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Override1.xml" ContentType="application/vnd.openxmlformats-officedocument.themeOverrid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theme/themeOverride2.xml" ContentType="application/vnd.openxmlformats-officedocument.themeOverride+xml"/>
  <Override PartName="/ppt/notesSlides/notesSlide4.xml" ContentType="application/vnd.openxmlformats-officedocument.presentationml.notesSlide+xml"/>
  <Override PartName="/ppt/theme/themeOverride3.xml" ContentType="application/vnd.openxmlformats-officedocument.themeOverride+xml"/>
  <Override PartName="/ppt/notesSlides/notesSlide5.xml" ContentType="application/vnd.openxmlformats-officedocument.presentationml.notesSlide+xml"/>
  <Override PartName="/ppt/theme/themeOverride4.xml" ContentType="application/vnd.openxmlformats-officedocument.themeOverride+xml"/>
  <Override PartName="/ppt/notesSlides/notesSlide6.xml" ContentType="application/vnd.openxmlformats-officedocument.presentationml.notesSlide+xml"/>
  <Override PartName="/ppt/theme/themeOverride5.xml" ContentType="application/vnd.openxmlformats-officedocument.themeOverride+xml"/>
  <Override PartName="/ppt/notesSlides/notesSlide7.xml" ContentType="application/vnd.openxmlformats-officedocument.presentationml.notesSlide+xml"/>
  <Override PartName="/ppt/theme/themeOverride6.xml" ContentType="application/vnd.openxmlformats-officedocument.themeOverride+xml"/>
  <Override PartName="/ppt/notesSlides/notesSlide8.xml" ContentType="application/vnd.openxmlformats-officedocument.presentationml.notesSlide+xml"/>
  <Override PartName="/ppt/theme/themeOverride7.xml" ContentType="application/vnd.openxmlformats-officedocument.themeOverride+xml"/>
  <Override PartName="/ppt/notesSlides/notesSlide9.xml" ContentType="application/vnd.openxmlformats-officedocument.presentationml.notesSlide+xml"/>
  <Override PartName="/ppt/theme/themeOverride8.xml" ContentType="application/vnd.openxmlformats-officedocument.themeOverride+xml"/>
  <Override PartName="/ppt/notesSlides/notesSlide10.xml" ContentType="application/vnd.openxmlformats-officedocument.presentationml.notesSlide+xml"/>
  <Override PartName="/ppt/theme/themeOverride9.xml" ContentType="application/vnd.openxmlformats-officedocument.themeOverr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theme/themeOverride10.xml" ContentType="application/vnd.openxmlformats-officedocument.themeOverride+xml"/>
  <Override PartName="/ppt/notesSlides/notesSlide13.xml" ContentType="application/vnd.openxmlformats-officedocument.presentationml.notesSlide+xml"/>
  <Override PartName="/ppt/theme/themeOverride11.xml" ContentType="application/vnd.openxmlformats-officedocument.themeOverride+xml"/>
  <Override PartName="/ppt/notesSlides/notesSlide14.xml" ContentType="application/vnd.openxmlformats-officedocument.presentationml.notesSlide+xml"/>
  <Override PartName="/ppt/theme/themeOverride12.xml" ContentType="application/vnd.openxmlformats-officedocument.themeOverr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theme/themeOverride13.xml" ContentType="application/vnd.openxmlformats-officedocument.themeOverride+xml"/>
  <Override PartName="/ppt/notesSlides/notesSlide17.xml" ContentType="application/vnd.openxmlformats-officedocument.presentationml.notesSlide+xml"/>
  <Override PartName="/ppt/theme/themeOverride14.xml" ContentType="application/vnd.openxmlformats-officedocument.themeOverride+xml"/>
  <Override PartName="/ppt/notesSlides/notesSlide18.xml" ContentType="application/vnd.openxmlformats-officedocument.presentationml.notesSlide+xml"/>
  <Override PartName="/ppt/theme/themeOverride15.xml" ContentType="application/vnd.openxmlformats-officedocument.themeOverride+xml"/>
  <Override PartName="/ppt/notesSlides/notesSlide19.xml" ContentType="application/vnd.openxmlformats-officedocument.presentationml.notesSlide+xml"/>
  <Override PartName="/ppt/theme/themeOverride16.xml" ContentType="application/vnd.openxmlformats-officedocument.themeOverr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theme/themeOverride17.xml" ContentType="application/vnd.openxmlformats-officedocument.themeOverride+xml"/>
  <Override PartName="/ppt/notesSlides/notesSlide22.xml" ContentType="application/vnd.openxmlformats-officedocument.presentationml.notesSlide+xml"/>
  <Override PartName="/ppt/theme/themeOverride18.xml" ContentType="application/vnd.openxmlformats-officedocument.themeOverride+xml"/>
  <Override PartName="/ppt/notesSlides/notesSlide23.xml" ContentType="application/vnd.openxmlformats-officedocument.presentationml.notesSlide+xml"/>
  <Override PartName="/ppt/theme/themeOverride19.xml" ContentType="application/vnd.openxmlformats-officedocument.themeOverr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1" r:id="rId2"/>
  </p:sldMasterIdLst>
  <p:notesMasterIdLst>
    <p:notesMasterId r:id="rId29"/>
  </p:notesMasterIdLst>
  <p:sldIdLst>
    <p:sldId id="294" r:id="rId3"/>
    <p:sldId id="295" r:id="rId4"/>
    <p:sldId id="296" r:id="rId5"/>
    <p:sldId id="266" r:id="rId6"/>
    <p:sldId id="267" r:id="rId7"/>
    <p:sldId id="268" r:id="rId8"/>
    <p:sldId id="269" r:id="rId9"/>
    <p:sldId id="270" r:id="rId10"/>
    <p:sldId id="271" r:id="rId11"/>
    <p:sldId id="272" r:id="rId12"/>
    <p:sldId id="273" r:id="rId13"/>
    <p:sldId id="297" r:id="rId14"/>
    <p:sldId id="274" r:id="rId15"/>
    <p:sldId id="276" r:id="rId16"/>
    <p:sldId id="277" r:id="rId17"/>
    <p:sldId id="298" r:id="rId18"/>
    <p:sldId id="279" r:id="rId19"/>
    <p:sldId id="280" r:id="rId20"/>
    <p:sldId id="283" r:id="rId21"/>
    <p:sldId id="281" r:id="rId22"/>
    <p:sldId id="299" r:id="rId23"/>
    <p:sldId id="284" r:id="rId24"/>
    <p:sldId id="285" r:id="rId25"/>
    <p:sldId id="288" r:id="rId26"/>
    <p:sldId id="300" r:id="rId27"/>
    <p:sldId id="301" r:id="rId28"/>
  </p:sldIdLst>
  <p:sldSz cx="12192000" cy="6858000"/>
  <p:notesSz cx="6858000" cy="9144000"/>
  <p:custDataLst>
    <p:tags r:id="rId30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  <p15:guide id="3" pos="665" userDrawn="1">
          <p15:clr>
            <a:srgbClr val="A4A3A4"/>
          </p15:clr>
        </p15:guide>
        <p15:guide id="4" pos="7015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D90012"/>
    <a:srgbClr val="A4050E"/>
    <a:srgbClr val="0C263E"/>
    <a:srgbClr val="E10613"/>
    <a:srgbClr val="EFEFF1"/>
    <a:srgbClr val="ECECED"/>
    <a:srgbClr val="E41F2B"/>
    <a:srgbClr val="AD1E27"/>
    <a:srgbClr val="FEFEFE"/>
    <a:srgbClr val="E3061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20018" autoAdjust="0"/>
    <p:restoredTop sz="95238" autoAdjust="0"/>
  </p:normalViewPr>
  <p:slideViewPr>
    <p:cSldViewPr snapToGrid="0">
      <p:cViewPr>
        <p:scale>
          <a:sx n="10" d="100"/>
          <a:sy n="10" d="100"/>
        </p:scale>
        <p:origin x="3372" y="2316"/>
      </p:cViewPr>
      <p:guideLst>
        <p:guide orient="horz" pos="2160"/>
        <p:guide pos="3840"/>
        <p:guide pos="665"/>
        <p:guide pos="7015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34" Type="http://schemas.openxmlformats.org/officeDocument/2006/relationships/tableStyles" Target="tableStyle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viewProps" Target="view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presProps" Target="pres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tags" Target="tags/tag1.xml"/><Relationship Id="rId8" Type="http://schemas.openxmlformats.org/officeDocument/2006/relationships/slide" Target="slides/slide6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65EB25E-F66E-44BE-85A3-62191936F5C2}" type="datetimeFigureOut">
              <a:rPr lang="zh-CN" altLang="en-US" smtClean="0"/>
              <a:t>2022/5/16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997D03D-ED54-44F4-93D3-469DD7E8332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5870693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997D03D-ED54-44F4-93D3-469DD7E83329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8762665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997D03D-ED54-44F4-93D3-469DD7E83329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9352135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997D03D-ED54-44F4-93D3-469DD7E83329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5540316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997D03D-ED54-44F4-93D3-469DD7E83329}" type="slidenum">
              <a:rPr lang="zh-CN" altLang="en-US" smtClean="0"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0254717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997D03D-ED54-44F4-93D3-469DD7E83329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5594088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997D03D-ED54-44F4-93D3-469DD7E83329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7198519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997D03D-ED54-44F4-93D3-469DD7E83329}" type="slidenum">
              <a:rPr lang="zh-CN" altLang="en-US" smtClean="0"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7577426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997D03D-ED54-44F4-93D3-469DD7E83329}" type="slidenum">
              <a:rPr lang="zh-CN" altLang="en-US" smtClean="0"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7999801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997D03D-ED54-44F4-93D3-469DD7E83329}" type="slidenum">
              <a:rPr lang="zh-CN" altLang="en-US" smtClean="0"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7635407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997D03D-ED54-44F4-93D3-469DD7E83329}" type="slidenum">
              <a:rPr lang="zh-CN" altLang="en-US" smtClean="0"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0317354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997D03D-ED54-44F4-93D3-469DD7E83329}" type="slidenum">
              <a:rPr lang="zh-CN" altLang="en-US" smtClean="0"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8358012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997D03D-ED54-44F4-93D3-469DD7E83329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82708550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997D03D-ED54-44F4-93D3-469DD7E83329}" type="slidenum">
              <a:rPr lang="zh-CN" altLang="en-US" smtClean="0"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43523550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997D03D-ED54-44F4-93D3-469DD7E83329}" type="slidenum">
              <a:rPr lang="zh-CN" altLang="en-US" smtClean="0"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49586279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997D03D-ED54-44F4-93D3-469DD7E83329}" type="slidenum">
              <a:rPr lang="zh-CN" altLang="en-US" smtClean="0"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2955158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997D03D-ED54-44F4-93D3-469DD7E83329}" type="slidenum">
              <a:rPr lang="zh-CN" altLang="en-US" smtClean="0"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6216382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997D03D-ED54-44F4-93D3-469DD7E83329}" type="slidenum">
              <a:rPr lang="zh-CN" altLang="en-US" smtClean="0"/>
              <a:t>24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05838293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997D03D-ED54-44F4-93D3-469DD7E83329}" type="slidenum">
              <a:rPr lang="zh-CN" altLang="en-US" smtClean="0"/>
              <a:t>25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9634140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/>
              <a:t>51PPT</a:t>
            </a:r>
            <a:r>
              <a:rPr lang="zh-CN" altLang="en-US" dirty="0"/>
              <a:t>模板网   </a:t>
            </a:r>
            <a:r>
              <a:rPr lang="en-US" altLang="zh-CN" dirty="0"/>
              <a:t>www.5-1-pptmoban.com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997D03D-ED54-44F4-93D3-469DD7E83329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0465564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997D03D-ED54-44F4-93D3-469DD7E83329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4870482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997D03D-ED54-44F4-93D3-469DD7E83329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1935670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997D03D-ED54-44F4-93D3-469DD7E83329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3989924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997D03D-ED54-44F4-93D3-469DD7E83329}" type="slidenum">
              <a:rPr lang="zh-CN" altLang="en-US" smtClean="0"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0701523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997D03D-ED54-44F4-93D3-469DD7E83329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7905236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997D03D-ED54-44F4-93D3-469DD7E83329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56444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766475-3C67-4DF2-BE17-F0B0C8E38830}" type="datetimeFigureOut">
              <a:rPr lang="zh-CN" altLang="en-US" smtClean="0"/>
              <a:t>2022/5/16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DD48D3E-B07C-4BE8-84F7-DD272BD0532C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5" name="Freeform 5">
            <a:extLst>
              <a:ext uri="{FF2B5EF4-FFF2-40B4-BE49-F238E27FC236}">
                <a16:creationId xmlns:a16="http://schemas.microsoft.com/office/drawing/2014/main" id="{11E6DC6B-A678-A0D6-0041-9CB054FD0103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3607448" y="-1992482"/>
            <a:ext cx="9609216" cy="4687102"/>
          </a:xfrm>
          <a:custGeom>
            <a:avLst/>
            <a:gdLst>
              <a:gd name="T0" fmla="*/ 1193 w 3611"/>
              <a:gd name="T1" fmla="*/ 65 h 1760"/>
              <a:gd name="T2" fmla="*/ 1206 w 3611"/>
              <a:gd name="T3" fmla="*/ 92 h 1760"/>
              <a:gd name="T4" fmla="*/ 1114 w 3611"/>
              <a:gd name="T5" fmla="*/ 118 h 1760"/>
              <a:gd name="T6" fmla="*/ 878 w 3611"/>
              <a:gd name="T7" fmla="*/ 183 h 1760"/>
              <a:gd name="T8" fmla="*/ 444 w 3611"/>
              <a:gd name="T9" fmla="*/ 223 h 1760"/>
              <a:gd name="T10" fmla="*/ 2612 w 3611"/>
              <a:gd name="T11" fmla="*/ 223 h 1760"/>
              <a:gd name="T12" fmla="*/ 1363 w 3611"/>
              <a:gd name="T13" fmla="*/ 249 h 1760"/>
              <a:gd name="T14" fmla="*/ 2928 w 3611"/>
              <a:gd name="T15" fmla="*/ 236 h 1760"/>
              <a:gd name="T16" fmla="*/ 431 w 3611"/>
              <a:gd name="T17" fmla="*/ 289 h 1760"/>
              <a:gd name="T18" fmla="*/ 1981 w 3611"/>
              <a:gd name="T19" fmla="*/ 301 h 1760"/>
              <a:gd name="T20" fmla="*/ 3125 w 3611"/>
              <a:gd name="T21" fmla="*/ 301 h 1760"/>
              <a:gd name="T22" fmla="*/ 496 w 3611"/>
              <a:gd name="T23" fmla="*/ 328 h 1760"/>
              <a:gd name="T24" fmla="*/ 1981 w 3611"/>
              <a:gd name="T25" fmla="*/ 315 h 1760"/>
              <a:gd name="T26" fmla="*/ 2836 w 3611"/>
              <a:gd name="T27" fmla="*/ 328 h 1760"/>
              <a:gd name="T28" fmla="*/ 128 w 3611"/>
              <a:gd name="T29" fmla="*/ 380 h 1760"/>
              <a:gd name="T30" fmla="*/ 1232 w 3611"/>
              <a:gd name="T31" fmla="*/ 380 h 1760"/>
              <a:gd name="T32" fmla="*/ 2546 w 3611"/>
              <a:gd name="T33" fmla="*/ 367 h 1760"/>
              <a:gd name="T34" fmla="*/ 3361 w 3611"/>
              <a:gd name="T35" fmla="*/ 355 h 1760"/>
              <a:gd name="T36" fmla="*/ 707 w 3611"/>
              <a:gd name="T37" fmla="*/ 407 h 1760"/>
              <a:gd name="T38" fmla="*/ 2494 w 3611"/>
              <a:gd name="T39" fmla="*/ 420 h 1760"/>
              <a:gd name="T40" fmla="*/ 3401 w 3611"/>
              <a:gd name="T41" fmla="*/ 420 h 1760"/>
              <a:gd name="T42" fmla="*/ 1955 w 3611"/>
              <a:gd name="T43" fmla="*/ 446 h 1760"/>
              <a:gd name="T44" fmla="*/ 2770 w 3611"/>
              <a:gd name="T45" fmla="*/ 434 h 1760"/>
              <a:gd name="T46" fmla="*/ 628 w 3611"/>
              <a:gd name="T47" fmla="*/ 486 h 1760"/>
              <a:gd name="T48" fmla="*/ 2336 w 3611"/>
              <a:gd name="T49" fmla="*/ 499 h 1760"/>
              <a:gd name="T50" fmla="*/ 404 w 3611"/>
              <a:gd name="T51" fmla="*/ 512 h 1760"/>
              <a:gd name="T52" fmla="*/ 1876 w 3611"/>
              <a:gd name="T53" fmla="*/ 525 h 1760"/>
              <a:gd name="T54" fmla="*/ 2691 w 3611"/>
              <a:gd name="T55" fmla="*/ 512 h 1760"/>
              <a:gd name="T56" fmla="*/ 786 w 3611"/>
              <a:gd name="T57" fmla="*/ 565 h 1760"/>
              <a:gd name="T58" fmla="*/ 2218 w 3611"/>
              <a:gd name="T59" fmla="*/ 577 h 1760"/>
              <a:gd name="T60" fmla="*/ 3085 w 3611"/>
              <a:gd name="T61" fmla="*/ 577 h 1760"/>
              <a:gd name="T62" fmla="*/ 1758 w 3611"/>
              <a:gd name="T63" fmla="*/ 604 h 1760"/>
              <a:gd name="T64" fmla="*/ 2573 w 3611"/>
              <a:gd name="T65" fmla="*/ 591 h 1760"/>
              <a:gd name="T66" fmla="*/ 707 w 3611"/>
              <a:gd name="T67" fmla="*/ 643 h 1760"/>
              <a:gd name="T68" fmla="*/ 2376 w 3611"/>
              <a:gd name="T69" fmla="*/ 656 h 1760"/>
              <a:gd name="T70" fmla="*/ 602 w 3611"/>
              <a:gd name="T71" fmla="*/ 696 h 1760"/>
              <a:gd name="T72" fmla="*/ 2270 w 3611"/>
              <a:gd name="T73" fmla="*/ 683 h 1760"/>
              <a:gd name="T74" fmla="*/ 523 w 3611"/>
              <a:gd name="T75" fmla="*/ 710 h 1760"/>
              <a:gd name="T76" fmla="*/ 2284 w 3611"/>
              <a:gd name="T77" fmla="*/ 722 h 1760"/>
              <a:gd name="T78" fmla="*/ 602 w 3611"/>
              <a:gd name="T79" fmla="*/ 774 h 1760"/>
              <a:gd name="T80" fmla="*/ 2415 w 3611"/>
              <a:gd name="T81" fmla="*/ 774 h 1760"/>
              <a:gd name="T82" fmla="*/ 772 w 3611"/>
              <a:gd name="T83" fmla="*/ 801 h 1760"/>
              <a:gd name="T84" fmla="*/ 2415 w 3611"/>
              <a:gd name="T85" fmla="*/ 788 h 1760"/>
              <a:gd name="T86" fmla="*/ 1693 w 3611"/>
              <a:gd name="T87" fmla="*/ 841 h 1760"/>
              <a:gd name="T88" fmla="*/ 2573 w 3611"/>
              <a:gd name="T89" fmla="*/ 853 h 1760"/>
              <a:gd name="T90" fmla="*/ 1981 w 3611"/>
              <a:gd name="T91" fmla="*/ 893 h 1760"/>
              <a:gd name="T92" fmla="*/ 628 w 3611"/>
              <a:gd name="T93" fmla="*/ 919 h 1760"/>
              <a:gd name="T94" fmla="*/ 2218 w 3611"/>
              <a:gd name="T95" fmla="*/ 907 h 1760"/>
              <a:gd name="T96" fmla="*/ 1876 w 3611"/>
              <a:gd name="T97" fmla="*/ 959 h 1760"/>
              <a:gd name="T98" fmla="*/ 1745 w 3611"/>
              <a:gd name="T99" fmla="*/ 1011 h 1760"/>
              <a:gd name="T100" fmla="*/ 1627 w 3611"/>
              <a:gd name="T101" fmla="*/ 1025 h 1760"/>
              <a:gd name="T102" fmla="*/ 1127 w 3611"/>
              <a:gd name="T103" fmla="*/ 1077 h 1760"/>
              <a:gd name="T104" fmla="*/ 1075 w 3611"/>
              <a:gd name="T105" fmla="*/ 1104 h 1760"/>
              <a:gd name="T106" fmla="*/ 1023 w 3611"/>
              <a:gd name="T107" fmla="*/ 1156 h 1760"/>
              <a:gd name="T108" fmla="*/ 917 w 3611"/>
              <a:gd name="T109" fmla="*/ 1183 h 1760"/>
              <a:gd name="T110" fmla="*/ 956 w 3611"/>
              <a:gd name="T111" fmla="*/ 1222 h 1760"/>
              <a:gd name="T112" fmla="*/ 1101 w 3611"/>
              <a:gd name="T113" fmla="*/ 1274 h 1760"/>
              <a:gd name="T114" fmla="*/ 1272 w 3611"/>
              <a:gd name="T115" fmla="*/ 1326 h 1760"/>
              <a:gd name="T116" fmla="*/ 1245 w 3611"/>
              <a:gd name="T117" fmla="*/ 1353 h 1760"/>
              <a:gd name="T118" fmla="*/ 1114 w 3611"/>
              <a:gd name="T119" fmla="*/ 1405 h 1760"/>
              <a:gd name="T120" fmla="*/ 1154 w 3611"/>
              <a:gd name="T121" fmla="*/ 1445 h 1760"/>
              <a:gd name="T122" fmla="*/ 1929 w 3611"/>
              <a:gd name="T123" fmla="*/ 1471 h 1760"/>
              <a:gd name="T124" fmla="*/ 948 w 3611"/>
              <a:gd name="T125" fmla="*/ 1590 h 1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11" h="1760">
                <a:moveTo>
                  <a:pt x="825" y="13"/>
                </a:moveTo>
                <a:cubicBezTo>
                  <a:pt x="825" y="6"/>
                  <a:pt x="831" y="0"/>
                  <a:pt x="838" y="0"/>
                </a:cubicBezTo>
                <a:cubicBezTo>
                  <a:pt x="845" y="0"/>
                  <a:pt x="851" y="6"/>
                  <a:pt x="851" y="13"/>
                </a:cubicBezTo>
                <a:cubicBezTo>
                  <a:pt x="851" y="20"/>
                  <a:pt x="845" y="25"/>
                  <a:pt x="838" y="25"/>
                </a:cubicBezTo>
                <a:cubicBezTo>
                  <a:pt x="831" y="25"/>
                  <a:pt x="825" y="20"/>
                  <a:pt x="825" y="13"/>
                </a:cubicBezTo>
                <a:close/>
                <a:moveTo>
                  <a:pt x="878" y="25"/>
                </a:moveTo>
                <a:cubicBezTo>
                  <a:pt x="885" y="25"/>
                  <a:pt x="890" y="20"/>
                  <a:pt x="890" y="13"/>
                </a:cubicBezTo>
                <a:cubicBezTo>
                  <a:pt x="890" y="6"/>
                  <a:pt x="885" y="0"/>
                  <a:pt x="878" y="0"/>
                </a:cubicBezTo>
                <a:cubicBezTo>
                  <a:pt x="870" y="0"/>
                  <a:pt x="865" y="6"/>
                  <a:pt x="865" y="13"/>
                </a:cubicBezTo>
                <a:cubicBezTo>
                  <a:pt x="865" y="20"/>
                  <a:pt x="870" y="25"/>
                  <a:pt x="878" y="25"/>
                </a:cubicBezTo>
                <a:close/>
                <a:moveTo>
                  <a:pt x="917" y="25"/>
                </a:moveTo>
                <a:cubicBezTo>
                  <a:pt x="924" y="25"/>
                  <a:pt x="930" y="20"/>
                  <a:pt x="930" y="13"/>
                </a:cubicBezTo>
                <a:cubicBezTo>
                  <a:pt x="930" y="6"/>
                  <a:pt x="924" y="0"/>
                  <a:pt x="917" y="0"/>
                </a:cubicBezTo>
                <a:cubicBezTo>
                  <a:pt x="910" y="0"/>
                  <a:pt x="904" y="6"/>
                  <a:pt x="904" y="13"/>
                </a:cubicBezTo>
                <a:cubicBezTo>
                  <a:pt x="904" y="20"/>
                  <a:pt x="910" y="25"/>
                  <a:pt x="917" y="25"/>
                </a:cubicBezTo>
                <a:close/>
                <a:moveTo>
                  <a:pt x="956" y="25"/>
                </a:moveTo>
                <a:cubicBezTo>
                  <a:pt x="963" y="25"/>
                  <a:pt x="969" y="20"/>
                  <a:pt x="969" y="13"/>
                </a:cubicBezTo>
                <a:cubicBezTo>
                  <a:pt x="969" y="6"/>
                  <a:pt x="963" y="0"/>
                  <a:pt x="956" y="0"/>
                </a:cubicBezTo>
                <a:cubicBezTo>
                  <a:pt x="949" y="0"/>
                  <a:pt x="944" y="6"/>
                  <a:pt x="944" y="13"/>
                </a:cubicBezTo>
                <a:cubicBezTo>
                  <a:pt x="944" y="20"/>
                  <a:pt x="949" y="25"/>
                  <a:pt x="956" y="25"/>
                </a:cubicBezTo>
                <a:close/>
                <a:moveTo>
                  <a:pt x="996" y="25"/>
                </a:moveTo>
                <a:cubicBezTo>
                  <a:pt x="1003" y="25"/>
                  <a:pt x="1009" y="20"/>
                  <a:pt x="1009" y="13"/>
                </a:cubicBezTo>
                <a:cubicBezTo>
                  <a:pt x="1009" y="6"/>
                  <a:pt x="1003" y="0"/>
                  <a:pt x="996" y="0"/>
                </a:cubicBezTo>
                <a:cubicBezTo>
                  <a:pt x="989" y="0"/>
                  <a:pt x="983" y="6"/>
                  <a:pt x="983" y="13"/>
                </a:cubicBezTo>
                <a:cubicBezTo>
                  <a:pt x="983" y="20"/>
                  <a:pt x="989" y="25"/>
                  <a:pt x="996" y="25"/>
                </a:cubicBezTo>
                <a:close/>
                <a:moveTo>
                  <a:pt x="1035" y="25"/>
                </a:moveTo>
                <a:cubicBezTo>
                  <a:pt x="1042" y="25"/>
                  <a:pt x="1048" y="20"/>
                  <a:pt x="1048" y="13"/>
                </a:cubicBezTo>
                <a:cubicBezTo>
                  <a:pt x="1048" y="6"/>
                  <a:pt x="1042" y="0"/>
                  <a:pt x="1035" y="0"/>
                </a:cubicBezTo>
                <a:cubicBezTo>
                  <a:pt x="1028" y="0"/>
                  <a:pt x="1022" y="6"/>
                  <a:pt x="1022" y="13"/>
                </a:cubicBezTo>
                <a:cubicBezTo>
                  <a:pt x="1022" y="20"/>
                  <a:pt x="1028" y="25"/>
                  <a:pt x="1035" y="25"/>
                </a:cubicBezTo>
                <a:close/>
                <a:moveTo>
                  <a:pt x="1114" y="25"/>
                </a:moveTo>
                <a:cubicBezTo>
                  <a:pt x="1121" y="25"/>
                  <a:pt x="1127" y="20"/>
                  <a:pt x="1127" y="13"/>
                </a:cubicBezTo>
                <a:cubicBezTo>
                  <a:pt x="1127" y="6"/>
                  <a:pt x="1121" y="0"/>
                  <a:pt x="1114" y="0"/>
                </a:cubicBezTo>
                <a:cubicBezTo>
                  <a:pt x="1107" y="0"/>
                  <a:pt x="1101" y="6"/>
                  <a:pt x="1101" y="13"/>
                </a:cubicBezTo>
                <a:cubicBezTo>
                  <a:pt x="1101" y="20"/>
                  <a:pt x="1107" y="25"/>
                  <a:pt x="1114" y="25"/>
                </a:cubicBezTo>
                <a:close/>
                <a:moveTo>
                  <a:pt x="1193" y="25"/>
                </a:moveTo>
                <a:cubicBezTo>
                  <a:pt x="1200" y="25"/>
                  <a:pt x="1206" y="20"/>
                  <a:pt x="1206" y="13"/>
                </a:cubicBezTo>
                <a:cubicBezTo>
                  <a:pt x="1206" y="6"/>
                  <a:pt x="1200" y="0"/>
                  <a:pt x="1193" y="0"/>
                </a:cubicBezTo>
                <a:cubicBezTo>
                  <a:pt x="1186" y="0"/>
                  <a:pt x="1180" y="6"/>
                  <a:pt x="1180" y="13"/>
                </a:cubicBezTo>
                <a:cubicBezTo>
                  <a:pt x="1180" y="20"/>
                  <a:pt x="1186" y="25"/>
                  <a:pt x="1193" y="25"/>
                </a:cubicBezTo>
                <a:close/>
                <a:moveTo>
                  <a:pt x="1272" y="25"/>
                </a:moveTo>
                <a:cubicBezTo>
                  <a:pt x="1279" y="25"/>
                  <a:pt x="1285" y="20"/>
                  <a:pt x="1285" y="13"/>
                </a:cubicBezTo>
                <a:cubicBezTo>
                  <a:pt x="1285" y="6"/>
                  <a:pt x="1279" y="0"/>
                  <a:pt x="1272" y="0"/>
                </a:cubicBezTo>
                <a:cubicBezTo>
                  <a:pt x="1265" y="0"/>
                  <a:pt x="1259" y="6"/>
                  <a:pt x="1259" y="13"/>
                </a:cubicBezTo>
                <a:cubicBezTo>
                  <a:pt x="1259" y="20"/>
                  <a:pt x="1265" y="25"/>
                  <a:pt x="1272" y="25"/>
                </a:cubicBezTo>
                <a:close/>
                <a:moveTo>
                  <a:pt x="1311" y="25"/>
                </a:moveTo>
                <a:cubicBezTo>
                  <a:pt x="1318" y="25"/>
                  <a:pt x="1324" y="20"/>
                  <a:pt x="1324" y="13"/>
                </a:cubicBezTo>
                <a:cubicBezTo>
                  <a:pt x="1324" y="6"/>
                  <a:pt x="1318" y="0"/>
                  <a:pt x="1311" y="0"/>
                </a:cubicBezTo>
                <a:cubicBezTo>
                  <a:pt x="1304" y="0"/>
                  <a:pt x="1298" y="6"/>
                  <a:pt x="1298" y="13"/>
                </a:cubicBezTo>
                <a:cubicBezTo>
                  <a:pt x="1298" y="20"/>
                  <a:pt x="1304" y="25"/>
                  <a:pt x="1311" y="25"/>
                </a:cubicBezTo>
                <a:close/>
                <a:moveTo>
                  <a:pt x="1351" y="25"/>
                </a:moveTo>
                <a:cubicBezTo>
                  <a:pt x="1358" y="25"/>
                  <a:pt x="1363" y="20"/>
                  <a:pt x="1363" y="13"/>
                </a:cubicBezTo>
                <a:cubicBezTo>
                  <a:pt x="1363" y="6"/>
                  <a:pt x="1358" y="0"/>
                  <a:pt x="1351" y="0"/>
                </a:cubicBezTo>
                <a:cubicBezTo>
                  <a:pt x="1344" y="0"/>
                  <a:pt x="1338" y="6"/>
                  <a:pt x="1338" y="13"/>
                </a:cubicBezTo>
                <a:cubicBezTo>
                  <a:pt x="1338" y="20"/>
                  <a:pt x="1344" y="25"/>
                  <a:pt x="1351" y="25"/>
                </a:cubicBezTo>
                <a:close/>
                <a:moveTo>
                  <a:pt x="1390" y="25"/>
                </a:moveTo>
                <a:cubicBezTo>
                  <a:pt x="1397" y="25"/>
                  <a:pt x="1403" y="20"/>
                  <a:pt x="1403" y="13"/>
                </a:cubicBezTo>
                <a:cubicBezTo>
                  <a:pt x="1403" y="6"/>
                  <a:pt x="1397" y="0"/>
                  <a:pt x="1390" y="0"/>
                </a:cubicBezTo>
                <a:cubicBezTo>
                  <a:pt x="1383" y="0"/>
                  <a:pt x="1377" y="6"/>
                  <a:pt x="1377" y="13"/>
                </a:cubicBezTo>
                <a:cubicBezTo>
                  <a:pt x="1377" y="20"/>
                  <a:pt x="1383" y="25"/>
                  <a:pt x="1390" y="25"/>
                </a:cubicBezTo>
                <a:close/>
                <a:moveTo>
                  <a:pt x="1429" y="20"/>
                </a:moveTo>
                <a:cubicBezTo>
                  <a:pt x="1434" y="20"/>
                  <a:pt x="1437" y="17"/>
                  <a:pt x="1437" y="13"/>
                </a:cubicBezTo>
                <a:cubicBezTo>
                  <a:pt x="1437" y="9"/>
                  <a:pt x="1434" y="5"/>
                  <a:pt x="1429" y="5"/>
                </a:cubicBezTo>
                <a:cubicBezTo>
                  <a:pt x="1425" y="5"/>
                  <a:pt x="1422" y="9"/>
                  <a:pt x="1422" y="13"/>
                </a:cubicBezTo>
                <a:cubicBezTo>
                  <a:pt x="1422" y="17"/>
                  <a:pt x="1425" y="20"/>
                  <a:pt x="1429" y="20"/>
                </a:cubicBezTo>
                <a:close/>
                <a:moveTo>
                  <a:pt x="759" y="65"/>
                </a:moveTo>
                <a:cubicBezTo>
                  <a:pt x="766" y="65"/>
                  <a:pt x="772" y="59"/>
                  <a:pt x="772" y="52"/>
                </a:cubicBezTo>
                <a:cubicBezTo>
                  <a:pt x="772" y="45"/>
                  <a:pt x="766" y="39"/>
                  <a:pt x="759" y="39"/>
                </a:cubicBezTo>
                <a:cubicBezTo>
                  <a:pt x="752" y="39"/>
                  <a:pt x="746" y="45"/>
                  <a:pt x="746" y="52"/>
                </a:cubicBezTo>
                <a:cubicBezTo>
                  <a:pt x="746" y="59"/>
                  <a:pt x="752" y="65"/>
                  <a:pt x="759" y="65"/>
                </a:cubicBezTo>
                <a:close/>
                <a:moveTo>
                  <a:pt x="838" y="43"/>
                </a:moveTo>
                <a:cubicBezTo>
                  <a:pt x="833" y="43"/>
                  <a:pt x="829" y="47"/>
                  <a:pt x="829" y="52"/>
                </a:cubicBezTo>
                <a:cubicBezTo>
                  <a:pt x="829" y="57"/>
                  <a:pt x="833" y="61"/>
                  <a:pt x="838" y="61"/>
                </a:cubicBezTo>
                <a:cubicBezTo>
                  <a:pt x="843" y="61"/>
                  <a:pt x="847" y="57"/>
                  <a:pt x="847" y="52"/>
                </a:cubicBezTo>
                <a:cubicBezTo>
                  <a:pt x="847" y="47"/>
                  <a:pt x="843" y="43"/>
                  <a:pt x="838" y="43"/>
                </a:cubicBezTo>
                <a:close/>
                <a:moveTo>
                  <a:pt x="917" y="65"/>
                </a:moveTo>
                <a:cubicBezTo>
                  <a:pt x="924" y="65"/>
                  <a:pt x="930" y="59"/>
                  <a:pt x="930" y="52"/>
                </a:cubicBezTo>
                <a:cubicBezTo>
                  <a:pt x="930" y="45"/>
                  <a:pt x="924" y="39"/>
                  <a:pt x="917" y="39"/>
                </a:cubicBezTo>
                <a:cubicBezTo>
                  <a:pt x="910" y="39"/>
                  <a:pt x="904" y="45"/>
                  <a:pt x="904" y="52"/>
                </a:cubicBezTo>
                <a:cubicBezTo>
                  <a:pt x="904" y="59"/>
                  <a:pt x="910" y="65"/>
                  <a:pt x="917" y="65"/>
                </a:cubicBezTo>
                <a:close/>
                <a:moveTo>
                  <a:pt x="956" y="65"/>
                </a:moveTo>
                <a:cubicBezTo>
                  <a:pt x="963" y="65"/>
                  <a:pt x="969" y="59"/>
                  <a:pt x="969" y="52"/>
                </a:cubicBezTo>
                <a:cubicBezTo>
                  <a:pt x="969" y="45"/>
                  <a:pt x="963" y="39"/>
                  <a:pt x="956" y="39"/>
                </a:cubicBezTo>
                <a:cubicBezTo>
                  <a:pt x="949" y="39"/>
                  <a:pt x="944" y="45"/>
                  <a:pt x="944" y="52"/>
                </a:cubicBezTo>
                <a:cubicBezTo>
                  <a:pt x="944" y="59"/>
                  <a:pt x="949" y="65"/>
                  <a:pt x="956" y="65"/>
                </a:cubicBezTo>
                <a:close/>
                <a:moveTo>
                  <a:pt x="1035" y="65"/>
                </a:moveTo>
                <a:cubicBezTo>
                  <a:pt x="1042" y="65"/>
                  <a:pt x="1048" y="59"/>
                  <a:pt x="1048" y="52"/>
                </a:cubicBezTo>
                <a:cubicBezTo>
                  <a:pt x="1048" y="45"/>
                  <a:pt x="1042" y="39"/>
                  <a:pt x="1035" y="39"/>
                </a:cubicBezTo>
                <a:cubicBezTo>
                  <a:pt x="1028" y="39"/>
                  <a:pt x="1022" y="45"/>
                  <a:pt x="1022" y="52"/>
                </a:cubicBezTo>
                <a:cubicBezTo>
                  <a:pt x="1022" y="59"/>
                  <a:pt x="1028" y="65"/>
                  <a:pt x="1035" y="65"/>
                </a:cubicBezTo>
                <a:close/>
                <a:moveTo>
                  <a:pt x="1075" y="65"/>
                </a:moveTo>
                <a:cubicBezTo>
                  <a:pt x="1082" y="65"/>
                  <a:pt x="1087" y="59"/>
                  <a:pt x="1087" y="52"/>
                </a:cubicBezTo>
                <a:cubicBezTo>
                  <a:pt x="1087" y="45"/>
                  <a:pt x="1082" y="39"/>
                  <a:pt x="1075" y="39"/>
                </a:cubicBezTo>
                <a:cubicBezTo>
                  <a:pt x="1068" y="39"/>
                  <a:pt x="1062" y="45"/>
                  <a:pt x="1062" y="52"/>
                </a:cubicBezTo>
                <a:cubicBezTo>
                  <a:pt x="1062" y="59"/>
                  <a:pt x="1068" y="65"/>
                  <a:pt x="1075" y="65"/>
                </a:cubicBezTo>
                <a:close/>
                <a:moveTo>
                  <a:pt x="1114" y="65"/>
                </a:moveTo>
                <a:cubicBezTo>
                  <a:pt x="1121" y="65"/>
                  <a:pt x="1127" y="59"/>
                  <a:pt x="1127" y="52"/>
                </a:cubicBezTo>
                <a:cubicBezTo>
                  <a:pt x="1127" y="45"/>
                  <a:pt x="1121" y="39"/>
                  <a:pt x="1114" y="39"/>
                </a:cubicBezTo>
                <a:cubicBezTo>
                  <a:pt x="1107" y="39"/>
                  <a:pt x="1101" y="45"/>
                  <a:pt x="1101" y="52"/>
                </a:cubicBezTo>
                <a:cubicBezTo>
                  <a:pt x="1101" y="59"/>
                  <a:pt x="1107" y="65"/>
                  <a:pt x="1114" y="65"/>
                </a:cubicBezTo>
                <a:close/>
                <a:moveTo>
                  <a:pt x="1153" y="65"/>
                </a:moveTo>
                <a:cubicBezTo>
                  <a:pt x="1161" y="65"/>
                  <a:pt x="1166" y="59"/>
                  <a:pt x="1166" y="52"/>
                </a:cubicBezTo>
                <a:cubicBezTo>
                  <a:pt x="1166" y="45"/>
                  <a:pt x="1161" y="39"/>
                  <a:pt x="1153" y="39"/>
                </a:cubicBezTo>
                <a:cubicBezTo>
                  <a:pt x="1146" y="39"/>
                  <a:pt x="1141" y="45"/>
                  <a:pt x="1141" y="52"/>
                </a:cubicBezTo>
                <a:cubicBezTo>
                  <a:pt x="1141" y="59"/>
                  <a:pt x="1146" y="65"/>
                  <a:pt x="1153" y="65"/>
                </a:cubicBezTo>
                <a:close/>
                <a:moveTo>
                  <a:pt x="1193" y="65"/>
                </a:moveTo>
                <a:cubicBezTo>
                  <a:pt x="1200" y="65"/>
                  <a:pt x="1206" y="59"/>
                  <a:pt x="1206" y="52"/>
                </a:cubicBezTo>
                <a:cubicBezTo>
                  <a:pt x="1206" y="45"/>
                  <a:pt x="1200" y="39"/>
                  <a:pt x="1193" y="39"/>
                </a:cubicBezTo>
                <a:cubicBezTo>
                  <a:pt x="1186" y="39"/>
                  <a:pt x="1180" y="45"/>
                  <a:pt x="1180" y="52"/>
                </a:cubicBezTo>
                <a:cubicBezTo>
                  <a:pt x="1180" y="59"/>
                  <a:pt x="1186" y="65"/>
                  <a:pt x="1193" y="65"/>
                </a:cubicBezTo>
                <a:close/>
                <a:moveTo>
                  <a:pt x="1232" y="65"/>
                </a:moveTo>
                <a:cubicBezTo>
                  <a:pt x="1239" y="65"/>
                  <a:pt x="1245" y="59"/>
                  <a:pt x="1245" y="52"/>
                </a:cubicBezTo>
                <a:cubicBezTo>
                  <a:pt x="1245" y="45"/>
                  <a:pt x="1239" y="39"/>
                  <a:pt x="1232" y="39"/>
                </a:cubicBezTo>
                <a:cubicBezTo>
                  <a:pt x="1225" y="39"/>
                  <a:pt x="1220" y="45"/>
                  <a:pt x="1220" y="52"/>
                </a:cubicBezTo>
                <a:cubicBezTo>
                  <a:pt x="1220" y="59"/>
                  <a:pt x="1225" y="65"/>
                  <a:pt x="1232" y="65"/>
                </a:cubicBezTo>
                <a:close/>
                <a:moveTo>
                  <a:pt x="1272" y="65"/>
                </a:moveTo>
                <a:cubicBezTo>
                  <a:pt x="1279" y="65"/>
                  <a:pt x="1285" y="59"/>
                  <a:pt x="1285" y="52"/>
                </a:cubicBezTo>
                <a:cubicBezTo>
                  <a:pt x="1285" y="45"/>
                  <a:pt x="1279" y="39"/>
                  <a:pt x="1272" y="39"/>
                </a:cubicBezTo>
                <a:cubicBezTo>
                  <a:pt x="1265" y="39"/>
                  <a:pt x="1259" y="45"/>
                  <a:pt x="1259" y="52"/>
                </a:cubicBezTo>
                <a:cubicBezTo>
                  <a:pt x="1259" y="59"/>
                  <a:pt x="1265" y="65"/>
                  <a:pt x="1272" y="65"/>
                </a:cubicBezTo>
                <a:close/>
                <a:moveTo>
                  <a:pt x="1311" y="65"/>
                </a:moveTo>
                <a:cubicBezTo>
                  <a:pt x="1318" y="65"/>
                  <a:pt x="1324" y="59"/>
                  <a:pt x="1324" y="52"/>
                </a:cubicBezTo>
                <a:cubicBezTo>
                  <a:pt x="1324" y="45"/>
                  <a:pt x="1318" y="39"/>
                  <a:pt x="1311" y="39"/>
                </a:cubicBezTo>
                <a:cubicBezTo>
                  <a:pt x="1304" y="39"/>
                  <a:pt x="1298" y="45"/>
                  <a:pt x="1298" y="52"/>
                </a:cubicBezTo>
                <a:cubicBezTo>
                  <a:pt x="1298" y="59"/>
                  <a:pt x="1304" y="65"/>
                  <a:pt x="1311" y="65"/>
                </a:cubicBezTo>
                <a:close/>
                <a:moveTo>
                  <a:pt x="1351" y="65"/>
                </a:moveTo>
                <a:cubicBezTo>
                  <a:pt x="1358" y="65"/>
                  <a:pt x="1363" y="59"/>
                  <a:pt x="1363" y="52"/>
                </a:cubicBezTo>
                <a:cubicBezTo>
                  <a:pt x="1363" y="45"/>
                  <a:pt x="1358" y="39"/>
                  <a:pt x="1351" y="39"/>
                </a:cubicBezTo>
                <a:cubicBezTo>
                  <a:pt x="1344" y="39"/>
                  <a:pt x="1338" y="45"/>
                  <a:pt x="1338" y="52"/>
                </a:cubicBezTo>
                <a:cubicBezTo>
                  <a:pt x="1338" y="59"/>
                  <a:pt x="1344" y="65"/>
                  <a:pt x="1351" y="65"/>
                </a:cubicBezTo>
                <a:close/>
                <a:moveTo>
                  <a:pt x="1390" y="65"/>
                </a:moveTo>
                <a:cubicBezTo>
                  <a:pt x="1397" y="65"/>
                  <a:pt x="1403" y="59"/>
                  <a:pt x="1403" y="52"/>
                </a:cubicBezTo>
                <a:cubicBezTo>
                  <a:pt x="1403" y="45"/>
                  <a:pt x="1397" y="39"/>
                  <a:pt x="1390" y="39"/>
                </a:cubicBezTo>
                <a:cubicBezTo>
                  <a:pt x="1383" y="39"/>
                  <a:pt x="1377" y="45"/>
                  <a:pt x="1377" y="52"/>
                </a:cubicBezTo>
                <a:cubicBezTo>
                  <a:pt x="1377" y="59"/>
                  <a:pt x="1383" y="65"/>
                  <a:pt x="1390" y="65"/>
                </a:cubicBezTo>
                <a:close/>
                <a:moveTo>
                  <a:pt x="1429" y="65"/>
                </a:moveTo>
                <a:cubicBezTo>
                  <a:pt x="1437" y="65"/>
                  <a:pt x="1442" y="59"/>
                  <a:pt x="1442" y="52"/>
                </a:cubicBezTo>
                <a:cubicBezTo>
                  <a:pt x="1442" y="45"/>
                  <a:pt x="1437" y="39"/>
                  <a:pt x="1429" y="39"/>
                </a:cubicBezTo>
                <a:cubicBezTo>
                  <a:pt x="1422" y="39"/>
                  <a:pt x="1417" y="45"/>
                  <a:pt x="1417" y="52"/>
                </a:cubicBezTo>
                <a:cubicBezTo>
                  <a:pt x="1417" y="59"/>
                  <a:pt x="1422" y="65"/>
                  <a:pt x="1429" y="65"/>
                </a:cubicBezTo>
                <a:close/>
                <a:moveTo>
                  <a:pt x="1469" y="65"/>
                </a:moveTo>
                <a:cubicBezTo>
                  <a:pt x="1476" y="65"/>
                  <a:pt x="1482" y="59"/>
                  <a:pt x="1482" y="52"/>
                </a:cubicBezTo>
                <a:cubicBezTo>
                  <a:pt x="1482" y="45"/>
                  <a:pt x="1476" y="39"/>
                  <a:pt x="1469" y="39"/>
                </a:cubicBezTo>
                <a:cubicBezTo>
                  <a:pt x="1462" y="39"/>
                  <a:pt x="1456" y="45"/>
                  <a:pt x="1456" y="52"/>
                </a:cubicBezTo>
                <a:cubicBezTo>
                  <a:pt x="1456" y="59"/>
                  <a:pt x="1462" y="65"/>
                  <a:pt x="1469" y="65"/>
                </a:cubicBezTo>
                <a:close/>
                <a:moveTo>
                  <a:pt x="1508" y="65"/>
                </a:moveTo>
                <a:cubicBezTo>
                  <a:pt x="1515" y="65"/>
                  <a:pt x="1521" y="59"/>
                  <a:pt x="1521" y="52"/>
                </a:cubicBezTo>
                <a:cubicBezTo>
                  <a:pt x="1521" y="45"/>
                  <a:pt x="1515" y="39"/>
                  <a:pt x="1508" y="39"/>
                </a:cubicBezTo>
                <a:cubicBezTo>
                  <a:pt x="1501" y="39"/>
                  <a:pt x="1496" y="45"/>
                  <a:pt x="1496" y="52"/>
                </a:cubicBezTo>
                <a:cubicBezTo>
                  <a:pt x="1496" y="59"/>
                  <a:pt x="1501" y="65"/>
                  <a:pt x="1508" y="65"/>
                </a:cubicBezTo>
                <a:close/>
                <a:moveTo>
                  <a:pt x="2652" y="65"/>
                </a:moveTo>
                <a:cubicBezTo>
                  <a:pt x="2659" y="65"/>
                  <a:pt x="2664" y="59"/>
                  <a:pt x="2664" y="52"/>
                </a:cubicBezTo>
                <a:cubicBezTo>
                  <a:pt x="2664" y="45"/>
                  <a:pt x="2659" y="39"/>
                  <a:pt x="2652" y="39"/>
                </a:cubicBezTo>
                <a:cubicBezTo>
                  <a:pt x="2645" y="39"/>
                  <a:pt x="2639" y="45"/>
                  <a:pt x="2639" y="52"/>
                </a:cubicBezTo>
                <a:cubicBezTo>
                  <a:pt x="2639" y="59"/>
                  <a:pt x="2645" y="65"/>
                  <a:pt x="2652" y="65"/>
                </a:cubicBezTo>
                <a:close/>
                <a:moveTo>
                  <a:pt x="641" y="102"/>
                </a:moveTo>
                <a:cubicBezTo>
                  <a:pt x="647" y="102"/>
                  <a:pt x="652" y="97"/>
                  <a:pt x="652" y="92"/>
                </a:cubicBezTo>
                <a:cubicBezTo>
                  <a:pt x="652" y="86"/>
                  <a:pt x="647" y="81"/>
                  <a:pt x="641" y="81"/>
                </a:cubicBezTo>
                <a:cubicBezTo>
                  <a:pt x="635" y="81"/>
                  <a:pt x="630" y="86"/>
                  <a:pt x="630" y="92"/>
                </a:cubicBezTo>
                <a:cubicBezTo>
                  <a:pt x="630" y="97"/>
                  <a:pt x="635" y="102"/>
                  <a:pt x="641" y="102"/>
                </a:cubicBezTo>
                <a:close/>
                <a:moveTo>
                  <a:pt x="759" y="104"/>
                </a:moveTo>
                <a:cubicBezTo>
                  <a:pt x="766" y="104"/>
                  <a:pt x="772" y="99"/>
                  <a:pt x="772" y="92"/>
                </a:cubicBezTo>
                <a:cubicBezTo>
                  <a:pt x="772" y="84"/>
                  <a:pt x="766" y="79"/>
                  <a:pt x="759" y="79"/>
                </a:cubicBezTo>
                <a:cubicBezTo>
                  <a:pt x="752" y="79"/>
                  <a:pt x="746" y="84"/>
                  <a:pt x="746" y="92"/>
                </a:cubicBezTo>
                <a:cubicBezTo>
                  <a:pt x="746" y="99"/>
                  <a:pt x="752" y="104"/>
                  <a:pt x="759" y="104"/>
                </a:cubicBezTo>
                <a:close/>
                <a:moveTo>
                  <a:pt x="799" y="104"/>
                </a:moveTo>
                <a:cubicBezTo>
                  <a:pt x="806" y="104"/>
                  <a:pt x="811" y="99"/>
                  <a:pt x="811" y="92"/>
                </a:cubicBezTo>
                <a:cubicBezTo>
                  <a:pt x="811" y="84"/>
                  <a:pt x="806" y="79"/>
                  <a:pt x="799" y="79"/>
                </a:cubicBezTo>
                <a:cubicBezTo>
                  <a:pt x="792" y="79"/>
                  <a:pt x="786" y="84"/>
                  <a:pt x="786" y="92"/>
                </a:cubicBezTo>
                <a:cubicBezTo>
                  <a:pt x="786" y="99"/>
                  <a:pt x="792" y="104"/>
                  <a:pt x="799" y="104"/>
                </a:cubicBezTo>
                <a:close/>
                <a:moveTo>
                  <a:pt x="838" y="104"/>
                </a:moveTo>
                <a:cubicBezTo>
                  <a:pt x="845" y="104"/>
                  <a:pt x="851" y="99"/>
                  <a:pt x="851" y="92"/>
                </a:cubicBezTo>
                <a:cubicBezTo>
                  <a:pt x="851" y="84"/>
                  <a:pt x="845" y="79"/>
                  <a:pt x="838" y="79"/>
                </a:cubicBezTo>
                <a:cubicBezTo>
                  <a:pt x="831" y="79"/>
                  <a:pt x="825" y="84"/>
                  <a:pt x="825" y="92"/>
                </a:cubicBezTo>
                <a:cubicBezTo>
                  <a:pt x="825" y="99"/>
                  <a:pt x="831" y="104"/>
                  <a:pt x="838" y="104"/>
                </a:cubicBezTo>
                <a:close/>
                <a:moveTo>
                  <a:pt x="878" y="104"/>
                </a:moveTo>
                <a:cubicBezTo>
                  <a:pt x="885" y="104"/>
                  <a:pt x="890" y="99"/>
                  <a:pt x="890" y="92"/>
                </a:cubicBezTo>
                <a:cubicBezTo>
                  <a:pt x="890" y="84"/>
                  <a:pt x="885" y="79"/>
                  <a:pt x="878" y="79"/>
                </a:cubicBezTo>
                <a:cubicBezTo>
                  <a:pt x="870" y="79"/>
                  <a:pt x="865" y="84"/>
                  <a:pt x="865" y="92"/>
                </a:cubicBezTo>
                <a:cubicBezTo>
                  <a:pt x="865" y="99"/>
                  <a:pt x="870" y="104"/>
                  <a:pt x="878" y="104"/>
                </a:cubicBezTo>
                <a:close/>
                <a:moveTo>
                  <a:pt x="917" y="104"/>
                </a:moveTo>
                <a:cubicBezTo>
                  <a:pt x="924" y="104"/>
                  <a:pt x="930" y="99"/>
                  <a:pt x="930" y="92"/>
                </a:cubicBezTo>
                <a:cubicBezTo>
                  <a:pt x="930" y="84"/>
                  <a:pt x="924" y="79"/>
                  <a:pt x="917" y="79"/>
                </a:cubicBezTo>
                <a:cubicBezTo>
                  <a:pt x="910" y="79"/>
                  <a:pt x="904" y="84"/>
                  <a:pt x="904" y="92"/>
                </a:cubicBezTo>
                <a:cubicBezTo>
                  <a:pt x="904" y="99"/>
                  <a:pt x="910" y="104"/>
                  <a:pt x="917" y="104"/>
                </a:cubicBezTo>
                <a:close/>
                <a:moveTo>
                  <a:pt x="996" y="104"/>
                </a:moveTo>
                <a:cubicBezTo>
                  <a:pt x="1003" y="104"/>
                  <a:pt x="1009" y="99"/>
                  <a:pt x="1009" y="92"/>
                </a:cubicBezTo>
                <a:cubicBezTo>
                  <a:pt x="1009" y="84"/>
                  <a:pt x="1003" y="79"/>
                  <a:pt x="996" y="79"/>
                </a:cubicBezTo>
                <a:cubicBezTo>
                  <a:pt x="989" y="79"/>
                  <a:pt x="983" y="84"/>
                  <a:pt x="983" y="92"/>
                </a:cubicBezTo>
                <a:cubicBezTo>
                  <a:pt x="983" y="99"/>
                  <a:pt x="989" y="104"/>
                  <a:pt x="996" y="104"/>
                </a:cubicBezTo>
                <a:close/>
                <a:moveTo>
                  <a:pt x="1035" y="104"/>
                </a:moveTo>
                <a:cubicBezTo>
                  <a:pt x="1042" y="104"/>
                  <a:pt x="1048" y="99"/>
                  <a:pt x="1048" y="92"/>
                </a:cubicBezTo>
                <a:cubicBezTo>
                  <a:pt x="1048" y="84"/>
                  <a:pt x="1042" y="79"/>
                  <a:pt x="1035" y="79"/>
                </a:cubicBezTo>
                <a:cubicBezTo>
                  <a:pt x="1028" y="79"/>
                  <a:pt x="1022" y="84"/>
                  <a:pt x="1022" y="92"/>
                </a:cubicBezTo>
                <a:cubicBezTo>
                  <a:pt x="1022" y="99"/>
                  <a:pt x="1028" y="104"/>
                  <a:pt x="1035" y="104"/>
                </a:cubicBezTo>
                <a:close/>
                <a:moveTo>
                  <a:pt x="1075" y="104"/>
                </a:moveTo>
                <a:cubicBezTo>
                  <a:pt x="1082" y="104"/>
                  <a:pt x="1087" y="99"/>
                  <a:pt x="1087" y="92"/>
                </a:cubicBezTo>
                <a:cubicBezTo>
                  <a:pt x="1087" y="84"/>
                  <a:pt x="1082" y="79"/>
                  <a:pt x="1075" y="79"/>
                </a:cubicBezTo>
                <a:cubicBezTo>
                  <a:pt x="1068" y="79"/>
                  <a:pt x="1062" y="84"/>
                  <a:pt x="1062" y="92"/>
                </a:cubicBezTo>
                <a:cubicBezTo>
                  <a:pt x="1062" y="99"/>
                  <a:pt x="1068" y="104"/>
                  <a:pt x="1075" y="104"/>
                </a:cubicBezTo>
                <a:close/>
                <a:moveTo>
                  <a:pt x="1114" y="104"/>
                </a:moveTo>
                <a:cubicBezTo>
                  <a:pt x="1121" y="104"/>
                  <a:pt x="1127" y="99"/>
                  <a:pt x="1127" y="92"/>
                </a:cubicBezTo>
                <a:cubicBezTo>
                  <a:pt x="1127" y="84"/>
                  <a:pt x="1121" y="79"/>
                  <a:pt x="1114" y="79"/>
                </a:cubicBezTo>
                <a:cubicBezTo>
                  <a:pt x="1107" y="79"/>
                  <a:pt x="1101" y="84"/>
                  <a:pt x="1101" y="92"/>
                </a:cubicBezTo>
                <a:cubicBezTo>
                  <a:pt x="1101" y="99"/>
                  <a:pt x="1107" y="104"/>
                  <a:pt x="1114" y="104"/>
                </a:cubicBezTo>
                <a:close/>
                <a:moveTo>
                  <a:pt x="1153" y="104"/>
                </a:moveTo>
                <a:cubicBezTo>
                  <a:pt x="1161" y="104"/>
                  <a:pt x="1166" y="99"/>
                  <a:pt x="1166" y="92"/>
                </a:cubicBezTo>
                <a:cubicBezTo>
                  <a:pt x="1166" y="84"/>
                  <a:pt x="1161" y="79"/>
                  <a:pt x="1153" y="79"/>
                </a:cubicBezTo>
                <a:cubicBezTo>
                  <a:pt x="1146" y="79"/>
                  <a:pt x="1141" y="84"/>
                  <a:pt x="1141" y="92"/>
                </a:cubicBezTo>
                <a:cubicBezTo>
                  <a:pt x="1141" y="99"/>
                  <a:pt x="1146" y="104"/>
                  <a:pt x="1153" y="104"/>
                </a:cubicBezTo>
                <a:close/>
                <a:moveTo>
                  <a:pt x="1193" y="104"/>
                </a:moveTo>
                <a:cubicBezTo>
                  <a:pt x="1200" y="104"/>
                  <a:pt x="1206" y="99"/>
                  <a:pt x="1206" y="92"/>
                </a:cubicBezTo>
                <a:cubicBezTo>
                  <a:pt x="1206" y="84"/>
                  <a:pt x="1200" y="79"/>
                  <a:pt x="1193" y="79"/>
                </a:cubicBezTo>
                <a:cubicBezTo>
                  <a:pt x="1186" y="79"/>
                  <a:pt x="1180" y="84"/>
                  <a:pt x="1180" y="92"/>
                </a:cubicBezTo>
                <a:cubicBezTo>
                  <a:pt x="1180" y="99"/>
                  <a:pt x="1186" y="104"/>
                  <a:pt x="1193" y="104"/>
                </a:cubicBezTo>
                <a:close/>
                <a:moveTo>
                  <a:pt x="1232" y="104"/>
                </a:moveTo>
                <a:cubicBezTo>
                  <a:pt x="1239" y="104"/>
                  <a:pt x="1245" y="99"/>
                  <a:pt x="1245" y="92"/>
                </a:cubicBezTo>
                <a:cubicBezTo>
                  <a:pt x="1245" y="84"/>
                  <a:pt x="1239" y="79"/>
                  <a:pt x="1232" y="79"/>
                </a:cubicBezTo>
                <a:cubicBezTo>
                  <a:pt x="1225" y="79"/>
                  <a:pt x="1220" y="84"/>
                  <a:pt x="1220" y="92"/>
                </a:cubicBezTo>
                <a:cubicBezTo>
                  <a:pt x="1220" y="99"/>
                  <a:pt x="1225" y="104"/>
                  <a:pt x="1232" y="104"/>
                </a:cubicBezTo>
                <a:close/>
                <a:moveTo>
                  <a:pt x="1272" y="104"/>
                </a:moveTo>
                <a:cubicBezTo>
                  <a:pt x="1279" y="104"/>
                  <a:pt x="1285" y="99"/>
                  <a:pt x="1285" y="92"/>
                </a:cubicBezTo>
                <a:cubicBezTo>
                  <a:pt x="1285" y="84"/>
                  <a:pt x="1279" y="79"/>
                  <a:pt x="1272" y="79"/>
                </a:cubicBezTo>
                <a:cubicBezTo>
                  <a:pt x="1265" y="79"/>
                  <a:pt x="1259" y="84"/>
                  <a:pt x="1259" y="92"/>
                </a:cubicBezTo>
                <a:cubicBezTo>
                  <a:pt x="1259" y="99"/>
                  <a:pt x="1265" y="104"/>
                  <a:pt x="1272" y="104"/>
                </a:cubicBezTo>
                <a:close/>
                <a:moveTo>
                  <a:pt x="1311" y="104"/>
                </a:moveTo>
                <a:cubicBezTo>
                  <a:pt x="1318" y="104"/>
                  <a:pt x="1324" y="99"/>
                  <a:pt x="1324" y="92"/>
                </a:cubicBezTo>
                <a:cubicBezTo>
                  <a:pt x="1324" y="84"/>
                  <a:pt x="1318" y="79"/>
                  <a:pt x="1311" y="79"/>
                </a:cubicBezTo>
                <a:cubicBezTo>
                  <a:pt x="1304" y="79"/>
                  <a:pt x="1298" y="84"/>
                  <a:pt x="1298" y="92"/>
                </a:cubicBezTo>
                <a:cubicBezTo>
                  <a:pt x="1298" y="99"/>
                  <a:pt x="1304" y="104"/>
                  <a:pt x="1311" y="104"/>
                </a:cubicBezTo>
                <a:close/>
                <a:moveTo>
                  <a:pt x="1351" y="104"/>
                </a:moveTo>
                <a:cubicBezTo>
                  <a:pt x="1358" y="104"/>
                  <a:pt x="1363" y="99"/>
                  <a:pt x="1363" y="92"/>
                </a:cubicBezTo>
                <a:cubicBezTo>
                  <a:pt x="1363" y="84"/>
                  <a:pt x="1358" y="79"/>
                  <a:pt x="1351" y="79"/>
                </a:cubicBezTo>
                <a:cubicBezTo>
                  <a:pt x="1344" y="79"/>
                  <a:pt x="1338" y="84"/>
                  <a:pt x="1338" y="92"/>
                </a:cubicBezTo>
                <a:cubicBezTo>
                  <a:pt x="1338" y="99"/>
                  <a:pt x="1344" y="104"/>
                  <a:pt x="1351" y="104"/>
                </a:cubicBezTo>
                <a:close/>
                <a:moveTo>
                  <a:pt x="1390" y="104"/>
                </a:moveTo>
                <a:cubicBezTo>
                  <a:pt x="1397" y="104"/>
                  <a:pt x="1403" y="99"/>
                  <a:pt x="1403" y="92"/>
                </a:cubicBezTo>
                <a:cubicBezTo>
                  <a:pt x="1403" y="84"/>
                  <a:pt x="1397" y="79"/>
                  <a:pt x="1390" y="79"/>
                </a:cubicBezTo>
                <a:cubicBezTo>
                  <a:pt x="1383" y="79"/>
                  <a:pt x="1377" y="84"/>
                  <a:pt x="1377" y="92"/>
                </a:cubicBezTo>
                <a:cubicBezTo>
                  <a:pt x="1377" y="99"/>
                  <a:pt x="1383" y="104"/>
                  <a:pt x="1390" y="104"/>
                </a:cubicBezTo>
                <a:close/>
                <a:moveTo>
                  <a:pt x="1429" y="104"/>
                </a:moveTo>
                <a:cubicBezTo>
                  <a:pt x="1437" y="104"/>
                  <a:pt x="1442" y="99"/>
                  <a:pt x="1442" y="92"/>
                </a:cubicBezTo>
                <a:cubicBezTo>
                  <a:pt x="1442" y="84"/>
                  <a:pt x="1437" y="79"/>
                  <a:pt x="1429" y="79"/>
                </a:cubicBezTo>
                <a:cubicBezTo>
                  <a:pt x="1422" y="79"/>
                  <a:pt x="1417" y="84"/>
                  <a:pt x="1417" y="92"/>
                </a:cubicBezTo>
                <a:cubicBezTo>
                  <a:pt x="1417" y="99"/>
                  <a:pt x="1422" y="104"/>
                  <a:pt x="1429" y="104"/>
                </a:cubicBezTo>
                <a:close/>
                <a:moveTo>
                  <a:pt x="1469" y="104"/>
                </a:moveTo>
                <a:cubicBezTo>
                  <a:pt x="1476" y="104"/>
                  <a:pt x="1482" y="99"/>
                  <a:pt x="1482" y="92"/>
                </a:cubicBezTo>
                <a:cubicBezTo>
                  <a:pt x="1482" y="84"/>
                  <a:pt x="1476" y="79"/>
                  <a:pt x="1469" y="79"/>
                </a:cubicBezTo>
                <a:cubicBezTo>
                  <a:pt x="1462" y="79"/>
                  <a:pt x="1456" y="84"/>
                  <a:pt x="1456" y="92"/>
                </a:cubicBezTo>
                <a:cubicBezTo>
                  <a:pt x="1456" y="99"/>
                  <a:pt x="1462" y="104"/>
                  <a:pt x="1469" y="104"/>
                </a:cubicBezTo>
                <a:close/>
                <a:moveTo>
                  <a:pt x="1824" y="104"/>
                </a:moveTo>
                <a:cubicBezTo>
                  <a:pt x="1831" y="104"/>
                  <a:pt x="1836" y="99"/>
                  <a:pt x="1836" y="92"/>
                </a:cubicBezTo>
                <a:cubicBezTo>
                  <a:pt x="1836" y="84"/>
                  <a:pt x="1831" y="79"/>
                  <a:pt x="1824" y="79"/>
                </a:cubicBezTo>
                <a:cubicBezTo>
                  <a:pt x="1817" y="79"/>
                  <a:pt x="1811" y="84"/>
                  <a:pt x="1811" y="92"/>
                </a:cubicBezTo>
                <a:cubicBezTo>
                  <a:pt x="1811" y="99"/>
                  <a:pt x="1817" y="104"/>
                  <a:pt x="1824" y="104"/>
                </a:cubicBezTo>
                <a:close/>
                <a:moveTo>
                  <a:pt x="1863" y="104"/>
                </a:moveTo>
                <a:cubicBezTo>
                  <a:pt x="1870" y="104"/>
                  <a:pt x="1876" y="99"/>
                  <a:pt x="1876" y="92"/>
                </a:cubicBezTo>
                <a:cubicBezTo>
                  <a:pt x="1876" y="84"/>
                  <a:pt x="1870" y="79"/>
                  <a:pt x="1863" y="79"/>
                </a:cubicBezTo>
                <a:cubicBezTo>
                  <a:pt x="1856" y="79"/>
                  <a:pt x="1850" y="84"/>
                  <a:pt x="1850" y="92"/>
                </a:cubicBezTo>
                <a:cubicBezTo>
                  <a:pt x="1850" y="99"/>
                  <a:pt x="1856" y="104"/>
                  <a:pt x="1863" y="104"/>
                </a:cubicBezTo>
                <a:close/>
                <a:moveTo>
                  <a:pt x="1903" y="104"/>
                </a:moveTo>
                <a:cubicBezTo>
                  <a:pt x="1910" y="104"/>
                  <a:pt x="1915" y="99"/>
                  <a:pt x="1915" y="92"/>
                </a:cubicBezTo>
                <a:cubicBezTo>
                  <a:pt x="1915" y="84"/>
                  <a:pt x="1910" y="79"/>
                  <a:pt x="1903" y="79"/>
                </a:cubicBezTo>
                <a:cubicBezTo>
                  <a:pt x="1896" y="79"/>
                  <a:pt x="1890" y="84"/>
                  <a:pt x="1890" y="92"/>
                </a:cubicBezTo>
                <a:cubicBezTo>
                  <a:pt x="1890" y="99"/>
                  <a:pt x="1896" y="104"/>
                  <a:pt x="1903" y="104"/>
                </a:cubicBezTo>
                <a:close/>
                <a:moveTo>
                  <a:pt x="2691" y="101"/>
                </a:moveTo>
                <a:cubicBezTo>
                  <a:pt x="2696" y="101"/>
                  <a:pt x="2700" y="97"/>
                  <a:pt x="2700" y="92"/>
                </a:cubicBezTo>
                <a:cubicBezTo>
                  <a:pt x="2700" y="86"/>
                  <a:pt x="2696" y="82"/>
                  <a:pt x="2691" y="82"/>
                </a:cubicBezTo>
                <a:cubicBezTo>
                  <a:pt x="2686" y="82"/>
                  <a:pt x="2682" y="86"/>
                  <a:pt x="2682" y="92"/>
                </a:cubicBezTo>
                <a:cubicBezTo>
                  <a:pt x="2682" y="97"/>
                  <a:pt x="2686" y="101"/>
                  <a:pt x="2691" y="101"/>
                </a:cubicBezTo>
                <a:close/>
                <a:moveTo>
                  <a:pt x="2730" y="104"/>
                </a:moveTo>
                <a:cubicBezTo>
                  <a:pt x="2737" y="104"/>
                  <a:pt x="2743" y="99"/>
                  <a:pt x="2743" y="92"/>
                </a:cubicBezTo>
                <a:cubicBezTo>
                  <a:pt x="2743" y="84"/>
                  <a:pt x="2737" y="79"/>
                  <a:pt x="2730" y="79"/>
                </a:cubicBezTo>
                <a:cubicBezTo>
                  <a:pt x="2723" y="79"/>
                  <a:pt x="2718" y="84"/>
                  <a:pt x="2718" y="92"/>
                </a:cubicBezTo>
                <a:cubicBezTo>
                  <a:pt x="2718" y="99"/>
                  <a:pt x="2723" y="104"/>
                  <a:pt x="2730" y="104"/>
                </a:cubicBezTo>
                <a:close/>
                <a:moveTo>
                  <a:pt x="483" y="144"/>
                </a:moveTo>
                <a:cubicBezTo>
                  <a:pt x="490" y="144"/>
                  <a:pt x="496" y="138"/>
                  <a:pt x="496" y="131"/>
                </a:cubicBezTo>
                <a:cubicBezTo>
                  <a:pt x="496" y="124"/>
                  <a:pt x="490" y="118"/>
                  <a:pt x="483" y="118"/>
                </a:cubicBezTo>
                <a:cubicBezTo>
                  <a:pt x="476" y="118"/>
                  <a:pt x="471" y="124"/>
                  <a:pt x="471" y="131"/>
                </a:cubicBezTo>
                <a:cubicBezTo>
                  <a:pt x="471" y="138"/>
                  <a:pt x="476" y="144"/>
                  <a:pt x="483" y="144"/>
                </a:cubicBezTo>
                <a:close/>
                <a:moveTo>
                  <a:pt x="720" y="144"/>
                </a:moveTo>
                <a:cubicBezTo>
                  <a:pt x="727" y="144"/>
                  <a:pt x="733" y="138"/>
                  <a:pt x="733" y="131"/>
                </a:cubicBezTo>
                <a:cubicBezTo>
                  <a:pt x="733" y="124"/>
                  <a:pt x="727" y="118"/>
                  <a:pt x="720" y="118"/>
                </a:cubicBezTo>
                <a:cubicBezTo>
                  <a:pt x="713" y="118"/>
                  <a:pt x="707" y="124"/>
                  <a:pt x="707" y="131"/>
                </a:cubicBezTo>
                <a:cubicBezTo>
                  <a:pt x="707" y="138"/>
                  <a:pt x="713" y="144"/>
                  <a:pt x="720" y="144"/>
                </a:cubicBezTo>
                <a:close/>
                <a:moveTo>
                  <a:pt x="799" y="118"/>
                </a:moveTo>
                <a:cubicBezTo>
                  <a:pt x="792" y="118"/>
                  <a:pt x="786" y="124"/>
                  <a:pt x="786" y="131"/>
                </a:cubicBezTo>
                <a:cubicBezTo>
                  <a:pt x="786" y="138"/>
                  <a:pt x="792" y="144"/>
                  <a:pt x="799" y="144"/>
                </a:cubicBezTo>
                <a:cubicBezTo>
                  <a:pt x="806" y="144"/>
                  <a:pt x="811" y="138"/>
                  <a:pt x="811" y="131"/>
                </a:cubicBezTo>
                <a:cubicBezTo>
                  <a:pt x="811" y="124"/>
                  <a:pt x="806" y="118"/>
                  <a:pt x="799" y="118"/>
                </a:cubicBezTo>
                <a:close/>
                <a:moveTo>
                  <a:pt x="838" y="144"/>
                </a:moveTo>
                <a:cubicBezTo>
                  <a:pt x="845" y="144"/>
                  <a:pt x="851" y="138"/>
                  <a:pt x="851" y="131"/>
                </a:cubicBezTo>
                <a:cubicBezTo>
                  <a:pt x="851" y="124"/>
                  <a:pt x="845" y="118"/>
                  <a:pt x="838" y="118"/>
                </a:cubicBezTo>
                <a:cubicBezTo>
                  <a:pt x="831" y="118"/>
                  <a:pt x="825" y="124"/>
                  <a:pt x="825" y="131"/>
                </a:cubicBezTo>
                <a:cubicBezTo>
                  <a:pt x="825" y="138"/>
                  <a:pt x="831" y="144"/>
                  <a:pt x="838" y="144"/>
                </a:cubicBezTo>
                <a:close/>
                <a:moveTo>
                  <a:pt x="878" y="144"/>
                </a:moveTo>
                <a:cubicBezTo>
                  <a:pt x="885" y="144"/>
                  <a:pt x="890" y="138"/>
                  <a:pt x="890" y="131"/>
                </a:cubicBezTo>
                <a:cubicBezTo>
                  <a:pt x="890" y="124"/>
                  <a:pt x="885" y="118"/>
                  <a:pt x="878" y="118"/>
                </a:cubicBezTo>
                <a:cubicBezTo>
                  <a:pt x="870" y="118"/>
                  <a:pt x="865" y="124"/>
                  <a:pt x="865" y="131"/>
                </a:cubicBezTo>
                <a:cubicBezTo>
                  <a:pt x="865" y="138"/>
                  <a:pt x="870" y="144"/>
                  <a:pt x="878" y="144"/>
                </a:cubicBezTo>
                <a:close/>
                <a:moveTo>
                  <a:pt x="1009" y="131"/>
                </a:moveTo>
                <a:cubicBezTo>
                  <a:pt x="1009" y="124"/>
                  <a:pt x="1003" y="118"/>
                  <a:pt x="996" y="118"/>
                </a:cubicBezTo>
                <a:cubicBezTo>
                  <a:pt x="989" y="118"/>
                  <a:pt x="983" y="124"/>
                  <a:pt x="983" y="131"/>
                </a:cubicBezTo>
                <a:cubicBezTo>
                  <a:pt x="983" y="138"/>
                  <a:pt x="989" y="144"/>
                  <a:pt x="996" y="144"/>
                </a:cubicBezTo>
                <a:cubicBezTo>
                  <a:pt x="1003" y="144"/>
                  <a:pt x="1009" y="138"/>
                  <a:pt x="1009" y="131"/>
                </a:cubicBezTo>
                <a:close/>
                <a:moveTo>
                  <a:pt x="1035" y="144"/>
                </a:moveTo>
                <a:cubicBezTo>
                  <a:pt x="1042" y="144"/>
                  <a:pt x="1048" y="138"/>
                  <a:pt x="1048" y="131"/>
                </a:cubicBezTo>
                <a:cubicBezTo>
                  <a:pt x="1048" y="124"/>
                  <a:pt x="1042" y="118"/>
                  <a:pt x="1035" y="118"/>
                </a:cubicBezTo>
                <a:cubicBezTo>
                  <a:pt x="1028" y="118"/>
                  <a:pt x="1022" y="124"/>
                  <a:pt x="1022" y="131"/>
                </a:cubicBezTo>
                <a:cubicBezTo>
                  <a:pt x="1022" y="138"/>
                  <a:pt x="1028" y="144"/>
                  <a:pt x="1035" y="144"/>
                </a:cubicBezTo>
                <a:close/>
                <a:moveTo>
                  <a:pt x="1075" y="144"/>
                </a:moveTo>
                <a:cubicBezTo>
                  <a:pt x="1082" y="144"/>
                  <a:pt x="1087" y="138"/>
                  <a:pt x="1087" y="131"/>
                </a:cubicBezTo>
                <a:cubicBezTo>
                  <a:pt x="1087" y="124"/>
                  <a:pt x="1082" y="118"/>
                  <a:pt x="1075" y="118"/>
                </a:cubicBezTo>
                <a:cubicBezTo>
                  <a:pt x="1068" y="118"/>
                  <a:pt x="1062" y="124"/>
                  <a:pt x="1062" y="131"/>
                </a:cubicBezTo>
                <a:cubicBezTo>
                  <a:pt x="1062" y="138"/>
                  <a:pt x="1068" y="144"/>
                  <a:pt x="1075" y="144"/>
                </a:cubicBezTo>
                <a:close/>
                <a:moveTo>
                  <a:pt x="1114" y="144"/>
                </a:moveTo>
                <a:cubicBezTo>
                  <a:pt x="1121" y="144"/>
                  <a:pt x="1127" y="138"/>
                  <a:pt x="1127" y="131"/>
                </a:cubicBezTo>
                <a:cubicBezTo>
                  <a:pt x="1127" y="124"/>
                  <a:pt x="1121" y="118"/>
                  <a:pt x="1114" y="118"/>
                </a:cubicBezTo>
                <a:cubicBezTo>
                  <a:pt x="1107" y="118"/>
                  <a:pt x="1101" y="124"/>
                  <a:pt x="1101" y="131"/>
                </a:cubicBezTo>
                <a:cubicBezTo>
                  <a:pt x="1101" y="138"/>
                  <a:pt x="1107" y="144"/>
                  <a:pt x="1114" y="144"/>
                </a:cubicBezTo>
                <a:close/>
                <a:moveTo>
                  <a:pt x="1153" y="144"/>
                </a:moveTo>
                <a:cubicBezTo>
                  <a:pt x="1161" y="144"/>
                  <a:pt x="1166" y="138"/>
                  <a:pt x="1166" y="131"/>
                </a:cubicBezTo>
                <a:cubicBezTo>
                  <a:pt x="1166" y="124"/>
                  <a:pt x="1161" y="118"/>
                  <a:pt x="1153" y="118"/>
                </a:cubicBezTo>
                <a:cubicBezTo>
                  <a:pt x="1146" y="118"/>
                  <a:pt x="1141" y="124"/>
                  <a:pt x="1141" y="131"/>
                </a:cubicBezTo>
                <a:cubicBezTo>
                  <a:pt x="1141" y="138"/>
                  <a:pt x="1146" y="144"/>
                  <a:pt x="1153" y="144"/>
                </a:cubicBezTo>
                <a:close/>
                <a:moveTo>
                  <a:pt x="1193" y="118"/>
                </a:moveTo>
                <a:cubicBezTo>
                  <a:pt x="1186" y="118"/>
                  <a:pt x="1180" y="124"/>
                  <a:pt x="1180" y="131"/>
                </a:cubicBezTo>
                <a:cubicBezTo>
                  <a:pt x="1180" y="138"/>
                  <a:pt x="1186" y="144"/>
                  <a:pt x="1193" y="144"/>
                </a:cubicBezTo>
                <a:cubicBezTo>
                  <a:pt x="1200" y="144"/>
                  <a:pt x="1206" y="138"/>
                  <a:pt x="1206" y="131"/>
                </a:cubicBezTo>
                <a:cubicBezTo>
                  <a:pt x="1206" y="124"/>
                  <a:pt x="1200" y="118"/>
                  <a:pt x="1193" y="118"/>
                </a:cubicBezTo>
                <a:close/>
                <a:moveTo>
                  <a:pt x="1232" y="118"/>
                </a:moveTo>
                <a:cubicBezTo>
                  <a:pt x="1225" y="118"/>
                  <a:pt x="1220" y="124"/>
                  <a:pt x="1220" y="131"/>
                </a:cubicBezTo>
                <a:cubicBezTo>
                  <a:pt x="1220" y="138"/>
                  <a:pt x="1225" y="144"/>
                  <a:pt x="1232" y="144"/>
                </a:cubicBezTo>
                <a:cubicBezTo>
                  <a:pt x="1239" y="144"/>
                  <a:pt x="1245" y="138"/>
                  <a:pt x="1245" y="131"/>
                </a:cubicBezTo>
                <a:cubicBezTo>
                  <a:pt x="1245" y="124"/>
                  <a:pt x="1239" y="118"/>
                  <a:pt x="1232" y="118"/>
                </a:cubicBezTo>
                <a:close/>
                <a:moveTo>
                  <a:pt x="1272" y="118"/>
                </a:moveTo>
                <a:cubicBezTo>
                  <a:pt x="1265" y="118"/>
                  <a:pt x="1259" y="124"/>
                  <a:pt x="1259" y="131"/>
                </a:cubicBezTo>
                <a:cubicBezTo>
                  <a:pt x="1259" y="138"/>
                  <a:pt x="1265" y="144"/>
                  <a:pt x="1272" y="144"/>
                </a:cubicBezTo>
                <a:cubicBezTo>
                  <a:pt x="1279" y="144"/>
                  <a:pt x="1285" y="138"/>
                  <a:pt x="1285" y="131"/>
                </a:cubicBezTo>
                <a:cubicBezTo>
                  <a:pt x="1285" y="124"/>
                  <a:pt x="1279" y="118"/>
                  <a:pt x="1272" y="118"/>
                </a:cubicBezTo>
                <a:close/>
                <a:moveTo>
                  <a:pt x="1311" y="144"/>
                </a:moveTo>
                <a:cubicBezTo>
                  <a:pt x="1318" y="144"/>
                  <a:pt x="1324" y="138"/>
                  <a:pt x="1324" y="131"/>
                </a:cubicBezTo>
                <a:cubicBezTo>
                  <a:pt x="1324" y="124"/>
                  <a:pt x="1318" y="118"/>
                  <a:pt x="1311" y="118"/>
                </a:cubicBezTo>
                <a:cubicBezTo>
                  <a:pt x="1304" y="118"/>
                  <a:pt x="1298" y="124"/>
                  <a:pt x="1298" y="131"/>
                </a:cubicBezTo>
                <a:cubicBezTo>
                  <a:pt x="1298" y="138"/>
                  <a:pt x="1304" y="144"/>
                  <a:pt x="1311" y="144"/>
                </a:cubicBezTo>
                <a:close/>
                <a:moveTo>
                  <a:pt x="1351" y="144"/>
                </a:moveTo>
                <a:cubicBezTo>
                  <a:pt x="1358" y="144"/>
                  <a:pt x="1363" y="138"/>
                  <a:pt x="1363" y="131"/>
                </a:cubicBezTo>
                <a:cubicBezTo>
                  <a:pt x="1363" y="124"/>
                  <a:pt x="1358" y="118"/>
                  <a:pt x="1351" y="118"/>
                </a:cubicBezTo>
                <a:cubicBezTo>
                  <a:pt x="1344" y="118"/>
                  <a:pt x="1338" y="124"/>
                  <a:pt x="1338" y="131"/>
                </a:cubicBezTo>
                <a:cubicBezTo>
                  <a:pt x="1338" y="138"/>
                  <a:pt x="1344" y="144"/>
                  <a:pt x="1351" y="144"/>
                </a:cubicBezTo>
                <a:close/>
                <a:moveTo>
                  <a:pt x="1390" y="144"/>
                </a:moveTo>
                <a:cubicBezTo>
                  <a:pt x="1397" y="144"/>
                  <a:pt x="1403" y="138"/>
                  <a:pt x="1403" y="131"/>
                </a:cubicBezTo>
                <a:cubicBezTo>
                  <a:pt x="1403" y="124"/>
                  <a:pt x="1397" y="118"/>
                  <a:pt x="1390" y="118"/>
                </a:cubicBezTo>
                <a:cubicBezTo>
                  <a:pt x="1383" y="118"/>
                  <a:pt x="1377" y="124"/>
                  <a:pt x="1377" y="131"/>
                </a:cubicBezTo>
                <a:cubicBezTo>
                  <a:pt x="1377" y="138"/>
                  <a:pt x="1383" y="144"/>
                  <a:pt x="1390" y="144"/>
                </a:cubicBezTo>
                <a:close/>
                <a:moveTo>
                  <a:pt x="1429" y="144"/>
                </a:moveTo>
                <a:cubicBezTo>
                  <a:pt x="1437" y="144"/>
                  <a:pt x="1442" y="138"/>
                  <a:pt x="1442" y="131"/>
                </a:cubicBezTo>
                <a:cubicBezTo>
                  <a:pt x="1442" y="124"/>
                  <a:pt x="1437" y="118"/>
                  <a:pt x="1429" y="118"/>
                </a:cubicBezTo>
                <a:cubicBezTo>
                  <a:pt x="1422" y="118"/>
                  <a:pt x="1417" y="124"/>
                  <a:pt x="1417" y="131"/>
                </a:cubicBezTo>
                <a:cubicBezTo>
                  <a:pt x="1417" y="138"/>
                  <a:pt x="1422" y="144"/>
                  <a:pt x="1429" y="144"/>
                </a:cubicBezTo>
                <a:close/>
                <a:moveTo>
                  <a:pt x="1469" y="118"/>
                </a:moveTo>
                <a:cubicBezTo>
                  <a:pt x="1462" y="118"/>
                  <a:pt x="1456" y="124"/>
                  <a:pt x="1456" y="131"/>
                </a:cubicBezTo>
                <a:cubicBezTo>
                  <a:pt x="1456" y="138"/>
                  <a:pt x="1462" y="144"/>
                  <a:pt x="1469" y="144"/>
                </a:cubicBezTo>
                <a:cubicBezTo>
                  <a:pt x="1476" y="144"/>
                  <a:pt x="1482" y="138"/>
                  <a:pt x="1482" y="131"/>
                </a:cubicBezTo>
                <a:cubicBezTo>
                  <a:pt x="1482" y="124"/>
                  <a:pt x="1476" y="118"/>
                  <a:pt x="1469" y="118"/>
                </a:cubicBezTo>
                <a:close/>
                <a:moveTo>
                  <a:pt x="1508" y="144"/>
                </a:moveTo>
                <a:cubicBezTo>
                  <a:pt x="1515" y="144"/>
                  <a:pt x="1521" y="138"/>
                  <a:pt x="1521" y="131"/>
                </a:cubicBezTo>
                <a:cubicBezTo>
                  <a:pt x="1521" y="124"/>
                  <a:pt x="1515" y="118"/>
                  <a:pt x="1508" y="118"/>
                </a:cubicBezTo>
                <a:cubicBezTo>
                  <a:pt x="1501" y="118"/>
                  <a:pt x="1496" y="124"/>
                  <a:pt x="1496" y="131"/>
                </a:cubicBezTo>
                <a:cubicBezTo>
                  <a:pt x="1496" y="138"/>
                  <a:pt x="1501" y="144"/>
                  <a:pt x="1508" y="144"/>
                </a:cubicBezTo>
                <a:close/>
                <a:moveTo>
                  <a:pt x="1876" y="131"/>
                </a:moveTo>
                <a:cubicBezTo>
                  <a:pt x="1876" y="124"/>
                  <a:pt x="1870" y="118"/>
                  <a:pt x="1863" y="118"/>
                </a:cubicBezTo>
                <a:cubicBezTo>
                  <a:pt x="1856" y="118"/>
                  <a:pt x="1850" y="124"/>
                  <a:pt x="1850" y="131"/>
                </a:cubicBezTo>
                <a:cubicBezTo>
                  <a:pt x="1850" y="138"/>
                  <a:pt x="1856" y="144"/>
                  <a:pt x="1863" y="144"/>
                </a:cubicBezTo>
                <a:cubicBezTo>
                  <a:pt x="1870" y="144"/>
                  <a:pt x="1876" y="138"/>
                  <a:pt x="1876" y="131"/>
                </a:cubicBezTo>
                <a:close/>
                <a:moveTo>
                  <a:pt x="2730" y="144"/>
                </a:moveTo>
                <a:cubicBezTo>
                  <a:pt x="2738" y="144"/>
                  <a:pt x="2743" y="138"/>
                  <a:pt x="2743" y="131"/>
                </a:cubicBezTo>
                <a:cubicBezTo>
                  <a:pt x="2743" y="124"/>
                  <a:pt x="2738" y="118"/>
                  <a:pt x="2730" y="118"/>
                </a:cubicBezTo>
                <a:cubicBezTo>
                  <a:pt x="2723" y="118"/>
                  <a:pt x="2718" y="124"/>
                  <a:pt x="2718" y="131"/>
                </a:cubicBezTo>
                <a:cubicBezTo>
                  <a:pt x="2718" y="138"/>
                  <a:pt x="2723" y="144"/>
                  <a:pt x="2730" y="144"/>
                </a:cubicBezTo>
                <a:close/>
                <a:moveTo>
                  <a:pt x="2770" y="141"/>
                </a:moveTo>
                <a:cubicBezTo>
                  <a:pt x="2775" y="141"/>
                  <a:pt x="2780" y="136"/>
                  <a:pt x="2780" y="131"/>
                </a:cubicBezTo>
                <a:cubicBezTo>
                  <a:pt x="2780" y="125"/>
                  <a:pt x="2775" y="121"/>
                  <a:pt x="2770" y="121"/>
                </a:cubicBezTo>
                <a:cubicBezTo>
                  <a:pt x="2764" y="121"/>
                  <a:pt x="2760" y="125"/>
                  <a:pt x="2760" y="131"/>
                </a:cubicBezTo>
                <a:cubicBezTo>
                  <a:pt x="2760" y="136"/>
                  <a:pt x="2764" y="141"/>
                  <a:pt x="2770" y="141"/>
                </a:cubicBezTo>
                <a:close/>
                <a:moveTo>
                  <a:pt x="523" y="183"/>
                </a:moveTo>
                <a:cubicBezTo>
                  <a:pt x="530" y="183"/>
                  <a:pt x="535" y="177"/>
                  <a:pt x="535" y="170"/>
                </a:cubicBezTo>
                <a:cubicBezTo>
                  <a:pt x="535" y="163"/>
                  <a:pt x="530" y="158"/>
                  <a:pt x="523" y="158"/>
                </a:cubicBezTo>
                <a:cubicBezTo>
                  <a:pt x="516" y="158"/>
                  <a:pt x="510" y="163"/>
                  <a:pt x="510" y="170"/>
                </a:cubicBezTo>
                <a:cubicBezTo>
                  <a:pt x="510" y="177"/>
                  <a:pt x="516" y="183"/>
                  <a:pt x="523" y="183"/>
                </a:cubicBezTo>
                <a:close/>
                <a:moveTo>
                  <a:pt x="602" y="183"/>
                </a:moveTo>
                <a:cubicBezTo>
                  <a:pt x="609" y="183"/>
                  <a:pt x="614" y="177"/>
                  <a:pt x="614" y="170"/>
                </a:cubicBezTo>
                <a:cubicBezTo>
                  <a:pt x="614" y="163"/>
                  <a:pt x="609" y="158"/>
                  <a:pt x="602" y="158"/>
                </a:cubicBezTo>
                <a:cubicBezTo>
                  <a:pt x="595" y="158"/>
                  <a:pt x="589" y="163"/>
                  <a:pt x="589" y="170"/>
                </a:cubicBezTo>
                <a:cubicBezTo>
                  <a:pt x="589" y="177"/>
                  <a:pt x="595" y="183"/>
                  <a:pt x="602" y="183"/>
                </a:cubicBezTo>
                <a:close/>
                <a:moveTo>
                  <a:pt x="641" y="183"/>
                </a:moveTo>
                <a:cubicBezTo>
                  <a:pt x="648" y="183"/>
                  <a:pt x="654" y="177"/>
                  <a:pt x="654" y="170"/>
                </a:cubicBezTo>
                <a:cubicBezTo>
                  <a:pt x="654" y="163"/>
                  <a:pt x="648" y="158"/>
                  <a:pt x="641" y="158"/>
                </a:cubicBezTo>
                <a:cubicBezTo>
                  <a:pt x="634" y="158"/>
                  <a:pt x="628" y="163"/>
                  <a:pt x="628" y="170"/>
                </a:cubicBezTo>
                <a:cubicBezTo>
                  <a:pt x="628" y="177"/>
                  <a:pt x="634" y="183"/>
                  <a:pt x="641" y="183"/>
                </a:cubicBezTo>
                <a:close/>
                <a:moveTo>
                  <a:pt x="680" y="183"/>
                </a:moveTo>
                <a:cubicBezTo>
                  <a:pt x="687" y="183"/>
                  <a:pt x="693" y="177"/>
                  <a:pt x="693" y="170"/>
                </a:cubicBezTo>
                <a:cubicBezTo>
                  <a:pt x="693" y="163"/>
                  <a:pt x="687" y="158"/>
                  <a:pt x="680" y="158"/>
                </a:cubicBezTo>
                <a:cubicBezTo>
                  <a:pt x="673" y="158"/>
                  <a:pt x="668" y="163"/>
                  <a:pt x="668" y="170"/>
                </a:cubicBezTo>
                <a:cubicBezTo>
                  <a:pt x="668" y="177"/>
                  <a:pt x="673" y="183"/>
                  <a:pt x="680" y="183"/>
                </a:cubicBezTo>
                <a:close/>
                <a:moveTo>
                  <a:pt x="720" y="183"/>
                </a:moveTo>
                <a:cubicBezTo>
                  <a:pt x="727" y="183"/>
                  <a:pt x="733" y="177"/>
                  <a:pt x="733" y="170"/>
                </a:cubicBezTo>
                <a:cubicBezTo>
                  <a:pt x="733" y="163"/>
                  <a:pt x="727" y="158"/>
                  <a:pt x="720" y="158"/>
                </a:cubicBezTo>
                <a:cubicBezTo>
                  <a:pt x="713" y="158"/>
                  <a:pt x="707" y="163"/>
                  <a:pt x="707" y="170"/>
                </a:cubicBezTo>
                <a:cubicBezTo>
                  <a:pt x="707" y="177"/>
                  <a:pt x="713" y="183"/>
                  <a:pt x="720" y="183"/>
                </a:cubicBezTo>
                <a:close/>
                <a:moveTo>
                  <a:pt x="799" y="183"/>
                </a:moveTo>
                <a:cubicBezTo>
                  <a:pt x="806" y="183"/>
                  <a:pt x="811" y="177"/>
                  <a:pt x="811" y="170"/>
                </a:cubicBezTo>
                <a:cubicBezTo>
                  <a:pt x="811" y="163"/>
                  <a:pt x="806" y="158"/>
                  <a:pt x="799" y="158"/>
                </a:cubicBezTo>
                <a:cubicBezTo>
                  <a:pt x="792" y="158"/>
                  <a:pt x="786" y="163"/>
                  <a:pt x="786" y="170"/>
                </a:cubicBezTo>
                <a:cubicBezTo>
                  <a:pt x="786" y="177"/>
                  <a:pt x="792" y="183"/>
                  <a:pt x="799" y="183"/>
                </a:cubicBezTo>
                <a:close/>
                <a:moveTo>
                  <a:pt x="838" y="183"/>
                </a:moveTo>
                <a:cubicBezTo>
                  <a:pt x="845" y="183"/>
                  <a:pt x="851" y="177"/>
                  <a:pt x="851" y="170"/>
                </a:cubicBezTo>
                <a:cubicBezTo>
                  <a:pt x="851" y="163"/>
                  <a:pt x="845" y="158"/>
                  <a:pt x="838" y="158"/>
                </a:cubicBezTo>
                <a:cubicBezTo>
                  <a:pt x="831" y="158"/>
                  <a:pt x="825" y="163"/>
                  <a:pt x="825" y="170"/>
                </a:cubicBezTo>
                <a:cubicBezTo>
                  <a:pt x="825" y="177"/>
                  <a:pt x="831" y="183"/>
                  <a:pt x="838" y="183"/>
                </a:cubicBezTo>
                <a:close/>
                <a:moveTo>
                  <a:pt x="890" y="170"/>
                </a:moveTo>
                <a:cubicBezTo>
                  <a:pt x="890" y="163"/>
                  <a:pt x="885" y="158"/>
                  <a:pt x="878" y="158"/>
                </a:cubicBezTo>
                <a:cubicBezTo>
                  <a:pt x="871" y="158"/>
                  <a:pt x="865" y="163"/>
                  <a:pt x="865" y="170"/>
                </a:cubicBezTo>
                <a:cubicBezTo>
                  <a:pt x="865" y="177"/>
                  <a:pt x="871" y="183"/>
                  <a:pt x="878" y="183"/>
                </a:cubicBezTo>
                <a:cubicBezTo>
                  <a:pt x="885" y="183"/>
                  <a:pt x="890" y="177"/>
                  <a:pt x="890" y="170"/>
                </a:cubicBezTo>
                <a:close/>
                <a:moveTo>
                  <a:pt x="1114" y="183"/>
                </a:moveTo>
                <a:cubicBezTo>
                  <a:pt x="1121" y="183"/>
                  <a:pt x="1127" y="177"/>
                  <a:pt x="1127" y="170"/>
                </a:cubicBezTo>
                <a:cubicBezTo>
                  <a:pt x="1127" y="163"/>
                  <a:pt x="1121" y="158"/>
                  <a:pt x="1114" y="158"/>
                </a:cubicBezTo>
                <a:cubicBezTo>
                  <a:pt x="1107" y="158"/>
                  <a:pt x="1101" y="163"/>
                  <a:pt x="1101" y="170"/>
                </a:cubicBezTo>
                <a:cubicBezTo>
                  <a:pt x="1101" y="177"/>
                  <a:pt x="1107" y="183"/>
                  <a:pt x="1114" y="183"/>
                </a:cubicBezTo>
                <a:close/>
                <a:moveTo>
                  <a:pt x="1153" y="183"/>
                </a:moveTo>
                <a:cubicBezTo>
                  <a:pt x="1161" y="183"/>
                  <a:pt x="1166" y="177"/>
                  <a:pt x="1166" y="170"/>
                </a:cubicBezTo>
                <a:cubicBezTo>
                  <a:pt x="1166" y="163"/>
                  <a:pt x="1161" y="158"/>
                  <a:pt x="1153" y="158"/>
                </a:cubicBezTo>
                <a:cubicBezTo>
                  <a:pt x="1146" y="158"/>
                  <a:pt x="1141" y="163"/>
                  <a:pt x="1141" y="170"/>
                </a:cubicBezTo>
                <a:cubicBezTo>
                  <a:pt x="1141" y="177"/>
                  <a:pt x="1146" y="183"/>
                  <a:pt x="1153" y="183"/>
                </a:cubicBezTo>
                <a:close/>
                <a:moveTo>
                  <a:pt x="1193" y="183"/>
                </a:moveTo>
                <a:cubicBezTo>
                  <a:pt x="1200" y="183"/>
                  <a:pt x="1206" y="177"/>
                  <a:pt x="1206" y="170"/>
                </a:cubicBezTo>
                <a:cubicBezTo>
                  <a:pt x="1206" y="163"/>
                  <a:pt x="1200" y="158"/>
                  <a:pt x="1193" y="158"/>
                </a:cubicBezTo>
                <a:cubicBezTo>
                  <a:pt x="1186" y="158"/>
                  <a:pt x="1180" y="163"/>
                  <a:pt x="1180" y="170"/>
                </a:cubicBezTo>
                <a:cubicBezTo>
                  <a:pt x="1180" y="177"/>
                  <a:pt x="1186" y="183"/>
                  <a:pt x="1193" y="183"/>
                </a:cubicBezTo>
                <a:close/>
                <a:moveTo>
                  <a:pt x="1232" y="183"/>
                </a:moveTo>
                <a:cubicBezTo>
                  <a:pt x="1239" y="183"/>
                  <a:pt x="1245" y="177"/>
                  <a:pt x="1245" y="170"/>
                </a:cubicBezTo>
                <a:cubicBezTo>
                  <a:pt x="1245" y="163"/>
                  <a:pt x="1239" y="158"/>
                  <a:pt x="1232" y="158"/>
                </a:cubicBezTo>
                <a:cubicBezTo>
                  <a:pt x="1225" y="158"/>
                  <a:pt x="1220" y="163"/>
                  <a:pt x="1220" y="170"/>
                </a:cubicBezTo>
                <a:cubicBezTo>
                  <a:pt x="1220" y="177"/>
                  <a:pt x="1225" y="183"/>
                  <a:pt x="1232" y="183"/>
                </a:cubicBezTo>
                <a:close/>
                <a:moveTo>
                  <a:pt x="1272" y="183"/>
                </a:moveTo>
                <a:cubicBezTo>
                  <a:pt x="1279" y="183"/>
                  <a:pt x="1285" y="177"/>
                  <a:pt x="1285" y="170"/>
                </a:cubicBezTo>
                <a:cubicBezTo>
                  <a:pt x="1285" y="163"/>
                  <a:pt x="1279" y="158"/>
                  <a:pt x="1272" y="158"/>
                </a:cubicBezTo>
                <a:cubicBezTo>
                  <a:pt x="1265" y="158"/>
                  <a:pt x="1259" y="163"/>
                  <a:pt x="1259" y="170"/>
                </a:cubicBezTo>
                <a:cubicBezTo>
                  <a:pt x="1259" y="177"/>
                  <a:pt x="1265" y="183"/>
                  <a:pt x="1272" y="183"/>
                </a:cubicBezTo>
                <a:close/>
                <a:moveTo>
                  <a:pt x="1311" y="183"/>
                </a:moveTo>
                <a:cubicBezTo>
                  <a:pt x="1318" y="183"/>
                  <a:pt x="1324" y="177"/>
                  <a:pt x="1324" y="170"/>
                </a:cubicBezTo>
                <a:cubicBezTo>
                  <a:pt x="1324" y="163"/>
                  <a:pt x="1318" y="158"/>
                  <a:pt x="1311" y="158"/>
                </a:cubicBezTo>
                <a:cubicBezTo>
                  <a:pt x="1304" y="158"/>
                  <a:pt x="1298" y="163"/>
                  <a:pt x="1298" y="170"/>
                </a:cubicBezTo>
                <a:cubicBezTo>
                  <a:pt x="1298" y="177"/>
                  <a:pt x="1304" y="183"/>
                  <a:pt x="1311" y="183"/>
                </a:cubicBezTo>
                <a:close/>
                <a:moveTo>
                  <a:pt x="1351" y="183"/>
                </a:moveTo>
                <a:cubicBezTo>
                  <a:pt x="1358" y="183"/>
                  <a:pt x="1363" y="177"/>
                  <a:pt x="1363" y="170"/>
                </a:cubicBezTo>
                <a:cubicBezTo>
                  <a:pt x="1363" y="163"/>
                  <a:pt x="1358" y="158"/>
                  <a:pt x="1351" y="158"/>
                </a:cubicBezTo>
                <a:cubicBezTo>
                  <a:pt x="1344" y="158"/>
                  <a:pt x="1338" y="163"/>
                  <a:pt x="1338" y="170"/>
                </a:cubicBezTo>
                <a:cubicBezTo>
                  <a:pt x="1338" y="177"/>
                  <a:pt x="1344" y="183"/>
                  <a:pt x="1351" y="183"/>
                </a:cubicBezTo>
                <a:close/>
                <a:moveTo>
                  <a:pt x="1390" y="183"/>
                </a:moveTo>
                <a:cubicBezTo>
                  <a:pt x="1397" y="183"/>
                  <a:pt x="1403" y="177"/>
                  <a:pt x="1403" y="170"/>
                </a:cubicBezTo>
                <a:cubicBezTo>
                  <a:pt x="1403" y="163"/>
                  <a:pt x="1397" y="158"/>
                  <a:pt x="1390" y="158"/>
                </a:cubicBezTo>
                <a:cubicBezTo>
                  <a:pt x="1383" y="158"/>
                  <a:pt x="1377" y="163"/>
                  <a:pt x="1377" y="170"/>
                </a:cubicBezTo>
                <a:cubicBezTo>
                  <a:pt x="1377" y="177"/>
                  <a:pt x="1383" y="183"/>
                  <a:pt x="1390" y="183"/>
                </a:cubicBezTo>
                <a:close/>
                <a:moveTo>
                  <a:pt x="1429" y="183"/>
                </a:moveTo>
                <a:cubicBezTo>
                  <a:pt x="1437" y="183"/>
                  <a:pt x="1442" y="177"/>
                  <a:pt x="1442" y="170"/>
                </a:cubicBezTo>
                <a:cubicBezTo>
                  <a:pt x="1442" y="163"/>
                  <a:pt x="1437" y="158"/>
                  <a:pt x="1429" y="158"/>
                </a:cubicBezTo>
                <a:cubicBezTo>
                  <a:pt x="1422" y="158"/>
                  <a:pt x="1417" y="163"/>
                  <a:pt x="1417" y="170"/>
                </a:cubicBezTo>
                <a:cubicBezTo>
                  <a:pt x="1417" y="177"/>
                  <a:pt x="1422" y="183"/>
                  <a:pt x="1429" y="183"/>
                </a:cubicBezTo>
                <a:close/>
                <a:moveTo>
                  <a:pt x="1469" y="183"/>
                </a:moveTo>
                <a:cubicBezTo>
                  <a:pt x="1476" y="183"/>
                  <a:pt x="1482" y="177"/>
                  <a:pt x="1482" y="170"/>
                </a:cubicBezTo>
                <a:cubicBezTo>
                  <a:pt x="1482" y="163"/>
                  <a:pt x="1476" y="158"/>
                  <a:pt x="1469" y="158"/>
                </a:cubicBezTo>
                <a:cubicBezTo>
                  <a:pt x="1462" y="158"/>
                  <a:pt x="1456" y="163"/>
                  <a:pt x="1456" y="170"/>
                </a:cubicBezTo>
                <a:cubicBezTo>
                  <a:pt x="1456" y="177"/>
                  <a:pt x="1462" y="183"/>
                  <a:pt x="1469" y="183"/>
                </a:cubicBezTo>
                <a:close/>
                <a:moveTo>
                  <a:pt x="1508" y="158"/>
                </a:moveTo>
                <a:cubicBezTo>
                  <a:pt x="1501" y="158"/>
                  <a:pt x="1496" y="163"/>
                  <a:pt x="1496" y="170"/>
                </a:cubicBezTo>
                <a:cubicBezTo>
                  <a:pt x="1496" y="177"/>
                  <a:pt x="1501" y="183"/>
                  <a:pt x="1508" y="183"/>
                </a:cubicBezTo>
                <a:cubicBezTo>
                  <a:pt x="1515" y="183"/>
                  <a:pt x="1521" y="177"/>
                  <a:pt x="1521" y="170"/>
                </a:cubicBezTo>
                <a:cubicBezTo>
                  <a:pt x="1521" y="163"/>
                  <a:pt x="1515" y="158"/>
                  <a:pt x="1508" y="158"/>
                </a:cubicBezTo>
                <a:close/>
                <a:moveTo>
                  <a:pt x="2297" y="183"/>
                </a:moveTo>
                <a:cubicBezTo>
                  <a:pt x="2304" y="183"/>
                  <a:pt x="2310" y="177"/>
                  <a:pt x="2310" y="170"/>
                </a:cubicBezTo>
                <a:cubicBezTo>
                  <a:pt x="2310" y="163"/>
                  <a:pt x="2304" y="158"/>
                  <a:pt x="2297" y="158"/>
                </a:cubicBezTo>
                <a:cubicBezTo>
                  <a:pt x="2290" y="158"/>
                  <a:pt x="2284" y="163"/>
                  <a:pt x="2284" y="170"/>
                </a:cubicBezTo>
                <a:cubicBezTo>
                  <a:pt x="2284" y="177"/>
                  <a:pt x="2290" y="183"/>
                  <a:pt x="2297" y="183"/>
                </a:cubicBezTo>
                <a:close/>
                <a:moveTo>
                  <a:pt x="2612" y="183"/>
                </a:moveTo>
                <a:cubicBezTo>
                  <a:pt x="2619" y="183"/>
                  <a:pt x="2625" y="177"/>
                  <a:pt x="2625" y="170"/>
                </a:cubicBezTo>
                <a:cubicBezTo>
                  <a:pt x="2625" y="163"/>
                  <a:pt x="2619" y="158"/>
                  <a:pt x="2612" y="158"/>
                </a:cubicBezTo>
                <a:cubicBezTo>
                  <a:pt x="2605" y="158"/>
                  <a:pt x="2599" y="163"/>
                  <a:pt x="2599" y="170"/>
                </a:cubicBezTo>
                <a:cubicBezTo>
                  <a:pt x="2599" y="177"/>
                  <a:pt x="2605" y="183"/>
                  <a:pt x="2612" y="183"/>
                </a:cubicBezTo>
                <a:close/>
                <a:moveTo>
                  <a:pt x="2652" y="158"/>
                </a:moveTo>
                <a:cubicBezTo>
                  <a:pt x="2645" y="158"/>
                  <a:pt x="2639" y="163"/>
                  <a:pt x="2639" y="170"/>
                </a:cubicBezTo>
                <a:cubicBezTo>
                  <a:pt x="2639" y="177"/>
                  <a:pt x="2645" y="183"/>
                  <a:pt x="2652" y="183"/>
                </a:cubicBezTo>
                <a:cubicBezTo>
                  <a:pt x="2659" y="183"/>
                  <a:pt x="2664" y="177"/>
                  <a:pt x="2664" y="170"/>
                </a:cubicBezTo>
                <a:cubicBezTo>
                  <a:pt x="2664" y="163"/>
                  <a:pt x="2659" y="158"/>
                  <a:pt x="2652" y="158"/>
                </a:cubicBezTo>
                <a:close/>
                <a:moveTo>
                  <a:pt x="2691" y="183"/>
                </a:moveTo>
                <a:cubicBezTo>
                  <a:pt x="2698" y="183"/>
                  <a:pt x="2704" y="177"/>
                  <a:pt x="2704" y="170"/>
                </a:cubicBezTo>
                <a:cubicBezTo>
                  <a:pt x="2704" y="163"/>
                  <a:pt x="2698" y="158"/>
                  <a:pt x="2691" y="158"/>
                </a:cubicBezTo>
                <a:cubicBezTo>
                  <a:pt x="2684" y="158"/>
                  <a:pt x="2678" y="163"/>
                  <a:pt x="2678" y="170"/>
                </a:cubicBezTo>
                <a:cubicBezTo>
                  <a:pt x="2678" y="177"/>
                  <a:pt x="2684" y="183"/>
                  <a:pt x="2691" y="183"/>
                </a:cubicBezTo>
                <a:close/>
                <a:moveTo>
                  <a:pt x="2730" y="183"/>
                </a:moveTo>
                <a:cubicBezTo>
                  <a:pt x="2738" y="183"/>
                  <a:pt x="2743" y="177"/>
                  <a:pt x="2743" y="170"/>
                </a:cubicBezTo>
                <a:cubicBezTo>
                  <a:pt x="2743" y="163"/>
                  <a:pt x="2738" y="158"/>
                  <a:pt x="2730" y="158"/>
                </a:cubicBezTo>
                <a:cubicBezTo>
                  <a:pt x="2723" y="158"/>
                  <a:pt x="2718" y="163"/>
                  <a:pt x="2718" y="170"/>
                </a:cubicBezTo>
                <a:cubicBezTo>
                  <a:pt x="2718" y="177"/>
                  <a:pt x="2723" y="183"/>
                  <a:pt x="2730" y="183"/>
                </a:cubicBezTo>
                <a:close/>
                <a:moveTo>
                  <a:pt x="2770" y="183"/>
                </a:moveTo>
                <a:cubicBezTo>
                  <a:pt x="2777" y="183"/>
                  <a:pt x="2783" y="177"/>
                  <a:pt x="2783" y="170"/>
                </a:cubicBezTo>
                <a:cubicBezTo>
                  <a:pt x="2783" y="163"/>
                  <a:pt x="2777" y="158"/>
                  <a:pt x="2770" y="158"/>
                </a:cubicBezTo>
                <a:cubicBezTo>
                  <a:pt x="2763" y="158"/>
                  <a:pt x="2757" y="163"/>
                  <a:pt x="2757" y="170"/>
                </a:cubicBezTo>
                <a:cubicBezTo>
                  <a:pt x="2757" y="177"/>
                  <a:pt x="2763" y="183"/>
                  <a:pt x="2770" y="183"/>
                </a:cubicBezTo>
                <a:close/>
                <a:moveTo>
                  <a:pt x="2809" y="183"/>
                </a:moveTo>
                <a:cubicBezTo>
                  <a:pt x="2816" y="183"/>
                  <a:pt x="2822" y="177"/>
                  <a:pt x="2822" y="170"/>
                </a:cubicBezTo>
                <a:cubicBezTo>
                  <a:pt x="2822" y="163"/>
                  <a:pt x="2816" y="158"/>
                  <a:pt x="2809" y="158"/>
                </a:cubicBezTo>
                <a:cubicBezTo>
                  <a:pt x="2802" y="158"/>
                  <a:pt x="2797" y="163"/>
                  <a:pt x="2797" y="170"/>
                </a:cubicBezTo>
                <a:cubicBezTo>
                  <a:pt x="2797" y="177"/>
                  <a:pt x="2802" y="183"/>
                  <a:pt x="2809" y="183"/>
                </a:cubicBezTo>
                <a:close/>
                <a:moveTo>
                  <a:pt x="3125" y="183"/>
                </a:moveTo>
                <a:cubicBezTo>
                  <a:pt x="3132" y="183"/>
                  <a:pt x="3137" y="177"/>
                  <a:pt x="3137" y="170"/>
                </a:cubicBezTo>
                <a:cubicBezTo>
                  <a:pt x="3137" y="163"/>
                  <a:pt x="3132" y="158"/>
                  <a:pt x="3125" y="158"/>
                </a:cubicBezTo>
                <a:cubicBezTo>
                  <a:pt x="3118" y="158"/>
                  <a:pt x="3112" y="163"/>
                  <a:pt x="3112" y="170"/>
                </a:cubicBezTo>
                <a:cubicBezTo>
                  <a:pt x="3112" y="177"/>
                  <a:pt x="3118" y="183"/>
                  <a:pt x="3125" y="183"/>
                </a:cubicBezTo>
                <a:close/>
                <a:moveTo>
                  <a:pt x="3204" y="183"/>
                </a:moveTo>
                <a:cubicBezTo>
                  <a:pt x="3211" y="183"/>
                  <a:pt x="3216" y="177"/>
                  <a:pt x="3216" y="170"/>
                </a:cubicBezTo>
                <a:cubicBezTo>
                  <a:pt x="3216" y="163"/>
                  <a:pt x="3211" y="158"/>
                  <a:pt x="3204" y="158"/>
                </a:cubicBezTo>
                <a:cubicBezTo>
                  <a:pt x="3197" y="158"/>
                  <a:pt x="3191" y="163"/>
                  <a:pt x="3191" y="170"/>
                </a:cubicBezTo>
                <a:cubicBezTo>
                  <a:pt x="3191" y="177"/>
                  <a:pt x="3197" y="183"/>
                  <a:pt x="3204" y="183"/>
                </a:cubicBezTo>
                <a:close/>
                <a:moveTo>
                  <a:pt x="444" y="223"/>
                </a:moveTo>
                <a:cubicBezTo>
                  <a:pt x="451" y="223"/>
                  <a:pt x="457" y="217"/>
                  <a:pt x="457" y="210"/>
                </a:cubicBezTo>
                <a:cubicBezTo>
                  <a:pt x="457" y="203"/>
                  <a:pt x="451" y="197"/>
                  <a:pt x="444" y="197"/>
                </a:cubicBezTo>
                <a:cubicBezTo>
                  <a:pt x="437" y="197"/>
                  <a:pt x="431" y="203"/>
                  <a:pt x="431" y="210"/>
                </a:cubicBezTo>
                <a:cubicBezTo>
                  <a:pt x="431" y="217"/>
                  <a:pt x="437" y="223"/>
                  <a:pt x="444" y="223"/>
                </a:cubicBezTo>
                <a:close/>
                <a:moveTo>
                  <a:pt x="483" y="223"/>
                </a:moveTo>
                <a:cubicBezTo>
                  <a:pt x="490" y="223"/>
                  <a:pt x="496" y="217"/>
                  <a:pt x="496" y="210"/>
                </a:cubicBezTo>
                <a:cubicBezTo>
                  <a:pt x="496" y="203"/>
                  <a:pt x="490" y="197"/>
                  <a:pt x="483" y="197"/>
                </a:cubicBezTo>
                <a:cubicBezTo>
                  <a:pt x="476" y="197"/>
                  <a:pt x="471" y="203"/>
                  <a:pt x="471" y="210"/>
                </a:cubicBezTo>
                <a:cubicBezTo>
                  <a:pt x="471" y="217"/>
                  <a:pt x="476" y="223"/>
                  <a:pt x="483" y="223"/>
                </a:cubicBezTo>
                <a:close/>
                <a:moveTo>
                  <a:pt x="523" y="223"/>
                </a:moveTo>
                <a:cubicBezTo>
                  <a:pt x="530" y="223"/>
                  <a:pt x="535" y="217"/>
                  <a:pt x="535" y="210"/>
                </a:cubicBezTo>
                <a:cubicBezTo>
                  <a:pt x="535" y="203"/>
                  <a:pt x="530" y="197"/>
                  <a:pt x="523" y="197"/>
                </a:cubicBezTo>
                <a:cubicBezTo>
                  <a:pt x="516" y="197"/>
                  <a:pt x="510" y="203"/>
                  <a:pt x="510" y="210"/>
                </a:cubicBezTo>
                <a:cubicBezTo>
                  <a:pt x="510" y="217"/>
                  <a:pt x="516" y="223"/>
                  <a:pt x="523" y="223"/>
                </a:cubicBezTo>
                <a:close/>
                <a:moveTo>
                  <a:pt x="602" y="223"/>
                </a:moveTo>
                <a:cubicBezTo>
                  <a:pt x="609" y="223"/>
                  <a:pt x="614" y="217"/>
                  <a:pt x="614" y="210"/>
                </a:cubicBezTo>
                <a:cubicBezTo>
                  <a:pt x="614" y="203"/>
                  <a:pt x="609" y="197"/>
                  <a:pt x="602" y="197"/>
                </a:cubicBezTo>
                <a:cubicBezTo>
                  <a:pt x="595" y="197"/>
                  <a:pt x="589" y="203"/>
                  <a:pt x="589" y="210"/>
                </a:cubicBezTo>
                <a:cubicBezTo>
                  <a:pt x="589" y="217"/>
                  <a:pt x="595" y="223"/>
                  <a:pt x="602" y="223"/>
                </a:cubicBezTo>
                <a:close/>
                <a:moveTo>
                  <a:pt x="680" y="223"/>
                </a:moveTo>
                <a:cubicBezTo>
                  <a:pt x="687" y="223"/>
                  <a:pt x="693" y="217"/>
                  <a:pt x="693" y="210"/>
                </a:cubicBezTo>
                <a:cubicBezTo>
                  <a:pt x="693" y="203"/>
                  <a:pt x="687" y="197"/>
                  <a:pt x="680" y="197"/>
                </a:cubicBezTo>
                <a:cubicBezTo>
                  <a:pt x="673" y="197"/>
                  <a:pt x="668" y="203"/>
                  <a:pt x="668" y="210"/>
                </a:cubicBezTo>
                <a:cubicBezTo>
                  <a:pt x="668" y="217"/>
                  <a:pt x="673" y="223"/>
                  <a:pt x="680" y="223"/>
                </a:cubicBezTo>
                <a:close/>
                <a:moveTo>
                  <a:pt x="747" y="210"/>
                </a:moveTo>
                <a:cubicBezTo>
                  <a:pt x="747" y="217"/>
                  <a:pt x="752" y="223"/>
                  <a:pt x="759" y="223"/>
                </a:cubicBezTo>
                <a:cubicBezTo>
                  <a:pt x="766" y="223"/>
                  <a:pt x="772" y="217"/>
                  <a:pt x="772" y="210"/>
                </a:cubicBezTo>
                <a:cubicBezTo>
                  <a:pt x="772" y="203"/>
                  <a:pt x="766" y="197"/>
                  <a:pt x="759" y="197"/>
                </a:cubicBezTo>
                <a:cubicBezTo>
                  <a:pt x="752" y="197"/>
                  <a:pt x="747" y="203"/>
                  <a:pt x="747" y="210"/>
                </a:cubicBezTo>
                <a:close/>
                <a:moveTo>
                  <a:pt x="799" y="223"/>
                </a:moveTo>
                <a:cubicBezTo>
                  <a:pt x="806" y="223"/>
                  <a:pt x="811" y="217"/>
                  <a:pt x="811" y="210"/>
                </a:cubicBezTo>
                <a:cubicBezTo>
                  <a:pt x="811" y="203"/>
                  <a:pt x="806" y="197"/>
                  <a:pt x="799" y="197"/>
                </a:cubicBezTo>
                <a:cubicBezTo>
                  <a:pt x="792" y="197"/>
                  <a:pt x="786" y="203"/>
                  <a:pt x="786" y="210"/>
                </a:cubicBezTo>
                <a:cubicBezTo>
                  <a:pt x="786" y="217"/>
                  <a:pt x="792" y="223"/>
                  <a:pt x="799" y="223"/>
                </a:cubicBezTo>
                <a:close/>
                <a:moveTo>
                  <a:pt x="838" y="223"/>
                </a:moveTo>
                <a:cubicBezTo>
                  <a:pt x="845" y="223"/>
                  <a:pt x="851" y="217"/>
                  <a:pt x="851" y="210"/>
                </a:cubicBezTo>
                <a:cubicBezTo>
                  <a:pt x="851" y="203"/>
                  <a:pt x="845" y="197"/>
                  <a:pt x="838" y="197"/>
                </a:cubicBezTo>
                <a:cubicBezTo>
                  <a:pt x="831" y="197"/>
                  <a:pt x="825" y="203"/>
                  <a:pt x="825" y="210"/>
                </a:cubicBezTo>
                <a:cubicBezTo>
                  <a:pt x="825" y="217"/>
                  <a:pt x="831" y="223"/>
                  <a:pt x="838" y="223"/>
                </a:cubicBezTo>
                <a:close/>
                <a:moveTo>
                  <a:pt x="917" y="197"/>
                </a:moveTo>
                <a:cubicBezTo>
                  <a:pt x="910" y="197"/>
                  <a:pt x="904" y="203"/>
                  <a:pt x="904" y="210"/>
                </a:cubicBezTo>
                <a:cubicBezTo>
                  <a:pt x="904" y="217"/>
                  <a:pt x="910" y="222"/>
                  <a:pt x="917" y="222"/>
                </a:cubicBezTo>
                <a:cubicBezTo>
                  <a:pt x="924" y="222"/>
                  <a:pt x="930" y="217"/>
                  <a:pt x="930" y="210"/>
                </a:cubicBezTo>
                <a:cubicBezTo>
                  <a:pt x="930" y="203"/>
                  <a:pt x="924" y="197"/>
                  <a:pt x="917" y="197"/>
                </a:cubicBezTo>
                <a:close/>
                <a:moveTo>
                  <a:pt x="1153" y="223"/>
                </a:moveTo>
                <a:cubicBezTo>
                  <a:pt x="1161" y="223"/>
                  <a:pt x="1166" y="217"/>
                  <a:pt x="1166" y="210"/>
                </a:cubicBezTo>
                <a:cubicBezTo>
                  <a:pt x="1166" y="203"/>
                  <a:pt x="1161" y="197"/>
                  <a:pt x="1153" y="197"/>
                </a:cubicBezTo>
                <a:cubicBezTo>
                  <a:pt x="1146" y="197"/>
                  <a:pt x="1141" y="203"/>
                  <a:pt x="1141" y="210"/>
                </a:cubicBezTo>
                <a:cubicBezTo>
                  <a:pt x="1141" y="217"/>
                  <a:pt x="1146" y="223"/>
                  <a:pt x="1153" y="223"/>
                </a:cubicBezTo>
                <a:close/>
                <a:moveTo>
                  <a:pt x="1193" y="223"/>
                </a:moveTo>
                <a:cubicBezTo>
                  <a:pt x="1200" y="223"/>
                  <a:pt x="1206" y="217"/>
                  <a:pt x="1206" y="210"/>
                </a:cubicBezTo>
                <a:cubicBezTo>
                  <a:pt x="1206" y="203"/>
                  <a:pt x="1200" y="197"/>
                  <a:pt x="1193" y="197"/>
                </a:cubicBezTo>
                <a:cubicBezTo>
                  <a:pt x="1186" y="197"/>
                  <a:pt x="1180" y="203"/>
                  <a:pt x="1180" y="210"/>
                </a:cubicBezTo>
                <a:cubicBezTo>
                  <a:pt x="1180" y="217"/>
                  <a:pt x="1186" y="223"/>
                  <a:pt x="1193" y="223"/>
                </a:cubicBezTo>
                <a:close/>
                <a:moveTo>
                  <a:pt x="1232" y="223"/>
                </a:moveTo>
                <a:cubicBezTo>
                  <a:pt x="1239" y="223"/>
                  <a:pt x="1245" y="217"/>
                  <a:pt x="1245" y="210"/>
                </a:cubicBezTo>
                <a:cubicBezTo>
                  <a:pt x="1245" y="203"/>
                  <a:pt x="1239" y="197"/>
                  <a:pt x="1232" y="197"/>
                </a:cubicBezTo>
                <a:cubicBezTo>
                  <a:pt x="1225" y="197"/>
                  <a:pt x="1220" y="203"/>
                  <a:pt x="1220" y="210"/>
                </a:cubicBezTo>
                <a:cubicBezTo>
                  <a:pt x="1220" y="217"/>
                  <a:pt x="1225" y="223"/>
                  <a:pt x="1232" y="223"/>
                </a:cubicBezTo>
                <a:close/>
                <a:moveTo>
                  <a:pt x="1272" y="223"/>
                </a:moveTo>
                <a:cubicBezTo>
                  <a:pt x="1279" y="223"/>
                  <a:pt x="1285" y="217"/>
                  <a:pt x="1285" y="210"/>
                </a:cubicBezTo>
                <a:cubicBezTo>
                  <a:pt x="1285" y="203"/>
                  <a:pt x="1279" y="197"/>
                  <a:pt x="1272" y="197"/>
                </a:cubicBezTo>
                <a:cubicBezTo>
                  <a:pt x="1265" y="197"/>
                  <a:pt x="1259" y="203"/>
                  <a:pt x="1259" y="210"/>
                </a:cubicBezTo>
                <a:cubicBezTo>
                  <a:pt x="1259" y="217"/>
                  <a:pt x="1265" y="223"/>
                  <a:pt x="1272" y="223"/>
                </a:cubicBezTo>
                <a:close/>
                <a:moveTo>
                  <a:pt x="1311" y="223"/>
                </a:moveTo>
                <a:cubicBezTo>
                  <a:pt x="1318" y="223"/>
                  <a:pt x="1324" y="217"/>
                  <a:pt x="1324" y="210"/>
                </a:cubicBezTo>
                <a:cubicBezTo>
                  <a:pt x="1324" y="203"/>
                  <a:pt x="1318" y="197"/>
                  <a:pt x="1311" y="197"/>
                </a:cubicBezTo>
                <a:cubicBezTo>
                  <a:pt x="1304" y="197"/>
                  <a:pt x="1298" y="203"/>
                  <a:pt x="1298" y="210"/>
                </a:cubicBezTo>
                <a:cubicBezTo>
                  <a:pt x="1298" y="217"/>
                  <a:pt x="1304" y="223"/>
                  <a:pt x="1311" y="223"/>
                </a:cubicBezTo>
                <a:close/>
                <a:moveTo>
                  <a:pt x="1351" y="223"/>
                </a:moveTo>
                <a:cubicBezTo>
                  <a:pt x="1358" y="223"/>
                  <a:pt x="1363" y="217"/>
                  <a:pt x="1363" y="210"/>
                </a:cubicBezTo>
                <a:cubicBezTo>
                  <a:pt x="1363" y="203"/>
                  <a:pt x="1358" y="197"/>
                  <a:pt x="1351" y="197"/>
                </a:cubicBezTo>
                <a:cubicBezTo>
                  <a:pt x="1344" y="197"/>
                  <a:pt x="1338" y="203"/>
                  <a:pt x="1338" y="210"/>
                </a:cubicBezTo>
                <a:cubicBezTo>
                  <a:pt x="1338" y="217"/>
                  <a:pt x="1344" y="223"/>
                  <a:pt x="1351" y="223"/>
                </a:cubicBezTo>
                <a:close/>
                <a:moveTo>
                  <a:pt x="1390" y="223"/>
                </a:moveTo>
                <a:cubicBezTo>
                  <a:pt x="1397" y="223"/>
                  <a:pt x="1403" y="217"/>
                  <a:pt x="1403" y="210"/>
                </a:cubicBezTo>
                <a:cubicBezTo>
                  <a:pt x="1403" y="203"/>
                  <a:pt x="1397" y="197"/>
                  <a:pt x="1390" y="197"/>
                </a:cubicBezTo>
                <a:cubicBezTo>
                  <a:pt x="1383" y="197"/>
                  <a:pt x="1377" y="203"/>
                  <a:pt x="1377" y="210"/>
                </a:cubicBezTo>
                <a:cubicBezTo>
                  <a:pt x="1377" y="217"/>
                  <a:pt x="1383" y="223"/>
                  <a:pt x="1390" y="223"/>
                </a:cubicBezTo>
                <a:close/>
                <a:moveTo>
                  <a:pt x="1429" y="223"/>
                </a:moveTo>
                <a:cubicBezTo>
                  <a:pt x="1437" y="223"/>
                  <a:pt x="1442" y="217"/>
                  <a:pt x="1442" y="210"/>
                </a:cubicBezTo>
                <a:cubicBezTo>
                  <a:pt x="1442" y="203"/>
                  <a:pt x="1437" y="197"/>
                  <a:pt x="1429" y="197"/>
                </a:cubicBezTo>
                <a:cubicBezTo>
                  <a:pt x="1422" y="197"/>
                  <a:pt x="1417" y="203"/>
                  <a:pt x="1417" y="210"/>
                </a:cubicBezTo>
                <a:cubicBezTo>
                  <a:pt x="1417" y="217"/>
                  <a:pt x="1422" y="223"/>
                  <a:pt x="1429" y="223"/>
                </a:cubicBezTo>
                <a:close/>
                <a:moveTo>
                  <a:pt x="2257" y="223"/>
                </a:moveTo>
                <a:cubicBezTo>
                  <a:pt x="2264" y="223"/>
                  <a:pt x="2270" y="217"/>
                  <a:pt x="2270" y="210"/>
                </a:cubicBezTo>
                <a:cubicBezTo>
                  <a:pt x="2270" y="203"/>
                  <a:pt x="2264" y="197"/>
                  <a:pt x="2257" y="197"/>
                </a:cubicBezTo>
                <a:cubicBezTo>
                  <a:pt x="2250" y="197"/>
                  <a:pt x="2245" y="203"/>
                  <a:pt x="2245" y="210"/>
                </a:cubicBezTo>
                <a:cubicBezTo>
                  <a:pt x="2245" y="217"/>
                  <a:pt x="2250" y="223"/>
                  <a:pt x="2257" y="223"/>
                </a:cubicBezTo>
                <a:close/>
                <a:moveTo>
                  <a:pt x="2415" y="223"/>
                </a:moveTo>
                <a:cubicBezTo>
                  <a:pt x="2422" y="223"/>
                  <a:pt x="2428" y="217"/>
                  <a:pt x="2428" y="210"/>
                </a:cubicBezTo>
                <a:cubicBezTo>
                  <a:pt x="2428" y="203"/>
                  <a:pt x="2422" y="197"/>
                  <a:pt x="2415" y="197"/>
                </a:cubicBezTo>
                <a:cubicBezTo>
                  <a:pt x="2408" y="197"/>
                  <a:pt x="2402" y="203"/>
                  <a:pt x="2402" y="210"/>
                </a:cubicBezTo>
                <a:cubicBezTo>
                  <a:pt x="2402" y="217"/>
                  <a:pt x="2408" y="223"/>
                  <a:pt x="2415" y="223"/>
                </a:cubicBezTo>
                <a:close/>
                <a:moveTo>
                  <a:pt x="2454" y="218"/>
                </a:moveTo>
                <a:cubicBezTo>
                  <a:pt x="2459" y="218"/>
                  <a:pt x="2462" y="214"/>
                  <a:pt x="2462" y="210"/>
                </a:cubicBezTo>
                <a:cubicBezTo>
                  <a:pt x="2462" y="205"/>
                  <a:pt x="2459" y="202"/>
                  <a:pt x="2454" y="202"/>
                </a:cubicBezTo>
                <a:cubicBezTo>
                  <a:pt x="2450" y="202"/>
                  <a:pt x="2447" y="205"/>
                  <a:pt x="2447" y="210"/>
                </a:cubicBezTo>
                <a:cubicBezTo>
                  <a:pt x="2447" y="214"/>
                  <a:pt x="2450" y="218"/>
                  <a:pt x="2454" y="218"/>
                </a:cubicBezTo>
                <a:close/>
                <a:moveTo>
                  <a:pt x="2533" y="223"/>
                </a:moveTo>
                <a:cubicBezTo>
                  <a:pt x="2540" y="223"/>
                  <a:pt x="2546" y="217"/>
                  <a:pt x="2546" y="210"/>
                </a:cubicBezTo>
                <a:cubicBezTo>
                  <a:pt x="2546" y="203"/>
                  <a:pt x="2540" y="197"/>
                  <a:pt x="2533" y="197"/>
                </a:cubicBezTo>
                <a:cubicBezTo>
                  <a:pt x="2526" y="197"/>
                  <a:pt x="2521" y="203"/>
                  <a:pt x="2521" y="210"/>
                </a:cubicBezTo>
                <a:cubicBezTo>
                  <a:pt x="2521" y="217"/>
                  <a:pt x="2526" y="223"/>
                  <a:pt x="2533" y="223"/>
                </a:cubicBezTo>
                <a:close/>
                <a:moveTo>
                  <a:pt x="2573" y="223"/>
                </a:moveTo>
                <a:cubicBezTo>
                  <a:pt x="2580" y="223"/>
                  <a:pt x="2586" y="217"/>
                  <a:pt x="2586" y="210"/>
                </a:cubicBezTo>
                <a:cubicBezTo>
                  <a:pt x="2586" y="203"/>
                  <a:pt x="2580" y="197"/>
                  <a:pt x="2573" y="197"/>
                </a:cubicBezTo>
                <a:cubicBezTo>
                  <a:pt x="2566" y="197"/>
                  <a:pt x="2560" y="203"/>
                  <a:pt x="2560" y="210"/>
                </a:cubicBezTo>
                <a:cubicBezTo>
                  <a:pt x="2560" y="217"/>
                  <a:pt x="2566" y="223"/>
                  <a:pt x="2573" y="223"/>
                </a:cubicBezTo>
                <a:close/>
                <a:moveTo>
                  <a:pt x="2612" y="223"/>
                </a:moveTo>
                <a:cubicBezTo>
                  <a:pt x="2619" y="223"/>
                  <a:pt x="2625" y="217"/>
                  <a:pt x="2625" y="210"/>
                </a:cubicBezTo>
                <a:cubicBezTo>
                  <a:pt x="2625" y="203"/>
                  <a:pt x="2619" y="197"/>
                  <a:pt x="2612" y="197"/>
                </a:cubicBezTo>
                <a:cubicBezTo>
                  <a:pt x="2605" y="197"/>
                  <a:pt x="2599" y="203"/>
                  <a:pt x="2599" y="210"/>
                </a:cubicBezTo>
                <a:cubicBezTo>
                  <a:pt x="2599" y="217"/>
                  <a:pt x="2605" y="223"/>
                  <a:pt x="2612" y="223"/>
                </a:cubicBezTo>
                <a:close/>
                <a:moveTo>
                  <a:pt x="2639" y="210"/>
                </a:moveTo>
                <a:cubicBezTo>
                  <a:pt x="2639" y="217"/>
                  <a:pt x="2645" y="223"/>
                  <a:pt x="2652" y="223"/>
                </a:cubicBezTo>
                <a:cubicBezTo>
                  <a:pt x="2659" y="223"/>
                  <a:pt x="2664" y="217"/>
                  <a:pt x="2664" y="210"/>
                </a:cubicBezTo>
                <a:cubicBezTo>
                  <a:pt x="2664" y="203"/>
                  <a:pt x="2659" y="197"/>
                  <a:pt x="2652" y="197"/>
                </a:cubicBezTo>
                <a:cubicBezTo>
                  <a:pt x="2645" y="197"/>
                  <a:pt x="2639" y="203"/>
                  <a:pt x="2639" y="210"/>
                </a:cubicBezTo>
                <a:close/>
                <a:moveTo>
                  <a:pt x="2691" y="197"/>
                </a:moveTo>
                <a:cubicBezTo>
                  <a:pt x="2684" y="197"/>
                  <a:pt x="2678" y="203"/>
                  <a:pt x="2678" y="210"/>
                </a:cubicBezTo>
                <a:cubicBezTo>
                  <a:pt x="2678" y="217"/>
                  <a:pt x="2684" y="223"/>
                  <a:pt x="2691" y="223"/>
                </a:cubicBezTo>
                <a:cubicBezTo>
                  <a:pt x="2698" y="223"/>
                  <a:pt x="2704" y="217"/>
                  <a:pt x="2704" y="210"/>
                </a:cubicBezTo>
                <a:cubicBezTo>
                  <a:pt x="2704" y="203"/>
                  <a:pt x="2698" y="197"/>
                  <a:pt x="2691" y="197"/>
                </a:cubicBezTo>
                <a:close/>
                <a:moveTo>
                  <a:pt x="2718" y="210"/>
                </a:moveTo>
                <a:cubicBezTo>
                  <a:pt x="2718" y="217"/>
                  <a:pt x="2723" y="223"/>
                  <a:pt x="2730" y="223"/>
                </a:cubicBezTo>
                <a:cubicBezTo>
                  <a:pt x="2738" y="223"/>
                  <a:pt x="2743" y="217"/>
                  <a:pt x="2743" y="210"/>
                </a:cubicBezTo>
                <a:cubicBezTo>
                  <a:pt x="2743" y="203"/>
                  <a:pt x="2738" y="197"/>
                  <a:pt x="2730" y="197"/>
                </a:cubicBezTo>
                <a:cubicBezTo>
                  <a:pt x="2723" y="197"/>
                  <a:pt x="2718" y="203"/>
                  <a:pt x="2718" y="210"/>
                </a:cubicBezTo>
                <a:close/>
                <a:moveTo>
                  <a:pt x="2809" y="197"/>
                </a:moveTo>
                <a:cubicBezTo>
                  <a:pt x="2802" y="197"/>
                  <a:pt x="2797" y="203"/>
                  <a:pt x="2797" y="210"/>
                </a:cubicBezTo>
                <a:cubicBezTo>
                  <a:pt x="2797" y="217"/>
                  <a:pt x="2802" y="223"/>
                  <a:pt x="2809" y="223"/>
                </a:cubicBezTo>
                <a:cubicBezTo>
                  <a:pt x="2816" y="223"/>
                  <a:pt x="2822" y="217"/>
                  <a:pt x="2822" y="210"/>
                </a:cubicBezTo>
                <a:cubicBezTo>
                  <a:pt x="2822" y="203"/>
                  <a:pt x="2816" y="197"/>
                  <a:pt x="2809" y="197"/>
                </a:cubicBezTo>
                <a:close/>
                <a:moveTo>
                  <a:pt x="2849" y="223"/>
                </a:moveTo>
                <a:cubicBezTo>
                  <a:pt x="2856" y="223"/>
                  <a:pt x="2861" y="217"/>
                  <a:pt x="2861" y="210"/>
                </a:cubicBezTo>
                <a:cubicBezTo>
                  <a:pt x="2861" y="203"/>
                  <a:pt x="2856" y="197"/>
                  <a:pt x="2849" y="197"/>
                </a:cubicBezTo>
                <a:cubicBezTo>
                  <a:pt x="2842" y="197"/>
                  <a:pt x="2836" y="203"/>
                  <a:pt x="2836" y="210"/>
                </a:cubicBezTo>
                <a:cubicBezTo>
                  <a:pt x="2836" y="217"/>
                  <a:pt x="2842" y="223"/>
                  <a:pt x="2849" y="223"/>
                </a:cubicBezTo>
                <a:close/>
                <a:moveTo>
                  <a:pt x="2888" y="223"/>
                </a:moveTo>
                <a:cubicBezTo>
                  <a:pt x="2895" y="223"/>
                  <a:pt x="2901" y="217"/>
                  <a:pt x="2901" y="210"/>
                </a:cubicBezTo>
                <a:cubicBezTo>
                  <a:pt x="2901" y="203"/>
                  <a:pt x="2895" y="197"/>
                  <a:pt x="2888" y="197"/>
                </a:cubicBezTo>
                <a:cubicBezTo>
                  <a:pt x="2881" y="197"/>
                  <a:pt x="2875" y="203"/>
                  <a:pt x="2875" y="210"/>
                </a:cubicBezTo>
                <a:cubicBezTo>
                  <a:pt x="2875" y="217"/>
                  <a:pt x="2881" y="223"/>
                  <a:pt x="2888" y="223"/>
                </a:cubicBezTo>
                <a:close/>
                <a:moveTo>
                  <a:pt x="2967" y="223"/>
                </a:moveTo>
                <a:cubicBezTo>
                  <a:pt x="2974" y="223"/>
                  <a:pt x="2980" y="217"/>
                  <a:pt x="2980" y="210"/>
                </a:cubicBezTo>
                <a:cubicBezTo>
                  <a:pt x="2980" y="203"/>
                  <a:pt x="2974" y="197"/>
                  <a:pt x="2967" y="197"/>
                </a:cubicBezTo>
                <a:cubicBezTo>
                  <a:pt x="2960" y="197"/>
                  <a:pt x="2954" y="203"/>
                  <a:pt x="2954" y="210"/>
                </a:cubicBezTo>
                <a:cubicBezTo>
                  <a:pt x="2954" y="217"/>
                  <a:pt x="2960" y="223"/>
                  <a:pt x="2967" y="223"/>
                </a:cubicBezTo>
                <a:close/>
                <a:moveTo>
                  <a:pt x="523" y="262"/>
                </a:moveTo>
                <a:cubicBezTo>
                  <a:pt x="530" y="262"/>
                  <a:pt x="535" y="256"/>
                  <a:pt x="535" y="249"/>
                </a:cubicBezTo>
                <a:cubicBezTo>
                  <a:pt x="535" y="242"/>
                  <a:pt x="530" y="236"/>
                  <a:pt x="523" y="236"/>
                </a:cubicBezTo>
                <a:cubicBezTo>
                  <a:pt x="516" y="236"/>
                  <a:pt x="510" y="242"/>
                  <a:pt x="510" y="249"/>
                </a:cubicBezTo>
                <a:cubicBezTo>
                  <a:pt x="510" y="256"/>
                  <a:pt x="516" y="262"/>
                  <a:pt x="523" y="262"/>
                </a:cubicBezTo>
                <a:close/>
                <a:moveTo>
                  <a:pt x="562" y="262"/>
                </a:moveTo>
                <a:cubicBezTo>
                  <a:pt x="569" y="262"/>
                  <a:pt x="575" y="256"/>
                  <a:pt x="575" y="249"/>
                </a:cubicBezTo>
                <a:cubicBezTo>
                  <a:pt x="575" y="242"/>
                  <a:pt x="569" y="236"/>
                  <a:pt x="562" y="236"/>
                </a:cubicBezTo>
                <a:cubicBezTo>
                  <a:pt x="555" y="236"/>
                  <a:pt x="549" y="242"/>
                  <a:pt x="549" y="249"/>
                </a:cubicBezTo>
                <a:cubicBezTo>
                  <a:pt x="549" y="256"/>
                  <a:pt x="555" y="262"/>
                  <a:pt x="562" y="262"/>
                </a:cubicBezTo>
                <a:close/>
                <a:moveTo>
                  <a:pt x="602" y="262"/>
                </a:moveTo>
                <a:cubicBezTo>
                  <a:pt x="609" y="262"/>
                  <a:pt x="614" y="256"/>
                  <a:pt x="614" y="249"/>
                </a:cubicBezTo>
                <a:cubicBezTo>
                  <a:pt x="614" y="242"/>
                  <a:pt x="609" y="236"/>
                  <a:pt x="602" y="236"/>
                </a:cubicBezTo>
                <a:cubicBezTo>
                  <a:pt x="595" y="236"/>
                  <a:pt x="589" y="242"/>
                  <a:pt x="589" y="249"/>
                </a:cubicBezTo>
                <a:cubicBezTo>
                  <a:pt x="589" y="256"/>
                  <a:pt x="595" y="262"/>
                  <a:pt x="602" y="262"/>
                </a:cubicBezTo>
                <a:close/>
                <a:moveTo>
                  <a:pt x="720" y="237"/>
                </a:moveTo>
                <a:cubicBezTo>
                  <a:pt x="713" y="237"/>
                  <a:pt x="707" y="242"/>
                  <a:pt x="707" y="249"/>
                </a:cubicBezTo>
                <a:cubicBezTo>
                  <a:pt x="707" y="256"/>
                  <a:pt x="713" y="262"/>
                  <a:pt x="720" y="262"/>
                </a:cubicBezTo>
                <a:cubicBezTo>
                  <a:pt x="727" y="262"/>
                  <a:pt x="733" y="256"/>
                  <a:pt x="733" y="249"/>
                </a:cubicBezTo>
                <a:cubicBezTo>
                  <a:pt x="733" y="242"/>
                  <a:pt x="727" y="237"/>
                  <a:pt x="720" y="237"/>
                </a:cubicBezTo>
                <a:close/>
                <a:moveTo>
                  <a:pt x="803" y="249"/>
                </a:moveTo>
                <a:cubicBezTo>
                  <a:pt x="803" y="247"/>
                  <a:pt x="801" y="245"/>
                  <a:pt x="799" y="245"/>
                </a:cubicBezTo>
                <a:cubicBezTo>
                  <a:pt x="796" y="245"/>
                  <a:pt x="795" y="247"/>
                  <a:pt x="795" y="249"/>
                </a:cubicBezTo>
                <a:cubicBezTo>
                  <a:pt x="795" y="251"/>
                  <a:pt x="796" y="253"/>
                  <a:pt x="799" y="253"/>
                </a:cubicBezTo>
                <a:cubicBezTo>
                  <a:pt x="801" y="253"/>
                  <a:pt x="803" y="251"/>
                  <a:pt x="803" y="249"/>
                </a:cubicBezTo>
                <a:close/>
                <a:moveTo>
                  <a:pt x="838" y="262"/>
                </a:moveTo>
                <a:cubicBezTo>
                  <a:pt x="845" y="262"/>
                  <a:pt x="851" y="256"/>
                  <a:pt x="851" y="249"/>
                </a:cubicBezTo>
                <a:cubicBezTo>
                  <a:pt x="851" y="242"/>
                  <a:pt x="845" y="236"/>
                  <a:pt x="838" y="236"/>
                </a:cubicBezTo>
                <a:cubicBezTo>
                  <a:pt x="831" y="236"/>
                  <a:pt x="825" y="242"/>
                  <a:pt x="825" y="249"/>
                </a:cubicBezTo>
                <a:cubicBezTo>
                  <a:pt x="825" y="256"/>
                  <a:pt x="831" y="262"/>
                  <a:pt x="838" y="262"/>
                </a:cubicBezTo>
                <a:close/>
                <a:moveTo>
                  <a:pt x="878" y="262"/>
                </a:moveTo>
                <a:cubicBezTo>
                  <a:pt x="885" y="262"/>
                  <a:pt x="890" y="256"/>
                  <a:pt x="890" y="249"/>
                </a:cubicBezTo>
                <a:cubicBezTo>
                  <a:pt x="890" y="242"/>
                  <a:pt x="885" y="236"/>
                  <a:pt x="878" y="236"/>
                </a:cubicBezTo>
                <a:cubicBezTo>
                  <a:pt x="870" y="236"/>
                  <a:pt x="865" y="242"/>
                  <a:pt x="865" y="249"/>
                </a:cubicBezTo>
                <a:cubicBezTo>
                  <a:pt x="865" y="256"/>
                  <a:pt x="870" y="262"/>
                  <a:pt x="878" y="262"/>
                </a:cubicBezTo>
                <a:close/>
                <a:moveTo>
                  <a:pt x="917" y="262"/>
                </a:moveTo>
                <a:cubicBezTo>
                  <a:pt x="924" y="262"/>
                  <a:pt x="930" y="256"/>
                  <a:pt x="930" y="249"/>
                </a:cubicBezTo>
                <a:cubicBezTo>
                  <a:pt x="930" y="242"/>
                  <a:pt x="924" y="236"/>
                  <a:pt x="917" y="236"/>
                </a:cubicBezTo>
                <a:cubicBezTo>
                  <a:pt x="910" y="236"/>
                  <a:pt x="904" y="242"/>
                  <a:pt x="904" y="249"/>
                </a:cubicBezTo>
                <a:cubicBezTo>
                  <a:pt x="904" y="256"/>
                  <a:pt x="910" y="262"/>
                  <a:pt x="917" y="262"/>
                </a:cubicBezTo>
                <a:close/>
                <a:moveTo>
                  <a:pt x="956" y="237"/>
                </a:moveTo>
                <a:cubicBezTo>
                  <a:pt x="949" y="237"/>
                  <a:pt x="944" y="242"/>
                  <a:pt x="944" y="249"/>
                </a:cubicBezTo>
                <a:cubicBezTo>
                  <a:pt x="944" y="256"/>
                  <a:pt x="949" y="262"/>
                  <a:pt x="956" y="262"/>
                </a:cubicBezTo>
                <a:cubicBezTo>
                  <a:pt x="963" y="262"/>
                  <a:pt x="969" y="256"/>
                  <a:pt x="969" y="249"/>
                </a:cubicBezTo>
                <a:cubicBezTo>
                  <a:pt x="969" y="242"/>
                  <a:pt x="963" y="237"/>
                  <a:pt x="956" y="237"/>
                </a:cubicBezTo>
                <a:close/>
                <a:moveTo>
                  <a:pt x="1193" y="262"/>
                </a:moveTo>
                <a:cubicBezTo>
                  <a:pt x="1200" y="262"/>
                  <a:pt x="1206" y="256"/>
                  <a:pt x="1206" y="249"/>
                </a:cubicBezTo>
                <a:cubicBezTo>
                  <a:pt x="1206" y="242"/>
                  <a:pt x="1200" y="236"/>
                  <a:pt x="1193" y="236"/>
                </a:cubicBezTo>
                <a:cubicBezTo>
                  <a:pt x="1186" y="236"/>
                  <a:pt x="1180" y="242"/>
                  <a:pt x="1180" y="249"/>
                </a:cubicBezTo>
                <a:cubicBezTo>
                  <a:pt x="1180" y="256"/>
                  <a:pt x="1186" y="262"/>
                  <a:pt x="1193" y="262"/>
                </a:cubicBezTo>
                <a:close/>
                <a:moveTo>
                  <a:pt x="1232" y="262"/>
                </a:moveTo>
                <a:cubicBezTo>
                  <a:pt x="1239" y="262"/>
                  <a:pt x="1245" y="256"/>
                  <a:pt x="1245" y="249"/>
                </a:cubicBezTo>
                <a:cubicBezTo>
                  <a:pt x="1245" y="242"/>
                  <a:pt x="1239" y="236"/>
                  <a:pt x="1232" y="236"/>
                </a:cubicBezTo>
                <a:cubicBezTo>
                  <a:pt x="1225" y="236"/>
                  <a:pt x="1220" y="242"/>
                  <a:pt x="1220" y="249"/>
                </a:cubicBezTo>
                <a:cubicBezTo>
                  <a:pt x="1220" y="256"/>
                  <a:pt x="1225" y="262"/>
                  <a:pt x="1232" y="262"/>
                </a:cubicBezTo>
                <a:close/>
                <a:moveTo>
                  <a:pt x="1272" y="262"/>
                </a:moveTo>
                <a:cubicBezTo>
                  <a:pt x="1279" y="262"/>
                  <a:pt x="1285" y="256"/>
                  <a:pt x="1285" y="249"/>
                </a:cubicBezTo>
                <a:cubicBezTo>
                  <a:pt x="1285" y="242"/>
                  <a:pt x="1279" y="236"/>
                  <a:pt x="1272" y="236"/>
                </a:cubicBezTo>
                <a:cubicBezTo>
                  <a:pt x="1265" y="236"/>
                  <a:pt x="1259" y="242"/>
                  <a:pt x="1259" y="249"/>
                </a:cubicBezTo>
                <a:cubicBezTo>
                  <a:pt x="1259" y="256"/>
                  <a:pt x="1265" y="262"/>
                  <a:pt x="1272" y="262"/>
                </a:cubicBezTo>
                <a:close/>
                <a:moveTo>
                  <a:pt x="1311" y="262"/>
                </a:moveTo>
                <a:cubicBezTo>
                  <a:pt x="1318" y="262"/>
                  <a:pt x="1324" y="256"/>
                  <a:pt x="1324" y="249"/>
                </a:cubicBezTo>
                <a:cubicBezTo>
                  <a:pt x="1324" y="242"/>
                  <a:pt x="1318" y="236"/>
                  <a:pt x="1311" y="236"/>
                </a:cubicBezTo>
                <a:cubicBezTo>
                  <a:pt x="1304" y="236"/>
                  <a:pt x="1298" y="242"/>
                  <a:pt x="1298" y="249"/>
                </a:cubicBezTo>
                <a:cubicBezTo>
                  <a:pt x="1298" y="256"/>
                  <a:pt x="1304" y="262"/>
                  <a:pt x="1311" y="262"/>
                </a:cubicBezTo>
                <a:close/>
                <a:moveTo>
                  <a:pt x="1351" y="262"/>
                </a:moveTo>
                <a:cubicBezTo>
                  <a:pt x="1358" y="262"/>
                  <a:pt x="1363" y="256"/>
                  <a:pt x="1363" y="249"/>
                </a:cubicBezTo>
                <a:cubicBezTo>
                  <a:pt x="1363" y="242"/>
                  <a:pt x="1358" y="236"/>
                  <a:pt x="1351" y="236"/>
                </a:cubicBezTo>
                <a:cubicBezTo>
                  <a:pt x="1344" y="236"/>
                  <a:pt x="1338" y="242"/>
                  <a:pt x="1338" y="249"/>
                </a:cubicBezTo>
                <a:cubicBezTo>
                  <a:pt x="1338" y="256"/>
                  <a:pt x="1344" y="262"/>
                  <a:pt x="1351" y="262"/>
                </a:cubicBezTo>
                <a:close/>
                <a:moveTo>
                  <a:pt x="1390" y="262"/>
                </a:moveTo>
                <a:cubicBezTo>
                  <a:pt x="1397" y="262"/>
                  <a:pt x="1403" y="256"/>
                  <a:pt x="1403" y="249"/>
                </a:cubicBezTo>
                <a:cubicBezTo>
                  <a:pt x="1403" y="242"/>
                  <a:pt x="1397" y="236"/>
                  <a:pt x="1390" y="236"/>
                </a:cubicBezTo>
                <a:cubicBezTo>
                  <a:pt x="1383" y="236"/>
                  <a:pt x="1377" y="242"/>
                  <a:pt x="1377" y="249"/>
                </a:cubicBezTo>
                <a:cubicBezTo>
                  <a:pt x="1377" y="256"/>
                  <a:pt x="1383" y="262"/>
                  <a:pt x="1390" y="262"/>
                </a:cubicBezTo>
                <a:close/>
                <a:moveTo>
                  <a:pt x="1429" y="262"/>
                </a:moveTo>
                <a:cubicBezTo>
                  <a:pt x="1437" y="262"/>
                  <a:pt x="1442" y="256"/>
                  <a:pt x="1442" y="249"/>
                </a:cubicBezTo>
                <a:cubicBezTo>
                  <a:pt x="1442" y="242"/>
                  <a:pt x="1437" y="236"/>
                  <a:pt x="1429" y="236"/>
                </a:cubicBezTo>
                <a:cubicBezTo>
                  <a:pt x="1422" y="236"/>
                  <a:pt x="1417" y="242"/>
                  <a:pt x="1417" y="249"/>
                </a:cubicBezTo>
                <a:cubicBezTo>
                  <a:pt x="1417" y="256"/>
                  <a:pt x="1422" y="262"/>
                  <a:pt x="1429" y="262"/>
                </a:cubicBezTo>
                <a:close/>
                <a:moveTo>
                  <a:pt x="1469" y="236"/>
                </a:moveTo>
                <a:cubicBezTo>
                  <a:pt x="1462" y="236"/>
                  <a:pt x="1456" y="242"/>
                  <a:pt x="1456" y="249"/>
                </a:cubicBezTo>
                <a:cubicBezTo>
                  <a:pt x="1456" y="256"/>
                  <a:pt x="1462" y="262"/>
                  <a:pt x="1469" y="262"/>
                </a:cubicBezTo>
                <a:cubicBezTo>
                  <a:pt x="1476" y="262"/>
                  <a:pt x="1482" y="256"/>
                  <a:pt x="1482" y="249"/>
                </a:cubicBezTo>
                <a:cubicBezTo>
                  <a:pt x="1482" y="242"/>
                  <a:pt x="1476" y="236"/>
                  <a:pt x="1469" y="236"/>
                </a:cubicBezTo>
                <a:close/>
                <a:moveTo>
                  <a:pt x="1981" y="262"/>
                </a:moveTo>
                <a:cubicBezTo>
                  <a:pt x="1988" y="262"/>
                  <a:pt x="1994" y="256"/>
                  <a:pt x="1994" y="249"/>
                </a:cubicBezTo>
                <a:cubicBezTo>
                  <a:pt x="1994" y="242"/>
                  <a:pt x="1988" y="237"/>
                  <a:pt x="1981" y="237"/>
                </a:cubicBezTo>
                <a:cubicBezTo>
                  <a:pt x="1974" y="237"/>
                  <a:pt x="1969" y="242"/>
                  <a:pt x="1969" y="249"/>
                </a:cubicBezTo>
                <a:cubicBezTo>
                  <a:pt x="1969" y="256"/>
                  <a:pt x="1974" y="262"/>
                  <a:pt x="1981" y="262"/>
                </a:cubicBezTo>
                <a:close/>
                <a:moveTo>
                  <a:pt x="2257" y="262"/>
                </a:moveTo>
                <a:cubicBezTo>
                  <a:pt x="2264" y="262"/>
                  <a:pt x="2270" y="256"/>
                  <a:pt x="2270" y="249"/>
                </a:cubicBezTo>
                <a:cubicBezTo>
                  <a:pt x="2270" y="242"/>
                  <a:pt x="2264" y="236"/>
                  <a:pt x="2257" y="236"/>
                </a:cubicBezTo>
                <a:cubicBezTo>
                  <a:pt x="2250" y="236"/>
                  <a:pt x="2245" y="242"/>
                  <a:pt x="2245" y="249"/>
                </a:cubicBezTo>
                <a:cubicBezTo>
                  <a:pt x="2245" y="256"/>
                  <a:pt x="2250" y="262"/>
                  <a:pt x="2257" y="262"/>
                </a:cubicBezTo>
                <a:close/>
                <a:moveTo>
                  <a:pt x="2376" y="262"/>
                </a:moveTo>
                <a:cubicBezTo>
                  <a:pt x="2383" y="262"/>
                  <a:pt x="2388" y="256"/>
                  <a:pt x="2388" y="249"/>
                </a:cubicBezTo>
                <a:cubicBezTo>
                  <a:pt x="2388" y="242"/>
                  <a:pt x="2383" y="236"/>
                  <a:pt x="2376" y="236"/>
                </a:cubicBezTo>
                <a:cubicBezTo>
                  <a:pt x="2369" y="236"/>
                  <a:pt x="2363" y="242"/>
                  <a:pt x="2363" y="249"/>
                </a:cubicBezTo>
                <a:cubicBezTo>
                  <a:pt x="2363" y="256"/>
                  <a:pt x="2369" y="262"/>
                  <a:pt x="2376" y="262"/>
                </a:cubicBezTo>
                <a:close/>
                <a:moveTo>
                  <a:pt x="2415" y="262"/>
                </a:moveTo>
                <a:cubicBezTo>
                  <a:pt x="2422" y="262"/>
                  <a:pt x="2428" y="256"/>
                  <a:pt x="2428" y="249"/>
                </a:cubicBezTo>
                <a:cubicBezTo>
                  <a:pt x="2428" y="242"/>
                  <a:pt x="2422" y="236"/>
                  <a:pt x="2415" y="236"/>
                </a:cubicBezTo>
                <a:cubicBezTo>
                  <a:pt x="2408" y="236"/>
                  <a:pt x="2402" y="242"/>
                  <a:pt x="2402" y="249"/>
                </a:cubicBezTo>
                <a:cubicBezTo>
                  <a:pt x="2402" y="256"/>
                  <a:pt x="2408" y="262"/>
                  <a:pt x="2415" y="262"/>
                </a:cubicBezTo>
                <a:close/>
                <a:moveTo>
                  <a:pt x="2454" y="262"/>
                </a:moveTo>
                <a:cubicBezTo>
                  <a:pt x="2462" y="262"/>
                  <a:pt x="2467" y="256"/>
                  <a:pt x="2467" y="249"/>
                </a:cubicBezTo>
                <a:cubicBezTo>
                  <a:pt x="2467" y="242"/>
                  <a:pt x="2462" y="236"/>
                  <a:pt x="2454" y="236"/>
                </a:cubicBezTo>
                <a:cubicBezTo>
                  <a:pt x="2447" y="236"/>
                  <a:pt x="2442" y="242"/>
                  <a:pt x="2442" y="249"/>
                </a:cubicBezTo>
                <a:cubicBezTo>
                  <a:pt x="2442" y="256"/>
                  <a:pt x="2447" y="262"/>
                  <a:pt x="2454" y="262"/>
                </a:cubicBezTo>
                <a:close/>
                <a:moveTo>
                  <a:pt x="2494" y="262"/>
                </a:moveTo>
                <a:cubicBezTo>
                  <a:pt x="2501" y="262"/>
                  <a:pt x="2507" y="256"/>
                  <a:pt x="2507" y="249"/>
                </a:cubicBezTo>
                <a:cubicBezTo>
                  <a:pt x="2507" y="242"/>
                  <a:pt x="2501" y="236"/>
                  <a:pt x="2494" y="236"/>
                </a:cubicBezTo>
                <a:cubicBezTo>
                  <a:pt x="2487" y="236"/>
                  <a:pt x="2481" y="242"/>
                  <a:pt x="2481" y="249"/>
                </a:cubicBezTo>
                <a:cubicBezTo>
                  <a:pt x="2481" y="256"/>
                  <a:pt x="2487" y="262"/>
                  <a:pt x="2494" y="262"/>
                </a:cubicBezTo>
                <a:close/>
                <a:moveTo>
                  <a:pt x="2533" y="262"/>
                </a:moveTo>
                <a:cubicBezTo>
                  <a:pt x="2540" y="262"/>
                  <a:pt x="2546" y="256"/>
                  <a:pt x="2546" y="249"/>
                </a:cubicBezTo>
                <a:cubicBezTo>
                  <a:pt x="2546" y="242"/>
                  <a:pt x="2540" y="236"/>
                  <a:pt x="2533" y="236"/>
                </a:cubicBezTo>
                <a:cubicBezTo>
                  <a:pt x="2526" y="236"/>
                  <a:pt x="2521" y="242"/>
                  <a:pt x="2521" y="249"/>
                </a:cubicBezTo>
                <a:cubicBezTo>
                  <a:pt x="2521" y="256"/>
                  <a:pt x="2526" y="262"/>
                  <a:pt x="2533" y="262"/>
                </a:cubicBezTo>
                <a:close/>
                <a:moveTo>
                  <a:pt x="2573" y="262"/>
                </a:moveTo>
                <a:cubicBezTo>
                  <a:pt x="2580" y="262"/>
                  <a:pt x="2586" y="256"/>
                  <a:pt x="2586" y="249"/>
                </a:cubicBezTo>
                <a:cubicBezTo>
                  <a:pt x="2586" y="242"/>
                  <a:pt x="2580" y="236"/>
                  <a:pt x="2573" y="236"/>
                </a:cubicBezTo>
                <a:cubicBezTo>
                  <a:pt x="2566" y="236"/>
                  <a:pt x="2560" y="242"/>
                  <a:pt x="2560" y="249"/>
                </a:cubicBezTo>
                <a:cubicBezTo>
                  <a:pt x="2560" y="256"/>
                  <a:pt x="2566" y="262"/>
                  <a:pt x="2573" y="262"/>
                </a:cubicBezTo>
                <a:close/>
                <a:moveTo>
                  <a:pt x="2612" y="262"/>
                </a:moveTo>
                <a:cubicBezTo>
                  <a:pt x="2619" y="262"/>
                  <a:pt x="2625" y="256"/>
                  <a:pt x="2625" y="249"/>
                </a:cubicBezTo>
                <a:cubicBezTo>
                  <a:pt x="2625" y="242"/>
                  <a:pt x="2619" y="236"/>
                  <a:pt x="2612" y="236"/>
                </a:cubicBezTo>
                <a:cubicBezTo>
                  <a:pt x="2605" y="236"/>
                  <a:pt x="2599" y="242"/>
                  <a:pt x="2599" y="249"/>
                </a:cubicBezTo>
                <a:cubicBezTo>
                  <a:pt x="2599" y="256"/>
                  <a:pt x="2605" y="262"/>
                  <a:pt x="2612" y="262"/>
                </a:cubicBezTo>
                <a:close/>
                <a:moveTo>
                  <a:pt x="2652" y="262"/>
                </a:moveTo>
                <a:cubicBezTo>
                  <a:pt x="2659" y="262"/>
                  <a:pt x="2664" y="256"/>
                  <a:pt x="2664" y="249"/>
                </a:cubicBezTo>
                <a:cubicBezTo>
                  <a:pt x="2664" y="242"/>
                  <a:pt x="2659" y="236"/>
                  <a:pt x="2652" y="236"/>
                </a:cubicBezTo>
                <a:cubicBezTo>
                  <a:pt x="2645" y="236"/>
                  <a:pt x="2639" y="242"/>
                  <a:pt x="2639" y="249"/>
                </a:cubicBezTo>
                <a:cubicBezTo>
                  <a:pt x="2639" y="256"/>
                  <a:pt x="2645" y="262"/>
                  <a:pt x="2652" y="262"/>
                </a:cubicBezTo>
                <a:close/>
                <a:moveTo>
                  <a:pt x="2691" y="262"/>
                </a:moveTo>
                <a:cubicBezTo>
                  <a:pt x="2698" y="262"/>
                  <a:pt x="2704" y="256"/>
                  <a:pt x="2704" y="249"/>
                </a:cubicBezTo>
                <a:cubicBezTo>
                  <a:pt x="2704" y="242"/>
                  <a:pt x="2698" y="236"/>
                  <a:pt x="2691" y="236"/>
                </a:cubicBezTo>
                <a:cubicBezTo>
                  <a:pt x="2684" y="236"/>
                  <a:pt x="2678" y="242"/>
                  <a:pt x="2678" y="249"/>
                </a:cubicBezTo>
                <a:cubicBezTo>
                  <a:pt x="2678" y="256"/>
                  <a:pt x="2684" y="262"/>
                  <a:pt x="2691" y="262"/>
                </a:cubicBezTo>
                <a:close/>
                <a:moveTo>
                  <a:pt x="2730" y="262"/>
                </a:moveTo>
                <a:cubicBezTo>
                  <a:pt x="2738" y="262"/>
                  <a:pt x="2743" y="256"/>
                  <a:pt x="2743" y="249"/>
                </a:cubicBezTo>
                <a:cubicBezTo>
                  <a:pt x="2743" y="242"/>
                  <a:pt x="2738" y="236"/>
                  <a:pt x="2730" y="236"/>
                </a:cubicBezTo>
                <a:cubicBezTo>
                  <a:pt x="2723" y="236"/>
                  <a:pt x="2718" y="242"/>
                  <a:pt x="2718" y="249"/>
                </a:cubicBezTo>
                <a:cubicBezTo>
                  <a:pt x="2718" y="256"/>
                  <a:pt x="2723" y="262"/>
                  <a:pt x="2730" y="262"/>
                </a:cubicBezTo>
                <a:close/>
                <a:moveTo>
                  <a:pt x="2770" y="262"/>
                </a:moveTo>
                <a:cubicBezTo>
                  <a:pt x="2777" y="262"/>
                  <a:pt x="2783" y="256"/>
                  <a:pt x="2783" y="249"/>
                </a:cubicBezTo>
                <a:cubicBezTo>
                  <a:pt x="2783" y="242"/>
                  <a:pt x="2777" y="236"/>
                  <a:pt x="2770" y="236"/>
                </a:cubicBezTo>
                <a:cubicBezTo>
                  <a:pt x="2763" y="236"/>
                  <a:pt x="2757" y="242"/>
                  <a:pt x="2757" y="249"/>
                </a:cubicBezTo>
                <a:cubicBezTo>
                  <a:pt x="2757" y="256"/>
                  <a:pt x="2763" y="262"/>
                  <a:pt x="2770" y="262"/>
                </a:cubicBezTo>
                <a:close/>
                <a:moveTo>
                  <a:pt x="2770" y="223"/>
                </a:moveTo>
                <a:cubicBezTo>
                  <a:pt x="2777" y="223"/>
                  <a:pt x="2783" y="217"/>
                  <a:pt x="2783" y="210"/>
                </a:cubicBezTo>
                <a:cubicBezTo>
                  <a:pt x="2783" y="203"/>
                  <a:pt x="2777" y="197"/>
                  <a:pt x="2770" y="197"/>
                </a:cubicBezTo>
                <a:cubicBezTo>
                  <a:pt x="2763" y="197"/>
                  <a:pt x="2757" y="203"/>
                  <a:pt x="2757" y="210"/>
                </a:cubicBezTo>
                <a:cubicBezTo>
                  <a:pt x="2757" y="217"/>
                  <a:pt x="2763" y="223"/>
                  <a:pt x="2770" y="223"/>
                </a:cubicBezTo>
                <a:close/>
                <a:moveTo>
                  <a:pt x="2809" y="262"/>
                </a:moveTo>
                <a:cubicBezTo>
                  <a:pt x="2816" y="262"/>
                  <a:pt x="2822" y="256"/>
                  <a:pt x="2822" y="249"/>
                </a:cubicBezTo>
                <a:cubicBezTo>
                  <a:pt x="2822" y="242"/>
                  <a:pt x="2816" y="236"/>
                  <a:pt x="2809" y="236"/>
                </a:cubicBezTo>
                <a:cubicBezTo>
                  <a:pt x="2802" y="236"/>
                  <a:pt x="2797" y="242"/>
                  <a:pt x="2797" y="249"/>
                </a:cubicBezTo>
                <a:cubicBezTo>
                  <a:pt x="2797" y="256"/>
                  <a:pt x="2802" y="262"/>
                  <a:pt x="2809" y="262"/>
                </a:cubicBezTo>
                <a:close/>
                <a:moveTo>
                  <a:pt x="2849" y="262"/>
                </a:moveTo>
                <a:cubicBezTo>
                  <a:pt x="2856" y="262"/>
                  <a:pt x="2861" y="256"/>
                  <a:pt x="2861" y="249"/>
                </a:cubicBezTo>
                <a:cubicBezTo>
                  <a:pt x="2861" y="242"/>
                  <a:pt x="2856" y="236"/>
                  <a:pt x="2849" y="236"/>
                </a:cubicBezTo>
                <a:cubicBezTo>
                  <a:pt x="2842" y="236"/>
                  <a:pt x="2836" y="242"/>
                  <a:pt x="2836" y="249"/>
                </a:cubicBezTo>
                <a:cubicBezTo>
                  <a:pt x="2836" y="256"/>
                  <a:pt x="2842" y="262"/>
                  <a:pt x="2849" y="262"/>
                </a:cubicBezTo>
                <a:close/>
                <a:moveTo>
                  <a:pt x="2888" y="262"/>
                </a:moveTo>
                <a:cubicBezTo>
                  <a:pt x="2895" y="262"/>
                  <a:pt x="2901" y="256"/>
                  <a:pt x="2901" y="249"/>
                </a:cubicBezTo>
                <a:cubicBezTo>
                  <a:pt x="2901" y="242"/>
                  <a:pt x="2895" y="236"/>
                  <a:pt x="2888" y="236"/>
                </a:cubicBezTo>
                <a:cubicBezTo>
                  <a:pt x="2881" y="236"/>
                  <a:pt x="2875" y="242"/>
                  <a:pt x="2875" y="249"/>
                </a:cubicBezTo>
                <a:cubicBezTo>
                  <a:pt x="2875" y="256"/>
                  <a:pt x="2881" y="262"/>
                  <a:pt x="2888" y="262"/>
                </a:cubicBezTo>
                <a:close/>
                <a:moveTo>
                  <a:pt x="2928" y="262"/>
                </a:moveTo>
                <a:cubicBezTo>
                  <a:pt x="2935" y="262"/>
                  <a:pt x="2940" y="256"/>
                  <a:pt x="2940" y="249"/>
                </a:cubicBezTo>
                <a:cubicBezTo>
                  <a:pt x="2940" y="242"/>
                  <a:pt x="2935" y="236"/>
                  <a:pt x="2928" y="236"/>
                </a:cubicBezTo>
                <a:cubicBezTo>
                  <a:pt x="2921" y="236"/>
                  <a:pt x="2915" y="242"/>
                  <a:pt x="2915" y="249"/>
                </a:cubicBezTo>
                <a:cubicBezTo>
                  <a:pt x="2915" y="256"/>
                  <a:pt x="2921" y="262"/>
                  <a:pt x="2928" y="262"/>
                </a:cubicBezTo>
                <a:close/>
                <a:moveTo>
                  <a:pt x="2967" y="262"/>
                </a:moveTo>
                <a:cubicBezTo>
                  <a:pt x="2974" y="262"/>
                  <a:pt x="2980" y="256"/>
                  <a:pt x="2980" y="249"/>
                </a:cubicBezTo>
                <a:cubicBezTo>
                  <a:pt x="2980" y="242"/>
                  <a:pt x="2974" y="236"/>
                  <a:pt x="2967" y="236"/>
                </a:cubicBezTo>
                <a:cubicBezTo>
                  <a:pt x="2960" y="236"/>
                  <a:pt x="2954" y="242"/>
                  <a:pt x="2954" y="249"/>
                </a:cubicBezTo>
                <a:cubicBezTo>
                  <a:pt x="2954" y="256"/>
                  <a:pt x="2960" y="262"/>
                  <a:pt x="2967" y="262"/>
                </a:cubicBezTo>
                <a:close/>
                <a:moveTo>
                  <a:pt x="3006" y="262"/>
                </a:moveTo>
                <a:cubicBezTo>
                  <a:pt x="3013" y="262"/>
                  <a:pt x="3019" y="256"/>
                  <a:pt x="3019" y="249"/>
                </a:cubicBezTo>
                <a:cubicBezTo>
                  <a:pt x="3019" y="242"/>
                  <a:pt x="3013" y="236"/>
                  <a:pt x="3006" y="236"/>
                </a:cubicBezTo>
                <a:cubicBezTo>
                  <a:pt x="2999" y="236"/>
                  <a:pt x="2994" y="242"/>
                  <a:pt x="2994" y="249"/>
                </a:cubicBezTo>
                <a:cubicBezTo>
                  <a:pt x="2994" y="256"/>
                  <a:pt x="2999" y="262"/>
                  <a:pt x="3006" y="262"/>
                </a:cubicBezTo>
                <a:close/>
                <a:moveTo>
                  <a:pt x="3046" y="262"/>
                </a:moveTo>
                <a:cubicBezTo>
                  <a:pt x="3053" y="262"/>
                  <a:pt x="3059" y="256"/>
                  <a:pt x="3059" y="249"/>
                </a:cubicBezTo>
                <a:cubicBezTo>
                  <a:pt x="3059" y="242"/>
                  <a:pt x="3053" y="237"/>
                  <a:pt x="3046" y="237"/>
                </a:cubicBezTo>
                <a:cubicBezTo>
                  <a:pt x="3039" y="237"/>
                  <a:pt x="3033" y="242"/>
                  <a:pt x="3033" y="249"/>
                </a:cubicBezTo>
                <a:cubicBezTo>
                  <a:pt x="3033" y="256"/>
                  <a:pt x="3039" y="262"/>
                  <a:pt x="3046" y="262"/>
                </a:cubicBezTo>
                <a:close/>
                <a:moveTo>
                  <a:pt x="3085" y="262"/>
                </a:moveTo>
                <a:cubicBezTo>
                  <a:pt x="3092" y="262"/>
                  <a:pt x="3098" y="256"/>
                  <a:pt x="3098" y="249"/>
                </a:cubicBezTo>
                <a:cubicBezTo>
                  <a:pt x="3098" y="242"/>
                  <a:pt x="3092" y="236"/>
                  <a:pt x="3085" y="236"/>
                </a:cubicBezTo>
                <a:cubicBezTo>
                  <a:pt x="3078" y="236"/>
                  <a:pt x="3073" y="242"/>
                  <a:pt x="3073" y="249"/>
                </a:cubicBezTo>
                <a:cubicBezTo>
                  <a:pt x="3073" y="256"/>
                  <a:pt x="3078" y="262"/>
                  <a:pt x="3085" y="262"/>
                </a:cubicBezTo>
                <a:close/>
                <a:moveTo>
                  <a:pt x="3125" y="262"/>
                </a:moveTo>
                <a:cubicBezTo>
                  <a:pt x="3132" y="262"/>
                  <a:pt x="3137" y="256"/>
                  <a:pt x="3137" y="249"/>
                </a:cubicBezTo>
                <a:cubicBezTo>
                  <a:pt x="3137" y="242"/>
                  <a:pt x="3132" y="236"/>
                  <a:pt x="3125" y="236"/>
                </a:cubicBezTo>
                <a:cubicBezTo>
                  <a:pt x="3118" y="236"/>
                  <a:pt x="3112" y="242"/>
                  <a:pt x="3112" y="249"/>
                </a:cubicBezTo>
                <a:cubicBezTo>
                  <a:pt x="3112" y="256"/>
                  <a:pt x="3118" y="262"/>
                  <a:pt x="3125" y="262"/>
                </a:cubicBezTo>
                <a:close/>
                <a:moveTo>
                  <a:pt x="3164" y="262"/>
                </a:moveTo>
                <a:cubicBezTo>
                  <a:pt x="3171" y="262"/>
                  <a:pt x="3177" y="256"/>
                  <a:pt x="3177" y="249"/>
                </a:cubicBezTo>
                <a:cubicBezTo>
                  <a:pt x="3177" y="242"/>
                  <a:pt x="3171" y="236"/>
                  <a:pt x="3164" y="236"/>
                </a:cubicBezTo>
                <a:cubicBezTo>
                  <a:pt x="3157" y="236"/>
                  <a:pt x="3151" y="242"/>
                  <a:pt x="3151" y="249"/>
                </a:cubicBezTo>
                <a:cubicBezTo>
                  <a:pt x="3151" y="256"/>
                  <a:pt x="3157" y="262"/>
                  <a:pt x="3164" y="262"/>
                </a:cubicBezTo>
                <a:close/>
                <a:moveTo>
                  <a:pt x="3204" y="262"/>
                </a:moveTo>
                <a:cubicBezTo>
                  <a:pt x="3211" y="262"/>
                  <a:pt x="3216" y="256"/>
                  <a:pt x="3216" y="249"/>
                </a:cubicBezTo>
                <a:cubicBezTo>
                  <a:pt x="3216" y="242"/>
                  <a:pt x="3211" y="236"/>
                  <a:pt x="3204" y="236"/>
                </a:cubicBezTo>
                <a:cubicBezTo>
                  <a:pt x="3197" y="236"/>
                  <a:pt x="3191" y="242"/>
                  <a:pt x="3191" y="249"/>
                </a:cubicBezTo>
                <a:cubicBezTo>
                  <a:pt x="3191" y="256"/>
                  <a:pt x="3197" y="262"/>
                  <a:pt x="3204" y="262"/>
                </a:cubicBezTo>
                <a:close/>
                <a:moveTo>
                  <a:pt x="3282" y="262"/>
                </a:moveTo>
                <a:cubicBezTo>
                  <a:pt x="3289" y="262"/>
                  <a:pt x="3295" y="256"/>
                  <a:pt x="3295" y="249"/>
                </a:cubicBezTo>
                <a:cubicBezTo>
                  <a:pt x="3295" y="242"/>
                  <a:pt x="3289" y="236"/>
                  <a:pt x="3282" y="236"/>
                </a:cubicBezTo>
                <a:cubicBezTo>
                  <a:pt x="3275" y="236"/>
                  <a:pt x="3270" y="242"/>
                  <a:pt x="3270" y="249"/>
                </a:cubicBezTo>
                <a:cubicBezTo>
                  <a:pt x="3270" y="256"/>
                  <a:pt x="3275" y="262"/>
                  <a:pt x="3282" y="262"/>
                </a:cubicBezTo>
                <a:close/>
                <a:moveTo>
                  <a:pt x="3519" y="262"/>
                </a:moveTo>
                <a:cubicBezTo>
                  <a:pt x="3526" y="262"/>
                  <a:pt x="3532" y="256"/>
                  <a:pt x="3532" y="249"/>
                </a:cubicBezTo>
                <a:cubicBezTo>
                  <a:pt x="3532" y="242"/>
                  <a:pt x="3526" y="236"/>
                  <a:pt x="3519" y="236"/>
                </a:cubicBezTo>
                <a:cubicBezTo>
                  <a:pt x="3512" y="236"/>
                  <a:pt x="3506" y="242"/>
                  <a:pt x="3506" y="249"/>
                </a:cubicBezTo>
                <a:cubicBezTo>
                  <a:pt x="3506" y="256"/>
                  <a:pt x="3512" y="262"/>
                  <a:pt x="3519" y="262"/>
                </a:cubicBezTo>
                <a:close/>
                <a:moveTo>
                  <a:pt x="10" y="278"/>
                </a:moveTo>
                <a:cubicBezTo>
                  <a:pt x="4" y="278"/>
                  <a:pt x="0" y="283"/>
                  <a:pt x="0" y="289"/>
                </a:cubicBezTo>
                <a:cubicBezTo>
                  <a:pt x="0" y="295"/>
                  <a:pt x="4" y="299"/>
                  <a:pt x="10" y="299"/>
                </a:cubicBezTo>
                <a:cubicBezTo>
                  <a:pt x="16" y="299"/>
                  <a:pt x="21" y="295"/>
                  <a:pt x="21" y="289"/>
                </a:cubicBezTo>
                <a:cubicBezTo>
                  <a:pt x="21" y="283"/>
                  <a:pt x="16" y="278"/>
                  <a:pt x="10" y="278"/>
                </a:cubicBezTo>
                <a:close/>
                <a:moveTo>
                  <a:pt x="50" y="301"/>
                </a:moveTo>
                <a:cubicBezTo>
                  <a:pt x="57" y="301"/>
                  <a:pt x="62" y="296"/>
                  <a:pt x="62" y="289"/>
                </a:cubicBezTo>
                <a:cubicBezTo>
                  <a:pt x="62" y="282"/>
                  <a:pt x="57" y="276"/>
                  <a:pt x="50" y="276"/>
                </a:cubicBezTo>
                <a:cubicBezTo>
                  <a:pt x="43" y="276"/>
                  <a:pt x="37" y="282"/>
                  <a:pt x="37" y="289"/>
                </a:cubicBezTo>
                <a:cubicBezTo>
                  <a:pt x="37" y="296"/>
                  <a:pt x="43" y="301"/>
                  <a:pt x="50" y="301"/>
                </a:cubicBezTo>
                <a:close/>
                <a:moveTo>
                  <a:pt x="89" y="301"/>
                </a:moveTo>
                <a:cubicBezTo>
                  <a:pt x="96" y="301"/>
                  <a:pt x="102" y="296"/>
                  <a:pt x="102" y="289"/>
                </a:cubicBezTo>
                <a:cubicBezTo>
                  <a:pt x="102" y="282"/>
                  <a:pt x="96" y="276"/>
                  <a:pt x="89" y="276"/>
                </a:cubicBezTo>
                <a:cubicBezTo>
                  <a:pt x="82" y="276"/>
                  <a:pt x="76" y="282"/>
                  <a:pt x="76" y="289"/>
                </a:cubicBezTo>
                <a:cubicBezTo>
                  <a:pt x="76" y="296"/>
                  <a:pt x="82" y="301"/>
                  <a:pt x="89" y="301"/>
                </a:cubicBezTo>
                <a:close/>
                <a:moveTo>
                  <a:pt x="128" y="301"/>
                </a:moveTo>
                <a:cubicBezTo>
                  <a:pt x="136" y="301"/>
                  <a:pt x="141" y="296"/>
                  <a:pt x="141" y="289"/>
                </a:cubicBezTo>
                <a:cubicBezTo>
                  <a:pt x="141" y="282"/>
                  <a:pt x="136" y="276"/>
                  <a:pt x="128" y="276"/>
                </a:cubicBezTo>
                <a:cubicBezTo>
                  <a:pt x="121" y="276"/>
                  <a:pt x="116" y="282"/>
                  <a:pt x="116" y="289"/>
                </a:cubicBezTo>
                <a:cubicBezTo>
                  <a:pt x="116" y="296"/>
                  <a:pt x="121" y="301"/>
                  <a:pt x="128" y="301"/>
                </a:cubicBezTo>
                <a:close/>
                <a:moveTo>
                  <a:pt x="168" y="301"/>
                </a:moveTo>
                <a:cubicBezTo>
                  <a:pt x="175" y="301"/>
                  <a:pt x="181" y="296"/>
                  <a:pt x="181" y="289"/>
                </a:cubicBezTo>
                <a:cubicBezTo>
                  <a:pt x="181" y="282"/>
                  <a:pt x="175" y="276"/>
                  <a:pt x="168" y="276"/>
                </a:cubicBezTo>
                <a:cubicBezTo>
                  <a:pt x="161" y="276"/>
                  <a:pt x="155" y="282"/>
                  <a:pt x="155" y="289"/>
                </a:cubicBezTo>
                <a:cubicBezTo>
                  <a:pt x="155" y="296"/>
                  <a:pt x="161" y="301"/>
                  <a:pt x="168" y="301"/>
                </a:cubicBezTo>
                <a:close/>
                <a:moveTo>
                  <a:pt x="207" y="301"/>
                </a:moveTo>
                <a:cubicBezTo>
                  <a:pt x="214" y="301"/>
                  <a:pt x="220" y="296"/>
                  <a:pt x="220" y="289"/>
                </a:cubicBezTo>
                <a:cubicBezTo>
                  <a:pt x="220" y="282"/>
                  <a:pt x="214" y="276"/>
                  <a:pt x="207" y="276"/>
                </a:cubicBezTo>
                <a:cubicBezTo>
                  <a:pt x="200" y="276"/>
                  <a:pt x="195" y="282"/>
                  <a:pt x="195" y="289"/>
                </a:cubicBezTo>
                <a:cubicBezTo>
                  <a:pt x="195" y="296"/>
                  <a:pt x="200" y="301"/>
                  <a:pt x="207" y="301"/>
                </a:cubicBezTo>
                <a:close/>
                <a:moveTo>
                  <a:pt x="247" y="301"/>
                </a:moveTo>
                <a:cubicBezTo>
                  <a:pt x="254" y="301"/>
                  <a:pt x="259" y="296"/>
                  <a:pt x="259" y="289"/>
                </a:cubicBezTo>
                <a:cubicBezTo>
                  <a:pt x="259" y="282"/>
                  <a:pt x="254" y="276"/>
                  <a:pt x="247" y="276"/>
                </a:cubicBezTo>
                <a:cubicBezTo>
                  <a:pt x="240" y="276"/>
                  <a:pt x="234" y="282"/>
                  <a:pt x="234" y="289"/>
                </a:cubicBezTo>
                <a:cubicBezTo>
                  <a:pt x="234" y="296"/>
                  <a:pt x="240" y="301"/>
                  <a:pt x="247" y="301"/>
                </a:cubicBezTo>
                <a:close/>
                <a:moveTo>
                  <a:pt x="286" y="301"/>
                </a:moveTo>
                <a:cubicBezTo>
                  <a:pt x="293" y="301"/>
                  <a:pt x="299" y="296"/>
                  <a:pt x="299" y="289"/>
                </a:cubicBezTo>
                <a:cubicBezTo>
                  <a:pt x="299" y="282"/>
                  <a:pt x="293" y="276"/>
                  <a:pt x="286" y="276"/>
                </a:cubicBezTo>
                <a:cubicBezTo>
                  <a:pt x="279" y="276"/>
                  <a:pt x="273" y="282"/>
                  <a:pt x="273" y="289"/>
                </a:cubicBezTo>
                <a:cubicBezTo>
                  <a:pt x="273" y="296"/>
                  <a:pt x="279" y="301"/>
                  <a:pt x="286" y="301"/>
                </a:cubicBezTo>
                <a:close/>
                <a:moveTo>
                  <a:pt x="326" y="301"/>
                </a:moveTo>
                <a:cubicBezTo>
                  <a:pt x="333" y="301"/>
                  <a:pt x="338" y="296"/>
                  <a:pt x="338" y="289"/>
                </a:cubicBezTo>
                <a:cubicBezTo>
                  <a:pt x="338" y="282"/>
                  <a:pt x="333" y="276"/>
                  <a:pt x="326" y="276"/>
                </a:cubicBezTo>
                <a:cubicBezTo>
                  <a:pt x="319" y="276"/>
                  <a:pt x="313" y="282"/>
                  <a:pt x="313" y="289"/>
                </a:cubicBezTo>
                <a:cubicBezTo>
                  <a:pt x="313" y="296"/>
                  <a:pt x="319" y="301"/>
                  <a:pt x="326" y="301"/>
                </a:cubicBezTo>
                <a:close/>
                <a:moveTo>
                  <a:pt x="365" y="301"/>
                </a:moveTo>
                <a:cubicBezTo>
                  <a:pt x="372" y="301"/>
                  <a:pt x="378" y="296"/>
                  <a:pt x="378" y="289"/>
                </a:cubicBezTo>
                <a:cubicBezTo>
                  <a:pt x="378" y="282"/>
                  <a:pt x="372" y="276"/>
                  <a:pt x="365" y="276"/>
                </a:cubicBezTo>
                <a:cubicBezTo>
                  <a:pt x="358" y="276"/>
                  <a:pt x="352" y="282"/>
                  <a:pt x="352" y="289"/>
                </a:cubicBezTo>
                <a:cubicBezTo>
                  <a:pt x="352" y="296"/>
                  <a:pt x="358" y="301"/>
                  <a:pt x="365" y="301"/>
                </a:cubicBezTo>
                <a:close/>
                <a:moveTo>
                  <a:pt x="404" y="301"/>
                </a:moveTo>
                <a:cubicBezTo>
                  <a:pt x="411" y="301"/>
                  <a:pt x="417" y="296"/>
                  <a:pt x="417" y="289"/>
                </a:cubicBezTo>
                <a:cubicBezTo>
                  <a:pt x="417" y="282"/>
                  <a:pt x="411" y="276"/>
                  <a:pt x="404" y="276"/>
                </a:cubicBezTo>
                <a:cubicBezTo>
                  <a:pt x="397" y="276"/>
                  <a:pt x="392" y="282"/>
                  <a:pt x="392" y="289"/>
                </a:cubicBezTo>
                <a:cubicBezTo>
                  <a:pt x="392" y="296"/>
                  <a:pt x="397" y="301"/>
                  <a:pt x="404" y="301"/>
                </a:cubicBezTo>
                <a:close/>
                <a:moveTo>
                  <a:pt x="444" y="301"/>
                </a:moveTo>
                <a:cubicBezTo>
                  <a:pt x="451" y="301"/>
                  <a:pt x="457" y="296"/>
                  <a:pt x="457" y="289"/>
                </a:cubicBezTo>
                <a:cubicBezTo>
                  <a:pt x="457" y="282"/>
                  <a:pt x="451" y="276"/>
                  <a:pt x="444" y="276"/>
                </a:cubicBezTo>
                <a:cubicBezTo>
                  <a:pt x="437" y="276"/>
                  <a:pt x="431" y="282"/>
                  <a:pt x="431" y="289"/>
                </a:cubicBezTo>
                <a:cubicBezTo>
                  <a:pt x="431" y="296"/>
                  <a:pt x="437" y="301"/>
                  <a:pt x="444" y="301"/>
                </a:cubicBezTo>
                <a:close/>
                <a:moveTo>
                  <a:pt x="483" y="301"/>
                </a:moveTo>
                <a:cubicBezTo>
                  <a:pt x="490" y="301"/>
                  <a:pt x="496" y="296"/>
                  <a:pt x="496" y="289"/>
                </a:cubicBezTo>
                <a:cubicBezTo>
                  <a:pt x="496" y="282"/>
                  <a:pt x="490" y="276"/>
                  <a:pt x="483" y="276"/>
                </a:cubicBezTo>
                <a:cubicBezTo>
                  <a:pt x="476" y="276"/>
                  <a:pt x="471" y="282"/>
                  <a:pt x="471" y="289"/>
                </a:cubicBezTo>
                <a:cubicBezTo>
                  <a:pt x="471" y="296"/>
                  <a:pt x="476" y="301"/>
                  <a:pt x="483" y="301"/>
                </a:cubicBezTo>
                <a:close/>
                <a:moveTo>
                  <a:pt x="523" y="301"/>
                </a:moveTo>
                <a:cubicBezTo>
                  <a:pt x="530" y="301"/>
                  <a:pt x="535" y="296"/>
                  <a:pt x="535" y="289"/>
                </a:cubicBezTo>
                <a:cubicBezTo>
                  <a:pt x="535" y="282"/>
                  <a:pt x="530" y="276"/>
                  <a:pt x="523" y="276"/>
                </a:cubicBezTo>
                <a:cubicBezTo>
                  <a:pt x="516" y="276"/>
                  <a:pt x="510" y="282"/>
                  <a:pt x="510" y="289"/>
                </a:cubicBezTo>
                <a:cubicBezTo>
                  <a:pt x="510" y="296"/>
                  <a:pt x="516" y="301"/>
                  <a:pt x="523" y="301"/>
                </a:cubicBezTo>
                <a:close/>
                <a:moveTo>
                  <a:pt x="562" y="301"/>
                </a:moveTo>
                <a:cubicBezTo>
                  <a:pt x="569" y="301"/>
                  <a:pt x="575" y="296"/>
                  <a:pt x="575" y="289"/>
                </a:cubicBezTo>
                <a:cubicBezTo>
                  <a:pt x="575" y="282"/>
                  <a:pt x="569" y="276"/>
                  <a:pt x="562" y="276"/>
                </a:cubicBezTo>
                <a:cubicBezTo>
                  <a:pt x="555" y="276"/>
                  <a:pt x="549" y="282"/>
                  <a:pt x="549" y="289"/>
                </a:cubicBezTo>
                <a:cubicBezTo>
                  <a:pt x="549" y="296"/>
                  <a:pt x="555" y="301"/>
                  <a:pt x="562" y="301"/>
                </a:cubicBezTo>
                <a:close/>
                <a:moveTo>
                  <a:pt x="641" y="301"/>
                </a:moveTo>
                <a:cubicBezTo>
                  <a:pt x="648" y="301"/>
                  <a:pt x="654" y="296"/>
                  <a:pt x="654" y="289"/>
                </a:cubicBezTo>
                <a:cubicBezTo>
                  <a:pt x="654" y="282"/>
                  <a:pt x="648" y="276"/>
                  <a:pt x="641" y="276"/>
                </a:cubicBezTo>
                <a:cubicBezTo>
                  <a:pt x="634" y="276"/>
                  <a:pt x="628" y="282"/>
                  <a:pt x="628" y="289"/>
                </a:cubicBezTo>
                <a:cubicBezTo>
                  <a:pt x="628" y="296"/>
                  <a:pt x="634" y="301"/>
                  <a:pt x="641" y="301"/>
                </a:cubicBezTo>
                <a:close/>
                <a:moveTo>
                  <a:pt x="720" y="301"/>
                </a:moveTo>
                <a:cubicBezTo>
                  <a:pt x="727" y="301"/>
                  <a:pt x="733" y="296"/>
                  <a:pt x="733" y="289"/>
                </a:cubicBezTo>
                <a:cubicBezTo>
                  <a:pt x="733" y="282"/>
                  <a:pt x="727" y="276"/>
                  <a:pt x="720" y="276"/>
                </a:cubicBezTo>
                <a:cubicBezTo>
                  <a:pt x="713" y="276"/>
                  <a:pt x="707" y="282"/>
                  <a:pt x="707" y="289"/>
                </a:cubicBezTo>
                <a:cubicBezTo>
                  <a:pt x="707" y="296"/>
                  <a:pt x="713" y="301"/>
                  <a:pt x="720" y="301"/>
                </a:cubicBezTo>
                <a:close/>
                <a:moveTo>
                  <a:pt x="759" y="301"/>
                </a:moveTo>
                <a:cubicBezTo>
                  <a:pt x="766" y="301"/>
                  <a:pt x="772" y="296"/>
                  <a:pt x="772" y="289"/>
                </a:cubicBezTo>
                <a:cubicBezTo>
                  <a:pt x="772" y="282"/>
                  <a:pt x="766" y="276"/>
                  <a:pt x="759" y="276"/>
                </a:cubicBezTo>
                <a:cubicBezTo>
                  <a:pt x="752" y="276"/>
                  <a:pt x="747" y="282"/>
                  <a:pt x="747" y="289"/>
                </a:cubicBezTo>
                <a:cubicBezTo>
                  <a:pt x="747" y="296"/>
                  <a:pt x="752" y="301"/>
                  <a:pt x="759" y="301"/>
                </a:cubicBezTo>
                <a:close/>
                <a:moveTo>
                  <a:pt x="786" y="289"/>
                </a:moveTo>
                <a:cubicBezTo>
                  <a:pt x="786" y="296"/>
                  <a:pt x="792" y="301"/>
                  <a:pt x="799" y="301"/>
                </a:cubicBezTo>
                <a:cubicBezTo>
                  <a:pt x="806" y="301"/>
                  <a:pt x="811" y="296"/>
                  <a:pt x="811" y="289"/>
                </a:cubicBezTo>
                <a:cubicBezTo>
                  <a:pt x="811" y="282"/>
                  <a:pt x="806" y="276"/>
                  <a:pt x="799" y="276"/>
                </a:cubicBezTo>
                <a:cubicBezTo>
                  <a:pt x="792" y="276"/>
                  <a:pt x="786" y="282"/>
                  <a:pt x="786" y="289"/>
                </a:cubicBezTo>
                <a:close/>
                <a:moveTo>
                  <a:pt x="838" y="301"/>
                </a:moveTo>
                <a:cubicBezTo>
                  <a:pt x="845" y="301"/>
                  <a:pt x="851" y="296"/>
                  <a:pt x="851" y="289"/>
                </a:cubicBezTo>
                <a:cubicBezTo>
                  <a:pt x="851" y="282"/>
                  <a:pt x="845" y="276"/>
                  <a:pt x="838" y="276"/>
                </a:cubicBezTo>
                <a:cubicBezTo>
                  <a:pt x="831" y="276"/>
                  <a:pt x="825" y="282"/>
                  <a:pt x="825" y="289"/>
                </a:cubicBezTo>
                <a:cubicBezTo>
                  <a:pt x="825" y="296"/>
                  <a:pt x="831" y="301"/>
                  <a:pt x="838" y="301"/>
                </a:cubicBezTo>
                <a:close/>
                <a:moveTo>
                  <a:pt x="956" y="301"/>
                </a:moveTo>
                <a:cubicBezTo>
                  <a:pt x="963" y="301"/>
                  <a:pt x="969" y="296"/>
                  <a:pt x="969" y="289"/>
                </a:cubicBezTo>
                <a:cubicBezTo>
                  <a:pt x="969" y="282"/>
                  <a:pt x="963" y="276"/>
                  <a:pt x="956" y="276"/>
                </a:cubicBezTo>
                <a:cubicBezTo>
                  <a:pt x="949" y="276"/>
                  <a:pt x="944" y="282"/>
                  <a:pt x="944" y="289"/>
                </a:cubicBezTo>
                <a:cubicBezTo>
                  <a:pt x="944" y="296"/>
                  <a:pt x="949" y="301"/>
                  <a:pt x="956" y="301"/>
                </a:cubicBezTo>
                <a:close/>
                <a:moveTo>
                  <a:pt x="996" y="301"/>
                </a:moveTo>
                <a:cubicBezTo>
                  <a:pt x="1003" y="301"/>
                  <a:pt x="1009" y="296"/>
                  <a:pt x="1009" y="289"/>
                </a:cubicBezTo>
                <a:cubicBezTo>
                  <a:pt x="1009" y="282"/>
                  <a:pt x="1003" y="276"/>
                  <a:pt x="996" y="276"/>
                </a:cubicBezTo>
                <a:cubicBezTo>
                  <a:pt x="989" y="276"/>
                  <a:pt x="983" y="282"/>
                  <a:pt x="983" y="289"/>
                </a:cubicBezTo>
                <a:cubicBezTo>
                  <a:pt x="983" y="296"/>
                  <a:pt x="989" y="301"/>
                  <a:pt x="996" y="301"/>
                </a:cubicBezTo>
                <a:close/>
                <a:moveTo>
                  <a:pt x="1193" y="301"/>
                </a:moveTo>
                <a:cubicBezTo>
                  <a:pt x="1200" y="301"/>
                  <a:pt x="1206" y="296"/>
                  <a:pt x="1206" y="289"/>
                </a:cubicBezTo>
                <a:cubicBezTo>
                  <a:pt x="1206" y="282"/>
                  <a:pt x="1200" y="276"/>
                  <a:pt x="1193" y="276"/>
                </a:cubicBezTo>
                <a:cubicBezTo>
                  <a:pt x="1186" y="276"/>
                  <a:pt x="1180" y="282"/>
                  <a:pt x="1180" y="289"/>
                </a:cubicBezTo>
                <a:cubicBezTo>
                  <a:pt x="1180" y="296"/>
                  <a:pt x="1186" y="301"/>
                  <a:pt x="1193" y="301"/>
                </a:cubicBezTo>
                <a:close/>
                <a:moveTo>
                  <a:pt x="1232" y="301"/>
                </a:moveTo>
                <a:cubicBezTo>
                  <a:pt x="1239" y="301"/>
                  <a:pt x="1245" y="296"/>
                  <a:pt x="1245" y="289"/>
                </a:cubicBezTo>
                <a:cubicBezTo>
                  <a:pt x="1245" y="282"/>
                  <a:pt x="1239" y="276"/>
                  <a:pt x="1232" y="276"/>
                </a:cubicBezTo>
                <a:cubicBezTo>
                  <a:pt x="1225" y="276"/>
                  <a:pt x="1220" y="282"/>
                  <a:pt x="1220" y="289"/>
                </a:cubicBezTo>
                <a:cubicBezTo>
                  <a:pt x="1220" y="296"/>
                  <a:pt x="1225" y="301"/>
                  <a:pt x="1232" y="301"/>
                </a:cubicBezTo>
                <a:close/>
                <a:moveTo>
                  <a:pt x="1272" y="301"/>
                </a:moveTo>
                <a:cubicBezTo>
                  <a:pt x="1279" y="301"/>
                  <a:pt x="1285" y="296"/>
                  <a:pt x="1285" y="289"/>
                </a:cubicBezTo>
                <a:cubicBezTo>
                  <a:pt x="1285" y="282"/>
                  <a:pt x="1279" y="276"/>
                  <a:pt x="1272" y="276"/>
                </a:cubicBezTo>
                <a:cubicBezTo>
                  <a:pt x="1265" y="276"/>
                  <a:pt x="1259" y="282"/>
                  <a:pt x="1259" y="289"/>
                </a:cubicBezTo>
                <a:cubicBezTo>
                  <a:pt x="1259" y="296"/>
                  <a:pt x="1265" y="301"/>
                  <a:pt x="1272" y="301"/>
                </a:cubicBezTo>
                <a:close/>
                <a:moveTo>
                  <a:pt x="1311" y="301"/>
                </a:moveTo>
                <a:cubicBezTo>
                  <a:pt x="1318" y="301"/>
                  <a:pt x="1324" y="296"/>
                  <a:pt x="1324" y="289"/>
                </a:cubicBezTo>
                <a:cubicBezTo>
                  <a:pt x="1324" y="282"/>
                  <a:pt x="1318" y="276"/>
                  <a:pt x="1311" y="276"/>
                </a:cubicBezTo>
                <a:cubicBezTo>
                  <a:pt x="1304" y="276"/>
                  <a:pt x="1298" y="282"/>
                  <a:pt x="1298" y="289"/>
                </a:cubicBezTo>
                <a:cubicBezTo>
                  <a:pt x="1298" y="296"/>
                  <a:pt x="1304" y="301"/>
                  <a:pt x="1311" y="301"/>
                </a:cubicBezTo>
                <a:close/>
                <a:moveTo>
                  <a:pt x="1351" y="276"/>
                </a:moveTo>
                <a:cubicBezTo>
                  <a:pt x="1344" y="276"/>
                  <a:pt x="1338" y="282"/>
                  <a:pt x="1338" y="289"/>
                </a:cubicBezTo>
                <a:cubicBezTo>
                  <a:pt x="1338" y="296"/>
                  <a:pt x="1344" y="301"/>
                  <a:pt x="1351" y="301"/>
                </a:cubicBezTo>
                <a:cubicBezTo>
                  <a:pt x="1358" y="301"/>
                  <a:pt x="1363" y="296"/>
                  <a:pt x="1363" y="289"/>
                </a:cubicBezTo>
                <a:cubicBezTo>
                  <a:pt x="1363" y="282"/>
                  <a:pt x="1358" y="276"/>
                  <a:pt x="1351" y="276"/>
                </a:cubicBezTo>
                <a:close/>
                <a:moveTo>
                  <a:pt x="1390" y="276"/>
                </a:moveTo>
                <a:cubicBezTo>
                  <a:pt x="1383" y="276"/>
                  <a:pt x="1377" y="282"/>
                  <a:pt x="1377" y="289"/>
                </a:cubicBezTo>
                <a:cubicBezTo>
                  <a:pt x="1377" y="296"/>
                  <a:pt x="1383" y="301"/>
                  <a:pt x="1390" y="301"/>
                </a:cubicBezTo>
                <a:cubicBezTo>
                  <a:pt x="1397" y="301"/>
                  <a:pt x="1403" y="296"/>
                  <a:pt x="1403" y="289"/>
                </a:cubicBezTo>
                <a:cubicBezTo>
                  <a:pt x="1403" y="282"/>
                  <a:pt x="1397" y="276"/>
                  <a:pt x="1390" y="276"/>
                </a:cubicBezTo>
                <a:close/>
                <a:moveTo>
                  <a:pt x="1429" y="276"/>
                </a:moveTo>
                <a:cubicBezTo>
                  <a:pt x="1422" y="276"/>
                  <a:pt x="1417" y="282"/>
                  <a:pt x="1417" y="289"/>
                </a:cubicBezTo>
                <a:cubicBezTo>
                  <a:pt x="1417" y="296"/>
                  <a:pt x="1422" y="301"/>
                  <a:pt x="1429" y="301"/>
                </a:cubicBezTo>
                <a:cubicBezTo>
                  <a:pt x="1437" y="301"/>
                  <a:pt x="1442" y="296"/>
                  <a:pt x="1442" y="289"/>
                </a:cubicBezTo>
                <a:cubicBezTo>
                  <a:pt x="1442" y="282"/>
                  <a:pt x="1437" y="276"/>
                  <a:pt x="1429" y="276"/>
                </a:cubicBezTo>
                <a:close/>
                <a:moveTo>
                  <a:pt x="1859" y="289"/>
                </a:moveTo>
                <a:cubicBezTo>
                  <a:pt x="1859" y="291"/>
                  <a:pt x="1861" y="293"/>
                  <a:pt x="1863" y="293"/>
                </a:cubicBezTo>
                <a:cubicBezTo>
                  <a:pt x="1865" y="293"/>
                  <a:pt x="1867" y="291"/>
                  <a:pt x="1867" y="289"/>
                </a:cubicBezTo>
                <a:cubicBezTo>
                  <a:pt x="1867" y="286"/>
                  <a:pt x="1865" y="284"/>
                  <a:pt x="1863" y="284"/>
                </a:cubicBezTo>
                <a:cubicBezTo>
                  <a:pt x="1861" y="284"/>
                  <a:pt x="1859" y="286"/>
                  <a:pt x="1859" y="289"/>
                </a:cubicBezTo>
                <a:close/>
                <a:moveTo>
                  <a:pt x="1903" y="301"/>
                </a:moveTo>
                <a:cubicBezTo>
                  <a:pt x="1910" y="301"/>
                  <a:pt x="1915" y="296"/>
                  <a:pt x="1915" y="289"/>
                </a:cubicBezTo>
                <a:cubicBezTo>
                  <a:pt x="1915" y="282"/>
                  <a:pt x="1910" y="276"/>
                  <a:pt x="1903" y="276"/>
                </a:cubicBezTo>
                <a:cubicBezTo>
                  <a:pt x="1896" y="276"/>
                  <a:pt x="1890" y="282"/>
                  <a:pt x="1890" y="289"/>
                </a:cubicBezTo>
                <a:cubicBezTo>
                  <a:pt x="1890" y="296"/>
                  <a:pt x="1896" y="301"/>
                  <a:pt x="1903" y="301"/>
                </a:cubicBezTo>
                <a:close/>
                <a:moveTo>
                  <a:pt x="1942" y="301"/>
                </a:moveTo>
                <a:cubicBezTo>
                  <a:pt x="1949" y="301"/>
                  <a:pt x="1955" y="296"/>
                  <a:pt x="1955" y="289"/>
                </a:cubicBezTo>
                <a:cubicBezTo>
                  <a:pt x="1955" y="282"/>
                  <a:pt x="1949" y="276"/>
                  <a:pt x="1942" y="276"/>
                </a:cubicBezTo>
                <a:cubicBezTo>
                  <a:pt x="1935" y="276"/>
                  <a:pt x="1929" y="282"/>
                  <a:pt x="1929" y="289"/>
                </a:cubicBezTo>
                <a:cubicBezTo>
                  <a:pt x="1929" y="296"/>
                  <a:pt x="1935" y="301"/>
                  <a:pt x="1942" y="301"/>
                </a:cubicBezTo>
                <a:close/>
                <a:moveTo>
                  <a:pt x="1981" y="301"/>
                </a:moveTo>
                <a:cubicBezTo>
                  <a:pt x="1988" y="301"/>
                  <a:pt x="1994" y="296"/>
                  <a:pt x="1994" y="289"/>
                </a:cubicBezTo>
                <a:cubicBezTo>
                  <a:pt x="1994" y="282"/>
                  <a:pt x="1988" y="276"/>
                  <a:pt x="1981" y="276"/>
                </a:cubicBezTo>
                <a:cubicBezTo>
                  <a:pt x="1974" y="276"/>
                  <a:pt x="1969" y="282"/>
                  <a:pt x="1969" y="289"/>
                </a:cubicBezTo>
                <a:cubicBezTo>
                  <a:pt x="1969" y="296"/>
                  <a:pt x="1974" y="301"/>
                  <a:pt x="1981" y="301"/>
                </a:cubicBezTo>
                <a:close/>
                <a:moveTo>
                  <a:pt x="2021" y="301"/>
                </a:moveTo>
                <a:cubicBezTo>
                  <a:pt x="2028" y="301"/>
                  <a:pt x="2034" y="296"/>
                  <a:pt x="2034" y="289"/>
                </a:cubicBezTo>
                <a:cubicBezTo>
                  <a:pt x="2034" y="282"/>
                  <a:pt x="2028" y="276"/>
                  <a:pt x="2021" y="276"/>
                </a:cubicBezTo>
                <a:cubicBezTo>
                  <a:pt x="2014" y="276"/>
                  <a:pt x="2008" y="282"/>
                  <a:pt x="2008" y="289"/>
                </a:cubicBezTo>
                <a:cubicBezTo>
                  <a:pt x="2008" y="296"/>
                  <a:pt x="2014" y="301"/>
                  <a:pt x="2021" y="301"/>
                </a:cubicBezTo>
                <a:close/>
                <a:moveTo>
                  <a:pt x="2060" y="301"/>
                </a:moveTo>
                <a:cubicBezTo>
                  <a:pt x="2067" y="301"/>
                  <a:pt x="2073" y="296"/>
                  <a:pt x="2073" y="289"/>
                </a:cubicBezTo>
                <a:cubicBezTo>
                  <a:pt x="2073" y="282"/>
                  <a:pt x="2067" y="276"/>
                  <a:pt x="2060" y="276"/>
                </a:cubicBezTo>
                <a:cubicBezTo>
                  <a:pt x="2053" y="276"/>
                  <a:pt x="2048" y="282"/>
                  <a:pt x="2048" y="289"/>
                </a:cubicBezTo>
                <a:cubicBezTo>
                  <a:pt x="2048" y="296"/>
                  <a:pt x="2053" y="301"/>
                  <a:pt x="2060" y="301"/>
                </a:cubicBezTo>
                <a:close/>
                <a:moveTo>
                  <a:pt x="2288" y="289"/>
                </a:moveTo>
                <a:cubicBezTo>
                  <a:pt x="2288" y="293"/>
                  <a:pt x="2292" y="297"/>
                  <a:pt x="2297" y="297"/>
                </a:cubicBezTo>
                <a:cubicBezTo>
                  <a:pt x="2302" y="297"/>
                  <a:pt x="2305" y="293"/>
                  <a:pt x="2305" y="289"/>
                </a:cubicBezTo>
                <a:cubicBezTo>
                  <a:pt x="2305" y="284"/>
                  <a:pt x="2302" y="280"/>
                  <a:pt x="2297" y="280"/>
                </a:cubicBezTo>
                <a:cubicBezTo>
                  <a:pt x="2292" y="280"/>
                  <a:pt x="2288" y="284"/>
                  <a:pt x="2288" y="289"/>
                </a:cubicBezTo>
                <a:close/>
                <a:moveTo>
                  <a:pt x="2336" y="301"/>
                </a:moveTo>
                <a:cubicBezTo>
                  <a:pt x="2343" y="301"/>
                  <a:pt x="2349" y="296"/>
                  <a:pt x="2349" y="289"/>
                </a:cubicBezTo>
                <a:cubicBezTo>
                  <a:pt x="2349" y="282"/>
                  <a:pt x="2343" y="276"/>
                  <a:pt x="2336" y="276"/>
                </a:cubicBezTo>
                <a:cubicBezTo>
                  <a:pt x="2329" y="276"/>
                  <a:pt x="2323" y="282"/>
                  <a:pt x="2323" y="289"/>
                </a:cubicBezTo>
                <a:cubicBezTo>
                  <a:pt x="2323" y="296"/>
                  <a:pt x="2329" y="301"/>
                  <a:pt x="2336" y="301"/>
                </a:cubicBezTo>
                <a:close/>
                <a:moveTo>
                  <a:pt x="2415" y="301"/>
                </a:moveTo>
                <a:cubicBezTo>
                  <a:pt x="2422" y="301"/>
                  <a:pt x="2428" y="296"/>
                  <a:pt x="2428" y="289"/>
                </a:cubicBezTo>
                <a:cubicBezTo>
                  <a:pt x="2428" y="282"/>
                  <a:pt x="2422" y="276"/>
                  <a:pt x="2415" y="276"/>
                </a:cubicBezTo>
                <a:cubicBezTo>
                  <a:pt x="2408" y="276"/>
                  <a:pt x="2402" y="282"/>
                  <a:pt x="2402" y="289"/>
                </a:cubicBezTo>
                <a:cubicBezTo>
                  <a:pt x="2402" y="296"/>
                  <a:pt x="2408" y="301"/>
                  <a:pt x="2415" y="301"/>
                </a:cubicBezTo>
                <a:close/>
                <a:moveTo>
                  <a:pt x="2494" y="301"/>
                </a:moveTo>
                <a:cubicBezTo>
                  <a:pt x="2501" y="301"/>
                  <a:pt x="2507" y="296"/>
                  <a:pt x="2507" y="289"/>
                </a:cubicBezTo>
                <a:cubicBezTo>
                  <a:pt x="2507" y="282"/>
                  <a:pt x="2501" y="276"/>
                  <a:pt x="2494" y="276"/>
                </a:cubicBezTo>
                <a:cubicBezTo>
                  <a:pt x="2487" y="276"/>
                  <a:pt x="2481" y="282"/>
                  <a:pt x="2481" y="289"/>
                </a:cubicBezTo>
                <a:cubicBezTo>
                  <a:pt x="2481" y="296"/>
                  <a:pt x="2487" y="301"/>
                  <a:pt x="2494" y="301"/>
                </a:cubicBezTo>
                <a:close/>
                <a:moveTo>
                  <a:pt x="2533" y="301"/>
                </a:moveTo>
                <a:cubicBezTo>
                  <a:pt x="2540" y="301"/>
                  <a:pt x="2546" y="296"/>
                  <a:pt x="2546" y="289"/>
                </a:cubicBezTo>
                <a:cubicBezTo>
                  <a:pt x="2546" y="282"/>
                  <a:pt x="2540" y="276"/>
                  <a:pt x="2533" y="276"/>
                </a:cubicBezTo>
                <a:cubicBezTo>
                  <a:pt x="2526" y="276"/>
                  <a:pt x="2521" y="282"/>
                  <a:pt x="2521" y="289"/>
                </a:cubicBezTo>
                <a:cubicBezTo>
                  <a:pt x="2521" y="296"/>
                  <a:pt x="2526" y="301"/>
                  <a:pt x="2533" y="301"/>
                </a:cubicBezTo>
                <a:close/>
                <a:moveTo>
                  <a:pt x="2573" y="301"/>
                </a:moveTo>
                <a:cubicBezTo>
                  <a:pt x="2580" y="301"/>
                  <a:pt x="2586" y="296"/>
                  <a:pt x="2586" y="289"/>
                </a:cubicBezTo>
                <a:cubicBezTo>
                  <a:pt x="2586" y="282"/>
                  <a:pt x="2580" y="276"/>
                  <a:pt x="2573" y="276"/>
                </a:cubicBezTo>
                <a:cubicBezTo>
                  <a:pt x="2566" y="276"/>
                  <a:pt x="2560" y="282"/>
                  <a:pt x="2560" y="289"/>
                </a:cubicBezTo>
                <a:cubicBezTo>
                  <a:pt x="2560" y="296"/>
                  <a:pt x="2566" y="301"/>
                  <a:pt x="2573" y="301"/>
                </a:cubicBezTo>
                <a:close/>
                <a:moveTo>
                  <a:pt x="2612" y="301"/>
                </a:moveTo>
                <a:cubicBezTo>
                  <a:pt x="2619" y="301"/>
                  <a:pt x="2625" y="296"/>
                  <a:pt x="2625" y="289"/>
                </a:cubicBezTo>
                <a:cubicBezTo>
                  <a:pt x="2625" y="282"/>
                  <a:pt x="2619" y="276"/>
                  <a:pt x="2612" y="276"/>
                </a:cubicBezTo>
                <a:cubicBezTo>
                  <a:pt x="2605" y="276"/>
                  <a:pt x="2599" y="282"/>
                  <a:pt x="2599" y="289"/>
                </a:cubicBezTo>
                <a:cubicBezTo>
                  <a:pt x="2599" y="296"/>
                  <a:pt x="2605" y="301"/>
                  <a:pt x="2612" y="301"/>
                </a:cubicBezTo>
                <a:close/>
                <a:moveTo>
                  <a:pt x="2652" y="301"/>
                </a:moveTo>
                <a:cubicBezTo>
                  <a:pt x="2659" y="301"/>
                  <a:pt x="2664" y="296"/>
                  <a:pt x="2664" y="289"/>
                </a:cubicBezTo>
                <a:cubicBezTo>
                  <a:pt x="2664" y="282"/>
                  <a:pt x="2659" y="276"/>
                  <a:pt x="2652" y="276"/>
                </a:cubicBezTo>
                <a:cubicBezTo>
                  <a:pt x="2645" y="276"/>
                  <a:pt x="2639" y="282"/>
                  <a:pt x="2639" y="289"/>
                </a:cubicBezTo>
                <a:cubicBezTo>
                  <a:pt x="2639" y="296"/>
                  <a:pt x="2645" y="301"/>
                  <a:pt x="2652" y="301"/>
                </a:cubicBezTo>
                <a:close/>
                <a:moveTo>
                  <a:pt x="2691" y="301"/>
                </a:moveTo>
                <a:cubicBezTo>
                  <a:pt x="2698" y="301"/>
                  <a:pt x="2704" y="296"/>
                  <a:pt x="2704" y="289"/>
                </a:cubicBezTo>
                <a:cubicBezTo>
                  <a:pt x="2704" y="282"/>
                  <a:pt x="2698" y="276"/>
                  <a:pt x="2691" y="276"/>
                </a:cubicBezTo>
                <a:cubicBezTo>
                  <a:pt x="2684" y="276"/>
                  <a:pt x="2678" y="282"/>
                  <a:pt x="2678" y="289"/>
                </a:cubicBezTo>
                <a:cubicBezTo>
                  <a:pt x="2678" y="296"/>
                  <a:pt x="2684" y="301"/>
                  <a:pt x="2691" y="301"/>
                </a:cubicBezTo>
                <a:close/>
                <a:moveTo>
                  <a:pt x="2730" y="301"/>
                </a:moveTo>
                <a:cubicBezTo>
                  <a:pt x="2738" y="301"/>
                  <a:pt x="2743" y="296"/>
                  <a:pt x="2743" y="289"/>
                </a:cubicBezTo>
                <a:cubicBezTo>
                  <a:pt x="2743" y="282"/>
                  <a:pt x="2738" y="276"/>
                  <a:pt x="2730" y="276"/>
                </a:cubicBezTo>
                <a:cubicBezTo>
                  <a:pt x="2723" y="276"/>
                  <a:pt x="2718" y="282"/>
                  <a:pt x="2718" y="289"/>
                </a:cubicBezTo>
                <a:cubicBezTo>
                  <a:pt x="2718" y="296"/>
                  <a:pt x="2723" y="301"/>
                  <a:pt x="2730" y="301"/>
                </a:cubicBezTo>
                <a:close/>
                <a:moveTo>
                  <a:pt x="2770" y="301"/>
                </a:moveTo>
                <a:cubicBezTo>
                  <a:pt x="2777" y="301"/>
                  <a:pt x="2783" y="296"/>
                  <a:pt x="2783" y="289"/>
                </a:cubicBezTo>
                <a:cubicBezTo>
                  <a:pt x="2783" y="282"/>
                  <a:pt x="2777" y="276"/>
                  <a:pt x="2770" y="276"/>
                </a:cubicBezTo>
                <a:cubicBezTo>
                  <a:pt x="2763" y="276"/>
                  <a:pt x="2757" y="282"/>
                  <a:pt x="2757" y="289"/>
                </a:cubicBezTo>
                <a:cubicBezTo>
                  <a:pt x="2757" y="296"/>
                  <a:pt x="2763" y="301"/>
                  <a:pt x="2770" y="301"/>
                </a:cubicBezTo>
                <a:close/>
                <a:moveTo>
                  <a:pt x="2809" y="301"/>
                </a:moveTo>
                <a:cubicBezTo>
                  <a:pt x="2816" y="301"/>
                  <a:pt x="2822" y="296"/>
                  <a:pt x="2822" y="289"/>
                </a:cubicBezTo>
                <a:cubicBezTo>
                  <a:pt x="2822" y="282"/>
                  <a:pt x="2816" y="276"/>
                  <a:pt x="2809" y="276"/>
                </a:cubicBezTo>
                <a:cubicBezTo>
                  <a:pt x="2802" y="276"/>
                  <a:pt x="2797" y="282"/>
                  <a:pt x="2797" y="289"/>
                </a:cubicBezTo>
                <a:cubicBezTo>
                  <a:pt x="2797" y="296"/>
                  <a:pt x="2802" y="301"/>
                  <a:pt x="2809" y="301"/>
                </a:cubicBezTo>
                <a:close/>
                <a:moveTo>
                  <a:pt x="2849" y="301"/>
                </a:moveTo>
                <a:cubicBezTo>
                  <a:pt x="2856" y="301"/>
                  <a:pt x="2861" y="296"/>
                  <a:pt x="2861" y="289"/>
                </a:cubicBezTo>
                <a:cubicBezTo>
                  <a:pt x="2861" y="282"/>
                  <a:pt x="2856" y="276"/>
                  <a:pt x="2849" y="276"/>
                </a:cubicBezTo>
                <a:cubicBezTo>
                  <a:pt x="2842" y="276"/>
                  <a:pt x="2836" y="282"/>
                  <a:pt x="2836" y="289"/>
                </a:cubicBezTo>
                <a:cubicBezTo>
                  <a:pt x="2836" y="296"/>
                  <a:pt x="2842" y="301"/>
                  <a:pt x="2849" y="301"/>
                </a:cubicBezTo>
                <a:close/>
                <a:moveTo>
                  <a:pt x="2888" y="301"/>
                </a:moveTo>
                <a:cubicBezTo>
                  <a:pt x="2895" y="301"/>
                  <a:pt x="2901" y="296"/>
                  <a:pt x="2901" y="289"/>
                </a:cubicBezTo>
                <a:cubicBezTo>
                  <a:pt x="2901" y="282"/>
                  <a:pt x="2895" y="276"/>
                  <a:pt x="2888" y="276"/>
                </a:cubicBezTo>
                <a:cubicBezTo>
                  <a:pt x="2881" y="276"/>
                  <a:pt x="2875" y="282"/>
                  <a:pt x="2875" y="289"/>
                </a:cubicBezTo>
                <a:cubicBezTo>
                  <a:pt x="2875" y="296"/>
                  <a:pt x="2881" y="301"/>
                  <a:pt x="2888" y="301"/>
                </a:cubicBezTo>
                <a:close/>
                <a:moveTo>
                  <a:pt x="2928" y="301"/>
                </a:moveTo>
                <a:cubicBezTo>
                  <a:pt x="2935" y="301"/>
                  <a:pt x="2940" y="296"/>
                  <a:pt x="2940" y="289"/>
                </a:cubicBezTo>
                <a:cubicBezTo>
                  <a:pt x="2940" y="282"/>
                  <a:pt x="2935" y="276"/>
                  <a:pt x="2928" y="276"/>
                </a:cubicBezTo>
                <a:cubicBezTo>
                  <a:pt x="2921" y="276"/>
                  <a:pt x="2915" y="282"/>
                  <a:pt x="2915" y="289"/>
                </a:cubicBezTo>
                <a:cubicBezTo>
                  <a:pt x="2915" y="296"/>
                  <a:pt x="2921" y="301"/>
                  <a:pt x="2928" y="301"/>
                </a:cubicBezTo>
                <a:close/>
                <a:moveTo>
                  <a:pt x="2967" y="301"/>
                </a:moveTo>
                <a:cubicBezTo>
                  <a:pt x="2974" y="301"/>
                  <a:pt x="2980" y="296"/>
                  <a:pt x="2980" y="289"/>
                </a:cubicBezTo>
                <a:cubicBezTo>
                  <a:pt x="2980" y="282"/>
                  <a:pt x="2974" y="276"/>
                  <a:pt x="2967" y="276"/>
                </a:cubicBezTo>
                <a:cubicBezTo>
                  <a:pt x="2960" y="276"/>
                  <a:pt x="2954" y="282"/>
                  <a:pt x="2954" y="289"/>
                </a:cubicBezTo>
                <a:cubicBezTo>
                  <a:pt x="2954" y="296"/>
                  <a:pt x="2960" y="301"/>
                  <a:pt x="2967" y="301"/>
                </a:cubicBezTo>
                <a:close/>
                <a:moveTo>
                  <a:pt x="3006" y="301"/>
                </a:moveTo>
                <a:cubicBezTo>
                  <a:pt x="3013" y="301"/>
                  <a:pt x="3019" y="296"/>
                  <a:pt x="3019" y="289"/>
                </a:cubicBezTo>
                <a:cubicBezTo>
                  <a:pt x="3019" y="282"/>
                  <a:pt x="3013" y="276"/>
                  <a:pt x="3006" y="276"/>
                </a:cubicBezTo>
                <a:cubicBezTo>
                  <a:pt x="2999" y="276"/>
                  <a:pt x="2994" y="282"/>
                  <a:pt x="2994" y="289"/>
                </a:cubicBezTo>
                <a:cubicBezTo>
                  <a:pt x="2994" y="296"/>
                  <a:pt x="2999" y="301"/>
                  <a:pt x="3006" y="301"/>
                </a:cubicBezTo>
                <a:close/>
                <a:moveTo>
                  <a:pt x="3046" y="301"/>
                </a:moveTo>
                <a:cubicBezTo>
                  <a:pt x="3053" y="301"/>
                  <a:pt x="3059" y="296"/>
                  <a:pt x="3059" y="289"/>
                </a:cubicBezTo>
                <a:cubicBezTo>
                  <a:pt x="3059" y="282"/>
                  <a:pt x="3053" y="276"/>
                  <a:pt x="3046" y="276"/>
                </a:cubicBezTo>
                <a:cubicBezTo>
                  <a:pt x="3039" y="276"/>
                  <a:pt x="3033" y="282"/>
                  <a:pt x="3033" y="289"/>
                </a:cubicBezTo>
                <a:cubicBezTo>
                  <a:pt x="3033" y="296"/>
                  <a:pt x="3039" y="301"/>
                  <a:pt x="3046" y="301"/>
                </a:cubicBezTo>
                <a:close/>
                <a:moveTo>
                  <a:pt x="3085" y="301"/>
                </a:moveTo>
                <a:cubicBezTo>
                  <a:pt x="3092" y="301"/>
                  <a:pt x="3098" y="296"/>
                  <a:pt x="3098" y="289"/>
                </a:cubicBezTo>
                <a:cubicBezTo>
                  <a:pt x="3098" y="282"/>
                  <a:pt x="3092" y="276"/>
                  <a:pt x="3085" y="276"/>
                </a:cubicBezTo>
                <a:cubicBezTo>
                  <a:pt x="3078" y="276"/>
                  <a:pt x="3073" y="282"/>
                  <a:pt x="3073" y="289"/>
                </a:cubicBezTo>
                <a:cubicBezTo>
                  <a:pt x="3073" y="296"/>
                  <a:pt x="3078" y="301"/>
                  <a:pt x="3085" y="301"/>
                </a:cubicBezTo>
                <a:close/>
                <a:moveTo>
                  <a:pt x="3125" y="301"/>
                </a:moveTo>
                <a:cubicBezTo>
                  <a:pt x="3132" y="301"/>
                  <a:pt x="3137" y="296"/>
                  <a:pt x="3137" y="289"/>
                </a:cubicBezTo>
                <a:cubicBezTo>
                  <a:pt x="3137" y="282"/>
                  <a:pt x="3132" y="276"/>
                  <a:pt x="3125" y="276"/>
                </a:cubicBezTo>
                <a:cubicBezTo>
                  <a:pt x="3118" y="276"/>
                  <a:pt x="3112" y="282"/>
                  <a:pt x="3112" y="289"/>
                </a:cubicBezTo>
                <a:cubicBezTo>
                  <a:pt x="3112" y="296"/>
                  <a:pt x="3118" y="301"/>
                  <a:pt x="3125" y="301"/>
                </a:cubicBezTo>
                <a:close/>
                <a:moveTo>
                  <a:pt x="3164" y="301"/>
                </a:moveTo>
                <a:cubicBezTo>
                  <a:pt x="3171" y="301"/>
                  <a:pt x="3177" y="296"/>
                  <a:pt x="3177" y="289"/>
                </a:cubicBezTo>
                <a:cubicBezTo>
                  <a:pt x="3177" y="282"/>
                  <a:pt x="3171" y="276"/>
                  <a:pt x="3164" y="276"/>
                </a:cubicBezTo>
                <a:cubicBezTo>
                  <a:pt x="3157" y="276"/>
                  <a:pt x="3151" y="282"/>
                  <a:pt x="3151" y="289"/>
                </a:cubicBezTo>
                <a:cubicBezTo>
                  <a:pt x="3151" y="296"/>
                  <a:pt x="3157" y="301"/>
                  <a:pt x="3164" y="301"/>
                </a:cubicBezTo>
                <a:close/>
                <a:moveTo>
                  <a:pt x="3204" y="301"/>
                </a:moveTo>
                <a:cubicBezTo>
                  <a:pt x="3211" y="301"/>
                  <a:pt x="3216" y="296"/>
                  <a:pt x="3216" y="289"/>
                </a:cubicBezTo>
                <a:cubicBezTo>
                  <a:pt x="3216" y="282"/>
                  <a:pt x="3211" y="276"/>
                  <a:pt x="3204" y="276"/>
                </a:cubicBezTo>
                <a:cubicBezTo>
                  <a:pt x="3197" y="276"/>
                  <a:pt x="3191" y="282"/>
                  <a:pt x="3191" y="289"/>
                </a:cubicBezTo>
                <a:cubicBezTo>
                  <a:pt x="3191" y="296"/>
                  <a:pt x="3197" y="301"/>
                  <a:pt x="3204" y="301"/>
                </a:cubicBezTo>
                <a:close/>
                <a:moveTo>
                  <a:pt x="3243" y="301"/>
                </a:moveTo>
                <a:cubicBezTo>
                  <a:pt x="3250" y="301"/>
                  <a:pt x="3256" y="296"/>
                  <a:pt x="3256" y="289"/>
                </a:cubicBezTo>
                <a:cubicBezTo>
                  <a:pt x="3256" y="282"/>
                  <a:pt x="3250" y="276"/>
                  <a:pt x="3243" y="276"/>
                </a:cubicBezTo>
                <a:cubicBezTo>
                  <a:pt x="3236" y="276"/>
                  <a:pt x="3230" y="282"/>
                  <a:pt x="3230" y="289"/>
                </a:cubicBezTo>
                <a:cubicBezTo>
                  <a:pt x="3230" y="296"/>
                  <a:pt x="3236" y="301"/>
                  <a:pt x="3243" y="301"/>
                </a:cubicBezTo>
                <a:close/>
                <a:moveTo>
                  <a:pt x="3282" y="301"/>
                </a:moveTo>
                <a:cubicBezTo>
                  <a:pt x="3289" y="301"/>
                  <a:pt x="3295" y="296"/>
                  <a:pt x="3295" y="289"/>
                </a:cubicBezTo>
                <a:cubicBezTo>
                  <a:pt x="3295" y="282"/>
                  <a:pt x="3289" y="276"/>
                  <a:pt x="3282" y="276"/>
                </a:cubicBezTo>
                <a:cubicBezTo>
                  <a:pt x="3275" y="276"/>
                  <a:pt x="3270" y="282"/>
                  <a:pt x="3270" y="289"/>
                </a:cubicBezTo>
                <a:cubicBezTo>
                  <a:pt x="3270" y="296"/>
                  <a:pt x="3275" y="301"/>
                  <a:pt x="3282" y="301"/>
                </a:cubicBezTo>
                <a:close/>
                <a:moveTo>
                  <a:pt x="3322" y="301"/>
                </a:moveTo>
                <a:cubicBezTo>
                  <a:pt x="3329" y="301"/>
                  <a:pt x="3335" y="296"/>
                  <a:pt x="3335" y="289"/>
                </a:cubicBezTo>
                <a:cubicBezTo>
                  <a:pt x="3335" y="282"/>
                  <a:pt x="3329" y="276"/>
                  <a:pt x="3322" y="276"/>
                </a:cubicBezTo>
                <a:cubicBezTo>
                  <a:pt x="3315" y="276"/>
                  <a:pt x="3309" y="282"/>
                  <a:pt x="3309" y="289"/>
                </a:cubicBezTo>
                <a:cubicBezTo>
                  <a:pt x="3309" y="296"/>
                  <a:pt x="3315" y="301"/>
                  <a:pt x="3322" y="301"/>
                </a:cubicBezTo>
                <a:close/>
                <a:moveTo>
                  <a:pt x="3361" y="301"/>
                </a:moveTo>
                <a:cubicBezTo>
                  <a:pt x="3368" y="301"/>
                  <a:pt x="3374" y="296"/>
                  <a:pt x="3374" y="289"/>
                </a:cubicBezTo>
                <a:cubicBezTo>
                  <a:pt x="3374" y="282"/>
                  <a:pt x="3368" y="276"/>
                  <a:pt x="3361" y="276"/>
                </a:cubicBezTo>
                <a:cubicBezTo>
                  <a:pt x="3354" y="276"/>
                  <a:pt x="3348" y="282"/>
                  <a:pt x="3348" y="289"/>
                </a:cubicBezTo>
                <a:cubicBezTo>
                  <a:pt x="3348" y="296"/>
                  <a:pt x="3354" y="301"/>
                  <a:pt x="3361" y="301"/>
                </a:cubicBezTo>
                <a:close/>
                <a:moveTo>
                  <a:pt x="3401" y="301"/>
                </a:moveTo>
                <a:cubicBezTo>
                  <a:pt x="3408" y="301"/>
                  <a:pt x="3413" y="296"/>
                  <a:pt x="3413" y="289"/>
                </a:cubicBezTo>
                <a:cubicBezTo>
                  <a:pt x="3413" y="282"/>
                  <a:pt x="3408" y="276"/>
                  <a:pt x="3401" y="276"/>
                </a:cubicBezTo>
                <a:cubicBezTo>
                  <a:pt x="3394" y="276"/>
                  <a:pt x="3388" y="282"/>
                  <a:pt x="3388" y="289"/>
                </a:cubicBezTo>
                <a:cubicBezTo>
                  <a:pt x="3388" y="296"/>
                  <a:pt x="3394" y="301"/>
                  <a:pt x="3401" y="301"/>
                </a:cubicBezTo>
                <a:close/>
                <a:moveTo>
                  <a:pt x="3440" y="301"/>
                </a:moveTo>
                <a:cubicBezTo>
                  <a:pt x="3447" y="301"/>
                  <a:pt x="3453" y="296"/>
                  <a:pt x="3453" y="289"/>
                </a:cubicBezTo>
                <a:cubicBezTo>
                  <a:pt x="3453" y="282"/>
                  <a:pt x="3447" y="276"/>
                  <a:pt x="3440" y="276"/>
                </a:cubicBezTo>
                <a:cubicBezTo>
                  <a:pt x="3433" y="276"/>
                  <a:pt x="3427" y="282"/>
                  <a:pt x="3427" y="289"/>
                </a:cubicBezTo>
                <a:cubicBezTo>
                  <a:pt x="3427" y="296"/>
                  <a:pt x="3433" y="301"/>
                  <a:pt x="3440" y="301"/>
                </a:cubicBezTo>
                <a:close/>
                <a:moveTo>
                  <a:pt x="3480" y="301"/>
                </a:moveTo>
                <a:cubicBezTo>
                  <a:pt x="3487" y="301"/>
                  <a:pt x="3492" y="296"/>
                  <a:pt x="3492" y="289"/>
                </a:cubicBezTo>
                <a:cubicBezTo>
                  <a:pt x="3492" y="282"/>
                  <a:pt x="3487" y="276"/>
                  <a:pt x="3480" y="276"/>
                </a:cubicBezTo>
                <a:cubicBezTo>
                  <a:pt x="3472" y="276"/>
                  <a:pt x="3467" y="282"/>
                  <a:pt x="3467" y="289"/>
                </a:cubicBezTo>
                <a:cubicBezTo>
                  <a:pt x="3467" y="296"/>
                  <a:pt x="3472" y="301"/>
                  <a:pt x="3480" y="301"/>
                </a:cubicBezTo>
                <a:close/>
                <a:moveTo>
                  <a:pt x="3519" y="301"/>
                </a:moveTo>
                <a:cubicBezTo>
                  <a:pt x="3526" y="301"/>
                  <a:pt x="3532" y="296"/>
                  <a:pt x="3532" y="289"/>
                </a:cubicBezTo>
                <a:cubicBezTo>
                  <a:pt x="3532" y="282"/>
                  <a:pt x="3526" y="276"/>
                  <a:pt x="3519" y="276"/>
                </a:cubicBezTo>
                <a:cubicBezTo>
                  <a:pt x="3512" y="276"/>
                  <a:pt x="3506" y="282"/>
                  <a:pt x="3506" y="289"/>
                </a:cubicBezTo>
                <a:cubicBezTo>
                  <a:pt x="3506" y="296"/>
                  <a:pt x="3512" y="301"/>
                  <a:pt x="3519" y="301"/>
                </a:cubicBezTo>
                <a:close/>
                <a:moveTo>
                  <a:pt x="89" y="341"/>
                </a:moveTo>
                <a:cubicBezTo>
                  <a:pt x="96" y="341"/>
                  <a:pt x="102" y="335"/>
                  <a:pt x="102" y="328"/>
                </a:cubicBezTo>
                <a:cubicBezTo>
                  <a:pt x="102" y="321"/>
                  <a:pt x="96" y="315"/>
                  <a:pt x="89" y="315"/>
                </a:cubicBezTo>
                <a:cubicBezTo>
                  <a:pt x="82" y="315"/>
                  <a:pt x="76" y="321"/>
                  <a:pt x="76" y="328"/>
                </a:cubicBezTo>
                <a:cubicBezTo>
                  <a:pt x="76" y="335"/>
                  <a:pt x="82" y="341"/>
                  <a:pt x="89" y="341"/>
                </a:cubicBezTo>
                <a:close/>
                <a:moveTo>
                  <a:pt x="128" y="341"/>
                </a:moveTo>
                <a:cubicBezTo>
                  <a:pt x="136" y="341"/>
                  <a:pt x="141" y="335"/>
                  <a:pt x="141" y="328"/>
                </a:cubicBezTo>
                <a:cubicBezTo>
                  <a:pt x="141" y="321"/>
                  <a:pt x="136" y="315"/>
                  <a:pt x="128" y="315"/>
                </a:cubicBezTo>
                <a:cubicBezTo>
                  <a:pt x="121" y="315"/>
                  <a:pt x="116" y="321"/>
                  <a:pt x="116" y="328"/>
                </a:cubicBezTo>
                <a:cubicBezTo>
                  <a:pt x="116" y="335"/>
                  <a:pt x="121" y="341"/>
                  <a:pt x="128" y="341"/>
                </a:cubicBezTo>
                <a:close/>
                <a:moveTo>
                  <a:pt x="168" y="341"/>
                </a:moveTo>
                <a:cubicBezTo>
                  <a:pt x="175" y="341"/>
                  <a:pt x="181" y="335"/>
                  <a:pt x="181" y="328"/>
                </a:cubicBezTo>
                <a:cubicBezTo>
                  <a:pt x="181" y="321"/>
                  <a:pt x="175" y="315"/>
                  <a:pt x="168" y="315"/>
                </a:cubicBezTo>
                <a:cubicBezTo>
                  <a:pt x="161" y="315"/>
                  <a:pt x="155" y="321"/>
                  <a:pt x="155" y="328"/>
                </a:cubicBezTo>
                <a:cubicBezTo>
                  <a:pt x="155" y="335"/>
                  <a:pt x="161" y="341"/>
                  <a:pt x="168" y="341"/>
                </a:cubicBezTo>
                <a:close/>
                <a:moveTo>
                  <a:pt x="207" y="341"/>
                </a:moveTo>
                <a:cubicBezTo>
                  <a:pt x="214" y="341"/>
                  <a:pt x="220" y="335"/>
                  <a:pt x="220" y="328"/>
                </a:cubicBezTo>
                <a:cubicBezTo>
                  <a:pt x="220" y="321"/>
                  <a:pt x="214" y="315"/>
                  <a:pt x="207" y="315"/>
                </a:cubicBezTo>
                <a:cubicBezTo>
                  <a:pt x="200" y="315"/>
                  <a:pt x="195" y="321"/>
                  <a:pt x="195" y="328"/>
                </a:cubicBezTo>
                <a:cubicBezTo>
                  <a:pt x="195" y="335"/>
                  <a:pt x="200" y="341"/>
                  <a:pt x="207" y="341"/>
                </a:cubicBezTo>
                <a:close/>
                <a:moveTo>
                  <a:pt x="247" y="341"/>
                </a:moveTo>
                <a:cubicBezTo>
                  <a:pt x="254" y="341"/>
                  <a:pt x="259" y="335"/>
                  <a:pt x="259" y="328"/>
                </a:cubicBezTo>
                <a:cubicBezTo>
                  <a:pt x="259" y="321"/>
                  <a:pt x="254" y="315"/>
                  <a:pt x="247" y="315"/>
                </a:cubicBezTo>
                <a:cubicBezTo>
                  <a:pt x="240" y="315"/>
                  <a:pt x="234" y="321"/>
                  <a:pt x="234" y="328"/>
                </a:cubicBezTo>
                <a:cubicBezTo>
                  <a:pt x="234" y="335"/>
                  <a:pt x="240" y="341"/>
                  <a:pt x="247" y="341"/>
                </a:cubicBezTo>
                <a:close/>
                <a:moveTo>
                  <a:pt x="286" y="341"/>
                </a:moveTo>
                <a:cubicBezTo>
                  <a:pt x="293" y="341"/>
                  <a:pt x="299" y="335"/>
                  <a:pt x="299" y="328"/>
                </a:cubicBezTo>
                <a:cubicBezTo>
                  <a:pt x="299" y="321"/>
                  <a:pt x="293" y="315"/>
                  <a:pt x="286" y="315"/>
                </a:cubicBezTo>
                <a:cubicBezTo>
                  <a:pt x="279" y="315"/>
                  <a:pt x="273" y="321"/>
                  <a:pt x="273" y="328"/>
                </a:cubicBezTo>
                <a:cubicBezTo>
                  <a:pt x="273" y="335"/>
                  <a:pt x="279" y="341"/>
                  <a:pt x="286" y="341"/>
                </a:cubicBezTo>
                <a:close/>
                <a:moveTo>
                  <a:pt x="326" y="341"/>
                </a:moveTo>
                <a:cubicBezTo>
                  <a:pt x="333" y="341"/>
                  <a:pt x="338" y="335"/>
                  <a:pt x="338" y="328"/>
                </a:cubicBezTo>
                <a:cubicBezTo>
                  <a:pt x="338" y="321"/>
                  <a:pt x="333" y="315"/>
                  <a:pt x="326" y="315"/>
                </a:cubicBezTo>
                <a:cubicBezTo>
                  <a:pt x="319" y="315"/>
                  <a:pt x="313" y="321"/>
                  <a:pt x="313" y="328"/>
                </a:cubicBezTo>
                <a:cubicBezTo>
                  <a:pt x="313" y="335"/>
                  <a:pt x="319" y="341"/>
                  <a:pt x="326" y="341"/>
                </a:cubicBezTo>
                <a:close/>
                <a:moveTo>
                  <a:pt x="365" y="341"/>
                </a:moveTo>
                <a:cubicBezTo>
                  <a:pt x="372" y="341"/>
                  <a:pt x="378" y="335"/>
                  <a:pt x="378" y="328"/>
                </a:cubicBezTo>
                <a:cubicBezTo>
                  <a:pt x="378" y="321"/>
                  <a:pt x="372" y="315"/>
                  <a:pt x="365" y="315"/>
                </a:cubicBezTo>
                <a:cubicBezTo>
                  <a:pt x="358" y="315"/>
                  <a:pt x="352" y="321"/>
                  <a:pt x="352" y="328"/>
                </a:cubicBezTo>
                <a:cubicBezTo>
                  <a:pt x="352" y="335"/>
                  <a:pt x="358" y="341"/>
                  <a:pt x="365" y="341"/>
                </a:cubicBezTo>
                <a:close/>
                <a:moveTo>
                  <a:pt x="404" y="341"/>
                </a:moveTo>
                <a:cubicBezTo>
                  <a:pt x="411" y="341"/>
                  <a:pt x="417" y="335"/>
                  <a:pt x="417" y="328"/>
                </a:cubicBezTo>
                <a:cubicBezTo>
                  <a:pt x="417" y="321"/>
                  <a:pt x="411" y="315"/>
                  <a:pt x="404" y="315"/>
                </a:cubicBezTo>
                <a:cubicBezTo>
                  <a:pt x="397" y="315"/>
                  <a:pt x="392" y="321"/>
                  <a:pt x="392" y="328"/>
                </a:cubicBezTo>
                <a:cubicBezTo>
                  <a:pt x="392" y="335"/>
                  <a:pt x="397" y="341"/>
                  <a:pt x="404" y="341"/>
                </a:cubicBezTo>
                <a:close/>
                <a:moveTo>
                  <a:pt x="444" y="341"/>
                </a:moveTo>
                <a:cubicBezTo>
                  <a:pt x="451" y="341"/>
                  <a:pt x="457" y="335"/>
                  <a:pt x="457" y="328"/>
                </a:cubicBezTo>
                <a:cubicBezTo>
                  <a:pt x="457" y="321"/>
                  <a:pt x="451" y="315"/>
                  <a:pt x="444" y="315"/>
                </a:cubicBezTo>
                <a:cubicBezTo>
                  <a:pt x="437" y="315"/>
                  <a:pt x="431" y="321"/>
                  <a:pt x="431" y="328"/>
                </a:cubicBezTo>
                <a:cubicBezTo>
                  <a:pt x="431" y="335"/>
                  <a:pt x="437" y="341"/>
                  <a:pt x="444" y="341"/>
                </a:cubicBezTo>
                <a:close/>
                <a:moveTo>
                  <a:pt x="483" y="341"/>
                </a:moveTo>
                <a:cubicBezTo>
                  <a:pt x="490" y="341"/>
                  <a:pt x="496" y="335"/>
                  <a:pt x="496" y="328"/>
                </a:cubicBezTo>
                <a:cubicBezTo>
                  <a:pt x="496" y="321"/>
                  <a:pt x="490" y="315"/>
                  <a:pt x="483" y="315"/>
                </a:cubicBezTo>
                <a:cubicBezTo>
                  <a:pt x="476" y="315"/>
                  <a:pt x="471" y="321"/>
                  <a:pt x="471" y="328"/>
                </a:cubicBezTo>
                <a:cubicBezTo>
                  <a:pt x="471" y="335"/>
                  <a:pt x="476" y="341"/>
                  <a:pt x="483" y="341"/>
                </a:cubicBezTo>
                <a:close/>
                <a:moveTo>
                  <a:pt x="523" y="341"/>
                </a:moveTo>
                <a:cubicBezTo>
                  <a:pt x="530" y="341"/>
                  <a:pt x="535" y="335"/>
                  <a:pt x="535" y="328"/>
                </a:cubicBezTo>
                <a:cubicBezTo>
                  <a:pt x="535" y="321"/>
                  <a:pt x="530" y="315"/>
                  <a:pt x="523" y="315"/>
                </a:cubicBezTo>
                <a:cubicBezTo>
                  <a:pt x="516" y="315"/>
                  <a:pt x="510" y="321"/>
                  <a:pt x="510" y="328"/>
                </a:cubicBezTo>
                <a:cubicBezTo>
                  <a:pt x="510" y="335"/>
                  <a:pt x="516" y="341"/>
                  <a:pt x="523" y="341"/>
                </a:cubicBezTo>
                <a:close/>
                <a:moveTo>
                  <a:pt x="562" y="341"/>
                </a:moveTo>
                <a:cubicBezTo>
                  <a:pt x="569" y="341"/>
                  <a:pt x="575" y="335"/>
                  <a:pt x="575" y="328"/>
                </a:cubicBezTo>
                <a:cubicBezTo>
                  <a:pt x="575" y="321"/>
                  <a:pt x="569" y="315"/>
                  <a:pt x="562" y="315"/>
                </a:cubicBezTo>
                <a:cubicBezTo>
                  <a:pt x="555" y="315"/>
                  <a:pt x="549" y="321"/>
                  <a:pt x="549" y="328"/>
                </a:cubicBezTo>
                <a:cubicBezTo>
                  <a:pt x="549" y="335"/>
                  <a:pt x="555" y="341"/>
                  <a:pt x="562" y="341"/>
                </a:cubicBezTo>
                <a:close/>
                <a:moveTo>
                  <a:pt x="602" y="316"/>
                </a:moveTo>
                <a:cubicBezTo>
                  <a:pt x="595" y="316"/>
                  <a:pt x="589" y="321"/>
                  <a:pt x="589" y="328"/>
                </a:cubicBezTo>
                <a:cubicBezTo>
                  <a:pt x="589" y="335"/>
                  <a:pt x="595" y="340"/>
                  <a:pt x="602" y="340"/>
                </a:cubicBezTo>
                <a:cubicBezTo>
                  <a:pt x="608" y="340"/>
                  <a:pt x="614" y="335"/>
                  <a:pt x="614" y="328"/>
                </a:cubicBezTo>
                <a:cubicBezTo>
                  <a:pt x="614" y="321"/>
                  <a:pt x="608" y="316"/>
                  <a:pt x="602" y="316"/>
                </a:cubicBezTo>
                <a:close/>
                <a:moveTo>
                  <a:pt x="641" y="341"/>
                </a:moveTo>
                <a:cubicBezTo>
                  <a:pt x="648" y="341"/>
                  <a:pt x="654" y="335"/>
                  <a:pt x="654" y="328"/>
                </a:cubicBezTo>
                <a:cubicBezTo>
                  <a:pt x="654" y="321"/>
                  <a:pt x="648" y="315"/>
                  <a:pt x="641" y="315"/>
                </a:cubicBezTo>
                <a:cubicBezTo>
                  <a:pt x="634" y="315"/>
                  <a:pt x="628" y="321"/>
                  <a:pt x="628" y="328"/>
                </a:cubicBezTo>
                <a:cubicBezTo>
                  <a:pt x="628" y="335"/>
                  <a:pt x="634" y="341"/>
                  <a:pt x="641" y="341"/>
                </a:cubicBezTo>
                <a:close/>
                <a:moveTo>
                  <a:pt x="680" y="341"/>
                </a:moveTo>
                <a:cubicBezTo>
                  <a:pt x="687" y="341"/>
                  <a:pt x="693" y="335"/>
                  <a:pt x="693" y="328"/>
                </a:cubicBezTo>
                <a:cubicBezTo>
                  <a:pt x="693" y="321"/>
                  <a:pt x="687" y="315"/>
                  <a:pt x="680" y="315"/>
                </a:cubicBezTo>
                <a:cubicBezTo>
                  <a:pt x="673" y="315"/>
                  <a:pt x="668" y="321"/>
                  <a:pt x="668" y="328"/>
                </a:cubicBezTo>
                <a:cubicBezTo>
                  <a:pt x="668" y="335"/>
                  <a:pt x="673" y="341"/>
                  <a:pt x="680" y="341"/>
                </a:cubicBezTo>
                <a:close/>
                <a:moveTo>
                  <a:pt x="720" y="341"/>
                </a:moveTo>
                <a:cubicBezTo>
                  <a:pt x="727" y="341"/>
                  <a:pt x="733" y="335"/>
                  <a:pt x="733" y="328"/>
                </a:cubicBezTo>
                <a:cubicBezTo>
                  <a:pt x="733" y="321"/>
                  <a:pt x="727" y="315"/>
                  <a:pt x="720" y="315"/>
                </a:cubicBezTo>
                <a:cubicBezTo>
                  <a:pt x="713" y="315"/>
                  <a:pt x="707" y="321"/>
                  <a:pt x="707" y="328"/>
                </a:cubicBezTo>
                <a:cubicBezTo>
                  <a:pt x="707" y="335"/>
                  <a:pt x="713" y="341"/>
                  <a:pt x="720" y="341"/>
                </a:cubicBezTo>
                <a:close/>
                <a:moveTo>
                  <a:pt x="759" y="341"/>
                </a:moveTo>
                <a:cubicBezTo>
                  <a:pt x="766" y="341"/>
                  <a:pt x="772" y="335"/>
                  <a:pt x="772" y="328"/>
                </a:cubicBezTo>
                <a:cubicBezTo>
                  <a:pt x="772" y="321"/>
                  <a:pt x="766" y="315"/>
                  <a:pt x="759" y="315"/>
                </a:cubicBezTo>
                <a:cubicBezTo>
                  <a:pt x="752" y="315"/>
                  <a:pt x="747" y="321"/>
                  <a:pt x="747" y="328"/>
                </a:cubicBezTo>
                <a:cubicBezTo>
                  <a:pt x="747" y="335"/>
                  <a:pt x="752" y="341"/>
                  <a:pt x="759" y="341"/>
                </a:cubicBezTo>
                <a:close/>
                <a:moveTo>
                  <a:pt x="799" y="341"/>
                </a:moveTo>
                <a:cubicBezTo>
                  <a:pt x="806" y="341"/>
                  <a:pt x="811" y="335"/>
                  <a:pt x="811" y="328"/>
                </a:cubicBezTo>
                <a:cubicBezTo>
                  <a:pt x="811" y="321"/>
                  <a:pt x="806" y="315"/>
                  <a:pt x="799" y="315"/>
                </a:cubicBezTo>
                <a:cubicBezTo>
                  <a:pt x="792" y="315"/>
                  <a:pt x="786" y="321"/>
                  <a:pt x="786" y="328"/>
                </a:cubicBezTo>
                <a:cubicBezTo>
                  <a:pt x="786" y="335"/>
                  <a:pt x="792" y="341"/>
                  <a:pt x="799" y="341"/>
                </a:cubicBezTo>
                <a:close/>
                <a:moveTo>
                  <a:pt x="838" y="341"/>
                </a:moveTo>
                <a:cubicBezTo>
                  <a:pt x="845" y="341"/>
                  <a:pt x="851" y="335"/>
                  <a:pt x="851" y="328"/>
                </a:cubicBezTo>
                <a:cubicBezTo>
                  <a:pt x="851" y="321"/>
                  <a:pt x="845" y="315"/>
                  <a:pt x="838" y="315"/>
                </a:cubicBezTo>
                <a:cubicBezTo>
                  <a:pt x="831" y="315"/>
                  <a:pt x="825" y="321"/>
                  <a:pt x="825" y="328"/>
                </a:cubicBezTo>
                <a:cubicBezTo>
                  <a:pt x="825" y="335"/>
                  <a:pt x="831" y="341"/>
                  <a:pt x="838" y="341"/>
                </a:cubicBezTo>
                <a:close/>
                <a:moveTo>
                  <a:pt x="956" y="341"/>
                </a:moveTo>
                <a:cubicBezTo>
                  <a:pt x="963" y="341"/>
                  <a:pt x="969" y="335"/>
                  <a:pt x="969" y="328"/>
                </a:cubicBezTo>
                <a:cubicBezTo>
                  <a:pt x="969" y="321"/>
                  <a:pt x="963" y="315"/>
                  <a:pt x="956" y="315"/>
                </a:cubicBezTo>
                <a:cubicBezTo>
                  <a:pt x="949" y="315"/>
                  <a:pt x="944" y="321"/>
                  <a:pt x="944" y="328"/>
                </a:cubicBezTo>
                <a:cubicBezTo>
                  <a:pt x="944" y="335"/>
                  <a:pt x="949" y="341"/>
                  <a:pt x="956" y="341"/>
                </a:cubicBezTo>
                <a:close/>
                <a:moveTo>
                  <a:pt x="996" y="341"/>
                </a:moveTo>
                <a:cubicBezTo>
                  <a:pt x="1003" y="341"/>
                  <a:pt x="1009" y="335"/>
                  <a:pt x="1009" y="328"/>
                </a:cubicBezTo>
                <a:cubicBezTo>
                  <a:pt x="1009" y="321"/>
                  <a:pt x="1003" y="315"/>
                  <a:pt x="996" y="315"/>
                </a:cubicBezTo>
                <a:cubicBezTo>
                  <a:pt x="989" y="315"/>
                  <a:pt x="983" y="321"/>
                  <a:pt x="983" y="328"/>
                </a:cubicBezTo>
                <a:cubicBezTo>
                  <a:pt x="983" y="335"/>
                  <a:pt x="989" y="341"/>
                  <a:pt x="996" y="341"/>
                </a:cubicBezTo>
                <a:close/>
                <a:moveTo>
                  <a:pt x="1035" y="341"/>
                </a:moveTo>
                <a:cubicBezTo>
                  <a:pt x="1042" y="341"/>
                  <a:pt x="1048" y="335"/>
                  <a:pt x="1048" y="328"/>
                </a:cubicBezTo>
                <a:cubicBezTo>
                  <a:pt x="1048" y="321"/>
                  <a:pt x="1042" y="315"/>
                  <a:pt x="1035" y="315"/>
                </a:cubicBezTo>
                <a:cubicBezTo>
                  <a:pt x="1028" y="315"/>
                  <a:pt x="1022" y="321"/>
                  <a:pt x="1022" y="328"/>
                </a:cubicBezTo>
                <a:cubicBezTo>
                  <a:pt x="1022" y="335"/>
                  <a:pt x="1028" y="341"/>
                  <a:pt x="1035" y="341"/>
                </a:cubicBezTo>
                <a:close/>
                <a:moveTo>
                  <a:pt x="1153" y="319"/>
                </a:moveTo>
                <a:cubicBezTo>
                  <a:pt x="1148" y="319"/>
                  <a:pt x="1144" y="323"/>
                  <a:pt x="1144" y="328"/>
                </a:cubicBezTo>
                <a:cubicBezTo>
                  <a:pt x="1144" y="333"/>
                  <a:pt x="1148" y="337"/>
                  <a:pt x="1153" y="337"/>
                </a:cubicBezTo>
                <a:cubicBezTo>
                  <a:pt x="1159" y="337"/>
                  <a:pt x="1163" y="333"/>
                  <a:pt x="1163" y="328"/>
                </a:cubicBezTo>
                <a:cubicBezTo>
                  <a:pt x="1163" y="323"/>
                  <a:pt x="1159" y="319"/>
                  <a:pt x="1153" y="319"/>
                </a:cubicBezTo>
                <a:close/>
                <a:moveTo>
                  <a:pt x="1193" y="341"/>
                </a:moveTo>
                <a:cubicBezTo>
                  <a:pt x="1200" y="341"/>
                  <a:pt x="1206" y="335"/>
                  <a:pt x="1206" y="328"/>
                </a:cubicBezTo>
                <a:cubicBezTo>
                  <a:pt x="1206" y="321"/>
                  <a:pt x="1200" y="315"/>
                  <a:pt x="1193" y="315"/>
                </a:cubicBezTo>
                <a:cubicBezTo>
                  <a:pt x="1186" y="315"/>
                  <a:pt x="1180" y="321"/>
                  <a:pt x="1180" y="328"/>
                </a:cubicBezTo>
                <a:cubicBezTo>
                  <a:pt x="1180" y="335"/>
                  <a:pt x="1186" y="341"/>
                  <a:pt x="1193" y="341"/>
                </a:cubicBezTo>
                <a:close/>
                <a:moveTo>
                  <a:pt x="1232" y="341"/>
                </a:moveTo>
                <a:cubicBezTo>
                  <a:pt x="1239" y="341"/>
                  <a:pt x="1245" y="335"/>
                  <a:pt x="1245" y="328"/>
                </a:cubicBezTo>
                <a:cubicBezTo>
                  <a:pt x="1245" y="321"/>
                  <a:pt x="1239" y="315"/>
                  <a:pt x="1232" y="315"/>
                </a:cubicBezTo>
                <a:cubicBezTo>
                  <a:pt x="1225" y="315"/>
                  <a:pt x="1220" y="321"/>
                  <a:pt x="1220" y="328"/>
                </a:cubicBezTo>
                <a:cubicBezTo>
                  <a:pt x="1220" y="335"/>
                  <a:pt x="1225" y="341"/>
                  <a:pt x="1232" y="341"/>
                </a:cubicBezTo>
                <a:close/>
                <a:moveTo>
                  <a:pt x="1272" y="341"/>
                </a:moveTo>
                <a:cubicBezTo>
                  <a:pt x="1279" y="341"/>
                  <a:pt x="1285" y="335"/>
                  <a:pt x="1285" y="328"/>
                </a:cubicBezTo>
                <a:cubicBezTo>
                  <a:pt x="1285" y="321"/>
                  <a:pt x="1279" y="315"/>
                  <a:pt x="1272" y="315"/>
                </a:cubicBezTo>
                <a:cubicBezTo>
                  <a:pt x="1265" y="315"/>
                  <a:pt x="1259" y="321"/>
                  <a:pt x="1259" y="328"/>
                </a:cubicBezTo>
                <a:cubicBezTo>
                  <a:pt x="1259" y="335"/>
                  <a:pt x="1265" y="341"/>
                  <a:pt x="1272" y="341"/>
                </a:cubicBezTo>
                <a:close/>
                <a:moveTo>
                  <a:pt x="1311" y="341"/>
                </a:moveTo>
                <a:cubicBezTo>
                  <a:pt x="1318" y="341"/>
                  <a:pt x="1324" y="335"/>
                  <a:pt x="1324" y="328"/>
                </a:cubicBezTo>
                <a:cubicBezTo>
                  <a:pt x="1324" y="321"/>
                  <a:pt x="1318" y="315"/>
                  <a:pt x="1311" y="315"/>
                </a:cubicBezTo>
                <a:cubicBezTo>
                  <a:pt x="1304" y="315"/>
                  <a:pt x="1298" y="321"/>
                  <a:pt x="1298" y="328"/>
                </a:cubicBezTo>
                <a:cubicBezTo>
                  <a:pt x="1298" y="335"/>
                  <a:pt x="1304" y="341"/>
                  <a:pt x="1311" y="341"/>
                </a:cubicBezTo>
                <a:close/>
                <a:moveTo>
                  <a:pt x="1863" y="341"/>
                </a:moveTo>
                <a:cubicBezTo>
                  <a:pt x="1870" y="341"/>
                  <a:pt x="1876" y="335"/>
                  <a:pt x="1876" y="328"/>
                </a:cubicBezTo>
                <a:cubicBezTo>
                  <a:pt x="1876" y="321"/>
                  <a:pt x="1870" y="315"/>
                  <a:pt x="1863" y="315"/>
                </a:cubicBezTo>
                <a:cubicBezTo>
                  <a:pt x="1856" y="315"/>
                  <a:pt x="1850" y="321"/>
                  <a:pt x="1850" y="328"/>
                </a:cubicBezTo>
                <a:cubicBezTo>
                  <a:pt x="1850" y="335"/>
                  <a:pt x="1856" y="341"/>
                  <a:pt x="1863" y="341"/>
                </a:cubicBezTo>
                <a:close/>
                <a:moveTo>
                  <a:pt x="1903" y="341"/>
                </a:moveTo>
                <a:cubicBezTo>
                  <a:pt x="1910" y="341"/>
                  <a:pt x="1915" y="335"/>
                  <a:pt x="1915" y="328"/>
                </a:cubicBezTo>
                <a:cubicBezTo>
                  <a:pt x="1915" y="321"/>
                  <a:pt x="1910" y="315"/>
                  <a:pt x="1903" y="315"/>
                </a:cubicBezTo>
                <a:cubicBezTo>
                  <a:pt x="1896" y="315"/>
                  <a:pt x="1890" y="321"/>
                  <a:pt x="1890" y="328"/>
                </a:cubicBezTo>
                <a:cubicBezTo>
                  <a:pt x="1890" y="335"/>
                  <a:pt x="1896" y="341"/>
                  <a:pt x="1903" y="341"/>
                </a:cubicBezTo>
                <a:close/>
                <a:moveTo>
                  <a:pt x="1942" y="341"/>
                </a:moveTo>
                <a:cubicBezTo>
                  <a:pt x="1949" y="341"/>
                  <a:pt x="1955" y="335"/>
                  <a:pt x="1955" y="328"/>
                </a:cubicBezTo>
                <a:cubicBezTo>
                  <a:pt x="1955" y="321"/>
                  <a:pt x="1949" y="315"/>
                  <a:pt x="1942" y="315"/>
                </a:cubicBezTo>
                <a:cubicBezTo>
                  <a:pt x="1935" y="315"/>
                  <a:pt x="1929" y="321"/>
                  <a:pt x="1929" y="328"/>
                </a:cubicBezTo>
                <a:cubicBezTo>
                  <a:pt x="1929" y="335"/>
                  <a:pt x="1935" y="341"/>
                  <a:pt x="1942" y="341"/>
                </a:cubicBezTo>
                <a:close/>
                <a:moveTo>
                  <a:pt x="1981" y="341"/>
                </a:moveTo>
                <a:cubicBezTo>
                  <a:pt x="1988" y="341"/>
                  <a:pt x="1994" y="335"/>
                  <a:pt x="1994" y="328"/>
                </a:cubicBezTo>
                <a:cubicBezTo>
                  <a:pt x="1994" y="321"/>
                  <a:pt x="1988" y="315"/>
                  <a:pt x="1981" y="315"/>
                </a:cubicBezTo>
                <a:cubicBezTo>
                  <a:pt x="1974" y="315"/>
                  <a:pt x="1969" y="321"/>
                  <a:pt x="1969" y="328"/>
                </a:cubicBezTo>
                <a:cubicBezTo>
                  <a:pt x="1969" y="335"/>
                  <a:pt x="1974" y="341"/>
                  <a:pt x="1981" y="341"/>
                </a:cubicBezTo>
                <a:close/>
                <a:moveTo>
                  <a:pt x="2021" y="315"/>
                </a:moveTo>
                <a:cubicBezTo>
                  <a:pt x="2014" y="315"/>
                  <a:pt x="2008" y="321"/>
                  <a:pt x="2008" y="328"/>
                </a:cubicBezTo>
                <a:cubicBezTo>
                  <a:pt x="2008" y="335"/>
                  <a:pt x="2014" y="341"/>
                  <a:pt x="2021" y="341"/>
                </a:cubicBezTo>
                <a:cubicBezTo>
                  <a:pt x="2028" y="341"/>
                  <a:pt x="2034" y="335"/>
                  <a:pt x="2034" y="328"/>
                </a:cubicBezTo>
                <a:cubicBezTo>
                  <a:pt x="2034" y="321"/>
                  <a:pt x="2028" y="315"/>
                  <a:pt x="2021" y="315"/>
                </a:cubicBezTo>
                <a:close/>
                <a:moveTo>
                  <a:pt x="2060" y="315"/>
                </a:moveTo>
                <a:cubicBezTo>
                  <a:pt x="2053" y="315"/>
                  <a:pt x="2048" y="321"/>
                  <a:pt x="2048" y="328"/>
                </a:cubicBezTo>
                <a:cubicBezTo>
                  <a:pt x="2048" y="335"/>
                  <a:pt x="2053" y="341"/>
                  <a:pt x="2060" y="341"/>
                </a:cubicBezTo>
                <a:cubicBezTo>
                  <a:pt x="2067" y="341"/>
                  <a:pt x="2073" y="335"/>
                  <a:pt x="2073" y="328"/>
                </a:cubicBezTo>
                <a:cubicBezTo>
                  <a:pt x="2073" y="321"/>
                  <a:pt x="2067" y="315"/>
                  <a:pt x="2060" y="315"/>
                </a:cubicBezTo>
                <a:close/>
                <a:moveTo>
                  <a:pt x="2100" y="341"/>
                </a:moveTo>
                <a:cubicBezTo>
                  <a:pt x="2107" y="341"/>
                  <a:pt x="2112" y="335"/>
                  <a:pt x="2112" y="328"/>
                </a:cubicBezTo>
                <a:cubicBezTo>
                  <a:pt x="2112" y="321"/>
                  <a:pt x="2107" y="315"/>
                  <a:pt x="2100" y="315"/>
                </a:cubicBezTo>
                <a:cubicBezTo>
                  <a:pt x="2093" y="315"/>
                  <a:pt x="2087" y="321"/>
                  <a:pt x="2087" y="328"/>
                </a:cubicBezTo>
                <a:cubicBezTo>
                  <a:pt x="2087" y="335"/>
                  <a:pt x="2093" y="341"/>
                  <a:pt x="2100" y="341"/>
                </a:cubicBezTo>
                <a:close/>
                <a:moveTo>
                  <a:pt x="2179" y="341"/>
                </a:moveTo>
                <a:cubicBezTo>
                  <a:pt x="2186" y="341"/>
                  <a:pt x="2191" y="335"/>
                  <a:pt x="2191" y="328"/>
                </a:cubicBezTo>
                <a:cubicBezTo>
                  <a:pt x="2191" y="321"/>
                  <a:pt x="2186" y="315"/>
                  <a:pt x="2179" y="315"/>
                </a:cubicBezTo>
                <a:cubicBezTo>
                  <a:pt x="2171" y="315"/>
                  <a:pt x="2166" y="321"/>
                  <a:pt x="2166" y="328"/>
                </a:cubicBezTo>
                <a:cubicBezTo>
                  <a:pt x="2166" y="335"/>
                  <a:pt x="2171" y="341"/>
                  <a:pt x="2179" y="341"/>
                </a:cubicBezTo>
                <a:close/>
                <a:moveTo>
                  <a:pt x="2218" y="341"/>
                </a:moveTo>
                <a:cubicBezTo>
                  <a:pt x="2225" y="341"/>
                  <a:pt x="2231" y="335"/>
                  <a:pt x="2231" y="328"/>
                </a:cubicBezTo>
                <a:cubicBezTo>
                  <a:pt x="2231" y="321"/>
                  <a:pt x="2225" y="315"/>
                  <a:pt x="2218" y="315"/>
                </a:cubicBezTo>
                <a:cubicBezTo>
                  <a:pt x="2211" y="315"/>
                  <a:pt x="2205" y="321"/>
                  <a:pt x="2205" y="328"/>
                </a:cubicBezTo>
                <a:cubicBezTo>
                  <a:pt x="2205" y="335"/>
                  <a:pt x="2211" y="341"/>
                  <a:pt x="2218" y="341"/>
                </a:cubicBezTo>
                <a:close/>
                <a:moveTo>
                  <a:pt x="2257" y="341"/>
                </a:moveTo>
                <a:cubicBezTo>
                  <a:pt x="2264" y="341"/>
                  <a:pt x="2270" y="335"/>
                  <a:pt x="2270" y="328"/>
                </a:cubicBezTo>
                <a:cubicBezTo>
                  <a:pt x="2270" y="321"/>
                  <a:pt x="2264" y="315"/>
                  <a:pt x="2257" y="315"/>
                </a:cubicBezTo>
                <a:cubicBezTo>
                  <a:pt x="2250" y="315"/>
                  <a:pt x="2245" y="321"/>
                  <a:pt x="2245" y="328"/>
                </a:cubicBezTo>
                <a:cubicBezTo>
                  <a:pt x="2245" y="335"/>
                  <a:pt x="2250" y="341"/>
                  <a:pt x="2257" y="341"/>
                </a:cubicBezTo>
                <a:close/>
                <a:moveTo>
                  <a:pt x="2297" y="341"/>
                </a:moveTo>
                <a:cubicBezTo>
                  <a:pt x="2304" y="341"/>
                  <a:pt x="2310" y="335"/>
                  <a:pt x="2310" y="328"/>
                </a:cubicBezTo>
                <a:cubicBezTo>
                  <a:pt x="2310" y="321"/>
                  <a:pt x="2304" y="315"/>
                  <a:pt x="2297" y="315"/>
                </a:cubicBezTo>
                <a:cubicBezTo>
                  <a:pt x="2290" y="315"/>
                  <a:pt x="2284" y="321"/>
                  <a:pt x="2284" y="328"/>
                </a:cubicBezTo>
                <a:cubicBezTo>
                  <a:pt x="2284" y="335"/>
                  <a:pt x="2290" y="341"/>
                  <a:pt x="2297" y="341"/>
                </a:cubicBezTo>
                <a:close/>
                <a:moveTo>
                  <a:pt x="2336" y="341"/>
                </a:moveTo>
                <a:cubicBezTo>
                  <a:pt x="2343" y="341"/>
                  <a:pt x="2349" y="335"/>
                  <a:pt x="2349" y="328"/>
                </a:cubicBezTo>
                <a:cubicBezTo>
                  <a:pt x="2349" y="321"/>
                  <a:pt x="2343" y="315"/>
                  <a:pt x="2336" y="315"/>
                </a:cubicBezTo>
                <a:cubicBezTo>
                  <a:pt x="2329" y="315"/>
                  <a:pt x="2323" y="321"/>
                  <a:pt x="2323" y="328"/>
                </a:cubicBezTo>
                <a:cubicBezTo>
                  <a:pt x="2323" y="335"/>
                  <a:pt x="2329" y="341"/>
                  <a:pt x="2336" y="341"/>
                </a:cubicBezTo>
                <a:close/>
                <a:moveTo>
                  <a:pt x="2376" y="341"/>
                </a:moveTo>
                <a:cubicBezTo>
                  <a:pt x="2383" y="341"/>
                  <a:pt x="2388" y="335"/>
                  <a:pt x="2388" y="328"/>
                </a:cubicBezTo>
                <a:cubicBezTo>
                  <a:pt x="2388" y="321"/>
                  <a:pt x="2383" y="315"/>
                  <a:pt x="2376" y="315"/>
                </a:cubicBezTo>
                <a:cubicBezTo>
                  <a:pt x="2369" y="315"/>
                  <a:pt x="2363" y="321"/>
                  <a:pt x="2363" y="328"/>
                </a:cubicBezTo>
                <a:cubicBezTo>
                  <a:pt x="2363" y="335"/>
                  <a:pt x="2369" y="341"/>
                  <a:pt x="2376" y="341"/>
                </a:cubicBezTo>
                <a:close/>
                <a:moveTo>
                  <a:pt x="2415" y="316"/>
                </a:moveTo>
                <a:cubicBezTo>
                  <a:pt x="2408" y="316"/>
                  <a:pt x="2403" y="321"/>
                  <a:pt x="2403" y="328"/>
                </a:cubicBezTo>
                <a:cubicBezTo>
                  <a:pt x="2403" y="335"/>
                  <a:pt x="2408" y="340"/>
                  <a:pt x="2415" y="340"/>
                </a:cubicBezTo>
                <a:cubicBezTo>
                  <a:pt x="2422" y="340"/>
                  <a:pt x="2427" y="335"/>
                  <a:pt x="2427" y="328"/>
                </a:cubicBezTo>
                <a:cubicBezTo>
                  <a:pt x="2427" y="321"/>
                  <a:pt x="2422" y="316"/>
                  <a:pt x="2415" y="316"/>
                </a:cubicBezTo>
                <a:close/>
                <a:moveTo>
                  <a:pt x="2454" y="341"/>
                </a:moveTo>
                <a:cubicBezTo>
                  <a:pt x="2462" y="341"/>
                  <a:pt x="2467" y="335"/>
                  <a:pt x="2467" y="328"/>
                </a:cubicBezTo>
                <a:cubicBezTo>
                  <a:pt x="2467" y="321"/>
                  <a:pt x="2462" y="315"/>
                  <a:pt x="2454" y="315"/>
                </a:cubicBezTo>
                <a:cubicBezTo>
                  <a:pt x="2447" y="315"/>
                  <a:pt x="2442" y="321"/>
                  <a:pt x="2442" y="328"/>
                </a:cubicBezTo>
                <a:cubicBezTo>
                  <a:pt x="2442" y="335"/>
                  <a:pt x="2447" y="341"/>
                  <a:pt x="2454" y="341"/>
                </a:cubicBezTo>
                <a:close/>
                <a:moveTo>
                  <a:pt x="2494" y="341"/>
                </a:moveTo>
                <a:cubicBezTo>
                  <a:pt x="2501" y="341"/>
                  <a:pt x="2507" y="335"/>
                  <a:pt x="2507" y="328"/>
                </a:cubicBezTo>
                <a:cubicBezTo>
                  <a:pt x="2507" y="321"/>
                  <a:pt x="2501" y="315"/>
                  <a:pt x="2494" y="315"/>
                </a:cubicBezTo>
                <a:cubicBezTo>
                  <a:pt x="2487" y="315"/>
                  <a:pt x="2481" y="321"/>
                  <a:pt x="2481" y="328"/>
                </a:cubicBezTo>
                <a:cubicBezTo>
                  <a:pt x="2481" y="335"/>
                  <a:pt x="2487" y="341"/>
                  <a:pt x="2494" y="341"/>
                </a:cubicBezTo>
                <a:close/>
                <a:moveTo>
                  <a:pt x="2533" y="341"/>
                </a:moveTo>
                <a:cubicBezTo>
                  <a:pt x="2540" y="341"/>
                  <a:pt x="2546" y="335"/>
                  <a:pt x="2546" y="328"/>
                </a:cubicBezTo>
                <a:cubicBezTo>
                  <a:pt x="2546" y="321"/>
                  <a:pt x="2540" y="315"/>
                  <a:pt x="2533" y="315"/>
                </a:cubicBezTo>
                <a:cubicBezTo>
                  <a:pt x="2526" y="315"/>
                  <a:pt x="2521" y="321"/>
                  <a:pt x="2521" y="328"/>
                </a:cubicBezTo>
                <a:cubicBezTo>
                  <a:pt x="2521" y="335"/>
                  <a:pt x="2526" y="341"/>
                  <a:pt x="2533" y="341"/>
                </a:cubicBezTo>
                <a:close/>
                <a:moveTo>
                  <a:pt x="2573" y="341"/>
                </a:moveTo>
                <a:cubicBezTo>
                  <a:pt x="2580" y="341"/>
                  <a:pt x="2586" y="335"/>
                  <a:pt x="2586" y="328"/>
                </a:cubicBezTo>
                <a:cubicBezTo>
                  <a:pt x="2586" y="321"/>
                  <a:pt x="2580" y="315"/>
                  <a:pt x="2573" y="315"/>
                </a:cubicBezTo>
                <a:cubicBezTo>
                  <a:pt x="2566" y="315"/>
                  <a:pt x="2560" y="321"/>
                  <a:pt x="2560" y="328"/>
                </a:cubicBezTo>
                <a:cubicBezTo>
                  <a:pt x="2560" y="335"/>
                  <a:pt x="2566" y="341"/>
                  <a:pt x="2573" y="341"/>
                </a:cubicBezTo>
                <a:close/>
                <a:moveTo>
                  <a:pt x="2612" y="341"/>
                </a:moveTo>
                <a:cubicBezTo>
                  <a:pt x="2619" y="341"/>
                  <a:pt x="2625" y="335"/>
                  <a:pt x="2625" y="328"/>
                </a:cubicBezTo>
                <a:cubicBezTo>
                  <a:pt x="2625" y="321"/>
                  <a:pt x="2619" y="315"/>
                  <a:pt x="2612" y="315"/>
                </a:cubicBezTo>
                <a:cubicBezTo>
                  <a:pt x="2605" y="315"/>
                  <a:pt x="2599" y="321"/>
                  <a:pt x="2599" y="328"/>
                </a:cubicBezTo>
                <a:cubicBezTo>
                  <a:pt x="2599" y="335"/>
                  <a:pt x="2605" y="341"/>
                  <a:pt x="2612" y="341"/>
                </a:cubicBezTo>
                <a:close/>
                <a:moveTo>
                  <a:pt x="2652" y="341"/>
                </a:moveTo>
                <a:cubicBezTo>
                  <a:pt x="2659" y="341"/>
                  <a:pt x="2664" y="335"/>
                  <a:pt x="2664" y="328"/>
                </a:cubicBezTo>
                <a:cubicBezTo>
                  <a:pt x="2664" y="321"/>
                  <a:pt x="2659" y="315"/>
                  <a:pt x="2652" y="315"/>
                </a:cubicBezTo>
                <a:cubicBezTo>
                  <a:pt x="2645" y="315"/>
                  <a:pt x="2639" y="321"/>
                  <a:pt x="2639" y="328"/>
                </a:cubicBezTo>
                <a:cubicBezTo>
                  <a:pt x="2639" y="335"/>
                  <a:pt x="2645" y="341"/>
                  <a:pt x="2652" y="341"/>
                </a:cubicBezTo>
                <a:close/>
                <a:moveTo>
                  <a:pt x="2691" y="341"/>
                </a:moveTo>
                <a:cubicBezTo>
                  <a:pt x="2698" y="341"/>
                  <a:pt x="2704" y="335"/>
                  <a:pt x="2704" y="328"/>
                </a:cubicBezTo>
                <a:cubicBezTo>
                  <a:pt x="2704" y="321"/>
                  <a:pt x="2698" y="315"/>
                  <a:pt x="2691" y="315"/>
                </a:cubicBezTo>
                <a:cubicBezTo>
                  <a:pt x="2684" y="315"/>
                  <a:pt x="2678" y="321"/>
                  <a:pt x="2678" y="328"/>
                </a:cubicBezTo>
                <a:cubicBezTo>
                  <a:pt x="2678" y="335"/>
                  <a:pt x="2684" y="341"/>
                  <a:pt x="2691" y="341"/>
                </a:cubicBezTo>
                <a:close/>
                <a:moveTo>
                  <a:pt x="2730" y="341"/>
                </a:moveTo>
                <a:cubicBezTo>
                  <a:pt x="2738" y="341"/>
                  <a:pt x="2743" y="335"/>
                  <a:pt x="2743" y="328"/>
                </a:cubicBezTo>
                <a:cubicBezTo>
                  <a:pt x="2743" y="321"/>
                  <a:pt x="2738" y="315"/>
                  <a:pt x="2730" y="315"/>
                </a:cubicBezTo>
                <a:cubicBezTo>
                  <a:pt x="2723" y="315"/>
                  <a:pt x="2718" y="321"/>
                  <a:pt x="2718" y="328"/>
                </a:cubicBezTo>
                <a:cubicBezTo>
                  <a:pt x="2718" y="335"/>
                  <a:pt x="2723" y="341"/>
                  <a:pt x="2730" y="341"/>
                </a:cubicBezTo>
                <a:close/>
                <a:moveTo>
                  <a:pt x="2770" y="341"/>
                </a:moveTo>
                <a:cubicBezTo>
                  <a:pt x="2777" y="341"/>
                  <a:pt x="2783" y="335"/>
                  <a:pt x="2783" y="328"/>
                </a:cubicBezTo>
                <a:cubicBezTo>
                  <a:pt x="2783" y="321"/>
                  <a:pt x="2777" y="315"/>
                  <a:pt x="2770" y="315"/>
                </a:cubicBezTo>
                <a:cubicBezTo>
                  <a:pt x="2763" y="315"/>
                  <a:pt x="2757" y="321"/>
                  <a:pt x="2757" y="328"/>
                </a:cubicBezTo>
                <a:cubicBezTo>
                  <a:pt x="2757" y="335"/>
                  <a:pt x="2763" y="341"/>
                  <a:pt x="2770" y="341"/>
                </a:cubicBezTo>
                <a:close/>
                <a:moveTo>
                  <a:pt x="2809" y="341"/>
                </a:moveTo>
                <a:cubicBezTo>
                  <a:pt x="2816" y="341"/>
                  <a:pt x="2822" y="335"/>
                  <a:pt x="2822" y="328"/>
                </a:cubicBezTo>
                <a:cubicBezTo>
                  <a:pt x="2822" y="321"/>
                  <a:pt x="2816" y="315"/>
                  <a:pt x="2809" y="315"/>
                </a:cubicBezTo>
                <a:cubicBezTo>
                  <a:pt x="2802" y="315"/>
                  <a:pt x="2797" y="321"/>
                  <a:pt x="2797" y="328"/>
                </a:cubicBezTo>
                <a:cubicBezTo>
                  <a:pt x="2797" y="335"/>
                  <a:pt x="2802" y="341"/>
                  <a:pt x="2809" y="341"/>
                </a:cubicBezTo>
                <a:close/>
                <a:moveTo>
                  <a:pt x="2849" y="341"/>
                </a:moveTo>
                <a:cubicBezTo>
                  <a:pt x="2856" y="341"/>
                  <a:pt x="2861" y="335"/>
                  <a:pt x="2861" y="328"/>
                </a:cubicBezTo>
                <a:cubicBezTo>
                  <a:pt x="2861" y="321"/>
                  <a:pt x="2856" y="315"/>
                  <a:pt x="2849" y="315"/>
                </a:cubicBezTo>
                <a:cubicBezTo>
                  <a:pt x="2842" y="315"/>
                  <a:pt x="2836" y="321"/>
                  <a:pt x="2836" y="328"/>
                </a:cubicBezTo>
                <a:cubicBezTo>
                  <a:pt x="2836" y="335"/>
                  <a:pt x="2842" y="341"/>
                  <a:pt x="2849" y="341"/>
                </a:cubicBezTo>
                <a:close/>
                <a:moveTo>
                  <a:pt x="2888" y="341"/>
                </a:moveTo>
                <a:cubicBezTo>
                  <a:pt x="2895" y="341"/>
                  <a:pt x="2901" y="335"/>
                  <a:pt x="2901" y="328"/>
                </a:cubicBezTo>
                <a:cubicBezTo>
                  <a:pt x="2901" y="321"/>
                  <a:pt x="2895" y="315"/>
                  <a:pt x="2888" y="315"/>
                </a:cubicBezTo>
                <a:cubicBezTo>
                  <a:pt x="2881" y="315"/>
                  <a:pt x="2875" y="321"/>
                  <a:pt x="2875" y="328"/>
                </a:cubicBezTo>
                <a:cubicBezTo>
                  <a:pt x="2875" y="335"/>
                  <a:pt x="2881" y="341"/>
                  <a:pt x="2888" y="341"/>
                </a:cubicBezTo>
                <a:close/>
                <a:moveTo>
                  <a:pt x="2928" y="341"/>
                </a:moveTo>
                <a:cubicBezTo>
                  <a:pt x="2935" y="341"/>
                  <a:pt x="2940" y="335"/>
                  <a:pt x="2940" y="328"/>
                </a:cubicBezTo>
                <a:cubicBezTo>
                  <a:pt x="2940" y="321"/>
                  <a:pt x="2935" y="315"/>
                  <a:pt x="2928" y="315"/>
                </a:cubicBezTo>
                <a:cubicBezTo>
                  <a:pt x="2921" y="315"/>
                  <a:pt x="2915" y="321"/>
                  <a:pt x="2915" y="328"/>
                </a:cubicBezTo>
                <a:cubicBezTo>
                  <a:pt x="2915" y="335"/>
                  <a:pt x="2921" y="341"/>
                  <a:pt x="2928" y="341"/>
                </a:cubicBezTo>
                <a:close/>
                <a:moveTo>
                  <a:pt x="2967" y="341"/>
                </a:moveTo>
                <a:cubicBezTo>
                  <a:pt x="2974" y="341"/>
                  <a:pt x="2980" y="335"/>
                  <a:pt x="2980" y="328"/>
                </a:cubicBezTo>
                <a:cubicBezTo>
                  <a:pt x="2980" y="321"/>
                  <a:pt x="2974" y="315"/>
                  <a:pt x="2967" y="315"/>
                </a:cubicBezTo>
                <a:cubicBezTo>
                  <a:pt x="2960" y="315"/>
                  <a:pt x="2954" y="321"/>
                  <a:pt x="2954" y="328"/>
                </a:cubicBezTo>
                <a:cubicBezTo>
                  <a:pt x="2954" y="335"/>
                  <a:pt x="2960" y="341"/>
                  <a:pt x="2967" y="341"/>
                </a:cubicBezTo>
                <a:close/>
                <a:moveTo>
                  <a:pt x="3006" y="341"/>
                </a:moveTo>
                <a:cubicBezTo>
                  <a:pt x="3013" y="341"/>
                  <a:pt x="3019" y="335"/>
                  <a:pt x="3019" y="328"/>
                </a:cubicBezTo>
                <a:cubicBezTo>
                  <a:pt x="3019" y="321"/>
                  <a:pt x="3013" y="315"/>
                  <a:pt x="3006" y="315"/>
                </a:cubicBezTo>
                <a:cubicBezTo>
                  <a:pt x="2999" y="315"/>
                  <a:pt x="2994" y="321"/>
                  <a:pt x="2994" y="328"/>
                </a:cubicBezTo>
                <a:cubicBezTo>
                  <a:pt x="2994" y="335"/>
                  <a:pt x="2999" y="341"/>
                  <a:pt x="3006" y="341"/>
                </a:cubicBezTo>
                <a:close/>
                <a:moveTo>
                  <a:pt x="3046" y="341"/>
                </a:moveTo>
                <a:cubicBezTo>
                  <a:pt x="3053" y="341"/>
                  <a:pt x="3059" y="335"/>
                  <a:pt x="3059" y="328"/>
                </a:cubicBezTo>
                <a:cubicBezTo>
                  <a:pt x="3059" y="321"/>
                  <a:pt x="3053" y="315"/>
                  <a:pt x="3046" y="315"/>
                </a:cubicBezTo>
                <a:cubicBezTo>
                  <a:pt x="3039" y="315"/>
                  <a:pt x="3033" y="321"/>
                  <a:pt x="3033" y="328"/>
                </a:cubicBezTo>
                <a:cubicBezTo>
                  <a:pt x="3033" y="335"/>
                  <a:pt x="3039" y="341"/>
                  <a:pt x="3046" y="341"/>
                </a:cubicBezTo>
                <a:close/>
                <a:moveTo>
                  <a:pt x="3085" y="341"/>
                </a:moveTo>
                <a:cubicBezTo>
                  <a:pt x="3092" y="341"/>
                  <a:pt x="3098" y="335"/>
                  <a:pt x="3098" y="328"/>
                </a:cubicBezTo>
                <a:cubicBezTo>
                  <a:pt x="3098" y="321"/>
                  <a:pt x="3092" y="315"/>
                  <a:pt x="3085" y="315"/>
                </a:cubicBezTo>
                <a:cubicBezTo>
                  <a:pt x="3078" y="315"/>
                  <a:pt x="3073" y="321"/>
                  <a:pt x="3073" y="328"/>
                </a:cubicBezTo>
                <a:cubicBezTo>
                  <a:pt x="3073" y="335"/>
                  <a:pt x="3078" y="341"/>
                  <a:pt x="3085" y="341"/>
                </a:cubicBezTo>
                <a:close/>
                <a:moveTo>
                  <a:pt x="3125" y="341"/>
                </a:moveTo>
                <a:cubicBezTo>
                  <a:pt x="3132" y="341"/>
                  <a:pt x="3137" y="335"/>
                  <a:pt x="3137" y="328"/>
                </a:cubicBezTo>
                <a:cubicBezTo>
                  <a:pt x="3137" y="321"/>
                  <a:pt x="3132" y="315"/>
                  <a:pt x="3125" y="315"/>
                </a:cubicBezTo>
                <a:cubicBezTo>
                  <a:pt x="3118" y="315"/>
                  <a:pt x="3112" y="321"/>
                  <a:pt x="3112" y="328"/>
                </a:cubicBezTo>
                <a:cubicBezTo>
                  <a:pt x="3112" y="335"/>
                  <a:pt x="3118" y="341"/>
                  <a:pt x="3125" y="341"/>
                </a:cubicBezTo>
                <a:close/>
                <a:moveTo>
                  <a:pt x="3164" y="341"/>
                </a:moveTo>
                <a:cubicBezTo>
                  <a:pt x="3171" y="341"/>
                  <a:pt x="3177" y="335"/>
                  <a:pt x="3177" y="328"/>
                </a:cubicBezTo>
                <a:cubicBezTo>
                  <a:pt x="3177" y="321"/>
                  <a:pt x="3171" y="315"/>
                  <a:pt x="3164" y="315"/>
                </a:cubicBezTo>
                <a:cubicBezTo>
                  <a:pt x="3157" y="315"/>
                  <a:pt x="3151" y="321"/>
                  <a:pt x="3151" y="328"/>
                </a:cubicBezTo>
                <a:cubicBezTo>
                  <a:pt x="3151" y="335"/>
                  <a:pt x="3157" y="341"/>
                  <a:pt x="3164" y="341"/>
                </a:cubicBezTo>
                <a:close/>
                <a:moveTo>
                  <a:pt x="3204" y="341"/>
                </a:moveTo>
                <a:cubicBezTo>
                  <a:pt x="3211" y="341"/>
                  <a:pt x="3216" y="335"/>
                  <a:pt x="3216" y="328"/>
                </a:cubicBezTo>
                <a:cubicBezTo>
                  <a:pt x="3216" y="321"/>
                  <a:pt x="3211" y="315"/>
                  <a:pt x="3204" y="315"/>
                </a:cubicBezTo>
                <a:cubicBezTo>
                  <a:pt x="3197" y="315"/>
                  <a:pt x="3191" y="321"/>
                  <a:pt x="3191" y="328"/>
                </a:cubicBezTo>
                <a:cubicBezTo>
                  <a:pt x="3191" y="335"/>
                  <a:pt x="3197" y="341"/>
                  <a:pt x="3204" y="341"/>
                </a:cubicBezTo>
                <a:close/>
                <a:moveTo>
                  <a:pt x="3243" y="341"/>
                </a:moveTo>
                <a:cubicBezTo>
                  <a:pt x="3250" y="341"/>
                  <a:pt x="3256" y="335"/>
                  <a:pt x="3256" y="328"/>
                </a:cubicBezTo>
                <a:cubicBezTo>
                  <a:pt x="3256" y="321"/>
                  <a:pt x="3250" y="315"/>
                  <a:pt x="3243" y="315"/>
                </a:cubicBezTo>
                <a:cubicBezTo>
                  <a:pt x="3236" y="315"/>
                  <a:pt x="3230" y="321"/>
                  <a:pt x="3230" y="328"/>
                </a:cubicBezTo>
                <a:cubicBezTo>
                  <a:pt x="3230" y="335"/>
                  <a:pt x="3236" y="341"/>
                  <a:pt x="3243" y="341"/>
                </a:cubicBezTo>
                <a:close/>
                <a:moveTo>
                  <a:pt x="3282" y="341"/>
                </a:moveTo>
                <a:cubicBezTo>
                  <a:pt x="3289" y="341"/>
                  <a:pt x="3295" y="335"/>
                  <a:pt x="3295" y="328"/>
                </a:cubicBezTo>
                <a:cubicBezTo>
                  <a:pt x="3295" y="321"/>
                  <a:pt x="3289" y="315"/>
                  <a:pt x="3282" y="315"/>
                </a:cubicBezTo>
                <a:cubicBezTo>
                  <a:pt x="3275" y="315"/>
                  <a:pt x="3270" y="321"/>
                  <a:pt x="3270" y="328"/>
                </a:cubicBezTo>
                <a:cubicBezTo>
                  <a:pt x="3270" y="335"/>
                  <a:pt x="3275" y="341"/>
                  <a:pt x="3282" y="341"/>
                </a:cubicBezTo>
                <a:close/>
                <a:moveTo>
                  <a:pt x="3322" y="341"/>
                </a:moveTo>
                <a:cubicBezTo>
                  <a:pt x="3329" y="341"/>
                  <a:pt x="3335" y="335"/>
                  <a:pt x="3335" y="328"/>
                </a:cubicBezTo>
                <a:cubicBezTo>
                  <a:pt x="3335" y="321"/>
                  <a:pt x="3329" y="315"/>
                  <a:pt x="3322" y="315"/>
                </a:cubicBezTo>
                <a:cubicBezTo>
                  <a:pt x="3315" y="315"/>
                  <a:pt x="3309" y="321"/>
                  <a:pt x="3309" y="328"/>
                </a:cubicBezTo>
                <a:cubicBezTo>
                  <a:pt x="3309" y="335"/>
                  <a:pt x="3315" y="341"/>
                  <a:pt x="3322" y="341"/>
                </a:cubicBezTo>
                <a:close/>
                <a:moveTo>
                  <a:pt x="3361" y="341"/>
                </a:moveTo>
                <a:cubicBezTo>
                  <a:pt x="3368" y="341"/>
                  <a:pt x="3374" y="335"/>
                  <a:pt x="3374" y="328"/>
                </a:cubicBezTo>
                <a:cubicBezTo>
                  <a:pt x="3374" y="321"/>
                  <a:pt x="3368" y="315"/>
                  <a:pt x="3361" y="315"/>
                </a:cubicBezTo>
                <a:cubicBezTo>
                  <a:pt x="3354" y="315"/>
                  <a:pt x="3348" y="321"/>
                  <a:pt x="3348" y="328"/>
                </a:cubicBezTo>
                <a:cubicBezTo>
                  <a:pt x="3348" y="335"/>
                  <a:pt x="3354" y="341"/>
                  <a:pt x="3361" y="341"/>
                </a:cubicBezTo>
                <a:close/>
                <a:moveTo>
                  <a:pt x="3401" y="341"/>
                </a:moveTo>
                <a:cubicBezTo>
                  <a:pt x="3408" y="341"/>
                  <a:pt x="3413" y="335"/>
                  <a:pt x="3413" y="328"/>
                </a:cubicBezTo>
                <a:cubicBezTo>
                  <a:pt x="3413" y="321"/>
                  <a:pt x="3408" y="315"/>
                  <a:pt x="3401" y="315"/>
                </a:cubicBezTo>
                <a:cubicBezTo>
                  <a:pt x="3394" y="315"/>
                  <a:pt x="3388" y="321"/>
                  <a:pt x="3388" y="328"/>
                </a:cubicBezTo>
                <a:cubicBezTo>
                  <a:pt x="3388" y="335"/>
                  <a:pt x="3394" y="341"/>
                  <a:pt x="3401" y="341"/>
                </a:cubicBezTo>
                <a:close/>
                <a:moveTo>
                  <a:pt x="3440" y="341"/>
                </a:moveTo>
                <a:cubicBezTo>
                  <a:pt x="3447" y="341"/>
                  <a:pt x="3453" y="335"/>
                  <a:pt x="3453" y="328"/>
                </a:cubicBezTo>
                <a:cubicBezTo>
                  <a:pt x="3453" y="321"/>
                  <a:pt x="3447" y="315"/>
                  <a:pt x="3440" y="315"/>
                </a:cubicBezTo>
                <a:cubicBezTo>
                  <a:pt x="3433" y="315"/>
                  <a:pt x="3427" y="321"/>
                  <a:pt x="3427" y="328"/>
                </a:cubicBezTo>
                <a:cubicBezTo>
                  <a:pt x="3427" y="335"/>
                  <a:pt x="3433" y="341"/>
                  <a:pt x="3440" y="341"/>
                </a:cubicBezTo>
                <a:close/>
                <a:moveTo>
                  <a:pt x="3480" y="341"/>
                </a:moveTo>
                <a:cubicBezTo>
                  <a:pt x="3487" y="341"/>
                  <a:pt x="3492" y="335"/>
                  <a:pt x="3492" y="328"/>
                </a:cubicBezTo>
                <a:cubicBezTo>
                  <a:pt x="3492" y="321"/>
                  <a:pt x="3487" y="315"/>
                  <a:pt x="3480" y="315"/>
                </a:cubicBezTo>
                <a:cubicBezTo>
                  <a:pt x="3472" y="315"/>
                  <a:pt x="3467" y="321"/>
                  <a:pt x="3467" y="328"/>
                </a:cubicBezTo>
                <a:cubicBezTo>
                  <a:pt x="3467" y="335"/>
                  <a:pt x="3472" y="341"/>
                  <a:pt x="3480" y="341"/>
                </a:cubicBezTo>
                <a:close/>
                <a:moveTo>
                  <a:pt x="3519" y="315"/>
                </a:moveTo>
                <a:cubicBezTo>
                  <a:pt x="3512" y="315"/>
                  <a:pt x="3506" y="321"/>
                  <a:pt x="3506" y="328"/>
                </a:cubicBezTo>
                <a:cubicBezTo>
                  <a:pt x="3506" y="335"/>
                  <a:pt x="3512" y="341"/>
                  <a:pt x="3519" y="341"/>
                </a:cubicBezTo>
                <a:cubicBezTo>
                  <a:pt x="3526" y="341"/>
                  <a:pt x="3532" y="335"/>
                  <a:pt x="3532" y="328"/>
                </a:cubicBezTo>
                <a:cubicBezTo>
                  <a:pt x="3532" y="321"/>
                  <a:pt x="3526" y="315"/>
                  <a:pt x="3519" y="315"/>
                </a:cubicBezTo>
                <a:close/>
                <a:moveTo>
                  <a:pt x="3558" y="315"/>
                </a:moveTo>
                <a:cubicBezTo>
                  <a:pt x="3551" y="315"/>
                  <a:pt x="3546" y="321"/>
                  <a:pt x="3546" y="328"/>
                </a:cubicBezTo>
                <a:cubicBezTo>
                  <a:pt x="3546" y="335"/>
                  <a:pt x="3551" y="341"/>
                  <a:pt x="3558" y="341"/>
                </a:cubicBezTo>
                <a:cubicBezTo>
                  <a:pt x="3565" y="341"/>
                  <a:pt x="3571" y="335"/>
                  <a:pt x="3571" y="328"/>
                </a:cubicBezTo>
                <a:cubicBezTo>
                  <a:pt x="3571" y="321"/>
                  <a:pt x="3565" y="315"/>
                  <a:pt x="3558" y="315"/>
                </a:cubicBezTo>
                <a:close/>
                <a:moveTo>
                  <a:pt x="3598" y="315"/>
                </a:moveTo>
                <a:cubicBezTo>
                  <a:pt x="3591" y="315"/>
                  <a:pt x="3585" y="321"/>
                  <a:pt x="3585" y="328"/>
                </a:cubicBezTo>
                <a:cubicBezTo>
                  <a:pt x="3585" y="335"/>
                  <a:pt x="3591" y="341"/>
                  <a:pt x="3598" y="341"/>
                </a:cubicBezTo>
                <a:cubicBezTo>
                  <a:pt x="3605" y="341"/>
                  <a:pt x="3611" y="335"/>
                  <a:pt x="3611" y="328"/>
                </a:cubicBezTo>
                <a:cubicBezTo>
                  <a:pt x="3611" y="321"/>
                  <a:pt x="3605" y="315"/>
                  <a:pt x="3598" y="315"/>
                </a:cubicBezTo>
                <a:close/>
                <a:moveTo>
                  <a:pt x="89" y="380"/>
                </a:moveTo>
                <a:cubicBezTo>
                  <a:pt x="96" y="380"/>
                  <a:pt x="102" y="375"/>
                  <a:pt x="102" y="367"/>
                </a:cubicBezTo>
                <a:cubicBezTo>
                  <a:pt x="102" y="360"/>
                  <a:pt x="96" y="355"/>
                  <a:pt x="89" y="355"/>
                </a:cubicBezTo>
                <a:cubicBezTo>
                  <a:pt x="82" y="355"/>
                  <a:pt x="76" y="360"/>
                  <a:pt x="76" y="367"/>
                </a:cubicBezTo>
                <a:cubicBezTo>
                  <a:pt x="76" y="375"/>
                  <a:pt x="82" y="380"/>
                  <a:pt x="89" y="380"/>
                </a:cubicBezTo>
                <a:close/>
                <a:moveTo>
                  <a:pt x="128" y="380"/>
                </a:moveTo>
                <a:cubicBezTo>
                  <a:pt x="136" y="380"/>
                  <a:pt x="141" y="375"/>
                  <a:pt x="141" y="367"/>
                </a:cubicBezTo>
                <a:cubicBezTo>
                  <a:pt x="141" y="360"/>
                  <a:pt x="136" y="355"/>
                  <a:pt x="128" y="355"/>
                </a:cubicBezTo>
                <a:cubicBezTo>
                  <a:pt x="121" y="355"/>
                  <a:pt x="116" y="360"/>
                  <a:pt x="116" y="367"/>
                </a:cubicBezTo>
                <a:cubicBezTo>
                  <a:pt x="116" y="375"/>
                  <a:pt x="121" y="380"/>
                  <a:pt x="128" y="380"/>
                </a:cubicBezTo>
                <a:close/>
                <a:moveTo>
                  <a:pt x="168" y="380"/>
                </a:moveTo>
                <a:cubicBezTo>
                  <a:pt x="175" y="380"/>
                  <a:pt x="181" y="375"/>
                  <a:pt x="181" y="367"/>
                </a:cubicBezTo>
                <a:cubicBezTo>
                  <a:pt x="181" y="360"/>
                  <a:pt x="175" y="355"/>
                  <a:pt x="168" y="355"/>
                </a:cubicBezTo>
                <a:cubicBezTo>
                  <a:pt x="161" y="355"/>
                  <a:pt x="155" y="360"/>
                  <a:pt x="155" y="367"/>
                </a:cubicBezTo>
                <a:cubicBezTo>
                  <a:pt x="155" y="375"/>
                  <a:pt x="161" y="380"/>
                  <a:pt x="168" y="380"/>
                </a:cubicBezTo>
                <a:close/>
                <a:moveTo>
                  <a:pt x="207" y="380"/>
                </a:moveTo>
                <a:cubicBezTo>
                  <a:pt x="214" y="380"/>
                  <a:pt x="220" y="375"/>
                  <a:pt x="220" y="367"/>
                </a:cubicBezTo>
                <a:cubicBezTo>
                  <a:pt x="220" y="360"/>
                  <a:pt x="214" y="355"/>
                  <a:pt x="207" y="355"/>
                </a:cubicBezTo>
                <a:cubicBezTo>
                  <a:pt x="200" y="355"/>
                  <a:pt x="195" y="360"/>
                  <a:pt x="195" y="367"/>
                </a:cubicBezTo>
                <a:cubicBezTo>
                  <a:pt x="195" y="375"/>
                  <a:pt x="200" y="380"/>
                  <a:pt x="207" y="380"/>
                </a:cubicBezTo>
                <a:close/>
                <a:moveTo>
                  <a:pt x="247" y="380"/>
                </a:moveTo>
                <a:cubicBezTo>
                  <a:pt x="254" y="380"/>
                  <a:pt x="259" y="375"/>
                  <a:pt x="259" y="367"/>
                </a:cubicBezTo>
                <a:cubicBezTo>
                  <a:pt x="259" y="360"/>
                  <a:pt x="254" y="355"/>
                  <a:pt x="247" y="355"/>
                </a:cubicBezTo>
                <a:cubicBezTo>
                  <a:pt x="240" y="355"/>
                  <a:pt x="234" y="360"/>
                  <a:pt x="234" y="367"/>
                </a:cubicBezTo>
                <a:cubicBezTo>
                  <a:pt x="234" y="375"/>
                  <a:pt x="240" y="380"/>
                  <a:pt x="247" y="380"/>
                </a:cubicBezTo>
                <a:close/>
                <a:moveTo>
                  <a:pt x="286" y="380"/>
                </a:moveTo>
                <a:cubicBezTo>
                  <a:pt x="293" y="380"/>
                  <a:pt x="299" y="375"/>
                  <a:pt x="299" y="367"/>
                </a:cubicBezTo>
                <a:cubicBezTo>
                  <a:pt x="299" y="360"/>
                  <a:pt x="293" y="355"/>
                  <a:pt x="286" y="355"/>
                </a:cubicBezTo>
                <a:cubicBezTo>
                  <a:pt x="279" y="355"/>
                  <a:pt x="273" y="360"/>
                  <a:pt x="273" y="367"/>
                </a:cubicBezTo>
                <a:cubicBezTo>
                  <a:pt x="273" y="375"/>
                  <a:pt x="279" y="380"/>
                  <a:pt x="286" y="380"/>
                </a:cubicBezTo>
                <a:close/>
                <a:moveTo>
                  <a:pt x="326" y="380"/>
                </a:moveTo>
                <a:cubicBezTo>
                  <a:pt x="333" y="380"/>
                  <a:pt x="338" y="375"/>
                  <a:pt x="338" y="367"/>
                </a:cubicBezTo>
                <a:cubicBezTo>
                  <a:pt x="338" y="360"/>
                  <a:pt x="333" y="355"/>
                  <a:pt x="326" y="355"/>
                </a:cubicBezTo>
                <a:cubicBezTo>
                  <a:pt x="319" y="355"/>
                  <a:pt x="313" y="360"/>
                  <a:pt x="313" y="367"/>
                </a:cubicBezTo>
                <a:cubicBezTo>
                  <a:pt x="313" y="375"/>
                  <a:pt x="319" y="380"/>
                  <a:pt x="326" y="380"/>
                </a:cubicBezTo>
                <a:close/>
                <a:moveTo>
                  <a:pt x="365" y="380"/>
                </a:moveTo>
                <a:cubicBezTo>
                  <a:pt x="372" y="380"/>
                  <a:pt x="378" y="375"/>
                  <a:pt x="378" y="367"/>
                </a:cubicBezTo>
                <a:cubicBezTo>
                  <a:pt x="378" y="360"/>
                  <a:pt x="372" y="355"/>
                  <a:pt x="365" y="355"/>
                </a:cubicBezTo>
                <a:cubicBezTo>
                  <a:pt x="358" y="355"/>
                  <a:pt x="352" y="360"/>
                  <a:pt x="352" y="367"/>
                </a:cubicBezTo>
                <a:cubicBezTo>
                  <a:pt x="352" y="375"/>
                  <a:pt x="358" y="380"/>
                  <a:pt x="365" y="380"/>
                </a:cubicBezTo>
                <a:close/>
                <a:moveTo>
                  <a:pt x="404" y="380"/>
                </a:moveTo>
                <a:cubicBezTo>
                  <a:pt x="411" y="380"/>
                  <a:pt x="417" y="375"/>
                  <a:pt x="417" y="367"/>
                </a:cubicBezTo>
                <a:cubicBezTo>
                  <a:pt x="417" y="360"/>
                  <a:pt x="411" y="355"/>
                  <a:pt x="404" y="355"/>
                </a:cubicBezTo>
                <a:cubicBezTo>
                  <a:pt x="397" y="355"/>
                  <a:pt x="392" y="360"/>
                  <a:pt x="392" y="367"/>
                </a:cubicBezTo>
                <a:cubicBezTo>
                  <a:pt x="392" y="375"/>
                  <a:pt x="397" y="380"/>
                  <a:pt x="404" y="380"/>
                </a:cubicBezTo>
                <a:close/>
                <a:moveTo>
                  <a:pt x="444" y="380"/>
                </a:moveTo>
                <a:cubicBezTo>
                  <a:pt x="451" y="380"/>
                  <a:pt x="457" y="375"/>
                  <a:pt x="457" y="367"/>
                </a:cubicBezTo>
                <a:cubicBezTo>
                  <a:pt x="457" y="360"/>
                  <a:pt x="451" y="355"/>
                  <a:pt x="444" y="355"/>
                </a:cubicBezTo>
                <a:cubicBezTo>
                  <a:pt x="437" y="355"/>
                  <a:pt x="431" y="360"/>
                  <a:pt x="431" y="367"/>
                </a:cubicBezTo>
                <a:cubicBezTo>
                  <a:pt x="431" y="375"/>
                  <a:pt x="437" y="380"/>
                  <a:pt x="444" y="380"/>
                </a:cubicBezTo>
                <a:close/>
                <a:moveTo>
                  <a:pt x="483" y="380"/>
                </a:moveTo>
                <a:cubicBezTo>
                  <a:pt x="490" y="380"/>
                  <a:pt x="496" y="375"/>
                  <a:pt x="496" y="367"/>
                </a:cubicBezTo>
                <a:cubicBezTo>
                  <a:pt x="496" y="360"/>
                  <a:pt x="490" y="355"/>
                  <a:pt x="483" y="355"/>
                </a:cubicBezTo>
                <a:cubicBezTo>
                  <a:pt x="476" y="355"/>
                  <a:pt x="471" y="360"/>
                  <a:pt x="471" y="367"/>
                </a:cubicBezTo>
                <a:cubicBezTo>
                  <a:pt x="471" y="375"/>
                  <a:pt x="476" y="380"/>
                  <a:pt x="483" y="380"/>
                </a:cubicBezTo>
                <a:close/>
                <a:moveTo>
                  <a:pt x="523" y="380"/>
                </a:moveTo>
                <a:cubicBezTo>
                  <a:pt x="530" y="380"/>
                  <a:pt x="535" y="375"/>
                  <a:pt x="535" y="367"/>
                </a:cubicBezTo>
                <a:cubicBezTo>
                  <a:pt x="535" y="360"/>
                  <a:pt x="530" y="355"/>
                  <a:pt x="523" y="355"/>
                </a:cubicBezTo>
                <a:cubicBezTo>
                  <a:pt x="516" y="355"/>
                  <a:pt x="510" y="360"/>
                  <a:pt x="510" y="367"/>
                </a:cubicBezTo>
                <a:cubicBezTo>
                  <a:pt x="510" y="375"/>
                  <a:pt x="516" y="380"/>
                  <a:pt x="523" y="380"/>
                </a:cubicBezTo>
                <a:close/>
                <a:moveTo>
                  <a:pt x="562" y="380"/>
                </a:moveTo>
                <a:cubicBezTo>
                  <a:pt x="569" y="380"/>
                  <a:pt x="575" y="375"/>
                  <a:pt x="575" y="367"/>
                </a:cubicBezTo>
                <a:cubicBezTo>
                  <a:pt x="575" y="360"/>
                  <a:pt x="569" y="355"/>
                  <a:pt x="562" y="355"/>
                </a:cubicBezTo>
                <a:cubicBezTo>
                  <a:pt x="555" y="355"/>
                  <a:pt x="549" y="360"/>
                  <a:pt x="549" y="367"/>
                </a:cubicBezTo>
                <a:cubicBezTo>
                  <a:pt x="549" y="375"/>
                  <a:pt x="555" y="380"/>
                  <a:pt x="562" y="380"/>
                </a:cubicBezTo>
                <a:close/>
                <a:moveTo>
                  <a:pt x="602" y="380"/>
                </a:moveTo>
                <a:cubicBezTo>
                  <a:pt x="609" y="380"/>
                  <a:pt x="614" y="375"/>
                  <a:pt x="614" y="367"/>
                </a:cubicBezTo>
                <a:cubicBezTo>
                  <a:pt x="614" y="360"/>
                  <a:pt x="609" y="355"/>
                  <a:pt x="602" y="355"/>
                </a:cubicBezTo>
                <a:cubicBezTo>
                  <a:pt x="595" y="355"/>
                  <a:pt x="589" y="360"/>
                  <a:pt x="589" y="367"/>
                </a:cubicBezTo>
                <a:cubicBezTo>
                  <a:pt x="589" y="375"/>
                  <a:pt x="595" y="380"/>
                  <a:pt x="602" y="380"/>
                </a:cubicBezTo>
                <a:close/>
                <a:moveTo>
                  <a:pt x="641" y="380"/>
                </a:moveTo>
                <a:cubicBezTo>
                  <a:pt x="648" y="380"/>
                  <a:pt x="654" y="375"/>
                  <a:pt x="654" y="367"/>
                </a:cubicBezTo>
                <a:cubicBezTo>
                  <a:pt x="654" y="360"/>
                  <a:pt x="648" y="355"/>
                  <a:pt x="641" y="355"/>
                </a:cubicBezTo>
                <a:cubicBezTo>
                  <a:pt x="634" y="355"/>
                  <a:pt x="628" y="360"/>
                  <a:pt x="628" y="367"/>
                </a:cubicBezTo>
                <a:cubicBezTo>
                  <a:pt x="628" y="375"/>
                  <a:pt x="634" y="380"/>
                  <a:pt x="641" y="380"/>
                </a:cubicBezTo>
                <a:close/>
                <a:moveTo>
                  <a:pt x="680" y="380"/>
                </a:moveTo>
                <a:cubicBezTo>
                  <a:pt x="687" y="380"/>
                  <a:pt x="693" y="375"/>
                  <a:pt x="693" y="367"/>
                </a:cubicBezTo>
                <a:cubicBezTo>
                  <a:pt x="693" y="360"/>
                  <a:pt x="687" y="355"/>
                  <a:pt x="680" y="355"/>
                </a:cubicBezTo>
                <a:cubicBezTo>
                  <a:pt x="673" y="355"/>
                  <a:pt x="668" y="360"/>
                  <a:pt x="668" y="367"/>
                </a:cubicBezTo>
                <a:cubicBezTo>
                  <a:pt x="668" y="375"/>
                  <a:pt x="673" y="380"/>
                  <a:pt x="680" y="380"/>
                </a:cubicBezTo>
                <a:close/>
                <a:moveTo>
                  <a:pt x="720" y="380"/>
                </a:moveTo>
                <a:cubicBezTo>
                  <a:pt x="727" y="380"/>
                  <a:pt x="733" y="375"/>
                  <a:pt x="733" y="367"/>
                </a:cubicBezTo>
                <a:cubicBezTo>
                  <a:pt x="733" y="360"/>
                  <a:pt x="727" y="355"/>
                  <a:pt x="720" y="355"/>
                </a:cubicBezTo>
                <a:cubicBezTo>
                  <a:pt x="713" y="355"/>
                  <a:pt x="707" y="360"/>
                  <a:pt x="707" y="367"/>
                </a:cubicBezTo>
                <a:cubicBezTo>
                  <a:pt x="707" y="375"/>
                  <a:pt x="713" y="380"/>
                  <a:pt x="720" y="380"/>
                </a:cubicBezTo>
                <a:close/>
                <a:moveTo>
                  <a:pt x="759" y="380"/>
                </a:moveTo>
                <a:cubicBezTo>
                  <a:pt x="766" y="380"/>
                  <a:pt x="772" y="375"/>
                  <a:pt x="772" y="367"/>
                </a:cubicBezTo>
                <a:cubicBezTo>
                  <a:pt x="772" y="360"/>
                  <a:pt x="766" y="355"/>
                  <a:pt x="759" y="355"/>
                </a:cubicBezTo>
                <a:cubicBezTo>
                  <a:pt x="752" y="355"/>
                  <a:pt x="747" y="360"/>
                  <a:pt x="747" y="367"/>
                </a:cubicBezTo>
                <a:cubicBezTo>
                  <a:pt x="747" y="375"/>
                  <a:pt x="752" y="380"/>
                  <a:pt x="759" y="380"/>
                </a:cubicBezTo>
                <a:close/>
                <a:moveTo>
                  <a:pt x="799" y="380"/>
                </a:moveTo>
                <a:cubicBezTo>
                  <a:pt x="806" y="380"/>
                  <a:pt x="811" y="375"/>
                  <a:pt x="811" y="367"/>
                </a:cubicBezTo>
                <a:cubicBezTo>
                  <a:pt x="811" y="360"/>
                  <a:pt x="806" y="355"/>
                  <a:pt x="799" y="355"/>
                </a:cubicBezTo>
                <a:cubicBezTo>
                  <a:pt x="792" y="355"/>
                  <a:pt x="786" y="360"/>
                  <a:pt x="786" y="367"/>
                </a:cubicBezTo>
                <a:cubicBezTo>
                  <a:pt x="786" y="375"/>
                  <a:pt x="792" y="380"/>
                  <a:pt x="799" y="380"/>
                </a:cubicBezTo>
                <a:close/>
                <a:moveTo>
                  <a:pt x="838" y="380"/>
                </a:moveTo>
                <a:cubicBezTo>
                  <a:pt x="845" y="380"/>
                  <a:pt x="851" y="375"/>
                  <a:pt x="851" y="367"/>
                </a:cubicBezTo>
                <a:cubicBezTo>
                  <a:pt x="851" y="360"/>
                  <a:pt x="845" y="355"/>
                  <a:pt x="838" y="355"/>
                </a:cubicBezTo>
                <a:cubicBezTo>
                  <a:pt x="831" y="355"/>
                  <a:pt x="825" y="360"/>
                  <a:pt x="825" y="367"/>
                </a:cubicBezTo>
                <a:cubicBezTo>
                  <a:pt x="825" y="375"/>
                  <a:pt x="831" y="380"/>
                  <a:pt x="838" y="380"/>
                </a:cubicBezTo>
                <a:close/>
                <a:moveTo>
                  <a:pt x="956" y="380"/>
                </a:moveTo>
                <a:cubicBezTo>
                  <a:pt x="963" y="380"/>
                  <a:pt x="969" y="375"/>
                  <a:pt x="969" y="367"/>
                </a:cubicBezTo>
                <a:cubicBezTo>
                  <a:pt x="969" y="360"/>
                  <a:pt x="963" y="355"/>
                  <a:pt x="956" y="355"/>
                </a:cubicBezTo>
                <a:cubicBezTo>
                  <a:pt x="949" y="355"/>
                  <a:pt x="944" y="360"/>
                  <a:pt x="944" y="367"/>
                </a:cubicBezTo>
                <a:cubicBezTo>
                  <a:pt x="944" y="375"/>
                  <a:pt x="949" y="380"/>
                  <a:pt x="956" y="380"/>
                </a:cubicBezTo>
                <a:close/>
                <a:moveTo>
                  <a:pt x="996" y="380"/>
                </a:moveTo>
                <a:cubicBezTo>
                  <a:pt x="1003" y="380"/>
                  <a:pt x="1009" y="375"/>
                  <a:pt x="1009" y="367"/>
                </a:cubicBezTo>
                <a:cubicBezTo>
                  <a:pt x="1009" y="360"/>
                  <a:pt x="1003" y="355"/>
                  <a:pt x="996" y="355"/>
                </a:cubicBezTo>
                <a:cubicBezTo>
                  <a:pt x="989" y="355"/>
                  <a:pt x="983" y="360"/>
                  <a:pt x="983" y="367"/>
                </a:cubicBezTo>
                <a:cubicBezTo>
                  <a:pt x="983" y="375"/>
                  <a:pt x="989" y="380"/>
                  <a:pt x="996" y="380"/>
                </a:cubicBezTo>
                <a:close/>
                <a:moveTo>
                  <a:pt x="1193" y="380"/>
                </a:moveTo>
                <a:cubicBezTo>
                  <a:pt x="1200" y="380"/>
                  <a:pt x="1206" y="375"/>
                  <a:pt x="1206" y="367"/>
                </a:cubicBezTo>
                <a:cubicBezTo>
                  <a:pt x="1206" y="360"/>
                  <a:pt x="1200" y="355"/>
                  <a:pt x="1193" y="355"/>
                </a:cubicBezTo>
                <a:cubicBezTo>
                  <a:pt x="1186" y="355"/>
                  <a:pt x="1180" y="360"/>
                  <a:pt x="1180" y="367"/>
                </a:cubicBezTo>
                <a:cubicBezTo>
                  <a:pt x="1180" y="375"/>
                  <a:pt x="1186" y="380"/>
                  <a:pt x="1193" y="380"/>
                </a:cubicBezTo>
                <a:close/>
                <a:moveTo>
                  <a:pt x="1232" y="380"/>
                </a:moveTo>
                <a:cubicBezTo>
                  <a:pt x="1239" y="380"/>
                  <a:pt x="1245" y="375"/>
                  <a:pt x="1245" y="367"/>
                </a:cubicBezTo>
                <a:cubicBezTo>
                  <a:pt x="1245" y="360"/>
                  <a:pt x="1239" y="355"/>
                  <a:pt x="1232" y="355"/>
                </a:cubicBezTo>
                <a:cubicBezTo>
                  <a:pt x="1225" y="355"/>
                  <a:pt x="1220" y="360"/>
                  <a:pt x="1220" y="367"/>
                </a:cubicBezTo>
                <a:cubicBezTo>
                  <a:pt x="1220" y="375"/>
                  <a:pt x="1225" y="380"/>
                  <a:pt x="1232" y="380"/>
                </a:cubicBezTo>
                <a:close/>
                <a:moveTo>
                  <a:pt x="1272" y="380"/>
                </a:moveTo>
                <a:cubicBezTo>
                  <a:pt x="1279" y="380"/>
                  <a:pt x="1285" y="375"/>
                  <a:pt x="1285" y="367"/>
                </a:cubicBezTo>
                <a:cubicBezTo>
                  <a:pt x="1285" y="360"/>
                  <a:pt x="1279" y="355"/>
                  <a:pt x="1272" y="355"/>
                </a:cubicBezTo>
                <a:cubicBezTo>
                  <a:pt x="1265" y="355"/>
                  <a:pt x="1259" y="360"/>
                  <a:pt x="1259" y="367"/>
                </a:cubicBezTo>
                <a:cubicBezTo>
                  <a:pt x="1259" y="375"/>
                  <a:pt x="1265" y="380"/>
                  <a:pt x="1272" y="380"/>
                </a:cubicBezTo>
                <a:close/>
                <a:moveTo>
                  <a:pt x="1508" y="355"/>
                </a:moveTo>
                <a:cubicBezTo>
                  <a:pt x="1501" y="355"/>
                  <a:pt x="1496" y="360"/>
                  <a:pt x="1496" y="367"/>
                </a:cubicBezTo>
                <a:cubicBezTo>
                  <a:pt x="1496" y="375"/>
                  <a:pt x="1501" y="380"/>
                  <a:pt x="1508" y="380"/>
                </a:cubicBezTo>
                <a:cubicBezTo>
                  <a:pt x="1515" y="380"/>
                  <a:pt x="1521" y="375"/>
                  <a:pt x="1521" y="367"/>
                </a:cubicBezTo>
                <a:cubicBezTo>
                  <a:pt x="1521" y="360"/>
                  <a:pt x="1515" y="355"/>
                  <a:pt x="1508" y="355"/>
                </a:cubicBezTo>
                <a:close/>
                <a:moveTo>
                  <a:pt x="1824" y="380"/>
                </a:moveTo>
                <a:cubicBezTo>
                  <a:pt x="1831" y="380"/>
                  <a:pt x="1836" y="375"/>
                  <a:pt x="1836" y="367"/>
                </a:cubicBezTo>
                <a:cubicBezTo>
                  <a:pt x="1836" y="360"/>
                  <a:pt x="1831" y="355"/>
                  <a:pt x="1824" y="355"/>
                </a:cubicBezTo>
                <a:cubicBezTo>
                  <a:pt x="1817" y="355"/>
                  <a:pt x="1811" y="360"/>
                  <a:pt x="1811" y="367"/>
                </a:cubicBezTo>
                <a:cubicBezTo>
                  <a:pt x="1811" y="375"/>
                  <a:pt x="1817" y="380"/>
                  <a:pt x="1824" y="380"/>
                </a:cubicBezTo>
                <a:close/>
                <a:moveTo>
                  <a:pt x="1863" y="380"/>
                </a:moveTo>
                <a:cubicBezTo>
                  <a:pt x="1870" y="380"/>
                  <a:pt x="1876" y="375"/>
                  <a:pt x="1876" y="367"/>
                </a:cubicBezTo>
                <a:cubicBezTo>
                  <a:pt x="1876" y="360"/>
                  <a:pt x="1870" y="355"/>
                  <a:pt x="1863" y="355"/>
                </a:cubicBezTo>
                <a:cubicBezTo>
                  <a:pt x="1856" y="355"/>
                  <a:pt x="1850" y="360"/>
                  <a:pt x="1850" y="367"/>
                </a:cubicBezTo>
                <a:cubicBezTo>
                  <a:pt x="1850" y="375"/>
                  <a:pt x="1856" y="380"/>
                  <a:pt x="1863" y="380"/>
                </a:cubicBezTo>
                <a:close/>
                <a:moveTo>
                  <a:pt x="1903" y="380"/>
                </a:moveTo>
                <a:cubicBezTo>
                  <a:pt x="1910" y="380"/>
                  <a:pt x="1915" y="375"/>
                  <a:pt x="1915" y="367"/>
                </a:cubicBezTo>
                <a:cubicBezTo>
                  <a:pt x="1915" y="360"/>
                  <a:pt x="1910" y="355"/>
                  <a:pt x="1903" y="355"/>
                </a:cubicBezTo>
                <a:cubicBezTo>
                  <a:pt x="1896" y="355"/>
                  <a:pt x="1890" y="360"/>
                  <a:pt x="1890" y="367"/>
                </a:cubicBezTo>
                <a:cubicBezTo>
                  <a:pt x="1890" y="375"/>
                  <a:pt x="1896" y="380"/>
                  <a:pt x="1903" y="380"/>
                </a:cubicBezTo>
                <a:close/>
                <a:moveTo>
                  <a:pt x="1942" y="380"/>
                </a:moveTo>
                <a:cubicBezTo>
                  <a:pt x="1949" y="380"/>
                  <a:pt x="1955" y="375"/>
                  <a:pt x="1955" y="367"/>
                </a:cubicBezTo>
                <a:cubicBezTo>
                  <a:pt x="1955" y="360"/>
                  <a:pt x="1949" y="355"/>
                  <a:pt x="1942" y="355"/>
                </a:cubicBezTo>
                <a:cubicBezTo>
                  <a:pt x="1935" y="355"/>
                  <a:pt x="1929" y="360"/>
                  <a:pt x="1929" y="367"/>
                </a:cubicBezTo>
                <a:cubicBezTo>
                  <a:pt x="1929" y="375"/>
                  <a:pt x="1935" y="380"/>
                  <a:pt x="1942" y="380"/>
                </a:cubicBezTo>
                <a:close/>
                <a:moveTo>
                  <a:pt x="1981" y="380"/>
                </a:moveTo>
                <a:cubicBezTo>
                  <a:pt x="1988" y="380"/>
                  <a:pt x="1994" y="375"/>
                  <a:pt x="1994" y="367"/>
                </a:cubicBezTo>
                <a:cubicBezTo>
                  <a:pt x="1994" y="360"/>
                  <a:pt x="1988" y="355"/>
                  <a:pt x="1981" y="355"/>
                </a:cubicBezTo>
                <a:cubicBezTo>
                  <a:pt x="1974" y="355"/>
                  <a:pt x="1969" y="360"/>
                  <a:pt x="1969" y="367"/>
                </a:cubicBezTo>
                <a:cubicBezTo>
                  <a:pt x="1969" y="375"/>
                  <a:pt x="1974" y="380"/>
                  <a:pt x="1981" y="380"/>
                </a:cubicBezTo>
                <a:close/>
                <a:moveTo>
                  <a:pt x="2021" y="380"/>
                </a:moveTo>
                <a:cubicBezTo>
                  <a:pt x="2028" y="380"/>
                  <a:pt x="2034" y="375"/>
                  <a:pt x="2034" y="367"/>
                </a:cubicBezTo>
                <a:cubicBezTo>
                  <a:pt x="2034" y="360"/>
                  <a:pt x="2028" y="355"/>
                  <a:pt x="2021" y="355"/>
                </a:cubicBezTo>
                <a:cubicBezTo>
                  <a:pt x="2014" y="355"/>
                  <a:pt x="2008" y="360"/>
                  <a:pt x="2008" y="367"/>
                </a:cubicBezTo>
                <a:cubicBezTo>
                  <a:pt x="2008" y="375"/>
                  <a:pt x="2014" y="380"/>
                  <a:pt x="2021" y="380"/>
                </a:cubicBezTo>
                <a:close/>
                <a:moveTo>
                  <a:pt x="2060" y="380"/>
                </a:moveTo>
                <a:cubicBezTo>
                  <a:pt x="2067" y="380"/>
                  <a:pt x="2073" y="375"/>
                  <a:pt x="2073" y="367"/>
                </a:cubicBezTo>
                <a:cubicBezTo>
                  <a:pt x="2073" y="360"/>
                  <a:pt x="2067" y="355"/>
                  <a:pt x="2060" y="355"/>
                </a:cubicBezTo>
                <a:cubicBezTo>
                  <a:pt x="2053" y="355"/>
                  <a:pt x="2048" y="360"/>
                  <a:pt x="2048" y="367"/>
                </a:cubicBezTo>
                <a:cubicBezTo>
                  <a:pt x="2048" y="375"/>
                  <a:pt x="2053" y="380"/>
                  <a:pt x="2060" y="380"/>
                </a:cubicBezTo>
                <a:close/>
                <a:moveTo>
                  <a:pt x="2100" y="380"/>
                </a:moveTo>
                <a:cubicBezTo>
                  <a:pt x="2107" y="380"/>
                  <a:pt x="2112" y="375"/>
                  <a:pt x="2112" y="367"/>
                </a:cubicBezTo>
                <a:cubicBezTo>
                  <a:pt x="2112" y="360"/>
                  <a:pt x="2107" y="355"/>
                  <a:pt x="2100" y="355"/>
                </a:cubicBezTo>
                <a:cubicBezTo>
                  <a:pt x="2093" y="355"/>
                  <a:pt x="2087" y="360"/>
                  <a:pt x="2087" y="367"/>
                </a:cubicBezTo>
                <a:cubicBezTo>
                  <a:pt x="2087" y="375"/>
                  <a:pt x="2093" y="380"/>
                  <a:pt x="2100" y="380"/>
                </a:cubicBezTo>
                <a:close/>
                <a:moveTo>
                  <a:pt x="2139" y="380"/>
                </a:moveTo>
                <a:cubicBezTo>
                  <a:pt x="2146" y="380"/>
                  <a:pt x="2152" y="375"/>
                  <a:pt x="2152" y="367"/>
                </a:cubicBezTo>
                <a:cubicBezTo>
                  <a:pt x="2152" y="360"/>
                  <a:pt x="2146" y="355"/>
                  <a:pt x="2139" y="355"/>
                </a:cubicBezTo>
                <a:cubicBezTo>
                  <a:pt x="2132" y="355"/>
                  <a:pt x="2126" y="360"/>
                  <a:pt x="2126" y="367"/>
                </a:cubicBezTo>
                <a:cubicBezTo>
                  <a:pt x="2126" y="375"/>
                  <a:pt x="2132" y="380"/>
                  <a:pt x="2139" y="380"/>
                </a:cubicBezTo>
                <a:close/>
                <a:moveTo>
                  <a:pt x="2179" y="380"/>
                </a:moveTo>
                <a:cubicBezTo>
                  <a:pt x="2186" y="380"/>
                  <a:pt x="2191" y="375"/>
                  <a:pt x="2191" y="367"/>
                </a:cubicBezTo>
                <a:cubicBezTo>
                  <a:pt x="2191" y="360"/>
                  <a:pt x="2186" y="355"/>
                  <a:pt x="2179" y="355"/>
                </a:cubicBezTo>
                <a:cubicBezTo>
                  <a:pt x="2171" y="355"/>
                  <a:pt x="2166" y="360"/>
                  <a:pt x="2166" y="367"/>
                </a:cubicBezTo>
                <a:cubicBezTo>
                  <a:pt x="2166" y="375"/>
                  <a:pt x="2171" y="380"/>
                  <a:pt x="2179" y="380"/>
                </a:cubicBezTo>
                <a:close/>
                <a:moveTo>
                  <a:pt x="2218" y="380"/>
                </a:moveTo>
                <a:cubicBezTo>
                  <a:pt x="2225" y="380"/>
                  <a:pt x="2231" y="375"/>
                  <a:pt x="2231" y="367"/>
                </a:cubicBezTo>
                <a:cubicBezTo>
                  <a:pt x="2231" y="360"/>
                  <a:pt x="2225" y="355"/>
                  <a:pt x="2218" y="355"/>
                </a:cubicBezTo>
                <a:cubicBezTo>
                  <a:pt x="2211" y="355"/>
                  <a:pt x="2205" y="360"/>
                  <a:pt x="2205" y="367"/>
                </a:cubicBezTo>
                <a:cubicBezTo>
                  <a:pt x="2205" y="375"/>
                  <a:pt x="2211" y="380"/>
                  <a:pt x="2218" y="380"/>
                </a:cubicBezTo>
                <a:close/>
                <a:moveTo>
                  <a:pt x="2257" y="380"/>
                </a:moveTo>
                <a:cubicBezTo>
                  <a:pt x="2264" y="380"/>
                  <a:pt x="2270" y="375"/>
                  <a:pt x="2270" y="367"/>
                </a:cubicBezTo>
                <a:cubicBezTo>
                  <a:pt x="2270" y="360"/>
                  <a:pt x="2264" y="355"/>
                  <a:pt x="2257" y="355"/>
                </a:cubicBezTo>
                <a:cubicBezTo>
                  <a:pt x="2250" y="355"/>
                  <a:pt x="2245" y="360"/>
                  <a:pt x="2245" y="367"/>
                </a:cubicBezTo>
                <a:cubicBezTo>
                  <a:pt x="2245" y="375"/>
                  <a:pt x="2250" y="380"/>
                  <a:pt x="2257" y="380"/>
                </a:cubicBezTo>
                <a:close/>
                <a:moveTo>
                  <a:pt x="2297" y="380"/>
                </a:moveTo>
                <a:cubicBezTo>
                  <a:pt x="2304" y="380"/>
                  <a:pt x="2310" y="375"/>
                  <a:pt x="2310" y="367"/>
                </a:cubicBezTo>
                <a:cubicBezTo>
                  <a:pt x="2310" y="360"/>
                  <a:pt x="2304" y="355"/>
                  <a:pt x="2297" y="355"/>
                </a:cubicBezTo>
                <a:cubicBezTo>
                  <a:pt x="2290" y="355"/>
                  <a:pt x="2284" y="360"/>
                  <a:pt x="2284" y="367"/>
                </a:cubicBezTo>
                <a:cubicBezTo>
                  <a:pt x="2284" y="375"/>
                  <a:pt x="2290" y="380"/>
                  <a:pt x="2297" y="380"/>
                </a:cubicBezTo>
                <a:close/>
                <a:moveTo>
                  <a:pt x="2336" y="380"/>
                </a:moveTo>
                <a:cubicBezTo>
                  <a:pt x="2343" y="380"/>
                  <a:pt x="2349" y="375"/>
                  <a:pt x="2349" y="367"/>
                </a:cubicBezTo>
                <a:cubicBezTo>
                  <a:pt x="2349" y="360"/>
                  <a:pt x="2343" y="355"/>
                  <a:pt x="2336" y="355"/>
                </a:cubicBezTo>
                <a:cubicBezTo>
                  <a:pt x="2329" y="355"/>
                  <a:pt x="2323" y="360"/>
                  <a:pt x="2323" y="367"/>
                </a:cubicBezTo>
                <a:cubicBezTo>
                  <a:pt x="2323" y="375"/>
                  <a:pt x="2329" y="380"/>
                  <a:pt x="2336" y="380"/>
                </a:cubicBezTo>
                <a:close/>
                <a:moveTo>
                  <a:pt x="2376" y="380"/>
                </a:moveTo>
                <a:cubicBezTo>
                  <a:pt x="2383" y="380"/>
                  <a:pt x="2388" y="375"/>
                  <a:pt x="2388" y="367"/>
                </a:cubicBezTo>
                <a:cubicBezTo>
                  <a:pt x="2388" y="360"/>
                  <a:pt x="2383" y="355"/>
                  <a:pt x="2376" y="355"/>
                </a:cubicBezTo>
                <a:cubicBezTo>
                  <a:pt x="2369" y="355"/>
                  <a:pt x="2363" y="360"/>
                  <a:pt x="2363" y="367"/>
                </a:cubicBezTo>
                <a:cubicBezTo>
                  <a:pt x="2363" y="375"/>
                  <a:pt x="2369" y="380"/>
                  <a:pt x="2376" y="380"/>
                </a:cubicBezTo>
                <a:close/>
                <a:moveTo>
                  <a:pt x="2415" y="380"/>
                </a:moveTo>
                <a:cubicBezTo>
                  <a:pt x="2422" y="380"/>
                  <a:pt x="2428" y="375"/>
                  <a:pt x="2428" y="367"/>
                </a:cubicBezTo>
                <a:cubicBezTo>
                  <a:pt x="2428" y="360"/>
                  <a:pt x="2422" y="355"/>
                  <a:pt x="2415" y="355"/>
                </a:cubicBezTo>
                <a:cubicBezTo>
                  <a:pt x="2408" y="355"/>
                  <a:pt x="2402" y="360"/>
                  <a:pt x="2402" y="367"/>
                </a:cubicBezTo>
                <a:cubicBezTo>
                  <a:pt x="2402" y="375"/>
                  <a:pt x="2408" y="380"/>
                  <a:pt x="2415" y="380"/>
                </a:cubicBezTo>
                <a:close/>
                <a:moveTo>
                  <a:pt x="2454" y="380"/>
                </a:moveTo>
                <a:cubicBezTo>
                  <a:pt x="2462" y="380"/>
                  <a:pt x="2467" y="375"/>
                  <a:pt x="2467" y="367"/>
                </a:cubicBezTo>
                <a:cubicBezTo>
                  <a:pt x="2467" y="360"/>
                  <a:pt x="2462" y="355"/>
                  <a:pt x="2454" y="355"/>
                </a:cubicBezTo>
                <a:cubicBezTo>
                  <a:pt x="2447" y="355"/>
                  <a:pt x="2442" y="360"/>
                  <a:pt x="2442" y="367"/>
                </a:cubicBezTo>
                <a:cubicBezTo>
                  <a:pt x="2442" y="375"/>
                  <a:pt x="2447" y="380"/>
                  <a:pt x="2454" y="380"/>
                </a:cubicBezTo>
                <a:close/>
                <a:moveTo>
                  <a:pt x="2494" y="380"/>
                </a:moveTo>
                <a:cubicBezTo>
                  <a:pt x="2501" y="380"/>
                  <a:pt x="2507" y="375"/>
                  <a:pt x="2507" y="367"/>
                </a:cubicBezTo>
                <a:cubicBezTo>
                  <a:pt x="2507" y="360"/>
                  <a:pt x="2501" y="355"/>
                  <a:pt x="2494" y="355"/>
                </a:cubicBezTo>
                <a:cubicBezTo>
                  <a:pt x="2487" y="355"/>
                  <a:pt x="2481" y="360"/>
                  <a:pt x="2481" y="367"/>
                </a:cubicBezTo>
                <a:cubicBezTo>
                  <a:pt x="2481" y="375"/>
                  <a:pt x="2487" y="380"/>
                  <a:pt x="2494" y="380"/>
                </a:cubicBezTo>
                <a:close/>
                <a:moveTo>
                  <a:pt x="2533" y="380"/>
                </a:moveTo>
                <a:cubicBezTo>
                  <a:pt x="2540" y="380"/>
                  <a:pt x="2546" y="375"/>
                  <a:pt x="2546" y="367"/>
                </a:cubicBezTo>
                <a:cubicBezTo>
                  <a:pt x="2546" y="360"/>
                  <a:pt x="2540" y="355"/>
                  <a:pt x="2533" y="355"/>
                </a:cubicBezTo>
                <a:cubicBezTo>
                  <a:pt x="2526" y="355"/>
                  <a:pt x="2521" y="360"/>
                  <a:pt x="2521" y="367"/>
                </a:cubicBezTo>
                <a:cubicBezTo>
                  <a:pt x="2521" y="375"/>
                  <a:pt x="2526" y="380"/>
                  <a:pt x="2533" y="380"/>
                </a:cubicBezTo>
                <a:close/>
                <a:moveTo>
                  <a:pt x="2573" y="380"/>
                </a:moveTo>
                <a:cubicBezTo>
                  <a:pt x="2580" y="380"/>
                  <a:pt x="2586" y="375"/>
                  <a:pt x="2586" y="367"/>
                </a:cubicBezTo>
                <a:cubicBezTo>
                  <a:pt x="2586" y="360"/>
                  <a:pt x="2580" y="355"/>
                  <a:pt x="2573" y="355"/>
                </a:cubicBezTo>
                <a:cubicBezTo>
                  <a:pt x="2566" y="355"/>
                  <a:pt x="2560" y="360"/>
                  <a:pt x="2560" y="367"/>
                </a:cubicBezTo>
                <a:cubicBezTo>
                  <a:pt x="2560" y="375"/>
                  <a:pt x="2566" y="380"/>
                  <a:pt x="2573" y="380"/>
                </a:cubicBezTo>
                <a:close/>
                <a:moveTo>
                  <a:pt x="2612" y="380"/>
                </a:moveTo>
                <a:cubicBezTo>
                  <a:pt x="2619" y="380"/>
                  <a:pt x="2625" y="375"/>
                  <a:pt x="2625" y="367"/>
                </a:cubicBezTo>
                <a:cubicBezTo>
                  <a:pt x="2625" y="360"/>
                  <a:pt x="2619" y="355"/>
                  <a:pt x="2612" y="355"/>
                </a:cubicBezTo>
                <a:cubicBezTo>
                  <a:pt x="2605" y="355"/>
                  <a:pt x="2599" y="360"/>
                  <a:pt x="2599" y="367"/>
                </a:cubicBezTo>
                <a:cubicBezTo>
                  <a:pt x="2599" y="375"/>
                  <a:pt x="2605" y="380"/>
                  <a:pt x="2612" y="380"/>
                </a:cubicBezTo>
                <a:close/>
                <a:moveTo>
                  <a:pt x="2652" y="380"/>
                </a:moveTo>
                <a:cubicBezTo>
                  <a:pt x="2659" y="380"/>
                  <a:pt x="2664" y="375"/>
                  <a:pt x="2664" y="367"/>
                </a:cubicBezTo>
                <a:cubicBezTo>
                  <a:pt x="2664" y="360"/>
                  <a:pt x="2659" y="355"/>
                  <a:pt x="2652" y="355"/>
                </a:cubicBezTo>
                <a:cubicBezTo>
                  <a:pt x="2645" y="355"/>
                  <a:pt x="2639" y="360"/>
                  <a:pt x="2639" y="367"/>
                </a:cubicBezTo>
                <a:cubicBezTo>
                  <a:pt x="2639" y="375"/>
                  <a:pt x="2645" y="380"/>
                  <a:pt x="2652" y="380"/>
                </a:cubicBezTo>
                <a:close/>
                <a:moveTo>
                  <a:pt x="2691" y="380"/>
                </a:moveTo>
                <a:cubicBezTo>
                  <a:pt x="2698" y="380"/>
                  <a:pt x="2704" y="375"/>
                  <a:pt x="2704" y="367"/>
                </a:cubicBezTo>
                <a:cubicBezTo>
                  <a:pt x="2704" y="360"/>
                  <a:pt x="2698" y="355"/>
                  <a:pt x="2691" y="355"/>
                </a:cubicBezTo>
                <a:cubicBezTo>
                  <a:pt x="2684" y="355"/>
                  <a:pt x="2678" y="360"/>
                  <a:pt x="2678" y="367"/>
                </a:cubicBezTo>
                <a:cubicBezTo>
                  <a:pt x="2678" y="375"/>
                  <a:pt x="2684" y="380"/>
                  <a:pt x="2691" y="380"/>
                </a:cubicBezTo>
                <a:close/>
                <a:moveTo>
                  <a:pt x="2730" y="380"/>
                </a:moveTo>
                <a:cubicBezTo>
                  <a:pt x="2738" y="380"/>
                  <a:pt x="2743" y="375"/>
                  <a:pt x="2743" y="367"/>
                </a:cubicBezTo>
                <a:cubicBezTo>
                  <a:pt x="2743" y="360"/>
                  <a:pt x="2738" y="355"/>
                  <a:pt x="2730" y="355"/>
                </a:cubicBezTo>
                <a:cubicBezTo>
                  <a:pt x="2723" y="355"/>
                  <a:pt x="2718" y="360"/>
                  <a:pt x="2718" y="367"/>
                </a:cubicBezTo>
                <a:cubicBezTo>
                  <a:pt x="2718" y="375"/>
                  <a:pt x="2723" y="380"/>
                  <a:pt x="2730" y="380"/>
                </a:cubicBezTo>
                <a:close/>
                <a:moveTo>
                  <a:pt x="2770" y="380"/>
                </a:moveTo>
                <a:cubicBezTo>
                  <a:pt x="2777" y="380"/>
                  <a:pt x="2783" y="375"/>
                  <a:pt x="2783" y="367"/>
                </a:cubicBezTo>
                <a:cubicBezTo>
                  <a:pt x="2783" y="360"/>
                  <a:pt x="2777" y="355"/>
                  <a:pt x="2770" y="355"/>
                </a:cubicBezTo>
                <a:cubicBezTo>
                  <a:pt x="2763" y="355"/>
                  <a:pt x="2757" y="360"/>
                  <a:pt x="2757" y="367"/>
                </a:cubicBezTo>
                <a:cubicBezTo>
                  <a:pt x="2757" y="375"/>
                  <a:pt x="2763" y="380"/>
                  <a:pt x="2770" y="380"/>
                </a:cubicBezTo>
                <a:close/>
                <a:moveTo>
                  <a:pt x="2809" y="380"/>
                </a:moveTo>
                <a:cubicBezTo>
                  <a:pt x="2816" y="380"/>
                  <a:pt x="2822" y="375"/>
                  <a:pt x="2822" y="367"/>
                </a:cubicBezTo>
                <a:cubicBezTo>
                  <a:pt x="2822" y="360"/>
                  <a:pt x="2816" y="355"/>
                  <a:pt x="2809" y="355"/>
                </a:cubicBezTo>
                <a:cubicBezTo>
                  <a:pt x="2802" y="355"/>
                  <a:pt x="2797" y="360"/>
                  <a:pt x="2797" y="367"/>
                </a:cubicBezTo>
                <a:cubicBezTo>
                  <a:pt x="2797" y="375"/>
                  <a:pt x="2802" y="380"/>
                  <a:pt x="2809" y="380"/>
                </a:cubicBezTo>
                <a:close/>
                <a:moveTo>
                  <a:pt x="2849" y="380"/>
                </a:moveTo>
                <a:cubicBezTo>
                  <a:pt x="2856" y="380"/>
                  <a:pt x="2861" y="375"/>
                  <a:pt x="2861" y="367"/>
                </a:cubicBezTo>
                <a:cubicBezTo>
                  <a:pt x="2861" y="360"/>
                  <a:pt x="2856" y="355"/>
                  <a:pt x="2849" y="355"/>
                </a:cubicBezTo>
                <a:cubicBezTo>
                  <a:pt x="2842" y="355"/>
                  <a:pt x="2836" y="360"/>
                  <a:pt x="2836" y="367"/>
                </a:cubicBezTo>
                <a:cubicBezTo>
                  <a:pt x="2836" y="375"/>
                  <a:pt x="2842" y="380"/>
                  <a:pt x="2849" y="380"/>
                </a:cubicBezTo>
                <a:close/>
                <a:moveTo>
                  <a:pt x="2888" y="380"/>
                </a:moveTo>
                <a:cubicBezTo>
                  <a:pt x="2895" y="380"/>
                  <a:pt x="2901" y="375"/>
                  <a:pt x="2901" y="367"/>
                </a:cubicBezTo>
                <a:cubicBezTo>
                  <a:pt x="2901" y="360"/>
                  <a:pt x="2895" y="355"/>
                  <a:pt x="2888" y="355"/>
                </a:cubicBezTo>
                <a:cubicBezTo>
                  <a:pt x="2881" y="355"/>
                  <a:pt x="2875" y="360"/>
                  <a:pt x="2875" y="367"/>
                </a:cubicBezTo>
                <a:cubicBezTo>
                  <a:pt x="2875" y="375"/>
                  <a:pt x="2881" y="380"/>
                  <a:pt x="2888" y="380"/>
                </a:cubicBezTo>
                <a:close/>
                <a:moveTo>
                  <a:pt x="2928" y="380"/>
                </a:moveTo>
                <a:cubicBezTo>
                  <a:pt x="2935" y="380"/>
                  <a:pt x="2940" y="375"/>
                  <a:pt x="2940" y="367"/>
                </a:cubicBezTo>
                <a:cubicBezTo>
                  <a:pt x="2940" y="360"/>
                  <a:pt x="2935" y="355"/>
                  <a:pt x="2928" y="355"/>
                </a:cubicBezTo>
                <a:cubicBezTo>
                  <a:pt x="2921" y="355"/>
                  <a:pt x="2915" y="360"/>
                  <a:pt x="2915" y="367"/>
                </a:cubicBezTo>
                <a:cubicBezTo>
                  <a:pt x="2915" y="375"/>
                  <a:pt x="2921" y="380"/>
                  <a:pt x="2928" y="380"/>
                </a:cubicBezTo>
                <a:close/>
                <a:moveTo>
                  <a:pt x="2967" y="380"/>
                </a:moveTo>
                <a:cubicBezTo>
                  <a:pt x="2974" y="380"/>
                  <a:pt x="2980" y="375"/>
                  <a:pt x="2980" y="367"/>
                </a:cubicBezTo>
                <a:cubicBezTo>
                  <a:pt x="2980" y="360"/>
                  <a:pt x="2974" y="355"/>
                  <a:pt x="2967" y="355"/>
                </a:cubicBezTo>
                <a:cubicBezTo>
                  <a:pt x="2960" y="355"/>
                  <a:pt x="2954" y="360"/>
                  <a:pt x="2954" y="367"/>
                </a:cubicBezTo>
                <a:cubicBezTo>
                  <a:pt x="2954" y="375"/>
                  <a:pt x="2960" y="380"/>
                  <a:pt x="2967" y="380"/>
                </a:cubicBezTo>
                <a:close/>
                <a:moveTo>
                  <a:pt x="3006" y="380"/>
                </a:moveTo>
                <a:cubicBezTo>
                  <a:pt x="3013" y="380"/>
                  <a:pt x="3019" y="375"/>
                  <a:pt x="3019" y="367"/>
                </a:cubicBezTo>
                <a:cubicBezTo>
                  <a:pt x="3019" y="360"/>
                  <a:pt x="3013" y="355"/>
                  <a:pt x="3006" y="355"/>
                </a:cubicBezTo>
                <a:cubicBezTo>
                  <a:pt x="2999" y="355"/>
                  <a:pt x="2994" y="360"/>
                  <a:pt x="2994" y="367"/>
                </a:cubicBezTo>
                <a:cubicBezTo>
                  <a:pt x="2994" y="375"/>
                  <a:pt x="2999" y="380"/>
                  <a:pt x="3006" y="380"/>
                </a:cubicBezTo>
                <a:close/>
                <a:moveTo>
                  <a:pt x="3046" y="380"/>
                </a:moveTo>
                <a:cubicBezTo>
                  <a:pt x="3053" y="380"/>
                  <a:pt x="3059" y="375"/>
                  <a:pt x="3059" y="367"/>
                </a:cubicBezTo>
                <a:cubicBezTo>
                  <a:pt x="3059" y="360"/>
                  <a:pt x="3053" y="355"/>
                  <a:pt x="3046" y="355"/>
                </a:cubicBezTo>
                <a:cubicBezTo>
                  <a:pt x="3039" y="355"/>
                  <a:pt x="3033" y="360"/>
                  <a:pt x="3033" y="367"/>
                </a:cubicBezTo>
                <a:cubicBezTo>
                  <a:pt x="3033" y="375"/>
                  <a:pt x="3039" y="380"/>
                  <a:pt x="3046" y="380"/>
                </a:cubicBezTo>
                <a:close/>
                <a:moveTo>
                  <a:pt x="3085" y="380"/>
                </a:moveTo>
                <a:cubicBezTo>
                  <a:pt x="3092" y="380"/>
                  <a:pt x="3098" y="375"/>
                  <a:pt x="3098" y="367"/>
                </a:cubicBezTo>
                <a:cubicBezTo>
                  <a:pt x="3098" y="360"/>
                  <a:pt x="3092" y="355"/>
                  <a:pt x="3085" y="355"/>
                </a:cubicBezTo>
                <a:cubicBezTo>
                  <a:pt x="3078" y="355"/>
                  <a:pt x="3073" y="360"/>
                  <a:pt x="3073" y="367"/>
                </a:cubicBezTo>
                <a:cubicBezTo>
                  <a:pt x="3073" y="375"/>
                  <a:pt x="3078" y="380"/>
                  <a:pt x="3085" y="380"/>
                </a:cubicBezTo>
                <a:close/>
                <a:moveTo>
                  <a:pt x="3125" y="380"/>
                </a:moveTo>
                <a:cubicBezTo>
                  <a:pt x="3132" y="380"/>
                  <a:pt x="3137" y="375"/>
                  <a:pt x="3137" y="367"/>
                </a:cubicBezTo>
                <a:cubicBezTo>
                  <a:pt x="3137" y="360"/>
                  <a:pt x="3132" y="355"/>
                  <a:pt x="3125" y="355"/>
                </a:cubicBezTo>
                <a:cubicBezTo>
                  <a:pt x="3118" y="355"/>
                  <a:pt x="3112" y="360"/>
                  <a:pt x="3112" y="367"/>
                </a:cubicBezTo>
                <a:cubicBezTo>
                  <a:pt x="3112" y="375"/>
                  <a:pt x="3118" y="380"/>
                  <a:pt x="3125" y="380"/>
                </a:cubicBezTo>
                <a:close/>
                <a:moveTo>
                  <a:pt x="3164" y="380"/>
                </a:moveTo>
                <a:cubicBezTo>
                  <a:pt x="3171" y="380"/>
                  <a:pt x="3177" y="375"/>
                  <a:pt x="3177" y="367"/>
                </a:cubicBezTo>
                <a:cubicBezTo>
                  <a:pt x="3177" y="360"/>
                  <a:pt x="3171" y="355"/>
                  <a:pt x="3164" y="355"/>
                </a:cubicBezTo>
                <a:cubicBezTo>
                  <a:pt x="3157" y="355"/>
                  <a:pt x="3151" y="360"/>
                  <a:pt x="3151" y="367"/>
                </a:cubicBezTo>
                <a:cubicBezTo>
                  <a:pt x="3151" y="375"/>
                  <a:pt x="3157" y="380"/>
                  <a:pt x="3164" y="380"/>
                </a:cubicBezTo>
                <a:close/>
                <a:moveTo>
                  <a:pt x="3204" y="380"/>
                </a:moveTo>
                <a:cubicBezTo>
                  <a:pt x="3211" y="380"/>
                  <a:pt x="3216" y="375"/>
                  <a:pt x="3216" y="367"/>
                </a:cubicBezTo>
                <a:cubicBezTo>
                  <a:pt x="3216" y="360"/>
                  <a:pt x="3211" y="355"/>
                  <a:pt x="3204" y="355"/>
                </a:cubicBezTo>
                <a:cubicBezTo>
                  <a:pt x="3197" y="355"/>
                  <a:pt x="3191" y="360"/>
                  <a:pt x="3191" y="367"/>
                </a:cubicBezTo>
                <a:cubicBezTo>
                  <a:pt x="3191" y="375"/>
                  <a:pt x="3197" y="380"/>
                  <a:pt x="3204" y="380"/>
                </a:cubicBezTo>
                <a:close/>
                <a:moveTo>
                  <a:pt x="3243" y="380"/>
                </a:moveTo>
                <a:cubicBezTo>
                  <a:pt x="3250" y="380"/>
                  <a:pt x="3256" y="375"/>
                  <a:pt x="3256" y="367"/>
                </a:cubicBezTo>
                <a:cubicBezTo>
                  <a:pt x="3256" y="360"/>
                  <a:pt x="3250" y="355"/>
                  <a:pt x="3243" y="355"/>
                </a:cubicBezTo>
                <a:cubicBezTo>
                  <a:pt x="3236" y="355"/>
                  <a:pt x="3230" y="360"/>
                  <a:pt x="3230" y="367"/>
                </a:cubicBezTo>
                <a:cubicBezTo>
                  <a:pt x="3230" y="375"/>
                  <a:pt x="3236" y="380"/>
                  <a:pt x="3243" y="380"/>
                </a:cubicBezTo>
                <a:close/>
                <a:moveTo>
                  <a:pt x="3282" y="380"/>
                </a:moveTo>
                <a:cubicBezTo>
                  <a:pt x="3289" y="380"/>
                  <a:pt x="3295" y="375"/>
                  <a:pt x="3295" y="367"/>
                </a:cubicBezTo>
                <a:cubicBezTo>
                  <a:pt x="3295" y="360"/>
                  <a:pt x="3289" y="355"/>
                  <a:pt x="3282" y="355"/>
                </a:cubicBezTo>
                <a:cubicBezTo>
                  <a:pt x="3275" y="355"/>
                  <a:pt x="3270" y="360"/>
                  <a:pt x="3270" y="367"/>
                </a:cubicBezTo>
                <a:cubicBezTo>
                  <a:pt x="3270" y="375"/>
                  <a:pt x="3275" y="380"/>
                  <a:pt x="3282" y="380"/>
                </a:cubicBezTo>
                <a:close/>
                <a:moveTo>
                  <a:pt x="3322" y="380"/>
                </a:moveTo>
                <a:cubicBezTo>
                  <a:pt x="3329" y="380"/>
                  <a:pt x="3335" y="375"/>
                  <a:pt x="3335" y="367"/>
                </a:cubicBezTo>
                <a:cubicBezTo>
                  <a:pt x="3335" y="360"/>
                  <a:pt x="3329" y="355"/>
                  <a:pt x="3322" y="355"/>
                </a:cubicBezTo>
                <a:cubicBezTo>
                  <a:pt x="3315" y="355"/>
                  <a:pt x="3309" y="360"/>
                  <a:pt x="3309" y="367"/>
                </a:cubicBezTo>
                <a:cubicBezTo>
                  <a:pt x="3309" y="375"/>
                  <a:pt x="3315" y="380"/>
                  <a:pt x="3322" y="380"/>
                </a:cubicBezTo>
                <a:close/>
                <a:moveTo>
                  <a:pt x="3361" y="380"/>
                </a:moveTo>
                <a:cubicBezTo>
                  <a:pt x="3368" y="380"/>
                  <a:pt x="3374" y="375"/>
                  <a:pt x="3374" y="367"/>
                </a:cubicBezTo>
                <a:cubicBezTo>
                  <a:pt x="3374" y="360"/>
                  <a:pt x="3368" y="355"/>
                  <a:pt x="3361" y="355"/>
                </a:cubicBezTo>
                <a:cubicBezTo>
                  <a:pt x="3354" y="355"/>
                  <a:pt x="3348" y="360"/>
                  <a:pt x="3348" y="367"/>
                </a:cubicBezTo>
                <a:cubicBezTo>
                  <a:pt x="3348" y="375"/>
                  <a:pt x="3354" y="380"/>
                  <a:pt x="3361" y="380"/>
                </a:cubicBezTo>
                <a:close/>
                <a:moveTo>
                  <a:pt x="3401" y="380"/>
                </a:moveTo>
                <a:cubicBezTo>
                  <a:pt x="3408" y="380"/>
                  <a:pt x="3413" y="375"/>
                  <a:pt x="3413" y="367"/>
                </a:cubicBezTo>
                <a:cubicBezTo>
                  <a:pt x="3413" y="360"/>
                  <a:pt x="3408" y="355"/>
                  <a:pt x="3401" y="355"/>
                </a:cubicBezTo>
                <a:cubicBezTo>
                  <a:pt x="3394" y="355"/>
                  <a:pt x="3388" y="360"/>
                  <a:pt x="3388" y="367"/>
                </a:cubicBezTo>
                <a:cubicBezTo>
                  <a:pt x="3388" y="375"/>
                  <a:pt x="3394" y="380"/>
                  <a:pt x="3401" y="380"/>
                </a:cubicBezTo>
                <a:close/>
                <a:moveTo>
                  <a:pt x="3440" y="380"/>
                </a:moveTo>
                <a:cubicBezTo>
                  <a:pt x="3447" y="380"/>
                  <a:pt x="3453" y="375"/>
                  <a:pt x="3453" y="367"/>
                </a:cubicBezTo>
                <a:cubicBezTo>
                  <a:pt x="3453" y="360"/>
                  <a:pt x="3447" y="355"/>
                  <a:pt x="3440" y="355"/>
                </a:cubicBezTo>
                <a:cubicBezTo>
                  <a:pt x="3433" y="355"/>
                  <a:pt x="3427" y="360"/>
                  <a:pt x="3427" y="367"/>
                </a:cubicBezTo>
                <a:cubicBezTo>
                  <a:pt x="3427" y="375"/>
                  <a:pt x="3433" y="380"/>
                  <a:pt x="3440" y="380"/>
                </a:cubicBezTo>
                <a:close/>
                <a:moveTo>
                  <a:pt x="3480" y="380"/>
                </a:moveTo>
                <a:cubicBezTo>
                  <a:pt x="3487" y="380"/>
                  <a:pt x="3492" y="375"/>
                  <a:pt x="3492" y="367"/>
                </a:cubicBezTo>
                <a:cubicBezTo>
                  <a:pt x="3492" y="360"/>
                  <a:pt x="3487" y="355"/>
                  <a:pt x="3480" y="355"/>
                </a:cubicBezTo>
                <a:cubicBezTo>
                  <a:pt x="3472" y="355"/>
                  <a:pt x="3467" y="360"/>
                  <a:pt x="3467" y="367"/>
                </a:cubicBezTo>
                <a:cubicBezTo>
                  <a:pt x="3467" y="375"/>
                  <a:pt x="3472" y="380"/>
                  <a:pt x="3480" y="380"/>
                </a:cubicBezTo>
                <a:close/>
                <a:moveTo>
                  <a:pt x="50" y="394"/>
                </a:moveTo>
                <a:cubicBezTo>
                  <a:pt x="43" y="394"/>
                  <a:pt x="37" y="400"/>
                  <a:pt x="37" y="407"/>
                </a:cubicBezTo>
                <a:cubicBezTo>
                  <a:pt x="37" y="414"/>
                  <a:pt x="43" y="420"/>
                  <a:pt x="50" y="420"/>
                </a:cubicBezTo>
                <a:cubicBezTo>
                  <a:pt x="57" y="420"/>
                  <a:pt x="62" y="414"/>
                  <a:pt x="62" y="407"/>
                </a:cubicBezTo>
                <a:cubicBezTo>
                  <a:pt x="62" y="400"/>
                  <a:pt x="57" y="394"/>
                  <a:pt x="50" y="394"/>
                </a:cubicBezTo>
                <a:close/>
                <a:moveTo>
                  <a:pt x="89" y="420"/>
                </a:moveTo>
                <a:cubicBezTo>
                  <a:pt x="96" y="420"/>
                  <a:pt x="102" y="414"/>
                  <a:pt x="102" y="407"/>
                </a:cubicBezTo>
                <a:cubicBezTo>
                  <a:pt x="102" y="400"/>
                  <a:pt x="96" y="394"/>
                  <a:pt x="89" y="394"/>
                </a:cubicBezTo>
                <a:cubicBezTo>
                  <a:pt x="82" y="394"/>
                  <a:pt x="76" y="400"/>
                  <a:pt x="76" y="407"/>
                </a:cubicBezTo>
                <a:cubicBezTo>
                  <a:pt x="76" y="414"/>
                  <a:pt x="82" y="420"/>
                  <a:pt x="89" y="420"/>
                </a:cubicBezTo>
                <a:close/>
                <a:moveTo>
                  <a:pt x="128" y="420"/>
                </a:moveTo>
                <a:cubicBezTo>
                  <a:pt x="136" y="420"/>
                  <a:pt x="141" y="414"/>
                  <a:pt x="141" y="407"/>
                </a:cubicBezTo>
                <a:cubicBezTo>
                  <a:pt x="141" y="400"/>
                  <a:pt x="136" y="394"/>
                  <a:pt x="128" y="394"/>
                </a:cubicBezTo>
                <a:cubicBezTo>
                  <a:pt x="121" y="394"/>
                  <a:pt x="116" y="400"/>
                  <a:pt x="116" y="407"/>
                </a:cubicBezTo>
                <a:cubicBezTo>
                  <a:pt x="116" y="414"/>
                  <a:pt x="121" y="420"/>
                  <a:pt x="128" y="420"/>
                </a:cubicBezTo>
                <a:close/>
                <a:moveTo>
                  <a:pt x="168" y="394"/>
                </a:moveTo>
                <a:cubicBezTo>
                  <a:pt x="161" y="394"/>
                  <a:pt x="155" y="400"/>
                  <a:pt x="155" y="407"/>
                </a:cubicBezTo>
                <a:cubicBezTo>
                  <a:pt x="155" y="414"/>
                  <a:pt x="161" y="420"/>
                  <a:pt x="168" y="420"/>
                </a:cubicBezTo>
                <a:cubicBezTo>
                  <a:pt x="175" y="420"/>
                  <a:pt x="181" y="414"/>
                  <a:pt x="181" y="407"/>
                </a:cubicBezTo>
                <a:cubicBezTo>
                  <a:pt x="181" y="400"/>
                  <a:pt x="175" y="394"/>
                  <a:pt x="168" y="394"/>
                </a:cubicBezTo>
                <a:close/>
                <a:moveTo>
                  <a:pt x="207" y="394"/>
                </a:moveTo>
                <a:cubicBezTo>
                  <a:pt x="200" y="394"/>
                  <a:pt x="195" y="400"/>
                  <a:pt x="195" y="407"/>
                </a:cubicBezTo>
                <a:cubicBezTo>
                  <a:pt x="195" y="414"/>
                  <a:pt x="200" y="420"/>
                  <a:pt x="207" y="420"/>
                </a:cubicBezTo>
                <a:cubicBezTo>
                  <a:pt x="214" y="420"/>
                  <a:pt x="220" y="414"/>
                  <a:pt x="220" y="407"/>
                </a:cubicBezTo>
                <a:cubicBezTo>
                  <a:pt x="220" y="400"/>
                  <a:pt x="214" y="394"/>
                  <a:pt x="207" y="394"/>
                </a:cubicBezTo>
                <a:close/>
                <a:moveTo>
                  <a:pt x="247" y="394"/>
                </a:moveTo>
                <a:cubicBezTo>
                  <a:pt x="240" y="394"/>
                  <a:pt x="234" y="400"/>
                  <a:pt x="234" y="407"/>
                </a:cubicBezTo>
                <a:cubicBezTo>
                  <a:pt x="234" y="414"/>
                  <a:pt x="240" y="420"/>
                  <a:pt x="247" y="420"/>
                </a:cubicBezTo>
                <a:cubicBezTo>
                  <a:pt x="254" y="420"/>
                  <a:pt x="260" y="414"/>
                  <a:pt x="260" y="407"/>
                </a:cubicBezTo>
                <a:cubicBezTo>
                  <a:pt x="260" y="400"/>
                  <a:pt x="254" y="394"/>
                  <a:pt x="247" y="394"/>
                </a:cubicBezTo>
                <a:close/>
                <a:moveTo>
                  <a:pt x="286" y="394"/>
                </a:moveTo>
                <a:cubicBezTo>
                  <a:pt x="279" y="394"/>
                  <a:pt x="273" y="400"/>
                  <a:pt x="273" y="407"/>
                </a:cubicBezTo>
                <a:cubicBezTo>
                  <a:pt x="273" y="414"/>
                  <a:pt x="279" y="420"/>
                  <a:pt x="286" y="420"/>
                </a:cubicBezTo>
                <a:cubicBezTo>
                  <a:pt x="293" y="420"/>
                  <a:pt x="299" y="414"/>
                  <a:pt x="299" y="407"/>
                </a:cubicBezTo>
                <a:cubicBezTo>
                  <a:pt x="299" y="400"/>
                  <a:pt x="293" y="394"/>
                  <a:pt x="286" y="394"/>
                </a:cubicBezTo>
                <a:close/>
                <a:moveTo>
                  <a:pt x="326" y="420"/>
                </a:moveTo>
                <a:cubicBezTo>
                  <a:pt x="333" y="420"/>
                  <a:pt x="338" y="414"/>
                  <a:pt x="338" y="407"/>
                </a:cubicBezTo>
                <a:cubicBezTo>
                  <a:pt x="338" y="400"/>
                  <a:pt x="333" y="394"/>
                  <a:pt x="326" y="394"/>
                </a:cubicBezTo>
                <a:cubicBezTo>
                  <a:pt x="319" y="394"/>
                  <a:pt x="313" y="400"/>
                  <a:pt x="313" y="407"/>
                </a:cubicBezTo>
                <a:cubicBezTo>
                  <a:pt x="313" y="414"/>
                  <a:pt x="319" y="420"/>
                  <a:pt x="326" y="420"/>
                </a:cubicBezTo>
                <a:close/>
                <a:moveTo>
                  <a:pt x="365" y="420"/>
                </a:moveTo>
                <a:cubicBezTo>
                  <a:pt x="372" y="420"/>
                  <a:pt x="378" y="414"/>
                  <a:pt x="378" y="407"/>
                </a:cubicBezTo>
                <a:cubicBezTo>
                  <a:pt x="378" y="400"/>
                  <a:pt x="372" y="394"/>
                  <a:pt x="365" y="394"/>
                </a:cubicBezTo>
                <a:cubicBezTo>
                  <a:pt x="358" y="394"/>
                  <a:pt x="352" y="400"/>
                  <a:pt x="352" y="407"/>
                </a:cubicBezTo>
                <a:cubicBezTo>
                  <a:pt x="352" y="414"/>
                  <a:pt x="358" y="420"/>
                  <a:pt x="365" y="420"/>
                </a:cubicBezTo>
                <a:close/>
                <a:moveTo>
                  <a:pt x="404" y="420"/>
                </a:moveTo>
                <a:cubicBezTo>
                  <a:pt x="411" y="420"/>
                  <a:pt x="417" y="414"/>
                  <a:pt x="417" y="407"/>
                </a:cubicBezTo>
                <a:cubicBezTo>
                  <a:pt x="417" y="400"/>
                  <a:pt x="411" y="394"/>
                  <a:pt x="404" y="394"/>
                </a:cubicBezTo>
                <a:cubicBezTo>
                  <a:pt x="397" y="394"/>
                  <a:pt x="392" y="400"/>
                  <a:pt x="392" y="407"/>
                </a:cubicBezTo>
                <a:cubicBezTo>
                  <a:pt x="392" y="414"/>
                  <a:pt x="397" y="420"/>
                  <a:pt x="404" y="420"/>
                </a:cubicBezTo>
                <a:close/>
                <a:moveTo>
                  <a:pt x="444" y="420"/>
                </a:moveTo>
                <a:cubicBezTo>
                  <a:pt x="451" y="420"/>
                  <a:pt x="457" y="414"/>
                  <a:pt x="457" y="407"/>
                </a:cubicBezTo>
                <a:cubicBezTo>
                  <a:pt x="457" y="400"/>
                  <a:pt x="451" y="394"/>
                  <a:pt x="444" y="394"/>
                </a:cubicBezTo>
                <a:cubicBezTo>
                  <a:pt x="437" y="394"/>
                  <a:pt x="431" y="400"/>
                  <a:pt x="431" y="407"/>
                </a:cubicBezTo>
                <a:cubicBezTo>
                  <a:pt x="431" y="414"/>
                  <a:pt x="437" y="420"/>
                  <a:pt x="444" y="420"/>
                </a:cubicBezTo>
                <a:close/>
                <a:moveTo>
                  <a:pt x="483" y="420"/>
                </a:moveTo>
                <a:cubicBezTo>
                  <a:pt x="490" y="420"/>
                  <a:pt x="496" y="414"/>
                  <a:pt x="496" y="407"/>
                </a:cubicBezTo>
                <a:cubicBezTo>
                  <a:pt x="496" y="400"/>
                  <a:pt x="490" y="394"/>
                  <a:pt x="483" y="394"/>
                </a:cubicBezTo>
                <a:cubicBezTo>
                  <a:pt x="476" y="394"/>
                  <a:pt x="471" y="400"/>
                  <a:pt x="471" y="407"/>
                </a:cubicBezTo>
                <a:cubicBezTo>
                  <a:pt x="471" y="414"/>
                  <a:pt x="476" y="420"/>
                  <a:pt x="483" y="420"/>
                </a:cubicBezTo>
                <a:close/>
                <a:moveTo>
                  <a:pt x="523" y="396"/>
                </a:moveTo>
                <a:cubicBezTo>
                  <a:pt x="517" y="396"/>
                  <a:pt x="512" y="401"/>
                  <a:pt x="512" y="407"/>
                </a:cubicBezTo>
                <a:cubicBezTo>
                  <a:pt x="512" y="413"/>
                  <a:pt x="517" y="418"/>
                  <a:pt x="523" y="418"/>
                </a:cubicBezTo>
                <a:cubicBezTo>
                  <a:pt x="529" y="418"/>
                  <a:pt x="533" y="413"/>
                  <a:pt x="533" y="407"/>
                </a:cubicBezTo>
                <a:cubicBezTo>
                  <a:pt x="533" y="401"/>
                  <a:pt x="529" y="396"/>
                  <a:pt x="523" y="396"/>
                </a:cubicBezTo>
                <a:close/>
                <a:moveTo>
                  <a:pt x="562" y="394"/>
                </a:moveTo>
                <a:cubicBezTo>
                  <a:pt x="555" y="394"/>
                  <a:pt x="549" y="400"/>
                  <a:pt x="549" y="407"/>
                </a:cubicBezTo>
                <a:cubicBezTo>
                  <a:pt x="549" y="414"/>
                  <a:pt x="555" y="420"/>
                  <a:pt x="562" y="420"/>
                </a:cubicBezTo>
                <a:cubicBezTo>
                  <a:pt x="569" y="420"/>
                  <a:pt x="575" y="414"/>
                  <a:pt x="575" y="407"/>
                </a:cubicBezTo>
                <a:cubicBezTo>
                  <a:pt x="575" y="400"/>
                  <a:pt x="569" y="394"/>
                  <a:pt x="562" y="394"/>
                </a:cubicBezTo>
                <a:close/>
                <a:moveTo>
                  <a:pt x="602" y="420"/>
                </a:moveTo>
                <a:cubicBezTo>
                  <a:pt x="609" y="420"/>
                  <a:pt x="614" y="414"/>
                  <a:pt x="614" y="407"/>
                </a:cubicBezTo>
                <a:cubicBezTo>
                  <a:pt x="614" y="400"/>
                  <a:pt x="609" y="394"/>
                  <a:pt x="602" y="394"/>
                </a:cubicBezTo>
                <a:cubicBezTo>
                  <a:pt x="595" y="394"/>
                  <a:pt x="589" y="400"/>
                  <a:pt x="589" y="407"/>
                </a:cubicBezTo>
                <a:cubicBezTo>
                  <a:pt x="589" y="414"/>
                  <a:pt x="595" y="420"/>
                  <a:pt x="602" y="420"/>
                </a:cubicBezTo>
                <a:close/>
                <a:moveTo>
                  <a:pt x="641" y="420"/>
                </a:moveTo>
                <a:cubicBezTo>
                  <a:pt x="648" y="420"/>
                  <a:pt x="654" y="414"/>
                  <a:pt x="654" y="407"/>
                </a:cubicBezTo>
                <a:cubicBezTo>
                  <a:pt x="654" y="400"/>
                  <a:pt x="648" y="394"/>
                  <a:pt x="641" y="394"/>
                </a:cubicBezTo>
                <a:cubicBezTo>
                  <a:pt x="634" y="394"/>
                  <a:pt x="628" y="400"/>
                  <a:pt x="628" y="407"/>
                </a:cubicBezTo>
                <a:cubicBezTo>
                  <a:pt x="628" y="414"/>
                  <a:pt x="634" y="420"/>
                  <a:pt x="641" y="420"/>
                </a:cubicBezTo>
                <a:close/>
                <a:moveTo>
                  <a:pt x="680" y="420"/>
                </a:moveTo>
                <a:cubicBezTo>
                  <a:pt x="687" y="420"/>
                  <a:pt x="693" y="414"/>
                  <a:pt x="693" y="407"/>
                </a:cubicBezTo>
                <a:cubicBezTo>
                  <a:pt x="693" y="400"/>
                  <a:pt x="687" y="394"/>
                  <a:pt x="680" y="394"/>
                </a:cubicBezTo>
                <a:cubicBezTo>
                  <a:pt x="673" y="394"/>
                  <a:pt x="668" y="400"/>
                  <a:pt x="668" y="407"/>
                </a:cubicBezTo>
                <a:cubicBezTo>
                  <a:pt x="668" y="414"/>
                  <a:pt x="673" y="420"/>
                  <a:pt x="680" y="420"/>
                </a:cubicBezTo>
                <a:close/>
                <a:moveTo>
                  <a:pt x="720" y="420"/>
                </a:moveTo>
                <a:cubicBezTo>
                  <a:pt x="727" y="420"/>
                  <a:pt x="733" y="414"/>
                  <a:pt x="733" y="407"/>
                </a:cubicBezTo>
                <a:cubicBezTo>
                  <a:pt x="733" y="400"/>
                  <a:pt x="727" y="394"/>
                  <a:pt x="720" y="394"/>
                </a:cubicBezTo>
                <a:cubicBezTo>
                  <a:pt x="713" y="394"/>
                  <a:pt x="707" y="400"/>
                  <a:pt x="707" y="407"/>
                </a:cubicBezTo>
                <a:cubicBezTo>
                  <a:pt x="707" y="414"/>
                  <a:pt x="713" y="420"/>
                  <a:pt x="720" y="420"/>
                </a:cubicBezTo>
                <a:close/>
                <a:moveTo>
                  <a:pt x="917" y="420"/>
                </a:moveTo>
                <a:cubicBezTo>
                  <a:pt x="924" y="420"/>
                  <a:pt x="930" y="414"/>
                  <a:pt x="930" y="407"/>
                </a:cubicBezTo>
                <a:cubicBezTo>
                  <a:pt x="930" y="400"/>
                  <a:pt x="924" y="394"/>
                  <a:pt x="917" y="394"/>
                </a:cubicBezTo>
                <a:cubicBezTo>
                  <a:pt x="910" y="394"/>
                  <a:pt x="904" y="400"/>
                  <a:pt x="904" y="407"/>
                </a:cubicBezTo>
                <a:cubicBezTo>
                  <a:pt x="904" y="414"/>
                  <a:pt x="910" y="420"/>
                  <a:pt x="917" y="420"/>
                </a:cubicBezTo>
                <a:close/>
                <a:moveTo>
                  <a:pt x="956" y="394"/>
                </a:moveTo>
                <a:cubicBezTo>
                  <a:pt x="949" y="394"/>
                  <a:pt x="944" y="400"/>
                  <a:pt x="944" y="407"/>
                </a:cubicBezTo>
                <a:cubicBezTo>
                  <a:pt x="944" y="414"/>
                  <a:pt x="949" y="420"/>
                  <a:pt x="956" y="420"/>
                </a:cubicBezTo>
                <a:cubicBezTo>
                  <a:pt x="963" y="420"/>
                  <a:pt x="969" y="414"/>
                  <a:pt x="969" y="407"/>
                </a:cubicBezTo>
                <a:cubicBezTo>
                  <a:pt x="969" y="400"/>
                  <a:pt x="963" y="394"/>
                  <a:pt x="956" y="394"/>
                </a:cubicBezTo>
                <a:close/>
                <a:moveTo>
                  <a:pt x="1232" y="420"/>
                </a:moveTo>
                <a:cubicBezTo>
                  <a:pt x="1239" y="420"/>
                  <a:pt x="1245" y="414"/>
                  <a:pt x="1245" y="407"/>
                </a:cubicBezTo>
                <a:cubicBezTo>
                  <a:pt x="1245" y="400"/>
                  <a:pt x="1239" y="394"/>
                  <a:pt x="1232" y="394"/>
                </a:cubicBezTo>
                <a:cubicBezTo>
                  <a:pt x="1225" y="394"/>
                  <a:pt x="1220" y="400"/>
                  <a:pt x="1220" y="407"/>
                </a:cubicBezTo>
                <a:cubicBezTo>
                  <a:pt x="1220" y="414"/>
                  <a:pt x="1225" y="420"/>
                  <a:pt x="1232" y="420"/>
                </a:cubicBezTo>
                <a:close/>
                <a:moveTo>
                  <a:pt x="1784" y="420"/>
                </a:moveTo>
                <a:cubicBezTo>
                  <a:pt x="1791" y="420"/>
                  <a:pt x="1797" y="414"/>
                  <a:pt x="1797" y="407"/>
                </a:cubicBezTo>
                <a:cubicBezTo>
                  <a:pt x="1797" y="400"/>
                  <a:pt x="1791" y="394"/>
                  <a:pt x="1784" y="394"/>
                </a:cubicBezTo>
                <a:cubicBezTo>
                  <a:pt x="1777" y="394"/>
                  <a:pt x="1772" y="400"/>
                  <a:pt x="1772" y="407"/>
                </a:cubicBezTo>
                <a:cubicBezTo>
                  <a:pt x="1772" y="414"/>
                  <a:pt x="1777" y="420"/>
                  <a:pt x="1784" y="420"/>
                </a:cubicBezTo>
                <a:close/>
                <a:moveTo>
                  <a:pt x="1824" y="420"/>
                </a:moveTo>
                <a:cubicBezTo>
                  <a:pt x="1831" y="420"/>
                  <a:pt x="1836" y="414"/>
                  <a:pt x="1836" y="407"/>
                </a:cubicBezTo>
                <a:cubicBezTo>
                  <a:pt x="1836" y="400"/>
                  <a:pt x="1831" y="394"/>
                  <a:pt x="1824" y="394"/>
                </a:cubicBezTo>
                <a:cubicBezTo>
                  <a:pt x="1817" y="394"/>
                  <a:pt x="1811" y="400"/>
                  <a:pt x="1811" y="407"/>
                </a:cubicBezTo>
                <a:cubicBezTo>
                  <a:pt x="1811" y="414"/>
                  <a:pt x="1817" y="420"/>
                  <a:pt x="1824" y="420"/>
                </a:cubicBezTo>
                <a:close/>
                <a:moveTo>
                  <a:pt x="1863" y="420"/>
                </a:moveTo>
                <a:cubicBezTo>
                  <a:pt x="1870" y="420"/>
                  <a:pt x="1876" y="414"/>
                  <a:pt x="1876" y="407"/>
                </a:cubicBezTo>
                <a:cubicBezTo>
                  <a:pt x="1876" y="400"/>
                  <a:pt x="1870" y="394"/>
                  <a:pt x="1863" y="394"/>
                </a:cubicBezTo>
                <a:cubicBezTo>
                  <a:pt x="1856" y="394"/>
                  <a:pt x="1850" y="400"/>
                  <a:pt x="1850" y="407"/>
                </a:cubicBezTo>
                <a:cubicBezTo>
                  <a:pt x="1850" y="414"/>
                  <a:pt x="1856" y="420"/>
                  <a:pt x="1863" y="420"/>
                </a:cubicBezTo>
                <a:close/>
                <a:moveTo>
                  <a:pt x="1942" y="420"/>
                </a:moveTo>
                <a:cubicBezTo>
                  <a:pt x="1949" y="420"/>
                  <a:pt x="1955" y="414"/>
                  <a:pt x="1955" y="407"/>
                </a:cubicBezTo>
                <a:cubicBezTo>
                  <a:pt x="1955" y="400"/>
                  <a:pt x="1949" y="394"/>
                  <a:pt x="1942" y="394"/>
                </a:cubicBezTo>
                <a:cubicBezTo>
                  <a:pt x="1935" y="394"/>
                  <a:pt x="1929" y="400"/>
                  <a:pt x="1929" y="407"/>
                </a:cubicBezTo>
                <a:cubicBezTo>
                  <a:pt x="1929" y="414"/>
                  <a:pt x="1935" y="420"/>
                  <a:pt x="1942" y="420"/>
                </a:cubicBezTo>
                <a:close/>
                <a:moveTo>
                  <a:pt x="1981" y="420"/>
                </a:moveTo>
                <a:cubicBezTo>
                  <a:pt x="1988" y="420"/>
                  <a:pt x="1994" y="414"/>
                  <a:pt x="1994" y="407"/>
                </a:cubicBezTo>
                <a:cubicBezTo>
                  <a:pt x="1994" y="400"/>
                  <a:pt x="1988" y="394"/>
                  <a:pt x="1981" y="394"/>
                </a:cubicBezTo>
                <a:cubicBezTo>
                  <a:pt x="1974" y="394"/>
                  <a:pt x="1969" y="400"/>
                  <a:pt x="1969" y="407"/>
                </a:cubicBezTo>
                <a:cubicBezTo>
                  <a:pt x="1969" y="414"/>
                  <a:pt x="1974" y="420"/>
                  <a:pt x="1981" y="420"/>
                </a:cubicBezTo>
                <a:close/>
                <a:moveTo>
                  <a:pt x="2021" y="420"/>
                </a:moveTo>
                <a:cubicBezTo>
                  <a:pt x="2028" y="420"/>
                  <a:pt x="2034" y="414"/>
                  <a:pt x="2034" y="407"/>
                </a:cubicBezTo>
                <a:cubicBezTo>
                  <a:pt x="2034" y="400"/>
                  <a:pt x="2028" y="394"/>
                  <a:pt x="2021" y="394"/>
                </a:cubicBezTo>
                <a:cubicBezTo>
                  <a:pt x="2014" y="394"/>
                  <a:pt x="2008" y="400"/>
                  <a:pt x="2008" y="407"/>
                </a:cubicBezTo>
                <a:cubicBezTo>
                  <a:pt x="2008" y="414"/>
                  <a:pt x="2014" y="420"/>
                  <a:pt x="2021" y="420"/>
                </a:cubicBezTo>
                <a:close/>
                <a:moveTo>
                  <a:pt x="2060" y="420"/>
                </a:moveTo>
                <a:cubicBezTo>
                  <a:pt x="2067" y="420"/>
                  <a:pt x="2073" y="414"/>
                  <a:pt x="2073" y="407"/>
                </a:cubicBezTo>
                <a:cubicBezTo>
                  <a:pt x="2073" y="400"/>
                  <a:pt x="2067" y="394"/>
                  <a:pt x="2060" y="394"/>
                </a:cubicBezTo>
                <a:cubicBezTo>
                  <a:pt x="2053" y="394"/>
                  <a:pt x="2048" y="400"/>
                  <a:pt x="2048" y="407"/>
                </a:cubicBezTo>
                <a:cubicBezTo>
                  <a:pt x="2048" y="414"/>
                  <a:pt x="2053" y="420"/>
                  <a:pt x="2060" y="420"/>
                </a:cubicBezTo>
                <a:close/>
                <a:moveTo>
                  <a:pt x="2100" y="420"/>
                </a:moveTo>
                <a:cubicBezTo>
                  <a:pt x="2107" y="420"/>
                  <a:pt x="2112" y="414"/>
                  <a:pt x="2112" y="407"/>
                </a:cubicBezTo>
                <a:cubicBezTo>
                  <a:pt x="2112" y="400"/>
                  <a:pt x="2107" y="394"/>
                  <a:pt x="2100" y="394"/>
                </a:cubicBezTo>
                <a:cubicBezTo>
                  <a:pt x="2093" y="394"/>
                  <a:pt x="2087" y="400"/>
                  <a:pt x="2087" y="407"/>
                </a:cubicBezTo>
                <a:cubicBezTo>
                  <a:pt x="2087" y="414"/>
                  <a:pt x="2093" y="420"/>
                  <a:pt x="2100" y="420"/>
                </a:cubicBezTo>
                <a:close/>
                <a:moveTo>
                  <a:pt x="2139" y="420"/>
                </a:moveTo>
                <a:cubicBezTo>
                  <a:pt x="2146" y="420"/>
                  <a:pt x="2152" y="414"/>
                  <a:pt x="2152" y="407"/>
                </a:cubicBezTo>
                <a:cubicBezTo>
                  <a:pt x="2152" y="400"/>
                  <a:pt x="2146" y="394"/>
                  <a:pt x="2139" y="394"/>
                </a:cubicBezTo>
                <a:cubicBezTo>
                  <a:pt x="2132" y="394"/>
                  <a:pt x="2126" y="400"/>
                  <a:pt x="2126" y="407"/>
                </a:cubicBezTo>
                <a:cubicBezTo>
                  <a:pt x="2126" y="414"/>
                  <a:pt x="2132" y="420"/>
                  <a:pt x="2139" y="420"/>
                </a:cubicBezTo>
                <a:close/>
                <a:moveTo>
                  <a:pt x="2179" y="420"/>
                </a:moveTo>
                <a:cubicBezTo>
                  <a:pt x="2186" y="420"/>
                  <a:pt x="2191" y="414"/>
                  <a:pt x="2191" y="407"/>
                </a:cubicBezTo>
                <a:cubicBezTo>
                  <a:pt x="2191" y="400"/>
                  <a:pt x="2186" y="394"/>
                  <a:pt x="2179" y="394"/>
                </a:cubicBezTo>
                <a:cubicBezTo>
                  <a:pt x="2171" y="394"/>
                  <a:pt x="2166" y="400"/>
                  <a:pt x="2166" y="407"/>
                </a:cubicBezTo>
                <a:cubicBezTo>
                  <a:pt x="2166" y="414"/>
                  <a:pt x="2171" y="420"/>
                  <a:pt x="2179" y="420"/>
                </a:cubicBezTo>
                <a:close/>
                <a:moveTo>
                  <a:pt x="2218" y="420"/>
                </a:moveTo>
                <a:cubicBezTo>
                  <a:pt x="2225" y="420"/>
                  <a:pt x="2231" y="414"/>
                  <a:pt x="2231" y="407"/>
                </a:cubicBezTo>
                <a:cubicBezTo>
                  <a:pt x="2231" y="400"/>
                  <a:pt x="2225" y="394"/>
                  <a:pt x="2218" y="394"/>
                </a:cubicBezTo>
                <a:cubicBezTo>
                  <a:pt x="2211" y="394"/>
                  <a:pt x="2205" y="400"/>
                  <a:pt x="2205" y="407"/>
                </a:cubicBezTo>
                <a:cubicBezTo>
                  <a:pt x="2205" y="414"/>
                  <a:pt x="2211" y="420"/>
                  <a:pt x="2218" y="420"/>
                </a:cubicBezTo>
                <a:close/>
                <a:moveTo>
                  <a:pt x="2257" y="420"/>
                </a:moveTo>
                <a:cubicBezTo>
                  <a:pt x="2264" y="420"/>
                  <a:pt x="2270" y="414"/>
                  <a:pt x="2270" y="407"/>
                </a:cubicBezTo>
                <a:cubicBezTo>
                  <a:pt x="2270" y="400"/>
                  <a:pt x="2264" y="394"/>
                  <a:pt x="2257" y="394"/>
                </a:cubicBezTo>
                <a:cubicBezTo>
                  <a:pt x="2250" y="394"/>
                  <a:pt x="2245" y="400"/>
                  <a:pt x="2245" y="407"/>
                </a:cubicBezTo>
                <a:cubicBezTo>
                  <a:pt x="2245" y="414"/>
                  <a:pt x="2250" y="420"/>
                  <a:pt x="2257" y="420"/>
                </a:cubicBezTo>
                <a:close/>
                <a:moveTo>
                  <a:pt x="2297" y="420"/>
                </a:moveTo>
                <a:cubicBezTo>
                  <a:pt x="2304" y="420"/>
                  <a:pt x="2310" y="414"/>
                  <a:pt x="2310" y="407"/>
                </a:cubicBezTo>
                <a:cubicBezTo>
                  <a:pt x="2310" y="400"/>
                  <a:pt x="2304" y="394"/>
                  <a:pt x="2297" y="394"/>
                </a:cubicBezTo>
                <a:cubicBezTo>
                  <a:pt x="2290" y="394"/>
                  <a:pt x="2284" y="400"/>
                  <a:pt x="2284" y="407"/>
                </a:cubicBezTo>
                <a:cubicBezTo>
                  <a:pt x="2284" y="414"/>
                  <a:pt x="2290" y="420"/>
                  <a:pt x="2297" y="420"/>
                </a:cubicBezTo>
                <a:close/>
                <a:moveTo>
                  <a:pt x="2336" y="420"/>
                </a:moveTo>
                <a:cubicBezTo>
                  <a:pt x="2343" y="420"/>
                  <a:pt x="2349" y="414"/>
                  <a:pt x="2349" y="407"/>
                </a:cubicBezTo>
                <a:cubicBezTo>
                  <a:pt x="2349" y="400"/>
                  <a:pt x="2343" y="394"/>
                  <a:pt x="2336" y="394"/>
                </a:cubicBezTo>
                <a:cubicBezTo>
                  <a:pt x="2329" y="394"/>
                  <a:pt x="2323" y="400"/>
                  <a:pt x="2323" y="407"/>
                </a:cubicBezTo>
                <a:cubicBezTo>
                  <a:pt x="2323" y="414"/>
                  <a:pt x="2329" y="420"/>
                  <a:pt x="2336" y="420"/>
                </a:cubicBezTo>
                <a:close/>
                <a:moveTo>
                  <a:pt x="2376" y="420"/>
                </a:moveTo>
                <a:cubicBezTo>
                  <a:pt x="2383" y="420"/>
                  <a:pt x="2388" y="414"/>
                  <a:pt x="2388" y="407"/>
                </a:cubicBezTo>
                <a:cubicBezTo>
                  <a:pt x="2388" y="400"/>
                  <a:pt x="2383" y="394"/>
                  <a:pt x="2376" y="394"/>
                </a:cubicBezTo>
                <a:cubicBezTo>
                  <a:pt x="2369" y="394"/>
                  <a:pt x="2363" y="400"/>
                  <a:pt x="2363" y="407"/>
                </a:cubicBezTo>
                <a:cubicBezTo>
                  <a:pt x="2363" y="414"/>
                  <a:pt x="2369" y="420"/>
                  <a:pt x="2376" y="420"/>
                </a:cubicBezTo>
                <a:close/>
                <a:moveTo>
                  <a:pt x="2415" y="420"/>
                </a:moveTo>
                <a:cubicBezTo>
                  <a:pt x="2422" y="420"/>
                  <a:pt x="2428" y="414"/>
                  <a:pt x="2428" y="407"/>
                </a:cubicBezTo>
                <a:cubicBezTo>
                  <a:pt x="2428" y="400"/>
                  <a:pt x="2422" y="394"/>
                  <a:pt x="2415" y="394"/>
                </a:cubicBezTo>
                <a:cubicBezTo>
                  <a:pt x="2408" y="394"/>
                  <a:pt x="2402" y="400"/>
                  <a:pt x="2402" y="407"/>
                </a:cubicBezTo>
                <a:cubicBezTo>
                  <a:pt x="2402" y="414"/>
                  <a:pt x="2408" y="420"/>
                  <a:pt x="2415" y="420"/>
                </a:cubicBezTo>
                <a:close/>
                <a:moveTo>
                  <a:pt x="2454" y="420"/>
                </a:moveTo>
                <a:cubicBezTo>
                  <a:pt x="2462" y="420"/>
                  <a:pt x="2467" y="414"/>
                  <a:pt x="2467" y="407"/>
                </a:cubicBezTo>
                <a:cubicBezTo>
                  <a:pt x="2467" y="400"/>
                  <a:pt x="2462" y="394"/>
                  <a:pt x="2454" y="394"/>
                </a:cubicBezTo>
                <a:cubicBezTo>
                  <a:pt x="2447" y="394"/>
                  <a:pt x="2442" y="400"/>
                  <a:pt x="2442" y="407"/>
                </a:cubicBezTo>
                <a:cubicBezTo>
                  <a:pt x="2442" y="414"/>
                  <a:pt x="2447" y="420"/>
                  <a:pt x="2454" y="420"/>
                </a:cubicBezTo>
                <a:close/>
                <a:moveTo>
                  <a:pt x="2494" y="420"/>
                </a:moveTo>
                <a:cubicBezTo>
                  <a:pt x="2501" y="420"/>
                  <a:pt x="2507" y="414"/>
                  <a:pt x="2507" y="407"/>
                </a:cubicBezTo>
                <a:cubicBezTo>
                  <a:pt x="2507" y="400"/>
                  <a:pt x="2501" y="394"/>
                  <a:pt x="2494" y="394"/>
                </a:cubicBezTo>
                <a:cubicBezTo>
                  <a:pt x="2487" y="394"/>
                  <a:pt x="2481" y="400"/>
                  <a:pt x="2481" y="407"/>
                </a:cubicBezTo>
                <a:cubicBezTo>
                  <a:pt x="2481" y="414"/>
                  <a:pt x="2487" y="420"/>
                  <a:pt x="2494" y="420"/>
                </a:cubicBezTo>
                <a:close/>
                <a:moveTo>
                  <a:pt x="2533" y="420"/>
                </a:moveTo>
                <a:cubicBezTo>
                  <a:pt x="2540" y="420"/>
                  <a:pt x="2546" y="414"/>
                  <a:pt x="2546" y="407"/>
                </a:cubicBezTo>
                <a:cubicBezTo>
                  <a:pt x="2546" y="400"/>
                  <a:pt x="2540" y="394"/>
                  <a:pt x="2533" y="394"/>
                </a:cubicBezTo>
                <a:cubicBezTo>
                  <a:pt x="2526" y="394"/>
                  <a:pt x="2521" y="400"/>
                  <a:pt x="2521" y="407"/>
                </a:cubicBezTo>
                <a:cubicBezTo>
                  <a:pt x="2521" y="414"/>
                  <a:pt x="2526" y="420"/>
                  <a:pt x="2533" y="420"/>
                </a:cubicBezTo>
                <a:close/>
                <a:moveTo>
                  <a:pt x="2573" y="420"/>
                </a:moveTo>
                <a:cubicBezTo>
                  <a:pt x="2580" y="420"/>
                  <a:pt x="2586" y="414"/>
                  <a:pt x="2586" y="407"/>
                </a:cubicBezTo>
                <a:cubicBezTo>
                  <a:pt x="2586" y="400"/>
                  <a:pt x="2580" y="394"/>
                  <a:pt x="2573" y="394"/>
                </a:cubicBezTo>
                <a:cubicBezTo>
                  <a:pt x="2566" y="394"/>
                  <a:pt x="2560" y="400"/>
                  <a:pt x="2560" y="407"/>
                </a:cubicBezTo>
                <a:cubicBezTo>
                  <a:pt x="2560" y="414"/>
                  <a:pt x="2566" y="420"/>
                  <a:pt x="2573" y="420"/>
                </a:cubicBezTo>
                <a:close/>
                <a:moveTo>
                  <a:pt x="2612" y="420"/>
                </a:moveTo>
                <a:cubicBezTo>
                  <a:pt x="2619" y="420"/>
                  <a:pt x="2625" y="414"/>
                  <a:pt x="2625" y="407"/>
                </a:cubicBezTo>
                <a:cubicBezTo>
                  <a:pt x="2625" y="400"/>
                  <a:pt x="2619" y="394"/>
                  <a:pt x="2612" y="394"/>
                </a:cubicBezTo>
                <a:cubicBezTo>
                  <a:pt x="2605" y="394"/>
                  <a:pt x="2599" y="400"/>
                  <a:pt x="2599" y="407"/>
                </a:cubicBezTo>
                <a:cubicBezTo>
                  <a:pt x="2599" y="414"/>
                  <a:pt x="2605" y="420"/>
                  <a:pt x="2612" y="420"/>
                </a:cubicBezTo>
                <a:close/>
                <a:moveTo>
                  <a:pt x="2652" y="420"/>
                </a:moveTo>
                <a:cubicBezTo>
                  <a:pt x="2659" y="420"/>
                  <a:pt x="2664" y="414"/>
                  <a:pt x="2664" y="407"/>
                </a:cubicBezTo>
                <a:cubicBezTo>
                  <a:pt x="2664" y="400"/>
                  <a:pt x="2659" y="394"/>
                  <a:pt x="2652" y="394"/>
                </a:cubicBezTo>
                <a:cubicBezTo>
                  <a:pt x="2645" y="394"/>
                  <a:pt x="2639" y="400"/>
                  <a:pt x="2639" y="407"/>
                </a:cubicBezTo>
                <a:cubicBezTo>
                  <a:pt x="2639" y="414"/>
                  <a:pt x="2645" y="420"/>
                  <a:pt x="2652" y="420"/>
                </a:cubicBezTo>
                <a:close/>
                <a:moveTo>
                  <a:pt x="2691" y="420"/>
                </a:moveTo>
                <a:cubicBezTo>
                  <a:pt x="2698" y="420"/>
                  <a:pt x="2704" y="414"/>
                  <a:pt x="2704" y="407"/>
                </a:cubicBezTo>
                <a:cubicBezTo>
                  <a:pt x="2704" y="400"/>
                  <a:pt x="2698" y="394"/>
                  <a:pt x="2691" y="394"/>
                </a:cubicBezTo>
                <a:cubicBezTo>
                  <a:pt x="2684" y="394"/>
                  <a:pt x="2678" y="400"/>
                  <a:pt x="2678" y="407"/>
                </a:cubicBezTo>
                <a:cubicBezTo>
                  <a:pt x="2678" y="414"/>
                  <a:pt x="2684" y="420"/>
                  <a:pt x="2691" y="420"/>
                </a:cubicBezTo>
                <a:close/>
                <a:moveTo>
                  <a:pt x="2730" y="420"/>
                </a:moveTo>
                <a:cubicBezTo>
                  <a:pt x="2738" y="420"/>
                  <a:pt x="2743" y="414"/>
                  <a:pt x="2743" y="407"/>
                </a:cubicBezTo>
                <a:cubicBezTo>
                  <a:pt x="2743" y="400"/>
                  <a:pt x="2738" y="394"/>
                  <a:pt x="2730" y="394"/>
                </a:cubicBezTo>
                <a:cubicBezTo>
                  <a:pt x="2723" y="394"/>
                  <a:pt x="2718" y="400"/>
                  <a:pt x="2718" y="407"/>
                </a:cubicBezTo>
                <a:cubicBezTo>
                  <a:pt x="2718" y="414"/>
                  <a:pt x="2723" y="420"/>
                  <a:pt x="2730" y="420"/>
                </a:cubicBezTo>
                <a:close/>
                <a:moveTo>
                  <a:pt x="2770" y="420"/>
                </a:moveTo>
                <a:cubicBezTo>
                  <a:pt x="2777" y="420"/>
                  <a:pt x="2783" y="414"/>
                  <a:pt x="2783" y="407"/>
                </a:cubicBezTo>
                <a:cubicBezTo>
                  <a:pt x="2783" y="400"/>
                  <a:pt x="2777" y="394"/>
                  <a:pt x="2770" y="394"/>
                </a:cubicBezTo>
                <a:cubicBezTo>
                  <a:pt x="2763" y="394"/>
                  <a:pt x="2757" y="400"/>
                  <a:pt x="2757" y="407"/>
                </a:cubicBezTo>
                <a:cubicBezTo>
                  <a:pt x="2757" y="414"/>
                  <a:pt x="2763" y="420"/>
                  <a:pt x="2770" y="420"/>
                </a:cubicBezTo>
                <a:close/>
                <a:moveTo>
                  <a:pt x="2809" y="420"/>
                </a:moveTo>
                <a:cubicBezTo>
                  <a:pt x="2816" y="420"/>
                  <a:pt x="2822" y="414"/>
                  <a:pt x="2822" y="407"/>
                </a:cubicBezTo>
                <a:cubicBezTo>
                  <a:pt x="2822" y="400"/>
                  <a:pt x="2816" y="394"/>
                  <a:pt x="2809" y="394"/>
                </a:cubicBezTo>
                <a:cubicBezTo>
                  <a:pt x="2802" y="394"/>
                  <a:pt x="2797" y="400"/>
                  <a:pt x="2797" y="407"/>
                </a:cubicBezTo>
                <a:cubicBezTo>
                  <a:pt x="2797" y="414"/>
                  <a:pt x="2802" y="420"/>
                  <a:pt x="2809" y="420"/>
                </a:cubicBezTo>
                <a:close/>
                <a:moveTo>
                  <a:pt x="2849" y="420"/>
                </a:moveTo>
                <a:cubicBezTo>
                  <a:pt x="2856" y="420"/>
                  <a:pt x="2861" y="414"/>
                  <a:pt x="2861" y="407"/>
                </a:cubicBezTo>
                <a:cubicBezTo>
                  <a:pt x="2861" y="400"/>
                  <a:pt x="2856" y="394"/>
                  <a:pt x="2849" y="394"/>
                </a:cubicBezTo>
                <a:cubicBezTo>
                  <a:pt x="2842" y="394"/>
                  <a:pt x="2836" y="400"/>
                  <a:pt x="2836" y="407"/>
                </a:cubicBezTo>
                <a:cubicBezTo>
                  <a:pt x="2836" y="414"/>
                  <a:pt x="2842" y="420"/>
                  <a:pt x="2849" y="420"/>
                </a:cubicBezTo>
                <a:close/>
                <a:moveTo>
                  <a:pt x="2888" y="420"/>
                </a:moveTo>
                <a:cubicBezTo>
                  <a:pt x="2895" y="420"/>
                  <a:pt x="2901" y="414"/>
                  <a:pt x="2901" y="407"/>
                </a:cubicBezTo>
                <a:cubicBezTo>
                  <a:pt x="2901" y="400"/>
                  <a:pt x="2895" y="394"/>
                  <a:pt x="2888" y="394"/>
                </a:cubicBezTo>
                <a:cubicBezTo>
                  <a:pt x="2881" y="394"/>
                  <a:pt x="2875" y="400"/>
                  <a:pt x="2875" y="407"/>
                </a:cubicBezTo>
                <a:cubicBezTo>
                  <a:pt x="2875" y="414"/>
                  <a:pt x="2881" y="420"/>
                  <a:pt x="2888" y="420"/>
                </a:cubicBezTo>
                <a:close/>
                <a:moveTo>
                  <a:pt x="2928" y="420"/>
                </a:moveTo>
                <a:cubicBezTo>
                  <a:pt x="2935" y="420"/>
                  <a:pt x="2940" y="414"/>
                  <a:pt x="2940" y="407"/>
                </a:cubicBezTo>
                <a:cubicBezTo>
                  <a:pt x="2940" y="400"/>
                  <a:pt x="2935" y="394"/>
                  <a:pt x="2928" y="394"/>
                </a:cubicBezTo>
                <a:cubicBezTo>
                  <a:pt x="2921" y="394"/>
                  <a:pt x="2915" y="400"/>
                  <a:pt x="2915" y="407"/>
                </a:cubicBezTo>
                <a:cubicBezTo>
                  <a:pt x="2915" y="414"/>
                  <a:pt x="2921" y="420"/>
                  <a:pt x="2928" y="420"/>
                </a:cubicBezTo>
                <a:close/>
                <a:moveTo>
                  <a:pt x="2967" y="420"/>
                </a:moveTo>
                <a:cubicBezTo>
                  <a:pt x="2974" y="420"/>
                  <a:pt x="2980" y="414"/>
                  <a:pt x="2980" y="407"/>
                </a:cubicBezTo>
                <a:cubicBezTo>
                  <a:pt x="2980" y="400"/>
                  <a:pt x="2974" y="394"/>
                  <a:pt x="2967" y="394"/>
                </a:cubicBezTo>
                <a:cubicBezTo>
                  <a:pt x="2960" y="394"/>
                  <a:pt x="2954" y="400"/>
                  <a:pt x="2954" y="407"/>
                </a:cubicBezTo>
                <a:cubicBezTo>
                  <a:pt x="2954" y="414"/>
                  <a:pt x="2960" y="420"/>
                  <a:pt x="2967" y="420"/>
                </a:cubicBezTo>
                <a:close/>
                <a:moveTo>
                  <a:pt x="3006" y="420"/>
                </a:moveTo>
                <a:cubicBezTo>
                  <a:pt x="3013" y="420"/>
                  <a:pt x="3019" y="414"/>
                  <a:pt x="3019" y="407"/>
                </a:cubicBezTo>
                <a:cubicBezTo>
                  <a:pt x="3019" y="400"/>
                  <a:pt x="3013" y="394"/>
                  <a:pt x="3006" y="394"/>
                </a:cubicBezTo>
                <a:cubicBezTo>
                  <a:pt x="2999" y="394"/>
                  <a:pt x="2994" y="400"/>
                  <a:pt x="2994" y="407"/>
                </a:cubicBezTo>
                <a:cubicBezTo>
                  <a:pt x="2994" y="414"/>
                  <a:pt x="2999" y="420"/>
                  <a:pt x="3006" y="420"/>
                </a:cubicBezTo>
                <a:close/>
                <a:moveTo>
                  <a:pt x="3046" y="420"/>
                </a:moveTo>
                <a:cubicBezTo>
                  <a:pt x="3053" y="420"/>
                  <a:pt x="3059" y="414"/>
                  <a:pt x="3059" y="407"/>
                </a:cubicBezTo>
                <a:cubicBezTo>
                  <a:pt x="3059" y="400"/>
                  <a:pt x="3053" y="394"/>
                  <a:pt x="3046" y="394"/>
                </a:cubicBezTo>
                <a:cubicBezTo>
                  <a:pt x="3039" y="394"/>
                  <a:pt x="3033" y="400"/>
                  <a:pt x="3033" y="407"/>
                </a:cubicBezTo>
                <a:cubicBezTo>
                  <a:pt x="3033" y="414"/>
                  <a:pt x="3039" y="420"/>
                  <a:pt x="3046" y="420"/>
                </a:cubicBezTo>
                <a:close/>
                <a:moveTo>
                  <a:pt x="3085" y="420"/>
                </a:moveTo>
                <a:cubicBezTo>
                  <a:pt x="3092" y="420"/>
                  <a:pt x="3098" y="414"/>
                  <a:pt x="3098" y="407"/>
                </a:cubicBezTo>
                <a:cubicBezTo>
                  <a:pt x="3098" y="400"/>
                  <a:pt x="3092" y="394"/>
                  <a:pt x="3085" y="394"/>
                </a:cubicBezTo>
                <a:cubicBezTo>
                  <a:pt x="3078" y="394"/>
                  <a:pt x="3073" y="400"/>
                  <a:pt x="3073" y="407"/>
                </a:cubicBezTo>
                <a:cubicBezTo>
                  <a:pt x="3073" y="414"/>
                  <a:pt x="3078" y="420"/>
                  <a:pt x="3085" y="420"/>
                </a:cubicBezTo>
                <a:close/>
                <a:moveTo>
                  <a:pt x="3125" y="420"/>
                </a:moveTo>
                <a:cubicBezTo>
                  <a:pt x="3132" y="420"/>
                  <a:pt x="3137" y="414"/>
                  <a:pt x="3137" y="407"/>
                </a:cubicBezTo>
                <a:cubicBezTo>
                  <a:pt x="3137" y="400"/>
                  <a:pt x="3132" y="394"/>
                  <a:pt x="3125" y="394"/>
                </a:cubicBezTo>
                <a:cubicBezTo>
                  <a:pt x="3118" y="394"/>
                  <a:pt x="3112" y="400"/>
                  <a:pt x="3112" y="407"/>
                </a:cubicBezTo>
                <a:cubicBezTo>
                  <a:pt x="3112" y="414"/>
                  <a:pt x="3118" y="420"/>
                  <a:pt x="3125" y="420"/>
                </a:cubicBezTo>
                <a:close/>
                <a:moveTo>
                  <a:pt x="3164" y="420"/>
                </a:moveTo>
                <a:cubicBezTo>
                  <a:pt x="3171" y="420"/>
                  <a:pt x="3177" y="414"/>
                  <a:pt x="3177" y="407"/>
                </a:cubicBezTo>
                <a:cubicBezTo>
                  <a:pt x="3177" y="400"/>
                  <a:pt x="3171" y="394"/>
                  <a:pt x="3164" y="394"/>
                </a:cubicBezTo>
                <a:cubicBezTo>
                  <a:pt x="3157" y="394"/>
                  <a:pt x="3151" y="400"/>
                  <a:pt x="3151" y="407"/>
                </a:cubicBezTo>
                <a:cubicBezTo>
                  <a:pt x="3151" y="414"/>
                  <a:pt x="3157" y="420"/>
                  <a:pt x="3164" y="420"/>
                </a:cubicBezTo>
                <a:close/>
                <a:moveTo>
                  <a:pt x="3204" y="420"/>
                </a:moveTo>
                <a:cubicBezTo>
                  <a:pt x="3211" y="420"/>
                  <a:pt x="3216" y="414"/>
                  <a:pt x="3216" y="407"/>
                </a:cubicBezTo>
                <a:cubicBezTo>
                  <a:pt x="3216" y="400"/>
                  <a:pt x="3211" y="394"/>
                  <a:pt x="3204" y="394"/>
                </a:cubicBezTo>
                <a:cubicBezTo>
                  <a:pt x="3197" y="394"/>
                  <a:pt x="3191" y="400"/>
                  <a:pt x="3191" y="407"/>
                </a:cubicBezTo>
                <a:cubicBezTo>
                  <a:pt x="3191" y="414"/>
                  <a:pt x="3197" y="420"/>
                  <a:pt x="3204" y="420"/>
                </a:cubicBezTo>
                <a:close/>
                <a:moveTo>
                  <a:pt x="3243" y="420"/>
                </a:moveTo>
                <a:cubicBezTo>
                  <a:pt x="3250" y="420"/>
                  <a:pt x="3256" y="414"/>
                  <a:pt x="3256" y="407"/>
                </a:cubicBezTo>
                <a:cubicBezTo>
                  <a:pt x="3256" y="400"/>
                  <a:pt x="3250" y="394"/>
                  <a:pt x="3243" y="394"/>
                </a:cubicBezTo>
                <a:cubicBezTo>
                  <a:pt x="3236" y="394"/>
                  <a:pt x="3230" y="400"/>
                  <a:pt x="3230" y="407"/>
                </a:cubicBezTo>
                <a:cubicBezTo>
                  <a:pt x="3230" y="414"/>
                  <a:pt x="3236" y="420"/>
                  <a:pt x="3243" y="420"/>
                </a:cubicBezTo>
                <a:close/>
                <a:moveTo>
                  <a:pt x="3282" y="420"/>
                </a:moveTo>
                <a:cubicBezTo>
                  <a:pt x="3289" y="420"/>
                  <a:pt x="3295" y="414"/>
                  <a:pt x="3295" y="407"/>
                </a:cubicBezTo>
                <a:cubicBezTo>
                  <a:pt x="3295" y="400"/>
                  <a:pt x="3289" y="394"/>
                  <a:pt x="3282" y="394"/>
                </a:cubicBezTo>
                <a:cubicBezTo>
                  <a:pt x="3275" y="394"/>
                  <a:pt x="3270" y="400"/>
                  <a:pt x="3270" y="407"/>
                </a:cubicBezTo>
                <a:cubicBezTo>
                  <a:pt x="3270" y="414"/>
                  <a:pt x="3275" y="420"/>
                  <a:pt x="3282" y="420"/>
                </a:cubicBezTo>
                <a:close/>
                <a:moveTo>
                  <a:pt x="3361" y="394"/>
                </a:moveTo>
                <a:cubicBezTo>
                  <a:pt x="3354" y="394"/>
                  <a:pt x="3349" y="400"/>
                  <a:pt x="3349" y="407"/>
                </a:cubicBezTo>
                <a:cubicBezTo>
                  <a:pt x="3349" y="414"/>
                  <a:pt x="3354" y="420"/>
                  <a:pt x="3361" y="420"/>
                </a:cubicBezTo>
                <a:cubicBezTo>
                  <a:pt x="3368" y="420"/>
                  <a:pt x="3374" y="414"/>
                  <a:pt x="3374" y="407"/>
                </a:cubicBezTo>
                <a:cubicBezTo>
                  <a:pt x="3374" y="400"/>
                  <a:pt x="3368" y="394"/>
                  <a:pt x="3361" y="394"/>
                </a:cubicBezTo>
                <a:close/>
                <a:moveTo>
                  <a:pt x="3401" y="420"/>
                </a:moveTo>
                <a:cubicBezTo>
                  <a:pt x="3408" y="420"/>
                  <a:pt x="3413" y="414"/>
                  <a:pt x="3413" y="407"/>
                </a:cubicBezTo>
                <a:cubicBezTo>
                  <a:pt x="3413" y="400"/>
                  <a:pt x="3408" y="394"/>
                  <a:pt x="3401" y="394"/>
                </a:cubicBezTo>
                <a:cubicBezTo>
                  <a:pt x="3394" y="394"/>
                  <a:pt x="3388" y="400"/>
                  <a:pt x="3388" y="407"/>
                </a:cubicBezTo>
                <a:cubicBezTo>
                  <a:pt x="3388" y="414"/>
                  <a:pt x="3394" y="420"/>
                  <a:pt x="3401" y="420"/>
                </a:cubicBezTo>
                <a:close/>
                <a:moveTo>
                  <a:pt x="3440" y="420"/>
                </a:moveTo>
                <a:cubicBezTo>
                  <a:pt x="3447" y="420"/>
                  <a:pt x="3453" y="414"/>
                  <a:pt x="3453" y="407"/>
                </a:cubicBezTo>
                <a:cubicBezTo>
                  <a:pt x="3453" y="400"/>
                  <a:pt x="3447" y="394"/>
                  <a:pt x="3440" y="394"/>
                </a:cubicBezTo>
                <a:cubicBezTo>
                  <a:pt x="3433" y="394"/>
                  <a:pt x="3427" y="400"/>
                  <a:pt x="3427" y="407"/>
                </a:cubicBezTo>
                <a:cubicBezTo>
                  <a:pt x="3427" y="414"/>
                  <a:pt x="3433" y="420"/>
                  <a:pt x="3440" y="420"/>
                </a:cubicBezTo>
                <a:close/>
                <a:moveTo>
                  <a:pt x="89" y="434"/>
                </a:moveTo>
                <a:cubicBezTo>
                  <a:pt x="82" y="434"/>
                  <a:pt x="76" y="439"/>
                  <a:pt x="76" y="446"/>
                </a:cubicBezTo>
                <a:cubicBezTo>
                  <a:pt x="76" y="453"/>
                  <a:pt x="82" y="459"/>
                  <a:pt x="89" y="459"/>
                </a:cubicBezTo>
                <a:cubicBezTo>
                  <a:pt x="96" y="459"/>
                  <a:pt x="102" y="453"/>
                  <a:pt x="102" y="446"/>
                </a:cubicBezTo>
                <a:cubicBezTo>
                  <a:pt x="102" y="439"/>
                  <a:pt x="96" y="434"/>
                  <a:pt x="89" y="434"/>
                </a:cubicBezTo>
                <a:close/>
                <a:moveTo>
                  <a:pt x="128" y="434"/>
                </a:moveTo>
                <a:cubicBezTo>
                  <a:pt x="121" y="434"/>
                  <a:pt x="116" y="439"/>
                  <a:pt x="116" y="446"/>
                </a:cubicBezTo>
                <a:cubicBezTo>
                  <a:pt x="116" y="453"/>
                  <a:pt x="121" y="459"/>
                  <a:pt x="128" y="459"/>
                </a:cubicBezTo>
                <a:cubicBezTo>
                  <a:pt x="136" y="459"/>
                  <a:pt x="141" y="453"/>
                  <a:pt x="141" y="446"/>
                </a:cubicBezTo>
                <a:cubicBezTo>
                  <a:pt x="141" y="439"/>
                  <a:pt x="136" y="434"/>
                  <a:pt x="128" y="434"/>
                </a:cubicBezTo>
                <a:close/>
                <a:moveTo>
                  <a:pt x="326" y="434"/>
                </a:moveTo>
                <a:cubicBezTo>
                  <a:pt x="319" y="434"/>
                  <a:pt x="313" y="439"/>
                  <a:pt x="313" y="446"/>
                </a:cubicBezTo>
                <a:cubicBezTo>
                  <a:pt x="313" y="453"/>
                  <a:pt x="319" y="459"/>
                  <a:pt x="326" y="459"/>
                </a:cubicBezTo>
                <a:cubicBezTo>
                  <a:pt x="333" y="459"/>
                  <a:pt x="338" y="453"/>
                  <a:pt x="338" y="446"/>
                </a:cubicBezTo>
                <a:cubicBezTo>
                  <a:pt x="338" y="439"/>
                  <a:pt x="333" y="434"/>
                  <a:pt x="326" y="434"/>
                </a:cubicBezTo>
                <a:close/>
                <a:moveTo>
                  <a:pt x="365" y="459"/>
                </a:moveTo>
                <a:cubicBezTo>
                  <a:pt x="372" y="459"/>
                  <a:pt x="378" y="453"/>
                  <a:pt x="378" y="446"/>
                </a:cubicBezTo>
                <a:cubicBezTo>
                  <a:pt x="378" y="439"/>
                  <a:pt x="372" y="434"/>
                  <a:pt x="365" y="434"/>
                </a:cubicBezTo>
                <a:cubicBezTo>
                  <a:pt x="358" y="434"/>
                  <a:pt x="352" y="439"/>
                  <a:pt x="352" y="446"/>
                </a:cubicBezTo>
                <a:cubicBezTo>
                  <a:pt x="352" y="453"/>
                  <a:pt x="358" y="459"/>
                  <a:pt x="365" y="459"/>
                </a:cubicBezTo>
                <a:close/>
                <a:moveTo>
                  <a:pt x="404" y="459"/>
                </a:moveTo>
                <a:cubicBezTo>
                  <a:pt x="411" y="459"/>
                  <a:pt x="417" y="453"/>
                  <a:pt x="417" y="446"/>
                </a:cubicBezTo>
                <a:cubicBezTo>
                  <a:pt x="417" y="439"/>
                  <a:pt x="411" y="434"/>
                  <a:pt x="404" y="434"/>
                </a:cubicBezTo>
                <a:cubicBezTo>
                  <a:pt x="397" y="434"/>
                  <a:pt x="392" y="439"/>
                  <a:pt x="392" y="446"/>
                </a:cubicBezTo>
                <a:cubicBezTo>
                  <a:pt x="392" y="453"/>
                  <a:pt x="397" y="459"/>
                  <a:pt x="404" y="459"/>
                </a:cubicBezTo>
                <a:close/>
                <a:moveTo>
                  <a:pt x="444" y="459"/>
                </a:moveTo>
                <a:cubicBezTo>
                  <a:pt x="451" y="459"/>
                  <a:pt x="457" y="453"/>
                  <a:pt x="457" y="446"/>
                </a:cubicBezTo>
                <a:cubicBezTo>
                  <a:pt x="457" y="439"/>
                  <a:pt x="451" y="434"/>
                  <a:pt x="444" y="434"/>
                </a:cubicBezTo>
                <a:cubicBezTo>
                  <a:pt x="437" y="434"/>
                  <a:pt x="431" y="439"/>
                  <a:pt x="431" y="446"/>
                </a:cubicBezTo>
                <a:cubicBezTo>
                  <a:pt x="431" y="453"/>
                  <a:pt x="437" y="459"/>
                  <a:pt x="444" y="459"/>
                </a:cubicBezTo>
                <a:close/>
                <a:moveTo>
                  <a:pt x="483" y="459"/>
                </a:moveTo>
                <a:cubicBezTo>
                  <a:pt x="490" y="459"/>
                  <a:pt x="496" y="453"/>
                  <a:pt x="496" y="446"/>
                </a:cubicBezTo>
                <a:cubicBezTo>
                  <a:pt x="496" y="439"/>
                  <a:pt x="490" y="434"/>
                  <a:pt x="483" y="434"/>
                </a:cubicBezTo>
                <a:cubicBezTo>
                  <a:pt x="476" y="434"/>
                  <a:pt x="471" y="439"/>
                  <a:pt x="471" y="446"/>
                </a:cubicBezTo>
                <a:cubicBezTo>
                  <a:pt x="471" y="453"/>
                  <a:pt x="476" y="459"/>
                  <a:pt x="483" y="459"/>
                </a:cubicBezTo>
                <a:close/>
                <a:moveTo>
                  <a:pt x="523" y="459"/>
                </a:moveTo>
                <a:cubicBezTo>
                  <a:pt x="530" y="459"/>
                  <a:pt x="535" y="453"/>
                  <a:pt x="535" y="446"/>
                </a:cubicBezTo>
                <a:cubicBezTo>
                  <a:pt x="535" y="439"/>
                  <a:pt x="530" y="434"/>
                  <a:pt x="523" y="434"/>
                </a:cubicBezTo>
                <a:cubicBezTo>
                  <a:pt x="516" y="434"/>
                  <a:pt x="510" y="439"/>
                  <a:pt x="510" y="446"/>
                </a:cubicBezTo>
                <a:cubicBezTo>
                  <a:pt x="510" y="453"/>
                  <a:pt x="516" y="459"/>
                  <a:pt x="523" y="459"/>
                </a:cubicBezTo>
                <a:close/>
                <a:moveTo>
                  <a:pt x="562" y="459"/>
                </a:moveTo>
                <a:cubicBezTo>
                  <a:pt x="569" y="459"/>
                  <a:pt x="575" y="453"/>
                  <a:pt x="575" y="446"/>
                </a:cubicBezTo>
                <a:cubicBezTo>
                  <a:pt x="575" y="439"/>
                  <a:pt x="569" y="434"/>
                  <a:pt x="562" y="434"/>
                </a:cubicBezTo>
                <a:cubicBezTo>
                  <a:pt x="555" y="434"/>
                  <a:pt x="549" y="439"/>
                  <a:pt x="549" y="446"/>
                </a:cubicBezTo>
                <a:cubicBezTo>
                  <a:pt x="549" y="453"/>
                  <a:pt x="555" y="459"/>
                  <a:pt x="562" y="459"/>
                </a:cubicBezTo>
                <a:close/>
                <a:moveTo>
                  <a:pt x="602" y="459"/>
                </a:moveTo>
                <a:cubicBezTo>
                  <a:pt x="609" y="459"/>
                  <a:pt x="614" y="453"/>
                  <a:pt x="614" y="446"/>
                </a:cubicBezTo>
                <a:cubicBezTo>
                  <a:pt x="614" y="439"/>
                  <a:pt x="609" y="434"/>
                  <a:pt x="602" y="434"/>
                </a:cubicBezTo>
                <a:cubicBezTo>
                  <a:pt x="595" y="434"/>
                  <a:pt x="589" y="439"/>
                  <a:pt x="589" y="446"/>
                </a:cubicBezTo>
                <a:cubicBezTo>
                  <a:pt x="589" y="453"/>
                  <a:pt x="595" y="459"/>
                  <a:pt x="602" y="459"/>
                </a:cubicBezTo>
                <a:close/>
                <a:moveTo>
                  <a:pt x="641" y="459"/>
                </a:moveTo>
                <a:cubicBezTo>
                  <a:pt x="648" y="459"/>
                  <a:pt x="654" y="453"/>
                  <a:pt x="654" y="446"/>
                </a:cubicBezTo>
                <a:cubicBezTo>
                  <a:pt x="654" y="439"/>
                  <a:pt x="648" y="434"/>
                  <a:pt x="641" y="434"/>
                </a:cubicBezTo>
                <a:cubicBezTo>
                  <a:pt x="634" y="434"/>
                  <a:pt x="628" y="439"/>
                  <a:pt x="628" y="446"/>
                </a:cubicBezTo>
                <a:cubicBezTo>
                  <a:pt x="628" y="453"/>
                  <a:pt x="634" y="459"/>
                  <a:pt x="641" y="459"/>
                </a:cubicBezTo>
                <a:close/>
                <a:moveTo>
                  <a:pt x="680" y="459"/>
                </a:moveTo>
                <a:cubicBezTo>
                  <a:pt x="687" y="459"/>
                  <a:pt x="693" y="453"/>
                  <a:pt x="693" y="446"/>
                </a:cubicBezTo>
                <a:cubicBezTo>
                  <a:pt x="693" y="439"/>
                  <a:pt x="687" y="434"/>
                  <a:pt x="680" y="434"/>
                </a:cubicBezTo>
                <a:cubicBezTo>
                  <a:pt x="673" y="434"/>
                  <a:pt x="668" y="439"/>
                  <a:pt x="668" y="446"/>
                </a:cubicBezTo>
                <a:cubicBezTo>
                  <a:pt x="668" y="453"/>
                  <a:pt x="673" y="459"/>
                  <a:pt x="680" y="459"/>
                </a:cubicBezTo>
                <a:close/>
                <a:moveTo>
                  <a:pt x="720" y="459"/>
                </a:moveTo>
                <a:cubicBezTo>
                  <a:pt x="727" y="459"/>
                  <a:pt x="733" y="453"/>
                  <a:pt x="733" y="446"/>
                </a:cubicBezTo>
                <a:cubicBezTo>
                  <a:pt x="733" y="439"/>
                  <a:pt x="727" y="434"/>
                  <a:pt x="720" y="434"/>
                </a:cubicBezTo>
                <a:cubicBezTo>
                  <a:pt x="713" y="434"/>
                  <a:pt x="707" y="439"/>
                  <a:pt x="707" y="446"/>
                </a:cubicBezTo>
                <a:cubicBezTo>
                  <a:pt x="707" y="453"/>
                  <a:pt x="713" y="459"/>
                  <a:pt x="720" y="459"/>
                </a:cubicBezTo>
                <a:close/>
                <a:moveTo>
                  <a:pt x="917" y="459"/>
                </a:moveTo>
                <a:cubicBezTo>
                  <a:pt x="924" y="459"/>
                  <a:pt x="930" y="453"/>
                  <a:pt x="930" y="446"/>
                </a:cubicBezTo>
                <a:cubicBezTo>
                  <a:pt x="930" y="439"/>
                  <a:pt x="924" y="434"/>
                  <a:pt x="917" y="434"/>
                </a:cubicBezTo>
                <a:cubicBezTo>
                  <a:pt x="910" y="434"/>
                  <a:pt x="904" y="439"/>
                  <a:pt x="904" y="446"/>
                </a:cubicBezTo>
                <a:cubicBezTo>
                  <a:pt x="904" y="453"/>
                  <a:pt x="910" y="459"/>
                  <a:pt x="917" y="459"/>
                </a:cubicBezTo>
                <a:close/>
                <a:moveTo>
                  <a:pt x="956" y="459"/>
                </a:moveTo>
                <a:cubicBezTo>
                  <a:pt x="963" y="459"/>
                  <a:pt x="969" y="453"/>
                  <a:pt x="969" y="446"/>
                </a:cubicBezTo>
                <a:cubicBezTo>
                  <a:pt x="969" y="439"/>
                  <a:pt x="963" y="434"/>
                  <a:pt x="956" y="434"/>
                </a:cubicBezTo>
                <a:cubicBezTo>
                  <a:pt x="949" y="434"/>
                  <a:pt x="944" y="439"/>
                  <a:pt x="944" y="446"/>
                </a:cubicBezTo>
                <a:cubicBezTo>
                  <a:pt x="944" y="453"/>
                  <a:pt x="949" y="459"/>
                  <a:pt x="956" y="459"/>
                </a:cubicBezTo>
                <a:close/>
                <a:moveTo>
                  <a:pt x="1035" y="459"/>
                </a:moveTo>
                <a:cubicBezTo>
                  <a:pt x="1042" y="459"/>
                  <a:pt x="1048" y="453"/>
                  <a:pt x="1048" y="446"/>
                </a:cubicBezTo>
                <a:cubicBezTo>
                  <a:pt x="1048" y="439"/>
                  <a:pt x="1042" y="434"/>
                  <a:pt x="1035" y="434"/>
                </a:cubicBezTo>
                <a:cubicBezTo>
                  <a:pt x="1028" y="434"/>
                  <a:pt x="1022" y="439"/>
                  <a:pt x="1022" y="446"/>
                </a:cubicBezTo>
                <a:cubicBezTo>
                  <a:pt x="1022" y="453"/>
                  <a:pt x="1028" y="459"/>
                  <a:pt x="1035" y="459"/>
                </a:cubicBezTo>
                <a:close/>
                <a:moveTo>
                  <a:pt x="1784" y="459"/>
                </a:moveTo>
                <a:cubicBezTo>
                  <a:pt x="1791" y="459"/>
                  <a:pt x="1797" y="453"/>
                  <a:pt x="1797" y="446"/>
                </a:cubicBezTo>
                <a:cubicBezTo>
                  <a:pt x="1797" y="439"/>
                  <a:pt x="1791" y="434"/>
                  <a:pt x="1784" y="434"/>
                </a:cubicBezTo>
                <a:cubicBezTo>
                  <a:pt x="1777" y="434"/>
                  <a:pt x="1772" y="439"/>
                  <a:pt x="1772" y="446"/>
                </a:cubicBezTo>
                <a:cubicBezTo>
                  <a:pt x="1772" y="453"/>
                  <a:pt x="1777" y="459"/>
                  <a:pt x="1784" y="459"/>
                </a:cubicBezTo>
                <a:close/>
                <a:moveTo>
                  <a:pt x="1824" y="459"/>
                </a:moveTo>
                <a:cubicBezTo>
                  <a:pt x="1831" y="459"/>
                  <a:pt x="1836" y="453"/>
                  <a:pt x="1836" y="446"/>
                </a:cubicBezTo>
                <a:cubicBezTo>
                  <a:pt x="1836" y="439"/>
                  <a:pt x="1831" y="434"/>
                  <a:pt x="1824" y="434"/>
                </a:cubicBezTo>
                <a:cubicBezTo>
                  <a:pt x="1817" y="434"/>
                  <a:pt x="1811" y="439"/>
                  <a:pt x="1811" y="446"/>
                </a:cubicBezTo>
                <a:cubicBezTo>
                  <a:pt x="1811" y="453"/>
                  <a:pt x="1817" y="459"/>
                  <a:pt x="1824" y="459"/>
                </a:cubicBezTo>
                <a:close/>
                <a:moveTo>
                  <a:pt x="1863" y="459"/>
                </a:moveTo>
                <a:cubicBezTo>
                  <a:pt x="1870" y="459"/>
                  <a:pt x="1876" y="453"/>
                  <a:pt x="1876" y="446"/>
                </a:cubicBezTo>
                <a:cubicBezTo>
                  <a:pt x="1876" y="439"/>
                  <a:pt x="1870" y="434"/>
                  <a:pt x="1863" y="434"/>
                </a:cubicBezTo>
                <a:cubicBezTo>
                  <a:pt x="1856" y="434"/>
                  <a:pt x="1850" y="439"/>
                  <a:pt x="1850" y="446"/>
                </a:cubicBezTo>
                <a:cubicBezTo>
                  <a:pt x="1850" y="453"/>
                  <a:pt x="1856" y="459"/>
                  <a:pt x="1863" y="459"/>
                </a:cubicBezTo>
                <a:close/>
                <a:moveTo>
                  <a:pt x="1942" y="459"/>
                </a:moveTo>
                <a:cubicBezTo>
                  <a:pt x="1949" y="459"/>
                  <a:pt x="1955" y="453"/>
                  <a:pt x="1955" y="446"/>
                </a:cubicBezTo>
                <a:cubicBezTo>
                  <a:pt x="1955" y="439"/>
                  <a:pt x="1949" y="434"/>
                  <a:pt x="1942" y="434"/>
                </a:cubicBezTo>
                <a:cubicBezTo>
                  <a:pt x="1935" y="434"/>
                  <a:pt x="1929" y="439"/>
                  <a:pt x="1929" y="446"/>
                </a:cubicBezTo>
                <a:cubicBezTo>
                  <a:pt x="1929" y="453"/>
                  <a:pt x="1935" y="459"/>
                  <a:pt x="1942" y="459"/>
                </a:cubicBezTo>
                <a:close/>
                <a:moveTo>
                  <a:pt x="1981" y="459"/>
                </a:moveTo>
                <a:cubicBezTo>
                  <a:pt x="1988" y="459"/>
                  <a:pt x="1994" y="453"/>
                  <a:pt x="1994" y="446"/>
                </a:cubicBezTo>
                <a:cubicBezTo>
                  <a:pt x="1994" y="439"/>
                  <a:pt x="1988" y="434"/>
                  <a:pt x="1981" y="434"/>
                </a:cubicBezTo>
                <a:cubicBezTo>
                  <a:pt x="1974" y="434"/>
                  <a:pt x="1969" y="439"/>
                  <a:pt x="1969" y="446"/>
                </a:cubicBezTo>
                <a:cubicBezTo>
                  <a:pt x="1969" y="453"/>
                  <a:pt x="1974" y="459"/>
                  <a:pt x="1981" y="459"/>
                </a:cubicBezTo>
                <a:close/>
                <a:moveTo>
                  <a:pt x="2021" y="459"/>
                </a:moveTo>
                <a:cubicBezTo>
                  <a:pt x="2028" y="459"/>
                  <a:pt x="2034" y="453"/>
                  <a:pt x="2034" y="446"/>
                </a:cubicBezTo>
                <a:cubicBezTo>
                  <a:pt x="2034" y="439"/>
                  <a:pt x="2028" y="434"/>
                  <a:pt x="2021" y="434"/>
                </a:cubicBezTo>
                <a:cubicBezTo>
                  <a:pt x="2014" y="434"/>
                  <a:pt x="2008" y="439"/>
                  <a:pt x="2008" y="446"/>
                </a:cubicBezTo>
                <a:cubicBezTo>
                  <a:pt x="2008" y="453"/>
                  <a:pt x="2014" y="459"/>
                  <a:pt x="2021" y="459"/>
                </a:cubicBezTo>
                <a:close/>
                <a:moveTo>
                  <a:pt x="2060" y="459"/>
                </a:moveTo>
                <a:cubicBezTo>
                  <a:pt x="2067" y="459"/>
                  <a:pt x="2073" y="453"/>
                  <a:pt x="2073" y="446"/>
                </a:cubicBezTo>
                <a:cubicBezTo>
                  <a:pt x="2073" y="439"/>
                  <a:pt x="2067" y="434"/>
                  <a:pt x="2060" y="434"/>
                </a:cubicBezTo>
                <a:cubicBezTo>
                  <a:pt x="2053" y="434"/>
                  <a:pt x="2048" y="439"/>
                  <a:pt x="2048" y="446"/>
                </a:cubicBezTo>
                <a:cubicBezTo>
                  <a:pt x="2048" y="453"/>
                  <a:pt x="2053" y="459"/>
                  <a:pt x="2060" y="459"/>
                </a:cubicBezTo>
                <a:close/>
                <a:moveTo>
                  <a:pt x="2100" y="459"/>
                </a:moveTo>
                <a:cubicBezTo>
                  <a:pt x="2107" y="459"/>
                  <a:pt x="2112" y="453"/>
                  <a:pt x="2112" y="446"/>
                </a:cubicBezTo>
                <a:cubicBezTo>
                  <a:pt x="2112" y="439"/>
                  <a:pt x="2107" y="434"/>
                  <a:pt x="2100" y="434"/>
                </a:cubicBezTo>
                <a:cubicBezTo>
                  <a:pt x="2093" y="434"/>
                  <a:pt x="2087" y="439"/>
                  <a:pt x="2087" y="446"/>
                </a:cubicBezTo>
                <a:cubicBezTo>
                  <a:pt x="2087" y="453"/>
                  <a:pt x="2093" y="459"/>
                  <a:pt x="2100" y="459"/>
                </a:cubicBezTo>
                <a:close/>
                <a:moveTo>
                  <a:pt x="2139" y="459"/>
                </a:moveTo>
                <a:cubicBezTo>
                  <a:pt x="2146" y="459"/>
                  <a:pt x="2152" y="453"/>
                  <a:pt x="2152" y="446"/>
                </a:cubicBezTo>
                <a:cubicBezTo>
                  <a:pt x="2152" y="439"/>
                  <a:pt x="2146" y="434"/>
                  <a:pt x="2139" y="434"/>
                </a:cubicBezTo>
                <a:cubicBezTo>
                  <a:pt x="2132" y="434"/>
                  <a:pt x="2126" y="439"/>
                  <a:pt x="2126" y="446"/>
                </a:cubicBezTo>
                <a:cubicBezTo>
                  <a:pt x="2126" y="453"/>
                  <a:pt x="2132" y="459"/>
                  <a:pt x="2139" y="459"/>
                </a:cubicBezTo>
                <a:close/>
                <a:moveTo>
                  <a:pt x="2179" y="459"/>
                </a:moveTo>
                <a:cubicBezTo>
                  <a:pt x="2186" y="459"/>
                  <a:pt x="2191" y="453"/>
                  <a:pt x="2191" y="446"/>
                </a:cubicBezTo>
                <a:cubicBezTo>
                  <a:pt x="2191" y="439"/>
                  <a:pt x="2186" y="434"/>
                  <a:pt x="2179" y="434"/>
                </a:cubicBezTo>
                <a:cubicBezTo>
                  <a:pt x="2171" y="434"/>
                  <a:pt x="2166" y="439"/>
                  <a:pt x="2166" y="446"/>
                </a:cubicBezTo>
                <a:cubicBezTo>
                  <a:pt x="2166" y="453"/>
                  <a:pt x="2171" y="459"/>
                  <a:pt x="2179" y="459"/>
                </a:cubicBezTo>
                <a:close/>
                <a:moveTo>
                  <a:pt x="2218" y="459"/>
                </a:moveTo>
                <a:cubicBezTo>
                  <a:pt x="2225" y="459"/>
                  <a:pt x="2231" y="453"/>
                  <a:pt x="2231" y="446"/>
                </a:cubicBezTo>
                <a:cubicBezTo>
                  <a:pt x="2231" y="439"/>
                  <a:pt x="2225" y="434"/>
                  <a:pt x="2218" y="434"/>
                </a:cubicBezTo>
                <a:cubicBezTo>
                  <a:pt x="2211" y="434"/>
                  <a:pt x="2205" y="439"/>
                  <a:pt x="2205" y="446"/>
                </a:cubicBezTo>
                <a:cubicBezTo>
                  <a:pt x="2205" y="453"/>
                  <a:pt x="2211" y="459"/>
                  <a:pt x="2218" y="459"/>
                </a:cubicBezTo>
                <a:close/>
                <a:moveTo>
                  <a:pt x="2257" y="459"/>
                </a:moveTo>
                <a:cubicBezTo>
                  <a:pt x="2264" y="459"/>
                  <a:pt x="2270" y="453"/>
                  <a:pt x="2270" y="446"/>
                </a:cubicBezTo>
                <a:cubicBezTo>
                  <a:pt x="2270" y="439"/>
                  <a:pt x="2264" y="434"/>
                  <a:pt x="2257" y="434"/>
                </a:cubicBezTo>
                <a:cubicBezTo>
                  <a:pt x="2250" y="434"/>
                  <a:pt x="2245" y="439"/>
                  <a:pt x="2245" y="446"/>
                </a:cubicBezTo>
                <a:cubicBezTo>
                  <a:pt x="2245" y="453"/>
                  <a:pt x="2250" y="459"/>
                  <a:pt x="2257" y="459"/>
                </a:cubicBezTo>
                <a:close/>
                <a:moveTo>
                  <a:pt x="2297" y="459"/>
                </a:moveTo>
                <a:cubicBezTo>
                  <a:pt x="2304" y="459"/>
                  <a:pt x="2310" y="453"/>
                  <a:pt x="2310" y="446"/>
                </a:cubicBezTo>
                <a:cubicBezTo>
                  <a:pt x="2310" y="439"/>
                  <a:pt x="2304" y="434"/>
                  <a:pt x="2297" y="434"/>
                </a:cubicBezTo>
                <a:cubicBezTo>
                  <a:pt x="2290" y="434"/>
                  <a:pt x="2284" y="439"/>
                  <a:pt x="2284" y="446"/>
                </a:cubicBezTo>
                <a:cubicBezTo>
                  <a:pt x="2284" y="453"/>
                  <a:pt x="2290" y="459"/>
                  <a:pt x="2297" y="459"/>
                </a:cubicBezTo>
                <a:close/>
                <a:moveTo>
                  <a:pt x="2336" y="459"/>
                </a:moveTo>
                <a:cubicBezTo>
                  <a:pt x="2343" y="459"/>
                  <a:pt x="2349" y="453"/>
                  <a:pt x="2349" y="446"/>
                </a:cubicBezTo>
                <a:cubicBezTo>
                  <a:pt x="2349" y="439"/>
                  <a:pt x="2343" y="434"/>
                  <a:pt x="2336" y="434"/>
                </a:cubicBezTo>
                <a:cubicBezTo>
                  <a:pt x="2329" y="434"/>
                  <a:pt x="2323" y="439"/>
                  <a:pt x="2323" y="446"/>
                </a:cubicBezTo>
                <a:cubicBezTo>
                  <a:pt x="2323" y="453"/>
                  <a:pt x="2329" y="459"/>
                  <a:pt x="2336" y="459"/>
                </a:cubicBezTo>
                <a:close/>
                <a:moveTo>
                  <a:pt x="2376" y="459"/>
                </a:moveTo>
                <a:cubicBezTo>
                  <a:pt x="2383" y="459"/>
                  <a:pt x="2388" y="453"/>
                  <a:pt x="2388" y="446"/>
                </a:cubicBezTo>
                <a:cubicBezTo>
                  <a:pt x="2388" y="439"/>
                  <a:pt x="2383" y="434"/>
                  <a:pt x="2376" y="434"/>
                </a:cubicBezTo>
                <a:cubicBezTo>
                  <a:pt x="2369" y="434"/>
                  <a:pt x="2363" y="439"/>
                  <a:pt x="2363" y="446"/>
                </a:cubicBezTo>
                <a:cubicBezTo>
                  <a:pt x="2363" y="453"/>
                  <a:pt x="2369" y="459"/>
                  <a:pt x="2376" y="459"/>
                </a:cubicBezTo>
                <a:close/>
                <a:moveTo>
                  <a:pt x="2415" y="459"/>
                </a:moveTo>
                <a:cubicBezTo>
                  <a:pt x="2422" y="459"/>
                  <a:pt x="2428" y="453"/>
                  <a:pt x="2428" y="446"/>
                </a:cubicBezTo>
                <a:cubicBezTo>
                  <a:pt x="2428" y="439"/>
                  <a:pt x="2422" y="434"/>
                  <a:pt x="2415" y="434"/>
                </a:cubicBezTo>
                <a:cubicBezTo>
                  <a:pt x="2408" y="434"/>
                  <a:pt x="2402" y="439"/>
                  <a:pt x="2402" y="446"/>
                </a:cubicBezTo>
                <a:cubicBezTo>
                  <a:pt x="2402" y="453"/>
                  <a:pt x="2408" y="459"/>
                  <a:pt x="2415" y="459"/>
                </a:cubicBezTo>
                <a:close/>
                <a:moveTo>
                  <a:pt x="2454" y="459"/>
                </a:moveTo>
                <a:cubicBezTo>
                  <a:pt x="2462" y="459"/>
                  <a:pt x="2467" y="453"/>
                  <a:pt x="2467" y="446"/>
                </a:cubicBezTo>
                <a:cubicBezTo>
                  <a:pt x="2467" y="439"/>
                  <a:pt x="2462" y="434"/>
                  <a:pt x="2454" y="434"/>
                </a:cubicBezTo>
                <a:cubicBezTo>
                  <a:pt x="2447" y="434"/>
                  <a:pt x="2442" y="439"/>
                  <a:pt x="2442" y="446"/>
                </a:cubicBezTo>
                <a:cubicBezTo>
                  <a:pt x="2442" y="453"/>
                  <a:pt x="2447" y="459"/>
                  <a:pt x="2454" y="459"/>
                </a:cubicBezTo>
                <a:close/>
                <a:moveTo>
                  <a:pt x="2494" y="459"/>
                </a:moveTo>
                <a:cubicBezTo>
                  <a:pt x="2501" y="459"/>
                  <a:pt x="2507" y="453"/>
                  <a:pt x="2507" y="446"/>
                </a:cubicBezTo>
                <a:cubicBezTo>
                  <a:pt x="2507" y="439"/>
                  <a:pt x="2501" y="434"/>
                  <a:pt x="2494" y="434"/>
                </a:cubicBezTo>
                <a:cubicBezTo>
                  <a:pt x="2487" y="434"/>
                  <a:pt x="2481" y="439"/>
                  <a:pt x="2481" y="446"/>
                </a:cubicBezTo>
                <a:cubicBezTo>
                  <a:pt x="2481" y="453"/>
                  <a:pt x="2487" y="459"/>
                  <a:pt x="2494" y="459"/>
                </a:cubicBezTo>
                <a:close/>
                <a:moveTo>
                  <a:pt x="2533" y="459"/>
                </a:moveTo>
                <a:cubicBezTo>
                  <a:pt x="2540" y="459"/>
                  <a:pt x="2546" y="453"/>
                  <a:pt x="2546" y="446"/>
                </a:cubicBezTo>
                <a:cubicBezTo>
                  <a:pt x="2546" y="439"/>
                  <a:pt x="2540" y="434"/>
                  <a:pt x="2533" y="434"/>
                </a:cubicBezTo>
                <a:cubicBezTo>
                  <a:pt x="2526" y="434"/>
                  <a:pt x="2521" y="439"/>
                  <a:pt x="2521" y="446"/>
                </a:cubicBezTo>
                <a:cubicBezTo>
                  <a:pt x="2521" y="453"/>
                  <a:pt x="2526" y="459"/>
                  <a:pt x="2533" y="459"/>
                </a:cubicBezTo>
                <a:close/>
                <a:moveTo>
                  <a:pt x="2573" y="459"/>
                </a:moveTo>
                <a:cubicBezTo>
                  <a:pt x="2580" y="459"/>
                  <a:pt x="2586" y="453"/>
                  <a:pt x="2586" y="446"/>
                </a:cubicBezTo>
                <a:cubicBezTo>
                  <a:pt x="2586" y="439"/>
                  <a:pt x="2580" y="434"/>
                  <a:pt x="2573" y="434"/>
                </a:cubicBezTo>
                <a:cubicBezTo>
                  <a:pt x="2566" y="434"/>
                  <a:pt x="2560" y="439"/>
                  <a:pt x="2560" y="446"/>
                </a:cubicBezTo>
                <a:cubicBezTo>
                  <a:pt x="2560" y="453"/>
                  <a:pt x="2566" y="459"/>
                  <a:pt x="2573" y="459"/>
                </a:cubicBezTo>
                <a:close/>
                <a:moveTo>
                  <a:pt x="2612" y="459"/>
                </a:moveTo>
                <a:cubicBezTo>
                  <a:pt x="2619" y="459"/>
                  <a:pt x="2625" y="453"/>
                  <a:pt x="2625" y="446"/>
                </a:cubicBezTo>
                <a:cubicBezTo>
                  <a:pt x="2625" y="439"/>
                  <a:pt x="2619" y="434"/>
                  <a:pt x="2612" y="434"/>
                </a:cubicBezTo>
                <a:cubicBezTo>
                  <a:pt x="2605" y="434"/>
                  <a:pt x="2599" y="439"/>
                  <a:pt x="2599" y="446"/>
                </a:cubicBezTo>
                <a:cubicBezTo>
                  <a:pt x="2599" y="453"/>
                  <a:pt x="2605" y="459"/>
                  <a:pt x="2612" y="459"/>
                </a:cubicBezTo>
                <a:close/>
                <a:moveTo>
                  <a:pt x="2652" y="459"/>
                </a:moveTo>
                <a:cubicBezTo>
                  <a:pt x="2659" y="459"/>
                  <a:pt x="2664" y="453"/>
                  <a:pt x="2664" y="446"/>
                </a:cubicBezTo>
                <a:cubicBezTo>
                  <a:pt x="2664" y="439"/>
                  <a:pt x="2659" y="434"/>
                  <a:pt x="2652" y="434"/>
                </a:cubicBezTo>
                <a:cubicBezTo>
                  <a:pt x="2645" y="434"/>
                  <a:pt x="2639" y="439"/>
                  <a:pt x="2639" y="446"/>
                </a:cubicBezTo>
                <a:cubicBezTo>
                  <a:pt x="2639" y="453"/>
                  <a:pt x="2645" y="459"/>
                  <a:pt x="2652" y="459"/>
                </a:cubicBezTo>
                <a:close/>
                <a:moveTo>
                  <a:pt x="2691" y="459"/>
                </a:moveTo>
                <a:cubicBezTo>
                  <a:pt x="2698" y="459"/>
                  <a:pt x="2704" y="453"/>
                  <a:pt x="2704" y="446"/>
                </a:cubicBezTo>
                <a:cubicBezTo>
                  <a:pt x="2704" y="439"/>
                  <a:pt x="2698" y="434"/>
                  <a:pt x="2691" y="434"/>
                </a:cubicBezTo>
                <a:cubicBezTo>
                  <a:pt x="2684" y="434"/>
                  <a:pt x="2678" y="439"/>
                  <a:pt x="2678" y="446"/>
                </a:cubicBezTo>
                <a:cubicBezTo>
                  <a:pt x="2678" y="453"/>
                  <a:pt x="2684" y="459"/>
                  <a:pt x="2691" y="459"/>
                </a:cubicBezTo>
                <a:close/>
                <a:moveTo>
                  <a:pt x="2730" y="459"/>
                </a:moveTo>
                <a:cubicBezTo>
                  <a:pt x="2738" y="459"/>
                  <a:pt x="2743" y="453"/>
                  <a:pt x="2743" y="446"/>
                </a:cubicBezTo>
                <a:cubicBezTo>
                  <a:pt x="2743" y="439"/>
                  <a:pt x="2738" y="434"/>
                  <a:pt x="2730" y="434"/>
                </a:cubicBezTo>
                <a:cubicBezTo>
                  <a:pt x="2723" y="434"/>
                  <a:pt x="2718" y="439"/>
                  <a:pt x="2718" y="446"/>
                </a:cubicBezTo>
                <a:cubicBezTo>
                  <a:pt x="2718" y="453"/>
                  <a:pt x="2723" y="459"/>
                  <a:pt x="2730" y="459"/>
                </a:cubicBezTo>
                <a:close/>
                <a:moveTo>
                  <a:pt x="2770" y="459"/>
                </a:moveTo>
                <a:cubicBezTo>
                  <a:pt x="2777" y="459"/>
                  <a:pt x="2783" y="453"/>
                  <a:pt x="2783" y="446"/>
                </a:cubicBezTo>
                <a:cubicBezTo>
                  <a:pt x="2783" y="439"/>
                  <a:pt x="2777" y="434"/>
                  <a:pt x="2770" y="434"/>
                </a:cubicBezTo>
                <a:cubicBezTo>
                  <a:pt x="2763" y="434"/>
                  <a:pt x="2757" y="439"/>
                  <a:pt x="2757" y="446"/>
                </a:cubicBezTo>
                <a:cubicBezTo>
                  <a:pt x="2757" y="453"/>
                  <a:pt x="2763" y="459"/>
                  <a:pt x="2770" y="459"/>
                </a:cubicBezTo>
                <a:close/>
                <a:moveTo>
                  <a:pt x="2809" y="459"/>
                </a:moveTo>
                <a:cubicBezTo>
                  <a:pt x="2816" y="459"/>
                  <a:pt x="2822" y="453"/>
                  <a:pt x="2822" y="446"/>
                </a:cubicBezTo>
                <a:cubicBezTo>
                  <a:pt x="2822" y="439"/>
                  <a:pt x="2816" y="434"/>
                  <a:pt x="2809" y="434"/>
                </a:cubicBezTo>
                <a:cubicBezTo>
                  <a:pt x="2802" y="434"/>
                  <a:pt x="2797" y="439"/>
                  <a:pt x="2797" y="446"/>
                </a:cubicBezTo>
                <a:cubicBezTo>
                  <a:pt x="2797" y="453"/>
                  <a:pt x="2802" y="459"/>
                  <a:pt x="2809" y="459"/>
                </a:cubicBezTo>
                <a:close/>
                <a:moveTo>
                  <a:pt x="2849" y="459"/>
                </a:moveTo>
                <a:cubicBezTo>
                  <a:pt x="2856" y="459"/>
                  <a:pt x="2861" y="453"/>
                  <a:pt x="2861" y="446"/>
                </a:cubicBezTo>
                <a:cubicBezTo>
                  <a:pt x="2861" y="439"/>
                  <a:pt x="2856" y="434"/>
                  <a:pt x="2849" y="434"/>
                </a:cubicBezTo>
                <a:cubicBezTo>
                  <a:pt x="2842" y="434"/>
                  <a:pt x="2836" y="439"/>
                  <a:pt x="2836" y="446"/>
                </a:cubicBezTo>
                <a:cubicBezTo>
                  <a:pt x="2836" y="453"/>
                  <a:pt x="2842" y="459"/>
                  <a:pt x="2849" y="459"/>
                </a:cubicBezTo>
                <a:close/>
                <a:moveTo>
                  <a:pt x="2888" y="459"/>
                </a:moveTo>
                <a:cubicBezTo>
                  <a:pt x="2895" y="459"/>
                  <a:pt x="2901" y="453"/>
                  <a:pt x="2901" y="446"/>
                </a:cubicBezTo>
                <a:cubicBezTo>
                  <a:pt x="2901" y="439"/>
                  <a:pt x="2895" y="434"/>
                  <a:pt x="2888" y="434"/>
                </a:cubicBezTo>
                <a:cubicBezTo>
                  <a:pt x="2881" y="434"/>
                  <a:pt x="2875" y="439"/>
                  <a:pt x="2875" y="446"/>
                </a:cubicBezTo>
                <a:cubicBezTo>
                  <a:pt x="2875" y="453"/>
                  <a:pt x="2881" y="459"/>
                  <a:pt x="2888" y="459"/>
                </a:cubicBezTo>
                <a:close/>
                <a:moveTo>
                  <a:pt x="2928" y="459"/>
                </a:moveTo>
                <a:cubicBezTo>
                  <a:pt x="2935" y="459"/>
                  <a:pt x="2940" y="453"/>
                  <a:pt x="2940" y="446"/>
                </a:cubicBezTo>
                <a:cubicBezTo>
                  <a:pt x="2940" y="439"/>
                  <a:pt x="2935" y="434"/>
                  <a:pt x="2928" y="434"/>
                </a:cubicBezTo>
                <a:cubicBezTo>
                  <a:pt x="2921" y="434"/>
                  <a:pt x="2915" y="439"/>
                  <a:pt x="2915" y="446"/>
                </a:cubicBezTo>
                <a:cubicBezTo>
                  <a:pt x="2915" y="453"/>
                  <a:pt x="2921" y="459"/>
                  <a:pt x="2928" y="459"/>
                </a:cubicBezTo>
                <a:close/>
                <a:moveTo>
                  <a:pt x="2967" y="459"/>
                </a:moveTo>
                <a:cubicBezTo>
                  <a:pt x="2974" y="459"/>
                  <a:pt x="2980" y="453"/>
                  <a:pt x="2980" y="446"/>
                </a:cubicBezTo>
                <a:cubicBezTo>
                  <a:pt x="2980" y="439"/>
                  <a:pt x="2974" y="434"/>
                  <a:pt x="2967" y="434"/>
                </a:cubicBezTo>
                <a:cubicBezTo>
                  <a:pt x="2960" y="434"/>
                  <a:pt x="2954" y="439"/>
                  <a:pt x="2954" y="446"/>
                </a:cubicBezTo>
                <a:cubicBezTo>
                  <a:pt x="2954" y="453"/>
                  <a:pt x="2960" y="459"/>
                  <a:pt x="2967" y="459"/>
                </a:cubicBezTo>
                <a:close/>
                <a:moveTo>
                  <a:pt x="3006" y="459"/>
                </a:moveTo>
                <a:cubicBezTo>
                  <a:pt x="3013" y="459"/>
                  <a:pt x="3019" y="453"/>
                  <a:pt x="3019" y="446"/>
                </a:cubicBezTo>
                <a:cubicBezTo>
                  <a:pt x="3019" y="439"/>
                  <a:pt x="3013" y="434"/>
                  <a:pt x="3006" y="434"/>
                </a:cubicBezTo>
                <a:cubicBezTo>
                  <a:pt x="2999" y="434"/>
                  <a:pt x="2994" y="439"/>
                  <a:pt x="2994" y="446"/>
                </a:cubicBezTo>
                <a:cubicBezTo>
                  <a:pt x="2994" y="453"/>
                  <a:pt x="2999" y="459"/>
                  <a:pt x="3006" y="459"/>
                </a:cubicBezTo>
                <a:close/>
                <a:moveTo>
                  <a:pt x="3046" y="459"/>
                </a:moveTo>
                <a:cubicBezTo>
                  <a:pt x="3053" y="459"/>
                  <a:pt x="3059" y="453"/>
                  <a:pt x="3059" y="446"/>
                </a:cubicBezTo>
                <a:cubicBezTo>
                  <a:pt x="3059" y="439"/>
                  <a:pt x="3053" y="434"/>
                  <a:pt x="3046" y="434"/>
                </a:cubicBezTo>
                <a:cubicBezTo>
                  <a:pt x="3039" y="434"/>
                  <a:pt x="3033" y="439"/>
                  <a:pt x="3033" y="446"/>
                </a:cubicBezTo>
                <a:cubicBezTo>
                  <a:pt x="3033" y="453"/>
                  <a:pt x="3039" y="459"/>
                  <a:pt x="3046" y="459"/>
                </a:cubicBezTo>
                <a:close/>
                <a:moveTo>
                  <a:pt x="3085" y="459"/>
                </a:moveTo>
                <a:cubicBezTo>
                  <a:pt x="3092" y="459"/>
                  <a:pt x="3098" y="453"/>
                  <a:pt x="3098" y="446"/>
                </a:cubicBezTo>
                <a:cubicBezTo>
                  <a:pt x="3098" y="439"/>
                  <a:pt x="3092" y="434"/>
                  <a:pt x="3085" y="434"/>
                </a:cubicBezTo>
                <a:cubicBezTo>
                  <a:pt x="3078" y="434"/>
                  <a:pt x="3073" y="439"/>
                  <a:pt x="3073" y="446"/>
                </a:cubicBezTo>
                <a:cubicBezTo>
                  <a:pt x="3073" y="453"/>
                  <a:pt x="3078" y="459"/>
                  <a:pt x="3085" y="459"/>
                </a:cubicBezTo>
                <a:close/>
                <a:moveTo>
                  <a:pt x="3125" y="459"/>
                </a:moveTo>
                <a:cubicBezTo>
                  <a:pt x="3132" y="459"/>
                  <a:pt x="3137" y="453"/>
                  <a:pt x="3137" y="446"/>
                </a:cubicBezTo>
                <a:cubicBezTo>
                  <a:pt x="3137" y="439"/>
                  <a:pt x="3132" y="434"/>
                  <a:pt x="3125" y="434"/>
                </a:cubicBezTo>
                <a:cubicBezTo>
                  <a:pt x="3118" y="434"/>
                  <a:pt x="3112" y="439"/>
                  <a:pt x="3112" y="446"/>
                </a:cubicBezTo>
                <a:cubicBezTo>
                  <a:pt x="3112" y="453"/>
                  <a:pt x="3118" y="459"/>
                  <a:pt x="3125" y="459"/>
                </a:cubicBezTo>
                <a:close/>
                <a:moveTo>
                  <a:pt x="3243" y="459"/>
                </a:moveTo>
                <a:cubicBezTo>
                  <a:pt x="3250" y="459"/>
                  <a:pt x="3256" y="453"/>
                  <a:pt x="3256" y="446"/>
                </a:cubicBezTo>
                <a:cubicBezTo>
                  <a:pt x="3256" y="439"/>
                  <a:pt x="3250" y="434"/>
                  <a:pt x="3243" y="434"/>
                </a:cubicBezTo>
                <a:cubicBezTo>
                  <a:pt x="3236" y="434"/>
                  <a:pt x="3230" y="439"/>
                  <a:pt x="3230" y="446"/>
                </a:cubicBezTo>
                <a:cubicBezTo>
                  <a:pt x="3230" y="453"/>
                  <a:pt x="3236" y="459"/>
                  <a:pt x="3243" y="459"/>
                </a:cubicBezTo>
                <a:close/>
                <a:moveTo>
                  <a:pt x="3309" y="446"/>
                </a:moveTo>
                <a:cubicBezTo>
                  <a:pt x="3309" y="453"/>
                  <a:pt x="3315" y="459"/>
                  <a:pt x="3322" y="459"/>
                </a:cubicBezTo>
                <a:cubicBezTo>
                  <a:pt x="3329" y="459"/>
                  <a:pt x="3335" y="453"/>
                  <a:pt x="3335" y="446"/>
                </a:cubicBezTo>
                <a:cubicBezTo>
                  <a:pt x="3335" y="439"/>
                  <a:pt x="3329" y="434"/>
                  <a:pt x="3322" y="434"/>
                </a:cubicBezTo>
                <a:cubicBezTo>
                  <a:pt x="3315" y="434"/>
                  <a:pt x="3309" y="439"/>
                  <a:pt x="3309" y="446"/>
                </a:cubicBezTo>
                <a:close/>
                <a:moveTo>
                  <a:pt x="89" y="478"/>
                </a:moveTo>
                <a:cubicBezTo>
                  <a:pt x="85" y="478"/>
                  <a:pt x="82" y="482"/>
                  <a:pt x="82" y="486"/>
                </a:cubicBezTo>
                <a:cubicBezTo>
                  <a:pt x="82" y="490"/>
                  <a:pt x="85" y="493"/>
                  <a:pt x="89" y="493"/>
                </a:cubicBezTo>
                <a:cubicBezTo>
                  <a:pt x="93" y="493"/>
                  <a:pt x="96" y="490"/>
                  <a:pt x="96" y="486"/>
                </a:cubicBezTo>
                <a:cubicBezTo>
                  <a:pt x="96" y="482"/>
                  <a:pt x="93" y="478"/>
                  <a:pt x="89" y="478"/>
                </a:cubicBezTo>
                <a:close/>
                <a:moveTo>
                  <a:pt x="326" y="476"/>
                </a:moveTo>
                <a:cubicBezTo>
                  <a:pt x="320" y="476"/>
                  <a:pt x="316" y="480"/>
                  <a:pt x="316" y="486"/>
                </a:cubicBezTo>
                <a:cubicBezTo>
                  <a:pt x="316" y="491"/>
                  <a:pt x="320" y="496"/>
                  <a:pt x="326" y="496"/>
                </a:cubicBezTo>
                <a:cubicBezTo>
                  <a:pt x="331" y="496"/>
                  <a:pt x="336" y="491"/>
                  <a:pt x="336" y="486"/>
                </a:cubicBezTo>
                <a:cubicBezTo>
                  <a:pt x="336" y="480"/>
                  <a:pt x="331" y="476"/>
                  <a:pt x="326" y="476"/>
                </a:cubicBezTo>
                <a:close/>
                <a:moveTo>
                  <a:pt x="365" y="473"/>
                </a:moveTo>
                <a:cubicBezTo>
                  <a:pt x="358" y="473"/>
                  <a:pt x="352" y="479"/>
                  <a:pt x="352" y="486"/>
                </a:cubicBezTo>
                <a:cubicBezTo>
                  <a:pt x="352" y="493"/>
                  <a:pt x="358" y="499"/>
                  <a:pt x="365" y="499"/>
                </a:cubicBezTo>
                <a:cubicBezTo>
                  <a:pt x="372" y="499"/>
                  <a:pt x="378" y="493"/>
                  <a:pt x="378" y="486"/>
                </a:cubicBezTo>
                <a:cubicBezTo>
                  <a:pt x="378" y="479"/>
                  <a:pt x="372" y="473"/>
                  <a:pt x="365" y="473"/>
                </a:cubicBezTo>
                <a:close/>
                <a:moveTo>
                  <a:pt x="404" y="499"/>
                </a:moveTo>
                <a:cubicBezTo>
                  <a:pt x="411" y="499"/>
                  <a:pt x="417" y="493"/>
                  <a:pt x="417" y="486"/>
                </a:cubicBezTo>
                <a:cubicBezTo>
                  <a:pt x="417" y="479"/>
                  <a:pt x="411" y="473"/>
                  <a:pt x="404" y="473"/>
                </a:cubicBezTo>
                <a:cubicBezTo>
                  <a:pt x="397" y="473"/>
                  <a:pt x="392" y="479"/>
                  <a:pt x="392" y="486"/>
                </a:cubicBezTo>
                <a:cubicBezTo>
                  <a:pt x="392" y="493"/>
                  <a:pt x="397" y="499"/>
                  <a:pt x="404" y="499"/>
                </a:cubicBezTo>
                <a:close/>
                <a:moveTo>
                  <a:pt x="444" y="499"/>
                </a:moveTo>
                <a:cubicBezTo>
                  <a:pt x="451" y="499"/>
                  <a:pt x="457" y="493"/>
                  <a:pt x="457" y="486"/>
                </a:cubicBezTo>
                <a:cubicBezTo>
                  <a:pt x="457" y="479"/>
                  <a:pt x="451" y="473"/>
                  <a:pt x="444" y="473"/>
                </a:cubicBezTo>
                <a:cubicBezTo>
                  <a:pt x="437" y="473"/>
                  <a:pt x="431" y="479"/>
                  <a:pt x="431" y="486"/>
                </a:cubicBezTo>
                <a:cubicBezTo>
                  <a:pt x="431" y="493"/>
                  <a:pt x="437" y="499"/>
                  <a:pt x="444" y="499"/>
                </a:cubicBezTo>
                <a:close/>
                <a:moveTo>
                  <a:pt x="483" y="499"/>
                </a:moveTo>
                <a:cubicBezTo>
                  <a:pt x="490" y="499"/>
                  <a:pt x="496" y="493"/>
                  <a:pt x="496" y="486"/>
                </a:cubicBezTo>
                <a:cubicBezTo>
                  <a:pt x="496" y="479"/>
                  <a:pt x="490" y="473"/>
                  <a:pt x="483" y="473"/>
                </a:cubicBezTo>
                <a:cubicBezTo>
                  <a:pt x="476" y="473"/>
                  <a:pt x="471" y="479"/>
                  <a:pt x="471" y="486"/>
                </a:cubicBezTo>
                <a:cubicBezTo>
                  <a:pt x="471" y="493"/>
                  <a:pt x="476" y="499"/>
                  <a:pt x="483" y="499"/>
                </a:cubicBezTo>
                <a:close/>
                <a:moveTo>
                  <a:pt x="523" y="499"/>
                </a:moveTo>
                <a:cubicBezTo>
                  <a:pt x="530" y="499"/>
                  <a:pt x="535" y="493"/>
                  <a:pt x="535" y="486"/>
                </a:cubicBezTo>
                <a:cubicBezTo>
                  <a:pt x="535" y="479"/>
                  <a:pt x="530" y="473"/>
                  <a:pt x="523" y="473"/>
                </a:cubicBezTo>
                <a:cubicBezTo>
                  <a:pt x="516" y="473"/>
                  <a:pt x="510" y="479"/>
                  <a:pt x="510" y="486"/>
                </a:cubicBezTo>
                <a:cubicBezTo>
                  <a:pt x="510" y="493"/>
                  <a:pt x="516" y="499"/>
                  <a:pt x="523" y="499"/>
                </a:cubicBezTo>
                <a:close/>
                <a:moveTo>
                  <a:pt x="562" y="499"/>
                </a:moveTo>
                <a:cubicBezTo>
                  <a:pt x="569" y="499"/>
                  <a:pt x="575" y="493"/>
                  <a:pt x="575" y="486"/>
                </a:cubicBezTo>
                <a:cubicBezTo>
                  <a:pt x="575" y="479"/>
                  <a:pt x="569" y="473"/>
                  <a:pt x="562" y="473"/>
                </a:cubicBezTo>
                <a:cubicBezTo>
                  <a:pt x="555" y="473"/>
                  <a:pt x="549" y="479"/>
                  <a:pt x="549" y="486"/>
                </a:cubicBezTo>
                <a:cubicBezTo>
                  <a:pt x="549" y="493"/>
                  <a:pt x="555" y="499"/>
                  <a:pt x="562" y="499"/>
                </a:cubicBezTo>
                <a:close/>
                <a:moveTo>
                  <a:pt x="602" y="499"/>
                </a:moveTo>
                <a:cubicBezTo>
                  <a:pt x="609" y="499"/>
                  <a:pt x="614" y="493"/>
                  <a:pt x="614" y="486"/>
                </a:cubicBezTo>
                <a:cubicBezTo>
                  <a:pt x="614" y="479"/>
                  <a:pt x="609" y="473"/>
                  <a:pt x="602" y="473"/>
                </a:cubicBezTo>
                <a:cubicBezTo>
                  <a:pt x="595" y="473"/>
                  <a:pt x="589" y="479"/>
                  <a:pt x="589" y="486"/>
                </a:cubicBezTo>
                <a:cubicBezTo>
                  <a:pt x="589" y="493"/>
                  <a:pt x="595" y="499"/>
                  <a:pt x="602" y="499"/>
                </a:cubicBezTo>
                <a:close/>
                <a:moveTo>
                  <a:pt x="641" y="499"/>
                </a:moveTo>
                <a:cubicBezTo>
                  <a:pt x="648" y="499"/>
                  <a:pt x="654" y="493"/>
                  <a:pt x="654" y="486"/>
                </a:cubicBezTo>
                <a:cubicBezTo>
                  <a:pt x="654" y="479"/>
                  <a:pt x="648" y="473"/>
                  <a:pt x="641" y="473"/>
                </a:cubicBezTo>
                <a:cubicBezTo>
                  <a:pt x="634" y="473"/>
                  <a:pt x="628" y="479"/>
                  <a:pt x="628" y="486"/>
                </a:cubicBezTo>
                <a:cubicBezTo>
                  <a:pt x="628" y="493"/>
                  <a:pt x="634" y="499"/>
                  <a:pt x="641" y="499"/>
                </a:cubicBezTo>
                <a:close/>
                <a:moveTo>
                  <a:pt x="680" y="499"/>
                </a:moveTo>
                <a:cubicBezTo>
                  <a:pt x="687" y="499"/>
                  <a:pt x="693" y="493"/>
                  <a:pt x="693" y="486"/>
                </a:cubicBezTo>
                <a:cubicBezTo>
                  <a:pt x="693" y="479"/>
                  <a:pt x="687" y="473"/>
                  <a:pt x="680" y="473"/>
                </a:cubicBezTo>
                <a:cubicBezTo>
                  <a:pt x="673" y="473"/>
                  <a:pt x="668" y="479"/>
                  <a:pt x="668" y="486"/>
                </a:cubicBezTo>
                <a:cubicBezTo>
                  <a:pt x="668" y="493"/>
                  <a:pt x="673" y="499"/>
                  <a:pt x="680" y="499"/>
                </a:cubicBezTo>
                <a:close/>
                <a:moveTo>
                  <a:pt x="720" y="499"/>
                </a:moveTo>
                <a:cubicBezTo>
                  <a:pt x="727" y="499"/>
                  <a:pt x="733" y="493"/>
                  <a:pt x="733" y="486"/>
                </a:cubicBezTo>
                <a:cubicBezTo>
                  <a:pt x="733" y="479"/>
                  <a:pt x="727" y="473"/>
                  <a:pt x="720" y="473"/>
                </a:cubicBezTo>
                <a:cubicBezTo>
                  <a:pt x="713" y="473"/>
                  <a:pt x="707" y="479"/>
                  <a:pt x="707" y="486"/>
                </a:cubicBezTo>
                <a:cubicBezTo>
                  <a:pt x="707" y="493"/>
                  <a:pt x="713" y="499"/>
                  <a:pt x="720" y="499"/>
                </a:cubicBezTo>
                <a:close/>
                <a:moveTo>
                  <a:pt x="759" y="499"/>
                </a:moveTo>
                <a:cubicBezTo>
                  <a:pt x="766" y="499"/>
                  <a:pt x="772" y="493"/>
                  <a:pt x="772" y="486"/>
                </a:cubicBezTo>
                <a:cubicBezTo>
                  <a:pt x="772" y="479"/>
                  <a:pt x="766" y="473"/>
                  <a:pt x="759" y="473"/>
                </a:cubicBezTo>
                <a:cubicBezTo>
                  <a:pt x="752" y="473"/>
                  <a:pt x="747" y="479"/>
                  <a:pt x="747" y="486"/>
                </a:cubicBezTo>
                <a:cubicBezTo>
                  <a:pt x="747" y="493"/>
                  <a:pt x="752" y="499"/>
                  <a:pt x="759" y="499"/>
                </a:cubicBezTo>
                <a:close/>
                <a:moveTo>
                  <a:pt x="799" y="499"/>
                </a:moveTo>
                <a:cubicBezTo>
                  <a:pt x="806" y="499"/>
                  <a:pt x="811" y="493"/>
                  <a:pt x="811" y="486"/>
                </a:cubicBezTo>
                <a:cubicBezTo>
                  <a:pt x="811" y="479"/>
                  <a:pt x="806" y="473"/>
                  <a:pt x="799" y="473"/>
                </a:cubicBezTo>
                <a:cubicBezTo>
                  <a:pt x="792" y="473"/>
                  <a:pt x="786" y="479"/>
                  <a:pt x="786" y="486"/>
                </a:cubicBezTo>
                <a:cubicBezTo>
                  <a:pt x="786" y="493"/>
                  <a:pt x="792" y="499"/>
                  <a:pt x="799" y="499"/>
                </a:cubicBezTo>
                <a:close/>
                <a:moveTo>
                  <a:pt x="956" y="499"/>
                </a:moveTo>
                <a:cubicBezTo>
                  <a:pt x="963" y="499"/>
                  <a:pt x="969" y="493"/>
                  <a:pt x="969" y="486"/>
                </a:cubicBezTo>
                <a:cubicBezTo>
                  <a:pt x="969" y="479"/>
                  <a:pt x="963" y="473"/>
                  <a:pt x="956" y="473"/>
                </a:cubicBezTo>
                <a:cubicBezTo>
                  <a:pt x="949" y="473"/>
                  <a:pt x="944" y="479"/>
                  <a:pt x="944" y="486"/>
                </a:cubicBezTo>
                <a:cubicBezTo>
                  <a:pt x="944" y="493"/>
                  <a:pt x="949" y="499"/>
                  <a:pt x="956" y="499"/>
                </a:cubicBezTo>
                <a:close/>
                <a:moveTo>
                  <a:pt x="996" y="499"/>
                </a:moveTo>
                <a:cubicBezTo>
                  <a:pt x="1003" y="499"/>
                  <a:pt x="1009" y="493"/>
                  <a:pt x="1009" y="486"/>
                </a:cubicBezTo>
                <a:cubicBezTo>
                  <a:pt x="1009" y="479"/>
                  <a:pt x="1003" y="473"/>
                  <a:pt x="996" y="473"/>
                </a:cubicBezTo>
                <a:cubicBezTo>
                  <a:pt x="989" y="473"/>
                  <a:pt x="983" y="479"/>
                  <a:pt x="983" y="486"/>
                </a:cubicBezTo>
                <a:cubicBezTo>
                  <a:pt x="983" y="493"/>
                  <a:pt x="989" y="499"/>
                  <a:pt x="996" y="499"/>
                </a:cubicBezTo>
                <a:close/>
                <a:moveTo>
                  <a:pt x="1035" y="499"/>
                </a:moveTo>
                <a:cubicBezTo>
                  <a:pt x="1042" y="499"/>
                  <a:pt x="1048" y="493"/>
                  <a:pt x="1048" y="486"/>
                </a:cubicBezTo>
                <a:cubicBezTo>
                  <a:pt x="1048" y="479"/>
                  <a:pt x="1042" y="473"/>
                  <a:pt x="1035" y="473"/>
                </a:cubicBezTo>
                <a:cubicBezTo>
                  <a:pt x="1028" y="473"/>
                  <a:pt x="1022" y="479"/>
                  <a:pt x="1022" y="486"/>
                </a:cubicBezTo>
                <a:cubicBezTo>
                  <a:pt x="1022" y="493"/>
                  <a:pt x="1028" y="499"/>
                  <a:pt x="1035" y="499"/>
                </a:cubicBezTo>
                <a:close/>
                <a:moveTo>
                  <a:pt x="1666" y="493"/>
                </a:moveTo>
                <a:cubicBezTo>
                  <a:pt x="1670" y="493"/>
                  <a:pt x="1673" y="490"/>
                  <a:pt x="1673" y="486"/>
                </a:cubicBezTo>
                <a:cubicBezTo>
                  <a:pt x="1673" y="482"/>
                  <a:pt x="1670" y="478"/>
                  <a:pt x="1666" y="478"/>
                </a:cubicBezTo>
                <a:cubicBezTo>
                  <a:pt x="1662" y="478"/>
                  <a:pt x="1659" y="482"/>
                  <a:pt x="1659" y="486"/>
                </a:cubicBezTo>
                <a:cubicBezTo>
                  <a:pt x="1659" y="490"/>
                  <a:pt x="1662" y="493"/>
                  <a:pt x="1666" y="493"/>
                </a:cubicBezTo>
                <a:close/>
                <a:moveTo>
                  <a:pt x="1784" y="499"/>
                </a:moveTo>
                <a:cubicBezTo>
                  <a:pt x="1791" y="499"/>
                  <a:pt x="1797" y="493"/>
                  <a:pt x="1797" y="486"/>
                </a:cubicBezTo>
                <a:cubicBezTo>
                  <a:pt x="1797" y="479"/>
                  <a:pt x="1791" y="473"/>
                  <a:pt x="1784" y="473"/>
                </a:cubicBezTo>
                <a:cubicBezTo>
                  <a:pt x="1777" y="473"/>
                  <a:pt x="1772" y="479"/>
                  <a:pt x="1772" y="486"/>
                </a:cubicBezTo>
                <a:cubicBezTo>
                  <a:pt x="1772" y="493"/>
                  <a:pt x="1777" y="499"/>
                  <a:pt x="1784" y="499"/>
                </a:cubicBezTo>
                <a:close/>
                <a:moveTo>
                  <a:pt x="1863" y="473"/>
                </a:moveTo>
                <a:cubicBezTo>
                  <a:pt x="1856" y="473"/>
                  <a:pt x="1850" y="479"/>
                  <a:pt x="1850" y="486"/>
                </a:cubicBezTo>
                <a:cubicBezTo>
                  <a:pt x="1850" y="493"/>
                  <a:pt x="1856" y="498"/>
                  <a:pt x="1863" y="498"/>
                </a:cubicBezTo>
                <a:cubicBezTo>
                  <a:pt x="1870" y="498"/>
                  <a:pt x="1876" y="493"/>
                  <a:pt x="1876" y="486"/>
                </a:cubicBezTo>
                <a:cubicBezTo>
                  <a:pt x="1876" y="479"/>
                  <a:pt x="1870" y="473"/>
                  <a:pt x="1863" y="473"/>
                </a:cubicBezTo>
                <a:close/>
                <a:moveTo>
                  <a:pt x="1942" y="499"/>
                </a:moveTo>
                <a:cubicBezTo>
                  <a:pt x="1949" y="499"/>
                  <a:pt x="1955" y="493"/>
                  <a:pt x="1955" y="486"/>
                </a:cubicBezTo>
                <a:cubicBezTo>
                  <a:pt x="1955" y="479"/>
                  <a:pt x="1949" y="473"/>
                  <a:pt x="1942" y="473"/>
                </a:cubicBezTo>
                <a:cubicBezTo>
                  <a:pt x="1935" y="473"/>
                  <a:pt x="1929" y="479"/>
                  <a:pt x="1929" y="486"/>
                </a:cubicBezTo>
                <a:cubicBezTo>
                  <a:pt x="1929" y="493"/>
                  <a:pt x="1935" y="499"/>
                  <a:pt x="1942" y="499"/>
                </a:cubicBezTo>
                <a:close/>
                <a:moveTo>
                  <a:pt x="1981" y="499"/>
                </a:moveTo>
                <a:cubicBezTo>
                  <a:pt x="1988" y="499"/>
                  <a:pt x="1994" y="493"/>
                  <a:pt x="1994" y="486"/>
                </a:cubicBezTo>
                <a:cubicBezTo>
                  <a:pt x="1994" y="479"/>
                  <a:pt x="1988" y="473"/>
                  <a:pt x="1981" y="473"/>
                </a:cubicBezTo>
                <a:cubicBezTo>
                  <a:pt x="1974" y="473"/>
                  <a:pt x="1969" y="479"/>
                  <a:pt x="1969" y="486"/>
                </a:cubicBezTo>
                <a:cubicBezTo>
                  <a:pt x="1969" y="493"/>
                  <a:pt x="1974" y="499"/>
                  <a:pt x="1981" y="499"/>
                </a:cubicBezTo>
                <a:close/>
                <a:moveTo>
                  <a:pt x="2021" y="499"/>
                </a:moveTo>
                <a:cubicBezTo>
                  <a:pt x="2028" y="499"/>
                  <a:pt x="2034" y="493"/>
                  <a:pt x="2034" y="486"/>
                </a:cubicBezTo>
                <a:cubicBezTo>
                  <a:pt x="2034" y="479"/>
                  <a:pt x="2028" y="473"/>
                  <a:pt x="2021" y="473"/>
                </a:cubicBezTo>
                <a:cubicBezTo>
                  <a:pt x="2014" y="473"/>
                  <a:pt x="2008" y="479"/>
                  <a:pt x="2008" y="486"/>
                </a:cubicBezTo>
                <a:cubicBezTo>
                  <a:pt x="2008" y="493"/>
                  <a:pt x="2014" y="499"/>
                  <a:pt x="2021" y="499"/>
                </a:cubicBezTo>
                <a:close/>
                <a:moveTo>
                  <a:pt x="2060" y="499"/>
                </a:moveTo>
                <a:cubicBezTo>
                  <a:pt x="2067" y="499"/>
                  <a:pt x="2073" y="493"/>
                  <a:pt x="2073" y="486"/>
                </a:cubicBezTo>
                <a:cubicBezTo>
                  <a:pt x="2073" y="479"/>
                  <a:pt x="2067" y="473"/>
                  <a:pt x="2060" y="473"/>
                </a:cubicBezTo>
                <a:cubicBezTo>
                  <a:pt x="2053" y="473"/>
                  <a:pt x="2048" y="479"/>
                  <a:pt x="2048" y="486"/>
                </a:cubicBezTo>
                <a:cubicBezTo>
                  <a:pt x="2048" y="493"/>
                  <a:pt x="2053" y="499"/>
                  <a:pt x="2060" y="499"/>
                </a:cubicBezTo>
                <a:close/>
                <a:moveTo>
                  <a:pt x="2100" y="499"/>
                </a:moveTo>
                <a:cubicBezTo>
                  <a:pt x="2107" y="499"/>
                  <a:pt x="2112" y="493"/>
                  <a:pt x="2112" y="486"/>
                </a:cubicBezTo>
                <a:cubicBezTo>
                  <a:pt x="2112" y="479"/>
                  <a:pt x="2107" y="473"/>
                  <a:pt x="2100" y="473"/>
                </a:cubicBezTo>
                <a:cubicBezTo>
                  <a:pt x="2093" y="473"/>
                  <a:pt x="2087" y="479"/>
                  <a:pt x="2087" y="486"/>
                </a:cubicBezTo>
                <a:cubicBezTo>
                  <a:pt x="2087" y="493"/>
                  <a:pt x="2093" y="499"/>
                  <a:pt x="2100" y="499"/>
                </a:cubicBezTo>
                <a:close/>
                <a:moveTo>
                  <a:pt x="2139" y="499"/>
                </a:moveTo>
                <a:cubicBezTo>
                  <a:pt x="2146" y="499"/>
                  <a:pt x="2152" y="493"/>
                  <a:pt x="2152" y="486"/>
                </a:cubicBezTo>
                <a:cubicBezTo>
                  <a:pt x="2152" y="479"/>
                  <a:pt x="2146" y="473"/>
                  <a:pt x="2139" y="473"/>
                </a:cubicBezTo>
                <a:cubicBezTo>
                  <a:pt x="2132" y="473"/>
                  <a:pt x="2126" y="479"/>
                  <a:pt x="2126" y="486"/>
                </a:cubicBezTo>
                <a:cubicBezTo>
                  <a:pt x="2126" y="493"/>
                  <a:pt x="2132" y="499"/>
                  <a:pt x="2139" y="499"/>
                </a:cubicBezTo>
                <a:close/>
                <a:moveTo>
                  <a:pt x="2179" y="499"/>
                </a:moveTo>
                <a:cubicBezTo>
                  <a:pt x="2186" y="499"/>
                  <a:pt x="2191" y="493"/>
                  <a:pt x="2191" y="486"/>
                </a:cubicBezTo>
                <a:cubicBezTo>
                  <a:pt x="2191" y="479"/>
                  <a:pt x="2186" y="473"/>
                  <a:pt x="2179" y="473"/>
                </a:cubicBezTo>
                <a:cubicBezTo>
                  <a:pt x="2171" y="473"/>
                  <a:pt x="2166" y="479"/>
                  <a:pt x="2166" y="486"/>
                </a:cubicBezTo>
                <a:cubicBezTo>
                  <a:pt x="2166" y="493"/>
                  <a:pt x="2171" y="499"/>
                  <a:pt x="2179" y="499"/>
                </a:cubicBezTo>
                <a:close/>
                <a:moveTo>
                  <a:pt x="2218" y="499"/>
                </a:moveTo>
                <a:cubicBezTo>
                  <a:pt x="2225" y="499"/>
                  <a:pt x="2231" y="493"/>
                  <a:pt x="2231" y="486"/>
                </a:cubicBezTo>
                <a:cubicBezTo>
                  <a:pt x="2231" y="479"/>
                  <a:pt x="2225" y="473"/>
                  <a:pt x="2218" y="473"/>
                </a:cubicBezTo>
                <a:cubicBezTo>
                  <a:pt x="2211" y="473"/>
                  <a:pt x="2205" y="479"/>
                  <a:pt x="2205" y="486"/>
                </a:cubicBezTo>
                <a:cubicBezTo>
                  <a:pt x="2205" y="493"/>
                  <a:pt x="2211" y="499"/>
                  <a:pt x="2218" y="499"/>
                </a:cubicBezTo>
                <a:close/>
                <a:moveTo>
                  <a:pt x="2257" y="499"/>
                </a:moveTo>
                <a:cubicBezTo>
                  <a:pt x="2264" y="499"/>
                  <a:pt x="2270" y="493"/>
                  <a:pt x="2270" y="486"/>
                </a:cubicBezTo>
                <a:cubicBezTo>
                  <a:pt x="2270" y="479"/>
                  <a:pt x="2264" y="473"/>
                  <a:pt x="2257" y="473"/>
                </a:cubicBezTo>
                <a:cubicBezTo>
                  <a:pt x="2250" y="473"/>
                  <a:pt x="2245" y="479"/>
                  <a:pt x="2245" y="486"/>
                </a:cubicBezTo>
                <a:cubicBezTo>
                  <a:pt x="2245" y="493"/>
                  <a:pt x="2250" y="499"/>
                  <a:pt x="2257" y="499"/>
                </a:cubicBezTo>
                <a:close/>
                <a:moveTo>
                  <a:pt x="2297" y="499"/>
                </a:moveTo>
                <a:cubicBezTo>
                  <a:pt x="2304" y="499"/>
                  <a:pt x="2310" y="493"/>
                  <a:pt x="2310" y="486"/>
                </a:cubicBezTo>
                <a:cubicBezTo>
                  <a:pt x="2310" y="479"/>
                  <a:pt x="2304" y="473"/>
                  <a:pt x="2297" y="473"/>
                </a:cubicBezTo>
                <a:cubicBezTo>
                  <a:pt x="2290" y="473"/>
                  <a:pt x="2284" y="479"/>
                  <a:pt x="2284" y="486"/>
                </a:cubicBezTo>
                <a:cubicBezTo>
                  <a:pt x="2284" y="493"/>
                  <a:pt x="2290" y="499"/>
                  <a:pt x="2297" y="499"/>
                </a:cubicBezTo>
                <a:close/>
                <a:moveTo>
                  <a:pt x="2336" y="499"/>
                </a:moveTo>
                <a:cubicBezTo>
                  <a:pt x="2343" y="499"/>
                  <a:pt x="2349" y="493"/>
                  <a:pt x="2349" y="486"/>
                </a:cubicBezTo>
                <a:cubicBezTo>
                  <a:pt x="2349" y="479"/>
                  <a:pt x="2343" y="473"/>
                  <a:pt x="2336" y="473"/>
                </a:cubicBezTo>
                <a:cubicBezTo>
                  <a:pt x="2329" y="473"/>
                  <a:pt x="2323" y="479"/>
                  <a:pt x="2323" y="486"/>
                </a:cubicBezTo>
                <a:cubicBezTo>
                  <a:pt x="2323" y="493"/>
                  <a:pt x="2329" y="499"/>
                  <a:pt x="2336" y="499"/>
                </a:cubicBezTo>
                <a:close/>
                <a:moveTo>
                  <a:pt x="2376" y="499"/>
                </a:moveTo>
                <a:cubicBezTo>
                  <a:pt x="2383" y="499"/>
                  <a:pt x="2388" y="493"/>
                  <a:pt x="2388" y="486"/>
                </a:cubicBezTo>
                <a:cubicBezTo>
                  <a:pt x="2388" y="479"/>
                  <a:pt x="2383" y="473"/>
                  <a:pt x="2376" y="473"/>
                </a:cubicBezTo>
                <a:cubicBezTo>
                  <a:pt x="2369" y="473"/>
                  <a:pt x="2363" y="479"/>
                  <a:pt x="2363" y="486"/>
                </a:cubicBezTo>
                <a:cubicBezTo>
                  <a:pt x="2363" y="493"/>
                  <a:pt x="2369" y="499"/>
                  <a:pt x="2376" y="499"/>
                </a:cubicBezTo>
                <a:close/>
                <a:moveTo>
                  <a:pt x="2415" y="499"/>
                </a:moveTo>
                <a:cubicBezTo>
                  <a:pt x="2422" y="499"/>
                  <a:pt x="2428" y="493"/>
                  <a:pt x="2428" y="486"/>
                </a:cubicBezTo>
                <a:cubicBezTo>
                  <a:pt x="2428" y="479"/>
                  <a:pt x="2422" y="473"/>
                  <a:pt x="2415" y="473"/>
                </a:cubicBezTo>
                <a:cubicBezTo>
                  <a:pt x="2408" y="473"/>
                  <a:pt x="2402" y="479"/>
                  <a:pt x="2402" y="486"/>
                </a:cubicBezTo>
                <a:cubicBezTo>
                  <a:pt x="2402" y="493"/>
                  <a:pt x="2408" y="499"/>
                  <a:pt x="2415" y="499"/>
                </a:cubicBezTo>
                <a:close/>
                <a:moveTo>
                  <a:pt x="2454" y="499"/>
                </a:moveTo>
                <a:cubicBezTo>
                  <a:pt x="2462" y="499"/>
                  <a:pt x="2467" y="493"/>
                  <a:pt x="2467" y="486"/>
                </a:cubicBezTo>
                <a:cubicBezTo>
                  <a:pt x="2467" y="479"/>
                  <a:pt x="2462" y="473"/>
                  <a:pt x="2454" y="473"/>
                </a:cubicBezTo>
                <a:cubicBezTo>
                  <a:pt x="2447" y="473"/>
                  <a:pt x="2442" y="479"/>
                  <a:pt x="2442" y="486"/>
                </a:cubicBezTo>
                <a:cubicBezTo>
                  <a:pt x="2442" y="493"/>
                  <a:pt x="2447" y="499"/>
                  <a:pt x="2454" y="499"/>
                </a:cubicBezTo>
                <a:close/>
                <a:moveTo>
                  <a:pt x="2494" y="499"/>
                </a:moveTo>
                <a:cubicBezTo>
                  <a:pt x="2501" y="499"/>
                  <a:pt x="2507" y="493"/>
                  <a:pt x="2507" y="486"/>
                </a:cubicBezTo>
                <a:cubicBezTo>
                  <a:pt x="2507" y="479"/>
                  <a:pt x="2501" y="473"/>
                  <a:pt x="2494" y="473"/>
                </a:cubicBezTo>
                <a:cubicBezTo>
                  <a:pt x="2487" y="473"/>
                  <a:pt x="2481" y="479"/>
                  <a:pt x="2481" y="486"/>
                </a:cubicBezTo>
                <a:cubicBezTo>
                  <a:pt x="2481" y="493"/>
                  <a:pt x="2487" y="499"/>
                  <a:pt x="2494" y="499"/>
                </a:cubicBezTo>
                <a:close/>
                <a:moveTo>
                  <a:pt x="2533" y="499"/>
                </a:moveTo>
                <a:cubicBezTo>
                  <a:pt x="2540" y="499"/>
                  <a:pt x="2546" y="493"/>
                  <a:pt x="2546" y="486"/>
                </a:cubicBezTo>
                <a:cubicBezTo>
                  <a:pt x="2546" y="479"/>
                  <a:pt x="2540" y="473"/>
                  <a:pt x="2533" y="473"/>
                </a:cubicBezTo>
                <a:cubicBezTo>
                  <a:pt x="2526" y="473"/>
                  <a:pt x="2521" y="479"/>
                  <a:pt x="2521" y="486"/>
                </a:cubicBezTo>
                <a:cubicBezTo>
                  <a:pt x="2521" y="493"/>
                  <a:pt x="2526" y="499"/>
                  <a:pt x="2533" y="499"/>
                </a:cubicBezTo>
                <a:close/>
                <a:moveTo>
                  <a:pt x="2573" y="499"/>
                </a:moveTo>
                <a:cubicBezTo>
                  <a:pt x="2580" y="499"/>
                  <a:pt x="2586" y="493"/>
                  <a:pt x="2586" y="486"/>
                </a:cubicBezTo>
                <a:cubicBezTo>
                  <a:pt x="2586" y="479"/>
                  <a:pt x="2580" y="473"/>
                  <a:pt x="2573" y="473"/>
                </a:cubicBezTo>
                <a:cubicBezTo>
                  <a:pt x="2566" y="473"/>
                  <a:pt x="2560" y="479"/>
                  <a:pt x="2560" y="486"/>
                </a:cubicBezTo>
                <a:cubicBezTo>
                  <a:pt x="2560" y="493"/>
                  <a:pt x="2566" y="499"/>
                  <a:pt x="2573" y="499"/>
                </a:cubicBezTo>
                <a:close/>
                <a:moveTo>
                  <a:pt x="2612" y="499"/>
                </a:moveTo>
                <a:cubicBezTo>
                  <a:pt x="2619" y="499"/>
                  <a:pt x="2625" y="493"/>
                  <a:pt x="2625" y="486"/>
                </a:cubicBezTo>
                <a:cubicBezTo>
                  <a:pt x="2625" y="479"/>
                  <a:pt x="2619" y="473"/>
                  <a:pt x="2612" y="473"/>
                </a:cubicBezTo>
                <a:cubicBezTo>
                  <a:pt x="2605" y="473"/>
                  <a:pt x="2599" y="479"/>
                  <a:pt x="2599" y="486"/>
                </a:cubicBezTo>
                <a:cubicBezTo>
                  <a:pt x="2599" y="493"/>
                  <a:pt x="2605" y="499"/>
                  <a:pt x="2612" y="499"/>
                </a:cubicBezTo>
                <a:close/>
                <a:moveTo>
                  <a:pt x="2652" y="499"/>
                </a:moveTo>
                <a:cubicBezTo>
                  <a:pt x="2659" y="499"/>
                  <a:pt x="2664" y="493"/>
                  <a:pt x="2664" y="486"/>
                </a:cubicBezTo>
                <a:cubicBezTo>
                  <a:pt x="2664" y="479"/>
                  <a:pt x="2659" y="473"/>
                  <a:pt x="2652" y="473"/>
                </a:cubicBezTo>
                <a:cubicBezTo>
                  <a:pt x="2645" y="473"/>
                  <a:pt x="2639" y="479"/>
                  <a:pt x="2639" y="486"/>
                </a:cubicBezTo>
                <a:cubicBezTo>
                  <a:pt x="2639" y="493"/>
                  <a:pt x="2645" y="499"/>
                  <a:pt x="2652" y="499"/>
                </a:cubicBezTo>
                <a:close/>
                <a:moveTo>
                  <a:pt x="2691" y="499"/>
                </a:moveTo>
                <a:cubicBezTo>
                  <a:pt x="2698" y="499"/>
                  <a:pt x="2704" y="493"/>
                  <a:pt x="2704" y="486"/>
                </a:cubicBezTo>
                <a:cubicBezTo>
                  <a:pt x="2704" y="479"/>
                  <a:pt x="2698" y="473"/>
                  <a:pt x="2691" y="473"/>
                </a:cubicBezTo>
                <a:cubicBezTo>
                  <a:pt x="2684" y="473"/>
                  <a:pt x="2678" y="479"/>
                  <a:pt x="2678" y="486"/>
                </a:cubicBezTo>
                <a:cubicBezTo>
                  <a:pt x="2678" y="493"/>
                  <a:pt x="2684" y="499"/>
                  <a:pt x="2691" y="499"/>
                </a:cubicBezTo>
                <a:close/>
                <a:moveTo>
                  <a:pt x="2730" y="499"/>
                </a:moveTo>
                <a:cubicBezTo>
                  <a:pt x="2738" y="499"/>
                  <a:pt x="2743" y="493"/>
                  <a:pt x="2743" y="486"/>
                </a:cubicBezTo>
                <a:cubicBezTo>
                  <a:pt x="2743" y="479"/>
                  <a:pt x="2738" y="473"/>
                  <a:pt x="2730" y="473"/>
                </a:cubicBezTo>
                <a:cubicBezTo>
                  <a:pt x="2723" y="473"/>
                  <a:pt x="2718" y="479"/>
                  <a:pt x="2718" y="486"/>
                </a:cubicBezTo>
                <a:cubicBezTo>
                  <a:pt x="2718" y="493"/>
                  <a:pt x="2723" y="499"/>
                  <a:pt x="2730" y="499"/>
                </a:cubicBezTo>
                <a:close/>
                <a:moveTo>
                  <a:pt x="2770" y="499"/>
                </a:moveTo>
                <a:cubicBezTo>
                  <a:pt x="2777" y="499"/>
                  <a:pt x="2783" y="493"/>
                  <a:pt x="2783" y="486"/>
                </a:cubicBezTo>
                <a:cubicBezTo>
                  <a:pt x="2783" y="479"/>
                  <a:pt x="2777" y="473"/>
                  <a:pt x="2770" y="473"/>
                </a:cubicBezTo>
                <a:cubicBezTo>
                  <a:pt x="2763" y="473"/>
                  <a:pt x="2757" y="479"/>
                  <a:pt x="2757" y="486"/>
                </a:cubicBezTo>
                <a:cubicBezTo>
                  <a:pt x="2757" y="493"/>
                  <a:pt x="2763" y="499"/>
                  <a:pt x="2770" y="499"/>
                </a:cubicBezTo>
                <a:close/>
                <a:moveTo>
                  <a:pt x="2809" y="499"/>
                </a:moveTo>
                <a:cubicBezTo>
                  <a:pt x="2816" y="499"/>
                  <a:pt x="2822" y="493"/>
                  <a:pt x="2822" y="486"/>
                </a:cubicBezTo>
                <a:cubicBezTo>
                  <a:pt x="2822" y="479"/>
                  <a:pt x="2816" y="473"/>
                  <a:pt x="2809" y="473"/>
                </a:cubicBezTo>
                <a:cubicBezTo>
                  <a:pt x="2802" y="473"/>
                  <a:pt x="2797" y="479"/>
                  <a:pt x="2797" y="486"/>
                </a:cubicBezTo>
                <a:cubicBezTo>
                  <a:pt x="2797" y="493"/>
                  <a:pt x="2802" y="499"/>
                  <a:pt x="2809" y="499"/>
                </a:cubicBezTo>
                <a:close/>
                <a:moveTo>
                  <a:pt x="2849" y="499"/>
                </a:moveTo>
                <a:cubicBezTo>
                  <a:pt x="2856" y="499"/>
                  <a:pt x="2861" y="493"/>
                  <a:pt x="2861" y="486"/>
                </a:cubicBezTo>
                <a:cubicBezTo>
                  <a:pt x="2861" y="479"/>
                  <a:pt x="2856" y="473"/>
                  <a:pt x="2849" y="473"/>
                </a:cubicBezTo>
                <a:cubicBezTo>
                  <a:pt x="2842" y="473"/>
                  <a:pt x="2836" y="479"/>
                  <a:pt x="2836" y="486"/>
                </a:cubicBezTo>
                <a:cubicBezTo>
                  <a:pt x="2836" y="493"/>
                  <a:pt x="2842" y="499"/>
                  <a:pt x="2849" y="499"/>
                </a:cubicBezTo>
                <a:close/>
                <a:moveTo>
                  <a:pt x="2888" y="499"/>
                </a:moveTo>
                <a:cubicBezTo>
                  <a:pt x="2895" y="499"/>
                  <a:pt x="2901" y="493"/>
                  <a:pt x="2901" y="486"/>
                </a:cubicBezTo>
                <a:cubicBezTo>
                  <a:pt x="2901" y="479"/>
                  <a:pt x="2895" y="473"/>
                  <a:pt x="2888" y="473"/>
                </a:cubicBezTo>
                <a:cubicBezTo>
                  <a:pt x="2881" y="473"/>
                  <a:pt x="2875" y="479"/>
                  <a:pt x="2875" y="486"/>
                </a:cubicBezTo>
                <a:cubicBezTo>
                  <a:pt x="2875" y="493"/>
                  <a:pt x="2881" y="499"/>
                  <a:pt x="2888" y="499"/>
                </a:cubicBezTo>
                <a:close/>
                <a:moveTo>
                  <a:pt x="2928" y="499"/>
                </a:moveTo>
                <a:cubicBezTo>
                  <a:pt x="2935" y="499"/>
                  <a:pt x="2940" y="493"/>
                  <a:pt x="2940" y="486"/>
                </a:cubicBezTo>
                <a:cubicBezTo>
                  <a:pt x="2940" y="479"/>
                  <a:pt x="2935" y="473"/>
                  <a:pt x="2928" y="473"/>
                </a:cubicBezTo>
                <a:cubicBezTo>
                  <a:pt x="2921" y="473"/>
                  <a:pt x="2915" y="479"/>
                  <a:pt x="2915" y="486"/>
                </a:cubicBezTo>
                <a:cubicBezTo>
                  <a:pt x="2915" y="493"/>
                  <a:pt x="2921" y="499"/>
                  <a:pt x="2928" y="499"/>
                </a:cubicBezTo>
                <a:close/>
                <a:moveTo>
                  <a:pt x="2967" y="499"/>
                </a:moveTo>
                <a:cubicBezTo>
                  <a:pt x="2974" y="499"/>
                  <a:pt x="2980" y="493"/>
                  <a:pt x="2980" y="486"/>
                </a:cubicBezTo>
                <a:cubicBezTo>
                  <a:pt x="2980" y="479"/>
                  <a:pt x="2974" y="473"/>
                  <a:pt x="2967" y="473"/>
                </a:cubicBezTo>
                <a:cubicBezTo>
                  <a:pt x="2960" y="473"/>
                  <a:pt x="2954" y="479"/>
                  <a:pt x="2954" y="486"/>
                </a:cubicBezTo>
                <a:cubicBezTo>
                  <a:pt x="2954" y="493"/>
                  <a:pt x="2960" y="499"/>
                  <a:pt x="2967" y="499"/>
                </a:cubicBezTo>
                <a:close/>
                <a:moveTo>
                  <a:pt x="3006" y="499"/>
                </a:moveTo>
                <a:cubicBezTo>
                  <a:pt x="3013" y="499"/>
                  <a:pt x="3019" y="493"/>
                  <a:pt x="3019" y="486"/>
                </a:cubicBezTo>
                <a:cubicBezTo>
                  <a:pt x="3019" y="479"/>
                  <a:pt x="3013" y="473"/>
                  <a:pt x="3006" y="473"/>
                </a:cubicBezTo>
                <a:cubicBezTo>
                  <a:pt x="2999" y="473"/>
                  <a:pt x="2994" y="479"/>
                  <a:pt x="2994" y="486"/>
                </a:cubicBezTo>
                <a:cubicBezTo>
                  <a:pt x="2994" y="493"/>
                  <a:pt x="2999" y="499"/>
                  <a:pt x="3006" y="499"/>
                </a:cubicBezTo>
                <a:close/>
                <a:moveTo>
                  <a:pt x="3046" y="499"/>
                </a:moveTo>
                <a:cubicBezTo>
                  <a:pt x="3053" y="499"/>
                  <a:pt x="3059" y="493"/>
                  <a:pt x="3059" y="486"/>
                </a:cubicBezTo>
                <a:cubicBezTo>
                  <a:pt x="3059" y="479"/>
                  <a:pt x="3053" y="473"/>
                  <a:pt x="3046" y="473"/>
                </a:cubicBezTo>
                <a:cubicBezTo>
                  <a:pt x="3039" y="473"/>
                  <a:pt x="3033" y="479"/>
                  <a:pt x="3033" y="486"/>
                </a:cubicBezTo>
                <a:cubicBezTo>
                  <a:pt x="3033" y="493"/>
                  <a:pt x="3039" y="499"/>
                  <a:pt x="3046" y="499"/>
                </a:cubicBezTo>
                <a:close/>
                <a:moveTo>
                  <a:pt x="3085" y="499"/>
                </a:moveTo>
                <a:cubicBezTo>
                  <a:pt x="3092" y="499"/>
                  <a:pt x="3098" y="493"/>
                  <a:pt x="3098" y="486"/>
                </a:cubicBezTo>
                <a:cubicBezTo>
                  <a:pt x="3098" y="479"/>
                  <a:pt x="3092" y="473"/>
                  <a:pt x="3085" y="473"/>
                </a:cubicBezTo>
                <a:cubicBezTo>
                  <a:pt x="3078" y="473"/>
                  <a:pt x="3073" y="479"/>
                  <a:pt x="3073" y="486"/>
                </a:cubicBezTo>
                <a:cubicBezTo>
                  <a:pt x="3073" y="493"/>
                  <a:pt x="3078" y="499"/>
                  <a:pt x="3085" y="499"/>
                </a:cubicBezTo>
                <a:close/>
                <a:moveTo>
                  <a:pt x="3282" y="499"/>
                </a:moveTo>
                <a:cubicBezTo>
                  <a:pt x="3289" y="499"/>
                  <a:pt x="3295" y="493"/>
                  <a:pt x="3295" y="486"/>
                </a:cubicBezTo>
                <a:cubicBezTo>
                  <a:pt x="3295" y="479"/>
                  <a:pt x="3289" y="473"/>
                  <a:pt x="3282" y="473"/>
                </a:cubicBezTo>
                <a:cubicBezTo>
                  <a:pt x="3275" y="473"/>
                  <a:pt x="3270" y="479"/>
                  <a:pt x="3270" y="486"/>
                </a:cubicBezTo>
                <a:cubicBezTo>
                  <a:pt x="3270" y="493"/>
                  <a:pt x="3275" y="499"/>
                  <a:pt x="3282" y="499"/>
                </a:cubicBezTo>
                <a:close/>
                <a:moveTo>
                  <a:pt x="3322" y="473"/>
                </a:moveTo>
                <a:cubicBezTo>
                  <a:pt x="3315" y="473"/>
                  <a:pt x="3309" y="479"/>
                  <a:pt x="3309" y="486"/>
                </a:cubicBezTo>
                <a:cubicBezTo>
                  <a:pt x="3309" y="493"/>
                  <a:pt x="3315" y="499"/>
                  <a:pt x="3322" y="499"/>
                </a:cubicBezTo>
                <a:cubicBezTo>
                  <a:pt x="3329" y="499"/>
                  <a:pt x="3335" y="493"/>
                  <a:pt x="3335" y="486"/>
                </a:cubicBezTo>
                <a:cubicBezTo>
                  <a:pt x="3335" y="479"/>
                  <a:pt x="3329" y="473"/>
                  <a:pt x="3322" y="473"/>
                </a:cubicBezTo>
                <a:close/>
                <a:moveTo>
                  <a:pt x="404" y="512"/>
                </a:moveTo>
                <a:cubicBezTo>
                  <a:pt x="397" y="512"/>
                  <a:pt x="392" y="518"/>
                  <a:pt x="392" y="525"/>
                </a:cubicBezTo>
                <a:cubicBezTo>
                  <a:pt x="392" y="532"/>
                  <a:pt x="397" y="538"/>
                  <a:pt x="404" y="538"/>
                </a:cubicBezTo>
                <a:cubicBezTo>
                  <a:pt x="411" y="538"/>
                  <a:pt x="417" y="532"/>
                  <a:pt x="417" y="525"/>
                </a:cubicBezTo>
                <a:cubicBezTo>
                  <a:pt x="417" y="518"/>
                  <a:pt x="411" y="512"/>
                  <a:pt x="404" y="512"/>
                </a:cubicBezTo>
                <a:close/>
                <a:moveTo>
                  <a:pt x="444" y="538"/>
                </a:moveTo>
                <a:cubicBezTo>
                  <a:pt x="451" y="538"/>
                  <a:pt x="457" y="532"/>
                  <a:pt x="457" y="525"/>
                </a:cubicBezTo>
                <a:cubicBezTo>
                  <a:pt x="457" y="518"/>
                  <a:pt x="451" y="512"/>
                  <a:pt x="444" y="512"/>
                </a:cubicBezTo>
                <a:cubicBezTo>
                  <a:pt x="437" y="512"/>
                  <a:pt x="431" y="518"/>
                  <a:pt x="431" y="525"/>
                </a:cubicBezTo>
                <a:cubicBezTo>
                  <a:pt x="431" y="532"/>
                  <a:pt x="437" y="538"/>
                  <a:pt x="444" y="538"/>
                </a:cubicBezTo>
                <a:close/>
                <a:moveTo>
                  <a:pt x="483" y="538"/>
                </a:moveTo>
                <a:cubicBezTo>
                  <a:pt x="490" y="538"/>
                  <a:pt x="496" y="532"/>
                  <a:pt x="496" y="525"/>
                </a:cubicBezTo>
                <a:cubicBezTo>
                  <a:pt x="496" y="518"/>
                  <a:pt x="490" y="512"/>
                  <a:pt x="483" y="512"/>
                </a:cubicBezTo>
                <a:cubicBezTo>
                  <a:pt x="476" y="512"/>
                  <a:pt x="471" y="518"/>
                  <a:pt x="471" y="525"/>
                </a:cubicBezTo>
                <a:cubicBezTo>
                  <a:pt x="471" y="532"/>
                  <a:pt x="476" y="538"/>
                  <a:pt x="483" y="538"/>
                </a:cubicBezTo>
                <a:close/>
                <a:moveTo>
                  <a:pt x="523" y="538"/>
                </a:moveTo>
                <a:cubicBezTo>
                  <a:pt x="530" y="538"/>
                  <a:pt x="535" y="532"/>
                  <a:pt x="535" y="525"/>
                </a:cubicBezTo>
                <a:cubicBezTo>
                  <a:pt x="535" y="518"/>
                  <a:pt x="530" y="512"/>
                  <a:pt x="523" y="512"/>
                </a:cubicBezTo>
                <a:cubicBezTo>
                  <a:pt x="516" y="512"/>
                  <a:pt x="510" y="518"/>
                  <a:pt x="510" y="525"/>
                </a:cubicBezTo>
                <a:cubicBezTo>
                  <a:pt x="510" y="532"/>
                  <a:pt x="516" y="538"/>
                  <a:pt x="523" y="538"/>
                </a:cubicBezTo>
                <a:close/>
                <a:moveTo>
                  <a:pt x="562" y="538"/>
                </a:moveTo>
                <a:cubicBezTo>
                  <a:pt x="569" y="538"/>
                  <a:pt x="575" y="532"/>
                  <a:pt x="575" y="525"/>
                </a:cubicBezTo>
                <a:cubicBezTo>
                  <a:pt x="575" y="518"/>
                  <a:pt x="569" y="512"/>
                  <a:pt x="562" y="512"/>
                </a:cubicBezTo>
                <a:cubicBezTo>
                  <a:pt x="555" y="512"/>
                  <a:pt x="549" y="518"/>
                  <a:pt x="549" y="525"/>
                </a:cubicBezTo>
                <a:cubicBezTo>
                  <a:pt x="549" y="532"/>
                  <a:pt x="555" y="538"/>
                  <a:pt x="562" y="538"/>
                </a:cubicBezTo>
                <a:close/>
                <a:moveTo>
                  <a:pt x="602" y="538"/>
                </a:moveTo>
                <a:cubicBezTo>
                  <a:pt x="609" y="538"/>
                  <a:pt x="614" y="532"/>
                  <a:pt x="614" y="525"/>
                </a:cubicBezTo>
                <a:cubicBezTo>
                  <a:pt x="614" y="518"/>
                  <a:pt x="609" y="512"/>
                  <a:pt x="602" y="512"/>
                </a:cubicBezTo>
                <a:cubicBezTo>
                  <a:pt x="595" y="512"/>
                  <a:pt x="589" y="518"/>
                  <a:pt x="589" y="525"/>
                </a:cubicBezTo>
                <a:cubicBezTo>
                  <a:pt x="589" y="532"/>
                  <a:pt x="595" y="538"/>
                  <a:pt x="602" y="538"/>
                </a:cubicBezTo>
                <a:close/>
                <a:moveTo>
                  <a:pt x="641" y="538"/>
                </a:moveTo>
                <a:cubicBezTo>
                  <a:pt x="648" y="538"/>
                  <a:pt x="654" y="532"/>
                  <a:pt x="654" y="525"/>
                </a:cubicBezTo>
                <a:cubicBezTo>
                  <a:pt x="654" y="518"/>
                  <a:pt x="648" y="512"/>
                  <a:pt x="641" y="512"/>
                </a:cubicBezTo>
                <a:cubicBezTo>
                  <a:pt x="634" y="512"/>
                  <a:pt x="628" y="518"/>
                  <a:pt x="628" y="525"/>
                </a:cubicBezTo>
                <a:cubicBezTo>
                  <a:pt x="628" y="532"/>
                  <a:pt x="634" y="538"/>
                  <a:pt x="641" y="538"/>
                </a:cubicBezTo>
                <a:close/>
                <a:moveTo>
                  <a:pt x="680" y="538"/>
                </a:moveTo>
                <a:cubicBezTo>
                  <a:pt x="687" y="538"/>
                  <a:pt x="693" y="532"/>
                  <a:pt x="693" y="525"/>
                </a:cubicBezTo>
                <a:cubicBezTo>
                  <a:pt x="693" y="518"/>
                  <a:pt x="687" y="512"/>
                  <a:pt x="680" y="512"/>
                </a:cubicBezTo>
                <a:cubicBezTo>
                  <a:pt x="673" y="512"/>
                  <a:pt x="668" y="518"/>
                  <a:pt x="668" y="525"/>
                </a:cubicBezTo>
                <a:cubicBezTo>
                  <a:pt x="668" y="532"/>
                  <a:pt x="673" y="538"/>
                  <a:pt x="680" y="538"/>
                </a:cubicBezTo>
                <a:close/>
                <a:moveTo>
                  <a:pt x="720" y="538"/>
                </a:moveTo>
                <a:cubicBezTo>
                  <a:pt x="727" y="538"/>
                  <a:pt x="733" y="532"/>
                  <a:pt x="733" y="525"/>
                </a:cubicBezTo>
                <a:cubicBezTo>
                  <a:pt x="733" y="518"/>
                  <a:pt x="727" y="512"/>
                  <a:pt x="720" y="512"/>
                </a:cubicBezTo>
                <a:cubicBezTo>
                  <a:pt x="713" y="512"/>
                  <a:pt x="707" y="518"/>
                  <a:pt x="707" y="525"/>
                </a:cubicBezTo>
                <a:cubicBezTo>
                  <a:pt x="707" y="532"/>
                  <a:pt x="713" y="538"/>
                  <a:pt x="720" y="538"/>
                </a:cubicBezTo>
                <a:close/>
                <a:moveTo>
                  <a:pt x="759" y="538"/>
                </a:moveTo>
                <a:cubicBezTo>
                  <a:pt x="766" y="538"/>
                  <a:pt x="772" y="532"/>
                  <a:pt x="772" y="525"/>
                </a:cubicBezTo>
                <a:cubicBezTo>
                  <a:pt x="772" y="518"/>
                  <a:pt x="766" y="512"/>
                  <a:pt x="759" y="512"/>
                </a:cubicBezTo>
                <a:cubicBezTo>
                  <a:pt x="752" y="512"/>
                  <a:pt x="747" y="518"/>
                  <a:pt x="747" y="525"/>
                </a:cubicBezTo>
                <a:cubicBezTo>
                  <a:pt x="747" y="532"/>
                  <a:pt x="752" y="538"/>
                  <a:pt x="759" y="538"/>
                </a:cubicBezTo>
                <a:close/>
                <a:moveTo>
                  <a:pt x="799" y="538"/>
                </a:moveTo>
                <a:cubicBezTo>
                  <a:pt x="806" y="538"/>
                  <a:pt x="811" y="532"/>
                  <a:pt x="811" y="525"/>
                </a:cubicBezTo>
                <a:cubicBezTo>
                  <a:pt x="811" y="518"/>
                  <a:pt x="806" y="512"/>
                  <a:pt x="799" y="512"/>
                </a:cubicBezTo>
                <a:cubicBezTo>
                  <a:pt x="792" y="512"/>
                  <a:pt x="786" y="518"/>
                  <a:pt x="786" y="525"/>
                </a:cubicBezTo>
                <a:cubicBezTo>
                  <a:pt x="786" y="532"/>
                  <a:pt x="792" y="538"/>
                  <a:pt x="799" y="538"/>
                </a:cubicBezTo>
                <a:close/>
                <a:moveTo>
                  <a:pt x="838" y="538"/>
                </a:moveTo>
                <a:cubicBezTo>
                  <a:pt x="845" y="538"/>
                  <a:pt x="851" y="532"/>
                  <a:pt x="851" y="525"/>
                </a:cubicBezTo>
                <a:cubicBezTo>
                  <a:pt x="851" y="518"/>
                  <a:pt x="845" y="512"/>
                  <a:pt x="838" y="512"/>
                </a:cubicBezTo>
                <a:cubicBezTo>
                  <a:pt x="831" y="512"/>
                  <a:pt x="825" y="518"/>
                  <a:pt x="825" y="525"/>
                </a:cubicBezTo>
                <a:cubicBezTo>
                  <a:pt x="825" y="532"/>
                  <a:pt x="831" y="538"/>
                  <a:pt x="838" y="538"/>
                </a:cubicBezTo>
                <a:close/>
                <a:moveTo>
                  <a:pt x="917" y="538"/>
                </a:moveTo>
                <a:cubicBezTo>
                  <a:pt x="924" y="538"/>
                  <a:pt x="930" y="532"/>
                  <a:pt x="930" y="525"/>
                </a:cubicBezTo>
                <a:cubicBezTo>
                  <a:pt x="930" y="518"/>
                  <a:pt x="924" y="512"/>
                  <a:pt x="917" y="512"/>
                </a:cubicBezTo>
                <a:cubicBezTo>
                  <a:pt x="910" y="512"/>
                  <a:pt x="904" y="518"/>
                  <a:pt x="904" y="525"/>
                </a:cubicBezTo>
                <a:cubicBezTo>
                  <a:pt x="904" y="532"/>
                  <a:pt x="910" y="538"/>
                  <a:pt x="917" y="538"/>
                </a:cubicBezTo>
                <a:close/>
                <a:moveTo>
                  <a:pt x="956" y="538"/>
                </a:moveTo>
                <a:cubicBezTo>
                  <a:pt x="963" y="538"/>
                  <a:pt x="969" y="532"/>
                  <a:pt x="969" y="525"/>
                </a:cubicBezTo>
                <a:cubicBezTo>
                  <a:pt x="969" y="518"/>
                  <a:pt x="963" y="512"/>
                  <a:pt x="956" y="512"/>
                </a:cubicBezTo>
                <a:cubicBezTo>
                  <a:pt x="949" y="512"/>
                  <a:pt x="944" y="518"/>
                  <a:pt x="944" y="525"/>
                </a:cubicBezTo>
                <a:cubicBezTo>
                  <a:pt x="944" y="532"/>
                  <a:pt x="949" y="538"/>
                  <a:pt x="956" y="538"/>
                </a:cubicBezTo>
                <a:close/>
                <a:moveTo>
                  <a:pt x="996" y="538"/>
                </a:moveTo>
                <a:cubicBezTo>
                  <a:pt x="1003" y="538"/>
                  <a:pt x="1009" y="532"/>
                  <a:pt x="1009" y="525"/>
                </a:cubicBezTo>
                <a:cubicBezTo>
                  <a:pt x="1009" y="518"/>
                  <a:pt x="1003" y="512"/>
                  <a:pt x="996" y="512"/>
                </a:cubicBezTo>
                <a:cubicBezTo>
                  <a:pt x="989" y="512"/>
                  <a:pt x="983" y="518"/>
                  <a:pt x="983" y="525"/>
                </a:cubicBezTo>
                <a:cubicBezTo>
                  <a:pt x="983" y="532"/>
                  <a:pt x="989" y="538"/>
                  <a:pt x="996" y="538"/>
                </a:cubicBezTo>
                <a:close/>
                <a:moveTo>
                  <a:pt x="1035" y="538"/>
                </a:moveTo>
                <a:cubicBezTo>
                  <a:pt x="1042" y="538"/>
                  <a:pt x="1048" y="532"/>
                  <a:pt x="1048" y="525"/>
                </a:cubicBezTo>
                <a:cubicBezTo>
                  <a:pt x="1048" y="518"/>
                  <a:pt x="1042" y="512"/>
                  <a:pt x="1035" y="512"/>
                </a:cubicBezTo>
                <a:cubicBezTo>
                  <a:pt x="1028" y="512"/>
                  <a:pt x="1022" y="518"/>
                  <a:pt x="1022" y="525"/>
                </a:cubicBezTo>
                <a:cubicBezTo>
                  <a:pt x="1022" y="532"/>
                  <a:pt x="1028" y="538"/>
                  <a:pt x="1035" y="538"/>
                </a:cubicBezTo>
                <a:close/>
                <a:moveTo>
                  <a:pt x="1062" y="525"/>
                </a:moveTo>
                <a:cubicBezTo>
                  <a:pt x="1062" y="532"/>
                  <a:pt x="1068" y="538"/>
                  <a:pt x="1075" y="538"/>
                </a:cubicBezTo>
                <a:cubicBezTo>
                  <a:pt x="1082" y="538"/>
                  <a:pt x="1087" y="532"/>
                  <a:pt x="1087" y="525"/>
                </a:cubicBezTo>
                <a:cubicBezTo>
                  <a:pt x="1087" y="518"/>
                  <a:pt x="1082" y="512"/>
                  <a:pt x="1075" y="512"/>
                </a:cubicBezTo>
                <a:cubicBezTo>
                  <a:pt x="1068" y="512"/>
                  <a:pt x="1062" y="518"/>
                  <a:pt x="1062" y="525"/>
                </a:cubicBezTo>
                <a:close/>
                <a:moveTo>
                  <a:pt x="1627" y="538"/>
                </a:moveTo>
                <a:cubicBezTo>
                  <a:pt x="1634" y="538"/>
                  <a:pt x="1639" y="532"/>
                  <a:pt x="1639" y="525"/>
                </a:cubicBezTo>
                <a:cubicBezTo>
                  <a:pt x="1639" y="518"/>
                  <a:pt x="1634" y="512"/>
                  <a:pt x="1627" y="512"/>
                </a:cubicBezTo>
                <a:cubicBezTo>
                  <a:pt x="1620" y="512"/>
                  <a:pt x="1614" y="518"/>
                  <a:pt x="1614" y="525"/>
                </a:cubicBezTo>
                <a:cubicBezTo>
                  <a:pt x="1614" y="532"/>
                  <a:pt x="1620" y="538"/>
                  <a:pt x="1627" y="538"/>
                </a:cubicBezTo>
                <a:close/>
                <a:moveTo>
                  <a:pt x="1666" y="537"/>
                </a:moveTo>
                <a:cubicBezTo>
                  <a:pt x="1673" y="537"/>
                  <a:pt x="1678" y="532"/>
                  <a:pt x="1678" y="525"/>
                </a:cubicBezTo>
                <a:cubicBezTo>
                  <a:pt x="1678" y="519"/>
                  <a:pt x="1673" y="513"/>
                  <a:pt x="1666" y="513"/>
                </a:cubicBezTo>
                <a:cubicBezTo>
                  <a:pt x="1659" y="513"/>
                  <a:pt x="1654" y="519"/>
                  <a:pt x="1654" y="525"/>
                </a:cubicBezTo>
                <a:cubicBezTo>
                  <a:pt x="1654" y="532"/>
                  <a:pt x="1659" y="537"/>
                  <a:pt x="1666" y="537"/>
                </a:cubicBezTo>
                <a:close/>
                <a:moveTo>
                  <a:pt x="1784" y="538"/>
                </a:moveTo>
                <a:cubicBezTo>
                  <a:pt x="1791" y="538"/>
                  <a:pt x="1797" y="532"/>
                  <a:pt x="1797" y="525"/>
                </a:cubicBezTo>
                <a:cubicBezTo>
                  <a:pt x="1797" y="518"/>
                  <a:pt x="1791" y="512"/>
                  <a:pt x="1784" y="512"/>
                </a:cubicBezTo>
                <a:cubicBezTo>
                  <a:pt x="1777" y="512"/>
                  <a:pt x="1772" y="518"/>
                  <a:pt x="1772" y="525"/>
                </a:cubicBezTo>
                <a:cubicBezTo>
                  <a:pt x="1772" y="532"/>
                  <a:pt x="1777" y="538"/>
                  <a:pt x="1784" y="538"/>
                </a:cubicBezTo>
                <a:close/>
                <a:moveTo>
                  <a:pt x="1824" y="538"/>
                </a:moveTo>
                <a:cubicBezTo>
                  <a:pt x="1831" y="538"/>
                  <a:pt x="1836" y="532"/>
                  <a:pt x="1836" y="525"/>
                </a:cubicBezTo>
                <a:cubicBezTo>
                  <a:pt x="1836" y="518"/>
                  <a:pt x="1831" y="512"/>
                  <a:pt x="1824" y="512"/>
                </a:cubicBezTo>
                <a:cubicBezTo>
                  <a:pt x="1817" y="512"/>
                  <a:pt x="1811" y="518"/>
                  <a:pt x="1811" y="525"/>
                </a:cubicBezTo>
                <a:cubicBezTo>
                  <a:pt x="1811" y="532"/>
                  <a:pt x="1817" y="538"/>
                  <a:pt x="1824" y="538"/>
                </a:cubicBezTo>
                <a:close/>
                <a:moveTo>
                  <a:pt x="1863" y="538"/>
                </a:moveTo>
                <a:cubicBezTo>
                  <a:pt x="1870" y="538"/>
                  <a:pt x="1876" y="532"/>
                  <a:pt x="1876" y="525"/>
                </a:cubicBezTo>
                <a:cubicBezTo>
                  <a:pt x="1876" y="518"/>
                  <a:pt x="1870" y="512"/>
                  <a:pt x="1863" y="512"/>
                </a:cubicBezTo>
                <a:cubicBezTo>
                  <a:pt x="1856" y="512"/>
                  <a:pt x="1850" y="518"/>
                  <a:pt x="1850" y="525"/>
                </a:cubicBezTo>
                <a:cubicBezTo>
                  <a:pt x="1850" y="532"/>
                  <a:pt x="1856" y="538"/>
                  <a:pt x="1863" y="538"/>
                </a:cubicBezTo>
                <a:close/>
                <a:moveTo>
                  <a:pt x="1903" y="538"/>
                </a:moveTo>
                <a:cubicBezTo>
                  <a:pt x="1910" y="538"/>
                  <a:pt x="1915" y="532"/>
                  <a:pt x="1915" y="525"/>
                </a:cubicBezTo>
                <a:cubicBezTo>
                  <a:pt x="1915" y="518"/>
                  <a:pt x="1910" y="512"/>
                  <a:pt x="1903" y="512"/>
                </a:cubicBezTo>
                <a:cubicBezTo>
                  <a:pt x="1896" y="512"/>
                  <a:pt x="1890" y="518"/>
                  <a:pt x="1890" y="525"/>
                </a:cubicBezTo>
                <a:cubicBezTo>
                  <a:pt x="1890" y="532"/>
                  <a:pt x="1896" y="538"/>
                  <a:pt x="1903" y="538"/>
                </a:cubicBezTo>
                <a:close/>
                <a:moveTo>
                  <a:pt x="1942" y="538"/>
                </a:moveTo>
                <a:cubicBezTo>
                  <a:pt x="1949" y="538"/>
                  <a:pt x="1955" y="532"/>
                  <a:pt x="1955" y="525"/>
                </a:cubicBezTo>
                <a:cubicBezTo>
                  <a:pt x="1955" y="518"/>
                  <a:pt x="1949" y="512"/>
                  <a:pt x="1942" y="512"/>
                </a:cubicBezTo>
                <a:cubicBezTo>
                  <a:pt x="1935" y="512"/>
                  <a:pt x="1929" y="518"/>
                  <a:pt x="1929" y="525"/>
                </a:cubicBezTo>
                <a:cubicBezTo>
                  <a:pt x="1929" y="532"/>
                  <a:pt x="1935" y="538"/>
                  <a:pt x="1942" y="538"/>
                </a:cubicBezTo>
                <a:close/>
                <a:moveTo>
                  <a:pt x="1981" y="538"/>
                </a:moveTo>
                <a:cubicBezTo>
                  <a:pt x="1988" y="538"/>
                  <a:pt x="1994" y="532"/>
                  <a:pt x="1994" y="525"/>
                </a:cubicBezTo>
                <a:cubicBezTo>
                  <a:pt x="1994" y="518"/>
                  <a:pt x="1988" y="512"/>
                  <a:pt x="1981" y="512"/>
                </a:cubicBezTo>
                <a:cubicBezTo>
                  <a:pt x="1974" y="512"/>
                  <a:pt x="1969" y="518"/>
                  <a:pt x="1969" y="525"/>
                </a:cubicBezTo>
                <a:cubicBezTo>
                  <a:pt x="1969" y="532"/>
                  <a:pt x="1974" y="538"/>
                  <a:pt x="1981" y="538"/>
                </a:cubicBezTo>
                <a:close/>
                <a:moveTo>
                  <a:pt x="2021" y="538"/>
                </a:moveTo>
                <a:cubicBezTo>
                  <a:pt x="2028" y="538"/>
                  <a:pt x="2034" y="532"/>
                  <a:pt x="2034" y="525"/>
                </a:cubicBezTo>
                <a:cubicBezTo>
                  <a:pt x="2034" y="518"/>
                  <a:pt x="2028" y="512"/>
                  <a:pt x="2021" y="512"/>
                </a:cubicBezTo>
                <a:cubicBezTo>
                  <a:pt x="2014" y="512"/>
                  <a:pt x="2008" y="518"/>
                  <a:pt x="2008" y="525"/>
                </a:cubicBezTo>
                <a:cubicBezTo>
                  <a:pt x="2008" y="532"/>
                  <a:pt x="2014" y="538"/>
                  <a:pt x="2021" y="538"/>
                </a:cubicBezTo>
                <a:close/>
                <a:moveTo>
                  <a:pt x="2060" y="538"/>
                </a:moveTo>
                <a:cubicBezTo>
                  <a:pt x="2067" y="538"/>
                  <a:pt x="2073" y="532"/>
                  <a:pt x="2073" y="525"/>
                </a:cubicBezTo>
                <a:cubicBezTo>
                  <a:pt x="2073" y="518"/>
                  <a:pt x="2067" y="512"/>
                  <a:pt x="2060" y="512"/>
                </a:cubicBezTo>
                <a:cubicBezTo>
                  <a:pt x="2053" y="512"/>
                  <a:pt x="2048" y="518"/>
                  <a:pt x="2048" y="525"/>
                </a:cubicBezTo>
                <a:cubicBezTo>
                  <a:pt x="2048" y="532"/>
                  <a:pt x="2053" y="538"/>
                  <a:pt x="2060" y="538"/>
                </a:cubicBezTo>
                <a:close/>
                <a:moveTo>
                  <a:pt x="2100" y="538"/>
                </a:moveTo>
                <a:cubicBezTo>
                  <a:pt x="2107" y="538"/>
                  <a:pt x="2112" y="532"/>
                  <a:pt x="2112" y="525"/>
                </a:cubicBezTo>
                <a:cubicBezTo>
                  <a:pt x="2112" y="518"/>
                  <a:pt x="2107" y="512"/>
                  <a:pt x="2100" y="512"/>
                </a:cubicBezTo>
                <a:cubicBezTo>
                  <a:pt x="2093" y="512"/>
                  <a:pt x="2087" y="518"/>
                  <a:pt x="2087" y="525"/>
                </a:cubicBezTo>
                <a:cubicBezTo>
                  <a:pt x="2087" y="532"/>
                  <a:pt x="2093" y="538"/>
                  <a:pt x="2100" y="538"/>
                </a:cubicBezTo>
                <a:close/>
                <a:moveTo>
                  <a:pt x="2139" y="538"/>
                </a:moveTo>
                <a:cubicBezTo>
                  <a:pt x="2146" y="538"/>
                  <a:pt x="2152" y="532"/>
                  <a:pt x="2152" y="525"/>
                </a:cubicBezTo>
                <a:cubicBezTo>
                  <a:pt x="2152" y="518"/>
                  <a:pt x="2146" y="512"/>
                  <a:pt x="2139" y="512"/>
                </a:cubicBezTo>
                <a:cubicBezTo>
                  <a:pt x="2132" y="512"/>
                  <a:pt x="2126" y="518"/>
                  <a:pt x="2126" y="525"/>
                </a:cubicBezTo>
                <a:cubicBezTo>
                  <a:pt x="2126" y="532"/>
                  <a:pt x="2132" y="538"/>
                  <a:pt x="2139" y="538"/>
                </a:cubicBezTo>
                <a:close/>
                <a:moveTo>
                  <a:pt x="2179" y="538"/>
                </a:moveTo>
                <a:cubicBezTo>
                  <a:pt x="2186" y="538"/>
                  <a:pt x="2191" y="532"/>
                  <a:pt x="2191" y="525"/>
                </a:cubicBezTo>
                <a:cubicBezTo>
                  <a:pt x="2191" y="518"/>
                  <a:pt x="2186" y="512"/>
                  <a:pt x="2179" y="512"/>
                </a:cubicBezTo>
                <a:cubicBezTo>
                  <a:pt x="2171" y="512"/>
                  <a:pt x="2166" y="518"/>
                  <a:pt x="2166" y="525"/>
                </a:cubicBezTo>
                <a:cubicBezTo>
                  <a:pt x="2166" y="532"/>
                  <a:pt x="2171" y="538"/>
                  <a:pt x="2179" y="538"/>
                </a:cubicBezTo>
                <a:close/>
                <a:moveTo>
                  <a:pt x="2218" y="538"/>
                </a:moveTo>
                <a:cubicBezTo>
                  <a:pt x="2225" y="538"/>
                  <a:pt x="2231" y="532"/>
                  <a:pt x="2231" y="525"/>
                </a:cubicBezTo>
                <a:cubicBezTo>
                  <a:pt x="2231" y="518"/>
                  <a:pt x="2225" y="512"/>
                  <a:pt x="2218" y="512"/>
                </a:cubicBezTo>
                <a:cubicBezTo>
                  <a:pt x="2211" y="512"/>
                  <a:pt x="2205" y="518"/>
                  <a:pt x="2205" y="525"/>
                </a:cubicBezTo>
                <a:cubicBezTo>
                  <a:pt x="2205" y="532"/>
                  <a:pt x="2211" y="538"/>
                  <a:pt x="2218" y="538"/>
                </a:cubicBezTo>
                <a:close/>
                <a:moveTo>
                  <a:pt x="2257" y="538"/>
                </a:moveTo>
                <a:cubicBezTo>
                  <a:pt x="2264" y="538"/>
                  <a:pt x="2270" y="532"/>
                  <a:pt x="2270" y="525"/>
                </a:cubicBezTo>
                <a:cubicBezTo>
                  <a:pt x="2270" y="518"/>
                  <a:pt x="2264" y="512"/>
                  <a:pt x="2257" y="512"/>
                </a:cubicBezTo>
                <a:cubicBezTo>
                  <a:pt x="2250" y="512"/>
                  <a:pt x="2245" y="518"/>
                  <a:pt x="2245" y="525"/>
                </a:cubicBezTo>
                <a:cubicBezTo>
                  <a:pt x="2245" y="532"/>
                  <a:pt x="2250" y="538"/>
                  <a:pt x="2257" y="538"/>
                </a:cubicBezTo>
                <a:close/>
                <a:moveTo>
                  <a:pt x="2297" y="538"/>
                </a:moveTo>
                <a:cubicBezTo>
                  <a:pt x="2304" y="538"/>
                  <a:pt x="2310" y="532"/>
                  <a:pt x="2310" y="525"/>
                </a:cubicBezTo>
                <a:cubicBezTo>
                  <a:pt x="2310" y="518"/>
                  <a:pt x="2304" y="512"/>
                  <a:pt x="2297" y="512"/>
                </a:cubicBezTo>
                <a:cubicBezTo>
                  <a:pt x="2290" y="512"/>
                  <a:pt x="2284" y="518"/>
                  <a:pt x="2284" y="525"/>
                </a:cubicBezTo>
                <a:cubicBezTo>
                  <a:pt x="2284" y="532"/>
                  <a:pt x="2290" y="538"/>
                  <a:pt x="2297" y="538"/>
                </a:cubicBezTo>
                <a:close/>
                <a:moveTo>
                  <a:pt x="2336" y="538"/>
                </a:moveTo>
                <a:cubicBezTo>
                  <a:pt x="2343" y="538"/>
                  <a:pt x="2349" y="532"/>
                  <a:pt x="2349" y="525"/>
                </a:cubicBezTo>
                <a:cubicBezTo>
                  <a:pt x="2349" y="518"/>
                  <a:pt x="2343" y="512"/>
                  <a:pt x="2336" y="512"/>
                </a:cubicBezTo>
                <a:cubicBezTo>
                  <a:pt x="2329" y="512"/>
                  <a:pt x="2323" y="518"/>
                  <a:pt x="2323" y="525"/>
                </a:cubicBezTo>
                <a:cubicBezTo>
                  <a:pt x="2323" y="532"/>
                  <a:pt x="2329" y="538"/>
                  <a:pt x="2336" y="538"/>
                </a:cubicBezTo>
                <a:close/>
                <a:moveTo>
                  <a:pt x="2376" y="538"/>
                </a:moveTo>
                <a:cubicBezTo>
                  <a:pt x="2383" y="538"/>
                  <a:pt x="2388" y="532"/>
                  <a:pt x="2388" y="525"/>
                </a:cubicBezTo>
                <a:cubicBezTo>
                  <a:pt x="2388" y="518"/>
                  <a:pt x="2383" y="512"/>
                  <a:pt x="2376" y="512"/>
                </a:cubicBezTo>
                <a:cubicBezTo>
                  <a:pt x="2369" y="512"/>
                  <a:pt x="2363" y="518"/>
                  <a:pt x="2363" y="525"/>
                </a:cubicBezTo>
                <a:cubicBezTo>
                  <a:pt x="2363" y="532"/>
                  <a:pt x="2369" y="538"/>
                  <a:pt x="2376" y="538"/>
                </a:cubicBezTo>
                <a:close/>
                <a:moveTo>
                  <a:pt x="2415" y="538"/>
                </a:moveTo>
                <a:cubicBezTo>
                  <a:pt x="2422" y="538"/>
                  <a:pt x="2428" y="532"/>
                  <a:pt x="2428" y="525"/>
                </a:cubicBezTo>
                <a:cubicBezTo>
                  <a:pt x="2428" y="518"/>
                  <a:pt x="2422" y="512"/>
                  <a:pt x="2415" y="512"/>
                </a:cubicBezTo>
                <a:cubicBezTo>
                  <a:pt x="2408" y="512"/>
                  <a:pt x="2402" y="518"/>
                  <a:pt x="2402" y="525"/>
                </a:cubicBezTo>
                <a:cubicBezTo>
                  <a:pt x="2402" y="532"/>
                  <a:pt x="2408" y="538"/>
                  <a:pt x="2415" y="538"/>
                </a:cubicBezTo>
                <a:close/>
                <a:moveTo>
                  <a:pt x="2455" y="538"/>
                </a:moveTo>
                <a:cubicBezTo>
                  <a:pt x="2462" y="538"/>
                  <a:pt x="2467" y="532"/>
                  <a:pt x="2467" y="525"/>
                </a:cubicBezTo>
                <a:cubicBezTo>
                  <a:pt x="2467" y="518"/>
                  <a:pt x="2462" y="512"/>
                  <a:pt x="2455" y="512"/>
                </a:cubicBezTo>
                <a:cubicBezTo>
                  <a:pt x="2447" y="512"/>
                  <a:pt x="2442" y="518"/>
                  <a:pt x="2442" y="525"/>
                </a:cubicBezTo>
                <a:cubicBezTo>
                  <a:pt x="2442" y="532"/>
                  <a:pt x="2447" y="538"/>
                  <a:pt x="2455" y="538"/>
                </a:cubicBezTo>
                <a:close/>
                <a:moveTo>
                  <a:pt x="2494" y="538"/>
                </a:moveTo>
                <a:cubicBezTo>
                  <a:pt x="2501" y="538"/>
                  <a:pt x="2507" y="532"/>
                  <a:pt x="2507" y="525"/>
                </a:cubicBezTo>
                <a:cubicBezTo>
                  <a:pt x="2507" y="518"/>
                  <a:pt x="2501" y="512"/>
                  <a:pt x="2494" y="512"/>
                </a:cubicBezTo>
                <a:cubicBezTo>
                  <a:pt x="2487" y="512"/>
                  <a:pt x="2481" y="518"/>
                  <a:pt x="2481" y="525"/>
                </a:cubicBezTo>
                <a:cubicBezTo>
                  <a:pt x="2481" y="532"/>
                  <a:pt x="2487" y="538"/>
                  <a:pt x="2494" y="538"/>
                </a:cubicBezTo>
                <a:close/>
                <a:moveTo>
                  <a:pt x="2533" y="538"/>
                </a:moveTo>
                <a:cubicBezTo>
                  <a:pt x="2540" y="538"/>
                  <a:pt x="2546" y="532"/>
                  <a:pt x="2546" y="525"/>
                </a:cubicBezTo>
                <a:cubicBezTo>
                  <a:pt x="2546" y="518"/>
                  <a:pt x="2540" y="512"/>
                  <a:pt x="2533" y="512"/>
                </a:cubicBezTo>
                <a:cubicBezTo>
                  <a:pt x="2526" y="512"/>
                  <a:pt x="2521" y="518"/>
                  <a:pt x="2521" y="525"/>
                </a:cubicBezTo>
                <a:cubicBezTo>
                  <a:pt x="2521" y="532"/>
                  <a:pt x="2526" y="538"/>
                  <a:pt x="2533" y="538"/>
                </a:cubicBezTo>
                <a:close/>
                <a:moveTo>
                  <a:pt x="2573" y="538"/>
                </a:moveTo>
                <a:cubicBezTo>
                  <a:pt x="2580" y="538"/>
                  <a:pt x="2586" y="532"/>
                  <a:pt x="2586" y="525"/>
                </a:cubicBezTo>
                <a:cubicBezTo>
                  <a:pt x="2586" y="518"/>
                  <a:pt x="2580" y="512"/>
                  <a:pt x="2573" y="512"/>
                </a:cubicBezTo>
                <a:cubicBezTo>
                  <a:pt x="2566" y="512"/>
                  <a:pt x="2560" y="518"/>
                  <a:pt x="2560" y="525"/>
                </a:cubicBezTo>
                <a:cubicBezTo>
                  <a:pt x="2560" y="532"/>
                  <a:pt x="2566" y="538"/>
                  <a:pt x="2573" y="538"/>
                </a:cubicBezTo>
                <a:close/>
                <a:moveTo>
                  <a:pt x="2612" y="538"/>
                </a:moveTo>
                <a:cubicBezTo>
                  <a:pt x="2619" y="538"/>
                  <a:pt x="2625" y="532"/>
                  <a:pt x="2625" y="525"/>
                </a:cubicBezTo>
                <a:cubicBezTo>
                  <a:pt x="2625" y="518"/>
                  <a:pt x="2619" y="512"/>
                  <a:pt x="2612" y="512"/>
                </a:cubicBezTo>
                <a:cubicBezTo>
                  <a:pt x="2605" y="512"/>
                  <a:pt x="2599" y="518"/>
                  <a:pt x="2599" y="525"/>
                </a:cubicBezTo>
                <a:cubicBezTo>
                  <a:pt x="2599" y="532"/>
                  <a:pt x="2605" y="538"/>
                  <a:pt x="2612" y="538"/>
                </a:cubicBezTo>
                <a:close/>
                <a:moveTo>
                  <a:pt x="2652" y="538"/>
                </a:moveTo>
                <a:cubicBezTo>
                  <a:pt x="2659" y="538"/>
                  <a:pt x="2664" y="532"/>
                  <a:pt x="2664" y="525"/>
                </a:cubicBezTo>
                <a:cubicBezTo>
                  <a:pt x="2664" y="518"/>
                  <a:pt x="2659" y="512"/>
                  <a:pt x="2652" y="512"/>
                </a:cubicBezTo>
                <a:cubicBezTo>
                  <a:pt x="2645" y="512"/>
                  <a:pt x="2639" y="518"/>
                  <a:pt x="2639" y="525"/>
                </a:cubicBezTo>
                <a:cubicBezTo>
                  <a:pt x="2639" y="532"/>
                  <a:pt x="2645" y="538"/>
                  <a:pt x="2652" y="538"/>
                </a:cubicBezTo>
                <a:close/>
                <a:moveTo>
                  <a:pt x="2691" y="538"/>
                </a:moveTo>
                <a:cubicBezTo>
                  <a:pt x="2698" y="538"/>
                  <a:pt x="2704" y="532"/>
                  <a:pt x="2704" y="525"/>
                </a:cubicBezTo>
                <a:cubicBezTo>
                  <a:pt x="2704" y="518"/>
                  <a:pt x="2698" y="512"/>
                  <a:pt x="2691" y="512"/>
                </a:cubicBezTo>
                <a:cubicBezTo>
                  <a:pt x="2684" y="512"/>
                  <a:pt x="2678" y="518"/>
                  <a:pt x="2678" y="525"/>
                </a:cubicBezTo>
                <a:cubicBezTo>
                  <a:pt x="2678" y="532"/>
                  <a:pt x="2684" y="538"/>
                  <a:pt x="2691" y="538"/>
                </a:cubicBezTo>
                <a:close/>
                <a:moveTo>
                  <a:pt x="2730" y="538"/>
                </a:moveTo>
                <a:cubicBezTo>
                  <a:pt x="2738" y="538"/>
                  <a:pt x="2743" y="532"/>
                  <a:pt x="2743" y="525"/>
                </a:cubicBezTo>
                <a:cubicBezTo>
                  <a:pt x="2743" y="518"/>
                  <a:pt x="2738" y="512"/>
                  <a:pt x="2730" y="512"/>
                </a:cubicBezTo>
                <a:cubicBezTo>
                  <a:pt x="2723" y="512"/>
                  <a:pt x="2718" y="518"/>
                  <a:pt x="2718" y="525"/>
                </a:cubicBezTo>
                <a:cubicBezTo>
                  <a:pt x="2718" y="532"/>
                  <a:pt x="2723" y="538"/>
                  <a:pt x="2730" y="538"/>
                </a:cubicBezTo>
                <a:close/>
                <a:moveTo>
                  <a:pt x="2770" y="538"/>
                </a:moveTo>
                <a:cubicBezTo>
                  <a:pt x="2777" y="538"/>
                  <a:pt x="2783" y="532"/>
                  <a:pt x="2783" y="525"/>
                </a:cubicBezTo>
                <a:cubicBezTo>
                  <a:pt x="2783" y="518"/>
                  <a:pt x="2777" y="512"/>
                  <a:pt x="2770" y="512"/>
                </a:cubicBezTo>
                <a:cubicBezTo>
                  <a:pt x="2763" y="512"/>
                  <a:pt x="2757" y="518"/>
                  <a:pt x="2757" y="525"/>
                </a:cubicBezTo>
                <a:cubicBezTo>
                  <a:pt x="2757" y="532"/>
                  <a:pt x="2763" y="538"/>
                  <a:pt x="2770" y="538"/>
                </a:cubicBezTo>
                <a:close/>
                <a:moveTo>
                  <a:pt x="2809" y="538"/>
                </a:moveTo>
                <a:cubicBezTo>
                  <a:pt x="2816" y="538"/>
                  <a:pt x="2822" y="532"/>
                  <a:pt x="2822" y="525"/>
                </a:cubicBezTo>
                <a:cubicBezTo>
                  <a:pt x="2822" y="518"/>
                  <a:pt x="2816" y="512"/>
                  <a:pt x="2809" y="512"/>
                </a:cubicBezTo>
                <a:cubicBezTo>
                  <a:pt x="2802" y="512"/>
                  <a:pt x="2797" y="518"/>
                  <a:pt x="2797" y="525"/>
                </a:cubicBezTo>
                <a:cubicBezTo>
                  <a:pt x="2797" y="532"/>
                  <a:pt x="2802" y="538"/>
                  <a:pt x="2809" y="538"/>
                </a:cubicBezTo>
                <a:close/>
                <a:moveTo>
                  <a:pt x="2849" y="538"/>
                </a:moveTo>
                <a:cubicBezTo>
                  <a:pt x="2856" y="538"/>
                  <a:pt x="2861" y="532"/>
                  <a:pt x="2861" y="525"/>
                </a:cubicBezTo>
                <a:cubicBezTo>
                  <a:pt x="2861" y="518"/>
                  <a:pt x="2856" y="512"/>
                  <a:pt x="2849" y="512"/>
                </a:cubicBezTo>
                <a:cubicBezTo>
                  <a:pt x="2842" y="512"/>
                  <a:pt x="2836" y="518"/>
                  <a:pt x="2836" y="525"/>
                </a:cubicBezTo>
                <a:cubicBezTo>
                  <a:pt x="2836" y="532"/>
                  <a:pt x="2842" y="538"/>
                  <a:pt x="2849" y="538"/>
                </a:cubicBezTo>
                <a:close/>
                <a:moveTo>
                  <a:pt x="2888" y="538"/>
                </a:moveTo>
                <a:cubicBezTo>
                  <a:pt x="2895" y="538"/>
                  <a:pt x="2901" y="532"/>
                  <a:pt x="2901" y="525"/>
                </a:cubicBezTo>
                <a:cubicBezTo>
                  <a:pt x="2901" y="518"/>
                  <a:pt x="2895" y="512"/>
                  <a:pt x="2888" y="512"/>
                </a:cubicBezTo>
                <a:cubicBezTo>
                  <a:pt x="2881" y="512"/>
                  <a:pt x="2875" y="518"/>
                  <a:pt x="2875" y="525"/>
                </a:cubicBezTo>
                <a:cubicBezTo>
                  <a:pt x="2875" y="532"/>
                  <a:pt x="2881" y="538"/>
                  <a:pt x="2888" y="538"/>
                </a:cubicBezTo>
                <a:close/>
                <a:moveTo>
                  <a:pt x="2928" y="538"/>
                </a:moveTo>
                <a:cubicBezTo>
                  <a:pt x="2935" y="538"/>
                  <a:pt x="2940" y="532"/>
                  <a:pt x="2940" y="525"/>
                </a:cubicBezTo>
                <a:cubicBezTo>
                  <a:pt x="2940" y="518"/>
                  <a:pt x="2935" y="512"/>
                  <a:pt x="2928" y="512"/>
                </a:cubicBezTo>
                <a:cubicBezTo>
                  <a:pt x="2921" y="512"/>
                  <a:pt x="2915" y="518"/>
                  <a:pt x="2915" y="525"/>
                </a:cubicBezTo>
                <a:cubicBezTo>
                  <a:pt x="2915" y="532"/>
                  <a:pt x="2921" y="538"/>
                  <a:pt x="2928" y="538"/>
                </a:cubicBezTo>
                <a:close/>
                <a:moveTo>
                  <a:pt x="2967" y="538"/>
                </a:moveTo>
                <a:cubicBezTo>
                  <a:pt x="2974" y="538"/>
                  <a:pt x="2980" y="532"/>
                  <a:pt x="2980" y="525"/>
                </a:cubicBezTo>
                <a:cubicBezTo>
                  <a:pt x="2980" y="518"/>
                  <a:pt x="2974" y="512"/>
                  <a:pt x="2967" y="512"/>
                </a:cubicBezTo>
                <a:cubicBezTo>
                  <a:pt x="2960" y="512"/>
                  <a:pt x="2954" y="518"/>
                  <a:pt x="2954" y="525"/>
                </a:cubicBezTo>
                <a:cubicBezTo>
                  <a:pt x="2954" y="532"/>
                  <a:pt x="2960" y="538"/>
                  <a:pt x="2967" y="538"/>
                </a:cubicBezTo>
                <a:close/>
                <a:moveTo>
                  <a:pt x="3006" y="538"/>
                </a:moveTo>
                <a:cubicBezTo>
                  <a:pt x="3013" y="538"/>
                  <a:pt x="3019" y="532"/>
                  <a:pt x="3019" y="525"/>
                </a:cubicBezTo>
                <a:cubicBezTo>
                  <a:pt x="3019" y="518"/>
                  <a:pt x="3013" y="512"/>
                  <a:pt x="3006" y="512"/>
                </a:cubicBezTo>
                <a:cubicBezTo>
                  <a:pt x="2999" y="512"/>
                  <a:pt x="2994" y="518"/>
                  <a:pt x="2994" y="525"/>
                </a:cubicBezTo>
                <a:cubicBezTo>
                  <a:pt x="2994" y="532"/>
                  <a:pt x="2999" y="538"/>
                  <a:pt x="3006" y="538"/>
                </a:cubicBezTo>
                <a:close/>
                <a:moveTo>
                  <a:pt x="3046" y="538"/>
                </a:moveTo>
                <a:cubicBezTo>
                  <a:pt x="3053" y="538"/>
                  <a:pt x="3059" y="532"/>
                  <a:pt x="3059" y="525"/>
                </a:cubicBezTo>
                <a:cubicBezTo>
                  <a:pt x="3059" y="518"/>
                  <a:pt x="3053" y="512"/>
                  <a:pt x="3046" y="512"/>
                </a:cubicBezTo>
                <a:cubicBezTo>
                  <a:pt x="3039" y="512"/>
                  <a:pt x="3033" y="518"/>
                  <a:pt x="3033" y="525"/>
                </a:cubicBezTo>
                <a:cubicBezTo>
                  <a:pt x="3033" y="532"/>
                  <a:pt x="3039" y="538"/>
                  <a:pt x="3046" y="538"/>
                </a:cubicBezTo>
                <a:close/>
                <a:moveTo>
                  <a:pt x="3085" y="538"/>
                </a:moveTo>
                <a:cubicBezTo>
                  <a:pt x="3092" y="538"/>
                  <a:pt x="3098" y="532"/>
                  <a:pt x="3098" y="525"/>
                </a:cubicBezTo>
                <a:cubicBezTo>
                  <a:pt x="3098" y="518"/>
                  <a:pt x="3092" y="512"/>
                  <a:pt x="3085" y="512"/>
                </a:cubicBezTo>
                <a:cubicBezTo>
                  <a:pt x="3078" y="512"/>
                  <a:pt x="3073" y="518"/>
                  <a:pt x="3073" y="525"/>
                </a:cubicBezTo>
                <a:cubicBezTo>
                  <a:pt x="3073" y="532"/>
                  <a:pt x="3078" y="538"/>
                  <a:pt x="3085" y="538"/>
                </a:cubicBezTo>
                <a:close/>
                <a:moveTo>
                  <a:pt x="3282" y="512"/>
                </a:moveTo>
                <a:cubicBezTo>
                  <a:pt x="3275" y="512"/>
                  <a:pt x="3270" y="518"/>
                  <a:pt x="3270" y="525"/>
                </a:cubicBezTo>
                <a:cubicBezTo>
                  <a:pt x="3270" y="532"/>
                  <a:pt x="3275" y="538"/>
                  <a:pt x="3282" y="538"/>
                </a:cubicBezTo>
                <a:cubicBezTo>
                  <a:pt x="3289" y="538"/>
                  <a:pt x="3295" y="532"/>
                  <a:pt x="3295" y="525"/>
                </a:cubicBezTo>
                <a:cubicBezTo>
                  <a:pt x="3295" y="518"/>
                  <a:pt x="3289" y="512"/>
                  <a:pt x="3282" y="512"/>
                </a:cubicBezTo>
                <a:close/>
                <a:moveTo>
                  <a:pt x="444" y="577"/>
                </a:moveTo>
                <a:cubicBezTo>
                  <a:pt x="451" y="577"/>
                  <a:pt x="457" y="572"/>
                  <a:pt x="457" y="565"/>
                </a:cubicBezTo>
                <a:cubicBezTo>
                  <a:pt x="457" y="558"/>
                  <a:pt x="451" y="552"/>
                  <a:pt x="444" y="552"/>
                </a:cubicBezTo>
                <a:cubicBezTo>
                  <a:pt x="437" y="552"/>
                  <a:pt x="431" y="558"/>
                  <a:pt x="431" y="565"/>
                </a:cubicBezTo>
                <a:cubicBezTo>
                  <a:pt x="431" y="572"/>
                  <a:pt x="437" y="577"/>
                  <a:pt x="444" y="577"/>
                </a:cubicBezTo>
                <a:close/>
                <a:moveTo>
                  <a:pt x="483" y="577"/>
                </a:moveTo>
                <a:cubicBezTo>
                  <a:pt x="490" y="577"/>
                  <a:pt x="496" y="572"/>
                  <a:pt x="496" y="565"/>
                </a:cubicBezTo>
                <a:cubicBezTo>
                  <a:pt x="496" y="558"/>
                  <a:pt x="490" y="552"/>
                  <a:pt x="483" y="552"/>
                </a:cubicBezTo>
                <a:cubicBezTo>
                  <a:pt x="476" y="552"/>
                  <a:pt x="471" y="558"/>
                  <a:pt x="471" y="565"/>
                </a:cubicBezTo>
                <a:cubicBezTo>
                  <a:pt x="471" y="572"/>
                  <a:pt x="476" y="577"/>
                  <a:pt x="483" y="577"/>
                </a:cubicBezTo>
                <a:close/>
                <a:moveTo>
                  <a:pt x="523" y="577"/>
                </a:moveTo>
                <a:cubicBezTo>
                  <a:pt x="530" y="577"/>
                  <a:pt x="535" y="572"/>
                  <a:pt x="535" y="565"/>
                </a:cubicBezTo>
                <a:cubicBezTo>
                  <a:pt x="535" y="558"/>
                  <a:pt x="530" y="552"/>
                  <a:pt x="523" y="552"/>
                </a:cubicBezTo>
                <a:cubicBezTo>
                  <a:pt x="516" y="552"/>
                  <a:pt x="510" y="558"/>
                  <a:pt x="510" y="565"/>
                </a:cubicBezTo>
                <a:cubicBezTo>
                  <a:pt x="510" y="572"/>
                  <a:pt x="516" y="577"/>
                  <a:pt x="523" y="577"/>
                </a:cubicBezTo>
                <a:close/>
                <a:moveTo>
                  <a:pt x="562" y="577"/>
                </a:moveTo>
                <a:cubicBezTo>
                  <a:pt x="569" y="577"/>
                  <a:pt x="575" y="572"/>
                  <a:pt x="575" y="565"/>
                </a:cubicBezTo>
                <a:cubicBezTo>
                  <a:pt x="575" y="558"/>
                  <a:pt x="569" y="552"/>
                  <a:pt x="562" y="552"/>
                </a:cubicBezTo>
                <a:cubicBezTo>
                  <a:pt x="555" y="552"/>
                  <a:pt x="549" y="558"/>
                  <a:pt x="549" y="565"/>
                </a:cubicBezTo>
                <a:cubicBezTo>
                  <a:pt x="549" y="572"/>
                  <a:pt x="555" y="577"/>
                  <a:pt x="562" y="577"/>
                </a:cubicBezTo>
                <a:close/>
                <a:moveTo>
                  <a:pt x="602" y="577"/>
                </a:moveTo>
                <a:cubicBezTo>
                  <a:pt x="609" y="577"/>
                  <a:pt x="614" y="572"/>
                  <a:pt x="614" y="565"/>
                </a:cubicBezTo>
                <a:cubicBezTo>
                  <a:pt x="614" y="558"/>
                  <a:pt x="609" y="552"/>
                  <a:pt x="602" y="552"/>
                </a:cubicBezTo>
                <a:cubicBezTo>
                  <a:pt x="595" y="552"/>
                  <a:pt x="589" y="558"/>
                  <a:pt x="589" y="565"/>
                </a:cubicBezTo>
                <a:cubicBezTo>
                  <a:pt x="589" y="572"/>
                  <a:pt x="595" y="577"/>
                  <a:pt x="602" y="577"/>
                </a:cubicBezTo>
                <a:close/>
                <a:moveTo>
                  <a:pt x="641" y="577"/>
                </a:moveTo>
                <a:cubicBezTo>
                  <a:pt x="648" y="577"/>
                  <a:pt x="654" y="572"/>
                  <a:pt x="654" y="565"/>
                </a:cubicBezTo>
                <a:cubicBezTo>
                  <a:pt x="654" y="558"/>
                  <a:pt x="648" y="552"/>
                  <a:pt x="641" y="552"/>
                </a:cubicBezTo>
                <a:cubicBezTo>
                  <a:pt x="634" y="552"/>
                  <a:pt x="628" y="558"/>
                  <a:pt x="628" y="565"/>
                </a:cubicBezTo>
                <a:cubicBezTo>
                  <a:pt x="628" y="572"/>
                  <a:pt x="634" y="577"/>
                  <a:pt x="641" y="577"/>
                </a:cubicBezTo>
                <a:close/>
                <a:moveTo>
                  <a:pt x="680" y="577"/>
                </a:moveTo>
                <a:cubicBezTo>
                  <a:pt x="687" y="577"/>
                  <a:pt x="693" y="572"/>
                  <a:pt x="693" y="565"/>
                </a:cubicBezTo>
                <a:cubicBezTo>
                  <a:pt x="693" y="558"/>
                  <a:pt x="687" y="552"/>
                  <a:pt x="680" y="552"/>
                </a:cubicBezTo>
                <a:cubicBezTo>
                  <a:pt x="673" y="552"/>
                  <a:pt x="668" y="558"/>
                  <a:pt x="668" y="565"/>
                </a:cubicBezTo>
                <a:cubicBezTo>
                  <a:pt x="668" y="572"/>
                  <a:pt x="673" y="577"/>
                  <a:pt x="680" y="577"/>
                </a:cubicBezTo>
                <a:close/>
                <a:moveTo>
                  <a:pt x="720" y="577"/>
                </a:moveTo>
                <a:cubicBezTo>
                  <a:pt x="727" y="577"/>
                  <a:pt x="733" y="572"/>
                  <a:pt x="733" y="565"/>
                </a:cubicBezTo>
                <a:cubicBezTo>
                  <a:pt x="733" y="558"/>
                  <a:pt x="727" y="552"/>
                  <a:pt x="720" y="552"/>
                </a:cubicBezTo>
                <a:cubicBezTo>
                  <a:pt x="713" y="552"/>
                  <a:pt x="707" y="558"/>
                  <a:pt x="707" y="565"/>
                </a:cubicBezTo>
                <a:cubicBezTo>
                  <a:pt x="707" y="572"/>
                  <a:pt x="713" y="577"/>
                  <a:pt x="720" y="577"/>
                </a:cubicBezTo>
                <a:close/>
                <a:moveTo>
                  <a:pt x="759" y="577"/>
                </a:moveTo>
                <a:cubicBezTo>
                  <a:pt x="766" y="577"/>
                  <a:pt x="772" y="572"/>
                  <a:pt x="772" y="565"/>
                </a:cubicBezTo>
                <a:cubicBezTo>
                  <a:pt x="772" y="558"/>
                  <a:pt x="766" y="552"/>
                  <a:pt x="759" y="552"/>
                </a:cubicBezTo>
                <a:cubicBezTo>
                  <a:pt x="752" y="552"/>
                  <a:pt x="747" y="558"/>
                  <a:pt x="747" y="565"/>
                </a:cubicBezTo>
                <a:cubicBezTo>
                  <a:pt x="747" y="572"/>
                  <a:pt x="752" y="577"/>
                  <a:pt x="759" y="577"/>
                </a:cubicBezTo>
                <a:close/>
                <a:moveTo>
                  <a:pt x="799" y="577"/>
                </a:moveTo>
                <a:cubicBezTo>
                  <a:pt x="806" y="577"/>
                  <a:pt x="811" y="572"/>
                  <a:pt x="811" y="565"/>
                </a:cubicBezTo>
                <a:cubicBezTo>
                  <a:pt x="811" y="558"/>
                  <a:pt x="806" y="552"/>
                  <a:pt x="799" y="552"/>
                </a:cubicBezTo>
                <a:cubicBezTo>
                  <a:pt x="792" y="552"/>
                  <a:pt x="786" y="558"/>
                  <a:pt x="786" y="565"/>
                </a:cubicBezTo>
                <a:cubicBezTo>
                  <a:pt x="786" y="572"/>
                  <a:pt x="792" y="577"/>
                  <a:pt x="799" y="577"/>
                </a:cubicBezTo>
                <a:close/>
                <a:moveTo>
                  <a:pt x="838" y="577"/>
                </a:moveTo>
                <a:cubicBezTo>
                  <a:pt x="845" y="577"/>
                  <a:pt x="851" y="572"/>
                  <a:pt x="851" y="565"/>
                </a:cubicBezTo>
                <a:cubicBezTo>
                  <a:pt x="851" y="558"/>
                  <a:pt x="845" y="552"/>
                  <a:pt x="838" y="552"/>
                </a:cubicBezTo>
                <a:cubicBezTo>
                  <a:pt x="831" y="552"/>
                  <a:pt x="825" y="558"/>
                  <a:pt x="825" y="565"/>
                </a:cubicBezTo>
                <a:cubicBezTo>
                  <a:pt x="825" y="572"/>
                  <a:pt x="831" y="577"/>
                  <a:pt x="838" y="577"/>
                </a:cubicBezTo>
                <a:close/>
                <a:moveTo>
                  <a:pt x="878" y="577"/>
                </a:moveTo>
                <a:cubicBezTo>
                  <a:pt x="885" y="577"/>
                  <a:pt x="890" y="572"/>
                  <a:pt x="890" y="565"/>
                </a:cubicBezTo>
                <a:cubicBezTo>
                  <a:pt x="890" y="558"/>
                  <a:pt x="885" y="552"/>
                  <a:pt x="878" y="552"/>
                </a:cubicBezTo>
                <a:cubicBezTo>
                  <a:pt x="871" y="552"/>
                  <a:pt x="865" y="558"/>
                  <a:pt x="865" y="565"/>
                </a:cubicBezTo>
                <a:cubicBezTo>
                  <a:pt x="865" y="572"/>
                  <a:pt x="871" y="577"/>
                  <a:pt x="878" y="577"/>
                </a:cubicBezTo>
                <a:close/>
                <a:moveTo>
                  <a:pt x="917" y="577"/>
                </a:moveTo>
                <a:cubicBezTo>
                  <a:pt x="924" y="577"/>
                  <a:pt x="930" y="572"/>
                  <a:pt x="930" y="565"/>
                </a:cubicBezTo>
                <a:cubicBezTo>
                  <a:pt x="930" y="558"/>
                  <a:pt x="924" y="552"/>
                  <a:pt x="917" y="552"/>
                </a:cubicBezTo>
                <a:cubicBezTo>
                  <a:pt x="910" y="552"/>
                  <a:pt x="904" y="558"/>
                  <a:pt x="904" y="565"/>
                </a:cubicBezTo>
                <a:cubicBezTo>
                  <a:pt x="904" y="572"/>
                  <a:pt x="910" y="577"/>
                  <a:pt x="917" y="577"/>
                </a:cubicBezTo>
                <a:close/>
                <a:moveTo>
                  <a:pt x="956" y="577"/>
                </a:moveTo>
                <a:cubicBezTo>
                  <a:pt x="963" y="577"/>
                  <a:pt x="969" y="572"/>
                  <a:pt x="969" y="565"/>
                </a:cubicBezTo>
                <a:cubicBezTo>
                  <a:pt x="969" y="558"/>
                  <a:pt x="963" y="552"/>
                  <a:pt x="956" y="552"/>
                </a:cubicBezTo>
                <a:cubicBezTo>
                  <a:pt x="949" y="552"/>
                  <a:pt x="944" y="558"/>
                  <a:pt x="944" y="565"/>
                </a:cubicBezTo>
                <a:cubicBezTo>
                  <a:pt x="944" y="572"/>
                  <a:pt x="949" y="577"/>
                  <a:pt x="956" y="577"/>
                </a:cubicBezTo>
                <a:close/>
                <a:moveTo>
                  <a:pt x="996" y="577"/>
                </a:moveTo>
                <a:cubicBezTo>
                  <a:pt x="1003" y="577"/>
                  <a:pt x="1009" y="572"/>
                  <a:pt x="1009" y="565"/>
                </a:cubicBezTo>
                <a:cubicBezTo>
                  <a:pt x="1009" y="558"/>
                  <a:pt x="1003" y="552"/>
                  <a:pt x="996" y="552"/>
                </a:cubicBezTo>
                <a:cubicBezTo>
                  <a:pt x="989" y="552"/>
                  <a:pt x="983" y="558"/>
                  <a:pt x="983" y="565"/>
                </a:cubicBezTo>
                <a:cubicBezTo>
                  <a:pt x="983" y="572"/>
                  <a:pt x="989" y="577"/>
                  <a:pt x="996" y="577"/>
                </a:cubicBezTo>
                <a:close/>
                <a:moveTo>
                  <a:pt x="1035" y="577"/>
                </a:moveTo>
                <a:cubicBezTo>
                  <a:pt x="1042" y="577"/>
                  <a:pt x="1048" y="572"/>
                  <a:pt x="1048" y="565"/>
                </a:cubicBezTo>
                <a:cubicBezTo>
                  <a:pt x="1048" y="558"/>
                  <a:pt x="1042" y="552"/>
                  <a:pt x="1035" y="552"/>
                </a:cubicBezTo>
                <a:cubicBezTo>
                  <a:pt x="1028" y="552"/>
                  <a:pt x="1022" y="558"/>
                  <a:pt x="1022" y="565"/>
                </a:cubicBezTo>
                <a:cubicBezTo>
                  <a:pt x="1022" y="572"/>
                  <a:pt x="1028" y="577"/>
                  <a:pt x="1035" y="577"/>
                </a:cubicBezTo>
                <a:close/>
                <a:moveTo>
                  <a:pt x="1075" y="577"/>
                </a:moveTo>
                <a:cubicBezTo>
                  <a:pt x="1082" y="577"/>
                  <a:pt x="1087" y="572"/>
                  <a:pt x="1087" y="565"/>
                </a:cubicBezTo>
                <a:cubicBezTo>
                  <a:pt x="1087" y="558"/>
                  <a:pt x="1082" y="552"/>
                  <a:pt x="1075" y="552"/>
                </a:cubicBezTo>
                <a:cubicBezTo>
                  <a:pt x="1068" y="552"/>
                  <a:pt x="1062" y="558"/>
                  <a:pt x="1062" y="565"/>
                </a:cubicBezTo>
                <a:cubicBezTo>
                  <a:pt x="1062" y="572"/>
                  <a:pt x="1068" y="577"/>
                  <a:pt x="1075" y="577"/>
                </a:cubicBezTo>
                <a:close/>
                <a:moveTo>
                  <a:pt x="1666" y="577"/>
                </a:moveTo>
                <a:cubicBezTo>
                  <a:pt x="1673" y="577"/>
                  <a:pt x="1679" y="572"/>
                  <a:pt x="1679" y="565"/>
                </a:cubicBezTo>
                <a:cubicBezTo>
                  <a:pt x="1679" y="558"/>
                  <a:pt x="1673" y="552"/>
                  <a:pt x="1666" y="552"/>
                </a:cubicBezTo>
                <a:cubicBezTo>
                  <a:pt x="1659" y="552"/>
                  <a:pt x="1653" y="558"/>
                  <a:pt x="1653" y="565"/>
                </a:cubicBezTo>
                <a:cubicBezTo>
                  <a:pt x="1653" y="572"/>
                  <a:pt x="1659" y="577"/>
                  <a:pt x="1666" y="577"/>
                </a:cubicBezTo>
                <a:close/>
                <a:moveTo>
                  <a:pt x="1745" y="577"/>
                </a:moveTo>
                <a:cubicBezTo>
                  <a:pt x="1752" y="577"/>
                  <a:pt x="1758" y="572"/>
                  <a:pt x="1758" y="565"/>
                </a:cubicBezTo>
                <a:cubicBezTo>
                  <a:pt x="1758" y="558"/>
                  <a:pt x="1752" y="552"/>
                  <a:pt x="1745" y="552"/>
                </a:cubicBezTo>
                <a:cubicBezTo>
                  <a:pt x="1738" y="552"/>
                  <a:pt x="1732" y="558"/>
                  <a:pt x="1732" y="565"/>
                </a:cubicBezTo>
                <a:cubicBezTo>
                  <a:pt x="1732" y="572"/>
                  <a:pt x="1738" y="577"/>
                  <a:pt x="1745" y="577"/>
                </a:cubicBezTo>
                <a:close/>
                <a:moveTo>
                  <a:pt x="1784" y="577"/>
                </a:moveTo>
                <a:cubicBezTo>
                  <a:pt x="1791" y="577"/>
                  <a:pt x="1797" y="572"/>
                  <a:pt x="1797" y="565"/>
                </a:cubicBezTo>
                <a:cubicBezTo>
                  <a:pt x="1797" y="558"/>
                  <a:pt x="1791" y="552"/>
                  <a:pt x="1784" y="552"/>
                </a:cubicBezTo>
                <a:cubicBezTo>
                  <a:pt x="1777" y="552"/>
                  <a:pt x="1772" y="558"/>
                  <a:pt x="1772" y="565"/>
                </a:cubicBezTo>
                <a:cubicBezTo>
                  <a:pt x="1772" y="572"/>
                  <a:pt x="1777" y="577"/>
                  <a:pt x="1784" y="577"/>
                </a:cubicBezTo>
                <a:close/>
                <a:moveTo>
                  <a:pt x="1824" y="577"/>
                </a:moveTo>
                <a:cubicBezTo>
                  <a:pt x="1831" y="577"/>
                  <a:pt x="1836" y="572"/>
                  <a:pt x="1836" y="565"/>
                </a:cubicBezTo>
                <a:cubicBezTo>
                  <a:pt x="1836" y="558"/>
                  <a:pt x="1831" y="552"/>
                  <a:pt x="1824" y="552"/>
                </a:cubicBezTo>
                <a:cubicBezTo>
                  <a:pt x="1817" y="552"/>
                  <a:pt x="1811" y="558"/>
                  <a:pt x="1811" y="565"/>
                </a:cubicBezTo>
                <a:cubicBezTo>
                  <a:pt x="1811" y="572"/>
                  <a:pt x="1817" y="577"/>
                  <a:pt x="1824" y="577"/>
                </a:cubicBezTo>
                <a:close/>
                <a:moveTo>
                  <a:pt x="1863" y="577"/>
                </a:moveTo>
                <a:cubicBezTo>
                  <a:pt x="1870" y="577"/>
                  <a:pt x="1876" y="572"/>
                  <a:pt x="1876" y="565"/>
                </a:cubicBezTo>
                <a:cubicBezTo>
                  <a:pt x="1876" y="558"/>
                  <a:pt x="1870" y="552"/>
                  <a:pt x="1863" y="552"/>
                </a:cubicBezTo>
                <a:cubicBezTo>
                  <a:pt x="1856" y="552"/>
                  <a:pt x="1850" y="558"/>
                  <a:pt x="1850" y="565"/>
                </a:cubicBezTo>
                <a:cubicBezTo>
                  <a:pt x="1850" y="572"/>
                  <a:pt x="1856" y="577"/>
                  <a:pt x="1863" y="577"/>
                </a:cubicBezTo>
                <a:close/>
                <a:moveTo>
                  <a:pt x="1903" y="577"/>
                </a:moveTo>
                <a:cubicBezTo>
                  <a:pt x="1910" y="577"/>
                  <a:pt x="1915" y="572"/>
                  <a:pt x="1915" y="565"/>
                </a:cubicBezTo>
                <a:cubicBezTo>
                  <a:pt x="1915" y="558"/>
                  <a:pt x="1910" y="552"/>
                  <a:pt x="1903" y="552"/>
                </a:cubicBezTo>
                <a:cubicBezTo>
                  <a:pt x="1896" y="552"/>
                  <a:pt x="1890" y="558"/>
                  <a:pt x="1890" y="565"/>
                </a:cubicBezTo>
                <a:cubicBezTo>
                  <a:pt x="1890" y="572"/>
                  <a:pt x="1896" y="577"/>
                  <a:pt x="1903" y="577"/>
                </a:cubicBezTo>
                <a:close/>
                <a:moveTo>
                  <a:pt x="1942" y="577"/>
                </a:moveTo>
                <a:cubicBezTo>
                  <a:pt x="1949" y="577"/>
                  <a:pt x="1955" y="572"/>
                  <a:pt x="1955" y="565"/>
                </a:cubicBezTo>
                <a:cubicBezTo>
                  <a:pt x="1955" y="558"/>
                  <a:pt x="1949" y="552"/>
                  <a:pt x="1942" y="552"/>
                </a:cubicBezTo>
                <a:cubicBezTo>
                  <a:pt x="1935" y="552"/>
                  <a:pt x="1929" y="558"/>
                  <a:pt x="1929" y="565"/>
                </a:cubicBezTo>
                <a:cubicBezTo>
                  <a:pt x="1929" y="572"/>
                  <a:pt x="1935" y="577"/>
                  <a:pt x="1942" y="577"/>
                </a:cubicBezTo>
                <a:close/>
                <a:moveTo>
                  <a:pt x="1981" y="577"/>
                </a:moveTo>
                <a:cubicBezTo>
                  <a:pt x="1988" y="577"/>
                  <a:pt x="1994" y="572"/>
                  <a:pt x="1994" y="565"/>
                </a:cubicBezTo>
                <a:cubicBezTo>
                  <a:pt x="1994" y="558"/>
                  <a:pt x="1988" y="552"/>
                  <a:pt x="1981" y="552"/>
                </a:cubicBezTo>
                <a:cubicBezTo>
                  <a:pt x="1974" y="552"/>
                  <a:pt x="1969" y="558"/>
                  <a:pt x="1969" y="565"/>
                </a:cubicBezTo>
                <a:cubicBezTo>
                  <a:pt x="1969" y="572"/>
                  <a:pt x="1974" y="577"/>
                  <a:pt x="1981" y="577"/>
                </a:cubicBezTo>
                <a:close/>
                <a:moveTo>
                  <a:pt x="2021" y="577"/>
                </a:moveTo>
                <a:cubicBezTo>
                  <a:pt x="2028" y="577"/>
                  <a:pt x="2034" y="572"/>
                  <a:pt x="2034" y="565"/>
                </a:cubicBezTo>
                <a:cubicBezTo>
                  <a:pt x="2034" y="558"/>
                  <a:pt x="2028" y="552"/>
                  <a:pt x="2021" y="552"/>
                </a:cubicBezTo>
                <a:cubicBezTo>
                  <a:pt x="2014" y="552"/>
                  <a:pt x="2008" y="558"/>
                  <a:pt x="2008" y="565"/>
                </a:cubicBezTo>
                <a:cubicBezTo>
                  <a:pt x="2008" y="572"/>
                  <a:pt x="2014" y="577"/>
                  <a:pt x="2021" y="577"/>
                </a:cubicBezTo>
                <a:close/>
                <a:moveTo>
                  <a:pt x="2060" y="577"/>
                </a:moveTo>
                <a:cubicBezTo>
                  <a:pt x="2067" y="577"/>
                  <a:pt x="2073" y="572"/>
                  <a:pt x="2073" y="565"/>
                </a:cubicBezTo>
                <a:cubicBezTo>
                  <a:pt x="2073" y="558"/>
                  <a:pt x="2067" y="552"/>
                  <a:pt x="2060" y="552"/>
                </a:cubicBezTo>
                <a:cubicBezTo>
                  <a:pt x="2053" y="552"/>
                  <a:pt x="2048" y="558"/>
                  <a:pt x="2048" y="565"/>
                </a:cubicBezTo>
                <a:cubicBezTo>
                  <a:pt x="2048" y="572"/>
                  <a:pt x="2053" y="577"/>
                  <a:pt x="2060" y="577"/>
                </a:cubicBezTo>
                <a:close/>
                <a:moveTo>
                  <a:pt x="2100" y="577"/>
                </a:moveTo>
                <a:cubicBezTo>
                  <a:pt x="2107" y="577"/>
                  <a:pt x="2112" y="572"/>
                  <a:pt x="2112" y="565"/>
                </a:cubicBezTo>
                <a:cubicBezTo>
                  <a:pt x="2112" y="558"/>
                  <a:pt x="2107" y="552"/>
                  <a:pt x="2100" y="552"/>
                </a:cubicBezTo>
                <a:cubicBezTo>
                  <a:pt x="2093" y="552"/>
                  <a:pt x="2087" y="558"/>
                  <a:pt x="2087" y="565"/>
                </a:cubicBezTo>
                <a:cubicBezTo>
                  <a:pt x="2087" y="572"/>
                  <a:pt x="2093" y="577"/>
                  <a:pt x="2100" y="577"/>
                </a:cubicBezTo>
                <a:close/>
                <a:moveTo>
                  <a:pt x="2139" y="577"/>
                </a:moveTo>
                <a:cubicBezTo>
                  <a:pt x="2146" y="577"/>
                  <a:pt x="2152" y="572"/>
                  <a:pt x="2152" y="565"/>
                </a:cubicBezTo>
                <a:cubicBezTo>
                  <a:pt x="2152" y="558"/>
                  <a:pt x="2146" y="552"/>
                  <a:pt x="2139" y="552"/>
                </a:cubicBezTo>
                <a:cubicBezTo>
                  <a:pt x="2132" y="552"/>
                  <a:pt x="2126" y="558"/>
                  <a:pt x="2126" y="565"/>
                </a:cubicBezTo>
                <a:cubicBezTo>
                  <a:pt x="2126" y="572"/>
                  <a:pt x="2132" y="577"/>
                  <a:pt x="2139" y="577"/>
                </a:cubicBezTo>
                <a:close/>
                <a:moveTo>
                  <a:pt x="2179" y="577"/>
                </a:moveTo>
                <a:cubicBezTo>
                  <a:pt x="2186" y="577"/>
                  <a:pt x="2191" y="572"/>
                  <a:pt x="2191" y="565"/>
                </a:cubicBezTo>
                <a:cubicBezTo>
                  <a:pt x="2191" y="558"/>
                  <a:pt x="2186" y="552"/>
                  <a:pt x="2179" y="552"/>
                </a:cubicBezTo>
                <a:cubicBezTo>
                  <a:pt x="2171" y="552"/>
                  <a:pt x="2166" y="558"/>
                  <a:pt x="2166" y="565"/>
                </a:cubicBezTo>
                <a:cubicBezTo>
                  <a:pt x="2166" y="572"/>
                  <a:pt x="2171" y="577"/>
                  <a:pt x="2179" y="577"/>
                </a:cubicBezTo>
                <a:close/>
                <a:moveTo>
                  <a:pt x="2218" y="577"/>
                </a:moveTo>
                <a:cubicBezTo>
                  <a:pt x="2225" y="577"/>
                  <a:pt x="2231" y="572"/>
                  <a:pt x="2231" y="565"/>
                </a:cubicBezTo>
                <a:cubicBezTo>
                  <a:pt x="2231" y="558"/>
                  <a:pt x="2225" y="552"/>
                  <a:pt x="2218" y="552"/>
                </a:cubicBezTo>
                <a:cubicBezTo>
                  <a:pt x="2211" y="552"/>
                  <a:pt x="2205" y="558"/>
                  <a:pt x="2205" y="565"/>
                </a:cubicBezTo>
                <a:cubicBezTo>
                  <a:pt x="2205" y="572"/>
                  <a:pt x="2211" y="577"/>
                  <a:pt x="2218" y="577"/>
                </a:cubicBezTo>
                <a:close/>
                <a:moveTo>
                  <a:pt x="2257" y="577"/>
                </a:moveTo>
                <a:cubicBezTo>
                  <a:pt x="2264" y="577"/>
                  <a:pt x="2270" y="572"/>
                  <a:pt x="2270" y="565"/>
                </a:cubicBezTo>
                <a:cubicBezTo>
                  <a:pt x="2270" y="558"/>
                  <a:pt x="2264" y="552"/>
                  <a:pt x="2257" y="552"/>
                </a:cubicBezTo>
                <a:cubicBezTo>
                  <a:pt x="2250" y="552"/>
                  <a:pt x="2245" y="558"/>
                  <a:pt x="2245" y="565"/>
                </a:cubicBezTo>
                <a:cubicBezTo>
                  <a:pt x="2245" y="572"/>
                  <a:pt x="2250" y="577"/>
                  <a:pt x="2257" y="577"/>
                </a:cubicBezTo>
                <a:close/>
                <a:moveTo>
                  <a:pt x="2297" y="577"/>
                </a:moveTo>
                <a:cubicBezTo>
                  <a:pt x="2304" y="577"/>
                  <a:pt x="2310" y="572"/>
                  <a:pt x="2310" y="565"/>
                </a:cubicBezTo>
                <a:cubicBezTo>
                  <a:pt x="2310" y="558"/>
                  <a:pt x="2304" y="552"/>
                  <a:pt x="2297" y="552"/>
                </a:cubicBezTo>
                <a:cubicBezTo>
                  <a:pt x="2290" y="552"/>
                  <a:pt x="2284" y="558"/>
                  <a:pt x="2284" y="565"/>
                </a:cubicBezTo>
                <a:cubicBezTo>
                  <a:pt x="2284" y="572"/>
                  <a:pt x="2290" y="577"/>
                  <a:pt x="2297" y="577"/>
                </a:cubicBezTo>
                <a:close/>
                <a:moveTo>
                  <a:pt x="2336" y="577"/>
                </a:moveTo>
                <a:cubicBezTo>
                  <a:pt x="2343" y="577"/>
                  <a:pt x="2349" y="572"/>
                  <a:pt x="2349" y="565"/>
                </a:cubicBezTo>
                <a:cubicBezTo>
                  <a:pt x="2349" y="558"/>
                  <a:pt x="2343" y="552"/>
                  <a:pt x="2336" y="552"/>
                </a:cubicBezTo>
                <a:cubicBezTo>
                  <a:pt x="2329" y="552"/>
                  <a:pt x="2323" y="558"/>
                  <a:pt x="2323" y="565"/>
                </a:cubicBezTo>
                <a:cubicBezTo>
                  <a:pt x="2323" y="572"/>
                  <a:pt x="2329" y="577"/>
                  <a:pt x="2336" y="577"/>
                </a:cubicBezTo>
                <a:close/>
                <a:moveTo>
                  <a:pt x="2376" y="577"/>
                </a:moveTo>
                <a:cubicBezTo>
                  <a:pt x="2383" y="577"/>
                  <a:pt x="2388" y="572"/>
                  <a:pt x="2388" y="565"/>
                </a:cubicBezTo>
                <a:cubicBezTo>
                  <a:pt x="2388" y="558"/>
                  <a:pt x="2383" y="552"/>
                  <a:pt x="2376" y="552"/>
                </a:cubicBezTo>
                <a:cubicBezTo>
                  <a:pt x="2369" y="552"/>
                  <a:pt x="2363" y="558"/>
                  <a:pt x="2363" y="565"/>
                </a:cubicBezTo>
                <a:cubicBezTo>
                  <a:pt x="2363" y="572"/>
                  <a:pt x="2369" y="577"/>
                  <a:pt x="2376" y="577"/>
                </a:cubicBezTo>
                <a:close/>
                <a:moveTo>
                  <a:pt x="2415" y="577"/>
                </a:moveTo>
                <a:cubicBezTo>
                  <a:pt x="2422" y="577"/>
                  <a:pt x="2428" y="572"/>
                  <a:pt x="2428" y="565"/>
                </a:cubicBezTo>
                <a:cubicBezTo>
                  <a:pt x="2428" y="558"/>
                  <a:pt x="2422" y="552"/>
                  <a:pt x="2415" y="552"/>
                </a:cubicBezTo>
                <a:cubicBezTo>
                  <a:pt x="2408" y="552"/>
                  <a:pt x="2402" y="558"/>
                  <a:pt x="2402" y="565"/>
                </a:cubicBezTo>
                <a:cubicBezTo>
                  <a:pt x="2402" y="572"/>
                  <a:pt x="2408" y="577"/>
                  <a:pt x="2415" y="577"/>
                </a:cubicBezTo>
                <a:close/>
                <a:moveTo>
                  <a:pt x="2455" y="577"/>
                </a:moveTo>
                <a:cubicBezTo>
                  <a:pt x="2462" y="577"/>
                  <a:pt x="2467" y="572"/>
                  <a:pt x="2467" y="565"/>
                </a:cubicBezTo>
                <a:cubicBezTo>
                  <a:pt x="2467" y="558"/>
                  <a:pt x="2462" y="552"/>
                  <a:pt x="2455" y="552"/>
                </a:cubicBezTo>
                <a:cubicBezTo>
                  <a:pt x="2447" y="552"/>
                  <a:pt x="2442" y="558"/>
                  <a:pt x="2442" y="565"/>
                </a:cubicBezTo>
                <a:cubicBezTo>
                  <a:pt x="2442" y="572"/>
                  <a:pt x="2447" y="577"/>
                  <a:pt x="2455" y="577"/>
                </a:cubicBezTo>
                <a:close/>
                <a:moveTo>
                  <a:pt x="2494" y="577"/>
                </a:moveTo>
                <a:cubicBezTo>
                  <a:pt x="2501" y="577"/>
                  <a:pt x="2507" y="572"/>
                  <a:pt x="2507" y="565"/>
                </a:cubicBezTo>
                <a:cubicBezTo>
                  <a:pt x="2507" y="558"/>
                  <a:pt x="2501" y="552"/>
                  <a:pt x="2494" y="552"/>
                </a:cubicBezTo>
                <a:cubicBezTo>
                  <a:pt x="2487" y="552"/>
                  <a:pt x="2481" y="558"/>
                  <a:pt x="2481" y="565"/>
                </a:cubicBezTo>
                <a:cubicBezTo>
                  <a:pt x="2481" y="572"/>
                  <a:pt x="2487" y="577"/>
                  <a:pt x="2494" y="577"/>
                </a:cubicBezTo>
                <a:close/>
                <a:moveTo>
                  <a:pt x="2533" y="577"/>
                </a:moveTo>
                <a:cubicBezTo>
                  <a:pt x="2540" y="577"/>
                  <a:pt x="2546" y="572"/>
                  <a:pt x="2546" y="565"/>
                </a:cubicBezTo>
                <a:cubicBezTo>
                  <a:pt x="2546" y="558"/>
                  <a:pt x="2540" y="552"/>
                  <a:pt x="2533" y="552"/>
                </a:cubicBezTo>
                <a:cubicBezTo>
                  <a:pt x="2526" y="552"/>
                  <a:pt x="2521" y="558"/>
                  <a:pt x="2521" y="565"/>
                </a:cubicBezTo>
                <a:cubicBezTo>
                  <a:pt x="2521" y="572"/>
                  <a:pt x="2526" y="577"/>
                  <a:pt x="2533" y="577"/>
                </a:cubicBezTo>
                <a:close/>
                <a:moveTo>
                  <a:pt x="2573" y="577"/>
                </a:moveTo>
                <a:cubicBezTo>
                  <a:pt x="2580" y="577"/>
                  <a:pt x="2586" y="572"/>
                  <a:pt x="2586" y="565"/>
                </a:cubicBezTo>
                <a:cubicBezTo>
                  <a:pt x="2586" y="558"/>
                  <a:pt x="2580" y="552"/>
                  <a:pt x="2573" y="552"/>
                </a:cubicBezTo>
                <a:cubicBezTo>
                  <a:pt x="2566" y="552"/>
                  <a:pt x="2560" y="558"/>
                  <a:pt x="2560" y="565"/>
                </a:cubicBezTo>
                <a:cubicBezTo>
                  <a:pt x="2560" y="572"/>
                  <a:pt x="2566" y="577"/>
                  <a:pt x="2573" y="577"/>
                </a:cubicBezTo>
                <a:close/>
                <a:moveTo>
                  <a:pt x="2612" y="577"/>
                </a:moveTo>
                <a:cubicBezTo>
                  <a:pt x="2619" y="577"/>
                  <a:pt x="2625" y="572"/>
                  <a:pt x="2625" y="565"/>
                </a:cubicBezTo>
                <a:cubicBezTo>
                  <a:pt x="2625" y="558"/>
                  <a:pt x="2619" y="552"/>
                  <a:pt x="2612" y="552"/>
                </a:cubicBezTo>
                <a:cubicBezTo>
                  <a:pt x="2605" y="552"/>
                  <a:pt x="2599" y="558"/>
                  <a:pt x="2599" y="565"/>
                </a:cubicBezTo>
                <a:cubicBezTo>
                  <a:pt x="2599" y="572"/>
                  <a:pt x="2605" y="577"/>
                  <a:pt x="2612" y="577"/>
                </a:cubicBezTo>
                <a:close/>
                <a:moveTo>
                  <a:pt x="2652" y="577"/>
                </a:moveTo>
                <a:cubicBezTo>
                  <a:pt x="2659" y="577"/>
                  <a:pt x="2664" y="572"/>
                  <a:pt x="2664" y="565"/>
                </a:cubicBezTo>
                <a:cubicBezTo>
                  <a:pt x="2664" y="558"/>
                  <a:pt x="2659" y="552"/>
                  <a:pt x="2652" y="552"/>
                </a:cubicBezTo>
                <a:cubicBezTo>
                  <a:pt x="2645" y="552"/>
                  <a:pt x="2639" y="558"/>
                  <a:pt x="2639" y="565"/>
                </a:cubicBezTo>
                <a:cubicBezTo>
                  <a:pt x="2639" y="572"/>
                  <a:pt x="2645" y="577"/>
                  <a:pt x="2652" y="577"/>
                </a:cubicBezTo>
                <a:close/>
                <a:moveTo>
                  <a:pt x="2691" y="577"/>
                </a:moveTo>
                <a:cubicBezTo>
                  <a:pt x="2698" y="577"/>
                  <a:pt x="2704" y="572"/>
                  <a:pt x="2704" y="565"/>
                </a:cubicBezTo>
                <a:cubicBezTo>
                  <a:pt x="2704" y="558"/>
                  <a:pt x="2698" y="552"/>
                  <a:pt x="2691" y="552"/>
                </a:cubicBezTo>
                <a:cubicBezTo>
                  <a:pt x="2684" y="552"/>
                  <a:pt x="2678" y="558"/>
                  <a:pt x="2678" y="565"/>
                </a:cubicBezTo>
                <a:cubicBezTo>
                  <a:pt x="2678" y="572"/>
                  <a:pt x="2684" y="577"/>
                  <a:pt x="2691" y="577"/>
                </a:cubicBezTo>
                <a:close/>
                <a:moveTo>
                  <a:pt x="2730" y="577"/>
                </a:moveTo>
                <a:cubicBezTo>
                  <a:pt x="2738" y="577"/>
                  <a:pt x="2743" y="572"/>
                  <a:pt x="2743" y="565"/>
                </a:cubicBezTo>
                <a:cubicBezTo>
                  <a:pt x="2743" y="558"/>
                  <a:pt x="2738" y="552"/>
                  <a:pt x="2730" y="552"/>
                </a:cubicBezTo>
                <a:cubicBezTo>
                  <a:pt x="2723" y="552"/>
                  <a:pt x="2718" y="558"/>
                  <a:pt x="2718" y="565"/>
                </a:cubicBezTo>
                <a:cubicBezTo>
                  <a:pt x="2718" y="572"/>
                  <a:pt x="2723" y="577"/>
                  <a:pt x="2730" y="577"/>
                </a:cubicBezTo>
                <a:close/>
                <a:moveTo>
                  <a:pt x="2770" y="577"/>
                </a:moveTo>
                <a:cubicBezTo>
                  <a:pt x="2777" y="577"/>
                  <a:pt x="2783" y="572"/>
                  <a:pt x="2783" y="565"/>
                </a:cubicBezTo>
                <a:cubicBezTo>
                  <a:pt x="2783" y="558"/>
                  <a:pt x="2777" y="552"/>
                  <a:pt x="2770" y="552"/>
                </a:cubicBezTo>
                <a:cubicBezTo>
                  <a:pt x="2763" y="552"/>
                  <a:pt x="2757" y="558"/>
                  <a:pt x="2757" y="565"/>
                </a:cubicBezTo>
                <a:cubicBezTo>
                  <a:pt x="2757" y="572"/>
                  <a:pt x="2763" y="577"/>
                  <a:pt x="2770" y="577"/>
                </a:cubicBezTo>
                <a:close/>
                <a:moveTo>
                  <a:pt x="2809" y="577"/>
                </a:moveTo>
                <a:cubicBezTo>
                  <a:pt x="2816" y="577"/>
                  <a:pt x="2822" y="572"/>
                  <a:pt x="2822" y="565"/>
                </a:cubicBezTo>
                <a:cubicBezTo>
                  <a:pt x="2822" y="558"/>
                  <a:pt x="2816" y="552"/>
                  <a:pt x="2809" y="552"/>
                </a:cubicBezTo>
                <a:cubicBezTo>
                  <a:pt x="2802" y="552"/>
                  <a:pt x="2797" y="558"/>
                  <a:pt x="2797" y="565"/>
                </a:cubicBezTo>
                <a:cubicBezTo>
                  <a:pt x="2797" y="572"/>
                  <a:pt x="2802" y="577"/>
                  <a:pt x="2809" y="577"/>
                </a:cubicBezTo>
                <a:close/>
                <a:moveTo>
                  <a:pt x="2849" y="577"/>
                </a:moveTo>
                <a:cubicBezTo>
                  <a:pt x="2856" y="577"/>
                  <a:pt x="2861" y="572"/>
                  <a:pt x="2861" y="565"/>
                </a:cubicBezTo>
                <a:cubicBezTo>
                  <a:pt x="2861" y="558"/>
                  <a:pt x="2856" y="552"/>
                  <a:pt x="2849" y="552"/>
                </a:cubicBezTo>
                <a:cubicBezTo>
                  <a:pt x="2842" y="552"/>
                  <a:pt x="2836" y="558"/>
                  <a:pt x="2836" y="565"/>
                </a:cubicBezTo>
                <a:cubicBezTo>
                  <a:pt x="2836" y="572"/>
                  <a:pt x="2842" y="577"/>
                  <a:pt x="2849" y="577"/>
                </a:cubicBezTo>
                <a:close/>
                <a:moveTo>
                  <a:pt x="2888" y="577"/>
                </a:moveTo>
                <a:cubicBezTo>
                  <a:pt x="2895" y="577"/>
                  <a:pt x="2901" y="572"/>
                  <a:pt x="2901" y="565"/>
                </a:cubicBezTo>
                <a:cubicBezTo>
                  <a:pt x="2901" y="558"/>
                  <a:pt x="2895" y="552"/>
                  <a:pt x="2888" y="552"/>
                </a:cubicBezTo>
                <a:cubicBezTo>
                  <a:pt x="2881" y="552"/>
                  <a:pt x="2875" y="558"/>
                  <a:pt x="2875" y="565"/>
                </a:cubicBezTo>
                <a:cubicBezTo>
                  <a:pt x="2875" y="572"/>
                  <a:pt x="2881" y="577"/>
                  <a:pt x="2888" y="577"/>
                </a:cubicBezTo>
                <a:close/>
                <a:moveTo>
                  <a:pt x="2928" y="577"/>
                </a:moveTo>
                <a:cubicBezTo>
                  <a:pt x="2935" y="577"/>
                  <a:pt x="2940" y="572"/>
                  <a:pt x="2940" y="565"/>
                </a:cubicBezTo>
                <a:cubicBezTo>
                  <a:pt x="2940" y="558"/>
                  <a:pt x="2935" y="552"/>
                  <a:pt x="2928" y="552"/>
                </a:cubicBezTo>
                <a:cubicBezTo>
                  <a:pt x="2921" y="552"/>
                  <a:pt x="2915" y="558"/>
                  <a:pt x="2915" y="565"/>
                </a:cubicBezTo>
                <a:cubicBezTo>
                  <a:pt x="2915" y="572"/>
                  <a:pt x="2921" y="577"/>
                  <a:pt x="2928" y="577"/>
                </a:cubicBezTo>
                <a:close/>
                <a:moveTo>
                  <a:pt x="2967" y="577"/>
                </a:moveTo>
                <a:cubicBezTo>
                  <a:pt x="2974" y="577"/>
                  <a:pt x="2980" y="572"/>
                  <a:pt x="2980" y="565"/>
                </a:cubicBezTo>
                <a:cubicBezTo>
                  <a:pt x="2980" y="558"/>
                  <a:pt x="2974" y="552"/>
                  <a:pt x="2967" y="552"/>
                </a:cubicBezTo>
                <a:cubicBezTo>
                  <a:pt x="2960" y="552"/>
                  <a:pt x="2954" y="558"/>
                  <a:pt x="2954" y="565"/>
                </a:cubicBezTo>
                <a:cubicBezTo>
                  <a:pt x="2954" y="572"/>
                  <a:pt x="2960" y="577"/>
                  <a:pt x="2967" y="577"/>
                </a:cubicBezTo>
                <a:close/>
                <a:moveTo>
                  <a:pt x="3006" y="577"/>
                </a:moveTo>
                <a:cubicBezTo>
                  <a:pt x="3013" y="577"/>
                  <a:pt x="3019" y="572"/>
                  <a:pt x="3019" y="565"/>
                </a:cubicBezTo>
                <a:cubicBezTo>
                  <a:pt x="3019" y="558"/>
                  <a:pt x="3013" y="552"/>
                  <a:pt x="3006" y="552"/>
                </a:cubicBezTo>
                <a:cubicBezTo>
                  <a:pt x="2999" y="552"/>
                  <a:pt x="2994" y="558"/>
                  <a:pt x="2994" y="565"/>
                </a:cubicBezTo>
                <a:cubicBezTo>
                  <a:pt x="2994" y="572"/>
                  <a:pt x="2999" y="577"/>
                  <a:pt x="3006" y="577"/>
                </a:cubicBezTo>
                <a:close/>
                <a:moveTo>
                  <a:pt x="3046" y="577"/>
                </a:moveTo>
                <a:cubicBezTo>
                  <a:pt x="3053" y="577"/>
                  <a:pt x="3059" y="572"/>
                  <a:pt x="3059" y="565"/>
                </a:cubicBezTo>
                <a:cubicBezTo>
                  <a:pt x="3059" y="558"/>
                  <a:pt x="3053" y="552"/>
                  <a:pt x="3046" y="552"/>
                </a:cubicBezTo>
                <a:cubicBezTo>
                  <a:pt x="3039" y="552"/>
                  <a:pt x="3033" y="558"/>
                  <a:pt x="3033" y="565"/>
                </a:cubicBezTo>
                <a:cubicBezTo>
                  <a:pt x="3033" y="572"/>
                  <a:pt x="3039" y="577"/>
                  <a:pt x="3046" y="577"/>
                </a:cubicBezTo>
                <a:close/>
                <a:moveTo>
                  <a:pt x="3085" y="577"/>
                </a:moveTo>
                <a:cubicBezTo>
                  <a:pt x="3092" y="577"/>
                  <a:pt x="3098" y="572"/>
                  <a:pt x="3098" y="565"/>
                </a:cubicBezTo>
                <a:cubicBezTo>
                  <a:pt x="3098" y="558"/>
                  <a:pt x="3092" y="552"/>
                  <a:pt x="3085" y="552"/>
                </a:cubicBezTo>
                <a:cubicBezTo>
                  <a:pt x="3078" y="552"/>
                  <a:pt x="3073" y="558"/>
                  <a:pt x="3073" y="565"/>
                </a:cubicBezTo>
                <a:cubicBezTo>
                  <a:pt x="3073" y="572"/>
                  <a:pt x="3078" y="577"/>
                  <a:pt x="3085" y="577"/>
                </a:cubicBezTo>
                <a:close/>
                <a:moveTo>
                  <a:pt x="3282" y="554"/>
                </a:moveTo>
                <a:cubicBezTo>
                  <a:pt x="3276" y="554"/>
                  <a:pt x="3272" y="559"/>
                  <a:pt x="3272" y="565"/>
                </a:cubicBezTo>
                <a:cubicBezTo>
                  <a:pt x="3272" y="571"/>
                  <a:pt x="3276" y="575"/>
                  <a:pt x="3282" y="575"/>
                </a:cubicBezTo>
                <a:cubicBezTo>
                  <a:pt x="3288" y="575"/>
                  <a:pt x="3293" y="571"/>
                  <a:pt x="3293" y="565"/>
                </a:cubicBezTo>
                <a:cubicBezTo>
                  <a:pt x="3293" y="559"/>
                  <a:pt x="3288" y="554"/>
                  <a:pt x="3282" y="554"/>
                </a:cubicBezTo>
                <a:close/>
                <a:moveTo>
                  <a:pt x="444" y="617"/>
                </a:moveTo>
                <a:cubicBezTo>
                  <a:pt x="451" y="617"/>
                  <a:pt x="457" y="611"/>
                  <a:pt x="457" y="604"/>
                </a:cubicBezTo>
                <a:cubicBezTo>
                  <a:pt x="457" y="597"/>
                  <a:pt x="451" y="591"/>
                  <a:pt x="444" y="591"/>
                </a:cubicBezTo>
                <a:cubicBezTo>
                  <a:pt x="437" y="591"/>
                  <a:pt x="431" y="597"/>
                  <a:pt x="431" y="604"/>
                </a:cubicBezTo>
                <a:cubicBezTo>
                  <a:pt x="431" y="611"/>
                  <a:pt x="437" y="617"/>
                  <a:pt x="444" y="617"/>
                </a:cubicBezTo>
                <a:close/>
                <a:moveTo>
                  <a:pt x="483" y="617"/>
                </a:moveTo>
                <a:cubicBezTo>
                  <a:pt x="490" y="617"/>
                  <a:pt x="496" y="611"/>
                  <a:pt x="496" y="604"/>
                </a:cubicBezTo>
                <a:cubicBezTo>
                  <a:pt x="496" y="597"/>
                  <a:pt x="490" y="591"/>
                  <a:pt x="483" y="591"/>
                </a:cubicBezTo>
                <a:cubicBezTo>
                  <a:pt x="476" y="591"/>
                  <a:pt x="471" y="597"/>
                  <a:pt x="471" y="604"/>
                </a:cubicBezTo>
                <a:cubicBezTo>
                  <a:pt x="471" y="611"/>
                  <a:pt x="476" y="617"/>
                  <a:pt x="483" y="617"/>
                </a:cubicBezTo>
                <a:close/>
                <a:moveTo>
                  <a:pt x="523" y="617"/>
                </a:moveTo>
                <a:cubicBezTo>
                  <a:pt x="530" y="617"/>
                  <a:pt x="535" y="611"/>
                  <a:pt x="535" y="604"/>
                </a:cubicBezTo>
                <a:cubicBezTo>
                  <a:pt x="535" y="597"/>
                  <a:pt x="530" y="591"/>
                  <a:pt x="523" y="591"/>
                </a:cubicBezTo>
                <a:cubicBezTo>
                  <a:pt x="516" y="591"/>
                  <a:pt x="510" y="597"/>
                  <a:pt x="510" y="604"/>
                </a:cubicBezTo>
                <a:cubicBezTo>
                  <a:pt x="510" y="611"/>
                  <a:pt x="516" y="617"/>
                  <a:pt x="523" y="617"/>
                </a:cubicBezTo>
                <a:close/>
                <a:moveTo>
                  <a:pt x="562" y="617"/>
                </a:moveTo>
                <a:cubicBezTo>
                  <a:pt x="569" y="617"/>
                  <a:pt x="575" y="611"/>
                  <a:pt x="575" y="604"/>
                </a:cubicBezTo>
                <a:cubicBezTo>
                  <a:pt x="575" y="597"/>
                  <a:pt x="569" y="591"/>
                  <a:pt x="562" y="591"/>
                </a:cubicBezTo>
                <a:cubicBezTo>
                  <a:pt x="555" y="591"/>
                  <a:pt x="549" y="597"/>
                  <a:pt x="549" y="604"/>
                </a:cubicBezTo>
                <a:cubicBezTo>
                  <a:pt x="549" y="611"/>
                  <a:pt x="555" y="617"/>
                  <a:pt x="562" y="617"/>
                </a:cubicBezTo>
                <a:close/>
                <a:moveTo>
                  <a:pt x="602" y="617"/>
                </a:moveTo>
                <a:cubicBezTo>
                  <a:pt x="609" y="617"/>
                  <a:pt x="614" y="611"/>
                  <a:pt x="614" y="604"/>
                </a:cubicBezTo>
                <a:cubicBezTo>
                  <a:pt x="614" y="597"/>
                  <a:pt x="609" y="591"/>
                  <a:pt x="602" y="591"/>
                </a:cubicBezTo>
                <a:cubicBezTo>
                  <a:pt x="595" y="591"/>
                  <a:pt x="589" y="597"/>
                  <a:pt x="589" y="604"/>
                </a:cubicBezTo>
                <a:cubicBezTo>
                  <a:pt x="589" y="611"/>
                  <a:pt x="595" y="617"/>
                  <a:pt x="602" y="617"/>
                </a:cubicBezTo>
                <a:close/>
                <a:moveTo>
                  <a:pt x="641" y="617"/>
                </a:moveTo>
                <a:cubicBezTo>
                  <a:pt x="648" y="617"/>
                  <a:pt x="654" y="611"/>
                  <a:pt x="654" y="604"/>
                </a:cubicBezTo>
                <a:cubicBezTo>
                  <a:pt x="654" y="597"/>
                  <a:pt x="648" y="591"/>
                  <a:pt x="641" y="591"/>
                </a:cubicBezTo>
                <a:cubicBezTo>
                  <a:pt x="634" y="591"/>
                  <a:pt x="628" y="597"/>
                  <a:pt x="628" y="604"/>
                </a:cubicBezTo>
                <a:cubicBezTo>
                  <a:pt x="628" y="611"/>
                  <a:pt x="634" y="617"/>
                  <a:pt x="641" y="617"/>
                </a:cubicBezTo>
                <a:close/>
                <a:moveTo>
                  <a:pt x="680" y="617"/>
                </a:moveTo>
                <a:cubicBezTo>
                  <a:pt x="687" y="617"/>
                  <a:pt x="693" y="611"/>
                  <a:pt x="693" y="604"/>
                </a:cubicBezTo>
                <a:cubicBezTo>
                  <a:pt x="693" y="597"/>
                  <a:pt x="687" y="591"/>
                  <a:pt x="680" y="591"/>
                </a:cubicBezTo>
                <a:cubicBezTo>
                  <a:pt x="673" y="591"/>
                  <a:pt x="668" y="597"/>
                  <a:pt x="668" y="604"/>
                </a:cubicBezTo>
                <a:cubicBezTo>
                  <a:pt x="668" y="611"/>
                  <a:pt x="673" y="617"/>
                  <a:pt x="680" y="617"/>
                </a:cubicBezTo>
                <a:close/>
                <a:moveTo>
                  <a:pt x="720" y="617"/>
                </a:moveTo>
                <a:cubicBezTo>
                  <a:pt x="727" y="617"/>
                  <a:pt x="733" y="611"/>
                  <a:pt x="733" y="604"/>
                </a:cubicBezTo>
                <a:cubicBezTo>
                  <a:pt x="733" y="597"/>
                  <a:pt x="727" y="591"/>
                  <a:pt x="720" y="591"/>
                </a:cubicBezTo>
                <a:cubicBezTo>
                  <a:pt x="713" y="591"/>
                  <a:pt x="707" y="597"/>
                  <a:pt x="707" y="604"/>
                </a:cubicBezTo>
                <a:cubicBezTo>
                  <a:pt x="707" y="611"/>
                  <a:pt x="713" y="617"/>
                  <a:pt x="720" y="617"/>
                </a:cubicBezTo>
                <a:close/>
                <a:moveTo>
                  <a:pt x="759" y="617"/>
                </a:moveTo>
                <a:cubicBezTo>
                  <a:pt x="766" y="617"/>
                  <a:pt x="772" y="611"/>
                  <a:pt x="772" y="604"/>
                </a:cubicBezTo>
                <a:cubicBezTo>
                  <a:pt x="772" y="597"/>
                  <a:pt x="766" y="591"/>
                  <a:pt x="759" y="591"/>
                </a:cubicBezTo>
                <a:cubicBezTo>
                  <a:pt x="752" y="591"/>
                  <a:pt x="747" y="597"/>
                  <a:pt x="747" y="604"/>
                </a:cubicBezTo>
                <a:cubicBezTo>
                  <a:pt x="747" y="611"/>
                  <a:pt x="752" y="617"/>
                  <a:pt x="759" y="617"/>
                </a:cubicBezTo>
                <a:close/>
                <a:moveTo>
                  <a:pt x="838" y="617"/>
                </a:moveTo>
                <a:cubicBezTo>
                  <a:pt x="845" y="617"/>
                  <a:pt x="851" y="611"/>
                  <a:pt x="851" y="604"/>
                </a:cubicBezTo>
                <a:cubicBezTo>
                  <a:pt x="851" y="597"/>
                  <a:pt x="845" y="591"/>
                  <a:pt x="838" y="591"/>
                </a:cubicBezTo>
                <a:cubicBezTo>
                  <a:pt x="831" y="591"/>
                  <a:pt x="825" y="597"/>
                  <a:pt x="825" y="604"/>
                </a:cubicBezTo>
                <a:cubicBezTo>
                  <a:pt x="825" y="611"/>
                  <a:pt x="831" y="617"/>
                  <a:pt x="838" y="617"/>
                </a:cubicBezTo>
                <a:close/>
                <a:moveTo>
                  <a:pt x="878" y="617"/>
                </a:moveTo>
                <a:cubicBezTo>
                  <a:pt x="885" y="617"/>
                  <a:pt x="890" y="611"/>
                  <a:pt x="890" y="604"/>
                </a:cubicBezTo>
                <a:cubicBezTo>
                  <a:pt x="890" y="597"/>
                  <a:pt x="885" y="591"/>
                  <a:pt x="878" y="591"/>
                </a:cubicBezTo>
                <a:cubicBezTo>
                  <a:pt x="871" y="591"/>
                  <a:pt x="865" y="597"/>
                  <a:pt x="865" y="604"/>
                </a:cubicBezTo>
                <a:cubicBezTo>
                  <a:pt x="865" y="611"/>
                  <a:pt x="871" y="617"/>
                  <a:pt x="878" y="617"/>
                </a:cubicBezTo>
                <a:close/>
                <a:moveTo>
                  <a:pt x="917" y="617"/>
                </a:moveTo>
                <a:cubicBezTo>
                  <a:pt x="924" y="617"/>
                  <a:pt x="930" y="611"/>
                  <a:pt x="930" y="604"/>
                </a:cubicBezTo>
                <a:cubicBezTo>
                  <a:pt x="930" y="597"/>
                  <a:pt x="924" y="591"/>
                  <a:pt x="917" y="591"/>
                </a:cubicBezTo>
                <a:cubicBezTo>
                  <a:pt x="910" y="591"/>
                  <a:pt x="904" y="597"/>
                  <a:pt x="904" y="604"/>
                </a:cubicBezTo>
                <a:cubicBezTo>
                  <a:pt x="904" y="611"/>
                  <a:pt x="910" y="617"/>
                  <a:pt x="917" y="617"/>
                </a:cubicBezTo>
                <a:close/>
                <a:moveTo>
                  <a:pt x="956" y="617"/>
                </a:moveTo>
                <a:cubicBezTo>
                  <a:pt x="963" y="617"/>
                  <a:pt x="969" y="611"/>
                  <a:pt x="969" y="604"/>
                </a:cubicBezTo>
                <a:cubicBezTo>
                  <a:pt x="969" y="597"/>
                  <a:pt x="963" y="591"/>
                  <a:pt x="956" y="591"/>
                </a:cubicBezTo>
                <a:cubicBezTo>
                  <a:pt x="949" y="591"/>
                  <a:pt x="944" y="597"/>
                  <a:pt x="944" y="604"/>
                </a:cubicBezTo>
                <a:cubicBezTo>
                  <a:pt x="944" y="611"/>
                  <a:pt x="949" y="617"/>
                  <a:pt x="956" y="617"/>
                </a:cubicBezTo>
                <a:close/>
                <a:moveTo>
                  <a:pt x="996" y="617"/>
                </a:moveTo>
                <a:cubicBezTo>
                  <a:pt x="1003" y="617"/>
                  <a:pt x="1009" y="611"/>
                  <a:pt x="1009" y="604"/>
                </a:cubicBezTo>
                <a:cubicBezTo>
                  <a:pt x="1009" y="597"/>
                  <a:pt x="1003" y="591"/>
                  <a:pt x="996" y="591"/>
                </a:cubicBezTo>
                <a:cubicBezTo>
                  <a:pt x="989" y="591"/>
                  <a:pt x="983" y="597"/>
                  <a:pt x="983" y="604"/>
                </a:cubicBezTo>
                <a:cubicBezTo>
                  <a:pt x="983" y="611"/>
                  <a:pt x="989" y="617"/>
                  <a:pt x="996" y="617"/>
                </a:cubicBezTo>
                <a:close/>
                <a:moveTo>
                  <a:pt x="1035" y="595"/>
                </a:moveTo>
                <a:cubicBezTo>
                  <a:pt x="1030" y="595"/>
                  <a:pt x="1026" y="599"/>
                  <a:pt x="1026" y="604"/>
                </a:cubicBezTo>
                <a:cubicBezTo>
                  <a:pt x="1026" y="609"/>
                  <a:pt x="1030" y="613"/>
                  <a:pt x="1035" y="613"/>
                </a:cubicBezTo>
                <a:cubicBezTo>
                  <a:pt x="1040" y="613"/>
                  <a:pt x="1045" y="609"/>
                  <a:pt x="1045" y="604"/>
                </a:cubicBezTo>
                <a:cubicBezTo>
                  <a:pt x="1045" y="599"/>
                  <a:pt x="1040" y="595"/>
                  <a:pt x="1035" y="595"/>
                </a:cubicBezTo>
                <a:close/>
                <a:moveTo>
                  <a:pt x="1101" y="604"/>
                </a:moveTo>
                <a:cubicBezTo>
                  <a:pt x="1101" y="611"/>
                  <a:pt x="1107" y="617"/>
                  <a:pt x="1114" y="617"/>
                </a:cubicBezTo>
                <a:cubicBezTo>
                  <a:pt x="1121" y="617"/>
                  <a:pt x="1127" y="611"/>
                  <a:pt x="1127" y="604"/>
                </a:cubicBezTo>
                <a:cubicBezTo>
                  <a:pt x="1127" y="597"/>
                  <a:pt x="1121" y="591"/>
                  <a:pt x="1114" y="591"/>
                </a:cubicBezTo>
                <a:cubicBezTo>
                  <a:pt x="1107" y="591"/>
                  <a:pt x="1101" y="597"/>
                  <a:pt x="1101" y="604"/>
                </a:cubicBezTo>
                <a:close/>
                <a:moveTo>
                  <a:pt x="1144" y="604"/>
                </a:moveTo>
                <a:cubicBezTo>
                  <a:pt x="1144" y="609"/>
                  <a:pt x="1148" y="613"/>
                  <a:pt x="1154" y="613"/>
                </a:cubicBezTo>
                <a:cubicBezTo>
                  <a:pt x="1159" y="613"/>
                  <a:pt x="1163" y="609"/>
                  <a:pt x="1163" y="604"/>
                </a:cubicBezTo>
                <a:cubicBezTo>
                  <a:pt x="1163" y="599"/>
                  <a:pt x="1159" y="595"/>
                  <a:pt x="1154" y="595"/>
                </a:cubicBezTo>
                <a:cubicBezTo>
                  <a:pt x="1148" y="595"/>
                  <a:pt x="1144" y="599"/>
                  <a:pt x="1144" y="604"/>
                </a:cubicBezTo>
                <a:close/>
                <a:moveTo>
                  <a:pt x="1666" y="591"/>
                </a:moveTo>
                <a:cubicBezTo>
                  <a:pt x="1659" y="591"/>
                  <a:pt x="1653" y="597"/>
                  <a:pt x="1653" y="604"/>
                </a:cubicBezTo>
                <a:cubicBezTo>
                  <a:pt x="1653" y="611"/>
                  <a:pt x="1659" y="617"/>
                  <a:pt x="1666" y="617"/>
                </a:cubicBezTo>
                <a:cubicBezTo>
                  <a:pt x="1673" y="617"/>
                  <a:pt x="1679" y="611"/>
                  <a:pt x="1679" y="604"/>
                </a:cubicBezTo>
                <a:cubicBezTo>
                  <a:pt x="1679" y="597"/>
                  <a:pt x="1673" y="591"/>
                  <a:pt x="1666" y="591"/>
                </a:cubicBezTo>
                <a:close/>
                <a:moveTo>
                  <a:pt x="1705" y="617"/>
                </a:moveTo>
                <a:cubicBezTo>
                  <a:pt x="1712" y="617"/>
                  <a:pt x="1718" y="611"/>
                  <a:pt x="1718" y="604"/>
                </a:cubicBezTo>
                <a:cubicBezTo>
                  <a:pt x="1718" y="597"/>
                  <a:pt x="1712" y="591"/>
                  <a:pt x="1705" y="591"/>
                </a:cubicBezTo>
                <a:cubicBezTo>
                  <a:pt x="1698" y="591"/>
                  <a:pt x="1693" y="597"/>
                  <a:pt x="1693" y="604"/>
                </a:cubicBezTo>
                <a:cubicBezTo>
                  <a:pt x="1693" y="611"/>
                  <a:pt x="1698" y="617"/>
                  <a:pt x="1705" y="617"/>
                </a:cubicBezTo>
                <a:close/>
                <a:moveTo>
                  <a:pt x="1745" y="617"/>
                </a:moveTo>
                <a:cubicBezTo>
                  <a:pt x="1752" y="617"/>
                  <a:pt x="1758" y="611"/>
                  <a:pt x="1758" y="604"/>
                </a:cubicBezTo>
                <a:cubicBezTo>
                  <a:pt x="1758" y="597"/>
                  <a:pt x="1752" y="591"/>
                  <a:pt x="1745" y="591"/>
                </a:cubicBezTo>
                <a:cubicBezTo>
                  <a:pt x="1738" y="591"/>
                  <a:pt x="1732" y="597"/>
                  <a:pt x="1732" y="604"/>
                </a:cubicBezTo>
                <a:cubicBezTo>
                  <a:pt x="1732" y="611"/>
                  <a:pt x="1738" y="617"/>
                  <a:pt x="1745" y="617"/>
                </a:cubicBezTo>
                <a:close/>
                <a:moveTo>
                  <a:pt x="1784" y="617"/>
                </a:moveTo>
                <a:cubicBezTo>
                  <a:pt x="1791" y="617"/>
                  <a:pt x="1797" y="611"/>
                  <a:pt x="1797" y="604"/>
                </a:cubicBezTo>
                <a:cubicBezTo>
                  <a:pt x="1797" y="597"/>
                  <a:pt x="1791" y="591"/>
                  <a:pt x="1784" y="591"/>
                </a:cubicBezTo>
                <a:cubicBezTo>
                  <a:pt x="1777" y="591"/>
                  <a:pt x="1772" y="597"/>
                  <a:pt x="1772" y="604"/>
                </a:cubicBezTo>
                <a:cubicBezTo>
                  <a:pt x="1772" y="611"/>
                  <a:pt x="1777" y="617"/>
                  <a:pt x="1784" y="617"/>
                </a:cubicBezTo>
                <a:close/>
                <a:moveTo>
                  <a:pt x="1824" y="617"/>
                </a:moveTo>
                <a:cubicBezTo>
                  <a:pt x="1831" y="617"/>
                  <a:pt x="1836" y="611"/>
                  <a:pt x="1836" y="604"/>
                </a:cubicBezTo>
                <a:cubicBezTo>
                  <a:pt x="1836" y="597"/>
                  <a:pt x="1831" y="591"/>
                  <a:pt x="1824" y="591"/>
                </a:cubicBezTo>
                <a:cubicBezTo>
                  <a:pt x="1817" y="591"/>
                  <a:pt x="1811" y="597"/>
                  <a:pt x="1811" y="604"/>
                </a:cubicBezTo>
                <a:cubicBezTo>
                  <a:pt x="1811" y="611"/>
                  <a:pt x="1817" y="617"/>
                  <a:pt x="1824" y="617"/>
                </a:cubicBezTo>
                <a:close/>
                <a:moveTo>
                  <a:pt x="1863" y="617"/>
                </a:moveTo>
                <a:cubicBezTo>
                  <a:pt x="1870" y="617"/>
                  <a:pt x="1876" y="611"/>
                  <a:pt x="1876" y="604"/>
                </a:cubicBezTo>
                <a:cubicBezTo>
                  <a:pt x="1876" y="597"/>
                  <a:pt x="1870" y="591"/>
                  <a:pt x="1863" y="591"/>
                </a:cubicBezTo>
                <a:cubicBezTo>
                  <a:pt x="1856" y="591"/>
                  <a:pt x="1850" y="597"/>
                  <a:pt x="1850" y="604"/>
                </a:cubicBezTo>
                <a:cubicBezTo>
                  <a:pt x="1850" y="611"/>
                  <a:pt x="1856" y="617"/>
                  <a:pt x="1863" y="617"/>
                </a:cubicBezTo>
                <a:close/>
                <a:moveTo>
                  <a:pt x="1903" y="617"/>
                </a:moveTo>
                <a:cubicBezTo>
                  <a:pt x="1910" y="617"/>
                  <a:pt x="1915" y="611"/>
                  <a:pt x="1915" y="604"/>
                </a:cubicBezTo>
                <a:cubicBezTo>
                  <a:pt x="1915" y="597"/>
                  <a:pt x="1910" y="591"/>
                  <a:pt x="1903" y="591"/>
                </a:cubicBezTo>
                <a:cubicBezTo>
                  <a:pt x="1896" y="591"/>
                  <a:pt x="1890" y="597"/>
                  <a:pt x="1890" y="604"/>
                </a:cubicBezTo>
                <a:cubicBezTo>
                  <a:pt x="1890" y="611"/>
                  <a:pt x="1896" y="617"/>
                  <a:pt x="1903" y="617"/>
                </a:cubicBezTo>
                <a:close/>
                <a:moveTo>
                  <a:pt x="1942" y="617"/>
                </a:moveTo>
                <a:cubicBezTo>
                  <a:pt x="1949" y="617"/>
                  <a:pt x="1955" y="611"/>
                  <a:pt x="1955" y="604"/>
                </a:cubicBezTo>
                <a:cubicBezTo>
                  <a:pt x="1955" y="597"/>
                  <a:pt x="1949" y="591"/>
                  <a:pt x="1942" y="591"/>
                </a:cubicBezTo>
                <a:cubicBezTo>
                  <a:pt x="1935" y="591"/>
                  <a:pt x="1929" y="597"/>
                  <a:pt x="1929" y="604"/>
                </a:cubicBezTo>
                <a:cubicBezTo>
                  <a:pt x="1929" y="611"/>
                  <a:pt x="1935" y="617"/>
                  <a:pt x="1942" y="617"/>
                </a:cubicBezTo>
                <a:close/>
                <a:moveTo>
                  <a:pt x="1981" y="617"/>
                </a:moveTo>
                <a:cubicBezTo>
                  <a:pt x="1988" y="617"/>
                  <a:pt x="1994" y="611"/>
                  <a:pt x="1994" y="604"/>
                </a:cubicBezTo>
                <a:cubicBezTo>
                  <a:pt x="1994" y="597"/>
                  <a:pt x="1988" y="591"/>
                  <a:pt x="1981" y="591"/>
                </a:cubicBezTo>
                <a:cubicBezTo>
                  <a:pt x="1974" y="591"/>
                  <a:pt x="1969" y="597"/>
                  <a:pt x="1969" y="604"/>
                </a:cubicBezTo>
                <a:cubicBezTo>
                  <a:pt x="1969" y="611"/>
                  <a:pt x="1974" y="617"/>
                  <a:pt x="1981" y="617"/>
                </a:cubicBezTo>
                <a:close/>
                <a:moveTo>
                  <a:pt x="2021" y="617"/>
                </a:moveTo>
                <a:cubicBezTo>
                  <a:pt x="2028" y="617"/>
                  <a:pt x="2034" y="611"/>
                  <a:pt x="2034" y="604"/>
                </a:cubicBezTo>
                <a:cubicBezTo>
                  <a:pt x="2034" y="597"/>
                  <a:pt x="2028" y="591"/>
                  <a:pt x="2021" y="591"/>
                </a:cubicBezTo>
                <a:cubicBezTo>
                  <a:pt x="2014" y="591"/>
                  <a:pt x="2008" y="597"/>
                  <a:pt x="2008" y="604"/>
                </a:cubicBezTo>
                <a:cubicBezTo>
                  <a:pt x="2008" y="611"/>
                  <a:pt x="2014" y="617"/>
                  <a:pt x="2021" y="617"/>
                </a:cubicBezTo>
                <a:close/>
                <a:moveTo>
                  <a:pt x="2060" y="617"/>
                </a:moveTo>
                <a:cubicBezTo>
                  <a:pt x="2067" y="617"/>
                  <a:pt x="2073" y="611"/>
                  <a:pt x="2073" y="604"/>
                </a:cubicBezTo>
                <a:cubicBezTo>
                  <a:pt x="2073" y="597"/>
                  <a:pt x="2067" y="591"/>
                  <a:pt x="2060" y="591"/>
                </a:cubicBezTo>
                <a:cubicBezTo>
                  <a:pt x="2053" y="591"/>
                  <a:pt x="2048" y="597"/>
                  <a:pt x="2048" y="604"/>
                </a:cubicBezTo>
                <a:cubicBezTo>
                  <a:pt x="2048" y="611"/>
                  <a:pt x="2053" y="617"/>
                  <a:pt x="2060" y="617"/>
                </a:cubicBezTo>
                <a:close/>
                <a:moveTo>
                  <a:pt x="2100" y="617"/>
                </a:moveTo>
                <a:cubicBezTo>
                  <a:pt x="2107" y="617"/>
                  <a:pt x="2112" y="611"/>
                  <a:pt x="2112" y="604"/>
                </a:cubicBezTo>
                <a:cubicBezTo>
                  <a:pt x="2112" y="597"/>
                  <a:pt x="2107" y="591"/>
                  <a:pt x="2100" y="591"/>
                </a:cubicBezTo>
                <a:cubicBezTo>
                  <a:pt x="2093" y="591"/>
                  <a:pt x="2087" y="597"/>
                  <a:pt x="2087" y="604"/>
                </a:cubicBezTo>
                <a:cubicBezTo>
                  <a:pt x="2087" y="611"/>
                  <a:pt x="2093" y="617"/>
                  <a:pt x="2100" y="617"/>
                </a:cubicBezTo>
                <a:close/>
                <a:moveTo>
                  <a:pt x="2139" y="617"/>
                </a:moveTo>
                <a:cubicBezTo>
                  <a:pt x="2146" y="617"/>
                  <a:pt x="2152" y="611"/>
                  <a:pt x="2152" y="604"/>
                </a:cubicBezTo>
                <a:cubicBezTo>
                  <a:pt x="2152" y="597"/>
                  <a:pt x="2146" y="591"/>
                  <a:pt x="2139" y="591"/>
                </a:cubicBezTo>
                <a:cubicBezTo>
                  <a:pt x="2132" y="591"/>
                  <a:pt x="2126" y="597"/>
                  <a:pt x="2126" y="604"/>
                </a:cubicBezTo>
                <a:cubicBezTo>
                  <a:pt x="2126" y="611"/>
                  <a:pt x="2132" y="617"/>
                  <a:pt x="2139" y="617"/>
                </a:cubicBezTo>
                <a:close/>
                <a:moveTo>
                  <a:pt x="2179" y="617"/>
                </a:moveTo>
                <a:cubicBezTo>
                  <a:pt x="2186" y="617"/>
                  <a:pt x="2191" y="611"/>
                  <a:pt x="2191" y="604"/>
                </a:cubicBezTo>
                <a:cubicBezTo>
                  <a:pt x="2191" y="597"/>
                  <a:pt x="2186" y="591"/>
                  <a:pt x="2179" y="591"/>
                </a:cubicBezTo>
                <a:cubicBezTo>
                  <a:pt x="2171" y="591"/>
                  <a:pt x="2166" y="597"/>
                  <a:pt x="2166" y="604"/>
                </a:cubicBezTo>
                <a:cubicBezTo>
                  <a:pt x="2166" y="611"/>
                  <a:pt x="2171" y="617"/>
                  <a:pt x="2179" y="617"/>
                </a:cubicBezTo>
                <a:close/>
                <a:moveTo>
                  <a:pt x="2218" y="617"/>
                </a:moveTo>
                <a:cubicBezTo>
                  <a:pt x="2225" y="617"/>
                  <a:pt x="2231" y="611"/>
                  <a:pt x="2231" y="604"/>
                </a:cubicBezTo>
                <a:cubicBezTo>
                  <a:pt x="2231" y="597"/>
                  <a:pt x="2225" y="591"/>
                  <a:pt x="2218" y="591"/>
                </a:cubicBezTo>
                <a:cubicBezTo>
                  <a:pt x="2211" y="591"/>
                  <a:pt x="2205" y="597"/>
                  <a:pt x="2205" y="604"/>
                </a:cubicBezTo>
                <a:cubicBezTo>
                  <a:pt x="2205" y="611"/>
                  <a:pt x="2211" y="617"/>
                  <a:pt x="2218" y="617"/>
                </a:cubicBezTo>
                <a:close/>
                <a:moveTo>
                  <a:pt x="2257" y="617"/>
                </a:moveTo>
                <a:cubicBezTo>
                  <a:pt x="2264" y="617"/>
                  <a:pt x="2270" y="611"/>
                  <a:pt x="2270" y="604"/>
                </a:cubicBezTo>
                <a:cubicBezTo>
                  <a:pt x="2270" y="597"/>
                  <a:pt x="2264" y="591"/>
                  <a:pt x="2257" y="591"/>
                </a:cubicBezTo>
                <a:cubicBezTo>
                  <a:pt x="2250" y="591"/>
                  <a:pt x="2245" y="597"/>
                  <a:pt x="2245" y="604"/>
                </a:cubicBezTo>
                <a:cubicBezTo>
                  <a:pt x="2245" y="611"/>
                  <a:pt x="2250" y="617"/>
                  <a:pt x="2257" y="617"/>
                </a:cubicBezTo>
                <a:close/>
                <a:moveTo>
                  <a:pt x="2297" y="617"/>
                </a:moveTo>
                <a:cubicBezTo>
                  <a:pt x="2304" y="617"/>
                  <a:pt x="2310" y="611"/>
                  <a:pt x="2310" y="604"/>
                </a:cubicBezTo>
                <a:cubicBezTo>
                  <a:pt x="2310" y="597"/>
                  <a:pt x="2304" y="591"/>
                  <a:pt x="2297" y="591"/>
                </a:cubicBezTo>
                <a:cubicBezTo>
                  <a:pt x="2290" y="591"/>
                  <a:pt x="2284" y="597"/>
                  <a:pt x="2284" y="604"/>
                </a:cubicBezTo>
                <a:cubicBezTo>
                  <a:pt x="2284" y="611"/>
                  <a:pt x="2290" y="617"/>
                  <a:pt x="2297" y="617"/>
                </a:cubicBezTo>
                <a:close/>
                <a:moveTo>
                  <a:pt x="2336" y="617"/>
                </a:moveTo>
                <a:cubicBezTo>
                  <a:pt x="2343" y="617"/>
                  <a:pt x="2349" y="611"/>
                  <a:pt x="2349" y="604"/>
                </a:cubicBezTo>
                <a:cubicBezTo>
                  <a:pt x="2349" y="597"/>
                  <a:pt x="2343" y="591"/>
                  <a:pt x="2336" y="591"/>
                </a:cubicBezTo>
                <a:cubicBezTo>
                  <a:pt x="2329" y="591"/>
                  <a:pt x="2323" y="597"/>
                  <a:pt x="2323" y="604"/>
                </a:cubicBezTo>
                <a:cubicBezTo>
                  <a:pt x="2323" y="611"/>
                  <a:pt x="2329" y="617"/>
                  <a:pt x="2336" y="617"/>
                </a:cubicBezTo>
                <a:close/>
                <a:moveTo>
                  <a:pt x="2376" y="617"/>
                </a:moveTo>
                <a:cubicBezTo>
                  <a:pt x="2383" y="617"/>
                  <a:pt x="2388" y="611"/>
                  <a:pt x="2388" y="604"/>
                </a:cubicBezTo>
                <a:cubicBezTo>
                  <a:pt x="2388" y="597"/>
                  <a:pt x="2383" y="591"/>
                  <a:pt x="2376" y="591"/>
                </a:cubicBezTo>
                <a:cubicBezTo>
                  <a:pt x="2369" y="591"/>
                  <a:pt x="2363" y="597"/>
                  <a:pt x="2363" y="604"/>
                </a:cubicBezTo>
                <a:cubicBezTo>
                  <a:pt x="2363" y="611"/>
                  <a:pt x="2369" y="617"/>
                  <a:pt x="2376" y="617"/>
                </a:cubicBezTo>
                <a:close/>
                <a:moveTo>
                  <a:pt x="2415" y="617"/>
                </a:moveTo>
                <a:cubicBezTo>
                  <a:pt x="2422" y="617"/>
                  <a:pt x="2428" y="611"/>
                  <a:pt x="2428" y="604"/>
                </a:cubicBezTo>
                <a:cubicBezTo>
                  <a:pt x="2428" y="597"/>
                  <a:pt x="2422" y="591"/>
                  <a:pt x="2415" y="591"/>
                </a:cubicBezTo>
                <a:cubicBezTo>
                  <a:pt x="2408" y="591"/>
                  <a:pt x="2402" y="597"/>
                  <a:pt x="2402" y="604"/>
                </a:cubicBezTo>
                <a:cubicBezTo>
                  <a:pt x="2402" y="611"/>
                  <a:pt x="2408" y="617"/>
                  <a:pt x="2415" y="617"/>
                </a:cubicBezTo>
                <a:close/>
                <a:moveTo>
                  <a:pt x="2455" y="617"/>
                </a:moveTo>
                <a:cubicBezTo>
                  <a:pt x="2462" y="617"/>
                  <a:pt x="2467" y="611"/>
                  <a:pt x="2467" y="604"/>
                </a:cubicBezTo>
                <a:cubicBezTo>
                  <a:pt x="2467" y="597"/>
                  <a:pt x="2462" y="591"/>
                  <a:pt x="2455" y="591"/>
                </a:cubicBezTo>
                <a:cubicBezTo>
                  <a:pt x="2447" y="591"/>
                  <a:pt x="2442" y="597"/>
                  <a:pt x="2442" y="604"/>
                </a:cubicBezTo>
                <a:cubicBezTo>
                  <a:pt x="2442" y="611"/>
                  <a:pt x="2447" y="617"/>
                  <a:pt x="2455" y="617"/>
                </a:cubicBezTo>
                <a:close/>
                <a:moveTo>
                  <a:pt x="2494" y="617"/>
                </a:moveTo>
                <a:cubicBezTo>
                  <a:pt x="2501" y="617"/>
                  <a:pt x="2507" y="611"/>
                  <a:pt x="2507" y="604"/>
                </a:cubicBezTo>
                <a:cubicBezTo>
                  <a:pt x="2507" y="597"/>
                  <a:pt x="2501" y="591"/>
                  <a:pt x="2494" y="591"/>
                </a:cubicBezTo>
                <a:cubicBezTo>
                  <a:pt x="2487" y="591"/>
                  <a:pt x="2481" y="597"/>
                  <a:pt x="2481" y="604"/>
                </a:cubicBezTo>
                <a:cubicBezTo>
                  <a:pt x="2481" y="611"/>
                  <a:pt x="2487" y="617"/>
                  <a:pt x="2494" y="617"/>
                </a:cubicBezTo>
                <a:close/>
                <a:moveTo>
                  <a:pt x="2533" y="617"/>
                </a:moveTo>
                <a:cubicBezTo>
                  <a:pt x="2540" y="617"/>
                  <a:pt x="2546" y="611"/>
                  <a:pt x="2546" y="604"/>
                </a:cubicBezTo>
                <a:cubicBezTo>
                  <a:pt x="2546" y="597"/>
                  <a:pt x="2540" y="591"/>
                  <a:pt x="2533" y="591"/>
                </a:cubicBezTo>
                <a:cubicBezTo>
                  <a:pt x="2526" y="591"/>
                  <a:pt x="2521" y="597"/>
                  <a:pt x="2521" y="604"/>
                </a:cubicBezTo>
                <a:cubicBezTo>
                  <a:pt x="2521" y="611"/>
                  <a:pt x="2526" y="617"/>
                  <a:pt x="2533" y="617"/>
                </a:cubicBezTo>
                <a:close/>
                <a:moveTo>
                  <a:pt x="2573" y="617"/>
                </a:moveTo>
                <a:cubicBezTo>
                  <a:pt x="2580" y="617"/>
                  <a:pt x="2586" y="611"/>
                  <a:pt x="2586" y="604"/>
                </a:cubicBezTo>
                <a:cubicBezTo>
                  <a:pt x="2586" y="597"/>
                  <a:pt x="2580" y="591"/>
                  <a:pt x="2573" y="591"/>
                </a:cubicBezTo>
                <a:cubicBezTo>
                  <a:pt x="2566" y="591"/>
                  <a:pt x="2560" y="597"/>
                  <a:pt x="2560" y="604"/>
                </a:cubicBezTo>
                <a:cubicBezTo>
                  <a:pt x="2560" y="611"/>
                  <a:pt x="2566" y="617"/>
                  <a:pt x="2573" y="617"/>
                </a:cubicBezTo>
                <a:close/>
                <a:moveTo>
                  <a:pt x="2612" y="617"/>
                </a:moveTo>
                <a:cubicBezTo>
                  <a:pt x="2619" y="617"/>
                  <a:pt x="2625" y="611"/>
                  <a:pt x="2625" y="604"/>
                </a:cubicBezTo>
                <a:cubicBezTo>
                  <a:pt x="2625" y="597"/>
                  <a:pt x="2619" y="591"/>
                  <a:pt x="2612" y="591"/>
                </a:cubicBezTo>
                <a:cubicBezTo>
                  <a:pt x="2605" y="591"/>
                  <a:pt x="2599" y="597"/>
                  <a:pt x="2599" y="604"/>
                </a:cubicBezTo>
                <a:cubicBezTo>
                  <a:pt x="2599" y="611"/>
                  <a:pt x="2605" y="617"/>
                  <a:pt x="2612" y="617"/>
                </a:cubicBezTo>
                <a:close/>
                <a:moveTo>
                  <a:pt x="2652" y="617"/>
                </a:moveTo>
                <a:cubicBezTo>
                  <a:pt x="2659" y="617"/>
                  <a:pt x="2664" y="611"/>
                  <a:pt x="2664" y="604"/>
                </a:cubicBezTo>
                <a:cubicBezTo>
                  <a:pt x="2664" y="597"/>
                  <a:pt x="2659" y="591"/>
                  <a:pt x="2652" y="591"/>
                </a:cubicBezTo>
                <a:cubicBezTo>
                  <a:pt x="2645" y="591"/>
                  <a:pt x="2639" y="597"/>
                  <a:pt x="2639" y="604"/>
                </a:cubicBezTo>
                <a:cubicBezTo>
                  <a:pt x="2639" y="611"/>
                  <a:pt x="2645" y="617"/>
                  <a:pt x="2652" y="617"/>
                </a:cubicBezTo>
                <a:close/>
                <a:moveTo>
                  <a:pt x="2691" y="617"/>
                </a:moveTo>
                <a:cubicBezTo>
                  <a:pt x="2698" y="617"/>
                  <a:pt x="2704" y="611"/>
                  <a:pt x="2704" y="604"/>
                </a:cubicBezTo>
                <a:cubicBezTo>
                  <a:pt x="2704" y="597"/>
                  <a:pt x="2698" y="591"/>
                  <a:pt x="2691" y="591"/>
                </a:cubicBezTo>
                <a:cubicBezTo>
                  <a:pt x="2684" y="591"/>
                  <a:pt x="2678" y="597"/>
                  <a:pt x="2678" y="604"/>
                </a:cubicBezTo>
                <a:cubicBezTo>
                  <a:pt x="2678" y="611"/>
                  <a:pt x="2684" y="617"/>
                  <a:pt x="2691" y="617"/>
                </a:cubicBezTo>
                <a:close/>
                <a:moveTo>
                  <a:pt x="2730" y="617"/>
                </a:moveTo>
                <a:cubicBezTo>
                  <a:pt x="2738" y="617"/>
                  <a:pt x="2743" y="611"/>
                  <a:pt x="2743" y="604"/>
                </a:cubicBezTo>
                <a:cubicBezTo>
                  <a:pt x="2743" y="597"/>
                  <a:pt x="2738" y="591"/>
                  <a:pt x="2730" y="591"/>
                </a:cubicBezTo>
                <a:cubicBezTo>
                  <a:pt x="2723" y="591"/>
                  <a:pt x="2718" y="597"/>
                  <a:pt x="2718" y="604"/>
                </a:cubicBezTo>
                <a:cubicBezTo>
                  <a:pt x="2718" y="611"/>
                  <a:pt x="2723" y="617"/>
                  <a:pt x="2730" y="617"/>
                </a:cubicBezTo>
                <a:close/>
                <a:moveTo>
                  <a:pt x="2770" y="617"/>
                </a:moveTo>
                <a:cubicBezTo>
                  <a:pt x="2777" y="617"/>
                  <a:pt x="2783" y="611"/>
                  <a:pt x="2783" y="604"/>
                </a:cubicBezTo>
                <a:cubicBezTo>
                  <a:pt x="2783" y="597"/>
                  <a:pt x="2777" y="591"/>
                  <a:pt x="2770" y="591"/>
                </a:cubicBezTo>
                <a:cubicBezTo>
                  <a:pt x="2763" y="591"/>
                  <a:pt x="2757" y="597"/>
                  <a:pt x="2757" y="604"/>
                </a:cubicBezTo>
                <a:cubicBezTo>
                  <a:pt x="2757" y="611"/>
                  <a:pt x="2763" y="617"/>
                  <a:pt x="2770" y="617"/>
                </a:cubicBezTo>
                <a:close/>
                <a:moveTo>
                  <a:pt x="2809" y="617"/>
                </a:moveTo>
                <a:cubicBezTo>
                  <a:pt x="2816" y="617"/>
                  <a:pt x="2822" y="611"/>
                  <a:pt x="2822" y="604"/>
                </a:cubicBezTo>
                <a:cubicBezTo>
                  <a:pt x="2822" y="597"/>
                  <a:pt x="2816" y="591"/>
                  <a:pt x="2809" y="591"/>
                </a:cubicBezTo>
                <a:cubicBezTo>
                  <a:pt x="2802" y="591"/>
                  <a:pt x="2797" y="597"/>
                  <a:pt x="2797" y="604"/>
                </a:cubicBezTo>
                <a:cubicBezTo>
                  <a:pt x="2797" y="611"/>
                  <a:pt x="2802" y="617"/>
                  <a:pt x="2809" y="617"/>
                </a:cubicBezTo>
                <a:close/>
                <a:moveTo>
                  <a:pt x="2849" y="617"/>
                </a:moveTo>
                <a:cubicBezTo>
                  <a:pt x="2856" y="617"/>
                  <a:pt x="2861" y="611"/>
                  <a:pt x="2861" y="604"/>
                </a:cubicBezTo>
                <a:cubicBezTo>
                  <a:pt x="2861" y="597"/>
                  <a:pt x="2856" y="591"/>
                  <a:pt x="2849" y="591"/>
                </a:cubicBezTo>
                <a:cubicBezTo>
                  <a:pt x="2842" y="591"/>
                  <a:pt x="2836" y="597"/>
                  <a:pt x="2836" y="604"/>
                </a:cubicBezTo>
                <a:cubicBezTo>
                  <a:pt x="2836" y="611"/>
                  <a:pt x="2842" y="617"/>
                  <a:pt x="2849" y="617"/>
                </a:cubicBezTo>
                <a:close/>
                <a:moveTo>
                  <a:pt x="2888" y="617"/>
                </a:moveTo>
                <a:cubicBezTo>
                  <a:pt x="2895" y="617"/>
                  <a:pt x="2901" y="611"/>
                  <a:pt x="2901" y="604"/>
                </a:cubicBezTo>
                <a:cubicBezTo>
                  <a:pt x="2901" y="597"/>
                  <a:pt x="2895" y="591"/>
                  <a:pt x="2888" y="591"/>
                </a:cubicBezTo>
                <a:cubicBezTo>
                  <a:pt x="2881" y="591"/>
                  <a:pt x="2875" y="597"/>
                  <a:pt x="2875" y="604"/>
                </a:cubicBezTo>
                <a:cubicBezTo>
                  <a:pt x="2875" y="611"/>
                  <a:pt x="2881" y="617"/>
                  <a:pt x="2888" y="617"/>
                </a:cubicBezTo>
                <a:close/>
                <a:moveTo>
                  <a:pt x="2928" y="617"/>
                </a:moveTo>
                <a:cubicBezTo>
                  <a:pt x="2935" y="617"/>
                  <a:pt x="2940" y="611"/>
                  <a:pt x="2940" y="604"/>
                </a:cubicBezTo>
                <a:cubicBezTo>
                  <a:pt x="2940" y="597"/>
                  <a:pt x="2935" y="591"/>
                  <a:pt x="2928" y="591"/>
                </a:cubicBezTo>
                <a:cubicBezTo>
                  <a:pt x="2921" y="591"/>
                  <a:pt x="2915" y="597"/>
                  <a:pt x="2915" y="604"/>
                </a:cubicBezTo>
                <a:cubicBezTo>
                  <a:pt x="2915" y="611"/>
                  <a:pt x="2921" y="617"/>
                  <a:pt x="2928" y="617"/>
                </a:cubicBezTo>
                <a:close/>
                <a:moveTo>
                  <a:pt x="2967" y="617"/>
                </a:moveTo>
                <a:cubicBezTo>
                  <a:pt x="2974" y="617"/>
                  <a:pt x="2980" y="611"/>
                  <a:pt x="2980" y="604"/>
                </a:cubicBezTo>
                <a:cubicBezTo>
                  <a:pt x="2980" y="597"/>
                  <a:pt x="2974" y="591"/>
                  <a:pt x="2967" y="591"/>
                </a:cubicBezTo>
                <a:cubicBezTo>
                  <a:pt x="2960" y="591"/>
                  <a:pt x="2954" y="597"/>
                  <a:pt x="2954" y="604"/>
                </a:cubicBezTo>
                <a:cubicBezTo>
                  <a:pt x="2954" y="611"/>
                  <a:pt x="2960" y="617"/>
                  <a:pt x="2967" y="617"/>
                </a:cubicBezTo>
                <a:close/>
                <a:moveTo>
                  <a:pt x="3006" y="617"/>
                </a:moveTo>
                <a:cubicBezTo>
                  <a:pt x="3013" y="617"/>
                  <a:pt x="3019" y="611"/>
                  <a:pt x="3019" y="604"/>
                </a:cubicBezTo>
                <a:cubicBezTo>
                  <a:pt x="3019" y="597"/>
                  <a:pt x="3013" y="591"/>
                  <a:pt x="3006" y="591"/>
                </a:cubicBezTo>
                <a:cubicBezTo>
                  <a:pt x="2999" y="591"/>
                  <a:pt x="2994" y="597"/>
                  <a:pt x="2994" y="604"/>
                </a:cubicBezTo>
                <a:cubicBezTo>
                  <a:pt x="2994" y="611"/>
                  <a:pt x="2999" y="617"/>
                  <a:pt x="3006" y="617"/>
                </a:cubicBezTo>
                <a:close/>
                <a:moveTo>
                  <a:pt x="3046" y="617"/>
                </a:moveTo>
                <a:cubicBezTo>
                  <a:pt x="3053" y="617"/>
                  <a:pt x="3059" y="611"/>
                  <a:pt x="3059" y="604"/>
                </a:cubicBezTo>
                <a:cubicBezTo>
                  <a:pt x="3059" y="597"/>
                  <a:pt x="3053" y="591"/>
                  <a:pt x="3046" y="591"/>
                </a:cubicBezTo>
                <a:cubicBezTo>
                  <a:pt x="3039" y="591"/>
                  <a:pt x="3033" y="597"/>
                  <a:pt x="3033" y="604"/>
                </a:cubicBezTo>
                <a:cubicBezTo>
                  <a:pt x="3033" y="611"/>
                  <a:pt x="3039" y="617"/>
                  <a:pt x="3046" y="617"/>
                </a:cubicBezTo>
                <a:close/>
                <a:moveTo>
                  <a:pt x="3085" y="617"/>
                </a:moveTo>
                <a:cubicBezTo>
                  <a:pt x="3092" y="617"/>
                  <a:pt x="3098" y="611"/>
                  <a:pt x="3098" y="604"/>
                </a:cubicBezTo>
                <a:cubicBezTo>
                  <a:pt x="3098" y="597"/>
                  <a:pt x="3092" y="591"/>
                  <a:pt x="3085" y="591"/>
                </a:cubicBezTo>
                <a:cubicBezTo>
                  <a:pt x="3078" y="591"/>
                  <a:pt x="3073" y="597"/>
                  <a:pt x="3073" y="604"/>
                </a:cubicBezTo>
                <a:cubicBezTo>
                  <a:pt x="3073" y="611"/>
                  <a:pt x="3078" y="617"/>
                  <a:pt x="3085" y="617"/>
                </a:cubicBezTo>
                <a:close/>
                <a:moveTo>
                  <a:pt x="444" y="656"/>
                </a:moveTo>
                <a:cubicBezTo>
                  <a:pt x="451" y="656"/>
                  <a:pt x="457" y="651"/>
                  <a:pt x="457" y="643"/>
                </a:cubicBezTo>
                <a:cubicBezTo>
                  <a:pt x="457" y="636"/>
                  <a:pt x="451" y="631"/>
                  <a:pt x="444" y="631"/>
                </a:cubicBezTo>
                <a:cubicBezTo>
                  <a:pt x="437" y="631"/>
                  <a:pt x="431" y="636"/>
                  <a:pt x="431" y="643"/>
                </a:cubicBezTo>
                <a:cubicBezTo>
                  <a:pt x="431" y="651"/>
                  <a:pt x="437" y="656"/>
                  <a:pt x="444" y="656"/>
                </a:cubicBezTo>
                <a:close/>
                <a:moveTo>
                  <a:pt x="483" y="656"/>
                </a:moveTo>
                <a:cubicBezTo>
                  <a:pt x="490" y="656"/>
                  <a:pt x="496" y="651"/>
                  <a:pt x="496" y="643"/>
                </a:cubicBezTo>
                <a:cubicBezTo>
                  <a:pt x="496" y="636"/>
                  <a:pt x="490" y="631"/>
                  <a:pt x="483" y="631"/>
                </a:cubicBezTo>
                <a:cubicBezTo>
                  <a:pt x="476" y="631"/>
                  <a:pt x="471" y="636"/>
                  <a:pt x="471" y="643"/>
                </a:cubicBezTo>
                <a:cubicBezTo>
                  <a:pt x="471" y="651"/>
                  <a:pt x="476" y="656"/>
                  <a:pt x="483" y="656"/>
                </a:cubicBezTo>
                <a:close/>
                <a:moveTo>
                  <a:pt x="523" y="656"/>
                </a:moveTo>
                <a:cubicBezTo>
                  <a:pt x="530" y="656"/>
                  <a:pt x="535" y="651"/>
                  <a:pt x="535" y="643"/>
                </a:cubicBezTo>
                <a:cubicBezTo>
                  <a:pt x="535" y="636"/>
                  <a:pt x="530" y="631"/>
                  <a:pt x="523" y="631"/>
                </a:cubicBezTo>
                <a:cubicBezTo>
                  <a:pt x="516" y="631"/>
                  <a:pt x="510" y="636"/>
                  <a:pt x="510" y="643"/>
                </a:cubicBezTo>
                <a:cubicBezTo>
                  <a:pt x="510" y="651"/>
                  <a:pt x="516" y="656"/>
                  <a:pt x="523" y="656"/>
                </a:cubicBezTo>
                <a:close/>
                <a:moveTo>
                  <a:pt x="562" y="656"/>
                </a:moveTo>
                <a:cubicBezTo>
                  <a:pt x="569" y="656"/>
                  <a:pt x="575" y="651"/>
                  <a:pt x="575" y="643"/>
                </a:cubicBezTo>
                <a:cubicBezTo>
                  <a:pt x="575" y="636"/>
                  <a:pt x="569" y="631"/>
                  <a:pt x="562" y="631"/>
                </a:cubicBezTo>
                <a:cubicBezTo>
                  <a:pt x="555" y="631"/>
                  <a:pt x="549" y="636"/>
                  <a:pt x="549" y="643"/>
                </a:cubicBezTo>
                <a:cubicBezTo>
                  <a:pt x="549" y="651"/>
                  <a:pt x="555" y="656"/>
                  <a:pt x="562" y="656"/>
                </a:cubicBezTo>
                <a:close/>
                <a:moveTo>
                  <a:pt x="602" y="656"/>
                </a:moveTo>
                <a:cubicBezTo>
                  <a:pt x="609" y="656"/>
                  <a:pt x="614" y="651"/>
                  <a:pt x="614" y="643"/>
                </a:cubicBezTo>
                <a:cubicBezTo>
                  <a:pt x="614" y="636"/>
                  <a:pt x="609" y="631"/>
                  <a:pt x="602" y="631"/>
                </a:cubicBezTo>
                <a:cubicBezTo>
                  <a:pt x="595" y="631"/>
                  <a:pt x="589" y="636"/>
                  <a:pt x="589" y="643"/>
                </a:cubicBezTo>
                <a:cubicBezTo>
                  <a:pt x="589" y="651"/>
                  <a:pt x="595" y="656"/>
                  <a:pt x="602" y="656"/>
                </a:cubicBezTo>
                <a:close/>
                <a:moveTo>
                  <a:pt x="641" y="656"/>
                </a:moveTo>
                <a:cubicBezTo>
                  <a:pt x="648" y="656"/>
                  <a:pt x="654" y="651"/>
                  <a:pt x="654" y="643"/>
                </a:cubicBezTo>
                <a:cubicBezTo>
                  <a:pt x="654" y="636"/>
                  <a:pt x="648" y="631"/>
                  <a:pt x="641" y="631"/>
                </a:cubicBezTo>
                <a:cubicBezTo>
                  <a:pt x="634" y="631"/>
                  <a:pt x="628" y="636"/>
                  <a:pt x="628" y="643"/>
                </a:cubicBezTo>
                <a:cubicBezTo>
                  <a:pt x="628" y="651"/>
                  <a:pt x="634" y="656"/>
                  <a:pt x="641" y="656"/>
                </a:cubicBezTo>
                <a:close/>
                <a:moveTo>
                  <a:pt x="680" y="656"/>
                </a:moveTo>
                <a:cubicBezTo>
                  <a:pt x="687" y="656"/>
                  <a:pt x="693" y="651"/>
                  <a:pt x="693" y="643"/>
                </a:cubicBezTo>
                <a:cubicBezTo>
                  <a:pt x="693" y="636"/>
                  <a:pt x="687" y="631"/>
                  <a:pt x="680" y="631"/>
                </a:cubicBezTo>
                <a:cubicBezTo>
                  <a:pt x="673" y="631"/>
                  <a:pt x="668" y="636"/>
                  <a:pt x="668" y="643"/>
                </a:cubicBezTo>
                <a:cubicBezTo>
                  <a:pt x="668" y="651"/>
                  <a:pt x="673" y="656"/>
                  <a:pt x="680" y="656"/>
                </a:cubicBezTo>
                <a:close/>
                <a:moveTo>
                  <a:pt x="720" y="656"/>
                </a:moveTo>
                <a:cubicBezTo>
                  <a:pt x="727" y="656"/>
                  <a:pt x="733" y="651"/>
                  <a:pt x="733" y="643"/>
                </a:cubicBezTo>
                <a:cubicBezTo>
                  <a:pt x="733" y="636"/>
                  <a:pt x="727" y="631"/>
                  <a:pt x="720" y="631"/>
                </a:cubicBezTo>
                <a:cubicBezTo>
                  <a:pt x="713" y="631"/>
                  <a:pt x="707" y="636"/>
                  <a:pt x="707" y="643"/>
                </a:cubicBezTo>
                <a:cubicBezTo>
                  <a:pt x="707" y="651"/>
                  <a:pt x="713" y="656"/>
                  <a:pt x="720" y="656"/>
                </a:cubicBezTo>
                <a:close/>
                <a:moveTo>
                  <a:pt x="759" y="656"/>
                </a:moveTo>
                <a:cubicBezTo>
                  <a:pt x="766" y="656"/>
                  <a:pt x="772" y="651"/>
                  <a:pt x="772" y="643"/>
                </a:cubicBezTo>
                <a:cubicBezTo>
                  <a:pt x="772" y="636"/>
                  <a:pt x="766" y="631"/>
                  <a:pt x="759" y="631"/>
                </a:cubicBezTo>
                <a:cubicBezTo>
                  <a:pt x="752" y="631"/>
                  <a:pt x="747" y="636"/>
                  <a:pt x="747" y="643"/>
                </a:cubicBezTo>
                <a:cubicBezTo>
                  <a:pt x="747" y="651"/>
                  <a:pt x="752" y="656"/>
                  <a:pt x="759" y="656"/>
                </a:cubicBezTo>
                <a:close/>
                <a:moveTo>
                  <a:pt x="799" y="656"/>
                </a:moveTo>
                <a:cubicBezTo>
                  <a:pt x="806" y="656"/>
                  <a:pt x="811" y="651"/>
                  <a:pt x="811" y="643"/>
                </a:cubicBezTo>
                <a:cubicBezTo>
                  <a:pt x="811" y="636"/>
                  <a:pt x="806" y="631"/>
                  <a:pt x="799" y="631"/>
                </a:cubicBezTo>
                <a:cubicBezTo>
                  <a:pt x="792" y="631"/>
                  <a:pt x="786" y="636"/>
                  <a:pt x="786" y="643"/>
                </a:cubicBezTo>
                <a:cubicBezTo>
                  <a:pt x="786" y="651"/>
                  <a:pt x="792" y="656"/>
                  <a:pt x="799" y="656"/>
                </a:cubicBezTo>
                <a:close/>
                <a:moveTo>
                  <a:pt x="838" y="656"/>
                </a:moveTo>
                <a:cubicBezTo>
                  <a:pt x="845" y="656"/>
                  <a:pt x="851" y="651"/>
                  <a:pt x="851" y="643"/>
                </a:cubicBezTo>
                <a:cubicBezTo>
                  <a:pt x="851" y="636"/>
                  <a:pt x="845" y="631"/>
                  <a:pt x="838" y="631"/>
                </a:cubicBezTo>
                <a:cubicBezTo>
                  <a:pt x="831" y="631"/>
                  <a:pt x="825" y="636"/>
                  <a:pt x="825" y="643"/>
                </a:cubicBezTo>
                <a:cubicBezTo>
                  <a:pt x="825" y="651"/>
                  <a:pt x="831" y="656"/>
                  <a:pt x="838" y="656"/>
                </a:cubicBezTo>
                <a:close/>
                <a:moveTo>
                  <a:pt x="917" y="656"/>
                </a:moveTo>
                <a:cubicBezTo>
                  <a:pt x="924" y="656"/>
                  <a:pt x="930" y="651"/>
                  <a:pt x="930" y="643"/>
                </a:cubicBezTo>
                <a:cubicBezTo>
                  <a:pt x="930" y="636"/>
                  <a:pt x="924" y="631"/>
                  <a:pt x="917" y="631"/>
                </a:cubicBezTo>
                <a:cubicBezTo>
                  <a:pt x="910" y="631"/>
                  <a:pt x="904" y="636"/>
                  <a:pt x="904" y="643"/>
                </a:cubicBezTo>
                <a:cubicBezTo>
                  <a:pt x="904" y="651"/>
                  <a:pt x="910" y="656"/>
                  <a:pt x="917" y="656"/>
                </a:cubicBezTo>
                <a:close/>
                <a:moveTo>
                  <a:pt x="956" y="656"/>
                </a:moveTo>
                <a:cubicBezTo>
                  <a:pt x="963" y="656"/>
                  <a:pt x="969" y="651"/>
                  <a:pt x="969" y="643"/>
                </a:cubicBezTo>
                <a:cubicBezTo>
                  <a:pt x="969" y="636"/>
                  <a:pt x="963" y="631"/>
                  <a:pt x="956" y="631"/>
                </a:cubicBezTo>
                <a:cubicBezTo>
                  <a:pt x="949" y="631"/>
                  <a:pt x="944" y="636"/>
                  <a:pt x="944" y="643"/>
                </a:cubicBezTo>
                <a:cubicBezTo>
                  <a:pt x="944" y="651"/>
                  <a:pt x="949" y="656"/>
                  <a:pt x="956" y="656"/>
                </a:cubicBezTo>
                <a:close/>
                <a:moveTo>
                  <a:pt x="996" y="656"/>
                </a:moveTo>
                <a:cubicBezTo>
                  <a:pt x="1003" y="656"/>
                  <a:pt x="1009" y="651"/>
                  <a:pt x="1009" y="643"/>
                </a:cubicBezTo>
                <a:cubicBezTo>
                  <a:pt x="1009" y="636"/>
                  <a:pt x="1003" y="631"/>
                  <a:pt x="996" y="631"/>
                </a:cubicBezTo>
                <a:cubicBezTo>
                  <a:pt x="989" y="631"/>
                  <a:pt x="983" y="636"/>
                  <a:pt x="983" y="643"/>
                </a:cubicBezTo>
                <a:cubicBezTo>
                  <a:pt x="983" y="651"/>
                  <a:pt x="989" y="656"/>
                  <a:pt x="996" y="656"/>
                </a:cubicBezTo>
                <a:close/>
                <a:moveTo>
                  <a:pt x="1035" y="656"/>
                </a:moveTo>
                <a:cubicBezTo>
                  <a:pt x="1042" y="656"/>
                  <a:pt x="1048" y="651"/>
                  <a:pt x="1048" y="643"/>
                </a:cubicBezTo>
                <a:cubicBezTo>
                  <a:pt x="1048" y="636"/>
                  <a:pt x="1042" y="631"/>
                  <a:pt x="1035" y="631"/>
                </a:cubicBezTo>
                <a:cubicBezTo>
                  <a:pt x="1028" y="631"/>
                  <a:pt x="1022" y="636"/>
                  <a:pt x="1022" y="643"/>
                </a:cubicBezTo>
                <a:cubicBezTo>
                  <a:pt x="1022" y="651"/>
                  <a:pt x="1028" y="656"/>
                  <a:pt x="1035" y="656"/>
                </a:cubicBezTo>
                <a:close/>
                <a:moveTo>
                  <a:pt x="1705" y="656"/>
                </a:moveTo>
                <a:cubicBezTo>
                  <a:pt x="1712" y="656"/>
                  <a:pt x="1718" y="651"/>
                  <a:pt x="1718" y="643"/>
                </a:cubicBezTo>
                <a:cubicBezTo>
                  <a:pt x="1718" y="636"/>
                  <a:pt x="1712" y="631"/>
                  <a:pt x="1705" y="631"/>
                </a:cubicBezTo>
                <a:cubicBezTo>
                  <a:pt x="1698" y="631"/>
                  <a:pt x="1693" y="636"/>
                  <a:pt x="1693" y="643"/>
                </a:cubicBezTo>
                <a:cubicBezTo>
                  <a:pt x="1693" y="651"/>
                  <a:pt x="1698" y="656"/>
                  <a:pt x="1705" y="656"/>
                </a:cubicBezTo>
                <a:close/>
                <a:moveTo>
                  <a:pt x="1745" y="656"/>
                </a:moveTo>
                <a:cubicBezTo>
                  <a:pt x="1752" y="656"/>
                  <a:pt x="1758" y="651"/>
                  <a:pt x="1758" y="643"/>
                </a:cubicBezTo>
                <a:cubicBezTo>
                  <a:pt x="1758" y="636"/>
                  <a:pt x="1752" y="631"/>
                  <a:pt x="1745" y="631"/>
                </a:cubicBezTo>
                <a:cubicBezTo>
                  <a:pt x="1738" y="631"/>
                  <a:pt x="1732" y="636"/>
                  <a:pt x="1732" y="643"/>
                </a:cubicBezTo>
                <a:cubicBezTo>
                  <a:pt x="1732" y="651"/>
                  <a:pt x="1738" y="656"/>
                  <a:pt x="1745" y="656"/>
                </a:cubicBezTo>
                <a:close/>
                <a:moveTo>
                  <a:pt x="1784" y="656"/>
                </a:moveTo>
                <a:cubicBezTo>
                  <a:pt x="1791" y="656"/>
                  <a:pt x="1797" y="651"/>
                  <a:pt x="1797" y="643"/>
                </a:cubicBezTo>
                <a:cubicBezTo>
                  <a:pt x="1797" y="636"/>
                  <a:pt x="1791" y="631"/>
                  <a:pt x="1784" y="631"/>
                </a:cubicBezTo>
                <a:cubicBezTo>
                  <a:pt x="1777" y="631"/>
                  <a:pt x="1772" y="636"/>
                  <a:pt x="1772" y="643"/>
                </a:cubicBezTo>
                <a:cubicBezTo>
                  <a:pt x="1772" y="651"/>
                  <a:pt x="1777" y="656"/>
                  <a:pt x="1784" y="656"/>
                </a:cubicBezTo>
                <a:close/>
                <a:moveTo>
                  <a:pt x="1863" y="656"/>
                </a:moveTo>
                <a:cubicBezTo>
                  <a:pt x="1870" y="656"/>
                  <a:pt x="1876" y="651"/>
                  <a:pt x="1876" y="643"/>
                </a:cubicBezTo>
                <a:cubicBezTo>
                  <a:pt x="1876" y="636"/>
                  <a:pt x="1870" y="631"/>
                  <a:pt x="1863" y="631"/>
                </a:cubicBezTo>
                <a:cubicBezTo>
                  <a:pt x="1856" y="631"/>
                  <a:pt x="1850" y="636"/>
                  <a:pt x="1850" y="643"/>
                </a:cubicBezTo>
                <a:cubicBezTo>
                  <a:pt x="1850" y="651"/>
                  <a:pt x="1856" y="656"/>
                  <a:pt x="1863" y="656"/>
                </a:cubicBezTo>
                <a:close/>
                <a:moveTo>
                  <a:pt x="1903" y="656"/>
                </a:moveTo>
                <a:cubicBezTo>
                  <a:pt x="1910" y="656"/>
                  <a:pt x="1915" y="651"/>
                  <a:pt x="1915" y="643"/>
                </a:cubicBezTo>
                <a:cubicBezTo>
                  <a:pt x="1915" y="636"/>
                  <a:pt x="1910" y="631"/>
                  <a:pt x="1903" y="631"/>
                </a:cubicBezTo>
                <a:cubicBezTo>
                  <a:pt x="1896" y="631"/>
                  <a:pt x="1890" y="636"/>
                  <a:pt x="1890" y="643"/>
                </a:cubicBezTo>
                <a:cubicBezTo>
                  <a:pt x="1890" y="651"/>
                  <a:pt x="1896" y="656"/>
                  <a:pt x="1903" y="656"/>
                </a:cubicBezTo>
                <a:close/>
                <a:moveTo>
                  <a:pt x="1942" y="656"/>
                </a:moveTo>
                <a:cubicBezTo>
                  <a:pt x="1949" y="656"/>
                  <a:pt x="1955" y="651"/>
                  <a:pt x="1955" y="643"/>
                </a:cubicBezTo>
                <a:cubicBezTo>
                  <a:pt x="1955" y="636"/>
                  <a:pt x="1949" y="631"/>
                  <a:pt x="1942" y="631"/>
                </a:cubicBezTo>
                <a:cubicBezTo>
                  <a:pt x="1935" y="631"/>
                  <a:pt x="1929" y="636"/>
                  <a:pt x="1929" y="643"/>
                </a:cubicBezTo>
                <a:cubicBezTo>
                  <a:pt x="1929" y="651"/>
                  <a:pt x="1935" y="656"/>
                  <a:pt x="1942" y="656"/>
                </a:cubicBezTo>
                <a:close/>
                <a:moveTo>
                  <a:pt x="1994" y="643"/>
                </a:moveTo>
                <a:cubicBezTo>
                  <a:pt x="1994" y="636"/>
                  <a:pt x="1988" y="631"/>
                  <a:pt x="1981" y="631"/>
                </a:cubicBezTo>
                <a:cubicBezTo>
                  <a:pt x="1974" y="631"/>
                  <a:pt x="1969" y="636"/>
                  <a:pt x="1969" y="643"/>
                </a:cubicBezTo>
                <a:cubicBezTo>
                  <a:pt x="1969" y="650"/>
                  <a:pt x="1974" y="656"/>
                  <a:pt x="1981" y="656"/>
                </a:cubicBezTo>
                <a:cubicBezTo>
                  <a:pt x="1988" y="656"/>
                  <a:pt x="1994" y="650"/>
                  <a:pt x="1994" y="643"/>
                </a:cubicBezTo>
                <a:close/>
                <a:moveTo>
                  <a:pt x="2100" y="656"/>
                </a:moveTo>
                <a:cubicBezTo>
                  <a:pt x="2107" y="656"/>
                  <a:pt x="2112" y="651"/>
                  <a:pt x="2112" y="643"/>
                </a:cubicBezTo>
                <a:cubicBezTo>
                  <a:pt x="2112" y="636"/>
                  <a:pt x="2107" y="631"/>
                  <a:pt x="2100" y="631"/>
                </a:cubicBezTo>
                <a:cubicBezTo>
                  <a:pt x="2093" y="631"/>
                  <a:pt x="2087" y="636"/>
                  <a:pt x="2087" y="643"/>
                </a:cubicBezTo>
                <a:cubicBezTo>
                  <a:pt x="2087" y="651"/>
                  <a:pt x="2093" y="656"/>
                  <a:pt x="2100" y="656"/>
                </a:cubicBezTo>
                <a:close/>
                <a:moveTo>
                  <a:pt x="2139" y="656"/>
                </a:moveTo>
                <a:cubicBezTo>
                  <a:pt x="2146" y="656"/>
                  <a:pt x="2152" y="651"/>
                  <a:pt x="2152" y="643"/>
                </a:cubicBezTo>
                <a:cubicBezTo>
                  <a:pt x="2152" y="636"/>
                  <a:pt x="2146" y="631"/>
                  <a:pt x="2139" y="631"/>
                </a:cubicBezTo>
                <a:cubicBezTo>
                  <a:pt x="2132" y="631"/>
                  <a:pt x="2126" y="636"/>
                  <a:pt x="2126" y="643"/>
                </a:cubicBezTo>
                <a:cubicBezTo>
                  <a:pt x="2126" y="651"/>
                  <a:pt x="2132" y="656"/>
                  <a:pt x="2139" y="656"/>
                </a:cubicBezTo>
                <a:close/>
                <a:moveTo>
                  <a:pt x="2218" y="631"/>
                </a:moveTo>
                <a:cubicBezTo>
                  <a:pt x="2211" y="631"/>
                  <a:pt x="2205" y="636"/>
                  <a:pt x="2205" y="643"/>
                </a:cubicBezTo>
                <a:cubicBezTo>
                  <a:pt x="2205" y="650"/>
                  <a:pt x="2211" y="656"/>
                  <a:pt x="2218" y="656"/>
                </a:cubicBezTo>
                <a:cubicBezTo>
                  <a:pt x="2225" y="656"/>
                  <a:pt x="2231" y="650"/>
                  <a:pt x="2231" y="643"/>
                </a:cubicBezTo>
                <a:cubicBezTo>
                  <a:pt x="2231" y="636"/>
                  <a:pt x="2225" y="631"/>
                  <a:pt x="2218" y="631"/>
                </a:cubicBezTo>
                <a:close/>
                <a:moveTo>
                  <a:pt x="2257" y="656"/>
                </a:moveTo>
                <a:cubicBezTo>
                  <a:pt x="2264" y="656"/>
                  <a:pt x="2270" y="651"/>
                  <a:pt x="2270" y="643"/>
                </a:cubicBezTo>
                <a:cubicBezTo>
                  <a:pt x="2270" y="636"/>
                  <a:pt x="2264" y="631"/>
                  <a:pt x="2257" y="631"/>
                </a:cubicBezTo>
                <a:cubicBezTo>
                  <a:pt x="2250" y="631"/>
                  <a:pt x="2245" y="636"/>
                  <a:pt x="2245" y="643"/>
                </a:cubicBezTo>
                <a:cubicBezTo>
                  <a:pt x="2245" y="651"/>
                  <a:pt x="2250" y="656"/>
                  <a:pt x="2257" y="656"/>
                </a:cubicBezTo>
                <a:close/>
                <a:moveTo>
                  <a:pt x="2297" y="631"/>
                </a:moveTo>
                <a:cubicBezTo>
                  <a:pt x="2290" y="631"/>
                  <a:pt x="2284" y="636"/>
                  <a:pt x="2284" y="643"/>
                </a:cubicBezTo>
                <a:cubicBezTo>
                  <a:pt x="2284" y="650"/>
                  <a:pt x="2290" y="656"/>
                  <a:pt x="2297" y="656"/>
                </a:cubicBezTo>
                <a:cubicBezTo>
                  <a:pt x="2304" y="656"/>
                  <a:pt x="2310" y="650"/>
                  <a:pt x="2310" y="643"/>
                </a:cubicBezTo>
                <a:cubicBezTo>
                  <a:pt x="2310" y="636"/>
                  <a:pt x="2304" y="631"/>
                  <a:pt x="2297" y="631"/>
                </a:cubicBezTo>
                <a:close/>
                <a:moveTo>
                  <a:pt x="2336" y="656"/>
                </a:moveTo>
                <a:cubicBezTo>
                  <a:pt x="2343" y="656"/>
                  <a:pt x="2349" y="651"/>
                  <a:pt x="2349" y="643"/>
                </a:cubicBezTo>
                <a:cubicBezTo>
                  <a:pt x="2349" y="636"/>
                  <a:pt x="2343" y="631"/>
                  <a:pt x="2336" y="631"/>
                </a:cubicBezTo>
                <a:cubicBezTo>
                  <a:pt x="2329" y="631"/>
                  <a:pt x="2323" y="636"/>
                  <a:pt x="2323" y="643"/>
                </a:cubicBezTo>
                <a:cubicBezTo>
                  <a:pt x="2323" y="651"/>
                  <a:pt x="2329" y="656"/>
                  <a:pt x="2336" y="656"/>
                </a:cubicBezTo>
                <a:close/>
                <a:moveTo>
                  <a:pt x="2376" y="656"/>
                </a:moveTo>
                <a:cubicBezTo>
                  <a:pt x="2383" y="656"/>
                  <a:pt x="2388" y="651"/>
                  <a:pt x="2388" y="643"/>
                </a:cubicBezTo>
                <a:cubicBezTo>
                  <a:pt x="2388" y="636"/>
                  <a:pt x="2383" y="631"/>
                  <a:pt x="2376" y="631"/>
                </a:cubicBezTo>
                <a:cubicBezTo>
                  <a:pt x="2369" y="631"/>
                  <a:pt x="2363" y="636"/>
                  <a:pt x="2363" y="643"/>
                </a:cubicBezTo>
                <a:cubicBezTo>
                  <a:pt x="2363" y="651"/>
                  <a:pt x="2369" y="656"/>
                  <a:pt x="2376" y="656"/>
                </a:cubicBezTo>
                <a:close/>
                <a:moveTo>
                  <a:pt x="2415" y="656"/>
                </a:moveTo>
                <a:cubicBezTo>
                  <a:pt x="2422" y="656"/>
                  <a:pt x="2428" y="651"/>
                  <a:pt x="2428" y="643"/>
                </a:cubicBezTo>
                <a:cubicBezTo>
                  <a:pt x="2428" y="636"/>
                  <a:pt x="2422" y="631"/>
                  <a:pt x="2415" y="631"/>
                </a:cubicBezTo>
                <a:cubicBezTo>
                  <a:pt x="2408" y="631"/>
                  <a:pt x="2402" y="636"/>
                  <a:pt x="2402" y="643"/>
                </a:cubicBezTo>
                <a:cubicBezTo>
                  <a:pt x="2402" y="651"/>
                  <a:pt x="2408" y="656"/>
                  <a:pt x="2415" y="656"/>
                </a:cubicBezTo>
                <a:close/>
                <a:moveTo>
                  <a:pt x="2455" y="656"/>
                </a:moveTo>
                <a:cubicBezTo>
                  <a:pt x="2462" y="656"/>
                  <a:pt x="2467" y="651"/>
                  <a:pt x="2467" y="643"/>
                </a:cubicBezTo>
                <a:cubicBezTo>
                  <a:pt x="2467" y="636"/>
                  <a:pt x="2462" y="631"/>
                  <a:pt x="2455" y="631"/>
                </a:cubicBezTo>
                <a:cubicBezTo>
                  <a:pt x="2447" y="631"/>
                  <a:pt x="2442" y="636"/>
                  <a:pt x="2442" y="643"/>
                </a:cubicBezTo>
                <a:cubicBezTo>
                  <a:pt x="2442" y="651"/>
                  <a:pt x="2447" y="656"/>
                  <a:pt x="2455" y="656"/>
                </a:cubicBezTo>
                <a:close/>
                <a:moveTo>
                  <a:pt x="2494" y="656"/>
                </a:moveTo>
                <a:cubicBezTo>
                  <a:pt x="2501" y="656"/>
                  <a:pt x="2507" y="651"/>
                  <a:pt x="2507" y="643"/>
                </a:cubicBezTo>
                <a:cubicBezTo>
                  <a:pt x="2507" y="636"/>
                  <a:pt x="2501" y="631"/>
                  <a:pt x="2494" y="631"/>
                </a:cubicBezTo>
                <a:cubicBezTo>
                  <a:pt x="2487" y="631"/>
                  <a:pt x="2481" y="636"/>
                  <a:pt x="2481" y="643"/>
                </a:cubicBezTo>
                <a:cubicBezTo>
                  <a:pt x="2481" y="651"/>
                  <a:pt x="2487" y="656"/>
                  <a:pt x="2494" y="656"/>
                </a:cubicBezTo>
                <a:close/>
                <a:moveTo>
                  <a:pt x="2533" y="656"/>
                </a:moveTo>
                <a:cubicBezTo>
                  <a:pt x="2540" y="656"/>
                  <a:pt x="2546" y="651"/>
                  <a:pt x="2546" y="643"/>
                </a:cubicBezTo>
                <a:cubicBezTo>
                  <a:pt x="2546" y="636"/>
                  <a:pt x="2540" y="631"/>
                  <a:pt x="2533" y="631"/>
                </a:cubicBezTo>
                <a:cubicBezTo>
                  <a:pt x="2526" y="631"/>
                  <a:pt x="2521" y="636"/>
                  <a:pt x="2521" y="643"/>
                </a:cubicBezTo>
                <a:cubicBezTo>
                  <a:pt x="2521" y="651"/>
                  <a:pt x="2526" y="656"/>
                  <a:pt x="2533" y="656"/>
                </a:cubicBezTo>
                <a:close/>
                <a:moveTo>
                  <a:pt x="2573" y="656"/>
                </a:moveTo>
                <a:cubicBezTo>
                  <a:pt x="2580" y="656"/>
                  <a:pt x="2586" y="651"/>
                  <a:pt x="2586" y="643"/>
                </a:cubicBezTo>
                <a:cubicBezTo>
                  <a:pt x="2586" y="636"/>
                  <a:pt x="2580" y="631"/>
                  <a:pt x="2573" y="631"/>
                </a:cubicBezTo>
                <a:cubicBezTo>
                  <a:pt x="2566" y="631"/>
                  <a:pt x="2560" y="636"/>
                  <a:pt x="2560" y="643"/>
                </a:cubicBezTo>
                <a:cubicBezTo>
                  <a:pt x="2560" y="651"/>
                  <a:pt x="2566" y="656"/>
                  <a:pt x="2573" y="656"/>
                </a:cubicBezTo>
                <a:close/>
                <a:moveTo>
                  <a:pt x="2612" y="656"/>
                </a:moveTo>
                <a:cubicBezTo>
                  <a:pt x="2619" y="656"/>
                  <a:pt x="2625" y="651"/>
                  <a:pt x="2625" y="643"/>
                </a:cubicBezTo>
                <a:cubicBezTo>
                  <a:pt x="2625" y="636"/>
                  <a:pt x="2619" y="631"/>
                  <a:pt x="2612" y="631"/>
                </a:cubicBezTo>
                <a:cubicBezTo>
                  <a:pt x="2605" y="631"/>
                  <a:pt x="2599" y="636"/>
                  <a:pt x="2599" y="643"/>
                </a:cubicBezTo>
                <a:cubicBezTo>
                  <a:pt x="2599" y="651"/>
                  <a:pt x="2605" y="656"/>
                  <a:pt x="2612" y="656"/>
                </a:cubicBezTo>
                <a:close/>
                <a:moveTo>
                  <a:pt x="2652" y="656"/>
                </a:moveTo>
                <a:cubicBezTo>
                  <a:pt x="2659" y="656"/>
                  <a:pt x="2664" y="651"/>
                  <a:pt x="2664" y="643"/>
                </a:cubicBezTo>
                <a:cubicBezTo>
                  <a:pt x="2664" y="636"/>
                  <a:pt x="2659" y="631"/>
                  <a:pt x="2652" y="631"/>
                </a:cubicBezTo>
                <a:cubicBezTo>
                  <a:pt x="2645" y="631"/>
                  <a:pt x="2639" y="636"/>
                  <a:pt x="2639" y="643"/>
                </a:cubicBezTo>
                <a:cubicBezTo>
                  <a:pt x="2639" y="651"/>
                  <a:pt x="2645" y="656"/>
                  <a:pt x="2652" y="656"/>
                </a:cubicBezTo>
                <a:close/>
                <a:moveTo>
                  <a:pt x="2691" y="656"/>
                </a:moveTo>
                <a:cubicBezTo>
                  <a:pt x="2698" y="656"/>
                  <a:pt x="2704" y="651"/>
                  <a:pt x="2704" y="643"/>
                </a:cubicBezTo>
                <a:cubicBezTo>
                  <a:pt x="2704" y="636"/>
                  <a:pt x="2698" y="631"/>
                  <a:pt x="2691" y="631"/>
                </a:cubicBezTo>
                <a:cubicBezTo>
                  <a:pt x="2684" y="631"/>
                  <a:pt x="2678" y="636"/>
                  <a:pt x="2678" y="643"/>
                </a:cubicBezTo>
                <a:cubicBezTo>
                  <a:pt x="2678" y="651"/>
                  <a:pt x="2684" y="656"/>
                  <a:pt x="2691" y="656"/>
                </a:cubicBezTo>
                <a:close/>
                <a:moveTo>
                  <a:pt x="2730" y="656"/>
                </a:moveTo>
                <a:cubicBezTo>
                  <a:pt x="2738" y="656"/>
                  <a:pt x="2743" y="651"/>
                  <a:pt x="2743" y="643"/>
                </a:cubicBezTo>
                <a:cubicBezTo>
                  <a:pt x="2743" y="636"/>
                  <a:pt x="2738" y="631"/>
                  <a:pt x="2730" y="631"/>
                </a:cubicBezTo>
                <a:cubicBezTo>
                  <a:pt x="2723" y="631"/>
                  <a:pt x="2718" y="636"/>
                  <a:pt x="2718" y="643"/>
                </a:cubicBezTo>
                <a:cubicBezTo>
                  <a:pt x="2718" y="651"/>
                  <a:pt x="2723" y="656"/>
                  <a:pt x="2730" y="656"/>
                </a:cubicBezTo>
                <a:close/>
                <a:moveTo>
                  <a:pt x="2770" y="656"/>
                </a:moveTo>
                <a:cubicBezTo>
                  <a:pt x="2777" y="656"/>
                  <a:pt x="2783" y="651"/>
                  <a:pt x="2783" y="643"/>
                </a:cubicBezTo>
                <a:cubicBezTo>
                  <a:pt x="2783" y="636"/>
                  <a:pt x="2777" y="631"/>
                  <a:pt x="2770" y="631"/>
                </a:cubicBezTo>
                <a:cubicBezTo>
                  <a:pt x="2763" y="631"/>
                  <a:pt x="2757" y="636"/>
                  <a:pt x="2757" y="643"/>
                </a:cubicBezTo>
                <a:cubicBezTo>
                  <a:pt x="2757" y="651"/>
                  <a:pt x="2763" y="656"/>
                  <a:pt x="2770" y="656"/>
                </a:cubicBezTo>
                <a:close/>
                <a:moveTo>
                  <a:pt x="2809" y="656"/>
                </a:moveTo>
                <a:cubicBezTo>
                  <a:pt x="2816" y="656"/>
                  <a:pt x="2822" y="651"/>
                  <a:pt x="2822" y="643"/>
                </a:cubicBezTo>
                <a:cubicBezTo>
                  <a:pt x="2822" y="636"/>
                  <a:pt x="2816" y="631"/>
                  <a:pt x="2809" y="631"/>
                </a:cubicBezTo>
                <a:cubicBezTo>
                  <a:pt x="2802" y="631"/>
                  <a:pt x="2797" y="636"/>
                  <a:pt x="2797" y="643"/>
                </a:cubicBezTo>
                <a:cubicBezTo>
                  <a:pt x="2797" y="651"/>
                  <a:pt x="2802" y="656"/>
                  <a:pt x="2809" y="656"/>
                </a:cubicBezTo>
                <a:close/>
                <a:moveTo>
                  <a:pt x="2849" y="656"/>
                </a:moveTo>
                <a:cubicBezTo>
                  <a:pt x="2856" y="656"/>
                  <a:pt x="2862" y="651"/>
                  <a:pt x="2862" y="643"/>
                </a:cubicBezTo>
                <a:cubicBezTo>
                  <a:pt x="2862" y="636"/>
                  <a:pt x="2856" y="631"/>
                  <a:pt x="2849" y="631"/>
                </a:cubicBezTo>
                <a:cubicBezTo>
                  <a:pt x="2842" y="631"/>
                  <a:pt x="2836" y="636"/>
                  <a:pt x="2836" y="643"/>
                </a:cubicBezTo>
                <a:cubicBezTo>
                  <a:pt x="2836" y="651"/>
                  <a:pt x="2842" y="656"/>
                  <a:pt x="2849" y="656"/>
                </a:cubicBezTo>
                <a:close/>
                <a:moveTo>
                  <a:pt x="2888" y="656"/>
                </a:moveTo>
                <a:cubicBezTo>
                  <a:pt x="2895" y="656"/>
                  <a:pt x="2901" y="651"/>
                  <a:pt x="2901" y="643"/>
                </a:cubicBezTo>
                <a:cubicBezTo>
                  <a:pt x="2901" y="636"/>
                  <a:pt x="2895" y="631"/>
                  <a:pt x="2888" y="631"/>
                </a:cubicBezTo>
                <a:cubicBezTo>
                  <a:pt x="2881" y="631"/>
                  <a:pt x="2875" y="636"/>
                  <a:pt x="2875" y="643"/>
                </a:cubicBezTo>
                <a:cubicBezTo>
                  <a:pt x="2875" y="651"/>
                  <a:pt x="2881" y="656"/>
                  <a:pt x="2888" y="656"/>
                </a:cubicBezTo>
                <a:close/>
                <a:moveTo>
                  <a:pt x="2928" y="656"/>
                </a:moveTo>
                <a:cubicBezTo>
                  <a:pt x="2935" y="656"/>
                  <a:pt x="2940" y="651"/>
                  <a:pt x="2940" y="643"/>
                </a:cubicBezTo>
                <a:cubicBezTo>
                  <a:pt x="2940" y="636"/>
                  <a:pt x="2935" y="631"/>
                  <a:pt x="2928" y="631"/>
                </a:cubicBezTo>
                <a:cubicBezTo>
                  <a:pt x="2921" y="631"/>
                  <a:pt x="2915" y="636"/>
                  <a:pt x="2915" y="643"/>
                </a:cubicBezTo>
                <a:cubicBezTo>
                  <a:pt x="2915" y="651"/>
                  <a:pt x="2921" y="656"/>
                  <a:pt x="2928" y="656"/>
                </a:cubicBezTo>
                <a:close/>
                <a:moveTo>
                  <a:pt x="2967" y="656"/>
                </a:moveTo>
                <a:cubicBezTo>
                  <a:pt x="2974" y="656"/>
                  <a:pt x="2980" y="651"/>
                  <a:pt x="2980" y="643"/>
                </a:cubicBezTo>
                <a:cubicBezTo>
                  <a:pt x="2980" y="636"/>
                  <a:pt x="2974" y="631"/>
                  <a:pt x="2967" y="631"/>
                </a:cubicBezTo>
                <a:cubicBezTo>
                  <a:pt x="2960" y="631"/>
                  <a:pt x="2954" y="636"/>
                  <a:pt x="2954" y="643"/>
                </a:cubicBezTo>
                <a:cubicBezTo>
                  <a:pt x="2954" y="651"/>
                  <a:pt x="2960" y="656"/>
                  <a:pt x="2967" y="656"/>
                </a:cubicBezTo>
                <a:close/>
                <a:moveTo>
                  <a:pt x="3006" y="656"/>
                </a:moveTo>
                <a:cubicBezTo>
                  <a:pt x="3013" y="656"/>
                  <a:pt x="3019" y="651"/>
                  <a:pt x="3019" y="643"/>
                </a:cubicBezTo>
                <a:cubicBezTo>
                  <a:pt x="3019" y="636"/>
                  <a:pt x="3013" y="631"/>
                  <a:pt x="3006" y="631"/>
                </a:cubicBezTo>
                <a:cubicBezTo>
                  <a:pt x="2999" y="631"/>
                  <a:pt x="2994" y="636"/>
                  <a:pt x="2994" y="643"/>
                </a:cubicBezTo>
                <a:cubicBezTo>
                  <a:pt x="2994" y="651"/>
                  <a:pt x="2999" y="656"/>
                  <a:pt x="3006" y="656"/>
                </a:cubicBezTo>
                <a:close/>
                <a:moveTo>
                  <a:pt x="3046" y="656"/>
                </a:moveTo>
                <a:cubicBezTo>
                  <a:pt x="3053" y="656"/>
                  <a:pt x="3059" y="651"/>
                  <a:pt x="3059" y="643"/>
                </a:cubicBezTo>
                <a:cubicBezTo>
                  <a:pt x="3059" y="636"/>
                  <a:pt x="3053" y="631"/>
                  <a:pt x="3046" y="631"/>
                </a:cubicBezTo>
                <a:cubicBezTo>
                  <a:pt x="3039" y="631"/>
                  <a:pt x="3033" y="636"/>
                  <a:pt x="3033" y="643"/>
                </a:cubicBezTo>
                <a:cubicBezTo>
                  <a:pt x="3033" y="651"/>
                  <a:pt x="3039" y="656"/>
                  <a:pt x="3046" y="656"/>
                </a:cubicBezTo>
                <a:close/>
                <a:moveTo>
                  <a:pt x="444" y="670"/>
                </a:moveTo>
                <a:cubicBezTo>
                  <a:pt x="437" y="670"/>
                  <a:pt x="431" y="676"/>
                  <a:pt x="431" y="683"/>
                </a:cubicBezTo>
                <a:cubicBezTo>
                  <a:pt x="431" y="690"/>
                  <a:pt x="437" y="696"/>
                  <a:pt x="444" y="696"/>
                </a:cubicBezTo>
                <a:cubicBezTo>
                  <a:pt x="451" y="696"/>
                  <a:pt x="457" y="690"/>
                  <a:pt x="457" y="683"/>
                </a:cubicBezTo>
                <a:cubicBezTo>
                  <a:pt x="457" y="676"/>
                  <a:pt x="451" y="670"/>
                  <a:pt x="444" y="670"/>
                </a:cubicBezTo>
                <a:close/>
                <a:moveTo>
                  <a:pt x="483" y="696"/>
                </a:moveTo>
                <a:cubicBezTo>
                  <a:pt x="490" y="696"/>
                  <a:pt x="496" y="690"/>
                  <a:pt x="496" y="683"/>
                </a:cubicBezTo>
                <a:cubicBezTo>
                  <a:pt x="496" y="676"/>
                  <a:pt x="490" y="670"/>
                  <a:pt x="483" y="670"/>
                </a:cubicBezTo>
                <a:cubicBezTo>
                  <a:pt x="476" y="670"/>
                  <a:pt x="471" y="676"/>
                  <a:pt x="471" y="683"/>
                </a:cubicBezTo>
                <a:cubicBezTo>
                  <a:pt x="471" y="690"/>
                  <a:pt x="476" y="696"/>
                  <a:pt x="483" y="696"/>
                </a:cubicBezTo>
                <a:close/>
                <a:moveTo>
                  <a:pt x="523" y="696"/>
                </a:moveTo>
                <a:cubicBezTo>
                  <a:pt x="530" y="696"/>
                  <a:pt x="535" y="690"/>
                  <a:pt x="535" y="683"/>
                </a:cubicBezTo>
                <a:cubicBezTo>
                  <a:pt x="535" y="676"/>
                  <a:pt x="530" y="670"/>
                  <a:pt x="523" y="670"/>
                </a:cubicBezTo>
                <a:cubicBezTo>
                  <a:pt x="516" y="670"/>
                  <a:pt x="510" y="676"/>
                  <a:pt x="510" y="683"/>
                </a:cubicBezTo>
                <a:cubicBezTo>
                  <a:pt x="510" y="690"/>
                  <a:pt x="516" y="696"/>
                  <a:pt x="523" y="696"/>
                </a:cubicBezTo>
                <a:close/>
                <a:moveTo>
                  <a:pt x="562" y="696"/>
                </a:moveTo>
                <a:cubicBezTo>
                  <a:pt x="569" y="696"/>
                  <a:pt x="575" y="690"/>
                  <a:pt x="575" y="683"/>
                </a:cubicBezTo>
                <a:cubicBezTo>
                  <a:pt x="575" y="676"/>
                  <a:pt x="569" y="670"/>
                  <a:pt x="562" y="670"/>
                </a:cubicBezTo>
                <a:cubicBezTo>
                  <a:pt x="555" y="670"/>
                  <a:pt x="549" y="676"/>
                  <a:pt x="549" y="683"/>
                </a:cubicBezTo>
                <a:cubicBezTo>
                  <a:pt x="549" y="690"/>
                  <a:pt x="555" y="696"/>
                  <a:pt x="562" y="696"/>
                </a:cubicBezTo>
                <a:close/>
                <a:moveTo>
                  <a:pt x="602" y="696"/>
                </a:moveTo>
                <a:cubicBezTo>
                  <a:pt x="609" y="696"/>
                  <a:pt x="614" y="690"/>
                  <a:pt x="614" y="683"/>
                </a:cubicBezTo>
                <a:cubicBezTo>
                  <a:pt x="614" y="676"/>
                  <a:pt x="609" y="670"/>
                  <a:pt x="602" y="670"/>
                </a:cubicBezTo>
                <a:cubicBezTo>
                  <a:pt x="595" y="670"/>
                  <a:pt x="589" y="676"/>
                  <a:pt x="589" y="683"/>
                </a:cubicBezTo>
                <a:cubicBezTo>
                  <a:pt x="589" y="690"/>
                  <a:pt x="595" y="696"/>
                  <a:pt x="602" y="696"/>
                </a:cubicBezTo>
                <a:close/>
                <a:moveTo>
                  <a:pt x="641" y="696"/>
                </a:moveTo>
                <a:cubicBezTo>
                  <a:pt x="648" y="696"/>
                  <a:pt x="654" y="690"/>
                  <a:pt x="654" y="683"/>
                </a:cubicBezTo>
                <a:cubicBezTo>
                  <a:pt x="654" y="676"/>
                  <a:pt x="648" y="670"/>
                  <a:pt x="641" y="670"/>
                </a:cubicBezTo>
                <a:cubicBezTo>
                  <a:pt x="634" y="670"/>
                  <a:pt x="628" y="676"/>
                  <a:pt x="628" y="683"/>
                </a:cubicBezTo>
                <a:cubicBezTo>
                  <a:pt x="628" y="690"/>
                  <a:pt x="634" y="696"/>
                  <a:pt x="641" y="696"/>
                </a:cubicBezTo>
                <a:close/>
                <a:moveTo>
                  <a:pt x="680" y="696"/>
                </a:moveTo>
                <a:cubicBezTo>
                  <a:pt x="687" y="696"/>
                  <a:pt x="693" y="690"/>
                  <a:pt x="693" y="683"/>
                </a:cubicBezTo>
                <a:cubicBezTo>
                  <a:pt x="693" y="676"/>
                  <a:pt x="687" y="670"/>
                  <a:pt x="680" y="670"/>
                </a:cubicBezTo>
                <a:cubicBezTo>
                  <a:pt x="673" y="670"/>
                  <a:pt x="668" y="676"/>
                  <a:pt x="668" y="683"/>
                </a:cubicBezTo>
                <a:cubicBezTo>
                  <a:pt x="668" y="690"/>
                  <a:pt x="673" y="696"/>
                  <a:pt x="680" y="696"/>
                </a:cubicBezTo>
                <a:close/>
                <a:moveTo>
                  <a:pt x="720" y="696"/>
                </a:moveTo>
                <a:cubicBezTo>
                  <a:pt x="727" y="696"/>
                  <a:pt x="733" y="690"/>
                  <a:pt x="733" y="683"/>
                </a:cubicBezTo>
                <a:cubicBezTo>
                  <a:pt x="733" y="676"/>
                  <a:pt x="727" y="670"/>
                  <a:pt x="720" y="670"/>
                </a:cubicBezTo>
                <a:cubicBezTo>
                  <a:pt x="713" y="670"/>
                  <a:pt x="707" y="676"/>
                  <a:pt x="707" y="683"/>
                </a:cubicBezTo>
                <a:cubicBezTo>
                  <a:pt x="707" y="690"/>
                  <a:pt x="713" y="696"/>
                  <a:pt x="720" y="696"/>
                </a:cubicBezTo>
                <a:close/>
                <a:moveTo>
                  <a:pt x="759" y="696"/>
                </a:moveTo>
                <a:cubicBezTo>
                  <a:pt x="766" y="696"/>
                  <a:pt x="772" y="690"/>
                  <a:pt x="772" y="683"/>
                </a:cubicBezTo>
                <a:cubicBezTo>
                  <a:pt x="772" y="676"/>
                  <a:pt x="766" y="670"/>
                  <a:pt x="759" y="670"/>
                </a:cubicBezTo>
                <a:cubicBezTo>
                  <a:pt x="752" y="670"/>
                  <a:pt x="747" y="676"/>
                  <a:pt x="747" y="683"/>
                </a:cubicBezTo>
                <a:cubicBezTo>
                  <a:pt x="747" y="690"/>
                  <a:pt x="752" y="696"/>
                  <a:pt x="759" y="696"/>
                </a:cubicBezTo>
                <a:close/>
                <a:moveTo>
                  <a:pt x="799" y="696"/>
                </a:moveTo>
                <a:cubicBezTo>
                  <a:pt x="806" y="696"/>
                  <a:pt x="811" y="690"/>
                  <a:pt x="811" y="683"/>
                </a:cubicBezTo>
                <a:cubicBezTo>
                  <a:pt x="811" y="676"/>
                  <a:pt x="806" y="670"/>
                  <a:pt x="799" y="670"/>
                </a:cubicBezTo>
                <a:cubicBezTo>
                  <a:pt x="792" y="670"/>
                  <a:pt x="786" y="676"/>
                  <a:pt x="786" y="683"/>
                </a:cubicBezTo>
                <a:cubicBezTo>
                  <a:pt x="786" y="690"/>
                  <a:pt x="792" y="696"/>
                  <a:pt x="799" y="696"/>
                </a:cubicBezTo>
                <a:close/>
                <a:moveTo>
                  <a:pt x="838" y="696"/>
                </a:moveTo>
                <a:cubicBezTo>
                  <a:pt x="845" y="696"/>
                  <a:pt x="851" y="690"/>
                  <a:pt x="851" y="683"/>
                </a:cubicBezTo>
                <a:cubicBezTo>
                  <a:pt x="851" y="676"/>
                  <a:pt x="845" y="670"/>
                  <a:pt x="838" y="670"/>
                </a:cubicBezTo>
                <a:cubicBezTo>
                  <a:pt x="831" y="670"/>
                  <a:pt x="825" y="676"/>
                  <a:pt x="825" y="683"/>
                </a:cubicBezTo>
                <a:cubicBezTo>
                  <a:pt x="825" y="690"/>
                  <a:pt x="831" y="696"/>
                  <a:pt x="838" y="696"/>
                </a:cubicBezTo>
                <a:close/>
                <a:moveTo>
                  <a:pt x="878" y="696"/>
                </a:moveTo>
                <a:cubicBezTo>
                  <a:pt x="885" y="696"/>
                  <a:pt x="890" y="690"/>
                  <a:pt x="890" y="683"/>
                </a:cubicBezTo>
                <a:cubicBezTo>
                  <a:pt x="890" y="676"/>
                  <a:pt x="885" y="670"/>
                  <a:pt x="878" y="670"/>
                </a:cubicBezTo>
                <a:cubicBezTo>
                  <a:pt x="871" y="670"/>
                  <a:pt x="865" y="676"/>
                  <a:pt x="865" y="683"/>
                </a:cubicBezTo>
                <a:cubicBezTo>
                  <a:pt x="865" y="690"/>
                  <a:pt x="871" y="696"/>
                  <a:pt x="878" y="696"/>
                </a:cubicBezTo>
                <a:close/>
                <a:moveTo>
                  <a:pt x="917" y="696"/>
                </a:moveTo>
                <a:cubicBezTo>
                  <a:pt x="924" y="696"/>
                  <a:pt x="930" y="690"/>
                  <a:pt x="930" y="683"/>
                </a:cubicBezTo>
                <a:cubicBezTo>
                  <a:pt x="930" y="676"/>
                  <a:pt x="924" y="670"/>
                  <a:pt x="917" y="670"/>
                </a:cubicBezTo>
                <a:cubicBezTo>
                  <a:pt x="910" y="670"/>
                  <a:pt x="904" y="676"/>
                  <a:pt x="904" y="683"/>
                </a:cubicBezTo>
                <a:cubicBezTo>
                  <a:pt x="904" y="690"/>
                  <a:pt x="910" y="696"/>
                  <a:pt x="917" y="696"/>
                </a:cubicBezTo>
                <a:close/>
                <a:moveTo>
                  <a:pt x="956" y="696"/>
                </a:moveTo>
                <a:cubicBezTo>
                  <a:pt x="963" y="696"/>
                  <a:pt x="969" y="690"/>
                  <a:pt x="969" y="683"/>
                </a:cubicBezTo>
                <a:cubicBezTo>
                  <a:pt x="969" y="676"/>
                  <a:pt x="963" y="670"/>
                  <a:pt x="956" y="670"/>
                </a:cubicBezTo>
                <a:cubicBezTo>
                  <a:pt x="949" y="670"/>
                  <a:pt x="944" y="676"/>
                  <a:pt x="944" y="683"/>
                </a:cubicBezTo>
                <a:cubicBezTo>
                  <a:pt x="944" y="690"/>
                  <a:pt x="949" y="696"/>
                  <a:pt x="956" y="696"/>
                </a:cubicBezTo>
                <a:close/>
                <a:moveTo>
                  <a:pt x="1627" y="696"/>
                </a:moveTo>
                <a:cubicBezTo>
                  <a:pt x="1634" y="696"/>
                  <a:pt x="1639" y="690"/>
                  <a:pt x="1639" y="683"/>
                </a:cubicBezTo>
                <a:cubicBezTo>
                  <a:pt x="1639" y="676"/>
                  <a:pt x="1634" y="670"/>
                  <a:pt x="1627" y="670"/>
                </a:cubicBezTo>
                <a:cubicBezTo>
                  <a:pt x="1620" y="670"/>
                  <a:pt x="1614" y="676"/>
                  <a:pt x="1614" y="683"/>
                </a:cubicBezTo>
                <a:cubicBezTo>
                  <a:pt x="1614" y="690"/>
                  <a:pt x="1620" y="696"/>
                  <a:pt x="1627" y="696"/>
                </a:cubicBezTo>
                <a:close/>
                <a:moveTo>
                  <a:pt x="1666" y="696"/>
                </a:moveTo>
                <a:cubicBezTo>
                  <a:pt x="1673" y="696"/>
                  <a:pt x="1679" y="690"/>
                  <a:pt x="1679" y="683"/>
                </a:cubicBezTo>
                <a:cubicBezTo>
                  <a:pt x="1679" y="676"/>
                  <a:pt x="1673" y="670"/>
                  <a:pt x="1666" y="670"/>
                </a:cubicBezTo>
                <a:cubicBezTo>
                  <a:pt x="1659" y="670"/>
                  <a:pt x="1653" y="676"/>
                  <a:pt x="1653" y="683"/>
                </a:cubicBezTo>
                <a:cubicBezTo>
                  <a:pt x="1653" y="690"/>
                  <a:pt x="1659" y="696"/>
                  <a:pt x="1666" y="696"/>
                </a:cubicBezTo>
                <a:close/>
                <a:moveTo>
                  <a:pt x="1705" y="696"/>
                </a:moveTo>
                <a:cubicBezTo>
                  <a:pt x="1712" y="696"/>
                  <a:pt x="1718" y="690"/>
                  <a:pt x="1718" y="683"/>
                </a:cubicBezTo>
                <a:cubicBezTo>
                  <a:pt x="1718" y="676"/>
                  <a:pt x="1712" y="670"/>
                  <a:pt x="1705" y="670"/>
                </a:cubicBezTo>
                <a:cubicBezTo>
                  <a:pt x="1698" y="670"/>
                  <a:pt x="1693" y="676"/>
                  <a:pt x="1693" y="683"/>
                </a:cubicBezTo>
                <a:cubicBezTo>
                  <a:pt x="1693" y="690"/>
                  <a:pt x="1698" y="696"/>
                  <a:pt x="1705" y="696"/>
                </a:cubicBezTo>
                <a:close/>
                <a:moveTo>
                  <a:pt x="1817" y="683"/>
                </a:moveTo>
                <a:cubicBezTo>
                  <a:pt x="1817" y="686"/>
                  <a:pt x="1820" y="689"/>
                  <a:pt x="1824" y="689"/>
                </a:cubicBezTo>
                <a:cubicBezTo>
                  <a:pt x="1827" y="689"/>
                  <a:pt x="1830" y="686"/>
                  <a:pt x="1830" y="683"/>
                </a:cubicBezTo>
                <a:cubicBezTo>
                  <a:pt x="1830" y="679"/>
                  <a:pt x="1827" y="676"/>
                  <a:pt x="1824" y="676"/>
                </a:cubicBezTo>
                <a:cubicBezTo>
                  <a:pt x="1820" y="676"/>
                  <a:pt x="1817" y="679"/>
                  <a:pt x="1817" y="683"/>
                </a:cubicBezTo>
                <a:close/>
                <a:moveTo>
                  <a:pt x="1903" y="696"/>
                </a:moveTo>
                <a:cubicBezTo>
                  <a:pt x="1910" y="696"/>
                  <a:pt x="1915" y="690"/>
                  <a:pt x="1915" y="683"/>
                </a:cubicBezTo>
                <a:cubicBezTo>
                  <a:pt x="1915" y="676"/>
                  <a:pt x="1910" y="670"/>
                  <a:pt x="1903" y="670"/>
                </a:cubicBezTo>
                <a:cubicBezTo>
                  <a:pt x="1896" y="670"/>
                  <a:pt x="1890" y="676"/>
                  <a:pt x="1890" y="683"/>
                </a:cubicBezTo>
                <a:cubicBezTo>
                  <a:pt x="1890" y="690"/>
                  <a:pt x="1896" y="696"/>
                  <a:pt x="1903" y="696"/>
                </a:cubicBezTo>
                <a:close/>
                <a:moveTo>
                  <a:pt x="1955" y="683"/>
                </a:moveTo>
                <a:cubicBezTo>
                  <a:pt x="1955" y="676"/>
                  <a:pt x="1949" y="670"/>
                  <a:pt x="1942" y="670"/>
                </a:cubicBezTo>
                <a:cubicBezTo>
                  <a:pt x="1935" y="670"/>
                  <a:pt x="1929" y="676"/>
                  <a:pt x="1929" y="683"/>
                </a:cubicBezTo>
                <a:cubicBezTo>
                  <a:pt x="1929" y="690"/>
                  <a:pt x="1935" y="696"/>
                  <a:pt x="1942" y="696"/>
                </a:cubicBezTo>
                <a:cubicBezTo>
                  <a:pt x="1949" y="696"/>
                  <a:pt x="1955" y="690"/>
                  <a:pt x="1955" y="683"/>
                </a:cubicBezTo>
                <a:close/>
                <a:moveTo>
                  <a:pt x="1981" y="696"/>
                </a:moveTo>
                <a:cubicBezTo>
                  <a:pt x="1988" y="696"/>
                  <a:pt x="1994" y="690"/>
                  <a:pt x="1994" y="683"/>
                </a:cubicBezTo>
                <a:cubicBezTo>
                  <a:pt x="1994" y="676"/>
                  <a:pt x="1988" y="670"/>
                  <a:pt x="1981" y="670"/>
                </a:cubicBezTo>
                <a:cubicBezTo>
                  <a:pt x="1974" y="670"/>
                  <a:pt x="1969" y="676"/>
                  <a:pt x="1969" y="683"/>
                </a:cubicBezTo>
                <a:cubicBezTo>
                  <a:pt x="1969" y="690"/>
                  <a:pt x="1974" y="696"/>
                  <a:pt x="1981" y="696"/>
                </a:cubicBezTo>
                <a:close/>
                <a:moveTo>
                  <a:pt x="2021" y="696"/>
                </a:moveTo>
                <a:cubicBezTo>
                  <a:pt x="2028" y="696"/>
                  <a:pt x="2034" y="690"/>
                  <a:pt x="2034" y="683"/>
                </a:cubicBezTo>
                <a:cubicBezTo>
                  <a:pt x="2034" y="676"/>
                  <a:pt x="2028" y="670"/>
                  <a:pt x="2021" y="670"/>
                </a:cubicBezTo>
                <a:cubicBezTo>
                  <a:pt x="2014" y="670"/>
                  <a:pt x="2008" y="676"/>
                  <a:pt x="2008" y="683"/>
                </a:cubicBezTo>
                <a:cubicBezTo>
                  <a:pt x="2008" y="690"/>
                  <a:pt x="2014" y="696"/>
                  <a:pt x="2021" y="696"/>
                </a:cubicBezTo>
                <a:close/>
                <a:moveTo>
                  <a:pt x="2060" y="670"/>
                </a:moveTo>
                <a:cubicBezTo>
                  <a:pt x="2053" y="670"/>
                  <a:pt x="2048" y="676"/>
                  <a:pt x="2048" y="683"/>
                </a:cubicBezTo>
                <a:cubicBezTo>
                  <a:pt x="2048" y="690"/>
                  <a:pt x="2053" y="696"/>
                  <a:pt x="2060" y="696"/>
                </a:cubicBezTo>
                <a:cubicBezTo>
                  <a:pt x="2067" y="696"/>
                  <a:pt x="2073" y="690"/>
                  <a:pt x="2073" y="683"/>
                </a:cubicBezTo>
                <a:cubicBezTo>
                  <a:pt x="2073" y="676"/>
                  <a:pt x="2067" y="670"/>
                  <a:pt x="2060" y="670"/>
                </a:cubicBezTo>
                <a:close/>
                <a:moveTo>
                  <a:pt x="2139" y="696"/>
                </a:moveTo>
                <a:cubicBezTo>
                  <a:pt x="2146" y="696"/>
                  <a:pt x="2152" y="690"/>
                  <a:pt x="2152" y="683"/>
                </a:cubicBezTo>
                <a:cubicBezTo>
                  <a:pt x="2152" y="676"/>
                  <a:pt x="2146" y="670"/>
                  <a:pt x="2139" y="670"/>
                </a:cubicBezTo>
                <a:cubicBezTo>
                  <a:pt x="2132" y="670"/>
                  <a:pt x="2126" y="676"/>
                  <a:pt x="2126" y="683"/>
                </a:cubicBezTo>
                <a:cubicBezTo>
                  <a:pt x="2126" y="690"/>
                  <a:pt x="2132" y="696"/>
                  <a:pt x="2139" y="696"/>
                </a:cubicBezTo>
                <a:close/>
                <a:moveTo>
                  <a:pt x="2179" y="696"/>
                </a:moveTo>
                <a:cubicBezTo>
                  <a:pt x="2186" y="696"/>
                  <a:pt x="2191" y="690"/>
                  <a:pt x="2191" y="683"/>
                </a:cubicBezTo>
                <a:cubicBezTo>
                  <a:pt x="2191" y="676"/>
                  <a:pt x="2186" y="670"/>
                  <a:pt x="2179" y="670"/>
                </a:cubicBezTo>
                <a:cubicBezTo>
                  <a:pt x="2172" y="670"/>
                  <a:pt x="2166" y="676"/>
                  <a:pt x="2166" y="683"/>
                </a:cubicBezTo>
                <a:cubicBezTo>
                  <a:pt x="2166" y="690"/>
                  <a:pt x="2172" y="696"/>
                  <a:pt x="2179" y="696"/>
                </a:cubicBezTo>
                <a:close/>
                <a:moveTo>
                  <a:pt x="2257" y="696"/>
                </a:moveTo>
                <a:cubicBezTo>
                  <a:pt x="2264" y="696"/>
                  <a:pt x="2270" y="690"/>
                  <a:pt x="2270" y="683"/>
                </a:cubicBezTo>
                <a:cubicBezTo>
                  <a:pt x="2270" y="676"/>
                  <a:pt x="2264" y="670"/>
                  <a:pt x="2257" y="670"/>
                </a:cubicBezTo>
                <a:cubicBezTo>
                  <a:pt x="2250" y="670"/>
                  <a:pt x="2245" y="676"/>
                  <a:pt x="2245" y="683"/>
                </a:cubicBezTo>
                <a:cubicBezTo>
                  <a:pt x="2245" y="690"/>
                  <a:pt x="2250" y="696"/>
                  <a:pt x="2257" y="696"/>
                </a:cubicBezTo>
                <a:close/>
                <a:moveTo>
                  <a:pt x="2297" y="696"/>
                </a:moveTo>
                <a:cubicBezTo>
                  <a:pt x="2304" y="696"/>
                  <a:pt x="2310" y="690"/>
                  <a:pt x="2310" y="683"/>
                </a:cubicBezTo>
                <a:cubicBezTo>
                  <a:pt x="2310" y="676"/>
                  <a:pt x="2304" y="670"/>
                  <a:pt x="2297" y="670"/>
                </a:cubicBezTo>
                <a:cubicBezTo>
                  <a:pt x="2290" y="670"/>
                  <a:pt x="2284" y="676"/>
                  <a:pt x="2284" y="683"/>
                </a:cubicBezTo>
                <a:cubicBezTo>
                  <a:pt x="2284" y="690"/>
                  <a:pt x="2290" y="696"/>
                  <a:pt x="2297" y="696"/>
                </a:cubicBezTo>
                <a:close/>
                <a:moveTo>
                  <a:pt x="2336" y="696"/>
                </a:moveTo>
                <a:cubicBezTo>
                  <a:pt x="2343" y="696"/>
                  <a:pt x="2349" y="690"/>
                  <a:pt x="2349" y="683"/>
                </a:cubicBezTo>
                <a:cubicBezTo>
                  <a:pt x="2349" y="676"/>
                  <a:pt x="2343" y="670"/>
                  <a:pt x="2336" y="670"/>
                </a:cubicBezTo>
                <a:cubicBezTo>
                  <a:pt x="2329" y="670"/>
                  <a:pt x="2323" y="676"/>
                  <a:pt x="2323" y="683"/>
                </a:cubicBezTo>
                <a:cubicBezTo>
                  <a:pt x="2323" y="690"/>
                  <a:pt x="2329" y="696"/>
                  <a:pt x="2336" y="696"/>
                </a:cubicBezTo>
                <a:close/>
                <a:moveTo>
                  <a:pt x="2376" y="696"/>
                </a:moveTo>
                <a:cubicBezTo>
                  <a:pt x="2383" y="696"/>
                  <a:pt x="2388" y="690"/>
                  <a:pt x="2388" y="683"/>
                </a:cubicBezTo>
                <a:cubicBezTo>
                  <a:pt x="2388" y="676"/>
                  <a:pt x="2383" y="670"/>
                  <a:pt x="2376" y="670"/>
                </a:cubicBezTo>
                <a:cubicBezTo>
                  <a:pt x="2369" y="670"/>
                  <a:pt x="2363" y="676"/>
                  <a:pt x="2363" y="683"/>
                </a:cubicBezTo>
                <a:cubicBezTo>
                  <a:pt x="2363" y="690"/>
                  <a:pt x="2369" y="696"/>
                  <a:pt x="2376" y="696"/>
                </a:cubicBezTo>
                <a:close/>
                <a:moveTo>
                  <a:pt x="2415" y="696"/>
                </a:moveTo>
                <a:cubicBezTo>
                  <a:pt x="2422" y="696"/>
                  <a:pt x="2428" y="690"/>
                  <a:pt x="2428" y="683"/>
                </a:cubicBezTo>
                <a:cubicBezTo>
                  <a:pt x="2428" y="676"/>
                  <a:pt x="2422" y="670"/>
                  <a:pt x="2415" y="670"/>
                </a:cubicBezTo>
                <a:cubicBezTo>
                  <a:pt x="2408" y="670"/>
                  <a:pt x="2402" y="676"/>
                  <a:pt x="2402" y="683"/>
                </a:cubicBezTo>
                <a:cubicBezTo>
                  <a:pt x="2402" y="690"/>
                  <a:pt x="2408" y="696"/>
                  <a:pt x="2415" y="696"/>
                </a:cubicBezTo>
                <a:close/>
                <a:moveTo>
                  <a:pt x="2455" y="696"/>
                </a:moveTo>
                <a:cubicBezTo>
                  <a:pt x="2462" y="696"/>
                  <a:pt x="2467" y="690"/>
                  <a:pt x="2467" y="683"/>
                </a:cubicBezTo>
                <a:cubicBezTo>
                  <a:pt x="2467" y="676"/>
                  <a:pt x="2462" y="670"/>
                  <a:pt x="2455" y="670"/>
                </a:cubicBezTo>
                <a:cubicBezTo>
                  <a:pt x="2447" y="670"/>
                  <a:pt x="2442" y="676"/>
                  <a:pt x="2442" y="683"/>
                </a:cubicBezTo>
                <a:cubicBezTo>
                  <a:pt x="2442" y="690"/>
                  <a:pt x="2447" y="696"/>
                  <a:pt x="2455" y="696"/>
                </a:cubicBezTo>
                <a:close/>
                <a:moveTo>
                  <a:pt x="2494" y="696"/>
                </a:moveTo>
                <a:cubicBezTo>
                  <a:pt x="2501" y="696"/>
                  <a:pt x="2507" y="690"/>
                  <a:pt x="2507" y="683"/>
                </a:cubicBezTo>
                <a:cubicBezTo>
                  <a:pt x="2507" y="676"/>
                  <a:pt x="2501" y="670"/>
                  <a:pt x="2494" y="670"/>
                </a:cubicBezTo>
                <a:cubicBezTo>
                  <a:pt x="2487" y="670"/>
                  <a:pt x="2481" y="676"/>
                  <a:pt x="2481" y="683"/>
                </a:cubicBezTo>
                <a:cubicBezTo>
                  <a:pt x="2481" y="690"/>
                  <a:pt x="2487" y="696"/>
                  <a:pt x="2494" y="696"/>
                </a:cubicBezTo>
                <a:close/>
                <a:moveTo>
                  <a:pt x="2533" y="696"/>
                </a:moveTo>
                <a:cubicBezTo>
                  <a:pt x="2540" y="696"/>
                  <a:pt x="2546" y="690"/>
                  <a:pt x="2546" y="683"/>
                </a:cubicBezTo>
                <a:cubicBezTo>
                  <a:pt x="2546" y="676"/>
                  <a:pt x="2540" y="670"/>
                  <a:pt x="2533" y="670"/>
                </a:cubicBezTo>
                <a:cubicBezTo>
                  <a:pt x="2526" y="670"/>
                  <a:pt x="2521" y="676"/>
                  <a:pt x="2521" y="683"/>
                </a:cubicBezTo>
                <a:cubicBezTo>
                  <a:pt x="2521" y="690"/>
                  <a:pt x="2526" y="696"/>
                  <a:pt x="2533" y="696"/>
                </a:cubicBezTo>
                <a:close/>
                <a:moveTo>
                  <a:pt x="2573" y="696"/>
                </a:moveTo>
                <a:cubicBezTo>
                  <a:pt x="2580" y="696"/>
                  <a:pt x="2586" y="690"/>
                  <a:pt x="2586" y="683"/>
                </a:cubicBezTo>
                <a:cubicBezTo>
                  <a:pt x="2586" y="676"/>
                  <a:pt x="2580" y="670"/>
                  <a:pt x="2573" y="670"/>
                </a:cubicBezTo>
                <a:cubicBezTo>
                  <a:pt x="2566" y="670"/>
                  <a:pt x="2560" y="676"/>
                  <a:pt x="2560" y="683"/>
                </a:cubicBezTo>
                <a:cubicBezTo>
                  <a:pt x="2560" y="690"/>
                  <a:pt x="2566" y="696"/>
                  <a:pt x="2573" y="696"/>
                </a:cubicBezTo>
                <a:close/>
                <a:moveTo>
                  <a:pt x="2612" y="696"/>
                </a:moveTo>
                <a:cubicBezTo>
                  <a:pt x="2619" y="696"/>
                  <a:pt x="2625" y="690"/>
                  <a:pt x="2625" y="683"/>
                </a:cubicBezTo>
                <a:cubicBezTo>
                  <a:pt x="2625" y="676"/>
                  <a:pt x="2619" y="670"/>
                  <a:pt x="2612" y="670"/>
                </a:cubicBezTo>
                <a:cubicBezTo>
                  <a:pt x="2605" y="670"/>
                  <a:pt x="2599" y="676"/>
                  <a:pt x="2599" y="683"/>
                </a:cubicBezTo>
                <a:cubicBezTo>
                  <a:pt x="2599" y="690"/>
                  <a:pt x="2605" y="696"/>
                  <a:pt x="2612" y="696"/>
                </a:cubicBezTo>
                <a:close/>
                <a:moveTo>
                  <a:pt x="2652" y="696"/>
                </a:moveTo>
                <a:cubicBezTo>
                  <a:pt x="2659" y="696"/>
                  <a:pt x="2664" y="690"/>
                  <a:pt x="2664" y="683"/>
                </a:cubicBezTo>
                <a:cubicBezTo>
                  <a:pt x="2664" y="676"/>
                  <a:pt x="2659" y="670"/>
                  <a:pt x="2652" y="670"/>
                </a:cubicBezTo>
                <a:cubicBezTo>
                  <a:pt x="2645" y="670"/>
                  <a:pt x="2639" y="676"/>
                  <a:pt x="2639" y="683"/>
                </a:cubicBezTo>
                <a:cubicBezTo>
                  <a:pt x="2639" y="690"/>
                  <a:pt x="2645" y="696"/>
                  <a:pt x="2652" y="696"/>
                </a:cubicBezTo>
                <a:close/>
                <a:moveTo>
                  <a:pt x="2691" y="696"/>
                </a:moveTo>
                <a:cubicBezTo>
                  <a:pt x="2698" y="696"/>
                  <a:pt x="2704" y="690"/>
                  <a:pt x="2704" y="683"/>
                </a:cubicBezTo>
                <a:cubicBezTo>
                  <a:pt x="2704" y="676"/>
                  <a:pt x="2698" y="670"/>
                  <a:pt x="2691" y="670"/>
                </a:cubicBezTo>
                <a:cubicBezTo>
                  <a:pt x="2684" y="670"/>
                  <a:pt x="2678" y="676"/>
                  <a:pt x="2678" y="683"/>
                </a:cubicBezTo>
                <a:cubicBezTo>
                  <a:pt x="2678" y="690"/>
                  <a:pt x="2684" y="696"/>
                  <a:pt x="2691" y="696"/>
                </a:cubicBezTo>
                <a:close/>
                <a:moveTo>
                  <a:pt x="2730" y="696"/>
                </a:moveTo>
                <a:cubicBezTo>
                  <a:pt x="2738" y="696"/>
                  <a:pt x="2743" y="690"/>
                  <a:pt x="2743" y="683"/>
                </a:cubicBezTo>
                <a:cubicBezTo>
                  <a:pt x="2743" y="676"/>
                  <a:pt x="2738" y="670"/>
                  <a:pt x="2730" y="670"/>
                </a:cubicBezTo>
                <a:cubicBezTo>
                  <a:pt x="2723" y="670"/>
                  <a:pt x="2718" y="676"/>
                  <a:pt x="2718" y="683"/>
                </a:cubicBezTo>
                <a:cubicBezTo>
                  <a:pt x="2718" y="690"/>
                  <a:pt x="2723" y="696"/>
                  <a:pt x="2730" y="696"/>
                </a:cubicBezTo>
                <a:close/>
                <a:moveTo>
                  <a:pt x="2770" y="696"/>
                </a:moveTo>
                <a:cubicBezTo>
                  <a:pt x="2777" y="696"/>
                  <a:pt x="2783" y="690"/>
                  <a:pt x="2783" y="683"/>
                </a:cubicBezTo>
                <a:cubicBezTo>
                  <a:pt x="2783" y="676"/>
                  <a:pt x="2777" y="670"/>
                  <a:pt x="2770" y="670"/>
                </a:cubicBezTo>
                <a:cubicBezTo>
                  <a:pt x="2763" y="670"/>
                  <a:pt x="2757" y="676"/>
                  <a:pt x="2757" y="683"/>
                </a:cubicBezTo>
                <a:cubicBezTo>
                  <a:pt x="2757" y="690"/>
                  <a:pt x="2763" y="696"/>
                  <a:pt x="2770" y="696"/>
                </a:cubicBezTo>
                <a:close/>
                <a:moveTo>
                  <a:pt x="2809" y="696"/>
                </a:moveTo>
                <a:cubicBezTo>
                  <a:pt x="2816" y="696"/>
                  <a:pt x="2822" y="690"/>
                  <a:pt x="2822" y="683"/>
                </a:cubicBezTo>
                <a:cubicBezTo>
                  <a:pt x="2822" y="676"/>
                  <a:pt x="2816" y="670"/>
                  <a:pt x="2809" y="670"/>
                </a:cubicBezTo>
                <a:cubicBezTo>
                  <a:pt x="2802" y="670"/>
                  <a:pt x="2797" y="676"/>
                  <a:pt x="2797" y="683"/>
                </a:cubicBezTo>
                <a:cubicBezTo>
                  <a:pt x="2797" y="690"/>
                  <a:pt x="2802" y="696"/>
                  <a:pt x="2809" y="696"/>
                </a:cubicBezTo>
                <a:close/>
                <a:moveTo>
                  <a:pt x="2849" y="696"/>
                </a:moveTo>
                <a:cubicBezTo>
                  <a:pt x="2856" y="696"/>
                  <a:pt x="2862" y="690"/>
                  <a:pt x="2862" y="683"/>
                </a:cubicBezTo>
                <a:cubicBezTo>
                  <a:pt x="2862" y="676"/>
                  <a:pt x="2856" y="670"/>
                  <a:pt x="2849" y="670"/>
                </a:cubicBezTo>
                <a:cubicBezTo>
                  <a:pt x="2842" y="670"/>
                  <a:pt x="2836" y="676"/>
                  <a:pt x="2836" y="683"/>
                </a:cubicBezTo>
                <a:cubicBezTo>
                  <a:pt x="2836" y="690"/>
                  <a:pt x="2842" y="696"/>
                  <a:pt x="2849" y="696"/>
                </a:cubicBezTo>
                <a:close/>
                <a:moveTo>
                  <a:pt x="2888" y="696"/>
                </a:moveTo>
                <a:cubicBezTo>
                  <a:pt x="2895" y="696"/>
                  <a:pt x="2901" y="690"/>
                  <a:pt x="2901" y="683"/>
                </a:cubicBezTo>
                <a:cubicBezTo>
                  <a:pt x="2901" y="676"/>
                  <a:pt x="2895" y="670"/>
                  <a:pt x="2888" y="670"/>
                </a:cubicBezTo>
                <a:cubicBezTo>
                  <a:pt x="2881" y="670"/>
                  <a:pt x="2875" y="676"/>
                  <a:pt x="2875" y="683"/>
                </a:cubicBezTo>
                <a:cubicBezTo>
                  <a:pt x="2875" y="690"/>
                  <a:pt x="2881" y="696"/>
                  <a:pt x="2888" y="696"/>
                </a:cubicBezTo>
                <a:close/>
                <a:moveTo>
                  <a:pt x="2928" y="670"/>
                </a:moveTo>
                <a:cubicBezTo>
                  <a:pt x="2921" y="670"/>
                  <a:pt x="2915" y="676"/>
                  <a:pt x="2915" y="683"/>
                </a:cubicBezTo>
                <a:cubicBezTo>
                  <a:pt x="2915" y="690"/>
                  <a:pt x="2921" y="696"/>
                  <a:pt x="2928" y="696"/>
                </a:cubicBezTo>
                <a:cubicBezTo>
                  <a:pt x="2935" y="696"/>
                  <a:pt x="2940" y="690"/>
                  <a:pt x="2940" y="683"/>
                </a:cubicBezTo>
                <a:cubicBezTo>
                  <a:pt x="2940" y="676"/>
                  <a:pt x="2935" y="670"/>
                  <a:pt x="2928" y="670"/>
                </a:cubicBezTo>
                <a:close/>
                <a:moveTo>
                  <a:pt x="2967" y="696"/>
                </a:moveTo>
                <a:cubicBezTo>
                  <a:pt x="2974" y="696"/>
                  <a:pt x="2980" y="690"/>
                  <a:pt x="2980" y="683"/>
                </a:cubicBezTo>
                <a:cubicBezTo>
                  <a:pt x="2980" y="676"/>
                  <a:pt x="2974" y="670"/>
                  <a:pt x="2967" y="670"/>
                </a:cubicBezTo>
                <a:cubicBezTo>
                  <a:pt x="2960" y="670"/>
                  <a:pt x="2954" y="676"/>
                  <a:pt x="2954" y="683"/>
                </a:cubicBezTo>
                <a:cubicBezTo>
                  <a:pt x="2954" y="690"/>
                  <a:pt x="2960" y="696"/>
                  <a:pt x="2967" y="696"/>
                </a:cubicBezTo>
                <a:close/>
                <a:moveTo>
                  <a:pt x="3006" y="696"/>
                </a:moveTo>
                <a:cubicBezTo>
                  <a:pt x="3013" y="696"/>
                  <a:pt x="3019" y="690"/>
                  <a:pt x="3019" y="683"/>
                </a:cubicBezTo>
                <a:cubicBezTo>
                  <a:pt x="3019" y="676"/>
                  <a:pt x="3013" y="670"/>
                  <a:pt x="3006" y="670"/>
                </a:cubicBezTo>
                <a:cubicBezTo>
                  <a:pt x="2999" y="670"/>
                  <a:pt x="2994" y="676"/>
                  <a:pt x="2994" y="683"/>
                </a:cubicBezTo>
                <a:cubicBezTo>
                  <a:pt x="2994" y="690"/>
                  <a:pt x="2999" y="696"/>
                  <a:pt x="3006" y="696"/>
                </a:cubicBezTo>
                <a:close/>
                <a:moveTo>
                  <a:pt x="483" y="735"/>
                </a:moveTo>
                <a:cubicBezTo>
                  <a:pt x="490" y="735"/>
                  <a:pt x="496" y="729"/>
                  <a:pt x="496" y="722"/>
                </a:cubicBezTo>
                <a:cubicBezTo>
                  <a:pt x="496" y="715"/>
                  <a:pt x="490" y="710"/>
                  <a:pt x="483" y="710"/>
                </a:cubicBezTo>
                <a:cubicBezTo>
                  <a:pt x="476" y="710"/>
                  <a:pt x="471" y="715"/>
                  <a:pt x="471" y="722"/>
                </a:cubicBezTo>
                <a:cubicBezTo>
                  <a:pt x="471" y="729"/>
                  <a:pt x="476" y="735"/>
                  <a:pt x="483" y="735"/>
                </a:cubicBezTo>
                <a:close/>
                <a:moveTo>
                  <a:pt x="523" y="735"/>
                </a:moveTo>
                <a:cubicBezTo>
                  <a:pt x="530" y="735"/>
                  <a:pt x="535" y="729"/>
                  <a:pt x="535" y="722"/>
                </a:cubicBezTo>
                <a:cubicBezTo>
                  <a:pt x="535" y="715"/>
                  <a:pt x="530" y="710"/>
                  <a:pt x="523" y="710"/>
                </a:cubicBezTo>
                <a:cubicBezTo>
                  <a:pt x="516" y="710"/>
                  <a:pt x="510" y="715"/>
                  <a:pt x="510" y="722"/>
                </a:cubicBezTo>
                <a:cubicBezTo>
                  <a:pt x="510" y="729"/>
                  <a:pt x="516" y="735"/>
                  <a:pt x="523" y="735"/>
                </a:cubicBezTo>
                <a:close/>
                <a:moveTo>
                  <a:pt x="562" y="735"/>
                </a:moveTo>
                <a:cubicBezTo>
                  <a:pt x="569" y="735"/>
                  <a:pt x="575" y="729"/>
                  <a:pt x="575" y="722"/>
                </a:cubicBezTo>
                <a:cubicBezTo>
                  <a:pt x="575" y="715"/>
                  <a:pt x="569" y="710"/>
                  <a:pt x="562" y="710"/>
                </a:cubicBezTo>
                <a:cubicBezTo>
                  <a:pt x="555" y="710"/>
                  <a:pt x="549" y="715"/>
                  <a:pt x="549" y="722"/>
                </a:cubicBezTo>
                <a:cubicBezTo>
                  <a:pt x="549" y="729"/>
                  <a:pt x="555" y="735"/>
                  <a:pt x="562" y="735"/>
                </a:cubicBezTo>
                <a:close/>
                <a:moveTo>
                  <a:pt x="602" y="735"/>
                </a:moveTo>
                <a:cubicBezTo>
                  <a:pt x="609" y="735"/>
                  <a:pt x="614" y="729"/>
                  <a:pt x="614" y="722"/>
                </a:cubicBezTo>
                <a:cubicBezTo>
                  <a:pt x="614" y="715"/>
                  <a:pt x="609" y="710"/>
                  <a:pt x="602" y="710"/>
                </a:cubicBezTo>
                <a:cubicBezTo>
                  <a:pt x="595" y="710"/>
                  <a:pt x="589" y="715"/>
                  <a:pt x="589" y="722"/>
                </a:cubicBezTo>
                <a:cubicBezTo>
                  <a:pt x="589" y="729"/>
                  <a:pt x="595" y="735"/>
                  <a:pt x="602" y="735"/>
                </a:cubicBezTo>
                <a:close/>
                <a:moveTo>
                  <a:pt x="641" y="735"/>
                </a:moveTo>
                <a:cubicBezTo>
                  <a:pt x="648" y="735"/>
                  <a:pt x="654" y="729"/>
                  <a:pt x="654" y="722"/>
                </a:cubicBezTo>
                <a:cubicBezTo>
                  <a:pt x="654" y="715"/>
                  <a:pt x="648" y="710"/>
                  <a:pt x="641" y="710"/>
                </a:cubicBezTo>
                <a:cubicBezTo>
                  <a:pt x="634" y="710"/>
                  <a:pt x="628" y="715"/>
                  <a:pt x="628" y="722"/>
                </a:cubicBezTo>
                <a:cubicBezTo>
                  <a:pt x="628" y="729"/>
                  <a:pt x="634" y="735"/>
                  <a:pt x="641" y="735"/>
                </a:cubicBezTo>
                <a:close/>
                <a:moveTo>
                  <a:pt x="680" y="735"/>
                </a:moveTo>
                <a:cubicBezTo>
                  <a:pt x="687" y="735"/>
                  <a:pt x="693" y="729"/>
                  <a:pt x="693" y="722"/>
                </a:cubicBezTo>
                <a:cubicBezTo>
                  <a:pt x="693" y="715"/>
                  <a:pt x="687" y="710"/>
                  <a:pt x="680" y="710"/>
                </a:cubicBezTo>
                <a:cubicBezTo>
                  <a:pt x="673" y="710"/>
                  <a:pt x="668" y="715"/>
                  <a:pt x="668" y="722"/>
                </a:cubicBezTo>
                <a:cubicBezTo>
                  <a:pt x="668" y="729"/>
                  <a:pt x="673" y="735"/>
                  <a:pt x="680" y="735"/>
                </a:cubicBezTo>
                <a:close/>
                <a:moveTo>
                  <a:pt x="720" y="735"/>
                </a:moveTo>
                <a:cubicBezTo>
                  <a:pt x="727" y="735"/>
                  <a:pt x="733" y="729"/>
                  <a:pt x="733" y="722"/>
                </a:cubicBezTo>
                <a:cubicBezTo>
                  <a:pt x="733" y="715"/>
                  <a:pt x="727" y="710"/>
                  <a:pt x="720" y="710"/>
                </a:cubicBezTo>
                <a:cubicBezTo>
                  <a:pt x="713" y="710"/>
                  <a:pt x="707" y="715"/>
                  <a:pt x="707" y="722"/>
                </a:cubicBezTo>
                <a:cubicBezTo>
                  <a:pt x="707" y="729"/>
                  <a:pt x="713" y="735"/>
                  <a:pt x="720" y="735"/>
                </a:cubicBezTo>
                <a:close/>
                <a:moveTo>
                  <a:pt x="759" y="735"/>
                </a:moveTo>
                <a:cubicBezTo>
                  <a:pt x="766" y="735"/>
                  <a:pt x="772" y="729"/>
                  <a:pt x="772" y="722"/>
                </a:cubicBezTo>
                <a:cubicBezTo>
                  <a:pt x="772" y="715"/>
                  <a:pt x="766" y="710"/>
                  <a:pt x="759" y="710"/>
                </a:cubicBezTo>
                <a:cubicBezTo>
                  <a:pt x="752" y="710"/>
                  <a:pt x="747" y="715"/>
                  <a:pt x="747" y="722"/>
                </a:cubicBezTo>
                <a:cubicBezTo>
                  <a:pt x="747" y="729"/>
                  <a:pt x="752" y="735"/>
                  <a:pt x="759" y="735"/>
                </a:cubicBezTo>
                <a:close/>
                <a:moveTo>
                  <a:pt x="799" y="735"/>
                </a:moveTo>
                <a:cubicBezTo>
                  <a:pt x="806" y="735"/>
                  <a:pt x="811" y="729"/>
                  <a:pt x="811" y="722"/>
                </a:cubicBezTo>
                <a:cubicBezTo>
                  <a:pt x="811" y="715"/>
                  <a:pt x="806" y="710"/>
                  <a:pt x="799" y="710"/>
                </a:cubicBezTo>
                <a:cubicBezTo>
                  <a:pt x="792" y="710"/>
                  <a:pt x="786" y="715"/>
                  <a:pt x="786" y="722"/>
                </a:cubicBezTo>
                <a:cubicBezTo>
                  <a:pt x="786" y="729"/>
                  <a:pt x="792" y="735"/>
                  <a:pt x="799" y="735"/>
                </a:cubicBezTo>
                <a:close/>
                <a:moveTo>
                  <a:pt x="838" y="735"/>
                </a:moveTo>
                <a:cubicBezTo>
                  <a:pt x="845" y="735"/>
                  <a:pt x="851" y="729"/>
                  <a:pt x="851" y="722"/>
                </a:cubicBezTo>
                <a:cubicBezTo>
                  <a:pt x="851" y="715"/>
                  <a:pt x="845" y="710"/>
                  <a:pt x="838" y="710"/>
                </a:cubicBezTo>
                <a:cubicBezTo>
                  <a:pt x="831" y="710"/>
                  <a:pt x="825" y="715"/>
                  <a:pt x="825" y="722"/>
                </a:cubicBezTo>
                <a:cubicBezTo>
                  <a:pt x="825" y="729"/>
                  <a:pt x="831" y="735"/>
                  <a:pt x="838" y="735"/>
                </a:cubicBezTo>
                <a:close/>
                <a:moveTo>
                  <a:pt x="878" y="735"/>
                </a:moveTo>
                <a:cubicBezTo>
                  <a:pt x="885" y="735"/>
                  <a:pt x="890" y="729"/>
                  <a:pt x="890" y="722"/>
                </a:cubicBezTo>
                <a:cubicBezTo>
                  <a:pt x="890" y="715"/>
                  <a:pt x="885" y="710"/>
                  <a:pt x="878" y="710"/>
                </a:cubicBezTo>
                <a:cubicBezTo>
                  <a:pt x="871" y="710"/>
                  <a:pt x="865" y="715"/>
                  <a:pt x="865" y="722"/>
                </a:cubicBezTo>
                <a:cubicBezTo>
                  <a:pt x="865" y="729"/>
                  <a:pt x="871" y="735"/>
                  <a:pt x="878" y="735"/>
                </a:cubicBezTo>
                <a:close/>
                <a:moveTo>
                  <a:pt x="1627" y="735"/>
                </a:moveTo>
                <a:cubicBezTo>
                  <a:pt x="1634" y="735"/>
                  <a:pt x="1639" y="729"/>
                  <a:pt x="1639" y="722"/>
                </a:cubicBezTo>
                <a:cubicBezTo>
                  <a:pt x="1639" y="715"/>
                  <a:pt x="1634" y="710"/>
                  <a:pt x="1627" y="710"/>
                </a:cubicBezTo>
                <a:cubicBezTo>
                  <a:pt x="1620" y="710"/>
                  <a:pt x="1614" y="715"/>
                  <a:pt x="1614" y="722"/>
                </a:cubicBezTo>
                <a:cubicBezTo>
                  <a:pt x="1614" y="729"/>
                  <a:pt x="1620" y="735"/>
                  <a:pt x="1627" y="735"/>
                </a:cubicBezTo>
                <a:close/>
                <a:moveTo>
                  <a:pt x="1666" y="735"/>
                </a:moveTo>
                <a:cubicBezTo>
                  <a:pt x="1673" y="735"/>
                  <a:pt x="1679" y="729"/>
                  <a:pt x="1679" y="722"/>
                </a:cubicBezTo>
                <a:cubicBezTo>
                  <a:pt x="1679" y="715"/>
                  <a:pt x="1673" y="710"/>
                  <a:pt x="1666" y="710"/>
                </a:cubicBezTo>
                <a:cubicBezTo>
                  <a:pt x="1659" y="710"/>
                  <a:pt x="1653" y="715"/>
                  <a:pt x="1653" y="722"/>
                </a:cubicBezTo>
                <a:cubicBezTo>
                  <a:pt x="1653" y="729"/>
                  <a:pt x="1659" y="735"/>
                  <a:pt x="1666" y="735"/>
                </a:cubicBezTo>
                <a:close/>
                <a:moveTo>
                  <a:pt x="1907" y="722"/>
                </a:moveTo>
                <a:cubicBezTo>
                  <a:pt x="1907" y="720"/>
                  <a:pt x="1905" y="718"/>
                  <a:pt x="1903" y="718"/>
                </a:cubicBezTo>
                <a:cubicBezTo>
                  <a:pt x="1900" y="718"/>
                  <a:pt x="1898" y="720"/>
                  <a:pt x="1898" y="722"/>
                </a:cubicBezTo>
                <a:cubicBezTo>
                  <a:pt x="1898" y="725"/>
                  <a:pt x="1900" y="726"/>
                  <a:pt x="1903" y="726"/>
                </a:cubicBezTo>
                <a:cubicBezTo>
                  <a:pt x="1905" y="726"/>
                  <a:pt x="1907" y="725"/>
                  <a:pt x="1907" y="722"/>
                </a:cubicBezTo>
                <a:close/>
                <a:moveTo>
                  <a:pt x="1942" y="735"/>
                </a:moveTo>
                <a:cubicBezTo>
                  <a:pt x="1949" y="735"/>
                  <a:pt x="1955" y="729"/>
                  <a:pt x="1955" y="722"/>
                </a:cubicBezTo>
                <a:cubicBezTo>
                  <a:pt x="1955" y="715"/>
                  <a:pt x="1949" y="710"/>
                  <a:pt x="1942" y="710"/>
                </a:cubicBezTo>
                <a:cubicBezTo>
                  <a:pt x="1935" y="710"/>
                  <a:pt x="1929" y="715"/>
                  <a:pt x="1929" y="722"/>
                </a:cubicBezTo>
                <a:cubicBezTo>
                  <a:pt x="1929" y="729"/>
                  <a:pt x="1935" y="735"/>
                  <a:pt x="1942" y="735"/>
                </a:cubicBezTo>
                <a:close/>
                <a:moveTo>
                  <a:pt x="1981" y="735"/>
                </a:moveTo>
                <a:cubicBezTo>
                  <a:pt x="1988" y="735"/>
                  <a:pt x="1994" y="729"/>
                  <a:pt x="1994" y="722"/>
                </a:cubicBezTo>
                <a:cubicBezTo>
                  <a:pt x="1994" y="715"/>
                  <a:pt x="1988" y="710"/>
                  <a:pt x="1981" y="710"/>
                </a:cubicBezTo>
                <a:cubicBezTo>
                  <a:pt x="1974" y="710"/>
                  <a:pt x="1969" y="715"/>
                  <a:pt x="1969" y="722"/>
                </a:cubicBezTo>
                <a:cubicBezTo>
                  <a:pt x="1969" y="729"/>
                  <a:pt x="1974" y="735"/>
                  <a:pt x="1981" y="735"/>
                </a:cubicBezTo>
                <a:close/>
                <a:moveTo>
                  <a:pt x="2021" y="735"/>
                </a:moveTo>
                <a:cubicBezTo>
                  <a:pt x="2028" y="735"/>
                  <a:pt x="2034" y="729"/>
                  <a:pt x="2034" y="722"/>
                </a:cubicBezTo>
                <a:cubicBezTo>
                  <a:pt x="2034" y="715"/>
                  <a:pt x="2028" y="710"/>
                  <a:pt x="2021" y="710"/>
                </a:cubicBezTo>
                <a:cubicBezTo>
                  <a:pt x="2014" y="710"/>
                  <a:pt x="2008" y="715"/>
                  <a:pt x="2008" y="722"/>
                </a:cubicBezTo>
                <a:cubicBezTo>
                  <a:pt x="2008" y="729"/>
                  <a:pt x="2014" y="735"/>
                  <a:pt x="2021" y="735"/>
                </a:cubicBezTo>
                <a:close/>
                <a:moveTo>
                  <a:pt x="2060" y="735"/>
                </a:moveTo>
                <a:cubicBezTo>
                  <a:pt x="2067" y="735"/>
                  <a:pt x="2073" y="729"/>
                  <a:pt x="2073" y="722"/>
                </a:cubicBezTo>
                <a:cubicBezTo>
                  <a:pt x="2073" y="715"/>
                  <a:pt x="2067" y="710"/>
                  <a:pt x="2060" y="710"/>
                </a:cubicBezTo>
                <a:cubicBezTo>
                  <a:pt x="2053" y="710"/>
                  <a:pt x="2048" y="715"/>
                  <a:pt x="2048" y="722"/>
                </a:cubicBezTo>
                <a:cubicBezTo>
                  <a:pt x="2048" y="729"/>
                  <a:pt x="2053" y="735"/>
                  <a:pt x="2060" y="735"/>
                </a:cubicBezTo>
                <a:close/>
                <a:moveTo>
                  <a:pt x="2100" y="735"/>
                </a:moveTo>
                <a:cubicBezTo>
                  <a:pt x="2107" y="735"/>
                  <a:pt x="2112" y="729"/>
                  <a:pt x="2112" y="722"/>
                </a:cubicBezTo>
                <a:cubicBezTo>
                  <a:pt x="2112" y="715"/>
                  <a:pt x="2107" y="710"/>
                  <a:pt x="2100" y="710"/>
                </a:cubicBezTo>
                <a:cubicBezTo>
                  <a:pt x="2093" y="710"/>
                  <a:pt x="2087" y="715"/>
                  <a:pt x="2087" y="722"/>
                </a:cubicBezTo>
                <a:cubicBezTo>
                  <a:pt x="2087" y="729"/>
                  <a:pt x="2093" y="735"/>
                  <a:pt x="2100" y="735"/>
                </a:cubicBezTo>
                <a:close/>
                <a:moveTo>
                  <a:pt x="2139" y="735"/>
                </a:moveTo>
                <a:cubicBezTo>
                  <a:pt x="2146" y="735"/>
                  <a:pt x="2152" y="729"/>
                  <a:pt x="2152" y="722"/>
                </a:cubicBezTo>
                <a:cubicBezTo>
                  <a:pt x="2152" y="715"/>
                  <a:pt x="2146" y="710"/>
                  <a:pt x="2139" y="710"/>
                </a:cubicBezTo>
                <a:cubicBezTo>
                  <a:pt x="2132" y="710"/>
                  <a:pt x="2126" y="715"/>
                  <a:pt x="2126" y="722"/>
                </a:cubicBezTo>
                <a:cubicBezTo>
                  <a:pt x="2126" y="729"/>
                  <a:pt x="2132" y="735"/>
                  <a:pt x="2139" y="735"/>
                </a:cubicBezTo>
                <a:close/>
                <a:moveTo>
                  <a:pt x="2179" y="735"/>
                </a:moveTo>
                <a:cubicBezTo>
                  <a:pt x="2186" y="735"/>
                  <a:pt x="2191" y="729"/>
                  <a:pt x="2191" y="722"/>
                </a:cubicBezTo>
                <a:cubicBezTo>
                  <a:pt x="2191" y="715"/>
                  <a:pt x="2186" y="710"/>
                  <a:pt x="2179" y="710"/>
                </a:cubicBezTo>
                <a:cubicBezTo>
                  <a:pt x="2172" y="710"/>
                  <a:pt x="2166" y="715"/>
                  <a:pt x="2166" y="722"/>
                </a:cubicBezTo>
                <a:cubicBezTo>
                  <a:pt x="2166" y="729"/>
                  <a:pt x="2172" y="735"/>
                  <a:pt x="2179" y="735"/>
                </a:cubicBezTo>
                <a:close/>
                <a:moveTo>
                  <a:pt x="2257" y="735"/>
                </a:moveTo>
                <a:cubicBezTo>
                  <a:pt x="2264" y="735"/>
                  <a:pt x="2270" y="729"/>
                  <a:pt x="2270" y="722"/>
                </a:cubicBezTo>
                <a:cubicBezTo>
                  <a:pt x="2270" y="715"/>
                  <a:pt x="2264" y="710"/>
                  <a:pt x="2257" y="710"/>
                </a:cubicBezTo>
                <a:cubicBezTo>
                  <a:pt x="2250" y="710"/>
                  <a:pt x="2245" y="715"/>
                  <a:pt x="2245" y="722"/>
                </a:cubicBezTo>
                <a:cubicBezTo>
                  <a:pt x="2245" y="729"/>
                  <a:pt x="2250" y="735"/>
                  <a:pt x="2257" y="735"/>
                </a:cubicBezTo>
                <a:close/>
                <a:moveTo>
                  <a:pt x="2297" y="735"/>
                </a:moveTo>
                <a:cubicBezTo>
                  <a:pt x="2304" y="735"/>
                  <a:pt x="2310" y="729"/>
                  <a:pt x="2310" y="722"/>
                </a:cubicBezTo>
                <a:cubicBezTo>
                  <a:pt x="2310" y="715"/>
                  <a:pt x="2304" y="710"/>
                  <a:pt x="2297" y="710"/>
                </a:cubicBezTo>
                <a:cubicBezTo>
                  <a:pt x="2290" y="710"/>
                  <a:pt x="2284" y="715"/>
                  <a:pt x="2284" y="722"/>
                </a:cubicBezTo>
                <a:cubicBezTo>
                  <a:pt x="2284" y="729"/>
                  <a:pt x="2290" y="735"/>
                  <a:pt x="2297" y="735"/>
                </a:cubicBezTo>
                <a:close/>
                <a:moveTo>
                  <a:pt x="2336" y="735"/>
                </a:moveTo>
                <a:cubicBezTo>
                  <a:pt x="2343" y="735"/>
                  <a:pt x="2349" y="729"/>
                  <a:pt x="2349" y="722"/>
                </a:cubicBezTo>
                <a:cubicBezTo>
                  <a:pt x="2349" y="715"/>
                  <a:pt x="2343" y="710"/>
                  <a:pt x="2336" y="710"/>
                </a:cubicBezTo>
                <a:cubicBezTo>
                  <a:pt x="2329" y="710"/>
                  <a:pt x="2323" y="715"/>
                  <a:pt x="2323" y="722"/>
                </a:cubicBezTo>
                <a:cubicBezTo>
                  <a:pt x="2323" y="729"/>
                  <a:pt x="2329" y="735"/>
                  <a:pt x="2336" y="735"/>
                </a:cubicBezTo>
                <a:close/>
                <a:moveTo>
                  <a:pt x="2376" y="735"/>
                </a:moveTo>
                <a:cubicBezTo>
                  <a:pt x="2383" y="735"/>
                  <a:pt x="2388" y="729"/>
                  <a:pt x="2388" y="722"/>
                </a:cubicBezTo>
                <a:cubicBezTo>
                  <a:pt x="2388" y="715"/>
                  <a:pt x="2383" y="710"/>
                  <a:pt x="2376" y="710"/>
                </a:cubicBezTo>
                <a:cubicBezTo>
                  <a:pt x="2369" y="710"/>
                  <a:pt x="2363" y="715"/>
                  <a:pt x="2363" y="722"/>
                </a:cubicBezTo>
                <a:cubicBezTo>
                  <a:pt x="2363" y="729"/>
                  <a:pt x="2369" y="735"/>
                  <a:pt x="2376" y="735"/>
                </a:cubicBezTo>
                <a:close/>
                <a:moveTo>
                  <a:pt x="2415" y="735"/>
                </a:moveTo>
                <a:cubicBezTo>
                  <a:pt x="2422" y="735"/>
                  <a:pt x="2428" y="729"/>
                  <a:pt x="2428" y="722"/>
                </a:cubicBezTo>
                <a:cubicBezTo>
                  <a:pt x="2428" y="715"/>
                  <a:pt x="2422" y="710"/>
                  <a:pt x="2415" y="710"/>
                </a:cubicBezTo>
                <a:cubicBezTo>
                  <a:pt x="2408" y="710"/>
                  <a:pt x="2402" y="715"/>
                  <a:pt x="2402" y="722"/>
                </a:cubicBezTo>
                <a:cubicBezTo>
                  <a:pt x="2402" y="729"/>
                  <a:pt x="2408" y="735"/>
                  <a:pt x="2415" y="735"/>
                </a:cubicBezTo>
                <a:close/>
                <a:moveTo>
                  <a:pt x="2455" y="735"/>
                </a:moveTo>
                <a:cubicBezTo>
                  <a:pt x="2462" y="735"/>
                  <a:pt x="2467" y="729"/>
                  <a:pt x="2467" y="722"/>
                </a:cubicBezTo>
                <a:cubicBezTo>
                  <a:pt x="2467" y="715"/>
                  <a:pt x="2462" y="710"/>
                  <a:pt x="2455" y="710"/>
                </a:cubicBezTo>
                <a:cubicBezTo>
                  <a:pt x="2447" y="710"/>
                  <a:pt x="2442" y="715"/>
                  <a:pt x="2442" y="722"/>
                </a:cubicBezTo>
                <a:cubicBezTo>
                  <a:pt x="2442" y="729"/>
                  <a:pt x="2447" y="735"/>
                  <a:pt x="2455" y="735"/>
                </a:cubicBezTo>
                <a:close/>
                <a:moveTo>
                  <a:pt x="2494" y="735"/>
                </a:moveTo>
                <a:cubicBezTo>
                  <a:pt x="2501" y="735"/>
                  <a:pt x="2507" y="729"/>
                  <a:pt x="2507" y="722"/>
                </a:cubicBezTo>
                <a:cubicBezTo>
                  <a:pt x="2507" y="715"/>
                  <a:pt x="2501" y="710"/>
                  <a:pt x="2494" y="710"/>
                </a:cubicBezTo>
                <a:cubicBezTo>
                  <a:pt x="2487" y="710"/>
                  <a:pt x="2481" y="715"/>
                  <a:pt x="2481" y="722"/>
                </a:cubicBezTo>
                <a:cubicBezTo>
                  <a:pt x="2481" y="729"/>
                  <a:pt x="2487" y="735"/>
                  <a:pt x="2494" y="735"/>
                </a:cubicBezTo>
                <a:close/>
                <a:moveTo>
                  <a:pt x="2533" y="735"/>
                </a:moveTo>
                <a:cubicBezTo>
                  <a:pt x="2540" y="735"/>
                  <a:pt x="2546" y="729"/>
                  <a:pt x="2546" y="722"/>
                </a:cubicBezTo>
                <a:cubicBezTo>
                  <a:pt x="2546" y="715"/>
                  <a:pt x="2540" y="710"/>
                  <a:pt x="2533" y="710"/>
                </a:cubicBezTo>
                <a:cubicBezTo>
                  <a:pt x="2526" y="710"/>
                  <a:pt x="2521" y="715"/>
                  <a:pt x="2521" y="722"/>
                </a:cubicBezTo>
                <a:cubicBezTo>
                  <a:pt x="2521" y="729"/>
                  <a:pt x="2526" y="735"/>
                  <a:pt x="2533" y="735"/>
                </a:cubicBezTo>
                <a:close/>
                <a:moveTo>
                  <a:pt x="2573" y="735"/>
                </a:moveTo>
                <a:cubicBezTo>
                  <a:pt x="2580" y="735"/>
                  <a:pt x="2586" y="729"/>
                  <a:pt x="2586" y="722"/>
                </a:cubicBezTo>
                <a:cubicBezTo>
                  <a:pt x="2586" y="715"/>
                  <a:pt x="2580" y="710"/>
                  <a:pt x="2573" y="710"/>
                </a:cubicBezTo>
                <a:cubicBezTo>
                  <a:pt x="2566" y="710"/>
                  <a:pt x="2560" y="715"/>
                  <a:pt x="2560" y="722"/>
                </a:cubicBezTo>
                <a:cubicBezTo>
                  <a:pt x="2560" y="729"/>
                  <a:pt x="2566" y="735"/>
                  <a:pt x="2573" y="735"/>
                </a:cubicBezTo>
                <a:close/>
                <a:moveTo>
                  <a:pt x="2612" y="735"/>
                </a:moveTo>
                <a:cubicBezTo>
                  <a:pt x="2619" y="735"/>
                  <a:pt x="2625" y="729"/>
                  <a:pt x="2625" y="722"/>
                </a:cubicBezTo>
                <a:cubicBezTo>
                  <a:pt x="2625" y="715"/>
                  <a:pt x="2619" y="710"/>
                  <a:pt x="2612" y="710"/>
                </a:cubicBezTo>
                <a:cubicBezTo>
                  <a:pt x="2605" y="710"/>
                  <a:pt x="2599" y="715"/>
                  <a:pt x="2599" y="722"/>
                </a:cubicBezTo>
                <a:cubicBezTo>
                  <a:pt x="2599" y="729"/>
                  <a:pt x="2605" y="735"/>
                  <a:pt x="2612" y="735"/>
                </a:cubicBezTo>
                <a:close/>
                <a:moveTo>
                  <a:pt x="2652" y="735"/>
                </a:moveTo>
                <a:cubicBezTo>
                  <a:pt x="2659" y="735"/>
                  <a:pt x="2664" y="729"/>
                  <a:pt x="2664" y="722"/>
                </a:cubicBezTo>
                <a:cubicBezTo>
                  <a:pt x="2664" y="715"/>
                  <a:pt x="2659" y="710"/>
                  <a:pt x="2652" y="710"/>
                </a:cubicBezTo>
                <a:cubicBezTo>
                  <a:pt x="2645" y="710"/>
                  <a:pt x="2639" y="715"/>
                  <a:pt x="2639" y="722"/>
                </a:cubicBezTo>
                <a:cubicBezTo>
                  <a:pt x="2639" y="729"/>
                  <a:pt x="2645" y="735"/>
                  <a:pt x="2652" y="735"/>
                </a:cubicBezTo>
                <a:close/>
                <a:moveTo>
                  <a:pt x="2691" y="735"/>
                </a:moveTo>
                <a:cubicBezTo>
                  <a:pt x="2698" y="735"/>
                  <a:pt x="2704" y="729"/>
                  <a:pt x="2704" y="722"/>
                </a:cubicBezTo>
                <a:cubicBezTo>
                  <a:pt x="2704" y="715"/>
                  <a:pt x="2698" y="710"/>
                  <a:pt x="2691" y="710"/>
                </a:cubicBezTo>
                <a:cubicBezTo>
                  <a:pt x="2684" y="710"/>
                  <a:pt x="2678" y="715"/>
                  <a:pt x="2678" y="722"/>
                </a:cubicBezTo>
                <a:cubicBezTo>
                  <a:pt x="2678" y="729"/>
                  <a:pt x="2684" y="735"/>
                  <a:pt x="2691" y="735"/>
                </a:cubicBezTo>
                <a:close/>
                <a:moveTo>
                  <a:pt x="2730" y="735"/>
                </a:moveTo>
                <a:cubicBezTo>
                  <a:pt x="2738" y="735"/>
                  <a:pt x="2743" y="729"/>
                  <a:pt x="2743" y="722"/>
                </a:cubicBezTo>
                <a:cubicBezTo>
                  <a:pt x="2743" y="715"/>
                  <a:pt x="2738" y="710"/>
                  <a:pt x="2730" y="710"/>
                </a:cubicBezTo>
                <a:cubicBezTo>
                  <a:pt x="2723" y="710"/>
                  <a:pt x="2718" y="715"/>
                  <a:pt x="2718" y="722"/>
                </a:cubicBezTo>
                <a:cubicBezTo>
                  <a:pt x="2718" y="729"/>
                  <a:pt x="2723" y="735"/>
                  <a:pt x="2730" y="735"/>
                </a:cubicBezTo>
                <a:close/>
                <a:moveTo>
                  <a:pt x="2770" y="735"/>
                </a:moveTo>
                <a:cubicBezTo>
                  <a:pt x="2777" y="735"/>
                  <a:pt x="2783" y="729"/>
                  <a:pt x="2783" y="722"/>
                </a:cubicBezTo>
                <a:cubicBezTo>
                  <a:pt x="2783" y="715"/>
                  <a:pt x="2777" y="710"/>
                  <a:pt x="2770" y="710"/>
                </a:cubicBezTo>
                <a:cubicBezTo>
                  <a:pt x="2763" y="710"/>
                  <a:pt x="2757" y="715"/>
                  <a:pt x="2757" y="722"/>
                </a:cubicBezTo>
                <a:cubicBezTo>
                  <a:pt x="2757" y="729"/>
                  <a:pt x="2763" y="735"/>
                  <a:pt x="2770" y="735"/>
                </a:cubicBezTo>
                <a:close/>
                <a:moveTo>
                  <a:pt x="2809" y="735"/>
                </a:moveTo>
                <a:cubicBezTo>
                  <a:pt x="2816" y="735"/>
                  <a:pt x="2822" y="729"/>
                  <a:pt x="2822" y="722"/>
                </a:cubicBezTo>
                <a:cubicBezTo>
                  <a:pt x="2822" y="715"/>
                  <a:pt x="2816" y="710"/>
                  <a:pt x="2809" y="710"/>
                </a:cubicBezTo>
                <a:cubicBezTo>
                  <a:pt x="2802" y="710"/>
                  <a:pt x="2797" y="715"/>
                  <a:pt x="2797" y="722"/>
                </a:cubicBezTo>
                <a:cubicBezTo>
                  <a:pt x="2797" y="729"/>
                  <a:pt x="2802" y="735"/>
                  <a:pt x="2809" y="735"/>
                </a:cubicBezTo>
                <a:close/>
                <a:moveTo>
                  <a:pt x="2849" y="735"/>
                </a:moveTo>
                <a:cubicBezTo>
                  <a:pt x="2856" y="735"/>
                  <a:pt x="2862" y="729"/>
                  <a:pt x="2862" y="722"/>
                </a:cubicBezTo>
                <a:cubicBezTo>
                  <a:pt x="2862" y="715"/>
                  <a:pt x="2856" y="710"/>
                  <a:pt x="2849" y="710"/>
                </a:cubicBezTo>
                <a:cubicBezTo>
                  <a:pt x="2842" y="710"/>
                  <a:pt x="2836" y="715"/>
                  <a:pt x="2836" y="722"/>
                </a:cubicBezTo>
                <a:cubicBezTo>
                  <a:pt x="2836" y="729"/>
                  <a:pt x="2842" y="735"/>
                  <a:pt x="2849" y="735"/>
                </a:cubicBezTo>
                <a:close/>
                <a:moveTo>
                  <a:pt x="2888" y="735"/>
                </a:moveTo>
                <a:cubicBezTo>
                  <a:pt x="2895" y="735"/>
                  <a:pt x="2901" y="729"/>
                  <a:pt x="2901" y="722"/>
                </a:cubicBezTo>
                <a:cubicBezTo>
                  <a:pt x="2901" y="715"/>
                  <a:pt x="2895" y="710"/>
                  <a:pt x="2888" y="710"/>
                </a:cubicBezTo>
                <a:cubicBezTo>
                  <a:pt x="2881" y="710"/>
                  <a:pt x="2875" y="715"/>
                  <a:pt x="2875" y="722"/>
                </a:cubicBezTo>
                <a:cubicBezTo>
                  <a:pt x="2875" y="729"/>
                  <a:pt x="2881" y="735"/>
                  <a:pt x="2888" y="735"/>
                </a:cubicBezTo>
                <a:close/>
                <a:moveTo>
                  <a:pt x="2967" y="735"/>
                </a:moveTo>
                <a:cubicBezTo>
                  <a:pt x="2974" y="735"/>
                  <a:pt x="2980" y="729"/>
                  <a:pt x="2980" y="722"/>
                </a:cubicBezTo>
                <a:cubicBezTo>
                  <a:pt x="2980" y="715"/>
                  <a:pt x="2974" y="710"/>
                  <a:pt x="2967" y="710"/>
                </a:cubicBezTo>
                <a:cubicBezTo>
                  <a:pt x="2960" y="710"/>
                  <a:pt x="2954" y="715"/>
                  <a:pt x="2954" y="722"/>
                </a:cubicBezTo>
                <a:cubicBezTo>
                  <a:pt x="2954" y="729"/>
                  <a:pt x="2960" y="735"/>
                  <a:pt x="2967" y="735"/>
                </a:cubicBezTo>
                <a:close/>
                <a:moveTo>
                  <a:pt x="3125" y="735"/>
                </a:moveTo>
                <a:cubicBezTo>
                  <a:pt x="3132" y="735"/>
                  <a:pt x="3137" y="729"/>
                  <a:pt x="3137" y="722"/>
                </a:cubicBezTo>
                <a:cubicBezTo>
                  <a:pt x="3137" y="715"/>
                  <a:pt x="3132" y="710"/>
                  <a:pt x="3125" y="710"/>
                </a:cubicBezTo>
                <a:cubicBezTo>
                  <a:pt x="3118" y="710"/>
                  <a:pt x="3112" y="715"/>
                  <a:pt x="3112" y="722"/>
                </a:cubicBezTo>
                <a:cubicBezTo>
                  <a:pt x="3112" y="729"/>
                  <a:pt x="3118" y="735"/>
                  <a:pt x="3125" y="735"/>
                </a:cubicBezTo>
                <a:close/>
                <a:moveTo>
                  <a:pt x="483" y="749"/>
                </a:moveTo>
                <a:cubicBezTo>
                  <a:pt x="476" y="749"/>
                  <a:pt x="471" y="755"/>
                  <a:pt x="471" y="762"/>
                </a:cubicBezTo>
                <a:cubicBezTo>
                  <a:pt x="471" y="769"/>
                  <a:pt x="476" y="774"/>
                  <a:pt x="483" y="774"/>
                </a:cubicBezTo>
                <a:cubicBezTo>
                  <a:pt x="490" y="774"/>
                  <a:pt x="496" y="769"/>
                  <a:pt x="496" y="762"/>
                </a:cubicBezTo>
                <a:cubicBezTo>
                  <a:pt x="496" y="755"/>
                  <a:pt x="490" y="749"/>
                  <a:pt x="483" y="749"/>
                </a:cubicBezTo>
                <a:close/>
                <a:moveTo>
                  <a:pt x="523" y="774"/>
                </a:moveTo>
                <a:cubicBezTo>
                  <a:pt x="530" y="774"/>
                  <a:pt x="535" y="769"/>
                  <a:pt x="535" y="762"/>
                </a:cubicBezTo>
                <a:cubicBezTo>
                  <a:pt x="535" y="755"/>
                  <a:pt x="530" y="749"/>
                  <a:pt x="523" y="749"/>
                </a:cubicBezTo>
                <a:cubicBezTo>
                  <a:pt x="516" y="749"/>
                  <a:pt x="510" y="755"/>
                  <a:pt x="510" y="762"/>
                </a:cubicBezTo>
                <a:cubicBezTo>
                  <a:pt x="510" y="769"/>
                  <a:pt x="516" y="774"/>
                  <a:pt x="523" y="774"/>
                </a:cubicBezTo>
                <a:close/>
                <a:moveTo>
                  <a:pt x="562" y="774"/>
                </a:moveTo>
                <a:cubicBezTo>
                  <a:pt x="569" y="774"/>
                  <a:pt x="575" y="769"/>
                  <a:pt x="575" y="762"/>
                </a:cubicBezTo>
                <a:cubicBezTo>
                  <a:pt x="575" y="755"/>
                  <a:pt x="569" y="749"/>
                  <a:pt x="562" y="749"/>
                </a:cubicBezTo>
                <a:cubicBezTo>
                  <a:pt x="555" y="749"/>
                  <a:pt x="549" y="755"/>
                  <a:pt x="549" y="762"/>
                </a:cubicBezTo>
                <a:cubicBezTo>
                  <a:pt x="549" y="769"/>
                  <a:pt x="555" y="774"/>
                  <a:pt x="562" y="774"/>
                </a:cubicBezTo>
                <a:close/>
                <a:moveTo>
                  <a:pt x="602" y="774"/>
                </a:moveTo>
                <a:cubicBezTo>
                  <a:pt x="609" y="774"/>
                  <a:pt x="614" y="769"/>
                  <a:pt x="614" y="762"/>
                </a:cubicBezTo>
                <a:cubicBezTo>
                  <a:pt x="614" y="755"/>
                  <a:pt x="609" y="749"/>
                  <a:pt x="602" y="749"/>
                </a:cubicBezTo>
                <a:cubicBezTo>
                  <a:pt x="595" y="749"/>
                  <a:pt x="589" y="755"/>
                  <a:pt x="589" y="762"/>
                </a:cubicBezTo>
                <a:cubicBezTo>
                  <a:pt x="589" y="769"/>
                  <a:pt x="595" y="774"/>
                  <a:pt x="602" y="774"/>
                </a:cubicBezTo>
                <a:close/>
                <a:moveTo>
                  <a:pt x="641" y="774"/>
                </a:moveTo>
                <a:cubicBezTo>
                  <a:pt x="648" y="774"/>
                  <a:pt x="654" y="769"/>
                  <a:pt x="654" y="762"/>
                </a:cubicBezTo>
                <a:cubicBezTo>
                  <a:pt x="654" y="755"/>
                  <a:pt x="648" y="749"/>
                  <a:pt x="641" y="749"/>
                </a:cubicBezTo>
                <a:cubicBezTo>
                  <a:pt x="634" y="749"/>
                  <a:pt x="628" y="755"/>
                  <a:pt x="628" y="762"/>
                </a:cubicBezTo>
                <a:cubicBezTo>
                  <a:pt x="628" y="769"/>
                  <a:pt x="634" y="774"/>
                  <a:pt x="641" y="774"/>
                </a:cubicBezTo>
                <a:close/>
                <a:moveTo>
                  <a:pt x="680" y="774"/>
                </a:moveTo>
                <a:cubicBezTo>
                  <a:pt x="687" y="774"/>
                  <a:pt x="693" y="769"/>
                  <a:pt x="693" y="762"/>
                </a:cubicBezTo>
                <a:cubicBezTo>
                  <a:pt x="693" y="755"/>
                  <a:pt x="687" y="749"/>
                  <a:pt x="680" y="749"/>
                </a:cubicBezTo>
                <a:cubicBezTo>
                  <a:pt x="673" y="749"/>
                  <a:pt x="668" y="755"/>
                  <a:pt x="668" y="762"/>
                </a:cubicBezTo>
                <a:cubicBezTo>
                  <a:pt x="668" y="769"/>
                  <a:pt x="673" y="774"/>
                  <a:pt x="680" y="774"/>
                </a:cubicBezTo>
                <a:close/>
                <a:moveTo>
                  <a:pt x="720" y="774"/>
                </a:moveTo>
                <a:cubicBezTo>
                  <a:pt x="727" y="774"/>
                  <a:pt x="733" y="769"/>
                  <a:pt x="733" y="762"/>
                </a:cubicBezTo>
                <a:cubicBezTo>
                  <a:pt x="733" y="755"/>
                  <a:pt x="727" y="749"/>
                  <a:pt x="720" y="749"/>
                </a:cubicBezTo>
                <a:cubicBezTo>
                  <a:pt x="713" y="749"/>
                  <a:pt x="707" y="755"/>
                  <a:pt x="707" y="762"/>
                </a:cubicBezTo>
                <a:cubicBezTo>
                  <a:pt x="707" y="769"/>
                  <a:pt x="713" y="774"/>
                  <a:pt x="720" y="774"/>
                </a:cubicBezTo>
                <a:close/>
                <a:moveTo>
                  <a:pt x="759" y="774"/>
                </a:moveTo>
                <a:cubicBezTo>
                  <a:pt x="766" y="774"/>
                  <a:pt x="772" y="769"/>
                  <a:pt x="772" y="762"/>
                </a:cubicBezTo>
                <a:cubicBezTo>
                  <a:pt x="772" y="755"/>
                  <a:pt x="766" y="749"/>
                  <a:pt x="759" y="749"/>
                </a:cubicBezTo>
                <a:cubicBezTo>
                  <a:pt x="752" y="749"/>
                  <a:pt x="747" y="755"/>
                  <a:pt x="747" y="762"/>
                </a:cubicBezTo>
                <a:cubicBezTo>
                  <a:pt x="747" y="769"/>
                  <a:pt x="752" y="774"/>
                  <a:pt x="759" y="774"/>
                </a:cubicBezTo>
                <a:close/>
                <a:moveTo>
                  <a:pt x="799" y="774"/>
                </a:moveTo>
                <a:cubicBezTo>
                  <a:pt x="806" y="774"/>
                  <a:pt x="811" y="769"/>
                  <a:pt x="811" y="762"/>
                </a:cubicBezTo>
                <a:cubicBezTo>
                  <a:pt x="811" y="755"/>
                  <a:pt x="806" y="749"/>
                  <a:pt x="799" y="749"/>
                </a:cubicBezTo>
                <a:cubicBezTo>
                  <a:pt x="792" y="749"/>
                  <a:pt x="786" y="755"/>
                  <a:pt x="786" y="762"/>
                </a:cubicBezTo>
                <a:cubicBezTo>
                  <a:pt x="786" y="769"/>
                  <a:pt x="792" y="774"/>
                  <a:pt x="799" y="774"/>
                </a:cubicBezTo>
                <a:close/>
                <a:moveTo>
                  <a:pt x="838" y="774"/>
                </a:moveTo>
                <a:cubicBezTo>
                  <a:pt x="845" y="774"/>
                  <a:pt x="851" y="769"/>
                  <a:pt x="851" y="762"/>
                </a:cubicBezTo>
                <a:cubicBezTo>
                  <a:pt x="851" y="755"/>
                  <a:pt x="845" y="749"/>
                  <a:pt x="838" y="749"/>
                </a:cubicBezTo>
                <a:cubicBezTo>
                  <a:pt x="831" y="749"/>
                  <a:pt x="825" y="755"/>
                  <a:pt x="825" y="762"/>
                </a:cubicBezTo>
                <a:cubicBezTo>
                  <a:pt x="825" y="769"/>
                  <a:pt x="831" y="774"/>
                  <a:pt x="838" y="774"/>
                </a:cubicBezTo>
                <a:close/>
                <a:moveTo>
                  <a:pt x="878" y="774"/>
                </a:moveTo>
                <a:cubicBezTo>
                  <a:pt x="885" y="774"/>
                  <a:pt x="890" y="769"/>
                  <a:pt x="890" y="762"/>
                </a:cubicBezTo>
                <a:cubicBezTo>
                  <a:pt x="890" y="755"/>
                  <a:pt x="885" y="749"/>
                  <a:pt x="878" y="749"/>
                </a:cubicBezTo>
                <a:cubicBezTo>
                  <a:pt x="871" y="749"/>
                  <a:pt x="865" y="755"/>
                  <a:pt x="865" y="762"/>
                </a:cubicBezTo>
                <a:cubicBezTo>
                  <a:pt x="865" y="769"/>
                  <a:pt x="871" y="774"/>
                  <a:pt x="878" y="774"/>
                </a:cubicBezTo>
                <a:close/>
                <a:moveTo>
                  <a:pt x="930" y="762"/>
                </a:moveTo>
                <a:cubicBezTo>
                  <a:pt x="930" y="755"/>
                  <a:pt x="924" y="749"/>
                  <a:pt x="917" y="749"/>
                </a:cubicBezTo>
                <a:cubicBezTo>
                  <a:pt x="910" y="749"/>
                  <a:pt x="904" y="755"/>
                  <a:pt x="904" y="762"/>
                </a:cubicBezTo>
                <a:cubicBezTo>
                  <a:pt x="904" y="769"/>
                  <a:pt x="910" y="774"/>
                  <a:pt x="917" y="774"/>
                </a:cubicBezTo>
                <a:cubicBezTo>
                  <a:pt x="924" y="774"/>
                  <a:pt x="930" y="769"/>
                  <a:pt x="930" y="762"/>
                </a:cubicBezTo>
                <a:close/>
                <a:moveTo>
                  <a:pt x="1666" y="774"/>
                </a:moveTo>
                <a:cubicBezTo>
                  <a:pt x="1673" y="774"/>
                  <a:pt x="1679" y="769"/>
                  <a:pt x="1679" y="762"/>
                </a:cubicBezTo>
                <a:cubicBezTo>
                  <a:pt x="1679" y="755"/>
                  <a:pt x="1673" y="749"/>
                  <a:pt x="1666" y="749"/>
                </a:cubicBezTo>
                <a:cubicBezTo>
                  <a:pt x="1659" y="749"/>
                  <a:pt x="1653" y="755"/>
                  <a:pt x="1653" y="762"/>
                </a:cubicBezTo>
                <a:cubicBezTo>
                  <a:pt x="1653" y="769"/>
                  <a:pt x="1659" y="774"/>
                  <a:pt x="1666" y="774"/>
                </a:cubicBezTo>
                <a:close/>
                <a:moveTo>
                  <a:pt x="1705" y="774"/>
                </a:moveTo>
                <a:cubicBezTo>
                  <a:pt x="1713" y="774"/>
                  <a:pt x="1718" y="769"/>
                  <a:pt x="1718" y="762"/>
                </a:cubicBezTo>
                <a:cubicBezTo>
                  <a:pt x="1718" y="755"/>
                  <a:pt x="1713" y="749"/>
                  <a:pt x="1705" y="749"/>
                </a:cubicBezTo>
                <a:cubicBezTo>
                  <a:pt x="1698" y="749"/>
                  <a:pt x="1693" y="755"/>
                  <a:pt x="1693" y="762"/>
                </a:cubicBezTo>
                <a:cubicBezTo>
                  <a:pt x="1693" y="769"/>
                  <a:pt x="1698" y="774"/>
                  <a:pt x="1705" y="774"/>
                </a:cubicBezTo>
                <a:close/>
                <a:moveTo>
                  <a:pt x="1745" y="774"/>
                </a:moveTo>
                <a:cubicBezTo>
                  <a:pt x="1752" y="774"/>
                  <a:pt x="1758" y="769"/>
                  <a:pt x="1758" y="762"/>
                </a:cubicBezTo>
                <a:cubicBezTo>
                  <a:pt x="1758" y="755"/>
                  <a:pt x="1752" y="749"/>
                  <a:pt x="1745" y="749"/>
                </a:cubicBezTo>
                <a:cubicBezTo>
                  <a:pt x="1738" y="749"/>
                  <a:pt x="1732" y="755"/>
                  <a:pt x="1732" y="762"/>
                </a:cubicBezTo>
                <a:cubicBezTo>
                  <a:pt x="1732" y="769"/>
                  <a:pt x="1738" y="774"/>
                  <a:pt x="1745" y="774"/>
                </a:cubicBezTo>
                <a:close/>
                <a:moveTo>
                  <a:pt x="1784" y="774"/>
                </a:moveTo>
                <a:cubicBezTo>
                  <a:pt x="1791" y="774"/>
                  <a:pt x="1797" y="769"/>
                  <a:pt x="1797" y="762"/>
                </a:cubicBezTo>
                <a:cubicBezTo>
                  <a:pt x="1797" y="755"/>
                  <a:pt x="1791" y="749"/>
                  <a:pt x="1784" y="749"/>
                </a:cubicBezTo>
                <a:cubicBezTo>
                  <a:pt x="1777" y="749"/>
                  <a:pt x="1772" y="755"/>
                  <a:pt x="1772" y="762"/>
                </a:cubicBezTo>
                <a:cubicBezTo>
                  <a:pt x="1772" y="769"/>
                  <a:pt x="1777" y="774"/>
                  <a:pt x="1784" y="774"/>
                </a:cubicBezTo>
                <a:close/>
                <a:moveTo>
                  <a:pt x="2060" y="752"/>
                </a:moveTo>
                <a:cubicBezTo>
                  <a:pt x="2055" y="752"/>
                  <a:pt x="2051" y="757"/>
                  <a:pt x="2051" y="762"/>
                </a:cubicBezTo>
                <a:cubicBezTo>
                  <a:pt x="2051" y="767"/>
                  <a:pt x="2055" y="771"/>
                  <a:pt x="2060" y="771"/>
                </a:cubicBezTo>
                <a:cubicBezTo>
                  <a:pt x="2065" y="771"/>
                  <a:pt x="2070" y="767"/>
                  <a:pt x="2070" y="762"/>
                </a:cubicBezTo>
                <a:cubicBezTo>
                  <a:pt x="2070" y="757"/>
                  <a:pt x="2065" y="752"/>
                  <a:pt x="2060" y="752"/>
                </a:cubicBezTo>
                <a:close/>
                <a:moveTo>
                  <a:pt x="2100" y="774"/>
                </a:moveTo>
                <a:cubicBezTo>
                  <a:pt x="2107" y="774"/>
                  <a:pt x="2112" y="769"/>
                  <a:pt x="2112" y="762"/>
                </a:cubicBezTo>
                <a:cubicBezTo>
                  <a:pt x="2112" y="755"/>
                  <a:pt x="2107" y="749"/>
                  <a:pt x="2100" y="749"/>
                </a:cubicBezTo>
                <a:cubicBezTo>
                  <a:pt x="2093" y="749"/>
                  <a:pt x="2087" y="755"/>
                  <a:pt x="2087" y="762"/>
                </a:cubicBezTo>
                <a:cubicBezTo>
                  <a:pt x="2087" y="769"/>
                  <a:pt x="2093" y="774"/>
                  <a:pt x="2100" y="774"/>
                </a:cubicBezTo>
                <a:close/>
                <a:moveTo>
                  <a:pt x="2139" y="774"/>
                </a:moveTo>
                <a:cubicBezTo>
                  <a:pt x="2146" y="774"/>
                  <a:pt x="2152" y="769"/>
                  <a:pt x="2152" y="762"/>
                </a:cubicBezTo>
                <a:cubicBezTo>
                  <a:pt x="2152" y="755"/>
                  <a:pt x="2146" y="749"/>
                  <a:pt x="2139" y="749"/>
                </a:cubicBezTo>
                <a:cubicBezTo>
                  <a:pt x="2132" y="749"/>
                  <a:pt x="2126" y="755"/>
                  <a:pt x="2126" y="762"/>
                </a:cubicBezTo>
                <a:cubicBezTo>
                  <a:pt x="2126" y="769"/>
                  <a:pt x="2132" y="774"/>
                  <a:pt x="2139" y="774"/>
                </a:cubicBezTo>
                <a:close/>
                <a:moveTo>
                  <a:pt x="2179" y="774"/>
                </a:moveTo>
                <a:cubicBezTo>
                  <a:pt x="2186" y="774"/>
                  <a:pt x="2191" y="769"/>
                  <a:pt x="2191" y="762"/>
                </a:cubicBezTo>
                <a:cubicBezTo>
                  <a:pt x="2191" y="755"/>
                  <a:pt x="2186" y="749"/>
                  <a:pt x="2179" y="749"/>
                </a:cubicBezTo>
                <a:cubicBezTo>
                  <a:pt x="2172" y="749"/>
                  <a:pt x="2166" y="755"/>
                  <a:pt x="2166" y="762"/>
                </a:cubicBezTo>
                <a:cubicBezTo>
                  <a:pt x="2166" y="769"/>
                  <a:pt x="2172" y="774"/>
                  <a:pt x="2179" y="774"/>
                </a:cubicBezTo>
                <a:close/>
                <a:moveTo>
                  <a:pt x="2218" y="774"/>
                </a:moveTo>
                <a:cubicBezTo>
                  <a:pt x="2225" y="774"/>
                  <a:pt x="2231" y="769"/>
                  <a:pt x="2231" y="762"/>
                </a:cubicBezTo>
                <a:cubicBezTo>
                  <a:pt x="2231" y="755"/>
                  <a:pt x="2225" y="749"/>
                  <a:pt x="2218" y="749"/>
                </a:cubicBezTo>
                <a:cubicBezTo>
                  <a:pt x="2211" y="749"/>
                  <a:pt x="2205" y="755"/>
                  <a:pt x="2205" y="762"/>
                </a:cubicBezTo>
                <a:cubicBezTo>
                  <a:pt x="2205" y="769"/>
                  <a:pt x="2211" y="774"/>
                  <a:pt x="2218" y="774"/>
                </a:cubicBezTo>
                <a:close/>
                <a:moveTo>
                  <a:pt x="2257" y="774"/>
                </a:moveTo>
                <a:cubicBezTo>
                  <a:pt x="2264" y="774"/>
                  <a:pt x="2270" y="769"/>
                  <a:pt x="2270" y="762"/>
                </a:cubicBezTo>
                <a:cubicBezTo>
                  <a:pt x="2270" y="755"/>
                  <a:pt x="2264" y="749"/>
                  <a:pt x="2257" y="749"/>
                </a:cubicBezTo>
                <a:cubicBezTo>
                  <a:pt x="2250" y="749"/>
                  <a:pt x="2245" y="755"/>
                  <a:pt x="2245" y="762"/>
                </a:cubicBezTo>
                <a:cubicBezTo>
                  <a:pt x="2245" y="769"/>
                  <a:pt x="2250" y="774"/>
                  <a:pt x="2257" y="774"/>
                </a:cubicBezTo>
                <a:close/>
                <a:moveTo>
                  <a:pt x="2297" y="774"/>
                </a:moveTo>
                <a:cubicBezTo>
                  <a:pt x="2304" y="774"/>
                  <a:pt x="2310" y="769"/>
                  <a:pt x="2310" y="762"/>
                </a:cubicBezTo>
                <a:cubicBezTo>
                  <a:pt x="2310" y="755"/>
                  <a:pt x="2304" y="749"/>
                  <a:pt x="2297" y="749"/>
                </a:cubicBezTo>
                <a:cubicBezTo>
                  <a:pt x="2290" y="749"/>
                  <a:pt x="2284" y="755"/>
                  <a:pt x="2284" y="762"/>
                </a:cubicBezTo>
                <a:cubicBezTo>
                  <a:pt x="2284" y="769"/>
                  <a:pt x="2290" y="774"/>
                  <a:pt x="2297" y="774"/>
                </a:cubicBezTo>
                <a:close/>
                <a:moveTo>
                  <a:pt x="2336" y="774"/>
                </a:moveTo>
                <a:cubicBezTo>
                  <a:pt x="2343" y="774"/>
                  <a:pt x="2349" y="769"/>
                  <a:pt x="2349" y="762"/>
                </a:cubicBezTo>
                <a:cubicBezTo>
                  <a:pt x="2349" y="755"/>
                  <a:pt x="2343" y="749"/>
                  <a:pt x="2336" y="749"/>
                </a:cubicBezTo>
                <a:cubicBezTo>
                  <a:pt x="2329" y="749"/>
                  <a:pt x="2323" y="755"/>
                  <a:pt x="2323" y="762"/>
                </a:cubicBezTo>
                <a:cubicBezTo>
                  <a:pt x="2323" y="769"/>
                  <a:pt x="2329" y="774"/>
                  <a:pt x="2336" y="774"/>
                </a:cubicBezTo>
                <a:close/>
                <a:moveTo>
                  <a:pt x="2376" y="774"/>
                </a:moveTo>
                <a:cubicBezTo>
                  <a:pt x="2383" y="774"/>
                  <a:pt x="2388" y="769"/>
                  <a:pt x="2388" y="762"/>
                </a:cubicBezTo>
                <a:cubicBezTo>
                  <a:pt x="2388" y="755"/>
                  <a:pt x="2383" y="749"/>
                  <a:pt x="2376" y="749"/>
                </a:cubicBezTo>
                <a:cubicBezTo>
                  <a:pt x="2369" y="749"/>
                  <a:pt x="2363" y="755"/>
                  <a:pt x="2363" y="762"/>
                </a:cubicBezTo>
                <a:cubicBezTo>
                  <a:pt x="2363" y="769"/>
                  <a:pt x="2369" y="774"/>
                  <a:pt x="2376" y="774"/>
                </a:cubicBezTo>
                <a:close/>
                <a:moveTo>
                  <a:pt x="2415" y="774"/>
                </a:moveTo>
                <a:cubicBezTo>
                  <a:pt x="2422" y="774"/>
                  <a:pt x="2428" y="769"/>
                  <a:pt x="2428" y="762"/>
                </a:cubicBezTo>
                <a:cubicBezTo>
                  <a:pt x="2428" y="755"/>
                  <a:pt x="2422" y="749"/>
                  <a:pt x="2415" y="749"/>
                </a:cubicBezTo>
                <a:cubicBezTo>
                  <a:pt x="2408" y="749"/>
                  <a:pt x="2402" y="755"/>
                  <a:pt x="2402" y="762"/>
                </a:cubicBezTo>
                <a:cubicBezTo>
                  <a:pt x="2402" y="769"/>
                  <a:pt x="2408" y="774"/>
                  <a:pt x="2415" y="774"/>
                </a:cubicBezTo>
                <a:close/>
                <a:moveTo>
                  <a:pt x="2455" y="774"/>
                </a:moveTo>
                <a:cubicBezTo>
                  <a:pt x="2462" y="774"/>
                  <a:pt x="2467" y="769"/>
                  <a:pt x="2467" y="762"/>
                </a:cubicBezTo>
                <a:cubicBezTo>
                  <a:pt x="2467" y="755"/>
                  <a:pt x="2462" y="749"/>
                  <a:pt x="2455" y="749"/>
                </a:cubicBezTo>
                <a:cubicBezTo>
                  <a:pt x="2447" y="749"/>
                  <a:pt x="2442" y="755"/>
                  <a:pt x="2442" y="762"/>
                </a:cubicBezTo>
                <a:cubicBezTo>
                  <a:pt x="2442" y="769"/>
                  <a:pt x="2447" y="774"/>
                  <a:pt x="2455" y="774"/>
                </a:cubicBezTo>
                <a:close/>
                <a:moveTo>
                  <a:pt x="2494" y="774"/>
                </a:moveTo>
                <a:cubicBezTo>
                  <a:pt x="2501" y="774"/>
                  <a:pt x="2507" y="769"/>
                  <a:pt x="2507" y="762"/>
                </a:cubicBezTo>
                <a:cubicBezTo>
                  <a:pt x="2507" y="755"/>
                  <a:pt x="2501" y="749"/>
                  <a:pt x="2494" y="749"/>
                </a:cubicBezTo>
                <a:cubicBezTo>
                  <a:pt x="2487" y="749"/>
                  <a:pt x="2481" y="755"/>
                  <a:pt x="2481" y="762"/>
                </a:cubicBezTo>
                <a:cubicBezTo>
                  <a:pt x="2481" y="769"/>
                  <a:pt x="2487" y="774"/>
                  <a:pt x="2494" y="774"/>
                </a:cubicBezTo>
                <a:close/>
                <a:moveTo>
                  <a:pt x="2533" y="774"/>
                </a:moveTo>
                <a:cubicBezTo>
                  <a:pt x="2540" y="774"/>
                  <a:pt x="2546" y="769"/>
                  <a:pt x="2546" y="762"/>
                </a:cubicBezTo>
                <a:cubicBezTo>
                  <a:pt x="2546" y="755"/>
                  <a:pt x="2540" y="749"/>
                  <a:pt x="2533" y="749"/>
                </a:cubicBezTo>
                <a:cubicBezTo>
                  <a:pt x="2526" y="749"/>
                  <a:pt x="2521" y="755"/>
                  <a:pt x="2521" y="762"/>
                </a:cubicBezTo>
                <a:cubicBezTo>
                  <a:pt x="2521" y="769"/>
                  <a:pt x="2526" y="774"/>
                  <a:pt x="2533" y="774"/>
                </a:cubicBezTo>
                <a:close/>
                <a:moveTo>
                  <a:pt x="2573" y="774"/>
                </a:moveTo>
                <a:cubicBezTo>
                  <a:pt x="2580" y="774"/>
                  <a:pt x="2586" y="769"/>
                  <a:pt x="2586" y="762"/>
                </a:cubicBezTo>
                <a:cubicBezTo>
                  <a:pt x="2586" y="755"/>
                  <a:pt x="2580" y="749"/>
                  <a:pt x="2573" y="749"/>
                </a:cubicBezTo>
                <a:cubicBezTo>
                  <a:pt x="2566" y="749"/>
                  <a:pt x="2560" y="755"/>
                  <a:pt x="2560" y="762"/>
                </a:cubicBezTo>
                <a:cubicBezTo>
                  <a:pt x="2560" y="769"/>
                  <a:pt x="2566" y="774"/>
                  <a:pt x="2573" y="774"/>
                </a:cubicBezTo>
                <a:close/>
                <a:moveTo>
                  <a:pt x="2612" y="774"/>
                </a:moveTo>
                <a:cubicBezTo>
                  <a:pt x="2619" y="774"/>
                  <a:pt x="2625" y="769"/>
                  <a:pt x="2625" y="762"/>
                </a:cubicBezTo>
                <a:cubicBezTo>
                  <a:pt x="2625" y="755"/>
                  <a:pt x="2619" y="749"/>
                  <a:pt x="2612" y="749"/>
                </a:cubicBezTo>
                <a:cubicBezTo>
                  <a:pt x="2605" y="749"/>
                  <a:pt x="2599" y="755"/>
                  <a:pt x="2599" y="762"/>
                </a:cubicBezTo>
                <a:cubicBezTo>
                  <a:pt x="2599" y="769"/>
                  <a:pt x="2605" y="774"/>
                  <a:pt x="2612" y="774"/>
                </a:cubicBezTo>
                <a:close/>
                <a:moveTo>
                  <a:pt x="2652" y="774"/>
                </a:moveTo>
                <a:cubicBezTo>
                  <a:pt x="2659" y="774"/>
                  <a:pt x="2664" y="769"/>
                  <a:pt x="2664" y="762"/>
                </a:cubicBezTo>
                <a:cubicBezTo>
                  <a:pt x="2664" y="755"/>
                  <a:pt x="2659" y="749"/>
                  <a:pt x="2652" y="749"/>
                </a:cubicBezTo>
                <a:cubicBezTo>
                  <a:pt x="2645" y="749"/>
                  <a:pt x="2639" y="755"/>
                  <a:pt x="2639" y="762"/>
                </a:cubicBezTo>
                <a:cubicBezTo>
                  <a:pt x="2639" y="769"/>
                  <a:pt x="2645" y="774"/>
                  <a:pt x="2652" y="774"/>
                </a:cubicBezTo>
                <a:close/>
                <a:moveTo>
                  <a:pt x="2691" y="774"/>
                </a:moveTo>
                <a:cubicBezTo>
                  <a:pt x="2698" y="774"/>
                  <a:pt x="2704" y="769"/>
                  <a:pt x="2704" y="762"/>
                </a:cubicBezTo>
                <a:cubicBezTo>
                  <a:pt x="2704" y="755"/>
                  <a:pt x="2698" y="749"/>
                  <a:pt x="2691" y="749"/>
                </a:cubicBezTo>
                <a:cubicBezTo>
                  <a:pt x="2684" y="749"/>
                  <a:pt x="2678" y="755"/>
                  <a:pt x="2678" y="762"/>
                </a:cubicBezTo>
                <a:cubicBezTo>
                  <a:pt x="2678" y="769"/>
                  <a:pt x="2684" y="774"/>
                  <a:pt x="2691" y="774"/>
                </a:cubicBezTo>
                <a:close/>
                <a:moveTo>
                  <a:pt x="2730" y="774"/>
                </a:moveTo>
                <a:cubicBezTo>
                  <a:pt x="2738" y="774"/>
                  <a:pt x="2743" y="769"/>
                  <a:pt x="2743" y="762"/>
                </a:cubicBezTo>
                <a:cubicBezTo>
                  <a:pt x="2743" y="755"/>
                  <a:pt x="2738" y="749"/>
                  <a:pt x="2730" y="749"/>
                </a:cubicBezTo>
                <a:cubicBezTo>
                  <a:pt x="2723" y="749"/>
                  <a:pt x="2718" y="755"/>
                  <a:pt x="2718" y="762"/>
                </a:cubicBezTo>
                <a:cubicBezTo>
                  <a:pt x="2718" y="769"/>
                  <a:pt x="2723" y="774"/>
                  <a:pt x="2730" y="774"/>
                </a:cubicBezTo>
                <a:close/>
                <a:moveTo>
                  <a:pt x="2770" y="774"/>
                </a:moveTo>
                <a:cubicBezTo>
                  <a:pt x="2777" y="774"/>
                  <a:pt x="2783" y="769"/>
                  <a:pt x="2783" y="762"/>
                </a:cubicBezTo>
                <a:cubicBezTo>
                  <a:pt x="2783" y="755"/>
                  <a:pt x="2777" y="749"/>
                  <a:pt x="2770" y="749"/>
                </a:cubicBezTo>
                <a:cubicBezTo>
                  <a:pt x="2763" y="749"/>
                  <a:pt x="2757" y="755"/>
                  <a:pt x="2757" y="762"/>
                </a:cubicBezTo>
                <a:cubicBezTo>
                  <a:pt x="2757" y="769"/>
                  <a:pt x="2763" y="774"/>
                  <a:pt x="2770" y="774"/>
                </a:cubicBezTo>
                <a:close/>
                <a:moveTo>
                  <a:pt x="2809" y="774"/>
                </a:moveTo>
                <a:cubicBezTo>
                  <a:pt x="2816" y="774"/>
                  <a:pt x="2822" y="769"/>
                  <a:pt x="2822" y="762"/>
                </a:cubicBezTo>
                <a:cubicBezTo>
                  <a:pt x="2822" y="755"/>
                  <a:pt x="2816" y="749"/>
                  <a:pt x="2809" y="749"/>
                </a:cubicBezTo>
                <a:cubicBezTo>
                  <a:pt x="2802" y="749"/>
                  <a:pt x="2797" y="755"/>
                  <a:pt x="2797" y="762"/>
                </a:cubicBezTo>
                <a:cubicBezTo>
                  <a:pt x="2797" y="769"/>
                  <a:pt x="2802" y="774"/>
                  <a:pt x="2809" y="774"/>
                </a:cubicBezTo>
                <a:close/>
                <a:moveTo>
                  <a:pt x="2849" y="774"/>
                </a:moveTo>
                <a:cubicBezTo>
                  <a:pt x="2856" y="774"/>
                  <a:pt x="2862" y="769"/>
                  <a:pt x="2862" y="762"/>
                </a:cubicBezTo>
                <a:cubicBezTo>
                  <a:pt x="2862" y="755"/>
                  <a:pt x="2856" y="749"/>
                  <a:pt x="2849" y="749"/>
                </a:cubicBezTo>
                <a:cubicBezTo>
                  <a:pt x="2842" y="749"/>
                  <a:pt x="2836" y="755"/>
                  <a:pt x="2836" y="762"/>
                </a:cubicBezTo>
                <a:cubicBezTo>
                  <a:pt x="2836" y="769"/>
                  <a:pt x="2842" y="774"/>
                  <a:pt x="2849" y="774"/>
                </a:cubicBezTo>
                <a:close/>
                <a:moveTo>
                  <a:pt x="2888" y="774"/>
                </a:moveTo>
                <a:cubicBezTo>
                  <a:pt x="2895" y="774"/>
                  <a:pt x="2901" y="769"/>
                  <a:pt x="2901" y="762"/>
                </a:cubicBezTo>
                <a:cubicBezTo>
                  <a:pt x="2901" y="755"/>
                  <a:pt x="2895" y="749"/>
                  <a:pt x="2888" y="749"/>
                </a:cubicBezTo>
                <a:cubicBezTo>
                  <a:pt x="2881" y="749"/>
                  <a:pt x="2875" y="755"/>
                  <a:pt x="2875" y="762"/>
                </a:cubicBezTo>
                <a:cubicBezTo>
                  <a:pt x="2875" y="769"/>
                  <a:pt x="2881" y="774"/>
                  <a:pt x="2888" y="774"/>
                </a:cubicBezTo>
                <a:close/>
                <a:moveTo>
                  <a:pt x="3046" y="749"/>
                </a:moveTo>
                <a:cubicBezTo>
                  <a:pt x="3039" y="749"/>
                  <a:pt x="3033" y="755"/>
                  <a:pt x="3033" y="762"/>
                </a:cubicBezTo>
                <a:cubicBezTo>
                  <a:pt x="3033" y="769"/>
                  <a:pt x="3039" y="774"/>
                  <a:pt x="3046" y="774"/>
                </a:cubicBezTo>
                <a:cubicBezTo>
                  <a:pt x="3053" y="774"/>
                  <a:pt x="3059" y="769"/>
                  <a:pt x="3059" y="762"/>
                </a:cubicBezTo>
                <a:cubicBezTo>
                  <a:pt x="3059" y="755"/>
                  <a:pt x="3053" y="749"/>
                  <a:pt x="3046" y="749"/>
                </a:cubicBezTo>
                <a:close/>
                <a:moveTo>
                  <a:pt x="3077" y="762"/>
                </a:moveTo>
                <a:cubicBezTo>
                  <a:pt x="3077" y="766"/>
                  <a:pt x="3081" y="770"/>
                  <a:pt x="3085" y="770"/>
                </a:cubicBezTo>
                <a:cubicBezTo>
                  <a:pt x="3090" y="770"/>
                  <a:pt x="3093" y="766"/>
                  <a:pt x="3093" y="762"/>
                </a:cubicBezTo>
                <a:cubicBezTo>
                  <a:pt x="3093" y="757"/>
                  <a:pt x="3090" y="754"/>
                  <a:pt x="3085" y="754"/>
                </a:cubicBezTo>
                <a:cubicBezTo>
                  <a:pt x="3081" y="754"/>
                  <a:pt x="3077" y="757"/>
                  <a:pt x="3077" y="762"/>
                </a:cubicBezTo>
                <a:close/>
                <a:moveTo>
                  <a:pt x="523" y="788"/>
                </a:moveTo>
                <a:cubicBezTo>
                  <a:pt x="516" y="788"/>
                  <a:pt x="510" y="794"/>
                  <a:pt x="510" y="801"/>
                </a:cubicBezTo>
                <a:cubicBezTo>
                  <a:pt x="510" y="808"/>
                  <a:pt x="516" y="814"/>
                  <a:pt x="523" y="814"/>
                </a:cubicBezTo>
                <a:cubicBezTo>
                  <a:pt x="530" y="814"/>
                  <a:pt x="535" y="808"/>
                  <a:pt x="535" y="801"/>
                </a:cubicBezTo>
                <a:cubicBezTo>
                  <a:pt x="535" y="794"/>
                  <a:pt x="530" y="788"/>
                  <a:pt x="523" y="788"/>
                </a:cubicBezTo>
                <a:close/>
                <a:moveTo>
                  <a:pt x="562" y="788"/>
                </a:moveTo>
                <a:cubicBezTo>
                  <a:pt x="555" y="788"/>
                  <a:pt x="549" y="794"/>
                  <a:pt x="549" y="801"/>
                </a:cubicBezTo>
                <a:cubicBezTo>
                  <a:pt x="549" y="808"/>
                  <a:pt x="555" y="814"/>
                  <a:pt x="562" y="814"/>
                </a:cubicBezTo>
                <a:cubicBezTo>
                  <a:pt x="569" y="814"/>
                  <a:pt x="575" y="808"/>
                  <a:pt x="575" y="801"/>
                </a:cubicBezTo>
                <a:cubicBezTo>
                  <a:pt x="575" y="794"/>
                  <a:pt x="569" y="788"/>
                  <a:pt x="562" y="788"/>
                </a:cubicBezTo>
                <a:close/>
                <a:moveTo>
                  <a:pt x="602" y="814"/>
                </a:moveTo>
                <a:cubicBezTo>
                  <a:pt x="609" y="814"/>
                  <a:pt x="614" y="808"/>
                  <a:pt x="614" y="801"/>
                </a:cubicBezTo>
                <a:cubicBezTo>
                  <a:pt x="614" y="794"/>
                  <a:pt x="609" y="788"/>
                  <a:pt x="602" y="788"/>
                </a:cubicBezTo>
                <a:cubicBezTo>
                  <a:pt x="595" y="788"/>
                  <a:pt x="589" y="794"/>
                  <a:pt x="589" y="801"/>
                </a:cubicBezTo>
                <a:cubicBezTo>
                  <a:pt x="589" y="808"/>
                  <a:pt x="595" y="814"/>
                  <a:pt x="602" y="814"/>
                </a:cubicBezTo>
                <a:close/>
                <a:moveTo>
                  <a:pt x="641" y="814"/>
                </a:moveTo>
                <a:cubicBezTo>
                  <a:pt x="648" y="814"/>
                  <a:pt x="654" y="808"/>
                  <a:pt x="654" y="801"/>
                </a:cubicBezTo>
                <a:cubicBezTo>
                  <a:pt x="654" y="794"/>
                  <a:pt x="648" y="788"/>
                  <a:pt x="641" y="788"/>
                </a:cubicBezTo>
                <a:cubicBezTo>
                  <a:pt x="634" y="788"/>
                  <a:pt x="628" y="794"/>
                  <a:pt x="628" y="801"/>
                </a:cubicBezTo>
                <a:cubicBezTo>
                  <a:pt x="628" y="808"/>
                  <a:pt x="634" y="814"/>
                  <a:pt x="641" y="814"/>
                </a:cubicBezTo>
                <a:close/>
                <a:moveTo>
                  <a:pt x="680" y="814"/>
                </a:moveTo>
                <a:cubicBezTo>
                  <a:pt x="687" y="814"/>
                  <a:pt x="693" y="808"/>
                  <a:pt x="693" y="801"/>
                </a:cubicBezTo>
                <a:cubicBezTo>
                  <a:pt x="693" y="794"/>
                  <a:pt x="687" y="788"/>
                  <a:pt x="680" y="788"/>
                </a:cubicBezTo>
                <a:cubicBezTo>
                  <a:pt x="673" y="788"/>
                  <a:pt x="668" y="794"/>
                  <a:pt x="668" y="801"/>
                </a:cubicBezTo>
                <a:cubicBezTo>
                  <a:pt x="668" y="808"/>
                  <a:pt x="673" y="814"/>
                  <a:pt x="680" y="814"/>
                </a:cubicBezTo>
                <a:close/>
                <a:moveTo>
                  <a:pt x="720" y="814"/>
                </a:moveTo>
                <a:cubicBezTo>
                  <a:pt x="727" y="814"/>
                  <a:pt x="733" y="808"/>
                  <a:pt x="733" y="801"/>
                </a:cubicBezTo>
                <a:cubicBezTo>
                  <a:pt x="733" y="794"/>
                  <a:pt x="727" y="788"/>
                  <a:pt x="720" y="788"/>
                </a:cubicBezTo>
                <a:cubicBezTo>
                  <a:pt x="713" y="788"/>
                  <a:pt x="707" y="794"/>
                  <a:pt x="707" y="801"/>
                </a:cubicBezTo>
                <a:cubicBezTo>
                  <a:pt x="707" y="808"/>
                  <a:pt x="713" y="814"/>
                  <a:pt x="720" y="814"/>
                </a:cubicBezTo>
                <a:close/>
                <a:moveTo>
                  <a:pt x="759" y="814"/>
                </a:moveTo>
                <a:cubicBezTo>
                  <a:pt x="766" y="814"/>
                  <a:pt x="772" y="808"/>
                  <a:pt x="772" y="801"/>
                </a:cubicBezTo>
                <a:cubicBezTo>
                  <a:pt x="772" y="794"/>
                  <a:pt x="766" y="788"/>
                  <a:pt x="759" y="788"/>
                </a:cubicBezTo>
                <a:cubicBezTo>
                  <a:pt x="752" y="788"/>
                  <a:pt x="747" y="794"/>
                  <a:pt x="747" y="801"/>
                </a:cubicBezTo>
                <a:cubicBezTo>
                  <a:pt x="747" y="808"/>
                  <a:pt x="752" y="814"/>
                  <a:pt x="759" y="814"/>
                </a:cubicBezTo>
                <a:close/>
                <a:moveTo>
                  <a:pt x="799" y="814"/>
                </a:moveTo>
                <a:cubicBezTo>
                  <a:pt x="806" y="814"/>
                  <a:pt x="811" y="808"/>
                  <a:pt x="811" y="801"/>
                </a:cubicBezTo>
                <a:cubicBezTo>
                  <a:pt x="811" y="794"/>
                  <a:pt x="806" y="788"/>
                  <a:pt x="799" y="788"/>
                </a:cubicBezTo>
                <a:cubicBezTo>
                  <a:pt x="792" y="788"/>
                  <a:pt x="786" y="794"/>
                  <a:pt x="786" y="801"/>
                </a:cubicBezTo>
                <a:cubicBezTo>
                  <a:pt x="786" y="808"/>
                  <a:pt x="792" y="814"/>
                  <a:pt x="799" y="814"/>
                </a:cubicBezTo>
                <a:close/>
                <a:moveTo>
                  <a:pt x="838" y="814"/>
                </a:moveTo>
                <a:cubicBezTo>
                  <a:pt x="845" y="814"/>
                  <a:pt x="851" y="808"/>
                  <a:pt x="851" y="801"/>
                </a:cubicBezTo>
                <a:cubicBezTo>
                  <a:pt x="851" y="794"/>
                  <a:pt x="845" y="788"/>
                  <a:pt x="838" y="788"/>
                </a:cubicBezTo>
                <a:cubicBezTo>
                  <a:pt x="831" y="788"/>
                  <a:pt x="825" y="794"/>
                  <a:pt x="825" y="801"/>
                </a:cubicBezTo>
                <a:cubicBezTo>
                  <a:pt x="825" y="808"/>
                  <a:pt x="831" y="814"/>
                  <a:pt x="838" y="814"/>
                </a:cubicBezTo>
                <a:close/>
                <a:moveTo>
                  <a:pt x="1627" y="814"/>
                </a:moveTo>
                <a:cubicBezTo>
                  <a:pt x="1634" y="814"/>
                  <a:pt x="1639" y="808"/>
                  <a:pt x="1639" y="801"/>
                </a:cubicBezTo>
                <a:cubicBezTo>
                  <a:pt x="1639" y="794"/>
                  <a:pt x="1634" y="788"/>
                  <a:pt x="1627" y="788"/>
                </a:cubicBezTo>
                <a:cubicBezTo>
                  <a:pt x="1620" y="788"/>
                  <a:pt x="1614" y="794"/>
                  <a:pt x="1614" y="801"/>
                </a:cubicBezTo>
                <a:cubicBezTo>
                  <a:pt x="1614" y="808"/>
                  <a:pt x="1620" y="814"/>
                  <a:pt x="1627" y="814"/>
                </a:cubicBezTo>
                <a:close/>
                <a:moveTo>
                  <a:pt x="1666" y="814"/>
                </a:moveTo>
                <a:cubicBezTo>
                  <a:pt x="1673" y="814"/>
                  <a:pt x="1679" y="808"/>
                  <a:pt x="1679" y="801"/>
                </a:cubicBezTo>
                <a:cubicBezTo>
                  <a:pt x="1679" y="794"/>
                  <a:pt x="1673" y="788"/>
                  <a:pt x="1666" y="788"/>
                </a:cubicBezTo>
                <a:cubicBezTo>
                  <a:pt x="1659" y="788"/>
                  <a:pt x="1653" y="794"/>
                  <a:pt x="1653" y="801"/>
                </a:cubicBezTo>
                <a:cubicBezTo>
                  <a:pt x="1653" y="808"/>
                  <a:pt x="1659" y="814"/>
                  <a:pt x="1666" y="814"/>
                </a:cubicBezTo>
                <a:close/>
                <a:moveTo>
                  <a:pt x="1705" y="814"/>
                </a:moveTo>
                <a:cubicBezTo>
                  <a:pt x="1713" y="814"/>
                  <a:pt x="1718" y="808"/>
                  <a:pt x="1718" y="801"/>
                </a:cubicBezTo>
                <a:cubicBezTo>
                  <a:pt x="1718" y="794"/>
                  <a:pt x="1713" y="788"/>
                  <a:pt x="1705" y="788"/>
                </a:cubicBezTo>
                <a:cubicBezTo>
                  <a:pt x="1698" y="788"/>
                  <a:pt x="1693" y="794"/>
                  <a:pt x="1693" y="801"/>
                </a:cubicBezTo>
                <a:cubicBezTo>
                  <a:pt x="1693" y="808"/>
                  <a:pt x="1698" y="814"/>
                  <a:pt x="1705" y="814"/>
                </a:cubicBezTo>
                <a:close/>
                <a:moveTo>
                  <a:pt x="1745" y="814"/>
                </a:moveTo>
                <a:cubicBezTo>
                  <a:pt x="1752" y="814"/>
                  <a:pt x="1758" y="808"/>
                  <a:pt x="1758" y="801"/>
                </a:cubicBezTo>
                <a:cubicBezTo>
                  <a:pt x="1758" y="794"/>
                  <a:pt x="1752" y="788"/>
                  <a:pt x="1745" y="788"/>
                </a:cubicBezTo>
                <a:cubicBezTo>
                  <a:pt x="1738" y="788"/>
                  <a:pt x="1732" y="794"/>
                  <a:pt x="1732" y="801"/>
                </a:cubicBezTo>
                <a:cubicBezTo>
                  <a:pt x="1732" y="808"/>
                  <a:pt x="1738" y="814"/>
                  <a:pt x="1745" y="814"/>
                </a:cubicBezTo>
                <a:close/>
                <a:moveTo>
                  <a:pt x="1784" y="814"/>
                </a:moveTo>
                <a:cubicBezTo>
                  <a:pt x="1791" y="814"/>
                  <a:pt x="1797" y="808"/>
                  <a:pt x="1797" y="801"/>
                </a:cubicBezTo>
                <a:cubicBezTo>
                  <a:pt x="1797" y="794"/>
                  <a:pt x="1791" y="788"/>
                  <a:pt x="1784" y="788"/>
                </a:cubicBezTo>
                <a:cubicBezTo>
                  <a:pt x="1777" y="788"/>
                  <a:pt x="1772" y="794"/>
                  <a:pt x="1772" y="801"/>
                </a:cubicBezTo>
                <a:cubicBezTo>
                  <a:pt x="1772" y="808"/>
                  <a:pt x="1777" y="814"/>
                  <a:pt x="1784" y="814"/>
                </a:cubicBezTo>
                <a:close/>
                <a:moveTo>
                  <a:pt x="1824" y="814"/>
                </a:moveTo>
                <a:cubicBezTo>
                  <a:pt x="1831" y="814"/>
                  <a:pt x="1836" y="808"/>
                  <a:pt x="1836" y="801"/>
                </a:cubicBezTo>
                <a:cubicBezTo>
                  <a:pt x="1836" y="794"/>
                  <a:pt x="1831" y="788"/>
                  <a:pt x="1824" y="788"/>
                </a:cubicBezTo>
                <a:cubicBezTo>
                  <a:pt x="1817" y="788"/>
                  <a:pt x="1811" y="794"/>
                  <a:pt x="1811" y="801"/>
                </a:cubicBezTo>
                <a:cubicBezTo>
                  <a:pt x="1811" y="808"/>
                  <a:pt x="1817" y="814"/>
                  <a:pt x="1824" y="814"/>
                </a:cubicBezTo>
                <a:close/>
                <a:moveTo>
                  <a:pt x="1890" y="801"/>
                </a:moveTo>
                <a:cubicBezTo>
                  <a:pt x="1890" y="808"/>
                  <a:pt x="1896" y="814"/>
                  <a:pt x="1903" y="814"/>
                </a:cubicBezTo>
                <a:cubicBezTo>
                  <a:pt x="1910" y="814"/>
                  <a:pt x="1915" y="808"/>
                  <a:pt x="1915" y="801"/>
                </a:cubicBezTo>
                <a:cubicBezTo>
                  <a:pt x="1915" y="794"/>
                  <a:pt x="1910" y="788"/>
                  <a:pt x="1903" y="788"/>
                </a:cubicBezTo>
                <a:cubicBezTo>
                  <a:pt x="1896" y="788"/>
                  <a:pt x="1890" y="794"/>
                  <a:pt x="1890" y="801"/>
                </a:cubicBezTo>
                <a:close/>
                <a:moveTo>
                  <a:pt x="1942" y="814"/>
                </a:moveTo>
                <a:cubicBezTo>
                  <a:pt x="1949" y="814"/>
                  <a:pt x="1955" y="808"/>
                  <a:pt x="1955" y="801"/>
                </a:cubicBezTo>
                <a:cubicBezTo>
                  <a:pt x="1955" y="794"/>
                  <a:pt x="1949" y="788"/>
                  <a:pt x="1942" y="788"/>
                </a:cubicBezTo>
                <a:cubicBezTo>
                  <a:pt x="1935" y="788"/>
                  <a:pt x="1929" y="794"/>
                  <a:pt x="1929" y="801"/>
                </a:cubicBezTo>
                <a:cubicBezTo>
                  <a:pt x="1929" y="808"/>
                  <a:pt x="1935" y="814"/>
                  <a:pt x="1942" y="814"/>
                </a:cubicBezTo>
                <a:close/>
                <a:moveTo>
                  <a:pt x="2021" y="788"/>
                </a:moveTo>
                <a:cubicBezTo>
                  <a:pt x="2014" y="788"/>
                  <a:pt x="2008" y="794"/>
                  <a:pt x="2008" y="801"/>
                </a:cubicBezTo>
                <a:cubicBezTo>
                  <a:pt x="2008" y="808"/>
                  <a:pt x="2014" y="814"/>
                  <a:pt x="2021" y="814"/>
                </a:cubicBezTo>
                <a:cubicBezTo>
                  <a:pt x="2028" y="814"/>
                  <a:pt x="2034" y="808"/>
                  <a:pt x="2034" y="801"/>
                </a:cubicBezTo>
                <a:cubicBezTo>
                  <a:pt x="2034" y="794"/>
                  <a:pt x="2028" y="788"/>
                  <a:pt x="2021" y="788"/>
                </a:cubicBezTo>
                <a:close/>
                <a:moveTo>
                  <a:pt x="2060" y="814"/>
                </a:moveTo>
                <a:cubicBezTo>
                  <a:pt x="2067" y="814"/>
                  <a:pt x="2073" y="808"/>
                  <a:pt x="2073" y="801"/>
                </a:cubicBezTo>
                <a:cubicBezTo>
                  <a:pt x="2073" y="794"/>
                  <a:pt x="2067" y="788"/>
                  <a:pt x="2060" y="788"/>
                </a:cubicBezTo>
                <a:cubicBezTo>
                  <a:pt x="2053" y="788"/>
                  <a:pt x="2048" y="794"/>
                  <a:pt x="2048" y="801"/>
                </a:cubicBezTo>
                <a:cubicBezTo>
                  <a:pt x="2048" y="808"/>
                  <a:pt x="2053" y="814"/>
                  <a:pt x="2060" y="814"/>
                </a:cubicBezTo>
                <a:close/>
                <a:moveTo>
                  <a:pt x="2100" y="814"/>
                </a:moveTo>
                <a:cubicBezTo>
                  <a:pt x="2107" y="814"/>
                  <a:pt x="2112" y="808"/>
                  <a:pt x="2112" y="801"/>
                </a:cubicBezTo>
                <a:cubicBezTo>
                  <a:pt x="2112" y="794"/>
                  <a:pt x="2107" y="788"/>
                  <a:pt x="2100" y="788"/>
                </a:cubicBezTo>
                <a:cubicBezTo>
                  <a:pt x="2093" y="788"/>
                  <a:pt x="2087" y="794"/>
                  <a:pt x="2087" y="801"/>
                </a:cubicBezTo>
                <a:cubicBezTo>
                  <a:pt x="2087" y="808"/>
                  <a:pt x="2093" y="814"/>
                  <a:pt x="2100" y="814"/>
                </a:cubicBezTo>
                <a:close/>
                <a:moveTo>
                  <a:pt x="2139" y="814"/>
                </a:moveTo>
                <a:cubicBezTo>
                  <a:pt x="2146" y="814"/>
                  <a:pt x="2152" y="808"/>
                  <a:pt x="2152" y="801"/>
                </a:cubicBezTo>
                <a:cubicBezTo>
                  <a:pt x="2152" y="794"/>
                  <a:pt x="2146" y="788"/>
                  <a:pt x="2139" y="788"/>
                </a:cubicBezTo>
                <a:cubicBezTo>
                  <a:pt x="2132" y="788"/>
                  <a:pt x="2126" y="794"/>
                  <a:pt x="2126" y="801"/>
                </a:cubicBezTo>
                <a:cubicBezTo>
                  <a:pt x="2126" y="808"/>
                  <a:pt x="2132" y="814"/>
                  <a:pt x="2139" y="814"/>
                </a:cubicBezTo>
                <a:close/>
                <a:moveTo>
                  <a:pt x="2179" y="814"/>
                </a:moveTo>
                <a:cubicBezTo>
                  <a:pt x="2186" y="814"/>
                  <a:pt x="2191" y="808"/>
                  <a:pt x="2191" y="801"/>
                </a:cubicBezTo>
                <a:cubicBezTo>
                  <a:pt x="2191" y="794"/>
                  <a:pt x="2186" y="788"/>
                  <a:pt x="2179" y="788"/>
                </a:cubicBezTo>
                <a:cubicBezTo>
                  <a:pt x="2172" y="788"/>
                  <a:pt x="2166" y="794"/>
                  <a:pt x="2166" y="801"/>
                </a:cubicBezTo>
                <a:cubicBezTo>
                  <a:pt x="2166" y="808"/>
                  <a:pt x="2172" y="814"/>
                  <a:pt x="2179" y="814"/>
                </a:cubicBezTo>
                <a:close/>
                <a:moveTo>
                  <a:pt x="2218" y="814"/>
                </a:moveTo>
                <a:cubicBezTo>
                  <a:pt x="2225" y="814"/>
                  <a:pt x="2231" y="808"/>
                  <a:pt x="2231" y="801"/>
                </a:cubicBezTo>
                <a:cubicBezTo>
                  <a:pt x="2231" y="794"/>
                  <a:pt x="2225" y="788"/>
                  <a:pt x="2218" y="788"/>
                </a:cubicBezTo>
                <a:cubicBezTo>
                  <a:pt x="2211" y="788"/>
                  <a:pt x="2205" y="794"/>
                  <a:pt x="2205" y="801"/>
                </a:cubicBezTo>
                <a:cubicBezTo>
                  <a:pt x="2205" y="808"/>
                  <a:pt x="2211" y="814"/>
                  <a:pt x="2218" y="814"/>
                </a:cubicBezTo>
                <a:close/>
                <a:moveTo>
                  <a:pt x="2257" y="814"/>
                </a:moveTo>
                <a:cubicBezTo>
                  <a:pt x="2264" y="814"/>
                  <a:pt x="2270" y="808"/>
                  <a:pt x="2270" y="801"/>
                </a:cubicBezTo>
                <a:cubicBezTo>
                  <a:pt x="2270" y="794"/>
                  <a:pt x="2264" y="788"/>
                  <a:pt x="2257" y="788"/>
                </a:cubicBezTo>
                <a:cubicBezTo>
                  <a:pt x="2250" y="788"/>
                  <a:pt x="2245" y="794"/>
                  <a:pt x="2245" y="801"/>
                </a:cubicBezTo>
                <a:cubicBezTo>
                  <a:pt x="2245" y="808"/>
                  <a:pt x="2250" y="814"/>
                  <a:pt x="2257" y="814"/>
                </a:cubicBezTo>
                <a:close/>
                <a:moveTo>
                  <a:pt x="2297" y="814"/>
                </a:moveTo>
                <a:cubicBezTo>
                  <a:pt x="2304" y="814"/>
                  <a:pt x="2310" y="808"/>
                  <a:pt x="2310" y="801"/>
                </a:cubicBezTo>
                <a:cubicBezTo>
                  <a:pt x="2310" y="794"/>
                  <a:pt x="2304" y="788"/>
                  <a:pt x="2297" y="788"/>
                </a:cubicBezTo>
                <a:cubicBezTo>
                  <a:pt x="2290" y="788"/>
                  <a:pt x="2284" y="794"/>
                  <a:pt x="2284" y="801"/>
                </a:cubicBezTo>
                <a:cubicBezTo>
                  <a:pt x="2284" y="808"/>
                  <a:pt x="2290" y="814"/>
                  <a:pt x="2297" y="814"/>
                </a:cubicBezTo>
                <a:close/>
                <a:moveTo>
                  <a:pt x="2336" y="814"/>
                </a:moveTo>
                <a:cubicBezTo>
                  <a:pt x="2343" y="814"/>
                  <a:pt x="2349" y="808"/>
                  <a:pt x="2349" y="801"/>
                </a:cubicBezTo>
                <a:cubicBezTo>
                  <a:pt x="2349" y="794"/>
                  <a:pt x="2343" y="788"/>
                  <a:pt x="2336" y="788"/>
                </a:cubicBezTo>
                <a:cubicBezTo>
                  <a:pt x="2329" y="788"/>
                  <a:pt x="2323" y="794"/>
                  <a:pt x="2323" y="801"/>
                </a:cubicBezTo>
                <a:cubicBezTo>
                  <a:pt x="2323" y="808"/>
                  <a:pt x="2329" y="814"/>
                  <a:pt x="2336" y="814"/>
                </a:cubicBezTo>
                <a:close/>
                <a:moveTo>
                  <a:pt x="2376" y="814"/>
                </a:moveTo>
                <a:cubicBezTo>
                  <a:pt x="2383" y="814"/>
                  <a:pt x="2388" y="808"/>
                  <a:pt x="2388" y="801"/>
                </a:cubicBezTo>
                <a:cubicBezTo>
                  <a:pt x="2388" y="794"/>
                  <a:pt x="2383" y="788"/>
                  <a:pt x="2376" y="788"/>
                </a:cubicBezTo>
                <a:cubicBezTo>
                  <a:pt x="2369" y="788"/>
                  <a:pt x="2363" y="794"/>
                  <a:pt x="2363" y="801"/>
                </a:cubicBezTo>
                <a:cubicBezTo>
                  <a:pt x="2363" y="808"/>
                  <a:pt x="2369" y="814"/>
                  <a:pt x="2376" y="814"/>
                </a:cubicBezTo>
                <a:close/>
                <a:moveTo>
                  <a:pt x="2415" y="814"/>
                </a:moveTo>
                <a:cubicBezTo>
                  <a:pt x="2422" y="814"/>
                  <a:pt x="2428" y="808"/>
                  <a:pt x="2428" y="801"/>
                </a:cubicBezTo>
                <a:cubicBezTo>
                  <a:pt x="2428" y="794"/>
                  <a:pt x="2422" y="788"/>
                  <a:pt x="2415" y="788"/>
                </a:cubicBezTo>
                <a:cubicBezTo>
                  <a:pt x="2408" y="788"/>
                  <a:pt x="2402" y="794"/>
                  <a:pt x="2402" y="801"/>
                </a:cubicBezTo>
                <a:cubicBezTo>
                  <a:pt x="2402" y="808"/>
                  <a:pt x="2408" y="814"/>
                  <a:pt x="2415" y="814"/>
                </a:cubicBezTo>
                <a:close/>
                <a:moveTo>
                  <a:pt x="2455" y="814"/>
                </a:moveTo>
                <a:cubicBezTo>
                  <a:pt x="2462" y="814"/>
                  <a:pt x="2467" y="808"/>
                  <a:pt x="2467" y="801"/>
                </a:cubicBezTo>
                <a:cubicBezTo>
                  <a:pt x="2467" y="794"/>
                  <a:pt x="2462" y="788"/>
                  <a:pt x="2455" y="788"/>
                </a:cubicBezTo>
                <a:cubicBezTo>
                  <a:pt x="2447" y="788"/>
                  <a:pt x="2442" y="794"/>
                  <a:pt x="2442" y="801"/>
                </a:cubicBezTo>
                <a:cubicBezTo>
                  <a:pt x="2442" y="808"/>
                  <a:pt x="2447" y="814"/>
                  <a:pt x="2455" y="814"/>
                </a:cubicBezTo>
                <a:close/>
                <a:moveTo>
                  <a:pt x="2494" y="814"/>
                </a:moveTo>
                <a:cubicBezTo>
                  <a:pt x="2501" y="814"/>
                  <a:pt x="2507" y="808"/>
                  <a:pt x="2507" y="801"/>
                </a:cubicBezTo>
                <a:cubicBezTo>
                  <a:pt x="2507" y="794"/>
                  <a:pt x="2501" y="788"/>
                  <a:pt x="2494" y="788"/>
                </a:cubicBezTo>
                <a:cubicBezTo>
                  <a:pt x="2487" y="788"/>
                  <a:pt x="2481" y="794"/>
                  <a:pt x="2481" y="801"/>
                </a:cubicBezTo>
                <a:cubicBezTo>
                  <a:pt x="2481" y="808"/>
                  <a:pt x="2487" y="814"/>
                  <a:pt x="2494" y="814"/>
                </a:cubicBezTo>
                <a:close/>
                <a:moveTo>
                  <a:pt x="2533" y="814"/>
                </a:moveTo>
                <a:cubicBezTo>
                  <a:pt x="2540" y="814"/>
                  <a:pt x="2546" y="808"/>
                  <a:pt x="2546" y="801"/>
                </a:cubicBezTo>
                <a:cubicBezTo>
                  <a:pt x="2546" y="794"/>
                  <a:pt x="2540" y="788"/>
                  <a:pt x="2533" y="788"/>
                </a:cubicBezTo>
                <a:cubicBezTo>
                  <a:pt x="2526" y="788"/>
                  <a:pt x="2521" y="794"/>
                  <a:pt x="2521" y="801"/>
                </a:cubicBezTo>
                <a:cubicBezTo>
                  <a:pt x="2521" y="808"/>
                  <a:pt x="2526" y="814"/>
                  <a:pt x="2533" y="814"/>
                </a:cubicBezTo>
                <a:close/>
                <a:moveTo>
                  <a:pt x="2573" y="814"/>
                </a:moveTo>
                <a:cubicBezTo>
                  <a:pt x="2580" y="814"/>
                  <a:pt x="2586" y="808"/>
                  <a:pt x="2586" y="801"/>
                </a:cubicBezTo>
                <a:cubicBezTo>
                  <a:pt x="2586" y="794"/>
                  <a:pt x="2580" y="788"/>
                  <a:pt x="2573" y="788"/>
                </a:cubicBezTo>
                <a:cubicBezTo>
                  <a:pt x="2566" y="788"/>
                  <a:pt x="2560" y="794"/>
                  <a:pt x="2560" y="801"/>
                </a:cubicBezTo>
                <a:cubicBezTo>
                  <a:pt x="2560" y="808"/>
                  <a:pt x="2566" y="814"/>
                  <a:pt x="2573" y="814"/>
                </a:cubicBezTo>
                <a:close/>
                <a:moveTo>
                  <a:pt x="2612" y="814"/>
                </a:moveTo>
                <a:cubicBezTo>
                  <a:pt x="2619" y="814"/>
                  <a:pt x="2625" y="808"/>
                  <a:pt x="2625" y="801"/>
                </a:cubicBezTo>
                <a:cubicBezTo>
                  <a:pt x="2625" y="794"/>
                  <a:pt x="2619" y="788"/>
                  <a:pt x="2612" y="788"/>
                </a:cubicBezTo>
                <a:cubicBezTo>
                  <a:pt x="2605" y="788"/>
                  <a:pt x="2599" y="794"/>
                  <a:pt x="2599" y="801"/>
                </a:cubicBezTo>
                <a:cubicBezTo>
                  <a:pt x="2599" y="808"/>
                  <a:pt x="2605" y="814"/>
                  <a:pt x="2612" y="814"/>
                </a:cubicBezTo>
                <a:close/>
                <a:moveTo>
                  <a:pt x="2652" y="814"/>
                </a:moveTo>
                <a:cubicBezTo>
                  <a:pt x="2659" y="814"/>
                  <a:pt x="2664" y="808"/>
                  <a:pt x="2664" y="801"/>
                </a:cubicBezTo>
                <a:cubicBezTo>
                  <a:pt x="2664" y="794"/>
                  <a:pt x="2659" y="788"/>
                  <a:pt x="2652" y="788"/>
                </a:cubicBezTo>
                <a:cubicBezTo>
                  <a:pt x="2645" y="788"/>
                  <a:pt x="2639" y="794"/>
                  <a:pt x="2639" y="801"/>
                </a:cubicBezTo>
                <a:cubicBezTo>
                  <a:pt x="2639" y="808"/>
                  <a:pt x="2645" y="814"/>
                  <a:pt x="2652" y="814"/>
                </a:cubicBezTo>
                <a:close/>
                <a:moveTo>
                  <a:pt x="2691" y="814"/>
                </a:moveTo>
                <a:cubicBezTo>
                  <a:pt x="2698" y="814"/>
                  <a:pt x="2704" y="808"/>
                  <a:pt x="2704" y="801"/>
                </a:cubicBezTo>
                <a:cubicBezTo>
                  <a:pt x="2704" y="794"/>
                  <a:pt x="2698" y="788"/>
                  <a:pt x="2691" y="788"/>
                </a:cubicBezTo>
                <a:cubicBezTo>
                  <a:pt x="2684" y="788"/>
                  <a:pt x="2678" y="794"/>
                  <a:pt x="2678" y="801"/>
                </a:cubicBezTo>
                <a:cubicBezTo>
                  <a:pt x="2678" y="808"/>
                  <a:pt x="2684" y="814"/>
                  <a:pt x="2691" y="814"/>
                </a:cubicBezTo>
                <a:close/>
                <a:moveTo>
                  <a:pt x="2730" y="814"/>
                </a:moveTo>
                <a:cubicBezTo>
                  <a:pt x="2738" y="814"/>
                  <a:pt x="2743" y="808"/>
                  <a:pt x="2743" y="801"/>
                </a:cubicBezTo>
                <a:cubicBezTo>
                  <a:pt x="2743" y="794"/>
                  <a:pt x="2738" y="788"/>
                  <a:pt x="2730" y="788"/>
                </a:cubicBezTo>
                <a:cubicBezTo>
                  <a:pt x="2723" y="788"/>
                  <a:pt x="2718" y="794"/>
                  <a:pt x="2718" y="801"/>
                </a:cubicBezTo>
                <a:cubicBezTo>
                  <a:pt x="2718" y="808"/>
                  <a:pt x="2723" y="814"/>
                  <a:pt x="2730" y="814"/>
                </a:cubicBezTo>
                <a:close/>
                <a:moveTo>
                  <a:pt x="2770" y="814"/>
                </a:moveTo>
                <a:cubicBezTo>
                  <a:pt x="2777" y="814"/>
                  <a:pt x="2783" y="808"/>
                  <a:pt x="2783" y="801"/>
                </a:cubicBezTo>
                <a:cubicBezTo>
                  <a:pt x="2783" y="794"/>
                  <a:pt x="2777" y="788"/>
                  <a:pt x="2770" y="788"/>
                </a:cubicBezTo>
                <a:cubicBezTo>
                  <a:pt x="2763" y="788"/>
                  <a:pt x="2757" y="794"/>
                  <a:pt x="2757" y="801"/>
                </a:cubicBezTo>
                <a:cubicBezTo>
                  <a:pt x="2757" y="808"/>
                  <a:pt x="2763" y="814"/>
                  <a:pt x="2770" y="814"/>
                </a:cubicBezTo>
                <a:close/>
                <a:moveTo>
                  <a:pt x="2809" y="814"/>
                </a:moveTo>
                <a:cubicBezTo>
                  <a:pt x="2816" y="814"/>
                  <a:pt x="2822" y="808"/>
                  <a:pt x="2822" y="801"/>
                </a:cubicBezTo>
                <a:cubicBezTo>
                  <a:pt x="2822" y="794"/>
                  <a:pt x="2816" y="788"/>
                  <a:pt x="2809" y="788"/>
                </a:cubicBezTo>
                <a:cubicBezTo>
                  <a:pt x="2802" y="788"/>
                  <a:pt x="2797" y="794"/>
                  <a:pt x="2797" y="801"/>
                </a:cubicBezTo>
                <a:cubicBezTo>
                  <a:pt x="2797" y="808"/>
                  <a:pt x="2802" y="814"/>
                  <a:pt x="2809" y="814"/>
                </a:cubicBezTo>
                <a:close/>
                <a:moveTo>
                  <a:pt x="2849" y="814"/>
                </a:moveTo>
                <a:cubicBezTo>
                  <a:pt x="2856" y="814"/>
                  <a:pt x="2862" y="808"/>
                  <a:pt x="2862" y="801"/>
                </a:cubicBezTo>
                <a:cubicBezTo>
                  <a:pt x="2862" y="794"/>
                  <a:pt x="2856" y="788"/>
                  <a:pt x="2849" y="788"/>
                </a:cubicBezTo>
                <a:cubicBezTo>
                  <a:pt x="2842" y="788"/>
                  <a:pt x="2836" y="794"/>
                  <a:pt x="2836" y="801"/>
                </a:cubicBezTo>
                <a:cubicBezTo>
                  <a:pt x="2836" y="808"/>
                  <a:pt x="2842" y="814"/>
                  <a:pt x="2849" y="814"/>
                </a:cubicBezTo>
                <a:close/>
                <a:moveTo>
                  <a:pt x="2888" y="814"/>
                </a:moveTo>
                <a:cubicBezTo>
                  <a:pt x="2895" y="814"/>
                  <a:pt x="2901" y="808"/>
                  <a:pt x="2901" y="801"/>
                </a:cubicBezTo>
                <a:cubicBezTo>
                  <a:pt x="2901" y="794"/>
                  <a:pt x="2895" y="788"/>
                  <a:pt x="2888" y="788"/>
                </a:cubicBezTo>
                <a:cubicBezTo>
                  <a:pt x="2881" y="788"/>
                  <a:pt x="2875" y="794"/>
                  <a:pt x="2875" y="801"/>
                </a:cubicBezTo>
                <a:cubicBezTo>
                  <a:pt x="2875" y="808"/>
                  <a:pt x="2881" y="814"/>
                  <a:pt x="2888" y="814"/>
                </a:cubicBezTo>
                <a:close/>
                <a:moveTo>
                  <a:pt x="2928" y="814"/>
                </a:moveTo>
                <a:cubicBezTo>
                  <a:pt x="2935" y="814"/>
                  <a:pt x="2940" y="808"/>
                  <a:pt x="2940" y="801"/>
                </a:cubicBezTo>
                <a:cubicBezTo>
                  <a:pt x="2940" y="794"/>
                  <a:pt x="2935" y="788"/>
                  <a:pt x="2928" y="788"/>
                </a:cubicBezTo>
                <a:cubicBezTo>
                  <a:pt x="2921" y="788"/>
                  <a:pt x="2915" y="794"/>
                  <a:pt x="2915" y="801"/>
                </a:cubicBezTo>
                <a:cubicBezTo>
                  <a:pt x="2915" y="808"/>
                  <a:pt x="2921" y="814"/>
                  <a:pt x="2928" y="814"/>
                </a:cubicBezTo>
                <a:close/>
                <a:moveTo>
                  <a:pt x="602" y="828"/>
                </a:moveTo>
                <a:cubicBezTo>
                  <a:pt x="595" y="828"/>
                  <a:pt x="589" y="834"/>
                  <a:pt x="589" y="841"/>
                </a:cubicBezTo>
                <a:cubicBezTo>
                  <a:pt x="589" y="848"/>
                  <a:pt x="595" y="853"/>
                  <a:pt x="602" y="853"/>
                </a:cubicBezTo>
                <a:cubicBezTo>
                  <a:pt x="609" y="853"/>
                  <a:pt x="614" y="848"/>
                  <a:pt x="614" y="841"/>
                </a:cubicBezTo>
                <a:cubicBezTo>
                  <a:pt x="614" y="834"/>
                  <a:pt x="609" y="828"/>
                  <a:pt x="602" y="828"/>
                </a:cubicBezTo>
                <a:close/>
                <a:moveTo>
                  <a:pt x="641" y="853"/>
                </a:moveTo>
                <a:cubicBezTo>
                  <a:pt x="648" y="853"/>
                  <a:pt x="654" y="848"/>
                  <a:pt x="654" y="841"/>
                </a:cubicBezTo>
                <a:cubicBezTo>
                  <a:pt x="654" y="834"/>
                  <a:pt x="648" y="828"/>
                  <a:pt x="641" y="828"/>
                </a:cubicBezTo>
                <a:cubicBezTo>
                  <a:pt x="634" y="828"/>
                  <a:pt x="628" y="834"/>
                  <a:pt x="628" y="841"/>
                </a:cubicBezTo>
                <a:cubicBezTo>
                  <a:pt x="628" y="848"/>
                  <a:pt x="634" y="853"/>
                  <a:pt x="641" y="853"/>
                </a:cubicBezTo>
                <a:close/>
                <a:moveTo>
                  <a:pt x="680" y="853"/>
                </a:moveTo>
                <a:cubicBezTo>
                  <a:pt x="687" y="853"/>
                  <a:pt x="693" y="848"/>
                  <a:pt x="693" y="841"/>
                </a:cubicBezTo>
                <a:cubicBezTo>
                  <a:pt x="693" y="834"/>
                  <a:pt x="687" y="828"/>
                  <a:pt x="680" y="828"/>
                </a:cubicBezTo>
                <a:cubicBezTo>
                  <a:pt x="673" y="828"/>
                  <a:pt x="668" y="834"/>
                  <a:pt x="668" y="841"/>
                </a:cubicBezTo>
                <a:cubicBezTo>
                  <a:pt x="668" y="848"/>
                  <a:pt x="673" y="853"/>
                  <a:pt x="680" y="853"/>
                </a:cubicBezTo>
                <a:close/>
                <a:moveTo>
                  <a:pt x="878" y="828"/>
                </a:moveTo>
                <a:cubicBezTo>
                  <a:pt x="871" y="828"/>
                  <a:pt x="865" y="834"/>
                  <a:pt x="865" y="841"/>
                </a:cubicBezTo>
                <a:cubicBezTo>
                  <a:pt x="865" y="848"/>
                  <a:pt x="871" y="853"/>
                  <a:pt x="878" y="853"/>
                </a:cubicBezTo>
                <a:cubicBezTo>
                  <a:pt x="885" y="853"/>
                  <a:pt x="890" y="848"/>
                  <a:pt x="890" y="841"/>
                </a:cubicBezTo>
                <a:cubicBezTo>
                  <a:pt x="890" y="834"/>
                  <a:pt x="885" y="828"/>
                  <a:pt x="878" y="828"/>
                </a:cubicBezTo>
                <a:close/>
                <a:moveTo>
                  <a:pt x="1587" y="853"/>
                </a:moveTo>
                <a:cubicBezTo>
                  <a:pt x="1594" y="853"/>
                  <a:pt x="1600" y="848"/>
                  <a:pt x="1600" y="841"/>
                </a:cubicBezTo>
                <a:cubicBezTo>
                  <a:pt x="1600" y="834"/>
                  <a:pt x="1594" y="828"/>
                  <a:pt x="1587" y="828"/>
                </a:cubicBezTo>
                <a:cubicBezTo>
                  <a:pt x="1580" y="828"/>
                  <a:pt x="1574" y="834"/>
                  <a:pt x="1574" y="841"/>
                </a:cubicBezTo>
                <a:cubicBezTo>
                  <a:pt x="1574" y="848"/>
                  <a:pt x="1580" y="853"/>
                  <a:pt x="1587" y="853"/>
                </a:cubicBezTo>
                <a:close/>
                <a:moveTo>
                  <a:pt x="1627" y="853"/>
                </a:moveTo>
                <a:cubicBezTo>
                  <a:pt x="1634" y="853"/>
                  <a:pt x="1639" y="848"/>
                  <a:pt x="1639" y="841"/>
                </a:cubicBezTo>
                <a:cubicBezTo>
                  <a:pt x="1639" y="834"/>
                  <a:pt x="1634" y="828"/>
                  <a:pt x="1627" y="828"/>
                </a:cubicBezTo>
                <a:cubicBezTo>
                  <a:pt x="1620" y="828"/>
                  <a:pt x="1614" y="834"/>
                  <a:pt x="1614" y="841"/>
                </a:cubicBezTo>
                <a:cubicBezTo>
                  <a:pt x="1614" y="848"/>
                  <a:pt x="1620" y="853"/>
                  <a:pt x="1627" y="853"/>
                </a:cubicBezTo>
                <a:close/>
                <a:moveTo>
                  <a:pt x="1666" y="853"/>
                </a:moveTo>
                <a:cubicBezTo>
                  <a:pt x="1673" y="853"/>
                  <a:pt x="1679" y="848"/>
                  <a:pt x="1679" y="841"/>
                </a:cubicBezTo>
                <a:cubicBezTo>
                  <a:pt x="1679" y="834"/>
                  <a:pt x="1673" y="828"/>
                  <a:pt x="1666" y="828"/>
                </a:cubicBezTo>
                <a:cubicBezTo>
                  <a:pt x="1659" y="828"/>
                  <a:pt x="1653" y="834"/>
                  <a:pt x="1653" y="841"/>
                </a:cubicBezTo>
                <a:cubicBezTo>
                  <a:pt x="1653" y="848"/>
                  <a:pt x="1659" y="853"/>
                  <a:pt x="1666" y="853"/>
                </a:cubicBezTo>
                <a:close/>
                <a:moveTo>
                  <a:pt x="1705" y="853"/>
                </a:moveTo>
                <a:cubicBezTo>
                  <a:pt x="1713" y="853"/>
                  <a:pt x="1718" y="848"/>
                  <a:pt x="1718" y="841"/>
                </a:cubicBezTo>
                <a:cubicBezTo>
                  <a:pt x="1718" y="834"/>
                  <a:pt x="1713" y="828"/>
                  <a:pt x="1705" y="828"/>
                </a:cubicBezTo>
                <a:cubicBezTo>
                  <a:pt x="1698" y="828"/>
                  <a:pt x="1693" y="834"/>
                  <a:pt x="1693" y="841"/>
                </a:cubicBezTo>
                <a:cubicBezTo>
                  <a:pt x="1693" y="848"/>
                  <a:pt x="1698" y="853"/>
                  <a:pt x="1705" y="853"/>
                </a:cubicBezTo>
                <a:close/>
                <a:moveTo>
                  <a:pt x="1745" y="853"/>
                </a:moveTo>
                <a:cubicBezTo>
                  <a:pt x="1752" y="853"/>
                  <a:pt x="1758" y="848"/>
                  <a:pt x="1758" y="841"/>
                </a:cubicBezTo>
                <a:cubicBezTo>
                  <a:pt x="1758" y="834"/>
                  <a:pt x="1752" y="828"/>
                  <a:pt x="1745" y="828"/>
                </a:cubicBezTo>
                <a:cubicBezTo>
                  <a:pt x="1738" y="828"/>
                  <a:pt x="1732" y="834"/>
                  <a:pt x="1732" y="841"/>
                </a:cubicBezTo>
                <a:cubicBezTo>
                  <a:pt x="1732" y="848"/>
                  <a:pt x="1738" y="853"/>
                  <a:pt x="1745" y="853"/>
                </a:cubicBezTo>
                <a:close/>
                <a:moveTo>
                  <a:pt x="1784" y="853"/>
                </a:moveTo>
                <a:cubicBezTo>
                  <a:pt x="1791" y="853"/>
                  <a:pt x="1797" y="848"/>
                  <a:pt x="1797" y="841"/>
                </a:cubicBezTo>
                <a:cubicBezTo>
                  <a:pt x="1797" y="834"/>
                  <a:pt x="1791" y="828"/>
                  <a:pt x="1784" y="828"/>
                </a:cubicBezTo>
                <a:cubicBezTo>
                  <a:pt x="1777" y="828"/>
                  <a:pt x="1772" y="834"/>
                  <a:pt x="1772" y="841"/>
                </a:cubicBezTo>
                <a:cubicBezTo>
                  <a:pt x="1772" y="848"/>
                  <a:pt x="1777" y="853"/>
                  <a:pt x="1784" y="853"/>
                </a:cubicBezTo>
                <a:close/>
                <a:moveTo>
                  <a:pt x="1824" y="853"/>
                </a:moveTo>
                <a:cubicBezTo>
                  <a:pt x="1831" y="853"/>
                  <a:pt x="1836" y="848"/>
                  <a:pt x="1836" y="841"/>
                </a:cubicBezTo>
                <a:cubicBezTo>
                  <a:pt x="1836" y="834"/>
                  <a:pt x="1831" y="828"/>
                  <a:pt x="1824" y="828"/>
                </a:cubicBezTo>
                <a:cubicBezTo>
                  <a:pt x="1817" y="828"/>
                  <a:pt x="1811" y="834"/>
                  <a:pt x="1811" y="841"/>
                </a:cubicBezTo>
                <a:cubicBezTo>
                  <a:pt x="1811" y="848"/>
                  <a:pt x="1817" y="853"/>
                  <a:pt x="1824" y="853"/>
                </a:cubicBezTo>
                <a:close/>
                <a:moveTo>
                  <a:pt x="1863" y="853"/>
                </a:moveTo>
                <a:cubicBezTo>
                  <a:pt x="1870" y="853"/>
                  <a:pt x="1876" y="848"/>
                  <a:pt x="1876" y="841"/>
                </a:cubicBezTo>
                <a:cubicBezTo>
                  <a:pt x="1876" y="834"/>
                  <a:pt x="1870" y="828"/>
                  <a:pt x="1863" y="828"/>
                </a:cubicBezTo>
                <a:cubicBezTo>
                  <a:pt x="1856" y="828"/>
                  <a:pt x="1850" y="834"/>
                  <a:pt x="1850" y="841"/>
                </a:cubicBezTo>
                <a:cubicBezTo>
                  <a:pt x="1850" y="848"/>
                  <a:pt x="1856" y="853"/>
                  <a:pt x="1863" y="853"/>
                </a:cubicBezTo>
                <a:close/>
                <a:moveTo>
                  <a:pt x="1903" y="853"/>
                </a:moveTo>
                <a:cubicBezTo>
                  <a:pt x="1910" y="853"/>
                  <a:pt x="1915" y="848"/>
                  <a:pt x="1915" y="841"/>
                </a:cubicBezTo>
                <a:cubicBezTo>
                  <a:pt x="1915" y="834"/>
                  <a:pt x="1910" y="828"/>
                  <a:pt x="1903" y="828"/>
                </a:cubicBezTo>
                <a:cubicBezTo>
                  <a:pt x="1896" y="828"/>
                  <a:pt x="1890" y="834"/>
                  <a:pt x="1890" y="841"/>
                </a:cubicBezTo>
                <a:cubicBezTo>
                  <a:pt x="1890" y="848"/>
                  <a:pt x="1896" y="853"/>
                  <a:pt x="1903" y="853"/>
                </a:cubicBezTo>
                <a:close/>
                <a:moveTo>
                  <a:pt x="1942" y="853"/>
                </a:moveTo>
                <a:cubicBezTo>
                  <a:pt x="1949" y="853"/>
                  <a:pt x="1955" y="848"/>
                  <a:pt x="1955" y="841"/>
                </a:cubicBezTo>
                <a:cubicBezTo>
                  <a:pt x="1955" y="834"/>
                  <a:pt x="1949" y="828"/>
                  <a:pt x="1942" y="828"/>
                </a:cubicBezTo>
                <a:cubicBezTo>
                  <a:pt x="1935" y="828"/>
                  <a:pt x="1929" y="834"/>
                  <a:pt x="1929" y="841"/>
                </a:cubicBezTo>
                <a:cubicBezTo>
                  <a:pt x="1929" y="848"/>
                  <a:pt x="1935" y="853"/>
                  <a:pt x="1942" y="853"/>
                </a:cubicBezTo>
                <a:close/>
                <a:moveTo>
                  <a:pt x="1981" y="853"/>
                </a:moveTo>
                <a:cubicBezTo>
                  <a:pt x="1988" y="853"/>
                  <a:pt x="1994" y="848"/>
                  <a:pt x="1994" y="841"/>
                </a:cubicBezTo>
                <a:cubicBezTo>
                  <a:pt x="1994" y="834"/>
                  <a:pt x="1988" y="828"/>
                  <a:pt x="1981" y="828"/>
                </a:cubicBezTo>
                <a:cubicBezTo>
                  <a:pt x="1974" y="828"/>
                  <a:pt x="1969" y="834"/>
                  <a:pt x="1969" y="841"/>
                </a:cubicBezTo>
                <a:cubicBezTo>
                  <a:pt x="1969" y="848"/>
                  <a:pt x="1974" y="853"/>
                  <a:pt x="1981" y="853"/>
                </a:cubicBezTo>
                <a:close/>
                <a:moveTo>
                  <a:pt x="2021" y="853"/>
                </a:moveTo>
                <a:cubicBezTo>
                  <a:pt x="2028" y="853"/>
                  <a:pt x="2034" y="848"/>
                  <a:pt x="2034" y="841"/>
                </a:cubicBezTo>
                <a:cubicBezTo>
                  <a:pt x="2034" y="834"/>
                  <a:pt x="2028" y="828"/>
                  <a:pt x="2021" y="828"/>
                </a:cubicBezTo>
                <a:cubicBezTo>
                  <a:pt x="2014" y="828"/>
                  <a:pt x="2008" y="834"/>
                  <a:pt x="2008" y="841"/>
                </a:cubicBezTo>
                <a:cubicBezTo>
                  <a:pt x="2008" y="848"/>
                  <a:pt x="2014" y="853"/>
                  <a:pt x="2021" y="853"/>
                </a:cubicBezTo>
                <a:close/>
                <a:moveTo>
                  <a:pt x="2060" y="853"/>
                </a:moveTo>
                <a:cubicBezTo>
                  <a:pt x="2067" y="853"/>
                  <a:pt x="2073" y="848"/>
                  <a:pt x="2073" y="841"/>
                </a:cubicBezTo>
                <a:cubicBezTo>
                  <a:pt x="2073" y="834"/>
                  <a:pt x="2067" y="828"/>
                  <a:pt x="2060" y="828"/>
                </a:cubicBezTo>
                <a:cubicBezTo>
                  <a:pt x="2053" y="828"/>
                  <a:pt x="2048" y="834"/>
                  <a:pt x="2048" y="841"/>
                </a:cubicBezTo>
                <a:cubicBezTo>
                  <a:pt x="2048" y="848"/>
                  <a:pt x="2053" y="853"/>
                  <a:pt x="2060" y="853"/>
                </a:cubicBezTo>
                <a:close/>
                <a:moveTo>
                  <a:pt x="2100" y="853"/>
                </a:moveTo>
                <a:cubicBezTo>
                  <a:pt x="2107" y="853"/>
                  <a:pt x="2112" y="848"/>
                  <a:pt x="2112" y="841"/>
                </a:cubicBezTo>
                <a:cubicBezTo>
                  <a:pt x="2112" y="834"/>
                  <a:pt x="2107" y="828"/>
                  <a:pt x="2100" y="828"/>
                </a:cubicBezTo>
                <a:cubicBezTo>
                  <a:pt x="2093" y="828"/>
                  <a:pt x="2087" y="834"/>
                  <a:pt x="2087" y="841"/>
                </a:cubicBezTo>
                <a:cubicBezTo>
                  <a:pt x="2087" y="848"/>
                  <a:pt x="2093" y="853"/>
                  <a:pt x="2100" y="853"/>
                </a:cubicBezTo>
                <a:close/>
                <a:moveTo>
                  <a:pt x="2139" y="853"/>
                </a:moveTo>
                <a:cubicBezTo>
                  <a:pt x="2146" y="853"/>
                  <a:pt x="2152" y="848"/>
                  <a:pt x="2152" y="841"/>
                </a:cubicBezTo>
                <a:cubicBezTo>
                  <a:pt x="2152" y="834"/>
                  <a:pt x="2146" y="828"/>
                  <a:pt x="2139" y="828"/>
                </a:cubicBezTo>
                <a:cubicBezTo>
                  <a:pt x="2132" y="828"/>
                  <a:pt x="2126" y="834"/>
                  <a:pt x="2126" y="841"/>
                </a:cubicBezTo>
                <a:cubicBezTo>
                  <a:pt x="2126" y="848"/>
                  <a:pt x="2132" y="853"/>
                  <a:pt x="2139" y="853"/>
                </a:cubicBezTo>
                <a:close/>
                <a:moveTo>
                  <a:pt x="2179" y="853"/>
                </a:moveTo>
                <a:cubicBezTo>
                  <a:pt x="2186" y="853"/>
                  <a:pt x="2191" y="848"/>
                  <a:pt x="2191" y="841"/>
                </a:cubicBezTo>
                <a:cubicBezTo>
                  <a:pt x="2191" y="834"/>
                  <a:pt x="2186" y="828"/>
                  <a:pt x="2179" y="828"/>
                </a:cubicBezTo>
                <a:cubicBezTo>
                  <a:pt x="2172" y="828"/>
                  <a:pt x="2166" y="834"/>
                  <a:pt x="2166" y="841"/>
                </a:cubicBezTo>
                <a:cubicBezTo>
                  <a:pt x="2166" y="848"/>
                  <a:pt x="2172" y="853"/>
                  <a:pt x="2179" y="853"/>
                </a:cubicBezTo>
                <a:close/>
                <a:moveTo>
                  <a:pt x="2257" y="853"/>
                </a:moveTo>
                <a:cubicBezTo>
                  <a:pt x="2264" y="853"/>
                  <a:pt x="2270" y="848"/>
                  <a:pt x="2270" y="841"/>
                </a:cubicBezTo>
                <a:cubicBezTo>
                  <a:pt x="2270" y="834"/>
                  <a:pt x="2264" y="828"/>
                  <a:pt x="2257" y="828"/>
                </a:cubicBezTo>
                <a:cubicBezTo>
                  <a:pt x="2250" y="828"/>
                  <a:pt x="2245" y="834"/>
                  <a:pt x="2245" y="841"/>
                </a:cubicBezTo>
                <a:cubicBezTo>
                  <a:pt x="2245" y="848"/>
                  <a:pt x="2250" y="853"/>
                  <a:pt x="2257" y="853"/>
                </a:cubicBezTo>
                <a:close/>
                <a:moveTo>
                  <a:pt x="2297" y="828"/>
                </a:moveTo>
                <a:cubicBezTo>
                  <a:pt x="2290" y="828"/>
                  <a:pt x="2284" y="834"/>
                  <a:pt x="2284" y="841"/>
                </a:cubicBezTo>
                <a:cubicBezTo>
                  <a:pt x="2284" y="848"/>
                  <a:pt x="2290" y="853"/>
                  <a:pt x="2297" y="853"/>
                </a:cubicBezTo>
                <a:cubicBezTo>
                  <a:pt x="2304" y="853"/>
                  <a:pt x="2310" y="848"/>
                  <a:pt x="2310" y="841"/>
                </a:cubicBezTo>
                <a:cubicBezTo>
                  <a:pt x="2310" y="834"/>
                  <a:pt x="2304" y="828"/>
                  <a:pt x="2297" y="828"/>
                </a:cubicBezTo>
                <a:close/>
                <a:moveTo>
                  <a:pt x="2336" y="828"/>
                </a:moveTo>
                <a:cubicBezTo>
                  <a:pt x="2329" y="828"/>
                  <a:pt x="2323" y="834"/>
                  <a:pt x="2323" y="841"/>
                </a:cubicBezTo>
                <a:cubicBezTo>
                  <a:pt x="2323" y="848"/>
                  <a:pt x="2329" y="853"/>
                  <a:pt x="2336" y="853"/>
                </a:cubicBezTo>
                <a:cubicBezTo>
                  <a:pt x="2343" y="853"/>
                  <a:pt x="2349" y="848"/>
                  <a:pt x="2349" y="841"/>
                </a:cubicBezTo>
                <a:cubicBezTo>
                  <a:pt x="2349" y="834"/>
                  <a:pt x="2343" y="828"/>
                  <a:pt x="2336" y="828"/>
                </a:cubicBezTo>
                <a:close/>
                <a:moveTo>
                  <a:pt x="2376" y="828"/>
                </a:moveTo>
                <a:cubicBezTo>
                  <a:pt x="2369" y="828"/>
                  <a:pt x="2363" y="834"/>
                  <a:pt x="2363" y="841"/>
                </a:cubicBezTo>
                <a:cubicBezTo>
                  <a:pt x="2363" y="848"/>
                  <a:pt x="2369" y="853"/>
                  <a:pt x="2376" y="853"/>
                </a:cubicBezTo>
                <a:cubicBezTo>
                  <a:pt x="2383" y="853"/>
                  <a:pt x="2388" y="848"/>
                  <a:pt x="2388" y="841"/>
                </a:cubicBezTo>
                <a:cubicBezTo>
                  <a:pt x="2388" y="834"/>
                  <a:pt x="2383" y="828"/>
                  <a:pt x="2376" y="828"/>
                </a:cubicBezTo>
                <a:close/>
                <a:moveTo>
                  <a:pt x="2415" y="853"/>
                </a:moveTo>
                <a:cubicBezTo>
                  <a:pt x="2422" y="853"/>
                  <a:pt x="2428" y="848"/>
                  <a:pt x="2428" y="841"/>
                </a:cubicBezTo>
                <a:cubicBezTo>
                  <a:pt x="2428" y="834"/>
                  <a:pt x="2422" y="828"/>
                  <a:pt x="2415" y="828"/>
                </a:cubicBezTo>
                <a:cubicBezTo>
                  <a:pt x="2408" y="828"/>
                  <a:pt x="2402" y="834"/>
                  <a:pt x="2402" y="841"/>
                </a:cubicBezTo>
                <a:cubicBezTo>
                  <a:pt x="2402" y="848"/>
                  <a:pt x="2408" y="853"/>
                  <a:pt x="2415" y="853"/>
                </a:cubicBezTo>
                <a:close/>
                <a:moveTo>
                  <a:pt x="2455" y="853"/>
                </a:moveTo>
                <a:cubicBezTo>
                  <a:pt x="2462" y="853"/>
                  <a:pt x="2467" y="848"/>
                  <a:pt x="2467" y="841"/>
                </a:cubicBezTo>
                <a:cubicBezTo>
                  <a:pt x="2467" y="834"/>
                  <a:pt x="2462" y="828"/>
                  <a:pt x="2455" y="828"/>
                </a:cubicBezTo>
                <a:cubicBezTo>
                  <a:pt x="2447" y="828"/>
                  <a:pt x="2442" y="834"/>
                  <a:pt x="2442" y="841"/>
                </a:cubicBezTo>
                <a:cubicBezTo>
                  <a:pt x="2442" y="848"/>
                  <a:pt x="2447" y="853"/>
                  <a:pt x="2455" y="853"/>
                </a:cubicBezTo>
                <a:close/>
                <a:moveTo>
                  <a:pt x="2494" y="853"/>
                </a:moveTo>
                <a:cubicBezTo>
                  <a:pt x="2501" y="853"/>
                  <a:pt x="2507" y="848"/>
                  <a:pt x="2507" y="841"/>
                </a:cubicBezTo>
                <a:cubicBezTo>
                  <a:pt x="2507" y="834"/>
                  <a:pt x="2501" y="828"/>
                  <a:pt x="2494" y="828"/>
                </a:cubicBezTo>
                <a:cubicBezTo>
                  <a:pt x="2487" y="828"/>
                  <a:pt x="2481" y="834"/>
                  <a:pt x="2481" y="841"/>
                </a:cubicBezTo>
                <a:cubicBezTo>
                  <a:pt x="2481" y="848"/>
                  <a:pt x="2487" y="853"/>
                  <a:pt x="2494" y="853"/>
                </a:cubicBezTo>
                <a:close/>
                <a:moveTo>
                  <a:pt x="2533" y="853"/>
                </a:moveTo>
                <a:cubicBezTo>
                  <a:pt x="2540" y="853"/>
                  <a:pt x="2546" y="848"/>
                  <a:pt x="2546" y="841"/>
                </a:cubicBezTo>
                <a:cubicBezTo>
                  <a:pt x="2546" y="834"/>
                  <a:pt x="2540" y="828"/>
                  <a:pt x="2533" y="828"/>
                </a:cubicBezTo>
                <a:cubicBezTo>
                  <a:pt x="2526" y="828"/>
                  <a:pt x="2521" y="834"/>
                  <a:pt x="2521" y="841"/>
                </a:cubicBezTo>
                <a:cubicBezTo>
                  <a:pt x="2521" y="848"/>
                  <a:pt x="2526" y="853"/>
                  <a:pt x="2533" y="853"/>
                </a:cubicBezTo>
                <a:close/>
                <a:moveTo>
                  <a:pt x="2573" y="853"/>
                </a:moveTo>
                <a:cubicBezTo>
                  <a:pt x="2580" y="853"/>
                  <a:pt x="2586" y="848"/>
                  <a:pt x="2586" y="841"/>
                </a:cubicBezTo>
                <a:cubicBezTo>
                  <a:pt x="2586" y="834"/>
                  <a:pt x="2580" y="828"/>
                  <a:pt x="2573" y="828"/>
                </a:cubicBezTo>
                <a:cubicBezTo>
                  <a:pt x="2566" y="828"/>
                  <a:pt x="2560" y="834"/>
                  <a:pt x="2560" y="841"/>
                </a:cubicBezTo>
                <a:cubicBezTo>
                  <a:pt x="2560" y="848"/>
                  <a:pt x="2566" y="853"/>
                  <a:pt x="2573" y="853"/>
                </a:cubicBezTo>
                <a:close/>
                <a:moveTo>
                  <a:pt x="2612" y="853"/>
                </a:moveTo>
                <a:cubicBezTo>
                  <a:pt x="2619" y="853"/>
                  <a:pt x="2625" y="848"/>
                  <a:pt x="2625" y="841"/>
                </a:cubicBezTo>
                <a:cubicBezTo>
                  <a:pt x="2625" y="834"/>
                  <a:pt x="2619" y="828"/>
                  <a:pt x="2612" y="828"/>
                </a:cubicBezTo>
                <a:cubicBezTo>
                  <a:pt x="2605" y="828"/>
                  <a:pt x="2599" y="834"/>
                  <a:pt x="2599" y="841"/>
                </a:cubicBezTo>
                <a:cubicBezTo>
                  <a:pt x="2599" y="848"/>
                  <a:pt x="2605" y="853"/>
                  <a:pt x="2612" y="853"/>
                </a:cubicBezTo>
                <a:close/>
                <a:moveTo>
                  <a:pt x="2652" y="853"/>
                </a:moveTo>
                <a:cubicBezTo>
                  <a:pt x="2659" y="853"/>
                  <a:pt x="2664" y="848"/>
                  <a:pt x="2664" y="841"/>
                </a:cubicBezTo>
                <a:cubicBezTo>
                  <a:pt x="2664" y="834"/>
                  <a:pt x="2659" y="828"/>
                  <a:pt x="2652" y="828"/>
                </a:cubicBezTo>
                <a:cubicBezTo>
                  <a:pt x="2645" y="828"/>
                  <a:pt x="2639" y="834"/>
                  <a:pt x="2639" y="841"/>
                </a:cubicBezTo>
                <a:cubicBezTo>
                  <a:pt x="2639" y="848"/>
                  <a:pt x="2645" y="853"/>
                  <a:pt x="2652" y="853"/>
                </a:cubicBezTo>
                <a:close/>
                <a:moveTo>
                  <a:pt x="2691" y="853"/>
                </a:moveTo>
                <a:cubicBezTo>
                  <a:pt x="2698" y="853"/>
                  <a:pt x="2704" y="848"/>
                  <a:pt x="2704" y="841"/>
                </a:cubicBezTo>
                <a:cubicBezTo>
                  <a:pt x="2704" y="834"/>
                  <a:pt x="2698" y="828"/>
                  <a:pt x="2691" y="828"/>
                </a:cubicBezTo>
                <a:cubicBezTo>
                  <a:pt x="2684" y="828"/>
                  <a:pt x="2678" y="834"/>
                  <a:pt x="2678" y="841"/>
                </a:cubicBezTo>
                <a:cubicBezTo>
                  <a:pt x="2678" y="848"/>
                  <a:pt x="2684" y="853"/>
                  <a:pt x="2691" y="853"/>
                </a:cubicBezTo>
                <a:close/>
                <a:moveTo>
                  <a:pt x="2730" y="853"/>
                </a:moveTo>
                <a:cubicBezTo>
                  <a:pt x="2738" y="853"/>
                  <a:pt x="2743" y="848"/>
                  <a:pt x="2743" y="841"/>
                </a:cubicBezTo>
                <a:cubicBezTo>
                  <a:pt x="2743" y="834"/>
                  <a:pt x="2738" y="828"/>
                  <a:pt x="2730" y="828"/>
                </a:cubicBezTo>
                <a:cubicBezTo>
                  <a:pt x="2723" y="828"/>
                  <a:pt x="2718" y="834"/>
                  <a:pt x="2718" y="841"/>
                </a:cubicBezTo>
                <a:cubicBezTo>
                  <a:pt x="2718" y="848"/>
                  <a:pt x="2723" y="853"/>
                  <a:pt x="2730" y="853"/>
                </a:cubicBezTo>
                <a:close/>
                <a:moveTo>
                  <a:pt x="2770" y="853"/>
                </a:moveTo>
                <a:cubicBezTo>
                  <a:pt x="2777" y="853"/>
                  <a:pt x="2783" y="848"/>
                  <a:pt x="2783" y="841"/>
                </a:cubicBezTo>
                <a:cubicBezTo>
                  <a:pt x="2783" y="834"/>
                  <a:pt x="2777" y="828"/>
                  <a:pt x="2770" y="828"/>
                </a:cubicBezTo>
                <a:cubicBezTo>
                  <a:pt x="2763" y="828"/>
                  <a:pt x="2757" y="834"/>
                  <a:pt x="2757" y="841"/>
                </a:cubicBezTo>
                <a:cubicBezTo>
                  <a:pt x="2757" y="848"/>
                  <a:pt x="2763" y="853"/>
                  <a:pt x="2770" y="853"/>
                </a:cubicBezTo>
                <a:close/>
                <a:moveTo>
                  <a:pt x="2809" y="853"/>
                </a:moveTo>
                <a:cubicBezTo>
                  <a:pt x="2816" y="853"/>
                  <a:pt x="2822" y="848"/>
                  <a:pt x="2822" y="841"/>
                </a:cubicBezTo>
                <a:cubicBezTo>
                  <a:pt x="2822" y="834"/>
                  <a:pt x="2816" y="828"/>
                  <a:pt x="2809" y="828"/>
                </a:cubicBezTo>
                <a:cubicBezTo>
                  <a:pt x="2802" y="828"/>
                  <a:pt x="2797" y="834"/>
                  <a:pt x="2797" y="841"/>
                </a:cubicBezTo>
                <a:cubicBezTo>
                  <a:pt x="2797" y="848"/>
                  <a:pt x="2802" y="853"/>
                  <a:pt x="2809" y="853"/>
                </a:cubicBezTo>
                <a:close/>
                <a:moveTo>
                  <a:pt x="2849" y="853"/>
                </a:moveTo>
                <a:cubicBezTo>
                  <a:pt x="2856" y="853"/>
                  <a:pt x="2862" y="848"/>
                  <a:pt x="2862" y="841"/>
                </a:cubicBezTo>
                <a:cubicBezTo>
                  <a:pt x="2862" y="834"/>
                  <a:pt x="2856" y="828"/>
                  <a:pt x="2849" y="828"/>
                </a:cubicBezTo>
                <a:cubicBezTo>
                  <a:pt x="2842" y="828"/>
                  <a:pt x="2836" y="834"/>
                  <a:pt x="2836" y="841"/>
                </a:cubicBezTo>
                <a:cubicBezTo>
                  <a:pt x="2836" y="848"/>
                  <a:pt x="2842" y="853"/>
                  <a:pt x="2849" y="853"/>
                </a:cubicBezTo>
                <a:close/>
                <a:moveTo>
                  <a:pt x="2888" y="853"/>
                </a:moveTo>
                <a:cubicBezTo>
                  <a:pt x="2895" y="853"/>
                  <a:pt x="2901" y="848"/>
                  <a:pt x="2901" y="841"/>
                </a:cubicBezTo>
                <a:cubicBezTo>
                  <a:pt x="2901" y="834"/>
                  <a:pt x="2895" y="828"/>
                  <a:pt x="2888" y="828"/>
                </a:cubicBezTo>
                <a:cubicBezTo>
                  <a:pt x="2881" y="828"/>
                  <a:pt x="2875" y="834"/>
                  <a:pt x="2875" y="841"/>
                </a:cubicBezTo>
                <a:cubicBezTo>
                  <a:pt x="2875" y="848"/>
                  <a:pt x="2881" y="853"/>
                  <a:pt x="2888" y="853"/>
                </a:cubicBezTo>
                <a:close/>
                <a:moveTo>
                  <a:pt x="641" y="893"/>
                </a:moveTo>
                <a:cubicBezTo>
                  <a:pt x="648" y="893"/>
                  <a:pt x="654" y="887"/>
                  <a:pt x="654" y="880"/>
                </a:cubicBezTo>
                <a:cubicBezTo>
                  <a:pt x="654" y="873"/>
                  <a:pt x="648" y="867"/>
                  <a:pt x="641" y="867"/>
                </a:cubicBezTo>
                <a:cubicBezTo>
                  <a:pt x="634" y="867"/>
                  <a:pt x="628" y="873"/>
                  <a:pt x="628" y="880"/>
                </a:cubicBezTo>
                <a:cubicBezTo>
                  <a:pt x="628" y="887"/>
                  <a:pt x="634" y="893"/>
                  <a:pt x="641" y="893"/>
                </a:cubicBezTo>
                <a:close/>
                <a:moveTo>
                  <a:pt x="680" y="893"/>
                </a:moveTo>
                <a:cubicBezTo>
                  <a:pt x="687" y="893"/>
                  <a:pt x="693" y="887"/>
                  <a:pt x="693" y="880"/>
                </a:cubicBezTo>
                <a:cubicBezTo>
                  <a:pt x="693" y="873"/>
                  <a:pt x="687" y="867"/>
                  <a:pt x="680" y="867"/>
                </a:cubicBezTo>
                <a:cubicBezTo>
                  <a:pt x="673" y="867"/>
                  <a:pt x="668" y="873"/>
                  <a:pt x="668" y="880"/>
                </a:cubicBezTo>
                <a:cubicBezTo>
                  <a:pt x="668" y="887"/>
                  <a:pt x="673" y="893"/>
                  <a:pt x="680" y="893"/>
                </a:cubicBezTo>
                <a:close/>
                <a:moveTo>
                  <a:pt x="1548" y="893"/>
                </a:moveTo>
                <a:cubicBezTo>
                  <a:pt x="1555" y="893"/>
                  <a:pt x="1561" y="887"/>
                  <a:pt x="1561" y="880"/>
                </a:cubicBezTo>
                <a:cubicBezTo>
                  <a:pt x="1561" y="873"/>
                  <a:pt x="1555" y="867"/>
                  <a:pt x="1548" y="867"/>
                </a:cubicBezTo>
                <a:cubicBezTo>
                  <a:pt x="1541" y="867"/>
                  <a:pt x="1535" y="873"/>
                  <a:pt x="1535" y="880"/>
                </a:cubicBezTo>
                <a:cubicBezTo>
                  <a:pt x="1535" y="887"/>
                  <a:pt x="1541" y="893"/>
                  <a:pt x="1548" y="893"/>
                </a:cubicBezTo>
                <a:close/>
                <a:moveTo>
                  <a:pt x="1587" y="893"/>
                </a:moveTo>
                <a:cubicBezTo>
                  <a:pt x="1594" y="893"/>
                  <a:pt x="1600" y="887"/>
                  <a:pt x="1600" y="880"/>
                </a:cubicBezTo>
                <a:cubicBezTo>
                  <a:pt x="1600" y="873"/>
                  <a:pt x="1594" y="867"/>
                  <a:pt x="1587" y="867"/>
                </a:cubicBezTo>
                <a:cubicBezTo>
                  <a:pt x="1580" y="867"/>
                  <a:pt x="1574" y="873"/>
                  <a:pt x="1574" y="880"/>
                </a:cubicBezTo>
                <a:cubicBezTo>
                  <a:pt x="1574" y="887"/>
                  <a:pt x="1580" y="893"/>
                  <a:pt x="1587" y="893"/>
                </a:cubicBezTo>
                <a:close/>
                <a:moveTo>
                  <a:pt x="1627" y="893"/>
                </a:moveTo>
                <a:cubicBezTo>
                  <a:pt x="1634" y="893"/>
                  <a:pt x="1639" y="887"/>
                  <a:pt x="1639" y="880"/>
                </a:cubicBezTo>
                <a:cubicBezTo>
                  <a:pt x="1639" y="873"/>
                  <a:pt x="1634" y="867"/>
                  <a:pt x="1627" y="867"/>
                </a:cubicBezTo>
                <a:cubicBezTo>
                  <a:pt x="1620" y="867"/>
                  <a:pt x="1614" y="873"/>
                  <a:pt x="1614" y="880"/>
                </a:cubicBezTo>
                <a:cubicBezTo>
                  <a:pt x="1614" y="887"/>
                  <a:pt x="1620" y="893"/>
                  <a:pt x="1627" y="893"/>
                </a:cubicBezTo>
                <a:close/>
                <a:moveTo>
                  <a:pt x="1666" y="893"/>
                </a:moveTo>
                <a:cubicBezTo>
                  <a:pt x="1673" y="893"/>
                  <a:pt x="1679" y="887"/>
                  <a:pt x="1679" y="880"/>
                </a:cubicBezTo>
                <a:cubicBezTo>
                  <a:pt x="1679" y="873"/>
                  <a:pt x="1673" y="867"/>
                  <a:pt x="1666" y="867"/>
                </a:cubicBezTo>
                <a:cubicBezTo>
                  <a:pt x="1659" y="867"/>
                  <a:pt x="1653" y="873"/>
                  <a:pt x="1653" y="880"/>
                </a:cubicBezTo>
                <a:cubicBezTo>
                  <a:pt x="1653" y="887"/>
                  <a:pt x="1659" y="893"/>
                  <a:pt x="1666" y="893"/>
                </a:cubicBezTo>
                <a:close/>
                <a:moveTo>
                  <a:pt x="1705" y="893"/>
                </a:moveTo>
                <a:cubicBezTo>
                  <a:pt x="1713" y="893"/>
                  <a:pt x="1718" y="887"/>
                  <a:pt x="1718" y="880"/>
                </a:cubicBezTo>
                <a:cubicBezTo>
                  <a:pt x="1718" y="873"/>
                  <a:pt x="1713" y="867"/>
                  <a:pt x="1705" y="867"/>
                </a:cubicBezTo>
                <a:cubicBezTo>
                  <a:pt x="1698" y="867"/>
                  <a:pt x="1693" y="873"/>
                  <a:pt x="1693" y="880"/>
                </a:cubicBezTo>
                <a:cubicBezTo>
                  <a:pt x="1693" y="887"/>
                  <a:pt x="1698" y="893"/>
                  <a:pt x="1705" y="893"/>
                </a:cubicBezTo>
                <a:close/>
                <a:moveTo>
                  <a:pt x="1745" y="893"/>
                </a:moveTo>
                <a:cubicBezTo>
                  <a:pt x="1752" y="893"/>
                  <a:pt x="1758" y="887"/>
                  <a:pt x="1758" y="880"/>
                </a:cubicBezTo>
                <a:cubicBezTo>
                  <a:pt x="1758" y="873"/>
                  <a:pt x="1752" y="867"/>
                  <a:pt x="1745" y="867"/>
                </a:cubicBezTo>
                <a:cubicBezTo>
                  <a:pt x="1738" y="867"/>
                  <a:pt x="1732" y="873"/>
                  <a:pt x="1732" y="880"/>
                </a:cubicBezTo>
                <a:cubicBezTo>
                  <a:pt x="1732" y="887"/>
                  <a:pt x="1738" y="893"/>
                  <a:pt x="1745" y="893"/>
                </a:cubicBezTo>
                <a:close/>
                <a:moveTo>
                  <a:pt x="1784" y="893"/>
                </a:moveTo>
                <a:cubicBezTo>
                  <a:pt x="1791" y="893"/>
                  <a:pt x="1797" y="887"/>
                  <a:pt x="1797" y="880"/>
                </a:cubicBezTo>
                <a:cubicBezTo>
                  <a:pt x="1797" y="873"/>
                  <a:pt x="1791" y="867"/>
                  <a:pt x="1784" y="867"/>
                </a:cubicBezTo>
                <a:cubicBezTo>
                  <a:pt x="1777" y="867"/>
                  <a:pt x="1772" y="873"/>
                  <a:pt x="1772" y="880"/>
                </a:cubicBezTo>
                <a:cubicBezTo>
                  <a:pt x="1772" y="887"/>
                  <a:pt x="1777" y="893"/>
                  <a:pt x="1784" y="893"/>
                </a:cubicBezTo>
                <a:close/>
                <a:moveTo>
                  <a:pt x="1824" y="893"/>
                </a:moveTo>
                <a:cubicBezTo>
                  <a:pt x="1831" y="893"/>
                  <a:pt x="1836" y="887"/>
                  <a:pt x="1836" y="880"/>
                </a:cubicBezTo>
                <a:cubicBezTo>
                  <a:pt x="1836" y="873"/>
                  <a:pt x="1831" y="867"/>
                  <a:pt x="1824" y="867"/>
                </a:cubicBezTo>
                <a:cubicBezTo>
                  <a:pt x="1817" y="867"/>
                  <a:pt x="1811" y="873"/>
                  <a:pt x="1811" y="880"/>
                </a:cubicBezTo>
                <a:cubicBezTo>
                  <a:pt x="1811" y="887"/>
                  <a:pt x="1817" y="893"/>
                  <a:pt x="1824" y="893"/>
                </a:cubicBezTo>
                <a:close/>
                <a:moveTo>
                  <a:pt x="1863" y="893"/>
                </a:moveTo>
                <a:cubicBezTo>
                  <a:pt x="1870" y="893"/>
                  <a:pt x="1876" y="887"/>
                  <a:pt x="1876" y="880"/>
                </a:cubicBezTo>
                <a:cubicBezTo>
                  <a:pt x="1876" y="873"/>
                  <a:pt x="1870" y="867"/>
                  <a:pt x="1863" y="867"/>
                </a:cubicBezTo>
                <a:cubicBezTo>
                  <a:pt x="1856" y="867"/>
                  <a:pt x="1850" y="873"/>
                  <a:pt x="1850" y="880"/>
                </a:cubicBezTo>
                <a:cubicBezTo>
                  <a:pt x="1850" y="887"/>
                  <a:pt x="1856" y="893"/>
                  <a:pt x="1863" y="893"/>
                </a:cubicBezTo>
                <a:close/>
                <a:moveTo>
                  <a:pt x="1903" y="893"/>
                </a:moveTo>
                <a:cubicBezTo>
                  <a:pt x="1910" y="893"/>
                  <a:pt x="1915" y="887"/>
                  <a:pt x="1915" y="880"/>
                </a:cubicBezTo>
                <a:cubicBezTo>
                  <a:pt x="1915" y="873"/>
                  <a:pt x="1910" y="867"/>
                  <a:pt x="1903" y="867"/>
                </a:cubicBezTo>
                <a:cubicBezTo>
                  <a:pt x="1896" y="867"/>
                  <a:pt x="1890" y="873"/>
                  <a:pt x="1890" y="880"/>
                </a:cubicBezTo>
                <a:cubicBezTo>
                  <a:pt x="1890" y="887"/>
                  <a:pt x="1896" y="893"/>
                  <a:pt x="1903" y="893"/>
                </a:cubicBezTo>
                <a:close/>
                <a:moveTo>
                  <a:pt x="1942" y="893"/>
                </a:moveTo>
                <a:cubicBezTo>
                  <a:pt x="1949" y="893"/>
                  <a:pt x="1955" y="887"/>
                  <a:pt x="1955" y="880"/>
                </a:cubicBezTo>
                <a:cubicBezTo>
                  <a:pt x="1955" y="873"/>
                  <a:pt x="1949" y="867"/>
                  <a:pt x="1942" y="867"/>
                </a:cubicBezTo>
                <a:cubicBezTo>
                  <a:pt x="1935" y="867"/>
                  <a:pt x="1929" y="873"/>
                  <a:pt x="1929" y="880"/>
                </a:cubicBezTo>
                <a:cubicBezTo>
                  <a:pt x="1929" y="887"/>
                  <a:pt x="1935" y="893"/>
                  <a:pt x="1942" y="893"/>
                </a:cubicBezTo>
                <a:close/>
                <a:moveTo>
                  <a:pt x="1981" y="893"/>
                </a:moveTo>
                <a:cubicBezTo>
                  <a:pt x="1988" y="893"/>
                  <a:pt x="1994" y="887"/>
                  <a:pt x="1994" y="880"/>
                </a:cubicBezTo>
                <a:cubicBezTo>
                  <a:pt x="1994" y="873"/>
                  <a:pt x="1988" y="867"/>
                  <a:pt x="1981" y="867"/>
                </a:cubicBezTo>
                <a:cubicBezTo>
                  <a:pt x="1974" y="867"/>
                  <a:pt x="1969" y="873"/>
                  <a:pt x="1969" y="880"/>
                </a:cubicBezTo>
                <a:cubicBezTo>
                  <a:pt x="1969" y="887"/>
                  <a:pt x="1974" y="893"/>
                  <a:pt x="1981" y="893"/>
                </a:cubicBezTo>
                <a:close/>
                <a:moveTo>
                  <a:pt x="2021" y="893"/>
                </a:moveTo>
                <a:cubicBezTo>
                  <a:pt x="2028" y="893"/>
                  <a:pt x="2034" y="887"/>
                  <a:pt x="2034" y="880"/>
                </a:cubicBezTo>
                <a:cubicBezTo>
                  <a:pt x="2034" y="873"/>
                  <a:pt x="2028" y="867"/>
                  <a:pt x="2021" y="867"/>
                </a:cubicBezTo>
                <a:cubicBezTo>
                  <a:pt x="2014" y="867"/>
                  <a:pt x="2008" y="873"/>
                  <a:pt x="2008" y="880"/>
                </a:cubicBezTo>
                <a:cubicBezTo>
                  <a:pt x="2008" y="887"/>
                  <a:pt x="2014" y="893"/>
                  <a:pt x="2021" y="893"/>
                </a:cubicBezTo>
                <a:close/>
                <a:moveTo>
                  <a:pt x="2100" y="893"/>
                </a:moveTo>
                <a:cubicBezTo>
                  <a:pt x="2107" y="893"/>
                  <a:pt x="2112" y="887"/>
                  <a:pt x="2112" y="880"/>
                </a:cubicBezTo>
                <a:cubicBezTo>
                  <a:pt x="2112" y="873"/>
                  <a:pt x="2107" y="867"/>
                  <a:pt x="2100" y="867"/>
                </a:cubicBezTo>
                <a:cubicBezTo>
                  <a:pt x="2093" y="867"/>
                  <a:pt x="2087" y="873"/>
                  <a:pt x="2087" y="880"/>
                </a:cubicBezTo>
                <a:cubicBezTo>
                  <a:pt x="2087" y="887"/>
                  <a:pt x="2093" y="893"/>
                  <a:pt x="2100" y="893"/>
                </a:cubicBezTo>
                <a:close/>
                <a:moveTo>
                  <a:pt x="2139" y="893"/>
                </a:moveTo>
                <a:cubicBezTo>
                  <a:pt x="2146" y="893"/>
                  <a:pt x="2152" y="887"/>
                  <a:pt x="2152" y="880"/>
                </a:cubicBezTo>
                <a:cubicBezTo>
                  <a:pt x="2152" y="873"/>
                  <a:pt x="2146" y="867"/>
                  <a:pt x="2139" y="867"/>
                </a:cubicBezTo>
                <a:cubicBezTo>
                  <a:pt x="2132" y="867"/>
                  <a:pt x="2126" y="873"/>
                  <a:pt x="2126" y="880"/>
                </a:cubicBezTo>
                <a:cubicBezTo>
                  <a:pt x="2126" y="887"/>
                  <a:pt x="2132" y="893"/>
                  <a:pt x="2139" y="893"/>
                </a:cubicBezTo>
                <a:close/>
                <a:moveTo>
                  <a:pt x="2179" y="893"/>
                </a:moveTo>
                <a:cubicBezTo>
                  <a:pt x="2186" y="893"/>
                  <a:pt x="2191" y="887"/>
                  <a:pt x="2191" y="880"/>
                </a:cubicBezTo>
                <a:cubicBezTo>
                  <a:pt x="2191" y="873"/>
                  <a:pt x="2186" y="867"/>
                  <a:pt x="2179" y="867"/>
                </a:cubicBezTo>
                <a:cubicBezTo>
                  <a:pt x="2172" y="867"/>
                  <a:pt x="2166" y="873"/>
                  <a:pt x="2166" y="880"/>
                </a:cubicBezTo>
                <a:cubicBezTo>
                  <a:pt x="2166" y="887"/>
                  <a:pt x="2172" y="893"/>
                  <a:pt x="2179" y="893"/>
                </a:cubicBezTo>
                <a:close/>
                <a:moveTo>
                  <a:pt x="2218" y="893"/>
                </a:moveTo>
                <a:cubicBezTo>
                  <a:pt x="2225" y="893"/>
                  <a:pt x="2231" y="887"/>
                  <a:pt x="2231" y="880"/>
                </a:cubicBezTo>
                <a:cubicBezTo>
                  <a:pt x="2231" y="873"/>
                  <a:pt x="2225" y="867"/>
                  <a:pt x="2218" y="867"/>
                </a:cubicBezTo>
                <a:cubicBezTo>
                  <a:pt x="2211" y="867"/>
                  <a:pt x="2205" y="873"/>
                  <a:pt x="2205" y="880"/>
                </a:cubicBezTo>
                <a:cubicBezTo>
                  <a:pt x="2205" y="887"/>
                  <a:pt x="2211" y="893"/>
                  <a:pt x="2218" y="893"/>
                </a:cubicBezTo>
                <a:close/>
                <a:moveTo>
                  <a:pt x="2257" y="867"/>
                </a:moveTo>
                <a:cubicBezTo>
                  <a:pt x="2250" y="867"/>
                  <a:pt x="2245" y="873"/>
                  <a:pt x="2245" y="880"/>
                </a:cubicBezTo>
                <a:cubicBezTo>
                  <a:pt x="2245" y="887"/>
                  <a:pt x="2250" y="893"/>
                  <a:pt x="2257" y="893"/>
                </a:cubicBezTo>
                <a:cubicBezTo>
                  <a:pt x="2264" y="893"/>
                  <a:pt x="2270" y="887"/>
                  <a:pt x="2270" y="880"/>
                </a:cubicBezTo>
                <a:cubicBezTo>
                  <a:pt x="2270" y="873"/>
                  <a:pt x="2264" y="867"/>
                  <a:pt x="2257" y="867"/>
                </a:cubicBezTo>
                <a:close/>
                <a:moveTo>
                  <a:pt x="2415" y="867"/>
                </a:moveTo>
                <a:cubicBezTo>
                  <a:pt x="2408" y="867"/>
                  <a:pt x="2402" y="873"/>
                  <a:pt x="2402" y="880"/>
                </a:cubicBezTo>
                <a:cubicBezTo>
                  <a:pt x="2402" y="887"/>
                  <a:pt x="2408" y="893"/>
                  <a:pt x="2415" y="893"/>
                </a:cubicBezTo>
                <a:cubicBezTo>
                  <a:pt x="2422" y="893"/>
                  <a:pt x="2428" y="887"/>
                  <a:pt x="2428" y="880"/>
                </a:cubicBezTo>
                <a:cubicBezTo>
                  <a:pt x="2428" y="873"/>
                  <a:pt x="2422" y="867"/>
                  <a:pt x="2415" y="867"/>
                </a:cubicBezTo>
                <a:close/>
                <a:moveTo>
                  <a:pt x="2455" y="893"/>
                </a:moveTo>
                <a:cubicBezTo>
                  <a:pt x="2462" y="893"/>
                  <a:pt x="2467" y="887"/>
                  <a:pt x="2467" y="880"/>
                </a:cubicBezTo>
                <a:cubicBezTo>
                  <a:pt x="2467" y="873"/>
                  <a:pt x="2462" y="867"/>
                  <a:pt x="2455" y="867"/>
                </a:cubicBezTo>
                <a:cubicBezTo>
                  <a:pt x="2447" y="867"/>
                  <a:pt x="2442" y="873"/>
                  <a:pt x="2442" y="880"/>
                </a:cubicBezTo>
                <a:cubicBezTo>
                  <a:pt x="2442" y="887"/>
                  <a:pt x="2447" y="893"/>
                  <a:pt x="2455" y="893"/>
                </a:cubicBezTo>
                <a:close/>
                <a:moveTo>
                  <a:pt x="2494" y="893"/>
                </a:moveTo>
                <a:cubicBezTo>
                  <a:pt x="2501" y="893"/>
                  <a:pt x="2507" y="887"/>
                  <a:pt x="2507" y="880"/>
                </a:cubicBezTo>
                <a:cubicBezTo>
                  <a:pt x="2507" y="873"/>
                  <a:pt x="2501" y="867"/>
                  <a:pt x="2494" y="867"/>
                </a:cubicBezTo>
                <a:cubicBezTo>
                  <a:pt x="2487" y="867"/>
                  <a:pt x="2481" y="873"/>
                  <a:pt x="2481" y="880"/>
                </a:cubicBezTo>
                <a:cubicBezTo>
                  <a:pt x="2481" y="887"/>
                  <a:pt x="2487" y="893"/>
                  <a:pt x="2494" y="893"/>
                </a:cubicBezTo>
                <a:close/>
                <a:moveTo>
                  <a:pt x="2533" y="893"/>
                </a:moveTo>
                <a:cubicBezTo>
                  <a:pt x="2540" y="893"/>
                  <a:pt x="2546" y="887"/>
                  <a:pt x="2546" y="880"/>
                </a:cubicBezTo>
                <a:cubicBezTo>
                  <a:pt x="2546" y="873"/>
                  <a:pt x="2540" y="867"/>
                  <a:pt x="2533" y="867"/>
                </a:cubicBezTo>
                <a:cubicBezTo>
                  <a:pt x="2526" y="867"/>
                  <a:pt x="2521" y="873"/>
                  <a:pt x="2521" y="880"/>
                </a:cubicBezTo>
                <a:cubicBezTo>
                  <a:pt x="2521" y="887"/>
                  <a:pt x="2526" y="893"/>
                  <a:pt x="2533" y="893"/>
                </a:cubicBezTo>
                <a:close/>
                <a:moveTo>
                  <a:pt x="2573" y="893"/>
                </a:moveTo>
                <a:cubicBezTo>
                  <a:pt x="2580" y="893"/>
                  <a:pt x="2586" y="887"/>
                  <a:pt x="2586" y="880"/>
                </a:cubicBezTo>
                <a:cubicBezTo>
                  <a:pt x="2586" y="873"/>
                  <a:pt x="2580" y="867"/>
                  <a:pt x="2573" y="867"/>
                </a:cubicBezTo>
                <a:cubicBezTo>
                  <a:pt x="2566" y="867"/>
                  <a:pt x="2560" y="873"/>
                  <a:pt x="2560" y="880"/>
                </a:cubicBezTo>
                <a:cubicBezTo>
                  <a:pt x="2560" y="887"/>
                  <a:pt x="2566" y="893"/>
                  <a:pt x="2573" y="893"/>
                </a:cubicBezTo>
                <a:close/>
                <a:moveTo>
                  <a:pt x="2612" y="867"/>
                </a:moveTo>
                <a:cubicBezTo>
                  <a:pt x="2605" y="867"/>
                  <a:pt x="2599" y="873"/>
                  <a:pt x="2599" y="880"/>
                </a:cubicBezTo>
                <a:cubicBezTo>
                  <a:pt x="2599" y="887"/>
                  <a:pt x="2605" y="893"/>
                  <a:pt x="2612" y="893"/>
                </a:cubicBezTo>
                <a:cubicBezTo>
                  <a:pt x="2619" y="893"/>
                  <a:pt x="2625" y="887"/>
                  <a:pt x="2625" y="880"/>
                </a:cubicBezTo>
                <a:cubicBezTo>
                  <a:pt x="2625" y="873"/>
                  <a:pt x="2619" y="867"/>
                  <a:pt x="2612" y="867"/>
                </a:cubicBezTo>
                <a:close/>
                <a:moveTo>
                  <a:pt x="2652" y="893"/>
                </a:moveTo>
                <a:cubicBezTo>
                  <a:pt x="2659" y="893"/>
                  <a:pt x="2664" y="887"/>
                  <a:pt x="2664" y="880"/>
                </a:cubicBezTo>
                <a:cubicBezTo>
                  <a:pt x="2664" y="873"/>
                  <a:pt x="2659" y="867"/>
                  <a:pt x="2652" y="867"/>
                </a:cubicBezTo>
                <a:cubicBezTo>
                  <a:pt x="2645" y="867"/>
                  <a:pt x="2639" y="873"/>
                  <a:pt x="2639" y="880"/>
                </a:cubicBezTo>
                <a:cubicBezTo>
                  <a:pt x="2639" y="887"/>
                  <a:pt x="2645" y="893"/>
                  <a:pt x="2652" y="893"/>
                </a:cubicBezTo>
                <a:close/>
                <a:moveTo>
                  <a:pt x="2691" y="893"/>
                </a:moveTo>
                <a:cubicBezTo>
                  <a:pt x="2698" y="893"/>
                  <a:pt x="2704" y="887"/>
                  <a:pt x="2704" y="880"/>
                </a:cubicBezTo>
                <a:cubicBezTo>
                  <a:pt x="2704" y="873"/>
                  <a:pt x="2698" y="867"/>
                  <a:pt x="2691" y="867"/>
                </a:cubicBezTo>
                <a:cubicBezTo>
                  <a:pt x="2684" y="867"/>
                  <a:pt x="2678" y="873"/>
                  <a:pt x="2678" y="880"/>
                </a:cubicBezTo>
                <a:cubicBezTo>
                  <a:pt x="2678" y="887"/>
                  <a:pt x="2684" y="893"/>
                  <a:pt x="2691" y="893"/>
                </a:cubicBezTo>
                <a:close/>
                <a:moveTo>
                  <a:pt x="2730" y="893"/>
                </a:moveTo>
                <a:cubicBezTo>
                  <a:pt x="2738" y="893"/>
                  <a:pt x="2743" y="887"/>
                  <a:pt x="2743" y="880"/>
                </a:cubicBezTo>
                <a:cubicBezTo>
                  <a:pt x="2743" y="873"/>
                  <a:pt x="2738" y="867"/>
                  <a:pt x="2730" y="867"/>
                </a:cubicBezTo>
                <a:cubicBezTo>
                  <a:pt x="2723" y="867"/>
                  <a:pt x="2718" y="873"/>
                  <a:pt x="2718" y="880"/>
                </a:cubicBezTo>
                <a:cubicBezTo>
                  <a:pt x="2718" y="887"/>
                  <a:pt x="2723" y="893"/>
                  <a:pt x="2730" y="893"/>
                </a:cubicBezTo>
                <a:close/>
                <a:moveTo>
                  <a:pt x="2770" y="893"/>
                </a:moveTo>
                <a:cubicBezTo>
                  <a:pt x="2777" y="893"/>
                  <a:pt x="2783" y="887"/>
                  <a:pt x="2783" y="880"/>
                </a:cubicBezTo>
                <a:cubicBezTo>
                  <a:pt x="2783" y="873"/>
                  <a:pt x="2777" y="867"/>
                  <a:pt x="2770" y="867"/>
                </a:cubicBezTo>
                <a:cubicBezTo>
                  <a:pt x="2763" y="867"/>
                  <a:pt x="2757" y="873"/>
                  <a:pt x="2757" y="880"/>
                </a:cubicBezTo>
                <a:cubicBezTo>
                  <a:pt x="2757" y="887"/>
                  <a:pt x="2763" y="893"/>
                  <a:pt x="2770" y="893"/>
                </a:cubicBezTo>
                <a:close/>
                <a:moveTo>
                  <a:pt x="2809" y="893"/>
                </a:moveTo>
                <a:cubicBezTo>
                  <a:pt x="2816" y="893"/>
                  <a:pt x="2822" y="887"/>
                  <a:pt x="2822" y="880"/>
                </a:cubicBezTo>
                <a:cubicBezTo>
                  <a:pt x="2822" y="873"/>
                  <a:pt x="2816" y="867"/>
                  <a:pt x="2809" y="867"/>
                </a:cubicBezTo>
                <a:cubicBezTo>
                  <a:pt x="2802" y="867"/>
                  <a:pt x="2797" y="873"/>
                  <a:pt x="2797" y="880"/>
                </a:cubicBezTo>
                <a:cubicBezTo>
                  <a:pt x="2797" y="887"/>
                  <a:pt x="2802" y="893"/>
                  <a:pt x="2809" y="893"/>
                </a:cubicBezTo>
                <a:close/>
                <a:moveTo>
                  <a:pt x="2849" y="893"/>
                </a:moveTo>
                <a:cubicBezTo>
                  <a:pt x="2856" y="893"/>
                  <a:pt x="2862" y="887"/>
                  <a:pt x="2862" y="880"/>
                </a:cubicBezTo>
                <a:cubicBezTo>
                  <a:pt x="2862" y="873"/>
                  <a:pt x="2856" y="867"/>
                  <a:pt x="2849" y="867"/>
                </a:cubicBezTo>
                <a:cubicBezTo>
                  <a:pt x="2842" y="867"/>
                  <a:pt x="2836" y="873"/>
                  <a:pt x="2836" y="880"/>
                </a:cubicBezTo>
                <a:cubicBezTo>
                  <a:pt x="2836" y="887"/>
                  <a:pt x="2842" y="893"/>
                  <a:pt x="2849" y="893"/>
                </a:cubicBezTo>
                <a:close/>
                <a:moveTo>
                  <a:pt x="2888" y="893"/>
                </a:moveTo>
                <a:cubicBezTo>
                  <a:pt x="2895" y="893"/>
                  <a:pt x="2901" y="887"/>
                  <a:pt x="2901" y="880"/>
                </a:cubicBezTo>
                <a:cubicBezTo>
                  <a:pt x="2901" y="873"/>
                  <a:pt x="2895" y="867"/>
                  <a:pt x="2888" y="867"/>
                </a:cubicBezTo>
                <a:cubicBezTo>
                  <a:pt x="2881" y="867"/>
                  <a:pt x="2875" y="873"/>
                  <a:pt x="2875" y="880"/>
                </a:cubicBezTo>
                <a:cubicBezTo>
                  <a:pt x="2875" y="887"/>
                  <a:pt x="2881" y="893"/>
                  <a:pt x="2888" y="893"/>
                </a:cubicBezTo>
                <a:close/>
                <a:moveTo>
                  <a:pt x="2928" y="893"/>
                </a:moveTo>
                <a:cubicBezTo>
                  <a:pt x="2935" y="893"/>
                  <a:pt x="2940" y="887"/>
                  <a:pt x="2940" y="880"/>
                </a:cubicBezTo>
                <a:cubicBezTo>
                  <a:pt x="2940" y="873"/>
                  <a:pt x="2935" y="867"/>
                  <a:pt x="2928" y="867"/>
                </a:cubicBezTo>
                <a:cubicBezTo>
                  <a:pt x="2921" y="867"/>
                  <a:pt x="2915" y="873"/>
                  <a:pt x="2915" y="880"/>
                </a:cubicBezTo>
                <a:cubicBezTo>
                  <a:pt x="2915" y="887"/>
                  <a:pt x="2921" y="893"/>
                  <a:pt x="2928" y="893"/>
                </a:cubicBezTo>
                <a:close/>
                <a:moveTo>
                  <a:pt x="641" y="907"/>
                </a:moveTo>
                <a:cubicBezTo>
                  <a:pt x="634" y="907"/>
                  <a:pt x="628" y="912"/>
                  <a:pt x="628" y="919"/>
                </a:cubicBezTo>
                <a:cubicBezTo>
                  <a:pt x="628" y="926"/>
                  <a:pt x="634" y="932"/>
                  <a:pt x="641" y="932"/>
                </a:cubicBezTo>
                <a:cubicBezTo>
                  <a:pt x="648" y="932"/>
                  <a:pt x="654" y="926"/>
                  <a:pt x="654" y="919"/>
                </a:cubicBezTo>
                <a:cubicBezTo>
                  <a:pt x="654" y="912"/>
                  <a:pt x="648" y="907"/>
                  <a:pt x="641" y="907"/>
                </a:cubicBezTo>
                <a:close/>
                <a:moveTo>
                  <a:pt x="680" y="907"/>
                </a:moveTo>
                <a:cubicBezTo>
                  <a:pt x="673" y="907"/>
                  <a:pt x="668" y="912"/>
                  <a:pt x="668" y="919"/>
                </a:cubicBezTo>
                <a:cubicBezTo>
                  <a:pt x="668" y="926"/>
                  <a:pt x="673" y="932"/>
                  <a:pt x="680" y="932"/>
                </a:cubicBezTo>
                <a:cubicBezTo>
                  <a:pt x="687" y="932"/>
                  <a:pt x="693" y="926"/>
                  <a:pt x="693" y="919"/>
                </a:cubicBezTo>
                <a:cubicBezTo>
                  <a:pt x="693" y="912"/>
                  <a:pt x="687" y="907"/>
                  <a:pt x="680" y="907"/>
                </a:cubicBezTo>
                <a:close/>
                <a:moveTo>
                  <a:pt x="799" y="907"/>
                </a:moveTo>
                <a:cubicBezTo>
                  <a:pt x="792" y="907"/>
                  <a:pt x="786" y="912"/>
                  <a:pt x="786" y="919"/>
                </a:cubicBezTo>
                <a:cubicBezTo>
                  <a:pt x="786" y="926"/>
                  <a:pt x="792" y="932"/>
                  <a:pt x="799" y="932"/>
                </a:cubicBezTo>
                <a:cubicBezTo>
                  <a:pt x="806" y="932"/>
                  <a:pt x="811" y="926"/>
                  <a:pt x="811" y="919"/>
                </a:cubicBezTo>
                <a:cubicBezTo>
                  <a:pt x="811" y="912"/>
                  <a:pt x="806" y="907"/>
                  <a:pt x="799" y="907"/>
                </a:cubicBezTo>
                <a:close/>
                <a:moveTo>
                  <a:pt x="930" y="919"/>
                </a:moveTo>
                <a:cubicBezTo>
                  <a:pt x="930" y="912"/>
                  <a:pt x="924" y="907"/>
                  <a:pt x="917" y="907"/>
                </a:cubicBezTo>
                <a:cubicBezTo>
                  <a:pt x="910" y="907"/>
                  <a:pt x="904" y="912"/>
                  <a:pt x="904" y="919"/>
                </a:cubicBezTo>
                <a:cubicBezTo>
                  <a:pt x="904" y="926"/>
                  <a:pt x="910" y="932"/>
                  <a:pt x="917" y="932"/>
                </a:cubicBezTo>
                <a:cubicBezTo>
                  <a:pt x="924" y="932"/>
                  <a:pt x="930" y="926"/>
                  <a:pt x="930" y="919"/>
                </a:cubicBezTo>
                <a:close/>
                <a:moveTo>
                  <a:pt x="1548" y="932"/>
                </a:moveTo>
                <a:cubicBezTo>
                  <a:pt x="1555" y="932"/>
                  <a:pt x="1561" y="926"/>
                  <a:pt x="1561" y="919"/>
                </a:cubicBezTo>
                <a:cubicBezTo>
                  <a:pt x="1561" y="912"/>
                  <a:pt x="1555" y="907"/>
                  <a:pt x="1548" y="907"/>
                </a:cubicBezTo>
                <a:cubicBezTo>
                  <a:pt x="1541" y="907"/>
                  <a:pt x="1535" y="912"/>
                  <a:pt x="1535" y="919"/>
                </a:cubicBezTo>
                <a:cubicBezTo>
                  <a:pt x="1535" y="926"/>
                  <a:pt x="1541" y="932"/>
                  <a:pt x="1548" y="932"/>
                </a:cubicBezTo>
                <a:close/>
                <a:moveTo>
                  <a:pt x="1587" y="932"/>
                </a:moveTo>
                <a:cubicBezTo>
                  <a:pt x="1594" y="932"/>
                  <a:pt x="1600" y="926"/>
                  <a:pt x="1600" y="919"/>
                </a:cubicBezTo>
                <a:cubicBezTo>
                  <a:pt x="1600" y="912"/>
                  <a:pt x="1594" y="907"/>
                  <a:pt x="1587" y="907"/>
                </a:cubicBezTo>
                <a:cubicBezTo>
                  <a:pt x="1580" y="907"/>
                  <a:pt x="1574" y="912"/>
                  <a:pt x="1574" y="919"/>
                </a:cubicBezTo>
                <a:cubicBezTo>
                  <a:pt x="1574" y="926"/>
                  <a:pt x="1580" y="932"/>
                  <a:pt x="1587" y="932"/>
                </a:cubicBezTo>
                <a:close/>
                <a:moveTo>
                  <a:pt x="1627" y="932"/>
                </a:moveTo>
                <a:cubicBezTo>
                  <a:pt x="1634" y="932"/>
                  <a:pt x="1639" y="926"/>
                  <a:pt x="1639" y="919"/>
                </a:cubicBezTo>
                <a:cubicBezTo>
                  <a:pt x="1639" y="912"/>
                  <a:pt x="1634" y="907"/>
                  <a:pt x="1627" y="907"/>
                </a:cubicBezTo>
                <a:cubicBezTo>
                  <a:pt x="1620" y="907"/>
                  <a:pt x="1614" y="912"/>
                  <a:pt x="1614" y="919"/>
                </a:cubicBezTo>
                <a:cubicBezTo>
                  <a:pt x="1614" y="926"/>
                  <a:pt x="1620" y="932"/>
                  <a:pt x="1627" y="932"/>
                </a:cubicBezTo>
                <a:close/>
                <a:moveTo>
                  <a:pt x="1666" y="932"/>
                </a:moveTo>
                <a:cubicBezTo>
                  <a:pt x="1673" y="932"/>
                  <a:pt x="1679" y="926"/>
                  <a:pt x="1679" y="919"/>
                </a:cubicBezTo>
                <a:cubicBezTo>
                  <a:pt x="1679" y="912"/>
                  <a:pt x="1673" y="907"/>
                  <a:pt x="1666" y="907"/>
                </a:cubicBezTo>
                <a:cubicBezTo>
                  <a:pt x="1659" y="907"/>
                  <a:pt x="1653" y="912"/>
                  <a:pt x="1653" y="919"/>
                </a:cubicBezTo>
                <a:cubicBezTo>
                  <a:pt x="1653" y="926"/>
                  <a:pt x="1659" y="932"/>
                  <a:pt x="1666" y="932"/>
                </a:cubicBezTo>
                <a:close/>
                <a:moveTo>
                  <a:pt x="1705" y="932"/>
                </a:moveTo>
                <a:cubicBezTo>
                  <a:pt x="1713" y="932"/>
                  <a:pt x="1718" y="926"/>
                  <a:pt x="1718" y="919"/>
                </a:cubicBezTo>
                <a:cubicBezTo>
                  <a:pt x="1718" y="912"/>
                  <a:pt x="1713" y="907"/>
                  <a:pt x="1705" y="907"/>
                </a:cubicBezTo>
                <a:cubicBezTo>
                  <a:pt x="1698" y="907"/>
                  <a:pt x="1693" y="912"/>
                  <a:pt x="1693" y="919"/>
                </a:cubicBezTo>
                <a:cubicBezTo>
                  <a:pt x="1693" y="926"/>
                  <a:pt x="1698" y="932"/>
                  <a:pt x="1705" y="932"/>
                </a:cubicBezTo>
                <a:close/>
                <a:moveTo>
                  <a:pt x="1745" y="932"/>
                </a:moveTo>
                <a:cubicBezTo>
                  <a:pt x="1752" y="932"/>
                  <a:pt x="1758" y="926"/>
                  <a:pt x="1758" y="919"/>
                </a:cubicBezTo>
                <a:cubicBezTo>
                  <a:pt x="1758" y="912"/>
                  <a:pt x="1752" y="907"/>
                  <a:pt x="1745" y="907"/>
                </a:cubicBezTo>
                <a:cubicBezTo>
                  <a:pt x="1738" y="907"/>
                  <a:pt x="1732" y="912"/>
                  <a:pt x="1732" y="919"/>
                </a:cubicBezTo>
                <a:cubicBezTo>
                  <a:pt x="1732" y="926"/>
                  <a:pt x="1738" y="932"/>
                  <a:pt x="1745" y="932"/>
                </a:cubicBezTo>
                <a:close/>
                <a:moveTo>
                  <a:pt x="1784" y="932"/>
                </a:moveTo>
                <a:cubicBezTo>
                  <a:pt x="1791" y="932"/>
                  <a:pt x="1797" y="926"/>
                  <a:pt x="1797" y="919"/>
                </a:cubicBezTo>
                <a:cubicBezTo>
                  <a:pt x="1797" y="912"/>
                  <a:pt x="1791" y="907"/>
                  <a:pt x="1784" y="907"/>
                </a:cubicBezTo>
                <a:cubicBezTo>
                  <a:pt x="1777" y="907"/>
                  <a:pt x="1772" y="912"/>
                  <a:pt x="1772" y="919"/>
                </a:cubicBezTo>
                <a:cubicBezTo>
                  <a:pt x="1772" y="926"/>
                  <a:pt x="1777" y="932"/>
                  <a:pt x="1784" y="932"/>
                </a:cubicBezTo>
                <a:close/>
                <a:moveTo>
                  <a:pt x="1824" y="932"/>
                </a:moveTo>
                <a:cubicBezTo>
                  <a:pt x="1831" y="932"/>
                  <a:pt x="1836" y="926"/>
                  <a:pt x="1836" y="919"/>
                </a:cubicBezTo>
                <a:cubicBezTo>
                  <a:pt x="1836" y="912"/>
                  <a:pt x="1831" y="907"/>
                  <a:pt x="1824" y="907"/>
                </a:cubicBezTo>
                <a:cubicBezTo>
                  <a:pt x="1817" y="907"/>
                  <a:pt x="1811" y="912"/>
                  <a:pt x="1811" y="919"/>
                </a:cubicBezTo>
                <a:cubicBezTo>
                  <a:pt x="1811" y="926"/>
                  <a:pt x="1817" y="932"/>
                  <a:pt x="1824" y="932"/>
                </a:cubicBezTo>
                <a:close/>
                <a:moveTo>
                  <a:pt x="1863" y="932"/>
                </a:moveTo>
                <a:cubicBezTo>
                  <a:pt x="1870" y="932"/>
                  <a:pt x="1876" y="926"/>
                  <a:pt x="1876" y="919"/>
                </a:cubicBezTo>
                <a:cubicBezTo>
                  <a:pt x="1876" y="912"/>
                  <a:pt x="1870" y="907"/>
                  <a:pt x="1863" y="907"/>
                </a:cubicBezTo>
                <a:cubicBezTo>
                  <a:pt x="1856" y="907"/>
                  <a:pt x="1850" y="912"/>
                  <a:pt x="1850" y="919"/>
                </a:cubicBezTo>
                <a:cubicBezTo>
                  <a:pt x="1850" y="926"/>
                  <a:pt x="1856" y="932"/>
                  <a:pt x="1863" y="932"/>
                </a:cubicBezTo>
                <a:close/>
                <a:moveTo>
                  <a:pt x="1903" y="932"/>
                </a:moveTo>
                <a:cubicBezTo>
                  <a:pt x="1910" y="932"/>
                  <a:pt x="1915" y="926"/>
                  <a:pt x="1915" y="919"/>
                </a:cubicBezTo>
                <a:cubicBezTo>
                  <a:pt x="1915" y="912"/>
                  <a:pt x="1910" y="907"/>
                  <a:pt x="1903" y="907"/>
                </a:cubicBezTo>
                <a:cubicBezTo>
                  <a:pt x="1896" y="907"/>
                  <a:pt x="1890" y="912"/>
                  <a:pt x="1890" y="919"/>
                </a:cubicBezTo>
                <a:cubicBezTo>
                  <a:pt x="1890" y="926"/>
                  <a:pt x="1896" y="932"/>
                  <a:pt x="1903" y="932"/>
                </a:cubicBezTo>
                <a:close/>
                <a:moveTo>
                  <a:pt x="1942" y="932"/>
                </a:moveTo>
                <a:cubicBezTo>
                  <a:pt x="1949" y="932"/>
                  <a:pt x="1955" y="926"/>
                  <a:pt x="1955" y="919"/>
                </a:cubicBezTo>
                <a:cubicBezTo>
                  <a:pt x="1955" y="912"/>
                  <a:pt x="1949" y="907"/>
                  <a:pt x="1942" y="907"/>
                </a:cubicBezTo>
                <a:cubicBezTo>
                  <a:pt x="1935" y="907"/>
                  <a:pt x="1929" y="912"/>
                  <a:pt x="1929" y="919"/>
                </a:cubicBezTo>
                <a:cubicBezTo>
                  <a:pt x="1929" y="926"/>
                  <a:pt x="1935" y="932"/>
                  <a:pt x="1942" y="932"/>
                </a:cubicBezTo>
                <a:close/>
                <a:moveTo>
                  <a:pt x="1981" y="932"/>
                </a:moveTo>
                <a:cubicBezTo>
                  <a:pt x="1988" y="932"/>
                  <a:pt x="1994" y="926"/>
                  <a:pt x="1994" y="919"/>
                </a:cubicBezTo>
                <a:cubicBezTo>
                  <a:pt x="1994" y="912"/>
                  <a:pt x="1988" y="907"/>
                  <a:pt x="1981" y="907"/>
                </a:cubicBezTo>
                <a:cubicBezTo>
                  <a:pt x="1974" y="907"/>
                  <a:pt x="1969" y="912"/>
                  <a:pt x="1969" y="919"/>
                </a:cubicBezTo>
                <a:cubicBezTo>
                  <a:pt x="1969" y="926"/>
                  <a:pt x="1974" y="932"/>
                  <a:pt x="1981" y="932"/>
                </a:cubicBezTo>
                <a:close/>
                <a:moveTo>
                  <a:pt x="2021" y="932"/>
                </a:moveTo>
                <a:cubicBezTo>
                  <a:pt x="2028" y="932"/>
                  <a:pt x="2034" y="926"/>
                  <a:pt x="2034" y="919"/>
                </a:cubicBezTo>
                <a:cubicBezTo>
                  <a:pt x="2034" y="912"/>
                  <a:pt x="2028" y="907"/>
                  <a:pt x="2021" y="907"/>
                </a:cubicBezTo>
                <a:cubicBezTo>
                  <a:pt x="2014" y="907"/>
                  <a:pt x="2008" y="912"/>
                  <a:pt x="2008" y="919"/>
                </a:cubicBezTo>
                <a:cubicBezTo>
                  <a:pt x="2008" y="926"/>
                  <a:pt x="2014" y="932"/>
                  <a:pt x="2021" y="932"/>
                </a:cubicBezTo>
                <a:close/>
                <a:moveTo>
                  <a:pt x="2060" y="932"/>
                </a:moveTo>
                <a:cubicBezTo>
                  <a:pt x="2067" y="932"/>
                  <a:pt x="2073" y="926"/>
                  <a:pt x="2073" y="919"/>
                </a:cubicBezTo>
                <a:cubicBezTo>
                  <a:pt x="2073" y="912"/>
                  <a:pt x="2067" y="907"/>
                  <a:pt x="2060" y="907"/>
                </a:cubicBezTo>
                <a:cubicBezTo>
                  <a:pt x="2053" y="907"/>
                  <a:pt x="2048" y="912"/>
                  <a:pt x="2048" y="919"/>
                </a:cubicBezTo>
                <a:cubicBezTo>
                  <a:pt x="2048" y="926"/>
                  <a:pt x="2053" y="932"/>
                  <a:pt x="2060" y="932"/>
                </a:cubicBezTo>
                <a:close/>
                <a:moveTo>
                  <a:pt x="2100" y="932"/>
                </a:moveTo>
                <a:cubicBezTo>
                  <a:pt x="2107" y="932"/>
                  <a:pt x="2112" y="926"/>
                  <a:pt x="2112" y="919"/>
                </a:cubicBezTo>
                <a:cubicBezTo>
                  <a:pt x="2112" y="912"/>
                  <a:pt x="2107" y="907"/>
                  <a:pt x="2100" y="907"/>
                </a:cubicBezTo>
                <a:cubicBezTo>
                  <a:pt x="2093" y="907"/>
                  <a:pt x="2087" y="912"/>
                  <a:pt x="2087" y="919"/>
                </a:cubicBezTo>
                <a:cubicBezTo>
                  <a:pt x="2087" y="926"/>
                  <a:pt x="2093" y="932"/>
                  <a:pt x="2100" y="932"/>
                </a:cubicBezTo>
                <a:close/>
                <a:moveTo>
                  <a:pt x="2139" y="932"/>
                </a:moveTo>
                <a:cubicBezTo>
                  <a:pt x="2146" y="932"/>
                  <a:pt x="2152" y="926"/>
                  <a:pt x="2152" y="919"/>
                </a:cubicBezTo>
                <a:cubicBezTo>
                  <a:pt x="2152" y="912"/>
                  <a:pt x="2146" y="907"/>
                  <a:pt x="2139" y="907"/>
                </a:cubicBezTo>
                <a:cubicBezTo>
                  <a:pt x="2132" y="907"/>
                  <a:pt x="2126" y="912"/>
                  <a:pt x="2126" y="919"/>
                </a:cubicBezTo>
                <a:cubicBezTo>
                  <a:pt x="2126" y="926"/>
                  <a:pt x="2132" y="932"/>
                  <a:pt x="2139" y="932"/>
                </a:cubicBezTo>
                <a:close/>
                <a:moveTo>
                  <a:pt x="2179" y="932"/>
                </a:moveTo>
                <a:cubicBezTo>
                  <a:pt x="2186" y="932"/>
                  <a:pt x="2191" y="926"/>
                  <a:pt x="2191" y="919"/>
                </a:cubicBezTo>
                <a:cubicBezTo>
                  <a:pt x="2191" y="912"/>
                  <a:pt x="2186" y="907"/>
                  <a:pt x="2179" y="907"/>
                </a:cubicBezTo>
                <a:cubicBezTo>
                  <a:pt x="2172" y="907"/>
                  <a:pt x="2166" y="912"/>
                  <a:pt x="2166" y="919"/>
                </a:cubicBezTo>
                <a:cubicBezTo>
                  <a:pt x="2166" y="926"/>
                  <a:pt x="2172" y="932"/>
                  <a:pt x="2179" y="932"/>
                </a:cubicBezTo>
                <a:close/>
                <a:moveTo>
                  <a:pt x="2218" y="932"/>
                </a:moveTo>
                <a:cubicBezTo>
                  <a:pt x="2225" y="932"/>
                  <a:pt x="2231" y="926"/>
                  <a:pt x="2231" y="919"/>
                </a:cubicBezTo>
                <a:cubicBezTo>
                  <a:pt x="2231" y="912"/>
                  <a:pt x="2225" y="907"/>
                  <a:pt x="2218" y="907"/>
                </a:cubicBezTo>
                <a:cubicBezTo>
                  <a:pt x="2211" y="907"/>
                  <a:pt x="2205" y="912"/>
                  <a:pt x="2205" y="919"/>
                </a:cubicBezTo>
                <a:cubicBezTo>
                  <a:pt x="2205" y="926"/>
                  <a:pt x="2211" y="932"/>
                  <a:pt x="2218" y="932"/>
                </a:cubicBezTo>
                <a:close/>
                <a:moveTo>
                  <a:pt x="2257" y="907"/>
                </a:moveTo>
                <a:cubicBezTo>
                  <a:pt x="2250" y="907"/>
                  <a:pt x="2245" y="912"/>
                  <a:pt x="2245" y="919"/>
                </a:cubicBezTo>
                <a:cubicBezTo>
                  <a:pt x="2245" y="926"/>
                  <a:pt x="2250" y="932"/>
                  <a:pt x="2257" y="932"/>
                </a:cubicBezTo>
                <a:cubicBezTo>
                  <a:pt x="2264" y="932"/>
                  <a:pt x="2270" y="926"/>
                  <a:pt x="2270" y="919"/>
                </a:cubicBezTo>
                <a:cubicBezTo>
                  <a:pt x="2270" y="912"/>
                  <a:pt x="2264" y="907"/>
                  <a:pt x="2257" y="907"/>
                </a:cubicBezTo>
                <a:close/>
                <a:moveTo>
                  <a:pt x="2455" y="932"/>
                </a:moveTo>
                <a:cubicBezTo>
                  <a:pt x="2462" y="932"/>
                  <a:pt x="2467" y="926"/>
                  <a:pt x="2467" y="919"/>
                </a:cubicBezTo>
                <a:cubicBezTo>
                  <a:pt x="2467" y="912"/>
                  <a:pt x="2462" y="907"/>
                  <a:pt x="2455" y="907"/>
                </a:cubicBezTo>
                <a:cubicBezTo>
                  <a:pt x="2447" y="907"/>
                  <a:pt x="2442" y="912"/>
                  <a:pt x="2442" y="919"/>
                </a:cubicBezTo>
                <a:cubicBezTo>
                  <a:pt x="2442" y="926"/>
                  <a:pt x="2447" y="932"/>
                  <a:pt x="2455" y="932"/>
                </a:cubicBezTo>
                <a:close/>
                <a:moveTo>
                  <a:pt x="2494" y="932"/>
                </a:moveTo>
                <a:cubicBezTo>
                  <a:pt x="2501" y="932"/>
                  <a:pt x="2507" y="926"/>
                  <a:pt x="2507" y="919"/>
                </a:cubicBezTo>
                <a:cubicBezTo>
                  <a:pt x="2507" y="912"/>
                  <a:pt x="2501" y="907"/>
                  <a:pt x="2494" y="907"/>
                </a:cubicBezTo>
                <a:cubicBezTo>
                  <a:pt x="2487" y="907"/>
                  <a:pt x="2481" y="912"/>
                  <a:pt x="2481" y="919"/>
                </a:cubicBezTo>
                <a:cubicBezTo>
                  <a:pt x="2481" y="926"/>
                  <a:pt x="2487" y="932"/>
                  <a:pt x="2494" y="932"/>
                </a:cubicBezTo>
                <a:close/>
                <a:moveTo>
                  <a:pt x="2533" y="907"/>
                </a:moveTo>
                <a:cubicBezTo>
                  <a:pt x="2526" y="907"/>
                  <a:pt x="2521" y="912"/>
                  <a:pt x="2521" y="919"/>
                </a:cubicBezTo>
                <a:cubicBezTo>
                  <a:pt x="2521" y="926"/>
                  <a:pt x="2526" y="932"/>
                  <a:pt x="2533" y="932"/>
                </a:cubicBezTo>
                <a:cubicBezTo>
                  <a:pt x="2540" y="932"/>
                  <a:pt x="2546" y="926"/>
                  <a:pt x="2546" y="919"/>
                </a:cubicBezTo>
                <a:cubicBezTo>
                  <a:pt x="2546" y="912"/>
                  <a:pt x="2540" y="907"/>
                  <a:pt x="2533" y="907"/>
                </a:cubicBezTo>
                <a:close/>
                <a:moveTo>
                  <a:pt x="2573" y="907"/>
                </a:moveTo>
                <a:cubicBezTo>
                  <a:pt x="2566" y="907"/>
                  <a:pt x="2560" y="912"/>
                  <a:pt x="2560" y="919"/>
                </a:cubicBezTo>
                <a:cubicBezTo>
                  <a:pt x="2560" y="926"/>
                  <a:pt x="2566" y="932"/>
                  <a:pt x="2573" y="932"/>
                </a:cubicBezTo>
                <a:cubicBezTo>
                  <a:pt x="2580" y="932"/>
                  <a:pt x="2586" y="926"/>
                  <a:pt x="2586" y="919"/>
                </a:cubicBezTo>
                <a:cubicBezTo>
                  <a:pt x="2586" y="912"/>
                  <a:pt x="2580" y="907"/>
                  <a:pt x="2573" y="907"/>
                </a:cubicBezTo>
                <a:close/>
                <a:moveTo>
                  <a:pt x="2652" y="907"/>
                </a:moveTo>
                <a:cubicBezTo>
                  <a:pt x="2645" y="907"/>
                  <a:pt x="2639" y="912"/>
                  <a:pt x="2639" y="919"/>
                </a:cubicBezTo>
                <a:cubicBezTo>
                  <a:pt x="2639" y="926"/>
                  <a:pt x="2645" y="932"/>
                  <a:pt x="2652" y="932"/>
                </a:cubicBezTo>
                <a:cubicBezTo>
                  <a:pt x="2659" y="932"/>
                  <a:pt x="2664" y="926"/>
                  <a:pt x="2664" y="919"/>
                </a:cubicBezTo>
                <a:cubicBezTo>
                  <a:pt x="2664" y="912"/>
                  <a:pt x="2659" y="907"/>
                  <a:pt x="2652" y="907"/>
                </a:cubicBezTo>
                <a:close/>
                <a:moveTo>
                  <a:pt x="2691" y="932"/>
                </a:moveTo>
                <a:cubicBezTo>
                  <a:pt x="2698" y="932"/>
                  <a:pt x="2704" y="926"/>
                  <a:pt x="2704" y="919"/>
                </a:cubicBezTo>
                <a:cubicBezTo>
                  <a:pt x="2704" y="912"/>
                  <a:pt x="2698" y="907"/>
                  <a:pt x="2691" y="907"/>
                </a:cubicBezTo>
                <a:cubicBezTo>
                  <a:pt x="2684" y="907"/>
                  <a:pt x="2678" y="912"/>
                  <a:pt x="2678" y="919"/>
                </a:cubicBezTo>
                <a:cubicBezTo>
                  <a:pt x="2678" y="926"/>
                  <a:pt x="2684" y="932"/>
                  <a:pt x="2691" y="932"/>
                </a:cubicBezTo>
                <a:close/>
                <a:moveTo>
                  <a:pt x="2730" y="907"/>
                </a:moveTo>
                <a:cubicBezTo>
                  <a:pt x="2723" y="907"/>
                  <a:pt x="2718" y="912"/>
                  <a:pt x="2718" y="919"/>
                </a:cubicBezTo>
                <a:cubicBezTo>
                  <a:pt x="2718" y="926"/>
                  <a:pt x="2723" y="932"/>
                  <a:pt x="2730" y="932"/>
                </a:cubicBezTo>
                <a:cubicBezTo>
                  <a:pt x="2738" y="932"/>
                  <a:pt x="2743" y="926"/>
                  <a:pt x="2743" y="919"/>
                </a:cubicBezTo>
                <a:cubicBezTo>
                  <a:pt x="2743" y="912"/>
                  <a:pt x="2738" y="907"/>
                  <a:pt x="2730" y="907"/>
                </a:cubicBezTo>
                <a:close/>
                <a:moveTo>
                  <a:pt x="2770" y="932"/>
                </a:moveTo>
                <a:cubicBezTo>
                  <a:pt x="2777" y="932"/>
                  <a:pt x="2783" y="926"/>
                  <a:pt x="2783" y="919"/>
                </a:cubicBezTo>
                <a:cubicBezTo>
                  <a:pt x="2783" y="912"/>
                  <a:pt x="2777" y="907"/>
                  <a:pt x="2770" y="907"/>
                </a:cubicBezTo>
                <a:cubicBezTo>
                  <a:pt x="2763" y="907"/>
                  <a:pt x="2757" y="912"/>
                  <a:pt x="2757" y="919"/>
                </a:cubicBezTo>
                <a:cubicBezTo>
                  <a:pt x="2757" y="926"/>
                  <a:pt x="2763" y="932"/>
                  <a:pt x="2770" y="932"/>
                </a:cubicBezTo>
                <a:close/>
                <a:moveTo>
                  <a:pt x="720" y="946"/>
                </a:moveTo>
                <a:cubicBezTo>
                  <a:pt x="713" y="946"/>
                  <a:pt x="707" y="952"/>
                  <a:pt x="707" y="959"/>
                </a:cubicBezTo>
                <a:cubicBezTo>
                  <a:pt x="707" y="966"/>
                  <a:pt x="713" y="972"/>
                  <a:pt x="720" y="972"/>
                </a:cubicBezTo>
                <a:cubicBezTo>
                  <a:pt x="727" y="972"/>
                  <a:pt x="733" y="966"/>
                  <a:pt x="733" y="959"/>
                </a:cubicBezTo>
                <a:cubicBezTo>
                  <a:pt x="733" y="952"/>
                  <a:pt x="727" y="946"/>
                  <a:pt x="720" y="946"/>
                </a:cubicBezTo>
                <a:close/>
                <a:moveTo>
                  <a:pt x="759" y="946"/>
                </a:moveTo>
                <a:cubicBezTo>
                  <a:pt x="752" y="946"/>
                  <a:pt x="747" y="952"/>
                  <a:pt x="747" y="959"/>
                </a:cubicBezTo>
                <a:cubicBezTo>
                  <a:pt x="747" y="966"/>
                  <a:pt x="752" y="972"/>
                  <a:pt x="759" y="972"/>
                </a:cubicBezTo>
                <a:cubicBezTo>
                  <a:pt x="766" y="972"/>
                  <a:pt x="772" y="966"/>
                  <a:pt x="772" y="959"/>
                </a:cubicBezTo>
                <a:cubicBezTo>
                  <a:pt x="772" y="952"/>
                  <a:pt x="766" y="946"/>
                  <a:pt x="759" y="946"/>
                </a:cubicBezTo>
                <a:close/>
                <a:moveTo>
                  <a:pt x="799" y="952"/>
                </a:moveTo>
                <a:cubicBezTo>
                  <a:pt x="795" y="952"/>
                  <a:pt x="791" y="955"/>
                  <a:pt x="791" y="959"/>
                </a:cubicBezTo>
                <a:cubicBezTo>
                  <a:pt x="791" y="963"/>
                  <a:pt x="795" y="966"/>
                  <a:pt x="799" y="966"/>
                </a:cubicBezTo>
                <a:cubicBezTo>
                  <a:pt x="803" y="966"/>
                  <a:pt x="806" y="963"/>
                  <a:pt x="806" y="959"/>
                </a:cubicBezTo>
                <a:cubicBezTo>
                  <a:pt x="806" y="955"/>
                  <a:pt x="803" y="952"/>
                  <a:pt x="799" y="952"/>
                </a:cubicBezTo>
                <a:close/>
                <a:moveTo>
                  <a:pt x="1548" y="972"/>
                </a:moveTo>
                <a:cubicBezTo>
                  <a:pt x="1555" y="972"/>
                  <a:pt x="1561" y="966"/>
                  <a:pt x="1561" y="959"/>
                </a:cubicBezTo>
                <a:cubicBezTo>
                  <a:pt x="1561" y="952"/>
                  <a:pt x="1555" y="946"/>
                  <a:pt x="1548" y="946"/>
                </a:cubicBezTo>
                <a:cubicBezTo>
                  <a:pt x="1541" y="946"/>
                  <a:pt x="1535" y="952"/>
                  <a:pt x="1535" y="959"/>
                </a:cubicBezTo>
                <a:cubicBezTo>
                  <a:pt x="1535" y="966"/>
                  <a:pt x="1541" y="972"/>
                  <a:pt x="1548" y="972"/>
                </a:cubicBezTo>
                <a:close/>
                <a:moveTo>
                  <a:pt x="1587" y="946"/>
                </a:moveTo>
                <a:cubicBezTo>
                  <a:pt x="1580" y="946"/>
                  <a:pt x="1574" y="952"/>
                  <a:pt x="1574" y="959"/>
                </a:cubicBezTo>
                <a:cubicBezTo>
                  <a:pt x="1574" y="966"/>
                  <a:pt x="1580" y="972"/>
                  <a:pt x="1587" y="972"/>
                </a:cubicBezTo>
                <a:cubicBezTo>
                  <a:pt x="1594" y="972"/>
                  <a:pt x="1600" y="966"/>
                  <a:pt x="1600" y="959"/>
                </a:cubicBezTo>
                <a:cubicBezTo>
                  <a:pt x="1600" y="952"/>
                  <a:pt x="1594" y="946"/>
                  <a:pt x="1587" y="946"/>
                </a:cubicBezTo>
                <a:close/>
                <a:moveTo>
                  <a:pt x="1627" y="946"/>
                </a:moveTo>
                <a:cubicBezTo>
                  <a:pt x="1620" y="946"/>
                  <a:pt x="1614" y="952"/>
                  <a:pt x="1614" y="959"/>
                </a:cubicBezTo>
                <a:cubicBezTo>
                  <a:pt x="1614" y="966"/>
                  <a:pt x="1620" y="972"/>
                  <a:pt x="1627" y="972"/>
                </a:cubicBezTo>
                <a:cubicBezTo>
                  <a:pt x="1634" y="972"/>
                  <a:pt x="1639" y="966"/>
                  <a:pt x="1639" y="959"/>
                </a:cubicBezTo>
                <a:cubicBezTo>
                  <a:pt x="1639" y="952"/>
                  <a:pt x="1634" y="946"/>
                  <a:pt x="1627" y="946"/>
                </a:cubicBezTo>
                <a:close/>
                <a:moveTo>
                  <a:pt x="1666" y="972"/>
                </a:moveTo>
                <a:cubicBezTo>
                  <a:pt x="1673" y="972"/>
                  <a:pt x="1679" y="966"/>
                  <a:pt x="1679" y="959"/>
                </a:cubicBezTo>
                <a:cubicBezTo>
                  <a:pt x="1679" y="952"/>
                  <a:pt x="1673" y="946"/>
                  <a:pt x="1666" y="946"/>
                </a:cubicBezTo>
                <a:cubicBezTo>
                  <a:pt x="1659" y="946"/>
                  <a:pt x="1653" y="952"/>
                  <a:pt x="1653" y="959"/>
                </a:cubicBezTo>
                <a:cubicBezTo>
                  <a:pt x="1653" y="966"/>
                  <a:pt x="1659" y="972"/>
                  <a:pt x="1666" y="972"/>
                </a:cubicBezTo>
                <a:close/>
                <a:moveTo>
                  <a:pt x="1705" y="972"/>
                </a:moveTo>
                <a:cubicBezTo>
                  <a:pt x="1713" y="972"/>
                  <a:pt x="1718" y="966"/>
                  <a:pt x="1718" y="959"/>
                </a:cubicBezTo>
                <a:cubicBezTo>
                  <a:pt x="1718" y="952"/>
                  <a:pt x="1713" y="946"/>
                  <a:pt x="1705" y="946"/>
                </a:cubicBezTo>
                <a:cubicBezTo>
                  <a:pt x="1698" y="946"/>
                  <a:pt x="1693" y="952"/>
                  <a:pt x="1693" y="959"/>
                </a:cubicBezTo>
                <a:cubicBezTo>
                  <a:pt x="1693" y="966"/>
                  <a:pt x="1698" y="972"/>
                  <a:pt x="1705" y="972"/>
                </a:cubicBezTo>
                <a:close/>
                <a:moveTo>
                  <a:pt x="1745" y="972"/>
                </a:moveTo>
                <a:cubicBezTo>
                  <a:pt x="1752" y="972"/>
                  <a:pt x="1758" y="966"/>
                  <a:pt x="1758" y="959"/>
                </a:cubicBezTo>
                <a:cubicBezTo>
                  <a:pt x="1758" y="952"/>
                  <a:pt x="1752" y="946"/>
                  <a:pt x="1745" y="946"/>
                </a:cubicBezTo>
                <a:cubicBezTo>
                  <a:pt x="1738" y="946"/>
                  <a:pt x="1732" y="952"/>
                  <a:pt x="1732" y="959"/>
                </a:cubicBezTo>
                <a:cubicBezTo>
                  <a:pt x="1732" y="966"/>
                  <a:pt x="1738" y="972"/>
                  <a:pt x="1745" y="972"/>
                </a:cubicBezTo>
                <a:close/>
                <a:moveTo>
                  <a:pt x="1784" y="972"/>
                </a:moveTo>
                <a:cubicBezTo>
                  <a:pt x="1791" y="972"/>
                  <a:pt x="1797" y="966"/>
                  <a:pt x="1797" y="959"/>
                </a:cubicBezTo>
                <a:cubicBezTo>
                  <a:pt x="1797" y="952"/>
                  <a:pt x="1791" y="946"/>
                  <a:pt x="1784" y="946"/>
                </a:cubicBezTo>
                <a:cubicBezTo>
                  <a:pt x="1777" y="946"/>
                  <a:pt x="1772" y="952"/>
                  <a:pt x="1772" y="959"/>
                </a:cubicBezTo>
                <a:cubicBezTo>
                  <a:pt x="1772" y="966"/>
                  <a:pt x="1777" y="972"/>
                  <a:pt x="1784" y="972"/>
                </a:cubicBezTo>
                <a:close/>
                <a:moveTo>
                  <a:pt x="1824" y="972"/>
                </a:moveTo>
                <a:cubicBezTo>
                  <a:pt x="1831" y="972"/>
                  <a:pt x="1836" y="966"/>
                  <a:pt x="1836" y="959"/>
                </a:cubicBezTo>
                <a:cubicBezTo>
                  <a:pt x="1836" y="952"/>
                  <a:pt x="1831" y="946"/>
                  <a:pt x="1824" y="946"/>
                </a:cubicBezTo>
                <a:cubicBezTo>
                  <a:pt x="1817" y="946"/>
                  <a:pt x="1811" y="952"/>
                  <a:pt x="1811" y="959"/>
                </a:cubicBezTo>
                <a:cubicBezTo>
                  <a:pt x="1811" y="966"/>
                  <a:pt x="1817" y="972"/>
                  <a:pt x="1824" y="972"/>
                </a:cubicBezTo>
                <a:close/>
                <a:moveTo>
                  <a:pt x="1863" y="946"/>
                </a:moveTo>
                <a:cubicBezTo>
                  <a:pt x="1856" y="946"/>
                  <a:pt x="1850" y="952"/>
                  <a:pt x="1850" y="959"/>
                </a:cubicBezTo>
                <a:cubicBezTo>
                  <a:pt x="1850" y="966"/>
                  <a:pt x="1856" y="972"/>
                  <a:pt x="1863" y="972"/>
                </a:cubicBezTo>
                <a:cubicBezTo>
                  <a:pt x="1870" y="972"/>
                  <a:pt x="1876" y="966"/>
                  <a:pt x="1876" y="959"/>
                </a:cubicBezTo>
                <a:cubicBezTo>
                  <a:pt x="1876" y="952"/>
                  <a:pt x="1870" y="946"/>
                  <a:pt x="1863" y="946"/>
                </a:cubicBezTo>
                <a:close/>
                <a:moveTo>
                  <a:pt x="1903" y="972"/>
                </a:moveTo>
                <a:cubicBezTo>
                  <a:pt x="1910" y="972"/>
                  <a:pt x="1915" y="966"/>
                  <a:pt x="1915" y="959"/>
                </a:cubicBezTo>
                <a:cubicBezTo>
                  <a:pt x="1915" y="952"/>
                  <a:pt x="1910" y="946"/>
                  <a:pt x="1903" y="946"/>
                </a:cubicBezTo>
                <a:cubicBezTo>
                  <a:pt x="1896" y="946"/>
                  <a:pt x="1890" y="952"/>
                  <a:pt x="1890" y="959"/>
                </a:cubicBezTo>
                <a:cubicBezTo>
                  <a:pt x="1890" y="966"/>
                  <a:pt x="1896" y="972"/>
                  <a:pt x="1903" y="972"/>
                </a:cubicBezTo>
                <a:close/>
                <a:moveTo>
                  <a:pt x="1942" y="972"/>
                </a:moveTo>
                <a:cubicBezTo>
                  <a:pt x="1949" y="972"/>
                  <a:pt x="1955" y="966"/>
                  <a:pt x="1955" y="959"/>
                </a:cubicBezTo>
                <a:cubicBezTo>
                  <a:pt x="1955" y="952"/>
                  <a:pt x="1949" y="946"/>
                  <a:pt x="1942" y="946"/>
                </a:cubicBezTo>
                <a:cubicBezTo>
                  <a:pt x="1935" y="946"/>
                  <a:pt x="1929" y="952"/>
                  <a:pt x="1929" y="959"/>
                </a:cubicBezTo>
                <a:cubicBezTo>
                  <a:pt x="1929" y="966"/>
                  <a:pt x="1935" y="972"/>
                  <a:pt x="1942" y="972"/>
                </a:cubicBezTo>
                <a:close/>
                <a:moveTo>
                  <a:pt x="1981" y="972"/>
                </a:moveTo>
                <a:cubicBezTo>
                  <a:pt x="1988" y="972"/>
                  <a:pt x="1994" y="966"/>
                  <a:pt x="1994" y="959"/>
                </a:cubicBezTo>
                <a:cubicBezTo>
                  <a:pt x="1994" y="952"/>
                  <a:pt x="1988" y="946"/>
                  <a:pt x="1981" y="946"/>
                </a:cubicBezTo>
                <a:cubicBezTo>
                  <a:pt x="1974" y="946"/>
                  <a:pt x="1969" y="952"/>
                  <a:pt x="1969" y="959"/>
                </a:cubicBezTo>
                <a:cubicBezTo>
                  <a:pt x="1969" y="966"/>
                  <a:pt x="1974" y="972"/>
                  <a:pt x="1981" y="972"/>
                </a:cubicBezTo>
                <a:close/>
                <a:moveTo>
                  <a:pt x="2021" y="972"/>
                </a:moveTo>
                <a:cubicBezTo>
                  <a:pt x="2028" y="972"/>
                  <a:pt x="2034" y="966"/>
                  <a:pt x="2034" y="959"/>
                </a:cubicBezTo>
                <a:cubicBezTo>
                  <a:pt x="2034" y="952"/>
                  <a:pt x="2028" y="946"/>
                  <a:pt x="2021" y="946"/>
                </a:cubicBezTo>
                <a:cubicBezTo>
                  <a:pt x="2014" y="946"/>
                  <a:pt x="2008" y="952"/>
                  <a:pt x="2008" y="959"/>
                </a:cubicBezTo>
                <a:cubicBezTo>
                  <a:pt x="2008" y="966"/>
                  <a:pt x="2014" y="972"/>
                  <a:pt x="2021" y="972"/>
                </a:cubicBezTo>
                <a:close/>
                <a:moveTo>
                  <a:pt x="2060" y="972"/>
                </a:moveTo>
                <a:cubicBezTo>
                  <a:pt x="2067" y="972"/>
                  <a:pt x="2073" y="966"/>
                  <a:pt x="2073" y="959"/>
                </a:cubicBezTo>
                <a:cubicBezTo>
                  <a:pt x="2073" y="952"/>
                  <a:pt x="2067" y="946"/>
                  <a:pt x="2060" y="946"/>
                </a:cubicBezTo>
                <a:cubicBezTo>
                  <a:pt x="2053" y="946"/>
                  <a:pt x="2048" y="952"/>
                  <a:pt x="2048" y="959"/>
                </a:cubicBezTo>
                <a:cubicBezTo>
                  <a:pt x="2048" y="966"/>
                  <a:pt x="2053" y="972"/>
                  <a:pt x="2060" y="972"/>
                </a:cubicBezTo>
                <a:close/>
                <a:moveTo>
                  <a:pt x="2139" y="972"/>
                </a:moveTo>
                <a:cubicBezTo>
                  <a:pt x="2146" y="972"/>
                  <a:pt x="2152" y="966"/>
                  <a:pt x="2152" y="959"/>
                </a:cubicBezTo>
                <a:cubicBezTo>
                  <a:pt x="2152" y="952"/>
                  <a:pt x="2146" y="946"/>
                  <a:pt x="2139" y="946"/>
                </a:cubicBezTo>
                <a:cubicBezTo>
                  <a:pt x="2132" y="946"/>
                  <a:pt x="2126" y="952"/>
                  <a:pt x="2126" y="959"/>
                </a:cubicBezTo>
                <a:cubicBezTo>
                  <a:pt x="2126" y="966"/>
                  <a:pt x="2132" y="972"/>
                  <a:pt x="2139" y="972"/>
                </a:cubicBezTo>
                <a:close/>
                <a:moveTo>
                  <a:pt x="2179" y="972"/>
                </a:moveTo>
                <a:cubicBezTo>
                  <a:pt x="2186" y="972"/>
                  <a:pt x="2191" y="966"/>
                  <a:pt x="2191" y="959"/>
                </a:cubicBezTo>
                <a:cubicBezTo>
                  <a:pt x="2191" y="952"/>
                  <a:pt x="2186" y="946"/>
                  <a:pt x="2179" y="946"/>
                </a:cubicBezTo>
                <a:cubicBezTo>
                  <a:pt x="2172" y="946"/>
                  <a:pt x="2166" y="952"/>
                  <a:pt x="2166" y="959"/>
                </a:cubicBezTo>
                <a:cubicBezTo>
                  <a:pt x="2166" y="966"/>
                  <a:pt x="2172" y="972"/>
                  <a:pt x="2179" y="972"/>
                </a:cubicBezTo>
                <a:close/>
                <a:moveTo>
                  <a:pt x="2218" y="946"/>
                </a:moveTo>
                <a:cubicBezTo>
                  <a:pt x="2211" y="946"/>
                  <a:pt x="2205" y="952"/>
                  <a:pt x="2205" y="959"/>
                </a:cubicBezTo>
                <a:cubicBezTo>
                  <a:pt x="2205" y="966"/>
                  <a:pt x="2211" y="972"/>
                  <a:pt x="2218" y="972"/>
                </a:cubicBezTo>
                <a:cubicBezTo>
                  <a:pt x="2225" y="972"/>
                  <a:pt x="2231" y="966"/>
                  <a:pt x="2231" y="959"/>
                </a:cubicBezTo>
                <a:cubicBezTo>
                  <a:pt x="2231" y="952"/>
                  <a:pt x="2225" y="946"/>
                  <a:pt x="2218" y="946"/>
                </a:cubicBezTo>
                <a:close/>
                <a:moveTo>
                  <a:pt x="2455" y="946"/>
                </a:moveTo>
                <a:cubicBezTo>
                  <a:pt x="2447" y="946"/>
                  <a:pt x="2442" y="952"/>
                  <a:pt x="2442" y="959"/>
                </a:cubicBezTo>
                <a:cubicBezTo>
                  <a:pt x="2442" y="966"/>
                  <a:pt x="2447" y="972"/>
                  <a:pt x="2455" y="972"/>
                </a:cubicBezTo>
                <a:cubicBezTo>
                  <a:pt x="2462" y="972"/>
                  <a:pt x="2467" y="966"/>
                  <a:pt x="2467" y="959"/>
                </a:cubicBezTo>
                <a:cubicBezTo>
                  <a:pt x="2467" y="952"/>
                  <a:pt x="2462" y="946"/>
                  <a:pt x="2455" y="946"/>
                </a:cubicBezTo>
                <a:close/>
                <a:moveTo>
                  <a:pt x="2494" y="946"/>
                </a:moveTo>
                <a:cubicBezTo>
                  <a:pt x="2487" y="946"/>
                  <a:pt x="2481" y="952"/>
                  <a:pt x="2481" y="959"/>
                </a:cubicBezTo>
                <a:cubicBezTo>
                  <a:pt x="2481" y="966"/>
                  <a:pt x="2487" y="972"/>
                  <a:pt x="2494" y="972"/>
                </a:cubicBezTo>
                <a:cubicBezTo>
                  <a:pt x="2501" y="972"/>
                  <a:pt x="2507" y="966"/>
                  <a:pt x="2507" y="959"/>
                </a:cubicBezTo>
                <a:cubicBezTo>
                  <a:pt x="2507" y="952"/>
                  <a:pt x="2501" y="946"/>
                  <a:pt x="2494" y="946"/>
                </a:cubicBezTo>
                <a:close/>
                <a:moveTo>
                  <a:pt x="2691" y="946"/>
                </a:moveTo>
                <a:cubicBezTo>
                  <a:pt x="2684" y="946"/>
                  <a:pt x="2678" y="952"/>
                  <a:pt x="2678" y="959"/>
                </a:cubicBezTo>
                <a:cubicBezTo>
                  <a:pt x="2678" y="966"/>
                  <a:pt x="2684" y="972"/>
                  <a:pt x="2691" y="972"/>
                </a:cubicBezTo>
                <a:cubicBezTo>
                  <a:pt x="2698" y="972"/>
                  <a:pt x="2704" y="966"/>
                  <a:pt x="2704" y="959"/>
                </a:cubicBezTo>
                <a:cubicBezTo>
                  <a:pt x="2704" y="952"/>
                  <a:pt x="2698" y="946"/>
                  <a:pt x="2691" y="946"/>
                </a:cubicBezTo>
                <a:close/>
                <a:moveTo>
                  <a:pt x="2730" y="972"/>
                </a:moveTo>
                <a:cubicBezTo>
                  <a:pt x="2738" y="972"/>
                  <a:pt x="2743" y="966"/>
                  <a:pt x="2743" y="959"/>
                </a:cubicBezTo>
                <a:cubicBezTo>
                  <a:pt x="2743" y="952"/>
                  <a:pt x="2738" y="946"/>
                  <a:pt x="2730" y="946"/>
                </a:cubicBezTo>
                <a:cubicBezTo>
                  <a:pt x="2723" y="946"/>
                  <a:pt x="2718" y="952"/>
                  <a:pt x="2718" y="959"/>
                </a:cubicBezTo>
                <a:cubicBezTo>
                  <a:pt x="2718" y="966"/>
                  <a:pt x="2723" y="972"/>
                  <a:pt x="2730" y="972"/>
                </a:cubicBezTo>
                <a:close/>
                <a:moveTo>
                  <a:pt x="2770" y="972"/>
                </a:moveTo>
                <a:cubicBezTo>
                  <a:pt x="2777" y="972"/>
                  <a:pt x="2783" y="966"/>
                  <a:pt x="2783" y="959"/>
                </a:cubicBezTo>
                <a:cubicBezTo>
                  <a:pt x="2783" y="952"/>
                  <a:pt x="2777" y="946"/>
                  <a:pt x="2770" y="946"/>
                </a:cubicBezTo>
                <a:cubicBezTo>
                  <a:pt x="2763" y="946"/>
                  <a:pt x="2757" y="952"/>
                  <a:pt x="2757" y="959"/>
                </a:cubicBezTo>
                <a:cubicBezTo>
                  <a:pt x="2757" y="966"/>
                  <a:pt x="2763" y="972"/>
                  <a:pt x="2770" y="972"/>
                </a:cubicBezTo>
                <a:close/>
                <a:moveTo>
                  <a:pt x="2928" y="972"/>
                </a:moveTo>
                <a:cubicBezTo>
                  <a:pt x="2935" y="972"/>
                  <a:pt x="2940" y="966"/>
                  <a:pt x="2940" y="959"/>
                </a:cubicBezTo>
                <a:cubicBezTo>
                  <a:pt x="2940" y="952"/>
                  <a:pt x="2935" y="946"/>
                  <a:pt x="2928" y="946"/>
                </a:cubicBezTo>
                <a:cubicBezTo>
                  <a:pt x="2921" y="946"/>
                  <a:pt x="2915" y="952"/>
                  <a:pt x="2915" y="959"/>
                </a:cubicBezTo>
                <a:cubicBezTo>
                  <a:pt x="2915" y="966"/>
                  <a:pt x="2921" y="972"/>
                  <a:pt x="2928" y="972"/>
                </a:cubicBezTo>
                <a:close/>
                <a:moveTo>
                  <a:pt x="838" y="986"/>
                </a:moveTo>
                <a:cubicBezTo>
                  <a:pt x="831" y="986"/>
                  <a:pt x="825" y="991"/>
                  <a:pt x="825" y="998"/>
                </a:cubicBezTo>
                <a:cubicBezTo>
                  <a:pt x="825" y="1005"/>
                  <a:pt x="831" y="1011"/>
                  <a:pt x="838" y="1011"/>
                </a:cubicBezTo>
                <a:cubicBezTo>
                  <a:pt x="845" y="1011"/>
                  <a:pt x="851" y="1005"/>
                  <a:pt x="851" y="998"/>
                </a:cubicBezTo>
                <a:cubicBezTo>
                  <a:pt x="851" y="991"/>
                  <a:pt x="845" y="986"/>
                  <a:pt x="838" y="986"/>
                </a:cubicBezTo>
                <a:close/>
                <a:moveTo>
                  <a:pt x="1548" y="986"/>
                </a:moveTo>
                <a:cubicBezTo>
                  <a:pt x="1541" y="986"/>
                  <a:pt x="1535" y="991"/>
                  <a:pt x="1535" y="998"/>
                </a:cubicBezTo>
                <a:cubicBezTo>
                  <a:pt x="1535" y="1005"/>
                  <a:pt x="1541" y="1011"/>
                  <a:pt x="1548" y="1011"/>
                </a:cubicBezTo>
                <a:cubicBezTo>
                  <a:pt x="1555" y="1011"/>
                  <a:pt x="1561" y="1005"/>
                  <a:pt x="1561" y="998"/>
                </a:cubicBezTo>
                <a:cubicBezTo>
                  <a:pt x="1561" y="991"/>
                  <a:pt x="1555" y="986"/>
                  <a:pt x="1548" y="986"/>
                </a:cubicBezTo>
                <a:close/>
                <a:moveTo>
                  <a:pt x="1587" y="1011"/>
                </a:moveTo>
                <a:cubicBezTo>
                  <a:pt x="1594" y="1011"/>
                  <a:pt x="1600" y="1005"/>
                  <a:pt x="1600" y="998"/>
                </a:cubicBezTo>
                <a:cubicBezTo>
                  <a:pt x="1600" y="991"/>
                  <a:pt x="1594" y="986"/>
                  <a:pt x="1587" y="986"/>
                </a:cubicBezTo>
                <a:cubicBezTo>
                  <a:pt x="1580" y="986"/>
                  <a:pt x="1574" y="991"/>
                  <a:pt x="1574" y="998"/>
                </a:cubicBezTo>
                <a:cubicBezTo>
                  <a:pt x="1574" y="1005"/>
                  <a:pt x="1580" y="1011"/>
                  <a:pt x="1587" y="1011"/>
                </a:cubicBezTo>
                <a:close/>
                <a:moveTo>
                  <a:pt x="1627" y="1011"/>
                </a:moveTo>
                <a:cubicBezTo>
                  <a:pt x="1634" y="1011"/>
                  <a:pt x="1639" y="1005"/>
                  <a:pt x="1639" y="998"/>
                </a:cubicBezTo>
                <a:cubicBezTo>
                  <a:pt x="1639" y="991"/>
                  <a:pt x="1634" y="986"/>
                  <a:pt x="1627" y="986"/>
                </a:cubicBezTo>
                <a:cubicBezTo>
                  <a:pt x="1620" y="986"/>
                  <a:pt x="1614" y="991"/>
                  <a:pt x="1614" y="998"/>
                </a:cubicBezTo>
                <a:cubicBezTo>
                  <a:pt x="1614" y="1005"/>
                  <a:pt x="1620" y="1011"/>
                  <a:pt x="1627" y="1011"/>
                </a:cubicBezTo>
                <a:close/>
                <a:moveTo>
                  <a:pt x="1666" y="1011"/>
                </a:moveTo>
                <a:cubicBezTo>
                  <a:pt x="1673" y="1011"/>
                  <a:pt x="1679" y="1005"/>
                  <a:pt x="1679" y="998"/>
                </a:cubicBezTo>
                <a:cubicBezTo>
                  <a:pt x="1679" y="991"/>
                  <a:pt x="1673" y="986"/>
                  <a:pt x="1666" y="986"/>
                </a:cubicBezTo>
                <a:cubicBezTo>
                  <a:pt x="1659" y="986"/>
                  <a:pt x="1653" y="991"/>
                  <a:pt x="1653" y="998"/>
                </a:cubicBezTo>
                <a:cubicBezTo>
                  <a:pt x="1653" y="1005"/>
                  <a:pt x="1659" y="1011"/>
                  <a:pt x="1666" y="1011"/>
                </a:cubicBezTo>
                <a:close/>
                <a:moveTo>
                  <a:pt x="1705" y="1011"/>
                </a:moveTo>
                <a:cubicBezTo>
                  <a:pt x="1713" y="1011"/>
                  <a:pt x="1718" y="1005"/>
                  <a:pt x="1718" y="998"/>
                </a:cubicBezTo>
                <a:cubicBezTo>
                  <a:pt x="1718" y="991"/>
                  <a:pt x="1713" y="986"/>
                  <a:pt x="1705" y="986"/>
                </a:cubicBezTo>
                <a:cubicBezTo>
                  <a:pt x="1698" y="986"/>
                  <a:pt x="1693" y="991"/>
                  <a:pt x="1693" y="998"/>
                </a:cubicBezTo>
                <a:cubicBezTo>
                  <a:pt x="1693" y="1005"/>
                  <a:pt x="1698" y="1011"/>
                  <a:pt x="1705" y="1011"/>
                </a:cubicBezTo>
                <a:close/>
                <a:moveTo>
                  <a:pt x="1745" y="1011"/>
                </a:moveTo>
                <a:cubicBezTo>
                  <a:pt x="1752" y="1011"/>
                  <a:pt x="1758" y="1005"/>
                  <a:pt x="1758" y="998"/>
                </a:cubicBezTo>
                <a:cubicBezTo>
                  <a:pt x="1758" y="991"/>
                  <a:pt x="1752" y="986"/>
                  <a:pt x="1745" y="986"/>
                </a:cubicBezTo>
                <a:cubicBezTo>
                  <a:pt x="1738" y="986"/>
                  <a:pt x="1732" y="991"/>
                  <a:pt x="1732" y="998"/>
                </a:cubicBezTo>
                <a:cubicBezTo>
                  <a:pt x="1732" y="1005"/>
                  <a:pt x="1738" y="1011"/>
                  <a:pt x="1745" y="1011"/>
                </a:cubicBezTo>
                <a:close/>
                <a:moveTo>
                  <a:pt x="1784" y="1011"/>
                </a:moveTo>
                <a:cubicBezTo>
                  <a:pt x="1791" y="1011"/>
                  <a:pt x="1797" y="1005"/>
                  <a:pt x="1797" y="998"/>
                </a:cubicBezTo>
                <a:cubicBezTo>
                  <a:pt x="1797" y="991"/>
                  <a:pt x="1791" y="986"/>
                  <a:pt x="1784" y="986"/>
                </a:cubicBezTo>
                <a:cubicBezTo>
                  <a:pt x="1777" y="986"/>
                  <a:pt x="1772" y="991"/>
                  <a:pt x="1772" y="998"/>
                </a:cubicBezTo>
                <a:cubicBezTo>
                  <a:pt x="1772" y="1005"/>
                  <a:pt x="1777" y="1011"/>
                  <a:pt x="1784" y="1011"/>
                </a:cubicBezTo>
                <a:close/>
                <a:moveTo>
                  <a:pt x="1824" y="1011"/>
                </a:moveTo>
                <a:cubicBezTo>
                  <a:pt x="1831" y="1011"/>
                  <a:pt x="1836" y="1005"/>
                  <a:pt x="1836" y="998"/>
                </a:cubicBezTo>
                <a:cubicBezTo>
                  <a:pt x="1836" y="991"/>
                  <a:pt x="1831" y="986"/>
                  <a:pt x="1824" y="986"/>
                </a:cubicBezTo>
                <a:cubicBezTo>
                  <a:pt x="1817" y="986"/>
                  <a:pt x="1811" y="991"/>
                  <a:pt x="1811" y="998"/>
                </a:cubicBezTo>
                <a:cubicBezTo>
                  <a:pt x="1811" y="1005"/>
                  <a:pt x="1817" y="1011"/>
                  <a:pt x="1824" y="1011"/>
                </a:cubicBezTo>
                <a:close/>
                <a:moveTo>
                  <a:pt x="1863" y="1011"/>
                </a:moveTo>
                <a:cubicBezTo>
                  <a:pt x="1870" y="1011"/>
                  <a:pt x="1876" y="1005"/>
                  <a:pt x="1876" y="998"/>
                </a:cubicBezTo>
                <a:cubicBezTo>
                  <a:pt x="1876" y="991"/>
                  <a:pt x="1870" y="986"/>
                  <a:pt x="1863" y="986"/>
                </a:cubicBezTo>
                <a:cubicBezTo>
                  <a:pt x="1856" y="986"/>
                  <a:pt x="1850" y="991"/>
                  <a:pt x="1850" y="998"/>
                </a:cubicBezTo>
                <a:cubicBezTo>
                  <a:pt x="1850" y="1005"/>
                  <a:pt x="1856" y="1011"/>
                  <a:pt x="1863" y="1011"/>
                </a:cubicBezTo>
                <a:close/>
                <a:moveTo>
                  <a:pt x="1903" y="986"/>
                </a:moveTo>
                <a:cubicBezTo>
                  <a:pt x="1896" y="986"/>
                  <a:pt x="1890" y="991"/>
                  <a:pt x="1890" y="998"/>
                </a:cubicBezTo>
                <a:cubicBezTo>
                  <a:pt x="1890" y="1005"/>
                  <a:pt x="1896" y="1011"/>
                  <a:pt x="1903" y="1011"/>
                </a:cubicBezTo>
                <a:cubicBezTo>
                  <a:pt x="1910" y="1011"/>
                  <a:pt x="1915" y="1005"/>
                  <a:pt x="1915" y="998"/>
                </a:cubicBezTo>
                <a:cubicBezTo>
                  <a:pt x="1915" y="991"/>
                  <a:pt x="1910" y="986"/>
                  <a:pt x="1903" y="986"/>
                </a:cubicBezTo>
                <a:close/>
                <a:moveTo>
                  <a:pt x="1942" y="1011"/>
                </a:moveTo>
                <a:cubicBezTo>
                  <a:pt x="1949" y="1011"/>
                  <a:pt x="1955" y="1005"/>
                  <a:pt x="1955" y="998"/>
                </a:cubicBezTo>
                <a:cubicBezTo>
                  <a:pt x="1955" y="991"/>
                  <a:pt x="1949" y="986"/>
                  <a:pt x="1942" y="986"/>
                </a:cubicBezTo>
                <a:cubicBezTo>
                  <a:pt x="1935" y="986"/>
                  <a:pt x="1929" y="991"/>
                  <a:pt x="1929" y="998"/>
                </a:cubicBezTo>
                <a:cubicBezTo>
                  <a:pt x="1929" y="1005"/>
                  <a:pt x="1935" y="1011"/>
                  <a:pt x="1942" y="1011"/>
                </a:cubicBezTo>
                <a:close/>
                <a:moveTo>
                  <a:pt x="1981" y="1011"/>
                </a:moveTo>
                <a:cubicBezTo>
                  <a:pt x="1988" y="1011"/>
                  <a:pt x="1994" y="1005"/>
                  <a:pt x="1994" y="998"/>
                </a:cubicBezTo>
                <a:cubicBezTo>
                  <a:pt x="1994" y="991"/>
                  <a:pt x="1988" y="986"/>
                  <a:pt x="1981" y="986"/>
                </a:cubicBezTo>
                <a:cubicBezTo>
                  <a:pt x="1974" y="986"/>
                  <a:pt x="1969" y="991"/>
                  <a:pt x="1969" y="998"/>
                </a:cubicBezTo>
                <a:cubicBezTo>
                  <a:pt x="1969" y="1005"/>
                  <a:pt x="1974" y="1011"/>
                  <a:pt x="1981" y="1011"/>
                </a:cubicBezTo>
                <a:close/>
                <a:moveTo>
                  <a:pt x="2008" y="998"/>
                </a:moveTo>
                <a:cubicBezTo>
                  <a:pt x="2008" y="1005"/>
                  <a:pt x="2014" y="1011"/>
                  <a:pt x="2021" y="1011"/>
                </a:cubicBezTo>
                <a:cubicBezTo>
                  <a:pt x="2028" y="1011"/>
                  <a:pt x="2034" y="1005"/>
                  <a:pt x="2034" y="998"/>
                </a:cubicBezTo>
                <a:cubicBezTo>
                  <a:pt x="2034" y="991"/>
                  <a:pt x="2028" y="986"/>
                  <a:pt x="2021" y="986"/>
                </a:cubicBezTo>
                <a:cubicBezTo>
                  <a:pt x="2014" y="986"/>
                  <a:pt x="2008" y="991"/>
                  <a:pt x="2008" y="998"/>
                </a:cubicBezTo>
                <a:close/>
                <a:moveTo>
                  <a:pt x="2060" y="1011"/>
                </a:moveTo>
                <a:cubicBezTo>
                  <a:pt x="2067" y="1011"/>
                  <a:pt x="2073" y="1005"/>
                  <a:pt x="2073" y="998"/>
                </a:cubicBezTo>
                <a:cubicBezTo>
                  <a:pt x="2073" y="991"/>
                  <a:pt x="2067" y="986"/>
                  <a:pt x="2060" y="986"/>
                </a:cubicBezTo>
                <a:cubicBezTo>
                  <a:pt x="2053" y="986"/>
                  <a:pt x="2048" y="991"/>
                  <a:pt x="2048" y="998"/>
                </a:cubicBezTo>
                <a:cubicBezTo>
                  <a:pt x="2048" y="1005"/>
                  <a:pt x="2053" y="1011"/>
                  <a:pt x="2060" y="1011"/>
                </a:cubicBezTo>
                <a:close/>
                <a:moveTo>
                  <a:pt x="2100" y="1011"/>
                </a:moveTo>
                <a:cubicBezTo>
                  <a:pt x="2107" y="1011"/>
                  <a:pt x="2112" y="1005"/>
                  <a:pt x="2112" y="998"/>
                </a:cubicBezTo>
                <a:cubicBezTo>
                  <a:pt x="2112" y="991"/>
                  <a:pt x="2107" y="986"/>
                  <a:pt x="2100" y="986"/>
                </a:cubicBezTo>
                <a:cubicBezTo>
                  <a:pt x="2093" y="986"/>
                  <a:pt x="2087" y="991"/>
                  <a:pt x="2087" y="998"/>
                </a:cubicBezTo>
                <a:cubicBezTo>
                  <a:pt x="2087" y="1005"/>
                  <a:pt x="2093" y="1011"/>
                  <a:pt x="2100" y="1011"/>
                </a:cubicBezTo>
                <a:close/>
                <a:moveTo>
                  <a:pt x="2139" y="1011"/>
                </a:moveTo>
                <a:cubicBezTo>
                  <a:pt x="2146" y="1011"/>
                  <a:pt x="2152" y="1005"/>
                  <a:pt x="2152" y="998"/>
                </a:cubicBezTo>
                <a:cubicBezTo>
                  <a:pt x="2152" y="991"/>
                  <a:pt x="2146" y="986"/>
                  <a:pt x="2139" y="986"/>
                </a:cubicBezTo>
                <a:cubicBezTo>
                  <a:pt x="2132" y="986"/>
                  <a:pt x="2126" y="991"/>
                  <a:pt x="2126" y="998"/>
                </a:cubicBezTo>
                <a:cubicBezTo>
                  <a:pt x="2126" y="1005"/>
                  <a:pt x="2132" y="1011"/>
                  <a:pt x="2139" y="1011"/>
                </a:cubicBezTo>
                <a:close/>
                <a:moveTo>
                  <a:pt x="2455" y="993"/>
                </a:moveTo>
                <a:cubicBezTo>
                  <a:pt x="2452" y="993"/>
                  <a:pt x="2449" y="995"/>
                  <a:pt x="2449" y="998"/>
                </a:cubicBezTo>
                <a:cubicBezTo>
                  <a:pt x="2449" y="1001"/>
                  <a:pt x="2452" y="1003"/>
                  <a:pt x="2455" y="1003"/>
                </a:cubicBezTo>
                <a:cubicBezTo>
                  <a:pt x="2457" y="1003"/>
                  <a:pt x="2460" y="1001"/>
                  <a:pt x="2460" y="998"/>
                </a:cubicBezTo>
                <a:cubicBezTo>
                  <a:pt x="2460" y="995"/>
                  <a:pt x="2457" y="993"/>
                  <a:pt x="2455" y="993"/>
                </a:cubicBezTo>
                <a:close/>
                <a:moveTo>
                  <a:pt x="2494" y="986"/>
                </a:moveTo>
                <a:cubicBezTo>
                  <a:pt x="2487" y="986"/>
                  <a:pt x="2481" y="991"/>
                  <a:pt x="2481" y="998"/>
                </a:cubicBezTo>
                <a:cubicBezTo>
                  <a:pt x="2481" y="1005"/>
                  <a:pt x="2487" y="1011"/>
                  <a:pt x="2494" y="1011"/>
                </a:cubicBezTo>
                <a:cubicBezTo>
                  <a:pt x="2501" y="1011"/>
                  <a:pt x="2507" y="1005"/>
                  <a:pt x="2507" y="998"/>
                </a:cubicBezTo>
                <a:cubicBezTo>
                  <a:pt x="2507" y="991"/>
                  <a:pt x="2501" y="986"/>
                  <a:pt x="2494" y="986"/>
                </a:cubicBezTo>
                <a:close/>
                <a:moveTo>
                  <a:pt x="2730" y="1011"/>
                </a:moveTo>
                <a:cubicBezTo>
                  <a:pt x="2738" y="1011"/>
                  <a:pt x="2743" y="1005"/>
                  <a:pt x="2743" y="998"/>
                </a:cubicBezTo>
                <a:cubicBezTo>
                  <a:pt x="2743" y="991"/>
                  <a:pt x="2738" y="986"/>
                  <a:pt x="2730" y="986"/>
                </a:cubicBezTo>
                <a:cubicBezTo>
                  <a:pt x="2723" y="986"/>
                  <a:pt x="2718" y="991"/>
                  <a:pt x="2718" y="998"/>
                </a:cubicBezTo>
                <a:cubicBezTo>
                  <a:pt x="2718" y="1005"/>
                  <a:pt x="2723" y="1011"/>
                  <a:pt x="2730" y="1011"/>
                </a:cubicBezTo>
                <a:close/>
                <a:moveTo>
                  <a:pt x="2770" y="1011"/>
                </a:moveTo>
                <a:cubicBezTo>
                  <a:pt x="2777" y="1011"/>
                  <a:pt x="2783" y="1005"/>
                  <a:pt x="2783" y="998"/>
                </a:cubicBezTo>
                <a:cubicBezTo>
                  <a:pt x="2783" y="991"/>
                  <a:pt x="2777" y="986"/>
                  <a:pt x="2770" y="986"/>
                </a:cubicBezTo>
                <a:cubicBezTo>
                  <a:pt x="2763" y="986"/>
                  <a:pt x="2757" y="991"/>
                  <a:pt x="2757" y="998"/>
                </a:cubicBezTo>
                <a:cubicBezTo>
                  <a:pt x="2757" y="1005"/>
                  <a:pt x="2763" y="1011"/>
                  <a:pt x="2770" y="1011"/>
                </a:cubicBezTo>
                <a:close/>
                <a:moveTo>
                  <a:pt x="2940" y="998"/>
                </a:moveTo>
                <a:cubicBezTo>
                  <a:pt x="2940" y="991"/>
                  <a:pt x="2935" y="986"/>
                  <a:pt x="2928" y="986"/>
                </a:cubicBezTo>
                <a:cubicBezTo>
                  <a:pt x="2921" y="986"/>
                  <a:pt x="2915" y="991"/>
                  <a:pt x="2915" y="998"/>
                </a:cubicBezTo>
                <a:cubicBezTo>
                  <a:pt x="2915" y="1005"/>
                  <a:pt x="2921" y="1011"/>
                  <a:pt x="2928" y="1011"/>
                </a:cubicBezTo>
                <a:cubicBezTo>
                  <a:pt x="2935" y="1011"/>
                  <a:pt x="2940" y="1005"/>
                  <a:pt x="2940" y="998"/>
                </a:cubicBezTo>
                <a:close/>
                <a:moveTo>
                  <a:pt x="878" y="1029"/>
                </a:moveTo>
                <a:cubicBezTo>
                  <a:pt x="873" y="1029"/>
                  <a:pt x="869" y="1033"/>
                  <a:pt x="869" y="1038"/>
                </a:cubicBezTo>
                <a:cubicBezTo>
                  <a:pt x="869" y="1042"/>
                  <a:pt x="873" y="1046"/>
                  <a:pt x="878" y="1046"/>
                </a:cubicBezTo>
                <a:cubicBezTo>
                  <a:pt x="882" y="1046"/>
                  <a:pt x="886" y="1042"/>
                  <a:pt x="886" y="1038"/>
                </a:cubicBezTo>
                <a:cubicBezTo>
                  <a:pt x="886" y="1033"/>
                  <a:pt x="882" y="1029"/>
                  <a:pt x="878" y="1029"/>
                </a:cubicBezTo>
                <a:close/>
                <a:moveTo>
                  <a:pt x="944" y="1038"/>
                </a:moveTo>
                <a:cubicBezTo>
                  <a:pt x="944" y="1045"/>
                  <a:pt x="949" y="1050"/>
                  <a:pt x="956" y="1050"/>
                </a:cubicBezTo>
                <a:cubicBezTo>
                  <a:pt x="963" y="1050"/>
                  <a:pt x="969" y="1045"/>
                  <a:pt x="969" y="1038"/>
                </a:cubicBezTo>
                <a:cubicBezTo>
                  <a:pt x="969" y="1031"/>
                  <a:pt x="963" y="1025"/>
                  <a:pt x="956" y="1025"/>
                </a:cubicBezTo>
                <a:cubicBezTo>
                  <a:pt x="949" y="1025"/>
                  <a:pt x="944" y="1031"/>
                  <a:pt x="944" y="1038"/>
                </a:cubicBezTo>
                <a:close/>
                <a:moveTo>
                  <a:pt x="996" y="1025"/>
                </a:moveTo>
                <a:cubicBezTo>
                  <a:pt x="989" y="1025"/>
                  <a:pt x="983" y="1031"/>
                  <a:pt x="983" y="1038"/>
                </a:cubicBezTo>
                <a:cubicBezTo>
                  <a:pt x="983" y="1045"/>
                  <a:pt x="989" y="1050"/>
                  <a:pt x="996" y="1050"/>
                </a:cubicBezTo>
                <a:cubicBezTo>
                  <a:pt x="1003" y="1050"/>
                  <a:pt x="1009" y="1045"/>
                  <a:pt x="1009" y="1038"/>
                </a:cubicBezTo>
                <a:cubicBezTo>
                  <a:pt x="1009" y="1031"/>
                  <a:pt x="1003" y="1025"/>
                  <a:pt x="996" y="1025"/>
                </a:cubicBezTo>
                <a:close/>
                <a:moveTo>
                  <a:pt x="1035" y="1025"/>
                </a:moveTo>
                <a:cubicBezTo>
                  <a:pt x="1028" y="1025"/>
                  <a:pt x="1023" y="1031"/>
                  <a:pt x="1023" y="1038"/>
                </a:cubicBezTo>
                <a:cubicBezTo>
                  <a:pt x="1023" y="1045"/>
                  <a:pt x="1028" y="1050"/>
                  <a:pt x="1035" y="1050"/>
                </a:cubicBezTo>
                <a:cubicBezTo>
                  <a:pt x="1042" y="1050"/>
                  <a:pt x="1048" y="1045"/>
                  <a:pt x="1048" y="1038"/>
                </a:cubicBezTo>
                <a:cubicBezTo>
                  <a:pt x="1048" y="1031"/>
                  <a:pt x="1042" y="1025"/>
                  <a:pt x="1035" y="1025"/>
                </a:cubicBezTo>
                <a:close/>
                <a:moveTo>
                  <a:pt x="1075" y="1050"/>
                </a:moveTo>
                <a:cubicBezTo>
                  <a:pt x="1082" y="1050"/>
                  <a:pt x="1087" y="1045"/>
                  <a:pt x="1087" y="1038"/>
                </a:cubicBezTo>
                <a:cubicBezTo>
                  <a:pt x="1087" y="1031"/>
                  <a:pt x="1082" y="1025"/>
                  <a:pt x="1075" y="1025"/>
                </a:cubicBezTo>
                <a:cubicBezTo>
                  <a:pt x="1068" y="1025"/>
                  <a:pt x="1062" y="1031"/>
                  <a:pt x="1062" y="1038"/>
                </a:cubicBezTo>
                <a:cubicBezTo>
                  <a:pt x="1062" y="1045"/>
                  <a:pt x="1068" y="1050"/>
                  <a:pt x="1075" y="1050"/>
                </a:cubicBezTo>
                <a:close/>
                <a:moveTo>
                  <a:pt x="1587" y="1025"/>
                </a:moveTo>
                <a:cubicBezTo>
                  <a:pt x="1580" y="1025"/>
                  <a:pt x="1574" y="1031"/>
                  <a:pt x="1574" y="1038"/>
                </a:cubicBezTo>
                <a:cubicBezTo>
                  <a:pt x="1574" y="1045"/>
                  <a:pt x="1580" y="1050"/>
                  <a:pt x="1587" y="1050"/>
                </a:cubicBezTo>
                <a:cubicBezTo>
                  <a:pt x="1594" y="1050"/>
                  <a:pt x="1600" y="1045"/>
                  <a:pt x="1600" y="1038"/>
                </a:cubicBezTo>
                <a:cubicBezTo>
                  <a:pt x="1600" y="1031"/>
                  <a:pt x="1594" y="1025"/>
                  <a:pt x="1587" y="1025"/>
                </a:cubicBezTo>
                <a:close/>
                <a:moveTo>
                  <a:pt x="1627" y="1025"/>
                </a:moveTo>
                <a:cubicBezTo>
                  <a:pt x="1620" y="1025"/>
                  <a:pt x="1614" y="1031"/>
                  <a:pt x="1614" y="1038"/>
                </a:cubicBezTo>
                <a:cubicBezTo>
                  <a:pt x="1614" y="1045"/>
                  <a:pt x="1620" y="1050"/>
                  <a:pt x="1627" y="1050"/>
                </a:cubicBezTo>
                <a:cubicBezTo>
                  <a:pt x="1634" y="1050"/>
                  <a:pt x="1639" y="1045"/>
                  <a:pt x="1639" y="1038"/>
                </a:cubicBezTo>
                <a:cubicBezTo>
                  <a:pt x="1639" y="1031"/>
                  <a:pt x="1634" y="1025"/>
                  <a:pt x="1627" y="1025"/>
                </a:cubicBezTo>
                <a:close/>
                <a:moveTo>
                  <a:pt x="1666" y="1025"/>
                </a:moveTo>
                <a:cubicBezTo>
                  <a:pt x="1659" y="1025"/>
                  <a:pt x="1653" y="1031"/>
                  <a:pt x="1653" y="1038"/>
                </a:cubicBezTo>
                <a:cubicBezTo>
                  <a:pt x="1653" y="1045"/>
                  <a:pt x="1659" y="1050"/>
                  <a:pt x="1666" y="1050"/>
                </a:cubicBezTo>
                <a:cubicBezTo>
                  <a:pt x="1673" y="1050"/>
                  <a:pt x="1679" y="1045"/>
                  <a:pt x="1679" y="1038"/>
                </a:cubicBezTo>
                <a:cubicBezTo>
                  <a:pt x="1679" y="1031"/>
                  <a:pt x="1673" y="1025"/>
                  <a:pt x="1666" y="1025"/>
                </a:cubicBezTo>
                <a:close/>
                <a:moveTo>
                  <a:pt x="1705" y="1025"/>
                </a:moveTo>
                <a:cubicBezTo>
                  <a:pt x="1698" y="1025"/>
                  <a:pt x="1693" y="1031"/>
                  <a:pt x="1693" y="1038"/>
                </a:cubicBezTo>
                <a:cubicBezTo>
                  <a:pt x="1693" y="1045"/>
                  <a:pt x="1698" y="1050"/>
                  <a:pt x="1705" y="1050"/>
                </a:cubicBezTo>
                <a:cubicBezTo>
                  <a:pt x="1713" y="1050"/>
                  <a:pt x="1718" y="1045"/>
                  <a:pt x="1718" y="1038"/>
                </a:cubicBezTo>
                <a:cubicBezTo>
                  <a:pt x="1718" y="1031"/>
                  <a:pt x="1713" y="1025"/>
                  <a:pt x="1705" y="1025"/>
                </a:cubicBezTo>
                <a:close/>
                <a:moveTo>
                  <a:pt x="1745" y="1025"/>
                </a:moveTo>
                <a:cubicBezTo>
                  <a:pt x="1738" y="1025"/>
                  <a:pt x="1732" y="1031"/>
                  <a:pt x="1732" y="1038"/>
                </a:cubicBezTo>
                <a:cubicBezTo>
                  <a:pt x="1732" y="1045"/>
                  <a:pt x="1738" y="1050"/>
                  <a:pt x="1745" y="1050"/>
                </a:cubicBezTo>
                <a:cubicBezTo>
                  <a:pt x="1752" y="1050"/>
                  <a:pt x="1758" y="1045"/>
                  <a:pt x="1758" y="1038"/>
                </a:cubicBezTo>
                <a:cubicBezTo>
                  <a:pt x="1758" y="1031"/>
                  <a:pt x="1752" y="1025"/>
                  <a:pt x="1745" y="1025"/>
                </a:cubicBezTo>
                <a:close/>
                <a:moveTo>
                  <a:pt x="1784" y="1025"/>
                </a:moveTo>
                <a:cubicBezTo>
                  <a:pt x="1777" y="1025"/>
                  <a:pt x="1772" y="1031"/>
                  <a:pt x="1772" y="1038"/>
                </a:cubicBezTo>
                <a:cubicBezTo>
                  <a:pt x="1772" y="1045"/>
                  <a:pt x="1777" y="1050"/>
                  <a:pt x="1784" y="1050"/>
                </a:cubicBezTo>
                <a:cubicBezTo>
                  <a:pt x="1791" y="1050"/>
                  <a:pt x="1797" y="1045"/>
                  <a:pt x="1797" y="1038"/>
                </a:cubicBezTo>
                <a:cubicBezTo>
                  <a:pt x="1797" y="1031"/>
                  <a:pt x="1791" y="1025"/>
                  <a:pt x="1784" y="1025"/>
                </a:cubicBezTo>
                <a:close/>
                <a:moveTo>
                  <a:pt x="1824" y="1050"/>
                </a:moveTo>
                <a:cubicBezTo>
                  <a:pt x="1831" y="1050"/>
                  <a:pt x="1836" y="1045"/>
                  <a:pt x="1836" y="1038"/>
                </a:cubicBezTo>
                <a:cubicBezTo>
                  <a:pt x="1836" y="1031"/>
                  <a:pt x="1831" y="1025"/>
                  <a:pt x="1824" y="1025"/>
                </a:cubicBezTo>
                <a:cubicBezTo>
                  <a:pt x="1817" y="1025"/>
                  <a:pt x="1811" y="1031"/>
                  <a:pt x="1811" y="1038"/>
                </a:cubicBezTo>
                <a:cubicBezTo>
                  <a:pt x="1811" y="1045"/>
                  <a:pt x="1817" y="1050"/>
                  <a:pt x="1824" y="1050"/>
                </a:cubicBezTo>
                <a:close/>
                <a:moveTo>
                  <a:pt x="1863" y="1025"/>
                </a:moveTo>
                <a:cubicBezTo>
                  <a:pt x="1856" y="1025"/>
                  <a:pt x="1850" y="1031"/>
                  <a:pt x="1850" y="1038"/>
                </a:cubicBezTo>
                <a:cubicBezTo>
                  <a:pt x="1850" y="1045"/>
                  <a:pt x="1856" y="1050"/>
                  <a:pt x="1863" y="1050"/>
                </a:cubicBezTo>
                <a:cubicBezTo>
                  <a:pt x="1870" y="1050"/>
                  <a:pt x="1876" y="1045"/>
                  <a:pt x="1876" y="1038"/>
                </a:cubicBezTo>
                <a:cubicBezTo>
                  <a:pt x="1876" y="1031"/>
                  <a:pt x="1870" y="1025"/>
                  <a:pt x="1863" y="1025"/>
                </a:cubicBezTo>
                <a:close/>
                <a:moveTo>
                  <a:pt x="1903" y="1025"/>
                </a:moveTo>
                <a:cubicBezTo>
                  <a:pt x="1896" y="1025"/>
                  <a:pt x="1890" y="1031"/>
                  <a:pt x="1890" y="1038"/>
                </a:cubicBezTo>
                <a:cubicBezTo>
                  <a:pt x="1890" y="1045"/>
                  <a:pt x="1896" y="1050"/>
                  <a:pt x="1903" y="1050"/>
                </a:cubicBezTo>
                <a:cubicBezTo>
                  <a:pt x="1910" y="1050"/>
                  <a:pt x="1915" y="1045"/>
                  <a:pt x="1915" y="1038"/>
                </a:cubicBezTo>
                <a:cubicBezTo>
                  <a:pt x="1915" y="1031"/>
                  <a:pt x="1910" y="1025"/>
                  <a:pt x="1903" y="1025"/>
                </a:cubicBezTo>
                <a:close/>
                <a:moveTo>
                  <a:pt x="1942" y="1050"/>
                </a:moveTo>
                <a:cubicBezTo>
                  <a:pt x="1949" y="1050"/>
                  <a:pt x="1955" y="1045"/>
                  <a:pt x="1955" y="1038"/>
                </a:cubicBezTo>
                <a:cubicBezTo>
                  <a:pt x="1955" y="1031"/>
                  <a:pt x="1949" y="1025"/>
                  <a:pt x="1942" y="1025"/>
                </a:cubicBezTo>
                <a:cubicBezTo>
                  <a:pt x="1935" y="1025"/>
                  <a:pt x="1929" y="1031"/>
                  <a:pt x="1929" y="1038"/>
                </a:cubicBezTo>
                <a:cubicBezTo>
                  <a:pt x="1929" y="1045"/>
                  <a:pt x="1935" y="1050"/>
                  <a:pt x="1942" y="1050"/>
                </a:cubicBezTo>
                <a:close/>
                <a:moveTo>
                  <a:pt x="1981" y="1025"/>
                </a:moveTo>
                <a:cubicBezTo>
                  <a:pt x="1974" y="1025"/>
                  <a:pt x="1969" y="1031"/>
                  <a:pt x="1969" y="1038"/>
                </a:cubicBezTo>
                <a:cubicBezTo>
                  <a:pt x="1969" y="1045"/>
                  <a:pt x="1974" y="1050"/>
                  <a:pt x="1981" y="1050"/>
                </a:cubicBezTo>
                <a:cubicBezTo>
                  <a:pt x="1988" y="1050"/>
                  <a:pt x="1994" y="1045"/>
                  <a:pt x="1994" y="1038"/>
                </a:cubicBezTo>
                <a:cubicBezTo>
                  <a:pt x="1994" y="1031"/>
                  <a:pt x="1988" y="1025"/>
                  <a:pt x="1981" y="1025"/>
                </a:cubicBezTo>
                <a:close/>
                <a:moveTo>
                  <a:pt x="2021" y="1050"/>
                </a:moveTo>
                <a:cubicBezTo>
                  <a:pt x="2028" y="1050"/>
                  <a:pt x="2034" y="1045"/>
                  <a:pt x="2034" y="1038"/>
                </a:cubicBezTo>
                <a:cubicBezTo>
                  <a:pt x="2034" y="1031"/>
                  <a:pt x="2028" y="1025"/>
                  <a:pt x="2021" y="1025"/>
                </a:cubicBezTo>
                <a:cubicBezTo>
                  <a:pt x="2014" y="1025"/>
                  <a:pt x="2008" y="1031"/>
                  <a:pt x="2008" y="1038"/>
                </a:cubicBezTo>
                <a:cubicBezTo>
                  <a:pt x="2008" y="1045"/>
                  <a:pt x="2014" y="1050"/>
                  <a:pt x="2021" y="1050"/>
                </a:cubicBezTo>
                <a:close/>
                <a:moveTo>
                  <a:pt x="2060" y="1050"/>
                </a:moveTo>
                <a:cubicBezTo>
                  <a:pt x="2067" y="1050"/>
                  <a:pt x="2073" y="1045"/>
                  <a:pt x="2073" y="1038"/>
                </a:cubicBezTo>
                <a:cubicBezTo>
                  <a:pt x="2073" y="1031"/>
                  <a:pt x="2067" y="1025"/>
                  <a:pt x="2060" y="1025"/>
                </a:cubicBezTo>
                <a:cubicBezTo>
                  <a:pt x="2053" y="1025"/>
                  <a:pt x="2048" y="1031"/>
                  <a:pt x="2048" y="1038"/>
                </a:cubicBezTo>
                <a:cubicBezTo>
                  <a:pt x="2048" y="1045"/>
                  <a:pt x="2053" y="1050"/>
                  <a:pt x="2060" y="1050"/>
                </a:cubicBezTo>
                <a:close/>
                <a:moveTo>
                  <a:pt x="2100" y="1025"/>
                </a:moveTo>
                <a:cubicBezTo>
                  <a:pt x="2093" y="1025"/>
                  <a:pt x="2087" y="1031"/>
                  <a:pt x="2087" y="1038"/>
                </a:cubicBezTo>
                <a:cubicBezTo>
                  <a:pt x="2087" y="1045"/>
                  <a:pt x="2093" y="1050"/>
                  <a:pt x="2100" y="1050"/>
                </a:cubicBezTo>
                <a:cubicBezTo>
                  <a:pt x="2107" y="1050"/>
                  <a:pt x="2112" y="1045"/>
                  <a:pt x="2112" y="1038"/>
                </a:cubicBezTo>
                <a:cubicBezTo>
                  <a:pt x="2112" y="1031"/>
                  <a:pt x="2107" y="1025"/>
                  <a:pt x="2100" y="1025"/>
                </a:cubicBezTo>
                <a:close/>
                <a:moveTo>
                  <a:pt x="2139" y="1050"/>
                </a:moveTo>
                <a:cubicBezTo>
                  <a:pt x="2146" y="1050"/>
                  <a:pt x="2152" y="1045"/>
                  <a:pt x="2152" y="1038"/>
                </a:cubicBezTo>
                <a:cubicBezTo>
                  <a:pt x="2152" y="1031"/>
                  <a:pt x="2146" y="1025"/>
                  <a:pt x="2139" y="1025"/>
                </a:cubicBezTo>
                <a:cubicBezTo>
                  <a:pt x="2132" y="1025"/>
                  <a:pt x="2126" y="1031"/>
                  <a:pt x="2126" y="1038"/>
                </a:cubicBezTo>
                <a:cubicBezTo>
                  <a:pt x="2126" y="1045"/>
                  <a:pt x="2132" y="1050"/>
                  <a:pt x="2139" y="1050"/>
                </a:cubicBezTo>
                <a:close/>
                <a:moveTo>
                  <a:pt x="2179" y="1050"/>
                </a:moveTo>
                <a:cubicBezTo>
                  <a:pt x="2186" y="1050"/>
                  <a:pt x="2191" y="1045"/>
                  <a:pt x="2191" y="1038"/>
                </a:cubicBezTo>
                <a:cubicBezTo>
                  <a:pt x="2191" y="1031"/>
                  <a:pt x="2186" y="1025"/>
                  <a:pt x="2179" y="1025"/>
                </a:cubicBezTo>
                <a:cubicBezTo>
                  <a:pt x="2172" y="1025"/>
                  <a:pt x="2166" y="1031"/>
                  <a:pt x="2166" y="1038"/>
                </a:cubicBezTo>
                <a:cubicBezTo>
                  <a:pt x="2166" y="1045"/>
                  <a:pt x="2172" y="1050"/>
                  <a:pt x="2179" y="1050"/>
                </a:cubicBezTo>
                <a:close/>
                <a:moveTo>
                  <a:pt x="2977" y="1038"/>
                </a:moveTo>
                <a:cubicBezTo>
                  <a:pt x="2977" y="1032"/>
                  <a:pt x="2973" y="1028"/>
                  <a:pt x="2967" y="1028"/>
                </a:cubicBezTo>
                <a:cubicBezTo>
                  <a:pt x="2962" y="1028"/>
                  <a:pt x="2957" y="1032"/>
                  <a:pt x="2957" y="1038"/>
                </a:cubicBezTo>
                <a:cubicBezTo>
                  <a:pt x="2957" y="1043"/>
                  <a:pt x="2962" y="1048"/>
                  <a:pt x="2967" y="1048"/>
                </a:cubicBezTo>
                <a:cubicBezTo>
                  <a:pt x="2973" y="1048"/>
                  <a:pt x="2977" y="1043"/>
                  <a:pt x="2977" y="1038"/>
                </a:cubicBezTo>
                <a:close/>
                <a:moveTo>
                  <a:pt x="917" y="1090"/>
                </a:moveTo>
                <a:cubicBezTo>
                  <a:pt x="924" y="1090"/>
                  <a:pt x="930" y="1084"/>
                  <a:pt x="930" y="1077"/>
                </a:cubicBezTo>
                <a:cubicBezTo>
                  <a:pt x="930" y="1070"/>
                  <a:pt x="924" y="1064"/>
                  <a:pt x="917" y="1064"/>
                </a:cubicBezTo>
                <a:cubicBezTo>
                  <a:pt x="910" y="1064"/>
                  <a:pt x="904" y="1070"/>
                  <a:pt x="904" y="1077"/>
                </a:cubicBezTo>
                <a:cubicBezTo>
                  <a:pt x="904" y="1084"/>
                  <a:pt x="910" y="1090"/>
                  <a:pt x="917" y="1090"/>
                </a:cubicBezTo>
                <a:close/>
                <a:moveTo>
                  <a:pt x="956" y="1090"/>
                </a:moveTo>
                <a:cubicBezTo>
                  <a:pt x="963" y="1090"/>
                  <a:pt x="969" y="1084"/>
                  <a:pt x="969" y="1077"/>
                </a:cubicBezTo>
                <a:cubicBezTo>
                  <a:pt x="969" y="1070"/>
                  <a:pt x="963" y="1064"/>
                  <a:pt x="956" y="1064"/>
                </a:cubicBezTo>
                <a:cubicBezTo>
                  <a:pt x="949" y="1064"/>
                  <a:pt x="944" y="1070"/>
                  <a:pt x="944" y="1077"/>
                </a:cubicBezTo>
                <a:cubicBezTo>
                  <a:pt x="944" y="1084"/>
                  <a:pt x="949" y="1090"/>
                  <a:pt x="956" y="1090"/>
                </a:cubicBezTo>
                <a:close/>
                <a:moveTo>
                  <a:pt x="996" y="1090"/>
                </a:moveTo>
                <a:cubicBezTo>
                  <a:pt x="1003" y="1090"/>
                  <a:pt x="1009" y="1084"/>
                  <a:pt x="1009" y="1077"/>
                </a:cubicBezTo>
                <a:cubicBezTo>
                  <a:pt x="1009" y="1070"/>
                  <a:pt x="1003" y="1064"/>
                  <a:pt x="996" y="1064"/>
                </a:cubicBezTo>
                <a:cubicBezTo>
                  <a:pt x="989" y="1064"/>
                  <a:pt x="983" y="1070"/>
                  <a:pt x="983" y="1077"/>
                </a:cubicBezTo>
                <a:cubicBezTo>
                  <a:pt x="983" y="1084"/>
                  <a:pt x="989" y="1090"/>
                  <a:pt x="996" y="1090"/>
                </a:cubicBezTo>
                <a:close/>
                <a:moveTo>
                  <a:pt x="1035" y="1090"/>
                </a:moveTo>
                <a:cubicBezTo>
                  <a:pt x="1042" y="1090"/>
                  <a:pt x="1048" y="1084"/>
                  <a:pt x="1048" y="1077"/>
                </a:cubicBezTo>
                <a:cubicBezTo>
                  <a:pt x="1048" y="1070"/>
                  <a:pt x="1042" y="1064"/>
                  <a:pt x="1035" y="1064"/>
                </a:cubicBezTo>
                <a:cubicBezTo>
                  <a:pt x="1028" y="1064"/>
                  <a:pt x="1023" y="1070"/>
                  <a:pt x="1023" y="1077"/>
                </a:cubicBezTo>
                <a:cubicBezTo>
                  <a:pt x="1023" y="1084"/>
                  <a:pt x="1028" y="1090"/>
                  <a:pt x="1035" y="1090"/>
                </a:cubicBezTo>
                <a:close/>
                <a:moveTo>
                  <a:pt x="1075" y="1090"/>
                </a:moveTo>
                <a:cubicBezTo>
                  <a:pt x="1082" y="1090"/>
                  <a:pt x="1087" y="1084"/>
                  <a:pt x="1087" y="1077"/>
                </a:cubicBezTo>
                <a:cubicBezTo>
                  <a:pt x="1087" y="1070"/>
                  <a:pt x="1082" y="1064"/>
                  <a:pt x="1075" y="1064"/>
                </a:cubicBezTo>
                <a:cubicBezTo>
                  <a:pt x="1068" y="1064"/>
                  <a:pt x="1062" y="1070"/>
                  <a:pt x="1062" y="1077"/>
                </a:cubicBezTo>
                <a:cubicBezTo>
                  <a:pt x="1062" y="1084"/>
                  <a:pt x="1068" y="1090"/>
                  <a:pt x="1075" y="1090"/>
                </a:cubicBezTo>
                <a:close/>
                <a:moveTo>
                  <a:pt x="1114" y="1090"/>
                </a:moveTo>
                <a:cubicBezTo>
                  <a:pt x="1121" y="1090"/>
                  <a:pt x="1127" y="1084"/>
                  <a:pt x="1127" y="1077"/>
                </a:cubicBezTo>
                <a:cubicBezTo>
                  <a:pt x="1127" y="1070"/>
                  <a:pt x="1121" y="1064"/>
                  <a:pt x="1114" y="1064"/>
                </a:cubicBezTo>
                <a:cubicBezTo>
                  <a:pt x="1107" y="1064"/>
                  <a:pt x="1101" y="1070"/>
                  <a:pt x="1101" y="1077"/>
                </a:cubicBezTo>
                <a:cubicBezTo>
                  <a:pt x="1101" y="1084"/>
                  <a:pt x="1107" y="1090"/>
                  <a:pt x="1114" y="1090"/>
                </a:cubicBezTo>
                <a:close/>
                <a:moveTo>
                  <a:pt x="1154" y="1090"/>
                </a:moveTo>
                <a:cubicBezTo>
                  <a:pt x="1161" y="1090"/>
                  <a:pt x="1166" y="1084"/>
                  <a:pt x="1166" y="1077"/>
                </a:cubicBezTo>
                <a:cubicBezTo>
                  <a:pt x="1166" y="1070"/>
                  <a:pt x="1161" y="1064"/>
                  <a:pt x="1154" y="1064"/>
                </a:cubicBezTo>
                <a:cubicBezTo>
                  <a:pt x="1147" y="1064"/>
                  <a:pt x="1141" y="1070"/>
                  <a:pt x="1141" y="1077"/>
                </a:cubicBezTo>
                <a:cubicBezTo>
                  <a:pt x="1141" y="1084"/>
                  <a:pt x="1147" y="1090"/>
                  <a:pt x="1154" y="1090"/>
                </a:cubicBezTo>
                <a:close/>
                <a:moveTo>
                  <a:pt x="1627" y="1064"/>
                </a:moveTo>
                <a:cubicBezTo>
                  <a:pt x="1620" y="1064"/>
                  <a:pt x="1614" y="1070"/>
                  <a:pt x="1614" y="1077"/>
                </a:cubicBezTo>
                <a:cubicBezTo>
                  <a:pt x="1614" y="1084"/>
                  <a:pt x="1620" y="1090"/>
                  <a:pt x="1627" y="1090"/>
                </a:cubicBezTo>
                <a:cubicBezTo>
                  <a:pt x="1634" y="1090"/>
                  <a:pt x="1639" y="1084"/>
                  <a:pt x="1639" y="1077"/>
                </a:cubicBezTo>
                <a:cubicBezTo>
                  <a:pt x="1639" y="1070"/>
                  <a:pt x="1634" y="1064"/>
                  <a:pt x="1627" y="1064"/>
                </a:cubicBezTo>
                <a:close/>
                <a:moveTo>
                  <a:pt x="1666" y="1064"/>
                </a:moveTo>
                <a:cubicBezTo>
                  <a:pt x="1659" y="1064"/>
                  <a:pt x="1653" y="1070"/>
                  <a:pt x="1653" y="1077"/>
                </a:cubicBezTo>
                <a:cubicBezTo>
                  <a:pt x="1653" y="1084"/>
                  <a:pt x="1659" y="1090"/>
                  <a:pt x="1666" y="1090"/>
                </a:cubicBezTo>
                <a:cubicBezTo>
                  <a:pt x="1673" y="1090"/>
                  <a:pt x="1679" y="1084"/>
                  <a:pt x="1679" y="1077"/>
                </a:cubicBezTo>
                <a:cubicBezTo>
                  <a:pt x="1679" y="1070"/>
                  <a:pt x="1673" y="1064"/>
                  <a:pt x="1666" y="1064"/>
                </a:cubicBezTo>
                <a:close/>
                <a:moveTo>
                  <a:pt x="1784" y="1064"/>
                </a:moveTo>
                <a:cubicBezTo>
                  <a:pt x="1777" y="1064"/>
                  <a:pt x="1772" y="1070"/>
                  <a:pt x="1772" y="1077"/>
                </a:cubicBezTo>
                <a:cubicBezTo>
                  <a:pt x="1772" y="1084"/>
                  <a:pt x="1777" y="1090"/>
                  <a:pt x="1784" y="1090"/>
                </a:cubicBezTo>
                <a:cubicBezTo>
                  <a:pt x="1791" y="1090"/>
                  <a:pt x="1797" y="1084"/>
                  <a:pt x="1797" y="1077"/>
                </a:cubicBezTo>
                <a:cubicBezTo>
                  <a:pt x="1797" y="1070"/>
                  <a:pt x="1791" y="1064"/>
                  <a:pt x="1784" y="1064"/>
                </a:cubicBezTo>
                <a:close/>
                <a:moveTo>
                  <a:pt x="1824" y="1090"/>
                </a:moveTo>
                <a:cubicBezTo>
                  <a:pt x="1831" y="1090"/>
                  <a:pt x="1836" y="1084"/>
                  <a:pt x="1836" y="1077"/>
                </a:cubicBezTo>
                <a:cubicBezTo>
                  <a:pt x="1836" y="1070"/>
                  <a:pt x="1831" y="1064"/>
                  <a:pt x="1824" y="1064"/>
                </a:cubicBezTo>
                <a:cubicBezTo>
                  <a:pt x="1817" y="1064"/>
                  <a:pt x="1811" y="1070"/>
                  <a:pt x="1811" y="1077"/>
                </a:cubicBezTo>
                <a:cubicBezTo>
                  <a:pt x="1811" y="1084"/>
                  <a:pt x="1817" y="1090"/>
                  <a:pt x="1824" y="1090"/>
                </a:cubicBezTo>
                <a:close/>
                <a:moveTo>
                  <a:pt x="1863" y="1090"/>
                </a:moveTo>
                <a:cubicBezTo>
                  <a:pt x="1870" y="1090"/>
                  <a:pt x="1876" y="1084"/>
                  <a:pt x="1876" y="1077"/>
                </a:cubicBezTo>
                <a:cubicBezTo>
                  <a:pt x="1876" y="1070"/>
                  <a:pt x="1870" y="1064"/>
                  <a:pt x="1863" y="1064"/>
                </a:cubicBezTo>
                <a:cubicBezTo>
                  <a:pt x="1856" y="1064"/>
                  <a:pt x="1850" y="1070"/>
                  <a:pt x="1850" y="1077"/>
                </a:cubicBezTo>
                <a:cubicBezTo>
                  <a:pt x="1850" y="1084"/>
                  <a:pt x="1856" y="1090"/>
                  <a:pt x="1863" y="1090"/>
                </a:cubicBezTo>
                <a:close/>
                <a:moveTo>
                  <a:pt x="1903" y="1090"/>
                </a:moveTo>
                <a:cubicBezTo>
                  <a:pt x="1910" y="1090"/>
                  <a:pt x="1915" y="1084"/>
                  <a:pt x="1915" y="1077"/>
                </a:cubicBezTo>
                <a:cubicBezTo>
                  <a:pt x="1915" y="1070"/>
                  <a:pt x="1910" y="1064"/>
                  <a:pt x="1903" y="1064"/>
                </a:cubicBezTo>
                <a:cubicBezTo>
                  <a:pt x="1896" y="1064"/>
                  <a:pt x="1890" y="1070"/>
                  <a:pt x="1890" y="1077"/>
                </a:cubicBezTo>
                <a:cubicBezTo>
                  <a:pt x="1890" y="1084"/>
                  <a:pt x="1896" y="1090"/>
                  <a:pt x="1903" y="1090"/>
                </a:cubicBezTo>
                <a:close/>
                <a:moveTo>
                  <a:pt x="1942" y="1090"/>
                </a:moveTo>
                <a:cubicBezTo>
                  <a:pt x="1949" y="1090"/>
                  <a:pt x="1955" y="1084"/>
                  <a:pt x="1955" y="1077"/>
                </a:cubicBezTo>
                <a:cubicBezTo>
                  <a:pt x="1955" y="1070"/>
                  <a:pt x="1949" y="1064"/>
                  <a:pt x="1942" y="1064"/>
                </a:cubicBezTo>
                <a:cubicBezTo>
                  <a:pt x="1935" y="1064"/>
                  <a:pt x="1929" y="1070"/>
                  <a:pt x="1929" y="1077"/>
                </a:cubicBezTo>
                <a:cubicBezTo>
                  <a:pt x="1929" y="1084"/>
                  <a:pt x="1935" y="1090"/>
                  <a:pt x="1942" y="1090"/>
                </a:cubicBezTo>
                <a:close/>
                <a:moveTo>
                  <a:pt x="1981" y="1090"/>
                </a:moveTo>
                <a:cubicBezTo>
                  <a:pt x="1988" y="1090"/>
                  <a:pt x="1994" y="1084"/>
                  <a:pt x="1994" y="1077"/>
                </a:cubicBezTo>
                <a:cubicBezTo>
                  <a:pt x="1994" y="1070"/>
                  <a:pt x="1988" y="1064"/>
                  <a:pt x="1981" y="1064"/>
                </a:cubicBezTo>
                <a:cubicBezTo>
                  <a:pt x="1974" y="1064"/>
                  <a:pt x="1969" y="1070"/>
                  <a:pt x="1969" y="1077"/>
                </a:cubicBezTo>
                <a:cubicBezTo>
                  <a:pt x="1969" y="1084"/>
                  <a:pt x="1974" y="1090"/>
                  <a:pt x="1981" y="1090"/>
                </a:cubicBezTo>
                <a:close/>
                <a:moveTo>
                  <a:pt x="2008" y="1077"/>
                </a:moveTo>
                <a:cubicBezTo>
                  <a:pt x="2008" y="1084"/>
                  <a:pt x="2014" y="1090"/>
                  <a:pt x="2021" y="1090"/>
                </a:cubicBezTo>
                <a:cubicBezTo>
                  <a:pt x="2028" y="1090"/>
                  <a:pt x="2034" y="1084"/>
                  <a:pt x="2034" y="1077"/>
                </a:cubicBezTo>
                <a:cubicBezTo>
                  <a:pt x="2034" y="1070"/>
                  <a:pt x="2028" y="1064"/>
                  <a:pt x="2021" y="1064"/>
                </a:cubicBezTo>
                <a:cubicBezTo>
                  <a:pt x="2014" y="1064"/>
                  <a:pt x="2008" y="1070"/>
                  <a:pt x="2008" y="1077"/>
                </a:cubicBezTo>
                <a:close/>
                <a:moveTo>
                  <a:pt x="2060" y="1090"/>
                </a:moveTo>
                <a:cubicBezTo>
                  <a:pt x="2067" y="1090"/>
                  <a:pt x="2073" y="1084"/>
                  <a:pt x="2073" y="1077"/>
                </a:cubicBezTo>
                <a:cubicBezTo>
                  <a:pt x="2073" y="1070"/>
                  <a:pt x="2067" y="1064"/>
                  <a:pt x="2060" y="1064"/>
                </a:cubicBezTo>
                <a:cubicBezTo>
                  <a:pt x="2053" y="1064"/>
                  <a:pt x="2048" y="1070"/>
                  <a:pt x="2048" y="1077"/>
                </a:cubicBezTo>
                <a:cubicBezTo>
                  <a:pt x="2048" y="1084"/>
                  <a:pt x="2053" y="1090"/>
                  <a:pt x="2060" y="1090"/>
                </a:cubicBezTo>
                <a:close/>
                <a:moveTo>
                  <a:pt x="2100" y="1090"/>
                </a:moveTo>
                <a:cubicBezTo>
                  <a:pt x="2107" y="1090"/>
                  <a:pt x="2112" y="1084"/>
                  <a:pt x="2112" y="1077"/>
                </a:cubicBezTo>
                <a:cubicBezTo>
                  <a:pt x="2112" y="1070"/>
                  <a:pt x="2107" y="1064"/>
                  <a:pt x="2100" y="1064"/>
                </a:cubicBezTo>
                <a:cubicBezTo>
                  <a:pt x="2093" y="1064"/>
                  <a:pt x="2087" y="1070"/>
                  <a:pt x="2087" y="1077"/>
                </a:cubicBezTo>
                <a:cubicBezTo>
                  <a:pt x="2087" y="1084"/>
                  <a:pt x="2093" y="1090"/>
                  <a:pt x="2100" y="1090"/>
                </a:cubicBezTo>
                <a:close/>
                <a:moveTo>
                  <a:pt x="2139" y="1090"/>
                </a:moveTo>
                <a:cubicBezTo>
                  <a:pt x="2146" y="1090"/>
                  <a:pt x="2152" y="1084"/>
                  <a:pt x="2152" y="1077"/>
                </a:cubicBezTo>
                <a:cubicBezTo>
                  <a:pt x="2152" y="1070"/>
                  <a:pt x="2146" y="1064"/>
                  <a:pt x="2139" y="1064"/>
                </a:cubicBezTo>
                <a:cubicBezTo>
                  <a:pt x="2132" y="1064"/>
                  <a:pt x="2126" y="1070"/>
                  <a:pt x="2126" y="1077"/>
                </a:cubicBezTo>
                <a:cubicBezTo>
                  <a:pt x="2126" y="1084"/>
                  <a:pt x="2132" y="1090"/>
                  <a:pt x="2139" y="1090"/>
                </a:cubicBezTo>
                <a:close/>
                <a:moveTo>
                  <a:pt x="2179" y="1064"/>
                </a:moveTo>
                <a:cubicBezTo>
                  <a:pt x="2172" y="1064"/>
                  <a:pt x="2166" y="1070"/>
                  <a:pt x="2166" y="1077"/>
                </a:cubicBezTo>
                <a:cubicBezTo>
                  <a:pt x="2166" y="1084"/>
                  <a:pt x="2172" y="1090"/>
                  <a:pt x="2179" y="1090"/>
                </a:cubicBezTo>
                <a:cubicBezTo>
                  <a:pt x="2186" y="1090"/>
                  <a:pt x="2191" y="1084"/>
                  <a:pt x="2191" y="1077"/>
                </a:cubicBezTo>
                <a:cubicBezTo>
                  <a:pt x="2191" y="1070"/>
                  <a:pt x="2186" y="1064"/>
                  <a:pt x="2179" y="1064"/>
                </a:cubicBezTo>
                <a:close/>
                <a:moveTo>
                  <a:pt x="2730" y="1064"/>
                </a:moveTo>
                <a:cubicBezTo>
                  <a:pt x="2723" y="1064"/>
                  <a:pt x="2718" y="1070"/>
                  <a:pt x="2718" y="1077"/>
                </a:cubicBezTo>
                <a:cubicBezTo>
                  <a:pt x="2718" y="1084"/>
                  <a:pt x="2723" y="1090"/>
                  <a:pt x="2730" y="1090"/>
                </a:cubicBezTo>
                <a:cubicBezTo>
                  <a:pt x="2738" y="1090"/>
                  <a:pt x="2743" y="1084"/>
                  <a:pt x="2743" y="1077"/>
                </a:cubicBezTo>
                <a:cubicBezTo>
                  <a:pt x="2743" y="1070"/>
                  <a:pt x="2738" y="1064"/>
                  <a:pt x="2730" y="1064"/>
                </a:cubicBezTo>
                <a:close/>
                <a:moveTo>
                  <a:pt x="2888" y="1090"/>
                </a:moveTo>
                <a:cubicBezTo>
                  <a:pt x="2895" y="1090"/>
                  <a:pt x="2901" y="1084"/>
                  <a:pt x="2901" y="1077"/>
                </a:cubicBezTo>
                <a:cubicBezTo>
                  <a:pt x="2901" y="1070"/>
                  <a:pt x="2895" y="1064"/>
                  <a:pt x="2888" y="1064"/>
                </a:cubicBezTo>
                <a:cubicBezTo>
                  <a:pt x="2881" y="1064"/>
                  <a:pt x="2875" y="1070"/>
                  <a:pt x="2875" y="1077"/>
                </a:cubicBezTo>
                <a:cubicBezTo>
                  <a:pt x="2875" y="1084"/>
                  <a:pt x="2881" y="1090"/>
                  <a:pt x="2888" y="1090"/>
                </a:cubicBezTo>
                <a:close/>
                <a:moveTo>
                  <a:pt x="917" y="1129"/>
                </a:moveTo>
                <a:cubicBezTo>
                  <a:pt x="924" y="1129"/>
                  <a:pt x="930" y="1124"/>
                  <a:pt x="930" y="1117"/>
                </a:cubicBezTo>
                <a:cubicBezTo>
                  <a:pt x="930" y="1110"/>
                  <a:pt x="924" y="1104"/>
                  <a:pt x="917" y="1104"/>
                </a:cubicBezTo>
                <a:cubicBezTo>
                  <a:pt x="910" y="1104"/>
                  <a:pt x="904" y="1110"/>
                  <a:pt x="904" y="1117"/>
                </a:cubicBezTo>
                <a:cubicBezTo>
                  <a:pt x="904" y="1124"/>
                  <a:pt x="910" y="1129"/>
                  <a:pt x="917" y="1129"/>
                </a:cubicBezTo>
                <a:close/>
                <a:moveTo>
                  <a:pt x="956" y="1129"/>
                </a:moveTo>
                <a:cubicBezTo>
                  <a:pt x="963" y="1129"/>
                  <a:pt x="969" y="1124"/>
                  <a:pt x="969" y="1117"/>
                </a:cubicBezTo>
                <a:cubicBezTo>
                  <a:pt x="969" y="1110"/>
                  <a:pt x="963" y="1104"/>
                  <a:pt x="956" y="1104"/>
                </a:cubicBezTo>
                <a:cubicBezTo>
                  <a:pt x="949" y="1104"/>
                  <a:pt x="944" y="1110"/>
                  <a:pt x="944" y="1117"/>
                </a:cubicBezTo>
                <a:cubicBezTo>
                  <a:pt x="944" y="1124"/>
                  <a:pt x="949" y="1129"/>
                  <a:pt x="956" y="1129"/>
                </a:cubicBezTo>
                <a:close/>
                <a:moveTo>
                  <a:pt x="996" y="1129"/>
                </a:moveTo>
                <a:cubicBezTo>
                  <a:pt x="1003" y="1129"/>
                  <a:pt x="1009" y="1124"/>
                  <a:pt x="1009" y="1117"/>
                </a:cubicBezTo>
                <a:cubicBezTo>
                  <a:pt x="1009" y="1110"/>
                  <a:pt x="1003" y="1104"/>
                  <a:pt x="996" y="1104"/>
                </a:cubicBezTo>
                <a:cubicBezTo>
                  <a:pt x="989" y="1104"/>
                  <a:pt x="983" y="1110"/>
                  <a:pt x="983" y="1117"/>
                </a:cubicBezTo>
                <a:cubicBezTo>
                  <a:pt x="983" y="1124"/>
                  <a:pt x="989" y="1129"/>
                  <a:pt x="996" y="1129"/>
                </a:cubicBezTo>
                <a:close/>
                <a:moveTo>
                  <a:pt x="1035" y="1129"/>
                </a:moveTo>
                <a:cubicBezTo>
                  <a:pt x="1042" y="1129"/>
                  <a:pt x="1048" y="1124"/>
                  <a:pt x="1048" y="1117"/>
                </a:cubicBezTo>
                <a:cubicBezTo>
                  <a:pt x="1048" y="1110"/>
                  <a:pt x="1042" y="1104"/>
                  <a:pt x="1035" y="1104"/>
                </a:cubicBezTo>
                <a:cubicBezTo>
                  <a:pt x="1028" y="1104"/>
                  <a:pt x="1023" y="1110"/>
                  <a:pt x="1023" y="1117"/>
                </a:cubicBezTo>
                <a:cubicBezTo>
                  <a:pt x="1023" y="1124"/>
                  <a:pt x="1028" y="1129"/>
                  <a:pt x="1035" y="1129"/>
                </a:cubicBezTo>
                <a:close/>
                <a:moveTo>
                  <a:pt x="1075" y="1129"/>
                </a:moveTo>
                <a:cubicBezTo>
                  <a:pt x="1082" y="1129"/>
                  <a:pt x="1087" y="1124"/>
                  <a:pt x="1087" y="1117"/>
                </a:cubicBezTo>
                <a:cubicBezTo>
                  <a:pt x="1087" y="1110"/>
                  <a:pt x="1082" y="1104"/>
                  <a:pt x="1075" y="1104"/>
                </a:cubicBezTo>
                <a:cubicBezTo>
                  <a:pt x="1068" y="1104"/>
                  <a:pt x="1062" y="1110"/>
                  <a:pt x="1062" y="1117"/>
                </a:cubicBezTo>
                <a:cubicBezTo>
                  <a:pt x="1062" y="1124"/>
                  <a:pt x="1068" y="1129"/>
                  <a:pt x="1075" y="1129"/>
                </a:cubicBezTo>
                <a:close/>
                <a:moveTo>
                  <a:pt x="1114" y="1129"/>
                </a:moveTo>
                <a:cubicBezTo>
                  <a:pt x="1121" y="1129"/>
                  <a:pt x="1127" y="1124"/>
                  <a:pt x="1127" y="1117"/>
                </a:cubicBezTo>
                <a:cubicBezTo>
                  <a:pt x="1127" y="1110"/>
                  <a:pt x="1121" y="1104"/>
                  <a:pt x="1114" y="1104"/>
                </a:cubicBezTo>
                <a:cubicBezTo>
                  <a:pt x="1107" y="1104"/>
                  <a:pt x="1101" y="1110"/>
                  <a:pt x="1101" y="1117"/>
                </a:cubicBezTo>
                <a:cubicBezTo>
                  <a:pt x="1101" y="1124"/>
                  <a:pt x="1107" y="1129"/>
                  <a:pt x="1114" y="1129"/>
                </a:cubicBezTo>
                <a:close/>
                <a:moveTo>
                  <a:pt x="1154" y="1129"/>
                </a:moveTo>
                <a:cubicBezTo>
                  <a:pt x="1161" y="1129"/>
                  <a:pt x="1166" y="1124"/>
                  <a:pt x="1166" y="1117"/>
                </a:cubicBezTo>
                <a:cubicBezTo>
                  <a:pt x="1166" y="1110"/>
                  <a:pt x="1161" y="1104"/>
                  <a:pt x="1154" y="1104"/>
                </a:cubicBezTo>
                <a:cubicBezTo>
                  <a:pt x="1146" y="1104"/>
                  <a:pt x="1141" y="1110"/>
                  <a:pt x="1141" y="1117"/>
                </a:cubicBezTo>
                <a:cubicBezTo>
                  <a:pt x="1141" y="1124"/>
                  <a:pt x="1146" y="1129"/>
                  <a:pt x="1154" y="1129"/>
                </a:cubicBezTo>
                <a:close/>
                <a:moveTo>
                  <a:pt x="1824" y="1104"/>
                </a:moveTo>
                <a:cubicBezTo>
                  <a:pt x="1817" y="1104"/>
                  <a:pt x="1811" y="1110"/>
                  <a:pt x="1811" y="1117"/>
                </a:cubicBezTo>
                <a:cubicBezTo>
                  <a:pt x="1811" y="1124"/>
                  <a:pt x="1817" y="1129"/>
                  <a:pt x="1824" y="1129"/>
                </a:cubicBezTo>
                <a:cubicBezTo>
                  <a:pt x="1831" y="1129"/>
                  <a:pt x="1836" y="1124"/>
                  <a:pt x="1836" y="1117"/>
                </a:cubicBezTo>
                <a:cubicBezTo>
                  <a:pt x="1836" y="1110"/>
                  <a:pt x="1831" y="1104"/>
                  <a:pt x="1824" y="1104"/>
                </a:cubicBezTo>
                <a:close/>
                <a:moveTo>
                  <a:pt x="1863" y="1104"/>
                </a:moveTo>
                <a:cubicBezTo>
                  <a:pt x="1856" y="1104"/>
                  <a:pt x="1850" y="1110"/>
                  <a:pt x="1850" y="1117"/>
                </a:cubicBezTo>
                <a:cubicBezTo>
                  <a:pt x="1850" y="1124"/>
                  <a:pt x="1856" y="1129"/>
                  <a:pt x="1863" y="1129"/>
                </a:cubicBezTo>
                <a:cubicBezTo>
                  <a:pt x="1870" y="1129"/>
                  <a:pt x="1876" y="1124"/>
                  <a:pt x="1876" y="1117"/>
                </a:cubicBezTo>
                <a:cubicBezTo>
                  <a:pt x="1876" y="1110"/>
                  <a:pt x="1870" y="1104"/>
                  <a:pt x="1863" y="1104"/>
                </a:cubicBezTo>
                <a:close/>
                <a:moveTo>
                  <a:pt x="1903" y="1104"/>
                </a:moveTo>
                <a:cubicBezTo>
                  <a:pt x="1896" y="1104"/>
                  <a:pt x="1890" y="1110"/>
                  <a:pt x="1890" y="1117"/>
                </a:cubicBezTo>
                <a:cubicBezTo>
                  <a:pt x="1890" y="1124"/>
                  <a:pt x="1896" y="1129"/>
                  <a:pt x="1903" y="1129"/>
                </a:cubicBezTo>
                <a:cubicBezTo>
                  <a:pt x="1910" y="1129"/>
                  <a:pt x="1915" y="1124"/>
                  <a:pt x="1915" y="1117"/>
                </a:cubicBezTo>
                <a:cubicBezTo>
                  <a:pt x="1915" y="1110"/>
                  <a:pt x="1910" y="1104"/>
                  <a:pt x="1903" y="1104"/>
                </a:cubicBezTo>
                <a:close/>
                <a:moveTo>
                  <a:pt x="1942" y="1129"/>
                </a:moveTo>
                <a:cubicBezTo>
                  <a:pt x="1949" y="1129"/>
                  <a:pt x="1955" y="1124"/>
                  <a:pt x="1955" y="1117"/>
                </a:cubicBezTo>
                <a:cubicBezTo>
                  <a:pt x="1955" y="1110"/>
                  <a:pt x="1949" y="1104"/>
                  <a:pt x="1942" y="1104"/>
                </a:cubicBezTo>
                <a:cubicBezTo>
                  <a:pt x="1935" y="1104"/>
                  <a:pt x="1929" y="1110"/>
                  <a:pt x="1929" y="1117"/>
                </a:cubicBezTo>
                <a:cubicBezTo>
                  <a:pt x="1929" y="1124"/>
                  <a:pt x="1935" y="1129"/>
                  <a:pt x="1942" y="1129"/>
                </a:cubicBezTo>
                <a:close/>
                <a:moveTo>
                  <a:pt x="1981" y="1104"/>
                </a:moveTo>
                <a:cubicBezTo>
                  <a:pt x="1974" y="1104"/>
                  <a:pt x="1969" y="1110"/>
                  <a:pt x="1969" y="1117"/>
                </a:cubicBezTo>
                <a:cubicBezTo>
                  <a:pt x="1969" y="1124"/>
                  <a:pt x="1974" y="1129"/>
                  <a:pt x="1981" y="1129"/>
                </a:cubicBezTo>
                <a:cubicBezTo>
                  <a:pt x="1988" y="1129"/>
                  <a:pt x="1994" y="1124"/>
                  <a:pt x="1994" y="1117"/>
                </a:cubicBezTo>
                <a:cubicBezTo>
                  <a:pt x="1994" y="1110"/>
                  <a:pt x="1988" y="1104"/>
                  <a:pt x="1981" y="1104"/>
                </a:cubicBezTo>
                <a:close/>
                <a:moveTo>
                  <a:pt x="2021" y="1129"/>
                </a:moveTo>
                <a:cubicBezTo>
                  <a:pt x="2028" y="1129"/>
                  <a:pt x="2034" y="1124"/>
                  <a:pt x="2034" y="1117"/>
                </a:cubicBezTo>
                <a:cubicBezTo>
                  <a:pt x="2034" y="1110"/>
                  <a:pt x="2028" y="1104"/>
                  <a:pt x="2021" y="1104"/>
                </a:cubicBezTo>
                <a:cubicBezTo>
                  <a:pt x="2014" y="1104"/>
                  <a:pt x="2008" y="1110"/>
                  <a:pt x="2008" y="1117"/>
                </a:cubicBezTo>
                <a:cubicBezTo>
                  <a:pt x="2008" y="1124"/>
                  <a:pt x="2014" y="1129"/>
                  <a:pt x="2021" y="1129"/>
                </a:cubicBezTo>
                <a:close/>
                <a:moveTo>
                  <a:pt x="2060" y="1129"/>
                </a:moveTo>
                <a:cubicBezTo>
                  <a:pt x="2067" y="1129"/>
                  <a:pt x="2073" y="1124"/>
                  <a:pt x="2073" y="1117"/>
                </a:cubicBezTo>
                <a:cubicBezTo>
                  <a:pt x="2073" y="1110"/>
                  <a:pt x="2067" y="1104"/>
                  <a:pt x="2060" y="1104"/>
                </a:cubicBezTo>
                <a:cubicBezTo>
                  <a:pt x="2053" y="1104"/>
                  <a:pt x="2048" y="1110"/>
                  <a:pt x="2048" y="1117"/>
                </a:cubicBezTo>
                <a:cubicBezTo>
                  <a:pt x="2048" y="1124"/>
                  <a:pt x="2053" y="1129"/>
                  <a:pt x="2060" y="1129"/>
                </a:cubicBezTo>
                <a:close/>
                <a:moveTo>
                  <a:pt x="2100" y="1129"/>
                </a:moveTo>
                <a:cubicBezTo>
                  <a:pt x="2107" y="1129"/>
                  <a:pt x="2112" y="1124"/>
                  <a:pt x="2112" y="1117"/>
                </a:cubicBezTo>
                <a:cubicBezTo>
                  <a:pt x="2112" y="1110"/>
                  <a:pt x="2107" y="1104"/>
                  <a:pt x="2100" y="1104"/>
                </a:cubicBezTo>
                <a:cubicBezTo>
                  <a:pt x="2093" y="1104"/>
                  <a:pt x="2087" y="1110"/>
                  <a:pt x="2087" y="1117"/>
                </a:cubicBezTo>
                <a:cubicBezTo>
                  <a:pt x="2087" y="1124"/>
                  <a:pt x="2093" y="1129"/>
                  <a:pt x="2100" y="1129"/>
                </a:cubicBezTo>
                <a:close/>
                <a:moveTo>
                  <a:pt x="2139" y="1129"/>
                </a:moveTo>
                <a:cubicBezTo>
                  <a:pt x="2146" y="1129"/>
                  <a:pt x="2152" y="1124"/>
                  <a:pt x="2152" y="1117"/>
                </a:cubicBezTo>
                <a:cubicBezTo>
                  <a:pt x="2152" y="1110"/>
                  <a:pt x="2146" y="1104"/>
                  <a:pt x="2139" y="1104"/>
                </a:cubicBezTo>
                <a:cubicBezTo>
                  <a:pt x="2132" y="1104"/>
                  <a:pt x="2126" y="1110"/>
                  <a:pt x="2126" y="1117"/>
                </a:cubicBezTo>
                <a:cubicBezTo>
                  <a:pt x="2126" y="1124"/>
                  <a:pt x="2132" y="1129"/>
                  <a:pt x="2139" y="1129"/>
                </a:cubicBezTo>
                <a:close/>
                <a:moveTo>
                  <a:pt x="2730" y="1104"/>
                </a:moveTo>
                <a:cubicBezTo>
                  <a:pt x="2723" y="1104"/>
                  <a:pt x="2718" y="1110"/>
                  <a:pt x="2718" y="1117"/>
                </a:cubicBezTo>
                <a:cubicBezTo>
                  <a:pt x="2718" y="1124"/>
                  <a:pt x="2723" y="1129"/>
                  <a:pt x="2730" y="1129"/>
                </a:cubicBezTo>
                <a:cubicBezTo>
                  <a:pt x="2738" y="1129"/>
                  <a:pt x="2743" y="1124"/>
                  <a:pt x="2743" y="1117"/>
                </a:cubicBezTo>
                <a:cubicBezTo>
                  <a:pt x="2743" y="1110"/>
                  <a:pt x="2738" y="1104"/>
                  <a:pt x="2730" y="1104"/>
                </a:cubicBezTo>
                <a:close/>
                <a:moveTo>
                  <a:pt x="2809" y="1104"/>
                </a:moveTo>
                <a:cubicBezTo>
                  <a:pt x="2802" y="1104"/>
                  <a:pt x="2797" y="1110"/>
                  <a:pt x="2797" y="1117"/>
                </a:cubicBezTo>
                <a:cubicBezTo>
                  <a:pt x="2797" y="1124"/>
                  <a:pt x="2802" y="1129"/>
                  <a:pt x="2809" y="1129"/>
                </a:cubicBezTo>
                <a:cubicBezTo>
                  <a:pt x="2816" y="1129"/>
                  <a:pt x="2822" y="1124"/>
                  <a:pt x="2822" y="1117"/>
                </a:cubicBezTo>
                <a:cubicBezTo>
                  <a:pt x="2822" y="1110"/>
                  <a:pt x="2816" y="1104"/>
                  <a:pt x="2809" y="1104"/>
                </a:cubicBezTo>
                <a:close/>
                <a:moveTo>
                  <a:pt x="2849" y="1104"/>
                </a:moveTo>
                <a:cubicBezTo>
                  <a:pt x="2842" y="1104"/>
                  <a:pt x="2836" y="1110"/>
                  <a:pt x="2836" y="1117"/>
                </a:cubicBezTo>
                <a:cubicBezTo>
                  <a:pt x="2836" y="1124"/>
                  <a:pt x="2842" y="1129"/>
                  <a:pt x="2849" y="1129"/>
                </a:cubicBezTo>
                <a:cubicBezTo>
                  <a:pt x="2856" y="1129"/>
                  <a:pt x="2862" y="1124"/>
                  <a:pt x="2862" y="1117"/>
                </a:cubicBezTo>
                <a:cubicBezTo>
                  <a:pt x="2862" y="1110"/>
                  <a:pt x="2856" y="1104"/>
                  <a:pt x="2849" y="1104"/>
                </a:cubicBezTo>
                <a:close/>
                <a:moveTo>
                  <a:pt x="2888" y="1129"/>
                </a:moveTo>
                <a:cubicBezTo>
                  <a:pt x="2895" y="1129"/>
                  <a:pt x="2901" y="1124"/>
                  <a:pt x="2901" y="1117"/>
                </a:cubicBezTo>
                <a:cubicBezTo>
                  <a:pt x="2901" y="1110"/>
                  <a:pt x="2895" y="1104"/>
                  <a:pt x="2888" y="1104"/>
                </a:cubicBezTo>
                <a:cubicBezTo>
                  <a:pt x="2881" y="1104"/>
                  <a:pt x="2875" y="1110"/>
                  <a:pt x="2875" y="1117"/>
                </a:cubicBezTo>
                <a:cubicBezTo>
                  <a:pt x="2875" y="1124"/>
                  <a:pt x="2881" y="1129"/>
                  <a:pt x="2888" y="1129"/>
                </a:cubicBezTo>
                <a:close/>
                <a:moveTo>
                  <a:pt x="2919" y="1117"/>
                </a:moveTo>
                <a:cubicBezTo>
                  <a:pt x="2919" y="1121"/>
                  <a:pt x="2923" y="1125"/>
                  <a:pt x="2928" y="1125"/>
                </a:cubicBezTo>
                <a:cubicBezTo>
                  <a:pt x="2932" y="1125"/>
                  <a:pt x="2936" y="1121"/>
                  <a:pt x="2936" y="1117"/>
                </a:cubicBezTo>
                <a:cubicBezTo>
                  <a:pt x="2936" y="1112"/>
                  <a:pt x="2932" y="1108"/>
                  <a:pt x="2928" y="1108"/>
                </a:cubicBezTo>
                <a:cubicBezTo>
                  <a:pt x="2923" y="1108"/>
                  <a:pt x="2919" y="1112"/>
                  <a:pt x="2919" y="1117"/>
                </a:cubicBezTo>
                <a:close/>
                <a:moveTo>
                  <a:pt x="882" y="1156"/>
                </a:moveTo>
                <a:cubicBezTo>
                  <a:pt x="882" y="1154"/>
                  <a:pt x="880" y="1152"/>
                  <a:pt x="878" y="1152"/>
                </a:cubicBezTo>
                <a:cubicBezTo>
                  <a:pt x="875" y="1152"/>
                  <a:pt x="873" y="1154"/>
                  <a:pt x="873" y="1156"/>
                </a:cubicBezTo>
                <a:cubicBezTo>
                  <a:pt x="873" y="1158"/>
                  <a:pt x="875" y="1160"/>
                  <a:pt x="878" y="1160"/>
                </a:cubicBezTo>
                <a:cubicBezTo>
                  <a:pt x="880" y="1160"/>
                  <a:pt x="882" y="1158"/>
                  <a:pt x="882" y="1156"/>
                </a:cubicBezTo>
                <a:close/>
                <a:moveTo>
                  <a:pt x="917" y="1169"/>
                </a:moveTo>
                <a:cubicBezTo>
                  <a:pt x="924" y="1169"/>
                  <a:pt x="930" y="1163"/>
                  <a:pt x="930" y="1156"/>
                </a:cubicBezTo>
                <a:cubicBezTo>
                  <a:pt x="930" y="1149"/>
                  <a:pt x="924" y="1143"/>
                  <a:pt x="917" y="1143"/>
                </a:cubicBezTo>
                <a:cubicBezTo>
                  <a:pt x="910" y="1143"/>
                  <a:pt x="904" y="1149"/>
                  <a:pt x="904" y="1156"/>
                </a:cubicBezTo>
                <a:cubicBezTo>
                  <a:pt x="904" y="1163"/>
                  <a:pt x="910" y="1169"/>
                  <a:pt x="917" y="1169"/>
                </a:cubicBezTo>
                <a:close/>
                <a:moveTo>
                  <a:pt x="956" y="1169"/>
                </a:moveTo>
                <a:cubicBezTo>
                  <a:pt x="963" y="1169"/>
                  <a:pt x="969" y="1163"/>
                  <a:pt x="969" y="1156"/>
                </a:cubicBezTo>
                <a:cubicBezTo>
                  <a:pt x="969" y="1149"/>
                  <a:pt x="963" y="1143"/>
                  <a:pt x="956" y="1143"/>
                </a:cubicBezTo>
                <a:cubicBezTo>
                  <a:pt x="949" y="1143"/>
                  <a:pt x="944" y="1149"/>
                  <a:pt x="944" y="1156"/>
                </a:cubicBezTo>
                <a:cubicBezTo>
                  <a:pt x="944" y="1163"/>
                  <a:pt x="949" y="1169"/>
                  <a:pt x="956" y="1169"/>
                </a:cubicBezTo>
                <a:close/>
                <a:moveTo>
                  <a:pt x="996" y="1169"/>
                </a:moveTo>
                <a:cubicBezTo>
                  <a:pt x="1003" y="1169"/>
                  <a:pt x="1009" y="1163"/>
                  <a:pt x="1009" y="1156"/>
                </a:cubicBezTo>
                <a:cubicBezTo>
                  <a:pt x="1009" y="1149"/>
                  <a:pt x="1003" y="1143"/>
                  <a:pt x="996" y="1143"/>
                </a:cubicBezTo>
                <a:cubicBezTo>
                  <a:pt x="989" y="1143"/>
                  <a:pt x="983" y="1149"/>
                  <a:pt x="983" y="1156"/>
                </a:cubicBezTo>
                <a:cubicBezTo>
                  <a:pt x="983" y="1163"/>
                  <a:pt x="989" y="1169"/>
                  <a:pt x="996" y="1169"/>
                </a:cubicBezTo>
                <a:close/>
                <a:moveTo>
                  <a:pt x="1035" y="1169"/>
                </a:moveTo>
                <a:cubicBezTo>
                  <a:pt x="1042" y="1169"/>
                  <a:pt x="1048" y="1163"/>
                  <a:pt x="1048" y="1156"/>
                </a:cubicBezTo>
                <a:cubicBezTo>
                  <a:pt x="1048" y="1149"/>
                  <a:pt x="1042" y="1143"/>
                  <a:pt x="1035" y="1143"/>
                </a:cubicBezTo>
                <a:cubicBezTo>
                  <a:pt x="1028" y="1143"/>
                  <a:pt x="1023" y="1149"/>
                  <a:pt x="1023" y="1156"/>
                </a:cubicBezTo>
                <a:cubicBezTo>
                  <a:pt x="1023" y="1163"/>
                  <a:pt x="1028" y="1169"/>
                  <a:pt x="1035" y="1169"/>
                </a:cubicBezTo>
                <a:close/>
                <a:moveTo>
                  <a:pt x="1075" y="1169"/>
                </a:moveTo>
                <a:cubicBezTo>
                  <a:pt x="1082" y="1169"/>
                  <a:pt x="1087" y="1163"/>
                  <a:pt x="1087" y="1156"/>
                </a:cubicBezTo>
                <a:cubicBezTo>
                  <a:pt x="1087" y="1149"/>
                  <a:pt x="1082" y="1143"/>
                  <a:pt x="1075" y="1143"/>
                </a:cubicBezTo>
                <a:cubicBezTo>
                  <a:pt x="1068" y="1143"/>
                  <a:pt x="1062" y="1149"/>
                  <a:pt x="1062" y="1156"/>
                </a:cubicBezTo>
                <a:cubicBezTo>
                  <a:pt x="1062" y="1163"/>
                  <a:pt x="1068" y="1169"/>
                  <a:pt x="1075" y="1169"/>
                </a:cubicBezTo>
                <a:close/>
                <a:moveTo>
                  <a:pt x="1114" y="1169"/>
                </a:moveTo>
                <a:cubicBezTo>
                  <a:pt x="1121" y="1169"/>
                  <a:pt x="1127" y="1163"/>
                  <a:pt x="1127" y="1156"/>
                </a:cubicBezTo>
                <a:cubicBezTo>
                  <a:pt x="1127" y="1149"/>
                  <a:pt x="1121" y="1143"/>
                  <a:pt x="1114" y="1143"/>
                </a:cubicBezTo>
                <a:cubicBezTo>
                  <a:pt x="1107" y="1143"/>
                  <a:pt x="1101" y="1149"/>
                  <a:pt x="1101" y="1156"/>
                </a:cubicBezTo>
                <a:cubicBezTo>
                  <a:pt x="1101" y="1163"/>
                  <a:pt x="1107" y="1169"/>
                  <a:pt x="1114" y="1169"/>
                </a:cubicBezTo>
                <a:close/>
                <a:moveTo>
                  <a:pt x="1154" y="1169"/>
                </a:moveTo>
                <a:cubicBezTo>
                  <a:pt x="1161" y="1169"/>
                  <a:pt x="1166" y="1163"/>
                  <a:pt x="1166" y="1156"/>
                </a:cubicBezTo>
                <a:cubicBezTo>
                  <a:pt x="1166" y="1149"/>
                  <a:pt x="1161" y="1143"/>
                  <a:pt x="1154" y="1143"/>
                </a:cubicBezTo>
                <a:cubicBezTo>
                  <a:pt x="1146" y="1143"/>
                  <a:pt x="1141" y="1149"/>
                  <a:pt x="1141" y="1156"/>
                </a:cubicBezTo>
                <a:cubicBezTo>
                  <a:pt x="1141" y="1163"/>
                  <a:pt x="1146" y="1169"/>
                  <a:pt x="1154" y="1169"/>
                </a:cubicBezTo>
                <a:close/>
                <a:moveTo>
                  <a:pt x="1193" y="1169"/>
                </a:moveTo>
                <a:cubicBezTo>
                  <a:pt x="1200" y="1169"/>
                  <a:pt x="1206" y="1163"/>
                  <a:pt x="1206" y="1156"/>
                </a:cubicBezTo>
                <a:cubicBezTo>
                  <a:pt x="1206" y="1149"/>
                  <a:pt x="1200" y="1143"/>
                  <a:pt x="1193" y="1143"/>
                </a:cubicBezTo>
                <a:cubicBezTo>
                  <a:pt x="1186" y="1143"/>
                  <a:pt x="1180" y="1149"/>
                  <a:pt x="1180" y="1156"/>
                </a:cubicBezTo>
                <a:cubicBezTo>
                  <a:pt x="1180" y="1163"/>
                  <a:pt x="1186" y="1169"/>
                  <a:pt x="1193" y="1169"/>
                </a:cubicBezTo>
                <a:close/>
                <a:moveTo>
                  <a:pt x="1232" y="1169"/>
                </a:moveTo>
                <a:cubicBezTo>
                  <a:pt x="1239" y="1169"/>
                  <a:pt x="1245" y="1163"/>
                  <a:pt x="1245" y="1156"/>
                </a:cubicBezTo>
                <a:cubicBezTo>
                  <a:pt x="1245" y="1149"/>
                  <a:pt x="1239" y="1143"/>
                  <a:pt x="1232" y="1143"/>
                </a:cubicBezTo>
                <a:cubicBezTo>
                  <a:pt x="1225" y="1143"/>
                  <a:pt x="1220" y="1149"/>
                  <a:pt x="1220" y="1156"/>
                </a:cubicBezTo>
                <a:cubicBezTo>
                  <a:pt x="1220" y="1163"/>
                  <a:pt x="1225" y="1169"/>
                  <a:pt x="1232" y="1169"/>
                </a:cubicBezTo>
                <a:close/>
                <a:moveTo>
                  <a:pt x="1824" y="1169"/>
                </a:moveTo>
                <a:cubicBezTo>
                  <a:pt x="1831" y="1169"/>
                  <a:pt x="1836" y="1163"/>
                  <a:pt x="1836" y="1156"/>
                </a:cubicBezTo>
                <a:cubicBezTo>
                  <a:pt x="1836" y="1149"/>
                  <a:pt x="1831" y="1143"/>
                  <a:pt x="1824" y="1143"/>
                </a:cubicBezTo>
                <a:cubicBezTo>
                  <a:pt x="1817" y="1143"/>
                  <a:pt x="1811" y="1149"/>
                  <a:pt x="1811" y="1156"/>
                </a:cubicBezTo>
                <a:cubicBezTo>
                  <a:pt x="1811" y="1163"/>
                  <a:pt x="1817" y="1169"/>
                  <a:pt x="1824" y="1169"/>
                </a:cubicBezTo>
                <a:close/>
                <a:moveTo>
                  <a:pt x="1863" y="1169"/>
                </a:moveTo>
                <a:cubicBezTo>
                  <a:pt x="1870" y="1169"/>
                  <a:pt x="1876" y="1163"/>
                  <a:pt x="1876" y="1156"/>
                </a:cubicBezTo>
                <a:cubicBezTo>
                  <a:pt x="1876" y="1149"/>
                  <a:pt x="1870" y="1143"/>
                  <a:pt x="1863" y="1143"/>
                </a:cubicBezTo>
                <a:cubicBezTo>
                  <a:pt x="1856" y="1143"/>
                  <a:pt x="1850" y="1149"/>
                  <a:pt x="1850" y="1156"/>
                </a:cubicBezTo>
                <a:cubicBezTo>
                  <a:pt x="1850" y="1163"/>
                  <a:pt x="1856" y="1169"/>
                  <a:pt x="1863" y="1169"/>
                </a:cubicBezTo>
                <a:close/>
                <a:moveTo>
                  <a:pt x="1903" y="1169"/>
                </a:moveTo>
                <a:cubicBezTo>
                  <a:pt x="1910" y="1169"/>
                  <a:pt x="1915" y="1163"/>
                  <a:pt x="1915" y="1156"/>
                </a:cubicBezTo>
                <a:cubicBezTo>
                  <a:pt x="1915" y="1149"/>
                  <a:pt x="1910" y="1143"/>
                  <a:pt x="1903" y="1143"/>
                </a:cubicBezTo>
                <a:cubicBezTo>
                  <a:pt x="1896" y="1143"/>
                  <a:pt x="1890" y="1149"/>
                  <a:pt x="1890" y="1156"/>
                </a:cubicBezTo>
                <a:cubicBezTo>
                  <a:pt x="1890" y="1163"/>
                  <a:pt x="1896" y="1169"/>
                  <a:pt x="1903" y="1169"/>
                </a:cubicBezTo>
                <a:close/>
                <a:moveTo>
                  <a:pt x="1942" y="1169"/>
                </a:moveTo>
                <a:cubicBezTo>
                  <a:pt x="1949" y="1169"/>
                  <a:pt x="1955" y="1163"/>
                  <a:pt x="1955" y="1156"/>
                </a:cubicBezTo>
                <a:cubicBezTo>
                  <a:pt x="1955" y="1149"/>
                  <a:pt x="1949" y="1143"/>
                  <a:pt x="1942" y="1143"/>
                </a:cubicBezTo>
                <a:cubicBezTo>
                  <a:pt x="1935" y="1143"/>
                  <a:pt x="1929" y="1149"/>
                  <a:pt x="1929" y="1156"/>
                </a:cubicBezTo>
                <a:cubicBezTo>
                  <a:pt x="1929" y="1163"/>
                  <a:pt x="1935" y="1169"/>
                  <a:pt x="1942" y="1169"/>
                </a:cubicBezTo>
                <a:close/>
                <a:moveTo>
                  <a:pt x="1981" y="1169"/>
                </a:moveTo>
                <a:cubicBezTo>
                  <a:pt x="1988" y="1169"/>
                  <a:pt x="1994" y="1163"/>
                  <a:pt x="1994" y="1156"/>
                </a:cubicBezTo>
                <a:cubicBezTo>
                  <a:pt x="1994" y="1149"/>
                  <a:pt x="1988" y="1143"/>
                  <a:pt x="1981" y="1143"/>
                </a:cubicBezTo>
                <a:cubicBezTo>
                  <a:pt x="1974" y="1143"/>
                  <a:pt x="1969" y="1149"/>
                  <a:pt x="1969" y="1156"/>
                </a:cubicBezTo>
                <a:cubicBezTo>
                  <a:pt x="1969" y="1163"/>
                  <a:pt x="1974" y="1169"/>
                  <a:pt x="1981" y="1169"/>
                </a:cubicBezTo>
                <a:close/>
                <a:moveTo>
                  <a:pt x="2021" y="1169"/>
                </a:moveTo>
                <a:cubicBezTo>
                  <a:pt x="2028" y="1169"/>
                  <a:pt x="2034" y="1163"/>
                  <a:pt x="2034" y="1156"/>
                </a:cubicBezTo>
                <a:cubicBezTo>
                  <a:pt x="2034" y="1149"/>
                  <a:pt x="2028" y="1143"/>
                  <a:pt x="2021" y="1143"/>
                </a:cubicBezTo>
                <a:cubicBezTo>
                  <a:pt x="2014" y="1143"/>
                  <a:pt x="2008" y="1149"/>
                  <a:pt x="2008" y="1156"/>
                </a:cubicBezTo>
                <a:cubicBezTo>
                  <a:pt x="2008" y="1163"/>
                  <a:pt x="2014" y="1169"/>
                  <a:pt x="2021" y="1169"/>
                </a:cubicBezTo>
                <a:close/>
                <a:moveTo>
                  <a:pt x="2060" y="1169"/>
                </a:moveTo>
                <a:cubicBezTo>
                  <a:pt x="2067" y="1169"/>
                  <a:pt x="2073" y="1163"/>
                  <a:pt x="2073" y="1156"/>
                </a:cubicBezTo>
                <a:cubicBezTo>
                  <a:pt x="2073" y="1149"/>
                  <a:pt x="2067" y="1143"/>
                  <a:pt x="2060" y="1143"/>
                </a:cubicBezTo>
                <a:cubicBezTo>
                  <a:pt x="2053" y="1143"/>
                  <a:pt x="2048" y="1149"/>
                  <a:pt x="2048" y="1156"/>
                </a:cubicBezTo>
                <a:cubicBezTo>
                  <a:pt x="2048" y="1163"/>
                  <a:pt x="2053" y="1169"/>
                  <a:pt x="2060" y="1169"/>
                </a:cubicBezTo>
                <a:close/>
                <a:moveTo>
                  <a:pt x="2100" y="1143"/>
                </a:moveTo>
                <a:cubicBezTo>
                  <a:pt x="2093" y="1143"/>
                  <a:pt x="2087" y="1149"/>
                  <a:pt x="2087" y="1156"/>
                </a:cubicBezTo>
                <a:cubicBezTo>
                  <a:pt x="2087" y="1163"/>
                  <a:pt x="2093" y="1169"/>
                  <a:pt x="2100" y="1169"/>
                </a:cubicBezTo>
                <a:cubicBezTo>
                  <a:pt x="2107" y="1169"/>
                  <a:pt x="2112" y="1163"/>
                  <a:pt x="2112" y="1156"/>
                </a:cubicBezTo>
                <a:cubicBezTo>
                  <a:pt x="2112" y="1149"/>
                  <a:pt x="2107" y="1143"/>
                  <a:pt x="2100" y="1143"/>
                </a:cubicBezTo>
                <a:close/>
                <a:moveTo>
                  <a:pt x="2730" y="1143"/>
                </a:moveTo>
                <a:cubicBezTo>
                  <a:pt x="2723" y="1143"/>
                  <a:pt x="2718" y="1149"/>
                  <a:pt x="2718" y="1156"/>
                </a:cubicBezTo>
                <a:cubicBezTo>
                  <a:pt x="2718" y="1163"/>
                  <a:pt x="2723" y="1169"/>
                  <a:pt x="2730" y="1169"/>
                </a:cubicBezTo>
                <a:cubicBezTo>
                  <a:pt x="2738" y="1169"/>
                  <a:pt x="2743" y="1163"/>
                  <a:pt x="2743" y="1156"/>
                </a:cubicBezTo>
                <a:cubicBezTo>
                  <a:pt x="2743" y="1149"/>
                  <a:pt x="2738" y="1143"/>
                  <a:pt x="2730" y="1143"/>
                </a:cubicBezTo>
                <a:close/>
                <a:moveTo>
                  <a:pt x="2849" y="1143"/>
                </a:moveTo>
                <a:cubicBezTo>
                  <a:pt x="2842" y="1143"/>
                  <a:pt x="2836" y="1149"/>
                  <a:pt x="2836" y="1156"/>
                </a:cubicBezTo>
                <a:cubicBezTo>
                  <a:pt x="2836" y="1163"/>
                  <a:pt x="2842" y="1169"/>
                  <a:pt x="2849" y="1169"/>
                </a:cubicBezTo>
                <a:cubicBezTo>
                  <a:pt x="2856" y="1169"/>
                  <a:pt x="2862" y="1163"/>
                  <a:pt x="2862" y="1156"/>
                </a:cubicBezTo>
                <a:cubicBezTo>
                  <a:pt x="2862" y="1149"/>
                  <a:pt x="2856" y="1143"/>
                  <a:pt x="2849" y="1143"/>
                </a:cubicBezTo>
                <a:close/>
                <a:moveTo>
                  <a:pt x="2928" y="1169"/>
                </a:moveTo>
                <a:cubicBezTo>
                  <a:pt x="2935" y="1169"/>
                  <a:pt x="2940" y="1163"/>
                  <a:pt x="2940" y="1156"/>
                </a:cubicBezTo>
                <a:cubicBezTo>
                  <a:pt x="2940" y="1149"/>
                  <a:pt x="2935" y="1143"/>
                  <a:pt x="2928" y="1143"/>
                </a:cubicBezTo>
                <a:cubicBezTo>
                  <a:pt x="2921" y="1143"/>
                  <a:pt x="2915" y="1149"/>
                  <a:pt x="2915" y="1156"/>
                </a:cubicBezTo>
                <a:cubicBezTo>
                  <a:pt x="2915" y="1163"/>
                  <a:pt x="2921" y="1169"/>
                  <a:pt x="2928" y="1169"/>
                </a:cubicBezTo>
                <a:close/>
                <a:moveTo>
                  <a:pt x="3046" y="1144"/>
                </a:moveTo>
                <a:cubicBezTo>
                  <a:pt x="3039" y="1144"/>
                  <a:pt x="3034" y="1149"/>
                  <a:pt x="3034" y="1156"/>
                </a:cubicBezTo>
                <a:cubicBezTo>
                  <a:pt x="3034" y="1163"/>
                  <a:pt x="3039" y="1168"/>
                  <a:pt x="3046" y="1168"/>
                </a:cubicBezTo>
                <a:cubicBezTo>
                  <a:pt x="3053" y="1168"/>
                  <a:pt x="3058" y="1163"/>
                  <a:pt x="3058" y="1156"/>
                </a:cubicBezTo>
                <a:cubicBezTo>
                  <a:pt x="3058" y="1149"/>
                  <a:pt x="3053" y="1144"/>
                  <a:pt x="3046" y="1144"/>
                </a:cubicBezTo>
                <a:close/>
                <a:moveTo>
                  <a:pt x="3085" y="1169"/>
                </a:moveTo>
                <a:cubicBezTo>
                  <a:pt x="3092" y="1169"/>
                  <a:pt x="3098" y="1163"/>
                  <a:pt x="3098" y="1156"/>
                </a:cubicBezTo>
                <a:cubicBezTo>
                  <a:pt x="3098" y="1149"/>
                  <a:pt x="3092" y="1143"/>
                  <a:pt x="3085" y="1143"/>
                </a:cubicBezTo>
                <a:cubicBezTo>
                  <a:pt x="3078" y="1143"/>
                  <a:pt x="3073" y="1149"/>
                  <a:pt x="3073" y="1156"/>
                </a:cubicBezTo>
                <a:cubicBezTo>
                  <a:pt x="3073" y="1163"/>
                  <a:pt x="3078" y="1169"/>
                  <a:pt x="3085" y="1169"/>
                </a:cubicBezTo>
                <a:close/>
                <a:moveTo>
                  <a:pt x="3125" y="1167"/>
                </a:moveTo>
                <a:cubicBezTo>
                  <a:pt x="3131" y="1167"/>
                  <a:pt x="3136" y="1162"/>
                  <a:pt x="3136" y="1156"/>
                </a:cubicBezTo>
                <a:cubicBezTo>
                  <a:pt x="3136" y="1150"/>
                  <a:pt x="3131" y="1145"/>
                  <a:pt x="3125" y="1145"/>
                </a:cubicBezTo>
                <a:cubicBezTo>
                  <a:pt x="3118" y="1145"/>
                  <a:pt x="3113" y="1150"/>
                  <a:pt x="3113" y="1156"/>
                </a:cubicBezTo>
                <a:cubicBezTo>
                  <a:pt x="3113" y="1162"/>
                  <a:pt x="3118" y="1167"/>
                  <a:pt x="3125" y="1167"/>
                </a:cubicBezTo>
                <a:close/>
                <a:moveTo>
                  <a:pt x="878" y="1188"/>
                </a:moveTo>
                <a:cubicBezTo>
                  <a:pt x="873" y="1188"/>
                  <a:pt x="870" y="1191"/>
                  <a:pt x="870" y="1195"/>
                </a:cubicBezTo>
                <a:cubicBezTo>
                  <a:pt x="870" y="1199"/>
                  <a:pt x="873" y="1203"/>
                  <a:pt x="878" y="1203"/>
                </a:cubicBezTo>
                <a:cubicBezTo>
                  <a:pt x="882" y="1203"/>
                  <a:pt x="885" y="1199"/>
                  <a:pt x="885" y="1195"/>
                </a:cubicBezTo>
                <a:cubicBezTo>
                  <a:pt x="885" y="1191"/>
                  <a:pt x="882" y="1188"/>
                  <a:pt x="878" y="1188"/>
                </a:cubicBezTo>
                <a:close/>
                <a:moveTo>
                  <a:pt x="917" y="1183"/>
                </a:moveTo>
                <a:cubicBezTo>
                  <a:pt x="910" y="1183"/>
                  <a:pt x="904" y="1188"/>
                  <a:pt x="904" y="1195"/>
                </a:cubicBezTo>
                <a:cubicBezTo>
                  <a:pt x="904" y="1202"/>
                  <a:pt x="910" y="1208"/>
                  <a:pt x="917" y="1208"/>
                </a:cubicBezTo>
                <a:cubicBezTo>
                  <a:pt x="924" y="1208"/>
                  <a:pt x="930" y="1202"/>
                  <a:pt x="930" y="1195"/>
                </a:cubicBezTo>
                <a:cubicBezTo>
                  <a:pt x="930" y="1188"/>
                  <a:pt x="924" y="1183"/>
                  <a:pt x="917" y="1183"/>
                </a:cubicBezTo>
                <a:close/>
                <a:moveTo>
                  <a:pt x="956" y="1183"/>
                </a:moveTo>
                <a:cubicBezTo>
                  <a:pt x="949" y="1183"/>
                  <a:pt x="944" y="1188"/>
                  <a:pt x="944" y="1195"/>
                </a:cubicBezTo>
                <a:cubicBezTo>
                  <a:pt x="944" y="1202"/>
                  <a:pt x="949" y="1208"/>
                  <a:pt x="956" y="1208"/>
                </a:cubicBezTo>
                <a:cubicBezTo>
                  <a:pt x="963" y="1208"/>
                  <a:pt x="969" y="1202"/>
                  <a:pt x="969" y="1195"/>
                </a:cubicBezTo>
                <a:cubicBezTo>
                  <a:pt x="969" y="1188"/>
                  <a:pt x="963" y="1183"/>
                  <a:pt x="956" y="1183"/>
                </a:cubicBezTo>
                <a:close/>
                <a:moveTo>
                  <a:pt x="996" y="1208"/>
                </a:moveTo>
                <a:cubicBezTo>
                  <a:pt x="1003" y="1208"/>
                  <a:pt x="1009" y="1202"/>
                  <a:pt x="1009" y="1195"/>
                </a:cubicBezTo>
                <a:cubicBezTo>
                  <a:pt x="1009" y="1188"/>
                  <a:pt x="1003" y="1183"/>
                  <a:pt x="996" y="1183"/>
                </a:cubicBezTo>
                <a:cubicBezTo>
                  <a:pt x="989" y="1183"/>
                  <a:pt x="983" y="1188"/>
                  <a:pt x="983" y="1195"/>
                </a:cubicBezTo>
                <a:cubicBezTo>
                  <a:pt x="983" y="1202"/>
                  <a:pt x="989" y="1208"/>
                  <a:pt x="996" y="1208"/>
                </a:cubicBezTo>
                <a:close/>
                <a:moveTo>
                  <a:pt x="1035" y="1208"/>
                </a:moveTo>
                <a:cubicBezTo>
                  <a:pt x="1042" y="1208"/>
                  <a:pt x="1048" y="1202"/>
                  <a:pt x="1048" y="1195"/>
                </a:cubicBezTo>
                <a:cubicBezTo>
                  <a:pt x="1048" y="1188"/>
                  <a:pt x="1042" y="1183"/>
                  <a:pt x="1035" y="1183"/>
                </a:cubicBezTo>
                <a:cubicBezTo>
                  <a:pt x="1028" y="1183"/>
                  <a:pt x="1023" y="1188"/>
                  <a:pt x="1023" y="1195"/>
                </a:cubicBezTo>
                <a:cubicBezTo>
                  <a:pt x="1023" y="1202"/>
                  <a:pt x="1028" y="1208"/>
                  <a:pt x="1035" y="1208"/>
                </a:cubicBezTo>
                <a:close/>
                <a:moveTo>
                  <a:pt x="1075" y="1208"/>
                </a:moveTo>
                <a:cubicBezTo>
                  <a:pt x="1082" y="1208"/>
                  <a:pt x="1087" y="1202"/>
                  <a:pt x="1087" y="1195"/>
                </a:cubicBezTo>
                <a:cubicBezTo>
                  <a:pt x="1087" y="1188"/>
                  <a:pt x="1082" y="1183"/>
                  <a:pt x="1075" y="1183"/>
                </a:cubicBezTo>
                <a:cubicBezTo>
                  <a:pt x="1068" y="1183"/>
                  <a:pt x="1062" y="1188"/>
                  <a:pt x="1062" y="1195"/>
                </a:cubicBezTo>
                <a:cubicBezTo>
                  <a:pt x="1062" y="1202"/>
                  <a:pt x="1068" y="1208"/>
                  <a:pt x="1075" y="1208"/>
                </a:cubicBezTo>
                <a:close/>
                <a:moveTo>
                  <a:pt x="1114" y="1183"/>
                </a:moveTo>
                <a:cubicBezTo>
                  <a:pt x="1107" y="1183"/>
                  <a:pt x="1101" y="1188"/>
                  <a:pt x="1101" y="1195"/>
                </a:cubicBezTo>
                <a:cubicBezTo>
                  <a:pt x="1101" y="1202"/>
                  <a:pt x="1107" y="1208"/>
                  <a:pt x="1114" y="1208"/>
                </a:cubicBezTo>
                <a:cubicBezTo>
                  <a:pt x="1121" y="1208"/>
                  <a:pt x="1127" y="1202"/>
                  <a:pt x="1127" y="1195"/>
                </a:cubicBezTo>
                <a:cubicBezTo>
                  <a:pt x="1127" y="1188"/>
                  <a:pt x="1121" y="1183"/>
                  <a:pt x="1114" y="1183"/>
                </a:cubicBezTo>
                <a:close/>
                <a:moveTo>
                  <a:pt x="1154" y="1183"/>
                </a:moveTo>
                <a:cubicBezTo>
                  <a:pt x="1146" y="1183"/>
                  <a:pt x="1141" y="1188"/>
                  <a:pt x="1141" y="1195"/>
                </a:cubicBezTo>
                <a:cubicBezTo>
                  <a:pt x="1141" y="1202"/>
                  <a:pt x="1146" y="1208"/>
                  <a:pt x="1154" y="1208"/>
                </a:cubicBezTo>
                <a:cubicBezTo>
                  <a:pt x="1161" y="1208"/>
                  <a:pt x="1166" y="1202"/>
                  <a:pt x="1166" y="1195"/>
                </a:cubicBezTo>
                <a:cubicBezTo>
                  <a:pt x="1166" y="1188"/>
                  <a:pt x="1161" y="1183"/>
                  <a:pt x="1154" y="1183"/>
                </a:cubicBezTo>
                <a:close/>
                <a:moveTo>
                  <a:pt x="1193" y="1183"/>
                </a:moveTo>
                <a:cubicBezTo>
                  <a:pt x="1186" y="1183"/>
                  <a:pt x="1180" y="1188"/>
                  <a:pt x="1180" y="1195"/>
                </a:cubicBezTo>
                <a:cubicBezTo>
                  <a:pt x="1180" y="1202"/>
                  <a:pt x="1186" y="1208"/>
                  <a:pt x="1193" y="1208"/>
                </a:cubicBezTo>
                <a:cubicBezTo>
                  <a:pt x="1200" y="1208"/>
                  <a:pt x="1206" y="1202"/>
                  <a:pt x="1206" y="1195"/>
                </a:cubicBezTo>
                <a:cubicBezTo>
                  <a:pt x="1206" y="1188"/>
                  <a:pt x="1200" y="1183"/>
                  <a:pt x="1193" y="1183"/>
                </a:cubicBezTo>
                <a:close/>
                <a:moveTo>
                  <a:pt x="1232" y="1183"/>
                </a:moveTo>
                <a:cubicBezTo>
                  <a:pt x="1225" y="1183"/>
                  <a:pt x="1220" y="1188"/>
                  <a:pt x="1220" y="1195"/>
                </a:cubicBezTo>
                <a:cubicBezTo>
                  <a:pt x="1220" y="1202"/>
                  <a:pt x="1225" y="1208"/>
                  <a:pt x="1232" y="1208"/>
                </a:cubicBezTo>
                <a:cubicBezTo>
                  <a:pt x="1239" y="1208"/>
                  <a:pt x="1245" y="1202"/>
                  <a:pt x="1245" y="1195"/>
                </a:cubicBezTo>
                <a:cubicBezTo>
                  <a:pt x="1245" y="1188"/>
                  <a:pt x="1239" y="1183"/>
                  <a:pt x="1232" y="1183"/>
                </a:cubicBezTo>
                <a:close/>
                <a:moveTo>
                  <a:pt x="1272" y="1208"/>
                </a:moveTo>
                <a:cubicBezTo>
                  <a:pt x="1279" y="1208"/>
                  <a:pt x="1285" y="1202"/>
                  <a:pt x="1285" y="1195"/>
                </a:cubicBezTo>
                <a:cubicBezTo>
                  <a:pt x="1285" y="1188"/>
                  <a:pt x="1279" y="1183"/>
                  <a:pt x="1272" y="1183"/>
                </a:cubicBezTo>
                <a:cubicBezTo>
                  <a:pt x="1265" y="1183"/>
                  <a:pt x="1259" y="1188"/>
                  <a:pt x="1259" y="1195"/>
                </a:cubicBezTo>
                <a:cubicBezTo>
                  <a:pt x="1259" y="1202"/>
                  <a:pt x="1265" y="1208"/>
                  <a:pt x="1272" y="1208"/>
                </a:cubicBezTo>
                <a:close/>
                <a:moveTo>
                  <a:pt x="1311" y="1183"/>
                </a:moveTo>
                <a:cubicBezTo>
                  <a:pt x="1304" y="1183"/>
                  <a:pt x="1298" y="1188"/>
                  <a:pt x="1298" y="1195"/>
                </a:cubicBezTo>
                <a:cubicBezTo>
                  <a:pt x="1298" y="1202"/>
                  <a:pt x="1304" y="1208"/>
                  <a:pt x="1311" y="1208"/>
                </a:cubicBezTo>
                <a:cubicBezTo>
                  <a:pt x="1318" y="1208"/>
                  <a:pt x="1324" y="1202"/>
                  <a:pt x="1324" y="1195"/>
                </a:cubicBezTo>
                <a:cubicBezTo>
                  <a:pt x="1324" y="1188"/>
                  <a:pt x="1318" y="1183"/>
                  <a:pt x="1311" y="1183"/>
                </a:cubicBezTo>
                <a:close/>
                <a:moveTo>
                  <a:pt x="1824" y="1183"/>
                </a:moveTo>
                <a:cubicBezTo>
                  <a:pt x="1817" y="1183"/>
                  <a:pt x="1811" y="1188"/>
                  <a:pt x="1811" y="1195"/>
                </a:cubicBezTo>
                <a:cubicBezTo>
                  <a:pt x="1811" y="1202"/>
                  <a:pt x="1817" y="1208"/>
                  <a:pt x="1824" y="1208"/>
                </a:cubicBezTo>
                <a:cubicBezTo>
                  <a:pt x="1831" y="1208"/>
                  <a:pt x="1836" y="1202"/>
                  <a:pt x="1836" y="1195"/>
                </a:cubicBezTo>
                <a:cubicBezTo>
                  <a:pt x="1836" y="1188"/>
                  <a:pt x="1831" y="1183"/>
                  <a:pt x="1824" y="1183"/>
                </a:cubicBezTo>
                <a:close/>
                <a:moveTo>
                  <a:pt x="1863" y="1208"/>
                </a:moveTo>
                <a:cubicBezTo>
                  <a:pt x="1870" y="1208"/>
                  <a:pt x="1876" y="1202"/>
                  <a:pt x="1876" y="1195"/>
                </a:cubicBezTo>
                <a:cubicBezTo>
                  <a:pt x="1876" y="1188"/>
                  <a:pt x="1870" y="1183"/>
                  <a:pt x="1863" y="1183"/>
                </a:cubicBezTo>
                <a:cubicBezTo>
                  <a:pt x="1856" y="1183"/>
                  <a:pt x="1850" y="1188"/>
                  <a:pt x="1850" y="1195"/>
                </a:cubicBezTo>
                <a:cubicBezTo>
                  <a:pt x="1850" y="1202"/>
                  <a:pt x="1856" y="1208"/>
                  <a:pt x="1863" y="1208"/>
                </a:cubicBezTo>
                <a:close/>
                <a:moveTo>
                  <a:pt x="1903" y="1183"/>
                </a:moveTo>
                <a:cubicBezTo>
                  <a:pt x="1896" y="1183"/>
                  <a:pt x="1890" y="1188"/>
                  <a:pt x="1890" y="1195"/>
                </a:cubicBezTo>
                <a:cubicBezTo>
                  <a:pt x="1890" y="1202"/>
                  <a:pt x="1896" y="1208"/>
                  <a:pt x="1903" y="1208"/>
                </a:cubicBezTo>
                <a:cubicBezTo>
                  <a:pt x="1910" y="1208"/>
                  <a:pt x="1915" y="1202"/>
                  <a:pt x="1915" y="1195"/>
                </a:cubicBezTo>
                <a:cubicBezTo>
                  <a:pt x="1915" y="1188"/>
                  <a:pt x="1910" y="1183"/>
                  <a:pt x="1903" y="1183"/>
                </a:cubicBezTo>
                <a:close/>
                <a:moveTo>
                  <a:pt x="1942" y="1183"/>
                </a:moveTo>
                <a:cubicBezTo>
                  <a:pt x="1935" y="1183"/>
                  <a:pt x="1929" y="1188"/>
                  <a:pt x="1929" y="1195"/>
                </a:cubicBezTo>
                <a:cubicBezTo>
                  <a:pt x="1929" y="1202"/>
                  <a:pt x="1935" y="1208"/>
                  <a:pt x="1942" y="1208"/>
                </a:cubicBezTo>
                <a:cubicBezTo>
                  <a:pt x="1949" y="1208"/>
                  <a:pt x="1955" y="1202"/>
                  <a:pt x="1955" y="1195"/>
                </a:cubicBezTo>
                <a:cubicBezTo>
                  <a:pt x="1955" y="1188"/>
                  <a:pt x="1949" y="1183"/>
                  <a:pt x="1942" y="1183"/>
                </a:cubicBezTo>
                <a:close/>
                <a:moveTo>
                  <a:pt x="1981" y="1183"/>
                </a:moveTo>
                <a:cubicBezTo>
                  <a:pt x="1974" y="1183"/>
                  <a:pt x="1969" y="1188"/>
                  <a:pt x="1969" y="1195"/>
                </a:cubicBezTo>
                <a:cubicBezTo>
                  <a:pt x="1969" y="1202"/>
                  <a:pt x="1974" y="1208"/>
                  <a:pt x="1981" y="1208"/>
                </a:cubicBezTo>
                <a:cubicBezTo>
                  <a:pt x="1988" y="1208"/>
                  <a:pt x="1994" y="1202"/>
                  <a:pt x="1994" y="1195"/>
                </a:cubicBezTo>
                <a:cubicBezTo>
                  <a:pt x="1994" y="1188"/>
                  <a:pt x="1988" y="1183"/>
                  <a:pt x="1981" y="1183"/>
                </a:cubicBezTo>
                <a:close/>
                <a:moveTo>
                  <a:pt x="2021" y="1183"/>
                </a:moveTo>
                <a:cubicBezTo>
                  <a:pt x="2014" y="1183"/>
                  <a:pt x="2008" y="1188"/>
                  <a:pt x="2008" y="1195"/>
                </a:cubicBezTo>
                <a:cubicBezTo>
                  <a:pt x="2008" y="1202"/>
                  <a:pt x="2014" y="1208"/>
                  <a:pt x="2021" y="1208"/>
                </a:cubicBezTo>
                <a:cubicBezTo>
                  <a:pt x="2028" y="1208"/>
                  <a:pt x="2034" y="1202"/>
                  <a:pt x="2034" y="1195"/>
                </a:cubicBezTo>
                <a:cubicBezTo>
                  <a:pt x="2034" y="1188"/>
                  <a:pt x="2028" y="1183"/>
                  <a:pt x="2021" y="1183"/>
                </a:cubicBezTo>
                <a:close/>
                <a:moveTo>
                  <a:pt x="2060" y="1183"/>
                </a:moveTo>
                <a:cubicBezTo>
                  <a:pt x="2053" y="1183"/>
                  <a:pt x="2048" y="1188"/>
                  <a:pt x="2048" y="1195"/>
                </a:cubicBezTo>
                <a:cubicBezTo>
                  <a:pt x="2048" y="1202"/>
                  <a:pt x="2053" y="1208"/>
                  <a:pt x="2060" y="1208"/>
                </a:cubicBezTo>
                <a:cubicBezTo>
                  <a:pt x="2067" y="1208"/>
                  <a:pt x="2073" y="1202"/>
                  <a:pt x="2073" y="1195"/>
                </a:cubicBezTo>
                <a:cubicBezTo>
                  <a:pt x="2073" y="1188"/>
                  <a:pt x="2067" y="1183"/>
                  <a:pt x="2060" y="1183"/>
                </a:cubicBezTo>
                <a:close/>
                <a:moveTo>
                  <a:pt x="2770" y="1183"/>
                </a:moveTo>
                <a:cubicBezTo>
                  <a:pt x="2763" y="1183"/>
                  <a:pt x="2757" y="1188"/>
                  <a:pt x="2757" y="1195"/>
                </a:cubicBezTo>
                <a:cubicBezTo>
                  <a:pt x="2757" y="1202"/>
                  <a:pt x="2763" y="1208"/>
                  <a:pt x="2770" y="1208"/>
                </a:cubicBezTo>
                <a:cubicBezTo>
                  <a:pt x="2777" y="1208"/>
                  <a:pt x="2783" y="1202"/>
                  <a:pt x="2783" y="1195"/>
                </a:cubicBezTo>
                <a:cubicBezTo>
                  <a:pt x="2783" y="1188"/>
                  <a:pt x="2777" y="1183"/>
                  <a:pt x="2770" y="1183"/>
                </a:cubicBezTo>
                <a:close/>
                <a:moveTo>
                  <a:pt x="3125" y="1208"/>
                </a:moveTo>
                <a:cubicBezTo>
                  <a:pt x="3132" y="1208"/>
                  <a:pt x="3137" y="1202"/>
                  <a:pt x="3137" y="1195"/>
                </a:cubicBezTo>
                <a:cubicBezTo>
                  <a:pt x="3137" y="1188"/>
                  <a:pt x="3132" y="1183"/>
                  <a:pt x="3125" y="1183"/>
                </a:cubicBezTo>
                <a:cubicBezTo>
                  <a:pt x="3118" y="1183"/>
                  <a:pt x="3112" y="1188"/>
                  <a:pt x="3112" y="1195"/>
                </a:cubicBezTo>
                <a:cubicBezTo>
                  <a:pt x="3112" y="1202"/>
                  <a:pt x="3118" y="1208"/>
                  <a:pt x="3125" y="1208"/>
                </a:cubicBezTo>
                <a:close/>
                <a:moveTo>
                  <a:pt x="3164" y="1208"/>
                </a:moveTo>
                <a:cubicBezTo>
                  <a:pt x="3171" y="1208"/>
                  <a:pt x="3177" y="1202"/>
                  <a:pt x="3177" y="1195"/>
                </a:cubicBezTo>
                <a:cubicBezTo>
                  <a:pt x="3177" y="1188"/>
                  <a:pt x="3171" y="1183"/>
                  <a:pt x="3164" y="1183"/>
                </a:cubicBezTo>
                <a:cubicBezTo>
                  <a:pt x="3157" y="1183"/>
                  <a:pt x="3151" y="1188"/>
                  <a:pt x="3151" y="1195"/>
                </a:cubicBezTo>
                <a:cubicBezTo>
                  <a:pt x="3151" y="1202"/>
                  <a:pt x="3157" y="1208"/>
                  <a:pt x="3164" y="1208"/>
                </a:cubicBezTo>
                <a:close/>
                <a:moveTo>
                  <a:pt x="917" y="1222"/>
                </a:moveTo>
                <a:cubicBezTo>
                  <a:pt x="910" y="1222"/>
                  <a:pt x="904" y="1228"/>
                  <a:pt x="904" y="1235"/>
                </a:cubicBezTo>
                <a:cubicBezTo>
                  <a:pt x="904" y="1242"/>
                  <a:pt x="910" y="1248"/>
                  <a:pt x="917" y="1248"/>
                </a:cubicBezTo>
                <a:cubicBezTo>
                  <a:pt x="924" y="1248"/>
                  <a:pt x="930" y="1242"/>
                  <a:pt x="930" y="1235"/>
                </a:cubicBezTo>
                <a:cubicBezTo>
                  <a:pt x="930" y="1228"/>
                  <a:pt x="924" y="1222"/>
                  <a:pt x="917" y="1222"/>
                </a:cubicBezTo>
                <a:close/>
                <a:moveTo>
                  <a:pt x="956" y="1222"/>
                </a:moveTo>
                <a:cubicBezTo>
                  <a:pt x="949" y="1222"/>
                  <a:pt x="944" y="1228"/>
                  <a:pt x="944" y="1235"/>
                </a:cubicBezTo>
                <a:cubicBezTo>
                  <a:pt x="944" y="1242"/>
                  <a:pt x="949" y="1248"/>
                  <a:pt x="956" y="1248"/>
                </a:cubicBezTo>
                <a:cubicBezTo>
                  <a:pt x="963" y="1248"/>
                  <a:pt x="969" y="1242"/>
                  <a:pt x="969" y="1235"/>
                </a:cubicBezTo>
                <a:cubicBezTo>
                  <a:pt x="969" y="1228"/>
                  <a:pt x="963" y="1222"/>
                  <a:pt x="956" y="1222"/>
                </a:cubicBezTo>
                <a:close/>
                <a:moveTo>
                  <a:pt x="996" y="1222"/>
                </a:moveTo>
                <a:cubicBezTo>
                  <a:pt x="989" y="1222"/>
                  <a:pt x="983" y="1228"/>
                  <a:pt x="983" y="1235"/>
                </a:cubicBezTo>
                <a:cubicBezTo>
                  <a:pt x="983" y="1242"/>
                  <a:pt x="989" y="1248"/>
                  <a:pt x="996" y="1248"/>
                </a:cubicBezTo>
                <a:cubicBezTo>
                  <a:pt x="1003" y="1248"/>
                  <a:pt x="1009" y="1242"/>
                  <a:pt x="1009" y="1235"/>
                </a:cubicBezTo>
                <a:cubicBezTo>
                  <a:pt x="1009" y="1228"/>
                  <a:pt x="1003" y="1222"/>
                  <a:pt x="996" y="1222"/>
                </a:cubicBezTo>
                <a:close/>
                <a:moveTo>
                  <a:pt x="1035" y="1222"/>
                </a:moveTo>
                <a:cubicBezTo>
                  <a:pt x="1028" y="1222"/>
                  <a:pt x="1023" y="1228"/>
                  <a:pt x="1023" y="1235"/>
                </a:cubicBezTo>
                <a:cubicBezTo>
                  <a:pt x="1023" y="1242"/>
                  <a:pt x="1028" y="1248"/>
                  <a:pt x="1035" y="1248"/>
                </a:cubicBezTo>
                <a:cubicBezTo>
                  <a:pt x="1042" y="1248"/>
                  <a:pt x="1048" y="1242"/>
                  <a:pt x="1048" y="1235"/>
                </a:cubicBezTo>
                <a:cubicBezTo>
                  <a:pt x="1048" y="1228"/>
                  <a:pt x="1042" y="1222"/>
                  <a:pt x="1035" y="1222"/>
                </a:cubicBezTo>
                <a:close/>
                <a:moveTo>
                  <a:pt x="1075" y="1222"/>
                </a:moveTo>
                <a:cubicBezTo>
                  <a:pt x="1068" y="1222"/>
                  <a:pt x="1062" y="1228"/>
                  <a:pt x="1062" y="1235"/>
                </a:cubicBezTo>
                <a:cubicBezTo>
                  <a:pt x="1062" y="1242"/>
                  <a:pt x="1068" y="1248"/>
                  <a:pt x="1075" y="1248"/>
                </a:cubicBezTo>
                <a:cubicBezTo>
                  <a:pt x="1082" y="1248"/>
                  <a:pt x="1087" y="1242"/>
                  <a:pt x="1087" y="1235"/>
                </a:cubicBezTo>
                <a:cubicBezTo>
                  <a:pt x="1087" y="1228"/>
                  <a:pt x="1082" y="1222"/>
                  <a:pt x="1075" y="1222"/>
                </a:cubicBezTo>
                <a:close/>
                <a:moveTo>
                  <a:pt x="1114" y="1248"/>
                </a:moveTo>
                <a:cubicBezTo>
                  <a:pt x="1121" y="1248"/>
                  <a:pt x="1127" y="1242"/>
                  <a:pt x="1127" y="1235"/>
                </a:cubicBezTo>
                <a:cubicBezTo>
                  <a:pt x="1127" y="1228"/>
                  <a:pt x="1121" y="1222"/>
                  <a:pt x="1114" y="1222"/>
                </a:cubicBezTo>
                <a:cubicBezTo>
                  <a:pt x="1107" y="1222"/>
                  <a:pt x="1101" y="1228"/>
                  <a:pt x="1101" y="1235"/>
                </a:cubicBezTo>
                <a:cubicBezTo>
                  <a:pt x="1101" y="1242"/>
                  <a:pt x="1107" y="1248"/>
                  <a:pt x="1114" y="1248"/>
                </a:cubicBezTo>
                <a:close/>
                <a:moveTo>
                  <a:pt x="1154" y="1248"/>
                </a:moveTo>
                <a:cubicBezTo>
                  <a:pt x="1161" y="1248"/>
                  <a:pt x="1166" y="1242"/>
                  <a:pt x="1166" y="1235"/>
                </a:cubicBezTo>
                <a:cubicBezTo>
                  <a:pt x="1166" y="1228"/>
                  <a:pt x="1161" y="1222"/>
                  <a:pt x="1154" y="1222"/>
                </a:cubicBezTo>
                <a:cubicBezTo>
                  <a:pt x="1146" y="1222"/>
                  <a:pt x="1141" y="1228"/>
                  <a:pt x="1141" y="1235"/>
                </a:cubicBezTo>
                <a:cubicBezTo>
                  <a:pt x="1141" y="1242"/>
                  <a:pt x="1146" y="1248"/>
                  <a:pt x="1154" y="1248"/>
                </a:cubicBezTo>
                <a:close/>
                <a:moveTo>
                  <a:pt x="1193" y="1222"/>
                </a:moveTo>
                <a:cubicBezTo>
                  <a:pt x="1186" y="1222"/>
                  <a:pt x="1180" y="1228"/>
                  <a:pt x="1180" y="1235"/>
                </a:cubicBezTo>
                <a:cubicBezTo>
                  <a:pt x="1180" y="1242"/>
                  <a:pt x="1186" y="1248"/>
                  <a:pt x="1193" y="1248"/>
                </a:cubicBezTo>
                <a:cubicBezTo>
                  <a:pt x="1200" y="1248"/>
                  <a:pt x="1206" y="1242"/>
                  <a:pt x="1206" y="1235"/>
                </a:cubicBezTo>
                <a:cubicBezTo>
                  <a:pt x="1206" y="1228"/>
                  <a:pt x="1200" y="1222"/>
                  <a:pt x="1193" y="1222"/>
                </a:cubicBezTo>
                <a:close/>
                <a:moveTo>
                  <a:pt x="1232" y="1248"/>
                </a:moveTo>
                <a:cubicBezTo>
                  <a:pt x="1239" y="1248"/>
                  <a:pt x="1245" y="1242"/>
                  <a:pt x="1245" y="1235"/>
                </a:cubicBezTo>
                <a:cubicBezTo>
                  <a:pt x="1245" y="1228"/>
                  <a:pt x="1239" y="1222"/>
                  <a:pt x="1232" y="1222"/>
                </a:cubicBezTo>
                <a:cubicBezTo>
                  <a:pt x="1225" y="1222"/>
                  <a:pt x="1220" y="1228"/>
                  <a:pt x="1220" y="1235"/>
                </a:cubicBezTo>
                <a:cubicBezTo>
                  <a:pt x="1220" y="1242"/>
                  <a:pt x="1225" y="1248"/>
                  <a:pt x="1232" y="1248"/>
                </a:cubicBezTo>
                <a:close/>
                <a:moveTo>
                  <a:pt x="1272" y="1222"/>
                </a:moveTo>
                <a:cubicBezTo>
                  <a:pt x="1265" y="1222"/>
                  <a:pt x="1259" y="1228"/>
                  <a:pt x="1259" y="1235"/>
                </a:cubicBezTo>
                <a:cubicBezTo>
                  <a:pt x="1259" y="1242"/>
                  <a:pt x="1265" y="1248"/>
                  <a:pt x="1272" y="1248"/>
                </a:cubicBezTo>
                <a:cubicBezTo>
                  <a:pt x="1279" y="1248"/>
                  <a:pt x="1285" y="1242"/>
                  <a:pt x="1285" y="1235"/>
                </a:cubicBezTo>
                <a:cubicBezTo>
                  <a:pt x="1285" y="1228"/>
                  <a:pt x="1279" y="1222"/>
                  <a:pt x="1272" y="1222"/>
                </a:cubicBezTo>
                <a:close/>
                <a:moveTo>
                  <a:pt x="1311" y="1222"/>
                </a:moveTo>
                <a:cubicBezTo>
                  <a:pt x="1304" y="1222"/>
                  <a:pt x="1298" y="1228"/>
                  <a:pt x="1298" y="1235"/>
                </a:cubicBezTo>
                <a:cubicBezTo>
                  <a:pt x="1298" y="1242"/>
                  <a:pt x="1304" y="1248"/>
                  <a:pt x="1311" y="1248"/>
                </a:cubicBezTo>
                <a:cubicBezTo>
                  <a:pt x="1318" y="1248"/>
                  <a:pt x="1324" y="1242"/>
                  <a:pt x="1324" y="1235"/>
                </a:cubicBezTo>
                <a:cubicBezTo>
                  <a:pt x="1324" y="1228"/>
                  <a:pt x="1318" y="1222"/>
                  <a:pt x="1311" y="1222"/>
                </a:cubicBezTo>
                <a:close/>
                <a:moveTo>
                  <a:pt x="1863" y="1248"/>
                </a:moveTo>
                <a:cubicBezTo>
                  <a:pt x="1870" y="1248"/>
                  <a:pt x="1876" y="1242"/>
                  <a:pt x="1876" y="1235"/>
                </a:cubicBezTo>
                <a:cubicBezTo>
                  <a:pt x="1876" y="1228"/>
                  <a:pt x="1870" y="1222"/>
                  <a:pt x="1863" y="1222"/>
                </a:cubicBezTo>
                <a:cubicBezTo>
                  <a:pt x="1856" y="1222"/>
                  <a:pt x="1850" y="1228"/>
                  <a:pt x="1850" y="1235"/>
                </a:cubicBezTo>
                <a:cubicBezTo>
                  <a:pt x="1850" y="1242"/>
                  <a:pt x="1856" y="1248"/>
                  <a:pt x="1863" y="1248"/>
                </a:cubicBezTo>
                <a:close/>
                <a:moveTo>
                  <a:pt x="1903" y="1222"/>
                </a:moveTo>
                <a:cubicBezTo>
                  <a:pt x="1896" y="1222"/>
                  <a:pt x="1890" y="1228"/>
                  <a:pt x="1890" y="1235"/>
                </a:cubicBezTo>
                <a:cubicBezTo>
                  <a:pt x="1890" y="1242"/>
                  <a:pt x="1896" y="1248"/>
                  <a:pt x="1903" y="1248"/>
                </a:cubicBezTo>
                <a:cubicBezTo>
                  <a:pt x="1910" y="1248"/>
                  <a:pt x="1915" y="1242"/>
                  <a:pt x="1915" y="1235"/>
                </a:cubicBezTo>
                <a:cubicBezTo>
                  <a:pt x="1915" y="1228"/>
                  <a:pt x="1910" y="1222"/>
                  <a:pt x="1903" y="1222"/>
                </a:cubicBezTo>
                <a:close/>
                <a:moveTo>
                  <a:pt x="1942" y="1222"/>
                </a:moveTo>
                <a:cubicBezTo>
                  <a:pt x="1935" y="1222"/>
                  <a:pt x="1929" y="1228"/>
                  <a:pt x="1929" y="1235"/>
                </a:cubicBezTo>
                <a:cubicBezTo>
                  <a:pt x="1929" y="1242"/>
                  <a:pt x="1935" y="1248"/>
                  <a:pt x="1942" y="1248"/>
                </a:cubicBezTo>
                <a:cubicBezTo>
                  <a:pt x="1949" y="1248"/>
                  <a:pt x="1955" y="1242"/>
                  <a:pt x="1955" y="1235"/>
                </a:cubicBezTo>
                <a:cubicBezTo>
                  <a:pt x="1955" y="1228"/>
                  <a:pt x="1949" y="1222"/>
                  <a:pt x="1942" y="1222"/>
                </a:cubicBezTo>
                <a:close/>
                <a:moveTo>
                  <a:pt x="1981" y="1222"/>
                </a:moveTo>
                <a:cubicBezTo>
                  <a:pt x="1974" y="1222"/>
                  <a:pt x="1969" y="1228"/>
                  <a:pt x="1969" y="1235"/>
                </a:cubicBezTo>
                <a:cubicBezTo>
                  <a:pt x="1969" y="1242"/>
                  <a:pt x="1974" y="1248"/>
                  <a:pt x="1981" y="1248"/>
                </a:cubicBezTo>
                <a:cubicBezTo>
                  <a:pt x="1988" y="1248"/>
                  <a:pt x="1994" y="1242"/>
                  <a:pt x="1994" y="1235"/>
                </a:cubicBezTo>
                <a:cubicBezTo>
                  <a:pt x="1994" y="1228"/>
                  <a:pt x="1988" y="1222"/>
                  <a:pt x="1981" y="1222"/>
                </a:cubicBezTo>
                <a:close/>
                <a:moveTo>
                  <a:pt x="2021" y="1222"/>
                </a:moveTo>
                <a:cubicBezTo>
                  <a:pt x="2014" y="1222"/>
                  <a:pt x="2008" y="1228"/>
                  <a:pt x="2008" y="1235"/>
                </a:cubicBezTo>
                <a:cubicBezTo>
                  <a:pt x="2008" y="1242"/>
                  <a:pt x="2014" y="1248"/>
                  <a:pt x="2021" y="1248"/>
                </a:cubicBezTo>
                <a:cubicBezTo>
                  <a:pt x="2028" y="1248"/>
                  <a:pt x="2034" y="1242"/>
                  <a:pt x="2034" y="1235"/>
                </a:cubicBezTo>
                <a:cubicBezTo>
                  <a:pt x="2034" y="1228"/>
                  <a:pt x="2028" y="1222"/>
                  <a:pt x="2021" y="1222"/>
                </a:cubicBezTo>
                <a:close/>
                <a:moveTo>
                  <a:pt x="2060" y="1222"/>
                </a:moveTo>
                <a:cubicBezTo>
                  <a:pt x="2053" y="1222"/>
                  <a:pt x="2048" y="1228"/>
                  <a:pt x="2048" y="1235"/>
                </a:cubicBezTo>
                <a:cubicBezTo>
                  <a:pt x="2048" y="1242"/>
                  <a:pt x="2053" y="1248"/>
                  <a:pt x="2060" y="1248"/>
                </a:cubicBezTo>
                <a:cubicBezTo>
                  <a:pt x="2067" y="1248"/>
                  <a:pt x="2073" y="1242"/>
                  <a:pt x="2073" y="1235"/>
                </a:cubicBezTo>
                <a:cubicBezTo>
                  <a:pt x="2073" y="1228"/>
                  <a:pt x="2067" y="1222"/>
                  <a:pt x="2060" y="1222"/>
                </a:cubicBezTo>
                <a:close/>
                <a:moveTo>
                  <a:pt x="2100" y="1222"/>
                </a:moveTo>
                <a:cubicBezTo>
                  <a:pt x="2093" y="1222"/>
                  <a:pt x="2087" y="1228"/>
                  <a:pt x="2087" y="1235"/>
                </a:cubicBezTo>
                <a:cubicBezTo>
                  <a:pt x="2087" y="1242"/>
                  <a:pt x="2093" y="1248"/>
                  <a:pt x="2100" y="1248"/>
                </a:cubicBezTo>
                <a:cubicBezTo>
                  <a:pt x="2107" y="1248"/>
                  <a:pt x="2112" y="1242"/>
                  <a:pt x="2112" y="1235"/>
                </a:cubicBezTo>
                <a:cubicBezTo>
                  <a:pt x="2112" y="1228"/>
                  <a:pt x="2107" y="1222"/>
                  <a:pt x="2100" y="1222"/>
                </a:cubicBezTo>
                <a:close/>
                <a:moveTo>
                  <a:pt x="956" y="1287"/>
                </a:moveTo>
                <a:cubicBezTo>
                  <a:pt x="963" y="1287"/>
                  <a:pt x="969" y="1281"/>
                  <a:pt x="969" y="1274"/>
                </a:cubicBezTo>
                <a:cubicBezTo>
                  <a:pt x="969" y="1267"/>
                  <a:pt x="963" y="1261"/>
                  <a:pt x="956" y="1261"/>
                </a:cubicBezTo>
                <a:cubicBezTo>
                  <a:pt x="949" y="1261"/>
                  <a:pt x="944" y="1267"/>
                  <a:pt x="944" y="1274"/>
                </a:cubicBezTo>
                <a:cubicBezTo>
                  <a:pt x="944" y="1281"/>
                  <a:pt x="949" y="1287"/>
                  <a:pt x="956" y="1287"/>
                </a:cubicBezTo>
                <a:close/>
                <a:moveTo>
                  <a:pt x="996" y="1261"/>
                </a:moveTo>
                <a:cubicBezTo>
                  <a:pt x="989" y="1261"/>
                  <a:pt x="983" y="1267"/>
                  <a:pt x="983" y="1274"/>
                </a:cubicBezTo>
                <a:cubicBezTo>
                  <a:pt x="983" y="1281"/>
                  <a:pt x="989" y="1287"/>
                  <a:pt x="996" y="1287"/>
                </a:cubicBezTo>
                <a:cubicBezTo>
                  <a:pt x="1003" y="1287"/>
                  <a:pt x="1009" y="1281"/>
                  <a:pt x="1009" y="1274"/>
                </a:cubicBezTo>
                <a:cubicBezTo>
                  <a:pt x="1009" y="1267"/>
                  <a:pt x="1003" y="1261"/>
                  <a:pt x="996" y="1261"/>
                </a:cubicBezTo>
                <a:close/>
                <a:moveTo>
                  <a:pt x="1035" y="1261"/>
                </a:moveTo>
                <a:cubicBezTo>
                  <a:pt x="1028" y="1261"/>
                  <a:pt x="1023" y="1267"/>
                  <a:pt x="1023" y="1274"/>
                </a:cubicBezTo>
                <a:cubicBezTo>
                  <a:pt x="1023" y="1281"/>
                  <a:pt x="1028" y="1287"/>
                  <a:pt x="1035" y="1287"/>
                </a:cubicBezTo>
                <a:cubicBezTo>
                  <a:pt x="1042" y="1287"/>
                  <a:pt x="1048" y="1281"/>
                  <a:pt x="1048" y="1274"/>
                </a:cubicBezTo>
                <a:cubicBezTo>
                  <a:pt x="1048" y="1267"/>
                  <a:pt x="1042" y="1261"/>
                  <a:pt x="1035" y="1261"/>
                </a:cubicBezTo>
                <a:close/>
                <a:moveTo>
                  <a:pt x="1075" y="1261"/>
                </a:moveTo>
                <a:cubicBezTo>
                  <a:pt x="1068" y="1261"/>
                  <a:pt x="1062" y="1267"/>
                  <a:pt x="1062" y="1274"/>
                </a:cubicBezTo>
                <a:cubicBezTo>
                  <a:pt x="1062" y="1281"/>
                  <a:pt x="1068" y="1287"/>
                  <a:pt x="1075" y="1287"/>
                </a:cubicBezTo>
                <a:cubicBezTo>
                  <a:pt x="1082" y="1287"/>
                  <a:pt x="1087" y="1281"/>
                  <a:pt x="1087" y="1274"/>
                </a:cubicBezTo>
                <a:cubicBezTo>
                  <a:pt x="1087" y="1267"/>
                  <a:pt x="1082" y="1261"/>
                  <a:pt x="1075" y="1261"/>
                </a:cubicBezTo>
                <a:close/>
                <a:moveTo>
                  <a:pt x="1114" y="1261"/>
                </a:moveTo>
                <a:cubicBezTo>
                  <a:pt x="1107" y="1261"/>
                  <a:pt x="1101" y="1267"/>
                  <a:pt x="1101" y="1274"/>
                </a:cubicBezTo>
                <a:cubicBezTo>
                  <a:pt x="1101" y="1281"/>
                  <a:pt x="1107" y="1287"/>
                  <a:pt x="1114" y="1287"/>
                </a:cubicBezTo>
                <a:cubicBezTo>
                  <a:pt x="1121" y="1287"/>
                  <a:pt x="1127" y="1281"/>
                  <a:pt x="1127" y="1274"/>
                </a:cubicBezTo>
                <a:cubicBezTo>
                  <a:pt x="1127" y="1267"/>
                  <a:pt x="1121" y="1261"/>
                  <a:pt x="1114" y="1261"/>
                </a:cubicBezTo>
                <a:close/>
                <a:moveTo>
                  <a:pt x="1141" y="1274"/>
                </a:moveTo>
                <a:cubicBezTo>
                  <a:pt x="1141" y="1281"/>
                  <a:pt x="1146" y="1287"/>
                  <a:pt x="1154" y="1287"/>
                </a:cubicBezTo>
                <a:cubicBezTo>
                  <a:pt x="1161" y="1287"/>
                  <a:pt x="1166" y="1281"/>
                  <a:pt x="1166" y="1274"/>
                </a:cubicBezTo>
                <a:cubicBezTo>
                  <a:pt x="1166" y="1267"/>
                  <a:pt x="1161" y="1261"/>
                  <a:pt x="1154" y="1261"/>
                </a:cubicBezTo>
                <a:cubicBezTo>
                  <a:pt x="1146" y="1261"/>
                  <a:pt x="1141" y="1267"/>
                  <a:pt x="1141" y="1274"/>
                </a:cubicBezTo>
                <a:close/>
                <a:moveTo>
                  <a:pt x="1180" y="1274"/>
                </a:moveTo>
                <a:cubicBezTo>
                  <a:pt x="1180" y="1281"/>
                  <a:pt x="1186" y="1287"/>
                  <a:pt x="1193" y="1287"/>
                </a:cubicBezTo>
                <a:cubicBezTo>
                  <a:pt x="1200" y="1287"/>
                  <a:pt x="1206" y="1281"/>
                  <a:pt x="1206" y="1274"/>
                </a:cubicBezTo>
                <a:cubicBezTo>
                  <a:pt x="1206" y="1267"/>
                  <a:pt x="1200" y="1261"/>
                  <a:pt x="1193" y="1261"/>
                </a:cubicBezTo>
                <a:cubicBezTo>
                  <a:pt x="1186" y="1261"/>
                  <a:pt x="1180" y="1267"/>
                  <a:pt x="1180" y="1274"/>
                </a:cubicBezTo>
                <a:close/>
                <a:moveTo>
                  <a:pt x="1232" y="1287"/>
                </a:moveTo>
                <a:cubicBezTo>
                  <a:pt x="1239" y="1287"/>
                  <a:pt x="1245" y="1281"/>
                  <a:pt x="1245" y="1274"/>
                </a:cubicBezTo>
                <a:cubicBezTo>
                  <a:pt x="1245" y="1267"/>
                  <a:pt x="1239" y="1261"/>
                  <a:pt x="1232" y="1261"/>
                </a:cubicBezTo>
                <a:cubicBezTo>
                  <a:pt x="1225" y="1261"/>
                  <a:pt x="1220" y="1267"/>
                  <a:pt x="1220" y="1274"/>
                </a:cubicBezTo>
                <a:cubicBezTo>
                  <a:pt x="1220" y="1281"/>
                  <a:pt x="1225" y="1287"/>
                  <a:pt x="1232" y="1287"/>
                </a:cubicBezTo>
                <a:close/>
                <a:moveTo>
                  <a:pt x="1272" y="1261"/>
                </a:moveTo>
                <a:cubicBezTo>
                  <a:pt x="1265" y="1261"/>
                  <a:pt x="1259" y="1267"/>
                  <a:pt x="1259" y="1274"/>
                </a:cubicBezTo>
                <a:cubicBezTo>
                  <a:pt x="1259" y="1281"/>
                  <a:pt x="1265" y="1287"/>
                  <a:pt x="1272" y="1287"/>
                </a:cubicBezTo>
                <a:cubicBezTo>
                  <a:pt x="1279" y="1287"/>
                  <a:pt x="1285" y="1281"/>
                  <a:pt x="1285" y="1274"/>
                </a:cubicBezTo>
                <a:cubicBezTo>
                  <a:pt x="1285" y="1267"/>
                  <a:pt x="1279" y="1261"/>
                  <a:pt x="1272" y="1261"/>
                </a:cubicBezTo>
                <a:close/>
                <a:moveTo>
                  <a:pt x="1824" y="1261"/>
                </a:moveTo>
                <a:cubicBezTo>
                  <a:pt x="1817" y="1261"/>
                  <a:pt x="1811" y="1267"/>
                  <a:pt x="1811" y="1274"/>
                </a:cubicBezTo>
                <a:cubicBezTo>
                  <a:pt x="1811" y="1281"/>
                  <a:pt x="1817" y="1287"/>
                  <a:pt x="1824" y="1287"/>
                </a:cubicBezTo>
                <a:cubicBezTo>
                  <a:pt x="1831" y="1287"/>
                  <a:pt x="1837" y="1281"/>
                  <a:pt x="1837" y="1274"/>
                </a:cubicBezTo>
                <a:cubicBezTo>
                  <a:pt x="1837" y="1267"/>
                  <a:pt x="1831" y="1261"/>
                  <a:pt x="1824" y="1261"/>
                </a:cubicBezTo>
                <a:close/>
                <a:moveTo>
                  <a:pt x="1863" y="1287"/>
                </a:moveTo>
                <a:cubicBezTo>
                  <a:pt x="1870" y="1287"/>
                  <a:pt x="1876" y="1281"/>
                  <a:pt x="1876" y="1274"/>
                </a:cubicBezTo>
                <a:cubicBezTo>
                  <a:pt x="1876" y="1267"/>
                  <a:pt x="1870" y="1261"/>
                  <a:pt x="1863" y="1261"/>
                </a:cubicBezTo>
                <a:cubicBezTo>
                  <a:pt x="1856" y="1261"/>
                  <a:pt x="1850" y="1267"/>
                  <a:pt x="1850" y="1274"/>
                </a:cubicBezTo>
                <a:cubicBezTo>
                  <a:pt x="1850" y="1281"/>
                  <a:pt x="1856" y="1287"/>
                  <a:pt x="1863" y="1287"/>
                </a:cubicBezTo>
                <a:close/>
                <a:moveTo>
                  <a:pt x="1903" y="1261"/>
                </a:moveTo>
                <a:cubicBezTo>
                  <a:pt x="1896" y="1261"/>
                  <a:pt x="1890" y="1267"/>
                  <a:pt x="1890" y="1274"/>
                </a:cubicBezTo>
                <a:cubicBezTo>
                  <a:pt x="1890" y="1281"/>
                  <a:pt x="1896" y="1287"/>
                  <a:pt x="1903" y="1287"/>
                </a:cubicBezTo>
                <a:cubicBezTo>
                  <a:pt x="1910" y="1287"/>
                  <a:pt x="1915" y="1281"/>
                  <a:pt x="1915" y="1274"/>
                </a:cubicBezTo>
                <a:cubicBezTo>
                  <a:pt x="1915" y="1267"/>
                  <a:pt x="1910" y="1261"/>
                  <a:pt x="1903" y="1261"/>
                </a:cubicBezTo>
                <a:close/>
                <a:moveTo>
                  <a:pt x="1942" y="1261"/>
                </a:moveTo>
                <a:cubicBezTo>
                  <a:pt x="1935" y="1261"/>
                  <a:pt x="1929" y="1267"/>
                  <a:pt x="1929" y="1274"/>
                </a:cubicBezTo>
                <a:cubicBezTo>
                  <a:pt x="1929" y="1281"/>
                  <a:pt x="1935" y="1287"/>
                  <a:pt x="1942" y="1287"/>
                </a:cubicBezTo>
                <a:cubicBezTo>
                  <a:pt x="1949" y="1287"/>
                  <a:pt x="1955" y="1281"/>
                  <a:pt x="1955" y="1274"/>
                </a:cubicBezTo>
                <a:cubicBezTo>
                  <a:pt x="1955" y="1267"/>
                  <a:pt x="1949" y="1261"/>
                  <a:pt x="1942" y="1261"/>
                </a:cubicBezTo>
                <a:close/>
                <a:moveTo>
                  <a:pt x="1981" y="1261"/>
                </a:moveTo>
                <a:cubicBezTo>
                  <a:pt x="1974" y="1261"/>
                  <a:pt x="1969" y="1267"/>
                  <a:pt x="1969" y="1274"/>
                </a:cubicBezTo>
                <a:cubicBezTo>
                  <a:pt x="1969" y="1281"/>
                  <a:pt x="1974" y="1287"/>
                  <a:pt x="1981" y="1287"/>
                </a:cubicBezTo>
                <a:cubicBezTo>
                  <a:pt x="1988" y="1287"/>
                  <a:pt x="1994" y="1281"/>
                  <a:pt x="1994" y="1274"/>
                </a:cubicBezTo>
                <a:cubicBezTo>
                  <a:pt x="1994" y="1267"/>
                  <a:pt x="1988" y="1261"/>
                  <a:pt x="1981" y="1261"/>
                </a:cubicBezTo>
                <a:close/>
                <a:moveTo>
                  <a:pt x="2021" y="1261"/>
                </a:moveTo>
                <a:cubicBezTo>
                  <a:pt x="2014" y="1261"/>
                  <a:pt x="2008" y="1267"/>
                  <a:pt x="2008" y="1274"/>
                </a:cubicBezTo>
                <a:cubicBezTo>
                  <a:pt x="2008" y="1281"/>
                  <a:pt x="2014" y="1287"/>
                  <a:pt x="2021" y="1287"/>
                </a:cubicBezTo>
                <a:cubicBezTo>
                  <a:pt x="2028" y="1287"/>
                  <a:pt x="2034" y="1281"/>
                  <a:pt x="2034" y="1274"/>
                </a:cubicBezTo>
                <a:cubicBezTo>
                  <a:pt x="2034" y="1267"/>
                  <a:pt x="2028" y="1261"/>
                  <a:pt x="2021" y="1261"/>
                </a:cubicBezTo>
                <a:close/>
                <a:moveTo>
                  <a:pt x="2060" y="1287"/>
                </a:moveTo>
                <a:cubicBezTo>
                  <a:pt x="2067" y="1287"/>
                  <a:pt x="2073" y="1281"/>
                  <a:pt x="2073" y="1274"/>
                </a:cubicBezTo>
                <a:cubicBezTo>
                  <a:pt x="2073" y="1267"/>
                  <a:pt x="2067" y="1262"/>
                  <a:pt x="2060" y="1262"/>
                </a:cubicBezTo>
                <a:cubicBezTo>
                  <a:pt x="2053" y="1262"/>
                  <a:pt x="2048" y="1267"/>
                  <a:pt x="2048" y="1274"/>
                </a:cubicBezTo>
                <a:cubicBezTo>
                  <a:pt x="2048" y="1281"/>
                  <a:pt x="2053" y="1287"/>
                  <a:pt x="2060" y="1287"/>
                </a:cubicBezTo>
                <a:close/>
                <a:moveTo>
                  <a:pt x="2100" y="1261"/>
                </a:moveTo>
                <a:cubicBezTo>
                  <a:pt x="2093" y="1261"/>
                  <a:pt x="2087" y="1267"/>
                  <a:pt x="2087" y="1274"/>
                </a:cubicBezTo>
                <a:cubicBezTo>
                  <a:pt x="2087" y="1281"/>
                  <a:pt x="2093" y="1287"/>
                  <a:pt x="2100" y="1287"/>
                </a:cubicBezTo>
                <a:cubicBezTo>
                  <a:pt x="2107" y="1287"/>
                  <a:pt x="2112" y="1281"/>
                  <a:pt x="2112" y="1274"/>
                </a:cubicBezTo>
                <a:cubicBezTo>
                  <a:pt x="2112" y="1267"/>
                  <a:pt x="2107" y="1261"/>
                  <a:pt x="2100" y="1261"/>
                </a:cubicBezTo>
                <a:close/>
                <a:moveTo>
                  <a:pt x="3046" y="1287"/>
                </a:moveTo>
                <a:cubicBezTo>
                  <a:pt x="3053" y="1287"/>
                  <a:pt x="3059" y="1281"/>
                  <a:pt x="3059" y="1274"/>
                </a:cubicBezTo>
                <a:cubicBezTo>
                  <a:pt x="3059" y="1267"/>
                  <a:pt x="3053" y="1261"/>
                  <a:pt x="3046" y="1261"/>
                </a:cubicBezTo>
                <a:cubicBezTo>
                  <a:pt x="3039" y="1261"/>
                  <a:pt x="3033" y="1267"/>
                  <a:pt x="3033" y="1274"/>
                </a:cubicBezTo>
                <a:cubicBezTo>
                  <a:pt x="3033" y="1281"/>
                  <a:pt x="3039" y="1287"/>
                  <a:pt x="3046" y="1287"/>
                </a:cubicBezTo>
                <a:close/>
                <a:moveTo>
                  <a:pt x="996" y="1326"/>
                </a:moveTo>
                <a:cubicBezTo>
                  <a:pt x="1003" y="1326"/>
                  <a:pt x="1009" y="1321"/>
                  <a:pt x="1009" y="1314"/>
                </a:cubicBezTo>
                <a:cubicBezTo>
                  <a:pt x="1009" y="1307"/>
                  <a:pt x="1003" y="1301"/>
                  <a:pt x="996" y="1301"/>
                </a:cubicBezTo>
                <a:cubicBezTo>
                  <a:pt x="989" y="1301"/>
                  <a:pt x="983" y="1307"/>
                  <a:pt x="983" y="1314"/>
                </a:cubicBezTo>
                <a:cubicBezTo>
                  <a:pt x="983" y="1321"/>
                  <a:pt x="989" y="1326"/>
                  <a:pt x="996" y="1326"/>
                </a:cubicBezTo>
                <a:close/>
                <a:moveTo>
                  <a:pt x="1035" y="1326"/>
                </a:moveTo>
                <a:cubicBezTo>
                  <a:pt x="1042" y="1326"/>
                  <a:pt x="1048" y="1321"/>
                  <a:pt x="1048" y="1314"/>
                </a:cubicBezTo>
                <a:cubicBezTo>
                  <a:pt x="1048" y="1307"/>
                  <a:pt x="1042" y="1301"/>
                  <a:pt x="1035" y="1301"/>
                </a:cubicBezTo>
                <a:cubicBezTo>
                  <a:pt x="1028" y="1301"/>
                  <a:pt x="1023" y="1307"/>
                  <a:pt x="1023" y="1314"/>
                </a:cubicBezTo>
                <a:cubicBezTo>
                  <a:pt x="1023" y="1321"/>
                  <a:pt x="1028" y="1326"/>
                  <a:pt x="1035" y="1326"/>
                </a:cubicBezTo>
                <a:close/>
                <a:moveTo>
                  <a:pt x="1075" y="1326"/>
                </a:moveTo>
                <a:cubicBezTo>
                  <a:pt x="1082" y="1326"/>
                  <a:pt x="1087" y="1321"/>
                  <a:pt x="1087" y="1314"/>
                </a:cubicBezTo>
                <a:cubicBezTo>
                  <a:pt x="1087" y="1307"/>
                  <a:pt x="1082" y="1301"/>
                  <a:pt x="1075" y="1301"/>
                </a:cubicBezTo>
                <a:cubicBezTo>
                  <a:pt x="1068" y="1301"/>
                  <a:pt x="1062" y="1307"/>
                  <a:pt x="1062" y="1314"/>
                </a:cubicBezTo>
                <a:cubicBezTo>
                  <a:pt x="1062" y="1321"/>
                  <a:pt x="1068" y="1326"/>
                  <a:pt x="1075" y="1326"/>
                </a:cubicBezTo>
                <a:close/>
                <a:moveTo>
                  <a:pt x="1114" y="1326"/>
                </a:moveTo>
                <a:cubicBezTo>
                  <a:pt x="1121" y="1326"/>
                  <a:pt x="1127" y="1321"/>
                  <a:pt x="1127" y="1314"/>
                </a:cubicBezTo>
                <a:cubicBezTo>
                  <a:pt x="1127" y="1307"/>
                  <a:pt x="1121" y="1301"/>
                  <a:pt x="1114" y="1301"/>
                </a:cubicBezTo>
                <a:cubicBezTo>
                  <a:pt x="1107" y="1301"/>
                  <a:pt x="1101" y="1307"/>
                  <a:pt x="1101" y="1314"/>
                </a:cubicBezTo>
                <a:cubicBezTo>
                  <a:pt x="1101" y="1321"/>
                  <a:pt x="1107" y="1326"/>
                  <a:pt x="1114" y="1326"/>
                </a:cubicBezTo>
                <a:close/>
                <a:moveTo>
                  <a:pt x="1154" y="1326"/>
                </a:moveTo>
                <a:cubicBezTo>
                  <a:pt x="1161" y="1326"/>
                  <a:pt x="1166" y="1321"/>
                  <a:pt x="1166" y="1314"/>
                </a:cubicBezTo>
                <a:cubicBezTo>
                  <a:pt x="1166" y="1307"/>
                  <a:pt x="1161" y="1301"/>
                  <a:pt x="1154" y="1301"/>
                </a:cubicBezTo>
                <a:cubicBezTo>
                  <a:pt x="1146" y="1301"/>
                  <a:pt x="1141" y="1307"/>
                  <a:pt x="1141" y="1314"/>
                </a:cubicBezTo>
                <a:cubicBezTo>
                  <a:pt x="1141" y="1321"/>
                  <a:pt x="1146" y="1326"/>
                  <a:pt x="1154" y="1326"/>
                </a:cubicBezTo>
                <a:close/>
                <a:moveTo>
                  <a:pt x="1193" y="1326"/>
                </a:moveTo>
                <a:cubicBezTo>
                  <a:pt x="1200" y="1326"/>
                  <a:pt x="1206" y="1321"/>
                  <a:pt x="1206" y="1314"/>
                </a:cubicBezTo>
                <a:cubicBezTo>
                  <a:pt x="1206" y="1307"/>
                  <a:pt x="1200" y="1301"/>
                  <a:pt x="1193" y="1301"/>
                </a:cubicBezTo>
                <a:cubicBezTo>
                  <a:pt x="1186" y="1301"/>
                  <a:pt x="1180" y="1307"/>
                  <a:pt x="1180" y="1314"/>
                </a:cubicBezTo>
                <a:cubicBezTo>
                  <a:pt x="1180" y="1321"/>
                  <a:pt x="1186" y="1326"/>
                  <a:pt x="1193" y="1326"/>
                </a:cubicBezTo>
                <a:close/>
                <a:moveTo>
                  <a:pt x="1232" y="1326"/>
                </a:moveTo>
                <a:cubicBezTo>
                  <a:pt x="1239" y="1326"/>
                  <a:pt x="1245" y="1321"/>
                  <a:pt x="1245" y="1314"/>
                </a:cubicBezTo>
                <a:cubicBezTo>
                  <a:pt x="1245" y="1307"/>
                  <a:pt x="1239" y="1301"/>
                  <a:pt x="1232" y="1301"/>
                </a:cubicBezTo>
                <a:cubicBezTo>
                  <a:pt x="1225" y="1301"/>
                  <a:pt x="1220" y="1307"/>
                  <a:pt x="1220" y="1314"/>
                </a:cubicBezTo>
                <a:cubicBezTo>
                  <a:pt x="1220" y="1321"/>
                  <a:pt x="1225" y="1326"/>
                  <a:pt x="1232" y="1326"/>
                </a:cubicBezTo>
                <a:close/>
                <a:moveTo>
                  <a:pt x="1272" y="1301"/>
                </a:moveTo>
                <a:cubicBezTo>
                  <a:pt x="1265" y="1301"/>
                  <a:pt x="1259" y="1307"/>
                  <a:pt x="1259" y="1314"/>
                </a:cubicBezTo>
                <a:cubicBezTo>
                  <a:pt x="1259" y="1321"/>
                  <a:pt x="1265" y="1326"/>
                  <a:pt x="1272" y="1326"/>
                </a:cubicBezTo>
                <a:cubicBezTo>
                  <a:pt x="1279" y="1326"/>
                  <a:pt x="1285" y="1321"/>
                  <a:pt x="1285" y="1314"/>
                </a:cubicBezTo>
                <a:cubicBezTo>
                  <a:pt x="1285" y="1307"/>
                  <a:pt x="1279" y="1301"/>
                  <a:pt x="1272" y="1301"/>
                </a:cubicBezTo>
                <a:close/>
                <a:moveTo>
                  <a:pt x="1824" y="1301"/>
                </a:moveTo>
                <a:cubicBezTo>
                  <a:pt x="1817" y="1301"/>
                  <a:pt x="1811" y="1307"/>
                  <a:pt x="1811" y="1314"/>
                </a:cubicBezTo>
                <a:cubicBezTo>
                  <a:pt x="1811" y="1321"/>
                  <a:pt x="1817" y="1326"/>
                  <a:pt x="1824" y="1326"/>
                </a:cubicBezTo>
                <a:cubicBezTo>
                  <a:pt x="1831" y="1326"/>
                  <a:pt x="1837" y="1321"/>
                  <a:pt x="1837" y="1314"/>
                </a:cubicBezTo>
                <a:cubicBezTo>
                  <a:pt x="1837" y="1307"/>
                  <a:pt x="1831" y="1301"/>
                  <a:pt x="1824" y="1301"/>
                </a:cubicBezTo>
                <a:close/>
                <a:moveTo>
                  <a:pt x="1863" y="1326"/>
                </a:moveTo>
                <a:cubicBezTo>
                  <a:pt x="1870" y="1326"/>
                  <a:pt x="1876" y="1321"/>
                  <a:pt x="1876" y="1314"/>
                </a:cubicBezTo>
                <a:cubicBezTo>
                  <a:pt x="1876" y="1307"/>
                  <a:pt x="1870" y="1301"/>
                  <a:pt x="1863" y="1301"/>
                </a:cubicBezTo>
                <a:cubicBezTo>
                  <a:pt x="1856" y="1301"/>
                  <a:pt x="1850" y="1307"/>
                  <a:pt x="1850" y="1314"/>
                </a:cubicBezTo>
                <a:cubicBezTo>
                  <a:pt x="1850" y="1321"/>
                  <a:pt x="1856" y="1326"/>
                  <a:pt x="1863" y="1326"/>
                </a:cubicBezTo>
                <a:close/>
                <a:moveTo>
                  <a:pt x="1903" y="1326"/>
                </a:moveTo>
                <a:cubicBezTo>
                  <a:pt x="1910" y="1326"/>
                  <a:pt x="1915" y="1321"/>
                  <a:pt x="1915" y="1314"/>
                </a:cubicBezTo>
                <a:cubicBezTo>
                  <a:pt x="1915" y="1307"/>
                  <a:pt x="1910" y="1301"/>
                  <a:pt x="1903" y="1301"/>
                </a:cubicBezTo>
                <a:cubicBezTo>
                  <a:pt x="1896" y="1301"/>
                  <a:pt x="1890" y="1307"/>
                  <a:pt x="1890" y="1314"/>
                </a:cubicBezTo>
                <a:cubicBezTo>
                  <a:pt x="1890" y="1321"/>
                  <a:pt x="1896" y="1326"/>
                  <a:pt x="1903" y="1326"/>
                </a:cubicBezTo>
                <a:close/>
                <a:moveTo>
                  <a:pt x="1942" y="1326"/>
                </a:moveTo>
                <a:cubicBezTo>
                  <a:pt x="1949" y="1326"/>
                  <a:pt x="1955" y="1321"/>
                  <a:pt x="1955" y="1314"/>
                </a:cubicBezTo>
                <a:cubicBezTo>
                  <a:pt x="1955" y="1307"/>
                  <a:pt x="1949" y="1301"/>
                  <a:pt x="1942" y="1301"/>
                </a:cubicBezTo>
                <a:cubicBezTo>
                  <a:pt x="1935" y="1301"/>
                  <a:pt x="1929" y="1307"/>
                  <a:pt x="1929" y="1314"/>
                </a:cubicBezTo>
                <a:cubicBezTo>
                  <a:pt x="1929" y="1321"/>
                  <a:pt x="1935" y="1326"/>
                  <a:pt x="1942" y="1326"/>
                </a:cubicBezTo>
                <a:close/>
                <a:moveTo>
                  <a:pt x="1981" y="1301"/>
                </a:moveTo>
                <a:cubicBezTo>
                  <a:pt x="1974" y="1301"/>
                  <a:pt x="1969" y="1307"/>
                  <a:pt x="1969" y="1314"/>
                </a:cubicBezTo>
                <a:cubicBezTo>
                  <a:pt x="1969" y="1321"/>
                  <a:pt x="1974" y="1326"/>
                  <a:pt x="1981" y="1326"/>
                </a:cubicBezTo>
                <a:cubicBezTo>
                  <a:pt x="1988" y="1326"/>
                  <a:pt x="1994" y="1321"/>
                  <a:pt x="1994" y="1314"/>
                </a:cubicBezTo>
                <a:cubicBezTo>
                  <a:pt x="1994" y="1307"/>
                  <a:pt x="1988" y="1301"/>
                  <a:pt x="1981" y="1301"/>
                </a:cubicBezTo>
                <a:close/>
                <a:moveTo>
                  <a:pt x="2021" y="1326"/>
                </a:moveTo>
                <a:cubicBezTo>
                  <a:pt x="2028" y="1326"/>
                  <a:pt x="2034" y="1321"/>
                  <a:pt x="2034" y="1314"/>
                </a:cubicBezTo>
                <a:cubicBezTo>
                  <a:pt x="2034" y="1307"/>
                  <a:pt x="2028" y="1301"/>
                  <a:pt x="2021" y="1301"/>
                </a:cubicBezTo>
                <a:cubicBezTo>
                  <a:pt x="2014" y="1301"/>
                  <a:pt x="2008" y="1307"/>
                  <a:pt x="2008" y="1314"/>
                </a:cubicBezTo>
                <a:cubicBezTo>
                  <a:pt x="2008" y="1321"/>
                  <a:pt x="2014" y="1326"/>
                  <a:pt x="2021" y="1326"/>
                </a:cubicBezTo>
                <a:close/>
                <a:moveTo>
                  <a:pt x="2060" y="1301"/>
                </a:moveTo>
                <a:cubicBezTo>
                  <a:pt x="2053" y="1301"/>
                  <a:pt x="2048" y="1307"/>
                  <a:pt x="2048" y="1314"/>
                </a:cubicBezTo>
                <a:cubicBezTo>
                  <a:pt x="2048" y="1321"/>
                  <a:pt x="2053" y="1326"/>
                  <a:pt x="2060" y="1326"/>
                </a:cubicBezTo>
                <a:cubicBezTo>
                  <a:pt x="2067" y="1326"/>
                  <a:pt x="2073" y="1321"/>
                  <a:pt x="2073" y="1314"/>
                </a:cubicBezTo>
                <a:cubicBezTo>
                  <a:pt x="2073" y="1307"/>
                  <a:pt x="2067" y="1301"/>
                  <a:pt x="2060" y="1301"/>
                </a:cubicBezTo>
                <a:close/>
                <a:moveTo>
                  <a:pt x="2179" y="1301"/>
                </a:moveTo>
                <a:cubicBezTo>
                  <a:pt x="2172" y="1301"/>
                  <a:pt x="2166" y="1307"/>
                  <a:pt x="2166" y="1314"/>
                </a:cubicBezTo>
                <a:cubicBezTo>
                  <a:pt x="2166" y="1321"/>
                  <a:pt x="2172" y="1326"/>
                  <a:pt x="2179" y="1326"/>
                </a:cubicBezTo>
                <a:cubicBezTo>
                  <a:pt x="2186" y="1326"/>
                  <a:pt x="2191" y="1321"/>
                  <a:pt x="2191" y="1314"/>
                </a:cubicBezTo>
                <a:cubicBezTo>
                  <a:pt x="2191" y="1307"/>
                  <a:pt x="2186" y="1301"/>
                  <a:pt x="2179" y="1301"/>
                </a:cubicBezTo>
                <a:close/>
                <a:moveTo>
                  <a:pt x="2967" y="1326"/>
                </a:moveTo>
                <a:cubicBezTo>
                  <a:pt x="2974" y="1326"/>
                  <a:pt x="2980" y="1321"/>
                  <a:pt x="2980" y="1314"/>
                </a:cubicBezTo>
                <a:cubicBezTo>
                  <a:pt x="2980" y="1307"/>
                  <a:pt x="2974" y="1301"/>
                  <a:pt x="2967" y="1301"/>
                </a:cubicBezTo>
                <a:cubicBezTo>
                  <a:pt x="2960" y="1301"/>
                  <a:pt x="2954" y="1307"/>
                  <a:pt x="2954" y="1314"/>
                </a:cubicBezTo>
                <a:cubicBezTo>
                  <a:pt x="2954" y="1321"/>
                  <a:pt x="2960" y="1326"/>
                  <a:pt x="2967" y="1326"/>
                </a:cubicBezTo>
                <a:close/>
                <a:moveTo>
                  <a:pt x="3006" y="1326"/>
                </a:moveTo>
                <a:cubicBezTo>
                  <a:pt x="3014" y="1326"/>
                  <a:pt x="3019" y="1321"/>
                  <a:pt x="3019" y="1314"/>
                </a:cubicBezTo>
                <a:cubicBezTo>
                  <a:pt x="3019" y="1307"/>
                  <a:pt x="3014" y="1301"/>
                  <a:pt x="3006" y="1301"/>
                </a:cubicBezTo>
                <a:cubicBezTo>
                  <a:pt x="2999" y="1301"/>
                  <a:pt x="2994" y="1307"/>
                  <a:pt x="2994" y="1314"/>
                </a:cubicBezTo>
                <a:cubicBezTo>
                  <a:pt x="2994" y="1321"/>
                  <a:pt x="2999" y="1326"/>
                  <a:pt x="3006" y="1326"/>
                </a:cubicBezTo>
                <a:close/>
                <a:moveTo>
                  <a:pt x="3046" y="1326"/>
                </a:moveTo>
                <a:cubicBezTo>
                  <a:pt x="3053" y="1326"/>
                  <a:pt x="3059" y="1321"/>
                  <a:pt x="3059" y="1314"/>
                </a:cubicBezTo>
                <a:cubicBezTo>
                  <a:pt x="3059" y="1307"/>
                  <a:pt x="3053" y="1301"/>
                  <a:pt x="3046" y="1301"/>
                </a:cubicBezTo>
                <a:cubicBezTo>
                  <a:pt x="3039" y="1301"/>
                  <a:pt x="3033" y="1307"/>
                  <a:pt x="3033" y="1314"/>
                </a:cubicBezTo>
                <a:cubicBezTo>
                  <a:pt x="3033" y="1321"/>
                  <a:pt x="3039" y="1326"/>
                  <a:pt x="3046" y="1326"/>
                </a:cubicBezTo>
                <a:close/>
                <a:moveTo>
                  <a:pt x="3085" y="1326"/>
                </a:moveTo>
                <a:cubicBezTo>
                  <a:pt x="3092" y="1326"/>
                  <a:pt x="3098" y="1321"/>
                  <a:pt x="3098" y="1314"/>
                </a:cubicBezTo>
                <a:cubicBezTo>
                  <a:pt x="3098" y="1307"/>
                  <a:pt x="3092" y="1301"/>
                  <a:pt x="3085" y="1301"/>
                </a:cubicBezTo>
                <a:cubicBezTo>
                  <a:pt x="3078" y="1301"/>
                  <a:pt x="3073" y="1307"/>
                  <a:pt x="3073" y="1314"/>
                </a:cubicBezTo>
                <a:cubicBezTo>
                  <a:pt x="3073" y="1321"/>
                  <a:pt x="3078" y="1326"/>
                  <a:pt x="3085" y="1326"/>
                </a:cubicBezTo>
                <a:close/>
                <a:moveTo>
                  <a:pt x="3125" y="1326"/>
                </a:moveTo>
                <a:cubicBezTo>
                  <a:pt x="3132" y="1326"/>
                  <a:pt x="3137" y="1321"/>
                  <a:pt x="3137" y="1314"/>
                </a:cubicBezTo>
                <a:cubicBezTo>
                  <a:pt x="3137" y="1307"/>
                  <a:pt x="3132" y="1301"/>
                  <a:pt x="3125" y="1301"/>
                </a:cubicBezTo>
                <a:cubicBezTo>
                  <a:pt x="3118" y="1301"/>
                  <a:pt x="3112" y="1307"/>
                  <a:pt x="3112" y="1314"/>
                </a:cubicBezTo>
                <a:cubicBezTo>
                  <a:pt x="3112" y="1321"/>
                  <a:pt x="3118" y="1326"/>
                  <a:pt x="3125" y="1326"/>
                </a:cubicBezTo>
                <a:close/>
                <a:moveTo>
                  <a:pt x="3164" y="1326"/>
                </a:moveTo>
                <a:cubicBezTo>
                  <a:pt x="3171" y="1326"/>
                  <a:pt x="3177" y="1321"/>
                  <a:pt x="3177" y="1314"/>
                </a:cubicBezTo>
                <a:cubicBezTo>
                  <a:pt x="3177" y="1307"/>
                  <a:pt x="3171" y="1301"/>
                  <a:pt x="3164" y="1301"/>
                </a:cubicBezTo>
                <a:cubicBezTo>
                  <a:pt x="3157" y="1301"/>
                  <a:pt x="3151" y="1307"/>
                  <a:pt x="3151" y="1314"/>
                </a:cubicBezTo>
                <a:cubicBezTo>
                  <a:pt x="3151" y="1321"/>
                  <a:pt x="3157" y="1326"/>
                  <a:pt x="3164" y="1326"/>
                </a:cubicBezTo>
                <a:close/>
                <a:moveTo>
                  <a:pt x="996" y="1366"/>
                </a:moveTo>
                <a:cubicBezTo>
                  <a:pt x="1003" y="1366"/>
                  <a:pt x="1009" y="1360"/>
                  <a:pt x="1009" y="1353"/>
                </a:cubicBezTo>
                <a:cubicBezTo>
                  <a:pt x="1009" y="1346"/>
                  <a:pt x="1003" y="1340"/>
                  <a:pt x="996" y="1340"/>
                </a:cubicBezTo>
                <a:cubicBezTo>
                  <a:pt x="989" y="1340"/>
                  <a:pt x="983" y="1346"/>
                  <a:pt x="983" y="1353"/>
                </a:cubicBezTo>
                <a:cubicBezTo>
                  <a:pt x="983" y="1360"/>
                  <a:pt x="989" y="1366"/>
                  <a:pt x="996" y="1366"/>
                </a:cubicBezTo>
                <a:close/>
                <a:moveTo>
                  <a:pt x="1035" y="1366"/>
                </a:moveTo>
                <a:cubicBezTo>
                  <a:pt x="1042" y="1366"/>
                  <a:pt x="1048" y="1360"/>
                  <a:pt x="1048" y="1353"/>
                </a:cubicBezTo>
                <a:cubicBezTo>
                  <a:pt x="1048" y="1346"/>
                  <a:pt x="1042" y="1340"/>
                  <a:pt x="1035" y="1340"/>
                </a:cubicBezTo>
                <a:cubicBezTo>
                  <a:pt x="1028" y="1340"/>
                  <a:pt x="1023" y="1346"/>
                  <a:pt x="1023" y="1353"/>
                </a:cubicBezTo>
                <a:cubicBezTo>
                  <a:pt x="1023" y="1360"/>
                  <a:pt x="1028" y="1366"/>
                  <a:pt x="1035" y="1366"/>
                </a:cubicBezTo>
                <a:close/>
                <a:moveTo>
                  <a:pt x="1075" y="1366"/>
                </a:moveTo>
                <a:cubicBezTo>
                  <a:pt x="1082" y="1366"/>
                  <a:pt x="1087" y="1360"/>
                  <a:pt x="1087" y="1353"/>
                </a:cubicBezTo>
                <a:cubicBezTo>
                  <a:pt x="1087" y="1346"/>
                  <a:pt x="1082" y="1340"/>
                  <a:pt x="1075" y="1340"/>
                </a:cubicBezTo>
                <a:cubicBezTo>
                  <a:pt x="1068" y="1340"/>
                  <a:pt x="1062" y="1346"/>
                  <a:pt x="1062" y="1353"/>
                </a:cubicBezTo>
                <a:cubicBezTo>
                  <a:pt x="1062" y="1360"/>
                  <a:pt x="1068" y="1366"/>
                  <a:pt x="1075" y="1366"/>
                </a:cubicBezTo>
                <a:close/>
                <a:moveTo>
                  <a:pt x="1114" y="1366"/>
                </a:moveTo>
                <a:cubicBezTo>
                  <a:pt x="1121" y="1366"/>
                  <a:pt x="1127" y="1360"/>
                  <a:pt x="1127" y="1353"/>
                </a:cubicBezTo>
                <a:cubicBezTo>
                  <a:pt x="1127" y="1346"/>
                  <a:pt x="1121" y="1340"/>
                  <a:pt x="1114" y="1340"/>
                </a:cubicBezTo>
                <a:cubicBezTo>
                  <a:pt x="1107" y="1340"/>
                  <a:pt x="1101" y="1346"/>
                  <a:pt x="1101" y="1353"/>
                </a:cubicBezTo>
                <a:cubicBezTo>
                  <a:pt x="1101" y="1360"/>
                  <a:pt x="1107" y="1366"/>
                  <a:pt x="1114" y="1366"/>
                </a:cubicBezTo>
                <a:close/>
                <a:moveTo>
                  <a:pt x="1154" y="1366"/>
                </a:moveTo>
                <a:cubicBezTo>
                  <a:pt x="1161" y="1366"/>
                  <a:pt x="1166" y="1360"/>
                  <a:pt x="1166" y="1353"/>
                </a:cubicBezTo>
                <a:cubicBezTo>
                  <a:pt x="1166" y="1346"/>
                  <a:pt x="1161" y="1340"/>
                  <a:pt x="1154" y="1340"/>
                </a:cubicBezTo>
                <a:cubicBezTo>
                  <a:pt x="1146" y="1340"/>
                  <a:pt x="1141" y="1346"/>
                  <a:pt x="1141" y="1353"/>
                </a:cubicBezTo>
                <a:cubicBezTo>
                  <a:pt x="1141" y="1360"/>
                  <a:pt x="1146" y="1366"/>
                  <a:pt x="1154" y="1366"/>
                </a:cubicBezTo>
                <a:close/>
                <a:moveTo>
                  <a:pt x="1193" y="1366"/>
                </a:moveTo>
                <a:cubicBezTo>
                  <a:pt x="1200" y="1366"/>
                  <a:pt x="1206" y="1360"/>
                  <a:pt x="1206" y="1353"/>
                </a:cubicBezTo>
                <a:cubicBezTo>
                  <a:pt x="1206" y="1346"/>
                  <a:pt x="1200" y="1340"/>
                  <a:pt x="1193" y="1340"/>
                </a:cubicBezTo>
                <a:cubicBezTo>
                  <a:pt x="1186" y="1340"/>
                  <a:pt x="1180" y="1346"/>
                  <a:pt x="1180" y="1353"/>
                </a:cubicBezTo>
                <a:cubicBezTo>
                  <a:pt x="1180" y="1360"/>
                  <a:pt x="1186" y="1366"/>
                  <a:pt x="1193" y="1366"/>
                </a:cubicBezTo>
                <a:close/>
                <a:moveTo>
                  <a:pt x="1232" y="1340"/>
                </a:moveTo>
                <a:cubicBezTo>
                  <a:pt x="1225" y="1340"/>
                  <a:pt x="1220" y="1346"/>
                  <a:pt x="1220" y="1353"/>
                </a:cubicBezTo>
                <a:cubicBezTo>
                  <a:pt x="1220" y="1360"/>
                  <a:pt x="1225" y="1366"/>
                  <a:pt x="1232" y="1366"/>
                </a:cubicBezTo>
                <a:cubicBezTo>
                  <a:pt x="1239" y="1366"/>
                  <a:pt x="1245" y="1360"/>
                  <a:pt x="1245" y="1353"/>
                </a:cubicBezTo>
                <a:cubicBezTo>
                  <a:pt x="1245" y="1346"/>
                  <a:pt x="1239" y="1340"/>
                  <a:pt x="1232" y="1340"/>
                </a:cubicBezTo>
                <a:close/>
                <a:moveTo>
                  <a:pt x="1272" y="1340"/>
                </a:moveTo>
                <a:cubicBezTo>
                  <a:pt x="1265" y="1340"/>
                  <a:pt x="1259" y="1346"/>
                  <a:pt x="1259" y="1353"/>
                </a:cubicBezTo>
                <a:cubicBezTo>
                  <a:pt x="1259" y="1360"/>
                  <a:pt x="1265" y="1366"/>
                  <a:pt x="1272" y="1366"/>
                </a:cubicBezTo>
                <a:cubicBezTo>
                  <a:pt x="1279" y="1366"/>
                  <a:pt x="1285" y="1360"/>
                  <a:pt x="1285" y="1353"/>
                </a:cubicBezTo>
                <a:cubicBezTo>
                  <a:pt x="1285" y="1346"/>
                  <a:pt x="1279" y="1340"/>
                  <a:pt x="1272" y="1340"/>
                </a:cubicBezTo>
                <a:close/>
                <a:moveTo>
                  <a:pt x="1863" y="1366"/>
                </a:moveTo>
                <a:cubicBezTo>
                  <a:pt x="1870" y="1366"/>
                  <a:pt x="1876" y="1360"/>
                  <a:pt x="1876" y="1353"/>
                </a:cubicBezTo>
                <a:cubicBezTo>
                  <a:pt x="1876" y="1346"/>
                  <a:pt x="1870" y="1340"/>
                  <a:pt x="1863" y="1340"/>
                </a:cubicBezTo>
                <a:cubicBezTo>
                  <a:pt x="1856" y="1340"/>
                  <a:pt x="1850" y="1346"/>
                  <a:pt x="1850" y="1353"/>
                </a:cubicBezTo>
                <a:cubicBezTo>
                  <a:pt x="1850" y="1360"/>
                  <a:pt x="1856" y="1366"/>
                  <a:pt x="1863" y="1366"/>
                </a:cubicBezTo>
                <a:close/>
                <a:moveTo>
                  <a:pt x="1903" y="1366"/>
                </a:moveTo>
                <a:cubicBezTo>
                  <a:pt x="1910" y="1366"/>
                  <a:pt x="1915" y="1360"/>
                  <a:pt x="1915" y="1353"/>
                </a:cubicBezTo>
                <a:cubicBezTo>
                  <a:pt x="1915" y="1346"/>
                  <a:pt x="1910" y="1340"/>
                  <a:pt x="1903" y="1340"/>
                </a:cubicBezTo>
                <a:cubicBezTo>
                  <a:pt x="1896" y="1340"/>
                  <a:pt x="1890" y="1346"/>
                  <a:pt x="1890" y="1353"/>
                </a:cubicBezTo>
                <a:cubicBezTo>
                  <a:pt x="1890" y="1360"/>
                  <a:pt x="1896" y="1366"/>
                  <a:pt x="1903" y="1366"/>
                </a:cubicBezTo>
                <a:close/>
                <a:moveTo>
                  <a:pt x="1942" y="1366"/>
                </a:moveTo>
                <a:cubicBezTo>
                  <a:pt x="1949" y="1366"/>
                  <a:pt x="1955" y="1360"/>
                  <a:pt x="1955" y="1353"/>
                </a:cubicBezTo>
                <a:cubicBezTo>
                  <a:pt x="1955" y="1346"/>
                  <a:pt x="1949" y="1340"/>
                  <a:pt x="1942" y="1340"/>
                </a:cubicBezTo>
                <a:cubicBezTo>
                  <a:pt x="1935" y="1340"/>
                  <a:pt x="1929" y="1346"/>
                  <a:pt x="1929" y="1353"/>
                </a:cubicBezTo>
                <a:cubicBezTo>
                  <a:pt x="1929" y="1360"/>
                  <a:pt x="1935" y="1366"/>
                  <a:pt x="1942" y="1366"/>
                </a:cubicBezTo>
                <a:close/>
                <a:moveTo>
                  <a:pt x="1981" y="1366"/>
                </a:moveTo>
                <a:cubicBezTo>
                  <a:pt x="1988" y="1366"/>
                  <a:pt x="1994" y="1360"/>
                  <a:pt x="1994" y="1353"/>
                </a:cubicBezTo>
                <a:cubicBezTo>
                  <a:pt x="1994" y="1346"/>
                  <a:pt x="1988" y="1340"/>
                  <a:pt x="1981" y="1340"/>
                </a:cubicBezTo>
                <a:cubicBezTo>
                  <a:pt x="1974" y="1340"/>
                  <a:pt x="1969" y="1346"/>
                  <a:pt x="1969" y="1353"/>
                </a:cubicBezTo>
                <a:cubicBezTo>
                  <a:pt x="1969" y="1360"/>
                  <a:pt x="1974" y="1366"/>
                  <a:pt x="1981" y="1366"/>
                </a:cubicBezTo>
                <a:close/>
                <a:moveTo>
                  <a:pt x="2021" y="1366"/>
                </a:moveTo>
                <a:cubicBezTo>
                  <a:pt x="2028" y="1366"/>
                  <a:pt x="2034" y="1360"/>
                  <a:pt x="2034" y="1353"/>
                </a:cubicBezTo>
                <a:cubicBezTo>
                  <a:pt x="2034" y="1346"/>
                  <a:pt x="2028" y="1340"/>
                  <a:pt x="2021" y="1340"/>
                </a:cubicBezTo>
                <a:cubicBezTo>
                  <a:pt x="2014" y="1340"/>
                  <a:pt x="2008" y="1346"/>
                  <a:pt x="2008" y="1353"/>
                </a:cubicBezTo>
                <a:cubicBezTo>
                  <a:pt x="2008" y="1360"/>
                  <a:pt x="2014" y="1366"/>
                  <a:pt x="2021" y="1366"/>
                </a:cubicBezTo>
                <a:close/>
                <a:moveTo>
                  <a:pt x="2139" y="1340"/>
                </a:moveTo>
                <a:cubicBezTo>
                  <a:pt x="2132" y="1340"/>
                  <a:pt x="2126" y="1346"/>
                  <a:pt x="2126" y="1353"/>
                </a:cubicBezTo>
                <a:cubicBezTo>
                  <a:pt x="2126" y="1360"/>
                  <a:pt x="2132" y="1366"/>
                  <a:pt x="2139" y="1366"/>
                </a:cubicBezTo>
                <a:cubicBezTo>
                  <a:pt x="2146" y="1366"/>
                  <a:pt x="2152" y="1360"/>
                  <a:pt x="2152" y="1353"/>
                </a:cubicBezTo>
                <a:cubicBezTo>
                  <a:pt x="2152" y="1346"/>
                  <a:pt x="2146" y="1340"/>
                  <a:pt x="2139" y="1340"/>
                </a:cubicBezTo>
                <a:close/>
                <a:moveTo>
                  <a:pt x="2179" y="1340"/>
                </a:moveTo>
                <a:cubicBezTo>
                  <a:pt x="2172" y="1340"/>
                  <a:pt x="2166" y="1346"/>
                  <a:pt x="2166" y="1353"/>
                </a:cubicBezTo>
                <a:cubicBezTo>
                  <a:pt x="2166" y="1360"/>
                  <a:pt x="2172" y="1366"/>
                  <a:pt x="2179" y="1366"/>
                </a:cubicBezTo>
                <a:cubicBezTo>
                  <a:pt x="2186" y="1366"/>
                  <a:pt x="2191" y="1360"/>
                  <a:pt x="2191" y="1353"/>
                </a:cubicBezTo>
                <a:cubicBezTo>
                  <a:pt x="2191" y="1346"/>
                  <a:pt x="2186" y="1340"/>
                  <a:pt x="2179" y="1340"/>
                </a:cubicBezTo>
                <a:close/>
                <a:moveTo>
                  <a:pt x="2888" y="1366"/>
                </a:moveTo>
                <a:cubicBezTo>
                  <a:pt x="2895" y="1366"/>
                  <a:pt x="2901" y="1360"/>
                  <a:pt x="2901" y="1353"/>
                </a:cubicBezTo>
                <a:cubicBezTo>
                  <a:pt x="2901" y="1346"/>
                  <a:pt x="2895" y="1340"/>
                  <a:pt x="2888" y="1340"/>
                </a:cubicBezTo>
                <a:cubicBezTo>
                  <a:pt x="2881" y="1340"/>
                  <a:pt x="2875" y="1346"/>
                  <a:pt x="2875" y="1353"/>
                </a:cubicBezTo>
                <a:cubicBezTo>
                  <a:pt x="2875" y="1360"/>
                  <a:pt x="2881" y="1366"/>
                  <a:pt x="2888" y="1366"/>
                </a:cubicBezTo>
                <a:close/>
                <a:moveTo>
                  <a:pt x="2928" y="1366"/>
                </a:moveTo>
                <a:cubicBezTo>
                  <a:pt x="2935" y="1366"/>
                  <a:pt x="2940" y="1360"/>
                  <a:pt x="2940" y="1353"/>
                </a:cubicBezTo>
                <a:cubicBezTo>
                  <a:pt x="2940" y="1346"/>
                  <a:pt x="2935" y="1340"/>
                  <a:pt x="2928" y="1340"/>
                </a:cubicBezTo>
                <a:cubicBezTo>
                  <a:pt x="2921" y="1340"/>
                  <a:pt x="2915" y="1346"/>
                  <a:pt x="2915" y="1353"/>
                </a:cubicBezTo>
                <a:cubicBezTo>
                  <a:pt x="2915" y="1360"/>
                  <a:pt x="2921" y="1366"/>
                  <a:pt x="2928" y="1366"/>
                </a:cubicBezTo>
                <a:close/>
                <a:moveTo>
                  <a:pt x="2967" y="1366"/>
                </a:moveTo>
                <a:cubicBezTo>
                  <a:pt x="2974" y="1366"/>
                  <a:pt x="2980" y="1360"/>
                  <a:pt x="2980" y="1353"/>
                </a:cubicBezTo>
                <a:cubicBezTo>
                  <a:pt x="2980" y="1346"/>
                  <a:pt x="2974" y="1340"/>
                  <a:pt x="2967" y="1340"/>
                </a:cubicBezTo>
                <a:cubicBezTo>
                  <a:pt x="2960" y="1340"/>
                  <a:pt x="2954" y="1346"/>
                  <a:pt x="2954" y="1353"/>
                </a:cubicBezTo>
                <a:cubicBezTo>
                  <a:pt x="2954" y="1360"/>
                  <a:pt x="2960" y="1366"/>
                  <a:pt x="2967" y="1366"/>
                </a:cubicBezTo>
                <a:close/>
                <a:moveTo>
                  <a:pt x="3006" y="1366"/>
                </a:moveTo>
                <a:cubicBezTo>
                  <a:pt x="3014" y="1366"/>
                  <a:pt x="3019" y="1360"/>
                  <a:pt x="3019" y="1353"/>
                </a:cubicBezTo>
                <a:cubicBezTo>
                  <a:pt x="3019" y="1346"/>
                  <a:pt x="3014" y="1340"/>
                  <a:pt x="3006" y="1340"/>
                </a:cubicBezTo>
                <a:cubicBezTo>
                  <a:pt x="2999" y="1340"/>
                  <a:pt x="2994" y="1346"/>
                  <a:pt x="2994" y="1353"/>
                </a:cubicBezTo>
                <a:cubicBezTo>
                  <a:pt x="2994" y="1360"/>
                  <a:pt x="2999" y="1366"/>
                  <a:pt x="3006" y="1366"/>
                </a:cubicBezTo>
                <a:close/>
                <a:moveTo>
                  <a:pt x="3046" y="1366"/>
                </a:moveTo>
                <a:cubicBezTo>
                  <a:pt x="3053" y="1366"/>
                  <a:pt x="3059" y="1360"/>
                  <a:pt x="3059" y="1353"/>
                </a:cubicBezTo>
                <a:cubicBezTo>
                  <a:pt x="3059" y="1346"/>
                  <a:pt x="3053" y="1340"/>
                  <a:pt x="3046" y="1340"/>
                </a:cubicBezTo>
                <a:cubicBezTo>
                  <a:pt x="3039" y="1340"/>
                  <a:pt x="3033" y="1346"/>
                  <a:pt x="3033" y="1353"/>
                </a:cubicBezTo>
                <a:cubicBezTo>
                  <a:pt x="3033" y="1360"/>
                  <a:pt x="3039" y="1366"/>
                  <a:pt x="3046" y="1366"/>
                </a:cubicBezTo>
                <a:close/>
                <a:moveTo>
                  <a:pt x="3085" y="1366"/>
                </a:moveTo>
                <a:cubicBezTo>
                  <a:pt x="3092" y="1366"/>
                  <a:pt x="3098" y="1360"/>
                  <a:pt x="3098" y="1353"/>
                </a:cubicBezTo>
                <a:cubicBezTo>
                  <a:pt x="3098" y="1346"/>
                  <a:pt x="3092" y="1340"/>
                  <a:pt x="3085" y="1340"/>
                </a:cubicBezTo>
                <a:cubicBezTo>
                  <a:pt x="3078" y="1340"/>
                  <a:pt x="3073" y="1346"/>
                  <a:pt x="3073" y="1353"/>
                </a:cubicBezTo>
                <a:cubicBezTo>
                  <a:pt x="3073" y="1360"/>
                  <a:pt x="3078" y="1366"/>
                  <a:pt x="3085" y="1366"/>
                </a:cubicBezTo>
                <a:close/>
                <a:moveTo>
                  <a:pt x="3125" y="1366"/>
                </a:moveTo>
                <a:cubicBezTo>
                  <a:pt x="3132" y="1366"/>
                  <a:pt x="3137" y="1360"/>
                  <a:pt x="3137" y="1353"/>
                </a:cubicBezTo>
                <a:cubicBezTo>
                  <a:pt x="3137" y="1346"/>
                  <a:pt x="3132" y="1340"/>
                  <a:pt x="3125" y="1340"/>
                </a:cubicBezTo>
                <a:cubicBezTo>
                  <a:pt x="3118" y="1340"/>
                  <a:pt x="3112" y="1346"/>
                  <a:pt x="3112" y="1353"/>
                </a:cubicBezTo>
                <a:cubicBezTo>
                  <a:pt x="3112" y="1360"/>
                  <a:pt x="3118" y="1366"/>
                  <a:pt x="3125" y="1366"/>
                </a:cubicBezTo>
                <a:close/>
                <a:moveTo>
                  <a:pt x="3164" y="1366"/>
                </a:moveTo>
                <a:cubicBezTo>
                  <a:pt x="3171" y="1366"/>
                  <a:pt x="3177" y="1360"/>
                  <a:pt x="3177" y="1353"/>
                </a:cubicBezTo>
                <a:cubicBezTo>
                  <a:pt x="3177" y="1346"/>
                  <a:pt x="3171" y="1340"/>
                  <a:pt x="3164" y="1340"/>
                </a:cubicBezTo>
                <a:cubicBezTo>
                  <a:pt x="3157" y="1340"/>
                  <a:pt x="3151" y="1346"/>
                  <a:pt x="3151" y="1353"/>
                </a:cubicBezTo>
                <a:cubicBezTo>
                  <a:pt x="3151" y="1360"/>
                  <a:pt x="3157" y="1366"/>
                  <a:pt x="3164" y="1366"/>
                </a:cubicBezTo>
                <a:close/>
                <a:moveTo>
                  <a:pt x="3204" y="1366"/>
                </a:moveTo>
                <a:cubicBezTo>
                  <a:pt x="3211" y="1366"/>
                  <a:pt x="3216" y="1360"/>
                  <a:pt x="3216" y="1353"/>
                </a:cubicBezTo>
                <a:cubicBezTo>
                  <a:pt x="3216" y="1346"/>
                  <a:pt x="3211" y="1340"/>
                  <a:pt x="3204" y="1340"/>
                </a:cubicBezTo>
                <a:cubicBezTo>
                  <a:pt x="3197" y="1340"/>
                  <a:pt x="3191" y="1346"/>
                  <a:pt x="3191" y="1353"/>
                </a:cubicBezTo>
                <a:cubicBezTo>
                  <a:pt x="3191" y="1360"/>
                  <a:pt x="3197" y="1366"/>
                  <a:pt x="3204" y="1366"/>
                </a:cubicBezTo>
                <a:close/>
                <a:moveTo>
                  <a:pt x="996" y="1405"/>
                </a:moveTo>
                <a:cubicBezTo>
                  <a:pt x="1003" y="1405"/>
                  <a:pt x="1009" y="1400"/>
                  <a:pt x="1009" y="1393"/>
                </a:cubicBezTo>
                <a:cubicBezTo>
                  <a:pt x="1009" y="1385"/>
                  <a:pt x="1003" y="1380"/>
                  <a:pt x="996" y="1380"/>
                </a:cubicBezTo>
                <a:cubicBezTo>
                  <a:pt x="989" y="1380"/>
                  <a:pt x="983" y="1385"/>
                  <a:pt x="983" y="1393"/>
                </a:cubicBezTo>
                <a:cubicBezTo>
                  <a:pt x="983" y="1400"/>
                  <a:pt x="989" y="1405"/>
                  <a:pt x="996" y="1405"/>
                </a:cubicBezTo>
                <a:close/>
                <a:moveTo>
                  <a:pt x="1035" y="1405"/>
                </a:moveTo>
                <a:cubicBezTo>
                  <a:pt x="1042" y="1405"/>
                  <a:pt x="1048" y="1400"/>
                  <a:pt x="1048" y="1393"/>
                </a:cubicBezTo>
                <a:cubicBezTo>
                  <a:pt x="1048" y="1385"/>
                  <a:pt x="1042" y="1380"/>
                  <a:pt x="1035" y="1380"/>
                </a:cubicBezTo>
                <a:cubicBezTo>
                  <a:pt x="1028" y="1380"/>
                  <a:pt x="1023" y="1385"/>
                  <a:pt x="1023" y="1393"/>
                </a:cubicBezTo>
                <a:cubicBezTo>
                  <a:pt x="1023" y="1400"/>
                  <a:pt x="1028" y="1405"/>
                  <a:pt x="1035" y="1405"/>
                </a:cubicBezTo>
                <a:close/>
                <a:moveTo>
                  <a:pt x="1075" y="1405"/>
                </a:moveTo>
                <a:cubicBezTo>
                  <a:pt x="1082" y="1405"/>
                  <a:pt x="1087" y="1400"/>
                  <a:pt x="1087" y="1393"/>
                </a:cubicBezTo>
                <a:cubicBezTo>
                  <a:pt x="1087" y="1385"/>
                  <a:pt x="1082" y="1380"/>
                  <a:pt x="1075" y="1380"/>
                </a:cubicBezTo>
                <a:cubicBezTo>
                  <a:pt x="1068" y="1380"/>
                  <a:pt x="1062" y="1385"/>
                  <a:pt x="1062" y="1393"/>
                </a:cubicBezTo>
                <a:cubicBezTo>
                  <a:pt x="1062" y="1400"/>
                  <a:pt x="1068" y="1405"/>
                  <a:pt x="1075" y="1405"/>
                </a:cubicBezTo>
                <a:close/>
                <a:moveTo>
                  <a:pt x="1114" y="1405"/>
                </a:moveTo>
                <a:cubicBezTo>
                  <a:pt x="1121" y="1405"/>
                  <a:pt x="1127" y="1400"/>
                  <a:pt x="1127" y="1393"/>
                </a:cubicBezTo>
                <a:cubicBezTo>
                  <a:pt x="1127" y="1385"/>
                  <a:pt x="1121" y="1380"/>
                  <a:pt x="1114" y="1380"/>
                </a:cubicBezTo>
                <a:cubicBezTo>
                  <a:pt x="1107" y="1380"/>
                  <a:pt x="1101" y="1385"/>
                  <a:pt x="1101" y="1393"/>
                </a:cubicBezTo>
                <a:cubicBezTo>
                  <a:pt x="1101" y="1400"/>
                  <a:pt x="1107" y="1405"/>
                  <a:pt x="1114" y="1405"/>
                </a:cubicBezTo>
                <a:close/>
                <a:moveTo>
                  <a:pt x="1154" y="1405"/>
                </a:moveTo>
                <a:cubicBezTo>
                  <a:pt x="1161" y="1405"/>
                  <a:pt x="1166" y="1400"/>
                  <a:pt x="1166" y="1393"/>
                </a:cubicBezTo>
                <a:cubicBezTo>
                  <a:pt x="1166" y="1385"/>
                  <a:pt x="1161" y="1380"/>
                  <a:pt x="1154" y="1380"/>
                </a:cubicBezTo>
                <a:cubicBezTo>
                  <a:pt x="1146" y="1380"/>
                  <a:pt x="1141" y="1385"/>
                  <a:pt x="1141" y="1393"/>
                </a:cubicBezTo>
                <a:cubicBezTo>
                  <a:pt x="1141" y="1400"/>
                  <a:pt x="1146" y="1405"/>
                  <a:pt x="1154" y="1405"/>
                </a:cubicBezTo>
                <a:close/>
                <a:moveTo>
                  <a:pt x="1193" y="1380"/>
                </a:moveTo>
                <a:cubicBezTo>
                  <a:pt x="1186" y="1380"/>
                  <a:pt x="1180" y="1385"/>
                  <a:pt x="1180" y="1393"/>
                </a:cubicBezTo>
                <a:cubicBezTo>
                  <a:pt x="1180" y="1400"/>
                  <a:pt x="1186" y="1405"/>
                  <a:pt x="1193" y="1405"/>
                </a:cubicBezTo>
                <a:cubicBezTo>
                  <a:pt x="1200" y="1405"/>
                  <a:pt x="1206" y="1400"/>
                  <a:pt x="1206" y="1393"/>
                </a:cubicBezTo>
                <a:cubicBezTo>
                  <a:pt x="1206" y="1385"/>
                  <a:pt x="1200" y="1380"/>
                  <a:pt x="1193" y="1380"/>
                </a:cubicBezTo>
                <a:close/>
                <a:moveTo>
                  <a:pt x="1863" y="1380"/>
                </a:moveTo>
                <a:cubicBezTo>
                  <a:pt x="1856" y="1380"/>
                  <a:pt x="1850" y="1385"/>
                  <a:pt x="1850" y="1393"/>
                </a:cubicBezTo>
                <a:cubicBezTo>
                  <a:pt x="1850" y="1400"/>
                  <a:pt x="1856" y="1405"/>
                  <a:pt x="1863" y="1405"/>
                </a:cubicBezTo>
                <a:cubicBezTo>
                  <a:pt x="1870" y="1405"/>
                  <a:pt x="1876" y="1400"/>
                  <a:pt x="1876" y="1393"/>
                </a:cubicBezTo>
                <a:cubicBezTo>
                  <a:pt x="1876" y="1385"/>
                  <a:pt x="1870" y="1380"/>
                  <a:pt x="1863" y="1380"/>
                </a:cubicBezTo>
                <a:close/>
                <a:moveTo>
                  <a:pt x="1903" y="1405"/>
                </a:moveTo>
                <a:cubicBezTo>
                  <a:pt x="1910" y="1405"/>
                  <a:pt x="1915" y="1400"/>
                  <a:pt x="1915" y="1393"/>
                </a:cubicBezTo>
                <a:cubicBezTo>
                  <a:pt x="1915" y="1385"/>
                  <a:pt x="1910" y="1380"/>
                  <a:pt x="1903" y="1380"/>
                </a:cubicBezTo>
                <a:cubicBezTo>
                  <a:pt x="1896" y="1380"/>
                  <a:pt x="1890" y="1385"/>
                  <a:pt x="1890" y="1393"/>
                </a:cubicBezTo>
                <a:cubicBezTo>
                  <a:pt x="1890" y="1400"/>
                  <a:pt x="1896" y="1405"/>
                  <a:pt x="1903" y="1405"/>
                </a:cubicBezTo>
                <a:close/>
                <a:moveTo>
                  <a:pt x="1942" y="1405"/>
                </a:moveTo>
                <a:cubicBezTo>
                  <a:pt x="1949" y="1405"/>
                  <a:pt x="1955" y="1400"/>
                  <a:pt x="1955" y="1393"/>
                </a:cubicBezTo>
                <a:cubicBezTo>
                  <a:pt x="1955" y="1385"/>
                  <a:pt x="1949" y="1380"/>
                  <a:pt x="1942" y="1380"/>
                </a:cubicBezTo>
                <a:cubicBezTo>
                  <a:pt x="1935" y="1380"/>
                  <a:pt x="1929" y="1385"/>
                  <a:pt x="1929" y="1393"/>
                </a:cubicBezTo>
                <a:cubicBezTo>
                  <a:pt x="1929" y="1400"/>
                  <a:pt x="1935" y="1405"/>
                  <a:pt x="1942" y="1405"/>
                </a:cubicBezTo>
                <a:close/>
                <a:moveTo>
                  <a:pt x="1981" y="1405"/>
                </a:moveTo>
                <a:cubicBezTo>
                  <a:pt x="1988" y="1405"/>
                  <a:pt x="1994" y="1400"/>
                  <a:pt x="1994" y="1393"/>
                </a:cubicBezTo>
                <a:cubicBezTo>
                  <a:pt x="1994" y="1385"/>
                  <a:pt x="1988" y="1380"/>
                  <a:pt x="1981" y="1380"/>
                </a:cubicBezTo>
                <a:cubicBezTo>
                  <a:pt x="1974" y="1380"/>
                  <a:pt x="1969" y="1385"/>
                  <a:pt x="1969" y="1393"/>
                </a:cubicBezTo>
                <a:cubicBezTo>
                  <a:pt x="1969" y="1400"/>
                  <a:pt x="1974" y="1405"/>
                  <a:pt x="1981" y="1405"/>
                </a:cubicBezTo>
                <a:close/>
                <a:moveTo>
                  <a:pt x="2021" y="1380"/>
                </a:moveTo>
                <a:cubicBezTo>
                  <a:pt x="2014" y="1380"/>
                  <a:pt x="2008" y="1385"/>
                  <a:pt x="2008" y="1393"/>
                </a:cubicBezTo>
                <a:cubicBezTo>
                  <a:pt x="2008" y="1400"/>
                  <a:pt x="2014" y="1405"/>
                  <a:pt x="2021" y="1405"/>
                </a:cubicBezTo>
                <a:cubicBezTo>
                  <a:pt x="2028" y="1405"/>
                  <a:pt x="2034" y="1400"/>
                  <a:pt x="2034" y="1393"/>
                </a:cubicBezTo>
                <a:cubicBezTo>
                  <a:pt x="2034" y="1385"/>
                  <a:pt x="2028" y="1380"/>
                  <a:pt x="2021" y="1380"/>
                </a:cubicBezTo>
                <a:close/>
                <a:moveTo>
                  <a:pt x="2888" y="1405"/>
                </a:moveTo>
                <a:cubicBezTo>
                  <a:pt x="2895" y="1405"/>
                  <a:pt x="2901" y="1400"/>
                  <a:pt x="2901" y="1393"/>
                </a:cubicBezTo>
                <a:cubicBezTo>
                  <a:pt x="2901" y="1385"/>
                  <a:pt x="2895" y="1380"/>
                  <a:pt x="2888" y="1380"/>
                </a:cubicBezTo>
                <a:cubicBezTo>
                  <a:pt x="2881" y="1380"/>
                  <a:pt x="2875" y="1385"/>
                  <a:pt x="2875" y="1393"/>
                </a:cubicBezTo>
                <a:cubicBezTo>
                  <a:pt x="2875" y="1400"/>
                  <a:pt x="2881" y="1405"/>
                  <a:pt x="2888" y="1405"/>
                </a:cubicBezTo>
                <a:close/>
                <a:moveTo>
                  <a:pt x="2928" y="1405"/>
                </a:moveTo>
                <a:cubicBezTo>
                  <a:pt x="2935" y="1405"/>
                  <a:pt x="2940" y="1400"/>
                  <a:pt x="2940" y="1393"/>
                </a:cubicBezTo>
                <a:cubicBezTo>
                  <a:pt x="2940" y="1385"/>
                  <a:pt x="2935" y="1380"/>
                  <a:pt x="2928" y="1380"/>
                </a:cubicBezTo>
                <a:cubicBezTo>
                  <a:pt x="2921" y="1380"/>
                  <a:pt x="2915" y="1385"/>
                  <a:pt x="2915" y="1393"/>
                </a:cubicBezTo>
                <a:cubicBezTo>
                  <a:pt x="2915" y="1400"/>
                  <a:pt x="2921" y="1405"/>
                  <a:pt x="2928" y="1405"/>
                </a:cubicBezTo>
                <a:close/>
                <a:moveTo>
                  <a:pt x="2967" y="1405"/>
                </a:moveTo>
                <a:cubicBezTo>
                  <a:pt x="2974" y="1405"/>
                  <a:pt x="2980" y="1400"/>
                  <a:pt x="2980" y="1393"/>
                </a:cubicBezTo>
                <a:cubicBezTo>
                  <a:pt x="2980" y="1385"/>
                  <a:pt x="2974" y="1380"/>
                  <a:pt x="2967" y="1380"/>
                </a:cubicBezTo>
                <a:cubicBezTo>
                  <a:pt x="2960" y="1380"/>
                  <a:pt x="2954" y="1385"/>
                  <a:pt x="2954" y="1393"/>
                </a:cubicBezTo>
                <a:cubicBezTo>
                  <a:pt x="2954" y="1400"/>
                  <a:pt x="2960" y="1405"/>
                  <a:pt x="2967" y="1405"/>
                </a:cubicBezTo>
                <a:close/>
                <a:moveTo>
                  <a:pt x="3006" y="1380"/>
                </a:moveTo>
                <a:cubicBezTo>
                  <a:pt x="2999" y="1380"/>
                  <a:pt x="2994" y="1385"/>
                  <a:pt x="2994" y="1393"/>
                </a:cubicBezTo>
                <a:cubicBezTo>
                  <a:pt x="2994" y="1400"/>
                  <a:pt x="2999" y="1405"/>
                  <a:pt x="3006" y="1405"/>
                </a:cubicBezTo>
                <a:cubicBezTo>
                  <a:pt x="3014" y="1405"/>
                  <a:pt x="3019" y="1400"/>
                  <a:pt x="3019" y="1393"/>
                </a:cubicBezTo>
                <a:cubicBezTo>
                  <a:pt x="3019" y="1385"/>
                  <a:pt x="3014" y="1380"/>
                  <a:pt x="3006" y="1380"/>
                </a:cubicBezTo>
                <a:close/>
                <a:moveTo>
                  <a:pt x="3046" y="1405"/>
                </a:moveTo>
                <a:cubicBezTo>
                  <a:pt x="3053" y="1405"/>
                  <a:pt x="3059" y="1400"/>
                  <a:pt x="3059" y="1393"/>
                </a:cubicBezTo>
                <a:cubicBezTo>
                  <a:pt x="3059" y="1385"/>
                  <a:pt x="3053" y="1380"/>
                  <a:pt x="3046" y="1380"/>
                </a:cubicBezTo>
                <a:cubicBezTo>
                  <a:pt x="3039" y="1380"/>
                  <a:pt x="3033" y="1385"/>
                  <a:pt x="3033" y="1393"/>
                </a:cubicBezTo>
                <a:cubicBezTo>
                  <a:pt x="3033" y="1400"/>
                  <a:pt x="3039" y="1405"/>
                  <a:pt x="3046" y="1405"/>
                </a:cubicBezTo>
                <a:close/>
                <a:moveTo>
                  <a:pt x="3085" y="1380"/>
                </a:moveTo>
                <a:cubicBezTo>
                  <a:pt x="3078" y="1380"/>
                  <a:pt x="3073" y="1385"/>
                  <a:pt x="3073" y="1393"/>
                </a:cubicBezTo>
                <a:cubicBezTo>
                  <a:pt x="3073" y="1400"/>
                  <a:pt x="3078" y="1405"/>
                  <a:pt x="3085" y="1405"/>
                </a:cubicBezTo>
                <a:cubicBezTo>
                  <a:pt x="3092" y="1405"/>
                  <a:pt x="3098" y="1400"/>
                  <a:pt x="3098" y="1393"/>
                </a:cubicBezTo>
                <a:cubicBezTo>
                  <a:pt x="3098" y="1385"/>
                  <a:pt x="3092" y="1380"/>
                  <a:pt x="3085" y="1380"/>
                </a:cubicBezTo>
                <a:close/>
                <a:moveTo>
                  <a:pt x="3125" y="1405"/>
                </a:moveTo>
                <a:cubicBezTo>
                  <a:pt x="3132" y="1405"/>
                  <a:pt x="3137" y="1400"/>
                  <a:pt x="3137" y="1393"/>
                </a:cubicBezTo>
                <a:cubicBezTo>
                  <a:pt x="3137" y="1385"/>
                  <a:pt x="3132" y="1380"/>
                  <a:pt x="3125" y="1380"/>
                </a:cubicBezTo>
                <a:cubicBezTo>
                  <a:pt x="3118" y="1380"/>
                  <a:pt x="3112" y="1385"/>
                  <a:pt x="3112" y="1393"/>
                </a:cubicBezTo>
                <a:cubicBezTo>
                  <a:pt x="3112" y="1400"/>
                  <a:pt x="3118" y="1405"/>
                  <a:pt x="3125" y="1405"/>
                </a:cubicBezTo>
                <a:close/>
                <a:moveTo>
                  <a:pt x="3164" y="1405"/>
                </a:moveTo>
                <a:cubicBezTo>
                  <a:pt x="3171" y="1405"/>
                  <a:pt x="3177" y="1400"/>
                  <a:pt x="3177" y="1393"/>
                </a:cubicBezTo>
                <a:cubicBezTo>
                  <a:pt x="3177" y="1385"/>
                  <a:pt x="3171" y="1380"/>
                  <a:pt x="3164" y="1380"/>
                </a:cubicBezTo>
                <a:cubicBezTo>
                  <a:pt x="3157" y="1380"/>
                  <a:pt x="3151" y="1385"/>
                  <a:pt x="3151" y="1393"/>
                </a:cubicBezTo>
                <a:cubicBezTo>
                  <a:pt x="3151" y="1400"/>
                  <a:pt x="3157" y="1405"/>
                  <a:pt x="3164" y="1405"/>
                </a:cubicBezTo>
                <a:close/>
                <a:moveTo>
                  <a:pt x="3204" y="1380"/>
                </a:moveTo>
                <a:cubicBezTo>
                  <a:pt x="3197" y="1380"/>
                  <a:pt x="3191" y="1385"/>
                  <a:pt x="3191" y="1393"/>
                </a:cubicBezTo>
                <a:cubicBezTo>
                  <a:pt x="3191" y="1400"/>
                  <a:pt x="3197" y="1405"/>
                  <a:pt x="3204" y="1405"/>
                </a:cubicBezTo>
                <a:cubicBezTo>
                  <a:pt x="3211" y="1405"/>
                  <a:pt x="3216" y="1400"/>
                  <a:pt x="3216" y="1393"/>
                </a:cubicBezTo>
                <a:cubicBezTo>
                  <a:pt x="3216" y="1385"/>
                  <a:pt x="3211" y="1380"/>
                  <a:pt x="3204" y="1380"/>
                </a:cubicBezTo>
                <a:close/>
                <a:moveTo>
                  <a:pt x="3243" y="1405"/>
                </a:moveTo>
                <a:cubicBezTo>
                  <a:pt x="3250" y="1405"/>
                  <a:pt x="3256" y="1400"/>
                  <a:pt x="3256" y="1393"/>
                </a:cubicBezTo>
                <a:cubicBezTo>
                  <a:pt x="3256" y="1385"/>
                  <a:pt x="3250" y="1380"/>
                  <a:pt x="3243" y="1380"/>
                </a:cubicBezTo>
                <a:cubicBezTo>
                  <a:pt x="3236" y="1380"/>
                  <a:pt x="3230" y="1385"/>
                  <a:pt x="3230" y="1393"/>
                </a:cubicBezTo>
                <a:cubicBezTo>
                  <a:pt x="3230" y="1400"/>
                  <a:pt x="3236" y="1405"/>
                  <a:pt x="3243" y="1405"/>
                </a:cubicBezTo>
                <a:close/>
                <a:moveTo>
                  <a:pt x="996" y="1445"/>
                </a:moveTo>
                <a:cubicBezTo>
                  <a:pt x="1003" y="1445"/>
                  <a:pt x="1009" y="1439"/>
                  <a:pt x="1009" y="1432"/>
                </a:cubicBezTo>
                <a:cubicBezTo>
                  <a:pt x="1009" y="1425"/>
                  <a:pt x="1003" y="1419"/>
                  <a:pt x="996" y="1419"/>
                </a:cubicBezTo>
                <a:cubicBezTo>
                  <a:pt x="989" y="1419"/>
                  <a:pt x="983" y="1425"/>
                  <a:pt x="983" y="1432"/>
                </a:cubicBezTo>
                <a:cubicBezTo>
                  <a:pt x="983" y="1439"/>
                  <a:pt x="989" y="1445"/>
                  <a:pt x="996" y="1445"/>
                </a:cubicBezTo>
                <a:close/>
                <a:moveTo>
                  <a:pt x="1035" y="1445"/>
                </a:moveTo>
                <a:cubicBezTo>
                  <a:pt x="1042" y="1445"/>
                  <a:pt x="1048" y="1439"/>
                  <a:pt x="1048" y="1432"/>
                </a:cubicBezTo>
                <a:cubicBezTo>
                  <a:pt x="1048" y="1425"/>
                  <a:pt x="1042" y="1419"/>
                  <a:pt x="1035" y="1419"/>
                </a:cubicBezTo>
                <a:cubicBezTo>
                  <a:pt x="1028" y="1419"/>
                  <a:pt x="1023" y="1425"/>
                  <a:pt x="1023" y="1432"/>
                </a:cubicBezTo>
                <a:cubicBezTo>
                  <a:pt x="1023" y="1439"/>
                  <a:pt x="1028" y="1445"/>
                  <a:pt x="1035" y="1445"/>
                </a:cubicBezTo>
                <a:close/>
                <a:moveTo>
                  <a:pt x="1075" y="1445"/>
                </a:moveTo>
                <a:cubicBezTo>
                  <a:pt x="1082" y="1445"/>
                  <a:pt x="1087" y="1439"/>
                  <a:pt x="1087" y="1432"/>
                </a:cubicBezTo>
                <a:cubicBezTo>
                  <a:pt x="1087" y="1425"/>
                  <a:pt x="1082" y="1419"/>
                  <a:pt x="1075" y="1419"/>
                </a:cubicBezTo>
                <a:cubicBezTo>
                  <a:pt x="1068" y="1419"/>
                  <a:pt x="1062" y="1425"/>
                  <a:pt x="1062" y="1432"/>
                </a:cubicBezTo>
                <a:cubicBezTo>
                  <a:pt x="1062" y="1439"/>
                  <a:pt x="1068" y="1445"/>
                  <a:pt x="1075" y="1445"/>
                </a:cubicBezTo>
                <a:close/>
                <a:moveTo>
                  <a:pt x="1114" y="1445"/>
                </a:moveTo>
                <a:cubicBezTo>
                  <a:pt x="1121" y="1445"/>
                  <a:pt x="1127" y="1439"/>
                  <a:pt x="1127" y="1432"/>
                </a:cubicBezTo>
                <a:cubicBezTo>
                  <a:pt x="1127" y="1425"/>
                  <a:pt x="1121" y="1419"/>
                  <a:pt x="1114" y="1419"/>
                </a:cubicBezTo>
                <a:cubicBezTo>
                  <a:pt x="1107" y="1419"/>
                  <a:pt x="1101" y="1425"/>
                  <a:pt x="1101" y="1432"/>
                </a:cubicBezTo>
                <a:cubicBezTo>
                  <a:pt x="1101" y="1439"/>
                  <a:pt x="1107" y="1445"/>
                  <a:pt x="1114" y="1445"/>
                </a:cubicBezTo>
                <a:close/>
                <a:moveTo>
                  <a:pt x="1154" y="1445"/>
                </a:moveTo>
                <a:cubicBezTo>
                  <a:pt x="1161" y="1445"/>
                  <a:pt x="1166" y="1439"/>
                  <a:pt x="1166" y="1432"/>
                </a:cubicBezTo>
                <a:cubicBezTo>
                  <a:pt x="1166" y="1425"/>
                  <a:pt x="1161" y="1419"/>
                  <a:pt x="1154" y="1419"/>
                </a:cubicBezTo>
                <a:cubicBezTo>
                  <a:pt x="1146" y="1419"/>
                  <a:pt x="1141" y="1425"/>
                  <a:pt x="1141" y="1432"/>
                </a:cubicBezTo>
                <a:cubicBezTo>
                  <a:pt x="1141" y="1439"/>
                  <a:pt x="1146" y="1445"/>
                  <a:pt x="1154" y="1445"/>
                </a:cubicBezTo>
                <a:close/>
                <a:moveTo>
                  <a:pt x="1193" y="1419"/>
                </a:moveTo>
                <a:cubicBezTo>
                  <a:pt x="1186" y="1419"/>
                  <a:pt x="1180" y="1425"/>
                  <a:pt x="1180" y="1432"/>
                </a:cubicBezTo>
                <a:cubicBezTo>
                  <a:pt x="1180" y="1439"/>
                  <a:pt x="1186" y="1445"/>
                  <a:pt x="1193" y="1445"/>
                </a:cubicBezTo>
                <a:cubicBezTo>
                  <a:pt x="1200" y="1445"/>
                  <a:pt x="1206" y="1439"/>
                  <a:pt x="1206" y="1432"/>
                </a:cubicBezTo>
                <a:cubicBezTo>
                  <a:pt x="1206" y="1425"/>
                  <a:pt x="1200" y="1419"/>
                  <a:pt x="1193" y="1419"/>
                </a:cubicBezTo>
                <a:close/>
                <a:moveTo>
                  <a:pt x="1903" y="1419"/>
                </a:moveTo>
                <a:cubicBezTo>
                  <a:pt x="1896" y="1419"/>
                  <a:pt x="1890" y="1425"/>
                  <a:pt x="1890" y="1432"/>
                </a:cubicBezTo>
                <a:cubicBezTo>
                  <a:pt x="1890" y="1439"/>
                  <a:pt x="1896" y="1445"/>
                  <a:pt x="1903" y="1445"/>
                </a:cubicBezTo>
                <a:cubicBezTo>
                  <a:pt x="1910" y="1445"/>
                  <a:pt x="1915" y="1439"/>
                  <a:pt x="1915" y="1432"/>
                </a:cubicBezTo>
                <a:cubicBezTo>
                  <a:pt x="1915" y="1425"/>
                  <a:pt x="1910" y="1419"/>
                  <a:pt x="1903" y="1419"/>
                </a:cubicBezTo>
                <a:close/>
                <a:moveTo>
                  <a:pt x="1942" y="1445"/>
                </a:moveTo>
                <a:cubicBezTo>
                  <a:pt x="1949" y="1445"/>
                  <a:pt x="1955" y="1439"/>
                  <a:pt x="1955" y="1432"/>
                </a:cubicBezTo>
                <a:cubicBezTo>
                  <a:pt x="1955" y="1425"/>
                  <a:pt x="1949" y="1419"/>
                  <a:pt x="1942" y="1419"/>
                </a:cubicBezTo>
                <a:cubicBezTo>
                  <a:pt x="1935" y="1419"/>
                  <a:pt x="1929" y="1425"/>
                  <a:pt x="1929" y="1432"/>
                </a:cubicBezTo>
                <a:cubicBezTo>
                  <a:pt x="1929" y="1439"/>
                  <a:pt x="1935" y="1445"/>
                  <a:pt x="1942" y="1445"/>
                </a:cubicBezTo>
                <a:close/>
                <a:moveTo>
                  <a:pt x="1981" y="1445"/>
                </a:moveTo>
                <a:cubicBezTo>
                  <a:pt x="1988" y="1445"/>
                  <a:pt x="1994" y="1439"/>
                  <a:pt x="1994" y="1432"/>
                </a:cubicBezTo>
                <a:cubicBezTo>
                  <a:pt x="1994" y="1425"/>
                  <a:pt x="1988" y="1419"/>
                  <a:pt x="1981" y="1419"/>
                </a:cubicBezTo>
                <a:cubicBezTo>
                  <a:pt x="1974" y="1419"/>
                  <a:pt x="1969" y="1425"/>
                  <a:pt x="1969" y="1432"/>
                </a:cubicBezTo>
                <a:cubicBezTo>
                  <a:pt x="1969" y="1439"/>
                  <a:pt x="1974" y="1445"/>
                  <a:pt x="1981" y="1445"/>
                </a:cubicBezTo>
                <a:close/>
                <a:moveTo>
                  <a:pt x="2888" y="1419"/>
                </a:moveTo>
                <a:cubicBezTo>
                  <a:pt x="2881" y="1419"/>
                  <a:pt x="2875" y="1425"/>
                  <a:pt x="2875" y="1432"/>
                </a:cubicBezTo>
                <a:cubicBezTo>
                  <a:pt x="2875" y="1439"/>
                  <a:pt x="2881" y="1445"/>
                  <a:pt x="2888" y="1445"/>
                </a:cubicBezTo>
                <a:cubicBezTo>
                  <a:pt x="2895" y="1445"/>
                  <a:pt x="2901" y="1439"/>
                  <a:pt x="2901" y="1432"/>
                </a:cubicBezTo>
                <a:cubicBezTo>
                  <a:pt x="2901" y="1425"/>
                  <a:pt x="2895" y="1419"/>
                  <a:pt x="2888" y="1419"/>
                </a:cubicBezTo>
                <a:close/>
                <a:moveTo>
                  <a:pt x="2928" y="1419"/>
                </a:moveTo>
                <a:cubicBezTo>
                  <a:pt x="2921" y="1419"/>
                  <a:pt x="2915" y="1425"/>
                  <a:pt x="2915" y="1432"/>
                </a:cubicBezTo>
                <a:cubicBezTo>
                  <a:pt x="2915" y="1439"/>
                  <a:pt x="2921" y="1445"/>
                  <a:pt x="2928" y="1445"/>
                </a:cubicBezTo>
                <a:cubicBezTo>
                  <a:pt x="2935" y="1445"/>
                  <a:pt x="2940" y="1439"/>
                  <a:pt x="2940" y="1432"/>
                </a:cubicBezTo>
                <a:cubicBezTo>
                  <a:pt x="2940" y="1425"/>
                  <a:pt x="2935" y="1419"/>
                  <a:pt x="2928" y="1419"/>
                </a:cubicBezTo>
                <a:close/>
                <a:moveTo>
                  <a:pt x="2967" y="1445"/>
                </a:moveTo>
                <a:cubicBezTo>
                  <a:pt x="2974" y="1445"/>
                  <a:pt x="2980" y="1439"/>
                  <a:pt x="2980" y="1432"/>
                </a:cubicBezTo>
                <a:cubicBezTo>
                  <a:pt x="2980" y="1425"/>
                  <a:pt x="2974" y="1419"/>
                  <a:pt x="2967" y="1419"/>
                </a:cubicBezTo>
                <a:cubicBezTo>
                  <a:pt x="2960" y="1419"/>
                  <a:pt x="2954" y="1425"/>
                  <a:pt x="2954" y="1432"/>
                </a:cubicBezTo>
                <a:cubicBezTo>
                  <a:pt x="2954" y="1439"/>
                  <a:pt x="2960" y="1445"/>
                  <a:pt x="2967" y="1445"/>
                </a:cubicBezTo>
                <a:close/>
                <a:moveTo>
                  <a:pt x="3006" y="1419"/>
                </a:moveTo>
                <a:cubicBezTo>
                  <a:pt x="2999" y="1419"/>
                  <a:pt x="2994" y="1425"/>
                  <a:pt x="2994" y="1432"/>
                </a:cubicBezTo>
                <a:cubicBezTo>
                  <a:pt x="2994" y="1439"/>
                  <a:pt x="2999" y="1445"/>
                  <a:pt x="3006" y="1445"/>
                </a:cubicBezTo>
                <a:cubicBezTo>
                  <a:pt x="3014" y="1445"/>
                  <a:pt x="3019" y="1439"/>
                  <a:pt x="3019" y="1432"/>
                </a:cubicBezTo>
                <a:cubicBezTo>
                  <a:pt x="3019" y="1425"/>
                  <a:pt x="3014" y="1419"/>
                  <a:pt x="3006" y="1419"/>
                </a:cubicBezTo>
                <a:close/>
                <a:moveTo>
                  <a:pt x="3046" y="1419"/>
                </a:moveTo>
                <a:cubicBezTo>
                  <a:pt x="3039" y="1419"/>
                  <a:pt x="3033" y="1425"/>
                  <a:pt x="3033" y="1432"/>
                </a:cubicBezTo>
                <a:cubicBezTo>
                  <a:pt x="3033" y="1439"/>
                  <a:pt x="3039" y="1445"/>
                  <a:pt x="3046" y="1445"/>
                </a:cubicBezTo>
                <a:cubicBezTo>
                  <a:pt x="3053" y="1445"/>
                  <a:pt x="3059" y="1439"/>
                  <a:pt x="3059" y="1432"/>
                </a:cubicBezTo>
                <a:cubicBezTo>
                  <a:pt x="3059" y="1425"/>
                  <a:pt x="3053" y="1419"/>
                  <a:pt x="3046" y="1419"/>
                </a:cubicBezTo>
                <a:close/>
                <a:moveTo>
                  <a:pt x="3085" y="1445"/>
                </a:moveTo>
                <a:cubicBezTo>
                  <a:pt x="3092" y="1445"/>
                  <a:pt x="3098" y="1439"/>
                  <a:pt x="3098" y="1432"/>
                </a:cubicBezTo>
                <a:cubicBezTo>
                  <a:pt x="3098" y="1425"/>
                  <a:pt x="3092" y="1419"/>
                  <a:pt x="3085" y="1419"/>
                </a:cubicBezTo>
                <a:cubicBezTo>
                  <a:pt x="3078" y="1419"/>
                  <a:pt x="3073" y="1425"/>
                  <a:pt x="3073" y="1432"/>
                </a:cubicBezTo>
                <a:cubicBezTo>
                  <a:pt x="3073" y="1439"/>
                  <a:pt x="3078" y="1445"/>
                  <a:pt x="3085" y="1445"/>
                </a:cubicBezTo>
                <a:close/>
                <a:moveTo>
                  <a:pt x="3125" y="1419"/>
                </a:moveTo>
                <a:cubicBezTo>
                  <a:pt x="3118" y="1419"/>
                  <a:pt x="3112" y="1425"/>
                  <a:pt x="3112" y="1432"/>
                </a:cubicBezTo>
                <a:cubicBezTo>
                  <a:pt x="3112" y="1439"/>
                  <a:pt x="3118" y="1445"/>
                  <a:pt x="3125" y="1445"/>
                </a:cubicBezTo>
                <a:cubicBezTo>
                  <a:pt x="3132" y="1445"/>
                  <a:pt x="3137" y="1439"/>
                  <a:pt x="3137" y="1432"/>
                </a:cubicBezTo>
                <a:cubicBezTo>
                  <a:pt x="3137" y="1425"/>
                  <a:pt x="3132" y="1419"/>
                  <a:pt x="3125" y="1419"/>
                </a:cubicBezTo>
                <a:close/>
                <a:moveTo>
                  <a:pt x="3164" y="1445"/>
                </a:moveTo>
                <a:cubicBezTo>
                  <a:pt x="3171" y="1445"/>
                  <a:pt x="3177" y="1439"/>
                  <a:pt x="3177" y="1432"/>
                </a:cubicBezTo>
                <a:cubicBezTo>
                  <a:pt x="3177" y="1425"/>
                  <a:pt x="3171" y="1419"/>
                  <a:pt x="3164" y="1419"/>
                </a:cubicBezTo>
                <a:cubicBezTo>
                  <a:pt x="3157" y="1419"/>
                  <a:pt x="3151" y="1425"/>
                  <a:pt x="3151" y="1432"/>
                </a:cubicBezTo>
                <a:cubicBezTo>
                  <a:pt x="3151" y="1439"/>
                  <a:pt x="3157" y="1445"/>
                  <a:pt x="3164" y="1445"/>
                </a:cubicBezTo>
                <a:close/>
                <a:moveTo>
                  <a:pt x="3204" y="1445"/>
                </a:moveTo>
                <a:cubicBezTo>
                  <a:pt x="3211" y="1445"/>
                  <a:pt x="3216" y="1439"/>
                  <a:pt x="3216" y="1432"/>
                </a:cubicBezTo>
                <a:cubicBezTo>
                  <a:pt x="3216" y="1425"/>
                  <a:pt x="3211" y="1419"/>
                  <a:pt x="3204" y="1419"/>
                </a:cubicBezTo>
                <a:cubicBezTo>
                  <a:pt x="3197" y="1419"/>
                  <a:pt x="3191" y="1425"/>
                  <a:pt x="3191" y="1432"/>
                </a:cubicBezTo>
                <a:cubicBezTo>
                  <a:pt x="3191" y="1439"/>
                  <a:pt x="3197" y="1445"/>
                  <a:pt x="3204" y="1445"/>
                </a:cubicBezTo>
                <a:close/>
                <a:moveTo>
                  <a:pt x="3243" y="1419"/>
                </a:moveTo>
                <a:cubicBezTo>
                  <a:pt x="3236" y="1419"/>
                  <a:pt x="3230" y="1425"/>
                  <a:pt x="3230" y="1432"/>
                </a:cubicBezTo>
                <a:cubicBezTo>
                  <a:pt x="3230" y="1439"/>
                  <a:pt x="3236" y="1445"/>
                  <a:pt x="3243" y="1445"/>
                </a:cubicBezTo>
                <a:cubicBezTo>
                  <a:pt x="3250" y="1445"/>
                  <a:pt x="3256" y="1439"/>
                  <a:pt x="3256" y="1432"/>
                </a:cubicBezTo>
                <a:cubicBezTo>
                  <a:pt x="3256" y="1425"/>
                  <a:pt x="3250" y="1419"/>
                  <a:pt x="3243" y="1419"/>
                </a:cubicBezTo>
                <a:close/>
                <a:moveTo>
                  <a:pt x="996" y="1484"/>
                </a:moveTo>
                <a:cubicBezTo>
                  <a:pt x="1003" y="1484"/>
                  <a:pt x="1009" y="1478"/>
                  <a:pt x="1009" y="1471"/>
                </a:cubicBezTo>
                <a:cubicBezTo>
                  <a:pt x="1009" y="1464"/>
                  <a:pt x="1003" y="1459"/>
                  <a:pt x="996" y="1459"/>
                </a:cubicBezTo>
                <a:cubicBezTo>
                  <a:pt x="989" y="1459"/>
                  <a:pt x="983" y="1464"/>
                  <a:pt x="983" y="1471"/>
                </a:cubicBezTo>
                <a:cubicBezTo>
                  <a:pt x="983" y="1478"/>
                  <a:pt x="989" y="1484"/>
                  <a:pt x="996" y="1484"/>
                </a:cubicBezTo>
                <a:close/>
                <a:moveTo>
                  <a:pt x="1035" y="1484"/>
                </a:moveTo>
                <a:cubicBezTo>
                  <a:pt x="1042" y="1484"/>
                  <a:pt x="1048" y="1478"/>
                  <a:pt x="1048" y="1471"/>
                </a:cubicBezTo>
                <a:cubicBezTo>
                  <a:pt x="1048" y="1464"/>
                  <a:pt x="1042" y="1459"/>
                  <a:pt x="1035" y="1459"/>
                </a:cubicBezTo>
                <a:cubicBezTo>
                  <a:pt x="1028" y="1459"/>
                  <a:pt x="1023" y="1464"/>
                  <a:pt x="1023" y="1471"/>
                </a:cubicBezTo>
                <a:cubicBezTo>
                  <a:pt x="1023" y="1478"/>
                  <a:pt x="1028" y="1484"/>
                  <a:pt x="1035" y="1484"/>
                </a:cubicBezTo>
                <a:close/>
                <a:moveTo>
                  <a:pt x="1075" y="1484"/>
                </a:moveTo>
                <a:cubicBezTo>
                  <a:pt x="1082" y="1484"/>
                  <a:pt x="1087" y="1478"/>
                  <a:pt x="1087" y="1471"/>
                </a:cubicBezTo>
                <a:cubicBezTo>
                  <a:pt x="1087" y="1464"/>
                  <a:pt x="1082" y="1459"/>
                  <a:pt x="1075" y="1459"/>
                </a:cubicBezTo>
                <a:cubicBezTo>
                  <a:pt x="1068" y="1459"/>
                  <a:pt x="1062" y="1464"/>
                  <a:pt x="1062" y="1471"/>
                </a:cubicBezTo>
                <a:cubicBezTo>
                  <a:pt x="1062" y="1478"/>
                  <a:pt x="1068" y="1484"/>
                  <a:pt x="1075" y="1484"/>
                </a:cubicBezTo>
                <a:close/>
                <a:moveTo>
                  <a:pt x="1114" y="1459"/>
                </a:moveTo>
                <a:cubicBezTo>
                  <a:pt x="1107" y="1459"/>
                  <a:pt x="1101" y="1464"/>
                  <a:pt x="1101" y="1471"/>
                </a:cubicBezTo>
                <a:cubicBezTo>
                  <a:pt x="1101" y="1478"/>
                  <a:pt x="1107" y="1484"/>
                  <a:pt x="1114" y="1484"/>
                </a:cubicBezTo>
                <a:cubicBezTo>
                  <a:pt x="1121" y="1484"/>
                  <a:pt x="1127" y="1478"/>
                  <a:pt x="1127" y="1471"/>
                </a:cubicBezTo>
                <a:cubicBezTo>
                  <a:pt x="1127" y="1464"/>
                  <a:pt x="1121" y="1459"/>
                  <a:pt x="1114" y="1459"/>
                </a:cubicBezTo>
                <a:close/>
                <a:moveTo>
                  <a:pt x="1154" y="1459"/>
                </a:moveTo>
                <a:cubicBezTo>
                  <a:pt x="1146" y="1459"/>
                  <a:pt x="1141" y="1464"/>
                  <a:pt x="1141" y="1471"/>
                </a:cubicBezTo>
                <a:cubicBezTo>
                  <a:pt x="1141" y="1478"/>
                  <a:pt x="1146" y="1484"/>
                  <a:pt x="1154" y="1484"/>
                </a:cubicBezTo>
                <a:cubicBezTo>
                  <a:pt x="1161" y="1484"/>
                  <a:pt x="1166" y="1478"/>
                  <a:pt x="1166" y="1471"/>
                </a:cubicBezTo>
                <a:cubicBezTo>
                  <a:pt x="1166" y="1464"/>
                  <a:pt x="1161" y="1459"/>
                  <a:pt x="1154" y="1459"/>
                </a:cubicBezTo>
                <a:close/>
                <a:moveTo>
                  <a:pt x="1903" y="1459"/>
                </a:moveTo>
                <a:cubicBezTo>
                  <a:pt x="1896" y="1459"/>
                  <a:pt x="1890" y="1464"/>
                  <a:pt x="1890" y="1471"/>
                </a:cubicBezTo>
                <a:cubicBezTo>
                  <a:pt x="1890" y="1478"/>
                  <a:pt x="1896" y="1484"/>
                  <a:pt x="1903" y="1484"/>
                </a:cubicBezTo>
                <a:cubicBezTo>
                  <a:pt x="1910" y="1484"/>
                  <a:pt x="1915" y="1478"/>
                  <a:pt x="1915" y="1471"/>
                </a:cubicBezTo>
                <a:cubicBezTo>
                  <a:pt x="1915" y="1464"/>
                  <a:pt x="1910" y="1459"/>
                  <a:pt x="1903" y="1459"/>
                </a:cubicBezTo>
                <a:close/>
                <a:moveTo>
                  <a:pt x="1942" y="1459"/>
                </a:moveTo>
                <a:cubicBezTo>
                  <a:pt x="1935" y="1459"/>
                  <a:pt x="1929" y="1464"/>
                  <a:pt x="1929" y="1471"/>
                </a:cubicBezTo>
                <a:cubicBezTo>
                  <a:pt x="1929" y="1478"/>
                  <a:pt x="1935" y="1484"/>
                  <a:pt x="1942" y="1484"/>
                </a:cubicBezTo>
                <a:cubicBezTo>
                  <a:pt x="1949" y="1484"/>
                  <a:pt x="1955" y="1478"/>
                  <a:pt x="1955" y="1471"/>
                </a:cubicBezTo>
                <a:cubicBezTo>
                  <a:pt x="1955" y="1464"/>
                  <a:pt x="1949" y="1459"/>
                  <a:pt x="1942" y="1459"/>
                </a:cubicBezTo>
                <a:close/>
                <a:moveTo>
                  <a:pt x="1981" y="1459"/>
                </a:moveTo>
                <a:cubicBezTo>
                  <a:pt x="1974" y="1459"/>
                  <a:pt x="1969" y="1464"/>
                  <a:pt x="1969" y="1471"/>
                </a:cubicBezTo>
                <a:cubicBezTo>
                  <a:pt x="1969" y="1478"/>
                  <a:pt x="1974" y="1484"/>
                  <a:pt x="1981" y="1484"/>
                </a:cubicBezTo>
                <a:cubicBezTo>
                  <a:pt x="1988" y="1484"/>
                  <a:pt x="1994" y="1478"/>
                  <a:pt x="1994" y="1471"/>
                </a:cubicBezTo>
                <a:cubicBezTo>
                  <a:pt x="1994" y="1464"/>
                  <a:pt x="1988" y="1459"/>
                  <a:pt x="1981" y="1459"/>
                </a:cubicBezTo>
                <a:close/>
                <a:moveTo>
                  <a:pt x="2888" y="1459"/>
                </a:moveTo>
                <a:cubicBezTo>
                  <a:pt x="2881" y="1459"/>
                  <a:pt x="2875" y="1464"/>
                  <a:pt x="2875" y="1471"/>
                </a:cubicBezTo>
                <a:cubicBezTo>
                  <a:pt x="2875" y="1478"/>
                  <a:pt x="2881" y="1484"/>
                  <a:pt x="2888" y="1484"/>
                </a:cubicBezTo>
                <a:cubicBezTo>
                  <a:pt x="2895" y="1484"/>
                  <a:pt x="2901" y="1478"/>
                  <a:pt x="2901" y="1471"/>
                </a:cubicBezTo>
                <a:cubicBezTo>
                  <a:pt x="2901" y="1464"/>
                  <a:pt x="2895" y="1459"/>
                  <a:pt x="2888" y="1459"/>
                </a:cubicBezTo>
                <a:close/>
                <a:moveTo>
                  <a:pt x="2928" y="1459"/>
                </a:moveTo>
                <a:cubicBezTo>
                  <a:pt x="2921" y="1459"/>
                  <a:pt x="2915" y="1464"/>
                  <a:pt x="2915" y="1471"/>
                </a:cubicBezTo>
                <a:cubicBezTo>
                  <a:pt x="2915" y="1478"/>
                  <a:pt x="2921" y="1484"/>
                  <a:pt x="2928" y="1484"/>
                </a:cubicBezTo>
                <a:cubicBezTo>
                  <a:pt x="2935" y="1484"/>
                  <a:pt x="2940" y="1478"/>
                  <a:pt x="2940" y="1471"/>
                </a:cubicBezTo>
                <a:cubicBezTo>
                  <a:pt x="2940" y="1464"/>
                  <a:pt x="2935" y="1459"/>
                  <a:pt x="2928" y="1459"/>
                </a:cubicBezTo>
                <a:close/>
                <a:moveTo>
                  <a:pt x="2967" y="1459"/>
                </a:moveTo>
                <a:cubicBezTo>
                  <a:pt x="2960" y="1459"/>
                  <a:pt x="2954" y="1464"/>
                  <a:pt x="2954" y="1471"/>
                </a:cubicBezTo>
                <a:cubicBezTo>
                  <a:pt x="2954" y="1478"/>
                  <a:pt x="2960" y="1484"/>
                  <a:pt x="2967" y="1484"/>
                </a:cubicBezTo>
                <a:cubicBezTo>
                  <a:pt x="2974" y="1484"/>
                  <a:pt x="2980" y="1478"/>
                  <a:pt x="2980" y="1471"/>
                </a:cubicBezTo>
                <a:cubicBezTo>
                  <a:pt x="2980" y="1464"/>
                  <a:pt x="2974" y="1459"/>
                  <a:pt x="2967" y="1459"/>
                </a:cubicBezTo>
                <a:close/>
                <a:moveTo>
                  <a:pt x="3085" y="1459"/>
                </a:moveTo>
                <a:cubicBezTo>
                  <a:pt x="3078" y="1459"/>
                  <a:pt x="3073" y="1464"/>
                  <a:pt x="3073" y="1471"/>
                </a:cubicBezTo>
                <a:cubicBezTo>
                  <a:pt x="3073" y="1478"/>
                  <a:pt x="3078" y="1484"/>
                  <a:pt x="3085" y="1484"/>
                </a:cubicBezTo>
                <a:cubicBezTo>
                  <a:pt x="3092" y="1484"/>
                  <a:pt x="3098" y="1478"/>
                  <a:pt x="3098" y="1471"/>
                </a:cubicBezTo>
                <a:cubicBezTo>
                  <a:pt x="3098" y="1464"/>
                  <a:pt x="3092" y="1459"/>
                  <a:pt x="3085" y="1459"/>
                </a:cubicBezTo>
                <a:close/>
                <a:moveTo>
                  <a:pt x="3125" y="1459"/>
                </a:moveTo>
                <a:cubicBezTo>
                  <a:pt x="3118" y="1459"/>
                  <a:pt x="3112" y="1464"/>
                  <a:pt x="3112" y="1471"/>
                </a:cubicBezTo>
                <a:cubicBezTo>
                  <a:pt x="3112" y="1478"/>
                  <a:pt x="3118" y="1484"/>
                  <a:pt x="3125" y="1484"/>
                </a:cubicBezTo>
                <a:cubicBezTo>
                  <a:pt x="3132" y="1484"/>
                  <a:pt x="3137" y="1478"/>
                  <a:pt x="3137" y="1471"/>
                </a:cubicBezTo>
                <a:cubicBezTo>
                  <a:pt x="3137" y="1464"/>
                  <a:pt x="3132" y="1459"/>
                  <a:pt x="3125" y="1459"/>
                </a:cubicBezTo>
                <a:close/>
                <a:moveTo>
                  <a:pt x="3164" y="1459"/>
                </a:moveTo>
                <a:cubicBezTo>
                  <a:pt x="3157" y="1459"/>
                  <a:pt x="3151" y="1464"/>
                  <a:pt x="3151" y="1471"/>
                </a:cubicBezTo>
                <a:cubicBezTo>
                  <a:pt x="3151" y="1478"/>
                  <a:pt x="3157" y="1484"/>
                  <a:pt x="3164" y="1484"/>
                </a:cubicBezTo>
                <a:cubicBezTo>
                  <a:pt x="3171" y="1484"/>
                  <a:pt x="3177" y="1478"/>
                  <a:pt x="3177" y="1471"/>
                </a:cubicBezTo>
                <a:cubicBezTo>
                  <a:pt x="3177" y="1464"/>
                  <a:pt x="3171" y="1459"/>
                  <a:pt x="3164" y="1459"/>
                </a:cubicBezTo>
                <a:close/>
                <a:moveTo>
                  <a:pt x="3204" y="1459"/>
                </a:moveTo>
                <a:cubicBezTo>
                  <a:pt x="3197" y="1459"/>
                  <a:pt x="3191" y="1464"/>
                  <a:pt x="3191" y="1471"/>
                </a:cubicBezTo>
                <a:cubicBezTo>
                  <a:pt x="3191" y="1478"/>
                  <a:pt x="3197" y="1484"/>
                  <a:pt x="3204" y="1484"/>
                </a:cubicBezTo>
                <a:cubicBezTo>
                  <a:pt x="3211" y="1484"/>
                  <a:pt x="3216" y="1478"/>
                  <a:pt x="3216" y="1471"/>
                </a:cubicBezTo>
                <a:cubicBezTo>
                  <a:pt x="3216" y="1464"/>
                  <a:pt x="3211" y="1459"/>
                  <a:pt x="3204" y="1459"/>
                </a:cubicBezTo>
                <a:close/>
                <a:moveTo>
                  <a:pt x="3243" y="1466"/>
                </a:moveTo>
                <a:cubicBezTo>
                  <a:pt x="3240" y="1466"/>
                  <a:pt x="3238" y="1469"/>
                  <a:pt x="3238" y="1471"/>
                </a:cubicBezTo>
                <a:cubicBezTo>
                  <a:pt x="3238" y="1474"/>
                  <a:pt x="3240" y="1476"/>
                  <a:pt x="3243" y="1476"/>
                </a:cubicBezTo>
                <a:cubicBezTo>
                  <a:pt x="3246" y="1476"/>
                  <a:pt x="3248" y="1474"/>
                  <a:pt x="3248" y="1471"/>
                </a:cubicBezTo>
                <a:cubicBezTo>
                  <a:pt x="3248" y="1469"/>
                  <a:pt x="3246" y="1466"/>
                  <a:pt x="3243" y="1466"/>
                </a:cubicBezTo>
                <a:close/>
                <a:moveTo>
                  <a:pt x="996" y="1498"/>
                </a:moveTo>
                <a:cubicBezTo>
                  <a:pt x="989" y="1498"/>
                  <a:pt x="983" y="1504"/>
                  <a:pt x="983" y="1511"/>
                </a:cubicBezTo>
                <a:cubicBezTo>
                  <a:pt x="983" y="1518"/>
                  <a:pt x="989" y="1524"/>
                  <a:pt x="996" y="1524"/>
                </a:cubicBezTo>
                <a:cubicBezTo>
                  <a:pt x="1003" y="1524"/>
                  <a:pt x="1009" y="1518"/>
                  <a:pt x="1009" y="1511"/>
                </a:cubicBezTo>
                <a:cubicBezTo>
                  <a:pt x="1009" y="1504"/>
                  <a:pt x="1003" y="1498"/>
                  <a:pt x="996" y="1498"/>
                </a:cubicBezTo>
                <a:close/>
                <a:moveTo>
                  <a:pt x="1035" y="1498"/>
                </a:moveTo>
                <a:cubicBezTo>
                  <a:pt x="1028" y="1498"/>
                  <a:pt x="1023" y="1504"/>
                  <a:pt x="1023" y="1511"/>
                </a:cubicBezTo>
                <a:cubicBezTo>
                  <a:pt x="1023" y="1518"/>
                  <a:pt x="1028" y="1524"/>
                  <a:pt x="1035" y="1524"/>
                </a:cubicBezTo>
                <a:cubicBezTo>
                  <a:pt x="1042" y="1524"/>
                  <a:pt x="1048" y="1518"/>
                  <a:pt x="1048" y="1511"/>
                </a:cubicBezTo>
                <a:cubicBezTo>
                  <a:pt x="1048" y="1504"/>
                  <a:pt x="1042" y="1498"/>
                  <a:pt x="1035" y="1498"/>
                </a:cubicBezTo>
                <a:close/>
                <a:moveTo>
                  <a:pt x="1075" y="1498"/>
                </a:moveTo>
                <a:cubicBezTo>
                  <a:pt x="1068" y="1498"/>
                  <a:pt x="1062" y="1504"/>
                  <a:pt x="1062" y="1511"/>
                </a:cubicBezTo>
                <a:cubicBezTo>
                  <a:pt x="1062" y="1518"/>
                  <a:pt x="1068" y="1524"/>
                  <a:pt x="1075" y="1524"/>
                </a:cubicBezTo>
                <a:cubicBezTo>
                  <a:pt x="1082" y="1524"/>
                  <a:pt x="1087" y="1518"/>
                  <a:pt x="1087" y="1511"/>
                </a:cubicBezTo>
                <a:cubicBezTo>
                  <a:pt x="1087" y="1504"/>
                  <a:pt x="1082" y="1498"/>
                  <a:pt x="1075" y="1498"/>
                </a:cubicBezTo>
                <a:close/>
                <a:moveTo>
                  <a:pt x="3085" y="1498"/>
                </a:moveTo>
                <a:cubicBezTo>
                  <a:pt x="3078" y="1498"/>
                  <a:pt x="3073" y="1504"/>
                  <a:pt x="3073" y="1511"/>
                </a:cubicBezTo>
                <a:cubicBezTo>
                  <a:pt x="3073" y="1518"/>
                  <a:pt x="3078" y="1524"/>
                  <a:pt x="3085" y="1524"/>
                </a:cubicBezTo>
                <a:cubicBezTo>
                  <a:pt x="3092" y="1524"/>
                  <a:pt x="3098" y="1518"/>
                  <a:pt x="3098" y="1511"/>
                </a:cubicBezTo>
                <a:cubicBezTo>
                  <a:pt x="3098" y="1504"/>
                  <a:pt x="3092" y="1498"/>
                  <a:pt x="3085" y="1498"/>
                </a:cubicBezTo>
                <a:close/>
                <a:moveTo>
                  <a:pt x="3125" y="1498"/>
                </a:moveTo>
                <a:cubicBezTo>
                  <a:pt x="3118" y="1498"/>
                  <a:pt x="3112" y="1504"/>
                  <a:pt x="3112" y="1511"/>
                </a:cubicBezTo>
                <a:cubicBezTo>
                  <a:pt x="3112" y="1518"/>
                  <a:pt x="3118" y="1524"/>
                  <a:pt x="3125" y="1524"/>
                </a:cubicBezTo>
                <a:cubicBezTo>
                  <a:pt x="3132" y="1524"/>
                  <a:pt x="3137" y="1518"/>
                  <a:pt x="3137" y="1511"/>
                </a:cubicBezTo>
                <a:cubicBezTo>
                  <a:pt x="3137" y="1504"/>
                  <a:pt x="3132" y="1498"/>
                  <a:pt x="3125" y="1498"/>
                </a:cubicBezTo>
                <a:close/>
                <a:moveTo>
                  <a:pt x="3164" y="1498"/>
                </a:moveTo>
                <a:cubicBezTo>
                  <a:pt x="3157" y="1498"/>
                  <a:pt x="3151" y="1504"/>
                  <a:pt x="3151" y="1511"/>
                </a:cubicBezTo>
                <a:cubicBezTo>
                  <a:pt x="3151" y="1518"/>
                  <a:pt x="3157" y="1524"/>
                  <a:pt x="3164" y="1524"/>
                </a:cubicBezTo>
                <a:cubicBezTo>
                  <a:pt x="3171" y="1524"/>
                  <a:pt x="3177" y="1518"/>
                  <a:pt x="3177" y="1511"/>
                </a:cubicBezTo>
                <a:cubicBezTo>
                  <a:pt x="3177" y="1504"/>
                  <a:pt x="3171" y="1498"/>
                  <a:pt x="3164" y="1498"/>
                </a:cubicBezTo>
                <a:close/>
                <a:moveTo>
                  <a:pt x="3204" y="1498"/>
                </a:moveTo>
                <a:cubicBezTo>
                  <a:pt x="3197" y="1498"/>
                  <a:pt x="3191" y="1504"/>
                  <a:pt x="3191" y="1511"/>
                </a:cubicBezTo>
                <a:cubicBezTo>
                  <a:pt x="3191" y="1518"/>
                  <a:pt x="3197" y="1524"/>
                  <a:pt x="3204" y="1524"/>
                </a:cubicBezTo>
                <a:cubicBezTo>
                  <a:pt x="3211" y="1524"/>
                  <a:pt x="3216" y="1518"/>
                  <a:pt x="3216" y="1511"/>
                </a:cubicBezTo>
                <a:cubicBezTo>
                  <a:pt x="3216" y="1504"/>
                  <a:pt x="3211" y="1498"/>
                  <a:pt x="3204" y="1498"/>
                </a:cubicBezTo>
                <a:close/>
                <a:moveTo>
                  <a:pt x="956" y="1537"/>
                </a:moveTo>
                <a:cubicBezTo>
                  <a:pt x="949" y="1537"/>
                  <a:pt x="944" y="1543"/>
                  <a:pt x="944" y="1550"/>
                </a:cubicBezTo>
                <a:cubicBezTo>
                  <a:pt x="944" y="1557"/>
                  <a:pt x="949" y="1563"/>
                  <a:pt x="956" y="1563"/>
                </a:cubicBezTo>
                <a:cubicBezTo>
                  <a:pt x="963" y="1563"/>
                  <a:pt x="969" y="1557"/>
                  <a:pt x="969" y="1550"/>
                </a:cubicBezTo>
                <a:cubicBezTo>
                  <a:pt x="969" y="1543"/>
                  <a:pt x="963" y="1537"/>
                  <a:pt x="956" y="1537"/>
                </a:cubicBezTo>
                <a:close/>
                <a:moveTo>
                  <a:pt x="996" y="1537"/>
                </a:moveTo>
                <a:cubicBezTo>
                  <a:pt x="989" y="1537"/>
                  <a:pt x="983" y="1543"/>
                  <a:pt x="983" y="1550"/>
                </a:cubicBezTo>
                <a:cubicBezTo>
                  <a:pt x="983" y="1557"/>
                  <a:pt x="989" y="1563"/>
                  <a:pt x="996" y="1563"/>
                </a:cubicBezTo>
                <a:cubicBezTo>
                  <a:pt x="1003" y="1563"/>
                  <a:pt x="1009" y="1557"/>
                  <a:pt x="1009" y="1550"/>
                </a:cubicBezTo>
                <a:cubicBezTo>
                  <a:pt x="1009" y="1543"/>
                  <a:pt x="1003" y="1537"/>
                  <a:pt x="996" y="1537"/>
                </a:cubicBezTo>
                <a:close/>
                <a:moveTo>
                  <a:pt x="1035" y="1537"/>
                </a:moveTo>
                <a:cubicBezTo>
                  <a:pt x="1028" y="1537"/>
                  <a:pt x="1023" y="1543"/>
                  <a:pt x="1023" y="1550"/>
                </a:cubicBezTo>
                <a:cubicBezTo>
                  <a:pt x="1023" y="1557"/>
                  <a:pt x="1028" y="1563"/>
                  <a:pt x="1035" y="1563"/>
                </a:cubicBezTo>
                <a:cubicBezTo>
                  <a:pt x="1042" y="1563"/>
                  <a:pt x="1048" y="1557"/>
                  <a:pt x="1048" y="1550"/>
                </a:cubicBezTo>
                <a:cubicBezTo>
                  <a:pt x="1048" y="1543"/>
                  <a:pt x="1042" y="1537"/>
                  <a:pt x="1035" y="1537"/>
                </a:cubicBezTo>
                <a:close/>
                <a:moveTo>
                  <a:pt x="3480" y="1537"/>
                </a:moveTo>
                <a:cubicBezTo>
                  <a:pt x="3473" y="1537"/>
                  <a:pt x="3467" y="1543"/>
                  <a:pt x="3467" y="1550"/>
                </a:cubicBezTo>
                <a:cubicBezTo>
                  <a:pt x="3467" y="1557"/>
                  <a:pt x="3473" y="1563"/>
                  <a:pt x="3480" y="1563"/>
                </a:cubicBezTo>
                <a:cubicBezTo>
                  <a:pt x="3487" y="1563"/>
                  <a:pt x="3492" y="1557"/>
                  <a:pt x="3492" y="1550"/>
                </a:cubicBezTo>
                <a:cubicBezTo>
                  <a:pt x="3492" y="1543"/>
                  <a:pt x="3487" y="1537"/>
                  <a:pt x="3480" y="1537"/>
                </a:cubicBezTo>
                <a:close/>
                <a:moveTo>
                  <a:pt x="965" y="1590"/>
                </a:moveTo>
                <a:cubicBezTo>
                  <a:pt x="965" y="1585"/>
                  <a:pt x="961" y="1581"/>
                  <a:pt x="956" y="1581"/>
                </a:cubicBezTo>
                <a:cubicBezTo>
                  <a:pt x="952" y="1581"/>
                  <a:pt x="948" y="1585"/>
                  <a:pt x="948" y="1590"/>
                </a:cubicBezTo>
                <a:cubicBezTo>
                  <a:pt x="948" y="1594"/>
                  <a:pt x="952" y="1598"/>
                  <a:pt x="956" y="1598"/>
                </a:cubicBezTo>
                <a:cubicBezTo>
                  <a:pt x="961" y="1598"/>
                  <a:pt x="965" y="1594"/>
                  <a:pt x="965" y="1590"/>
                </a:cubicBezTo>
                <a:close/>
                <a:moveTo>
                  <a:pt x="996" y="1577"/>
                </a:moveTo>
                <a:cubicBezTo>
                  <a:pt x="989" y="1577"/>
                  <a:pt x="983" y="1583"/>
                  <a:pt x="983" y="1590"/>
                </a:cubicBezTo>
                <a:cubicBezTo>
                  <a:pt x="983" y="1597"/>
                  <a:pt x="989" y="1602"/>
                  <a:pt x="996" y="1602"/>
                </a:cubicBezTo>
                <a:cubicBezTo>
                  <a:pt x="1003" y="1602"/>
                  <a:pt x="1009" y="1597"/>
                  <a:pt x="1009" y="1590"/>
                </a:cubicBezTo>
                <a:cubicBezTo>
                  <a:pt x="1009" y="1583"/>
                  <a:pt x="1003" y="1577"/>
                  <a:pt x="996" y="1577"/>
                </a:cubicBezTo>
                <a:close/>
                <a:moveTo>
                  <a:pt x="1035" y="1577"/>
                </a:moveTo>
                <a:cubicBezTo>
                  <a:pt x="1028" y="1577"/>
                  <a:pt x="1023" y="1583"/>
                  <a:pt x="1023" y="1590"/>
                </a:cubicBezTo>
                <a:cubicBezTo>
                  <a:pt x="1023" y="1597"/>
                  <a:pt x="1028" y="1602"/>
                  <a:pt x="1035" y="1602"/>
                </a:cubicBezTo>
                <a:cubicBezTo>
                  <a:pt x="1042" y="1602"/>
                  <a:pt x="1048" y="1597"/>
                  <a:pt x="1048" y="1590"/>
                </a:cubicBezTo>
                <a:cubicBezTo>
                  <a:pt x="1048" y="1583"/>
                  <a:pt x="1042" y="1577"/>
                  <a:pt x="1035" y="1577"/>
                </a:cubicBezTo>
                <a:close/>
                <a:moveTo>
                  <a:pt x="3440" y="1577"/>
                </a:moveTo>
                <a:cubicBezTo>
                  <a:pt x="3433" y="1577"/>
                  <a:pt x="3427" y="1583"/>
                  <a:pt x="3427" y="1590"/>
                </a:cubicBezTo>
                <a:cubicBezTo>
                  <a:pt x="3427" y="1597"/>
                  <a:pt x="3433" y="1602"/>
                  <a:pt x="3440" y="1602"/>
                </a:cubicBezTo>
                <a:cubicBezTo>
                  <a:pt x="3447" y="1602"/>
                  <a:pt x="3453" y="1597"/>
                  <a:pt x="3453" y="1590"/>
                </a:cubicBezTo>
                <a:cubicBezTo>
                  <a:pt x="3453" y="1583"/>
                  <a:pt x="3447" y="1577"/>
                  <a:pt x="3440" y="1577"/>
                </a:cubicBezTo>
                <a:close/>
                <a:moveTo>
                  <a:pt x="944" y="1629"/>
                </a:moveTo>
                <a:cubicBezTo>
                  <a:pt x="944" y="1636"/>
                  <a:pt x="949" y="1642"/>
                  <a:pt x="956" y="1642"/>
                </a:cubicBezTo>
                <a:cubicBezTo>
                  <a:pt x="963" y="1642"/>
                  <a:pt x="969" y="1636"/>
                  <a:pt x="969" y="1629"/>
                </a:cubicBezTo>
                <a:cubicBezTo>
                  <a:pt x="969" y="1622"/>
                  <a:pt x="963" y="1616"/>
                  <a:pt x="956" y="1616"/>
                </a:cubicBezTo>
                <a:cubicBezTo>
                  <a:pt x="949" y="1616"/>
                  <a:pt x="944" y="1622"/>
                  <a:pt x="944" y="1629"/>
                </a:cubicBezTo>
                <a:close/>
                <a:moveTo>
                  <a:pt x="996" y="1616"/>
                </a:moveTo>
                <a:cubicBezTo>
                  <a:pt x="989" y="1616"/>
                  <a:pt x="983" y="1622"/>
                  <a:pt x="983" y="1629"/>
                </a:cubicBezTo>
                <a:cubicBezTo>
                  <a:pt x="983" y="1636"/>
                  <a:pt x="989" y="1642"/>
                  <a:pt x="996" y="1642"/>
                </a:cubicBezTo>
                <a:cubicBezTo>
                  <a:pt x="1003" y="1642"/>
                  <a:pt x="1009" y="1636"/>
                  <a:pt x="1009" y="1629"/>
                </a:cubicBezTo>
                <a:cubicBezTo>
                  <a:pt x="1009" y="1622"/>
                  <a:pt x="1003" y="1616"/>
                  <a:pt x="996" y="1616"/>
                </a:cubicBezTo>
                <a:close/>
                <a:moveTo>
                  <a:pt x="3401" y="1616"/>
                </a:moveTo>
                <a:cubicBezTo>
                  <a:pt x="3394" y="1616"/>
                  <a:pt x="3388" y="1622"/>
                  <a:pt x="3388" y="1629"/>
                </a:cubicBezTo>
                <a:cubicBezTo>
                  <a:pt x="3388" y="1636"/>
                  <a:pt x="3394" y="1642"/>
                  <a:pt x="3401" y="1642"/>
                </a:cubicBezTo>
                <a:cubicBezTo>
                  <a:pt x="3408" y="1642"/>
                  <a:pt x="3413" y="1636"/>
                  <a:pt x="3413" y="1629"/>
                </a:cubicBezTo>
                <a:cubicBezTo>
                  <a:pt x="3413" y="1622"/>
                  <a:pt x="3408" y="1616"/>
                  <a:pt x="3401" y="1616"/>
                </a:cubicBezTo>
                <a:close/>
                <a:moveTo>
                  <a:pt x="956" y="1656"/>
                </a:moveTo>
                <a:cubicBezTo>
                  <a:pt x="949" y="1656"/>
                  <a:pt x="944" y="1661"/>
                  <a:pt x="944" y="1668"/>
                </a:cubicBezTo>
                <a:cubicBezTo>
                  <a:pt x="944" y="1676"/>
                  <a:pt x="949" y="1681"/>
                  <a:pt x="956" y="1681"/>
                </a:cubicBezTo>
                <a:cubicBezTo>
                  <a:pt x="963" y="1681"/>
                  <a:pt x="969" y="1676"/>
                  <a:pt x="969" y="1668"/>
                </a:cubicBezTo>
                <a:cubicBezTo>
                  <a:pt x="969" y="1661"/>
                  <a:pt x="963" y="1656"/>
                  <a:pt x="956" y="1656"/>
                </a:cubicBezTo>
                <a:close/>
                <a:moveTo>
                  <a:pt x="996" y="1656"/>
                </a:moveTo>
                <a:cubicBezTo>
                  <a:pt x="989" y="1656"/>
                  <a:pt x="983" y="1661"/>
                  <a:pt x="983" y="1668"/>
                </a:cubicBezTo>
                <a:cubicBezTo>
                  <a:pt x="983" y="1676"/>
                  <a:pt x="989" y="1681"/>
                  <a:pt x="996" y="1681"/>
                </a:cubicBezTo>
                <a:cubicBezTo>
                  <a:pt x="1003" y="1681"/>
                  <a:pt x="1009" y="1676"/>
                  <a:pt x="1009" y="1668"/>
                </a:cubicBezTo>
                <a:cubicBezTo>
                  <a:pt x="1009" y="1661"/>
                  <a:pt x="1003" y="1656"/>
                  <a:pt x="996" y="1656"/>
                </a:cubicBezTo>
                <a:close/>
                <a:moveTo>
                  <a:pt x="956" y="1696"/>
                </a:moveTo>
                <a:cubicBezTo>
                  <a:pt x="950" y="1696"/>
                  <a:pt x="945" y="1702"/>
                  <a:pt x="945" y="1708"/>
                </a:cubicBezTo>
                <a:cubicBezTo>
                  <a:pt x="945" y="1714"/>
                  <a:pt x="950" y="1719"/>
                  <a:pt x="956" y="1719"/>
                </a:cubicBezTo>
                <a:cubicBezTo>
                  <a:pt x="963" y="1719"/>
                  <a:pt x="968" y="1714"/>
                  <a:pt x="968" y="1708"/>
                </a:cubicBezTo>
                <a:cubicBezTo>
                  <a:pt x="968" y="1702"/>
                  <a:pt x="963" y="1696"/>
                  <a:pt x="956" y="1696"/>
                </a:cubicBezTo>
                <a:close/>
                <a:moveTo>
                  <a:pt x="996" y="1719"/>
                </a:moveTo>
                <a:cubicBezTo>
                  <a:pt x="1002" y="1719"/>
                  <a:pt x="1007" y="1714"/>
                  <a:pt x="1007" y="1708"/>
                </a:cubicBezTo>
                <a:cubicBezTo>
                  <a:pt x="1007" y="1702"/>
                  <a:pt x="1002" y="1697"/>
                  <a:pt x="996" y="1697"/>
                </a:cubicBezTo>
                <a:cubicBezTo>
                  <a:pt x="990" y="1697"/>
                  <a:pt x="985" y="1702"/>
                  <a:pt x="985" y="1708"/>
                </a:cubicBezTo>
                <a:cubicBezTo>
                  <a:pt x="985" y="1714"/>
                  <a:pt x="990" y="1719"/>
                  <a:pt x="996" y="1719"/>
                </a:cubicBezTo>
                <a:close/>
                <a:moveTo>
                  <a:pt x="996" y="1735"/>
                </a:moveTo>
                <a:cubicBezTo>
                  <a:pt x="989" y="1735"/>
                  <a:pt x="983" y="1740"/>
                  <a:pt x="983" y="1747"/>
                </a:cubicBezTo>
                <a:cubicBezTo>
                  <a:pt x="983" y="1754"/>
                  <a:pt x="989" y="1760"/>
                  <a:pt x="996" y="1760"/>
                </a:cubicBezTo>
                <a:cubicBezTo>
                  <a:pt x="1003" y="1760"/>
                  <a:pt x="1009" y="1754"/>
                  <a:pt x="1009" y="1747"/>
                </a:cubicBezTo>
                <a:cubicBezTo>
                  <a:pt x="1009" y="1740"/>
                  <a:pt x="1003" y="1735"/>
                  <a:pt x="996" y="173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6" name="图形 54">
            <a:extLst>
              <a:ext uri="{FF2B5EF4-FFF2-40B4-BE49-F238E27FC236}">
                <a16:creationId xmlns:a16="http://schemas.microsoft.com/office/drawing/2014/main" id="{785A2544-04D2-982C-C1C3-6A0D4425D501}"/>
              </a:ext>
            </a:extLst>
          </p:cNvPr>
          <p:cNvGrpSpPr/>
          <p:nvPr userDrawn="1"/>
        </p:nvGrpSpPr>
        <p:grpSpPr>
          <a:xfrm flipH="1">
            <a:off x="7482223" y="4730987"/>
            <a:ext cx="4912977" cy="2133204"/>
            <a:chOff x="3035680" y="4018726"/>
            <a:chExt cx="6163866" cy="2671421"/>
          </a:xfrm>
          <a:gradFill>
            <a:gsLst>
              <a:gs pos="0">
                <a:schemeClr val="bg1">
                  <a:lumMod val="50000"/>
                </a:schemeClr>
              </a:gs>
              <a:gs pos="100000">
                <a:schemeClr val="tx1">
                  <a:lumMod val="95000"/>
                  <a:lumOff val="5000"/>
                  <a:alpha val="0"/>
                </a:schemeClr>
              </a:gs>
            </a:gsLst>
            <a:lin ang="5400000" scaled="0"/>
          </a:gradFill>
        </p:grpSpPr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B15A425D-FDD3-16CF-EF1A-6B406ECA4A74}"/>
                </a:ext>
              </a:extLst>
            </p:cNvPr>
            <p:cNvSpPr/>
            <p:nvPr/>
          </p:nvSpPr>
          <p:spPr>
            <a:xfrm>
              <a:off x="3035680" y="6631779"/>
              <a:ext cx="350903" cy="53716"/>
            </a:xfrm>
            <a:custGeom>
              <a:avLst/>
              <a:gdLst>
                <a:gd name="connsiteX0" fmla="*/ 9302 w 350903"/>
                <a:gd name="connsiteY0" fmla="*/ 53717 h 53716"/>
                <a:gd name="connsiteX1" fmla="*/ 0 w 350903"/>
                <a:gd name="connsiteY1" fmla="*/ 53717 h 53716"/>
                <a:gd name="connsiteX2" fmla="*/ 0 w 350903"/>
                <a:gd name="connsiteY2" fmla="*/ 19378 h 53716"/>
                <a:gd name="connsiteX3" fmla="*/ 89140 w 350903"/>
                <a:gd name="connsiteY3" fmla="*/ 19378 h 53716"/>
                <a:gd name="connsiteX4" fmla="*/ 89140 w 350903"/>
                <a:gd name="connsiteY4" fmla="*/ 0 h 53716"/>
                <a:gd name="connsiteX5" fmla="*/ 350903 w 350903"/>
                <a:gd name="connsiteY5" fmla="*/ 0 h 53716"/>
                <a:gd name="connsiteX6" fmla="*/ 350903 w 350903"/>
                <a:gd name="connsiteY6" fmla="*/ 9302 h 53716"/>
                <a:gd name="connsiteX7" fmla="*/ 98442 w 350903"/>
                <a:gd name="connsiteY7" fmla="*/ 9302 h 53716"/>
                <a:gd name="connsiteX8" fmla="*/ 98442 w 350903"/>
                <a:gd name="connsiteY8" fmla="*/ 28680 h 53716"/>
                <a:gd name="connsiteX9" fmla="*/ 9302 w 350903"/>
                <a:gd name="connsiteY9" fmla="*/ 28680 h 5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0903" h="53716">
                  <a:moveTo>
                    <a:pt x="9302" y="53717"/>
                  </a:moveTo>
                  <a:lnTo>
                    <a:pt x="0" y="53717"/>
                  </a:lnTo>
                  <a:lnTo>
                    <a:pt x="0" y="19378"/>
                  </a:lnTo>
                  <a:lnTo>
                    <a:pt x="89140" y="19378"/>
                  </a:lnTo>
                  <a:lnTo>
                    <a:pt x="89140" y="0"/>
                  </a:lnTo>
                  <a:lnTo>
                    <a:pt x="350903" y="0"/>
                  </a:lnTo>
                  <a:lnTo>
                    <a:pt x="350903" y="9302"/>
                  </a:lnTo>
                  <a:lnTo>
                    <a:pt x="98442" y="9302"/>
                  </a:lnTo>
                  <a:lnTo>
                    <a:pt x="98442" y="28680"/>
                  </a:lnTo>
                  <a:lnTo>
                    <a:pt x="9302" y="2868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" name="任意多边形: 形状 7">
              <a:extLst>
                <a:ext uri="{FF2B5EF4-FFF2-40B4-BE49-F238E27FC236}">
                  <a16:creationId xmlns:a16="http://schemas.microsoft.com/office/drawing/2014/main" id="{DDAB71F4-E2F2-AA83-FA0D-098532234416}"/>
                </a:ext>
              </a:extLst>
            </p:cNvPr>
            <p:cNvSpPr/>
            <p:nvPr/>
          </p:nvSpPr>
          <p:spPr>
            <a:xfrm>
              <a:off x="3159701" y="6596898"/>
              <a:ext cx="226881" cy="21471"/>
            </a:xfrm>
            <a:custGeom>
              <a:avLst/>
              <a:gdLst>
                <a:gd name="connsiteX0" fmla="*/ 9302 w 226881"/>
                <a:gd name="connsiteY0" fmla="*/ 21471 h 21471"/>
                <a:gd name="connsiteX1" fmla="*/ 0 w 226881"/>
                <a:gd name="connsiteY1" fmla="*/ 21471 h 21471"/>
                <a:gd name="connsiteX2" fmla="*/ 0 w 226881"/>
                <a:gd name="connsiteY2" fmla="*/ 0 h 21471"/>
                <a:gd name="connsiteX3" fmla="*/ 226882 w 226881"/>
                <a:gd name="connsiteY3" fmla="*/ 0 h 21471"/>
                <a:gd name="connsiteX4" fmla="*/ 226882 w 226881"/>
                <a:gd name="connsiteY4" fmla="*/ 9302 h 21471"/>
                <a:gd name="connsiteX5" fmla="*/ 9302 w 226881"/>
                <a:gd name="connsiteY5" fmla="*/ 9302 h 2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881" h="21471">
                  <a:moveTo>
                    <a:pt x="9302" y="21471"/>
                  </a:moveTo>
                  <a:lnTo>
                    <a:pt x="0" y="21471"/>
                  </a:lnTo>
                  <a:lnTo>
                    <a:pt x="0" y="0"/>
                  </a:lnTo>
                  <a:lnTo>
                    <a:pt x="226882" y="0"/>
                  </a:lnTo>
                  <a:lnTo>
                    <a:pt x="226882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id="{BFCE3FC4-AEE5-4D98-0959-F355D12AAE83}"/>
                </a:ext>
              </a:extLst>
            </p:cNvPr>
            <p:cNvSpPr/>
            <p:nvPr/>
          </p:nvSpPr>
          <p:spPr>
            <a:xfrm>
              <a:off x="3274653" y="6656274"/>
              <a:ext cx="111929" cy="29222"/>
            </a:xfrm>
            <a:custGeom>
              <a:avLst/>
              <a:gdLst>
                <a:gd name="connsiteX0" fmla="*/ 9302 w 111929"/>
                <a:gd name="connsiteY0" fmla="*/ 29223 h 29222"/>
                <a:gd name="connsiteX1" fmla="*/ 0 w 111929"/>
                <a:gd name="connsiteY1" fmla="*/ 29223 h 29222"/>
                <a:gd name="connsiteX2" fmla="*/ 0 w 111929"/>
                <a:gd name="connsiteY2" fmla="*/ 0 h 29222"/>
                <a:gd name="connsiteX3" fmla="*/ 111929 w 111929"/>
                <a:gd name="connsiteY3" fmla="*/ 0 h 29222"/>
                <a:gd name="connsiteX4" fmla="*/ 111929 w 111929"/>
                <a:gd name="connsiteY4" fmla="*/ 9302 h 29222"/>
                <a:gd name="connsiteX5" fmla="*/ 9302 w 111929"/>
                <a:gd name="connsiteY5" fmla="*/ 9302 h 29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929" h="29222">
                  <a:moveTo>
                    <a:pt x="9302" y="29223"/>
                  </a:moveTo>
                  <a:lnTo>
                    <a:pt x="0" y="29223"/>
                  </a:lnTo>
                  <a:lnTo>
                    <a:pt x="0" y="0"/>
                  </a:lnTo>
                  <a:lnTo>
                    <a:pt x="111929" y="0"/>
                  </a:lnTo>
                  <a:lnTo>
                    <a:pt x="111929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6E671BAF-AB00-86B8-51D6-28661208C189}"/>
                </a:ext>
              </a:extLst>
            </p:cNvPr>
            <p:cNvSpPr/>
            <p:nvPr/>
          </p:nvSpPr>
          <p:spPr>
            <a:xfrm>
              <a:off x="3283722" y="6550390"/>
              <a:ext cx="102860" cy="33873"/>
            </a:xfrm>
            <a:custGeom>
              <a:avLst/>
              <a:gdLst>
                <a:gd name="connsiteX0" fmla="*/ 102860 w 102860"/>
                <a:gd name="connsiteY0" fmla="*/ 33874 h 33873"/>
                <a:gd name="connsiteX1" fmla="*/ 0 w 102860"/>
                <a:gd name="connsiteY1" fmla="*/ 33874 h 33873"/>
                <a:gd name="connsiteX2" fmla="*/ 0 w 102860"/>
                <a:gd name="connsiteY2" fmla="*/ 0 h 33873"/>
                <a:gd name="connsiteX3" fmla="*/ 102860 w 102860"/>
                <a:gd name="connsiteY3" fmla="*/ 0 h 33873"/>
                <a:gd name="connsiteX4" fmla="*/ 102860 w 102860"/>
                <a:gd name="connsiteY4" fmla="*/ 9302 h 33873"/>
                <a:gd name="connsiteX5" fmla="*/ 9302 w 102860"/>
                <a:gd name="connsiteY5" fmla="*/ 9302 h 33873"/>
                <a:gd name="connsiteX6" fmla="*/ 9302 w 102860"/>
                <a:gd name="connsiteY6" fmla="*/ 24572 h 33873"/>
                <a:gd name="connsiteX7" fmla="*/ 102860 w 102860"/>
                <a:gd name="connsiteY7" fmla="*/ 24572 h 33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860" h="33873">
                  <a:moveTo>
                    <a:pt x="102860" y="33874"/>
                  </a:moveTo>
                  <a:lnTo>
                    <a:pt x="0" y="33874"/>
                  </a:lnTo>
                  <a:lnTo>
                    <a:pt x="0" y="0"/>
                  </a:lnTo>
                  <a:lnTo>
                    <a:pt x="102860" y="0"/>
                  </a:lnTo>
                  <a:lnTo>
                    <a:pt x="102860" y="9302"/>
                  </a:lnTo>
                  <a:lnTo>
                    <a:pt x="9302" y="9302"/>
                  </a:lnTo>
                  <a:lnTo>
                    <a:pt x="9302" y="24572"/>
                  </a:lnTo>
                  <a:lnTo>
                    <a:pt x="102860" y="2457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id="{985D397E-CE72-A82D-6415-7B01C76CA775}"/>
                </a:ext>
              </a:extLst>
            </p:cNvPr>
            <p:cNvSpPr/>
            <p:nvPr/>
          </p:nvSpPr>
          <p:spPr>
            <a:xfrm>
              <a:off x="3336664" y="6408308"/>
              <a:ext cx="26122" cy="129912"/>
            </a:xfrm>
            <a:custGeom>
              <a:avLst/>
              <a:gdLst>
                <a:gd name="connsiteX0" fmla="*/ 26122 w 26122"/>
                <a:gd name="connsiteY0" fmla="*/ 129913 h 129912"/>
                <a:gd name="connsiteX1" fmla="*/ 16820 w 26122"/>
                <a:gd name="connsiteY1" fmla="*/ 129913 h 129912"/>
                <a:gd name="connsiteX2" fmla="*/ 16820 w 26122"/>
                <a:gd name="connsiteY2" fmla="*/ 9302 h 129912"/>
                <a:gd name="connsiteX3" fmla="*/ 9302 w 26122"/>
                <a:gd name="connsiteY3" fmla="*/ 9302 h 129912"/>
                <a:gd name="connsiteX4" fmla="*/ 9302 w 26122"/>
                <a:gd name="connsiteY4" fmla="*/ 129913 h 129912"/>
                <a:gd name="connsiteX5" fmla="*/ 0 w 26122"/>
                <a:gd name="connsiteY5" fmla="*/ 129913 h 129912"/>
                <a:gd name="connsiteX6" fmla="*/ 0 w 26122"/>
                <a:gd name="connsiteY6" fmla="*/ 0 h 129912"/>
                <a:gd name="connsiteX7" fmla="*/ 26122 w 26122"/>
                <a:gd name="connsiteY7" fmla="*/ 0 h 12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22" h="129912">
                  <a:moveTo>
                    <a:pt x="26122" y="129913"/>
                  </a:moveTo>
                  <a:lnTo>
                    <a:pt x="16820" y="129913"/>
                  </a:lnTo>
                  <a:lnTo>
                    <a:pt x="16820" y="9302"/>
                  </a:lnTo>
                  <a:lnTo>
                    <a:pt x="9302" y="9302"/>
                  </a:lnTo>
                  <a:lnTo>
                    <a:pt x="9302" y="129913"/>
                  </a:lnTo>
                  <a:lnTo>
                    <a:pt x="0" y="129913"/>
                  </a:lnTo>
                  <a:lnTo>
                    <a:pt x="0" y="0"/>
                  </a:lnTo>
                  <a:lnTo>
                    <a:pt x="26122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70415133-7728-C45C-45DF-5D1851F1C9BF}"/>
                </a:ext>
              </a:extLst>
            </p:cNvPr>
            <p:cNvSpPr/>
            <p:nvPr/>
          </p:nvSpPr>
          <p:spPr>
            <a:xfrm rot="-2534155">
              <a:off x="3135314" y="6499335"/>
              <a:ext cx="225026" cy="9301"/>
            </a:xfrm>
            <a:custGeom>
              <a:avLst/>
              <a:gdLst>
                <a:gd name="connsiteX0" fmla="*/ 0 w 225026"/>
                <a:gd name="connsiteY0" fmla="*/ 0 h 9301"/>
                <a:gd name="connsiteX1" fmla="*/ 225027 w 225026"/>
                <a:gd name="connsiteY1" fmla="*/ 0 h 9301"/>
                <a:gd name="connsiteX2" fmla="*/ 225027 w 225026"/>
                <a:gd name="connsiteY2" fmla="*/ 9302 h 9301"/>
                <a:gd name="connsiteX3" fmla="*/ 0 w 225026"/>
                <a:gd name="connsiteY3" fmla="*/ 9302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026" h="9301">
                  <a:moveTo>
                    <a:pt x="0" y="0"/>
                  </a:moveTo>
                  <a:lnTo>
                    <a:pt x="225027" y="0"/>
                  </a:lnTo>
                  <a:lnTo>
                    <a:pt x="225027" y="9302"/>
                  </a:lnTo>
                  <a:lnTo>
                    <a:pt x="0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2CBCFCDD-E665-B4B2-2A2E-2AF535D4D456}"/>
                </a:ext>
              </a:extLst>
            </p:cNvPr>
            <p:cNvSpPr/>
            <p:nvPr/>
          </p:nvSpPr>
          <p:spPr>
            <a:xfrm rot="-2533670">
              <a:off x="3181539" y="6514236"/>
              <a:ext cx="171774" cy="9301"/>
            </a:xfrm>
            <a:custGeom>
              <a:avLst/>
              <a:gdLst>
                <a:gd name="connsiteX0" fmla="*/ 0 w 171774"/>
                <a:gd name="connsiteY0" fmla="*/ 0 h 9301"/>
                <a:gd name="connsiteX1" fmla="*/ 171775 w 171774"/>
                <a:gd name="connsiteY1" fmla="*/ 0 h 9301"/>
                <a:gd name="connsiteX2" fmla="*/ 171775 w 171774"/>
                <a:gd name="connsiteY2" fmla="*/ 9302 h 9301"/>
                <a:gd name="connsiteX3" fmla="*/ 0 w 171774"/>
                <a:gd name="connsiteY3" fmla="*/ 9302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774" h="9301">
                  <a:moveTo>
                    <a:pt x="0" y="0"/>
                  </a:moveTo>
                  <a:lnTo>
                    <a:pt x="171775" y="0"/>
                  </a:lnTo>
                  <a:lnTo>
                    <a:pt x="171775" y="9302"/>
                  </a:lnTo>
                  <a:lnTo>
                    <a:pt x="0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:a16="http://schemas.microsoft.com/office/drawing/2014/main" id="{FD61DF1C-EB47-5896-F558-F1609A025697}"/>
                </a:ext>
              </a:extLst>
            </p:cNvPr>
            <p:cNvSpPr/>
            <p:nvPr/>
          </p:nvSpPr>
          <p:spPr>
            <a:xfrm>
              <a:off x="3399993" y="6482865"/>
              <a:ext cx="256104" cy="202630"/>
            </a:xfrm>
            <a:custGeom>
              <a:avLst/>
              <a:gdLst>
                <a:gd name="connsiteX0" fmla="*/ 20929 w 256104"/>
                <a:gd name="connsiteY0" fmla="*/ 202631 h 202630"/>
                <a:gd name="connsiteX1" fmla="*/ 11627 w 256104"/>
                <a:gd name="connsiteY1" fmla="*/ 202631 h 202630"/>
                <a:gd name="connsiteX2" fmla="*/ 11627 w 256104"/>
                <a:gd name="connsiteY2" fmla="*/ 177594 h 202630"/>
                <a:gd name="connsiteX3" fmla="*/ 0 w 256104"/>
                <a:gd name="connsiteY3" fmla="*/ 177594 h 202630"/>
                <a:gd name="connsiteX4" fmla="*/ 0 w 256104"/>
                <a:gd name="connsiteY4" fmla="*/ 78609 h 202630"/>
                <a:gd name="connsiteX5" fmla="*/ 38447 w 256104"/>
                <a:gd name="connsiteY5" fmla="*/ 15591 h 202630"/>
                <a:gd name="connsiteX6" fmla="*/ 115340 w 256104"/>
                <a:gd name="connsiteY6" fmla="*/ 2336 h 202630"/>
                <a:gd name="connsiteX7" fmla="*/ 256104 w 256104"/>
                <a:gd name="connsiteY7" fmla="*/ 66362 h 202630"/>
                <a:gd name="connsiteX8" fmla="*/ 249361 w 256104"/>
                <a:gd name="connsiteY8" fmla="*/ 72718 h 202630"/>
                <a:gd name="connsiteX9" fmla="*/ 113635 w 256104"/>
                <a:gd name="connsiteY9" fmla="*/ 11405 h 202630"/>
                <a:gd name="connsiteX10" fmla="*/ 43873 w 256104"/>
                <a:gd name="connsiteY10" fmla="*/ 23032 h 202630"/>
                <a:gd name="connsiteX11" fmla="*/ 9224 w 256104"/>
                <a:gd name="connsiteY11" fmla="*/ 79229 h 202630"/>
                <a:gd name="connsiteX12" fmla="*/ 9302 w 256104"/>
                <a:gd name="connsiteY12" fmla="*/ 168137 h 202630"/>
                <a:gd name="connsiteX13" fmla="*/ 20929 w 256104"/>
                <a:gd name="connsiteY13" fmla="*/ 168137 h 202630"/>
                <a:gd name="connsiteX14" fmla="*/ 20929 w 256104"/>
                <a:gd name="connsiteY14" fmla="*/ 202631 h 20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6104" h="202630">
                  <a:moveTo>
                    <a:pt x="20929" y="202631"/>
                  </a:moveTo>
                  <a:lnTo>
                    <a:pt x="11627" y="202631"/>
                  </a:lnTo>
                  <a:lnTo>
                    <a:pt x="11627" y="177594"/>
                  </a:lnTo>
                  <a:lnTo>
                    <a:pt x="0" y="177594"/>
                  </a:lnTo>
                  <a:lnTo>
                    <a:pt x="0" y="78609"/>
                  </a:lnTo>
                  <a:cubicBezTo>
                    <a:pt x="310" y="76284"/>
                    <a:pt x="6744" y="37992"/>
                    <a:pt x="38447" y="15591"/>
                  </a:cubicBezTo>
                  <a:cubicBezTo>
                    <a:pt x="58755" y="1173"/>
                    <a:pt x="84645" y="-3245"/>
                    <a:pt x="115340" y="2336"/>
                  </a:cubicBezTo>
                  <a:cubicBezTo>
                    <a:pt x="211302" y="19854"/>
                    <a:pt x="254321" y="64502"/>
                    <a:pt x="256104" y="66362"/>
                  </a:cubicBezTo>
                  <a:lnTo>
                    <a:pt x="249361" y="72718"/>
                  </a:lnTo>
                  <a:cubicBezTo>
                    <a:pt x="248973" y="72253"/>
                    <a:pt x="206418" y="28381"/>
                    <a:pt x="113635" y="11405"/>
                  </a:cubicBezTo>
                  <a:cubicBezTo>
                    <a:pt x="85575" y="6289"/>
                    <a:pt x="62088" y="10165"/>
                    <a:pt x="43873" y="23032"/>
                  </a:cubicBezTo>
                  <a:cubicBezTo>
                    <a:pt x="15348" y="43186"/>
                    <a:pt x="9302" y="78919"/>
                    <a:pt x="9224" y="79229"/>
                  </a:cubicBezTo>
                  <a:lnTo>
                    <a:pt x="9302" y="168137"/>
                  </a:lnTo>
                  <a:lnTo>
                    <a:pt x="20929" y="168137"/>
                  </a:lnTo>
                  <a:lnTo>
                    <a:pt x="20929" y="20263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id="{FC080F32-A6AF-6D4D-2557-581DE92BCA10}"/>
                </a:ext>
              </a:extLst>
            </p:cNvPr>
            <p:cNvSpPr/>
            <p:nvPr/>
          </p:nvSpPr>
          <p:spPr>
            <a:xfrm rot="-3552964">
              <a:off x="3403928" y="6412755"/>
              <a:ext cx="9301" cy="90225"/>
            </a:xfrm>
            <a:custGeom>
              <a:avLst/>
              <a:gdLst>
                <a:gd name="connsiteX0" fmla="*/ 0 w 9301"/>
                <a:gd name="connsiteY0" fmla="*/ 0 h 90225"/>
                <a:gd name="connsiteX1" fmla="*/ 9302 w 9301"/>
                <a:gd name="connsiteY1" fmla="*/ 0 h 90225"/>
                <a:gd name="connsiteX2" fmla="*/ 9302 w 9301"/>
                <a:gd name="connsiteY2" fmla="*/ 90225 h 90225"/>
                <a:gd name="connsiteX3" fmla="*/ 0 w 9301"/>
                <a:gd name="connsiteY3" fmla="*/ 90225 h 9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" h="90225">
                  <a:moveTo>
                    <a:pt x="0" y="0"/>
                  </a:moveTo>
                  <a:lnTo>
                    <a:pt x="9302" y="0"/>
                  </a:lnTo>
                  <a:lnTo>
                    <a:pt x="9302" y="90225"/>
                  </a:lnTo>
                  <a:lnTo>
                    <a:pt x="0" y="902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82023C16-CC02-EDC4-6C8B-D12CF0C28F0F}"/>
                </a:ext>
              </a:extLst>
            </p:cNvPr>
            <p:cNvSpPr/>
            <p:nvPr/>
          </p:nvSpPr>
          <p:spPr>
            <a:xfrm>
              <a:off x="3505953" y="6139569"/>
              <a:ext cx="41547" cy="337105"/>
            </a:xfrm>
            <a:custGeom>
              <a:avLst/>
              <a:gdLst>
                <a:gd name="connsiteX0" fmla="*/ 41547 w 41547"/>
                <a:gd name="connsiteY0" fmla="*/ 337106 h 337105"/>
                <a:gd name="connsiteX1" fmla="*/ 32246 w 41547"/>
                <a:gd name="connsiteY1" fmla="*/ 337106 h 337105"/>
                <a:gd name="connsiteX2" fmla="*/ 32246 w 41547"/>
                <a:gd name="connsiteY2" fmla="*/ 9302 h 337105"/>
                <a:gd name="connsiteX3" fmla="*/ 9302 w 41547"/>
                <a:gd name="connsiteY3" fmla="*/ 9302 h 337105"/>
                <a:gd name="connsiteX4" fmla="*/ 9302 w 41547"/>
                <a:gd name="connsiteY4" fmla="*/ 329355 h 337105"/>
                <a:gd name="connsiteX5" fmla="*/ 0 w 41547"/>
                <a:gd name="connsiteY5" fmla="*/ 329355 h 337105"/>
                <a:gd name="connsiteX6" fmla="*/ 0 w 41547"/>
                <a:gd name="connsiteY6" fmla="*/ 0 h 337105"/>
                <a:gd name="connsiteX7" fmla="*/ 41547 w 41547"/>
                <a:gd name="connsiteY7" fmla="*/ 0 h 337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47" h="337105">
                  <a:moveTo>
                    <a:pt x="41547" y="337106"/>
                  </a:moveTo>
                  <a:lnTo>
                    <a:pt x="32246" y="337106"/>
                  </a:lnTo>
                  <a:lnTo>
                    <a:pt x="32246" y="9302"/>
                  </a:lnTo>
                  <a:lnTo>
                    <a:pt x="9302" y="9302"/>
                  </a:lnTo>
                  <a:lnTo>
                    <a:pt x="9302" y="329355"/>
                  </a:lnTo>
                  <a:lnTo>
                    <a:pt x="0" y="329355"/>
                  </a:lnTo>
                  <a:lnTo>
                    <a:pt x="0" y="0"/>
                  </a:lnTo>
                  <a:lnTo>
                    <a:pt x="41547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7039461A-AA15-C79D-4AF9-0E751EE816B4}"/>
                </a:ext>
              </a:extLst>
            </p:cNvPr>
            <p:cNvSpPr/>
            <p:nvPr/>
          </p:nvSpPr>
          <p:spPr>
            <a:xfrm>
              <a:off x="3557577" y="6148638"/>
              <a:ext cx="46818" cy="349585"/>
            </a:xfrm>
            <a:custGeom>
              <a:avLst/>
              <a:gdLst>
                <a:gd name="connsiteX0" fmla="*/ 46818 w 46818"/>
                <a:gd name="connsiteY0" fmla="*/ 349585 h 349585"/>
                <a:gd name="connsiteX1" fmla="*/ 37516 w 46818"/>
                <a:gd name="connsiteY1" fmla="*/ 349585 h 349585"/>
                <a:gd name="connsiteX2" fmla="*/ 37516 w 46818"/>
                <a:gd name="connsiteY2" fmla="*/ 9302 h 349585"/>
                <a:gd name="connsiteX3" fmla="*/ 9302 w 46818"/>
                <a:gd name="connsiteY3" fmla="*/ 9302 h 349585"/>
                <a:gd name="connsiteX4" fmla="*/ 9302 w 46818"/>
                <a:gd name="connsiteY4" fmla="*/ 340206 h 349585"/>
                <a:gd name="connsiteX5" fmla="*/ 0 w 46818"/>
                <a:gd name="connsiteY5" fmla="*/ 340206 h 349585"/>
                <a:gd name="connsiteX6" fmla="*/ 0 w 46818"/>
                <a:gd name="connsiteY6" fmla="*/ 0 h 349585"/>
                <a:gd name="connsiteX7" fmla="*/ 46818 w 46818"/>
                <a:gd name="connsiteY7" fmla="*/ 0 h 349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18" h="349585">
                  <a:moveTo>
                    <a:pt x="46818" y="349585"/>
                  </a:moveTo>
                  <a:lnTo>
                    <a:pt x="37516" y="349585"/>
                  </a:lnTo>
                  <a:lnTo>
                    <a:pt x="37516" y="9302"/>
                  </a:lnTo>
                  <a:lnTo>
                    <a:pt x="9302" y="9302"/>
                  </a:lnTo>
                  <a:lnTo>
                    <a:pt x="9302" y="340206"/>
                  </a:lnTo>
                  <a:lnTo>
                    <a:pt x="0" y="340206"/>
                  </a:lnTo>
                  <a:lnTo>
                    <a:pt x="0" y="0"/>
                  </a:lnTo>
                  <a:lnTo>
                    <a:pt x="46818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5497D282-D610-A7C4-142F-A2562C98D1D2}"/>
                </a:ext>
              </a:extLst>
            </p:cNvPr>
            <p:cNvSpPr/>
            <p:nvPr/>
          </p:nvSpPr>
          <p:spPr>
            <a:xfrm>
              <a:off x="3595094" y="5985860"/>
              <a:ext cx="217270" cy="525928"/>
            </a:xfrm>
            <a:custGeom>
              <a:avLst/>
              <a:gdLst>
                <a:gd name="connsiteX0" fmla="*/ 217270 w 217270"/>
                <a:gd name="connsiteY0" fmla="*/ 525928 h 525928"/>
                <a:gd name="connsiteX1" fmla="*/ 207968 w 217270"/>
                <a:gd name="connsiteY1" fmla="*/ 525928 h 525928"/>
                <a:gd name="connsiteX2" fmla="*/ 207968 w 217270"/>
                <a:gd name="connsiteY2" fmla="*/ 107434 h 525928"/>
                <a:gd name="connsiteX3" fmla="*/ 174405 w 217270"/>
                <a:gd name="connsiteY3" fmla="*/ 107434 h 525928"/>
                <a:gd name="connsiteX4" fmla="*/ 174405 w 217270"/>
                <a:gd name="connsiteY4" fmla="*/ 9302 h 525928"/>
                <a:gd name="connsiteX5" fmla="*/ 49299 w 217270"/>
                <a:gd name="connsiteY5" fmla="*/ 9302 h 525928"/>
                <a:gd name="connsiteX6" fmla="*/ 49299 w 217270"/>
                <a:gd name="connsiteY6" fmla="*/ 141074 h 525928"/>
                <a:gd name="connsiteX7" fmla="*/ 9302 w 217270"/>
                <a:gd name="connsiteY7" fmla="*/ 141074 h 525928"/>
                <a:gd name="connsiteX8" fmla="*/ 9302 w 217270"/>
                <a:gd name="connsiteY8" fmla="*/ 150608 h 525928"/>
                <a:gd name="connsiteX9" fmla="*/ 0 w 217270"/>
                <a:gd name="connsiteY9" fmla="*/ 150608 h 525928"/>
                <a:gd name="connsiteX10" fmla="*/ 0 w 217270"/>
                <a:gd name="connsiteY10" fmla="*/ 131773 h 525928"/>
                <a:gd name="connsiteX11" fmla="*/ 39997 w 217270"/>
                <a:gd name="connsiteY11" fmla="*/ 131773 h 525928"/>
                <a:gd name="connsiteX12" fmla="*/ 39997 w 217270"/>
                <a:gd name="connsiteY12" fmla="*/ 0 h 525928"/>
                <a:gd name="connsiteX13" fmla="*/ 183707 w 217270"/>
                <a:gd name="connsiteY13" fmla="*/ 0 h 525928"/>
                <a:gd name="connsiteX14" fmla="*/ 183707 w 217270"/>
                <a:gd name="connsiteY14" fmla="*/ 98132 h 525928"/>
                <a:gd name="connsiteX15" fmla="*/ 217270 w 217270"/>
                <a:gd name="connsiteY15" fmla="*/ 98132 h 525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7270" h="525928">
                  <a:moveTo>
                    <a:pt x="217270" y="525928"/>
                  </a:moveTo>
                  <a:lnTo>
                    <a:pt x="207968" y="525928"/>
                  </a:lnTo>
                  <a:lnTo>
                    <a:pt x="207968" y="107434"/>
                  </a:lnTo>
                  <a:lnTo>
                    <a:pt x="174405" y="107434"/>
                  </a:lnTo>
                  <a:lnTo>
                    <a:pt x="174405" y="9302"/>
                  </a:lnTo>
                  <a:lnTo>
                    <a:pt x="49299" y="9302"/>
                  </a:lnTo>
                  <a:lnTo>
                    <a:pt x="49299" y="141074"/>
                  </a:lnTo>
                  <a:lnTo>
                    <a:pt x="9302" y="141074"/>
                  </a:lnTo>
                  <a:lnTo>
                    <a:pt x="9302" y="150608"/>
                  </a:lnTo>
                  <a:lnTo>
                    <a:pt x="0" y="150608"/>
                  </a:lnTo>
                  <a:lnTo>
                    <a:pt x="0" y="131773"/>
                  </a:lnTo>
                  <a:lnTo>
                    <a:pt x="39997" y="131773"/>
                  </a:lnTo>
                  <a:lnTo>
                    <a:pt x="39997" y="0"/>
                  </a:lnTo>
                  <a:lnTo>
                    <a:pt x="183707" y="0"/>
                  </a:lnTo>
                  <a:lnTo>
                    <a:pt x="183707" y="98132"/>
                  </a:lnTo>
                  <a:lnTo>
                    <a:pt x="217270" y="9813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9DB444F9-2244-F1DA-99A3-A9E31AB6B517}"/>
                </a:ext>
              </a:extLst>
            </p:cNvPr>
            <p:cNvSpPr/>
            <p:nvPr/>
          </p:nvSpPr>
          <p:spPr>
            <a:xfrm>
              <a:off x="3595094" y="5864707"/>
              <a:ext cx="210836" cy="245950"/>
            </a:xfrm>
            <a:custGeom>
              <a:avLst/>
              <a:gdLst>
                <a:gd name="connsiteX0" fmla="*/ 9302 w 210836"/>
                <a:gd name="connsiteY0" fmla="*/ 245950 h 245950"/>
                <a:gd name="connsiteX1" fmla="*/ 0 w 210836"/>
                <a:gd name="connsiteY1" fmla="*/ 245950 h 245950"/>
                <a:gd name="connsiteX2" fmla="*/ 0 w 210836"/>
                <a:gd name="connsiteY2" fmla="*/ 216727 h 245950"/>
                <a:gd name="connsiteX3" fmla="*/ 21936 w 210836"/>
                <a:gd name="connsiteY3" fmla="*/ 216727 h 245950"/>
                <a:gd name="connsiteX4" fmla="*/ 21936 w 210836"/>
                <a:gd name="connsiteY4" fmla="*/ 102240 h 245950"/>
                <a:gd name="connsiteX5" fmla="*/ 57825 w 210836"/>
                <a:gd name="connsiteY5" fmla="*/ 102240 h 245950"/>
                <a:gd name="connsiteX6" fmla="*/ 57825 w 210836"/>
                <a:gd name="connsiteY6" fmla="*/ 66662 h 245950"/>
                <a:gd name="connsiteX7" fmla="*/ 124487 w 210836"/>
                <a:gd name="connsiteY7" fmla="*/ 0 h 245950"/>
                <a:gd name="connsiteX8" fmla="*/ 188823 w 210836"/>
                <a:gd name="connsiteY8" fmla="*/ 64414 h 245950"/>
                <a:gd name="connsiteX9" fmla="*/ 188823 w 210836"/>
                <a:gd name="connsiteY9" fmla="*/ 104333 h 245950"/>
                <a:gd name="connsiteX10" fmla="*/ 210837 w 210836"/>
                <a:gd name="connsiteY10" fmla="*/ 104333 h 245950"/>
                <a:gd name="connsiteX11" fmla="*/ 210837 w 210836"/>
                <a:gd name="connsiteY11" fmla="*/ 207193 h 245950"/>
                <a:gd name="connsiteX12" fmla="*/ 201535 w 210836"/>
                <a:gd name="connsiteY12" fmla="*/ 207193 h 245950"/>
                <a:gd name="connsiteX13" fmla="*/ 201535 w 210836"/>
                <a:gd name="connsiteY13" fmla="*/ 113635 h 245950"/>
                <a:gd name="connsiteX14" fmla="*/ 179521 w 210836"/>
                <a:gd name="connsiteY14" fmla="*/ 113635 h 245950"/>
                <a:gd name="connsiteX15" fmla="*/ 179521 w 210836"/>
                <a:gd name="connsiteY15" fmla="*/ 68289 h 245950"/>
                <a:gd name="connsiteX16" fmla="*/ 124487 w 210836"/>
                <a:gd name="connsiteY16" fmla="*/ 13177 h 245950"/>
                <a:gd name="connsiteX17" fmla="*/ 67127 w 210836"/>
                <a:gd name="connsiteY17" fmla="*/ 70537 h 245950"/>
                <a:gd name="connsiteX18" fmla="*/ 67127 w 210836"/>
                <a:gd name="connsiteY18" fmla="*/ 111542 h 245950"/>
                <a:gd name="connsiteX19" fmla="*/ 31238 w 210836"/>
                <a:gd name="connsiteY19" fmla="*/ 111542 h 245950"/>
                <a:gd name="connsiteX20" fmla="*/ 31238 w 210836"/>
                <a:gd name="connsiteY20" fmla="*/ 226029 h 245950"/>
                <a:gd name="connsiteX21" fmla="*/ 9302 w 210836"/>
                <a:gd name="connsiteY21" fmla="*/ 226029 h 245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10836" h="245950">
                  <a:moveTo>
                    <a:pt x="9302" y="245950"/>
                  </a:moveTo>
                  <a:lnTo>
                    <a:pt x="0" y="245950"/>
                  </a:lnTo>
                  <a:lnTo>
                    <a:pt x="0" y="216727"/>
                  </a:lnTo>
                  <a:lnTo>
                    <a:pt x="21936" y="216727"/>
                  </a:lnTo>
                  <a:lnTo>
                    <a:pt x="21936" y="102240"/>
                  </a:lnTo>
                  <a:lnTo>
                    <a:pt x="57825" y="102240"/>
                  </a:lnTo>
                  <a:lnTo>
                    <a:pt x="57825" y="66662"/>
                  </a:lnTo>
                  <a:lnTo>
                    <a:pt x="124487" y="0"/>
                  </a:lnTo>
                  <a:lnTo>
                    <a:pt x="188823" y="64414"/>
                  </a:lnTo>
                  <a:lnTo>
                    <a:pt x="188823" y="104333"/>
                  </a:lnTo>
                  <a:lnTo>
                    <a:pt x="210837" y="104333"/>
                  </a:lnTo>
                  <a:lnTo>
                    <a:pt x="210837" y="207193"/>
                  </a:lnTo>
                  <a:lnTo>
                    <a:pt x="201535" y="207193"/>
                  </a:lnTo>
                  <a:lnTo>
                    <a:pt x="201535" y="113635"/>
                  </a:lnTo>
                  <a:lnTo>
                    <a:pt x="179521" y="113635"/>
                  </a:lnTo>
                  <a:lnTo>
                    <a:pt x="179521" y="68289"/>
                  </a:lnTo>
                  <a:lnTo>
                    <a:pt x="124487" y="13177"/>
                  </a:lnTo>
                  <a:lnTo>
                    <a:pt x="67127" y="70537"/>
                  </a:lnTo>
                  <a:lnTo>
                    <a:pt x="67127" y="111542"/>
                  </a:lnTo>
                  <a:lnTo>
                    <a:pt x="31238" y="111542"/>
                  </a:lnTo>
                  <a:lnTo>
                    <a:pt x="31238" y="226029"/>
                  </a:lnTo>
                  <a:lnTo>
                    <a:pt x="9302" y="22602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2F0B9300-697B-76AC-0F6A-772C21524446}"/>
                </a:ext>
              </a:extLst>
            </p:cNvPr>
            <p:cNvSpPr/>
            <p:nvPr/>
          </p:nvSpPr>
          <p:spPr>
            <a:xfrm>
              <a:off x="3818022" y="6093061"/>
              <a:ext cx="31780" cy="418727"/>
            </a:xfrm>
            <a:custGeom>
              <a:avLst/>
              <a:gdLst>
                <a:gd name="connsiteX0" fmla="*/ 31780 w 31780"/>
                <a:gd name="connsiteY0" fmla="*/ 418728 h 418727"/>
                <a:gd name="connsiteX1" fmla="*/ 22479 w 31780"/>
                <a:gd name="connsiteY1" fmla="*/ 418728 h 418727"/>
                <a:gd name="connsiteX2" fmla="*/ 22479 w 31780"/>
                <a:gd name="connsiteY2" fmla="*/ 9302 h 418727"/>
                <a:gd name="connsiteX3" fmla="*/ 0 w 31780"/>
                <a:gd name="connsiteY3" fmla="*/ 9302 h 418727"/>
                <a:gd name="connsiteX4" fmla="*/ 0 w 31780"/>
                <a:gd name="connsiteY4" fmla="*/ 0 h 418727"/>
                <a:gd name="connsiteX5" fmla="*/ 31780 w 31780"/>
                <a:gd name="connsiteY5" fmla="*/ 0 h 418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0" h="418727">
                  <a:moveTo>
                    <a:pt x="31780" y="418728"/>
                  </a:moveTo>
                  <a:lnTo>
                    <a:pt x="22479" y="418728"/>
                  </a:lnTo>
                  <a:lnTo>
                    <a:pt x="22479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31780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DB878751-9781-C23A-6124-BCC1B74CD4C6}"/>
                </a:ext>
              </a:extLst>
            </p:cNvPr>
            <p:cNvSpPr/>
            <p:nvPr/>
          </p:nvSpPr>
          <p:spPr>
            <a:xfrm>
              <a:off x="3699117" y="5760141"/>
              <a:ext cx="40849" cy="127819"/>
            </a:xfrm>
            <a:custGeom>
              <a:avLst/>
              <a:gdLst>
                <a:gd name="connsiteX0" fmla="*/ 9147 w 40849"/>
                <a:gd name="connsiteY0" fmla="*/ 127820 h 127819"/>
                <a:gd name="connsiteX1" fmla="*/ 0 w 40849"/>
                <a:gd name="connsiteY1" fmla="*/ 126192 h 127819"/>
                <a:gd name="connsiteX2" fmla="*/ 22479 w 40849"/>
                <a:gd name="connsiteY2" fmla="*/ 0 h 127819"/>
                <a:gd name="connsiteX3" fmla="*/ 40850 w 40849"/>
                <a:gd name="connsiteY3" fmla="*/ 126347 h 127819"/>
                <a:gd name="connsiteX4" fmla="*/ 31625 w 40849"/>
                <a:gd name="connsiteY4" fmla="*/ 127665 h 127819"/>
                <a:gd name="connsiteX5" fmla="*/ 21549 w 40849"/>
                <a:gd name="connsiteY5" fmla="*/ 58290 h 12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849" h="127819">
                  <a:moveTo>
                    <a:pt x="9147" y="127820"/>
                  </a:moveTo>
                  <a:lnTo>
                    <a:pt x="0" y="126192"/>
                  </a:lnTo>
                  <a:lnTo>
                    <a:pt x="22479" y="0"/>
                  </a:lnTo>
                  <a:lnTo>
                    <a:pt x="40850" y="126347"/>
                  </a:lnTo>
                  <a:lnTo>
                    <a:pt x="31625" y="127665"/>
                  </a:lnTo>
                  <a:lnTo>
                    <a:pt x="21549" y="5829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DCABFCF6-2430-794E-E98E-9E559D29D493}"/>
                </a:ext>
              </a:extLst>
            </p:cNvPr>
            <p:cNvSpPr/>
            <p:nvPr/>
          </p:nvSpPr>
          <p:spPr>
            <a:xfrm>
              <a:off x="3656407" y="6067869"/>
              <a:ext cx="101077" cy="34493"/>
            </a:xfrm>
            <a:custGeom>
              <a:avLst/>
              <a:gdLst>
                <a:gd name="connsiteX0" fmla="*/ 101077 w 101077"/>
                <a:gd name="connsiteY0" fmla="*/ 34494 h 34493"/>
                <a:gd name="connsiteX1" fmla="*/ 0 w 101077"/>
                <a:gd name="connsiteY1" fmla="*/ 34494 h 34493"/>
                <a:gd name="connsiteX2" fmla="*/ 0 w 101077"/>
                <a:gd name="connsiteY2" fmla="*/ 8759 h 34493"/>
                <a:gd name="connsiteX3" fmla="*/ 32323 w 101077"/>
                <a:gd name="connsiteY3" fmla="*/ 8759 h 34493"/>
                <a:gd name="connsiteX4" fmla="*/ 32323 w 101077"/>
                <a:gd name="connsiteY4" fmla="*/ 0 h 34493"/>
                <a:gd name="connsiteX5" fmla="*/ 101077 w 101077"/>
                <a:gd name="connsiteY5" fmla="*/ 0 h 34493"/>
                <a:gd name="connsiteX6" fmla="*/ 101077 w 101077"/>
                <a:gd name="connsiteY6" fmla="*/ 34494 h 34493"/>
                <a:gd name="connsiteX7" fmla="*/ 9302 w 101077"/>
                <a:gd name="connsiteY7" fmla="*/ 25192 h 34493"/>
                <a:gd name="connsiteX8" fmla="*/ 91698 w 101077"/>
                <a:gd name="connsiteY8" fmla="*/ 25192 h 34493"/>
                <a:gd name="connsiteX9" fmla="*/ 91698 w 101077"/>
                <a:gd name="connsiteY9" fmla="*/ 9302 h 34493"/>
                <a:gd name="connsiteX10" fmla="*/ 41547 w 101077"/>
                <a:gd name="connsiteY10" fmla="*/ 9302 h 34493"/>
                <a:gd name="connsiteX11" fmla="*/ 41547 w 101077"/>
                <a:gd name="connsiteY11" fmla="*/ 18061 h 34493"/>
                <a:gd name="connsiteX12" fmla="*/ 9224 w 101077"/>
                <a:gd name="connsiteY12" fmla="*/ 18061 h 34493"/>
                <a:gd name="connsiteX13" fmla="*/ 9224 w 101077"/>
                <a:gd name="connsiteY13" fmla="*/ 25192 h 34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1077" h="34493">
                  <a:moveTo>
                    <a:pt x="101077" y="34494"/>
                  </a:moveTo>
                  <a:lnTo>
                    <a:pt x="0" y="34494"/>
                  </a:lnTo>
                  <a:lnTo>
                    <a:pt x="0" y="8759"/>
                  </a:lnTo>
                  <a:lnTo>
                    <a:pt x="32323" y="8759"/>
                  </a:lnTo>
                  <a:lnTo>
                    <a:pt x="32323" y="0"/>
                  </a:lnTo>
                  <a:lnTo>
                    <a:pt x="101077" y="0"/>
                  </a:lnTo>
                  <a:lnTo>
                    <a:pt x="101077" y="34494"/>
                  </a:lnTo>
                  <a:close/>
                  <a:moveTo>
                    <a:pt x="9302" y="25192"/>
                  </a:moveTo>
                  <a:lnTo>
                    <a:pt x="91698" y="25192"/>
                  </a:lnTo>
                  <a:lnTo>
                    <a:pt x="91698" y="9302"/>
                  </a:lnTo>
                  <a:lnTo>
                    <a:pt x="41547" y="9302"/>
                  </a:lnTo>
                  <a:lnTo>
                    <a:pt x="41547" y="18061"/>
                  </a:lnTo>
                  <a:lnTo>
                    <a:pt x="9224" y="18061"/>
                  </a:lnTo>
                  <a:lnTo>
                    <a:pt x="9224" y="2519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F9668B27-ED51-4304-F2BD-0C2EB3075F3C}"/>
                </a:ext>
              </a:extLst>
            </p:cNvPr>
            <p:cNvSpPr/>
            <p:nvPr/>
          </p:nvSpPr>
          <p:spPr>
            <a:xfrm>
              <a:off x="3421619" y="6520703"/>
              <a:ext cx="540578" cy="164793"/>
            </a:xfrm>
            <a:custGeom>
              <a:avLst/>
              <a:gdLst>
                <a:gd name="connsiteX0" fmla="*/ 540579 w 540578"/>
                <a:gd name="connsiteY0" fmla="*/ 164794 h 164793"/>
                <a:gd name="connsiteX1" fmla="*/ 531277 w 540578"/>
                <a:gd name="connsiteY1" fmla="*/ 164794 h 164793"/>
                <a:gd name="connsiteX2" fmla="*/ 531277 w 540578"/>
                <a:gd name="connsiteY2" fmla="*/ 101000 h 164793"/>
                <a:gd name="connsiteX3" fmla="*/ 500272 w 540578"/>
                <a:gd name="connsiteY3" fmla="*/ 101000 h 164793"/>
                <a:gd name="connsiteX4" fmla="*/ 500272 w 540578"/>
                <a:gd name="connsiteY4" fmla="*/ 9302 h 164793"/>
                <a:gd name="connsiteX5" fmla="*/ 423533 w 540578"/>
                <a:gd name="connsiteY5" fmla="*/ 9302 h 164793"/>
                <a:gd name="connsiteX6" fmla="*/ 211844 w 540578"/>
                <a:gd name="connsiteY6" fmla="*/ 65034 h 164793"/>
                <a:gd name="connsiteX7" fmla="*/ 147275 w 540578"/>
                <a:gd name="connsiteY7" fmla="*/ 88520 h 164793"/>
                <a:gd name="connsiteX8" fmla="*/ 0 w 540578"/>
                <a:gd name="connsiteY8" fmla="*/ 115262 h 164793"/>
                <a:gd name="connsiteX9" fmla="*/ 853 w 540578"/>
                <a:gd name="connsiteY9" fmla="*/ 105961 h 164793"/>
                <a:gd name="connsiteX10" fmla="*/ 144252 w 540578"/>
                <a:gd name="connsiteY10" fmla="*/ 79684 h 164793"/>
                <a:gd name="connsiteX11" fmla="*/ 208589 w 540578"/>
                <a:gd name="connsiteY11" fmla="*/ 56275 h 164793"/>
                <a:gd name="connsiteX12" fmla="*/ 423533 w 540578"/>
                <a:gd name="connsiteY12" fmla="*/ 0 h 164793"/>
                <a:gd name="connsiteX13" fmla="*/ 509573 w 540578"/>
                <a:gd name="connsiteY13" fmla="*/ 0 h 164793"/>
                <a:gd name="connsiteX14" fmla="*/ 509573 w 540578"/>
                <a:gd name="connsiteY14" fmla="*/ 91698 h 164793"/>
                <a:gd name="connsiteX15" fmla="*/ 540579 w 540578"/>
                <a:gd name="connsiteY15" fmla="*/ 91698 h 164793"/>
                <a:gd name="connsiteX16" fmla="*/ 540579 w 540578"/>
                <a:gd name="connsiteY16" fmla="*/ 164794 h 16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0578" h="164793">
                  <a:moveTo>
                    <a:pt x="540579" y="164794"/>
                  </a:moveTo>
                  <a:lnTo>
                    <a:pt x="531277" y="164794"/>
                  </a:lnTo>
                  <a:lnTo>
                    <a:pt x="531277" y="101000"/>
                  </a:lnTo>
                  <a:lnTo>
                    <a:pt x="500272" y="101000"/>
                  </a:lnTo>
                  <a:lnTo>
                    <a:pt x="500272" y="9302"/>
                  </a:lnTo>
                  <a:lnTo>
                    <a:pt x="423533" y="9302"/>
                  </a:lnTo>
                  <a:cubicBezTo>
                    <a:pt x="361368" y="9302"/>
                    <a:pt x="285327" y="37594"/>
                    <a:pt x="211844" y="65034"/>
                  </a:cubicBezTo>
                  <a:cubicBezTo>
                    <a:pt x="190528" y="73018"/>
                    <a:pt x="168514" y="81157"/>
                    <a:pt x="147275" y="88520"/>
                  </a:cubicBezTo>
                  <a:cubicBezTo>
                    <a:pt x="55655" y="120146"/>
                    <a:pt x="2170" y="115418"/>
                    <a:pt x="0" y="115262"/>
                  </a:cubicBezTo>
                  <a:lnTo>
                    <a:pt x="853" y="105961"/>
                  </a:lnTo>
                  <a:cubicBezTo>
                    <a:pt x="1395" y="106038"/>
                    <a:pt x="54724" y="110612"/>
                    <a:pt x="144252" y="79684"/>
                  </a:cubicBezTo>
                  <a:cubicBezTo>
                    <a:pt x="165336" y="72397"/>
                    <a:pt x="187350" y="64181"/>
                    <a:pt x="208589" y="56275"/>
                  </a:cubicBezTo>
                  <a:cubicBezTo>
                    <a:pt x="282846" y="28602"/>
                    <a:pt x="359662" y="0"/>
                    <a:pt x="423533" y="0"/>
                  </a:cubicBezTo>
                  <a:lnTo>
                    <a:pt x="509573" y="0"/>
                  </a:lnTo>
                  <a:lnTo>
                    <a:pt x="509573" y="91698"/>
                  </a:lnTo>
                  <a:lnTo>
                    <a:pt x="540579" y="91698"/>
                  </a:lnTo>
                  <a:lnTo>
                    <a:pt x="540579" y="16479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C835E3E9-30BD-130F-6A67-5BD5888DB4E7}"/>
                </a:ext>
              </a:extLst>
            </p:cNvPr>
            <p:cNvSpPr/>
            <p:nvPr/>
          </p:nvSpPr>
          <p:spPr>
            <a:xfrm>
              <a:off x="3531765" y="6618835"/>
              <a:ext cx="400744" cy="66661"/>
            </a:xfrm>
            <a:custGeom>
              <a:avLst/>
              <a:gdLst>
                <a:gd name="connsiteX0" fmla="*/ 400744 w 400744"/>
                <a:gd name="connsiteY0" fmla="*/ 66662 h 66661"/>
                <a:gd name="connsiteX1" fmla="*/ 391443 w 400744"/>
                <a:gd name="connsiteY1" fmla="*/ 66662 h 66661"/>
                <a:gd name="connsiteX2" fmla="*/ 391443 w 400744"/>
                <a:gd name="connsiteY2" fmla="*/ 37749 h 66661"/>
                <a:gd name="connsiteX3" fmla="*/ 352686 w 400744"/>
                <a:gd name="connsiteY3" fmla="*/ 37749 h 66661"/>
                <a:gd name="connsiteX4" fmla="*/ 352686 w 400744"/>
                <a:gd name="connsiteY4" fmla="*/ 9302 h 66661"/>
                <a:gd name="connsiteX5" fmla="*/ 304473 w 400744"/>
                <a:gd name="connsiteY5" fmla="*/ 9302 h 66661"/>
                <a:gd name="connsiteX6" fmla="*/ 304473 w 400744"/>
                <a:gd name="connsiteY6" fmla="*/ 46121 h 66661"/>
                <a:gd name="connsiteX7" fmla="*/ 237734 w 400744"/>
                <a:gd name="connsiteY7" fmla="*/ 46121 h 66661"/>
                <a:gd name="connsiteX8" fmla="*/ 237734 w 400744"/>
                <a:gd name="connsiteY8" fmla="*/ 26122 h 66661"/>
                <a:gd name="connsiteX9" fmla="*/ 175955 w 400744"/>
                <a:gd name="connsiteY9" fmla="*/ 26122 h 66661"/>
                <a:gd name="connsiteX10" fmla="*/ 175955 w 400744"/>
                <a:gd name="connsiteY10" fmla="*/ 41625 h 66661"/>
                <a:gd name="connsiteX11" fmla="*/ 9302 w 400744"/>
                <a:gd name="connsiteY11" fmla="*/ 41625 h 66661"/>
                <a:gd name="connsiteX12" fmla="*/ 9302 w 400744"/>
                <a:gd name="connsiteY12" fmla="*/ 66662 h 66661"/>
                <a:gd name="connsiteX13" fmla="*/ 0 w 400744"/>
                <a:gd name="connsiteY13" fmla="*/ 66662 h 66661"/>
                <a:gd name="connsiteX14" fmla="*/ 0 w 400744"/>
                <a:gd name="connsiteY14" fmla="*/ 32323 h 66661"/>
                <a:gd name="connsiteX15" fmla="*/ 166654 w 400744"/>
                <a:gd name="connsiteY15" fmla="*/ 32323 h 66661"/>
                <a:gd name="connsiteX16" fmla="*/ 166654 w 400744"/>
                <a:gd name="connsiteY16" fmla="*/ 16820 h 66661"/>
                <a:gd name="connsiteX17" fmla="*/ 247035 w 400744"/>
                <a:gd name="connsiteY17" fmla="*/ 16820 h 66661"/>
                <a:gd name="connsiteX18" fmla="*/ 247035 w 400744"/>
                <a:gd name="connsiteY18" fmla="*/ 36819 h 66661"/>
                <a:gd name="connsiteX19" fmla="*/ 295171 w 400744"/>
                <a:gd name="connsiteY19" fmla="*/ 36819 h 66661"/>
                <a:gd name="connsiteX20" fmla="*/ 295171 w 400744"/>
                <a:gd name="connsiteY20" fmla="*/ 0 h 66661"/>
                <a:gd name="connsiteX21" fmla="*/ 361988 w 400744"/>
                <a:gd name="connsiteY21" fmla="*/ 0 h 66661"/>
                <a:gd name="connsiteX22" fmla="*/ 361988 w 400744"/>
                <a:gd name="connsiteY22" fmla="*/ 28447 h 66661"/>
                <a:gd name="connsiteX23" fmla="*/ 400744 w 400744"/>
                <a:gd name="connsiteY23" fmla="*/ 28447 h 66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00744" h="66661">
                  <a:moveTo>
                    <a:pt x="400744" y="66662"/>
                  </a:moveTo>
                  <a:lnTo>
                    <a:pt x="391443" y="66662"/>
                  </a:lnTo>
                  <a:lnTo>
                    <a:pt x="391443" y="37749"/>
                  </a:lnTo>
                  <a:lnTo>
                    <a:pt x="352686" y="37749"/>
                  </a:lnTo>
                  <a:lnTo>
                    <a:pt x="352686" y="9302"/>
                  </a:lnTo>
                  <a:lnTo>
                    <a:pt x="304473" y="9302"/>
                  </a:lnTo>
                  <a:lnTo>
                    <a:pt x="304473" y="46121"/>
                  </a:lnTo>
                  <a:lnTo>
                    <a:pt x="237734" y="46121"/>
                  </a:lnTo>
                  <a:lnTo>
                    <a:pt x="237734" y="26122"/>
                  </a:lnTo>
                  <a:lnTo>
                    <a:pt x="175955" y="26122"/>
                  </a:lnTo>
                  <a:lnTo>
                    <a:pt x="175955" y="41625"/>
                  </a:lnTo>
                  <a:lnTo>
                    <a:pt x="9302" y="41625"/>
                  </a:lnTo>
                  <a:lnTo>
                    <a:pt x="9302" y="66662"/>
                  </a:lnTo>
                  <a:lnTo>
                    <a:pt x="0" y="66662"/>
                  </a:lnTo>
                  <a:lnTo>
                    <a:pt x="0" y="32323"/>
                  </a:lnTo>
                  <a:lnTo>
                    <a:pt x="166654" y="32323"/>
                  </a:lnTo>
                  <a:lnTo>
                    <a:pt x="166654" y="16820"/>
                  </a:lnTo>
                  <a:lnTo>
                    <a:pt x="247035" y="16820"/>
                  </a:lnTo>
                  <a:lnTo>
                    <a:pt x="247035" y="36819"/>
                  </a:lnTo>
                  <a:lnTo>
                    <a:pt x="295171" y="36819"/>
                  </a:lnTo>
                  <a:lnTo>
                    <a:pt x="295171" y="0"/>
                  </a:lnTo>
                  <a:lnTo>
                    <a:pt x="361988" y="0"/>
                  </a:lnTo>
                  <a:lnTo>
                    <a:pt x="361988" y="28447"/>
                  </a:lnTo>
                  <a:lnTo>
                    <a:pt x="400744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F4E75803-6607-8DFE-FB6B-631690EBD36E}"/>
                </a:ext>
              </a:extLst>
            </p:cNvPr>
            <p:cNvSpPr/>
            <p:nvPr/>
          </p:nvSpPr>
          <p:spPr>
            <a:xfrm>
              <a:off x="3858097" y="6246770"/>
              <a:ext cx="65343" cy="265018"/>
            </a:xfrm>
            <a:custGeom>
              <a:avLst/>
              <a:gdLst>
                <a:gd name="connsiteX0" fmla="*/ 44725 w 65343"/>
                <a:gd name="connsiteY0" fmla="*/ 265018 h 265018"/>
                <a:gd name="connsiteX1" fmla="*/ 35424 w 65343"/>
                <a:gd name="connsiteY1" fmla="*/ 265018 h 265018"/>
                <a:gd name="connsiteX2" fmla="*/ 35424 w 65343"/>
                <a:gd name="connsiteY2" fmla="*/ 140842 h 265018"/>
                <a:gd name="connsiteX3" fmla="*/ 56042 w 65343"/>
                <a:gd name="connsiteY3" fmla="*/ 140842 h 265018"/>
                <a:gd name="connsiteX4" fmla="*/ 56042 w 65343"/>
                <a:gd name="connsiteY4" fmla="*/ 9302 h 265018"/>
                <a:gd name="connsiteX5" fmla="*/ 0 w 65343"/>
                <a:gd name="connsiteY5" fmla="*/ 9302 h 265018"/>
                <a:gd name="connsiteX6" fmla="*/ 0 w 65343"/>
                <a:gd name="connsiteY6" fmla="*/ 0 h 265018"/>
                <a:gd name="connsiteX7" fmla="*/ 65344 w 65343"/>
                <a:gd name="connsiteY7" fmla="*/ 0 h 265018"/>
                <a:gd name="connsiteX8" fmla="*/ 65344 w 65343"/>
                <a:gd name="connsiteY8" fmla="*/ 150143 h 265018"/>
                <a:gd name="connsiteX9" fmla="*/ 44725 w 65343"/>
                <a:gd name="connsiteY9" fmla="*/ 150143 h 265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343" h="265018">
                  <a:moveTo>
                    <a:pt x="44725" y="265018"/>
                  </a:moveTo>
                  <a:lnTo>
                    <a:pt x="35424" y="265018"/>
                  </a:lnTo>
                  <a:lnTo>
                    <a:pt x="35424" y="140842"/>
                  </a:lnTo>
                  <a:lnTo>
                    <a:pt x="56042" y="140842"/>
                  </a:lnTo>
                  <a:lnTo>
                    <a:pt x="56042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65344" y="0"/>
                  </a:lnTo>
                  <a:lnTo>
                    <a:pt x="65344" y="150143"/>
                  </a:lnTo>
                  <a:lnTo>
                    <a:pt x="44725" y="15014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9416BAFD-E51E-BED6-244C-AD5F2CBAD017}"/>
                </a:ext>
              </a:extLst>
            </p:cNvPr>
            <p:cNvSpPr/>
            <p:nvPr/>
          </p:nvSpPr>
          <p:spPr>
            <a:xfrm>
              <a:off x="3894761" y="5938035"/>
              <a:ext cx="67436" cy="660879"/>
            </a:xfrm>
            <a:custGeom>
              <a:avLst/>
              <a:gdLst>
                <a:gd name="connsiteX0" fmla="*/ 67437 w 67436"/>
                <a:gd name="connsiteY0" fmla="*/ 660879 h 660879"/>
                <a:gd name="connsiteX1" fmla="*/ 58135 w 67436"/>
                <a:gd name="connsiteY1" fmla="*/ 660879 h 660879"/>
                <a:gd name="connsiteX2" fmla="*/ 58135 w 67436"/>
                <a:gd name="connsiteY2" fmla="*/ 457562 h 660879"/>
                <a:gd name="connsiteX3" fmla="*/ 37516 w 67436"/>
                <a:gd name="connsiteY3" fmla="*/ 457562 h 660879"/>
                <a:gd name="connsiteX4" fmla="*/ 37516 w 67436"/>
                <a:gd name="connsiteY4" fmla="*/ 9302 h 660879"/>
                <a:gd name="connsiteX5" fmla="*/ 9302 w 67436"/>
                <a:gd name="connsiteY5" fmla="*/ 9302 h 660879"/>
                <a:gd name="connsiteX6" fmla="*/ 9302 w 67436"/>
                <a:gd name="connsiteY6" fmla="*/ 297574 h 660879"/>
                <a:gd name="connsiteX7" fmla="*/ 0 w 67436"/>
                <a:gd name="connsiteY7" fmla="*/ 297574 h 660879"/>
                <a:gd name="connsiteX8" fmla="*/ 0 w 67436"/>
                <a:gd name="connsiteY8" fmla="*/ 0 h 660879"/>
                <a:gd name="connsiteX9" fmla="*/ 46818 w 67436"/>
                <a:gd name="connsiteY9" fmla="*/ 0 h 660879"/>
                <a:gd name="connsiteX10" fmla="*/ 46818 w 67436"/>
                <a:gd name="connsiteY10" fmla="*/ 448260 h 660879"/>
                <a:gd name="connsiteX11" fmla="*/ 67437 w 67436"/>
                <a:gd name="connsiteY11" fmla="*/ 448260 h 660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7436" h="660879">
                  <a:moveTo>
                    <a:pt x="67437" y="660879"/>
                  </a:moveTo>
                  <a:lnTo>
                    <a:pt x="58135" y="660879"/>
                  </a:lnTo>
                  <a:lnTo>
                    <a:pt x="58135" y="457562"/>
                  </a:lnTo>
                  <a:lnTo>
                    <a:pt x="37516" y="457562"/>
                  </a:lnTo>
                  <a:lnTo>
                    <a:pt x="37516" y="9302"/>
                  </a:lnTo>
                  <a:lnTo>
                    <a:pt x="9302" y="9302"/>
                  </a:lnTo>
                  <a:lnTo>
                    <a:pt x="9302" y="297574"/>
                  </a:lnTo>
                  <a:lnTo>
                    <a:pt x="0" y="297574"/>
                  </a:lnTo>
                  <a:lnTo>
                    <a:pt x="0" y="0"/>
                  </a:lnTo>
                  <a:lnTo>
                    <a:pt x="46818" y="0"/>
                  </a:lnTo>
                  <a:lnTo>
                    <a:pt x="46818" y="448260"/>
                  </a:lnTo>
                  <a:lnTo>
                    <a:pt x="67437" y="44826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4D44619B-6D21-36A7-4DEC-75DFDA935BC8}"/>
                </a:ext>
              </a:extLst>
            </p:cNvPr>
            <p:cNvSpPr/>
            <p:nvPr/>
          </p:nvSpPr>
          <p:spPr>
            <a:xfrm>
              <a:off x="3945919" y="5938035"/>
              <a:ext cx="182931" cy="316022"/>
            </a:xfrm>
            <a:custGeom>
              <a:avLst/>
              <a:gdLst>
                <a:gd name="connsiteX0" fmla="*/ 182932 w 182931"/>
                <a:gd name="connsiteY0" fmla="*/ 316022 h 316022"/>
                <a:gd name="connsiteX1" fmla="*/ 173630 w 182931"/>
                <a:gd name="connsiteY1" fmla="*/ 316022 h 316022"/>
                <a:gd name="connsiteX2" fmla="*/ 173630 w 182931"/>
                <a:gd name="connsiteY2" fmla="*/ 191458 h 316022"/>
                <a:gd name="connsiteX3" fmla="*/ 167196 w 182931"/>
                <a:gd name="connsiteY3" fmla="*/ 191458 h 316022"/>
                <a:gd name="connsiteX4" fmla="*/ 167196 w 182931"/>
                <a:gd name="connsiteY4" fmla="*/ 169522 h 316022"/>
                <a:gd name="connsiteX5" fmla="*/ 151694 w 182931"/>
                <a:gd name="connsiteY5" fmla="*/ 169522 h 316022"/>
                <a:gd name="connsiteX6" fmla="*/ 151694 w 182931"/>
                <a:gd name="connsiteY6" fmla="*/ 147818 h 316022"/>
                <a:gd name="connsiteX7" fmla="*/ 137509 w 182931"/>
                <a:gd name="connsiteY7" fmla="*/ 147818 h 316022"/>
                <a:gd name="connsiteX8" fmla="*/ 137509 w 182931"/>
                <a:gd name="connsiteY8" fmla="*/ 121696 h 316022"/>
                <a:gd name="connsiteX9" fmla="*/ 123246 w 182931"/>
                <a:gd name="connsiteY9" fmla="*/ 121696 h 316022"/>
                <a:gd name="connsiteX10" fmla="*/ 123246 w 182931"/>
                <a:gd name="connsiteY10" fmla="*/ 101000 h 316022"/>
                <a:gd name="connsiteX11" fmla="*/ 106503 w 182931"/>
                <a:gd name="connsiteY11" fmla="*/ 101000 h 316022"/>
                <a:gd name="connsiteX12" fmla="*/ 106503 w 182931"/>
                <a:gd name="connsiteY12" fmla="*/ 84257 h 316022"/>
                <a:gd name="connsiteX13" fmla="*/ 88365 w 182931"/>
                <a:gd name="connsiteY13" fmla="*/ 84257 h 316022"/>
                <a:gd name="connsiteX14" fmla="*/ 88365 w 182931"/>
                <a:gd name="connsiteY14" fmla="*/ 61468 h 316022"/>
                <a:gd name="connsiteX15" fmla="*/ 63871 w 182931"/>
                <a:gd name="connsiteY15" fmla="*/ 61468 h 316022"/>
                <a:gd name="connsiteX16" fmla="*/ 63871 w 182931"/>
                <a:gd name="connsiteY16" fmla="*/ 45500 h 316022"/>
                <a:gd name="connsiteX17" fmla="*/ 39299 w 182931"/>
                <a:gd name="connsiteY17" fmla="*/ 45500 h 316022"/>
                <a:gd name="connsiteX18" fmla="*/ 39299 w 182931"/>
                <a:gd name="connsiteY18" fmla="*/ 28680 h 316022"/>
                <a:gd name="connsiteX19" fmla="*/ 16045 w 182931"/>
                <a:gd name="connsiteY19" fmla="*/ 28680 h 316022"/>
                <a:gd name="connsiteX20" fmla="*/ 16045 w 182931"/>
                <a:gd name="connsiteY20" fmla="*/ 9302 h 316022"/>
                <a:gd name="connsiteX21" fmla="*/ 0 w 182931"/>
                <a:gd name="connsiteY21" fmla="*/ 9302 h 316022"/>
                <a:gd name="connsiteX22" fmla="*/ 0 w 182931"/>
                <a:gd name="connsiteY22" fmla="*/ 0 h 316022"/>
                <a:gd name="connsiteX23" fmla="*/ 25347 w 182931"/>
                <a:gd name="connsiteY23" fmla="*/ 0 h 316022"/>
                <a:gd name="connsiteX24" fmla="*/ 25347 w 182931"/>
                <a:gd name="connsiteY24" fmla="*/ 19378 h 316022"/>
                <a:gd name="connsiteX25" fmla="*/ 48601 w 182931"/>
                <a:gd name="connsiteY25" fmla="*/ 19378 h 316022"/>
                <a:gd name="connsiteX26" fmla="*/ 48601 w 182931"/>
                <a:gd name="connsiteY26" fmla="*/ 36199 h 316022"/>
                <a:gd name="connsiteX27" fmla="*/ 73173 w 182931"/>
                <a:gd name="connsiteY27" fmla="*/ 36199 h 316022"/>
                <a:gd name="connsiteX28" fmla="*/ 73173 w 182931"/>
                <a:gd name="connsiteY28" fmla="*/ 52166 h 316022"/>
                <a:gd name="connsiteX29" fmla="*/ 97667 w 182931"/>
                <a:gd name="connsiteY29" fmla="*/ 52166 h 316022"/>
                <a:gd name="connsiteX30" fmla="*/ 97667 w 182931"/>
                <a:gd name="connsiteY30" fmla="*/ 74955 h 316022"/>
                <a:gd name="connsiteX31" fmla="*/ 115805 w 182931"/>
                <a:gd name="connsiteY31" fmla="*/ 74955 h 316022"/>
                <a:gd name="connsiteX32" fmla="*/ 115805 w 182931"/>
                <a:gd name="connsiteY32" fmla="*/ 91698 h 316022"/>
                <a:gd name="connsiteX33" fmla="*/ 132548 w 182931"/>
                <a:gd name="connsiteY33" fmla="*/ 91698 h 316022"/>
                <a:gd name="connsiteX34" fmla="*/ 132548 w 182931"/>
                <a:gd name="connsiteY34" fmla="*/ 112394 h 316022"/>
                <a:gd name="connsiteX35" fmla="*/ 146810 w 182931"/>
                <a:gd name="connsiteY35" fmla="*/ 112394 h 316022"/>
                <a:gd name="connsiteX36" fmla="*/ 146810 w 182931"/>
                <a:gd name="connsiteY36" fmla="*/ 138517 h 316022"/>
                <a:gd name="connsiteX37" fmla="*/ 160995 w 182931"/>
                <a:gd name="connsiteY37" fmla="*/ 138517 h 316022"/>
                <a:gd name="connsiteX38" fmla="*/ 160995 w 182931"/>
                <a:gd name="connsiteY38" fmla="*/ 160220 h 316022"/>
                <a:gd name="connsiteX39" fmla="*/ 176498 w 182931"/>
                <a:gd name="connsiteY39" fmla="*/ 160220 h 316022"/>
                <a:gd name="connsiteX40" fmla="*/ 176498 w 182931"/>
                <a:gd name="connsiteY40" fmla="*/ 182156 h 316022"/>
                <a:gd name="connsiteX41" fmla="*/ 182932 w 182931"/>
                <a:gd name="connsiteY41" fmla="*/ 182156 h 31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2931" h="316022">
                  <a:moveTo>
                    <a:pt x="182932" y="316022"/>
                  </a:moveTo>
                  <a:lnTo>
                    <a:pt x="173630" y="316022"/>
                  </a:lnTo>
                  <a:lnTo>
                    <a:pt x="173630" y="191458"/>
                  </a:lnTo>
                  <a:lnTo>
                    <a:pt x="167196" y="191458"/>
                  </a:lnTo>
                  <a:lnTo>
                    <a:pt x="167196" y="169522"/>
                  </a:lnTo>
                  <a:lnTo>
                    <a:pt x="151694" y="169522"/>
                  </a:lnTo>
                  <a:lnTo>
                    <a:pt x="151694" y="147818"/>
                  </a:lnTo>
                  <a:lnTo>
                    <a:pt x="137509" y="147818"/>
                  </a:lnTo>
                  <a:lnTo>
                    <a:pt x="137509" y="121696"/>
                  </a:lnTo>
                  <a:lnTo>
                    <a:pt x="123246" y="121696"/>
                  </a:lnTo>
                  <a:lnTo>
                    <a:pt x="123246" y="101000"/>
                  </a:lnTo>
                  <a:lnTo>
                    <a:pt x="106503" y="101000"/>
                  </a:lnTo>
                  <a:lnTo>
                    <a:pt x="106503" y="84257"/>
                  </a:lnTo>
                  <a:lnTo>
                    <a:pt x="88365" y="84257"/>
                  </a:lnTo>
                  <a:lnTo>
                    <a:pt x="88365" y="61468"/>
                  </a:lnTo>
                  <a:lnTo>
                    <a:pt x="63871" y="61468"/>
                  </a:lnTo>
                  <a:lnTo>
                    <a:pt x="63871" y="45500"/>
                  </a:lnTo>
                  <a:lnTo>
                    <a:pt x="39299" y="45500"/>
                  </a:lnTo>
                  <a:lnTo>
                    <a:pt x="39299" y="28680"/>
                  </a:lnTo>
                  <a:lnTo>
                    <a:pt x="16045" y="28680"/>
                  </a:lnTo>
                  <a:lnTo>
                    <a:pt x="16045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25347" y="0"/>
                  </a:lnTo>
                  <a:lnTo>
                    <a:pt x="25347" y="19378"/>
                  </a:lnTo>
                  <a:lnTo>
                    <a:pt x="48601" y="19378"/>
                  </a:lnTo>
                  <a:lnTo>
                    <a:pt x="48601" y="36199"/>
                  </a:lnTo>
                  <a:lnTo>
                    <a:pt x="73173" y="36199"/>
                  </a:lnTo>
                  <a:lnTo>
                    <a:pt x="73173" y="52166"/>
                  </a:lnTo>
                  <a:lnTo>
                    <a:pt x="97667" y="52166"/>
                  </a:lnTo>
                  <a:lnTo>
                    <a:pt x="97667" y="74955"/>
                  </a:lnTo>
                  <a:lnTo>
                    <a:pt x="115805" y="74955"/>
                  </a:lnTo>
                  <a:lnTo>
                    <a:pt x="115805" y="91698"/>
                  </a:lnTo>
                  <a:lnTo>
                    <a:pt x="132548" y="91698"/>
                  </a:lnTo>
                  <a:lnTo>
                    <a:pt x="132548" y="112394"/>
                  </a:lnTo>
                  <a:lnTo>
                    <a:pt x="146810" y="112394"/>
                  </a:lnTo>
                  <a:lnTo>
                    <a:pt x="146810" y="138517"/>
                  </a:lnTo>
                  <a:lnTo>
                    <a:pt x="160995" y="138517"/>
                  </a:lnTo>
                  <a:lnTo>
                    <a:pt x="160995" y="160220"/>
                  </a:lnTo>
                  <a:lnTo>
                    <a:pt x="176498" y="160220"/>
                  </a:lnTo>
                  <a:lnTo>
                    <a:pt x="176498" y="182156"/>
                  </a:lnTo>
                  <a:lnTo>
                    <a:pt x="182932" y="18215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AAF0158A-CABD-03FA-00AA-FE469EEE8C60}"/>
                </a:ext>
              </a:extLst>
            </p:cNvPr>
            <p:cNvSpPr/>
            <p:nvPr/>
          </p:nvSpPr>
          <p:spPr>
            <a:xfrm>
              <a:off x="3974909" y="6544344"/>
              <a:ext cx="566080" cy="141152"/>
            </a:xfrm>
            <a:custGeom>
              <a:avLst/>
              <a:gdLst>
                <a:gd name="connsiteX0" fmla="*/ 566080 w 566080"/>
                <a:gd name="connsiteY0" fmla="*/ 141152 h 141152"/>
                <a:gd name="connsiteX1" fmla="*/ 556779 w 566080"/>
                <a:gd name="connsiteY1" fmla="*/ 141152 h 141152"/>
                <a:gd name="connsiteX2" fmla="*/ 556779 w 566080"/>
                <a:gd name="connsiteY2" fmla="*/ 108364 h 141152"/>
                <a:gd name="connsiteX3" fmla="*/ 277731 w 566080"/>
                <a:gd name="connsiteY3" fmla="*/ 108364 h 141152"/>
                <a:gd name="connsiteX4" fmla="*/ 277731 w 566080"/>
                <a:gd name="connsiteY4" fmla="*/ 59220 h 141152"/>
                <a:gd name="connsiteX5" fmla="*/ 202775 w 566080"/>
                <a:gd name="connsiteY5" fmla="*/ 59220 h 141152"/>
                <a:gd name="connsiteX6" fmla="*/ 202775 w 566080"/>
                <a:gd name="connsiteY6" fmla="*/ 40385 h 141152"/>
                <a:gd name="connsiteX7" fmla="*/ 122704 w 566080"/>
                <a:gd name="connsiteY7" fmla="*/ 40385 h 141152"/>
                <a:gd name="connsiteX8" fmla="*/ 122704 w 566080"/>
                <a:gd name="connsiteY8" fmla="*/ 26897 h 141152"/>
                <a:gd name="connsiteX9" fmla="*/ 33796 w 566080"/>
                <a:gd name="connsiteY9" fmla="*/ 11085 h 141152"/>
                <a:gd name="connsiteX10" fmla="*/ 33796 w 566080"/>
                <a:gd name="connsiteY10" fmla="*/ 32168 h 141152"/>
                <a:gd name="connsiteX11" fmla="*/ 9302 w 566080"/>
                <a:gd name="connsiteY11" fmla="*/ 32168 h 141152"/>
                <a:gd name="connsiteX12" fmla="*/ 9302 w 566080"/>
                <a:gd name="connsiteY12" fmla="*/ 100302 h 141152"/>
                <a:gd name="connsiteX13" fmla="*/ 48058 w 566080"/>
                <a:gd name="connsiteY13" fmla="*/ 100302 h 141152"/>
                <a:gd name="connsiteX14" fmla="*/ 48058 w 566080"/>
                <a:gd name="connsiteY14" fmla="*/ 141152 h 141152"/>
                <a:gd name="connsiteX15" fmla="*/ 38757 w 566080"/>
                <a:gd name="connsiteY15" fmla="*/ 141152 h 141152"/>
                <a:gd name="connsiteX16" fmla="*/ 38757 w 566080"/>
                <a:gd name="connsiteY16" fmla="*/ 109604 h 141152"/>
                <a:gd name="connsiteX17" fmla="*/ 0 w 566080"/>
                <a:gd name="connsiteY17" fmla="*/ 109604 h 141152"/>
                <a:gd name="connsiteX18" fmla="*/ 0 w 566080"/>
                <a:gd name="connsiteY18" fmla="*/ 22867 h 141152"/>
                <a:gd name="connsiteX19" fmla="*/ 24494 w 566080"/>
                <a:gd name="connsiteY19" fmla="*/ 22867 h 141152"/>
                <a:gd name="connsiteX20" fmla="*/ 24494 w 566080"/>
                <a:gd name="connsiteY20" fmla="*/ 0 h 141152"/>
                <a:gd name="connsiteX21" fmla="*/ 132005 w 566080"/>
                <a:gd name="connsiteY21" fmla="*/ 19068 h 141152"/>
                <a:gd name="connsiteX22" fmla="*/ 132005 w 566080"/>
                <a:gd name="connsiteY22" fmla="*/ 31083 h 141152"/>
                <a:gd name="connsiteX23" fmla="*/ 212077 w 566080"/>
                <a:gd name="connsiteY23" fmla="*/ 31083 h 141152"/>
                <a:gd name="connsiteX24" fmla="*/ 212077 w 566080"/>
                <a:gd name="connsiteY24" fmla="*/ 49919 h 141152"/>
                <a:gd name="connsiteX25" fmla="*/ 287032 w 566080"/>
                <a:gd name="connsiteY25" fmla="*/ 49919 h 141152"/>
                <a:gd name="connsiteX26" fmla="*/ 287032 w 566080"/>
                <a:gd name="connsiteY26" fmla="*/ 99062 h 141152"/>
                <a:gd name="connsiteX27" fmla="*/ 566080 w 566080"/>
                <a:gd name="connsiteY27" fmla="*/ 99062 h 141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66080" h="141152">
                  <a:moveTo>
                    <a:pt x="566080" y="141152"/>
                  </a:moveTo>
                  <a:lnTo>
                    <a:pt x="556779" y="141152"/>
                  </a:lnTo>
                  <a:lnTo>
                    <a:pt x="556779" y="108364"/>
                  </a:lnTo>
                  <a:lnTo>
                    <a:pt x="277731" y="108364"/>
                  </a:lnTo>
                  <a:lnTo>
                    <a:pt x="277731" y="59220"/>
                  </a:lnTo>
                  <a:lnTo>
                    <a:pt x="202775" y="59220"/>
                  </a:lnTo>
                  <a:lnTo>
                    <a:pt x="202775" y="40385"/>
                  </a:lnTo>
                  <a:lnTo>
                    <a:pt x="122704" y="40385"/>
                  </a:lnTo>
                  <a:lnTo>
                    <a:pt x="122704" y="26897"/>
                  </a:lnTo>
                  <a:lnTo>
                    <a:pt x="33796" y="11085"/>
                  </a:lnTo>
                  <a:lnTo>
                    <a:pt x="33796" y="32168"/>
                  </a:lnTo>
                  <a:lnTo>
                    <a:pt x="9302" y="32168"/>
                  </a:lnTo>
                  <a:lnTo>
                    <a:pt x="9302" y="100302"/>
                  </a:lnTo>
                  <a:lnTo>
                    <a:pt x="48058" y="100302"/>
                  </a:lnTo>
                  <a:lnTo>
                    <a:pt x="48058" y="141152"/>
                  </a:lnTo>
                  <a:lnTo>
                    <a:pt x="38757" y="141152"/>
                  </a:lnTo>
                  <a:lnTo>
                    <a:pt x="38757" y="109604"/>
                  </a:lnTo>
                  <a:lnTo>
                    <a:pt x="0" y="109604"/>
                  </a:lnTo>
                  <a:lnTo>
                    <a:pt x="0" y="22867"/>
                  </a:lnTo>
                  <a:lnTo>
                    <a:pt x="24494" y="22867"/>
                  </a:lnTo>
                  <a:lnTo>
                    <a:pt x="24494" y="0"/>
                  </a:lnTo>
                  <a:lnTo>
                    <a:pt x="132005" y="19068"/>
                  </a:lnTo>
                  <a:lnTo>
                    <a:pt x="132005" y="31083"/>
                  </a:lnTo>
                  <a:lnTo>
                    <a:pt x="212077" y="31083"/>
                  </a:lnTo>
                  <a:lnTo>
                    <a:pt x="212077" y="49919"/>
                  </a:lnTo>
                  <a:lnTo>
                    <a:pt x="287032" y="49919"/>
                  </a:lnTo>
                  <a:lnTo>
                    <a:pt x="287032" y="99062"/>
                  </a:lnTo>
                  <a:lnTo>
                    <a:pt x="566080" y="9906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B1FB3F70-E5AF-6894-AFEA-DE9DC90FAEF4}"/>
                </a:ext>
              </a:extLst>
            </p:cNvPr>
            <p:cNvSpPr/>
            <p:nvPr/>
          </p:nvSpPr>
          <p:spPr>
            <a:xfrm>
              <a:off x="4009790" y="6506440"/>
              <a:ext cx="157817" cy="62785"/>
            </a:xfrm>
            <a:custGeom>
              <a:avLst/>
              <a:gdLst>
                <a:gd name="connsiteX0" fmla="*/ 157817 w 157817"/>
                <a:gd name="connsiteY0" fmla="*/ 62786 h 62785"/>
                <a:gd name="connsiteX1" fmla="*/ 148516 w 157817"/>
                <a:gd name="connsiteY1" fmla="*/ 62786 h 62785"/>
                <a:gd name="connsiteX2" fmla="*/ 148516 w 157817"/>
                <a:gd name="connsiteY2" fmla="*/ 9302 h 62785"/>
                <a:gd name="connsiteX3" fmla="*/ 9302 w 157817"/>
                <a:gd name="connsiteY3" fmla="*/ 9302 h 62785"/>
                <a:gd name="connsiteX4" fmla="*/ 9302 w 157817"/>
                <a:gd name="connsiteY4" fmla="*/ 33718 h 62785"/>
                <a:gd name="connsiteX5" fmla="*/ 0 w 157817"/>
                <a:gd name="connsiteY5" fmla="*/ 33718 h 62785"/>
                <a:gd name="connsiteX6" fmla="*/ 0 w 157817"/>
                <a:gd name="connsiteY6" fmla="*/ 0 h 62785"/>
                <a:gd name="connsiteX7" fmla="*/ 157817 w 157817"/>
                <a:gd name="connsiteY7" fmla="*/ 0 h 6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7817" h="62785">
                  <a:moveTo>
                    <a:pt x="157817" y="62786"/>
                  </a:moveTo>
                  <a:lnTo>
                    <a:pt x="148516" y="62786"/>
                  </a:lnTo>
                  <a:lnTo>
                    <a:pt x="148516" y="9302"/>
                  </a:lnTo>
                  <a:lnTo>
                    <a:pt x="9302" y="9302"/>
                  </a:lnTo>
                  <a:lnTo>
                    <a:pt x="9302" y="33718"/>
                  </a:lnTo>
                  <a:lnTo>
                    <a:pt x="0" y="33718"/>
                  </a:lnTo>
                  <a:lnTo>
                    <a:pt x="0" y="0"/>
                  </a:lnTo>
                  <a:lnTo>
                    <a:pt x="157817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AE600B4B-4FA6-9B43-9419-F9FC9AD8095C}"/>
                </a:ext>
              </a:extLst>
            </p:cNvPr>
            <p:cNvSpPr/>
            <p:nvPr/>
          </p:nvSpPr>
          <p:spPr>
            <a:xfrm>
              <a:off x="4166058" y="6315292"/>
              <a:ext cx="606154" cy="370204"/>
            </a:xfrm>
            <a:custGeom>
              <a:avLst/>
              <a:gdLst>
                <a:gd name="connsiteX0" fmla="*/ 606155 w 606154"/>
                <a:gd name="connsiteY0" fmla="*/ 370204 h 370204"/>
                <a:gd name="connsiteX1" fmla="*/ 596853 w 606154"/>
                <a:gd name="connsiteY1" fmla="*/ 370204 h 370204"/>
                <a:gd name="connsiteX2" fmla="*/ 596853 w 606154"/>
                <a:gd name="connsiteY2" fmla="*/ 9302 h 370204"/>
                <a:gd name="connsiteX3" fmla="*/ 9302 w 606154"/>
                <a:gd name="connsiteY3" fmla="*/ 9302 h 370204"/>
                <a:gd name="connsiteX4" fmla="*/ 9302 w 606154"/>
                <a:gd name="connsiteY4" fmla="*/ 36121 h 370204"/>
                <a:gd name="connsiteX5" fmla="*/ 17053 w 606154"/>
                <a:gd name="connsiteY5" fmla="*/ 36121 h 370204"/>
                <a:gd name="connsiteX6" fmla="*/ 17053 w 606154"/>
                <a:gd name="connsiteY6" fmla="*/ 253934 h 370204"/>
                <a:gd name="connsiteX7" fmla="*/ 7751 w 606154"/>
                <a:gd name="connsiteY7" fmla="*/ 253934 h 370204"/>
                <a:gd name="connsiteX8" fmla="*/ 7751 w 606154"/>
                <a:gd name="connsiteY8" fmla="*/ 45423 h 370204"/>
                <a:gd name="connsiteX9" fmla="*/ 0 w 606154"/>
                <a:gd name="connsiteY9" fmla="*/ 45423 h 370204"/>
                <a:gd name="connsiteX10" fmla="*/ 0 w 606154"/>
                <a:gd name="connsiteY10" fmla="*/ 0 h 370204"/>
                <a:gd name="connsiteX11" fmla="*/ 606155 w 606154"/>
                <a:gd name="connsiteY11" fmla="*/ 0 h 37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6154" h="370204">
                  <a:moveTo>
                    <a:pt x="606155" y="370204"/>
                  </a:moveTo>
                  <a:lnTo>
                    <a:pt x="596853" y="370204"/>
                  </a:lnTo>
                  <a:lnTo>
                    <a:pt x="596853" y="9302"/>
                  </a:lnTo>
                  <a:lnTo>
                    <a:pt x="9302" y="9302"/>
                  </a:lnTo>
                  <a:lnTo>
                    <a:pt x="9302" y="36121"/>
                  </a:lnTo>
                  <a:lnTo>
                    <a:pt x="17053" y="36121"/>
                  </a:lnTo>
                  <a:lnTo>
                    <a:pt x="17053" y="253934"/>
                  </a:lnTo>
                  <a:lnTo>
                    <a:pt x="7751" y="253934"/>
                  </a:lnTo>
                  <a:lnTo>
                    <a:pt x="7751" y="45423"/>
                  </a:lnTo>
                  <a:lnTo>
                    <a:pt x="0" y="45423"/>
                  </a:lnTo>
                  <a:lnTo>
                    <a:pt x="0" y="0"/>
                  </a:lnTo>
                  <a:lnTo>
                    <a:pt x="606155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C655840D-701F-ED35-B8A1-715F40B430A0}"/>
                </a:ext>
              </a:extLst>
            </p:cNvPr>
            <p:cNvSpPr/>
            <p:nvPr/>
          </p:nvSpPr>
          <p:spPr>
            <a:xfrm>
              <a:off x="4784925" y="6499387"/>
              <a:ext cx="369738" cy="186109"/>
            </a:xfrm>
            <a:custGeom>
              <a:avLst/>
              <a:gdLst>
                <a:gd name="connsiteX0" fmla="*/ 369739 w 369738"/>
                <a:gd name="connsiteY0" fmla="*/ 186110 h 186109"/>
                <a:gd name="connsiteX1" fmla="*/ 360437 w 369738"/>
                <a:gd name="connsiteY1" fmla="*/ 186110 h 186109"/>
                <a:gd name="connsiteX2" fmla="*/ 360437 w 369738"/>
                <a:gd name="connsiteY2" fmla="*/ 9302 h 186109"/>
                <a:gd name="connsiteX3" fmla="*/ 9302 w 369738"/>
                <a:gd name="connsiteY3" fmla="*/ 9302 h 186109"/>
                <a:gd name="connsiteX4" fmla="*/ 9302 w 369738"/>
                <a:gd name="connsiteY4" fmla="*/ 186110 h 186109"/>
                <a:gd name="connsiteX5" fmla="*/ 0 w 369738"/>
                <a:gd name="connsiteY5" fmla="*/ 186110 h 186109"/>
                <a:gd name="connsiteX6" fmla="*/ 0 w 369738"/>
                <a:gd name="connsiteY6" fmla="*/ 0 h 186109"/>
                <a:gd name="connsiteX7" fmla="*/ 369739 w 369738"/>
                <a:gd name="connsiteY7" fmla="*/ 0 h 186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9738" h="186109">
                  <a:moveTo>
                    <a:pt x="369739" y="186110"/>
                  </a:moveTo>
                  <a:lnTo>
                    <a:pt x="360437" y="186110"/>
                  </a:lnTo>
                  <a:lnTo>
                    <a:pt x="360437" y="9302"/>
                  </a:lnTo>
                  <a:lnTo>
                    <a:pt x="9302" y="9302"/>
                  </a:lnTo>
                  <a:lnTo>
                    <a:pt x="9302" y="186110"/>
                  </a:lnTo>
                  <a:lnTo>
                    <a:pt x="0" y="186110"/>
                  </a:lnTo>
                  <a:lnTo>
                    <a:pt x="0" y="0"/>
                  </a:lnTo>
                  <a:lnTo>
                    <a:pt x="369739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20EF7013-04C3-9146-33C9-E63CDB88460D}"/>
                </a:ext>
              </a:extLst>
            </p:cNvPr>
            <p:cNvSpPr/>
            <p:nvPr/>
          </p:nvSpPr>
          <p:spPr>
            <a:xfrm>
              <a:off x="4170708" y="6290720"/>
              <a:ext cx="601504" cy="18835"/>
            </a:xfrm>
            <a:custGeom>
              <a:avLst/>
              <a:gdLst>
                <a:gd name="connsiteX0" fmla="*/ 601504 w 601504"/>
                <a:gd name="connsiteY0" fmla="*/ 18836 h 18835"/>
                <a:gd name="connsiteX1" fmla="*/ 592203 w 601504"/>
                <a:gd name="connsiteY1" fmla="*/ 18836 h 18835"/>
                <a:gd name="connsiteX2" fmla="*/ 592203 w 601504"/>
                <a:gd name="connsiteY2" fmla="*/ 9302 h 18835"/>
                <a:gd name="connsiteX3" fmla="*/ 0 w 601504"/>
                <a:gd name="connsiteY3" fmla="*/ 9302 h 18835"/>
                <a:gd name="connsiteX4" fmla="*/ 0 w 601504"/>
                <a:gd name="connsiteY4" fmla="*/ 0 h 18835"/>
                <a:gd name="connsiteX5" fmla="*/ 601504 w 601504"/>
                <a:gd name="connsiteY5" fmla="*/ 0 h 18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1504" h="18835">
                  <a:moveTo>
                    <a:pt x="601504" y="18836"/>
                  </a:moveTo>
                  <a:lnTo>
                    <a:pt x="592203" y="18836"/>
                  </a:lnTo>
                  <a:lnTo>
                    <a:pt x="592203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601504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21B315D3-E4A5-429E-7B2F-55A3889E864A}"/>
                </a:ext>
              </a:extLst>
            </p:cNvPr>
            <p:cNvSpPr/>
            <p:nvPr/>
          </p:nvSpPr>
          <p:spPr>
            <a:xfrm>
              <a:off x="4509752" y="6238709"/>
              <a:ext cx="55809" cy="43717"/>
            </a:xfrm>
            <a:custGeom>
              <a:avLst/>
              <a:gdLst>
                <a:gd name="connsiteX0" fmla="*/ 55810 w 55809"/>
                <a:gd name="connsiteY0" fmla="*/ 43718 h 43717"/>
                <a:gd name="connsiteX1" fmla="*/ 46508 w 55809"/>
                <a:gd name="connsiteY1" fmla="*/ 43718 h 43717"/>
                <a:gd name="connsiteX2" fmla="*/ 46508 w 55809"/>
                <a:gd name="connsiteY2" fmla="*/ 9302 h 43717"/>
                <a:gd name="connsiteX3" fmla="*/ 9302 w 55809"/>
                <a:gd name="connsiteY3" fmla="*/ 9302 h 43717"/>
                <a:gd name="connsiteX4" fmla="*/ 9302 w 55809"/>
                <a:gd name="connsiteY4" fmla="*/ 43718 h 43717"/>
                <a:gd name="connsiteX5" fmla="*/ 0 w 55809"/>
                <a:gd name="connsiteY5" fmla="*/ 43718 h 43717"/>
                <a:gd name="connsiteX6" fmla="*/ 0 w 55809"/>
                <a:gd name="connsiteY6" fmla="*/ 0 h 43717"/>
                <a:gd name="connsiteX7" fmla="*/ 55810 w 55809"/>
                <a:gd name="connsiteY7" fmla="*/ 0 h 4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09" h="43717">
                  <a:moveTo>
                    <a:pt x="55810" y="43718"/>
                  </a:moveTo>
                  <a:lnTo>
                    <a:pt x="46508" y="43718"/>
                  </a:lnTo>
                  <a:lnTo>
                    <a:pt x="46508" y="9302"/>
                  </a:lnTo>
                  <a:lnTo>
                    <a:pt x="9302" y="9302"/>
                  </a:lnTo>
                  <a:lnTo>
                    <a:pt x="9302" y="43718"/>
                  </a:lnTo>
                  <a:lnTo>
                    <a:pt x="0" y="43718"/>
                  </a:lnTo>
                  <a:lnTo>
                    <a:pt x="0" y="0"/>
                  </a:lnTo>
                  <a:lnTo>
                    <a:pt x="55810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522E166D-518F-6B81-0541-D1786EF167BA}"/>
                </a:ext>
              </a:extLst>
            </p:cNvPr>
            <p:cNvSpPr/>
            <p:nvPr/>
          </p:nvSpPr>
          <p:spPr>
            <a:xfrm>
              <a:off x="4578196" y="6226152"/>
              <a:ext cx="44182" cy="56274"/>
            </a:xfrm>
            <a:custGeom>
              <a:avLst/>
              <a:gdLst>
                <a:gd name="connsiteX0" fmla="*/ 44183 w 44182"/>
                <a:gd name="connsiteY0" fmla="*/ 56275 h 56274"/>
                <a:gd name="connsiteX1" fmla="*/ 34881 w 44182"/>
                <a:gd name="connsiteY1" fmla="*/ 56275 h 56274"/>
                <a:gd name="connsiteX2" fmla="*/ 34881 w 44182"/>
                <a:gd name="connsiteY2" fmla="*/ 9302 h 56274"/>
                <a:gd name="connsiteX3" fmla="*/ 9302 w 44182"/>
                <a:gd name="connsiteY3" fmla="*/ 9302 h 56274"/>
                <a:gd name="connsiteX4" fmla="*/ 9302 w 44182"/>
                <a:gd name="connsiteY4" fmla="*/ 56275 h 56274"/>
                <a:gd name="connsiteX5" fmla="*/ 0 w 44182"/>
                <a:gd name="connsiteY5" fmla="*/ 56275 h 56274"/>
                <a:gd name="connsiteX6" fmla="*/ 0 w 44182"/>
                <a:gd name="connsiteY6" fmla="*/ 0 h 56274"/>
                <a:gd name="connsiteX7" fmla="*/ 44183 w 44182"/>
                <a:gd name="connsiteY7" fmla="*/ 0 h 5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82" h="56274">
                  <a:moveTo>
                    <a:pt x="44183" y="56275"/>
                  </a:moveTo>
                  <a:lnTo>
                    <a:pt x="34881" y="56275"/>
                  </a:lnTo>
                  <a:lnTo>
                    <a:pt x="34881" y="9302"/>
                  </a:lnTo>
                  <a:lnTo>
                    <a:pt x="9302" y="9302"/>
                  </a:lnTo>
                  <a:lnTo>
                    <a:pt x="9302" y="56275"/>
                  </a:lnTo>
                  <a:lnTo>
                    <a:pt x="0" y="56275"/>
                  </a:lnTo>
                  <a:lnTo>
                    <a:pt x="0" y="0"/>
                  </a:lnTo>
                  <a:lnTo>
                    <a:pt x="44183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0199E23F-BEB0-4F2B-8EC2-7FBDF331C5F5}"/>
                </a:ext>
              </a:extLst>
            </p:cNvPr>
            <p:cNvSpPr/>
            <p:nvPr/>
          </p:nvSpPr>
          <p:spPr>
            <a:xfrm>
              <a:off x="4633773" y="6238709"/>
              <a:ext cx="57049" cy="43717"/>
            </a:xfrm>
            <a:custGeom>
              <a:avLst/>
              <a:gdLst>
                <a:gd name="connsiteX0" fmla="*/ 57050 w 57049"/>
                <a:gd name="connsiteY0" fmla="*/ 43718 h 43717"/>
                <a:gd name="connsiteX1" fmla="*/ 47748 w 57049"/>
                <a:gd name="connsiteY1" fmla="*/ 43718 h 43717"/>
                <a:gd name="connsiteX2" fmla="*/ 47748 w 57049"/>
                <a:gd name="connsiteY2" fmla="*/ 9302 h 43717"/>
                <a:gd name="connsiteX3" fmla="*/ 9302 w 57049"/>
                <a:gd name="connsiteY3" fmla="*/ 9302 h 43717"/>
                <a:gd name="connsiteX4" fmla="*/ 9302 w 57049"/>
                <a:gd name="connsiteY4" fmla="*/ 43718 h 43717"/>
                <a:gd name="connsiteX5" fmla="*/ 0 w 57049"/>
                <a:gd name="connsiteY5" fmla="*/ 43718 h 43717"/>
                <a:gd name="connsiteX6" fmla="*/ 0 w 57049"/>
                <a:gd name="connsiteY6" fmla="*/ 0 h 43717"/>
                <a:gd name="connsiteX7" fmla="*/ 57050 w 57049"/>
                <a:gd name="connsiteY7" fmla="*/ 0 h 4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049" h="43717">
                  <a:moveTo>
                    <a:pt x="57050" y="43718"/>
                  </a:moveTo>
                  <a:lnTo>
                    <a:pt x="47748" y="43718"/>
                  </a:lnTo>
                  <a:lnTo>
                    <a:pt x="47748" y="9302"/>
                  </a:lnTo>
                  <a:lnTo>
                    <a:pt x="9302" y="9302"/>
                  </a:lnTo>
                  <a:lnTo>
                    <a:pt x="9302" y="43718"/>
                  </a:lnTo>
                  <a:lnTo>
                    <a:pt x="0" y="43718"/>
                  </a:lnTo>
                  <a:lnTo>
                    <a:pt x="0" y="0"/>
                  </a:lnTo>
                  <a:lnTo>
                    <a:pt x="57050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AD4EDB86-EB48-B54A-7E16-D7E41B327497}"/>
                </a:ext>
              </a:extLst>
            </p:cNvPr>
            <p:cNvSpPr/>
            <p:nvPr/>
          </p:nvSpPr>
          <p:spPr>
            <a:xfrm>
              <a:off x="4783607" y="5850134"/>
              <a:ext cx="394310" cy="639020"/>
            </a:xfrm>
            <a:custGeom>
              <a:avLst/>
              <a:gdLst>
                <a:gd name="connsiteX0" fmla="*/ 9302 w 394310"/>
                <a:gd name="connsiteY0" fmla="*/ 639020 h 639020"/>
                <a:gd name="connsiteX1" fmla="*/ 0 w 394310"/>
                <a:gd name="connsiteY1" fmla="*/ 639020 h 639020"/>
                <a:gd name="connsiteX2" fmla="*/ 0 w 394310"/>
                <a:gd name="connsiteY2" fmla="*/ 242927 h 639020"/>
                <a:gd name="connsiteX3" fmla="*/ 14185 w 394310"/>
                <a:gd name="connsiteY3" fmla="*/ 242927 h 639020"/>
                <a:gd name="connsiteX4" fmla="*/ 14185 w 394310"/>
                <a:gd name="connsiteY4" fmla="*/ 116348 h 639020"/>
                <a:gd name="connsiteX5" fmla="*/ 85265 w 394310"/>
                <a:gd name="connsiteY5" fmla="*/ 116348 h 639020"/>
                <a:gd name="connsiteX6" fmla="*/ 85265 w 394310"/>
                <a:gd name="connsiteY6" fmla="*/ 0 h 639020"/>
                <a:gd name="connsiteX7" fmla="*/ 258662 w 394310"/>
                <a:gd name="connsiteY7" fmla="*/ 0 h 639020"/>
                <a:gd name="connsiteX8" fmla="*/ 258662 w 394310"/>
                <a:gd name="connsiteY8" fmla="*/ 58213 h 639020"/>
                <a:gd name="connsiteX9" fmla="*/ 319355 w 394310"/>
                <a:gd name="connsiteY9" fmla="*/ 58213 h 639020"/>
                <a:gd name="connsiteX10" fmla="*/ 319355 w 394310"/>
                <a:gd name="connsiteY10" fmla="*/ 108596 h 639020"/>
                <a:gd name="connsiteX11" fmla="*/ 349043 w 394310"/>
                <a:gd name="connsiteY11" fmla="*/ 108596 h 639020"/>
                <a:gd name="connsiteX12" fmla="*/ 349043 w 394310"/>
                <a:gd name="connsiteY12" fmla="*/ 247423 h 639020"/>
                <a:gd name="connsiteX13" fmla="*/ 394311 w 394310"/>
                <a:gd name="connsiteY13" fmla="*/ 247423 h 639020"/>
                <a:gd name="connsiteX14" fmla="*/ 394311 w 394310"/>
                <a:gd name="connsiteY14" fmla="*/ 637703 h 639020"/>
                <a:gd name="connsiteX15" fmla="*/ 385009 w 394310"/>
                <a:gd name="connsiteY15" fmla="*/ 637703 h 639020"/>
                <a:gd name="connsiteX16" fmla="*/ 385009 w 394310"/>
                <a:gd name="connsiteY16" fmla="*/ 256724 h 639020"/>
                <a:gd name="connsiteX17" fmla="*/ 339741 w 394310"/>
                <a:gd name="connsiteY17" fmla="*/ 256724 h 639020"/>
                <a:gd name="connsiteX18" fmla="*/ 339741 w 394310"/>
                <a:gd name="connsiteY18" fmla="*/ 117898 h 639020"/>
                <a:gd name="connsiteX19" fmla="*/ 310054 w 394310"/>
                <a:gd name="connsiteY19" fmla="*/ 117898 h 639020"/>
                <a:gd name="connsiteX20" fmla="*/ 310054 w 394310"/>
                <a:gd name="connsiteY20" fmla="*/ 67514 h 639020"/>
                <a:gd name="connsiteX21" fmla="*/ 249361 w 394310"/>
                <a:gd name="connsiteY21" fmla="*/ 67514 h 639020"/>
                <a:gd name="connsiteX22" fmla="*/ 249361 w 394310"/>
                <a:gd name="connsiteY22" fmla="*/ 9379 h 639020"/>
                <a:gd name="connsiteX23" fmla="*/ 94566 w 394310"/>
                <a:gd name="connsiteY23" fmla="*/ 9379 h 639020"/>
                <a:gd name="connsiteX24" fmla="*/ 94566 w 394310"/>
                <a:gd name="connsiteY24" fmla="*/ 125649 h 639020"/>
                <a:gd name="connsiteX25" fmla="*/ 23487 w 394310"/>
                <a:gd name="connsiteY25" fmla="*/ 125649 h 639020"/>
                <a:gd name="connsiteX26" fmla="*/ 23487 w 394310"/>
                <a:gd name="connsiteY26" fmla="*/ 252229 h 639020"/>
                <a:gd name="connsiteX27" fmla="*/ 9302 w 394310"/>
                <a:gd name="connsiteY27" fmla="*/ 252229 h 639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94310" h="639020">
                  <a:moveTo>
                    <a:pt x="9302" y="639020"/>
                  </a:moveTo>
                  <a:lnTo>
                    <a:pt x="0" y="639020"/>
                  </a:lnTo>
                  <a:lnTo>
                    <a:pt x="0" y="242927"/>
                  </a:lnTo>
                  <a:lnTo>
                    <a:pt x="14185" y="242927"/>
                  </a:lnTo>
                  <a:lnTo>
                    <a:pt x="14185" y="116348"/>
                  </a:lnTo>
                  <a:lnTo>
                    <a:pt x="85265" y="116348"/>
                  </a:lnTo>
                  <a:lnTo>
                    <a:pt x="85265" y="0"/>
                  </a:lnTo>
                  <a:lnTo>
                    <a:pt x="258662" y="0"/>
                  </a:lnTo>
                  <a:lnTo>
                    <a:pt x="258662" y="58213"/>
                  </a:lnTo>
                  <a:lnTo>
                    <a:pt x="319355" y="58213"/>
                  </a:lnTo>
                  <a:lnTo>
                    <a:pt x="319355" y="108596"/>
                  </a:lnTo>
                  <a:lnTo>
                    <a:pt x="349043" y="108596"/>
                  </a:lnTo>
                  <a:lnTo>
                    <a:pt x="349043" y="247423"/>
                  </a:lnTo>
                  <a:lnTo>
                    <a:pt x="394311" y="247423"/>
                  </a:lnTo>
                  <a:lnTo>
                    <a:pt x="394311" y="637703"/>
                  </a:lnTo>
                  <a:lnTo>
                    <a:pt x="385009" y="637703"/>
                  </a:lnTo>
                  <a:lnTo>
                    <a:pt x="385009" y="256724"/>
                  </a:lnTo>
                  <a:lnTo>
                    <a:pt x="339741" y="256724"/>
                  </a:lnTo>
                  <a:lnTo>
                    <a:pt x="339741" y="117898"/>
                  </a:lnTo>
                  <a:lnTo>
                    <a:pt x="310054" y="117898"/>
                  </a:lnTo>
                  <a:lnTo>
                    <a:pt x="310054" y="67514"/>
                  </a:lnTo>
                  <a:lnTo>
                    <a:pt x="249361" y="67514"/>
                  </a:lnTo>
                  <a:lnTo>
                    <a:pt x="249361" y="9379"/>
                  </a:lnTo>
                  <a:lnTo>
                    <a:pt x="94566" y="9379"/>
                  </a:lnTo>
                  <a:lnTo>
                    <a:pt x="94566" y="125649"/>
                  </a:lnTo>
                  <a:lnTo>
                    <a:pt x="23487" y="125649"/>
                  </a:lnTo>
                  <a:lnTo>
                    <a:pt x="23487" y="252229"/>
                  </a:lnTo>
                  <a:lnTo>
                    <a:pt x="9302" y="25222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067ABEB8-74AB-A152-EC6F-077F2FA8284F}"/>
                </a:ext>
              </a:extLst>
            </p:cNvPr>
            <p:cNvSpPr/>
            <p:nvPr/>
          </p:nvSpPr>
          <p:spPr>
            <a:xfrm>
              <a:off x="4804303" y="5817889"/>
              <a:ext cx="75653" cy="138981"/>
            </a:xfrm>
            <a:custGeom>
              <a:avLst/>
              <a:gdLst>
                <a:gd name="connsiteX0" fmla="*/ 9302 w 75653"/>
                <a:gd name="connsiteY0" fmla="*/ 138981 h 138981"/>
                <a:gd name="connsiteX1" fmla="*/ 0 w 75653"/>
                <a:gd name="connsiteY1" fmla="*/ 138981 h 138981"/>
                <a:gd name="connsiteX2" fmla="*/ 0 w 75653"/>
                <a:gd name="connsiteY2" fmla="*/ 0 h 138981"/>
                <a:gd name="connsiteX3" fmla="*/ 75653 w 75653"/>
                <a:gd name="connsiteY3" fmla="*/ 0 h 138981"/>
                <a:gd name="connsiteX4" fmla="*/ 75653 w 75653"/>
                <a:gd name="connsiteY4" fmla="*/ 9302 h 138981"/>
                <a:gd name="connsiteX5" fmla="*/ 9302 w 75653"/>
                <a:gd name="connsiteY5" fmla="*/ 9302 h 13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653" h="138981">
                  <a:moveTo>
                    <a:pt x="9302" y="138981"/>
                  </a:moveTo>
                  <a:lnTo>
                    <a:pt x="0" y="138981"/>
                  </a:lnTo>
                  <a:lnTo>
                    <a:pt x="0" y="0"/>
                  </a:lnTo>
                  <a:lnTo>
                    <a:pt x="75653" y="0"/>
                  </a:lnTo>
                  <a:lnTo>
                    <a:pt x="75653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218B92FF-9894-5847-437C-541581601719}"/>
                </a:ext>
              </a:extLst>
            </p:cNvPr>
            <p:cNvSpPr/>
            <p:nvPr/>
          </p:nvSpPr>
          <p:spPr>
            <a:xfrm>
              <a:off x="4873290" y="5764250"/>
              <a:ext cx="163165" cy="73792"/>
            </a:xfrm>
            <a:custGeom>
              <a:avLst/>
              <a:gdLst>
                <a:gd name="connsiteX0" fmla="*/ 81622 w 163165"/>
                <a:gd name="connsiteY0" fmla="*/ 12557 h 73792"/>
                <a:gd name="connsiteX1" fmla="*/ 139059 w 163165"/>
                <a:gd name="connsiteY1" fmla="*/ 64491 h 73792"/>
                <a:gd name="connsiteX2" fmla="*/ 24184 w 163165"/>
                <a:gd name="connsiteY2" fmla="*/ 64491 h 73792"/>
                <a:gd name="connsiteX3" fmla="*/ 81622 w 163165"/>
                <a:gd name="connsiteY3" fmla="*/ 12557 h 73792"/>
                <a:gd name="connsiteX4" fmla="*/ 81622 w 163165"/>
                <a:gd name="connsiteY4" fmla="*/ 0 h 73792"/>
                <a:gd name="connsiteX5" fmla="*/ 0 w 163165"/>
                <a:gd name="connsiteY5" fmla="*/ 73793 h 73792"/>
                <a:gd name="connsiteX6" fmla="*/ 163166 w 163165"/>
                <a:gd name="connsiteY6" fmla="*/ 73793 h 73792"/>
                <a:gd name="connsiteX7" fmla="*/ 81622 w 163165"/>
                <a:gd name="connsiteY7" fmla="*/ 0 h 73792"/>
                <a:gd name="connsiteX8" fmla="*/ 81622 w 163165"/>
                <a:gd name="connsiteY8" fmla="*/ 0 h 73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65" h="73792">
                  <a:moveTo>
                    <a:pt x="81622" y="12557"/>
                  </a:moveTo>
                  <a:lnTo>
                    <a:pt x="139059" y="64491"/>
                  </a:lnTo>
                  <a:lnTo>
                    <a:pt x="24184" y="64491"/>
                  </a:lnTo>
                  <a:lnTo>
                    <a:pt x="81622" y="12557"/>
                  </a:lnTo>
                  <a:moveTo>
                    <a:pt x="81622" y="0"/>
                  </a:moveTo>
                  <a:lnTo>
                    <a:pt x="0" y="73793"/>
                  </a:lnTo>
                  <a:lnTo>
                    <a:pt x="163166" y="73793"/>
                  </a:lnTo>
                  <a:lnTo>
                    <a:pt x="81622" y="0"/>
                  </a:lnTo>
                  <a:lnTo>
                    <a:pt x="81622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28894671-0EBC-50E5-E42D-11056A202D0A}"/>
                </a:ext>
              </a:extLst>
            </p:cNvPr>
            <p:cNvSpPr/>
            <p:nvPr/>
          </p:nvSpPr>
          <p:spPr>
            <a:xfrm>
              <a:off x="4022658" y="6236461"/>
              <a:ext cx="335322" cy="262770"/>
            </a:xfrm>
            <a:custGeom>
              <a:avLst/>
              <a:gdLst>
                <a:gd name="connsiteX0" fmla="*/ 7286 w 335322"/>
                <a:gd name="connsiteY0" fmla="*/ 262771 h 262770"/>
                <a:gd name="connsiteX1" fmla="*/ 0 w 335322"/>
                <a:gd name="connsiteY1" fmla="*/ 208124 h 262770"/>
                <a:gd name="connsiteX2" fmla="*/ 208744 w 335322"/>
                <a:gd name="connsiteY2" fmla="*/ 0 h 262770"/>
                <a:gd name="connsiteX3" fmla="*/ 335323 w 335322"/>
                <a:gd name="connsiteY3" fmla="*/ 42632 h 262770"/>
                <a:gd name="connsiteX4" fmla="*/ 329665 w 335322"/>
                <a:gd name="connsiteY4" fmla="*/ 50074 h 262770"/>
                <a:gd name="connsiteX5" fmla="*/ 208744 w 335322"/>
                <a:gd name="connsiteY5" fmla="*/ 9379 h 262770"/>
                <a:gd name="connsiteX6" fmla="*/ 9302 w 335322"/>
                <a:gd name="connsiteY6" fmla="*/ 208201 h 262770"/>
                <a:gd name="connsiteX7" fmla="*/ 16278 w 335322"/>
                <a:gd name="connsiteY7" fmla="*/ 260445 h 262770"/>
                <a:gd name="connsiteX8" fmla="*/ 7286 w 335322"/>
                <a:gd name="connsiteY8" fmla="*/ 262771 h 262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5322" h="262770">
                  <a:moveTo>
                    <a:pt x="7286" y="262771"/>
                  </a:moveTo>
                  <a:cubicBezTo>
                    <a:pt x="2480" y="245020"/>
                    <a:pt x="0" y="226649"/>
                    <a:pt x="0" y="208124"/>
                  </a:cubicBezTo>
                  <a:cubicBezTo>
                    <a:pt x="0" y="93404"/>
                    <a:pt x="93636" y="0"/>
                    <a:pt x="208744" y="0"/>
                  </a:cubicBezTo>
                  <a:cubicBezTo>
                    <a:pt x="254942" y="0"/>
                    <a:pt x="298737" y="14728"/>
                    <a:pt x="335323" y="42632"/>
                  </a:cubicBezTo>
                  <a:lnTo>
                    <a:pt x="329665" y="50074"/>
                  </a:lnTo>
                  <a:cubicBezTo>
                    <a:pt x="294706" y="23409"/>
                    <a:pt x="252849" y="9379"/>
                    <a:pt x="208744" y="9379"/>
                  </a:cubicBezTo>
                  <a:cubicBezTo>
                    <a:pt x="98752" y="9379"/>
                    <a:pt x="9302" y="98597"/>
                    <a:pt x="9302" y="208201"/>
                  </a:cubicBezTo>
                  <a:cubicBezTo>
                    <a:pt x="9302" y="225952"/>
                    <a:pt x="11627" y="243470"/>
                    <a:pt x="16278" y="260445"/>
                  </a:cubicBezTo>
                  <a:lnTo>
                    <a:pt x="7286" y="26277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5F289873-37AC-E2BF-8124-607E9E66FCFE}"/>
                </a:ext>
              </a:extLst>
            </p:cNvPr>
            <p:cNvSpPr/>
            <p:nvPr/>
          </p:nvSpPr>
          <p:spPr>
            <a:xfrm>
              <a:off x="4802985" y="6232585"/>
              <a:ext cx="350205" cy="261685"/>
            </a:xfrm>
            <a:custGeom>
              <a:avLst/>
              <a:gdLst>
                <a:gd name="connsiteX0" fmla="*/ 326797 w 350205"/>
                <a:gd name="connsiteY0" fmla="*/ 261685 h 261685"/>
                <a:gd name="connsiteX1" fmla="*/ 318735 w 350205"/>
                <a:gd name="connsiteY1" fmla="*/ 257034 h 261685"/>
                <a:gd name="connsiteX2" fmla="*/ 340826 w 350205"/>
                <a:gd name="connsiteY2" fmla="*/ 174560 h 261685"/>
                <a:gd name="connsiteX3" fmla="*/ 175103 w 350205"/>
                <a:gd name="connsiteY3" fmla="*/ 9302 h 261685"/>
                <a:gd name="connsiteX4" fmla="*/ 9302 w 350205"/>
                <a:gd name="connsiteY4" fmla="*/ 174560 h 261685"/>
                <a:gd name="connsiteX5" fmla="*/ 28990 w 350205"/>
                <a:gd name="connsiteY5" fmla="*/ 252694 h 261685"/>
                <a:gd name="connsiteX6" fmla="*/ 20774 w 350205"/>
                <a:gd name="connsiteY6" fmla="*/ 257112 h 261685"/>
                <a:gd name="connsiteX7" fmla="*/ 0 w 350205"/>
                <a:gd name="connsiteY7" fmla="*/ 174560 h 261685"/>
                <a:gd name="connsiteX8" fmla="*/ 175103 w 350205"/>
                <a:gd name="connsiteY8" fmla="*/ 0 h 261685"/>
                <a:gd name="connsiteX9" fmla="*/ 350206 w 350205"/>
                <a:gd name="connsiteY9" fmla="*/ 174560 h 261685"/>
                <a:gd name="connsiteX10" fmla="*/ 326797 w 350205"/>
                <a:gd name="connsiteY10" fmla="*/ 261685 h 2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0205" h="261685">
                  <a:moveTo>
                    <a:pt x="326797" y="261685"/>
                  </a:moveTo>
                  <a:lnTo>
                    <a:pt x="318735" y="257034"/>
                  </a:lnTo>
                  <a:cubicBezTo>
                    <a:pt x="333153" y="232075"/>
                    <a:pt x="340826" y="203550"/>
                    <a:pt x="340826" y="174560"/>
                  </a:cubicBezTo>
                  <a:cubicBezTo>
                    <a:pt x="340826" y="83482"/>
                    <a:pt x="266491" y="9302"/>
                    <a:pt x="175103" y="9302"/>
                  </a:cubicBezTo>
                  <a:cubicBezTo>
                    <a:pt x="83715" y="9302"/>
                    <a:pt x="9302" y="83404"/>
                    <a:pt x="9302" y="174560"/>
                  </a:cubicBezTo>
                  <a:cubicBezTo>
                    <a:pt x="9302" y="201845"/>
                    <a:pt x="16123" y="228820"/>
                    <a:pt x="28990" y="252694"/>
                  </a:cubicBezTo>
                  <a:lnTo>
                    <a:pt x="20774" y="257112"/>
                  </a:lnTo>
                  <a:cubicBezTo>
                    <a:pt x="7209" y="231920"/>
                    <a:pt x="0" y="203318"/>
                    <a:pt x="0" y="174560"/>
                  </a:cubicBezTo>
                  <a:cubicBezTo>
                    <a:pt x="0" y="78289"/>
                    <a:pt x="78521" y="0"/>
                    <a:pt x="175103" y="0"/>
                  </a:cubicBezTo>
                  <a:cubicBezTo>
                    <a:pt x="271607" y="0"/>
                    <a:pt x="350206" y="78289"/>
                    <a:pt x="350206" y="174560"/>
                  </a:cubicBezTo>
                  <a:cubicBezTo>
                    <a:pt x="350128" y="205178"/>
                    <a:pt x="342067" y="235253"/>
                    <a:pt x="326797" y="261685"/>
                  </a:cubicBez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079ECD40-1F22-7F8B-85EB-95E17FA331F8}"/>
                </a:ext>
              </a:extLst>
            </p:cNvPr>
            <p:cNvSpPr/>
            <p:nvPr/>
          </p:nvSpPr>
          <p:spPr>
            <a:xfrm>
              <a:off x="4452935" y="5978109"/>
              <a:ext cx="300907" cy="258894"/>
            </a:xfrm>
            <a:custGeom>
              <a:avLst/>
              <a:gdLst>
                <a:gd name="connsiteX0" fmla="*/ 249516 w 300907"/>
                <a:gd name="connsiteY0" fmla="*/ 258895 h 258894"/>
                <a:gd name="connsiteX1" fmla="*/ 243470 w 300907"/>
                <a:gd name="connsiteY1" fmla="*/ 251841 h 258894"/>
                <a:gd name="connsiteX2" fmla="*/ 291606 w 300907"/>
                <a:gd name="connsiteY2" fmla="*/ 147741 h 258894"/>
                <a:gd name="connsiteX3" fmla="*/ 150454 w 300907"/>
                <a:gd name="connsiteY3" fmla="*/ 9302 h 258894"/>
                <a:gd name="connsiteX4" fmla="*/ 9302 w 300907"/>
                <a:gd name="connsiteY4" fmla="*/ 147741 h 258894"/>
                <a:gd name="connsiteX5" fmla="*/ 54957 w 300907"/>
                <a:gd name="connsiteY5" fmla="*/ 249671 h 258894"/>
                <a:gd name="connsiteX6" fmla="*/ 48756 w 300907"/>
                <a:gd name="connsiteY6" fmla="*/ 256569 h 258894"/>
                <a:gd name="connsiteX7" fmla="*/ 0 w 300907"/>
                <a:gd name="connsiteY7" fmla="*/ 147741 h 258894"/>
                <a:gd name="connsiteX8" fmla="*/ 150454 w 300907"/>
                <a:gd name="connsiteY8" fmla="*/ 0 h 258894"/>
                <a:gd name="connsiteX9" fmla="*/ 300907 w 300907"/>
                <a:gd name="connsiteY9" fmla="*/ 147741 h 258894"/>
                <a:gd name="connsiteX10" fmla="*/ 249516 w 300907"/>
                <a:gd name="connsiteY10" fmla="*/ 258895 h 25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0907" h="258894">
                  <a:moveTo>
                    <a:pt x="249516" y="258895"/>
                  </a:moveTo>
                  <a:lnTo>
                    <a:pt x="243470" y="251841"/>
                  </a:lnTo>
                  <a:cubicBezTo>
                    <a:pt x="274087" y="225564"/>
                    <a:pt x="291606" y="187583"/>
                    <a:pt x="291606" y="147741"/>
                  </a:cubicBezTo>
                  <a:cubicBezTo>
                    <a:pt x="291606" y="71390"/>
                    <a:pt x="228277" y="9302"/>
                    <a:pt x="150454" y="9302"/>
                  </a:cubicBezTo>
                  <a:cubicBezTo>
                    <a:pt x="72630" y="9302"/>
                    <a:pt x="9302" y="71390"/>
                    <a:pt x="9302" y="147741"/>
                  </a:cubicBezTo>
                  <a:cubicBezTo>
                    <a:pt x="9302" y="186342"/>
                    <a:pt x="25967" y="223549"/>
                    <a:pt x="54957" y="249671"/>
                  </a:cubicBezTo>
                  <a:lnTo>
                    <a:pt x="48756" y="256569"/>
                  </a:lnTo>
                  <a:cubicBezTo>
                    <a:pt x="17751" y="228665"/>
                    <a:pt x="0" y="188978"/>
                    <a:pt x="0" y="147741"/>
                  </a:cubicBezTo>
                  <a:cubicBezTo>
                    <a:pt x="0" y="66274"/>
                    <a:pt x="67514" y="0"/>
                    <a:pt x="150454" y="0"/>
                  </a:cubicBezTo>
                  <a:cubicBezTo>
                    <a:pt x="233393" y="0"/>
                    <a:pt x="300907" y="66274"/>
                    <a:pt x="300907" y="147741"/>
                  </a:cubicBezTo>
                  <a:cubicBezTo>
                    <a:pt x="300907" y="190295"/>
                    <a:pt x="282226" y="230835"/>
                    <a:pt x="249516" y="258895"/>
                  </a:cubicBez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02C854D5-5F64-9656-C13F-336E6D58F903}"/>
                </a:ext>
              </a:extLst>
            </p:cNvPr>
            <p:cNvSpPr/>
            <p:nvPr/>
          </p:nvSpPr>
          <p:spPr>
            <a:xfrm>
              <a:off x="4138928" y="6000045"/>
              <a:ext cx="163088" cy="243314"/>
            </a:xfrm>
            <a:custGeom>
              <a:avLst/>
              <a:gdLst>
                <a:gd name="connsiteX0" fmla="*/ 9302 w 163088"/>
                <a:gd name="connsiteY0" fmla="*/ 243315 h 243314"/>
                <a:gd name="connsiteX1" fmla="*/ 0 w 163088"/>
                <a:gd name="connsiteY1" fmla="*/ 243315 h 243314"/>
                <a:gd name="connsiteX2" fmla="*/ 0 w 163088"/>
                <a:gd name="connsiteY2" fmla="*/ 0 h 243314"/>
                <a:gd name="connsiteX3" fmla="*/ 163088 w 163088"/>
                <a:gd name="connsiteY3" fmla="*/ 0 h 243314"/>
                <a:gd name="connsiteX4" fmla="*/ 163088 w 163088"/>
                <a:gd name="connsiteY4" fmla="*/ 176576 h 243314"/>
                <a:gd name="connsiteX5" fmla="*/ 139834 w 163088"/>
                <a:gd name="connsiteY5" fmla="*/ 176576 h 243314"/>
                <a:gd name="connsiteX6" fmla="*/ 139834 w 163088"/>
                <a:gd name="connsiteY6" fmla="*/ 233393 h 243314"/>
                <a:gd name="connsiteX7" fmla="*/ 130533 w 163088"/>
                <a:gd name="connsiteY7" fmla="*/ 233393 h 243314"/>
                <a:gd name="connsiteX8" fmla="*/ 130533 w 163088"/>
                <a:gd name="connsiteY8" fmla="*/ 167274 h 243314"/>
                <a:gd name="connsiteX9" fmla="*/ 153787 w 163088"/>
                <a:gd name="connsiteY9" fmla="*/ 167274 h 243314"/>
                <a:gd name="connsiteX10" fmla="*/ 153787 w 163088"/>
                <a:gd name="connsiteY10" fmla="*/ 9302 h 243314"/>
                <a:gd name="connsiteX11" fmla="*/ 9302 w 163088"/>
                <a:gd name="connsiteY11" fmla="*/ 9302 h 243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088" h="243314">
                  <a:moveTo>
                    <a:pt x="9302" y="243315"/>
                  </a:moveTo>
                  <a:lnTo>
                    <a:pt x="0" y="243315"/>
                  </a:lnTo>
                  <a:lnTo>
                    <a:pt x="0" y="0"/>
                  </a:lnTo>
                  <a:lnTo>
                    <a:pt x="163088" y="0"/>
                  </a:lnTo>
                  <a:lnTo>
                    <a:pt x="163088" y="176576"/>
                  </a:lnTo>
                  <a:lnTo>
                    <a:pt x="139834" y="176576"/>
                  </a:lnTo>
                  <a:lnTo>
                    <a:pt x="139834" y="233393"/>
                  </a:lnTo>
                  <a:lnTo>
                    <a:pt x="130533" y="233393"/>
                  </a:lnTo>
                  <a:lnTo>
                    <a:pt x="130533" y="167274"/>
                  </a:lnTo>
                  <a:lnTo>
                    <a:pt x="153787" y="167274"/>
                  </a:lnTo>
                  <a:lnTo>
                    <a:pt x="153787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BA0D1789-2E20-CA5E-F3E9-B08D3BA4EBC3}"/>
                </a:ext>
              </a:extLst>
            </p:cNvPr>
            <p:cNvSpPr/>
            <p:nvPr/>
          </p:nvSpPr>
          <p:spPr>
            <a:xfrm>
              <a:off x="4306899" y="5984543"/>
              <a:ext cx="58367" cy="286257"/>
            </a:xfrm>
            <a:custGeom>
              <a:avLst/>
              <a:gdLst>
                <a:gd name="connsiteX0" fmla="*/ 58368 w 58367"/>
                <a:gd name="connsiteY0" fmla="*/ 286257 h 286257"/>
                <a:gd name="connsiteX1" fmla="*/ 49066 w 58367"/>
                <a:gd name="connsiteY1" fmla="*/ 286257 h 286257"/>
                <a:gd name="connsiteX2" fmla="*/ 49066 w 58367"/>
                <a:gd name="connsiteY2" fmla="*/ 9302 h 286257"/>
                <a:gd name="connsiteX3" fmla="*/ 18371 w 58367"/>
                <a:gd name="connsiteY3" fmla="*/ 9302 h 286257"/>
                <a:gd name="connsiteX4" fmla="*/ 18371 w 58367"/>
                <a:gd name="connsiteY4" fmla="*/ 24804 h 286257"/>
                <a:gd name="connsiteX5" fmla="*/ 9302 w 58367"/>
                <a:gd name="connsiteY5" fmla="*/ 24804 h 286257"/>
                <a:gd name="connsiteX6" fmla="*/ 9302 w 58367"/>
                <a:gd name="connsiteY6" fmla="*/ 256569 h 286257"/>
                <a:gd name="connsiteX7" fmla="*/ 0 w 58367"/>
                <a:gd name="connsiteY7" fmla="*/ 256569 h 286257"/>
                <a:gd name="connsiteX8" fmla="*/ 0 w 58367"/>
                <a:gd name="connsiteY8" fmla="*/ 15503 h 286257"/>
                <a:gd name="connsiteX9" fmla="*/ 9069 w 58367"/>
                <a:gd name="connsiteY9" fmla="*/ 15503 h 286257"/>
                <a:gd name="connsiteX10" fmla="*/ 9069 w 58367"/>
                <a:gd name="connsiteY10" fmla="*/ 0 h 286257"/>
                <a:gd name="connsiteX11" fmla="*/ 58368 w 58367"/>
                <a:gd name="connsiteY11" fmla="*/ 0 h 28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367" h="286257">
                  <a:moveTo>
                    <a:pt x="58368" y="286257"/>
                  </a:moveTo>
                  <a:lnTo>
                    <a:pt x="49066" y="286257"/>
                  </a:lnTo>
                  <a:lnTo>
                    <a:pt x="49066" y="9302"/>
                  </a:lnTo>
                  <a:lnTo>
                    <a:pt x="18371" y="9302"/>
                  </a:lnTo>
                  <a:lnTo>
                    <a:pt x="18371" y="24804"/>
                  </a:lnTo>
                  <a:lnTo>
                    <a:pt x="9302" y="24804"/>
                  </a:lnTo>
                  <a:lnTo>
                    <a:pt x="9302" y="256569"/>
                  </a:lnTo>
                  <a:lnTo>
                    <a:pt x="0" y="256569"/>
                  </a:lnTo>
                  <a:lnTo>
                    <a:pt x="0" y="15503"/>
                  </a:lnTo>
                  <a:lnTo>
                    <a:pt x="9069" y="15503"/>
                  </a:lnTo>
                  <a:lnTo>
                    <a:pt x="9069" y="0"/>
                  </a:lnTo>
                  <a:lnTo>
                    <a:pt x="58368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9598143A-3AB1-2DBA-E045-AD5F420DEDFE}"/>
                </a:ext>
              </a:extLst>
            </p:cNvPr>
            <p:cNvSpPr/>
            <p:nvPr/>
          </p:nvSpPr>
          <p:spPr>
            <a:xfrm>
              <a:off x="4377979" y="6052987"/>
              <a:ext cx="79683" cy="229439"/>
            </a:xfrm>
            <a:custGeom>
              <a:avLst/>
              <a:gdLst>
                <a:gd name="connsiteX0" fmla="*/ 9302 w 79683"/>
                <a:gd name="connsiteY0" fmla="*/ 229440 h 229439"/>
                <a:gd name="connsiteX1" fmla="*/ 0 w 79683"/>
                <a:gd name="connsiteY1" fmla="*/ 229440 h 229439"/>
                <a:gd name="connsiteX2" fmla="*/ 0 w 79683"/>
                <a:gd name="connsiteY2" fmla="*/ 0 h 229439"/>
                <a:gd name="connsiteX3" fmla="*/ 79684 w 79683"/>
                <a:gd name="connsiteY3" fmla="*/ 0 h 229439"/>
                <a:gd name="connsiteX4" fmla="*/ 79684 w 79683"/>
                <a:gd name="connsiteY4" fmla="*/ 9302 h 229439"/>
                <a:gd name="connsiteX5" fmla="*/ 9302 w 79683"/>
                <a:gd name="connsiteY5" fmla="*/ 9302 h 229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683" h="229439">
                  <a:moveTo>
                    <a:pt x="9302" y="229440"/>
                  </a:moveTo>
                  <a:lnTo>
                    <a:pt x="0" y="229440"/>
                  </a:lnTo>
                  <a:lnTo>
                    <a:pt x="0" y="0"/>
                  </a:lnTo>
                  <a:lnTo>
                    <a:pt x="79684" y="0"/>
                  </a:lnTo>
                  <a:lnTo>
                    <a:pt x="79684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363D8D64-182B-14A1-0FFA-A438D0455578}"/>
                </a:ext>
              </a:extLst>
            </p:cNvPr>
            <p:cNvSpPr/>
            <p:nvPr/>
          </p:nvSpPr>
          <p:spPr>
            <a:xfrm>
              <a:off x="4331471" y="5866645"/>
              <a:ext cx="178513" cy="107046"/>
            </a:xfrm>
            <a:custGeom>
              <a:avLst/>
              <a:gdLst>
                <a:gd name="connsiteX0" fmla="*/ 178513 w 178513"/>
                <a:gd name="connsiteY0" fmla="*/ 107046 h 107046"/>
                <a:gd name="connsiteX1" fmla="*/ 169212 w 178513"/>
                <a:gd name="connsiteY1" fmla="*/ 107046 h 107046"/>
                <a:gd name="connsiteX2" fmla="*/ 169212 w 178513"/>
                <a:gd name="connsiteY2" fmla="*/ 9302 h 107046"/>
                <a:gd name="connsiteX3" fmla="*/ 102240 w 178513"/>
                <a:gd name="connsiteY3" fmla="*/ 9302 h 107046"/>
                <a:gd name="connsiteX4" fmla="*/ 45423 w 178513"/>
                <a:gd name="connsiteY4" fmla="*/ 71622 h 107046"/>
                <a:gd name="connsiteX5" fmla="*/ 9302 w 178513"/>
                <a:gd name="connsiteY5" fmla="*/ 71622 h 107046"/>
                <a:gd name="connsiteX6" fmla="*/ 9302 w 178513"/>
                <a:gd name="connsiteY6" fmla="*/ 107046 h 107046"/>
                <a:gd name="connsiteX7" fmla="*/ 0 w 178513"/>
                <a:gd name="connsiteY7" fmla="*/ 107046 h 107046"/>
                <a:gd name="connsiteX8" fmla="*/ 0 w 178513"/>
                <a:gd name="connsiteY8" fmla="*/ 62321 h 107046"/>
                <a:gd name="connsiteX9" fmla="*/ 41315 w 178513"/>
                <a:gd name="connsiteY9" fmla="*/ 62321 h 107046"/>
                <a:gd name="connsiteX10" fmla="*/ 98132 w 178513"/>
                <a:gd name="connsiteY10" fmla="*/ 0 h 107046"/>
                <a:gd name="connsiteX11" fmla="*/ 178513 w 178513"/>
                <a:gd name="connsiteY11" fmla="*/ 0 h 107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8513" h="107046">
                  <a:moveTo>
                    <a:pt x="178513" y="107046"/>
                  </a:moveTo>
                  <a:lnTo>
                    <a:pt x="169212" y="107046"/>
                  </a:lnTo>
                  <a:lnTo>
                    <a:pt x="169212" y="9302"/>
                  </a:lnTo>
                  <a:lnTo>
                    <a:pt x="102240" y="9302"/>
                  </a:lnTo>
                  <a:lnTo>
                    <a:pt x="45423" y="71622"/>
                  </a:lnTo>
                  <a:lnTo>
                    <a:pt x="9302" y="71622"/>
                  </a:lnTo>
                  <a:lnTo>
                    <a:pt x="9302" y="107046"/>
                  </a:lnTo>
                  <a:lnTo>
                    <a:pt x="0" y="107046"/>
                  </a:lnTo>
                  <a:lnTo>
                    <a:pt x="0" y="62321"/>
                  </a:lnTo>
                  <a:lnTo>
                    <a:pt x="41315" y="62321"/>
                  </a:lnTo>
                  <a:lnTo>
                    <a:pt x="98132" y="0"/>
                  </a:lnTo>
                  <a:lnTo>
                    <a:pt x="178513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28EC12F8-C6E9-4C5F-0911-CE572A17AA40}"/>
                </a:ext>
              </a:extLst>
            </p:cNvPr>
            <p:cNvSpPr/>
            <p:nvPr/>
          </p:nvSpPr>
          <p:spPr>
            <a:xfrm>
              <a:off x="4374879" y="5175768"/>
              <a:ext cx="413379" cy="893109"/>
            </a:xfrm>
            <a:custGeom>
              <a:avLst/>
              <a:gdLst>
                <a:gd name="connsiteX0" fmla="*/ 387024 w 413379"/>
                <a:gd name="connsiteY0" fmla="*/ 893109 h 893109"/>
                <a:gd name="connsiteX1" fmla="*/ 365476 w 413379"/>
                <a:gd name="connsiteY1" fmla="*/ 871561 h 893109"/>
                <a:gd name="connsiteX2" fmla="*/ 365476 w 413379"/>
                <a:gd name="connsiteY2" fmla="*/ 833579 h 893109"/>
                <a:gd name="connsiteX3" fmla="*/ 347725 w 413379"/>
                <a:gd name="connsiteY3" fmla="*/ 833579 h 893109"/>
                <a:gd name="connsiteX4" fmla="*/ 296334 w 413379"/>
                <a:gd name="connsiteY4" fmla="*/ 761957 h 893109"/>
                <a:gd name="connsiteX5" fmla="*/ 296334 w 413379"/>
                <a:gd name="connsiteY5" fmla="*/ 9379 h 893109"/>
                <a:gd name="connsiteX6" fmla="*/ 250058 w 413379"/>
                <a:gd name="connsiteY6" fmla="*/ 9379 h 893109"/>
                <a:gd name="connsiteX7" fmla="*/ 250058 w 413379"/>
                <a:gd name="connsiteY7" fmla="*/ 64879 h 893109"/>
                <a:gd name="connsiteX8" fmla="*/ 199442 w 413379"/>
                <a:gd name="connsiteY8" fmla="*/ 64879 h 893109"/>
                <a:gd name="connsiteX9" fmla="*/ 199442 w 413379"/>
                <a:gd name="connsiteY9" fmla="*/ 9379 h 893109"/>
                <a:gd name="connsiteX10" fmla="*/ 157042 w 413379"/>
                <a:gd name="connsiteY10" fmla="*/ 9379 h 893109"/>
                <a:gd name="connsiteX11" fmla="*/ 157042 w 413379"/>
                <a:gd name="connsiteY11" fmla="*/ 818076 h 893109"/>
                <a:gd name="connsiteX12" fmla="*/ 0 w 413379"/>
                <a:gd name="connsiteY12" fmla="*/ 818076 h 893109"/>
                <a:gd name="connsiteX13" fmla="*/ 0 w 413379"/>
                <a:gd name="connsiteY13" fmla="*/ 808775 h 893109"/>
                <a:gd name="connsiteX14" fmla="*/ 147741 w 413379"/>
                <a:gd name="connsiteY14" fmla="*/ 808775 h 893109"/>
                <a:gd name="connsiteX15" fmla="*/ 147741 w 413379"/>
                <a:gd name="connsiteY15" fmla="*/ 0 h 893109"/>
                <a:gd name="connsiteX16" fmla="*/ 208744 w 413379"/>
                <a:gd name="connsiteY16" fmla="*/ 0 h 893109"/>
                <a:gd name="connsiteX17" fmla="*/ 208744 w 413379"/>
                <a:gd name="connsiteY17" fmla="*/ 55577 h 893109"/>
                <a:gd name="connsiteX18" fmla="*/ 240757 w 413379"/>
                <a:gd name="connsiteY18" fmla="*/ 55577 h 893109"/>
                <a:gd name="connsiteX19" fmla="*/ 240757 w 413379"/>
                <a:gd name="connsiteY19" fmla="*/ 0 h 893109"/>
                <a:gd name="connsiteX20" fmla="*/ 305635 w 413379"/>
                <a:gd name="connsiteY20" fmla="*/ 0 h 893109"/>
                <a:gd name="connsiteX21" fmla="*/ 305635 w 413379"/>
                <a:gd name="connsiteY21" fmla="*/ 758934 h 893109"/>
                <a:gd name="connsiteX22" fmla="*/ 352453 w 413379"/>
                <a:gd name="connsiteY22" fmla="*/ 824277 h 893109"/>
                <a:gd name="connsiteX23" fmla="*/ 374777 w 413379"/>
                <a:gd name="connsiteY23" fmla="*/ 824277 h 893109"/>
                <a:gd name="connsiteX24" fmla="*/ 374777 w 413379"/>
                <a:gd name="connsiteY24" fmla="*/ 867685 h 893109"/>
                <a:gd name="connsiteX25" fmla="*/ 377723 w 413379"/>
                <a:gd name="connsiteY25" fmla="*/ 870630 h 893109"/>
                <a:gd name="connsiteX26" fmla="*/ 377723 w 413379"/>
                <a:gd name="connsiteY26" fmla="*/ 859158 h 893109"/>
                <a:gd name="connsiteX27" fmla="*/ 413379 w 413379"/>
                <a:gd name="connsiteY27" fmla="*/ 859158 h 893109"/>
                <a:gd name="connsiteX28" fmla="*/ 413379 w 413379"/>
                <a:gd name="connsiteY28" fmla="*/ 868460 h 893109"/>
                <a:gd name="connsiteX29" fmla="*/ 387024 w 413379"/>
                <a:gd name="connsiteY29" fmla="*/ 868460 h 893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13379" h="893109">
                  <a:moveTo>
                    <a:pt x="387024" y="893109"/>
                  </a:moveTo>
                  <a:lnTo>
                    <a:pt x="365476" y="871561"/>
                  </a:lnTo>
                  <a:lnTo>
                    <a:pt x="365476" y="833579"/>
                  </a:lnTo>
                  <a:lnTo>
                    <a:pt x="347725" y="833579"/>
                  </a:lnTo>
                  <a:lnTo>
                    <a:pt x="296334" y="761957"/>
                  </a:lnTo>
                  <a:lnTo>
                    <a:pt x="296334" y="9379"/>
                  </a:lnTo>
                  <a:lnTo>
                    <a:pt x="250058" y="9379"/>
                  </a:lnTo>
                  <a:lnTo>
                    <a:pt x="250058" y="64879"/>
                  </a:lnTo>
                  <a:lnTo>
                    <a:pt x="199442" y="64879"/>
                  </a:lnTo>
                  <a:lnTo>
                    <a:pt x="199442" y="9379"/>
                  </a:lnTo>
                  <a:lnTo>
                    <a:pt x="157042" y="9379"/>
                  </a:lnTo>
                  <a:lnTo>
                    <a:pt x="157042" y="818076"/>
                  </a:lnTo>
                  <a:lnTo>
                    <a:pt x="0" y="818076"/>
                  </a:lnTo>
                  <a:lnTo>
                    <a:pt x="0" y="808775"/>
                  </a:lnTo>
                  <a:lnTo>
                    <a:pt x="147741" y="808775"/>
                  </a:lnTo>
                  <a:lnTo>
                    <a:pt x="147741" y="0"/>
                  </a:lnTo>
                  <a:lnTo>
                    <a:pt x="208744" y="0"/>
                  </a:lnTo>
                  <a:lnTo>
                    <a:pt x="208744" y="55577"/>
                  </a:lnTo>
                  <a:lnTo>
                    <a:pt x="240757" y="55577"/>
                  </a:lnTo>
                  <a:lnTo>
                    <a:pt x="240757" y="0"/>
                  </a:lnTo>
                  <a:lnTo>
                    <a:pt x="305635" y="0"/>
                  </a:lnTo>
                  <a:lnTo>
                    <a:pt x="305635" y="758934"/>
                  </a:lnTo>
                  <a:lnTo>
                    <a:pt x="352453" y="824277"/>
                  </a:lnTo>
                  <a:lnTo>
                    <a:pt x="374777" y="824277"/>
                  </a:lnTo>
                  <a:lnTo>
                    <a:pt x="374777" y="867685"/>
                  </a:lnTo>
                  <a:lnTo>
                    <a:pt x="377723" y="870630"/>
                  </a:lnTo>
                  <a:lnTo>
                    <a:pt x="377723" y="859158"/>
                  </a:lnTo>
                  <a:lnTo>
                    <a:pt x="413379" y="859158"/>
                  </a:lnTo>
                  <a:lnTo>
                    <a:pt x="413379" y="868460"/>
                  </a:lnTo>
                  <a:lnTo>
                    <a:pt x="387024" y="86846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:a16="http://schemas.microsoft.com/office/drawing/2014/main" id="{F705CBBA-C016-159E-124B-D23FBD8A2003}"/>
                </a:ext>
              </a:extLst>
            </p:cNvPr>
            <p:cNvSpPr/>
            <p:nvPr/>
          </p:nvSpPr>
          <p:spPr>
            <a:xfrm>
              <a:off x="4457973" y="4960126"/>
              <a:ext cx="277963" cy="241841"/>
            </a:xfrm>
            <a:custGeom>
              <a:avLst/>
              <a:gdLst>
                <a:gd name="connsiteX0" fmla="*/ 45500 w 277963"/>
                <a:gd name="connsiteY0" fmla="*/ 241842 h 241841"/>
                <a:gd name="connsiteX1" fmla="*/ 0 w 277963"/>
                <a:gd name="connsiteY1" fmla="*/ 138982 h 241841"/>
                <a:gd name="connsiteX2" fmla="*/ 138981 w 277963"/>
                <a:gd name="connsiteY2" fmla="*/ 0 h 241841"/>
                <a:gd name="connsiteX3" fmla="*/ 277963 w 277963"/>
                <a:gd name="connsiteY3" fmla="*/ 138982 h 241841"/>
                <a:gd name="connsiteX4" fmla="*/ 237269 w 277963"/>
                <a:gd name="connsiteY4" fmla="*/ 237269 h 241841"/>
                <a:gd name="connsiteX5" fmla="*/ 230680 w 277963"/>
                <a:gd name="connsiteY5" fmla="*/ 230680 h 241841"/>
                <a:gd name="connsiteX6" fmla="*/ 268661 w 277963"/>
                <a:gd name="connsiteY6" fmla="*/ 138982 h 241841"/>
                <a:gd name="connsiteX7" fmla="*/ 138981 w 277963"/>
                <a:gd name="connsiteY7" fmla="*/ 9302 h 241841"/>
                <a:gd name="connsiteX8" fmla="*/ 9302 w 277963"/>
                <a:gd name="connsiteY8" fmla="*/ 138982 h 241841"/>
                <a:gd name="connsiteX9" fmla="*/ 51701 w 277963"/>
                <a:gd name="connsiteY9" fmla="*/ 234943 h 241841"/>
                <a:gd name="connsiteX10" fmla="*/ 45500 w 277963"/>
                <a:gd name="connsiteY10" fmla="*/ 241842 h 24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7963" h="241841">
                  <a:moveTo>
                    <a:pt x="45500" y="241842"/>
                  </a:moveTo>
                  <a:cubicBezTo>
                    <a:pt x="16588" y="215565"/>
                    <a:pt x="0" y="178048"/>
                    <a:pt x="0" y="138982"/>
                  </a:cubicBezTo>
                  <a:cubicBezTo>
                    <a:pt x="0" y="62321"/>
                    <a:pt x="62321" y="0"/>
                    <a:pt x="138981" y="0"/>
                  </a:cubicBezTo>
                  <a:cubicBezTo>
                    <a:pt x="215642" y="0"/>
                    <a:pt x="277963" y="62321"/>
                    <a:pt x="277963" y="138982"/>
                  </a:cubicBezTo>
                  <a:cubicBezTo>
                    <a:pt x="277963" y="176110"/>
                    <a:pt x="263468" y="210991"/>
                    <a:pt x="237269" y="237269"/>
                  </a:cubicBezTo>
                  <a:lnTo>
                    <a:pt x="230680" y="230680"/>
                  </a:lnTo>
                  <a:cubicBezTo>
                    <a:pt x="255174" y="206186"/>
                    <a:pt x="268661" y="173630"/>
                    <a:pt x="268661" y="138982"/>
                  </a:cubicBezTo>
                  <a:cubicBezTo>
                    <a:pt x="268661" y="67437"/>
                    <a:pt x="210449" y="9302"/>
                    <a:pt x="138981" y="9302"/>
                  </a:cubicBezTo>
                  <a:cubicBezTo>
                    <a:pt x="67437" y="9302"/>
                    <a:pt x="9302" y="67514"/>
                    <a:pt x="9302" y="138982"/>
                  </a:cubicBezTo>
                  <a:cubicBezTo>
                    <a:pt x="9302" y="175413"/>
                    <a:pt x="24727" y="210371"/>
                    <a:pt x="51701" y="234943"/>
                  </a:cubicBezTo>
                  <a:lnTo>
                    <a:pt x="45500" y="24184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D41EC4D4-E3AF-6718-7FE1-48A7069C2816}"/>
                </a:ext>
              </a:extLst>
            </p:cNvPr>
            <p:cNvSpPr/>
            <p:nvPr/>
          </p:nvSpPr>
          <p:spPr>
            <a:xfrm>
              <a:off x="4552849" y="4640460"/>
              <a:ext cx="94256" cy="94256"/>
            </a:xfrm>
            <a:custGeom>
              <a:avLst/>
              <a:gdLst>
                <a:gd name="connsiteX0" fmla="*/ 94256 w 94256"/>
                <a:gd name="connsiteY0" fmla="*/ 47128 h 94256"/>
                <a:gd name="connsiteX1" fmla="*/ 47128 w 94256"/>
                <a:gd name="connsiteY1" fmla="*/ 94256 h 94256"/>
                <a:gd name="connsiteX2" fmla="*/ 0 w 94256"/>
                <a:gd name="connsiteY2" fmla="*/ 47128 h 94256"/>
                <a:gd name="connsiteX3" fmla="*/ 47128 w 94256"/>
                <a:gd name="connsiteY3" fmla="*/ 0 h 94256"/>
                <a:gd name="connsiteX4" fmla="*/ 94256 w 94256"/>
                <a:gd name="connsiteY4" fmla="*/ 47128 h 9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256" h="94256">
                  <a:moveTo>
                    <a:pt x="94256" y="47128"/>
                  </a:moveTo>
                  <a:cubicBezTo>
                    <a:pt x="94256" y="73156"/>
                    <a:pt x="73156" y="94256"/>
                    <a:pt x="47128" y="94256"/>
                  </a:cubicBezTo>
                  <a:cubicBezTo>
                    <a:pt x="21100" y="94256"/>
                    <a:pt x="0" y="73156"/>
                    <a:pt x="0" y="47128"/>
                  </a:cubicBezTo>
                  <a:cubicBezTo>
                    <a:pt x="0" y="21100"/>
                    <a:pt x="21100" y="0"/>
                    <a:pt x="47128" y="0"/>
                  </a:cubicBezTo>
                  <a:cubicBezTo>
                    <a:pt x="73156" y="0"/>
                    <a:pt x="94256" y="21100"/>
                    <a:pt x="94256" y="47128"/>
                  </a:cubicBez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:a16="http://schemas.microsoft.com/office/drawing/2014/main" id="{03CAEC1C-1811-2116-ACD6-5ABD759BB664}"/>
                </a:ext>
              </a:extLst>
            </p:cNvPr>
            <p:cNvSpPr/>
            <p:nvPr/>
          </p:nvSpPr>
          <p:spPr>
            <a:xfrm>
              <a:off x="4573158" y="4275837"/>
              <a:ext cx="53639" cy="53639"/>
            </a:xfrm>
            <a:custGeom>
              <a:avLst/>
              <a:gdLst>
                <a:gd name="connsiteX0" fmla="*/ 53639 w 53639"/>
                <a:gd name="connsiteY0" fmla="*/ 26820 h 53639"/>
                <a:gd name="connsiteX1" fmla="*/ 26820 w 53639"/>
                <a:gd name="connsiteY1" fmla="*/ 53639 h 53639"/>
                <a:gd name="connsiteX2" fmla="*/ 0 w 53639"/>
                <a:gd name="connsiteY2" fmla="*/ 26820 h 53639"/>
                <a:gd name="connsiteX3" fmla="*/ 26820 w 53639"/>
                <a:gd name="connsiteY3" fmla="*/ 0 h 53639"/>
                <a:gd name="connsiteX4" fmla="*/ 53639 w 53639"/>
                <a:gd name="connsiteY4" fmla="*/ 26820 h 53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639" h="53639">
                  <a:moveTo>
                    <a:pt x="53639" y="26820"/>
                  </a:moveTo>
                  <a:cubicBezTo>
                    <a:pt x="53639" y="41625"/>
                    <a:pt x="41625" y="53639"/>
                    <a:pt x="26820" y="53639"/>
                  </a:cubicBezTo>
                  <a:cubicBezTo>
                    <a:pt x="12014" y="53639"/>
                    <a:pt x="0" y="41625"/>
                    <a:pt x="0" y="26820"/>
                  </a:cubicBezTo>
                  <a:cubicBezTo>
                    <a:pt x="0" y="12015"/>
                    <a:pt x="12014" y="0"/>
                    <a:pt x="26820" y="0"/>
                  </a:cubicBezTo>
                  <a:cubicBezTo>
                    <a:pt x="41625" y="0"/>
                    <a:pt x="53639" y="11937"/>
                    <a:pt x="53639" y="26820"/>
                  </a:cubicBez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多边形: 形状 49">
              <a:extLst>
                <a:ext uri="{FF2B5EF4-FFF2-40B4-BE49-F238E27FC236}">
                  <a16:creationId xmlns:a16="http://schemas.microsoft.com/office/drawing/2014/main" id="{15BBDC3F-4A5A-817D-04E8-426F392D70FF}"/>
                </a:ext>
              </a:extLst>
            </p:cNvPr>
            <p:cNvSpPr/>
            <p:nvPr/>
          </p:nvSpPr>
          <p:spPr>
            <a:xfrm>
              <a:off x="4884374" y="5866645"/>
              <a:ext cx="140299" cy="374467"/>
            </a:xfrm>
            <a:custGeom>
              <a:avLst/>
              <a:gdLst>
                <a:gd name="connsiteX0" fmla="*/ 9302 w 140299"/>
                <a:gd name="connsiteY0" fmla="*/ 374467 h 374467"/>
                <a:gd name="connsiteX1" fmla="*/ 0 w 140299"/>
                <a:gd name="connsiteY1" fmla="*/ 374467 h 374467"/>
                <a:gd name="connsiteX2" fmla="*/ 0 w 140299"/>
                <a:gd name="connsiteY2" fmla="*/ 0 h 374467"/>
                <a:gd name="connsiteX3" fmla="*/ 140299 w 140299"/>
                <a:gd name="connsiteY3" fmla="*/ 0 h 374467"/>
                <a:gd name="connsiteX4" fmla="*/ 140299 w 140299"/>
                <a:gd name="connsiteY4" fmla="*/ 9302 h 374467"/>
                <a:gd name="connsiteX5" fmla="*/ 9302 w 140299"/>
                <a:gd name="connsiteY5" fmla="*/ 9302 h 37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299" h="374467">
                  <a:moveTo>
                    <a:pt x="9302" y="374467"/>
                  </a:moveTo>
                  <a:lnTo>
                    <a:pt x="0" y="374467"/>
                  </a:lnTo>
                  <a:lnTo>
                    <a:pt x="0" y="0"/>
                  </a:lnTo>
                  <a:lnTo>
                    <a:pt x="140299" y="0"/>
                  </a:lnTo>
                  <a:lnTo>
                    <a:pt x="140299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" name="任意多边形: 形状 50">
              <a:extLst>
                <a:ext uri="{FF2B5EF4-FFF2-40B4-BE49-F238E27FC236}">
                  <a16:creationId xmlns:a16="http://schemas.microsoft.com/office/drawing/2014/main" id="{E56BED44-9023-EB2F-B7F0-E28979C0F24D}"/>
                </a:ext>
              </a:extLst>
            </p:cNvPr>
            <p:cNvSpPr/>
            <p:nvPr/>
          </p:nvSpPr>
          <p:spPr>
            <a:xfrm>
              <a:off x="4976073" y="5959971"/>
              <a:ext cx="102860" cy="263080"/>
            </a:xfrm>
            <a:custGeom>
              <a:avLst/>
              <a:gdLst>
                <a:gd name="connsiteX0" fmla="*/ 9302 w 102860"/>
                <a:gd name="connsiteY0" fmla="*/ 263080 h 263080"/>
                <a:gd name="connsiteX1" fmla="*/ 0 w 102860"/>
                <a:gd name="connsiteY1" fmla="*/ 263080 h 263080"/>
                <a:gd name="connsiteX2" fmla="*/ 0 w 102860"/>
                <a:gd name="connsiteY2" fmla="*/ 0 h 263080"/>
                <a:gd name="connsiteX3" fmla="*/ 102860 w 102860"/>
                <a:gd name="connsiteY3" fmla="*/ 0 h 263080"/>
                <a:gd name="connsiteX4" fmla="*/ 102860 w 102860"/>
                <a:gd name="connsiteY4" fmla="*/ 9302 h 263080"/>
                <a:gd name="connsiteX5" fmla="*/ 9302 w 102860"/>
                <a:gd name="connsiteY5" fmla="*/ 9302 h 263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2860" h="263080">
                  <a:moveTo>
                    <a:pt x="9302" y="263080"/>
                  </a:moveTo>
                  <a:lnTo>
                    <a:pt x="0" y="263080"/>
                  </a:lnTo>
                  <a:lnTo>
                    <a:pt x="0" y="0"/>
                  </a:lnTo>
                  <a:lnTo>
                    <a:pt x="102860" y="0"/>
                  </a:lnTo>
                  <a:lnTo>
                    <a:pt x="102860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" name="任意多边形: 形状 51">
              <a:extLst>
                <a:ext uri="{FF2B5EF4-FFF2-40B4-BE49-F238E27FC236}">
                  <a16:creationId xmlns:a16="http://schemas.microsoft.com/office/drawing/2014/main" id="{D85EC48C-BE10-71F3-44EE-8127319AD91C}"/>
                </a:ext>
              </a:extLst>
            </p:cNvPr>
            <p:cNvSpPr/>
            <p:nvPr/>
          </p:nvSpPr>
          <p:spPr>
            <a:xfrm>
              <a:off x="5114357" y="5872148"/>
              <a:ext cx="190140" cy="694519"/>
            </a:xfrm>
            <a:custGeom>
              <a:avLst/>
              <a:gdLst>
                <a:gd name="connsiteX0" fmla="*/ 190140 w 190140"/>
                <a:gd name="connsiteY0" fmla="*/ 694520 h 694519"/>
                <a:gd name="connsiteX1" fmla="*/ 180839 w 190140"/>
                <a:gd name="connsiteY1" fmla="*/ 694520 h 694519"/>
                <a:gd name="connsiteX2" fmla="*/ 180839 w 190140"/>
                <a:gd name="connsiteY2" fmla="*/ 152546 h 694519"/>
                <a:gd name="connsiteX3" fmla="*/ 33718 w 190140"/>
                <a:gd name="connsiteY3" fmla="*/ 9302 h 694519"/>
                <a:gd name="connsiteX4" fmla="*/ 9301 w 190140"/>
                <a:gd name="connsiteY4" fmla="*/ 9302 h 694519"/>
                <a:gd name="connsiteX5" fmla="*/ 9301 w 190140"/>
                <a:gd name="connsiteY5" fmla="*/ 76971 h 694519"/>
                <a:gd name="connsiteX6" fmla="*/ 0 w 190140"/>
                <a:gd name="connsiteY6" fmla="*/ 76971 h 694519"/>
                <a:gd name="connsiteX7" fmla="*/ 0 w 190140"/>
                <a:gd name="connsiteY7" fmla="*/ 0 h 694519"/>
                <a:gd name="connsiteX8" fmla="*/ 37516 w 190140"/>
                <a:gd name="connsiteY8" fmla="*/ 0 h 694519"/>
                <a:gd name="connsiteX9" fmla="*/ 190140 w 190140"/>
                <a:gd name="connsiteY9" fmla="*/ 148671 h 694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140" h="694519">
                  <a:moveTo>
                    <a:pt x="190140" y="694520"/>
                  </a:moveTo>
                  <a:lnTo>
                    <a:pt x="180839" y="694520"/>
                  </a:lnTo>
                  <a:lnTo>
                    <a:pt x="180839" y="152546"/>
                  </a:lnTo>
                  <a:lnTo>
                    <a:pt x="33718" y="9302"/>
                  </a:lnTo>
                  <a:lnTo>
                    <a:pt x="9301" y="9302"/>
                  </a:lnTo>
                  <a:lnTo>
                    <a:pt x="9301" y="76971"/>
                  </a:lnTo>
                  <a:lnTo>
                    <a:pt x="0" y="76971"/>
                  </a:lnTo>
                  <a:lnTo>
                    <a:pt x="0" y="0"/>
                  </a:lnTo>
                  <a:lnTo>
                    <a:pt x="37516" y="0"/>
                  </a:lnTo>
                  <a:lnTo>
                    <a:pt x="190140" y="14867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" name="任意多边形: 形状 52">
              <a:extLst>
                <a:ext uri="{FF2B5EF4-FFF2-40B4-BE49-F238E27FC236}">
                  <a16:creationId xmlns:a16="http://schemas.microsoft.com/office/drawing/2014/main" id="{54B30BEE-861C-CA51-A6F1-53D7FAB2B788}"/>
                </a:ext>
              </a:extLst>
            </p:cNvPr>
            <p:cNvSpPr/>
            <p:nvPr/>
          </p:nvSpPr>
          <p:spPr>
            <a:xfrm>
              <a:off x="5165980" y="6484504"/>
              <a:ext cx="188900" cy="200992"/>
            </a:xfrm>
            <a:custGeom>
              <a:avLst/>
              <a:gdLst>
                <a:gd name="connsiteX0" fmla="*/ 188900 w 188900"/>
                <a:gd name="connsiteY0" fmla="*/ 200992 h 200992"/>
                <a:gd name="connsiteX1" fmla="*/ 179599 w 188900"/>
                <a:gd name="connsiteY1" fmla="*/ 200992 h 200992"/>
                <a:gd name="connsiteX2" fmla="*/ 179599 w 188900"/>
                <a:gd name="connsiteY2" fmla="*/ 102318 h 200992"/>
                <a:gd name="connsiteX3" fmla="*/ 111077 w 188900"/>
                <a:gd name="connsiteY3" fmla="*/ 102318 h 200992"/>
                <a:gd name="connsiteX4" fmla="*/ 111077 w 188900"/>
                <a:gd name="connsiteY4" fmla="*/ 54492 h 200992"/>
                <a:gd name="connsiteX5" fmla="*/ 85265 w 188900"/>
                <a:gd name="connsiteY5" fmla="*/ 54492 h 200992"/>
                <a:gd name="connsiteX6" fmla="*/ 85265 w 188900"/>
                <a:gd name="connsiteY6" fmla="*/ 24184 h 200992"/>
                <a:gd name="connsiteX7" fmla="*/ 47826 w 188900"/>
                <a:gd name="connsiteY7" fmla="*/ 24184 h 200992"/>
                <a:gd name="connsiteX8" fmla="*/ 47826 w 188900"/>
                <a:gd name="connsiteY8" fmla="*/ 9302 h 200992"/>
                <a:gd name="connsiteX9" fmla="*/ 32556 w 188900"/>
                <a:gd name="connsiteY9" fmla="*/ 9302 h 200992"/>
                <a:gd name="connsiteX10" fmla="*/ 32556 w 188900"/>
                <a:gd name="connsiteY10" fmla="*/ 24184 h 200992"/>
                <a:gd name="connsiteX11" fmla="*/ 9302 w 188900"/>
                <a:gd name="connsiteY11" fmla="*/ 24184 h 200992"/>
                <a:gd name="connsiteX12" fmla="*/ 9302 w 188900"/>
                <a:gd name="connsiteY12" fmla="*/ 200992 h 200992"/>
                <a:gd name="connsiteX13" fmla="*/ 0 w 188900"/>
                <a:gd name="connsiteY13" fmla="*/ 200992 h 200992"/>
                <a:gd name="connsiteX14" fmla="*/ 0 w 188900"/>
                <a:gd name="connsiteY14" fmla="*/ 14883 h 200992"/>
                <a:gd name="connsiteX15" fmla="*/ 23254 w 188900"/>
                <a:gd name="connsiteY15" fmla="*/ 14883 h 200992"/>
                <a:gd name="connsiteX16" fmla="*/ 23254 w 188900"/>
                <a:gd name="connsiteY16" fmla="*/ 0 h 200992"/>
                <a:gd name="connsiteX17" fmla="*/ 57128 w 188900"/>
                <a:gd name="connsiteY17" fmla="*/ 0 h 200992"/>
                <a:gd name="connsiteX18" fmla="*/ 57128 w 188900"/>
                <a:gd name="connsiteY18" fmla="*/ 14883 h 200992"/>
                <a:gd name="connsiteX19" fmla="*/ 94566 w 188900"/>
                <a:gd name="connsiteY19" fmla="*/ 14883 h 200992"/>
                <a:gd name="connsiteX20" fmla="*/ 94566 w 188900"/>
                <a:gd name="connsiteY20" fmla="*/ 45190 h 200992"/>
                <a:gd name="connsiteX21" fmla="*/ 120456 w 188900"/>
                <a:gd name="connsiteY21" fmla="*/ 45190 h 200992"/>
                <a:gd name="connsiteX22" fmla="*/ 120456 w 188900"/>
                <a:gd name="connsiteY22" fmla="*/ 93016 h 200992"/>
                <a:gd name="connsiteX23" fmla="*/ 188900 w 188900"/>
                <a:gd name="connsiteY23" fmla="*/ 93016 h 200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8900" h="200992">
                  <a:moveTo>
                    <a:pt x="188900" y="200992"/>
                  </a:moveTo>
                  <a:lnTo>
                    <a:pt x="179599" y="200992"/>
                  </a:lnTo>
                  <a:lnTo>
                    <a:pt x="179599" y="102318"/>
                  </a:lnTo>
                  <a:lnTo>
                    <a:pt x="111077" y="102318"/>
                  </a:lnTo>
                  <a:lnTo>
                    <a:pt x="111077" y="54492"/>
                  </a:lnTo>
                  <a:lnTo>
                    <a:pt x="85265" y="54492"/>
                  </a:lnTo>
                  <a:lnTo>
                    <a:pt x="85265" y="24184"/>
                  </a:lnTo>
                  <a:lnTo>
                    <a:pt x="47826" y="24184"/>
                  </a:lnTo>
                  <a:lnTo>
                    <a:pt x="47826" y="9302"/>
                  </a:lnTo>
                  <a:lnTo>
                    <a:pt x="32556" y="9302"/>
                  </a:lnTo>
                  <a:lnTo>
                    <a:pt x="32556" y="24184"/>
                  </a:lnTo>
                  <a:lnTo>
                    <a:pt x="9302" y="24184"/>
                  </a:lnTo>
                  <a:lnTo>
                    <a:pt x="9302" y="200992"/>
                  </a:lnTo>
                  <a:lnTo>
                    <a:pt x="0" y="200992"/>
                  </a:lnTo>
                  <a:lnTo>
                    <a:pt x="0" y="14883"/>
                  </a:lnTo>
                  <a:lnTo>
                    <a:pt x="23254" y="14883"/>
                  </a:lnTo>
                  <a:lnTo>
                    <a:pt x="23254" y="0"/>
                  </a:lnTo>
                  <a:lnTo>
                    <a:pt x="57128" y="0"/>
                  </a:lnTo>
                  <a:lnTo>
                    <a:pt x="57128" y="14883"/>
                  </a:lnTo>
                  <a:lnTo>
                    <a:pt x="94566" y="14883"/>
                  </a:lnTo>
                  <a:lnTo>
                    <a:pt x="94566" y="45190"/>
                  </a:lnTo>
                  <a:lnTo>
                    <a:pt x="120456" y="45190"/>
                  </a:lnTo>
                  <a:lnTo>
                    <a:pt x="120456" y="93016"/>
                  </a:lnTo>
                  <a:lnTo>
                    <a:pt x="188900" y="9301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id="{B2172BB3-2537-203F-B0CE-7A9F1D95CE1F}"/>
                </a:ext>
              </a:extLst>
            </p:cNvPr>
            <p:cNvSpPr/>
            <p:nvPr/>
          </p:nvSpPr>
          <p:spPr>
            <a:xfrm>
              <a:off x="5345579" y="6067094"/>
              <a:ext cx="278040" cy="618401"/>
            </a:xfrm>
            <a:custGeom>
              <a:avLst/>
              <a:gdLst>
                <a:gd name="connsiteX0" fmla="*/ 278041 w 278040"/>
                <a:gd name="connsiteY0" fmla="*/ 618402 h 618401"/>
                <a:gd name="connsiteX1" fmla="*/ 268662 w 278040"/>
                <a:gd name="connsiteY1" fmla="*/ 618402 h 618401"/>
                <a:gd name="connsiteX2" fmla="*/ 268662 w 278040"/>
                <a:gd name="connsiteY2" fmla="*/ 490040 h 618401"/>
                <a:gd name="connsiteX3" fmla="*/ 254476 w 278040"/>
                <a:gd name="connsiteY3" fmla="*/ 490040 h 618401"/>
                <a:gd name="connsiteX4" fmla="*/ 254476 w 278040"/>
                <a:gd name="connsiteY4" fmla="*/ 229052 h 618401"/>
                <a:gd name="connsiteX5" fmla="*/ 191458 w 278040"/>
                <a:gd name="connsiteY5" fmla="*/ 53484 h 618401"/>
                <a:gd name="connsiteX6" fmla="*/ 191458 w 278040"/>
                <a:gd name="connsiteY6" fmla="*/ 460275 h 618401"/>
                <a:gd name="connsiteX7" fmla="*/ 164018 w 278040"/>
                <a:gd name="connsiteY7" fmla="*/ 460275 h 618401"/>
                <a:gd name="connsiteX8" fmla="*/ 164018 w 278040"/>
                <a:gd name="connsiteY8" fmla="*/ 40152 h 618401"/>
                <a:gd name="connsiteX9" fmla="*/ 9302 w 278040"/>
                <a:gd name="connsiteY9" fmla="*/ 236958 h 618401"/>
                <a:gd name="connsiteX10" fmla="*/ 9302 w 278040"/>
                <a:gd name="connsiteY10" fmla="*/ 500892 h 618401"/>
                <a:gd name="connsiteX11" fmla="*/ 0 w 278040"/>
                <a:gd name="connsiteY11" fmla="*/ 500892 h 618401"/>
                <a:gd name="connsiteX12" fmla="*/ 0 w 278040"/>
                <a:gd name="connsiteY12" fmla="*/ 233780 h 618401"/>
                <a:gd name="connsiteX13" fmla="*/ 173397 w 278040"/>
                <a:gd name="connsiteY13" fmla="*/ 13332 h 618401"/>
                <a:gd name="connsiteX14" fmla="*/ 173397 w 278040"/>
                <a:gd name="connsiteY14" fmla="*/ 450973 h 618401"/>
                <a:gd name="connsiteX15" fmla="*/ 182157 w 278040"/>
                <a:gd name="connsiteY15" fmla="*/ 450973 h 618401"/>
                <a:gd name="connsiteX16" fmla="*/ 182157 w 278040"/>
                <a:gd name="connsiteY16" fmla="*/ 0 h 618401"/>
                <a:gd name="connsiteX17" fmla="*/ 263778 w 278040"/>
                <a:gd name="connsiteY17" fmla="*/ 228277 h 618401"/>
                <a:gd name="connsiteX18" fmla="*/ 263778 w 278040"/>
                <a:gd name="connsiteY18" fmla="*/ 480738 h 618401"/>
                <a:gd name="connsiteX19" fmla="*/ 278041 w 278040"/>
                <a:gd name="connsiteY19" fmla="*/ 480738 h 61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8040" h="618401">
                  <a:moveTo>
                    <a:pt x="278041" y="618402"/>
                  </a:moveTo>
                  <a:lnTo>
                    <a:pt x="268662" y="618402"/>
                  </a:lnTo>
                  <a:lnTo>
                    <a:pt x="268662" y="490040"/>
                  </a:lnTo>
                  <a:lnTo>
                    <a:pt x="254476" y="490040"/>
                  </a:lnTo>
                  <a:lnTo>
                    <a:pt x="254476" y="229052"/>
                  </a:lnTo>
                  <a:lnTo>
                    <a:pt x="191458" y="53484"/>
                  </a:lnTo>
                  <a:lnTo>
                    <a:pt x="191458" y="460275"/>
                  </a:lnTo>
                  <a:lnTo>
                    <a:pt x="164018" y="460275"/>
                  </a:lnTo>
                  <a:lnTo>
                    <a:pt x="164018" y="40152"/>
                  </a:lnTo>
                  <a:lnTo>
                    <a:pt x="9302" y="236958"/>
                  </a:lnTo>
                  <a:lnTo>
                    <a:pt x="9302" y="500892"/>
                  </a:lnTo>
                  <a:lnTo>
                    <a:pt x="0" y="500892"/>
                  </a:lnTo>
                  <a:lnTo>
                    <a:pt x="0" y="233780"/>
                  </a:lnTo>
                  <a:lnTo>
                    <a:pt x="173397" y="13332"/>
                  </a:lnTo>
                  <a:lnTo>
                    <a:pt x="173397" y="450973"/>
                  </a:lnTo>
                  <a:lnTo>
                    <a:pt x="182157" y="450973"/>
                  </a:lnTo>
                  <a:lnTo>
                    <a:pt x="182157" y="0"/>
                  </a:lnTo>
                  <a:lnTo>
                    <a:pt x="263778" y="228277"/>
                  </a:lnTo>
                  <a:lnTo>
                    <a:pt x="263778" y="480738"/>
                  </a:lnTo>
                  <a:lnTo>
                    <a:pt x="278041" y="48073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5C9D706F-022F-B114-4BA4-83642E18DD76}"/>
                </a:ext>
              </a:extLst>
            </p:cNvPr>
            <p:cNvSpPr/>
            <p:nvPr/>
          </p:nvSpPr>
          <p:spPr>
            <a:xfrm>
              <a:off x="5363640" y="6550390"/>
              <a:ext cx="242384" cy="139756"/>
            </a:xfrm>
            <a:custGeom>
              <a:avLst/>
              <a:gdLst>
                <a:gd name="connsiteX0" fmla="*/ 204403 w 242384"/>
                <a:gd name="connsiteY0" fmla="*/ 139757 h 139756"/>
                <a:gd name="connsiteX1" fmla="*/ 164096 w 242384"/>
                <a:gd name="connsiteY1" fmla="*/ 139757 h 139756"/>
                <a:gd name="connsiteX2" fmla="*/ 164096 w 242384"/>
                <a:gd name="connsiteY2" fmla="*/ 9302 h 139756"/>
                <a:gd name="connsiteX3" fmla="*/ 9302 w 242384"/>
                <a:gd name="connsiteY3" fmla="*/ 9302 h 139756"/>
                <a:gd name="connsiteX4" fmla="*/ 9302 w 242384"/>
                <a:gd name="connsiteY4" fmla="*/ 135106 h 139756"/>
                <a:gd name="connsiteX5" fmla="*/ 0 w 242384"/>
                <a:gd name="connsiteY5" fmla="*/ 135106 h 139756"/>
                <a:gd name="connsiteX6" fmla="*/ 0 w 242384"/>
                <a:gd name="connsiteY6" fmla="*/ 0 h 139756"/>
                <a:gd name="connsiteX7" fmla="*/ 173398 w 242384"/>
                <a:gd name="connsiteY7" fmla="*/ 0 h 139756"/>
                <a:gd name="connsiteX8" fmla="*/ 173398 w 242384"/>
                <a:gd name="connsiteY8" fmla="*/ 130455 h 139756"/>
                <a:gd name="connsiteX9" fmla="*/ 195101 w 242384"/>
                <a:gd name="connsiteY9" fmla="*/ 130455 h 139756"/>
                <a:gd name="connsiteX10" fmla="*/ 195101 w 242384"/>
                <a:gd name="connsiteY10" fmla="*/ 94334 h 139756"/>
                <a:gd name="connsiteX11" fmla="*/ 242385 w 242384"/>
                <a:gd name="connsiteY11" fmla="*/ 94334 h 139756"/>
                <a:gd name="connsiteX12" fmla="*/ 242385 w 242384"/>
                <a:gd name="connsiteY12" fmla="*/ 103636 h 139756"/>
                <a:gd name="connsiteX13" fmla="*/ 204403 w 242384"/>
                <a:gd name="connsiteY13" fmla="*/ 103636 h 139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384" h="139756">
                  <a:moveTo>
                    <a:pt x="204403" y="139757"/>
                  </a:moveTo>
                  <a:lnTo>
                    <a:pt x="164096" y="139757"/>
                  </a:lnTo>
                  <a:lnTo>
                    <a:pt x="164096" y="9302"/>
                  </a:lnTo>
                  <a:lnTo>
                    <a:pt x="9302" y="9302"/>
                  </a:lnTo>
                  <a:lnTo>
                    <a:pt x="9302" y="135106"/>
                  </a:lnTo>
                  <a:lnTo>
                    <a:pt x="0" y="135106"/>
                  </a:lnTo>
                  <a:lnTo>
                    <a:pt x="0" y="0"/>
                  </a:lnTo>
                  <a:lnTo>
                    <a:pt x="173398" y="0"/>
                  </a:lnTo>
                  <a:lnTo>
                    <a:pt x="173398" y="130455"/>
                  </a:lnTo>
                  <a:lnTo>
                    <a:pt x="195101" y="130455"/>
                  </a:lnTo>
                  <a:lnTo>
                    <a:pt x="195101" y="94334"/>
                  </a:lnTo>
                  <a:lnTo>
                    <a:pt x="242385" y="94334"/>
                  </a:lnTo>
                  <a:lnTo>
                    <a:pt x="242385" y="103636"/>
                  </a:lnTo>
                  <a:lnTo>
                    <a:pt x="204403" y="10363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1C60993E-246B-E93F-A137-8483863ED0EC}"/>
                </a:ext>
              </a:extLst>
            </p:cNvPr>
            <p:cNvSpPr/>
            <p:nvPr/>
          </p:nvSpPr>
          <p:spPr>
            <a:xfrm>
              <a:off x="5308915" y="6220958"/>
              <a:ext cx="61468" cy="39531"/>
            </a:xfrm>
            <a:custGeom>
              <a:avLst/>
              <a:gdLst>
                <a:gd name="connsiteX0" fmla="*/ 61468 w 61468"/>
                <a:gd name="connsiteY0" fmla="*/ 39532 h 39531"/>
                <a:gd name="connsiteX1" fmla="*/ 52167 w 61468"/>
                <a:gd name="connsiteY1" fmla="*/ 39532 h 39531"/>
                <a:gd name="connsiteX2" fmla="*/ 52167 w 61468"/>
                <a:gd name="connsiteY2" fmla="*/ 32556 h 39531"/>
                <a:gd name="connsiteX3" fmla="*/ 36664 w 61468"/>
                <a:gd name="connsiteY3" fmla="*/ 32556 h 39531"/>
                <a:gd name="connsiteX4" fmla="*/ 36664 w 61468"/>
                <a:gd name="connsiteY4" fmla="*/ 9302 h 39531"/>
                <a:gd name="connsiteX5" fmla="*/ 0 w 61468"/>
                <a:gd name="connsiteY5" fmla="*/ 9302 h 39531"/>
                <a:gd name="connsiteX6" fmla="*/ 0 w 61468"/>
                <a:gd name="connsiteY6" fmla="*/ 0 h 39531"/>
                <a:gd name="connsiteX7" fmla="*/ 45966 w 61468"/>
                <a:gd name="connsiteY7" fmla="*/ 0 h 39531"/>
                <a:gd name="connsiteX8" fmla="*/ 45966 w 61468"/>
                <a:gd name="connsiteY8" fmla="*/ 23254 h 39531"/>
                <a:gd name="connsiteX9" fmla="*/ 61468 w 61468"/>
                <a:gd name="connsiteY9" fmla="*/ 23254 h 3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468" h="39531">
                  <a:moveTo>
                    <a:pt x="61468" y="39532"/>
                  </a:moveTo>
                  <a:lnTo>
                    <a:pt x="52167" y="39532"/>
                  </a:lnTo>
                  <a:lnTo>
                    <a:pt x="52167" y="32556"/>
                  </a:lnTo>
                  <a:lnTo>
                    <a:pt x="36664" y="32556"/>
                  </a:lnTo>
                  <a:lnTo>
                    <a:pt x="36664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45966" y="0"/>
                  </a:lnTo>
                  <a:lnTo>
                    <a:pt x="45966" y="23254"/>
                  </a:lnTo>
                  <a:lnTo>
                    <a:pt x="61468" y="2325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E74E2E5B-E759-A75D-0A19-C4D4415AAE22}"/>
                </a:ext>
              </a:extLst>
            </p:cNvPr>
            <p:cNvSpPr/>
            <p:nvPr/>
          </p:nvSpPr>
          <p:spPr>
            <a:xfrm>
              <a:off x="5367515" y="6138252"/>
              <a:ext cx="42942" cy="93171"/>
            </a:xfrm>
            <a:custGeom>
              <a:avLst/>
              <a:gdLst>
                <a:gd name="connsiteX0" fmla="*/ 9302 w 42942"/>
                <a:gd name="connsiteY0" fmla="*/ 93171 h 93171"/>
                <a:gd name="connsiteX1" fmla="*/ 0 w 42942"/>
                <a:gd name="connsiteY1" fmla="*/ 93171 h 93171"/>
                <a:gd name="connsiteX2" fmla="*/ 0 w 42942"/>
                <a:gd name="connsiteY2" fmla="*/ 0 h 93171"/>
                <a:gd name="connsiteX3" fmla="*/ 42942 w 42942"/>
                <a:gd name="connsiteY3" fmla="*/ 0 h 93171"/>
                <a:gd name="connsiteX4" fmla="*/ 42942 w 42942"/>
                <a:gd name="connsiteY4" fmla="*/ 78289 h 93171"/>
                <a:gd name="connsiteX5" fmla="*/ 33563 w 42942"/>
                <a:gd name="connsiteY5" fmla="*/ 78289 h 93171"/>
                <a:gd name="connsiteX6" fmla="*/ 33563 w 42942"/>
                <a:gd name="connsiteY6" fmla="*/ 9302 h 93171"/>
                <a:gd name="connsiteX7" fmla="*/ 9302 w 42942"/>
                <a:gd name="connsiteY7" fmla="*/ 9302 h 93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942" h="93171">
                  <a:moveTo>
                    <a:pt x="9302" y="93171"/>
                  </a:moveTo>
                  <a:lnTo>
                    <a:pt x="0" y="93171"/>
                  </a:lnTo>
                  <a:lnTo>
                    <a:pt x="0" y="0"/>
                  </a:lnTo>
                  <a:lnTo>
                    <a:pt x="42942" y="0"/>
                  </a:lnTo>
                  <a:lnTo>
                    <a:pt x="42942" y="78289"/>
                  </a:lnTo>
                  <a:lnTo>
                    <a:pt x="33563" y="78289"/>
                  </a:lnTo>
                  <a:lnTo>
                    <a:pt x="33563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198BDDF6-F2E5-6C23-E6BB-6F227B6DD234}"/>
                </a:ext>
              </a:extLst>
            </p:cNvPr>
            <p:cNvSpPr/>
            <p:nvPr/>
          </p:nvSpPr>
          <p:spPr>
            <a:xfrm>
              <a:off x="5313256" y="6173133"/>
              <a:ext cx="28680" cy="35656"/>
            </a:xfrm>
            <a:custGeom>
              <a:avLst/>
              <a:gdLst>
                <a:gd name="connsiteX0" fmla="*/ 28680 w 28680"/>
                <a:gd name="connsiteY0" fmla="*/ 35656 h 35656"/>
                <a:gd name="connsiteX1" fmla="*/ 19378 w 28680"/>
                <a:gd name="connsiteY1" fmla="*/ 35656 h 35656"/>
                <a:gd name="connsiteX2" fmla="*/ 19378 w 28680"/>
                <a:gd name="connsiteY2" fmla="*/ 9302 h 35656"/>
                <a:gd name="connsiteX3" fmla="*/ 9302 w 28680"/>
                <a:gd name="connsiteY3" fmla="*/ 9302 h 35656"/>
                <a:gd name="connsiteX4" fmla="*/ 9302 w 28680"/>
                <a:gd name="connsiteY4" fmla="*/ 35656 h 35656"/>
                <a:gd name="connsiteX5" fmla="*/ 0 w 28680"/>
                <a:gd name="connsiteY5" fmla="*/ 35656 h 35656"/>
                <a:gd name="connsiteX6" fmla="*/ 0 w 28680"/>
                <a:gd name="connsiteY6" fmla="*/ 0 h 35656"/>
                <a:gd name="connsiteX7" fmla="*/ 28680 w 28680"/>
                <a:gd name="connsiteY7" fmla="*/ 0 h 3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80" h="35656">
                  <a:moveTo>
                    <a:pt x="28680" y="35656"/>
                  </a:moveTo>
                  <a:lnTo>
                    <a:pt x="19378" y="35656"/>
                  </a:lnTo>
                  <a:lnTo>
                    <a:pt x="19378" y="9302"/>
                  </a:lnTo>
                  <a:lnTo>
                    <a:pt x="9302" y="9302"/>
                  </a:lnTo>
                  <a:lnTo>
                    <a:pt x="9302" y="35656"/>
                  </a:lnTo>
                  <a:lnTo>
                    <a:pt x="0" y="35656"/>
                  </a:lnTo>
                  <a:lnTo>
                    <a:pt x="0" y="0"/>
                  </a:lnTo>
                  <a:lnTo>
                    <a:pt x="28680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4C28FDBD-F0BE-DCC0-EFC8-E5B843C8740A}"/>
                </a:ext>
              </a:extLst>
            </p:cNvPr>
            <p:cNvSpPr/>
            <p:nvPr/>
          </p:nvSpPr>
          <p:spPr>
            <a:xfrm>
              <a:off x="5401079" y="5744251"/>
              <a:ext cx="150143" cy="381908"/>
            </a:xfrm>
            <a:custGeom>
              <a:avLst/>
              <a:gdLst>
                <a:gd name="connsiteX0" fmla="*/ 9379 w 150143"/>
                <a:gd name="connsiteY0" fmla="*/ 381909 h 381908"/>
                <a:gd name="connsiteX1" fmla="*/ 0 w 150143"/>
                <a:gd name="connsiteY1" fmla="*/ 381909 h 381908"/>
                <a:gd name="connsiteX2" fmla="*/ 0 w 150143"/>
                <a:gd name="connsiteY2" fmla="*/ 0 h 381908"/>
                <a:gd name="connsiteX3" fmla="*/ 150143 w 150143"/>
                <a:gd name="connsiteY3" fmla="*/ 0 h 381908"/>
                <a:gd name="connsiteX4" fmla="*/ 150143 w 150143"/>
                <a:gd name="connsiteY4" fmla="*/ 349585 h 381908"/>
                <a:gd name="connsiteX5" fmla="*/ 140842 w 150143"/>
                <a:gd name="connsiteY5" fmla="*/ 349585 h 381908"/>
                <a:gd name="connsiteX6" fmla="*/ 140842 w 150143"/>
                <a:gd name="connsiteY6" fmla="*/ 9302 h 381908"/>
                <a:gd name="connsiteX7" fmla="*/ 9379 w 150143"/>
                <a:gd name="connsiteY7" fmla="*/ 9302 h 38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143" h="381908">
                  <a:moveTo>
                    <a:pt x="9379" y="381909"/>
                  </a:moveTo>
                  <a:lnTo>
                    <a:pt x="0" y="381909"/>
                  </a:lnTo>
                  <a:lnTo>
                    <a:pt x="0" y="0"/>
                  </a:lnTo>
                  <a:lnTo>
                    <a:pt x="150143" y="0"/>
                  </a:lnTo>
                  <a:lnTo>
                    <a:pt x="150143" y="349585"/>
                  </a:lnTo>
                  <a:lnTo>
                    <a:pt x="140842" y="349585"/>
                  </a:lnTo>
                  <a:lnTo>
                    <a:pt x="140842" y="9302"/>
                  </a:lnTo>
                  <a:lnTo>
                    <a:pt x="9379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C859687F-09D4-812D-8006-494181B7599C}"/>
                </a:ext>
              </a:extLst>
            </p:cNvPr>
            <p:cNvSpPr/>
            <p:nvPr/>
          </p:nvSpPr>
          <p:spPr>
            <a:xfrm>
              <a:off x="5422550" y="5776497"/>
              <a:ext cx="110611" cy="27439"/>
            </a:xfrm>
            <a:custGeom>
              <a:avLst/>
              <a:gdLst>
                <a:gd name="connsiteX0" fmla="*/ 110612 w 110611"/>
                <a:gd name="connsiteY0" fmla="*/ 27440 h 27439"/>
                <a:gd name="connsiteX1" fmla="*/ 0 w 110611"/>
                <a:gd name="connsiteY1" fmla="*/ 27440 h 27439"/>
                <a:gd name="connsiteX2" fmla="*/ 0 w 110611"/>
                <a:gd name="connsiteY2" fmla="*/ 18138 h 27439"/>
                <a:gd name="connsiteX3" fmla="*/ 101310 w 110611"/>
                <a:gd name="connsiteY3" fmla="*/ 18138 h 27439"/>
                <a:gd name="connsiteX4" fmla="*/ 101310 w 110611"/>
                <a:gd name="connsiteY4" fmla="*/ 9379 h 27439"/>
                <a:gd name="connsiteX5" fmla="*/ 1318 w 110611"/>
                <a:gd name="connsiteY5" fmla="*/ 9379 h 27439"/>
                <a:gd name="connsiteX6" fmla="*/ 1318 w 110611"/>
                <a:gd name="connsiteY6" fmla="*/ 0 h 27439"/>
                <a:gd name="connsiteX7" fmla="*/ 110612 w 110611"/>
                <a:gd name="connsiteY7" fmla="*/ 0 h 2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611" h="27439">
                  <a:moveTo>
                    <a:pt x="110612" y="27440"/>
                  </a:moveTo>
                  <a:lnTo>
                    <a:pt x="0" y="27440"/>
                  </a:lnTo>
                  <a:lnTo>
                    <a:pt x="0" y="18138"/>
                  </a:lnTo>
                  <a:lnTo>
                    <a:pt x="101310" y="18138"/>
                  </a:lnTo>
                  <a:lnTo>
                    <a:pt x="101310" y="9379"/>
                  </a:lnTo>
                  <a:lnTo>
                    <a:pt x="1318" y="9379"/>
                  </a:lnTo>
                  <a:lnTo>
                    <a:pt x="1318" y="0"/>
                  </a:lnTo>
                  <a:lnTo>
                    <a:pt x="110612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593509F0-B678-07D4-6DB1-3F572B7223A7}"/>
                </a:ext>
              </a:extLst>
            </p:cNvPr>
            <p:cNvSpPr/>
            <p:nvPr/>
          </p:nvSpPr>
          <p:spPr>
            <a:xfrm>
              <a:off x="5050641" y="5781690"/>
              <a:ext cx="141461" cy="107976"/>
            </a:xfrm>
            <a:custGeom>
              <a:avLst/>
              <a:gdLst>
                <a:gd name="connsiteX0" fmla="*/ 141462 w 141461"/>
                <a:gd name="connsiteY0" fmla="*/ 107976 h 107976"/>
                <a:gd name="connsiteX1" fmla="*/ 132160 w 141461"/>
                <a:gd name="connsiteY1" fmla="*/ 107976 h 107976"/>
                <a:gd name="connsiteX2" fmla="*/ 132160 w 141461"/>
                <a:gd name="connsiteY2" fmla="*/ 9302 h 107976"/>
                <a:gd name="connsiteX3" fmla="*/ 109681 w 141461"/>
                <a:gd name="connsiteY3" fmla="*/ 9302 h 107976"/>
                <a:gd name="connsiteX4" fmla="*/ 4883 w 141461"/>
                <a:gd name="connsiteY4" fmla="*/ 74490 h 107976"/>
                <a:gd name="connsiteX5" fmla="*/ 0 w 141461"/>
                <a:gd name="connsiteY5" fmla="*/ 66584 h 107976"/>
                <a:gd name="connsiteX6" fmla="*/ 107046 w 141461"/>
                <a:gd name="connsiteY6" fmla="*/ 0 h 107976"/>
                <a:gd name="connsiteX7" fmla="*/ 141462 w 141461"/>
                <a:gd name="connsiteY7" fmla="*/ 0 h 107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461" h="107976">
                  <a:moveTo>
                    <a:pt x="141462" y="107976"/>
                  </a:moveTo>
                  <a:lnTo>
                    <a:pt x="132160" y="107976"/>
                  </a:lnTo>
                  <a:lnTo>
                    <a:pt x="132160" y="9302"/>
                  </a:lnTo>
                  <a:lnTo>
                    <a:pt x="109681" y="9302"/>
                  </a:lnTo>
                  <a:lnTo>
                    <a:pt x="4883" y="74490"/>
                  </a:lnTo>
                  <a:lnTo>
                    <a:pt x="0" y="66584"/>
                  </a:lnTo>
                  <a:lnTo>
                    <a:pt x="107046" y="0"/>
                  </a:lnTo>
                  <a:lnTo>
                    <a:pt x="141462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97B5D45B-3188-1D47-2DA8-6460AB798D69}"/>
                </a:ext>
              </a:extLst>
            </p:cNvPr>
            <p:cNvSpPr/>
            <p:nvPr/>
          </p:nvSpPr>
          <p:spPr>
            <a:xfrm>
              <a:off x="5627185" y="6200960"/>
              <a:ext cx="116192" cy="484536"/>
            </a:xfrm>
            <a:custGeom>
              <a:avLst/>
              <a:gdLst>
                <a:gd name="connsiteX0" fmla="*/ 9302 w 116192"/>
                <a:gd name="connsiteY0" fmla="*/ 484536 h 484536"/>
                <a:gd name="connsiteX1" fmla="*/ 0 w 116192"/>
                <a:gd name="connsiteY1" fmla="*/ 484536 h 484536"/>
                <a:gd name="connsiteX2" fmla="*/ 0 w 116192"/>
                <a:gd name="connsiteY2" fmla="*/ 80691 h 484536"/>
                <a:gd name="connsiteX3" fmla="*/ 31005 w 116192"/>
                <a:gd name="connsiteY3" fmla="*/ 80691 h 484536"/>
                <a:gd name="connsiteX4" fmla="*/ 31005 w 116192"/>
                <a:gd name="connsiteY4" fmla="*/ 44028 h 484536"/>
                <a:gd name="connsiteX5" fmla="*/ 75111 w 116192"/>
                <a:gd name="connsiteY5" fmla="*/ 0 h 484536"/>
                <a:gd name="connsiteX6" fmla="*/ 116193 w 116192"/>
                <a:gd name="connsiteY6" fmla="*/ 49764 h 484536"/>
                <a:gd name="connsiteX7" fmla="*/ 116193 w 116192"/>
                <a:gd name="connsiteY7" fmla="*/ 419270 h 484536"/>
                <a:gd name="connsiteX8" fmla="*/ 106891 w 116192"/>
                <a:gd name="connsiteY8" fmla="*/ 419270 h 484536"/>
                <a:gd name="connsiteX9" fmla="*/ 106891 w 116192"/>
                <a:gd name="connsiteY9" fmla="*/ 53097 h 484536"/>
                <a:gd name="connsiteX10" fmla="*/ 74413 w 116192"/>
                <a:gd name="connsiteY10" fmla="*/ 13797 h 484536"/>
                <a:gd name="connsiteX11" fmla="*/ 40307 w 116192"/>
                <a:gd name="connsiteY11" fmla="*/ 47903 h 484536"/>
                <a:gd name="connsiteX12" fmla="*/ 40307 w 116192"/>
                <a:gd name="connsiteY12" fmla="*/ 89993 h 484536"/>
                <a:gd name="connsiteX13" fmla="*/ 9302 w 116192"/>
                <a:gd name="connsiteY13" fmla="*/ 89993 h 484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192" h="484536">
                  <a:moveTo>
                    <a:pt x="9302" y="484536"/>
                  </a:moveTo>
                  <a:lnTo>
                    <a:pt x="0" y="484536"/>
                  </a:lnTo>
                  <a:lnTo>
                    <a:pt x="0" y="80691"/>
                  </a:lnTo>
                  <a:lnTo>
                    <a:pt x="31005" y="80691"/>
                  </a:lnTo>
                  <a:lnTo>
                    <a:pt x="31005" y="44028"/>
                  </a:lnTo>
                  <a:lnTo>
                    <a:pt x="75111" y="0"/>
                  </a:lnTo>
                  <a:lnTo>
                    <a:pt x="116193" y="49764"/>
                  </a:lnTo>
                  <a:lnTo>
                    <a:pt x="116193" y="419270"/>
                  </a:lnTo>
                  <a:lnTo>
                    <a:pt x="106891" y="419270"/>
                  </a:lnTo>
                  <a:lnTo>
                    <a:pt x="106891" y="53097"/>
                  </a:lnTo>
                  <a:lnTo>
                    <a:pt x="74413" y="13797"/>
                  </a:lnTo>
                  <a:lnTo>
                    <a:pt x="40307" y="47903"/>
                  </a:lnTo>
                  <a:lnTo>
                    <a:pt x="40307" y="89993"/>
                  </a:lnTo>
                  <a:lnTo>
                    <a:pt x="9302" y="8999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ACCF4098-6C9D-2159-2994-70655DB02BB6}"/>
                </a:ext>
              </a:extLst>
            </p:cNvPr>
            <p:cNvSpPr/>
            <p:nvPr/>
          </p:nvSpPr>
          <p:spPr>
            <a:xfrm>
              <a:off x="5684545" y="6524578"/>
              <a:ext cx="236183" cy="160917"/>
            </a:xfrm>
            <a:custGeom>
              <a:avLst/>
              <a:gdLst>
                <a:gd name="connsiteX0" fmla="*/ 9301 w 236183"/>
                <a:gd name="connsiteY0" fmla="*/ 160918 h 160917"/>
                <a:gd name="connsiteX1" fmla="*/ 0 w 236183"/>
                <a:gd name="connsiteY1" fmla="*/ 160918 h 160917"/>
                <a:gd name="connsiteX2" fmla="*/ 0 w 236183"/>
                <a:gd name="connsiteY2" fmla="*/ 102008 h 160917"/>
                <a:gd name="connsiteX3" fmla="*/ 66584 w 236183"/>
                <a:gd name="connsiteY3" fmla="*/ 102008 h 160917"/>
                <a:gd name="connsiteX4" fmla="*/ 66584 w 236183"/>
                <a:gd name="connsiteY4" fmla="*/ 120146 h 160917"/>
                <a:gd name="connsiteX5" fmla="*/ 105728 w 236183"/>
                <a:gd name="connsiteY5" fmla="*/ 120146 h 160917"/>
                <a:gd name="connsiteX6" fmla="*/ 105728 w 236183"/>
                <a:gd name="connsiteY6" fmla="*/ 144640 h 160917"/>
                <a:gd name="connsiteX7" fmla="*/ 128672 w 236183"/>
                <a:gd name="connsiteY7" fmla="*/ 144640 h 160917"/>
                <a:gd name="connsiteX8" fmla="*/ 128672 w 236183"/>
                <a:gd name="connsiteY8" fmla="*/ 0 h 160917"/>
                <a:gd name="connsiteX9" fmla="*/ 236183 w 236183"/>
                <a:gd name="connsiteY9" fmla="*/ 0 h 160917"/>
                <a:gd name="connsiteX10" fmla="*/ 236183 w 236183"/>
                <a:gd name="connsiteY10" fmla="*/ 82784 h 160917"/>
                <a:gd name="connsiteX11" fmla="*/ 226882 w 236183"/>
                <a:gd name="connsiteY11" fmla="*/ 82784 h 160917"/>
                <a:gd name="connsiteX12" fmla="*/ 226882 w 236183"/>
                <a:gd name="connsiteY12" fmla="*/ 9302 h 160917"/>
                <a:gd name="connsiteX13" fmla="*/ 137974 w 236183"/>
                <a:gd name="connsiteY13" fmla="*/ 9302 h 160917"/>
                <a:gd name="connsiteX14" fmla="*/ 137974 w 236183"/>
                <a:gd name="connsiteY14" fmla="*/ 153942 h 160917"/>
                <a:gd name="connsiteX15" fmla="*/ 96349 w 236183"/>
                <a:gd name="connsiteY15" fmla="*/ 153942 h 160917"/>
                <a:gd name="connsiteX16" fmla="*/ 96349 w 236183"/>
                <a:gd name="connsiteY16" fmla="*/ 129447 h 160917"/>
                <a:gd name="connsiteX17" fmla="*/ 57282 w 236183"/>
                <a:gd name="connsiteY17" fmla="*/ 129447 h 160917"/>
                <a:gd name="connsiteX18" fmla="*/ 57282 w 236183"/>
                <a:gd name="connsiteY18" fmla="*/ 111309 h 160917"/>
                <a:gd name="connsiteX19" fmla="*/ 9301 w 236183"/>
                <a:gd name="connsiteY19" fmla="*/ 111309 h 16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6183" h="160917">
                  <a:moveTo>
                    <a:pt x="9301" y="160918"/>
                  </a:moveTo>
                  <a:lnTo>
                    <a:pt x="0" y="160918"/>
                  </a:lnTo>
                  <a:lnTo>
                    <a:pt x="0" y="102008"/>
                  </a:lnTo>
                  <a:lnTo>
                    <a:pt x="66584" y="102008"/>
                  </a:lnTo>
                  <a:lnTo>
                    <a:pt x="66584" y="120146"/>
                  </a:lnTo>
                  <a:lnTo>
                    <a:pt x="105728" y="120146"/>
                  </a:lnTo>
                  <a:lnTo>
                    <a:pt x="105728" y="144640"/>
                  </a:lnTo>
                  <a:lnTo>
                    <a:pt x="128672" y="144640"/>
                  </a:lnTo>
                  <a:lnTo>
                    <a:pt x="128672" y="0"/>
                  </a:lnTo>
                  <a:lnTo>
                    <a:pt x="236183" y="0"/>
                  </a:lnTo>
                  <a:lnTo>
                    <a:pt x="236183" y="82784"/>
                  </a:lnTo>
                  <a:lnTo>
                    <a:pt x="226882" y="82784"/>
                  </a:lnTo>
                  <a:lnTo>
                    <a:pt x="226882" y="9302"/>
                  </a:lnTo>
                  <a:lnTo>
                    <a:pt x="137974" y="9302"/>
                  </a:lnTo>
                  <a:lnTo>
                    <a:pt x="137974" y="153942"/>
                  </a:lnTo>
                  <a:lnTo>
                    <a:pt x="96349" y="153942"/>
                  </a:lnTo>
                  <a:lnTo>
                    <a:pt x="96349" y="129447"/>
                  </a:lnTo>
                  <a:lnTo>
                    <a:pt x="57282" y="129447"/>
                  </a:lnTo>
                  <a:lnTo>
                    <a:pt x="57282" y="111309"/>
                  </a:lnTo>
                  <a:lnTo>
                    <a:pt x="9301" y="11130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多边形: 形状 63">
              <a:extLst>
                <a:ext uri="{FF2B5EF4-FFF2-40B4-BE49-F238E27FC236}">
                  <a16:creationId xmlns:a16="http://schemas.microsoft.com/office/drawing/2014/main" id="{2AB171C3-56F4-4ED4-EAB4-04DEA5CE8B8C}"/>
                </a:ext>
              </a:extLst>
            </p:cNvPr>
            <p:cNvSpPr/>
            <p:nvPr/>
          </p:nvSpPr>
          <p:spPr>
            <a:xfrm>
              <a:off x="5753765" y="6031051"/>
              <a:ext cx="112704" cy="589876"/>
            </a:xfrm>
            <a:custGeom>
              <a:avLst/>
              <a:gdLst>
                <a:gd name="connsiteX0" fmla="*/ 9379 w 112704"/>
                <a:gd name="connsiteY0" fmla="*/ 589877 h 589876"/>
                <a:gd name="connsiteX1" fmla="*/ 0 w 112704"/>
                <a:gd name="connsiteY1" fmla="*/ 589877 h 589876"/>
                <a:gd name="connsiteX2" fmla="*/ 0 w 112704"/>
                <a:gd name="connsiteY2" fmla="*/ 142082 h 589876"/>
                <a:gd name="connsiteX3" fmla="*/ 11627 w 112704"/>
                <a:gd name="connsiteY3" fmla="*/ 142082 h 589876"/>
                <a:gd name="connsiteX4" fmla="*/ 11627 w 112704"/>
                <a:gd name="connsiteY4" fmla="*/ 0 h 589876"/>
                <a:gd name="connsiteX5" fmla="*/ 101078 w 112704"/>
                <a:gd name="connsiteY5" fmla="*/ 0 h 589876"/>
                <a:gd name="connsiteX6" fmla="*/ 101078 w 112704"/>
                <a:gd name="connsiteY6" fmla="*/ 122704 h 589876"/>
                <a:gd name="connsiteX7" fmla="*/ 112705 w 112704"/>
                <a:gd name="connsiteY7" fmla="*/ 122704 h 589876"/>
                <a:gd name="connsiteX8" fmla="*/ 112705 w 112704"/>
                <a:gd name="connsiteY8" fmla="*/ 482676 h 589876"/>
                <a:gd name="connsiteX9" fmla="*/ 103403 w 112704"/>
                <a:gd name="connsiteY9" fmla="*/ 482676 h 589876"/>
                <a:gd name="connsiteX10" fmla="*/ 103403 w 112704"/>
                <a:gd name="connsiteY10" fmla="*/ 132006 h 589876"/>
                <a:gd name="connsiteX11" fmla="*/ 91776 w 112704"/>
                <a:gd name="connsiteY11" fmla="*/ 132006 h 589876"/>
                <a:gd name="connsiteX12" fmla="*/ 91776 w 112704"/>
                <a:gd name="connsiteY12" fmla="*/ 9302 h 589876"/>
                <a:gd name="connsiteX13" fmla="*/ 21006 w 112704"/>
                <a:gd name="connsiteY13" fmla="*/ 9302 h 589876"/>
                <a:gd name="connsiteX14" fmla="*/ 21006 w 112704"/>
                <a:gd name="connsiteY14" fmla="*/ 151384 h 589876"/>
                <a:gd name="connsiteX15" fmla="*/ 9379 w 112704"/>
                <a:gd name="connsiteY15" fmla="*/ 151384 h 589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704" h="589876">
                  <a:moveTo>
                    <a:pt x="9379" y="589877"/>
                  </a:moveTo>
                  <a:lnTo>
                    <a:pt x="0" y="589877"/>
                  </a:lnTo>
                  <a:lnTo>
                    <a:pt x="0" y="142082"/>
                  </a:lnTo>
                  <a:lnTo>
                    <a:pt x="11627" y="142082"/>
                  </a:lnTo>
                  <a:lnTo>
                    <a:pt x="11627" y="0"/>
                  </a:lnTo>
                  <a:lnTo>
                    <a:pt x="101078" y="0"/>
                  </a:lnTo>
                  <a:lnTo>
                    <a:pt x="101078" y="122704"/>
                  </a:lnTo>
                  <a:lnTo>
                    <a:pt x="112705" y="122704"/>
                  </a:lnTo>
                  <a:lnTo>
                    <a:pt x="112705" y="482676"/>
                  </a:lnTo>
                  <a:lnTo>
                    <a:pt x="103403" y="482676"/>
                  </a:lnTo>
                  <a:lnTo>
                    <a:pt x="103403" y="132006"/>
                  </a:lnTo>
                  <a:lnTo>
                    <a:pt x="91776" y="132006"/>
                  </a:lnTo>
                  <a:lnTo>
                    <a:pt x="91776" y="9302"/>
                  </a:lnTo>
                  <a:lnTo>
                    <a:pt x="21006" y="9302"/>
                  </a:lnTo>
                  <a:lnTo>
                    <a:pt x="21006" y="151384"/>
                  </a:lnTo>
                  <a:lnTo>
                    <a:pt x="9379" y="15138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id="{B751E900-92EE-6342-830B-22CBDF0A3333}"/>
                </a:ext>
              </a:extLst>
            </p:cNvPr>
            <p:cNvSpPr/>
            <p:nvPr/>
          </p:nvSpPr>
          <p:spPr>
            <a:xfrm>
              <a:off x="5741828" y="6014230"/>
              <a:ext cx="110921" cy="29997"/>
            </a:xfrm>
            <a:custGeom>
              <a:avLst/>
              <a:gdLst>
                <a:gd name="connsiteX0" fmla="*/ 16665 w 110921"/>
                <a:gd name="connsiteY0" fmla="*/ 29998 h 29997"/>
                <a:gd name="connsiteX1" fmla="*/ 0 w 110921"/>
                <a:gd name="connsiteY1" fmla="*/ 29998 h 29997"/>
                <a:gd name="connsiteX2" fmla="*/ 0 w 110921"/>
                <a:gd name="connsiteY2" fmla="*/ 0 h 29997"/>
                <a:gd name="connsiteX3" fmla="*/ 110922 w 110921"/>
                <a:gd name="connsiteY3" fmla="*/ 0 h 29997"/>
                <a:gd name="connsiteX4" fmla="*/ 110922 w 110921"/>
                <a:gd name="connsiteY4" fmla="*/ 9302 h 29997"/>
                <a:gd name="connsiteX5" fmla="*/ 9302 w 110921"/>
                <a:gd name="connsiteY5" fmla="*/ 9302 h 29997"/>
                <a:gd name="connsiteX6" fmla="*/ 9302 w 110921"/>
                <a:gd name="connsiteY6" fmla="*/ 20696 h 29997"/>
                <a:gd name="connsiteX7" fmla="*/ 16665 w 110921"/>
                <a:gd name="connsiteY7" fmla="*/ 20696 h 2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921" h="29997">
                  <a:moveTo>
                    <a:pt x="16665" y="29998"/>
                  </a:moveTo>
                  <a:lnTo>
                    <a:pt x="0" y="29998"/>
                  </a:lnTo>
                  <a:lnTo>
                    <a:pt x="0" y="0"/>
                  </a:lnTo>
                  <a:lnTo>
                    <a:pt x="110922" y="0"/>
                  </a:lnTo>
                  <a:lnTo>
                    <a:pt x="110922" y="9302"/>
                  </a:lnTo>
                  <a:lnTo>
                    <a:pt x="9302" y="9302"/>
                  </a:lnTo>
                  <a:lnTo>
                    <a:pt x="9302" y="20696"/>
                  </a:lnTo>
                  <a:lnTo>
                    <a:pt x="16665" y="2069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76ABF0B7-8253-A13B-E49B-196EDAF97F21}"/>
                </a:ext>
              </a:extLst>
            </p:cNvPr>
            <p:cNvSpPr/>
            <p:nvPr/>
          </p:nvSpPr>
          <p:spPr>
            <a:xfrm>
              <a:off x="5770585" y="5952220"/>
              <a:ext cx="210836" cy="655143"/>
            </a:xfrm>
            <a:custGeom>
              <a:avLst/>
              <a:gdLst>
                <a:gd name="connsiteX0" fmla="*/ 192776 w 210836"/>
                <a:gd name="connsiteY0" fmla="*/ 655143 h 655143"/>
                <a:gd name="connsiteX1" fmla="*/ 183474 w 210836"/>
                <a:gd name="connsiteY1" fmla="*/ 655143 h 655143"/>
                <a:gd name="connsiteX2" fmla="*/ 183474 w 210836"/>
                <a:gd name="connsiteY2" fmla="*/ 160530 h 655143"/>
                <a:gd name="connsiteX3" fmla="*/ 166654 w 210836"/>
                <a:gd name="connsiteY3" fmla="*/ 160530 h 655143"/>
                <a:gd name="connsiteX4" fmla="*/ 166654 w 210836"/>
                <a:gd name="connsiteY4" fmla="*/ 126657 h 655143"/>
                <a:gd name="connsiteX5" fmla="*/ 195101 w 210836"/>
                <a:gd name="connsiteY5" fmla="*/ 126657 h 655143"/>
                <a:gd name="connsiteX6" fmla="*/ 195101 w 210836"/>
                <a:gd name="connsiteY6" fmla="*/ 84257 h 655143"/>
                <a:gd name="connsiteX7" fmla="*/ 170530 w 210836"/>
                <a:gd name="connsiteY7" fmla="*/ 84257 h 655143"/>
                <a:gd name="connsiteX8" fmla="*/ 170530 w 210836"/>
                <a:gd name="connsiteY8" fmla="*/ 20696 h 655143"/>
                <a:gd name="connsiteX9" fmla="*/ 201535 w 210836"/>
                <a:gd name="connsiteY9" fmla="*/ 20696 h 655143"/>
                <a:gd name="connsiteX10" fmla="*/ 201535 w 210836"/>
                <a:gd name="connsiteY10" fmla="*/ 9302 h 655143"/>
                <a:gd name="connsiteX11" fmla="*/ 9302 w 210836"/>
                <a:gd name="connsiteY11" fmla="*/ 9302 h 655143"/>
                <a:gd name="connsiteX12" fmla="*/ 9302 w 210836"/>
                <a:gd name="connsiteY12" fmla="*/ 25889 h 655143"/>
                <a:gd name="connsiteX13" fmla="*/ 36431 w 210836"/>
                <a:gd name="connsiteY13" fmla="*/ 25889 h 655143"/>
                <a:gd name="connsiteX14" fmla="*/ 36431 w 210836"/>
                <a:gd name="connsiteY14" fmla="*/ 49919 h 655143"/>
                <a:gd name="connsiteX15" fmla="*/ 27130 w 210836"/>
                <a:gd name="connsiteY15" fmla="*/ 49919 h 655143"/>
                <a:gd name="connsiteX16" fmla="*/ 27130 w 210836"/>
                <a:gd name="connsiteY16" fmla="*/ 35191 h 655143"/>
                <a:gd name="connsiteX17" fmla="*/ 0 w 210836"/>
                <a:gd name="connsiteY17" fmla="*/ 35191 h 655143"/>
                <a:gd name="connsiteX18" fmla="*/ 0 w 210836"/>
                <a:gd name="connsiteY18" fmla="*/ 0 h 655143"/>
                <a:gd name="connsiteX19" fmla="*/ 210837 w 210836"/>
                <a:gd name="connsiteY19" fmla="*/ 0 h 655143"/>
                <a:gd name="connsiteX20" fmla="*/ 210837 w 210836"/>
                <a:gd name="connsiteY20" fmla="*/ 29998 h 655143"/>
                <a:gd name="connsiteX21" fmla="*/ 179831 w 210836"/>
                <a:gd name="connsiteY21" fmla="*/ 29998 h 655143"/>
                <a:gd name="connsiteX22" fmla="*/ 179831 w 210836"/>
                <a:gd name="connsiteY22" fmla="*/ 74955 h 655143"/>
                <a:gd name="connsiteX23" fmla="*/ 204403 w 210836"/>
                <a:gd name="connsiteY23" fmla="*/ 74955 h 655143"/>
                <a:gd name="connsiteX24" fmla="*/ 204403 w 210836"/>
                <a:gd name="connsiteY24" fmla="*/ 135959 h 655143"/>
                <a:gd name="connsiteX25" fmla="*/ 175956 w 210836"/>
                <a:gd name="connsiteY25" fmla="*/ 135959 h 655143"/>
                <a:gd name="connsiteX26" fmla="*/ 175956 w 210836"/>
                <a:gd name="connsiteY26" fmla="*/ 151229 h 655143"/>
                <a:gd name="connsiteX27" fmla="*/ 192776 w 210836"/>
                <a:gd name="connsiteY27" fmla="*/ 151229 h 655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0836" h="655143">
                  <a:moveTo>
                    <a:pt x="192776" y="655143"/>
                  </a:moveTo>
                  <a:lnTo>
                    <a:pt x="183474" y="655143"/>
                  </a:lnTo>
                  <a:lnTo>
                    <a:pt x="183474" y="160530"/>
                  </a:lnTo>
                  <a:lnTo>
                    <a:pt x="166654" y="160530"/>
                  </a:lnTo>
                  <a:lnTo>
                    <a:pt x="166654" y="126657"/>
                  </a:lnTo>
                  <a:lnTo>
                    <a:pt x="195101" y="126657"/>
                  </a:lnTo>
                  <a:lnTo>
                    <a:pt x="195101" y="84257"/>
                  </a:lnTo>
                  <a:lnTo>
                    <a:pt x="170530" y="84257"/>
                  </a:lnTo>
                  <a:lnTo>
                    <a:pt x="170530" y="20696"/>
                  </a:lnTo>
                  <a:lnTo>
                    <a:pt x="201535" y="20696"/>
                  </a:lnTo>
                  <a:lnTo>
                    <a:pt x="201535" y="9302"/>
                  </a:lnTo>
                  <a:lnTo>
                    <a:pt x="9302" y="9302"/>
                  </a:lnTo>
                  <a:lnTo>
                    <a:pt x="9302" y="25889"/>
                  </a:lnTo>
                  <a:lnTo>
                    <a:pt x="36431" y="25889"/>
                  </a:lnTo>
                  <a:lnTo>
                    <a:pt x="36431" y="49919"/>
                  </a:lnTo>
                  <a:lnTo>
                    <a:pt x="27130" y="49919"/>
                  </a:lnTo>
                  <a:lnTo>
                    <a:pt x="27130" y="35191"/>
                  </a:lnTo>
                  <a:lnTo>
                    <a:pt x="0" y="35191"/>
                  </a:lnTo>
                  <a:lnTo>
                    <a:pt x="0" y="0"/>
                  </a:lnTo>
                  <a:lnTo>
                    <a:pt x="210837" y="0"/>
                  </a:lnTo>
                  <a:lnTo>
                    <a:pt x="210837" y="29998"/>
                  </a:lnTo>
                  <a:lnTo>
                    <a:pt x="179831" y="29998"/>
                  </a:lnTo>
                  <a:lnTo>
                    <a:pt x="179831" y="74955"/>
                  </a:lnTo>
                  <a:lnTo>
                    <a:pt x="204403" y="74955"/>
                  </a:lnTo>
                  <a:lnTo>
                    <a:pt x="204403" y="135959"/>
                  </a:lnTo>
                  <a:lnTo>
                    <a:pt x="175956" y="135959"/>
                  </a:lnTo>
                  <a:lnTo>
                    <a:pt x="175956" y="151229"/>
                  </a:lnTo>
                  <a:lnTo>
                    <a:pt x="192776" y="15122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8D846523-003B-7E1A-DDE0-D3E23E1F2AB2}"/>
                </a:ext>
              </a:extLst>
            </p:cNvPr>
            <p:cNvSpPr/>
            <p:nvPr/>
          </p:nvSpPr>
          <p:spPr>
            <a:xfrm>
              <a:off x="5857168" y="6615579"/>
              <a:ext cx="280598" cy="69917"/>
            </a:xfrm>
            <a:custGeom>
              <a:avLst/>
              <a:gdLst>
                <a:gd name="connsiteX0" fmla="*/ 280599 w 280598"/>
                <a:gd name="connsiteY0" fmla="*/ 69917 h 69917"/>
                <a:gd name="connsiteX1" fmla="*/ 271297 w 280598"/>
                <a:gd name="connsiteY1" fmla="*/ 69917 h 69917"/>
                <a:gd name="connsiteX2" fmla="*/ 271297 w 280598"/>
                <a:gd name="connsiteY2" fmla="*/ 25502 h 69917"/>
                <a:gd name="connsiteX3" fmla="*/ 250601 w 280598"/>
                <a:gd name="connsiteY3" fmla="*/ 25502 h 69917"/>
                <a:gd name="connsiteX4" fmla="*/ 250601 w 280598"/>
                <a:gd name="connsiteY4" fmla="*/ 9302 h 69917"/>
                <a:gd name="connsiteX5" fmla="*/ 9302 w 280598"/>
                <a:gd name="connsiteY5" fmla="*/ 9302 h 69917"/>
                <a:gd name="connsiteX6" fmla="*/ 9302 w 280598"/>
                <a:gd name="connsiteY6" fmla="*/ 69917 h 69917"/>
                <a:gd name="connsiteX7" fmla="*/ 0 w 280598"/>
                <a:gd name="connsiteY7" fmla="*/ 69917 h 69917"/>
                <a:gd name="connsiteX8" fmla="*/ 0 w 280598"/>
                <a:gd name="connsiteY8" fmla="*/ 0 h 69917"/>
                <a:gd name="connsiteX9" fmla="*/ 259902 w 280598"/>
                <a:gd name="connsiteY9" fmla="*/ 0 h 69917"/>
                <a:gd name="connsiteX10" fmla="*/ 259902 w 280598"/>
                <a:gd name="connsiteY10" fmla="*/ 16200 h 69917"/>
                <a:gd name="connsiteX11" fmla="*/ 280599 w 280598"/>
                <a:gd name="connsiteY11" fmla="*/ 16200 h 6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598" h="69917">
                  <a:moveTo>
                    <a:pt x="280599" y="69917"/>
                  </a:moveTo>
                  <a:lnTo>
                    <a:pt x="271297" y="69917"/>
                  </a:lnTo>
                  <a:lnTo>
                    <a:pt x="271297" y="25502"/>
                  </a:lnTo>
                  <a:lnTo>
                    <a:pt x="250601" y="25502"/>
                  </a:lnTo>
                  <a:lnTo>
                    <a:pt x="250601" y="9302"/>
                  </a:lnTo>
                  <a:lnTo>
                    <a:pt x="9302" y="9302"/>
                  </a:lnTo>
                  <a:lnTo>
                    <a:pt x="9302" y="69917"/>
                  </a:lnTo>
                  <a:lnTo>
                    <a:pt x="0" y="69917"/>
                  </a:lnTo>
                  <a:lnTo>
                    <a:pt x="0" y="0"/>
                  </a:lnTo>
                  <a:lnTo>
                    <a:pt x="259902" y="0"/>
                  </a:lnTo>
                  <a:lnTo>
                    <a:pt x="259902" y="16200"/>
                  </a:lnTo>
                  <a:lnTo>
                    <a:pt x="280599" y="1620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4A42EB22-E204-CD56-4D04-03ACDFFB05C7}"/>
                </a:ext>
              </a:extLst>
            </p:cNvPr>
            <p:cNvSpPr/>
            <p:nvPr/>
          </p:nvSpPr>
          <p:spPr>
            <a:xfrm>
              <a:off x="5882979" y="6122749"/>
              <a:ext cx="57592" cy="50693"/>
            </a:xfrm>
            <a:custGeom>
              <a:avLst/>
              <a:gdLst>
                <a:gd name="connsiteX0" fmla="*/ 57593 w 57592"/>
                <a:gd name="connsiteY0" fmla="*/ 50694 h 50693"/>
                <a:gd name="connsiteX1" fmla="*/ 0 w 57592"/>
                <a:gd name="connsiteY1" fmla="*/ 50694 h 50693"/>
                <a:gd name="connsiteX2" fmla="*/ 0 w 57592"/>
                <a:gd name="connsiteY2" fmla="*/ 0 h 50693"/>
                <a:gd name="connsiteX3" fmla="*/ 57593 w 57592"/>
                <a:gd name="connsiteY3" fmla="*/ 0 h 50693"/>
                <a:gd name="connsiteX4" fmla="*/ 57593 w 57592"/>
                <a:gd name="connsiteY4" fmla="*/ 9302 h 50693"/>
                <a:gd name="connsiteX5" fmla="*/ 9302 w 57592"/>
                <a:gd name="connsiteY5" fmla="*/ 9302 h 50693"/>
                <a:gd name="connsiteX6" fmla="*/ 9302 w 57592"/>
                <a:gd name="connsiteY6" fmla="*/ 41392 h 50693"/>
                <a:gd name="connsiteX7" fmla="*/ 57593 w 57592"/>
                <a:gd name="connsiteY7" fmla="*/ 41392 h 50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592" h="50693">
                  <a:moveTo>
                    <a:pt x="57593" y="50694"/>
                  </a:moveTo>
                  <a:lnTo>
                    <a:pt x="0" y="50694"/>
                  </a:lnTo>
                  <a:lnTo>
                    <a:pt x="0" y="0"/>
                  </a:lnTo>
                  <a:lnTo>
                    <a:pt x="57593" y="0"/>
                  </a:lnTo>
                  <a:lnTo>
                    <a:pt x="57593" y="9302"/>
                  </a:lnTo>
                  <a:lnTo>
                    <a:pt x="9302" y="9302"/>
                  </a:lnTo>
                  <a:lnTo>
                    <a:pt x="9302" y="41392"/>
                  </a:lnTo>
                  <a:lnTo>
                    <a:pt x="57593" y="4139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D5853C24-7376-C85B-197D-7C3CA9B0FA5F}"/>
                </a:ext>
              </a:extLst>
            </p:cNvPr>
            <p:cNvSpPr/>
            <p:nvPr/>
          </p:nvSpPr>
          <p:spPr>
            <a:xfrm>
              <a:off x="5861818" y="6047871"/>
              <a:ext cx="91233" cy="20696"/>
            </a:xfrm>
            <a:custGeom>
              <a:avLst/>
              <a:gdLst>
                <a:gd name="connsiteX0" fmla="*/ 91233 w 91233"/>
                <a:gd name="connsiteY0" fmla="*/ 20696 h 20696"/>
                <a:gd name="connsiteX1" fmla="*/ 0 w 91233"/>
                <a:gd name="connsiteY1" fmla="*/ 20696 h 20696"/>
                <a:gd name="connsiteX2" fmla="*/ 0 w 91233"/>
                <a:gd name="connsiteY2" fmla="*/ 11394 h 20696"/>
                <a:gd name="connsiteX3" fmla="*/ 81854 w 91233"/>
                <a:gd name="connsiteY3" fmla="*/ 11394 h 20696"/>
                <a:gd name="connsiteX4" fmla="*/ 81854 w 91233"/>
                <a:gd name="connsiteY4" fmla="*/ 9302 h 20696"/>
                <a:gd name="connsiteX5" fmla="*/ 0 w 91233"/>
                <a:gd name="connsiteY5" fmla="*/ 9302 h 20696"/>
                <a:gd name="connsiteX6" fmla="*/ 0 w 91233"/>
                <a:gd name="connsiteY6" fmla="*/ 0 h 20696"/>
                <a:gd name="connsiteX7" fmla="*/ 91233 w 91233"/>
                <a:gd name="connsiteY7" fmla="*/ 0 h 20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233" h="20696">
                  <a:moveTo>
                    <a:pt x="91233" y="20696"/>
                  </a:moveTo>
                  <a:lnTo>
                    <a:pt x="0" y="20696"/>
                  </a:lnTo>
                  <a:lnTo>
                    <a:pt x="0" y="11394"/>
                  </a:lnTo>
                  <a:lnTo>
                    <a:pt x="81854" y="11394"/>
                  </a:lnTo>
                  <a:lnTo>
                    <a:pt x="81854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91233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F21F8714-46BF-A01B-A0A5-BB737A1CB666}"/>
                </a:ext>
              </a:extLst>
            </p:cNvPr>
            <p:cNvSpPr/>
            <p:nvPr/>
          </p:nvSpPr>
          <p:spPr>
            <a:xfrm>
              <a:off x="5800350" y="5901836"/>
              <a:ext cx="144949" cy="40849"/>
            </a:xfrm>
            <a:custGeom>
              <a:avLst/>
              <a:gdLst>
                <a:gd name="connsiteX0" fmla="*/ 144950 w 144949"/>
                <a:gd name="connsiteY0" fmla="*/ 40850 h 40849"/>
                <a:gd name="connsiteX1" fmla="*/ 135648 w 144949"/>
                <a:gd name="connsiteY1" fmla="*/ 40850 h 40849"/>
                <a:gd name="connsiteX2" fmla="*/ 72475 w 144949"/>
                <a:gd name="connsiteY2" fmla="*/ 9302 h 40849"/>
                <a:gd name="connsiteX3" fmla="*/ 9301 w 144949"/>
                <a:gd name="connsiteY3" fmla="*/ 40850 h 40849"/>
                <a:gd name="connsiteX4" fmla="*/ 0 w 144949"/>
                <a:gd name="connsiteY4" fmla="*/ 40850 h 40849"/>
                <a:gd name="connsiteX5" fmla="*/ 72475 w 144949"/>
                <a:gd name="connsiteY5" fmla="*/ 0 h 40849"/>
                <a:gd name="connsiteX6" fmla="*/ 144950 w 144949"/>
                <a:gd name="connsiteY6" fmla="*/ 40850 h 40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949" h="40849">
                  <a:moveTo>
                    <a:pt x="144950" y="40850"/>
                  </a:moveTo>
                  <a:lnTo>
                    <a:pt x="135648" y="40850"/>
                  </a:lnTo>
                  <a:cubicBezTo>
                    <a:pt x="135648" y="23797"/>
                    <a:pt x="106736" y="9302"/>
                    <a:pt x="72475" y="9302"/>
                  </a:cubicBezTo>
                  <a:cubicBezTo>
                    <a:pt x="38214" y="9302"/>
                    <a:pt x="9301" y="23719"/>
                    <a:pt x="9301" y="40850"/>
                  </a:cubicBezTo>
                  <a:lnTo>
                    <a:pt x="0" y="40850"/>
                  </a:lnTo>
                  <a:cubicBezTo>
                    <a:pt x="0" y="17983"/>
                    <a:pt x="31858" y="0"/>
                    <a:pt x="72475" y="0"/>
                  </a:cubicBezTo>
                  <a:cubicBezTo>
                    <a:pt x="113092" y="0"/>
                    <a:pt x="144950" y="17983"/>
                    <a:pt x="144950" y="40850"/>
                  </a:cubicBez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:a16="http://schemas.microsoft.com/office/drawing/2014/main" id="{D0E1AC29-FD1A-795E-1EEB-E3DB80439D9F}"/>
                </a:ext>
              </a:extLst>
            </p:cNvPr>
            <p:cNvSpPr/>
            <p:nvPr/>
          </p:nvSpPr>
          <p:spPr>
            <a:xfrm>
              <a:off x="5976771" y="6068490"/>
              <a:ext cx="129990" cy="538873"/>
            </a:xfrm>
            <a:custGeom>
              <a:avLst/>
              <a:gdLst>
                <a:gd name="connsiteX0" fmla="*/ 129990 w 129990"/>
                <a:gd name="connsiteY0" fmla="*/ 538873 h 538873"/>
                <a:gd name="connsiteX1" fmla="*/ 120688 w 129990"/>
                <a:gd name="connsiteY1" fmla="*/ 538873 h 538873"/>
                <a:gd name="connsiteX2" fmla="*/ 120688 w 129990"/>
                <a:gd name="connsiteY2" fmla="*/ 9302 h 538873"/>
                <a:gd name="connsiteX3" fmla="*/ 0 w 129990"/>
                <a:gd name="connsiteY3" fmla="*/ 9302 h 538873"/>
                <a:gd name="connsiteX4" fmla="*/ 0 w 129990"/>
                <a:gd name="connsiteY4" fmla="*/ 0 h 538873"/>
                <a:gd name="connsiteX5" fmla="*/ 129990 w 129990"/>
                <a:gd name="connsiteY5" fmla="*/ 0 h 538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990" h="538873">
                  <a:moveTo>
                    <a:pt x="129990" y="538873"/>
                  </a:moveTo>
                  <a:lnTo>
                    <a:pt x="120688" y="538873"/>
                  </a:lnTo>
                  <a:lnTo>
                    <a:pt x="120688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129990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" name="任意多边形: 形状 71">
              <a:extLst>
                <a:ext uri="{FF2B5EF4-FFF2-40B4-BE49-F238E27FC236}">
                  <a16:creationId xmlns:a16="http://schemas.microsoft.com/office/drawing/2014/main" id="{D7F4EBF0-EE3D-665C-932A-4A5F0E677834}"/>
                </a:ext>
              </a:extLst>
            </p:cNvPr>
            <p:cNvSpPr/>
            <p:nvPr/>
          </p:nvSpPr>
          <p:spPr>
            <a:xfrm>
              <a:off x="6116838" y="6068490"/>
              <a:ext cx="213394" cy="538873"/>
            </a:xfrm>
            <a:custGeom>
              <a:avLst/>
              <a:gdLst>
                <a:gd name="connsiteX0" fmla="*/ 9302 w 213394"/>
                <a:gd name="connsiteY0" fmla="*/ 538873 h 538873"/>
                <a:gd name="connsiteX1" fmla="*/ 0 w 213394"/>
                <a:gd name="connsiteY1" fmla="*/ 538873 h 538873"/>
                <a:gd name="connsiteX2" fmla="*/ 0 w 213394"/>
                <a:gd name="connsiteY2" fmla="*/ 0 h 538873"/>
                <a:gd name="connsiteX3" fmla="*/ 213394 w 213394"/>
                <a:gd name="connsiteY3" fmla="*/ 0 h 538873"/>
                <a:gd name="connsiteX4" fmla="*/ 213394 w 213394"/>
                <a:gd name="connsiteY4" fmla="*/ 471049 h 538873"/>
                <a:gd name="connsiteX5" fmla="*/ 204093 w 213394"/>
                <a:gd name="connsiteY5" fmla="*/ 471049 h 538873"/>
                <a:gd name="connsiteX6" fmla="*/ 204093 w 213394"/>
                <a:gd name="connsiteY6" fmla="*/ 9302 h 538873"/>
                <a:gd name="connsiteX7" fmla="*/ 9302 w 213394"/>
                <a:gd name="connsiteY7" fmla="*/ 9302 h 538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394" h="538873">
                  <a:moveTo>
                    <a:pt x="9302" y="538873"/>
                  </a:moveTo>
                  <a:lnTo>
                    <a:pt x="0" y="538873"/>
                  </a:lnTo>
                  <a:lnTo>
                    <a:pt x="0" y="0"/>
                  </a:lnTo>
                  <a:lnTo>
                    <a:pt x="213394" y="0"/>
                  </a:lnTo>
                  <a:lnTo>
                    <a:pt x="213394" y="471049"/>
                  </a:lnTo>
                  <a:lnTo>
                    <a:pt x="204093" y="471049"/>
                  </a:lnTo>
                  <a:lnTo>
                    <a:pt x="204093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49E8869B-7F5D-EFBC-E2CD-5A545B4AD395}"/>
                </a:ext>
              </a:extLst>
            </p:cNvPr>
            <p:cNvSpPr/>
            <p:nvPr/>
          </p:nvSpPr>
          <p:spPr>
            <a:xfrm>
              <a:off x="6146525" y="6550390"/>
              <a:ext cx="548019" cy="135106"/>
            </a:xfrm>
            <a:custGeom>
              <a:avLst/>
              <a:gdLst>
                <a:gd name="connsiteX0" fmla="*/ 548020 w 548019"/>
                <a:gd name="connsiteY0" fmla="*/ 135106 h 135106"/>
                <a:gd name="connsiteX1" fmla="*/ 538718 w 548019"/>
                <a:gd name="connsiteY1" fmla="*/ 135106 h 135106"/>
                <a:gd name="connsiteX2" fmla="*/ 538718 w 548019"/>
                <a:gd name="connsiteY2" fmla="*/ 74490 h 135106"/>
                <a:gd name="connsiteX3" fmla="*/ 489652 w 548019"/>
                <a:gd name="connsiteY3" fmla="*/ 74490 h 135106"/>
                <a:gd name="connsiteX4" fmla="*/ 489652 w 548019"/>
                <a:gd name="connsiteY4" fmla="*/ 51934 h 135106"/>
                <a:gd name="connsiteX5" fmla="*/ 213162 w 548019"/>
                <a:gd name="connsiteY5" fmla="*/ 51934 h 135106"/>
                <a:gd name="connsiteX6" fmla="*/ 213162 w 548019"/>
                <a:gd name="connsiteY6" fmla="*/ 9302 h 135106"/>
                <a:gd name="connsiteX7" fmla="*/ 81622 w 548019"/>
                <a:gd name="connsiteY7" fmla="*/ 9302 h 135106"/>
                <a:gd name="connsiteX8" fmla="*/ 81622 w 548019"/>
                <a:gd name="connsiteY8" fmla="*/ 33874 h 135106"/>
                <a:gd name="connsiteX9" fmla="*/ 9302 w 548019"/>
                <a:gd name="connsiteY9" fmla="*/ 33874 h 135106"/>
                <a:gd name="connsiteX10" fmla="*/ 9302 w 548019"/>
                <a:gd name="connsiteY10" fmla="*/ 135106 h 135106"/>
                <a:gd name="connsiteX11" fmla="*/ 0 w 548019"/>
                <a:gd name="connsiteY11" fmla="*/ 135106 h 135106"/>
                <a:gd name="connsiteX12" fmla="*/ 0 w 548019"/>
                <a:gd name="connsiteY12" fmla="*/ 24572 h 135106"/>
                <a:gd name="connsiteX13" fmla="*/ 72398 w 548019"/>
                <a:gd name="connsiteY13" fmla="*/ 24572 h 135106"/>
                <a:gd name="connsiteX14" fmla="*/ 72398 w 548019"/>
                <a:gd name="connsiteY14" fmla="*/ 0 h 135106"/>
                <a:gd name="connsiteX15" fmla="*/ 222464 w 548019"/>
                <a:gd name="connsiteY15" fmla="*/ 0 h 135106"/>
                <a:gd name="connsiteX16" fmla="*/ 222464 w 548019"/>
                <a:gd name="connsiteY16" fmla="*/ 42632 h 135106"/>
                <a:gd name="connsiteX17" fmla="*/ 498954 w 548019"/>
                <a:gd name="connsiteY17" fmla="*/ 42632 h 135106"/>
                <a:gd name="connsiteX18" fmla="*/ 498954 w 548019"/>
                <a:gd name="connsiteY18" fmla="*/ 65189 h 135106"/>
                <a:gd name="connsiteX19" fmla="*/ 548020 w 548019"/>
                <a:gd name="connsiteY19" fmla="*/ 65189 h 135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8019" h="135106">
                  <a:moveTo>
                    <a:pt x="548020" y="135106"/>
                  </a:moveTo>
                  <a:lnTo>
                    <a:pt x="538718" y="135106"/>
                  </a:lnTo>
                  <a:lnTo>
                    <a:pt x="538718" y="74490"/>
                  </a:lnTo>
                  <a:lnTo>
                    <a:pt x="489652" y="74490"/>
                  </a:lnTo>
                  <a:lnTo>
                    <a:pt x="489652" y="51934"/>
                  </a:lnTo>
                  <a:lnTo>
                    <a:pt x="213162" y="51934"/>
                  </a:lnTo>
                  <a:lnTo>
                    <a:pt x="213162" y="9302"/>
                  </a:lnTo>
                  <a:lnTo>
                    <a:pt x="81622" y="9302"/>
                  </a:lnTo>
                  <a:lnTo>
                    <a:pt x="81622" y="33874"/>
                  </a:lnTo>
                  <a:lnTo>
                    <a:pt x="9302" y="33874"/>
                  </a:lnTo>
                  <a:lnTo>
                    <a:pt x="9302" y="135106"/>
                  </a:lnTo>
                  <a:lnTo>
                    <a:pt x="0" y="135106"/>
                  </a:lnTo>
                  <a:lnTo>
                    <a:pt x="0" y="24572"/>
                  </a:lnTo>
                  <a:lnTo>
                    <a:pt x="72398" y="24572"/>
                  </a:lnTo>
                  <a:lnTo>
                    <a:pt x="72398" y="0"/>
                  </a:lnTo>
                  <a:lnTo>
                    <a:pt x="222464" y="0"/>
                  </a:lnTo>
                  <a:lnTo>
                    <a:pt x="222464" y="42632"/>
                  </a:lnTo>
                  <a:lnTo>
                    <a:pt x="498954" y="42632"/>
                  </a:lnTo>
                  <a:lnTo>
                    <a:pt x="498954" y="65189"/>
                  </a:lnTo>
                  <a:lnTo>
                    <a:pt x="548020" y="6518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59FB6EA0-DF3F-7709-DED1-E383ED6EB556}"/>
                </a:ext>
              </a:extLst>
            </p:cNvPr>
            <p:cNvSpPr/>
            <p:nvPr/>
          </p:nvSpPr>
          <p:spPr>
            <a:xfrm>
              <a:off x="6380383" y="6542639"/>
              <a:ext cx="165568" cy="42089"/>
            </a:xfrm>
            <a:custGeom>
              <a:avLst/>
              <a:gdLst>
                <a:gd name="connsiteX0" fmla="*/ 165569 w 165568"/>
                <a:gd name="connsiteY0" fmla="*/ 42090 h 42089"/>
                <a:gd name="connsiteX1" fmla="*/ 156345 w 165568"/>
                <a:gd name="connsiteY1" fmla="*/ 42090 h 42089"/>
                <a:gd name="connsiteX2" fmla="*/ 156345 w 165568"/>
                <a:gd name="connsiteY2" fmla="*/ 9302 h 42089"/>
                <a:gd name="connsiteX3" fmla="*/ 9302 w 165568"/>
                <a:gd name="connsiteY3" fmla="*/ 9302 h 42089"/>
                <a:gd name="connsiteX4" fmla="*/ 9302 w 165568"/>
                <a:gd name="connsiteY4" fmla="*/ 42090 h 42089"/>
                <a:gd name="connsiteX5" fmla="*/ 0 w 165568"/>
                <a:gd name="connsiteY5" fmla="*/ 42090 h 42089"/>
                <a:gd name="connsiteX6" fmla="*/ 0 w 165568"/>
                <a:gd name="connsiteY6" fmla="*/ 0 h 42089"/>
                <a:gd name="connsiteX7" fmla="*/ 165569 w 165568"/>
                <a:gd name="connsiteY7" fmla="*/ 0 h 42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568" h="42089">
                  <a:moveTo>
                    <a:pt x="165569" y="42090"/>
                  </a:moveTo>
                  <a:lnTo>
                    <a:pt x="156345" y="42090"/>
                  </a:lnTo>
                  <a:lnTo>
                    <a:pt x="156345" y="9302"/>
                  </a:lnTo>
                  <a:lnTo>
                    <a:pt x="9302" y="9302"/>
                  </a:lnTo>
                  <a:lnTo>
                    <a:pt x="9302" y="42090"/>
                  </a:lnTo>
                  <a:lnTo>
                    <a:pt x="0" y="42090"/>
                  </a:lnTo>
                  <a:lnTo>
                    <a:pt x="0" y="0"/>
                  </a:lnTo>
                  <a:lnTo>
                    <a:pt x="165569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" name="任意多边形: 形状 74">
              <a:extLst>
                <a:ext uri="{FF2B5EF4-FFF2-40B4-BE49-F238E27FC236}">
                  <a16:creationId xmlns:a16="http://schemas.microsoft.com/office/drawing/2014/main" id="{DAAE3970-45E3-D2D5-07E8-07B16E4B4BF1}"/>
                </a:ext>
              </a:extLst>
            </p:cNvPr>
            <p:cNvSpPr/>
            <p:nvPr/>
          </p:nvSpPr>
          <p:spPr>
            <a:xfrm>
              <a:off x="6342402" y="6331415"/>
              <a:ext cx="277187" cy="104255"/>
            </a:xfrm>
            <a:custGeom>
              <a:avLst/>
              <a:gdLst>
                <a:gd name="connsiteX0" fmla="*/ 277188 w 277187"/>
                <a:gd name="connsiteY0" fmla="*/ 104256 h 104255"/>
                <a:gd name="connsiteX1" fmla="*/ 0 w 277187"/>
                <a:gd name="connsiteY1" fmla="*/ 104256 h 104255"/>
                <a:gd name="connsiteX2" fmla="*/ 0 w 277187"/>
                <a:gd name="connsiteY2" fmla="*/ 94954 h 104255"/>
                <a:gd name="connsiteX3" fmla="*/ 267964 w 277187"/>
                <a:gd name="connsiteY3" fmla="*/ 94954 h 104255"/>
                <a:gd name="connsiteX4" fmla="*/ 267964 w 277187"/>
                <a:gd name="connsiteY4" fmla="*/ 9302 h 104255"/>
                <a:gd name="connsiteX5" fmla="*/ 0 w 277187"/>
                <a:gd name="connsiteY5" fmla="*/ 9302 h 104255"/>
                <a:gd name="connsiteX6" fmla="*/ 0 w 277187"/>
                <a:gd name="connsiteY6" fmla="*/ 0 h 104255"/>
                <a:gd name="connsiteX7" fmla="*/ 277188 w 277187"/>
                <a:gd name="connsiteY7" fmla="*/ 0 h 104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87" h="104255">
                  <a:moveTo>
                    <a:pt x="277188" y="104256"/>
                  </a:moveTo>
                  <a:lnTo>
                    <a:pt x="0" y="104256"/>
                  </a:lnTo>
                  <a:lnTo>
                    <a:pt x="0" y="94954"/>
                  </a:lnTo>
                  <a:lnTo>
                    <a:pt x="267964" y="94954"/>
                  </a:lnTo>
                  <a:lnTo>
                    <a:pt x="267964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277188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:a16="http://schemas.microsoft.com/office/drawing/2014/main" id="{13D6ABE2-3206-5CFE-DA1F-148C38F7FDEB}"/>
                </a:ext>
              </a:extLst>
            </p:cNvPr>
            <p:cNvSpPr/>
            <p:nvPr/>
          </p:nvSpPr>
          <p:spPr>
            <a:xfrm>
              <a:off x="6342402" y="6442027"/>
              <a:ext cx="277187" cy="123943"/>
            </a:xfrm>
            <a:custGeom>
              <a:avLst/>
              <a:gdLst>
                <a:gd name="connsiteX0" fmla="*/ 277188 w 277187"/>
                <a:gd name="connsiteY0" fmla="*/ 123944 h 123943"/>
                <a:gd name="connsiteX1" fmla="*/ 267964 w 277187"/>
                <a:gd name="connsiteY1" fmla="*/ 123944 h 123943"/>
                <a:gd name="connsiteX2" fmla="*/ 267964 w 277187"/>
                <a:gd name="connsiteY2" fmla="*/ 9301 h 123943"/>
                <a:gd name="connsiteX3" fmla="*/ 0 w 277187"/>
                <a:gd name="connsiteY3" fmla="*/ 9301 h 123943"/>
                <a:gd name="connsiteX4" fmla="*/ 0 w 277187"/>
                <a:gd name="connsiteY4" fmla="*/ 0 h 123943"/>
                <a:gd name="connsiteX5" fmla="*/ 277188 w 277187"/>
                <a:gd name="connsiteY5" fmla="*/ 0 h 12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7187" h="123943">
                  <a:moveTo>
                    <a:pt x="277188" y="123944"/>
                  </a:moveTo>
                  <a:lnTo>
                    <a:pt x="267964" y="123944"/>
                  </a:lnTo>
                  <a:lnTo>
                    <a:pt x="267964" y="9301"/>
                  </a:lnTo>
                  <a:lnTo>
                    <a:pt x="0" y="9301"/>
                  </a:lnTo>
                  <a:lnTo>
                    <a:pt x="0" y="0"/>
                  </a:lnTo>
                  <a:lnTo>
                    <a:pt x="277188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id="{AE39CD79-9ECC-94DC-046D-A6C7421DCD53}"/>
                </a:ext>
              </a:extLst>
            </p:cNvPr>
            <p:cNvSpPr/>
            <p:nvPr/>
          </p:nvSpPr>
          <p:spPr>
            <a:xfrm>
              <a:off x="6556881" y="6572327"/>
              <a:ext cx="381831" cy="113169"/>
            </a:xfrm>
            <a:custGeom>
              <a:avLst/>
              <a:gdLst>
                <a:gd name="connsiteX0" fmla="*/ 381831 w 381831"/>
                <a:gd name="connsiteY0" fmla="*/ 113170 h 113169"/>
                <a:gd name="connsiteX1" fmla="*/ 372529 w 381831"/>
                <a:gd name="connsiteY1" fmla="*/ 113170 h 113169"/>
                <a:gd name="connsiteX2" fmla="*/ 372529 w 381831"/>
                <a:gd name="connsiteY2" fmla="*/ 39687 h 113169"/>
                <a:gd name="connsiteX3" fmla="*/ 346718 w 381831"/>
                <a:gd name="connsiteY3" fmla="*/ 39687 h 113169"/>
                <a:gd name="connsiteX4" fmla="*/ 346718 w 381831"/>
                <a:gd name="connsiteY4" fmla="*/ 23564 h 113169"/>
                <a:gd name="connsiteX5" fmla="*/ 189133 w 381831"/>
                <a:gd name="connsiteY5" fmla="*/ 23564 h 113169"/>
                <a:gd name="connsiteX6" fmla="*/ 189133 w 381831"/>
                <a:gd name="connsiteY6" fmla="*/ 9302 h 113169"/>
                <a:gd name="connsiteX7" fmla="*/ 0 w 381831"/>
                <a:gd name="connsiteY7" fmla="*/ 9302 h 113169"/>
                <a:gd name="connsiteX8" fmla="*/ 0 w 381831"/>
                <a:gd name="connsiteY8" fmla="*/ 0 h 113169"/>
                <a:gd name="connsiteX9" fmla="*/ 198357 w 381831"/>
                <a:gd name="connsiteY9" fmla="*/ 0 h 113169"/>
                <a:gd name="connsiteX10" fmla="*/ 198357 w 381831"/>
                <a:gd name="connsiteY10" fmla="*/ 14262 h 113169"/>
                <a:gd name="connsiteX11" fmla="*/ 356019 w 381831"/>
                <a:gd name="connsiteY11" fmla="*/ 14262 h 113169"/>
                <a:gd name="connsiteX12" fmla="*/ 356019 w 381831"/>
                <a:gd name="connsiteY12" fmla="*/ 30385 h 113169"/>
                <a:gd name="connsiteX13" fmla="*/ 381831 w 381831"/>
                <a:gd name="connsiteY13" fmla="*/ 30385 h 113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831" h="113169">
                  <a:moveTo>
                    <a:pt x="381831" y="113170"/>
                  </a:moveTo>
                  <a:lnTo>
                    <a:pt x="372529" y="113170"/>
                  </a:lnTo>
                  <a:lnTo>
                    <a:pt x="372529" y="39687"/>
                  </a:lnTo>
                  <a:lnTo>
                    <a:pt x="346718" y="39687"/>
                  </a:lnTo>
                  <a:lnTo>
                    <a:pt x="346718" y="23564"/>
                  </a:lnTo>
                  <a:lnTo>
                    <a:pt x="189133" y="23564"/>
                  </a:lnTo>
                  <a:lnTo>
                    <a:pt x="189133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198357" y="0"/>
                  </a:lnTo>
                  <a:lnTo>
                    <a:pt x="198357" y="14262"/>
                  </a:lnTo>
                  <a:lnTo>
                    <a:pt x="356019" y="14262"/>
                  </a:lnTo>
                  <a:lnTo>
                    <a:pt x="356019" y="30385"/>
                  </a:lnTo>
                  <a:lnTo>
                    <a:pt x="381831" y="303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" name="任意多边形: 形状 77">
              <a:extLst>
                <a:ext uri="{FF2B5EF4-FFF2-40B4-BE49-F238E27FC236}">
                  <a16:creationId xmlns:a16="http://schemas.microsoft.com/office/drawing/2014/main" id="{ABBC957C-2FEA-1E32-9A9F-1F0D3B5478F0}"/>
                </a:ext>
              </a:extLst>
            </p:cNvPr>
            <p:cNvSpPr/>
            <p:nvPr/>
          </p:nvSpPr>
          <p:spPr>
            <a:xfrm>
              <a:off x="6354571" y="5476830"/>
              <a:ext cx="265018" cy="849546"/>
            </a:xfrm>
            <a:custGeom>
              <a:avLst/>
              <a:gdLst>
                <a:gd name="connsiteX0" fmla="*/ 9224 w 265018"/>
                <a:gd name="connsiteY0" fmla="*/ 849547 h 849546"/>
                <a:gd name="connsiteX1" fmla="*/ 0 w 265018"/>
                <a:gd name="connsiteY1" fmla="*/ 849547 h 849546"/>
                <a:gd name="connsiteX2" fmla="*/ 0 w 265018"/>
                <a:gd name="connsiteY2" fmla="*/ 315169 h 849546"/>
                <a:gd name="connsiteX3" fmla="*/ 25812 w 265018"/>
                <a:gd name="connsiteY3" fmla="*/ 315169 h 849546"/>
                <a:gd name="connsiteX4" fmla="*/ 25812 w 265018"/>
                <a:gd name="connsiteY4" fmla="*/ 46353 h 849546"/>
                <a:gd name="connsiteX5" fmla="*/ 191923 w 265018"/>
                <a:gd name="connsiteY5" fmla="*/ 0 h 849546"/>
                <a:gd name="connsiteX6" fmla="*/ 265018 w 265018"/>
                <a:gd name="connsiteY6" fmla="*/ 497481 h 849546"/>
                <a:gd name="connsiteX7" fmla="*/ 265018 w 265018"/>
                <a:gd name="connsiteY7" fmla="*/ 844353 h 849546"/>
                <a:gd name="connsiteX8" fmla="*/ 255794 w 265018"/>
                <a:gd name="connsiteY8" fmla="*/ 844353 h 849546"/>
                <a:gd name="connsiteX9" fmla="*/ 255794 w 265018"/>
                <a:gd name="connsiteY9" fmla="*/ 498179 h 849546"/>
                <a:gd name="connsiteX10" fmla="*/ 184249 w 265018"/>
                <a:gd name="connsiteY10" fmla="*/ 11860 h 849546"/>
                <a:gd name="connsiteX11" fmla="*/ 35114 w 265018"/>
                <a:gd name="connsiteY11" fmla="*/ 53407 h 849546"/>
                <a:gd name="connsiteX12" fmla="*/ 35114 w 265018"/>
                <a:gd name="connsiteY12" fmla="*/ 324549 h 849546"/>
                <a:gd name="connsiteX13" fmla="*/ 9224 w 265018"/>
                <a:gd name="connsiteY13" fmla="*/ 324549 h 84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5018" h="849546">
                  <a:moveTo>
                    <a:pt x="9224" y="849547"/>
                  </a:moveTo>
                  <a:lnTo>
                    <a:pt x="0" y="849547"/>
                  </a:lnTo>
                  <a:lnTo>
                    <a:pt x="0" y="315169"/>
                  </a:lnTo>
                  <a:lnTo>
                    <a:pt x="25812" y="315169"/>
                  </a:lnTo>
                  <a:lnTo>
                    <a:pt x="25812" y="46353"/>
                  </a:lnTo>
                  <a:lnTo>
                    <a:pt x="191923" y="0"/>
                  </a:lnTo>
                  <a:lnTo>
                    <a:pt x="265018" y="497481"/>
                  </a:lnTo>
                  <a:lnTo>
                    <a:pt x="265018" y="844353"/>
                  </a:lnTo>
                  <a:lnTo>
                    <a:pt x="255794" y="844353"/>
                  </a:lnTo>
                  <a:lnTo>
                    <a:pt x="255794" y="498179"/>
                  </a:lnTo>
                  <a:lnTo>
                    <a:pt x="184249" y="11860"/>
                  </a:lnTo>
                  <a:lnTo>
                    <a:pt x="35114" y="53407"/>
                  </a:lnTo>
                  <a:lnTo>
                    <a:pt x="35114" y="324549"/>
                  </a:lnTo>
                  <a:lnTo>
                    <a:pt x="9224" y="32454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" name="任意多边形: 形状 78">
              <a:extLst>
                <a:ext uri="{FF2B5EF4-FFF2-40B4-BE49-F238E27FC236}">
                  <a16:creationId xmlns:a16="http://schemas.microsoft.com/office/drawing/2014/main" id="{B89BEA7C-FE89-8B10-1B9B-0CEBF098596E}"/>
                </a:ext>
              </a:extLst>
            </p:cNvPr>
            <p:cNvSpPr/>
            <p:nvPr/>
          </p:nvSpPr>
          <p:spPr>
            <a:xfrm>
              <a:off x="6319690" y="5542406"/>
              <a:ext cx="51391" cy="515773"/>
            </a:xfrm>
            <a:custGeom>
              <a:avLst/>
              <a:gdLst>
                <a:gd name="connsiteX0" fmla="*/ 9224 w 51391"/>
                <a:gd name="connsiteY0" fmla="*/ 515774 h 515773"/>
                <a:gd name="connsiteX1" fmla="*/ 0 w 51391"/>
                <a:gd name="connsiteY1" fmla="*/ 515774 h 515773"/>
                <a:gd name="connsiteX2" fmla="*/ 0 w 51391"/>
                <a:gd name="connsiteY2" fmla="*/ 0 h 515773"/>
                <a:gd name="connsiteX3" fmla="*/ 51391 w 51391"/>
                <a:gd name="connsiteY3" fmla="*/ 2868 h 515773"/>
                <a:gd name="connsiteX4" fmla="*/ 50849 w 51391"/>
                <a:gd name="connsiteY4" fmla="*/ 12170 h 515773"/>
                <a:gd name="connsiteX5" fmla="*/ 9224 w 51391"/>
                <a:gd name="connsiteY5" fmla="*/ 9844 h 515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391" h="515773">
                  <a:moveTo>
                    <a:pt x="9224" y="515774"/>
                  </a:moveTo>
                  <a:lnTo>
                    <a:pt x="0" y="515774"/>
                  </a:lnTo>
                  <a:lnTo>
                    <a:pt x="0" y="0"/>
                  </a:lnTo>
                  <a:lnTo>
                    <a:pt x="51391" y="2868"/>
                  </a:lnTo>
                  <a:lnTo>
                    <a:pt x="50849" y="12170"/>
                  </a:lnTo>
                  <a:lnTo>
                    <a:pt x="9224" y="984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" name="任意多边形: 形状 79">
              <a:extLst>
                <a:ext uri="{FF2B5EF4-FFF2-40B4-BE49-F238E27FC236}">
                  <a16:creationId xmlns:a16="http://schemas.microsoft.com/office/drawing/2014/main" id="{A32E3690-5879-ED92-84CF-AD556C89941A}"/>
                </a:ext>
              </a:extLst>
            </p:cNvPr>
            <p:cNvSpPr/>
            <p:nvPr/>
          </p:nvSpPr>
          <p:spPr>
            <a:xfrm>
              <a:off x="6007001" y="5518145"/>
              <a:ext cx="265095" cy="540035"/>
            </a:xfrm>
            <a:custGeom>
              <a:avLst/>
              <a:gdLst>
                <a:gd name="connsiteX0" fmla="*/ 265096 w 265095"/>
                <a:gd name="connsiteY0" fmla="*/ 540036 h 540035"/>
                <a:gd name="connsiteX1" fmla="*/ 255794 w 265095"/>
                <a:gd name="connsiteY1" fmla="*/ 540036 h 540035"/>
                <a:gd name="connsiteX2" fmla="*/ 255794 w 265095"/>
                <a:gd name="connsiteY2" fmla="*/ 400744 h 540035"/>
                <a:gd name="connsiteX3" fmla="*/ 233858 w 265095"/>
                <a:gd name="connsiteY3" fmla="*/ 400744 h 540035"/>
                <a:gd name="connsiteX4" fmla="*/ 233858 w 265095"/>
                <a:gd name="connsiteY4" fmla="*/ 63018 h 540035"/>
                <a:gd name="connsiteX5" fmla="*/ 132703 w 265095"/>
                <a:gd name="connsiteY5" fmla="*/ 9302 h 540035"/>
                <a:gd name="connsiteX6" fmla="*/ 9302 w 265095"/>
                <a:gd name="connsiteY6" fmla="*/ 9302 h 540035"/>
                <a:gd name="connsiteX7" fmla="*/ 9302 w 265095"/>
                <a:gd name="connsiteY7" fmla="*/ 540036 h 540035"/>
                <a:gd name="connsiteX8" fmla="*/ 0 w 265095"/>
                <a:gd name="connsiteY8" fmla="*/ 540036 h 540035"/>
                <a:gd name="connsiteX9" fmla="*/ 0 w 265095"/>
                <a:gd name="connsiteY9" fmla="*/ 0 h 540035"/>
                <a:gd name="connsiteX10" fmla="*/ 135028 w 265095"/>
                <a:gd name="connsiteY10" fmla="*/ 0 h 540035"/>
                <a:gd name="connsiteX11" fmla="*/ 243160 w 265095"/>
                <a:gd name="connsiteY11" fmla="*/ 57437 h 540035"/>
                <a:gd name="connsiteX12" fmla="*/ 243160 w 265095"/>
                <a:gd name="connsiteY12" fmla="*/ 391443 h 540035"/>
                <a:gd name="connsiteX13" fmla="*/ 265096 w 265095"/>
                <a:gd name="connsiteY13" fmla="*/ 391443 h 54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5095" h="540035">
                  <a:moveTo>
                    <a:pt x="265096" y="540036"/>
                  </a:moveTo>
                  <a:lnTo>
                    <a:pt x="255794" y="540036"/>
                  </a:lnTo>
                  <a:lnTo>
                    <a:pt x="255794" y="400744"/>
                  </a:lnTo>
                  <a:lnTo>
                    <a:pt x="233858" y="400744"/>
                  </a:lnTo>
                  <a:lnTo>
                    <a:pt x="233858" y="63018"/>
                  </a:lnTo>
                  <a:lnTo>
                    <a:pt x="132703" y="9302"/>
                  </a:lnTo>
                  <a:lnTo>
                    <a:pt x="9302" y="9302"/>
                  </a:lnTo>
                  <a:lnTo>
                    <a:pt x="9302" y="540036"/>
                  </a:lnTo>
                  <a:lnTo>
                    <a:pt x="0" y="540036"/>
                  </a:lnTo>
                  <a:lnTo>
                    <a:pt x="0" y="0"/>
                  </a:lnTo>
                  <a:lnTo>
                    <a:pt x="135028" y="0"/>
                  </a:lnTo>
                  <a:lnTo>
                    <a:pt x="243160" y="57437"/>
                  </a:lnTo>
                  <a:lnTo>
                    <a:pt x="243160" y="391443"/>
                  </a:lnTo>
                  <a:lnTo>
                    <a:pt x="265096" y="39144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" name="任意多边形: 形状 80">
              <a:extLst>
                <a:ext uri="{FF2B5EF4-FFF2-40B4-BE49-F238E27FC236}">
                  <a16:creationId xmlns:a16="http://schemas.microsoft.com/office/drawing/2014/main" id="{887B494C-5A8B-FFB7-4251-C2804FF4848F}"/>
                </a:ext>
              </a:extLst>
            </p:cNvPr>
            <p:cNvSpPr/>
            <p:nvPr/>
          </p:nvSpPr>
          <p:spPr>
            <a:xfrm>
              <a:off x="6559982" y="5450940"/>
              <a:ext cx="148748" cy="787613"/>
            </a:xfrm>
            <a:custGeom>
              <a:avLst/>
              <a:gdLst>
                <a:gd name="connsiteX0" fmla="*/ 148748 w 148748"/>
                <a:gd name="connsiteY0" fmla="*/ 787614 h 787613"/>
                <a:gd name="connsiteX1" fmla="*/ 139524 w 148748"/>
                <a:gd name="connsiteY1" fmla="*/ 787614 h 787613"/>
                <a:gd name="connsiteX2" fmla="*/ 139524 w 148748"/>
                <a:gd name="connsiteY2" fmla="*/ 87745 h 787613"/>
                <a:gd name="connsiteX3" fmla="*/ 76041 w 148748"/>
                <a:gd name="connsiteY3" fmla="*/ 9379 h 787613"/>
                <a:gd name="connsiteX4" fmla="*/ 9224 w 148748"/>
                <a:gd name="connsiteY4" fmla="*/ 9379 h 787613"/>
                <a:gd name="connsiteX5" fmla="*/ 9224 w 148748"/>
                <a:gd name="connsiteY5" fmla="*/ 96427 h 787613"/>
                <a:gd name="connsiteX6" fmla="*/ 0 w 148748"/>
                <a:gd name="connsiteY6" fmla="*/ 96427 h 787613"/>
                <a:gd name="connsiteX7" fmla="*/ 0 w 148748"/>
                <a:gd name="connsiteY7" fmla="*/ 0 h 787613"/>
                <a:gd name="connsiteX8" fmla="*/ 80459 w 148748"/>
                <a:gd name="connsiteY8" fmla="*/ 0 h 787613"/>
                <a:gd name="connsiteX9" fmla="*/ 148748 w 148748"/>
                <a:gd name="connsiteY9" fmla="*/ 84412 h 787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8748" h="787613">
                  <a:moveTo>
                    <a:pt x="148748" y="787614"/>
                  </a:moveTo>
                  <a:lnTo>
                    <a:pt x="139524" y="787614"/>
                  </a:lnTo>
                  <a:lnTo>
                    <a:pt x="139524" y="87745"/>
                  </a:lnTo>
                  <a:lnTo>
                    <a:pt x="76041" y="9379"/>
                  </a:lnTo>
                  <a:lnTo>
                    <a:pt x="9224" y="9379"/>
                  </a:lnTo>
                  <a:lnTo>
                    <a:pt x="9224" y="96427"/>
                  </a:lnTo>
                  <a:lnTo>
                    <a:pt x="0" y="96427"/>
                  </a:lnTo>
                  <a:lnTo>
                    <a:pt x="0" y="0"/>
                  </a:lnTo>
                  <a:lnTo>
                    <a:pt x="80459" y="0"/>
                  </a:lnTo>
                  <a:lnTo>
                    <a:pt x="148748" y="844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:a16="http://schemas.microsoft.com/office/drawing/2014/main" id="{8D57723D-39DC-EA31-54CB-62F7ADE6DCF7}"/>
                </a:ext>
              </a:extLst>
            </p:cNvPr>
            <p:cNvSpPr/>
            <p:nvPr/>
          </p:nvSpPr>
          <p:spPr>
            <a:xfrm>
              <a:off x="6630984" y="6248088"/>
              <a:ext cx="231532" cy="328889"/>
            </a:xfrm>
            <a:custGeom>
              <a:avLst/>
              <a:gdLst>
                <a:gd name="connsiteX0" fmla="*/ 231533 w 231532"/>
                <a:gd name="connsiteY0" fmla="*/ 328890 h 328889"/>
                <a:gd name="connsiteX1" fmla="*/ 222231 w 231532"/>
                <a:gd name="connsiteY1" fmla="*/ 328890 h 328889"/>
                <a:gd name="connsiteX2" fmla="*/ 222231 w 231532"/>
                <a:gd name="connsiteY2" fmla="*/ 280599 h 328889"/>
                <a:gd name="connsiteX3" fmla="*/ 192544 w 231532"/>
                <a:gd name="connsiteY3" fmla="*/ 280599 h 328889"/>
                <a:gd name="connsiteX4" fmla="*/ 192544 w 231532"/>
                <a:gd name="connsiteY4" fmla="*/ 9302 h 328889"/>
                <a:gd name="connsiteX5" fmla="*/ 9302 w 231532"/>
                <a:gd name="connsiteY5" fmla="*/ 9302 h 328889"/>
                <a:gd name="connsiteX6" fmla="*/ 9302 w 231532"/>
                <a:gd name="connsiteY6" fmla="*/ 71855 h 328889"/>
                <a:gd name="connsiteX7" fmla="*/ 0 w 231532"/>
                <a:gd name="connsiteY7" fmla="*/ 71855 h 328889"/>
                <a:gd name="connsiteX8" fmla="*/ 0 w 231532"/>
                <a:gd name="connsiteY8" fmla="*/ 0 h 328889"/>
                <a:gd name="connsiteX9" fmla="*/ 201767 w 231532"/>
                <a:gd name="connsiteY9" fmla="*/ 0 h 328889"/>
                <a:gd name="connsiteX10" fmla="*/ 201767 w 231532"/>
                <a:gd name="connsiteY10" fmla="*/ 271297 h 328889"/>
                <a:gd name="connsiteX11" fmla="*/ 231533 w 231532"/>
                <a:gd name="connsiteY11" fmla="*/ 271297 h 32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532" h="328889">
                  <a:moveTo>
                    <a:pt x="231533" y="328890"/>
                  </a:moveTo>
                  <a:lnTo>
                    <a:pt x="222231" y="328890"/>
                  </a:lnTo>
                  <a:lnTo>
                    <a:pt x="222231" y="280599"/>
                  </a:lnTo>
                  <a:lnTo>
                    <a:pt x="192544" y="280599"/>
                  </a:lnTo>
                  <a:lnTo>
                    <a:pt x="192544" y="9302"/>
                  </a:lnTo>
                  <a:lnTo>
                    <a:pt x="9302" y="9302"/>
                  </a:lnTo>
                  <a:lnTo>
                    <a:pt x="9302" y="71855"/>
                  </a:lnTo>
                  <a:lnTo>
                    <a:pt x="0" y="71855"/>
                  </a:lnTo>
                  <a:lnTo>
                    <a:pt x="0" y="0"/>
                  </a:lnTo>
                  <a:lnTo>
                    <a:pt x="201767" y="0"/>
                  </a:lnTo>
                  <a:lnTo>
                    <a:pt x="201767" y="271297"/>
                  </a:lnTo>
                  <a:lnTo>
                    <a:pt x="231533" y="27129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3" name="任意多边形: 形状 82">
              <a:extLst>
                <a:ext uri="{FF2B5EF4-FFF2-40B4-BE49-F238E27FC236}">
                  <a16:creationId xmlns:a16="http://schemas.microsoft.com/office/drawing/2014/main" id="{BD30F4BF-710C-99E5-19DF-AFB022CBB128}"/>
                </a:ext>
              </a:extLst>
            </p:cNvPr>
            <p:cNvSpPr/>
            <p:nvPr/>
          </p:nvSpPr>
          <p:spPr>
            <a:xfrm>
              <a:off x="6575484" y="5201037"/>
              <a:ext cx="232772" cy="540733"/>
            </a:xfrm>
            <a:custGeom>
              <a:avLst/>
              <a:gdLst>
                <a:gd name="connsiteX0" fmla="*/ 232773 w 232772"/>
                <a:gd name="connsiteY0" fmla="*/ 540733 h 540733"/>
                <a:gd name="connsiteX1" fmla="*/ 223471 w 232772"/>
                <a:gd name="connsiteY1" fmla="*/ 540733 h 540733"/>
                <a:gd name="connsiteX2" fmla="*/ 223471 w 232772"/>
                <a:gd name="connsiteY2" fmla="*/ 10542 h 540733"/>
                <a:gd name="connsiteX3" fmla="*/ 9224 w 232772"/>
                <a:gd name="connsiteY3" fmla="*/ 36509 h 540733"/>
                <a:gd name="connsiteX4" fmla="*/ 9224 w 232772"/>
                <a:gd name="connsiteY4" fmla="*/ 235176 h 540733"/>
                <a:gd name="connsiteX5" fmla="*/ 0 w 232772"/>
                <a:gd name="connsiteY5" fmla="*/ 235176 h 540733"/>
                <a:gd name="connsiteX6" fmla="*/ 0 w 232772"/>
                <a:gd name="connsiteY6" fmla="*/ 28292 h 540733"/>
                <a:gd name="connsiteX7" fmla="*/ 232773 w 232772"/>
                <a:gd name="connsiteY7" fmla="*/ 0 h 540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772" h="540733">
                  <a:moveTo>
                    <a:pt x="232773" y="540733"/>
                  </a:moveTo>
                  <a:lnTo>
                    <a:pt x="223471" y="540733"/>
                  </a:lnTo>
                  <a:lnTo>
                    <a:pt x="223471" y="10542"/>
                  </a:lnTo>
                  <a:lnTo>
                    <a:pt x="9224" y="36509"/>
                  </a:lnTo>
                  <a:lnTo>
                    <a:pt x="9224" y="235176"/>
                  </a:lnTo>
                  <a:lnTo>
                    <a:pt x="0" y="235176"/>
                  </a:lnTo>
                  <a:lnTo>
                    <a:pt x="0" y="28292"/>
                  </a:lnTo>
                  <a:lnTo>
                    <a:pt x="232773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4" name="任意多边形: 形状 83">
              <a:extLst>
                <a:ext uri="{FF2B5EF4-FFF2-40B4-BE49-F238E27FC236}">
                  <a16:creationId xmlns:a16="http://schemas.microsoft.com/office/drawing/2014/main" id="{9A78B8D3-8006-9ADA-9FDC-8F1FA475D884}"/>
                </a:ext>
              </a:extLst>
            </p:cNvPr>
            <p:cNvSpPr/>
            <p:nvPr/>
          </p:nvSpPr>
          <p:spPr>
            <a:xfrm rot="-415263">
              <a:off x="6579248" y="5242282"/>
              <a:ext cx="225095" cy="9301"/>
            </a:xfrm>
            <a:custGeom>
              <a:avLst/>
              <a:gdLst>
                <a:gd name="connsiteX0" fmla="*/ 0 w 225095"/>
                <a:gd name="connsiteY0" fmla="*/ 0 h 9301"/>
                <a:gd name="connsiteX1" fmla="*/ 225096 w 225095"/>
                <a:gd name="connsiteY1" fmla="*/ 0 h 9301"/>
                <a:gd name="connsiteX2" fmla="*/ 225096 w 225095"/>
                <a:gd name="connsiteY2" fmla="*/ 9301 h 9301"/>
                <a:gd name="connsiteX3" fmla="*/ 0 w 225095"/>
                <a:gd name="connsiteY3" fmla="*/ 9301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095" h="9301">
                  <a:moveTo>
                    <a:pt x="0" y="0"/>
                  </a:moveTo>
                  <a:lnTo>
                    <a:pt x="225096" y="0"/>
                  </a:lnTo>
                  <a:lnTo>
                    <a:pt x="225096" y="9301"/>
                  </a:lnTo>
                  <a:lnTo>
                    <a:pt x="0" y="930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5" name="任意多边形: 形状 84">
              <a:extLst>
                <a:ext uri="{FF2B5EF4-FFF2-40B4-BE49-F238E27FC236}">
                  <a16:creationId xmlns:a16="http://schemas.microsoft.com/office/drawing/2014/main" id="{5AD65563-7909-0F13-29F8-6E6E661EB855}"/>
                </a:ext>
              </a:extLst>
            </p:cNvPr>
            <p:cNvSpPr/>
            <p:nvPr/>
          </p:nvSpPr>
          <p:spPr>
            <a:xfrm rot="-415263">
              <a:off x="6579248" y="5269412"/>
              <a:ext cx="225095" cy="9301"/>
            </a:xfrm>
            <a:custGeom>
              <a:avLst/>
              <a:gdLst>
                <a:gd name="connsiteX0" fmla="*/ 0 w 225095"/>
                <a:gd name="connsiteY0" fmla="*/ 0 h 9301"/>
                <a:gd name="connsiteX1" fmla="*/ 225096 w 225095"/>
                <a:gd name="connsiteY1" fmla="*/ 0 h 9301"/>
                <a:gd name="connsiteX2" fmla="*/ 225096 w 225095"/>
                <a:gd name="connsiteY2" fmla="*/ 9301 h 9301"/>
                <a:gd name="connsiteX3" fmla="*/ 0 w 225095"/>
                <a:gd name="connsiteY3" fmla="*/ 9301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095" h="9301">
                  <a:moveTo>
                    <a:pt x="0" y="0"/>
                  </a:moveTo>
                  <a:lnTo>
                    <a:pt x="225096" y="0"/>
                  </a:lnTo>
                  <a:lnTo>
                    <a:pt x="225096" y="9301"/>
                  </a:lnTo>
                  <a:lnTo>
                    <a:pt x="0" y="930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" name="任意多边形: 形状 85">
              <a:extLst>
                <a:ext uri="{FF2B5EF4-FFF2-40B4-BE49-F238E27FC236}">
                  <a16:creationId xmlns:a16="http://schemas.microsoft.com/office/drawing/2014/main" id="{56CCA84C-AC8B-7257-3211-2583ACDABDBC}"/>
                </a:ext>
              </a:extLst>
            </p:cNvPr>
            <p:cNvSpPr/>
            <p:nvPr/>
          </p:nvSpPr>
          <p:spPr>
            <a:xfrm rot="-415263">
              <a:off x="6579249" y="5296541"/>
              <a:ext cx="225095" cy="9301"/>
            </a:xfrm>
            <a:custGeom>
              <a:avLst/>
              <a:gdLst>
                <a:gd name="connsiteX0" fmla="*/ 0 w 225095"/>
                <a:gd name="connsiteY0" fmla="*/ 0 h 9301"/>
                <a:gd name="connsiteX1" fmla="*/ 225096 w 225095"/>
                <a:gd name="connsiteY1" fmla="*/ 0 h 9301"/>
                <a:gd name="connsiteX2" fmla="*/ 225096 w 225095"/>
                <a:gd name="connsiteY2" fmla="*/ 9301 h 9301"/>
                <a:gd name="connsiteX3" fmla="*/ 0 w 225095"/>
                <a:gd name="connsiteY3" fmla="*/ 9301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095" h="9301">
                  <a:moveTo>
                    <a:pt x="0" y="0"/>
                  </a:moveTo>
                  <a:lnTo>
                    <a:pt x="225096" y="0"/>
                  </a:lnTo>
                  <a:lnTo>
                    <a:pt x="225096" y="9301"/>
                  </a:lnTo>
                  <a:lnTo>
                    <a:pt x="0" y="930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" name="任意多边形: 形状 86">
              <a:extLst>
                <a:ext uri="{FF2B5EF4-FFF2-40B4-BE49-F238E27FC236}">
                  <a16:creationId xmlns:a16="http://schemas.microsoft.com/office/drawing/2014/main" id="{989B99FF-8151-C028-A542-319A3620B18D}"/>
                </a:ext>
              </a:extLst>
            </p:cNvPr>
            <p:cNvSpPr/>
            <p:nvPr/>
          </p:nvSpPr>
          <p:spPr>
            <a:xfrm rot="-415263">
              <a:off x="6579249" y="5323670"/>
              <a:ext cx="225095" cy="9301"/>
            </a:xfrm>
            <a:custGeom>
              <a:avLst/>
              <a:gdLst>
                <a:gd name="connsiteX0" fmla="*/ 0 w 225095"/>
                <a:gd name="connsiteY0" fmla="*/ 0 h 9301"/>
                <a:gd name="connsiteX1" fmla="*/ 225096 w 225095"/>
                <a:gd name="connsiteY1" fmla="*/ 0 h 9301"/>
                <a:gd name="connsiteX2" fmla="*/ 225096 w 225095"/>
                <a:gd name="connsiteY2" fmla="*/ 9301 h 9301"/>
                <a:gd name="connsiteX3" fmla="*/ 0 w 225095"/>
                <a:gd name="connsiteY3" fmla="*/ 9301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095" h="9301">
                  <a:moveTo>
                    <a:pt x="0" y="0"/>
                  </a:moveTo>
                  <a:lnTo>
                    <a:pt x="225096" y="0"/>
                  </a:lnTo>
                  <a:lnTo>
                    <a:pt x="225096" y="9301"/>
                  </a:lnTo>
                  <a:lnTo>
                    <a:pt x="0" y="930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" name="任意多边形: 形状 87">
              <a:extLst>
                <a:ext uri="{FF2B5EF4-FFF2-40B4-BE49-F238E27FC236}">
                  <a16:creationId xmlns:a16="http://schemas.microsoft.com/office/drawing/2014/main" id="{DF489AA4-FB9B-1164-0DE3-819C78F0E7D0}"/>
                </a:ext>
              </a:extLst>
            </p:cNvPr>
            <p:cNvSpPr/>
            <p:nvPr/>
          </p:nvSpPr>
          <p:spPr>
            <a:xfrm rot="-415263">
              <a:off x="6579250" y="5350799"/>
              <a:ext cx="225095" cy="9301"/>
            </a:xfrm>
            <a:custGeom>
              <a:avLst/>
              <a:gdLst>
                <a:gd name="connsiteX0" fmla="*/ 0 w 225095"/>
                <a:gd name="connsiteY0" fmla="*/ 0 h 9301"/>
                <a:gd name="connsiteX1" fmla="*/ 225096 w 225095"/>
                <a:gd name="connsiteY1" fmla="*/ 0 h 9301"/>
                <a:gd name="connsiteX2" fmla="*/ 225096 w 225095"/>
                <a:gd name="connsiteY2" fmla="*/ 9301 h 9301"/>
                <a:gd name="connsiteX3" fmla="*/ 0 w 225095"/>
                <a:gd name="connsiteY3" fmla="*/ 9301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095" h="9301">
                  <a:moveTo>
                    <a:pt x="0" y="0"/>
                  </a:moveTo>
                  <a:lnTo>
                    <a:pt x="225096" y="0"/>
                  </a:lnTo>
                  <a:lnTo>
                    <a:pt x="225096" y="9301"/>
                  </a:lnTo>
                  <a:lnTo>
                    <a:pt x="0" y="930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" name="任意多边形: 形状 88">
              <a:extLst>
                <a:ext uri="{FF2B5EF4-FFF2-40B4-BE49-F238E27FC236}">
                  <a16:creationId xmlns:a16="http://schemas.microsoft.com/office/drawing/2014/main" id="{402B3131-E1AB-4987-CEAB-9922B882C24B}"/>
                </a:ext>
              </a:extLst>
            </p:cNvPr>
            <p:cNvSpPr/>
            <p:nvPr/>
          </p:nvSpPr>
          <p:spPr>
            <a:xfrm>
              <a:off x="6738263" y="5735182"/>
              <a:ext cx="449112" cy="617781"/>
            </a:xfrm>
            <a:custGeom>
              <a:avLst/>
              <a:gdLst>
                <a:gd name="connsiteX0" fmla="*/ 448958 w 449112"/>
                <a:gd name="connsiteY0" fmla="*/ 617782 h 617781"/>
                <a:gd name="connsiteX1" fmla="*/ 379815 w 449112"/>
                <a:gd name="connsiteY1" fmla="*/ 616077 h 617781"/>
                <a:gd name="connsiteX2" fmla="*/ 379815 w 449112"/>
                <a:gd name="connsiteY2" fmla="*/ 601039 h 617781"/>
                <a:gd name="connsiteX3" fmla="*/ 262228 w 449112"/>
                <a:gd name="connsiteY3" fmla="*/ 601039 h 617781"/>
                <a:gd name="connsiteX4" fmla="*/ 262228 w 449112"/>
                <a:gd name="connsiteY4" fmla="*/ 575149 h 617781"/>
                <a:gd name="connsiteX5" fmla="*/ 151151 w 449112"/>
                <a:gd name="connsiteY5" fmla="*/ 575149 h 617781"/>
                <a:gd name="connsiteX6" fmla="*/ 151151 w 449112"/>
                <a:gd name="connsiteY6" fmla="*/ 126734 h 617781"/>
                <a:gd name="connsiteX7" fmla="*/ 37594 w 449112"/>
                <a:gd name="connsiteY7" fmla="*/ 13177 h 617781"/>
                <a:gd name="connsiteX8" fmla="*/ 9224 w 449112"/>
                <a:gd name="connsiteY8" fmla="*/ 41470 h 617781"/>
                <a:gd name="connsiteX9" fmla="*/ 9224 w 449112"/>
                <a:gd name="connsiteY9" fmla="*/ 503372 h 617781"/>
                <a:gd name="connsiteX10" fmla="*/ 0 w 449112"/>
                <a:gd name="connsiteY10" fmla="*/ 503372 h 617781"/>
                <a:gd name="connsiteX11" fmla="*/ 0 w 449112"/>
                <a:gd name="connsiteY11" fmla="*/ 37594 h 617781"/>
                <a:gd name="connsiteX12" fmla="*/ 37594 w 449112"/>
                <a:gd name="connsiteY12" fmla="*/ 0 h 617781"/>
                <a:gd name="connsiteX13" fmla="*/ 160375 w 449112"/>
                <a:gd name="connsiteY13" fmla="*/ 122859 h 617781"/>
                <a:gd name="connsiteX14" fmla="*/ 160375 w 449112"/>
                <a:gd name="connsiteY14" fmla="*/ 565848 h 617781"/>
                <a:gd name="connsiteX15" fmla="*/ 271529 w 449112"/>
                <a:gd name="connsiteY15" fmla="*/ 565848 h 617781"/>
                <a:gd name="connsiteX16" fmla="*/ 271529 w 449112"/>
                <a:gd name="connsiteY16" fmla="*/ 591737 h 617781"/>
                <a:gd name="connsiteX17" fmla="*/ 389040 w 449112"/>
                <a:gd name="connsiteY17" fmla="*/ 591737 h 617781"/>
                <a:gd name="connsiteX18" fmla="*/ 389040 w 449112"/>
                <a:gd name="connsiteY18" fmla="*/ 607007 h 617781"/>
                <a:gd name="connsiteX19" fmla="*/ 449112 w 449112"/>
                <a:gd name="connsiteY19" fmla="*/ 608480 h 61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9112" h="617781">
                  <a:moveTo>
                    <a:pt x="448958" y="617782"/>
                  </a:moveTo>
                  <a:lnTo>
                    <a:pt x="379815" y="616077"/>
                  </a:lnTo>
                  <a:lnTo>
                    <a:pt x="379815" y="601039"/>
                  </a:lnTo>
                  <a:lnTo>
                    <a:pt x="262228" y="601039"/>
                  </a:lnTo>
                  <a:lnTo>
                    <a:pt x="262228" y="575149"/>
                  </a:lnTo>
                  <a:lnTo>
                    <a:pt x="151151" y="575149"/>
                  </a:lnTo>
                  <a:lnTo>
                    <a:pt x="151151" y="126734"/>
                  </a:lnTo>
                  <a:lnTo>
                    <a:pt x="37594" y="13177"/>
                  </a:lnTo>
                  <a:lnTo>
                    <a:pt x="9224" y="41470"/>
                  </a:lnTo>
                  <a:lnTo>
                    <a:pt x="9224" y="503372"/>
                  </a:lnTo>
                  <a:lnTo>
                    <a:pt x="0" y="503372"/>
                  </a:lnTo>
                  <a:lnTo>
                    <a:pt x="0" y="37594"/>
                  </a:lnTo>
                  <a:lnTo>
                    <a:pt x="37594" y="0"/>
                  </a:lnTo>
                  <a:lnTo>
                    <a:pt x="160375" y="122859"/>
                  </a:lnTo>
                  <a:lnTo>
                    <a:pt x="160375" y="565848"/>
                  </a:lnTo>
                  <a:lnTo>
                    <a:pt x="271529" y="565848"/>
                  </a:lnTo>
                  <a:lnTo>
                    <a:pt x="271529" y="591737"/>
                  </a:lnTo>
                  <a:lnTo>
                    <a:pt x="389040" y="591737"/>
                  </a:lnTo>
                  <a:lnTo>
                    <a:pt x="389040" y="607007"/>
                  </a:lnTo>
                  <a:lnTo>
                    <a:pt x="449112" y="60848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" name="任意多边形: 形状 89">
              <a:extLst>
                <a:ext uri="{FF2B5EF4-FFF2-40B4-BE49-F238E27FC236}">
                  <a16:creationId xmlns:a16="http://schemas.microsoft.com/office/drawing/2014/main" id="{4208BA8F-0E00-6805-17C3-FBCDC3C32F57}"/>
                </a:ext>
              </a:extLst>
            </p:cNvPr>
            <p:cNvSpPr/>
            <p:nvPr/>
          </p:nvSpPr>
          <p:spPr>
            <a:xfrm>
              <a:off x="6946231" y="6431562"/>
              <a:ext cx="381366" cy="253933"/>
            </a:xfrm>
            <a:custGeom>
              <a:avLst/>
              <a:gdLst>
                <a:gd name="connsiteX0" fmla="*/ 381366 w 381366"/>
                <a:gd name="connsiteY0" fmla="*/ 253934 h 253933"/>
                <a:gd name="connsiteX1" fmla="*/ 372064 w 381366"/>
                <a:gd name="connsiteY1" fmla="*/ 253934 h 253933"/>
                <a:gd name="connsiteX2" fmla="*/ 372064 w 381366"/>
                <a:gd name="connsiteY2" fmla="*/ 120378 h 253933"/>
                <a:gd name="connsiteX3" fmla="*/ 188590 w 381366"/>
                <a:gd name="connsiteY3" fmla="*/ 120378 h 253933"/>
                <a:gd name="connsiteX4" fmla="*/ 188590 w 381366"/>
                <a:gd name="connsiteY4" fmla="*/ 79451 h 253933"/>
                <a:gd name="connsiteX5" fmla="*/ 152469 w 381366"/>
                <a:gd name="connsiteY5" fmla="*/ 79451 h 253933"/>
                <a:gd name="connsiteX6" fmla="*/ 152469 w 381366"/>
                <a:gd name="connsiteY6" fmla="*/ 46741 h 253933"/>
                <a:gd name="connsiteX7" fmla="*/ 122704 w 381366"/>
                <a:gd name="connsiteY7" fmla="*/ 46741 h 253933"/>
                <a:gd name="connsiteX8" fmla="*/ 122704 w 381366"/>
                <a:gd name="connsiteY8" fmla="*/ 9302 h 253933"/>
                <a:gd name="connsiteX9" fmla="*/ 33796 w 381366"/>
                <a:gd name="connsiteY9" fmla="*/ 9302 h 253933"/>
                <a:gd name="connsiteX10" fmla="*/ 33796 w 381366"/>
                <a:gd name="connsiteY10" fmla="*/ 179831 h 253933"/>
                <a:gd name="connsiteX11" fmla="*/ 9302 w 381366"/>
                <a:gd name="connsiteY11" fmla="*/ 179831 h 253933"/>
                <a:gd name="connsiteX12" fmla="*/ 9302 w 381366"/>
                <a:gd name="connsiteY12" fmla="*/ 253934 h 253933"/>
                <a:gd name="connsiteX13" fmla="*/ 0 w 381366"/>
                <a:gd name="connsiteY13" fmla="*/ 253934 h 253933"/>
                <a:gd name="connsiteX14" fmla="*/ 0 w 381366"/>
                <a:gd name="connsiteY14" fmla="*/ 170529 h 253933"/>
                <a:gd name="connsiteX15" fmla="*/ 24572 w 381366"/>
                <a:gd name="connsiteY15" fmla="*/ 170529 h 253933"/>
                <a:gd name="connsiteX16" fmla="*/ 24572 w 381366"/>
                <a:gd name="connsiteY16" fmla="*/ 0 h 253933"/>
                <a:gd name="connsiteX17" fmla="*/ 132006 w 381366"/>
                <a:gd name="connsiteY17" fmla="*/ 0 h 253933"/>
                <a:gd name="connsiteX18" fmla="*/ 132006 w 381366"/>
                <a:gd name="connsiteY18" fmla="*/ 37439 h 253933"/>
                <a:gd name="connsiteX19" fmla="*/ 161693 w 381366"/>
                <a:gd name="connsiteY19" fmla="*/ 37439 h 253933"/>
                <a:gd name="connsiteX20" fmla="*/ 161693 w 381366"/>
                <a:gd name="connsiteY20" fmla="*/ 70150 h 253933"/>
                <a:gd name="connsiteX21" fmla="*/ 197892 w 381366"/>
                <a:gd name="connsiteY21" fmla="*/ 70150 h 253933"/>
                <a:gd name="connsiteX22" fmla="*/ 197892 w 381366"/>
                <a:gd name="connsiteY22" fmla="*/ 111077 h 253933"/>
                <a:gd name="connsiteX23" fmla="*/ 381366 w 381366"/>
                <a:gd name="connsiteY23" fmla="*/ 111077 h 25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1366" h="253933">
                  <a:moveTo>
                    <a:pt x="381366" y="253934"/>
                  </a:moveTo>
                  <a:lnTo>
                    <a:pt x="372064" y="253934"/>
                  </a:lnTo>
                  <a:lnTo>
                    <a:pt x="372064" y="120378"/>
                  </a:lnTo>
                  <a:lnTo>
                    <a:pt x="188590" y="120378"/>
                  </a:lnTo>
                  <a:lnTo>
                    <a:pt x="188590" y="79451"/>
                  </a:lnTo>
                  <a:lnTo>
                    <a:pt x="152469" y="79451"/>
                  </a:lnTo>
                  <a:lnTo>
                    <a:pt x="152469" y="46741"/>
                  </a:lnTo>
                  <a:lnTo>
                    <a:pt x="122704" y="46741"/>
                  </a:lnTo>
                  <a:lnTo>
                    <a:pt x="122704" y="9302"/>
                  </a:lnTo>
                  <a:lnTo>
                    <a:pt x="33796" y="9302"/>
                  </a:lnTo>
                  <a:lnTo>
                    <a:pt x="33796" y="179831"/>
                  </a:lnTo>
                  <a:lnTo>
                    <a:pt x="9302" y="179831"/>
                  </a:lnTo>
                  <a:lnTo>
                    <a:pt x="9302" y="253934"/>
                  </a:lnTo>
                  <a:lnTo>
                    <a:pt x="0" y="253934"/>
                  </a:lnTo>
                  <a:lnTo>
                    <a:pt x="0" y="170529"/>
                  </a:lnTo>
                  <a:lnTo>
                    <a:pt x="24572" y="170529"/>
                  </a:lnTo>
                  <a:lnTo>
                    <a:pt x="24572" y="0"/>
                  </a:lnTo>
                  <a:lnTo>
                    <a:pt x="132006" y="0"/>
                  </a:lnTo>
                  <a:lnTo>
                    <a:pt x="132006" y="37439"/>
                  </a:lnTo>
                  <a:lnTo>
                    <a:pt x="161693" y="37439"/>
                  </a:lnTo>
                  <a:lnTo>
                    <a:pt x="161693" y="70150"/>
                  </a:lnTo>
                  <a:lnTo>
                    <a:pt x="197892" y="70150"/>
                  </a:lnTo>
                  <a:lnTo>
                    <a:pt x="197892" y="111077"/>
                  </a:lnTo>
                  <a:lnTo>
                    <a:pt x="381366" y="11107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" name="任意多边形: 形状 90">
              <a:extLst>
                <a:ext uri="{FF2B5EF4-FFF2-40B4-BE49-F238E27FC236}">
                  <a16:creationId xmlns:a16="http://schemas.microsoft.com/office/drawing/2014/main" id="{F7D9849F-33BE-EC23-EE66-14777CCA7A9F}"/>
                </a:ext>
              </a:extLst>
            </p:cNvPr>
            <p:cNvSpPr/>
            <p:nvPr/>
          </p:nvSpPr>
          <p:spPr>
            <a:xfrm>
              <a:off x="7085755" y="6378853"/>
              <a:ext cx="261220" cy="306642"/>
            </a:xfrm>
            <a:custGeom>
              <a:avLst/>
              <a:gdLst>
                <a:gd name="connsiteX0" fmla="*/ 261220 w 261220"/>
                <a:gd name="connsiteY0" fmla="*/ 306643 h 306642"/>
                <a:gd name="connsiteX1" fmla="*/ 251919 w 261220"/>
                <a:gd name="connsiteY1" fmla="*/ 306643 h 306642"/>
                <a:gd name="connsiteX2" fmla="*/ 251919 w 261220"/>
                <a:gd name="connsiteY2" fmla="*/ 9301 h 306642"/>
                <a:gd name="connsiteX3" fmla="*/ 9302 w 261220"/>
                <a:gd name="connsiteY3" fmla="*/ 9301 h 306642"/>
                <a:gd name="connsiteX4" fmla="*/ 9302 w 261220"/>
                <a:gd name="connsiteY4" fmla="*/ 81854 h 306642"/>
                <a:gd name="connsiteX5" fmla="*/ 0 w 261220"/>
                <a:gd name="connsiteY5" fmla="*/ 81854 h 306642"/>
                <a:gd name="connsiteX6" fmla="*/ 0 w 261220"/>
                <a:gd name="connsiteY6" fmla="*/ 0 h 306642"/>
                <a:gd name="connsiteX7" fmla="*/ 261220 w 261220"/>
                <a:gd name="connsiteY7" fmla="*/ 0 h 306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220" h="306642">
                  <a:moveTo>
                    <a:pt x="261220" y="306643"/>
                  </a:moveTo>
                  <a:lnTo>
                    <a:pt x="251919" y="306643"/>
                  </a:lnTo>
                  <a:lnTo>
                    <a:pt x="251919" y="9301"/>
                  </a:lnTo>
                  <a:lnTo>
                    <a:pt x="9302" y="9301"/>
                  </a:lnTo>
                  <a:lnTo>
                    <a:pt x="9302" y="81854"/>
                  </a:lnTo>
                  <a:lnTo>
                    <a:pt x="0" y="81854"/>
                  </a:lnTo>
                  <a:lnTo>
                    <a:pt x="0" y="0"/>
                  </a:lnTo>
                  <a:lnTo>
                    <a:pt x="261220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" name="任意多边形: 形状 91">
              <a:extLst>
                <a:ext uri="{FF2B5EF4-FFF2-40B4-BE49-F238E27FC236}">
                  <a16:creationId xmlns:a16="http://schemas.microsoft.com/office/drawing/2014/main" id="{84B44CFE-EC7B-DA50-E14C-0D2FDBD9ABAE}"/>
                </a:ext>
              </a:extLst>
            </p:cNvPr>
            <p:cNvSpPr/>
            <p:nvPr/>
          </p:nvSpPr>
          <p:spPr>
            <a:xfrm>
              <a:off x="7199467" y="6006479"/>
              <a:ext cx="407178" cy="679017"/>
            </a:xfrm>
            <a:custGeom>
              <a:avLst/>
              <a:gdLst>
                <a:gd name="connsiteX0" fmla="*/ 407178 w 407178"/>
                <a:gd name="connsiteY0" fmla="*/ 679017 h 679017"/>
                <a:gd name="connsiteX1" fmla="*/ 397876 w 407178"/>
                <a:gd name="connsiteY1" fmla="*/ 679017 h 679017"/>
                <a:gd name="connsiteX2" fmla="*/ 397876 w 407178"/>
                <a:gd name="connsiteY2" fmla="*/ 539028 h 679017"/>
                <a:gd name="connsiteX3" fmla="*/ 341059 w 407178"/>
                <a:gd name="connsiteY3" fmla="*/ 539028 h 679017"/>
                <a:gd name="connsiteX4" fmla="*/ 341059 w 407178"/>
                <a:gd name="connsiteY4" fmla="*/ 69297 h 679017"/>
                <a:gd name="connsiteX5" fmla="*/ 239749 w 407178"/>
                <a:gd name="connsiteY5" fmla="*/ 9302 h 679017"/>
                <a:gd name="connsiteX6" fmla="*/ 108131 w 407178"/>
                <a:gd name="connsiteY6" fmla="*/ 9302 h 679017"/>
                <a:gd name="connsiteX7" fmla="*/ 9224 w 407178"/>
                <a:gd name="connsiteY7" fmla="*/ 78133 h 679017"/>
                <a:gd name="connsiteX8" fmla="*/ 9224 w 407178"/>
                <a:gd name="connsiteY8" fmla="*/ 357337 h 679017"/>
                <a:gd name="connsiteX9" fmla="*/ 0 w 407178"/>
                <a:gd name="connsiteY9" fmla="*/ 357337 h 679017"/>
                <a:gd name="connsiteX10" fmla="*/ 0 w 407178"/>
                <a:gd name="connsiteY10" fmla="*/ 73250 h 679017"/>
                <a:gd name="connsiteX11" fmla="*/ 105186 w 407178"/>
                <a:gd name="connsiteY11" fmla="*/ 0 h 679017"/>
                <a:gd name="connsiteX12" fmla="*/ 242307 w 407178"/>
                <a:gd name="connsiteY12" fmla="*/ 0 h 679017"/>
                <a:gd name="connsiteX13" fmla="*/ 243392 w 407178"/>
                <a:gd name="connsiteY13" fmla="*/ 620 h 679017"/>
                <a:gd name="connsiteX14" fmla="*/ 350283 w 407178"/>
                <a:gd name="connsiteY14" fmla="*/ 64026 h 679017"/>
                <a:gd name="connsiteX15" fmla="*/ 350283 w 407178"/>
                <a:gd name="connsiteY15" fmla="*/ 529727 h 679017"/>
                <a:gd name="connsiteX16" fmla="*/ 407178 w 407178"/>
                <a:gd name="connsiteY16" fmla="*/ 529727 h 67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78" h="679017">
                  <a:moveTo>
                    <a:pt x="407178" y="679017"/>
                  </a:moveTo>
                  <a:lnTo>
                    <a:pt x="397876" y="679017"/>
                  </a:lnTo>
                  <a:lnTo>
                    <a:pt x="397876" y="539028"/>
                  </a:lnTo>
                  <a:lnTo>
                    <a:pt x="341059" y="539028"/>
                  </a:lnTo>
                  <a:lnTo>
                    <a:pt x="341059" y="69297"/>
                  </a:lnTo>
                  <a:lnTo>
                    <a:pt x="239749" y="9302"/>
                  </a:lnTo>
                  <a:lnTo>
                    <a:pt x="108131" y="9302"/>
                  </a:lnTo>
                  <a:lnTo>
                    <a:pt x="9224" y="78133"/>
                  </a:lnTo>
                  <a:lnTo>
                    <a:pt x="9224" y="357337"/>
                  </a:lnTo>
                  <a:lnTo>
                    <a:pt x="0" y="357337"/>
                  </a:lnTo>
                  <a:lnTo>
                    <a:pt x="0" y="73250"/>
                  </a:lnTo>
                  <a:lnTo>
                    <a:pt x="105186" y="0"/>
                  </a:lnTo>
                  <a:lnTo>
                    <a:pt x="242307" y="0"/>
                  </a:lnTo>
                  <a:lnTo>
                    <a:pt x="243392" y="620"/>
                  </a:lnTo>
                  <a:lnTo>
                    <a:pt x="350283" y="64026"/>
                  </a:lnTo>
                  <a:lnTo>
                    <a:pt x="350283" y="529727"/>
                  </a:lnTo>
                  <a:lnTo>
                    <a:pt x="407178" y="52972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" name="任意多边形: 形状 92">
              <a:extLst>
                <a:ext uri="{FF2B5EF4-FFF2-40B4-BE49-F238E27FC236}">
                  <a16:creationId xmlns:a16="http://schemas.microsoft.com/office/drawing/2014/main" id="{76C45132-A8FE-50FA-1607-FC83449CC73C}"/>
                </a:ext>
              </a:extLst>
            </p:cNvPr>
            <p:cNvSpPr/>
            <p:nvPr/>
          </p:nvSpPr>
          <p:spPr>
            <a:xfrm>
              <a:off x="7416505" y="6542639"/>
              <a:ext cx="167429" cy="142857"/>
            </a:xfrm>
            <a:custGeom>
              <a:avLst/>
              <a:gdLst>
                <a:gd name="connsiteX0" fmla="*/ 9224 w 167429"/>
                <a:gd name="connsiteY0" fmla="*/ 142857 h 142857"/>
                <a:gd name="connsiteX1" fmla="*/ 0 w 167429"/>
                <a:gd name="connsiteY1" fmla="*/ 142857 h 142857"/>
                <a:gd name="connsiteX2" fmla="*/ 0 w 167429"/>
                <a:gd name="connsiteY2" fmla="*/ 0 h 142857"/>
                <a:gd name="connsiteX3" fmla="*/ 66119 w 167429"/>
                <a:gd name="connsiteY3" fmla="*/ 0 h 142857"/>
                <a:gd name="connsiteX4" fmla="*/ 66119 w 167429"/>
                <a:gd name="connsiteY4" fmla="*/ 29688 h 142857"/>
                <a:gd name="connsiteX5" fmla="*/ 167429 w 167429"/>
                <a:gd name="connsiteY5" fmla="*/ 29688 h 142857"/>
                <a:gd name="connsiteX6" fmla="*/ 167429 w 167429"/>
                <a:gd name="connsiteY6" fmla="*/ 38989 h 142857"/>
                <a:gd name="connsiteX7" fmla="*/ 56817 w 167429"/>
                <a:gd name="connsiteY7" fmla="*/ 38989 h 142857"/>
                <a:gd name="connsiteX8" fmla="*/ 56817 w 167429"/>
                <a:gd name="connsiteY8" fmla="*/ 9302 h 142857"/>
                <a:gd name="connsiteX9" fmla="*/ 9224 w 167429"/>
                <a:gd name="connsiteY9" fmla="*/ 9302 h 14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429" h="142857">
                  <a:moveTo>
                    <a:pt x="9224" y="142857"/>
                  </a:moveTo>
                  <a:lnTo>
                    <a:pt x="0" y="142857"/>
                  </a:lnTo>
                  <a:lnTo>
                    <a:pt x="0" y="0"/>
                  </a:lnTo>
                  <a:lnTo>
                    <a:pt x="66119" y="0"/>
                  </a:lnTo>
                  <a:lnTo>
                    <a:pt x="66119" y="29688"/>
                  </a:lnTo>
                  <a:lnTo>
                    <a:pt x="167429" y="29688"/>
                  </a:lnTo>
                  <a:lnTo>
                    <a:pt x="167429" y="38989"/>
                  </a:lnTo>
                  <a:lnTo>
                    <a:pt x="56817" y="38989"/>
                  </a:lnTo>
                  <a:lnTo>
                    <a:pt x="56817" y="9302"/>
                  </a:lnTo>
                  <a:lnTo>
                    <a:pt x="9224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" name="任意多边形: 形状 93">
              <a:extLst>
                <a:ext uri="{FF2B5EF4-FFF2-40B4-BE49-F238E27FC236}">
                  <a16:creationId xmlns:a16="http://schemas.microsoft.com/office/drawing/2014/main" id="{3A4E78EB-C946-1D11-FEE9-980BFAD1BAB0}"/>
                </a:ext>
              </a:extLst>
            </p:cNvPr>
            <p:cNvSpPr/>
            <p:nvPr/>
          </p:nvSpPr>
          <p:spPr>
            <a:xfrm>
              <a:off x="7215590" y="6053607"/>
              <a:ext cx="210138" cy="480893"/>
            </a:xfrm>
            <a:custGeom>
              <a:avLst/>
              <a:gdLst>
                <a:gd name="connsiteX0" fmla="*/ 210139 w 210138"/>
                <a:gd name="connsiteY0" fmla="*/ 480893 h 480893"/>
                <a:gd name="connsiteX1" fmla="*/ 200915 w 210138"/>
                <a:gd name="connsiteY1" fmla="*/ 480893 h 480893"/>
                <a:gd name="connsiteX2" fmla="*/ 200915 w 210138"/>
                <a:gd name="connsiteY2" fmla="*/ 9224 h 480893"/>
                <a:gd name="connsiteX3" fmla="*/ 155879 w 210138"/>
                <a:gd name="connsiteY3" fmla="*/ 9224 h 480893"/>
                <a:gd name="connsiteX4" fmla="*/ 155879 w 210138"/>
                <a:gd name="connsiteY4" fmla="*/ 77204 h 480893"/>
                <a:gd name="connsiteX5" fmla="*/ 39377 w 210138"/>
                <a:gd name="connsiteY5" fmla="*/ 77204 h 480893"/>
                <a:gd name="connsiteX6" fmla="*/ 39377 w 210138"/>
                <a:gd name="connsiteY6" fmla="*/ 53949 h 480893"/>
                <a:gd name="connsiteX7" fmla="*/ 9302 w 210138"/>
                <a:gd name="connsiteY7" fmla="*/ 53949 h 480893"/>
                <a:gd name="connsiteX8" fmla="*/ 9302 w 210138"/>
                <a:gd name="connsiteY8" fmla="*/ 310209 h 480893"/>
                <a:gd name="connsiteX9" fmla="*/ 0 w 210138"/>
                <a:gd name="connsiteY9" fmla="*/ 310209 h 480893"/>
                <a:gd name="connsiteX10" fmla="*/ 0 w 210138"/>
                <a:gd name="connsiteY10" fmla="*/ 44648 h 480893"/>
                <a:gd name="connsiteX11" fmla="*/ 48679 w 210138"/>
                <a:gd name="connsiteY11" fmla="*/ 44648 h 480893"/>
                <a:gd name="connsiteX12" fmla="*/ 48679 w 210138"/>
                <a:gd name="connsiteY12" fmla="*/ 67902 h 480893"/>
                <a:gd name="connsiteX13" fmla="*/ 146655 w 210138"/>
                <a:gd name="connsiteY13" fmla="*/ 67902 h 480893"/>
                <a:gd name="connsiteX14" fmla="*/ 146655 w 210138"/>
                <a:gd name="connsiteY14" fmla="*/ 0 h 480893"/>
                <a:gd name="connsiteX15" fmla="*/ 210139 w 210138"/>
                <a:gd name="connsiteY15" fmla="*/ 0 h 480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0138" h="480893">
                  <a:moveTo>
                    <a:pt x="210139" y="480893"/>
                  </a:moveTo>
                  <a:lnTo>
                    <a:pt x="200915" y="480893"/>
                  </a:lnTo>
                  <a:lnTo>
                    <a:pt x="200915" y="9224"/>
                  </a:lnTo>
                  <a:lnTo>
                    <a:pt x="155879" y="9224"/>
                  </a:lnTo>
                  <a:lnTo>
                    <a:pt x="155879" y="77204"/>
                  </a:lnTo>
                  <a:lnTo>
                    <a:pt x="39377" y="77204"/>
                  </a:lnTo>
                  <a:lnTo>
                    <a:pt x="39377" y="53949"/>
                  </a:lnTo>
                  <a:lnTo>
                    <a:pt x="9302" y="53949"/>
                  </a:lnTo>
                  <a:lnTo>
                    <a:pt x="9302" y="310209"/>
                  </a:lnTo>
                  <a:lnTo>
                    <a:pt x="0" y="310209"/>
                  </a:lnTo>
                  <a:lnTo>
                    <a:pt x="0" y="44648"/>
                  </a:lnTo>
                  <a:lnTo>
                    <a:pt x="48679" y="44648"/>
                  </a:lnTo>
                  <a:lnTo>
                    <a:pt x="48679" y="67902"/>
                  </a:lnTo>
                  <a:lnTo>
                    <a:pt x="146655" y="67902"/>
                  </a:lnTo>
                  <a:lnTo>
                    <a:pt x="146655" y="0"/>
                  </a:lnTo>
                  <a:lnTo>
                    <a:pt x="210139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" name="任意多边形: 形状 94">
              <a:extLst>
                <a:ext uri="{FF2B5EF4-FFF2-40B4-BE49-F238E27FC236}">
                  <a16:creationId xmlns:a16="http://schemas.microsoft.com/office/drawing/2014/main" id="{0B253C8C-CAE9-5F50-99ED-5ABB4E3E1666}"/>
                </a:ext>
              </a:extLst>
            </p:cNvPr>
            <p:cNvSpPr/>
            <p:nvPr/>
          </p:nvSpPr>
          <p:spPr>
            <a:xfrm>
              <a:off x="7142573" y="5753243"/>
              <a:ext cx="298658" cy="573133"/>
            </a:xfrm>
            <a:custGeom>
              <a:avLst/>
              <a:gdLst>
                <a:gd name="connsiteX0" fmla="*/ 9302 w 298658"/>
                <a:gd name="connsiteY0" fmla="*/ 573134 h 573133"/>
                <a:gd name="connsiteX1" fmla="*/ 0 w 298658"/>
                <a:gd name="connsiteY1" fmla="*/ 573134 h 573133"/>
                <a:gd name="connsiteX2" fmla="*/ 0 w 298658"/>
                <a:gd name="connsiteY2" fmla="*/ 0 h 573133"/>
                <a:gd name="connsiteX3" fmla="*/ 298659 w 298658"/>
                <a:gd name="connsiteY3" fmla="*/ 0 h 573133"/>
                <a:gd name="connsiteX4" fmla="*/ 298659 w 298658"/>
                <a:gd name="connsiteY4" fmla="*/ 242384 h 573133"/>
                <a:gd name="connsiteX5" fmla="*/ 289435 w 298658"/>
                <a:gd name="connsiteY5" fmla="*/ 242384 h 573133"/>
                <a:gd name="connsiteX6" fmla="*/ 289435 w 298658"/>
                <a:gd name="connsiteY6" fmla="*/ 9379 h 573133"/>
                <a:gd name="connsiteX7" fmla="*/ 9302 w 298658"/>
                <a:gd name="connsiteY7" fmla="*/ 9379 h 573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658" h="573133">
                  <a:moveTo>
                    <a:pt x="9302" y="573134"/>
                  </a:moveTo>
                  <a:lnTo>
                    <a:pt x="0" y="573134"/>
                  </a:lnTo>
                  <a:lnTo>
                    <a:pt x="0" y="0"/>
                  </a:lnTo>
                  <a:lnTo>
                    <a:pt x="298659" y="0"/>
                  </a:lnTo>
                  <a:lnTo>
                    <a:pt x="298659" y="242384"/>
                  </a:lnTo>
                  <a:lnTo>
                    <a:pt x="289435" y="242384"/>
                  </a:lnTo>
                  <a:lnTo>
                    <a:pt x="289435" y="9379"/>
                  </a:lnTo>
                  <a:lnTo>
                    <a:pt x="9302" y="937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" name="任意多边形: 形状 95">
              <a:extLst>
                <a:ext uri="{FF2B5EF4-FFF2-40B4-BE49-F238E27FC236}">
                  <a16:creationId xmlns:a16="http://schemas.microsoft.com/office/drawing/2014/main" id="{F5A9E2F7-16C6-6026-FE40-3C09F7871F46}"/>
                </a:ext>
              </a:extLst>
            </p:cNvPr>
            <p:cNvSpPr/>
            <p:nvPr/>
          </p:nvSpPr>
          <p:spPr>
            <a:xfrm>
              <a:off x="7455261" y="5817889"/>
              <a:ext cx="200450" cy="867607"/>
            </a:xfrm>
            <a:custGeom>
              <a:avLst/>
              <a:gdLst>
                <a:gd name="connsiteX0" fmla="*/ 200450 w 200450"/>
                <a:gd name="connsiteY0" fmla="*/ 867607 h 867607"/>
                <a:gd name="connsiteX1" fmla="*/ 191148 w 200450"/>
                <a:gd name="connsiteY1" fmla="*/ 867607 h 867607"/>
                <a:gd name="connsiteX2" fmla="*/ 191148 w 200450"/>
                <a:gd name="connsiteY2" fmla="*/ 703046 h 867607"/>
                <a:gd name="connsiteX3" fmla="*/ 167894 w 200450"/>
                <a:gd name="connsiteY3" fmla="*/ 703046 h 867607"/>
                <a:gd name="connsiteX4" fmla="*/ 167894 w 200450"/>
                <a:gd name="connsiteY4" fmla="*/ 118285 h 867607"/>
                <a:gd name="connsiteX5" fmla="*/ 9224 w 200450"/>
                <a:gd name="connsiteY5" fmla="*/ 16975 h 867607"/>
                <a:gd name="connsiteX6" fmla="*/ 9224 w 200450"/>
                <a:gd name="connsiteY6" fmla="*/ 185490 h 867607"/>
                <a:gd name="connsiteX7" fmla="*/ 0 w 200450"/>
                <a:gd name="connsiteY7" fmla="*/ 185490 h 867607"/>
                <a:gd name="connsiteX8" fmla="*/ 0 w 200450"/>
                <a:gd name="connsiteY8" fmla="*/ 0 h 867607"/>
                <a:gd name="connsiteX9" fmla="*/ 177196 w 200450"/>
                <a:gd name="connsiteY9" fmla="*/ 113170 h 867607"/>
                <a:gd name="connsiteX10" fmla="*/ 177196 w 200450"/>
                <a:gd name="connsiteY10" fmla="*/ 693745 h 867607"/>
                <a:gd name="connsiteX11" fmla="*/ 200450 w 200450"/>
                <a:gd name="connsiteY11" fmla="*/ 693745 h 86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450" h="867607">
                  <a:moveTo>
                    <a:pt x="200450" y="867607"/>
                  </a:moveTo>
                  <a:lnTo>
                    <a:pt x="191148" y="867607"/>
                  </a:lnTo>
                  <a:lnTo>
                    <a:pt x="191148" y="703046"/>
                  </a:lnTo>
                  <a:lnTo>
                    <a:pt x="167894" y="703046"/>
                  </a:lnTo>
                  <a:lnTo>
                    <a:pt x="167894" y="118285"/>
                  </a:lnTo>
                  <a:lnTo>
                    <a:pt x="9224" y="16975"/>
                  </a:lnTo>
                  <a:lnTo>
                    <a:pt x="9224" y="185490"/>
                  </a:lnTo>
                  <a:lnTo>
                    <a:pt x="0" y="185490"/>
                  </a:lnTo>
                  <a:lnTo>
                    <a:pt x="0" y="0"/>
                  </a:lnTo>
                  <a:lnTo>
                    <a:pt x="177196" y="113170"/>
                  </a:lnTo>
                  <a:lnTo>
                    <a:pt x="177196" y="693745"/>
                  </a:lnTo>
                  <a:lnTo>
                    <a:pt x="200450" y="6937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:a16="http://schemas.microsoft.com/office/drawing/2014/main" id="{A4814022-E5E9-1C3E-CDA2-30068D89BC55}"/>
                </a:ext>
              </a:extLst>
            </p:cNvPr>
            <p:cNvSpPr/>
            <p:nvPr/>
          </p:nvSpPr>
          <p:spPr>
            <a:xfrm>
              <a:off x="6888096" y="5813393"/>
              <a:ext cx="143632" cy="498798"/>
            </a:xfrm>
            <a:custGeom>
              <a:avLst/>
              <a:gdLst>
                <a:gd name="connsiteX0" fmla="*/ 143633 w 143632"/>
                <a:gd name="connsiteY0" fmla="*/ 498799 h 498798"/>
                <a:gd name="connsiteX1" fmla="*/ 134331 w 143632"/>
                <a:gd name="connsiteY1" fmla="*/ 498799 h 498798"/>
                <a:gd name="connsiteX2" fmla="*/ 134331 w 143632"/>
                <a:gd name="connsiteY2" fmla="*/ 10464 h 498798"/>
                <a:gd name="connsiteX3" fmla="*/ 9302 w 143632"/>
                <a:gd name="connsiteY3" fmla="*/ 24882 h 498798"/>
                <a:gd name="connsiteX4" fmla="*/ 9302 w 143632"/>
                <a:gd name="connsiteY4" fmla="*/ 33718 h 498798"/>
                <a:gd name="connsiteX5" fmla="*/ 0 w 143632"/>
                <a:gd name="connsiteY5" fmla="*/ 33718 h 498798"/>
                <a:gd name="connsiteX6" fmla="*/ 0 w 143632"/>
                <a:gd name="connsiteY6" fmla="*/ 16588 h 498798"/>
                <a:gd name="connsiteX7" fmla="*/ 143633 w 143632"/>
                <a:gd name="connsiteY7" fmla="*/ 0 h 49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3632" h="498798">
                  <a:moveTo>
                    <a:pt x="143633" y="498799"/>
                  </a:moveTo>
                  <a:lnTo>
                    <a:pt x="134331" y="498799"/>
                  </a:lnTo>
                  <a:lnTo>
                    <a:pt x="134331" y="10464"/>
                  </a:lnTo>
                  <a:lnTo>
                    <a:pt x="9302" y="24882"/>
                  </a:lnTo>
                  <a:lnTo>
                    <a:pt x="9302" y="33718"/>
                  </a:lnTo>
                  <a:lnTo>
                    <a:pt x="0" y="33718"/>
                  </a:lnTo>
                  <a:lnTo>
                    <a:pt x="0" y="16588"/>
                  </a:lnTo>
                  <a:lnTo>
                    <a:pt x="143633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:a16="http://schemas.microsoft.com/office/drawing/2014/main" id="{4652DC81-8207-E9A9-5F64-54F67D296AB3}"/>
                </a:ext>
              </a:extLst>
            </p:cNvPr>
            <p:cNvSpPr/>
            <p:nvPr/>
          </p:nvSpPr>
          <p:spPr>
            <a:xfrm>
              <a:off x="7642069" y="5835949"/>
              <a:ext cx="160917" cy="849546"/>
            </a:xfrm>
            <a:custGeom>
              <a:avLst/>
              <a:gdLst>
                <a:gd name="connsiteX0" fmla="*/ 33021 w 160917"/>
                <a:gd name="connsiteY0" fmla="*/ 849547 h 849546"/>
                <a:gd name="connsiteX1" fmla="*/ 23719 w 160917"/>
                <a:gd name="connsiteY1" fmla="*/ 849547 h 849546"/>
                <a:gd name="connsiteX2" fmla="*/ 23719 w 160917"/>
                <a:gd name="connsiteY2" fmla="*/ 775754 h 849546"/>
                <a:gd name="connsiteX3" fmla="*/ 111619 w 160917"/>
                <a:gd name="connsiteY3" fmla="*/ 775754 h 849546"/>
                <a:gd name="connsiteX4" fmla="*/ 111619 w 160917"/>
                <a:gd name="connsiteY4" fmla="*/ 748004 h 849546"/>
                <a:gd name="connsiteX5" fmla="*/ 151616 w 160917"/>
                <a:gd name="connsiteY5" fmla="*/ 748004 h 849546"/>
                <a:gd name="connsiteX6" fmla="*/ 151616 w 160917"/>
                <a:gd name="connsiteY6" fmla="*/ 729556 h 849546"/>
                <a:gd name="connsiteX7" fmla="*/ 118053 w 160917"/>
                <a:gd name="connsiteY7" fmla="*/ 729556 h 849546"/>
                <a:gd name="connsiteX8" fmla="*/ 118053 w 160917"/>
                <a:gd name="connsiteY8" fmla="*/ 9302 h 849546"/>
                <a:gd name="connsiteX9" fmla="*/ 71777 w 160917"/>
                <a:gd name="connsiteY9" fmla="*/ 9302 h 849546"/>
                <a:gd name="connsiteX10" fmla="*/ 71777 w 160917"/>
                <a:gd name="connsiteY10" fmla="*/ 411131 h 849546"/>
                <a:gd name="connsiteX11" fmla="*/ 56275 w 160917"/>
                <a:gd name="connsiteY11" fmla="*/ 411131 h 849546"/>
                <a:gd name="connsiteX12" fmla="*/ 56275 w 160917"/>
                <a:gd name="connsiteY12" fmla="*/ 573909 h 849546"/>
                <a:gd name="connsiteX13" fmla="*/ 0 w 160917"/>
                <a:gd name="connsiteY13" fmla="*/ 573909 h 849546"/>
                <a:gd name="connsiteX14" fmla="*/ 0 w 160917"/>
                <a:gd name="connsiteY14" fmla="*/ 564608 h 849546"/>
                <a:gd name="connsiteX15" fmla="*/ 46973 w 160917"/>
                <a:gd name="connsiteY15" fmla="*/ 564608 h 849546"/>
                <a:gd name="connsiteX16" fmla="*/ 46973 w 160917"/>
                <a:gd name="connsiteY16" fmla="*/ 401829 h 849546"/>
                <a:gd name="connsiteX17" fmla="*/ 62476 w 160917"/>
                <a:gd name="connsiteY17" fmla="*/ 401829 h 849546"/>
                <a:gd name="connsiteX18" fmla="*/ 62476 w 160917"/>
                <a:gd name="connsiteY18" fmla="*/ 0 h 849546"/>
                <a:gd name="connsiteX19" fmla="*/ 127354 w 160917"/>
                <a:gd name="connsiteY19" fmla="*/ 0 h 849546"/>
                <a:gd name="connsiteX20" fmla="*/ 127354 w 160917"/>
                <a:gd name="connsiteY20" fmla="*/ 720254 h 849546"/>
                <a:gd name="connsiteX21" fmla="*/ 160918 w 160917"/>
                <a:gd name="connsiteY21" fmla="*/ 720254 h 849546"/>
                <a:gd name="connsiteX22" fmla="*/ 160918 w 160917"/>
                <a:gd name="connsiteY22" fmla="*/ 757306 h 849546"/>
                <a:gd name="connsiteX23" fmla="*/ 120921 w 160917"/>
                <a:gd name="connsiteY23" fmla="*/ 757306 h 849546"/>
                <a:gd name="connsiteX24" fmla="*/ 120921 w 160917"/>
                <a:gd name="connsiteY24" fmla="*/ 785056 h 849546"/>
                <a:gd name="connsiteX25" fmla="*/ 33021 w 160917"/>
                <a:gd name="connsiteY25" fmla="*/ 785056 h 84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0917" h="849546">
                  <a:moveTo>
                    <a:pt x="33021" y="849547"/>
                  </a:moveTo>
                  <a:lnTo>
                    <a:pt x="23719" y="849547"/>
                  </a:lnTo>
                  <a:lnTo>
                    <a:pt x="23719" y="775754"/>
                  </a:lnTo>
                  <a:lnTo>
                    <a:pt x="111619" y="775754"/>
                  </a:lnTo>
                  <a:lnTo>
                    <a:pt x="111619" y="748004"/>
                  </a:lnTo>
                  <a:lnTo>
                    <a:pt x="151616" y="748004"/>
                  </a:lnTo>
                  <a:lnTo>
                    <a:pt x="151616" y="729556"/>
                  </a:lnTo>
                  <a:lnTo>
                    <a:pt x="118053" y="729556"/>
                  </a:lnTo>
                  <a:lnTo>
                    <a:pt x="118053" y="9302"/>
                  </a:lnTo>
                  <a:lnTo>
                    <a:pt x="71777" y="9302"/>
                  </a:lnTo>
                  <a:lnTo>
                    <a:pt x="71777" y="411131"/>
                  </a:lnTo>
                  <a:lnTo>
                    <a:pt x="56275" y="411131"/>
                  </a:lnTo>
                  <a:lnTo>
                    <a:pt x="56275" y="573909"/>
                  </a:lnTo>
                  <a:lnTo>
                    <a:pt x="0" y="573909"/>
                  </a:lnTo>
                  <a:lnTo>
                    <a:pt x="0" y="564608"/>
                  </a:lnTo>
                  <a:lnTo>
                    <a:pt x="46973" y="564608"/>
                  </a:lnTo>
                  <a:lnTo>
                    <a:pt x="46973" y="401829"/>
                  </a:lnTo>
                  <a:lnTo>
                    <a:pt x="62476" y="401829"/>
                  </a:lnTo>
                  <a:lnTo>
                    <a:pt x="62476" y="0"/>
                  </a:lnTo>
                  <a:lnTo>
                    <a:pt x="127354" y="0"/>
                  </a:lnTo>
                  <a:lnTo>
                    <a:pt x="127354" y="720254"/>
                  </a:lnTo>
                  <a:lnTo>
                    <a:pt x="160918" y="720254"/>
                  </a:lnTo>
                  <a:lnTo>
                    <a:pt x="160918" y="757306"/>
                  </a:lnTo>
                  <a:lnTo>
                    <a:pt x="120921" y="757306"/>
                  </a:lnTo>
                  <a:lnTo>
                    <a:pt x="120921" y="785056"/>
                  </a:lnTo>
                  <a:lnTo>
                    <a:pt x="33021" y="78505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" name="任意多边形: 形状 98">
              <a:extLst>
                <a:ext uri="{FF2B5EF4-FFF2-40B4-BE49-F238E27FC236}">
                  <a16:creationId xmlns:a16="http://schemas.microsoft.com/office/drawing/2014/main" id="{0A7CBEC9-E44D-2111-77FF-3EB46868BCD9}"/>
                </a:ext>
              </a:extLst>
            </p:cNvPr>
            <p:cNvSpPr/>
            <p:nvPr/>
          </p:nvSpPr>
          <p:spPr>
            <a:xfrm>
              <a:off x="7642069" y="6272660"/>
              <a:ext cx="35655" cy="115727"/>
            </a:xfrm>
            <a:custGeom>
              <a:avLst/>
              <a:gdLst>
                <a:gd name="connsiteX0" fmla="*/ 35656 w 35655"/>
                <a:gd name="connsiteY0" fmla="*/ 115727 h 115727"/>
                <a:gd name="connsiteX1" fmla="*/ 26354 w 35655"/>
                <a:gd name="connsiteY1" fmla="*/ 115727 h 115727"/>
                <a:gd name="connsiteX2" fmla="*/ 26354 w 35655"/>
                <a:gd name="connsiteY2" fmla="*/ 9302 h 115727"/>
                <a:gd name="connsiteX3" fmla="*/ 0 w 35655"/>
                <a:gd name="connsiteY3" fmla="*/ 9302 h 115727"/>
                <a:gd name="connsiteX4" fmla="*/ 0 w 35655"/>
                <a:gd name="connsiteY4" fmla="*/ 0 h 115727"/>
                <a:gd name="connsiteX5" fmla="*/ 35656 w 35655"/>
                <a:gd name="connsiteY5" fmla="*/ 0 h 11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655" h="115727">
                  <a:moveTo>
                    <a:pt x="35656" y="115727"/>
                  </a:moveTo>
                  <a:lnTo>
                    <a:pt x="26354" y="115727"/>
                  </a:lnTo>
                  <a:lnTo>
                    <a:pt x="26354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35656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" name="任意多边形: 形状 99">
              <a:extLst>
                <a:ext uri="{FF2B5EF4-FFF2-40B4-BE49-F238E27FC236}">
                  <a16:creationId xmlns:a16="http://schemas.microsoft.com/office/drawing/2014/main" id="{FD1B2035-DCD6-6509-C4A0-A3ABB030A7F7}"/>
                </a:ext>
              </a:extLst>
            </p:cNvPr>
            <p:cNvSpPr/>
            <p:nvPr/>
          </p:nvSpPr>
          <p:spPr>
            <a:xfrm>
              <a:off x="7757564" y="5705494"/>
              <a:ext cx="275405" cy="980001"/>
            </a:xfrm>
            <a:custGeom>
              <a:avLst/>
              <a:gdLst>
                <a:gd name="connsiteX0" fmla="*/ 275405 w 275405"/>
                <a:gd name="connsiteY0" fmla="*/ 980002 h 980001"/>
                <a:gd name="connsiteX1" fmla="*/ 266104 w 275405"/>
                <a:gd name="connsiteY1" fmla="*/ 980002 h 980001"/>
                <a:gd name="connsiteX2" fmla="*/ 266104 w 275405"/>
                <a:gd name="connsiteY2" fmla="*/ 9302 h 980001"/>
                <a:gd name="connsiteX3" fmla="*/ 9302 w 275405"/>
                <a:gd name="connsiteY3" fmla="*/ 9302 h 980001"/>
                <a:gd name="connsiteX4" fmla="*/ 9302 w 275405"/>
                <a:gd name="connsiteY4" fmla="*/ 120921 h 980001"/>
                <a:gd name="connsiteX5" fmla="*/ 0 w 275405"/>
                <a:gd name="connsiteY5" fmla="*/ 120921 h 980001"/>
                <a:gd name="connsiteX6" fmla="*/ 0 w 275405"/>
                <a:gd name="connsiteY6" fmla="*/ 0 h 980001"/>
                <a:gd name="connsiteX7" fmla="*/ 275405 w 275405"/>
                <a:gd name="connsiteY7" fmla="*/ 0 h 98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5405" h="980001">
                  <a:moveTo>
                    <a:pt x="275405" y="980002"/>
                  </a:moveTo>
                  <a:lnTo>
                    <a:pt x="266104" y="980002"/>
                  </a:lnTo>
                  <a:lnTo>
                    <a:pt x="266104" y="9302"/>
                  </a:lnTo>
                  <a:lnTo>
                    <a:pt x="9302" y="9302"/>
                  </a:lnTo>
                  <a:lnTo>
                    <a:pt x="9302" y="120921"/>
                  </a:lnTo>
                  <a:lnTo>
                    <a:pt x="0" y="120921"/>
                  </a:lnTo>
                  <a:lnTo>
                    <a:pt x="0" y="0"/>
                  </a:lnTo>
                  <a:lnTo>
                    <a:pt x="275405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:a16="http://schemas.microsoft.com/office/drawing/2014/main" id="{B11D79C7-EFFB-EEF3-202E-615E21E4FEEF}"/>
                </a:ext>
              </a:extLst>
            </p:cNvPr>
            <p:cNvSpPr/>
            <p:nvPr/>
          </p:nvSpPr>
          <p:spPr>
            <a:xfrm>
              <a:off x="8045139" y="5764870"/>
              <a:ext cx="45965" cy="920626"/>
            </a:xfrm>
            <a:custGeom>
              <a:avLst/>
              <a:gdLst>
                <a:gd name="connsiteX0" fmla="*/ 45965 w 45965"/>
                <a:gd name="connsiteY0" fmla="*/ 920627 h 920626"/>
                <a:gd name="connsiteX1" fmla="*/ 36664 w 45965"/>
                <a:gd name="connsiteY1" fmla="*/ 920627 h 920626"/>
                <a:gd name="connsiteX2" fmla="*/ 36664 w 45965"/>
                <a:gd name="connsiteY2" fmla="*/ 9379 h 920626"/>
                <a:gd name="connsiteX3" fmla="*/ 0 w 45965"/>
                <a:gd name="connsiteY3" fmla="*/ 9379 h 920626"/>
                <a:gd name="connsiteX4" fmla="*/ 0 w 45965"/>
                <a:gd name="connsiteY4" fmla="*/ 0 h 920626"/>
                <a:gd name="connsiteX5" fmla="*/ 45965 w 45965"/>
                <a:gd name="connsiteY5" fmla="*/ 0 h 920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965" h="920626">
                  <a:moveTo>
                    <a:pt x="45965" y="920627"/>
                  </a:moveTo>
                  <a:lnTo>
                    <a:pt x="36664" y="920627"/>
                  </a:lnTo>
                  <a:lnTo>
                    <a:pt x="36664" y="9379"/>
                  </a:lnTo>
                  <a:lnTo>
                    <a:pt x="0" y="9379"/>
                  </a:lnTo>
                  <a:lnTo>
                    <a:pt x="0" y="0"/>
                  </a:lnTo>
                  <a:lnTo>
                    <a:pt x="45965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:a16="http://schemas.microsoft.com/office/drawing/2014/main" id="{1B667DED-32BC-BB10-88CA-3E551B1791C1}"/>
                </a:ext>
              </a:extLst>
            </p:cNvPr>
            <p:cNvSpPr/>
            <p:nvPr/>
          </p:nvSpPr>
          <p:spPr>
            <a:xfrm>
              <a:off x="8101956" y="5765722"/>
              <a:ext cx="259127" cy="919773"/>
            </a:xfrm>
            <a:custGeom>
              <a:avLst/>
              <a:gdLst>
                <a:gd name="connsiteX0" fmla="*/ 259128 w 259127"/>
                <a:gd name="connsiteY0" fmla="*/ 919774 h 919773"/>
                <a:gd name="connsiteX1" fmla="*/ 249826 w 259127"/>
                <a:gd name="connsiteY1" fmla="*/ 919774 h 919773"/>
                <a:gd name="connsiteX2" fmla="*/ 249826 w 259127"/>
                <a:gd name="connsiteY2" fmla="*/ 323696 h 919773"/>
                <a:gd name="connsiteX3" fmla="*/ 142858 w 259127"/>
                <a:gd name="connsiteY3" fmla="*/ 323696 h 919773"/>
                <a:gd name="connsiteX4" fmla="*/ 142858 w 259127"/>
                <a:gd name="connsiteY4" fmla="*/ 407721 h 919773"/>
                <a:gd name="connsiteX5" fmla="*/ 94799 w 259127"/>
                <a:gd name="connsiteY5" fmla="*/ 407721 h 919773"/>
                <a:gd name="connsiteX6" fmla="*/ 94799 w 259127"/>
                <a:gd name="connsiteY6" fmla="*/ 281064 h 919773"/>
                <a:gd name="connsiteX7" fmla="*/ 45733 w 259127"/>
                <a:gd name="connsiteY7" fmla="*/ 281064 h 919773"/>
                <a:gd name="connsiteX8" fmla="*/ 45733 w 259127"/>
                <a:gd name="connsiteY8" fmla="*/ 38602 h 919773"/>
                <a:gd name="connsiteX9" fmla="*/ 0 w 259127"/>
                <a:gd name="connsiteY9" fmla="*/ 7674 h 919773"/>
                <a:gd name="connsiteX10" fmla="*/ 5194 w 259127"/>
                <a:gd name="connsiteY10" fmla="*/ 0 h 919773"/>
                <a:gd name="connsiteX11" fmla="*/ 55035 w 259127"/>
                <a:gd name="connsiteY11" fmla="*/ 33641 h 919773"/>
                <a:gd name="connsiteX12" fmla="*/ 55035 w 259127"/>
                <a:gd name="connsiteY12" fmla="*/ 271762 h 919773"/>
                <a:gd name="connsiteX13" fmla="*/ 104101 w 259127"/>
                <a:gd name="connsiteY13" fmla="*/ 271762 h 919773"/>
                <a:gd name="connsiteX14" fmla="*/ 104101 w 259127"/>
                <a:gd name="connsiteY14" fmla="*/ 398419 h 919773"/>
                <a:gd name="connsiteX15" fmla="*/ 133556 w 259127"/>
                <a:gd name="connsiteY15" fmla="*/ 398419 h 919773"/>
                <a:gd name="connsiteX16" fmla="*/ 133556 w 259127"/>
                <a:gd name="connsiteY16" fmla="*/ 314394 h 919773"/>
                <a:gd name="connsiteX17" fmla="*/ 259128 w 259127"/>
                <a:gd name="connsiteY17" fmla="*/ 314394 h 919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127" h="919773">
                  <a:moveTo>
                    <a:pt x="259128" y="919774"/>
                  </a:moveTo>
                  <a:lnTo>
                    <a:pt x="249826" y="919774"/>
                  </a:lnTo>
                  <a:lnTo>
                    <a:pt x="249826" y="323696"/>
                  </a:lnTo>
                  <a:lnTo>
                    <a:pt x="142858" y="323696"/>
                  </a:lnTo>
                  <a:lnTo>
                    <a:pt x="142858" y="407721"/>
                  </a:lnTo>
                  <a:lnTo>
                    <a:pt x="94799" y="407721"/>
                  </a:lnTo>
                  <a:lnTo>
                    <a:pt x="94799" y="281064"/>
                  </a:lnTo>
                  <a:lnTo>
                    <a:pt x="45733" y="281064"/>
                  </a:lnTo>
                  <a:lnTo>
                    <a:pt x="45733" y="38602"/>
                  </a:lnTo>
                  <a:lnTo>
                    <a:pt x="0" y="7674"/>
                  </a:lnTo>
                  <a:lnTo>
                    <a:pt x="5194" y="0"/>
                  </a:lnTo>
                  <a:lnTo>
                    <a:pt x="55035" y="33641"/>
                  </a:lnTo>
                  <a:lnTo>
                    <a:pt x="55035" y="271762"/>
                  </a:lnTo>
                  <a:lnTo>
                    <a:pt x="104101" y="271762"/>
                  </a:lnTo>
                  <a:lnTo>
                    <a:pt x="104101" y="398419"/>
                  </a:lnTo>
                  <a:lnTo>
                    <a:pt x="133556" y="398419"/>
                  </a:lnTo>
                  <a:lnTo>
                    <a:pt x="133556" y="314394"/>
                  </a:lnTo>
                  <a:lnTo>
                    <a:pt x="259128" y="31439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:a16="http://schemas.microsoft.com/office/drawing/2014/main" id="{5E33220A-B9DA-4A70-09EA-BB7EB905765C}"/>
                </a:ext>
              </a:extLst>
            </p:cNvPr>
            <p:cNvSpPr/>
            <p:nvPr/>
          </p:nvSpPr>
          <p:spPr>
            <a:xfrm>
              <a:off x="8364184" y="6237779"/>
              <a:ext cx="47283" cy="447717"/>
            </a:xfrm>
            <a:custGeom>
              <a:avLst/>
              <a:gdLst>
                <a:gd name="connsiteX0" fmla="*/ 47283 w 47283"/>
                <a:gd name="connsiteY0" fmla="*/ 447717 h 447717"/>
                <a:gd name="connsiteX1" fmla="*/ 37982 w 47283"/>
                <a:gd name="connsiteY1" fmla="*/ 447717 h 447717"/>
                <a:gd name="connsiteX2" fmla="*/ 37982 w 47283"/>
                <a:gd name="connsiteY2" fmla="*/ 9302 h 447717"/>
                <a:gd name="connsiteX3" fmla="*/ 0 w 47283"/>
                <a:gd name="connsiteY3" fmla="*/ 9302 h 447717"/>
                <a:gd name="connsiteX4" fmla="*/ 0 w 47283"/>
                <a:gd name="connsiteY4" fmla="*/ 0 h 447717"/>
                <a:gd name="connsiteX5" fmla="*/ 47283 w 47283"/>
                <a:gd name="connsiteY5" fmla="*/ 0 h 44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283" h="447717">
                  <a:moveTo>
                    <a:pt x="47283" y="447717"/>
                  </a:moveTo>
                  <a:lnTo>
                    <a:pt x="37982" y="447717"/>
                  </a:lnTo>
                  <a:lnTo>
                    <a:pt x="37982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47283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:a16="http://schemas.microsoft.com/office/drawing/2014/main" id="{9315B75D-DF6E-B11E-7C1B-638840FA8CF2}"/>
                </a:ext>
              </a:extLst>
            </p:cNvPr>
            <p:cNvSpPr/>
            <p:nvPr/>
          </p:nvSpPr>
          <p:spPr>
            <a:xfrm>
              <a:off x="8421079" y="6363041"/>
              <a:ext cx="38214" cy="322455"/>
            </a:xfrm>
            <a:custGeom>
              <a:avLst/>
              <a:gdLst>
                <a:gd name="connsiteX0" fmla="*/ 38214 w 38214"/>
                <a:gd name="connsiteY0" fmla="*/ 322456 h 322455"/>
                <a:gd name="connsiteX1" fmla="*/ 28912 w 38214"/>
                <a:gd name="connsiteY1" fmla="*/ 322456 h 322455"/>
                <a:gd name="connsiteX2" fmla="*/ 28912 w 38214"/>
                <a:gd name="connsiteY2" fmla="*/ 9302 h 322455"/>
                <a:gd name="connsiteX3" fmla="*/ 0 w 38214"/>
                <a:gd name="connsiteY3" fmla="*/ 9302 h 322455"/>
                <a:gd name="connsiteX4" fmla="*/ 0 w 38214"/>
                <a:gd name="connsiteY4" fmla="*/ 0 h 322455"/>
                <a:gd name="connsiteX5" fmla="*/ 38214 w 38214"/>
                <a:gd name="connsiteY5" fmla="*/ 0 h 32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214" h="322455">
                  <a:moveTo>
                    <a:pt x="38214" y="322456"/>
                  </a:moveTo>
                  <a:lnTo>
                    <a:pt x="28912" y="322456"/>
                  </a:lnTo>
                  <a:lnTo>
                    <a:pt x="28912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38214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:a16="http://schemas.microsoft.com/office/drawing/2014/main" id="{A449CAEE-62AF-B0BD-6FBA-E25008BA1CB7}"/>
                </a:ext>
              </a:extLst>
            </p:cNvPr>
            <p:cNvSpPr/>
            <p:nvPr/>
          </p:nvSpPr>
          <p:spPr>
            <a:xfrm>
              <a:off x="8467587" y="6351414"/>
              <a:ext cx="186807" cy="334082"/>
            </a:xfrm>
            <a:custGeom>
              <a:avLst/>
              <a:gdLst>
                <a:gd name="connsiteX0" fmla="*/ 123479 w 186807"/>
                <a:gd name="connsiteY0" fmla="*/ 334083 h 334082"/>
                <a:gd name="connsiteX1" fmla="*/ 114177 w 186807"/>
                <a:gd name="connsiteY1" fmla="*/ 334083 h 334082"/>
                <a:gd name="connsiteX2" fmla="*/ 114177 w 186807"/>
                <a:gd name="connsiteY2" fmla="*/ 222231 h 334082"/>
                <a:gd name="connsiteX3" fmla="*/ 155492 w 186807"/>
                <a:gd name="connsiteY3" fmla="*/ 222231 h 334082"/>
                <a:gd name="connsiteX4" fmla="*/ 155492 w 186807"/>
                <a:gd name="connsiteY4" fmla="*/ 95574 h 334082"/>
                <a:gd name="connsiteX5" fmla="*/ 177505 w 186807"/>
                <a:gd name="connsiteY5" fmla="*/ 95574 h 334082"/>
                <a:gd name="connsiteX6" fmla="*/ 177505 w 186807"/>
                <a:gd name="connsiteY6" fmla="*/ 73948 h 334082"/>
                <a:gd name="connsiteX7" fmla="*/ 115495 w 186807"/>
                <a:gd name="connsiteY7" fmla="*/ 73948 h 334082"/>
                <a:gd name="connsiteX8" fmla="*/ 115495 w 186807"/>
                <a:gd name="connsiteY8" fmla="*/ 9302 h 334082"/>
                <a:gd name="connsiteX9" fmla="*/ 65344 w 186807"/>
                <a:gd name="connsiteY9" fmla="*/ 9302 h 334082"/>
                <a:gd name="connsiteX10" fmla="*/ 65344 w 186807"/>
                <a:gd name="connsiteY10" fmla="*/ 231532 h 334082"/>
                <a:gd name="connsiteX11" fmla="*/ 39222 w 186807"/>
                <a:gd name="connsiteY11" fmla="*/ 231532 h 334082"/>
                <a:gd name="connsiteX12" fmla="*/ 39222 w 186807"/>
                <a:gd name="connsiteY12" fmla="*/ 36741 h 334082"/>
                <a:gd name="connsiteX13" fmla="*/ 0 w 186807"/>
                <a:gd name="connsiteY13" fmla="*/ 36741 h 334082"/>
                <a:gd name="connsiteX14" fmla="*/ 0 w 186807"/>
                <a:gd name="connsiteY14" fmla="*/ 27440 h 334082"/>
                <a:gd name="connsiteX15" fmla="*/ 48523 w 186807"/>
                <a:gd name="connsiteY15" fmla="*/ 27440 h 334082"/>
                <a:gd name="connsiteX16" fmla="*/ 48523 w 186807"/>
                <a:gd name="connsiteY16" fmla="*/ 222231 h 334082"/>
                <a:gd name="connsiteX17" fmla="*/ 56042 w 186807"/>
                <a:gd name="connsiteY17" fmla="*/ 222231 h 334082"/>
                <a:gd name="connsiteX18" fmla="*/ 56042 w 186807"/>
                <a:gd name="connsiteY18" fmla="*/ 0 h 334082"/>
                <a:gd name="connsiteX19" fmla="*/ 124796 w 186807"/>
                <a:gd name="connsiteY19" fmla="*/ 0 h 334082"/>
                <a:gd name="connsiteX20" fmla="*/ 124796 w 186807"/>
                <a:gd name="connsiteY20" fmla="*/ 64646 h 334082"/>
                <a:gd name="connsiteX21" fmla="*/ 186807 w 186807"/>
                <a:gd name="connsiteY21" fmla="*/ 64646 h 334082"/>
                <a:gd name="connsiteX22" fmla="*/ 186807 w 186807"/>
                <a:gd name="connsiteY22" fmla="*/ 104876 h 334082"/>
                <a:gd name="connsiteX23" fmla="*/ 164794 w 186807"/>
                <a:gd name="connsiteY23" fmla="*/ 104876 h 334082"/>
                <a:gd name="connsiteX24" fmla="*/ 164794 w 186807"/>
                <a:gd name="connsiteY24" fmla="*/ 231532 h 334082"/>
                <a:gd name="connsiteX25" fmla="*/ 123479 w 186807"/>
                <a:gd name="connsiteY25" fmla="*/ 231532 h 33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807" h="334082">
                  <a:moveTo>
                    <a:pt x="123479" y="334083"/>
                  </a:moveTo>
                  <a:lnTo>
                    <a:pt x="114177" y="334083"/>
                  </a:lnTo>
                  <a:lnTo>
                    <a:pt x="114177" y="222231"/>
                  </a:lnTo>
                  <a:lnTo>
                    <a:pt x="155492" y="222231"/>
                  </a:lnTo>
                  <a:lnTo>
                    <a:pt x="155492" y="95574"/>
                  </a:lnTo>
                  <a:lnTo>
                    <a:pt x="177505" y="95574"/>
                  </a:lnTo>
                  <a:lnTo>
                    <a:pt x="177505" y="73948"/>
                  </a:lnTo>
                  <a:lnTo>
                    <a:pt x="115495" y="73948"/>
                  </a:lnTo>
                  <a:lnTo>
                    <a:pt x="115495" y="9302"/>
                  </a:lnTo>
                  <a:lnTo>
                    <a:pt x="65344" y="9302"/>
                  </a:lnTo>
                  <a:lnTo>
                    <a:pt x="65344" y="231532"/>
                  </a:lnTo>
                  <a:lnTo>
                    <a:pt x="39222" y="231532"/>
                  </a:lnTo>
                  <a:lnTo>
                    <a:pt x="39222" y="36741"/>
                  </a:lnTo>
                  <a:lnTo>
                    <a:pt x="0" y="36741"/>
                  </a:lnTo>
                  <a:lnTo>
                    <a:pt x="0" y="27440"/>
                  </a:lnTo>
                  <a:lnTo>
                    <a:pt x="48523" y="27440"/>
                  </a:lnTo>
                  <a:lnTo>
                    <a:pt x="48523" y="222231"/>
                  </a:lnTo>
                  <a:lnTo>
                    <a:pt x="56042" y="222231"/>
                  </a:lnTo>
                  <a:lnTo>
                    <a:pt x="56042" y="0"/>
                  </a:lnTo>
                  <a:lnTo>
                    <a:pt x="124796" y="0"/>
                  </a:lnTo>
                  <a:lnTo>
                    <a:pt x="124796" y="64646"/>
                  </a:lnTo>
                  <a:lnTo>
                    <a:pt x="186807" y="64646"/>
                  </a:lnTo>
                  <a:lnTo>
                    <a:pt x="186807" y="104876"/>
                  </a:lnTo>
                  <a:lnTo>
                    <a:pt x="164794" y="104876"/>
                  </a:lnTo>
                  <a:lnTo>
                    <a:pt x="164794" y="231532"/>
                  </a:lnTo>
                  <a:lnTo>
                    <a:pt x="123479" y="23153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" name="任意多边形: 形状 105">
              <a:extLst>
                <a:ext uri="{FF2B5EF4-FFF2-40B4-BE49-F238E27FC236}">
                  <a16:creationId xmlns:a16="http://schemas.microsoft.com/office/drawing/2014/main" id="{D70FAD22-A4F0-B380-95EF-F86C2367C458}"/>
                </a:ext>
              </a:extLst>
            </p:cNvPr>
            <p:cNvSpPr/>
            <p:nvPr/>
          </p:nvSpPr>
          <p:spPr>
            <a:xfrm>
              <a:off x="8649743" y="6571086"/>
              <a:ext cx="273312" cy="114409"/>
            </a:xfrm>
            <a:custGeom>
              <a:avLst/>
              <a:gdLst>
                <a:gd name="connsiteX0" fmla="*/ 273312 w 273312"/>
                <a:gd name="connsiteY0" fmla="*/ 114410 h 114409"/>
                <a:gd name="connsiteX1" fmla="*/ 264011 w 273312"/>
                <a:gd name="connsiteY1" fmla="*/ 114410 h 114409"/>
                <a:gd name="connsiteX2" fmla="*/ 264011 w 273312"/>
                <a:gd name="connsiteY2" fmla="*/ 53174 h 114409"/>
                <a:gd name="connsiteX3" fmla="*/ 172312 w 273312"/>
                <a:gd name="connsiteY3" fmla="*/ 53174 h 114409"/>
                <a:gd name="connsiteX4" fmla="*/ 172312 w 273312"/>
                <a:gd name="connsiteY4" fmla="*/ 9302 h 114409"/>
                <a:gd name="connsiteX5" fmla="*/ 0 w 273312"/>
                <a:gd name="connsiteY5" fmla="*/ 9302 h 114409"/>
                <a:gd name="connsiteX6" fmla="*/ 0 w 273312"/>
                <a:gd name="connsiteY6" fmla="*/ 0 h 114409"/>
                <a:gd name="connsiteX7" fmla="*/ 181614 w 273312"/>
                <a:gd name="connsiteY7" fmla="*/ 0 h 114409"/>
                <a:gd name="connsiteX8" fmla="*/ 181614 w 273312"/>
                <a:gd name="connsiteY8" fmla="*/ 43873 h 114409"/>
                <a:gd name="connsiteX9" fmla="*/ 273312 w 273312"/>
                <a:gd name="connsiteY9" fmla="*/ 43873 h 114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3312" h="114409">
                  <a:moveTo>
                    <a:pt x="273312" y="114410"/>
                  </a:moveTo>
                  <a:lnTo>
                    <a:pt x="264011" y="114410"/>
                  </a:lnTo>
                  <a:lnTo>
                    <a:pt x="264011" y="53174"/>
                  </a:lnTo>
                  <a:lnTo>
                    <a:pt x="172312" y="53174"/>
                  </a:lnTo>
                  <a:lnTo>
                    <a:pt x="172312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181614" y="0"/>
                  </a:lnTo>
                  <a:lnTo>
                    <a:pt x="181614" y="43873"/>
                  </a:lnTo>
                  <a:lnTo>
                    <a:pt x="273312" y="4387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" name="任意多边形: 形状 106">
              <a:extLst>
                <a:ext uri="{FF2B5EF4-FFF2-40B4-BE49-F238E27FC236}">
                  <a16:creationId xmlns:a16="http://schemas.microsoft.com/office/drawing/2014/main" id="{E6835904-1840-CA1D-4AC0-1FDB50DAD243}"/>
                </a:ext>
              </a:extLst>
            </p:cNvPr>
            <p:cNvSpPr/>
            <p:nvPr/>
          </p:nvSpPr>
          <p:spPr>
            <a:xfrm>
              <a:off x="8645092" y="6288163"/>
              <a:ext cx="243082" cy="317262"/>
            </a:xfrm>
            <a:custGeom>
              <a:avLst/>
              <a:gdLst>
                <a:gd name="connsiteX0" fmla="*/ 243082 w 243082"/>
                <a:gd name="connsiteY0" fmla="*/ 317262 h 317262"/>
                <a:gd name="connsiteX1" fmla="*/ 233781 w 243082"/>
                <a:gd name="connsiteY1" fmla="*/ 317262 h 317262"/>
                <a:gd name="connsiteX2" fmla="*/ 233781 w 243082"/>
                <a:gd name="connsiteY2" fmla="*/ 9302 h 317262"/>
                <a:gd name="connsiteX3" fmla="*/ 177196 w 243082"/>
                <a:gd name="connsiteY3" fmla="*/ 9302 h 317262"/>
                <a:gd name="connsiteX4" fmla="*/ 177196 w 243082"/>
                <a:gd name="connsiteY4" fmla="*/ 50616 h 317262"/>
                <a:gd name="connsiteX5" fmla="*/ 143633 w 243082"/>
                <a:gd name="connsiteY5" fmla="*/ 50616 h 317262"/>
                <a:gd name="connsiteX6" fmla="*/ 143633 w 243082"/>
                <a:gd name="connsiteY6" fmla="*/ 64801 h 317262"/>
                <a:gd name="connsiteX7" fmla="*/ 93249 w 243082"/>
                <a:gd name="connsiteY7" fmla="*/ 64801 h 317262"/>
                <a:gd name="connsiteX8" fmla="*/ 93249 w 243082"/>
                <a:gd name="connsiteY8" fmla="*/ 94566 h 317262"/>
                <a:gd name="connsiteX9" fmla="*/ 63561 w 243082"/>
                <a:gd name="connsiteY9" fmla="*/ 94566 h 317262"/>
                <a:gd name="connsiteX10" fmla="*/ 63561 w 243082"/>
                <a:gd name="connsiteY10" fmla="*/ 146190 h 317262"/>
                <a:gd name="connsiteX11" fmla="*/ 45423 w 243082"/>
                <a:gd name="connsiteY11" fmla="*/ 146190 h 317262"/>
                <a:gd name="connsiteX12" fmla="*/ 45423 w 243082"/>
                <a:gd name="connsiteY12" fmla="*/ 169444 h 317262"/>
                <a:gd name="connsiteX13" fmla="*/ 29921 w 243082"/>
                <a:gd name="connsiteY13" fmla="*/ 169444 h 317262"/>
                <a:gd name="connsiteX14" fmla="*/ 29921 w 243082"/>
                <a:gd name="connsiteY14" fmla="*/ 192698 h 317262"/>
                <a:gd name="connsiteX15" fmla="*/ 9302 w 243082"/>
                <a:gd name="connsiteY15" fmla="*/ 192698 h 317262"/>
                <a:gd name="connsiteX16" fmla="*/ 9302 w 243082"/>
                <a:gd name="connsiteY16" fmla="*/ 272072 h 317262"/>
                <a:gd name="connsiteX17" fmla="*/ 0 w 243082"/>
                <a:gd name="connsiteY17" fmla="*/ 272072 h 317262"/>
                <a:gd name="connsiteX18" fmla="*/ 0 w 243082"/>
                <a:gd name="connsiteY18" fmla="*/ 183397 h 317262"/>
                <a:gd name="connsiteX19" fmla="*/ 20619 w 243082"/>
                <a:gd name="connsiteY19" fmla="*/ 183397 h 317262"/>
                <a:gd name="connsiteX20" fmla="*/ 20619 w 243082"/>
                <a:gd name="connsiteY20" fmla="*/ 160143 h 317262"/>
                <a:gd name="connsiteX21" fmla="*/ 36122 w 243082"/>
                <a:gd name="connsiteY21" fmla="*/ 160143 h 317262"/>
                <a:gd name="connsiteX22" fmla="*/ 36122 w 243082"/>
                <a:gd name="connsiteY22" fmla="*/ 136889 h 317262"/>
                <a:gd name="connsiteX23" fmla="*/ 54259 w 243082"/>
                <a:gd name="connsiteY23" fmla="*/ 136889 h 317262"/>
                <a:gd name="connsiteX24" fmla="*/ 54259 w 243082"/>
                <a:gd name="connsiteY24" fmla="*/ 85265 h 317262"/>
                <a:gd name="connsiteX25" fmla="*/ 83947 w 243082"/>
                <a:gd name="connsiteY25" fmla="*/ 85265 h 317262"/>
                <a:gd name="connsiteX26" fmla="*/ 83947 w 243082"/>
                <a:gd name="connsiteY26" fmla="*/ 55500 h 317262"/>
                <a:gd name="connsiteX27" fmla="*/ 134331 w 243082"/>
                <a:gd name="connsiteY27" fmla="*/ 55500 h 317262"/>
                <a:gd name="connsiteX28" fmla="*/ 134331 w 243082"/>
                <a:gd name="connsiteY28" fmla="*/ 41315 h 317262"/>
                <a:gd name="connsiteX29" fmla="*/ 167894 w 243082"/>
                <a:gd name="connsiteY29" fmla="*/ 41315 h 317262"/>
                <a:gd name="connsiteX30" fmla="*/ 167894 w 243082"/>
                <a:gd name="connsiteY30" fmla="*/ 0 h 317262"/>
                <a:gd name="connsiteX31" fmla="*/ 243082 w 243082"/>
                <a:gd name="connsiteY31" fmla="*/ 0 h 317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43082" h="317262">
                  <a:moveTo>
                    <a:pt x="243082" y="317262"/>
                  </a:moveTo>
                  <a:lnTo>
                    <a:pt x="233781" y="317262"/>
                  </a:lnTo>
                  <a:lnTo>
                    <a:pt x="233781" y="9302"/>
                  </a:lnTo>
                  <a:lnTo>
                    <a:pt x="177196" y="9302"/>
                  </a:lnTo>
                  <a:lnTo>
                    <a:pt x="177196" y="50616"/>
                  </a:lnTo>
                  <a:lnTo>
                    <a:pt x="143633" y="50616"/>
                  </a:lnTo>
                  <a:lnTo>
                    <a:pt x="143633" y="64801"/>
                  </a:lnTo>
                  <a:lnTo>
                    <a:pt x="93249" y="64801"/>
                  </a:lnTo>
                  <a:lnTo>
                    <a:pt x="93249" y="94566"/>
                  </a:lnTo>
                  <a:lnTo>
                    <a:pt x="63561" y="94566"/>
                  </a:lnTo>
                  <a:lnTo>
                    <a:pt x="63561" y="146190"/>
                  </a:lnTo>
                  <a:lnTo>
                    <a:pt x="45423" y="146190"/>
                  </a:lnTo>
                  <a:lnTo>
                    <a:pt x="45423" y="169444"/>
                  </a:lnTo>
                  <a:lnTo>
                    <a:pt x="29921" y="169444"/>
                  </a:lnTo>
                  <a:lnTo>
                    <a:pt x="29921" y="192698"/>
                  </a:lnTo>
                  <a:lnTo>
                    <a:pt x="9302" y="192698"/>
                  </a:lnTo>
                  <a:lnTo>
                    <a:pt x="9302" y="272072"/>
                  </a:lnTo>
                  <a:lnTo>
                    <a:pt x="0" y="272072"/>
                  </a:lnTo>
                  <a:lnTo>
                    <a:pt x="0" y="183397"/>
                  </a:lnTo>
                  <a:lnTo>
                    <a:pt x="20619" y="183397"/>
                  </a:lnTo>
                  <a:lnTo>
                    <a:pt x="20619" y="160143"/>
                  </a:lnTo>
                  <a:lnTo>
                    <a:pt x="36122" y="160143"/>
                  </a:lnTo>
                  <a:lnTo>
                    <a:pt x="36122" y="136889"/>
                  </a:lnTo>
                  <a:lnTo>
                    <a:pt x="54259" y="136889"/>
                  </a:lnTo>
                  <a:lnTo>
                    <a:pt x="54259" y="85265"/>
                  </a:lnTo>
                  <a:lnTo>
                    <a:pt x="83947" y="85265"/>
                  </a:lnTo>
                  <a:lnTo>
                    <a:pt x="83947" y="55500"/>
                  </a:lnTo>
                  <a:lnTo>
                    <a:pt x="134331" y="55500"/>
                  </a:lnTo>
                  <a:lnTo>
                    <a:pt x="134331" y="41315"/>
                  </a:lnTo>
                  <a:lnTo>
                    <a:pt x="167894" y="41315"/>
                  </a:lnTo>
                  <a:lnTo>
                    <a:pt x="167894" y="0"/>
                  </a:lnTo>
                  <a:lnTo>
                    <a:pt x="243082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" name="任意多边形: 形状 107">
              <a:extLst>
                <a:ext uri="{FF2B5EF4-FFF2-40B4-BE49-F238E27FC236}">
                  <a16:creationId xmlns:a16="http://schemas.microsoft.com/office/drawing/2014/main" id="{26B7F911-B891-C848-AC97-CCC14FD24D52}"/>
                </a:ext>
              </a:extLst>
            </p:cNvPr>
            <p:cNvSpPr/>
            <p:nvPr/>
          </p:nvSpPr>
          <p:spPr>
            <a:xfrm>
              <a:off x="8900344" y="6363041"/>
              <a:ext cx="97667" cy="322455"/>
            </a:xfrm>
            <a:custGeom>
              <a:avLst/>
              <a:gdLst>
                <a:gd name="connsiteX0" fmla="*/ 97667 w 97667"/>
                <a:gd name="connsiteY0" fmla="*/ 322456 h 322455"/>
                <a:gd name="connsiteX1" fmla="*/ 88365 w 97667"/>
                <a:gd name="connsiteY1" fmla="*/ 322456 h 322455"/>
                <a:gd name="connsiteX2" fmla="*/ 88365 w 97667"/>
                <a:gd name="connsiteY2" fmla="*/ 206961 h 322455"/>
                <a:gd name="connsiteX3" fmla="*/ 57360 w 97667"/>
                <a:gd name="connsiteY3" fmla="*/ 206961 h 322455"/>
                <a:gd name="connsiteX4" fmla="*/ 57360 w 97667"/>
                <a:gd name="connsiteY4" fmla="*/ 9302 h 322455"/>
                <a:gd name="connsiteX5" fmla="*/ 0 w 97667"/>
                <a:gd name="connsiteY5" fmla="*/ 9302 h 322455"/>
                <a:gd name="connsiteX6" fmla="*/ 0 w 97667"/>
                <a:gd name="connsiteY6" fmla="*/ 0 h 322455"/>
                <a:gd name="connsiteX7" fmla="*/ 66662 w 97667"/>
                <a:gd name="connsiteY7" fmla="*/ 0 h 322455"/>
                <a:gd name="connsiteX8" fmla="*/ 66662 w 97667"/>
                <a:gd name="connsiteY8" fmla="*/ 197659 h 322455"/>
                <a:gd name="connsiteX9" fmla="*/ 97667 w 97667"/>
                <a:gd name="connsiteY9" fmla="*/ 197659 h 32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67" h="322455">
                  <a:moveTo>
                    <a:pt x="97667" y="322456"/>
                  </a:moveTo>
                  <a:lnTo>
                    <a:pt x="88365" y="322456"/>
                  </a:lnTo>
                  <a:lnTo>
                    <a:pt x="88365" y="206961"/>
                  </a:lnTo>
                  <a:lnTo>
                    <a:pt x="57360" y="206961"/>
                  </a:lnTo>
                  <a:lnTo>
                    <a:pt x="57360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66662" y="0"/>
                  </a:lnTo>
                  <a:lnTo>
                    <a:pt x="66662" y="197659"/>
                  </a:lnTo>
                  <a:lnTo>
                    <a:pt x="97667" y="1976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" name="任意多边形: 形状 108">
              <a:extLst>
                <a:ext uri="{FF2B5EF4-FFF2-40B4-BE49-F238E27FC236}">
                  <a16:creationId xmlns:a16="http://schemas.microsoft.com/office/drawing/2014/main" id="{45903F97-62B9-58B0-8B7D-603FA99B9DC1}"/>
                </a:ext>
              </a:extLst>
            </p:cNvPr>
            <p:cNvSpPr/>
            <p:nvPr/>
          </p:nvSpPr>
          <p:spPr>
            <a:xfrm>
              <a:off x="8975300" y="6383736"/>
              <a:ext cx="124796" cy="301759"/>
            </a:xfrm>
            <a:custGeom>
              <a:avLst/>
              <a:gdLst>
                <a:gd name="connsiteX0" fmla="*/ 124796 w 124796"/>
                <a:gd name="connsiteY0" fmla="*/ 301760 h 301759"/>
                <a:gd name="connsiteX1" fmla="*/ 115495 w 124796"/>
                <a:gd name="connsiteY1" fmla="*/ 301760 h 301759"/>
                <a:gd name="connsiteX2" fmla="*/ 115495 w 124796"/>
                <a:gd name="connsiteY2" fmla="*/ 274087 h 301759"/>
                <a:gd name="connsiteX3" fmla="*/ 70227 w 124796"/>
                <a:gd name="connsiteY3" fmla="*/ 274087 h 301759"/>
                <a:gd name="connsiteX4" fmla="*/ 70227 w 124796"/>
                <a:gd name="connsiteY4" fmla="*/ 9302 h 301759"/>
                <a:gd name="connsiteX5" fmla="*/ 0 w 124796"/>
                <a:gd name="connsiteY5" fmla="*/ 9302 h 301759"/>
                <a:gd name="connsiteX6" fmla="*/ 0 w 124796"/>
                <a:gd name="connsiteY6" fmla="*/ 0 h 301759"/>
                <a:gd name="connsiteX7" fmla="*/ 79529 w 124796"/>
                <a:gd name="connsiteY7" fmla="*/ 0 h 301759"/>
                <a:gd name="connsiteX8" fmla="*/ 79529 w 124796"/>
                <a:gd name="connsiteY8" fmla="*/ 264786 h 301759"/>
                <a:gd name="connsiteX9" fmla="*/ 124796 w 124796"/>
                <a:gd name="connsiteY9" fmla="*/ 264786 h 3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796" h="301759">
                  <a:moveTo>
                    <a:pt x="124796" y="301760"/>
                  </a:moveTo>
                  <a:lnTo>
                    <a:pt x="115495" y="301760"/>
                  </a:lnTo>
                  <a:lnTo>
                    <a:pt x="115495" y="274087"/>
                  </a:lnTo>
                  <a:lnTo>
                    <a:pt x="70227" y="274087"/>
                  </a:lnTo>
                  <a:lnTo>
                    <a:pt x="70227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79529" y="0"/>
                  </a:lnTo>
                  <a:lnTo>
                    <a:pt x="79529" y="264786"/>
                  </a:lnTo>
                  <a:lnTo>
                    <a:pt x="124796" y="26478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" name="任意多边形: 形状 109">
              <a:extLst>
                <a:ext uri="{FF2B5EF4-FFF2-40B4-BE49-F238E27FC236}">
                  <a16:creationId xmlns:a16="http://schemas.microsoft.com/office/drawing/2014/main" id="{8BFA5D9A-E78D-7636-D4A8-531BBBF1730D}"/>
                </a:ext>
              </a:extLst>
            </p:cNvPr>
            <p:cNvSpPr/>
            <p:nvPr/>
          </p:nvSpPr>
          <p:spPr>
            <a:xfrm>
              <a:off x="9063122" y="6399239"/>
              <a:ext cx="136423" cy="286257"/>
            </a:xfrm>
            <a:custGeom>
              <a:avLst/>
              <a:gdLst>
                <a:gd name="connsiteX0" fmla="*/ 136424 w 136423"/>
                <a:gd name="connsiteY0" fmla="*/ 286257 h 286257"/>
                <a:gd name="connsiteX1" fmla="*/ 127122 w 136423"/>
                <a:gd name="connsiteY1" fmla="*/ 286257 h 286257"/>
                <a:gd name="connsiteX2" fmla="*/ 127122 w 136423"/>
                <a:gd name="connsiteY2" fmla="*/ 256027 h 286257"/>
                <a:gd name="connsiteX3" fmla="*/ 81932 w 136423"/>
                <a:gd name="connsiteY3" fmla="*/ 256027 h 286257"/>
                <a:gd name="connsiteX4" fmla="*/ 81932 w 136423"/>
                <a:gd name="connsiteY4" fmla="*/ 9302 h 286257"/>
                <a:gd name="connsiteX5" fmla="*/ 0 w 136423"/>
                <a:gd name="connsiteY5" fmla="*/ 9302 h 286257"/>
                <a:gd name="connsiteX6" fmla="*/ 0 w 136423"/>
                <a:gd name="connsiteY6" fmla="*/ 0 h 286257"/>
                <a:gd name="connsiteX7" fmla="*/ 91233 w 136423"/>
                <a:gd name="connsiteY7" fmla="*/ 0 h 286257"/>
                <a:gd name="connsiteX8" fmla="*/ 91233 w 136423"/>
                <a:gd name="connsiteY8" fmla="*/ 246725 h 286257"/>
                <a:gd name="connsiteX9" fmla="*/ 136424 w 136423"/>
                <a:gd name="connsiteY9" fmla="*/ 246725 h 28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423" h="286257">
                  <a:moveTo>
                    <a:pt x="136424" y="286257"/>
                  </a:moveTo>
                  <a:lnTo>
                    <a:pt x="127122" y="286257"/>
                  </a:lnTo>
                  <a:lnTo>
                    <a:pt x="127122" y="256027"/>
                  </a:lnTo>
                  <a:lnTo>
                    <a:pt x="81932" y="256027"/>
                  </a:lnTo>
                  <a:lnTo>
                    <a:pt x="81932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91233" y="0"/>
                  </a:lnTo>
                  <a:lnTo>
                    <a:pt x="91233" y="246725"/>
                  </a:lnTo>
                  <a:lnTo>
                    <a:pt x="136424" y="2467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" name="任意多边形: 形状 110">
              <a:extLst>
                <a:ext uri="{FF2B5EF4-FFF2-40B4-BE49-F238E27FC236}">
                  <a16:creationId xmlns:a16="http://schemas.microsoft.com/office/drawing/2014/main" id="{1AA30322-AFCD-FFE7-F079-F3461B97E96E}"/>
                </a:ext>
              </a:extLst>
            </p:cNvPr>
            <p:cNvSpPr/>
            <p:nvPr/>
          </p:nvSpPr>
          <p:spPr>
            <a:xfrm>
              <a:off x="8372478" y="6156390"/>
              <a:ext cx="126889" cy="211301"/>
            </a:xfrm>
            <a:custGeom>
              <a:avLst/>
              <a:gdLst>
                <a:gd name="connsiteX0" fmla="*/ 126889 w 126889"/>
                <a:gd name="connsiteY0" fmla="*/ 211302 h 211301"/>
                <a:gd name="connsiteX1" fmla="*/ 117588 w 126889"/>
                <a:gd name="connsiteY1" fmla="*/ 211302 h 211301"/>
                <a:gd name="connsiteX2" fmla="*/ 117588 w 126889"/>
                <a:gd name="connsiteY2" fmla="*/ 102318 h 211301"/>
                <a:gd name="connsiteX3" fmla="*/ 56817 w 126889"/>
                <a:gd name="connsiteY3" fmla="*/ 102318 h 211301"/>
                <a:gd name="connsiteX4" fmla="*/ 56817 w 126889"/>
                <a:gd name="connsiteY4" fmla="*/ 9302 h 211301"/>
                <a:gd name="connsiteX5" fmla="*/ 9302 w 126889"/>
                <a:gd name="connsiteY5" fmla="*/ 9302 h 211301"/>
                <a:gd name="connsiteX6" fmla="*/ 9302 w 126889"/>
                <a:gd name="connsiteY6" fmla="*/ 71157 h 211301"/>
                <a:gd name="connsiteX7" fmla="*/ 0 w 126889"/>
                <a:gd name="connsiteY7" fmla="*/ 71157 h 211301"/>
                <a:gd name="connsiteX8" fmla="*/ 0 w 126889"/>
                <a:gd name="connsiteY8" fmla="*/ 0 h 211301"/>
                <a:gd name="connsiteX9" fmla="*/ 66119 w 126889"/>
                <a:gd name="connsiteY9" fmla="*/ 0 h 211301"/>
                <a:gd name="connsiteX10" fmla="*/ 66119 w 126889"/>
                <a:gd name="connsiteY10" fmla="*/ 93016 h 211301"/>
                <a:gd name="connsiteX11" fmla="*/ 126889 w 126889"/>
                <a:gd name="connsiteY11" fmla="*/ 93016 h 21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889" h="211301">
                  <a:moveTo>
                    <a:pt x="126889" y="211302"/>
                  </a:moveTo>
                  <a:lnTo>
                    <a:pt x="117588" y="211302"/>
                  </a:lnTo>
                  <a:lnTo>
                    <a:pt x="117588" y="102318"/>
                  </a:lnTo>
                  <a:lnTo>
                    <a:pt x="56817" y="102318"/>
                  </a:lnTo>
                  <a:lnTo>
                    <a:pt x="56817" y="9302"/>
                  </a:lnTo>
                  <a:lnTo>
                    <a:pt x="9302" y="9302"/>
                  </a:lnTo>
                  <a:lnTo>
                    <a:pt x="9302" y="71157"/>
                  </a:lnTo>
                  <a:lnTo>
                    <a:pt x="0" y="71157"/>
                  </a:lnTo>
                  <a:lnTo>
                    <a:pt x="0" y="0"/>
                  </a:lnTo>
                  <a:lnTo>
                    <a:pt x="66119" y="0"/>
                  </a:lnTo>
                  <a:lnTo>
                    <a:pt x="66119" y="93016"/>
                  </a:lnTo>
                  <a:lnTo>
                    <a:pt x="126889" y="9301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" name="任意多边形: 形状 111">
              <a:extLst>
                <a:ext uri="{FF2B5EF4-FFF2-40B4-BE49-F238E27FC236}">
                  <a16:creationId xmlns:a16="http://schemas.microsoft.com/office/drawing/2014/main" id="{12B2541B-7A86-4305-D45C-6D0E12C5A106}"/>
                </a:ext>
              </a:extLst>
            </p:cNvPr>
            <p:cNvSpPr/>
            <p:nvPr/>
          </p:nvSpPr>
          <p:spPr>
            <a:xfrm>
              <a:off x="3661058" y="6598914"/>
              <a:ext cx="244787" cy="6433"/>
            </a:xfrm>
            <a:custGeom>
              <a:avLst/>
              <a:gdLst>
                <a:gd name="connsiteX0" fmla="*/ 0 w 244787"/>
                <a:gd name="connsiteY0" fmla="*/ 0 h 6433"/>
                <a:gd name="connsiteX1" fmla="*/ 244787 w 244787"/>
                <a:gd name="connsiteY1" fmla="*/ 0 h 6433"/>
                <a:gd name="connsiteX2" fmla="*/ 244787 w 244787"/>
                <a:gd name="connsiteY2" fmla="*/ 6433 h 6433"/>
                <a:gd name="connsiteX3" fmla="*/ 0 w 244787"/>
                <a:gd name="connsiteY3" fmla="*/ 6433 h 6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787" h="6433">
                  <a:moveTo>
                    <a:pt x="0" y="0"/>
                  </a:moveTo>
                  <a:lnTo>
                    <a:pt x="244787" y="0"/>
                  </a:lnTo>
                  <a:lnTo>
                    <a:pt x="244787" y="6433"/>
                  </a:lnTo>
                  <a:lnTo>
                    <a:pt x="0" y="643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" name="任意多边形: 形状 112">
              <a:extLst>
                <a:ext uri="{FF2B5EF4-FFF2-40B4-BE49-F238E27FC236}">
                  <a16:creationId xmlns:a16="http://schemas.microsoft.com/office/drawing/2014/main" id="{A3937E8A-452D-3AE7-907C-E8D2F37102E9}"/>
                </a:ext>
              </a:extLst>
            </p:cNvPr>
            <p:cNvSpPr/>
            <p:nvPr/>
          </p:nvSpPr>
          <p:spPr>
            <a:xfrm>
              <a:off x="3689815" y="6583256"/>
              <a:ext cx="216107" cy="6433"/>
            </a:xfrm>
            <a:custGeom>
              <a:avLst/>
              <a:gdLst>
                <a:gd name="connsiteX0" fmla="*/ 0 w 216107"/>
                <a:gd name="connsiteY0" fmla="*/ 0 h 6433"/>
                <a:gd name="connsiteX1" fmla="*/ 216107 w 216107"/>
                <a:gd name="connsiteY1" fmla="*/ 0 h 6433"/>
                <a:gd name="connsiteX2" fmla="*/ 216107 w 216107"/>
                <a:gd name="connsiteY2" fmla="*/ 6434 h 6433"/>
                <a:gd name="connsiteX3" fmla="*/ 0 w 216107"/>
                <a:gd name="connsiteY3" fmla="*/ 6434 h 6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07" h="6433">
                  <a:moveTo>
                    <a:pt x="0" y="0"/>
                  </a:moveTo>
                  <a:lnTo>
                    <a:pt x="216107" y="0"/>
                  </a:lnTo>
                  <a:lnTo>
                    <a:pt x="216107" y="6434"/>
                  </a:lnTo>
                  <a:lnTo>
                    <a:pt x="0" y="643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" name="任意多边形: 形状 113">
              <a:extLst>
                <a:ext uri="{FF2B5EF4-FFF2-40B4-BE49-F238E27FC236}">
                  <a16:creationId xmlns:a16="http://schemas.microsoft.com/office/drawing/2014/main" id="{A3CD9320-AA49-1D85-DC34-6B9D6A9BFB37}"/>
                </a:ext>
              </a:extLst>
            </p:cNvPr>
            <p:cNvSpPr/>
            <p:nvPr/>
          </p:nvSpPr>
          <p:spPr>
            <a:xfrm>
              <a:off x="3725006" y="6567598"/>
              <a:ext cx="180838" cy="6433"/>
            </a:xfrm>
            <a:custGeom>
              <a:avLst/>
              <a:gdLst>
                <a:gd name="connsiteX0" fmla="*/ 0 w 180838"/>
                <a:gd name="connsiteY0" fmla="*/ 0 h 6433"/>
                <a:gd name="connsiteX1" fmla="*/ 180839 w 180838"/>
                <a:gd name="connsiteY1" fmla="*/ 0 h 6433"/>
                <a:gd name="connsiteX2" fmla="*/ 180839 w 180838"/>
                <a:gd name="connsiteY2" fmla="*/ 6433 h 6433"/>
                <a:gd name="connsiteX3" fmla="*/ 0 w 180838"/>
                <a:gd name="connsiteY3" fmla="*/ 6433 h 6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838" h="6433">
                  <a:moveTo>
                    <a:pt x="0" y="0"/>
                  </a:moveTo>
                  <a:lnTo>
                    <a:pt x="180839" y="0"/>
                  </a:lnTo>
                  <a:lnTo>
                    <a:pt x="180839" y="6433"/>
                  </a:lnTo>
                  <a:lnTo>
                    <a:pt x="0" y="643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" name="任意多边形: 形状 114">
              <a:extLst>
                <a:ext uri="{FF2B5EF4-FFF2-40B4-BE49-F238E27FC236}">
                  <a16:creationId xmlns:a16="http://schemas.microsoft.com/office/drawing/2014/main" id="{44C77617-71A1-7736-4066-2468ACD81B49}"/>
                </a:ext>
              </a:extLst>
            </p:cNvPr>
            <p:cNvSpPr/>
            <p:nvPr/>
          </p:nvSpPr>
          <p:spPr>
            <a:xfrm>
              <a:off x="3763763" y="6551941"/>
              <a:ext cx="142082" cy="6433"/>
            </a:xfrm>
            <a:custGeom>
              <a:avLst/>
              <a:gdLst>
                <a:gd name="connsiteX0" fmla="*/ 0 w 142082"/>
                <a:gd name="connsiteY0" fmla="*/ 0 h 6433"/>
                <a:gd name="connsiteX1" fmla="*/ 142082 w 142082"/>
                <a:gd name="connsiteY1" fmla="*/ 0 h 6433"/>
                <a:gd name="connsiteX2" fmla="*/ 142082 w 142082"/>
                <a:gd name="connsiteY2" fmla="*/ 6433 h 6433"/>
                <a:gd name="connsiteX3" fmla="*/ 0 w 142082"/>
                <a:gd name="connsiteY3" fmla="*/ 6433 h 6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082" h="6433">
                  <a:moveTo>
                    <a:pt x="0" y="0"/>
                  </a:moveTo>
                  <a:lnTo>
                    <a:pt x="142082" y="0"/>
                  </a:lnTo>
                  <a:lnTo>
                    <a:pt x="142082" y="6433"/>
                  </a:lnTo>
                  <a:lnTo>
                    <a:pt x="0" y="643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" name="任意多边形: 形状 115">
              <a:extLst>
                <a:ext uri="{FF2B5EF4-FFF2-40B4-BE49-F238E27FC236}">
                  <a16:creationId xmlns:a16="http://schemas.microsoft.com/office/drawing/2014/main" id="{8295C967-9D66-61D7-DF62-0260E36C0DDE}"/>
                </a:ext>
              </a:extLst>
            </p:cNvPr>
            <p:cNvSpPr/>
            <p:nvPr/>
          </p:nvSpPr>
          <p:spPr>
            <a:xfrm>
              <a:off x="3673382" y="5937492"/>
              <a:ext cx="85264" cy="36198"/>
            </a:xfrm>
            <a:custGeom>
              <a:avLst/>
              <a:gdLst>
                <a:gd name="connsiteX0" fmla="*/ 0 w 85264"/>
                <a:gd name="connsiteY0" fmla="*/ 0 h 36198"/>
                <a:gd name="connsiteX1" fmla="*/ 85265 w 85264"/>
                <a:gd name="connsiteY1" fmla="*/ 0 h 36198"/>
                <a:gd name="connsiteX2" fmla="*/ 85265 w 85264"/>
                <a:gd name="connsiteY2" fmla="*/ 36199 h 36198"/>
                <a:gd name="connsiteX3" fmla="*/ 0 w 85264"/>
                <a:gd name="connsiteY3" fmla="*/ 36199 h 3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36198">
                  <a:moveTo>
                    <a:pt x="0" y="0"/>
                  </a:moveTo>
                  <a:lnTo>
                    <a:pt x="85265" y="0"/>
                  </a:lnTo>
                  <a:lnTo>
                    <a:pt x="85265" y="36199"/>
                  </a:lnTo>
                  <a:lnTo>
                    <a:pt x="0" y="3619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" name="任意多边形: 形状 116">
              <a:extLst>
                <a:ext uri="{FF2B5EF4-FFF2-40B4-BE49-F238E27FC236}">
                  <a16:creationId xmlns:a16="http://schemas.microsoft.com/office/drawing/2014/main" id="{2AFE348D-E9C1-0E46-F71D-C37867B687EC}"/>
                </a:ext>
              </a:extLst>
            </p:cNvPr>
            <p:cNvSpPr/>
            <p:nvPr/>
          </p:nvSpPr>
          <p:spPr>
            <a:xfrm>
              <a:off x="4001497" y="6044771"/>
              <a:ext cx="59452" cy="12944"/>
            </a:xfrm>
            <a:custGeom>
              <a:avLst/>
              <a:gdLst>
                <a:gd name="connsiteX0" fmla="*/ 0 w 59452"/>
                <a:gd name="connsiteY0" fmla="*/ 0 h 12944"/>
                <a:gd name="connsiteX1" fmla="*/ 59453 w 59452"/>
                <a:gd name="connsiteY1" fmla="*/ 0 h 12944"/>
                <a:gd name="connsiteX2" fmla="*/ 59453 w 59452"/>
                <a:gd name="connsiteY2" fmla="*/ 12945 h 12944"/>
                <a:gd name="connsiteX3" fmla="*/ 0 w 59452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52" h="12944">
                  <a:moveTo>
                    <a:pt x="0" y="0"/>
                  </a:moveTo>
                  <a:lnTo>
                    <a:pt x="59453" y="0"/>
                  </a:lnTo>
                  <a:lnTo>
                    <a:pt x="59453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" name="任意多边形: 形状 117">
              <a:extLst>
                <a:ext uri="{FF2B5EF4-FFF2-40B4-BE49-F238E27FC236}">
                  <a16:creationId xmlns:a16="http://schemas.microsoft.com/office/drawing/2014/main" id="{23924F62-897A-9413-150C-38A11E72C317}"/>
                </a:ext>
              </a:extLst>
            </p:cNvPr>
            <p:cNvSpPr/>
            <p:nvPr/>
          </p:nvSpPr>
          <p:spPr>
            <a:xfrm>
              <a:off x="4001497" y="6066087"/>
              <a:ext cx="68444" cy="12944"/>
            </a:xfrm>
            <a:custGeom>
              <a:avLst/>
              <a:gdLst>
                <a:gd name="connsiteX0" fmla="*/ 0 w 68444"/>
                <a:gd name="connsiteY0" fmla="*/ 0 h 12944"/>
                <a:gd name="connsiteX1" fmla="*/ 68444 w 68444"/>
                <a:gd name="connsiteY1" fmla="*/ 0 h 12944"/>
                <a:gd name="connsiteX2" fmla="*/ 68444 w 68444"/>
                <a:gd name="connsiteY2" fmla="*/ 12945 h 12944"/>
                <a:gd name="connsiteX3" fmla="*/ 0 w 68444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444" h="12944">
                  <a:moveTo>
                    <a:pt x="0" y="0"/>
                  </a:moveTo>
                  <a:lnTo>
                    <a:pt x="68444" y="0"/>
                  </a:lnTo>
                  <a:lnTo>
                    <a:pt x="68444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" name="任意多边形: 形状 118">
              <a:extLst>
                <a:ext uri="{FF2B5EF4-FFF2-40B4-BE49-F238E27FC236}">
                  <a16:creationId xmlns:a16="http://schemas.microsoft.com/office/drawing/2014/main" id="{8D7D09CD-3C35-68FB-BE53-24C9EB815EAD}"/>
                </a:ext>
              </a:extLst>
            </p:cNvPr>
            <p:cNvSpPr/>
            <p:nvPr/>
          </p:nvSpPr>
          <p:spPr>
            <a:xfrm>
              <a:off x="4001497" y="6087403"/>
              <a:ext cx="81389" cy="12944"/>
            </a:xfrm>
            <a:custGeom>
              <a:avLst/>
              <a:gdLst>
                <a:gd name="connsiteX0" fmla="*/ 0 w 81389"/>
                <a:gd name="connsiteY0" fmla="*/ 0 h 12944"/>
                <a:gd name="connsiteX1" fmla="*/ 81389 w 81389"/>
                <a:gd name="connsiteY1" fmla="*/ 0 h 12944"/>
                <a:gd name="connsiteX2" fmla="*/ 81389 w 81389"/>
                <a:gd name="connsiteY2" fmla="*/ 12945 h 12944"/>
                <a:gd name="connsiteX3" fmla="*/ 0 w 8138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89" h="12944">
                  <a:moveTo>
                    <a:pt x="0" y="0"/>
                  </a:moveTo>
                  <a:lnTo>
                    <a:pt x="81389" y="0"/>
                  </a:lnTo>
                  <a:lnTo>
                    <a:pt x="8138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" name="任意多边形: 形状 119">
              <a:extLst>
                <a:ext uri="{FF2B5EF4-FFF2-40B4-BE49-F238E27FC236}">
                  <a16:creationId xmlns:a16="http://schemas.microsoft.com/office/drawing/2014/main" id="{C6EE97A9-4A8D-01C2-2938-59B426D979A5}"/>
                </a:ext>
              </a:extLst>
            </p:cNvPr>
            <p:cNvSpPr/>
            <p:nvPr/>
          </p:nvSpPr>
          <p:spPr>
            <a:xfrm>
              <a:off x="4001497" y="6108719"/>
              <a:ext cx="87202" cy="12944"/>
            </a:xfrm>
            <a:custGeom>
              <a:avLst/>
              <a:gdLst>
                <a:gd name="connsiteX0" fmla="*/ 0 w 87202"/>
                <a:gd name="connsiteY0" fmla="*/ 0 h 12944"/>
                <a:gd name="connsiteX1" fmla="*/ 87203 w 87202"/>
                <a:gd name="connsiteY1" fmla="*/ 0 h 12944"/>
                <a:gd name="connsiteX2" fmla="*/ 87203 w 87202"/>
                <a:gd name="connsiteY2" fmla="*/ 12945 h 12944"/>
                <a:gd name="connsiteX3" fmla="*/ 0 w 87202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202" h="12944">
                  <a:moveTo>
                    <a:pt x="0" y="0"/>
                  </a:moveTo>
                  <a:lnTo>
                    <a:pt x="87203" y="0"/>
                  </a:lnTo>
                  <a:lnTo>
                    <a:pt x="87203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" name="任意多边形: 形状 120">
              <a:extLst>
                <a:ext uri="{FF2B5EF4-FFF2-40B4-BE49-F238E27FC236}">
                  <a16:creationId xmlns:a16="http://schemas.microsoft.com/office/drawing/2014/main" id="{39D44612-AEE2-B19A-E18E-239F4C667236}"/>
                </a:ext>
              </a:extLst>
            </p:cNvPr>
            <p:cNvSpPr/>
            <p:nvPr/>
          </p:nvSpPr>
          <p:spPr>
            <a:xfrm>
              <a:off x="4001497" y="6130035"/>
              <a:ext cx="100767" cy="12944"/>
            </a:xfrm>
            <a:custGeom>
              <a:avLst/>
              <a:gdLst>
                <a:gd name="connsiteX0" fmla="*/ 0 w 100767"/>
                <a:gd name="connsiteY0" fmla="*/ 0 h 12944"/>
                <a:gd name="connsiteX1" fmla="*/ 100767 w 100767"/>
                <a:gd name="connsiteY1" fmla="*/ 0 h 12944"/>
                <a:gd name="connsiteX2" fmla="*/ 100767 w 100767"/>
                <a:gd name="connsiteY2" fmla="*/ 12945 h 12944"/>
                <a:gd name="connsiteX3" fmla="*/ 0 w 100767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67" h="12944">
                  <a:moveTo>
                    <a:pt x="0" y="0"/>
                  </a:moveTo>
                  <a:lnTo>
                    <a:pt x="100767" y="0"/>
                  </a:lnTo>
                  <a:lnTo>
                    <a:pt x="100767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" name="任意多边形: 形状 121">
              <a:extLst>
                <a:ext uri="{FF2B5EF4-FFF2-40B4-BE49-F238E27FC236}">
                  <a16:creationId xmlns:a16="http://schemas.microsoft.com/office/drawing/2014/main" id="{33444583-8CE2-BEBA-78E3-B5C93161C2F1}"/>
                </a:ext>
              </a:extLst>
            </p:cNvPr>
            <p:cNvSpPr/>
            <p:nvPr/>
          </p:nvSpPr>
          <p:spPr>
            <a:xfrm>
              <a:off x="4001497" y="6151351"/>
              <a:ext cx="100767" cy="12944"/>
            </a:xfrm>
            <a:custGeom>
              <a:avLst/>
              <a:gdLst>
                <a:gd name="connsiteX0" fmla="*/ 0 w 100767"/>
                <a:gd name="connsiteY0" fmla="*/ 0 h 12944"/>
                <a:gd name="connsiteX1" fmla="*/ 100767 w 100767"/>
                <a:gd name="connsiteY1" fmla="*/ 0 h 12944"/>
                <a:gd name="connsiteX2" fmla="*/ 100767 w 100767"/>
                <a:gd name="connsiteY2" fmla="*/ 12945 h 12944"/>
                <a:gd name="connsiteX3" fmla="*/ 0 w 100767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67" h="12944">
                  <a:moveTo>
                    <a:pt x="0" y="0"/>
                  </a:moveTo>
                  <a:lnTo>
                    <a:pt x="100767" y="0"/>
                  </a:lnTo>
                  <a:lnTo>
                    <a:pt x="100767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" name="任意多边形: 形状 122">
              <a:extLst>
                <a:ext uri="{FF2B5EF4-FFF2-40B4-BE49-F238E27FC236}">
                  <a16:creationId xmlns:a16="http://schemas.microsoft.com/office/drawing/2014/main" id="{CDFAAC9D-4663-0583-BB36-A81D173EE6FA}"/>
                </a:ext>
              </a:extLst>
            </p:cNvPr>
            <p:cNvSpPr/>
            <p:nvPr/>
          </p:nvSpPr>
          <p:spPr>
            <a:xfrm>
              <a:off x="4001497" y="6172668"/>
              <a:ext cx="100767" cy="12944"/>
            </a:xfrm>
            <a:custGeom>
              <a:avLst/>
              <a:gdLst>
                <a:gd name="connsiteX0" fmla="*/ 0 w 100767"/>
                <a:gd name="connsiteY0" fmla="*/ 0 h 12944"/>
                <a:gd name="connsiteX1" fmla="*/ 100767 w 100767"/>
                <a:gd name="connsiteY1" fmla="*/ 0 h 12944"/>
                <a:gd name="connsiteX2" fmla="*/ 100767 w 100767"/>
                <a:gd name="connsiteY2" fmla="*/ 12945 h 12944"/>
                <a:gd name="connsiteX3" fmla="*/ 0 w 100767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67" h="12944">
                  <a:moveTo>
                    <a:pt x="0" y="0"/>
                  </a:moveTo>
                  <a:lnTo>
                    <a:pt x="100767" y="0"/>
                  </a:lnTo>
                  <a:lnTo>
                    <a:pt x="100767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" name="任意多边形: 形状 123">
              <a:extLst>
                <a:ext uri="{FF2B5EF4-FFF2-40B4-BE49-F238E27FC236}">
                  <a16:creationId xmlns:a16="http://schemas.microsoft.com/office/drawing/2014/main" id="{37D4968C-CBB8-FC1B-DCAB-F26DB291557F}"/>
                </a:ext>
              </a:extLst>
            </p:cNvPr>
            <p:cNvSpPr/>
            <p:nvPr/>
          </p:nvSpPr>
          <p:spPr>
            <a:xfrm>
              <a:off x="4001497" y="6193984"/>
              <a:ext cx="100767" cy="12944"/>
            </a:xfrm>
            <a:custGeom>
              <a:avLst/>
              <a:gdLst>
                <a:gd name="connsiteX0" fmla="*/ 0 w 100767"/>
                <a:gd name="connsiteY0" fmla="*/ 0 h 12944"/>
                <a:gd name="connsiteX1" fmla="*/ 100767 w 100767"/>
                <a:gd name="connsiteY1" fmla="*/ 0 h 12944"/>
                <a:gd name="connsiteX2" fmla="*/ 100767 w 100767"/>
                <a:gd name="connsiteY2" fmla="*/ 12945 h 12944"/>
                <a:gd name="connsiteX3" fmla="*/ 0 w 100767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67" h="12944">
                  <a:moveTo>
                    <a:pt x="0" y="0"/>
                  </a:moveTo>
                  <a:lnTo>
                    <a:pt x="100767" y="0"/>
                  </a:lnTo>
                  <a:lnTo>
                    <a:pt x="100767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" name="任意多边形: 形状 124">
              <a:extLst>
                <a:ext uri="{FF2B5EF4-FFF2-40B4-BE49-F238E27FC236}">
                  <a16:creationId xmlns:a16="http://schemas.microsoft.com/office/drawing/2014/main" id="{A65DBF7F-E8BC-CF06-4D77-207AD9B1BAC0}"/>
                </a:ext>
              </a:extLst>
            </p:cNvPr>
            <p:cNvSpPr/>
            <p:nvPr/>
          </p:nvSpPr>
          <p:spPr>
            <a:xfrm>
              <a:off x="4001497" y="6215300"/>
              <a:ext cx="100767" cy="12944"/>
            </a:xfrm>
            <a:custGeom>
              <a:avLst/>
              <a:gdLst>
                <a:gd name="connsiteX0" fmla="*/ 0 w 100767"/>
                <a:gd name="connsiteY0" fmla="*/ 0 h 12944"/>
                <a:gd name="connsiteX1" fmla="*/ 100767 w 100767"/>
                <a:gd name="connsiteY1" fmla="*/ 0 h 12944"/>
                <a:gd name="connsiteX2" fmla="*/ 100767 w 100767"/>
                <a:gd name="connsiteY2" fmla="*/ 12945 h 12944"/>
                <a:gd name="connsiteX3" fmla="*/ 0 w 100767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67" h="12944">
                  <a:moveTo>
                    <a:pt x="0" y="0"/>
                  </a:moveTo>
                  <a:lnTo>
                    <a:pt x="100767" y="0"/>
                  </a:lnTo>
                  <a:lnTo>
                    <a:pt x="100767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6" name="任意多边形: 形状 125">
              <a:extLst>
                <a:ext uri="{FF2B5EF4-FFF2-40B4-BE49-F238E27FC236}">
                  <a16:creationId xmlns:a16="http://schemas.microsoft.com/office/drawing/2014/main" id="{C3BB90E0-F2E8-A2B6-A5EE-33E4781AEBCD}"/>
                </a:ext>
              </a:extLst>
            </p:cNvPr>
            <p:cNvSpPr/>
            <p:nvPr/>
          </p:nvSpPr>
          <p:spPr>
            <a:xfrm>
              <a:off x="4001497" y="6236616"/>
              <a:ext cx="100767" cy="12944"/>
            </a:xfrm>
            <a:custGeom>
              <a:avLst/>
              <a:gdLst>
                <a:gd name="connsiteX0" fmla="*/ 0 w 100767"/>
                <a:gd name="connsiteY0" fmla="*/ 0 h 12944"/>
                <a:gd name="connsiteX1" fmla="*/ 100767 w 100767"/>
                <a:gd name="connsiteY1" fmla="*/ 0 h 12944"/>
                <a:gd name="connsiteX2" fmla="*/ 100767 w 100767"/>
                <a:gd name="connsiteY2" fmla="*/ 12945 h 12944"/>
                <a:gd name="connsiteX3" fmla="*/ 0 w 100767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67" h="12944">
                  <a:moveTo>
                    <a:pt x="0" y="0"/>
                  </a:moveTo>
                  <a:lnTo>
                    <a:pt x="100767" y="0"/>
                  </a:lnTo>
                  <a:lnTo>
                    <a:pt x="100767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7" name="任意多边形: 形状 126">
              <a:extLst>
                <a:ext uri="{FF2B5EF4-FFF2-40B4-BE49-F238E27FC236}">
                  <a16:creationId xmlns:a16="http://schemas.microsoft.com/office/drawing/2014/main" id="{293DBBE9-433C-44F5-B1A7-9E7900D2E6F5}"/>
                </a:ext>
              </a:extLst>
            </p:cNvPr>
            <p:cNvSpPr/>
            <p:nvPr/>
          </p:nvSpPr>
          <p:spPr>
            <a:xfrm>
              <a:off x="4001497" y="6257932"/>
              <a:ext cx="100767" cy="12944"/>
            </a:xfrm>
            <a:custGeom>
              <a:avLst/>
              <a:gdLst>
                <a:gd name="connsiteX0" fmla="*/ 0 w 100767"/>
                <a:gd name="connsiteY0" fmla="*/ 0 h 12944"/>
                <a:gd name="connsiteX1" fmla="*/ 100767 w 100767"/>
                <a:gd name="connsiteY1" fmla="*/ 0 h 12944"/>
                <a:gd name="connsiteX2" fmla="*/ 100767 w 100767"/>
                <a:gd name="connsiteY2" fmla="*/ 12945 h 12944"/>
                <a:gd name="connsiteX3" fmla="*/ 0 w 100767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67" h="12944">
                  <a:moveTo>
                    <a:pt x="0" y="0"/>
                  </a:moveTo>
                  <a:lnTo>
                    <a:pt x="100767" y="0"/>
                  </a:lnTo>
                  <a:lnTo>
                    <a:pt x="100767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8" name="任意多边形: 形状 127">
              <a:extLst>
                <a:ext uri="{FF2B5EF4-FFF2-40B4-BE49-F238E27FC236}">
                  <a16:creationId xmlns:a16="http://schemas.microsoft.com/office/drawing/2014/main" id="{DCC229CE-8B70-BC1C-A83B-340D58F77184}"/>
                </a:ext>
              </a:extLst>
            </p:cNvPr>
            <p:cNvSpPr/>
            <p:nvPr/>
          </p:nvSpPr>
          <p:spPr>
            <a:xfrm>
              <a:off x="4200473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" name="任意多边形: 形状 128">
              <a:extLst>
                <a:ext uri="{FF2B5EF4-FFF2-40B4-BE49-F238E27FC236}">
                  <a16:creationId xmlns:a16="http://schemas.microsoft.com/office/drawing/2014/main" id="{06DF5FCE-C0F5-E561-7CD1-7AE966738FB0}"/>
                </a:ext>
              </a:extLst>
            </p:cNvPr>
            <p:cNvSpPr/>
            <p:nvPr/>
          </p:nvSpPr>
          <p:spPr>
            <a:xfrm>
              <a:off x="4200473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" name="任意多边形: 形状 129">
              <a:extLst>
                <a:ext uri="{FF2B5EF4-FFF2-40B4-BE49-F238E27FC236}">
                  <a16:creationId xmlns:a16="http://schemas.microsoft.com/office/drawing/2014/main" id="{0959986B-51DC-3C48-EA13-869ECD9CA0B1}"/>
                </a:ext>
              </a:extLst>
            </p:cNvPr>
            <p:cNvSpPr/>
            <p:nvPr/>
          </p:nvSpPr>
          <p:spPr>
            <a:xfrm>
              <a:off x="4247912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" name="任意多边形: 形状 130">
              <a:extLst>
                <a:ext uri="{FF2B5EF4-FFF2-40B4-BE49-F238E27FC236}">
                  <a16:creationId xmlns:a16="http://schemas.microsoft.com/office/drawing/2014/main" id="{1D779F0C-B8B3-36B8-DAC3-436309B516C5}"/>
                </a:ext>
              </a:extLst>
            </p:cNvPr>
            <p:cNvSpPr/>
            <p:nvPr/>
          </p:nvSpPr>
          <p:spPr>
            <a:xfrm>
              <a:off x="4247912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" name="任意多边形: 形状 131">
              <a:extLst>
                <a:ext uri="{FF2B5EF4-FFF2-40B4-BE49-F238E27FC236}">
                  <a16:creationId xmlns:a16="http://schemas.microsoft.com/office/drawing/2014/main" id="{1F9E4E3E-AB5D-7927-FBFB-E4069FB8A88D}"/>
                </a:ext>
              </a:extLst>
            </p:cNvPr>
            <p:cNvSpPr/>
            <p:nvPr/>
          </p:nvSpPr>
          <p:spPr>
            <a:xfrm>
              <a:off x="4295427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" name="任意多边形: 形状 132">
              <a:extLst>
                <a:ext uri="{FF2B5EF4-FFF2-40B4-BE49-F238E27FC236}">
                  <a16:creationId xmlns:a16="http://schemas.microsoft.com/office/drawing/2014/main" id="{0EAE14AB-7A17-24D6-BD35-38541F5B680D}"/>
                </a:ext>
              </a:extLst>
            </p:cNvPr>
            <p:cNvSpPr/>
            <p:nvPr/>
          </p:nvSpPr>
          <p:spPr>
            <a:xfrm>
              <a:off x="4295427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4" name="任意多边形: 形状 133">
              <a:extLst>
                <a:ext uri="{FF2B5EF4-FFF2-40B4-BE49-F238E27FC236}">
                  <a16:creationId xmlns:a16="http://schemas.microsoft.com/office/drawing/2014/main" id="{E401ACBF-4005-B78E-889E-3CF9A496B69B}"/>
                </a:ext>
              </a:extLst>
            </p:cNvPr>
            <p:cNvSpPr/>
            <p:nvPr/>
          </p:nvSpPr>
          <p:spPr>
            <a:xfrm>
              <a:off x="4342866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5" name="任意多边形: 形状 134">
              <a:extLst>
                <a:ext uri="{FF2B5EF4-FFF2-40B4-BE49-F238E27FC236}">
                  <a16:creationId xmlns:a16="http://schemas.microsoft.com/office/drawing/2014/main" id="{3278889F-858A-6392-C3ED-83E6B5DB4180}"/>
                </a:ext>
              </a:extLst>
            </p:cNvPr>
            <p:cNvSpPr/>
            <p:nvPr/>
          </p:nvSpPr>
          <p:spPr>
            <a:xfrm>
              <a:off x="4342866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6" name="任意多边形: 形状 135">
              <a:extLst>
                <a:ext uri="{FF2B5EF4-FFF2-40B4-BE49-F238E27FC236}">
                  <a16:creationId xmlns:a16="http://schemas.microsoft.com/office/drawing/2014/main" id="{80563FDA-D88E-E957-E6BA-AD76E59F2EF0}"/>
                </a:ext>
              </a:extLst>
            </p:cNvPr>
            <p:cNvSpPr/>
            <p:nvPr/>
          </p:nvSpPr>
          <p:spPr>
            <a:xfrm>
              <a:off x="4390381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" name="任意多边形: 形状 136">
              <a:extLst>
                <a:ext uri="{FF2B5EF4-FFF2-40B4-BE49-F238E27FC236}">
                  <a16:creationId xmlns:a16="http://schemas.microsoft.com/office/drawing/2014/main" id="{2134D6EB-329E-F9F4-C02F-AD27C246AF78}"/>
                </a:ext>
              </a:extLst>
            </p:cNvPr>
            <p:cNvSpPr/>
            <p:nvPr/>
          </p:nvSpPr>
          <p:spPr>
            <a:xfrm>
              <a:off x="4390381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8" name="任意多边形: 形状 137">
              <a:extLst>
                <a:ext uri="{FF2B5EF4-FFF2-40B4-BE49-F238E27FC236}">
                  <a16:creationId xmlns:a16="http://schemas.microsoft.com/office/drawing/2014/main" id="{A99E1E59-9C6B-3F15-D6CE-256F4B920AAB}"/>
                </a:ext>
              </a:extLst>
            </p:cNvPr>
            <p:cNvSpPr/>
            <p:nvPr/>
          </p:nvSpPr>
          <p:spPr>
            <a:xfrm>
              <a:off x="4437820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" name="任意多边形: 形状 138">
              <a:extLst>
                <a:ext uri="{FF2B5EF4-FFF2-40B4-BE49-F238E27FC236}">
                  <a16:creationId xmlns:a16="http://schemas.microsoft.com/office/drawing/2014/main" id="{8C454CB9-59CB-6DC0-EF91-9967C2C65B29}"/>
                </a:ext>
              </a:extLst>
            </p:cNvPr>
            <p:cNvSpPr/>
            <p:nvPr/>
          </p:nvSpPr>
          <p:spPr>
            <a:xfrm>
              <a:off x="4437820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0" name="任意多边形: 形状 139">
              <a:extLst>
                <a:ext uri="{FF2B5EF4-FFF2-40B4-BE49-F238E27FC236}">
                  <a16:creationId xmlns:a16="http://schemas.microsoft.com/office/drawing/2014/main" id="{DCAA9F51-8EFF-CAE5-96DC-9190B83E0710}"/>
                </a:ext>
              </a:extLst>
            </p:cNvPr>
            <p:cNvSpPr/>
            <p:nvPr/>
          </p:nvSpPr>
          <p:spPr>
            <a:xfrm>
              <a:off x="4485335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" name="任意多边形: 形状 140">
              <a:extLst>
                <a:ext uri="{FF2B5EF4-FFF2-40B4-BE49-F238E27FC236}">
                  <a16:creationId xmlns:a16="http://schemas.microsoft.com/office/drawing/2014/main" id="{6470E3C6-833E-4931-4D3E-84299A7355EE}"/>
                </a:ext>
              </a:extLst>
            </p:cNvPr>
            <p:cNvSpPr/>
            <p:nvPr/>
          </p:nvSpPr>
          <p:spPr>
            <a:xfrm>
              <a:off x="4485335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" name="任意多边形: 形状 141">
              <a:extLst>
                <a:ext uri="{FF2B5EF4-FFF2-40B4-BE49-F238E27FC236}">
                  <a16:creationId xmlns:a16="http://schemas.microsoft.com/office/drawing/2014/main" id="{5B30E462-8DCE-CDD2-E517-A7082CA5463D}"/>
                </a:ext>
              </a:extLst>
            </p:cNvPr>
            <p:cNvSpPr/>
            <p:nvPr/>
          </p:nvSpPr>
          <p:spPr>
            <a:xfrm>
              <a:off x="4532773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" name="任意多边形: 形状 142">
              <a:extLst>
                <a:ext uri="{FF2B5EF4-FFF2-40B4-BE49-F238E27FC236}">
                  <a16:creationId xmlns:a16="http://schemas.microsoft.com/office/drawing/2014/main" id="{1C392618-AA08-D358-A0F7-A2C2AC625BC0}"/>
                </a:ext>
              </a:extLst>
            </p:cNvPr>
            <p:cNvSpPr/>
            <p:nvPr/>
          </p:nvSpPr>
          <p:spPr>
            <a:xfrm>
              <a:off x="4532773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" name="任意多边形: 形状 143">
              <a:extLst>
                <a:ext uri="{FF2B5EF4-FFF2-40B4-BE49-F238E27FC236}">
                  <a16:creationId xmlns:a16="http://schemas.microsoft.com/office/drawing/2014/main" id="{5ED74E57-3957-EC25-D72A-58BE5E6D33D0}"/>
                </a:ext>
              </a:extLst>
            </p:cNvPr>
            <p:cNvSpPr/>
            <p:nvPr/>
          </p:nvSpPr>
          <p:spPr>
            <a:xfrm>
              <a:off x="4580289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5" name="任意多边形: 形状 144">
              <a:extLst>
                <a:ext uri="{FF2B5EF4-FFF2-40B4-BE49-F238E27FC236}">
                  <a16:creationId xmlns:a16="http://schemas.microsoft.com/office/drawing/2014/main" id="{69807D30-A784-6CBA-4175-EC8F6BD0F1B8}"/>
                </a:ext>
              </a:extLst>
            </p:cNvPr>
            <p:cNvSpPr/>
            <p:nvPr/>
          </p:nvSpPr>
          <p:spPr>
            <a:xfrm>
              <a:off x="4580289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" name="任意多边形: 形状 145">
              <a:extLst>
                <a:ext uri="{FF2B5EF4-FFF2-40B4-BE49-F238E27FC236}">
                  <a16:creationId xmlns:a16="http://schemas.microsoft.com/office/drawing/2014/main" id="{E239B059-04F5-DC0A-339F-ED9B32723683}"/>
                </a:ext>
              </a:extLst>
            </p:cNvPr>
            <p:cNvSpPr/>
            <p:nvPr/>
          </p:nvSpPr>
          <p:spPr>
            <a:xfrm>
              <a:off x="4627727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" name="任意多边形: 形状 146">
              <a:extLst>
                <a:ext uri="{FF2B5EF4-FFF2-40B4-BE49-F238E27FC236}">
                  <a16:creationId xmlns:a16="http://schemas.microsoft.com/office/drawing/2014/main" id="{13C84990-28FB-79D8-E673-E935DB0BA17E}"/>
                </a:ext>
              </a:extLst>
            </p:cNvPr>
            <p:cNvSpPr/>
            <p:nvPr/>
          </p:nvSpPr>
          <p:spPr>
            <a:xfrm>
              <a:off x="4627727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" name="任意多边形: 形状 147">
              <a:extLst>
                <a:ext uri="{FF2B5EF4-FFF2-40B4-BE49-F238E27FC236}">
                  <a16:creationId xmlns:a16="http://schemas.microsoft.com/office/drawing/2014/main" id="{13C554EC-772E-65B1-CFBA-4560336B9A36}"/>
                </a:ext>
              </a:extLst>
            </p:cNvPr>
            <p:cNvSpPr/>
            <p:nvPr/>
          </p:nvSpPr>
          <p:spPr>
            <a:xfrm>
              <a:off x="4675243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" name="任意多边形: 形状 148">
              <a:extLst>
                <a:ext uri="{FF2B5EF4-FFF2-40B4-BE49-F238E27FC236}">
                  <a16:creationId xmlns:a16="http://schemas.microsoft.com/office/drawing/2014/main" id="{688EC9F3-521F-9596-7886-00BEE6ACFF5D}"/>
                </a:ext>
              </a:extLst>
            </p:cNvPr>
            <p:cNvSpPr/>
            <p:nvPr/>
          </p:nvSpPr>
          <p:spPr>
            <a:xfrm>
              <a:off x="4675243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" name="任意多边形: 形状 149">
              <a:extLst>
                <a:ext uri="{FF2B5EF4-FFF2-40B4-BE49-F238E27FC236}">
                  <a16:creationId xmlns:a16="http://schemas.microsoft.com/office/drawing/2014/main" id="{59155813-C0B4-DF79-9953-8CB60BB77CF8}"/>
                </a:ext>
              </a:extLst>
            </p:cNvPr>
            <p:cNvSpPr/>
            <p:nvPr/>
          </p:nvSpPr>
          <p:spPr>
            <a:xfrm>
              <a:off x="4722681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" name="任意多边形: 形状 150">
              <a:extLst>
                <a:ext uri="{FF2B5EF4-FFF2-40B4-BE49-F238E27FC236}">
                  <a16:creationId xmlns:a16="http://schemas.microsoft.com/office/drawing/2014/main" id="{48B1CCAF-2F5F-387B-EEB4-59E22EC02083}"/>
                </a:ext>
              </a:extLst>
            </p:cNvPr>
            <p:cNvSpPr/>
            <p:nvPr/>
          </p:nvSpPr>
          <p:spPr>
            <a:xfrm>
              <a:off x="4722681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" name="任意多边形: 形状 151">
              <a:extLst>
                <a:ext uri="{FF2B5EF4-FFF2-40B4-BE49-F238E27FC236}">
                  <a16:creationId xmlns:a16="http://schemas.microsoft.com/office/drawing/2014/main" id="{035775C9-FE5C-82B1-B163-C9439F5EF616}"/>
                </a:ext>
              </a:extLst>
            </p:cNvPr>
            <p:cNvSpPr/>
            <p:nvPr/>
          </p:nvSpPr>
          <p:spPr>
            <a:xfrm>
              <a:off x="4484715" y="6063684"/>
              <a:ext cx="237423" cy="9301"/>
            </a:xfrm>
            <a:custGeom>
              <a:avLst/>
              <a:gdLst>
                <a:gd name="connsiteX0" fmla="*/ 0 w 237423"/>
                <a:gd name="connsiteY0" fmla="*/ 0 h 9301"/>
                <a:gd name="connsiteX1" fmla="*/ 237424 w 237423"/>
                <a:gd name="connsiteY1" fmla="*/ 0 h 9301"/>
                <a:gd name="connsiteX2" fmla="*/ 237424 w 237423"/>
                <a:gd name="connsiteY2" fmla="*/ 9302 h 9301"/>
                <a:gd name="connsiteX3" fmla="*/ 0 w 237423"/>
                <a:gd name="connsiteY3" fmla="*/ 9302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7423" h="9301">
                  <a:moveTo>
                    <a:pt x="0" y="0"/>
                  </a:moveTo>
                  <a:lnTo>
                    <a:pt x="237424" y="0"/>
                  </a:lnTo>
                  <a:lnTo>
                    <a:pt x="237424" y="9302"/>
                  </a:lnTo>
                  <a:lnTo>
                    <a:pt x="0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" name="任意多边形: 形状 152">
              <a:extLst>
                <a:ext uri="{FF2B5EF4-FFF2-40B4-BE49-F238E27FC236}">
                  <a16:creationId xmlns:a16="http://schemas.microsoft.com/office/drawing/2014/main" id="{9B59FB46-ABC3-5C70-2550-B03EF272A9E8}"/>
                </a:ext>
              </a:extLst>
            </p:cNvPr>
            <p:cNvSpPr/>
            <p:nvPr/>
          </p:nvSpPr>
          <p:spPr>
            <a:xfrm>
              <a:off x="4484715" y="6170265"/>
              <a:ext cx="237423" cy="9301"/>
            </a:xfrm>
            <a:custGeom>
              <a:avLst/>
              <a:gdLst>
                <a:gd name="connsiteX0" fmla="*/ 0 w 237423"/>
                <a:gd name="connsiteY0" fmla="*/ 0 h 9301"/>
                <a:gd name="connsiteX1" fmla="*/ 237424 w 237423"/>
                <a:gd name="connsiteY1" fmla="*/ 0 h 9301"/>
                <a:gd name="connsiteX2" fmla="*/ 237424 w 237423"/>
                <a:gd name="connsiteY2" fmla="*/ 9302 h 9301"/>
                <a:gd name="connsiteX3" fmla="*/ 0 w 237423"/>
                <a:gd name="connsiteY3" fmla="*/ 9302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7423" h="9301">
                  <a:moveTo>
                    <a:pt x="0" y="0"/>
                  </a:moveTo>
                  <a:lnTo>
                    <a:pt x="237424" y="0"/>
                  </a:lnTo>
                  <a:lnTo>
                    <a:pt x="237424" y="9302"/>
                  </a:lnTo>
                  <a:lnTo>
                    <a:pt x="0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" name="任意多边形: 形状 153">
              <a:extLst>
                <a:ext uri="{FF2B5EF4-FFF2-40B4-BE49-F238E27FC236}">
                  <a16:creationId xmlns:a16="http://schemas.microsoft.com/office/drawing/2014/main" id="{F1270931-15C5-0D82-DB40-5DBF4187521C}"/>
                </a:ext>
              </a:extLst>
            </p:cNvPr>
            <p:cNvSpPr/>
            <p:nvPr/>
          </p:nvSpPr>
          <p:spPr>
            <a:xfrm>
              <a:off x="4521146" y="6031593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" name="任意多边形: 形状 154">
              <a:extLst>
                <a:ext uri="{FF2B5EF4-FFF2-40B4-BE49-F238E27FC236}">
                  <a16:creationId xmlns:a16="http://schemas.microsoft.com/office/drawing/2014/main" id="{C3F9119F-51E9-524B-627B-B8B17A18A6DA}"/>
                </a:ext>
              </a:extLst>
            </p:cNvPr>
            <p:cNvSpPr/>
            <p:nvPr/>
          </p:nvSpPr>
          <p:spPr>
            <a:xfrm>
              <a:off x="4550369" y="6031593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" name="任意多边形: 形状 155">
              <a:extLst>
                <a:ext uri="{FF2B5EF4-FFF2-40B4-BE49-F238E27FC236}">
                  <a16:creationId xmlns:a16="http://schemas.microsoft.com/office/drawing/2014/main" id="{0D6D8E1B-9606-8B2C-72B0-E29C93E31893}"/>
                </a:ext>
              </a:extLst>
            </p:cNvPr>
            <p:cNvSpPr/>
            <p:nvPr/>
          </p:nvSpPr>
          <p:spPr>
            <a:xfrm>
              <a:off x="4579592" y="6031593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" name="任意多边形: 形状 156">
              <a:extLst>
                <a:ext uri="{FF2B5EF4-FFF2-40B4-BE49-F238E27FC236}">
                  <a16:creationId xmlns:a16="http://schemas.microsoft.com/office/drawing/2014/main" id="{C91E6730-D17F-5310-0969-CC91FCC8F45D}"/>
                </a:ext>
              </a:extLst>
            </p:cNvPr>
            <p:cNvSpPr/>
            <p:nvPr/>
          </p:nvSpPr>
          <p:spPr>
            <a:xfrm>
              <a:off x="4608814" y="6031593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" name="任意多边形: 形状 157">
              <a:extLst>
                <a:ext uri="{FF2B5EF4-FFF2-40B4-BE49-F238E27FC236}">
                  <a16:creationId xmlns:a16="http://schemas.microsoft.com/office/drawing/2014/main" id="{61F9F3A9-A8A2-65EF-1591-6708E3B0A445}"/>
                </a:ext>
              </a:extLst>
            </p:cNvPr>
            <p:cNvSpPr/>
            <p:nvPr/>
          </p:nvSpPr>
          <p:spPr>
            <a:xfrm>
              <a:off x="4638037" y="6031593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" name="任意多边形: 形状 158">
              <a:extLst>
                <a:ext uri="{FF2B5EF4-FFF2-40B4-BE49-F238E27FC236}">
                  <a16:creationId xmlns:a16="http://schemas.microsoft.com/office/drawing/2014/main" id="{A7BB0303-B9A5-0BF3-452D-1DCDA7377D2D}"/>
                </a:ext>
              </a:extLst>
            </p:cNvPr>
            <p:cNvSpPr/>
            <p:nvPr/>
          </p:nvSpPr>
          <p:spPr>
            <a:xfrm>
              <a:off x="4667259" y="6031593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" name="任意多边形: 形状 159">
              <a:extLst>
                <a:ext uri="{FF2B5EF4-FFF2-40B4-BE49-F238E27FC236}">
                  <a16:creationId xmlns:a16="http://schemas.microsoft.com/office/drawing/2014/main" id="{2C5DFB52-08D5-B96E-E3F4-3B4CA8D1B8EB}"/>
                </a:ext>
              </a:extLst>
            </p:cNvPr>
            <p:cNvSpPr/>
            <p:nvPr/>
          </p:nvSpPr>
          <p:spPr>
            <a:xfrm>
              <a:off x="4521146" y="6193674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" name="任意多边形: 形状 160">
              <a:extLst>
                <a:ext uri="{FF2B5EF4-FFF2-40B4-BE49-F238E27FC236}">
                  <a16:creationId xmlns:a16="http://schemas.microsoft.com/office/drawing/2014/main" id="{532660B0-B6B4-CFCD-8F43-1558027B9D1C}"/>
                </a:ext>
              </a:extLst>
            </p:cNvPr>
            <p:cNvSpPr/>
            <p:nvPr/>
          </p:nvSpPr>
          <p:spPr>
            <a:xfrm>
              <a:off x="4550369" y="6193674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" name="任意多边形: 形状 161">
              <a:extLst>
                <a:ext uri="{FF2B5EF4-FFF2-40B4-BE49-F238E27FC236}">
                  <a16:creationId xmlns:a16="http://schemas.microsoft.com/office/drawing/2014/main" id="{FFD9B297-8B28-E286-4CF3-17445920A858}"/>
                </a:ext>
              </a:extLst>
            </p:cNvPr>
            <p:cNvSpPr/>
            <p:nvPr/>
          </p:nvSpPr>
          <p:spPr>
            <a:xfrm>
              <a:off x="4579592" y="6193674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" name="任意多边形: 形状 162">
              <a:extLst>
                <a:ext uri="{FF2B5EF4-FFF2-40B4-BE49-F238E27FC236}">
                  <a16:creationId xmlns:a16="http://schemas.microsoft.com/office/drawing/2014/main" id="{AA0F295A-6961-DBDC-CABE-9EE72A1E4C64}"/>
                </a:ext>
              </a:extLst>
            </p:cNvPr>
            <p:cNvSpPr/>
            <p:nvPr/>
          </p:nvSpPr>
          <p:spPr>
            <a:xfrm>
              <a:off x="4608814" y="6193674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" name="任意多边形: 形状 163">
              <a:extLst>
                <a:ext uri="{FF2B5EF4-FFF2-40B4-BE49-F238E27FC236}">
                  <a16:creationId xmlns:a16="http://schemas.microsoft.com/office/drawing/2014/main" id="{997AC424-0516-C4D5-D1B9-651B667EB673}"/>
                </a:ext>
              </a:extLst>
            </p:cNvPr>
            <p:cNvSpPr/>
            <p:nvPr/>
          </p:nvSpPr>
          <p:spPr>
            <a:xfrm>
              <a:off x="4638037" y="6193674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" name="任意多边形: 形状 164">
              <a:extLst>
                <a:ext uri="{FF2B5EF4-FFF2-40B4-BE49-F238E27FC236}">
                  <a16:creationId xmlns:a16="http://schemas.microsoft.com/office/drawing/2014/main" id="{A5B92E31-574E-EFAC-FF6B-ABCB4FE7A3F1}"/>
                </a:ext>
              </a:extLst>
            </p:cNvPr>
            <p:cNvSpPr/>
            <p:nvPr/>
          </p:nvSpPr>
          <p:spPr>
            <a:xfrm>
              <a:off x="4667259" y="6193674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" name="任意多边形: 形状 165">
              <a:extLst>
                <a:ext uri="{FF2B5EF4-FFF2-40B4-BE49-F238E27FC236}">
                  <a16:creationId xmlns:a16="http://schemas.microsoft.com/office/drawing/2014/main" id="{91B84F84-60C0-01CE-5756-971B93EB59C5}"/>
                </a:ext>
              </a:extLst>
            </p:cNvPr>
            <p:cNvSpPr/>
            <p:nvPr/>
          </p:nvSpPr>
          <p:spPr>
            <a:xfrm>
              <a:off x="4828332" y="6400635"/>
              <a:ext cx="298426" cy="9689"/>
            </a:xfrm>
            <a:custGeom>
              <a:avLst/>
              <a:gdLst>
                <a:gd name="connsiteX0" fmla="*/ 0 w 298426"/>
                <a:gd name="connsiteY0" fmla="*/ 0 h 9689"/>
                <a:gd name="connsiteX1" fmla="*/ 298427 w 298426"/>
                <a:gd name="connsiteY1" fmla="*/ 0 h 9689"/>
                <a:gd name="connsiteX2" fmla="*/ 298427 w 298426"/>
                <a:gd name="connsiteY2" fmla="*/ 9689 h 9689"/>
                <a:gd name="connsiteX3" fmla="*/ 0 w 298426"/>
                <a:gd name="connsiteY3" fmla="*/ 9689 h 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8426" h="9689">
                  <a:moveTo>
                    <a:pt x="0" y="0"/>
                  </a:moveTo>
                  <a:lnTo>
                    <a:pt x="298427" y="0"/>
                  </a:lnTo>
                  <a:lnTo>
                    <a:pt x="298427" y="9689"/>
                  </a:lnTo>
                  <a:lnTo>
                    <a:pt x="0" y="968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7" name="任意多边形: 形状 166">
              <a:extLst>
                <a:ext uri="{FF2B5EF4-FFF2-40B4-BE49-F238E27FC236}">
                  <a16:creationId xmlns:a16="http://schemas.microsoft.com/office/drawing/2014/main" id="{23560786-0365-E7CA-A37A-E9A284612DB3}"/>
                </a:ext>
              </a:extLst>
            </p:cNvPr>
            <p:cNvSpPr/>
            <p:nvPr/>
          </p:nvSpPr>
          <p:spPr>
            <a:xfrm>
              <a:off x="4828332" y="6444585"/>
              <a:ext cx="298426" cy="8371"/>
            </a:xfrm>
            <a:custGeom>
              <a:avLst/>
              <a:gdLst>
                <a:gd name="connsiteX0" fmla="*/ 0 w 298426"/>
                <a:gd name="connsiteY0" fmla="*/ 0 h 8371"/>
                <a:gd name="connsiteX1" fmla="*/ 298427 w 298426"/>
                <a:gd name="connsiteY1" fmla="*/ 0 h 8371"/>
                <a:gd name="connsiteX2" fmla="*/ 298427 w 298426"/>
                <a:gd name="connsiteY2" fmla="*/ 8371 h 8371"/>
                <a:gd name="connsiteX3" fmla="*/ 0 w 298426"/>
                <a:gd name="connsiteY3" fmla="*/ 8371 h 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8426" h="8371">
                  <a:moveTo>
                    <a:pt x="0" y="0"/>
                  </a:moveTo>
                  <a:lnTo>
                    <a:pt x="298427" y="0"/>
                  </a:lnTo>
                  <a:lnTo>
                    <a:pt x="298427" y="8371"/>
                  </a:lnTo>
                  <a:lnTo>
                    <a:pt x="0" y="837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8" name="任意多边形: 形状 167">
              <a:extLst>
                <a:ext uri="{FF2B5EF4-FFF2-40B4-BE49-F238E27FC236}">
                  <a16:creationId xmlns:a16="http://schemas.microsoft.com/office/drawing/2014/main" id="{E7ED7B77-490E-4E28-6466-11DB8481BE6F}"/>
                </a:ext>
              </a:extLst>
            </p:cNvPr>
            <p:cNvSpPr/>
            <p:nvPr/>
          </p:nvSpPr>
          <p:spPr>
            <a:xfrm>
              <a:off x="4574941" y="5837267"/>
              <a:ext cx="56972" cy="64878"/>
            </a:xfrm>
            <a:custGeom>
              <a:avLst/>
              <a:gdLst>
                <a:gd name="connsiteX0" fmla="*/ 56972 w 56972"/>
                <a:gd name="connsiteY0" fmla="*/ 64879 h 64878"/>
                <a:gd name="connsiteX1" fmla="*/ 0 w 56972"/>
                <a:gd name="connsiteY1" fmla="*/ 64879 h 64878"/>
                <a:gd name="connsiteX2" fmla="*/ 0 w 56972"/>
                <a:gd name="connsiteY2" fmla="*/ 0 h 64878"/>
                <a:gd name="connsiteX3" fmla="*/ 56972 w 56972"/>
                <a:gd name="connsiteY3" fmla="*/ 0 h 64878"/>
                <a:gd name="connsiteX4" fmla="*/ 56972 w 56972"/>
                <a:gd name="connsiteY4" fmla="*/ 64879 h 64878"/>
                <a:gd name="connsiteX5" fmla="*/ 9302 w 56972"/>
                <a:gd name="connsiteY5" fmla="*/ 55577 h 64878"/>
                <a:gd name="connsiteX6" fmla="*/ 47671 w 56972"/>
                <a:gd name="connsiteY6" fmla="*/ 55577 h 64878"/>
                <a:gd name="connsiteX7" fmla="*/ 47671 w 56972"/>
                <a:gd name="connsiteY7" fmla="*/ 9302 h 64878"/>
                <a:gd name="connsiteX8" fmla="*/ 9302 w 56972"/>
                <a:gd name="connsiteY8" fmla="*/ 9302 h 64878"/>
                <a:gd name="connsiteX9" fmla="*/ 9302 w 56972"/>
                <a:gd name="connsiteY9" fmla="*/ 55577 h 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72" h="64878">
                  <a:moveTo>
                    <a:pt x="56972" y="64879"/>
                  </a:moveTo>
                  <a:lnTo>
                    <a:pt x="0" y="64879"/>
                  </a:lnTo>
                  <a:lnTo>
                    <a:pt x="0" y="0"/>
                  </a:lnTo>
                  <a:lnTo>
                    <a:pt x="56972" y="0"/>
                  </a:lnTo>
                  <a:lnTo>
                    <a:pt x="56972" y="64879"/>
                  </a:lnTo>
                  <a:close/>
                  <a:moveTo>
                    <a:pt x="9302" y="55577"/>
                  </a:moveTo>
                  <a:lnTo>
                    <a:pt x="47671" y="55577"/>
                  </a:lnTo>
                  <a:lnTo>
                    <a:pt x="47671" y="9302"/>
                  </a:lnTo>
                  <a:lnTo>
                    <a:pt x="9302" y="9302"/>
                  </a:lnTo>
                  <a:lnTo>
                    <a:pt x="9302" y="5557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9" name="任意多边形: 形状 168">
              <a:extLst>
                <a:ext uri="{FF2B5EF4-FFF2-40B4-BE49-F238E27FC236}">
                  <a16:creationId xmlns:a16="http://schemas.microsoft.com/office/drawing/2014/main" id="{DDBB2416-B3BD-6340-7D3D-6914257FB8B4}"/>
                </a:ext>
              </a:extLst>
            </p:cNvPr>
            <p:cNvSpPr/>
            <p:nvPr/>
          </p:nvSpPr>
          <p:spPr>
            <a:xfrm>
              <a:off x="4574941" y="5708672"/>
              <a:ext cx="56972" cy="64878"/>
            </a:xfrm>
            <a:custGeom>
              <a:avLst/>
              <a:gdLst>
                <a:gd name="connsiteX0" fmla="*/ 56972 w 56972"/>
                <a:gd name="connsiteY0" fmla="*/ 64879 h 64878"/>
                <a:gd name="connsiteX1" fmla="*/ 0 w 56972"/>
                <a:gd name="connsiteY1" fmla="*/ 64879 h 64878"/>
                <a:gd name="connsiteX2" fmla="*/ 0 w 56972"/>
                <a:gd name="connsiteY2" fmla="*/ 0 h 64878"/>
                <a:gd name="connsiteX3" fmla="*/ 56972 w 56972"/>
                <a:gd name="connsiteY3" fmla="*/ 0 h 64878"/>
                <a:gd name="connsiteX4" fmla="*/ 56972 w 56972"/>
                <a:gd name="connsiteY4" fmla="*/ 64879 h 64878"/>
                <a:gd name="connsiteX5" fmla="*/ 9302 w 56972"/>
                <a:gd name="connsiteY5" fmla="*/ 55577 h 64878"/>
                <a:gd name="connsiteX6" fmla="*/ 47671 w 56972"/>
                <a:gd name="connsiteY6" fmla="*/ 55577 h 64878"/>
                <a:gd name="connsiteX7" fmla="*/ 47671 w 56972"/>
                <a:gd name="connsiteY7" fmla="*/ 9302 h 64878"/>
                <a:gd name="connsiteX8" fmla="*/ 9302 w 56972"/>
                <a:gd name="connsiteY8" fmla="*/ 9302 h 64878"/>
                <a:gd name="connsiteX9" fmla="*/ 9302 w 56972"/>
                <a:gd name="connsiteY9" fmla="*/ 55577 h 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72" h="64878">
                  <a:moveTo>
                    <a:pt x="56972" y="64879"/>
                  </a:moveTo>
                  <a:lnTo>
                    <a:pt x="0" y="64879"/>
                  </a:lnTo>
                  <a:lnTo>
                    <a:pt x="0" y="0"/>
                  </a:lnTo>
                  <a:lnTo>
                    <a:pt x="56972" y="0"/>
                  </a:lnTo>
                  <a:lnTo>
                    <a:pt x="56972" y="64879"/>
                  </a:lnTo>
                  <a:close/>
                  <a:moveTo>
                    <a:pt x="9302" y="55577"/>
                  </a:moveTo>
                  <a:lnTo>
                    <a:pt x="47671" y="55577"/>
                  </a:lnTo>
                  <a:lnTo>
                    <a:pt x="47671" y="9302"/>
                  </a:lnTo>
                  <a:lnTo>
                    <a:pt x="9302" y="9302"/>
                  </a:lnTo>
                  <a:lnTo>
                    <a:pt x="9302" y="5557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0" name="任意多边形: 形状 169">
              <a:extLst>
                <a:ext uri="{FF2B5EF4-FFF2-40B4-BE49-F238E27FC236}">
                  <a16:creationId xmlns:a16="http://schemas.microsoft.com/office/drawing/2014/main" id="{321B2132-7F85-0DB1-0191-119237CAB40E}"/>
                </a:ext>
              </a:extLst>
            </p:cNvPr>
            <p:cNvSpPr/>
            <p:nvPr/>
          </p:nvSpPr>
          <p:spPr>
            <a:xfrm>
              <a:off x="4574941" y="5580155"/>
              <a:ext cx="56972" cy="64878"/>
            </a:xfrm>
            <a:custGeom>
              <a:avLst/>
              <a:gdLst>
                <a:gd name="connsiteX0" fmla="*/ 56972 w 56972"/>
                <a:gd name="connsiteY0" fmla="*/ 64879 h 64878"/>
                <a:gd name="connsiteX1" fmla="*/ 0 w 56972"/>
                <a:gd name="connsiteY1" fmla="*/ 64879 h 64878"/>
                <a:gd name="connsiteX2" fmla="*/ 0 w 56972"/>
                <a:gd name="connsiteY2" fmla="*/ 0 h 64878"/>
                <a:gd name="connsiteX3" fmla="*/ 56972 w 56972"/>
                <a:gd name="connsiteY3" fmla="*/ 0 h 64878"/>
                <a:gd name="connsiteX4" fmla="*/ 56972 w 56972"/>
                <a:gd name="connsiteY4" fmla="*/ 64879 h 64878"/>
                <a:gd name="connsiteX5" fmla="*/ 9302 w 56972"/>
                <a:gd name="connsiteY5" fmla="*/ 55577 h 64878"/>
                <a:gd name="connsiteX6" fmla="*/ 47671 w 56972"/>
                <a:gd name="connsiteY6" fmla="*/ 55577 h 64878"/>
                <a:gd name="connsiteX7" fmla="*/ 47671 w 56972"/>
                <a:gd name="connsiteY7" fmla="*/ 9302 h 64878"/>
                <a:gd name="connsiteX8" fmla="*/ 9302 w 56972"/>
                <a:gd name="connsiteY8" fmla="*/ 9302 h 64878"/>
                <a:gd name="connsiteX9" fmla="*/ 9302 w 56972"/>
                <a:gd name="connsiteY9" fmla="*/ 55577 h 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72" h="64878">
                  <a:moveTo>
                    <a:pt x="56972" y="64879"/>
                  </a:moveTo>
                  <a:lnTo>
                    <a:pt x="0" y="64879"/>
                  </a:lnTo>
                  <a:lnTo>
                    <a:pt x="0" y="0"/>
                  </a:lnTo>
                  <a:lnTo>
                    <a:pt x="56972" y="0"/>
                  </a:lnTo>
                  <a:lnTo>
                    <a:pt x="56972" y="64879"/>
                  </a:lnTo>
                  <a:close/>
                  <a:moveTo>
                    <a:pt x="9302" y="55577"/>
                  </a:moveTo>
                  <a:lnTo>
                    <a:pt x="47671" y="55577"/>
                  </a:lnTo>
                  <a:lnTo>
                    <a:pt x="47671" y="9302"/>
                  </a:lnTo>
                  <a:lnTo>
                    <a:pt x="9302" y="9302"/>
                  </a:lnTo>
                  <a:lnTo>
                    <a:pt x="9302" y="5557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" name="任意多边形: 形状 170">
              <a:extLst>
                <a:ext uri="{FF2B5EF4-FFF2-40B4-BE49-F238E27FC236}">
                  <a16:creationId xmlns:a16="http://schemas.microsoft.com/office/drawing/2014/main" id="{E299087F-6BE7-4600-FB9C-72BFD074DFD2}"/>
                </a:ext>
              </a:extLst>
            </p:cNvPr>
            <p:cNvSpPr/>
            <p:nvPr/>
          </p:nvSpPr>
          <p:spPr>
            <a:xfrm>
              <a:off x="4574941" y="5451638"/>
              <a:ext cx="56972" cy="64878"/>
            </a:xfrm>
            <a:custGeom>
              <a:avLst/>
              <a:gdLst>
                <a:gd name="connsiteX0" fmla="*/ 56972 w 56972"/>
                <a:gd name="connsiteY0" fmla="*/ 64879 h 64878"/>
                <a:gd name="connsiteX1" fmla="*/ 0 w 56972"/>
                <a:gd name="connsiteY1" fmla="*/ 64879 h 64878"/>
                <a:gd name="connsiteX2" fmla="*/ 0 w 56972"/>
                <a:gd name="connsiteY2" fmla="*/ 0 h 64878"/>
                <a:gd name="connsiteX3" fmla="*/ 56972 w 56972"/>
                <a:gd name="connsiteY3" fmla="*/ 0 h 64878"/>
                <a:gd name="connsiteX4" fmla="*/ 56972 w 56972"/>
                <a:gd name="connsiteY4" fmla="*/ 64879 h 64878"/>
                <a:gd name="connsiteX5" fmla="*/ 9302 w 56972"/>
                <a:gd name="connsiteY5" fmla="*/ 55500 h 64878"/>
                <a:gd name="connsiteX6" fmla="*/ 47671 w 56972"/>
                <a:gd name="connsiteY6" fmla="*/ 55500 h 64878"/>
                <a:gd name="connsiteX7" fmla="*/ 47671 w 56972"/>
                <a:gd name="connsiteY7" fmla="*/ 9224 h 64878"/>
                <a:gd name="connsiteX8" fmla="*/ 9302 w 56972"/>
                <a:gd name="connsiteY8" fmla="*/ 9224 h 64878"/>
                <a:gd name="connsiteX9" fmla="*/ 9302 w 56972"/>
                <a:gd name="connsiteY9" fmla="*/ 55500 h 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72" h="64878">
                  <a:moveTo>
                    <a:pt x="56972" y="64879"/>
                  </a:moveTo>
                  <a:lnTo>
                    <a:pt x="0" y="64879"/>
                  </a:lnTo>
                  <a:lnTo>
                    <a:pt x="0" y="0"/>
                  </a:lnTo>
                  <a:lnTo>
                    <a:pt x="56972" y="0"/>
                  </a:lnTo>
                  <a:lnTo>
                    <a:pt x="56972" y="64879"/>
                  </a:lnTo>
                  <a:close/>
                  <a:moveTo>
                    <a:pt x="9302" y="55500"/>
                  </a:moveTo>
                  <a:lnTo>
                    <a:pt x="47671" y="55500"/>
                  </a:lnTo>
                  <a:lnTo>
                    <a:pt x="47671" y="9224"/>
                  </a:lnTo>
                  <a:lnTo>
                    <a:pt x="9302" y="9224"/>
                  </a:lnTo>
                  <a:lnTo>
                    <a:pt x="9302" y="5550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2" name="任意多边形: 形状 171">
              <a:extLst>
                <a:ext uri="{FF2B5EF4-FFF2-40B4-BE49-F238E27FC236}">
                  <a16:creationId xmlns:a16="http://schemas.microsoft.com/office/drawing/2014/main" id="{FEBE52BE-1CB0-C7C0-34F0-B4C70ACAA3C7}"/>
                </a:ext>
              </a:extLst>
            </p:cNvPr>
            <p:cNvSpPr/>
            <p:nvPr/>
          </p:nvSpPr>
          <p:spPr>
            <a:xfrm>
              <a:off x="4574941" y="5323043"/>
              <a:ext cx="56972" cy="64878"/>
            </a:xfrm>
            <a:custGeom>
              <a:avLst/>
              <a:gdLst>
                <a:gd name="connsiteX0" fmla="*/ 56972 w 56972"/>
                <a:gd name="connsiteY0" fmla="*/ 64879 h 64878"/>
                <a:gd name="connsiteX1" fmla="*/ 0 w 56972"/>
                <a:gd name="connsiteY1" fmla="*/ 64879 h 64878"/>
                <a:gd name="connsiteX2" fmla="*/ 0 w 56972"/>
                <a:gd name="connsiteY2" fmla="*/ 0 h 64878"/>
                <a:gd name="connsiteX3" fmla="*/ 56972 w 56972"/>
                <a:gd name="connsiteY3" fmla="*/ 0 h 64878"/>
                <a:gd name="connsiteX4" fmla="*/ 56972 w 56972"/>
                <a:gd name="connsiteY4" fmla="*/ 64879 h 64878"/>
                <a:gd name="connsiteX5" fmla="*/ 9302 w 56972"/>
                <a:gd name="connsiteY5" fmla="*/ 55577 h 64878"/>
                <a:gd name="connsiteX6" fmla="*/ 47671 w 56972"/>
                <a:gd name="connsiteY6" fmla="*/ 55577 h 64878"/>
                <a:gd name="connsiteX7" fmla="*/ 47671 w 56972"/>
                <a:gd name="connsiteY7" fmla="*/ 9302 h 64878"/>
                <a:gd name="connsiteX8" fmla="*/ 9302 w 56972"/>
                <a:gd name="connsiteY8" fmla="*/ 9302 h 64878"/>
                <a:gd name="connsiteX9" fmla="*/ 9302 w 56972"/>
                <a:gd name="connsiteY9" fmla="*/ 55577 h 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72" h="64878">
                  <a:moveTo>
                    <a:pt x="56972" y="64879"/>
                  </a:moveTo>
                  <a:lnTo>
                    <a:pt x="0" y="64879"/>
                  </a:lnTo>
                  <a:lnTo>
                    <a:pt x="0" y="0"/>
                  </a:lnTo>
                  <a:lnTo>
                    <a:pt x="56972" y="0"/>
                  </a:lnTo>
                  <a:lnTo>
                    <a:pt x="56972" y="64879"/>
                  </a:lnTo>
                  <a:close/>
                  <a:moveTo>
                    <a:pt x="9302" y="55577"/>
                  </a:moveTo>
                  <a:lnTo>
                    <a:pt x="47671" y="55577"/>
                  </a:lnTo>
                  <a:lnTo>
                    <a:pt x="47671" y="9302"/>
                  </a:lnTo>
                  <a:lnTo>
                    <a:pt x="9302" y="9302"/>
                  </a:lnTo>
                  <a:lnTo>
                    <a:pt x="9302" y="5557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3" name="任意多边形: 形状 172">
              <a:extLst>
                <a:ext uri="{FF2B5EF4-FFF2-40B4-BE49-F238E27FC236}">
                  <a16:creationId xmlns:a16="http://schemas.microsoft.com/office/drawing/2014/main" id="{D5E94CF5-8564-C5F3-5D6E-81628AE62A86}"/>
                </a:ext>
              </a:extLst>
            </p:cNvPr>
            <p:cNvSpPr/>
            <p:nvPr/>
          </p:nvSpPr>
          <p:spPr>
            <a:xfrm>
              <a:off x="4507892" y="5014695"/>
              <a:ext cx="176963" cy="7286"/>
            </a:xfrm>
            <a:custGeom>
              <a:avLst/>
              <a:gdLst>
                <a:gd name="connsiteX0" fmla="*/ 0 w 176963"/>
                <a:gd name="connsiteY0" fmla="*/ 0 h 7286"/>
                <a:gd name="connsiteX1" fmla="*/ 176963 w 176963"/>
                <a:gd name="connsiteY1" fmla="*/ 0 h 7286"/>
                <a:gd name="connsiteX2" fmla="*/ 176963 w 176963"/>
                <a:gd name="connsiteY2" fmla="*/ 7286 h 7286"/>
                <a:gd name="connsiteX3" fmla="*/ 0 w 176963"/>
                <a:gd name="connsiteY3" fmla="*/ 7286 h 7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6963" h="7286">
                  <a:moveTo>
                    <a:pt x="0" y="0"/>
                  </a:moveTo>
                  <a:lnTo>
                    <a:pt x="176963" y="0"/>
                  </a:lnTo>
                  <a:lnTo>
                    <a:pt x="176963" y="7286"/>
                  </a:lnTo>
                  <a:lnTo>
                    <a:pt x="0" y="728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4" name="任意多边形: 形状 173">
              <a:extLst>
                <a:ext uri="{FF2B5EF4-FFF2-40B4-BE49-F238E27FC236}">
                  <a16:creationId xmlns:a16="http://schemas.microsoft.com/office/drawing/2014/main" id="{0F185579-42CE-2BE5-328A-41BED56BE9D2}"/>
                </a:ext>
              </a:extLst>
            </p:cNvPr>
            <p:cNvSpPr/>
            <p:nvPr/>
          </p:nvSpPr>
          <p:spPr>
            <a:xfrm>
              <a:off x="4483397" y="5140422"/>
              <a:ext cx="226106" cy="7286"/>
            </a:xfrm>
            <a:custGeom>
              <a:avLst/>
              <a:gdLst>
                <a:gd name="connsiteX0" fmla="*/ 0 w 226106"/>
                <a:gd name="connsiteY0" fmla="*/ 0 h 7286"/>
                <a:gd name="connsiteX1" fmla="*/ 226107 w 226106"/>
                <a:gd name="connsiteY1" fmla="*/ 0 h 7286"/>
                <a:gd name="connsiteX2" fmla="*/ 226107 w 226106"/>
                <a:gd name="connsiteY2" fmla="*/ 7286 h 7286"/>
                <a:gd name="connsiteX3" fmla="*/ 0 w 226106"/>
                <a:gd name="connsiteY3" fmla="*/ 7286 h 7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106" h="7286">
                  <a:moveTo>
                    <a:pt x="0" y="0"/>
                  </a:moveTo>
                  <a:lnTo>
                    <a:pt x="226107" y="0"/>
                  </a:lnTo>
                  <a:lnTo>
                    <a:pt x="226107" y="7286"/>
                  </a:lnTo>
                  <a:lnTo>
                    <a:pt x="0" y="728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5" name="任意多边形: 形状 174">
              <a:extLst>
                <a:ext uri="{FF2B5EF4-FFF2-40B4-BE49-F238E27FC236}">
                  <a16:creationId xmlns:a16="http://schemas.microsoft.com/office/drawing/2014/main" id="{9D9194DC-1D4C-DD26-FAF8-57A215D4ACD7}"/>
                </a:ext>
              </a:extLst>
            </p:cNvPr>
            <p:cNvSpPr/>
            <p:nvPr/>
          </p:nvSpPr>
          <p:spPr>
            <a:xfrm>
              <a:off x="4568972" y="4018726"/>
              <a:ext cx="62010" cy="946050"/>
            </a:xfrm>
            <a:custGeom>
              <a:avLst/>
              <a:gdLst>
                <a:gd name="connsiteX0" fmla="*/ 0 w 62010"/>
                <a:gd name="connsiteY0" fmla="*/ 946051 h 946050"/>
                <a:gd name="connsiteX1" fmla="*/ 31005 w 62010"/>
                <a:gd name="connsiteY1" fmla="*/ 0 h 946050"/>
                <a:gd name="connsiteX2" fmla="*/ 62011 w 62010"/>
                <a:gd name="connsiteY2" fmla="*/ 946051 h 94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010" h="946050">
                  <a:moveTo>
                    <a:pt x="0" y="946051"/>
                  </a:moveTo>
                  <a:lnTo>
                    <a:pt x="31005" y="0"/>
                  </a:lnTo>
                  <a:lnTo>
                    <a:pt x="62011" y="946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6" name="任意多边形: 形状 175">
              <a:extLst>
                <a:ext uri="{FF2B5EF4-FFF2-40B4-BE49-F238E27FC236}">
                  <a16:creationId xmlns:a16="http://schemas.microsoft.com/office/drawing/2014/main" id="{65825973-420D-25E2-8CE5-92849E7C560B}"/>
                </a:ext>
              </a:extLst>
            </p:cNvPr>
            <p:cNvSpPr/>
            <p:nvPr/>
          </p:nvSpPr>
          <p:spPr>
            <a:xfrm>
              <a:off x="4400381" y="6078954"/>
              <a:ext cx="37438" cy="14882"/>
            </a:xfrm>
            <a:custGeom>
              <a:avLst/>
              <a:gdLst>
                <a:gd name="connsiteX0" fmla="*/ 0 w 37438"/>
                <a:gd name="connsiteY0" fmla="*/ 0 h 14882"/>
                <a:gd name="connsiteX1" fmla="*/ 37439 w 37438"/>
                <a:gd name="connsiteY1" fmla="*/ 0 h 14882"/>
                <a:gd name="connsiteX2" fmla="*/ 37439 w 37438"/>
                <a:gd name="connsiteY2" fmla="*/ 14883 h 14882"/>
                <a:gd name="connsiteX3" fmla="*/ 0 w 37438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38" h="14882">
                  <a:moveTo>
                    <a:pt x="0" y="0"/>
                  </a:moveTo>
                  <a:lnTo>
                    <a:pt x="37439" y="0"/>
                  </a:lnTo>
                  <a:lnTo>
                    <a:pt x="37439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7" name="任意多边形: 形状 176">
              <a:extLst>
                <a:ext uri="{FF2B5EF4-FFF2-40B4-BE49-F238E27FC236}">
                  <a16:creationId xmlns:a16="http://schemas.microsoft.com/office/drawing/2014/main" id="{F2D08249-819F-5EE4-DE9E-3B1683279E33}"/>
                </a:ext>
              </a:extLst>
            </p:cNvPr>
            <p:cNvSpPr/>
            <p:nvPr/>
          </p:nvSpPr>
          <p:spPr>
            <a:xfrm>
              <a:off x="4400381" y="6107711"/>
              <a:ext cx="37438" cy="14882"/>
            </a:xfrm>
            <a:custGeom>
              <a:avLst/>
              <a:gdLst>
                <a:gd name="connsiteX0" fmla="*/ 0 w 37438"/>
                <a:gd name="connsiteY0" fmla="*/ 0 h 14882"/>
                <a:gd name="connsiteX1" fmla="*/ 37439 w 37438"/>
                <a:gd name="connsiteY1" fmla="*/ 0 h 14882"/>
                <a:gd name="connsiteX2" fmla="*/ 37439 w 37438"/>
                <a:gd name="connsiteY2" fmla="*/ 14883 h 14882"/>
                <a:gd name="connsiteX3" fmla="*/ 0 w 37438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38" h="14882">
                  <a:moveTo>
                    <a:pt x="0" y="0"/>
                  </a:moveTo>
                  <a:lnTo>
                    <a:pt x="37439" y="0"/>
                  </a:lnTo>
                  <a:lnTo>
                    <a:pt x="37439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8" name="任意多边形: 形状 177">
              <a:extLst>
                <a:ext uri="{FF2B5EF4-FFF2-40B4-BE49-F238E27FC236}">
                  <a16:creationId xmlns:a16="http://schemas.microsoft.com/office/drawing/2014/main" id="{76AF598A-DB69-4886-4496-AF07C1E5678A}"/>
                </a:ext>
              </a:extLst>
            </p:cNvPr>
            <p:cNvSpPr/>
            <p:nvPr/>
          </p:nvSpPr>
          <p:spPr>
            <a:xfrm>
              <a:off x="4400381" y="6136469"/>
              <a:ext cx="37438" cy="14882"/>
            </a:xfrm>
            <a:custGeom>
              <a:avLst/>
              <a:gdLst>
                <a:gd name="connsiteX0" fmla="*/ 0 w 37438"/>
                <a:gd name="connsiteY0" fmla="*/ 0 h 14882"/>
                <a:gd name="connsiteX1" fmla="*/ 37439 w 37438"/>
                <a:gd name="connsiteY1" fmla="*/ 0 h 14882"/>
                <a:gd name="connsiteX2" fmla="*/ 37439 w 37438"/>
                <a:gd name="connsiteY2" fmla="*/ 14883 h 14882"/>
                <a:gd name="connsiteX3" fmla="*/ 0 w 37438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38" h="14882">
                  <a:moveTo>
                    <a:pt x="0" y="0"/>
                  </a:moveTo>
                  <a:lnTo>
                    <a:pt x="37439" y="0"/>
                  </a:lnTo>
                  <a:lnTo>
                    <a:pt x="37439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9" name="任意多边形: 形状 178">
              <a:extLst>
                <a:ext uri="{FF2B5EF4-FFF2-40B4-BE49-F238E27FC236}">
                  <a16:creationId xmlns:a16="http://schemas.microsoft.com/office/drawing/2014/main" id="{44D7C3EF-FDCE-983E-3BAA-C995F6C4E26A}"/>
                </a:ext>
              </a:extLst>
            </p:cNvPr>
            <p:cNvSpPr/>
            <p:nvPr/>
          </p:nvSpPr>
          <p:spPr>
            <a:xfrm>
              <a:off x="4400381" y="6165226"/>
              <a:ext cx="37438" cy="14882"/>
            </a:xfrm>
            <a:custGeom>
              <a:avLst/>
              <a:gdLst>
                <a:gd name="connsiteX0" fmla="*/ 0 w 37438"/>
                <a:gd name="connsiteY0" fmla="*/ 0 h 14882"/>
                <a:gd name="connsiteX1" fmla="*/ 37439 w 37438"/>
                <a:gd name="connsiteY1" fmla="*/ 0 h 14882"/>
                <a:gd name="connsiteX2" fmla="*/ 37439 w 37438"/>
                <a:gd name="connsiteY2" fmla="*/ 14883 h 14882"/>
                <a:gd name="connsiteX3" fmla="*/ 0 w 37438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38" h="14882">
                  <a:moveTo>
                    <a:pt x="0" y="0"/>
                  </a:moveTo>
                  <a:lnTo>
                    <a:pt x="37439" y="0"/>
                  </a:lnTo>
                  <a:lnTo>
                    <a:pt x="37439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0" name="任意多边形: 形状 179">
              <a:extLst>
                <a:ext uri="{FF2B5EF4-FFF2-40B4-BE49-F238E27FC236}">
                  <a16:creationId xmlns:a16="http://schemas.microsoft.com/office/drawing/2014/main" id="{B1F746B9-5E2B-CB43-F089-9D065053D30F}"/>
                </a:ext>
              </a:extLst>
            </p:cNvPr>
            <p:cNvSpPr/>
            <p:nvPr/>
          </p:nvSpPr>
          <p:spPr>
            <a:xfrm>
              <a:off x="4400381" y="6193906"/>
              <a:ext cx="37438" cy="14882"/>
            </a:xfrm>
            <a:custGeom>
              <a:avLst/>
              <a:gdLst>
                <a:gd name="connsiteX0" fmla="*/ 0 w 37438"/>
                <a:gd name="connsiteY0" fmla="*/ 0 h 14882"/>
                <a:gd name="connsiteX1" fmla="*/ 37439 w 37438"/>
                <a:gd name="connsiteY1" fmla="*/ 0 h 14882"/>
                <a:gd name="connsiteX2" fmla="*/ 37439 w 37438"/>
                <a:gd name="connsiteY2" fmla="*/ 14883 h 14882"/>
                <a:gd name="connsiteX3" fmla="*/ 0 w 37438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38" h="14882">
                  <a:moveTo>
                    <a:pt x="0" y="0"/>
                  </a:moveTo>
                  <a:lnTo>
                    <a:pt x="37439" y="0"/>
                  </a:lnTo>
                  <a:lnTo>
                    <a:pt x="37439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1" name="任意多边形: 形状 180">
              <a:extLst>
                <a:ext uri="{FF2B5EF4-FFF2-40B4-BE49-F238E27FC236}">
                  <a16:creationId xmlns:a16="http://schemas.microsoft.com/office/drawing/2014/main" id="{038F08B7-1405-5156-6639-FD4F0544E523}"/>
                </a:ext>
              </a:extLst>
            </p:cNvPr>
            <p:cNvSpPr/>
            <p:nvPr/>
          </p:nvSpPr>
          <p:spPr>
            <a:xfrm>
              <a:off x="4400381" y="6222664"/>
              <a:ext cx="37438" cy="14882"/>
            </a:xfrm>
            <a:custGeom>
              <a:avLst/>
              <a:gdLst>
                <a:gd name="connsiteX0" fmla="*/ 0 w 37438"/>
                <a:gd name="connsiteY0" fmla="*/ 0 h 14882"/>
                <a:gd name="connsiteX1" fmla="*/ 37439 w 37438"/>
                <a:gd name="connsiteY1" fmla="*/ 0 h 14882"/>
                <a:gd name="connsiteX2" fmla="*/ 37439 w 37438"/>
                <a:gd name="connsiteY2" fmla="*/ 14883 h 14882"/>
                <a:gd name="connsiteX3" fmla="*/ 0 w 37438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38" h="14882">
                  <a:moveTo>
                    <a:pt x="0" y="0"/>
                  </a:moveTo>
                  <a:lnTo>
                    <a:pt x="37439" y="0"/>
                  </a:lnTo>
                  <a:lnTo>
                    <a:pt x="37439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2" name="任意多边形: 形状 181">
              <a:extLst>
                <a:ext uri="{FF2B5EF4-FFF2-40B4-BE49-F238E27FC236}">
                  <a16:creationId xmlns:a16="http://schemas.microsoft.com/office/drawing/2014/main" id="{9A5D5BD5-3A0C-5EB3-1892-02D6C5A626B4}"/>
                </a:ext>
              </a:extLst>
            </p:cNvPr>
            <p:cNvSpPr/>
            <p:nvPr/>
          </p:nvSpPr>
          <p:spPr>
            <a:xfrm>
              <a:off x="4400381" y="6251421"/>
              <a:ext cx="37438" cy="14882"/>
            </a:xfrm>
            <a:custGeom>
              <a:avLst/>
              <a:gdLst>
                <a:gd name="connsiteX0" fmla="*/ 0 w 37438"/>
                <a:gd name="connsiteY0" fmla="*/ 0 h 14882"/>
                <a:gd name="connsiteX1" fmla="*/ 37439 w 37438"/>
                <a:gd name="connsiteY1" fmla="*/ 0 h 14882"/>
                <a:gd name="connsiteX2" fmla="*/ 37439 w 37438"/>
                <a:gd name="connsiteY2" fmla="*/ 14883 h 14882"/>
                <a:gd name="connsiteX3" fmla="*/ 0 w 37438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38" h="14882">
                  <a:moveTo>
                    <a:pt x="0" y="0"/>
                  </a:moveTo>
                  <a:lnTo>
                    <a:pt x="37439" y="0"/>
                  </a:lnTo>
                  <a:lnTo>
                    <a:pt x="37439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3" name="任意多边形: 形状 182">
              <a:extLst>
                <a:ext uri="{FF2B5EF4-FFF2-40B4-BE49-F238E27FC236}">
                  <a16:creationId xmlns:a16="http://schemas.microsoft.com/office/drawing/2014/main" id="{43B7A9A3-B6E0-EFA3-58FD-AB11EEA41931}"/>
                </a:ext>
              </a:extLst>
            </p:cNvPr>
            <p:cNvSpPr/>
            <p:nvPr/>
          </p:nvSpPr>
          <p:spPr>
            <a:xfrm>
              <a:off x="4162957" y="6021517"/>
              <a:ext cx="94953" cy="14882"/>
            </a:xfrm>
            <a:custGeom>
              <a:avLst/>
              <a:gdLst>
                <a:gd name="connsiteX0" fmla="*/ 0 w 94953"/>
                <a:gd name="connsiteY0" fmla="*/ 0 h 14882"/>
                <a:gd name="connsiteX1" fmla="*/ 94954 w 94953"/>
                <a:gd name="connsiteY1" fmla="*/ 0 h 14882"/>
                <a:gd name="connsiteX2" fmla="*/ 94954 w 94953"/>
                <a:gd name="connsiteY2" fmla="*/ 14883 h 14882"/>
                <a:gd name="connsiteX3" fmla="*/ 0 w 94953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953" h="14882">
                  <a:moveTo>
                    <a:pt x="0" y="0"/>
                  </a:moveTo>
                  <a:lnTo>
                    <a:pt x="94954" y="0"/>
                  </a:lnTo>
                  <a:lnTo>
                    <a:pt x="94954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4" name="任意多边形: 形状 183">
              <a:extLst>
                <a:ext uri="{FF2B5EF4-FFF2-40B4-BE49-F238E27FC236}">
                  <a16:creationId xmlns:a16="http://schemas.microsoft.com/office/drawing/2014/main" id="{18E0FDC3-19D2-CBAB-0978-94C00763F207}"/>
                </a:ext>
              </a:extLst>
            </p:cNvPr>
            <p:cNvSpPr/>
            <p:nvPr/>
          </p:nvSpPr>
          <p:spPr>
            <a:xfrm>
              <a:off x="4162957" y="6050196"/>
              <a:ext cx="94953" cy="14882"/>
            </a:xfrm>
            <a:custGeom>
              <a:avLst/>
              <a:gdLst>
                <a:gd name="connsiteX0" fmla="*/ 0 w 94953"/>
                <a:gd name="connsiteY0" fmla="*/ 0 h 14882"/>
                <a:gd name="connsiteX1" fmla="*/ 94954 w 94953"/>
                <a:gd name="connsiteY1" fmla="*/ 0 h 14882"/>
                <a:gd name="connsiteX2" fmla="*/ 94954 w 94953"/>
                <a:gd name="connsiteY2" fmla="*/ 14883 h 14882"/>
                <a:gd name="connsiteX3" fmla="*/ 0 w 94953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953" h="14882">
                  <a:moveTo>
                    <a:pt x="0" y="0"/>
                  </a:moveTo>
                  <a:lnTo>
                    <a:pt x="94954" y="0"/>
                  </a:lnTo>
                  <a:lnTo>
                    <a:pt x="94954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5" name="任意多边形: 形状 184">
              <a:extLst>
                <a:ext uri="{FF2B5EF4-FFF2-40B4-BE49-F238E27FC236}">
                  <a16:creationId xmlns:a16="http://schemas.microsoft.com/office/drawing/2014/main" id="{846D39D9-520E-2A88-02F3-BD07AB135000}"/>
                </a:ext>
              </a:extLst>
            </p:cNvPr>
            <p:cNvSpPr/>
            <p:nvPr/>
          </p:nvSpPr>
          <p:spPr>
            <a:xfrm>
              <a:off x="4162957" y="6078954"/>
              <a:ext cx="94953" cy="14882"/>
            </a:xfrm>
            <a:custGeom>
              <a:avLst/>
              <a:gdLst>
                <a:gd name="connsiteX0" fmla="*/ 0 w 94953"/>
                <a:gd name="connsiteY0" fmla="*/ 0 h 14882"/>
                <a:gd name="connsiteX1" fmla="*/ 94954 w 94953"/>
                <a:gd name="connsiteY1" fmla="*/ 0 h 14882"/>
                <a:gd name="connsiteX2" fmla="*/ 94954 w 94953"/>
                <a:gd name="connsiteY2" fmla="*/ 14883 h 14882"/>
                <a:gd name="connsiteX3" fmla="*/ 0 w 94953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953" h="14882">
                  <a:moveTo>
                    <a:pt x="0" y="0"/>
                  </a:moveTo>
                  <a:lnTo>
                    <a:pt x="94954" y="0"/>
                  </a:lnTo>
                  <a:lnTo>
                    <a:pt x="94954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6" name="任意多边形: 形状 185">
              <a:extLst>
                <a:ext uri="{FF2B5EF4-FFF2-40B4-BE49-F238E27FC236}">
                  <a16:creationId xmlns:a16="http://schemas.microsoft.com/office/drawing/2014/main" id="{73A7DA1E-45AF-9072-A189-2AEA96CDBCDC}"/>
                </a:ext>
              </a:extLst>
            </p:cNvPr>
            <p:cNvSpPr/>
            <p:nvPr/>
          </p:nvSpPr>
          <p:spPr>
            <a:xfrm>
              <a:off x="4162957" y="6107711"/>
              <a:ext cx="94953" cy="14882"/>
            </a:xfrm>
            <a:custGeom>
              <a:avLst/>
              <a:gdLst>
                <a:gd name="connsiteX0" fmla="*/ 0 w 94953"/>
                <a:gd name="connsiteY0" fmla="*/ 0 h 14882"/>
                <a:gd name="connsiteX1" fmla="*/ 94954 w 94953"/>
                <a:gd name="connsiteY1" fmla="*/ 0 h 14882"/>
                <a:gd name="connsiteX2" fmla="*/ 94954 w 94953"/>
                <a:gd name="connsiteY2" fmla="*/ 14883 h 14882"/>
                <a:gd name="connsiteX3" fmla="*/ 0 w 94953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953" h="14882">
                  <a:moveTo>
                    <a:pt x="0" y="0"/>
                  </a:moveTo>
                  <a:lnTo>
                    <a:pt x="94954" y="0"/>
                  </a:lnTo>
                  <a:lnTo>
                    <a:pt x="94954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7" name="任意多边形: 形状 186">
              <a:extLst>
                <a:ext uri="{FF2B5EF4-FFF2-40B4-BE49-F238E27FC236}">
                  <a16:creationId xmlns:a16="http://schemas.microsoft.com/office/drawing/2014/main" id="{59C772B0-AD7A-71CB-4D31-5E915A96DA46}"/>
                </a:ext>
              </a:extLst>
            </p:cNvPr>
            <p:cNvSpPr/>
            <p:nvPr/>
          </p:nvSpPr>
          <p:spPr>
            <a:xfrm>
              <a:off x="4162957" y="6136469"/>
              <a:ext cx="94953" cy="14882"/>
            </a:xfrm>
            <a:custGeom>
              <a:avLst/>
              <a:gdLst>
                <a:gd name="connsiteX0" fmla="*/ 0 w 94953"/>
                <a:gd name="connsiteY0" fmla="*/ 0 h 14882"/>
                <a:gd name="connsiteX1" fmla="*/ 94954 w 94953"/>
                <a:gd name="connsiteY1" fmla="*/ 0 h 14882"/>
                <a:gd name="connsiteX2" fmla="*/ 94954 w 94953"/>
                <a:gd name="connsiteY2" fmla="*/ 14883 h 14882"/>
                <a:gd name="connsiteX3" fmla="*/ 0 w 94953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953" h="14882">
                  <a:moveTo>
                    <a:pt x="0" y="0"/>
                  </a:moveTo>
                  <a:lnTo>
                    <a:pt x="94954" y="0"/>
                  </a:lnTo>
                  <a:lnTo>
                    <a:pt x="94954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8" name="任意多边形: 形状 187">
              <a:extLst>
                <a:ext uri="{FF2B5EF4-FFF2-40B4-BE49-F238E27FC236}">
                  <a16:creationId xmlns:a16="http://schemas.microsoft.com/office/drawing/2014/main" id="{0BCAA5BC-536C-724E-6D6A-E83EB81D57EB}"/>
                </a:ext>
              </a:extLst>
            </p:cNvPr>
            <p:cNvSpPr/>
            <p:nvPr/>
          </p:nvSpPr>
          <p:spPr>
            <a:xfrm>
              <a:off x="4162957" y="6165226"/>
              <a:ext cx="94953" cy="14882"/>
            </a:xfrm>
            <a:custGeom>
              <a:avLst/>
              <a:gdLst>
                <a:gd name="connsiteX0" fmla="*/ 0 w 94953"/>
                <a:gd name="connsiteY0" fmla="*/ 0 h 14882"/>
                <a:gd name="connsiteX1" fmla="*/ 94954 w 94953"/>
                <a:gd name="connsiteY1" fmla="*/ 0 h 14882"/>
                <a:gd name="connsiteX2" fmla="*/ 94954 w 94953"/>
                <a:gd name="connsiteY2" fmla="*/ 14883 h 14882"/>
                <a:gd name="connsiteX3" fmla="*/ 0 w 94953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953" h="14882">
                  <a:moveTo>
                    <a:pt x="0" y="0"/>
                  </a:moveTo>
                  <a:lnTo>
                    <a:pt x="94954" y="0"/>
                  </a:lnTo>
                  <a:lnTo>
                    <a:pt x="94954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9" name="任意多边形: 形状 188">
              <a:extLst>
                <a:ext uri="{FF2B5EF4-FFF2-40B4-BE49-F238E27FC236}">
                  <a16:creationId xmlns:a16="http://schemas.microsoft.com/office/drawing/2014/main" id="{6F2A3CD7-9689-F956-B674-1218E67D22FC}"/>
                </a:ext>
              </a:extLst>
            </p:cNvPr>
            <p:cNvSpPr/>
            <p:nvPr/>
          </p:nvSpPr>
          <p:spPr>
            <a:xfrm>
              <a:off x="4162957" y="6193906"/>
              <a:ext cx="94953" cy="14882"/>
            </a:xfrm>
            <a:custGeom>
              <a:avLst/>
              <a:gdLst>
                <a:gd name="connsiteX0" fmla="*/ 0 w 94953"/>
                <a:gd name="connsiteY0" fmla="*/ 0 h 14882"/>
                <a:gd name="connsiteX1" fmla="*/ 94954 w 94953"/>
                <a:gd name="connsiteY1" fmla="*/ 0 h 14882"/>
                <a:gd name="connsiteX2" fmla="*/ 94954 w 94953"/>
                <a:gd name="connsiteY2" fmla="*/ 14883 h 14882"/>
                <a:gd name="connsiteX3" fmla="*/ 0 w 94953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953" h="14882">
                  <a:moveTo>
                    <a:pt x="0" y="0"/>
                  </a:moveTo>
                  <a:lnTo>
                    <a:pt x="94954" y="0"/>
                  </a:lnTo>
                  <a:lnTo>
                    <a:pt x="94954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0" name="任意多边形: 形状 189">
              <a:extLst>
                <a:ext uri="{FF2B5EF4-FFF2-40B4-BE49-F238E27FC236}">
                  <a16:creationId xmlns:a16="http://schemas.microsoft.com/office/drawing/2014/main" id="{7DE6ABE5-B1C1-5B55-55C1-98A5B5C5F581}"/>
                </a:ext>
              </a:extLst>
            </p:cNvPr>
            <p:cNvSpPr/>
            <p:nvPr/>
          </p:nvSpPr>
          <p:spPr>
            <a:xfrm>
              <a:off x="4904528" y="5989193"/>
              <a:ext cx="59452" cy="15502"/>
            </a:xfrm>
            <a:custGeom>
              <a:avLst/>
              <a:gdLst>
                <a:gd name="connsiteX0" fmla="*/ 0 w 59452"/>
                <a:gd name="connsiteY0" fmla="*/ 0 h 15502"/>
                <a:gd name="connsiteX1" fmla="*/ 59453 w 59452"/>
                <a:gd name="connsiteY1" fmla="*/ 0 h 15502"/>
                <a:gd name="connsiteX2" fmla="*/ 59453 w 59452"/>
                <a:gd name="connsiteY2" fmla="*/ 15503 h 15502"/>
                <a:gd name="connsiteX3" fmla="*/ 0 w 59452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52" h="15502">
                  <a:moveTo>
                    <a:pt x="0" y="0"/>
                  </a:moveTo>
                  <a:lnTo>
                    <a:pt x="59453" y="0"/>
                  </a:lnTo>
                  <a:lnTo>
                    <a:pt x="59453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1" name="任意多边形: 形状 190">
              <a:extLst>
                <a:ext uri="{FF2B5EF4-FFF2-40B4-BE49-F238E27FC236}">
                  <a16:creationId xmlns:a16="http://schemas.microsoft.com/office/drawing/2014/main" id="{B16DB4B8-77AB-9045-A97C-450347010D3B}"/>
                </a:ext>
              </a:extLst>
            </p:cNvPr>
            <p:cNvSpPr/>
            <p:nvPr/>
          </p:nvSpPr>
          <p:spPr>
            <a:xfrm>
              <a:off x="4904528" y="6023842"/>
              <a:ext cx="59452" cy="15502"/>
            </a:xfrm>
            <a:custGeom>
              <a:avLst/>
              <a:gdLst>
                <a:gd name="connsiteX0" fmla="*/ 0 w 59452"/>
                <a:gd name="connsiteY0" fmla="*/ 0 h 15502"/>
                <a:gd name="connsiteX1" fmla="*/ 59453 w 59452"/>
                <a:gd name="connsiteY1" fmla="*/ 0 h 15502"/>
                <a:gd name="connsiteX2" fmla="*/ 59453 w 59452"/>
                <a:gd name="connsiteY2" fmla="*/ 15503 h 15502"/>
                <a:gd name="connsiteX3" fmla="*/ 0 w 59452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52" h="15502">
                  <a:moveTo>
                    <a:pt x="0" y="0"/>
                  </a:moveTo>
                  <a:lnTo>
                    <a:pt x="59453" y="0"/>
                  </a:lnTo>
                  <a:lnTo>
                    <a:pt x="59453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2" name="任意多边形: 形状 191">
              <a:extLst>
                <a:ext uri="{FF2B5EF4-FFF2-40B4-BE49-F238E27FC236}">
                  <a16:creationId xmlns:a16="http://schemas.microsoft.com/office/drawing/2014/main" id="{A772F3F3-CC80-FC97-0953-85721787762E}"/>
                </a:ext>
              </a:extLst>
            </p:cNvPr>
            <p:cNvSpPr/>
            <p:nvPr/>
          </p:nvSpPr>
          <p:spPr>
            <a:xfrm>
              <a:off x="4904528" y="6058490"/>
              <a:ext cx="59452" cy="15502"/>
            </a:xfrm>
            <a:custGeom>
              <a:avLst/>
              <a:gdLst>
                <a:gd name="connsiteX0" fmla="*/ 0 w 59452"/>
                <a:gd name="connsiteY0" fmla="*/ 0 h 15502"/>
                <a:gd name="connsiteX1" fmla="*/ 59453 w 59452"/>
                <a:gd name="connsiteY1" fmla="*/ 0 h 15502"/>
                <a:gd name="connsiteX2" fmla="*/ 59453 w 59452"/>
                <a:gd name="connsiteY2" fmla="*/ 15503 h 15502"/>
                <a:gd name="connsiteX3" fmla="*/ 0 w 59452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52" h="15502">
                  <a:moveTo>
                    <a:pt x="0" y="0"/>
                  </a:moveTo>
                  <a:lnTo>
                    <a:pt x="59453" y="0"/>
                  </a:lnTo>
                  <a:lnTo>
                    <a:pt x="59453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3" name="任意多边形: 形状 192">
              <a:extLst>
                <a:ext uri="{FF2B5EF4-FFF2-40B4-BE49-F238E27FC236}">
                  <a16:creationId xmlns:a16="http://schemas.microsoft.com/office/drawing/2014/main" id="{00E748AF-E9D6-BDF0-CC0A-09AF53678345}"/>
                </a:ext>
              </a:extLst>
            </p:cNvPr>
            <p:cNvSpPr/>
            <p:nvPr/>
          </p:nvSpPr>
          <p:spPr>
            <a:xfrm>
              <a:off x="4904528" y="6093061"/>
              <a:ext cx="59452" cy="15502"/>
            </a:xfrm>
            <a:custGeom>
              <a:avLst/>
              <a:gdLst>
                <a:gd name="connsiteX0" fmla="*/ 0 w 59452"/>
                <a:gd name="connsiteY0" fmla="*/ 0 h 15502"/>
                <a:gd name="connsiteX1" fmla="*/ 59453 w 59452"/>
                <a:gd name="connsiteY1" fmla="*/ 0 h 15502"/>
                <a:gd name="connsiteX2" fmla="*/ 59453 w 59452"/>
                <a:gd name="connsiteY2" fmla="*/ 15503 h 15502"/>
                <a:gd name="connsiteX3" fmla="*/ 0 w 59452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52" h="15502">
                  <a:moveTo>
                    <a:pt x="0" y="0"/>
                  </a:moveTo>
                  <a:lnTo>
                    <a:pt x="59453" y="0"/>
                  </a:lnTo>
                  <a:lnTo>
                    <a:pt x="59453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" name="任意多边形: 形状 193">
              <a:extLst>
                <a:ext uri="{FF2B5EF4-FFF2-40B4-BE49-F238E27FC236}">
                  <a16:creationId xmlns:a16="http://schemas.microsoft.com/office/drawing/2014/main" id="{E145CB19-4A37-0C8E-21F5-CCBFF60946A5}"/>
                </a:ext>
              </a:extLst>
            </p:cNvPr>
            <p:cNvSpPr/>
            <p:nvPr/>
          </p:nvSpPr>
          <p:spPr>
            <a:xfrm>
              <a:off x="4904528" y="6127710"/>
              <a:ext cx="59452" cy="15502"/>
            </a:xfrm>
            <a:custGeom>
              <a:avLst/>
              <a:gdLst>
                <a:gd name="connsiteX0" fmla="*/ 0 w 59452"/>
                <a:gd name="connsiteY0" fmla="*/ 0 h 15502"/>
                <a:gd name="connsiteX1" fmla="*/ 59453 w 59452"/>
                <a:gd name="connsiteY1" fmla="*/ 0 h 15502"/>
                <a:gd name="connsiteX2" fmla="*/ 59453 w 59452"/>
                <a:gd name="connsiteY2" fmla="*/ 15503 h 15502"/>
                <a:gd name="connsiteX3" fmla="*/ 0 w 59452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52" h="15502">
                  <a:moveTo>
                    <a:pt x="0" y="0"/>
                  </a:moveTo>
                  <a:lnTo>
                    <a:pt x="59453" y="0"/>
                  </a:lnTo>
                  <a:lnTo>
                    <a:pt x="59453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" name="任意多边形: 形状 194">
              <a:extLst>
                <a:ext uri="{FF2B5EF4-FFF2-40B4-BE49-F238E27FC236}">
                  <a16:creationId xmlns:a16="http://schemas.microsoft.com/office/drawing/2014/main" id="{472BC7F4-C3C1-A43A-EF07-0637A47A1182}"/>
                </a:ext>
              </a:extLst>
            </p:cNvPr>
            <p:cNvSpPr/>
            <p:nvPr/>
          </p:nvSpPr>
          <p:spPr>
            <a:xfrm>
              <a:off x="4904528" y="6162358"/>
              <a:ext cx="59452" cy="15502"/>
            </a:xfrm>
            <a:custGeom>
              <a:avLst/>
              <a:gdLst>
                <a:gd name="connsiteX0" fmla="*/ 0 w 59452"/>
                <a:gd name="connsiteY0" fmla="*/ 0 h 15502"/>
                <a:gd name="connsiteX1" fmla="*/ 59453 w 59452"/>
                <a:gd name="connsiteY1" fmla="*/ 0 h 15502"/>
                <a:gd name="connsiteX2" fmla="*/ 59453 w 59452"/>
                <a:gd name="connsiteY2" fmla="*/ 15503 h 15502"/>
                <a:gd name="connsiteX3" fmla="*/ 0 w 59452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52" h="15502">
                  <a:moveTo>
                    <a:pt x="0" y="0"/>
                  </a:moveTo>
                  <a:lnTo>
                    <a:pt x="59453" y="0"/>
                  </a:lnTo>
                  <a:lnTo>
                    <a:pt x="59453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6" name="任意多边形: 形状 195">
              <a:extLst>
                <a:ext uri="{FF2B5EF4-FFF2-40B4-BE49-F238E27FC236}">
                  <a16:creationId xmlns:a16="http://schemas.microsoft.com/office/drawing/2014/main" id="{B660F806-3AE3-2391-6A0A-DB91980F36EE}"/>
                </a:ext>
              </a:extLst>
            </p:cNvPr>
            <p:cNvSpPr/>
            <p:nvPr/>
          </p:nvSpPr>
          <p:spPr>
            <a:xfrm>
              <a:off x="4904528" y="6197007"/>
              <a:ext cx="59452" cy="15502"/>
            </a:xfrm>
            <a:custGeom>
              <a:avLst/>
              <a:gdLst>
                <a:gd name="connsiteX0" fmla="*/ 0 w 59452"/>
                <a:gd name="connsiteY0" fmla="*/ 0 h 15502"/>
                <a:gd name="connsiteX1" fmla="*/ 59453 w 59452"/>
                <a:gd name="connsiteY1" fmla="*/ 0 h 15502"/>
                <a:gd name="connsiteX2" fmla="*/ 59453 w 59452"/>
                <a:gd name="connsiteY2" fmla="*/ 15503 h 15502"/>
                <a:gd name="connsiteX3" fmla="*/ 0 w 59452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52" h="15502">
                  <a:moveTo>
                    <a:pt x="0" y="0"/>
                  </a:moveTo>
                  <a:lnTo>
                    <a:pt x="59453" y="0"/>
                  </a:lnTo>
                  <a:lnTo>
                    <a:pt x="59453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7" name="任意多边形: 形状 196">
              <a:extLst>
                <a:ext uri="{FF2B5EF4-FFF2-40B4-BE49-F238E27FC236}">
                  <a16:creationId xmlns:a16="http://schemas.microsoft.com/office/drawing/2014/main" id="{0A0DCDF0-BE29-6666-A6A7-9C8051256537}"/>
                </a:ext>
              </a:extLst>
            </p:cNvPr>
            <p:cNvSpPr/>
            <p:nvPr/>
          </p:nvSpPr>
          <p:spPr>
            <a:xfrm>
              <a:off x="5000102" y="5989193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8" name="任意多边形: 形状 197">
              <a:extLst>
                <a:ext uri="{FF2B5EF4-FFF2-40B4-BE49-F238E27FC236}">
                  <a16:creationId xmlns:a16="http://schemas.microsoft.com/office/drawing/2014/main" id="{24B99B47-8174-90A2-58CF-4367C2403926}"/>
                </a:ext>
              </a:extLst>
            </p:cNvPr>
            <p:cNvSpPr/>
            <p:nvPr/>
          </p:nvSpPr>
          <p:spPr>
            <a:xfrm>
              <a:off x="5000102" y="6023842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9" name="任意多边形: 形状 198">
              <a:extLst>
                <a:ext uri="{FF2B5EF4-FFF2-40B4-BE49-F238E27FC236}">
                  <a16:creationId xmlns:a16="http://schemas.microsoft.com/office/drawing/2014/main" id="{53AB8301-97A6-2247-DF16-A9290A92DEB6}"/>
                </a:ext>
              </a:extLst>
            </p:cNvPr>
            <p:cNvSpPr/>
            <p:nvPr/>
          </p:nvSpPr>
          <p:spPr>
            <a:xfrm>
              <a:off x="5000102" y="6058490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0" name="任意多边形: 形状 199">
              <a:extLst>
                <a:ext uri="{FF2B5EF4-FFF2-40B4-BE49-F238E27FC236}">
                  <a16:creationId xmlns:a16="http://schemas.microsoft.com/office/drawing/2014/main" id="{5F63B10F-7B8A-AE84-687A-CDFD75D43CE0}"/>
                </a:ext>
              </a:extLst>
            </p:cNvPr>
            <p:cNvSpPr/>
            <p:nvPr/>
          </p:nvSpPr>
          <p:spPr>
            <a:xfrm>
              <a:off x="5000102" y="6093061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1" name="任意多边形: 形状 200">
              <a:extLst>
                <a:ext uri="{FF2B5EF4-FFF2-40B4-BE49-F238E27FC236}">
                  <a16:creationId xmlns:a16="http://schemas.microsoft.com/office/drawing/2014/main" id="{2B7094E4-886D-955D-AE38-BC8621245EC3}"/>
                </a:ext>
              </a:extLst>
            </p:cNvPr>
            <p:cNvSpPr/>
            <p:nvPr/>
          </p:nvSpPr>
          <p:spPr>
            <a:xfrm>
              <a:off x="5000102" y="6127710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2" name="任意多边形: 形状 201">
              <a:extLst>
                <a:ext uri="{FF2B5EF4-FFF2-40B4-BE49-F238E27FC236}">
                  <a16:creationId xmlns:a16="http://schemas.microsoft.com/office/drawing/2014/main" id="{5AB86581-8771-35AA-CDA9-A899FC90E9B6}"/>
                </a:ext>
              </a:extLst>
            </p:cNvPr>
            <p:cNvSpPr/>
            <p:nvPr/>
          </p:nvSpPr>
          <p:spPr>
            <a:xfrm>
              <a:off x="5000102" y="6162358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3" name="任意多边形: 形状 202">
              <a:extLst>
                <a:ext uri="{FF2B5EF4-FFF2-40B4-BE49-F238E27FC236}">
                  <a16:creationId xmlns:a16="http://schemas.microsoft.com/office/drawing/2014/main" id="{39C884E9-3DBE-AF00-D1FC-24CEEA6CB2FA}"/>
                </a:ext>
              </a:extLst>
            </p:cNvPr>
            <p:cNvSpPr/>
            <p:nvPr/>
          </p:nvSpPr>
          <p:spPr>
            <a:xfrm>
              <a:off x="5000102" y="6197007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4" name="任意多边形: 形状 203">
              <a:extLst>
                <a:ext uri="{FF2B5EF4-FFF2-40B4-BE49-F238E27FC236}">
                  <a16:creationId xmlns:a16="http://schemas.microsoft.com/office/drawing/2014/main" id="{61068374-339B-B87E-2E5A-D96A1148029E}"/>
                </a:ext>
              </a:extLst>
            </p:cNvPr>
            <p:cNvSpPr/>
            <p:nvPr/>
          </p:nvSpPr>
          <p:spPr>
            <a:xfrm>
              <a:off x="5065988" y="5989193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5" name="任意多边形: 形状 204">
              <a:extLst>
                <a:ext uri="{FF2B5EF4-FFF2-40B4-BE49-F238E27FC236}">
                  <a16:creationId xmlns:a16="http://schemas.microsoft.com/office/drawing/2014/main" id="{DDA46BD9-DC19-2B23-D955-58D3354018AF}"/>
                </a:ext>
              </a:extLst>
            </p:cNvPr>
            <p:cNvSpPr/>
            <p:nvPr/>
          </p:nvSpPr>
          <p:spPr>
            <a:xfrm>
              <a:off x="5065988" y="6023842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6" name="任意多边形: 形状 205">
              <a:extLst>
                <a:ext uri="{FF2B5EF4-FFF2-40B4-BE49-F238E27FC236}">
                  <a16:creationId xmlns:a16="http://schemas.microsoft.com/office/drawing/2014/main" id="{00D35ACD-98CB-BBA7-8A28-291622A5A2D8}"/>
                </a:ext>
              </a:extLst>
            </p:cNvPr>
            <p:cNvSpPr/>
            <p:nvPr/>
          </p:nvSpPr>
          <p:spPr>
            <a:xfrm>
              <a:off x="5065988" y="6058490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7" name="任意多边形: 形状 206">
              <a:extLst>
                <a:ext uri="{FF2B5EF4-FFF2-40B4-BE49-F238E27FC236}">
                  <a16:creationId xmlns:a16="http://schemas.microsoft.com/office/drawing/2014/main" id="{7322F606-A488-5132-3F64-7EC80E8E6D7E}"/>
                </a:ext>
              </a:extLst>
            </p:cNvPr>
            <p:cNvSpPr/>
            <p:nvPr/>
          </p:nvSpPr>
          <p:spPr>
            <a:xfrm>
              <a:off x="5065988" y="6093061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8" name="任意多边形: 形状 207">
              <a:extLst>
                <a:ext uri="{FF2B5EF4-FFF2-40B4-BE49-F238E27FC236}">
                  <a16:creationId xmlns:a16="http://schemas.microsoft.com/office/drawing/2014/main" id="{14B5DB02-8C64-F499-F66A-1C54DB7EAE95}"/>
                </a:ext>
              </a:extLst>
            </p:cNvPr>
            <p:cNvSpPr/>
            <p:nvPr/>
          </p:nvSpPr>
          <p:spPr>
            <a:xfrm>
              <a:off x="5065988" y="6127710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9" name="任意多边形: 形状 208">
              <a:extLst>
                <a:ext uri="{FF2B5EF4-FFF2-40B4-BE49-F238E27FC236}">
                  <a16:creationId xmlns:a16="http://schemas.microsoft.com/office/drawing/2014/main" id="{38329D95-18E0-D977-8250-E423223C3E40}"/>
                </a:ext>
              </a:extLst>
            </p:cNvPr>
            <p:cNvSpPr/>
            <p:nvPr/>
          </p:nvSpPr>
          <p:spPr>
            <a:xfrm>
              <a:off x="5065988" y="6162358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0" name="任意多边形: 形状 209">
              <a:extLst>
                <a:ext uri="{FF2B5EF4-FFF2-40B4-BE49-F238E27FC236}">
                  <a16:creationId xmlns:a16="http://schemas.microsoft.com/office/drawing/2014/main" id="{E7747FD7-9D92-6CE0-50EB-697BD7D6C3EA}"/>
                </a:ext>
              </a:extLst>
            </p:cNvPr>
            <p:cNvSpPr/>
            <p:nvPr/>
          </p:nvSpPr>
          <p:spPr>
            <a:xfrm>
              <a:off x="5065988" y="6197007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1" name="任意多边形: 形状 210">
              <a:extLst>
                <a:ext uri="{FF2B5EF4-FFF2-40B4-BE49-F238E27FC236}">
                  <a16:creationId xmlns:a16="http://schemas.microsoft.com/office/drawing/2014/main" id="{8EC9AE38-007E-0692-FE58-5B65E73FF926}"/>
                </a:ext>
              </a:extLst>
            </p:cNvPr>
            <p:cNvSpPr/>
            <p:nvPr/>
          </p:nvSpPr>
          <p:spPr>
            <a:xfrm>
              <a:off x="5195668" y="6026942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2 h 24804"/>
                <a:gd name="connsiteX8" fmla="*/ 9379 w 88132"/>
                <a:gd name="connsiteY8" fmla="*/ 9302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2"/>
                  </a:lnTo>
                  <a:lnTo>
                    <a:pt x="9379" y="9302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2" name="任意多边形: 形状 211">
              <a:extLst>
                <a:ext uri="{FF2B5EF4-FFF2-40B4-BE49-F238E27FC236}">
                  <a16:creationId xmlns:a16="http://schemas.microsoft.com/office/drawing/2014/main" id="{B84DA6CD-4B9B-1DDA-C764-FF4EC6B99FEB}"/>
                </a:ext>
              </a:extLst>
            </p:cNvPr>
            <p:cNvSpPr/>
            <p:nvPr/>
          </p:nvSpPr>
          <p:spPr>
            <a:xfrm>
              <a:off x="5195668" y="6068490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2 h 24804"/>
                <a:gd name="connsiteX8" fmla="*/ 9379 w 88132"/>
                <a:gd name="connsiteY8" fmla="*/ 9302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2"/>
                  </a:lnTo>
                  <a:lnTo>
                    <a:pt x="9379" y="9302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3" name="任意多边形: 形状 212">
              <a:extLst>
                <a:ext uri="{FF2B5EF4-FFF2-40B4-BE49-F238E27FC236}">
                  <a16:creationId xmlns:a16="http://schemas.microsoft.com/office/drawing/2014/main" id="{58307162-2608-6925-D0DB-F6509A5AA7ED}"/>
                </a:ext>
              </a:extLst>
            </p:cNvPr>
            <p:cNvSpPr/>
            <p:nvPr/>
          </p:nvSpPr>
          <p:spPr>
            <a:xfrm>
              <a:off x="5195668" y="6110114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2 h 24804"/>
                <a:gd name="connsiteX8" fmla="*/ 9379 w 88132"/>
                <a:gd name="connsiteY8" fmla="*/ 9302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2"/>
                  </a:lnTo>
                  <a:lnTo>
                    <a:pt x="9379" y="9302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4" name="任意多边形: 形状 213">
              <a:extLst>
                <a:ext uri="{FF2B5EF4-FFF2-40B4-BE49-F238E27FC236}">
                  <a16:creationId xmlns:a16="http://schemas.microsoft.com/office/drawing/2014/main" id="{4271F848-16FF-F55B-69BB-DE994764612A}"/>
                </a:ext>
              </a:extLst>
            </p:cNvPr>
            <p:cNvSpPr/>
            <p:nvPr/>
          </p:nvSpPr>
          <p:spPr>
            <a:xfrm>
              <a:off x="5195668" y="6151662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1 h 24804"/>
                <a:gd name="connsiteX8" fmla="*/ 9379 w 88132"/>
                <a:gd name="connsiteY8" fmla="*/ 9301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1"/>
                  </a:lnTo>
                  <a:lnTo>
                    <a:pt x="9379" y="9301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5" name="任意多边形: 形状 214">
              <a:extLst>
                <a:ext uri="{FF2B5EF4-FFF2-40B4-BE49-F238E27FC236}">
                  <a16:creationId xmlns:a16="http://schemas.microsoft.com/office/drawing/2014/main" id="{E2EC5A7A-FAEF-F172-9B53-9105780D4168}"/>
                </a:ext>
              </a:extLst>
            </p:cNvPr>
            <p:cNvSpPr/>
            <p:nvPr/>
          </p:nvSpPr>
          <p:spPr>
            <a:xfrm>
              <a:off x="5195668" y="6193209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2 h 24804"/>
                <a:gd name="connsiteX8" fmla="*/ 9379 w 88132"/>
                <a:gd name="connsiteY8" fmla="*/ 9302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2"/>
                  </a:lnTo>
                  <a:lnTo>
                    <a:pt x="9379" y="9302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6" name="任意多边形: 形状 215">
              <a:extLst>
                <a:ext uri="{FF2B5EF4-FFF2-40B4-BE49-F238E27FC236}">
                  <a16:creationId xmlns:a16="http://schemas.microsoft.com/office/drawing/2014/main" id="{73D34241-1672-8DBB-D299-FD02E38D604C}"/>
                </a:ext>
              </a:extLst>
            </p:cNvPr>
            <p:cNvSpPr/>
            <p:nvPr/>
          </p:nvSpPr>
          <p:spPr>
            <a:xfrm>
              <a:off x="5195668" y="6234833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2 h 24804"/>
                <a:gd name="connsiteX8" fmla="*/ 9379 w 88132"/>
                <a:gd name="connsiteY8" fmla="*/ 9302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2"/>
                  </a:lnTo>
                  <a:lnTo>
                    <a:pt x="9379" y="9302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7" name="任意多边形: 形状 216">
              <a:extLst>
                <a:ext uri="{FF2B5EF4-FFF2-40B4-BE49-F238E27FC236}">
                  <a16:creationId xmlns:a16="http://schemas.microsoft.com/office/drawing/2014/main" id="{F1C8B1F7-DC01-A3CA-5C8C-54C89974DF9F}"/>
                </a:ext>
              </a:extLst>
            </p:cNvPr>
            <p:cNvSpPr/>
            <p:nvPr/>
          </p:nvSpPr>
          <p:spPr>
            <a:xfrm>
              <a:off x="5195668" y="6276381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1 h 24804"/>
                <a:gd name="connsiteX8" fmla="*/ 9379 w 88132"/>
                <a:gd name="connsiteY8" fmla="*/ 9301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1"/>
                  </a:lnTo>
                  <a:lnTo>
                    <a:pt x="9379" y="9301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8" name="任意多边形: 形状 217">
              <a:extLst>
                <a:ext uri="{FF2B5EF4-FFF2-40B4-BE49-F238E27FC236}">
                  <a16:creationId xmlns:a16="http://schemas.microsoft.com/office/drawing/2014/main" id="{782F712B-0E2B-DC54-A223-087563B4F943}"/>
                </a:ext>
              </a:extLst>
            </p:cNvPr>
            <p:cNvSpPr/>
            <p:nvPr/>
          </p:nvSpPr>
          <p:spPr>
            <a:xfrm>
              <a:off x="5195668" y="6318005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1 h 24804"/>
                <a:gd name="connsiteX8" fmla="*/ 9379 w 88132"/>
                <a:gd name="connsiteY8" fmla="*/ 9301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1"/>
                  </a:lnTo>
                  <a:lnTo>
                    <a:pt x="9379" y="9301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9" name="任意多边形: 形状 218">
              <a:extLst>
                <a:ext uri="{FF2B5EF4-FFF2-40B4-BE49-F238E27FC236}">
                  <a16:creationId xmlns:a16="http://schemas.microsoft.com/office/drawing/2014/main" id="{831D5155-A9CC-FFAB-6BC2-8B7BEE45BEA9}"/>
                </a:ext>
              </a:extLst>
            </p:cNvPr>
            <p:cNvSpPr/>
            <p:nvPr/>
          </p:nvSpPr>
          <p:spPr>
            <a:xfrm>
              <a:off x="5195668" y="6359552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2 h 24804"/>
                <a:gd name="connsiteX8" fmla="*/ 9379 w 88132"/>
                <a:gd name="connsiteY8" fmla="*/ 9302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2"/>
                  </a:lnTo>
                  <a:lnTo>
                    <a:pt x="9379" y="9302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0" name="任意多边形: 形状 219">
              <a:extLst>
                <a:ext uri="{FF2B5EF4-FFF2-40B4-BE49-F238E27FC236}">
                  <a16:creationId xmlns:a16="http://schemas.microsoft.com/office/drawing/2014/main" id="{84F3FF22-AE60-B3BC-B6BF-D6D22BD40890}"/>
                </a:ext>
              </a:extLst>
            </p:cNvPr>
            <p:cNvSpPr/>
            <p:nvPr/>
          </p:nvSpPr>
          <p:spPr>
            <a:xfrm>
              <a:off x="5195668" y="6401177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2 h 24804"/>
                <a:gd name="connsiteX8" fmla="*/ 9379 w 88132"/>
                <a:gd name="connsiteY8" fmla="*/ 9302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2"/>
                  </a:lnTo>
                  <a:lnTo>
                    <a:pt x="9379" y="9302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1" name="任意多边形: 形状 220">
              <a:extLst>
                <a:ext uri="{FF2B5EF4-FFF2-40B4-BE49-F238E27FC236}">
                  <a16:creationId xmlns:a16="http://schemas.microsoft.com/office/drawing/2014/main" id="{75F5378F-785C-C78E-2A48-752BB64CC9F7}"/>
                </a:ext>
              </a:extLst>
            </p:cNvPr>
            <p:cNvSpPr/>
            <p:nvPr/>
          </p:nvSpPr>
          <p:spPr>
            <a:xfrm>
              <a:off x="5195668" y="6442724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2 h 24804"/>
                <a:gd name="connsiteX8" fmla="*/ 9379 w 88132"/>
                <a:gd name="connsiteY8" fmla="*/ 9302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2"/>
                  </a:lnTo>
                  <a:lnTo>
                    <a:pt x="9379" y="9302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2" name="任意多边形: 形状 221">
              <a:extLst>
                <a:ext uri="{FF2B5EF4-FFF2-40B4-BE49-F238E27FC236}">
                  <a16:creationId xmlns:a16="http://schemas.microsoft.com/office/drawing/2014/main" id="{53C55CC1-FF5D-C147-C62F-411041D741A6}"/>
                </a:ext>
              </a:extLst>
            </p:cNvPr>
            <p:cNvSpPr/>
            <p:nvPr/>
          </p:nvSpPr>
          <p:spPr>
            <a:xfrm>
              <a:off x="4821201" y="5989193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3" name="任意多边形: 形状 222">
              <a:extLst>
                <a:ext uri="{FF2B5EF4-FFF2-40B4-BE49-F238E27FC236}">
                  <a16:creationId xmlns:a16="http://schemas.microsoft.com/office/drawing/2014/main" id="{039B83BE-6D5E-16E1-DBA0-30DDA934EF28}"/>
                </a:ext>
              </a:extLst>
            </p:cNvPr>
            <p:cNvSpPr/>
            <p:nvPr/>
          </p:nvSpPr>
          <p:spPr>
            <a:xfrm>
              <a:off x="4821201" y="6023842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4" name="任意多边形: 形状 223">
              <a:extLst>
                <a:ext uri="{FF2B5EF4-FFF2-40B4-BE49-F238E27FC236}">
                  <a16:creationId xmlns:a16="http://schemas.microsoft.com/office/drawing/2014/main" id="{23D9B2FF-30CC-95A0-F70E-219A81248C17}"/>
                </a:ext>
              </a:extLst>
            </p:cNvPr>
            <p:cNvSpPr/>
            <p:nvPr/>
          </p:nvSpPr>
          <p:spPr>
            <a:xfrm>
              <a:off x="4821201" y="6058490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5" name="任意多边形: 形状 224">
              <a:extLst>
                <a:ext uri="{FF2B5EF4-FFF2-40B4-BE49-F238E27FC236}">
                  <a16:creationId xmlns:a16="http://schemas.microsoft.com/office/drawing/2014/main" id="{07B1B77A-D139-06D1-FCAF-339A44435CF2}"/>
                </a:ext>
              </a:extLst>
            </p:cNvPr>
            <p:cNvSpPr/>
            <p:nvPr/>
          </p:nvSpPr>
          <p:spPr>
            <a:xfrm>
              <a:off x="4821201" y="6093061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6" name="任意多边形: 形状 225">
              <a:extLst>
                <a:ext uri="{FF2B5EF4-FFF2-40B4-BE49-F238E27FC236}">
                  <a16:creationId xmlns:a16="http://schemas.microsoft.com/office/drawing/2014/main" id="{F9A98846-4220-3C71-E660-0413DC62FC2A}"/>
                </a:ext>
              </a:extLst>
            </p:cNvPr>
            <p:cNvSpPr/>
            <p:nvPr/>
          </p:nvSpPr>
          <p:spPr>
            <a:xfrm>
              <a:off x="4821201" y="6127710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7" name="任意多边形: 形状 226">
              <a:extLst>
                <a:ext uri="{FF2B5EF4-FFF2-40B4-BE49-F238E27FC236}">
                  <a16:creationId xmlns:a16="http://schemas.microsoft.com/office/drawing/2014/main" id="{D1560329-0900-C528-6169-9B4445289D16}"/>
                </a:ext>
              </a:extLst>
            </p:cNvPr>
            <p:cNvSpPr/>
            <p:nvPr/>
          </p:nvSpPr>
          <p:spPr>
            <a:xfrm>
              <a:off x="4821201" y="6162358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8" name="任意多边形: 形状 227">
              <a:extLst>
                <a:ext uri="{FF2B5EF4-FFF2-40B4-BE49-F238E27FC236}">
                  <a16:creationId xmlns:a16="http://schemas.microsoft.com/office/drawing/2014/main" id="{004462EC-BC2C-B638-A32C-BA983D6C46FA}"/>
                </a:ext>
              </a:extLst>
            </p:cNvPr>
            <p:cNvSpPr/>
            <p:nvPr/>
          </p:nvSpPr>
          <p:spPr>
            <a:xfrm>
              <a:off x="4821201" y="6197007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9" name="任意多边形: 形状 228">
              <a:extLst>
                <a:ext uri="{FF2B5EF4-FFF2-40B4-BE49-F238E27FC236}">
                  <a16:creationId xmlns:a16="http://schemas.microsoft.com/office/drawing/2014/main" id="{D68A1F53-0EA9-EF79-6B98-C23A72072CC8}"/>
                </a:ext>
              </a:extLst>
            </p:cNvPr>
            <p:cNvSpPr/>
            <p:nvPr/>
          </p:nvSpPr>
          <p:spPr>
            <a:xfrm>
              <a:off x="4807636" y="6527369"/>
              <a:ext cx="325556" cy="10154"/>
            </a:xfrm>
            <a:custGeom>
              <a:avLst/>
              <a:gdLst>
                <a:gd name="connsiteX0" fmla="*/ 0 w 325556"/>
                <a:gd name="connsiteY0" fmla="*/ 0 h 10154"/>
                <a:gd name="connsiteX1" fmla="*/ 325556 w 325556"/>
                <a:gd name="connsiteY1" fmla="*/ 0 h 10154"/>
                <a:gd name="connsiteX2" fmla="*/ 325556 w 325556"/>
                <a:gd name="connsiteY2" fmla="*/ 10154 h 10154"/>
                <a:gd name="connsiteX3" fmla="*/ 0 w 325556"/>
                <a:gd name="connsiteY3" fmla="*/ 10154 h 1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5556" h="10154">
                  <a:moveTo>
                    <a:pt x="0" y="0"/>
                  </a:moveTo>
                  <a:lnTo>
                    <a:pt x="325556" y="0"/>
                  </a:lnTo>
                  <a:lnTo>
                    <a:pt x="325556" y="10154"/>
                  </a:lnTo>
                  <a:lnTo>
                    <a:pt x="0" y="1015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0" name="任意多边形: 形状 229">
              <a:extLst>
                <a:ext uri="{FF2B5EF4-FFF2-40B4-BE49-F238E27FC236}">
                  <a16:creationId xmlns:a16="http://schemas.microsoft.com/office/drawing/2014/main" id="{E29A5860-7B21-7C91-E0AF-CDEC89C3A6F6}"/>
                </a:ext>
              </a:extLst>
            </p:cNvPr>
            <p:cNvSpPr/>
            <p:nvPr/>
          </p:nvSpPr>
          <p:spPr>
            <a:xfrm>
              <a:off x="4807636" y="6549925"/>
              <a:ext cx="325556" cy="10154"/>
            </a:xfrm>
            <a:custGeom>
              <a:avLst/>
              <a:gdLst>
                <a:gd name="connsiteX0" fmla="*/ 0 w 325556"/>
                <a:gd name="connsiteY0" fmla="*/ 0 h 10154"/>
                <a:gd name="connsiteX1" fmla="*/ 325556 w 325556"/>
                <a:gd name="connsiteY1" fmla="*/ 0 h 10154"/>
                <a:gd name="connsiteX2" fmla="*/ 325556 w 325556"/>
                <a:gd name="connsiteY2" fmla="*/ 10154 h 10154"/>
                <a:gd name="connsiteX3" fmla="*/ 0 w 325556"/>
                <a:gd name="connsiteY3" fmla="*/ 10154 h 1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5556" h="10154">
                  <a:moveTo>
                    <a:pt x="0" y="0"/>
                  </a:moveTo>
                  <a:lnTo>
                    <a:pt x="325556" y="0"/>
                  </a:lnTo>
                  <a:lnTo>
                    <a:pt x="325556" y="10154"/>
                  </a:lnTo>
                  <a:lnTo>
                    <a:pt x="0" y="1015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1" name="任意多边形: 形状 230">
              <a:extLst>
                <a:ext uri="{FF2B5EF4-FFF2-40B4-BE49-F238E27FC236}">
                  <a16:creationId xmlns:a16="http://schemas.microsoft.com/office/drawing/2014/main" id="{C1844E72-EF71-3C72-0679-2EEEC80308F1}"/>
                </a:ext>
              </a:extLst>
            </p:cNvPr>
            <p:cNvSpPr/>
            <p:nvPr/>
          </p:nvSpPr>
          <p:spPr>
            <a:xfrm>
              <a:off x="4807636" y="6572559"/>
              <a:ext cx="325556" cy="10154"/>
            </a:xfrm>
            <a:custGeom>
              <a:avLst/>
              <a:gdLst>
                <a:gd name="connsiteX0" fmla="*/ 0 w 325556"/>
                <a:gd name="connsiteY0" fmla="*/ 0 h 10154"/>
                <a:gd name="connsiteX1" fmla="*/ 325556 w 325556"/>
                <a:gd name="connsiteY1" fmla="*/ 0 h 10154"/>
                <a:gd name="connsiteX2" fmla="*/ 325556 w 325556"/>
                <a:gd name="connsiteY2" fmla="*/ 10154 h 10154"/>
                <a:gd name="connsiteX3" fmla="*/ 0 w 325556"/>
                <a:gd name="connsiteY3" fmla="*/ 10154 h 1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5556" h="10154">
                  <a:moveTo>
                    <a:pt x="0" y="0"/>
                  </a:moveTo>
                  <a:lnTo>
                    <a:pt x="325556" y="0"/>
                  </a:lnTo>
                  <a:lnTo>
                    <a:pt x="325556" y="10154"/>
                  </a:lnTo>
                  <a:lnTo>
                    <a:pt x="0" y="1015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2" name="任意多边形: 形状 231">
              <a:extLst>
                <a:ext uri="{FF2B5EF4-FFF2-40B4-BE49-F238E27FC236}">
                  <a16:creationId xmlns:a16="http://schemas.microsoft.com/office/drawing/2014/main" id="{B9DE45A6-3C3A-FF71-E402-3B69E73FE610}"/>
                </a:ext>
              </a:extLst>
            </p:cNvPr>
            <p:cNvSpPr/>
            <p:nvPr/>
          </p:nvSpPr>
          <p:spPr>
            <a:xfrm>
              <a:off x="4807636" y="6595193"/>
              <a:ext cx="325556" cy="10154"/>
            </a:xfrm>
            <a:custGeom>
              <a:avLst/>
              <a:gdLst>
                <a:gd name="connsiteX0" fmla="*/ 0 w 325556"/>
                <a:gd name="connsiteY0" fmla="*/ 0 h 10154"/>
                <a:gd name="connsiteX1" fmla="*/ 325556 w 325556"/>
                <a:gd name="connsiteY1" fmla="*/ 0 h 10154"/>
                <a:gd name="connsiteX2" fmla="*/ 325556 w 325556"/>
                <a:gd name="connsiteY2" fmla="*/ 10154 h 10154"/>
                <a:gd name="connsiteX3" fmla="*/ 0 w 325556"/>
                <a:gd name="connsiteY3" fmla="*/ 10154 h 1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5556" h="10154">
                  <a:moveTo>
                    <a:pt x="0" y="0"/>
                  </a:moveTo>
                  <a:lnTo>
                    <a:pt x="325556" y="0"/>
                  </a:lnTo>
                  <a:lnTo>
                    <a:pt x="325556" y="10154"/>
                  </a:lnTo>
                  <a:lnTo>
                    <a:pt x="0" y="1015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3" name="任意多边形: 形状 232">
              <a:extLst>
                <a:ext uri="{FF2B5EF4-FFF2-40B4-BE49-F238E27FC236}">
                  <a16:creationId xmlns:a16="http://schemas.microsoft.com/office/drawing/2014/main" id="{52063CFB-98CA-8438-2005-33ECB8CF1EE4}"/>
                </a:ext>
              </a:extLst>
            </p:cNvPr>
            <p:cNvSpPr/>
            <p:nvPr/>
          </p:nvSpPr>
          <p:spPr>
            <a:xfrm>
              <a:off x="4807636" y="6617750"/>
              <a:ext cx="325556" cy="10154"/>
            </a:xfrm>
            <a:custGeom>
              <a:avLst/>
              <a:gdLst>
                <a:gd name="connsiteX0" fmla="*/ 0 w 325556"/>
                <a:gd name="connsiteY0" fmla="*/ 0 h 10154"/>
                <a:gd name="connsiteX1" fmla="*/ 325556 w 325556"/>
                <a:gd name="connsiteY1" fmla="*/ 0 h 10154"/>
                <a:gd name="connsiteX2" fmla="*/ 325556 w 325556"/>
                <a:gd name="connsiteY2" fmla="*/ 10154 h 10154"/>
                <a:gd name="connsiteX3" fmla="*/ 0 w 325556"/>
                <a:gd name="connsiteY3" fmla="*/ 10154 h 1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5556" h="10154">
                  <a:moveTo>
                    <a:pt x="0" y="0"/>
                  </a:moveTo>
                  <a:lnTo>
                    <a:pt x="325556" y="0"/>
                  </a:lnTo>
                  <a:lnTo>
                    <a:pt x="325556" y="10154"/>
                  </a:lnTo>
                  <a:lnTo>
                    <a:pt x="0" y="1015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4" name="任意多边形: 形状 233">
              <a:extLst>
                <a:ext uri="{FF2B5EF4-FFF2-40B4-BE49-F238E27FC236}">
                  <a16:creationId xmlns:a16="http://schemas.microsoft.com/office/drawing/2014/main" id="{F6DB4EF1-C29E-7C37-8B5A-089C1B15DAEA}"/>
                </a:ext>
              </a:extLst>
            </p:cNvPr>
            <p:cNvSpPr/>
            <p:nvPr/>
          </p:nvSpPr>
          <p:spPr>
            <a:xfrm>
              <a:off x="5484561" y="6162358"/>
              <a:ext cx="9069" cy="364933"/>
            </a:xfrm>
            <a:custGeom>
              <a:avLst/>
              <a:gdLst>
                <a:gd name="connsiteX0" fmla="*/ 0 w 9069"/>
                <a:gd name="connsiteY0" fmla="*/ 0 h 364933"/>
                <a:gd name="connsiteX1" fmla="*/ 9069 w 9069"/>
                <a:gd name="connsiteY1" fmla="*/ 0 h 364933"/>
                <a:gd name="connsiteX2" fmla="*/ 9069 w 9069"/>
                <a:gd name="connsiteY2" fmla="*/ 364933 h 364933"/>
                <a:gd name="connsiteX3" fmla="*/ 0 w 9069"/>
                <a:gd name="connsiteY3" fmla="*/ 364933 h 36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69" h="364933">
                  <a:moveTo>
                    <a:pt x="0" y="0"/>
                  </a:moveTo>
                  <a:lnTo>
                    <a:pt x="9069" y="0"/>
                  </a:lnTo>
                  <a:lnTo>
                    <a:pt x="9069" y="364933"/>
                  </a:lnTo>
                  <a:lnTo>
                    <a:pt x="0" y="36493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5" name="任意多边形: 形状 234">
              <a:extLst>
                <a:ext uri="{FF2B5EF4-FFF2-40B4-BE49-F238E27FC236}">
                  <a16:creationId xmlns:a16="http://schemas.microsoft.com/office/drawing/2014/main" id="{AA48FA1D-ECE8-BEF3-2BBA-BA0421B9B18E}"/>
                </a:ext>
              </a:extLst>
            </p:cNvPr>
            <p:cNvSpPr/>
            <p:nvPr/>
          </p:nvSpPr>
          <p:spPr>
            <a:xfrm>
              <a:off x="5456191" y="6205611"/>
              <a:ext cx="9069" cy="321680"/>
            </a:xfrm>
            <a:custGeom>
              <a:avLst/>
              <a:gdLst>
                <a:gd name="connsiteX0" fmla="*/ 0 w 9069"/>
                <a:gd name="connsiteY0" fmla="*/ 0 h 321680"/>
                <a:gd name="connsiteX1" fmla="*/ 9069 w 9069"/>
                <a:gd name="connsiteY1" fmla="*/ 0 h 321680"/>
                <a:gd name="connsiteX2" fmla="*/ 9069 w 9069"/>
                <a:gd name="connsiteY2" fmla="*/ 321681 h 321680"/>
                <a:gd name="connsiteX3" fmla="*/ 0 w 9069"/>
                <a:gd name="connsiteY3" fmla="*/ 321681 h 321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69" h="321680">
                  <a:moveTo>
                    <a:pt x="0" y="0"/>
                  </a:moveTo>
                  <a:lnTo>
                    <a:pt x="9069" y="0"/>
                  </a:lnTo>
                  <a:lnTo>
                    <a:pt x="9069" y="321681"/>
                  </a:lnTo>
                  <a:lnTo>
                    <a:pt x="0" y="32168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6" name="任意多边形: 形状 235">
              <a:extLst>
                <a:ext uri="{FF2B5EF4-FFF2-40B4-BE49-F238E27FC236}">
                  <a16:creationId xmlns:a16="http://schemas.microsoft.com/office/drawing/2014/main" id="{E731CB3C-429D-0125-2084-CD3B00F921F9}"/>
                </a:ext>
              </a:extLst>
            </p:cNvPr>
            <p:cNvSpPr/>
            <p:nvPr/>
          </p:nvSpPr>
          <p:spPr>
            <a:xfrm>
              <a:off x="5427743" y="6243050"/>
              <a:ext cx="9069" cy="284319"/>
            </a:xfrm>
            <a:custGeom>
              <a:avLst/>
              <a:gdLst>
                <a:gd name="connsiteX0" fmla="*/ 0 w 9069"/>
                <a:gd name="connsiteY0" fmla="*/ 0 h 284319"/>
                <a:gd name="connsiteX1" fmla="*/ 9069 w 9069"/>
                <a:gd name="connsiteY1" fmla="*/ 0 h 284319"/>
                <a:gd name="connsiteX2" fmla="*/ 9069 w 9069"/>
                <a:gd name="connsiteY2" fmla="*/ 284319 h 284319"/>
                <a:gd name="connsiteX3" fmla="*/ 0 w 9069"/>
                <a:gd name="connsiteY3" fmla="*/ 284319 h 28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69" h="284319">
                  <a:moveTo>
                    <a:pt x="0" y="0"/>
                  </a:moveTo>
                  <a:lnTo>
                    <a:pt x="9069" y="0"/>
                  </a:lnTo>
                  <a:lnTo>
                    <a:pt x="9069" y="284319"/>
                  </a:lnTo>
                  <a:lnTo>
                    <a:pt x="0" y="28431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7" name="任意多边形: 形状 236">
              <a:extLst>
                <a:ext uri="{FF2B5EF4-FFF2-40B4-BE49-F238E27FC236}">
                  <a16:creationId xmlns:a16="http://schemas.microsoft.com/office/drawing/2014/main" id="{60A96870-EB20-CD45-C509-5A607B19977A}"/>
                </a:ext>
              </a:extLst>
            </p:cNvPr>
            <p:cNvSpPr/>
            <p:nvPr/>
          </p:nvSpPr>
          <p:spPr>
            <a:xfrm>
              <a:off x="5399296" y="6282117"/>
              <a:ext cx="9069" cy="245252"/>
            </a:xfrm>
            <a:custGeom>
              <a:avLst/>
              <a:gdLst>
                <a:gd name="connsiteX0" fmla="*/ 0 w 9069"/>
                <a:gd name="connsiteY0" fmla="*/ 0 h 245252"/>
                <a:gd name="connsiteX1" fmla="*/ 9069 w 9069"/>
                <a:gd name="connsiteY1" fmla="*/ 0 h 245252"/>
                <a:gd name="connsiteX2" fmla="*/ 9069 w 9069"/>
                <a:gd name="connsiteY2" fmla="*/ 245252 h 245252"/>
                <a:gd name="connsiteX3" fmla="*/ 0 w 9069"/>
                <a:gd name="connsiteY3" fmla="*/ 245252 h 245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69" h="245252">
                  <a:moveTo>
                    <a:pt x="0" y="0"/>
                  </a:moveTo>
                  <a:lnTo>
                    <a:pt x="9069" y="0"/>
                  </a:lnTo>
                  <a:lnTo>
                    <a:pt x="9069" y="245252"/>
                  </a:lnTo>
                  <a:lnTo>
                    <a:pt x="0" y="24525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8" name="任意多边形: 形状 237">
              <a:extLst>
                <a:ext uri="{FF2B5EF4-FFF2-40B4-BE49-F238E27FC236}">
                  <a16:creationId xmlns:a16="http://schemas.microsoft.com/office/drawing/2014/main" id="{EFC13F11-7D1D-86E3-08ED-7E606554B060}"/>
                </a:ext>
              </a:extLst>
            </p:cNvPr>
            <p:cNvSpPr/>
            <p:nvPr/>
          </p:nvSpPr>
          <p:spPr>
            <a:xfrm>
              <a:off x="5370926" y="6317308"/>
              <a:ext cx="9069" cy="209983"/>
            </a:xfrm>
            <a:custGeom>
              <a:avLst/>
              <a:gdLst>
                <a:gd name="connsiteX0" fmla="*/ 0 w 9069"/>
                <a:gd name="connsiteY0" fmla="*/ 0 h 209983"/>
                <a:gd name="connsiteX1" fmla="*/ 9069 w 9069"/>
                <a:gd name="connsiteY1" fmla="*/ 0 h 209983"/>
                <a:gd name="connsiteX2" fmla="*/ 9069 w 9069"/>
                <a:gd name="connsiteY2" fmla="*/ 209984 h 209983"/>
                <a:gd name="connsiteX3" fmla="*/ 0 w 9069"/>
                <a:gd name="connsiteY3" fmla="*/ 209984 h 209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69" h="209983">
                  <a:moveTo>
                    <a:pt x="0" y="0"/>
                  </a:moveTo>
                  <a:lnTo>
                    <a:pt x="9069" y="0"/>
                  </a:lnTo>
                  <a:lnTo>
                    <a:pt x="9069" y="209984"/>
                  </a:lnTo>
                  <a:lnTo>
                    <a:pt x="0" y="20998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9" name="任意多边形: 形状 238">
              <a:extLst>
                <a:ext uri="{FF2B5EF4-FFF2-40B4-BE49-F238E27FC236}">
                  <a16:creationId xmlns:a16="http://schemas.microsoft.com/office/drawing/2014/main" id="{53BD5CA5-5BE6-7FC4-1335-FE0C2B18D040}"/>
                </a:ext>
              </a:extLst>
            </p:cNvPr>
            <p:cNvSpPr/>
            <p:nvPr/>
          </p:nvSpPr>
          <p:spPr>
            <a:xfrm>
              <a:off x="5649974" y="6304440"/>
              <a:ext cx="35346" cy="313386"/>
            </a:xfrm>
            <a:custGeom>
              <a:avLst/>
              <a:gdLst>
                <a:gd name="connsiteX0" fmla="*/ 0 w 35346"/>
                <a:gd name="connsiteY0" fmla="*/ 0 h 313386"/>
                <a:gd name="connsiteX1" fmla="*/ 35346 w 35346"/>
                <a:gd name="connsiteY1" fmla="*/ 0 h 313386"/>
                <a:gd name="connsiteX2" fmla="*/ 35346 w 35346"/>
                <a:gd name="connsiteY2" fmla="*/ 313387 h 313386"/>
                <a:gd name="connsiteX3" fmla="*/ 0 w 35346"/>
                <a:gd name="connsiteY3" fmla="*/ 313387 h 313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46" h="313386">
                  <a:moveTo>
                    <a:pt x="0" y="0"/>
                  </a:moveTo>
                  <a:lnTo>
                    <a:pt x="35346" y="0"/>
                  </a:lnTo>
                  <a:lnTo>
                    <a:pt x="35346" y="313387"/>
                  </a:lnTo>
                  <a:lnTo>
                    <a:pt x="0" y="3133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0" name="任意多边形: 形状 239">
              <a:extLst>
                <a:ext uri="{FF2B5EF4-FFF2-40B4-BE49-F238E27FC236}">
                  <a16:creationId xmlns:a16="http://schemas.microsoft.com/office/drawing/2014/main" id="{7910E1F4-71A8-345F-D511-C18710041F57}"/>
                </a:ext>
              </a:extLst>
            </p:cNvPr>
            <p:cNvSpPr/>
            <p:nvPr/>
          </p:nvSpPr>
          <p:spPr>
            <a:xfrm>
              <a:off x="5427743" y="5816029"/>
              <a:ext cx="15502" cy="346329"/>
            </a:xfrm>
            <a:custGeom>
              <a:avLst/>
              <a:gdLst>
                <a:gd name="connsiteX0" fmla="*/ 0 w 15502"/>
                <a:gd name="connsiteY0" fmla="*/ 0 h 346329"/>
                <a:gd name="connsiteX1" fmla="*/ 15503 w 15502"/>
                <a:gd name="connsiteY1" fmla="*/ 0 h 346329"/>
                <a:gd name="connsiteX2" fmla="*/ 15503 w 15502"/>
                <a:gd name="connsiteY2" fmla="*/ 346330 h 346329"/>
                <a:gd name="connsiteX3" fmla="*/ 0 w 15502"/>
                <a:gd name="connsiteY3" fmla="*/ 346330 h 346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346329">
                  <a:moveTo>
                    <a:pt x="0" y="0"/>
                  </a:moveTo>
                  <a:lnTo>
                    <a:pt x="15503" y="0"/>
                  </a:lnTo>
                  <a:lnTo>
                    <a:pt x="15503" y="346330"/>
                  </a:lnTo>
                  <a:lnTo>
                    <a:pt x="0" y="34633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1" name="任意多边形: 形状 240">
              <a:extLst>
                <a:ext uri="{FF2B5EF4-FFF2-40B4-BE49-F238E27FC236}">
                  <a16:creationId xmlns:a16="http://schemas.microsoft.com/office/drawing/2014/main" id="{1CB77A3B-5540-912B-7F63-1C40C2A5DEE3}"/>
                </a:ext>
              </a:extLst>
            </p:cNvPr>
            <p:cNvSpPr/>
            <p:nvPr/>
          </p:nvSpPr>
          <p:spPr>
            <a:xfrm>
              <a:off x="5781747" y="6193286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2" name="任意多边形: 形状 241">
              <a:extLst>
                <a:ext uri="{FF2B5EF4-FFF2-40B4-BE49-F238E27FC236}">
                  <a16:creationId xmlns:a16="http://schemas.microsoft.com/office/drawing/2014/main" id="{F7D9CDDB-E6AF-81A7-1929-01D1339750D3}"/>
                </a:ext>
              </a:extLst>
            </p:cNvPr>
            <p:cNvSpPr/>
            <p:nvPr/>
          </p:nvSpPr>
          <p:spPr>
            <a:xfrm>
              <a:off x="5781747" y="6219408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3" name="任意多边形: 形状 242">
              <a:extLst>
                <a:ext uri="{FF2B5EF4-FFF2-40B4-BE49-F238E27FC236}">
                  <a16:creationId xmlns:a16="http://schemas.microsoft.com/office/drawing/2014/main" id="{8CA59B61-C2F4-5924-59D8-15BA945AEC32}"/>
                </a:ext>
              </a:extLst>
            </p:cNvPr>
            <p:cNvSpPr/>
            <p:nvPr/>
          </p:nvSpPr>
          <p:spPr>
            <a:xfrm>
              <a:off x="5781747" y="6245530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4" name="任意多边形: 形状 243">
              <a:extLst>
                <a:ext uri="{FF2B5EF4-FFF2-40B4-BE49-F238E27FC236}">
                  <a16:creationId xmlns:a16="http://schemas.microsoft.com/office/drawing/2014/main" id="{2EB522A2-2A7F-9F2C-A24A-D39399D87959}"/>
                </a:ext>
              </a:extLst>
            </p:cNvPr>
            <p:cNvSpPr/>
            <p:nvPr/>
          </p:nvSpPr>
          <p:spPr>
            <a:xfrm>
              <a:off x="5781747" y="6271652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5" name="任意多边形: 形状 244">
              <a:extLst>
                <a:ext uri="{FF2B5EF4-FFF2-40B4-BE49-F238E27FC236}">
                  <a16:creationId xmlns:a16="http://schemas.microsoft.com/office/drawing/2014/main" id="{6F362295-BFE5-6D5D-BD09-0D584B0E6405}"/>
                </a:ext>
              </a:extLst>
            </p:cNvPr>
            <p:cNvSpPr/>
            <p:nvPr/>
          </p:nvSpPr>
          <p:spPr>
            <a:xfrm>
              <a:off x="5781747" y="6297852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6" name="任意多边形: 形状 245">
              <a:extLst>
                <a:ext uri="{FF2B5EF4-FFF2-40B4-BE49-F238E27FC236}">
                  <a16:creationId xmlns:a16="http://schemas.microsoft.com/office/drawing/2014/main" id="{88787597-80BE-300F-865D-82108F33748A}"/>
                </a:ext>
              </a:extLst>
            </p:cNvPr>
            <p:cNvSpPr/>
            <p:nvPr/>
          </p:nvSpPr>
          <p:spPr>
            <a:xfrm>
              <a:off x="5781747" y="6323974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7" name="任意多边形: 形状 246">
              <a:extLst>
                <a:ext uri="{FF2B5EF4-FFF2-40B4-BE49-F238E27FC236}">
                  <a16:creationId xmlns:a16="http://schemas.microsoft.com/office/drawing/2014/main" id="{54A3A953-484C-1D8D-6C94-4E58EFA1FF36}"/>
                </a:ext>
              </a:extLst>
            </p:cNvPr>
            <p:cNvSpPr/>
            <p:nvPr/>
          </p:nvSpPr>
          <p:spPr>
            <a:xfrm>
              <a:off x="5781747" y="6350096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8" name="任意多边形: 形状 247">
              <a:extLst>
                <a:ext uri="{FF2B5EF4-FFF2-40B4-BE49-F238E27FC236}">
                  <a16:creationId xmlns:a16="http://schemas.microsoft.com/office/drawing/2014/main" id="{0CD39B41-4D94-4174-EB84-F5E26CE054D3}"/>
                </a:ext>
              </a:extLst>
            </p:cNvPr>
            <p:cNvSpPr/>
            <p:nvPr/>
          </p:nvSpPr>
          <p:spPr>
            <a:xfrm>
              <a:off x="5781747" y="6376218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9" name="任意多边形: 形状 248">
              <a:extLst>
                <a:ext uri="{FF2B5EF4-FFF2-40B4-BE49-F238E27FC236}">
                  <a16:creationId xmlns:a16="http://schemas.microsoft.com/office/drawing/2014/main" id="{E8D4B14C-1165-D853-4CC6-139AA64D2BE9}"/>
                </a:ext>
              </a:extLst>
            </p:cNvPr>
            <p:cNvSpPr/>
            <p:nvPr/>
          </p:nvSpPr>
          <p:spPr>
            <a:xfrm>
              <a:off x="5781747" y="6402340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0" name="任意多边形: 形状 249">
              <a:extLst>
                <a:ext uri="{FF2B5EF4-FFF2-40B4-BE49-F238E27FC236}">
                  <a16:creationId xmlns:a16="http://schemas.microsoft.com/office/drawing/2014/main" id="{2FC75D9B-1D3D-DD93-8904-67696041DB68}"/>
                </a:ext>
              </a:extLst>
            </p:cNvPr>
            <p:cNvSpPr/>
            <p:nvPr/>
          </p:nvSpPr>
          <p:spPr>
            <a:xfrm>
              <a:off x="5781747" y="6428462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1" name="任意多边形: 形状 250">
              <a:extLst>
                <a:ext uri="{FF2B5EF4-FFF2-40B4-BE49-F238E27FC236}">
                  <a16:creationId xmlns:a16="http://schemas.microsoft.com/office/drawing/2014/main" id="{271A7F92-3502-36B2-7F9E-07AAEF27BCC1}"/>
                </a:ext>
              </a:extLst>
            </p:cNvPr>
            <p:cNvSpPr/>
            <p:nvPr/>
          </p:nvSpPr>
          <p:spPr>
            <a:xfrm>
              <a:off x="5781747" y="6454584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2" name="任意多边形: 形状 251">
              <a:extLst>
                <a:ext uri="{FF2B5EF4-FFF2-40B4-BE49-F238E27FC236}">
                  <a16:creationId xmlns:a16="http://schemas.microsoft.com/office/drawing/2014/main" id="{E40CB599-A56B-C6BF-98DC-34446FF59E70}"/>
                </a:ext>
              </a:extLst>
            </p:cNvPr>
            <p:cNvSpPr/>
            <p:nvPr/>
          </p:nvSpPr>
          <p:spPr>
            <a:xfrm>
              <a:off x="5781747" y="6480706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3" name="任意多边形: 形状 252">
              <a:extLst>
                <a:ext uri="{FF2B5EF4-FFF2-40B4-BE49-F238E27FC236}">
                  <a16:creationId xmlns:a16="http://schemas.microsoft.com/office/drawing/2014/main" id="{A9DE82E9-C48F-F928-7CC7-689D5EF5C4D6}"/>
                </a:ext>
              </a:extLst>
            </p:cNvPr>
            <p:cNvSpPr/>
            <p:nvPr/>
          </p:nvSpPr>
          <p:spPr>
            <a:xfrm>
              <a:off x="5885693" y="6193286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4" name="任意多边形: 形状 253">
              <a:extLst>
                <a:ext uri="{FF2B5EF4-FFF2-40B4-BE49-F238E27FC236}">
                  <a16:creationId xmlns:a16="http://schemas.microsoft.com/office/drawing/2014/main" id="{F4A87128-B54D-EE8A-131A-F7E3CDC0097A}"/>
                </a:ext>
              </a:extLst>
            </p:cNvPr>
            <p:cNvSpPr/>
            <p:nvPr/>
          </p:nvSpPr>
          <p:spPr>
            <a:xfrm>
              <a:off x="5885693" y="6219408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5" name="任意多边形: 形状 254">
              <a:extLst>
                <a:ext uri="{FF2B5EF4-FFF2-40B4-BE49-F238E27FC236}">
                  <a16:creationId xmlns:a16="http://schemas.microsoft.com/office/drawing/2014/main" id="{0000C80F-1A0E-B4AA-4828-13814D680F85}"/>
                </a:ext>
              </a:extLst>
            </p:cNvPr>
            <p:cNvSpPr/>
            <p:nvPr/>
          </p:nvSpPr>
          <p:spPr>
            <a:xfrm>
              <a:off x="5885693" y="6245530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6" name="任意多边形: 形状 255">
              <a:extLst>
                <a:ext uri="{FF2B5EF4-FFF2-40B4-BE49-F238E27FC236}">
                  <a16:creationId xmlns:a16="http://schemas.microsoft.com/office/drawing/2014/main" id="{2B7A35B8-1849-95DA-6D48-9F3E773FF25D}"/>
                </a:ext>
              </a:extLst>
            </p:cNvPr>
            <p:cNvSpPr/>
            <p:nvPr/>
          </p:nvSpPr>
          <p:spPr>
            <a:xfrm>
              <a:off x="5885693" y="6271652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7" name="任意多边形: 形状 256">
              <a:extLst>
                <a:ext uri="{FF2B5EF4-FFF2-40B4-BE49-F238E27FC236}">
                  <a16:creationId xmlns:a16="http://schemas.microsoft.com/office/drawing/2014/main" id="{0FD08CF3-EE6D-6905-1975-BF4D7571C821}"/>
                </a:ext>
              </a:extLst>
            </p:cNvPr>
            <p:cNvSpPr/>
            <p:nvPr/>
          </p:nvSpPr>
          <p:spPr>
            <a:xfrm>
              <a:off x="5885693" y="6297852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8" name="任意多边形: 形状 257">
              <a:extLst>
                <a:ext uri="{FF2B5EF4-FFF2-40B4-BE49-F238E27FC236}">
                  <a16:creationId xmlns:a16="http://schemas.microsoft.com/office/drawing/2014/main" id="{ED9AD6A4-E82C-7470-FC59-C2E19112681B}"/>
                </a:ext>
              </a:extLst>
            </p:cNvPr>
            <p:cNvSpPr/>
            <p:nvPr/>
          </p:nvSpPr>
          <p:spPr>
            <a:xfrm>
              <a:off x="5885693" y="6323974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9" name="任意多边形: 形状 258">
              <a:extLst>
                <a:ext uri="{FF2B5EF4-FFF2-40B4-BE49-F238E27FC236}">
                  <a16:creationId xmlns:a16="http://schemas.microsoft.com/office/drawing/2014/main" id="{96BA1AEC-1DC0-10F9-0AD7-777D599BB468}"/>
                </a:ext>
              </a:extLst>
            </p:cNvPr>
            <p:cNvSpPr/>
            <p:nvPr/>
          </p:nvSpPr>
          <p:spPr>
            <a:xfrm>
              <a:off x="5885693" y="6350096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0" name="任意多边形: 形状 259">
              <a:extLst>
                <a:ext uri="{FF2B5EF4-FFF2-40B4-BE49-F238E27FC236}">
                  <a16:creationId xmlns:a16="http://schemas.microsoft.com/office/drawing/2014/main" id="{43E83389-0546-BD5F-C09E-9E2CCF97E533}"/>
                </a:ext>
              </a:extLst>
            </p:cNvPr>
            <p:cNvSpPr/>
            <p:nvPr/>
          </p:nvSpPr>
          <p:spPr>
            <a:xfrm>
              <a:off x="5885693" y="6376218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1" name="任意多边形: 形状 260">
              <a:extLst>
                <a:ext uri="{FF2B5EF4-FFF2-40B4-BE49-F238E27FC236}">
                  <a16:creationId xmlns:a16="http://schemas.microsoft.com/office/drawing/2014/main" id="{CC719B0E-40A0-D835-68C8-144D60710422}"/>
                </a:ext>
              </a:extLst>
            </p:cNvPr>
            <p:cNvSpPr/>
            <p:nvPr/>
          </p:nvSpPr>
          <p:spPr>
            <a:xfrm>
              <a:off x="5885693" y="6402340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2" name="任意多边形: 形状 261">
              <a:extLst>
                <a:ext uri="{FF2B5EF4-FFF2-40B4-BE49-F238E27FC236}">
                  <a16:creationId xmlns:a16="http://schemas.microsoft.com/office/drawing/2014/main" id="{1B86DFE7-AF32-3E9D-DA97-974A1257894F}"/>
                </a:ext>
              </a:extLst>
            </p:cNvPr>
            <p:cNvSpPr/>
            <p:nvPr/>
          </p:nvSpPr>
          <p:spPr>
            <a:xfrm>
              <a:off x="5885693" y="6428462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3" name="任意多边形: 形状 262">
              <a:extLst>
                <a:ext uri="{FF2B5EF4-FFF2-40B4-BE49-F238E27FC236}">
                  <a16:creationId xmlns:a16="http://schemas.microsoft.com/office/drawing/2014/main" id="{E6DF2A2E-FD9E-12EE-611B-6166D8C52C6D}"/>
                </a:ext>
              </a:extLst>
            </p:cNvPr>
            <p:cNvSpPr/>
            <p:nvPr/>
          </p:nvSpPr>
          <p:spPr>
            <a:xfrm>
              <a:off x="5885693" y="6454584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4" name="任意多边形: 形状 263">
              <a:extLst>
                <a:ext uri="{FF2B5EF4-FFF2-40B4-BE49-F238E27FC236}">
                  <a16:creationId xmlns:a16="http://schemas.microsoft.com/office/drawing/2014/main" id="{C47AD9A5-68E6-B5D0-A537-A1F706562538}"/>
                </a:ext>
              </a:extLst>
            </p:cNvPr>
            <p:cNvSpPr/>
            <p:nvPr/>
          </p:nvSpPr>
          <p:spPr>
            <a:xfrm>
              <a:off x="5885693" y="6480706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5" name="任意多边形: 形状 264">
              <a:extLst>
                <a:ext uri="{FF2B5EF4-FFF2-40B4-BE49-F238E27FC236}">
                  <a16:creationId xmlns:a16="http://schemas.microsoft.com/office/drawing/2014/main" id="{B7473574-CB62-9376-723C-D38E41565D37}"/>
                </a:ext>
              </a:extLst>
            </p:cNvPr>
            <p:cNvSpPr/>
            <p:nvPr/>
          </p:nvSpPr>
          <p:spPr>
            <a:xfrm>
              <a:off x="5984522" y="611453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6" name="任意多边形: 形状 265">
              <a:extLst>
                <a:ext uri="{FF2B5EF4-FFF2-40B4-BE49-F238E27FC236}">
                  <a16:creationId xmlns:a16="http://schemas.microsoft.com/office/drawing/2014/main" id="{DD0E90BF-BCB1-CBA5-0AFC-9AA06EB27DDF}"/>
                </a:ext>
              </a:extLst>
            </p:cNvPr>
            <p:cNvSpPr/>
            <p:nvPr/>
          </p:nvSpPr>
          <p:spPr>
            <a:xfrm>
              <a:off x="6019403" y="611453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7" name="任意多边形: 形状 266">
              <a:extLst>
                <a:ext uri="{FF2B5EF4-FFF2-40B4-BE49-F238E27FC236}">
                  <a16:creationId xmlns:a16="http://schemas.microsoft.com/office/drawing/2014/main" id="{F77DBDFC-0120-09A0-C00C-D0218347851B}"/>
                </a:ext>
              </a:extLst>
            </p:cNvPr>
            <p:cNvSpPr/>
            <p:nvPr/>
          </p:nvSpPr>
          <p:spPr>
            <a:xfrm>
              <a:off x="6054284" y="611453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8" name="任意多边形: 形状 267">
              <a:extLst>
                <a:ext uri="{FF2B5EF4-FFF2-40B4-BE49-F238E27FC236}">
                  <a16:creationId xmlns:a16="http://schemas.microsoft.com/office/drawing/2014/main" id="{1193EFEE-11F6-DC55-CAE9-08B4B162597D}"/>
                </a:ext>
              </a:extLst>
            </p:cNvPr>
            <p:cNvSpPr/>
            <p:nvPr/>
          </p:nvSpPr>
          <p:spPr>
            <a:xfrm>
              <a:off x="5984522" y="618716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9" name="任意多边形: 形状 268">
              <a:extLst>
                <a:ext uri="{FF2B5EF4-FFF2-40B4-BE49-F238E27FC236}">
                  <a16:creationId xmlns:a16="http://schemas.microsoft.com/office/drawing/2014/main" id="{4BB7F925-9A64-90B4-F130-DC0ADB594856}"/>
                </a:ext>
              </a:extLst>
            </p:cNvPr>
            <p:cNvSpPr/>
            <p:nvPr/>
          </p:nvSpPr>
          <p:spPr>
            <a:xfrm>
              <a:off x="6019403" y="618716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0" name="任意多边形: 形状 269">
              <a:extLst>
                <a:ext uri="{FF2B5EF4-FFF2-40B4-BE49-F238E27FC236}">
                  <a16:creationId xmlns:a16="http://schemas.microsoft.com/office/drawing/2014/main" id="{5FBE33FD-742B-B8C5-0F5F-9929FDBD71EE}"/>
                </a:ext>
              </a:extLst>
            </p:cNvPr>
            <p:cNvSpPr/>
            <p:nvPr/>
          </p:nvSpPr>
          <p:spPr>
            <a:xfrm>
              <a:off x="6054284" y="618716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1" name="任意多边形: 形状 270">
              <a:extLst>
                <a:ext uri="{FF2B5EF4-FFF2-40B4-BE49-F238E27FC236}">
                  <a16:creationId xmlns:a16="http://schemas.microsoft.com/office/drawing/2014/main" id="{0DDD5F31-CE08-1C07-C125-CC096F35C4A1}"/>
                </a:ext>
              </a:extLst>
            </p:cNvPr>
            <p:cNvSpPr/>
            <p:nvPr/>
          </p:nvSpPr>
          <p:spPr>
            <a:xfrm>
              <a:off x="5984522" y="625979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2" name="任意多边形: 形状 271">
              <a:extLst>
                <a:ext uri="{FF2B5EF4-FFF2-40B4-BE49-F238E27FC236}">
                  <a16:creationId xmlns:a16="http://schemas.microsoft.com/office/drawing/2014/main" id="{998A199B-88E5-6CE0-6F24-6368F164821B}"/>
                </a:ext>
              </a:extLst>
            </p:cNvPr>
            <p:cNvSpPr/>
            <p:nvPr/>
          </p:nvSpPr>
          <p:spPr>
            <a:xfrm>
              <a:off x="6019403" y="625979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3" name="任意多边形: 形状 272">
              <a:extLst>
                <a:ext uri="{FF2B5EF4-FFF2-40B4-BE49-F238E27FC236}">
                  <a16:creationId xmlns:a16="http://schemas.microsoft.com/office/drawing/2014/main" id="{58BA2B07-3B1A-215B-E327-5840B4442C63}"/>
                </a:ext>
              </a:extLst>
            </p:cNvPr>
            <p:cNvSpPr/>
            <p:nvPr/>
          </p:nvSpPr>
          <p:spPr>
            <a:xfrm>
              <a:off x="6054284" y="625979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4" name="任意多边形: 形状 273">
              <a:extLst>
                <a:ext uri="{FF2B5EF4-FFF2-40B4-BE49-F238E27FC236}">
                  <a16:creationId xmlns:a16="http://schemas.microsoft.com/office/drawing/2014/main" id="{9034AB62-634A-AF6D-7491-9407B04462E8}"/>
                </a:ext>
              </a:extLst>
            </p:cNvPr>
            <p:cNvSpPr/>
            <p:nvPr/>
          </p:nvSpPr>
          <p:spPr>
            <a:xfrm>
              <a:off x="5984522" y="633250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5" name="任意多边形: 形状 274">
              <a:extLst>
                <a:ext uri="{FF2B5EF4-FFF2-40B4-BE49-F238E27FC236}">
                  <a16:creationId xmlns:a16="http://schemas.microsoft.com/office/drawing/2014/main" id="{FFEE8653-38D6-CFE1-2043-F5A6439EA959}"/>
                </a:ext>
              </a:extLst>
            </p:cNvPr>
            <p:cNvSpPr/>
            <p:nvPr/>
          </p:nvSpPr>
          <p:spPr>
            <a:xfrm>
              <a:off x="6019403" y="633250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6" name="任意多边形: 形状 275">
              <a:extLst>
                <a:ext uri="{FF2B5EF4-FFF2-40B4-BE49-F238E27FC236}">
                  <a16:creationId xmlns:a16="http://schemas.microsoft.com/office/drawing/2014/main" id="{1A37D75F-7EBE-817F-3843-CC1E40B15DC4}"/>
                </a:ext>
              </a:extLst>
            </p:cNvPr>
            <p:cNvSpPr/>
            <p:nvPr/>
          </p:nvSpPr>
          <p:spPr>
            <a:xfrm>
              <a:off x="6054284" y="633250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7" name="任意多边形: 形状 276">
              <a:extLst>
                <a:ext uri="{FF2B5EF4-FFF2-40B4-BE49-F238E27FC236}">
                  <a16:creationId xmlns:a16="http://schemas.microsoft.com/office/drawing/2014/main" id="{6B40B168-2E9E-613E-73F9-602BEF9903AF}"/>
                </a:ext>
              </a:extLst>
            </p:cNvPr>
            <p:cNvSpPr/>
            <p:nvPr/>
          </p:nvSpPr>
          <p:spPr>
            <a:xfrm>
              <a:off x="5984522" y="640513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8" name="任意多边形: 形状 277">
              <a:extLst>
                <a:ext uri="{FF2B5EF4-FFF2-40B4-BE49-F238E27FC236}">
                  <a16:creationId xmlns:a16="http://schemas.microsoft.com/office/drawing/2014/main" id="{55E07369-89D4-4D1C-CD46-86340275C5CD}"/>
                </a:ext>
              </a:extLst>
            </p:cNvPr>
            <p:cNvSpPr/>
            <p:nvPr/>
          </p:nvSpPr>
          <p:spPr>
            <a:xfrm>
              <a:off x="6019403" y="640513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9" name="任意多边形: 形状 278">
              <a:extLst>
                <a:ext uri="{FF2B5EF4-FFF2-40B4-BE49-F238E27FC236}">
                  <a16:creationId xmlns:a16="http://schemas.microsoft.com/office/drawing/2014/main" id="{DE5B875C-4C45-EDCD-A3D2-D31331D50853}"/>
                </a:ext>
              </a:extLst>
            </p:cNvPr>
            <p:cNvSpPr/>
            <p:nvPr/>
          </p:nvSpPr>
          <p:spPr>
            <a:xfrm>
              <a:off x="6054284" y="640513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0" name="任意多边形: 形状 279">
              <a:extLst>
                <a:ext uri="{FF2B5EF4-FFF2-40B4-BE49-F238E27FC236}">
                  <a16:creationId xmlns:a16="http://schemas.microsoft.com/office/drawing/2014/main" id="{00A087F6-829C-910B-9C40-820EC74A9582}"/>
                </a:ext>
              </a:extLst>
            </p:cNvPr>
            <p:cNvSpPr/>
            <p:nvPr/>
          </p:nvSpPr>
          <p:spPr>
            <a:xfrm>
              <a:off x="5984522" y="6477838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1" name="任意多边形: 形状 280">
              <a:extLst>
                <a:ext uri="{FF2B5EF4-FFF2-40B4-BE49-F238E27FC236}">
                  <a16:creationId xmlns:a16="http://schemas.microsoft.com/office/drawing/2014/main" id="{15ACCF89-42B2-0B3B-5B2F-3A4A5A55E526}"/>
                </a:ext>
              </a:extLst>
            </p:cNvPr>
            <p:cNvSpPr/>
            <p:nvPr/>
          </p:nvSpPr>
          <p:spPr>
            <a:xfrm>
              <a:off x="6019403" y="6477838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2" name="任意多边形: 形状 281">
              <a:extLst>
                <a:ext uri="{FF2B5EF4-FFF2-40B4-BE49-F238E27FC236}">
                  <a16:creationId xmlns:a16="http://schemas.microsoft.com/office/drawing/2014/main" id="{035A5FAC-7494-E296-0571-5F3A777F94BE}"/>
                </a:ext>
              </a:extLst>
            </p:cNvPr>
            <p:cNvSpPr/>
            <p:nvPr/>
          </p:nvSpPr>
          <p:spPr>
            <a:xfrm>
              <a:off x="6054284" y="6477838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3" name="任意多边形: 形状 282">
              <a:extLst>
                <a:ext uri="{FF2B5EF4-FFF2-40B4-BE49-F238E27FC236}">
                  <a16:creationId xmlns:a16="http://schemas.microsoft.com/office/drawing/2014/main" id="{40281B6C-87E7-9D35-F79B-694DFD9ABA80}"/>
                </a:ext>
              </a:extLst>
            </p:cNvPr>
            <p:cNvSpPr/>
            <p:nvPr/>
          </p:nvSpPr>
          <p:spPr>
            <a:xfrm>
              <a:off x="6217062" y="611453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4" name="任意多边形: 形状 283">
              <a:extLst>
                <a:ext uri="{FF2B5EF4-FFF2-40B4-BE49-F238E27FC236}">
                  <a16:creationId xmlns:a16="http://schemas.microsoft.com/office/drawing/2014/main" id="{77B7951C-C294-6C53-AA5D-84587C304ED8}"/>
                </a:ext>
              </a:extLst>
            </p:cNvPr>
            <p:cNvSpPr/>
            <p:nvPr/>
          </p:nvSpPr>
          <p:spPr>
            <a:xfrm>
              <a:off x="6186057" y="6114533"/>
              <a:ext cx="15502" cy="440508"/>
            </a:xfrm>
            <a:custGeom>
              <a:avLst/>
              <a:gdLst>
                <a:gd name="connsiteX0" fmla="*/ 0 w 15502"/>
                <a:gd name="connsiteY0" fmla="*/ 0 h 440508"/>
                <a:gd name="connsiteX1" fmla="*/ 15503 w 15502"/>
                <a:gd name="connsiteY1" fmla="*/ 0 h 440508"/>
                <a:gd name="connsiteX2" fmla="*/ 15503 w 15502"/>
                <a:gd name="connsiteY2" fmla="*/ 440509 h 440508"/>
                <a:gd name="connsiteX3" fmla="*/ 0 w 15502"/>
                <a:gd name="connsiteY3" fmla="*/ 440509 h 440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440508">
                  <a:moveTo>
                    <a:pt x="0" y="0"/>
                  </a:moveTo>
                  <a:lnTo>
                    <a:pt x="15503" y="0"/>
                  </a:lnTo>
                  <a:lnTo>
                    <a:pt x="15503" y="440509"/>
                  </a:lnTo>
                  <a:lnTo>
                    <a:pt x="0" y="44050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5" name="任意多边形: 形状 284">
              <a:extLst>
                <a:ext uri="{FF2B5EF4-FFF2-40B4-BE49-F238E27FC236}">
                  <a16:creationId xmlns:a16="http://schemas.microsoft.com/office/drawing/2014/main" id="{27652D23-2CF1-591A-C4EA-743A822B92D8}"/>
                </a:ext>
              </a:extLst>
            </p:cNvPr>
            <p:cNvSpPr/>
            <p:nvPr/>
          </p:nvSpPr>
          <p:spPr>
            <a:xfrm>
              <a:off x="6151176" y="6114533"/>
              <a:ext cx="15502" cy="440508"/>
            </a:xfrm>
            <a:custGeom>
              <a:avLst/>
              <a:gdLst>
                <a:gd name="connsiteX0" fmla="*/ 0 w 15502"/>
                <a:gd name="connsiteY0" fmla="*/ 0 h 440508"/>
                <a:gd name="connsiteX1" fmla="*/ 15503 w 15502"/>
                <a:gd name="connsiteY1" fmla="*/ 0 h 440508"/>
                <a:gd name="connsiteX2" fmla="*/ 15503 w 15502"/>
                <a:gd name="connsiteY2" fmla="*/ 440509 h 440508"/>
                <a:gd name="connsiteX3" fmla="*/ 0 w 15502"/>
                <a:gd name="connsiteY3" fmla="*/ 440509 h 440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440508">
                  <a:moveTo>
                    <a:pt x="0" y="0"/>
                  </a:moveTo>
                  <a:lnTo>
                    <a:pt x="15503" y="0"/>
                  </a:lnTo>
                  <a:lnTo>
                    <a:pt x="15503" y="440509"/>
                  </a:lnTo>
                  <a:lnTo>
                    <a:pt x="0" y="44050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6" name="任意多边形: 形状 285">
              <a:extLst>
                <a:ext uri="{FF2B5EF4-FFF2-40B4-BE49-F238E27FC236}">
                  <a16:creationId xmlns:a16="http://schemas.microsoft.com/office/drawing/2014/main" id="{D57E2CBA-2328-DD67-1DBD-95148900F77F}"/>
                </a:ext>
              </a:extLst>
            </p:cNvPr>
            <p:cNvSpPr/>
            <p:nvPr/>
          </p:nvSpPr>
          <p:spPr>
            <a:xfrm>
              <a:off x="6251943" y="611453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7" name="任意多边形: 形状 286">
              <a:extLst>
                <a:ext uri="{FF2B5EF4-FFF2-40B4-BE49-F238E27FC236}">
                  <a16:creationId xmlns:a16="http://schemas.microsoft.com/office/drawing/2014/main" id="{04E9A536-9F4C-8B5A-A159-4EA6B9E059D8}"/>
                </a:ext>
              </a:extLst>
            </p:cNvPr>
            <p:cNvSpPr/>
            <p:nvPr/>
          </p:nvSpPr>
          <p:spPr>
            <a:xfrm>
              <a:off x="6286824" y="611453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8" name="任意多边形: 形状 287">
              <a:extLst>
                <a:ext uri="{FF2B5EF4-FFF2-40B4-BE49-F238E27FC236}">
                  <a16:creationId xmlns:a16="http://schemas.microsoft.com/office/drawing/2014/main" id="{65C78E92-93D8-E4EE-9AED-6A1DE2D041C7}"/>
                </a:ext>
              </a:extLst>
            </p:cNvPr>
            <p:cNvSpPr/>
            <p:nvPr/>
          </p:nvSpPr>
          <p:spPr>
            <a:xfrm>
              <a:off x="6217062" y="618716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9" name="任意多边形: 形状 288">
              <a:extLst>
                <a:ext uri="{FF2B5EF4-FFF2-40B4-BE49-F238E27FC236}">
                  <a16:creationId xmlns:a16="http://schemas.microsoft.com/office/drawing/2014/main" id="{D386DF9D-506A-8E72-F6A1-F37027156104}"/>
                </a:ext>
              </a:extLst>
            </p:cNvPr>
            <p:cNvSpPr/>
            <p:nvPr/>
          </p:nvSpPr>
          <p:spPr>
            <a:xfrm>
              <a:off x="6251943" y="618716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0" name="任意多边形: 形状 289">
              <a:extLst>
                <a:ext uri="{FF2B5EF4-FFF2-40B4-BE49-F238E27FC236}">
                  <a16:creationId xmlns:a16="http://schemas.microsoft.com/office/drawing/2014/main" id="{B8B18786-D6A4-A276-1DF4-68D417BC8E08}"/>
                </a:ext>
              </a:extLst>
            </p:cNvPr>
            <p:cNvSpPr/>
            <p:nvPr/>
          </p:nvSpPr>
          <p:spPr>
            <a:xfrm>
              <a:off x="6286824" y="618716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1" name="任意多边形: 形状 290">
              <a:extLst>
                <a:ext uri="{FF2B5EF4-FFF2-40B4-BE49-F238E27FC236}">
                  <a16:creationId xmlns:a16="http://schemas.microsoft.com/office/drawing/2014/main" id="{58A9F348-D9DF-6794-452D-F8F8AEB4886B}"/>
                </a:ext>
              </a:extLst>
            </p:cNvPr>
            <p:cNvSpPr/>
            <p:nvPr/>
          </p:nvSpPr>
          <p:spPr>
            <a:xfrm>
              <a:off x="6217062" y="625979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2" name="任意多边形: 形状 291">
              <a:extLst>
                <a:ext uri="{FF2B5EF4-FFF2-40B4-BE49-F238E27FC236}">
                  <a16:creationId xmlns:a16="http://schemas.microsoft.com/office/drawing/2014/main" id="{FEC028DC-67D8-83BC-B93C-5154DA147803}"/>
                </a:ext>
              </a:extLst>
            </p:cNvPr>
            <p:cNvSpPr/>
            <p:nvPr/>
          </p:nvSpPr>
          <p:spPr>
            <a:xfrm>
              <a:off x="6251943" y="625979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3" name="任意多边形: 形状 292">
              <a:extLst>
                <a:ext uri="{FF2B5EF4-FFF2-40B4-BE49-F238E27FC236}">
                  <a16:creationId xmlns:a16="http://schemas.microsoft.com/office/drawing/2014/main" id="{AE54C425-7EBF-B38A-DFE8-72839EE52C0C}"/>
                </a:ext>
              </a:extLst>
            </p:cNvPr>
            <p:cNvSpPr/>
            <p:nvPr/>
          </p:nvSpPr>
          <p:spPr>
            <a:xfrm>
              <a:off x="6286824" y="625979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4" name="任意多边形: 形状 293">
              <a:extLst>
                <a:ext uri="{FF2B5EF4-FFF2-40B4-BE49-F238E27FC236}">
                  <a16:creationId xmlns:a16="http://schemas.microsoft.com/office/drawing/2014/main" id="{4118ED9A-6629-1F9E-357A-C2F93DC2C42D}"/>
                </a:ext>
              </a:extLst>
            </p:cNvPr>
            <p:cNvSpPr/>
            <p:nvPr/>
          </p:nvSpPr>
          <p:spPr>
            <a:xfrm>
              <a:off x="6217062" y="633250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5" name="任意多边形: 形状 294">
              <a:extLst>
                <a:ext uri="{FF2B5EF4-FFF2-40B4-BE49-F238E27FC236}">
                  <a16:creationId xmlns:a16="http://schemas.microsoft.com/office/drawing/2014/main" id="{E1BAC1FF-388B-18EC-57ED-89BF99E617CA}"/>
                </a:ext>
              </a:extLst>
            </p:cNvPr>
            <p:cNvSpPr/>
            <p:nvPr/>
          </p:nvSpPr>
          <p:spPr>
            <a:xfrm>
              <a:off x="6251943" y="633250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6" name="任意多边形: 形状 295">
              <a:extLst>
                <a:ext uri="{FF2B5EF4-FFF2-40B4-BE49-F238E27FC236}">
                  <a16:creationId xmlns:a16="http://schemas.microsoft.com/office/drawing/2014/main" id="{B5B0DCF9-B796-38FD-6247-B74439B6DB88}"/>
                </a:ext>
              </a:extLst>
            </p:cNvPr>
            <p:cNvSpPr/>
            <p:nvPr/>
          </p:nvSpPr>
          <p:spPr>
            <a:xfrm>
              <a:off x="6286824" y="633250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7" name="任意多边形: 形状 296">
              <a:extLst>
                <a:ext uri="{FF2B5EF4-FFF2-40B4-BE49-F238E27FC236}">
                  <a16:creationId xmlns:a16="http://schemas.microsoft.com/office/drawing/2014/main" id="{3D1ACA86-6A79-9FCC-298B-6EF57D64F5DB}"/>
                </a:ext>
              </a:extLst>
            </p:cNvPr>
            <p:cNvSpPr/>
            <p:nvPr/>
          </p:nvSpPr>
          <p:spPr>
            <a:xfrm>
              <a:off x="6217062" y="640513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8" name="任意多边形: 形状 297">
              <a:extLst>
                <a:ext uri="{FF2B5EF4-FFF2-40B4-BE49-F238E27FC236}">
                  <a16:creationId xmlns:a16="http://schemas.microsoft.com/office/drawing/2014/main" id="{E13CE9AC-8097-85D6-67CC-A0F84AB8F741}"/>
                </a:ext>
              </a:extLst>
            </p:cNvPr>
            <p:cNvSpPr/>
            <p:nvPr/>
          </p:nvSpPr>
          <p:spPr>
            <a:xfrm>
              <a:off x="6251943" y="640513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9" name="任意多边形: 形状 298">
              <a:extLst>
                <a:ext uri="{FF2B5EF4-FFF2-40B4-BE49-F238E27FC236}">
                  <a16:creationId xmlns:a16="http://schemas.microsoft.com/office/drawing/2014/main" id="{A5F40B0F-A1E1-B587-4375-21900C006EF4}"/>
                </a:ext>
              </a:extLst>
            </p:cNvPr>
            <p:cNvSpPr/>
            <p:nvPr/>
          </p:nvSpPr>
          <p:spPr>
            <a:xfrm>
              <a:off x="6286824" y="640513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0" name="任意多边形: 形状 299">
              <a:extLst>
                <a:ext uri="{FF2B5EF4-FFF2-40B4-BE49-F238E27FC236}">
                  <a16:creationId xmlns:a16="http://schemas.microsoft.com/office/drawing/2014/main" id="{C3BD743D-353D-D134-9D67-B61E99AFFB13}"/>
                </a:ext>
              </a:extLst>
            </p:cNvPr>
            <p:cNvSpPr/>
            <p:nvPr/>
          </p:nvSpPr>
          <p:spPr>
            <a:xfrm>
              <a:off x="6217062" y="6477838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1" name="任意多边形: 形状 300">
              <a:extLst>
                <a:ext uri="{FF2B5EF4-FFF2-40B4-BE49-F238E27FC236}">
                  <a16:creationId xmlns:a16="http://schemas.microsoft.com/office/drawing/2014/main" id="{787E7999-9320-B9A2-8B1F-80A03C7B1B3D}"/>
                </a:ext>
              </a:extLst>
            </p:cNvPr>
            <p:cNvSpPr/>
            <p:nvPr/>
          </p:nvSpPr>
          <p:spPr>
            <a:xfrm>
              <a:off x="6251943" y="6477838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2" name="任意多边形: 形状 301">
              <a:extLst>
                <a:ext uri="{FF2B5EF4-FFF2-40B4-BE49-F238E27FC236}">
                  <a16:creationId xmlns:a16="http://schemas.microsoft.com/office/drawing/2014/main" id="{C71EE9C7-6194-2CB0-73EE-4E7A2E1A3069}"/>
                </a:ext>
              </a:extLst>
            </p:cNvPr>
            <p:cNvSpPr/>
            <p:nvPr/>
          </p:nvSpPr>
          <p:spPr>
            <a:xfrm>
              <a:off x="6286824" y="6477838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3" name="任意多边形: 形状 302">
              <a:extLst>
                <a:ext uri="{FF2B5EF4-FFF2-40B4-BE49-F238E27FC236}">
                  <a16:creationId xmlns:a16="http://schemas.microsoft.com/office/drawing/2014/main" id="{E192AEBB-D754-2641-CE8C-F246119A5964}"/>
                </a:ext>
              </a:extLst>
            </p:cNvPr>
            <p:cNvSpPr/>
            <p:nvPr/>
          </p:nvSpPr>
          <p:spPr>
            <a:xfrm>
              <a:off x="6027154" y="5582248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4" name="任意多边形: 形状 303">
              <a:extLst>
                <a:ext uri="{FF2B5EF4-FFF2-40B4-BE49-F238E27FC236}">
                  <a16:creationId xmlns:a16="http://schemas.microsoft.com/office/drawing/2014/main" id="{1491EB50-D196-E193-BE76-21A4DBB5CDBD}"/>
                </a:ext>
              </a:extLst>
            </p:cNvPr>
            <p:cNvSpPr/>
            <p:nvPr/>
          </p:nvSpPr>
          <p:spPr>
            <a:xfrm>
              <a:off x="6027154" y="5602944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5" name="任意多边形: 形状 304">
              <a:extLst>
                <a:ext uri="{FF2B5EF4-FFF2-40B4-BE49-F238E27FC236}">
                  <a16:creationId xmlns:a16="http://schemas.microsoft.com/office/drawing/2014/main" id="{ABD5D808-28E9-02E8-AE58-507D45E94F6E}"/>
                </a:ext>
              </a:extLst>
            </p:cNvPr>
            <p:cNvSpPr/>
            <p:nvPr/>
          </p:nvSpPr>
          <p:spPr>
            <a:xfrm>
              <a:off x="6027154" y="5623563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6" name="任意多边形: 形状 305">
              <a:extLst>
                <a:ext uri="{FF2B5EF4-FFF2-40B4-BE49-F238E27FC236}">
                  <a16:creationId xmlns:a16="http://schemas.microsoft.com/office/drawing/2014/main" id="{C6B92D5A-DEA2-8C19-7C32-A06CC1EA3E48}"/>
                </a:ext>
              </a:extLst>
            </p:cNvPr>
            <p:cNvSpPr/>
            <p:nvPr/>
          </p:nvSpPr>
          <p:spPr>
            <a:xfrm>
              <a:off x="6027154" y="5644259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7" name="任意多边形: 形状 306">
              <a:extLst>
                <a:ext uri="{FF2B5EF4-FFF2-40B4-BE49-F238E27FC236}">
                  <a16:creationId xmlns:a16="http://schemas.microsoft.com/office/drawing/2014/main" id="{28243EC9-50E4-0404-4CC2-2628B23FD524}"/>
                </a:ext>
              </a:extLst>
            </p:cNvPr>
            <p:cNvSpPr/>
            <p:nvPr/>
          </p:nvSpPr>
          <p:spPr>
            <a:xfrm>
              <a:off x="6027154" y="5664955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8" name="任意多边形: 形状 307">
              <a:extLst>
                <a:ext uri="{FF2B5EF4-FFF2-40B4-BE49-F238E27FC236}">
                  <a16:creationId xmlns:a16="http://schemas.microsoft.com/office/drawing/2014/main" id="{D0B8F00D-CF67-DE6F-BD72-ECE87D9BEAC8}"/>
                </a:ext>
              </a:extLst>
            </p:cNvPr>
            <p:cNvSpPr/>
            <p:nvPr/>
          </p:nvSpPr>
          <p:spPr>
            <a:xfrm>
              <a:off x="6027154" y="5685573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9" name="任意多边形: 形状 308">
              <a:extLst>
                <a:ext uri="{FF2B5EF4-FFF2-40B4-BE49-F238E27FC236}">
                  <a16:creationId xmlns:a16="http://schemas.microsoft.com/office/drawing/2014/main" id="{DAD9AFD3-F49F-0580-254E-9BEF942F14E5}"/>
                </a:ext>
              </a:extLst>
            </p:cNvPr>
            <p:cNvSpPr/>
            <p:nvPr/>
          </p:nvSpPr>
          <p:spPr>
            <a:xfrm>
              <a:off x="6027154" y="5706270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0" name="任意多边形: 形状 309">
              <a:extLst>
                <a:ext uri="{FF2B5EF4-FFF2-40B4-BE49-F238E27FC236}">
                  <a16:creationId xmlns:a16="http://schemas.microsoft.com/office/drawing/2014/main" id="{645BA120-5AF3-A284-35BF-30991889AF15}"/>
                </a:ext>
              </a:extLst>
            </p:cNvPr>
            <p:cNvSpPr/>
            <p:nvPr/>
          </p:nvSpPr>
          <p:spPr>
            <a:xfrm>
              <a:off x="6027154" y="5726966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1" name="任意多边形: 形状 310">
              <a:extLst>
                <a:ext uri="{FF2B5EF4-FFF2-40B4-BE49-F238E27FC236}">
                  <a16:creationId xmlns:a16="http://schemas.microsoft.com/office/drawing/2014/main" id="{97AEC9A0-0F66-3D75-492D-C3EF5A431902}"/>
                </a:ext>
              </a:extLst>
            </p:cNvPr>
            <p:cNvSpPr/>
            <p:nvPr/>
          </p:nvSpPr>
          <p:spPr>
            <a:xfrm>
              <a:off x="6027154" y="5747584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2" name="任意多边形: 形状 311">
              <a:extLst>
                <a:ext uri="{FF2B5EF4-FFF2-40B4-BE49-F238E27FC236}">
                  <a16:creationId xmlns:a16="http://schemas.microsoft.com/office/drawing/2014/main" id="{CB4A5D40-44BF-9561-C379-3F765C496CA4}"/>
                </a:ext>
              </a:extLst>
            </p:cNvPr>
            <p:cNvSpPr/>
            <p:nvPr/>
          </p:nvSpPr>
          <p:spPr>
            <a:xfrm>
              <a:off x="6027154" y="5768280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3" name="任意多边形: 形状 312">
              <a:extLst>
                <a:ext uri="{FF2B5EF4-FFF2-40B4-BE49-F238E27FC236}">
                  <a16:creationId xmlns:a16="http://schemas.microsoft.com/office/drawing/2014/main" id="{778FA0A9-9249-0D05-73FE-8B38C3446A19}"/>
                </a:ext>
              </a:extLst>
            </p:cNvPr>
            <p:cNvSpPr/>
            <p:nvPr/>
          </p:nvSpPr>
          <p:spPr>
            <a:xfrm>
              <a:off x="6027154" y="5788976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4" name="任意多边形: 形状 313">
              <a:extLst>
                <a:ext uri="{FF2B5EF4-FFF2-40B4-BE49-F238E27FC236}">
                  <a16:creationId xmlns:a16="http://schemas.microsoft.com/office/drawing/2014/main" id="{84604889-498B-30AD-5299-65B466042A6D}"/>
                </a:ext>
              </a:extLst>
            </p:cNvPr>
            <p:cNvSpPr/>
            <p:nvPr/>
          </p:nvSpPr>
          <p:spPr>
            <a:xfrm>
              <a:off x="6027154" y="5809672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5" name="任意多边形: 形状 314">
              <a:extLst>
                <a:ext uri="{FF2B5EF4-FFF2-40B4-BE49-F238E27FC236}">
                  <a16:creationId xmlns:a16="http://schemas.microsoft.com/office/drawing/2014/main" id="{569100AF-377D-CBFE-3E63-138862F0519D}"/>
                </a:ext>
              </a:extLst>
            </p:cNvPr>
            <p:cNvSpPr/>
            <p:nvPr/>
          </p:nvSpPr>
          <p:spPr>
            <a:xfrm>
              <a:off x="6027154" y="5830291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6" name="任意多边形: 形状 315">
              <a:extLst>
                <a:ext uri="{FF2B5EF4-FFF2-40B4-BE49-F238E27FC236}">
                  <a16:creationId xmlns:a16="http://schemas.microsoft.com/office/drawing/2014/main" id="{6E5C9B6F-D323-F6B0-0B3C-99146699D2B6}"/>
                </a:ext>
              </a:extLst>
            </p:cNvPr>
            <p:cNvSpPr/>
            <p:nvPr/>
          </p:nvSpPr>
          <p:spPr>
            <a:xfrm>
              <a:off x="6027154" y="5850987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7" name="任意多边形: 形状 316">
              <a:extLst>
                <a:ext uri="{FF2B5EF4-FFF2-40B4-BE49-F238E27FC236}">
                  <a16:creationId xmlns:a16="http://schemas.microsoft.com/office/drawing/2014/main" id="{E4B9756C-66A8-2F14-3F54-0EDAC291172C}"/>
                </a:ext>
              </a:extLst>
            </p:cNvPr>
            <p:cNvSpPr/>
            <p:nvPr/>
          </p:nvSpPr>
          <p:spPr>
            <a:xfrm>
              <a:off x="6027154" y="5871683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8" name="任意多边形: 形状 317">
              <a:extLst>
                <a:ext uri="{FF2B5EF4-FFF2-40B4-BE49-F238E27FC236}">
                  <a16:creationId xmlns:a16="http://schemas.microsoft.com/office/drawing/2014/main" id="{E32CBF5D-54E6-7157-6696-850297F875D7}"/>
                </a:ext>
              </a:extLst>
            </p:cNvPr>
            <p:cNvSpPr/>
            <p:nvPr/>
          </p:nvSpPr>
          <p:spPr>
            <a:xfrm>
              <a:off x="6027154" y="5892302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9" name="任意多边形: 形状 318">
              <a:extLst>
                <a:ext uri="{FF2B5EF4-FFF2-40B4-BE49-F238E27FC236}">
                  <a16:creationId xmlns:a16="http://schemas.microsoft.com/office/drawing/2014/main" id="{8B528B96-B406-FF40-A4B9-3EE40D0C448F}"/>
                </a:ext>
              </a:extLst>
            </p:cNvPr>
            <p:cNvSpPr/>
            <p:nvPr/>
          </p:nvSpPr>
          <p:spPr>
            <a:xfrm>
              <a:off x="6027154" y="5912998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0" name="任意多边形: 形状 319">
              <a:extLst>
                <a:ext uri="{FF2B5EF4-FFF2-40B4-BE49-F238E27FC236}">
                  <a16:creationId xmlns:a16="http://schemas.microsoft.com/office/drawing/2014/main" id="{8C3E9122-6DAA-187E-439A-B8D50EDB8F10}"/>
                </a:ext>
              </a:extLst>
            </p:cNvPr>
            <p:cNvSpPr/>
            <p:nvPr/>
          </p:nvSpPr>
          <p:spPr>
            <a:xfrm>
              <a:off x="6027154" y="5933694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1" name="任意多边形: 形状 320">
              <a:extLst>
                <a:ext uri="{FF2B5EF4-FFF2-40B4-BE49-F238E27FC236}">
                  <a16:creationId xmlns:a16="http://schemas.microsoft.com/office/drawing/2014/main" id="{EE8CDD8E-2BE9-9462-0FEE-61508F823B2D}"/>
                </a:ext>
              </a:extLst>
            </p:cNvPr>
            <p:cNvSpPr/>
            <p:nvPr/>
          </p:nvSpPr>
          <p:spPr>
            <a:xfrm>
              <a:off x="6027154" y="5954312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2" name="任意多边形: 形状 321">
              <a:extLst>
                <a:ext uri="{FF2B5EF4-FFF2-40B4-BE49-F238E27FC236}">
                  <a16:creationId xmlns:a16="http://schemas.microsoft.com/office/drawing/2014/main" id="{8B7FE6A2-1E74-0AC4-F79C-C43D15DA4D61}"/>
                </a:ext>
              </a:extLst>
            </p:cNvPr>
            <p:cNvSpPr/>
            <p:nvPr/>
          </p:nvSpPr>
          <p:spPr>
            <a:xfrm>
              <a:off x="6027154" y="5975008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3" name="任意多边形: 形状 322">
              <a:extLst>
                <a:ext uri="{FF2B5EF4-FFF2-40B4-BE49-F238E27FC236}">
                  <a16:creationId xmlns:a16="http://schemas.microsoft.com/office/drawing/2014/main" id="{B8B42577-88AA-4E8E-3068-493251BA4DFA}"/>
                </a:ext>
              </a:extLst>
            </p:cNvPr>
            <p:cNvSpPr/>
            <p:nvPr/>
          </p:nvSpPr>
          <p:spPr>
            <a:xfrm>
              <a:off x="6027154" y="5995705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4" name="任意多边形: 形状 323">
              <a:extLst>
                <a:ext uri="{FF2B5EF4-FFF2-40B4-BE49-F238E27FC236}">
                  <a16:creationId xmlns:a16="http://schemas.microsoft.com/office/drawing/2014/main" id="{E3CF089C-31F9-3054-CD81-DF4A72D32EC6}"/>
                </a:ext>
              </a:extLst>
            </p:cNvPr>
            <p:cNvSpPr/>
            <p:nvPr/>
          </p:nvSpPr>
          <p:spPr>
            <a:xfrm>
              <a:off x="6027154" y="6016401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5" name="任意多边形: 形状 324">
              <a:extLst>
                <a:ext uri="{FF2B5EF4-FFF2-40B4-BE49-F238E27FC236}">
                  <a16:creationId xmlns:a16="http://schemas.microsoft.com/office/drawing/2014/main" id="{35B7FDCB-16D4-5323-2EF9-F106DCF5186F}"/>
                </a:ext>
              </a:extLst>
            </p:cNvPr>
            <p:cNvSpPr/>
            <p:nvPr/>
          </p:nvSpPr>
          <p:spPr>
            <a:xfrm>
              <a:off x="6027154" y="6037019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6" name="任意多边形: 形状 325">
              <a:extLst>
                <a:ext uri="{FF2B5EF4-FFF2-40B4-BE49-F238E27FC236}">
                  <a16:creationId xmlns:a16="http://schemas.microsoft.com/office/drawing/2014/main" id="{551EF051-2531-921B-C4A8-BF31B18E4D2E}"/>
                </a:ext>
              </a:extLst>
            </p:cNvPr>
            <p:cNvSpPr/>
            <p:nvPr/>
          </p:nvSpPr>
          <p:spPr>
            <a:xfrm>
              <a:off x="6125984" y="5538298"/>
              <a:ext cx="13564" cy="511665"/>
            </a:xfrm>
            <a:custGeom>
              <a:avLst/>
              <a:gdLst>
                <a:gd name="connsiteX0" fmla="*/ 0 w 13564"/>
                <a:gd name="connsiteY0" fmla="*/ 0 h 511665"/>
                <a:gd name="connsiteX1" fmla="*/ 13565 w 13564"/>
                <a:gd name="connsiteY1" fmla="*/ 0 h 511665"/>
                <a:gd name="connsiteX2" fmla="*/ 13565 w 13564"/>
                <a:gd name="connsiteY2" fmla="*/ 511666 h 511665"/>
                <a:gd name="connsiteX3" fmla="*/ 0 w 13564"/>
                <a:gd name="connsiteY3" fmla="*/ 511666 h 511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64" h="511665">
                  <a:moveTo>
                    <a:pt x="0" y="0"/>
                  </a:moveTo>
                  <a:lnTo>
                    <a:pt x="13565" y="0"/>
                  </a:lnTo>
                  <a:lnTo>
                    <a:pt x="13565" y="511666"/>
                  </a:lnTo>
                  <a:lnTo>
                    <a:pt x="0" y="51166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7" name="任意多边形: 形状 326">
              <a:extLst>
                <a:ext uri="{FF2B5EF4-FFF2-40B4-BE49-F238E27FC236}">
                  <a16:creationId xmlns:a16="http://schemas.microsoft.com/office/drawing/2014/main" id="{E9501ABB-4E09-4D01-576D-76AB94ECDDFC}"/>
                </a:ext>
              </a:extLst>
            </p:cNvPr>
            <p:cNvSpPr/>
            <p:nvPr/>
          </p:nvSpPr>
          <p:spPr>
            <a:xfrm>
              <a:off x="6379840" y="5816106"/>
              <a:ext cx="184714" cy="14184"/>
            </a:xfrm>
            <a:custGeom>
              <a:avLst/>
              <a:gdLst>
                <a:gd name="connsiteX0" fmla="*/ 0 w 184714"/>
                <a:gd name="connsiteY0" fmla="*/ 0 h 14184"/>
                <a:gd name="connsiteX1" fmla="*/ 184714 w 184714"/>
                <a:gd name="connsiteY1" fmla="*/ 0 h 14184"/>
                <a:gd name="connsiteX2" fmla="*/ 184714 w 184714"/>
                <a:gd name="connsiteY2" fmla="*/ 14185 h 14184"/>
                <a:gd name="connsiteX3" fmla="*/ 0 w 184714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714" h="14184">
                  <a:moveTo>
                    <a:pt x="0" y="0"/>
                  </a:moveTo>
                  <a:lnTo>
                    <a:pt x="184714" y="0"/>
                  </a:lnTo>
                  <a:lnTo>
                    <a:pt x="184714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8" name="任意多边形: 形状 327">
              <a:extLst>
                <a:ext uri="{FF2B5EF4-FFF2-40B4-BE49-F238E27FC236}">
                  <a16:creationId xmlns:a16="http://schemas.microsoft.com/office/drawing/2014/main" id="{CE9E703B-FB40-131D-4EC4-8369A908D95C}"/>
                </a:ext>
              </a:extLst>
            </p:cNvPr>
            <p:cNvSpPr/>
            <p:nvPr/>
          </p:nvSpPr>
          <p:spPr>
            <a:xfrm>
              <a:off x="6379840" y="5850367"/>
              <a:ext cx="184714" cy="14184"/>
            </a:xfrm>
            <a:custGeom>
              <a:avLst/>
              <a:gdLst>
                <a:gd name="connsiteX0" fmla="*/ 0 w 184714"/>
                <a:gd name="connsiteY0" fmla="*/ 0 h 14184"/>
                <a:gd name="connsiteX1" fmla="*/ 184714 w 184714"/>
                <a:gd name="connsiteY1" fmla="*/ 0 h 14184"/>
                <a:gd name="connsiteX2" fmla="*/ 184714 w 184714"/>
                <a:gd name="connsiteY2" fmla="*/ 14185 h 14184"/>
                <a:gd name="connsiteX3" fmla="*/ 0 w 184714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714" h="14184">
                  <a:moveTo>
                    <a:pt x="0" y="0"/>
                  </a:moveTo>
                  <a:lnTo>
                    <a:pt x="184714" y="0"/>
                  </a:lnTo>
                  <a:lnTo>
                    <a:pt x="184714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9" name="任意多边形: 形状 328">
              <a:extLst>
                <a:ext uri="{FF2B5EF4-FFF2-40B4-BE49-F238E27FC236}">
                  <a16:creationId xmlns:a16="http://schemas.microsoft.com/office/drawing/2014/main" id="{8D009459-9805-E42F-2A6E-CAB5A07E5ADD}"/>
                </a:ext>
              </a:extLst>
            </p:cNvPr>
            <p:cNvSpPr/>
            <p:nvPr/>
          </p:nvSpPr>
          <p:spPr>
            <a:xfrm>
              <a:off x="6478670" y="5898813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0" name="任意多边形: 形状 329">
              <a:extLst>
                <a:ext uri="{FF2B5EF4-FFF2-40B4-BE49-F238E27FC236}">
                  <a16:creationId xmlns:a16="http://schemas.microsoft.com/office/drawing/2014/main" id="{15599E21-D79C-E62D-201D-DEE5030182E8}"/>
                </a:ext>
              </a:extLst>
            </p:cNvPr>
            <p:cNvSpPr/>
            <p:nvPr/>
          </p:nvSpPr>
          <p:spPr>
            <a:xfrm>
              <a:off x="6478670" y="5926563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1" name="任意多边形: 形状 330">
              <a:extLst>
                <a:ext uri="{FF2B5EF4-FFF2-40B4-BE49-F238E27FC236}">
                  <a16:creationId xmlns:a16="http://schemas.microsoft.com/office/drawing/2014/main" id="{57CB739C-648B-40B9-A7E7-E6DB7045975A}"/>
                </a:ext>
              </a:extLst>
            </p:cNvPr>
            <p:cNvSpPr/>
            <p:nvPr/>
          </p:nvSpPr>
          <p:spPr>
            <a:xfrm>
              <a:off x="6478670" y="5954312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2" name="任意多边形: 形状 331">
              <a:extLst>
                <a:ext uri="{FF2B5EF4-FFF2-40B4-BE49-F238E27FC236}">
                  <a16:creationId xmlns:a16="http://schemas.microsoft.com/office/drawing/2014/main" id="{C8D23A71-C57B-87D5-A129-4823401CD210}"/>
                </a:ext>
              </a:extLst>
            </p:cNvPr>
            <p:cNvSpPr/>
            <p:nvPr/>
          </p:nvSpPr>
          <p:spPr>
            <a:xfrm>
              <a:off x="6478670" y="5982140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3" name="任意多边形: 形状 332">
              <a:extLst>
                <a:ext uri="{FF2B5EF4-FFF2-40B4-BE49-F238E27FC236}">
                  <a16:creationId xmlns:a16="http://schemas.microsoft.com/office/drawing/2014/main" id="{08A33C73-B27A-803B-1104-0A6EC4ABE291}"/>
                </a:ext>
              </a:extLst>
            </p:cNvPr>
            <p:cNvSpPr/>
            <p:nvPr/>
          </p:nvSpPr>
          <p:spPr>
            <a:xfrm>
              <a:off x="6478670" y="6009889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4" name="任意多边形: 形状 333">
              <a:extLst>
                <a:ext uri="{FF2B5EF4-FFF2-40B4-BE49-F238E27FC236}">
                  <a16:creationId xmlns:a16="http://schemas.microsoft.com/office/drawing/2014/main" id="{B618518C-3060-F498-BD05-081C3246A7A4}"/>
                </a:ext>
              </a:extLst>
            </p:cNvPr>
            <p:cNvSpPr/>
            <p:nvPr/>
          </p:nvSpPr>
          <p:spPr>
            <a:xfrm>
              <a:off x="6478670" y="6037717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5" name="任意多边形: 形状 334">
              <a:extLst>
                <a:ext uri="{FF2B5EF4-FFF2-40B4-BE49-F238E27FC236}">
                  <a16:creationId xmlns:a16="http://schemas.microsoft.com/office/drawing/2014/main" id="{2CD4ADCD-D829-E7F0-48C0-C4DCFC095C7D}"/>
                </a:ext>
              </a:extLst>
            </p:cNvPr>
            <p:cNvSpPr/>
            <p:nvPr/>
          </p:nvSpPr>
          <p:spPr>
            <a:xfrm>
              <a:off x="6478670" y="6065467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6" name="任意多边形: 形状 335">
              <a:extLst>
                <a:ext uri="{FF2B5EF4-FFF2-40B4-BE49-F238E27FC236}">
                  <a16:creationId xmlns:a16="http://schemas.microsoft.com/office/drawing/2014/main" id="{CFFAB882-04C2-8688-9FD8-A0EC9B8EDC97}"/>
                </a:ext>
              </a:extLst>
            </p:cNvPr>
            <p:cNvSpPr/>
            <p:nvPr/>
          </p:nvSpPr>
          <p:spPr>
            <a:xfrm>
              <a:off x="6478670" y="6093216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7" name="任意多边形: 形状 336">
              <a:extLst>
                <a:ext uri="{FF2B5EF4-FFF2-40B4-BE49-F238E27FC236}">
                  <a16:creationId xmlns:a16="http://schemas.microsoft.com/office/drawing/2014/main" id="{D12EC1F6-3054-F959-11DD-AEEDBD09E78E}"/>
                </a:ext>
              </a:extLst>
            </p:cNvPr>
            <p:cNvSpPr/>
            <p:nvPr/>
          </p:nvSpPr>
          <p:spPr>
            <a:xfrm>
              <a:off x="6478670" y="6121044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8" name="任意多边形: 形状 337">
              <a:extLst>
                <a:ext uri="{FF2B5EF4-FFF2-40B4-BE49-F238E27FC236}">
                  <a16:creationId xmlns:a16="http://schemas.microsoft.com/office/drawing/2014/main" id="{3B668B46-A062-4B49-8FDE-7058E993BE4E}"/>
                </a:ext>
              </a:extLst>
            </p:cNvPr>
            <p:cNvSpPr/>
            <p:nvPr/>
          </p:nvSpPr>
          <p:spPr>
            <a:xfrm>
              <a:off x="6478670" y="6148793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9" name="任意多边形: 形状 338">
              <a:extLst>
                <a:ext uri="{FF2B5EF4-FFF2-40B4-BE49-F238E27FC236}">
                  <a16:creationId xmlns:a16="http://schemas.microsoft.com/office/drawing/2014/main" id="{398E761C-A1E8-3875-745D-37438AFEBFBF}"/>
                </a:ext>
              </a:extLst>
            </p:cNvPr>
            <p:cNvSpPr/>
            <p:nvPr/>
          </p:nvSpPr>
          <p:spPr>
            <a:xfrm>
              <a:off x="6478670" y="6176621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0" name="任意多边形: 形状 339">
              <a:extLst>
                <a:ext uri="{FF2B5EF4-FFF2-40B4-BE49-F238E27FC236}">
                  <a16:creationId xmlns:a16="http://schemas.microsoft.com/office/drawing/2014/main" id="{64FBAED1-CBEC-0DFA-F1D3-866E17A06A38}"/>
                </a:ext>
              </a:extLst>
            </p:cNvPr>
            <p:cNvSpPr/>
            <p:nvPr/>
          </p:nvSpPr>
          <p:spPr>
            <a:xfrm>
              <a:off x="6478670" y="6204371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1" name="任意多边形: 形状 340">
              <a:extLst>
                <a:ext uri="{FF2B5EF4-FFF2-40B4-BE49-F238E27FC236}">
                  <a16:creationId xmlns:a16="http://schemas.microsoft.com/office/drawing/2014/main" id="{7A3ADD4E-B327-7CB6-C7EE-EC38E419F903}"/>
                </a:ext>
              </a:extLst>
            </p:cNvPr>
            <p:cNvSpPr/>
            <p:nvPr/>
          </p:nvSpPr>
          <p:spPr>
            <a:xfrm>
              <a:off x="6478670" y="6232120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2" name="任意多边形: 形状 341">
              <a:extLst>
                <a:ext uri="{FF2B5EF4-FFF2-40B4-BE49-F238E27FC236}">
                  <a16:creationId xmlns:a16="http://schemas.microsoft.com/office/drawing/2014/main" id="{0FBD0575-E8E4-82A6-8FFC-C7327EB305AC}"/>
                </a:ext>
              </a:extLst>
            </p:cNvPr>
            <p:cNvSpPr/>
            <p:nvPr/>
          </p:nvSpPr>
          <p:spPr>
            <a:xfrm>
              <a:off x="6478670" y="6259948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3" name="任意多边形: 形状 342">
              <a:extLst>
                <a:ext uri="{FF2B5EF4-FFF2-40B4-BE49-F238E27FC236}">
                  <a16:creationId xmlns:a16="http://schemas.microsoft.com/office/drawing/2014/main" id="{51750898-4023-35E6-47D0-003C8D4DAD6C}"/>
                </a:ext>
              </a:extLst>
            </p:cNvPr>
            <p:cNvSpPr/>
            <p:nvPr/>
          </p:nvSpPr>
          <p:spPr>
            <a:xfrm>
              <a:off x="6478670" y="6287697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4" name="任意多边形: 形状 343">
              <a:extLst>
                <a:ext uri="{FF2B5EF4-FFF2-40B4-BE49-F238E27FC236}">
                  <a16:creationId xmlns:a16="http://schemas.microsoft.com/office/drawing/2014/main" id="{5520650D-9B48-97C7-A865-7B1AAB64E74B}"/>
                </a:ext>
              </a:extLst>
            </p:cNvPr>
            <p:cNvSpPr/>
            <p:nvPr/>
          </p:nvSpPr>
          <p:spPr>
            <a:xfrm>
              <a:off x="6552308" y="5898813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5" name="任意多边形: 形状 344">
              <a:extLst>
                <a:ext uri="{FF2B5EF4-FFF2-40B4-BE49-F238E27FC236}">
                  <a16:creationId xmlns:a16="http://schemas.microsoft.com/office/drawing/2014/main" id="{9F37A2F9-450B-F609-4EA9-A15D80A42ECB}"/>
                </a:ext>
              </a:extLst>
            </p:cNvPr>
            <p:cNvSpPr/>
            <p:nvPr/>
          </p:nvSpPr>
          <p:spPr>
            <a:xfrm>
              <a:off x="6552308" y="5926563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6" name="任意多边形: 形状 345">
              <a:extLst>
                <a:ext uri="{FF2B5EF4-FFF2-40B4-BE49-F238E27FC236}">
                  <a16:creationId xmlns:a16="http://schemas.microsoft.com/office/drawing/2014/main" id="{7D62880A-66E8-56BD-429D-56916A18D8D2}"/>
                </a:ext>
              </a:extLst>
            </p:cNvPr>
            <p:cNvSpPr/>
            <p:nvPr/>
          </p:nvSpPr>
          <p:spPr>
            <a:xfrm>
              <a:off x="6552308" y="5954312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7" name="任意多边形: 形状 346">
              <a:extLst>
                <a:ext uri="{FF2B5EF4-FFF2-40B4-BE49-F238E27FC236}">
                  <a16:creationId xmlns:a16="http://schemas.microsoft.com/office/drawing/2014/main" id="{F728C075-6393-62CF-1E31-91E035E34036}"/>
                </a:ext>
              </a:extLst>
            </p:cNvPr>
            <p:cNvSpPr/>
            <p:nvPr/>
          </p:nvSpPr>
          <p:spPr>
            <a:xfrm>
              <a:off x="6552308" y="5982140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8" name="任意多边形: 形状 347">
              <a:extLst>
                <a:ext uri="{FF2B5EF4-FFF2-40B4-BE49-F238E27FC236}">
                  <a16:creationId xmlns:a16="http://schemas.microsoft.com/office/drawing/2014/main" id="{9CA01D6F-2909-D952-AEFD-82A8411445D2}"/>
                </a:ext>
              </a:extLst>
            </p:cNvPr>
            <p:cNvSpPr/>
            <p:nvPr/>
          </p:nvSpPr>
          <p:spPr>
            <a:xfrm>
              <a:off x="6552308" y="6009889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9" name="任意多边形: 形状 348">
              <a:extLst>
                <a:ext uri="{FF2B5EF4-FFF2-40B4-BE49-F238E27FC236}">
                  <a16:creationId xmlns:a16="http://schemas.microsoft.com/office/drawing/2014/main" id="{140DE59A-CC1F-EFEE-6D6A-A591F7B9E198}"/>
                </a:ext>
              </a:extLst>
            </p:cNvPr>
            <p:cNvSpPr/>
            <p:nvPr/>
          </p:nvSpPr>
          <p:spPr>
            <a:xfrm>
              <a:off x="6552308" y="6037717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0" name="任意多边形: 形状 349">
              <a:extLst>
                <a:ext uri="{FF2B5EF4-FFF2-40B4-BE49-F238E27FC236}">
                  <a16:creationId xmlns:a16="http://schemas.microsoft.com/office/drawing/2014/main" id="{86A0183C-3BD0-E2B7-5640-42602F2D0E94}"/>
                </a:ext>
              </a:extLst>
            </p:cNvPr>
            <p:cNvSpPr/>
            <p:nvPr/>
          </p:nvSpPr>
          <p:spPr>
            <a:xfrm>
              <a:off x="6552308" y="6065467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1" name="任意多边形: 形状 350">
              <a:extLst>
                <a:ext uri="{FF2B5EF4-FFF2-40B4-BE49-F238E27FC236}">
                  <a16:creationId xmlns:a16="http://schemas.microsoft.com/office/drawing/2014/main" id="{3EC1EB01-EDAB-2466-E4A2-BED05FD43225}"/>
                </a:ext>
              </a:extLst>
            </p:cNvPr>
            <p:cNvSpPr/>
            <p:nvPr/>
          </p:nvSpPr>
          <p:spPr>
            <a:xfrm>
              <a:off x="6406350" y="5546049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2" name="任意多边形: 形状 351">
              <a:extLst>
                <a:ext uri="{FF2B5EF4-FFF2-40B4-BE49-F238E27FC236}">
                  <a16:creationId xmlns:a16="http://schemas.microsoft.com/office/drawing/2014/main" id="{BDA392D4-9E43-035B-F66B-857678BF5015}"/>
                </a:ext>
              </a:extLst>
            </p:cNvPr>
            <p:cNvSpPr/>
            <p:nvPr/>
          </p:nvSpPr>
          <p:spPr>
            <a:xfrm>
              <a:off x="6406350" y="5573799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3" name="任意多边形: 形状 352">
              <a:extLst>
                <a:ext uri="{FF2B5EF4-FFF2-40B4-BE49-F238E27FC236}">
                  <a16:creationId xmlns:a16="http://schemas.microsoft.com/office/drawing/2014/main" id="{C0942A38-0720-AE0A-981A-E2A3C5342494}"/>
                </a:ext>
              </a:extLst>
            </p:cNvPr>
            <p:cNvSpPr/>
            <p:nvPr/>
          </p:nvSpPr>
          <p:spPr>
            <a:xfrm>
              <a:off x="6406350" y="5601626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4" name="任意多边形: 形状 353">
              <a:extLst>
                <a:ext uri="{FF2B5EF4-FFF2-40B4-BE49-F238E27FC236}">
                  <a16:creationId xmlns:a16="http://schemas.microsoft.com/office/drawing/2014/main" id="{45B5F2D3-A3FC-3505-0035-FAFB41861EEE}"/>
                </a:ext>
              </a:extLst>
            </p:cNvPr>
            <p:cNvSpPr/>
            <p:nvPr/>
          </p:nvSpPr>
          <p:spPr>
            <a:xfrm>
              <a:off x="6406350" y="5629376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5" name="任意多边形: 形状 354">
              <a:extLst>
                <a:ext uri="{FF2B5EF4-FFF2-40B4-BE49-F238E27FC236}">
                  <a16:creationId xmlns:a16="http://schemas.microsoft.com/office/drawing/2014/main" id="{46B873D5-C6A1-2BA8-A2B8-7810213B9E97}"/>
                </a:ext>
              </a:extLst>
            </p:cNvPr>
            <p:cNvSpPr/>
            <p:nvPr/>
          </p:nvSpPr>
          <p:spPr>
            <a:xfrm>
              <a:off x="6406350" y="5657204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6" name="任意多边形: 形状 355">
              <a:extLst>
                <a:ext uri="{FF2B5EF4-FFF2-40B4-BE49-F238E27FC236}">
                  <a16:creationId xmlns:a16="http://schemas.microsoft.com/office/drawing/2014/main" id="{DFFBF83B-BE4D-10F5-E0FE-05D7D3481805}"/>
                </a:ext>
              </a:extLst>
            </p:cNvPr>
            <p:cNvSpPr/>
            <p:nvPr/>
          </p:nvSpPr>
          <p:spPr>
            <a:xfrm>
              <a:off x="6406350" y="5684953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7" name="任意多边形: 形状 356">
              <a:extLst>
                <a:ext uri="{FF2B5EF4-FFF2-40B4-BE49-F238E27FC236}">
                  <a16:creationId xmlns:a16="http://schemas.microsoft.com/office/drawing/2014/main" id="{11309B19-942D-0E16-2FEF-6C53C86F274B}"/>
                </a:ext>
              </a:extLst>
            </p:cNvPr>
            <p:cNvSpPr/>
            <p:nvPr/>
          </p:nvSpPr>
          <p:spPr>
            <a:xfrm>
              <a:off x="6406350" y="5712703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8" name="任意多边形: 形状 357">
              <a:extLst>
                <a:ext uri="{FF2B5EF4-FFF2-40B4-BE49-F238E27FC236}">
                  <a16:creationId xmlns:a16="http://schemas.microsoft.com/office/drawing/2014/main" id="{4ACA901B-2837-E761-ADE7-C1A15F54486C}"/>
                </a:ext>
              </a:extLst>
            </p:cNvPr>
            <p:cNvSpPr/>
            <p:nvPr/>
          </p:nvSpPr>
          <p:spPr>
            <a:xfrm>
              <a:off x="6479988" y="5546049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9" name="任意多边形: 形状 358">
              <a:extLst>
                <a:ext uri="{FF2B5EF4-FFF2-40B4-BE49-F238E27FC236}">
                  <a16:creationId xmlns:a16="http://schemas.microsoft.com/office/drawing/2014/main" id="{392754B2-6AF0-A098-FF08-25D3FB8AA147}"/>
                </a:ext>
              </a:extLst>
            </p:cNvPr>
            <p:cNvSpPr/>
            <p:nvPr/>
          </p:nvSpPr>
          <p:spPr>
            <a:xfrm>
              <a:off x="6479988" y="5573799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0" name="任意多边形: 形状 359">
              <a:extLst>
                <a:ext uri="{FF2B5EF4-FFF2-40B4-BE49-F238E27FC236}">
                  <a16:creationId xmlns:a16="http://schemas.microsoft.com/office/drawing/2014/main" id="{DCE8F72F-5CE3-F41C-AFA7-853ADACD4234}"/>
                </a:ext>
              </a:extLst>
            </p:cNvPr>
            <p:cNvSpPr/>
            <p:nvPr/>
          </p:nvSpPr>
          <p:spPr>
            <a:xfrm>
              <a:off x="6479988" y="5601626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1" name="任意多边形: 形状 360">
              <a:extLst>
                <a:ext uri="{FF2B5EF4-FFF2-40B4-BE49-F238E27FC236}">
                  <a16:creationId xmlns:a16="http://schemas.microsoft.com/office/drawing/2014/main" id="{75B55BB1-C67C-57B3-F9CD-C1FB72C39D1E}"/>
                </a:ext>
              </a:extLst>
            </p:cNvPr>
            <p:cNvSpPr/>
            <p:nvPr/>
          </p:nvSpPr>
          <p:spPr>
            <a:xfrm>
              <a:off x="6479988" y="5629376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2" name="任意多边形: 形状 361">
              <a:extLst>
                <a:ext uri="{FF2B5EF4-FFF2-40B4-BE49-F238E27FC236}">
                  <a16:creationId xmlns:a16="http://schemas.microsoft.com/office/drawing/2014/main" id="{E794868C-E318-AA40-6BAC-B6955DD5E61E}"/>
                </a:ext>
              </a:extLst>
            </p:cNvPr>
            <p:cNvSpPr/>
            <p:nvPr/>
          </p:nvSpPr>
          <p:spPr>
            <a:xfrm>
              <a:off x="6479988" y="5657204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3" name="任意多边形: 形状 362">
              <a:extLst>
                <a:ext uri="{FF2B5EF4-FFF2-40B4-BE49-F238E27FC236}">
                  <a16:creationId xmlns:a16="http://schemas.microsoft.com/office/drawing/2014/main" id="{85D9708F-0AF8-CEAF-3CBE-9602A902E3EE}"/>
                </a:ext>
              </a:extLst>
            </p:cNvPr>
            <p:cNvSpPr/>
            <p:nvPr/>
          </p:nvSpPr>
          <p:spPr>
            <a:xfrm>
              <a:off x="6479988" y="5684953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4" name="任意多边形: 形状 363">
              <a:extLst>
                <a:ext uri="{FF2B5EF4-FFF2-40B4-BE49-F238E27FC236}">
                  <a16:creationId xmlns:a16="http://schemas.microsoft.com/office/drawing/2014/main" id="{BF037944-DBD4-577A-E3DC-6EEFA8437AAD}"/>
                </a:ext>
              </a:extLst>
            </p:cNvPr>
            <p:cNvSpPr/>
            <p:nvPr/>
          </p:nvSpPr>
          <p:spPr>
            <a:xfrm>
              <a:off x="6479988" y="5712703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5" name="任意多边形: 形状 364">
              <a:extLst>
                <a:ext uri="{FF2B5EF4-FFF2-40B4-BE49-F238E27FC236}">
                  <a16:creationId xmlns:a16="http://schemas.microsoft.com/office/drawing/2014/main" id="{E1A41B00-292C-EAB3-2E34-F5CA08F64DFD}"/>
                </a:ext>
              </a:extLst>
            </p:cNvPr>
            <p:cNvSpPr/>
            <p:nvPr/>
          </p:nvSpPr>
          <p:spPr>
            <a:xfrm>
              <a:off x="6552308" y="6093216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6" name="任意多边形: 形状 365">
              <a:extLst>
                <a:ext uri="{FF2B5EF4-FFF2-40B4-BE49-F238E27FC236}">
                  <a16:creationId xmlns:a16="http://schemas.microsoft.com/office/drawing/2014/main" id="{0E18C21C-132C-F81B-68C3-2AB39D01F908}"/>
                </a:ext>
              </a:extLst>
            </p:cNvPr>
            <p:cNvSpPr/>
            <p:nvPr/>
          </p:nvSpPr>
          <p:spPr>
            <a:xfrm>
              <a:off x="6552308" y="6121044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7" name="任意多边形: 形状 366">
              <a:extLst>
                <a:ext uri="{FF2B5EF4-FFF2-40B4-BE49-F238E27FC236}">
                  <a16:creationId xmlns:a16="http://schemas.microsoft.com/office/drawing/2014/main" id="{55990856-3518-A4EF-069B-459F3EAAB587}"/>
                </a:ext>
              </a:extLst>
            </p:cNvPr>
            <p:cNvSpPr/>
            <p:nvPr/>
          </p:nvSpPr>
          <p:spPr>
            <a:xfrm>
              <a:off x="6552308" y="6148793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8" name="任意多边形: 形状 367">
              <a:extLst>
                <a:ext uri="{FF2B5EF4-FFF2-40B4-BE49-F238E27FC236}">
                  <a16:creationId xmlns:a16="http://schemas.microsoft.com/office/drawing/2014/main" id="{57B1F489-7AED-AF6D-6A15-7BC6EA2AC610}"/>
                </a:ext>
              </a:extLst>
            </p:cNvPr>
            <p:cNvSpPr/>
            <p:nvPr/>
          </p:nvSpPr>
          <p:spPr>
            <a:xfrm>
              <a:off x="6552308" y="6176621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9" name="任意多边形: 形状 368">
              <a:extLst>
                <a:ext uri="{FF2B5EF4-FFF2-40B4-BE49-F238E27FC236}">
                  <a16:creationId xmlns:a16="http://schemas.microsoft.com/office/drawing/2014/main" id="{2634DD5D-D5B4-2D97-6CC1-C71B7A7A123A}"/>
                </a:ext>
              </a:extLst>
            </p:cNvPr>
            <p:cNvSpPr/>
            <p:nvPr/>
          </p:nvSpPr>
          <p:spPr>
            <a:xfrm>
              <a:off x="6552308" y="6204371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0" name="任意多边形: 形状 369">
              <a:extLst>
                <a:ext uri="{FF2B5EF4-FFF2-40B4-BE49-F238E27FC236}">
                  <a16:creationId xmlns:a16="http://schemas.microsoft.com/office/drawing/2014/main" id="{EB34210E-F904-0284-B1D8-6D404C786E0E}"/>
                </a:ext>
              </a:extLst>
            </p:cNvPr>
            <p:cNvSpPr/>
            <p:nvPr/>
          </p:nvSpPr>
          <p:spPr>
            <a:xfrm>
              <a:off x="6552308" y="6232120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1" name="任意多边形: 形状 370">
              <a:extLst>
                <a:ext uri="{FF2B5EF4-FFF2-40B4-BE49-F238E27FC236}">
                  <a16:creationId xmlns:a16="http://schemas.microsoft.com/office/drawing/2014/main" id="{C23DFC6E-A20B-03D8-9AAD-94C99F28A7DD}"/>
                </a:ext>
              </a:extLst>
            </p:cNvPr>
            <p:cNvSpPr/>
            <p:nvPr/>
          </p:nvSpPr>
          <p:spPr>
            <a:xfrm>
              <a:off x="6552308" y="6259948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2" name="任意多边形: 形状 371">
              <a:extLst>
                <a:ext uri="{FF2B5EF4-FFF2-40B4-BE49-F238E27FC236}">
                  <a16:creationId xmlns:a16="http://schemas.microsoft.com/office/drawing/2014/main" id="{1259AF87-9BBF-57AD-3C0B-FDD1E2A50BC4}"/>
                </a:ext>
              </a:extLst>
            </p:cNvPr>
            <p:cNvSpPr/>
            <p:nvPr/>
          </p:nvSpPr>
          <p:spPr>
            <a:xfrm>
              <a:off x="6552308" y="6287697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3" name="任意多边形: 形状 372">
              <a:extLst>
                <a:ext uri="{FF2B5EF4-FFF2-40B4-BE49-F238E27FC236}">
                  <a16:creationId xmlns:a16="http://schemas.microsoft.com/office/drawing/2014/main" id="{B4B57E12-D8E6-B4A7-7617-019458368746}"/>
                </a:ext>
              </a:extLst>
            </p:cNvPr>
            <p:cNvSpPr/>
            <p:nvPr/>
          </p:nvSpPr>
          <p:spPr>
            <a:xfrm>
              <a:off x="6604629" y="5474039"/>
              <a:ext cx="29687" cy="273544"/>
            </a:xfrm>
            <a:custGeom>
              <a:avLst/>
              <a:gdLst>
                <a:gd name="connsiteX0" fmla="*/ 0 w 29687"/>
                <a:gd name="connsiteY0" fmla="*/ 0 h 273544"/>
                <a:gd name="connsiteX1" fmla="*/ 29687 w 29687"/>
                <a:gd name="connsiteY1" fmla="*/ 0 h 273544"/>
                <a:gd name="connsiteX2" fmla="*/ 29687 w 29687"/>
                <a:gd name="connsiteY2" fmla="*/ 273545 h 273544"/>
                <a:gd name="connsiteX3" fmla="*/ 0 w 29687"/>
                <a:gd name="connsiteY3" fmla="*/ 273545 h 27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87" h="273544">
                  <a:moveTo>
                    <a:pt x="0" y="0"/>
                  </a:moveTo>
                  <a:lnTo>
                    <a:pt x="29687" y="0"/>
                  </a:lnTo>
                  <a:lnTo>
                    <a:pt x="29687" y="273545"/>
                  </a:lnTo>
                  <a:lnTo>
                    <a:pt x="0" y="2735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4" name="任意多边形: 形状 373">
              <a:extLst>
                <a:ext uri="{FF2B5EF4-FFF2-40B4-BE49-F238E27FC236}">
                  <a16:creationId xmlns:a16="http://schemas.microsoft.com/office/drawing/2014/main" id="{5FE104BC-E833-6264-F455-CFB10E6C4698}"/>
                </a:ext>
              </a:extLst>
            </p:cNvPr>
            <p:cNvSpPr/>
            <p:nvPr/>
          </p:nvSpPr>
          <p:spPr>
            <a:xfrm>
              <a:off x="6636177" y="5760529"/>
              <a:ext cx="26044" cy="478025"/>
            </a:xfrm>
            <a:custGeom>
              <a:avLst/>
              <a:gdLst>
                <a:gd name="connsiteX0" fmla="*/ 0 w 26044"/>
                <a:gd name="connsiteY0" fmla="*/ 0 h 478025"/>
                <a:gd name="connsiteX1" fmla="*/ 26044 w 26044"/>
                <a:gd name="connsiteY1" fmla="*/ 0 h 478025"/>
                <a:gd name="connsiteX2" fmla="*/ 26044 w 26044"/>
                <a:gd name="connsiteY2" fmla="*/ 478025 h 478025"/>
                <a:gd name="connsiteX3" fmla="*/ 0 w 26044"/>
                <a:gd name="connsiteY3" fmla="*/ 478025 h 478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44" h="478025">
                  <a:moveTo>
                    <a:pt x="0" y="0"/>
                  </a:moveTo>
                  <a:lnTo>
                    <a:pt x="26044" y="0"/>
                  </a:lnTo>
                  <a:lnTo>
                    <a:pt x="26044" y="478025"/>
                  </a:lnTo>
                  <a:lnTo>
                    <a:pt x="0" y="4780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5" name="任意多边形: 形状 374">
              <a:extLst>
                <a:ext uri="{FF2B5EF4-FFF2-40B4-BE49-F238E27FC236}">
                  <a16:creationId xmlns:a16="http://schemas.microsoft.com/office/drawing/2014/main" id="{82782AEF-C88D-6E32-2600-FD8A02C963CB}"/>
                </a:ext>
              </a:extLst>
            </p:cNvPr>
            <p:cNvSpPr/>
            <p:nvPr/>
          </p:nvSpPr>
          <p:spPr>
            <a:xfrm>
              <a:off x="6763532" y="5781225"/>
              <a:ext cx="12944" cy="457329"/>
            </a:xfrm>
            <a:custGeom>
              <a:avLst/>
              <a:gdLst>
                <a:gd name="connsiteX0" fmla="*/ 0 w 12944"/>
                <a:gd name="connsiteY0" fmla="*/ 0 h 457329"/>
                <a:gd name="connsiteX1" fmla="*/ 12945 w 12944"/>
                <a:gd name="connsiteY1" fmla="*/ 0 h 457329"/>
                <a:gd name="connsiteX2" fmla="*/ 12945 w 12944"/>
                <a:gd name="connsiteY2" fmla="*/ 457329 h 457329"/>
                <a:gd name="connsiteX3" fmla="*/ 0 w 12944"/>
                <a:gd name="connsiteY3" fmla="*/ 457329 h 45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44" h="457329">
                  <a:moveTo>
                    <a:pt x="0" y="0"/>
                  </a:moveTo>
                  <a:lnTo>
                    <a:pt x="12945" y="0"/>
                  </a:lnTo>
                  <a:lnTo>
                    <a:pt x="12945" y="457329"/>
                  </a:lnTo>
                  <a:lnTo>
                    <a:pt x="0" y="45732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6" name="任意多边形: 形状 375">
              <a:extLst>
                <a:ext uri="{FF2B5EF4-FFF2-40B4-BE49-F238E27FC236}">
                  <a16:creationId xmlns:a16="http://schemas.microsoft.com/office/drawing/2014/main" id="{16A76DEA-0CB1-C8D1-5ACE-397F364AD83D}"/>
                </a:ext>
              </a:extLst>
            </p:cNvPr>
            <p:cNvSpPr/>
            <p:nvPr/>
          </p:nvSpPr>
          <p:spPr>
            <a:xfrm>
              <a:off x="6788646" y="5859203"/>
              <a:ext cx="89372" cy="37748"/>
            </a:xfrm>
            <a:custGeom>
              <a:avLst/>
              <a:gdLst>
                <a:gd name="connsiteX0" fmla="*/ 89373 w 89372"/>
                <a:gd name="connsiteY0" fmla="*/ 37749 h 37748"/>
                <a:gd name="connsiteX1" fmla="*/ 0 w 89372"/>
                <a:gd name="connsiteY1" fmla="*/ 37749 h 37748"/>
                <a:gd name="connsiteX2" fmla="*/ 0 w 89372"/>
                <a:gd name="connsiteY2" fmla="*/ 0 h 37748"/>
                <a:gd name="connsiteX3" fmla="*/ 89373 w 89372"/>
                <a:gd name="connsiteY3" fmla="*/ 0 h 37748"/>
                <a:gd name="connsiteX4" fmla="*/ 89373 w 89372"/>
                <a:gd name="connsiteY4" fmla="*/ 37749 h 37748"/>
                <a:gd name="connsiteX5" fmla="*/ 9301 w 89372"/>
                <a:gd name="connsiteY5" fmla="*/ 28447 h 37748"/>
                <a:gd name="connsiteX6" fmla="*/ 80071 w 89372"/>
                <a:gd name="connsiteY6" fmla="*/ 28447 h 37748"/>
                <a:gd name="connsiteX7" fmla="*/ 80071 w 89372"/>
                <a:gd name="connsiteY7" fmla="*/ 9302 h 37748"/>
                <a:gd name="connsiteX8" fmla="*/ 9301 w 89372"/>
                <a:gd name="connsiteY8" fmla="*/ 9302 h 37748"/>
                <a:gd name="connsiteX9" fmla="*/ 9301 w 89372"/>
                <a:gd name="connsiteY9" fmla="*/ 28447 h 3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372" h="37748">
                  <a:moveTo>
                    <a:pt x="89373" y="37749"/>
                  </a:moveTo>
                  <a:lnTo>
                    <a:pt x="0" y="37749"/>
                  </a:lnTo>
                  <a:lnTo>
                    <a:pt x="0" y="0"/>
                  </a:lnTo>
                  <a:lnTo>
                    <a:pt x="89373" y="0"/>
                  </a:lnTo>
                  <a:lnTo>
                    <a:pt x="89373" y="37749"/>
                  </a:lnTo>
                  <a:close/>
                  <a:moveTo>
                    <a:pt x="9301" y="28447"/>
                  </a:moveTo>
                  <a:lnTo>
                    <a:pt x="80071" y="28447"/>
                  </a:lnTo>
                  <a:lnTo>
                    <a:pt x="80071" y="9302"/>
                  </a:lnTo>
                  <a:lnTo>
                    <a:pt x="9301" y="9302"/>
                  </a:lnTo>
                  <a:lnTo>
                    <a:pt x="9301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7" name="任意多边形: 形状 376">
              <a:extLst>
                <a:ext uri="{FF2B5EF4-FFF2-40B4-BE49-F238E27FC236}">
                  <a16:creationId xmlns:a16="http://schemas.microsoft.com/office/drawing/2014/main" id="{20F3A2E2-FB01-C144-CBB3-333BEDAD5BF7}"/>
                </a:ext>
              </a:extLst>
            </p:cNvPr>
            <p:cNvSpPr/>
            <p:nvPr/>
          </p:nvSpPr>
          <p:spPr>
            <a:xfrm>
              <a:off x="6788646" y="5905712"/>
              <a:ext cx="89372" cy="37748"/>
            </a:xfrm>
            <a:custGeom>
              <a:avLst/>
              <a:gdLst>
                <a:gd name="connsiteX0" fmla="*/ 89373 w 89372"/>
                <a:gd name="connsiteY0" fmla="*/ 37749 h 37748"/>
                <a:gd name="connsiteX1" fmla="*/ 0 w 89372"/>
                <a:gd name="connsiteY1" fmla="*/ 37749 h 37748"/>
                <a:gd name="connsiteX2" fmla="*/ 0 w 89372"/>
                <a:gd name="connsiteY2" fmla="*/ 0 h 37748"/>
                <a:gd name="connsiteX3" fmla="*/ 89373 w 89372"/>
                <a:gd name="connsiteY3" fmla="*/ 0 h 37748"/>
                <a:gd name="connsiteX4" fmla="*/ 89373 w 89372"/>
                <a:gd name="connsiteY4" fmla="*/ 37749 h 37748"/>
                <a:gd name="connsiteX5" fmla="*/ 9301 w 89372"/>
                <a:gd name="connsiteY5" fmla="*/ 28447 h 37748"/>
                <a:gd name="connsiteX6" fmla="*/ 80071 w 89372"/>
                <a:gd name="connsiteY6" fmla="*/ 28447 h 37748"/>
                <a:gd name="connsiteX7" fmla="*/ 80071 w 89372"/>
                <a:gd name="connsiteY7" fmla="*/ 9302 h 37748"/>
                <a:gd name="connsiteX8" fmla="*/ 9301 w 89372"/>
                <a:gd name="connsiteY8" fmla="*/ 9302 h 37748"/>
                <a:gd name="connsiteX9" fmla="*/ 9301 w 89372"/>
                <a:gd name="connsiteY9" fmla="*/ 28447 h 3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372" h="37748">
                  <a:moveTo>
                    <a:pt x="89373" y="37749"/>
                  </a:moveTo>
                  <a:lnTo>
                    <a:pt x="0" y="37749"/>
                  </a:lnTo>
                  <a:lnTo>
                    <a:pt x="0" y="0"/>
                  </a:lnTo>
                  <a:lnTo>
                    <a:pt x="89373" y="0"/>
                  </a:lnTo>
                  <a:lnTo>
                    <a:pt x="89373" y="37749"/>
                  </a:lnTo>
                  <a:close/>
                  <a:moveTo>
                    <a:pt x="9301" y="28447"/>
                  </a:moveTo>
                  <a:lnTo>
                    <a:pt x="80071" y="28447"/>
                  </a:lnTo>
                  <a:lnTo>
                    <a:pt x="80071" y="9302"/>
                  </a:lnTo>
                  <a:lnTo>
                    <a:pt x="9301" y="9302"/>
                  </a:lnTo>
                  <a:lnTo>
                    <a:pt x="9301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8" name="任意多边形: 形状 377">
              <a:extLst>
                <a:ext uri="{FF2B5EF4-FFF2-40B4-BE49-F238E27FC236}">
                  <a16:creationId xmlns:a16="http://schemas.microsoft.com/office/drawing/2014/main" id="{F7EAA8BC-40F5-13BB-3A7D-B32BEEB54B0F}"/>
                </a:ext>
              </a:extLst>
            </p:cNvPr>
            <p:cNvSpPr/>
            <p:nvPr/>
          </p:nvSpPr>
          <p:spPr>
            <a:xfrm>
              <a:off x="6788646" y="5952142"/>
              <a:ext cx="89372" cy="37749"/>
            </a:xfrm>
            <a:custGeom>
              <a:avLst/>
              <a:gdLst>
                <a:gd name="connsiteX0" fmla="*/ 89373 w 89372"/>
                <a:gd name="connsiteY0" fmla="*/ 37749 h 37749"/>
                <a:gd name="connsiteX1" fmla="*/ 0 w 89372"/>
                <a:gd name="connsiteY1" fmla="*/ 37749 h 37749"/>
                <a:gd name="connsiteX2" fmla="*/ 0 w 89372"/>
                <a:gd name="connsiteY2" fmla="*/ 0 h 37749"/>
                <a:gd name="connsiteX3" fmla="*/ 89373 w 89372"/>
                <a:gd name="connsiteY3" fmla="*/ 0 h 37749"/>
                <a:gd name="connsiteX4" fmla="*/ 89373 w 89372"/>
                <a:gd name="connsiteY4" fmla="*/ 37749 h 37749"/>
                <a:gd name="connsiteX5" fmla="*/ 9301 w 89372"/>
                <a:gd name="connsiteY5" fmla="*/ 28448 h 37749"/>
                <a:gd name="connsiteX6" fmla="*/ 80071 w 89372"/>
                <a:gd name="connsiteY6" fmla="*/ 28448 h 37749"/>
                <a:gd name="connsiteX7" fmla="*/ 80071 w 89372"/>
                <a:gd name="connsiteY7" fmla="*/ 9302 h 37749"/>
                <a:gd name="connsiteX8" fmla="*/ 9301 w 89372"/>
                <a:gd name="connsiteY8" fmla="*/ 9302 h 37749"/>
                <a:gd name="connsiteX9" fmla="*/ 9301 w 89372"/>
                <a:gd name="connsiteY9" fmla="*/ 28448 h 3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372" h="37749">
                  <a:moveTo>
                    <a:pt x="89373" y="37749"/>
                  </a:moveTo>
                  <a:lnTo>
                    <a:pt x="0" y="37749"/>
                  </a:lnTo>
                  <a:lnTo>
                    <a:pt x="0" y="0"/>
                  </a:lnTo>
                  <a:lnTo>
                    <a:pt x="89373" y="0"/>
                  </a:lnTo>
                  <a:lnTo>
                    <a:pt x="89373" y="37749"/>
                  </a:lnTo>
                  <a:close/>
                  <a:moveTo>
                    <a:pt x="9301" y="28448"/>
                  </a:moveTo>
                  <a:lnTo>
                    <a:pt x="80071" y="28448"/>
                  </a:lnTo>
                  <a:lnTo>
                    <a:pt x="80071" y="9302"/>
                  </a:lnTo>
                  <a:lnTo>
                    <a:pt x="9301" y="9302"/>
                  </a:lnTo>
                  <a:lnTo>
                    <a:pt x="9301" y="2844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9" name="任意多边形: 形状 378">
              <a:extLst>
                <a:ext uri="{FF2B5EF4-FFF2-40B4-BE49-F238E27FC236}">
                  <a16:creationId xmlns:a16="http://schemas.microsoft.com/office/drawing/2014/main" id="{77778A6B-155E-B7A6-541E-39F0B199DA16}"/>
                </a:ext>
              </a:extLst>
            </p:cNvPr>
            <p:cNvSpPr/>
            <p:nvPr/>
          </p:nvSpPr>
          <p:spPr>
            <a:xfrm>
              <a:off x="6788646" y="5998650"/>
              <a:ext cx="89372" cy="37748"/>
            </a:xfrm>
            <a:custGeom>
              <a:avLst/>
              <a:gdLst>
                <a:gd name="connsiteX0" fmla="*/ 89373 w 89372"/>
                <a:gd name="connsiteY0" fmla="*/ 37749 h 37748"/>
                <a:gd name="connsiteX1" fmla="*/ 0 w 89372"/>
                <a:gd name="connsiteY1" fmla="*/ 37749 h 37748"/>
                <a:gd name="connsiteX2" fmla="*/ 0 w 89372"/>
                <a:gd name="connsiteY2" fmla="*/ 0 h 37748"/>
                <a:gd name="connsiteX3" fmla="*/ 89373 w 89372"/>
                <a:gd name="connsiteY3" fmla="*/ 0 h 37748"/>
                <a:gd name="connsiteX4" fmla="*/ 89373 w 89372"/>
                <a:gd name="connsiteY4" fmla="*/ 37749 h 37748"/>
                <a:gd name="connsiteX5" fmla="*/ 9301 w 89372"/>
                <a:gd name="connsiteY5" fmla="*/ 28448 h 37748"/>
                <a:gd name="connsiteX6" fmla="*/ 80071 w 89372"/>
                <a:gd name="connsiteY6" fmla="*/ 28448 h 37748"/>
                <a:gd name="connsiteX7" fmla="*/ 80071 w 89372"/>
                <a:gd name="connsiteY7" fmla="*/ 9302 h 37748"/>
                <a:gd name="connsiteX8" fmla="*/ 9301 w 89372"/>
                <a:gd name="connsiteY8" fmla="*/ 9302 h 37748"/>
                <a:gd name="connsiteX9" fmla="*/ 9301 w 89372"/>
                <a:gd name="connsiteY9" fmla="*/ 28448 h 3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372" h="37748">
                  <a:moveTo>
                    <a:pt x="89373" y="37749"/>
                  </a:moveTo>
                  <a:lnTo>
                    <a:pt x="0" y="37749"/>
                  </a:lnTo>
                  <a:lnTo>
                    <a:pt x="0" y="0"/>
                  </a:lnTo>
                  <a:lnTo>
                    <a:pt x="89373" y="0"/>
                  </a:lnTo>
                  <a:lnTo>
                    <a:pt x="89373" y="37749"/>
                  </a:lnTo>
                  <a:close/>
                  <a:moveTo>
                    <a:pt x="9301" y="28448"/>
                  </a:moveTo>
                  <a:lnTo>
                    <a:pt x="80071" y="28448"/>
                  </a:lnTo>
                  <a:lnTo>
                    <a:pt x="80071" y="9302"/>
                  </a:lnTo>
                  <a:lnTo>
                    <a:pt x="9301" y="9302"/>
                  </a:lnTo>
                  <a:lnTo>
                    <a:pt x="9301" y="2844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0" name="任意多边形: 形状 379">
              <a:extLst>
                <a:ext uri="{FF2B5EF4-FFF2-40B4-BE49-F238E27FC236}">
                  <a16:creationId xmlns:a16="http://schemas.microsoft.com/office/drawing/2014/main" id="{F966352D-CCB1-56C4-2BC5-A47B6BB5B246}"/>
                </a:ext>
              </a:extLst>
            </p:cNvPr>
            <p:cNvSpPr/>
            <p:nvPr/>
          </p:nvSpPr>
          <p:spPr>
            <a:xfrm>
              <a:off x="6788646" y="6045081"/>
              <a:ext cx="89372" cy="37748"/>
            </a:xfrm>
            <a:custGeom>
              <a:avLst/>
              <a:gdLst>
                <a:gd name="connsiteX0" fmla="*/ 89373 w 89372"/>
                <a:gd name="connsiteY0" fmla="*/ 37749 h 37748"/>
                <a:gd name="connsiteX1" fmla="*/ 0 w 89372"/>
                <a:gd name="connsiteY1" fmla="*/ 37749 h 37748"/>
                <a:gd name="connsiteX2" fmla="*/ 0 w 89372"/>
                <a:gd name="connsiteY2" fmla="*/ 0 h 37748"/>
                <a:gd name="connsiteX3" fmla="*/ 89373 w 89372"/>
                <a:gd name="connsiteY3" fmla="*/ 0 h 37748"/>
                <a:gd name="connsiteX4" fmla="*/ 89373 w 89372"/>
                <a:gd name="connsiteY4" fmla="*/ 37749 h 37748"/>
                <a:gd name="connsiteX5" fmla="*/ 9301 w 89372"/>
                <a:gd name="connsiteY5" fmla="*/ 28447 h 37748"/>
                <a:gd name="connsiteX6" fmla="*/ 80071 w 89372"/>
                <a:gd name="connsiteY6" fmla="*/ 28447 h 37748"/>
                <a:gd name="connsiteX7" fmla="*/ 80071 w 89372"/>
                <a:gd name="connsiteY7" fmla="*/ 9301 h 37748"/>
                <a:gd name="connsiteX8" fmla="*/ 9301 w 89372"/>
                <a:gd name="connsiteY8" fmla="*/ 9301 h 37748"/>
                <a:gd name="connsiteX9" fmla="*/ 9301 w 89372"/>
                <a:gd name="connsiteY9" fmla="*/ 28447 h 3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372" h="37748">
                  <a:moveTo>
                    <a:pt x="89373" y="37749"/>
                  </a:moveTo>
                  <a:lnTo>
                    <a:pt x="0" y="37749"/>
                  </a:lnTo>
                  <a:lnTo>
                    <a:pt x="0" y="0"/>
                  </a:lnTo>
                  <a:lnTo>
                    <a:pt x="89373" y="0"/>
                  </a:lnTo>
                  <a:lnTo>
                    <a:pt x="89373" y="37749"/>
                  </a:lnTo>
                  <a:close/>
                  <a:moveTo>
                    <a:pt x="9301" y="28447"/>
                  </a:moveTo>
                  <a:lnTo>
                    <a:pt x="80071" y="28447"/>
                  </a:lnTo>
                  <a:lnTo>
                    <a:pt x="80071" y="9301"/>
                  </a:lnTo>
                  <a:lnTo>
                    <a:pt x="9301" y="9301"/>
                  </a:lnTo>
                  <a:lnTo>
                    <a:pt x="9301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1" name="任意多边形: 形状 380">
              <a:extLst>
                <a:ext uri="{FF2B5EF4-FFF2-40B4-BE49-F238E27FC236}">
                  <a16:creationId xmlns:a16="http://schemas.microsoft.com/office/drawing/2014/main" id="{8C283BB4-B71C-54C6-F68C-75E84FCC1D52}"/>
                </a:ext>
              </a:extLst>
            </p:cNvPr>
            <p:cNvSpPr/>
            <p:nvPr/>
          </p:nvSpPr>
          <p:spPr>
            <a:xfrm>
              <a:off x="6788646" y="6091589"/>
              <a:ext cx="89372" cy="37748"/>
            </a:xfrm>
            <a:custGeom>
              <a:avLst/>
              <a:gdLst>
                <a:gd name="connsiteX0" fmla="*/ 89373 w 89372"/>
                <a:gd name="connsiteY0" fmla="*/ 37749 h 37748"/>
                <a:gd name="connsiteX1" fmla="*/ 0 w 89372"/>
                <a:gd name="connsiteY1" fmla="*/ 37749 h 37748"/>
                <a:gd name="connsiteX2" fmla="*/ 0 w 89372"/>
                <a:gd name="connsiteY2" fmla="*/ 0 h 37748"/>
                <a:gd name="connsiteX3" fmla="*/ 89373 w 89372"/>
                <a:gd name="connsiteY3" fmla="*/ 0 h 37748"/>
                <a:gd name="connsiteX4" fmla="*/ 89373 w 89372"/>
                <a:gd name="connsiteY4" fmla="*/ 37749 h 37748"/>
                <a:gd name="connsiteX5" fmla="*/ 9301 w 89372"/>
                <a:gd name="connsiteY5" fmla="*/ 28447 h 37748"/>
                <a:gd name="connsiteX6" fmla="*/ 80071 w 89372"/>
                <a:gd name="connsiteY6" fmla="*/ 28447 h 37748"/>
                <a:gd name="connsiteX7" fmla="*/ 80071 w 89372"/>
                <a:gd name="connsiteY7" fmla="*/ 9301 h 37748"/>
                <a:gd name="connsiteX8" fmla="*/ 9301 w 89372"/>
                <a:gd name="connsiteY8" fmla="*/ 9301 h 37748"/>
                <a:gd name="connsiteX9" fmla="*/ 9301 w 89372"/>
                <a:gd name="connsiteY9" fmla="*/ 28447 h 3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372" h="37748">
                  <a:moveTo>
                    <a:pt x="89373" y="37749"/>
                  </a:moveTo>
                  <a:lnTo>
                    <a:pt x="0" y="37749"/>
                  </a:lnTo>
                  <a:lnTo>
                    <a:pt x="0" y="0"/>
                  </a:lnTo>
                  <a:lnTo>
                    <a:pt x="89373" y="0"/>
                  </a:lnTo>
                  <a:lnTo>
                    <a:pt x="89373" y="37749"/>
                  </a:lnTo>
                  <a:close/>
                  <a:moveTo>
                    <a:pt x="9301" y="28447"/>
                  </a:moveTo>
                  <a:lnTo>
                    <a:pt x="80071" y="28447"/>
                  </a:lnTo>
                  <a:lnTo>
                    <a:pt x="80071" y="9301"/>
                  </a:lnTo>
                  <a:lnTo>
                    <a:pt x="9301" y="9301"/>
                  </a:lnTo>
                  <a:lnTo>
                    <a:pt x="9301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2" name="任意多边形: 形状 381">
              <a:extLst>
                <a:ext uri="{FF2B5EF4-FFF2-40B4-BE49-F238E27FC236}">
                  <a16:creationId xmlns:a16="http://schemas.microsoft.com/office/drawing/2014/main" id="{0040ABE1-EFAD-8133-03EA-9305DB232478}"/>
                </a:ext>
              </a:extLst>
            </p:cNvPr>
            <p:cNvSpPr/>
            <p:nvPr/>
          </p:nvSpPr>
          <p:spPr>
            <a:xfrm>
              <a:off x="6788646" y="6138019"/>
              <a:ext cx="89372" cy="37748"/>
            </a:xfrm>
            <a:custGeom>
              <a:avLst/>
              <a:gdLst>
                <a:gd name="connsiteX0" fmla="*/ 89373 w 89372"/>
                <a:gd name="connsiteY0" fmla="*/ 37749 h 37748"/>
                <a:gd name="connsiteX1" fmla="*/ 0 w 89372"/>
                <a:gd name="connsiteY1" fmla="*/ 37749 h 37748"/>
                <a:gd name="connsiteX2" fmla="*/ 0 w 89372"/>
                <a:gd name="connsiteY2" fmla="*/ 0 h 37748"/>
                <a:gd name="connsiteX3" fmla="*/ 89373 w 89372"/>
                <a:gd name="connsiteY3" fmla="*/ 0 h 37748"/>
                <a:gd name="connsiteX4" fmla="*/ 89373 w 89372"/>
                <a:gd name="connsiteY4" fmla="*/ 37749 h 37748"/>
                <a:gd name="connsiteX5" fmla="*/ 9301 w 89372"/>
                <a:gd name="connsiteY5" fmla="*/ 28447 h 37748"/>
                <a:gd name="connsiteX6" fmla="*/ 80071 w 89372"/>
                <a:gd name="connsiteY6" fmla="*/ 28447 h 37748"/>
                <a:gd name="connsiteX7" fmla="*/ 80071 w 89372"/>
                <a:gd name="connsiteY7" fmla="*/ 9301 h 37748"/>
                <a:gd name="connsiteX8" fmla="*/ 9301 w 89372"/>
                <a:gd name="connsiteY8" fmla="*/ 9301 h 37748"/>
                <a:gd name="connsiteX9" fmla="*/ 9301 w 89372"/>
                <a:gd name="connsiteY9" fmla="*/ 28447 h 3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372" h="37748">
                  <a:moveTo>
                    <a:pt x="89373" y="37749"/>
                  </a:moveTo>
                  <a:lnTo>
                    <a:pt x="0" y="37749"/>
                  </a:lnTo>
                  <a:lnTo>
                    <a:pt x="0" y="0"/>
                  </a:lnTo>
                  <a:lnTo>
                    <a:pt x="89373" y="0"/>
                  </a:lnTo>
                  <a:lnTo>
                    <a:pt x="89373" y="37749"/>
                  </a:lnTo>
                  <a:close/>
                  <a:moveTo>
                    <a:pt x="9301" y="28447"/>
                  </a:moveTo>
                  <a:lnTo>
                    <a:pt x="80071" y="28447"/>
                  </a:lnTo>
                  <a:lnTo>
                    <a:pt x="80071" y="9301"/>
                  </a:lnTo>
                  <a:lnTo>
                    <a:pt x="9301" y="9301"/>
                  </a:lnTo>
                  <a:lnTo>
                    <a:pt x="9301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3" name="任意多边形: 形状 382">
              <a:extLst>
                <a:ext uri="{FF2B5EF4-FFF2-40B4-BE49-F238E27FC236}">
                  <a16:creationId xmlns:a16="http://schemas.microsoft.com/office/drawing/2014/main" id="{A3B014EC-3C80-ECFD-AC18-95A4CFAE6D46}"/>
                </a:ext>
              </a:extLst>
            </p:cNvPr>
            <p:cNvSpPr/>
            <p:nvPr/>
          </p:nvSpPr>
          <p:spPr>
            <a:xfrm>
              <a:off x="6788646" y="6184527"/>
              <a:ext cx="89372" cy="37748"/>
            </a:xfrm>
            <a:custGeom>
              <a:avLst/>
              <a:gdLst>
                <a:gd name="connsiteX0" fmla="*/ 89373 w 89372"/>
                <a:gd name="connsiteY0" fmla="*/ 37749 h 37748"/>
                <a:gd name="connsiteX1" fmla="*/ 0 w 89372"/>
                <a:gd name="connsiteY1" fmla="*/ 37749 h 37748"/>
                <a:gd name="connsiteX2" fmla="*/ 0 w 89372"/>
                <a:gd name="connsiteY2" fmla="*/ 0 h 37748"/>
                <a:gd name="connsiteX3" fmla="*/ 89373 w 89372"/>
                <a:gd name="connsiteY3" fmla="*/ 0 h 37748"/>
                <a:gd name="connsiteX4" fmla="*/ 89373 w 89372"/>
                <a:gd name="connsiteY4" fmla="*/ 37749 h 37748"/>
                <a:gd name="connsiteX5" fmla="*/ 9301 w 89372"/>
                <a:gd name="connsiteY5" fmla="*/ 28447 h 37748"/>
                <a:gd name="connsiteX6" fmla="*/ 80071 w 89372"/>
                <a:gd name="connsiteY6" fmla="*/ 28447 h 37748"/>
                <a:gd name="connsiteX7" fmla="*/ 80071 w 89372"/>
                <a:gd name="connsiteY7" fmla="*/ 9301 h 37748"/>
                <a:gd name="connsiteX8" fmla="*/ 9301 w 89372"/>
                <a:gd name="connsiteY8" fmla="*/ 9301 h 37748"/>
                <a:gd name="connsiteX9" fmla="*/ 9301 w 89372"/>
                <a:gd name="connsiteY9" fmla="*/ 28447 h 3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372" h="37748">
                  <a:moveTo>
                    <a:pt x="89373" y="37749"/>
                  </a:moveTo>
                  <a:lnTo>
                    <a:pt x="0" y="37749"/>
                  </a:lnTo>
                  <a:lnTo>
                    <a:pt x="0" y="0"/>
                  </a:lnTo>
                  <a:lnTo>
                    <a:pt x="89373" y="0"/>
                  </a:lnTo>
                  <a:lnTo>
                    <a:pt x="89373" y="37749"/>
                  </a:lnTo>
                  <a:close/>
                  <a:moveTo>
                    <a:pt x="9301" y="28447"/>
                  </a:moveTo>
                  <a:lnTo>
                    <a:pt x="80071" y="28447"/>
                  </a:lnTo>
                  <a:lnTo>
                    <a:pt x="80071" y="9301"/>
                  </a:lnTo>
                  <a:lnTo>
                    <a:pt x="9301" y="9301"/>
                  </a:lnTo>
                  <a:lnTo>
                    <a:pt x="9301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4" name="任意多边形: 形状 383">
              <a:extLst>
                <a:ext uri="{FF2B5EF4-FFF2-40B4-BE49-F238E27FC236}">
                  <a16:creationId xmlns:a16="http://schemas.microsoft.com/office/drawing/2014/main" id="{BA3EACCB-99B9-778D-19B5-F246CCDA28CE}"/>
                </a:ext>
              </a:extLst>
            </p:cNvPr>
            <p:cNvSpPr/>
            <p:nvPr/>
          </p:nvSpPr>
          <p:spPr>
            <a:xfrm>
              <a:off x="6911350" y="5859281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2 h 23486"/>
                <a:gd name="connsiteX8" fmla="*/ 9302 w 99759"/>
                <a:gd name="connsiteY8" fmla="*/ 9302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2"/>
                  </a:lnTo>
                  <a:lnTo>
                    <a:pt x="9302" y="9302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5" name="任意多边形: 形状 384">
              <a:extLst>
                <a:ext uri="{FF2B5EF4-FFF2-40B4-BE49-F238E27FC236}">
                  <a16:creationId xmlns:a16="http://schemas.microsoft.com/office/drawing/2014/main" id="{9C6D0F48-714E-FC72-C9E2-1E6C10EF9A72}"/>
                </a:ext>
              </a:extLst>
            </p:cNvPr>
            <p:cNvSpPr/>
            <p:nvPr/>
          </p:nvSpPr>
          <p:spPr>
            <a:xfrm>
              <a:off x="6911350" y="5901293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2 h 23486"/>
                <a:gd name="connsiteX8" fmla="*/ 9302 w 99759"/>
                <a:gd name="connsiteY8" fmla="*/ 9302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2"/>
                  </a:lnTo>
                  <a:lnTo>
                    <a:pt x="9302" y="9302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6" name="任意多边形: 形状 385">
              <a:extLst>
                <a:ext uri="{FF2B5EF4-FFF2-40B4-BE49-F238E27FC236}">
                  <a16:creationId xmlns:a16="http://schemas.microsoft.com/office/drawing/2014/main" id="{BD11CDF0-E211-1031-CC49-0A46EDF9BC8A}"/>
                </a:ext>
              </a:extLst>
            </p:cNvPr>
            <p:cNvSpPr/>
            <p:nvPr/>
          </p:nvSpPr>
          <p:spPr>
            <a:xfrm>
              <a:off x="6911350" y="5943305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2 h 23486"/>
                <a:gd name="connsiteX8" fmla="*/ 9302 w 99759"/>
                <a:gd name="connsiteY8" fmla="*/ 9302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2"/>
                  </a:lnTo>
                  <a:lnTo>
                    <a:pt x="9302" y="9302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7" name="任意多边形: 形状 386">
              <a:extLst>
                <a:ext uri="{FF2B5EF4-FFF2-40B4-BE49-F238E27FC236}">
                  <a16:creationId xmlns:a16="http://schemas.microsoft.com/office/drawing/2014/main" id="{F913ADF0-6CD3-B6EE-4AA0-8DF72F092D89}"/>
                </a:ext>
              </a:extLst>
            </p:cNvPr>
            <p:cNvSpPr/>
            <p:nvPr/>
          </p:nvSpPr>
          <p:spPr>
            <a:xfrm>
              <a:off x="6911350" y="5985240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2 h 23486"/>
                <a:gd name="connsiteX8" fmla="*/ 9302 w 99759"/>
                <a:gd name="connsiteY8" fmla="*/ 9302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2"/>
                  </a:lnTo>
                  <a:lnTo>
                    <a:pt x="9302" y="9302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8" name="任意多边形: 形状 387">
              <a:extLst>
                <a:ext uri="{FF2B5EF4-FFF2-40B4-BE49-F238E27FC236}">
                  <a16:creationId xmlns:a16="http://schemas.microsoft.com/office/drawing/2014/main" id="{709156E4-7F99-4913-8B24-391103F880F2}"/>
                </a:ext>
              </a:extLst>
            </p:cNvPr>
            <p:cNvSpPr/>
            <p:nvPr/>
          </p:nvSpPr>
          <p:spPr>
            <a:xfrm>
              <a:off x="6911350" y="6027252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2 h 23486"/>
                <a:gd name="connsiteX8" fmla="*/ 9302 w 99759"/>
                <a:gd name="connsiteY8" fmla="*/ 9302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2"/>
                  </a:lnTo>
                  <a:lnTo>
                    <a:pt x="9302" y="9302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9" name="任意多边形: 形状 388">
              <a:extLst>
                <a:ext uri="{FF2B5EF4-FFF2-40B4-BE49-F238E27FC236}">
                  <a16:creationId xmlns:a16="http://schemas.microsoft.com/office/drawing/2014/main" id="{94A2B95F-C606-5C14-66F0-782E3FDB4A09}"/>
                </a:ext>
              </a:extLst>
            </p:cNvPr>
            <p:cNvSpPr/>
            <p:nvPr/>
          </p:nvSpPr>
          <p:spPr>
            <a:xfrm>
              <a:off x="6911350" y="6069265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1 h 23486"/>
                <a:gd name="connsiteX8" fmla="*/ 9302 w 99759"/>
                <a:gd name="connsiteY8" fmla="*/ 9301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1"/>
                  </a:lnTo>
                  <a:lnTo>
                    <a:pt x="9302" y="9301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0" name="任意多边形: 形状 389">
              <a:extLst>
                <a:ext uri="{FF2B5EF4-FFF2-40B4-BE49-F238E27FC236}">
                  <a16:creationId xmlns:a16="http://schemas.microsoft.com/office/drawing/2014/main" id="{B432E0DB-7C53-EF1B-5971-86C136632590}"/>
                </a:ext>
              </a:extLst>
            </p:cNvPr>
            <p:cNvSpPr/>
            <p:nvPr/>
          </p:nvSpPr>
          <p:spPr>
            <a:xfrm>
              <a:off x="6911350" y="6111277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2 h 23486"/>
                <a:gd name="connsiteX8" fmla="*/ 9302 w 99759"/>
                <a:gd name="connsiteY8" fmla="*/ 9302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2"/>
                  </a:lnTo>
                  <a:lnTo>
                    <a:pt x="9302" y="9302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1" name="任意多边形: 形状 390">
              <a:extLst>
                <a:ext uri="{FF2B5EF4-FFF2-40B4-BE49-F238E27FC236}">
                  <a16:creationId xmlns:a16="http://schemas.microsoft.com/office/drawing/2014/main" id="{09D1E6F9-B664-2702-1391-A674093D24DE}"/>
                </a:ext>
              </a:extLst>
            </p:cNvPr>
            <p:cNvSpPr/>
            <p:nvPr/>
          </p:nvSpPr>
          <p:spPr>
            <a:xfrm>
              <a:off x="6911350" y="6153212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262 h 23486"/>
                <a:gd name="connsiteX6" fmla="*/ 90458 w 99759"/>
                <a:gd name="connsiteY6" fmla="*/ 14262 h 23486"/>
                <a:gd name="connsiteX7" fmla="*/ 90458 w 99759"/>
                <a:gd name="connsiteY7" fmla="*/ 9379 h 23486"/>
                <a:gd name="connsiteX8" fmla="*/ 9302 w 99759"/>
                <a:gd name="connsiteY8" fmla="*/ 9379 h 23486"/>
                <a:gd name="connsiteX9" fmla="*/ 9302 w 99759"/>
                <a:gd name="connsiteY9" fmla="*/ 14262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262"/>
                  </a:moveTo>
                  <a:lnTo>
                    <a:pt x="90458" y="14262"/>
                  </a:lnTo>
                  <a:lnTo>
                    <a:pt x="90458" y="9379"/>
                  </a:lnTo>
                  <a:lnTo>
                    <a:pt x="9302" y="9379"/>
                  </a:lnTo>
                  <a:lnTo>
                    <a:pt x="9302" y="1426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2" name="任意多边形: 形状 391">
              <a:extLst>
                <a:ext uri="{FF2B5EF4-FFF2-40B4-BE49-F238E27FC236}">
                  <a16:creationId xmlns:a16="http://schemas.microsoft.com/office/drawing/2014/main" id="{C820C5D5-92F3-58E6-6F46-D6FC16343027}"/>
                </a:ext>
              </a:extLst>
            </p:cNvPr>
            <p:cNvSpPr/>
            <p:nvPr/>
          </p:nvSpPr>
          <p:spPr>
            <a:xfrm>
              <a:off x="6911350" y="6195224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1 h 23486"/>
                <a:gd name="connsiteX8" fmla="*/ 9302 w 99759"/>
                <a:gd name="connsiteY8" fmla="*/ 9301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1"/>
                  </a:lnTo>
                  <a:lnTo>
                    <a:pt x="9302" y="9301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3" name="任意多边形: 形状 392">
              <a:extLst>
                <a:ext uri="{FF2B5EF4-FFF2-40B4-BE49-F238E27FC236}">
                  <a16:creationId xmlns:a16="http://schemas.microsoft.com/office/drawing/2014/main" id="{CAA3811A-8E77-B5B6-F0F1-9FC58A4BC130}"/>
                </a:ext>
              </a:extLst>
            </p:cNvPr>
            <p:cNvSpPr/>
            <p:nvPr/>
          </p:nvSpPr>
          <p:spPr>
            <a:xfrm>
              <a:off x="6911350" y="6237236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2 h 23486"/>
                <a:gd name="connsiteX8" fmla="*/ 9302 w 99759"/>
                <a:gd name="connsiteY8" fmla="*/ 9302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2"/>
                  </a:lnTo>
                  <a:lnTo>
                    <a:pt x="9302" y="9302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4" name="任意多边形: 形状 393">
              <a:extLst>
                <a:ext uri="{FF2B5EF4-FFF2-40B4-BE49-F238E27FC236}">
                  <a16:creationId xmlns:a16="http://schemas.microsoft.com/office/drawing/2014/main" id="{F66CB7A0-661B-6A44-39B3-33A1F9E93F2E}"/>
                </a:ext>
              </a:extLst>
            </p:cNvPr>
            <p:cNvSpPr/>
            <p:nvPr/>
          </p:nvSpPr>
          <p:spPr>
            <a:xfrm>
              <a:off x="6654471" y="6271342"/>
              <a:ext cx="27672" cy="47050"/>
            </a:xfrm>
            <a:custGeom>
              <a:avLst/>
              <a:gdLst>
                <a:gd name="connsiteX0" fmla="*/ 0 w 27672"/>
                <a:gd name="connsiteY0" fmla="*/ 0 h 47050"/>
                <a:gd name="connsiteX1" fmla="*/ 27672 w 27672"/>
                <a:gd name="connsiteY1" fmla="*/ 0 h 47050"/>
                <a:gd name="connsiteX2" fmla="*/ 27672 w 27672"/>
                <a:gd name="connsiteY2" fmla="*/ 47051 h 47050"/>
                <a:gd name="connsiteX3" fmla="*/ 0 w 27672"/>
                <a:gd name="connsiteY3" fmla="*/ 47051 h 4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47050">
                  <a:moveTo>
                    <a:pt x="0" y="0"/>
                  </a:moveTo>
                  <a:lnTo>
                    <a:pt x="27672" y="0"/>
                  </a:lnTo>
                  <a:lnTo>
                    <a:pt x="27672" y="47051"/>
                  </a:lnTo>
                  <a:lnTo>
                    <a:pt x="0" y="47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5" name="任意多边形: 形状 394">
              <a:extLst>
                <a:ext uri="{FF2B5EF4-FFF2-40B4-BE49-F238E27FC236}">
                  <a16:creationId xmlns:a16="http://schemas.microsoft.com/office/drawing/2014/main" id="{B438F64A-0CAA-7FA5-9C04-B4C900C9AA4E}"/>
                </a:ext>
              </a:extLst>
            </p:cNvPr>
            <p:cNvSpPr/>
            <p:nvPr/>
          </p:nvSpPr>
          <p:spPr>
            <a:xfrm>
              <a:off x="6697103" y="6271342"/>
              <a:ext cx="27672" cy="47050"/>
            </a:xfrm>
            <a:custGeom>
              <a:avLst/>
              <a:gdLst>
                <a:gd name="connsiteX0" fmla="*/ 0 w 27672"/>
                <a:gd name="connsiteY0" fmla="*/ 0 h 47050"/>
                <a:gd name="connsiteX1" fmla="*/ 27672 w 27672"/>
                <a:gd name="connsiteY1" fmla="*/ 0 h 47050"/>
                <a:gd name="connsiteX2" fmla="*/ 27672 w 27672"/>
                <a:gd name="connsiteY2" fmla="*/ 47051 h 47050"/>
                <a:gd name="connsiteX3" fmla="*/ 0 w 27672"/>
                <a:gd name="connsiteY3" fmla="*/ 47051 h 4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47050">
                  <a:moveTo>
                    <a:pt x="0" y="0"/>
                  </a:moveTo>
                  <a:lnTo>
                    <a:pt x="27672" y="0"/>
                  </a:lnTo>
                  <a:lnTo>
                    <a:pt x="27672" y="47051"/>
                  </a:lnTo>
                  <a:lnTo>
                    <a:pt x="0" y="47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6" name="任意多边形: 形状 395">
              <a:extLst>
                <a:ext uri="{FF2B5EF4-FFF2-40B4-BE49-F238E27FC236}">
                  <a16:creationId xmlns:a16="http://schemas.microsoft.com/office/drawing/2014/main" id="{6AECFEED-4885-4012-1FA1-9B9FD18BDCC2}"/>
                </a:ext>
              </a:extLst>
            </p:cNvPr>
            <p:cNvSpPr/>
            <p:nvPr/>
          </p:nvSpPr>
          <p:spPr>
            <a:xfrm>
              <a:off x="6739735" y="6271342"/>
              <a:ext cx="27672" cy="47050"/>
            </a:xfrm>
            <a:custGeom>
              <a:avLst/>
              <a:gdLst>
                <a:gd name="connsiteX0" fmla="*/ 0 w 27672"/>
                <a:gd name="connsiteY0" fmla="*/ 0 h 47050"/>
                <a:gd name="connsiteX1" fmla="*/ 27672 w 27672"/>
                <a:gd name="connsiteY1" fmla="*/ 0 h 47050"/>
                <a:gd name="connsiteX2" fmla="*/ 27672 w 27672"/>
                <a:gd name="connsiteY2" fmla="*/ 47051 h 47050"/>
                <a:gd name="connsiteX3" fmla="*/ 0 w 27672"/>
                <a:gd name="connsiteY3" fmla="*/ 47051 h 4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47050">
                  <a:moveTo>
                    <a:pt x="0" y="0"/>
                  </a:moveTo>
                  <a:lnTo>
                    <a:pt x="27672" y="0"/>
                  </a:lnTo>
                  <a:lnTo>
                    <a:pt x="27672" y="47051"/>
                  </a:lnTo>
                  <a:lnTo>
                    <a:pt x="0" y="47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7" name="任意多边形: 形状 396">
              <a:extLst>
                <a:ext uri="{FF2B5EF4-FFF2-40B4-BE49-F238E27FC236}">
                  <a16:creationId xmlns:a16="http://schemas.microsoft.com/office/drawing/2014/main" id="{2F1E255E-2F36-B8F8-210E-68B57BCDA3D0}"/>
                </a:ext>
              </a:extLst>
            </p:cNvPr>
            <p:cNvSpPr/>
            <p:nvPr/>
          </p:nvSpPr>
          <p:spPr>
            <a:xfrm>
              <a:off x="6782368" y="6271342"/>
              <a:ext cx="27672" cy="47050"/>
            </a:xfrm>
            <a:custGeom>
              <a:avLst/>
              <a:gdLst>
                <a:gd name="connsiteX0" fmla="*/ 0 w 27672"/>
                <a:gd name="connsiteY0" fmla="*/ 0 h 47050"/>
                <a:gd name="connsiteX1" fmla="*/ 27672 w 27672"/>
                <a:gd name="connsiteY1" fmla="*/ 0 h 47050"/>
                <a:gd name="connsiteX2" fmla="*/ 27672 w 27672"/>
                <a:gd name="connsiteY2" fmla="*/ 47051 h 47050"/>
                <a:gd name="connsiteX3" fmla="*/ 0 w 27672"/>
                <a:gd name="connsiteY3" fmla="*/ 47051 h 4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47050">
                  <a:moveTo>
                    <a:pt x="0" y="0"/>
                  </a:moveTo>
                  <a:lnTo>
                    <a:pt x="27672" y="0"/>
                  </a:lnTo>
                  <a:lnTo>
                    <a:pt x="27672" y="47051"/>
                  </a:lnTo>
                  <a:lnTo>
                    <a:pt x="0" y="47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8" name="任意多边形: 形状 397">
              <a:extLst>
                <a:ext uri="{FF2B5EF4-FFF2-40B4-BE49-F238E27FC236}">
                  <a16:creationId xmlns:a16="http://schemas.microsoft.com/office/drawing/2014/main" id="{649262C8-0CD8-A97E-942B-DCB4D9E37A39}"/>
                </a:ext>
              </a:extLst>
            </p:cNvPr>
            <p:cNvSpPr/>
            <p:nvPr/>
          </p:nvSpPr>
          <p:spPr>
            <a:xfrm>
              <a:off x="6654471" y="6469544"/>
              <a:ext cx="27672" cy="47050"/>
            </a:xfrm>
            <a:custGeom>
              <a:avLst/>
              <a:gdLst>
                <a:gd name="connsiteX0" fmla="*/ 0 w 27672"/>
                <a:gd name="connsiteY0" fmla="*/ 0 h 47050"/>
                <a:gd name="connsiteX1" fmla="*/ 27672 w 27672"/>
                <a:gd name="connsiteY1" fmla="*/ 0 h 47050"/>
                <a:gd name="connsiteX2" fmla="*/ 27672 w 27672"/>
                <a:gd name="connsiteY2" fmla="*/ 47051 h 47050"/>
                <a:gd name="connsiteX3" fmla="*/ 0 w 27672"/>
                <a:gd name="connsiteY3" fmla="*/ 47051 h 4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47050">
                  <a:moveTo>
                    <a:pt x="0" y="0"/>
                  </a:moveTo>
                  <a:lnTo>
                    <a:pt x="27672" y="0"/>
                  </a:lnTo>
                  <a:lnTo>
                    <a:pt x="27672" y="47051"/>
                  </a:lnTo>
                  <a:lnTo>
                    <a:pt x="0" y="47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9" name="任意多边形: 形状 398">
              <a:extLst>
                <a:ext uri="{FF2B5EF4-FFF2-40B4-BE49-F238E27FC236}">
                  <a16:creationId xmlns:a16="http://schemas.microsoft.com/office/drawing/2014/main" id="{2FFCD3DB-0BB2-C9AF-6B14-F6D06051A261}"/>
                </a:ext>
              </a:extLst>
            </p:cNvPr>
            <p:cNvSpPr/>
            <p:nvPr/>
          </p:nvSpPr>
          <p:spPr>
            <a:xfrm>
              <a:off x="6697103" y="6469544"/>
              <a:ext cx="27672" cy="47050"/>
            </a:xfrm>
            <a:custGeom>
              <a:avLst/>
              <a:gdLst>
                <a:gd name="connsiteX0" fmla="*/ 0 w 27672"/>
                <a:gd name="connsiteY0" fmla="*/ 0 h 47050"/>
                <a:gd name="connsiteX1" fmla="*/ 27672 w 27672"/>
                <a:gd name="connsiteY1" fmla="*/ 0 h 47050"/>
                <a:gd name="connsiteX2" fmla="*/ 27672 w 27672"/>
                <a:gd name="connsiteY2" fmla="*/ 47051 h 47050"/>
                <a:gd name="connsiteX3" fmla="*/ 0 w 27672"/>
                <a:gd name="connsiteY3" fmla="*/ 47051 h 4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47050">
                  <a:moveTo>
                    <a:pt x="0" y="0"/>
                  </a:moveTo>
                  <a:lnTo>
                    <a:pt x="27672" y="0"/>
                  </a:lnTo>
                  <a:lnTo>
                    <a:pt x="27672" y="47051"/>
                  </a:lnTo>
                  <a:lnTo>
                    <a:pt x="0" y="47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0" name="任意多边形: 形状 399">
              <a:extLst>
                <a:ext uri="{FF2B5EF4-FFF2-40B4-BE49-F238E27FC236}">
                  <a16:creationId xmlns:a16="http://schemas.microsoft.com/office/drawing/2014/main" id="{0BFCEA14-07E4-8D69-EB96-17267B52D93B}"/>
                </a:ext>
              </a:extLst>
            </p:cNvPr>
            <p:cNvSpPr/>
            <p:nvPr/>
          </p:nvSpPr>
          <p:spPr>
            <a:xfrm>
              <a:off x="6739735" y="6469544"/>
              <a:ext cx="27672" cy="47050"/>
            </a:xfrm>
            <a:custGeom>
              <a:avLst/>
              <a:gdLst>
                <a:gd name="connsiteX0" fmla="*/ 0 w 27672"/>
                <a:gd name="connsiteY0" fmla="*/ 0 h 47050"/>
                <a:gd name="connsiteX1" fmla="*/ 27672 w 27672"/>
                <a:gd name="connsiteY1" fmla="*/ 0 h 47050"/>
                <a:gd name="connsiteX2" fmla="*/ 27672 w 27672"/>
                <a:gd name="connsiteY2" fmla="*/ 47051 h 47050"/>
                <a:gd name="connsiteX3" fmla="*/ 0 w 27672"/>
                <a:gd name="connsiteY3" fmla="*/ 47051 h 4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47050">
                  <a:moveTo>
                    <a:pt x="0" y="0"/>
                  </a:moveTo>
                  <a:lnTo>
                    <a:pt x="27672" y="0"/>
                  </a:lnTo>
                  <a:lnTo>
                    <a:pt x="27672" y="47051"/>
                  </a:lnTo>
                  <a:lnTo>
                    <a:pt x="0" y="47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1" name="任意多边形: 形状 400">
              <a:extLst>
                <a:ext uri="{FF2B5EF4-FFF2-40B4-BE49-F238E27FC236}">
                  <a16:creationId xmlns:a16="http://schemas.microsoft.com/office/drawing/2014/main" id="{6D685B51-3444-9721-7370-3DB15343DFC6}"/>
                </a:ext>
              </a:extLst>
            </p:cNvPr>
            <p:cNvSpPr/>
            <p:nvPr/>
          </p:nvSpPr>
          <p:spPr>
            <a:xfrm>
              <a:off x="6782368" y="6469544"/>
              <a:ext cx="27672" cy="47050"/>
            </a:xfrm>
            <a:custGeom>
              <a:avLst/>
              <a:gdLst>
                <a:gd name="connsiteX0" fmla="*/ 0 w 27672"/>
                <a:gd name="connsiteY0" fmla="*/ 0 h 47050"/>
                <a:gd name="connsiteX1" fmla="*/ 27672 w 27672"/>
                <a:gd name="connsiteY1" fmla="*/ 0 h 47050"/>
                <a:gd name="connsiteX2" fmla="*/ 27672 w 27672"/>
                <a:gd name="connsiteY2" fmla="*/ 47051 h 47050"/>
                <a:gd name="connsiteX3" fmla="*/ 0 w 27672"/>
                <a:gd name="connsiteY3" fmla="*/ 47051 h 4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47050">
                  <a:moveTo>
                    <a:pt x="0" y="0"/>
                  </a:moveTo>
                  <a:lnTo>
                    <a:pt x="27672" y="0"/>
                  </a:lnTo>
                  <a:lnTo>
                    <a:pt x="27672" y="47051"/>
                  </a:lnTo>
                  <a:lnTo>
                    <a:pt x="0" y="47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2" name="任意多边形: 形状 401">
              <a:extLst>
                <a:ext uri="{FF2B5EF4-FFF2-40B4-BE49-F238E27FC236}">
                  <a16:creationId xmlns:a16="http://schemas.microsoft.com/office/drawing/2014/main" id="{B45CC220-FF9B-E3A7-C156-93302A3BD9CC}"/>
                </a:ext>
              </a:extLst>
            </p:cNvPr>
            <p:cNvSpPr/>
            <p:nvPr/>
          </p:nvSpPr>
          <p:spPr>
            <a:xfrm>
              <a:off x="6654471" y="6336066"/>
              <a:ext cx="27672" cy="117122"/>
            </a:xfrm>
            <a:custGeom>
              <a:avLst/>
              <a:gdLst>
                <a:gd name="connsiteX0" fmla="*/ 0 w 27672"/>
                <a:gd name="connsiteY0" fmla="*/ 0 h 117122"/>
                <a:gd name="connsiteX1" fmla="*/ 27672 w 27672"/>
                <a:gd name="connsiteY1" fmla="*/ 0 h 117122"/>
                <a:gd name="connsiteX2" fmla="*/ 27672 w 27672"/>
                <a:gd name="connsiteY2" fmla="*/ 117123 h 117122"/>
                <a:gd name="connsiteX3" fmla="*/ 0 w 27672"/>
                <a:gd name="connsiteY3" fmla="*/ 117123 h 11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117122">
                  <a:moveTo>
                    <a:pt x="0" y="0"/>
                  </a:moveTo>
                  <a:lnTo>
                    <a:pt x="27672" y="0"/>
                  </a:lnTo>
                  <a:lnTo>
                    <a:pt x="27672" y="117123"/>
                  </a:lnTo>
                  <a:lnTo>
                    <a:pt x="0" y="1171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3" name="任意多边形: 形状 402">
              <a:extLst>
                <a:ext uri="{FF2B5EF4-FFF2-40B4-BE49-F238E27FC236}">
                  <a16:creationId xmlns:a16="http://schemas.microsoft.com/office/drawing/2014/main" id="{1C7F7C5F-8A80-A522-7C7F-BB0FCAFAF168}"/>
                </a:ext>
              </a:extLst>
            </p:cNvPr>
            <p:cNvSpPr/>
            <p:nvPr/>
          </p:nvSpPr>
          <p:spPr>
            <a:xfrm>
              <a:off x="6697103" y="6336066"/>
              <a:ext cx="27672" cy="117122"/>
            </a:xfrm>
            <a:custGeom>
              <a:avLst/>
              <a:gdLst>
                <a:gd name="connsiteX0" fmla="*/ 0 w 27672"/>
                <a:gd name="connsiteY0" fmla="*/ 0 h 117122"/>
                <a:gd name="connsiteX1" fmla="*/ 27672 w 27672"/>
                <a:gd name="connsiteY1" fmla="*/ 0 h 117122"/>
                <a:gd name="connsiteX2" fmla="*/ 27672 w 27672"/>
                <a:gd name="connsiteY2" fmla="*/ 117123 h 117122"/>
                <a:gd name="connsiteX3" fmla="*/ 0 w 27672"/>
                <a:gd name="connsiteY3" fmla="*/ 117123 h 11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117122">
                  <a:moveTo>
                    <a:pt x="0" y="0"/>
                  </a:moveTo>
                  <a:lnTo>
                    <a:pt x="27672" y="0"/>
                  </a:lnTo>
                  <a:lnTo>
                    <a:pt x="27672" y="117123"/>
                  </a:lnTo>
                  <a:lnTo>
                    <a:pt x="0" y="1171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4" name="任意多边形: 形状 403">
              <a:extLst>
                <a:ext uri="{FF2B5EF4-FFF2-40B4-BE49-F238E27FC236}">
                  <a16:creationId xmlns:a16="http://schemas.microsoft.com/office/drawing/2014/main" id="{5A9C90E7-1EFF-7092-86BF-5F0AD96B3D5C}"/>
                </a:ext>
              </a:extLst>
            </p:cNvPr>
            <p:cNvSpPr/>
            <p:nvPr/>
          </p:nvSpPr>
          <p:spPr>
            <a:xfrm>
              <a:off x="6739735" y="6336066"/>
              <a:ext cx="27672" cy="117122"/>
            </a:xfrm>
            <a:custGeom>
              <a:avLst/>
              <a:gdLst>
                <a:gd name="connsiteX0" fmla="*/ 0 w 27672"/>
                <a:gd name="connsiteY0" fmla="*/ 0 h 117122"/>
                <a:gd name="connsiteX1" fmla="*/ 27672 w 27672"/>
                <a:gd name="connsiteY1" fmla="*/ 0 h 117122"/>
                <a:gd name="connsiteX2" fmla="*/ 27672 w 27672"/>
                <a:gd name="connsiteY2" fmla="*/ 117123 h 117122"/>
                <a:gd name="connsiteX3" fmla="*/ 0 w 27672"/>
                <a:gd name="connsiteY3" fmla="*/ 117123 h 11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117122">
                  <a:moveTo>
                    <a:pt x="0" y="0"/>
                  </a:moveTo>
                  <a:lnTo>
                    <a:pt x="27672" y="0"/>
                  </a:lnTo>
                  <a:lnTo>
                    <a:pt x="27672" y="117123"/>
                  </a:lnTo>
                  <a:lnTo>
                    <a:pt x="0" y="1171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5" name="任意多边形: 形状 404">
              <a:extLst>
                <a:ext uri="{FF2B5EF4-FFF2-40B4-BE49-F238E27FC236}">
                  <a16:creationId xmlns:a16="http://schemas.microsoft.com/office/drawing/2014/main" id="{79E72B3F-1FB8-BEBC-1B6A-1AD26EA9008D}"/>
                </a:ext>
              </a:extLst>
            </p:cNvPr>
            <p:cNvSpPr/>
            <p:nvPr/>
          </p:nvSpPr>
          <p:spPr>
            <a:xfrm>
              <a:off x="6782368" y="6336066"/>
              <a:ext cx="27672" cy="117122"/>
            </a:xfrm>
            <a:custGeom>
              <a:avLst/>
              <a:gdLst>
                <a:gd name="connsiteX0" fmla="*/ 0 w 27672"/>
                <a:gd name="connsiteY0" fmla="*/ 0 h 117122"/>
                <a:gd name="connsiteX1" fmla="*/ 27672 w 27672"/>
                <a:gd name="connsiteY1" fmla="*/ 0 h 117122"/>
                <a:gd name="connsiteX2" fmla="*/ 27672 w 27672"/>
                <a:gd name="connsiteY2" fmla="*/ 117123 h 117122"/>
                <a:gd name="connsiteX3" fmla="*/ 0 w 27672"/>
                <a:gd name="connsiteY3" fmla="*/ 117123 h 11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117122">
                  <a:moveTo>
                    <a:pt x="0" y="0"/>
                  </a:moveTo>
                  <a:lnTo>
                    <a:pt x="27672" y="0"/>
                  </a:lnTo>
                  <a:lnTo>
                    <a:pt x="27672" y="117123"/>
                  </a:lnTo>
                  <a:lnTo>
                    <a:pt x="0" y="1171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6" name="任意多边形: 形状 405">
              <a:extLst>
                <a:ext uri="{FF2B5EF4-FFF2-40B4-BE49-F238E27FC236}">
                  <a16:creationId xmlns:a16="http://schemas.microsoft.com/office/drawing/2014/main" id="{9A515416-01B0-E522-C0C0-DB773404CAE4}"/>
                </a:ext>
              </a:extLst>
            </p:cNvPr>
            <p:cNvSpPr/>
            <p:nvPr/>
          </p:nvSpPr>
          <p:spPr>
            <a:xfrm>
              <a:off x="6564632" y="6348313"/>
              <a:ext cx="34881" cy="66506"/>
            </a:xfrm>
            <a:custGeom>
              <a:avLst/>
              <a:gdLst>
                <a:gd name="connsiteX0" fmla="*/ 0 w 34881"/>
                <a:gd name="connsiteY0" fmla="*/ 0 h 66506"/>
                <a:gd name="connsiteX1" fmla="*/ 34881 w 34881"/>
                <a:gd name="connsiteY1" fmla="*/ 0 h 66506"/>
                <a:gd name="connsiteX2" fmla="*/ 34881 w 34881"/>
                <a:gd name="connsiteY2" fmla="*/ 66506 h 66506"/>
                <a:gd name="connsiteX3" fmla="*/ 0 w 34881"/>
                <a:gd name="connsiteY3" fmla="*/ 66506 h 66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881" h="66506">
                  <a:moveTo>
                    <a:pt x="0" y="0"/>
                  </a:moveTo>
                  <a:lnTo>
                    <a:pt x="34881" y="0"/>
                  </a:lnTo>
                  <a:lnTo>
                    <a:pt x="34881" y="66506"/>
                  </a:lnTo>
                  <a:lnTo>
                    <a:pt x="0" y="665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7" name="任意多边形: 形状 406">
              <a:extLst>
                <a:ext uri="{FF2B5EF4-FFF2-40B4-BE49-F238E27FC236}">
                  <a16:creationId xmlns:a16="http://schemas.microsoft.com/office/drawing/2014/main" id="{75087CFD-13A2-5FD9-05DD-6DE617A682E8}"/>
                </a:ext>
              </a:extLst>
            </p:cNvPr>
            <p:cNvSpPr/>
            <p:nvPr/>
          </p:nvSpPr>
          <p:spPr>
            <a:xfrm>
              <a:off x="6564632" y="6459777"/>
              <a:ext cx="34881" cy="100999"/>
            </a:xfrm>
            <a:custGeom>
              <a:avLst/>
              <a:gdLst>
                <a:gd name="connsiteX0" fmla="*/ 0 w 34881"/>
                <a:gd name="connsiteY0" fmla="*/ 0 h 100999"/>
                <a:gd name="connsiteX1" fmla="*/ 34881 w 34881"/>
                <a:gd name="connsiteY1" fmla="*/ 0 h 100999"/>
                <a:gd name="connsiteX2" fmla="*/ 34881 w 34881"/>
                <a:gd name="connsiteY2" fmla="*/ 101000 h 100999"/>
                <a:gd name="connsiteX3" fmla="*/ 0 w 34881"/>
                <a:gd name="connsiteY3" fmla="*/ 101000 h 10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881" h="100999">
                  <a:moveTo>
                    <a:pt x="0" y="0"/>
                  </a:moveTo>
                  <a:lnTo>
                    <a:pt x="34881" y="0"/>
                  </a:lnTo>
                  <a:lnTo>
                    <a:pt x="34881" y="101000"/>
                  </a:lnTo>
                  <a:lnTo>
                    <a:pt x="0" y="10100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8" name="任意多边形: 形状 407">
              <a:extLst>
                <a:ext uri="{FF2B5EF4-FFF2-40B4-BE49-F238E27FC236}">
                  <a16:creationId xmlns:a16="http://schemas.microsoft.com/office/drawing/2014/main" id="{FBA96856-BDEB-1610-02A3-B7D0FAA88476}"/>
                </a:ext>
              </a:extLst>
            </p:cNvPr>
            <p:cNvSpPr/>
            <p:nvPr/>
          </p:nvSpPr>
          <p:spPr>
            <a:xfrm>
              <a:off x="6847556" y="6322346"/>
              <a:ext cx="140841" cy="8061"/>
            </a:xfrm>
            <a:custGeom>
              <a:avLst/>
              <a:gdLst>
                <a:gd name="connsiteX0" fmla="*/ 0 w 140841"/>
                <a:gd name="connsiteY0" fmla="*/ 0 h 8061"/>
                <a:gd name="connsiteX1" fmla="*/ 140842 w 140841"/>
                <a:gd name="connsiteY1" fmla="*/ 0 h 8061"/>
                <a:gd name="connsiteX2" fmla="*/ 140842 w 140841"/>
                <a:gd name="connsiteY2" fmla="*/ 8061 h 8061"/>
                <a:gd name="connsiteX3" fmla="*/ 0 w 140841"/>
                <a:gd name="connsiteY3" fmla="*/ 8061 h 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841" h="8061">
                  <a:moveTo>
                    <a:pt x="0" y="0"/>
                  </a:moveTo>
                  <a:lnTo>
                    <a:pt x="140842" y="0"/>
                  </a:lnTo>
                  <a:lnTo>
                    <a:pt x="140842" y="8061"/>
                  </a:lnTo>
                  <a:lnTo>
                    <a:pt x="0" y="806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9" name="任意多边形: 形状 408">
              <a:extLst>
                <a:ext uri="{FF2B5EF4-FFF2-40B4-BE49-F238E27FC236}">
                  <a16:creationId xmlns:a16="http://schemas.microsoft.com/office/drawing/2014/main" id="{5D9B9511-CBE8-4FE3-D542-F8FA7CD26005}"/>
                </a:ext>
              </a:extLst>
            </p:cNvPr>
            <p:cNvSpPr/>
            <p:nvPr/>
          </p:nvSpPr>
          <p:spPr>
            <a:xfrm>
              <a:off x="6847556" y="6344282"/>
              <a:ext cx="140841" cy="8061"/>
            </a:xfrm>
            <a:custGeom>
              <a:avLst/>
              <a:gdLst>
                <a:gd name="connsiteX0" fmla="*/ 0 w 140841"/>
                <a:gd name="connsiteY0" fmla="*/ 0 h 8061"/>
                <a:gd name="connsiteX1" fmla="*/ 140842 w 140841"/>
                <a:gd name="connsiteY1" fmla="*/ 0 h 8061"/>
                <a:gd name="connsiteX2" fmla="*/ 140842 w 140841"/>
                <a:gd name="connsiteY2" fmla="*/ 8061 h 8061"/>
                <a:gd name="connsiteX3" fmla="*/ 0 w 140841"/>
                <a:gd name="connsiteY3" fmla="*/ 8061 h 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841" h="8061">
                  <a:moveTo>
                    <a:pt x="0" y="0"/>
                  </a:moveTo>
                  <a:lnTo>
                    <a:pt x="140842" y="0"/>
                  </a:lnTo>
                  <a:lnTo>
                    <a:pt x="140842" y="8061"/>
                  </a:lnTo>
                  <a:lnTo>
                    <a:pt x="0" y="806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0" name="任意多边形: 形状 409">
              <a:extLst>
                <a:ext uri="{FF2B5EF4-FFF2-40B4-BE49-F238E27FC236}">
                  <a16:creationId xmlns:a16="http://schemas.microsoft.com/office/drawing/2014/main" id="{AFAE9E97-42F2-7766-5553-BE7B6F03FF50}"/>
                </a:ext>
              </a:extLst>
            </p:cNvPr>
            <p:cNvSpPr/>
            <p:nvPr/>
          </p:nvSpPr>
          <p:spPr>
            <a:xfrm>
              <a:off x="6847556" y="6366296"/>
              <a:ext cx="140841" cy="8061"/>
            </a:xfrm>
            <a:custGeom>
              <a:avLst/>
              <a:gdLst>
                <a:gd name="connsiteX0" fmla="*/ 0 w 140841"/>
                <a:gd name="connsiteY0" fmla="*/ 0 h 8061"/>
                <a:gd name="connsiteX1" fmla="*/ 140842 w 140841"/>
                <a:gd name="connsiteY1" fmla="*/ 0 h 8061"/>
                <a:gd name="connsiteX2" fmla="*/ 140842 w 140841"/>
                <a:gd name="connsiteY2" fmla="*/ 8061 h 8061"/>
                <a:gd name="connsiteX3" fmla="*/ 0 w 140841"/>
                <a:gd name="connsiteY3" fmla="*/ 8061 h 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841" h="8061">
                  <a:moveTo>
                    <a:pt x="0" y="0"/>
                  </a:moveTo>
                  <a:lnTo>
                    <a:pt x="140842" y="0"/>
                  </a:lnTo>
                  <a:lnTo>
                    <a:pt x="140842" y="8061"/>
                  </a:lnTo>
                  <a:lnTo>
                    <a:pt x="0" y="806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1" name="任意多边形: 形状 410">
              <a:extLst>
                <a:ext uri="{FF2B5EF4-FFF2-40B4-BE49-F238E27FC236}">
                  <a16:creationId xmlns:a16="http://schemas.microsoft.com/office/drawing/2014/main" id="{F15B31A4-416F-2478-4DED-3D02E70FFA78}"/>
                </a:ext>
              </a:extLst>
            </p:cNvPr>
            <p:cNvSpPr/>
            <p:nvPr/>
          </p:nvSpPr>
          <p:spPr>
            <a:xfrm>
              <a:off x="6847556" y="6388232"/>
              <a:ext cx="140841" cy="8061"/>
            </a:xfrm>
            <a:custGeom>
              <a:avLst/>
              <a:gdLst>
                <a:gd name="connsiteX0" fmla="*/ 0 w 140841"/>
                <a:gd name="connsiteY0" fmla="*/ 0 h 8061"/>
                <a:gd name="connsiteX1" fmla="*/ 140842 w 140841"/>
                <a:gd name="connsiteY1" fmla="*/ 0 h 8061"/>
                <a:gd name="connsiteX2" fmla="*/ 140842 w 140841"/>
                <a:gd name="connsiteY2" fmla="*/ 8061 h 8061"/>
                <a:gd name="connsiteX3" fmla="*/ 0 w 140841"/>
                <a:gd name="connsiteY3" fmla="*/ 8061 h 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841" h="8061">
                  <a:moveTo>
                    <a:pt x="0" y="0"/>
                  </a:moveTo>
                  <a:lnTo>
                    <a:pt x="140842" y="0"/>
                  </a:lnTo>
                  <a:lnTo>
                    <a:pt x="140842" y="8061"/>
                  </a:lnTo>
                  <a:lnTo>
                    <a:pt x="0" y="806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2" name="任意多边形: 形状 411">
              <a:extLst>
                <a:ext uri="{FF2B5EF4-FFF2-40B4-BE49-F238E27FC236}">
                  <a16:creationId xmlns:a16="http://schemas.microsoft.com/office/drawing/2014/main" id="{5C3FB88B-15E0-750F-C3AB-A22C9F200178}"/>
                </a:ext>
              </a:extLst>
            </p:cNvPr>
            <p:cNvSpPr/>
            <p:nvPr/>
          </p:nvSpPr>
          <p:spPr>
            <a:xfrm>
              <a:off x="6847556" y="6410169"/>
              <a:ext cx="140841" cy="8061"/>
            </a:xfrm>
            <a:custGeom>
              <a:avLst/>
              <a:gdLst>
                <a:gd name="connsiteX0" fmla="*/ 0 w 140841"/>
                <a:gd name="connsiteY0" fmla="*/ 0 h 8061"/>
                <a:gd name="connsiteX1" fmla="*/ 140842 w 140841"/>
                <a:gd name="connsiteY1" fmla="*/ 0 h 8061"/>
                <a:gd name="connsiteX2" fmla="*/ 140842 w 140841"/>
                <a:gd name="connsiteY2" fmla="*/ 8061 h 8061"/>
                <a:gd name="connsiteX3" fmla="*/ 0 w 140841"/>
                <a:gd name="connsiteY3" fmla="*/ 8061 h 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841" h="8061">
                  <a:moveTo>
                    <a:pt x="0" y="0"/>
                  </a:moveTo>
                  <a:lnTo>
                    <a:pt x="140842" y="0"/>
                  </a:lnTo>
                  <a:lnTo>
                    <a:pt x="140842" y="8061"/>
                  </a:lnTo>
                  <a:lnTo>
                    <a:pt x="0" y="806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3" name="任意多边形: 形状 412">
              <a:extLst>
                <a:ext uri="{FF2B5EF4-FFF2-40B4-BE49-F238E27FC236}">
                  <a16:creationId xmlns:a16="http://schemas.microsoft.com/office/drawing/2014/main" id="{8A9331BF-EDC7-B6DD-BCFB-D8E9E8F15D20}"/>
                </a:ext>
              </a:extLst>
            </p:cNvPr>
            <p:cNvSpPr/>
            <p:nvPr/>
          </p:nvSpPr>
          <p:spPr>
            <a:xfrm>
              <a:off x="7027077" y="6493108"/>
              <a:ext cx="63328" cy="192465"/>
            </a:xfrm>
            <a:custGeom>
              <a:avLst/>
              <a:gdLst>
                <a:gd name="connsiteX0" fmla="*/ 0 w 63328"/>
                <a:gd name="connsiteY0" fmla="*/ 0 h 192465"/>
                <a:gd name="connsiteX1" fmla="*/ 63328 w 63328"/>
                <a:gd name="connsiteY1" fmla="*/ 0 h 192465"/>
                <a:gd name="connsiteX2" fmla="*/ 63328 w 63328"/>
                <a:gd name="connsiteY2" fmla="*/ 192466 h 192465"/>
                <a:gd name="connsiteX3" fmla="*/ 0 w 63328"/>
                <a:gd name="connsiteY3" fmla="*/ 192466 h 19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328" h="192465">
                  <a:moveTo>
                    <a:pt x="0" y="0"/>
                  </a:moveTo>
                  <a:lnTo>
                    <a:pt x="63328" y="0"/>
                  </a:lnTo>
                  <a:lnTo>
                    <a:pt x="63328" y="192466"/>
                  </a:lnTo>
                  <a:lnTo>
                    <a:pt x="0" y="19246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4" name="任意多边形: 形状 413">
              <a:extLst>
                <a:ext uri="{FF2B5EF4-FFF2-40B4-BE49-F238E27FC236}">
                  <a16:creationId xmlns:a16="http://schemas.microsoft.com/office/drawing/2014/main" id="{B1D1801D-BAAB-685B-5BF1-7448683AB60A}"/>
                </a:ext>
              </a:extLst>
            </p:cNvPr>
            <p:cNvSpPr/>
            <p:nvPr/>
          </p:nvSpPr>
          <p:spPr>
            <a:xfrm>
              <a:off x="7107226" y="6405130"/>
              <a:ext cx="215719" cy="9069"/>
            </a:xfrm>
            <a:custGeom>
              <a:avLst/>
              <a:gdLst>
                <a:gd name="connsiteX0" fmla="*/ 0 w 215719"/>
                <a:gd name="connsiteY0" fmla="*/ 0 h 9069"/>
                <a:gd name="connsiteX1" fmla="*/ 215720 w 215719"/>
                <a:gd name="connsiteY1" fmla="*/ 0 h 9069"/>
                <a:gd name="connsiteX2" fmla="*/ 215720 w 215719"/>
                <a:gd name="connsiteY2" fmla="*/ 9069 h 9069"/>
                <a:gd name="connsiteX3" fmla="*/ 0 w 215719"/>
                <a:gd name="connsiteY3" fmla="*/ 9069 h 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5719" h="9069">
                  <a:moveTo>
                    <a:pt x="0" y="0"/>
                  </a:moveTo>
                  <a:lnTo>
                    <a:pt x="215720" y="0"/>
                  </a:lnTo>
                  <a:lnTo>
                    <a:pt x="215720" y="9069"/>
                  </a:lnTo>
                  <a:lnTo>
                    <a:pt x="0" y="906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5" name="任意多边形: 形状 414">
              <a:extLst>
                <a:ext uri="{FF2B5EF4-FFF2-40B4-BE49-F238E27FC236}">
                  <a16:creationId xmlns:a16="http://schemas.microsoft.com/office/drawing/2014/main" id="{ED401D0B-53BE-18F8-45F2-2FDD488BE7C9}"/>
                </a:ext>
              </a:extLst>
            </p:cNvPr>
            <p:cNvSpPr/>
            <p:nvPr/>
          </p:nvSpPr>
          <p:spPr>
            <a:xfrm>
              <a:off x="7107226" y="6431640"/>
              <a:ext cx="215719" cy="9069"/>
            </a:xfrm>
            <a:custGeom>
              <a:avLst/>
              <a:gdLst>
                <a:gd name="connsiteX0" fmla="*/ 0 w 215719"/>
                <a:gd name="connsiteY0" fmla="*/ 0 h 9069"/>
                <a:gd name="connsiteX1" fmla="*/ 215720 w 215719"/>
                <a:gd name="connsiteY1" fmla="*/ 0 h 9069"/>
                <a:gd name="connsiteX2" fmla="*/ 215720 w 215719"/>
                <a:gd name="connsiteY2" fmla="*/ 9069 h 9069"/>
                <a:gd name="connsiteX3" fmla="*/ 0 w 215719"/>
                <a:gd name="connsiteY3" fmla="*/ 9069 h 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5719" h="9069">
                  <a:moveTo>
                    <a:pt x="0" y="0"/>
                  </a:moveTo>
                  <a:lnTo>
                    <a:pt x="215720" y="0"/>
                  </a:lnTo>
                  <a:lnTo>
                    <a:pt x="215720" y="9069"/>
                  </a:lnTo>
                  <a:lnTo>
                    <a:pt x="0" y="906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6" name="任意多边形: 形状 415">
              <a:extLst>
                <a:ext uri="{FF2B5EF4-FFF2-40B4-BE49-F238E27FC236}">
                  <a16:creationId xmlns:a16="http://schemas.microsoft.com/office/drawing/2014/main" id="{736F7424-8ACD-C0E7-D15C-B5981704435F}"/>
                </a:ext>
              </a:extLst>
            </p:cNvPr>
            <p:cNvSpPr/>
            <p:nvPr/>
          </p:nvSpPr>
          <p:spPr>
            <a:xfrm>
              <a:off x="7127845" y="6458149"/>
              <a:ext cx="195101" cy="9069"/>
            </a:xfrm>
            <a:custGeom>
              <a:avLst/>
              <a:gdLst>
                <a:gd name="connsiteX0" fmla="*/ 0 w 195101"/>
                <a:gd name="connsiteY0" fmla="*/ 0 h 9069"/>
                <a:gd name="connsiteX1" fmla="*/ 195101 w 195101"/>
                <a:gd name="connsiteY1" fmla="*/ 0 h 9069"/>
                <a:gd name="connsiteX2" fmla="*/ 195101 w 195101"/>
                <a:gd name="connsiteY2" fmla="*/ 9069 h 9069"/>
                <a:gd name="connsiteX3" fmla="*/ 0 w 195101"/>
                <a:gd name="connsiteY3" fmla="*/ 9069 h 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101" h="9069">
                  <a:moveTo>
                    <a:pt x="0" y="0"/>
                  </a:moveTo>
                  <a:lnTo>
                    <a:pt x="195101" y="0"/>
                  </a:lnTo>
                  <a:lnTo>
                    <a:pt x="195101" y="9069"/>
                  </a:lnTo>
                  <a:lnTo>
                    <a:pt x="0" y="906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7" name="任意多边形: 形状 416">
              <a:extLst>
                <a:ext uri="{FF2B5EF4-FFF2-40B4-BE49-F238E27FC236}">
                  <a16:creationId xmlns:a16="http://schemas.microsoft.com/office/drawing/2014/main" id="{1B191B06-9090-F841-B863-1979CF4871E8}"/>
                </a:ext>
              </a:extLst>
            </p:cNvPr>
            <p:cNvSpPr/>
            <p:nvPr/>
          </p:nvSpPr>
          <p:spPr>
            <a:xfrm>
              <a:off x="7127845" y="6484659"/>
              <a:ext cx="195101" cy="9069"/>
            </a:xfrm>
            <a:custGeom>
              <a:avLst/>
              <a:gdLst>
                <a:gd name="connsiteX0" fmla="*/ 0 w 195101"/>
                <a:gd name="connsiteY0" fmla="*/ 0 h 9069"/>
                <a:gd name="connsiteX1" fmla="*/ 195101 w 195101"/>
                <a:gd name="connsiteY1" fmla="*/ 0 h 9069"/>
                <a:gd name="connsiteX2" fmla="*/ 195101 w 195101"/>
                <a:gd name="connsiteY2" fmla="*/ 9069 h 9069"/>
                <a:gd name="connsiteX3" fmla="*/ 0 w 195101"/>
                <a:gd name="connsiteY3" fmla="*/ 9069 h 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101" h="9069">
                  <a:moveTo>
                    <a:pt x="0" y="0"/>
                  </a:moveTo>
                  <a:lnTo>
                    <a:pt x="195101" y="0"/>
                  </a:lnTo>
                  <a:lnTo>
                    <a:pt x="195101" y="9069"/>
                  </a:lnTo>
                  <a:lnTo>
                    <a:pt x="0" y="906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8" name="任意多边形: 形状 417">
              <a:extLst>
                <a:ext uri="{FF2B5EF4-FFF2-40B4-BE49-F238E27FC236}">
                  <a16:creationId xmlns:a16="http://schemas.microsoft.com/office/drawing/2014/main" id="{C77341CD-35D5-4772-FAE8-AB3EECF24CDC}"/>
                </a:ext>
              </a:extLst>
            </p:cNvPr>
            <p:cNvSpPr/>
            <p:nvPr/>
          </p:nvSpPr>
          <p:spPr>
            <a:xfrm>
              <a:off x="7162726" y="6511169"/>
              <a:ext cx="160220" cy="9069"/>
            </a:xfrm>
            <a:custGeom>
              <a:avLst/>
              <a:gdLst>
                <a:gd name="connsiteX0" fmla="*/ 0 w 160220"/>
                <a:gd name="connsiteY0" fmla="*/ 0 h 9069"/>
                <a:gd name="connsiteX1" fmla="*/ 160220 w 160220"/>
                <a:gd name="connsiteY1" fmla="*/ 0 h 9069"/>
                <a:gd name="connsiteX2" fmla="*/ 160220 w 160220"/>
                <a:gd name="connsiteY2" fmla="*/ 9069 h 9069"/>
                <a:gd name="connsiteX3" fmla="*/ 0 w 160220"/>
                <a:gd name="connsiteY3" fmla="*/ 9069 h 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220" h="9069">
                  <a:moveTo>
                    <a:pt x="0" y="0"/>
                  </a:moveTo>
                  <a:lnTo>
                    <a:pt x="160220" y="0"/>
                  </a:lnTo>
                  <a:lnTo>
                    <a:pt x="160220" y="9069"/>
                  </a:lnTo>
                  <a:lnTo>
                    <a:pt x="0" y="906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9" name="任意多边形: 形状 418">
              <a:extLst>
                <a:ext uri="{FF2B5EF4-FFF2-40B4-BE49-F238E27FC236}">
                  <a16:creationId xmlns:a16="http://schemas.microsoft.com/office/drawing/2014/main" id="{B18FFA72-1D0A-7222-A93E-4198055D5F1A}"/>
                </a:ext>
              </a:extLst>
            </p:cNvPr>
            <p:cNvSpPr/>
            <p:nvPr/>
          </p:nvSpPr>
          <p:spPr>
            <a:xfrm>
              <a:off x="7386275" y="6073916"/>
              <a:ext cx="10309" cy="605147"/>
            </a:xfrm>
            <a:custGeom>
              <a:avLst/>
              <a:gdLst>
                <a:gd name="connsiteX0" fmla="*/ 0 w 10309"/>
                <a:gd name="connsiteY0" fmla="*/ 0 h 605147"/>
                <a:gd name="connsiteX1" fmla="*/ 10310 w 10309"/>
                <a:gd name="connsiteY1" fmla="*/ 0 h 605147"/>
                <a:gd name="connsiteX2" fmla="*/ 10310 w 10309"/>
                <a:gd name="connsiteY2" fmla="*/ 605147 h 605147"/>
                <a:gd name="connsiteX3" fmla="*/ 0 w 10309"/>
                <a:gd name="connsiteY3" fmla="*/ 605147 h 605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09" h="605147">
                  <a:moveTo>
                    <a:pt x="0" y="0"/>
                  </a:moveTo>
                  <a:lnTo>
                    <a:pt x="10310" y="0"/>
                  </a:lnTo>
                  <a:lnTo>
                    <a:pt x="10310" y="605147"/>
                  </a:lnTo>
                  <a:lnTo>
                    <a:pt x="0" y="6051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0" name="任意多边形: 形状 419">
              <a:extLst>
                <a:ext uri="{FF2B5EF4-FFF2-40B4-BE49-F238E27FC236}">
                  <a16:creationId xmlns:a16="http://schemas.microsoft.com/office/drawing/2014/main" id="{9084AF10-39D4-3EE7-4E61-747F485F3D9E}"/>
                </a:ext>
              </a:extLst>
            </p:cNvPr>
            <p:cNvSpPr/>
            <p:nvPr/>
          </p:nvSpPr>
          <p:spPr>
            <a:xfrm>
              <a:off x="7236364" y="6142747"/>
              <a:ext cx="136966" cy="28447"/>
            </a:xfrm>
            <a:custGeom>
              <a:avLst/>
              <a:gdLst>
                <a:gd name="connsiteX0" fmla="*/ 0 w 136966"/>
                <a:gd name="connsiteY0" fmla="*/ 0 h 28447"/>
                <a:gd name="connsiteX1" fmla="*/ 136966 w 136966"/>
                <a:gd name="connsiteY1" fmla="*/ 0 h 28447"/>
                <a:gd name="connsiteX2" fmla="*/ 136966 w 136966"/>
                <a:gd name="connsiteY2" fmla="*/ 28447 h 28447"/>
                <a:gd name="connsiteX3" fmla="*/ 0 w 136966"/>
                <a:gd name="connsiteY3" fmla="*/ 28447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966" h="28447">
                  <a:moveTo>
                    <a:pt x="0" y="0"/>
                  </a:moveTo>
                  <a:lnTo>
                    <a:pt x="136966" y="0"/>
                  </a:lnTo>
                  <a:lnTo>
                    <a:pt x="136966" y="28447"/>
                  </a:lnTo>
                  <a:lnTo>
                    <a:pt x="0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1" name="任意多边形: 形状 420">
              <a:extLst>
                <a:ext uri="{FF2B5EF4-FFF2-40B4-BE49-F238E27FC236}">
                  <a16:creationId xmlns:a16="http://schemas.microsoft.com/office/drawing/2014/main" id="{2FF1E3D6-2514-0FEC-DBD9-A065F74D8109}"/>
                </a:ext>
              </a:extLst>
            </p:cNvPr>
            <p:cNvSpPr/>
            <p:nvPr/>
          </p:nvSpPr>
          <p:spPr>
            <a:xfrm>
              <a:off x="7236364" y="6192744"/>
              <a:ext cx="136966" cy="28447"/>
            </a:xfrm>
            <a:custGeom>
              <a:avLst/>
              <a:gdLst>
                <a:gd name="connsiteX0" fmla="*/ 0 w 136966"/>
                <a:gd name="connsiteY0" fmla="*/ 0 h 28447"/>
                <a:gd name="connsiteX1" fmla="*/ 136966 w 136966"/>
                <a:gd name="connsiteY1" fmla="*/ 0 h 28447"/>
                <a:gd name="connsiteX2" fmla="*/ 136966 w 136966"/>
                <a:gd name="connsiteY2" fmla="*/ 28448 h 28447"/>
                <a:gd name="connsiteX3" fmla="*/ 0 w 136966"/>
                <a:gd name="connsiteY3" fmla="*/ 28448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966" h="28447">
                  <a:moveTo>
                    <a:pt x="0" y="0"/>
                  </a:moveTo>
                  <a:lnTo>
                    <a:pt x="136966" y="0"/>
                  </a:lnTo>
                  <a:lnTo>
                    <a:pt x="136966" y="28448"/>
                  </a:lnTo>
                  <a:lnTo>
                    <a:pt x="0" y="2844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2" name="任意多边形: 形状 421">
              <a:extLst>
                <a:ext uri="{FF2B5EF4-FFF2-40B4-BE49-F238E27FC236}">
                  <a16:creationId xmlns:a16="http://schemas.microsoft.com/office/drawing/2014/main" id="{1CE76E01-953F-423A-7DA2-CA045AD85779}"/>
                </a:ext>
              </a:extLst>
            </p:cNvPr>
            <p:cNvSpPr/>
            <p:nvPr/>
          </p:nvSpPr>
          <p:spPr>
            <a:xfrm>
              <a:off x="7236364" y="6242817"/>
              <a:ext cx="136966" cy="28447"/>
            </a:xfrm>
            <a:custGeom>
              <a:avLst/>
              <a:gdLst>
                <a:gd name="connsiteX0" fmla="*/ 0 w 136966"/>
                <a:gd name="connsiteY0" fmla="*/ 0 h 28447"/>
                <a:gd name="connsiteX1" fmla="*/ 136966 w 136966"/>
                <a:gd name="connsiteY1" fmla="*/ 0 h 28447"/>
                <a:gd name="connsiteX2" fmla="*/ 136966 w 136966"/>
                <a:gd name="connsiteY2" fmla="*/ 28447 h 28447"/>
                <a:gd name="connsiteX3" fmla="*/ 0 w 136966"/>
                <a:gd name="connsiteY3" fmla="*/ 28447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966" h="28447">
                  <a:moveTo>
                    <a:pt x="0" y="0"/>
                  </a:moveTo>
                  <a:lnTo>
                    <a:pt x="136966" y="0"/>
                  </a:lnTo>
                  <a:lnTo>
                    <a:pt x="136966" y="28447"/>
                  </a:lnTo>
                  <a:lnTo>
                    <a:pt x="0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3" name="任意多边形: 形状 422">
              <a:extLst>
                <a:ext uri="{FF2B5EF4-FFF2-40B4-BE49-F238E27FC236}">
                  <a16:creationId xmlns:a16="http://schemas.microsoft.com/office/drawing/2014/main" id="{8D9873FF-D6F3-C7B6-B694-6B62DFF8AD84}"/>
                </a:ext>
              </a:extLst>
            </p:cNvPr>
            <p:cNvSpPr/>
            <p:nvPr/>
          </p:nvSpPr>
          <p:spPr>
            <a:xfrm>
              <a:off x="7236364" y="6292891"/>
              <a:ext cx="136966" cy="28447"/>
            </a:xfrm>
            <a:custGeom>
              <a:avLst/>
              <a:gdLst>
                <a:gd name="connsiteX0" fmla="*/ 0 w 136966"/>
                <a:gd name="connsiteY0" fmla="*/ 0 h 28447"/>
                <a:gd name="connsiteX1" fmla="*/ 136966 w 136966"/>
                <a:gd name="connsiteY1" fmla="*/ 0 h 28447"/>
                <a:gd name="connsiteX2" fmla="*/ 136966 w 136966"/>
                <a:gd name="connsiteY2" fmla="*/ 28448 h 28447"/>
                <a:gd name="connsiteX3" fmla="*/ 0 w 136966"/>
                <a:gd name="connsiteY3" fmla="*/ 28448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966" h="28447">
                  <a:moveTo>
                    <a:pt x="0" y="0"/>
                  </a:moveTo>
                  <a:lnTo>
                    <a:pt x="136966" y="0"/>
                  </a:lnTo>
                  <a:lnTo>
                    <a:pt x="136966" y="28448"/>
                  </a:lnTo>
                  <a:lnTo>
                    <a:pt x="0" y="2844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4" name="任意多边形: 形状 423">
              <a:extLst>
                <a:ext uri="{FF2B5EF4-FFF2-40B4-BE49-F238E27FC236}">
                  <a16:creationId xmlns:a16="http://schemas.microsoft.com/office/drawing/2014/main" id="{00FE76DE-9F00-C6C7-9865-C790D0131777}"/>
                </a:ext>
              </a:extLst>
            </p:cNvPr>
            <p:cNvSpPr/>
            <p:nvPr/>
          </p:nvSpPr>
          <p:spPr>
            <a:xfrm>
              <a:off x="7436658" y="6096239"/>
              <a:ext cx="93016" cy="28447"/>
            </a:xfrm>
            <a:custGeom>
              <a:avLst/>
              <a:gdLst>
                <a:gd name="connsiteX0" fmla="*/ 0 w 93016"/>
                <a:gd name="connsiteY0" fmla="*/ 0 h 28447"/>
                <a:gd name="connsiteX1" fmla="*/ 93016 w 93016"/>
                <a:gd name="connsiteY1" fmla="*/ 0 h 28447"/>
                <a:gd name="connsiteX2" fmla="*/ 93016 w 93016"/>
                <a:gd name="connsiteY2" fmla="*/ 28447 h 28447"/>
                <a:gd name="connsiteX3" fmla="*/ 0 w 93016"/>
                <a:gd name="connsiteY3" fmla="*/ 28447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6" h="28447">
                  <a:moveTo>
                    <a:pt x="0" y="0"/>
                  </a:moveTo>
                  <a:lnTo>
                    <a:pt x="93016" y="0"/>
                  </a:lnTo>
                  <a:lnTo>
                    <a:pt x="93016" y="28447"/>
                  </a:lnTo>
                  <a:lnTo>
                    <a:pt x="0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5" name="任意多边形: 形状 424">
              <a:extLst>
                <a:ext uri="{FF2B5EF4-FFF2-40B4-BE49-F238E27FC236}">
                  <a16:creationId xmlns:a16="http://schemas.microsoft.com/office/drawing/2014/main" id="{D98B23D8-7228-3AAC-E21C-C1365F2C707A}"/>
                </a:ext>
              </a:extLst>
            </p:cNvPr>
            <p:cNvSpPr/>
            <p:nvPr/>
          </p:nvSpPr>
          <p:spPr>
            <a:xfrm>
              <a:off x="7436658" y="6146313"/>
              <a:ext cx="93016" cy="28447"/>
            </a:xfrm>
            <a:custGeom>
              <a:avLst/>
              <a:gdLst>
                <a:gd name="connsiteX0" fmla="*/ 0 w 93016"/>
                <a:gd name="connsiteY0" fmla="*/ 0 h 28447"/>
                <a:gd name="connsiteX1" fmla="*/ 93016 w 93016"/>
                <a:gd name="connsiteY1" fmla="*/ 0 h 28447"/>
                <a:gd name="connsiteX2" fmla="*/ 93016 w 93016"/>
                <a:gd name="connsiteY2" fmla="*/ 28448 h 28447"/>
                <a:gd name="connsiteX3" fmla="*/ 0 w 93016"/>
                <a:gd name="connsiteY3" fmla="*/ 28448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6" h="28447">
                  <a:moveTo>
                    <a:pt x="0" y="0"/>
                  </a:moveTo>
                  <a:lnTo>
                    <a:pt x="93016" y="0"/>
                  </a:lnTo>
                  <a:lnTo>
                    <a:pt x="93016" y="28448"/>
                  </a:lnTo>
                  <a:lnTo>
                    <a:pt x="0" y="2844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6" name="任意多边形: 形状 425">
              <a:extLst>
                <a:ext uri="{FF2B5EF4-FFF2-40B4-BE49-F238E27FC236}">
                  <a16:creationId xmlns:a16="http://schemas.microsoft.com/office/drawing/2014/main" id="{55AFBED3-88F6-90FF-5B0B-D263A782BCB1}"/>
                </a:ext>
              </a:extLst>
            </p:cNvPr>
            <p:cNvSpPr/>
            <p:nvPr/>
          </p:nvSpPr>
          <p:spPr>
            <a:xfrm>
              <a:off x="7436658" y="6196309"/>
              <a:ext cx="93016" cy="28447"/>
            </a:xfrm>
            <a:custGeom>
              <a:avLst/>
              <a:gdLst>
                <a:gd name="connsiteX0" fmla="*/ 0 w 93016"/>
                <a:gd name="connsiteY0" fmla="*/ 0 h 28447"/>
                <a:gd name="connsiteX1" fmla="*/ 93016 w 93016"/>
                <a:gd name="connsiteY1" fmla="*/ 0 h 28447"/>
                <a:gd name="connsiteX2" fmla="*/ 93016 w 93016"/>
                <a:gd name="connsiteY2" fmla="*/ 28447 h 28447"/>
                <a:gd name="connsiteX3" fmla="*/ 0 w 93016"/>
                <a:gd name="connsiteY3" fmla="*/ 28447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6" h="28447">
                  <a:moveTo>
                    <a:pt x="0" y="0"/>
                  </a:moveTo>
                  <a:lnTo>
                    <a:pt x="93016" y="0"/>
                  </a:lnTo>
                  <a:lnTo>
                    <a:pt x="93016" y="28447"/>
                  </a:lnTo>
                  <a:lnTo>
                    <a:pt x="0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7" name="任意多边形: 形状 426">
              <a:extLst>
                <a:ext uri="{FF2B5EF4-FFF2-40B4-BE49-F238E27FC236}">
                  <a16:creationId xmlns:a16="http://schemas.microsoft.com/office/drawing/2014/main" id="{32357CE7-D779-8B35-281E-61E97E3D4CF6}"/>
                </a:ext>
              </a:extLst>
            </p:cNvPr>
            <p:cNvSpPr/>
            <p:nvPr/>
          </p:nvSpPr>
          <p:spPr>
            <a:xfrm>
              <a:off x="7436658" y="6246383"/>
              <a:ext cx="93016" cy="28447"/>
            </a:xfrm>
            <a:custGeom>
              <a:avLst/>
              <a:gdLst>
                <a:gd name="connsiteX0" fmla="*/ 0 w 93016"/>
                <a:gd name="connsiteY0" fmla="*/ 0 h 28447"/>
                <a:gd name="connsiteX1" fmla="*/ 93016 w 93016"/>
                <a:gd name="connsiteY1" fmla="*/ 0 h 28447"/>
                <a:gd name="connsiteX2" fmla="*/ 93016 w 93016"/>
                <a:gd name="connsiteY2" fmla="*/ 28448 h 28447"/>
                <a:gd name="connsiteX3" fmla="*/ 0 w 93016"/>
                <a:gd name="connsiteY3" fmla="*/ 28448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6" h="28447">
                  <a:moveTo>
                    <a:pt x="0" y="0"/>
                  </a:moveTo>
                  <a:lnTo>
                    <a:pt x="93016" y="0"/>
                  </a:lnTo>
                  <a:lnTo>
                    <a:pt x="93016" y="28448"/>
                  </a:lnTo>
                  <a:lnTo>
                    <a:pt x="0" y="2844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8" name="任意多边形: 形状 427">
              <a:extLst>
                <a:ext uri="{FF2B5EF4-FFF2-40B4-BE49-F238E27FC236}">
                  <a16:creationId xmlns:a16="http://schemas.microsoft.com/office/drawing/2014/main" id="{A5A9C007-3954-EB0D-34F8-70FF77446C66}"/>
                </a:ext>
              </a:extLst>
            </p:cNvPr>
            <p:cNvSpPr/>
            <p:nvPr/>
          </p:nvSpPr>
          <p:spPr>
            <a:xfrm>
              <a:off x="7436658" y="6294286"/>
              <a:ext cx="93016" cy="28447"/>
            </a:xfrm>
            <a:custGeom>
              <a:avLst/>
              <a:gdLst>
                <a:gd name="connsiteX0" fmla="*/ 0 w 93016"/>
                <a:gd name="connsiteY0" fmla="*/ 0 h 28447"/>
                <a:gd name="connsiteX1" fmla="*/ 93016 w 93016"/>
                <a:gd name="connsiteY1" fmla="*/ 0 h 28447"/>
                <a:gd name="connsiteX2" fmla="*/ 93016 w 93016"/>
                <a:gd name="connsiteY2" fmla="*/ 28448 h 28447"/>
                <a:gd name="connsiteX3" fmla="*/ 0 w 93016"/>
                <a:gd name="connsiteY3" fmla="*/ 28448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6" h="28447">
                  <a:moveTo>
                    <a:pt x="0" y="0"/>
                  </a:moveTo>
                  <a:lnTo>
                    <a:pt x="93016" y="0"/>
                  </a:lnTo>
                  <a:lnTo>
                    <a:pt x="93016" y="28448"/>
                  </a:lnTo>
                  <a:lnTo>
                    <a:pt x="0" y="2844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9" name="任意多边形: 形状 428">
              <a:extLst>
                <a:ext uri="{FF2B5EF4-FFF2-40B4-BE49-F238E27FC236}">
                  <a16:creationId xmlns:a16="http://schemas.microsoft.com/office/drawing/2014/main" id="{32905964-3037-F662-63F9-612AF0143569}"/>
                </a:ext>
              </a:extLst>
            </p:cNvPr>
            <p:cNvSpPr/>
            <p:nvPr/>
          </p:nvSpPr>
          <p:spPr>
            <a:xfrm>
              <a:off x="7436658" y="6344282"/>
              <a:ext cx="93016" cy="28447"/>
            </a:xfrm>
            <a:custGeom>
              <a:avLst/>
              <a:gdLst>
                <a:gd name="connsiteX0" fmla="*/ 0 w 93016"/>
                <a:gd name="connsiteY0" fmla="*/ 0 h 28447"/>
                <a:gd name="connsiteX1" fmla="*/ 93016 w 93016"/>
                <a:gd name="connsiteY1" fmla="*/ 0 h 28447"/>
                <a:gd name="connsiteX2" fmla="*/ 93016 w 93016"/>
                <a:gd name="connsiteY2" fmla="*/ 28447 h 28447"/>
                <a:gd name="connsiteX3" fmla="*/ 0 w 93016"/>
                <a:gd name="connsiteY3" fmla="*/ 28447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6" h="28447">
                  <a:moveTo>
                    <a:pt x="0" y="0"/>
                  </a:moveTo>
                  <a:lnTo>
                    <a:pt x="93016" y="0"/>
                  </a:lnTo>
                  <a:lnTo>
                    <a:pt x="93016" y="28447"/>
                  </a:lnTo>
                  <a:lnTo>
                    <a:pt x="0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0" name="任意多边形: 形状 429">
              <a:extLst>
                <a:ext uri="{FF2B5EF4-FFF2-40B4-BE49-F238E27FC236}">
                  <a16:creationId xmlns:a16="http://schemas.microsoft.com/office/drawing/2014/main" id="{E72B8FCA-934E-E113-85B0-5675653AD2EA}"/>
                </a:ext>
              </a:extLst>
            </p:cNvPr>
            <p:cNvSpPr/>
            <p:nvPr/>
          </p:nvSpPr>
          <p:spPr>
            <a:xfrm>
              <a:off x="7436658" y="6394356"/>
              <a:ext cx="93016" cy="28447"/>
            </a:xfrm>
            <a:custGeom>
              <a:avLst/>
              <a:gdLst>
                <a:gd name="connsiteX0" fmla="*/ 0 w 93016"/>
                <a:gd name="connsiteY0" fmla="*/ 0 h 28447"/>
                <a:gd name="connsiteX1" fmla="*/ 93016 w 93016"/>
                <a:gd name="connsiteY1" fmla="*/ 0 h 28447"/>
                <a:gd name="connsiteX2" fmla="*/ 93016 w 93016"/>
                <a:gd name="connsiteY2" fmla="*/ 28448 h 28447"/>
                <a:gd name="connsiteX3" fmla="*/ 0 w 93016"/>
                <a:gd name="connsiteY3" fmla="*/ 28448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6" h="28447">
                  <a:moveTo>
                    <a:pt x="0" y="0"/>
                  </a:moveTo>
                  <a:lnTo>
                    <a:pt x="93016" y="0"/>
                  </a:lnTo>
                  <a:lnTo>
                    <a:pt x="93016" y="28448"/>
                  </a:lnTo>
                  <a:lnTo>
                    <a:pt x="0" y="2844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1" name="任意多边形: 形状 430">
              <a:extLst>
                <a:ext uri="{FF2B5EF4-FFF2-40B4-BE49-F238E27FC236}">
                  <a16:creationId xmlns:a16="http://schemas.microsoft.com/office/drawing/2014/main" id="{C04E0FBE-706A-5DAD-C541-282745F4C1C0}"/>
                </a:ext>
              </a:extLst>
            </p:cNvPr>
            <p:cNvSpPr/>
            <p:nvPr/>
          </p:nvSpPr>
          <p:spPr>
            <a:xfrm>
              <a:off x="7436658" y="6444352"/>
              <a:ext cx="93016" cy="28447"/>
            </a:xfrm>
            <a:custGeom>
              <a:avLst/>
              <a:gdLst>
                <a:gd name="connsiteX0" fmla="*/ 0 w 93016"/>
                <a:gd name="connsiteY0" fmla="*/ 0 h 28447"/>
                <a:gd name="connsiteX1" fmla="*/ 93016 w 93016"/>
                <a:gd name="connsiteY1" fmla="*/ 0 h 28447"/>
                <a:gd name="connsiteX2" fmla="*/ 93016 w 93016"/>
                <a:gd name="connsiteY2" fmla="*/ 28447 h 28447"/>
                <a:gd name="connsiteX3" fmla="*/ 0 w 93016"/>
                <a:gd name="connsiteY3" fmla="*/ 28447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6" h="28447">
                  <a:moveTo>
                    <a:pt x="0" y="0"/>
                  </a:moveTo>
                  <a:lnTo>
                    <a:pt x="93016" y="0"/>
                  </a:lnTo>
                  <a:lnTo>
                    <a:pt x="93016" y="28447"/>
                  </a:lnTo>
                  <a:lnTo>
                    <a:pt x="0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2" name="任意多边形: 形状 431">
              <a:extLst>
                <a:ext uri="{FF2B5EF4-FFF2-40B4-BE49-F238E27FC236}">
                  <a16:creationId xmlns:a16="http://schemas.microsoft.com/office/drawing/2014/main" id="{F145B526-E699-8332-FC44-6777E63C01C8}"/>
                </a:ext>
              </a:extLst>
            </p:cNvPr>
            <p:cNvSpPr/>
            <p:nvPr/>
          </p:nvSpPr>
          <p:spPr>
            <a:xfrm>
              <a:off x="7164044" y="5826415"/>
              <a:ext cx="257111" cy="7751"/>
            </a:xfrm>
            <a:custGeom>
              <a:avLst/>
              <a:gdLst>
                <a:gd name="connsiteX0" fmla="*/ 0 w 257111"/>
                <a:gd name="connsiteY0" fmla="*/ 0 h 7751"/>
                <a:gd name="connsiteX1" fmla="*/ 257112 w 257111"/>
                <a:gd name="connsiteY1" fmla="*/ 0 h 7751"/>
                <a:gd name="connsiteX2" fmla="*/ 257112 w 257111"/>
                <a:gd name="connsiteY2" fmla="*/ 7751 h 7751"/>
                <a:gd name="connsiteX3" fmla="*/ 0 w 257111"/>
                <a:gd name="connsiteY3" fmla="*/ 7751 h 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11" h="7751">
                  <a:moveTo>
                    <a:pt x="0" y="0"/>
                  </a:moveTo>
                  <a:lnTo>
                    <a:pt x="257112" y="0"/>
                  </a:lnTo>
                  <a:lnTo>
                    <a:pt x="257112" y="7751"/>
                  </a:lnTo>
                  <a:lnTo>
                    <a:pt x="0" y="77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3" name="任意多边形: 形状 432">
              <a:extLst>
                <a:ext uri="{FF2B5EF4-FFF2-40B4-BE49-F238E27FC236}">
                  <a16:creationId xmlns:a16="http://schemas.microsoft.com/office/drawing/2014/main" id="{3663699C-4365-929D-32AD-DFB7968725A9}"/>
                </a:ext>
              </a:extLst>
            </p:cNvPr>
            <p:cNvSpPr/>
            <p:nvPr/>
          </p:nvSpPr>
          <p:spPr>
            <a:xfrm>
              <a:off x="7164044" y="5860056"/>
              <a:ext cx="257111" cy="7751"/>
            </a:xfrm>
            <a:custGeom>
              <a:avLst/>
              <a:gdLst>
                <a:gd name="connsiteX0" fmla="*/ 0 w 257111"/>
                <a:gd name="connsiteY0" fmla="*/ 0 h 7751"/>
                <a:gd name="connsiteX1" fmla="*/ 257112 w 257111"/>
                <a:gd name="connsiteY1" fmla="*/ 0 h 7751"/>
                <a:gd name="connsiteX2" fmla="*/ 257112 w 257111"/>
                <a:gd name="connsiteY2" fmla="*/ 7751 h 7751"/>
                <a:gd name="connsiteX3" fmla="*/ 0 w 257111"/>
                <a:gd name="connsiteY3" fmla="*/ 7751 h 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11" h="7751">
                  <a:moveTo>
                    <a:pt x="0" y="0"/>
                  </a:moveTo>
                  <a:lnTo>
                    <a:pt x="257112" y="0"/>
                  </a:lnTo>
                  <a:lnTo>
                    <a:pt x="257112" y="7751"/>
                  </a:lnTo>
                  <a:lnTo>
                    <a:pt x="0" y="77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4" name="任意多边形: 形状 433">
              <a:extLst>
                <a:ext uri="{FF2B5EF4-FFF2-40B4-BE49-F238E27FC236}">
                  <a16:creationId xmlns:a16="http://schemas.microsoft.com/office/drawing/2014/main" id="{079A5C74-3D45-ACB2-6960-C21737C20A47}"/>
                </a:ext>
              </a:extLst>
            </p:cNvPr>
            <p:cNvSpPr/>
            <p:nvPr/>
          </p:nvSpPr>
          <p:spPr>
            <a:xfrm>
              <a:off x="7164044" y="5892302"/>
              <a:ext cx="257111" cy="7751"/>
            </a:xfrm>
            <a:custGeom>
              <a:avLst/>
              <a:gdLst>
                <a:gd name="connsiteX0" fmla="*/ 0 w 257111"/>
                <a:gd name="connsiteY0" fmla="*/ 0 h 7751"/>
                <a:gd name="connsiteX1" fmla="*/ 257112 w 257111"/>
                <a:gd name="connsiteY1" fmla="*/ 0 h 7751"/>
                <a:gd name="connsiteX2" fmla="*/ 257112 w 257111"/>
                <a:gd name="connsiteY2" fmla="*/ 7751 h 7751"/>
                <a:gd name="connsiteX3" fmla="*/ 0 w 257111"/>
                <a:gd name="connsiteY3" fmla="*/ 7751 h 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11" h="7751">
                  <a:moveTo>
                    <a:pt x="0" y="0"/>
                  </a:moveTo>
                  <a:lnTo>
                    <a:pt x="257112" y="0"/>
                  </a:lnTo>
                  <a:lnTo>
                    <a:pt x="257112" y="7751"/>
                  </a:lnTo>
                  <a:lnTo>
                    <a:pt x="0" y="77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5" name="任意多边形: 形状 434">
              <a:extLst>
                <a:ext uri="{FF2B5EF4-FFF2-40B4-BE49-F238E27FC236}">
                  <a16:creationId xmlns:a16="http://schemas.microsoft.com/office/drawing/2014/main" id="{3768F516-B0F8-DDB9-6E21-55BD33D61C85}"/>
                </a:ext>
              </a:extLst>
            </p:cNvPr>
            <p:cNvSpPr/>
            <p:nvPr/>
          </p:nvSpPr>
          <p:spPr>
            <a:xfrm>
              <a:off x="7164044" y="5909122"/>
              <a:ext cx="257111" cy="7751"/>
            </a:xfrm>
            <a:custGeom>
              <a:avLst/>
              <a:gdLst>
                <a:gd name="connsiteX0" fmla="*/ 0 w 257111"/>
                <a:gd name="connsiteY0" fmla="*/ 0 h 7751"/>
                <a:gd name="connsiteX1" fmla="*/ 257112 w 257111"/>
                <a:gd name="connsiteY1" fmla="*/ 0 h 7751"/>
                <a:gd name="connsiteX2" fmla="*/ 257112 w 257111"/>
                <a:gd name="connsiteY2" fmla="*/ 7751 h 7751"/>
                <a:gd name="connsiteX3" fmla="*/ 0 w 257111"/>
                <a:gd name="connsiteY3" fmla="*/ 7751 h 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11" h="7751">
                  <a:moveTo>
                    <a:pt x="0" y="0"/>
                  </a:moveTo>
                  <a:lnTo>
                    <a:pt x="257112" y="0"/>
                  </a:lnTo>
                  <a:lnTo>
                    <a:pt x="257112" y="7751"/>
                  </a:lnTo>
                  <a:lnTo>
                    <a:pt x="0" y="77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6" name="任意多边形: 形状 435">
              <a:extLst>
                <a:ext uri="{FF2B5EF4-FFF2-40B4-BE49-F238E27FC236}">
                  <a16:creationId xmlns:a16="http://schemas.microsoft.com/office/drawing/2014/main" id="{B4CC9B1A-856D-0242-F9A9-47B8F3730F54}"/>
                </a:ext>
              </a:extLst>
            </p:cNvPr>
            <p:cNvSpPr/>
            <p:nvPr/>
          </p:nvSpPr>
          <p:spPr>
            <a:xfrm>
              <a:off x="7164044" y="5925942"/>
              <a:ext cx="257111" cy="7751"/>
            </a:xfrm>
            <a:custGeom>
              <a:avLst/>
              <a:gdLst>
                <a:gd name="connsiteX0" fmla="*/ 0 w 257111"/>
                <a:gd name="connsiteY0" fmla="*/ 0 h 7751"/>
                <a:gd name="connsiteX1" fmla="*/ 257112 w 257111"/>
                <a:gd name="connsiteY1" fmla="*/ 0 h 7751"/>
                <a:gd name="connsiteX2" fmla="*/ 257112 w 257111"/>
                <a:gd name="connsiteY2" fmla="*/ 7751 h 7751"/>
                <a:gd name="connsiteX3" fmla="*/ 0 w 257111"/>
                <a:gd name="connsiteY3" fmla="*/ 7751 h 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11" h="7751">
                  <a:moveTo>
                    <a:pt x="0" y="0"/>
                  </a:moveTo>
                  <a:lnTo>
                    <a:pt x="257112" y="0"/>
                  </a:lnTo>
                  <a:lnTo>
                    <a:pt x="257112" y="7751"/>
                  </a:lnTo>
                  <a:lnTo>
                    <a:pt x="0" y="77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7" name="任意多边形: 形状 436">
              <a:extLst>
                <a:ext uri="{FF2B5EF4-FFF2-40B4-BE49-F238E27FC236}">
                  <a16:creationId xmlns:a16="http://schemas.microsoft.com/office/drawing/2014/main" id="{96868554-D1AE-2B14-7BB4-1203A806249E}"/>
                </a:ext>
              </a:extLst>
            </p:cNvPr>
            <p:cNvSpPr/>
            <p:nvPr/>
          </p:nvSpPr>
          <p:spPr>
            <a:xfrm>
              <a:off x="7164044" y="5942685"/>
              <a:ext cx="257111" cy="7751"/>
            </a:xfrm>
            <a:custGeom>
              <a:avLst/>
              <a:gdLst>
                <a:gd name="connsiteX0" fmla="*/ 0 w 257111"/>
                <a:gd name="connsiteY0" fmla="*/ 0 h 7751"/>
                <a:gd name="connsiteX1" fmla="*/ 257112 w 257111"/>
                <a:gd name="connsiteY1" fmla="*/ 0 h 7751"/>
                <a:gd name="connsiteX2" fmla="*/ 257112 w 257111"/>
                <a:gd name="connsiteY2" fmla="*/ 7751 h 7751"/>
                <a:gd name="connsiteX3" fmla="*/ 0 w 257111"/>
                <a:gd name="connsiteY3" fmla="*/ 7751 h 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11" h="7751">
                  <a:moveTo>
                    <a:pt x="0" y="0"/>
                  </a:moveTo>
                  <a:lnTo>
                    <a:pt x="257112" y="0"/>
                  </a:lnTo>
                  <a:lnTo>
                    <a:pt x="257112" y="7751"/>
                  </a:lnTo>
                  <a:lnTo>
                    <a:pt x="0" y="77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8" name="任意多边形: 形状 437">
              <a:extLst>
                <a:ext uri="{FF2B5EF4-FFF2-40B4-BE49-F238E27FC236}">
                  <a16:creationId xmlns:a16="http://schemas.microsoft.com/office/drawing/2014/main" id="{B13F4AAC-B9D7-CCBE-DADF-743EFEE34F07}"/>
                </a:ext>
              </a:extLst>
            </p:cNvPr>
            <p:cNvSpPr/>
            <p:nvPr/>
          </p:nvSpPr>
          <p:spPr>
            <a:xfrm>
              <a:off x="7164044" y="5959506"/>
              <a:ext cx="257111" cy="7751"/>
            </a:xfrm>
            <a:custGeom>
              <a:avLst/>
              <a:gdLst>
                <a:gd name="connsiteX0" fmla="*/ 0 w 257111"/>
                <a:gd name="connsiteY0" fmla="*/ 0 h 7751"/>
                <a:gd name="connsiteX1" fmla="*/ 257112 w 257111"/>
                <a:gd name="connsiteY1" fmla="*/ 0 h 7751"/>
                <a:gd name="connsiteX2" fmla="*/ 257112 w 257111"/>
                <a:gd name="connsiteY2" fmla="*/ 7751 h 7751"/>
                <a:gd name="connsiteX3" fmla="*/ 0 w 257111"/>
                <a:gd name="connsiteY3" fmla="*/ 7751 h 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11" h="7751">
                  <a:moveTo>
                    <a:pt x="0" y="0"/>
                  </a:moveTo>
                  <a:lnTo>
                    <a:pt x="257112" y="0"/>
                  </a:lnTo>
                  <a:lnTo>
                    <a:pt x="257112" y="7751"/>
                  </a:lnTo>
                  <a:lnTo>
                    <a:pt x="0" y="77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9" name="任意多边形: 形状 438">
              <a:extLst>
                <a:ext uri="{FF2B5EF4-FFF2-40B4-BE49-F238E27FC236}">
                  <a16:creationId xmlns:a16="http://schemas.microsoft.com/office/drawing/2014/main" id="{3846CC84-1099-F50F-1227-ECC3A9FF2945}"/>
                </a:ext>
              </a:extLst>
            </p:cNvPr>
            <p:cNvSpPr/>
            <p:nvPr/>
          </p:nvSpPr>
          <p:spPr>
            <a:xfrm>
              <a:off x="7164044" y="5976326"/>
              <a:ext cx="257111" cy="7751"/>
            </a:xfrm>
            <a:custGeom>
              <a:avLst/>
              <a:gdLst>
                <a:gd name="connsiteX0" fmla="*/ 0 w 257111"/>
                <a:gd name="connsiteY0" fmla="*/ 0 h 7751"/>
                <a:gd name="connsiteX1" fmla="*/ 257112 w 257111"/>
                <a:gd name="connsiteY1" fmla="*/ 0 h 7751"/>
                <a:gd name="connsiteX2" fmla="*/ 257112 w 257111"/>
                <a:gd name="connsiteY2" fmla="*/ 7751 h 7751"/>
                <a:gd name="connsiteX3" fmla="*/ 0 w 257111"/>
                <a:gd name="connsiteY3" fmla="*/ 7751 h 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11" h="7751">
                  <a:moveTo>
                    <a:pt x="0" y="0"/>
                  </a:moveTo>
                  <a:lnTo>
                    <a:pt x="257112" y="0"/>
                  </a:lnTo>
                  <a:lnTo>
                    <a:pt x="257112" y="7751"/>
                  </a:lnTo>
                  <a:lnTo>
                    <a:pt x="0" y="77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0" name="任意多边形: 形状 439">
              <a:extLst>
                <a:ext uri="{FF2B5EF4-FFF2-40B4-BE49-F238E27FC236}">
                  <a16:creationId xmlns:a16="http://schemas.microsoft.com/office/drawing/2014/main" id="{EE1EFC9C-88BC-B2A0-78F2-7E0C9E732654}"/>
                </a:ext>
              </a:extLst>
            </p:cNvPr>
            <p:cNvSpPr/>
            <p:nvPr/>
          </p:nvSpPr>
          <p:spPr>
            <a:xfrm>
              <a:off x="7788027" y="5840600"/>
              <a:ext cx="219595" cy="11627"/>
            </a:xfrm>
            <a:custGeom>
              <a:avLst/>
              <a:gdLst>
                <a:gd name="connsiteX0" fmla="*/ 0 w 219595"/>
                <a:gd name="connsiteY0" fmla="*/ 0 h 11627"/>
                <a:gd name="connsiteX1" fmla="*/ 219595 w 219595"/>
                <a:gd name="connsiteY1" fmla="*/ 0 h 11627"/>
                <a:gd name="connsiteX2" fmla="*/ 219595 w 219595"/>
                <a:gd name="connsiteY2" fmla="*/ 11627 h 11627"/>
                <a:gd name="connsiteX3" fmla="*/ 0 w 219595"/>
                <a:gd name="connsiteY3" fmla="*/ 11627 h 1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595" h="11627">
                  <a:moveTo>
                    <a:pt x="0" y="0"/>
                  </a:moveTo>
                  <a:lnTo>
                    <a:pt x="219595" y="0"/>
                  </a:lnTo>
                  <a:lnTo>
                    <a:pt x="219595" y="11627"/>
                  </a:lnTo>
                  <a:lnTo>
                    <a:pt x="0" y="1162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1" name="任意多边形: 形状 440">
              <a:extLst>
                <a:ext uri="{FF2B5EF4-FFF2-40B4-BE49-F238E27FC236}">
                  <a16:creationId xmlns:a16="http://schemas.microsoft.com/office/drawing/2014/main" id="{14BA3094-0491-478B-F169-1B3989F1906E}"/>
                </a:ext>
              </a:extLst>
            </p:cNvPr>
            <p:cNvSpPr/>
            <p:nvPr/>
          </p:nvSpPr>
          <p:spPr>
            <a:xfrm>
              <a:off x="7788027" y="5861994"/>
              <a:ext cx="219595" cy="11627"/>
            </a:xfrm>
            <a:custGeom>
              <a:avLst/>
              <a:gdLst>
                <a:gd name="connsiteX0" fmla="*/ 0 w 219595"/>
                <a:gd name="connsiteY0" fmla="*/ 0 h 11627"/>
                <a:gd name="connsiteX1" fmla="*/ 219595 w 219595"/>
                <a:gd name="connsiteY1" fmla="*/ 0 h 11627"/>
                <a:gd name="connsiteX2" fmla="*/ 219595 w 219595"/>
                <a:gd name="connsiteY2" fmla="*/ 11627 h 11627"/>
                <a:gd name="connsiteX3" fmla="*/ 0 w 219595"/>
                <a:gd name="connsiteY3" fmla="*/ 11627 h 1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595" h="11627">
                  <a:moveTo>
                    <a:pt x="0" y="0"/>
                  </a:moveTo>
                  <a:lnTo>
                    <a:pt x="219595" y="0"/>
                  </a:lnTo>
                  <a:lnTo>
                    <a:pt x="219595" y="11627"/>
                  </a:lnTo>
                  <a:lnTo>
                    <a:pt x="0" y="1162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2" name="任意多边形: 形状 441">
              <a:extLst>
                <a:ext uri="{FF2B5EF4-FFF2-40B4-BE49-F238E27FC236}">
                  <a16:creationId xmlns:a16="http://schemas.microsoft.com/office/drawing/2014/main" id="{AAEBD073-81AB-F421-95C8-CE1A51599D47}"/>
                </a:ext>
              </a:extLst>
            </p:cNvPr>
            <p:cNvSpPr/>
            <p:nvPr/>
          </p:nvSpPr>
          <p:spPr>
            <a:xfrm>
              <a:off x="7788027" y="5883310"/>
              <a:ext cx="219595" cy="11627"/>
            </a:xfrm>
            <a:custGeom>
              <a:avLst/>
              <a:gdLst>
                <a:gd name="connsiteX0" fmla="*/ 0 w 219595"/>
                <a:gd name="connsiteY0" fmla="*/ 0 h 11627"/>
                <a:gd name="connsiteX1" fmla="*/ 219595 w 219595"/>
                <a:gd name="connsiteY1" fmla="*/ 0 h 11627"/>
                <a:gd name="connsiteX2" fmla="*/ 219595 w 219595"/>
                <a:gd name="connsiteY2" fmla="*/ 11627 h 11627"/>
                <a:gd name="connsiteX3" fmla="*/ 0 w 219595"/>
                <a:gd name="connsiteY3" fmla="*/ 11627 h 1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595" h="11627">
                  <a:moveTo>
                    <a:pt x="0" y="0"/>
                  </a:moveTo>
                  <a:lnTo>
                    <a:pt x="219595" y="0"/>
                  </a:lnTo>
                  <a:lnTo>
                    <a:pt x="219595" y="11627"/>
                  </a:lnTo>
                  <a:lnTo>
                    <a:pt x="0" y="1162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3" name="任意多边形: 形状 442">
              <a:extLst>
                <a:ext uri="{FF2B5EF4-FFF2-40B4-BE49-F238E27FC236}">
                  <a16:creationId xmlns:a16="http://schemas.microsoft.com/office/drawing/2014/main" id="{D91FF8F1-C1B6-69FA-94CC-374E03A718DE}"/>
                </a:ext>
              </a:extLst>
            </p:cNvPr>
            <p:cNvSpPr/>
            <p:nvPr/>
          </p:nvSpPr>
          <p:spPr>
            <a:xfrm>
              <a:off x="7783376" y="5912223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2 h 35113"/>
                <a:gd name="connsiteX8" fmla="*/ 9302 w 76505"/>
                <a:gd name="connsiteY8" fmla="*/ 9302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2"/>
                  </a:lnTo>
                  <a:lnTo>
                    <a:pt x="9302" y="9302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4" name="任意多边形: 形状 443">
              <a:extLst>
                <a:ext uri="{FF2B5EF4-FFF2-40B4-BE49-F238E27FC236}">
                  <a16:creationId xmlns:a16="http://schemas.microsoft.com/office/drawing/2014/main" id="{75437DFE-6EB2-C2F3-96FC-E7B6DF979F48}"/>
                </a:ext>
              </a:extLst>
            </p:cNvPr>
            <p:cNvSpPr/>
            <p:nvPr/>
          </p:nvSpPr>
          <p:spPr>
            <a:xfrm>
              <a:off x="7783376" y="5962684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2 h 35113"/>
                <a:gd name="connsiteX8" fmla="*/ 9302 w 76505"/>
                <a:gd name="connsiteY8" fmla="*/ 9302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2"/>
                  </a:lnTo>
                  <a:lnTo>
                    <a:pt x="9302" y="9302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5" name="任意多边形: 形状 444">
              <a:extLst>
                <a:ext uri="{FF2B5EF4-FFF2-40B4-BE49-F238E27FC236}">
                  <a16:creationId xmlns:a16="http://schemas.microsoft.com/office/drawing/2014/main" id="{8CB9F3B6-CDE4-00B5-E5B5-4E9BC2102273}"/>
                </a:ext>
              </a:extLst>
            </p:cNvPr>
            <p:cNvSpPr/>
            <p:nvPr/>
          </p:nvSpPr>
          <p:spPr>
            <a:xfrm>
              <a:off x="7783376" y="6013068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6" name="任意多边形: 形状 445">
              <a:extLst>
                <a:ext uri="{FF2B5EF4-FFF2-40B4-BE49-F238E27FC236}">
                  <a16:creationId xmlns:a16="http://schemas.microsoft.com/office/drawing/2014/main" id="{DC007491-2526-F124-430A-54E1A3106B70}"/>
                </a:ext>
              </a:extLst>
            </p:cNvPr>
            <p:cNvSpPr/>
            <p:nvPr/>
          </p:nvSpPr>
          <p:spPr>
            <a:xfrm>
              <a:off x="7783376" y="6063451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7" name="任意多边形: 形状 446">
              <a:extLst>
                <a:ext uri="{FF2B5EF4-FFF2-40B4-BE49-F238E27FC236}">
                  <a16:creationId xmlns:a16="http://schemas.microsoft.com/office/drawing/2014/main" id="{2AC22499-38F3-F454-2CDB-3E0AF858A487}"/>
                </a:ext>
              </a:extLst>
            </p:cNvPr>
            <p:cNvSpPr/>
            <p:nvPr/>
          </p:nvSpPr>
          <p:spPr>
            <a:xfrm>
              <a:off x="7783376" y="6113835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8" name="任意多边形: 形状 447">
              <a:extLst>
                <a:ext uri="{FF2B5EF4-FFF2-40B4-BE49-F238E27FC236}">
                  <a16:creationId xmlns:a16="http://schemas.microsoft.com/office/drawing/2014/main" id="{32B32F67-6E53-8021-6A30-F0C8D4374A52}"/>
                </a:ext>
              </a:extLst>
            </p:cNvPr>
            <p:cNvSpPr/>
            <p:nvPr/>
          </p:nvSpPr>
          <p:spPr>
            <a:xfrm>
              <a:off x="7783376" y="6164219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9" name="任意多边形: 形状 448">
              <a:extLst>
                <a:ext uri="{FF2B5EF4-FFF2-40B4-BE49-F238E27FC236}">
                  <a16:creationId xmlns:a16="http://schemas.microsoft.com/office/drawing/2014/main" id="{C5DC6513-9F7D-E559-B84C-596A3BDD282D}"/>
                </a:ext>
              </a:extLst>
            </p:cNvPr>
            <p:cNvSpPr/>
            <p:nvPr/>
          </p:nvSpPr>
          <p:spPr>
            <a:xfrm>
              <a:off x="7783376" y="6214602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0" name="任意多边形: 形状 449">
              <a:extLst>
                <a:ext uri="{FF2B5EF4-FFF2-40B4-BE49-F238E27FC236}">
                  <a16:creationId xmlns:a16="http://schemas.microsoft.com/office/drawing/2014/main" id="{BE238FB4-0D0E-E944-58EC-78A11554EAA9}"/>
                </a:ext>
              </a:extLst>
            </p:cNvPr>
            <p:cNvSpPr/>
            <p:nvPr/>
          </p:nvSpPr>
          <p:spPr>
            <a:xfrm>
              <a:off x="7783376" y="6264986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1" name="任意多边形: 形状 450">
              <a:extLst>
                <a:ext uri="{FF2B5EF4-FFF2-40B4-BE49-F238E27FC236}">
                  <a16:creationId xmlns:a16="http://schemas.microsoft.com/office/drawing/2014/main" id="{BF0CD04E-69CB-25EB-E751-4C229EEF245F}"/>
                </a:ext>
              </a:extLst>
            </p:cNvPr>
            <p:cNvSpPr/>
            <p:nvPr/>
          </p:nvSpPr>
          <p:spPr>
            <a:xfrm>
              <a:off x="7783376" y="6315370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2" name="任意多边形: 形状 451">
              <a:extLst>
                <a:ext uri="{FF2B5EF4-FFF2-40B4-BE49-F238E27FC236}">
                  <a16:creationId xmlns:a16="http://schemas.microsoft.com/office/drawing/2014/main" id="{1C8D203D-55DA-5673-BE86-D968C4823101}"/>
                </a:ext>
              </a:extLst>
            </p:cNvPr>
            <p:cNvSpPr/>
            <p:nvPr/>
          </p:nvSpPr>
          <p:spPr>
            <a:xfrm>
              <a:off x="7783376" y="6365754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3" name="任意多边形: 形状 452">
              <a:extLst>
                <a:ext uri="{FF2B5EF4-FFF2-40B4-BE49-F238E27FC236}">
                  <a16:creationId xmlns:a16="http://schemas.microsoft.com/office/drawing/2014/main" id="{49CD827A-EFF0-084F-6E58-025C256C0247}"/>
                </a:ext>
              </a:extLst>
            </p:cNvPr>
            <p:cNvSpPr/>
            <p:nvPr/>
          </p:nvSpPr>
          <p:spPr>
            <a:xfrm>
              <a:off x="7783376" y="6416137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4" name="任意多边形: 形状 453">
              <a:extLst>
                <a:ext uri="{FF2B5EF4-FFF2-40B4-BE49-F238E27FC236}">
                  <a16:creationId xmlns:a16="http://schemas.microsoft.com/office/drawing/2014/main" id="{209B5F98-BEE6-F912-78D8-03472A1B65FF}"/>
                </a:ext>
              </a:extLst>
            </p:cNvPr>
            <p:cNvSpPr/>
            <p:nvPr/>
          </p:nvSpPr>
          <p:spPr>
            <a:xfrm>
              <a:off x="7783376" y="6466521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89 h 35113"/>
                <a:gd name="connsiteX6" fmla="*/ 67204 w 76505"/>
                <a:gd name="connsiteY6" fmla="*/ 25889 h 35113"/>
                <a:gd name="connsiteX7" fmla="*/ 67204 w 76505"/>
                <a:gd name="connsiteY7" fmla="*/ 9379 h 35113"/>
                <a:gd name="connsiteX8" fmla="*/ 9302 w 76505"/>
                <a:gd name="connsiteY8" fmla="*/ 9379 h 35113"/>
                <a:gd name="connsiteX9" fmla="*/ 9302 w 76505"/>
                <a:gd name="connsiteY9" fmla="*/ 25889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89"/>
                  </a:moveTo>
                  <a:lnTo>
                    <a:pt x="67204" y="25889"/>
                  </a:lnTo>
                  <a:lnTo>
                    <a:pt x="67204" y="9379"/>
                  </a:lnTo>
                  <a:lnTo>
                    <a:pt x="9302" y="9379"/>
                  </a:lnTo>
                  <a:lnTo>
                    <a:pt x="9302" y="2588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5" name="任意多边形: 形状 454">
              <a:extLst>
                <a:ext uri="{FF2B5EF4-FFF2-40B4-BE49-F238E27FC236}">
                  <a16:creationId xmlns:a16="http://schemas.microsoft.com/office/drawing/2014/main" id="{D642C670-E244-E2A1-F847-34F29003C970}"/>
                </a:ext>
              </a:extLst>
            </p:cNvPr>
            <p:cNvSpPr/>
            <p:nvPr/>
          </p:nvSpPr>
          <p:spPr>
            <a:xfrm>
              <a:off x="7871199" y="5912223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2 h 35113"/>
                <a:gd name="connsiteX8" fmla="*/ 9302 w 141074"/>
                <a:gd name="connsiteY8" fmla="*/ 9302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2"/>
                  </a:lnTo>
                  <a:lnTo>
                    <a:pt x="9302" y="9302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6" name="任意多边形: 形状 455">
              <a:extLst>
                <a:ext uri="{FF2B5EF4-FFF2-40B4-BE49-F238E27FC236}">
                  <a16:creationId xmlns:a16="http://schemas.microsoft.com/office/drawing/2014/main" id="{46DBA8DD-71FF-7F71-257C-732EA98BB99D}"/>
                </a:ext>
              </a:extLst>
            </p:cNvPr>
            <p:cNvSpPr/>
            <p:nvPr/>
          </p:nvSpPr>
          <p:spPr>
            <a:xfrm>
              <a:off x="7871199" y="5962684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2 h 35113"/>
                <a:gd name="connsiteX8" fmla="*/ 9302 w 141074"/>
                <a:gd name="connsiteY8" fmla="*/ 9302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2"/>
                  </a:lnTo>
                  <a:lnTo>
                    <a:pt x="9302" y="9302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7" name="任意多边形: 形状 456">
              <a:extLst>
                <a:ext uri="{FF2B5EF4-FFF2-40B4-BE49-F238E27FC236}">
                  <a16:creationId xmlns:a16="http://schemas.microsoft.com/office/drawing/2014/main" id="{A0150A28-7EA5-3B91-417E-D20F4DD5FB1B}"/>
                </a:ext>
              </a:extLst>
            </p:cNvPr>
            <p:cNvSpPr/>
            <p:nvPr/>
          </p:nvSpPr>
          <p:spPr>
            <a:xfrm>
              <a:off x="7871199" y="6013068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8" name="任意多边形: 形状 457">
              <a:extLst>
                <a:ext uri="{FF2B5EF4-FFF2-40B4-BE49-F238E27FC236}">
                  <a16:creationId xmlns:a16="http://schemas.microsoft.com/office/drawing/2014/main" id="{466CA341-2AD3-F55A-427E-A0555764E894}"/>
                </a:ext>
              </a:extLst>
            </p:cNvPr>
            <p:cNvSpPr/>
            <p:nvPr/>
          </p:nvSpPr>
          <p:spPr>
            <a:xfrm>
              <a:off x="7871199" y="6063451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9" name="任意多边形: 形状 458">
              <a:extLst>
                <a:ext uri="{FF2B5EF4-FFF2-40B4-BE49-F238E27FC236}">
                  <a16:creationId xmlns:a16="http://schemas.microsoft.com/office/drawing/2014/main" id="{44CE2476-9741-6D96-D9E6-A7E012612864}"/>
                </a:ext>
              </a:extLst>
            </p:cNvPr>
            <p:cNvSpPr/>
            <p:nvPr/>
          </p:nvSpPr>
          <p:spPr>
            <a:xfrm>
              <a:off x="7871199" y="6113835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0" name="任意多边形: 形状 459">
              <a:extLst>
                <a:ext uri="{FF2B5EF4-FFF2-40B4-BE49-F238E27FC236}">
                  <a16:creationId xmlns:a16="http://schemas.microsoft.com/office/drawing/2014/main" id="{5C9524EB-810F-214F-B049-5196D8CA6E8D}"/>
                </a:ext>
              </a:extLst>
            </p:cNvPr>
            <p:cNvSpPr/>
            <p:nvPr/>
          </p:nvSpPr>
          <p:spPr>
            <a:xfrm>
              <a:off x="7871199" y="6164219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1" name="任意多边形: 形状 460">
              <a:extLst>
                <a:ext uri="{FF2B5EF4-FFF2-40B4-BE49-F238E27FC236}">
                  <a16:creationId xmlns:a16="http://schemas.microsoft.com/office/drawing/2014/main" id="{07F6DFA7-BB01-007A-5467-4D7627E11DB6}"/>
                </a:ext>
              </a:extLst>
            </p:cNvPr>
            <p:cNvSpPr/>
            <p:nvPr/>
          </p:nvSpPr>
          <p:spPr>
            <a:xfrm>
              <a:off x="7871199" y="6214602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2" name="任意多边形: 形状 461">
              <a:extLst>
                <a:ext uri="{FF2B5EF4-FFF2-40B4-BE49-F238E27FC236}">
                  <a16:creationId xmlns:a16="http://schemas.microsoft.com/office/drawing/2014/main" id="{1C5CD398-0201-1E9C-532B-FB20322783D3}"/>
                </a:ext>
              </a:extLst>
            </p:cNvPr>
            <p:cNvSpPr/>
            <p:nvPr/>
          </p:nvSpPr>
          <p:spPr>
            <a:xfrm>
              <a:off x="7871199" y="6264986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3" name="任意多边形: 形状 462">
              <a:extLst>
                <a:ext uri="{FF2B5EF4-FFF2-40B4-BE49-F238E27FC236}">
                  <a16:creationId xmlns:a16="http://schemas.microsoft.com/office/drawing/2014/main" id="{91665A61-1781-3CCC-6A22-0D119CDEE8D2}"/>
                </a:ext>
              </a:extLst>
            </p:cNvPr>
            <p:cNvSpPr/>
            <p:nvPr/>
          </p:nvSpPr>
          <p:spPr>
            <a:xfrm>
              <a:off x="7871199" y="6315370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4" name="任意多边形: 形状 463">
              <a:extLst>
                <a:ext uri="{FF2B5EF4-FFF2-40B4-BE49-F238E27FC236}">
                  <a16:creationId xmlns:a16="http://schemas.microsoft.com/office/drawing/2014/main" id="{B074399E-115D-2E72-CC34-3B34BE895F05}"/>
                </a:ext>
              </a:extLst>
            </p:cNvPr>
            <p:cNvSpPr/>
            <p:nvPr/>
          </p:nvSpPr>
          <p:spPr>
            <a:xfrm>
              <a:off x="7871199" y="6365754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5" name="任意多边形: 形状 464">
              <a:extLst>
                <a:ext uri="{FF2B5EF4-FFF2-40B4-BE49-F238E27FC236}">
                  <a16:creationId xmlns:a16="http://schemas.microsoft.com/office/drawing/2014/main" id="{4938C859-4B9B-39F9-B119-E3F8A102160A}"/>
                </a:ext>
              </a:extLst>
            </p:cNvPr>
            <p:cNvSpPr/>
            <p:nvPr/>
          </p:nvSpPr>
          <p:spPr>
            <a:xfrm>
              <a:off x="7871199" y="6416137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6" name="任意多边形: 形状 465">
              <a:extLst>
                <a:ext uri="{FF2B5EF4-FFF2-40B4-BE49-F238E27FC236}">
                  <a16:creationId xmlns:a16="http://schemas.microsoft.com/office/drawing/2014/main" id="{39A970A3-95FE-E61A-E6B0-5AD3E4233AD3}"/>
                </a:ext>
              </a:extLst>
            </p:cNvPr>
            <p:cNvSpPr/>
            <p:nvPr/>
          </p:nvSpPr>
          <p:spPr>
            <a:xfrm>
              <a:off x="7871199" y="6466521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89 h 35113"/>
                <a:gd name="connsiteX6" fmla="*/ 131773 w 141074"/>
                <a:gd name="connsiteY6" fmla="*/ 25889 h 35113"/>
                <a:gd name="connsiteX7" fmla="*/ 131773 w 141074"/>
                <a:gd name="connsiteY7" fmla="*/ 9379 h 35113"/>
                <a:gd name="connsiteX8" fmla="*/ 9302 w 141074"/>
                <a:gd name="connsiteY8" fmla="*/ 9379 h 35113"/>
                <a:gd name="connsiteX9" fmla="*/ 9302 w 141074"/>
                <a:gd name="connsiteY9" fmla="*/ 25889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89"/>
                  </a:moveTo>
                  <a:lnTo>
                    <a:pt x="131773" y="25889"/>
                  </a:lnTo>
                  <a:lnTo>
                    <a:pt x="131773" y="9379"/>
                  </a:lnTo>
                  <a:lnTo>
                    <a:pt x="9302" y="9379"/>
                  </a:lnTo>
                  <a:lnTo>
                    <a:pt x="9302" y="2588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7" name="任意多边形: 形状 466">
              <a:extLst>
                <a:ext uri="{FF2B5EF4-FFF2-40B4-BE49-F238E27FC236}">
                  <a16:creationId xmlns:a16="http://schemas.microsoft.com/office/drawing/2014/main" id="{0F7BDB6F-AC31-B502-8379-F70A4E0C540E}"/>
                </a:ext>
              </a:extLst>
            </p:cNvPr>
            <p:cNvSpPr/>
            <p:nvPr/>
          </p:nvSpPr>
          <p:spPr>
            <a:xfrm>
              <a:off x="8104514" y="5889124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8" name="任意多边形: 形状 467">
              <a:extLst>
                <a:ext uri="{FF2B5EF4-FFF2-40B4-BE49-F238E27FC236}">
                  <a16:creationId xmlns:a16="http://schemas.microsoft.com/office/drawing/2014/main" id="{3A9E7051-7468-7342-D4F4-00FAB34E3816}"/>
                </a:ext>
              </a:extLst>
            </p:cNvPr>
            <p:cNvSpPr/>
            <p:nvPr/>
          </p:nvSpPr>
          <p:spPr>
            <a:xfrm>
              <a:off x="8104514" y="5916873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9" name="任意多边形: 形状 468">
              <a:extLst>
                <a:ext uri="{FF2B5EF4-FFF2-40B4-BE49-F238E27FC236}">
                  <a16:creationId xmlns:a16="http://schemas.microsoft.com/office/drawing/2014/main" id="{39DF7464-1493-ABB1-7F55-013EF720685F}"/>
                </a:ext>
              </a:extLst>
            </p:cNvPr>
            <p:cNvSpPr/>
            <p:nvPr/>
          </p:nvSpPr>
          <p:spPr>
            <a:xfrm>
              <a:off x="8104514" y="5944623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0" name="任意多边形: 形状 469">
              <a:extLst>
                <a:ext uri="{FF2B5EF4-FFF2-40B4-BE49-F238E27FC236}">
                  <a16:creationId xmlns:a16="http://schemas.microsoft.com/office/drawing/2014/main" id="{4395F1F9-E414-D878-D452-68ACF32753E6}"/>
                </a:ext>
              </a:extLst>
            </p:cNvPr>
            <p:cNvSpPr/>
            <p:nvPr/>
          </p:nvSpPr>
          <p:spPr>
            <a:xfrm>
              <a:off x="8104514" y="5972373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1" name="任意多边形: 形状 470">
              <a:extLst>
                <a:ext uri="{FF2B5EF4-FFF2-40B4-BE49-F238E27FC236}">
                  <a16:creationId xmlns:a16="http://schemas.microsoft.com/office/drawing/2014/main" id="{25EFC34B-20CE-FDC9-2DFF-A7AE59BF02EC}"/>
                </a:ext>
              </a:extLst>
            </p:cNvPr>
            <p:cNvSpPr/>
            <p:nvPr/>
          </p:nvSpPr>
          <p:spPr>
            <a:xfrm>
              <a:off x="8104514" y="6000123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2" name="任意多边形: 形状 471">
              <a:extLst>
                <a:ext uri="{FF2B5EF4-FFF2-40B4-BE49-F238E27FC236}">
                  <a16:creationId xmlns:a16="http://schemas.microsoft.com/office/drawing/2014/main" id="{5731C43C-023E-F27E-09DF-F6313D68D267}"/>
                </a:ext>
              </a:extLst>
            </p:cNvPr>
            <p:cNvSpPr/>
            <p:nvPr/>
          </p:nvSpPr>
          <p:spPr>
            <a:xfrm>
              <a:off x="8104514" y="6027873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3" name="任意多边形: 形状 472">
              <a:extLst>
                <a:ext uri="{FF2B5EF4-FFF2-40B4-BE49-F238E27FC236}">
                  <a16:creationId xmlns:a16="http://schemas.microsoft.com/office/drawing/2014/main" id="{08B6EBC4-E3F3-EC5A-A7E2-5614027D7DD8}"/>
                </a:ext>
              </a:extLst>
            </p:cNvPr>
            <p:cNvSpPr/>
            <p:nvPr/>
          </p:nvSpPr>
          <p:spPr>
            <a:xfrm>
              <a:off x="8104514" y="6055622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4" name="任意多边形: 形状 473">
              <a:extLst>
                <a:ext uri="{FF2B5EF4-FFF2-40B4-BE49-F238E27FC236}">
                  <a16:creationId xmlns:a16="http://schemas.microsoft.com/office/drawing/2014/main" id="{C5CE1EDF-F85B-AC04-A59C-3A1B2FFB52AF}"/>
                </a:ext>
              </a:extLst>
            </p:cNvPr>
            <p:cNvSpPr/>
            <p:nvPr/>
          </p:nvSpPr>
          <p:spPr>
            <a:xfrm>
              <a:off x="8104514" y="6083372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5" name="任意多边形: 形状 474">
              <a:extLst>
                <a:ext uri="{FF2B5EF4-FFF2-40B4-BE49-F238E27FC236}">
                  <a16:creationId xmlns:a16="http://schemas.microsoft.com/office/drawing/2014/main" id="{B58D3968-ECE6-F22B-09CE-C403958B6A86}"/>
                </a:ext>
              </a:extLst>
            </p:cNvPr>
            <p:cNvSpPr/>
            <p:nvPr/>
          </p:nvSpPr>
          <p:spPr>
            <a:xfrm>
              <a:off x="8104514" y="6111122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6" name="任意多边形: 形状 475">
              <a:extLst>
                <a:ext uri="{FF2B5EF4-FFF2-40B4-BE49-F238E27FC236}">
                  <a16:creationId xmlns:a16="http://schemas.microsoft.com/office/drawing/2014/main" id="{D94E09CD-3A2D-F44B-3A10-5EFCD49DAA4F}"/>
                </a:ext>
              </a:extLst>
            </p:cNvPr>
            <p:cNvSpPr/>
            <p:nvPr/>
          </p:nvSpPr>
          <p:spPr>
            <a:xfrm>
              <a:off x="8104514" y="6138872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7" name="任意多边形: 形状 476">
              <a:extLst>
                <a:ext uri="{FF2B5EF4-FFF2-40B4-BE49-F238E27FC236}">
                  <a16:creationId xmlns:a16="http://schemas.microsoft.com/office/drawing/2014/main" id="{2254F210-E387-24AE-0AA3-02B4E2895701}"/>
                </a:ext>
              </a:extLst>
            </p:cNvPr>
            <p:cNvSpPr/>
            <p:nvPr/>
          </p:nvSpPr>
          <p:spPr>
            <a:xfrm>
              <a:off x="8104514" y="6166622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8" name="任意多边形: 形状 477">
              <a:extLst>
                <a:ext uri="{FF2B5EF4-FFF2-40B4-BE49-F238E27FC236}">
                  <a16:creationId xmlns:a16="http://schemas.microsoft.com/office/drawing/2014/main" id="{0EA59B32-4907-F84A-655C-4CB72C51CCE4}"/>
                </a:ext>
              </a:extLst>
            </p:cNvPr>
            <p:cNvSpPr/>
            <p:nvPr/>
          </p:nvSpPr>
          <p:spPr>
            <a:xfrm>
              <a:off x="8104514" y="6194371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9" name="任意多边形: 形状 478">
              <a:extLst>
                <a:ext uri="{FF2B5EF4-FFF2-40B4-BE49-F238E27FC236}">
                  <a16:creationId xmlns:a16="http://schemas.microsoft.com/office/drawing/2014/main" id="{AF412BA0-7583-7DFB-A660-AA31CE8C1DD2}"/>
                </a:ext>
              </a:extLst>
            </p:cNvPr>
            <p:cNvSpPr/>
            <p:nvPr/>
          </p:nvSpPr>
          <p:spPr>
            <a:xfrm>
              <a:off x="8104514" y="6222121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0" name="任意多边形: 形状 479">
              <a:extLst>
                <a:ext uri="{FF2B5EF4-FFF2-40B4-BE49-F238E27FC236}">
                  <a16:creationId xmlns:a16="http://schemas.microsoft.com/office/drawing/2014/main" id="{9A5490D0-B114-5C98-8EEE-F8F8DBC3C812}"/>
                </a:ext>
              </a:extLst>
            </p:cNvPr>
            <p:cNvSpPr/>
            <p:nvPr/>
          </p:nvSpPr>
          <p:spPr>
            <a:xfrm>
              <a:off x="8104514" y="6249871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1" name="任意多边形: 形状 480">
              <a:extLst>
                <a:ext uri="{FF2B5EF4-FFF2-40B4-BE49-F238E27FC236}">
                  <a16:creationId xmlns:a16="http://schemas.microsoft.com/office/drawing/2014/main" id="{2D59B018-65EB-F170-3EFF-7F71B2B65703}"/>
                </a:ext>
              </a:extLst>
            </p:cNvPr>
            <p:cNvSpPr/>
            <p:nvPr/>
          </p:nvSpPr>
          <p:spPr>
            <a:xfrm>
              <a:off x="8104514" y="6277621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2" name="任意多边形: 形状 481">
              <a:extLst>
                <a:ext uri="{FF2B5EF4-FFF2-40B4-BE49-F238E27FC236}">
                  <a16:creationId xmlns:a16="http://schemas.microsoft.com/office/drawing/2014/main" id="{C109F466-FB92-27A8-3522-358F02CA8902}"/>
                </a:ext>
              </a:extLst>
            </p:cNvPr>
            <p:cNvSpPr/>
            <p:nvPr/>
          </p:nvSpPr>
          <p:spPr>
            <a:xfrm>
              <a:off x="8104514" y="6305371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3" name="任意多边形: 形状 482">
              <a:extLst>
                <a:ext uri="{FF2B5EF4-FFF2-40B4-BE49-F238E27FC236}">
                  <a16:creationId xmlns:a16="http://schemas.microsoft.com/office/drawing/2014/main" id="{1987B943-8DCE-101D-F3EC-1A35D0AC4940}"/>
                </a:ext>
              </a:extLst>
            </p:cNvPr>
            <p:cNvSpPr/>
            <p:nvPr/>
          </p:nvSpPr>
          <p:spPr>
            <a:xfrm>
              <a:off x="8104514" y="6333120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4" name="任意多边形: 形状 483">
              <a:extLst>
                <a:ext uri="{FF2B5EF4-FFF2-40B4-BE49-F238E27FC236}">
                  <a16:creationId xmlns:a16="http://schemas.microsoft.com/office/drawing/2014/main" id="{C8A3B76E-1B5B-354F-4A46-412BA3320F18}"/>
                </a:ext>
              </a:extLst>
            </p:cNvPr>
            <p:cNvSpPr/>
            <p:nvPr/>
          </p:nvSpPr>
          <p:spPr>
            <a:xfrm>
              <a:off x="8104514" y="6360870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5" name="任意多边形: 形状 484">
              <a:extLst>
                <a:ext uri="{FF2B5EF4-FFF2-40B4-BE49-F238E27FC236}">
                  <a16:creationId xmlns:a16="http://schemas.microsoft.com/office/drawing/2014/main" id="{AB6F064B-D6B7-662A-EA91-BE7A86085E87}"/>
                </a:ext>
              </a:extLst>
            </p:cNvPr>
            <p:cNvSpPr/>
            <p:nvPr/>
          </p:nvSpPr>
          <p:spPr>
            <a:xfrm>
              <a:off x="8104514" y="6388620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6" name="任意多边形: 形状 485">
              <a:extLst>
                <a:ext uri="{FF2B5EF4-FFF2-40B4-BE49-F238E27FC236}">
                  <a16:creationId xmlns:a16="http://schemas.microsoft.com/office/drawing/2014/main" id="{5C93B34E-B60F-9758-2180-F7D2182515AE}"/>
                </a:ext>
              </a:extLst>
            </p:cNvPr>
            <p:cNvSpPr/>
            <p:nvPr/>
          </p:nvSpPr>
          <p:spPr>
            <a:xfrm>
              <a:off x="8104514" y="6416370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7" name="任意多边形: 形状 486">
              <a:extLst>
                <a:ext uri="{FF2B5EF4-FFF2-40B4-BE49-F238E27FC236}">
                  <a16:creationId xmlns:a16="http://schemas.microsoft.com/office/drawing/2014/main" id="{F10D2E6F-56EF-0A63-1A01-A85723B091BE}"/>
                </a:ext>
              </a:extLst>
            </p:cNvPr>
            <p:cNvSpPr/>
            <p:nvPr/>
          </p:nvSpPr>
          <p:spPr>
            <a:xfrm>
              <a:off x="8104514" y="6444120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8" name="任意多边形: 形状 487">
              <a:extLst>
                <a:ext uri="{FF2B5EF4-FFF2-40B4-BE49-F238E27FC236}">
                  <a16:creationId xmlns:a16="http://schemas.microsoft.com/office/drawing/2014/main" id="{3239C5A3-5EDA-776B-C096-AB80538F9FBF}"/>
                </a:ext>
              </a:extLst>
            </p:cNvPr>
            <p:cNvSpPr/>
            <p:nvPr/>
          </p:nvSpPr>
          <p:spPr>
            <a:xfrm>
              <a:off x="8206599" y="6184140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9" name="任意多边形: 形状 488">
              <a:extLst>
                <a:ext uri="{FF2B5EF4-FFF2-40B4-BE49-F238E27FC236}">
                  <a16:creationId xmlns:a16="http://schemas.microsoft.com/office/drawing/2014/main" id="{A3086644-C433-43E5-1A55-C2954DD33970}"/>
                </a:ext>
              </a:extLst>
            </p:cNvPr>
            <p:cNvSpPr/>
            <p:nvPr/>
          </p:nvSpPr>
          <p:spPr>
            <a:xfrm>
              <a:off x="8206599" y="6211889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0" name="任意多边形: 形状 489">
              <a:extLst>
                <a:ext uri="{FF2B5EF4-FFF2-40B4-BE49-F238E27FC236}">
                  <a16:creationId xmlns:a16="http://schemas.microsoft.com/office/drawing/2014/main" id="{19E3CDC0-E743-0C85-42B9-E50C14E0C395}"/>
                </a:ext>
              </a:extLst>
            </p:cNvPr>
            <p:cNvSpPr/>
            <p:nvPr/>
          </p:nvSpPr>
          <p:spPr>
            <a:xfrm>
              <a:off x="8206599" y="6239639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1" name="任意多边形: 形状 490">
              <a:extLst>
                <a:ext uri="{FF2B5EF4-FFF2-40B4-BE49-F238E27FC236}">
                  <a16:creationId xmlns:a16="http://schemas.microsoft.com/office/drawing/2014/main" id="{A7B8A372-8009-53F2-D151-CC09926BBD4A}"/>
                </a:ext>
              </a:extLst>
            </p:cNvPr>
            <p:cNvSpPr/>
            <p:nvPr/>
          </p:nvSpPr>
          <p:spPr>
            <a:xfrm>
              <a:off x="8206599" y="6267389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2" name="任意多边形: 形状 491">
              <a:extLst>
                <a:ext uri="{FF2B5EF4-FFF2-40B4-BE49-F238E27FC236}">
                  <a16:creationId xmlns:a16="http://schemas.microsoft.com/office/drawing/2014/main" id="{D901AEA7-4262-61CA-9DA3-E82141A70162}"/>
                </a:ext>
              </a:extLst>
            </p:cNvPr>
            <p:cNvSpPr/>
            <p:nvPr/>
          </p:nvSpPr>
          <p:spPr>
            <a:xfrm>
              <a:off x="8206599" y="6295139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3" name="任意多边形: 形状 492">
              <a:extLst>
                <a:ext uri="{FF2B5EF4-FFF2-40B4-BE49-F238E27FC236}">
                  <a16:creationId xmlns:a16="http://schemas.microsoft.com/office/drawing/2014/main" id="{8CA06C5C-FACA-3932-CC81-95BF721D5285}"/>
                </a:ext>
              </a:extLst>
            </p:cNvPr>
            <p:cNvSpPr/>
            <p:nvPr/>
          </p:nvSpPr>
          <p:spPr>
            <a:xfrm>
              <a:off x="8258300" y="6098255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4" name="任意多边形: 形状 493">
              <a:extLst>
                <a:ext uri="{FF2B5EF4-FFF2-40B4-BE49-F238E27FC236}">
                  <a16:creationId xmlns:a16="http://schemas.microsoft.com/office/drawing/2014/main" id="{B4ABEF0E-D193-C89D-648F-5C63BAD23456}"/>
                </a:ext>
              </a:extLst>
            </p:cNvPr>
            <p:cNvSpPr/>
            <p:nvPr/>
          </p:nvSpPr>
          <p:spPr>
            <a:xfrm>
              <a:off x="8258300" y="6126005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5" name="任意多边形: 形状 494">
              <a:extLst>
                <a:ext uri="{FF2B5EF4-FFF2-40B4-BE49-F238E27FC236}">
                  <a16:creationId xmlns:a16="http://schemas.microsoft.com/office/drawing/2014/main" id="{C7068A5B-3FED-34C8-CD6D-BD0DD4EEACCD}"/>
                </a:ext>
              </a:extLst>
            </p:cNvPr>
            <p:cNvSpPr/>
            <p:nvPr/>
          </p:nvSpPr>
          <p:spPr>
            <a:xfrm>
              <a:off x="8258300" y="6153754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6" name="任意多边形: 形状 495">
              <a:extLst>
                <a:ext uri="{FF2B5EF4-FFF2-40B4-BE49-F238E27FC236}">
                  <a16:creationId xmlns:a16="http://schemas.microsoft.com/office/drawing/2014/main" id="{4774E544-C2D6-D41F-D3D4-3AF4EF0005C1}"/>
                </a:ext>
              </a:extLst>
            </p:cNvPr>
            <p:cNvSpPr/>
            <p:nvPr/>
          </p:nvSpPr>
          <p:spPr>
            <a:xfrm>
              <a:off x="8258300" y="6181504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7" name="任意多边形: 形状 496">
              <a:extLst>
                <a:ext uri="{FF2B5EF4-FFF2-40B4-BE49-F238E27FC236}">
                  <a16:creationId xmlns:a16="http://schemas.microsoft.com/office/drawing/2014/main" id="{096149EF-B461-E1FD-5BBD-D8233C24CB74}"/>
                </a:ext>
              </a:extLst>
            </p:cNvPr>
            <p:cNvSpPr/>
            <p:nvPr/>
          </p:nvSpPr>
          <p:spPr>
            <a:xfrm>
              <a:off x="8258300" y="6209254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8" name="任意多边形: 形状 497">
              <a:extLst>
                <a:ext uri="{FF2B5EF4-FFF2-40B4-BE49-F238E27FC236}">
                  <a16:creationId xmlns:a16="http://schemas.microsoft.com/office/drawing/2014/main" id="{4868665F-156B-1142-0958-6CA8B61BCC5C}"/>
                </a:ext>
              </a:extLst>
            </p:cNvPr>
            <p:cNvSpPr/>
            <p:nvPr/>
          </p:nvSpPr>
          <p:spPr>
            <a:xfrm>
              <a:off x="8258300" y="6321106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9" name="任意多边形: 形状 498">
              <a:extLst>
                <a:ext uri="{FF2B5EF4-FFF2-40B4-BE49-F238E27FC236}">
                  <a16:creationId xmlns:a16="http://schemas.microsoft.com/office/drawing/2014/main" id="{70CBBA58-6DD8-A2D6-8367-A37EB13B893D}"/>
                </a:ext>
              </a:extLst>
            </p:cNvPr>
            <p:cNvSpPr/>
            <p:nvPr/>
          </p:nvSpPr>
          <p:spPr>
            <a:xfrm>
              <a:off x="8258300" y="6348856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0" name="任意多边形: 形状 499">
              <a:extLst>
                <a:ext uri="{FF2B5EF4-FFF2-40B4-BE49-F238E27FC236}">
                  <a16:creationId xmlns:a16="http://schemas.microsoft.com/office/drawing/2014/main" id="{0D989183-752C-9DA5-A91D-AF54D49FA9CD}"/>
                </a:ext>
              </a:extLst>
            </p:cNvPr>
            <p:cNvSpPr/>
            <p:nvPr/>
          </p:nvSpPr>
          <p:spPr>
            <a:xfrm>
              <a:off x="8258300" y="6376605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1" name="任意多边形: 形状 500">
              <a:extLst>
                <a:ext uri="{FF2B5EF4-FFF2-40B4-BE49-F238E27FC236}">
                  <a16:creationId xmlns:a16="http://schemas.microsoft.com/office/drawing/2014/main" id="{CAE1B5F2-BD6D-E001-CA83-A694967628DE}"/>
                </a:ext>
              </a:extLst>
            </p:cNvPr>
            <p:cNvSpPr/>
            <p:nvPr/>
          </p:nvSpPr>
          <p:spPr>
            <a:xfrm>
              <a:off x="8258300" y="6404355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2" name="任意多边形: 形状 501">
              <a:extLst>
                <a:ext uri="{FF2B5EF4-FFF2-40B4-BE49-F238E27FC236}">
                  <a16:creationId xmlns:a16="http://schemas.microsoft.com/office/drawing/2014/main" id="{E467FF95-6EF5-92B4-28BE-EB2DBB05C912}"/>
                </a:ext>
              </a:extLst>
            </p:cNvPr>
            <p:cNvSpPr/>
            <p:nvPr/>
          </p:nvSpPr>
          <p:spPr>
            <a:xfrm>
              <a:off x="8258300" y="6432105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3" name="任意多边形: 形状 502">
              <a:extLst>
                <a:ext uri="{FF2B5EF4-FFF2-40B4-BE49-F238E27FC236}">
                  <a16:creationId xmlns:a16="http://schemas.microsoft.com/office/drawing/2014/main" id="{5C926D11-9031-89D0-C064-1A52BB66D333}"/>
                </a:ext>
              </a:extLst>
            </p:cNvPr>
            <p:cNvSpPr/>
            <p:nvPr/>
          </p:nvSpPr>
          <p:spPr>
            <a:xfrm>
              <a:off x="8104514" y="6474660"/>
              <a:ext cx="144717" cy="13487"/>
            </a:xfrm>
            <a:custGeom>
              <a:avLst/>
              <a:gdLst>
                <a:gd name="connsiteX0" fmla="*/ 0 w 144717"/>
                <a:gd name="connsiteY0" fmla="*/ 0 h 13487"/>
                <a:gd name="connsiteX1" fmla="*/ 144717 w 144717"/>
                <a:gd name="connsiteY1" fmla="*/ 0 h 13487"/>
                <a:gd name="connsiteX2" fmla="*/ 144717 w 144717"/>
                <a:gd name="connsiteY2" fmla="*/ 13487 h 13487"/>
                <a:gd name="connsiteX3" fmla="*/ 0 w 144717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717" h="13487">
                  <a:moveTo>
                    <a:pt x="0" y="0"/>
                  </a:moveTo>
                  <a:lnTo>
                    <a:pt x="144717" y="0"/>
                  </a:lnTo>
                  <a:lnTo>
                    <a:pt x="144717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4" name="任意多边形: 形状 503">
              <a:extLst>
                <a:ext uri="{FF2B5EF4-FFF2-40B4-BE49-F238E27FC236}">
                  <a16:creationId xmlns:a16="http://schemas.microsoft.com/office/drawing/2014/main" id="{AA08CC07-0394-63D6-0555-C52DAB7241A0}"/>
                </a:ext>
              </a:extLst>
            </p:cNvPr>
            <p:cNvSpPr/>
            <p:nvPr/>
          </p:nvSpPr>
          <p:spPr>
            <a:xfrm>
              <a:off x="8104514" y="6502410"/>
              <a:ext cx="144717" cy="13487"/>
            </a:xfrm>
            <a:custGeom>
              <a:avLst/>
              <a:gdLst>
                <a:gd name="connsiteX0" fmla="*/ 0 w 144717"/>
                <a:gd name="connsiteY0" fmla="*/ 0 h 13487"/>
                <a:gd name="connsiteX1" fmla="*/ 144717 w 144717"/>
                <a:gd name="connsiteY1" fmla="*/ 0 h 13487"/>
                <a:gd name="connsiteX2" fmla="*/ 144717 w 144717"/>
                <a:gd name="connsiteY2" fmla="*/ 13487 h 13487"/>
                <a:gd name="connsiteX3" fmla="*/ 0 w 144717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717" h="13487">
                  <a:moveTo>
                    <a:pt x="0" y="0"/>
                  </a:moveTo>
                  <a:lnTo>
                    <a:pt x="144717" y="0"/>
                  </a:lnTo>
                  <a:lnTo>
                    <a:pt x="144717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5" name="任意多边形: 形状 504">
              <a:extLst>
                <a:ext uri="{FF2B5EF4-FFF2-40B4-BE49-F238E27FC236}">
                  <a16:creationId xmlns:a16="http://schemas.microsoft.com/office/drawing/2014/main" id="{47C586D9-C636-C715-EF63-5C851A5B4AB8}"/>
                </a:ext>
              </a:extLst>
            </p:cNvPr>
            <p:cNvSpPr/>
            <p:nvPr/>
          </p:nvSpPr>
          <p:spPr>
            <a:xfrm>
              <a:off x="8104514" y="6530159"/>
              <a:ext cx="144717" cy="13487"/>
            </a:xfrm>
            <a:custGeom>
              <a:avLst/>
              <a:gdLst>
                <a:gd name="connsiteX0" fmla="*/ 0 w 144717"/>
                <a:gd name="connsiteY0" fmla="*/ 0 h 13487"/>
                <a:gd name="connsiteX1" fmla="*/ 144717 w 144717"/>
                <a:gd name="connsiteY1" fmla="*/ 0 h 13487"/>
                <a:gd name="connsiteX2" fmla="*/ 144717 w 144717"/>
                <a:gd name="connsiteY2" fmla="*/ 13487 h 13487"/>
                <a:gd name="connsiteX3" fmla="*/ 0 w 144717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717" h="13487">
                  <a:moveTo>
                    <a:pt x="0" y="0"/>
                  </a:moveTo>
                  <a:lnTo>
                    <a:pt x="144717" y="0"/>
                  </a:lnTo>
                  <a:lnTo>
                    <a:pt x="144717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6" name="任意多边形: 形状 505">
              <a:extLst>
                <a:ext uri="{FF2B5EF4-FFF2-40B4-BE49-F238E27FC236}">
                  <a16:creationId xmlns:a16="http://schemas.microsoft.com/office/drawing/2014/main" id="{5F974A43-CC11-9B54-1F28-57BD91CFC933}"/>
                </a:ext>
              </a:extLst>
            </p:cNvPr>
            <p:cNvSpPr/>
            <p:nvPr/>
          </p:nvSpPr>
          <p:spPr>
            <a:xfrm>
              <a:off x="8104514" y="6557909"/>
              <a:ext cx="144717" cy="13487"/>
            </a:xfrm>
            <a:custGeom>
              <a:avLst/>
              <a:gdLst>
                <a:gd name="connsiteX0" fmla="*/ 0 w 144717"/>
                <a:gd name="connsiteY0" fmla="*/ 0 h 13487"/>
                <a:gd name="connsiteX1" fmla="*/ 144717 w 144717"/>
                <a:gd name="connsiteY1" fmla="*/ 0 h 13487"/>
                <a:gd name="connsiteX2" fmla="*/ 144717 w 144717"/>
                <a:gd name="connsiteY2" fmla="*/ 13487 h 13487"/>
                <a:gd name="connsiteX3" fmla="*/ 0 w 144717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717" h="13487">
                  <a:moveTo>
                    <a:pt x="0" y="0"/>
                  </a:moveTo>
                  <a:lnTo>
                    <a:pt x="144717" y="0"/>
                  </a:lnTo>
                  <a:lnTo>
                    <a:pt x="144717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7" name="任意多边形: 形状 506">
              <a:extLst>
                <a:ext uri="{FF2B5EF4-FFF2-40B4-BE49-F238E27FC236}">
                  <a16:creationId xmlns:a16="http://schemas.microsoft.com/office/drawing/2014/main" id="{97A7E2A1-3123-1DE4-6EE7-24040A30209A}"/>
                </a:ext>
              </a:extLst>
            </p:cNvPr>
            <p:cNvSpPr/>
            <p:nvPr/>
          </p:nvSpPr>
          <p:spPr>
            <a:xfrm>
              <a:off x="8104514" y="6585659"/>
              <a:ext cx="144717" cy="13487"/>
            </a:xfrm>
            <a:custGeom>
              <a:avLst/>
              <a:gdLst>
                <a:gd name="connsiteX0" fmla="*/ 0 w 144717"/>
                <a:gd name="connsiteY0" fmla="*/ 0 h 13487"/>
                <a:gd name="connsiteX1" fmla="*/ 144717 w 144717"/>
                <a:gd name="connsiteY1" fmla="*/ 0 h 13487"/>
                <a:gd name="connsiteX2" fmla="*/ 144717 w 144717"/>
                <a:gd name="connsiteY2" fmla="*/ 13487 h 13487"/>
                <a:gd name="connsiteX3" fmla="*/ 0 w 144717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717" h="13487">
                  <a:moveTo>
                    <a:pt x="0" y="0"/>
                  </a:moveTo>
                  <a:lnTo>
                    <a:pt x="144717" y="0"/>
                  </a:lnTo>
                  <a:lnTo>
                    <a:pt x="144717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8" name="任意多边形: 形状 507">
              <a:extLst>
                <a:ext uri="{FF2B5EF4-FFF2-40B4-BE49-F238E27FC236}">
                  <a16:creationId xmlns:a16="http://schemas.microsoft.com/office/drawing/2014/main" id="{EB6BB5D3-22A7-1497-90C5-A9A07CBC0ED0}"/>
                </a:ext>
              </a:extLst>
            </p:cNvPr>
            <p:cNvSpPr/>
            <p:nvPr/>
          </p:nvSpPr>
          <p:spPr>
            <a:xfrm>
              <a:off x="8545100" y="6372730"/>
              <a:ext cx="23254" cy="198744"/>
            </a:xfrm>
            <a:custGeom>
              <a:avLst/>
              <a:gdLst>
                <a:gd name="connsiteX0" fmla="*/ 0 w 23254"/>
                <a:gd name="connsiteY0" fmla="*/ 0 h 198744"/>
                <a:gd name="connsiteX1" fmla="*/ 23254 w 23254"/>
                <a:gd name="connsiteY1" fmla="*/ 0 h 198744"/>
                <a:gd name="connsiteX2" fmla="*/ 23254 w 23254"/>
                <a:gd name="connsiteY2" fmla="*/ 198744 h 198744"/>
                <a:gd name="connsiteX3" fmla="*/ 0 w 23254"/>
                <a:gd name="connsiteY3" fmla="*/ 198744 h 19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54" h="198744">
                  <a:moveTo>
                    <a:pt x="0" y="0"/>
                  </a:moveTo>
                  <a:lnTo>
                    <a:pt x="23254" y="0"/>
                  </a:lnTo>
                  <a:lnTo>
                    <a:pt x="23254" y="198744"/>
                  </a:lnTo>
                  <a:lnTo>
                    <a:pt x="0" y="19874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9" name="任意多边形: 形状 508">
              <a:extLst>
                <a:ext uri="{FF2B5EF4-FFF2-40B4-BE49-F238E27FC236}">
                  <a16:creationId xmlns:a16="http://schemas.microsoft.com/office/drawing/2014/main" id="{087865E0-A32E-8DA1-5BA8-34746BF3C905}"/>
                </a:ext>
              </a:extLst>
            </p:cNvPr>
            <p:cNvSpPr/>
            <p:nvPr/>
          </p:nvSpPr>
          <p:spPr>
            <a:xfrm>
              <a:off x="8377129" y="6256615"/>
              <a:ext cx="8371" cy="428881"/>
            </a:xfrm>
            <a:custGeom>
              <a:avLst/>
              <a:gdLst>
                <a:gd name="connsiteX0" fmla="*/ 0 w 8371"/>
                <a:gd name="connsiteY0" fmla="*/ 0 h 428881"/>
                <a:gd name="connsiteX1" fmla="*/ 8371 w 8371"/>
                <a:gd name="connsiteY1" fmla="*/ 0 h 428881"/>
                <a:gd name="connsiteX2" fmla="*/ 8371 w 8371"/>
                <a:gd name="connsiteY2" fmla="*/ 428881 h 428881"/>
                <a:gd name="connsiteX3" fmla="*/ 0 w 8371"/>
                <a:gd name="connsiteY3" fmla="*/ 428881 h 428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1" h="428881">
                  <a:moveTo>
                    <a:pt x="0" y="0"/>
                  </a:moveTo>
                  <a:lnTo>
                    <a:pt x="8371" y="0"/>
                  </a:lnTo>
                  <a:lnTo>
                    <a:pt x="8371" y="428881"/>
                  </a:lnTo>
                  <a:lnTo>
                    <a:pt x="0" y="42888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0" name="任意多边形: 形状 509">
              <a:extLst>
                <a:ext uri="{FF2B5EF4-FFF2-40B4-BE49-F238E27FC236}">
                  <a16:creationId xmlns:a16="http://schemas.microsoft.com/office/drawing/2014/main" id="{B308715C-27F7-DCA6-4D9D-4083E4DB9487}"/>
                </a:ext>
              </a:extLst>
            </p:cNvPr>
            <p:cNvSpPr/>
            <p:nvPr/>
          </p:nvSpPr>
          <p:spPr>
            <a:xfrm>
              <a:off x="8426194" y="6383349"/>
              <a:ext cx="9689" cy="302224"/>
            </a:xfrm>
            <a:custGeom>
              <a:avLst/>
              <a:gdLst>
                <a:gd name="connsiteX0" fmla="*/ 0 w 9689"/>
                <a:gd name="connsiteY0" fmla="*/ 0 h 302224"/>
                <a:gd name="connsiteX1" fmla="*/ 9689 w 9689"/>
                <a:gd name="connsiteY1" fmla="*/ 0 h 302224"/>
                <a:gd name="connsiteX2" fmla="*/ 9689 w 9689"/>
                <a:gd name="connsiteY2" fmla="*/ 302225 h 302224"/>
                <a:gd name="connsiteX3" fmla="*/ 0 w 9689"/>
                <a:gd name="connsiteY3" fmla="*/ 302225 h 302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89" h="302224">
                  <a:moveTo>
                    <a:pt x="0" y="0"/>
                  </a:moveTo>
                  <a:lnTo>
                    <a:pt x="9689" y="0"/>
                  </a:lnTo>
                  <a:lnTo>
                    <a:pt x="9689" y="302225"/>
                  </a:lnTo>
                  <a:lnTo>
                    <a:pt x="0" y="3022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1" name="任意多边形: 形状 510">
              <a:extLst>
                <a:ext uri="{FF2B5EF4-FFF2-40B4-BE49-F238E27FC236}">
                  <a16:creationId xmlns:a16="http://schemas.microsoft.com/office/drawing/2014/main" id="{F87F0774-8359-9833-0465-78B2139F389A}"/>
                </a:ext>
              </a:extLst>
            </p:cNvPr>
            <p:cNvSpPr/>
            <p:nvPr/>
          </p:nvSpPr>
          <p:spPr>
            <a:xfrm>
              <a:off x="8475338" y="6402107"/>
              <a:ext cx="9069" cy="283388"/>
            </a:xfrm>
            <a:custGeom>
              <a:avLst/>
              <a:gdLst>
                <a:gd name="connsiteX0" fmla="*/ 0 w 9069"/>
                <a:gd name="connsiteY0" fmla="*/ 0 h 283388"/>
                <a:gd name="connsiteX1" fmla="*/ 9069 w 9069"/>
                <a:gd name="connsiteY1" fmla="*/ 0 h 283388"/>
                <a:gd name="connsiteX2" fmla="*/ 9069 w 9069"/>
                <a:gd name="connsiteY2" fmla="*/ 283389 h 283388"/>
                <a:gd name="connsiteX3" fmla="*/ 0 w 9069"/>
                <a:gd name="connsiteY3" fmla="*/ 283389 h 283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69" h="283388">
                  <a:moveTo>
                    <a:pt x="0" y="0"/>
                  </a:moveTo>
                  <a:lnTo>
                    <a:pt x="9069" y="0"/>
                  </a:lnTo>
                  <a:lnTo>
                    <a:pt x="9069" y="283389"/>
                  </a:lnTo>
                  <a:lnTo>
                    <a:pt x="0" y="28338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2" name="任意多边形: 形状 511">
              <a:extLst>
                <a:ext uri="{FF2B5EF4-FFF2-40B4-BE49-F238E27FC236}">
                  <a16:creationId xmlns:a16="http://schemas.microsoft.com/office/drawing/2014/main" id="{8020BFE8-A338-F776-8A42-F335C438E842}"/>
                </a:ext>
              </a:extLst>
            </p:cNvPr>
            <p:cNvSpPr/>
            <p:nvPr/>
          </p:nvSpPr>
          <p:spPr>
            <a:xfrm>
              <a:off x="8431078" y="6274830"/>
              <a:ext cx="48755" cy="9611"/>
            </a:xfrm>
            <a:custGeom>
              <a:avLst/>
              <a:gdLst>
                <a:gd name="connsiteX0" fmla="*/ 0 w 48755"/>
                <a:gd name="connsiteY0" fmla="*/ 0 h 9611"/>
                <a:gd name="connsiteX1" fmla="*/ 48756 w 48755"/>
                <a:gd name="connsiteY1" fmla="*/ 0 h 9611"/>
                <a:gd name="connsiteX2" fmla="*/ 48756 w 48755"/>
                <a:gd name="connsiteY2" fmla="*/ 9612 h 9611"/>
                <a:gd name="connsiteX3" fmla="*/ 0 w 48755"/>
                <a:gd name="connsiteY3" fmla="*/ 9612 h 9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755" h="9611">
                  <a:moveTo>
                    <a:pt x="0" y="0"/>
                  </a:moveTo>
                  <a:lnTo>
                    <a:pt x="48756" y="0"/>
                  </a:lnTo>
                  <a:lnTo>
                    <a:pt x="48756" y="9612"/>
                  </a:lnTo>
                  <a:lnTo>
                    <a:pt x="0" y="96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3" name="任意多边形: 形状 512">
              <a:extLst>
                <a:ext uri="{FF2B5EF4-FFF2-40B4-BE49-F238E27FC236}">
                  <a16:creationId xmlns:a16="http://schemas.microsoft.com/office/drawing/2014/main" id="{1A35A179-0E09-124E-1426-F91C2D9556AE}"/>
                </a:ext>
              </a:extLst>
            </p:cNvPr>
            <p:cNvSpPr/>
            <p:nvPr/>
          </p:nvSpPr>
          <p:spPr>
            <a:xfrm>
              <a:off x="8431078" y="6297077"/>
              <a:ext cx="48755" cy="9611"/>
            </a:xfrm>
            <a:custGeom>
              <a:avLst/>
              <a:gdLst>
                <a:gd name="connsiteX0" fmla="*/ 0 w 48755"/>
                <a:gd name="connsiteY0" fmla="*/ 0 h 9611"/>
                <a:gd name="connsiteX1" fmla="*/ 48756 w 48755"/>
                <a:gd name="connsiteY1" fmla="*/ 0 h 9611"/>
                <a:gd name="connsiteX2" fmla="*/ 48756 w 48755"/>
                <a:gd name="connsiteY2" fmla="*/ 9612 h 9611"/>
                <a:gd name="connsiteX3" fmla="*/ 0 w 48755"/>
                <a:gd name="connsiteY3" fmla="*/ 9612 h 9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755" h="9611">
                  <a:moveTo>
                    <a:pt x="0" y="0"/>
                  </a:moveTo>
                  <a:lnTo>
                    <a:pt x="48756" y="0"/>
                  </a:lnTo>
                  <a:lnTo>
                    <a:pt x="48756" y="9612"/>
                  </a:lnTo>
                  <a:lnTo>
                    <a:pt x="0" y="96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4" name="任意多边形: 形状 513">
              <a:extLst>
                <a:ext uri="{FF2B5EF4-FFF2-40B4-BE49-F238E27FC236}">
                  <a16:creationId xmlns:a16="http://schemas.microsoft.com/office/drawing/2014/main" id="{D0D67C47-81AE-8FB9-9F03-73677612EBC6}"/>
                </a:ext>
              </a:extLst>
            </p:cNvPr>
            <p:cNvSpPr/>
            <p:nvPr/>
          </p:nvSpPr>
          <p:spPr>
            <a:xfrm>
              <a:off x="8431078" y="6319400"/>
              <a:ext cx="48755" cy="9611"/>
            </a:xfrm>
            <a:custGeom>
              <a:avLst/>
              <a:gdLst>
                <a:gd name="connsiteX0" fmla="*/ 0 w 48755"/>
                <a:gd name="connsiteY0" fmla="*/ 0 h 9611"/>
                <a:gd name="connsiteX1" fmla="*/ 48756 w 48755"/>
                <a:gd name="connsiteY1" fmla="*/ 0 h 9611"/>
                <a:gd name="connsiteX2" fmla="*/ 48756 w 48755"/>
                <a:gd name="connsiteY2" fmla="*/ 9612 h 9611"/>
                <a:gd name="connsiteX3" fmla="*/ 0 w 48755"/>
                <a:gd name="connsiteY3" fmla="*/ 9612 h 9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755" h="9611">
                  <a:moveTo>
                    <a:pt x="0" y="0"/>
                  </a:moveTo>
                  <a:lnTo>
                    <a:pt x="48756" y="0"/>
                  </a:lnTo>
                  <a:lnTo>
                    <a:pt x="48756" y="9612"/>
                  </a:lnTo>
                  <a:lnTo>
                    <a:pt x="0" y="96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5" name="任意多边形: 形状 514">
              <a:extLst>
                <a:ext uri="{FF2B5EF4-FFF2-40B4-BE49-F238E27FC236}">
                  <a16:creationId xmlns:a16="http://schemas.microsoft.com/office/drawing/2014/main" id="{F6F23C36-8845-0630-571C-323C28C51806}"/>
                </a:ext>
              </a:extLst>
            </p:cNvPr>
            <p:cNvSpPr/>
            <p:nvPr/>
          </p:nvSpPr>
          <p:spPr>
            <a:xfrm>
              <a:off x="8431078" y="6341724"/>
              <a:ext cx="48755" cy="9611"/>
            </a:xfrm>
            <a:custGeom>
              <a:avLst/>
              <a:gdLst>
                <a:gd name="connsiteX0" fmla="*/ 0 w 48755"/>
                <a:gd name="connsiteY0" fmla="*/ 0 h 9611"/>
                <a:gd name="connsiteX1" fmla="*/ 48756 w 48755"/>
                <a:gd name="connsiteY1" fmla="*/ 0 h 9611"/>
                <a:gd name="connsiteX2" fmla="*/ 48756 w 48755"/>
                <a:gd name="connsiteY2" fmla="*/ 9612 h 9611"/>
                <a:gd name="connsiteX3" fmla="*/ 0 w 48755"/>
                <a:gd name="connsiteY3" fmla="*/ 9612 h 9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755" h="9611">
                  <a:moveTo>
                    <a:pt x="0" y="0"/>
                  </a:moveTo>
                  <a:lnTo>
                    <a:pt x="48756" y="0"/>
                  </a:lnTo>
                  <a:lnTo>
                    <a:pt x="48756" y="9612"/>
                  </a:lnTo>
                  <a:lnTo>
                    <a:pt x="0" y="96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6" name="任意多边形: 形状 515">
              <a:extLst>
                <a:ext uri="{FF2B5EF4-FFF2-40B4-BE49-F238E27FC236}">
                  <a16:creationId xmlns:a16="http://schemas.microsoft.com/office/drawing/2014/main" id="{4B4AA1D4-59BA-8BCE-D8E2-6302EDE73A73}"/>
                </a:ext>
              </a:extLst>
            </p:cNvPr>
            <p:cNvSpPr/>
            <p:nvPr/>
          </p:nvSpPr>
          <p:spPr>
            <a:xfrm>
              <a:off x="8759502" y="6367691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7" name="任意多边形: 形状 516">
              <a:extLst>
                <a:ext uri="{FF2B5EF4-FFF2-40B4-BE49-F238E27FC236}">
                  <a16:creationId xmlns:a16="http://schemas.microsoft.com/office/drawing/2014/main" id="{1D1F9293-1E87-DA15-9D26-EC9F48D0E6DD}"/>
                </a:ext>
              </a:extLst>
            </p:cNvPr>
            <p:cNvSpPr/>
            <p:nvPr/>
          </p:nvSpPr>
          <p:spPr>
            <a:xfrm>
              <a:off x="8759502" y="6385674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8" name="任意多边形: 形状 517">
              <a:extLst>
                <a:ext uri="{FF2B5EF4-FFF2-40B4-BE49-F238E27FC236}">
                  <a16:creationId xmlns:a16="http://schemas.microsoft.com/office/drawing/2014/main" id="{98C6C50D-927A-1571-8328-86CE2491EAE6}"/>
                </a:ext>
              </a:extLst>
            </p:cNvPr>
            <p:cNvSpPr/>
            <p:nvPr/>
          </p:nvSpPr>
          <p:spPr>
            <a:xfrm>
              <a:off x="8900344" y="6394588"/>
              <a:ext cx="46508" cy="8836"/>
            </a:xfrm>
            <a:custGeom>
              <a:avLst/>
              <a:gdLst>
                <a:gd name="connsiteX0" fmla="*/ 0 w 46508"/>
                <a:gd name="connsiteY0" fmla="*/ 0 h 8836"/>
                <a:gd name="connsiteX1" fmla="*/ 46508 w 46508"/>
                <a:gd name="connsiteY1" fmla="*/ 0 h 8836"/>
                <a:gd name="connsiteX2" fmla="*/ 46508 w 46508"/>
                <a:gd name="connsiteY2" fmla="*/ 8837 h 8836"/>
                <a:gd name="connsiteX3" fmla="*/ 0 w 46508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8836">
                  <a:moveTo>
                    <a:pt x="0" y="0"/>
                  </a:moveTo>
                  <a:lnTo>
                    <a:pt x="46508" y="0"/>
                  </a:lnTo>
                  <a:lnTo>
                    <a:pt x="46508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9" name="任意多边形: 形状 518">
              <a:extLst>
                <a:ext uri="{FF2B5EF4-FFF2-40B4-BE49-F238E27FC236}">
                  <a16:creationId xmlns:a16="http://schemas.microsoft.com/office/drawing/2014/main" id="{3DDA375C-7D2D-4219-A277-D1462095EBF9}"/>
                </a:ext>
              </a:extLst>
            </p:cNvPr>
            <p:cNvSpPr/>
            <p:nvPr/>
          </p:nvSpPr>
          <p:spPr>
            <a:xfrm>
              <a:off x="8900344" y="6412572"/>
              <a:ext cx="46508" cy="8836"/>
            </a:xfrm>
            <a:custGeom>
              <a:avLst/>
              <a:gdLst>
                <a:gd name="connsiteX0" fmla="*/ 0 w 46508"/>
                <a:gd name="connsiteY0" fmla="*/ 0 h 8836"/>
                <a:gd name="connsiteX1" fmla="*/ 46508 w 46508"/>
                <a:gd name="connsiteY1" fmla="*/ 0 h 8836"/>
                <a:gd name="connsiteX2" fmla="*/ 46508 w 46508"/>
                <a:gd name="connsiteY2" fmla="*/ 8837 h 8836"/>
                <a:gd name="connsiteX3" fmla="*/ 0 w 46508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8836">
                  <a:moveTo>
                    <a:pt x="0" y="0"/>
                  </a:moveTo>
                  <a:lnTo>
                    <a:pt x="46508" y="0"/>
                  </a:lnTo>
                  <a:lnTo>
                    <a:pt x="46508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0" name="任意多边形: 形状 519">
              <a:extLst>
                <a:ext uri="{FF2B5EF4-FFF2-40B4-BE49-F238E27FC236}">
                  <a16:creationId xmlns:a16="http://schemas.microsoft.com/office/drawing/2014/main" id="{05D2E05F-C7CC-8C18-269E-7A83511FBBD4}"/>
                </a:ext>
              </a:extLst>
            </p:cNvPr>
            <p:cNvSpPr/>
            <p:nvPr/>
          </p:nvSpPr>
          <p:spPr>
            <a:xfrm>
              <a:off x="8975299" y="6412494"/>
              <a:ext cx="60072" cy="8836"/>
            </a:xfrm>
            <a:custGeom>
              <a:avLst/>
              <a:gdLst>
                <a:gd name="connsiteX0" fmla="*/ 0 w 60072"/>
                <a:gd name="connsiteY0" fmla="*/ 0 h 8836"/>
                <a:gd name="connsiteX1" fmla="*/ 60073 w 60072"/>
                <a:gd name="connsiteY1" fmla="*/ 0 h 8836"/>
                <a:gd name="connsiteX2" fmla="*/ 60073 w 60072"/>
                <a:gd name="connsiteY2" fmla="*/ 8837 h 8836"/>
                <a:gd name="connsiteX3" fmla="*/ 0 w 60072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2" h="8836">
                  <a:moveTo>
                    <a:pt x="0" y="0"/>
                  </a:moveTo>
                  <a:lnTo>
                    <a:pt x="60073" y="0"/>
                  </a:lnTo>
                  <a:lnTo>
                    <a:pt x="60073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1" name="任意多边形: 形状 520">
              <a:extLst>
                <a:ext uri="{FF2B5EF4-FFF2-40B4-BE49-F238E27FC236}">
                  <a16:creationId xmlns:a16="http://schemas.microsoft.com/office/drawing/2014/main" id="{27265CBF-2BF4-5BC1-DC38-9EF59FD9122B}"/>
                </a:ext>
              </a:extLst>
            </p:cNvPr>
            <p:cNvSpPr/>
            <p:nvPr/>
          </p:nvSpPr>
          <p:spPr>
            <a:xfrm>
              <a:off x="8975299" y="6430477"/>
              <a:ext cx="60072" cy="8836"/>
            </a:xfrm>
            <a:custGeom>
              <a:avLst/>
              <a:gdLst>
                <a:gd name="connsiteX0" fmla="*/ 0 w 60072"/>
                <a:gd name="connsiteY0" fmla="*/ 0 h 8836"/>
                <a:gd name="connsiteX1" fmla="*/ 60073 w 60072"/>
                <a:gd name="connsiteY1" fmla="*/ 0 h 8836"/>
                <a:gd name="connsiteX2" fmla="*/ 60073 w 60072"/>
                <a:gd name="connsiteY2" fmla="*/ 8837 h 8836"/>
                <a:gd name="connsiteX3" fmla="*/ 0 w 60072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2" h="8836">
                  <a:moveTo>
                    <a:pt x="0" y="0"/>
                  </a:moveTo>
                  <a:lnTo>
                    <a:pt x="60073" y="0"/>
                  </a:lnTo>
                  <a:lnTo>
                    <a:pt x="60073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2" name="任意多边形: 形状 521">
              <a:extLst>
                <a:ext uri="{FF2B5EF4-FFF2-40B4-BE49-F238E27FC236}">
                  <a16:creationId xmlns:a16="http://schemas.microsoft.com/office/drawing/2014/main" id="{FF28A325-5E51-A995-7B47-C99BD51A0676}"/>
                </a:ext>
              </a:extLst>
            </p:cNvPr>
            <p:cNvSpPr/>
            <p:nvPr/>
          </p:nvSpPr>
          <p:spPr>
            <a:xfrm>
              <a:off x="9065370" y="6432182"/>
              <a:ext cx="68831" cy="8836"/>
            </a:xfrm>
            <a:custGeom>
              <a:avLst/>
              <a:gdLst>
                <a:gd name="connsiteX0" fmla="*/ 0 w 68831"/>
                <a:gd name="connsiteY0" fmla="*/ 0 h 8836"/>
                <a:gd name="connsiteX1" fmla="*/ 68832 w 68831"/>
                <a:gd name="connsiteY1" fmla="*/ 0 h 8836"/>
                <a:gd name="connsiteX2" fmla="*/ 68832 w 68831"/>
                <a:gd name="connsiteY2" fmla="*/ 8837 h 8836"/>
                <a:gd name="connsiteX3" fmla="*/ 0 w 68831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831" h="8836">
                  <a:moveTo>
                    <a:pt x="0" y="0"/>
                  </a:moveTo>
                  <a:lnTo>
                    <a:pt x="68832" y="0"/>
                  </a:lnTo>
                  <a:lnTo>
                    <a:pt x="68832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3" name="任意多边形: 形状 522">
              <a:extLst>
                <a:ext uri="{FF2B5EF4-FFF2-40B4-BE49-F238E27FC236}">
                  <a16:creationId xmlns:a16="http://schemas.microsoft.com/office/drawing/2014/main" id="{083F2AFF-FB35-1646-4873-0A449CD9D9DA}"/>
                </a:ext>
              </a:extLst>
            </p:cNvPr>
            <p:cNvSpPr/>
            <p:nvPr/>
          </p:nvSpPr>
          <p:spPr>
            <a:xfrm>
              <a:off x="9065370" y="6450088"/>
              <a:ext cx="68831" cy="8836"/>
            </a:xfrm>
            <a:custGeom>
              <a:avLst/>
              <a:gdLst>
                <a:gd name="connsiteX0" fmla="*/ 0 w 68831"/>
                <a:gd name="connsiteY0" fmla="*/ 0 h 8836"/>
                <a:gd name="connsiteX1" fmla="*/ 68832 w 68831"/>
                <a:gd name="connsiteY1" fmla="*/ 0 h 8836"/>
                <a:gd name="connsiteX2" fmla="*/ 68832 w 68831"/>
                <a:gd name="connsiteY2" fmla="*/ 8837 h 8836"/>
                <a:gd name="connsiteX3" fmla="*/ 0 w 68831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831" h="8836">
                  <a:moveTo>
                    <a:pt x="0" y="0"/>
                  </a:moveTo>
                  <a:lnTo>
                    <a:pt x="68832" y="0"/>
                  </a:lnTo>
                  <a:lnTo>
                    <a:pt x="68832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4" name="任意多边形: 形状 523">
              <a:extLst>
                <a:ext uri="{FF2B5EF4-FFF2-40B4-BE49-F238E27FC236}">
                  <a16:creationId xmlns:a16="http://schemas.microsoft.com/office/drawing/2014/main" id="{9BD6ABD5-49A4-A86E-E0D0-B59F95CFC28D}"/>
                </a:ext>
              </a:extLst>
            </p:cNvPr>
            <p:cNvSpPr/>
            <p:nvPr/>
          </p:nvSpPr>
          <p:spPr>
            <a:xfrm>
              <a:off x="8759502" y="6403580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5" name="任意多边形: 形状 524">
              <a:extLst>
                <a:ext uri="{FF2B5EF4-FFF2-40B4-BE49-F238E27FC236}">
                  <a16:creationId xmlns:a16="http://schemas.microsoft.com/office/drawing/2014/main" id="{6846B43D-8E6E-949D-2094-6AA40D35D18A}"/>
                </a:ext>
              </a:extLst>
            </p:cNvPr>
            <p:cNvSpPr/>
            <p:nvPr/>
          </p:nvSpPr>
          <p:spPr>
            <a:xfrm>
              <a:off x="8759502" y="6421486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6" name="任意多边形: 形状 525">
              <a:extLst>
                <a:ext uri="{FF2B5EF4-FFF2-40B4-BE49-F238E27FC236}">
                  <a16:creationId xmlns:a16="http://schemas.microsoft.com/office/drawing/2014/main" id="{1EF13716-881C-37B4-8A14-2AD73AAC93DD}"/>
                </a:ext>
              </a:extLst>
            </p:cNvPr>
            <p:cNvSpPr/>
            <p:nvPr/>
          </p:nvSpPr>
          <p:spPr>
            <a:xfrm>
              <a:off x="8759502" y="6439469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7" name="任意多边形: 形状 526">
              <a:extLst>
                <a:ext uri="{FF2B5EF4-FFF2-40B4-BE49-F238E27FC236}">
                  <a16:creationId xmlns:a16="http://schemas.microsoft.com/office/drawing/2014/main" id="{522883E5-0555-9B24-0F1E-572D8AC1F120}"/>
                </a:ext>
              </a:extLst>
            </p:cNvPr>
            <p:cNvSpPr/>
            <p:nvPr/>
          </p:nvSpPr>
          <p:spPr>
            <a:xfrm>
              <a:off x="8759502" y="6457374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8" name="任意多边形: 形状 527">
              <a:extLst>
                <a:ext uri="{FF2B5EF4-FFF2-40B4-BE49-F238E27FC236}">
                  <a16:creationId xmlns:a16="http://schemas.microsoft.com/office/drawing/2014/main" id="{E10375B5-DF1A-C65E-B738-FB3985A445AC}"/>
                </a:ext>
              </a:extLst>
            </p:cNvPr>
            <p:cNvSpPr/>
            <p:nvPr/>
          </p:nvSpPr>
          <p:spPr>
            <a:xfrm>
              <a:off x="8759502" y="6475280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9" name="任意多边形: 形状 528">
              <a:extLst>
                <a:ext uri="{FF2B5EF4-FFF2-40B4-BE49-F238E27FC236}">
                  <a16:creationId xmlns:a16="http://schemas.microsoft.com/office/drawing/2014/main" id="{109CEB01-4CE2-3140-8AF0-1B4E65743362}"/>
                </a:ext>
              </a:extLst>
            </p:cNvPr>
            <p:cNvSpPr/>
            <p:nvPr/>
          </p:nvSpPr>
          <p:spPr>
            <a:xfrm>
              <a:off x="8759502" y="6493263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0" name="任意多边形: 形状 529">
              <a:extLst>
                <a:ext uri="{FF2B5EF4-FFF2-40B4-BE49-F238E27FC236}">
                  <a16:creationId xmlns:a16="http://schemas.microsoft.com/office/drawing/2014/main" id="{FC84077A-9D93-D7BE-9375-3F34183D756C}"/>
                </a:ext>
              </a:extLst>
            </p:cNvPr>
            <p:cNvSpPr/>
            <p:nvPr/>
          </p:nvSpPr>
          <p:spPr>
            <a:xfrm>
              <a:off x="8759502" y="6511169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1" name="任意多边形: 形状 530">
              <a:extLst>
                <a:ext uri="{FF2B5EF4-FFF2-40B4-BE49-F238E27FC236}">
                  <a16:creationId xmlns:a16="http://schemas.microsoft.com/office/drawing/2014/main" id="{31D1B4B8-71A4-7DC1-445A-827BD1D19306}"/>
                </a:ext>
              </a:extLst>
            </p:cNvPr>
            <p:cNvSpPr/>
            <p:nvPr/>
          </p:nvSpPr>
          <p:spPr>
            <a:xfrm>
              <a:off x="8759502" y="6529074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2" name="任意多边形: 形状 531">
              <a:extLst>
                <a:ext uri="{FF2B5EF4-FFF2-40B4-BE49-F238E27FC236}">
                  <a16:creationId xmlns:a16="http://schemas.microsoft.com/office/drawing/2014/main" id="{697DCDA1-35B8-286D-4E61-99652C18A9F7}"/>
                </a:ext>
              </a:extLst>
            </p:cNvPr>
            <p:cNvSpPr/>
            <p:nvPr/>
          </p:nvSpPr>
          <p:spPr>
            <a:xfrm>
              <a:off x="8609669" y="6640306"/>
              <a:ext cx="290675" cy="10309"/>
            </a:xfrm>
            <a:custGeom>
              <a:avLst/>
              <a:gdLst>
                <a:gd name="connsiteX0" fmla="*/ 0 w 290675"/>
                <a:gd name="connsiteY0" fmla="*/ 0 h 10309"/>
                <a:gd name="connsiteX1" fmla="*/ 290675 w 290675"/>
                <a:gd name="connsiteY1" fmla="*/ 0 h 10309"/>
                <a:gd name="connsiteX2" fmla="*/ 290675 w 290675"/>
                <a:gd name="connsiteY2" fmla="*/ 10309 h 10309"/>
                <a:gd name="connsiteX3" fmla="*/ 0 w 290675"/>
                <a:gd name="connsiteY3" fmla="*/ 10309 h 10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0675" h="10309">
                  <a:moveTo>
                    <a:pt x="0" y="0"/>
                  </a:moveTo>
                  <a:lnTo>
                    <a:pt x="290675" y="0"/>
                  </a:lnTo>
                  <a:lnTo>
                    <a:pt x="290675" y="10309"/>
                  </a:lnTo>
                  <a:lnTo>
                    <a:pt x="0" y="1030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3" name="任意多边形: 形状 532">
              <a:extLst>
                <a:ext uri="{FF2B5EF4-FFF2-40B4-BE49-F238E27FC236}">
                  <a16:creationId xmlns:a16="http://schemas.microsoft.com/office/drawing/2014/main" id="{1EA9AF1E-A66D-B1C9-6CD1-CE64C767D8D8}"/>
                </a:ext>
              </a:extLst>
            </p:cNvPr>
            <p:cNvSpPr/>
            <p:nvPr/>
          </p:nvSpPr>
          <p:spPr>
            <a:xfrm>
              <a:off x="8609669" y="6664878"/>
              <a:ext cx="290675" cy="10309"/>
            </a:xfrm>
            <a:custGeom>
              <a:avLst/>
              <a:gdLst>
                <a:gd name="connsiteX0" fmla="*/ 0 w 290675"/>
                <a:gd name="connsiteY0" fmla="*/ 0 h 10309"/>
                <a:gd name="connsiteX1" fmla="*/ 290675 w 290675"/>
                <a:gd name="connsiteY1" fmla="*/ 0 h 10309"/>
                <a:gd name="connsiteX2" fmla="*/ 290675 w 290675"/>
                <a:gd name="connsiteY2" fmla="*/ 10309 h 10309"/>
                <a:gd name="connsiteX3" fmla="*/ 0 w 290675"/>
                <a:gd name="connsiteY3" fmla="*/ 10309 h 10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0675" h="10309">
                  <a:moveTo>
                    <a:pt x="0" y="0"/>
                  </a:moveTo>
                  <a:lnTo>
                    <a:pt x="290675" y="0"/>
                  </a:lnTo>
                  <a:lnTo>
                    <a:pt x="290675" y="10309"/>
                  </a:lnTo>
                  <a:lnTo>
                    <a:pt x="0" y="1030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534" name="矩形 533">
            <a:extLst>
              <a:ext uri="{FF2B5EF4-FFF2-40B4-BE49-F238E27FC236}">
                <a16:creationId xmlns:a16="http://schemas.microsoft.com/office/drawing/2014/main" id="{C869C035-E318-7833-69A0-695ED4E348F6}"/>
              </a:ext>
            </a:extLst>
          </p:cNvPr>
          <p:cNvSpPr/>
          <p:nvPr userDrawn="1"/>
        </p:nvSpPr>
        <p:spPr>
          <a:xfrm>
            <a:off x="0" y="6751726"/>
            <a:ext cx="12192000" cy="113269"/>
          </a:xfrm>
          <a:prstGeom prst="rect">
            <a:avLst/>
          </a:prstGeom>
          <a:gradFill flip="none" rotWithShape="1">
            <a:gsLst>
              <a:gs pos="0">
                <a:srgbClr val="D90012"/>
              </a:gs>
              <a:gs pos="100000">
                <a:srgbClr val="A4050E"/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0766475-3C67-4DF2-BE17-F0B0C8E38830}" type="datetimeFigureOut">
              <a:rPr lang="zh-CN" altLang="en-US" smtClean="0"/>
              <a:t>2022/5/16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DD48D3E-B07C-4BE8-84F7-DD272BD0532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55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61012525"/>
      </p:ext>
    </p:extLst>
  </p:cSld>
  <p:clrMap bg1="lt1" tx1="dk1" bg2="lt2" tx2="dk2" accent1="accent1" accent2="accent2" accent3="accent3" accent4="accent4" accent5="accent5" accent6="accent6" hlink="hlink" folHlink="folHlink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8.xml"/><Relationship Id="rId5" Type="http://schemas.openxmlformats.org/officeDocument/2006/relationships/image" Target="../media/image8.jpeg"/><Relationship Id="rId4" Type="http://schemas.openxmlformats.org/officeDocument/2006/relationships/image" Target="../media/image7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9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10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1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.xml"/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1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7.xml"/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13.xml"/><Relationship Id="rId4" Type="http://schemas.openxmlformats.org/officeDocument/2006/relationships/image" Target="../media/image1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.xml"/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1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9.xml"/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15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notesSlide" Target="../notesSlides/notesSlide20.xml"/><Relationship Id="rId7" Type="http://schemas.microsoft.com/office/2007/relationships/hdphoto" Target="../media/hdphoto3.wdp"/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16.xml"/><Relationship Id="rId6" Type="http://schemas.openxmlformats.org/officeDocument/2006/relationships/image" Target="../media/image10.png"/><Relationship Id="rId5" Type="http://schemas.microsoft.com/office/2007/relationships/hdphoto" Target="../media/hdphoto2.wdp"/><Relationship Id="rId10" Type="http://schemas.openxmlformats.org/officeDocument/2006/relationships/image" Target="../media/image12.png"/><Relationship Id="rId4" Type="http://schemas.openxmlformats.org/officeDocument/2006/relationships/image" Target="../media/image9.png"/><Relationship Id="rId9" Type="http://schemas.microsoft.com/office/2007/relationships/hdphoto" Target="../media/hdphoto4.wdp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2.xml"/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1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3.xml"/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18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4.xml"/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19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hyperlink" Target="http://www.51pptmoban.com/" TargetMode="Externa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4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5.xml"/><Relationship Id="rId6" Type="http://schemas.microsoft.com/office/2007/relationships/hdphoto" Target="../media/hdphoto1.wdp"/><Relationship Id="rId5" Type="http://schemas.openxmlformats.org/officeDocument/2006/relationships/image" Target="../media/image2.png"/><Relationship Id="rId4" Type="http://schemas.openxmlformats.org/officeDocument/2006/relationships/image" Target="../media/image1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7" Type="http://schemas.openxmlformats.org/officeDocument/2006/relationships/image" Target="../media/image6.jpeg"/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6.xml"/><Relationship Id="rId6" Type="http://schemas.openxmlformats.org/officeDocument/2006/relationships/image" Target="../media/image5.jpeg"/><Relationship Id="rId5" Type="http://schemas.openxmlformats.org/officeDocument/2006/relationships/image" Target="../media/image4.jpeg"/><Relationship Id="rId4" Type="http://schemas.openxmlformats.org/officeDocument/2006/relationships/image" Target="../media/image3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3" name="Freeform 5">
            <a:extLst>
              <a:ext uri="{FF2B5EF4-FFF2-40B4-BE49-F238E27FC236}">
                <a16:creationId xmlns:a16="http://schemas.microsoft.com/office/drawing/2014/main" id="{A26493A0-2EB3-4CD3-1B0D-704710E66772}"/>
              </a:ext>
            </a:extLst>
          </p:cNvPr>
          <p:cNvSpPr>
            <a:spLocks noEditPoints="1"/>
          </p:cNvSpPr>
          <p:nvPr/>
        </p:nvSpPr>
        <p:spPr bwMode="auto">
          <a:xfrm>
            <a:off x="1521349" y="305082"/>
            <a:ext cx="8885394" cy="4334042"/>
          </a:xfrm>
          <a:custGeom>
            <a:avLst/>
            <a:gdLst>
              <a:gd name="T0" fmla="*/ 1193 w 3611"/>
              <a:gd name="T1" fmla="*/ 65 h 1760"/>
              <a:gd name="T2" fmla="*/ 1206 w 3611"/>
              <a:gd name="T3" fmla="*/ 92 h 1760"/>
              <a:gd name="T4" fmla="*/ 1114 w 3611"/>
              <a:gd name="T5" fmla="*/ 118 h 1760"/>
              <a:gd name="T6" fmla="*/ 878 w 3611"/>
              <a:gd name="T7" fmla="*/ 183 h 1760"/>
              <a:gd name="T8" fmla="*/ 444 w 3611"/>
              <a:gd name="T9" fmla="*/ 223 h 1760"/>
              <a:gd name="T10" fmla="*/ 2612 w 3611"/>
              <a:gd name="T11" fmla="*/ 223 h 1760"/>
              <a:gd name="T12" fmla="*/ 1363 w 3611"/>
              <a:gd name="T13" fmla="*/ 249 h 1760"/>
              <a:gd name="T14" fmla="*/ 2928 w 3611"/>
              <a:gd name="T15" fmla="*/ 236 h 1760"/>
              <a:gd name="T16" fmla="*/ 431 w 3611"/>
              <a:gd name="T17" fmla="*/ 289 h 1760"/>
              <a:gd name="T18" fmla="*/ 1981 w 3611"/>
              <a:gd name="T19" fmla="*/ 301 h 1760"/>
              <a:gd name="T20" fmla="*/ 3125 w 3611"/>
              <a:gd name="T21" fmla="*/ 301 h 1760"/>
              <a:gd name="T22" fmla="*/ 496 w 3611"/>
              <a:gd name="T23" fmla="*/ 328 h 1760"/>
              <a:gd name="T24" fmla="*/ 1981 w 3611"/>
              <a:gd name="T25" fmla="*/ 315 h 1760"/>
              <a:gd name="T26" fmla="*/ 2836 w 3611"/>
              <a:gd name="T27" fmla="*/ 328 h 1760"/>
              <a:gd name="T28" fmla="*/ 128 w 3611"/>
              <a:gd name="T29" fmla="*/ 380 h 1760"/>
              <a:gd name="T30" fmla="*/ 1232 w 3611"/>
              <a:gd name="T31" fmla="*/ 380 h 1760"/>
              <a:gd name="T32" fmla="*/ 2546 w 3611"/>
              <a:gd name="T33" fmla="*/ 367 h 1760"/>
              <a:gd name="T34" fmla="*/ 3361 w 3611"/>
              <a:gd name="T35" fmla="*/ 355 h 1760"/>
              <a:gd name="T36" fmla="*/ 707 w 3611"/>
              <a:gd name="T37" fmla="*/ 407 h 1760"/>
              <a:gd name="T38" fmla="*/ 2494 w 3611"/>
              <a:gd name="T39" fmla="*/ 420 h 1760"/>
              <a:gd name="T40" fmla="*/ 3401 w 3611"/>
              <a:gd name="T41" fmla="*/ 420 h 1760"/>
              <a:gd name="T42" fmla="*/ 1955 w 3611"/>
              <a:gd name="T43" fmla="*/ 446 h 1760"/>
              <a:gd name="T44" fmla="*/ 2770 w 3611"/>
              <a:gd name="T45" fmla="*/ 434 h 1760"/>
              <a:gd name="T46" fmla="*/ 628 w 3611"/>
              <a:gd name="T47" fmla="*/ 486 h 1760"/>
              <a:gd name="T48" fmla="*/ 2336 w 3611"/>
              <a:gd name="T49" fmla="*/ 499 h 1760"/>
              <a:gd name="T50" fmla="*/ 404 w 3611"/>
              <a:gd name="T51" fmla="*/ 512 h 1760"/>
              <a:gd name="T52" fmla="*/ 1876 w 3611"/>
              <a:gd name="T53" fmla="*/ 525 h 1760"/>
              <a:gd name="T54" fmla="*/ 2691 w 3611"/>
              <a:gd name="T55" fmla="*/ 512 h 1760"/>
              <a:gd name="T56" fmla="*/ 786 w 3611"/>
              <a:gd name="T57" fmla="*/ 565 h 1760"/>
              <a:gd name="T58" fmla="*/ 2218 w 3611"/>
              <a:gd name="T59" fmla="*/ 577 h 1760"/>
              <a:gd name="T60" fmla="*/ 3085 w 3611"/>
              <a:gd name="T61" fmla="*/ 577 h 1760"/>
              <a:gd name="T62" fmla="*/ 1758 w 3611"/>
              <a:gd name="T63" fmla="*/ 604 h 1760"/>
              <a:gd name="T64" fmla="*/ 2573 w 3611"/>
              <a:gd name="T65" fmla="*/ 591 h 1760"/>
              <a:gd name="T66" fmla="*/ 707 w 3611"/>
              <a:gd name="T67" fmla="*/ 643 h 1760"/>
              <a:gd name="T68" fmla="*/ 2376 w 3611"/>
              <a:gd name="T69" fmla="*/ 656 h 1760"/>
              <a:gd name="T70" fmla="*/ 602 w 3611"/>
              <a:gd name="T71" fmla="*/ 696 h 1760"/>
              <a:gd name="T72" fmla="*/ 2270 w 3611"/>
              <a:gd name="T73" fmla="*/ 683 h 1760"/>
              <a:gd name="T74" fmla="*/ 523 w 3611"/>
              <a:gd name="T75" fmla="*/ 710 h 1760"/>
              <a:gd name="T76" fmla="*/ 2284 w 3611"/>
              <a:gd name="T77" fmla="*/ 722 h 1760"/>
              <a:gd name="T78" fmla="*/ 602 w 3611"/>
              <a:gd name="T79" fmla="*/ 774 h 1760"/>
              <a:gd name="T80" fmla="*/ 2415 w 3611"/>
              <a:gd name="T81" fmla="*/ 774 h 1760"/>
              <a:gd name="T82" fmla="*/ 772 w 3611"/>
              <a:gd name="T83" fmla="*/ 801 h 1760"/>
              <a:gd name="T84" fmla="*/ 2415 w 3611"/>
              <a:gd name="T85" fmla="*/ 788 h 1760"/>
              <a:gd name="T86" fmla="*/ 1693 w 3611"/>
              <a:gd name="T87" fmla="*/ 841 h 1760"/>
              <a:gd name="T88" fmla="*/ 2573 w 3611"/>
              <a:gd name="T89" fmla="*/ 853 h 1760"/>
              <a:gd name="T90" fmla="*/ 1981 w 3611"/>
              <a:gd name="T91" fmla="*/ 893 h 1760"/>
              <a:gd name="T92" fmla="*/ 628 w 3611"/>
              <a:gd name="T93" fmla="*/ 919 h 1760"/>
              <a:gd name="T94" fmla="*/ 2218 w 3611"/>
              <a:gd name="T95" fmla="*/ 907 h 1760"/>
              <a:gd name="T96" fmla="*/ 1876 w 3611"/>
              <a:gd name="T97" fmla="*/ 959 h 1760"/>
              <a:gd name="T98" fmla="*/ 1745 w 3611"/>
              <a:gd name="T99" fmla="*/ 1011 h 1760"/>
              <a:gd name="T100" fmla="*/ 1627 w 3611"/>
              <a:gd name="T101" fmla="*/ 1025 h 1760"/>
              <a:gd name="T102" fmla="*/ 1127 w 3611"/>
              <a:gd name="T103" fmla="*/ 1077 h 1760"/>
              <a:gd name="T104" fmla="*/ 1075 w 3611"/>
              <a:gd name="T105" fmla="*/ 1104 h 1760"/>
              <a:gd name="T106" fmla="*/ 1023 w 3611"/>
              <a:gd name="T107" fmla="*/ 1156 h 1760"/>
              <a:gd name="T108" fmla="*/ 917 w 3611"/>
              <a:gd name="T109" fmla="*/ 1183 h 1760"/>
              <a:gd name="T110" fmla="*/ 956 w 3611"/>
              <a:gd name="T111" fmla="*/ 1222 h 1760"/>
              <a:gd name="T112" fmla="*/ 1101 w 3611"/>
              <a:gd name="T113" fmla="*/ 1274 h 1760"/>
              <a:gd name="T114" fmla="*/ 1272 w 3611"/>
              <a:gd name="T115" fmla="*/ 1326 h 1760"/>
              <a:gd name="T116" fmla="*/ 1245 w 3611"/>
              <a:gd name="T117" fmla="*/ 1353 h 1760"/>
              <a:gd name="T118" fmla="*/ 1114 w 3611"/>
              <a:gd name="T119" fmla="*/ 1405 h 1760"/>
              <a:gd name="T120" fmla="*/ 1154 w 3611"/>
              <a:gd name="T121" fmla="*/ 1445 h 1760"/>
              <a:gd name="T122" fmla="*/ 1929 w 3611"/>
              <a:gd name="T123" fmla="*/ 1471 h 1760"/>
              <a:gd name="T124" fmla="*/ 948 w 3611"/>
              <a:gd name="T125" fmla="*/ 1590 h 1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11" h="1760">
                <a:moveTo>
                  <a:pt x="825" y="13"/>
                </a:moveTo>
                <a:cubicBezTo>
                  <a:pt x="825" y="6"/>
                  <a:pt x="831" y="0"/>
                  <a:pt x="838" y="0"/>
                </a:cubicBezTo>
                <a:cubicBezTo>
                  <a:pt x="845" y="0"/>
                  <a:pt x="851" y="6"/>
                  <a:pt x="851" y="13"/>
                </a:cubicBezTo>
                <a:cubicBezTo>
                  <a:pt x="851" y="20"/>
                  <a:pt x="845" y="25"/>
                  <a:pt x="838" y="25"/>
                </a:cubicBezTo>
                <a:cubicBezTo>
                  <a:pt x="831" y="25"/>
                  <a:pt x="825" y="20"/>
                  <a:pt x="825" y="13"/>
                </a:cubicBezTo>
                <a:close/>
                <a:moveTo>
                  <a:pt x="878" y="25"/>
                </a:moveTo>
                <a:cubicBezTo>
                  <a:pt x="885" y="25"/>
                  <a:pt x="890" y="20"/>
                  <a:pt x="890" y="13"/>
                </a:cubicBezTo>
                <a:cubicBezTo>
                  <a:pt x="890" y="6"/>
                  <a:pt x="885" y="0"/>
                  <a:pt x="878" y="0"/>
                </a:cubicBezTo>
                <a:cubicBezTo>
                  <a:pt x="870" y="0"/>
                  <a:pt x="865" y="6"/>
                  <a:pt x="865" y="13"/>
                </a:cubicBezTo>
                <a:cubicBezTo>
                  <a:pt x="865" y="20"/>
                  <a:pt x="870" y="25"/>
                  <a:pt x="878" y="25"/>
                </a:cubicBezTo>
                <a:close/>
                <a:moveTo>
                  <a:pt x="917" y="25"/>
                </a:moveTo>
                <a:cubicBezTo>
                  <a:pt x="924" y="25"/>
                  <a:pt x="930" y="20"/>
                  <a:pt x="930" y="13"/>
                </a:cubicBezTo>
                <a:cubicBezTo>
                  <a:pt x="930" y="6"/>
                  <a:pt x="924" y="0"/>
                  <a:pt x="917" y="0"/>
                </a:cubicBezTo>
                <a:cubicBezTo>
                  <a:pt x="910" y="0"/>
                  <a:pt x="904" y="6"/>
                  <a:pt x="904" y="13"/>
                </a:cubicBezTo>
                <a:cubicBezTo>
                  <a:pt x="904" y="20"/>
                  <a:pt x="910" y="25"/>
                  <a:pt x="917" y="25"/>
                </a:cubicBezTo>
                <a:close/>
                <a:moveTo>
                  <a:pt x="956" y="25"/>
                </a:moveTo>
                <a:cubicBezTo>
                  <a:pt x="963" y="25"/>
                  <a:pt x="969" y="20"/>
                  <a:pt x="969" y="13"/>
                </a:cubicBezTo>
                <a:cubicBezTo>
                  <a:pt x="969" y="6"/>
                  <a:pt x="963" y="0"/>
                  <a:pt x="956" y="0"/>
                </a:cubicBezTo>
                <a:cubicBezTo>
                  <a:pt x="949" y="0"/>
                  <a:pt x="944" y="6"/>
                  <a:pt x="944" y="13"/>
                </a:cubicBezTo>
                <a:cubicBezTo>
                  <a:pt x="944" y="20"/>
                  <a:pt x="949" y="25"/>
                  <a:pt x="956" y="25"/>
                </a:cubicBezTo>
                <a:close/>
                <a:moveTo>
                  <a:pt x="996" y="25"/>
                </a:moveTo>
                <a:cubicBezTo>
                  <a:pt x="1003" y="25"/>
                  <a:pt x="1009" y="20"/>
                  <a:pt x="1009" y="13"/>
                </a:cubicBezTo>
                <a:cubicBezTo>
                  <a:pt x="1009" y="6"/>
                  <a:pt x="1003" y="0"/>
                  <a:pt x="996" y="0"/>
                </a:cubicBezTo>
                <a:cubicBezTo>
                  <a:pt x="989" y="0"/>
                  <a:pt x="983" y="6"/>
                  <a:pt x="983" y="13"/>
                </a:cubicBezTo>
                <a:cubicBezTo>
                  <a:pt x="983" y="20"/>
                  <a:pt x="989" y="25"/>
                  <a:pt x="996" y="25"/>
                </a:cubicBezTo>
                <a:close/>
                <a:moveTo>
                  <a:pt x="1035" y="25"/>
                </a:moveTo>
                <a:cubicBezTo>
                  <a:pt x="1042" y="25"/>
                  <a:pt x="1048" y="20"/>
                  <a:pt x="1048" y="13"/>
                </a:cubicBezTo>
                <a:cubicBezTo>
                  <a:pt x="1048" y="6"/>
                  <a:pt x="1042" y="0"/>
                  <a:pt x="1035" y="0"/>
                </a:cubicBezTo>
                <a:cubicBezTo>
                  <a:pt x="1028" y="0"/>
                  <a:pt x="1022" y="6"/>
                  <a:pt x="1022" y="13"/>
                </a:cubicBezTo>
                <a:cubicBezTo>
                  <a:pt x="1022" y="20"/>
                  <a:pt x="1028" y="25"/>
                  <a:pt x="1035" y="25"/>
                </a:cubicBezTo>
                <a:close/>
                <a:moveTo>
                  <a:pt x="1114" y="25"/>
                </a:moveTo>
                <a:cubicBezTo>
                  <a:pt x="1121" y="25"/>
                  <a:pt x="1127" y="20"/>
                  <a:pt x="1127" y="13"/>
                </a:cubicBezTo>
                <a:cubicBezTo>
                  <a:pt x="1127" y="6"/>
                  <a:pt x="1121" y="0"/>
                  <a:pt x="1114" y="0"/>
                </a:cubicBezTo>
                <a:cubicBezTo>
                  <a:pt x="1107" y="0"/>
                  <a:pt x="1101" y="6"/>
                  <a:pt x="1101" y="13"/>
                </a:cubicBezTo>
                <a:cubicBezTo>
                  <a:pt x="1101" y="20"/>
                  <a:pt x="1107" y="25"/>
                  <a:pt x="1114" y="25"/>
                </a:cubicBezTo>
                <a:close/>
                <a:moveTo>
                  <a:pt x="1193" y="25"/>
                </a:moveTo>
                <a:cubicBezTo>
                  <a:pt x="1200" y="25"/>
                  <a:pt x="1206" y="20"/>
                  <a:pt x="1206" y="13"/>
                </a:cubicBezTo>
                <a:cubicBezTo>
                  <a:pt x="1206" y="6"/>
                  <a:pt x="1200" y="0"/>
                  <a:pt x="1193" y="0"/>
                </a:cubicBezTo>
                <a:cubicBezTo>
                  <a:pt x="1186" y="0"/>
                  <a:pt x="1180" y="6"/>
                  <a:pt x="1180" y="13"/>
                </a:cubicBezTo>
                <a:cubicBezTo>
                  <a:pt x="1180" y="20"/>
                  <a:pt x="1186" y="25"/>
                  <a:pt x="1193" y="25"/>
                </a:cubicBezTo>
                <a:close/>
                <a:moveTo>
                  <a:pt x="1272" y="25"/>
                </a:moveTo>
                <a:cubicBezTo>
                  <a:pt x="1279" y="25"/>
                  <a:pt x="1285" y="20"/>
                  <a:pt x="1285" y="13"/>
                </a:cubicBezTo>
                <a:cubicBezTo>
                  <a:pt x="1285" y="6"/>
                  <a:pt x="1279" y="0"/>
                  <a:pt x="1272" y="0"/>
                </a:cubicBezTo>
                <a:cubicBezTo>
                  <a:pt x="1265" y="0"/>
                  <a:pt x="1259" y="6"/>
                  <a:pt x="1259" y="13"/>
                </a:cubicBezTo>
                <a:cubicBezTo>
                  <a:pt x="1259" y="20"/>
                  <a:pt x="1265" y="25"/>
                  <a:pt x="1272" y="25"/>
                </a:cubicBezTo>
                <a:close/>
                <a:moveTo>
                  <a:pt x="1311" y="25"/>
                </a:moveTo>
                <a:cubicBezTo>
                  <a:pt x="1318" y="25"/>
                  <a:pt x="1324" y="20"/>
                  <a:pt x="1324" y="13"/>
                </a:cubicBezTo>
                <a:cubicBezTo>
                  <a:pt x="1324" y="6"/>
                  <a:pt x="1318" y="0"/>
                  <a:pt x="1311" y="0"/>
                </a:cubicBezTo>
                <a:cubicBezTo>
                  <a:pt x="1304" y="0"/>
                  <a:pt x="1298" y="6"/>
                  <a:pt x="1298" y="13"/>
                </a:cubicBezTo>
                <a:cubicBezTo>
                  <a:pt x="1298" y="20"/>
                  <a:pt x="1304" y="25"/>
                  <a:pt x="1311" y="25"/>
                </a:cubicBezTo>
                <a:close/>
                <a:moveTo>
                  <a:pt x="1351" y="25"/>
                </a:moveTo>
                <a:cubicBezTo>
                  <a:pt x="1358" y="25"/>
                  <a:pt x="1363" y="20"/>
                  <a:pt x="1363" y="13"/>
                </a:cubicBezTo>
                <a:cubicBezTo>
                  <a:pt x="1363" y="6"/>
                  <a:pt x="1358" y="0"/>
                  <a:pt x="1351" y="0"/>
                </a:cubicBezTo>
                <a:cubicBezTo>
                  <a:pt x="1344" y="0"/>
                  <a:pt x="1338" y="6"/>
                  <a:pt x="1338" y="13"/>
                </a:cubicBezTo>
                <a:cubicBezTo>
                  <a:pt x="1338" y="20"/>
                  <a:pt x="1344" y="25"/>
                  <a:pt x="1351" y="25"/>
                </a:cubicBezTo>
                <a:close/>
                <a:moveTo>
                  <a:pt x="1390" y="25"/>
                </a:moveTo>
                <a:cubicBezTo>
                  <a:pt x="1397" y="25"/>
                  <a:pt x="1403" y="20"/>
                  <a:pt x="1403" y="13"/>
                </a:cubicBezTo>
                <a:cubicBezTo>
                  <a:pt x="1403" y="6"/>
                  <a:pt x="1397" y="0"/>
                  <a:pt x="1390" y="0"/>
                </a:cubicBezTo>
                <a:cubicBezTo>
                  <a:pt x="1383" y="0"/>
                  <a:pt x="1377" y="6"/>
                  <a:pt x="1377" y="13"/>
                </a:cubicBezTo>
                <a:cubicBezTo>
                  <a:pt x="1377" y="20"/>
                  <a:pt x="1383" y="25"/>
                  <a:pt x="1390" y="25"/>
                </a:cubicBezTo>
                <a:close/>
                <a:moveTo>
                  <a:pt x="1429" y="20"/>
                </a:moveTo>
                <a:cubicBezTo>
                  <a:pt x="1434" y="20"/>
                  <a:pt x="1437" y="17"/>
                  <a:pt x="1437" y="13"/>
                </a:cubicBezTo>
                <a:cubicBezTo>
                  <a:pt x="1437" y="9"/>
                  <a:pt x="1434" y="5"/>
                  <a:pt x="1429" y="5"/>
                </a:cubicBezTo>
                <a:cubicBezTo>
                  <a:pt x="1425" y="5"/>
                  <a:pt x="1422" y="9"/>
                  <a:pt x="1422" y="13"/>
                </a:cubicBezTo>
                <a:cubicBezTo>
                  <a:pt x="1422" y="17"/>
                  <a:pt x="1425" y="20"/>
                  <a:pt x="1429" y="20"/>
                </a:cubicBezTo>
                <a:close/>
                <a:moveTo>
                  <a:pt x="759" y="65"/>
                </a:moveTo>
                <a:cubicBezTo>
                  <a:pt x="766" y="65"/>
                  <a:pt x="772" y="59"/>
                  <a:pt x="772" y="52"/>
                </a:cubicBezTo>
                <a:cubicBezTo>
                  <a:pt x="772" y="45"/>
                  <a:pt x="766" y="39"/>
                  <a:pt x="759" y="39"/>
                </a:cubicBezTo>
                <a:cubicBezTo>
                  <a:pt x="752" y="39"/>
                  <a:pt x="746" y="45"/>
                  <a:pt x="746" y="52"/>
                </a:cubicBezTo>
                <a:cubicBezTo>
                  <a:pt x="746" y="59"/>
                  <a:pt x="752" y="65"/>
                  <a:pt x="759" y="65"/>
                </a:cubicBezTo>
                <a:close/>
                <a:moveTo>
                  <a:pt x="838" y="43"/>
                </a:moveTo>
                <a:cubicBezTo>
                  <a:pt x="833" y="43"/>
                  <a:pt x="829" y="47"/>
                  <a:pt x="829" y="52"/>
                </a:cubicBezTo>
                <a:cubicBezTo>
                  <a:pt x="829" y="57"/>
                  <a:pt x="833" y="61"/>
                  <a:pt x="838" y="61"/>
                </a:cubicBezTo>
                <a:cubicBezTo>
                  <a:pt x="843" y="61"/>
                  <a:pt x="847" y="57"/>
                  <a:pt x="847" y="52"/>
                </a:cubicBezTo>
                <a:cubicBezTo>
                  <a:pt x="847" y="47"/>
                  <a:pt x="843" y="43"/>
                  <a:pt x="838" y="43"/>
                </a:cubicBezTo>
                <a:close/>
                <a:moveTo>
                  <a:pt x="917" y="65"/>
                </a:moveTo>
                <a:cubicBezTo>
                  <a:pt x="924" y="65"/>
                  <a:pt x="930" y="59"/>
                  <a:pt x="930" y="52"/>
                </a:cubicBezTo>
                <a:cubicBezTo>
                  <a:pt x="930" y="45"/>
                  <a:pt x="924" y="39"/>
                  <a:pt x="917" y="39"/>
                </a:cubicBezTo>
                <a:cubicBezTo>
                  <a:pt x="910" y="39"/>
                  <a:pt x="904" y="45"/>
                  <a:pt x="904" y="52"/>
                </a:cubicBezTo>
                <a:cubicBezTo>
                  <a:pt x="904" y="59"/>
                  <a:pt x="910" y="65"/>
                  <a:pt x="917" y="65"/>
                </a:cubicBezTo>
                <a:close/>
                <a:moveTo>
                  <a:pt x="956" y="65"/>
                </a:moveTo>
                <a:cubicBezTo>
                  <a:pt x="963" y="65"/>
                  <a:pt x="969" y="59"/>
                  <a:pt x="969" y="52"/>
                </a:cubicBezTo>
                <a:cubicBezTo>
                  <a:pt x="969" y="45"/>
                  <a:pt x="963" y="39"/>
                  <a:pt x="956" y="39"/>
                </a:cubicBezTo>
                <a:cubicBezTo>
                  <a:pt x="949" y="39"/>
                  <a:pt x="944" y="45"/>
                  <a:pt x="944" y="52"/>
                </a:cubicBezTo>
                <a:cubicBezTo>
                  <a:pt x="944" y="59"/>
                  <a:pt x="949" y="65"/>
                  <a:pt x="956" y="65"/>
                </a:cubicBezTo>
                <a:close/>
                <a:moveTo>
                  <a:pt x="1035" y="65"/>
                </a:moveTo>
                <a:cubicBezTo>
                  <a:pt x="1042" y="65"/>
                  <a:pt x="1048" y="59"/>
                  <a:pt x="1048" y="52"/>
                </a:cubicBezTo>
                <a:cubicBezTo>
                  <a:pt x="1048" y="45"/>
                  <a:pt x="1042" y="39"/>
                  <a:pt x="1035" y="39"/>
                </a:cubicBezTo>
                <a:cubicBezTo>
                  <a:pt x="1028" y="39"/>
                  <a:pt x="1022" y="45"/>
                  <a:pt x="1022" y="52"/>
                </a:cubicBezTo>
                <a:cubicBezTo>
                  <a:pt x="1022" y="59"/>
                  <a:pt x="1028" y="65"/>
                  <a:pt x="1035" y="65"/>
                </a:cubicBezTo>
                <a:close/>
                <a:moveTo>
                  <a:pt x="1075" y="65"/>
                </a:moveTo>
                <a:cubicBezTo>
                  <a:pt x="1082" y="65"/>
                  <a:pt x="1087" y="59"/>
                  <a:pt x="1087" y="52"/>
                </a:cubicBezTo>
                <a:cubicBezTo>
                  <a:pt x="1087" y="45"/>
                  <a:pt x="1082" y="39"/>
                  <a:pt x="1075" y="39"/>
                </a:cubicBezTo>
                <a:cubicBezTo>
                  <a:pt x="1068" y="39"/>
                  <a:pt x="1062" y="45"/>
                  <a:pt x="1062" y="52"/>
                </a:cubicBezTo>
                <a:cubicBezTo>
                  <a:pt x="1062" y="59"/>
                  <a:pt x="1068" y="65"/>
                  <a:pt x="1075" y="65"/>
                </a:cubicBezTo>
                <a:close/>
                <a:moveTo>
                  <a:pt x="1114" y="65"/>
                </a:moveTo>
                <a:cubicBezTo>
                  <a:pt x="1121" y="65"/>
                  <a:pt x="1127" y="59"/>
                  <a:pt x="1127" y="52"/>
                </a:cubicBezTo>
                <a:cubicBezTo>
                  <a:pt x="1127" y="45"/>
                  <a:pt x="1121" y="39"/>
                  <a:pt x="1114" y="39"/>
                </a:cubicBezTo>
                <a:cubicBezTo>
                  <a:pt x="1107" y="39"/>
                  <a:pt x="1101" y="45"/>
                  <a:pt x="1101" y="52"/>
                </a:cubicBezTo>
                <a:cubicBezTo>
                  <a:pt x="1101" y="59"/>
                  <a:pt x="1107" y="65"/>
                  <a:pt x="1114" y="65"/>
                </a:cubicBezTo>
                <a:close/>
                <a:moveTo>
                  <a:pt x="1153" y="65"/>
                </a:moveTo>
                <a:cubicBezTo>
                  <a:pt x="1161" y="65"/>
                  <a:pt x="1166" y="59"/>
                  <a:pt x="1166" y="52"/>
                </a:cubicBezTo>
                <a:cubicBezTo>
                  <a:pt x="1166" y="45"/>
                  <a:pt x="1161" y="39"/>
                  <a:pt x="1153" y="39"/>
                </a:cubicBezTo>
                <a:cubicBezTo>
                  <a:pt x="1146" y="39"/>
                  <a:pt x="1141" y="45"/>
                  <a:pt x="1141" y="52"/>
                </a:cubicBezTo>
                <a:cubicBezTo>
                  <a:pt x="1141" y="59"/>
                  <a:pt x="1146" y="65"/>
                  <a:pt x="1153" y="65"/>
                </a:cubicBezTo>
                <a:close/>
                <a:moveTo>
                  <a:pt x="1193" y="65"/>
                </a:moveTo>
                <a:cubicBezTo>
                  <a:pt x="1200" y="65"/>
                  <a:pt x="1206" y="59"/>
                  <a:pt x="1206" y="52"/>
                </a:cubicBezTo>
                <a:cubicBezTo>
                  <a:pt x="1206" y="45"/>
                  <a:pt x="1200" y="39"/>
                  <a:pt x="1193" y="39"/>
                </a:cubicBezTo>
                <a:cubicBezTo>
                  <a:pt x="1186" y="39"/>
                  <a:pt x="1180" y="45"/>
                  <a:pt x="1180" y="52"/>
                </a:cubicBezTo>
                <a:cubicBezTo>
                  <a:pt x="1180" y="59"/>
                  <a:pt x="1186" y="65"/>
                  <a:pt x="1193" y="65"/>
                </a:cubicBezTo>
                <a:close/>
                <a:moveTo>
                  <a:pt x="1232" y="65"/>
                </a:moveTo>
                <a:cubicBezTo>
                  <a:pt x="1239" y="65"/>
                  <a:pt x="1245" y="59"/>
                  <a:pt x="1245" y="52"/>
                </a:cubicBezTo>
                <a:cubicBezTo>
                  <a:pt x="1245" y="45"/>
                  <a:pt x="1239" y="39"/>
                  <a:pt x="1232" y="39"/>
                </a:cubicBezTo>
                <a:cubicBezTo>
                  <a:pt x="1225" y="39"/>
                  <a:pt x="1220" y="45"/>
                  <a:pt x="1220" y="52"/>
                </a:cubicBezTo>
                <a:cubicBezTo>
                  <a:pt x="1220" y="59"/>
                  <a:pt x="1225" y="65"/>
                  <a:pt x="1232" y="65"/>
                </a:cubicBezTo>
                <a:close/>
                <a:moveTo>
                  <a:pt x="1272" y="65"/>
                </a:moveTo>
                <a:cubicBezTo>
                  <a:pt x="1279" y="65"/>
                  <a:pt x="1285" y="59"/>
                  <a:pt x="1285" y="52"/>
                </a:cubicBezTo>
                <a:cubicBezTo>
                  <a:pt x="1285" y="45"/>
                  <a:pt x="1279" y="39"/>
                  <a:pt x="1272" y="39"/>
                </a:cubicBezTo>
                <a:cubicBezTo>
                  <a:pt x="1265" y="39"/>
                  <a:pt x="1259" y="45"/>
                  <a:pt x="1259" y="52"/>
                </a:cubicBezTo>
                <a:cubicBezTo>
                  <a:pt x="1259" y="59"/>
                  <a:pt x="1265" y="65"/>
                  <a:pt x="1272" y="65"/>
                </a:cubicBezTo>
                <a:close/>
                <a:moveTo>
                  <a:pt x="1311" y="65"/>
                </a:moveTo>
                <a:cubicBezTo>
                  <a:pt x="1318" y="65"/>
                  <a:pt x="1324" y="59"/>
                  <a:pt x="1324" y="52"/>
                </a:cubicBezTo>
                <a:cubicBezTo>
                  <a:pt x="1324" y="45"/>
                  <a:pt x="1318" y="39"/>
                  <a:pt x="1311" y="39"/>
                </a:cubicBezTo>
                <a:cubicBezTo>
                  <a:pt x="1304" y="39"/>
                  <a:pt x="1298" y="45"/>
                  <a:pt x="1298" y="52"/>
                </a:cubicBezTo>
                <a:cubicBezTo>
                  <a:pt x="1298" y="59"/>
                  <a:pt x="1304" y="65"/>
                  <a:pt x="1311" y="65"/>
                </a:cubicBezTo>
                <a:close/>
                <a:moveTo>
                  <a:pt x="1351" y="65"/>
                </a:moveTo>
                <a:cubicBezTo>
                  <a:pt x="1358" y="65"/>
                  <a:pt x="1363" y="59"/>
                  <a:pt x="1363" y="52"/>
                </a:cubicBezTo>
                <a:cubicBezTo>
                  <a:pt x="1363" y="45"/>
                  <a:pt x="1358" y="39"/>
                  <a:pt x="1351" y="39"/>
                </a:cubicBezTo>
                <a:cubicBezTo>
                  <a:pt x="1344" y="39"/>
                  <a:pt x="1338" y="45"/>
                  <a:pt x="1338" y="52"/>
                </a:cubicBezTo>
                <a:cubicBezTo>
                  <a:pt x="1338" y="59"/>
                  <a:pt x="1344" y="65"/>
                  <a:pt x="1351" y="65"/>
                </a:cubicBezTo>
                <a:close/>
                <a:moveTo>
                  <a:pt x="1390" y="65"/>
                </a:moveTo>
                <a:cubicBezTo>
                  <a:pt x="1397" y="65"/>
                  <a:pt x="1403" y="59"/>
                  <a:pt x="1403" y="52"/>
                </a:cubicBezTo>
                <a:cubicBezTo>
                  <a:pt x="1403" y="45"/>
                  <a:pt x="1397" y="39"/>
                  <a:pt x="1390" y="39"/>
                </a:cubicBezTo>
                <a:cubicBezTo>
                  <a:pt x="1383" y="39"/>
                  <a:pt x="1377" y="45"/>
                  <a:pt x="1377" y="52"/>
                </a:cubicBezTo>
                <a:cubicBezTo>
                  <a:pt x="1377" y="59"/>
                  <a:pt x="1383" y="65"/>
                  <a:pt x="1390" y="65"/>
                </a:cubicBezTo>
                <a:close/>
                <a:moveTo>
                  <a:pt x="1429" y="65"/>
                </a:moveTo>
                <a:cubicBezTo>
                  <a:pt x="1437" y="65"/>
                  <a:pt x="1442" y="59"/>
                  <a:pt x="1442" y="52"/>
                </a:cubicBezTo>
                <a:cubicBezTo>
                  <a:pt x="1442" y="45"/>
                  <a:pt x="1437" y="39"/>
                  <a:pt x="1429" y="39"/>
                </a:cubicBezTo>
                <a:cubicBezTo>
                  <a:pt x="1422" y="39"/>
                  <a:pt x="1417" y="45"/>
                  <a:pt x="1417" y="52"/>
                </a:cubicBezTo>
                <a:cubicBezTo>
                  <a:pt x="1417" y="59"/>
                  <a:pt x="1422" y="65"/>
                  <a:pt x="1429" y="65"/>
                </a:cubicBezTo>
                <a:close/>
                <a:moveTo>
                  <a:pt x="1469" y="65"/>
                </a:moveTo>
                <a:cubicBezTo>
                  <a:pt x="1476" y="65"/>
                  <a:pt x="1482" y="59"/>
                  <a:pt x="1482" y="52"/>
                </a:cubicBezTo>
                <a:cubicBezTo>
                  <a:pt x="1482" y="45"/>
                  <a:pt x="1476" y="39"/>
                  <a:pt x="1469" y="39"/>
                </a:cubicBezTo>
                <a:cubicBezTo>
                  <a:pt x="1462" y="39"/>
                  <a:pt x="1456" y="45"/>
                  <a:pt x="1456" y="52"/>
                </a:cubicBezTo>
                <a:cubicBezTo>
                  <a:pt x="1456" y="59"/>
                  <a:pt x="1462" y="65"/>
                  <a:pt x="1469" y="65"/>
                </a:cubicBezTo>
                <a:close/>
                <a:moveTo>
                  <a:pt x="1508" y="65"/>
                </a:moveTo>
                <a:cubicBezTo>
                  <a:pt x="1515" y="65"/>
                  <a:pt x="1521" y="59"/>
                  <a:pt x="1521" y="52"/>
                </a:cubicBezTo>
                <a:cubicBezTo>
                  <a:pt x="1521" y="45"/>
                  <a:pt x="1515" y="39"/>
                  <a:pt x="1508" y="39"/>
                </a:cubicBezTo>
                <a:cubicBezTo>
                  <a:pt x="1501" y="39"/>
                  <a:pt x="1496" y="45"/>
                  <a:pt x="1496" y="52"/>
                </a:cubicBezTo>
                <a:cubicBezTo>
                  <a:pt x="1496" y="59"/>
                  <a:pt x="1501" y="65"/>
                  <a:pt x="1508" y="65"/>
                </a:cubicBezTo>
                <a:close/>
                <a:moveTo>
                  <a:pt x="2652" y="65"/>
                </a:moveTo>
                <a:cubicBezTo>
                  <a:pt x="2659" y="65"/>
                  <a:pt x="2664" y="59"/>
                  <a:pt x="2664" y="52"/>
                </a:cubicBezTo>
                <a:cubicBezTo>
                  <a:pt x="2664" y="45"/>
                  <a:pt x="2659" y="39"/>
                  <a:pt x="2652" y="39"/>
                </a:cubicBezTo>
                <a:cubicBezTo>
                  <a:pt x="2645" y="39"/>
                  <a:pt x="2639" y="45"/>
                  <a:pt x="2639" y="52"/>
                </a:cubicBezTo>
                <a:cubicBezTo>
                  <a:pt x="2639" y="59"/>
                  <a:pt x="2645" y="65"/>
                  <a:pt x="2652" y="65"/>
                </a:cubicBezTo>
                <a:close/>
                <a:moveTo>
                  <a:pt x="641" y="102"/>
                </a:moveTo>
                <a:cubicBezTo>
                  <a:pt x="647" y="102"/>
                  <a:pt x="652" y="97"/>
                  <a:pt x="652" y="92"/>
                </a:cubicBezTo>
                <a:cubicBezTo>
                  <a:pt x="652" y="86"/>
                  <a:pt x="647" y="81"/>
                  <a:pt x="641" y="81"/>
                </a:cubicBezTo>
                <a:cubicBezTo>
                  <a:pt x="635" y="81"/>
                  <a:pt x="630" y="86"/>
                  <a:pt x="630" y="92"/>
                </a:cubicBezTo>
                <a:cubicBezTo>
                  <a:pt x="630" y="97"/>
                  <a:pt x="635" y="102"/>
                  <a:pt x="641" y="102"/>
                </a:cubicBezTo>
                <a:close/>
                <a:moveTo>
                  <a:pt x="759" y="104"/>
                </a:moveTo>
                <a:cubicBezTo>
                  <a:pt x="766" y="104"/>
                  <a:pt x="772" y="99"/>
                  <a:pt x="772" y="92"/>
                </a:cubicBezTo>
                <a:cubicBezTo>
                  <a:pt x="772" y="84"/>
                  <a:pt x="766" y="79"/>
                  <a:pt x="759" y="79"/>
                </a:cubicBezTo>
                <a:cubicBezTo>
                  <a:pt x="752" y="79"/>
                  <a:pt x="746" y="84"/>
                  <a:pt x="746" y="92"/>
                </a:cubicBezTo>
                <a:cubicBezTo>
                  <a:pt x="746" y="99"/>
                  <a:pt x="752" y="104"/>
                  <a:pt x="759" y="104"/>
                </a:cubicBezTo>
                <a:close/>
                <a:moveTo>
                  <a:pt x="799" y="104"/>
                </a:moveTo>
                <a:cubicBezTo>
                  <a:pt x="806" y="104"/>
                  <a:pt x="811" y="99"/>
                  <a:pt x="811" y="92"/>
                </a:cubicBezTo>
                <a:cubicBezTo>
                  <a:pt x="811" y="84"/>
                  <a:pt x="806" y="79"/>
                  <a:pt x="799" y="79"/>
                </a:cubicBezTo>
                <a:cubicBezTo>
                  <a:pt x="792" y="79"/>
                  <a:pt x="786" y="84"/>
                  <a:pt x="786" y="92"/>
                </a:cubicBezTo>
                <a:cubicBezTo>
                  <a:pt x="786" y="99"/>
                  <a:pt x="792" y="104"/>
                  <a:pt x="799" y="104"/>
                </a:cubicBezTo>
                <a:close/>
                <a:moveTo>
                  <a:pt x="838" y="104"/>
                </a:moveTo>
                <a:cubicBezTo>
                  <a:pt x="845" y="104"/>
                  <a:pt x="851" y="99"/>
                  <a:pt x="851" y="92"/>
                </a:cubicBezTo>
                <a:cubicBezTo>
                  <a:pt x="851" y="84"/>
                  <a:pt x="845" y="79"/>
                  <a:pt x="838" y="79"/>
                </a:cubicBezTo>
                <a:cubicBezTo>
                  <a:pt x="831" y="79"/>
                  <a:pt x="825" y="84"/>
                  <a:pt x="825" y="92"/>
                </a:cubicBezTo>
                <a:cubicBezTo>
                  <a:pt x="825" y="99"/>
                  <a:pt x="831" y="104"/>
                  <a:pt x="838" y="104"/>
                </a:cubicBezTo>
                <a:close/>
                <a:moveTo>
                  <a:pt x="878" y="104"/>
                </a:moveTo>
                <a:cubicBezTo>
                  <a:pt x="885" y="104"/>
                  <a:pt x="890" y="99"/>
                  <a:pt x="890" y="92"/>
                </a:cubicBezTo>
                <a:cubicBezTo>
                  <a:pt x="890" y="84"/>
                  <a:pt x="885" y="79"/>
                  <a:pt x="878" y="79"/>
                </a:cubicBezTo>
                <a:cubicBezTo>
                  <a:pt x="870" y="79"/>
                  <a:pt x="865" y="84"/>
                  <a:pt x="865" y="92"/>
                </a:cubicBezTo>
                <a:cubicBezTo>
                  <a:pt x="865" y="99"/>
                  <a:pt x="870" y="104"/>
                  <a:pt x="878" y="104"/>
                </a:cubicBezTo>
                <a:close/>
                <a:moveTo>
                  <a:pt x="917" y="104"/>
                </a:moveTo>
                <a:cubicBezTo>
                  <a:pt x="924" y="104"/>
                  <a:pt x="930" y="99"/>
                  <a:pt x="930" y="92"/>
                </a:cubicBezTo>
                <a:cubicBezTo>
                  <a:pt x="930" y="84"/>
                  <a:pt x="924" y="79"/>
                  <a:pt x="917" y="79"/>
                </a:cubicBezTo>
                <a:cubicBezTo>
                  <a:pt x="910" y="79"/>
                  <a:pt x="904" y="84"/>
                  <a:pt x="904" y="92"/>
                </a:cubicBezTo>
                <a:cubicBezTo>
                  <a:pt x="904" y="99"/>
                  <a:pt x="910" y="104"/>
                  <a:pt x="917" y="104"/>
                </a:cubicBezTo>
                <a:close/>
                <a:moveTo>
                  <a:pt x="996" y="104"/>
                </a:moveTo>
                <a:cubicBezTo>
                  <a:pt x="1003" y="104"/>
                  <a:pt x="1009" y="99"/>
                  <a:pt x="1009" y="92"/>
                </a:cubicBezTo>
                <a:cubicBezTo>
                  <a:pt x="1009" y="84"/>
                  <a:pt x="1003" y="79"/>
                  <a:pt x="996" y="79"/>
                </a:cubicBezTo>
                <a:cubicBezTo>
                  <a:pt x="989" y="79"/>
                  <a:pt x="983" y="84"/>
                  <a:pt x="983" y="92"/>
                </a:cubicBezTo>
                <a:cubicBezTo>
                  <a:pt x="983" y="99"/>
                  <a:pt x="989" y="104"/>
                  <a:pt x="996" y="104"/>
                </a:cubicBezTo>
                <a:close/>
                <a:moveTo>
                  <a:pt x="1035" y="104"/>
                </a:moveTo>
                <a:cubicBezTo>
                  <a:pt x="1042" y="104"/>
                  <a:pt x="1048" y="99"/>
                  <a:pt x="1048" y="92"/>
                </a:cubicBezTo>
                <a:cubicBezTo>
                  <a:pt x="1048" y="84"/>
                  <a:pt x="1042" y="79"/>
                  <a:pt x="1035" y="79"/>
                </a:cubicBezTo>
                <a:cubicBezTo>
                  <a:pt x="1028" y="79"/>
                  <a:pt x="1022" y="84"/>
                  <a:pt x="1022" y="92"/>
                </a:cubicBezTo>
                <a:cubicBezTo>
                  <a:pt x="1022" y="99"/>
                  <a:pt x="1028" y="104"/>
                  <a:pt x="1035" y="104"/>
                </a:cubicBezTo>
                <a:close/>
                <a:moveTo>
                  <a:pt x="1075" y="104"/>
                </a:moveTo>
                <a:cubicBezTo>
                  <a:pt x="1082" y="104"/>
                  <a:pt x="1087" y="99"/>
                  <a:pt x="1087" y="92"/>
                </a:cubicBezTo>
                <a:cubicBezTo>
                  <a:pt x="1087" y="84"/>
                  <a:pt x="1082" y="79"/>
                  <a:pt x="1075" y="79"/>
                </a:cubicBezTo>
                <a:cubicBezTo>
                  <a:pt x="1068" y="79"/>
                  <a:pt x="1062" y="84"/>
                  <a:pt x="1062" y="92"/>
                </a:cubicBezTo>
                <a:cubicBezTo>
                  <a:pt x="1062" y="99"/>
                  <a:pt x="1068" y="104"/>
                  <a:pt x="1075" y="104"/>
                </a:cubicBezTo>
                <a:close/>
                <a:moveTo>
                  <a:pt x="1114" y="104"/>
                </a:moveTo>
                <a:cubicBezTo>
                  <a:pt x="1121" y="104"/>
                  <a:pt x="1127" y="99"/>
                  <a:pt x="1127" y="92"/>
                </a:cubicBezTo>
                <a:cubicBezTo>
                  <a:pt x="1127" y="84"/>
                  <a:pt x="1121" y="79"/>
                  <a:pt x="1114" y="79"/>
                </a:cubicBezTo>
                <a:cubicBezTo>
                  <a:pt x="1107" y="79"/>
                  <a:pt x="1101" y="84"/>
                  <a:pt x="1101" y="92"/>
                </a:cubicBezTo>
                <a:cubicBezTo>
                  <a:pt x="1101" y="99"/>
                  <a:pt x="1107" y="104"/>
                  <a:pt x="1114" y="104"/>
                </a:cubicBezTo>
                <a:close/>
                <a:moveTo>
                  <a:pt x="1153" y="104"/>
                </a:moveTo>
                <a:cubicBezTo>
                  <a:pt x="1161" y="104"/>
                  <a:pt x="1166" y="99"/>
                  <a:pt x="1166" y="92"/>
                </a:cubicBezTo>
                <a:cubicBezTo>
                  <a:pt x="1166" y="84"/>
                  <a:pt x="1161" y="79"/>
                  <a:pt x="1153" y="79"/>
                </a:cubicBezTo>
                <a:cubicBezTo>
                  <a:pt x="1146" y="79"/>
                  <a:pt x="1141" y="84"/>
                  <a:pt x="1141" y="92"/>
                </a:cubicBezTo>
                <a:cubicBezTo>
                  <a:pt x="1141" y="99"/>
                  <a:pt x="1146" y="104"/>
                  <a:pt x="1153" y="104"/>
                </a:cubicBezTo>
                <a:close/>
                <a:moveTo>
                  <a:pt x="1193" y="104"/>
                </a:moveTo>
                <a:cubicBezTo>
                  <a:pt x="1200" y="104"/>
                  <a:pt x="1206" y="99"/>
                  <a:pt x="1206" y="92"/>
                </a:cubicBezTo>
                <a:cubicBezTo>
                  <a:pt x="1206" y="84"/>
                  <a:pt x="1200" y="79"/>
                  <a:pt x="1193" y="79"/>
                </a:cubicBezTo>
                <a:cubicBezTo>
                  <a:pt x="1186" y="79"/>
                  <a:pt x="1180" y="84"/>
                  <a:pt x="1180" y="92"/>
                </a:cubicBezTo>
                <a:cubicBezTo>
                  <a:pt x="1180" y="99"/>
                  <a:pt x="1186" y="104"/>
                  <a:pt x="1193" y="104"/>
                </a:cubicBezTo>
                <a:close/>
                <a:moveTo>
                  <a:pt x="1232" y="104"/>
                </a:moveTo>
                <a:cubicBezTo>
                  <a:pt x="1239" y="104"/>
                  <a:pt x="1245" y="99"/>
                  <a:pt x="1245" y="92"/>
                </a:cubicBezTo>
                <a:cubicBezTo>
                  <a:pt x="1245" y="84"/>
                  <a:pt x="1239" y="79"/>
                  <a:pt x="1232" y="79"/>
                </a:cubicBezTo>
                <a:cubicBezTo>
                  <a:pt x="1225" y="79"/>
                  <a:pt x="1220" y="84"/>
                  <a:pt x="1220" y="92"/>
                </a:cubicBezTo>
                <a:cubicBezTo>
                  <a:pt x="1220" y="99"/>
                  <a:pt x="1225" y="104"/>
                  <a:pt x="1232" y="104"/>
                </a:cubicBezTo>
                <a:close/>
                <a:moveTo>
                  <a:pt x="1272" y="104"/>
                </a:moveTo>
                <a:cubicBezTo>
                  <a:pt x="1279" y="104"/>
                  <a:pt x="1285" y="99"/>
                  <a:pt x="1285" y="92"/>
                </a:cubicBezTo>
                <a:cubicBezTo>
                  <a:pt x="1285" y="84"/>
                  <a:pt x="1279" y="79"/>
                  <a:pt x="1272" y="79"/>
                </a:cubicBezTo>
                <a:cubicBezTo>
                  <a:pt x="1265" y="79"/>
                  <a:pt x="1259" y="84"/>
                  <a:pt x="1259" y="92"/>
                </a:cubicBezTo>
                <a:cubicBezTo>
                  <a:pt x="1259" y="99"/>
                  <a:pt x="1265" y="104"/>
                  <a:pt x="1272" y="104"/>
                </a:cubicBezTo>
                <a:close/>
                <a:moveTo>
                  <a:pt x="1311" y="104"/>
                </a:moveTo>
                <a:cubicBezTo>
                  <a:pt x="1318" y="104"/>
                  <a:pt x="1324" y="99"/>
                  <a:pt x="1324" y="92"/>
                </a:cubicBezTo>
                <a:cubicBezTo>
                  <a:pt x="1324" y="84"/>
                  <a:pt x="1318" y="79"/>
                  <a:pt x="1311" y="79"/>
                </a:cubicBezTo>
                <a:cubicBezTo>
                  <a:pt x="1304" y="79"/>
                  <a:pt x="1298" y="84"/>
                  <a:pt x="1298" y="92"/>
                </a:cubicBezTo>
                <a:cubicBezTo>
                  <a:pt x="1298" y="99"/>
                  <a:pt x="1304" y="104"/>
                  <a:pt x="1311" y="104"/>
                </a:cubicBezTo>
                <a:close/>
                <a:moveTo>
                  <a:pt x="1351" y="104"/>
                </a:moveTo>
                <a:cubicBezTo>
                  <a:pt x="1358" y="104"/>
                  <a:pt x="1363" y="99"/>
                  <a:pt x="1363" y="92"/>
                </a:cubicBezTo>
                <a:cubicBezTo>
                  <a:pt x="1363" y="84"/>
                  <a:pt x="1358" y="79"/>
                  <a:pt x="1351" y="79"/>
                </a:cubicBezTo>
                <a:cubicBezTo>
                  <a:pt x="1344" y="79"/>
                  <a:pt x="1338" y="84"/>
                  <a:pt x="1338" y="92"/>
                </a:cubicBezTo>
                <a:cubicBezTo>
                  <a:pt x="1338" y="99"/>
                  <a:pt x="1344" y="104"/>
                  <a:pt x="1351" y="104"/>
                </a:cubicBezTo>
                <a:close/>
                <a:moveTo>
                  <a:pt x="1390" y="104"/>
                </a:moveTo>
                <a:cubicBezTo>
                  <a:pt x="1397" y="104"/>
                  <a:pt x="1403" y="99"/>
                  <a:pt x="1403" y="92"/>
                </a:cubicBezTo>
                <a:cubicBezTo>
                  <a:pt x="1403" y="84"/>
                  <a:pt x="1397" y="79"/>
                  <a:pt x="1390" y="79"/>
                </a:cubicBezTo>
                <a:cubicBezTo>
                  <a:pt x="1383" y="79"/>
                  <a:pt x="1377" y="84"/>
                  <a:pt x="1377" y="92"/>
                </a:cubicBezTo>
                <a:cubicBezTo>
                  <a:pt x="1377" y="99"/>
                  <a:pt x="1383" y="104"/>
                  <a:pt x="1390" y="104"/>
                </a:cubicBezTo>
                <a:close/>
                <a:moveTo>
                  <a:pt x="1429" y="104"/>
                </a:moveTo>
                <a:cubicBezTo>
                  <a:pt x="1437" y="104"/>
                  <a:pt x="1442" y="99"/>
                  <a:pt x="1442" y="92"/>
                </a:cubicBezTo>
                <a:cubicBezTo>
                  <a:pt x="1442" y="84"/>
                  <a:pt x="1437" y="79"/>
                  <a:pt x="1429" y="79"/>
                </a:cubicBezTo>
                <a:cubicBezTo>
                  <a:pt x="1422" y="79"/>
                  <a:pt x="1417" y="84"/>
                  <a:pt x="1417" y="92"/>
                </a:cubicBezTo>
                <a:cubicBezTo>
                  <a:pt x="1417" y="99"/>
                  <a:pt x="1422" y="104"/>
                  <a:pt x="1429" y="104"/>
                </a:cubicBezTo>
                <a:close/>
                <a:moveTo>
                  <a:pt x="1469" y="104"/>
                </a:moveTo>
                <a:cubicBezTo>
                  <a:pt x="1476" y="104"/>
                  <a:pt x="1482" y="99"/>
                  <a:pt x="1482" y="92"/>
                </a:cubicBezTo>
                <a:cubicBezTo>
                  <a:pt x="1482" y="84"/>
                  <a:pt x="1476" y="79"/>
                  <a:pt x="1469" y="79"/>
                </a:cubicBezTo>
                <a:cubicBezTo>
                  <a:pt x="1462" y="79"/>
                  <a:pt x="1456" y="84"/>
                  <a:pt x="1456" y="92"/>
                </a:cubicBezTo>
                <a:cubicBezTo>
                  <a:pt x="1456" y="99"/>
                  <a:pt x="1462" y="104"/>
                  <a:pt x="1469" y="104"/>
                </a:cubicBezTo>
                <a:close/>
                <a:moveTo>
                  <a:pt x="1824" y="104"/>
                </a:moveTo>
                <a:cubicBezTo>
                  <a:pt x="1831" y="104"/>
                  <a:pt x="1836" y="99"/>
                  <a:pt x="1836" y="92"/>
                </a:cubicBezTo>
                <a:cubicBezTo>
                  <a:pt x="1836" y="84"/>
                  <a:pt x="1831" y="79"/>
                  <a:pt x="1824" y="79"/>
                </a:cubicBezTo>
                <a:cubicBezTo>
                  <a:pt x="1817" y="79"/>
                  <a:pt x="1811" y="84"/>
                  <a:pt x="1811" y="92"/>
                </a:cubicBezTo>
                <a:cubicBezTo>
                  <a:pt x="1811" y="99"/>
                  <a:pt x="1817" y="104"/>
                  <a:pt x="1824" y="104"/>
                </a:cubicBezTo>
                <a:close/>
                <a:moveTo>
                  <a:pt x="1863" y="104"/>
                </a:moveTo>
                <a:cubicBezTo>
                  <a:pt x="1870" y="104"/>
                  <a:pt x="1876" y="99"/>
                  <a:pt x="1876" y="92"/>
                </a:cubicBezTo>
                <a:cubicBezTo>
                  <a:pt x="1876" y="84"/>
                  <a:pt x="1870" y="79"/>
                  <a:pt x="1863" y="79"/>
                </a:cubicBezTo>
                <a:cubicBezTo>
                  <a:pt x="1856" y="79"/>
                  <a:pt x="1850" y="84"/>
                  <a:pt x="1850" y="92"/>
                </a:cubicBezTo>
                <a:cubicBezTo>
                  <a:pt x="1850" y="99"/>
                  <a:pt x="1856" y="104"/>
                  <a:pt x="1863" y="104"/>
                </a:cubicBezTo>
                <a:close/>
                <a:moveTo>
                  <a:pt x="1903" y="104"/>
                </a:moveTo>
                <a:cubicBezTo>
                  <a:pt x="1910" y="104"/>
                  <a:pt x="1915" y="99"/>
                  <a:pt x="1915" y="92"/>
                </a:cubicBezTo>
                <a:cubicBezTo>
                  <a:pt x="1915" y="84"/>
                  <a:pt x="1910" y="79"/>
                  <a:pt x="1903" y="79"/>
                </a:cubicBezTo>
                <a:cubicBezTo>
                  <a:pt x="1896" y="79"/>
                  <a:pt x="1890" y="84"/>
                  <a:pt x="1890" y="92"/>
                </a:cubicBezTo>
                <a:cubicBezTo>
                  <a:pt x="1890" y="99"/>
                  <a:pt x="1896" y="104"/>
                  <a:pt x="1903" y="104"/>
                </a:cubicBezTo>
                <a:close/>
                <a:moveTo>
                  <a:pt x="2691" y="101"/>
                </a:moveTo>
                <a:cubicBezTo>
                  <a:pt x="2696" y="101"/>
                  <a:pt x="2700" y="97"/>
                  <a:pt x="2700" y="92"/>
                </a:cubicBezTo>
                <a:cubicBezTo>
                  <a:pt x="2700" y="86"/>
                  <a:pt x="2696" y="82"/>
                  <a:pt x="2691" y="82"/>
                </a:cubicBezTo>
                <a:cubicBezTo>
                  <a:pt x="2686" y="82"/>
                  <a:pt x="2682" y="86"/>
                  <a:pt x="2682" y="92"/>
                </a:cubicBezTo>
                <a:cubicBezTo>
                  <a:pt x="2682" y="97"/>
                  <a:pt x="2686" y="101"/>
                  <a:pt x="2691" y="101"/>
                </a:cubicBezTo>
                <a:close/>
                <a:moveTo>
                  <a:pt x="2730" y="104"/>
                </a:moveTo>
                <a:cubicBezTo>
                  <a:pt x="2737" y="104"/>
                  <a:pt x="2743" y="99"/>
                  <a:pt x="2743" y="92"/>
                </a:cubicBezTo>
                <a:cubicBezTo>
                  <a:pt x="2743" y="84"/>
                  <a:pt x="2737" y="79"/>
                  <a:pt x="2730" y="79"/>
                </a:cubicBezTo>
                <a:cubicBezTo>
                  <a:pt x="2723" y="79"/>
                  <a:pt x="2718" y="84"/>
                  <a:pt x="2718" y="92"/>
                </a:cubicBezTo>
                <a:cubicBezTo>
                  <a:pt x="2718" y="99"/>
                  <a:pt x="2723" y="104"/>
                  <a:pt x="2730" y="104"/>
                </a:cubicBezTo>
                <a:close/>
                <a:moveTo>
                  <a:pt x="483" y="144"/>
                </a:moveTo>
                <a:cubicBezTo>
                  <a:pt x="490" y="144"/>
                  <a:pt x="496" y="138"/>
                  <a:pt x="496" y="131"/>
                </a:cubicBezTo>
                <a:cubicBezTo>
                  <a:pt x="496" y="124"/>
                  <a:pt x="490" y="118"/>
                  <a:pt x="483" y="118"/>
                </a:cubicBezTo>
                <a:cubicBezTo>
                  <a:pt x="476" y="118"/>
                  <a:pt x="471" y="124"/>
                  <a:pt x="471" y="131"/>
                </a:cubicBezTo>
                <a:cubicBezTo>
                  <a:pt x="471" y="138"/>
                  <a:pt x="476" y="144"/>
                  <a:pt x="483" y="144"/>
                </a:cubicBezTo>
                <a:close/>
                <a:moveTo>
                  <a:pt x="720" y="144"/>
                </a:moveTo>
                <a:cubicBezTo>
                  <a:pt x="727" y="144"/>
                  <a:pt x="733" y="138"/>
                  <a:pt x="733" y="131"/>
                </a:cubicBezTo>
                <a:cubicBezTo>
                  <a:pt x="733" y="124"/>
                  <a:pt x="727" y="118"/>
                  <a:pt x="720" y="118"/>
                </a:cubicBezTo>
                <a:cubicBezTo>
                  <a:pt x="713" y="118"/>
                  <a:pt x="707" y="124"/>
                  <a:pt x="707" y="131"/>
                </a:cubicBezTo>
                <a:cubicBezTo>
                  <a:pt x="707" y="138"/>
                  <a:pt x="713" y="144"/>
                  <a:pt x="720" y="144"/>
                </a:cubicBezTo>
                <a:close/>
                <a:moveTo>
                  <a:pt x="799" y="118"/>
                </a:moveTo>
                <a:cubicBezTo>
                  <a:pt x="792" y="118"/>
                  <a:pt x="786" y="124"/>
                  <a:pt x="786" y="131"/>
                </a:cubicBezTo>
                <a:cubicBezTo>
                  <a:pt x="786" y="138"/>
                  <a:pt x="792" y="144"/>
                  <a:pt x="799" y="144"/>
                </a:cubicBezTo>
                <a:cubicBezTo>
                  <a:pt x="806" y="144"/>
                  <a:pt x="811" y="138"/>
                  <a:pt x="811" y="131"/>
                </a:cubicBezTo>
                <a:cubicBezTo>
                  <a:pt x="811" y="124"/>
                  <a:pt x="806" y="118"/>
                  <a:pt x="799" y="118"/>
                </a:cubicBezTo>
                <a:close/>
                <a:moveTo>
                  <a:pt x="838" y="144"/>
                </a:moveTo>
                <a:cubicBezTo>
                  <a:pt x="845" y="144"/>
                  <a:pt x="851" y="138"/>
                  <a:pt x="851" y="131"/>
                </a:cubicBezTo>
                <a:cubicBezTo>
                  <a:pt x="851" y="124"/>
                  <a:pt x="845" y="118"/>
                  <a:pt x="838" y="118"/>
                </a:cubicBezTo>
                <a:cubicBezTo>
                  <a:pt x="831" y="118"/>
                  <a:pt x="825" y="124"/>
                  <a:pt x="825" y="131"/>
                </a:cubicBezTo>
                <a:cubicBezTo>
                  <a:pt x="825" y="138"/>
                  <a:pt x="831" y="144"/>
                  <a:pt x="838" y="144"/>
                </a:cubicBezTo>
                <a:close/>
                <a:moveTo>
                  <a:pt x="878" y="144"/>
                </a:moveTo>
                <a:cubicBezTo>
                  <a:pt x="885" y="144"/>
                  <a:pt x="890" y="138"/>
                  <a:pt x="890" y="131"/>
                </a:cubicBezTo>
                <a:cubicBezTo>
                  <a:pt x="890" y="124"/>
                  <a:pt x="885" y="118"/>
                  <a:pt x="878" y="118"/>
                </a:cubicBezTo>
                <a:cubicBezTo>
                  <a:pt x="870" y="118"/>
                  <a:pt x="865" y="124"/>
                  <a:pt x="865" y="131"/>
                </a:cubicBezTo>
                <a:cubicBezTo>
                  <a:pt x="865" y="138"/>
                  <a:pt x="870" y="144"/>
                  <a:pt x="878" y="144"/>
                </a:cubicBezTo>
                <a:close/>
                <a:moveTo>
                  <a:pt x="1009" y="131"/>
                </a:moveTo>
                <a:cubicBezTo>
                  <a:pt x="1009" y="124"/>
                  <a:pt x="1003" y="118"/>
                  <a:pt x="996" y="118"/>
                </a:cubicBezTo>
                <a:cubicBezTo>
                  <a:pt x="989" y="118"/>
                  <a:pt x="983" y="124"/>
                  <a:pt x="983" y="131"/>
                </a:cubicBezTo>
                <a:cubicBezTo>
                  <a:pt x="983" y="138"/>
                  <a:pt x="989" y="144"/>
                  <a:pt x="996" y="144"/>
                </a:cubicBezTo>
                <a:cubicBezTo>
                  <a:pt x="1003" y="144"/>
                  <a:pt x="1009" y="138"/>
                  <a:pt x="1009" y="131"/>
                </a:cubicBezTo>
                <a:close/>
                <a:moveTo>
                  <a:pt x="1035" y="144"/>
                </a:moveTo>
                <a:cubicBezTo>
                  <a:pt x="1042" y="144"/>
                  <a:pt x="1048" y="138"/>
                  <a:pt x="1048" y="131"/>
                </a:cubicBezTo>
                <a:cubicBezTo>
                  <a:pt x="1048" y="124"/>
                  <a:pt x="1042" y="118"/>
                  <a:pt x="1035" y="118"/>
                </a:cubicBezTo>
                <a:cubicBezTo>
                  <a:pt x="1028" y="118"/>
                  <a:pt x="1022" y="124"/>
                  <a:pt x="1022" y="131"/>
                </a:cubicBezTo>
                <a:cubicBezTo>
                  <a:pt x="1022" y="138"/>
                  <a:pt x="1028" y="144"/>
                  <a:pt x="1035" y="144"/>
                </a:cubicBezTo>
                <a:close/>
                <a:moveTo>
                  <a:pt x="1075" y="144"/>
                </a:moveTo>
                <a:cubicBezTo>
                  <a:pt x="1082" y="144"/>
                  <a:pt x="1087" y="138"/>
                  <a:pt x="1087" y="131"/>
                </a:cubicBezTo>
                <a:cubicBezTo>
                  <a:pt x="1087" y="124"/>
                  <a:pt x="1082" y="118"/>
                  <a:pt x="1075" y="118"/>
                </a:cubicBezTo>
                <a:cubicBezTo>
                  <a:pt x="1068" y="118"/>
                  <a:pt x="1062" y="124"/>
                  <a:pt x="1062" y="131"/>
                </a:cubicBezTo>
                <a:cubicBezTo>
                  <a:pt x="1062" y="138"/>
                  <a:pt x="1068" y="144"/>
                  <a:pt x="1075" y="144"/>
                </a:cubicBezTo>
                <a:close/>
                <a:moveTo>
                  <a:pt x="1114" y="144"/>
                </a:moveTo>
                <a:cubicBezTo>
                  <a:pt x="1121" y="144"/>
                  <a:pt x="1127" y="138"/>
                  <a:pt x="1127" y="131"/>
                </a:cubicBezTo>
                <a:cubicBezTo>
                  <a:pt x="1127" y="124"/>
                  <a:pt x="1121" y="118"/>
                  <a:pt x="1114" y="118"/>
                </a:cubicBezTo>
                <a:cubicBezTo>
                  <a:pt x="1107" y="118"/>
                  <a:pt x="1101" y="124"/>
                  <a:pt x="1101" y="131"/>
                </a:cubicBezTo>
                <a:cubicBezTo>
                  <a:pt x="1101" y="138"/>
                  <a:pt x="1107" y="144"/>
                  <a:pt x="1114" y="144"/>
                </a:cubicBezTo>
                <a:close/>
                <a:moveTo>
                  <a:pt x="1153" y="144"/>
                </a:moveTo>
                <a:cubicBezTo>
                  <a:pt x="1161" y="144"/>
                  <a:pt x="1166" y="138"/>
                  <a:pt x="1166" y="131"/>
                </a:cubicBezTo>
                <a:cubicBezTo>
                  <a:pt x="1166" y="124"/>
                  <a:pt x="1161" y="118"/>
                  <a:pt x="1153" y="118"/>
                </a:cubicBezTo>
                <a:cubicBezTo>
                  <a:pt x="1146" y="118"/>
                  <a:pt x="1141" y="124"/>
                  <a:pt x="1141" y="131"/>
                </a:cubicBezTo>
                <a:cubicBezTo>
                  <a:pt x="1141" y="138"/>
                  <a:pt x="1146" y="144"/>
                  <a:pt x="1153" y="144"/>
                </a:cubicBezTo>
                <a:close/>
                <a:moveTo>
                  <a:pt x="1193" y="118"/>
                </a:moveTo>
                <a:cubicBezTo>
                  <a:pt x="1186" y="118"/>
                  <a:pt x="1180" y="124"/>
                  <a:pt x="1180" y="131"/>
                </a:cubicBezTo>
                <a:cubicBezTo>
                  <a:pt x="1180" y="138"/>
                  <a:pt x="1186" y="144"/>
                  <a:pt x="1193" y="144"/>
                </a:cubicBezTo>
                <a:cubicBezTo>
                  <a:pt x="1200" y="144"/>
                  <a:pt x="1206" y="138"/>
                  <a:pt x="1206" y="131"/>
                </a:cubicBezTo>
                <a:cubicBezTo>
                  <a:pt x="1206" y="124"/>
                  <a:pt x="1200" y="118"/>
                  <a:pt x="1193" y="118"/>
                </a:cubicBezTo>
                <a:close/>
                <a:moveTo>
                  <a:pt x="1232" y="118"/>
                </a:moveTo>
                <a:cubicBezTo>
                  <a:pt x="1225" y="118"/>
                  <a:pt x="1220" y="124"/>
                  <a:pt x="1220" y="131"/>
                </a:cubicBezTo>
                <a:cubicBezTo>
                  <a:pt x="1220" y="138"/>
                  <a:pt x="1225" y="144"/>
                  <a:pt x="1232" y="144"/>
                </a:cubicBezTo>
                <a:cubicBezTo>
                  <a:pt x="1239" y="144"/>
                  <a:pt x="1245" y="138"/>
                  <a:pt x="1245" y="131"/>
                </a:cubicBezTo>
                <a:cubicBezTo>
                  <a:pt x="1245" y="124"/>
                  <a:pt x="1239" y="118"/>
                  <a:pt x="1232" y="118"/>
                </a:cubicBezTo>
                <a:close/>
                <a:moveTo>
                  <a:pt x="1272" y="118"/>
                </a:moveTo>
                <a:cubicBezTo>
                  <a:pt x="1265" y="118"/>
                  <a:pt x="1259" y="124"/>
                  <a:pt x="1259" y="131"/>
                </a:cubicBezTo>
                <a:cubicBezTo>
                  <a:pt x="1259" y="138"/>
                  <a:pt x="1265" y="144"/>
                  <a:pt x="1272" y="144"/>
                </a:cubicBezTo>
                <a:cubicBezTo>
                  <a:pt x="1279" y="144"/>
                  <a:pt x="1285" y="138"/>
                  <a:pt x="1285" y="131"/>
                </a:cubicBezTo>
                <a:cubicBezTo>
                  <a:pt x="1285" y="124"/>
                  <a:pt x="1279" y="118"/>
                  <a:pt x="1272" y="118"/>
                </a:cubicBezTo>
                <a:close/>
                <a:moveTo>
                  <a:pt x="1311" y="144"/>
                </a:moveTo>
                <a:cubicBezTo>
                  <a:pt x="1318" y="144"/>
                  <a:pt x="1324" y="138"/>
                  <a:pt x="1324" y="131"/>
                </a:cubicBezTo>
                <a:cubicBezTo>
                  <a:pt x="1324" y="124"/>
                  <a:pt x="1318" y="118"/>
                  <a:pt x="1311" y="118"/>
                </a:cubicBezTo>
                <a:cubicBezTo>
                  <a:pt x="1304" y="118"/>
                  <a:pt x="1298" y="124"/>
                  <a:pt x="1298" y="131"/>
                </a:cubicBezTo>
                <a:cubicBezTo>
                  <a:pt x="1298" y="138"/>
                  <a:pt x="1304" y="144"/>
                  <a:pt x="1311" y="144"/>
                </a:cubicBezTo>
                <a:close/>
                <a:moveTo>
                  <a:pt x="1351" y="144"/>
                </a:moveTo>
                <a:cubicBezTo>
                  <a:pt x="1358" y="144"/>
                  <a:pt x="1363" y="138"/>
                  <a:pt x="1363" y="131"/>
                </a:cubicBezTo>
                <a:cubicBezTo>
                  <a:pt x="1363" y="124"/>
                  <a:pt x="1358" y="118"/>
                  <a:pt x="1351" y="118"/>
                </a:cubicBezTo>
                <a:cubicBezTo>
                  <a:pt x="1344" y="118"/>
                  <a:pt x="1338" y="124"/>
                  <a:pt x="1338" y="131"/>
                </a:cubicBezTo>
                <a:cubicBezTo>
                  <a:pt x="1338" y="138"/>
                  <a:pt x="1344" y="144"/>
                  <a:pt x="1351" y="144"/>
                </a:cubicBezTo>
                <a:close/>
                <a:moveTo>
                  <a:pt x="1390" y="144"/>
                </a:moveTo>
                <a:cubicBezTo>
                  <a:pt x="1397" y="144"/>
                  <a:pt x="1403" y="138"/>
                  <a:pt x="1403" y="131"/>
                </a:cubicBezTo>
                <a:cubicBezTo>
                  <a:pt x="1403" y="124"/>
                  <a:pt x="1397" y="118"/>
                  <a:pt x="1390" y="118"/>
                </a:cubicBezTo>
                <a:cubicBezTo>
                  <a:pt x="1383" y="118"/>
                  <a:pt x="1377" y="124"/>
                  <a:pt x="1377" y="131"/>
                </a:cubicBezTo>
                <a:cubicBezTo>
                  <a:pt x="1377" y="138"/>
                  <a:pt x="1383" y="144"/>
                  <a:pt x="1390" y="144"/>
                </a:cubicBezTo>
                <a:close/>
                <a:moveTo>
                  <a:pt x="1429" y="144"/>
                </a:moveTo>
                <a:cubicBezTo>
                  <a:pt x="1437" y="144"/>
                  <a:pt x="1442" y="138"/>
                  <a:pt x="1442" y="131"/>
                </a:cubicBezTo>
                <a:cubicBezTo>
                  <a:pt x="1442" y="124"/>
                  <a:pt x="1437" y="118"/>
                  <a:pt x="1429" y="118"/>
                </a:cubicBezTo>
                <a:cubicBezTo>
                  <a:pt x="1422" y="118"/>
                  <a:pt x="1417" y="124"/>
                  <a:pt x="1417" y="131"/>
                </a:cubicBezTo>
                <a:cubicBezTo>
                  <a:pt x="1417" y="138"/>
                  <a:pt x="1422" y="144"/>
                  <a:pt x="1429" y="144"/>
                </a:cubicBezTo>
                <a:close/>
                <a:moveTo>
                  <a:pt x="1469" y="118"/>
                </a:moveTo>
                <a:cubicBezTo>
                  <a:pt x="1462" y="118"/>
                  <a:pt x="1456" y="124"/>
                  <a:pt x="1456" y="131"/>
                </a:cubicBezTo>
                <a:cubicBezTo>
                  <a:pt x="1456" y="138"/>
                  <a:pt x="1462" y="144"/>
                  <a:pt x="1469" y="144"/>
                </a:cubicBezTo>
                <a:cubicBezTo>
                  <a:pt x="1476" y="144"/>
                  <a:pt x="1482" y="138"/>
                  <a:pt x="1482" y="131"/>
                </a:cubicBezTo>
                <a:cubicBezTo>
                  <a:pt x="1482" y="124"/>
                  <a:pt x="1476" y="118"/>
                  <a:pt x="1469" y="118"/>
                </a:cubicBezTo>
                <a:close/>
                <a:moveTo>
                  <a:pt x="1508" y="144"/>
                </a:moveTo>
                <a:cubicBezTo>
                  <a:pt x="1515" y="144"/>
                  <a:pt x="1521" y="138"/>
                  <a:pt x="1521" y="131"/>
                </a:cubicBezTo>
                <a:cubicBezTo>
                  <a:pt x="1521" y="124"/>
                  <a:pt x="1515" y="118"/>
                  <a:pt x="1508" y="118"/>
                </a:cubicBezTo>
                <a:cubicBezTo>
                  <a:pt x="1501" y="118"/>
                  <a:pt x="1496" y="124"/>
                  <a:pt x="1496" y="131"/>
                </a:cubicBezTo>
                <a:cubicBezTo>
                  <a:pt x="1496" y="138"/>
                  <a:pt x="1501" y="144"/>
                  <a:pt x="1508" y="144"/>
                </a:cubicBezTo>
                <a:close/>
                <a:moveTo>
                  <a:pt x="1876" y="131"/>
                </a:moveTo>
                <a:cubicBezTo>
                  <a:pt x="1876" y="124"/>
                  <a:pt x="1870" y="118"/>
                  <a:pt x="1863" y="118"/>
                </a:cubicBezTo>
                <a:cubicBezTo>
                  <a:pt x="1856" y="118"/>
                  <a:pt x="1850" y="124"/>
                  <a:pt x="1850" y="131"/>
                </a:cubicBezTo>
                <a:cubicBezTo>
                  <a:pt x="1850" y="138"/>
                  <a:pt x="1856" y="144"/>
                  <a:pt x="1863" y="144"/>
                </a:cubicBezTo>
                <a:cubicBezTo>
                  <a:pt x="1870" y="144"/>
                  <a:pt x="1876" y="138"/>
                  <a:pt x="1876" y="131"/>
                </a:cubicBezTo>
                <a:close/>
                <a:moveTo>
                  <a:pt x="2730" y="144"/>
                </a:moveTo>
                <a:cubicBezTo>
                  <a:pt x="2738" y="144"/>
                  <a:pt x="2743" y="138"/>
                  <a:pt x="2743" y="131"/>
                </a:cubicBezTo>
                <a:cubicBezTo>
                  <a:pt x="2743" y="124"/>
                  <a:pt x="2738" y="118"/>
                  <a:pt x="2730" y="118"/>
                </a:cubicBezTo>
                <a:cubicBezTo>
                  <a:pt x="2723" y="118"/>
                  <a:pt x="2718" y="124"/>
                  <a:pt x="2718" y="131"/>
                </a:cubicBezTo>
                <a:cubicBezTo>
                  <a:pt x="2718" y="138"/>
                  <a:pt x="2723" y="144"/>
                  <a:pt x="2730" y="144"/>
                </a:cubicBezTo>
                <a:close/>
                <a:moveTo>
                  <a:pt x="2770" y="141"/>
                </a:moveTo>
                <a:cubicBezTo>
                  <a:pt x="2775" y="141"/>
                  <a:pt x="2780" y="136"/>
                  <a:pt x="2780" y="131"/>
                </a:cubicBezTo>
                <a:cubicBezTo>
                  <a:pt x="2780" y="125"/>
                  <a:pt x="2775" y="121"/>
                  <a:pt x="2770" y="121"/>
                </a:cubicBezTo>
                <a:cubicBezTo>
                  <a:pt x="2764" y="121"/>
                  <a:pt x="2760" y="125"/>
                  <a:pt x="2760" y="131"/>
                </a:cubicBezTo>
                <a:cubicBezTo>
                  <a:pt x="2760" y="136"/>
                  <a:pt x="2764" y="141"/>
                  <a:pt x="2770" y="141"/>
                </a:cubicBezTo>
                <a:close/>
                <a:moveTo>
                  <a:pt x="523" y="183"/>
                </a:moveTo>
                <a:cubicBezTo>
                  <a:pt x="530" y="183"/>
                  <a:pt x="535" y="177"/>
                  <a:pt x="535" y="170"/>
                </a:cubicBezTo>
                <a:cubicBezTo>
                  <a:pt x="535" y="163"/>
                  <a:pt x="530" y="158"/>
                  <a:pt x="523" y="158"/>
                </a:cubicBezTo>
                <a:cubicBezTo>
                  <a:pt x="516" y="158"/>
                  <a:pt x="510" y="163"/>
                  <a:pt x="510" y="170"/>
                </a:cubicBezTo>
                <a:cubicBezTo>
                  <a:pt x="510" y="177"/>
                  <a:pt x="516" y="183"/>
                  <a:pt x="523" y="183"/>
                </a:cubicBezTo>
                <a:close/>
                <a:moveTo>
                  <a:pt x="602" y="183"/>
                </a:moveTo>
                <a:cubicBezTo>
                  <a:pt x="609" y="183"/>
                  <a:pt x="614" y="177"/>
                  <a:pt x="614" y="170"/>
                </a:cubicBezTo>
                <a:cubicBezTo>
                  <a:pt x="614" y="163"/>
                  <a:pt x="609" y="158"/>
                  <a:pt x="602" y="158"/>
                </a:cubicBezTo>
                <a:cubicBezTo>
                  <a:pt x="595" y="158"/>
                  <a:pt x="589" y="163"/>
                  <a:pt x="589" y="170"/>
                </a:cubicBezTo>
                <a:cubicBezTo>
                  <a:pt x="589" y="177"/>
                  <a:pt x="595" y="183"/>
                  <a:pt x="602" y="183"/>
                </a:cubicBezTo>
                <a:close/>
                <a:moveTo>
                  <a:pt x="641" y="183"/>
                </a:moveTo>
                <a:cubicBezTo>
                  <a:pt x="648" y="183"/>
                  <a:pt x="654" y="177"/>
                  <a:pt x="654" y="170"/>
                </a:cubicBezTo>
                <a:cubicBezTo>
                  <a:pt x="654" y="163"/>
                  <a:pt x="648" y="158"/>
                  <a:pt x="641" y="158"/>
                </a:cubicBezTo>
                <a:cubicBezTo>
                  <a:pt x="634" y="158"/>
                  <a:pt x="628" y="163"/>
                  <a:pt x="628" y="170"/>
                </a:cubicBezTo>
                <a:cubicBezTo>
                  <a:pt x="628" y="177"/>
                  <a:pt x="634" y="183"/>
                  <a:pt x="641" y="183"/>
                </a:cubicBezTo>
                <a:close/>
                <a:moveTo>
                  <a:pt x="680" y="183"/>
                </a:moveTo>
                <a:cubicBezTo>
                  <a:pt x="687" y="183"/>
                  <a:pt x="693" y="177"/>
                  <a:pt x="693" y="170"/>
                </a:cubicBezTo>
                <a:cubicBezTo>
                  <a:pt x="693" y="163"/>
                  <a:pt x="687" y="158"/>
                  <a:pt x="680" y="158"/>
                </a:cubicBezTo>
                <a:cubicBezTo>
                  <a:pt x="673" y="158"/>
                  <a:pt x="668" y="163"/>
                  <a:pt x="668" y="170"/>
                </a:cubicBezTo>
                <a:cubicBezTo>
                  <a:pt x="668" y="177"/>
                  <a:pt x="673" y="183"/>
                  <a:pt x="680" y="183"/>
                </a:cubicBezTo>
                <a:close/>
                <a:moveTo>
                  <a:pt x="720" y="183"/>
                </a:moveTo>
                <a:cubicBezTo>
                  <a:pt x="727" y="183"/>
                  <a:pt x="733" y="177"/>
                  <a:pt x="733" y="170"/>
                </a:cubicBezTo>
                <a:cubicBezTo>
                  <a:pt x="733" y="163"/>
                  <a:pt x="727" y="158"/>
                  <a:pt x="720" y="158"/>
                </a:cubicBezTo>
                <a:cubicBezTo>
                  <a:pt x="713" y="158"/>
                  <a:pt x="707" y="163"/>
                  <a:pt x="707" y="170"/>
                </a:cubicBezTo>
                <a:cubicBezTo>
                  <a:pt x="707" y="177"/>
                  <a:pt x="713" y="183"/>
                  <a:pt x="720" y="183"/>
                </a:cubicBezTo>
                <a:close/>
                <a:moveTo>
                  <a:pt x="799" y="183"/>
                </a:moveTo>
                <a:cubicBezTo>
                  <a:pt x="806" y="183"/>
                  <a:pt x="811" y="177"/>
                  <a:pt x="811" y="170"/>
                </a:cubicBezTo>
                <a:cubicBezTo>
                  <a:pt x="811" y="163"/>
                  <a:pt x="806" y="158"/>
                  <a:pt x="799" y="158"/>
                </a:cubicBezTo>
                <a:cubicBezTo>
                  <a:pt x="792" y="158"/>
                  <a:pt x="786" y="163"/>
                  <a:pt x="786" y="170"/>
                </a:cubicBezTo>
                <a:cubicBezTo>
                  <a:pt x="786" y="177"/>
                  <a:pt x="792" y="183"/>
                  <a:pt x="799" y="183"/>
                </a:cubicBezTo>
                <a:close/>
                <a:moveTo>
                  <a:pt x="838" y="183"/>
                </a:moveTo>
                <a:cubicBezTo>
                  <a:pt x="845" y="183"/>
                  <a:pt x="851" y="177"/>
                  <a:pt x="851" y="170"/>
                </a:cubicBezTo>
                <a:cubicBezTo>
                  <a:pt x="851" y="163"/>
                  <a:pt x="845" y="158"/>
                  <a:pt x="838" y="158"/>
                </a:cubicBezTo>
                <a:cubicBezTo>
                  <a:pt x="831" y="158"/>
                  <a:pt x="825" y="163"/>
                  <a:pt x="825" y="170"/>
                </a:cubicBezTo>
                <a:cubicBezTo>
                  <a:pt x="825" y="177"/>
                  <a:pt x="831" y="183"/>
                  <a:pt x="838" y="183"/>
                </a:cubicBezTo>
                <a:close/>
                <a:moveTo>
                  <a:pt x="890" y="170"/>
                </a:moveTo>
                <a:cubicBezTo>
                  <a:pt x="890" y="163"/>
                  <a:pt x="885" y="158"/>
                  <a:pt x="878" y="158"/>
                </a:cubicBezTo>
                <a:cubicBezTo>
                  <a:pt x="871" y="158"/>
                  <a:pt x="865" y="163"/>
                  <a:pt x="865" y="170"/>
                </a:cubicBezTo>
                <a:cubicBezTo>
                  <a:pt x="865" y="177"/>
                  <a:pt x="871" y="183"/>
                  <a:pt x="878" y="183"/>
                </a:cubicBezTo>
                <a:cubicBezTo>
                  <a:pt x="885" y="183"/>
                  <a:pt x="890" y="177"/>
                  <a:pt x="890" y="170"/>
                </a:cubicBezTo>
                <a:close/>
                <a:moveTo>
                  <a:pt x="1114" y="183"/>
                </a:moveTo>
                <a:cubicBezTo>
                  <a:pt x="1121" y="183"/>
                  <a:pt x="1127" y="177"/>
                  <a:pt x="1127" y="170"/>
                </a:cubicBezTo>
                <a:cubicBezTo>
                  <a:pt x="1127" y="163"/>
                  <a:pt x="1121" y="158"/>
                  <a:pt x="1114" y="158"/>
                </a:cubicBezTo>
                <a:cubicBezTo>
                  <a:pt x="1107" y="158"/>
                  <a:pt x="1101" y="163"/>
                  <a:pt x="1101" y="170"/>
                </a:cubicBezTo>
                <a:cubicBezTo>
                  <a:pt x="1101" y="177"/>
                  <a:pt x="1107" y="183"/>
                  <a:pt x="1114" y="183"/>
                </a:cubicBezTo>
                <a:close/>
                <a:moveTo>
                  <a:pt x="1153" y="183"/>
                </a:moveTo>
                <a:cubicBezTo>
                  <a:pt x="1161" y="183"/>
                  <a:pt x="1166" y="177"/>
                  <a:pt x="1166" y="170"/>
                </a:cubicBezTo>
                <a:cubicBezTo>
                  <a:pt x="1166" y="163"/>
                  <a:pt x="1161" y="158"/>
                  <a:pt x="1153" y="158"/>
                </a:cubicBezTo>
                <a:cubicBezTo>
                  <a:pt x="1146" y="158"/>
                  <a:pt x="1141" y="163"/>
                  <a:pt x="1141" y="170"/>
                </a:cubicBezTo>
                <a:cubicBezTo>
                  <a:pt x="1141" y="177"/>
                  <a:pt x="1146" y="183"/>
                  <a:pt x="1153" y="183"/>
                </a:cubicBezTo>
                <a:close/>
                <a:moveTo>
                  <a:pt x="1193" y="183"/>
                </a:moveTo>
                <a:cubicBezTo>
                  <a:pt x="1200" y="183"/>
                  <a:pt x="1206" y="177"/>
                  <a:pt x="1206" y="170"/>
                </a:cubicBezTo>
                <a:cubicBezTo>
                  <a:pt x="1206" y="163"/>
                  <a:pt x="1200" y="158"/>
                  <a:pt x="1193" y="158"/>
                </a:cubicBezTo>
                <a:cubicBezTo>
                  <a:pt x="1186" y="158"/>
                  <a:pt x="1180" y="163"/>
                  <a:pt x="1180" y="170"/>
                </a:cubicBezTo>
                <a:cubicBezTo>
                  <a:pt x="1180" y="177"/>
                  <a:pt x="1186" y="183"/>
                  <a:pt x="1193" y="183"/>
                </a:cubicBezTo>
                <a:close/>
                <a:moveTo>
                  <a:pt x="1232" y="183"/>
                </a:moveTo>
                <a:cubicBezTo>
                  <a:pt x="1239" y="183"/>
                  <a:pt x="1245" y="177"/>
                  <a:pt x="1245" y="170"/>
                </a:cubicBezTo>
                <a:cubicBezTo>
                  <a:pt x="1245" y="163"/>
                  <a:pt x="1239" y="158"/>
                  <a:pt x="1232" y="158"/>
                </a:cubicBezTo>
                <a:cubicBezTo>
                  <a:pt x="1225" y="158"/>
                  <a:pt x="1220" y="163"/>
                  <a:pt x="1220" y="170"/>
                </a:cubicBezTo>
                <a:cubicBezTo>
                  <a:pt x="1220" y="177"/>
                  <a:pt x="1225" y="183"/>
                  <a:pt x="1232" y="183"/>
                </a:cubicBezTo>
                <a:close/>
                <a:moveTo>
                  <a:pt x="1272" y="183"/>
                </a:moveTo>
                <a:cubicBezTo>
                  <a:pt x="1279" y="183"/>
                  <a:pt x="1285" y="177"/>
                  <a:pt x="1285" y="170"/>
                </a:cubicBezTo>
                <a:cubicBezTo>
                  <a:pt x="1285" y="163"/>
                  <a:pt x="1279" y="158"/>
                  <a:pt x="1272" y="158"/>
                </a:cubicBezTo>
                <a:cubicBezTo>
                  <a:pt x="1265" y="158"/>
                  <a:pt x="1259" y="163"/>
                  <a:pt x="1259" y="170"/>
                </a:cubicBezTo>
                <a:cubicBezTo>
                  <a:pt x="1259" y="177"/>
                  <a:pt x="1265" y="183"/>
                  <a:pt x="1272" y="183"/>
                </a:cubicBezTo>
                <a:close/>
                <a:moveTo>
                  <a:pt x="1311" y="183"/>
                </a:moveTo>
                <a:cubicBezTo>
                  <a:pt x="1318" y="183"/>
                  <a:pt x="1324" y="177"/>
                  <a:pt x="1324" y="170"/>
                </a:cubicBezTo>
                <a:cubicBezTo>
                  <a:pt x="1324" y="163"/>
                  <a:pt x="1318" y="158"/>
                  <a:pt x="1311" y="158"/>
                </a:cubicBezTo>
                <a:cubicBezTo>
                  <a:pt x="1304" y="158"/>
                  <a:pt x="1298" y="163"/>
                  <a:pt x="1298" y="170"/>
                </a:cubicBezTo>
                <a:cubicBezTo>
                  <a:pt x="1298" y="177"/>
                  <a:pt x="1304" y="183"/>
                  <a:pt x="1311" y="183"/>
                </a:cubicBezTo>
                <a:close/>
                <a:moveTo>
                  <a:pt x="1351" y="183"/>
                </a:moveTo>
                <a:cubicBezTo>
                  <a:pt x="1358" y="183"/>
                  <a:pt x="1363" y="177"/>
                  <a:pt x="1363" y="170"/>
                </a:cubicBezTo>
                <a:cubicBezTo>
                  <a:pt x="1363" y="163"/>
                  <a:pt x="1358" y="158"/>
                  <a:pt x="1351" y="158"/>
                </a:cubicBezTo>
                <a:cubicBezTo>
                  <a:pt x="1344" y="158"/>
                  <a:pt x="1338" y="163"/>
                  <a:pt x="1338" y="170"/>
                </a:cubicBezTo>
                <a:cubicBezTo>
                  <a:pt x="1338" y="177"/>
                  <a:pt x="1344" y="183"/>
                  <a:pt x="1351" y="183"/>
                </a:cubicBezTo>
                <a:close/>
                <a:moveTo>
                  <a:pt x="1390" y="183"/>
                </a:moveTo>
                <a:cubicBezTo>
                  <a:pt x="1397" y="183"/>
                  <a:pt x="1403" y="177"/>
                  <a:pt x="1403" y="170"/>
                </a:cubicBezTo>
                <a:cubicBezTo>
                  <a:pt x="1403" y="163"/>
                  <a:pt x="1397" y="158"/>
                  <a:pt x="1390" y="158"/>
                </a:cubicBezTo>
                <a:cubicBezTo>
                  <a:pt x="1383" y="158"/>
                  <a:pt x="1377" y="163"/>
                  <a:pt x="1377" y="170"/>
                </a:cubicBezTo>
                <a:cubicBezTo>
                  <a:pt x="1377" y="177"/>
                  <a:pt x="1383" y="183"/>
                  <a:pt x="1390" y="183"/>
                </a:cubicBezTo>
                <a:close/>
                <a:moveTo>
                  <a:pt x="1429" y="183"/>
                </a:moveTo>
                <a:cubicBezTo>
                  <a:pt x="1437" y="183"/>
                  <a:pt x="1442" y="177"/>
                  <a:pt x="1442" y="170"/>
                </a:cubicBezTo>
                <a:cubicBezTo>
                  <a:pt x="1442" y="163"/>
                  <a:pt x="1437" y="158"/>
                  <a:pt x="1429" y="158"/>
                </a:cubicBezTo>
                <a:cubicBezTo>
                  <a:pt x="1422" y="158"/>
                  <a:pt x="1417" y="163"/>
                  <a:pt x="1417" y="170"/>
                </a:cubicBezTo>
                <a:cubicBezTo>
                  <a:pt x="1417" y="177"/>
                  <a:pt x="1422" y="183"/>
                  <a:pt x="1429" y="183"/>
                </a:cubicBezTo>
                <a:close/>
                <a:moveTo>
                  <a:pt x="1469" y="183"/>
                </a:moveTo>
                <a:cubicBezTo>
                  <a:pt x="1476" y="183"/>
                  <a:pt x="1482" y="177"/>
                  <a:pt x="1482" y="170"/>
                </a:cubicBezTo>
                <a:cubicBezTo>
                  <a:pt x="1482" y="163"/>
                  <a:pt x="1476" y="158"/>
                  <a:pt x="1469" y="158"/>
                </a:cubicBezTo>
                <a:cubicBezTo>
                  <a:pt x="1462" y="158"/>
                  <a:pt x="1456" y="163"/>
                  <a:pt x="1456" y="170"/>
                </a:cubicBezTo>
                <a:cubicBezTo>
                  <a:pt x="1456" y="177"/>
                  <a:pt x="1462" y="183"/>
                  <a:pt x="1469" y="183"/>
                </a:cubicBezTo>
                <a:close/>
                <a:moveTo>
                  <a:pt x="1508" y="158"/>
                </a:moveTo>
                <a:cubicBezTo>
                  <a:pt x="1501" y="158"/>
                  <a:pt x="1496" y="163"/>
                  <a:pt x="1496" y="170"/>
                </a:cubicBezTo>
                <a:cubicBezTo>
                  <a:pt x="1496" y="177"/>
                  <a:pt x="1501" y="183"/>
                  <a:pt x="1508" y="183"/>
                </a:cubicBezTo>
                <a:cubicBezTo>
                  <a:pt x="1515" y="183"/>
                  <a:pt x="1521" y="177"/>
                  <a:pt x="1521" y="170"/>
                </a:cubicBezTo>
                <a:cubicBezTo>
                  <a:pt x="1521" y="163"/>
                  <a:pt x="1515" y="158"/>
                  <a:pt x="1508" y="158"/>
                </a:cubicBezTo>
                <a:close/>
                <a:moveTo>
                  <a:pt x="2297" y="183"/>
                </a:moveTo>
                <a:cubicBezTo>
                  <a:pt x="2304" y="183"/>
                  <a:pt x="2310" y="177"/>
                  <a:pt x="2310" y="170"/>
                </a:cubicBezTo>
                <a:cubicBezTo>
                  <a:pt x="2310" y="163"/>
                  <a:pt x="2304" y="158"/>
                  <a:pt x="2297" y="158"/>
                </a:cubicBezTo>
                <a:cubicBezTo>
                  <a:pt x="2290" y="158"/>
                  <a:pt x="2284" y="163"/>
                  <a:pt x="2284" y="170"/>
                </a:cubicBezTo>
                <a:cubicBezTo>
                  <a:pt x="2284" y="177"/>
                  <a:pt x="2290" y="183"/>
                  <a:pt x="2297" y="183"/>
                </a:cubicBezTo>
                <a:close/>
                <a:moveTo>
                  <a:pt x="2612" y="183"/>
                </a:moveTo>
                <a:cubicBezTo>
                  <a:pt x="2619" y="183"/>
                  <a:pt x="2625" y="177"/>
                  <a:pt x="2625" y="170"/>
                </a:cubicBezTo>
                <a:cubicBezTo>
                  <a:pt x="2625" y="163"/>
                  <a:pt x="2619" y="158"/>
                  <a:pt x="2612" y="158"/>
                </a:cubicBezTo>
                <a:cubicBezTo>
                  <a:pt x="2605" y="158"/>
                  <a:pt x="2599" y="163"/>
                  <a:pt x="2599" y="170"/>
                </a:cubicBezTo>
                <a:cubicBezTo>
                  <a:pt x="2599" y="177"/>
                  <a:pt x="2605" y="183"/>
                  <a:pt x="2612" y="183"/>
                </a:cubicBezTo>
                <a:close/>
                <a:moveTo>
                  <a:pt x="2652" y="158"/>
                </a:moveTo>
                <a:cubicBezTo>
                  <a:pt x="2645" y="158"/>
                  <a:pt x="2639" y="163"/>
                  <a:pt x="2639" y="170"/>
                </a:cubicBezTo>
                <a:cubicBezTo>
                  <a:pt x="2639" y="177"/>
                  <a:pt x="2645" y="183"/>
                  <a:pt x="2652" y="183"/>
                </a:cubicBezTo>
                <a:cubicBezTo>
                  <a:pt x="2659" y="183"/>
                  <a:pt x="2664" y="177"/>
                  <a:pt x="2664" y="170"/>
                </a:cubicBezTo>
                <a:cubicBezTo>
                  <a:pt x="2664" y="163"/>
                  <a:pt x="2659" y="158"/>
                  <a:pt x="2652" y="158"/>
                </a:cubicBezTo>
                <a:close/>
                <a:moveTo>
                  <a:pt x="2691" y="183"/>
                </a:moveTo>
                <a:cubicBezTo>
                  <a:pt x="2698" y="183"/>
                  <a:pt x="2704" y="177"/>
                  <a:pt x="2704" y="170"/>
                </a:cubicBezTo>
                <a:cubicBezTo>
                  <a:pt x="2704" y="163"/>
                  <a:pt x="2698" y="158"/>
                  <a:pt x="2691" y="158"/>
                </a:cubicBezTo>
                <a:cubicBezTo>
                  <a:pt x="2684" y="158"/>
                  <a:pt x="2678" y="163"/>
                  <a:pt x="2678" y="170"/>
                </a:cubicBezTo>
                <a:cubicBezTo>
                  <a:pt x="2678" y="177"/>
                  <a:pt x="2684" y="183"/>
                  <a:pt x="2691" y="183"/>
                </a:cubicBezTo>
                <a:close/>
                <a:moveTo>
                  <a:pt x="2730" y="183"/>
                </a:moveTo>
                <a:cubicBezTo>
                  <a:pt x="2738" y="183"/>
                  <a:pt x="2743" y="177"/>
                  <a:pt x="2743" y="170"/>
                </a:cubicBezTo>
                <a:cubicBezTo>
                  <a:pt x="2743" y="163"/>
                  <a:pt x="2738" y="158"/>
                  <a:pt x="2730" y="158"/>
                </a:cubicBezTo>
                <a:cubicBezTo>
                  <a:pt x="2723" y="158"/>
                  <a:pt x="2718" y="163"/>
                  <a:pt x="2718" y="170"/>
                </a:cubicBezTo>
                <a:cubicBezTo>
                  <a:pt x="2718" y="177"/>
                  <a:pt x="2723" y="183"/>
                  <a:pt x="2730" y="183"/>
                </a:cubicBezTo>
                <a:close/>
                <a:moveTo>
                  <a:pt x="2770" y="183"/>
                </a:moveTo>
                <a:cubicBezTo>
                  <a:pt x="2777" y="183"/>
                  <a:pt x="2783" y="177"/>
                  <a:pt x="2783" y="170"/>
                </a:cubicBezTo>
                <a:cubicBezTo>
                  <a:pt x="2783" y="163"/>
                  <a:pt x="2777" y="158"/>
                  <a:pt x="2770" y="158"/>
                </a:cubicBezTo>
                <a:cubicBezTo>
                  <a:pt x="2763" y="158"/>
                  <a:pt x="2757" y="163"/>
                  <a:pt x="2757" y="170"/>
                </a:cubicBezTo>
                <a:cubicBezTo>
                  <a:pt x="2757" y="177"/>
                  <a:pt x="2763" y="183"/>
                  <a:pt x="2770" y="183"/>
                </a:cubicBezTo>
                <a:close/>
                <a:moveTo>
                  <a:pt x="2809" y="183"/>
                </a:moveTo>
                <a:cubicBezTo>
                  <a:pt x="2816" y="183"/>
                  <a:pt x="2822" y="177"/>
                  <a:pt x="2822" y="170"/>
                </a:cubicBezTo>
                <a:cubicBezTo>
                  <a:pt x="2822" y="163"/>
                  <a:pt x="2816" y="158"/>
                  <a:pt x="2809" y="158"/>
                </a:cubicBezTo>
                <a:cubicBezTo>
                  <a:pt x="2802" y="158"/>
                  <a:pt x="2797" y="163"/>
                  <a:pt x="2797" y="170"/>
                </a:cubicBezTo>
                <a:cubicBezTo>
                  <a:pt x="2797" y="177"/>
                  <a:pt x="2802" y="183"/>
                  <a:pt x="2809" y="183"/>
                </a:cubicBezTo>
                <a:close/>
                <a:moveTo>
                  <a:pt x="3125" y="183"/>
                </a:moveTo>
                <a:cubicBezTo>
                  <a:pt x="3132" y="183"/>
                  <a:pt x="3137" y="177"/>
                  <a:pt x="3137" y="170"/>
                </a:cubicBezTo>
                <a:cubicBezTo>
                  <a:pt x="3137" y="163"/>
                  <a:pt x="3132" y="158"/>
                  <a:pt x="3125" y="158"/>
                </a:cubicBezTo>
                <a:cubicBezTo>
                  <a:pt x="3118" y="158"/>
                  <a:pt x="3112" y="163"/>
                  <a:pt x="3112" y="170"/>
                </a:cubicBezTo>
                <a:cubicBezTo>
                  <a:pt x="3112" y="177"/>
                  <a:pt x="3118" y="183"/>
                  <a:pt x="3125" y="183"/>
                </a:cubicBezTo>
                <a:close/>
                <a:moveTo>
                  <a:pt x="3204" y="183"/>
                </a:moveTo>
                <a:cubicBezTo>
                  <a:pt x="3211" y="183"/>
                  <a:pt x="3216" y="177"/>
                  <a:pt x="3216" y="170"/>
                </a:cubicBezTo>
                <a:cubicBezTo>
                  <a:pt x="3216" y="163"/>
                  <a:pt x="3211" y="158"/>
                  <a:pt x="3204" y="158"/>
                </a:cubicBezTo>
                <a:cubicBezTo>
                  <a:pt x="3197" y="158"/>
                  <a:pt x="3191" y="163"/>
                  <a:pt x="3191" y="170"/>
                </a:cubicBezTo>
                <a:cubicBezTo>
                  <a:pt x="3191" y="177"/>
                  <a:pt x="3197" y="183"/>
                  <a:pt x="3204" y="183"/>
                </a:cubicBezTo>
                <a:close/>
                <a:moveTo>
                  <a:pt x="444" y="223"/>
                </a:moveTo>
                <a:cubicBezTo>
                  <a:pt x="451" y="223"/>
                  <a:pt x="457" y="217"/>
                  <a:pt x="457" y="210"/>
                </a:cubicBezTo>
                <a:cubicBezTo>
                  <a:pt x="457" y="203"/>
                  <a:pt x="451" y="197"/>
                  <a:pt x="444" y="197"/>
                </a:cubicBezTo>
                <a:cubicBezTo>
                  <a:pt x="437" y="197"/>
                  <a:pt x="431" y="203"/>
                  <a:pt x="431" y="210"/>
                </a:cubicBezTo>
                <a:cubicBezTo>
                  <a:pt x="431" y="217"/>
                  <a:pt x="437" y="223"/>
                  <a:pt x="444" y="223"/>
                </a:cubicBezTo>
                <a:close/>
                <a:moveTo>
                  <a:pt x="483" y="223"/>
                </a:moveTo>
                <a:cubicBezTo>
                  <a:pt x="490" y="223"/>
                  <a:pt x="496" y="217"/>
                  <a:pt x="496" y="210"/>
                </a:cubicBezTo>
                <a:cubicBezTo>
                  <a:pt x="496" y="203"/>
                  <a:pt x="490" y="197"/>
                  <a:pt x="483" y="197"/>
                </a:cubicBezTo>
                <a:cubicBezTo>
                  <a:pt x="476" y="197"/>
                  <a:pt x="471" y="203"/>
                  <a:pt x="471" y="210"/>
                </a:cubicBezTo>
                <a:cubicBezTo>
                  <a:pt x="471" y="217"/>
                  <a:pt x="476" y="223"/>
                  <a:pt x="483" y="223"/>
                </a:cubicBezTo>
                <a:close/>
                <a:moveTo>
                  <a:pt x="523" y="223"/>
                </a:moveTo>
                <a:cubicBezTo>
                  <a:pt x="530" y="223"/>
                  <a:pt x="535" y="217"/>
                  <a:pt x="535" y="210"/>
                </a:cubicBezTo>
                <a:cubicBezTo>
                  <a:pt x="535" y="203"/>
                  <a:pt x="530" y="197"/>
                  <a:pt x="523" y="197"/>
                </a:cubicBezTo>
                <a:cubicBezTo>
                  <a:pt x="516" y="197"/>
                  <a:pt x="510" y="203"/>
                  <a:pt x="510" y="210"/>
                </a:cubicBezTo>
                <a:cubicBezTo>
                  <a:pt x="510" y="217"/>
                  <a:pt x="516" y="223"/>
                  <a:pt x="523" y="223"/>
                </a:cubicBezTo>
                <a:close/>
                <a:moveTo>
                  <a:pt x="602" y="223"/>
                </a:moveTo>
                <a:cubicBezTo>
                  <a:pt x="609" y="223"/>
                  <a:pt x="614" y="217"/>
                  <a:pt x="614" y="210"/>
                </a:cubicBezTo>
                <a:cubicBezTo>
                  <a:pt x="614" y="203"/>
                  <a:pt x="609" y="197"/>
                  <a:pt x="602" y="197"/>
                </a:cubicBezTo>
                <a:cubicBezTo>
                  <a:pt x="595" y="197"/>
                  <a:pt x="589" y="203"/>
                  <a:pt x="589" y="210"/>
                </a:cubicBezTo>
                <a:cubicBezTo>
                  <a:pt x="589" y="217"/>
                  <a:pt x="595" y="223"/>
                  <a:pt x="602" y="223"/>
                </a:cubicBezTo>
                <a:close/>
                <a:moveTo>
                  <a:pt x="680" y="223"/>
                </a:moveTo>
                <a:cubicBezTo>
                  <a:pt x="687" y="223"/>
                  <a:pt x="693" y="217"/>
                  <a:pt x="693" y="210"/>
                </a:cubicBezTo>
                <a:cubicBezTo>
                  <a:pt x="693" y="203"/>
                  <a:pt x="687" y="197"/>
                  <a:pt x="680" y="197"/>
                </a:cubicBezTo>
                <a:cubicBezTo>
                  <a:pt x="673" y="197"/>
                  <a:pt x="668" y="203"/>
                  <a:pt x="668" y="210"/>
                </a:cubicBezTo>
                <a:cubicBezTo>
                  <a:pt x="668" y="217"/>
                  <a:pt x="673" y="223"/>
                  <a:pt x="680" y="223"/>
                </a:cubicBezTo>
                <a:close/>
                <a:moveTo>
                  <a:pt x="747" y="210"/>
                </a:moveTo>
                <a:cubicBezTo>
                  <a:pt x="747" y="217"/>
                  <a:pt x="752" y="223"/>
                  <a:pt x="759" y="223"/>
                </a:cubicBezTo>
                <a:cubicBezTo>
                  <a:pt x="766" y="223"/>
                  <a:pt x="772" y="217"/>
                  <a:pt x="772" y="210"/>
                </a:cubicBezTo>
                <a:cubicBezTo>
                  <a:pt x="772" y="203"/>
                  <a:pt x="766" y="197"/>
                  <a:pt x="759" y="197"/>
                </a:cubicBezTo>
                <a:cubicBezTo>
                  <a:pt x="752" y="197"/>
                  <a:pt x="747" y="203"/>
                  <a:pt x="747" y="210"/>
                </a:cubicBezTo>
                <a:close/>
                <a:moveTo>
                  <a:pt x="799" y="223"/>
                </a:moveTo>
                <a:cubicBezTo>
                  <a:pt x="806" y="223"/>
                  <a:pt x="811" y="217"/>
                  <a:pt x="811" y="210"/>
                </a:cubicBezTo>
                <a:cubicBezTo>
                  <a:pt x="811" y="203"/>
                  <a:pt x="806" y="197"/>
                  <a:pt x="799" y="197"/>
                </a:cubicBezTo>
                <a:cubicBezTo>
                  <a:pt x="792" y="197"/>
                  <a:pt x="786" y="203"/>
                  <a:pt x="786" y="210"/>
                </a:cubicBezTo>
                <a:cubicBezTo>
                  <a:pt x="786" y="217"/>
                  <a:pt x="792" y="223"/>
                  <a:pt x="799" y="223"/>
                </a:cubicBezTo>
                <a:close/>
                <a:moveTo>
                  <a:pt x="838" y="223"/>
                </a:moveTo>
                <a:cubicBezTo>
                  <a:pt x="845" y="223"/>
                  <a:pt x="851" y="217"/>
                  <a:pt x="851" y="210"/>
                </a:cubicBezTo>
                <a:cubicBezTo>
                  <a:pt x="851" y="203"/>
                  <a:pt x="845" y="197"/>
                  <a:pt x="838" y="197"/>
                </a:cubicBezTo>
                <a:cubicBezTo>
                  <a:pt x="831" y="197"/>
                  <a:pt x="825" y="203"/>
                  <a:pt x="825" y="210"/>
                </a:cubicBezTo>
                <a:cubicBezTo>
                  <a:pt x="825" y="217"/>
                  <a:pt x="831" y="223"/>
                  <a:pt x="838" y="223"/>
                </a:cubicBezTo>
                <a:close/>
                <a:moveTo>
                  <a:pt x="917" y="197"/>
                </a:moveTo>
                <a:cubicBezTo>
                  <a:pt x="910" y="197"/>
                  <a:pt x="904" y="203"/>
                  <a:pt x="904" y="210"/>
                </a:cubicBezTo>
                <a:cubicBezTo>
                  <a:pt x="904" y="217"/>
                  <a:pt x="910" y="222"/>
                  <a:pt x="917" y="222"/>
                </a:cubicBezTo>
                <a:cubicBezTo>
                  <a:pt x="924" y="222"/>
                  <a:pt x="930" y="217"/>
                  <a:pt x="930" y="210"/>
                </a:cubicBezTo>
                <a:cubicBezTo>
                  <a:pt x="930" y="203"/>
                  <a:pt x="924" y="197"/>
                  <a:pt x="917" y="197"/>
                </a:cubicBezTo>
                <a:close/>
                <a:moveTo>
                  <a:pt x="1153" y="223"/>
                </a:moveTo>
                <a:cubicBezTo>
                  <a:pt x="1161" y="223"/>
                  <a:pt x="1166" y="217"/>
                  <a:pt x="1166" y="210"/>
                </a:cubicBezTo>
                <a:cubicBezTo>
                  <a:pt x="1166" y="203"/>
                  <a:pt x="1161" y="197"/>
                  <a:pt x="1153" y="197"/>
                </a:cubicBezTo>
                <a:cubicBezTo>
                  <a:pt x="1146" y="197"/>
                  <a:pt x="1141" y="203"/>
                  <a:pt x="1141" y="210"/>
                </a:cubicBezTo>
                <a:cubicBezTo>
                  <a:pt x="1141" y="217"/>
                  <a:pt x="1146" y="223"/>
                  <a:pt x="1153" y="223"/>
                </a:cubicBezTo>
                <a:close/>
                <a:moveTo>
                  <a:pt x="1193" y="223"/>
                </a:moveTo>
                <a:cubicBezTo>
                  <a:pt x="1200" y="223"/>
                  <a:pt x="1206" y="217"/>
                  <a:pt x="1206" y="210"/>
                </a:cubicBezTo>
                <a:cubicBezTo>
                  <a:pt x="1206" y="203"/>
                  <a:pt x="1200" y="197"/>
                  <a:pt x="1193" y="197"/>
                </a:cubicBezTo>
                <a:cubicBezTo>
                  <a:pt x="1186" y="197"/>
                  <a:pt x="1180" y="203"/>
                  <a:pt x="1180" y="210"/>
                </a:cubicBezTo>
                <a:cubicBezTo>
                  <a:pt x="1180" y="217"/>
                  <a:pt x="1186" y="223"/>
                  <a:pt x="1193" y="223"/>
                </a:cubicBezTo>
                <a:close/>
                <a:moveTo>
                  <a:pt x="1232" y="223"/>
                </a:moveTo>
                <a:cubicBezTo>
                  <a:pt x="1239" y="223"/>
                  <a:pt x="1245" y="217"/>
                  <a:pt x="1245" y="210"/>
                </a:cubicBezTo>
                <a:cubicBezTo>
                  <a:pt x="1245" y="203"/>
                  <a:pt x="1239" y="197"/>
                  <a:pt x="1232" y="197"/>
                </a:cubicBezTo>
                <a:cubicBezTo>
                  <a:pt x="1225" y="197"/>
                  <a:pt x="1220" y="203"/>
                  <a:pt x="1220" y="210"/>
                </a:cubicBezTo>
                <a:cubicBezTo>
                  <a:pt x="1220" y="217"/>
                  <a:pt x="1225" y="223"/>
                  <a:pt x="1232" y="223"/>
                </a:cubicBezTo>
                <a:close/>
                <a:moveTo>
                  <a:pt x="1272" y="223"/>
                </a:moveTo>
                <a:cubicBezTo>
                  <a:pt x="1279" y="223"/>
                  <a:pt x="1285" y="217"/>
                  <a:pt x="1285" y="210"/>
                </a:cubicBezTo>
                <a:cubicBezTo>
                  <a:pt x="1285" y="203"/>
                  <a:pt x="1279" y="197"/>
                  <a:pt x="1272" y="197"/>
                </a:cubicBezTo>
                <a:cubicBezTo>
                  <a:pt x="1265" y="197"/>
                  <a:pt x="1259" y="203"/>
                  <a:pt x="1259" y="210"/>
                </a:cubicBezTo>
                <a:cubicBezTo>
                  <a:pt x="1259" y="217"/>
                  <a:pt x="1265" y="223"/>
                  <a:pt x="1272" y="223"/>
                </a:cubicBezTo>
                <a:close/>
                <a:moveTo>
                  <a:pt x="1311" y="223"/>
                </a:moveTo>
                <a:cubicBezTo>
                  <a:pt x="1318" y="223"/>
                  <a:pt x="1324" y="217"/>
                  <a:pt x="1324" y="210"/>
                </a:cubicBezTo>
                <a:cubicBezTo>
                  <a:pt x="1324" y="203"/>
                  <a:pt x="1318" y="197"/>
                  <a:pt x="1311" y="197"/>
                </a:cubicBezTo>
                <a:cubicBezTo>
                  <a:pt x="1304" y="197"/>
                  <a:pt x="1298" y="203"/>
                  <a:pt x="1298" y="210"/>
                </a:cubicBezTo>
                <a:cubicBezTo>
                  <a:pt x="1298" y="217"/>
                  <a:pt x="1304" y="223"/>
                  <a:pt x="1311" y="223"/>
                </a:cubicBezTo>
                <a:close/>
                <a:moveTo>
                  <a:pt x="1351" y="223"/>
                </a:moveTo>
                <a:cubicBezTo>
                  <a:pt x="1358" y="223"/>
                  <a:pt x="1363" y="217"/>
                  <a:pt x="1363" y="210"/>
                </a:cubicBezTo>
                <a:cubicBezTo>
                  <a:pt x="1363" y="203"/>
                  <a:pt x="1358" y="197"/>
                  <a:pt x="1351" y="197"/>
                </a:cubicBezTo>
                <a:cubicBezTo>
                  <a:pt x="1344" y="197"/>
                  <a:pt x="1338" y="203"/>
                  <a:pt x="1338" y="210"/>
                </a:cubicBezTo>
                <a:cubicBezTo>
                  <a:pt x="1338" y="217"/>
                  <a:pt x="1344" y="223"/>
                  <a:pt x="1351" y="223"/>
                </a:cubicBezTo>
                <a:close/>
                <a:moveTo>
                  <a:pt x="1390" y="223"/>
                </a:moveTo>
                <a:cubicBezTo>
                  <a:pt x="1397" y="223"/>
                  <a:pt x="1403" y="217"/>
                  <a:pt x="1403" y="210"/>
                </a:cubicBezTo>
                <a:cubicBezTo>
                  <a:pt x="1403" y="203"/>
                  <a:pt x="1397" y="197"/>
                  <a:pt x="1390" y="197"/>
                </a:cubicBezTo>
                <a:cubicBezTo>
                  <a:pt x="1383" y="197"/>
                  <a:pt x="1377" y="203"/>
                  <a:pt x="1377" y="210"/>
                </a:cubicBezTo>
                <a:cubicBezTo>
                  <a:pt x="1377" y="217"/>
                  <a:pt x="1383" y="223"/>
                  <a:pt x="1390" y="223"/>
                </a:cubicBezTo>
                <a:close/>
                <a:moveTo>
                  <a:pt x="1429" y="223"/>
                </a:moveTo>
                <a:cubicBezTo>
                  <a:pt x="1437" y="223"/>
                  <a:pt x="1442" y="217"/>
                  <a:pt x="1442" y="210"/>
                </a:cubicBezTo>
                <a:cubicBezTo>
                  <a:pt x="1442" y="203"/>
                  <a:pt x="1437" y="197"/>
                  <a:pt x="1429" y="197"/>
                </a:cubicBezTo>
                <a:cubicBezTo>
                  <a:pt x="1422" y="197"/>
                  <a:pt x="1417" y="203"/>
                  <a:pt x="1417" y="210"/>
                </a:cubicBezTo>
                <a:cubicBezTo>
                  <a:pt x="1417" y="217"/>
                  <a:pt x="1422" y="223"/>
                  <a:pt x="1429" y="223"/>
                </a:cubicBezTo>
                <a:close/>
                <a:moveTo>
                  <a:pt x="2257" y="223"/>
                </a:moveTo>
                <a:cubicBezTo>
                  <a:pt x="2264" y="223"/>
                  <a:pt x="2270" y="217"/>
                  <a:pt x="2270" y="210"/>
                </a:cubicBezTo>
                <a:cubicBezTo>
                  <a:pt x="2270" y="203"/>
                  <a:pt x="2264" y="197"/>
                  <a:pt x="2257" y="197"/>
                </a:cubicBezTo>
                <a:cubicBezTo>
                  <a:pt x="2250" y="197"/>
                  <a:pt x="2245" y="203"/>
                  <a:pt x="2245" y="210"/>
                </a:cubicBezTo>
                <a:cubicBezTo>
                  <a:pt x="2245" y="217"/>
                  <a:pt x="2250" y="223"/>
                  <a:pt x="2257" y="223"/>
                </a:cubicBezTo>
                <a:close/>
                <a:moveTo>
                  <a:pt x="2415" y="223"/>
                </a:moveTo>
                <a:cubicBezTo>
                  <a:pt x="2422" y="223"/>
                  <a:pt x="2428" y="217"/>
                  <a:pt x="2428" y="210"/>
                </a:cubicBezTo>
                <a:cubicBezTo>
                  <a:pt x="2428" y="203"/>
                  <a:pt x="2422" y="197"/>
                  <a:pt x="2415" y="197"/>
                </a:cubicBezTo>
                <a:cubicBezTo>
                  <a:pt x="2408" y="197"/>
                  <a:pt x="2402" y="203"/>
                  <a:pt x="2402" y="210"/>
                </a:cubicBezTo>
                <a:cubicBezTo>
                  <a:pt x="2402" y="217"/>
                  <a:pt x="2408" y="223"/>
                  <a:pt x="2415" y="223"/>
                </a:cubicBezTo>
                <a:close/>
                <a:moveTo>
                  <a:pt x="2454" y="218"/>
                </a:moveTo>
                <a:cubicBezTo>
                  <a:pt x="2459" y="218"/>
                  <a:pt x="2462" y="214"/>
                  <a:pt x="2462" y="210"/>
                </a:cubicBezTo>
                <a:cubicBezTo>
                  <a:pt x="2462" y="205"/>
                  <a:pt x="2459" y="202"/>
                  <a:pt x="2454" y="202"/>
                </a:cubicBezTo>
                <a:cubicBezTo>
                  <a:pt x="2450" y="202"/>
                  <a:pt x="2447" y="205"/>
                  <a:pt x="2447" y="210"/>
                </a:cubicBezTo>
                <a:cubicBezTo>
                  <a:pt x="2447" y="214"/>
                  <a:pt x="2450" y="218"/>
                  <a:pt x="2454" y="218"/>
                </a:cubicBezTo>
                <a:close/>
                <a:moveTo>
                  <a:pt x="2533" y="223"/>
                </a:moveTo>
                <a:cubicBezTo>
                  <a:pt x="2540" y="223"/>
                  <a:pt x="2546" y="217"/>
                  <a:pt x="2546" y="210"/>
                </a:cubicBezTo>
                <a:cubicBezTo>
                  <a:pt x="2546" y="203"/>
                  <a:pt x="2540" y="197"/>
                  <a:pt x="2533" y="197"/>
                </a:cubicBezTo>
                <a:cubicBezTo>
                  <a:pt x="2526" y="197"/>
                  <a:pt x="2521" y="203"/>
                  <a:pt x="2521" y="210"/>
                </a:cubicBezTo>
                <a:cubicBezTo>
                  <a:pt x="2521" y="217"/>
                  <a:pt x="2526" y="223"/>
                  <a:pt x="2533" y="223"/>
                </a:cubicBezTo>
                <a:close/>
                <a:moveTo>
                  <a:pt x="2573" y="223"/>
                </a:moveTo>
                <a:cubicBezTo>
                  <a:pt x="2580" y="223"/>
                  <a:pt x="2586" y="217"/>
                  <a:pt x="2586" y="210"/>
                </a:cubicBezTo>
                <a:cubicBezTo>
                  <a:pt x="2586" y="203"/>
                  <a:pt x="2580" y="197"/>
                  <a:pt x="2573" y="197"/>
                </a:cubicBezTo>
                <a:cubicBezTo>
                  <a:pt x="2566" y="197"/>
                  <a:pt x="2560" y="203"/>
                  <a:pt x="2560" y="210"/>
                </a:cubicBezTo>
                <a:cubicBezTo>
                  <a:pt x="2560" y="217"/>
                  <a:pt x="2566" y="223"/>
                  <a:pt x="2573" y="223"/>
                </a:cubicBezTo>
                <a:close/>
                <a:moveTo>
                  <a:pt x="2612" y="223"/>
                </a:moveTo>
                <a:cubicBezTo>
                  <a:pt x="2619" y="223"/>
                  <a:pt x="2625" y="217"/>
                  <a:pt x="2625" y="210"/>
                </a:cubicBezTo>
                <a:cubicBezTo>
                  <a:pt x="2625" y="203"/>
                  <a:pt x="2619" y="197"/>
                  <a:pt x="2612" y="197"/>
                </a:cubicBezTo>
                <a:cubicBezTo>
                  <a:pt x="2605" y="197"/>
                  <a:pt x="2599" y="203"/>
                  <a:pt x="2599" y="210"/>
                </a:cubicBezTo>
                <a:cubicBezTo>
                  <a:pt x="2599" y="217"/>
                  <a:pt x="2605" y="223"/>
                  <a:pt x="2612" y="223"/>
                </a:cubicBezTo>
                <a:close/>
                <a:moveTo>
                  <a:pt x="2639" y="210"/>
                </a:moveTo>
                <a:cubicBezTo>
                  <a:pt x="2639" y="217"/>
                  <a:pt x="2645" y="223"/>
                  <a:pt x="2652" y="223"/>
                </a:cubicBezTo>
                <a:cubicBezTo>
                  <a:pt x="2659" y="223"/>
                  <a:pt x="2664" y="217"/>
                  <a:pt x="2664" y="210"/>
                </a:cubicBezTo>
                <a:cubicBezTo>
                  <a:pt x="2664" y="203"/>
                  <a:pt x="2659" y="197"/>
                  <a:pt x="2652" y="197"/>
                </a:cubicBezTo>
                <a:cubicBezTo>
                  <a:pt x="2645" y="197"/>
                  <a:pt x="2639" y="203"/>
                  <a:pt x="2639" y="210"/>
                </a:cubicBezTo>
                <a:close/>
                <a:moveTo>
                  <a:pt x="2691" y="197"/>
                </a:moveTo>
                <a:cubicBezTo>
                  <a:pt x="2684" y="197"/>
                  <a:pt x="2678" y="203"/>
                  <a:pt x="2678" y="210"/>
                </a:cubicBezTo>
                <a:cubicBezTo>
                  <a:pt x="2678" y="217"/>
                  <a:pt x="2684" y="223"/>
                  <a:pt x="2691" y="223"/>
                </a:cubicBezTo>
                <a:cubicBezTo>
                  <a:pt x="2698" y="223"/>
                  <a:pt x="2704" y="217"/>
                  <a:pt x="2704" y="210"/>
                </a:cubicBezTo>
                <a:cubicBezTo>
                  <a:pt x="2704" y="203"/>
                  <a:pt x="2698" y="197"/>
                  <a:pt x="2691" y="197"/>
                </a:cubicBezTo>
                <a:close/>
                <a:moveTo>
                  <a:pt x="2718" y="210"/>
                </a:moveTo>
                <a:cubicBezTo>
                  <a:pt x="2718" y="217"/>
                  <a:pt x="2723" y="223"/>
                  <a:pt x="2730" y="223"/>
                </a:cubicBezTo>
                <a:cubicBezTo>
                  <a:pt x="2738" y="223"/>
                  <a:pt x="2743" y="217"/>
                  <a:pt x="2743" y="210"/>
                </a:cubicBezTo>
                <a:cubicBezTo>
                  <a:pt x="2743" y="203"/>
                  <a:pt x="2738" y="197"/>
                  <a:pt x="2730" y="197"/>
                </a:cubicBezTo>
                <a:cubicBezTo>
                  <a:pt x="2723" y="197"/>
                  <a:pt x="2718" y="203"/>
                  <a:pt x="2718" y="210"/>
                </a:cubicBezTo>
                <a:close/>
                <a:moveTo>
                  <a:pt x="2809" y="197"/>
                </a:moveTo>
                <a:cubicBezTo>
                  <a:pt x="2802" y="197"/>
                  <a:pt x="2797" y="203"/>
                  <a:pt x="2797" y="210"/>
                </a:cubicBezTo>
                <a:cubicBezTo>
                  <a:pt x="2797" y="217"/>
                  <a:pt x="2802" y="223"/>
                  <a:pt x="2809" y="223"/>
                </a:cubicBezTo>
                <a:cubicBezTo>
                  <a:pt x="2816" y="223"/>
                  <a:pt x="2822" y="217"/>
                  <a:pt x="2822" y="210"/>
                </a:cubicBezTo>
                <a:cubicBezTo>
                  <a:pt x="2822" y="203"/>
                  <a:pt x="2816" y="197"/>
                  <a:pt x="2809" y="197"/>
                </a:cubicBezTo>
                <a:close/>
                <a:moveTo>
                  <a:pt x="2849" y="223"/>
                </a:moveTo>
                <a:cubicBezTo>
                  <a:pt x="2856" y="223"/>
                  <a:pt x="2861" y="217"/>
                  <a:pt x="2861" y="210"/>
                </a:cubicBezTo>
                <a:cubicBezTo>
                  <a:pt x="2861" y="203"/>
                  <a:pt x="2856" y="197"/>
                  <a:pt x="2849" y="197"/>
                </a:cubicBezTo>
                <a:cubicBezTo>
                  <a:pt x="2842" y="197"/>
                  <a:pt x="2836" y="203"/>
                  <a:pt x="2836" y="210"/>
                </a:cubicBezTo>
                <a:cubicBezTo>
                  <a:pt x="2836" y="217"/>
                  <a:pt x="2842" y="223"/>
                  <a:pt x="2849" y="223"/>
                </a:cubicBezTo>
                <a:close/>
                <a:moveTo>
                  <a:pt x="2888" y="223"/>
                </a:moveTo>
                <a:cubicBezTo>
                  <a:pt x="2895" y="223"/>
                  <a:pt x="2901" y="217"/>
                  <a:pt x="2901" y="210"/>
                </a:cubicBezTo>
                <a:cubicBezTo>
                  <a:pt x="2901" y="203"/>
                  <a:pt x="2895" y="197"/>
                  <a:pt x="2888" y="197"/>
                </a:cubicBezTo>
                <a:cubicBezTo>
                  <a:pt x="2881" y="197"/>
                  <a:pt x="2875" y="203"/>
                  <a:pt x="2875" y="210"/>
                </a:cubicBezTo>
                <a:cubicBezTo>
                  <a:pt x="2875" y="217"/>
                  <a:pt x="2881" y="223"/>
                  <a:pt x="2888" y="223"/>
                </a:cubicBezTo>
                <a:close/>
                <a:moveTo>
                  <a:pt x="2967" y="223"/>
                </a:moveTo>
                <a:cubicBezTo>
                  <a:pt x="2974" y="223"/>
                  <a:pt x="2980" y="217"/>
                  <a:pt x="2980" y="210"/>
                </a:cubicBezTo>
                <a:cubicBezTo>
                  <a:pt x="2980" y="203"/>
                  <a:pt x="2974" y="197"/>
                  <a:pt x="2967" y="197"/>
                </a:cubicBezTo>
                <a:cubicBezTo>
                  <a:pt x="2960" y="197"/>
                  <a:pt x="2954" y="203"/>
                  <a:pt x="2954" y="210"/>
                </a:cubicBezTo>
                <a:cubicBezTo>
                  <a:pt x="2954" y="217"/>
                  <a:pt x="2960" y="223"/>
                  <a:pt x="2967" y="223"/>
                </a:cubicBezTo>
                <a:close/>
                <a:moveTo>
                  <a:pt x="523" y="262"/>
                </a:moveTo>
                <a:cubicBezTo>
                  <a:pt x="530" y="262"/>
                  <a:pt x="535" y="256"/>
                  <a:pt x="535" y="249"/>
                </a:cubicBezTo>
                <a:cubicBezTo>
                  <a:pt x="535" y="242"/>
                  <a:pt x="530" y="236"/>
                  <a:pt x="523" y="236"/>
                </a:cubicBezTo>
                <a:cubicBezTo>
                  <a:pt x="516" y="236"/>
                  <a:pt x="510" y="242"/>
                  <a:pt x="510" y="249"/>
                </a:cubicBezTo>
                <a:cubicBezTo>
                  <a:pt x="510" y="256"/>
                  <a:pt x="516" y="262"/>
                  <a:pt x="523" y="262"/>
                </a:cubicBezTo>
                <a:close/>
                <a:moveTo>
                  <a:pt x="562" y="262"/>
                </a:moveTo>
                <a:cubicBezTo>
                  <a:pt x="569" y="262"/>
                  <a:pt x="575" y="256"/>
                  <a:pt x="575" y="249"/>
                </a:cubicBezTo>
                <a:cubicBezTo>
                  <a:pt x="575" y="242"/>
                  <a:pt x="569" y="236"/>
                  <a:pt x="562" y="236"/>
                </a:cubicBezTo>
                <a:cubicBezTo>
                  <a:pt x="555" y="236"/>
                  <a:pt x="549" y="242"/>
                  <a:pt x="549" y="249"/>
                </a:cubicBezTo>
                <a:cubicBezTo>
                  <a:pt x="549" y="256"/>
                  <a:pt x="555" y="262"/>
                  <a:pt x="562" y="262"/>
                </a:cubicBezTo>
                <a:close/>
                <a:moveTo>
                  <a:pt x="602" y="262"/>
                </a:moveTo>
                <a:cubicBezTo>
                  <a:pt x="609" y="262"/>
                  <a:pt x="614" y="256"/>
                  <a:pt x="614" y="249"/>
                </a:cubicBezTo>
                <a:cubicBezTo>
                  <a:pt x="614" y="242"/>
                  <a:pt x="609" y="236"/>
                  <a:pt x="602" y="236"/>
                </a:cubicBezTo>
                <a:cubicBezTo>
                  <a:pt x="595" y="236"/>
                  <a:pt x="589" y="242"/>
                  <a:pt x="589" y="249"/>
                </a:cubicBezTo>
                <a:cubicBezTo>
                  <a:pt x="589" y="256"/>
                  <a:pt x="595" y="262"/>
                  <a:pt x="602" y="262"/>
                </a:cubicBezTo>
                <a:close/>
                <a:moveTo>
                  <a:pt x="720" y="237"/>
                </a:moveTo>
                <a:cubicBezTo>
                  <a:pt x="713" y="237"/>
                  <a:pt x="707" y="242"/>
                  <a:pt x="707" y="249"/>
                </a:cubicBezTo>
                <a:cubicBezTo>
                  <a:pt x="707" y="256"/>
                  <a:pt x="713" y="262"/>
                  <a:pt x="720" y="262"/>
                </a:cubicBezTo>
                <a:cubicBezTo>
                  <a:pt x="727" y="262"/>
                  <a:pt x="733" y="256"/>
                  <a:pt x="733" y="249"/>
                </a:cubicBezTo>
                <a:cubicBezTo>
                  <a:pt x="733" y="242"/>
                  <a:pt x="727" y="237"/>
                  <a:pt x="720" y="237"/>
                </a:cubicBezTo>
                <a:close/>
                <a:moveTo>
                  <a:pt x="803" y="249"/>
                </a:moveTo>
                <a:cubicBezTo>
                  <a:pt x="803" y="247"/>
                  <a:pt x="801" y="245"/>
                  <a:pt x="799" y="245"/>
                </a:cubicBezTo>
                <a:cubicBezTo>
                  <a:pt x="796" y="245"/>
                  <a:pt x="795" y="247"/>
                  <a:pt x="795" y="249"/>
                </a:cubicBezTo>
                <a:cubicBezTo>
                  <a:pt x="795" y="251"/>
                  <a:pt x="796" y="253"/>
                  <a:pt x="799" y="253"/>
                </a:cubicBezTo>
                <a:cubicBezTo>
                  <a:pt x="801" y="253"/>
                  <a:pt x="803" y="251"/>
                  <a:pt x="803" y="249"/>
                </a:cubicBezTo>
                <a:close/>
                <a:moveTo>
                  <a:pt x="838" y="262"/>
                </a:moveTo>
                <a:cubicBezTo>
                  <a:pt x="845" y="262"/>
                  <a:pt x="851" y="256"/>
                  <a:pt x="851" y="249"/>
                </a:cubicBezTo>
                <a:cubicBezTo>
                  <a:pt x="851" y="242"/>
                  <a:pt x="845" y="236"/>
                  <a:pt x="838" y="236"/>
                </a:cubicBezTo>
                <a:cubicBezTo>
                  <a:pt x="831" y="236"/>
                  <a:pt x="825" y="242"/>
                  <a:pt x="825" y="249"/>
                </a:cubicBezTo>
                <a:cubicBezTo>
                  <a:pt x="825" y="256"/>
                  <a:pt x="831" y="262"/>
                  <a:pt x="838" y="262"/>
                </a:cubicBezTo>
                <a:close/>
                <a:moveTo>
                  <a:pt x="878" y="262"/>
                </a:moveTo>
                <a:cubicBezTo>
                  <a:pt x="885" y="262"/>
                  <a:pt x="890" y="256"/>
                  <a:pt x="890" y="249"/>
                </a:cubicBezTo>
                <a:cubicBezTo>
                  <a:pt x="890" y="242"/>
                  <a:pt x="885" y="236"/>
                  <a:pt x="878" y="236"/>
                </a:cubicBezTo>
                <a:cubicBezTo>
                  <a:pt x="870" y="236"/>
                  <a:pt x="865" y="242"/>
                  <a:pt x="865" y="249"/>
                </a:cubicBezTo>
                <a:cubicBezTo>
                  <a:pt x="865" y="256"/>
                  <a:pt x="870" y="262"/>
                  <a:pt x="878" y="262"/>
                </a:cubicBezTo>
                <a:close/>
                <a:moveTo>
                  <a:pt x="917" y="262"/>
                </a:moveTo>
                <a:cubicBezTo>
                  <a:pt x="924" y="262"/>
                  <a:pt x="930" y="256"/>
                  <a:pt x="930" y="249"/>
                </a:cubicBezTo>
                <a:cubicBezTo>
                  <a:pt x="930" y="242"/>
                  <a:pt x="924" y="236"/>
                  <a:pt x="917" y="236"/>
                </a:cubicBezTo>
                <a:cubicBezTo>
                  <a:pt x="910" y="236"/>
                  <a:pt x="904" y="242"/>
                  <a:pt x="904" y="249"/>
                </a:cubicBezTo>
                <a:cubicBezTo>
                  <a:pt x="904" y="256"/>
                  <a:pt x="910" y="262"/>
                  <a:pt x="917" y="262"/>
                </a:cubicBezTo>
                <a:close/>
                <a:moveTo>
                  <a:pt x="956" y="237"/>
                </a:moveTo>
                <a:cubicBezTo>
                  <a:pt x="949" y="237"/>
                  <a:pt x="944" y="242"/>
                  <a:pt x="944" y="249"/>
                </a:cubicBezTo>
                <a:cubicBezTo>
                  <a:pt x="944" y="256"/>
                  <a:pt x="949" y="262"/>
                  <a:pt x="956" y="262"/>
                </a:cubicBezTo>
                <a:cubicBezTo>
                  <a:pt x="963" y="262"/>
                  <a:pt x="969" y="256"/>
                  <a:pt x="969" y="249"/>
                </a:cubicBezTo>
                <a:cubicBezTo>
                  <a:pt x="969" y="242"/>
                  <a:pt x="963" y="237"/>
                  <a:pt x="956" y="237"/>
                </a:cubicBezTo>
                <a:close/>
                <a:moveTo>
                  <a:pt x="1193" y="262"/>
                </a:moveTo>
                <a:cubicBezTo>
                  <a:pt x="1200" y="262"/>
                  <a:pt x="1206" y="256"/>
                  <a:pt x="1206" y="249"/>
                </a:cubicBezTo>
                <a:cubicBezTo>
                  <a:pt x="1206" y="242"/>
                  <a:pt x="1200" y="236"/>
                  <a:pt x="1193" y="236"/>
                </a:cubicBezTo>
                <a:cubicBezTo>
                  <a:pt x="1186" y="236"/>
                  <a:pt x="1180" y="242"/>
                  <a:pt x="1180" y="249"/>
                </a:cubicBezTo>
                <a:cubicBezTo>
                  <a:pt x="1180" y="256"/>
                  <a:pt x="1186" y="262"/>
                  <a:pt x="1193" y="262"/>
                </a:cubicBezTo>
                <a:close/>
                <a:moveTo>
                  <a:pt x="1232" y="262"/>
                </a:moveTo>
                <a:cubicBezTo>
                  <a:pt x="1239" y="262"/>
                  <a:pt x="1245" y="256"/>
                  <a:pt x="1245" y="249"/>
                </a:cubicBezTo>
                <a:cubicBezTo>
                  <a:pt x="1245" y="242"/>
                  <a:pt x="1239" y="236"/>
                  <a:pt x="1232" y="236"/>
                </a:cubicBezTo>
                <a:cubicBezTo>
                  <a:pt x="1225" y="236"/>
                  <a:pt x="1220" y="242"/>
                  <a:pt x="1220" y="249"/>
                </a:cubicBezTo>
                <a:cubicBezTo>
                  <a:pt x="1220" y="256"/>
                  <a:pt x="1225" y="262"/>
                  <a:pt x="1232" y="262"/>
                </a:cubicBezTo>
                <a:close/>
                <a:moveTo>
                  <a:pt x="1272" y="262"/>
                </a:moveTo>
                <a:cubicBezTo>
                  <a:pt x="1279" y="262"/>
                  <a:pt x="1285" y="256"/>
                  <a:pt x="1285" y="249"/>
                </a:cubicBezTo>
                <a:cubicBezTo>
                  <a:pt x="1285" y="242"/>
                  <a:pt x="1279" y="236"/>
                  <a:pt x="1272" y="236"/>
                </a:cubicBezTo>
                <a:cubicBezTo>
                  <a:pt x="1265" y="236"/>
                  <a:pt x="1259" y="242"/>
                  <a:pt x="1259" y="249"/>
                </a:cubicBezTo>
                <a:cubicBezTo>
                  <a:pt x="1259" y="256"/>
                  <a:pt x="1265" y="262"/>
                  <a:pt x="1272" y="262"/>
                </a:cubicBezTo>
                <a:close/>
                <a:moveTo>
                  <a:pt x="1311" y="262"/>
                </a:moveTo>
                <a:cubicBezTo>
                  <a:pt x="1318" y="262"/>
                  <a:pt x="1324" y="256"/>
                  <a:pt x="1324" y="249"/>
                </a:cubicBezTo>
                <a:cubicBezTo>
                  <a:pt x="1324" y="242"/>
                  <a:pt x="1318" y="236"/>
                  <a:pt x="1311" y="236"/>
                </a:cubicBezTo>
                <a:cubicBezTo>
                  <a:pt x="1304" y="236"/>
                  <a:pt x="1298" y="242"/>
                  <a:pt x="1298" y="249"/>
                </a:cubicBezTo>
                <a:cubicBezTo>
                  <a:pt x="1298" y="256"/>
                  <a:pt x="1304" y="262"/>
                  <a:pt x="1311" y="262"/>
                </a:cubicBezTo>
                <a:close/>
                <a:moveTo>
                  <a:pt x="1351" y="262"/>
                </a:moveTo>
                <a:cubicBezTo>
                  <a:pt x="1358" y="262"/>
                  <a:pt x="1363" y="256"/>
                  <a:pt x="1363" y="249"/>
                </a:cubicBezTo>
                <a:cubicBezTo>
                  <a:pt x="1363" y="242"/>
                  <a:pt x="1358" y="236"/>
                  <a:pt x="1351" y="236"/>
                </a:cubicBezTo>
                <a:cubicBezTo>
                  <a:pt x="1344" y="236"/>
                  <a:pt x="1338" y="242"/>
                  <a:pt x="1338" y="249"/>
                </a:cubicBezTo>
                <a:cubicBezTo>
                  <a:pt x="1338" y="256"/>
                  <a:pt x="1344" y="262"/>
                  <a:pt x="1351" y="262"/>
                </a:cubicBezTo>
                <a:close/>
                <a:moveTo>
                  <a:pt x="1390" y="262"/>
                </a:moveTo>
                <a:cubicBezTo>
                  <a:pt x="1397" y="262"/>
                  <a:pt x="1403" y="256"/>
                  <a:pt x="1403" y="249"/>
                </a:cubicBezTo>
                <a:cubicBezTo>
                  <a:pt x="1403" y="242"/>
                  <a:pt x="1397" y="236"/>
                  <a:pt x="1390" y="236"/>
                </a:cubicBezTo>
                <a:cubicBezTo>
                  <a:pt x="1383" y="236"/>
                  <a:pt x="1377" y="242"/>
                  <a:pt x="1377" y="249"/>
                </a:cubicBezTo>
                <a:cubicBezTo>
                  <a:pt x="1377" y="256"/>
                  <a:pt x="1383" y="262"/>
                  <a:pt x="1390" y="262"/>
                </a:cubicBezTo>
                <a:close/>
                <a:moveTo>
                  <a:pt x="1429" y="262"/>
                </a:moveTo>
                <a:cubicBezTo>
                  <a:pt x="1437" y="262"/>
                  <a:pt x="1442" y="256"/>
                  <a:pt x="1442" y="249"/>
                </a:cubicBezTo>
                <a:cubicBezTo>
                  <a:pt x="1442" y="242"/>
                  <a:pt x="1437" y="236"/>
                  <a:pt x="1429" y="236"/>
                </a:cubicBezTo>
                <a:cubicBezTo>
                  <a:pt x="1422" y="236"/>
                  <a:pt x="1417" y="242"/>
                  <a:pt x="1417" y="249"/>
                </a:cubicBezTo>
                <a:cubicBezTo>
                  <a:pt x="1417" y="256"/>
                  <a:pt x="1422" y="262"/>
                  <a:pt x="1429" y="262"/>
                </a:cubicBezTo>
                <a:close/>
                <a:moveTo>
                  <a:pt x="1469" y="236"/>
                </a:moveTo>
                <a:cubicBezTo>
                  <a:pt x="1462" y="236"/>
                  <a:pt x="1456" y="242"/>
                  <a:pt x="1456" y="249"/>
                </a:cubicBezTo>
                <a:cubicBezTo>
                  <a:pt x="1456" y="256"/>
                  <a:pt x="1462" y="262"/>
                  <a:pt x="1469" y="262"/>
                </a:cubicBezTo>
                <a:cubicBezTo>
                  <a:pt x="1476" y="262"/>
                  <a:pt x="1482" y="256"/>
                  <a:pt x="1482" y="249"/>
                </a:cubicBezTo>
                <a:cubicBezTo>
                  <a:pt x="1482" y="242"/>
                  <a:pt x="1476" y="236"/>
                  <a:pt x="1469" y="236"/>
                </a:cubicBezTo>
                <a:close/>
                <a:moveTo>
                  <a:pt x="1981" y="262"/>
                </a:moveTo>
                <a:cubicBezTo>
                  <a:pt x="1988" y="262"/>
                  <a:pt x="1994" y="256"/>
                  <a:pt x="1994" y="249"/>
                </a:cubicBezTo>
                <a:cubicBezTo>
                  <a:pt x="1994" y="242"/>
                  <a:pt x="1988" y="237"/>
                  <a:pt x="1981" y="237"/>
                </a:cubicBezTo>
                <a:cubicBezTo>
                  <a:pt x="1974" y="237"/>
                  <a:pt x="1969" y="242"/>
                  <a:pt x="1969" y="249"/>
                </a:cubicBezTo>
                <a:cubicBezTo>
                  <a:pt x="1969" y="256"/>
                  <a:pt x="1974" y="262"/>
                  <a:pt x="1981" y="262"/>
                </a:cubicBezTo>
                <a:close/>
                <a:moveTo>
                  <a:pt x="2257" y="262"/>
                </a:moveTo>
                <a:cubicBezTo>
                  <a:pt x="2264" y="262"/>
                  <a:pt x="2270" y="256"/>
                  <a:pt x="2270" y="249"/>
                </a:cubicBezTo>
                <a:cubicBezTo>
                  <a:pt x="2270" y="242"/>
                  <a:pt x="2264" y="236"/>
                  <a:pt x="2257" y="236"/>
                </a:cubicBezTo>
                <a:cubicBezTo>
                  <a:pt x="2250" y="236"/>
                  <a:pt x="2245" y="242"/>
                  <a:pt x="2245" y="249"/>
                </a:cubicBezTo>
                <a:cubicBezTo>
                  <a:pt x="2245" y="256"/>
                  <a:pt x="2250" y="262"/>
                  <a:pt x="2257" y="262"/>
                </a:cubicBezTo>
                <a:close/>
                <a:moveTo>
                  <a:pt x="2376" y="262"/>
                </a:moveTo>
                <a:cubicBezTo>
                  <a:pt x="2383" y="262"/>
                  <a:pt x="2388" y="256"/>
                  <a:pt x="2388" y="249"/>
                </a:cubicBezTo>
                <a:cubicBezTo>
                  <a:pt x="2388" y="242"/>
                  <a:pt x="2383" y="236"/>
                  <a:pt x="2376" y="236"/>
                </a:cubicBezTo>
                <a:cubicBezTo>
                  <a:pt x="2369" y="236"/>
                  <a:pt x="2363" y="242"/>
                  <a:pt x="2363" y="249"/>
                </a:cubicBezTo>
                <a:cubicBezTo>
                  <a:pt x="2363" y="256"/>
                  <a:pt x="2369" y="262"/>
                  <a:pt x="2376" y="262"/>
                </a:cubicBezTo>
                <a:close/>
                <a:moveTo>
                  <a:pt x="2415" y="262"/>
                </a:moveTo>
                <a:cubicBezTo>
                  <a:pt x="2422" y="262"/>
                  <a:pt x="2428" y="256"/>
                  <a:pt x="2428" y="249"/>
                </a:cubicBezTo>
                <a:cubicBezTo>
                  <a:pt x="2428" y="242"/>
                  <a:pt x="2422" y="236"/>
                  <a:pt x="2415" y="236"/>
                </a:cubicBezTo>
                <a:cubicBezTo>
                  <a:pt x="2408" y="236"/>
                  <a:pt x="2402" y="242"/>
                  <a:pt x="2402" y="249"/>
                </a:cubicBezTo>
                <a:cubicBezTo>
                  <a:pt x="2402" y="256"/>
                  <a:pt x="2408" y="262"/>
                  <a:pt x="2415" y="262"/>
                </a:cubicBezTo>
                <a:close/>
                <a:moveTo>
                  <a:pt x="2454" y="262"/>
                </a:moveTo>
                <a:cubicBezTo>
                  <a:pt x="2462" y="262"/>
                  <a:pt x="2467" y="256"/>
                  <a:pt x="2467" y="249"/>
                </a:cubicBezTo>
                <a:cubicBezTo>
                  <a:pt x="2467" y="242"/>
                  <a:pt x="2462" y="236"/>
                  <a:pt x="2454" y="236"/>
                </a:cubicBezTo>
                <a:cubicBezTo>
                  <a:pt x="2447" y="236"/>
                  <a:pt x="2442" y="242"/>
                  <a:pt x="2442" y="249"/>
                </a:cubicBezTo>
                <a:cubicBezTo>
                  <a:pt x="2442" y="256"/>
                  <a:pt x="2447" y="262"/>
                  <a:pt x="2454" y="262"/>
                </a:cubicBezTo>
                <a:close/>
                <a:moveTo>
                  <a:pt x="2494" y="262"/>
                </a:moveTo>
                <a:cubicBezTo>
                  <a:pt x="2501" y="262"/>
                  <a:pt x="2507" y="256"/>
                  <a:pt x="2507" y="249"/>
                </a:cubicBezTo>
                <a:cubicBezTo>
                  <a:pt x="2507" y="242"/>
                  <a:pt x="2501" y="236"/>
                  <a:pt x="2494" y="236"/>
                </a:cubicBezTo>
                <a:cubicBezTo>
                  <a:pt x="2487" y="236"/>
                  <a:pt x="2481" y="242"/>
                  <a:pt x="2481" y="249"/>
                </a:cubicBezTo>
                <a:cubicBezTo>
                  <a:pt x="2481" y="256"/>
                  <a:pt x="2487" y="262"/>
                  <a:pt x="2494" y="262"/>
                </a:cubicBezTo>
                <a:close/>
                <a:moveTo>
                  <a:pt x="2533" y="262"/>
                </a:moveTo>
                <a:cubicBezTo>
                  <a:pt x="2540" y="262"/>
                  <a:pt x="2546" y="256"/>
                  <a:pt x="2546" y="249"/>
                </a:cubicBezTo>
                <a:cubicBezTo>
                  <a:pt x="2546" y="242"/>
                  <a:pt x="2540" y="236"/>
                  <a:pt x="2533" y="236"/>
                </a:cubicBezTo>
                <a:cubicBezTo>
                  <a:pt x="2526" y="236"/>
                  <a:pt x="2521" y="242"/>
                  <a:pt x="2521" y="249"/>
                </a:cubicBezTo>
                <a:cubicBezTo>
                  <a:pt x="2521" y="256"/>
                  <a:pt x="2526" y="262"/>
                  <a:pt x="2533" y="262"/>
                </a:cubicBezTo>
                <a:close/>
                <a:moveTo>
                  <a:pt x="2573" y="262"/>
                </a:moveTo>
                <a:cubicBezTo>
                  <a:pt x="2580" y="262"/>
                  <a:pt x="2586" y="256"/>
                  <a:pt x="2586" y="249"/>
                </a:cubicBezTo>
                <a:cubicBezTo>
                  <a:pt x="2586" y="242"/>
                  <a:pt x="2580" y="236"/>
                  <a:pt x="2573" y="236"/>
                </a:cubicBezTo>
                <a:cubicBezTo>
                  <a:pt x="2566" y="236"/>
                  <a:pt x="2560" y="242"/>
                  <a:pt x="2560" y="249"/>
                </a:cubicBezTo>
                <a:cubicBezTo>
                  <a:pt x="2560" y="256"/>
                  <a:pt x="2566" y="262"/>
                  <a:pt x="2573" y="262"/>
                </a:cubicBezTo>
                <a:close/>
                <a:moveTo>
                  <a:pt x="2612" y="262"/>
                </a:moveTo>
                <a:cubicBezTo>
                  <a:pt x="2619" y="262"/>
                  <a:pt x="2625" y="256"/>
                  <a:pt x="2625" y="249"/>
                </a:cubicBezTo>
                <a:cubicBezTo>
                  <a:pt x="2625" y="242"/>
                  <a:pt x="2619" y="236"/>
                  <a:pt x="2612" y="236"/>
                </a:cubicBezTo>
                <a:cubicBezTo>
                  <a:pt x="2605" y="236"/>
                  <a:pt x="2599" y="242"/>
                  <a:pt x="2599" y="249"/>
                </a:cubicBezTo>
                <a:cubicBezTo>
                  <a:pt x="2599" y="256"/>
                  <a:pt x="2605" y="262"/>
                  <a:pt x="2612" y="262"/>
                </a:cubicBezTo>
                <a:close/>
                <a:moveTo>
                  <a:pt x="2652" y="262"/>
                </a:moveTo>
                <a:cubicBezTo>
                  <a:pt x="2659" y="262"/>
                  <a:pt x="2664" y="256"/>
                  <a:pt x="2664" y="249"/>
                </a:cubicBezTo>
                <a:cubicBezTo>
                  <a:pt x="2664" y="242"/>
                  <a:pt x="2659" y="236"/>
                  <a:pt x="2652" y="236"/>
                </a:cubicBezTo>
                <a:cubicBezTo>
                  <a:pt x="2645" y="236"/>
                  <a:pt x="2639" y="242"/>
                  <a:pt x="2639" y="249"/>
                </a:cubicBezTo>
                <a:cubicBezTo>
                  <a:pt x="2639" y="256"/>
                  <a:pt x="2645" y="262"/>
                  <a:pt x="2652" y="262"/>
                </a:cubicBezTo>
                <a:close/>
                <a:moveTo>
                  <a:pt x="2691" y="262"/>
                </a:moveTo>
                <a:cubicBezTo>
                  <a:pt x="2698" y="262"/>
                  <a:pt x="2704" y="256"/>
                  <a:pt x="2704" y="249"/>
                </a:cubicBezTo>
                <a:cubicBezTo>
                  <a:pt x="2704" y="242"/>
                  <a:pt x="2698" y="236"/>
                  <a:pt x="2691" y="236"/>
                </a:cubicBezTo>
                <a:cubicBezTo>
                  <a:pt x="2684" y="236"/>
                  <a:pt x="2678" y="242"/>
                  <a:pt x="2678" y="249"/>
                </a:cubicBezTo>
                <a:cubicBezTo>
                  <a:pt x="2678" y="256"/>
                  <a:pt x="2684" y="262"/>
                  <a:pt x="2691" y="262"/>
                </a:cubicBezTo>
                <a:close/>
                <a:moveTo>
                  <a:pt x="2730" y="262"/>
                </a:moveTo>
                <a:cubicBezTo>
                  <a:pt x="2738" y="262"/>
                  <a:pt x="2743" y="256"/>
                  <a:pt x="2743" y="249"/>
                </a:cubicBezTo>
                <a:cubicBezTo>
                  <a:pt x="2743" y="242"/>
                  <a:pt x="2738" y="236"/>
                  <a:pt x="2730" y="236"/>
                </a:cubicBezTo>
                <a:cubicBezTo>
                  <a:pt x="2723" y="236"/>
                  <a:pt x="2718" y="242"/>
                  <a:pt x="2718" y="249"/>
                </a:cubicBezTo>
                <a:cubicBezTo>
                  <a:pt x="2718" y="256"/>
                  <a:pt x="2723" y="262"/>
                  <a:pt x="2730" y="262"/>
                </a:cubicBezTo>
                <a:close/>
                <a:moveTo>
                  <a:pt x="2770" y="262"/>
                </a:moveTo>
                <a:cubicBezTo>
                  <a:pt x="2777" y="262"/>
                  <a:pt x="2783" y="256"/>
                  <a:pt x="2783" y="249"/>
                </a:cubicBezTo>
                <a:cubicBezTo>
                  <a:pt x="2783" y="242"/>
                  <a:pt x="2777" y="236"/>
                  <a:pt x="2770" y="236"/>
                </a:cubicBezTo>
                <a:cubicBezTo>
                  <a:pt x="2763" y="236"/>
                  <a:pt x="2757" y="242"/>
                  <a:pt x="2757" y="249"/>
                </a:cubicBezTo>
                <a:cubicBezTo>
                  <a:pt x="2757" y="256"/>
                  <a:pt x="2763" y="262"/>
                  <a:pt x="2770" y="262"/>
                </a:cubicBezTo>
                <a:close/>
                <a:moveTo>
                  <a:pt x="2770" y="223"/>
                </a:moveTo>
                <a:cubicBezTo>
                  <a:pt x="2777" y="223"/>
                  <a:pt x="2783" y="217"/>
                  <a:pt x="2783" y="210"/>
                </a:cubicBezTo>
                <a:cubicBezTo>
                  <a:pt x="2783" y="203"/>
                  <a:pt x="2777" y="197"/>
                  <a:pt x="2770" y="197"/>
                </a:cubicBezTo>
                <a:cubicBezTo>
                  <a:pt x="2763" y="197"/>
                  <a:pt x="2757" y="203"/>
                  <a:pt x="2757" y="210"/>
                </a:cubicBezTo>
                <a:cubicBezTo>
                  <a:pt x="2757" y="217"/>
                  <a:pt x="2763" y="223"/>
                  <a:pt x="2770" y="223"/>
                </a:cubicBezTo>
                <a:close/>
                <a:moveTo>
                  <a:pt x="2809" y="262"/>
                </a:moveTo>
                <a:cubicBezTo>
                  <a:pt x="2816" y="262"/>
                  <a:pt x="2822" y="256"/>
                  <a:pt x="2822" y="249"/>
                </a:cubicBezTo>
                <a:cubicBezTo>
                  <a:pt x="2822" y="242"/>
                  <a:pt x="2816" y="236"/>
                  <a:pt x="2809" y="236"/>
                </a:cubicBezTo>
                <a:cubicBezTo>
                  <a:pt x="2802" y="236"/>
                  <a:pt x="2797" y="242"/>
                  <a:pt x="2797" y="249"/>
                </a:cubicBezTo>
                <a:cubicBezTo>
                  <a:pt x="2797" y="256"/>
                  <a:pt x="2802" y="262"/>
                  <a:pt x="2809" y="262"/>
                </a:cubicBezTo>
                <a:close/>
                <a:moveTo>
                  <a:pt x="2849" y="262"/>
                </a:moveTo>
                <a:cubicBezTo>
                  <a:pt x="2856" y="262"/>
                  <a:pt x="2861" y="256"/>
                  <a:pt x="2861" y="249"/>
                </a:cubicBezTo>
                <a:cubicBezTo>
                  <a:pt x="2861" y="242"/>
                  <a:pt x="2856" y="236"/>
                  <a:pt x="2849" y="236"/>
                </a:cubicBezTo>
                <a:cubicBezTo>
                  <a:pt x="2842" y="236"/>
                  <a:pt x="2836" y="242"/>
                  <a:pt x="2836" y="249"/>
                </a:cubicBezTo>
                <a:cubicBezTo>
                  <a:pt x="2836" y="256"/>
                  <a:pt x="2842" y="262"/>
                  <a:pt x="2849" y="262"/>
                </a:cubicBezTo>
                <a:close/>
                <a:moveTo>
                  <a:pt x="2888" y="262"/>
                </a:moveTo>
                <a:cubicBezTo>
                  <a:pt x="2895" y="262"/>
                  <a:pt x="2901" y="256"/>
                  <a:pt x="2901" y="249"/>
                </a:cubicBezTo>
                <a:cubicBezTo>
                  <a:pt x="2901" y="242"/>
                  <a:pt x="2895" y="236"/>
                  <a:pt x="2888" y="236"/>
                </a:cubicBezTo>
                <a:cubicBezTo>
                  <a:pt x="2881" y="236"/>
                  <a:pt x="2875" y="242"/>
                  <a:pt x="2875" y="249"/>
                </a:cubicBezTo>
                <a:cubicBezTo>
                  <a:pt x="2875" y="256"/>
                  <a:pt x="2881" y="262"/>
                  <a:pt x="2888" y="262"/>
                </a:cubicBezTo>
                <a:close/>
                <a:moveTo>
                  <a:pt x="2928" y="262"/>
                </a:moveTo>
                <a:cubicBezTo>
                  <a:pt x="2935" y="262"/>
                  <a:pt x="2940" y="256"/>
                  <a:pt x="2940" y="249"/>
                </a:cubicBezTo>
                <a:cubicBezTo>
                  <a:pt x="2940" y="242"/>
                  <a:pt x="2935" y="236"/>
                  <a:pt x="2928" y="236"/>
                </a:cubicBezTo>
                <a:cubicBezTo>
                  <a:pt x="2921" y="236"/>
                  <a:pt x="2915" y="242"/>
                  <a:pt x="2915" y="249"/>
                </a:cubicBezTo>
                <a:cubicBezTo>
                  <a:pt x="2915" y="256"/>
                  <a:pt x="2921" y="262"/>
                  <a:pt x="2928" y="262"/>
                </a:cubicBezTo>
                <a:close/>
                <a:moveTo>
                  <a:pt x="2967" y="262"/>
                </a:moveTo>
                <a:cubicBezTo>
                  <a:pt x="2974" y="262"/>
                  <a:pt x="2980" y="256"/>
                  <a:pt x="2980" y="249"/>
                </a:cubicBezTo>
                <a:cubicBezTo>
                  <a:pt x="2980" y="242"/>
                  <a:pt x="2974" y="236"/>
                  <a:pt x="2967" y="236"/>
                </a:cubicBezTo>
                <a:cubicBezTo>
                  <a:pt x="2960" y="236"/>
                  <a:pt x="2954" y="242"/>
                  <a:pt x="2954" y="249"/>
                </a:cubicBezTo>
                <a:cubicBezTo>
                  <a:pt x="2954" y="256"/>
                  <a:pt x="2960" y="262"/>
                  <a:pt x="2967" y="262"/>
                </a:cubicBezTo>
                <a:close/>
                <a:moveTo>
                  <a:pt x="3006" y="262"/>
                </a:moveTo>
                <a:cubicBezTo>
                  <a:pt x="3013" y="262"/>
                  <a:pt x="3019" y="256"/>
                  <a:pt x="3019" y="249"/>
                </a:cubicBezTo>
                <a:cubicBezTo>
                  <a:pt x="3019" y="242"/>
                  <a:pt x="3013" y="236"/>
                  <a:pt x="3006" y="236"/>
                </a:cubicBezTo>
                <a:cubicBezTo>
                  <a:pt x="2999" y="236"/>
                  <a:pt x="2994" y="242"/>
                  <a:pt x="2994" y="249"/>
                </a:cubicBezTo>
                <a:cubicBezTo>
                  <a:pt x="2994" y="256"/>
                  <a:pt x="2999" y="262"/>
                  <a:pt x="3006" y="262"/>
                </a:cubicBezTo>
                <a:close/>
                <a:moveTo>
                  <a:pt x="3046" y="262"/>
                </a:moveTo>
                <a:cubicBezTo>
                  <a:pt x="3053" y="262"/>
                  <a:pt x="3059" y="256"/>
                  <a:pt x="3059" y="249"/>
                </a:cubicBezTo>
                <a:cubicBezTo>
                  <a:pt x="3059" y="242"/>
                  <a:pt x="3053" y="237"/>
                  <a:pt x="3046" y="237"/>
                </a:cubicBezTo>
                <a:cubicBezTo>
                  <a:pt x="3039" y="237"/>
                  <a:pt x="3033" y="242"/>
                  <a:pt x="3033" y="249"/>
                </a:cubicBezTo>
                <a:cubicBezTo>
                  <a:pt x="3033" y="256"/>
                  <a:pt x="3039" y="262"/>
                  <a:pt x="3046" y="262"/>
                </a:cubicBezTo>
                <a:close/>
                <a:moveTo>
                  <a:pt x="3085" y="262"/>
                </a:moveTo>
                <a:cubicBezTo>
                  <a:pt x="3092" y="262"/>
                  <a:pt x="3098" y="256"/>
                  <a:pt x="3098" y="249"/>
                </a:cubicBezTo>
                <a:cubicBezTo>
                  <a:pt x="3098" y="242"/>
                  <a:pt x="3092" y="236"/>
                  <a:pt x="3085" y="236"/>
                </a:cubicBezTo>
                <a:cubicBezTo>
                  <a:pt x="3078" y="236"/>
                  <a:pt x="3073" y="242"/>
                  <a:pt x="3073" y="249"/>
                </a:cubicBezTo>
                <a:cubicBezTo>
                  <a:pt x="3073" y="256"/>
                  <a:pt x="3078" y="262"/>
                  <a:pt x="3085" y="262"/>
                </a:cubicBezTo>
                <a:close/>
                <a:moveTo>
                  <a:pt x="3125" y="262"/>
                </a:moveTo>
                <a:cubicBezTo>
                  <a:pt x="3132" y="262"/>
                  <a:pt x="3137" y="256"/>
                  <a:pt x="3137" y="249"/>
                </a:cubicBezTo>
                <a:cubicBezTo>
                  <a:pt x="3137" y="242"/>
                  <a:pt x="3132" y="236"/>
                  <a:pt x="3125" y="236"/>
                </a:cubicBezTo>
                <a:cubicBezTo>
                  <a:pt x="3118" y="236"/>
                  <a:pt x="3112" y="242"/>
                  <a:pt x="3112" y="249"/>
                </a:cubicBezTo>
                <a:cubicBezTo>
                  <a:pt x="3112" y="256"/>
                  <a:pt x="3118" y="262"/>
                  <a:pt x="3125" y="262"/>
                </a:cubicBezTo>
                <a:close/>
                <a:moveTo>
                  <a:pt x="3164" y="262"/>
                </a:moveTo>
                <a:cubicBezTo>
                  <a:pt x="3171" y="262"/>
                  <a:pt x="3177" y="256"/>
                  <a:pt x="3177" y="249"/>
                </a:cubicBezTo>
                <a:cubicBezTo>
                  <a:pt x="3177" y="242"/>
                  <a:pt x="3171" y="236"/>
                  <a:pt x="3164" y="236"/>
                </a:cubicBezTo>
                <a:cubicBezTo>
                  <a:pt x="3157" y="236"/>
                  <a:pt x="3151" y="242"/>
                  <a:pt x="3151" y="249"/>
                </a:cubicBezTo>
                <a:cubicBezTo>
                  <a:pt x="3151" y="256"/>
                  <a:pt x="3157" y="262"/>
                  <a:pt x="3164" y="262"/>
                </a:cubicBezTo>
                <a:close/>
                <a:moveTo>
                  <a:pt x="3204" y="262"/>
                </a:moveTo>
                <a:cubicBezTo>
                  <a:pt x="3211" y="262"/>
                  <a:pt x="3216" y="256"/>
                  <a:pt x="3216" y="249"/>
                </a:cubicBezTo>
                <a:cubicBezTo>
                  <a:pt x="3216" y="242"/>
                  <a:pt x="3211" y="236"/>
                  <a:pt x="3204" y="236"/>
                </a:cubicBezTo>
                <a:cubicBezTo>
                  <a:pt x="3197" y="236"/>
                  <a:pt x="3191" y="242"/>
                  <a:pt x="3191" y="249"/>
                </a:cubicBezTo>
                <a:cubicBezTo>
                  <a:pt x="3191" y="256"/>
                  <a:pt x="3197" y="262"/>
                  <a:pt x="3204" y="262"/>
                </a:cubicBezTo>
                <a:close/>
                <a:moveTo>
                  <a:pt x="3282" y="262"/>
                </a:moveTo>
                <a:cubicBezTo>
                  <a:pt x="3289" y="262"/>
                  <a:pt x="3295" y="256"/>
                  <a:pt x="3295" y="249"/>
                </a:cubicBezTo>
                <a:cubicBezTo>
                  <a:pt x="3295" y="242"/>
                  <a:pt x="3289" y="236"/>
                  <a:pt x="3282" y="236"/>
                </a:cubicBezTo>
                <a:cubicBezTo>
                  <a:pt x="3275" y="236"/>
                  <a:pt x="3270" y="242"/>
                  <a:pt x="3270" y="249"/>
                </a:cubicBezTo>
                <a:cubicBezTo>
                  <a:pt x="3270" y="256"/>
                  <a:pt x="3275" y="262"/>
                  <a:pt x="3282" y="262"/>
                </a:cubicBezTo>
                <a:close/>
                <a:moveTo>
                  <a:pt x="3519" y="262"/>
                </a:moveTo>
                <a:cubicBezTo>
                  <a:pt x="3526" y="262"/>
                  <a:pt x="3532" y="256"/>
                  <a:pt x="3532" y="249"/>
                </a:cubicBezTo>
                <a:cubicBezTo>
                  <a:pt x="3532" y="242"/>
                  <a:pt x="3526" y="236"/>
                  <a:pt x="3519" y="236"/>
                </a:cubicBezTo>
                <a:cubicBezTo>
                  <a:pt x="3512" y="236"/>
                  <a:pt x="3506" y="242"/>
                  <a:pt x="3506" y="249"/>
                </a:cubicBezTo>
                <a:cubicBezTo>
                  <a:pt x="3506" y="256"/>
                  <a:pt x="3512" y="262"/>
                  <a:pt x="3519" y="262"/>
                </a:cubicBezTo>
                <a:close/>
                <a:moveTo>
                  <a:pt x="10" y="278"/>
                </a:moveTo>
                <a:cubicBezTo>
                  <a:pt x="4" y="278"/>
                  <a:pt x="0" y="283"/>
                  <a:pt x="0" y="289"/>
                </a:cubicBezTo>
                <a:cubicBezTo>
                  <a:pt x="0" y="295"/>
                  <a:pt x="4" y="299"/>
                  <a:pt x="10" y="299"/>
                </a:cubicBezTo>
                <a:cubicBezTo>
                  <a:pt x="16" y="299"/>
                  <a:pt x="21" y="295"/>
                  <a:pt x="21" y="289"/>
                </a:cubicBezTo>
                <a:cubicBezTo>
                  <a:pt x="21" y="283"/>
                  <a:pt x="16" y="278"/>
                  <a:pt x="10" y="278"/>
                </a:cubicBezTo>
                <a:close/>
                <a:moveTo>
                  <a:pt x="50" y="301"/>
                </a:moveTo>
                <a:cubicBezTo>
                  <a:pt x="57" y="301"/>
                  <a:pt x="62" y="296"/>
                  <a:pt x="62" y="289"/>
                </a:cubicBezTo>
                <a:cubicBezTo>
                  <a:pt x="62" y="282"/>
                  <a:pt x="57" y="276"/>
                  <a:pt x="50" y="276"/>
                </a:cubicBezTo>
                <a:cubicBezTo>
                  <a:pt x="43" y="276"/>
                  <a:pt x="37" y="282"/>
                  <a:pt x="37" y="289"/>
                </a:cubicBezTo>
                <a:cubicBezTo>
                  <a:pt x="37" y="296"/>
                  <a:pt x="43" y="301"/>
                  <a:pt x="50" y="301"/>
                </a:cubicBezTo>
                <a:close/>
                <a:moveTo>
                  <a:pt x="89" y="301"/>
                </a:moveTo>
                <a:cubicBezTo>
                  <a:pt x="96" y="301"/>
                  <a:pt x="102" y="296"/>
                  <a:pt x="102" y="289"/>
                </a:cubicBezTo>
                <a:cubicBezTo>
                  <a:pt x="102" y="282"/>
                  <a:pt x="96" y="276"/>
                  <a:pt x="89" y="276"/>
                </a:cubicBezTo>
                <a:cubicBezTo>
                  <a:pt x="82" y="276"/>
                  <a:pt x="76" y="282"/>
                  <a:pt x="76" y="289"/>
                </a:cubicBezTo>
                <a:cubicBezTo>
                  <a:pt x="76" y="296"/>
                  <a:pt x="82" y="301"/>
                  <a:pt x="89" y="301"/>
                </a:cubicBezTo>
                <a:close/>
                <a:moveTo>
                  <a:pt x="128" y="301"/>
                </a:moveTo>
                <a:cubicBezTo>
                  <a:pt x="136" y="301"/>
                  <a:pt x="141" y="296"/>
                  <a:pt x="141" y="289"/>
                </a:cubicBezTo>
                <a:cubicBezTo>
                  <a:pt x="141" y="282"/>
                  <a:pt x="136" y="276"/>
                  <a:pt x="128" y="276"/>
                </a:cubicBezTo>
                <a:cubicBezTo>
                  <a:pt x="121" y="276"/>
                  <a:pt x="116" y="282"/>
                  <a:pt x="116" y="289"/>
                </a:cubicBezTo>
                <a:cubicBezTo>
                  <a:pt x="116" y="296"/>
                  <a:pt x="121" y="301"/>
                  <a:pt x="128" y="301"/>
                </a:cubicBezTo>
                <a:close/>
                <a:moveTo>
                  <a:pt x="168" y="301"/>
                </a:moveTo>
                <a:cubicBezTo>
                  <a:pt x="175" y="301"/>
                  <a:pt x="181" y="296"/>
                  <a:pt x="181" y="289"/>
                </a:cubicBezTo>
                <a:cubicBezTo>
                  <a:pt x="181" y="282"/>
                  <a:pt x="175" y="276"/>
                  <a:pt x="168" y="276"/>
                </a:cubicBezTo>
                <a:cubicBezTo>
                  <a:pt x="161" y="276"/>
                  <a:pt x="155" y="282"/>
                  <a:pt x="155" y="289"/>
                </a:cubicBezTo>
                <a:cubicBezTo>
                  <a:pt x="155" y="296"/>
                  <a:pt x="161" y="301"/>
                  <a:pt x="168" y="301"/>
                </a:cubicBezTo>
                <a:close/>
                <a:moveTo>
                  <a:pt x="207" y="301"/>
                </a:moveTo>
                <a:cubicBezTo>
                  <a:pt x="214" y="301"/>
                  <a:pt x="220" y="296"/>
                  <a:pt x="220" y="289"/>
                </a:cubicBezTo>
                <a:cubicBezTo>
                  <a:pt x="220" y="282"/>
                  <a:pt x="214" y="276"/>
                  <a:pt x="207" y="276"/>
                </a:cubicBezTo>
                <a:cubicBezTo>
                  <a:pt x="200" y="276"/>
                  <a:pt x="195" y="282"/>
                  <a:pt x="195" y="289"/>
                </a:cubicBezTo>
                <a:cubicBezTo>
                  <a:pt x="195" y="296"/>
                  <a:pt x="200" y="301"/>
                  <a:pt x="207" y="301"/>
                </a:cubicBezTo>
                <a:close/>
                <a:moveTo>
                  <a:pt x="247" y="301"/>
                </a:moveTo>
                <a:cubicBezTo>
                  <a:pt x="254" y="301"/>
                  <a:pt x="259" y="296"/>
                  <a:pt x="259" y="289"/>
                </a:cubicBezTo>
                <a:cubicBezTo>
                  <a:pt x="259" y="282"/>
                  <a:pt x="254" y="276"/>
                  <a:pt x="247" y="276"/>
                </a:cubicBezTo>
                <a:cubicBezTo>
                  <a:pt x="240" y="276"/>
                  <a:pt x="234" y="282"/>
                  <a:pt x="234" y="289"/>
                </a:cubicBezTo>
                <a:cubicBezTo>
                  <a:pt x="234" y="296"/>
                  <a:pt x="240" y="301"/>
                  <a:pt x="247" y="301"/>
                </a:cubicBezTo>
                <a:close/>
                <a:moveTo>
                  <a:pt x="286" y="301"/>
                </a:moveTo>
                <a:cubicBezTo>
                  <a:pt x="293" y="301"/>
                  <a:pt x="299" y="296"/>
                  <a:pt x="299" y="289"/>
                </a:cubicBezTo>
                <a:cubicBezTo>
                  <a:pt x="299" y="282"/>
                  <a:pt x="293" y="276"/>
                  <a:pt x="286" y="276"/>
                </a:cubicBezTo>
                <a:cubicBezTo>
                  <a:pt x="279" y="276"/>
                  <a:pt x="273" y="282"/>
                  <a:pt x="273" y="289"/>
                </a:cubicBezTo>
                <a:cubicBezTo>
                  <a:pt x="273" y="296"/>
                  <a:pt x="279" y="301"/>
                  <a:pt x="286" y="301"/>
                </a:cubicBezTo>
                <a:close/>
                <a:moveTo>
                  <a:pt x="326" y="301"/>
                </a:moveTo>
                <a:cubicBezTo>
                  <a:pt x="333" y="301"/>
                  <a:pt x="338" y="296"/>
                  <a:pt x="338" y="289"/>
                </a:cubicBezTo>
                <a:cubicBezTo>
                  <a:pt x="338" y="282"/>
                  <a:pt x="333" y="276"/>
                  <a:pt x="326" y="276"/>
                </a:cubicBezTo>
                <a:cubicBezTo>
                  <a:pt x="319" y="276"/>
                  <a:pt x="313" y="282"/>
                  <a:pt x="313" y="289"/>
                </a:cubicBezTo>
                <a:cubicBezTo>
                  <a:pt x="313" y="296"/>
                  <a:pt x="319" y="301"/>
                  <a:pt x="326" y="301"/>
                </a:cubicBezTo>
                <a:close/>
                <a:moveTo>
                  <a:pt x="365" y="301"/>
                </a:moveTo>
                <a:cubicBezTo>
                  <a:pt x="372" y="301"/>
                  <a:pt x="378" y="296"/>
                  <a:pt x="378" y="289"/>
                </a:cubicBezTo>
                <a:cubicBezTo>
                  <a:pt x="378" y="282"/>
                  <a:pt x="372" y="276"/>
                  <a:pt x="365" y="276"/>
                </a:cubicBezTo>
                <a:cubicBezTo>
                  <a:pt x="358" y="276"/>
                  <a:pt x="352" y="282"/>
                  <a:pt x="352" y="289"/>
                </a:cubicBezTo>
                <a:cubicBezTo>
                  <a:pt x="352" y="296"/>
                  <a:pt x="358" y="301"/>
                  <a:pt x="365" y="301"/>
                </a:cubicBezTo>
                <a:close/>
                <a:moveTo>
                  <a:pt x="404" y="301"/>
                </a:moveTo>
                <a:cubicBezTo>
                  <a:pt x="411" y="301"/>
                  <a:pt x="417" y="296"/>
                  <a:pt x="417" y="289"/>
                </a:cubicBezTo>
                <a:cubicBezTo>
                  <a:pt x="417" y="282"/>
                  <a:pt x="411" y="276"/>
                  <a:pt x="404" y="276"/>
                </a:cubicBezTo>
                <a:cubicBezTo>
                  <a:pt x="397" y="276"/>
                  <a:pt x="392" y="282"/>
                  <a:pt x="392" y="289"/>
                </a:cubicBezTo>
                <a:cubicBezTo>
                  <a:pt x="392" y="296"/>
                  <a:pt x="397" y="301"/>
                  <a:pt x="404" y="301"/>
                </a:cubicBezTo>
                <a:close/>
                <a:moveTo>
                  <a:pt x="444" y="301"/>
                </a:moveTo>
                <a:cubicBezTo>
                  <a:pt x="451" y="301"/>
                  <a:pt x="457" y="296"/>
                  <a:pt x="457" y="289"/>
                </a:cubicBezTo>
                <a:cubicBezTo>
                  <a:pt x="457" y="282"/>
                  <a:pt x="451" y="276"/>
                  <a:pt x="444" y="276"/>
                </a:cubicBezTo>
                <a:cubicBezTo>
                  <a:pt x="437" y="276"/>
                  <a:pt x="431" y="282"/>
                  <a:pt x="431" y="289"/>
                </a:cubicBezTo>
                <a:cubicBezTo>
                  <a:pt x="431" y="296"/>
                  <a:pt x="437" y="301"/>
                  <a:pt x="444" y="301"/>
                </a:cubicBezTo>
                <a:close/>
                <a:moveTo>
                  <a:pt x="483" y="301"/>
                </a:moveTo>
                <a:cubicBezTo>
                  <a:pt x="490" y="301"/>
                  <a:pt x="496" y="296"/>
                  <a:pt x="496" y="289"/>
                </a:cubicBezTo>
                <a:cubicBezTo>
                  <a:pt x="496" y="282"/>
                  <a:pt x="490" y="276"/>
                  <a:pt x="483" y="276"/>
                </a:cubicBezTo>
                <a:cubicBezTo>
                  <a:pt x="476" y="276"/>
                  <a:pt x="471" y="282"/>
                  <a:pt x="471" y="289"/>
                </a:cubicBezTo>
                <a:cubicBezTo>
                  <a:pt x="471" y="296"/>
                  <a:pt x="476" y="301"/>
                  <a:pt x="483" y="301"/>
                </a:cubicBezTo>
                <a:close/>
                <a:moveTo>
                  <a:pt x="523" y="301"/>
                </a:moveTo>
                <a:cubicBezTo>
                  <a:pt x="530" y="301"/>
                  <a:pt x="535" y="296"/>
                  <a:pt x="535" y="289"/>
                </a:cubicBezTo>
                <a:cubicBezTo>
                  <a:pt x="535" y="282"/>
                  <a:pt x="530" y="276"/>
                  <a:pt x="523" y="276"/>
                </a:cubicBezTo>
                <a:cubicBezTo>
                  <a:pt x="516" y="276"/>
                  <a:pt x="510" y="282"/>
                  <a:pt x="510" y="289"/>
                </a:cubicBezTo>
                <a:cubicBezTo>
                  <a:pt x="510" y="296"/>
                  <a:pt x="516" y="301"/>
                  <a:pt x="523" y="301"/>
                </a:cubicBezTo>
                <a:close/>
                <a:moveTo>
                  <a:pt x="562" y="301"/>
                </a:moveTo>
                <a:cubicBezTo>
                  <a:pt x="569" y="301"/>
                  <a:pt x="575" y="296"/>
                  <a:pt x="575" y="289"/>
                </a:cubicBezTo>
                <a:cubicBezTo>
                  <a:pt x="575" y="282"/>
                  <a:pt x="569" y="276"/>
                  <a:pt x="562" y="276"/>
                </a:cubicBezTo>
                <a:cubicBezTo>
                  <a:pt x="555" y="276"/>
                  <a:pt x="549" y="282"/>
                  <a:pt x="549" y="289"/>
                </a:cubicBezTo>
                <a:cubicBezTo>
                  <a:pt x="549" y="296"/>
                  <a:pt x="555" y="301"/>
                  <a:pt x="562" y="301"/>
                </a:cubicBezTo>
                <a:close/>
                <a:moveTo>
                  <a:pt x="641" y="301"/>
                </a:moveTo>
                <a:cubicBezTo>
                  <a:pt x="648" y="301"/>
                  <a:pt x="654" y="296"/>
                  <a:pt x="654" y="289"/>
                </a:cubicBezTo>
                <a:cubicBezTo>
                  <a:pt x="654" y="282"/>
                  <a:pt x="648" y="276"/>
                  <a:pt x="641" y="276"/>
                </a:cubicBezTo>
                <a:cubicBezTo>
                  <a:pt x="634" y="276"/>
                  <a:pt x="628" y="282"/>
                  <a:pt x="628" y="289"/>
                </a:cubicBezTo>
                <a:cubicBezTo>
                  <a:pt x="628" y="296"/>
                  <a:pt x="634" y="301"/>
                  <a:pt x="641" y="301"/>
                </a:cubicBezTo>
                <a:close/>
                <a:moveTo>
                  <a:pt x="720" y="301"/>
                </a:moveTo>
                <a:cubicBezTo>
                  <a:pt x="727" y="301"/>
                  <a:pt x="733" y="296"/>
                  <a:pt x="733" y="289"/>
                </a:cubicBezTo>
                <a:cubicBezTo>
                  <a:pt x="733" y="282"/>
                  <a:pt x="727" y="276"/>
                  <a:pt x="720" y="276"/>
                </a:cubicBezTo>
                <a:cubicBezTo>
                  <a:pt x="713" y="276"/>
                  <a:pt x="707" y="282"/>
                  <a:pt x="707" y="289"/>
                </a:cubicBezTo>
                <a:cubicBezTo>
                  <a:pt x="707" y="296"/>
                  <a:pt x="713" y="301"/>
                  <a:pt x="720" y="301"/>
                </a:cubicBezTo>
                <a:close/>
                <a:moveTo>
                  <a:pt x="759" y="301"/>
                </a:moveTo>
                <a:cubicBezTo>
                  <a:pt x="766" y="301"/>
                  <a:pt x="772" y="296"/>
                  <a:pt x="772" y="289"/>
                </a:cubicBezTo>
                <a:cubicBezTo>
                  <a:pt x="772" y="282"/>
                  <a:pt x="766" y="276"/>
                  <a:pt x="759" y="276"/>
                </a:cubicBezTo>
                <a:cubicBezTo>
                  <a:pt x="752" y="276"/>
                  <a:pt x="747" y="282"/>
                  <a:pt x="747" y="289"/>
                </a:cubicBezTo>
                <a:cubicBezTo>
                  <a:pt x="747" y="296"/>
                  <a:pt x="752" y="301"/>
                  <a:pt x="759" y="301"/>
                </a:cubicBezTo>
                <a:close/>
                <a:moveTo>
                  <a:pt x="786" y="289"/>
                </a:moveTo>
                <a:cubicBezTo>
                  <a:pt x="786" y="296"/>
                  <a:pt x="792" y="301"/>
                  <a:pt x="799" y="301"/>
                </a:cubicBezTo>
                <a:cubicBezTo>
                  <a:pt x="806" y="301"/>
                  <a:pt x="811" y="296"/>
                  <a:pt x="811" y="289"/>
                </a:cubicBezTo>
                <a:cubicBezTo>
                  <a:pt x="811" y="282"/>
                  <a:pt x="806" y="276"/>
                  <a:pt x="799" y="276"/>
                </a:cubicBezTo>
                <a:cubicBezTo>
                  <a:pt x="792" y="276"/>
                  <a:pt x="786" y="282"/>
                  <a:pt x="786" y="289"/>
                </a:cubicBezTo>
                <a:close/>
                <a:moveTo>
                  <a:pt x="838" y="301"/>
                </a:moveTo>
                <a:cubicBezTo>
                  <a:pt x="845" y="301"/>
                  <a:pt x="851" y="296"/>
                  <a:pt x="851" y="289"/>
                </a:cubicBezTo>
                <a:cubicBezTo>
                  <a:pt x="851" y="282"/>
                  <a:pt x="845" y="276"/>
                  <a:pt x="838" y="276"/>
                </a:cubicBezTo>
                <a:cubicBezTo>
                  <a:pt x="831" y="276"/>
                  <a:pt x="825" y="282"/>
                  <a:pt x="825" y="289"/>
                </a:cubicBezTo>
                <a:cubicBezTo>
                  <a:pt x="825" y="296"/>
                  <a:pt x="831" y="301"/>
                  <a:pt x="838" y="301"/>
                </a:cubicBezTo>
                <a:close/>
                <a:moveTo>
                  <a:pt x="956" y="301"/>
                </a:moveTo>
                <a:cubicBezTo>
                  <a:pt x="963" y="301"/>
                  <a:pt x="969" y="296"/>
                  <a:pt x="969" y="289"/>
                </a:cubicBezTo>
                <a:cubicBezTo>
                  <a:pt x="969" y="282"/>
                  <a:pt x="963" y="276"/>
                  <a:pt x="956" y="276"/>
                </a:cubicBezTo>
                <a:cubicBezTo>
                  <a:pt x="949" y="276"/>
                  <a:pt x="944" y="282"/>
                  <a:pt x="944" y="289"/>
                </a:cubicBezTo>
                <a:cubicBezTo>
                  <a:pt x="944" y="296"/>
                  <a:pt x="949" y="301"/>
                  <a:pt x="956" y="301"/>
                </a:cubicBezTo>
                <a:close/>
                <a:moveTo>
                  <a:pt x="996" y="301"/>
                </a:moveTo>
                <a:cubicBezTo>
                  <a:pt x="1003" y="301"/>
                  <a:pt x="1009" y="296"/>
                  <a:pt x="1009" y="289"/>
                </a:cubicBezTo>
                <a:cubicBezTo>
                  <a:pt x="1009" y="282"/>
                  <a:pt x="1003" y="276"/>
                  <a:pt x="996" y="276"/>
                </a:cubicBezTo>
                <a:cubicBezTo>
                  <a:pt x="989" y="276"/>
                  <a:pt x="983" y="282"/>
                  <a:pt x="983" y="289"/>
                </a:cubicBezTo>
                <a:cubicBezTo>
                  <a:pt x="983" y="296"/>
                  <a:pt x="989" y="301"/>
                  <a:pt x="996" y="301"/>
                </a:cubicBezTo>
                <a:close/>
                <a:moveTo>
                  <a:pt x="1193" y="301"/>
                </a:moveTo>
                <a:cubicBezTo>
                  <a:pt x="1200" y="301"/>
                  <a:pt x="1206" y="296"/>
                  <a:pt x="1206" y="289"/>
                </a:cubicBezTo>
                <a:cubicBezTo>
                  <a:pt x="1206" y="282"/>
                  <a:pt x="1200" y="276"/>
                  <a:pt x="1193" y="276"/>
                </a:cubicBezTo>
                <a:cubicBezTo>
                  <a:pt x="1186" y="276"/>
                  <a:pt x="1180" y="282"/>
                  <a:pt x="1180" y="289"/>
                </a:cubicBezTo>
                <a:cubicBezTo>
                  <a:pt x="1180" y="296"/>
                  <a:pt x="1186" y="301"/>
                  <a:pt x="1193" y="301"/>
                </a:cubicBezTo>
                <a:close/>
                <a:moveTo>
                  <a:pt x="1232" y="301"/>
                </a:moveTo>
                <a:cubicBezTo>
                  <a:pt x="1239" y="301"/>
                  <a:pt x="1245" y="296"/>
                  <a:pt x="1245" y="289"/>
                </a:cubicBezTo>
                <a:cubicBezTo>
                  <a:pt x="1245" y="282"/>
                  <a:pt x="1239" y="276"/>
                  <a:pt x="1232" y="276"/>
                </a:cubicBezTo>
                <a:cubicBezTo>
                  <a:pt x="1225" y="276"/>
                  <a:pt x="1220" y="282"/>
                  <a:pt x="1220" y="289"/>
                </a:cubicBezTo>
                <a:cubicBezTo>
                  <a:pt x="1220" y="296"/>
                  <a:pt x="1225" y="301"/>
                  <a:pt x="1232" y="301"/>
                </a:cubicBezTo>
                <a:close/>
                <a:moveTo>
                  <a:pt x="1272" y="301"/>
                </a:moveTo>
                <a:cubicBezTo>
                  <a:pt x="1279" y="301"/>
                  <a:pt x="1285" y="296"/>
                  <a:pt x="1285" y="289"/>
                </a:cubicBezTo>
                <a:cubicBezTo>
                  <a:pt x="1285" y="282"/>
                  <a:pt x="1279" y="276"/>
                  <a:pt x="1272" y="276"/>
                </a:cubicBezTo>
                <a:cubicBezTo>
                  <a:pt x="1265" y="276"/>
                  <a:pt x="1259" y="282"/>
                  <a:pt x="1259" y="289"/>
                </a:cubicBezTo>
                <a:cubicBezTo>
                  <a:pt x="1259" y="296"/>
                  <a:pt x="1265" y="301"/>
                  <a:pt x="1272" y="301"/>
                </a:cubicBezTo>
                <a:close/>
                <a:moveTo>
                  <a:pt x="1311" y="301"/>
                </a:moveTo>
                <a:cubicBezTo>
                  <a:pt x="1318" y="301"/>
                  <a:pt x="1324" y="296"/>
                  <a:pt x="1324" y="289"/>
                </a:cubicBezTo>
                <a:cubicBezTo>
                  <a:pt x="1324" y="282"/>
                  <a:pt x="1318" y="276"/>
                  <a:pt x="1311" y="276"/>
                </a:cubicBezTo>
                <a:cubicBezTo>
                  <a:pt x="1304" y="276"/>
                  <a:pt x="1298" y="282"/>
                  <a:pt x="1298" y="289"/>
                </a:cubicBezTo>
                <a:cubicBezTo>
                  <a:pt x="1298" y="296"/>
                  <a:pt x="1304" y="301"/>
                  <a:pt x="1311" y="301"/>
                </a:cubicBezTo>
                <a:close/>
                <a:moveTo>
                  <a:pt x="1351" y="276"/>
                </a:moveTo>
                <a:cubicBezTo>
                  <a:pt x="1344" y="276"/>
                  <a:pt x="1338" y="282"/>
                  <a:pt x="1338" y="289"/>
                </a:cubicBezTo>
                <a:cubicBezTo>
                  <a:pt x="1338" y="296"/>
                  <a:pt x="1344" y="301"/>
                  <a:pt x="1351" y="301"/>
                </a:cubicBezTo>
                <a:cubicBezTo>
                  <a:pt x="1358" y="301"/>
                  <a:pt x="1363" y="296"/>
                  <a:pt x="1363" y="289"/>
                </a:cubicBezTo>
                <a:cubicBezTo>
                  <a:pt x="1363" y="282"/>
                  <a:pt x="1358" y="276"/>
                  <a:pt x="1351" y="276"/>
                </a:cubicBezTo>
                <a:close/>
                <a:moveTo>
                  <a:pt x="1390" y="276"/>
                </a:moveTo>
                <a:cubicBezTo>
                  <a:pt x="1383" y="276"/>
                  <a:pt x="1377" y="282"/>
                  <a:pt x="1377" y="289"/>
                </a:cubicBezTo>
                <a:cubicBezTo>
                  <a:pt x="1377" y="296"/>
                  <a:pt x="1383" y="301"/>
                  <a:pt x="1390" y="301"/>
                </a:cubicBezTo>
                <a:cubicBezTo>
                  <a:pt x="1397" y="301"/>
                  <a:pt x="1403" y="296"/>
                  <a:pt x="1403" y="289"/>
                </a:cubicBezTo>
                <a:cubicBezTo>
                  <a:pt x="1403" y="282"/>
                  <a:pt x="1397" y="276"/>
                  <a:pt x="1390" y="276"/>
                </a:cubicBezTo>
                <a:close/>
                <a:moveTo>
                  <a:pt x="1429" y="276"/>
                </a:moveTo>
                <a:cubicBezTo>
                  <a:pt x="1422" y="276"/>
                  <a:pt x="1417" y="282"/>
                  <a:pt x="1417" y="289"/>
                </a:cubicBezTo>
                <a:cubicBezTo>
                  <a:pt x="1417" y="296"/>
                  <a:pt x="1422" y="301"/>
                  <a:pt x="1429" y="301"/>
                </a:cubicBezTo>
                <a:cubicBezTo>
                  <a:pt x="1437" y="301"/>
                  <a:pt x="1442" y="296"/>
                  <a:pt x="1442" y="289"/>
                </a:cubicBezTo>
                <a:cubicBezTo>
                  <a:pt x="1442" y="282"/>
                  <a:pt x="1437" y="276"/>
                  <a:pt x="1429" y="276"/>
                </a:cubicBezTo>
                <a:close/>
                <a:moveTo>
                  <a:pt x="1859" y="289"/>
                </a:moveTo>
                <a:cubicBezTo>
                  <a:pt x="1859" y="291"/>
                  <a:pt x="1861" y="293"/>
                  <a:pt x="1863" y="293"/>
                </a:cubicBezTo>
                <a:cubicBezTo>
                  <a:pt x="1865" y="293"/>
                  <a:pt x="1867" y="291"/>
                  <a:pt x="1867" y="289"/>
                </a:cubicBezTo>
                <a:cubicBezTo>
                  <a:pt x="1867" y="286"/>
                  <a:pt x="1865" y="284"/>
                  <a:pt x="1863" y="284"/>
                </a:cubicBezTo>
                <a:cubicBezTo>
                  <a:pt x="1861" y="284"/>
                  <a:pt x="1859" y="286"/>
                  <a:pt x="1859" y="289"/>
                </a:cubicBezTo>
                <a:close/>
                <a:moveTo>
                  <a:pt x="1903" y="301"/>
                </a:moveTo>
                <a:cubicBezTo>
                  <a:pt x="1910" y="301"/>
                  <a:pt x="1915" y="296"/>
                  <a:pt x="1915" y="289"/>
                </a:cubicBezTo>
                <a:cubicBezTo>
                  <a:pt x="1915" y="282"/>
                  <a:pt x="1910" y="276"/>
                  <a:pt x="1903" y="276"/>
                </a:cubicBezTo>
                <a:cubicBezTo>
                  <a:pt x="1896" y="276"/>
                  <a:pt x="1890" y="282"/>
                  <a:pt x="1890" y="289"/>
                </a:cubicBezTo>
                <a:cubicBezTo>
                  <a:pt x="1890" y="296"/>
                  <a:pt x="1896" y="301"/>
                  <a:pt x="1903" y="301"/>
                </a:cubicBezTo>
                <a:close/>
                <a:moveTo>
                  <a:pt x="1942" y="301"/>
                </a:moveTo>
                <a:cubicBezTo>
                  <a:pt x="1949" y="301"/>
                  <a:pt x="1955" y="296"/>
                  <a:pt x="1955" y="289"/>
                </a:cubicBezTo>
                <a:cubicBezTo>
                  <a:pt x="1955" y="282"/>
                  <a:pt x="1949" y="276"/>
                  <a:pt x="1942" y="276"/>
                </a:cubicBezTo>
                <a:cubicBezTo>
                  <a:pt x="1935" y="276"/>
                  <a:pt x="1929" y="282"/>
                  <a:pt x="1929" y="289"/>
                </a:cubicBezTo>
                <a:cubicBezTo>
                  <a:pt x="1929" y="296"/>
                  <a:pt x="1935" y="301"/>
                  <a:pt x="1942" y="301"/>
                </a:cubicBezTo>
                <a:close/>
                <a:moveTo>
                  <a:pt x="1981" y="301"/>
                </a:moveTo>
                <a:cubicBezTo>
                  <a:pt x="1988" y="301"/>
                  <a:pt x="1994" y="296"/>
                  <a:pt x="1994" y="289"/>
                </a:cubicBezTo>
                <a:cubicBezTo>
                  <a:pt x="1994" y="282"/>
                  <a:pt x="1988" y="276"/>
                  <a:pt x="1981" y="276"/>
                </a:cubicBezTo>
                <a:cubicBezTo>
                  <a:pt x="1974" y="276"/>
                  <a:pt x="1969" y="282"/>
                  <a:pt x="1969" y="289"/>
                </a:cubicBezTo>
                <a:cubicBezTo>
                  <a:pt x="1969" y="296"/>
                  <a:pt x="1974" y="301"/>
                  <a:pt x="1981" y="301"/>
                </a:cubicBezTo>
                <a:close/>
                <a:moveTo>
                  <a:pt x="2021" y="301"/>
                </a:moveTo>
                <a:cubicBezTo>
                  <a:pt x="2028" y="301"/>
                  <a:pt x="2034" y="296"/>
                  <a:pt x="2034" y="289"/>
                </a:cubicBezTo>
                <a:cubicBezTo>
                  <a:pt x="2034" y="282"/>
                  <a:pt x="2028" y="276"/>
                  <a:pt x="2021" y="276"/>
                </a:cubicBezTo>
                <a:cubicBezTo>
                  <a:pt x="2014" y="276"/>
                  <a:pt x="2008" y="282"/>
                  <a:pt x="2008" y="289"/>
                </a:cubicBezTo>
                <a:cubicBezTo>
                  <a:pt x="2008" y="296"/>
                  <a:pt x="2014" y="301"/>
                  <a:pt x="2021" y="301"/>
                </a:cubicBezTo>
                <a:close/>
                <a:moveTo>
                  <a:pt x="2060" y="301"/>
                </a:moveTo>
                <a:cubicBezTo>
                  <a:pt x="2067" y="301"/>
                  <a:pt x="2073" y="296"/>
                  <a:pt x="2073" y="289"/>
                </a:cubicBezTo>
                <a:cubicBezTo>
                  <a:pt x="2073" y="282"/>
                  <a:pt x="2067" y="276"/>
                  <a:pt x="2060" y="276"/>
                </a:cubicBezTo>
                <a:cubicBezTo>
                  <a:pt x="2053" y="276"/>
                  <a:pt x="2048" y="282"/>
                  <a:pt x="2048" y="289"/>
                </a:cubicBezTo>
                <a:cubicBezTo>
                  <a:pt x="2048" y="296"/>
                  <a:pt x="2053" y="301"/>
                  <a:pt x="2060" y="301"/>
                </a:cubicBezTo>
                <a:close/>
                <a:moveTo>
                  <a:pt x="2288" y="289"/>
                </a:moveTo>
                <a:cubicBezTo>
                  <a:pt x="2288" y="293"/>
                  <a:pt x="2292" y="297"/>
                  <a:pt x="2297" y="297"/>
                </a:cubicBezTo>
                <a:cubicBezTo>
                  <a:pt x="2302" y="297"/>
                  <a:pt x="2305" y="293"/>
                  <a:pt x="2305" y="289"/>
                </a:cubicBezTo>
                <a:cubicBezTo>
                  <a:pt x="2305" y="284"/>
                  <a:pt x="2302" y="280"/>
                  <a:pt x="2297" y="280"/>
                </a:cubicBezTo>
                <a:cubicBezTo>
                  <a:pt x="2292" y="280"/>
                  <a:pt x="2288" y="284"/>
                  <a:pt x="2288" y="289"/>
                </a:cubicBezTo>
                <a:close/>
                <a:moveTo>
                  <a:pt x="2336" y="301"/>
                </a:moveTo>
                <a:cubicBezTo>
                  <a:pt x="2343" y="301"/>
                  <a:pt x="2349" y="296"/>
                  <a:pt x="2349" y="289"/>
                </a:cubicBezTo>
                <a:cubicBezTo>
                  <a:pt x="2349" y="282"/>
                  <a:pt x="2343" y="276"/>
                  <a:pt x="2336" y="276"/>
                </a:cubicBezTo>
                <a:cubicBezTo>
                  <a:pt x="2329" y="276"/>
                  <a:pt x="2323" y="282"/>
                  <a:pt x="2323" y="289"/>
                </a:cubicBezTo>
                <a:cubicBezTo>
                  <a:pt x="2323" y="296"/>
                  <a:pt x="2329" y="301"/>
                  <a:pt x="2336" y="301"/>
                </a:cubicBezTo>
                <a:close/>
                <a:moveTo>
                  <a:pt x="2415" y="301"/>
                </a:moveTo>
                <a:cubicBezTo>
                  <a:pt x="2422" y="301"/>
                  <a:pt x="2428" y="296"/>
                  <a:pt x="2428" y="289"/>
                </a:cubicBezTo>
                <a:cubicBezTo>
                  <a:pt x="2428" y="282"/>
                  <a:pt x="2422" y="276"/>
                  <a:pt x="2415" y="276"/>
                </a:cubicBezTo>
                <a:cubicBezTo>
                  <a:pt x="2408" y="276"/>
                  <a:pt x="2402" y="282"/>
                  <a:pt x="2402" y="289"/>
                </a:cubicBezTo>
                <a:cubicBezTo>
                  <a:pt x="2402" y="296"/>
                  <a:pt x="2408" y="301"/>
                  <a:pt x="2415" y="301"/>
                </a:cubicBezTo>
                <a:close/>
                <a:moveTo>
                  <a:pt x="2494" y="301"/>
                </a:moveTo>
                <a:cubicBezTo>
                  <a:pt x="2501" y="301"/>
                  <a:pt x="2507" y="296"/>
                  <a:pt x="2507" y="289"/>
                </a:cubicBezTo>
                <a:cubicBezTo>
                  <a:pt x="2507" y="282"/>
                  <a:pt x="2501" y="276"/>
                  <a:pt x="2494" y="276"/>
                </a:cubicBezTo>
                <a:cubicBezTo>
                  <a:pt x="2487" y="276"/>
                  <a:pt x="2481" y="282"/>
                  <a:pt x="2481" y="289"/>
                </a:cubicBezTo>
                <a:cubicBezTo>
                  <a:pt x="2481" y="296"/>
                  <a:pt x="2487" y="301"/>
                  <a:pt x="2494" y="301"/>
                </a:cubicBezTo>
                <a:close/>
                <a:moveTo>
                  <a:pt x="2533" y="301"/>
                </a:moveTo>
                <a:cubicBezTo>
                  <a:pt x="2540" y="301"/>
                  <a:pt x="2546" y="296"/>
                  <a:pt x="2546" y="289"/>
                </a:cubicBezTo>
                <a:cubicBezTo>
                  <a:pt x="2546" y="282"/>
                  <a:pt x="2540" y="276"/>
                  <a:pt x="2533" y="276"/>
                </a:cubicBezTo>
                <a:cubicBezTo>
                  <a:pt x="2526" y="276"/>
                  <a:pt x="2521" y="282"/>
                  <a:pt x="2521" y="289"/>
                </a:cubicBezTo>
                <a:cubicBezTo>
                  <a:pt x="2521" y="296"/>
                  <a:pt x="2526" y="301"/>
                  <a:pt x="2533" y="301"/>
                </a:cubicBezTo>
                <a:close/>
                <a:moveTo>
                  <a:pt x="2573" y="301"/>
                </a:moveTo>
                <a:cubicBezTo>
                  <a:pt x="2580" y="301"/>
                  <a:pt x="2586" y="296"/>
                  <a:pt x="2586" y="289"/>
                </a:cubicBezTo>
                <a:cubicBezTo>
                  <a:pt x="2586" y="282"/>
                  <a:pt x="2580" y="276"/>
                  <a:pt x="2573" y="276"/>
                </a:cubicBezTo>
                <a:cubicBezTo>
                  <a:pt x="2566" y="276"/>
                  <a:pt x="2560" y="282"/>
                  <a:pt x="2560" y="289"/>
                </a:cubicBezTo>
                <a:cubicBezTo>
                  <a:pt x="2560" y="296"/>
                  <a:pt x="2566" y="301"/>
                  <a:pt x="2573" y="301"/>
                </a:cubicBezTo>
                <a:close/>
                <a:moveTo>
                  <a:pt x="2612" y="301"/>
                </a:moveTo>
                <a:cubicBezTo>
                  <a:pt x="2619" y="301"/>
                  <a:pt x="2625" y="296"/>
                  <a:pt x="2625" y="289"/>
                </a:cubicBezTo>
                <a:cubicBezTo>
                  <a:pt x="2625" y="282"/>
                  <a:pt x="2619" y="276"/>
                  <a:pt x="2612" y="276"/>
                </a:cubicBezTo>
                <a:cubicBezTo>
                  <a:pt x="2605" y="276"/>
                  <a:pt x="2599" y="282"/>
                  <a:pt x="2599" y="289"/>
                </a:cubicBezTo>
                <a:cubicBezTo>
                  <a:pt x="2599" y="296"/>
                  <a:pt x="2605" y="301"/>
                  <a:pt x="2612" y="301"/>
                </a:cubicBezTo>
                <a:close/>
                <a:moveTo>
                  <a:pt x="2652" y="301"/>
                </a:moveTo>
                <a:cubicBezTo>
                  <a:pt x="2659" y="301"/>
                  <a:pt x="2664" y="296"/>
                  <a:pt x="2664" y="289"/>
                </a:cubicBezTo>
                <a:cubicBezTo>
                  <a:pt x="2664" y="282"/>
                  <a:pt x="2659" y="276"/>
                  <a:pt x="2652" y="276"/>
                </a:cubicBezTo>
                <a:cubicBezTo>
                  <a:pt x="2645" y="276"/>
                  <a:pt x="2639" y="282"/>
                  <a:pt x="2639" y="289"/>
                </a:cubicBezTo>
                <a:cubicBezTo>
                  <a:pt x="2639" y="296"/>
                  <a:pt x="2645" y="301"/>
                  <a:pt x="2652" y="301"/>
                </a:cubicBezTo>
                <a:close/>
                <a:moveTo>
                  <a:pt x="2691" y="301"/>
                </a:moveTo>
                <a:cubicBezTo>
                  <a:pt x="2698" y="301"/>
                  <a:pt x="2704" y="296"/>
                  <a:pt x="2704" y="289"/>
                </a:cubicBezTo>
                <a:cubicBezTo>
                  <a:pt x="2704" y="282"/>
                  <a:pt x="2698" y="276"/>
                  <a:pt x="2691" y="276"/>
                </a:cubicBezTo>
                <a:cubicBezTo>
                  <a:pt x="2684" y="276"/>
                  <a:pt x="2678" y="282"/>
                  <a:pt x="2678" y="289"/>
                </a:cubicBezTo>
                <a:cubicBezTo>
                  <a:pt x="2678" y="296"/>
                  <a:pt x="2684" y="301"/>
                  <a:pt x="2691" y="301"/>
                </a:cubicBezTo>
                <a:close/>
                <a:moveTo>
                  <a:pt x="2730" y="301"/>
                </a:moveTo>
                <a:cubicBezTo>
                  <a:pt x="2738" y="301"/>
                  <a:pt x="2743" y="296"/>
                  <a:pt x="2743" y="289"/>
                </a:cubicBezTo>
                <a:cubicBezTo>
                  <a:pt x="2743" y="282"/>
                  <a:pt x="2738" y="276"/>
                  <a:pt x="2730" y="276"/>
                </a:cubicBezTo>
                <a:cubicBezTo>
                  <a:pt x="2723" y="276"/>
                  <a:pt x="2718" y="282"/>
                  <a:pt x="2718" y="289"/>
                </a:cubicBezTo>
                <a:cubicBezTo>
                  <a:pt x="2718" y="296"/>
                  <a:pt x="2723" y="301"/>
                  <a:pt x="2730" y="301"/>
                </a:cubicBezTo>
                <a:close/>
                <a:moveTo>
                  <a:pt x="2770" y="301"/>
                </a:moveTo>
                <a:cubicBezTo>
                  <a:pt x="2777" y="301"/>
                  <a:pt x="2783" y="296"/>
                  <a:pt x="2783" y="289"/>
                </a:cubicBezTo>
                <a:cubicBezTo>
                  <a:pt x="2783" y="282"/>
                  <a:pt x="2777" y="276"/>
                  <a:pt x="2770" y="276"/>
                </a:cubicBezTo>
                <a:cubicBezTo>
                  <a:pt x="2763" y="276"/>
                  <a:pt x="2757" y="282"/>
                  <a:pt x="2757" y="289"/>
                </a:cubicBezTo>
                <a:cubicBezTo>
                  <a:pt x="2757" y="296"/>
                  <a:pt x="2763" y="301"/>
                  <a:pt x="2770" y="301"/>
                </a:cubicBezTo>
                <a:close/>
                <a:moveTo>
                  <a:pt x="2809" y="301"/>
                </a:moveTo>
                <a:cubicBezTo>
                  <a:pt x="2816" y="301"/>
                  <a:pt x="2822" y="296"/>
                  <a:pt x="2822" y="289"/>
                </a:cubicBezTo>
                <a:cubicBezTo>
                  <a:pt x="2822" y="282"/>
                  <a:pt x="2816" y="276"/>
                  <a:pt x="2809" y="276"/>
                </a:cubicBezTo>
                <a:cubicBezTo>
                  <a:pt x="2802" y="276"/>
                  <a:pt x="2797" y="282"/>
                  <a:pt x="2797" y="289"/>
                </a:cubicBezTo>
                <a:cubicBezTo>
                  <a:pt x="2797" y="296"/>
                  <a:pt x="2802" y="301"/>
                  <a:pt x="2809" y="301"/>
                </a:cubicBezTo>
                <a:close/>
                <a:moveTo>
                  <a:pt x="2849" y="301"/>
                </a:moveTo>
                <a:cubicBezTo>
                  <a:pt x="2856" y="301"/>
                  <a:pt x="2861" y="296"/>
                  <a:pt x="2861" y="289"/>
                </a:cubicBezTo>
                <a:cubicBezTo>
                  <a:pt x="2861" y="282"/>
                  <a:pt x="2856" y="276"/>
                  <a:pt x="2849" y="276"/>
                </a:cubicBezTo>
                <a:cubicBezTo>
                  <a:pt x="2842" y="276"/>
                  <a:pt x="2836" y="282"/>
                  <a:pt x="2836" y="289"/>
                </a:cubicBezTo>
                <a:cubicBezTo>
                  <a:pt x="2836" y="296"/>
                  <a:pt x="2842" y="301"/>
                  <a:pt x="2849" y="301"/>
                </a:cubicBezTo>
                <a:close/>
                <a:moveTo>
                  <a:pt x="2888" y="301"/>
                </a:moveTo>
                <a:cubicBezTo>
                  <a:pt x="2895" y="301"/>
                  <a:pt x="2901" y="296"/>
                  <a:pt x="2901" y="289"/>
                </a:cubicBezTo>
                <a:cubicBezTo>
                  <a:pt x="2901" y="282"/>
                  <a:pt x="2895" y="276"/>
                  <a:pt x="2888" y="276"/>
                </a:cubicBezTo>
                <a:cubicBezTo>
                  <a:pt x="2881" y="276"/>
                  <a:pt x="2875" y="282"/>
                  <a:pt x="2875" y="289"/>
                </a:cubicBezTo>
                <a:cubicBezTo>
                  <a:pt x="2875" y="296"/>
                  <a:pt x="2881" y="301"/>
                  <a:pt x="2888" y="301"/>
                </a:cubicBezTo>
                <a:close/>
                <a:moveTo>
                  <a:pt x="2928" y="301"/>
                </a:moveTo>
                <a:cubicBezTo>
                  <a:pt x="2935" y="301"/>
                  <a:pt x="2940" y="296"/>
                  <a:pt x="2940" y="289"/>
                </a:cubicBezTo>
                <a:cubicBezTo>
                  <a:pt x="2940" y="282"/>
                  <a:pt x="2935" y="276"/>
                  <a:pt x="2928" y="276"/>
                </a:cubicBezTo>
                <a:cubicBezTo>
                  <a:pt x="2921" y="276"/>
                  <a:pt x="2915" y="282"/>
                  <a:pt x="2915" y="289"/>
                </a:cubicBezTo>
                <a:cubicBezTo>
                  <a:pt x="2915" y="296"/>
                  <a:pt x="2921" y="301"/>
                  <a:pt x="2928" y="301"/>
                </a:cubicBezTo>
                <a:close/>
                <a:moveTo>
                  <a:pt x="2967" y="301"/>
                </a:moveTo>
                <a:cubicBezTo>
                  <a:pt x="2974" y="301"/>
                  <a:pt x="2980" y="296"/>
                  <a:pt x="2980" y="289"/>
                </a:cubicBezTo>
                <a:cubicBezTo>
                  <a:pt x="2980" y="282"/>
                  <a:pt x="2974" y="276"/>
                  <a:pt x="2967" y="276"/>
                </a:cubicBezTo>
                <a:cubicBezTo>
                  <a:pt x="2960" y="276"/>
                  <a:pt x="2954" y="282"/>
                  <a:pt x="2954" y="289"/>
                </a:cubicBezTo>
                <a:cubicBezTo>
                  <a:pt x="2954" y="296"/>
                  <a:pt x="2960" y="301"/>
                  <a:pt x="2967" y="301"/>
                </a:cubicBezTo>
                <a:close/>
                <a:moveTo>
                  <a:pt x="3006" y="301"/>
                </a:moveTo>
                <a:cubicBezTo>
                  <a:pt x="3013" y="301"/>
                  <a:pt x="3019" y="296"/>
                  <a:pt x="3019" y="289"/>
                </a:cubicBezTo>
                <a:cubicBezTo>
                  <a:pt x="3019" y="282"/>
                  <a:pt x="3013" y="276"/>
                  <a:pt x="3006" y="276"/>
                </a:cubicBezTo>
                <a:cubicBezTo>
                  <a:pt x="2999" y="276"/>
                  <a:pt x="2994" y="282"/>
                  <a:pt x="2994" y="289"/>
                </a:cubicBezTo>
                <a:cubicBezTo>
                  <a:pt x="2994" y="296"/>
                  <a:pt x="2999" y="301"/>
                  <a:pt x="3006" y="301"/>
                </a:cubicBezTo>
                <a:close/>
                <a:moveTo>
                  <a:pt x="3046" y="301"/>
                </a:moveTo>
                <a:cubicBezTo>
                  <a:pt x="3053" y="301"/>
                  <a:pt x="3059" y="296"/>
                  <a:pt x="3059" y="289"/>
                </a:cubicBezTo>
                <a:cubicBezTo>
                  <a:pt x="3059" y="282"/>
                  <a:pt x="3053" y="276"/>
                  <a:pt x="3046" y="276"/>
                </a:cubicBezTo>
                <a:cubicBezTo>
                  <a:pt x="3039" y="276"/>
                  <a:pt x="3033" y="282"/>
                  <a:pt x="3033" y="289"/>
                </a:cubicBezTo>
                <a:cubicBezTo>
                  <a:pt x="3033" y="296"/>
                  <a:pt x="3039" y="301"/>
                  <a:pt x="3046" y="301"/>
                </a:cubicBezTo>
                <a:close/>
                <a:moveTo>
                  <a:pt x="3085" y="301"/>
                </a:moveTo>
                <a:cubicBezTo>
                  <a:pt x="3092" y="301"/>
                  <a:pt x="3098" y="296"/>
                  <a:pt x="3098" y="289"/>
                </a:cubicBezTo>
                <a:cubicBezTo>
                  <a:pt x="3098" y="282"/>
                  <a:pt x="3092" y="276"/>
                  <a:pt x="3085" y="276"/>
                </a:cubicBezTo>
                <a:cubicBezTo>
                  <a:pt x="3078" y="276"/>
                  <a:pt x="3073" y="282"/>
                  <a:pt x="3073" y="289"/>
                </a:cubicBezTo>
                <a:cubicBezTo>
                  <a:pt x="3073" y="296"/>
                  <a:pt x="3078" y="301"/>
                  <a:pt x="3085" y="301"/>
                </a:cubicBezTo>
                <a:close/>
                <a:moveTo>
                  <a:pt x="3125" y="301"/>
                </a:moveTo>
                <a:cubicBezTo>
                  <a:pt x="3132" y="301"/>
                  <a:pt x="3137" y="296"/>
                  <a:pt x="3137" y="289"/>
                </a:cubicBezTo>
                <a:cubicBezTo>
                  <a:pt x="3137" y="282"/>
                  <a:pt x="3132" y="276"/>
                  <a:pt x="3125" y="276"/>
                </a:cubicBezTo>
                <a:cubicBezTo>
                  <a:pt x="3118" y="276"/>
                  <a:pt x="3112" y="282"/>
                  <a:pt x="3112" y="289"/>
                </a:cubicBezTo>
                <a:cubicBezTo>
                  <a:pt x="3112" y="296"/>
                  <a:pt x="3118" y="301"/>
                  <a:pt x="3125" y="301"/>
                </a:cubicBezTo>
                <a:close/>
                <a:moveTo>
                  <a:pt x="3164" y="301"/>
                </a:moveTo>
                <a:cubicBezTo>
                  <a:pt x="3171" y="301"/>
                  <a:pt x="3177" y="296"/>
                  <a:pt x="3177" y="289"/>
                </a:cubicBezTo>
                <a:cubicBezTo>
                  <a:pt x="3177" y="282"/>
                  <a:pt x="3171" y="276"/>
                  <a:pt x="3164" y="276"/>
                </a:cubicBezTo>
                <a:cubicBezTo>
                  <a:pt x="3157" y="276"/>
                  <a:pt x="3151" y="282"/>
                  <a:pt x="3151" y="289"/>
                </a:cubicBezTo>
                <a:cubicBezTo>
                  <a:pt x="3151" y="296"/>
                  <a:pt x="3157" y="301"/>
                  <a:pt x="3164" y="301"/>
                </a:cubicBezTo>
                <a:close/>
                <a:moveTo>
                  <a:pt x="3204" y="301"/>
                </a:moveTo>
                <a:cubicBezTo>
                  <a:pt x="3211" y="301"/>
                  <a:pt x="3216" y="296"/>
                  <a:pt x="3216" y="289"/>
                </a:cubicBezTo>
                <a:cubicBezTo>
                  <a:pt x="3216" y="282"/>
                  <a:pt x="3211" y="276"/>
                  <a:pt x="3204" y="276"/>
                </a:cubicBezTo>
                <a:cubicBezTo>
                  <a:pt x="3197" y="276"/>
                  <a:pt x="3191" y="282"/>
                  <a:pt x="3191" y="289"/>
                </a:cubicBezTo>
                <a:cubicBezTo>
                  <a:pt x="3191" y="296"/>
                  <a:pt x="3197" y="301"/>
                  <a:pt x="3204" y="301"/>
                </a:cubicBezTo>
                <a:close/>
                <a:moveTo>
                  <a:pt x="3243" y="301"/>
                </a:moveTo>
                <a:cubicBezTo>
                  <a:pt x="3250" y="301"/>
                  <a:pt x="3256" y="296"/>
                  <a:pt x="3256" y="289"/>
                </a:cubicBezTo>
                <a:cubicBezTo>
                  <a:pt x="3256" y="282"/>
                  <a:pt x="3250" y="276"/>
                  <a:pt x="3243" y="276"/>
                </a:cubicBezTo>
                <a:cubicBezTo>
                  <a:pt x="3236" y="276"/>
                  <a:pt x="3230" y="282"/>
                  <a:pt x="3230" y="289"/>
                </a:cubicBezTo>
                <a:cubicBezTo>
                  <a:pt x="3230" y="296"/>
                  <a:pt x="3236" y="301"/>
                  <a:pt x="3243" y="301"/>
                </a:cubicBezTo>
                <a:close/>
                <a:moveTo>
                  <a:pt x="3282" y="301"/>
                </a:moveTo>
                <a:cubicBezTo>
                  <a:pt x="3289" y="301"/>
                  <a:pt x="3295" y="296"/>
                  <a:pt x="3295" y="289"/>
                </a:cubicBezTo>
                <a:cubicBezTo>
                  <a:pt x="3295" y="282"/>
                  <a:pt x="3289" y="276"/>
                  <a:pt x="3282" y="276"/>
                </a:cubicBezTo>
                <a:cubicBezTo>
                  <a:pt x="3275" y="276"/>
                  <a:pt x="3270" y="282"/>
                  <a:pt x="3270" y="289"/>
                </a:cubicBezTo>
                <a:cubicBezTo>
                  <a:pt x="3270" y="296"/>
                  <a:pt x="3275" y="301"/>
                  <a:pt x="3282" y="301"/>
                </a:cubicBezTo>
                <a:close/>
                <a:moveTo>
                  <a:pt x="3322" y="301"/>
                </a:moveTo>
                <a:cubicBezTo>
                  <a:pt x="3329" y="301"/>
                  <a:pt x="3335" y="296"/>
                  <a:pt x="3335" y="289"/>
                </a:cubicBezTo>
                <a:cubicBezTo>
                  <a:pt x="3335" y="282"/>
                  <a:pt x="3329" y="276"/>
                  <a:pt x="3322" y="276"/>
                </a:cubicBezTo>
                <a:cubicBezTo>
                  <a:pt x="3315" y="276"/>
                  <a:pt x="3309" y="282"/>
                  <a:pt x="3309" y="289"/>
                </a:cubicBezTo>
                <a:cubicBezTo>
                  <a:pt x="3309" y="296"/>
                  <a:pt x="3315" y="301"/>
                  <a:pt x="3322" y="301"/>
                </a:cubicBezTo>
                <a:close/>
                <a:moveTo>
                  <a:pt x="3361" y="301"/>
                </a:moveTo>
                <a:cubicBezTo>
                  <a:pt x="3368" y="301"/>
                  <a:pt x="3374" y="296"/>
                  <a:pt x="3374" y="289"/>
                </a:cubicBezTo>
                <a:cubicBezTo>
                  <a:pt x="3374" y="282"/>
                  <a:pt x="3368" y="276"/>
                  <a:pt x="3361" y="276"/>
                </a:cubicBezTo>
                <a:cubicBezTo>
                  <a:pt x="3354" y="276"/>
                  <a:pt x="3348" y="282"/>
                  <a:pt x="3348" y="289"/>
                </a:cubicBezTo>
                <a:cubicBezTo>
                  <a:pt x="3348" y="296"/>
                  <a:pt x="3354" y="301"/>
                  <a:pt x="3361" y="301"/>
                </a:cubicBezTo>
                <a:close/>
                <a:moveTo>
                  <a:pt x="3401" y="301"/>
                </a:moveTo>
                <a:cubicBezTo>
                  <a:pt x="3408" y="301"/>
                  <a:pt x="3413" y="296"/>
                  <a:pt x="3413" y="289"/>
                </a:cubicBezTo>
                <a:cubicBezTo>
                  <a:pt x="3413" y="282"/>
                  <a:pt x="3408" y="276"/>
                  <a:pt x="3401" y="276"/>
                </a:cubicBezTo>
                <a:cubicBezTo>
                  <a:pt x="3394" y="276"/>
                  <a:pt x="3388" y="282"/>
                  <a:pt x="3388" y="289"/>
                </a:cubicBezTo>
                <a:cubicBezTo>
                  <a:pt x="3388" y="296"/>
                  <a:pt x="3394" y="301"/>
                  <a:pt x="3401" y="301"/>
                </a:cubicBezTo>
                <a:close/>
                <a:moveTo>
                  <a:pt x="3440" y="301"/>
                </a:moveTo>
                <a:cubicBezTo>
                  <a:pt x="3447" y="301"/>
                  <a:pt x="3453" y="296"/>
                  <a:pt x="3453" y="289"/>
                </a:cubicBezTo>
                <a:cubicBezTo>
                  <a:pt x="3453" y="282"/>
                  <a:pt x="3447" y="276"/>
                  <a:pt x="3440" y="276"/>
                </a:cubicBezTo>
                <a:cubicBezTo>
                  <a:pt x="3433" y="276"/>
                  <a:pt x="3427" y="282"/>
                  <a:pt x="3427" y="289"/>
                </a:cubicBezTo>
                <a:cubicBezTo>
                  <a:pt x="3427" y="296"/>
                  <a:pt x="3433" y="301"/>
                  <a:pt x="3440" y="301"/>
                </a:cubicBezTo>
                <a:close/>
                <a:moveTo>
                  <a:pt x="3480" y="301"/>
                </a:moveTo>
                <a:cubicBezTo>
                  <a:pt x="3487" y="301"/>
                  <a:pt x="3492" y="296"/>
                  <a:pt x="3492" y="289"/>
                </a:cubicBezTo>
                <a:cubicBezTo>
                  <a:pt x="3492" y="282"/>
                  <a:pt x="3487" y="276"/>
                  <a:pt x="3480" y="276"/>
                </a:cubicBezTo>
                <a:cubicBezTo>
                  <a:pt x="3472" y="276"/>
                  <a:pt x="3467" y="282"/>
                  <a:pt x="3467" y="289"/>
                </a:cubicBezTo>
                <a:cubicBezTo>
                  <a:pt x="3467" y="296"/>
                  <a:pt x="3472" y="301"/>
                  <a:pt x="3480" y="301"/>
                </a:cubicBezTo>
                <a:close/>
                <a:moveTo>
                  <a:pt x="3519" y="301"/>
                </a:moveTo>
                <a:cubicBezTo>
                  <a:pt x="3526" y="301"/>
                  <a:pt x="3532" y="296"/>
                  <a:pt x="3532" y="289"/>
                </a:cubicBezTo>
                <a:cubicBezTo>
                  <a:pt x="3532" y="282"/>
                  <a:pt x="3526" y="276"/>
                  <a:pt x="3519" y="276"/>
                </a:cubicBezTo>
                <a:cubicBezTo>
                  <a:pt x="3512" y="276"/>
                  <a:pt x="3506" y="282"/>
                  <a:pt x="3506" y="289"/>
                </a:cubicBezTo>
                <a:cubicBezTo>
                  <a:pt x="3506" y="296"/>
                  <a:pt x="3512" y="301"/>
                  <a:pt x="3519" y="301"/>
                </a:cubicBezTo>
                <a:close/>
                <a:moveTo>
                  <a:pt x="89" y="341"/>
                </a:moveTo>
                <a:cubicBezTo>
                  <a:pt x="96" y="341"/>
                  <a:pt x="102" y="335"/>
                  <a:pt x="102" y="328"/>
                </a:cubicBezTo>
                <a:cubicBezTo>
                  <a:pt x="102" y="321"/>
                  <a:pt x="96" y="315"/>
                  <a:pt x="89" y="315"/>
                </a:cubicBezTo>
                <a:cubicBezTo>
                  <a:pt x="82" y="315"/>
                  <a:pt x="76" y="321"/>
                  <a:pt x="76" y="328"/>
                </a:cubicBezTo>
                <a:cubicBezTo>
                  <a:pt x="76" y="335"/>
                  <a:pt x="82" y="341"/>
                  <a:pt x="89" y="341"/>
                </a:cubicBezTo>
                <a:close/>
                <a:moveTo>
                  <a:pt x="128" y="341"/>
                </a:moveTo>
                <a:cubicBezTo>
                  <a:pt x="136" y="341"/>
                  <a:pt x="141" y="335"/>
                  <a:pt x="141" y="328"/>
                </a:cubicBezTo>
                <a:cubicBezTo>
                  <a:pt x="141" y="321"/>
                  <a:pt x="136" y="315"/>
                  <a:pt x="128" y="315"/>
                </a:cubicBezTo>
                <a:cubicBezTo>
                  <a:pt x="121" y="315"/>
                  <a:pt x="116" y="321"/>
                  <a:pt x="116" y="328"/>
                </a:cubicBezTo>
                <a:cubicBezTo>
                  <a:pt x="116" y="335"/>
                  <a:pt x="121" y="341"/>
                  <a:pt x="128" y="341"/>
                </a:cubicBezTo>
                <a:close/>
                <a:moveTo>
                  <a:pt x="168" y="341"/>
                </a:moveTo>
                <a:cubicBezTo>
                  <a:pt x="175" y="341"/>
                  <a:pt x="181" y="335"/>
                  <a:pt x="181" y="328"/>
                </a:cubicBezTo>
                <a:cubicBezTo>
                  <a:pt x="181" y="321"/>
                  <a:pt x="175" y="315"/>
                  <a:pt x="168" y="315"/>
                </a:cubicBezTo>
                <a:cubicBezTo>
                  <a:pt x="161" y="315"/>
                  <a:pt x="155" y="321"/>
                  <a:pt x="155" y="328"/>
                </a:cubicBezTo>
                <a:cubicBezTo>
                  <a:pt x="155" y="335"/>
                  <a:pt x="161" y="341"/>
                  <a:pt x="168" y="341"/>
                </a:cubicBezTo>
                <a:close/>
                <a:moveTo>
                  <a:pt x="207" y="341"/>
                </a:moveTo>
                <a:cubicBezTo>
                  <a:pt x="214" y="341"/>
                  <a:pt x="220" y="335"/>
                  <a:pt x="220" y="328"/>
                </a:cubicBezTo>
                <a:cubicBezTo>
                  <a:pt x="220" y="321"/>
                  <a:pt x="214" y="315"/>
                  <a:pt x="207" y="315"/>
                </a:cubicBezTo>
                <a:cubicBezTo>
                  <a:pt x="200" y="315"/>
                  <a:pt x="195" y="321"/>
                  <a:pt x="195" y="328"/>
                </a:cubicBezTo>
                <a:cubicBezTo>
                  <a:pt x="195" y="335"/>
                  <a:pt x="200" y="341"/>
                  <a:pt x="207" y="341"/>
                </a:cubicBezTo>
                <a:close/>
                <a:moveTo>
                  <a:pt x="247" y="341"/>
                </a:moveTo>
                <a:cubicBezTo>
                  <a:pt x="254" y="341"/>
                  <a:pt x="259" y="335"/>
                  <a:pt x="259" y="328"/>
                </a:cubicBezTo>
                <a:cubicBezTo>
                  <a:pt x="259" y="321"/>
                  <a:pt x="254" y="315"/>
                  <a:pt x="247" y="315"/>
                </a:cubicBezTo>
                <a:cubicBezTo>
                  <a:pt x="240" y="315"/>
                  <a:pt x="234" y="321"/>
                  <a:pt x="234" y="328"/>
                </a:cubicBezTo>
                <a:cubicBezTo>
                  <a:pt x="234" y="335"/>
                  <a:pt x="240" y="341"/>
                  <a:pt x="247" y="341"/>
                </a:cubicBezTo>
                <a:close/>
                <a:moveTo>
                  <a:pt x="286" y="341"/>
                </a:moveTo>
                <a:cubicBezTo>
                  <a:pt x="293" y="341"/>
                  <a:pt x="299" y="335"/>
                  <a:pt x="299" y="328"/>
                </a:cubicBezTo>
                <a:cubicBezTo>
                  <a:pt x="299" y="321"/>
                  <a:pt x="293" y="315"/>
                  <a:pt x="286" y="315"/>
                </a:cubicBezTo>
                <a:cubicBezTo>
                  <a:pt x="279" y="315"/>
                  <a:pt x="273" y="321"/>
                  <a:pt x="273" y="328"/>
                </a:cubicBezTo>
                <a:cubicBezTo>
                  <a:pt x="273" y="335"/>
                  <a:pt x="279" y="341"/>
                  <a:pt x="286" y="341"/>
                </a:cubicBezTo>
                <a:close/>
                <a:moveTo>
                  <a:pt x="326" y="341"/>
                </a:moveTo>
                <a:cubicBezTo>
                  <a:pt x="333" y="341"/>
                  <a:pt x="338" y="335"/>
                  <a:pt x="338" y="328"/>
                </a:cubicBezTo>
                <a:cubicBezTo>
                  <a:pt x="338" y="321"/>
                  <a:pt x="333" y="315"/>
                  <a:pt x="326" y="315"/>
                </a:cubicBezTo>
                <a:cubicBezTo>
                  <a:pt x="319" y="315"/>
                  <a:pt x="313" y="321"/>
                  <a:pt x="313" y="328"/>
                </a:cubicBezTo>
                <a:cubicBezTo>
                  <a:pt x="313" y="335"/>
                  <a:pt x="319" y="341"/>
                  <a:pt x="326" y="341"/>
                </a:cubicBezTo>
                <a:close/>
                <a:moveTo>
                  <a:pt x="365" y="341"/>
                </a:moveTo>
                <a:cubicBezTo>
                  <a:pt x="372" y="341"/>
                  <a:pt x="378" y="335"/>
                  <a:pt x="378" y="328"/>
                </a:cubicBezTo>
                <a:cubicBezTo>
                  <a:pt x="378" y="321"/>
                  <a:pt x="372" y="315"/>
                  <a:pt x="365" y="315"/>
                </a:cubicBezTo>
                <a:cubicBezTo>
                  <a:pt x="358" y="315"/>
                  <a:pt x="352" y="321"/>
                  <a:pt x="352" y="328"/>
                </a:cubicBezTo>
                <a:cubicBezTo>
                  <a:pt x="352" y="335"/>
                  <a:pt x="358" y="341"/>
                  <a:pt x="365" y="341"/>
                </a:cubicBezTo>
                <a:close/>
                <a:moveTo>
                  <a:pt x="404" y="341"/>
                </a:moveTo>
                <a:cubicBezTo>
                  <a:pt x="411" y="341"/>
                  <a:pt x="417" y="335"/>
                  <a:pt x="417" y="328"/>
                </a:cubicBezTo>
                <a:cubicBezTo>
                  <a:pt x="417" y="321"/>
                  <a:pt x="411" y="315"/>
                  <a:pt x="404" y="315"/>
                </a:cubicBezTo>
                <a:cubicBezTo>
                  <a:pt x="397" y="315"/>
                  <a:pt x="392" y="321"/>
                  <a:pt x="392" y="328"/>
                </a:cubicBezTo>
                <a:cubicBezTo>
                  <a:pt x="392" y="335"/>
                  <a:pt x="397" y="341"/>
                  <a:pt x="404" y="341"/>
                </a:cubicBezTo>
                <a:close/>
                <a:moveTo>
                  <a:pt x="444" y="341"/>
                </a:moveTo>
                <a:cubicBezTo>
                  <a:pt x="451" y="341"/>
                  <a:pt x="457" y="335"/>
                  <a:pt x="457" y="328"/>
                </a:cubicBezTo>
                <a:cubicBezTo>
                  <a:pt x="457" y="321"/>
                  <a:pt x="451" y="315"/>
                  <a:pt x="444" y="315"/>
                </a:cubicBezTo>
                <a:cubicBezTo>
                  <a:pt x="437" y="315"/>
                  <a:pt x="431" y="321"/>
                  <a:pt x="431" y="328"/>
                </a:cubicBezTo>
                <a:cubicBezTo>
                  <a:pt x="431" y="335"/>
                  <a:pt x="437" y="341"/>
                  <a:pt x="444" y="341"/>
                </a:cubicBezTo>
                <a:close/>
                <a:moveTo>
                  <a:pt x="483" y="341"/>
                </a:moveTo>
                <a:cubicBezTo>
                  <a:pt x="490" y="341"/>
                  <a:pt x="496" y="335"/>
                  <a:pt x="496" y="328"/>
                </a:cubicBezTo>
                <a:cubicBezTo>
                  <a:pt x="496" y="321"/>
                  <a:pt x="490" y="315"/>
                  <a:pt x="483" y="315"/>
                </a:cubicBezTo>
                <a:cubicBezTo>
                  <a:pt x="476" y="315"/>
                  <a:pt x="471" y="321"/>
                  <a:pt x="471" y="328"/>
                </a:cubicBezTo>
                <a:cubicBezTo>
                  <a:pt x="471" y="335"/>
                  <a:pt x="476" y="341"/>
                  <a:pt x="483" y="341"/>
                </a:cubicBezTo>
                <a:close/>
                <a:moveTo>
                  <a:pt x="523" y="341"/>
                </a:moveTo>
                <a:cubicBezTo>
                  <a:pt x="530" y="341"/>
                  <a:pt x="535" y="335"/>
                  <a:pt x="535" y="328"/>
                </a:cubicBezTo>
                <a:cubicBezTo>
                  <a:pt x="535" y="321"/>
                  <a:pt x="530" y="315"/>
                  <a:pt x="523" y="315"/>
                </a:cubicBezTo>
                <a:cubicBezTo>
                  <a:pt x="516" y="315"/>
                  <a:pt x="510" y="321"/>
                  <a:pt x="510" y="328"/>
                </a:cubicBezTo>
                <a:cubicBezTo>
                  <a:pt x="510" y="335"/>
                  <a:pt x="516" y="341"/>
                  <a:pt x="523" y="341"/>
                </a:cubicBezTo>
                <a:close/>
                <a:moveTo>
                  <a:pt x="562" y="341"/>
                </a:moveTo>
                <a:cubicBezTo>
                  <a:pt x="569" y="341"/>
                  <a:pt x="575" y="335"/>
                  <a:pt x="575" y="328"/>
                </a:cubicBezTo>
                <a:cubicBezTo>
                  <a:pt x="575" y="321"/>
                  <a:pt x="569" y="315"/>
                  <a:pt x="562" y="315"/>
                </a:cubicBezTo>
                <a:cubicBezTo>
                  <a:pt x="555" y="315"/>
                  <a:pt x="549" y="321"/>
                  <a:pt x="549" y="328"/>
                </a:cubicBezTo>
                <a:cubicBezTo>
                  <a:pt x="549" y="335"/>
                  <a:pt x="555" y="341"/>
                  <a:pt x="562" y="341"/>
                </a:cubicBezTo>
                <a:close/>
                <a:moveTo>
                  <a:pt x="602" y="316"/>
                </a:moveTo>
                <a:cubicBezTo>
                  <a:pt x="595" y="316"/>
                  <a:pt x="589" y="321"/>
                  <a:pt x="589" y="328"/>
                </a:cubicBezTo>
                <a:cubicBezTo>
                  <a:pt x="589" y="335"/>
                  <a:pt x="595" y="340"/>
                  <a:pt x="602" y="340"/>
                </a:cubicBezTo>
                <a:cubicBezTo>
                  <a:pt x="608" y="340"/>
                  <a:pt x="614" y="335"/>
                  <a:pt x="614" y="328"/>
                </a:cubicBezTo>
                <a:cubicBezTo>
                  <a:pt x="614" y="321"/>
                  <a:pt x="608" y="316"/>
                  <a:pt x="602" y="316"/>
                </a:cubicBezTo>
                <a:close/>
                <a:moveTo>
                  <a:pt x="641" y="341"/>
                </a:moveTo>
                <a:cubicBezTo>
                  <a:pt x="648" y="341"/>
                  <a:pt x="654" y="335"/>
                  <a:pt x="654" y="328"/>
                </a:cubicBezTo>
                <a:cubicBezTo>
                  <a:pt x="654" y="321"/>
                  <a:pt x="648" y="315"/>
                  <a:pt x="641" y="315"/>
                </a:cubicBezTo>
                <a:cubicBezTo>
                  <a:pt x="634" y="315"/>
                  <a:pt x="628" y="321"/>
                  <a:pt x="628" y="328"/>
                </a:cubicBezTo>
                <a:cubicBezTo>
                  <a:pt x="628" y="335"/>
                  <a:pt x="634" y="341"/>
                  <a:pt x="641" y="341"/>
                </a:cubicBezTo>
                <a:close/>
                <a:moveTo>
                  <a:pt x="680" y="341"/>
                </a:moveTo>
                <a:cubicBezTo>
                  <a:pt x="687" y="341"/>
                  <a:pt x="693" y="335"/>
                  <a:pt x="693" y="328"/>
                </a:cubicBezTo>
                <a:cubicBezTo>
                  <a:pt x="693" y="321"/>
                  <a:pt x="687" y="315"/>
                  <a:pt x="680" y="315"/>
                </a:cubicBezTo>
                <a:cubicBezTo>
                  <a:pt x="673" y="315"/>
                  <a:pt x="668" y="321"/>
                  <a:pt x="668" y="328"/>
                </a:cubicBezTo>
                <a:cubicBezTo>
                  <a:pt x="668" y="335"/>
                  <a:pt x="673" y="341"/>
                  <a:pt x="680" y="341"/>
                </a:cubicBezTo>
                <a:close/>
                <a:moveTo>
                  <a:pt x="720" y="341"/>
                </a:moveTo>
                <a:cubicBezTo>
                  <a:pt x="727" y="341"/>
                  <a:pt x="733" y="335"/>
                  <a:pt x="733" y="328"/>
                </a:cubicBezTo>
                <a:cubicBezTo>
                  <a:pt x="733" y="321"/>
                  <a:pt x="727" y="315"/>
                  <a:pt x="720" y="315"/>
                </a:cubicBezTo>
                <a:cubicBezTo>
                  <a:pt x="713" y="315"/>
                  <a:pt x="707" y="321"/>
                  <a:pt x="707" y="328"/>
                </a:cubicBezTo>
                <a:cubicBezTo>
                  <a:pt x="707" y="335"/>
                  <a:pt x="713" y="341"/>
                  <a:pt x="720" y="341"/>
                </a:cubicBezTo>
                <a:close/>
                <a:moveTo>
                  <a:pt x="759" y="341"/>
                </a:moveTo>
                <a:cubicBezTo>
                  <a:pt x="766" y="341"/>
                  <a:pt x="772" y="335"/>
                  <a:pt x="772" y="328"/>
                </a:cubicBezTo>
                <a:cubicBezTo>
                  <a:pt x="772" y="321"/>
                  <a:pt x="766" y="315"/>
                  <a:pt x="759" y="315"/>
                </a:cubicBezTo>
                <a:cubicBezTo>
                  <a:pt x="752" y="315"/>
                  <a:pt x="747" y="321"/>
                  <a:pt x="747" y="328"/>
                </a:cubicBezTo>
                <a:cubicBezTo>
                  <a:pt x="747" y="335"/>
                  <a:pt x="752" y="341"/>
                  <a:pt x="759" y="341"/>
                </a:cubicBezTo>
                <a:close/>
                <a:moveTo>
                  <a:pt x="799" y="341"/>
                </a:moveTo>
                <a:cubicBezTo>
                  <a:pt x="806" y="341"/>
                  <a:pt x="811" y="335"/>
                  <a:pt x="811" y="328"/>
                </a:cubicBezTo>
                <a:cubicBezTo>
                  <a:pt x="811" y="321"/>
                  <a:pt x="806" y="315"/>
                  <a:pt x="799" y="315"/>
                </a:cubicBezTo>
                <a:cubicBezTo>
                  <a:pt x="792" y="315"/>
                  <a:pt x="786" y="321"/>
                  <a:pt x="786" y="328"/>
                </a:cubicBezTo>
                <a:cubicBezTo>
                  <a:pt x="786" y="335"/>
                  <a:pt x="792" y="341"/>
                  <a:pt x="799" y="341"/>
                </a:cubicBezTo>
                <a:close/>
                <a:moveTo>
                  <a:pt x="838" y="341"/>
                </a:moveTo>
                <a:cubicBezTo>
                  <a:pt x="845" y="341"/>
                  <a:pt x="851" y="335"/>
                  <a:pt x="851" y="328"/>
                </a:cubicBezTo>
                <a:cubicBezTo>
                  <a:pt x="851" y="321"/>
                  <a:pt x="845" y="315"/>
                  <a:pt x="838" y="315"/>
                </a:cubicBezTo>
                <a:cubicBezTo>
                  <a:pt x="831" y="315"/>
                  <a:pt x="825" y="321"/>
                  <a:pt x="825" y="328"/>
                </a:cubicBezTo>
                <a:cubicBezTo>
                  <a:pt x="825" y="335"/>
                  <a:pt x="831" y="341"/>
                  <a:pt x="838" y="341"/>
                </a:cubicBezTo>
                <a:close/>
                <a:moveTo>
                  <a:pt x="956" y="341"/>
                </a:moveTo>
                <a:cubicBezTo>
                  <a:pt x="963" y="341"/>
                  <a:pt x="969" y="335"/>
                  <a:pt x="969" y="328"/>
                </a:cubicBezTo>
                <a:cubicBezTo>
                  <a:pt x="969" y="321"/>
                  <a:pt x="963" y="315"/>
                  <a:pt x="956" y="315"/>
                </a:cubicBezTo>
                <a:cubicBezTo>
                  <a:pt x="949" y="315"/>
                  <a:pt x="944" y="321"/>
                  <a:pt x="944" y="328"/>
                </a:cubicBezTo>
                <a:cubicBezTo>
                  <a:pt x="944" y="335"/>
                  <a:pt x="949" y="341"/>
                  <a:pt x="956" y="341"/>
                </a:cubicBezTo>
                <a:close/>
                <a:moveTo>
                  <a:pt x="996" y="341"/>
                </a:moveTo>
                <a:cubicBezTo>
                  <a:pt x="1003" y="341"/>
                  <a:pt x="1009" y="335"/>
                  <a:pt x="1009" y="328"/>
                </a:cubicBezTo>
                <a:cubicBezTo>
                  <a:pt x="1009" y="321"/>
                  <a:pt x="1003" y="315"/>
                  <a:pt x="996" y="315"/>
                </a:cubicBezTo>
                <a:cubicBezTo>
                  <a:pt x="989" y="315"/>
                  <a:pt x="983" y="321"/>
                  <a:pt x="983" y="328"/>
                </a:cubicBezTo>
                <a:cubicBezTo>
                  <a:pt x="983" y="335"/>
                  <a:pt x="989" y="341"/>
                  <a:pt x="996" y="341"/>
                </a:cubicBezTo>
                <a:close/>
                <a:moveTo>
                  <a:pt x="1035" y="341"/>
                </a:moveTo>
                <a:cubicBezTo>
                  <a:pt x="1042" y="341"/>
                  <a:pt x="1048" y="335"/>
                  <a:pt x="1048" y="328"/>
                </a:cubicBezTo>
                <a:cubicBezTo>
                  <a:pt x="1048" y="321"/>
                  <a:pt x="1042" y="315"/>
                  <a:pt x="1035" y="315"/>
                </a:cubicBezTo>
                <a:cubicBezTo>
                  <a:pt x="1028" y="315"/>
                  <a:pt x="1022" y="321"/>
                  <a:pt x="1022" y="328"/>
                </a:cubicBezTo>
                <a:cubicBezTo>
                  <a:pt x="1022" y="335"/>
                  <a:pt x="1028" y="341"/>
                  <a:pt x="1035" y="341"/>
                </a:cubicBezTo>
                <a:close/>
                <a:moveTo>
                  <a:pt x="1153" y="319"/>
                </a:moveTo>
                <a:cubicBezTo>
                  <a:pt x="1148" y="319"/>
                  <a:pt x="1144" y="323"/>
                  <a:pt x="1144" y="328"/>
                </a:cubicBezTo>
                <a:cubicBezTo>
                  <a:pt x="1144" y="333"/>
                  <a:pt x="1148" y="337"/>
                  <a:pt x="1153" y="337"/>
                </a:cubicBezTo>
                <a:cubicBezTo>
                  <a:pt x="1159" y="337"/>
                  <a:pt x="1163" y="333"/>
                  <a:pt x="1163" y="328"/>
                </a:cubicBezTo>
                <a:cubicBezTo>
                  <a:pt x="1163" y="323"/>
                  <a:pt x="1159" y="319"/>
                  <a:pt x="1153" y="319"/>
                </a:cubicBezTo>
                <a:close/>
                <a:moveTo>
                  <a:pt x="1193" y="341"/>
                </a:moveTo>
                <a:cubicBezTo>
                  <a:pt x="1200" y="341"/>
                  <a:pt x="1206" y="335"/>
                  <a:pt x="1206" y="328"/>
                </a:cubicBezTo>
                <a:cubicBezTo>
                  <a:pt x="1206" y="321"/>
                  <a:pt x="1200" y="315"/>
                  <a:pt x="1193" y="315"/>
                </a:cubicBezTo>
                <a:cubicBezTo>
                  <a:pt x="1186" y="315"/>
                  <a:pt x="1180" y="321"/>
                  <a:pt x="1180" y="328"/>
                </a:cubicBezTo>
                <a:cubicBezTo>
                  <a:pt x="1180" y="335"/>
                  <a:pt x="1186" y="341"/>
                  <a:pt x="1193" y="341"/>
                </a:cubicBezTo>
                <a:close/>
                <a:moveTo>
                  <a:pt x="1232" y="341"/>
                </a:moveTo>
                <a:cubicBezTo>
                  <a:pt x="1239" y="341"/>
                  <a:pt x="1245" y="335"/>
                  <a:pt x="1245" y="328"/>
                </a:cubicBezTo>
                <a:cubicBezTo>
                  <a:pt x="1245" y="321"/>
                  <a:pt x="1239" y="315"/>
                  <a:pt x="1232" y="315"/>
                </a:cubicBezTo>
                <a:cubicBezTo>
                  <a:pt x="1225" y="315"/>
                  <a:pt x="1220" y="321"/>
                  <a:pt x="1220" y="328"/>
                </a:cubicBezTo>
                <a:cubicBezTo>
                  <a:pt x="1220" y="335"/>
                  <a:pt x="1225" y="341"/>
                  <a:pt x="1232" y="341"/>
                </a:cubicBezTo>
                <a:close/>
                <a:moveTo>
                  <a:pt x="1272" y="341"/>
                </a:moveTo>
                <a:cubicBezTo>
                  <a:pt x="1279" y="341"/>
                  <a:pt x="1285" y="335"/>
                  <a:pt x="1285" y="328"/>
                </a:cubicBezTo>
                <a:cubicBezTo>
                  <a:pt x="1285" y="321"/>
                  <a:pt x="1279" y="315"/>
                  <a:pt x="1272" y="315"/>
                </a:cubicBezTo>
                <a:cubicBezTo>
                  <a:pt x="1265" y="315"/>
                  <a:pt x="1259" y="321"/>
                  <a:pt x="1259" y="328"/>
                </a:cubicBezTo>
                <a:cubicBezTo>
                  <a:pt x="1259" y="335"/>
                  <a:pt x="1265" y="341"/>
                  <a:pt x="1272" y="341"/>
                </a:cubicBezTo>
                <a:close/>
                <a:moveTo>
                  <a:pt x="1311" y="341"/>
                </a:moveTo>
                <a:cubicBezTo>
                  <a:pt x="1318" y="341"/>
                  <a:pt x="1324" y="335"/>
                  <a:pt x="1324" y="328"/>
                </a:cubicBezTo>
                <a:cubicBezTo>
                  <a:pt x="1324" y="321"/>
                  <a:pt x="1318" y="315"/>
                  <a:pt x="1311" y="315"/>
                </a:cubicBezTo>
                <a:cubicBezTo>
                  <a:pt x="1304" y="315"/>
                  <a:pt x="1298" y="321"/>
                  <a:pt x="1298" y="328"/>
                </a:cubicBezTo>
                <a:cubicBezTo>
                  <a:pt x="1298" y="335"/>
                  <a:pt x="1304" y="341"/>
                  <a:pt x="1311" y="341"/>
                </a:cubicBezTo>
                <a:close/>
                <a:moveTo>
                  <a:pt x="1863" y="341"/>
                </a:moveTo>
                <a:cubicBezTo>
                  <a:pt x="1870" y="341"/>
                  <a:pt x="1876" y="335"/>
                  <a:pt x="1876" y="328"/>
                </a:cubicBezTo>
                <a:cubicBezTo>
                  <a:pt x="1876" y="321"/>
                  <a:pt x="1870" y="315"/>
                  <a:pt x="1863" y="315"/>
                </a:cubicBezTo>
                <a:cubicBezTo>
                  <a:pt x="1856" y="315"/>
                  <a:pt x="1850" y="321"/>
                  <a:pt x="1850" y="328"/>
                </a:cubicBezTo>
                <a:cubicBezTo>
                  <a:pt x="1850" y="335"/>
                  <a:pt x="1856" y="341"/>
                  <a:pt x="1863" y="341"/>
                </a:cubicBezTo>
                <a:close/>
                <a:moveTo>
                  <a:pt x="1903" y="341"/>
                </a:moveTo>
                <a:cubicBezTo>
                  <a:pt x="1910" y="341"/>
                  <a:pt x="1915" y="335"/>
                  <a:pt x="1915" y="328"/>
                </a:cubicBezTo>
                <a:cubicBezTo>
                  <a:pt x="1915" y="321"/>
                  <a:pt x="1910" y="315"/>
                  <a:pt x="1903" y="315"/>
                </a:cubicBezTo>
                <a:cubicBezTo>
                  <a:pt x="1896" y="315"/>
                  <a:pt x="1890" y="321"/>
                  <a:pt x="1890" y="328"/>
                </a:cubicBezTo>
                <a:cubicBezTo>
                  <a:pt x="1890" y="335"/>
                  <a:pt x="1896" y="341"/>
                  <a:pt x="1903" y="341"/>
                </a:cubicBezTo>
                <a:close/>
                <a:moveTo>
                  <a:pt x="1942" y="341"/>
                </a:moveTo>
                <a:cubicBezTo>
                  <a:pt x="1949" y="341"/>
                  <a:pt x="1955" y="335"/>
                  <a:pt x="1955" y="328"/>
                </a:cubicBezTo>
                <a:cubicBezTo>
                  <a:pt x="1955" y="321"/>
                  <a:pt x="1949" y="315"/>
                  <a:pt x="1942" y="315"/>
                </a:cubicBezTo>
                <a:cubicBezTo>
                  <a:pt x="1935" y="315"/>
                  <a:pt x="1929" y="321"/>
                  <a:pt x="1929" y="328"/>
                </a:cubicBezTo>
                <a:cubicBezTo>
                  <a:pt x="1929" y="335"/>
                  <a:pt x="1935" y="341"/>
                  <a:pt x="1942" y="341"/>
                </a:cubicBezTo>
                <a:close/>
                <a:moveTo>
                  <a:pt x="1981" y="341"/>
                </a:moveTo>
                <a:cubicBezTo>
                  <a:pt x="1988" y="341"/>
                  <a:pt x="1994" y="335"/>
                  <a:pt x="1994" y="328"/>
                </a:cubicBezTo>
                <a:cubicBezTo>
                  <a:pt x="1994" y="321"/>
                  <a:pt x="1988" y="315"/>
                  <a:pt x="1981" y="315"/>
                </a:cubicBezTo>
                <a:cubicBezTo>
                  <a:pt x="1974" y="315"/>
                  <a:pt x="1969" y="321"/>
                  <a:pt x="1969" y="328"/>
                </a:cubicBezTo>
                <a:cubicBezTo>
                  <a:pt x="1969" y="335"/>
                  <a:pt x="1974" y="341"/>
                  <a:pt x="1981" y="341"/>
                </a:cubicBezTo>
                <a:close/>
                <a:moveTo>
                  <a:pt x="2021" y="315"/>
                </a:moveTo>
                <a:cubicBezTo>
                  <a:pt x="2014" y="315"/>
                  <a:pt x="2008" y="321"/>
                  <a:pt x="2008" y="328"/>
                </a:cubicBezTo>
                <a:cubicBezTo>
                  <a:pt x="2008" y="335"/>
                  <a:pt x="2014" y="341"/>
                  <a:pt x="2021" y="341"/>
                </a:cubicBezTo>
                <a:cubicBezTo>
                  <a:pt x="2028" y="341"/>
                  <a:pt x="2034" y="335"/>
                  <a:pt x="2034" y="328"/>
                </a:cubicBezTo>
                <a:cubicBezTo>
                  <a:pt x="2034" y="321"/>
                  <a:pt x="2028" y="315"/>
                  <a:pt x="2021" y="315"/>
                </a:cubicBezTo>
                <a:close/>
                <a:moveTo>
                  <a:pt x="2060" y="315"/>
                </a:moveTo>
                <a:cubicBezTo>
                  <a:pt x="2053" y="315"/>
                  <a:pt x="2048" y="321"/>
                  <a:pt x="2048" y="328"/>
                </a:cubicBezTo>
                <a:cubicBezTo>
                  <a:pt x="2048" y="335"/>
                  <a:pt x="2053" y="341"/>
                  <a:pt x="2060" y="341"/>
                </a:cubicBezTo>
                <a:cubicBezTo>
                  <a:pt x="2067" y="341"/>
                  <a:pt x="2073" y="335"/>
                  <a:pt x="2073" y="328"/>
                </a:cubicBezTo>
                <a:cubicBezTo>
                  <a:pt x="2073" y="321"/>
                  <a:pt x="2067" y="315"/>
                  <a:pt x="2060" y="315"/>
                </a:cubicBezTo>
                <a:close/>
                <a:moveTo>
                  <a:pt x="2100" y="341"/>
                </a:moveTo>
                <a:cubicBezTo>
                  <a:pt x="2107" y="341"/>
                  <a:pt x="2112" y="335"/>
                  <a:pt x="2112" y="328"/>
                </a:cubicBezTo>
                <a:cubicBezTo>
                  <a:pt x="2112" y="321"/>
                  <a:pt x="2107" y="315"/>
                  <a:pt x="2100" y="315"/>
                </a:cubicBezTo>
                <a:cubicBezTo>
                  <a:pt x="2093" y="315"/>
                  <a:pt x="2087" y="321"/>
                  <a:pt x="2087" y="328"/>
                </a:cubicBezTo>
                <a:cubicBezTo>
                  <a:pt x="2087" y="335"/>
                  <a:pt x="2093" y="341"/>
                  <a:pt x="2100" y="341"/>
                </a:cubicBezTo>
                <a:close/>
                <a:moveTo>
                  <a:pt x="2179" y="341"/>
                </a:moveTo>
                <a:cubicBezTo>
                  <a:pt x="2186" y="341"/>
                  <a:pt x="2191" y="335"/>
                  <a:pt x="2191" y="328"/>
                </a:cubicBezTo>
                <a:cubicBezTo>
                  <a:pt x="2191" y="321"/>
                  <a:pt x="2186" y="315"/>
                  <a:pt x="2179" y="315"/>
                </a:cubicBezTo>
                <a:cubicBezTo>
                  <a:pt x="2171" y="315"/>
                  <a:pt x="2166" y="321"/>
                  <a:pt x="2166" y="328"/>
                </a:cubicBezTo>
                <a:cubicBezTo>
                  <a:pt x="2166" y="335"/>
                  <a:pt x="2171" y="341"/>
                  <a:pt x="2179" y="341"/>
                </a:cubicBezTo>
                <a:close/>
                <a:moveTo>
                  <a:pt x="2218" y="341"/>
                </a:moveTo>
                <a:cubicBezTo>
                  <a:pt x="2225" y="341"/>
                  <a:pt x="2231" y="335"/>
                  <a:pt x="2231" y="328"/>
                </a:cubicBezTo>
                <a:cubicBezTo>
                  <a:pt x="2231" y="321"/>
                  <a:pt x="2225" y="315"/>
                  <a:pt x="2218" y="315"/>
                </a:cubicBezTo>
                <a:cubicBezTo>
                  <a:pt x="2211" y="315"/>
                  <a:pt x="2205" y="321"/>
                  <a:pt x="2205" y="328"/>
                </a:cubicBezTo>
                <a:cubicBezTo>
                  <a:pt x="2205" y="335"/>
                  <a:pt x="2211" y="341"/>
                  <a:pt x="2218" y="341"/>
                </a:cubicBezTo>
                <a:close/>
                <a:moveTo>
                  <a:pt x="2257" y="341"/>
                </a:moveTo>
                <a:cubicBezTo>
                  <a:pt x="2264" y="341"/>
                  <a:pt x="2270" y="335"/>
                  <a:pt x="2270" y="328"/>
                </a:cubicBezTo>
                <a:cubicBezTo>
                  <a:pt x="2270" y="321"/>
                  <a:pt x="2264" y="315"/>
                  <a:pt x="2257" y="315"/>
                </a:cubicBezTo>
                <a:cubicBezTo>
                  <a:pt x="2250" y="315"/>
                  <a:pt x="2245" y="321"/>
                  <a:pt x="2245" y="328"/>
                </a:cubicBezTo>
                <a:cubicBezTo>
                  <a:pt x="2245" y="335"/>
                  <a:pt x="2250" y="341"/>
                  <a:pt x="2257" y="341"/>
                </a:cubicBezTo>
                <a:close/>
                <a:moveTo>
                  <a:pt x="2297" y="341"/>
                </a:moveTo>
                <a:cubicBezTo>
                  <a:pt x="2304" y="341"/>
                  <a:pt x="2310" y="335"/>
                  <a:pt x="2310" y="328"/>
                </a:cubicBezTo>
                <a:cubicBezTo>
                  <a:pt x="2310" y="321"/>
                  <a:pt x="2304" y="315"/>
                  <a:pt x="2297" y="315"/>
                </a:cubicBezTo>
                <a:cubicBezTo>
                  <a:pt x="2290" y="315"/>
                  <a:pt x="2284" y="321"/>
                  <a:pt x="2284" y="328"/>
                </a:cubicBezTo>
                <a:cubicBezTo>
                  <a:pt x="2284" y="335"/>
                  <a:pt x="2290" y="341"/>
                  <a:pt x="2297" y="341"/>
                </a:cubicBezTo>
                <a:close/>
                <a:moveTo>
                  <a:pt x="2336" y="341"/>
                </a:moveTo>
                <a:cubicBezTo>
                  <a:pt x="2343" y="341"/>
                  <a:pt x="2349" y="335"/>
                  <a:pt x="2349" y="328"/>
                </a:cubicBezTo>
                <a:cubicBezTo>
                  <a:pt x="2349" y="321"/>
                  <a:pt x="2343" y="315"/>
                  <a:pt x="2336" y="315"/>
                </a:cubicBezTo>
                <a:cubicBezTo>
                  <a:pt x="2329" y="315"/>
                  <a:pt x="2323" y="321"/>
                  <a:pt x="2323" y="328"/>
                </a:cubicBezTo>
                <a:cubicBezTo>
                  <a:pt x="2323" y="335"/>
                  <a:pt x="2329" y="341"/>
                  <a:pt x="2336" y="341"/>
                </a:cubicBezTo>
                <a:close/>
                <a:moveTo>
                  <a:pt x="2376" y="341"/>
                </a:moveTo>
                <a:cubicBezTo>
                  <a:pt x="2383" y="341"/>
                  <a:pt x="2388" y="335"/>
                  <a:pt x="2388" y="328"/>
                </a:cubicBezTo>
                <a:cubicBezTo>
                  <a:pt x="2388" y="321"/>
                  <a:pt x="2383" y="315"/>
                  <a:pt x="2376" y="315"/>
                </a:cubicBezTo>
                <a:cubicBezTo>
                  <a:pt x="2369" y="315"/>
                  <a:pt x="2363" y="321"/>
                  <a:pt x="2363" y="328"/>
                </a:cubicBezTo>
                <a:cubicBezTo>
                  <a:pt x="2363" y="335"/>
                  <a:pt x="2369" y="341"/>
                  <a:pt x="2376" y="341"/>
                </a:cubicBezTo>
                <a:close/>
                <a:moveTo>
                  <a:pt x="2415" y="316"/>
                </a:moveTo>
                <a:cubicBezTo>
                  <a:pt x="2408" y="316"/>
                  <a:pt x="2403" y="321"/>
                  <a:pt x="2403" y="328"/>
                </a:cubicBezTo>
                <a:cubicBezTo>
                  <a:pt x="2403" y="335"/>
                  <a:pt x="2408" y="340"/>
                  <a:pt x="2415" y="340"/>
                </a:cubicBezTo>
                <a:cubicBezTo>
                  <a:pt x="2422" y="340"/>
                  <a:pt x="2427" y="335"/>
                  <a:pt x="2427" y="328"/>
                </a:cubicBezTo>
                <a:cubicBezTo>
                  <a:pt x="2427" y="321"/>
                  <a:pt x="2422" y="316"/>
                  <a:pt x="2415" y="316"/>
                </a:cubicBezTo>
                <a:close/>
                <a:moveTo>
                  <a:pt x="2454" y="341"/>
                </a:moveTo>
                <a:cubicBezTo>
                  <a:pt x="2462" y="341"/>
                  <a:pt x="2467" y="335"/>
                  <a:pt x="2467" y="328"/>
                </a:cubicBezTo>
                <a:cubicBezTo>
                  <a:pt x="2467" y="321"/>
                  <a:pt x="2462" y="315"/>
                  <a:pt x="2454" y="315"/>
                </a:cubicBezTo>
                <a:cubicBezTo>
                  <a:pt x="2447" y="315"/>
                  <a:pt x="2442" y="321"/>
                  <a:pt x="2442" y="328"/>
                </a:cubicBezTo>
                <a:cubicBezTo>
                  <a:pt x="2442" y="335"/>
                  <a:pt x="2447" y="341"/>
                  <a:pt x="2454" y="341"/>
                </a:cubicBezTo>
                <a:close/>
                <a:moveTo>
                  <a:pt x="2494" y="341"/>
                </a:moveTo>
                <a:cubicBezTo>
                  <a:pt x="2501" y="341"/>
                  <a:pt x="2507" y="335"/>
                  <a:pt x="2507" y="328"/>
                </a:cubicBezTo>
                <a:cubicBezTo>
                  <a:pt x="2507" y="321"/>
                  <a:pt x="2501" y="315"/>
                  <a:pt x="2494" y="315"/>
                </a:cubicBezTo>
                <a:cubicBezTo>
                  <a:pt x="2487" y="315"/>
                  <a:pt x="2481" y="321"/>
                  <a:pt x="2481" y="328"/>
                </a:cubicBezTo>
                <a:cubicBezTo>
                  <a:pt x="2481" y="335"/>
                  <a:pt x="2487" y="341"/>
                  <a:pt x="2494" y="341"/>
                </a:cubicBezTo>
                <a:close/>
                <a:moveTo>
                  <a:pt x="2533" y="341"/>
                </a:moveTo>
                <a:cubicBezTo>
                  <a:pt x="2540" y="341"/>
                  <a:pt x="2546" y="335"/>
                  <a:pt x="2546" y="328"/>
                </a:cubicBezTo>
                <a:cubicBezTo>
                  <a:pt x="2546" y="321"/>
                  <a:pt x="2540" y="315"/>
                  <a:pt x="2533" y="315"/>
                </a:cubicBezTo>
                <a:cubicBezTo>
                  <a:pt x="2526" y="315"/>
                  <a:pt x="2521" y="321"/>
                  <a:pt x="2521" y="328"/>
                </a:cubicBezTo>
                <a:cubicBezTo>
                  <a:pt x="2521" y="335"/>
                  <a:pt x="2526" y="341"/>
                  <a:pt x="2533" y="341"/>
                </a:cubicBezTo>
                <a:close/>
                <a:moveTo>
                  <a:pt x="2573" y="341"/>
                </a:moveTo>
                <a:cubicBezTo>
                  <a:pt x="2580" y="341"/>
                  <a:pt x="2586" y="335"/>
                  <a:pt x="2586" y="328"/>
                </a:cubicBezTo>
                <a:cubicBezTo>
                  <a:pt x="2586" y="321"/>
                  <a:pt x="2580" y="315"/>
                  <a:pt x="2573" y="315"/>
                </a:cubicBezTo>
                <a:cubicBezTo>
                  <a:pt x="2566" y="315"/>
                  <a:pt x="2560" y="321"/>
                  <a:pt x="2560" y="328"/>
                </a:cubicBezTo>
                <a:cubicBezTo>
                  <a:pt x="2560" y="335"/>
                  <a:pt x="2566" y="341"/>
                  <a:pt x="2573" y="341"/>
                </a:cubicBezTo>
                <a:close/>
                <a:moveTo>
                  <a:pt x="2612" y="341"/>
                </a:moveTo>
                <a:cubicBezTo>
                  <a:pt x="2619" y="341"/>
                  <a:pt x="2625" y="335"/>
                  <a:pt x="2625" y="328"/>
                </a:cubicBezTo>
                <a:cubicBezTo>
                  <a:pt x="2625" y="321"/>
                  <a:pt x="2619" y="315"/>
                  <a:pt x="2612" y="315"/>
                </a:cubicBezTo>
                <a:cubicBezTo>
                  <a:pt x="2605" y="315"/>
                  <a:pt x="2599" y="321"/>
                  <a:pt x="2599" y="328"/>
                </a:cubicBezTo>
                <a:cubicBezTo>
                  <a:pt x="2599" y="335"/>
                  <a:pt x="2605" y="341"/>
                  <a:pt x="2612" y="341"/>
                </a:cubicBezTo>
                <a:close/>
                <a:moveTo>
                  <a:pt x="2652" y="341"/>
                </a:moveTo>
                <a:cubicBezTo>
                  <a:pt x="2659" y="341"/>
                  <a:pt x="2664" y="335"/>
                  <a:pt x="2664" y="328"/>
                </a:cubicBezTo>
                <a:cubicBezTo>
                  <a:pt x="2664" y="321"/>
                  <a:pt x="2659" y="315"/>
                  <a:pt x="2652" y="315"/>
                </a:cubicBezTo>
                <a:cubicBezTo>
                  <a:pt x="2645" y="315"/>
                  <a:pt x="2639" y="321"/>
                  <a:pt x="2639" y="328"/>
                </a:cubicBezTo>
                <a:cubicBezTo>
                  <a:pt x="2639" y="335"/>
                  <a:pt x="2645" y="341"/>
                  <a:pt x="2652" y="341"/>
                </a:cubicBezTo>
                <a:close/>
                <a:moveTo>
                  <a:pt x="2691" y="341"/>
                </a:moveTo>
                <a:cubicBezTo>
                  <a:pt x="2698" y="341"/>
                  <a:pt x="2704" y="335"/>
                  <a:pt x="2704" y="328"/>
                </a:cubicBezTo>
                <a:cubicBezTo>
                  <a:pt x="2704" y="321"/>
                  <a:pt x="2698" y="315"/>
                  <a:pt x="2691" y="315"/>
                </a:cubicBezTo>
                <a:cubicBezTo>
                  <a:pt x="2684" y="315"/>
                  <a:pt x="2678" y="321"/>
                  <a:pt x="2678" y="328"/>
                </a:cubicBezTo>
                <a:cubicBezTo>
                  <a:pt x="2678" y="335"/>
                  <a:pt x="2684" y="341"/>
                  <a:pt x="2691" y="341"/>
                </a:cubicBezTo>
                <a:close/>
                <a:moveTo>
                  <a:pt x="2730" y="341"/>
                </a:moveTo>
                <a:cubicBezTo>
                  <a:pt x="2738" y="341"/>
                  <a:pt x="2743" y="335"/>
                  <a:pt x="2743" y="328"/>
                </a:cubicBezTo>
                <a:cubicBezTo>
                  <a:pt x="2743" y="321"/>
                  <a:pt x="2738" y="315"/>
                  <a:pt x="2730" y="315"/>
                </a:cubicBezTo>
                <a:cubicBezTo>
                  <a:pt x="2723" y="315"/>
                  <a:pt x="2718" y="321"/>
                  <a:pt x="2718" y="328"/>
                </a:cubicBezTo>
                <a:cubicBezTo>
                  <a:pt x="2718" y="335"/>
                  <a:pt x="2723" y="341"/>
                  <a:pt x="2730" y="341"/>
                </a:cubicBezTo>
                <a:close/>
                <a:moveTo>
                  <a:pt x="2770" y="341"/>
                </a:moveTo>
                <a:cubicBezTo>
                  <a:pt x="2777" y="341"/>
                  <a:pt x="2783" y="335"/>
                  <a:pt x="2783" y="328"/>
                </a:cubicBezTo>
                <a:cubicBezTo>
                  <a:pt x="2783" y="321"/>
                  <a:pt x="2777" y="315"/>
                  <a:pt x="2770" y="315"/>
                </a:cubicBezTo>
                <a:cubicBezTo>
                  <a:pt x="2763" y="315"/>
                  <a:pt x="2757" y="321"/>
                  <a:pt x="2757" y="328"/>
                </a:cubicBezTo>
                <a:cubicBezTo>
                  <a:pt x="2757" y="335"/>
                  <a:pt x="2763" y="341"/>
                  <a:pt x="2770" y="341"/>
                </a:cubicBezTo>
                <a:close/>
                <a:moveTo>
                  <a:pt x="2809" y="341"/>
                </a:moveTo>
                <a:cubicBezTo>
                  <a:pt x="2816" y="341"/>
                  <a:pt x="2822" y="335"/>
                  <a:pt x="2822" y="328"/>
                </a:cubicBezTo>
                <a:cubicBezTo>
                  <a:pt x="2822" y="321"/>
                  <a:pt x="2816" y="315"/>
                  <a:pt x="2809" y="315"/>
                </a:cubicBezTo>
                <a:cubicBezTo>
                  <a:pt x="2802" y="315"/>
                  <a:pt x="2797" y="321"/>
                  <a:pt x="2797" y="328"/>
                </a:cubicBezTo>
                <a:cubicBezTo>
                  <a:pt x="2797" y="335"/>
                  <a:pt x="2802" y="341"/>
                  <a:pt x="2809" y="341"/>
                </a:cubicBezTo>
                <a:close/>
                <a:moveTo>
                  <a:pt x="2849" y="341"/>
                </a:moveTo>
                <a:cubicBezTo>
                  <a:pt x="2856" y="341"/>
                  <a:pt x="2861" y="335"/>
                  <a:pt x="2861" y="328"/>
                </a:cubicBezTo>
                <a:cubicBezTo>
                  <a:pt x="2861" y="321"/>
                  <a:pt x="2856" y="315"/>
                  <a:pt x="2849" y="315"/>
                </a:cubicBezTo>
                <a:cubicBezTo>
                  <a:pt x="2842" y="315"/>
                  <a:pt x="2836" y="321"/>
                  <a:pt x="2836" y="328"/>
                </a:cubicBezTo>
                <a:cubicBezTo>
                  <a:pt x="2836" y="335"/>
                  <a:pt x="2842" y="341"/>
                  <a:pt x="2849" y="341"/>
                </a:cubicBezTo>
                <a:close/>
                <a:moveTo>
                  <a:pt x="2888" y="341"/>
                </a:moveTo>
                <a:cubicBezTo>
                  <a:pt x="2895" y="341"/>
                  <a:pt x="2901" y="335"/>
                  <a:pt x="2901" y="328"/>
                </a:cubicBezTo>
                <a:cubicBezTo>
                  <a:pt x="2901" y="321"/>
                  <a:pt x="2895" y="315"/>
                  <a:pt x="2888" y="315"/>
                </a:cubicBezTo>
                <a:cubicBezTo>
                  <a:pt x="2881" y="315"/>
                  <a:pt x="2875" y="321"/>
                  <a:pt x="2875" y="328"/>
                </a:cubicBezTo>
                <a:cubicBezTo>
                  <a:pt x="2875" y="335"/>
                  <a:pt x="2881" y="341"/>
                  <a:pt x="2888" y="341"/>
                </a:cubicBezTo>
                <a:close/>
                <a:moveTo>
                  <a:pt x="2928" y="341"/>
                </a:moveTo>
                <a:cubicBezTo>
                  <a:pt x="2935" y="341"/>
                  <a:pt x="2940" y="335"/>
                  <a:pt x="2940" y="328"/>
                </a:cubicBezTo>
                <a:cubicBezTo>
                  <a:pt x="2940" y="321"/>
                  <a:pt x="2935" y="315"/>
                  <a:pt x="2928" y="315"/>
                </a:cubicBezTo>
                <a:cubicBezTo>
                  <a:pt x="2921" y="315"/>
                  <a:pt x="2915" y="321"/>
                  <a:pt x="2915" y="328"/>
                </a:cubicBezTo>
                <a:cubicBezTo>
                  <a:pt x="2915" y="335"/>
                  <a:pt x="2921" y="341"/>
                  <a:pt x="2928" y="341"/>
                </a:cubicBezTo>
                <a:close/>
                <a:moveTo>
                  <a:pt x="2967" y="341"/>
                </a:moveTo>
                <a:cubicBezTo>
                  <a:pt x="2974" y="341"/>
                  <a:pt x="2980" y="335"/>
                  <a:pt x="2980" y="328"/>
                </a:cubicBezTo>
                <a:cubicBezTo>
                  <a:pt x="2980" y="321"/>
                  <a:pt x="2974" y="315"/>
                  <a:pt x="2967" y="315"/>
                </a:cubicBezTo>
                <a:cubicBezTo>
                  <a:pt x="2960" y="315"/>
                  <a:pt x="2954" y="321"/>
                  <a:pt x="2954" y="328"/>
                </a:cubicBezTo>
                <a:cubicBezTo>
                  <a:pt x="2954" y="335"/>
                  <a:pt x="2960" y="341"/>
                  <a:pt x="2967" y="341"/>
                </a:cubicBezTo>
                <a:close/>
                <a:moveTo>
                  <a:pt x="3006" y="341"/>
                </a:moveTo>
                <a:cubicBezTo>
                  <a:pt x="3013" y="341"/>
                  <a:pt x="3019" y="335"/>
                  <a:pt x="3019" y="328"/>
                </a:cubicBezTo>
                <a:cubicBezTo>
                  <a:pt x="3019" y="321"/>
                  <a:pt x="3013" y="315"/>
                  <a:pt x="3006" y="315"/>
                </a:cubicBezTo>
                <a:cubicBezTo>
                  <a:pt x="2999" y="315"/>
                  <a:pt x="2994" y="321"/>
                  <a:pt x="2994" y="328"/>
                </a:cubicBezTo>
                <a:cubicBezTo>
                  <a:pt x="2994" y="335"/>
                  <a:pt x="2999" y="341"/>
                  <a:pt x="3006" y="341"/>
                </a:cubicBezTo>
                <a:close/>
                <a:moveTo>
                  <a:pt x="3046" y="341"/>
                </a:moveTo>
                <a:cubicBezTo>
                  <a:pt x="3053" y="341"/>
                  <a:pt x="3059" y="335"/>
                  <a:pt x="3059" y="328"/>
                </a:cubicBezTo>
                <a:cubicBezTo>
                  <a:pt x="3059" y="321"/>
                  <a:pt x="3053" y="315"/>
                  <a:pt x="3046" y="315"/>
                </a:cubicBezTo>
                <a:cubicBezTo>
                  <a:pt x="3039" y="315"/>
                  <a:pt x="3033" y="321"/>
                  <a:pt x="3033" y="328"/>
                </a:cubicBezTo>
                <a:cubicBezTo>
                  <a:pt x="3033" y="335"/>
                  <a:pt x="3039" y="341"/>
                  <a:pt x="3046" y="341"/>
                </a:cubicBezTo>
                <a:close/>
                <a:moveTo>
                  <a:pt x="3085" y="341"/>
                </a:moveTo>
                <a:cubicBezTo>
                  <a:pt x="3092" y="341"/>
                  <a:pt x="3098" y="335"/>
                  <a:pt x="3098" y="328"/>
                </a:cubicBezTo>
                <a:cubicBezTo>
                  <a:pt x="3098" y="321"/>
                  <a:pt x="3092" y="315"/>
                  <a:pt x="3085" y="315"/>
                </a:cubicBezTo>
                <a:cubicBezTo>
                  <a:pt x="3078" y="315"/>
                  <a:pt x="3073" y="321"/>
                  <a:pt x="3073" y="328"/>
                </a:cubicBezTo>
                <a:cubicBezTo>
                  <a:pt x="3073" y="335"/>
                  <a:pt x="3078" y="341"/>
                  <a:pt x="3085" y="341"/>
                </a:cubicBezTo>
                <a:close/>
                <a:moveTo>
                  <a:pt x="3125" y="341"/>
                </a:moveTo>
                <a:cubicBezTo>
                  <a:pt x="3132" y="341"/>
                  <a:pt x="3137" y="335"/>
                  <a:pt x="3137" y="328"/>
                </a:cubicBezTo>
                <a:cubicBezTo>
                  <a:pt x="3137" y="321"/>
                  <a:pt x="3132" y="315"/>
                  <a:pt x="3125" y="315"/>
                </a:cubicBezTo>
                <a:cubicBezTo>
                  <a:pt x="3118" y="315"/>
                  <a:pt x="3112" y="321"/>
                  <a:pt x="3112" y="328"/>
                </a:cubicBezTo>
                <a:cubicBezTo>
                  <a:pt x="3112" y="335"/>
                  <a:pt x="3118" y="341"/>
                  <a:pt x="3125" y="341"/>
                </a:cubicBezTo>
                <a:close/>
                <a:moveTo>
                  <a:pt x="3164" y="341"/>
                </a:moveTo>
                <a:cubicBezTo>
                  <a:pt x="3171" y="341"/>
                  <a:pt x="3177" y="335"/>
                  <a:pt x="3177" y="328"/>
                </a:cubicBezTo>
                <a:cubicBezTo>
                  <a:pt x="3177" y="321"/>
                  <a:pt x="3171" y="315"/>
                  <a:pt x="3164" y="315"/>
                </a:cubicBezTo>
                <a:cubicBezTo>
                  <a:pt x="3157" y="315"/>
                  <a:pt x="3151" y="321"/>
                  <a:pt x="3151" y="328"/>
                </a:cubicBezTo>
                <a:cubicBezTo>
                  <a:pt x="3151" y="335"/>
                  <a:pt x="3157" y="341"/>
                  <a:pt x="3164" y="341"/>
                </a:cubicBezTo>
                <a:close/>
                <a:moveTo>
                  <a:pt x="3204" y="341"/>
                </a:moveTo>
                <a:cubicBezTo>
                  <a:pt x="3211" y="341"/>
                  <a:pt x="3216" y="335"/>
                  <a:pt x="3216" y="328"/>
                </a:cubicBezTo>
                <a:cubicBezTo>
                  <a:pt x="3216" y="321"/>
                  <a:pt x="3211" y="315"/>
                  <a:pt x="3204" y="315"/>
                </a:cubicBezTo>
                <a:cubicBezTo>
                  <a:pt x="3197" y="315"/>
                  <a:pt x="3191" y="321"/>
                  <a:pt x="3191" y="328"/>
                </a:cubicBezTo>
                <a:cubicBezTo>
                  <a:pt x="3191" y="335"/>
                  <a:pt x="3197" y="341"/>
                  <a:pt x="3204" y="341"/>
                </a:cubicBezTo>
                <a:close/>
                <a:moveTo>
                  <a:pt x="3243" y="341"/>
                </a:moveTo>
                <a:cubicBezTo>
                  <a:pt x="3250" y="341"/>
                  <a:pt x="3256" y="335"/>
                  <a:pt x="3256" y="328"/>
                </a:cubicBezTo>
                <a:cubicBezTo>
                  <a:pt x="3256" y="321"/>
                  <a:pt x="3250" y="315"/>
                  <a:pt x="3243" y="315"/>
                </a:cubicBezTo>
                <a:cubicBezTo>
                  <a:pt x="3236" y="315"/>
                  <a:pt x="3230" y="321"/>
                  <a:pt x="3230" y="328"/>
                </a:cubicBezTo>
                <a:cubicBezTo>
                  <a:pt x="3230" y="335"/>
                  <a:pt x="3236" y="341"/>
                  <a:pt x="3243" y="341"/>
                </a:cubicBezTo>
                <a:close/>
                <a:moveTo>
                  <a:pt x="3282" y="341"/>
                </a:moveTo>
                <a:cubicBezTo>
                  <a:pt x="3289" y="341"/>
                  <a:pt x="3295" y="335"/>
                  <a:pt x="3295" y="328"/>
                </a:cubicBezTo>
                <a:cubicBezTo>
                  <a:pt x="3295" y="321"/>
                  <a:pt x="3289" y="315"/>
                  <a:pt x="3282" y="315"/>
                </a:cubicBezTo>
                <a:cubicBezTo>
                  <a:pt x="3275" y="315"/>
                  <a:pt x="3270" y="321"/>
                  <a:pt x="3270" y="328"/>
                </a:cubicBezTo>
                <a:cubicBezTo>
                  <a:pt x="3270" y="335"/>
                  <a:pt x="3275" y="341"/>
                  <a:pt x="3282" y="341"/>
                </a:cubicBezTo>
                <a:close/>
                <a:moveTo>
                  <a:pt x="3322" y="341"/>
                </a:moveTo>
                <a:cubicBezTo>
                  <a:pt x="3329" y="341"/>
                  <a:pt x="3335" y="335"/>
                  <a:pt x="3335" y="328"/>
                </a:cubicBezTo>
                <a:cubicBezTo>
                  <a:pt x="3335" y="321"/>
                  <a:pt x="3329" y="315"/>
                  <a:pt x="3322" y="315"/>
                </a:cubicBezTo>
                <a:cubicBezTo>
                  <a:pt x="3315" y="315"/>
                  <a:pt x="3309" y="321"/>
                  <a:pt x="3309" y="328"/>
                </a:cubicBezTo>
                <a:cubicBezTo>
                  <a:pt x="3309" y="335"/>
                  <a:pt x="3315" y="341"/>
                  <a:pt x="3322" y="341"/>
                </a:cubicBezTo>
                <a:close/>
                <a:moveTo>
                  <a:pt x="3361" y="341"/>
                </a:moveTo>
                <a:cubicBezTo>
                  <a:pt x="3368" y="341"/>
                  <a:pt x="3374" y="335"/>
                  <a:pt x="3374" y="328"/>
                </a:cubicBezTo>
                <a:cubicBezTo>
                  <a:pt x="3374" y="321"/>
                  <a:pt x="3368" y="315"/>
                  <a:pt x="3361" y="315"/>
                </a:cubicBezTo>
                <a:cubicBezTo>
                  <a:pt x="3354" y="315"/>
                  <a:pt x="3348" y="321"/>
                  <a:pt x="3348" y="328"/>
                </a:cubicBezTo>
                <a:cubicBezTo>
                  <a:pt x="3348" y="335"/>
                  <a:pt x="3354" y="341"/>
                  <a:pt x="3361" y="341"/>
                </a:cubicBezTo>
                <a:close/>
                <a:moveTo>
                  <a:pt x="3401" y="341"/>
                </a:moveTo>
                <a:cubicBezTo>
                  <a:pt x="3408" y="341"/>
                  <a:pt x="3413" y="335"/>
                  <a:pt x="3413" y="328"/>
                </a:cubicBezTo>
                <a:cubicBezTo>
                  <a:pt x="3413" y="321"/>
                  <a:pt x="3408" y="315"/>
                  <a:pt x="3401" y="315"/>
                </a:cubicBezTo>
                <a:cubicBezTo>
                  <a:pt x="3394" y="315"/>
                  <a:pt x="3388" y="321"/>
                  <a:pt x="3388" y="328"/>
                </a:cubicBezTo>
                <a:cubicBezTo>
                  <a:pt x="3388" y="335"/>
                  <a:pt x="3394" y="341"/>
                  <a:pt x="3401" y="341"/>
                </a:cubicBezTo>
                <a:close/>
                <a:moveTo>
                  <a:pt x="3440" y="341"/>
                </a:moveTo>
                <a:cubicBezTo>
                  <a:pt x="3447" y="341"/>
                  <a:pt x="3453" y="335"/>
                  <a:pt x="3453" y="328"/>
                </a:cubicBezTo>
                <a:cubicBezTo>
                  <a:pt x="3453" y="321"/>
                  <a:pt x="3447" y="315"/>
                  <a:pt x="3440" y="315"/>
                </a:cubicBezTo>
                <a:cubicBezTo>
                  <a:pt x="3433" y="315"/>
                  <a:pt x="3427" y="321"/>
                  <a:pt x="3427" y="328"/>
                </a:cubicBezTo>
                <a:cubicBezTo>
                  <a:pt x="3427" y="335"/>
                  <a:pt x="3433" y="341"/>
                  <a:pt x="3440" y="341"/>
                </a:cubicBezTo>
                <a:close/>
                <a:moveTo>
                  <a:pt x="3480" y="341"/>
                </a:moveTo>
                <a:cubicBezTo>
                  <a:pt x="3487" y="341"/>
                  <a:pt x="3492" y="335"/>
                  <a:pt x="3492" y="328"/>
                </a:cubicBezTo>
                <a:cubicBezTo>
                  <a:pt x="3492" y="321"/>
                  <a:pt x="3487" y="315"/>
                  <a:pt x="3480" y="315"/>
                </a:cubicBezTo>
                <a:cubicBezTo>
                  <a:pt x="3472" y="315"/>
                  <a:pt x="3467" y="321"/>
                  <a:pt x="3467" y="328"/>
                </a:cubicBezTo>
                <a:cubicBezTo>
                  <a:pt x="3467" y="335"/>
                  <a:pt x="3472" y="341"/>
                  <a:pt x="3480" y="341"/>
                </a:cubicBezTo>
                <a:close/>
                <a:moveTo>
                  <a:pt x="3519" y="315"/>
                </a:moveTo>
                <a:cubicBezTo>
                  <a:pt x="3512" y="315"/>
                  <a:pt x="3506" y="321"/>
                  <a:pt x="3506" y="328"/>
                </a:cubicBezTo>
                <a:cubicBezTo>
                  <a:pt x="3506" y="335"/>
                  <a:pt x="3512" y="341"/>
                  <a:pt x="3519" y="341"/>
                </a:cubicBezTo>
                <a:cubicBezTo>
                  <a:pt x="3526" y="341"/>
                  <a:pt x="3532" y="335"/>
                  <a:pt x="3532" y="328"/>
                </a:cubicBezTo>
                <a:cubicBezTo>
                  <a:pt x="3532" y="321"/>
                  <a:pt x="3526" y="315"/>
                  <a:pt x="3519" y="315"/>
                </a:cubicBezTo>
                <a:close/>
                <a:moveTo>
                  <a:pt x="3558" y="315"/>
                </a:moveTo>
                <a:cubicBezTo>
                  <a:pt x="3551" y="315"/>
                  <a:pt x="3546" y="321"/>
                  <a:pt x="3546" y="328"/>
                </a:cubicBezTo>
                <a:cubicBezTo>
                  <a:pt x="3546" y="335"/>
                  <a:pt x="3551" y="341"/>
                  <a:pt x="3558" y="341"/>
                </a:cubicBezTo>
                <a:cubicBezTo>
                  <a:pt x="3565" y="341"/>
                  <a:pt x="3571" y="335"/>
                  <a:pt x="3571" y="328"/>
                </a:cubicBezTo>
                <a:cubicBezTo>
                  <a:pt x="3571" y="321"/>
                  <a:pt x="3565" y="315"/>
                  <a:pt x="3558" y="315"/>
                </a:cubicBezTo>
                <a:close/>
                <a:moveTo>
                  <a:pt x="3598" y="315"/>
                </a:moveTo>
                <a:cubicBezTo>
                  <a:pt x="3591" y="315"/>
                  <a:pt x="3585" y="321"/>
                  <a:pt x="3585" y="328"/>
                </a:cubicBezTo>
                <a:cubicBezTo>
                  <a:pt x="3585" y="335"/>
                  <a:pt x="3591" y="341"/>
                  <a:pt x="3598" y="341"/>
                </a:cubicBezTo>
                <a:cubicBezTo>
                  <a:pt x="3605" y="341"/>
                  <a:pt x="3611" y="335"/>
                  <a:pt x="3611" y="328"/>
                </a:cubicBezTo>
                <a:cubicBezTo>
                  <a:pt x="3611" y="321"/>
                  <a:pt x="3605" y="315"/>
                  <a:pt x="3598" y="315"/>
                </a:cubicBezTo>
                <a:close/>
                <a:moveTo>
                  <a:pt x="89" y="380"/>
                </a:moveTo>
                <a:cubicBezTo>
                  <a:pt x="96" y="380"/>
                  <a:pt x="102" y="375"/>
                  <a:pt x="102" y="367"/>
                </a:cubicBezTo>
                <a:cubicBezTo>
                  <a:pt x="102" y="360"/>
                  <a:pt x="96" y="355"/>
                  <a:pt x="89" y="355"/>
                </a:cubicBezTo>
                <a:cubicBezTo>
                  <a:pt x="82" y="355"/>
                  <a:pt x="76" y="360"/>
                  <a:pt x="76" y="367"/>
                </a:cubicBezTo>
                <a:cubicBezTo>
                  <a:pt x="76" y="375"/>
                  <a:pt x="82" y="380"/>
                  <a:pt x="89" y="380"/>
                </a:cubicBezTo>
                <a:close/>
                <a:moveTo>
                  <a:pt x="128" y="380"/>
                </a:moveTo>
                <a:cubicBezTo>
                  <a:pt x="136" y="380"/>
                  <a:pt x="141" y="375"/>
                  <a:pt x="141" y="367"/>
                </a:cubicBezTo>
                <a:cubicBezTo>
                  <a:pt x="141" y="360"/>
                  <a:pt x="136" y="355"/>
                  <a:pt x="128" y="355"/>
                </a:cubicBezTo>
                <a:cubicBezTo>
                  <a:pt x="121" y="355"/>
                  <a:pt x="116" y="360"/>
                  <a:pt x="116" y="367"/>
                </a:cubicBezTo>
                <a:cubicBezTo>
                  <a:pt x="116" y="375"/>
                  <a:pt x="121" y="380"/>
                  <a:pt x="128" y="380"/>
                </a:cubicBezTo>
                <a:close/>
                <a:moveTo>
                  <a:pt x="168" y="380"/>
                </a:moveTo>
                <a:cubicBezTo>
                  <a:pt x="175" y="380"/>
                  <a:pt x="181" y="375"/>
                  <a:pt x="181" y="367"/>
                </a:cubicBezTo>
                <a:cubicBezTo>
                  <a:pt x="181" y="360"/>
                  <a:pt x="175" y="355"/>
                  <a:pt x="168" y="355"/>
                </a:cubicBezTo>
                <a:cubicBezTo>
                  <a:pt x="161" y="355"/>
                  <a:pt x="155" y="360"/>
                  <a:pt x="155" y="367"/>
                </a:cubicBezTo>
                <a:cubicBezTo>
                  <a:pt x="155" y="375"/>
                  <a:pt x="161" y="380"/>
                  <a:pt x="168" y="380"/>
                </a:cubicBezTo>
                <a:close/>
                <a:moveTo>
                  <a:pt x="207" y="380"/>
                </a:moveTo>
                <a:cubicBezTo>
                  <a:pt x="214" y="380"/>
                  <a:pt x="220" y="375"/>
                  <a:pt x="220" y="367"/>
                </a:cubicBezTo>
                <a:cubicBezTo>
                  <a:pt x="220" y="360"/>
                  <a:pt x="214" y="355"/>
                  <a:pt x="207" y="355"/>
                </a:cubicBezTo>
                <a:cubicBezTo>
                  <a:pt x="200" y="355"/>
                  <a:pt x="195" y="360"/>
                  <a:pt x="195" y="367"/>
                </a:cubicBezTo>
                <a:cubicBezTo>
                  <a:pt x="195" y="375"/>
                  <a:pt x="200" y="380"/>
                  <a:pt x="207" y="380"/>
                </a:cubicBezTo>
                <a:close/>
                <a:moveTo>
                  <a:pt x="247" y="380"/>
                </a:moveTo>
                <a:cubicBezTo>
                  <a:pt x="254" y="380"/>
                  <a:pt x="259" y="375"/>
                  <a:pt x="259" y="367"/>
                </a:cubicBezTo>
                <a:cubicBezTo>
                  <a:pt x="259" y="360"/>
                  <a:pt x="254" y="355"/>
                  <a:pt x="247" y="355"/>
                </a:cubicBezTo>
                <a:cubicBezTo>
                  <a:pt x="240" y="355"/>
                  <a:pt x="234" y="360"/>
                  <a:pt x="234" y="367"/>
                </a:cubicBezTo>
                <a:cubicBezTo>
                  <a:pt x="234" y="375"/>
                  <a:pt x="240" y="380"/>
                  <a:pt x="247" y="380"/>
                </a:cubicBezTo>
                <a:close/>
                <a:moveTo>
                  <a:pt x="286" y="380"/>
                </a:moveTo>
                <a:cubicBezTo>
                  <a:pt x="293" y="380"/>
                  <a:pt x="299" y="375"/>
                  <a:pt x="299" y="367"/>
                </a:cubicBezTo>
                <a:cubicBezTo>
                  <a:pt x="299" y="360"/>
                  <a:pt x="293" y="355"/>
                  <a:pt x="286" y="355"/>
                </a:cubicBezTo>
                <a:cubicBezTo>
                  <a:pt x="279" y="355"/>
                  <a:pt x="273" y="360"/>
                  <a:pt x="273" y="367"/>
                </a:cubicBezTo>
                <a:cubicBezTo>
                  <a:pt x="273" y="375"/>
                  <a:pt x="279" y="380"/>
                  <a:pt x="286" y="380"/>
                </a:cubicBezTo>
                <a:close/>
                <a:moveTo>
                  <a:pt x="326" y="380"/>
                </a:moveTo>
                <a:cubicBezTo>
                  <a:pt x="333" y="380"/>
                  <a:pt x="338" y="375"/>
                  <a:pt x="338" y="367"/>
                </a:cubicBezTo>
                <a:cubicBezTo>
                  <a:pt x="338" y="360"/>
                  <a:pt x="333" y="355"/>
                  <a:pt x="326" y="355"/>
                </a:cubicBezTo>
                <a:cubicBezTo>
                  <a:pt x="319" y="355"/>
                  <a:pt x="313" y="360"/>
                  <a:pt x="313" y="367"/>
                </a:cubicBezTo>
                <a:cubicBezTo>
                  <a:pt x="313" y="375"/>
                  <a:pt x="319" y="380"/>
                  <a:pt x="326" y="380"/>
                </a:cubicBezTo>
                <a:close/>
                <a:moveTo>
                  <a:pt x="365" y="380"/>
                </a:moveTo>
                <a:cubicBezTo>
                  <a:pt x="372" y="380"/>
                  <a:pt x="378" y="375"/>
                  <a:pt x="378" y="367"/>
                </a:cubicBezTo>
                <a:cubicBezTo>
                  <a:pt x="378" y="360"/>
                  <a:pt x="372" y="355"/>
                  <a:pt x="365" y="355"/>
                </a:cubicBezTo>
                <a:cubicBezTo>
                  <a:pt x="358" y="355"/>
                  <a:pt x="352" y="360"/>
                  <a:pt x="352" y="367"/>
                </a:cubicBezTo>
                <a:cubicBezTo>
                  <a:pt x="352" y="375"/>
                  <a:pt x="358" y="380"/>
                  <a:pt x="365" y="380"/>
                </a:cubicBezTo>
                <a:close/>
                <a:moveTo>
                  <a:pt x="404" y="380"/>
                </a:moveTo>
                <a:cubicBezTo>
                  <a:pt x="411" y="380"/>
                  <a:pt x="417" y="375"/>
                  <a:pt x="417" y="367"/>
                </a:cubicBezTo>
                <a:cubicBezTo>
                  <a:pt x="417" y="360"/>
                  <a:pt x="411" y="355"/>
                  <a:pt x="404" y="355"/>
                </a:cubicBezTo>
                <a:cubicBezTo>
                  <a:pt x="397" y="355"/>
                  <a:pt x="392" y="360"/>
                  <a:pt x="392" y="367"/>
                </a:cubicBezTo>
                <a:cubicBezTo>
                  <a:pt x="392" y="375"/>
                  <a:pt x="397" y="380"/>
                  <a:pt x="404" y="380"/>
                </a:cubicBezTo>
                <a:close/>
                <a:moveTo>
                  <a:pt x="444" y="380"/>
                </a:moveTo>
                <a:cubicBezTo>
                  <a:pt x="451" y="380"/>
                  <a:pt x="457" y="375"/>
                  <a:pt x="457" y="367"/>
                </a:cubicBezTo>
                <a:cubicBezTo>
                  <a:pt x="457" y="360"/>
                  <a:pt x="451" y="355"/>
                  <a:pt x="444" y="355"/>
                </a:cubicBezTo>
                <a:cubicBezTo>
                  <a:pt x="437" y="355"/>
                  <a:pt x="431" y="360"/>
                  <a:pt x="431" y="367"/>
                </a:cubicBezTo>
                <a:cubicBezTo>
                  <a:pt x="431" y="375"/>
                  <a:pt x="437" y="380"/>
                  <a:pt x="444" y="380"/>
                </a:cubicBezTo>
                <a:close/>
                <a:moveTo>
                  <a:pt x="483" y="380"/>
                </a:moveTo>
                <a:cubicBezTo>
                  <a:pt x="490" y="380"/>
                  <a:pt x="496" y="375"/>
                  <a:pt x="496" y="367"/>
                </a:cubicBezTo>
                <a:cubicBezTo>
                  <a:pt x="496" y="360"/>
                  <a:pt x="490" y="355"/>
                  <a:pt x="483" y="355"/>
                </a:cubicBezTo>
                <a:cubicBezTo>
                  <a:pt x="476" y="355"/>
                  <a:pt x="471" y="360"/>
                  <a:pt x="471" y="367"/>
                </a:cubicBezTo>
                <a:cubicBezTo>
                  <a:pt x="471" y="375"/>
                  <a:pt x="476" y="380"/>
                  <a:pt x="483" y="380"/>
                </a:cubicBezTo>
                <a:close/>
                <a:moveTo>
                  <a:pt x="523" y="380"/>
                </a:moveTo>
                <a:cubicBezTo>
                  <a:pt x="530" y="380"/>
                  <a:pt x="535" y="375"/>
                  <a:pt x="535" y="367"/>
                </a:cubicBezTo>
                <a:cubicBezTo>
                  <a:pt x="535" y="360"/>
                  <a:pt x="530" y="355"/>
                  <a:pt x="523" y="355"/>
                </a:cubicBezTo>
                <a:cubicBezTo>
                  <a:pt x="516" y="355"/>
                  <a:pt x="510" y="360"/>
                  <a:pt x="510" y="367"/>
                </a:cubicBezTo>
                <a:cubicBezTo>
                  <a:pt x="510" y="375"/>
                  <a:pt x="516" y="380"/>
                  <a:pt x="523" y="380"/>
                </a:cubicBezTo>
                <a:close/>
                <a:moveTo>
                  <a:pt x="562" y="380"/>
                </a:moveTo>
                <a:cubicBezTo>
                  <a:pt x="569" y="380"/>
                  <a:pt x="575" y="375"/>
                  <a:pt x="575" y="367"/>
                </a:cubicBezTo>
                <a:cubicBezTo>
                  <a:pt x="575" y="360"/>
                  <a:pt x="569" y="355"/>
                  <a:pt x="562" y="355"/>
                </a:cubicBezTo>
                <a:cubicBezTo>
                  <a:pt x="555" y="355"/>
                  <a:pt x="549" y="360"/>
                  <a:pt x="549" y="367"/>
                </a:cubicBezTo>
                <a:cubicBezTo>
                  <a:pt x="549" y="375"/>
                  <a:pt x="555" y="380"/>
                  <a:pt x="562" y="380"/>
                </a:cubicBezTo>
                <a:close/>
                <a:moveTo>
                  <a:pt x="602" y="380"/>
                </a:moveTo>
                <a:cubicBezTo>
                  <a:pt x="609" y="380"/>
                  <a:pt x="614" y="375"/>
                  <a:pt x="614" y="367"/>
                </a:cubicBezTo>
                <a:cubicBezTo>
                  <a:pt x="614" y="360"/>
                  <a:pt x="609" y="355"/>
                  <a:pt x="602" y="355"/>
                </a:cubicBezTo>
                <a:cubicBezTo>
                  <a:pt x="595" y="355"/>
                  <a:pt x="589" y="360"/>
                  <a:pt x="589" y="367"/>
                </a:cubicBezTo>
                <a:cubicBezTo>
                  <a:pt x="589" y="375"/>
                  <a:pt x="595" y="380"/>
                  <a:pt x="602" y="380"/>
                </a:cubicBezTo>
                <a:close/>
                <a:moveTo>
                  <a:pt x="641" y="380"/>
                </a:moveTo>
                <a:cubicBezTo>
                  <a:pt x="648" y="380"/>
                  <a:pt x="654" y="375"/>
                  <a:pt x="654" y="367"/>
                </a:cubicBezTo>
                <a:cubicBezTo>
                  <a:pt x="654" y="360"/>
                  <a:pt x="648" y="355"/>
                  <a:pt x="641" y="355"/>
                </a:cubicBezTo>
                <a:cubicBezTo>
                  <a:pt x="634" y="355"/>
                  <a:pt x="628" y="360"/>
                  <a:pt x="628" y="367"/>
                </a:cubicBezTo>
                <a:cubicBezTo>
                  <a:pt x="628" y="375"/>
                  <a:pt x="634" y="380"/>
                  <a:pt x="641" y="380"/>
                </a:cubicBezTo>
                <a:close/>
                <a:moveTo>
                  <a:pt x="680" y="380"/>
                </a:moveTo>
                <a:cubicBezTo>
                  <a:pt x="687" y="380"/>
                  <a:pt x="693" y="375"/>
                  <a:pt x="693" y="367"/>
                </a:cubicBezTo>
                <a:cubicBezTo>
                  <a:pt x="693" y="360"/>
                  <a:pt x="687" y="355"/>
                  <a:pt x="680" y="355"/>
                </a:cubicBezTo>
                <a:cubicBezTo>
                  <a:pt x="673" y="355"/>
                  <a:pt x="668" y="360"/>
                  <a:pt x="668" y="367"/>
                </a:cubicBezTo>
                <a:cubicBezTo>
                  <a:pt x="668" y="375"/>
                  <a:pt x="673" y="380"/>
                  <a:pt x="680" y="380"/>
                </a:cubicBezTo>
                <a:close/>
                <a:moveTo>
                  <a:pt x="720" y="380"/>
                </a:moveTo>
                <a:cubicBezTo>
                  <a:pt x="727" y="380"/>
                  <a:pt x="733" y="375"/>
                  <a:pt x="733" y="367"/>
                </a:cubicBezTo>
                <a:cubicBezTo>
                  <a:pt x="733" y="360"/>
                  <a:pt x="727" y="355"/>
                  <a:pt x="720" y="355"/>
                </a:cubicBezTo>
                <a:cubicBezTo>
                  <a:pt x="713" y="355"/>
                  <a:pt x="707" y="360"/>
                  <a:pt x="707" y="367"/>
                </a:cubicBezTo>
                <a:cubicBezTo>
                  <a:pt x="707" y="375"/>
                  <a:pt x="713" y="380"/>
                  <a:pt x="720" y="380"/>
                </a:cubicBezTo>
                <a:close/>
                <a:moveTo>
                  <a:pt x="759" y="380"/>
                </a:moveTo>
                <a:cubicBezTo>
                  <a:pt x="766" y="380"/>
                  <a:pt x="772" y="375"/>
                  <a:pt x="772" y="367"/>
                </a:cubicBezTo>
                <a:cubicBezTo>
                  <a:pt x="772" y="360"/>
                  <a:pt x="766" y="355"/>
                  <a:pt x="759" y="355"/>
                </a:cubicBezTo>
                <a:cubicBezTo>
                  <a:pt x="752" y="355"/>
                  <a:pt x="747" y="360"/>
                  <a:pt x="747" y="367"/>
                </a:cubicBezTo>
                <a:cubicBezTo>
                  <a:pt x="747" y="375"/>
                  <a:pt x="752" y="380"/>
                  <a:pt x="759" y="380"/>
                </a:cubicBezTo>
                <a:close/>
                <a:moveTo>
                  <a:pt x="799" y="380"/>
                </a:moveTo>
                <a:cubicBezTo>
                  <a:pt x="806" y="380"/>
                  <a:pt x="811" y="375"/>
                  <a:pt x="811" y="367"/>
                </a:cubicBezTo>
                <a:cubicBezTo>
                  <a:pt x="811" y="360"/>
                  <a:pt x="806" y="355"/>
                  <a:pt x="799" y="355"/>
                </a:cubicBezTo>
                <a:cubicBezTo>
                  <a:pt x="792" y="355"/>
                  <a:pt x="786" y="360"/>
                  <a:pt x="786" y="367"/>
                </a:cubicBezTo>
                <a:cubicBezTo>
                  <a:pt x="786" y="375"/>
                  <a:pt x="792" y="380"/>
                  <a:pt x="799" y="380"/>
                </a:cubicBezTo>
                <a:close/>
                <a:moveTo>
                  <a:pt x="838" y="380"/>
                </a:moveTo>
                <a:cubicBezTo>
                  <a:pt x="845" y="380"/>
                  <a:pt x="851" y="375"/>
                  <a:pt x="851" y="367"/>
                </a:cubicBezTo>
                <a:cubicBezTo>
                  <a:pt x="851" y="360"/>
                  <a:pt x="845" y="355"/>
                  <a:pt x="838" y="355"/>
                </a:cubicBezTo>
                <a:cubicBezTo>
                  <a:pt x="831" y="355"/>
                  <a:pt x="825" y="360"/>
                  <a:pt x="825" y="367"/>
                </a:cubicBezTo>
                <a:cubicBezTo>
                  <a:pt x="825" y="375"/>
                  <a:pt x="831" y="380"/>
                  <a:pt x="838" y="380"/>
                </a:cubicBezTo>
                <a:close/>
                <a:moveTo>
                  <a:pt x="956" y="380"/>
                </a:moveTo>
                <a:cubicBezTo>
                  <a:pt x="963" y="380"/>
                  <a:pt x="969" y="375"/>
                  <a:pt x="969" y="367"/>
                </a:cubicBezTo>
                <a:cubicBezTo>
                  <a:pt x="969" y="360"/>
                  <a:pt x="963" y="355"/>
                  <a:pt x="956" y="355"/>
                </a:cubicBezTo>
                <a:cubicBezTo>
                  <a:pt x="949" y="355"/>
                  <a:pt x="944" y="360"/>
                  <a:pt x="944" y="367"/>
                </a:cubicBezTo>
                <a:cubicBezTo>
                  <a:pt x="944" y="375"/>
                  <a:pt x="949" y="380"/>
                  <a:pt x="956" y="380"/>
                </a:cubicBezTo>
                <a:close/>
                <a:moveTo>
                  <a:pt x="996" y="380"/>
                </a:moveTo>
                <a:cubicBezTo>
                  <a:pt x="1003" y="380"/>
                  <a:pt x="1009" y="375"/>
                  <a:pt x="1009" y="367"/>
                </a:cubicBezTo>
                <a:cubicBezTo>
                  <a:pt x="1009" y="360"/>
                  <a:pt x="1003" y="355"/>
                  <a:pt x="996" y="355"/>
                </a:cubicBezTo>
                <a:cubicBezTo>
                  <a:pt x="989" y="355"/>
                  <a:pt x="983" y="360"/>
                  <a:pt x="983" y="367"/>
                </a:cubicBezTo>
                <a:cubicBezTo>
                  <a:pt x="983" y="375"/>
                  <a:pt x="989" y="380"/>
                  <a:pt x="996" y="380"/>
                </a:cubicBezTo>
                <a:close/>
                <a:moveTo>
                  <a:pt x="1193" y="380"/>
                </a:moveTo>
                <a:cubicBezTo>
                  <a:pt x="1200" y="380"/>
                  <a:pt x="1206" y="375"/>
                  <a:pt x="1206" y="367"/>
                </a:cubicBezTo>
                <a:cubicBezTo>
                  <a:pt x="1206" y="360"/>
                  <a:pt x="1200" y="355"/>
                  <a:pt x="1193" y="355"/>
                </a:cubicBezTo>
                <a:cubicBezTo>
                  <a:pt x="1186" y="355"/>
                  <a:pt x="1180" y="360"/>
                  <a:pt x="1180" y="367"/>
                </a:cubicBezTo>
                <a:cubicBezTo>
                  <a:pt x="1180" y="375"/>
                  <a:pt x="1186" y="380"/>
                  <a:pt x="1193" y="380"/>
                </a:cubicBezTo>
                <a:close/>
                <a:moveTo>
                  <a:pt x="1232" y="380"/>
                </a:moveTo>
                <a:cubicBezTo>
                  <a:pt x="1239" y="380"/>
                  <a:pt x="1245" y="375"/>
                  <a:pt x="1245" y="367"/>
                </a:cubicBezTo>
                <a:cubicBezTo>
                  <a:pt x="1245" y="360"/>
                  <a:pt x="1239" y="355"/>
                  <a:pt x="1232" y="355"/>
                </a:cubicBezTo>
                <a:cubicBezTo>
                  <a:pt x="1225" y="355"/>
                  <a:pt x="1220" y="360"/>
                  <a:pt x="1220" y="367"/>
                </a:cubicBezTo>
                <a:cubicBezTo>
                  <a:pt x="1220" y="375"/>
                  <a:pt x="1225" y="380"/>
                  <a:pt x="1232" y="380"/>
                </a:cubicBezTo>
                <a:close/>
                <a:moveTo>
                  <a:pt x="1272" y="380"/>
                </a:moveTo>
                <a:cubicBezTo>
                  <a:pt x="1279" y="380"/>
                  <a:pt x="1285" y="375"/>
                  <a:pt x="1285" y="367"/>
                </a:cubicBezTo>
                <a:cubicBezTo>
                  <a:pt x="1285" y="360"/>
                  <a:pt x="1279" y="355"/>
                  <a:pt x="1272" y="355"/>
                </a:cubicBezTo>
                <a:cubicBezTo>
                  <a:pt x="1265" y="355"/>
                  <a:pt x="1259" y="360"/>
                  <a:pt x="1259" y="367"/>
                </a:cubicBezTo>
                <a:cubicBezTo>
                  <a:pt x="1259" y="375"/>
                  <a:pt x="1265" y="380"/>
                  <a:pt x="1272" y="380"/>
                </a:cubicBezTo>
                <a:close/>
                <a:moveTo>
                  <a:pt x="1508" y="355"/>
                </a:moveTo>
                <a:cubicBezTo>
                  <a:pt x="1501" y="355"/>
                  <a:pt x="1496" y="360"/>
                  <a:pt x="1496" y="367"/>
                </a:cubicBezTo>
                <a:cubicBezTo>
                  <a:pt x="1496" y="375"/>
                  <a:pt x="1501" y="380"/>
                  <a:pt x="1508" y="380"/>
                </a:cubicBezTo>
                <a:cubicBezTo>
                  <a:pt x="1515" y="380"/>
                  <a:pt x="1521" y="375"/>
                  <a:pt x="1521" y="367"/>
                </a:cubicBezTo>
                <a:cubicBezTo>
                  <a:pt x="1521" y="360"/>
                  <a:pt x="1515" y="355"/>
                  <a:pt x="1508" y="355"/>
                </a:cubicBezTo>
                <a:close/>
                <a:moveTo>
                  <a:pt x="1824" y="380"/>
                </a:moveTo>
                <a:cubicBezTo>
                  <a:pt x="1831" y="380"/>
                  <a:pt x="1836" y="375"/>
                  <a:pt x="1836" y="367"/>
                </a:cubicBezTo>
                <a:cubicBezTo>
                  <a:pt x="1836" y="360"/>
                  <a:pt x="1831" y="355"/>
                  <a:pt x="1824" y="355"/>
                </a:cubicBezTo>
                <a:cubicBezTo>
                  <a:pt x="1817" y="355"/>
                  <a:pt x="1811" y="360"/>
                  <a:pt x="1811" y="367"/>
                </a:cubicBezTo>
                <a:cubicBezTo>
                  <a:pt x="1811" y="375"/>
                  <a:pt x="1817" y="380"/>
                  <a:pt x="1824" y="380"/>
                </a:cubicBezTo>
                <a:close/>
                <a:moveTo>
                  <a:pt x="1863" y="380"/>
                </a:moveTo>
                <a:cubicBezTo>
                  <a:pt x="1870" y="380"/>
                  <a:pt x="1876" y="375"/>
                  <a:pt x="1876" y="367"/>
                </a:cubicBezTo>
                <a:cubicBezTo>
                  <a:pt x="1876" y="360"/>
                  <a:pt x="1870" y="355"/>
                  <a:pt x="1863" y="355"/>
                </a:cubicBezTo>
                <a:cubicBezTo>
                  <a:pt x="1856" y="355"/>
                  <a:pt x="1850" y="360"/>
                  <a:pt x="1850" y="367"/>
                </a:cubicBezTo>
                <a:cubicBezTo>
                  <a:pt x="1850" y="375"/>
                  <a:pt x="1856" y="380"/>
                  <a:pt x="1863" y="380"/>
                </a:cubicBezTo>
                <a:close/>
                <a:moveTo>
                  <a:pt x="1903" y="380"/>
                </a:moveTo>
                <a:cubicBezTo>
                  <a:pt x="1910" y="380"/>
                  <a:pt x="1915" y="375"/>
                  <a:pt x="1915" y="367"/>
                </a:cubicBezTo>
                <a:cubicBezTo>
                  <a:pt x="1915" y="360"/>
                  <a:pt x="1910" y="355"/>
                  <a:pt x="1903" y="355"/>
                </a:cubicBezTo>
                <a:cubicBezTo>
                  <a:pt x="1896" y="355"/>
                  <a:pt x="1890" y="360"/>
                  <a:pt x="1890" y="367"/>
                </a:cubicBezTo>
                <a:cubicBezTo>
                  <a:pt x="1890" y="375"/>
                  <a:pt x="1896" y="380"/>
                  <a:pt x="1903" y="380"/>
                </a:cubicBezTo>
                <a:close/>
                <a:moveTo>
                  <a:pt x="1942" y="380"/>
                </a:moveTo>
                <a:cubicBezTo>
                  <a:pt x="1949" y="380"/>
                  <a:pt x="1955" y="375"/>
                  <a:pt x="1955" y="367"/>
                </a:cubicBezTo>
                <a:cubicBezTo>
                  <a:pt x="1955" y="360"/>
                  <a:pt x="1949" y="355"/>
                  <a:pt x="1942" y="355"/>
                </a:cubicBezTo>
                <a:cubicBezTo>
                  <a:pt x="1935" y="355"/>
                  <a:pt x="1929" y="360"/>
                  <a:pt x="1929" y="367"/>
                </a:cubicBezTo>
                <a:cubicBezTo>
                  <a:pt x="1929" y="375"/>
                  <a:pt x="1935" y="380"/>
                  <a:pt x="1942" y="380"/>
                </a:cubicBezTo>
                <a:close/>
                <a:moveTo>
                  <a:pt x="1981" y="380"/>
                </a:moveTo>
                <a:cubicBezTo>
                  <a:pt x="1988" y="380"/>
                  <a:pt x="1994" y="375"/>
                  <a:pt x="1994" y="367"/>
                </a:cubicBezTo>
                <a:cubicBezTo>
                  <a:pt x="1994" y="360"/>
                  <a:pt x="1988" y="355"/>
                  <a:pt x="1981" y="355"/>
                </a:cubicBezTo>
                <a:cubicBezTo>
                  <a:pt x="1974" y="355"/>
                  <a:pt x="1969" y="360"/>
                  <a:pt x="1969" y="367"/>
                </a:cubicBezTo>
                <a:cubicBezTo>
                  <a:pt x="1969" y="375"/>
                  <a:pt x="1974" y="380"/>
                  <a:pt x="1981" y="380"/>
                </a:cubicBezTo>
                <a:close/>
                <a:moveTo>
                  <a:pt x="2021" y="380"/>
                </a:moveTo>
                <a:cubicBezTo>
                  <a:pt x="2028" y="380"/>
                  <a:pt x="2034" y="375"/>
                  <a:pt x="2034" y="367"/>
                </a:cubicBezTo>
                <a:cubicBezTo>
                  <a:pt x="2034" y="360"/>
                  <a:pt x="2028" y="355"/>
                  <a:pt x="2021" y="355"/>
                </a:cubicBezTo>
                <a:cubicBezTo>
                  <a:pt x="2014" y="355"/>
                  <a:pt x="2008" y="360"/>
                  <a:pt x="2008" y="367"/>
                </a:cubicBezTo>
                <a:cubicBezTo>
                  <a:pt x="2008" y="375"/>
                  <a:pt x="2014" y="380"/>
                  <a:pt x="2021" y="380"/>
                </a:cubicBezTo>
                <a:close/>
                <a:moveTo>
                  <a:pt x="2060" y="380"/>
                </a:moveTo>
                <a:cubicBezTo>
                  <a:pt x="2067" y="380"/>
                  <a:pt x="2073" y="375"/>
                  <a:pt x="2073" y="367"/>
                </a:cubicBezTo>
                <a:cubicBezTo>
                  <a:pt x="2073" y="360"/>
                  <a:pt x="2067" y="355"/>
                  <a:pt x="2060" y="355"/>
                </a:cubicBezTo>
                <a:cubicBezTo>
                  <a:pt x="2053" y="355"/>
                  <a:pt x="2048" y="360"/>
                  <a:pt x="2048" y="367"/>
                </a:cubicBezTo>
                <a:cubicBezTo>
                  <a:pt x="2048" y="375"/>
                  <a:pt x="2053" y="380"/>
                  <a:pt x="2060" y="380"/>
                </a:cubicBezTo>
                <a:close/>
                <a:moveTo>
                  <a:pt x="2100" y="380"/>
                </a:moveTo>
                <a:cubicBezTo>
                  <a:pt x="2107" y="380"/>
                  <a:pt x="2112" y="375"/>
                  <a:pt x="2112" y="367"/>
                </a:cubicBezTo>
                <a:cubicBezTo>
                  <a:pt x="2112" y="360"/>
                  <a:pt x="2107" y="355"/>
                  <a:pt x="2100" y="355"/>
                </a:cubicBezTo>
                <a:cubicBezTo>
                  <a:pt x="2093" y="355"/>
                  <a:pt x="2087" y="360"/>
                  <a:pt x="2087" y="367"/>
                </a:cubicBezTo>
                <a:cubicBezTo>
                  <a:pt x="2087" y="375"/>
                  <a:pt x="2093" y="380"/>
                  <a:pt x="2100" y="380"/>
                </a:cubicBezTo>
                <a:close/>
                <a:moveTo>
                  <a:pt x="2139" y="380"/>
                </a:moveTo>
                <a:cubicBezTo>
                  <a:pt x="2146" y="380"/>
                  <a:pt x="2152" y="375"/>
                  <a:pt x="2152" y="367"/>
                </a:cubicBezTo>
                <a:cubicBezTo>
                  <a:pt x="2152" y="360"/>
                  <a:pt x="2146" y="355"/>
                  <a:pt x="2139" y="355"/>
                </a:cubicBezTo>
                <a:cubicBezTo>
                  <a:pt x="2132" y="355"/>
                  <a:pt x="2126" y="360"/>
                  <a:pt x="2126" y="367"/>
                </a:cubicBezTo>
                <a:cubicBezTo>
                  <a:pt x="2126" y="375"/>
                  <a:pt x="2132" y="380"/>
                  <a:pt x="2139" y="380"/>
                </a:cubicBezTo>
                <a:close/>
                <a:moveTo>
                  <a:pt x="2179" y="380"/>
                </a:moveTo>
                <a:cubicBezTo>
                  <a:pt x="2186" y="380"/>
                  <a:pt x="2191" y="375"/>
                  <a:pt x="2191" y="367"/>
                </a:cubicBezTo>
                <a:cubicBezTo>
                  <a:pt x="2191" y="360"/>
                  <a:pt x="2186" y="355"/>
                  <a:pt x="2179" y="355"/>
                </a:cubicBezTo>
                <a:cubicBezTo>
                  <a:pt x="2171" y="355"/>
                  <a:pt x="2166" y="360"/>
                  <a:pt x="2166" y="367"/>
                </a:cubicBezTo>
                <a:cubicBezTo>
                  <a:pt x="2166" y="375"/>
                  <a:pt x="2171" y="380"/>
                  <a:pt x="2179" y="380"/>
                </a:cubicBezTo>
                <a:close/>
                <a:moveTo>
                  <a:pt x="2218" y="380"/>
                </a:moveTo>
                <a:cubicBezTo>
                  <a:pt x="2225" y="380"/>
                  <a:pt x="2231" y="375"/>
                  <a:pt x="2231" y="367"/>
                </a:cubicBezTo>
                <a:cubicBezTo>
                  <a:pt x="2231" y="360"/>
                  <a:pt x="2225" y="355"/>
                  <a:pt x="2218" y="355"/>
                </a:cubicBezTo>
                <a:cubicBezTo>
                  <a:pt x="2211" y="355"/>
                  <a:pt x="2205" y="360"/>
                  <a:pt x="2205" y="367"/>
                </a:cubicBezTo>
                <a:cubicBezTo>
                  <a:pt x="2205" y="375"/>
                  <a:pt x="2211" y="380"/>
                  <a:pt x="2218" y="380"/>
                </a:cubicBezTo>
                <a:close/>
                <a:moveTo>
                  <a:pt x="2257" y="380"/>
                </a:moveTo>
                <a:cubicBezTo>
                  <a:pt x="2264" y="380"/>
                  <a:pt x="2270" y="375"/>
                  <a:pt x="2270" y="367"/>
                </a:cubicBezTo>
                <a:cubicBezTo>
                  <a:pt x="2270" y="360"/>
                  <a:pt x="2264" y="355"/>
                  <a:pt x="2257" y="355"/>
                </a:cubicBezTo>
                <a:cubicBezTo>
                  <a:pt x="2250" y="355"/>
                  <a:pt x="2245" y="360"/>
                  <a:pt x="2245" y="367"/>
                </a:cubicBezTo>
                <a:cubicBezTo>
                  <a:pt x="2245" y="375"/>
                  <a:pt x="2250" y="380"/>
                  <a:pt x="2257" y="380"/>
                </a:cubicBezTo>
                <a:close/>
                <a:moveTo>
                  <a:pt x="2297" y="380"/>
                </a:moveTo>
                <a:cubicBezTo>
                  <a:pt x="2304" y="380"/>
                  <a:pt x="2310" y="375"/>
                  <a:pt x="2310" y="367"/>
                </a:cubicBezTo>
                <a:cubicBezTo>
                  <a:pt x="2310" y="360"/>
                  <a:pt x="2304" y="355"/>
                  <a:pt x="2297" y="355"/>
                </a:cubicBezTo>
                <a:cubicBezTo>
                  <a:pt x="2290" y="355"/>
                  <a:pt x="2284" y="360"/>
                  <a:pt x="2284" y="367"/>
                </a:cubicBezTo>
                <a:cubicBezTo>
                  <a:pt x="2284" y="375"/>
                  <a:pt x="2290" y="380"/>
                  <a:pt x="2297" y="380"/>
                </a:cubicBezTo>
                <a:close/>
                <a:moveTo>
                  <a:pt x="2336" y="380"/>
                </a:moveTo>
                <a:cubicBezTo>
                  <a:pt x="2343" y="380"/>
                  <a:pt x="2349" y="375"/>
                  <a:pt x="2349" y="367"/>
                </a:cubicBezTo>
                <a:cubicBezTo>
                  <a:pt x="2349" y="360"/>
                  <a:pt x="2343" y="355"/>
                  <a:pt x="2336" y="355"/>
                </a:cubicBezTo>
                <a:cubicBezTo>
                  <a:pt x="2329" y="355"/>
                  <a:pt x="2323" y="360"/>
                  <a:pt x="2323" y="367"/>
                </a:cubicBezTo>
                <a:cubicBezTo>
                  <a:pt x="2323" y="375"/>
                  <a:pt x="2329" y="380"/>
                  <a:pt x="2336" y="380"/>
                </a:cubicBezTo>
                <a:close/>
                <a:moveTo>
                  <a:pt x="2376" y="380"/>
                </a:moveTo>
                <a:cubicBezTo>
                  <a:pt x="2383" y="380"/>
                  <a:pt x="2388" y="375"/>
                  <a:pt x="2388" y="367"/>
                </a:cubicBezTo>
                <a:cubicBezTo>
                  <a:pt x="2388" y="360"/>
                  <a:pt x="2383" y="355"/>
                  <a:pt x="2376" y="355"/>
                </a:cubicBezTo>
                <a:cubicBezTo>
                  <a:pt x="2369" y="355"/>
                  <a:pt x="2363" y="360"/>
                  <a:pt x="2363" y="367"/>
                </a:cubicBezTo>
                <a:cubicBezTo>
                  <a:pt x="2363" y="375"/>
                  <a:pt x="2369" y="380"/>
                  <a:pt x="2376" y="380"/>
                </a:cubicBezTo>
                <a:close/>
                <a:moveTo>
                  <a:pt x="2415" y="380"/>
                </a:moveTo>
                <a:cubicBezTo>
                  <a:pt x="2422" y="380"/>
                  <a:pt x="2428" y="375"/>
                  <a:pt x="2428" y="367"/>
                </a:cubicBezTo>
                <a:cubicBezTo>
                  <a:pt x="2428" y="360"/>
                  <a:pt x="2422" y="355"/>
                  <a:pt x="2415" y="355"/>
                </a:cubicBezTo>
                <a:cubicBezTo>
                  <a:pt x="2408" y="355"/>
                  <a:pt x="2402" y="360"/>
                  <a:pt x="2402" y="367"/>
                </a:cubicBezTo>
                <a:cubicBezTo>
                  <a:pt x="2402" y="375"/>
                  <a:pt x="2408" y="380"/>
                  <a:pt x="2415" y="380"/>
                </a:cubicBezTo>
                <a:close/>
                <a:moveTo>
                  <a:pt x="2454" y="380"/>
                </a:moveTo>
                <a:cubicBezTo>
                  <a:pt x="2462" y="380"/>
                  <a:pt x="2467" y="375"/>
                  <a:pt x="2467" y="367"/>
                </a:cubicBezTo>
                <a:cubicBezTo>
                  <a:pt x="2467" y="360"/>
                  <a:pt x="2462" y="355"/>
                  <a:pt x="2454" y="355"/>
                </a:cubicBezTo>
                <a:cubicBezTo>
                  <a:pt x="2447" y="355"/>
                  <a:pt x="2442" y="360"/>
                  <a:pt x="2442" y="367"/>
                </a:cubicBezTo>
                <a:cubicBezTo>
                  <a:pt x="2442" y="375"/>
                  <a:pt x="2447" y="380"/>
                  <a:pt x="2454" y="380"/>
                </a:cubicBezTo>
                <a:close/>
                <a:moveTo>
                  <a:pt x="2494" y="380"/>
                </a:moveTo>
                <a:cubicBezTo>
                  <a:pt x="2501" y="380"/>
                  <a:pt x="2507" y="375"/>
                  <a:pt x="2507" y="367"/>
                </a:cubicBezTo>
                <a:cubicBezTo>
                  <a:pt x="2507" y="360"/>
                  <a:pt x="2501" y="355"/>
                  <a:pt x="2494" y="355"/>
                </a:cubicBezTo>
                <a:cubicBezTo>
                  <a:pt x="2487" y="355"/>
                  <a:pt x="2481" y="360"/>
                  <a:pt x="2481" y="367"/>
                </a:cubicBezTo>
                <a:cubicBezTo>
                  <a:pt x="2481" y="375"/>
                  <a:pt x="2487" y="380"/>
                  <a:pt x="2494" y="380"/>
                </a:cubicBezTo>
                <a:close/>
                <a:moveTo>
                  <a:pt x="2533" y="380"/>
                </a:moveTo>
                <a:cubicBezTo>
                  <a:pt x="2540" y="380"/>
                  <a:pt x="2546" y="375"/>
                  <a:pt x="2546" y="367"/>
                </a:cubicBezTo>
                <a:cubicBezTo>
                  <a:pt x="2546" y="360"/>
                  <a:pt x="2540" y="355"/>
                  <a:pt x="2533" y="355"/>
                </a:cubicBezTo>
                <a:cubicBezTo>
                  <a:pt x="2526" y="355"/>
                  <a:pt x="2521" y="360"/>
                  <a:pt x="2521" y="367"/>
                </a:cubicBezTo>
                <a:cubicBezTo>
                  <a:pt x="2521" y="375"/>
                  <a:pt x="2526" y="380"/>
                  <a:pt x="2533" y="380"/>
                </a:cubicBezTo>
                <a:close/>
                <a:moveTo>
                  <a:pt x="2573" y="380"/>
                </a:moveTo>
                <a:cubicBezTo>
                  <a:pt x="2580" y="380"/>
                  <a:pt x="2586" y="375"/>
                  <a:pt x="2586" y="367"/>
                </a:cubicBezTo>
                <a:cubicBezTo>
                  <a:pt x="2586" y="360"/>
                  <a:pt x="2580" y="355"/>
                  <a:pt x="2573" y="355"/>
                </a:cubicBezTo>
                <a:cubicBezTo>
                  <a:pt x="2566" y="355"/>
                  <a:pt x="2560" y="360"/>
                  <a:pt x="2560" y="367"/>
                </a:cubicBezTo>
                <a:cubicBezTo>
                  <a:pt x="2560" y="375"/>
                  <a:pt x="2566" y="380"/>
                  <a:pt x="2573" y="380"/>
                </a:cubicBezTo>
                <a:close/>
                <a:moveTo>
                  <a:pt x="2612" y="380"/>
                </a:moveTo>
                <a:cubicBezTo>
                  <a:pt x="2619" y="380"/>
                  <a:pt x="2625" y="375"/>
                  <a:pt x="2625" y="367"/>
                </a:cubicBezTo>
                <a:cubicBezTo>
                  <a:pt x="2625" y="360"/>
                  <a:pt x="2619" y="355"/>
                  <a:pt x="2612" y="355"/>
                </a:cubicBezTo>
                <a:cubicBezTo>
                  <a:pt x="2605" y="355"/>
                  <a:pt x="2599" y="360"/>
                  <a:pt x="2599" y="367"/>
                </a:cubicBezTo>
                <a:cubicBezTo>
                  <a:pt x="2599" y="375"/>
                  <a:pt x="2605" y="380"/>
                  <a:pt x="2612" y="380"/>
                </a:cubicBezTo>
                <a:close/>
                <a:moveTo>
                  <a:pt x="2652" y="380"/>
                </a:moveTo>
                <a:cubicBezTo>
                  <a:pt x="2659" y="380"/>
                  <a:pt x="2664" y="375"/>
                  <a:pt x="2664" y="367"/>
                </a:cubicBezTo>
                <a:cubicBezTo>
                  <a:pt x="2664" y="360"/>
                  <a:pt x="2659" y="355"/>
                  <a:pt x="2652" y="355"/>
                </a:cubicBezTo>
                <a:cubicBezTo>
                  <a:pt x="2645" y="355"/>
                  <a:pt x="2639" y="360"/>
                  <a:pt x="2639" y="367"/>
                </a:cubicBezTo>
                <a:cubicBezTo>
                  <a:pt x="2639" y="375"/>
                  <a:pt x="2645" y="380"/>
                  <a:pt x="2652" y="380"/>
                </a:cubicBezTo>
                <a:close/>
                <a:moveTo>
                  <a:pt x="2691" y="380"/>
                </a:moveTo>
                <a:cubicBezTo>
                  <a:pt x="2698" y="380"/>
                  <a:pt x="2704" y="375"/>
                  <a:pt x="2704" y="367"/>
                </a:cubicBezTo>
                <a:cubicBezTo>
                  <a:pt x="2704" y="360"/>
                  <a:pt x="2698" y="355"/>
                  <a:pt x="2691" y="355"/>
                </a:cubicBezTo>
                <a:cubicBezTo>
                  <a:pt x="2684" y="355"/>
                  <a:pt x="2678" y="360"/>
                  <a:pt x="2678" y="367"/>
                </a:cubicBezTo>
                <a:cubicBezTo>
                  <a:pt x="2678" y="375"/>
                  <a:pt x="2684" y="380"/>
                  <a:pt x="2691" y="380"/>
                </a:cubicBezTo>
                <a:close/>
                <a:moveTo>
                  <a:pt x="2730" y="380"/>
                </a:moveTo>
                <a:cubicBezTo>
                  <a:pt x="2738" y="380"/>
                  <a:pt x="2743" y="375"/>
                  <a:pt x="2743" y="367"/>
                </a:cubicBezTo>
                <a:cubicBezTo>
                  <a:pt x="2743" y="360"/>
                  <a:pt x="2738" y="355"/>
                  <a:pt x="2730" y="355"/>
                </a:cubicBezTo>
                <a:cubicBezTo>
                  <a:pt x="2723" y="355"/>
                  <a:pt x="2718" y="360"/>
                  <a:pt x="2718" y="367"/>
                </a:cubicBezTo>
                <a:cubicBezTo>
                  <a:pt x="2718" y="375"/>
                  <a:pt x="2723" y="380"/>
                  <a:pt x="2730" y="380"/>
                </a:cubicBezTo>
                <a:close/>
                <a:moveTo>
                  <a:pt x="2770" y="380"/>
                </a:moveTo>
                <a:cubicBezTo>
                  <a:pt x="2777" y="380"/>
                  <a:pt x="2783" y="375"/>
                  <a:pt x="2783" y="367"/>
                </a:cubicBezTo>
                <a:cubicBezTo>
                  <a:pt x="2783" y="360"/>
                  <a:pt x="2777" y="355"/>
                  <a:pt x="2770" y="355"/>
                </a:cubicBezTo>
                <a:cubicBezTo>
                  <a:pt x="2763" y="355"/>
                  <a:pt x="2757" y="360"/>
                  <a:pt x="2757" y="367"/>
                </a:cubicBezTo>
                <a:cubicBezTo>
                  <a:pt x="2757" y="375"/>
                  <a:pt x="2763" y="380"/>
                  <a:pt x="2770" y="380"/>
                </a:cubicBezTo>
                <a:close/>
                <a:moveTo>
                  <a:pt x="2809" y="380"/>
                </a:moveTo>
                <a:cubicBezTo>
                  <a:pt x="2816" y="380"/>
                  <a:pt x="2822" y="375"/>
                  <a:pt x="2822" y="367"/>
                </a:cubicBezTo>
                <a:cubicBezTo>
                  <a:pt x="2822" y="360"/>
                  <a:pt x="2816" y="355"/>
                  <a:pt x="2809" y="355"/>
                </a:cubicBezTo>
                <a:cubicBezTo>
                  <a:pt x="2802" y="355"/>
                  <a:pt x="2797" y="360"/>
                  <a:pt x="2797" y="367"/>
                </a:cubicBezTo>
                <a:cubicBezTo>
                  <a:pt x="2797" y="375"/>
                  <a:pt x="2802" y="380"/>
                  <a:pt x="2809" y="380"/>
                </a:cubicBezTo>
                <a:close/>
                <a:moveTo>
                  <a:pt x="2849" y="380"/>
                </a:moveTo>
                <a:cubicBezTo>
                  <a:pt x="2856" y="380"/>
                  <a:pt x="2861" y="375"/>
                  <a:pt x="2861" y="367"/>
                </a:cubicBezTo>
                <a:cubicBezTo>
                  <a:pt x="2861" y="360"/>
                  <a:pt x="2856" y="355"/>
                  <a:pt x="2849" y="355"/>
                </a:cubicBezTo>
                <a:cubicBezTo>
                  <a:pt x="2842" y="355"/>
                  <a:pt x="2836" y="360"/>
                  <a:pt x="2836" y="367"/>
                </a:cubicBezTo>
                <a:cubicBezTo>
                  <a:pt x="2836" y="375"/>
                  <a:pt x="2842" y="380"/>
                  <a:pt x="2849" y="380"/>
                </a:cubicBezTo>
                <a:close/>
                <a:moveTo>
                  <a:pt x="2888" y="380"/>
                </a:moveTo>
                <a:cubicBezTo>
                  <a:pt x="2895" y="380"/>
                  <a:pt x="2901" y="375"/>
                  <a:pt x="2901" y="367"/>
                </a:cubicBezTo>
                <a:cubicBezTo>
                  <a:pt x="2901" y="360"/>
                  <a:pt x="2895" y="355"/>
                  <a:pt x="2888" y="355"/>
                </a:cubicBezTo>
                <a:cubicBezTo>
                  <a:pt x="2881" y="355"/>
                  <a:pt x="2875" y="360"/>
                  <a:pt x="2875" y="367"/>
                </a:cubicBezTo>
                <a:cubicBezTo>
                  <a:pt x="2875" y="375"/>
                  <a:pt x="2881" y="380"/>
                  <a:pt x="2888" y="380"/>
                </a:cubicBezTo>
                <a:close/>
                <a:moveTo>
                  <a:pt x="2928" y="380"/>
                </a:moveTo>
                <a:cubicBezTo>
                  <a:pt x="2935" y="380"/>
                  <a:pt x="2940" y="375"/>
                  <a:pt x="2940" y="367"/>
                </a:cubicBezTo>
                <a:cubicBezTo>
                  <a:pt x="2940" y="360"/>
                  <a:pt x="2935" y="355"/>
                  <a:pt x="2928" y="355"/>
                </a:cubicBezTo>
                <a:cubicBezTo>
                  <a:pt x="2921" y="355"/>
                  <a:pt x="2915" y="360"/>
                  <a:pt x="2915" y="367"/>
                </a:cubicBezTo>
                <a:cubicBezTo>
                  <a:pt x="2915" y="375"/>
                  <a:pt x="2921" y="380"/>
                  <a:pt x="2928" y="380"/>
                </a:cubicBezTo>
                <a:close/>
                <a:moveTo>
                  <a:pt x="2967" y="380"/>
                </a:moveTo>
                <a:cubicBezTo>
                  <a:pt x="2974" y="380"/>
                  <a:pt x="2980" y="375"/>
                  <a:pt x="2980" y="367"/>
                </a:cubicBezTo>
                <a:cubicBezTo>
                  <a:pt x="2980" y="360"/>
                  <a:pt x="2974" y="355"/>
                  <a:pt x="2967" y="355"/>
                </a:cubicBezTo>
                <a:cubicBezTo>
                  <a:pt x="2960" y="355"/>
                  <a:pt x="2954" y="360"/>
                  <a:pt x="2954" y="367"/>
                </a:cubicBezTo>
                <a:cubicBezTo>
                  <a:pt x="2954" y="375"/>
                  <a:pt x="2960" y="380"/>
                  <a:pt x="2967" y="380"/>
                </a:cubicBezTo>
                <a:close/>
                <a:moveTo>
                  <a:pt x="3006" y="380"/>
                </a:moveTo>
                <a:cubicBezTo>
                  <a:pt x="3013" y="380"/>
                  <a:pt x="3019" y="375"/>
                  <a:pt x="3019" y="367"/>
                </a:cubicBezTo>
                <a:cubicBezTo>
                  <a:pt x="3019" y="360"/>
                  <a:pt x="3013" y="355"/>
                  <a:pt x="3006" y="355"/>
                </a:cubicBezTo>
                <a:cubicBezTo>
                  <a:pt x="2999" y="355"/>
                  <a:pt x="2994" y="360"/>
                  <a:pt x="2994" y="367"/>
                </a:cubicBezTo>
                <a:cubicBezTo>
                  <a:pt x="2994" y="375"/>
                  <a:pt x="2999" y="380"/>
                  <a:pt x="3006" y="380"/>
                </a:cubicBezTo>
                <a:close/>
                <a:moveTo>
                  <a:pt x="3046" y="380"/>
                </a:moveTo>
                <a:cubicBezTo>
                  <a:pt x="3053" y="380"/>
                  <a:pt x="3059" y="375"/>
                  <a:pt x="3059" y="367"/>
                </a:cubicBezTo>
                <a:cubicBezTo>
                  <a:pt x="3059" y="360"/>
                  <a:pt x="3053" y="355"/>
                  <a:pt x="3046" y="355"/>
                </a:cubicBezTo>
                <a:cubicBezTo>
                  <a:pt x="3039" y="355"/>
                  <a:pt x="3033" y="360"/>
                  <a:pt x="3033" y="367"/>
                </a:cubicBezTo>
                <a:cubicBezTo>
                  <a:pt x="3033" y="375"/>
                  <a:pt x="3039" y="380"/>
                  <a:pt x="3046" y="380"/>
                </a:cubicBezTo>
                <a:close/>
                <a:moveTo>
                  <a:pt x="3085" y="380"/>
                </a:moveTo>
                <a:cubicBezTo>
                  <a:pt x="3092" y="380"/>
                  <a:pt x="3098" y="375"/>
                  <a:pt x="3098" y="367"/>
                </a:cubicBezTo>
                <a:cubicBezTo>
                  <a:pt x="3098" y="360"/>
                  <a:pt x="3092" y="355"/>
                  <a:pt x="3085" y="355"/>
                </a:cubicBezTo>
                <a:cubicBezTo>
                  <a:pt x="3078" y="355"/>
                  <a:pt x="3073" y="360"/>
                  <a:pt x="3073" y="367"/>
                </a:cubicBezTo>
                <a:cubicBezTo>
                  <a:pt x="3073" y="375"/>
                  <a:pt x="3078" y="380"/>
                  <a:pt x="3085" y="380"/>
                </a:cubicBezTo>
                <a:close/>
                <a:moveTo>
                  <a:pt x="3125" y="380"/>
                </a:moveTo>
                <a:cubicBezTo>
                  <a:pt x="3132" y="380"/>
                  <a:pt x="3137" y="375"/>
                  <a:pt x="3137" y="367"/>
                </a:cubicBezTo>
                <a:cubicBezTo>
                  <a:pt x="3137" y="360"/>
                  <a:pt x="3132" y="355"/>
                  <a:pt x="3125" y="355"/>
                </a:cubicBezTo>
                <a:cubicBezTo>
                  <a:pt x="3118" y="355"/>
                  <a:pt x="3112" y="360"/>
                  <a:pt x="3112" y="367"/>
                </a:cubicBezTo>
                <a:cubicBezTo>
                  <a:pt x="3112" y="375"/>
                  <a:pt x="3118" y="380"/>
                  <a:pt x="3125" y="380"/>
                </a:cubicBezTo>
                <a:close/>
                <a:moveTo>
                  <a:pt x="3164" y="380"/>
                </a:moveTo>
                <a:cubicBezTo>
                  <a:pt x="3171" y="380"/>
                  <a:pt x="3177" y="375"/>
                  <a:pt x="3177" y="367"/>
                </a:cubicBezTo>
                <a:cubicBezTo>
                  <a:pt x="3177" y="360"/>
                  <a:pt x="3171" y="355"/>
                  <a:pt x="3164" y="355"/>
                </a:cubicBezTo>
                <a:cubicBezTo>
                  <a:pt x="3157" y="355"/>
                  <a:pt x="3151" y="360"/>
                  <a:pt x="3151" y="367"/>
                </a:cubicBezTo>
                <a:cubicBezTo>
                  <a:pt x="3151" y="375"/>
                  <a:pt x="3157" y="380"/>
                  <a:pt x="3164" y="380"/>
                </a:cubicBezTo>
                <a:close/>
                <a:moveTo>
                  <a:pt x="3204" y="380"/>
                </a:moveTo>
                <a:cubicBezTo>
                  <a:pt x="3211" y="380"/>
                  <a:pt x="3216" y="375"/>
                  <a:pt x="3216" y="367"/>
                </a:cubicBezTo>
                <a:cubicBezTo>
                  <a:pt x="3216" y="360"/>
                  <a:pt x="3211" y="355"/>
                  <a:pt x="3204" y="355"/>
                </a:cubicBezTo>
                <a:cubicBezTo>
                  <a:pt x="3197" y="355"/>
                  <a:pt x="3191" y="360"/>
                  <a:pt x="3191" y="367"/>
                </a:cubicBezTo>
                <a:cubicBezTo>
                  <a:pt x="3191" y="375"/>
                  <a:pt x="3197" y="380"/>
                  <a:pt x="3204" y="380"/>
                </a:cubicBezTo>
                <a:close/>
                <a:moveTo>
                  <a:pt x="3243" y="380"/>
                </a:moveTo>
                <a:cubicBezTo>
                  <a:pt x="3250" y="380"/>
                  <a:pt x="3256" y="375"/>
                  <a:pt x="3256" y="367"/>
                </a:cubicBezTo>
                <a:cubicBezTo>
                  <a:pt x="3256" y="360"/>
                  <a:pt x="3250" y="355"/>
                  <a:pt x="3243" y="355"/>
                </a:cubicBezTo>
                <a:cubicBezTo>
                  <a:pt x="3236" y="355"/>
                  <a:pt x="3230" y="360"/>
                  <a:pt x="3230" y="367"/>
                </a:cubicBezTo>
                <a:cubicBezTo>
                  <a:pt x="3230" y="375"/>
                  <a:pt x="3236" y="380"/>
                  <a:pt x="3243" y="380"/>
                </a:cubicBezTo>
                <a:close/>
                <a:moveTo>
                  <a:pt x="3282" y="380"/>
                </a:moveTo>
                <a:cubicBezTo>
                  <a:pt x="3289" y="380"/>
                  <a:pt x="3295" y="375"/>
                  <a:pt x="3295" y="367"/>
                </a:cubicBezTo>
                <a:cubicBezTo>
                  <a:pt x="3295" y="360"/>
                  <a:pt x="3289" y="355"/>
                  <a:pt x="3282" y="355"/>
                </a:cubicBezTo>
                <a:cubicBezTo>
                  <a:pt x="3275" y="355"/>
                  <a:pt x="3270" y="360"/>
                  <a:pt x="3270" y="367"/>
                </a:cubicBezTo>
                <a:cubicBezTo>
                  <a:pt x="3270" y="375"/>
                  <a:pt x="3275" y="380"/>
                  <a:pt x="3282" y="380"/>
                </a:cubicBezTo>
                <a:close/>
                <a:moveTo>
                  <a:pt x="3322" y="380"/>
                </a:moveTo>
                <a:cubicBezTo>
                  <a:pt x="3329" y="380"/>
                  <a:pt x="3335" y="375"/>
                  <a:pt x="3335" y="367"/>
                </a:cubicBezTo>
                <a:cubicBezTo>
                  <a:pt x="3335" y="360"/>
                  <a:pt x="3329" y="355"/>
                  <a:pt x="3322" y="355"/>
                </a:cubicBezTo>
                <a:cubicBezTo>
                  <a:pt x="3315" y="355"/>
                  <a:pt x="3309" y="360"/>
                  <a:pt x="3309" y="367"/>
                </a:cubicBezTo>
                <a:cubicBezTo>
                  <a:pt x="3309" y="375"/>
                  <a:pt x="3315" y="380"/>
                  <a:pt x="3322" y="380"/>
                </a:cubicBezTo>
                <a:close/>
                <a:moveTo>
                  <a:pt x="3361" y="380"/>
                </a:moveTo>
                <a:cubicBezTo>
                  <a:pt x="3368" y="380"/>
                  <a:pt x="3374" y="375"/>
                  <a:pt x="3374" y="367"/>
                </a:cubicBezTo>
                <a:cubicBezTo>
                  <a:pt x="3374" y="360"/>
                  <a:pt x="3368" y="355"/>
                  <a:pt x="3361" y="355"/>
                </a:cubicBezTo>
                <a:cubicBezTo>
                  <a:pt x="3354" y="355"/>
                  <a:pt x="3348" y="360"/>
                  <a:pt x="3348" y="367"/>
                </a:cubicBezTo>
                <a:cubicBezTo>
                  <a:pt x="3348" y="375"/>
                  <a:pt x="3354" y="380"/>
                  <a:pt x="3361" y="380"/>
                </a:cubicBezTo>
                <a:close/>
                <a:moveTo>
                  <a:pt x="3401" y="380"/>
                </a:moveTo>
                <a:cubicBezTo>
                  <a:pt x="3408" y="380"/>
                  <a:pt x="3413" y="375"/>
                  <a:pt x="3413" y="367"/>
                </a:cubicBezTo>
                <a:cubicBezTo>
                  <a:pt x="3413" y="360"/>
                  <a:pt x="3408" y="355"/>
                  <a:pt x="3401" y="355"/>
                </a:cubicBezTo>
                <a:cubicBezTo>
                  <a:pt x="3394" y="355"/>
                  <a:pt x="3388" y="360"/>
                  <a:pt x="3388" y="367"/>
                </a:cubicBezTo>
                <a:cubicBezTo>
                  <a:pt x="3388" y="375"/>
                  <a:pt x="3394" y="380"/>
                  <a:pt x="3401" y="380"/>
                </a:cubicBezTo>
                <a:close/>
                <a:moveTo>
                  <a:pt x="3440" y="380"/>
                </a:moveTo>
                <a:cubicBezTo>
                  <a:pt x="3447" y="380"/>
                  <a:pt x="3453" y="375"/>
                  <a:pt x="3453" y="367"/>
                </a:cubicBezTo>
                <a:cubicBezTo>
                  <a:pt x="3453" y="360"/>
                  <a:pt x="3447" y="355"/>
                  <a:pt x="3440" y="355"/>
                </a:cubicBezTo>
                <a:cubicBezTo>
                  <a:pt x="3433" y="355"/>
                  <a:pt x="3427" y="360"/>
                  <a:pt x="3427" y="367"/>
                </a:cubicBezTo>
                <a:cubicBezTo>
                  <a:pt x="3427" y="375"/>
                  <a:pt x="3433" y="380"/>
                  <a:pt x="3440" y="380"/>
                </a:cubicBezTo>
                <a:close/>
                <a:moveTo>
                  <a:pt x="3480" y="380"/>
                </a:moveTo>
                <a:cubicBezTo>
                  <a:pt x="3487" y="380"/>
                  <a:pt x="3492" y="375"/>
                  <a:pt x="3492" y="367"/>
                </a:cubicBezTo>
                <a:cubicBezTo>
                  <a:pt x="3492" y="360"/>
                  <a:pt x="3487" y="355"/>
                  <a:pt x="3480" y="355"/>
                </a:cubicBezTo>
                <a:cubicBezTo>
                  <a:pt x="3472" y="355"/>
                  <a:pt x="3467" y="360"/>
                  <a:pt x="3467" y="367"/>
                </a:cubicBezTo>
                <a:cubicBezTo>
                  <a:pt x="3467" y="375"/>
                  <a:pt x="3472" y="380"/>
                  <a:pt x="3480" y="380"/>
                </a:cubicBezTo>
                <a:close/>
                <a:moveTo>
                  <a:pt x="50" y="394"/>
                </a:moveTo>
                <a:cubicBezTo>
                  <a:pt x="43" y="394"/>
                  <a:pt x="37" y="400"/>
                  <a:pt x="37" y="407"/>
                </a:cubicBezTo>
                <a:cubicBezTo>
                  <a:pt x="37" y="414"/>
                  <a:pt x="43" y="420"/>
                  <a:pt x="50" y="420"/>
                </a:cubicBezTo>
                <a:cubicBezTo>
                  <a:pt x="57" y="420"/>
                  <a:pt x="62" y="414"/>
                  <a:pt x="62" y="407"/>
                </a:cubicBezTo>
                <a:cubicBezTo>
                  <a:pt x="62" y="400"/>
                  <a:pt x="57" y="394"/>
                  <a:pt x="50" y="394"/>
                </a:cubicBezTo>
                <a:close/>
                <a:moveTo>
                  <a:pt x="89" y="420"/>
                </a:moveTo>
                <a:cubicBezTo>
                  <a:pt x="96" y="420"/>
                  <a:pt x="102" y="414"/>
                  <a:pt x="102" y="407"/>
                </a:cubicBezTo>
                <a:cubicBezTo>
                  <a:pt x="102" y="400"/>
                  <a:pt x="96" y="394"/>
                  <a:pt x="89" y="394"/>
                </a:cubicBezTo>
                <a:cubicBezTo>
                  <a:pt x="82" y="394"/>
                  <a:pt x="76" y="400"/>
                  <a:pt x="76" y="407"/>
                </a:cubicBezTo>
                <a:cubicBezTo>
                  <a:pt x="76" y="414"/>
                  <a:pt x="82" y="420"/>
                  <a:pt x="89" y="420"/>
                </a:cubicBezTo>
                <a:close/>
                <a:moveTo>
                  <a:pt x="128" y="420"/>
                </a:moveTo>
                <a:cubicBezTo>
                  <a:pt x="136" y="420"/>
                  <a:pt x="141" y="414"/>
                  <a:pt x="141" y="407"/>
                </a:cubicBezTo>
                <a:cubicBezTo>
                  <a:pt x="141" y="400"/>
                  <a:pt x="136" y="394"/>
                  <a:pt x="128" y="394"/>
                </a:cubicBezTo>
                <a:cubicBezTo>
                  <a:pt x="121" y="394"/>
                  <a:pt x="116" y="400"/>
                  <a:pt x="116" y="407"/>
                </a:cubicBezTo>
                <a:cubicBezTo>
                  <a:pt x="116" y="414"/>
                  <a:pt x="121" y="420"/>
                  <a:pt x="128" y="420"/>
                </a:cubicBezTo>
                <a:close/>
                <a:moveTo>
                  <a:pt x="168" y="394"/>
                </a:moveTo>
                <a:cubicBezTo>
                  <a:pt x="161" y="394"/>
                  <a:pt x="155" y="400"/>
                  <a:pt x="155" y="407"/>
                </a:cubicBezTo>
                <a:cubicBezTo>
                  <a:pt x="155" y="414"/>
                  <a:pt x="161" y="420"/>
                  <a:pt x="168" y="420"/>
                </a:cubicBezTo>
                <a:cubicBezTo>
                  <a:pt x="175" y="420"/>
                  <a:pt x="181" y="414"/>
                  <a:pt x="181" y="407"/>
                </a:cubicBezTo>
                <a:cubicBezTo>
                  <a:pt x="181" y="400"/>
                  <a:pt x="175" y="394"/>
                  <a:pt x="168" y="394"/>
                </a:cubicBezTo>
                <a:close/>
                <a:moveTo>
                  <a:pt x="207" y="394"/>
                </a:moveTo>
                <a:cubicBezTo>
                  <a:pt x="200" y="394"/>
                  <a:pt x="195" y="400"/>
                  <a:pt x="195" y="407"/>
                </a:cubicBezTo>
                <a:cubicBezTo>
                  <a:pt x="195" y="414"/>
                  <a:pt x="200" y="420"/>
                  <a:pt x="207" y="420"/>
                </a:cubicBezTo>
                <a:cubicBezTo>
                  <a:pt x="214" y="420"/>
                  <a:pt x="220" y="414"/>
                  <a:pt x="220" y="407"/>
                </a:cubicBezTo>
                <a:cubicBezTo>
                  <a:pt x="220" y="400"/>
                  <a:pt x="214" y="394"/>
                  <a:pt x="207" y="394"/>
                </a:cubicBezTo>
                <a:close/>
                <a:moveTo>
                  <a:pt x="247" y="394"/>
                </a:moveTo>
                <a:cubicBezTo>
                  <a:pt x="240" y="394"/>
                  <a:pt x="234" y="400"/>
                  <a:pt x="234" y="407"/>
                </a:cubicBezTo>
                <a:cubicBezTo>
                  <a:pt x="234" y="414"/>
                  <a:pt x="240" y="420"/>
                  <a:pt x="247" y="420"/>
                </a:cubicBezTo>
                <a:cubicBezTo>
                  <a:pt x="254" y="420"/>
                  <a:pt x="260" y="414"/>
                  <a:pt x="260" y="407"/>
                </a:cubicBezTo>
                <a:cubicBezTo>
                  <a:pt x="260" y="400"/>
                  <a:pt x="254" y="394"/>
                  <a:pt x="247" y="394"/>
                </a:cubicBezTo>
                <a:close/>
                <a:moveTo>
                  <a:pt x="286" y="394"/>
                </a:moveTo>
                <a:cubicBezTo>
                  <a:pt x="279" y="394"/>
                  <a:pt x="273" y="400"/>
                  <a:pt x="273" y="407"/>
                </a:cubicBezTo>
                <a:cubicBezTo>
                  <a:pt x="273" y="414"/>
                  <a:pt x="279" y="420"/>
                  <a:pt x="286" y="420"/>
                </a:cubicBezTo>
                <a:cubicBezTo>
                  <a:pt x="293" y="420"/>
                  <a:pt x="299" y="414"/>
                  <a:pt x="299" y="407"/>
                </a:cubicBezTo>
                <a:cubicBezTo>
                  <a:pt x="299" y="400"/>
                  <a:pt x="293" y="394"/>
                  <a:pt x="286" y="394"/>
                </a:cubicBezTo>
                <a:close/>
                <a:moveTo>
                  <a:pt x="326" y="420"/>
                </a:moveTo>
                <a:cubicBezTo>
                  <a:pt x="333" y="420"/>
                  <a:pt x="338" y="414"/>
                  <a:pt x="338" y="407"/>
                </a:cubicBezTo>
                <a:cubicBezTo>
                  <a:pt x="338" y="400"/>
                  <a:pt x="333" y="394"/>
                  <a:pt x="326" y="394"/>
                </a:cubicBezTo>
                <a:cubicBezTo>
                  <a:pt x="319" y="394"/>
                  <a:pt x="313" y="400"/>
                  <a:pt x="313" y="407"/>
                </a:cubicBezTo>
                <a:cubicBezTo>
                  <a:pt x="313" y="414"/>
                  <a:pt x="319" y="420"/>
                  <a:pt x="326" y="420"/>
                </a:cubicBezTo>
                <a:close/>
                <a:moveTo>
                  <a:pt x="365" y="420"/>
                </a:moveTo>
                <a:cubicBezTo>
                  <a:pt x="372" y="420"/>
                  <a:pt x="378" y="414"/>
                  <a:pt x="378" y="407"/>
                </a:cubicBezTo>
                <a:cubicBezTo>
                  <a:pt x="378" y="400"/>
                  <a:pt x="372" y="394"/>
                  <a:pt x="365" y="394"/>
                </a:cubicBezTo>
                <a:cubicBezTo>
                  <a:pt x="358" y="394"/>
                  <a:pt x="352" y="400"/>
                  <a:pt x="352" y="407"/>
                </a:cubicBezTo>
                <a:cubicBezTo>
                  <a:pt x="352" y="414"/>
                  <a:pt x="358" y="420"/>
                  <a:pt x="365" y="420"/>
                </a:cubicBezTo>
                <a:close/>
                <a:moveTo>
                  <a:pt x="404" y="420"/>
                </a:moveTo>
                <a:cubicBezTo>
                  <a:pt x="411" y="420"/>
                  <a:pt x="417" y="414"/>
                  <a:pt x="417" y="407"/>
                </a:cubicBezTo>
                <a:cubicBezTo>
                  <a:pt x="417" y="400"/>
                  <a:pt x="411" y="394"/>
                  <a:pt x="404" y="394"/>
                </a:cubicBezTo>
                <a:cubicBezTo>
                  <a:pt x="397" y="394"/>
                  <a:pt x="392" y="400"/>
                  <a:pt x="392" y="407"/>
                </a:cubicBezTo>
                <a:cubicBezTo>
                  <a:pt x="392" y="414"/>
                  <a:pt x="397" y="420"/>
                  <a:pt x="404" y="420"/>
                </a:cubicBezTo>
                <a:close/>
                <a:moveTo>
                  <a:pt x="444" y="420"/>
                </a:moveTo>
                <a:cubicBezTo>
                  <a:pt x="451" y="420"/>
                  <a:pt x="457" y="414"/>
                  <a:pt x="457" y="407"/>
                </a:cubicBezTo>
                <a:cubicBezTo>
                  <a:pt x="457" y="400"/>
                  <a:pt x="451" y="394"/>
                  <a:pt x="444" y="394"/>
                </a:cubicBezTo>
                <a:cubicBezTo>
                  <a:pt x="437" y="394"/>
                  <a:pt x="431" y="400"/>
                  <a:pt x="431" y="407"/>
                </a:cubicBezTo>
                <a:cubicBezTo>
                  <a:pt x="431" y="414"/>
                  <a:pt x="437" y="420"/>
                  <a:pt x="444" y="420"/>
                </a:cubicBezTo>
                <a:close/>
                <a:moveTo>
                  <a:pt x="483" y="420"/>
                </a:moveTo>
                <a:cubicBezTo>
                  <a:pt x="490" y="420"/>
                  <a:pt x="496" y="414"/>
                  <a:pt x="496" y="407"/>
                </a:cubicBezTo>
                <a:cubicBezTo>
                  <a:pt x="496" y="400"/>
                  <a:pt x="490" y="394"/>
                  <a:pt x="483" y="394"/>
                </a:cubicBezTo>
                <a:cubicBezTo>
                  <a:pt x="476" y="394"/>
                  <a:pt x="471" y="400"/>
                  <a:pt x="471" y="407"/>
                </a:cubicBezTo>
                <a:cubicBezTo>
                  <a:pt x="471" y="414"/>
                  <a:pt x="476" y="420"/>
                  <a:pt x="483" y="420"/>
                </a:cubicBezTo>
                <a:close/>
                <a:moveTo>
                  <a:pt x="523" y="396"/>
                </a:moveTo>
                <a:cubicBezTo>
                  <a:pt x="517" y="396"/>
                  <a:pt x="512" y="401"/>
                  <a:pt x="512" y="407"/>
                </a:cubicBezTo>
                <a:cubicBezTo>
                  <a:pt x="512" y="413"/>
                  <a:pt x="517" y="418"/>
                  <a:pt x="523" y="418"/>
                </a:cubicBezTo>
                <a:cubicBezTo>
                  <a:pt x="529" y="418"/>
                  <a:pt x="533" y="413"/>
                  <a:pt x="533" y="407"/>
                </a:cubicBezTo>
                <a:cubicBezTo>
                  <a:pt x="533" y="401"/>
                  <a:pt x="529" y="396"/>
                  <a:pt x="523" y="396"/>
                </a:cubicBezTo>
                <a:close/>
                <a:moveTo>
                  <a:pt x="562" y="394"/>
                </a:moveTo>
                <a:cubicBezTo>
                  <a:pt x="555" y="394"/>
                  <a:pt x="549" y="400"/>
                  <a:pt x="549" y="407"/>
                </a:cubicBezTo>
                <a:cubicBezTo>
                  <a:pt x="549" y="414"/>
                  <a:pt x="555" y="420"/>
                  <a:pt x="562" y="420"/>
                </a:cubicBezTo>
                <a:cubicBezTo>
                  <a:pt x="569" y="420"/>
                  <a:pt x="575" y="414"/>
                  <a:pt x="575" y="407"/>
                </a:cubicBezTo>
                <a:cubicBezTo>
                  <a:pt x="575" y="400"/>
                  <a:pt x="569" y="394"/>
                  <a:pt x="562" y="394"/>
                </a:cubicBezTo>
                <a:close/>
                <a:moveTo>
                  <a:pt x="602" y="420"/>
                </a:moveTo>
                <a:cubicBezTo>
                  <a:pt x="609" y="420"/>
                  <a:pt x="614" y="414"/>
                  <a:pt x="614" y="407"/>
                </a:cubicBezTo>
                <a:cubicBezTo>
                  <a:pt x="614" y="400"/>
                  <a:pt x="609" y="394"/>
                  <a:pt x="602" y="394"/>
                </a:cubicBezTo>
                <a:cubicBezTo>
                  <a:pt x="595" y="394"/>
                  <a:pt x="589" y="400"/>
                  <a:pt x="589" y="407"/>
                </a:cubicBezTo>
                <a:cubicBezTo>
                  <a:pt x="589" y="414"/>
                  <a:pt x="595" y="420"/>
                  <a:pt x="602" y="420"/>
                </a:cubicBezTo>
                <a:close/>
                <a:moveTo>
                  <a:pt x="641" y="420"/>
                </a:moveTo>
                <a:cubicBezTo>
                  <a:pt x="648" y="420"/>
                  <a:pt x="654" y="414"/>
                  <a:pt x="654" y="407"/>
                </a:cubicBezTo>
                <a:cubicBezTo>
                  <a:pt x="654" y="400"/>
                  <a:pt x="648" y="394"/>
                  <a:pt x="641" y="394"/>
                </a:cubicBezTo>
                <a:cubicBezTo>
                  <a:pt x="634" y="394"/>
                  <a:pt x="628" y="400"/>
                  <a:pt x="628" y="407"/>
                </a:cubicBezTo>
                <a:cubicBezTo>
                  <a:pt x="628" y="414"/>
                  <a:pt x="634" y="420"/>
                  <a:pt x="641" y="420"/>
                </a:cubicBezTo>
                <a:close/>
                <a:moveTo>
                  <a:pt x="680" y="420"/>
                </a:moveTo>
                <a:cubicBezTo>
                  <a:pt x="687" y="420"/>
                  <a:pt x="693" y="414"/>
                  <a:pt x="693" y="407"/>
                </a:cubicBezTo>
                <a:cubicBezTo>
                  <a:pt x="693" y="400"/>
                  <a:pt x="687" y="394"/>
                  <a:pt x="680" y="394"/>
                </a:cubicBezTo>
                <a:cubicBezTo>
                  <a:pt x="673" y="394"/>
                  <a:pt x="668" y="400"/>
                  <a:pt x="668" y="407"/>
                </a:cubicBezTo>
                <a:cubicBezTo>
                  <a:pt x="668" y="414"/>
                  <a:pt x="673" y="420"/>
                  <a:pt x="680" y="420"/>
                </a:cubicBezTo>
                <a:close/>
                <a:moveTo>
                  <a:pt x="720" y="420"/>
                </a:moveTo>
                <a:cubicBezTo>
                  <a:pt x="727" y="420"/>
                  <a:pt x="733" y="414"/>
                  <a:pt x="733" y="407"/>
                </a:cubicBezTo>
                <a:cubicBezTo>
                  <a:pt x="733" y="400"/>
                  <a:pt x="727" y="394"/>
                  <a:pt x="720" y="394"/>
                </a:cubicBezTo>
                <a:cubicBezTo>
                  <a:pt x="713" y="394"/>
                  <a:pt x="707" y="400"/>
                  <a:pt x="707" y="407"/>
                </a:cubicBezTo>
                <a:cubicBezTo>
                  <a:pt x="707" y="414"/>
                  <a:pt x="713" y="420"/>
                  <a:pt x="720" y="420"/>
                </a:cubicBezTo>
                <a:close/>
                <a:moveTo>
                  <a:pt x="917" y="420"/>
                </a:moveTo>
                <a:cubicBezTo>
                  <a:pt x="924" y="420"/>
                  <a:pt x="930" y="414"/>
                  <a:pt x="930" y="407"/>
                </a:cubicBezTo>
                <a:cubicBezTo>
                  <a:pt x="930" y="400"/>
                  <a:pt x="924" y="394"/>
                  <a:pt x="917" y="394"/>
                </a:cubicBezTo>
                <a:cubicBezTo>
                  <a:pt x="910" y="394"/>
                  <a:pt x="904" y="400"/>
                  <a:pt x="904" y="407"/>
                </a:cubicBezTo>
                <a:cubicBezTo>
                  <a:pt x="904" y="414"/>
                  <a:pt x="910" y="420"/>
                  <a:pt x="917" y="420"/>
                </a:cubicBezTo>
                <a:close/>
                <a:moveTo>
                  <a:pt x="956" y="394"/>
                </a:moveTo>
                <a:cubicBezTo>
                  <a:pt x="949" y="394"/>
                  <a:pt x="944" y="400"/>
                  <a:pt x="944" y="407"/>
                </a:cubicBezTo>
                <a:cubicBezTo>
                  <a:pt x="944" y="414"/>
                  <a:pt x="949" y="420"/>
                  <a:pt x="956" y="420"/>
                </a:cubicBezTo>
                <a:cubicBezTo>
                  <a:pt x="963" y="420"/>
                  <a:pt x="969" y="414"/>
                  <a:pt x="969" y="407"/>
                </a:cubicBezTo>
                <a:cubicBezTo>
                  <a:pt x="969" y="400"/>
                  <a:pt x="963" y="394"/>
                  <a:pt x="956" y="394"/>
                </a:cubicBezTo>
                <a:close/>
                <a:moveTo>
                  <a:pt x="1232" y="420"/>
                </a:moveTo>
                <a:cubicBezTo>
                  <a:pt x="1239" y="420"/>
                  <a:pt x="1245" y="414"/>
                  <a:pt x="1245" y="407"/>
                </a:cubicBezTo>
                <a:cubicBezTo>
                  <a:pt x="1245" y="400"/>
                  <a:pt x="1239" y="394"/>
                  <a:pt x="1232" y="394"/>
                </a:cubicBezTo>
                <a:cubicBezTo>
                  <a:pt x="1225" y="394"/>
                  <a:pt x="1220" y="400"/>
                  <a:pt x="1220" y="407"/>
                </a:cubicBezTo>
                <a:cubicBezTo>
                  <a:pt x="1220" y="414"/>
                  <a:pt x="1225" y="420"/>
                  <a:pt x="1232" y="420"/>
                </a:cubicBezTo>
                <a:close/>
                <a:moveTo>
                  <a:pt x="1784" y="420"/>
                </a:moveTo>
                <a:cubicBezTo>
                  <a:pt x="1791" y="420"/>
                  <a:pt x="1797" y="414"/>
                  <a:pt x="1797" y="407"/>
                </a:cubicBezTo>
                <a:cubicBezTo>
                  <a:pt x="1797" y="400"/>
                  <a:pt x="1791" y="394"/>
                  <a:pt x="1784" y="394"/>
                </a:cubicBezTo>
                <a:cubicBezTo>
                  <a:pt x="1777" y="394"/>
                  <a:pt x="1772" y="400"/>
                  <a:pt x="1772" y="407"/>
                </a:cubicBezTo>
                <a:cubicBezTo>
                  <a:pt x="1772" y="414"/>
                  <a:pt x="1777" y="420"/>
                  <a:pt x="1784" y="420"/>
                </a:cubicBezTo>
                <a:close/>
                <a:moveTo>
                  <a:pt x="1824" y="420"/>
                </a:moveTo>
                <a:cubicBezTo>
                  <a:pt x="1831" y="420"/>
                  <a:pt x="1836" y="414"/>
                  <a:pt x="1836" y="407"/>
                </a:cubicBezTo>
                <a:cubicBezTo>
                  <a:pt x="1836" y="400"/>
                  <a:pt x="1831" y="394"/>
                  <a:pt x="1824" y="394"/>
                </a:cubicBezTo>
                <a:cubicBezTo>
                  <a:pt x="1817" y="394"/>
                  <a:pt x="1811" y="400"/>
                  <a:pt x="1811" y="407"/>
                </a:cubicBezTo>
                <a:cubicBezTo>
                  <a:pt x="1811" y="414"/>
                  <a:pt x="1817" y="420"/>
                  <a:pt x="1824" y="420"/>
                </a:cubicBezTo>
                <a:close/>
                <a:moveTo>
                  <a:pt x="1863" y="420"/>
                </a:moveTo>
                <a:cubicBezTo>
                  <a:pt x="1870" y="420"/>
                  <a:pt x="1876" y="414"/>
                  <a:pt x="1876" y="407"/>
                </a:cubicBezTo>
                <a:cubicBezTo>
                  <a:pt x="1876" y="400"/>
                  <a:pt x="1870" y="394"/>
                  <a:pt x="1863" y="394"/>
                </a:cubicBezTo>
                <a:cubicBezTo>
                  <a:pt x="1856" y="394"/>
                  <a:pt x="1850" y="400"/>
                  <a:pt x="1850" y="407"/>
                </a:cubicBezTo>
                <a:cubicBezTo>
                  <a:pt x="1850" y="414"/>
                  <a:pt x="1856" y="420"/>
                  <a:pt x="1863" y="420"/>
                </a:cubicBezTo>
                <a:close/>
                <a:moveTo>
                  <a:pt x="1942" y="420"/>
                </a:moveTo>
                <a:cubicBezTo>
                  <a:pt x="1949" y="420"/>
                  <a:pt x="1955" y="414"/>
                  <a:pt x="1955" y="407"/>
                </a:cubicBezTo>
                <a:cubicBezTo>
                  <a:pt x="1955" y="400"/>
                  <a:pt x="1949" y="394"/>
                  <a:pt x="1942" y="394"/>
                </a:cubicBezTo>
                <a:cubicBezTo>
                  <a:pt x="1935" y="394"/>
                  <a:pt x="1929" y="400"/>
                  <a:pt x="1929" y="407"/>
                </a:cubicBezTo>
                <a:cubicBezTo>
                  <a:pt x="1929" y="414"/>
                  <a:pt x="1935" y="420"/>
                  <a:pt x="1942" y="420"/>
                </a:cubicBezTo>
                <a:close/>
                <a:moveTo>
                  <a:pt x="1981" y="420"/>
                </a:moveTo>
                <a:cubicBezTo>
                  <a:pt x="1988" y="420"/>
                  <a:pt x="1994" y="414"/>
                  <a:pt x="1994" y="407"/>
                </a:cubicBezTo>
                <a:cubicBezTo>
                  <a:pt x="1994" y="400"/>
                  <a:pt x="1988" y="394"/>
                  <a:pt x="1981" y="394"/>
                </a:cubicBezTo>
                <a:cubicBezTo>
                  <a:pt x="1974" y="394"/>
                  <a:pt x="1969" y="400"/>
                  <a:pt x="1969" y="407"/>
                </a:cubicBezTo>
                <a:cubicBezTo>
                  <a:pt x="1969" y="414"/>
                  <a:pt x="1974" y="420"/>
                  <a:pt x="1981" y="420"/>
                </a:cubicBezTo>
                <a:close/>
                <a:moveTo>
                  <a:pt x="2021" y="420"/>
                </a:moveTo>
                <a:cubicBezTo>
                  <a:pt x="2028" y="420"/>
                  <a:pt x="2034" y="414"/>
                  <a:pt x="2034" y="407"/>
                </a:cubicBezTo>
                <a:cubicBezTo>
                  <a:pt x="2034" y="400"/>
                  <a:pt x="2028" y="394"/>
                  <a:pt x="2021" y="394"/>
                </a:cubicBezTo>
                <a:cubicBezTo>
                  <a:pt x="2014" y="394"/>
                  <a:pt x="2008" y="400"/>
                  <a:pt x="2008" y="407"/>
                </a:cubicBezTo>
                <a:cubicBezTo>
                  <a:pt x="2008" y="414"/>
                  <a:pt x="2014" y="420"/>
                  <a:pt x="2021" y="420"/>
                </a:cubicBezTo>
                <a:close/>
                <a:moveTo>
                  <a:pt x="2060" y="420"/>
                </a:moveTo>
                <a:cubicBezTo>
                  <a:pt x="2067" y="420"/>
                  <a:pt x="2073" y="414"/>
                  <a:pt x="2073" y="407"/>
                </a:cubicBezTo>
                <a:cubicBezTo>
                  <a:pt x="2073" y="400"/>
                  <a:pt x="2067" y="394"/>
                  <a:pt x="2060" y="394"/>
                </a:cubicBezTo>
                <a:cubicBezTo>
                  <a:pt x="2053" y="394"/>
                  <a:pt x="2048" y="400"/>
                  <a:pt x="2048" y="407"/>
                </a:cubicBezTo>
                <a:cubicBezTo>
                  <a:pt x="2048" y="414"/>
                  <a:pt x="2053" y="420"/>
                  <a:pt x="2060" y="420"/>
                </a:cubicBezTo>
                <a:close/>
                <a:moveTo>
                  <a:pt x="2100" y="420"/>
                </a:moveTo>
                <a:cubicBezTo>
                  <a:pt x="2107" y="420"/>
                  <a:pt x="2112" y="414"/>
                  <a:pt x="2112" y="407"/>
                </a:cubicBezTo>
                <a:cubicBezTo>
                  <a:pt x="2112" y="400"/>
                  <a:pt x="2107" y="394"/>
                  <a:pt x="2100" y="394"/>
                </a:cubicBezTo>
                <a:cubicBezTo>
                  <a:pt x="2093" y="394"/>
                  <a:pt x="2087" y="400"/>
                  <a:pt x="2087" y="407"/>
                </a:cubicBezTo>
                <a:cubicBezTo>
                  <a:pt x="2087" y="414"/>
                  <a:pt x="2093" y="420"/>
                  <a:pt x="2100" y="420"/>
                </a:cubicBezTo>
                <a:close/>
                <a:moveTo>
                  <a:pt x="2139" y="420"/>
                </a:moveTo>
                <a:cubicBezTo>
                  <a:pt x="2146" y="420"/>
                  <a:pt x="2152" y="414"/>
                  <a:pt x="2152" y="407"/>
                </a:cubicBezTo>
                <a:cubicBezTo>
                  <a:pt x="2152" y="400"/>
                  <a:pt x="2146" y="394"/>
                  <a:pt x="2139" y="394"/>
                </a:cubicBezTo>
                <a:cubicBezTo>
                  <a:pt x="2132" y="394"/>
                  <a:pt x="2126" y="400"/>
                  <a:pt x="2126" y="407"/>
                </a:cubicBezTo>
                <a:cubicBezTo>
                  <a:pt x="2126" y="414"/>
                  <a:pt x="2132" y="420"/>
                  <a:pt x="2139" y="420"/>
                </a:cubicBezTo>
                <a:close/>
                <a:moveTo>
                  <a:pt x="2179" y="420"/>
                </a:moveTo>
                <a:cubicBezTo>
                  <a:pt x="2186" y="420"/>
                  <a:pt x="2191" y="414"/>
                  <a:pt x="2191" y="407"/>
                </a:cubicBezTo>
                <a:cubicBezTo>
                  <a:pt x="2191" y="400"/>
                  <a:pt x="2186" y="394"/>
                  <a:pt x="2179" y="394"/>
                </a:cubicBezTo>
                <a:cubicBezTo>
                  <a:pt x="2171" y="394"/>
                  <a:pt x="2166" y="400"/>
                  <a:pt x="2166" y="407"/>
                </a:cubicBezTo>
                <a:cubicBezTo>
                  <a:pt x="2166" y="414"/>
                  <a:pt x="2171" y="420"/>
                  <a:pt x="2179" y="420"/>
                </a:cubicBezTo>
                <a:close/>
                <a:moveTo>
                  <a:pt x="2218" y="420"/>
                </a:moveTo>
                <a:cubicBezTo>
                  <a:pt x="2225" y="420"/>
                  <a:pt x="2231" y="414"/>
                  <a:pt x="2231" y="407"/>
                </a:cubicBezTo>
                <a:cubicBezTo>
                  <a:pt x="2231" y="400"/>
                  <a:pt x="2225" y="394"/>
                  <a:pt x="2218" y="394"/>
                </a:cubicBezTo>
                <a:cubicBezTo>
                  <a:pt x="2211" y="394"/>
                  <a:pt x="2205" y="400"/>
                  <a:pt x="2205" y="407"/>
                </a:cubicBezTo>
                <a:cubicBezTo>
                  <a:pt x="2205" y="414"/>
                  <a:pt x="2211" y="420"/>
                  <a:pt x="2218" y="420"/>
                </a:cubicBezTo>
                <a:close/>
                <a:moveTo>
                  <a:pt x="2257" y="420"/>
                </a:moveTo>
                <a:cubicBezTo>
                  <a:pt x="2264" y="420"/>
                  <a:pt x="2270" y="414"/>
                  <a:pt x="2270" y="407"/>
                </a:cubicBezTo>
                <a:cubicBezTo>
                  <a:pt x="2270" y="400"/>
                  <a:pt x="2264" y="394"/>
                  <a:pt x="2257" y="394"/>
                </a:cubicBezTo>
                <a:cubicBezTo>
                  <a:pt x="2250" y="394"/>
                  <a:pt x="2245" y="400"/>
                  <a:pt x="2245" y="407"/>
                </a:cubicBezTo>
                <a:cubicBezTo>
                  <a:pt x="2245" y="414"/>
                  <a:pt x="2250" y="420"/>
                  <a:pt x="2257" y="420"/>
                </a:cubicBezTo>
                <a:close/>
                <a:moveTo>
                  <a:pt x="2297" y="420"/>
                </a:moveTo>
                <a:cubicBezTo>
                  <a:pt x="2304" y="420"/>
                  <a:pt x="2310" y="414"/>
                  <a:pt x="2310" y="407"/>
                </a:cubicBezTo>
                <a:cubicBezTo>
                  <a:pt x="2310" y="400"/>
                  <a:pt x="2304" y="394"/>
                  <a:pt x="2297" y="394"/>
                </a:cubicBezTo>
                <a:cubicBezTo>
                  <a:pt x="2290" y="394"/>
                  <a:pt x="2284" y="400"/>
                  <a:pt x="2284" y="407"/>
                </a:cubicBezTo>
                <a:cubicBezTo>
                  <a:pt x="2284" y="414"/>
                  <a:pt x="2290" y="420"/>
                  <a:pt x="2297" y="420"/>
                </a:cubicBezTo>
                <a:close/>
                <a:moveTo>
                  <a:pt x="2336" y="420"/>
                </a:moveTo>
                <a:cubicBezTo>
                  <a:pt x="2343" y="420"/>
                  <a:pt x="2349" y="414"/>
                  <a:pt x="2349" y="407"/>
                </a:cubicBezTo>
                <a:cubicBezTo>
                  <a:pt x="2349" y="400"/>
                  <a:pt x="2343" y="394"/>
                  <a:pt x="2336" y="394"/>
                </a:cubicBezTo>
                <a:cubicBezTo>
                  <a:pt x="2329" y="394"/>
                  <a:pt x="2323" y="400"/>
                  <a:pt x="2323" y="407"/>
                </a:cubicBezTo>
                <a:cubicBezTo>
                  <a:pt x="2323" y="414"/>
                  <a:pt x="2329" y="420"/>
                  <a:pt x="2336" y="420"/>
                </a:cubicBezTo>
                <a:close/>
                <a:moveTo>
                  <a:pt x="2376" y="420"/>
                </a:moveTo>
                <a:cubicBezTo>
                  <a:pt x="2383" y="420"/>
                  <a:pt x="2388" y="414"/>
                  <a:pt x="2388" y="407"/>
                </a:cubicBezTo>
                <a:cubicBezTo>
                  <a:pt x="2388" y="400"/>
                  <a:pt x="2383" y="394"/>
                  <a:pt x="2376" y="394"/>
                </a:cubicBezTo>
                <a:cubicBezTo>
                  <a:pt x="2369" y="394"/>
                  <a:pt x="2363" y="400"/>
                  <a:pt x="2363" y="407"/>
                </a:cubicBezTo>
                <a:cubicBezTo>
                  <a:pt x="2363" y="414"/>
                  <a:pt x="2369" y="420"/>
                  <a:pt x="2376" y="420"/>
                </a:cubicBezTo>
                <a:close/>
                <a:moveTo>
                  <a:pt x="2415" y="420"/>
                </a:moveTo>
                <a:cubicBezTo>
                  <a:pt x="2422" y="420"/>
                  <a:pt x="2428" y="414"/>
                  <a:pt x="2428" y="407"/>
                </a:cubicBezTo>
                <a:cubicBezTo>
                  <a:pt x="2428" y="400"/>
                  <a:pt x="2422" y="394"/>
                  <a:pt x="2415" y="394"/>
                </a:cubicBezTo>
                <a:cubicBezTo>
                  <a:pt x="2408" y="394"/>
                  <a:pt x="2402" y="400"/>
                  <a:pt x="2402" y="407"/>
                </a:cubicBezTo>
                <a:cubicBezTo>
                  <a:pt x="2402" y="414"/>
                  <a:pt x="2408" y="420"/>
                  <a:pt x="2415" y="420"/>
                </a:cubicBezTo>
                <a:close/>
                <a:moveTo>
                  <a:pt x="2454" y="420"/>
                </a:moveTo>
                <a:cubicBezTo>
                  <a:pt x="2462" y="420"/>
                  <a:pt x="2467" y="414"/>
                  <a:pt x="2467" y="407"/>
                </a:cubicBezTo>
                <a:cubicBezTo>
                  <a:pt x="2467" y="400"/>
                  <a:pt x="2462" y="394"/>
                  <a:pt x="2454" y="394"/>
                </a:cubicBezTo>
                <a:cubicBezTo>
                  <a:pt x="2447" y="394"/>
                  <a:pt x="2442" y="400"/>
                  <a:pt x="2442" y="407"/>
                </a:cubicBezTo>
                <a:cubicBezTo>
                  <a:pt x="2442" y="414"/>
                  <a:pt x="2447" y="420"/>
                  <a:pt x="2454" y="420"/>
                </a:cubicBezTo>
                <a:close/>
                <a:moveTo>
                  <a:pt x="2494" y="420"/>
                </a:moveTo>
                <a:cubicBezTo>
                  <a:pt x="2501" y="420"/>
                  <a:pt x="2507" y="414"/>
                  <a:pt x="2507" y="407"/>
                </a:cubicBezTo>
                <a:cubicBezTo>
                  <a:pt x="2507" y="400"/>
                  <a:pt x="2501" y="394"/>
                  <a:pt x="2494" y="394"/>
                </a:cubicBezTo>
                <a:cubicBezTo>
                  <a:pt x="2487" y="394"/>
                  <a:pt x="2481" y="400"/>
                  <a:pt x="2481" y="407"/>
                </a:cubicBezTo>
                <a:cubicBezTo>
                  <a:pt x="2481" y="414"/>
                  <a:pt x="2487" y="420"/>
                  <a:pt x="2494" y="420"/>
                </a:cubicBezTo>
                <a:close/>
                <a:moveTo>
                  <a:pt x="2533" y="420"/>
                </a:moveTo>
                <a:cubicBezTo>
                  <a:pt x="2540" y="420"/>
                  <a:pt x="2546" y="414"/>
                  <a:pt x="2546" y="407"/>
                </a:cubicBezTo>
                <a:cubicBezTo>
                  <a:pt x="2546" y="400"/>
                  <a:pt x="2540" y="394"/>
                  <a:pt x="2533" y="394"/>
                </a:cubicBezTo>
                <a:cubicBezTo>
                  <a:pt x="2526" y="394"/>
                  <a:pt x="2521" y="400"/>
                  <a:pt x="2521" y="407"/>
                </a:cubicBezTo>
                <a:cubicBezTo>
                  <a:pt x="2521" y="414"/>
                  <a:pt x="2526" y="420"/>
                  <a:pt x="2533" y="420"/>
                </a:cubicBezTo>
                <a:close/>
                <a:moveTo>
                  <a:pt x="2573" y="420"/>
                </a:moveTo>
                <a:cubicBezTo>
                  <a:pt x="2580" y="420"/>
                  <a:pt x="2586" y="414"/>
                  <a:pt x="2586" y="407"/>
                </a:cubicBezTo>
                <a:cubicBezTo>
                  <a:pt x="2586" y="400"/>
                  <a:pt x="2580" y="394"/>
                  <a:pt x="2573" y="394"/>
                </a:cubicBezTo>
                <a:cubicBezTo>
                  <a:pt x="2566" y="394"/>
                  <a:pt x="2560" y="400"/>
                  <a:pt x="2560" y="407"/>
                </a:cubicBezTo>
                <a:cubicBezTo>
                  <a:pt x="2560" y="414"/>
                  <a:pt x="2566" y="420"/>
                  <a:pt x="2573" y="420"/>
                </a:cubicBezTo>
                <a:close/>
                <a:moveTo>
                  <a:pt x="2612" y="420"/>
                </a:moveTo>
                <a:cubicBezTo>
                  <a:pt x="2619" y="420"/>
                  <a:pt x="2625" y="414"/>
                  <a:pt x="2625" y="407"/>
                </a:cubicBezTo>
                <a:cubicBezTo>
                  <a:pt x="2625" y="400"/>
                  <a:pt x="2619" y="394"/>
                  <a:pt x="2612" y="394"/>
                </a:cubicBezTo>
                <a:cubicBezTo>
                  <a:pt x="2605" y="394"/>
                  <a:pt x="2599" y="400"/>
                  <a:pt x="2599" y="407"/>
                </a:cubicBezTo>
                <a:cubicBezTo>
                  <a:pt x="2599" y="414"/>
                  <a:pt x="2605" y="420"/>
                  <a:pt x="2612" y="420"/>
                </a:cubicBezTo>
                <a:close/>
                <a:moveTo>
                  <a:pt x="2652" y="420"/>
                </a:moveTo>
                <a:cubicBezTo>
                  <a:pt x="2659" y="420"/>
                  <a:pt x="2664" y="414"/>
                  <a:pt x="2664" y="407"/>
                </a:cubicBezTo>
                <a:cubicBezTo>
                  <a:pt x="2664" y="400"/>
                  <a:pt x="2659" y="394"/>
                  <a:pt x="2652" y="394"/>
                </a:cubicBezTo>
                <a:cubicBezTo>
                  <a:pt x="2645" y="394"/>
                  <a:pt x="2639" y="400"/>
                  <a:pt x="2639" y="407"/>
                </a:cubicBezTo>
                <a:cubicBezTo>
                  <a:pt x="2639" y="414"/>
                  <a:pt x="2645" y="420"/>
                  <a:pt x="2652" y="420"/>
                </a:cubicBezTo>
                <a:close/>
                <a:moveTo>
                  <a:pt x="2691" y="420"/>
                </a:moveTo>
                <a:cubicBezTo>
                  <a:pt x="2698" y="420"/>
                  <a:pt x="2704" y="414"/>
                  <a:pt x="2704" y="407"/>
                </a:cubicBezTo>
                <a:cubicBezTo>
                  <a:pt x="2704" y="400"/>
                  <a:pt x="2698" y="394"/>
                  <a:pt x="2691" y="394"/>
                </a:cubicBezTo>
                <a:cubicBezTo>
                  <a:pt x="2684" y="394"/>
                  <a:pt x="2678" y="400"/>
                  <a:pt x="2678" y="407"/>
                </a:cubicBezTo>
                <a:cubicBezTo>
                  <a:pt x="2678" y="414"/>
                  <a:pt x="2684" y="420"/>
                  <a:pt x="2691" y="420"/>
                </a:cubicBezTo>
                <a:close/>
                <a:moveTo>
                  <a:pt x="2730" y="420"/>
                </a:moveTo>
                <a:cubicBezTo>
                  <a:pt x="2738" y="420"/>
                  <a:pt x="2743" y="414"/>
                  <a:pt x="2743" y="407"/>
                </a:cubicBezTo>
                <a:cubicBezTo>
                  <a:pt x="2743" y="400"/>
                  <a:pt x="2738" y="394"/>
                  <a:pt x="2730" y="394"/>
                </a:cubicBezTo>
                <a:cubicBezTo>
                  <a:pt x="2723" y="394"/>
                  <a:pt x="2718" y="400"/>
                  <a:pt x="2718" y="407"/>
                </a:cubicBezTo>
                <a:cubicBezTo>
                  <a:pt x="2718" y="414"/>
                  <a:pt x="2723" y="420"/>
                  <a:pt x="2730" y="420"/>
                </a:cubicBezTo>
                <a:close/>
                <a:moveTo>
                  <a:pt x="2770" y="420"/>
                </a:moveTo>
                <a:cubicBezTo>
                  <a:pt x="2777" y="420"/>
                  <a:pt x="2783" y="414"/>
                  <a:pt x="2783" y="407"/>
                </a:cubicBezTo>
                <a:cubicBezTo>
                  <a:pt x="2783" y="400"/>
                  <a:pt x="2777" y="394"/>
                  <a:pt x="2770" y="394"/>
                </a:cubicBezTo>
                <a:cubicBezTo>
                  <a:pt x="2763" y="394"/>
                  <a:pt x="2757" y="400"/>
                  <a:pt x="2757" y="407"/>
                </a:cubicBezTo>
                <a:cubicBezTo>
                  <a:pt x="2757" y="414"/>
                  <a:pt x="2763" y="420"/>
                  <a:pt x="2770" y="420"/>
                </a:cubicBezTo>
                <a:close/>
                <a:moveTo>
                  <a:pt x="2809" y="420"/>
                </a:moveTo>
                <a:cubicBezTo>
                  <a:pt x="2816" y="420"/>
                  <a:pt x="2822" y="414"/>
                  <a:pt x="2822" y="407"/>
                </a:cubicBezTo>
                <a:cubicBezTo>
                  <a:pt x="2822" y="400"/>
                  <a:pt x="2816" y="394"/>
                  <a:pt x="2809" y="394"/>
                </a:cubicBezTo>
                <a:cubicBezTo>
                  <a:pt x="2802" y="394"/>
                  <a:pt x="2797" y="400"/>
                  <a:pt x="2797" y="407"/>
                </a:cubicBezTo>
                <a:cubicBezTo>
                  <a:pt x="2797" y="414"/>
                  <a:pt x="2802" y="420"/>
                  <a:pt x="2809" y="420"/>
                </a:cubicBezTo>
                <a:close/>
                <a:moveTo>
                  <a:pt x="2849" y="420"/>
                </a:moveTo>
                <a:cubicBezTo>
                  <a:pt x="2856" y="420"/>
                  <a:pt x="2861" y="414"/>
                  <a:pt x="2861" y="407"/>
                </a:cubicBezTo>
                <a:cubicBezTo>
                  <a:pt x="2861" y="400"/>
                  <a:pt x="2856" y="394"/>
                  <a:pt x="2849" y="394"/>
                </a:cubicBezTo>
                <a:cubicBezTo>
                  <a:pt x="2842" y="394"/>
                  <a:pt x="2836" y="400"/>
                  <a:pt x="2836" y="407"/>
                </a:cubicBezTo>
                <a:cubicBezTo>
                  <a:pt x="2836" y="414"/>
                  <a:pt x="2842" y="420"/>
                  <a:pt x="2849" y="420"/>
                </a:cubicBezTo>
                <a:close/>
                <a:moveTo>
                  <a:pt x="2888" y="420"/>
                </a:moveTo>
                <a:cubicBezTo>
                  <a:pt x="2895" y="420"/>
                  <a:pt x="2901" y="414"/>
                  <a:pt x="2901" y="407"/>
                </a:cubicBezTo>
                <a:cubicBezTo>
                  <a:pt x="2901" y="400"/>
                  <a:pt x="2895" y="394"/>
                  <a:pt x="2888" y="394"/>
                </a:cubicBezTo>
                <a:cubicBezTo>
                  <a:pt x="2881" y="394"/>
                  <a:pt x="2875" y="400"/>
                  <a:pt x="2875" y="407"/>
                </a:cubicBezTo>
                <a:cubicBezTo>
                  <a:pt x="2875" y="414"/>
                  <a:pt x="2881" y="420"/>
                  <a:pt x="2888" y="420"/>
                </a:cubicBezTo>
                <a:close/>
                <a:moveTo>
                  <a:pt x="2928" y="420"/>
                </a:moveTo>
                <a:cubicBezTo>
                  <a:pt x="2935" y="420"/>
                  <a:pt x="2940" y="414"/>
                  <a:pt x="2940" y="407"/>
                </a:cubicBezTo>
                <a:cubicBezTo>
                  <a:pt x="2940" y="400"/>
                  <a:pt x="2935" y="394"/>
                  <a:pt x="2928" y="394"/>
                </a:cubicBezTo>
                <a:cubicBezTo>
                  <a:pt x="2921" y="394"/>
                  <a:pt x="2915" y="400"/>
                  <a:pt x="2915" y="407"/>
                </a:cubicBezTo>
                <a:cubicBezTo>
                  <a:pt x="2915" y="414"/>
                  <a:pt x="2921" y="420"/>
                  <a:pt x="2928" y="420"/>
                </a:cubicBezTo>
                <a:close/>
                <a:moveTo>
                  <a:pt x="2967" y="420"/>
                </a:moveTo>
                <a:cubicBezTo>
                  <a:pt x="2974" y="420"/>
                  <a:pt x="2980" y="414"/>
                  <a:pt x="2980" y="407"/>
                </a:cubicBezTo>
                <a:cubicBezTo>
                  <a:pt x="2980" y="400"/>
                  <a:pt x="2974" y="394"/>
                  <a:pt x="2967" y="394"/>
                </a:cubicBezTo>
                <a:cubicBezTo>
                  <a:pt x="2960" y="394"/>
                  <a:pt x="2954" y="400"/>
                  <a:pt x="2954" y="407"/>
                </a:cubicBezTo>
                <a:cubicBezTo>
                  <a:pt x="2954" y="414"/>
                  <a:pt x="2960" y="420"/>
                  <a:pt x="2967" y="420"/>
                </a:cubicBezTo>
                <a:close/>
                <a:moveTo>
                  <a:pt x="3006" y="420"/>
                </a:moveTo>
                <a:cubicBezTo>
                  <a:pt x="3013" y="420"/>
                  <a:pt x="3019" y="414"/>
                  <a:pt x="3019" y="407"/>
                </a:cubicBezTo>
                <a:cubicBezTo>
                  <a:pt x="3019" y="400"/>
                  <a:pt x="3013" y="394"/>
                  <a:pt x="3006" y="394"/>
                </a:cubicBezTo>
                <a:cubicBezTo>
                  <a:pt x="2999" y="394"/>
                  <a:pt x="2994" y="400"/>
                  <a:pt x="2994" y="407"/>
                </a:cubicBezTo>
                <a:cubicBezTo>
                  <a:pt x="2994" y="414"/>
                  <a:pt x="2999" y="420"/>
                  <a:pt x="3006" y="420"/>
                </a:cubicBezTo>
                <a:close/>
                <a:moveTo>
                  <a:pt x="3046" y="420"/>
                </a:moveTo>
                <a:cubicBezTo>
                  <a:pt x="3053" y="420"/>
                  <a:pt x="3059" y="414"/>
                  <a:pt x="3059" y="407"/>
                </a:cubicBezTo>
                <a:cubicBezTo>
                  <a:pt x="3059" y="400"/>
                  <a:pt x="3053" y="394"/>
                  <a:pt x="3046" y="394"/>
                </a:cubicBezTo>
                <a:cubicBezTo>
                  <a:pt x="3039" y="394"/>
                  <a:pt x="3033" y="400"/>
                  <a:pt x="3033" y="407"/>
                </a:cubicBezTo>
                <a:cubicBezTo>
                  <a:pt x="3033" y="414"/>
                  <a:pt x="3039" y="420"/>
                  <a:pt x="3046" y="420"/>
                </a:cubicBezTo>
                <a:close/>
                <a:moveTo>
                  <a:pt x="3085" y="420"/>
                </a:moveTo>
                <a:cubicBezTo>
                  <a:pt x="3092" y="420"/>
                  <a:pt x="3098" y="414"/>
                  <a:pt x="3098" y="407"/>
                </a:cubicBezTo>
                <a:cubicBezTo>
                  <a:pt x="3098" y="400"/>
                  <a:pt x="3092" y="394"/>
                  <a:pt x="3085" y="394"/>
                </a:cubicBezTo>
                <a:cubicBezTo>
                  <a:pt x="3078" y="394"/>
                  <a:pt x="3073" y="400"/>
                  <a:pt x="3073" y="407"/>
                </a:cubicBezTo>
                <a:cubicBezTo>
                  <a:pt x="3073" y="414"/>
                  <a:pt x="3078" y="420"/>
                  <a:pt x="3085" y="420"/>
                </a:cubicBezTo>
                <a:close/>
                <a:moveTo>
                  <a:pt x="3125" y="420"/>
                </a:moveTo>
                <a:cubicBezTo>
                  <a:pt x="3132" y="420"/>
                  <a:pt x="3137" y="414"/>
                  <a:pt x="3137" y="407"/>
                </a:cubicBezTo>
                <a:cubicBezTo>
                  <a:pt x="3137" y="400"/>
                  <a:pt x="3132" y="394"/>
                  <a:pt x="3125" y="394"/>
                </a:cubicBezTo>
                <a:cubicBezTo>
                  <a:pt x="3118" y="394"/>
                  <a:pt x="3112" y="400"/>
                  <a:pt x="3112" y="407"/>
                </a:cubicBezTo>
                <a:cubicBezTo>
                  <a:pt x="3112" y="414"/>
                  <a:pt x="3118" y="420"/>
                  <a:pt x="3125" y="420"/>
                </a:cubicBezTo>
                <a:close/>
                <a:moveTo>
                  <a:pt x="3164" y="420"/>
                </a:moveTo>
                <a:cubicBezTo>
                  <a:pt x="3171" y="420"/>
                  <a:pt x="3177" y="414"/>
                  <a:pt x="3177" y="407"/>
                </a:cubicBezTo>
                <a:cubicBezTo>
                  <a:pt x="3177" y="400"/>
                  <a:pt x="3171" y="394"/>
                  <a:pt x="3164" y="394"/>
                </a:cubicBezTo>
                <a:cubicBezTo>
                  <a:pt x="3157" y="394"/>
                  <a:pt x="3151" y="400"/>
                  <a:pt x="3151" y="407"/>
                </a:cubicBezTo>
                <a:cubicBezTo>
                  <a:pt x="3151" y="414"/>
                  <a:pt x="3157" y="420"/>
                  <a:pt x="3164" y="420"/>
                </a:cubicBezTo>
                <a:close/>
                <a:moveTo>
                  <a:pt x="3204" y="420"/>
                </a:moveTo>
                <a:cubicBezTo>
                  <a:pt x="3211" y="420"/>
                  <a:pt x="3216" y="414"/>
                  <a:pt x="3216" y="407"/>
                </a:cubicBezTo>
                <a:cubicBezTo>
                  <a:pt x="3216" y="400"/>
                  <a:pt x="3211" y="394"/>
                  <a:pt x="3204" y="394"/>
                </a:cubicBezTo>
                <a:cubicBezTo>
                  <a:pt x="3197" y="394"/>
                  <a:pt x="3191" y="400"/>
                  <a:pt x="3191" y="407"/>
                </a:cubicBezTo>
                <a:cubicBezTo>
                  <a:pt x="3191" y="414"/>
                  <a:pt x="3197" y="420"/>
                  <a:pt x="3204" y="420"/>
                </a:cubicBezTo>
                <a:close/>
                <a:moveTo>
                  <a:pt x="3243" y="420"/>
                </a:moveTo>
                <a:cubicBezTo>
                  <a:pt x="3250" y="420"/>
                  <a:pt x="3256" y="414"/>
                  <a:pt x="3256" y="407"/>
                </a:cubicBezTo>
                <a:cubicBezTo>
                  <a:pt x="3256" y="400"/>
                  <a:pt x="3250" y="394"/>
                  <a:pt x="3243" y="394"/>
                </a:cubicBezTo>
                <a:cubicBezTo>
                  <a:pt x="3236" y="394"/>
                  <a:pt x="3230" y="400"/>
                  <a:pt x="3230" y="407"/>
                </a:cubicBezTo>
                <a:cubicBezTo>
                  <a:pt x="3230" y="414"/>
                  <a:pt x="3236" y="420"/>
                  <a:pt x="3243" y="420"/>
                </a:cubicBezTo>
                <a:close/>
                <a:moveTo>
                  <a:pt x="3282" y="420"/>
                </a:moveTo>
                <a:cubicBezTo>
                  <a:pt x="3289" y="420"/>
                  <a:pt x="3295" y="414"/>
                  <a:pt x="3295" y="407"/>
                </a:cubicBezTo>
                <a:cubicBezTo>
                  <a:pt x="3295" y="400"/>
                  <a:pt x="3289" y="394"/>
                  <a:pt x="3282" y="394"/>
                </a:cubicBezTo>
                <a:cubicBezTo>
                  <a:pt x="3275" y="394"/>
                  <a:pt x="3270" y="400"/>
                  <a:pt x="3270" y="407"/>
                </a:cubicBezTo>
                <a:cubicBezTo>
                  <a:pt x="3270" y="414"/>
                  <a:pt x="3275" y="420"/>
                  <a:pt x="3282" y="420"/>
                </a:cubicBezTo>
                <a:close/>
                <a:moveTo>
                  <a:pt x="3361" y="394"/>
                </a:moveTo>
                <a:cubicBezTo>
                  <a:pt x="3354" y="394"/>
                  <a:pt x="3349" y="400"/>
                  <a:pt x="3349" y="407"/>
                </a:cubicBezTo>
                <a:cubicBezTo>
                  <a:pt x="3349" y="414"/>
                  <a:pt x="3354" y="420"/>
                  <a:pt x="3361" y="420"/>
                </a:cubicBezTo>
                <a:cubicBezTo>
                  <a:pt x="3368" y="420"/>
                  <a:pt x="3374" y="414"/>
                  <a:pt x="3374" y="407"/>
                </a:cubicBezTo>
                <a:cubicBezTo>
                  <a:pt x="3374" y="400"/>
                  <a:pt x="3368" y="394"/>
                  <a:pt x="3361" y="394"/>
                </a:cubicBezTo>
                <a:close/>
                <a:moveTo>
                  <a:pt x="3401" y="420"/>
                </a:moveTo>
                <a:cubicBezTo>
                  <a:pt x="3408" y="420"/>
                  <a:pt x="3413" y="414"/>
                  <a:pt x="3413" y="407"/>
                </a:cubicBezTo>
                <a:cubicBezTo>
                  <a:pt x="3413" y="400"/>
                  <a:pt x="3408" y="394"/>
                  <a:pt x="3401" y="394"/>
                </a:cubicBezTo>
                <a:cubicBezTo>
                  <a:pt x="3394" y="394"/>
                  <a:pt x="3388" y="400"/>
                  <a:pt x="3388" y="407"/>
                </a:cubicBezTo>
                <a:cubicBezTo>
                  <a:pt x="3388" y="414"/>
                  <a:pt x="3394" y="420"/>
                  <a:pt x="3401" y="420"/>
                </a:cubicBezTo>
                <a:close/>
                <a:moveTo>
                  <a:pt x="3440" y="420"/>
                </a:moveTo>
                <a:cubicBezTo>
                  <a:pt x="3447" y="420"/>
                  <a:pt x="3453" y="414"/>
                  <a:pt x="3453" y="407"/>
                </a:cubicBezTo>
                <a:cubicBezTo>
                  <a:pt x="3453" y="400"/>
                  <a:pt x="3447" y="394"/>
                  <a:pt x="3440" y="394"/>
                </a:cubicBezTo>
                <a:cubicBezTo>
                  <a:pt x="3433" y="394"/>
                  <a:pt x="3427" y="400"/>
                  <a:pt x="3427" y="407"/>
                </a:cubicBezTo>
                <a:cubicBezTo>
                  <a:pt x="3427" y="414"/>
                  <a:pt x="3433" y="420"/>
                  <a:pt x="3440" y="420"/>
                </a:cubicBezTo>
                <a:close/>
                <a:moveTo>
                  <a:pt x="89" y="434"/>
                </a:moveTo>
                <a:cubicBezTo>
                  <a:pt x="82" y="434"/>
                  <a:pt x="76" y="439"/>
                  <a:pt x="76" y="446"/>
                </a:cubicBezTo>
                <a:cubicBezTo>
                  <a:pt x="76" y="453"/>
                  <a:pt x="82" y="459"/>
                  <a:pt x="89" y="459"/>
                </a:cubicBezTo>
                <a:cubicBezTo>
                  <a:pt x="96" y="459"/>
                  <a:pt x="102" y="453"/>
                  <a:pt x="102" y="446"/>
                </a:cubicBezTo>
                <a:cubicBezTo>
                  <a:pt x="102" y="439"/>
                  <a:pt x="96" y="434"/>
                  <a:pt x="89" y="434"/>
                </a:cubicBezTo>
                <a:close/>
                <a:moveTo>
                  <a:pt x="128" y="434"/>
                </a:moveTo>
                <a:cubicBezTo>
                  <a:pt x="121" y="434"/>
                  <a:pt x="116" y="439"/>
                  <a:pt x="116" y="446"/>
                </a:cubicBezTo>
                <a:cubicBezTo>
                  <a:pt x="116" y="453"/>
                  <a:pt x="121" y="459"/>
                  <a:pt x="128" y="459"/>
                </a:cubicBezTo>
                <a:cubicBezTo>
                  <a:pt x="136" y="459"/>
                  <a:pt x="141" y="453"/>
                  <a:pt x="141" y="446"/>
                </a:cubicBezTo>
                <a:cubicBezTo>
                  <a:pt x="141" y="439"/>
                  <a:pt x="136" y="434"/>
                  <a:pt x="128" y="434"/>
                </a:cubicBezTo>
                <a:close/>
                <a:moveTo>
                  <a:pt x="326" y="434"/>
                </a:moveTo>
                <a:cubicBezTo>
                  <a:pt x="319" y="434"/>
                  <a:pt x="313" y="439"/>
                  <a:pt x="313" y="446"/>
                </a:cubicBezTo>
                <a:cubicBezTo>
                  <a:pt x="313" y="453"/>
                  <a:pt x="319" y="459"/>
                  <a:pt x="326" y="459"/>
                </a:cubicBezTo>
                <a:cubicBezTo>
                  <a:pt x="333" y="459"/>
                  <a:pt x="338" y="453"/>
                  <a:pt x="338" y="446"/>
                </a:cubicBezTo>
                <a:cubicBezTo>
                  <a:pt x="338" y="439"/>
                  <a:pt x="333" y="434"/>
                  <a:pt x="326" y="434"/>
                </a:cubicBezTo>
                <a:close/>
                <a:moveTo>
                  <a:pt x="365" y="459"/>
                </a:moveTo>
                <a:cubicBezTo>
                  <a:pt x="372" y="459"/>
                  <a:pt x="378" y="453"/>
                  <a:pt x="378" y="446"/>
                </a:cubicBezTo>
                <a:cubicBezTo>
                  <a:pt x="378" y="439"/>
                  <a:pt x="372" y="434"/>
                  <a:pt x="365" y="434"/>
                </a:cubicBezTo>
                <a:cubicBezTo>
                  <a:pt x="358" y="434"/>
                  <a:pt x="352" y="439"/>
                  <a:pt x="352" y="446"/>
                </a:cubicBezTo>
                <a:cubicBezTo>
                  <a:pt x="352" y="453"/>
                  <a:pt x="358" y="459"/>
                  <a:pt x="365" y="459"/>
                </a:cubicBezTo>
                <a:close/>
                <a:moveTo>
                  <a:pt x="404" y="459"/>
                </a:moveTo>
                <a:cubicBezTo>
                  <a:pt x="411" y="459"/>
                  <a:pt x="417" y="453"/>
                  <a:pt x="417" y="446"/>
                </a:cubicBezTo>
                <a:cubicBezTo>
                  <a:pt x="417" y="439"/>
                  <a:pt x="411" y="434"/>
                  <a:pt x="404" y="434"/>
                </a:cubicBezTo>
                <a:cubicBezTo>
                  <a:pt x="397" y="434"/>
                  <a:pt x="392" y="439"/>
                  <a:pt x="392" y="446"/>
                </a:cubicBezTo>
                <a:cubicBezTo>
                  <a:pt x="392" y="453"/>
                  <a:pt x="397" y="459"/>
                  <a:pt x="404" y="459"/>
                </a:cubicBezTo>
                <a:close/>
                <a:moveTo>
                  <a:pt x="444" y="459"/>
                </a:moveTo>
                <a:cubicBezTo>
                  <a:pt x="451" y="459"/>
                  <a:pt x="457" y="453"/>
                  <a:pt x="457" y="446"/>
                </a:cubicBezTo>
                <a:cubicBezTo>
                  <a:pt x="457" y="439"/>
                  <a:pt x="451" y="434"/>
                  <a:pt x="444" y="434"/>
                </a:cubicBezTo>
                <a:cubicBezTo>
                  <a:pt x="437" y="434"/>
                  <a:pt x="431" y="439"/>
                  <a:pt x="431" y="446"/>
                </a:cubicBezTo>
                <a:cubicBezTo>
                  <a:pt x="431" y="453"/>
                  <a:pt x="437" y="459"/>
                  <a:pt x="444" y="459"/>
                </a:cubicBezTo>
                <a:close/>
                <a:moveTo>
                  <a:pt x="483" y="459"/>
                </a:moveTo>
                <a:cubicBezTo>
                  <a:pt x="490" y="459"/>
                  <a:pt x="496" y="453"/>
                  <a:pt x="496" y="446"/>
                </a:cubicBezTo>
                <a:cubicBezTo>
                  <a:pt x="496" y="439"/>
                  <a:pt x="490" y="434"/>
                  <a:pt x="483" y="434"/>
                </a:cubicBezTo>
                <a:cubicBezTo>
                  <a:pt x="476" y="434"/>
                  <a:pt x="471" y="439"/>
                  <a:pt x="471" y="446"/>
                </a:cubicBezTo>
                <a:cubicBezTo>
                  <a:pt x="471" y="453"/>
                  <a:pt x="476" y="459"/>
                  <a:pt x="483" y="459"/>
                </a:cubicBezTo>
                <a:close/>
                <a:moveTo>
                  <a:pt x="523" y="459"/>
                </a:moveTo>
                <a:cubicBezTo>
                  <a:pt x="530" y="459"/>
                  <a:pt x="535" y="453"/>
                  <a:pt x="535" y="446"/>
                </a:cubicBezTo>
                <a:cubicBezTo>
                  <a:pt x="535" y="439"/>
                  <a:pt x="530" y="434"/>
                  <a:pt x="523" y="434"/>
                </a:cubicBezTo>
                <a:cubicBezTo>
                  <a:pt x="516" y="434"/>
                  <a:pt x="510" y="439"/>
                  <a:pt x="510" y="446"/>
                </a:cubicBezTo>
                <a:cubicBezTo>
                  <a:pt x="510" y="453"/>
                  <a:pt x="516" y="459"/>
                  <a:pt x="523" y="459"/>
                </a:cubicBezTo>
                <a:close/>
                <a:moveTo>
                  <a:pt x="562" y="459"/>
                </a:moveTo>
                <a:cubicBezTo>
                  <a:pt x="569" y="459"/>
                  <a:pt x="575" y="453"/>
                  <a:pt x="575" y="446"/>
                </a:cubicBezTo>
                <a:cubicBezTo>
                  <a:pt x="575" y="439"/>
                  <a:pt x="569" y="434"/>
                  <a:pt x="562" y="434"/>
                </a:cubicBezTo>
                <a:cubicBezTo>
                  <a:pt x="555" y="434"/>
                  <a:pt x="549" y="439"/>
                  <a:pt x="549" y="446"/>
                </a:cubicBezTo>
                <a:cubicBezTo>
                  <a:pt x="549" y="453"/>
                  <a:pt x="555" y="459"/>
                  <a:pt x="562" y="459"/>
                </a:cubicBezTo>
                <a:close/>
                <a:moveTo>
                  <a:pt x="602" y="459"/>
                </a:moveTo>
                <a:cubicBezTo>
                  <a:pt x="609" y="459"/>
                  <a:pt x="614" y="453"/>
                  <a:pt x="614" y="446"/>
                </a:cubicBezTo>
                <a:cubicBezTo>
                  <a:pt x="614" y="439"/>
                  <a:pt x="609" y="434"/>
                  <a:pt x="602" y="434"/>
                </a:cubicBezTo>
                <a:cubicBezTo>
                  <a:pt x="595" y="434"/>
                  <a:pt x="589" y="439"/>
                  <a:pt x="589" y="446"/>
                </a:cubicBezTo>
                <a:cubicBezTo>
                  <a:pt x="589" y="453"/>
                  <a:pt x="595" y="459"/>
                  <a:pt x="602" y="459"/>
                </a:cubicBezTo>
                <a:close/>
                <a:moveTo>
                  <a:pt x="641" y="459"/>
                </a:moveTo>
                <a:cubicBezTo>
                  <a:pt x="648" y="459"/>
                  <a:pt x="654" y="453"/>
                  <a:pt x="654" y="446"/>
                </a:cubicBezTo>
                <a:cubicBezTo>
                  <a:pt x="654" y="439"/>
                  <a:pt x="648" y="434"/>
                  <a:pt x="641" y="434"/>
                </a:cubicBezTo>
                <a:cubicBezTo>
                  <a:pt x="634" y="434"/>
                  <a:pt x="628" y="439"/>
                  <a:pt x="628" y="446"/>
                </a:cubicBezTo>
                <a:cubicBezTo>
                  <a:pt x="628" y="453"/>
                  <a:pt x="634" y="459"/>
                  <a:pt x="641" y="459"/>
                </a:cubicBezTo>
                <a:close/>
                <a:moveTo>
                  <a:pt x="680" y="459"/>
                </a:moveTo>
                <a:cubicBezTo>
                  <a:pt x="687" y="459"/>
                  <a:pt x="693" y="453"/>
                  <a:pt x="693" y="446"/>
                </a:cubicBezTo>
                <a:cubicBezTo>
                  <a:pt x="693" y="439"/>
                  <a:pt x="687" y="434"/>
                  <a:pt x="680" y="434"/>
                </a:cubicBezTo>
                <a:cubicBezTo>
                  <a:pt x="673" y="434"/>
                  <a:pt x="668" y="439"/>
                  <a:pt x="668" y="446"/>
                </a:cubicBezTo>
                <a:cubicBezTo>
                  <a:pt x="668" y="453"/>
                  <a:pt x="673" y="459"/>
                  <a:pt x="680" y="459"/>
                </a:cubicBezTo>
                <a:close/>
                <a:moveTo>
                  <a:pt x="720" y="459"/>
                </a:moveTo>
                <a:cubicBezTo>
                  <a:pt x="727" y="459"/>
                  <a:pt x="733" y="453"/>
                  <a:pt x="733" y="446"/>
                </a:cubicBezTo>
                <a:cubicBezTo>
                  <a:pt x="733" y="439"/>
                  <a:pt x="727" y="434"/>
                  <a:pt x="720" y="434"/>
                </a:cubicBezTo>
                <a:cubicBezTo>
                  <a:pt x="713" y="434"/>
                  <a:pt x="707" y="439"/>
                  <a:pt x="707" y="446"/>
                </a:cubicBezTo>
                <a:cubicBezTo>
                  <a:pt x="707" y="453"/>
                  <a:pt x="713" y="459"/>
                  <a:pt x="720" y="459"/>
                </a:cubicBezTo>
                <a:close/>
                <a:moveTo>
                  <a:pt x="917" y="459"/>
                </a:moveTo>
                <a:cubicBezTo>
                  <a:pt x="924" y="459"/>
                  <a:pt x="930" y="453"/>
                  <a:pt x="930" y="446"/>
                </a:cubicBezTo>
                <a:cubicBezTo>
                  <a:pt x="930" y="439"/>
                  <a:pt x="924" y="434"/>
                  <a:pt x="917" y="434"/>
                </a:cubicBezTo>
                <a:cubicBezTo>
                  <a:pt x="910" y="434"/>
                  <a:pt x="904" y="439"/>
                  <a:pt x="904" y="446"/>
                </a:cubicBezTo>
                <a:cubicBezTo>
                  <a:pt x="904" y="453"/>
                  <a:pt x="910" y="459"/>
                  <a:pt x="917" y="459"/>
                </a:cubicBezTo>
                <a:close/>
                <a:moveTo>
                  <a:pt x="956" y="459"/>
                </a:moveTo>
                <a:cubicBezTo>
                  <a:pt x="963" y="459"/>
                  <a:pt x="969" y="453"/>
                  <a:pt x="969" y="446"/>
                </a:cubicBezTo>
                <a:cubicBezTo>
                  <a:pt x="969" y="439"/>
                  <a:pt x="963" y="434"/>
                  <a:pt x="956" y="434"/>
                </a:cubicBezTo>
                <a:cubicBezTo>
                  <a:pt x="949" y="434"/>
                  <a:pt x="944" y="439"/>
                  <a:pt x="944" y="446"/>
                </a:cubicBezTo>
                <a:cubicBezTo>
                  <a:pt x="944" y="453"/>
                  <a:pt x="949" y="459"/>
                  <a:pt x="956" y="459"/>
                </a:cubicBezTo>
                <a:close/>
                <a:moveTo>
                  <a:pt x="1035" y="459"/>
                </a:moveTo>
                <a:cubicBezTo>
                  <a:pt x="1042" y="459"/>
                  <a:pt x="1048" y="453"/>
                  <a:pt x="1048" y="446"/>
                </a:cubicBezTo>
                <a:cubicBezTo>
                  <a:pt x="1048" y="439"/>
                  <a:pt x="1042" y="434"/>
                  <a:pt x="1035" y="434"/>
                </a:cubicBezTo>
                <a:cubicBezTo>
                  <a:pt x="1028" y="434"/>
                  <a:pt x="1022" y="439"/>
                  <a:pt x="1022" y="446"/>
                </a:cubicBezTo>
                <a:cubicBezTo>
                  <a:pt x="1022" y="453"/>
                  <a:pt x="1028" y="459"/>
                  <a:pt x="1035" y="459"/>
                </a:cubicBezTo>
                <a:close/>
                <a:moveTo>
                  <a:pt x="1784" y="459"/>
                </a:moveTo>
                <a:cubicBezTo>
                  <a:pt x="1791" y="459"/>
                  <a:pt x="1797" y="453"/>
                  <a:pt x="1797" y="446"/>
                </a:cubicBezTo>
                <a:cubicBezTo>
                  <a:pt x="1797" y="439"/>
                  <a:pt x="1791" y="434"/>
                  <a:pt x="1784" y="434"/>
                </a:cubicBezTo>
                <a:cubicBezTo>
                  <a:pt x="1777" y="434"/>
                  <a:pt x="1772" y="439"/>
                  <a:pt x="1772" y="446"/>
                </a:cubicBezTo>
                <a:cubicBezTo>
                  <a:pt x="1772" y="453"/>
                  <a:pt x="1777" y="459"/>
                  <a:pt x="1784" y="459"/>
                </a:cubicBezTo>
                <a:close/>
                <a:moveTo>
                  <a:pt x="1824" y="459"/>
                </a:moveTo>
                <a:cubicBezTo>
                  <a:pt x="1831" y="459"/>
                  <a:pt x="1836" y="453"/>
                  <a:pt x="1836" y="446"/>
                </a:cubicBezTo>
                <a:cubicBezTo>
                  <a:pt x="1836" y="439"/>
                  <a:pt x="1831" y="434"/>
                  <a:pt x="1824" y="434"/>
                </a:cubicBezTo>
                <a:cubicBezTo>
                  <a:pt x="1817" y="434"/>
                  <a:pt x="1811" y="439"/>
                  <a:pt x="1811" y="446"/>
                </a:cubicBezTo>
                <a:cubicBezTo>
                  <a:pt x="1811" y="453"/>
                  <a:pt x="1817" y="459"/>
                  <a:pt x="1824" y="459"/>
                </a:cubicBezTo>
                <a:close/>
                <a:moveTo>
                  <a:pt x="1863" y="459"/>
                </a:moveTo>
                <a:cubicBezTo>
                  <a:pt x="1870" y="459"/>
                  <a:pt x="1876" y="453"/>
                  <a:pt x="1876" y="446"/>
                </a:cubicBezTo>
                <a:cubicBezTo>
                  <a:pt x="1876" y="439"/>
                  <a:pt x="1870" y="434"/>
                  <a:pt x="1863" y="434"/>
                </a:cubicBezTo>
                <a:cubicBezTo>
                  <a:pt x="1856" y="434"/>
                  <a:pt x="1850" y="439"/>
                  <a:pt x="1850" y="446"/>
                </a:cubicBezTo>
                <a:cubicBezTo>
                  <a:pt x="1850" y="453"/>
                  <a:pt x="1856" y="459"/>
                  <a:pt x="1863" y="459"/>
                </a:cubicBezTo>
                <a:close/>
                <a:moveTo>
                  <a:pt x="1942" y="459"/>
                </a:moveTo>
                <a:cubicBezTo>
                  <a:pt x="1949" y="459"/>
                  <a:pt x="1955" y="453"/>
                  <a:pt x="1955" y="446"/>
                </a:cubicBezTo>
                <a:cubicBezTo>
                  <a:pt x="1955" y="439"/>
                  <a:pt x="1949" y="434"/>
                  <a:pt x="1942" y="434"/>
                </a:cubicBezTo>
                <a:cubicBezTo>
                  <a:pt x="1935" y="434"/>
                  <a:pt x="1929" y="439"/>
                  <a:pt x="1929" y="446"/>
                </a:cubicBezTo>
                <a:cubicBezTo>
                  <a:pt x="1929" y="453"/>
                  <a:pt x="1935" y="459"/>
                  <a:pt x="1942" y="459"/>
                </a:cubicBezTo>
                <a:close/>
                <a:moveTo>
                  <a:pt x="1981" y="459"/>
                </a:moveTo>
                <a:cubicBezTo>
                  <a:pt x="1988" y="459"/>
                  <a:pt x="1994" y="453"/>
                  <a:pt x="1994" y="446"/>
                </a:cubicBezTo>
                <a:cubicBezTo>
                  <a:pt x="1994" y="439"/>
                  <a:pt x="1988" y="434"/>
                  <a:pt x="1981" y="434"/>
                </a:cubicBezTo>
                <a:cubicBezTo>
                  <a:pt x="1974" y="434"/>
                  <a:pt x="1969" y="439"/>
                  <a:pt x="1969" y="446"/>
                </a:cubicBezTo>
                <a:cubicBezTo>
                  <a:pt x="1969" y="453"/>
                  <a:pt x="1974" y="459"/>
                  <a:pt x="1981" y="459"/>
                </a:cubicBezTo>
                <a:close/>
                <a:moveTo>
                  <a:pt x="2021" y="459"/>
                </a:moveTo>
                <a:cubicBezTo>
                  <a:pt x="2028" y="459"/>
                  <a:pt x="2034" y="453"/>
                  <a:pt x="2034" y="446"/>
                </a:cubicBezTo>
                <a:cubicBezTo>
                  <a:pt x="2034" y="439"/>
                  <a:pt x="2028" y="434"/>
                  <a:pt x="2021" y="434"/>
                </a:cubicBezTo>
                <a:cubicBezTo>
                  <a:pt x="2014" y="434"/>
                  <a:pt x="2008" y="439"/>
                  <a:pt x="2008" y="446"/>
                </a:cubicBezTo>
                <a:cubicBezTo>
                  <a:pt x="2008" y="453"/>
                  <a:pt x="2014" y="459"/>
                  <a:pt x="2021" y="459"/>
                </a:cubicBezTo>
                <a:close/>
                <a:moveTo>
                  <a:pt x="2060" y="459"/>
                </a:moveTo>
                <a:cubicBezTo>
                  <a:pt x="2067" y="459"/>
                  <a:pt x="2073" y="453"/>
                  <a:pt x="2073" y="446"/>
                </a:cubicBezTo>
                <a:cubicBezTo>
                  <a:pt x="2073" y="439"/>
                  <a:pt x="2067" y="434"/>
                  <a:pt x="2060" y="434"/>
                </a:cubicBezTo>
                <a:cubicBezTo>
                  <a:pt x="2053" y="434"/>
                  <a:pt x="2048" y="439"/>
                  <a:pt x="2048" y="446"/>
                </a:cubicBezTo>
                <a:cubicBezTo>
                  <a:pt x="2048" y="453"/>
                  <a:pt x="2053" y="459"/>
                  <a:pt x="2060" y="459"/>
                </a:cubicBezTo>
                <a:close/>
                <a:moveTo>
                  <a:pt x="2100" y="459"/>
                </a:moveTo>
                <a:cubicBezTo>
                  <a:pt x="2107" y="459"/>
                  <a:pt x="2112" y="453"/>
                  <a:pt x="2112" y="446"/>
                </a:cubicBezTo>
                <a:cubicBezTo>
                  <a:pt x="2112" y="439"/>
                  <a:pt x="2107" y="434"/>
                  <a:pt x="2100" y="434"/>
                </a:cubicBezTo>
                <a:cubicBezTo>
                  <a:pt x="2093" y="434"/>
                  <a:pt x="2087" y="439"/>
                  <a:pt x="2087" y="446"/>
                </a:cubicBezTo>
                <a:cubicBezTo>
                  <a:pt x="2087" y="453"/>
                  <a:pt x="2093" y="459"/>
                  <a:pt x="2100" y="459"/>
                </a:cubicBezTo>
                <a:close/>
                <a:moveTo>
                  <a:pt x="2139" y="459"/>
                </a:moveTo>
                <a:cubicBezTo>
                  <a:pt x="2146" y="459"/>
                  <a:pt x="2152" y="453"/>
                  <a:pt x="2152" y="446"/>
                </a:cubicBezTo>
                <a:cubicBezTo>
                  <a:pt x="2152" y="439"/>
                  <a:pt x="2146" y="434"/>
                  <a:pt x="2139" y="434"/>
                </a:cubicBezTo>
                <a:cubicBezTo>
                  <a:pt x="2132" y="434"/>
                  <a:pt x="2126" y="439"/>
                  <a:pt x="2126" y="446"/>
                </a:cubicBezTo>
                <a:cubicBezTo>
                  <a:pt x="2126" y="453"/>
                  <a:pt x="2132" y="459"/>
                  <a:pt x="2139" y="459"/>
                </a:cubicBezTo>
                <a:close/>
                <a:moveTo>
                  <a:pt x="2179" y="459"/>
                </a:moveTo>
                <a:cubicBezTo>
                  <a:pt x="2186" y="459"/>
                  <a:pt x="2191" y="453"/>
                  <a:pt x="2191" y="446"/>
                </a:cubicBezTo>
                <a:cubicBezTo>
                  <a:pt x="2191" y="439"/>
                  <a:pt x="2186" y="434"/>
                  <a:pt x="2179" y="434"/>
                </a:cubicBezTo>
                <a:cubicBezTo>
                  <a:pt x="2171" y="434"/>
                  <a:pt x="2166" y="439"/>
                  <a:pt x="2166" y="446"/>
                </a:cubicBezTo>
                <a:cubicBezTo>
                  <a:pt x="2166" y="453"/>
                  <a:pt x="2171" y="459"/>
                  <a:pt x="2179" y="459"/>
                </a:cubicBezTo>
                <a:close/>
                <a:moveTo>
                  <a:pt x="2218" y="459"/>
                </a:moveTo>
                <a:cubicBezTo>
                  <a:pt x="2225" y="459"/>
                  <a:pt x="2231" y="453"/>
                  <a:pt x="2231" y="446"/>
                </a:cubicBezTo>
                <a:cubicBezTo>
                  <a:pt x="2231" y="439"/>
                  <a:pt x="2225" y="434"/>
                  <a:pt x="2218" y="434"/>
                </a:cubicBezTo>
                <a:cubicBezTo>
                  <a:pt x="2211" y="434"/>
                  <a:pt x="2205" y="439"/>
                  <a:pt x="2205" y="446"/>
                </a:cubicBezTo>
                <a:cubicBezTo>
                  <a:pt x="2205" y="453"/>
                  <a:pt x="2211" y="459"/>
                  <a:pt x="2218" y="459"/>
                </a:cubicBezTo>
                <a:close/>
                <a:moveTo>
                  <a:pt x="2257" y="459"/>
                </a:moveTo>
                <a:cubicBezTo>
                  <a:pt x="2264" y="459"/>
                  <a:pt x="2270" y="453"/>
                  <a:pt x="2270" y="446"/>
                </a:cubicBezTo>
                <a:cubicBezTo>
                  <a:pt x="2270" y="439"/>
                  <a:pt x="2264" y="434"/>
                  <a:pt x="2257" y="434"/>
                </a:cubicBezTo>
                <a:cubicBezTo>
                  <a:pt x="2250" y="434"/>
                  <a:pt x="2245" y="439"/>
                  <a:pt x="2245" y="446"/>
                </a:cubicBezTo>
                <a:cubicBezTo>
                  <a:pt x="2245" y="453"/>
                  <a:pt x="2250" y="459"/>
                  <a:pt x="2257" y="459"/>
                </a:cubicBezTo>
                <a:close/>
                <a:moveTo>
                  <a:pt x="2297" y="459"/>
                </a:moveTo>
                <a:cubicBezTo>
                  <a:pt x="2304" y="459"/>
                  <a:pt x="2310" y="453"/>
                  <a:pt x="2310" y="446"/>
                </a:cubicBezTo>
                <a:cubicBezTo>
                  <a:pt x="2310" y="439"/>
                  <a:pt x="2304" y="434"/>
                  <a:pt x="2297" y="434"/>
                </a:cubicBezTo>
                <a:cubicBezTo>
                  <a:pt x="2290" y="434"/>
                  <a:pt x="2284" y="439"/>
                  <a:pt x="2284" y="446"/>
                </a:cubicBezTo>
                <a:cubicBezTo>
                  <a:pt x="2284" y="453"/>
                  <a:pt x="2290" y="459"/>
                  <a:pt x="2297" y="459"/>
                </a:cubicBezTo>
                <a:close/>
                <a:moveTo>
                  <a:pt x="2336" y="459"/>
                </a:moveTo>
                <a:cubicBezTo>
                  <a:pt x="2343" y="459"/>
                  <a:pt x="2349" y="453"/>
                  <a:pt x="2349" y="446"/>
                </a:cubicBezTo>
                <a:cubicBezTo>
                  <a:pt x="2349" y="439"/>
                  <a:pt x="2343" y="434"/>
                  <a:pt x="2336" y="434"/>
                </a:cubicBezTo>
                <a:cubicBezTo>
                  <a:pt x="2329" y="434"/>
                  <a:pt x="2323" y="439"/>
                  <a:pt x="2323" y="446"/>
                </a:cubicBezTo>
                <a:cubicBezTo>
                  <a:pt x="2323" y="453"/>
                  <a:pt x="2329" y="459"/>
                  <a:pt x="2336" y="459"/>
                </a:cubicBezTo>
                <a:close/>
                <a:moveTo>
                  <a:pt x="2376" y="459"/>
                </a:moveTo>
                <a:cubicBezTo>
                  <a:pt x="2383" y="459"/>
                  <a:pt x="2388" y="453"/>
                  <a:pt x="2388" y="446"/>
                </a:cubicBezTo>
                <a:cubicBezTo>
                  <a:pt x="2388" y="439"/>
                  <a:pt x="2383" y="434"/>
                  <a:pt x="2376" y="434"/>
                </a:cubicBezTo>
                <a:cubicBezTo>
                  <a:pt x="2369" y="434"/>
                  <a:pt x="2363" y="439"/>
                  <a:pt x="2363" y="446"/>
                </a:cubicBezTo>
                <a:cubicBezTo>
                  <a:pt x="2363" y="453"/>
                  <a:pt x="2369" y="459"/>
                  <a:pt x="2376" y="459"/>
                </a:cubicBezTo>
                <a:close/>
                <a:moveTo>
                  <a:pt x="2415" y="459"/>
                </a:moveTo>
                <a:cubicBezTo>
                  <a:pt x="2422" y="459"/>
                  <a:pt x="2428" y="453"/>
                  <a:pt x="2428" y="446"/>
                </a:cubicBezTo>
                <a:cubicBezTo>
                  <a:pt x="2428" y="439"/>
                  <a:pt x="2422" y="434"/>
                  <a:pt x="2415" y="434"/>
                </a:cubicBezTo>
                <a:cubicBezTo>
                  <a:pt x="2408" y="434"/>
                  <a:pt x="2402" y="439"/>
                  <a:pt x="2402" y="446"/>
                </a:cubicBezTo>
                <a:cubicBezTo>
                  <a:pt x="2402" y="453"/>
                  <a:pt x="2408" y="459"/>
                  <a:pt x="2415" y="459"/>
                </a:cubicBezTo>
                <a:close/>
                <a:moveTo>
                  <a:pt x="2454" y="459"/>
                </a:moveTo>
                <a:cubicBezTo>
                  <a:pt x="2462" y="459"/>
                  <a:pt x="2467" y="453"/>
                  <a:pt x="2467" y="446"/>
                </a:cubicBezTo>
                <a:cubicBezTo>
                  <a:pt x="2467" y="439"/>
                  <a:pt x="2462" y="434"/>
                  <a:pt x="2454" y="434"/>
                </a:cubicBezTo>
                <a:cubicBezTo>
                  <a:pt x="2447" y="434"/>
                  <a:pt x="2442" y="439"/>
                  <a:pt x="2442" y="446"/>
                </a:cubicBezTo>
                <a:cubicBezTo>
                  <a:pt x="2442" y="453"/>
                  <a:pt x="2447" y="459"/>
                  <a:pt x="2454" y="459"/>
                </a:cubicBezTo>
                <a:close/>
                <a:moveTo>
                  <a:pt x="2494" y="459"/>
                </a:moveTo>
                <a:cubicBezTo>
                  <a:pt x="2501" y="459"/>
                  <a:pt x="2507" y="453"/>
                  <a:pt x="2507" y="446"/>
                </a:cubicBezTo>
                <a:cubicBezTo>
                  <a:pt x="2507" y="439"/>
                  <a:pt x="2501" y="434"/>
                  <a:pt x="2494" y="434"/>
                </a:cubicBezTo>
                <a:cubicBezTo>
                  <a:pt x="2487" y="434"/>
                  <a:pt x="2481" y="439"/>
                  <a:pt x="2481" y="446"/>
                </a:cubicBezTo>
                <a:cubicBezTo>
                  <a:pt x="2481" y="453"/>
                  <a:pt x="2487" y="459"/>
                  <a:pt x="2494" y="459"/>
                </a:cubicBezTo>
                <a:close/>
                <a:moveTo>
                  <a:pt x="2533" y="459"/>
                </a:moveTo>
                <a:cubicBezTo>
                  <a:pt x="2540" y="459"/>
                  <a:pt x="2546" y="453"/>
                  <a:pt x="2546" y="446"/>
                </a:cubicBezTo>
                <a:cubicBezTo>
                  <a:pt x="2546" y="439"/>
                  <a:pt x="2540" y="434"/>
                  <a:pt x="2533" y="434"/>
                </a:cubicBezTo>
                <a:cubicBezTo>
                  <a:pt x="2526" y="434"/>
                  <a:pt x="2521" y="439"/>
                  <a:pt x="2521" y="446"/>
                </a:cubicBezTo>
                <a:cubicBezTo>
                  <a:pt x="2521" y="453"/>
                  <a:pt x="2526" y="459"/>
                  <a:pt x="2533" y="459"/>
                </a:cubicBezTo>
                <a:close/>
                <a:moveTo>
                  <a:pt x="2573" y="459"/>
                </a:moveTo>
                <a:cubicBezTo>
                  <a:pt x="2580" y="459"/>
                  <a:pt x="2586" y="453"/>
                  <a:pt x="2586" y="446"/>
                </a:cubicBezTo>
                <a:cubicBezTo>
                  <a:pt x="2586" y="439"/>
                  <a:pt x="2580" y="434"/>
                  <a:pt x="2573" y="434"/>
                </a:cubicBezTo>
                <a:cubicBezTo>
                  <a:pt x="2566" y="434"/>
                  <a:pt x="2560" y="439"/>
                  <a:pt x="2560" y="446"/>
                </a:cubicBezTo>
                <a:cubicBezTo>
                  <a:pt x="2560" y="453"/>
                  <a:pt x="2566" y="459"/>
                  <a:pt x="2573" y="459"/>
                </a:cubicBezTo>
                <a:close/>
                <a:moveTo>
                  <a:pt x="2612" y="459"/>
                </a:moveTo>
                <a:cubicBezTo>
                  <a:pt x="2619" y="459"/>
                  <a:pt x="2625" y="453"/>
                  <a:pt x="2625" y="446"/>
                </a:cubicBezTo>
                <a:cubicBezTo>
                  <a:pt x="2625" y="439"/>
                  <a:pt x="2619" y="434"/>
                  <a:pt x="2612" y="434"/>
                </a:cubicBezTo>
                <a:cubicBezTo>
                  <a:pt x="2605" y="434"/>
                  <a:pt x="2599" y="439"/>
                  <a:pt x="2599" y="446"/>
                </a:cubicBezTo>
                <a:cubicBezTo>
                  <a:pt x="2599" y="453"/>
                  <a:pt x="2605" y="459"/>
                  <a:pt x="2612" y="459"/>
                </a:cubicBezTo>
                <a:close/>
                <a:moveTo>
                  <a:pt x="2652" y="459"/>
                </a:moveTo>
                <a:cubicBezTo>
                  <a:pt x="2659" y="459"/>
                  <a:pt x="2664" y="453"/>
                  <a:pt x="2664" y="446"/>
                </a:cubicBezTo>
                <a:cubicBezTo>
                  <a:pt x="2664" y="439"/>
                  <a:pt x="2659" y="434"/>
                  <a:pt x="2652" y="434"/>
                </a:cubicBezTo>
                <a:cubicBezTo>
                  <a:pt x="2645" y="434"/>
                  <a:pt x="2639" y="439"/>
                  <a:pt x="2639" y="446"/>
                </a:cubicBezTo>
                <a:cubicBezTo>
                  <a:pt x="2639" y="453"/>
                  <a:pt x="2645" y="459"/>
                  <a:pt x="2652" y="459"/>
                </a:cubicBezTo>
                <a:close/>
                <a:moveTo>
                  <a:pt x="2691" y="459"/>
                </a:moveTo>
                <a:cubicBezTo>
                  <a:pt x="2698" y="459"/>
                  <a:pt x="2704" y="453"/>
                  <a:pt x="2704" y="446"/>
                </a:cubicBezTo>
                <a:cubicBezTo>
                  <a:pt x="2704" y="439"/>
                  <a:pt x="2698" y="434"/>
                  <a:pt x="2691" y="434"/>
                </a:cubicBezTo>
                <a:cubicBezTo>
                  <a:pt x="2684" y="434"/>
                  <a:pt x="2678" y="439"/>
                  <a:pt x="2678" y="446"/>
                </a:cubicBezTo>
                <a:cubicBezTo>
                  <a:pt x="2678" y="453"/>
                  <a:pt x="2684" y="459"/>
                  <a:pt x="2691" y="459"/>
                </a:cubicBezTo>
                <a:close/>
                <a:moveTo>
                  <a:pt x="2730" y="459"/>
                </a:moveTo>
                <a:cubicBezTo>
                  <a:pt x="2738" y="459"/>
                  <a:pt x="2743" y="453"/>
                  <a:pt x="2743" y="446"/>
                </a:cubicBezTo>
                <a:cubicBezTo>
                  <a:pt x="2743" y="439"/>
                  <a:pt x="2738" y="434"/>
                  <a:pt x="2730" y="434"/>
                </a:cubicBezTo>
                <a:cubicBezTo>
                  <a:pt x="2723" y="434"/>
                  <a:pt x="2718" y="439"/>
                  <a:pt x="2718" y="446"/>
                </a:cubicBezTo>
                <a:cubicBezTo>
                  <a:pt x="2718" y="453"/>
                  <a:pt x="2723" y="459"/>
                  <a:pt x="2730" y="459"/>
                </a:cubicBezTo>
                <a:close/>
                <a:moveTo>
                  <a:pt x="2770" y="459"/>
                </a:moveTo>
                <a:cubicBezTo>
                  <a:pt x="2777" y="459"/>
                  <a:pt x="2783" y="453"/>
                  <a:pt x="2783" y="446"/>
                </a:cubicBezTo>
                <a:cubicBezTo>
                  <a:pt x="2783" y="439"/>
                  <a:pt x="2777" y="434"/>
                  <a:pt x="2770" y="434"/>
                </a:cubicBezTo>
                <a:cubicBezTo>
                  <a:pt x="2763" y="434"/>
                  <a:pt x="2757" y="439"/>
                  <a:pt x="2757" y="446"/>
                </a:cubicBezTo>
                <a:cubicBezTo>
                  <a:pt x="2757" y="453"/>
                  <a:pt x="2763" y="459"/>
                  <a:pt x="2770" y="459"/>
                </a:cubicBezTo>
                <a:close/>
                <a:moveTo>
                  <a:pt x="2809" y="459"/>
                </a:moveTo>
                <a:cubicBezTo>
                  <a:pt x="2816" y="459"/>
                  <a:pt x="2822" y="453"/>
                  <a:pt x="2822" y="446"/>
                </a:cubicBezTo>
                <a:cubicBezTo>
                  <a:pt x="2822" y="439"/>
                  <a:pt x="2816" y="434"/>
                  <a:pt x="2809" y="434"/>
                </a:cubicBezTo>
                <a:cubicBezTo>
                  <a:pt x="2802" y="434"/>
                  <a:pt x="2797" y="439"/>
                  <a:pt x="2797" y="446"/>
                </a:cubicBezTo>
                <a:cubicBezTo>
                  <a:pt x="2797" y="453"/>
                  <a:pt x="2802" y="459"/>
                  <a:pt x="2809" y="459"/>
                </a:cubicBezTo>
                <a:close/>
                <a:moveTo>
                  <a:pt x="2849" y="459"/>
                </a:moveTo>
                <a:cubicBezTo>
                  <a:pt x="2856" y="459"/>
                  <a:pt x="2861" y="453"/>
                  <a:pt x="2861" y="446"/>
                </a:cubicBezTo>
                <a:cubicBezTo>
                  <a:pt x="2861" y="439"/>
                  <a:pt x="2856" y="434"/>
                  <a:pt x="2849" y="434"/>
                </a:cubicBezTo>
                <a:cubicBezTo>
                  <a:pt x="2842" y="434"/>
                  <a:pt x="2836" y="439"/>
                  <a:pt x="2836" y="446"/>
                </a:cubicBezTo>
                <a:cubicBezTo>
                  <a:pt x="2836" y="453"/>
                  <a:pt x="2842" y="459"/>
                  <a:pt x="2849" y="459"/>
                </a:cubicBezTo>
                <a:close/>
                <a:moveTo>
                  <a:pt x="2888" y="459"/>
                </a:moveTo>
                <a:cubicBezTo>
                  <a:pt x="2895" y="459"/>
                  <a:pt x="2901" y="453"/>
                  <a:pt x="2901" y="446"/>
                </a:cubicBezTo>
                <a:cubicBezTo>
                  <a:pt x="2901" y="439"/>
                  <a:pt x="2895" y="434"/>
                  <a:pt x="2888" y="434"/>
                </a:cubicBezTo>
                <a:cubicBezTo>
                  <a:pt x="2881" y="434"/>
                  <a:pt x="2875" y="439"/>
                  <a:pt x="2875" y="446"/>
                </a:cubicBezTo>
                <a:cubicBezTo>
                  <a:pt x="2875" y="453"/>
                  <a:pt x="2881" y="459"/>
                  <a:pt x="2888" y="459"/>
                </a:cubicBezTo>
                <a:close/>
                <a:moveTo>
                  <a:pt x="2928" y="459"/>
                </a:moveTo>
                <a:cubicBezTo>
                  <a:pt x="2935" y="459"/>
                  <a:pt x="2940" y="453"/>
                  <a:pt x="2940" y="446"/>
                </a:cubicBezTo>
                <a:cubicBezTo>
                  <a:pt x="2940" y="439"/>
                  <a:pt x="2935" y="434"/>
                  <a:pt x="2928" y="434"/>
                </a:cubicBezTo>
                <a:cubicBezTo>
                  <a:pt x="2921" y="434"/>
                  <a:pt x="2915" y="439"/>
                  <a:pt x="2915" y="446"/>
                </a:cubicBezTo>
                <a:cubicBezTo>
                  <a:pt x="2915" y="453"/>
                  <a:pt x="2921" y="459"/>
                  <a:pt x="2928" y="459"/>
                </a:cubicBezTo>
                <a:close/>
                <a:moveTo>
                  <a:pt x="2967" y="459"/>
                </a:moveTo>
                <a:cubicBezTo>
                  <a:pt x="2974" y="459"/>
                  <a:pt x="2980" y="453"/>
                  <a:pt x="2980" y="446"/>
                </a:cubicBezTo>
                <a:cubicBezTo>
                  <a:pt x="2980" y="439"/>
                  <a:pt x="2974" y="434"/>
                  <a:pt x="2967" y="434"/>
                </a:cubicBezTo>
                <a:cubicBezTo>
                  <a:pt x="2960" y="434"/>
                  <a:pt x="2954" y="439"/>
                  <a:pt x="2954" y="446"/>
                </a:cubicBezTo>
                <a:cubicBezTo>
                  <a:pt x="2954" y="453"/>
                  <a:pt x="2960" y="459"/>
                  <a:pt x="2967" y="459"/>
                </a:cubicBezTo>
                <a:close/>
                <a:moveTo>
                  <a:pt x="3006" y="459"/>
                </a:moveTo>
                <a:cubicBezTo>
                  <a:pt x="3013" y="459"/>
                  <a:pt x="3019" y="453"/>
                  <a:pt x="3019" y="446"/>
                </a:cubicBezTo>
                <a:cubicBezTo>
                  <a:pt x="3019" y="439"/>
                  <a:pt x="3013" y="434"/>
                  <a:pt x="3006" y="434"/>
                </a:cubicBezTo>
                <a:cubicBezTo>
                  <a:pt x="2999" y="434"/>
                  <a:pt x="2994" y="439"/>
                  <a:pt x="2994" y="446"/>
                </a:cubicBezTo>
                <a:cubicBezTo>
                  <a:pt x="2994" y="453"/>
                  <a:pt x="2999" y="459"/>
                  <a:pt x="3006" y="459"/>
                </a:cubicBezTo>
                <a:close/>
                <a:moveTo>
                  <a:pt x="3046" y="459"/>
                </a:moveTo>
                <a:cubicBezTo>
                  <a:pt x="3053" y="459"/>
                  <a:pt x="3059" y="453"/>
                  <a:pt x="3059" y="446"/>
                </a:cubicBezTo>
                <a:cubicBezTo>
                  <a:pt x="3059" y="439"/>
                  <a:pt x="3053" y="434"/>
                  <a:pt x="3046" y="434"/>
                </a:cubicBezTo>
                <a:cubicBezTo>
                  <a:pt x="3039" y="434"/>
                  <a:pt x="3033" y="439"/>
                  <a:pt x="3033" y="446"/>
                </a:cubicBezTo>
                <a:cubicBezTo>
                  <a:pt x="3033" y="453"/>
                  <a:pt x="3039" y="459"/>
                  <a:pt x="3046" y="459"/>
                </a:cubicBezTo>
                <a:close/>
                <a:moveTo>
                  <a:pt x="3085" y="459"/>
                </a:moveTo>
                <a:cubicBezTo>
                  <a:pt x="3092" y="459"/>
                  <a:pt x="3098" y="453"/>
                  <a:pt x="3098" y="446"/>
                </a:cubicBezTo>
                <a:cubicBezTo>
                  <a:pt x="3098" y="439"/>
                  <a:pt x="3092" y="434"/>
                  <a:pt x="3085" y="434"/>
                </a:cubicBezTo>
                <a:cubicBezTo>
                  <a:pt x="3078" y="434"/>
                  <a:pt x="3073" y="439"/>
                  <a:pt x="3073" y="446"/>
                </a:cubicBezTo>
                <a:cubicBezTo>
                  <a:pt x="3073" y="453"/>
                  <a:pt x="3078" y="459"/>
                  <a:pt x="3085" y="459"/>
                </a:cubicBezTo>
                <a:close/>
                <a:moveTo>
                  <a:pt x="3125" y="459"/>
                </a:moveTo>
                <a:cubicBezTo>
                  <a:pt x="3132" y="459"/>
                  <a:pt x="3137" y="453"/>
                  <a:pt x="3137" y="446"/>
                </a:cubicBezTo>
                <a:cubicBezTo>
                  <a:pt x="3137" y="439"/>
                  <a:pt x="3132" y="434"/>
                  <a:pt x="3125" y="434"/>
                </a:cubicBezTo>
                <a:cubicBezTo>
                  <a:pt x="3118" y="434"/>
                  <a:pt x="3112" y="439"/>
                  <a:pt x="3112" y="446"/>
                </a:cubicBezTo>
                <a:cubicBezTo>
                  <a:pt x="3112" y="453"/>
                  <a:pt x="3118" y="459"/>
                  <a:pt x="3125" y="459"/>
                </a:cubicBezTo>
                <a:close/>
                <a:moveTo>
                  <a:pt x="3243" y="459"/>
                </a:moveTo>
                <a:cubicBezTo>
                  <a:pt x="3250" y="459"/>
                  <a:pt x="3256" y="453"/>
                  <a:pt x="3256" y="446"/>
                </a:cubicBezTo>
                <a:cubicBezTo>
                  <a:pt x="3256" y="439"/>
                  <a:pt x="3250" y="434"/>
                  <a:pt x="3243" y="434"/>
                </a:cubicBezTo>
                <a:cubicBezTo>
                  <a:pt x="3236" y="434"/>
                  <a:pt x="3230" y="439"/>
                  <a:pt x="3230" y="446"/>
                </a:cubicBezTo>
                <a:cubicBezTo>
                  <a:pt x="3230" y="453"/>
                  <a:pt x="3236" y="459"/>
                  <a:pt x="3243" y="459"/>
                </a:cubicBezTo>
                <a:close/>
                <a:moveTo>
                  <a:pt x="3309" y="446"/>
                </a:moveTo>
                <a:cubicBezTo>
                  <a:pt x="3309" y="453"/>
                  <a:pt x="3315" y="459"/>
                  <a:pt x="3322" y="459"/>
                </a:cubicBezTo>
                <a:cubicBezTo>
                  <a:pt x="3329" y="459"/>
                  <a:pt x="3335" y="453"/>
                  <a:pt x="3335" y="446"/>
                </a:cubicBezTo>
                <a:cubicBezTo>
                  <a:pt x="3335" y="439"/>
                  <a:pt x="3329" y="434"/>
                  <a:pt x="3322" y="434"/>
                </a:cubicBezTo>
                <a:cubicBezTo>
                  <a:pt x="3315" y="434"/>
                  <a:pt x="3309" y="439"/>
                  <a:pt x="3309" y="446"/>
                </a:cubicBezTo>
                <a:close/>
                <a:moveTo>
                  <a:pt x="89" y="478"/>
                </a:moveTo>
                <a:cubicBezTo>
                  <a:pt x="85" y="478"/>
                  <a:pt x="82" y="482"/>
                  <a:pt x="82" y="486"/>
                </a:cubicBezTo>
                <a:cubicBezTo>
                  <a:pt x="82" y="490"/>
                  <a:pt x="85" y="493"/>
                  <a:pt x="89" y="493"/>
                </a:cubicBezTo>
                <a:cubicBezTo>
                  <a:pt x="93" y="493"/>
                  <a:pt x="96" y="490"/>
                  <a:pt x="96" y="486"/>
                </a:cubicBezTo>
                <a:cubicBezTo>
                  <a:pt x="96" y="482"/>
                  <a:pt x="93" y="478"/>
                  <a:pt x="89" y="478"/>
                </a:cubicBezTo>
                <a:close/>
                <a:moveTo>
                  <a:pt x="326" y="476"/>
                </a:moveTo>
                <a:cubicBezTo>
                  <a:pt x="320" y="476"/>
                  <a:pt x="316" y="480"/>
                  <a:pt x="316" y="486"/>
                </a:cubicBezTo>
                <a:cubicBezTo>
                  <a:pt x="316" y="491"/>
                  <a:pt x="320" y="496"/>
                  <a:pt x="326" y="496"/>
                </a:cubicBezTo>
                <a:cubicBezTo>
                  <a:pt x="331" y="496"/>
                  <a:pt x="336" y="491"/>
                  <a:pt x="336" y="486"/>
                </a:cubicBezTo>
                <a:cubicBezTo>
                  <a:pt x="336" y="480"/>
                  <a:pt x="331" y="476"/>
                  <a:pt x="326" y="476"/>
                </a:cubicBezTo>
                <a:close/>
                <a:moveTo>
                  <a:pt x="365" y="473"/>
                </a:moveTo>
                <a:cubicBezTo>
                  <a:pt x="358" y="473"/>
                  <a:pt x="352" y="479"/>
                  <a:pt x="352" y="486"/>
                </a:cubicBezTo>
                <a:cubicBezTo>
                  <a:pt x="352" y="493"/>
                  <a:pt x="358" y="499"/>
                  <a:pt x="365" y="499"/>
                </a:cubicBezTo>
                <a:cubicBezTo>
                  <a:pt x="372" y="499"/>
                  <a:pt x="378" y="493"/>
                  <a:pt x="378" y="486"/>
                </a:cubicBezTo>
                <a:cubicBezTo>
                  <a:pt x="378" y="479"/>
                  <a:pt x="372" y="473"/>
                  <a:pt x="365" y="473"/>
                </a:cubicBezTo>
                <a:close/>
                <a:moveTo>
                  <a:pt x="404" y="499"/>
                </a:moveTo>
                <a:cubicBezTo>
                  <a:pt x="411" y="499"/>
                  <a:pt x="417" y="493"/>
                  <a:pt x="417" y="486"/>
                </a:cubicBezTo>
                <a:cubicBezTo>
                  <a:pt x="417" y="479"/>
                  <a:pt x="411" y="473"/>
                  <a:pt x="404" y="473"/>
                </a:cubicBezTo>
                <a:cubicBezTo>
                  <a:pt x="397" y="473"/>
                  <a:pt x="392" y="479"/>
                  <a:pt x="392" y="486"/>
                </a:cubicBezTo>
                <a:cubicBezTo>
                  <a:pt x="392" y="493"/>
                  <a:pt x="397" y="499"/>
                  <a:pt x="404" y="499"/>
                </a:cubicBezTo>
                <a:close/>
                <a:moveTo>
                  <a:pt x="444" y="499"/>
                </a:moveTo>
                <a:cubicBezTo>
                  <a:pt x="451" y="499"/>
                  <a:pt x="457" y="493"/>
                  <a:pt x="457" y="486"/>
                </a:cubicBezTo>
                <a:cubicBezTo>
                  <a:pt x="457" y="479"/>
                  <a:pt x="451" y="473"/>
                  <a:pt x="444" y="473"/>
                </a:cubicBezTo>
                <a:cubicBezTo>
                  <a:pt x="437" y="473"/>
                  <a:pt x="431" y="479"/>
                  <a:pt x="431" y="486"/>
                </a:cubicBezTo>
                <a:cubicBezTo>
                  <a:pt x="431" y="493"/>
                  <a:pt x="437" y="499"/>
                  <a:pt x="444" y="499"/>
                </a:cubicBezTo>
                <a:close/>
                <a:moveTo>
                  <a:pt x="483" y="499"/>
                </a:moveTo>
                <a:cubicBezTo>
                  <a:pt x="490" y="499"/>
                  <a:pt x="496" y="493"/>
                  <a:pt x="496" y="486"/>
                </a:cubicBezTo>
                <a:cubicBezTo>
                  <a:pt x="496" y="479"/>
                  <a:pt x="490" y="473"/>
                  <a:pt x="483" y="473"/>
                </a:cubicBezTo>
                <a:cubicBezTo>
                  <a:pt x="476" y="473"/>
                  <a:pt x="471" y="479"/>
                  <a:pt x="471" y="486"/>
                </a:cubicBezTo>
                <a:cubicBezTo>
                  <a:pt x="471" y="493"/>
                  <a:pt x="476" y="499"/>
                  <a:pt x="483" y="499"/>
                </a:cubicBezTo>
                <a:close/>
                <a:moveTo>
                  <a:pt x="523" y="499"/>
                </a:moveTo>
                <a:cubicBezTo>
                  <a:pt x="530" y="499"/>
                  <a:pt x="535" y="493"/>
                  <a:pt x="535" y="486"/>
                </a:cubicBezTo>
                <a:cubicBezTo>
                  <a:pt x="535" y="479"/>
                  <a:pt x="530" y="473"/>
                  <a:pt x="523" y="473"/>
                </a:cubicBezTo>
                <a:cubicBezTo>
                  <a:pt x="516" y="473"/>
                  <a:pt x="510" y="479"/>
                  <a:pt x="510" y="486"/>
                </a:cubicBezTo>
                <a:cubicBezTo>
                  <a:pt x="510" y="493"/>
                  <a:pt x="516" y="499"/>
                  <a:pt x="523" y="499"/>
                </a:cubicBezTo>
                <a:close/>
                <a:moveTo>
                  <a:pt x="562" y="499"/>
                </a:moveTo>
                <a:cubicBezTo>
                  <a:pt x="569" y="499"/>
                  <a:pt x="575" y="493"/>
                  <a:pt x="575" y="486"/>
                </a:cubicBezTo>
                <a:cubicBezTo>
                  <a:pt x="575" y="479"/>
                  <a:pt x="569" y="473"/>
                  <a:pt x="562" y="473"/>
                </a:cubicBezTo>
                <a:cubicBezTo>
                  <a:pt x="555" y="473"/>
                  <a:pt x="549" y="479"/>
                  <a:pt x="549" y="486"/>
                </a:cubicBezTo>
                <a:cubicBezTo>
                  <a:pt x="549" y="493"/>
                  <a:pt x="555" y="499"/>
                  <a:pt x="562" y="499"/>
                </a:cubicBezTo>
                <a:close/>
                <a:moveTo>
                  <a:pt x="602" y="499"/>
                </a:moveTo>
                <a:cubicBezTo>
                  <a:pt x="609" y="499"/>
                  <a:pt x="614" y="493"/>
                  <a:pt x="614" y="486"/>
                </a:cubicBezTo>
                <a:cubicBezTo>
                  <a:pt x="614" y="479"/>
                  <a:pt x="609" y="473"/>
                  <a:pt x="602" y="473"/>
                </a:cubicBezTo>
                <a:cubicBezTo>
                  <a:pt x="595" y="473"/>
                  <a:pt x="589" y="479"/>
                  <a:pt x="589" y="486"/>
                </a:cubicBezTo>
                <a:cubicBezTo>
                  <a:pt x="589" y="493"/>
                  <a:pt x="595" y="499"/>
                  <a:pt x="602" y="499"/>
                </a:cubicBezTo>
                <a:close/>
                <a:moveTo>
                  <a:pt x="641" y="499"/>
                </a:moveTo>
                <a:cubicBezTo>
                  <a:pt x="648" y="499"/>
                  <a:pt x="654" y="493"/>
                  <a:pt x="654" y="486"/>
                </a:cubicBezTo>
                <a:cubicBezTo>
                  <a:pt x="654" y="479"/>
                  <a:pt x="648" y="473"/>
                  <a:pt x="641" y="473"/>
                </a:cubicBezTo>
                <a:cubicBezTo>
                  <a:pt x="634" y="473"/>
                  <a:pt x="628" y="479"/>
                  <a:pt x="628" y="486"/>
                </a:cubicBezTo>
                <a:cubicBezTo>
                  <a:pt x="628" y="493"/>
                  <a:pt x="634" y="499"/>
                  <a:pt x="641" y="499"/>
                </a:cubicBezTo>
                <a:close/>
                <a:moveTo>
                  <a:pt x="680" y="499"/>
                </a:moveTo>
                <a:cubicBezTo>
                  <a:pt x="687" y="499"/>
                  <a:pt x="693" y="493"/>
                  <a:pt x="693" y="486"/>
                </a:cubicBezTo>
                <a:cubicBezTo>
                  <a:pt x="693" y="479"/>
                  <a:pt x="687" y="473"/>
                  <a:pt x="680" y="473"/>
                </a:cubicBezTo>
                <a:cubicBezTo>
                  <a:pt x="673" y="473"/>
                  <a:pt x="668" y="479"/>
                  <a:pt x="668" y="486"/>
                </a:cubicBezTo>
                <a:cubicBezTo>
                  <a:pt x="668" y="493"/>
                  <a:pt x="673" y="499"/>
                  <a:pt x="680" y="499"/>
                </a:cubicBezTo>
                <a:close/>
                <a:moveTo>
                  <a:pt x="720" y="499"/>
                </a:moveTo>
                <a:cubicBezTo>
                  <a:pt x="727" y="499"/>
                  <a:pt x="733" y="493"/>
                  <a:pt x="733" y="486"/>
                </a:cubicBezTo>
                <a:cubicBezTo>
                  <a:pt x="733" y="479"/>
                  <a:pt x="727" y="473"/>
                  <a:pt x="720" y="473"/>
                </a:cubicBezTo>
                <a:cubicBezTo>
                  <a:pt x="713" y="473"/>
                  <a:pt x="707" y="479"/>
                  <a:pt x="707" y="486"/>
                </a:cubicBezTo>
                <a:cubicBezTo>
                  <a:pt x="707" y="493"/>
                  <a:pt x="713" y="499"/>
                  <a:pt x="720" y="499"/>
                </a:cubicBezTo>
                <a:close/>
                <a:moveTo>
                  <a:pt x="759" y="499"/>
                </a:moveTo>
                <a:cubicBezTo>
                  <a:pt x="766" y="499"/>
                  <a:pt x="772" y="493"/>
                  <a:pt x="772" y="486"/>
                </a:cubicBezTo>
                <a:cubicBezTo>
                  <a:pt x="772" y="479"/>
                  <a:pt x="766" y="473"/>
                  <a:pt x="759" y="473"/>
                </a:cubicBezTo>
                <a:cubicBezTo>
                  <a:pt x="752" y="473"/>
                  <a:pt x="747" y="479"/>
                  <a:pt x="747" y="486"/>
                </a:cubicBezTo>
                <a:cubicBezTo>
                  <a:pt x="747" y="493"/>
                  <a:pt x="752" y="499"/>
                  <a:pt x="759" y="499"/>
                </a:cubicBezTo>
                <a:close/>
                <a:moveTo>
                  <a:pt x="799" y="499"/>
                </a:moveTo>
                <a:cubicBezTo>
                  <a:pt x="806" y="499"/>
                  <a:pt x="811" y="493"/>
                  <a:pt x="811" y="486"/>
                </a:cubicBezTo>
                <a:cubicBezTo>
                  <a:pt x="811" y="479"/>
                  <a:pt x="806" y="473"/>
                  <a:pt x="799" y="473"/>
                </a:cubicBezTo>
                <a:cubicBezTo>
                  <a:pt x="792" y="473"/>
                  <a:pt x="786" y="479"/>
                  <a:pt x="786" y="486"/>
                </a:cubicBezTo>
                <a:cubicBezTo>
                  <a:pt x="786" y="493"/>
                  <a:pt x="792" y="499"/>
                  <a:pt x="799" y="499"/>
                </a:cubicBezTo>
                <a:close/>
                <a:moveTo>
                  <a:pt x="956" y="499"/>
                </a:moveTo>
                <a:cubicBezTo>
                  <a:pt x="963" y="499"/>
                  <a:pt x="969" y="493"/>
                  <a:pt x="969" y="486"/>
                </a:cubicBezTo>
                <a:cubicBezTo>
                  <a:pt x="969" y="479"/>
                  <a:pt x="963" y="473"/>
                  <a:pt x="956" y="473"/>
                </a:cubicBezTo>
                <a:cubicBezTo>
                  <a:pt x="949" y="473"/>
                  <a:pt x="944" y="479"/>
                  <a:pt x="944" y="486"/>
                </a:cubicBezTo>
                <a:cubicBezTo>
                  <a:pt x="944" y="493"/>
                  <a:pt x="949" y="499"/>
                  <a:pt x="956" y="499"/>
                </a:cubicBezTo>
                <a:close/>
                <a:moveTo>
                  <a:pt x="996" y="499"/>
                </a:moveTo>
                <a:cubicBezTo>
                  <a:pt x="1003" y="499"/>
                  <a:pt x="1009" y="493"/>
                  <a:pt x="1009" y="486"/>
                </a:cubicBezTo>
                <a:cubicBezTo>
                  <a:pt x="1009" y="479"/>
                  <a:pt x="1003" y="473"/>
                  <a:pt x="996" y="473"/>
                </a:cubicBezTo>
                <a:cubicBezTo>
                  <a:pt x="989" y="473"/>
                  <a:pt x="983" y="479"/>
                  <a:pt x="983" y="486"/>
                </a:cubicBezTo>
                <a:cubicBezTo>
                  <a:pt x="983" y="493"/>
                  <a:pt x="989" y="499"/>
                  <a:pt x="996" y="499"/>
                </a:cubicBezTo>
                <a:close/>
                <a:moveTo>
                  <a:pt x="1035" y="499"/>
                </a:moveTo>
                <a:cubicBezTo>
                  <a:pt x="1042" y="499"/>
                  <a:pt x="1048" y="493"/>
                  <a:pt x="1048" y="486"/>
                </a:cubicBezTo>
                <a:cubicBezTo>
                  <a:pt x="1048" y="479"/>
                  <a:pt x="1042" y="473"/>
                  <a:pt x="1035" y="473"/>
                </a:cubicBezTo>
                <a:cubicBezTo>
                  <a:pt x="1028" y="473"/>
                  <a:pt x="1022" y="479"/>
                  <a:pt x="1022" y="486"/>
                </a:cubicBezTo>
                <a:cubicBezTo>
                  <a:pt x="1022" y="493"/>
                  <a:pt x="1028" y="499"/>
                  <a:pt x="1035" y="499"/>
                </a:cubicBezTo>
                <a:close/>
                <a:moveTo>
                  <a:pt x="1666" y="493"/>
                </a:moveTo>
                <a:cubicBezTo>
                  <a:pt x="1670" y="493"/>
                  <a:pt x="1673" y="490"/>
                  <a:pt x="1673" y="486"/>
                </a:cubicBezTo>
                <a:cubicBezTo>
                  <a:pt x="1673" y="482"/>
                  <a:pt x="1670" y="478"/>
                  <a:pt x="1666" y="478"/>
                </a:cubicBezTo>
                <a:cubicBezTo>
                  <a:pt x="1662" y="478"/>
                  <a:pt x="1659" y="482"/>
                  <a:pt x="1659" y="486"/>
                </a:cubicBezTo>
                <a:cubicBezTo>
                  <a:pt x="1659" y="490"/>
                  <a:pt x="1662" y="493"/>
                  <a:pt x="1666" y="493"/>
                </a:cubicBezTo>
                <a:close/>
                <a:moveTo>
                  <a:pt x="1784" y="499"/>
                </a:moveTo>
                <a:cubicBezTo>
                  <a:pt x="1791" y="499"/>
                  <a:pt x="1797" y="493"/>
                  <a:pt x="1797" y="486"/>
                </a:cubicBezTo>
                <a:cubicBezTo>
                  <a:pt x="1797" y="479"/>
                  <a:pt x="1791" y="473"/>
                  <a:pt x="1784" y="473"/>
                </a:cubicBezTo>
                <a:cubicBezTo>
                  <a:pt x="1777" y="473"/>
                  <a:pt x="1772" y="479"/>
                  <a:pt x="1772" y="486"/>
                </a:cubicBezTo>
                <a:cubicBezTo>
                  <a:pt x="1772" y="493"/>
                  <a:pt x="1777" y="499"/>
                  <a:pt x="1784" y="499"/>
                </a:cubicBezTo>
                <a:close/>
                <a:moveTo>
                  <a:pt x="1863" y="473"/>
                </a:moveTo>
                <a:cubicBezTo>
                  <a:pt x="1856" y="473"/>
                  <a:pt x="1850" y="479"/>
                  <a:pt x="1850" y="486"/>
                </a:cubicBezTo>
                <a:cubicBezTo>
                  <a:pt x="1850" y="493"/>
                  <a:pt x="1856" y="498"/>
                  <a:pt x="1863" y="498"/>
                </a:cubicBezTo>
                <a:cubicBezTo>
                  <a:pt x="1870" y="498"/>
                  <a:pt x="1876" y="493"/>
                  <a:pt x="1876" y="486"/>
                </a:cubicBezTo>
                <a:cubicBezTo>
                  <a:pt x="1876" y="479"/>
                  <a:pt x="1870" y="473"/>
                  <a:pt x="1863" y="473"/>
                </a:cubicBezTo>
                <a:close/>
                <a:moveTo>
                  <a:pt x="1942" y="499"/>
                </a:moveTo>
                <a:cubicBezTo>
                  <a:pt x="1949" y="499"/>
                  <a:pt x="1955" y="493"/>
                  <a:pt x="1955" y="486"/>
                </a:cubicBezTo>
                <a:cubicBezTo>
                  <a:pt x="1955" y="479"/>
                  <a:pt x="1949" y="473"/>
                  <a:pt x="1942" y="473"/>
                </a:cubicBezTo>
                <a:cubicBezTo>
                  <a:pt x="1935" y="473"/>
                  <a:pt x="1929" y="479"/>
                  <a:pt x="1929" y="486"/>
                </a:cubicBezTo>
                <a:cubicBezTo>
                  <a:pt x="1929" y="493"/>
                  <a:pt x="1935" y="499"/>
                  <a:pt x="1942" y="499"/>
                </a:cubicBezTo>
                <a:close/>
                <a:moveTo>
                  <a:pt x="1981" y="499"/>
                </a:moveTo>
                <a:cubicBezTo>
                  <a:pt x="1988" y="499"/>
                  <a:pt x="1994" y="493"/>
                  <a:pt x="1994" y="486"/>
                </a:cubicBezTo>
                <a:cubicBezTo>
                  <a:pt x="1994" y="479"/>
                  <a:pt x="1988" y="473"/>
                  <a:pt x="1981" y="473"/>
                </a:cubicBezTo>
                <a:cubicBezTo>
                  <a:pt x="1974" y="473"/>
                  <a:pt x="1969" y="479"/>
                  <a:pt x="1969" y="486"/>
                </a:cubicBezTo>
                <a:cubicBezTo>
                  <a:pt x="1969" y="493"/>
                  <a:pt x="1974" y="499"/>
                  <a:pt x="1981" y="499"/>
                </a:cubicBezTo>
                <a:close/>
                <a:moveTo>
                  <a:pt x="2021" y="499"/>
                </a:moveTo>
                <a:cubicBezTo>
                  <a:pt x="2028" y="499"/>
                  <a:pt x="2034" y="493"/>
                  <a:pt x="2034" y="486"/>
                </a:cubicBezTo>
                <a:cubicBezTo>
                  <a:pt x="2034" y="479"/>
                  <a:pt x="2028" y="473"/>
                  <a:pt x="2021" y="473"/>
                </a:cubicBezTo>
                <a:cubicBezTo>
                  <a:pt x="2014" y="473"/>
                  <a:pt x="2008" y="479"/>
                  <a:pt x="2008" y="486"/>
                </a:cubicBezTo>
                <a:cubicBezTo>
                  <a:pt x="2008" y="493"/>
                  <a:pt x="2014" y="499"/>
                  <a:pt x="2021" y="499"/>
                </a:cubicBezTo>
                <a:close/>
                <a:moveTo>
                  <a:pt x="2060" y="499"/>
                </a:moveTo>
                <a:cubicBezTo>
                  <a:pt x="2067" y="499"/>
                  <a:pt x="2073" y="493"/>
                  <a:pt x="2073" y="486"/>
                </a:cubicBezTo>
                <a:cubicBezTo>
                  <a:pt x="2073" y="479"/>
                  <a:pt x="2067" y="473"/>
                  <a:pt x="2060" y="473"/>
                </a:cubicBezTo>
                <a:cubicBezTo>
                  <a:pt x="2053" y="473"/>
                  <a:pt x="2048" y="479"/>
                  <a:pt x="2048" y="486"/>
                </a:cubicBezTo>
                <a:cubicBezTo>
                  <a:pt x="2048" y="493"/>
                  <a:pt x="2053" y="499"/>
                  <a:pt x="2060" y="499"/>
                </a:cubicBezTo>
                <a:close/>
                <a:moveTo>
                  <a:pt x="2100" y="499"/>
                </a:moveTo>
                <a:cubicBezTo>
                  <a:pt x="2107" y="499"/>
                  <a:pt x="2112" y="493"/>
                  <a:pt x="2112" y="486"/>
                </a:cubicBezTo>
                <a:cubicBezTo>
                  <a:pt x="2112" y="479"/>
                  <a:pt x="2107" y="473"/>
                  <a:pt x="2100" y="473"/>
                </a:cubicBezTo>
                <a:cubicBezTo>
                  <a:pt x="2093" y="473"/>
                  <a:pt x="2087" y="479"/>
                  <a:pt x="2087" y="486"/>
                </a:cubicBezTo>
                <a:cubicBezTo>
                  <a:pt x="2087" y="493"/>
                  <a:pt x="2093" y="499"/>
                  <a:pt x="2100" y="499"/>
                </a:cubicBezTo>
                <a:close/>
                <a:moveTo>
                  <a:pt x="2139" y="499"/>
                </a:moveTo>
                <a:cubicBezTo>
                  <a:pt x="2146" y="499"/>
                  <a:pt x="2152" y="493"/>
                  <a:pt x="2152" y="486"/>
                </a:cubicBezTo>
                <a:cubicBezTo>
                  <a:pt x="2152" y="479"/>
                  <a:pt x="2146" y="473"/>
                  <a:pt x="2139" y="473"/>
                </a:cubicBezTo>
                <a:cubicBezTo>
                  <a:pt x="2132" y="473"/>
                  <a:pt x="2126" y="479"/>
                  <a:pt x="2126" y="486"/>
                </a:cubicBezTo>
                <a:cubicBezTo>
                  <a:pt x="2126" y="493"/>
                  <a:pt x="2132" y="499"/>
                  <a:pt x="2139" y="499"/>
                </a:cubicBezTo>
                <a:close/>
                <a:moveTo>
                  <a:pt x="2179" y="499"/>
                </a:moveTo>
                <a:cubicBezTo>
                  <a:pt x="2186" y="499"/>
                  <a:pt x="2191" y="493"/>
                  <a:pt x="2191" y="486"/>
                </a:cubicBezTo>
                <a:cubicBezTo>
                  <a:pt x="2191" y="479"/>
                  <a:pt x="2186" y="473"/>
                  <a:pt x="2179" y="473"/>
                </a:cubicBezTo>
                <a:cubicBezTo>
                  <a:pt x="2171" y="473"/>
                  <a:pt x="2166" y="479"/>
                  <a:pt x="2166" y="486"/>
                </a:cubicBezTo>
                <a:cubicBezTo>
                  <a:pt x="2166" y="493"/>
                  <a:pt x="2171" y="499"/>
                  <a:pt x="2179" y="499"/>
                </a:cubicBezTo>
                <a:close/>
                <a:moveTo>
                  <a:pt x="2218" y="499"/>
                </a:moveTo>
                <a:cubicBezTo>
                  <a:pt x="2225" y="499"/>
                  <a:pt x="2231" y="493"/>
                  <a:pt x="2231" y="486"/>
                </a:cubicBezTo>
                <a:cubicBezTo>
                  <a:pt x="2231" y="479"/>
                  <a:pt x="2225" y="473"/>
                  <a:pt x="2218" y="473"/>
                </a:cubicBezTo>
                <a:cubicBezTo>
                  <a:pt x="2211" y="473"/>
                  <a:pt x="2205" y="479"/>
                  <a:pt x="2205" y="486"/>
                </a:cubicBezTo>
                <a:cubicBezTo>
                  <a:pt x="2205" y="493"/>
                  <a:pt x="2211" y="499"/>
                  <a:pt x="2218" y="499"/>
                </a:cubicBezTo>
                <a:close/>
                <a:moveTo>
                  <a:pt x="2257" y="499"/>
                </a:moveTo>
                <a:cubicBezTo>
                  <a:pt x="2264" y="499"/>
                  <a:pt x="2270" y="493"/>
                  <a:pt x="2270" y="486"/>
                </a:cubicBezTo>
                <a:cubicBezTo>
                  <a:pt x="2270" y="479"/>
                  <a:pt x="2264" y="473"/>
                  <a:pt x="2257" y="473"/>
                </a:cubicBezTo>
                <a:cubicBezTo>
                  <a:pt x="2250" y="473"/>
                  <a:pt x="2245" y="479"/>
                  <a:pt x="2245" y="486"/>
                </a:cubicBezTo>
                <a:cubicBezTo>
                  <a:pt x="2245" y="493"/>
                  <a:pt x="2250" y="499"/>
                  <a:pt x="2257" y="499"/>
                </a:cubicBezTo>
                <a:close/>
                <a:moveTo>
                  <a:pt x="2297" y="499"/>
                </a:moveTo>
                <a:cubicBezTo>
                  <a:pt x="2304" y="499"/>
                  <a:pt x="2310" y="493"/>
                  <a:pt x="2310" y="486"/>
                </a:cubicBezTo>
                <a:cubicBezTo>
                  <a:pt x="2310" y="479"/>
                  <a:pt x="2304" y="473"/>
                  <a:pt x="2297" y="473"/>
                </a:cubicBezTo>
                <a:cubicBezTo>
                  <a:pt x="2290" y="473"/>
                  <a:pt x="2284" y="479"/>
                  <a:pt x="2284" y="486"/>
                </a:cubicBezTo>
                <a:cubicBezTo>
                  <a:pt x="2284" y="493"/>
                  <a:pt x="2290" y="499"/>
                  <a:pt x="2297" y="499"/>
                </a:cubicBezTo>
                <a:close/>
                <a:moveTo>
                  <a:pt x="2336" y="499"/>
                </a:moveTo>
                <a:cubicBezTo>
                  <a:pt x="2343" y="499"/>
                  <a:pt x="2349" y="493"/>
                  <a:pt x="2349" y="486"/>
                </a:cubicBezTo>
                <a:cubicBezTo>
                  <a:pt x="2349" y="479"/>
                  <a:pt x="2343" y="473"/>
                  <a:pt x="2336" y="473"/>
                </a:cubicBezTo>
                <a:cubicBezTo>
                  <a:pt x="2329" y="473"/>
                  <a:pt x="2323" y="479"/>
                  <a:pt x="2323" y="486"/>
                </a:cubicBezTo>
                <a:cubicBezTo>
                  <a:pt x="2323" y="493"/>
                  <a:pt x="2329" y="499"/>
                  <a:pt x="2336" y="499"/>
                </a:cubicBezTo>
                <a:close/>
                <a:moveTo>
                  <a:pt x="2376" y="499"/>
                </a:moveTo>
                <a:cubicBezTo>
                  <a:pt x="2383" y="499"/>
                  <a:pt x="2388" y="493"/>
                  <a:pt x="2388" y="486"/>
                </a:cubicBezTo>
                <a:cubicBezTo>
                  <a:pt x="2388" y="479"/>
                  <a:pt x="2383" y="473"/>
                  <a:pt x="2376" y="473"/>
                </a:cubicBezTo>
                <a:cubicBezTo>
                  <a:pt x="2369" y="473"/>
                  <a:pt x="2363" y="479"/>
                  <a:pt x="2363" y="486"/>
                </a:cubicBezTo>
                <a:cubicBezTo>
                  <a:pt x="2363" y="493"/>
                  <a:pt x="2369" y="499"/>
                  <a:pt x="2376" y="499"/>
                </a:cubicBezTo>
                <a:close/>
                <a:moveTo>
                  <a:pt x="2415" y="499"/>
                </a:moveTo>
                <a:cubicBezTo>
                  <a:pt x="2422" y="499"/>
                  <a:pt x="2428" y="493"/>
                  <a:pt x="2428" y="486"/>
                </a:cubicBezTo>
                <a:cubicBezTo>
                  <a:pt x="2428" y="479"/>
                  <a:pt x="2422" y="473"/>
                  <a:pt x="2415" y="473"/>
                </a:cubicBezTo>
                <a:cubicBezTo>
                  <a:pt x="2408" y="473"/>
                  <a:pt x="2402" y="479"/>
                  <a:pt x="2402" y="486"/>
                </a:cubicBezTo>
                <a:cubicBezTo>
                  <a:pt x="2402" y="493"/>
                  <a:pt x="2408" y="499"/>
                  <a:pt x="2415" y="499"/>
                </a:cubicBezTo>
                <a:close/>
                <a:moveTo>
                  <a:pt x="2454" y="499"/>
                </a:moveTo>
                <a:cubicBezTo>
                  <a:pt x="2462" y="499"/>
                  <a:pt x="2467" y="493"/>
                  <a:pt x="2467" y="486"/>
                </a:cubicBezTo>
                <a:cubicBezTo>
                  <a:pt x="2467" y="479"/>
                  <a:pt x="2462" y="473"/>
                  <a:pt x="2454" y="473"/>
                </a:cubicBezTo>
                <a:cubicBezTo>
                  <a:pt x="2447" y="473"/>
                  <a:pt x="2442" y="479"/>
                  <a:pt x="2442" y="486"/>
                </a:cubicBezTo>
                <a:cubicBezTo>
                  <a:pt x="2442" y="493"/>
                  <a:pt x="2447" y="499"/>
                  <a:pt x="2454" y="499"/>
                </a:cubicBezTo>
                <a:close/>
                <a:moveTo>
                  <a:pt x="2494" y="499"/>
                </a:moveTo>
                <a:cubicBezTo>
                  <a:pt x="2501" y="499"/>
                  <a:pt x="2507" y="493"/>
                  <a:pt x="2507" y="486"/>
                </a:cubicBezTo>
                <a:cubicBezTo>
                  <a:pt x="2507" y="479"/>
                  <a:pt x="2501" y="473"/>
                  <a:pt x="2494" y="473"/>
                </a:cubicBezTo>
                <a:cubicBezTo>
                  <a:pt x="2487" y="473"/>
                  <a:pt x="2481" y="479"/>
                  <a:pt x="2481" y="486"/>
                </a:cubicBezTo>
                <a:cubicBezTo>
                  <a:pt x="2481" y="493"/>
                  <a:pt x="2487" y="499"/>
                  <a:pt x="2494" y="499"/>
                </a:cubicBezTo>
                <a:close/>
                <a:moveTo>
                  <a:pt x="2533" y="499"/>
                </a:moveTo>
                <a:cubicBezTo>
                  <a:pt x="2540" y="499"/>
                  <a:pt x="2546" y="493"/>
                  <a:pt x="2546" y="486"/>
                </a:cubicBezTo>
                <a:cubicBezTo>
                  <a:pt x="2546" y="479"/>
                  <a:pt x="2540" y="473"/>
                  <a:pt x="2533" y="473"/>
                </a:cubicBezTo>
                <a:cubicBezTo>
                  <a:pt x="2526" y="473"/>
                  <a:pt x="2521" y="479"/>
                  <a:pt x="2521" y="486"/>
                </a:cubicBezTo>
                <a:cubicBezTo>
                  <a:pt x="2521" y="493"/>
                  <a:pt x="2526" y="499"/>
                  <a:pt x="2533" y="499"/>
                </a:cubicBezTo>
                <a:close/>
                <a:moveTo>
                  <a:pt x="2573" y="499"/>
                </a:moveTo>
                <a:cubicBezTo>
                  <a:pt x="2580" y="499"/>
                  <a:pt x="2586" y="493"/>
                  <a:pt x="2586" y="486"/>
                </a:cubicBezTo>
                <a:cubicBezTo>
                  <a:pt x="2586" y="479"/>
                  <a:pt x="2580" y="473"/>
                  <a:pt x="2573" y="473"/>
                </a:cubicBezTo>
                <a:cubicBezTo>
                  <a:pt x="2566" y="473"/>
                  <a:pt x="2560" y="479"/>
                  <a:pt x="2560" y="486"/>
                </a:cubicBezTo>
                <a:cubicBezTo>
                  <a:pt x="2560" y="493"/>
                  <a:pt x="2566" y="499"/>
                  <a:pt x="2573" y="499"/>
                </a:cubicBezTo>
                <a:close/>
                <a:moveTo>
                  <a:pt x="2612" y="499"/>
                </a:moveTo>
                <a:cubicBezTo>
                  <a:pt x="2619" y="499"/>
                  <a:pt x="2625" y="493"/>
                  <a:pt x="2625" y="486"/>
                </a:cubicBezTo>
                <a:cubicBezTo>
                  <a:pt x="2625" y="479"/>
                  <a:pt x="2619" y="473"/>
                  <a:pt x="2612" y="473"/>
                </a:cubicBezTo>
                <a:cubicBezTo>
                  <a:pt x="2605" y="473"/>
                  <a:pt x="2599" y="479"/>
                  <a:pt x="2599" y="486"/>
                </a:cubicBezTo>
                <a:cubicBezTo>
                  <a:pt x="2599" y="493"/>
                  <a:pt x="2605" y="499"/>
                  <a:pt x="2612" y="499"/>
                </a:cubicBezTo>
                <a:close/>
                <a:moveTo>
                  <a:pt x="2652" y="499"/>
                </a:moveTo>
                <a:cubicBezTo>
                  <a:pt x="2659" y="499"/>
                  <a:pt x="2664" y="493"/>
                  <a:pt x="2664" y="486"/>
                </a:cubicBezTo>
                <a:cubicBezTo>
                  <a:pt x="2664" y="479"/>
                  <a:pt x="2659" y="473"/>
                  <a:pt x="2652" y="473"/>
                </a:cubicBezTo>
                <a:cubicBezTo>
                  <a:pt x="2645" y="473"/>
                  <a:pt x="2639" y="479"/>
                  <a:pt x="2639" y="486"/>
                </a:cubicBezTo>
                <a:cubicBezTo>
                  <a:pt x="2639" y="493"/>
                  <a:pt x="2645" y="499"/>
                  <a:pt x="2652" y="499"/>
                </a:cubicBezTo>
                <a:close/>
                <a:moveTo>
                  <a:pt x="2691" y="499"/>
                </a:moveTo>
                <a:cubicBezTo>
                  <a:pt x="2698" y="499"/>
                  <a:pt x="2704" y="493"/>
                  <a:pt x="2704" y="486"/>
                </a:cubicBezTo>
                <a:cubicBezTo>
                  <a:pt x="2704" y="479"/>
                  <a:pt x="2698" y="473"/>
                  <a:pt x="2691" y="473"/>
                </a:cubicBezTo>
                <a:cubicBezTo>
                  <a:pt x="2684" y="473"/>
                  <a:pt x="2678" y="479"/>
                  <a:pt x="2678" y="486"/>
                </a:cubicBezTo>
                <a:cubicBezTo>
                  <a:pt x="2678" y="493"/>
                  <a:pt x="2684" y="499"/>
                  <a:pt x="2691" y="499"/>
                </a:cubicBezTo>
                <a:close/>
                <a:moveTo>
                  <a:pt x="2730" y="499"/>
                </a:moveTo>
                <a:cubicBezTo>
                  <a:pt x="2738" y="499"/>
                  <a:pt x="2743" y="493"/>
                  <a:pt x="2743" y="486"/>
                </a:cubicBezTo>
                <a:cubicBezTo>
                  <a:pt x="2743" y="479"/>
                  <a:pt x="2738" y="473"/>
                  <a:pt x="2730" y="473"/>
                </a:cubicBezTo>
                <a:cubicBezTo>
                  <a:pt x="2723" y="473"/>
                  <a:pt x="2718" y="479"/>
                  <a:pt x="2718" y="486"/>
                </a:cubicBezTo>
                <a:cubicBezTo>
                  <a:pt x="2718" y="493"/>
                  <a:pt x="2723" y="499"/>
                  <a:pt x="2730" y="499"/>
                </a:cubicBezTo>
                <a:close/>
                <a:moveTo>
                  <a:pt x="2770" y="499"/>
                </a:moveTo>
                <a:cubicBezTo>
                  <a:pt x="2777" y="499"/>
                  <a:pt x="2783" y="493"/>
                  <a:pt x="2783" y="486"/>
                </a:cubicBezTo>
                <a:cubicBezTo>
                  <a:pt x="2783" y="479"/>
                  <a:pt x="2777" y="473"/>
                  <a:pt x="2770" y="473"/>
                </a:cubicBezTo>
                <a:cubicBezTo>
                  <a:pt x="2763" y="473"/>
                  <a:pt x="2757" y="479"/>
                  <a:pt x="2757" y="486"/>
                </a:cubicBezTo>
                <a:cubicBezTo>
                  <a:pt x="2757" y="493"/>
                  <a:pt x="2763" y="499"/>
                  <a:pt x="2770" y="499"/>
                </a:cubicBezTo>
                <a:close/>
                <a:moveTo>
                  <a:pt x="2809" y="499"/>
                </a:moveTo>
                <a:cubicBezTo>
                  <a:pt x="2816" y="499"/>
                  <a:pt x="2822" y="493"/>
                  <a:pt x="2822" y="486"/>
                </a:cubicBezTo>
                <a:cubicBezTo>
                  <a:pt x="2822" y="479"/>
                  <a:pt x="2816" y="473"/>
                  <a:pt x="2809" y="473"/>
                </a:cubicBezTo>
                <a:cubicBezTo>
                  <a:pt x="2802" y="473"/>
                  <a:pt x="2797" y="479"/>
                  <a:pt x="2797" y="486"/>
                </a:cubicBezTo>
                <a:cubicBezTo>
                  <a:pt x="2797" y="493"/>
                  <a:pt x="2802" y="499"/>
                  <a:pt x="2809" y="499"/>
                </a:cubicBezTo>
                <a:close/>
                <a:moveTo>
                  <a:pt x="2849" y="499"/>
                </a:moveTo>
                <a:cubicBezTo>
                  <a:pt x="2856" y="499"/>
                  <a:pt x="2861" y="493"/>
                  <a:pt x="2861" y="486"/>
                </a:cubicBezTo>
                <a:cubicBezTo>
                  <a:pt x="2861" y="479"/>
                  <a:pt x="2856" y="473"/>
                  <a:pt x="2849" y="473"/>
                </a:cubicBezTo>
                <a:cubicBezTo>
                  <a:pt x="2842" y="473"/>
                  <a:pt x="2836" y="479"/>
                  <a:pt x="2836" y="486"/>
                </a:cubicBezTo>
                <a:cubicBezTo>
                  <a:pt x="2836" y="493"/>
                  <a:pt x="2842" y="499"/>
                  <a:pt x="2849" y="499"/>
                </a:cubicBezTo>
                <a:close/>
                <a:moveTo>
                  <a:pt x="2888" y="499"/>
                </a:moveTo>
                <a:cubicBezTo>
                  <a:pt x="2895" y="499"/>
                  <a:pt x="2901" y="493"/>
                  <a:pt x="2901" y="486"/>
                </a:cubicBezTo>
                <a:cubicBezTo>
                  <a:pt x="2901" y="479"/>
                  <a:pt x="2895" y="473"/>
                  <a:pt x="2888" y="473"/>
                </a:cubicBezTo>
                <a:cubicBezTo>
                  <a:pt x="2881" y="473"/>
                  <a:pt x="2875" y="479"/>
                  <a:pt x="2875" y="486"/>
                </a:cubicBezTo>
                <a:cubicBezTo>
                  <a:pt x="2875" y="493"/>
                  <a:pt x="2881" y="499"/>
                  <a:pt x="2888" y="499"/>
                </a:cubicBezTo>
                <a:close/>
                <a:moveTo>
                  <a:pt x="2928" y="499"/>
                </a:moveTo>
                <a:cubicBezTo>
                  <a:pt x="2935" y="499"/>
                  <a:pt x="2940" y="493"/>
                  <a:pt x="2940" y="486"/>
                </a:cubicBezTo>
                <a:cubicBezTo>
                  <a:pt x="2940" y="479"/>
                  <a:pt x="2935" y="473"/>
                  <a:pt x="2928" y="473"/>
                </a:cubicBezTo>
                <a:cubicBezTo>
                  <a:pt x="2921" y="473"/>
                  <a:pt x="2915" y="479"/>
                  <a:pt x="2915" y="486"/>
                </a:cubicBezTo>
                <a:cubicBezTo>
                  <a:pt x="2915" y="493"/>
                  <a:pt x="2921" y="499"/>
                  <a:pt x="2928" y="499"/>
                </a:cubicBezTo>
                <a:close/>
                <a:moveTo>
                  <a:pt x="2967" y="499"/>
                </a:moveTo>
                <a:cubicBezTo>
                  <a:pt x="2974" y="499"/>
                  <a:pt x="2980" y="493"/>
                  <a:pt x="2980" y="486"/>
                </a:cubicBezTo>
                <a:cubicBezTo>
                  <a:pt x="2980" y="479"/>
                  <a:pt x="2974" y="473"/>
                  <a:pt x="2967" y="473"/>
                </a:cubicBezTo>
                <a:cubicBezTo>
                  <a:pt x="2960" y="473"/>
                  <a:pt x="2954" y="479"/>
                  <a:pt x="2954" y="486"/>
                </a:cubicBezTo>
                <a:cubicBezTo>
                  <a:pt x="2954" y="493"/>
                  <a:pt x="2960" y="499"/>
                  <a:pt x="2967" y="499"/>
                </a:cubicBezTo>
                <a:close/>
                <a:moveTo>
                  <a:pt x="3006" y="499"/>
                </a:moveTo>
                <a:cubicBezTo>
                  <a:pt x="3013" y="499"/>
                  <a:pt x="3019" y="493"/>
                  <a:pt x="3019" y="486"/>
                </a:cubicBezTo>
                <a:cubicBezTo>
                  <a:pt x="3019" y="479"/>
                  <a:pt x="3013" y="473"/>
                  <a:pt x="3006" y="473"/>
                </a:cubicBezTo>
                <a:cubicBezTo>
                  <a:pt x="2999" y="473"/>
                  <a:pt x="2994" y="479"/>
                  <a:pt x="2994" y="486"/>
                </a:cubicBezTo>
                <a:cubicBezTo>
                  <a:pt x="2994" y="493"/>
                  <a:pt x="2999" y="499"/>
                  <a:pt x="3006" y="499"/>
                </a:cubicBezTo>
                <a:close/>
                <a:moveTo>
                  <a:pt x="3046" y="499"/>
                </a:moveTo>
                <a:cubicBezTo>
                  <a:pt x="3053" y="499"/>
                  <a:pt x="3059" y="493"/>
                  <a:pt x="3059" y="486"/>
                </a:cubicBezTo>
                <a:cubicBezTo>
                  <a:pt x="3059" y="479"/>
                  <a:pt x="3053" y="473"/>
                  <a:pt x="3046" y="473"/>
                </a:cubicBezTo>
                <a:cubicBezTo>
                  <a:pt x="3039" y="473"/>
                  <a:pt x="3033" y="479"/>
                  <a:pt x="3033" y="486"/>
                </a:cubicBezTo>
                <a:cubicBezTo>
                  <a:pt x="3033" y="493"/>
                  <a:pt x="3039" y="499"/>
                  <a:pt x="3046" y="499"/>
                </a:cubicBezTo>
                <a:close/>
                <a:moveTo>
                  <a:pt x="3085" y="499"/>
                </a:moveTo>
                <a:cubicBezTo>
                  <a:pt x="3092" y="499"/>
                  <a:pt x="3098" y="493"/>
                  <a:pt x="3098" y="486"/>
                </a:cubicBezTo>
                <a:cubicBezTo>
                  <a:pt x="3098" y="479"/>
                  <a:pt x="3092" y="473"/>
                  <a:pt x="3085" y="473"/>
                </a:cubicBezTo>
                <a:cubicBezTo>
                  <a:pt x="3078" y="473"/>
                  <a:pt x="3073" y="479"/>
                  <a:pt x="3073" y="486"/>
                </a:cubicBezTo>
                <a:cubicBezTo>
                  <a:pt x="3073" y="493"/>
                  <a:pt x="3078" y="499"/>
                  <a:pt x="3085" y="499"/>
                </a:cubicBezTo>
                <a:close/>
                <a:moveTo>
                  <a:pt x="3282" y="499"/>
                </a:moveTo>
                <a:cubicBezTo>
                  <a:pt x="3289" y="499"/>
                  <a:pt x="3295" y="493"/>
                  <a:pt x="3295" y="486"/>
                </a:cubicBezTo>
                <a:cubicBezTo>
                  <a:pt x="3295" y="479"/>
                  <a:pt x="3289" y="473"/>
                  <a:pt x="3282" y="473"/>
                </a:cubicBezTo>
                <a:cubicBezTo>
                  <a:pt x="3275" y="473"/>
                  <a:pt x="3270" y="479"/>
                  <a:pt x="3270" y="486"/>
                </a:cubicBezTo>
                <a:cubicBezTo>
                  <a:pt x="3270" y="493"/>
                  <a:pt x="3275" y="499"/>
                  <a:pt x="3282" y="499"/>
                </a:cubicBezTo>
                <a:close/>
                <a:moveTo>
                  <a:pt x="3322" y="473"/>
                </a:moveTo>
                <a:cubicBezTo>
                  <a:pt x="3315" y="473"/>
                  <a:pt x="3309" y="479"/>
                  <a:pt x="3309" y="486"/>
                </a:cubicBezTo>
                <a:cubicBezTo>
                  <a:pt x="3309" y="493"/>
                  <a:pt x="3315" y="499"/>
                  <a:pt x="3322" y="499"/>
                </a:cubicBezTo>
                <a:cubicBezTo>
                  <a:pt x="3329" y="499"/>
                  <a:pt x="3335" y="493"/>
                  <a:pt x="3335" y="486"/>
                </a:cubicBezTo>
                <a:cubicBezTo>
                  <a:pt x="3335" y="479"/>
                  <a:pt x="3329" y="473"/>
                  <a:pt x="3322" y="473"/>
                </a:cubicBezTo>
                <a:close/>
                <a:moveTo>
                  <a:pt x="404" y="512"/>
                </a:moveTo>
                <a:cubicBezTo>
                  <a:pt x="397" y="512"/>
                  <a:pt x="392" y="518"/>
                  <a:pt x="392" y="525"/>
                </a:cubicBezTo>
                <a:cubicBezTo>
                  <a:pt x="392" y="532"/>
                  <a:pt x="397" y="538"/>
                  <a:pt x="404" y="538"/>
                </a:cubicBezTo>
                <a:cubicBezTo>
                  <a:pt x="411" y="538"/>
                  <a:pt x="417" y="532"/>
                  <a:pt x="417" y="525"/>
                </a:cubicBezTo>
                <a:cubicBezTo>
                  <a:pt x="417" y="518"/>
                  <a:pt x="411" y="512"/>
                  <a:pt x="404" y="512"/>
                </a:cubicBezTo>
                <a:close/>
                <a:moveTo>
                  <a:pt x="444" y="538"/>
                </a:moveTo>
                <a:cubicBezTo>
                  <a:pt x="451" y="538"/>
                  <a:pt x="457" y="532"/>
                  <a:pt x="457" y="525"/>
                </a:cubicBezTo>
                <a:cubicBezTo>
                  <a:pt x="457" y="518"/>
                  <a:pt x="451" y="512"/>
                  <a:pt x="444" y="512"/>
                </a:cubicBezTo>
                <a:cubicBezTo>
                  <a:pt x="437" y="512"/>
                  <a:pt x="431" y="518"/>
                  <a:pt x="431" y="525"/>
                </a:cubicBezTo>
                <a:cubicBezTo>
                  <a:pt x="431" y="532"/>
                  <a:pt x="437" y="538"/>
                  <a:pt x="444" y="538"/>
                </a:cubicBezTo>
                <a:close/>
                <a:moveTo>
                  <a:pt x="483" y="538"/>
                </a:moveTo>
                <a:cubicBezTo>
                  <a:pt x="490" y="538"/>
                  <a:pt x="496" y="532"/>
                  <a:pt x="496" y="525"/>
                </a:cubicBezTo>
                <a:cubicBezTo>
                  <a:pt x="496" y="518"/>
                  <a:pt x="490" y="512"/>
                  <a:pt x="483" y="512"/>
                </a:cubicBezTo>
                <a:cubicBezTo>
                  <a:pt x="476" y="512"/>
                  <a:pt x="471" y="518"/>
                  <a:pt x="471" y="525"/>
                </a:cubicBezTo>
                <a:cubicBezTo>
                  <a:pt x="471" y="532"/>
                  <a:pt x="476" y="538"/>
                  <a:pt x="483" y="538"/>
                </a:cubicBezTo>
                <a:close/>
                <a:moveTo>
                  <a:pt x="523" y="538"/>
                </a:moveTo>
                <a:cubicBezTo>
                  <a:pt x="530" y="538"/>
                  <a:pt x="535" y="532"/>
                  <a:pt x="535" y="525"/>
                </a:cubicBezTo>
                <a:cubicBezTo>
                  <a:pt x="535" y="518"/>
                  <a:pt x="530" y="512"/>
                  <a:pt x="523" y="512"/>
                </a:cubicBezTo>
                <a:cubicBezTo>
                  <a:pt x="516" y="512"/>
                  <a:pt x="510" y="518"/>
                  <a:pt x="510" y="525"/>
                </a:cubicBezTo>
                <a:cubicBezTo>
                  <a:pt x="510" y="532"/>
                  <a:pt x="516" y="538"/>
                  <a:pt x="523" y="538"/>
                </a:cubicBezTo>
                <a:close/>
                <a:moveTo>
                  <a:pt x="562" y="538"/>
                </a:moveTo>
                <a:cubicBezTo>
                  <a:pt x="569" y="538"/>
                  <a:pt x="575" y="532"/>
                  <a:pt x="575" y="525"/>
                </a:cubicBezTo>
                <a:cubicBezTo>
                  <a:pt x="575" y="518"/>
                  <a:pt x="569" y="512"/>
                  <a:pt x="562" y="512"/>
                </a:cubicBezTo>
                <a:cubicBezTo>
                  <a:pt x="555" y="512"/>
                  <a:pt x="549" y="518"/>
                  <a:pt x="549" y="525"/>
                </a:cubicBezTo>
                <a:cubicBezTo>
                  <a:pt x="549" y="532"/>
                  <a:pt x="555" y="538"/>
                  <a:pt x="562" y="538"/>
                </a:cubicBezTo>
                <a:close/>
                <a:moveTo>
                  <a:pt x="602" y="538"/>
                </a:moveTo>
                <a:cubicBezTo>
                  <a:pt x="609" y="538"/>
                  <a:pt x="614" y="532"/>
                  <a:pt x="614" y="525"/>
                </a:cubicBezTo>
                <a:cubicBezTo>
                  <a:pt x="614" y="518"/>
                  <a:pt x="609" y="512"/>
                  <a:pt x="602" y="512"/>
                </a:cubicBezTo>
                <a:cubicBezTo>
                  <a:pt x="595" y="512"/>
                  <a:pt x="589" y="518"/>
                  <a:pt x="589" y="525"/>
                </a:cubicBezTo>
                <a:cubicBezTo>
                  <a:pt x="589" y="532"/>
                  <a:pt x="595" y="538"/>
                  <a:pt x="602" y="538"/>
                </a:cubicBezTo>
                <a:close/>
                <a:moveTo>
                  <a:pt x="641" y="538"/>
                </a:moveTo>
                <a:cubicBezTo>
                  <a:pt x="648" y="538"/>
                  <a:pt x="654" y="532"/>
                  <a:pt x="654" y="525"/>
                </a:cubicBezTo>
                <a:cubicBezTo>
                  <a:pt x="654" y="518"/>
                  <a:pt x="648" y="512"/>
                  <a:pt x="641" y="512"/>
                </a:cubicBezTo>
                <a:cubicBezTo>
                  <a:pt x="634" y="512"/>
                  <a:pt x="628" y="518"/>
                  <a:pt x="628" y="525"/>
                </a:cubicBezTo>
                <a:cubicBezTo>
                  <a:pt x="628" y="532"/>
                  <a:pt x="634" y="538"/>
                  <a:pt x="641" y="538"/>
                </a:cubicBezTo>
                <a:close/>
                <a:moveTo>
                  <a:pt x="680" y="538"/>
                </a:moveTo>
                <a:cubicBezTo>
                  <a:pt x="687" y="538"/>
                  <a:pt x="693" y="532"/>
                  <a:pt x="693" y="525"/>
                </a:cubicBezTo>
                <a:cubicBezTo>
                  <a:pt x="693" y="518"/>
                  <a:pt x="687" y="512"/>
                  <a:pt x="680" y="512"/>
                </a:cubicBezTo>
                <a:cubicBezTo>
                  <a:pt x="673" y="512"/>
                  <a:pt x="668" y="518"/>
                  <a:pt x="668" y="525"/>
                </a:cubicBezTo>
                <a:cubicBezTo>
                  <a:pt x="668" y="532"/>
                  <a:pt x="673" y="538"/>
                  <a:pt x="680" y="538"/>
                </a:cubicBezTo>
                <a:close/>
                <a:moveTo>
                  <a:pt x="720" y="538"/>
                </a:moveTo>
                <a:cubicBezTo>
                  <a:pt x="727" y="538"/>
                  <a:pt x="733" y="532"/>
                  <a:pt x="733" y="525"/>
                </a:cubicBezTo>
                <a:cubicBezTo>
                  <a:pt x="733" y="518"/>
                  <a:pt x="727" y="512"/>
                  <a:pt x="720" y="512"/>
                </a:cubicBezTo>
                <a:cubicBezTo>
                  <a:pt x="713" y="512"/>
                  <a:pt x="707" y="518"/>
                  <a:pt x="707" y="525"/>
                </a:cubicBezTo>
                <a:cubicBezTo>
                  <a:pt x="707" y="532"/>
                  <a:pt x="713" y="538"/>
                  <a:pt x="720" y="538"/>
                </a:cubicBezTo>
                <a:close/>
                <a:moveTo>
                  <a:pt x="759" y="538"/>
                </a:moveTo>
                <a:cubicBezTo>
                  <a:pt x="766" y="538"/>
                  <a:pt x="772" y="532"/>
                  <a:pt x="772" y="525"/>
                </a:cubicBezTo>
                <a:cubicBezTo>
                  <a:pt x="772" y="518"/>
                  <a:pt x="766" y="512"/>
                  <a:pt x="759" y="512"/>
                </a:cubicBezTo>
                <a:cubicBezTo>
                  <a:pt x="752" y="512"/>
                  <a:pt x="747" y="518"/>
                  <a:pt x="747" y="525"/>
                </a:cubicBezTo>
                <a:cubicBezTo>
                  <a:pt x="747" y="532"/>
                  <a:pt x="752" y="538"/>
                  <a:pt x="759" y="538"/>
                </a:cubicBezTo>
                <a:close/>
                <a:moveTo>
                  <a:pt x="799" y="538"/>
                </a:moveTo>
                <a:cubicBezTo>
                  <a:pt x="806" y="538"/>
                  <a:pt x="811" y="532"/>
                  <a:pt x="811" y="525"/>
                </a:cubicBezTo>
                <a:cubicBezTo>
                  <a:pt x="811" y="518"/>
                  <a:pt x="806" y="512"/>
                  <a:pt x="799" y="512"/>
                </a:cubicBezTo>
                <a:cubicBezTo>
                  <a:pt x="792" y="512"/>
                  <a:pt x="786" y="518"/>
                  <a:pt x="786" y="525"/>
                </a:cubicBezTo>
                <a:cubicBezTo>
                  <a:pt x="786" y="532"/>
                  <a:pt x="792" y="538"/>
                  <a:pt x="799" y="538"/>
                </a:cubicBezTo>
                <a:close/>
                <a:moveTo>
                  <a:pt x="838" y="538"/>
                </a:moveTo>
                <a:cubicBezTo>
                  <a:pt x="845" y="538"/>
                  <a:pt x="851" y="532"/>
                  <a:pt x="851" y="525"/>
                </a:cubicBezTo>
                <a:cubicBezTo>
                  <a:pt x="851" y="518"/>
                  <a:pt x="845" y="512"/>
                  <a:pt x="838" y="512"/>
                </a:cubicBezTo>
                <a:cubicBezTo>
                  <a:pt x="831" y="512"/>
                  <a:pt x="825" y="518"/>
                  <a:pt x="825" y="525"/>
                </a:cubicBezTo>
                <a:cubicBezTo>
                  <a:pt x="825" y="532"/>
                  <a:pt x="831" y="538"/>
                  <a:pt x="838" y="538"/>
                </a:cubicBezTo>
                <a:close/>
                <a:moveTo>
                  <a:pt x="917" y="538"/>
                </a:moveTo>
                <a:cubicBezTo>
                  <a:pt x="924" y="538"/>
                  <a:pt x="930" y="532"/>
                  <a:pt x="930" y="525"/>
                </a:cubicBezTo>
                <a:cubicBezTo>
                  <a:pt x="930" y="518"/>
                  <a:pt x="924" y="512"/>
                  <a:pt x="917" y="512"/>
                </a:cubicBezTo>
                <a:cubicBezTo>
                  <a:pt x="910" y="512"/>
                  <a:pt x="904" y="518"/>
                  <a:pt x="904" y="525"/>
                </a:cubicBezTo>
                <a:cubicBezTo>
                  <a:pt x="904" y="532"/>
                  <a:pt x="910" y="538"/>
                  <a:pt x="917" y="538"/>
                </a:cubicBezTo>
                <a:close/>
                <a:moveTo>
                  <a:pt x="956" y="538"/>
                </a:moveTo>
                <a:cubicBezTo>
                  <a:pt x="963" y="538"/>
                  <a:pt x="969" y="532"/>
                  <a:pt x="969" y="525"/>
                </a:cubicBezTo>
                <a:cubicBezTo>
                  <a:pt x="969" y="518"/>
                  <a:pt x="963" y="512"/>
                  <a:pt x="956" y="512"/>
                </a:cubicBezTo>
                <a:cubicBezTo>
                  <a:pt x="949" y="512"/>
                  <a:pt x="944" y="518"/>
                  <a:pt x="944" y="525"/>
                </a:cubicBezTo>
                <a:cubicBezTo>
                  <a:pt x="944" y="532"/>
                  <a:pt x="949" y="538"/>
                  <a:pt x="956" y="538"/>
                </a:cubicBezTo>
                <a:close/>
                <a:moveTo>
                  <a:pt x="996" y="538"/>
                </a:moveTo>
                <a:cubicBezTo>
                  <a:pt x="1003" y="538"/>
                  <a:pt x="1009" y="532"/>
                  <a:pt x="1009" y="525"/>
                </a:cubicBezTo>
                <a:cubicBezTo>
                  <a:pt x="1009" y="518"/>
                  <a:pt x="1003" y="512"/>
                  <a:pt x="996" y="512"/>
                </a:cubicBezTo>
                <a:cubicBezTo>
                  <a:pt x="989" y="512"/>
                  <a:pt x="983" y="518"/>
                  <a:pt x="983" y="525"/>
                </a:cubicBezTo>
                <a:cubicBezTo>
                  <a:pt x="983" y="532"/>
                  <a:pt x="989" y="538"/>
                  <a:pt x="996" y="538"/>
                </a:cubicBezTo>
                <a:close/>
                <a:moveTo>
                  <a:pt x="1035" y="538"/>
                </a:moveTo>
                <a:cubicBezTo>
                  <a:pt x="1042" y="538"/>
                  <a:pt x="1048" y="532"/>
                  <a:pt x="1048" y="525"/>
                </a:cubicBezTo>
                <a:cubicBezTo>
                  <a:pt x="1048" y="518"/>
                  <a:pt x="1042" y="512"/>
                  <a:pt x="1035" y="512"/>
                </a:cubicBezTo>
                <a:cubicBezTo>
                  <a:pt x="1028" y="512"/>
                  <a:pt x="1022" y="518"/>
                  <a:pt x="1022" y="525"/>
                </a:cubicBezTo>
                <a:cubicBezTo>
                  <a:pt x="1022" y="532"/>
                  <a:pt x="1028" y="538"/>
                  <a:pt x="1035" y="538"/>
                </a:cubicBezTo>
                <a:close/>
                <a:moveTo>
                  <a:pt x="1062" y="525"/>
                </a:moveTo>
                <a:cubicBezTo>
                  <a:pt x="1062" y="532"/>
                  <a:pt x="1068" y="538"/>
                  <a:pt x="1075" y="538"/>
                </a:cubicBezTo>
                <a:cubicBezTo>
                  <a:pt x="1082" y="538"/>
                  <a:pt x="1087" y="532"/>
                  <a:pt x="1087" y="525"/>
                </a:cubicBezTo>
                <a:cubicBezTo>
                  <a:pt x="1087" y="518"/>
                  <a:pt x="1082" y="512"/>
                  <a:pt x="1075" y="512"/>
                </a:cubicBezTo>
                <a:cubicBezTo>
                  <a:pt x="1068" y="512"/>
                  <a:pt x="1062" y="518"/>
                  <a:pt x="1062" y="525"/>
                </a:cubicBezTo>
                <a:close/>
                <a:moveTo>
                  <a:pt x="1627" y="538"/>
                </a:moveTo>
                <a:cubicBezTo>
                  <a:pt x="1634" y="538"/>
                  <a:pt x="1639" y="532"/>
                  <a:pt x="1639" y="525"/>
                </a:cubicBezTo>
                <a:cubicBezTo>
                  <a:pt x="1639" y="518"/>
                  <a:pt x="1634" y="512"/>
                  <a:pt x="1627" y="512"/>
                </a:cubicBezTo>
                <a:cubicBezTo>
                  <a:pt x="1620" y="512"/>
                  <a:pt x="1614" y="518"/>
                  <a:pt x="1614" y="525"/>
                </a:cubicBezTo>
                <a:cubicBezTo>
                  <a:pt x="1614" y="532"/>
                  <a:pt x="1620" y="538"/>
                  <a:pt x="1627" y="538"/>
                </a:cubicBezTo>
                <a:close/>
                <a:moveTo>
                  <a:pt x="1666" y="537"/>
                </a:moveTo>
                <a:cubicBezTo>
                  <a:pt x="1673" y="537"/>
                  <a:pt x="1678" y="532"/>
                  <a:pt x="1678" y="525"/>
                </a:cubicBezTo>
                <a:cubicBezTo>
                  <a:pt x="1678" y="519"/>
                  <a:pt x="1673" y="513"/>
                  <a:pt x="1666" y="513"/>
                </a:cubicBezTo>
                <a:cubicBezTo>
                  <a:pt x="1659" y="513"/>
                  <a:pt x="1654" y="519"/>
                  <a:pt x="1654" y="525"/>
                </a:cubicBezTo>
                <a:cubicBezTo>
                  <a:pt x="1654" y="532"/>
                  <a:pt x="1659" y="537"/>
                  <a:pt x="1666" y="537"/>
                </a:cubicBezTo>
                <a:close/>
                <a:moveTo>
                  <a:pt x="1784" y="538"/>
                </a:moveTo>
                <a:cubicBezTo>
                  <a:pt x="1791" y="538"/>
                  <a:pt x="1797" y="532"/>
                  <a:pt x="1797" y="525"/>
                </a:cubicBezTo>
                <a:cubicBezTo>
                  <a:pt x="1797" y="518"/>
                  <a:pt x="1791" y="512"/>
                  <a:pt x="1784" y="512"/>
                </a:cubicBezTo>
                <a:cubicBezTo>
                  <a:pt x="1777" y="512"/>
                  <a:pt x="1772" y="518"/>
                  <a:pt x="1772" y="525"/>
                </a:cubicBezTo>
                <a:cubicBezTo>
                  <a:pt x="1772" y="532"/>
                  <a:pt x="1777" y="538"/>
                  <a:pt x="1784" y="538"/>
                </a:cubicBezTo>
                <a:close/>
                <a:moveTo>
                  <a:pt x="1824" y="538"/>
                </a:moveTo>
                <a:cubicBezTo>
                  <a:pt x="1831" y="538"/>
                  <a:pt x="1836" y="532"/>
                  <a:pt x="1836" y="525"/>
                </a:cubicBezTo>
                <a:cubicBezTo>
                  <a:pt x="1836" y="518"/>
                  <a:pt x="1831" y="512"/>
                  <a:pt x="1824" y="512"/>
                </a:cubicBezTo>
                <a:cubicBezTo>
                  <a:pt x="1817" y="512"/>
                  <a:pt x="1811" y="518"/>
                  <a:pt x="1811" y="525"/>
                </a:cubicBezTo>
                <a:cubicBezTo>
                  <a:pt x="1811" y="532"/>
                  <a:pt x="1817" y="538"/>
                  <a:pt x="1824" y="538"/>
                </a:cubicBezTo>
                <a:close/>
                <a:moveTo>
                  <a:pt x="1863" y="538"/>
                </a:moveTo>
                <a:cubicBezTo>
                  <a:pt x="1870" y="538"/>
                  <a:pt x="1876" y="532"/>
                  <a:pt x="1876" y="525"/>
                </a:cubicBezTo>
                <a:cubicBezTo>
                  <a:pt x="1876" y="518"/>
                  <a:pt x="1870" y="512"/>
                  <a:pt x="1863" y="512"/>
                </a:cubicBezTo>
                <a:cubicBezTo>
                  <a:pt x="1856" y="512"/>
                  <a:pt x="1850" y="518"/>
                  <a:pt x="1850" y="525"/>
                </a:cubicBezTo>
                <a:cubicBezTo>
                  <a:pt x="1850" y="532"/>
                  <a:pt x="1856" y="538"/>
                  <a:pt x="1863" y="538"/>
                </a:cubicBezTo>
                <a:close/>
                <a:moveTo>
                  <a:pt x="1903" y="538"/>
                </a:moveTo>
                <a:cubicBezTo>
                  <a:pt x="1910" y="538"/>
                  <a:pt x="1915" y="532"/>
                  <a:pt x="1915" y="525"/>
                </a:cubicBezTo>
                <a:cubicBezTo>
                  <a:pt x="1915" y="518"/>
                  <a:pt x="1910" y="512"/>
                  <a:pt x="1903" y="512"/>
                </a:cubicBezTo>
                <a:cubicBezTo>
                  <a:pt x="1896" y="512"/>
                  <a:pt x="1890" y="518"/>
                  <a:pt x="1890" y="525"/>
                </a:cubicBezTo>
                <a:cubicBezTo>
                  <a:pt x="1890" y="532"/>
                  <a:pt x="1896" y="538"/>
                  <a:pt x="1903" y="538"/>
                </a:cubicBezTo>
                <a:close/>
                <a:moveTo>
                  <a:pt x="1942" y="538"/>
                </a:moveTo>
                <a:cubicBezTo>
                  <a:pt x="1949" y="538"/>
                  <a:pt x="1955" y="532"/>
                  <a:pt x="1955" y="525"/>
                </a:cubicBezTo>
                <a:cubicBezTo>
                  <a:pt x="1955" y="518"/>
                  <a:pt x="1949" y="512"/>
                  <a:pt x="1942" y="512"/>
                </a:cubicBezTo>
                <a:cubicBezTo>
                  <a:pt x="1935" y="512"/>
                  <a:pt x="1929" y="518"/>
                  <a:pt x="1929" y="525"/>
                </a:cubicBezTo>
                <a:cubicBezTo>
                  <a:pt x="1929" y="532"/>
                  <a:pt x="1935" y="538"/>
                  <a:pt x="1942" y="538"/>
                </a:cubicBezTo>
                <a:close/>
                <a:moveTo>
                  <a:pt x="1981" y="538"/>
                </a:moveTo>
                <a:cubicBezTo>
                  <a:pt x="1988" y="538"/>
                  <a:pt x="1994" y="532"/>
                  <a:pt x="1994" y="525"/>
                </a:cubicBezTo>
                <a:cubicBezTo>
                  <a:pt x="1994" y="518"/>
                  <a:pt x="1988" y="512"/>
                  <a:pt x="1981" y="512"/>
                </a:cubicBezTo>
                <a:cubicBezTo>
                  <a:pt x="1974" y="512"/>
                  <a:pt x="1969" y="518"/>
                  <a:pt x="1969" y="525"/>
                </a:cubicBezTo>
                <a:cubicBezTo>
                  <a:pt x="1969" y="532"/>
                  <a:pt x="1974" y="538"/>
                  <a:pt x="1981" y="538"/>
                </a:cubicBezTo>
                <a:close/>
                <a:moveTo>
                  <a:pt x="2021" y="538"/>
                </a:moveTo>
                <a:cubicBezTo>
                  <a:pt x="2028" y="538"/>
                  <a:pt x="2034" y="532"/>
                  <a:pt x="2034" y="525"/>
                </a:cubicBezTo>
                <a:cubicBezTo>
                  <a:pt x="2034" y="518"/>
                  <a:pt x="2028" y="512"/>
                  <a:pt x="2021" y="512"/>
                </a:cubicBezTo>
                <a:cubicBezTo>
                  <a:pt x="2014" y="512"/>
                  <a:pt x="2008" y="518"/>
                  <a:pt x="2008" y="525"/>
                </a:cubicBezTo>
                <a:cubicBezTo>
                  <a:pt x="2008" y="532"/>
                  <a:pt x="2014" y="538"/>
                  <a:pt x="2021" y="538"/>
                </a:cubicBezTo>
                <a:close/>
                <a:moveTo>
                  <a:pt x="2060" y="538"/>
                </a:moveTo>
                <a:cubicBezTo>
                  <a:pt x="2067" y="538"/>
                  <a:pt x="2073" y="532"/>
                  <a:pt x="2073" y="525"/>
                </a:cubicBezTo>
                <a:cubicBezTo>
                  <a:pt x="2073" y="518"/>
                  <a:pt x="2067" y="512"/>
                  <a:pt x="2060" y="512"/>
                </a:cubicBezTo>
                <a:cubicBezTo>
                  <a:pt x="2053" y="512"/>
                  <a:pt x="2048" y="518"/>
                  <a:pt x="2048" y="525"/>
                </a:cubicBezTo>
                <a:cubicBezTo>
                  <a:pt x="2048" y="532"/>
                  <a:pt x="2053" y="538"/>
                  <a:pt x="2060" y="538"/>
                </a:cubicBezTo>
                <a:close/>
                <a:moveTo>
                  <a:pt x="2100" y="538"/>
                </a:moveTo>
                <a:cubicBezTo>
                  <a:pt x="2107" y="538"/>
                  <a:pt x="2112" y="532"/>
                  <a:pt x="2112" y="525"/>
                </a:cubicBezTo>
                <a:cubicBezTo>
                  <a:pt x="2112" y="518"/>
                  <a:pt x="2107" y="512"/>
                  <a:pt x="2100" y="512"/>
                </a:cubicBezTo>
                <a:cubicBezTo>
                  <a:pt x="2093" y="512"/>
                  <a:pt x="2087" y="518"/>
                  <a:pt x="2087" y="525"/>
                </a:cubicBezTo>
                <a:cubicBezTo>
                  <a:pt x="2087" y="532"/>
                  <a:pt x="2093" y="538"/>
                  <a:pt x="2100" y="538"/>
                </a:cubicBezTo>
                <a:close/>
                <a:moveTo>
                  <a:pt x="2139" y="538"/>
                </a:moveTo>
                <a:cubicBezTo>
                  <a:pt x="2146" y="538"/>
                  <a:pt x="2152" y="532"/>
                  <a:pt x="2152" y="525"/>
                </a:cubicBezTo>
                <a:cubicBezTo>
                  <a:pt x="2152" y="518"/>
                  <a:pt x="2146" y="512"/>
                  <a:pt x="2139" y="512"/>
                </a:cubicBezTo>
                <a:cubicBezTo>
                  <a:pt x="2132" y="512"/>
                  <a:pt x="2126" y="518"/>
                  <a:pt x="2126" y="525"/>
                </a:cubicBezTo>
                <a:cubicBezTo>
                  <a:pt x="2126" y="532"/>
                  <a:pt x="2132" y="538"/>
                  <a:pt x="2139" y="538"/>
                </a:cubicBezTo>
                <a:close/>
                <a:moveTo>
                  <a:pt x="2179" y="538"/>
                </a:moveTo>
                <a:cubicBezTo>
                  <a:pt x="2186" y="538"/>
                  <a:pt x="2191" y="532"/>
                  <a:pt x="2191" y="525"/>
                </a:cubicBezTo>
                <a:cubicBezTo>
                  <a:pt x="2191" y="518"/>
                  <a:pt x="2186" y="512"/>
                  <a:pt x="2179" y="512"/>
                </a:cubicBezTo>
                <a:cubicBezTo>
                  <a:pt x="2171" y="512"/>
                  <a:pt x="2166" y="518"/>
                  <a:pt x="2166" y="525"/>
                </a:cubicBezTo>
                <a:cubicBezTo>
                  <a:pt x="2166" y="532"/>
                  <a:pt x="2171" y="538"/>
                  <a:pt x="2179" y="538"/>
                </a:cubicBezTo>
                <a:close/>
                <a:moveTo>
                  <a:pt x="2218" y="538"/>
                </a:moveTo>
                <a:cubicBezTo>
                  <a:pt x="2225" y="538"/>
                  <a:pt x="2231" y="532"/>
                  <a:pt x="2231" y="525"/>
                </a:cubicBezTo>
                <a:cubicBezTo>
                  <a:pt x="2231" y="518"/>
                  <a:pt x="2225" y="512"/>
                  <a:pt x="2218" y="512"/>
                </a:cubicBezTo>
                <a:cubicBezTo>
                  <a:pt x="2211" y="512"/>
                  <a:pt x="2205" y="518"/>
                  <a:pt x="2205" y="525"/>
                </a:cubicBezTo>
                <a:cubicBezTo>
                  <a:pt x="2205" y="532"/>
                  <a:pt x="2211" y="538"/>
                  <a:pt x="2218" y="538"/>
                </a:cubicBezTo>
                <a:close/>
                <a:moveTo>
                  <a:pt x="2257" y="538"/>
                </a:moveTo>
                <a:cubicBezTo>
                  <a:pt x="2264" y="538"/>
                  <a:pt x="2270" y="532"/>
                  <a:pt x="2270" y="525"/>
                </a:cubicBezTo>
                <a:cubicBezTo>
                  <a:pt x="2270" y="518"/>
                  <a:pt x="2264" y="512"/>
                  <a:pt x="2257" y="512"/>
                </a:cubicBezTo>
                <a:cubicBezTo>
                  <a:pt x="2250" y="512"/>
                  <a:pt x="2245" y="518"/>
                  <a:pt x="2245" y="525"/>
                </a:cubicBezTo>
                <a:cubicBezTo>
                  <a:pt x="2245" y="532"/>
                  <a:pt x="2250" y="538"/>
                  <a:pt x="2257" y="538"/>
                </a:cubicBezTo>
                <a:close/>
                <a:moveTo>
                  <a:pt x="2297" y="538"/>
                </a:moveTo>
                <a:cubicBezTo>
                  <a:pt x="2304" y="538"/>
                  <a:pt x="2310" y="532"/>
                  <a:pt x="2310" y="525"/>
                </a:cubicBezTo>
                <a:cubicBezTo>
                  <a:pt x="2310" y="518"/>
                  <a:pt x="2304" y="512"/>
                  <a:pt x="2297" y="512"/>
                </a:cubicBezTo>
                <a:cubicBezTo>
                  <a:pt x="2290" y="512"/>
                  <a:pt x="2284" y="518"/>
                  <a:pt x="2284" y="525"/>
                </a:cubicBezTo>
                <a:cubicBezTo>
                  <a:pt x="2284" y="532"/>
                  <a:pt x="2290" y="538"/>
                  <a:pt x="2297" y="538"/>
                </a:cubicBezTo>
                <a:close/>
                <a:moveTo>
                  <a:pt x="2336" y="538"/>
                </a:moveTo>
                <a:cubicBezTo>
                  <a:pt x="2343" y="538"/>
                  <a:pt x="2349" y="532"/>
                  <a:pt x="2349" y="525"/>
                </a:cubicBezTo>
                <a:cubicBezTo>
                  <a:pt x="2349" y="518"/>
                  <a:pt x="2343" y="512"/>
                  <a:pt x="2336" y="512"/>
                </a:cubicBezTo>
                <a:cubicBezTo>
                  <a:pt x="2329" y="512"/>
                  <a:pt x="2323" y="518"/>
                  <a:pt x="2323" y="525"/>
                </a:cubicBezTo>
                <a:cubicBezTo>
                  <a:pt x="2323" y="532"/>
                  <a:pt x="2329" y="538"/>
                  <a:pt x="2336" y="538"/>
                </a:cubicBezTo>
                <a:close/>
                <a:moveTo>
                  <a:pt x="2376" y="538"/>
                </a:moveTo>
                <a:cubicBezTo>
                  <a:pt x="2383" y="538"/>
                  <a:pt x="2388" y="532"/>
                  <a:pt x="2388" y="525"/>
                </a:cubicBezTo>
                <a:cubicBezTo>
                  <a:pt x="2388" y="518"/>
                  <a:pt x="2383" y="512"/>
                  <a:pt x="2376" y="512"/>
                </a:cubicBezTo>
                <a:cubicBezTo>
                  <a:pt x="2369" y="512"/>
                  <a:pt x="2363" y="518"/>
                  <a:pt x="2363" y="525"/>
                </a:cubicBezTo>
                <a:cubicBezTo>
                  <a:pt x="2363" y="532"/>
                  <a:pt x="2369" y="538"/>
                  <a:pt x="2376" y="538"/>
                </a:cubicBezTo>
                <a:close/>
                <a:moveTo>
                  <a:pt x="2415" y="538"/>
                </a:moveTo>
                <a:cubicBezTo>
                  <a:pt x="2422" y="538"/>
                  <a:pt x="2428" y="532"/>
                  <a:pt x="2428" y="525"/>
                </a:cubicBezTo>
                <a:cubicBezTo>
                  <a:pt x="2428" y="518"/>
                  <a:pt x="2422" y="512"/>
                  <a:pt x="2415" y="512"/>
                </a:cubicBezTo>
                <a:cubicBezTo>
                  <a:pt x="2408" y="512"/>
                  <a:pt x="2402" y="518"/>
                  <a:pt x="2402" y="525"/>
                </a:cubicBezTo>
                <a:cubicBezTo>
                  <a:pt x="2402" y="532"/>
                  <a:pt x="2408" y="538"/>
                  <a:pt x="2415" y="538"/>
                </a:cubicBezTo>
                <a:close/>
                <a:moveTo>
                  <a:pt x="2455" y="538"/>
                </a:moveTo>
                <a:cubicBezTo>
                  <a:pt x="2462" y="538"/>
                  <a:pt x="2467" y="532"/>
                  <a:pt x="2467" y="525"/>
                </a:cubicBezTo>
                <a:cubicBezTo>
                  <a:pt x="2467" y="518"/>
                  <a:pt x="2462" y="512"/>
                  <a:pt x="2455" y="512"/>
                </a:cubicBezTo>
                <a:cubicBezTo>
                  <a:pt x="2447" y="512"/>
                  <a:pt x="2442" y="518"/>
                  <a:pt x="2442" y="525"/>
                </a:cubicBezTo>
                <a:cubicBezTo>
                  <a:pt x="2442" y="532"/>
                  <a:pt x="2447" y="538"/>
                  <a:pt x="2455" y="538"/>
                </a:cubicBezTo>
                <a:close/>
                <a:moveTo>
                  <a:pt x="2494" y="538"/>
                </a:moveTo>
                <a:cubicBezTo>
                  <a:pt x="2501" y="538"/>
                  <a:pt x="2507" y="532"/>
                  <a:pt x="2507" y="525"/>
                </a:cubicBezTo>
                <a:cubicBezTo>
                  <a:pt x="2507" y="518"/>
                  <a:pt x="2501" y="512"/>
                  <a:pt x="2494" y="512"/>
                </a:cubicBezTo>
                <a:cubicBezTo>
                  <a:pt x="2487" y="512"/>
                  <a:pt x="2481" y="518"/>
                  <a:pt x="2481" y="525"/>
                </a:cubicBezTo>
                <a:cubicBezTo>
                  <a:pt x="2481" y="532"/>
                  <a:pt x="2487" y="538"/>
                  <a:pt x="2494" y="538"/>
                </a:cubicBezTo>
                <a:close/>
                <a:moveTo>
                  <a:pt x="2533" y="538"/>
                </a:moveTo>
                <a:cubicBezTo>
                  <a:pt x="2540" y="538"/>
                  <a:pt x="2546" y="532"/>
                  <a:pt x="2546" y="525"/>
                </a:cubicBezTo>
                <a:cubicBezTo>
                  <a:pt x="2546" y="518"/>
                  <a:pt x="2540" y="512"/>
                  <a:pt x="2533" y="512"/>
                </a:cubicBezTo>
                <a:cubicBezTo>
                  <a:pt x="2526" y="512"/>
                  <a:pt x="2521" y="518"/>
                  <a:pt x="2521" y="525"/>
                </a:cubicBezTo>
                <a:cubicBezTo>
                  <a:pt x="2521" y="532"/>
                  <a:pt x="2526" y="538"/>
                  <a:pt x="2533" y="538"/>
                </a:cubicBezTo>
                <a:close/>
                <a:moveTo>
                  <a:pt x="2573" y="538"/>
                </a:moveTo>
                <a:cubicBezTo>
                  <a:pt x="2580" y="538"/>
                  <a:pt x="2586" y="532"/>
                  <a:pt x="2586" y="525"/>
                </a:cubicBezTo>
                <a:cubicBezTo>
                  <a:pt x="2586" y="518"/>
                  <a:pt x="2580" y="512"/>
                  <a:pt x="2573" y="512"/>
                </a:cubicBezTo>
                <a:cubicBezTo>
                  <a:pt x="2566" y="512"/>
                  <a:pt x="2560" y="518"/>
                  <a:pt x="2560" y="525"/>
                </a:cubicBezTo>
                <a:cubicBezTo>
                  <a:pt x="2560" y="532"/>
                  <a:pt x="2566" y="538"/>
                  <a:pt x="2573" y="538"/>
                </a:cubicBezTo>
                <a:close/>
                <a:moveTo>
                  <a:pt x="2612" y="538"/>
                </a:moveTo>
                <a:cubicBezTo>
                  <a:pt x="2619" y="538"/>
                  <a:pt x="2625" y="532"/>
                  <a:pt x="2625" y="525"/>
                </a:cubicBezTo>
                <a:cubicBezTo>
                  <a:pt x="2625" y="518"/>
                  <a:pt x="2619" y="512"/>
                  <a:pt x="2612" y="512"/>
                </a:cubicBezTo>
                <a:cubicBezTo>
                  <a:pt x="2605" y="512"/>
                  <a:pt x="2599" y="518"/>
                  <a:pt x="2599" y="525"/>
                </a:cubicBezTo>
                <a:cubicBezTo>
                  <a:pt x="2599" y="532"/>
                  <a:pt x="2605" y="538"/>
                  <a:pt x="2612" y="538"/>
                </a:cubicBezTo>
                <a:close/>
                <a:moveTo>
                  <a:pt x="2652" y="538"/>
                </a:moveTo>
                <a:cubicBezTo>
                  <a:pt x="2659" y="538"/>
                  <a:pt x="2664" y="532"/>
                  <a:pt x="2664" y="525"/>
                </a:cubicBezTo>
                <a:cubicBezTo>
                  <a:pt x="2664" y="518"/>
                  <a:pt x="2659" y="512"/>
                  <a:pt x="2652" y="512"/>
                </a:cubicBezTo>
                <a:cubicBezTo>
                  <a:pt x="2645" y="512"/>
                  <a:pt x="2639" y="518"/>
                  <a:pt x="2639" y="525"/>
                </a:cubicBezTo>
                <a:cubicBezTo>
                  <a:pt x="2639" y="532"/>
                  <a:pt x="2645" y="538"/>
                  <a:pt x="2652" y="538"/>
                </a:cubicBezTo>
                <a:close/>
                <a:moveTo>
                  <a:pt x="2691" y="538"/>
                </a:moveTo>
                <a:cubicBezTo>
                  <a:pt x="2698" y="538"/>
                  <a:pt x="2704" y="532"/>
                  <a:pt x="2704" y="525"/>
                </a:cubicBezTo>
                <a:cubicBezTo>
                  <a:pt x="2704" y="518"/>
                  <a:pt x="2698" y="512"/>
                  <a:pt x="2691" y="512"/>
                </a:cubicBezTo>
                <a:cubicBezTo>
                  <a:pt x="2684" y="512"/>
                  <a:pt x="2678" y="518"/>
                  <a:pt x="2678" y="525"/>
                </a:cubicBezTo>
                <a:cubicBezTo>
                  <a:pt x="2678" y="532"/>
                  <a:pt x="2684" y="538"/>
                  <a:pt x="2691" y="538"/>
                </a:cubicBezTo>
                <a:close/>
                <a:moveTo>
                  <a:pt x="2730" y="538"/>
                </a:moveTo>
                <a:cubicBezTo>
                  <a:pt x="2738" y="538"/>
                  <a:pt x="2743" y="532"/>
                  <a:pt x="2743" y="525"/>
                </a:cubicBezTo>
                <a:cubicBezTo>
                  <a:pt x="2743" y="518"/>
                  <a:pt x="2738" y="512"/>
                  <a:pt x="2730" y="512"/>
                </a:cubicBezTo>
                <a:cubicBezTo>
                  <a:pt x="2723" y="512"/>
                  <a:pt x="2718" y="518"/>
                  <a:pt x="2718" y="525"/>
                </a:cubicBezTo>
                <a:cubicBezTo>
                  <a:pt x="2718" y="532"/>
                  <a:pt x="2723" y="538"/>
                  <a:pt x="2730" y="538"/>
                </a:cubicBezTo>
                <a:close/>
                <a:moveTo>
                  <a:pt x="2770" y="538"/>
                </a:moveTo>
                <a:cubicBezTo>
                  <a:pt x="2777" y="538"/>
                  <a:pt x="2783" y="532"/>
                  <a:pt x="2783" y="525"/>
                </a:cubicBezTo>
                <a:cubicBezTo>
                  <a:pt x="2783" y="518"/>
                  <a:pt x="2777" y="512"/>
                  <a:pt x="2770" y="512"/>
                </a:cubicBezTo>
                <a:cubicBezTo>
                  <a:pt x="2763" y="512"/>
                  <a:pt x="2757" y="518"/>
                  <a:pt x="2757" y="525"/>
                </a:cubicBezTo>
                <a:cubicBezTo>
                  <a:pt x="2757" y="532"/>
                  <a:pt x="2763" y="538"/>
                  <a:pt x="2770" y="538"/>
                </a:cubicBezTo>
                <a:close/>
                <a:moveTo>
                  <a:pt x="2809" y="538"/>
                </a:moveTo>
                <a:cubicBezTo>
                  <a:pt x="2816" y="538"/>
                  <a:pt x="2822" y="532"/>
                  <a:pt x="2822" y="525"/>
                </a:cubicBezTo>
                <a:cubicBezTo>
                  <a:pt x="2822" y="518"/>
                  <a:pt x="2816" y="512"/>
                  <a:pt x="2809" y="512"/>
                </a:cubicBezTo>
                <a:cubicBezTo>
                  <a:pt x="2802" y="512"/>
                  <a:pt x="2797" y="518"/>
                  <a:pt x="2797" y="525"/>
                </a:cubicBezTo>
                <a:cubicBezTo>
                  <a:pt x="2797" y="532"/>
                  <a:pt x="2802" y="538"/>
                  <a:pt x="2809" y="538"/>
                </a:cubicBezTo>
                <a:close/>
                <a:moveTo>
                  <a:pt x="2849" y="538"/>
                </a:moveTo>
                <a:cubicBezTo>
                  <a:pt x="2856" y="538"/>
                  <a:pt x="2861" y="532"/>
                  <a:pt x="2861" y="525"/>
                </a:cubicBezTo>
                <a:cubicBezTo>
                  <a:pt x="2861" y="518"/>
                  <a:pt x="2856" y="512"/>
                  <a:pt x="2849" y="512"/>
                </a:cubicBezTo>
                <a:cubicBezTo>
                  <a:pt x="2842" y="512"/>
                  <a:pt x="2836" y="518"/>
                  <a:pt x="2836" y="525"/>
                </a:cubicBezTo>
                <a:cubicBezTo>
                  <a:pt x="2836" y="532"/>
                  <a:pt x="2842" y="538"/>
                  <a:pt x="2849" y="538"/>
                </a:cubicBezTo>
                <a:close/>
                <a:moveTo>
                  <a:pt x="2888" y="538"/>
                </a:moveTo>
                <a:cubicBezTo>
                  <a:pt x="2895" y="538"/>
                  <a:pt x="2901" y="532"/>
                  <a:pt x="2901" y="525"/>
                </a:cubicBezTo>
                <a:cubicBezTo>
                  <a:pt x="2901" y="518"/>
                  <a:pt x="2895" y="512"/>
                  <a:pt x="2888" y="512"/>
                </a:cubicBezTo>
                <a:cubicBezTo>
                  <a:pt x="2881" y="512"/>
                  <a:pt x="2875" y="518"/>
                  <a:pt x="2875" y="525"/>
                </a:cubicBezTo>
                <a:cubicBezTo>
                  <a:pt x="2875" y="532"/>
                  <a:pt x="2881" y="538"/>
                  <a:pt x="2888" y="538"/>
                </a:cubicBezTo>
                <a:close/>
                <a:moveTo>
                  <a:pt x="2928" y="538"/>
                </a:moveTo>
                <a:cubicBezTo>
                  <a:pt x="2935" y="538"/>
                  <a:pt x="2940" y="532"/>
                  <a:pt x="2940" y="525"/>
                </a:cubicBezTo>
                <a:cubicBezTo>
                  <a:pt x="2940" y="518"/>
                  <a:pt x="2935" y="512"/>
                  <a:pt x="2928" y="512"/>
                </a:cubicBezTo>
                <a:cubicBezTo>
                  <a:pt x="2921" y="512"/>
                  <a:pt x="2915" y="518"/>
                  <a:pt x="2915" y="525"/>
                </a:cubicBezTo>
                <a:cubicBezTo>
                  <a:pt x="2915" y="532"/>
                  <a:pt x="2921" y="538"/>
                  <a:pt x="2928" y="538"/>
                </a:cubicBezTo>
                <a:close/>
                <a:moveTo>
                  <a:pt x="2967" y="538"/>
                </a:moveTo>
                <a:cubicBezTo>
                  <a:pt x="2974" y="538"/>
                  <a:pt x="2980" y="532"/>
                  <a:pt x="2980" y="525"/>
                </a:cubicBezTo>
                <a:cubicBezTo>
                  <a:pt x="2980" y="518"/>
                  <a:pt x="2974" y="512"/>
                  <a:pt x="2967" y="512"/>
                </a:cubicBezTo>
                <a:cubicBezTo>
                  <a:pt x="2960" y="512"/>
                  <a:pt x="2954" y="518"/>
                  <a:pt x="2954" y="525"/>
                </a:cubicBezTo>
                <a:cubicBezTo>
                  <a:pt x="2954" y="532"/>
                  <a:pt x="2960" y="538"/>
                  <a:pt x="2967" y="538"/>
                </a:cubicBezTo>
                <a:close/>
                <a:moveTo>
                  <a:pt x="3006" y="538"/>
                </a:moveTo>
                <a:cubicBezTo>
                  <a:pt x="3013" y="538"/>
                  <a:pt x="3019" y="532"/>
                  <a:pt x="3019" y="525"/>
                </a:cubicBezTo>
                <a:cubicBezTo>
                  <a:pt x="3019" y="518"/>
                  <a:pt x="3013" y="512"/>
                  <a:pt x="3006" y="512"/>
                </a:cubicBezTo>
                <a:cubicBezTo>
                  <a:pt x="2999" y="512"/>
                  <a:pt x="2994" y="518"/>
                  <a:pt x="2994" y="525"/>
                </a:cubicBezTo>
                <a:cubicBezTo>
                  <a:pt x="2994" y="532"/>
                  <a:pt x="2999" y="538"/>
                  <a:pt x="3006" y="538"/>
                </a:cubicBezTo>
                <a:close/>
                <a:moveTo>
                  <a:pt x="3046" y="538"/>
                </a:moveTo>
                <a:cubicBezTo>
                  <a:pt x="3053" y="538"/>
                  <a:pt x="3059" y="532"/>
                  <a:pt x="3059" y="525"/>
                </a:cubicBezTo>
                <a:cubicBezTo>
                  <a:pt x="3059" y="518"/>
                  <a:pt x="3053" y="512"/>
                  <a:pt x="3046" y="512"/>
                </a:cubicBezTo>
                <a:cubicBezTo>
                  <a:pt x="3039" y="512"/>
                  <a:pt x="3033" y="518"/>
                  <a:pt x="3033" y="525"/>
                </a:cubicBezTo>
                <a:cubicBezTo>
                  <a:pt x="3033" y="532"/>
                  <a:pt x="3039" y="538"/>
                  <a:pt x="3046" y="538"/>
                </a:cubicBezTo>
                <a:close/>
                <a:moveTo>
                  <a:pt x="3085" y="538"/>
                </a:moveTo>
                <a:cubicBezTo>
                  <a:pt x="3092" y="538"/>
                  <a:pt x="3098" y="532"/>
                  <a:pt x="3098" y="525"/>
                </a:cubicBezTo>
                <a:cubicBezTo>
                  <a:pt x="3098" y="518"/>
                  <a:pt x="3092" y="512"/>
                  <a:pt x="3085" y="512"/>
                </a:cubicBezTo>
                <a:cubicBezTo>
                  <a:pt x="3078" y="512"/>
                  <a:pt x="3073" y="518"/>
                  <a:pt x="3073" y="525"/>
                </a:cubicBezTo>
                <a:cubicBezTo>
                  <a:pt x="3073" y="532"/>
                  <a:pt x="3078" y="538"/>
                  <a:pt x="3085" y="538"/>
                </a:cubicBezTo>
                <a:close/>
                <a:moveTo>
                  <a:pt x="3282" y="512"/>
                </a:moveTo>
                <a:cubicBezTo>
                  <a:pt x="3275" y="512"/>
                  <a:pt x="3270" y="518"/>
                  <a:pt x="3270" y="525"/>
                </a:cubicBezTo>
                <a:cubicBezTo>
                  <a:pt x="3270" y="532"/>
                  <a:pt x="3275" y="538"/>
                  <a:pt x="3282" y="538"/>
                </a:cubicBezTo>
                <a:cubicBezTo>
                  <a:pt x="3289" y="538"/>
                  <a:pt x="3295" y="532"/>
                  <a:pt x="3295" y="525"/>
                </a:cubicBezTo>
                <a:cubicBezTo>
                  <a:pt x="3295" y="518"/>
                  <a:pt x="3289" y="512"/>
                  <a:pt x="3282" y="512"/>
                </a:cubicBezTo>
                <a:close/>
                <a:moveTo>
                  <a:pt x="444" y="577"/>
                </a:moveTo>
                <a:cubicBezTo>
                  <a:pt x="451" y="577"/>
                  <a:pt x="457" y="572"/>
                  <a:pt x="457" y="565"/>
                </a:cubicBezTo>
                <a:cubicBezTo>
                  <a:pt x="457" y="558"/>
                  <a:pt x="451" y="552"/>
                  <a:pt x="444" y="552"/>
                </a:cubicBezTo>
                <a:cubicBezTo>
                  <a:pt x="437" y="552"/>
                  <a:pt x="431" y="558"/>
                  <a:pt x="431" y="565"/>
                </a:cubicBezTo>
                <a:cubicBezTo>
                  <a:pt x="431" y="572"/>
                  <a:pt x="437" y="577"/>
                  <a:pt x="444" y="577"/>
                </a:cubicBezTo>
                <a:close/>
                <a:moveTo>
                  <a:pt x="483" y="577"/>
                </a:moveTo>
                <a:cubicBezTo>
                  <a:pt x="490" y="577"/>
                  <a:pt x="496" y="572"/>
                  <a:pt x="496" y="565"/>
                </a:cubicBezTo>
                <a:cubicBezTo>
                  <a:pt x="496" y="558"/>
                  <a:pt x="490" y="552"/>
                  <a:pt x="483" y="552"/>
                </a:cubicBezTo>
                <a:cubicBezTo>
                  <a:pt x="476" y="552"/>
                  <a:pt x="471" y="558"/>
                  <a:pt x="471" y="565"/>
                </a:cubicBezTo>
                <a:cubicBezTo>
                  <a:pt x="471" y="572"/>
                  <a:pt x="476" y="577"/>
                  <a:pt x="483" y="577"/>
                </a:cubicBezTo>
                <a:close/>
                <a:moveTo>
                  <a:pt x="523" y="577"/>
                </a:moveTo>
                <a:cubicBezTo>
                  <a:pt x="530" y="577"/>
                  <a:pt x="535" y="572"/>
                  <a:pt x="535" y="565"/>
                </a:cubicBezTo>
                <a:cubicBezTo>
                  <a:pt x="535" y="558"/>
                  <a:pt x="530" y="552"/>
                  <a:pt x="523" y="552"/>
                </a:cubicBezTo>
                <a:cubicBezTo>
                  <a:pt x="516" y="552"/>
                  <a:pt x="510" y="558"/>
                  <a:pt x="510" y="565"/>
                </a:cubicBezTo>
                <a:cubicBezTo>
                  <a:pt x="510" y="572"/>
                  <a:pt x="516" y="577"/>
                  <a:pt x="523" y="577"/>
                </a:cubicBezTo>
                <a:close/>
                <a:moveTo>
                  <a:pt x="562" y="577"/>
                </a:moveTo>
                <a:cubicBezTo>
                  <a:pt x="569" y="577"/>
                  <a:pt x="575" y="572"/>
                  <a:pt x="575" y="565"/>
                </a:cubicBezTo>
                <a:cubicBezTo>
                  <a:pt x="575" y="558"/>
                  <a:pt x="569" y="552"/>
                  <a:pt x="562" y="552"/>
                </a:cubicBezTo>
                <a:cubicBezTo>
                  <a:pt x="555" y="552"/>
                  <a:pt x="549" y="558"/>
                  <a:pt x="549" y="565"/>
                </a:cubicBezTo>
                <a:cubicBezTo>
                  <a:pt x="549" y="572"/>
                  <a:pt x="555" y="577"/>
                  <a:pt x="562" y="577"/>
                </a:cubicBezTo>
                <a:close/>
                <a:moveTo>
                  <a:pt x="602" y="577"/>
                </a:moveTo>
                <a:cubicBezTo>
                  <a:pt x="609" y="577"/>
                  <a:pt x="614" y="572"/>
                  <a:pt x="614" y="565"/>
                </a:cubicBezTo>
                <a:cubicBezTo>
                  <a:pt x="614" y="558"/>
                  <a:pt x="609" y="552"/>
                  <a:pt x="602" y="552"/>
                </a:cubicBezTo>
                <a:cubicBezTo>
                  <a:pt x="595" y="552"/>
                  <a:pt x="589" y="558"/>
                  <a:pt x="589" y="565"/>
                </a:cubicBezTo>
                <a:cubicBezTo>
                  <a:pt x="589" y="572"/>
                  <a:pt x="595" y="577"/>
                  <a:pt x="602" y="577"/>
                </a:cubicBezTo>
                <a:close/>
                <a:moveTo>
                  <a:pt x="641" y="577"/>
                </a:moveTo>
                <a:cubicBezTo>
                  <a:pt x="648" y="577"/>
                  <a:pt x="654" y="572"/>
                  <a:pt x="654" y="565"/>
                </a:cubicBezTo>
                <a:cubicBezTo>
                  <a:pt x="654" y="558"/>
                  <a:pt x="648" y="552"/>
                  <a:pt x="641" y="552"/>
                </a:cubicBezTo>
                <a:cubicBezTo>
                  <a:pt x="634" y="552"/>
                  <a:pt x="628" y="558"/>
                  <a:pt x="628" y="565"/>
                </a:cubicBezTo>
                <a:cubicBezTo>
                  <a:pt x="628" y="572"/>
                  <a:pt x="634" y="577"/>
                  <a:pt x="641" y="577"/>
                </a:cubicBezTo>
                <a:close/>
                <a:moveTo>
                  <a:pt x="680" y="577"/>
                </a:moveTo>
                <a:cubicBezTo>
                  <a:pt x="687" y="577"/>
                  <a:pt x="693" y="572"/>
                  <a:pt x="693" y="565"/>
                </a:cubicBezTo>
                <a:cubicBezTo>
                  <a:pt x="693" y="558"/>
                  <a:pt x="687" y="552"/>
                  <a:pt x="680" y="552"/>
                </a:cubicBezTo>
                <a:cubicBezTo>
                  <a:pt x="673" y="552"/>
                  <a:pt x="668" y="558"/>
                  <a:pt x="668" y="565"/>
                </a:cubicBezTo>
                <a:cubicBezTo>
                  <a:pt x="668" y="572"/>
                  <a:pt x="673" y="577"/>
                  <a:pt x="680" y="577"/>
                </a:cubicBezTo>
                <a:close/>
                <a:moveTo>
                  <a:pt x="720" y="577"/>
                </a:moveTo>
                <a:cubicBezTo>
                  <a:pt x="727" y="577"/>
                  <a:pt x="733" y="572"/>
                  <a:pt x="733" y="565"/>
                </a:cubicBezTo>
                <a:cubicBezTo>
                  <a:pt x="733" y="558"/>
                  <a:pt x="727" y="552"/>
                  <a:pt x="720" y="552"/>
                </a:cubicBezTo>
                <a:cubicBezTo>
                  <a:pt x="713" y="552"/>
                  <a:pt x="707" y="558"/>
                  <a:pt x="707" y="565"/>
                </a:cubicBezTo>
                <a:cubicBezTo>
                  <a:pt x="707" y="572"/>
                  <a:pt x="713" y="577"/>
                  <a:pt x="720" y="577"/>
                </a:cubicBezTo>
                <a:close/>
                <a:moveTo>
                  <a:pt x="759" y="577"/>
                </a:moveTo>
                <a:cubicBezTo>
                  <a:pt x="766" y="577"/>
                  <a:pt x="772" y="572"/>
                  <a:pt x="772" y="565"/>
                </a:cubicBezTo>
                <a:cubicBezTo>
                  <a:pt x="772" y="558"/>
                  <a:pt x="766" y="552"/>
                  <a:pt x="759" y="552"/>
                </a:cubicBezTo>
                <a:cubicBezTo>
                  <a:pt x="752" y="552"/>
                  <a:pt x="747" y="558"/>
                  <a:pt x="747" y="565"/>
                </a:cubicBezTo>
                <a:cubicBezTo>
                  <a:pt x="747" y="572"/>
                  <a:pt x="752" y="577"/>
                  <a:pt x="759" y="577"/>
                </a:cubicBezTo>
                <a:close/>
                <a:moveTo>
                  <a:pt x="799" y="577"/>
                </a:moveTo>
                <a:cubicBezTo>
                  <a:pt x="806" y="577"/>
                  <a:pt x="811" y="572"/>
                  <a:pt x="811" y="565"/>
                </a:cubicBezTo>
                <a:cubicBezTo>
                  <a:pt x="811" y="558"/>
                  <a:pt x="806" y="552"/>
                  <a:pt x="799" y="552"/>
                </a:cubicBezTo>
                <a:cubicBezTo>
                  <a:pt x="792" y="552"/>
                  <a:pt x="786" y="558"/>
                  <a:pt x="786" y="565"/>
                </a:cubicBezTo>
                <a:cubicBezTo>
                  <a:pt x="786" y="572"/>
                  <a:pt x="792" y="577"/>
                  <a:pt x="799" y="577"/>
                </a:cubicBezTo>
                <a:close/>
                <a:moveTo>
                  <a:pt x="838" y="577"/>
                </a:moveTo>
                <a:cubicBezTo>
                  <a:pt x="845" y="577"/>
                  <a:pt x="851" y="572"/>
                  <a:pt x="851" y="565"/>
                </a:cubicBezTo>
                <a:cubicBezTo>
                  <a:pt x="851" y="558"/>
                  <a:pt x="845" y="552"/>
                  <a:pt x="838" y="552"/>
                </a:cubicBezTo>
                <a:cubicBezTo>
                  <a:pt x="831" y="552"/>
                  <a:pt x="825" y="558"/>
                  <a:pt x="825" y="565"/>
                </a:cubicBezTo>
                <a:cubicBezTo>
                  <a:pt x="825" y="572"/>
                  <a:pt x="831" y="577"/>
                  <a:pt x="838" y="577"/>
                </a:cubicBezTo>
                <a:close/>
                <a:moveTo>
                  <a:pt x="878" y="577"/>
                </a:moveTo>
                <a:cubicBezTo>
                  <a:pt x="885" y="577"/>
                  <a:pt x="890" y="572"/>
                  <a:pt x="890" y="565"/>
                </a:cubicBezTo>
                <a:cubicBezTo>
                  <a:pt x="890" y="558"/>
                  <a:pt x="885" y="552"/>
                  <a:pt x="878" y="552"/>
                </a:cubicBezTo>
                <a:cubicBezTo>
                  <a:pt x="871" y="552"/>
                  <a:pt x="865" y="558"/>
                  <a:pt x="865" y="565"/>
                </a:cubicBezTo>
                <a:cubicBezTo>
                  <a:pt x="865" y="572"/>
                  <a:pt x="871" y="577"/>
                  <a:pt x="878" y="577"/>
                </a:cubicBezTo>
                <a:close/>
                <a:moveTo>
                  <a:pt x="917" y="577"/>
                </a:moveTo>
                <a:cubicBezTo>
                  <a:pt x="924" y="577"/>
                  <a:pt x="930" y="572"/>
                  <a:pt x="930" y="565"/>
                </a:cubicBezTo>
                <a:cubicBezTo>
                  <a:pt x="930" y="558"/>
                  <a:pt x="924" y="552"/>
                  <a:pt x="917" y="552"/>
                </a:cubicBezTo>
                <a:cubicBezTo>
                  <a:pt x="910" y="552"/>
                  <a:pt x="904" y="558"/>
                  <a:pt x="904" y="565"/>
                </a:cubicBezTo>
                <a:cubicBezTo>
                  <a:pt x="904" y="572"/>
                  <a:pt x="910" y="577"/>
                  <a:pt x="917" y="577"/>
                </a:cubicBezTo>
                <a:close/>
                <a:moveTo>
                  <a:pt x="956" y="577"/>
                </a:moveTo>
                <a:cubicBezTo>
                  <a:pt x="963" y="577"/>
                  <a:pt x="969" y="572"/>
                  <a:pt x="969" y="565"/>
                </a:cubicBezTo>
                <a:cubicBezTo>
                  <a:pt x="969" y="558"/>
                  <a:pt x="963" y="552"/>
                  <a:pt x="956" y="552"/>
                </a:cubicBezTo>
                <a:cubicBezTo>
                  <a:pt x="949" y="552"/>
                  <a:pt x="944" y="558"/>
                  <a:pt x="944" y="565"/>
                </a:cubicBezTo>
                <a:cubicBezTo>
                  <a:pt x="944" y="572"/>
                  <a:pt x="949" y="577"/>
                  <a:pt x="956" y="577"/>
                </a:cubicBezTo>
                <a:close/>
                <a:moveTo>
                  <a:pt x="996" y="577"/>
                </a:moveTo>
                <a:cubicBezTo>
                  <a:pt x="1003" y="577"/>
                  <a:pt x="1009" y="572"/>
                  <a:pt x="1009" y="565"/>
                </a:cubicBezTo>
                <a:cubicBezTo>
                  <a:pt x="1009" y="558"/>
                  <a:pt x="1003" y="552"/>
                  <a:pt x="996" y="552"/>
                </a:cubicBezTo>
                <a:cubicBezTo>
                  <a:pt x="989" y="552"/>
                  <a:pt x="983" y="558"/>
                  <a:pt x="983" y="565"/>
                </a:cubicBezTo>
                <a:cubicBezTo>
                  <a:pt x="983" y="572"/>
                  <a:pt x="989" y="577"/>
                  <a:pt x="996" y="577"/>
                </a:cubicBezTo>
                <a:close/>
                <a:moveTo>
                  <a:pt x="1035" y="577"/>
                </a:moveTo>
                <a:cubicBezTo>
                  <a:pt x="1042" y="577"/>
                  <a:pt x="1048" y="572"/>
                  <a:pt x="1048" y="565"/>
                </a:cubicBezTo>
                <a:cubicBezTo>
                  <a:pt x="1048" y="558"/>
                  <a:pt x="1042" y="552"/>
                  <a:pt x="1035" y="552"/>
                </a:cubicBezTo>
                <a:cubicBezTo>
                  <a:pt x="1028" y="552"/>
                  <a:pt x="1022" y="558"/>
                  <a:pt x="1022" y="565"/>
                </a:cubicBezTo>
                <a:cubicBezTo>
                  <a:pt x="1022" y="572"/>
                  <a:pt x="1028" y="577"/>
                  <a:pt x="1035" y="577"/>
                </a:cubicBezTo>
                <a:close/>
                <a:moveTo>
                  <a:pt x="1075" y="577"/>
                </a:moveTo>
                <a:cubicBezTo>
                  <a:pt x="1082" y="577"/>
                  <a:pt x="1087" y="572"/>
                  <a:pt x="1087" y="565"/>
                </a:cubicBezTo>
                <a:cubicBezTo>
                  <a:pt x="1087" y="558"/>
                  <a:pt x="1082" y="552"/>
                  <a:pt x="1075" y="552"/>
                </a:cubicBezTo>
                <a:cubicBezTo>
                  <a:pt x="1068" y="552"/>
                  <a:pt x="1062" y="558"/>
                  <a:pt x="1062" y="565"/>
                </a:cubicBezTo>
                <a:cubicBezTo>
                  <a:pt x="1062" y="572"/>
                  <a:pt x="1068" y="577"/>
                  <a:pt x="1075" y="577"/>
                </a:cubicBezTo>
                <a:close/>
                <a:moveTo>
                  <a:pt x="1666" y="577"/>
                </a:moveTo>
                <a:cubicBezTo>
                  <a:pt x="1673" y="577"/>
                  <a:pt x="1679" y="572"/>
                  <a:pt x="1679" y="565"/>
                </a:cubicBezTo>
                <a:cubicBezTo>
                  <a:pt x="1679" y="558"/>
                  <a:pt x="1673" y="552"/>
                  <a:pt x="1666" y="552"/>
                </a:cubicBezTo>
                <a:cubicBezTo>
                  <a:pt x="1659" y="552"/>
                  <a:pt x="1653" y="558"/>
                  <a:pt x="1653" y="565"/>
                </a:cubicBezTo>
                <a:cubicBezTo>
                  <a:pt x="1653" y="572"/>
                  <a:pt x="1659" y="577"/>
                  <a:pt x="1666" y="577"/>
                </a:cubicBezTo>
                <a:close/>
                <a:moveTo>
                  <a:pt x="1745" y="577"/>
                </a:moveTo>
                <a:cubicBezTo>
                  <a:pt x="1752" y="577"/>
                  <a:pt x="1758" y="572"/>
                  <a:pt x="1758" y="565"/>
                </a:cubicBezTo>
                <a:cubicBezTo>
                  <a:pt x="1758" y="558"/>
                  <a:pt x="1752" y="552"/>
                  <a:pt x="1745" y="552"/>
                </a:cubicBezTo>
                <a:cubicBezTo>
                  <a:pt x="1738" y="552"/>
                  <a:pt x="1732" y="558"/>
                  <a:pt x="1732" y="565"/>
                </a:cubicBezTo>
                <a:cubicBezTo>
                  <a:pt x="1732" y="572"/>
                  <a:pt x="1738" y="577"/>
                  <a:pt x="1745" y="577"/>
                </a:cubicBezTo>
                <a:close/>
                <a:moveTo>
                  <a:pt x="1784" y="577"/>
                </a:moveTo>
                <a:cubicBezTo>
                  <a:pt x="1791" y="577"/>
                  <a:pt x="1797" y="572"/>
                  <a:pt x="1797" y="565"/>
                </a:cubicBezTo>
                <a:cubicBezTo>
                  <a:pt x="1797" y="558"/>
                  <a:pt x="1791" y="552"/>
                  <a:pt x="1784" y="552"/>
                </a:cubicBezTo>
                <a:cubicBezTo>
                  <a:pt x="1777" y="552"/>
                  <a:pt x="1772" y="558"/>
                  <a:pt x="1772" y="565"/>
                </a:cubicBezTo>
                <a:cubicBezTo>
                  <a:pt x="1772" y="572"/>
                  <a:pt x="1777" y="577"/>
                  <a:pt x="1784" y="577"/>
                </a:cubicBezTo>
                <a:close/>
                <a:moveTo>
                  <a:pt x="1824" y="577"/>
                </a:moveTo>
                <a:cubicBezTo>
                  <a:pt x="1831" y="577"/>
                  <a:pt x="1836" y="572"/>
                  <a:pt x="1836" y="565"/>
                </a:cubicBezTo>
                <a:cubicBezTo>
                  <a:pt x="1836" y="558"/>
                  <a:pt x="1831" y="552"/>
                  <a:pt x="1824" y="552"/>
                </a:cubicBezTo>
                <a:cubicBezTo>
                  <a:pt x="1817" y="552"/>
                  <a:pt x="1811" y="558"/>
                  <a:pt x="1811" y="565"/>
                </a:cubicBezTo>
                <a:cubicBezTo>
                  <a:pt x="1811" y="572"/>
                  <a:pt x="1817" y="577"/>
                  <a:pt x="1824" y="577"/>
                </a:cubicBezTo>
                <a:close/>
                <a:moveTo>
                  <a:pt x="1863" y="577"/>
                </a:moveTo>
                <a:cubicBezTo>
                  <a:pt x="1870" y="577"/>
                  <a:pt x="1876" y="572"/>
                  <a:pt x="1876" y="565"/>
                </a:cubicBezTo>
                <a:cubicBezTo>
                  <a:pt x="1876" y="558"/>
                  <a:pt x="1870" y="552"/>
                  <a:pt x="1863" y="552"/>
                </a:cubicBezTo>
                <a:cubicBezTo>
                  <a:pt x="1856" y="552"/>
                  <a:pt x="1850" y="558"/>
                  <a:pt x="1850" y="565"/>
                </a:cubicBezTo>
                <a:cubicBezTo>
                  <a:pt x="1850" y="572"/>
                  <a:pt x="1856" y="577"/>
                  <a:pt x="1863" y="577"/>
                </a:cubicBezTo>
                <a:close/>
                <a:moveTo>
                  <a:pt x="1903" y="577"/>
                </a:moveTo>
                <a:cubicBezTo>
                  <a:pt x="1910" y="577"/>
                  <a:pt x="1915" y="572"/>
                  <a:pt x="1915" y="565"/>
                </a:cubicBezTo>
                <a:cubicBezTo>
                  <a:pt x="1915" y="558"/>
                  <a:pt x="1910" y="552"/>
                  <a:pt x="1903" y="552"/>
                </a:cubicBezTo>
                <a:cubicBezTo>
                  <a:pt x="1896" y="552"/>
                  <a:pt x="1890" y="558"/>
                  <a:pt x="1890" y="565"/>
                </a:cubicBezTo>
                <a:cubicBezTo>
                  <a:pt x="1890" y="572"/>
                  <a:pt x="1896" y="577"/>
                  <a:pt x="1903" y="577"/>
                </a:cubicBezTo>
                <a:close/>
                <a:moveTo>
                  <a:pt x="1942" y="577"/>
                </a:moveTo>
                <a:cubicBezTo>
                  <a:pt x="1949" y="577"/>
                  <a:pt x="1955" y="572"/>
                  <a:pt x="1955" y="565"/>
                </a:cubicBezTo>
                <a:cubicBezTo>
                  <a:pt x="1955" y="558"/>
                  <a:pt x="1949" y="552"/>
                  <a:pt x="1942" y="552"/>
                </a:cubicBezTo>
                <a:cubicBezTo>
                  <a:pt x="1935" y="552"/>
                  <a:pt x="1929" y="558"/>
                  <a:pt x="1929" y="565"/>
                </a:cubicBezTo>
                <a:cubicBezTo>
                  <a:pt x="1929" y="572"/>
                  <a:pt x="1935" y="577"/>
                  <a:pt x="1942" y="577"/>
                </a:cubicBezTo>
                <a:close/>
                <a:moveTo>
                  <a:pt x="1981" y="577"/>
                </a:moveTo>
                <a:cubicBezTo>
                  <a:pt x="1988" y="577"/>
                  <a:pt x="1994" y="572"/>
                  <a:pt x="1994" y="565"/>
                </a:cubicBezTo>
                <a:cubicBezTo>
                  <a:pt x="1994" y="558"/>
                  <a:pt x="1988" y="552"/>
                  <a:pt x="1981" y="552"/>
                </a:cubicBezTo>
                <a:cubicBezTo>
                  <a:pt x="1974" y="552"/>
                  <a:pt x="1969" y="558"/>
                  <a:pt x="1969" y="565"/>
                </a:cubicBezTo>
                <a:cubicBezTo>
                  <a:pt x="1969" y="572"/>
                  <a:pt x="1974" y="577"/>
                  <a:pt x="1981" y="577"/>
                </a:cubicBezTo>
                <a:close/>
                <a:moveTo>
                  <a:pt x="2021" y="577"/>
                </a:moveTo>
                <a:cubicBezTo>
                  <a:pt x="2028" y="577"/>
                  <a:pt x="2034" y="572"/>
                  <a:pt x="2034" y="565"/>
                </a:cubicBezTo>
                <a:cubicBezTo>
                  <a:pt x="2034" y="558"/>
                  <a:pt x="2028" y="552"/>
                  <a:pt x="2021" y="552"/>
                </a:cubicBezTo>
                <a:cubicBezTo>
                  <a:pt x="2014" y="552"/>
                  <a:pt x="2008" y="558"/>
                  <a:pt x="2008" y="565"/>
                </a:cubicBezTo>
                <a:cubicBezTo>
                  <a:pt x="2008" y="572"/>
                  <a:pt x="2014" y="577"/>
                  <a:pt x="2021" y="577"/>
                </a:cubicBezTo>
                <a:close/>
                <a:moveTo>
                  <a:pt x="2060" y="577"/>
                </a:moveTo>
                <a:cubicBezTo>
                  <a:pt x="2067" y="577"/>
                  <a:pt x="2073" y="572"/>
                  <a:pt x="2073" y="565"/>
                </a:cubicBezTo>
                <a:cubicBezTo>
                  <a:pt x="2073" y="558"/>
                  <a:pt x="2067" y="552"/>
                  <a:pt x="2060" y="552"/>
                </a:cubicBezTo>
                <a:cubicBezTo>
                  <a:pt x="2053" y="552"/>
                  <a:pt x="2048" y="558"/>
                  <a:pt x="2048" y="565"/>
                </a:cubicBezTo>
                <a:cubicBezTo>
                  <a:pt x="2048" y="572"/>
                  <a:pt x="2053" y="577"/>
                  <a:pt x="2060" y="577"/>
                </a:cubicBezTo>
                <a:close/>
                <a:moveTo>
                  <a:pt x="2100" y="577"/>
                </a:moveTo>
                <a:cubicBezTo>
                  <a:pt x="2107" y="577"/>
                  <a:pt x="2112" y="572"/>
                  <a:pt x="2112" y="565"/>
                </a:cubicBezTo>
                <a:cubicBezTo>
                  <a:pt x="2112" y="558"/>
                  <a:pt x="2107" y="552"/>
                  <a:pt x="2100" y="552"/>
                </a:cubicBezTo>
                <a:cubicBezTo>
                  <a:pt x="2093" y="552"/>
                  <a:pt x="2087" y="558"/>
                  <a:pt x="2087" y="565"/>
                </a:cubicBezTo>
                <a:cubicBezTo>
                  <a:pt x="2087" y="572"/>
                  <a:pt x="2093" y="577"/>
                  <a:pt x="2100" y="577"/>
                </a:cubicBezTo>
                <a:close/>
                <a:moveTo>
                  <a:pt x="2139" y="577"/>
                </a:moveTo>
                <a:cubicBezTo>
                  <a:pt x="2146" y="577"/>
                  <a:pt x="2152" y="572"/>
                  <a:pt x="2152" y="565"/>
                </a:cubicBezTo>
                <a:cubicBezTo>
                  <a:pt x="2152" y="558"/>
                  <a:pt x="2146" y="552"/>
                  <a:pt x="2139" y="552"/>
                </a:cubicBezTo>
                <a:cubicBezTo>
                  <a:pt x="2132" y="552"/>
                  <a:pt x="2126" y="558"/>
                  <a:pt x="2126" y="565"/>
                </a:cubicBezTo>
                <a:cubicBezTo>
                  <a:pt x="2126" y="572"/>
                  <a:pt x="2132" y="577"/>
                  <a:pt x="2139" y="577"/>
                </a:cubicBezTo>
                <a:close/>
                <a:moveTo>
                  <a:pt x="2179" y="577"/>
                </a:moveTo>
                <a:cubicBezTo>
                  <a:pt x="2186" y="577"/>
                  <a:pt x="2191" y="572"/>
                  <a:pt x="2191" y="565"/>
                </a:cubicBezTo>
                <a:cubicBezTo>
                  <a:pt x="2191" y="558"/>
                  <a:pt x="2186" y="552"/>
                  <a:pt x="2179" y="552"/>
                </a:cubicBezTo>
                <a:cubicBezTo>
                  <a:pt x="2171" y="552"/>
                  <a:pt x="2166" y="558"/>
                  <a:pt x="2166" y="565"/>
                </a:cubicBezTo>
                <a:cubicBezTo>
                  <a:pt x="2166" y="572"/>
                  <a:pt x="2171" y="577"/>
                  <a:pt x="2179" y="577"/>
                </a:cubicBezTo>
                <a:close/>
                <a:moveTo>
                  <a:pt x="2218" y="577"/>
                </a:moveTo>
                <a:cubicBezTo>
                  <a:pt x="2225" y="577"/>
                  <a:pt x="2231" y="572"/>
                  <a:pt x="2231" y="565"/>
                </a:cubicBezTo>
                <a:cubicBezTo>
                  <a:pt x="2231" y="558"/>
                  <a:pt x="2225" y="552"/>
                  <a:pt x="2218" y="552"/>
                </a:cubicBezTo>
                <a:cubicBezTo>
                  <a:pt x="2211" y="552"/>
                  <a:pt x="2205" y="558"/>
                  <a:pt x="2205" y="565"/>
                </a:cubicBezTo>
                <a:cubicBezTo>
                  <a:pt x="2205" y="572"/>
                  <a:pt x="2211" y="577"/>
                  <a:pt x="2218" y="577"/>
                </a:cubicBezTo>
                <a:close/>
                <a:moveTo>
                  <a:pt x="2257" y="577"/>
                </a:moveTo>
                <a:cubicBezTo>
                  <a:pt x="2264" y="577"/>
                  <a:pt x="2270" y="572"/>
                  <a:pt x="2270" y="565"/>
                </a:cubicBezTo>
                <a:cubicBezTo>
                  <a:pt x="2270" y="558"/>
                  <a:pt x="2264" y="552"/>
                  <a:pt x="2257" y="552"/>
                </a:cubicBezTo>
                <a:cubicBezTo>
                  <a:pt x="2250" y="552"/>
                  <a:pt x="2245" y="558"/>
                  <a:pt x="2245" y="565"/>
                </a:cubicBezTo>
                <a:cubicBezTo>
                  <a:pt x="2245" y="572"/>
                  <a:pt x="2250" y="577"/>
                  <a:pt x="2257" y="577"/>
                </a:cubicBezTo>
                <a:close/>
                <a:moveTo>
                  <a:pt x="2297" y="577"/>
                </a:moveTo>
                <a:cubicBezTo>
                  <a:pt x="2304" y="577"/>
                  <a:pt x="2310" y="572"/>
                  <a:pt x="2310" y="565"/>
                </a:cubicBezTo>
                <a:cubicBezTo>
                  <a:pt x="2310" y="558"/>
                  <a:pt x="2304" y="552"/>
                  <a:pt x="2297" y="552"/>
                </a:cubicBezTo>
                <a:cubicBezTo>
                  <a:pt x="2290" y="552"/>
                  <a:pt x="2284" y="558"/>
                  <a:pt x="2284" y="565"/>
                </a:cubicBezTo>
                <a:cubicBezTo>
                  <a:pt x="2284" y="572"/>
                  <a:pt x="2290" y="577"/>
                  <a:pt x="2297" y="577"/>
                </a:cubicBezTo>
                <a:close/>
                <a:moveTo>
                  <a:pt x="2336" y="577"/>
                </a:moveTo>
                <a:cubicBezTo>
                  <a:pt x="2343" y="577"/>
                  <a:pt x="2349" y="572"/>
                  <a:pt x="2349" y="565"/>
                </a:cubicBezTo>
                <a:cubicBezTo>
                  <a:pt x="2349" y="558"/>
                  <a:pt x="2343" y="552"/>
                  <a:pt x="2336" y="552"/>
                </a:cubicBezTo>
                <a:cubicBezTo>
                  <a:pt x="2329" y="552"/>
                  <a:pt x="2323" y="558"/>
                  <a:pt x="2323" y="565"/>
                </a:cubicBezTo>
                <a:cubicBezTo>
                  <a:pt x="2323" y="572"/>
                  <a:pt x="2329" y="577"/>
                  <a:pt x="2336" y="577"/>
                </a:cubicBezTo>
                <a:close/>
                <a:moveTo>
                  <a:pt x="2376" y="577"/>
                </a:moveTo>
                <a:cubicBezTo>
                  <a:pt x="2383" y="577"/>
                  <a:pt x="2388" y="572"/>
                  <a:pt x="2388" y="565"/>
                </a:cubicBezTo>
                <a:cubicBezTo>
                  <a:pt x="2388" y="558"/>
                  <a:pt x="2383" y="552"/>
                  <a:pt x="2376" y="552"/>
                </a:cubicBezTo>
                <a:cubicBezTo>
                  <a:pt x="2369" y="552"/>
                  <a:pt x="2363" y="558"/>
                  <a:pt x="2363" y="565"/>
                </a:cubicBezTo>
                <a:cubicBezTo>
                  <a:pt x="2363" y="572"/>
                  <a:pt x="2369" y="577"/>
                  <a:pt x="2376" y="577"/>
                </a:cubicBezTo>
                <a:close/>
                <a:moveTo>
                  <a:pt x="2415" y="577"/>
                </a:moveTo>
                <a:cubicBezTo>
                  <a:pt x="2422" y="577"/>
                  <a:pt x="2428" y="572"/>
                  <a:pt x="2428" y="565"/>
                </a:cubicBezTo>
                <a:cubicBezTo>
                  <a:pt x="2428" y="558"/>
                  <a:pt x="2422" y="552"/>
                  <a:pt x="2415" y="552"/>
                </a:cubicBezTo>
                <a:cubicBezTo>
                  <a:pt x="2408" y="552"/>
                  <a:pt x="2402" y="558"/>
                  <a:pt x="2402" y="565"/>
                </a:cubicBezTo>
                <a:cubicBezTo>
                  <a:pt x="2402" y="572"/>
                  <a:pt x="2408" y="577"/>
                  <a:pt x="2415" y="577"/>
                </a:cubicBezTo>
                <a:close/>
                <a:moveTo>
                  <a:pt x="2455" y="577"/>
                </a:moveTo>
                <a:cubicBezTo>
                  <a:pt x="2462" y="577"/>
                  <a:pt x="2467" y="572"/>
                  <a:pt x="2467" y="565"/>
                </a:cubicBezTo>
                <a:cubicBezTo>
                  <a:pt x="2467" y="558"/>
                  <a:pt x="2462" y="552"/>
                  <a:pt x="2455" y="552"/>
                </a:cubicBezTo>
                <a:cubicBezTo>
                  <a:pt x="2447" y="552"/>
                  <a:pt x="2442" y="558"/>
                  <a:pt x="2442" y="565"/>
                </a:cubicBezTo>
                <a:cubicBezTo>
                  <a:pt x="2442" y="572"/>
                  <a:pt x="2447" y="577"/>
                  <a:pt x="2455" y="577"/>
                </a:cubicBezTo>
                <a:close/>
                <a:moveTo>
                  <a:pt x="2494" y="577"/>
                </a:moveTo>
                <a:cubicBezTo>
                  <a:pt x="2501" y="577"/>
                  <a:pt x="2507" y="572"/>
                  <a:pt x="2507" y="565"/>
                </a:cubicBezTo>
                <a:cubicBezTo>
                  <a:pt x="2507" y="558"/>
                  <a:pt x="2501" y="552"/>
                  <a:pt x="2494" y="552"/>
                </a:cubicBezTo>
                <a:cubicBezTo>
                  <a:pt x="2487" y="552"/>
                  <a:pt x="2481" y="558"/>
                  <a:pt x="2481" y="565"/>
                </a:cubicBezTo>
                <a:cubicBezTo>
                  <a:pt x="2481" y="572"/>
                  <a:pt x="2487" y="577"/>
                  <a:pt x="2494" y="577"/>
                </a:cubicBezTo>
                <a:close/>
                <a:moveTo>
                  <a:pt x="2533" y="577"/>
                </a:moveTo>
                <a:cubicBezTo>
                  <a:pt x="2540" y="577"/>
                  <a:pt x="2546" y="572"/>
                  <a:pt x="2546" y="565"/>
                </a:cubicBezTo>
                <a:cubicBezTo>
                  <a:pt x="2546" y="558"/>
                  <a:pt x="2540" y="552"/>
                  <a:pt x="2533" y="552"/>
                </a:cubicBezTo>
                <a:cubicBezTo>
                  <a:pt x="2526" y="552"/>
                  <a:pt x="2521" y="558"/>
                  <a:pt x="2521" y="565"/>
                </a:cubicBezTo>
                <a:cubicBezTo>
                  <a:pt x="2521" y="572"/>
                  <a:pt x="2526" y="577"/>
                  <a:pt x="2533" y="577"/>
                </a:cubicBezTo>
                <a:close/>
                <a:moveTo>
                  <a:pt x="2573" y="577"/>
                </a:moveTo>
                <a:cubicBezTo>
                  <a:pt x="2580" y="577"/>
                  <a:pt x="2586" y="572"/>
                  <a:pt x="2586" y="565"/>
                </a:cubicBezTo>
                <a:cubicBezTo>
                  <a:pt x="2586" y="558"/>
                  <a:pt x="2580" y="552"/>
                  <a:pt x="2573" y="552"/>
                </a:cubicBezTo>
                <a:cubicBezTo>
                  <a:pt x="2566" y="552"/>
                  <a:pt x="2560" y="558"/>
                  <a:pt x="2560" y="565"/>
                </a:cubicBezTo>
                <a:cubicBezTo>
                  <a:pt x="2560" y="572"/>
                  <a:pt x="2566" y="577"/>
                  <a:pt x="2573" y="577"/>
                </a:cubicBezTo>
                <a:close/>
                <a:moveTo>
                  <a:pt x="2612" y="577"/>
                </a:moveTo>
                <a:cubicBezTo>
                  <a:pt x="2619" y="577"/>
                  <a:pt x="2625" y="572"/>
                  <a:pt x="2625" y="565"/>
                </a:cubicBezTo>
                <a:cubicBezTo>
                  <a:pt x="2625" y="558"/>
                  <a:pt x="2619" y="552"/>
                  <a:pt x="2612" y="552"/>
                </a:cubicBezTo>
                <a:cubicBezTo>
                  <a:pt x="2605" y="552"/>
                  <a:pt x="2599" y="558"/>
                  <a:pt x="2599" y="565"/>
                </a:cubicBezTo>
                <a:cubicBezTo>
                  <a:pt x="2599" y="572"/>
                  <a:pt x="2605" y="577"/>
                  <a:pt x="2612" y="577"/>
                </a:cubicBezTo>
                <a:close/>
                <a:moveTo>
                  <a:pt x="2652" y="577"/>
                </a:moveTo>
                <a:cubicBezTo>
                  <a:pt x="2659" y="577"/>
                  <a:pt x="2664" y="572"/>
                  <a:pt x="2664" y="565"/>
                </a:cubicBezTo>
                <a:cubicBezTo>
                  <a:pt x="2664" y="558"/>
                  <a:pt x="2659" y="552"/>
                  <a:pt x="2652" y="552"/>
                </a:cubicBezTo>
                <a:cubicBezTo>
                  <a:pt x="2645" y="552"/>
                  <a:pt x="2639" y="558"/>
                  <a:pt x="2639" y="565"/>
                </a:cubicBezTo>
                <a:cubicBezTo>
                  <a:pt x="2639" y="572"/>
                  <a:pt x="2645" y="577"/>
                  <a:pt x="2652" y="577"/>
                </a:cubicBezTo>
                <a:close/>
                <a:moveTo>
                  <a:pt x="2691" y="577"/>
                </a:moveTo>
                <a:cubicBezTo>
                  <a:pt x="2698" y="577"/>
                  <a:pt x="2704" y="572"/>
                  <a:pt x="2704" y="565"/>
                </a:cubicBezTo>
                <a:cubicBezTo>
                  <a:pt x="2704" y="558"/>
                  <a:pt x="2698" y="552"/>
                  <a:pt x="2691" y="552"/>
                </a:cubicBezTo>
                <a:cubicBezTo>
                  <a:pt x="2684" y="552"/>
                  <a:pt x="2678" y="558"/>
                  <a:pt x="2678" y="565"/>
                </a:cubicBezTo>
                <a:cubicBezTo>
                  <a:pt x="2678" y="572"/>
                  <a:pt x="2684" y="577"/>
                  <a:pt x="2691" y="577"/>
                </a:cubicBezTo>
                <a:close/>
                <a:moveTo>
                  <a:pt x="2730" y="577"/>
                </a:moveTo>
                <a:cubicBezTo>
                  <a:pt x="2738" y="577"/>
                  <a:pt x="2743" y="572"/>
                  <a:pt x="2743" y="565"/>
                </a:cubicBezTo>
                <a:cubicBezTo>
                  <a:pt x="2743" y="558"/>
                  <a:pt x="2738" y="552"/>
                  <a:pt x="2730" y="552"/>
                </a:cubicBezTo>
                <a:cubicBezTo>
                  <a:pt x="2723" y="552"/>
                  <a:pt x="2718" y="558"/>
                  <a:pt x="2718" y="565"/>
                </a:cubicBezTo>
                <a:cubicBezTo>
                  <a:pt x="2718" y="572"/>
                  <a:pt x="2723" y="577"/>
                  <a:pt x="2730" y="577"/>
                </a:cubicBezTo>
                <a:close/>
                <a:moveTo>
                  <a:pt x="2770" y="577"/>
                </a:moveTo>
                <a:cubicBezTo>
                  <a:pt x="2777" y="577"/>
                  <a:pt x="2783" y="572"/>
                  <a:pt x="2783" y="565"/>
                </a:cubicBezTo>
                <a:cubicBezTo>
                  <a:pt x="2783" y="558"/>
                  <a:pt x="2777" y="552"/>
                  <a:pt x="2770" y="552"/>
                </a:cubicBezTo>
                <a:cubicBezTo>
                  <a:pt x="2763" y="552"/>
                  <a:pt x="2757" y="558"/>
                  <a:pt x="2757" y="565"/>
                </a:cubicBezTo>
                <a:cubicBezTo>
                  <a:pt x="2757" y="572"/>
                  <a:pt x="2763" y="577"/>
                  <a:pt x="2770" y="577"/>
                </a:cubicBezTo>
                <a:close/>
                <a:moveTo>
                  <a:pt x="2809" y="577"/>
                </a:moveTo>
                <a:cubicBezTo>
                  <a:pt x="2816" y="577"/>
                  <a:pt x="2822" y="572"/>
                  <a:pt x="2822" y="565"/>
                </a:cubicBezTo>
                <a:cubicBezTo>
                  <a:pt x="2822" y="558"/>
                  <a:pt x="2816" y="552"/>
                  <a:pt x="2809" y="552"/>
                </a:cubicBezTo>
                <a:cubicBezTo>
                  <a:pt x="2802" y="552"/>
                  <a:pt x="2797" y="558"/>
                  <a:pt x="2797" y="565"/>
                </a:cubicBezTo>
                <a:cubicBezTo>
                  <a:pt x="2797" y="572"/>
                  <a:pt x="2802" y="577"/>
                  <a:pt x="2809" y="577"/>
                </a:cubicBezTo>
                <a:close/>
                <a:moveTo>
                  <a:pt x="2849" y="577"/>
                </a:moveTo>
                <a:cubicBezTo>
                  <a:pt x="2856" y="577"/>
                  <a:pt x="2861" y="572"/>
                  <a:pt x="2861" y="565"/>
                </a:cubicBezTo>
                <a:cubicBezTo>
                  <a:pt x="2861" y="558"/>
                  <a:pt x="2856" y="552"/>
                  <a:pt x="2849" y="552"/>
                </a:cubicBezTo>
                <a:cubicBezTo>
                  <a:pt x="2842" y="552"/>
                  <a:pt x="2836" y="558"/>
                  <a:pt x="2836" y="565"/>
                </a:cubicBezTo>
                <a:cubicBezTo>
                  <a:pt x="2836" y="572"/>
                  <a:pt x="2842" y="577"/>
                  <a:pt x="2849" y="577"/>
                </a:cubicBezTo>
                <a:close/>
                <a:moveTo>
                  <a:pt x="2888" y="577"/>
                </a:moveTo>
                <a:cubicBezTo>
                  <a:pt x="2895" y="577"/>
                  <a:pt x="2901" y="572"/>
                  <a:pt x="2901" y="565"/>
                </a:cubicBezTo>
                <a:cubicBezTo>
                  <a:pt x="2901" y="558"/>
                  <a:pt x="2895" y="552"/>
                  <a:pt x="2888" y="552"/>
                </a:cubicBezTo>
                <a:cubicBezTo>
                  <a:pt x="2881" y="552"/>
                  <a:pt x="2875" y="558"/>
                  <a:pt x="2875" y="565"/>
                </a:cubicBezTo>
                <a:cubicBezTo>
                  <a:pt x="2875" y="572"/>
                  <a:pt x="2881" y="577"/>
                  <a:pt x="2888" y="577"/>
                </a:cubicBezTo>
                <a:close/>
                <a:moveTo>
                  <a:pt x="2928" y="577"/>
                </a:moveTo>
                <a:cubicBezTo>
                  <a:pt x="2935" y="577"/>
                  <a:pt x="2940" y="572"/>
                  <a:pt x="2940" y="565"/>
                </a:cubicBezTo>
                <a:cubicBezTo>
                  <a:pt x="2940" y="558"/>
                  <a:pt x="2935" y="552"/>
                  <a:pt x="2928" y="552"/>
                </a:cubicBezTo>
                <a:cubicBezTo>
                  <a:pt x="2921" y="552"/>
                  <a:pt x="2915" y="558"/>
                  <a:pt x="2915" y="565"/>
                </a:cubicBezTo>
                <a:cubicBezTo>
                  <a:pt x="2915" y="572"/>
                  <a:pt x="2921" y="577"/>
                  <a:pt x="2928" y="577"/>
                </a:cubicBezTo>
                <a:close/>
                <a:moveTo>
                  <a:pt x="2967" y="577"/>
                </a:moveTo>
                <a:cubicBezTo>
                  <a:pt x="2974" y="577"/>
                  <a:pt x="2980" y="572"/>
                  <a:pt x="2980" y="565"/>
                </a:cubicBezTo>
                <a:cubicBezTo>
                  <a:pt x="2980" y="558"/>
                  <a:pt x="2974" y="552"/>
                  <a:pt x="2967" y="552"/>
                </a:cubicBezTo>
                <a:cubicBezTo>
                  <a:pt x="2960" y="552"/>
                  <a:pt x="2954" y="558"/>
                  <a:pt x="2954" y="565"/>
                </a:cubicBezTo>
                <a:cubicBezTo>
                  <a:pt x="2954" y="572"/>
                  <a:pt x="2960" y="577"/>
                  <a:pt x="2967" y="577"/>
                </a:cubicBezTo>
                <a:close/>
                <a:moveTo>
                  <a:pt x="3006" y="577"/>
                </a:moveTo>
                <a:cubicBezTo>
                  <a:pt x="3013" y="577"/>
                  <a:pt x="3019" y="572"/>
                  <a:pt x="3019" y="565"/>
                </a:cubicBezTo>
                <a:cubicBezTo>
                  <a:pt x="3019" y="558"/>
                  <a:pt x="3013" y="552"/>
                  <a:pt x="3006" y="552"/>
                </a:cubicBezTo>
                <a:cubicBezTo>
                  <a:pt x="2999" y="552"/>
                  <a:pt x="2994" y="558"/>
                  <a:pt x="2994" y="565"/>
                </a:cubicBezTo>
                <a:cubicBezTo>
                  <a:pt x="2994" y="572"/>
                  <a:pt x="2999" y="577"/>
                  <a:pt x="3006" y="577"/>
                </a:cubicBezTo>
                <a:close/>
                <a:moveTo>
                  <a:pt x="3046" y="577"/>
                </a:moveTo>
                <a:cubicBezTo>
                  <a:pt x="3053" y="577"/>
                  <a:pt x="3059" y="572"/>
                  <a:pt x="3059" y="565"/>
                </a:cubicBezTo>
                <a:cubicBezTo>
                  <a:pt x="3059" y="558"/>
                  <a:pt x="3053" y="552"/>
                  <a:pt x="3046" y="552"/>
                </a:cubicBezTo>
                <a:cubicBezTo>
                  <a:pt x="3039" y="552"/>
                  <a:pt x="3033" y="558"/>
                  <a:pt x="3033" y="565"/>
                </a:cubicBezTo>
                <a:cubicBezTo>
                  <a:pt x="3033" y="572"/>
                  <a:pt x="3039" y="577"/>
                  <a:pt x="3046" y="577"/>
                </a:cubicBezTo>
                <a:close/>
                <a:moveTo>
                  <a:pt x="3085" y="577"/>
                </a:moveTo>
                <a:cubicBezTo>
                  <a:pt x="3092" y="577"/>
                  <a:pt x="3098" y="572"/>
                  <a:pt x="3098" y="565"/>
                </a:cubicBezTo>
                <a:cubicBezTo>
                  <a:pt x="3098" y="558"/>
                  <a:pt x="3092" y="552"/>
                  <a:pt x="3085" y="552"/>
                </a:cubicBezTo>
                <a:cubicBezTo>
                  <a:pt x="3078" y="552"/>
                  <a:pt x="3073" y="558"/>
                  <a:pt x="3073" y="565"/>
                </a:cubicBezTo>
                <a:cubicBezTo>
                  <a:pt x="3073" y="572"/>
                  <a:pt x="3078" y="577"/>
                  <a:pt x="3085" y="577"/>
                </a:cubicBezTo>
                <a:close/>
                <a:moveTo>
                  <a:pt x="3282" y="554"/>
                </a:moveTo>
                <a:cubicBezTo>
                  <a:pt x="3276" y="554"/>
                  <a:pt x="3272" y="559"/>
                  <a:pt x="3272" y="565"/>
                </a:cubicBezTo>
                <a:cubicBezTo>
                  <a:pt x="3272" y="571"/>
                  <a:pt x="3276" y="575"/>
                  <a:pt x="3282" y="575"/>
                </a:cubicBezTo>
                <a:cubicBezTo>
                  <a:pt x="3288" y="575"/>
                  <a:pt x="3293" y="571"/>
                  <a:pt x="3293" y="565"/>
                </a:cubicBezTo>
                <a:cubicBezTo>
                  <a:pt x="3293" y="559"/>
                  <a:pt x="3288" y="554"/>
                  <a:pt x="3282" y="554"/>
                </a:cubicBezTo>
                <a:close/>
                <a:moveTo>
                  <a:pt x="444" y="617"/>
                </a:moveTo>
                <a:cubicBezTo>
                  <a:pt x="451" y="617"/>
                  <a:pt x="457" y="611"/>
                  <a:pt x="457" y="604"/>
                </a:cubicBezTo>
                <a:cubicBezTo>
                  <a:pt x="457" y="597"/>
                  <a:pt x="451" y="591"/>
                  <a:pt x="444" y="591"/>
                </a:cubicBezTo>
                <a:cubicBezTo>
                  <a:pt x="437" y="591"/>
                  <a:pt x="431" y="597"/>
                  <a:pt x="431" y="604"/>
                </a:cubicBezTo>
                <a:cubicBezTo>
                  <a:pt x="431" y="611"/>
                  <a:pt x="437" y="617"/>
                  <a:pt x="444" y="617"/>
                </a:cubicBezTo>
                <a:close/>
                <a:moveTo>
                  <a:pt x="483" y="617"/>
                </a:moveTo>
                <a:cubicBezTo>
                  <a:pt x="490" y="617"/>
                  <a:pt x="496" y="611"/>
                  <a:pt x="496" y="604"/>
                </a:cubicBezTo>
                <a:cubicBezTo>
                  <a:pt x="496" y="597"/>
                  <a:pt x="490" y="591"/>
                  <a:pt x="483" y="591"/>
                </a:cubicBezTo>
                <a:cubicBezTo>
                  <a:pt x="476" y="591"/>
                  <a:pt x="471" y="597"/>
                  <a:pt x="471" y="604"/>
                </a:cubicBezTo>
                <a:cubicBezTo>
                  <a:pt x="471" y="611"/>
                  <a:pt x="476" y="617"/>
                  <a:pt x="483" y="617"/>
                </a:cubicBezTo>
                <a:close/>
                <a:moveTo>
                  <a:pt x="523" y="617"/>
                </a:moveTo>
                <a:cubicBezTo>
                  <a:pt x="530" y="617"/>
                  <a:pt x="535" y="611"/>
                  <a:pt x="535" y="604"/>
                </a:cubicBezTo>
                <a:cubicBezTo>
                  <a:pt x="535" y="597"/>
                  <a:pt x="530" y="591"/>
                  <a:pt x="523" y="591"/>
                </a:cubicBezTo>
                <a:cubicBezTo>
                  <a:pt x="516" y="591"/>
                  <a:pt x="510" y="597"/>
                  <a:pt x="510" y="604"/>
                </a:cubicBezTo>
                <a:cubicBezTo>
                  <a:pt x="510" y="611"/>
                  <a:pt x="516" y="617"/>
                  <a:pt x="523" y="617"/>
                </a:cubicBezTo>
                <a:close/>
                <a:moveTo>
                  <a:pt x="562" y="617"/>
                </a:moveTo>
                <a:cubicBezTo>
                  <a:pt x="569" y="617"/>
                  <a:pt x="575" y="611"/>
                  <a:pt x="575" y="604"/>
                </a:cubicBezTo>
                <a:cubicBezTo>
                  <a:pt x="575" y="597"/>
                  <a:pt x="569" y="591"/>
                  <a:pt x="562" y="591"/>
                </a:cubicBezTo>
                <a:cubicBezTo>
                  <a:pt x="555" y="591"/>
                  <a:pt x="549" y="597"/>
                  <a:pt x="549" y="604"/>
                </a:cubicBezTo>
                <a:cubicBezTo>
                  <a:pt x="549" y="611"/>
                  <a:pt x="555" y="617"/>
                  <a:pt x="562" y="617"/>
                </a:cubicBezTo>
                <a:close/>
                <a:moveTo>
                  <a:pt x="602" y="617"/>
                </a:moveTo>
                <a:cubicBezTo>
                  <a:pt x="609" y="617"/>
                  <a:pt x="614" y="611"/>
                  <a:pt x="614" y="604"/>
                </a:cubicBezTo>
                <a:cubicBezTo>
                  <a:pt x="614" y="597"/>
                  <a:pt x="609" y="591"/>
                  <a:pt x="602" y="591"/>
                </a:cubicBezTo>
                <a:cubicBezTo>
                  <a:pt x="595" y="591"/>
                  <a:pt x="589" y="597"/>
                  <a:pt x="589" y="604"/>
                </a:cubicBezTo>
                <a:cubicBezTo>
                  <a:pt x="589" y="611"/>
                  <a:pt x="595" y="617"/>
                  <a:pt x="602" y="617"/>
                </a:cubicBezTo>
                <a:close/>
                <a:moveTo>
                  <a:pt x="641" y="617"/>
                </a:moveTo>
                <a:cubicBezTo>
                  <a:pt x="648" y="617"/>
                  <a:pt x="654" y="611"/>
                  <a:pt x="654" y="604"/>
                </a:cubicBezTo>
                <a:cubicBezTo>
                  <a:pt x="654" y="597"/>
                  <a:pt x="648" y="591"/>
                  <a:pt x="641" y="591"/>
                </a:cubicBezTo>
                <a:cubicBezTo>
                  <a:pt x="634" y="591"/>
                  <a:pt x="628" y="597"/>
                  <a:pt x="628" y="604"/>
                </a:cubicBezTo>
                <a:cubicBezTo>
                  <a:pt x="628" y="611"/>
                  <a:pt x="634" y="617"/>
                  <a:pt x="641" y="617"/>
                </a:cubicBezTo>
                <a:close/>
                <a:moveTo>
                  <a:pt x="680" y="617"/>
                </a:moveTo>
                <a:cubicBezTo>
                  <a:pt x="687" y="617"/>
                  <a:pt x="693" y="611"/>
                  <a:pt x="693" y="604"/>
                </a:cubicBezTo>
                <a:cubicBezTo>
                  <a:pt x="693" y="597"/>
                  <a:pt x="687" y="591"/>
                  <a:pt x="680" y="591"/>
                </a:cubicBezTo>
                <a:cubicBezTo>
                  <a:pt x="673" y="591"/>
                  <a:pt x="668" y="597"/>
                  <a:pt x="668" y="604"/>
                </a:cubicBezTo>
                <a:cubicBezTo>
                  <a:pt x="668" y="611"/>
                  <a:pt x="673" y="617"/>
                  <a:pt x="680" y="617"/>
                </a:cubicBezTo>
                <a:close/>
                <a:moveTo>
                  <a:pt x="720" y="617"/>
                </a:moveTo>
                <a:cubicBezTo>
                  <a:pt x="727" y="617"/>
                  <a:pt x="733" y="611"/>
                  <a:pt x="733" y="604"/>
                </a:cubicBezTo>
                <a:cubicBezTo>
                  <a:pt x="733" y="597"/>
                  <a:pt x="727" y="591"/>
                  <a:pt x="720" y="591"/>
                </a:cubicBezTo>
                <a:cubicBezTo>
                  <a:pt x="713" y="591"/>
                  <a:pt x="707" y="597"/>
                  <a:pt x="707" y="604"/>
                </a:cubicBezTo>
                <a:cubicBezTo>
                  <a:pt x="707" y="611"/>
                  <a:pt x="713" y="617"/>
                  <a:pt x="720" y="617"/>
                </a:cubicBezTo>
                <a:close/>
                <a:moveTo>
                  <a:pt x="759" y="617"/>
                </a:moveTo>
                <a:cubicBezTo>
                  <a:pt x="766" y="617"/>
                  <a:pt x="772" y="611"/>
                  <a:pt x="772" y="604"/>
                </a:cubicBezTo>
                <a:cubicBezTo>
                  <a:pt x="772" y="597"/>
                  <a:pt x="766" y="591"/>
                  <a:pt x="759" y="591"/>
                </a:cubicBezTo>
                <a:cubicBezTo>
                  <a:pt x="752" y="591"/>
                  <a:pt x="747" y="597"/>
                  <a:pt x="747" y="604"/>
                </a:cubicBezTo>
                <a:cubicBezTo>
                  <a:pt x="747" y="611"/>
                  <a:pt x="752" y="617"/>
                  <a:pt x="759" y="617"/>
                </a:cubicBezTo>
                <a:close/>
                <a:moveTo>
                  <a:pt x="838" y="617"/>
                </a:moveTo>
                <a:cubicBezTo>
                  <a:pt x="845" y="617"/>
                  <a:pt x="851" y="611"/>
                  <a:pt x="851" y="604"/>
                </a:cubicBezTo>
                <a:cubicBezTo>
                  <a:pt x="851" y="597"/>
                  <a:pt x="845" y="591"/>
                  <a:pt x="838" y="591"/>
                </a:cubicBezTo>
                <a:cubicBezTo>
                  <a:pt x="831" y="591"/>
                  <a:pt x="825" y="597"/>
                  <a:pt x="825" y="604"/>
                </a:cubicBezTo>
                <a:cubicBezTo>
                  <a:pt x="825" y="611"/>
                  <a:pt x="831" y="617"/>
                  <a:pt x="838" y="617"/>
                </a:cubicBezTo>
                <a:close/>
                <a:moveTo>
                  <a:pt x="878" y="617"/>
                </a:moveTo>
                <a:cubicBezTo>
                  <a:pt x="885" y="617"/>
                  <a:pt x="890" y="611"/>
                  <a:pt x="890" y="604"/>
                </a:cubicBezTo>
                <a:cubicBezTo>
                  <a:pt x="890" y="597"/>
                  <a:pt x="885" y="591"/>
                  <a:pt x="878" y="591"/>
                </a:cubicBezTo>
                <a:cubicBezTo>
                  <a:pt x="871" y="591"/>
                  <a:pt x="865" y="597"/>
                  <a:pt x="865" y="604"/>
                </a:cubicBezTo>
                <a:cubicBezTo>
                  <a:pt x="865" y="611"/>
                  <a:pt x="871" y="617"/>
                  <a:pt x="878" y="617"/>
                </a:cubicBezTo>
                <a:close/>
                <a:moveTo>
                  <a:pt x="917" y="617"/>
                </a:moveTo>
                <a:cubicBezTo>
                  <a:pt x="924" y="617"/>
                  <a:pt x="930" y="611"/>
                  <a:pt x="930" y="604"/>
                </a:cubicBezTo>
                <a:cubicBezTo>
                  <a:pt x="930" y="597"/>
                  <a:pt x="924" y="591"/>
                  <a:pt x="917" y="591"/>
                </a:cubicBezTo>
                <a:cubicBezTo>
                  <a:pt x="910" y="591"/>
                  <a:pt x="904" y="597"/>
                  <a:pt x="904" y="604"/>
                </a:cubicBezTo>
                <a:cubicBezTo>
                  <a:pt x="904" y="611"/>
                  <a:pt x="910" y="617"/>
                  <a:pt x="917" y="617"/>
                </a:cubicBezTo>
                <a:close/>
                <a:moveTo>
                  <a:pt x="956" y="617"/>
                </a:moveTo>
                <a:cubicBezTo>
                  <a:pt x="963" y="617"/>
                  <a:pt x="969" y="611"/>
                  <a:pt x="969" y="604"/>
                </a:cubicBezTo>
                <a:cubicBezTo>
                  <a:pt x="969" y="597"/>
                  <a:pt x="963" y="591"/>
                  <a:pt x="956" y="591"/>
                </a:cubicBezTo>
                <a:cubicBezTo>
                  <a:pt x="949" y="591"/>
                  <a:pt x="944" y="597"/>
                  <a:pt x="944" y="604"/>
                </a:cubicBezTo>
                <a:cubicBezTo>
                  <a:pt x="944" y="611"/>
                  <a:pt x="949" y="617"/>
                  <a:pt x="956" y="617"/>
                </a:cubicBezTo>
                <a:close/>
                <a:moveTo>
                  <a:pt x="996" y="617"/>
                </a:moveTo>
                <a:cubicBezTo>
                  <a:pt x="1003" y="617"/>
                  <a:pt x="1009" y="611"/>
                  <a:pt x="1009" y="604"/>
                </a:cubicBezTo>
                <a:cubicBezTo>
                  <a:pt x="1009" y="597"/>
                  <a:pt x="1003" y="591"/>
                  <a:pt x="996" y="591"/>
                </a:cubicBezTo>
                <a:cubicBezTo>
                  <a:pt x="989" y="591"/>
                  <a:pt x="983" y="597"/>
                  <a:pt x="983" y="604"/>
                </a:cubicBezTo>
                <a:cubicBezTo>
                  <a:pt x="983" y="611"/>
                  <a:pt x="989" y="617"/>
                  <a:pt x="996" y="617"/>
                </a:cubicBezTo>
                <a:close/>
                <a:moveTo>
                  <a:pt x="1035" y="595"/>
                </a:moveTo>
                <a:cubicBezTo>
                  <a:pt x="1030" y="595"/>
                  <a:pt x="1026" y="599"/>
                  <a:pt x="1026" y="604"/>
                </a:cubicBezTo>
                <a:cubicBezTo>
                  <a:pt x="1026" y="609"/>
                  <a:pt x="1030" y="613"/>
                  <a:pt x="1035" y="613"/>
                </a:cubicBezTo>
                <a:cubicBezTo>
                  <a:pt x="1040" y="613"/>
                  <a:pt x="1045" y="609"/>
                  <a:pt x="1045" y="604"/>
                </a:cubicBezTo>
                <a:cubicBezTo>
                  <a:pt x="1045" y="599"/>
                  <a:pt x="1040" y="595"/>
                  <a:pt x="1035" y="595"/>
                </a:cubicBezTo>
                <a:close/>
                <a:moveTo>
                  <a:pt x="1101" y="604"/>
                </a:moveTo>
                <a:cubicBezTo>
                  <a:pt x="1101" y="611"/>
                  <a:pt x="1107" y="617"/>
                  <a:pt x="1114" y="617"/>
                </a:cubicBezTo>
                <a:cubicBezTo>
                  <a:pt x="1121" y="617"/>
                  <a:pt x="1127" y="611"/>
                  <a:pt x="1127" y="604"/>
                </a:cubicBezTo>
                <a:cubicBezTo>
                  <a:pt x="1127" y="597"/>
                  <a:pt x="1121" y="591"/>
                  <a:pt x="1114" y="591"/>
                </a:cubicBezTo>
                <a:cubicBezTo>
                  <a:pt x="1107" y="591"/>
                  <a:pt x="1101" y="597"/>
                  <a:pt x="1101" y="604"/>
                </a:cubicBezTo>
                <a:close/>
                <a:moveTo>
                  <a:pt x="1144" y="604"/>
                </a:moveTo>
                <a:cubicBezTo>
                  <a:pt x="1144" y="609"/>
                  <a:pt x="1148" y="613"/>
                  <a:pt x="1154" y="613"/>
                </a:cubicBezTo>
                <a:cubicBezTo>
                  <a:pt x="1159" y="613"/>
                  <a:pt x="1163" y="609"/>
                  <a:pt x="1163" y="604"/>
                </a:cubicBezTo>
                <a:cubicBezTo>
                  <a:pt x="1163" y="599"/>
                  <a:pt x="1159" y="595"/>
                  <a:pt x="1154" y="595"/>
                </a:cubicBezTo>
                <a:cubicBezTo>
                  <a:pt x="1148" y="595"/>
                  <a:pt x="1144" y="599"/>
                  <a:pt x="1144" y="604"/>
                </a:cubicBezTo>
                <a:close/>
                <a:moveTo>
                  <a:pt x="1666" y="591"/>
                </a:moveTo>
                <a:cubicBezTo>
                  <a:pt x="1659" y="591"/>
                  <a:pt x="1653" y="597"/>
                  <a:pt x="1653" y="604"/>
                </a:cubicBezTo>
                <a:cubicBezTo>
                  <a:pt x="1653" y="611"/>
                  <a:pt x="1659" y="617"/>
                  <a:pt x="1666" y="617"/>
                </a:cubicBezTo>
                <a:cubicBezTo>
                  <a:pt x="1673" y="617"/>
                  <a:pt x="1679" y="611"/>
                  <a:pt x="1679" y="604"/>
                </a:cubicBezTo>
                <a:cubicBezTo>
                  <a:pt x="1679" y="597"/>
                  <a:pt x="1673" y="591"/>
                  <a:pt x="1666" y="591"/>
                </a:cubicBezTo>
                <a:close/>
                <a:moveTo>
                  <a:pt x="1705" y="617"/>
                </a:moveTo>
                <a:cubicBezTo>
                  <a:pt x="1712" y="617"/>
                  <a:pt x="1718" y="611"/>
                  <a:pt x="1718" y="604"/>
                </a:cubicBezTo>
                <a:cubicBezTo>
                  <a:pt x="1718" y="597"/>
                  <a:pt x="1712" y="591"/>
                  <a:pt x="1705" y="591"/>
                </a:cubicBezTo>
                <a:cubicBezTo>
                  <a:pt x="1698" y="591"/>
                  <a:pt x="1693" y="597"/>
                  <a:pt x="1693" y="604"/>
                </a:cubicBezTo>
                <a:cubicBezTo>
                  <a:pt x="1693" y="611"/>
                  <a:pt x="1698" y="617"/>
                  <a:pt x="1705" y="617"/>
                </a:cubicBezTo>
                <a:close/>
                <a:moveTo>
                  <a:pt x="1745" y="617"/>
                </a:moveTo>
                <a:cubicBezTo>
                  <a:pt x="1752" y="617"/>
                  <a:pt x="1758" y="611"/>
                  <a:pt x="1758" y="604"/>
                </a:cubicBezTo>
                <a:cubicBezTo>
                  <a:pt x="1758" y="597"/>
                  <a:pt x="1752" y="591"/>
                  <a:pt x="1745" y="591"/>
                </a:cubicBezTo>
                <a:cubicBezTo>
                  <a:pt x="1738" y="591"/>
                  <a:pt x="1732" y="597"/>
                  <a:pt x="1732" y="604"/>
                </a:cubicBezTo>
                <a:cubicBezTo>
                  <a:pt x="1732" y="611"/>
                  <a:pt x="1738" y="617"/>
                  <a:pt x="1745" y="617"/>
                </a:cubicBezTo>
                <a:close/>
                <a:moveTo>
                  <a:pt x="1784" y="617"/>
                </a:moveTo>
                <a:cubicBezTo>
                  <a:pt x="1791" y="617"/>
                  <a:pt x="1797" y="611"/>
                  <a:pt x="1797" y="604"/>
                </a:cubicBezTo>
                <a:cubicBezTo>
                  <a:pt x="1797" y="597"/>
                  <a:pt x="1791" y="591"/>
                  <a:pt x="1784" y="591"/>
                </a:cubicBezTo>
                <a:cubicBezTo>
                  <a:pt x="1777" y="591"/>
                  <a:pt x="1772" y="597"/>
                  <a:pt x="1772" y="604"/>
                </a:cubicBezTo>
                <a:cubicBezTo>
                  <a:pt x="1772" y="611"/>
                  <a:pt x="1777" y="617"/>
                  <a:pt x="1784" y="617"/>
                </a:cubicBezTo>
                <a:close/>
                <a:moveTo>
                  <a:pt x="1824" y="617"/>
                </a:moveTo>
                <a:cubicBezTo>
                  <a:pt x="1831" y="617"/>
                  <a:pt x="1836" y="611"/>
                  <a:pt x="1836" y="604"/>
                </a:cubicBezTo>
                <a:cubicBezTo>
                  <a:pt x="1836" y="597"/>
                  <a:pt x="1831" y="591"/>
                  <a:pt x="1824" y="591"/>
                </a:cubicBezTo>
                <a:cubicBezTo>
                  <a:pt x="1817" y="591"/>
                  <a:pt x="1811" y="597"/>
                  <a:pt x="1811" y="604"/>
                </a:cubicBezTo>
                <a:cubicBezTo>
                  <a:pt x="1811" y="611"/>
                  <a:pt x="1817" y="617"/>
                  <a:pt x="1824" y="617"/>
                </a:cubicBezTo>
                <a:close/>
                <a:moveTo>
                  <a:pt x="1863" y="617"/>
                </a:moveTo>
                <a:cubicBezTo>
                  <a:pt x="1870" y="617"/>
                  <a:pt x="1876" y="611"/>
                  <a:pt x="1876" y="604"/>
                </a:cubicBezTo>
                <a:cubicBezTo>
                  <a:pt x="1876" y="597"/>
                  <a:pt x="1870" y="591"/>
                  <a:pt x="1863" y="591"/>
                </a:cubicBezTo>
                <a:cubicBezTo>
                  <a:pt x="1856" y="591"/>
                  <a:pt x="1850" y="597"/>
                  <a:pt x="1850" y="604"/>
                </a:cubicBezTo>
                <a:cubicBezTo>
                  <a:pt x="1850" y="611"/>
                  <a:pt x="1856" y="617"/>
                  <a:pt x="1863" y="617"/>
                </a:cubicBezTo>
                <a:close/>
                <a:moveTo>
                  <a:pt x="1903" y="617"/>
                </a:moveTo>
                <a:cubicBezTo>
                  <a:pt x="1910" y="617"/>
                  <a:pt x="1915" y="611"/>
                  <a:pt x="1915" y="604"/>
                </a:cubicBezTo>
                <a:cubicBezTo>
                  <a:pt x="1915" y="597"/>
                  <a:pt x="1910" y="591"/>
                  <a:pt x="1903" y="591"/>
                </a:cubicBezTo>
                <a:cubicBezTo>
                  <a:pt x="1896" y="591"/>
                  <a:pt x="1890" y="597"/>
                  <a:pt x="1890" y="604"/>
                </a:cubicBezTo>
                <a:cubicBezTo>
                  <a:pt x="1890" y="611"/>
                  <a:pt x="1896" y="617"/>
                  <a:pt x="1903" y="617"/>
                </a:cubicBezTo>
                <a:close/>
                <a:moveTo>
                  <a:pt x="1942" y="617"/>
                </a:moveTo>
                <a:cubicBezTo>
                  <a:pt x="1949" y="617"/>
                  <a:pt x="1955" y="611"/>
                  <a:pt x="1955" y="604"/>
                </a:cubicBezTo>
                <a:cubicBezTo>
                  <a:pt x="1955" y="597"/>
                  <a:pt x="1949" y="591"/>
                  <a:pt x="1942" y="591"/>
                </a:cubicBezTo>
                <a:cubicBezTo>
                  <a:pt x="1935" y="591"/>
                  <a:pt x="1929" y="597"/>
                  <a:pt x="1929" y="604"/>
                </a:cubicBezTo>
                <a:cubicBezTo>
                  <a:pt x="1929" y="611"/>
                  <a:pt x="1935" y="617"/>
                  <a:pt x="1942" y="617"/>
                </a:cubicBezTo>
                <a:close/>
                <a:moveTo>
                  <a:pt x="1981" y="617"/>
                </a:moveTo>
                <a:cubicBezTo>
                  <a:pt x="1988" y="617"/>
                  <a:pt x="1994" y="611"/>
                  <a:pt x="1994" y="604"/>
                </a:cubicBezTo>
                <a:cubicBezTo>
                  <a:pt x="1994" y="597"/>
                  <a:pt x="1988" y="591"/>
                  <a:pt x="1981" y="591"/>
                </a:cubicBezTo>
                <a:cubicBezTo>
                  <a:pt x="1974" y="591"/>
                  <a:pt x="1969" y="597"/>
                  <a:pt x="1969" y="604"/>
                </a:cubicBezTo>
                <a:cubicBezTo>
                  <a:pt x="1969" y="611"/>
                  <a:pt x="1974" y="617"/>
                  <a:pt x="1981" y="617"/>
                </a:cubicBezTo>
                <a:close/>
                <a:moveTo>
                  <a:pt x="2021" y="617"/>
                </a:moveTo>
                <a:cubicBezTo>
                  <a:pt x="2028" y="617"/>
                  <a:pt x="2034" y="611"/>
                  <a:pt x="2034" y="604"/>
                </a:cubicBezTo>
                <a:cubicBezTo>
                  <a:pt x="2034" y="597"/>
                  <a:pt x="2028" y="591"/>
                  <a:pt x="2021" y="591"/>
                </a:cubicBezTo>
                <a:cubicBezTo>
                  <a:pt x="2014" y="591"/>
                  <a:pt x="2008" y="597"/>
                  <a:pt x="2008" y="604"/>
                </a:cubicBezTo>
                <a:cubicBezTo>
                  <a:pt x="2008" y="611"/>
                  <a:pt x="2014" y="617"/>
                  <a:pt x="2021" y="617"/>
                </a:cubicBezTo>
                <a:close/>
                <a:moveTo>
                  <a:pt x="2060" y="617"/>
                </a:moveTo>
                <a:cubicBezTo>
                  <a:pt x="2067" y="617"/>
                  <a:pt x="2073" y="611"/>
                  <a:pt x="2073" y="604"/>
                </a:cubicBezTo>
                <a:cubicBezTo>
                  <a:pt x="2073" y="597"/>
                  <a:pt x="2067" y="591"/>
                  <a:pt x="2060" y="591"/>
                </a:cubicBezTo>
                <a:cubicBezTo>
                  <a:pt x="2053" y="591"/>
                  <a:pt x="2048" y="597"/>
                  <a:pt x="2048" y="604"/>
                </a:cubicBezTo>
                <a:cubicBezTo>
                  <a:pt x="2048" y="611"/>
                  <a:pt x="2053" y="617"/>
                  <a:pt x="2060" y="617"/>
                </a:cubicBezTo>
                <a:close/>
                <a:moveTo>
                  <a:pt x="2100" y="617"/>
                </a:moveTo>
                <a:cubicBezTo>
                  <a:pt x="2107" y="617"/>
                  <a:pt x="2112" y="611"/>
                  <a:pt x="2112" y="604"/>
                </a:cubicBezTo>
                <a:cubicBezTo>
                  <a:pt x="2112" y="597"/>
                  <a:pt x="2107" y="591"/>
                  <a:pt x="2100" y="591"/>
                </a:cubicBezTo>
                <a:cubicBezTo>
                  <a:pt x="2093" y="591"/>
                  <a:pt x="2087" y="597"/>
                  <a:pt x="2087" y="604"/>
                </a:cubicBezTo>
                <a:cubicBezTo>
                  <a:pt x="2087" y="611"/>
                  <a:pt x="2093" y="617"/>
                  <a:pt x="2100" y="617"/>
                </a:cubicBezTo>
                <a:close/>
                <a:moveTo>
                  <a:pt x="2139" y="617"/>
                </a:moveTo>
                <a:cubicBezTo>
                  <a:pt x="2146" y="617"/>
                  <a:pt x="2152" y="611"/>
                  <a:pt x="2152" y="604"/>
                </a:cubicBezTo>
                <a:cubicBezTo>
                  <a:pt x="2152" y="597"/>
                  <a:pt x="2146" y="591"/>
                  <a:pt x="2139" y="591"/>
                </a:cubicBezTo>
                <a:cubicBezTo>
                  <a:pt x="2132" y="591"/>
                  <a:pt x="2126" y="597"/>
                  <a:pt x="2126" y="604"/>
                </a:cubicBezTo>
                <a:cubicBezTo>
                  <a:pt x="2126" y="611"/>
                  <a:pt x="2132" y="617"/>
                  <a:pt x="2139" y="617"/>
                </a:cubicBezTo>
                <a:close/>
                <a:moveTo>
                  <a:pt x="2179" y="617"/>
                </a:moveTo>
                <a:cubicBezTo>
                  <a:pt x="2186" y="617"/>
                  <a:pt x="2191" y="611"/>
                  <a:pt x="2191" y="604"/>
                </a:cubicBezTo>
                <a:cubicBezTo>
                  <a:pt x="2191" y="597"/>
                  <a:pt x="2186" y="591"/>
                  <a:pt x="2179" y="591"/>
                </a:cubicBezTo>
                <a:cubicBezTo>
                  <a:pt x="2171" y="591"/>
                  <a:pt x="2166" y="597"/>
                  <a:pt x="2166" y="604"/>
                </a:cubicBezTo>
                <a:cubicBezTo>
                  <a:pt x="2166" y="611"/>
                  <a:pt x="2171" y="617"/>
                  <a:pt x="2179" y="617"/>
                </a:cubicBezTo>
                <a:close/>
                <a:moveTo>
                  <a:pt x="2218" y="617"/>
                </a:moveTo>
                <a:cubicBezTo>
                  <a:pt x="2225" y="617"/>
                  <a:pt x="2231" y="611"/>
                  <a:pt x="2231" y="604"/>
                </a:cubicBezTo>
                <a:cubicBezTo>
                  <a:pt x="2231" y="597"/>
                  <a:pt x="2225" y="591"/>
                  <a:pt x="2218" y="591"/>
                </a:cubicBezTo>
                <a:cubicBezTo>
                  <a:pt x="2211" y="591"/>
                  <a:pt x="2205" y="597"/>
                  <a:pt x="2205" y="604"/>
                </a:cubicBezTo>
                <a:cubicBezTo>
                  <a:pt x="2205" y="611"/>
                  <a:pt x="2211" y="617"/>
                  <a:pt x="2218" y="617"/>
                </a:cubicBezTo>
                <a:close/>
                <a:moveTo>
                  <a:pt x="2257" y="617"/>
                </a:moveTo>
                <a:cubicBezTo>
                  <a:pt x="2264" y="617"/>
                  <a:pt x="2270" y="611"/>
                  <a:pt x="2270" y="604"/>
                </a:cubicBezTo>
                <a:cubicBezTo>
                  <a:pt x="2270" y="597"/>
                  <a:pt x="2264" y="591"/>
                  <a:pt x="2257" y="591"/>
                </a:cubicBezTo>
                <a:cubicBezTo>
                  <a:pt x="2250" y="591"/>
                  <a:pt x="2245" y="597"/>
                  <a:pt x="2245" y="604"/>
                </a:cubicBezTo>
                <a:cubicBezTo>
                  <a:pt x="2245" y="611"/>
                  <a:pt x="2250" y="617"/>
                  <a:pt x="2257" y="617"/>
                </a:cubicBezTo>
                <a:close/>
                <a:moveTo>
                  <a:pt x="2297" y="617"/>
                </a:moveTo>
                <a:cubicBezTo>
                  <a:pt x="2304" y="617"/>
                  <a:pt x="2310" y="611"/>
                  <a:pt x="2310" y="604"/>
                </a:cubicBezTo>
                <a:cubicBezTo>
                  <a:pt x="2310" y="597"/>
                  <a:pt x="2304" y="591"/>
                  <a:pt x="2297" y="591"/>
                </a:cubicBezTo>
                <a:cubicBezTo>
                  <a:pt x="2290" y="591"/>
                  <a:pt x="2284" y="597"/>
                  <a:pt x="2284" y="604"/>
                </a:cubicBezTo>
                <a:cubicBezTo>
                  <a:pt x="2284" y="611"/>
                  <a:pt x="2290" y="617"/>
                  <a:pt x="2297" y="617"/>
                </a:cubicBezTo>
                <a:close/>
                <a:moveTo>
                  <a:pt x="2336" y="617"/>
                </a:moveTo>
                <a:cubicBezTo>
                  <a:pt x="2343" y="617"/>
                  <a:pt x="2349" y="611"/>
                  <a:pt x="2349" y="604"/>
                </a:cubicBezTo>
                <a:cubicBezTo>
                  <a:pt x="2349" y="597"/>
                  <a:pt x="2343" y="591"/>
                  <a:pt x="2336" y="591"/>
                </a:cubicBezTo>
                <a:cubicBezTo>
                  <a:pt x="2329" y="591"/>
                  <a:pt x="2323" y="597"/>
                  <a:pt x="2323" y="604"/>
                </a:cubicBezTo>
                <a:cubicBezTo>
                  <a:pt x="2323" y="611"/>
                  <a:pt x="2329" y="617"/>
                  <a:pt x="2336" y="617"/>
                </a:cubicBezTo>
                <a:close/>
                <a:moveTo>
                  <a:pt x="2376" y="617"/>
                </a:moveTo>
                <a:cubicBezTo>
                  <a:pt x="2383" y="617"/>
                  <a:pt x="2388" y="611"/>
                  <a:pt x="2388" y="604"/>
                </a:cubicBezTo>
                <a:cubicBezTo>
                  <a:pt x="2388" y="597"/>
                  <a:pt x="2383" y="591"/>
                  <a:pt x="2376" y="591"/>
                </a:cubicBezTo>
                <a:cubicBezTo>
                  <a:pt x="2369" y="591"/>
                  <a:pt x="2363" y="597"/>
                  <a:pt x="2363" y="604"/>
                </a:cubicBezTo>
                <a:cubicBezTo>
                  <a:pt x="2363" y="611"/>
                  <a:pt x="2369" y="617"/>
                  <a:pt x="2376" y="617"/>
                </a:cubicBezTo>
                <a:close/>
                <a:moveTo>
                  <a:pt x="2415" y="617"/>
                </a:moveTo>
                <a:cubicBezTo>
                  <a:pt x="2422" y="617"/>
                  <a:pt x="2428" y="611"/>
                  <a:pt x="2428" y="604"/>
                </a:cubicBezTo>
                <a:cubicBezTo>
                  <a:pt x="2428" y="597"/>
                  <a:pt x="2422" y="591"/>
                  <a:pt x="2415" y="591"/>
                </a:cubicBezTo>
                <a:cubicBezTo>
                  <a:pt x="2408" y="591"/>
                  <a:pt x="2402" y="597"/>
                  <a:pt x="2402" y="604"/>
                </a:cubicBezTo>
                <a:cubicBezTo>
                  <a:pt x="2402" y="611"/>
                  <a:pt x="2408" y="617"/>
                  <a:pt x="2415" y="617"/>
                </a:cubicBezTo>
                <a:close/>
                <a:moveTo>
                  <a:pt x="2455" y="617"/>
                </a:moveTo>
                <a:cubicBezTo>
                  <a:pt x="2462" y="617"/>
                  <a:pt x="2467" y="611"/>
                  <a:pt x="2467" y="604"/>
                </a:cubicBezTo>
                <a:cubicBezTo>
                  <a:pt x="2467" y="597"/>
                  <a:pt x="2462" y="591"/>
                  <a:pt x="2455" y="591"/>
                </a:cubicBezTo>
                <a:cubicBezTo>
                  <a:pt x="2447" y="591"/>
                  <a:pt x="2442" y="597"/>
                  <a:pt x="2442" y="604"/>
                </a:cubicBezTo>
                <a:cubicBezTo>
                  <a:pt x="2442" y="611"/>
                  <a:pt x="2447" y="617"/>
                  <a:pt x="2455" y="617"/>
                </a:cubicBezTo>
                <a:close/>
                <a:moveTo>
                  <a:pt x="2494" y="617"/>
                </a:moveTo>
                <a:cubicBezTo>
                  <a:pt x="2501" y="617"/>
                  <a:pt x="2507" y="611"/>
                  <a:pt x="2507" y="604"/>
                </a:cubicBezTo>
                <a:cubicBezTo>
                  <a:pt x="2507" y="597"/>
                  <a:pt x="2501" y="591"/>
                  <a:pt x="2494" y="591"/>
                </a:cubicBezTo>
                <a:cubicBezTo>
                  <a:pt x="2487" y="591"/>
                  <a:pt x="2481" y="597"/>
                  <a:pt x="2481" y="604"/>
                </a:cubicBezTo>
                <a:cubicBezTo>
                  <a:pt x="2481" y="611"/>
                  <a:pt x="2487" y="617"/>
                  <a:pt x="2494" y="617"/>
                </a:cubicBezTo>
                <a:close/>
                <a:moveTo>
                  <a:pt x="2533" y="617"/>
                </a:moveTo>
                <a:cubicBezTo>
                  <a:pt x="2540" y="617"/>
                  <a:pt x="2546" y="611"/>
                  <a:pt x="2546" y="604"/>
                </a:cubicBezTo>
                <a:cubicBezTo>
                  <a:pt x="2546" y="597"/>
                  <a:pt x="2540" y="591"/>
                  <a:pt x="2533" y="591"/>
                </a:cubicBezTo>
                <a:cubicBezTo>
                  <a:pt x="2526" y="591"/>
                  <a:pt x="2521" y="597"/>
                  <a:pt x="2521" y="604"/>
                </a:cubicBezTo>
                <a:cubicBezTo>
                  <a:pt x="2521" y="611"/>
                  <a:pt x="2526" y="617"/>
                  <a:pt x="2533" y="617"/>
                </a:cubicBezTo>
                <a:close/>
                <a:moveTo>
                  <a:pt x="2573" y="617"/>
                </a:moveTo>
                <a:cubicBezTo>
                  <a:pt x="2580" y="617"/>
                  <a:pt x="2586" y="611"/>
                  <a:pt x="2586" y="604"/>
                </a:cubicBezTo>
                <a:cubicBezTo>
                  <a:pt x="2586" y="597"/>
                  <a:pt x="2580" y="591"/>
                  <a:pt x="2573" y="591"/>
                </a:cubicBezTo>
                <a:cubicBezTo>
                  <a:pt x="2566" y="591"/>
                  <a:pt x="2560" y="597"/>
                  <a:pt x="2560" y="604"/>
                </a:cubicBezTo>
                <a:cubicBezTo>
                  <a:pt x="2560" y="611"/>
                  <a:pt x="2566" y="617"/>
                  <a:pt x="2573" y="617"/>
                </a:cubicBezTo>
                <a:close/>
                <a:moveTo>
                  <a:pt x="2612" y="617"/>
                </a:moveTo>
                <a:cubicBezTo>
                  <a:pt x="2619" y="617"/>
                  <a:pt x="2625" y="611"/>
                  <a:pt x="2625" y="604"/>
                </a:cubicBezTo>
                <a:cubicBezTo>
                  <a:pt x="2625" y="597"/>
                  <a:pt x="2619" y="591"/>
                  <a:pt x="2612" y="591"/>
                </a:cubicBezTo>
                <a:cubicBezTo>
                  <a:pt x="2605" y="591"/>
                  <a:pt x="2599" y="597"/>
                  <a:pt x="2599" y="604"/>
                </a:cubicBezTo>
                <a:cubicBezTo>
                  <a:pt x="2599" y="611"/>
                  <a:pt x="2605" y="617"/>
                  <a:pt x="2612" y="617"/>
                </a:cubicBezTo>
                <a:close/>
                <a:moveTo>
                  <a:pt x="2652" y="617"/>
                </a:moveTo>
                <a:cubicBezTo>
                  <a:pt x="2659" y="617"/>
                  <a:pt x="2664" y="611"/>
                  <a:pt x="2664" y="604"/>
                </a:cubicBezTo>
                <a:cubicBezTo>
                  <a:pt x="2664" y="597"/>
                  <a:pt x="2659" y="591"/>
                  <a:pt x="2652" y="591"/>
                </a:cubicBezTo>
                <a:cubicBezTo>
                  <a:pt x="2645" y="591"/>
                  <a:pt x="2639" y="597"/>
                  <a:pt x="2639" y="604"/>
                </a:cubicBezTo>
                <a:cubicBezTo>
                  <a:pt x="2639" y="611"/>
                  <a:pt x="2645" y="617"/>
                  <a:pt x="2652" y="617"/>
                </a:cubicBezTo>
                <a:close/>
                <a:moveTo>
                  <a:pt x="2691" y="617"/>
                </a:moveTo>
                <a:cubicBezTo>
                  <a:pt x="2698" y="617"/>
                  <a:pt x="2704" y="611"/>
                  <a:pt x="2704" y="604"/>
                </a:cubicBezTo>
                <a:cubicBezTo>
                  <a:pt x="2704" y="597"/>
                  <a:pt x="2698" y="591"/>
                  <a:pt x="2691" y="591"/>
                </a:cubicBezTo>
                <a:cubicBezTo>
                  <a:pt x="2684" y="591"/>
                  <a:pt x="2678" y="597"/>
                  <a:pt x="2678" y="604"/>
                </a:cubicBezTo>
                <a:cubicBezTo>
                  <a:pt x="2678" y="611"/>
                  <a:pt x="2684" y="617"/>
                  <a:pt x="2691" y="617"/>
                </a:cubicBezTo>
                <a:close/>
                <a:moveTo>
                  <a:pt x="2730" y="617"/>
                </a:moveTo>
                <a:cubicBezTo>
                  <a:pt x="2738" y="617"/>
                  <a:pt x="2743" y="611"/>
                  <a:pt x="2743" y="604"/>
                </a:cubicBezTo>
                <a:cubicBezTo>
                  <a:pt x="2743" y="597"/>
                  <a:pt x="2738" y="591"/>
                  <a:pt x="2730" y="591"/>
                </a:cubicBezTo>
                <a:cubicBezTo>
                  <a:pt x="2723" y="591"/>
                  <a:pt x="2718" y="597"/>
                  <a:pt x="2718" y="604"/>
                </a:cubicBezTo>
                <a:cubicBezTo>
                  <a:pt x="2718" y="611"/>
                  <a:pt x="2723" y="617"/>
                  <a:pt x="2730" y="617"/>
                </a:cubicBezTo>
                <a:close/>
                <a:moveTo>
                  <a:pt x="2770" y="617"/>
                </a:moveTo>
                <a:cubicBezTo>
                  <a:pt x="2777" y="617"/>
                  <a:pt x="2783" y="611"/>
                  <a:pt x="2783" y="604"/>
                </a:cubicBezTo>
                <a:cubicBezTo>
                  <a:pt x="2783" y="597"/>
                  <a:pt x="2777" y="591"/>
                  <a:pt x="2770" y="591"/>
                </a:cubicBezTo>
                <a:cubicBezTo>
                  <a:pt x="2763" y="591"/>
                  <a:pt x="2757" y="597"/>
                  <a:pt x="2757" y="604"/>
                </a:cubicBezTo>
                <a:cubicBezTo>
                  <a:pt x="2757" y="611"/>
                  <a:pt x="2763" y="617"/>
                  <a:pt x="2770" y="617"/>
                </a:cubicBezTo>
                <a:close/>
                <a:moveTo>
                  <a:pt x="2809" y="617"/>
                </a:moveTo>
                <a:cubicBezTo>
                  <a:pt x="2816" y="617"/>
                  <a:pt x="2822" y="611"/>
                  <a:pt x="2822" y="604"/>
                </a:cubicBezTo>
                <a:cubicBezTo>
                  <a:pt x="2822" y="597"/>
                  <a:pt x="2816" y="591"/>
                  <a:pt x="2809" y="591"/>
                </a:cubicBezTo>
                <a:cubicBezTo>
                  <a:pt x="2802" y="591"/>
                  <a:pt x="2797" y="597"/>
                  <a:pt x="2797" y="604"/>
                </a:cubicBezTo>
                <a:cubicBezTo>
                  <a:pt x="2797" y="611"/>
                  <a:pt x="2802" y="617"/>
                  <a:pt x="2809" y="617"/>
                </a:cubicBezTo>
                <a:close/>
                <a:moveTo>
                  <a:pt x="2849" y="617"/>
                </a:moveTo>
                <a:cubicBezTo>
                  <a:pt x="2856" y="617"/>
                  <a:pt x="2861" y="611"/>
                  <a:pt x="2861" y="604"/>
                </a:cubicBezTo>
                <a:cubicBezTo>
                  <a:pt x="2861" y="597"/>
                  <a:pt x="2856" y="591"/>
                  <a:pt x="2849" y="591"/>
                </a:cubicBezTo>
                <a:cubicBezTo>
                  <a:pt x="2842" y="591"/>
                  <a:pt x="2836" y="597"/>
                  <a:pt x="2836" y="604"/>
                </a:cubicBezTo>
                <a:cubicBezTo>
                  <a:pt x="2836" y="611"/>
                  <a:pt x="2842" y="617"/>
                  <a:pt x="2849" y="617"/>
                </a:cubicBezTo>
                <a:close/>
                <a:moveTo>
                  <a:pt x="2888" y="617"/>
                </a:moveTo>
                <a:cubicBezTo>
                  <a:pt x="2895" y="617"/>
                  <a:pt x="2901" y="611"/>
                  <a:pt x="2901" y="604"/>
                </a:cubicBezTo>
                <a:cubicBezTo>
                  <a:pt x="2901" y="597"/>
                  <a:pt x="2895" y="591"/>
                  <a:pt x="2888" y="591"/>
                </a:cubicBezTo>
                <a:cubicBezTo>
                  <a:pt x="2881" y="591"/>
                  <a:pt x="2875" y="597"/>
                  <a:pt x="2875" y="604"/>
                </a:cubicBezTo>
                <a:cubicBezTo>
                  <a:pt x="2875" y="611"/>
                  <a:pt x="2881" y="617"/>
                  <a:pt x="2888" y="617"/>
                </a:cubicBezTo>
                <a:close/>
                <a:moveTo>
                  <a:pt x="2928" y="617"/>
                </a:moveTo>
                <a:cubicBezTo>
                  <a:pt x="2935" y="617"/>
                  <a:pt x="2940" y="611"/>
                  <a:pt x="2940" y="604"/>
                </a:cubicBezTo>
                <a:cubicBezTo>
                  <a:pt x="2940" y="597"/>
                  <a:pt x="2935" y="591"/>
                  <a:pt x="2928" y="591"/>
                </a:cubicBezTo>
                <a:cubicBezTo>
                  <a:pt x="2921" y="591"/>
                  <a:pt x="2915" y="597"/>
                  <a:pt x="2915" y="604"/>
                </a:cubicBezTo>
                <a:cubicBezTo>
                  <a:pt x="2915" y="611"/>
                  <a:pt x="2921" y="617"/>
                  <a:pt x="2928" y="617"/>
                </a:cubicBezTo>
                <a:close/>
                <a:moveTo>
                  <a:pt x="2967" y="617"/>
                </a:moveTo>
                <a:cubicBezTo>
                  <a:pt x="2974" y="617"/>
                  <a:pt x="2980" y="611"/>
                  <a:pt x="2980" y="604"/>
                </a:cubicBezTo>
                <a:cubicBezTo>
                  <a:pt x="2980" y="597"/>
                  <a:pt x="2974" y="591"/>
                  <a:pt x="2967" y="591"/>
                </a:cubicBezTo>
                <a:cubicBezTo>
                  <a:pt x="2960" y="591"/>
                  <a:pt x="2954" y="597"/>
                  <a:pt x="2954" y="604"/>
                </a:cubicBezTo>
                <a:cubicBezTo>
                  <a:pt x="2954" y="611"/>
                  <a:pt x="2960" y="617"/>
                  <a:pt x="2967" y="617"/>
                </a:cubicBezTo>
                <a:close/>
                <a:moveTo>
                  <a:pt x="3006" y="617"/>
                </a:moveTo>
                <a:cubicBezTo>
                  <a:pt x="3013" y="617"/>
                  <a:pt x="3019" y="611"/>
                  <a:pt x="3019" y="604"/>
                </a:cubicBezTo>
                <a:cubicBezTo>
                  <a:pt x="3019" y="597"/>
                  <a:pt x="3013" y="591"/>
                  <a:pt x="3006" y="591"/>
                </a:cubicBezTo>
                <a:cubicBezTo>
                  <a:pt x="2999" y="591"/>
                  <a:pt x="2994" y="597"/>
                  <a:pt x="2994" y="604"/>
                </a:cubicBezTo>
                <a:cubicBezTo>
                  <a:pt x="2994" y="611"/>
                  <a:pt x="2999" y="617"/>
                  <a:pt x="3006" y="617"/>
                </a:cubicBezTo>
                <a:close/>
                <a:moveTo>
                  <a:pt x="3046" y="617"/>
                </a:moveTo>
                <a:cubicBezTo>
                  <a:pt x="3053" y="617"/>
                  <a:pt x="3059" y="611"/>
                  <a:pt x="3059" y="604"/>
                </a:cubicBezTo>
                <a:cubicBezTo>
                  <a:pt x="3059" y="597"/>
                  <a:pt x="3053" y="591"/>
                  <a:pt x="3046" y="591"/>
                </a:cubicBezTo>
                <a:cubicBezTo>
                  <a:pt x="3039" y="591"/>
                  <a:pt x="3033" y="597"/>
                  <a:pt x="3033" y="604"/>
                </a:cubicBezTo>
                <a:cubicBezTo>
                  <a:pt x="3033" y="611"/>
                  <a:pt x="3039" y="617"/>
                  <a:pt x="3046" y="617"/>
                </a:cubicBezTo>
                <a:close/>
                <a:moveTo>
                  <a:pt x="3085" y="617"/>
                </a:moveTo>
                <a:cubicBezTo>
                  <a:pt x="3092" y="617"/>
                  <a:pt x="3098" y="611"/>
                  <a:pt x="3098" y="604"/>
                </a:cubicBezTo>
                <a:cubicBezTo>
                  <a:pt x="3098" y="597"/>
                  <a:pt x="3092" y="591"/>
                  <a:pt x="3085" y="591"/>
                </a:cubicBezTo>
                <a:cubicBezTo>
                  <a:pt x="3078" y="591"/>
                  <a:pt x="3073" y="597"/>
                  <a:pt x="3073" y="604"/>
                </a:cubicBezTo>
                <a:cubicBezTo>
                  <a:pt x="3073" y="611"/>
                  <a:pt x="3078" y="617"/>
                  <a:pt x="3085" y="617"/>
                </a:cubicBezTo>
                <a:close/>
                <a:moveTo>
                  <a:pt x="444" y="656"/>
                </a:moveTo>
                <a:cubicBezTo>
                  <a:pt x="451" y="656"/>
                  <a:pt x="457" y="651"/>
                  <a:pt x="457" y="643"/>
                </a:cubicBezTo>
                <a:cubicBezTo>
                  <a:pt x="457" y="636"/>
                  <a:pt x="451" y="631"/>
                  <a:pt x="444" y="631"/>
                </a:cubicBezTo>
                <a:cubicBezTo>
                  <a:pt x="437" y="631"/>
                  <a:pt x="431" y="636"/>
                  <a:pt x="431" y="643"/>
                </a:cubicBezTo>
                <a:cubicBezTo>
                  <a:pt x="431" y="651"/>
                  <a:pt x="437" y="656"/>
                  <a:pt x="444" y="656"/>
                </a:cubicBezTo>
                <a:close/>
                <a:moveTo>
                  <a:pt x="483" y="656"/>
                </a:moveTo>
                <a:cubicBezTo>
                  <a:pt x="490" y="656"/>
                  <a:pt x="496" y="651"/>
                  <a:pt x="496" y="643"/>
                </a:cubicBezTo>
                <a:cubicBezTo>
                  <a:pt x="496" y="636"/>
                  <a:pt x="490" y="631"/>
                  <a:pt x="483" y="631"/>
                </a:cubicBezTo>
                <a:cubicBezTo>
                  <a:pt x="476" y="631"/>
                  <a:pt x="471" y="636"/>
                  <a:pt x="471" y="643"/>
                </a:cubicBezTo>
                <a:cubicBezTo>
                  <a:pt x="471" y="651"/>
                  <a:pt x="476" y="656"/>
                  <a:pt x="483" y="656"/>
                </a:cubicBezTo>
                <a:close/>
                <a:moveTo>
                  <a:pt x="523" y="656"/>
                </a:moveTo>
                <a:cubicBezTo>
                  <a:pt x="530" y="656"/>
                  <a:pt x="535" y="651"/>
                  <a:pt x="535" y="643"/>
                </a:cubicBezTo>
                <a:cubicBezTo>
                  <a:pt x="535" y="636"/>
                  <a:pt x="530" y="631"/>
                  <a:pt x="523" y="631"/>
                </a:cubicBezTo>
                <a:cubicBezTo>
                  <a:pt x="516" y="631"/>
                  <a:pt x="510" y="636"/>
                  <a:pt x="510" y="643"/>
                </a:cubicBezTo>
                <a:cubicBezTo>
                  <a:pt x="510" y="651"/>
                  <a:pt x="516" y="656"/>
                  <a:pt x="523" y="656"/>
                </a:cubicBezTo>
                <a:close/>
                <a:moveTo>
                  <a:pt x="562" y="656"/>
                </a:moveTo>
                <a:cubicBezTo>
                  <a:pt x="569" y="656"/>
                  <a:pt x="575" y="651"/>
                  <a:pt x="575" y="643"/>
                </a:cubicBezTo>
                <a:cubicBezTo>
                  <a:pt x="575" y="636"/>
                  <a:pt x="569" y="631"/>
                  <a:pt x="562" y="631"/>
                </a:cubicBezTo>
                <a:cubicBezTo>
                  <a:pt x="555" y="631"/>
                  <a:pt x="549" y="636"/>
                  <a:pt x="549" y="643"/>
                </a:cubicBezTo>
                <a:cubicBezTo>
                  <a:pt x="549" y="651"/>
                  <a:pt x="555" y="656"/>
                  <a:pt x="562" y="656"/>
                </a:cubicBezTo>
                <a:close/>
                <a:moveTo>
                  <a:pt x="602" y="656"/>
                </a:moveTo>
                <a:cubicBezTo>
                  <a:pt x="609" y="656"/>
                  <a:pt x="614" y="651"/>
                  <a:pt x="614" y="643"/>
                </a:cubicBezTo>
                <a:cubicBezTo>
                  <a:pt x="614" y="636"/>
                  <a:pt x="609" y="631"/>
                  <a:pt x="602" y="631"/>
                </a:cubicBezTo>
                <a:cubicBezTo>
                  <a:pt x="595" y="631"/>
                  <a:pt x="589" y="636"/>
                  <a:pt x="589" y="643"/>
                </a:cubicBezTo>
                <a:cubicBezTo>
                  <a:pt x="589" y="651"/>
                  <a:pt x="595" y="656"/>
                  <a:pt x="602" y="656"/>
                </a:cubicBezTo>
                <a:close/>
                <a:moveTo>
                  <a:pt x="641" y="656"/>
                </a:moveTo>
                <a:cubicBezTo>
                  <a:pt x="648" y="656"/>
                  <a:pt x="654" y="651"/>
                  <a:pt x="654" y="643"/>
                </a:cubicBezTo>
                <a:cubicBezTo>
                  <a:pt x="654" y="636"/>
                  <a:pt x="648" y="631"/>
                  <a:pt x="641" y="631"/>
                </a:cubicBezTo>
                <a:cubicBezTo>
                  <a:pt x="634" y="631"/>
                  <a:pt x="628" y="636"/>
                  <a:pt x="628" y="643"/>
                </a:cubicBezTo>
                <a:cubicBezTo>
                  <a:pt x="628" y="651"/>
                  <a:pt x="634" y="656"/>
                  <a:pt x="641" y="656"/>
                </a:cubicBezTo>
                <a:close/>
                <a:moveTo>
                  <a:pt x="680" y="656"/>
                </a:moveTo>
                <a:cubicBezTo>
                  <a:pt x="687" y="656"/>
                  <a:pt x="693" y="651"/>
                  <a:pt x="693" y="643"/>
                </a:cubicBezTo>
                <a:cubicBezTo>
                  <a:pt x="693" y="636"/>
                  <a:pt x="687" y="631"/>
                  <a:pt x="680" y="631"/>
                </a:cubicBezTo>
                <a:cubicBezTo>
                  <a:pt x="673" y="631"/>
                  <a:pt x="668" y="636"/>
                  <a:pt x="668" y="643"/>
                </a:cubicBezTo>
                <a:cubicBezTo>
                  <a:pt x="668" y="651"/>
                  <a:pt x="673" y="656"/>
                  <a:pt x="680" y="656"/>
                </a:cubicBezTo>
                <a:close/>
                <a:moveTo>
                  <a:pt x="720" y="656"/>
                </a:moveTo>
                <a:cubicBezTo>
                  <a:pt x="727" y="656"/>
                  <a:pt x="733" y="651"/>
                  <a:pt x="733" y="643"/>
                </a:cubicBezTo>
                <a:cubicBezTo>
                  <a:pt x="733" y="636"/>
                  <a:pt x="727" y="631"/>
                  <a:pt x="720" y="631"/>
                </a:cubicBezTo>
                <a:cubicBezTo>
                  <a:pt x="713" y="631"/>
                  <a:pt x="707" y="636"/>
                  <a:pt x="707" y="643"/>
                </a:cubicBezTo>
                <a:cubicBezTo>
                  <a:pt x="707" y="651"/>
                  <a:pt x="713" y="656"/>
                  <a:pt x="720" y="656"/>
                </a:cubicBezTo>
                <a:close/>
                <a:moveTo>
                  <a:pt x="759" y="656"/>
                </a:moveTo>
                <a:cubicBezTo>
                  <a:pt x="766" y="656"/>
                  <a:pt x="772" y="651"/>
                  <a:pt x="772" y="643"/>
                </a:cubicBezTo>
                <a:cubicBezTo>
                  <a:pt x="772" y="636"/>
                  <a:pt x="766" y="631"/>
                  <a:pt x="759" y="631"/>
                </a:cubicBezTo>
                <a:cubicBezTo>
                  <a:pt x="752" y="631"/>
                  <a:pt x="747" y="636"/>
                  <a:pt x="747" y="643"/>
                </a:cubicBezTo>
                <a:cubicBezTo>
                  <a:pt x="747" y="651"/>
                  <a:pt x="752" y="656"/>
                  <a:pt x="759" y="656"/>
                </a:cubicBezTo>
                <a:close/>
                <a:moveTo>
                  <a:pt x="799" y="656"/>
                </a:moveTo>
                <a:cubicBezTo>
                  <a:pt x="806" y="656"/>
                  <a:pt x="811" y="651"/>
                  <a:pt x="811" y="643"/>
                </a:cubicBezTo>
                <a:cubicBezTo>
                  <a:pt x="811" y="636"/>
                  <a:pt x="806" y="631"/>
                  <a:pt x="799" y="631"/>
                </a:cubicBezTo>
                <a:cubicBezTo>
                  <a:pt x="792" y="631"/>
                  <a:pt x="786" y="636"/>
                  <a:pt x="786" y="643"/>
                </a:cubicBezTo>
                <a:cubicBezTo>
                  <a:pt x="786" y="651"/>
                  <a:pt x="792" y="656"/>
                  <a:pt x="799" y="656"/>
                </a:cubicBezTo>
                <a:close/>
                <a:moveTo>
                  <a:pt x="838" y="656"/>
                </a:moveTo>
                <a:cubicBezTo>
                  <a:pt x="845" y="656"/>
                  <a:pt x="851" y="651"/>
                  <a:pt x="851" y="643"/>
                </a:cubicBezTo>
                <a:cubicBezTo>
                  <a:pt x="851" y="636"/>
                  <a:pt x="845" y="631"/>
                  <a:pt x="838" y="631"/>
                </a:cubicBezTo>
                <a:cubicBezTo>
                  <a:pt x="831" y="631"/>
                  <a:pt x="825" y="636"/>
                  <a:pt x="825" y="643"/>
                </a:cubicBezTo>
                <a:cubicBezTo>
                  <a:pt x="825" y="651"/>
                  <a:pt x="831" y="656"/>
                  <a:pt x="838" y="656"/>
                </a:cubicBezTo>
                <a:close/>
                <a:moveTo>
                  <a:pt x="917" y="656"/>
                </a:moveTo>
                <a:cubicBezTo>
                  <a:pt x="924" y="656"/>
                  <a:pt x="930" y="651"/>
                  <a:pt x="930" y="643"/>
                </a:cubicBezTo>
                <a:cubicBezTo>
                  <a:pt x="930" y="636"/>
                  <a:pt x="924" y="631"/>
                  <a:pt x="917" y="631"/>
                </a:cubicBezTo>
                <a:cubicBezTo>
                  <a:pt x="910" y="631"/>
                  <a:pt x="904" y="636"/>
                  <a:pt x="904" y="643"/>
                </a:cubicBezTo>
                <a:cubicBezTo>
                  <a:pt x="904" y="651"/>
                  <a:pt x="910" y="656"/>
                  <a:pt x="917" y="656"/>
                </a:cubicBezTo>
                <a:close/>
                <a:moveTo>
                  <a:pt x="956" y="656"/>
                </a:moveTo>
                <a:cubicBezTo>
                  <a:pt x="963" y="656"/>
                  <a:pt x="969" y="651"/>
                  <a:pt x="969" y="643"/>
                </a:cubicBezTo>
                <a:cubicBezTo>
                  <a:pt x="969" y="636"/>
                  <a:pt x="963" y="631"/>
                  <a:pt x="956" y="631"/>
                </a:cubicBezTo>
                <a:cubicBezTo>
                  <a:pt x="949" y="631"/>
                  <a:pt x="944" y="636"/>
                  <a:pt x="944" y="643"/>
                </a:cubicBezTo>
                <a:cubicBezTo>
                  <a:pt x="944" y="651"/>
                  <a:pt x="949" y="656"/>
                  <a:pt x="956" y="656"/>
                </a:cubicBezTo>
                <a:close/>
                <a:moveTo>
                  <a:pt x="996" y="656"/>
                </a:moveTo>
                <a:cubicBezTo>
                  <a:pt x="1003" y="656"/>
                  <a:pt x="1009" y="651"/>
                  <a:pt x="1009" y="643"/>
                </a:cubicBezTo>
                <a:cubicBezTo>
                  <a:pt x="1009" y="636"/>
                  <a:pt x="1003" y="631"/>
                  <a:pt x="996" y="631"/>
                </a:cubicBezTo>
                <a:cubicBezTo>
                  <a:pt x="989" y="631"/>
                  <a:pt x="983" y="636"/>
                  <a:pt x="983" y="643"/>
                </a:cubicBezTo>
                <a:cubicBezTo>
                  <a:pt x="983" y="651"/>
                  <a:pt x="989" y="656"/>
                  <a:pt x="996" y="656"/>
                </a:cubicBezTo>
                <a:close/>
                <a:moveTo>
                  <a:pt x="1035" y="656"/>
                </a:moveTo>
                <a:cubicBezTo>
                  <a:pt x="1042" y="656"/>
                  <a:pt x="1048" y="651"/>
                  <a:pt x="1048" y="643"/>
                </a:cubicBezTo>
                <a:cubicBezTo>
                  <a:pt x="1048" y="636"/>
                  <a:pt x="1042" y="631"/>
                  <a:pt x="1035" y="631"/>
                </a:cubicBezTo>
                <a:cubicBezTo>
                  <a:pt x="1028" y="631"/>
                  <a:pt x="1022" y="636"/>
                  <a:pt x="1022" y="643"/>
                </a:cubicBezTo>
                <a:cubicBezTo>
                  <a:pt x="1022" y="651"/>
                  <a:pt x="1028" y="656"/>
                  <a:pt x="1035" y="656"/>
                </a:cubicBezTo>
                <a:close/>
                <a:moveTo>
                  <a:pt x="1705" y="656"/>
                </a:moveTo>
                <a:cubicBezTo>
                  <a:pt x="1712" y="656"/>
                  <a:pt x="1718" y="651"/>
                  <a:pt x="1718" y="643"/>
                </a:cubicBezTo>
                <a:cubicBezTo>
                  <a:pt x="1718" y="636"/>
                  <a:pt x="1712" y="631"/>
                  <a:pt x="1705" y="631"/>
                </a:cubicBezTo>
                <a:cubicBezTo>
                  <a:pt x="1698" y="631"/>
                  <a:pt x="1693" y="636"/>
                  <a:pt x="1693" y="643"/>
                </a:cubicBezTo>
                <a:cubicBezTo>
                  <a:pt x="1693" y="651"/>
                  <a:pt x="1698" y="656"/>
                  <a:pt x="1705" y="656"/>
                </a:cubicBezTo>
                <a:close/>
                <a:moveTo>
                  <a:pt x="1745" y="656"/>
                </a:moveTo>
                <a:cubicBezTo>
                  <a:pt x="1752" y="656"/>
                  <a:pt x="1758" y="651"/>
                  <a:pt x="1758" y="643"/>
                </a:cubicBezTo>
                <a:cubicBezTo>
                  <a:pt x="1758" y="636"/>
                  <a:pt x="1752" y="631"/>
                  <a:pt x="1745" y="631"/>
                </a:cubicBezTo>
                <a:cubicBezTo>
                  <a:pt x="1738" y="631"/>
                  <a:pt x="1732" y="636"/>
                  <a:pt x="1732" y="643"/>
                </a:cubicBezTo>
                <a:cubicBezTo>
                  <a:pt x="1732" y="651"/>
                  <a:pt x="1738" y="656"/>
                  <a:pt x="1745" y="656"/>
                </a:cubicBezTo>
                <a:close/>
                <a:moveTo>
                  <a:pt x="1784" y="656"/>
                </a:moveTo>
                <a:cubicBezTo>
                  <a:pt x="1791" y="656"/>
                  <a:pt x="1797" y="651"/>
                  <a:pt x="1797" y="643"/>
                </a:cubicBezTo>
                <a:cubicBezTo>
                  <a:pt x="1797" y="636"/>
                  <a:pt x="1791" y="631"/>
                  <a:pt x="1784" y="631"/>
                </a:cubicBezTo>
                <a:cubicBezTo>
                  <a:pt x="1777" y="631"/>
                  <a:pt x="1772" y="636"/>
                  <a:pt x="1772" y="643"/>
                </a:cubicBezTo>
                <a:cubicBezTo>
                  <a:pt x="1772" y="651"/>
                  <a:pt x="1777" y="656"/>
                  <a:pt x="1784" y="656"/>
                </a:cubicBezTo>
                <a:close/>
                <a:moveTo>
                  <a:pt x="1863" y="656"/>
                </a:moveTo>
                <a:cubicBezTo>
                  <a:pt x="1870" y="656"/>
                  <a:pt x="1876" y="651"/>
                  <a:pt x="1876" y="643"/>
                </a:cubicBezTo>
                <a:cubicBezTo>
                  <a:pt x="1876" y="636"/>
                  <a:pt x="1870" y="631"/>
                  <a:pt x="1863" y="631"/>
                </a:cubicBezTo>
                <a:cubicBezTo>
                  <a:pt x="1856" y="631"/>
                  <a:pt x="1850" y="636"/>
                  <a:pt x="1850" y="643"/>
                </a:cubicBezTo>
                <a:cubicBezTo>
                  <a:pt x="1850" y="651"/>
                  <a:pt x="1856" y="656"/>
                  <a:pt x="1863" y="656"/>
                </a:cubicBezTo>
                <a:close/>
                <a:moveTo>
                  <a:pt x="1903" y="656"/>
                </a:moveTo>
                <a:cubicBezTo>
                  <a:pt x="1910" y="656"/>
                  <a:pt x="1915" y="651"/>
                  <a:pt x="1915" y="643"/>
                </a:cubicBezTo>
                <a:cubicBezTo>
                  <a:pt x="1915" y="636"/>
                  <a:pt x="1910" y="631"/>
                  <a:pt x="1903" y="631"/>
                </a:cubicBezTo>
                <a:cubicBezTo>
                  <a:pt x="1896" y="631"/>
                  <a:pt x="1890" y="636"/>
                  <a:pt x="1890" y="643"/>
                </a:cubicBezTo>
                <a:cubicBezTo>
                  <a:pt x="1890" y="651"/>
                  <a:pt x="1896" y="656"/>
                  <a:pt x="1903" y="656"/>
                </a:cubicBezTo>
                <a:close/>
                <a:moveTo>
                  <a:pt x="1942" y="656"/>
                </a:moveTo>
                <a:cubicBezTo>
                  <a:pt x="1949" y="656"/>
                  <a:pt x="1955" y="651"/>
                  <a:pt x="1955" y="643"/>
                </a:cubicBezTo>
                <a:cubicBezTo>
                  <a:pt x="1955" y="636"/>
                  <a:pt x="1949" y="631"/>
                  <a:pt x="1942" y="631"/>
                </a:cubicBezTo>
                <a:cubicBezTo>
                  <a:pt x="1935" y="631"/>
                  <a:pt x="1929" y="636"/>
                  <a:pt x="1929" y="643"/>
                </a:cubicBezTo>
                <a:cubicBezTo>
                  <a:pt x="1929" y="651"/>
                  <a:pt x="1935" y="656"/>
                  <a:pt x="1942" y="656"/>
                </a:cubicBezTo>
                <a:close/>
                <a:moveTo>
                  <a:pt x="1994" y="643"/>
                </a:moveTo>
                <a:cubicBezTo>
                  <a:pt x="1994" y="636"/>
                  <a:pt x="1988" y="631"/>
                  <a:pt x="1981" y="631"/>
                </a:cubicBezTo>
                <a:cubicBezTo>
                  <a:pt x="1974" y="631"/>
                  <a:pt x="1969" y="636"/>
                  <a:pt x="1969" y="643"/>
                </a:cubicBezTo>
                <a:cubicBezTo>
                  <a:pt x="1969" y="650"/>
                  <a:pt x="1974" y="656"/>
                  <a:pt x="1981" y="656"/>
                </a:cubicBezTo>
                <a:cubicBezTo>
                  <a:pt x="1988" y="656"/>
                  <a:pt x="1994" y="650"/>
                  <a:pt x="1994" y="643"/>
                </a:cubicBezTo>
                <a:close/>
                <a:moveTo>
                  <a:pt x="2100" y="656"/>
                </a:moveTo>
                <a:cubicBezTo>
                  <a:pt x="2107" y="656"/>
                  <a:pt x="2112" y="651"/>
                  <a:pt x="2112" y="643"/>
                </a:cubicBezTo>
                <a:cubicBezTo>
                  <a:pt x="2112" y="636"/>
                  <a:pt x="2107" y="631"/>
                  <a:pt x="2100" y="631"/>
                </a:cubicBezTo>
                <a:cubicBezTo>
                  <a:pt x="2093" y="631"/>
                  <a:pt x="2087" y="636"/>
                  <a:pt x="2087" y="643"/>
                </a:cubicBezTo>
                <a:cubicBezTo>
                  <a:pt x="2087" y="651"/>
                  <a:pt x="2093" y="656"/>
                  <a:pt x="2100" y="656"/>
                </a:cubicBezTo>
                <a:close/>
                <a:moveTo>
                  <a:pt x="2139" y="656"/>
                </a:moveTo>
                <a:cubicBezTo>
                  <a:pt x="2146" y="656"/>
                  <a:pt x="2152" y="651"/>
                  <a:pt x="2152" y="643"/>
                </a:cubicBezTo>
                <a:cubicBezTo>
                  <a:pt x="2152" y="636"/>
                  <a:pt x="2146" y="631"/>
                  <a:pt x="2139" y="631"/>
                </a:cubicBezTo>
                <a:cubicBezTo>
                  <a:pt x="2132" y="631"/>
                  <a:pt x="2126" y="636"/>
                  <a:pt x="2126" y="643"/>
                </a:cubicBezTo>
                <a:cubicBezTo>
                  <a:pt x="2126" y="651"/>
                  <a:pt x="2132" y="656"/>
                  <a:pt x="2139" y="656"/>
                </a:cubicBezTo>
                <a:close/>
                <a:moveTo>
                  <a:pt x="2218" y="631"/>
                </a:moveTo>
                <a:cubicBezTo>
                  <a:pt x="2211" y="631"/>
                  <a:pt x="2205" y="636"/>
                  <a:pt x="2205" y="643"/>
                </a:cubicBezTo>
                <a:cubicBezTo>
                  <a:pt x="2205" y="650"/>
                  <a:pt x="2211" y="656"/>
                  <a:pt x="2218" y="656"/>
                </a:cubicBezTo>
                <a:cubicBezTo>
                  <a:pt x="2225" y="656"/>
                  <a:pt x="2231" y="650"/>
                  <a:pt x="2231" y="643"/>
                </a:cubicBezTo>
                <a:cubicBezTo>
                  <a:pt x="2231" y="636"/>
                  <a:pt x="2225" y="631"/>
                  <a:pt x="2218" y="631"/>
                </a:cubicBezTo>
                <a:close/>
                <a:moveTo>
                  <a:pt x="2257" y="656"/>
                </a:moveTo>
                <a:cubicBezTo>
                  <a:pt x="2264" y="656"/>
                  <a:pt x="2270" y="651"/>
                  <a:pt x="2270" y="643"/>
                </a:cubicBezTo>
                <a:cubicBezTo>
                  <a:pt x="2270" y="636"/>
                  <a:pt x="2264" y="631"/>
                  <a:pt x="2257" y="631"/>
                </a:cubicBezTo>
                <a:cubicBezTo>
                  <a:pt x="2250" y="631"/>
                  <a:pt x="2245" y="636"/>
                  <a:pt x="2245" y="643"/>
                </a:cubicBezTo>
                <a:cubicBezTo>
                  <a:pt x="2245" y="651"/>
                  <a:pt x="2250" y="656"/>
                  <a:pt x="2257" y="656"/>
                </a:cubicBezTo>
                <a:close/>
                <a:moveTo>
                  <a:pt x="2297" y="631"/>
                </a:moveTo>
                <a:cubicBezTo>
                  <a:pt x="2290" y="631"/>
                  <a:pt x="2284" y="636"/>
                  <a:pt x="2284" y="643"/>
                </a:cubicBezTo>
                <a:cubicBezTo>
                  <a:pt x="2284" y="650"/>
                  <a:pt x="2290" y="656"/>
                  <a:pt x="2297" y="656"/>
                </a:cubicBezTo>
                <a:cubicBezTo>
                  <a:pt x="2304" y="656"/>
                  <a:pt x="2310" y="650"/>
                  <a:pt x="2310" y="643"/>
                </a:cubicBezTo>
                <a:cubicBezTo>
                  <a:pt x="2310" y="636"/>
                  <a:pt x="2304" y="631"/>
                  <a:pt x="2297" y="631"/>
                </a:cubicBezTo>
                <a:close/>
                <a:moveTo>
                  <a:pt x="2336" y="656"/>
                </a:moveTo>
                <a:cubicBezTo>
                  <a:pt x="2343" y="656"/>
                  <a:pt x="2349" y="651"/>
                  <a:pt x="2349" y="643"/>
                </a:cubicBezTo>
                <a:cubicBezTo>
                  <a:pt x="2349" y="636"/>
                  <a:pt x="2343" y="631"/>
                  <a:pt x="2336" y="631"/>
                </a:cubicBezTo>
                <a:cubicBezTo>
                  <a:pt x="2329" y="631"/>
                  <a:pt x="2323" y="636"/>
                  <a:pt x="2323" y="643"/>
                </a:cubicBezTo>
                <a:cubicBezTo>
                  <a:pt x="2323" y="651"/>
                  <a:pt x="2329" y="656"/>
                  <a:pt x="2336" y="656"/>
                </a:cubicBezTo>
                <a:close/>
                <a:moveTo>
                  <a:pt x="2376" y="656"/>
                </a:moveTo>
                <a:cubicBezTo>
                  <a:pt x="2383" y="656"/>
                  <a:pt x="2388" y="651"/>
                  <a:pt x="2388" y="643"/>
                </a:cubicBezTo>
                <a:cubicBezTo>
                  <a:pt x="2388" y="636"/>
                  <a:pt x="2383" y="631"/>
                  <a:pt x="2376" y="631"/>
                </a:cubicBezTo>
                <a:cubicBezTo>
                  <a:pt x="2369" y="631"/>
                  <a:pt x="2363" y="636"/>
                  <a:pt x="2363" y="643"/>
                </a:cubicBezTo>
                <a:cubicBezTo>
                  <a:pt x="2363" y="651"/>
                  <a:pt x="2369" y="656"/>
                  <a:pt x="2376" y="656"/>
                </a:cubicBezTo>
                <a:close/>
                <a:moveTo>
                  <a:pt x="2415" y="656"/>
                </a:moveTo>
                <a:cubicBezTo>
                  <a:pt x="2422" y="656"/>
                  <a:pt x="2428" y="651"/>
                  <a:pt x="2428" y="643"/>
                </a:cubicBezTo>
                <a:cubicBezTo>
                  <a:pt x="2428" y="636"/>
                  <a:pt x="2422" y="631"/>
                  <a:pt x="2415" y="631"/>
                </a:cubicBezTo>
                <a:cubicBezTo>
                  <a:pt x="2408" y="631"/>
                  <a:pt x="2402" y="636"/>
                  <a:pt x="2402" y="643"/>
                </a:cubicBezTo>
                <a:cubicBezTo>
                  <a:pt x="2402" y="651"/>
                  <a:pt x="2408" y="656"/>
                  <a:pt x="2415" y="656"/>
                </a:cubicBezTo>
                <a:close/>
                <a:moveTo>
                  <a:pt x="2455" y="656"/>
                </a:moveTo>
                <a:cubicBezTo>
                  <a:pt x="2462" y="656"/>
                  <a:pt x="2467" y="651"/>
                  <a:pt x="2467" y="643"/>
                </a:cubicBezTo>
                <a:cubicBezTo>
                  <a:pt x="2467" y="636"/>
                  <a:pt x="2462" y="631"/>
                  <a:pt x="2455" y="631"/>
                </a:cubicBezTo>
                <a:cubicBezTo>
                  <a:pt x="2447" y="631"/>
                  <a:pt x="2442" y="636"/>
                  <a:pt x="2442" y="643"/>
                </a:cubicBezTo>
                <a:cubicBezTo>
                  <a:pt x="2442" y="651"/>
                  <a:pt x="2447" y="656"/>
                  <a:pt x="2455" y="656"/>
                </a:cubicBezTo>
                <a:close/>
                <a:moveTo>
                  <a:pt x="2494" y="656"/>
                </a:moveTo>
                <a:cubicBezTo>
                  <a:pt x="2501" y="656"/>
                  <a:pt x="2507" y="651"/>
                  <a:pt x="2507" y="643"/>
                </a:cubicBezTo>
                <a:cubicBezTo>
                  <a:pt x="2507" y="636"/>
                  <a:pt x="2501" y="631"/>
                  <a:pt x="2494" y="631"/>
                </a:cubicBezTo>
                <a:cubicBezTo>
                  <a:pt x="2487" y="631"/>
                  <a:pt x="2481" y="636"/>
                  <a:pt x="2481" y="643"/>
                </a:cubicBezTo>
                <a:cubicBezTo>
                  <a:pt x="2481" y="651"/>
                  <a:pt x="2487" y="656"/>
                  <a:pt x="2494" y="656"/>
                </a:cubicBezTo>
                <a:close/>
                <a:moveTo>
                  <a:pt x="2533" y="656"/>
                </a:moveTo>
                <a:cubicBezTo>
                  <a:pt x="2540" y="656"/>
                  <a:pt x="2546" y="651"/>
                  <a:pt x="2546" y="643"/>
                </a:cubicBezTo>
                <a:cubicBezTo>
                  <a:pt x="2546" y="636"/>
                  <a:pt x="2540" y="631"/>
                  <a:pt x="2533" y="631"/>
                </a:cubicBezTo>
                <a:cubicBezTo>
                  <a:pt x="2526" y="631"/>
                  <a:pt x="2521" y="636"/>
                  <a:pt x="2521" y="643"/>
                </a:cubicBezTo>
                <a:cubicBezTo>
                  <a:pt x="2521" y="651"/>
                  <a:pt x="2526" y="656"/>
                  <a:pt x="2533" y="656"/>
                </a:cubicBezTo>
                <a:close/>
                <a:moveTo>
                  <a:pt x="2573" y="656"/>
                </a:moveTo>
                <a:cubicBezTo>
                  <a:pt x="2580" y="656"/>
                  <a:pt x="2586" y="651"/>
                  <a:pt x="2586" y="643"/>
                </a:cubicBezTo>
                <a:cubicBezTo>
                  <a:pt x="2586" y="636"/>
                  <a:pt x="2580" y="631"/>
                  <a:pt x="2573" y="631"/>
                </a:cubicBezTo>
                <a:cubicBezTo>
                  <a:pt x="2566" y="631"/>
                  <a:pt x="2560" y="636"/>
                  <a:pt x="2560" y="643"/>
                </a:cubicBezTo>
                <a:cubicBezTo>
                  <a:pt x="2560" y="651"/>
                  <a:pt x="2566" y="656"/>
                  <a:pt x="2573" y="656"/>
                </a:cubicBezTo>
                <a:close/>
                <a:moveTo>
                  <a:pt x="2612" y="656"/>
                </a:moveTo>
                <a:cubicBezTo>
                  <a:pt x="2619" y="656"/>
                  <a:pt x="2625" y="651"/>
                  <a:pt x="2625" y="643"/>
                </a:cubicBezTo>
                <a:cubicBezTo>
                  <a:pt x="2625" y="636"/>
                  <a:pt x="2619" y="631"/>
                  <a:pt x="2612" y="631"/>
                </a:cubicBezTo>
                <a:cubicBezTo>
                  <a:pt x="2605" y="631"/>
                  <a:pt x="2599" y="636"/>
                  <a:pt x="2599" y="643"/>
                </a:cubicBezTo>
                <a:cubicBezTo>
                  <a:pt x="2599" y="651"/>
                  <a:pt x="2605" y="656"/>
                  <a:pt x="2612" y="656"/>
                </a:cubicBezTo>
                <a:close/>
                <a:moveTo>
                  <a:pt x="2652" y="656"/>
                </a:moveTo>
                <a:cubicBezTo>
                  <a:pt x="2659" y="656"/>
                  <a:pt x="2664" y="651"/>
                  <a:pt x="2664" y="643"/>
                </a:cubicBezTo>
                <a:cubicBezTo>
                  <a:pt x="2664" y="636"/>
                  <a:pt x="2659" y="631"/>
                  <a:pt x="2652" y="631"/>
                </a:cubicBezTo>
                <a:cubicBezTo>
                  <a:pt x="2645" y="631"/>
                  <a:pt x="2639" y="636"/>
                  <a:pt x="2639" y="643"/>
                </a:cubicBezTo>
                <a:cubicBezTo>
                  <a:pt x="2639" y="651"/>
                  <a:pt x="2645" y="656"/>
                  <a:pt x="2652" y="656"/>
                </a:cubicBezTo>
                <a:close/>
                <a:moveTo>
                  <a:pt x="2691" y="656"/>
                </a:moveTo>
                <a:cubicBezTo>
                  <a:pt x="2698" y="656"/>
                  <a:pt x="2704" y="651"/>
                  <a:pt x="2704" y="643"/>
                </a:cubicBezTo>
                <a:cubicBezTo>
                  <a:pt x="2704" y="636"/>
                  <a:pt x="2698" y="631"/>
                  <a:pt x="2691" y="631"/>
                </a:cubicBezTo>
                <a:cubicBezTo>
                  <a:pt x="2684" y="631"/>
                  <a:pt x="2678" y="636"/>
                  <a:pt x="2678" y="643"/>
                </a:cubicBezTo>
                <a:cubicBezTo>
                  <a:pt x="2678" y="651"/>
                  <a:pt x="2684" y="656"/>
                  <a:pt x="2691" y="656"/>
                </a:cubicBezTo>
                <a:close/>
                <a:moveTo>
                  <a:pt x="2730" y="656"/>
                </a:moveTo>
                <a:cubicBezTo>
                  <a:pt x="2738" y="656"/>
                  <a:pt x="2743" y="651"/>
                  <a:pt x="2743" y="643"/>
                </a:cubicBezTo>
                <a:cubicBezTo>
                  <a:pt x="2743" y="636"/>
                  <a:pt x="2738" y="631"/>
                  <a:pt x="2730" y="631"/>
                </a:cubicBezTo>
                <a:cubicBezTo>
                  <a:pt x="2723" y="631"/>
                  <a:pt x="2718" y="636"/>
                  <a:pt x="2718" y="643"/>
                </a:cubicBezTo>
                <a:cubicBezTo>
                  <a:pt x="2718" y="651"/>
                  <a:pt x="2723" y="656"/>
                  <a:pt x="2730" y="656"/>
                </a:cubicBezTo>
                <a:close/>
                <a:moveTo>
                  <a:pt x="2770" y="656"/>
                </a:moveTo>
                <a:cubicBezTo>
                  <a:pt x="2777" y="656"/>
                  <a:pt x="2783" y="651"/>
                  <a:pt x="2783" y="643"/>
                </a:cubicBezTo>
                <a:cubicBezTo>
                  <a:pt x="2783" y="636"/>
                  <a:pt x="2777" y="631"/>
                  <a:pt x="2770" y="631"/>
                </a:cubicBezTo>
                <a:cubicBezTo>
                  <a:pt x="2763" y="631"/>
                  <a:pt x="2757" y="636"/>
                  <a:pt x="2757" y="643"/>
                </a:cubicBezTo>
                <a:cubicBezTo>
                  <a:pt x="2757" y="651"/>
                  <a:pt x="2763" y="656"/>
                  <a:pt x="2770" y="656"/>
                </a:cubicBezTo>
                <a:close/>
                <a:moveTo>
                  <a:pt x="2809" y="656"/>
                </a:moveTo>
                <a:cubicBezTo>
                  <a:pt x="2816" y="656"/>
                  <a:pt x="2822" y="651"/>
                  <a:pt x="2822" y="643"/>
                </a:cubicBezTo>
                <a:cubicBezTo>
                  <a:pt x="2822" y="636"/>
                  <a:pt x="2816" y="631"/>
                  <a:pt x="2809" y="631"/>
                </a:cubicBezTo>
                <a:cubicBezTo>
                  <a:pt x="2802" y="631"/>
                  <a:pt x="2797" y="636"/>
                  <a:pt x="2797" y="643"/>
                </a:cubicBezTo>
                <a:cubicBezTo>
                  <a:pt x="2797" y="651"/>
                  <a:pt x="2802" y="656"/>
                  <a:pt x="2809" y="656"/>
                </a:cubicBezTo>
                <a:close/>
                <a:moveTo>
                  <a:pt x="2849" y="656"/>
                </a:moveTo>
                <a:cubicBezTo>
                  <a:pt x="2856" y="656"/>
                  <a:pt x="2862" y="651"/>
                  <a:pt x="2862" y="643"/>
                </a:cubicBezTo>
                <a:cubicBezTo>
                  <a:pt x="2862" y="636"/>
                  <a:pt x="2856" y="631"/>
                  <a:pt x="2849" y="631"/>
                </a:cubicBezTo>
                <a:cubicBezTo>
                  <a:pt x="2842" y="631"/>
                  <a:pt x="2836" y="636"/>
                  <a:pt x="2836" y="643"/>
                </a:cubicBezTo>
                <a:cubicBezTo>
                  <a:pt x="2836" y="651"/>
                  <a:pt x="2842" y="656"/>
                  <a:pt x="2849" y="656"/>
                </a:cubicBezTo>
                <a:close/>
                <a:moveTo>
                  <a:pt x="2888" y="656"/>
                </a:moveTo>
                <a:cubicBezTo>
                  <a:pt x="2895" y="656"/>
                  <a:pt x="2901" y="651"/>
                  <a:pt x="2901" y="643"/>
                </a:cubicBezTo>
                <a:cubicBezTo>
                  <a:pt x="2901" y="636"/>
                  <a:pt x="2895" y="631"/>
                  <a:pt x="2888" y="631"/>
                </a:cubicBezTo>
                <a:cubicBezTo>
                  <a:pt x="2881" y="631"/>
                  <a:pt x="2875" y="636"/>
                  <a:pt x="2875" y="643"/>
                </a:cubicBezTo>
                <a:cubicBezTo>
                  <a:pt x="2875" y="651"/>
                  <a:pt x="2881" y="656"/>
                  <a:pt x="2888" y="656"/>
                </a:cubicBezTo>
                <a:close/>
                <a:moveTo>
                  <a:pt x="2928" y="656"/>
                </a:moveTo>
                <a:cubicBezTo>
                  <a:pt x="2935" y="656"/>
                  <a:pt x="2940" y="651"/>
                  <a:pt x="2940" y="643"/>
                </a:cubicBezTo>
                <a:cubicBezTo>
                  <a:pt x="2940" y="636"/>
                  <a:pt x="2935" y="631"/>
                  <a:pt x="2928" y="631"/>
                </a:cubicBezTo>
                <a:cubicBezTo>
                  <a:pt x="2921" y="631"/>
                  <a:pt x="2915" y="636"/>
                  <a:pt x="2915" y="643"/>
                </a:cubicBezTo>
                <a:cubicBezTo>
                  <a:pt x="2915" y="651"/>
                  <a:pt x="2921" y="656"/>
                  <a:pt x="2928" y="656"/>
                </a:cubicBezTo>
                <a:close/>
                <a:moveTo>
                  <a:pt x="2967" y="656"/>
                </a:moveTo>
                <a:cubicBezTo>
                  <a:pt x="2974" y="656"/>
                  <a:pt x="2980" y="651"/>
                  <a:pt x="2980" y="643"/>
                </a:cubicBezTo>
                <a:cubicBezTo>
                  <a:pt x="2980" y="636"/>
                  <a:pt x="2974" y="631"/>
                  <a:pt x="2967" y="631"/>
                </a:cubicBezTo>
                <a:cubicBezTo>
                  <a:pt x="2960" y="631"/>
                  <a:pt x="2954" y="636"/>
                  <a:pt x="2954" y="643"/>
                </a:cubicBezTo>
                <a:cubicBezTo>
                  <a:pt x="2954" y="651"/>
                  <a:pt x="2960" y="656"/>
                  <a:pt x="2967" y="656"/>
                </a:cubicBezTo>
                <a:close/>
                <a:moveTo>
                  <a:pt x="3006" y="656"/>
                </a:moveTo>
                <a:cubicBezTo>
                  <a:pt x="3013" y="656"/>
                  <a:pt x="3019" y="651"/>
                  <a:pt x="3019" y="643"/>
                </a:cubicBezTo>
                <a:cubicBezTo>
                  <a:pt x="3019" y="636"/>
                  <a:pt x="3013" y="631"/>
                  <a:pt x="3006" y="631"/>
                </a:cubicBezTo>
                <a:cubicBezTo>
                  <a:pt x="2999" y="631"/>
                  <a:pt x="2994" y="636"/>
                  <a:pt x="2994" y="643"/>
                </a:cubicBezTo>
                <a:cubicBezTo>
                  <a:pt x="2994" y="651"/>
                  <a:pt x="2999" y="656"/>
                  <a:pt x="3006" y="656"/>
                </a:cubicBezTo>
                <a:close/>
                <a:moveTo>
                  <a:pt x="3046" y="656"/>
                </a:moveTo>
                <a:cubicBezTo>
                  <a:pt x="3053" y="656"/>
                  <a:pt x="3059" y="651"/>
                  <a:pt x="3059" y="643"/>
                </a:cubicBezTo>
                <a:cubicBezTo>
                  <a:pt x="3059" y="636"/>
                  <a:pt x="3053" y="631"/>
                  <a:pt x="3046" y="631"/>
                </a:cubicBezTo>
                <a:cubicBezTo>
                  <a:pt x="3039" y="631"/>
                  <a:pt x="3033" y="636"/>
                  <a:pt x="3033" y="643"/>
                </a:cubicBezTo>
                <a:cubicBezTo>
                  <a:pt x="3033" y="651"/>
                  <a:pt x="3039" y="656"/>
                  <a:pt x="3046" y="656"/>
                </a:cubicBezTo>
                <a:close/>
                <a:moveTo>
                  <a:pt x="444" y="670"/>
                </a:moveTo>
                <a:cubicBezTo>
                  <a:pt x="437" y="670"/>
                  <a:pt x="431" y="676"/>
                  <a:pt x="431" y="683"/>
                </a:cubicBezTo>
                <a:cubicBezTo>
                  <a:pt x="431" y="690"/>
                  <a:pt x="437" y="696"/>
                  <a:pt x="444" y="696"/>
                </a:cubicBezTo>
                <a:cubicBezTo>
                  <a:pt x="451" y="696"/>
                  <a:pt x="457" y="690"/>
                  <a:pt x="457" y="683"/>
                </a:cubicBezTo>
                <a:cubicBezTo>
                  <a:pt x="457" y="676"/>
                  <a:pt x="451" y="670"/>
                  <a:pt x="444" y="670"/>
                </a:cubicBezTo>
                <a:close/>
                <a:moveTo>
                  <a:pt x="483" y="696"/>
                </a:moveTo>
                <a:cubicBezTo>
                  <a:pt x="490" y="696"/>
                  <a:pt x="496" y="690"/>
                  <a:pt x="496" y="683"/>
                </a:cubicBezTo>
                <a:cubicBezTo>
                  <a:pt x="496" y="676"/>
                  <a:pt x="490" y="670"/>
                  <a:pt x="483" y="670"/>
                </a:cubicBezTo>
                <a:cubicBezTo>
                  <a:pt x="476" y="670"/>
                  <a:pt x="471" y="676"/>
                  <a:pt x="471" y="683"/>
                </a:cubicBezTo>
                <a:cubicBezTo>
                  <a:pt x="471" y="690"/>
                  <a:pt x="476" y="696"/>
                  <a:pt x="483" y="696"/>
                </a:cubicBezTo>
                <a:close/>
                <a:moveTo>
                  <a:pt x="523" y="696"/>
                </a:moveTo>
                <a:cubicBezTo>
                  <a:pt x="530" y="696"/>
                  <a:pt x="535" y="690"/>
                  <a:pt x="535" y="683"/>
                </a:cubicBezTo>
                <a:cubicBezTo>
                  <a:pt x="535" y="676"/>
                  <a:pt x="530" y="670"/>
                  <a:pt x="523" y="670"/>
                </a:cubicBezTo>
                <a:cubicBezTo>
                  <a:pt x="516" y="670"/>
                  <a:pt x="510" y="676"/>
                  <a:pt x="510" y="683"/>
                </a:cubicBezTo>
                <a:cubicBezTo>
                  <a:pt x="510" y="690"/>
                  <a:pt x="516" y="696"/>
                  <a:pt x="523" y="696"/>
                </a:cubicBezTo>
                <a:close/>
                <a:moveTo>
                  <a:pt x="562" y="696"/>
                </a:moveTo>
                <a:cubicBezTo>
                  <a:pt x="569" y="696"/>
                  <a:pt x="575" y="690"/>
                  <a:pt x="575" y="683"/>
                </a:cubicBezTo>
                <a:cubicBezTo>
                  <a:pt x="575" y="676"/>
                  <a:pt x="569" y="670"/>
                  <a:pt x="562" y="670"/>
                </a:cubicBezTo>
                <a:cubicBezTo>
                  <a:pt x="555" y="670"/>
                  <a:pt x="549" y="676"/>
                  <a:pt x="549" y="683"/>
                </a:cubicBezTo>
                <a:cubicBezTo>
                  <a:pt x="549" y="690"/>
                  <a:pt x="555" y="696"/>
                  <a:pt x="562" y="696"/>
                </a:cubicBezTo>
                <a:close/>
                <a:moveTo>
                  <a:pt x="602" y="696"/>
                </a:moveTo>
                <a:cubicBezTo>
                  <a:pt x="609" y="696"/>
                  <a:pt x="614" y="690"/>
                  <a:pt x="614" y="683"/>
                </a:cubicBezTo>
                <a:cubicBezTo>
                  <a:pt x="614" y="676"/>
                  <a:pt x="609" y="670"/>
                  <a:pt x="602" y="670"/>
                </a:cubicBezTo>
                <a:cubicBezTo>
                  <a:pt x="595" y="670"/>
                  <a:pt x="589" y="676"/>
                  <a:pt x="589" y="683"/>
                </a:cubicBezTo>
                <a:cubicBezTo>
                  <a:pt x="589" y="690"/>
                  <a:pt x="595" y="696"/>
                  <a:pt x="602" y="696"/>
                </a:cubicBezTo>
                <a:close/>
                <a:moveTo>
                  <a:pt x="641" y="696"/>
                </a:moveTo>
                <a:cubicBezTo>
                  <a:pt x="648" y="696"/>
                  <a:pt x="654" y="690"/>
                  <a:pt x="654" y="683"/>
                </a:cubicBezTo>
                <a:cubicBezTo>
                  <a:pt x="654" y="676"/>
                  <a:pt x="648" y="670"/>
                  <a:pt x="641" y="670"/>
                </a:cubicBezTo>
                <a:cubicBezTo>
                  <a:pt x="634" y="670"/>
                  <a:pt x="628" y="676"/>
                  <a:pt x="628" y="683"/>
                </a:cubicBezTo>
                <a:cubicBezTo>
                  <a:pt x="628" y="690"/>
                  <a:pt x="634" y="696"/>
                  <a:pt x="641" y="696"/>
                </a:cubicBezTo>
                <a:close/>
                <a:moveTo>
                  <a:pt x="680" y="696"/>
                </a:moveTo>
                <a:cubicBezTo>
                  <a:pt x="687" y="696"/>
                  <a:pt x="693" y="690"/>
                  <a:pt x="693" y="683"/>
                </a:cubicBezTo>
                <a:cubicBezTo>
                  <a:pt x="693" y="676"/>
                  <a:pt x="687" y="670"/>
                  <a:pt x="680" y="670"/>
                </a:cubicBezTo>
                <a:cubicBezTo>
                  <a:pt x="673" y="670"/>
                  <a:pt x="668" y="676"/>
                  <a:pt x="668" y="683"/>
                </a:cubicBezTo>
                <a:cubicBezTo>
                  <a:pt x="668" y="690"/>
                  <a:pt x="673" y="696"/>
                  <a:pt x="680" y="696"/>
                </a:cubicBezTo>
                <a:close/>
                <a:moveTo>
                  <a:pt x="720" y="696"/>
                </a:moveTo>
                <a:cubicBezTo>
                  <a:pt x="727" y="696"/>
                  <a:pt x="733" y="690"/>
                  <a:pt x="733" y="683"/>
                </a:cubicBezTo>
                <a:cubicBezTo>
                  <a:pt x="733" y="676"/>
                  <a:pt x="727" y="670"/>
                  <a:pt x="720" y="670"/>
                </a:cubicBezTo>
                <a:cubicBezTo>
                  <a:pt x="713" y="670"/>
                  <a:pt x="707" y="676"/>
                  <a:pt x="707" y="683"/>
                </a:cubicBezTo>
                <a:cubicBezTo>
                  <a:pt x="707" y="690"/>
                  <a:pt x="713" y="696"/>
                  <a:pt x="720" y="696"/>
                </a:cubicBezTo>
                <a:close/>
                <a:moveTo>
                  <a:pt x="759" y="696"/>
                </a:moveTo>
                <a:cubicBezTo>
                  <a:pt x="766" y="696"/>
                  <a:pt x="772" y="690"/>
                  <a:pt x="772" y="683"/>
                </a:cubicBezTo>
                <a:cubicBezTo>
                  <a:pt x="772" y="676"/>
                  <a:pt x="766" y="670"/>
                  <a:pt x="759" y="670"/>
                </a:cubicBezTo>
                <a:cubicBezTo>
                  <a:pt x="752" y="670"/>
                  <a:pt x="747" y="676"/>
                  <a:pt x="747" y="683"/>
                </a:cubicBezTo>
                <a:cubicBezTo>
                  <a:pt x="747" y="690"/>
                  <a:pt x="752" y="696"/>
                  <a:pt x="759" y="696"/>
                </a:cubicBezTo>
                <a:close/>
                <a:moveTo>
                  <a:pt x="799" y="696"/>
                </a:moveTo>
                <a:cubicBezTo>
                  <a:pt x="806" y="696"/>
                  <a:pt x="811" y="690"/>
                  <a:pt x="811" y="683"/>
                </a:cubicBezTo>
                <a:cubicBezTo>
                  <a:pt x="811" y="676"/>
                  <a:pt x="806" y="670"/>
                  <a:pt x="799" y="670"/>
                </a:cubicBezTo>
                <a:cubicBezTo>
                  <a:pt x="792" y="670"/>
                  <a:pt x="786" y="676"/>
                  <a:pt x="786" y="683"/>
                </a:cubicBezTo>
                <a:cubicBezTo>
                  <a:pt x="786" y="690"/>
                  <a:pt x="792" y="696"/>
                  <a:pt x="799" y="696"/>
                </a:cubicBezTo>
                <a:close/>
                <a:moveTo>
                  <a:pt x="838" y="696"/>
                </a:moveTo>
                <a:cubicBezTo>
                  <a:pt x="845" y="696"/>
                  <a:pt x="851" y="690"/>
                  <a:pt x="851" y="683"/>
                </a:cubicBezTo>
                <a:cubicBezTo>
                  <a:pt x="851" y="676"/>
                  <a:pt x="845" y="670"/>
                  <a:pt x="838" y="670"/>
                </a:cubicBezTo>
                <a:cubicBezTo>
                  <a:pt x="831" y="670"/>
                  <a:pt x="825" y="676"/>
                  <a:pt x="825" y="683"/>
                </a:cubicBezTo>
                <a:cubicBezTo>
                  <a:pt x="825" y="690"/>
                  <a:pt x="831" y="696"/>
                  <a:pt x="838" y="696"/>
                </a:cubicBezTo>
                <a:close/>
                <a:moveTo>
                  <a:pt x="878" y="696"/>
                </a:moveTo>
                <a:cubicBezTo>
                  <a:pt x="885" y="696"/>
                  <a:pt x="890" y="690"/>
                  <a:pt x="890" y="683"/>
                </a:cubicBezTo>
                <a:cubicBezTo>
                  <a:pt x="890" y="676"/>
                  <a:pt x="885" y="670"/>
                  <a:pt x="878" y="670"/>
                </a:cubicBezTo>
                <a:cubicBezTo>
                  <a:pt x="871" y="670"/>
                  <a:pt x="865" y="676"/>
                  <a:pt x="865" y="683"/>
                </a:cubicBezTo>
                <a:cubicBezTo>
                  <a:pt x="865" y="690"/>
                  <a:pt x="871" y="696"/>
                  <a:pt x="878" y="696"/>
                </a:cubicBezTo>
                <a:close/>
                <a:moveTo>
                  <a:pt x="917" y="696"/>
                </a:moveTo>
                <a:cubicBezTo>
                  <a:pt x="924" y="696"/>
                  <a:pt x="930" y="690"/>
                  <a:pt x="930" y="683"/>
                </a:cubicBezTo>
                <a:cubicBezTo>
                  <a:pt x="930" y="676"/>
                  <a:pt x="924" y="670"/>
                  <a:pt x="917" y="670"/>
                </a:cubicBezTo>
                <a:cubicBezTo>
                  <a:pt x="910" y="670"/>
                  <a:pt x="904" y="676"/>
                  <a:pt x="904" y="683"/>
                </a:cubicBezTo>
                <a:cubicBezTo>
                  <a:pt x="904" y="690"/>
                  <a:pt x="910" y="696"/>
                  <a:pt x="917" y="696"/>
                </a:cubicBezTo>
                <a:close/>
                <a:moveTo>
                  <a:pt x="956" y="696"/>
                </a:moveTo>
                <a:cubicBezTo>
                  <a:pt x="963" y="696"/>
                  <a:pt x="969" y="690"/>
                  <a:pt x="969" y="683"/>
                </a:cubicBezTo>
                <a:cubicBezTo>
                  <a:pt x="969" y="676"/>
                  <a:pt x="963" y="670"/>
                  <a:pt x="956" y="670"/>
                </a:cubicBezTo>
                <a:cubicBezTo>
                  <a:pt x="949" y="670"/>
                  <a:pt x="944" y="676"/>
                  <a:pt x="944" y="683"/>
                </a:cubicBezTo>
                <a:cubicBezTo>
                  <a:pt x="944" y="690"/>
                  <a:pt x="949" y="696"/>
                  <a:pt x="956" y="696"/>
                </a:cubicBezTo>
                <a:close/>
                <a:moveTo>
                  <a:pt x="1627" y="696"/>
                </a:moveTo>
                <a:cubicBezTo>
                  <a:pt x="1634" y="696"/>
                  <a:pt x="1639" y="690"/>
                  <a:pt x="1639" y="683"/>
                </a:cubicBezTo>
                <a:cubicBezTo>
                  <a:pt x="1639" y="676"/>
                  <a:pt x="1634" y="670"/>
                  <a:pt x="1627" y="670"/>
                </a:cubicBezTo>
                <a:cubicBezTo>
                  <a:pt x="1620" y="670"/>
                  <a:pt x="1614" y="676"/>
                  <a:pt x="1614" y="683"/>
                </a:cubicBezTo>
                <a:cubicBezTo>
                  <a:pt x="1614" y="690"/>
                  <a:pt x="1620" y="696"/>
                  <a:pt x="1627" y="696"/>
                </a:cubicBezTo>
                <a:close/>
                <a:moveTo>
                  <a:pt x="1666" y="696"/>
                </a:moveTo>
                <a:cubicBezTo>
                  <a:pt x="1673" y="696"/>
                  <a:pt x="1679" y="690"/>
                  <a:pt x="1679" y="683"/>
                </a:cubicBezTo>
                <a:cubicBezTo>
                  <a:pt x="1679" y="676"/>
                  <a:pt x="1673" y="670"/>
                  <a:pt x="1666" y="670"/>
                </a:cubicBezTo>
                <a:cubicBezTo>
                  <a:pt x="1659" y="670"/>
                  <a:pt x="1653" y="676"/>
                  <a:pt x="1653" y="683"/>
                </a:cubicBezTo>
                <a:cubicBezTo>
                  <a:pt x="1653" y="690"/>
                  <a:pt x="1659" y="696"/>
                  <a:pt x="1666" y="696"/>
                </a:cubicBezTo>
                <a:close/>
                <a:moveTo>
                  <a:pt x="1705" y="696"/>
                </a:moveTo>
                <a:cubicBezTo>
                  <a:pt x="1712" y="696"/>
                  <a:pt x="1718" y="690"/>
                  <a:pt x="1718" y="683"/>
                </a:cubicBezTo>
                <a:cubicBezTo>
                  <a:pt x="1718" y="676"/>
                  <a:pt x="1712" y="670"/>
                  <a:pt x="1705" y="670"/>
                </a:cubicBezTo>
                <a:cubicBezTo>
                  <a:pt x="1698" y="670"/>
                  <a:pt x="1693" y="676"/>
                  <a:pt x="1693" y="683"/>
                </a:cubicBezTo>
                <a:cubicBezTo>
                  <a:pt x="1693" y="690"/>
                  <a:pt x="1698" y="696"/>
                  <a:pt x="1705" y="696"/>
                </a:cubicBezTo>
                <a:close/>
                <a:moveTo>
                  <a:pt x="1817" y="683"/>
                </a:moveTo>
                <a:cubicBezTo>
                  <a:pt x="1817" y="686"/>
                  <a:pt x="1820" y="689"/>
                  <a:pt x="1824" y="689"/>
                </a:cubicBezTo>
                <a:cubicBezTo>
                  <a:pt x="1827" y="689"/>
                  <a:pt x="1830" y="686"/>
                  <a:pt x="1830" y="683"/>
                </a:cubicBezTo>
                <a:cubicBezTo>
                  <a:pt x="1830" y="679"/>
                  <a:pt x="1827" y="676"/>
                  <a:pt x="1824" y="676"/>
                </a:cubicBezTo>
                <a:cubicBezTo>
                  <a:pt x="1820" y="676"/>
                  <a:pt x="1817" y="679"/>
                  <a:pt x="1817" y="683"/>
                </a:cubicBezTo>
                <a:close/>
                <a:moveTo>
                  <a:pt x="1903" y="696"/>
                </a:moveTo>
                <a:cubicBezTo>
                  <a:pt x="1910" y="696"/>
                  <a:pt x="1915" y="690"/>
                  <a:pt x="1915" y="683"/>
                </a:cubicBezTo>
                <a:cubicBezTo>
                  <a:pt x="1915" y="676"/>
                  <a:pt x="1910" y="670"/>
                  <a:pt x="1903" y="670"/>
                </a:cubicBezTo>
                <a:cubicBezTo>
                  <a:pt x="1896" y="670"/>
                  <a:pt x="1890" y="676"/>
                  <a:pt x="1890" y="683"/>
                </a:cubicBezTo>
                <a:cubicBezTo>
                  <a:pt x="1890" y="690"/>
                  <a:pt x="1896" y="696"/>
                  <a:pt x="1903" y="696"/>
                </a:cubicBezTo>
                <a:close/>
                <a:moveTo>
                  <a:pt x="1955" y="683"/>
                </a:moveTo>
                <a:cubicBezTo>
                  <a:pt x="1955" y="676"/>
                  <a:pt x="1949" y="670"/>
                  <a:pt x="1942" y="670"/>
                </a:cubicBezTo>
                <a:cubicBezTo>
                  <a:pt x="1935" y="670"/>
                  <a:pt x="1929" y="676"/>
                  <a:pt x="1929" y="683"/>
                </a:cubicBezTo>
                <a:cubicBezTo>
                  <a:pt x="1929" y="690"/>
                  <a:pt x="1935" y="696"/>
                  <a:pt x="1942" y="696"/>
                </a:cubicBezTo>
                <a:cubicBezTo>
                  <a:pt x="1949" y="696"/>
                  <a:pt x="1955" y="690"/>
                  <a:pt x="1955" y="683"/>
                </a:cubicBezTo>
                <a:close/>
                <a:moveTo>
                  <a:pt x="1981" y="696"/>
                </a:moveTo>
                <a:cubicBezTo>
                  <a:pt x="1988" y="696"/>
                  <a:pt x="1994" y="690"/>
                  <a:pt x="1994" y="683"/>
                </a:cubicBezTo>
                <a:cubicBezTo>
                  <a:pt x="1994" y="676"/>
                  <a:pt x="1988" y="670"/>
                  <a:pt x="1981" y="670"/>
                </a:cubicBezTo>
                <a:cubicBezTo>
                  <a:pt x="1974" y="670"/>
                  <a:pt x="1969" y="676"/>
                  <a:pt x="1969" y="683"/>
                </a:cubicBezTo>
                <a:cubicBezTo>
                  <a:pt x="1969" y="690"/>
                  <a:pt x="1974" y="696"/>
                  <a:pt x="1981" y="696"/>
                </a:cubicBezTo>
                <a:close/>
                <a:moveTo>
                  <a:pt x="2021" y="696"/>
                </a:moveTo>
                <a:cubicBezTo>
                  <a:pt x="2028" y="696"/>
                  <a:pt x="2034" y="690"/>
                  <a:pt x="2034" y="683"/>
                </a:cubicBezTo>
                <a:cubicBezTo>
                  <a:pt x="2034" y="676"/>
                  <a:pt x="2028" y="670"/>
                  <a:pt x="2021" y="670"/>
                </a:cubicBezTo>
                <a:cubicBezTo>
                  <a:pt x="2014" y="670"/>
                  <a:pt x="2008" y="676"/>
                  <a:pt x="2008" y="683"/>
                </a:cubicBezTo>
                <a:cubicBezTo>
                  <a:pt x="2008" y="690"/>
                  <a:pt x="2014" y="696"/>
                  <a:pt x="2021" y="696"/>
                </a:cubicBezTo>
                <a:close/>
                <a:moveTo>
                  <a:pt x="2060" y="670"/>
                </a:moveTo>
                <a:cubicBezTo>
                  <a:pt x="2053" y="670"/>
                  <a:pt x="2048" y="676"/>
                  <a:pt x="2048" y="683"/>
                </a:cubicBezTo>
                <a:cubicBezTo>
                  <a:pt x="2048" y="690"/>
                  <a:pt x="2053" y="696"/>
                  <a:pt x="2060" y="696"/>
                </a:cubicBezTo>
                <a:cubicBezTo>
                  <a:pt x="2067" y="696"/>
                  <a:pt x="2073" y="690"/>
                  <a:pt x="2073" y="683"/>
                </a:cubicBezTo>
                <a:cubicBezTo>
                  <a:pt x="2073" y="676"/>
                  <a:pt x="2067" y="670"/>
                  <a:pt x="2060" y="670"/>
                </a:cubicBezTo>
                <a:close/>
                <a:moveTo>
                  <a:pt x="2139" y="696"/>
                </a:moveTo>
                <a:cubicBezTo>
                  <a:pt x="2146" y="696"/>
                  <a:pt x="2152" y="690"/>
                  <a:pt x="2152" y="683"/>
                </a:cubicBezTo>
                <a:cubicBezTo>
                  <a:pt x="2152" y="676"/>
                  <a:pt x="2146" y="670"/>
                  <a:pt x="2139" y="670"/>
                </a:cubicBezTo>
                <a:cubicBezTo>
                  <a:pt x="2132" y="670"/>
                  <a:pt x="2126" y="676"/>
                  <a:pt x="2126" y="683"/>
                </a:cubicBezTo>
                <a:cubicBezTo>
                  <a:pt x="2126" y="690"/>
                  <a:pt x="2132" y="696"/>
                  <a:pt x="2139" y="696"/>
                </a:cubicBezTo>
                <a:close/>
                <a:moveTo>
                  <a:pt x="2179" y="696"/>
                </a:moveTo>
                <a:cubicBezTo>
                  <a:pt x="2186" y="696"/>
                  <a:pt x="2191" y="690"/>
                  <a:pt x="2191" y="683"/>
                </a:cubicBezTo>
                <a:cubicBezTo>
                  <a:pt x="2191" y="676"/>
                  <a:pt x="2186" y="670"/>
                  <a:pt x="2179" y="670"/>
                </a:cubicBezTo>
                <a:cubicBezTo>
                  <a:pt x="2172" y="670"/>
                  <a:pt x="2166" y="676"/>
                  <a:pt x="2166" y="683"/>
                </a:cubicBezTo>
                <a:cubicBezTo>
                  <a:pt x="2166" y="690"/>
                  <a:pt x="2172" y="696"/>
                  <a:pt x="2179" y="696"/>
                </a:cubicBezTo>
                <a:close/>
                <a:moveTo>
                  <a:pt x="2257" y="696"/>
                </a:moveTo>
                <a:cubicBezTo>
                  <a:pt x="2264" y="696"/>
                  <a:pt x="2270" y="690"/>
                  <a:pt x="2270" y="683"/>
                </a:cubicBezTo>
                <a:cubicBezTo>
                  <a:pt x="2270" y="676"/>
                  <a:pt x="2264" y="670"/>
                  <a:pt x="2257" y="670"/>
                </a:cubicBezTo>
                <a:cubicBezTo>
                  <a:pt x="2250" y="670"/>
                  <a:pt x="2245" y="676"/>
                  <a:pt x="2245" y="683"/>
                </a:cubicBezTo>
                <a:cubicBezTo>
                  <a:pt x="2245" y="690"/>
                  <a:pt x="2250" y="696"/>
                  <a:pt x="2257" y="696"/>
                </a:cubicBezTo>
                <a:close/>
                <a:moveTo>
                  <a:pt x="2297" y="696"/>
                </a:moveTo>
                <a:cubicBezTo>
                  <a:pt x="2304" y="696"/>
                  <a:pt x="2310" y="690"/>
                  <a:pt x="2310" y="683"/>
                </a:cubicBezTo>
                <a:cubicBezTo>
                  <a:pt x="2310" y="676"/>
                  <a:pt x="2304" y="670"/>
                  <a:pt x="2297" y="670"/>
                </a:cubicBezTo>
                <a:cubicBezTo>
                  <a:pt x="2290" y="670"/>
                  <a:pt x="2284" y="676"/>
                  <a:pt x="2284" y="683"/>
                </a:cubicBezTo>
                <a:cubicBezTo>
                  <a:pt x="2284" y="690"/>
                  <a:pt x="2290" y="696"/>
                  <a:pt x="2297" y="696"/>
                </a:cubicBezTo>
                <a:close/>
                <a:moveTo>
                  <a:pt x="2336" y="696"/>
                </a:moveTo>
                <a:cubicBezTo>
                  <a:pt x="2343" y="696"/>
                  <a:pt x="2349" y="690"/>
                  <a:pt x="2349" y="683"/>
                </a:cubicBezTo>
                <a:cubicBezTo>
                  <a:pt x="2349" y="676"/>
                  <a:pt x="2343" y="670"/>
                  <a:pt x="2336" y="670"/>
                </a:cubicBezTo>
                <a:cubicBezTo>
                  <a:pt x="2329" y="670"/>
                  <a:pt x="2323" y="676"/>
                  <a:pt x="2323" y="683"/>
                </a:cubicBezTo>
                <a:cubicBezTo>
                  <a:pt x="2323" y="690"/>
                  <a:pt x="2329" y="696"/>
                  <a:pt x="2336" y="696"/>
                </a:cubicBezTo>
                <a:close/>
                <a:moveTo>
                  <a:pt x="2376" y="696"/>
                </a:moveTo>
                <a:cubicBezTo>
                  <a:pt x="2383" y="696"/>
                  <a:pt x="2388" y="690"/>
                  <a:pt x="2388" y="683"/>
                </a:cubicBezTo>
                <a:cubicBezTo>
                  <a:pt x="2388" y="676"/>
                  <a:pt x="2383" y="670"/>
                  <a:pt x="2376" y="670"/>
                </a:cubicBezTo>
                <a:cubicBezTo>
                  <a:pt x="2369" y="670"/>
                  <a:pt x="2363" y="676"/>
                  <a:pt x="2363" y="683"/>
                </a:cubicBezTo>
                <a:cubicBezTo>
                  <a:pt x="2363" y="690"/>
                  <a:pt x="2369" y="696"/>
                  <a:pt x="2376" y="696"/>
                </a:cubicBezTo>
                <a:close/>
                <a:moveTo>
                  <a:pt x="2415" y="696"/>
                </a:moveTo>
                <a:cubicBezTo>
                  <a:pt x="2422" y="696"/>
                  <a:pt x="2428" y="690"/>
                  <a:pt x="2428" y="683"/>
                </a:cubicBezTo>
                <a:cubicBezTo>
                  <a:pt x="2428" y="676"/>
                  <a:pt x="2422" y="670"/>
                  <a:pt x="2415" y="670"/>
                </a:cubicBezTo>
                <a:cubicBezTo>
                  <a:pt x="2408" y="670"/>
                  <a:pt x="2402" y="676"/>
                  <a:pt x="2402" y="683"/>
                </a:cubicBezTo>
                <a:cubicBezTo>
                  <a:pt x="2402" y="690"/>
                  <a:pt x="2408" y="696"/>
                  <a:pt x="2415" y="696"/>
                </a:cubicBezTo>
                <a:close/>
                <a:moveTo>
                  <a:pt x="2455" y="696"/>
                </a:moveTo>
                <a:cubicBezTo>
                  <a:pt x="2462" y="696"/>
                  <a:pt x="2467" y="690"/>
                  <a:pt x="2467" y="683"/>
                </a:cubicBezTo>
                <a:cubicBezTo>
                  <a:pt x="2467" y="676"/>
                  <a:pt x="2462" y="670"/>
                  <a:pt x="2455" y="670"/>
                </a:cubicBezTo>
                <a:cubicBezTo>
                  <a:pt x="2447" y="670"/>
                  <a:pt x="2442" y="676"/>
                  <a:pt x="2442" y="683"/>
                </a:cubicBezTo>
                <a:cubicBezTo>
                  <a:pt x="2442" y="690"/>
                  <a:pt x="2447" y="696"/>
                  <a:pt x="2455" y="696"/>
                </a:cubicBezTo>
                <a:close/>
                <a:moveTo>
                  <a:pt x="2494" y="696"/>
                </a:moveTo>
                <a:cubicBezTo>
                  <a:pt x="2501" y="696"/>
                  <a:pt x="2507" y="690"/>
                  <a:pt x="2507" y="683"/>
                </a:cubicBezTo>
                <a:cubicBezTo>
                  <a:pt x="2507" y="676"/>
                  <a:pt x="2501" y="670"/>
                  <a:pt x="2494" y="670"/>
                </a:cubicBezTo>
                <a:cubicBezTo>
                  <a:pt x="2487" y="670"/>
                  <a:pt x="2481" y="676"/>
                  <a:pt x="2481" y="683"/>
                </a:cubicBezTo>
                <a:cubicBezTo>
                  <a:pt x="2481" y="690"/>
                  <a:pt x="2487" y="696"/>
                  <a:pt x="2494" y="696"/>
                </a:cubicBezTo>
                <a:close/>
                <a:moveTo>
                  <a:pt x="2533" y="696"/>
                </a:moveTo>
                <a:cubicBezTo>
                  <a:pt x="2540" y="696"/>
                  <a:pt x="2546" y="690"/>
                  <a:pt x="2546" y="683"/>
                </a:cubicBezTo>
                <a:cubicBezTo>
                  <a:pt x="2546" y="676"/>
                  <a:pt x="2540" y="670"/>
                  <a:pt x="2533" y="670"/>
                </a:cubicBezTo>
                <a:cubicBezTo>
                  <a:pt x="2526" y="670"/>
                  <a:pt x="2521" y="676"/>
                  <a:pt x="2521" y="683"/>
                </a:cubicBezTo>
                <a:cubicBezTo>
                  <a:pt x="2521" y="690"/>
                  <a:pt x="2526" y="696"/>
                  <a:pt x="2533" y="696"/>
                </a:cubicBezTo>
                <a:close/>
                <a:moveTo>
                  <a:pt x="2573" y="696"/>
                </a:moveTo>
                <a:cubicBezTo>
                  <a:pt x="2580" y="696"/>
                  <a:pt x="2586" y="690"/>
                  <a:pt x="2586" y="683"/>
                </a:cubicBezTo>
                <a:cubicBezTo>
                  <a:pt x="2586" y="676"/>
                  <a:pt x="2580" y="670"/>
                  <a:pt x="2573" y="670"/>
                </a:cubicBezTo>
                <a:cubicBezTo>
                  <a:pt x="2566" y="670"/>
                  <a:pt x="2560" y="676"/>
                  <a:pt x="2560" y="683"/>
                </a:cubicBezTo>
                <a:cubicBezTo>
                  <a:pt x="2560" y="690"/>
                  <a:pt x="2566" y="696"/>
                  <a:pt x="2573" y="696"/>
                </a:cubicBezTo>
                <a:close/>
                <a:moveTo>
                  <a:pt x="2612" y="696"/>
                </a:moveTo>
                <a:cubicBezTo>
                  <a:pt x="2619" y="696"/>
                  <a:pt x="2625" y="690"/>
                  <a:pt x="2625" y="683"/>
                </a:cubicBezTo>
                <a:cubicBezTo>
                  <a:pt x="2625" y="676"/>
                  <a:pt x="2619" y="670"/>
                  <a:pt x="2612" y="670"/>
                </a:cubicBezTo>
                <a:cubicBezTo>
                  <a:pt x="2605" y="670"/>
                  <a:pt x="2599" y="676"/>
                  <a:pt x="2599" y="683"/>
                </a:cubicBezTo>
                <a:cubicBezTo>
                  <a:pt x="2599" y="690"/>
                  <a:pt x="2605" y="696"/>
                  <a:pt x="2612" y="696"/>
                </a:cubicBezTo>
                <a:close/>
                <a:moveTo>
                  <a:pt x="2652" y="696"/>
                </a:moveTo>
                <a:cubicBezTo>
                  <a:pt x="2659" y="696"/>
                  <a:pt x="2664" y="690"/>
                  <a:pt x="2664" y="683"/>
                </a:cubicBezTo>
                <a:cubicBezTo>
                  <a:pt x="2664" y="676"/>
                  <a:pt x="2659" y="670"/>
                  <a:pt x="2652" y="670"/>
                </a:cubicBezTo>
                <a:cubicBezTo>
                  <a:pt x="2645" y="670"/>
                  <a:pt x="2639" y="676"/>
                  <a:pt x="2639" y="683"/>
                </a:cubicBezTo>
                <a:cubicBezTo>
                  <a:pt x="2639" y="690"/>
                  <a:pt x="2645" y="696"/>
                  <a:pt x="2652" y="696"/>
                </a:cubicBezTo>
                <a:close/>
                <a:moveTo>
                  <a:pt x="2691" y="696"/>
                </a:moveTo>
                <a:cubicBezTo>
                  <a:pt x="2698" y="696"/>
                  <a:pt x="2704" y="690"/>
                  <a:pt x="2704" y="683"/>
                </a:cubicBezTo>
                <a:cubicBezTo>
                  <a:pt x="2704" y="676"/>
                  <a:pt x="2698" y="670"/>
                  <a:pt x="2691" y="670"/>
                </a:cubicBezTo>
                <a:cubicBezTo>
                  <a:pt x="2684" y="670"/>
                  <a:pt x="2678" y="676"/>
                  <a:pt x="2678" y="683"/>
                </a:cubicBezTo>
                <a:cubicBezTo>
                  <a:pt x="2678" y="690"/>
                  <a:pt x="2684" y="696"/>
                  <a:pt x="2691" y="696"/>
                </a:cubicBezTo>
                <a:close/>
                <a:moveTo>
                  <a:pt x="2730" y="696"/>
                </a:moveTo>
                <a:cubicBezTo>
                  <a:pt x="2738" y="696"/>
                  <a:pt x="2743" y="690"/>
                  <a:pt x="2743" y="683"/>
                </a:cubicBezTo>
                <a:cubicBezTo>
                  <a:pt x="2743" y="676"/>
                  <a:pt x="2738" y="670"/>
                  <a:pt x="2730" y="670"/>
                </a:cubicBezTo>
                <a:cubicBezTo>
                  <a:pt x="2723" y="670"/>
                  <a:pt x="2718" y="676"/>
                  <a:pt x="2718" y="683"/>
                </a:cubicBezTo>
                <a:cubicBezTo>
                  <a:pt x="2718" y="690"/>
                  <a:pt x="2723" y="696"/>
                  <a:pt x="2730" y="696"/>
                </a:cubicBezTo>
                <a:close/>
                <a:moveTo>
                  <a:pt x="2770" y="696"/>
                </a:moveTo>
                <a:cubicBezTo>
                  <a:pt x="2777" y="696"/>
                  <a:pt x="2783" y="690"/>
                  <a:pt x="2783" y="683"/>
                </a:cubicBezTo>
                <a:cubicBezTo>
                  <a:pt x="2783" y="676"/>
                  <a:pt x="2777" y="670"/>
                  <a:pt x="2770" y="670"/>
                </a:cubicBezTo>
                <a:cubicBezTo>
                  <a:pt x="2763" y="670"/>
                  <a:pt x="2757" y="676"/>
                  <a:pt x="2757" y="683"/>
                </a:cubicBezTo>
                <a:cubicBezTo>
                  <a:pt x="2757" y="690"/>
                  <a:pt x="2763" y="696"/>
                  <a:pt x="2770" y="696"/>
                </a:cubicBezTo>
                <a:close/>
                <a:moveTo>
                  <a:pt x="2809" y="696"/>
                </a:moveTo>
                <a:cubicBezTo>
                  <a:pt x="2816" y="696"/>
                  <a:pt x="2822" y="690"/>
                  <a:pt x="2822" y="683"/>
                </a:cubicBezTo>
                <a:cubicBezTo>
                  <a:pt x="2822" y="676"/>
                  <a:pt x="2816" y="670"/>
                  <a:pt x="2809" y="670"/>
                </a:cubicBezTo>
                <a:cubicBezTo>
                  <a:pt x="2802" y="670"/>
                  <a:pt x="2797" y="676"/>
                  <a:pt x="2797" y="683"/>
                </a:cubicBezTo>
                <a:cubicBezTo>
                  <a:pt x="2797" y="690"/>
                  <a:pt x="2802" y="696"/>
                  <a:pt x="2809" y="696"/>
                </a:cubicBezTo>
                <a:close/>
                <a:moveTo>
                  <a:pt x="2849" y="696"/>
                </a:moveTo>
                <a:cubicBezTo>
                  <a:pt x="2856" y="696"/>
                  <a:pt x="2862" y="690"/>
                  <a:pt x="2862" y="683"/>
                </a:cubicBezTo>
                <a:cubicBezTo>
                  <a:pt x="2862" y="676"/>
                  <a:pt x="2856" y="670"/>
                  <a:pt x="2849" y="670"/>
                </a:cubicBezTo>
                <a:cubicBezTo>
                  <a:pt x="2842" y="670"/>
                  <a:pt x="2836" y="676"/>
                  <a:pt x="2836" y="683"/>
                </a:cubicBezTo>
                <a:cubicBezTo>
                  <a:pt x="2836" y="690"/>
                  <a:pt x="2842" y="696"/>
                  <a:pt x="2849" y="696"/>
                </a:cubicBezTo>
                <a:close/>
                <a:moveTo>
                  <a:pt x="2888" y="696"/>
                </a:moveTo>
                <a:cubicBezTo>
                  <a:pt x="2895" y="696"/>
                  <a:pt x="2901" y="690"/>
                  <a:pt x="2901" y="683"/>
                </a:cubicBezTo>
                <a:cubicBezTo>
                  <a:pt x="2901" y="676"/>
                  <a:pt x="2895" y="670"/>
                  <a:pt x="2888" y="670"/>
                </a:cubicBezTo>
                <a:cubicBezTo>
                  <a:pt x="2881" y="670"/>
                  <a:pt x="2875" y="676"/>
                  <a:pt x="2875" y="683"/>
                </a:cubicBezTo>
                <a:cubicBezTo>
                  <a:pt x="2875" y="690"/>
                  <a:pt x="2881" y="696"/>
                  <a:pt x="2888" y="696"/>
                </a:cubicBezTo>
                <a:close/>
                <a:moveTo>
                  <a:pt x="2928" y="670"/>
                </a:moveTo>
                <a:cubicBezTo>
                  <a:pt x="2921" y="670"/>
                  <a:pt x="2915" y="676"/>
                  <a:pt x="2915" y="683"/>
                </a:cubicBezTo>
                <a:cubicBezTo>
                  <a:pt x="2915" y="690"/>
                  <a:pt x="2921" y="696"/>
                  <a:pt x="2928" y="696"/>
                </a:cubicBezTo>
                <a:cubicBezTo>
                  <a:pt x="2935" y="696"/>
                  <a:pt x="2940" y="690"/>
                  <a:pt x="2940" y="683"/>
                </a:cubicBezTo>
                <a:cubicBezTo>
                  <a:pt x="2940" y="676"/>
                  <a:pt x="2935" y="670"/>
                  <a:pt x="2928" y="670"/>
                </a:cubicBezTo>
                <a:close/>
                <a:moveTo>
                  <a:pt x="2967" y="696"/>
                </a:moveTo>
                <a:cubicBezTo>
                  <a:pt x="2974" y="696"/>
                  <a:pt x="2980" y="690"/>
                  <a:pt x="2980" y="683"/>
                </a:cubicBezTo>
                <a:cubicBezTo>
                  <a:pt x="2980" y="676"/>
                  <a:pt x="2974" y="670"/>
                  <a:pt x="2967" y="670"/>
                </a:cubicBezTo>
                <a:cubicBezTo>
                  <a:pt x="2960" y="670"/>
                  <a:pt x="2954" y="676"/>
                  <a:pt x="2954" y="683"/>
                </a:cubicBezTo>
                <a:cubicBezTo>
                  <a:pt x="2954" y="690"/>
                  <a:pt x="2960" y="696"/>
                  <a:pt x="2967" y="696"/>
                </a:cubicBezTo>
                <a:close/>
                <a:moveTo>
                  <a:pt x="3006" y="696"/>
                </a:moveTo>
                <a:cubicBezTo>
                  <a:pt x="3013" y="696"/>
                  <a:pt x="3019" y="690"/>
                  <a:pt x="3019" y="683"/>
                </a:cubicBezTo>
                <a:cubicBezTo>
                  <a:pt x="3019" y="676"/>
                  <a:pt x="3013" y="670"/>
                  <a:pt x="3006" y="670"/>
                </a:cubicBezTo>
                <a:cubicBezTo>
                  <a:pt x="2999" y="670"/>
                  <a:pt x="2994" y="676"/>
                  <a:pt x="2994" y="683"/>
                </a:cubicBezTo>
                <a:cubicBezTo>
                  <a:pt x="2994" y="690"/>
                  <a:pt x="2999" y="696"/>
                  <a:pt x="3006" y="696"/>
                </a:cubicBezTo>
                <a:close/>
                <a:moveTo>
                  <a:pt x="483" y="735"/>
                </a:moveTo>
                <a:cubicBezTo>
                  <a:pt x="490" y="735"/>
                  <a:pt x="496" y="729"/>
                  <a:pt x="496" y="722"/>
                </a:cubicBezTo>
                <a:cubicBezTo>
                  <a:pt x="496" y="715"/>
                  <a:pt x="490" y="710"/>
                  <a:pt x="483" y="710"/>
                </a:cubicBezTo>
                <a:cubicBezTo>
                  <a:pt x="476" y="710"/>
                  <a:pt x="471" y="715"/>
                  <a:pt x="471" y="722"/>
                </a:cubicBezTo>
                <a:cubicBezTo>
                  <a:pt x="471" y="729"/>
                  <a:pt x="476" y="735"/>
                  <a:pt x="483" y="735"/>
                </a:cubicBezTo>
                <a:close/>
                <a:moveTo>
                  <a:pt x="523" y="735"/>
                </a:moveTo>
                <a:cubicBezTo>
                  <a:pt x="530" y="735"/>
                  <a:pt x="535" y="729"/>
                  <a:pt x="535" y="722"/>
                </a:cubicBezTo>
                <a:cubicBezTo>
                  <a:pt x="535" y="715"/>
                  <a:pt x="530" y="710"/>
                  <a:pt x="523" y="710"/>
                </a:cubicBezTo>
                <a:cubicBezTo>
                  <a:pt x="516" y="710"/>
                  <a:pt x="510" y="715"/>
                  <a:pt x="510" y="722"/>
                </a:cubicBezTo>
                <a:cubicBezTo>
                  <a:pt x="510" y="729"/>
                  <a:pt x="516" y="735"/>
                  <a:pt x="523" y="735"/>
                </a:cubicBezTo>
                <a:close/>
                <a:moveTo>
                  <a:pt x="562" y="735"/>
                </a:moveTo>
                <a:cubicBezTo>
                  <a:pt x="569" y="735"/>
                  <a:pt x="575" y="729"/>
                  <a:pt x="575" y="722"/>
                </a:cubicBezTo>
                <a:cubicBezTo>
                  <a:pt x="575" y="715"/>
                  <a:pt x="569" y="710"/>
                  <a:pt x="562" y="710"/>
                </a:cubicBezTo>
                <a:cubicBezTo>
                  <a:pt x="555" y="710"/>
                  <a:pt x="549" y="715"/>
                  <a:pt x="549" y="722"/>
                </a:cubicBezTo>
                <a:cubicBezTo>
                  <a:pt x="549" y="729"/>
                  <a:pt x="555" y="735"/>
                  <a:pt x="562" y="735"/>
                </a:cubicBezTo>
                <a:close/>
                <a:moveTo>
                  <a:pt x="602" y="735"/>
                </a:moveTo>
                <a:cubicBezTo>
                  <a:pt x="609" y="735"/>
                  <a:pt x="614" y="729"/>
                  <a:pt x="614" y="722"/>
                </a:cubicBezTo>
                <a:cubicBezTo>
                  <a:pt x="614" y="715"/>
                  <a:pt x="609" y="710"/>
                  <a:pt x="602" y="710"/>
                </a:cubicBezTo>
                <a:cubicBezTo>
                  <a:pt x="595" y="710"/>
                  <a:pt x="589" y="715"/>
                  <a:pt x="589" y="722"/>
                </a:cubicBezTo>
                <a:cubicBezTo>
                  <a:pt x="589" y="729"/>
                  <a:pt x="595" y="735"/>
                  <a:pt x="602" y="735"/>
                </a:cubicBezTo>
                <a:close/>
                <a:moveTo>
                  <a:pt x="641" y="735"/>
                </a:moveTo>
                <a:cubicBezTo>
                  <a:pt x="648" y="735"/>
                  <a:pt x="654" y="729"/>
                  <a:pt x="654" y="722"/>
                </a:cubicBezTo>
                <a:cubicBezTo>
                  <a:pt x="654" y="715"/>
                  <a:pt x="648" y="710"/>
                  <a:pt x="641" y="710"/>
                </a:cubicBezTo>
                <a:cubicBezTo>
                  <a:pt x="634" y="710"/>
                  <a:pt x="628" y="715"/>
                  <a:pt x="628" y="722"/>
                </a:cubicBezTo>
                <a:cubicBezTo>
                  <a:pt x="628" y="729"/>
                  <a:pt x="634" y="735"/>
                  <a:pt x="641" y="735"/>
                </a:cubicBezTo>
                <a:close/>
                <a:moveTo>
                  <a:pt x="680" y="735"/>
                </a:moveTo>
                <a:cubicBezTo>
                  <a:pt x="687" y="735"/>
                  <a:pt x="693" y="729"/>
                  <a:pt x="693" y="722"/>
                </a:cubicBezTo>
                <a:cubicBezTo>
                  <a:pt x="693" y="715"/>
                  <a:pt x="687" y="710"/>
                  <a:pt x="680" y="710"/>
                </a:cubicBezTo>
                <a:cubicBezTo>
                  <a:pt x="673" y="710"/>
                  <a:pt x="668" y="715"/>
                  <a:pt x="668" y="722"/>
                </a:cubicBezTo>
                <a:cubicBezTo>
                  <a:pt x="668" y="729"/>
                  <a:pt x="673" y="735"/>
                  <a:pt x="680" y="735"/>
                </a:cubicBezTo>
                <a:close/>
                <a:moveTo>
                  <a:pt x="720" y="735"/>
                </a:moveTo>
                <a:cubicBezTo>
                  <a:pt x="727" y="735"/>
                  <a:pt x="733" y="729"/>
                  <a:pt x="733" y="722"/>
                </a:cubicBezTo>
                <a:cubicBezTo>
                  <a:pt x="733" y="715"/>
                  <a:pt x="727" y="710"/>
                  <a:pt x="720" y="710"/>
                </a:cubicBezTo>
                <a:cubicBezTo>
                  <a:pt x="713" y="710"/>
                  <a:pt x="707" y="715"/>
                  <a:pt x="707" y="722"/>
                </a:cubicBezTo>
                <a:cubicBezTo>
                  <a:pt x="707" y="729"/>
                  <a:pt x="713" y="735"/>
                  <a:pt x="720" y="735"/>
                </a:cubicBezTo>
                <a:close/>
                <a:moveTo>
                  <a:pt x="759" y="735"/>
                </a:moveTo>
                <a:cubicBezTo>
                  <a:pt x="766" y="735"/>
                  <a:pt x="772" y="729"/>
                  <a:pt x="772" y="722"/>
                </a:cubicBezTo>
                <a:cubicBezTo>
                  <a:pt x="772" y="715"/>
                  <a:pt x="766" y="710"/>
                  <a:pt x="759" y="710"/>
                </a:cubicBezTo>
                <a:cubicBezTo>
                  <a:pt x="752" y="710"/>
                  <a:pt x="747" y="715"/>
                  <a:pt x="747" y="722"/>
                </a:cubicBezTo>
                <a:cubicBezTo>
                  <a:pt x="747" y="729"/>
                  <a:pt x="752" y="735"/>
                  <a:pt x="759" y="735"/>
                </a:cubicBezTo>
                <a:close/>
                <a:moveTo>
                  <a:pt x="799" y="735"/>
                </a:moveTo>
                <a:cubicBezTo>
                  <a:pt x="806" y="735"/>
                  <a:pt x="811" y="729"/>
                  <a:pt x="811" y="722"/>
                </a:cubicBezTo>
                <a:cubicBezTo>
                  <a:pt x="811" y="715"/>
                  <a:pt x="806" y="710"/>
                  <a:pt x="799" y="710"/>
                </a:cubicBezTo>
                <a:cubicBezTo>
                  <a:pt x="792" y="710"/>
                  <a:pt x="786" y="715"/>
                  <a:pt x="786" y="722"/>
                </a:cubicBezTo>
                <a:cubicBezTo>
                  <a:pt x="786" y="729"/>
                  <a:pt x="792" y="735"/>
                  <a:pt x="799" y="735"/>
                </a:cubicBezTo>
                <a:close/>
                <a:moveTo>
                  <a:pt x="838" y="735"/>
                </a:moveTo>
                <a:cubicBezTo>
                  <a:pt x="845" y="735"/>
                  <a:pt x="851" y="729"/>
                  <a:pt x="851" y="722"/>
                </a:cubicBezTo>
                <a:cubicBezTo>
                  <a:pt x="851" y="715"/>
                  <a:pt x="845" y="710"/>
                  <a:pt x="838" y="710"/>
                </a:cubicBezTo>
                <a:cubicBezTo>
                  <a:pt x="831" y="710"/>
                  <a:pt x="825" y="715"/>
                  <a:pt x="825" y="722"/>
                </a:cubicBezTo>
                <a:cubicBezTo>
                  <a:pt x="825" y="729"/>
                  <a:pt x="831" y="735"/>
                  <a:pt x="838" y="735"/>
                </a:cubicBezTo>
                <a:close/>
                <a:moveTo>
                  <a:pt x="878" y="735"/>
                </a:moveTo>
                <a:cubicBezTo>
                  <a:pt x="885" y="735"/>
                  <a:pt x="890" y="729"/>
                  <a:pt x="890" y="722"/>
                </a:cubicBezTo>
                <a:cubicBezTo>
                  <a:pt x="890" y="715"/>
                  <a:pt x="885" y="710"/>
                  <a:pt x="878" y="710"/>
                </a:cubicBezTo>
                <a:cubicBezTo>
                  <a:pt x="871" y="710"/>
                  <a:pt x="865" y="715"/>
                  <a:pt x="865" y="722"/>
                </a:cubicBezTo>
                <a:cubicBezTo>
                  <a:pt x="865" y="729"/>
                  <a:pt x="871" y="735"/>
                  <a:pt x="878" y="735"/>
                </a:cubicBezTo>
                <a:close/>
                <a:moveTo>
                  <a:pt x="1627" y="735"/>
                </a:moveTo>
                <a:cubicBezTo>
                  <a:pt x="1634" y="735"/>
                  <a:pt x="1639" y="729"/>
                  <a:pt x="1639" y="722"/>
                </a:cubicBezTo>
                <a:cubicBezTo>
                  <a:pt x="1639" y="715"/>
                  <a:pt x="1634" y="710"/>
                  <a:pt x="1627" y="710"/>
                </a:cubicBezTo>
                <a:cubicBezTo>
                  <a:pt x="1620" y="710"/>
                  <a:pt x="1614" y="715"/>
                  <a:pt x="1614" y="722"/>
                </a:cubicBezTo>
                <a:cubicBezTo>
                  <a:pt x="1614" y="729"/>
                  <a:pt x="1620" y="735"/>
                  <a:pt x="1627" y="735"/>
                </a:cubicBezTo>
                <a:close/>
                <a:moveTo>
                  <a:pt x="1666" y="735"/>
                </a:moveTo>
                <a:cubicBezTo>
                  <a:pt x="1673" y="735"/>
                  <a:pt x="1679" y="729"/>
                  <a:pt x="1679" y="722"/>
                </a:cubicBezTo>
                <a:cubicBezTo>
                  <a:pt x="1679" y="715"/>
                  <a:pt x="1673" y="710"/>
                  <a:pt x="1666" y="710"/>
                </a:cubicBezTo>
                <a:cubicBezTo>
                  <a:pt x="1659" y="710"/>
                  <a:pt x="1653" y="715"/>
                  <a:pt x="1653" y="722"/>
                </a:cubicBezTo>
                <a:cubicBezTo>
                  <a:pt x="1653" y="729"/>
                  <a:pt x="1659" y="735"/>
                  <a:pt x="1666" y="735"/>
                </a:cubicBezTo>
                <a:close/>
                <a:moveTo>
                  <a:pt x="1907" y="722"/>
                </a:moveTo>
                <a:cubicBezTo>
                  <a:pt x="1907" y="720"/>
                  <a:pt x="1905" y="718"/>
                  <a:pt x="1903" y="718"/>
                </a:cubicBezTo>
                <a:cubicBezTo>
                  <a:pt x="1900" y="718"/>
                  <a:pt x="1898" y="720"/>
                  <a:pt x="1898" y="722"/>
                </a:cubicBezTo>
                <a:cubicBezTo>
                  <a:pt x="1898" y="725"/>
                  <a:pt x="1900" y="726"/>
                  <a:pt x="1903" y="726"/>
                </a:cubicBezTo>
                <a:cubicBezTo>
                  <a:pt x="1905" y="726"/>
                  <a:pt x="1907" y="725"/>
                  <a:pt x="1907" y="722"/>
                </a:cubicBezTo>
                <a:close/>
                <a:moveTo>
                  <a:pt x="1942" y="735"/>
                </a:moveTo>
                <a:cubicBezTo>
                  <a:pt x="1949" y="735"/>
                  <a:pt x="1955" y="729"/>
                  <a:pt x="1955" y="722"/>
                </a:cubicBezTo>
                <a:cubicBezTo>
                  <a:pt x="1955" y="715"/>
                  <a:pt x="1949" y="710"/>
                  <a:pt x="1942" y="710"/>
                </a:cubicBezTo>
                <a:cubicBezTo>
                  <a:pt x="1935" y="710"/>
                  <a:pt x="1929" y="715"/>
                  <a:pt x="1929" y="722"/>
                </a:cubicBezTo>
                <a:cubicBezTo>
                  <a:pt x="1929" y="729"/>
                  <a:pt x="1935" y="735"/>
                  <a:pt x="1942" y="735"/>
                </a:cubicBezTo>
                <a:close/>
                <a:moveTo>
                  <a:pt x="1981" y="735"/>
                </a:moveTo>
                <a:cubicBezTo>
                  <a:pt x="1988" y="735"/>
                  <a:pt x="1994" y="729"/>
                  <a:pt x="1994" y="722"/>
                </a:cubicBezTo>
                <a:cubicBezTo>
                  <a:pt x="1994" y="715"/>
                  <a:pt x="1988" y="710"/>
                  <a:pt x="1981" y="710"/>
                </a:cubicBezTo>
                <a:cubicBezTo>
                  <a:pt x="1974" y="710"/>
                  <a:pt x="1969" y="715"/>
                  <a:pt x="1969" y="722"/>
                </a:cubicBezTo>
                <a:cubicBezTo>
                  <a:pt x="1969" y="729"/>
                  <a:pt x="1974" y="735"/>
                  <a:pt x="1981" y="735"/>
                </a:cubicBezTo>
                <a:close/>
                <a:moveTo>
                  <a:pt x="2021" y="735"/>
                </a:moveTo>
                <a:cubicBezTo>
                  <a:pt x="2028" y="735"/>
                  <a:pt x="2034" y="729"/>
                  <a:pt x="2034" y="722"/>
                </a:cubicBezTo>
                <a:cubicBezTo>
                  <a:pt x="2034" y="715"/>
                  <a:pt x="2028" y="710"/>
                  <a:pt x="2021" y="710"/>
                </a:cubicBezTo>
                <a:cubicBezTo>
                  <a:pt x="2014" y="710"/>
                  <a:pt x="2008" y="715"/>
                  <a:pt x="2008" y="722"/>
                </a:cubicBezTo>
                <a:cubicBezTo>
                  <a:pt x="2008" y="729"/>
                  <a:pt x="2014" y="735"/>
                  <a:pt x="2021" y="735"/>
                </a:cubicBezTo>
                <a:close/>
                <a:moveTo>
                  <a:pt x="2060" y="735"/>
                </a:moveTo>
                <a:cubicBezTo>
                  <a:pt x="2067" y="735"/>
                  <a:pt x="2073" y="729"/>
                  <a:pt x="2073" y="722"/>
                </a:cubicBezTo>
                <a:cubicBezTo>
                  <a:pt x="2073" y="715"/>
                  <a:pt x="2067" y="710"/>
                  <a:pt x="2060" y="710"/>
                </a:cubicBezTo>
                <a:cubicBezTo>
                  <a:pt x="2053" y="710"/>
                  <a:pt x="2048" y="715"/>
                  <a:pt x="2048" y="722"/>
                </a:cubicBezTo>
                <a:cubicBezTo>
                  <a:pt x="2048" y="729"/>
                  <a:pt x="2053" y="735"/>
                  <a:pt x="2060" y="735"/>
                </a:cubicBezTo>
                <a:close/>
                <a:moveTo>
                  <a:pt x="2100" y="735"/>
                </a:moveTo>
                <a:cubicBezTo>
                  <a:pt x="2107" y="735"/>
                  <a:pt x="2112" y="729"/>
                  <a:pt x="2112" y="722"/>
                </a:cubicBezTo>
                <a:cubicBezTo>
                  <a:pt x="2112" y="715"/>
                  <a:pt x="2107" y="710"/>
                  <a:pt x="2100" y="710"/>
                </a:cubicBezTo>
                <a:cubicBezTo>
                  <a:pt x="2093" y="710"/>
                  <a:pt x="2087" y="715"/>
                  <a:pt x="2087" y="722"/>
                </a:cubicBezTo>
                <a:cubicBezTo>
                  <a:pt x="2087" y="729"/>
                  <a:pt x="2093" y="735"/>
                  <a:pt x="2100" y="735"/>
                </a:cubicBezTo>
                <a:close/>
                <a:moveTo>
                  <a:pt x="2139" y="735"/>
                </a:moveTo>
                <a:cubicBezTo>
                  <a:pt x="2146" y="735"/>
                  <a:pt x="2152" y="729"/>
                  <a:pt x="2152" y="722"/>
                </a:cubicBezTo>
                <a:cubicBezTo>
                  <a:pt x="2152" y="715"/>
                  <a:pt x="2146" y="710"/>
                  <a:pt x="2139" y="710"/>
                </a:cubicBezTo>
                <a:cubicBezTo>
                  <a:pt x="2132" y="710"/>
                  <a:pt x="2126" y="715"/>
                  <a:pt x="2126" y="722"/>
                </a:cubicBezTo>
                <a:cubicBezTo>
                  <a:pt x="2126" y="729"/>
                  <a:pt x="2132" y="735"/>
                  <a:pt x="2139" y="735"/>
                </a:cubicBezTo>
                <a:close/>
                <a:moveTo>
                  <a:pt x="2179" y="735"/>
                </a:moveTo>
                <a:cubicBezTo>
                  <a:pt x="2186" y="735"/>
                  <a:pt x="2191" y="729"/>
                  <a:pt x="2191" y="722"/>
                </a:cubicBezTo>
                <a:cubicBezTo>
                  <a:pt x="2191" y="715"/>
                  <a:pt x="2186" y="710"/>
                  <a:pt x="2179" y="710"/>
                </a:cubicBezTo>
                <a:cubicBezTo>
                  <a:pt x="2172" y="710"/>
                  <a:pt x="2166" y="715"/>
                  <a:pt x="2166" y="722"/>
                </a:cubicBezTo>
                <a:cubicBezTo>
                  <a:pt x="2166" y="729"/>
                  <a:pt x="2172" y="735"/>
                  <a:pt x="2179" y="735"/>
                </a:cubicBezTo>
                <a:close/>
                <a:moveTo>
                  <a:pt x="2257" y="735"/>
                </a:moveTo>
                <a:cubicBezTo>
                  <a:pt x="2264" y="735"/>
                  <a:pt x="2270" y="729"/>
                  <a:pt x="2270" y="722"/>
                </a:cubicBezTo>
                <a:cubicBezTo>
                  <a:pt x="2270" y="715"/>
                  <a:pt x="2264" y="710"/>
                  <a:pt x="2257" y="710"/>
                </a:cubicBezTo>
                <a:cubicBezTo>
                  <a:pt x="2250" y="710"/>
                  <a:pt x="2245" y="715"/>
                  <a:pt x="2245" y="722"/>
                </a:cubicBezTo>
                <a:cubicBezTo>
                  <a:pt x="2245" y="729"/>
                  <a:pt x="2250" y="735"/>
                  <a:pt x="2257" y="735"/>
                </a:cubicBezTo>
                <a:close/>
                <a:moveTo>
                  <a:pt x="2297" y="735"/>
                </a:moveTo>
                <a:cubicBezTo>
                  <a:pt x="2304" y="735"/>
                  <a:pt x="2310" y="729"/>
                  <a:pt x="2310" y="722"/>
                </a:cubicBezTo>
                <a:cubicBezTo>
                  <a:pt x="2310" y="715"/>
                  <a:pt x="2304" y="710"/>
                  <a:pt x="2297" y="710"/>
                </a:cubicBezTo>
                <a:cubicBezTo>
                  <a:pt x="2290" y="710"/>
                  <a:pt x="2284" y="715"/>
                  <a:pt x="2284" y="722"/>
                </a:cubicBezTo>
                <a:cubicBezTo>
                  <a:pt x="2284" y="729"/>
                  <a:pt x="2290" y="735"/>
                  <a:pt x="2297" y="735"/>
                </a:cubicBezTo>
                <a:close/>
                <a:moveTo>
                  <a:pt x="2336" y="735"/>
                </a:moveTo>
                <a:cubicBezTo>
                  <a:pt x="2343" y="735"/>
                  <a:pt x="2349" y="729"/>
                  <a:pt x="2349" y="722"/>
                </a:cubicBezTo>
                <a:cubicBezTo>
                  <a:pt x="2349" y="715"/>
                  <a:pt x="2343" y="710"/>
                  <a:pt x="2336" y="710"/>
                </a:cubicBezTo>
                <a:cubicBezTo>
                  <a:pt x="2329" y="710"/>
                  <a:pt x="2323" y="715"/>
                  <a:pt x="2323" y="722"/>
                </a:cubicBezTo>
                <a:cubicBezTo>
                  <a:pt x="2323" y="729"/>
                  <a:pt x="2329" y="735"/>
                  <a:pt x="2336" y="735"/>
                </a:cubicBezTo>
                <a:close/>
                <a:moveTo>
                  <a:pt x="2376" y="735"/>
                </a:moveTo>
                <a:cubicBezTo>
                  <a:pt x="2383" y="735"/>
                  <a:pt x="2388" y="729"/>
                  <a:pt x="2388" y="722"/>
                </a:cubicBezTo>
                <a:cubicBezTo>
                  <a:pt x="2388" y="715"/>
                  <a:pt x="2383" y="710"/>
                  <a:pt x="2376" y="710"/>
                </a:cubicBezTo>
                <a:cubicBezTo>
                  <a:pt x="2369" y="710"/>
                  <a:pt x="2363" y="715"/>
                  <a:pt x="2363" y="722"/>
                </a:cubicBezTo>
                <a:cubicBezTo>
                  <a:pt x="2363" y="729"/>
                  <a:pt x="2369" y="735"/>
                  <a:pt x="2376" y="735"/>
                </a:cubicBezTo>
                <a:close/>
                <a:moveTo>
                  <a:pt x="2415" y="735"/>
                </a:moveTo>
                <a:cubicBezTo>
                  <a:pt x="2422" y="735"/>
                  <a:pt x="2428" y="729"/>
                  <a:pt x="2428" y="722"/>
                </a:cubicBezTo>
                <a:cubicBezTo>
                  <a:pt x="2428" y="715"/>
                  <a:pt x="2422" y="710"/>
                  <a:pt x="2415" y="710"/>
                </a:cubicBezTo>
                <a:cubicBezTo>
                  <a:pt x="2408" y="710"/>
                  <a:pt x="2402" y="715"/>
                  <a:pt x="2402" y="722"/>
                </a:cubicBezTo>
                <a:cubicBezTo>
                  <a:pt x="2402" y="729"/>
                  <a:pt x="2408" y="735"/>
                  <a:pt x="2415" y="735"/>
                </a:cubicBezTo>
                <a:close/>
                <a:moveTo>
                  <a:pt x="2455" y="735"/>
                </a:moveTo>
                <a:cubicBezTo>
                  <a:pt x="2462" y="735"/>
                  <a:pt x="2467" y="729"/>
                  <a:pt x="2467" y="722"/>
                </a:cubicBezTo>
                <a:cubicBezTo>
                  <a:pt x="2467" y="715"/>
                  <a:pt x="2462" y="710"/>
                  <a:pt x="2455" y="710"/>
                </a:cubicBezTo>
                <a:cubicBezTo>
                  <a:pt x="2447" y="710"/>
                  <a:pt x="2442" y="715"/>
                  <a:pt x="2442" y="722"/>
                </a:cubicBezTo>
                <a:cubicBezTo>
                  <a:pt x="2442" y="729"/>
                  <a:pt x="2447" y="735"/>
                  <a:pt x="2455" y="735"/>
                </a:cubicBezTo>
                <a:close/>
                <a:moveTo>
                  <a:pt x="2494" y="735"/>
                </a:moveTo>
                <a:cubicBezTo>
                  <a:pt x="2501" y="735"/>
                  <a:pt x="2507" y="729"/>
                  <a:pt x="2507" y="722"/>
                </a:cubicBezTo>
                <a:cubicBezTo>
                  <a:pt x="2507" y="715"/>
                  <a:pt x="2501" y="710"/>
                  <a:pt x="2494" y="710"/>
                </a:cubicBezTo>
                <a:cubicBezTo>
                  <a:pt x="2487" y="710"/>
                  <a:pt x="2481" y="715"/>
                  <a:pt x="2481" y="722"/>
                </a:cubicBezTo>
                <a:cubicBezTo>
                  <a:pt x="2481" y="729"/>
                  <a:pt x="2487" y="735"/>
                  <a:pt x="2494" y="735"/>
                </a:cubicBezTo>
                <a:close/>
                <a:moveTo>
                  <a:pt x="2533" y="735"/>
                </a:moveTo>
                <a:cubicBezTo>
                  <a:pt x="2540" y="735"/>
                  <a:pt x="2546" y="729"/>
                  <a:pt x="2546" y="722"/>
                </a:cubicBezTo>
                <a:cubicBezTo>
                  <a:pt x="2546" y="715"/>
                  <a:pt x="2540" y="710"/>
                  <a:pt x="2533" y="710"/>
                </a:cubicBezTo>
                <a:cubicBezTo>
                  <a:pt x="2526" y="710"/>
                  <a:pt x="2521" y="715"/>
                  <a:pt x="2521" y="722"/>
                </a:cubicBezTo>
                <a:cubicBezTo>
                  <a:pt x="2521" y="729"/>
                  <a:pt x="2526" y="735"/>
                  <a:pt x="2533" y="735"/>
                </a:cubicBezTo>
                <a:close/>
                <a:moveTo>
                  <a:pt x="2573" y="735"/>
                </a:moveTo>
                <a:cubicBezTo>
                  <a:pt x="2580" y="735"/>
                  <a:pt x="2586" y="729"/>
                  <a:pt x="2586" y="722"/>
                </a:cubicBezTo>
                <a:cubicBezTo>
                  <a:pt x="2586" y="715"/>
                  <a:pt x="2580" y="710"/>
                  <a:pt x="2573" y="710"/>
                </a:cubicBezTo>
                <a:cubicBezTo>
                  <a:pt x="2566" y="710"/>
                  <a:pt x="2560" y="715"/>
                  <a:pt x="2560" y="722"/>
                </a:cubicBezTo>
                <a:cubicBezTo>
                  <a:pt x="2560" y="729"/>
                  <a:pt x="2566" y="735"/>
                  <a:pt x="2573" y="735"/>
                </a:cubicBezTo>
                <a:close/>
                <a:moveTo>
                  <a:pt x="2612" y="735"/>
                </a:moveTo>
                <a:cubicBezTo>
                  <a:pt x="2619" y="735"/>
                  <a:pt x="2625" y="729"/>
                  <a:pt x="2625" y="722"/>
                </a:cubicBezTo>
                <a:cubicBezTo>
                  <a:pt x="2625" y="715"/>
                  <a:pt x="2619" y="710"/>
                  <a:pt x="2612" y="710"/>
                </a:cubicBezTo>
                <a:cubicBezTo>
                  <a:pt x="2605" y="710"/>
                  <a:pt x="2599" y="715"/>
                  <a:pt x="2599" y="722"/>
                </a:cubicBezTo>
                <a:cubicBezTo>
                  <a:pt x="2599" y="729"/>
                  <a:pt x="2605" y="735"/>
                  <a:pt x="2612" y="735"/>
                </a:cubicBezTo>
                <a:close/>
                <a:moveTo>
                  <a:pt x="2652" y="735"/>
                </a:moveTo>
                <a:cubicBezTo>
                  <a:pt x="2659" y="735"/>
                  <a:pt x="2664" y="729"/>
                  <a:pt x="2664" y="722"/>
                </a:cubicBezTo>
                <a:cubicBezTo>
                  <a:pt x="2664" y="715"/>
                  <a:pt x="2659" y="710"/>
                  <a:pt x="2652" y="710"/>
                </a:cubicBezTo>
                <a:cubicBezTo>
                  <a:pt x="2645" y="710"/>
                  <a:pt x="2639" y="715"/>
                  <a:pt x="2639" y="722"/>
                </a:cubicBezTo>
                <a:cubicBezTo>
                  <a:pt x="2639" y="729"/>
                  <a:pt x="2645" y="735"/>
                  <a:pt x="2652" y="735"/>
                </a:cubicBezTo>
                <a:close/>
                <a:moveTo>
                  <a:pt x="2691" y="735"/>
                </a:moveTo>
                <a:cubicBezTo>
                  <a:pt x="2698" y="735"/>
                  <a:pt x="2704" y="729"/>
                  <a:pt x="2704" y="722"/>
                </a:cubicBezTo>
                <a:cubicBezTo>
                  <a:pt x="2704" y="715"/>
                  <a:pt x="2698" y="710"/>
                  <a:pt x="2691" y="710"/>
                </a:cubicBezTo>
                <a:cubicBezTo>
                  <a:pt x="2684" y="710"/>
                  <a:pt x="2678" y="715"/>
                  <a:pt x="2678" y="722"/>
                </a:cubicBezTo>
                <a:cubicBezTo>
                  <a:pt x="2678" y="729"/>
                  <a:pt x="2684" y="735"/>
                  <a:pt x="2691" y="735"/>
                </a:cubicBezTo>
                <a:close/>
                <a:moveTo>
                  <a:pt x="2730" y="735"/>
                </a:moveTo>
                <a:cubicBezTo>
                  <a:pt x="2738" y="735"/>
                  <a:pt x="2743" y="729"/>
                  <a:pt x="2743" y="722"/>
                </a:cubicBezTo>
                <a:cubicBezTo>
                  <a:pt x="2743" y="715"/>
                  <a:pt x="2738" y="710"/>
                  <a:pt x="2730" y="710"/>
                </a:cubicBezTo>
                <a:cubicBezTo>
                  <a:pt x="2723" y="710"/>
                  <a:pt x="2718" y="715"/>
                  <a:pt x="2718" y="722"/>
                </a:cubicBezTo>
                <a:cubicBezTo>
                  <a:pt x="2718" y="729"/>
                  <a:pt x="2723" y="735"/>
                  <a:pt x="2730" y="735"/>
                </a:cubicBezTo>
                <a:close/>
                <a:moveTo>
                  <a:pt x="2770" y="735"/>
                </a:moveTo>
                <a:cubicBezTo>
                  <a:pt x="2777" y="735"/>
                  <a:pt x="2783" y="729"/>
                  <a:pt x="2783" y="722"/>
                </a:cubicBezTo>
                <a:cubicBezTo>
                  <a:pt x="2783" y="715"/>
                  <a:pt x="2777" y="710"/>
                  <a:pt x="2770" y="710"/>
                </a:cubicBezTo>
                <a:cubicBezTo>
                  <a:pt x="2763" y="710"/>
                  <a:pt x="2757" y="715"/>
                  <a:pt x="2757" y="722"/>
                </a:cubicBezTo>
                <a:cubicBezTo>
                  <a:pt x="2757" y="729"/>
                  <a:pt x="2763" y="735"/>
                  <a:pt x="2770" y="735"/>
                </a:cubicBezTo>
                <a:close/>
                <a:moveTo>
                  <a:pt x="2809" y="735"/>
                </a:moveTo>
                <a:cubicBezTo>
                  <a:pt x="2816" y="735"/>
                  <a:pt x="2822" y="729"/>
                  <a:pt x="2822" y="722"/>
                </a:cubicBezTo>
                <a:cubicBezTo>
                  <a:pt x="2822" y="715"/>
                  <a:pt x="2816" y="710"/>
                  <a:pt x="2809" y="710"/>
                </a:cubicBezTo>
                <a:cubicBezTo>
                  <a:pt x="2802" y="710"/>
                  <a:pt x="2797" y="715"/>
                  <a:pt x="2797" y="722"/>
                </a:cubicBezTo>
                <a:cubicBezTo>
                  <a:pt x="2797" y="729"/>
                  <a:pt x="2802" y="735"/>
                  <a:pt x="2809" y="735"/>
                </a:cubicBezTo>
                <a:close/>
                <a:moveTo>
                  <a:pt x="2849" y="735"/>
                </a:moveTo>
                <a:cubicBezTo>
                  <a:pt x="2856" y="735"/>
                  <a:pt x="2862" y="729"/>
                  <a:pt x="2862" y="722"/>
                </a:cubicBezTo>
                <a:cubicBezTo>
                  <a:pt x="2862" y="715"/>
                  <a:pt x="2856" y="710"/>
                  <a:pt x="2849" y="710"/>
                </a:cubicBezTo>
                <a:cubicBezTo>
                  <a:pt x="2842" y="710"/>
                  <a:pt x="2836" y="715"/>
                  <a:pt x="2836" y="722"/>
                </a:cubicBezTo>
                <a:cubicBezTo>
                  <a:pt x="2836" y="729"/>
                  <a:pt x="2842" y="735"/>
                  <a:pt x="2849" y="735"/>
                </a:cubicBezTo>
                <a:close/>
                <a:moveTo>
                  <a:pt x="2888" y="735"/>
                </a:moveTo>
                <a:cubicBezTo>
                  <a:pt x="2895" y="735"/>
                  <a:pt x="2901" y="729"/>
                  <a:pt x="2901" y="722"/>
                </a:cubicBezTo>
                <a:cubicBezTo>
                  <a:pt x="2901" y="715"/>
                  <a:pt x="2895" y="710"/>
                  <a:pt x="2888" y="710"/>
                </a:cubicBezTo>
                <a:cubicBezTo>
                  <a:pt x="2881" y="710"/>
                  <a:pt x="2875" y="715"/>
                  <a:pt x="2875" y="722"/>
                </a:cubicBezTo>
                <a:cubicBezTo>
                  <a:pt x="2875" y="729"/>
                  <a:pt x="2881" y="735"/>
                  <a:pt x="2888" y="735"/>
                </a:cubicBezTo>
                <a:close/>
                <a:moveTo>
                  <a:pt x="2967" y="735"/>
                </a:moveTo>
                <a:cubicBezTo>
                  <a:pt x="2974" y="735"/>
                  <a:pt x="2980" y="729"/>
                  <a:pt x="2980" y="722"/>
                </a:cubicBezTo>
                <a:cubicBezTo>
                  <a:pt x="2980" y="715"/>
                  <a:pt x="2974" y="710"/>
                  <a:pt x="2967" y="710"/>
                </a:cubicBezTo>
                <a:cubicBezTo>
                  <a:pt x="2960" y="710"/>
                  <a:pt x="2954" y="715"/>
                  <a:pt x="2954" y="722"/>
                </a:cubicBezTo>
                <a:cubicBezTo>
                  <a:pt x="2954" y="729"/>
                  <a:pt x="2960" y="735"/>
                  <a:pt x="2967" y="735"/>
                </a:cubicBezTo>
                <a:close/>
                <a:moveTo>
                  <a:pt x="3125" y="735"/>
                </a:moveTo>
                <a:cubicBezTo>
                  <a:pt x="3132" y="735"/>
                  <a:pt x="3137" y="729"/>
                  <a:pt x="3137" y="722"/>
                </a:cubicBezTo>
                <a:cubicBezTo>
                  <a:pt x="3137" y="715"/>
                  <a:pt x="3132" y="710"/>
                  <a:pt x="3125" y="710"/>
                </a:cubicBezTo>
                <a:cubicBezTo>
                  <a:pt x="3118" y="710"/>
                  <a:pt x="3112" y="715"/>
                  <a:pt x="3112" y="722"/>
                </a:cubicBezTo>
                <a:cubicBezTo>
                  <a:pt x="3112" y="729"/>
                  <a:pt x="3118" y="735"/>
                  <a:pt x="3125" y="735"/>
                </a:cubicBezTo>
                <a:close/>
                <a:moveTo>
                  <a:pt x="483" y="749"/>
                </a:moveTo>
                <a:cubicBezTo>
                  <a:pt x="476" y="749"/>
                  <a:pt x="471" y="755"/>
                  <a:pt x="471" y="762"/>
                </a:cubicBezTo>
                <a:cubicBezTo>
                  <a:pt x="471" y="769"/>
                  <a:pt x="476" y="774"/>
                  <a:pt x="483" y="774"/>
                </a:cubicBezTo>
                <a:cubicBezTo>
                  <a:pt x="490" y="774"/>
                  <a:pt x="496" y="769"/>
                  <a:pt x="496" y="762"/>
                </a:cubicBezTo>
                <a:cubicBezTo>
                  <a:pt x="496" y="755"/>
                  <a:pt x="490" y="749"/>
                  <a:pt x="483" y="749"/>
                </a:cubicBezTo>
                <a:close/>
                <a:moveTo>
                  <a:pt x="523" y="774"/>
                </a:moveTo>
                <a:cubicBezTo>
                  <a:pt x="530" y="774"/>
                  <a:pt x="535" y="769"/>
                  <a:pt x="535" y="762"/>
                </a:cubicBezTo>
                <a:cubicBezTo>
                  <a:pt x="535" y="755"/>
                  <a:pt x="530" y="749"/>
                  <a:pt x="523" y="749"/>
                </a:cubicBezTo>
                <a:cubicBezTo>
                  <a:pt x="516" y="749"/>
                  <a:pt x="510" y="755"/>
                  <a:pt x="510" y="762"/>
                </a:cubicBezTo>
                <a:cubicBezTo>
                  <a:pt x="510" y="769"/>
                  <a:pt x="516" y="774"/>
                  <a:pt x="523" y="774"/>
                </a:cubicBezTo>
                <a:close/>
                <a:moveTo>
                  <a:pt x="562" y="774"/>
                </a:moveTo>
                <a:cubicBezTo>
                  <a:pt x="569" y="774"/>
                  <a:pt x="575" y="769"/>
                  <a:pt x="575" y="762"/>
                </a:cubicBezTo>
                <a:cubicBezTo>
                  <a:pt x="575" y="755"/>
                  <a:pt x="569" y="749"/>
                  <a:pt x="562" y="749"/>
                </a:cubicBezTo>
                <a:cubicBezTo>
                  <a:pt x="555" y="749"/>
                  <a:pt x="549" y="755"/>
                  <a:pt x="549" y="762"/>
                </a:cubicBezTo>
                <a:cubicBezTo>
                  <a:pt x="549" y="769"/>
                  <a:pt x="555" y="774"/>
                  <a:pt x="562" y="774"/>
                </a:cubicBezTo>
                <a:close/>
                <a:moveTo>
                  <a:pt x="602" y="774"/>
                </a:moveTo>
                <a:cubicBezTo>
                  <a:pt x="609" y="774"/>
                  <a:pt x="614" y="769"/>
                  <a:pt x="614" y="762"/>
                </a:cubicBezTo>
                <a:cubicBezTo>
                  <a:pt x="614" y="755"/>
                  <a:pt x="609" y="749"/>
                  <a:pt x="602" y="749"/>
                </a:cubicBezTo>
                <a:cubicBezTo>
                  <a:pt x="595" y="749"/>
                  <a:pt x="589" y="755"/>
                  <a:pt x="589" y="762"/>
                </a:cubicBezTo>
                <a:cubicBezTo>
                  <a:pt x="589" y="769"/>
                  <a:pt x="595" y="774"/>
                  <a:pt x="602" y="774"/>
                </a:cubicBezTo>
                <a:close/>
                <a:moveTo>
                  <a:pt x="641" y="774"/>
                </a:moveTo>
                <a:cubicBezTo>
                  <a:pt x="648" y="774"/>
                  <a:pt x="654" y="769"/>
                  <a:pt x="654" y="762"/>
                </a:cubicBezTo>
                <a:cubicBezTo>
                  <a:pt x="654" y="755"/>
                  <a:pt x="648" y="749"/>
                  <a:pt x="641" y="749"/>
                </a:cubicBezTo>
                <a:cubicBezTo>
                  <a:pt x="634" y="749"/>
                  <a:pt x="628" y="755"/>
                  <a:pt x="628" y="762"/>
                </a:cubicBezTo>
                <a:cubicBezTo>
                  <a:pt x="628" y="769"/>
                  <a:pt x="634" y="774"/>
                  <a:pt x="641" y="774"/>
                </a:cubicBezTo>
                <a:close/>
                <a:moveTo>
                  <a:pt x="680" y="774"/>
                </a:moveTo>
                <a:cubicBezTo>
                  <a:pt x="687" y="774"/>
                  <a:pt x="693" y="769"/>
                  <a:pt x="693" y="762"/>
                </a:cubicBezTo>
                <a:cubicBezTo>
                  <a:pt x="693" y="755"/>
                  <a:pt x="687" y="749"/>
                  <a:pt x="680" y="749"/>
                </a:cubicBezTo>
                <a:cubicBezTo>
                  <a:pt x="673" y="749"/>
                  <a:pt x="668" y="755"/>
                  <a:pt x="668" y="762"/>
                </a:cubicBezTo>
                <a:cubicBezTo>
                  <a:pt x="668" y="769"/>
                  <a:pt x="673" y="774"/>
                  <a:pt x="680" y="774"/>
                </a:cubicBezTo>
                <a:close/>
                <a:moveTo>
                  <a:pt x="720" y="774"/>
                </a:moveTo>
                <a:cubicBezTo>
                  <a:pt x="727" y="774"/>
                  <a:pt x="733" y="769"/>
                  <a:pt x="733" y="762"/>
                </a:cubicBezTo>
                <a:cubicBezTo>
                  <a:pt x="733" y="755"/>
                  <a:pt x="727" y="749"/>
                  <a:pt x="720" y="749"/>
                </a:cubicBezTo>
                <a:cubicBezTo>
                  <a:pt x="713" y="749"/>
                  <a:pt x="707" y="755"/>
                  <a:pt x="707" y="762"/>
                </a:cubicBezTo>
                <a:cubicBezTo>
                  <a:pt x="707" y="769"/>
                  <a:pt x="713" y="774"/>
                  <a:pt x="720" y="774"/>
                </a:cubicBezTo>
                <a:close/>
                <a:moveTo>
                  <a:pt x="759" y="774"/>
                </a:moveTo>
                <a:cubicBezTo>
                  <a:pt x="766" y="774"/>
                  <a:pt x="772" y="769"/>
                  <a:pt x="772" y="762"/>
                </a:cubicBezTo>
                <a:cubicBezTo>
                  <a:pt x="772" y="755"/>
                  <a:pt x="766" y="749"/>
                  <a:pt x="759" y="749"/>
                </a:cubicBezTo>
                <a:cubicBezTo>
                  <a:pt x="752" y="749"/>
                  <a:pt x="747" y="755"/>
                  <a:pt x="747" y="762"/>
                </a:cubicBezTo>
                <a:cubicBezTo>
                  <a:pt x="747" y="769"/>
                  <a:pt x="752" y="774"/>
                  <a:pt x="759" y="774"/>
                </a:cubicBezTo>
                <a:close/>
                <a:moveTo>
                  <a:pt x="799" y="774"/>
                </a:moveTo>
                <a:cubicBezTo>
                  <a:pt x="806" y="774"/>
                  <a:pt x="811" y="769"/>
                  <a:pt x="811" y="762"/>
                </a:cubicBezTo>
                <a:cubicBezTo>
                  <a:pt x="811" y="755"/>
                  <a:pt x="806" y="749"/>
                  <a:pt x="799" y="749"/>
                </a:cubicBezTo>
                <a:cubicBezTo>
                  <a:pt x="792" y="749"/>
                  <a:pt x="786" y="755"/>
                  <a:pt x="786" y="762"/>
                </a:cubicBezTo>
                <a:cubicBezTo>
                  <a:pt x="786" y="769"/>
                  <a:pt x="792" y="774"/>
                  <a:pt x="799" y="774"/>
                </a:cubicBezTo>
                <a:close/>
                <a:moveTo>
                  <a:pt x="838" y="774"/>
                </a:moveTo>
                <a:cubicBezTo>
                  <a:pt x="845" y="774"/>
                  <a:pt x="851" y="769"/>
                  <a:pt x="851" y="762"/>
                </a:cubicBezTo>
                <a:cubicBezTo>
                  <a:pt x="851" y="755"/>
                  <a:pt x="845" y="749"/>
                  <a:pt x="838" y="749"/>
                </a:cubicBezTo>
                <a:cubicBezTo>
                  <a:pt x="831" y="749"/>
                  <a:pt x="825" y="755"/>
                  <a:pt x="825" y="762"/>
                </a:cubicBezTo>
                <a:cubicBezTo>
                  <a:pt x="825" y="769"/>
                  <a:pt x="831" y="774"/>
                  <a:pt x="838" y="774"/>
                </a:cubicBezTo>
                <a:close/>
                <a:moveTo>
                  <a:pt x="878" y="774"/>
                </a:moveTo>
                <a:cubicBezTo>
                  <a:pt x="885" y="774"/>
                  <a:pt x="890" y="769"/>
                  <a:pt x="890" y="762"/>
                </a:cubicBezTo>
                <a:cubicBezTo>
                  <a:pt x="890" y="755"/>
                  <a:pt x="885" y="749"/>
                  <a:pt x="878" y="749"/>
                </a:cubicBezTo>
                <a:cubicBezTo>
                  <a:pt x="871" y="749"/>
                  <a:pt x="865" y="755"/>
                  <a:pt x="865" y="762"/>
                </a:cubicBezTo>
                <a:cubicBezTo>
                  <a:pt x="865" y="769"/>
                  <a:pt x="871" y="774"/>
                  <a:pt x="878" y="774"/>
                </a:cubicBezTo>
                <a:close/>
                <a:moveTo>
                  <a:pt x="930" y="762"/>
                </a:moveTo>
                <a:cubicBezTo>
                  <a:pt x="930" y="755"/>
                  <a:pt x="924" y="749"/>
                  <a:pt x="917" y="749"/>
                </a:cubicBezTo>
                <a:cubicBezTo>
                  <a:pt x="910" y="749"/>
                  <a:pt x="904" y="755"/>
                  <a:pt x="904" y="762"/>
                </a:cubicBezTo>
                <a:cubicBezTo>
                  <a:pt x="904" y="769"/>
                  <a:pt x="910" y="774"/>
                  <a:pt x="917" y="774"/>
                </a:cubicBezTo>
                <a:cubicBezTo>
                  <a:pt x="924" y="774"/>
                  <a:pt x="930" y="769"/>
                  <a:pt x="930" y="762"/>
                </a:cubicBezTo>
                <a:close/>
                <a:moveTo>
                  <a:pt x="1666" y="774"/>
                </a:moveTo>
                <a:cubicBezTo>
                  <a:pt x="1673" y="774"/>
                  <a:pt x="1679" y="769"/>
                  <a:pt x="1679" y="762"/>
                </a:cubicBezTo>
                <a:cubicBezTo>
                  <a:pt x="1679" y="755"/>
                  <a:pt x="1673" y="749"/>
                  <a:pt x="1666" y="749"/>
                </a:cubicBezTo>
                <a:cubicBezTo>
                  <a:pt x="1659" y="749"/>
                  <a:pt x="1653" y="755"/>
                  <a:pt x="1653" y="762"/>
                </a:cubicBezTo>
                <a:cubicBezTo>
                  <a:pt x="1653" y="769"/>
                  <a:pt x="1659" y="774"/>
                  <a:pt x="1666" y="774"/>
                </a:cubicBezTo>
                <a:close/>
                <a:moveTo>
                  <a:pt x="1705" y="774"/>
                </a:moveTo>
                <a:cubicBezTo>
                  <a:pt x="1713" y="774"/>
                  <a:pt x="1718" y="769"/>
                  <a:pt x="1718" y="762"/>
                </a:cubicBezTo>
                <a:cubicBezTo>
                  <a:pt x="1718" y="755"/>
                  <a:pt x="1713" y="749"/>
                  <a:pt x="1705" y="749"/>
                </a:cubicBezTo>
                <a:cubicBezTo>
                  <a:pt x="1698" y="749"/>
                  <a:pt x="1693" y="755"/>
                  <a:pt x="1693" y="762"/>
                </a:cubicBezTo>
                <a:cubicBezTo>
                  <a:pt x="1693" y="769"/>
                  <a:pt x="1698" y="774"/>
                  <a:pt x="1705" y="774"/>
                </a:cubicBezTo>
                <a:close/>
                <a:moveTo>
                  <a:pt x="1745" y="774"/>
                </a:moveTo>
                <a:cubicBezTo>
                  <a:pt x="1752" y="774"/>
                  <a:pt x="1758" y="769"/>
                  <a:pt x="1758" y="762"/>
                </a:cubicBezTo>
                <a:cubicBezTo>
                  <a:pt x="1758" y="755"/>
                  <a:pt x="1752" y="749"/>
                  <a:pt x="1745" y="749"/>
                </a:cubicBezTo>
                <a:cubicBezTo>
                  <a:pt x="1738" y="749"/>
                  <a:pt x="1732" y="755"/>
                  <a:pt x="1732" y="762"/>
                </a:cubicBezTo>
                <a:cubicBezTo>
                  <a:pt x="1732" y="769"/>
                  <a:pt x="1738" y="774"/>
                  <a:pt x="1745" y="774"/>
                </a:cubicBezTo>
                <a:close/>
                <a:moveTo>
                  <a:pt x="1784" y="774"/>
                </a:moveTo>
                <a:cubicBezTo>
                  <a:pt x="1791" y="774"/>
                  <a:pt x="1797" y="769"/>
                  <a:pt x="1797" y="762"/>
                </a:cubicBezTo>
                <a:cubicBezTo>
                  <a:pt x="1797" y="755"/>
                  <a:pt x="1791" y="749"/>
                  <a:pt x="1784" y="749"/>
                </a:cubicBezTo>
                <a:cubicBezTo>
                  <a:pt x="1777" y="749"/>
                  <a:pt x="1772" y="755"/>
                  <a:pt x="1772" y="762"/>
                </a:cubicBezTo>
                <a:cubicBezTo>
                  <a:pt x="1772" y="769"/>
                  <a:pt x="1777" y="774"/>
                  <a:pt x="1784" y="774"/>
                </a:cubicBezTo>
                <a:close/>
                <a:moveTo>
                  <a:pt x="2060" y="752"/>
                </a:moveTo>
                <a:cubicBezTo>
                  <a:pt x="2055" y="752"/>
                  <a:pt x="2051" y="757"/>
                  <a:pt x="2051" y="762"/>
                </a:cubicBezTo>
                <a:cubicBezTo>
                  <a:pt x="2051" y="767"/>
                  <a:pt x="2055" y="771"/>
                  <a:pt x="2060" y="771"/>
                </a:cubicBezTo>
                <a:cubicBezTo>
                  <a:pt x="2065" y="771"/>
                  <a:pt x="2070" y="767"/>
                  <a:pt x="2070" y="762"/>
                </a:cubicBezTo>
                <a:cubicBezTo>
                  <a:pt x="2070" y="757"/>
                  <a:pt x="2065" y="752"/>
                  <a:pt x="2060" y="752"/>
                </a:cubicBezTo>
                <a:close/>
                <a:moveTo>
                  <a:pt x="2100" y="774"/>
                </a:moveTo>
                <a:cubicBezTo>
                  <a:pt x="2107" y="774"/>
                  <a:pt x="2112" y="769"/>
                  <a:pt x="2112" y="762"/>
                </a:cubicBezTo>
                <a:cubicBezTo>
                  <a:pt x="2112" y="755"/>
                  <a:pt x="2107" y="749"/>
                  <a:pt x="2100" y="749"/>
                </a:cubicBezTo>
                <a:cubicBezTo>
                  <a:pt x="2093" y="749"/>
                  <a:pt x="2087" y="755"/>
                  <a:pt x="2087" y="762"/>
                </a:cubicBezTo>
                <a:cubicBezTo>
                  <a:pt x="2087" y="769"/>
                  <a:pt x="2093" y="774"/>
                  <a:pt x="2100" y="774"/>
                </a:cubicBezTo>
                <a:close/>
                <a:moveTo>
                  <a:pt x="2139" y="774"/>
                </a:moveTo>
                <a:cubicBezTo>
                  <a:pt x="2146" y="774"/>
                  <a:pt x="2152" y="769"/>
                  <a:pt x="2152" y="762"/>
                </a:cubicBezTo>
                <a:cubicBezTo>
                  <a:pt x="2152" y="755"/>
                  <a:pt x="2146" y="749"/>
                  <a:pt x="2139" y="749"/>
                </a:cubicBezTo>
                <a:cubicBezTo>
                  <a:pt x="2132" y="749"/>
                  <a:pt x="2126" y="755"/>
                  <a:pt x="2126" y="762"/>
                </a:cubicBezTo>
                <a:cubicBezTo>
                  <a:pt x="2126" y="769"/>
                  <a:pt x="2132" y="774"/>
                  <a:pt x="2139" y="774"/>
                </a:cubicBezTo>
                <a:close/>
                <a:moveTo>
                  <a:pt x="2179" y="774"/>
                </a:moveTo>
                <a:cubicBezTo>
                  <a:pt x="2186" y="774"/>
                  <a:pt x="2191" y="769"/>
                  <a:pt x="2191" y="762"/>
                </a:cubicBezTo>
                <a:cubicBezTo>
                  <a:pt x="2191" y="755"/>
                  <a:pt x="2186" y="749"/>
                  <a:pt x="2179" y="749"/>
                </a:cubicBezTo>
                <a:cubicBezTo>
                  <a:pt x="2172" y="749"/>
                  <a:pt x="2166" y="755"/>
                  <a:pt x="2166" y="762"/>
                </a:cubicBezTo>
                <a:cubicBezTo>
                  <a:pt x="2166" y="769"/>
                  <a:pt x="2172" y="774"/>
                  <a:pt x="2179" y="774"/>
                </a:cubicBezTo>
                <a:close/>
                <a:moveTo>
                  <a:pt x="2218" y="774"/>
                </a:moveTo>
                <a:cubicBezTo>
                  <a:pt x="2225" y="774"/>
                  <a:pt x="2231" y="769"/>
                  <a:pt x="2231" y="762"/>
                </a:cubicBezTo>
                <a:cubicBezTo>
                  <a:pt x="2231" y="755"/>
                  <a:pt x="2225" y="749"/>
                  <a:pt x="2218" y="749"/>
                </a:cubicBezTo>
                <a:cubicBezTo>
                  <a:pt x="2211" y="749"/>
                  <a:pt x="2205" y="755"/>
                  <a:pt x="2205" y="762"/>
                </a:cubicBezTo>
                <a:cubicBezTo>
                  <a:pt x="2205" y="769"/>
                  <a:pt x="2211" y="774"/>
                  <a:pt x="2218" y="774"/>
                </a:cubicBezTo>
                <a:close/>
                <a:moveTo>
                  <a:pt x="2257" y="774"/>
                </a:moveTo>
                <a:cubicBezTo>
                  <a:pt x="2264" y="774"/>
                  <a:pt x="2270" y="769"/>
                  <a:pt x="2270" y="762"/>
                </a:cubicBezTo>
                <a:cubicBezTo>
                  <a:pt x="2270" y="755"/>
                  <a:pt x="2264" y="749"/>
                  <a:pt x="2257" y="749"/>
                </a:cubicBezTo>
                <a:cubicBezTo>
                  <a:pt x="2250" y="749"/>
                  <a:pt x="2245" y="755"/>
                  <a:pt x="2245" y="762"/>
                </a:cubicBezTo>
                <a:cubicBezTo>
                  <a:pt x="2245" y="769"/>
                  <a:pt x="2250" y="774"/>
                  <a:pt x="2257" y="774"/>
                </a:cubicBezTo>
                <a:close/>
                <a:moveTo>
                  <a:pt x="2297" y="774"/>
                </a:moveTo>
                <a:cubicBezTo>
                  <a:pt x="2304" y="774"/>
                  <a:pt x="2310" y="769"/>
                  <a:pt x="2310" y="762"/>
                </a:cubicBezTo>
                <a:cubicBezTo>
                  <a:pt x="2310" y="755"/>
                  <a:pt x="2304" y="749"/>
                  <a:pt x="2297" y="749"/>
                </a:cubicBezTo>
                <a:cubicBezTo>
                  <a:pt x="2290" y="749"/>
                  <a:pt x="2284" y="755"/>
                  <a:pt x="2284" y="762"/>
                </a:cubicBezTo>
                <a:cubicBezTo>
                  <a:pt x="2284" y="769"/>
                  <a:pt x="2290" y="774"/>
                  <a:pt x="2297" y="774"/>
                </a:cubicBezTo>
                <a:close/>
                <a:moveTo>
                  <a:pt x="2336" y="774"/>
                </a:moveTo>
                <a:cubicBezTo>
                  <a:pt x="2343" y="774"/>
                  <a:pt x="2349" y="769"/>
                  <a:pt x="2349" y="762"/>
                </a:cubicBezTo>
                <a:cubicBezTo>
                  <a:pt x="2349" y="755"/>
                  <a:pt x="2343" y="749"/>
                  <a:pt x="2336" y="749"/>
                </a:cubicBezTo>
                <a:cubicBezTo>
                  <a:pt x="2329" y="749"/>
                  <a:pt x="2323" y="755"/>
                  <a:pt x="2323" y="762"/>
                </a:cubicBezTo>
                <a:cubicBezTo>
                  <a:pt x="2323" y="769"/>
                  <a:pt x="2329" y="774"/>
                  <a:pt x="2336" y="774"/>
                </a:cubicBezTo>
                <a:close/>
                <a:moveTo>
                  <a:pt x="2376" y="774"/>
                </a:moveTo>
                <a:cubicBezTo>
                  <a:pt x="2383" y="774"/>
                  <a:pt x="2388" y="769"/>
                  <a:pt x="2388" y="762"/>
                </a:cubicBezTo>
                <a:cubicBezTo>
                  <a:pt x="2388" y="755"/>
                  <a:pt x="2383" y="749"/>
                  <a:pt x="2376" y="749"/>
                </a:cubicBezTo>
                <a:cubicBezTo>
                  <a:pt x="2369" y="749"/>
                  <a:pt x="2363" y="755"/>
                  <a:pt x="2363" y="762"/>
                </a:cubicBezTo>
                <a:cubicBezTo>
                  <a:pt x="2363" y="769"/>
                  <a:pt x="2369" y="774"/>
                  <a:pt x="2376" y="774"/>
                </a:cubicBezTo>
                <a:close/>
                <a:moveTo>
                  <a:pt x="2415" y="774"/>
                </a:moveTo>
                <a:cubicBezTo>
                  <a:pt x="2422" y="774"/>
                  <a:pt x="2428" y="769"/>
                  <a:pt x="2428" y="762"/>
                </a:cubicBezTo>
                <a:cubicBezTo>
                  <a:pt x="2428" y="755"/>
                  <a:pt x="2422" y="749"/>
                  <a:pt x="2415" y="749"/>
                </a:cubicBezTo>
                <a:cubicBezTo>
                  <a:pt x="2408" y="749"/>
                  <a:pt x="2402" y="755"/>
                  <a:pt x="2402" y="762"/>
                </a:cubicBezTo>
                <a:cubicBezTo>
                  <a:pt x="2402" y="769"/>
                  <a:pt x="2408" y="774"/>
                  <a:pt x="2415" y="774"/>
                </a:cubicBezTo>
                <a:close/>
                <a:moveTo>
                  <a:pt x="2455" y="774"/>
                </a:moveTo>
                <a:cubicBezTo>
                  <a:pt x="2462" y="774"/>
                  <a:pt x="2467" y="769"/>
                  <a:pt x="2467" y="762"/>
                </a:cubicBezTo>
                <a:cubicBezTo>
                  <a:pt x="2467" y="755"/>
                  <a:pt x="2462" y="749"/>
                  <a:pt x="2455" y="749"/>
                </a:cubicBezTo>
                <a:cubicBezTo>
                  <a:pt x="2447" y="749"/>
                  <a:pt x="2442" y="755"/>
                  <a:pt x="2442" y="762"/>
                </a:cubicBezTo>
                <a:cubicBezTo>
                  <a:pt x="2442" y="769"/>
                  <a:pt x="2447" y="774"/>
                  <a:pt x="2455" y="774"/>
                </a:cubicBezTo>
                <a:close/>
                <a:moveTo>
                  <a:pt x="2494" y="774"/>
                </a:moveTo>
                <a:cubicBezTo>
                  <a:pt x="2501" y="774"/>
                  <a:pt x="2507" y="769"/>
                  <a:pt x="2507" y="762"/>
                </a:cubicBezTo>
                <a:cubicBezTo>
                  <a:pt x="2507" y="755"/>
                  <a:pt x="2501" y="749"/>
                  <a:pt x="2494" y="749"/>
                </a:cubicBezTo>
                <a:cubicBezTo>
                  <a:pt x="2487" y="749"/>
                  <a:pt x="2481" y="755"/>
                  <a:pt x="2481" y="762"/>
                </a:cubicBezTo>
                <a:cubicBezTo>
                  <a:pt x="2481" y="769"/>
                  <a:pt x="2487" y="774"/>
                  <a:pt x="2494" y="774"/>
                </a:cubicBezTo>
                <a:close/>
                <a:moveTo>
                  <a:pt x="2533" y="774"/>
                </a:moveTo>
                <a:cubicBezTo>
                  <a:pt x="2540" y="774"/>
                  <a:pt x="2546" y="769"/>
                  <a:pt x="2546" y="762"/>
                </a:cubicBezTo>
                <a:cubicBezTo>
                  <a:pt x="2546" y="755"/>
                  <a:pt x="2540" y="749"/>
                  <a:pt x="2533" y="749"/>
                </a:cubicBezTo>
                <a:cubicBezTo>
                  <a:pt x="2526" y="749"/>
                  <a:pt x="2521" y="755"/>
                  <a:pt x="2521" y="762"/>
                </a:cubicBezTo>
                <a:cubicBezTo>
                  <a:pt x="2521" y="769"/>
                  <a:pt x="2526" y="774"/>
                  <a:pt x="2533" y="774"/>
                </a:cubicBezTo>
                <a:close/>
                <a:moveTo>
                  <a:pt x="2573" y="774"/>
                </a:moveTo>
                <a:cubicBezTo>
                  <a:pt x="2580" y="774"/>
                  <a:pt x="2586" y="769"/>
                  <a:pt x="2586" y="762"/>
                </a:cubicBezTo>
                <a:cubicBezTo>
                  <a:pt x="2586" y="755"/>
                  <a:pt x="2580" y="749"/>
                  <a:pt x="2573" y="749"/>
                </a:cubicBezTo>
                <a:cubicBezTo>
                  <a:pt x="2566" y="749"/>
                  <a:pt x="2560" y="755"/>
                  <a:pt x="2560" y="762"/>
                </a:cubicBezTo>
                <a:cubicBezTo>
                  <a:pt x="2560" y="769"/>
                  <a:pt x="2566" y="774"/>
                  <a:pt x="2573" y="774"/>
                </a:cubicBezTo>
                <a:close/>
                <a:moveTo>
                  <a:pt x="2612" y="774"/>
                </a:moveTo>
                <a:cubicBezTo>
                  <a:pt x="2619" y="774"/>
                  <a:pt x="2625" y="769"/>
                  <a:pt x="2625" y="762"/>
                </a:cubicBezTo>
                <a:cubicBezTo>
                  <a:pt x="2625" y="755"/>
                  <a:pt x="2619" y="749"/>
                  <a:pt x="2612" y="749"/>
                </a:cubicBezTo>
                <a:cubicBezTo>
                  <a:pt x="2605" y="749"/>
                  <a:pt x="2599" y="755"/>
                  <a:pt x="2599" y="762"/>
                </a:cubicBezTo>
                <a:cubicBezTo>
                  <a:pt x="2599" y="769"/>
                  <a:pt x="2605" y="774"/>
                  <a:pt x="2612" y="774"/>
                </a:cubicBezTo>
                <a:close/>
                <a:moveTo>
                  <a:pt x="2652" y="774"/>
                </a:moveTo>
                <a:cubicBezTo>
                  <a:pt x="2659" y="774"/>
                  <a:pt x="2664" y="769"/>
                  <a:pt x="2664" y="762"/>
                </a:cubicBezTo>
                <a:cubicBezTo>
                  <a:pt x="2664" y="755"/>
                  <a:pt x="2659" y="749"/>
                  <a:pt x="2652" y="749"/>
                </a:cubicBezTo>
                <a:cubicBezTo>
                  <a:pt x="2645" y="749"/>
                  <a:pt x="2639" y="755"/>
                  <a:pt x="2639" y="762"/>
                </a:cubicBezTo>
                <a:cubicBezTo>
                  <a:pt x="2639" y="769"/>
                  <a:pt x="2645" y="774"/>
                  <a:pt x="2652" y="774"/>
                </a:cubicBezTo>
                <a:close/>
                <a:moveTo>
                  <a:pt x="2691" y="774"/>
                </a:moveTo>
                <a:cubicBezTo>
                  <a:pt x="2698" y="774"/>
                  <a:pt x="2704" y="769"/>
                  <a:pt x="2704" y="762"/>
                </a:cubicBezTo>
                <a:cubicBezTo>
                  <a:pt x="2704" y="755"/>
                  <a:pt x="2698" y="749"/>
                  <a:pt x="2691" y="749"/>
                </a:cubicBezTo>
                <a:cubicBezTo>
                  <a:pt x="2684" y="749"/>
                  <a:pt x="2678" y="755"/>
                  <a:pt x="2678" y="762"/>
                </a:cubicBezTo>
                <a:cubicBezTo>
                  <a:pt x="2678" y="769"/>
                  <a:pt x="2684" y="774"/>
                  <a:pt x="2691" y="774"/>
                </a:cubicBezTo>
                <a:close/>
                <a:moveTo>
                  <a:pt x="2730" y="774"/>
                </a:moveTo>
                <a:cubicBezTo>
                  <a:pt x="2738" y="774"/>
                  <a:pt x="2743" y="769"/>
                  <a:pt x="2743" y="762"/>
                </a:cubicBezTo>
                <a:cubicBezTo>
                  <a:pt x="2743" y="755"/>
                  <a:pt x="2738" y="749"/>
                  <a:pt x="2730" y="749"/>
                </a:cubicBezTo>
                <a:cubicBezTo>
                  <a:pt x="2723" y="749"/>
                  <a:pt x="2718" y="755"/>
                  <a:pt x="2718" y="762"/>
                </a:cubicBezTo>
                <a:cubicBezTo>
                  <a:pt x="2718" y="769"/>
                  <a:pt x="2723" y="774"/>
                  <a:pt x="2730" y="774"/>
                </a:cubicBezTo>
                <a:close/>
                <a:moveTo>
                  <a:pt x="2770" y="774"/>
                </a:moveTo>
                <a:cubicBezTo>
                  <a:pt x="2777" y="774"/>
                  <a:pt x="2783" y="769"/>
                  <a:pt x="2783" y="762"/>
                </a:cubicBezTo>
                <a:cubicBezTo>
                  <a:pt x="2783" y="755"/>
                  <a:pt x="2777" y="749"/>
                  <a:pt x="2770" y="749"/>
                </a:cubicBezTo>
                <a:cubicBezTo>
                  <a:pt x="2763" y="749"/>
                  <a:pt x="2757" y="755"/>
                  <a:pt x="2757" y="762"/>
                </a:cubicBezTo>
                <a:cubicBezTo>
                  <a:pt x="2757" y="769"/>
                  <a:pt x="2763" y="774"/>
                  <a:pt x="2770" y="774"/>
                </a:cubicBezTo>
                <a:close/>
                <a:moveTo>
                  <a:pt x="2809" y="774"/>
                </a:moveTo>
                <a:cubicBezTo>
                  <a:pt x="2816" y="774"/>
                  <a:pt x="2822" y="769"/>
                  <a:pt x="2822" y="762"/>
                </a:cubicBezTo>
                <a:cubicBezTo>
                  <a:pt x="2822" y="755"/>
                  <a:pt x="2816" y="749"/>
                  <a:pt x="2809" y="749"/>
                </a:cubicBezTo>
                <a:cubicBezTo>
                  <a:pt x="2802" y="749"/>
                  <a:pt x="2797" y="755"/>
                  <a:pt x="2797" y="762"/>
                </a:cubicBezTo>
                <a:cubicBezTo>
                  <a:pt x="2797" y="769"/>
                  <a:pt x="2802" y="774"/>
                  <a:pt x="2809" y="774"/>
                </a:cubicBezTo>
                <a:close/>
                <a:moveTo>
                  <a:pt x="2849" y="774"/>
                </a:moveTo>
                <a:cubicBezTo>
                  <a:pt x="2856" y="774"/>
                  <a:pt x="2862" y="769"/>
                  <a:pt x="2862" y="762"/>
                </a:cubicBezTo>
                <a:cubicBezTo>
                  <a:pt x="2862" y="755"/>
                  <a:pt x="2856" y="749"/>
                  <a:pt x="2849" y="749"/>
                </a:cubicBezTo>
                <a:cubicBezTo>
                  <a:pt x="2842" y="749"/>
                  <a:pt x="2836" y="755"/>
                  <a:pt x="2836" y="762"/>
                </a:cubicBezTo>
                <a:cubicBezTo>
                  <a:pt x="2836" y="769"/>
                  <a:pt x="2842" y="774"/>
                  <a:pt x="2849" y="774"/>
                </a:cubicBezTo>
                <a:close/>
                <a:moveTo>
                  <a:pt x="2888" y="774"/>
                </a:moveTo>
                <a:cubicBezTo>
                  <a:pt x="2895" y="774"/>
                  <a:pt x="2901" y="769"/>
                  <a:pt x="2901" y="762"/>
                </a:cubicBezTo>
                <a:cubicBezTo>
                  <a:pt x="2901" y="755"/>
                  <a:pt x="2895" y="749"/>
                  <a:pt x="2888" y="749"/>
                </a:cubicBezTo>
                <a:cubicBezTo>
                  <a:pt x="2881" y="749"/>
                  <a:pt x="2875" y="755"/>
                  <a:pt x="2875" y="762"/>
                </a:cubicBezTo>
                <a:cubicBezTo>
                  <a:pt x="2875" y="769"/>
                  <a:pt x="2881" y="774"/>
                  <a:pt x="2888" y="774"/>
                </a:cubicBezTo>
                <a:close/>
                <a:moveTo>
                  <a:pt x="3046" y="749"/>
                </a:moveTo>
                <a:cubicBezTo>
                  <a:pt x="3039" y="749"/>
                  <a:pt x="3033" y="755"/>
                  <a:pt x="3033" y="762"/>
                </a:cubicBezTo>
                <a:cubicBezTo>
                  <a:pt x="3033" y="769"/>
                  <a:pt x="3039" y="774"/>
                  <a:pt x="3046" y="774"/>
                </a:cubicBezTo>
                <a:cubicBezTo>
                  <a:pt x="3053" y="774"/>
                  <a:pt x="3059" y="769"/>
                  <a:pt x="3059" y="762"/>
                </a:cubicBezTo>
                <a:cubicBezTo>
                  <a:pt x="3059" y="755"/>
                  <a:pt x="3053" y="749"/>
                  <a:pt x="3046" y="749"/>
                </a:cubicBezTo>
                <a:close/>
                <a:moveTo>
                  <a:pt x="3077" y="762"/>
                </a:moveTo>
                <a:cubicBezTo>
                  <a:pt x="3077" y="766"/>
                  <a:pt x="3081" y="770"/>
                  <a:pt x="3085" y="770"/>
                </a:cubicBezTo>
                <a:cubicBezTo>
                  <a:pt x="3090" y="770"/>
                  <a:pt x="3093" y="766"/>
                  <a:pt x="3093" y="762"/>
                </a:cubicBezTo>
                <a:cubicBezTo>
                  <a:pt x="3093" y="757"/>
                  <a:pt x="3090" y="754"/>
                  <a:pt x="3085" y="754"/>
                </a:cubicBezTo>
                <a:cubicBezTo>
                  <a:pt x="3081" y="754"/>
                  <a:pt x="3077" y="757"/>
                  <a:pt x="3077" y="762"/>
                </a:cubicBezTo>
                <a:close/>
                <a:moveTo>
                  <a:pt x="523" y="788"/>
                </a:moveTo>
                <a:cubicBezTo>
                  <a:pt x="516" y="788"/>
                  <a:pt x="510" y="794"/>
                  <a:pt x="510" y="801"/>
                </a:cubicBezTo>
                <a:cubicBezTo>
                  <a:pt x="510" y="808"/>
                  <a:pt x="516" y="814"/>
                  <a:pt x="523" y="814"/>
                </a:cubicBezTo>
                <a:cubicBezTo>
                  <a:pt x="530" y="814"/>
                  <a:pt x="535" y="808"/>
                  <a:pt x="535" y="801"/>
                </a:cubicBezTo>
                <a:cubicBezTo>
                  <a:pt x="535" y="794"/>
                  <a:pt x="530" y="788"/>
                  <a:pt x="523" y="788"/>
                </a:cubicBezTo>
                <a:close/>
                <a:moveTo>
                  <a:pt x="562" y="788"/>
                </a:moveTo>
                <a:cubicBezTo>
                  <a:pt x="555" y="788"/>
                  <a:pt x="549" y="794"/>
                  <a:pt x="549" y="801"/>
                </a:cubicBezTo>
                <a:cubicBezTo>
                  <a:pt x="549" y="808"/>
                  <a:pt x="555" y="814"/>
                  <a:pt x="562" y="814"/>
                </a:cubicBezTo>
                <a:cubicBezTo>
                  <a:pt x="569" y="814"/>
                  <a:pt x="575" y="808"/>
                  <a:pt x="575" y="801"/>
                </a:cubicBezTo>
                <a:cubicBezTo>
                  <a:pt x="575" y="794"/>
                  <a:pt x="569" y="788"/>
                  <a:pt x="562" y="788"/>
                </a:cubicBezTo>
                <a:close/>
                <a:moveTo>
                  <a:pt x="602" y="814"/>
                </a:moveTo>
                <a:cubicBezTo>
                  <a:pt x="609" y="814"/>
                  <a:pt x="614" y="808"/>
                  <a:pt x="614" y="801"/>
                </a:cubicBezTo>
                <a:cubicBezTo>
                  <a:pt x="614" y="794"/>
                  <a:pt x="609" y="788"/>
                  <a:pt x="602" y="788"/>
                </a:cubicBezTo>
                <a:cubicBezTo>
                  <a:pt x="595" y="788"/>
                  <a:pt x="589" y="794"/>
                  <a:pt x="589" y="801"/>
                </a:cubicBezTo>
                <a:cubicBezTo>
                  <a:pt x="589" y="808"/>
                  <a:pt x="595" y="814"/>
                  <a:pt x="602" y="814"/>
                </a:cubicBezTo>
                <a:close/>
                <a:moveTo>
                  <a:pt x="641" y="814"/>
                </a:moveTo>
                <a:cubicBezTo>
                  <a:pt x="648" y="814"/>
                  <a:pt x="654" y="808"/>
                  <a:pt x="654" y="801"/>
                </a:cubicBezTo>
                <a:cubicBezTo>
                  <a:pt x="654" y="794"/>
                  <a:pt x="648" y="788"/>
                  <a:pt x="641" y="788"/>
                </a:cubicBezTo>
                <a:cubicBezTo>
                  <a:pt x="634" y="788"/>
                  <a:pt x="628" y="794"/>
                  <a:pt x="628" y="801"/>
                </a:cubicBezTo>
                <a:cubicBezTo>
                  <a:pt x="628" y="808"/>
                  <a:pt x="634" y="814"/>
                  <a:pt x="641" y="814"/>
                </a:cubicBezTo>
                <a:close/>
                <a:moveTo>
                  <a:pt x="680" y="814"/>
                </a:moveTo>
                <a:cubicBezTo>
                  <a:pt x="687" y="814"/>
                  <a:pt x="693" y="808"/>
                  <a:pt x="693" y="801"/>
                </a:cubicBezTo>
                <a:cubicBezTo>
                  <a:pt x="693" y="794"/>
                  <a:pt x="687" y="788"/>
                  <a:pt x="680" y="788"/>
                </a:cubicBezTo>
                <a:cubicBezTo>
                  <a:pt x="673" y="788"/>
                  <a:pt x="668" y="794"/>
                  <a:pt x="668" y="801"/>
                </a:cubicBezTo>
                <a:cubicBezTo>
                  <a:pt x="668" y="808"/>
                  <a:pt x="673" y="814"/>
                  <a:pt x="680" y="814"/>
                </a:cubicBezTo>
                <a:close/>
                <a:moveTo>
                  <a:pt x="720" y="814"/>
                </a:moveTo>
                <a:cubicBezTo>
                  <a:pt x="727" y="814"/>
                  <a:pt x="733" y="808"/>
                  <a:pt x="733" y="801"/>
                </a:cubicBezTo>
                <a:cubicBezTo>
                  <a:pt x="733" y="794"/>
                  <a:pt x="727" y="788"/>
                  <a:pt x="720" y="788"/>
                </a:cubicBezTo>
                <a:cubicBezTo>
                  <a:pt x="713" y="788"/>
                  <a:pt x="707" y="794"/>
                  <a:pt x="707" y="801"/>
                </a:cubicBezTo>
                <a:cubicBezTo>
                  <a:pt x="707" y="808"/>
                  <a:pt x="713" y="814"/>
                  <a:pt x="720" y="814"/>
                </a:cubicBezTo>
                <a:close/>
                <a:moveTo>
                  <a:pt x="759" y="814"/>
                </a:moveTo>
                <a:cubicBezTo>
                  <a:pt x="766" y="814"/>
                  <a:pt x="772" y="808"/>
                  <a:pt x="772" y="801"/>
                </a:cubicBezTo>
                <a:cubicBezTo>
                  <a:pt x="772" y="794"/>
                  <a:pt x="766" y="788"/>
                  <a:pt x="759" y="788"/>
                </a:cubicBezTo>
                <a:cubicBezTo>
                  <a:pt x="752" y="788"/>
                  <a:pt x="747" y="794"/>
                  <a:pt x="747" y="801"/>
                </a:cubicBezTo>
                <a:cubicBezTo>
                  <a:pt x="747" y="808"/>
                  <a:pt x="752" y="814"/>
                  <a:pt x="759" y="814"/>
                </a:cubicBezTo>
                <a:close/>
                <a:moveTo>
                  <a:pt x="799" y="814"/>
                </a:moveTo>
                <a:cubicBezTo>
                  <a:pt x="806" y="814"/>
                  <a:pt x="811" y="808"/>
                  <a:pt x="811" y="801"/>
                </a:cubicBezTo>
                <a:cubicBezTo>
                  <a:pt x="811" y="794"/>
                  <a:pt x="806" y="788"/>
                  <a:pt x="799" y="788"/>
                </a:cubicBezTo>
                <a:cubicBezTo>
                  <a:pt x="792" y="788"/>
                  <a:pt x="786" y="794"/>
                  <a:pt x="786" y="801"/>
                </a:cubicBezTo>
                <a:cubicBezTo>
                  <a:pt x="786" y="808"/>
                  <a:pt x="792" y="814"/>
                  <a:pt x="799" y="814"/>
                </a:cubicBezTo>
                <a:close/>
                <a:moveTo>
                  <a:pt x="838" y="814"/>
                </a:moveTo>
                <a:cubicBezTo>
                  <a:pt x="845" y="814"/>
                  <a:pt x="851" y="808"/>
                  <a:pt x="851" y="801"/>
                </a:cubicBezTo>
                <a:cubicBezTo>
                  <a:pt x="851" y="794"/>
                  <a:pt x="845" y="788"/>
                  <a:pt x="838" y="788"/>
                </a:cubicBezTo>
                <a:cubicBezTo>
                  <a:pt x="831" y="788"/>
                  <a:pt x="825" y="794"/>
                  <a:pt x="825" y="801"/>
                </a:cubicBezTo>
                <a:cubicBezTo>
                  <a:pt x="825" y="808"/>
                  <a:pt x="831" y="814"/>
                  <a:pt x="838" y="814"/>
                </a:cubicBezTo>
                <a:close/>
                <a:moveTo>
                  <a:pt x="1627" y="814"/>
                </a:moveTo>
                <a:cubicBezTo>
                  <a:pt x="1634" y="814"/>
                  <a:pt x="1639" y="808"/>
                  <a:pt x="1639" y="801"/>
                </a:cubicBezTo>
                <a:cubicBezTo>
                  <a:pt x="1639" y="794"/>
                  <a:pt x="1634" y="788"/>
                  <a:pt x="1627" y="788"/>
                </a:cubicBezTo>
                <a:cubicBezTo>
                  <a:pt x="1620" y="788"/>
                  <a:pt x="1614" y="794"/>
                  <a:pt x="1614" y="801"/>
                </a:cubicBezTo>
                <a:cubicBezTo>
                  <a:pt x="1614" y="808"/>
                  <a:pt x="1620" y="814"/>
                  <a:pt x="1627" y="814"/>
                </a:cubicBezTo>
                <a:close/>
                <a:moveTo>
                  <a:pt x="1666" y="814"/>
                </a:moveTo>
                <a:cubicBezTo>
                  <a:pt x="1673" y="814"/>
                  <a:pt x="1679" y="808"/>
                  <a:pt x="1679" y="801"/>
                </a:cubicBezTo>
                <a:cubicBezTo>
                  <a:pt x="1679" y="794"/>
                  <a:pt x="1673" y="788"/>
                  <a:pt x="1666" y="788"/>
                </a:cubicBezTo>
                <a:cubicBezTo>
                  <a:pt x="1659" y="788"/>
                  <a:pt x="1653" y="794"/>
                  <a:pt x="1653" y="801"/>
                </a:cubicBezTo>
                <a:cubicBezTo>
                  <a:pt x="1653" y="808"/>
                  <a:pt x="1659" y="814"/>
                  <a:pt x="1666" y="814"/>
                </a:cubicBezTo>
                <a:close/>
                <a:moveTo>
                  <a:pt x="1705" y="814"/>
                </a:moveTo>
                <a:cubicBezTo>
                  <a:pt x="1713" y="814"/>
                  <a:pt x="1718" y="808"/>
                  <a:pt x="1718" y="801"/>
                </a:cubicBezTo>
                <a:cubicBezTo>
                  <a:pt x="1718" y="794"/>
                  <a:pt x="1713" y="788"/>
                  <a:pt x="1705" y="788"/>
                </a:cubicBezTo>
                <a:cubicBezTo>
                  <a:pt x="1698" y="788"/>
                  <a:pt x="1693" y="794"/>
                  <a:pt x="1693" y="801"/>
                </a:cubicBezTo>
                <a:cubicBezTo>
                  <a:pt x="1693" y="808"/>
                  <a:pt x="1698" y="814"/>
                  <a:pt x="1705" y="814"/>
                </a:cubicBezTo>
                <a:close/>
                <a:moveTo>
                  <a:pt x="1745" y="814"/>
                </a:moveTo>
                <a:cubicBezTo>
                  <a:pt x="1752" y="814"/>
                  <a:pt x="1758" y="808"/>
                  <a:pt x="1758" y="801"/>
                </a:cubicBezTo>
                <a:cubicBezTo>
                  <a:pt x="1758" y="794"/>
                  <a:pt x="1752" y="788"/>
                  <a:pt x="1745" y="788"/>
                </a:cubicBezTo>
                <a:cubicBezTo>
                  <a:pt x="1738" y="788"/>
                  <a:pt x="1732" y="794"/>
                  <a:pt x="1732" y="801"/>
                </a:cubicBezTo>
                <a:cubicBezTo>
                  <a:pt x="1732" y="808"/>
                  <a:pt x="1738" y="814"/>
                  <a:pt x="1745" y="814"/>
                </a:cubicBezTo>
                <a:close/>
                <a:moveTo>
                  <a:pt x="1784" y="814"/>
                </a:moveTo>
                <a:cubicBezTo>
                  <a:pt x="1791" y="814"/>
                  <a:pt x="1797" y="808"/>
                  <a:pt x="1797" y="801"/>
                </a:cubicBezTo>
                <a:cubicBezTo>
                  <a:pt x="1797" y="794"/>
                  <a:pt x="1791" y="788"/>
                  <a:pt x="1784" y="788"/>
                </a:cubicBezTo>
                <a:cubicBezTo>
                  <a:pt x="1777" y="788"/>
                  <a:pt x="1772" y="794"/>
                  <a:pt x="1772" y="801"/>
                </a:cubicBezTo>
                <a:cubicBezTo>
                  <a:pt x="1772" y="808"/>
                  <a:pt x="1777" y="814"/>
                  <a:pt x="1784" y="814"/>
                </a:cubicBezTo>
                <a:close/>
                <a:moveTo>
                  <a:pt x="1824" y="814"/>
                </a:moveTo>
                <a:cubicBezTo>
                  <a:pt x="1831" y="814"/>
                  <a:pt x="1836" y="808"/>
                  <a:pt x="1836" y="801"/>
                </a:cubicBezTo>
                <a:cubicBezTo>
                  <a:pt x="1836" y="794"/>
                  <a:pt x="1831" y="788"/>
                  <a:pt x="1824" y="788"/>
                </a:cubicBezTo>
                <a:cubicBezTo>
                  <a:pt x="1817" y="788"/>
                  <a:pt x="1811" y="794"/>
                  <a:pt x="1811" y="801"/>
                </a:cubicBezTo>
                <a:cubicBezTo>
                  <a:pt x="1811" y="808"/>
                  <a:pt x="1817" y="814"/>
                  <a:pt x="1824" y="814"/>
                </a:cubicBezTo>
                <a:close/>
                <a:moveTo>
                  <a:pt x="1890" y="801"/>
                </a:moveTo>
                <a:cubicBezTo>
                  <a:pt x="1890" y="808"/>
                  <a:pt x="1896" y="814"/>
                  <a:pt x="1903" y="814"/>
                </a:cubicBezTo>
                <a:cubicBezTo>
                  <a:pt x="1910" y="814"/>
                  <a:pt x="1915" y="808"/>
                  <a:pt x="1915" y="801"/>
                </a:cubicBezTo>
                <a:cubicBezTo>
                  <a:pt x="1915" y="794"/>
                  <a:pt x="1910" y="788"/>
                  <a:pt x="1903" y="788"/>
                </a:cubicBezTo>
                <a:cubicBezTo>
                  <a:pt x="1896" y="788"/>
                  <a:pt x="1890" y="794"/>
                  <a:pt x="1890" y="801"/>
                </a:cubicBezTo>
                <a:close/>
                <a:moveTo>
                  <a:pt x="1942" y="814"/>
                </a:moveTo>
                <a:cubicBezTo>
                  <a:pt x="1949" y="814"/>
                  <a:pt x="1955" y="808"/>
                  <a:pt x="1955" y="801"/>
                </a:cubicBezTo>
                <a:cubicBezTo>
                  <a:pt x="1955" y="794"/>
                  <a:pt x="1949" y="788"/>
                  <a:pt x="1942" y="788"/>
                </a:cubicBezTo>
                <a:cubicBezTo>
                  <a:pt x="1935" y="788"/>
                  <a:pt x="1929" y="794"/>
                  <a:pt x="1929" y="801"/>
                </a:cubicBezTo>
                <a:cubicBezTo>
                  <a:pt x="1929" y="808"/>
                  <a:pt x="1935" y="814"/>
                  <a:pt x="1942" y="814"/>
                </a:cubicBezTo>
                <a:close/>
                <a:moveTo>
                  <a:pt x="2021" y="788"/>
                </a:moveTo>
                <a:cubicBezTo>
                  <a:pt x="2014" y="788"/>
                  <a:pt x="2008" y="794"/>
                  <a:pt x="2008" y="801"/>
                </a:cubicBezTo>
                <a:cubicBezTo>
                  <a:pt x="2008" y="808"/>
                  <a:pt x="2014" y="814"/>
                  <a:pt x="2021" y="814"/>
                </a:cubicBezTo>
                <a:cubicBezTo>
                  <a:pt x="2028" y="814"/>
                  <a:pt x="2034" y="808"/>
                  <a:pt x="2034" y="801"/>
                </a:cubicBezTo>
                <a:cubicBezTo>
                  <a:pt x="2034" y="794"/>
                  <a:pt x="2028" y="788"/>
                  <a:pt x="2021" y="788"/>
                </a:cubicBezTo>
                <a:close/>
                <a:moveTo>
                  <a:pt x="2060" y="814"/>
                </a:moveTo>
                <a:cubicBezTo>
                  <a:pt x="2067" y="814"/>
                  <a:pt x="2073" y="808"/>
                  <a:pt x="2073" y="801"/>
                </a:cubicBezTo>
                <a:cubicBezTo>
                  <a:pt x="2073" y="794"/>
                  <a:pt x="2067" y="788"/>
                  <a:pt x="2060" y="788"/>
                </a:cubicBezTo>
                <a:cubicBezTo>
                  <a:pt x="2053" y="788"/>
                  <a:pt x="2048" y="794"/>
                  <a:pt x="2048" y="801"/>
                </a:cubicBezTo>
                <a:cubicBezTo>
                  <a:pt x="2048" y="808"/>
                  <a:pt x="2053" y="814"/>
                  <a:pt x="2060" y="814"/>
                </a:cubicBezTo>
                <a:close/>
                <a:moveTo>
                  <a:pt x="2100" y="814"/>
                </a:moveTo>
                <a:cubicBezTo>
                  <a:pt x="2107" y="814"/>
                  <a:pt x="2112" y="808"/>
                  <a:pt x="2112" y="801"/>
                </a:cubicBezTo>
                <a:cubicBezTo>
                  <a:pt x="2112" y="794"/>
                  <a:pt x="2107" y="788"/>
                  <a:pt x="2100" y="788"/>
                </a:cubicBezTo>
                <a:cubicBezTo>
                  <a:pt x="2093" y="788"/>
                  <a:pt x="2087" y="794"/>
                  <a:pt x="2087" y="801"/>
                </a:cubicBezTo>
                <a:cubicBezTo>
                  <a:pt x="2087" y="808"/>
                  <a:pt x="2093" y="814"/>
                  <a:pt x="2100" y="814"/>
                </a:cubicBezTo>
                <a:close/>
                <a:moveTo>
                  <a:pt x="2139" y="814"/>
                </a:moveTo>
                <a:cubicBezTo>
                  <a:pt x="2146" y="814"/>
                  <a:pt x="2152" y="808"/>
                  <a:pt x="2152" y="801"/>
                </a:cubicBezTo>
                <a:cubicBezTo>
                  <a:pt x="2152" y="794"/>
                  <a:pt x="2146" y="788"/>
                  <a:pt x="2139" y="788"/>
                </a:cubicBezTo>
                <a:cubicBezTo>
                  <a:pt x="2132" y="788"/>
                  <a:pt x="2126" y="794"/>
                  <a:pt x="2126" y="801"/>
                </a:cubicBezTo>
                <a:cubicBezTo>
                  <a:pt x="2126" y="808"/>
                  <a:pt x="2132" y="814"/>
                  <a:pt x="2139" y="814"/>
                </a:cubicBezTo>
                <a:close/>
                <a:moveTo>
                  <a:pt x="2179" y="814"/>
                </a:moveTo>
                <a:cubicBezTo>
                  <a:pt x="2186" y="814"/>
                  <a:pt x="2191" y="808"/>
                  <a:pt x="2191" y="801"/>
                </a:cubicBezTo>
                <a:cubicBezTo>
                  <a:pt x="2191" y="794"/>
                  <a:pt x="2186" y="788"/>
                  <a:pt x="2179" y="788"/>
                </a:cubicBezTo>
                <a:cubicBezTo>
                  <a:pt x="2172" y="788"/>
                  <a:pt x="2166" y="794"/>
                  <a:pt x="2166" y="801"/>
                </a:cubicBezTo>
                <a:cubicBezTo>
                  <a:pt x="2166" y="808"/>
                  <a:pt x="2172" y="814"/>
                  <a:pt x="2179" y="814"/>
                </a:cubicBezTo>
                <a:close/>
                <a:moveTo>
                  <a:pt x="2218" y="814"/>
                </a:moveTo>
                <a:cubicBezTo>
                  <a:pt x="2225" y="814"/>
                  <a:pt x="2231" y="808"/>
                  <a:pt x="2231" y="801"/>
                </a:cubicBezTo>
                <a:cubicBezTo>
                  <a:pt x="2231" y="794"/>
                  <a:pt x="2225" y="788"/>
                  <a:pt x="2218" y="788"/>
                </a:cubicBezTo>
                <a:cubicBezTo>
                  <a:pt x="2211" y="788"/>
                  <a:pt x="2205" y="794"/>
                  <a:pt x="2205" y="801"/>
                </a:cubicBezTo>
                <a:cubicBezTo>
                  <a:pt x="2205" y="808"/>
                  <a:pt x="2211" y="814"/>
                  <a:pt x="2218" y="814"/>
                </a:cubicBezTo>
                <a:close/>
                <a:moveTo>
                  <a:pt x="2257" y="814"/>
                </a:moveTo>
                <a:cubicBezTo>
                  <a:pt x="2264" y="814"/>
                  <a:pt x="2270" y="808"/>
                  <a:pt x="2270" y="801"/>
                </a:cubicBezTo>
                <a:cubicBezTo>
                  <a:pt x="2270" y="794"/>
                  <a:pt x="2264" y="788"/>
                  <a:pt x="2257" y="788"/>
                </a:cubicBezTo>
                <a:cubicBezTo>
                  <a:pt x="2250" y="788"/>
                  <a:pt x="2245" y="794"/>
                  <a:pt x="2245" y="801"/>
                </a:cubicBezTo>
                <a:cubicBezTo>
                  <a:pt x="2245" y="808"/>
                  <a:pt x="2250" y="814"/>
                  <a:pt x="2257" y="814"/>
                </a:cubicBezTo>
                <a:close/>
                <a:moveTo>
                  <a:pt x="2297" y="814"/>
                </a:moveTo>
                <a:cubicBezTo>
                  <a:pt x="2304" y="814"/>
                  <a:pt x="2310" y="808"/>
                  <a:pt x="2310" y="801"/>
                </a:cubicBezTo>
                <a:cubicBezTo>
                  <a:pt x="2310" y="794"/>
                  <a:pt x="2304" y="788"/>
                  <a:pt x="2297" y="788"/>
                </a:cubicBezTo>
                <a:cubicBezTo>
                  <a:pt x="2290" y="788"/>
                  <a:pt x="2284" y="794"/>
                  <a:pt x="2284" y="801"/>
                </a:cubicBezTo>
                <a:cubicBezTo>
                  <a:pt x="2284" y="808"/>
                  <a:pt x="2290" y="814"/>
                  <a:pt x="2297" y="814"/>
                </a:cubicBezTo>
                <a:close/>
                <a:moveTo>
                  <a:pt x="2336" y="814"/>
                </a:moveTo>
                <a:cubicBezTo>
                  <a:pt x="2343" y="814"/>
                  <a:pt x="2349" y="808"/>
                  <a:pt x="2349" y="801"/>
                </a:cubicBezTo>
                <a:cubicBezTo>
                  <a:pt x="2349" y="794"/>
                  <a:pt x="2343" y="788"/>
                  <a:pt x="2336" y="788"/>
                </a:cubicBezTo>
                <a:cubicBezTo>
                  <a:pt x="2329" y="788"/>
                  <a:pt x="2323" y="794"/>
                  <a:pt x="2323" y="801"/>
                </a:cubicBezTo>
                <a:cubicBezTo>
                  <a:pt x="2323" y="808"/>
                  <a:pt x="2329" y="814"/>
                  <a:pt x="2336" y="814"/>
                </a:cubicBezTo>
                <a:close/>
                <a:moveTo>
                  <a:pt x="2376" y="814"/>
                </a:moveTo>
                <a:cubicBezTo>
                  <a:pt x="2383" y="814"/>
                  <a:pt x="2388" y="808"/>
                  <a:pt x="2388" y="801"/>
                </a:cubicBezTo>
                <a:cubicBezTo>
                  <a:pt x="2388" y="794"/>
                  <a:pt x="2383" y="788"/>
                  <a:pt x="2376" y="788"/>
                </a:cubicBezTo>
                <a:cubicBezTo>
                  <a:pt x="2369" y="788"/>
                  <a:pt x="2363" y="794"/>
                  <a:pt x="2363" y="801"/>
                </a:cubicBezTo>
                <a:cubicBezTo>
                  <a:pt x="2363" y="808"/>
                  <a:pt x="2369" y="814"/>
                  <a:pt x="2376" y="814"/>
                </a:cubicBezTo>
                <a:close/>
                <a:moveTo>
                  <a:pt x="2415" y="814"/>
                </a:moveTo>
                <a:cubicBezTo>
                  <a:pt x="2422" y="814"/>
                  <a:pt x="2428" y="808"/>
                  <a:pt x="2428" y="801"/>
                </a:cubicBezTo>
                <a:cubicBezTo>
                  <a:pt x="2428" y="794"/>
                  <a:pt x="2422" y="788"/>
                  <a:pt x="2415" y="788"/>
                </a:cubicBezTo>
                <a:cubicBezTo>
                  <a:pt x="2408" y="788"/>
                  <a:pt x="2402" y="794"/>
                  <a:pt x="2402" y="801"/>
                </a:cubicBezTo>
                <a:cubicBezTo>
                  <a:pt x="2402" y="808"/>
                  <a:pt x="2408" y="814"/>
                  <a:pt x="2415" y="814"/>
                </a:cubicBezTo>
                <a:close/>
                <a:moveTo>
                  <a:pt x="2455" y="814"/>
                </a:moveTo>
                <a:cubicBezTo>
                  <a:pt x="2462" y="814"/>
                  <a:pt x="2467" y="808"/>
                  <a:pt x="2467" y="801"/>
                </a:cubicBezTo>
                <a:cubicBezTo>
                  <a:pt x="2467" y="794"/>
                  <a:pt x="2462" y="788"/>
                  <a:pt x="2455" y="788"/>
                </a:cubicBezTo>
                <a:cubicBezTo>
                  <a:pt x="2447" y="788"/>
                  <a:pt x="2442" y="794"/>
                  <a:pt x="2442" y="801"/>
                </a:cubicBezTo>
                <a:cubicBezTo>
                  <a:pt x="2442" y="808"/>
                  <a:pt x="2447" y="814"/>
                  <a:pt x="2455" y="814"/>
                </a:cubicBezTo>
                <a:close/>
                <a:moveTo>
                  <a:pt x="2494" y="814"/>
                </a:moveTo>
                <a:cubicBezTo>
                  <a:pt x="2501" y="814"/>
                  <a:pt x="2507" y="808"/>
                  <a:pt x="2507" y="801"/>
                </a:cubicBezTo>
                <a:cubicBezTo>
                  <a:pt x="2507" y="794"/>
                  <a:pt x="2501" y="788"/>
                  <a:pt x="2494" y="788"/>
                </a:cubicBezTo>
                <a:cubicBezTo>
                  <a:pt x="2487" y="788"/>
                  <a:pt x="2481" y="794"/>
                  <a:pt x="2481" y="801"/>
                </a:cubicBezTo>
                <a:cubicBezTo>
                  <a:pt x="2481" y="808"/>
                  <a:pt x="2487" y="814"/>
                  <a:pt x="2494" y="814"/>
                </a:cubicBezTo>
                <a:close/>
                <a:moveTo>
                  <a:pt x="2533" y="814"/>
                </a:moveTo>
                <a:cubicBezTo>
                  <a:pt x="2540" y="814"/>
                  <a:pt x="2546" y="808"/>
                  <a:pt x="2546" y="801"/>
                </a:cubicBezTo>
                <a:cubicBezTo>
                  <a:pt x="2546" y="794"/>
                  <a:pt x="2540" y="788"/>
                  <a:pt x="2533" y="788"/>
                </a:cubicBezTo>
                <a:cubicBezTo>
                  <a:pt x="2526" y="788"/>
                  <a:pt x="2521" y="794"/>
                  <a:pt x="2521" y="801"/>
                </a:cubicBezTo>
                <a:cubicBezTo>
                  <a:pt x="2521" y="808"/>
                  <a:pt x="2526" y="814"/>
                  <a:pt x="2533" y="814"/>
                </a:cubicBezTo>
                <a:close/>
                <a:moveTo>
                  <a:pt x="2573" y="814"/>
                </a:moveTo>
                <a:cubicBezTo>
                  <a:pt x="2580" y="814"/>
                  <a:pt x="2586" y="808"/>
                  <a:pt x="2586" y="801"/>
                </a:cubicBezTo>
                <a:cubicBezTo>
                  <a:pt x="2586" y="794"/>
                  <a:pt x="2580" y="788"/>
                  <a:pt x="2573" y="788"/>
                </a:cubicBezTo>
                <a:cubicBezTo>
                  <a:pt x="2566" y="788"/>
                  <a:pt x="2560" y="794"/>
                  <a:pt x="2560" y="801"/>
                </a:cubicBezTo>
                <a:cubicBezTo>
                  <a:pt x="2560" y="808"/>
                  <a:pt x="2566" y="814"/>
                  <a:pt x="2573" y="814"/>
                </a:cubicBezTo>
                <a:close/>
                <a:moveTo>
                  <a:pt x="2612" y="814"/>
                </a:moveTo>
                <a:cubicBezTo>
                  <a:pt x="2619" y="814"/>
                  <a:pt x="2625" y="808"/>
                  <a:pt x="2625" y="801"/>
                </a:cubicBezTo>
                <a:cubicBezTo>
                  <a:pt x="2625" y="794"/>
                  <a:pt x="2619" y="788"/>
                  <a:pt x="2612" y="788"/>
                </a:cubicBezTo>
                <a:cubicBezTo>
                  <a:pt x="2605" y="788"/>
                  <a:pt x="2599" y="794"/>
                  <a:pt x="2599" y="801"/>
                </a:cubicBezTo>
                <a:cubicBezTo>
                  <a:pt x="2599" y="808"/>
                  <a:pt x="2605" y="814"/>
                  <a:pt x="2612" y="814"/>
                </a:cubicBezTo>
                <a:close/>
                <a:moveTo>
                  <a:pt x="2652" y="814"/>
                </a:moveTo>
                <a:cubicBezTo>
                  <a:pt x="2659" y="814"/>
                  <a:pt x="2664" y="808"/>
                  <a:pt x="2664" y="801"/>
                </a:cubicBezTo>
                <a:cubicBezTo>
                  <a:pt x="2664" y="794"/>
                  <a:pt x="2659" y="788"/>
                  <a:pt x="2652" y="788"/>
                </a:cubicBezTo>
                <a:cubicBezTo>
                  <a:pt x="2645" y="788"/>
                  <a:pt x="2639" y="794"/>
                  <a:pt x="2639" y="801"/>
                </a:cubicBezTo>
                <a:cubicBezTo>
                  <a:pt x="2639" y="808"/>
                  <a:pt x="2645" y="814"/>
                  <a:pt x="2652" y="814"/>
                </a:cubicBezTo>
                <a:close/>
                <a:moveTo>
                  <a:pt x="2691" y="814"/>
                </a:moveTo>
                <a:cubicBezTo>
                  <a:pt x="2698" y="814"/>
                  <a:pt x="2704" y="808"/>
                  <a:pt x="2704" y="801"/>
                </a:cubicBezTo>
                <a:cubicBezTo>
                  <a:pt x="2704" y="794"/>
                  <a:pt x="2698" y="788"/>
                  <a:pt x="2691" y="788"/>
                </a:cubicBezTo>
                <a:cubicBezTo>
                  <a:pt x="2684" y="788"/>
                  <a:pt x="2678" y="794"/>
                  <a:pt x="2678" y="801"/>
                </a:cubicBezTo>
                <a:cubicBezTo>
                  <a:pt x="2678" y="808"/>
                  <a:pt x="2684" y="814"/>
                  <a:pt x="2691" y="814"/>
                </a:cubicBezTo>
                <a:close/>
                <a:moveTo>
                  <a:pt x="2730" y="814"/>
                </a:moveTo>
                <a:cubicBezTo>
                  <a:pt x="2738" y="814"/>
                  <a:pt x="2743" y="808"/>
                  <a:pt x="2743" y="801"/>
                </a:cubicBezTo>
                <a:cubicBezTo>
                  <a:pt x="2743" y="794"/>
                  <a:pt x="2738" y="788"/>
                  <a:pt x="2730" y="788"/>
                </a:cubicBezTo>
                <a:cubicBezTo>
                  <a:pt x="2723" y="788"/>
                  <a:pt x="2718" y="794"/>
                  <a:pt x="2718" y="801"/>
                </a:cubicBezTo>
                <a:cubicBezTo>
                  <a:pt x="2718" y="808"/>
                  <a:pt x="2723" y="814"/>
                  <a:pt x="2730" y="814"/>
                </a:cubicBezTo>
                <a:close/>
                <a:moveTo>
                  <a:pt x="2770" y="814"/>
                </a:moveTo>
                <a:cubicBezTo>
                  <a:pt x="2777" y="814"/>
                  <a:pt x="2783" y="808"/>
                  <a:pt x="2783" y="801"/>
                </a:cubicBezTo>
                <a:cubicBezTo>
                  <a:pt x="2783" y="794"/>
                  <a:pt x="2777" y="788"/>
                  <a:pt x="2770" y="788"/>
                </a:cubicBezTo>
                <a:cubicBezTo>
                  <a:pt x="2763" y="788"/>
                  <a:pt x="2757" y="794"/>
                  <a:pt x="2757" y="801"/>
                </a:cubicBezTo>
                <a:cubicBezTo>
                  <a:pt x="2757" y="808"/>
                  <a:pt x="2763" y="814"/>
                  <a:pt x="2770" y="814"/>
                </a:cubicBezTo>
                <a:close/>
                <a:moveTo>
                  <a:pt x="2809" y="814"/>
                </a:moveTo>
                <a:cubicBezTo>
                  <a:pt x="2816" y="814"/>
                  <a:pt x="2822" y="808"/>
                  <a:pt x="2822" y="801"/>
                </a:cubicBezTo>
                <a:cubicBezTo>
                  <a:pt x="2822" y="794"/>
                  <a:pt x="2816" y="788"/>
                  <a:pt x="2809" y="788"/>
                </a:cubicBezTo>
                <a:cubicBezTo>
                  <a:pt x="2802" y="788"/>
                  <a:pt x="2797" y="794"/>
                  <a:pt x="2797" y="801"/>
                </a:cubicBezTo>
                <a:cubicBezTo>
                  <a:pt x="2797" y="808"/>
                  <a:pt x="2802" y="814"/>
                  <a:pt x="2809" y="814"/>
                </a:cubicBezTo>
                <a:close/>
                <a:moveTo>
                  <a:pt x="2849" y="814"/>
                </a:moveTo>
                <a:cubicBezTo>
                  <a:pt x="2856" y="814"/>
                  <a:pt x="2862" y="808"/>
                  <a:pt x="2862" y="801"/>
                </a:cubicBezTo>
                <a:cubicBezTo>
                  <a:pt x="2862" y="794"/>
                  <a:pt x="2856" y="788"/>
                  <a:pt x="2849" y="788"/>
                </a:cubicBezTo>
                <a:cubicBezTo>
                  <a:pt x="2842" y="788"/>
                  <a:pt x="2836" y="794"/>
                  <a:pt x="2836" y="801"/>
                </a:cubicBezTo>
                <a:cubicBezTo>
                  <a:pt x="2836" y="808"/>
                  <a:pt x="2842" y="814"/>
                  <a:pt x="2849" y="814"/>
                </a:cubicBezTo>
                <a:close/>
                <a:moveTo>
                  <a:pt x="2888" y="814"/>
                </a:moveTo>
                <a:cubicBezTo>
                  <a:pt x="2895" y="814"/>
                  <a:pt x="2901" y="808"/>
                  <a:pt x="2901" y="801"/>
                </a:cubicBezTo>
                <a:cubicBezTo>
                  <a:pt x="2901" y="794"/>
                  <a:pt x="2895" y="788"/>
                  <a:pt x="2888" y="788"/>
                </a:cubicBezTo>
                <a:cubicBezTo>
                  <a:pt x="2881" y="788"/>
                  <a:pt x="2875" y="794"/>
                  <a:pt x="2875" y="801"/>
                </a:cubicBezTo>
                <a:cubicBezTo>
                  <a:pt x="2875" y="808"/>
                  <a:pt x="2881" y="814"/>
                  <a:pt x="2888" y="814"/>
                </a:cubicBezTo>
                <a:close/>
                <a:moveTo>
                  <a:pt x="2928" y="814"/>
                </a:moveTo>
                <a:cubicBezTo>
                  <a:pt x="2935" y="814"/>
                  <a:pt x="2940" y="808"/>
                  <a:pt x="2940" y="801"/>
                </a:cubicBezTo>
                <a:cubicBezTo>
                  <a:pt x="2940" y="794"/>
                  <a:pt x="2935" y="788"/>
                  <a:pt x="2928" y="788"/>
                </a:cubicBezTo>
                <a:cubicBezTo>
                  <a:pt x="2921" y="788"/>
                  <a:pt x="2915" y="794"/>
                  <a:pt x="2915" y="801"/>
                </a:cubicBezTo>
                <a:cubicBezTo>
                  <a:pt x="2915" y="808"/>
                  <a:pt x="2921" y="814"/>
                  <a:pt x="2928" y="814"/>
                </a:cubicBezTo>
                <a:close/>
                <a:moveTo>
                  <a:pt x="602" y="828"/>
                </a:moveTo>
                <a:cubicBezTo>
                  <a:pt x="595" y="828"/>
                  <a:pt x="589" y="834"/>
                  <a:pt x="589" y="841"/>
                </a:cubicBezTo>
                <a:cubicBezTo>
                  <a:pt x="589" y="848"/>
                  <a:pt x="595" y="853"/>
                  <a:pt x="602" y="853"/>
                </a:cubicBezTo>
                <a:cubicBezTo>
                  <a:pt x="609" y="853"/>
                  <a:pt x="614" y="848"/>
                  <a:pt x="614" y="841"/>
                </a:cubicBezTo>
                <a:cubicBezTo>
                  <a:pt x="614" y="834"/>
                  <a:pt x="609" y="828"/>
                  <a:pt x="602" y="828"/>
                </a:cubicBezTo>
                <a:close/>
                <a:moveTo>
                  <a:pt x="641" y="853"/>
                </a:moveTo>
                <a:cubicBezTo>
                  <a:pt x="648" y="853"/>
                  <a:pt x="654" y="848"/>
                  <a:pt x="654" y="841"/>
                </a:cubicBezTo>
                <a:cubicBezTo>
                  <a:pt x="654" y="834"/>
                  <a:pt x="648" y="828"/>
                  <a:pt x="641" y="828"/>
                </a:cubicBezTo>
                <a:cubicBezTo>
                  <a:pt x="634" y="828"/>
                  <a:pt x="628" y="834"/>
                  <a:pt x="628" y="841"/>
                </a:cubicBezTo>
                <a:cubicBezTo>
                  <a:pt x="628" y="848"/>
                  <a:pt x="634" y="853"/>
                  <a:pt x="641" y="853"/>
                </a:cubicBezTo>
                <a:close/>
                <a:moveTo>
                  <a:pt x="680" y="853"/>
                </a:moveTo>
                <a:cubicBezTo>
                  <a:pt x="687" y="853"/>
                  <a:pt x="693" y="848"/>
                  <a:pt x="693" y="841"/>
                </a:cubicBezTo>
                <a:cubicBezTo>
                  <a:pt x="693" y="834"/>
                  <a:pt x="687" y="828"/>
                  <a:pt x="680" y="828"/>
                </a:cubicBezTo>
                <a:cubicBezTo>
                  <a:pt x="673" y="828"/>
                  <a:pt x="668" y="834"/>
                  <a:pt x="668" y="841"/>
                </a:cubicBezTo>
                <a:cubicBezTo>
                  <a:pt x="668" y="848"/>
                  <a:pt x="673" y="853"/>
                  <a:pt x="680" y="853"/>
                </a:cubicBezTo>
                <a:close/>
                <a:moveTo>
                  <a:pt x="878" y="828"/>
                </a:moveTo>
                <a:cubicBezTo>
                  <a:pt x="871" y="828"/>
                  <a:pt x="865" y="834"/>
                  <a:pt x="865" y="841"/>
                </a:cubicBezTo>
                <a:cubicBezTo>
                  <a:pt x="865" y="848"/>
                  <a:pt x="871" y="853"/>
                  <a:pt x="878" y="853"/>
                </a:cubicBezTo>
                <a:cubicBezTo>
                  <a:pt x="885" y="853"/>
                  <a:pt x="890" y="848"/>
                  <a:pt x="890" y="841"/>
                </a:cubicBezTo>
                <a:cubicBezTo>
                  <a:pt x="890" y="834"/>
                  <a:pt x="885" y="828"/>
                  <a:pt x="878" y="828"/>
                </a:cubicBezTo>
                <a:close/>
                <a:moveTo>
                  <a:pt x="1587" y="853"/>
                </a:moveTo>
                <a:cubicBezTo>
                  <a:pt x="1594" y="853"/>
                  <a:pt x="1600" y="848"/>
                  <a:pt x="1600" y="841"/>
                </a:cubicBezTo>
                <a:cubicBezTo>
                  <a:pt x="1600" y="834"/>
                  <a:pt x="1594" y="828"/>
                  <a:pt x="1587" y="828"/>
                </a:cubicBezTo>
                <a:cubicBezTo>
                  <a:pt x="1580" y="828"/>
                  <a:pt x="1574" y="834"/>
                  <a:pt x="1574" y="841"/>
                </a:cubicBezTo>
                <a:cubicBezTo>
                  <a:pt x="1574" y="848"/>
                  <a:pt x="1580" y="853"/>
                  <a:pt x="1587" y="853"/>
                </a:cubicBezTo>
                <a:close/>
                <a:moveTo>
                  <a:pt x="1627" y="853"/>
                </a:moveTo>
                <a:cubicBezTo>
                  <a:pt x="1634" y="853"/>
                  <a:pt x="1639" y="848"/>
                  <a:pt x="1639" y="841"/>
                </a:cubicBezTo>
                <a:cubicBezTo>
                  <a:pt x="1639" y="834"/>
                  <a:pt x="1634" y="828"/>
                  <a:pt x="1627" y="828"/>
                </a:cubicBezTo>
                <a:cubicBezTo>
                  <a:pt x="1620" y="828"/>
                  <a:pt x="1614" y="834"/>
                  <a:pt x="1614" y="841"/>
                </a:cubicBezTo>
                <a:cubicBezTo>
                  <a:pt x="1614" y="848"/>
                  <a:pt x="1620" y="853"/>
                  <a:pt x="1627" y="853"/>
                </a:cubicBezTo>
                <a:close/>
                <a:moveTo>
                  <a:pt x="1666" y="853"/>
                </a:moveTo>
                <a:cubicBezTo>
                  <a:pt x="1673" y="853"/>
                  <a:pt x="1679" y="848"/>
                  <a:pt x="1679" y="841"/>
                </a:cubicBezTo>
                <a:cubicBezTo>
                  <a:pt x="1679" y="834"/>
                  <a:pt x="1673" y="828"/>
                  <a:pt x="1666" y="828"/>
                </a:cubicBezTo>
                <a:cubicBezTo>
                  <a:pt x="1659" y="828"/>
                  <a:pt x="1653" y="834"/>
                  <a:pt x="1653" y="841"/>
                </a:cubicBezTo>
                <a:cubicBezTo>
                  <a:pt x="1653" y="848"/>
                  <a:pt x="1659" y="853"/>
                  <a:pt x="1666" y="853"/>
                </a:cubicBezTo>
                <a:close/>
                <a:moveTo>
                  <a:pt x="1705" y="853"/>
                </a:moveTo>
                <a:cubicBezTo>
                  <a:pt x="1713" y="853"/>
                  <a:pt x="1718" y="848"/>
                  <a:pt x="1718" y="841"/>
                </a:cubicBezTo>
                <a:cubicBezTo>
                  <a:pt x="1718" y="834"/>
                  <a:pt x="1713" y="828"/>
                  <a:pt x="1705" y="828"/>
                </a:cubicBezTo>
                <a:cubicBezTo>
                  <a:pt x="1698" y="828"/>
                  <a:pt x="1693" y="834"/>
                  <a:pt x="1693" y="841"/>
                </a:cubicBezTo>
                <a:cubicBezTo>
                  <a:pt x="1693" y="848"/>
                  <a:pt x="1698" y="853"/>
                  <a:pt x="1705" y="853"/>
                </a:cubicBezTo>
                <a:close/>
                <a:moveTo>
                  <a:pt x="1745" y="853"/>
                </a:moveTo>
                <a:cubicBezTo>
                  <a:pt x="1752" y="853"/>
                  <a:pt x="1758" y="848"/>
                  <a:pt x="1758" y="841"/>
                </a:cubicBezTo>
                <a:cubicBezTo>
                  <a:pt x="1758" y="834"/>
                  <a:pt x="1752" y="828"/>
                  <a:pt x="1745" y="828"/>
                </a:cubicBezTo>
                <a:cubicBezTo>
                  <a:pt x="1738" y="828"/>
                  <a:pt x="1732" y="834"/>
                  <a:pt x="1732" y="841"/>
                </a:cubicBezTo>
                <a:cubicBezTo>
                  <a:pt x="1732" y="848"/>
                  <a:pt x="1738" y="853"/>
                  <a:pt x="1745" y="853"/>
                </a:cubicBezTo>
                <a:close/>
                <a:moveTo>
                  <a:pt x="1784" y="853"/>
                </a:moveTo>
                <a:cubicBezTo>
                  <a:pt x="1791" y="853"/>
                  <a:pt x="1797" y="848"/>
                  <a:pt x="1797" y="841"/>
                </a:cubicBezTo>
                <a:cubicBezTo>
                  <a:pt x="1797" y="834"/>
                  <a:pt x="1791" y="828"/>
                  <a:pt x="1784" y="828"/>
                </a:cubicBezTo>
                <a:cubicBezTo>
                  <a:pt x="1777" y="828"/>
                  <a:pt x="1772" y="834"/>
                  <a:pt x="1772" y="841"/>
                </a:cubicBezTo>
                <a:cubicBezTo>
                  <a:pt x="1772" y="848"/>
                  <a:pt x="1777" y="853"/>
                  <a:pt x="1784" y="853"/>
                </a:cubicBezTo>
                <a:close/>
                <a:moveTo>
                  <a:pt x="1824" y="853"/>
                </a:moveTo>
                <a:cubicBezTo>
                  <a:pt x="1831" y="853"/>
                  <a:pt x="1836" y="848"/>
                  <a:pt x="1836" y="841"/>
                </a:cubicBezTo>
                <a:cubicBezTo>
                  <a:pt x="1836" y="834"/>
                  <a:pt x="1831" y="828"/>
                  <a:pt x="1824" y="828"/>
                </a:cubicBezTo>
                <a:cubicBezTo>
                  <a:pt x="1817" y="828"/>
                  <a:pt x="1811" y="834"/>
                  <a:pt x="1811" y="841"/>
                </a:cubicBezTo>
                <a:cubicBezTo>
                  <a:pt x="1811" y="848"/>
                  <a:pt x="1817" y="853"/>
                  <a:pt x="1824" y="853"/>
                </a:cubicBezTo>
                <a:close/>
                <a:moveTo>
                  <a:pt x="1863" y="853"/>
                </a:moveTo>
                <a:cubicBezTo>
                  <a:pt x="1870" y="853"/>
                  <a:pt x="1876" y="848"/>
                  <a:pt x="1876" y="841"/>
                </a:cubicBezTo>
                <a:cubicBezTo>
                  <a:pt x="1876" y="834"/>
                  <a:pt x="1870" y="828"/>
                  <a:pt x="1863" y="828"/>
                </a:cubicBezTo>
                <a:cubicBezTo>
                  <a:pt x="1856" y="828"/>
                  <a:pt x="1850" y="834"/>
                  <a:pt x="1850" y="841"/>
                </a:cubicBezTo>
                <a:cubicBezTo>
                  <a:pt x="1850" y="848"/>
                  <a:pt x="1856" y="853"/>
                  <a:pt x="1863" y="853"/>
                </a:cubicBezTo>
                <a:close/>
                <a:moveTo>
                  <a:pt x="1903" y="853"/>
                </a:moveTo>
                <a:cubicBezTo>
                  <a:pt x="1910" y="853"/>
                  <a:pt x="1915" y="848"/>
                  <a:pt x="1915" y="841"/>
                </a:cubicBezTo>
                <a:cubicBezTo>
                  <a:pt x="1915" y="834"/>
                  <a:pt x="1910" y="828"/>
                  <a:pt x="1903" y="828"/>
                </a:cubicBezTo>
                <a:cubicBezTo>
                  <a:pt x="1896" y="828"/>
                  <a:pt x="1890" y="834"/>
                  <a:pt x="1890" y="841"/>
                </a:cubicBezTo>
                <a:cubicBezTo>
                  <a:pt x="1890" y="848"/>
                  <a:pt x="1896" y="853"/>
                  <a:pt x="1903" y="853"/>
                </a:cubicBezTo>
                <a:close/>
                <a:moveTo>
                  <a:pt x="1942" y="853"/>
                </a:moveTo>
                <a:cubicBezTo>
                  <a:pt x="1949" y="853"/>
                  <a:pt x="1955" y="848"/>
                  <a:pt x="1955" y="841"/>
                </a:cubicBezTo>
                <a:cubicBezTo>
                  <a:pt x="1955" y="834"/>
                  <a:pt x="1949" y="828"/>
                  <a:pt x="1942" y="828"/>
                </a:cubicBezTo>
                <a:cubicBezTo>
                  <a:pt x="1935" y="828"/>
                  <a:pt x="1929" y="834"/>
                  <a:pt x="1929" y="841"/>
                </a:cubicBezTo>
                <a:cubicBezTo>
                  <a:pt x="1929" y="848"/>
                  <a:pt x="1935" y="853"/>
                  <a:pt x="1942" y="853"/>
                </a:cubicBezTo>
                <a:close/>
                <a:moveTo>
                  <a:pt x="1981" y="853"/>
                </a:moveTo>
                <a:cubicBezTo>
                  <a:pt x="1988" y="853"/>
                  <a:pt x="1994" y="848"/>
                  <a:pt x="1994" y="841"/>
                </a:cubicBezTo>
                <a:cubicBezTo>
                  <a:pt x="1994" y="834"/>
                  <a:pt x="1988" y="828"/>
                  <a:pt x="1981" y="828"/>
                </a:cubicBezTo>
                <a:cubicBezTo>
                  <a:pt x="1974" y="828"/>
                  <a:pt x="1969" y="834"/>
                  <a:pt x="1969" y="841"/>
                </a:cubicBezTo>
                <a:cubicBezTo>
                  <a:pt x="1969" y="848"/>
                  <a:pt x="1974" y="853"/>
                  <a:pt x="1981" y="853"/>
                </a:cubicBezTo>
                <a:close/>
                <a:moveTo>
                  <a:pt x="2021" y="853"/>
                </a:moveTo>
                <a:cubicBezTo>
                  <a:pt x="2028" y="853"/>
                  <a:pt x="2034" y="848"/>
                  <a:pt x="2034" y="841"/>
                </a:cubicBezTo>
                <a:cubicBezTo>
                  <a:pt x="2034" y="834"/>
                  <a:pt x="2028" y="828"/>
                  <a:pt x="2021" y="828"/>
                </a:cubicBezTo>
                <a:cubicBezTo>
                  <a:pt x="2014" y="828"/>
                  <a:pt x="2008" y="834"/>
                  <a:pt x="2008" y="841"/>
                </a:cubicBezTo>
                <a:cubicBezTo>
                  <a:pt x="2008" y="848"/>
                  <a:pt x="2014" y="853"/>
                  <a:pt x="2021" y="853"/>
                </a:cubicBezTo>
                <a:close/>
                <a:moveTo>
                  <a:pt x="2060" y="853"/>
                </a:moveTo>
                <a:cubicBezTo>
                  <a:pt x="2067" y="853"/>
                  <a:pt x="2073" y="848"/>
                  <a:pt x="2073" y="841"/>
                </a:cubicBezTo>
                <a:cubicBezTo>
                  <a:pt x="2073" y="834"/>
                  <a:pt x="2067" y="828"/>
                  <a:pt x="2060" y="828"/>
                </a:cubicBezTo>
                <a:cubicBezTo>
                  <a:pt x="2053" y="828"/>
                  <a:pt x="2048" y="834"/>
                  <a:pt x="2048" y="841"/>
                </a:cubicBezTo>
                <a:cubicBezTo>
                  <a:pt x="2048" y="848"/>
                  <a:pt x="2053" y="853"/>
                  <a:pt x="2060" y="853"/>
                </a:cubicBezTo>
                <a:close/>
                <a:moveTo>
                  <a:pt x="2100" y="853"/>
                </a:moveTo>
                <a:cubicBezTo>
                  <a:pt x="2107" y="853"/>
                  <a:pt x="2112" y="848"/>
                  <a:pt x="2112" y="841"/>
                </a:cubicBezTo>
                <a:cubicBezTo>
                  <a:pt x="2112" y="834"/>
                  <a:pt x="2107" y="828"/>
                  <a:pt x="2100" y="828"/>
                </a:cubicBezTo>
                <a:cubicBezTo>
                  <a:pt x="2093" y="828"/>
                  <a:pt x="2087" y="834"/>
                  <a:pt x="2087" y="841"/>
                </a:cubicBezTo>
                <a:cubicBezTo>
                  <a:pt x="2087" y="848"/>
                  <a:pt x="2093" y="853"/>
                  <a:pt x="2100" y="853"/>
                </a:cubicBezTo>
                <a:close/>
                <a:moveTo>
                  <a:pt x="2139" y="853"/>
                </a:moveTo>
                <a:cubicBezTo>
                  <a:pt x="2146" y="853"/>
                  <a:pt x="2152" y="848"/>
                  <a:pt x="2152" y="841"/>
                </a:cubicBezTo>
                <a:cubicBezTo>
                  <a:pt x="2152" y="834"/>
                  <a:pt x="2146" y="828"/>
                  <a:pt x="2139" y="828"/>
                </a:cubicBezTo>
                <a:cubicBezTo>
                  <a:pt x="2132" y="828"/>
                  <a:pt x="2126" y="834"/>
                  <a:pt x="2126" y="841"/>
                </a:cubicBezTo>
                <a:cubicBezTo>
                  <a:pt x="2126" y="848"/>
                  <a:pt x="2132" y="853"/>
                  <a:pt x="2139" y="853"/>
                </a:cubicBezTo>
                <a:close/>
                <a:moveTo>
                  <a:pt x="2179" y="853"/>
                </a:moveTo>
                <a:cubicBezTo>
                  <a:pt x="2186" y="853"/>
                  <a:pt x="2191" y="848"/>
                  <a:pt x="2191" y="841"/>
                </a:cubicBezTo>
                <a:cubicBezTo>
                  <a:pt x="2191" y="834"/>
                  <a:pt x="2186" y="828"/>
                  <a:pt x="2179" y="828"/>
                </a:cubicBezTo>
                <a:cubicBezTo>
                  <a:pt x="2172" y="828"/>
                  <a:pt x="2166" y="834"/>
                  <a:pt x="2166" y="841"/>
                </a:cubicBezTo>
                <a:cubicBezTo>
                  <a:pt x="2166" y="848"/>
                  <a:pt x="2172" y="853"/>
                  <a:pt x="2179" y="853"/>
                </a:cubicBezTo>
                <a:close/>
                <a:moveTo>
                  <a:pt x="2257" y="853"/>
                </a:moveTo>
                <a:cubicBezTo>
                  <a:pt x="2264" y="853"/>
                  <a:pt x="2270" y="848"/>
                  <a:pt x="2270" y="841"/>
                </a:cubicBezTo>
                <a:cubicBezTo>
                  <a:pt x="2270" y="834"/>
                  <a:pt x="2264" y="828"/>
                  <a:pt x="2257" y="828"/>
                </a:cubicBezTo>
                <a:cubicBezTo>
                  <a:pt x="2250" y="828"/>
                  <a:pt x="2245" y="834"/>
                  <a:pt x="2245" y="841"/>
                </a:cubicBezTo>
                <a:cubicBezTo>
                  <a:pt x="2245" y="848"/>
                  <a:pt x="2250" y="853"/>
                  <a:pt x="2257" y="853"/>
                </a:cubicBezTo>
                <a:close/>
                <a:moveTo>
                  <a:pt x="2297" y="828"/>
                </a:moveTo>
                <a:cubicBezTo>
                  <a:pt x="2290" y="828"/>
                  <a:pt x="2284" y="834"/>
                  <a:pt x="2284" y="841"/>
                </a:cubicBezTo>
                <a:cubicBezTo>
                  <a:pt x="2284" y="848"/>
                  <a:pt x="2290" y="853"/>
                  <a:pt x="2297" y="853"/>
                </a:cubicBezTo>
                <a:cubicBezTo>
                  <a:pt x="2304" y="853"/>
                  <a:pt x="2310" y="848"/>
                  <a:pt x="2310" y="841"/>
                </a:cubicBezTo>
                <a:cubicBezTo>
                  <a:pt x="2310" y="834"/>
                  <a:pt x="2304" y="828"/>
                  <a:pt x="2297" y="828"/>
                </a:cubicBezTo>
                <a:close/>
                <a:moveTo>
                  <a:pt x="2336" y="828"/>
                </a:moveTo>
                <a:cubicBezTo>
                  <a:pt x="2329" y="828"/>
                  <a:pt x="2323" y="834"/>
                  <a:pt x="2323" y="841"/>
                </a:cubicBezTo>
                <a:cubicBezTo>
                  <a:pt x="2323" y="848"/>
                  <a:pt x="2329" y="853"/>
                  <a:pt x="2336" y="853"/>
                </a:cubicBezTo>
                <a:cubicBezTo>
                  <a:pt x="2343" y="853"/>
                  <a:pt x="2349" y="848"/>
                  <a:pt x="2349" y="841"/>
                </a:cubicBezTo>
                <a:cubicBezTo>
                  <a:pt x="2349" y="834"/>
                  <a:pt x="2343" y="828"/>
                  <a:pt x="2336" y="828"/>
                </a:cubicBezTo>
                <a:close/>
                <a:moveTo>
                  <a:pt x="2376" y="828"/>
                </a:moveTo>
                <a:cubicBezTo>
                  <a:pt x="2369" y="828"/>
                  <a:pt x="2363" y="834"/>
                  <a:pt x="2363" y="841"/>
                </a:cubicBezTo>
                <a:cubicBezTo>
                  <a:pt x="2363" y="848"/>
                  <a:pt x="2369" y="853"/>
                  <a:pt x="2376" y="853"/>
                </a:cubicBezTo>
                <a:cubicBezTo>
                  <a:pt x="2383" y="853"/>
                  <a:pt x="2388" y="848"/>
                  <a:pt x="2388" y="841"/>
                </a:cubicBezTo>
                <a:cubicBezTo>
                  <a:pt x="2388" y="834"/>
                  <a:pt x="2383" y="828"/>
                  <a:pt x="2376" y="828"/>
                </a:cubicBezTo>
                <a:close/>
                <a:moveTo>
                  <a:pt x="2415" y="853"/>
                </a:moveTo>
                <a:cubicBezTo>
                  <a:pt x="2422" y="853"/>
                  <a:pt x="2428" y="848"/>
                  <a:pt x="2428" y="841"/>
                </a:cubicBezTo>
                <a:cubicBezTo>
                  <a:pt x="2428" y="834"/>
                  <a:pt x="2422" y="828"/>
                  <a:pt x="2415" y="828"/>
                </a:cubicBezTo>
                <a:cubicBezTo>
                  <a:pt x="2408" y="828"/>
                  <a:pt x="2402" y="834"/>
                  <a:pt x="2402" y="841"/>
                </a:cubicBezTo>
                <a:cubicBezTo>
                  <a:pt x="2402" y="848"/>
                  <a:pt x="2408" y="853"/>
                  <a:pt x="2415" y="853"/>
                </a:cubicBezTo>
                <a:close/>
                <a:moveTo>
                  <a:pt x="2455" y="853"/>
                </a:moveTo>
                <a:cubicBezTo>
                  <a:pt x="2462" y="853"/>
                  <a:pt x="2467" y="848"/>
                  <a:pt x="2467" y="841"/>
                </a:cubicBezTo>
                <a:cubicBezTo>
                  <a:pt x="2467" y="834"/>
                  <a:pt x="2462" y="828"/>
                  <a:pt x="2455" y="828"/>
                </a:cubicBezTo>
                <a:cubicBezTo>
                  <a:pt x="2447" y="828"/>
                  <a:pt x="2442" y="834"/>
                  <a:pt x="2442" y="841"/>
                </a:cubicBezTo>
                <a:cubicBezTo>
                  <a:pt x="2442" y="848"/>
                  <a:pt x="2447" y="853"/>
                  <a:pt x="2455" y="853"/>
                </a:cubicBezTo>
                <a:close/>
                <a:moveTo>
                  <a:pt x="2494" y="853"/>
                </a:moveTo>
                <a:cubicBezTo>
                  <a:pt x="2501" y="853"/>
                  <a:pt x="2507" y="848"/>
                  <a:pt x="2507" y="841"/>
                </a:cubicBezTo>
                <a:cubicBezTo>
                  <a:pt x="2507" y="834"/>
                  <a:pt x="2501" y="828"/>
                  <a:pt x="2494" y="828"/>
                </a:cubicBezTo>
                <a:cubicBezTo>
                  <a:pt x="2487" y="828"/>
                  <a:pt x="2481" y="834"/>
                  <a:pt x="2481" y="841"/>
                </a:cubicBezTo>
                <a:cubicBezTo>
                  <a:pt x="2481" y="848"/>
                  <a:pt x="2487" y="853"/>
                  <a:pt x="2494" y="853"/>
                </a:cubicBezTo>
                <a:close/>
                <a:moveTo>
                  <a:pt x="2533" y="853"/>
                </a:moveTo>
                <a:cubicBezTo>
                  <a:pt x="2540" y="853"/>
                  <a:pt x="2546" y="848"/>
                  <a:pt x="2546" y="841"/>
                </a:cubicBezTo>
                <a:cubicBezTo>
                  <a:pt x="2546" y="834"/>
                  <a:pt x="2540" y="828"/>
                  <a:pt x="2533" y="828"/>
                </a:cubicBezTo>
                <a:cubicBezTo>
                  <a:pt x="2526" y="828"/>
                  <a:pt x="2521" y="834"/>
                  <a:pt x="2521" y="841"/>
                </a:cubicBezTo>
                <a:cubicBezTo>
                  <a:pt x="2521" y="848"/>
                  <a:pt x="2526" y="853"/>
                  <a:pt x="2533" y="853"/>
                </a:cubicBezTo>
                <a:close/>
                <a:moveTo>
                  <a:pt x="2573" y="853"/>
                </a:moveTo>
                <a:cubicBezTo>
                  <a:pt x="2580" y="853"/>
                  <a:pt x="2586" y="848"/>
                  <a:pt x="2586" y="841"/>
                </a:cubicBezTo>
                <a:cubicBezTo>
                  <a:pt x="2586" y="834"/>
                  <a:pt x="2580" y="828"/>
                  <a:pt x="2573" y="828"/>
                </a:cubicBezTo>
                <a:cubicBezTo>
                  <a:pt x="2566" y="828"/>
                  <a:pt x="2560" y="834"/>
                  <a:pt x="2560" y="841"/>
                </a:cubicBezTo>
                <a:cubicBezTo>
                  <a:pt x="2560" y="848"/>
                  <a:pt x="2566" y="853"/>
                  <a:pt x="2573" y="853"/>
                </a:cubicBezTo>
                <a:close/>
                <a:moveTo>
                  <a:pt x="2612" y="853"/>
                </a:moveTo>
                <a:cubicBezTo>
                  <a:pt x="2619" y="853"/>
                  <a:pt x="2625" y="848"/>
                  <a:pt x="2625" y="841"/>
                </a:cubicBezTo>
                <a:cubicBezTo>
                  <a:pt x="2625" y="834"/>
                  <a:pt x="2619" y="828"/>
                  <a:pt x="2612" y="828"/>
                </a:cubicBezTo>
                <a:cubicBezTo>
                  <a:pt x="2605" y="828"/>
                  <a:pt x="2599" y="834"/>
                  <a:pt x="2599" y="841"/>
                </a:cubicBezTo>
                <a:cubicBezTo>
                  <a:pt x="2599" y="848"/>
                  <a:pt x="2605" y="853"/>
                  <a:pt x="2612" y="853"/>
                </a:cubicBezTo>
                <a:close/>
                <a:moveTo>
                  <a:pt x="2652" y="853"/>
                </a:moveTo>
                <a:cubicBezTo>
                  <a:pt x="2659" y="853"/>
                  <a:pt x="2664" y="848"/>
                  <a:pt x="2664" y="841"/>
                </a:cubicBezTo>
                <a:cubicBezTo>
                  <a:pt x="2664" y="834"/>
                  <a:pt x="2659" y="828"/>
                  <a:pt x="2652" y="828"/>
                </a:cubicBezTo>
                <a:cubicBezTo>
                  <a:pt x="2645" y="828"/>
                  <a:pt x="2639" y="834"/>
                  <a:pt x="2639" y="841"/>
                </a:cubicBezTo>
                <a:cubicBezTo>
                  <a:pt x="2639" y="848"/>
                  <a:pt x="2645" y="853"/>
                  <a:pt x="2652" y="853"/>
                </a:cubicBezTo>
                <a:close/>
                <a:moveTo>
                  <a:pt x="2691" y="853"/>
                </a:moveTo>
                <a:cubicBezTo>
                  <a:pt x="2698" y="853"/>
                  <a:pt x="2704" y="848"/>
                  <a:pt x="2704" y="841"/>
                </a:cubicBezTo>
                <a:cubicBezTo>
                  <a:pt x="2704" y="834"/>
                  <a:pt x="2698" y="828"/>
                  <a:pt x="2691" y="828"/>
                </a:cubicBezTo>
                <a:cubicBezTo>
                  <a:pt x="2684" y="828"/>
                  <a:pt x="2678" y="834"/>
                  <a:pt x="2678" y="841"/>
                </a:cubicBezTo>
                <a:cubicBezTo>
                  <a:pt x="2678" y="848"/>
                  <a:pt x="2684" y="853"/>
                  <a:pt x="2691" y="853"/>
                </a:cubicBezTo>
                <a:close/>
                <a:moveTo>
                  <a:pt x="2730" y="853"/>
                </a:moveTo>
                <a:cubicBezTo>
                  <a:pt x="2738" y="853"/>
                  <a:pt x="2743" y="848"/>
                  <a:pt x="2743" y="841"/>
                </a:cubicBezTo>
                <a:cubicBezTo>
                  <a:pt x="2743" y="834"/>
                  <a:pt x="2738" y="828"/>
                  <a:pt x="2730" y="828"/>
                </a:cubicBezTo>
                <a:cubicBezTo>
                  <a:pt x="2723" y="828"/>
                  <a:pt x="2718" y="834"/>
                  <a:pt x="2718" y="841"/>
                </a:cubicBezTo>
                <a:cubicBezTo>
                  <a:pt x="2718" y="848"/>
                  <a:pt x="2723" y="853"/>
                  <a:pt x="2730" y="853"/>
                </a:cubicBezTo>
                <a:close/>
                <a:moveTo>
                  <a:pt x="2770" y="853"/>
                </a:moveTo>
                <a:cubicBezTo>
                  <a:pt x="2777" y="853"/>
                  <a:pt x="2783" y="848"/>
                  <a:pt x="2783" y="841"/>
                </a:cubicBezTo>
                <a:cubicBezTo>
                  <a:pt x="2783" y="834"/>
                  <a:pt x="2777" y="828"/>
                  <a:pt x="2770" y="828"/>
                </a:cubicBezTo>
                <a:cubicBezTo>
                  <a:pt x="2763" y="828"/>
                  <a:pt x="2757" y="834"/>
                  <a:pt x="2757" y="841"/>
                </a:cubicBezTo>
                <a:cubicBezTo>
                  <a:pt x="2757" y="848"/>
                  <a:pt x="2763" y="853"/>
                  <a:pt x="2770" y="853"/>
                </a:cubicBezTo>
                <a:close/>
                <a:moveTo>
                  <a:pt x="2809" y="853"/>
                </a:moveTo>
                <a:cubicBezTo>
                  <a:pt x="2816" y="853"/>
                  <a:pt x="2822" y="848"/>
                  <a:pt x="2822" y="841"/>
                </a:cubicBezTo>
                <a:cubicBezTo>
                  <a:pt x="2822" y="834"/>
                  <a:pt x="2816" y="828"/>
                  <a:pt x="2809" y="828"/>
                </a:cubicBezTo>
                <a:cubicBezTo>
                  <a:pt x="2802" y="828"/>
                  <a:pt x="2797" y="834"/>
                  <a:pt x="2797" y="841"/>
                </a:cubicBezTo>
                <a:cubicBezTo>
                  <a:pt x="2797" y="848"/>
                  <a:pt x="2802" y="853"/>
                  <a:pt x="2809" y="853"/>
                </a:cubicBezTo>
                <a:close/>
                <a:moveTo>
                  <a:pt x="2849" y="853"/>
                </a:moveTo>
                <a:cubicBezTo>
                  <a:pt x="2856" y="853"/>
                  <a:pt x="2862" y="848"/>
                  <a:pt x="2862" y="841"/>
                </a:cubicBezTo>
                <a:cubicBezTo>
                  <a:pt x="2862" y="834"/>
                  <a:pt x="2856" y="828"/>
                  <a:pt x="2849" y="828"/>
                </a:cubicBezTo>
                <a:cubicBezTo>
                  <a:pt x="2842" y="828"/>
                  <a:pt x="2836" y="834"/>
                  <a:pt x="2836" y="841"/>
                </a:cubicBezTo>
                <a:cubicBezTo>
                  <a:pt x="2836" y="848"/>
                  <a:pt x="2842" y="853"/>
                  <a:pt x="2849" y="853"/>
                </a:cubicBezTo>
                <a:close/>
                <a:moveTo>
                  <a:pt x="2888" y="853"/>
                </a:moveTo>
                <a:cubicBezTo>
                  <a:pt x="2895" y="853"/>
                  <a:pt x="2901" y="848"/>
                  <a:pt x="2901" y="841"/>
                </a:cubicBezTo>
                <a:cubicBezTo>
                  <a:pt x="2901" y="834"/>
                  <a:pt x="2895" y="828"/>
                  <a:pt x="2888" y="828"/>
                </a:cubicBezTo>
                <a:cubicBezTo>
                  <a:pt x="2881" y="828"/>
                  <a:pt x="2875" y="834"/>
                  <a:pt x="2875" y="841"/>
                </a:cubicBezTo>
                <a:cubicBezTo>
                  <a:pt x="2875" y="848"/>
                  <a:pt x="2881" y="853"/>
                  <a:pt x="2888" y="853"/>
                </a:cubicBezTo>
                <a:close/>
                <a:moveTo>
                  <a:pt x="641" y="893"/>
                </a:moveTo>
                <a:cubicBezTo>
                  <a:pt x="648" y="893"/>
                  <a:pt x="654" y="887"/>
                  <a:pt x="654" y="880"/>
                </a:cubicBezTo>
                <a:cubicBezTo>
                  <a:pt x="654" y="873"/>
                  <a:pt x="648" y="867"/>
                  <a:pt x="641" y="867"/>
                </a:cubicBezTo>
                <a:cubicBezTo>
                  <a:pt x="634" y="867"/>
                  <a:pt x="628" y="873"/>
                  <a:pt x="628" y="880"/>
                </a:cubicBezTo>
                <a:cubicBezTo>
                  <a:pt x="628" y="887"/>
                  <a:pt x="634" y="893"/>
                  <a:pt x="641" y="893"/>
                </a:cubicBezTo>
                <a:close/>
                <a:moveTo>
                  <a:pt x="680" y="893"/>
                </a:moveTo>
                <a:cubicBezTo>
                  <a:pt x="687" y="893"/>
                  <a:pt x="693" y="887"/>
                  <a:pt x="693" y="880"/>
                </a:cubicBezTo>
                <a:cubicBezTo>
                  <a:pt x="693" y="873"/>
                  <a:pt x="687" y="867"/>
                  <a:pt x="680" y="867"/>
                </a:cubicBezTo>
                <a:cubicBezTo>
                  <a:pt x="673" y="867"/>
                  <a:pt x="668" y="873"/>
                  <a:pt x="668" y="880"/>
                </a:cubicBezTo>
                <a:cubicBezTo>
                  <a:pt x="668" y="887"/>
                  <a:pt x="673" y="893"/>
                  <a:pt x="680" y="893"/>
                </a:cubicBezTo>
                <a:close/>
                <a:moveTo>
                  <a:pt x="1548" y="893"/>
                </a:moveTo>
                <a:cubicBezTo>
                  <a:pt x="1555" y="893"/>
                  <a:pt x="1561" y="887"/>
                  <a:pt x="1561" y="880"/>
                </a:cubicBezTo>
                <a:cubicBezTo>
                  <a:pt x="1561" y="873"/>
                  <a:pt x="1555" y="867"/>
                  <a:pt x="1548" y="867"/>
                </a:cubicBezTo>
                <a:cubicBezTo>
                  <a:pt x="1541" y="867"/>
                  <a:pt x="1535" y="873"/>
                  <a:pt x="1535" y="880"/>
                </a:cubicBezTo>
                <a:cubicBezTo>
                  <a:pt x="1535" y="887"/>
                  <a:pt x="1541" y="893"/>
                  <a:pt x="1548" y="893"/>
                </a:cubicBezTo>
                <a:close/>
                <a:moveTo>
                  <a:pt x="1587" y="893"/>
                </a:moveTo>
                <a:cubicBezTo>
                  <a:pt x="1594" y="893"/>
                  <a:pt x="1600" y="887"/>
                  <a:pt x="1600" y="880"/>
                </a:cubicBezTo>
                <a:cubicBezTo>
                  <a:pt x="1600" y="873"/>
                  <a:pt x="1594" y="867"/>
                  <a:pt x="1587" y="867"/>
                </a:cubicBezTo>
                <a:cubicBezTo>
                  <a:pt x="1580" y="867"/>
                  <a:pt x="1574" y="873"/>
                  <a:pt x="1574" y="880"/>
                </a:cubicBezTo>
                <a:cubicBezTo>
                  <a:pt x="1574" y="887"/>
                  <a:pt x="1580" y="893"/>
                  <a:pt x="1587" y="893"/>
                </a:cubicBezTo>
                <a:close/>
                <a:moveTo>
                  <a:pt x="1627" y="893"/>
                </a:moveTo>
                <a:cubicBezTo>
                  <a:pt x="1634" y="893"/>
                  <a:pt x="1639" y="887"/>
                  <a:pt x="1639" y="880"/>
                </a:cubicBezTo>
                <a:cubicBezTo>
                  <a:pt x="1639" y="873"/>
                  <a:pt x="1634" y="867"/>
                  <a:pt x="1627" y="867"/>
                </a:cubicBezTo>
                <a:cubicBezTo>
                  <a:pt x="1620" y="867"/>
                  <a:pt x="1614" y="873"/>
                  <a:pt x="1614" y="880"/>
                </a:cubicBezTo>
                <a:cubicBezTo>
                  <a:pt x="1614" y="887"/>
                  <a:pt x="1620" y="893"/>
                  <a:pt x="1627" y="893"/>
                </a:cubicBezTo>
                <a:close/>
                <a:moveTo>
                  <a:pt x="1666" y="893"/>
                </a:moveTo>
                <a:cubicBezTo>
                  <a:pt x="1673" y="893"/>
                  <a:pt x="1679" y="887"/>
                  <a:pt x="1679" y="880"/>
                </a:cubicBezTo>
                <a:cubicBezTo>
                  <a:pt x="1679" y="873"/>
                  <a:pt x="1673" y="867"/>
                  <a:pt x="1666" y="867"/>
                </a:cubicBezTo>
                <a:cubicBezTo>
                  <a:pt x="1659" y="867"/>
                  <a:pt x="1653" y="873"/>
                  <a:pt x="1653" y="880"/>
                </a:cubicBezTo>
                <a:cubicBezTo>
                  <a:pt x="1653" y="887"/>
                  <a:pt x="1659" y="893"/>
                  <a:pt x="1666" y="893"/>
                </a:cubicBezTo>
                <a:close/>
                <a:moveTo>
                  <a:pt x="1705" y="893"/>
                </a:moveTo>
                <a:cubicBezTo>
                  <a:pt x="1713" y="893"/>
                  <a:pt x="1718" y="887"/>
                  <a:pt x="1718" y="880"/>
                </a:cubicBezTo>
                <a:cubicBezTo>
                  <a:pt x="1718" y="873"/>
                  <a:pt x="1713" y="867"/>
                  <a:pt x="1705" y="867"/>
                </a:cubicBezTo>
                <a:cubicBezTo>
                  <a:pt x="1698" y="867"/>
                  <a:pt x="1693" y="873"/>
                  <a:pt x="1693" y="880"/>
                </a:cubicBezTo>
                <a:cubicBezTo>
                  <a:pt x="1693" y="887"/>
                  <a:pt x="1698" y="893"/>
                  <a:pt x="1705" y="893"/>
                </a:cubicBezTo>
                <a:close/>
                <a:moveTo>
                  <a:pt x="1745" y="893"/>
                </a:moveTo>
                <a:cubicBezTo>
                  <a:pt x="1752" y="893"/>
                  <a:pt x="1758" y="887"/>
                  <a:pt x="1758" y="880"/>
                </a:cubicBezTo>
                <a:cubicBezTo>
                  <a:pt x="1758" y="873"/>
                  <a:pt x="1752" y="867"/>
                  <a:pt x="1745" y="867"/>
                </a:cubicBezTo>
                <a:cubicBezTo>
                  <a:pt x="1738" y="867"/>
                  <a:pt x="1732" y="873"/>
                  <a:pt x="1732" y="880"/>
                </a:cubicBezTo>
                <a:cubicBezTo>
                  <a:pt x="1732" y="887"/>
                  <a:pt x="1738" y="893"/>
                  <a:pt x="1745" y="893"/>
                </a:cubicBezTo>
                <a:close/>
                <a:moveTo>
                  <a:pt x="1784" y="893"/>
                </a:moveTo>
                <a:cubicBezTo>
                  <a:pt x="1791" y="893"/>
                  <a:pt x="1797" y="887"/>
                  <a:pt x="1797" y="880"/>
                </a:cubicBezTo>
                <a:cubicBezTo>
                  <a:pt x="1797" y="873"/>
                  <a:pt x="1791" y="867"/>
                  <a:pt x="1784" y="867"/>
                </a:cubicBezTo>
                <a:cubicBezTo>
                  <a:pt x="1777" y="867"/>
                  <a:pt x="1772" y="873"/>
                  <a:pt x="1772" y="880"/>
                </a:cubicBezTo>
                <a:cubicBezTo>
                  <a:pt x="1772" y="887"/>
                  <a:pt x="1777" y="893"/>
                  <a:pt x="1784" y="893"/>
                </a:cubicBezTo>
                <a:close/>
                <a:moveTo>
                  <a:pt x="1824" y="893"/>
                </a:moveTo>
                <a:cubicBezTo>
                  <a:pt x="1831" y="893"/>
                  <a:pt x="1836" y="887"/>
                  <a:pt x="1836" y="880"/>
                </a:cubicBezTo>
                <a:cubicBezTo>
                  <a:pt x="1836" y="873"/>
                  <a:pt x="1831" y="867"/>
                  <a:pt x="1824" y="867"/>
                </a:cubicBezTo>
                <a:cubicBezTo>
                  <a:pt x="1817" y="867"/>
                  <a:pt x="1811" y="873"/>
                  <a:pt x="1811" y="880"/>
                </a:cubicBezTo>
                <a:cubicBezTo>
                  <a:pt x="1811" y="887"/>
                  <a:pt x="1817" y="893"/>
                  <a:pt x="1824" y="893"/>
                </a:cubicBezTo>
                <a:close/>
                <a:moveTo>
                  <a:pt x="1863" y="893"/>
                </a:moveTo>
                <a:cubicBezTo>
                  <a:pt x="1870" y="893"/>
                  <a:pt x="1876" y="887"/>
                  <a:pt x="1876" y="880"/>
                </a:cubicBezTo>
                <a:cubicBezTo>
                  <a:pt x="1876" y="873"/>
                  <a:pt x="1870" y="867"/>
                  <a:pt x="1863" y="867"/>
                </a:cubicBezTo>
                <a:cubicBezTo>
                  <a:pt x="1856" y="867"/>
                  <a:pt x="1850" y="873"/>
                  <a:pt x="1850" y="880"/>
                </a:cubicBezTo>
                <a:cubicBezTo>
                  <a:pt x="1850" y="887"/>
                  <a:pt x="1856" y="893"/>
                  <a:pt x="1863" y="893"/>
                </a:cubicBezTo>
                <a:close/>
                <a:moveTo>
                  <a:pt x="1903" y="893"/>
                </a:moveTo>
                <a:cubicBezTo>
                  <a:pt x="1910" y="893"/>
                  <a:pt x="1915" y="887"/>
                  <a:pt x="1915" y="880"/>
                </a:cubicBezTo>
                <a:cubicBezTo>
                  <a:pt x="1915" y="873"/>
                  <a:pt x="1910" y="867"/>
                  <a:pt x="1903" y="867"/>
                </a:cubicBezTo>
                <a:cubicBezTo>
                  <a:pt x="1896" y="867"/>
                  <a:pt x="1890" y="873"/>
                  <a:pt x="1890" y="880"/>
                </a:cubicBezTo>
                <a:cubicBezTo>
                  <a:pt x="1890" y="887"/>
                  <a:pt x="1896" y="893"/>
                  <a:pt x="1903" y="893"/>
                </a:cubicBezTo>
                <a:close/>
                <a:moveTo>
                  <a:pt x="1942" y="893"/>
                </a:moveTo>
                <a:cubicBezTo>
                  <a:pt x="1949" y="893"/>
                  <a:pt x="1955" y="887"/>
                  <a:pt x="1955" y="880"/>
                </a:cubicBezTo>
                <a:cubicBezTo>
                  <a:pt x="1955" y="873"/>
                  <a:pt x="1949" y="867"/>
                  <a:pt x="1942" y="867"/>
                </a:cubicBezTo>
                <a:cubicBezTo>
                  <a:pt x="1935" y="867"/>
                  <a:pt x="1929" y="873"/>
                  <a:pt x="1929" y="880"/>
                </a:cubicBezTo>
                <a:cubicBezTo>
                  <a:pt x="1929" y="887"/>
                  <a:pt x="1935" y="893"/>
                  <a:pt x="1942" y="893"/>
                </a:cubicBezTo>
                <a:close/>
                <a:moveTo>
                  <a:pt x="1981" y="893"/>
                </a:moveTo>
                <a:cubicBezTo>
                  <a:pt x="1988" y="893"/>
                  <a:pt x="1994" y="887"/>
                  <a:pt x="1994" y="880"/>
                </a:cubicBezTo>
                <a:cubicBezTo>
                  <a:pt x="1994" y="873"/>
                  <a:pt x="1988" y="867"/>
                  <a:pt x="1981" y="867"/>
                </a:cubicBezTo>
                <a:cubicBezTo>
                  <a:pt x="1974" y="867"/>
                  <a:pt x="1969" y="873"/>
                  <a:pt x="1969" y="880"/>
                </a:cubicBezTo>
                <a:cubicBezTo>
                  <a:pt x="1969" y="887"/>
                  <a:pt x="1974" y="893"/>
                  <a:pt x="1981" y="893"/>
                </a:cubicBezTo>
                <a:close/>
                <a:moveTo>
                  <a:pt x="2021" y="893"/>
                </a:moveTo>
                <a:cubicBezTo>
                  <a:pt x="2028" y="893"/>
                  <a:pt x="2034" y="887"/>
                  <a:pt x="2034" y="880"/>
                </a:cubicBezTo>
                <a:cubicBezTo>
                  <a:pt x="2034" y="873"/>
                  <a:pt x="2028" y="867"/>
                  <a:pt x="2021" y="867"/>
                </a:cubicBezTo>
                <a:cubicBezTo>
                  <a:pt x="2014" y="867"/>
                  <a:pt x="2008" y="873"/>
                  <a:pt x="2008" y="880"/>
                </a:cubicBezTo>
                <a:cubicBezTo>
                  <a:pt x="2008" y="887"/>
                  <a:pt x="2014" y="893"/>
                  <a:pt x="2021" y="893"/>
                </a:cubicBezTo>
                <a:close/>
                <a:moveTo>
                  <a:pt x="2100" y="893"/>
                </a:moveTo>
                <a:cubicBezTo>
                  <a:pt x="2107" y="893"/>
                  <a:pt x="2112" y="887"/>
                  <a:pt x="2112" y="880"/>
                </a:cubicBezTo>
                <a:cubicBezTo>
                  <a:pt x="2112" y="873"/>
                  <a:pt x="2107" y="867"/>
                  <a:pt x="2100" y="867"/>
                </a:cubicBezTo>
                <a:cubicBezTo>
                  <a:pt x="2093" y="867"/>
                  <a:pt x="2087" y="873"/>
                  <a:pt x="2087" y="880"/>
                </a:cubicBezTo>
                <a:cubicBezTo>
                  <a:pt x="2087" y="887"/>
                  <a:pt x="2093" y="893"/>
                  <a:pt x="2100" y="893"/>
                </a:cubicBezTo>
                <a:close/>
                <a:moveTo>
                  <a:pt x="2139" y="893"/>
                </a:moveTo>
                <a:cubicBezTo>
                  <a:pt x="2146" y="893"/>
                  <a:pt x="2152" y="887"/>
                  <a:pt x="2152" y="880"/>
                </a:cubicBezTo>
                <a:cubicBezTo>
                  <a:pt x="2152" y="873"/>
                  <a:pt x="2146" y="867"/>
                  <a:pt x="2139" y="867"/>
                </a:cubicBezTo>
                <a:cubicBezTo>
                  <a:pt x="2132" y="867"/>
                  <a:pt x="2126" y="873"/>
                  <a:pt x="2126" y="880"/>
                </a:cubicBezTo>
                <a:cubicBezTo>
                  <a:pt x="2126" y="887"/>
                  <a:pt x="2132" y="893"/>
                  <a:pt x="2139" y="893"/>
                </a:cubicBezTo>
                <a:close/>
                <a:moveTo>
                  <a:pt x="2179" y="893"/>
                </a:moveTo>
                <a:cubicBezTo>
                  <a:pt x="2186" y="893"/>
                  <a:pt x="2191" y="887"/>
                  <a:pt x="2191" y="880"/>
                </a:cubicBezTo>
                <a:cubicBezTo>
                  <a:pt x="2191" y="873"/>
                  <a:pt x="2186" y="867"/>
                  <a:pt x="2179" y="867"/>
                </a:cubicBezTo>
                <a:cubicBezTo>
                  <a:pt x="2172" y="867"/>
                  <a:pt x="2166" y="873"/>
                  <a:pt x="2166" y="880"/>
                </a:cubicBezTo>
                <a:cubicBezTo>
                  <a:pt x="2166" y="887"/>
                  <a:pt x="2172" y="893"/>
                  <a:pt x="2179" y="893"/>
                </a:cubicBezTo>
                <a:close/>
                <a:moveTo>
                  <a:pt x="2218" y="893"/>
                </a:moveTo>
                <a:cubicBezTo>
                  <a:pt x="2225" y="893"/>
                  <a:pt x="2231" y="887"/>
                  <a:pt x="2231" y="880"/>
                </a:cubicBezTo>
                <a:cubicBezTo>
                  <a:pt x="2231" y="873"/>
                  <a:pt x="2225" y="867"/>
                  <a:pt x="2218" y="867"/>
                </a:cubicBezTo>
                <a:cubicBezTo>
                  <a:pt x="2211" y="867"/>
                  <a:pt x="2205" y="873"/>
                  <a:pt x="2205" y="880"/>
                </a:cubicBezTo>
                <a:cubicBezTo>
                  <a:pt x="2205" y="887"/>
                  <a:pt x="2211" y="893"/>
                  <a:pt x="2218" y="893"/>
                </a:cubicBezTo>
                <a:close/>
                <a:moveTo>
                  <a:pt x="2257" y="867"/>
                </a:moveTo>
                <a:cubicBezTo>
                  <a:pt x="2250" y="867"/>
                  <a:pt x="2245" y="873"/>
                  <a:pt x="2245" y="880"/>
                </a:cubicBezTo>
                <a:cubicBezTo>
                  <a:pt x="2245" y="887"/>
                  <a:pt x="2250" y="893"/>
                  <a:pt x="2257" y="893"/>
                </a:cubicBezTo>
                <a:cubicBezTo>
                  <a:pt x="2264" y="893"/>
                  <a:pt x="2270" y="887"/>
                  <a:pt x="2270" y="880"/>
                </a:cubicBezTo>
                <a:cubicBezTo>
                  <a:pt x="2270" y="873"/>
                  <a:pt x="2264" y="867"/>
                  <a:pt x="2257" y="867"/>
                </a:cubicBezTo>
                <a:close/>
                <a:moveTo>
                  <a:pt x="2415" y="867"/>
                </a:moveTo>
                <a:cubicBezTo>
                  <a:pt x="2408" y="867"/>
                  <a:pt x="2402" y="873"/>
                  <a:pt x="2402" y="880"/>
                </a:cubicBezTo>
                <a:cubicBezTo>
                  <a:pt x="2402" y="887"/>
                  <a:pt x="2408" y="893"/>
                  <a:pt x="2415" y="893"/>
                </a:cubicBezTo>
                <a:cubicBezTo>
                  <a:pt x="2422" y="893"/>
                  <a:pt x="2428" y="887"/>
                  <a:pt x="2428" y="880"/>
                </a:cubicBezTo>
                <a:cubicBezTo>
                  <a:pt x="2428" y="873"/>
                  <a:pt x="2422" y="867"/>
                  <a:pt x="2415" y="867"/>
                </a:cubicBezTo>
                <a:close/>
                <a:moveTo>
                  <a:pt x="2455" y="893"/>
                </a:moveTo>
                <a:cubicBezTo>
                  <a:pt x="2462" y="893"/>
                  <a:pt x="2467" y="887"/>
                  <a:pt x="2467" y="880"/>
                </a:cubicBezTo>
                <a:cubicBezTo>
                  <a:pt x="2467" y="873"/>
                  <a:pt x="2462" y="867"/>
                  <a:pt x="2455" y="867"/>
                </a:cubicBezTo>
                <a:cubicBezTo>
                  <a:pt x="2447" y="867"/>
                  <a:pt x="2442" y="873"/>
                  <a:pt x="2442" y="880"/>
                </a:cubicBezTo>
                <a:cubicBezTo>
                  <a:pt x="2442" y="887"/>
                  <a:pt x="2447" y="893"/>
                  <a:pt x="2455" y="893"/>
                </a:cubicBezTo>
                <a:close/>
                <a:moveTo>
                  <a:pt x="2494" y="893"/>
                </a:moveTo>
                <a:cubicBezTo>
                  <a:pt x="2501" y="893"/>
                  <a:pt x="2507" y="887"/>
                  <a:pt x="2507" y="880"/>
                </a:cubicBezTo>
                <a:cubicBezTo>
                  <a:pt x="2507" y="873"/>
                  <a:pt x="2501" y="867"/>
                  <a:pt x="2494" y="867"/>
                </a:cubicBezTo>
                <a:cubicBezTo>
                  <a:pt x="2487" y="867"/>
                  <a:pt x="2481" y="873"/>
                  <a:pt x="2481" y="880"/>
                </a:cubicBezTo>
                <a:cubicBezTo>
                  <a:pt x="2481" y="887"/>
                  <a:pt x="2487" y="893"/>
                  <a:pt x="2494" y="893"/>
                </a:cubicBezTo>
                <a:close/>
                <a:moveTo>
                  <a:pt x="2533" y="893"/>
                </a:moveTo>
                <a:cubicBezTo>
                  <a:pt x="2540" y="893"/>
                  <a:pt x="2546" y="887"/>
                  <a:pt x="2546" y="880"/>
                </a:cubicBezTo>
                <a:cubicBezTo>
                  <a:pt x="2546" y="873"/>
                  <a:pt x="2540" y="867"/>
                  <a:pt x="2533" y="867"/>
                </a:cubicBezTo>
                <a:cubicBezTo>
                  <a:pt x="2526" y="867"/>
                  <a:pt x="2521" y="873"/>
                  <a:pt x="2521" y="880"/>
                </a:cubicBezTo>
                <a:cubicBezTo>
                  <a:pt x="2521" y="887"/>
                  <a:pt x="2526" y="893"/>
                  <a:pt x="2533" y="893"/>
                </a:cubicBezTo>
                <a:close/>
                <a:moveTo>
                  <a:pt x="2573" y="893"/>
                </a:moveTo>
                <a:cubicBezTo>
                  <a:pt x="2580" y="893"/>
                  <a:pt x="2586" y="887"/>
                  <a:pt x="2586" y="880"/>
                </a:cubicBezTo>
                <a:cubicBezTo>
                  <a:pt x="2586" y="873"/>
                  <a:pt x="2580" y="867"/>
                  <a:pt x="2573" y="867"/>
                </a:cubicBezTo>
                <a:cubicBezTo>
                  <a:pt x="2566" y="867"/>
                  <a:pt x="2560" y="873"/>
                  <a:pt x="2560" y="880"/>
                </a:cubicBezTo>
                <a:cubicBezTo>
                  <a:pt x="2560" y="887"/>
                  <a:pt x="2566" y="893"/>
                  <a:pt x="2573" y="893"/>
                </a:cubicBezTo>
                <a:close/>
                <a:moveTo>
                  <a:pt x="2612" y="867"/>
                </a:moveTo>
                <a:cubicBezTo>
                  <a:pt x="2605" y="867"/>
                  <a:pt x="2599" y="873"/>
                  <a:pt x="2599" y="880"/>
                </a:cubicBezTo>
                <a:cubicBezTo>
                  <a:pt x="2599" y="887"/>
                  <a:pt x="2605" y="893"/>
                  <a:pt x="2612" y="893"/>
                </a:cubicBezTo>
                <a:cubicBezTo>
                  <a:pt x="2619" y="893"/>
                  <a:pt x="2625" y="887"/>
                  <a:pt x="2625" y="880"/>
                </a:cubicBezTo>
                <a:cubicBezTo>
                  <a:pt x="2625" y="873"/>
                  <a:pt x="2619" y="867"/>
                  <a:pt x="2612" y="867"/>
                </a:cubicBezTo>
                <a:close/>
                <a:moveTo>
                  <a:pt x="2652" y="893"/>
                </a:moveTo>
                <a:cubicBezTo>
                  <a:pt x="2659" y="893"/>
                  <a:pt x="2664" y="887"/>
                  <a:pt x="2664" y="880"/>
                </a:cubicBezTo>
                <a:cubicBezTo>
                  <a:pt x="2664" y="873"/>
                  <a:pt x="2659" y="867"/>
                  <a:pt x="2652" y="867"/>
                </a:cubicBezTo>
                <a:cubicBezTo>
                  <a:pt x="2645" y="867"/>
                  <a:pt x="2639" y="873"/>
                  <a:pt x="2639" y="880"/>
                </a:cubicBezTo>
                <a:cubicBezTo>
                  <a:pt x="2639" y="887"/>
                  <a:pt x="2645" y="893"/>
                  <a:pt x="2652" y="893"/>
                </a:cubicBezTo>
                <a:close/>
                <a:moveTo>
                  <a:pt x="2691" y="893"/>
                </a:moveTo>
                <a:cubicBezTo>
                  <a:pt x="2698" y="893"/>
                  <a:pt x="2704" y="887"/>
                  <a:pt x="2704" y="880"/>
                </a:cubicBezTo>
                <a:cubicBezTo>
                  <a:pt x="2704" y="873"/>
                  <a:pt x="2698" y="867"/>
                  <a:pt x="2691" y="867"/>
                </a:cubicBezTo>
                <a:cubicBezTo>
                  <a:pt x="2684" y="867"/>
                  <a:pt x="2678" y="873"/>
                  <a:pt x="2678" y="880"/>
                </a:cubicBezTo>
                <a:cubicBezTo>
                  <a:pt x="2678" y="887"/>
                  <a:pt x="2684" y="893"/>
                  <a:pt x="2691" y="893"/>
                </a:cubicBezTo>
                <a:close/>
                <a:moveTo>
                  <a:pt x="2730" y="893"/>
                </a:moveTo>
                <a:cubicBezTo>
                  <a:pt x="2738" y="893"/>
                  <a:pt x="2743" y="887"/>
                  <a:pt x="2743" y="880"/>
                </a:cubicBezTo>
                <a:cubicBezTo>
                  <a:pt x="2743" y="873"/>
                  <a:pt x="2738" y="867"/>
                  <a:pt x="2730" y="867"/>
                </a:cubicBezTo>
                <a:cubicBezTo>
                  <a:pt x="2723" y="867"/>
                  <a:pt x="2718" y="873"/>
                  <a:pt x="2718" y="880"/>
                </a:cubicBezTo>
                <a:cubicBezTo>
                  <a:pt x="2718" y="887"/>
                  <a:pt x="2723" y="893"/>
                  <a:pt x="2730" y="893"/>
                </a:cubicBezTo>
                <a:close/>
                <a:moveTo>
                  <a:pt x="2770" y="893"/>
                </a:moveTo>
                <a:cubicBezTo>
                  <a:pt x="2777" y="893"/>
                  <a:pt x="2783" y="887"/>
                  <a:pt x="2783" y="880"/>
                </a:cubicBezTo>
                <a:cubicBezTo>
                  <a:pt x="2783" y="873"/>
                  <a:pt x="2777" y="867"/>
                  <a:pt x="2770" y="867"/>
                </a:cubicBezTo>
                <a:cubicBezTo>
                  <a:pt x="2763" y="867"/>
                  <a:pt x="2757" y="873"/>
                  <a:pt x="2757" y="880"/>
                </a:cubicBezTo>
                <a:cubicBezTo>
                  <a:pt x="2757" y="887"/>
                  <a:pt x="2763" y="893"/>
                  <a:pt x="2770" y="893"/>
                </a:cubicBezTo>
                <a:close/>
                <a:moveTo>
                  <a:pt x="2809" y="893"/>
                </a:moveTo>
                <a:cubicBezTo>
                  <a:pt x="2816" y="893"/>
                  <a:pt x="2822" y="887"/>
                  <a:pt x="2822" y="880"/>
                </a:cubicBezTo>
                <a:cubicBezTo>
                  <a:pt x="2822" y="873"/>
                  <a:pt x="2816" y="867"/>
                  <a:pt x="2809" y="867"/>
                </a:cubicBezTo>
                <a:cubicBezTo>
                  <a:pt x="2802" y="867"/>
                  <a:pt x="2797" y="873"/>
                  <a:pt x="2797" y="880"/>
                </a:cubicBezTo>
                <a:cubicBezTo>
                  <a:pt x="2797" y="887"/>
                  <a:pt x="2802" y="893"/>
                  <a:pt x="2809" y="893"/>
                </a:cubicBezTo>
                <a:close/>
                <a:moveTo>
                  <a:pt x="2849" y="893"/>
                </a:moveTo>
                <a:cubicBezTo>
                  <a:pt x="2856" y="893"/>
                  <a:pt x="2862" y="887"/>
                  <a:pt x="2862" y="880"/>
                </a:cubicBezTo>
                <a:cubicBezTo>
                  <a:pt x="2862" y="873"/>
                  <a:pt x="2856" y="867"/>
                  <a:pt x="2849" y="867"/>
                </a:cubicBezTo>
                <a:cubicBezTo>
                  <a:pt x="2842" y="867"/>
                  <a:pt x="2836" y="873"/>
                  <a:pt x="2836" y="880"/>
                </a:cubicBezTo>
                <a:cubicBezTo>
                  <a:pt x="2836" y="887"/>
                  <a:pt x="2842" y="893"/>
                  <a:pt x="2849" y="893"/>
                </a:cubicBezTo>
                <a:close/>
                <a:moveTo>
                  <a:pt x="2888" y="893"/>
                </a:moveTo>
                <a:cubicBezTo>
                  <a:pt x="2895" y="893"/>
                  <a:pt x="2901" y="887"/>
                  <a:pt x="2901" y="880"/>
                </a:cubicBezTo>
                <a:cubicBezTo>
                  <a:pt x="2901" y="873"/>
                  <a:pt x="2895" y="867"/>
                  <a:pt x="2888" y="867"/>
                </a:cubicBezTo>
                <a:cubicBezTo>
                  <a:pt x="2881" y="867"/>
                  <a:pt x="2875" y="873"/>
                  <a:pt x="2875" y="880"/>
                </a:cubicBezTo>
                <a:cubicBezTo>
                  <a:pt x="2875" y="887"/>
                  <a:pt x="2881" y="893"/>
                  <a:pt x="2888" y="893"/>
                </a:cubicBezTo>
                <a:close/>
                <a:moveTo>
                  <a:pt x="2928" y="893"/>
                </a:moveTo>
                <a:cubicBezTo>
                  <a:pt x="2935" y="893"/>
                  <a:pt x="2940" y="887"/>
                  <a:pt x="2940" y="880"/>
                </a:cubicBezTo>
                <a:cubicBezTo>
                  <a:pt x="2940" y="873"/>
                  <a:pt x="2935" y="867"/>
                  <a:pt x="2928" y="867"/>
                </a:cubicBezTo>
                <a:cubicBezTo>
                  <a:pt x="2921" y="867"/>
                  <a:pt x="2915" y="873"/>
                  <a:pt x="2915" y="880"/>
                </a:cubicBezTo>
                <a:cubicBezTo>
                  <a:pt x="2915" y="887"/>
                  <a:pt x="2921" y="893"/>
                  <a:pt x="2928" y="893"/>
                </a:cubicBezTo>
                <a:close/>
                <a:moveTo>
                  <a:pt x="641" y="907"/>
                </a:moveTo>
                <a:cubicBezTo>
                  <a:pt x="634" y="907"/>
                  <a:pt x="628" y="912"/>
                  <a:pt x="628" y="919"/>
                </a:cubicBezTo>
                <a:cubicBezTo>
                  <a:pt x="628" y="926"/>
                  <a:pt x="634" y="932"/>
                  <a:pt x="641" y="932"/>
                </a:cubicBezTo>
                <a:cubicBezTo>
                  <a:pt x="648" y="932"/>
                  <a:pt x="654" y="926"/>
                  <a:pt x="654" y="919"/>
                </a:cubicBezTo>
                <a:cubicBezTo>
                  <a:pt x="654" y="912"/>
                  <a:pt x="648" y="907"/>
                  <a:pt x="641" y="907"/>
                </a:cubicBezTo>
                <a:close/>
                <a:moveTo>
                  <a:pt x="680" y="907"/>
                </a:moveTo>
                <a:cubicBezTo>
                  <a:pt x="673" y="907"/>
                  <a:pt x="668" y="912"/>
                  <a:pt x="668" y="919"/>
                </a:cubicBezTo>
                <a:cubicBezTo>
                  <a:pt x="668" y="926"/>
                  <a:pt x="673" y="932"/>
                  <a:pt x="680" y="932"/>
                </a:cubicBezTo>
                <a:cubicBezTo>
                  <a:pt x="687" y="932"/>
                  <a:pt x="693" y="926"/>
                  <a:pt x="693" y="919"/>
                </a:cubicBezTo>
                <a:cubicBezTo>
                  <a:pt x="693" y="912"/>
                  <a:pt x="687" y="907"/>
                  <a:pt x="680" y="907"/>
                </a:cubicBezTo>
                <a:close/>
                <a:moveTo>
                  <a:pt x="799" y="907"/>
                </a:moveTo>
                <a:cubicBezTo>
                  <a:pt x="792" y="907"/>
                  <a:pt x="786" y="912"/>
                  <a:pt x="786" y="919"/>
                </a:cubicBezTo>
                <a:cubicBezTo>
                  <a:pt x="786" y="926"/>
                  <a:pt x="792" y="932"/>
                  <a:pt x="799" y="932"/>
                </a:cubicBezTo>
                <a:cubicBezTo>
                  <a:pt x="806" y="932"/>
                  <a:pt x="811" y="926"/>
                  <a:pt x="811" y="919"/>
                </a:cubicBezTo>
                <a:cubicBezTo>
                  <a:pt x="811" y="912"/>
                  <a:pt x="806" y="907"/>
                  <a:pt x="799" y="907"/>
                </a:cubicBezTo>
                <a:close/>
                <a:moveTo>
                  <a:pt x="930" y="919"/>
                </a:moveTo>
                <a:cubicBezTo>
                  <a:pt x="930" y="912"/>
                  <a:pt x="924" y="907"/>
                  <a:pt x="917" y="907"/>
                </a:cubicBezTo>
                <a:cubicBezTo>
                  <a:pt x="910" y="907"/>
                  <a:pt x="904" y="912"/>
                  <a:pt x="904" y="919"/>
                </a:cubicBezTo>
                <a:cubicBezTo>
                  <a:pt x="904" y="926"/>
                  <a:pt x="910" y="932"/>
                  <a:pt x="917" y="932"/>
                </a:cubicBezTo>
                <a:cubicBezTo>
                  <a:pt x="924" y="932"/>
                  <a:pt x="930" y="926"/>
                  <a:pt x="930" y="919"/>
                </a:cubicBezTo>
                <a:close/>
                <a:moveTo>
                  <a:pt x="1548" y="932"/>
                </a:moveTo>
                <a:cubicBezTo>
                  <a:pt x="1555" y="932"/>
                  <a:pt x="1561" y="926"/>
                  <a:pt x="1561" y="919"/>
                </a:cubicBezTo>
                <a:cubicBezTo>
                  <a:pt x="1561" y="912"/>
                  <a:pt x="1555" y="907"/>
                  <a:pt x="1548" y="907"/>
                </a:cubicBezTo>
                <a:cubicBezTo>
                  <a:pt x="1541" y="907"/>
                  <a:pt x="1535" y="912"/>
                  <a:pt x="1535" y="919"/>
                </a:cubicBezTo>
                <a:cubicBezTo>
                  <a:pt x="1535" y="926"/>
                  <a:pt x="1541" y="932"/>
                  <a:pt x="1548" y="932"/>
                </a:cubicBezTo>
                <a:close/>
                <a:moveTo>
                  <a:pt x="1587" y="932"/>
                </a:moveTo>
                <a:cubicBezTo>
                  <a:pt x="1594" y="932"/>
                  <a:pt x="1600" y="926"/>
                  <a:pt x="1600" y="919"/>
                </a:cubicBezTo>
                <a:cubicBezTo>
                  <a:pt x="1600" y="912"/>
                  <a:pt x="1594" y="907"/>
                  <a:pt x="1587" y="907"/>
                </a:cubicBezTo>
                <a:cubicBezTo>
                  <a:pt x="1580" y="907"/>
                  <a:pt x="1574" y="912"/>
                  <a:pt x="1574" y="919"/>
                </a:cubicBezTo>
                <a:cubicBezTo>
                  <a:pt x="1574" y="926"/>
                  <a:pt x="1580" y="932"/>
                  <a:pt x="1587" y="932"/>
                </a:cubicBezTo>
                <a:close/>
                <a:moveTo>
                  <a:pt x="1627" y="932"/>
                </a:moveTo>
                <a:cubicBezTo>
                  <a:pt x="1634" y="932"/>
                  <a:pt x="1639" y="926"/>
                  <a:pt x="1639" y="919"/>
                </a:cubicBezTo>
                <a:cubicBezTo>
                  <a:pt x="1639" y="912"/>
                  <a:pt x="1634" y="907"/>
                  <a:pt x="1627" y="907"/>
                </a:cubicBezTo>
                <a:cubicBezTo>
                  <a:pt x="1620" y="907"/>
                  <a:pt x="1614" y="912"/>
                  <a:pt x="1614" y="919"/>
                </a:cubicBezTo>
                <a:cubicBezTo>
                  <a:pt x="1614" y="926"/>
                  <a:pt x="1620" y="932"/>
                  <a:pt x="1627" y="932"/>
                </a:cubicBezTo>
                <a:close/>
                <a:moveTo>
                  <a:pt x="1666" y="932"/>
                </a:moveTo>
                <a:cubicBezTo>
                  <a:pt x="1673" y="932"/>
                  <a:pt x="1679" y="926"/>
                  <a:pt x="1679" y="919"/>
                </a:cubicBezTo>
                <a:cubicBezTo>
                  <a:pt x="1679" y="912"/>
                  <a:pt x="1673" y="907"/>
                  <a:pt x="1666" y="907"/>
                </a:cubicBezTo>
                <a:cubicBezTo>
                  <a:pt x="1659" y="907"/>
                  <a:pt x="1653" y="912"/>
                  <a:pt x="1653" y="919"/>
                </a:cubicBezTo>
                <a:cubicBezTo>
                  <a:pt x="1653" y="926"/>
                  <a:pt x="1659" y="932"/>
                  <a:pt x="1666" y="932"/>
                </a:cubicBezTo>
                <a:close/>
                <a:moveTo>
                  <a:pt x="1705" y="932"/>
                </a:moveTo>
                <a:cubicBezTo>
                  <a:pt x="1713" y="932"/>
                  <a:pt x="1718" y="926"/>
                  <a:pt x="1718" y="919"/>
                </a:cubicBezTo>
                <a:cubicBezTo>
                  <a:pt x="1718" y="912"/>
                  <a:pt x="1713" y="907"/>
                  <a:pt x="1705" y="907"/>
                </a:cubicBezTo>
                <a:cubicBezTo>
                  <a:pt x="1698" y="907"/>
                  <a:pt x="1693" y="912"/>
                  <a:pt x="1693" y="919"/>
                </a:cubicBezTo>
                <a:cubicBezTo>
                  <a:pt x="1693" y="926"/>
                  <a:pt x="1698" y="932"/>
                  <a:pt x="1705" y="932"/>
                </a:cubicBezTo>
                <a:close/>
                <a:moveTo>
                  <a:pt x="1745" y="932"/>
                </a:moveTo>
                <a:cubicBezTo>
                  <a:pt x="1752" y="932"/>
                  <a:pt x="1758" y="926"/>
                  <a:pt x="1758" y="919"/>
                </a:cubicBezTo>
                <a:cubicBezTo>
                  <a:pt x="1758" y="912"/>
                  <a:pt x="1752" y="907"/>
                  <a:pt x="1745" y="907"/>
                </a:cubicBezTo>
                <a:cubicBezTo>
                  <a:pt x="1738" y="907"/>
                  <a:pt x="1732" y="912"/>
                  <a:pt x="1732" y="919"/>
                </a:cubicBezTo>
                <a:cubicBezTo>
                  <a:pt x="1732" y="926"/>
                  <a:pt x="1738" y="932"/>
                  <a:pt x="1745" y="932"/>
                </a:cubicBezTo>
                <a:close/>
                <a:moveTo>
                  <a:pt x="1784" y="932"/>
                </a:moveTo>
                <a:cubicBezTo>
                  <a:pt x="1791" y="932"/>
                  <a:pt x="1797" y="926"/>
                  <a:pt x="1797" y="919"/>
                </a:cubicBezTo>
                <a:cubicBezTo>
                  <a:pt x="1797" y="912"/>
                  <a:pt x="1791" y="907"/>
                  <a:pt x="1784" y="907"/>
                </a:cubicBezTo>
                <a:cubicBezTo>
                  <a:pt x="1777" y="907"/>
                  <a:pt x="1772" y="912"/>
                  <a:pt x="1772" y="919"/>
                </a:cubicBezTo>
                <a:cubicBezTo>
                  <a:pt x="1772" y="926"/>
                  <a:pt x="1777" y="932"/>
                  <a:pt x="1784" y="932"/>
                </a:cubicBezTo>
                <a:close/>
                <a:moveTo>
                  <a:pt x="1824" y="932"/>
                </a:moveTo>
                <a:cubicBezTo>
                  <a:pt x="1831" y="932"/>
                  <a:pt x="1836" y="926"/>
                  <a:pt x="1836" y="919"/>
                </a:cubicBezTo>
                <a:cubicBezTo>
                  <a:pt x="1836" y="912"/>
                  <a:pt x="1831" y="907"/>
                  <a:pt x="1824" y="907"/>
                </a:cubicBezTo>
                <a:cubicBezTo>
                  <a:pt x="1817" y="907"/>
                  <a:pt x="1811" y="912"/>
                  <a:pt x="1811" y="919"/>
                </a:cubicBezTo>
                <a:cubicBezTo>
                  <a:pt x="1811" y="926"/>
                  <a:pt x="1817" y="932"/>
                  <a:pt x="1824" y="932"/>
                </a:cubicBezTo>
                <a:close/>
                <a:moveTo>
                  <a:pt x="1863" y="932"/>
                </a:moveTo>
                <a:cubicBezTo>
                  <a:pt x="1870" y="932"/>
                  <a:pt x="1876" y="926"/>
                  <a:pt x="1876" y="919"/>
                </a:cubicBezTo>
                <a:cubicBezTo>
                  <a:pt x="1876" y="912"/>
                  <a:pt x="1870" y="907"/>
                  <a:pt x="1863" y="907"/>
                </a:cubicBezTo>
                <a:cubicBezTo>
                  <a:pt x="1856" y="907"/>
                  <a:pt x="1850" y="912"/>
                  <a:pt x="1850" y="919"/>
                </a:cubicBezTo>
                <a:cubicBezTo>
                  <a:pt x="1850" y="926"/>
                  <a:pt x="1856" y="932"/>
                  <a:pt x="1863" y="932"/>
                </a:cubicBezTo>
                <a:close/>
                <a:moveTo>
                  <a:pt x="1903" y="932"/>
                </a:moveTo>
                <a:cubicBezTo>
                  <a:pt x="1910" y="932"/>
                  <a:pt x="1915" y="926"/>
                  <a:pt x="1915" y="919"/>
                </a:cubicBezTo>
                <a:cubicBezTo>
                  <a:pt x="1915" y="912"/>
                  <a:pt x="1910" y="907"/>
                  <a:pt x="1903" y="907"/>
                </a:cubicBezTo>
                <a:cubicBezTo>
                  <a:pt x="1896" y="907"/>
                  <a:pt x="1890" y="912"/>
                  <a:pt x="1890" y="919"/>
                </a:cubicBezTo>
                <a:cubicBezTo>
                  <a:pt x="1890" y="926"/>
                  <a:pt x="1896" y="932"/>
                  <a:pt x="1903" y="932"/>
                </a:cubicBezTo>
                <a:close/>
                <a:moveTo>
                  <a:pt x="1942" y="932"/>
                </a:moveTo>
                <a:cubicBezTo>
                  <a:pt x="1949" y="932"/>
                  <a:pt x="1955" y="926"/>
                  <a:pt x="1955" y="919"/>
                </a:cubicBezTo>
                <a:cubicBezTo>
                  <a:pt x="1955" y="912"/>
                  <a:pt x="1949" y="907"/>
                  <a:pt x="1942" y="907"/>
                </a:cubicBezTo>
                <a:cubicBezTo>
                  <a:pt x="1935" y="907"/>
                  <a:pt x="1929" y="912"/>
                  <a:pt x="1929" y="919"/>
                </a:cubicBezTo>
                <a:cubicBezTo>
                  <a:pt x="1929" y="926"/>
                  <a:pt x="1935" y="932"/>
                  <a:pt x="1942" y="932"/>
                </a:cubicBezTo>
                <a:close/>
                <a:moveTo>
                  <a:pt x="1981" y="932"/>
                </a:moveTo>
                <a:cubicBezTo>
                  <a:pt x="1988" y="932"/>
                  <a:pt x="1994" y="926"/>
                  <a:pt x="1994" y="919"/>
                </a:cubicBezTo>
                <a:cubicBezTo>
                  <a:pt x="1994" y="912"/>
                  <a:pt x="1988" y="907"/>
                  <a:pt x="1981" y="907"/>
                </a:cubicBezTo>
                <a:cubicBezTo>
                  <a:pt x="1974" y="907"/>
                  <a:pt x="1969" y="912"/>
                  <a:pt x="1969" y="919"/>
                </a:cubicBezTo>
                <a:cubicBezTo>
                  <a:pt x="1969" y="926"/>
                  <a:pt x="1974" y="932"/>
                  <a:pt x="1981" y="932"/>
                </a:cubicBezTo>
                <a:close/>
                <a:moveTo>
                  <a:pt x="2021" y="932"/>
                </a:moveTo>
                <a:cubicBezTo>
                  <a:pt x="2028" y="932"/>
                  <a:pt x="2034" y="926"/>
                  <a:pt x="2034" y="919"/>
                </a:cubicBezTo>
                <a:cubicBezTo>
                  <a:pt x="2034" y="912"/>
                  <a:pt x="2028" y="907"/>
                  <a:pt x="2021" y="907"/>
                </a:cubicBezTo>
                <a:cubicBezTo>
                  <a:pt x="2014" y="907"/>
                  <a:pt x="2008" y="912"/>
                  <a:pt x="2008" y="919"/>
                </a:cubicBezTo>
                <a:cubicBezTo>
                  <a:pt x="2008" y="926"/>
                  <a:pt x="2014" y="932"/>
                  <a:pt x="2021" y="932"/>
                </a:cubicBezTo>
                <a:close/>
                <a:moveTo>
                  <a:pt x="2060" y="932"/>
                </a:moveTo>
                <a:cubicBezTo>
                  <a:pt x="2067" y="932"/>
                  <a:pt x="2073" y="926"/>
                  <a:pt x="2073" y="919"/>
                </a:cubicBezTo>
                <a:cubicBezTo>
                  <a:pt x="2073" y="912"/>
                  <a:pt x="2067" y="907"/>
                  <a:pt x="2060" y="907"/>
                </a:cubicBezTo>
                <a:cubicBezTo>
                  <a:pt x="2053" y="907"/>
                  <a:pt x="2048" y="912"/>
                  <a:pt x="2048" y="919"/>
                </a:cubicBezTo>
                <a:cubicBezTo>
                  <a:pt x="2048" y="926"/>
                  <a:pt x="2053" y="932"/>
                  <a:pt x="2060" y="932"/>
                </a:cubicBezTo>
                <a:close/>
                <a:moveTo>
                  <a:pt x="2100" y="932"/>
                </a:moveTo>
                <a:cubicBezTo>
                  <a:pt x="2107" y="932"/>
                  <a:pt x="2112" y="926"/>
                  <a:pt x="2112" y="919"/>
                </a:cubicBezTo>
                <a:cubicBezTo>
                  <a:pt x="2112" y="912"/>
                  <a:pt x="2107" y="907"/>
                  <a:pt x="2100" y="907"/>
                </a:cubicBezTo>
                <a:cubicBezTo>
                  <a:pt x="2093" y="907"/>
                  <a:pt x="2087" y="912"/>
                  <a:pt x="2087" y="919"/>
                </a:cubicBezTo>
                <a:cubicBezTo>
                  <a:pt x="2087" y="926"/>
                  <a:pt x="2093" y="932"/>
                  <a:pt x="2100" y="932"/>
                </a:cubicBezTo>
                <a:close/>
                <a:moveTo>
                  <a:pt x="2139" y="932"/>
                </a:moveTo>
                <a:cubicBezTo>
                  <a:pt x="2146" y="932"/>
                  <a:pt x="2152" y="926"/>
                  <a:pt x="2152" y="919"/>
                </a:cubicBezTo>
                <a:cubicBezTo>
                  <a:pt x="2152" y="912"/>
                  <a:pt x="2146" y="907"/>
                  <a:pt x="2139" y="907"/>
                </a:cubicBezTo>
                <a:cubicBezTo>
                  <a:pt x="2132" y="907"/>
                  <a:pt x="2126" y="912"/>
                  <a:pt x="2126" y="919"/>
                </a:cubicBezTo>
                <a:cubicBezTo>
                  <a:pt x="2126" y="926"/>
                  <a:pt x="2132" y="932"/>
                  <a:pt x="2139" y="932"/>
                </a:cubicBezTo>
                <a:close/>
                <a:moveTo>
                  <a:pt x="2179" y="932"/>
                </a:moveTo>
                <a:cubicBezTo>
                  <a:pt x="2186" y="932"/>
                  <a:pt x="2191" y="926"/>
                  <a:pt x="2191" y="919"/>
                </a:cubicBezTo>
                <a:cubicBezTo>
                  <a:pt x="2191" y="912"/>
                  <a:pt x="2186" y="907"/>
                  <a:pt x="2179" y="907"/>
                </a:cubicBezTo>
                <a:cubicBezTo>
                  <a:pt x="2172" y="907"/>
                  <a:pt x="2166" y="912"/>
                  <a:pt x="2166" y="919"/>
                </a:cubicBezTo>
                <a:cubicBezTo>
                  <a:pt x="2166" y="926"/>
                  <a:pt x="2172" y="932"/>
                  <a:pt x="2179" y="932"/>
                </a:cubicBezTo>
                <a:close/>
                <a:moveTo>
                  <a:pt x="2218" y="932"/>
                </a:moveTo>
                <a:cubicBezTo>
                  <a:pt x="2225" y="932"/>
                  <a:pt x="2231" y="926"/>
                  <a:pt x="2231" y="919"/>
                </a:cubicBezTo>
                <a:cubicBezTo>
                  <a:pt x="2231" y="912"/>
                  <a:pt x="2225" y="907"/>
                  <a:pt x="2218" y="907"/>
                </a:cubicBezTo>
                <a:cubicBezTo>
                  <a:pt x="2211" y="907"/>
                  <a:pt x="2205" y="912"/>
                  <a:pt x="2205" y="919"/>
                </a:cubicBezTo>
                <a:cubicBezTo>
                  <a:pt x="2205" y="926"/>
                  <a:pt x="2211" y="932"/>
                  <a:pt x="2218" y="932"/>
                </a:cubicBezTo>
                <a:close/>
                <a:moveTo>
                  <a:pt x="2257" y="907"/>
                </a:moveTo>
                <a:cubicBezTo>
                  <a:pt x="2250" y="907"/>
                  <a:pt x="2245" y="912"/>
                  <a:pt x="2245" y="919"/>
                </a:cubicBezTo>
                <a:cubicBezTo>
                  <a:pt x="2245" y="926"/>
                  <a:pt x="2250" y="932"/>
                  <a:pt x="2257" y="932"/>
                </a:cubicBezTo>
                <a:cubicBezTo>
                  <a:pt x="2264" y="932"/>
                  <a:pt x="2270" y="926"/>
                  <a:pt x="2270" y="919"/>
                </a:cubicBezTo>
                <a:cubicBezTo>
                  <a:pt x="2270" y="912"/>
                  <a:pt x="2264" y="907"/>
                  <a:pt x="2257" y="907"/>
                </a:cubicBezTo>
                <a:close/>
                <a:moveTo>
                  <a:pt x="2455" y="932"/>
                </a:moveTo>
                <a:cubicBezTo>
                  <a:pt x="2462" y="932"/>
                  <a:pt x="2467" y="926"/>
                  <a:pt x="2467" y="919"/>
                </a:cubicBezTo>
                <a:cubicBezTo>
                  <a:pt x="2467" y="912"/>
                  <a:pt x="2462" y="907"/>
                  <a:pt x="2455" y="907"/>
                </a:cubicBezTo>
                <a:cubicBezTo>
                  <a:pt x="2447" y="907"/>
                  <a:pt x="2442" y="912"/>
                  <a:pt x="2442" y="919"/>
                </a:cubicBezTo>
                <a:cubicBezTo>
                  <a:pt x="2442" y="926"/>
                  <a:pt x="2447" y="932"/>
                  <a:pt x="2455" y="932"/>
                </a:cubicBezTo>
                <a:close/>
                <a:moveTo>
                  <a:pt x="2494" y="932"/>
                </a:moveTo>
                <a:cubicBezTo>
                  <a:pt x="2501" y="932"/>
                  <a:pt x="2507" y="926"/>
                  <a:pt x="2507" y="919"/>
                </a:cubicBezTo>
                <a:cubicBezTo>
                  <a:pt x="2507" y="912"/>
                  <a:pt x="2501" y="907"/>
                  <a:pt x="2494" y="907"/>
                </a:cubicBezTo>
                <a:cubicBezTo>
                  <a:pt x="2487" y="907"/>
                  <a:pt x="2481" y="912"/>
                  <a:pt x="2481" y="919"/>
                </a:cubicBezTo>
                <a:cubicBezTo>
                  <a:pt x="2481" y="926"/>
                  <a:pt x="2487" y="932"/>
                  <a:pt x="2494" y="932"/>
                </a:cubicBezTo>
                <a:close/>
                <a:moveTo>
                  <a:pt x="2533" y="907"/>
                </a:moveTo>
                <a:cubicBezTo>
                  <a:pt x="2526" y="907"/>
                  <a:pt x="2521" y="912"/>
                  <a:pt x="2521" y="919"/>
                </a:cubicBezTo>
                <a:cubicBezTo>
                  <a:pt x="2521" y="926"/>
                  <a:pt x="2526" y="932"/>
                  <a:pt x="2533" y="932"/>
                </a:cubicBezTo>
                <a:cubicBezTo>
                  <a:pt x="2540" y="932"/>
                  <a:pt x="2546" y="926"/>
                  <a:pt x="2546" y="919"/>
                </a:cubicBezTo>
                <a:cubicBezTo>
                  <a:pt x="2546" y="912"/>
                  <a:pt x="2540" y="907"/>
                  <a:pt x="2533" y="907"/>
                </a:cubicBezTo>
                <a:close/>
                <a:moveTo>
                  <a:pt x="2573" y="907"/>
                </a:moveTo>
                <a:cubicBezTo>
                  <a:pt x="2566" y="907"/>
                  <a:pt x="2560" y="912"/>
                  <a:pt x="2560" y="919"/>
                </a:cubicBezTo>
                <a:cubicBezTo>
                  <a:pt x="2560" y="926"/>
                  <a:pt x="2566" y="932"/>
                  <a:pt x="2573" y="932"/>
                </a:cubicBezTo>
                <a:cubicBezTo>
                  <a:pt x="2580" y="932"/>
                  <a:pt x="2586" y="926"/>
                  <a:pt x="2586" y="919"/>
                </a:cubicBezTo>
                <a:cubicBezTo>
                  <a:pt x="2586" y="912"/>
                  <a:pt x="2580" y="907"/>
                  <a:pt x="2573" y="907"/>
                </a:cubicBezTo>
                <a:close/>
                <a:moveTo>
                  <a:pt x="2652" y="907"/>
                </a:moveTo>
                <a:cubicBezTo>
                  <a:pt x="2645" y="907"/>
                  <a:pt x="2639" y="912"/>
                  <a:pt x="2639" y="919"/>
                </a:cubicBezTo>
                <a:cubicBezTo>
                  <a:pt x="2639" y="926"/>
                  <a:pt x="2645" y="932"/>
                  <a:pt x="2652" y="932"/>
                </a:cubicBezTo>
                <a:cubicBezTo>
                  <a:pt x="2659" y="932"/>
                  <a:pt x="2664" y="926"/>
                  <a:pt x="2664" y="919"/>
                </a:cubicBezTo>
                <a:cubicBezTo>
                  <a:pt x="2664" y="912"/>
                  <a:pt x="2659" y="907"/>
                  <a:pt x="2652" y="907"/>
                </a:cubicBezTo>
                <a:close/>
                <a:moveTo>
                  <a:pt x="2691" y="932"/>
                </a:moveTo>
                <a:cubicBezTo>
                  <a:pt x="2698" y="932"/>
                  <a:pt x="2704" y="926"/>
                  <a:pt x="2704" y="919"/>
                </a:cubicBezTo>
                <a:cubicBezTo>
                  <a:pt x="2704" y="912"/>
                  <a:pt x="2698" y="907"/>
                  <a:pt x="2691" y="907"/>
                </a:cubicBezTo>
                <a:cubicBezTo>
                  <a:pt x="2684" y="907"/>
                  <a:pt x="2678" y="912"/>
                  <a:pt x="2678" y="919"/>
                </a:cubicBezTo>
                <a:cubicBezTo>
                  <a:pt x="2678" y="926"/>
                  <a:pt x="2684" y="932"/>
                  <a:pt x="2691" y="932"/>
                </a:cubicBezTo>
                <a:close/>
                <a:moveTo>
                  <a:pt x="2730" y="907"/>
                </a:moveTo>
                <a:cubicBezTo>
                  <a:pt x="2723" y="907"/>
                  <a:pt x="2718" y="912"/>
                  <a:pt x="2718" y="919"/>
                </a:cubicBezTo>
                <a:cubicBezTo>
                  <a:pt x="2718" y="926"/>
                  <a:pt x="2723" y="932"/>
                  <a:pt x="2730" y="932"/>
                </a:cubicBezTo>
                <a:cubicBezTo>
                  <a:pt x="2738" y="932"/>
                  <a:pt x="2743" y="926"/>
                  <a:pt x="2743" y="919"/>
                </a:cubicBezTo>
                <a:cubicBezTo>
                  <a:pt x="2743" y="912"/>
                  <a:pt x="2738" y="907"/>
                  <a:pt x="2730" y="907"/>
                </a:cubicBezTo>
                <a:close/>
                <a:moveTo>
                  <a:pt x="2770" y="932"/>
                </a:moveTo>
                <a:cubicBezTo>
                  <a:pt x="2777" y="932"/>
                  <a:pt x="2783" y="926"/>
                  <a:pt x="2783" y="919"/>
                </a:cubicBezTo>
                <a:cubicBezTo>
                  <a:pt x="2783" y="912"/>
                  <a:pt x="2777" y="907"/>
                  <a:pt x="2770" y="907"/>
                </a:cubicBezTo>
                <a:cubicBezTo>
                  <a:pt x="2763" y="907"/>
                  <a:pt x="2757" y="912"/>
                  <a:pt x="2757" y="919"/>
                </a:cubicBezTo>
                <a:cubicBezTo>
                  <a:pt x="2757" y="926"/>
                  <a:pt x="2763" y="932"/>
                  <a:pt x="2770" y="932"/>
                </a:cubicBezTo>
                <a:close/>
                <a:moveTo>
                  <a:pt x="720" y="946"/>
                </a:moveTo>
                <a:cubicBezTo>
                  <a:pt x="713" y="946"/>
                  <a:pt x="707" y="952"/>
                  <a:pt x="707" y="959"/>
                </a:cubicBezTo>
                <a:cubicBezTo>
                  <a:pt x="707" y="966"/>
                  <a:pt x="713" y="972"/>
                  <a:pt x="720" y="972"/>
                </a:cubicBezTo>
                <a:cubicBezTo>
                  <a:pt x="727" y="972"/>
                  <a:pt x="733" y="966"/>
                  <a:pt x="733" y="959"/>
                </a:cubicBezTo>
                <a:cubicBezTo>
                  <a:pt x="733" y="952"/>
                  <a:pt x="727" y="946"/>
                  <a:pt x="720" y="946"/>
                </a:cubicBezTo>
                <a:close/>
                <a:moveTo>
                  <a:pt x="759" y="946"/>
                </a:moveTo>
                <a:cubicBezTo>
                  <a:pt x="752" y="946"/>
                  <a:pt x="747" y="952"/>
                  <a:pt x="747" y="959"/>
                </a:cubicBezTo>
                <a:cubicBezTo>
                  <a:pt x="747" y="966"/>
                  <a:pt x="752" y="972"/>
                  <a:pt x="759" y="972"/>
                </a:cubicBezTo>
                <a:cubicBezTo>
                  <a:pt x="766" y="972"/>
                  <a:pt x="772" y="966"/>
                  <a:pt x="772" y="959"/>
                </a:cubicBezTo>
                <a:cubicBezTo>
                  <a:pt x="772" y="952"/>
                  <a:pt x="766" y="946"/>
                  <a:pt x="759" y="946"/>
                </a:cubicBezTo>
                <a:close/>
                <a:moveTo>
                  <a:pt x="799" y="952"/>
                </a:moveTo>
                <a:cubicBezTo>
                  <a:pt x="795" y="952"/>
                  <a:pt x="791" y="955"/>
                  <a:pt x="791" y="959"/>
                </a:cubicBezTo>
                <a:cubicBezTo>
                  <a:pt x="791" y="963"/>
                  <a:pt x="795" y="966"/>
                  <a:pt x="799" y="966"/>
                </a:cubicBezTo>
                <a:cubicBezTo>
                  <a:pt x="803" y="966"/>
                  <a:pt x="806" y="963"/>
                  <a:pt x="806" y="959"/>
                </a:cubicBezTo>
                <a:cubicBezTo>
                  <a:pt x="806" y="955"/>
                  <a:pt x="803" y="952"/>
                  <a:pt x="799" y="952"/>
                </a:cubicBezTo>
                <a:close/>
                <a:moveTo>
                  <a:pt x="1548" y="972"/>
                </a:moveTo>
                <a:cubicBezTo>
                  <a:pt x="1555" y="972"/>
                  <a:pt x="1561" y="966"/>
                  <a:pt x="1561" y="959"/>
                </a:cubicBezTo>
                <a:cubicBezTo>
                  <a:pt x="1561" y="952"/>
                  <a:pt x="1555" y="946"/>
                  <a:pt x="1548" y="946"/>
                </a:cubicBezTo>
                <a:cubicBezTo>
                  <a:pt x="1541" y="946"/>
                  <a:pt x="1535" y="952"/>
                  <a:pt x="1535" y="959"/>
                </a:cubicBezTo>
                <a:cubicBezTo>
                  <a:pt x="1535" y="966"/>
                  <a:pt x="1541" y="972"/>
                  <a:pt x="1548" y="972"/>
                </a:cubicBezTo>
                <a:close/>
                <a:moveTo>
                  <a:pt x="1587" y="946"/>
                </a:moveTo>
                <a:cubicBezTo>
                  <a:pt x="1580" y="946"/>
                  <a:pt x="1574" y="952"/>
                  <a:pt x="1574" y="959"/>
                </a:cubicBezTo>
                <a:cubicBezTo>
                  <a:pt x="1574" y="966"/>
                  <a:pt x="1580" y="972"/>
                  <a:pt x="1587" y="972"/>
                </a:cubicBezTo>
                <a:cubicBezTo>
                  <a:pt x="1594" y="972"/>
                  <a:pt x="1600" y="966"/>
                  <a:pt x="1600" y="959"/>
                </a:cubicBezTo>
                <a:cubicBezTo>
                  <a:pt x="1600" y="952"/>
                  <a:pt x="1594" y="946"/>
                  <a:pt x="1587" y="946"/>
                </a:cubicBezTo>
                <a:close/>
                <a:moveTo>
                  <a:pt x="1627" y="946"/>
                </a:moveTo>
                <a:cubicBezTo>
                  <a:pt x="1620" y="946"/>
                  <a:pt x="1614" y="952"/>
                  <a:pt x="1614" y="959"/>
                </a:cubicBezTo>
                <a:cubicBezTo>
                  <a:pt x="1614" y="966"/>
                  <a:pt x="1620" y="972"/>
                  <a:pt x="1627" y="972"/>
                </a:cubicBezTo>
                <a:cubicBezTo>
                  <a:pt x="1634" y="972"/>
                  <a:pt x="1639" y="966"/>
                  <a:pt x="1639" y="959"/>
                </a:cubicBezTo>
                <a:cubicBezTo>
                  <a:pt x="1639" y="952"/>
                  <a:pt x="1634" y="946"/>
                  <a:pt x="1627" y="946"/>
                </a:cubicBezTo>
                <a:close/>
                <a:moveTo>
                  <a:pt x="1666" y="972"/>
                </a:moveTo>
                <a:cubicBezTo>
                  <a:pt x="1673" y="972"/>
                  <a:pt x="1679" y="966"/>
                  <a:pt x="1679" y="959"/>
                </a:cubicBezTo>
                <a:cubicBezTo>
                  <a:pt x="1679" y="952"/>
                  <a:pt x="1673" y="946"/>
                  <a:pt x="1666" y="946"/>
                </a:cubicBezTo>
                <a:cubicBezTo>
                  <a:pt x="1659" y="946"/>
                  <a:pt x="1653" y="952"/>
                  <a:pt x="1653" y="959"/>
                </a:cubicBezTo>
                <a:cubicBezTo>
                  <a:pt x="1653" y="966"/>
                  <a:pt x="1659" y="972"/>
                  <a:pt x="1666" y="972"/>
                </a:cubicBezTo>
                <a:close/>
                <a:moveTo>
                  <a:pt x="1705" y="972"/>
                </a:moveTo>
                <a:cubicBezTo>
                  <a:pt x="1713" y="972"/>
                  <a:pt x="1718" y="966"/>
                  <a:pt x="1718" y="959"/>
                </a:cubicBezTo>
                <a:cubicBezTo>
                  <a:pt x="1718" y="952"/>
                  <a:pt x="1713" y="946"/>
                  <a:pt x="1705" y="946"/>
                </a:cubicBezTo>
                <a:cubicBezTo>
                  <a:pt x="1698" y="946"/>
                  <a:pt x="1693" y="952"/>
                  <a:pt x="1693" y="959"/>
                </a:cubicBezTo>
                <a:cubicBezTo>
                  <a:pt x="1693" y="966"/>
                  <a:pt x="1698" y="972"/>
                  <a:pt x="1705" y="972"/>
                </a:cubicBezTo>
                <a:close/>
                <a:moveTo>
                  <a:pt x="1745" y="972"/>
                </a:moveTo>
                <a:cubicBezTo>
                  <a:pt x="1752" y="972"/>
                  <a:pt x="1758" y="966"/>
                  <a:pt x="1758" y="959"/>
                </a:cubicBezTo>
                <a:cubicBezTo>
                  <a:pt x="1758" y="952"/>
                  <a:pt x="1752" y="946"/>
                  <a:pt x="1745" y="946"/>
                </a:cubicBezTo>
                <a:cubicBezTo>
                  <a:pt x="1738" y="946"/>
                  <a:pt x="1732" y="952"/>
                  <a:pt x="1732" y="959"/>
                </a:cubicBezTo>
                <a:cubicBezTo>
                  <a:pt x="1732" y="966"/>
                  <a:pt x="1738" y="972"/>
                  <a:pt x="1745" y="972"/>
                </a:cubicBezTo>
                <a:close/>
                <a:moveTo>
                  <a:pt x="1784" y="972"/>
                </a:moveTo>
                <a:cubicBezTo>
                  <a:pt x="1791" y="972"/>
                  <a:pt x="1797" y="966"/>
                  <a:pt x="1797" y="959"/>
                </a:cubicBezTo>
                <a:cubicBezTo>
                  <a:pt x="1797" y="952"/>
                  <a:pt x="1791" y="946"/>
                  <a:pt x="1784" y="946"/>
                </a:cubicBezTo>
                <a:cubicBezTo>
                  <a:pt x="1777" y="946"/>
                  <a:pt x="1772" y="952"/>
                  <a:pt x="1772" y="959"/>
                </a:cubicBezTo>
                <a:cubicBezTo>
                  <a:pt x="1772" y="966"/>
                  <a:pt x="1777" y="972"/>
                  <a:pt x="1784" y="972"/>
                </a:cubicBezTo>
                <a:close/>
                <a:moveTo>
                  <a:pt x="1824" y="972"/>
                </a:moveTo>
                <a:cubicBezTo>
                  <a:pt x="1831" y="972"/>
                  <a:pt x="1836" y="966"/>
                  <a:pt x="1836" y="959"/>
                </a:cubicBezTo>
                <a:cubicBezTo>
                  <a:pt x="1836" y="952"/>
                  <a:pt x="1831" y="946"/>
                  <a:pt x="1824" y="946"/>
                </a:cubicBezTo>
                <a:cubicBezTo>
                  <a:pt x="1817" y="946"/>
                  <a:pt x="1811" y="952"/>
                  <a:pt x="1811" y="959"/>
                </a:cubicBezTo>
                <a:cubicBezTo>
                  <a:pt x="1811" y="966"/>
                  <a:pt x="1817" y="972"/>
                  <a:pt x="1824" y="972"/>
                </a:cubicBezTo>
                <a:close/>
                <a:moveTo>
                  <a:pt x="1863" y="946"/>
                </a:moveTo>
                <a:cubicBezTo>
                  <a:pt x="1856" y="946"/>
                  <a:pt x="1850" y="952"/>
                  <a:pt x="1850" y="959"/>
                </a:cubicBezTo>
                <a:cubicBezTo>
                  <a:pt x="1850" y="966"/>
                  <a:pt x="1856" y="972"/>
                  <a:pt x="1863" y="972"/>
                </a:cubicBezTo>
                <a:cubicBezTo>
                  <a:pt x="1870" y="972"/>
                  <a:pt x="1876" y="966"/>
                  <a:pt x="1876" y="959"/>
                </a:cubicBezTo>
                <a:cubicBezTo>
                  <a:pt x="1876" y="952"/>
                  <a:pt x="1870" y="946"/>
                  <a:pt x="1863" y="946"/>
                </a:cubicBezTo>
                <a:close/>
                <a:moveTo>
                  <a:pt x="1903" y="972"/>
                </a:moveTo>
                <a:cubicBezTo>
                  <a:pt x="1910" y="972"/>
                  <a:pt x="1915" y="966"/>
                  <a:pt x="1915" y="959"/>
                </a:cubicBezTo>
                <a:cubicBezTo>
                  <a:pt x="1915" y="952"/>
                  <a:pt x="1910" y="946"/>
                  <a:pt x="1903" y="946"/>
                </a:cubicBezTo>
                <a:cubicBezTo>
                  <a:pt x="1896" y="946"/>
                  <a:pt x="1890" y="952"/>
                  <a:pt x="1890" y="959"/>
                </a:cubicBezTo>
                <a:cubicBezTo>
                  <a:pt x="1890" y="966"/>
                  <a:pt x="1896" y="972"/>
                  <a:pt x="1903" y="972"/>
                </a:cubicBezTo>
                <a:close/>
                <a:moveTo>
                  <a:pt x="1942" y="972"/>
                </a:moveTo>
                <a:cubicBezTo>
                  <a:pt x="1949" y="972"/>
                  <a:pt x="1955" y="966"/>
                  <a:pt x="1955" y="959"/>
                </a:cubicBezTo>
                <a:cubicBezTo>
                  <a:pt x="1955" y="952"/>
                  <a:pt x="1949" y="946"/>
                  <a:pt x="1942" y="946"/>
                </a:cubicBezTo>
                <a:cubicBezTo>
                  <a:pt x="1935" y="946"/>
                  <a:pt x="1929" y="952"/>
                  <a:pt x="1929" y="959"/>
                </a:cubicBezTo>
                <a:cubicBezTo>
                  <a:pt x="1929" y="966"/>
                  <a:pt x="1935" y="972"/>
                  <a:pt x="1942" y="972"/>
                </a:cubicBezTo>
                <a:close/>
                <a:moveTo>
                  <a:pt x="1981" y="972"/>
                </a:moveTo>
                <a:cubicBezTo>
                  <a:pt x="1988" y="972"/>
                  <a:pt x="1994" y="966"/>
                  <a:pt x="1994" y="959"/>
                </a:cubicBezTo>
                <a:cubicBezTo>
                  <a:pt x="1994" y="952"/>
                  <a:pt x="1988" y="946"/>
                  <a:pt x="1981" y="946"/>
                </a:cubicBezTo>
                <a:cubicBezTo>
                  <a:pt x="1974" y="946"/>
                  <a:pt x="1969" y="952"/>
                  <a:pt x="1969" y="959"/>
                </a:cubicBezTo>
                <a:cubicBezTo>
                  <a:pt x="1969" y="966"/>
                  <a:pt x="1974" y="972"/>
                  <a:pt x="1981" y="972"/>
                </a:cubicBezTo>
                <a:close/>
                <a:moveTo>
                  <a:pt x="2021" y="972"/>
                </a:moveTo>
                <a:cubicBezTo>
                  <a:pt x="2028" y="972"/>
                  <a:pt x="2034" y="966"/>
                  <a:pt x="2034" y="959"/>
                </a:cubicBezTo>
                <a:cubicBezTo>
                  <a:pt x="2034" y="952"/>
                  <a:pt x="2028" y="946"/>
                  <a:pt x="2021" y="946"/>
                </a:cubicBezTo>
                <a:cubicBezTo>
                  <a:pt x="2014" y="946"/>
                  <a:pt x="2008" y="952"/>
                  <a:pt x="2008" y="959"/>
                </a:cubicBezTo>
                <a:cubicBezTo>
                  <a:pt x="2008" y="966"/>
                  <a:pt x="2014" y="972"/>
                  <a:pt x="2021" y="972"/>
                </a:cubicBezTo>
                <a:close/>
                <a:moveTo>
                  <a:pt x="2060" y="972"/>
                </a:moveTo>
                <a:cubicBezTo>
                  <a:pt x="2067" y="972"/>
                  <a:pt x="2073" y="966"/>
                  <a:pt x="2073" y="959"/>
                </a:cubicBezTo>
                <a:cubicBezTo>
                  <a:pt x="2073" y="952"/>
                  <a:pt x="2067" y="946"/>
                  <a:pt x="2060" y="946"/>
                </a:cubicBezTo>
                <a:cubicBezTo>
                  <a:pt x="2053" y="946"/>
                  <a:pt x="2048" y="952"/>
                  <a:pt x="2048" y="959"/>
                </a:cubicBezTo>
                <a:cubicBezTo>
                  <a:pt x="2048" y="966"/>
                  <a:pt x="2053" y="972"/>
                  <a:pt x="2060" y="972"/>
                </a:cubicBezTo>
                <a:close/>
                <a:moveTo>
                  <a:pt x="2139" y="972"/>
                </a:moveTo>
                <a:cubicBezTo>
                  <a:pt x="2146" y="972"/>
                  <a:pt x="2152" y="966"/>
                  <a:pt x="2152" y="959"/>
                </a:cubicBezTo>
                <a:cubicBezTo>
                  <a:pt x="2152" y="952"/>
                  <a:pt x="2146" y="946"/>
                  <a:pt x="2139" y="946"/>
                </a:cubicBezTo>
                <a:cubicBezTo>
                  <a:pt x="2132" y="946"/>
                  <a:pt x="2126" y="952"/>
                  <a:pt x="2126" y="959"/>
                </a:cubicBezTo>
                <a:cubicBezTo>
                  <a:pt x="2126" y="966"/>
                  <a:pt x="2132" y="972"/>
                  <a:pt x="2139" y="972"/>
                </a:cubicBezTo>
                <a:close/>
                <a:moveTo>
                  <a:pt x="2179" y="972"/>
                </a:moveTo>
                <a:cubicBezTo>
                  <a:pt x="2186" y="972"/>
                  <a:pt x="2191" y="966"/>
                  <a:pt x="2191" y="959"/>
                </a:cubicBezTo>
                <a:cubicBezTo>
                  <a:pt x="2191" y="952"/>
                  <a:pt x="2186" y="946"/>
                  <a:pt x="2179" y="946"/>
                </a:cubicBezTo>
                <a:cubicBezTo>
                  <a:pt x="2172" y="946"/>
                  <a:pt x="2166" y="952"/>
                  <a:pt x="2166" y="959"/>
                </a:cubicBezTo>
                <a:cubicBezTo>
                  <a:pt x="2166" y="966"/>
                  <a:pt x="2172" y="972"/>
                  <a:pt x="2179" y="972"/>
                </a:cubicBezTo>
                <a:close/>
                <a:moveTo>
                  <a:pt x="2218" y="946"/>
                </a:moveTo>
                <a:cubicBezTo>
                  <a:pt x="2211" y="946"/>
                  <a:pt x="2205" y="952"/>
                  <a:pt x="2205" y="959"/>
                </a:cubicBezTo>
                <a:cubicBezTo>
                  <a:pt x="2205" y="966"/>
                  <a:pt x="2211" y="972"/>
                  <a:pt x="2218" y="972"/>
                </a:cubicBezTo>
                <a:cubicBezTo>
                  <a:pt x="2225" y="972"/>
                  <a:pt x="2231" y="966"/>
                  <a:pt x="2231" y="959"/>
                </a:cubicBezTo>
                <a:cubicBezTo>
                  <a:pt x="2231" y="952"/>
                  <a:pt x="2225" y="946"/>
                  <a:pt x="2218" y="946"/>
                </a:cubicBezTo>
                <a:close/>
                <a:moveTo>
                  <a:pt x="2455" y="946"/>
                </a:moveTo>
                <a:cubicBezTo>
                  <a:pt x="2447" y="946"/>
                  <a:pt x="2442" y="952"/>
                  <a:pt x="2442" y="959"/>
                </a:cubicBezTo>
                <a:cubicBezTo>
                  <a:pt x="2442" y="966"/>
                  <a:pt x="2447" y="972"/>
                  <a:pt x="2455" y="972"/>
                </a:cubicBezTo>
                <a:cubicBezTo>
                  <a:pt x="2462" y="972"/>
                  <a:pt x="2467" y="966"/>
                  <a:pt x="2467" y="959"/>
                </a:cubicBezTo>
                <a:cubicBezTo>
                  <a:pt x="2467" y="952"/>
                  <a:pt x="2462" y="946"/>
                  <a:pt x="2455" y="946"/>
                </a:cubicBezTo>
                <a:close/>
                <a:moveTo>
                  <a:pt x="2494" y="946"/>
                </a:moveTo>
                <a:cubicBezTo>
                  <a:pt x="2487" y="946"/>
                  <a:pt x="2481" y="952"/>
                  <a:pt x="2481" y="959"/>
                </a:cubicBezTo>
                <a:cubicBezTo>
                  <a:pt x="2481" y="966"/>
                  <a:pt x="2487" y="972"/>
                  <a:pt x="2494" y="972"/>
                </a:cubicBezTo>
                <a:cubicBezTo>
                  <a:pt x="2501" y="972"/>
                  <a:pt x="2507" y="966"/>
                  <a:pt x="2507" y="959"/>
                </a:cubicBezTo>
                <a:cubicBezTo>
                  <a:pt x="2507" y="952"/>
                  <a:pt x="2501" y="946"/>
                  <a:pt x="2494" y="946"/>
                </a:cubicBezTo>
                <a:close/>
                <a:moveTo>
                  <a:pt x="2691" y="946"/>
                </a:moveTo>
                <a:cubicBezTo>
                  <a:pt x="2684" y="946"/>
                  <a:pt x="2678" y="952"/>
                  <a:pt x="2678" y="959"/>
                </a:cubicBezTo>
                <a:cubicBezTo>
                  <a:pt x="2678" y="966"/>
                  <a:pt x="2684" y="972"/>
                  <a:pt x="2691" y="972"/>
                </a:cubicBezTo>
                <a:cubicBezTo>
                  <a:pt x="2698" y="972"/>
                  <a:pt x="2704" y="966"/>
                  <a:pt x="2704" y="959"/>
                </a:cubicBezTo>
                <a:cubicBezTo>
                  <a:pt x="2704" y="952"/>
                  <a:pt x="2698" y="946"/>
                  <a:pt x="2691" y="946"/>
                </a:cubicBezTo>
                <a:close/>
                <a:moveTo>
                  <a:pt x="2730" y="972"/>
                </a:moveTo>
                <a:cubicBezTo>
                  <a:pt x="2738" y="972"/>
                  <a:pt x="2743" y="966"/>
                  <a:pt x="2743" y="959"/>
                </a:cubicBezTo>
                <a:cubicBezTo>
                  <a:pt x="2743" y="952"/>
                  <a:pt x="2738" y="946"/>
                  <a:pt x="2730" y="946"/>
                </a:cubicBezTo>
                <a:cubicBezTo>
                  <a:pt x="2723" y="946"/>
                  <a:pt x="2718" y="952"/>
                  <a:pt x="2718" y="959"/>
                </a:cubicBezTo>
                <a:cubicBezTo>
                  <a:pt x="2718" y="966"/>
                  <a:pt x="2723" y="972"/>
                  <a:pt x="2730" y="972"/>
                </a:cubicBezTo>
                <a:close/>
                <a:moveTo>
                  <a:pt x="2770" y="972"/>
                </a:moveTo>
                <a:cubicBezTo>
                  <a:pt x="2777" y="972"/>
                  <a:pt x="2783" y="966"/>
                  <a:pt x="2783" y="959"/>
                </a:cubicBezTo>
                <a:cubicBezTo>
                  <a:pt x="2783" y="952"/>
                  <a:pt x="2777" y="946"/>
                  <a:pt x="2770" y="946"/>
                </a:cubicBezTo>
                <a:cubicBezTo>
                  <a:pt x="2763" y="946"/>
                  <a:pt x="2757" y="952"/>
                  <a:pt x="2757" y="959"/>
                </a:cubicBezTo>
                <a:cubicBezTo>
                  <a:pt x="2757" y="966"/>
                  <a:pt x="2763" y="972"/>
                  <a:pt x="2770" y="972"/>
                </a:cubicBezTo>
                <a:close/>
                <a:moveTo>
                  <a:pt x="2928" y="972"/>
                </a:moveTo>
                <a:cubicBezTo>
                  <a:pt x="2935" y="972"/>
                  <a:pt x="2940" y="966"/>
                  <a:pt x="2940" y="959"/>
                </a:cubicBezTo>
                <a:cubicBezTo>
                  <a:pt x="2940" y="952"/>
                  <a:pt x="2935" y="946"/>
                  <a:pt x="2928" y="946"/>
                </a:cubicBezTo>
                <a:cubicBezTo>
                  <a:pt x="2921" y="946"/>
                  <a:pt x="2915" y="952"/>
                  <a:pt x="2915" y="959"/>
                </a:cubicBezTo>
                <a:cubicBezTo>
                  <a:pt x="2915" y="966"/>
                  <a:pt x="2921" y="972"/>
                  <a:pt x="2928" y="972"/>
                </a:cubicBezTo>
                <a:close/>
                <a:moveTo>
                  <a:pt x="838" y="986"/>
                </a:moveTo>
                <a:cubicBezTo>
                  <a:pt x="831" y="986"/>
                  <a:pt x="825" y="991"/>
                  <a:pt x="825" y="998"/>
                </a:cubicBezTo>
                <a:cubicBezTo>
                  <a:pt x="825" y="1005"/>
                  <a:pt x="831" y="1011"/>
                  <a:pt x="838" y="1011"/>
                </a:cubicBezTo>
                <a:cubicBezTo>
                  <a:pt x="845" y="1011"/>
                  <a:pt x="851" y="1005"/>
                  <a:pt x="851" y="998"/>
                </a:cubicBezTo>
                <a:cubicBezTo>
                  <a:pt x="851" y="991"/>
                  <a:pt x="845" y="986"/>
                  <a:pt x="838" y="986"/>
                </a:cubicBezTo>
                <a:close/>
                <a:moveTo>
                  <a:pt x="1548" y="986"/>
                </a:moveTo>
                <a:cubicBezTo>
                  <a:pt x="1541" y="986"/>
                  <a:pt x="1535" y="991"/>
                  <a:pt x="1535" y="998"/>
                </a:cubicBezTo>
                <a:cubicBezTo>
                  <a:pt x="1535" y="1005"/>
                  <a:pt x="1541" y="1011"/>
                  <a:pt x="1548" y="1011"/>
                </a:cubicBezTo>
                <a:cubicBezTo>
                  <a:pt x="1555" y="1011"/>
                  <a:pt x="1561" y="1005"/>
                  <a:pt x="1561" y="998"/>
                </a:cubicBezTo>
                <a:cubicBezTo>
                  <a:pt x="1561" y="991"/>
                  <a:pt x="1555" y="986"/>
                  <a:pt x="1548" y="986"/>
                </a:cubicBezTo>
                <a:close/>
                <a:moveTo>
                  <a:pt x="1587" y="1011"/>
                </a:moveTo>
                <a:cubicBezTo>
                  <a:pt x="1594" y="1011"/>
                  <a:pt x="1600" y="1005"/>
                  <a:pt x="1600" y="998"/>
                </a:cubicBezTo>
                <a:cubicBezTo>
                  <a:pt x="1600" y="991"/>
                  <a:pt x="1594" y="986"/>
                  <a:pt x="1587" y="986"/>
                </a:cubicBezTo>
                <a:cubicBezTo>
                  <a:pt x="1580" y="986"/>
                  <a:pt x="1574" y="991"/>
                  <a:pt x="1574" y="998"/>
                </a:cubicBezTo>
                <a:cubicBezTo>
                  <a:pt x="1574" y="1005"/>
                  <a:pt x="1580" y="1011"/>
                  <a:pt x="1587" y="1011"/>
                </a:cubicBezTo>
                <a:close/>
                <a:moveTo>
                  <a:pt x="1627" y="1011"/>
                </a:moveTo>
                <a:cubicBezTo>
                  <a:pt x="1634" y="1011"/>
                  <a:pt x="1639" y="1005"/>
                  <a:pt x="1639" y="998"/>
                </a:cubicBezTo>
                <a:cubicBezTo>
                  <a:pt x="1639" y="991"/>
                  <a:pt x="1634" y="986"/>
                  <a:pt x="1627" y="986"/>
                </a:cubicBezTo>
                <a:cubicBezTo>
                  <a:pt x="1620" y="986"/>
                  <a:pt x="1614" y="991"/>
                  <a:pt x="1614" y="998"/>
                </a:cubicBezTo>
                <a:cubicBezTo>
                  <a:pt x="1614" y="1005"/>
                  <a:pt x="1620" y="1011"/>
                  <a:pt x="1627" y="1011"/>
                </a:cubicBezTo>
                <a:close/>
                <a:moveTo>
                  <a:pt x="1666" y="1011"/>
                </a:moveTo>
                <a:cubicBezTo>
                  <a:pt x="1673" y="1011"/>
                  <a:pt x="1679" y="1005"/>
                  <a:pt x="1679" y="998"/>
                </a:cubicBezTo>
                <a:cubicBezTo>
                  <a:pt x="1679" y="991"/>
                  <a:pt x="1673" y="986"/>
                  <a:pt x="1666" y="986"/>
                </a:cubicBezTo>
                <a:cubicBezTo>
                  <a:pt x="1659" y="986"/>
                  <a:pt x="1653" y="991"/>
                  <a:pt x="1653" y="998"/>
                </a:cubicBezTo>
                <a:cubicBezTo>
                  <a:pt x="1653" y="1005"/>
                  <a:pt x="1659" y="1011"/>
                  <a:pt x="1666" y="1011"/>
                </a:cubicBezTo>
                <a:close/>
                <a:moveTo>
                  <a:pt x="1705" y="1011"/>
                </a:moveTo>
                <a:cubicBezTo>
                  <a:pt x="1713" y="1011"/>
                  <a:pt x="1718" y="1005"/>
                  <a:pt x="1718" y="998"/>
                </a:cubicBezTo>
                <a:cubicBezTo>
                  <a:pt x="1718" y="991"/>
                  <a:pt x="1713" y="986"/>
                  <a:pt x="1705" y="986"/>
                </a:cubicBezTo>
                <a:cubicBezTo>
                  <a:pt x="1698" y="986"/>
                  <a:pt x="1693" y="991"/>
                  <a:pt x="1693" y="998"/>
                </a:cubicBezTo>
                <a:cubicBezTo>
                  <a:pt x="1693" y="1005"/>
                  <a:pt x="1698" y="1011"/>
                  <a:pt x="1705" y="1011"/>
                </a:cubicBezTo>
                <a:close/>
                <a:moveTo>
                  <a:pt x="1745" y="1011"/>
                </a:moveTo>
                <a:cubicBezTo>
                  <a:pt x="1752" y="1011"/>
                  <a:pt x="1758" y="1005"/>
                  <a:pt x="1758" y="998"/>
                </a:cubicBezTo>
                <a:cubicBezTo>
                  <a:pt x="1758" y="991"/>
                  <a:pt x="1752" y="986"/>
                  <a:pt x="1745" y="986"/>
                </a:cubicBezTo>
                <a:cubicBezTo>
                  <a:pt x="1738" y="986"/>
                  <a:pt x="1732" y="991"/>
                  <a:pt x="1732" y="998"/>
                </a:cubicBezTo>
                <a:cubicBezTo>
                  <a:pt x="1732" y="1005"/>
                  <a:pt x="1738" y="1011"/>
                  <a:pt x="1745" y="1011"/>
                </a:cubicBezTo>
                <a:close/>
                <a:moveTo>
                  <a:pt x="1784" y="1011"/>
                </a:moveTo>
                <a:cubicBezTo>
                  <a:pt x="1791" y="1011"/>
                  <a:pt x="1797" y="1005"/>
                  <a:pt x="1797" y="998"/>
                </a:cubicBezTo>
                <a:cubicBezTo>
                  <a:pt x="1797" y="991"/>
                  <a:pt x="1791" y="986"/>
                  <a:pt x="1784" y="986"/>
                </a:cubicBezTo>
                <a:cubicBezTo>
                  <a:pt x="1777" y="986"/>
                  <a:pt x="1772" y="991"/>
                  <a:pt x="1772" y="998"/>
                </a:cubicBezTo>
                <a:cubicBezTo>
                  <a:pt x="1772" y="1005"/>
                  <a:pt x="1777" y="1011"/>
                  <a:pt x="1784" y="1011"/>
                </a:cubicBezTo>
                <a:close/>
                <a:moveTo>
                  <a:pt x="1824" y="1011"/>
                </a:moveTo>
                <a:cubicBezTo>
                  <a:pt x="1831" y="1011"/>
                  <a:pt x="1836" y="1005"/>
                  <a:pt x="1836" y="998"/>
                </a:cubicBezTo>
                <a:cubicBezTo>
                  <a:pt x="1836" y="991"/>
                  <a:pt x="1831" y="986"/>
                  <a:pt x="1824" y="986"/>
                </a:cubicBezTo>
                <a:cubicBezTo>
                  <a:pt x="1817" y="986"/>
                  <a:pt x="1811" y="991"/>
                  <a:pt x="1811" y="998"/>
                </a:cubicBezTo>
                <a:cubicBezTo>
                  <a:pt x="1811" y="1005"/>
                  <a:pt x="1817" y="1011"/>
                  <a:pt x="1824" y="1011"/>
                </a:cubicBezTo>
                <a:close/>
                <a:moveTo>
                  <a:pt x="1863" y="1011"/>
                </a:moveTo>
                <a:cubicBezTo>
                  <a:pt x="1870" y="1011"/>
                  <a:pt x="1876" y="1005"/>
                  <a:pt x="1876" y="998"/>
                </a:cubicBezTo>
                <a:cubicBezTo>
                  <a:pt x="1876" y="991"/>
                  <a:pt x="1870" y="986"/>
                  <a:pt x="1863" y="986"/>
                </a:cubicBezTo>
                <a:cubicBezTo>
                  <a:pt x="1856" y="986"/>
                  <a:pt x="1850" y="991"/>
                  <a:pt x="1850" y="998"/>
                </a:cubicBezTo>
                <a:cubicBezTo>
                  <a:pt x="1850" y="1005"/>
                  <a:pt x="1856" y="1011"/>
                  <a:pt x="1863" y="1011"/>
                </a:cubicBezTo>
                <a:close/>
                <a:moveTo>
                  <a:pt x="1903" y="986"/>
                </a:moveTo>
                <a:cubicBezTo>
                  <a:pt x="1896" y="986"/>
                  <a:pt x="1890" y="991"/>
                  <a:pt x="1890" y="998"/>
                </a:cubicBezTo>
                <a:cubicBezTo>
                  <a:pt x="1890" y="1005"/>
                  <a:pt x="1896" y="1011"/>
                  <a:pt x="1903" y="1011"/>
                </a:cubicBezTo>
                <a:cubicBezTo>
                  <a:pt x="1910" y="1011"/>
                  <a:pt x="1915" y="1005"/>
                  <a:pt x="1915" y="998"/>
                </a:cubicBezTo>
                <a:cubicBezTo>
                  <a:pt x="1915" y="991"/>
                  <a:pt x="1910" y="986"/>
                  <a:pt x="1903" y="986"/>
                </a:cubicBezTo>
                <a:close/>
                <a:moveTo>
                  <a:pt x="1942" y="1011"/>
                </a:moveTo>
                <a:cubicBezTo>
                  <a:pt x="1949" y="1011"/>
                  <a:pt x="1955" y="1005"/>
                  <a:pt x="1955" y="998"/>
                </a:cubicBezTo>
                <a:cubicBezTo>
                  <a:pt x="1955" y="991"/>
                  <a:pt x="1949" y="986"/>
                  <a:pt x="1942" y="986"/>
                </a:cubicBezTo>
                <a:cubicBezTo>
                  <a:pt x="1935" y="986"/>
                  <a:pt x="1929" y="991"/>
                  <a:pt x="1929" y="998"/>
                </a:cubicBezTo>
                <a:cubicBezTo>
                  <a:pt x="1929" y="1005"/>
                  <a:pt x="1935" y="1011"/>
                  <a:pt x="1942" y="1011"/>
                </a:cubicBezTo>
                <a:close/>
                <a:moveTo>
                  <a:pt x="1981" y="1011"/>
                </a:moveTo>
                <a:cubicBezTo>
                  <a:pt x="1988" y="1011"/>
                  <a:pt x="1994" y="1005"/>
                  <a:pt x="1994" y="998"/>
                </a:cubicBezTo>
                <a:cubicBezTo>
                  <a:pt x="1994" y="991"/>
                  <a:pt x="1988" y="986"/>
                  <a:pt x="1981" y="986"/>
                </a:cubicBezTo>
                <a:cubicBezTo>
                  <a:pt x="1974" y="986"/>
                  <a:pt x="1969" y="991"/>
                  <a:pt x="1969" y="998"/>
                </a:cubicBezTo>
                <a:cubicBezTo>
                  <a:pt x="1969" y="1005"/>
                  <a:pt x="1974" y="1011"/>
                  <a:pt x="1981" y="1011"/>
                </a:cubicBezTo>
                <a:close/>
                <a:moveTo>
                  <a:pt x="2008" y="998"/>
                </a:moveTo>
                <a:cubicBezTo>
                  <a:pt x="2008" y="1005"/>
                  <a:pt x="2014" y="1011"/>
                  <a:pt x="2021" y="1011"/>
                </a:cubicBezTo>
                <a:cubicBezTo>
                  <a:pt x="2028" y="1011"/>
                  <a:pt x="2034" y="1005"/>
                  <a:pt x="2034" y="998"/>
                </a:cubicBezTo>
                <a:cubicBezTo>
                  <a:pt x="2034" y="991"/>
                  <a:pt x="2028" y="986"/>
                  <a:pt x="2021" y="986"/>
                </a:cubicBezTo>
                <a:cubicBezTo>
                  <a:pt x="2014" y="986"/>
                  <a:pt x="2008" y="991"/>
                  <a:pt x="2008" y="998"/>
                </a:cubicBezTo>
                <a:close/>
                <a:moveTo>
                  <a:pt x="2060" y="1011"/>
                </a:moveTo>
                <a:cubicBezTo>
                  <a:pt x="2067" y="1011"/>
                  <a:pt x="2073" y="1005"/>
                  <a:pt x="2073" y="998"/>
                </a:cubicBezTo>
                <a:cubicBezTo>
                  <a:pt x="2073" y="991"/>
                  <a:pt x="2067" y="986"/>
                  <a:pt x="2060" y="986"/>
                </a:cubicBezTo>
                <a:cubicBezTo>
                  <a:pt x="2053" y="986"/>
                  <a:pt x="2048" y="991"/>
                  <a:pt x="2048" y="998"/>
                </a:cubicBezTo>
                <a:cubicBezTo>
                  <a:pt x="2048" y="1005"/>
                  <a:pt x="2053" y="1011"/>
                  <a:pt x="2060" y="1011"/>
                </a:cubicBezTo>
                <a:close/>
                <a:moveTo>
                  <a:pt x="2100" y="1011"/>
                </a:moveTo>
                <a:cubicBezTo>
                  <a:pt x="2107" y="1011"/>
                  <a:pt x="2112" y="1005"/>
                  <a:pt x="2112" y="998"/>
                </a:cubicBezTo>
                <a:cubicBezTo>
                  <a:pt x="2112" y="991"/>
                  <a:pt x="2107" y="986"/>
                  <a:pt x="2100" y="986"/>
                </a:cubicBezTo>
                <a:cubicBezTo>
                  <a:pt x="2093" y="986"/>
                  <a:pt x="2087" y="991"/>
                  <a:pt x="2087" y="998"/>
                </a:cubicBezTo>
                <a:cubicBezTo>
                  <a:pt x="2087" y="1005"/>
                  <a:pt x="2093" y="1011"/>
                  <a:pt x="2100" y="1011"/>
                </a:cubicBezTo>
                <a:close/>
                <a:moveTo>
                  <a:pt x="2139" y="1011"/>
                </a:moveTo>
                <a:cubicBezTo>
                  <a:pt x="2146" y="1011"/>
                  <a:pt x="2152" y="1005"/>
                  <a:pt x="2152" y="998"/>
                </a:cubicBezTo>
                <a:cubicBezTo>
                  <a:pt x="2152" y="991"/>
                  <a:pt x="2146" y="986"/>
                  <a:pt x="2139" y="986"/>
                </a:cubicBezTo>
                <a:cubicBezTo>
                  <a:pt x="2132" y="986"/>
                  <a:pt x="2126" y="991"/>
                  <a:pt x="2126" y="998"/>
                </a:cubicBezTo>
                <a:cubicBezTo>
                  <a:pt x="2126" y="1005"/>
                  <a:pt x="2132" y="1011"/>
                  <a:pt x="2139" y="1011"/>
                </a:cubicBezTo>
                <a:close/>
                <a:moveTo>
                  <a:pt x="2455" y="993"/>
                </a:moveTo>
                <a:cubicBezTo>
                  <a:pt x="2452" y="993"/>
                  <a:pt x="2449" y="995"/>
                  <a:pt x="2449" y="998"/>
                </a:cubicBezTo>
                <a:cubicBezTo>
                  <a:pt x="2449" y="1001"/>
                  <a:pt x="2452" y="1003"/>
                  <a:pt x="2455" y="1003"/>
                </a:cubicBezTo>
                <a:cubicBezTo>
                  <a:pt x="2457" y="1003"/>
                  <a:pt x="2460" y="1001"/>
                  <a:pt x="2460" y="998"/>
                </a:cubicBezTo>
                <a:cubicBezTo>
                  <a:pt x="2460" y="995"/>
                  <a:pt x="2457" y="993"/>
                  <a:pt x="2455" y="993"/>
                </a:cubicBezTo>
                <a:close/>
                <a:moveTo>
                  <a:pt x="2494" y="986"/>
                </a:moveTo>
                <a:cubicBezTo>
                  <a:pt x="2487" y="986"/>
                  <a:pt x="2481" y="991"/>
                  <a:pt x="2481" y="998"/>
                </a:cubicBezTo>
                <a:cubicBezTo>
                  <a:pt x="2481" y="1005"/>
                  <a:pt x="2487" y="1011"/>
                  <a:pt x="2494" y="1011"/>
                </a:cubicBezTo>
                <a:cubicBezTo>
                  <a:pt x="2501" y="1011"/>
                  <a:pt x="2507" y="1005"/>
                  <a:pt x="2507" y="998"/>
                </a:cubicBezTo>
                <a:cubicBezTo>
                  <a:pt x="2507" y="991"/>
                  <a:pt x="2501" y="986"/>
                  <a:pt x="2494" y="986"/>
                </a:cubicBezTo>
                <a:close/>
                <a:moveTo>
                  <a:pt x="2730" y="1011"/>
                </a:moveTo>
                <a:cubicBezTo>
                  <a:pt x="2738" y="1011"/>
                  <a:pt x="2743" y="1005"/>
                  <a:pt x="2743" y="998"/>
                </a:cubicBezTo>
                <a:cubicBezTo>
                  <a:pt x="2743" y="991"/>
                  <a:pt x="2738" y="986"/>
                  <a:pt x="2730" y="986"/>
                </a:cubicBezTo>
                <a:cubicBezTo>
                  <a:pt x="2723" y="986"/>
                  <a:pt x="2718" y="991"/>
                  <a:pt x="2718" y="998"/>
                </a:cubicBezTo>
                <a:cubicBezTo>
                  <a:pt x="2718" y="1005"/>
                  <a:pt x="2723" y="1011"/>
                  <a:pt x="2730" y="1011"/>
                </a:cubicBezTo>
                <a:close/>
                <a:moveTo>
                  <a:pt x="2770" y="1011"/>
                </a:moveTo>
                <a:cubicBezTo>
                  <a:pt x="2777" y="1011"/>
                  <a:pt x="2783" y="1005"/>
                  <a:pt x="2783" y="998"/>
                </a:cubicBezTo>
                <a:cubicBezTo>
                  <a:pt x="2783" y="991"/>
                  <a:pt x="2777" y="986"/>
                  <a:pt x="2770" y="986"/>
                </a:cubicBezTo>
                <a:cubicBezTo>
                  <a:pt x="2763" y="986"/>
                  <a:pt x="2757" y="991"/>
                  <a:pt x="2757" y="998"/>
                </a:cubicBezTo>
                <a:cubicBezTo>
                  <a:pt x="2757" y="1005"/>
                  <a:pt x="2763" y="1011"/>
                  <a:pt x="2770" y="1011"/>
                </a:cubicBezTo>
                <a:close/>
                <a:moveTo>
                  <a:pt x="2940" y="998"/>
                </a:moveTo>
                <a:cubicBezTo>
                  <a:pt x="2940" y="991"/>
                  <a:pt x="2935" y="986"/>
                  <a:pt x="2928" y="986"/>
                </a:cubicBezTo>
                <a:cubicBezTo>
                  <a:pt x="2921" y="986"/>
                  <a:pt x="2915" y="991"/>
                  <a:pt x="2915" y="998"/>
                </a:cubicBezTo>
                <a:cubicBezTo>
                  <a:pt x="2915" y="1005"/>
                  <a:pt x="2921" y="1011"/>
                  <a:pt x="2928" y="1011"/>
                </a:cubicBezTo>
                <a:cubicBezTo>
                  <a:pt x="2935" y="1011"/>
                  <a:pt x="2940" y="1005"/>
                  <a:pt x="2940" y="998"/>
                </a:cubicBezTo>
                <a:close/>
                <a:moveTo>
                  <a:pt x="878" y="1029"/>
                </a:moveTo>
                <a:cubicBezTo>
                  <a:pt x="873" y="1029"/>
                  <a:pt x="869" y="1033"/>
                  <a:pt x="869" y="1038"/>
                </a:cubicBezTo>
                <a:cubicBezTo>
                  <a:pt x="869" y="1042"/>
                  <a:pt x="873" y="1046"/>
                  <a:pt x="878" y="1046"/>
                </a:cubicBezTo>
                <a:cubicBezTo>
                  <a:pt x="882" y="1046"/>
                  <a:pt x="886" y="1042"/>
                  <a:pt x="886" y="1038"/>
                </a:cubicBezTo>
                <a:cubicBezTo>
                  <a:pt x="886" y="1033"/>
                  <a:pt x="882" y="1029"/>
                  <a:pt x="878" y="1029"/>
                </a:cubicBezTo>
                <a:close/>
                <a:moveTo>
                  <a:pt x="944" y="1038"/>
                </a:moveTo>
                <a:cubicBezTo>
                  <a:pt x="944" y="1045"/>
                  <a:pt x="949" y="1050"/>
                  <a:pt x="956" y="1050"/>
                </a:cubicBezTo>
                <a:cubicBezTo>
                  <a:pt x="963" y="1050"/>
                  <a:pt x="969" y="1045"/>
                  <a:pt x="969" y="1038"/>
                </a:cubicBezTo>
                <a:cubicBezTo>
                  <a:pt x="969" y="1031"/>
                  <a:pt x="963" y="1025"/>
                  <a:pt x="956" y="1025"/>
                </a:cubicBezTo>
                <a:cubicBezTo>
                  <a:pt x="949" y="1025"/>
                  <a:pt x="944" y="1031"/>
                  <a:pt x="944" y="1038"/>
                </a:cubicBezTo>
                <a:close/>
                <a:moveTo>
                  <a:pt x="996" y="1025"/>
                </a:moveTo>
                <a:cubicBezTo>
                  <a:pt x="989" y="1025"/>
                  <a:pt x="983" y="1031"/>
                  <a:pt x="983" y="1038"/>
                </a:cubicBezTo>
                <a:cubicBezTo>
                  <a:pt x="983" y="1045"/>
                  <a:pt x="989" y="1050"/>
                  <a:pt x="996" y="1050"/>
                </a:cubicBezTo>
                <a:cubicBezTo>
                  <a:pt x="1003" y="1050"/>
                  <a:pt x="1009" y="1045"/>
                  <a:pt x="1009" y="1038"/>
                </a:cubicBezTo>
                <a:cubicBezTo>
                  <a:pt x="1009" y="1031"/>
                  <a:pt x="1003" y="1025"/>
                  <a:pt x="996" y="1025"/>
                </a:cubicBezTo>
                <a:close/>
                <a:moveTo>
                  <a:pt x="1035" y="1025"/>
                </a:moveTo>
                <a:cubicBezTo>
                  <a:pt x="1028" y="1025"/>
                  <a:pt x="1023" y="1031"/>
                  <a:pt x="1023" y="1038"/>
                </a:cubicBezTo>
                <a:cubicBezTo>
                  <a:pt x="1023" y="1045"/>
                  <a:pt x="1028" y="1050"/>
                  <a:pt x="1035" y="1050"/>
                </a:cubicBezTo>
                <a:cubicBezTo>
                  <a:pt x="1042" y="1050"/>
                  <a:pt x="1048" y="1045"/>
                  <a:pt x="1048" y="1038"/>
                </a:cubicBezTo>
                <a:cubicBezTo>
                  <a:pt x="1048" y="1031"/>
                  <a:pt x="1042" y="1025"/>
                  <a:pt x="1035" y="1025"/>
                </a:cubicBezTo>
                <a:close/>
                <a:moveTo>
                  <a:pt x="1075" y="1050"/>
                </a:moveTo>
                <a:cubicBezTo>
                  <a:pt x="1082" y="1050"/>
                  <a:pt x="1087" y="1045"/>
                  <a:pt x="1087" y="1038"/>
                </a:cubicBezTo>
                <a:cubicBezTo>
                  <a:pt x="1087" y="1031"/>
                  <a:pt x="1082" y="1025"/>
                  <a:pt x="1075" y="1025"/>
                </a:cubicBezTo>
                <a:cubicBezTo>
                  <a:pt x="1068" y="1025"/>
                  <a:pt x="1062" y="1031"/>
                  <a:pt x="1062" y="1038"/>
                </a:cubicBezTo>
                <a:cubicBezTo>
                  <a:pt x="1062" y="1045"/>
                  <a:pt x="1068" y="1050"/>
                  <a:pt x="1075" y="1050"/>
                </a:cubicBezTo>
                <a:close/>
                <a:moveTo>
                  <a:pt x="1587" y="1025"/>
                </a:moveTo>
                <a:cubicBezTo>
                  <a:pt x="1580" y="1025"/>
                  <a:pt x="1574" y="1031"/>
                  <a:pt x="1574" y="1038"/>
                </a:cubicBezTo>
                <a:cubicBezTo>
                  <a:pt x="1574" y="1045"/>
                  <a:pt x="1580" y="1050"/>
                  <a:pt x="1587" y="1050"/>
                </a:cubicBezTo>
                <a:cubicBezTo>
                  <a:pt x="1594" y="1050"/>
                  <a:pt x="1600" y="1045"/>
                  <a:pt x="1600" y="1038"/>
                </a:cubicBezTo>
                <a:cubicBezTo>
                  <a:pt x="1600" y="1031"/>
                  <a:pt x="1594" y="1025"/>
                  <a:pt x="1587" y="1025"/>
                </a:cubicBezTo>
                <a:close/>
                <a:moveTo>
                  <a:pt x="1627" y="1025"/>
                </a:moveTo>
                <a:cubicBezTo>
                  <a:pt x="1620" y="1025"/>
                  <a:pt x="1614" y="1031"/>
                  <a:pt x="1614" y="1038"/>
                </a:cubicBezTo>
                <a:cubicBezTo>
                  <a:pt x="1614" y="1045"/>
                  <a:pt x="1620" y="1050"/>
                  <a:pt x="1627" y="1050"/>
                </a:cubicBezTo>
                <a:cubicBezTo>
                  <a:pt x="1634" y="1050"/>
                  <a:pt x="1639" y="1045"/>
                  <a:pt x="1639" y="1038"/>
                </a:cubicBezTo>
                <a:cubicBezTo>
                  <a:pt x="1639" y="1031"/>
                  <a:pt x="1634" y="1025"/>
                  <a:pt x="1627" y="1025"/>
                </a:cubicBezTo>
                <a:close/>
                <a:moveTo>
                  <a:pt x="1666" y="1025"/>
                </a:moveTo>
                <a:cubicBezTo>
                  <a:pt x="1659" y="1025"/>
                  <a:pt x="1653" y="1031"/>
                  <a:pt x="1653" y="1038"/>
                </a:cubicBezTo>
                <a:cubicBezTo>
                  <a:pt x="1653" y="1045"/>
                  <a:pt x="1659" y="1050"/>
                  <a:pt x="1666" y="1050"/>
                </a:cubicBezTo>
                <a:cubicBezTo>
                  <a:pt x="1673" y="1050"/>
                  <a:pt x="1679" y="1045"/>
                  <a:pt x="1679" y="1038"/>
                </a:cubicBezTo>
                <a:cubicBezTo>
                  <a:pt x="1679" y="1031"/>
                  <a:pt x="1673" y="1025"/>
                  <a:pt x="1666" y="1025"/>
                </a:cubicBezTo>
                <a:close/>
                <a:moveTo>
                  <a:pt x="1705" y="1025"/>
                </a:moveTo>
                <a:cubicBezTo>
                  <a:pt x="1698" y="1025"/>
                  <a:pt x="1693" y="1031"/>
                  <a:pt x="1693" y="1038"/>
                </a:cubicBezTo>
                <a:cubicBezTo>
                  <a:pt x="1693" y="1045"/>
                  <a:pt x="1698" y="1050"/>
                  <a:pt x="1705" y="1050"/>
                </a:cubicBezTo>
                <a:cubicBezTo>
                  <a:pt x="1713" y="1050"/>
                  <a:pt x="1718" y="1045"/>
                  <a:pt x="1718" y="1038"/>
                </a:cubicBezTo>
                <a:cubicBezTo>
                  <a:pt x="1718" y="1031"/>
                  <a:pt x="1713" y="1025"/>
                  <a:pt x="1705" y="1025"/>
                </a:cubicBezTo>
                <a:close/>
                <a:moveTo>
                  <a:pt x="1745" y="1025"/>
                </a:moveTo>
                <a:cubicBezTo>
                  <a:pt x="1738" y="1025"/>
                  <a:pt x="1732" y="1031"/>
                  <a:pt x="1732" y="1038"/>
                </a:cubicBezTo>
                <a:cubicBezTo>
                  <a:pt x="1732" y="1045"/>
                  <a:pt x="1738" y="1050"/>
                  <a:pt x="1745" y="1050"/>
                </a:cubicBezTo>
                <a:cubicBezTo>
                  <a:pt x="1752" y="1050"/>
                  <a:pt x="1758" y="1045"/>
                  <a:pt x="1758" y="1038"/>
                </a:cubicBezTo>
                <a:cubicBezTo>
                  <a:pt x="1758" y="1031"/>
                  <a:pt x="1752" y="1025"/>
                  <a:pt x="1745" y="1025"/>
                </a:cubicBezTo>
                <a:close/>
                <a:moveTo>
                  <a:pt x="1784" y="1025"/>
                </a:moveTo>
                <a:cubicBezTo>
                  <a:pt x="1777" y="1025"/>
                  <a:pt x="1772" y="1031"/>
                  <a:pt x="1772" y="1038"/>
                </a:cubicBezTo>
                <a:cubicBezTo>
                  <a:pt x="1772" y="1045"/>
                  <a:pt x="1777" y="1050"/>
                  <a:pt x="1784" y="1050"/>
                </a:cubicBezTo>
                <a:cubicBezTo>
                  <a:pt x="1791" y="1050"/>
                  <a:pt x="1797" y="1045"/>
                  <a:pt x="1797" y="1038"/>
                </a:cubicBezTo>
                <a:cubicBezTo>
                  <a:pt x="1797" y="1031"/>
                  <a:pt x="1791" y="1025"/>
                  <a:pt x="1784" y="1025"/>
                </a:cubicBezTo>
                <a:close/>
                <a:moveTo>
                  <a:pt x="1824" y="1050"/>
                </a:moveTo>
                <a:cubicBezTo>
                  <a:pt x="1831" y="1050"/>
                  <a:pt x="1836" y="1045"/>
                  <a:pt x="1836" y="1038"/>
                </a:cubicBezTo>
                <a:cubicBezTo>
                  <a:pt x="1836" y="1031"/>
                  <a:pt x="1831" y="1025"/>
                  <a:pt x="1824" y="1025"/>
                </a:cubicBezTo>
                <a:cubicBezTo>
                  <a:pt x="1817" y="1025"/>
                  <a:pt x="1811" y="1031"/>
                  <a:pt x="1811" y="1038"/>
                </a:cubicBezTo>
                <a:cubicBezTo>
                  <a:pt x="1811" y="1045"/>
                  <a:pt x="1817" y="1050"/>
                  <a:pt x="1824" y="1050"/>
                </a:cubicBezTo>
                <a:close/>
                <a:moveTo>
                  <a:pt x="1863" y="1025"/>
                </a:moveTo>
                <a:cubicBezTo>
                  <a:pt x="1856" y="1025"/>
                  <a:pt x="1850" y="1031"/>
                  <a:pt x="1850" y="1038"/>
                </a:cubicBezTo>
                <a:cubicBezTo>
                  <a:pt x="1850" y="1045"/>
                  <a:pt x="1856" y="1050"/>
                  <a:pt x="1863" y="1050"/>
                </a:cubicBezTo>
                <a:cubicBezTo>
                  <a:pt x="1870" y="1050"/>
                  <a:pt x="1876" y="1045"/>
                  <a:pt x="1876" y="1038"/>
                </a:cubicBezTo>
                <a:cubicBezTo>
                  <a:pt x="1876" y="1031"/>
                  <a:pt x="1870" y="1025"/>
                  <a:pt x="1863" y="1025"/>
                </a:cubicBezTo>
                <a:close/>
                <a:moveTo>
                  <a:pt x="1903" y="1025"/>
                </a:moveTo>
                <a:cubicBezTo>
                  <a:pt x="1896" y="1025"/>
                  <a:pt x="1890" y="1031"/>
                  <a:pt x="1890" y="1038"/>
                </a:cubicBezTo>
                <a:cubicBezTo>
                  <a:pt x="1890" y="1045"/>
                  <a:pt x="1896" y="1050"/>
                  <a:pt x="1903" y="1050"/>
                </a:cubicBezTo>
                <a:cubicBezTo>
                  <a:pt x="1910" y="1050"/>
                  <a:pt x="1915" y="1045"/>
                  <a:pt x="1915" y="1038"/>
                </a:cubicBezTo>
                <a:cubicBezTo>
                  <a:pt x="1915" y="1031"/>
                  <a:pt x="1910" y="1025"/>
                  <a:pt x="1903" y="1025"/>
                </a:cubicBezTo>
                <a:close/>
                <a:moveTo>
                  <a:pt x="1942" y="1050"/>
                </a:moveTo>
                <a:cubicBezTo>
                  <a:pt x="1949" y="1050"/>
                  <a:pt x="1955" y="1045"/>
                  <a:pt x="1955" y="1038"/>
                </a:cubicBezTo>
                <a:cubicBezTo>
                  <a:pt x="1955" y="1031"/>
                  <a:pt x="1949" y="1025"/>
                  <a:pt x="1942" y="1025"/>
                </a:cubicBezTo>
                <a:cubicBezTo>
                  <a:pt x="1935" y="1025"/>
                  <a:pt x="1929" y="1031"/>
                  <a:pt x="1929" y="1038"/>
                </a:cubicBezTo>
                <a:cubicBezTo>
                  <a:pt x="1929" y="1045"/>
                  <a:pt x="1935" y="1050"/>
                  <a:pt x="1942" y="1050"/>
                </a:cubicBezTo>
                <a:close/>
                <a:moveTo>
                  <a:pt x="1981" y="1025"/>
                </a:moveTo>
                <a:cubicBezTo>
                  <a:pt x="1974" y="1025"/>
                  <a:pt x="1969" y="1031"/>
                  <a:pt x="1969" y="1038"/>
                </a:cubicBezTo>
                <a:cubicBezTo>
                  <a:pt x="1969" y="1045"/>
                  <a:pt x="1974" y="1050"/>
                  <a:pt x="1981" y="1050"/>
                </a:cubicBezTo>
                <a:cubicBezTo>
                  <a:pt x="1988" y="1050"/>
                  <a:pt x="1994" y="1045"/>
                  <a:pt x="1994" y="1038"/>
                </a:cubicBezTo>
                <a:cubicBezTo>
                  <a:pt x="1994" y="1031"/>
                  <a:pt x="1988" y="1025"/>
                  <a:pt x="1981" y="1025"/>
                </a:cubicBezTo>
                <a:close/>
                <a:moveTo>
                  <a:pt x="2021" y="1050"/>
                </a:moveTo>
                <a:cubicBezTo>
                  <a:pt x="2028" y="1050"/>
                  <a:pt x="2034" y="1045"/>
                  <a:pt x="2034" y="1038"/>
                </a:cubicBezTo>
                <a:cubicBezTo>
                  <a:pt x="2034" y="1031"/>
                  <a:pt x="2028" y="1025"/>
                  <a:pt x="2021" y="1025"/>
                </a:cubicBezTo>
                <a:cubicBezTo>
                  <a:pt x="2014" y="1025"/>
                  <a:pt x="2008" y="1031"/>
                  <a:pt x="2008" y="1038"/>
                </a:cubicBezTo>
                <a:cubicBezTo>
                  <a:pt x="2008" y="1045"/>
                  <a:pt x="2014" y="1050"/>
                  <a:pt x="2021" y="1050"/>
                </a:cubicBezTo>
                <a:close/>
                <a:moveTo>
                  <a:pt x="2060" y="1050"/>
                </a:moveTo>
                <a:cubicBezTo>
                  <a:pt x="2067" y="1050"/>
                  <a:pt x="2073" y="1045"/>
                  <a:pt x="2073" y="1038"/>
                </a:cubicBezTo>
                <a:cubicBezTo>
                  <a:pt x="2073" y="1031"/>
                  <a:pt x="2067" y="1025"/>
                  <a:pt x="2060" y="1025"/>
                </a:cubicBezTo>
                <a:cubicBezTo>
                  <a:pt x="2053" y="1025"/>
                  <a:pt x="2048" y="1031"/>
                  <a:pt x="2048" y="1038"/>
                </a:cubicBezTo>
                <a:cubicBezTo>
                  <a:pt x="2048" y="1045"/>
                  <a:pt x="2053" y="1050"/>
                  <a:pt x="2060" y="1050"/>
                </a:cubicBezTo>
                <a:close/>
                <a:moveTo>
                  <a:pt x="2100" y="1025"/>
                </a:moveTo>
                <a:cubicBezTo>
                  <a:pt x="2093" y="1025"/>
                  <a:pt x="2087" y="1031"/>
                  <a:pt x="2087" y="1038"/>
                </a:cubicBezTo>
                <a:cubicBezTo>
                  <a:pt x="2087" y="1045"/>
                  <a:pt x="2093" y="1050"/>
                  <a:pt x="2100" y="1050"/>
                </a:cubicBezTo>
                <a:cubicBezTo>
                  <a:pt x="2107" y="1050"/>
                  <a:pt x="2112" y="1045"/>
                  <a:pt x="2112" y="1038"/>
                </a:cubicBezTo>
                <a:cubicBezTo>
                  <a:pt x="2112" y="1031"/>
                  <a:pt x="2107" y="1025"/>
                  <a:pt x="2100" y="1025"/>
                </a:cubicBezTo>
                <a:close/>
                <a:moveTo>
                  <a:pt x="2139" y="1050"/>
                </a:moveTo>
                <a:cubicBezTo>
                  <a:pt x="2146" y="1050"/>
                  <a:pt x="2152" y="1045"/>
                  <a:pt x="2152" y="1038"/>
                </a:cubicBezTo>
                <a:cubicBezTo>
                  <a:pt x="2152" y="1031"/>
                  <a:pt x="2146" y="1025"/>
                  <a:pt x="2139" y="1025"/>
                </a:cubicBezTo>
                <a:cubicBezTo>
                  <a:pt x="2132" y="1025"/>
                  <a:pt x="2126" y="1031"/>
                  <a:pt x="2126" y="1038"/>
                </a:cubicBezTo>
                <a:cubicBezTo>
                  <a:pt x="2126" y="1045"/>
                  <a:pt x="2132" y="1050"/>
                  <a:pt x="2139" y="1050"/>
                </a:cubicBezTo>
                <a:close/>
                <a:moveTo>
                  <a:pt x="2179" y="1050"/>
                </a:moveTo>
                <a:cubicBezTo>
                  <a:pt x="2186" y="1050"/>
                  <a:pt x="2191" y="1045"/>
                  <a:pt x="2191" y="1038"/>
                </a:cubicBezTo>
                <a:cubicBezTo>
                  <a:pt x="2191" y="1031"/>
                  <a:pt x="2186" y="1025"/>
                  <a:pt x="2179" y="1025"/>
                </a:cubicBezTo>
                <a:cubicBezTo>
                  <a:pt x="2172" y="1025"/>
                  <a:pt x="2166" y="1031"/>
                  <a:pt x="2166" y="1038"/>
                </a:cubicBezTo>
                <a:cubicBezTo>
                  <a:pt x="2166" y="1045"/>
                  <a:pt x="2172" y="1050"/>
                  <a:pt x="2179" y="1050"/>
                </a:cubicBezTo>
                <a:close/>
                <a:moveTo>
                  <a:pt x="2977" y="1038"/>
                </a:moveTo>
                <a:cubicBezTo>
                  <a:pt x="2977" y="1032"/>
                  <a:pt x="2973" y="1028"/>
                  <a:pt x="2967" y="1028"/>
                </a:cubicBezTo>
                <a:cubicBezTo>
                  <a:pt x="2962" y="1028"/>
                  <a:pt x="2957" y="1032"/>
                  <a:pt x="2957" y="1038"/>
                </a:cubicBezTo>
                <a:cubicBezTo>
                  <a:pt x="2957" y="1043"/>
                  <a:pt x="2962" y="1048"/>
                  <a:pt x="2967" y="1048"/>
                </a:cubicBezTo>
                <a:cubicBezTo>
                  <a:pt x="2973" y="1048"/>
                  <a:pt x="2977" y="1043"/>
                  <a:pt x="2977" y="1038"/>
                </a:cubicBezTo>
                <a:close/>
                <a:moveTo>
                  <a:pt x="917" y="1090"/>
                </a:moveTo>
                <a:cubicBezTo>
                  <a:pt x="924" y="1090"/>
                  <a:pt x="930" y="1084"/>
                  <a:pt x="930" y="1077"/>
                </a:cubicBezTo>
                <a:cubicBezTo>
                  <a:pt x="930" y="1070"/>
                  <a:pt x="924" y="1064"/>
                  <a:pt x="917" y="1064"/>
                </a:cubicBezTo>
                <a:cubicBezTo>
                  <a:pt x="910" y="1064"/>
                  <a:pt x="904" y="1070"/>
                  <a:pt x="904" y="1077"/>
                </a:cubicBezTo>
                <a:cubicBezTo>
                  <a:pt x="904" y="1084"/>
                  <a:pt x="910" y="1090"/>
                  <a:pt x="917" y="1090"/>
                </a:cubicBezTo>
                <a:close/>
                <a:moveTo>
                  <a:pt x="956" y="1090"/>
                </a:moveTo>
                <a:cubicBezTo>
                  <a:pt x="963" y="1090"/>
                  <a:pt x="969" y="1084"/>
                  <a:pt x="969" y="1077"/>
                </a:cubicBezTo>
                <a:cubicBezTo>
                  <a:pt x="969" y="1070"/>
                  <a:pt x="963" y="1064"/>
                  <a:pt x="956" y="1064"/>
                </a:cubicBezTo>
                <a:cubicBezTo>
                  <a:pt x="949" y="1064"/>
                  <a:pt x="944" y="1070"/>
                  <a:pt x="944" y="1077"/>
                </a:cubicBezTo>
                <a:cubicBezTo>
                  <a:pt x="944" y="1084"/>
                  <a:pt x="949" y="1090"/>
                  <a:pt x="956" y="1090"/>
                </a:cubicBezTo>
                <a:close/>
                <a:moveTo>
                  <a:pt x="996" y="1090"/>
                </a:moveTo>
                <a:cubicBezTo>
                  <a:pt x="1003" y="1090"/>
                  <a:pt x="1009" y="1084"/>
                  <a:pt x="1009" y="1077"/>
                </a:cubicBezTo>
                <a:cubicBezTo>
                  <a:pt x="1009" y="1070"/>
                  <a:pt x="1003" y="1064"/>
                  <a:pt x="996" y="1064"/>
                </a:cubicBezTo>
                <a:cubicBezTo>
                  <a:pt x="989" y="1064"/>
                  <a:pt x="983" y="1070"/>
                  <a:pt x="983" y="1077"/>
                </a:cubicBezTo>
                <a:cubicBezTo>
                  <a:pt x="983" y="1084"/>
                  <a:pt x="989" y="1090"/>
                  <a:pt x="996" y="1090"/>
                </a:cubicBezTo>
                <a:close/>
                <a:moveTo>
                  <a:pt x="1035" y="1090"/>
                </a:moveTo>
                <a:cubicBezTo>
                  <a:pt x="1042" y="1090"/>
                  <a:pt x="1048" y="1084"/>
                  <a:pt x="1048" y="1077"/>
                </a:cubicBezTo>
                <a:cubicBezTo>
                  <a:pt x="1048" y="1070"/>
                  <a:pt x="1042" y="1064"/>
                  <a:pt x="1035" y="1064"/>
                </a:cubicBezTo>
                <a:cubicBezTo>
                  <a:pt x="1028" y="1064"/>
                  <a:pt x="1023" y="1070"/>
                  <a:pt x="1023" y="1077"/>
                </a:cubicBezTo>
                <a:cubicBezTo>
                  <a:pt x="1023" y="1084"/>
                  <a:pt x="1028" y="1090"/>
                  <a:pt x="1035" y="1090"/>
                </a:cubicBezTo>
                <a:close/>
                <a:moveTo>
                  <a:pt x="1075" y="1090"/>
                </a:moveTo>
                <a:cubicBezTo>
                  <a:pt x="1082" y="1090"/>
                  <a:pt x="1087" y="1084"/>
                  <a:pt x="1087" y="1077"/>
                </a:cubicBezTo>
                <a:cubicBezTo>
                  <a:pt x="1087" y="1070"/>
                  <a:pt x="1082" y="1064"/>
                  <a:pt x="1075" y="1064"/>
                </a:cubicBezTo>
                <a:cubicBezTo>
                  <a:pt x="1068" y="1064"/>
                  <a:pt x="1062" y="1070"/>
                  <a:pt x="1062" y="1077"/>
                </a:cubicBezTo>
                <a:cubicBezTo>
                  <a:pt x="1062" y="1084"/>
                  <a:pt x="1068" y="1090"/>
                  <a:pt x="1075" y="1090"/>
                </a:cubicBezTo>
                <a:close/>
                <a:moveTo>
                  <a:pt x="1114" y="1090"/>
                </a:moveTo>
                <a:cubicBezTo>
                  <a:pt x="1121" y="1090"/>
                  <a:pt x="1127" y="1084"/>
                  <a:pt x="1127" y="1077"/>
                </a:cubicBezTo>
                <a:cubicBezTo>
                  <a:pt x="1127" y="1070"/>
                  <a:pt x="1121" y="1064"/>
                  <a:pt x="1114" y="1064"/>
                </a:cubicBezTo>
                <a:cubicBezTo>
                  <a:pt x="1107" y="1064"/>
                  <a:pt x="1101" y="1070"/>
                  <a:pt x="1101" y="1077"/>
                </a:cubicBezTo>
                <a:cubicBezTo>
                  <a:pt x="1101" y="1084"/>
                  <a:pt x="1107" y="1090"/>
                  <a:pt x="1114" y="1090"/>
                </a:cubicBezTo>
                <a:close/>
                <a:moveTo>
                  <a:pt x="1154" y="1090"/>
                </a:moveTo>
                <a:cubicBezTo>
                  <a:pt x="1161" y="1090"/>
                  <a:pt x="1166" y="1084"/>
                  <a:pt x="1166" y="1077"/>
                </a:cubicBezTo>
                <a:cubicBezTo>
                  <a:pt x="1166" y="1070"/>
                  <a:pt x="1161" y="1064"/>
                  <a:pt x="1154" y="1064"/>
                </a:cubicBezTo>
                <a:cubicBezTo>
                  <a:pt x="1147" y="1064"/>
                  <a:pt x="1141" y="1070"/>
                  <a:pt x="1141" y="1077"/>
                </a:cubicBezTo>
                <a:cubicBezTo>
                  <a:pt x="1141" y="1084"/>
                  <a:pt x="1147" y="1090"/>
                  <a:pt x="1154" y="1090"/>
                </a:cubicBezTo>
                <a:close/>
                <a:moveTo>
                  <a:pt x="1627" y="1064"/>
                </a:moveTo>
                <a:cubicBezTo>
                  <a:pt x="1620" y="1064"/>
                  <a:pt x="1614" y="1070"/>
                  <a:pt x="1614" y="1077"/>
                </a:cubicBezTo>
                <a:cubicBezTo>
                  <a:pt x="1614" y="1084"/>
                  <a:pt x="1620" y="1090"/>
                  <a:pt x="1627" y="1090"/>
                </a:cubicBezTo>
                <a:cubicBezTo>
                  <a:pt x="1634" y="1090"/>
                  <a:pt x="1639" y="1084"/>
                  <a:pt x="1639" y="1077"/>
                </a:cubicBezTo>
                <a:cubicBezTo>
                  <a:pt x="1639" y="1070"/>
                  <a:pt x="1634" y="1064"/>
                  <a:pt x="1627" y="1064"/>
                </a:cubicBezTo>
                <a:close/>
                <a:moveTo>
                  <a:pt x="1666" y="1064"/>
                </a:moveTo>
                <a:cubicBezTo>
                  <a:pt x="1659" y="1064"/>
                  <a:pt x="1653" y="1070"/>
                  <a:pt x="1653" y="1077"/>
                </a:cubicBezTo>
                <a:cubicBezTo>
                  <a:pt x="1653" y="1084"/>
                  <a:pt x="1659" y="1090"/>
                  <a:pt x="1666" y="1090"/>
                </a:cubicBezTo>
                <a:cubicBezTo>
                  <a:pt x="1673" y="1090"/>
                  <a:pt x="1679" y="1084"/>
                  <a:pt x="1679" y="1077"/>
                </a:cubicBezTo>
                <a:cubicBezTo>
                  <a:pt x="1679" y="1070"/>
                  <a:pt x="1673" y="1064"/>
                  <a:pt x="1666" y="1064"/>
                </a:cubicBezTo>
                <a:close/>
                <a:moveTo>
                  <a:pt x="1784" y="1064"/>
                </a:moveTo>
                <a:cubicBezTo>
                  <a:pt x="1777" y="1064"/>
                  <a:pt x="1772" y="1070"/>
                  <a:pt x="1772" y="1077"/>
                </a:cubicBezTo>
                <a:cubicBezTo>
                  <a:pt x="1772" y="1084"/>
                  <a:pt x="1777" y="1090"/>
                  <a:pt x="1784" y="1090"/>
                </a:cubicBezTo>
                <a:cubicBezTo>
                  <a:pt x="1791" y="1090"/>
                  <a:pt x="1797" y="1084"/>
                  <a:pt x="1797" y="1077"/>
                </a:cubicBezTo>
                <a:cubicBezTo>
                  <a:pt x="1797" y="1070"/>
                  <a:pt x="1791" y="1064"/>
                  <a:pt x="1784" y="1064"/>
                </a:cubicBezTo>
                <a:close/>
                <a:moveTo>
                  <a:pt x="1824" y="1090"/>
                </a:moveTo>
                <a:cubicBezTo>
                  <a:pt x="1831" y="1090"/>
                  <a:pt x="1836" y="1084"/>
                  <a:pt x="1836" y="1077"/>
                </a:cubicBezTo>
                <a:cubicBezTo>
                  <a:pt x="1836" y="1070"/>
                  <a:pt x="1831" y="1064"/>
                  <a:pt x="1824" y="1064"/>
                </a:cubicBezTo>
                <a:cubicBezTo>
                  <a:pt x="1817" y="1064"/>
                  <a:pt x="1811" y="1070"/>
                  <a:pt x="1811" y="1077"/>
                </a:cubicBezTo>
                <a:cubicBezTo>
                  <a:pt x="1811" y="1084"/>
                  <a:pt x="1817" y="1090"/>
                  <a:pt x="1824" y="1090"/>
                </a:cubicBezTo>
                <a:close/>
                <a:moveTo>
                  <a:pt x="1863" y="1090"/>
                </a:moveTo>
                <a:cubicBezTo>
                  <a:pt x="1870" y="1090"/>
                  <a:pt x="1876" y="1084"/>
                  <a:pt x="1876" y="1077"/>
                </a:cubicBezTo>
                <a:cubicBezTo>
                  <a:pt x="1876" y="1070"/>
                  <a:pt x="1870" y="1064"/>
                  <a:pt x="1863" y="1064"/>
                </a:cubicBezTo>
                <a:cubicBezTo>
                  <a:pt x="1856" y="1064"/>
                  <a:pt x="1850" y="1070"/>
                  <a:pt x="1850" y="1077"/>
                </a:cubicBezTo>
                <a:cubicBezTo>
                  <a:pt x="1850" y="1084"/>
                  <a:pt x="1856" y="1090"/>
                  <a:pt x="1863" y="1090"/>
                </a:cubicBezTo>
                <a:close/>
                <a:moveTo>
                  <a:pt x="1903" y="1090"/>
                </a:moveTo>
                <a:cubicBezTo>
                  <a:pt x="1910" y="1090"/>
                  <a:pt x="1915" y="1084"/>
                  <a:pt x="1915" y="1077"/>
                </a:cubicBezTo>
                <a:cubicBezTo>
                  <a:pt x="1915" y="1070"/>
                  <a:pt x="1910" y="1064"/>
                  <a:pt x="1903" y="1064"/>
                </a:cubicBezTo>
                <a:cubicBezTo>
                  <a:pt x="1896" y="1064"/>
                  <a:pt x="1890" y="1070"/>
                  <a:pt x="1890" y="1077"/>
                </a:cubicBezTo>
                <a:cubicBezTo>
                  <a:pt x="1890" y="1084"/>
                  <a:pt x="1896" y="1090"/>
                  <a:pt x="1903" y="1090"/>
                </a:cubicBezTo>
                <a:close/>
                <a:moveTo>
                  <a:pt x="1942" y="1090"/>
                </a:moveTo>
                <a:cubicBezTo>
                  <a:pt x="1949" y="1090"/>
                  <a:pt x="1955" y="1084"/>
                  <a:pt x="1955" y="1077"/>
                </a:cubicBezTo>
                <a:cubicBezTo>
                  <a:pt x="1955" y="1070"/>
                  <a:pt x="1949" y="1064"/>
                  <a:pt x="1942" y="1064"/>
                </a:cubicBezTo>
                <a:cubicBezTo>
                  <a:pt x="1935" y="1064"/>
                  <a:pt x="1929" y="1070"/>
                  <a:pt x="1929" y="1077"/>
                </a:cubicBezTo>
                <a:cubicBezTo>
                  <a:pt x="1929" y="1084"/>
                  <a:pt x="1935" y="1090"/>
                  <a:pt x="1942" y="1090"/>
                </a:cubicBezTo>
                <a:close/>
                <a:moveTo>
                  <a:pt x="1981" y="1090"/>
                </a:moveTo>
                <a:cubicBezTo>
                  <a:pt x="1988" y="1090"/>
                  <a:pt x="1994" y="1084"/>
                  <a:pt x="1994" y="1077"/>
                </a:cubicBezTo>
                <a:cubicBezTo>
                  <a:pt x="1994" y="1070"/>
                  <a:pt x="1988" y="1064"/>
                  <a:pt x="1981" y="1064"/>
                </a:cubicBezTo>
                <a:cubicBezTo>
                  <a:pt x="1974" y="1064"/>
                  <a:pt x="1969" y="1070"/>
                  <a:pt x="1969" y="1077"/>
                </a:cubicBezTo>
                <a:cubicBezTo>
                  <a:pt x="1969" y="1084"/>
                  <a:pt x="1974" y="1090"/>
                  <a:pt x="1981" y="1090"/>
                </a:cubicBezTo>
                <a:close/>
                <a:moveTo>
                  <a:pt x="2008" y="1077"/>
                </a:moveTo>
                <a:cubicBezTo>
                  <a:pt x="2008" y="1084"/>
                  <a:pt x="2014" y="1090"/>
                  <a:pt x="2021" y="1090"/>
                </a:cubicBezTo>
                <a:cubicBezTo>
                  <a:pt x="2028" y="1090"/>
                  <a:pt x="2034" y="1084"/>
                  <a:pt x="2034" y="1077"/>
                </a:cubicBezTo>
                <a:cubicBezTo>
                  <a:pt x="2034" y="1070"/>
                  <a:pt x="2028" y="1064"/>
                  <a:pt x="2021" y="1064"/>
                </a:cubicBezTo>
                <a:cubicBezTo>
                  <a:pt x="2014" y="1064"/>
                  <a:pt x="2008" y="1070"/>
                  <a:pt x="2008" y="1077"/>
                </a:cubicBezTo>
                <a:close/>
                <a:moveTo>
                  <a:pt x="2060" y="1090"/>
                </a:moveTo>
                <a:cubicBezTo>
                  <a:pt x="2067" y="1090"/>
                  <a:pt x="2073" y="1084"/>
                  <a:pt x="2073" y="1077"/>
                </a:cubicBezTo>
                <a:cubicBezTo>
                  <a:pt x="2073" y="1070"/>
                  <a:pt x="2067" y="1064"/>
                  <a:pt x="2060" y="1064"/>
                </a:cubicBezTo>
                <a:cubicBezTo>
                  <a:pt x="2053" y="1064"/>
                  <a:pt x="2048" y="1070"/>
                  <a:pt x="2048" y="1077"/>
                </a:cubicBezTo>
                <a:cubicBezTo>
                  <a:pt x="2048" y="1084"/>
                  <a:pt x="2053" y="1090"/>
                  <a:pt x="2060" y="1090"/>
                </a:cubicBezTo>
                <a:close/>
                <a:moveTo>
                  <a:pt x="2100" y="1090"/>
                </a:moveTo>
                <a:cubicBezTo>
                  <a:pt x="2107" y="1090"/>
                  <a:pt x="2112" y="1084"/>
                  <a:pt x="2112" y="1077"/>
                </a:cubicBezTo>
                <a:cubicBezTo>
                  <a:pt x="2112" y="1070"/>
                  <a:pt x="2107" y="1064"/>
                  <a:pt x="2100" y="1064"/>
                </a:cubicBezTo>
                <a:cubicBezTo>
                  <a:pt x="2093" y="1064"/>
                  <a:pt x="2087" y="1070"/>
                  <a:pt x="2087" y="1077"/>
                </a:cubicBezTo>
                <a:cubicBezTo>
                  <a:pt x="2087" y="1084"/>
                  <a:pt x="2093" y="1090"/>
                  <a:pt x="2100" y="1090"/>
                </a:cubicBezTo>
                <a:close/>
                <a:moveTo>
                  <a:pt x="2139" y="1090"/>
                </a:moveTo>
                <a:cubicBezTo>
                  <a:pt x="2146" y="1090"/>
                  <a:pt x="2152" y="1084"/>
                  <a:pt x="2152" y="1077"/>
                </a:cubicBezTo>
                <a:cubicBezTo>
                  <a:pt x="2152" y="1070"/>
                  <a:pt x="2146" y="1064"/>
                  <a:pt x="2139" y="1064"/>
                </a:cubicBezTo>
                <a:cubicBezTo>
                  <a:pt x="2132" y="1064"/>
                  <a:pt x="2126" y="1070"/>
                  <a:pt x="2126" y="1077"/>
                </a:cubicBezTo>
                <a:cubicBezTo>
                  <a:pt x="2126" y="1084"/>
                  <a:pt x="2132" y="1090"/>
                  <a:pt x="2139" y="1090"/>
                </a:cubicBezTo>
                <a:close/>
                <a:moveTo>
                  <a:pt x="2179" y="1064"/>
                </a:moveTo>
                <a:cubicBezTo>
                  <a:pt x="2172" y="1064"/>
                  <a:pt x="2166" y="1070"/>
                  <a:pt x="2166" y="1077"/>
                </a:cubicBezTo>
                <a:cubicBezTo>
                  <a:pt x="2166" y="1084"/>
                  <a:pt x="2172" y="1090"/>
                  <a:pt x="2179" y="1090"/>
                </a:cubicBezTo>
                <a:cubicBezTo>
                  <a:pt x="2186" y="1090"/>
                  <a:pt x="2191" y="1084"/>
                  <a:pt x="2191" y="1077"/>
                </a:cubicBezTo>
                <a:cubicBezTo>
                  <a:pt x="2191" y="1070"/>
                  <a:pt x="2186" y="1064"/>
                  <a:pt x="2179" y="1064"/>
                </a:cubicBezTo>
                <a:close/>
                <a:moveTo>
                  <a:pt x="2730" y="1064"/>
                </a:moveTo>
                <a:cubicBezTo>
                  <a:pt x="2723" y="1064"/>
                  <a:pt x="2718" y="1070"/>
                  <a:pt x="2718" y="1077"/>
                </a:cubicBezTo>
                <a:cubicBezTo>
                  <a:pt x="2718" y="1084"/>
                  <a:pt x="2723" y="1090"/>
                  <a:pt x="2730" y="1090"/>
                </a:cubicBezTo>
                <a:cubicBezTo>
                  <a:pt x="2738" y="1090"/>
                  <a:pt x="2743" y="1084"/>
                  <a:pt x="2743" y="1077"/>
                </a:cubicBezTo>
                <a:cubicBezTo>
                  <a:pt x="2743" y="1070"/>
                  <a:pt x="2738" y="1064"/>
                  <a:pt x="2730" y="1064"/>
                </a:cubicBezTo>
                <a:close/>
                <a:moveTo>
                  <a:pt x="2888" y="1090"/>
                </a:moveTo>
                <a:cubicBezTo>
                  <a:pt x="2895" y="1090"/>
                  <a:pt x="2901" y="1084"/>
                  <a:pt x="2901" y="1077"/>
                </a:cubicBezTo>
                <a:cubicBezTo>
                  <a:pt x="2901" y="1070"/>
                  <a:pt x="2895" y="1064"/>
                  <a:pt x="2888" y="1064"/>
                </a:cubicBezTo>
                <a:cubicBezTo>
                  <a:pt x="2881" y="1064"/>
                  <a:pt x="2875" y="1070"/>
                  <a:pt x="2875" y="1077"/>
                </a:cubicBezTo>
                <a:cubicBezTo>
                  <a:pt x="2875" y="1084"/>
                  <a:pt x="2881" y="1090"/>
                  <a:pt x="2888" y="1090"/>
                </a:cubicBezTo>
                <a:close/>
                <a:moveTo>
                  <a:pt x="917" y="1129"/>
                </a:moveTo>
                <a:cubicBezTo>
                  <a:pt x="924" y="1129"/>
                  <a:pt x="930" y="1124"/>
                  <a:pt x="930" y="1117"/>
                </a:cubicBezTo>
                <a:cubicBezTo>
                  <a:pt x="930" y="1110"/>
                  <a:pt x="924" y="1104"/>
                  <a:pt x="917" y="1104"/>
                </a:cubicBezTo>
                <a:cubicBezTo>
                  <a:pt x="910" y="1104"/>
                  <a:pt x="904" y="1110"/>
                  <a:pt x="904" y="1117"/>
                </a:cubicBezTo>
                <a:cubicBezTo>
                  <a:pt x="904" y="1124"/>
                  <a:pt x="910" y="1129"/>
                  <a:pt x="917" y="1129"/>
                </a:cubicBezTo>
                <a:close/>
                <a:moveTo>
                  <a:pt x="956" y="1129"/>
                </a:moveTo>
                <a:cubicBezTo>
                  <a:pt x="963" y="1129"/>
                  <a:pt x="969" y="1124"/>
                  <a:pt x="969" y="1117"/>
                </a:cubicBezTo>
                <a:cubicBezTo>
                  <a:pt x="969" y="1110"/>
                  <a:pt x="963" y="1104"/>
                  <a:pt x="956" y="1104"/>
                </a:cubicBezTo>
                <a:cubicBezTo>
                  <a:pt x="949" y="1104"/>
                  <a:pt x="944" y="1110"/>
                  <a:pt x="944" y="1117"/>
                </a:cubicBezTo>
                <a:cubicBezTo>
                  <a:pt x="944" y="1124"/>
                  <a:pt x="949" y="1129"/>
                  <a:pt x="956" y="1129"/>
                </a:cubicBezTo>
                <a:close/>
                <a:moveTo>
                  <a:pt x="996" y="1129"/>
                </a:moveTo>
                <a:cubicBezTo>
                  <a:pt x="1003" y="1129"/>
                  <a:pt x="1009" y="1124"/>
                  <a:pt x="1009" y="1117"/>
                </a:cubicBezTo>
                <a:cubicBezTo>
                  <a:pt x="1009" y="1110"/>
                  <a:pt x="1003" y="1104"/>
                  <a:pt x="996" y="1104"/>
                </a:cubicBezTo>
                <a:cubicBezTo>
                  <a:pt x="989" y="1104"/>
                  <a:pt x="983" y="1110"/>
                  <a:pt x="983" y="1117"/>
                </a:cubicBezTo>
                <a:cubicBezTo>
                  <a:pt x="983" y="1124"/>
                  <a:pt x="989" y="1129"/>
                  <a:pt x="996" y="1129"/>
                </a:cubicBezTo>
                <a:close/>
                <a:moveTo>
                  <a:pt x="1035" y="1129"/>
                </a:moveTo>
                <a:cubicBezTo>
                  <a:pt x="1042" y="1129"/>
                  <a:pt x="1048" y="1124"/>
                  <a:pt x="1048" y="1117"/>
                </a:cubicBezTo>
                <a:cubicBezTo>
                  <a:pt x="1048" y="1110"/>
                  <a:pt x="1042" y="1104"/>
                  <a:pt x="1035" y="1104"/>
                </a:cubicBezTo>
                <a:cubicBezTo>
                  <a:pt x="1028" y="1104"/>
                  <a:pt x="1023" y="1110"/>
                  <a:pt x="1023" y="1117"/>
                </a:cubicBezTo>
                <a:cubicBezTo>
                  <a:pt x="1023" y="1124"/>
                  <a:pt x="1028" y="1129"/>
                  <a:pt x="1035" y="1129"/>
                </a:cubicBezTo>
                <a:close/>
                <a:moveTo>
                  <a:pt x="1075" y="1129"/>
                </a:moveTo>
                <a:cubicBezTo>
                  <a:pt x="1082" y="1129"/>
                  <a:pt x="1087" y="1124"/>
                  <a:pt x="1087" y="1117"/>
                </a:cubicBezTo>
                <a:cubicBezTo>
                  <a:pt x="1087" y="1110"/>
                  <a:pt x="1082" y="1104"/>
                  <a:pt x="1075" y="1104"/>
                </a:cubicBezTo>
                <a:cubicBezTo>
                  <a:pt x="1068" y="1104"/>
                  <a:pt x="1062" y="1110"/>
                  <a:pt x="1062" y="1117"/>
                </a:cubicBezTo>
                <a:cubicBezTo>
                  <a:pt x="1062" y="1124"/>
                  <a:pt x="1068" y="1129"/>
                  <a:pt x="1075" y="1129"/>
                </a:cubicBezTo>
                <a:close/>
                <a:moveTo>
                  <a:pt x="1114" y="1129"/>
                </a:moveTo>
                <a:cubicBezTo>
                  <a:pt x="1121" y="1129"/>
                  <a:pt x="1127" y="1124"/>
                  <a:pt x="1127" y="1117"/>
                </a:cubicBezTo>
                <a:cubicBezTo>
                  <a:pt x="1127" y="1110"/>
                  <a:pt x="1121" y="1104"/>
                  <a:pt x="1114" y="1104"/>
                </a:cubicBezTo>
                <a:cubicBezTo>
                  <a:pt x="1107" y="1104"/>
                  <a:pt x="1101" y="1110"/>
                  <a:pt x="1101" y="1117"/>
                </a:cubicBezTo>
                <a:cubicBezTo>
                  <a:pt x="1101" y="1124"/>
                  <a:pt x="1107" y="1129"/>
                  <a:pt x="1114" y="1129"/>
                </a:cubicBezTo>
                <a:close/>
                <a:moveTo>
                  <a:pt x="1154" y="1129"/>
                </a:moveTo>
                <a:cubicBezTo>
                  <a:pt x="1161" y="1129"/>
                  <a:pt x="1166" y="1124"/>
                  <a:pt x="1166" y="1117"/>
                </a:cubicBezTo>
                <a:cubicBezTo>
                  <a:pt x="1166" y="1110"/>
                  <a:pt x="1161" y="1104"/>
                  <a:pt x="1154" y="1104"/>
                </a:cubicBezTo>
                <a:cubicBezTo>
                  <a:pt x="1146" y="1104"/>
                  <a:pt x="1141" y="1110"/>
                  <a:pt x="1141" y="1117"/>
                </a:cubicBezTo>
                <a:cubicBezTo>
                  <a:pt x="1141" y="1124"/>
                  <a:pt x="1146" y="1129"/>
                  <a:pt x="1154" y="1129"/>
                </a:cubicBezTo>
                <a:close/>
                <a:moveTo>
                  <a:pt x="1824" y="1104"/>
                </a:moveTo>
                <a:cubicBezTo>
                  <a:pt x="1817" y="1104"/>
                  <a:pt x="1811" y="1110"/>
                  <a:pt x="1811" y="1117"/>
                </a:cubicBezTo>
                <a:cubicBezTo>
                  <a:pt x="1811" y="1124"/>
                  <a:pt x="1817" y="1129"/>
                  <a:pt x="1824" y="1129"/>
                </a:cubicBezTo>
                <a:cubicBezTo>
                  <a:pt x="1831" y="1129"/>
                  <a:pt x="1836" y="1124"/>
                  <a:pt x="1836" y="1117"/>
                </a:cubicBezTo>
                <a:cubicBezTo>
                  <a:pt x="1836" y="1110"/>
                  <a:pt x="1831" y="1104"/>
                  <a:pt x="1824" y="1104"/>
                </a:cubicBezTo>
                <a:close/>
                <a:moveTo>
                  <a:pt x="1863" y="1104"/>
                </a:moveTo>
                <a:cubicBezTo>
                  <a:pt x="1856" y="1104"/>
                  <a:pt x="1850" y="1110"/>
                  <a:pt x="1850" y="1117"/>
                </a:cubicBezTo>
                <a:cubicBezTo>
                  <a:pt x="1850" y="1124"/>
                  <a:pt x="1856" y="1129"/>
                  <a:pt x="1863" y="1129"/>
                </a:cubicBezTo>
                <a:cubicBezTo>
                  <a:pt x="1870" y="1129"/>
                  <a:pt x="1876" y="1124"/>
                  <a:pt x="1876" y="1117"/>
                </a:cubicBezTo>
                <a:cubicBezTo>
                  <a:pt x="1876" y="1110"/>
                  <a:pt x="1870" y="1104"/>
                  <a:pt x="1863" y="1104"/>
                </a:cubicBezTo>
                <a:close/>
                <a:moveTo>
                  <a:pt x="1903" y="1104"/>
                </a:moveTo>
                <a:cubicBezTo>
                  <a:pt x="1896" y="1104"/>
                  <a:pt x="1890" y="1110"/>
                  <a:pt x="1890" y="1117"/>
                </a:cubicBezTo>
                <a:cubicBezTo>
                  <a:pt x="1890" y="1124"/>
                  <a:pt x="1896" y="1129"/>
                  <a:pt x="1903" y="1129"/>
                </a:cubicBezTo>
                <a:cubicBezTo>
                  <a:pt x="1910" y="1129"/>
                  <a:pt x="1915" y="1124"/>
                  <a:pt x="1915" y="1117"/>
                </a:cubicBezTo>
                <a:cubicBezTo>
                  <a:pt x="1915" y="1110"/>
                  <a:pt x="1910" y="1104"/>
                  <a:pt x="1903" y="1104"/>
                </a:cubicBezTo>
                <a:close/>
                <a:moveTo>
                  <a:pt x="1942" y="1129"/>
                </a:moveTo>
                <a:cubicBezTo>
                  <a:pt x="1949" y="1129"/>
                  <a:pt x="1955" y="1124"/>
                  <a:pt x="1955" y="1117"/>
                </a:cubicBezTo>
                <a:cubicBezTo>
                  <a:pt x="1955" y="1110"/>
                  <a:pt x="1949" y="1104"/>
                  <a:pt x="1942" y="1104"/>
                </a:cubicBezTo>
                <a:cubicBezTo>
                  <a:pt x="1935" y="1104"/>
                  <a:pt x="1929" y="1110"/>
                  <a:pt x="1929" y="1117"/>
                </a:cubicBezTo>
                <a:cubicBezTo>
                  <a:pt x="1929" y="1124"/>
                  <a:pt x="1935" y="1129"/>
                  <a:pt x="1942" y="1129"/>
                </a:cubicBezTo>
                <a:close/>
                <a:moveTo>
                  <a:pt x="1981" y="1104"/>
                </a:moveTo>
                <a:cubicBezTo>
                  <a:pt x="1974" y="1104"/>
                  <a:pt x="1969" y="1110"/>
                  <a:pt x="1969" y="1117"/>
                </a:cubicBezTo>
                <a:cubicBezTo>
                  <a:pt x="1969" y="1124"/>
                  <a:pt x="1974" y="1129"/>
                  <a:pt x="1981" y="1129"/>
                </a:cubicBezTo>
                <a:cubicBezTo>
                  <a:pt x="1988" y="1129"/>
                  <a:pt x="1994" y="1124"/>
                  <a:pt x="1994" y="1117"/>
                </a:cubicBezTo>
                <a:cubicBezTo>
                  <a:pt x="1994" y="1110"/>
                  <a:pt x="1988" y="1104"/>
                  <a:pt x="1981" y="1104"/>
                </a:cubicBezTo>
                <a:close/>
                <a:moveTo>
                  <a:pt x="2021" y="1129"/>
                </a:moveTo>
                <a:cubicBezTo>
                  <a:pt x="2028" y="1129"/>
                  <a:pt x="2034" y="1124"/>
                  <a:pt x="2034" y="1117"/>
                </a:cubicBezTo>
                <a:cubicBezTo>
                  <a:pt x="2034" y="1110"/>
                  <a:pt x="2028" y="1104"/>
                  <a:pt x="2021" y="1104"/>
                </a:cubicBezTo>
                <a:cubicBezTo>
                  <a:pt x="2014" y="1104"/>
                  <a:pt x="2008" y="1110"/>
                  <a:pt x="2008" y="1117"/>
                </a:cubicBezTo>
                <a:cubicBezTo>
                  <a:pt x="2008" y="1124"/>
                  <a:pt x="2014" y="1129"/>
                  <a:pt x="2021" y="1129"/>
                </a:cubicBezTo>
                <a:close/>
                <a:moveTo>
                  <a:pt x="2060" y="1129"/>
                </a:moveTo>
                <a:cubicBezTo>
                  <a:pt x="2067" y="1129"/>
                  <a:pt x="2073" y="1124"/>
                  <a:pt x="2073" y="1117"/>
                </a:cubicBezTo>
                <a:cubicBezTo>
                  <a:pt x="2073" y="1110"/>
                  <a:pt x="2067" y="1104"/>
                  <a:pt x="2060" y="1104"/>
                </a:cubicBezTo>
                <a:cubicBezTo>
                  <a:pt x="2053" y="1104"/>
                  <a:pt x="2048" y="1110"/>
                  <a:pt x="2048" y="1117"/>
                </a:cubicBezTo>
                <a:cubicBezTo>
                  <a:pt x="2048" y="1124"/>
                  <a:pt x="2053" y="1129"/>
                  <a:pt x="2060" y="1129"/>
                </a:cubicBezTo>
                <a:close/>
                <a:moveTo>
                  <a:pt x="2100" y="1129"/>
                </a:moveTo>
                <a:cubicBezTo>
                  <a:pt x="2107" y="1129"/>
                  <a:pt x="2112" y="1124"/>
                  <a:pt x="2112" y="1117"/>
                </a:cubicBezTo>
                <a:cubicBezTo>
                  <a:pt x="2112" y="1110"/>
                  <a:pt x="2107" y="1104"/>
                  <a:pt x="2100" y="1104"/>
                </a:cubicBezTo>
                <a:cubicBezTo>
                  <a:pt x="2093" y="1104"/>
                  <a:pt x="2087" y="1110"/>
                  <a:pt x="2087" y="1117"/>
                </a:cubicBezTo>
                <a:cubicBezTo>
                  <a:pt x="2087" y="1124"/>
                  <a:pt x="2093" y="1129"/>
                  <a:pt x="2100" y="1129"/>
                </a:cubicBezTo>
                <a:close/>
                <a:moveTo>
                  <a:pt x="2139" y="1129"/>
                </a:moveTo>
                <a:cubicBezTo>
                  <a:pt x="2146" y="1129"/>
                  <a:pt x="2152" y="1124"/>
                  <a:pt x="2152" y="1117"/>
                </a:cubicBezTo>
                <a:cubicBezTo>
                  <a:pt x="2152" y="1110"/>
                  <a:pt x="2146" y="1104"/>
                  <a:pt x="2139" y="1104"/>
                </a:cubicBezTo>
                <a:cubicBezTo>
                  <a:pt x="2132" y="1104"/>
                  <a:pt x="2126" y="1110"/>
                  <a:pt x="2126" y="1117"/>
                </a:cubicBezTo>
                <a:cubicBezTo>
                  <a:pt x="2126" y="1124"/>
                  <a:pt x="2132" y="1129"/>
                  <a:pt x="2139" y="1129"/>
                </a:cubicBezTo>
                <a:close/>
                <a:moveTo>
                  <a:pt x="2730" y="1104"/>
                </a:moveTo>
                <a:cubicBezTo>
                  <a:pt x="2723" y="1104"/>
                  <a:pt x="2718" y="1110"/>
                  <a:pt x="2718" y="1117"/>
                </a:cubicBezTo>
                <a:cubicBezTo>
                  <a:pt x="2718" y="1124"/>
                  <a:pt x="2723" y="1129"/>
                  <a:pt x="2730" y="1129"/>
                </a:cubicBezTo>
                <a:cubicBezTo>
                  <a:pt x="2738" y="1129"/>
                  <a:pt x="2743" y="1124"/>
                  <a:pt x="2743" y="1117"/>
                </a:cubicBezTo>
                <a:cubicBezTo>
                  <a:pt x="2743" y="1110"/>
                  <a:pt x="2738" y="1104"/>
                  <a:pt x="2730" y="1104"/>
                </a:cubicBezTo>
                <a:close/>
                <a:moveTo>
                  <a:pt x="2809" y="1104"/>
                </a:moveTo>
                <a:cubicBezTo>
                  <a:pt x="2802" y="1104"/>
                  <a:pt x="2797" y="1110"/>
                  <a:pt x="2797" y="1117"/>
                </a:cubicBezTo>
                <a:cubicBezTo>
                  <a:pt x="2797" y="1124"/>
                  <a:pt x="2802" y="1129"/>
                  <a:pt x="2809" y="1129"/>
                </a:cubicBezTo>
                <a:cubicBezTo>
                  <a:pt x="2816" y="1129"/>
                  <a:pt x="2822" y="1124"/>
                  <a:pt x="2822" y="1117"/>
                </a:cubicBezTo>
                <a:cubicBezTo>
                  <a:pt x="2822" y="1110"/>
                  <a:pt x="2816" y="1104"/>
                  <a:pt x="2809" y="1104"/>
                </a:cubicBezTo>
                <a:close/>
                <a:moveTo>
                  <a:pt x="2849" y="1104"/>
                </a:moveTo>
                <a:cubicBezTo>
                  <a:pt x="2842" y="1104"/>
                  <a:pt x="2836" y="1110"/>
                  <a:pt x="2836" y="1117"/>
                </a:cubicBezTo>
                <a:cubicBezTo>
                  <a:pt x="2836" y="1124"/>
                  <a:pt x="2842" y="1129"/>
                  <a:pt x="2849" y="1129"/>
                </a:cubicBezTo>
                <a:cubicBezTo>
                  <a:pt x="2856" y="1129"/>
                  <a:pt x="2862" y="1124"/>
                  <a:pt x="2862" y="1117"/>
                </a:cubicBezTo>
                <a:cubicBezTo>
                  <a:pt x="2862" y="1110"/>
                  <a:pt x="2856" y="1104"/>
                  <a:pt x="2849" y="1104"/>
                </a:cubicBezTo>
                <a:close/>
                <a:moveTo>
                  <a:pt x="2888" y="1129"/>
                </a:moveTo>
                <a:cubicBezTo>
                  <a:pt x="2895" y="1129"/>
                  <a:pt x="2901" y="1124"/>
                  <a:pt x="2901" y="1117"/>
                </a:cubicBezTo>
                <a:cubicBezTo>
                  <a:pt x="2901" y="1110"/>
                  <a:pt x="2895" y="1104"/>
                  <a:pt x="2888" y="1104"/>
                </a:cubicBezTo>
                <a:cubicBezTo>
                  <a:pt x="2881" y="1104"/>
                  <a:pt x="2875" y="1110"/>
                  <a:pt x="2875" y="1117"/>
                </a:cubicBezTo>
                <a:cubicBezTo>
                  <a:pt x="2875" y="1124"/>
                  <a:pt x="2881" y="1129"/>
                  <a:pt x="2888" y="1129"/>
                </a:cubicBezTo>
                <a:close/>
                <a:moveTo>
                  <a:pt x="2919" y="1117"/>
                </a:moveTo>
                <a:cubicBezTo>
                  <a:pt x="2919" y="1121"/>
                  <a:pt x="2923" y="1125"/>
                  <a:pt x="2928" y="1125"/>
                </a:cubicBezTo>
                <a:cubicBezTo>
                  <a:pt x="2932" y="1125"/>
                  <a:pt x="2936" y="1121"/>
                  <a:pt x="2936" y="1117"/>
                </a:cubicBezTo>
                <a:cubicBezTo>
                  <a:pt x="2936" y="1112"/>
                  <a:pt x="2932" y="1108"/>
                  <a:pt x="2928" y="1108"/>
                </a:cubicBezTo>
                <a:cubicBezTo>
                  <a:pt x="2923" y="1108"/>
                  <a:pt x="2919" y="1112"/>
                  <a:pt x="2919" y="1117"/>
                </a:cubicBezTo>
                <a:close/>
                <a:moveTo>
                  <a:pt x="882" y="1156"/>
                </a:moveTo>
                <a:cubicBezTo>
                  <a:pt x="882" y="1154"/>
                  <a:pt x="880" y="1152"/>
                  <a:pt x="878" y="1152"/>
                </a:cubicBezTo>
                <a:cubicBezTo>
                  <a:pt x="875" y="1152"/>
                  <a:pt x="873" y="1154"/>
                  <a:pt x="873" y="1156"/>
                </a:cubicBezTo>
                <a:cubicBezTo>
                  <a:pt x="873" y="1158"/>
                  <a:pt x="875" y="1160"/>
                  <a:pt x="878" y="1160"/>
                </a:cubicBezTo>
                <a:cubicBezTo>
                  <a:pt x="880" y="1160"/>
                  <a:pt x="882" y="1158"/>
                  <a:pt x="882" y="1156"/>
                </a:cubicBezTo>
                <a:close/>
                <a:moveTo>
                  <a:pt x="917" y="1169"/>
                </a:moveTo>
                <a:cubicBezTo>
                  <a:pt x="924" y="1169"/>
                  <a:pt x="930" y="1163"/>
                  <a:pt x="930" y="1156"/>
                </a:cubicBezTo>
                <a:cubicBezTo>
                  <a:pt x="930" y="1149"/>
                  <a:pt x="924" y="1143"/>
                  <a:pt x="917" y="1143"/>
                </a:cubicBezTo>
                <a:cubicBezTo>
                  <a:pt x="910" y="1143"/>
                  <a:pt x="904" y="1149"/>
                  <a:pt x="904" y="1156"/>
                </a:cubicBezTo>
                <a:cubicBezTo>
                  <a:pt x="904" y="1163"/>
                  <a:pt x="910" y="1169"/>
                  <a:pt x="917" y="1169"/>
                </a:cubicBezTo>
                <a:close/>
                <a:moveTo>
                  <a:pt x="956" y="1169"/>
                </a:moveTo>
                <a:cubicBezTo>
                  <a:pt x="963" y="1169"/>
                  <a:pt x="969" y="1163"/>
                  <a:pt x="969" y="1156"/>
                </a:cubicBezTo>
                <a:cubicBezTo>
                  <a:pt x="969" y="1149"/>
                  <a:pt x="963" y="1143"/>
                  <a:pt x="956" y="1143"/>
                </a:cubicBezTo>
                <a:cubicBezTo>
                  <a:pt x="949" y="1143"/>
                  <a:pt x="944" y="1149"/>
                  <a:pt x="944" y="1156"/>
                </a:cubicBezTo>
                <a:cubicBezTo>
                  <a:pt x="944" y="1163"/>
                  <a:pt x="949" y="1169"/>
                  <a:pt x="956" y="1169"/>
                </a:cubicBezTo>
                <a:close/>
                <a:moveTo>
                  <a:pt x="996" y="1169"/>
                </a:moveTo>
                <a:cubicBezTo>
                  <a:pt x="1003" y="1169"/>
                  <a:pt x="1009" y="1163"/>
                  <a:pt x="1009" y="1156"/>
                </a:cubicBezTo>
                <a:cubicBezTo>
                  <a:pt x="1009" y="1149"/>
                  <a:pt x="1003" y="1143"/>
                  <a:pt x="996" y="1143"/>
                </a:cubicBezTo>
                <a:cubicBezTo>
                  <a:pt x="989" y="1143"/>
                  <a:pt x="983" y="1149"/>
                  <a:pt x="983" y="1156"/>
                </a:cubicBezTo>
                <a:cubicBezTo>
                  <a:pt x="983" y="1163"/>
                  <a:pt x="989" y="1169"/>
                  <a:pt x="996" y="1169"/>
                </a:cubicBezTo>
                <a:close/>
                <a:moveTo>
                  <a:pt x="1035" y="1169"/>
                </a:moveTo>
                <a:cubicBezTo>
                  <a:pt x="1042" y="1169"/>
                  <a:pt x="1048" y="1163"/>
                  <a:pt x="1048" y="1156"/>
                </a:cubicBezTo>
                <a:cubicBezTo>
                  <a:pt x="1048" y="1149"/>
                  <a:pt x="1042" y="1143"/>
                  <a:pt x="1035" y="1143"/>
                </a:cubicBezTo>
                <a:cubicBezTo>
                  <a:pt x="1028" y="1143"/>
                  <a:pt x="1023" y="1149"/>
                  <a:pt x="1023" y="1156"/>
                </a:cubicBezTo>
                <a:cubicBezTo>
                  <a:pt x="1023" y="1163"/>
                  <a:pt x="1028" y="1169"/>
                  <a:pt x="1035" y="1169"/>
                </a:cubicBezTo>
                <a:close/>
                <a:moveTo>
                  <a:pt x="1075" y="1169"/>
                </a:moveTo>
                <a:cubicBezTo>
                  <a:pt x="1082" y="1169"/>
                  <a:pt x="1087" y="1163"/>
                  <a:pt x="1087" y="1156"/>
                </a:cubicBezTo>
                <a:cubicBezTo>
                  <a:pt x="1087" y="1149"/>
                  <a:pt x="1082" y="1143"/>
                  <a:pt x="1075" y="1143"/>
                </a:cubicBezTo>
                <a:cubicBezTo>
                  <a:pt x="1068" y="1143"/>
                  <a:pt x="1062" y="1149"/>
                  <a:pt x="1062" y="1156"/>
                </a:cubicBezTo>
                <a:cubicBezTo>
                  <a:pt x="1062" y="1163"/>
                  <a:pt x="1068" y="1169"/>
                  <a:pt x="1075" y="1169"/>
                </a:cubicBezTo>
                <a:close/>
                <a:moveTo>
                  <a:pt x="1114" y="1169"/>
                </a:moveTo>
                <a:cubicBezTo>
                  <a:pt x="1121" y="1169"/>
                  <a:pt x="1127" y="1163"/>
                  <a:pt x="1127" y="1156"/>
                </a:cubicBezTo>
                <a:cubicBezTo>
                  <a:pt x="1127" y="1149"/>
                  <a:pt x="1121" y="1143"/>
                  <a:pt x="1114" y="1143"/>
                </a:cubicBezTo>
                <a:cubicBezTo>
                  <a:pt x="1107" y="1143"/>
                  <a:pt x="1101" y="1149"/>
                  <a:pt x="1101" y="1156"/>
                </a:cubicBezTo>
                <a:cubicBezTo>
                  <a:pt x="1101" y="1163"/>
                  <a:pt x="1107" y="1169"/>
                  <a:pt x="1114" y="1169"/>
                </a:cubicBezTo>
                <a:close/>
                <a:moveTo>
                  <a:pt x="1154" y="1169"/>
                </a:moveTo>
                <a:cubicBezTo>
                  <a:pt x="1161" y="1169"/>
                  <a:pt x="1166" y="1163"/>
                  <a:pt x="1166" y="1156"/>
                </a:cubicBezTo>
                <a:cubicBezTo>
                  <a:pt x="1166" y="1149"/>
                  <a:pt x="1161" y="1143"/>
                  <a:pt x="1154" y="1143"/>
                </a:cubicBezTo>
                <a:cubicBezTo>
                  <a:pt x="1146" y="1143"/>
                  <a:pt x="1141" y="1149"/>
                  <a:pt x="1141" y="1156"/>
                </a:cubicBezTo>
                <a:cubicBezTo>
                  <a:pt x="1141" y="1163"/>
                  <a:pt x="1146" y="1169"/>
                  <a:pt x="1154" y="1169"/>
                </a:cubicBezTo>
                <a:close/>
                <a:moveTo>
                  <a:pt x="1193" y="1169"/>
                </a:moveTo>
                <a:cubicBezTo>
                  <a:pt x="1200" y="1169"/>
                  <a:pt x="1206" y="1163"/>
                  <a:pt x="1206" y="1156"/>
                </a:cubicBezTo>
                <a:cubicBezTo>
                  <a:pt x="1206" y="1149"/>
                  <a:pt x="1200" y="1143"/>
                  <a:pt x="1193" y="1143"/>
                </a:cubicBezTo>
                <a:cubicBezTo>
                  <a:pt x="1186" y="1143"/>
                  <a:pt x="1180" y="1149"/>
                  <a:pt x="1180" y="1156"/>
                </a:cubicBezTo>
                <a:cubicBezTo>
                  <a:pt x="1180" y="1163"/>
                  <a:pt x="1186" y="1169"/>
                  <a:pt x="1193" y="1169"/>
                </a:cubicBezTo>
                <a:close/>
                <a:moveTo>
                  <a:pt x="1232" y="1169"/>
                </a:moveTo>
                <a:cubicBezTo>
                  <a:pt x="1239" y="1169"/>
                  <a:pt x="1245" y="1163"/>
                  <a:pt x="1245" y="1156"/>
                </a:cubicBezTo>
                <a:cubicBezTo>
                  <a:pt x="1245" y="1149"/>
                  <a:pt x="1239" y="1143"/>
                  <a:pt x="1232" y="1143"/>
                </a:cubicBezTo>
                <a:cubicBezTo>
                  <a:pt x="1225" y="1143"/>
                  <a:pt x="1220" y="1149"/>
                  <a:pt x="1220" y="1156"/>
                </a:cubicBezTo>
                <a:cubicBezTo>
                  <a:pt x="1220" y="1163"/>
                  <a:pt x="1225" y="1169"/>
                  <a:pt x="1232" y="1169"/>
                </a:cubicBezTo>
                <a:close/>
                <a:moveTo>
                  <a:pt x="1824" y="1169"/>
                </a:moveTo>
                <a:cubicBezTo>
                  <a:pt x="1831" y="1169"/>
                  <a:pt x="1836" y="1163"/>
                  <a:pt x="1836" y="1156"/>
                </a:cubicBezTo>
                <a:cubicBezTo>
                  <a:pt x="1836" y="1149"/>
                  <a:pt x="1831" y="1143"/>
                  <a:pt x="1824" y="1143"/>
                </a:cubicBezTo>
                <a:cubicBezTo>
                  <a:pt x="1817" y="1143"/>
                  <a:pt x="1811" y="1149"/>
                  <a:pt x="1811" y="1156"/>
                </a:cubicBezTo>
                <a:cubicBezTo>
                  <a:pt x="1811" y="1163"/>
                  <a:pt x="1817" y="1169"/>
                  <a:pt x="1824" y="1169"/>
                </a:cubicBezTo>
                <a:close/>
                <a:moveTo>
                  <a:pt x="1863" y="1169"/>
                </a:moveTo>
                <a:cubicBezTo>
                  <a:pt x="1870" y="1169"/>
                  <a:pt x="1876" y="1163"/>
                  <a:pt x="1876" y="1156"/>
                </a:cubicBezTo>
                <a:cubicBezTo>
                  <a:pt x="1876" y="1149"/>
                  <a:pt x="1870" y="1143"/>
                  <a:pt x="1863" y="1143"/>
                </a:cubicBezTo>
                <a:cubicBezTo>
                  <a:pt x="1856" y="1143"/>
                  <a:pt x="1850" y="1149"/>
                  <a:pt x="1850" y="1156"/>
                </a:cubicBezTo>
                <a:cubicBezTo>
                  <a:pt x="1850" y="1163"/>
                  <a:pt x="1856" y="1169"/>
                  <a:pt x="1863" y="1169"/>
                </a:cubicBezTo>
                <a:close/>
                <a:moveTo>
                  <a:pt x="1903" y="1169"/>
                </a:moveTo>
                <a:cubicBezTo>
                  <a:pt x="1910" y="1169"/>
                  <a:pt x="1915" y="1163"/>
                  <a:pt x="1915" y="1156"/>
                </a:cubicBezTo>
                <a:cubicBezTo>
                  <a:pt x="1915" y="1149"/>
                  <a:pt x="1910" y="1143"/>
                  <a:pt x="1903" y="1143"/>
                </a:cubicBezTo>
                <a:cubicBezTo>
                  <a:pt x="1896" y="1143"/>
                  <a:pt x="1890" y="1149"/>
                  <a:pt x="1890" y="1156"/>
                </a:cubicBezTo>
                <a:cubicBezTo>
                  <a:pt x="1890" y="1163"/>
                  <a:pt x="1896" y="1169"/>
                  <a:pt x="1903" y="1169"/>
                </a:cubicBezTo>
                <a:close/>
                <a:moveTo>
                  <a:pt x="1942" y="1169"/>
                </a:moveTo>
                <a:cubicBezTo>
                  <a:pt x="1949" y="1169"/>
                  <a:pt x="1955" y="1163"/>
                  <a:pt x="1955" y="1156"/>
                </a:cubicBezTo>
                <a:cubicBezTo>
                  <a:pt x="1955" y="1149"/>
                  <a:pt x="1949" y="1143"/>
                  <a:pt x="1942" y="1143"/>
                </a:cubicBezTo>
                <a:cubicBezTo>
                  <a:pt x="1935" y="1143"/>
                  <a:pt x="1929" y="1149"/>
                  <a:pt x="1929" y="1156"/>
                </a:cubicBezTo>
                <a:cubicBezTo>
                  <a:pt x="1929" y="1163"/>
                  <a:pt x="1935" y="1169"/>
                  <a:pt x="1942" y="1169"/>
                </a:cubicBezTo>
                <a:close/>
                <a:moveTo>
                  <a:pt x="1981" y="1169"/>
                </a:moveTo>
                <a:cubicBezTo>
                  <a:pt x="1988" y="1169"/>
                  <a:pt x="1994" y="1163"/>
                  <a:pt x="1994" y="1156"/>
                </a:cubicBezTo>
                <a:cubicBezTo>
                  <a:pt x="1994" y="1149"/>
                  <a:pt x="1988" y="1143"/>
                  <a:pt x="1981" y="1143"/>
                </a:cubicBezTo>
                <a:cubicBezTo>
                  <a:pt x="1974" y="1143"/>
                  <a:pt x="1969" y="1149"/>
                  <a:pt x="1969" y="1156"/>
                </a:cubicBezTo>
                <a:cubicBezTo>
                  <a:pt x="1969" y="1163"/>
                  <a:pt x="1974" y="1169"/>
                  <a:pt x="1981" y="1169"/>
                </a:cubicBezTo>
                <a:close/>
                <a:moveTo>
                  <a:pt x="2021" y="1169"/>
                </a:moveTo>
                <a:cubicBezTo>
                  <a:pt x="2028" y="1169"/>
                  <a:pt x="2034" y="1163"/>
                  <a:pt x="2034" y="1156"/>
                </a:cubicBezTo>
                <a:cubicBezTo>
                  <a:pt x="2034" y="1149"/>
                  <a:pt x="2028" y="1143"/>
                  <a:pt x="2021" y="1143"/>
                </a:cubicBezTo>
                <a:cubicBezTo>
                  <a:pt x="2014" y="1143"/>
                  <a:pt x="2008" y="1149"/>
                  <a:pt x="2008" y="1156"/>
                </a:cubicBezTo>
                <a:cubicBezTo>
                  <a:pt x="2008" y="1163"/>
                  <a:pt x="2014" y="1169"/>
                  <a:pt x="2021" y="1169"/>
                </a:cubicBezTo>
                <a:close/>
                <a:moveTo>
                  <a:pt x="2060" y="1169"/>
                </a:moveTo>
                <a:cubicBezTo>
                  <a:pt x="2067" y="1169"/>
                  <a:pt x="2073" y="1163"/>
                  <a:pt x="2073" y="1156"/>
                </a:cubicBezTo>
                <a:cubicBezTo>
                  <a:pt x="2073" y="1149"/>
                  <a:pt x="2067" y="1143"/>
                  <a:pt x="2060" y="1143"/>
                </a:cubicBezTo>
                <a:cubicBezTo>
                  <a:pt x="2053" y="1143"/>
                  <a:pt x="2048" y="1149"/>
                  <a:pt x="2048" y="1156"/>
                </a:cubicBezTo>
                <a:cubicBezTo>
                  <a:pt x="2048" y="1163"/>
                  <a:pt x="2053" y="1169"/>
                  <a:pt x="2060" y="1169"/>
                </a:cubicBezTo>
                <a:close/>
                <a:moveTo>
                  <a:pt x="2100" y="1143"/>
                </a:moveTo>
                <a:cubicBezTo>
                  <a:pt x="2093" y="1143"/>
                  <a:pt x="2087" y="1149"/>
                  <a:pt x="2087" y="1156"/>
                </a:cubicBezTo>
                <a:cubicBezTo>
                  <a:pt x="2087" y="1163"/>
                  <a:pt x="2093" y="1169"/>
                  <a:pt x="2100" y="1169"/>
                </a:cubicBezTo>
                <a:cubicBezTo>
                  <a:pt x="2107" y="1169"/>
                  <a:pt x="2112" y="1163"/>
                  <a:pt x="2112" y="1156"/>
                </a:cubicBezTo>
                <a:cubicBezTo>
                  <a:pt x="2112" y="1149"/>
                  <a:pt x="2107" y="1143"/>
                  <a:pt x="2100" y="1143"/>
                </a:cubicBezTo>
                <a:close/>
                <a:moveTo>
                  <a:pt x="2730" y="1143"/>
                </a:moveTo>
                <a:cubicBezTo>
                  <a:pt x="2723" y="1143"/>
                  <a:pt x="2718" y="1149"/>
                  <a:pt x="2718" y="1156"/>
                </a:cubicBezTo>
                <a:cubicBezTo>
                  <a:pt x="2718" y="1163"/>
                  <a:pt x="2723" y="1169"/>
                  <a:pt x="2730" y="1169"/>
                </a:cubicBezTo>
                <a:cubicBezTo>
                  <a:pt x="2738" y="1169"/>
                  <a:pt x="2743" y="1163"/>
                  <a:pt x="2743" y="1156"/>
                </a:cubicBezTo>
                <a:cubicBezTo>
                  <a:pt x="2743" y="1149"/>
                  <a:pt x="2738" y="1143"/>
                  <a:pt x="2730" y="1143"/>
                </a:cubicBezTo>
                <a:close/>
                <a:moveTo>
                  <a:pt x="2849" y="1143"/>
                </a:moveTo>
                <a:cubicBezTo>
                  <a:pt x="2842" y="1143"/>
                  <a:pt x="2836" y="1149"/>
                  <a:pt x="2836" y="1156"/>
                </a:cubicBezTo>
                <a:cubicBezTo>
                  <a:pt x="2836" y="1163"/>
                  <a:pt x="2842" y="1169"/>
                  <a:pt x="2849" y="1169"/>
                </a:cubicBezTo>
                <a:cubicBezTo>
                  <a:pt x="2856" y="1169"/>
                  <a:pt x="2862" y="1163"/>
                  <a:pt x="2862" y="1156"/>
                </a:cubicBezTo>
                <a:cubicBezTo>
                  <a:pt x="2862" y="1149"/>
                  <a:pt x="2856" y="1143"/>
                  <a:pt x="2849" y="1143"/>
                </a:cubicBezTo>
                <a:close/>
                <a:moveTo>
                  <a:pt x="2928" y="1169"/>
                </a:moveTo>
                <a:cubicBezTo>
                  <a:pt x="2935" y="1169"/>
                  <a:pt x="2940" y="1163"/>
                  <a:pt x="2940" y="1156"/>
                </a:cubicBezTo>
                <a:cubicBezTo>
                  <a:pt x="2940" y="1149"/>
                  <a:pt x="2935" y="1143"/>
                  <a:pt x="2928" y="1143"/>
                </a:cubicBezTo>
                <a:cubicBezTo>
                  <a:pt x="2921" y="1143"/>
                  <a:pt x="2915" y="1149"/>
                  <a:pt x="2915" y="1156"/>
                </a:cubicBezTo>
                <a:cubicBezTo>
                  <a:pt x="2915" y="1163"/>
                  <a:pt x="2921" y="1169"/>
                  <a:pt x="2928" y="1169"/>
                </a:cubicBezTo>
                <a:close/>
                <a:moveTo>
                  <a:pt x="3046" y="1144"/>
                </a:moveTo>
                <a:cubicBezTo>
                  <a:pt x="3039" y="1144"/>
                  <a:pt x="3034" y="1149"/>
                  <a:pt x="3034" y="1156"/>
                </a:cubicBezTo>
                <a:cubicBezTo>
                  <a:pt x="3034" y="1163"/>
                  <a:pt x="3039" y="1168"/>
                  <a:pt x="3046" y="1168"/>
                </a:cubicBezTo>
                <a:cubicBezTo>
                  <a:pt x="3053" y="1168"/>
                  <a:pt x="3058" y="1163"/>
                  <a:pt x="3058" y="1156"/>
                </a:cubicBezTo>
                <a:cubicBezTo>
                  <a:pt x="3058" y="1149"/>
                  <a:pt x="3053" y="1144"/>
                  <a:pt x="3046" y="1144"/>
                </a:cubicBezTo>
                <a:close/>
                <a:moveTo>
                  <a:pt x="3085" y="1169"/>
                </a:moveTo>
                <a:cubicBezTo>
                  <a:pt x="3092" y="1169"/>
                  <a:pt x="3098" y="1163"/>
                  <a:pt x="3098" y="1156"/>
                </a:cubicBezTo>
                <a:cubicBezTo>
                  <a:pt x="3098" y="1149"/>
                  <a:pt x="3092" y="1143"/>
                  <a:pt x="3085" y="1143"/>
                </a:cubicBezTo>
                <a:cubicBezTo>
                  <a:pt x="3078" y="1143"/>
                  <a:pt x="3073" y="1149"/>
                  <a:pt x="3073" y="1156"/>
                </a:cubicBezTo>
                <a:cubicBezTo>
                  <a:pt x="3073" y="1163"/>
                  <a:pt x="3078" y="1169"/>
                  <a:pt x="3085" y="1169"/>
                </a:cubicBezTo>
                <a:close/>
                <a:moveTo>
                  <a:pt x="3125" y="1167"/>
                </a:moveTo>
                <a:cubicBezTo>
                  <a:pt x="3131" y="1167"/>
                  <a:pt x="3136" y="1162"/>
                  <a:pt x="3136" y="1156"/>
                </a:cubicBezTo>
                <a:cubicBezTo>
                  <a:pt x="3136" y="1150"/>
                  <a:pt x="3131" y="1145"/>
                  <a:pt x="3125" y="1145"/>
                </a:cubicBezTo>
                <a:cubicBezTo>
                  <a:pt x="3118" y="1145"/>
                  <a:pt x="3113" y="1150"/>
                  <a:pt x="3113" y="1156"/>
                </a:cubicBezTo>
                <a:cubicBezTo>
                  <a:pt x="3113" y="1162"/>
                  <a:pt x="3118" y="1167"/>
                  <a:pt x="3125" y="1167"/>
                </a:cubicBezTo>
                <a:close/>
                <a:moveTo>
                  <a:pt x="878" y="1188"/>
                </a:moveTo>
                <a:cubicBezTo>
                  <a:pt x="873" y="1188"/>
                  <a:pt x="870" y="1191"/>
                  <a:pt x="870" y="1195"/>
                </a:cubicBezTo>
                <a:cubicBezTo>
                  <a:pt x="870" y="1199"/>
                  <a:pt x="873" y="1203"/>
                  <a:pt x="878" y="1203"/>
                </a:cubicBezTo>
                <a:cubicBezTo>
                  <a:pt x="882" y="1203"/>
                  <a:pt x="885" y="1199"/>
                  <a:pt x="885" y="1195"/>
                </a:cubicBezTo>
                <a:cubicBezTo>
                  <a:pt x="885" y="1191"/>
                  <a:pt x="882" y="1188"/>
                  <a:pt x="878" y="1188"/>
                </a:cubicBezTo>
                <a:close/>
                <a:moveTo>
                  <a:pt x="917" y="1183"/>
                </a:moveTo>
                <a:cubicBezTo>
                  <a:pt x="910" y="1183"/>
                  <a:pt x="904" y="1188"/>
                  <a:pt x="904" y="1195"/>
                </a:cubicBezTo>
                <a:cubicBezTo>
                  <a:pt x="904" y="1202"/>
                  <a:pt x="910" y="1208"/>
                  <a:pt x="917" y="1208"/>
                </a:cubicBezTo>
                <a:cubicBezTo>
                  <a:pt x="924" y="1208"/>
                  <a:pt x="930" y="1202"/>
                  <a:pt x="930" y="1195"/>
                </a:cubicBezTo>
                <a:cubicBezTo>
                  <a:pt x="930" y="1188"/>
                  <a:pt x="924" y="1183"/>
                  <a:pt x="917" y="1183"/>
                </a:cubicBezTo>
                <a:close/>
                <a:moveTo>
                  <a:pt x="956" y="1183"/>
                </a:moveTo>
                <a:cubicBezTo>
                  <a:pt x="949" y="1183"/>
                  <a:pt x="944" y="1188"/>
                  <a:pt x="944" y="1195"/>
                </a:cubicBezTo>
                <a:cubicBezTo>
                  <a:pt x="944" y="1202"/>
                  <a:pt x="949" y="1208"/>
                  <a:pt x="956" y="1208"/>
                </a:cubicBezTo>
                <a:cubicBezTo>
                  <a:pt x="963" y="1208"/>
                  <a:pt x="969" y="1202"/>
                  <a:pt x="969" y="1195"/>
                </a:cubicBezTo>
                <a:cubicBezTo>
                  <a:pt x="969" y="1188"/>
                  <a:pt x="963" y="1183"/>
                  <a:pt x="956" y="1183"/>
                </a:cubicBezTo>
                <a:close/>
                <a:moveTo>
                  <a:pt x="996" y="1208"/>
                </a:moveTo>
                <a:cubicBezTo>
                  <a:pt x="1003" y="1208"/>
                  <a:pt x="1009" y="1202"/>
                  <a:pt x="1009" y="1195"/>
                </a:cubicBezTo>
                <a:cubicBezTo>
                  <a:pt x="1009" y="1188"/>
                  <a:pt x="1003" y="1183"/>
                  <a:pt x="996" y="1183"/>
                </a:cubicBezTo>
                <a:cubicBezTo>
                  <a:pt x="989" y="1183"/>
                  <a:pt x="983" y="1188"/>
                  <a:pt x="983" y="1195"/>
                </a:cubicBezTo>
                <a:cubicBezTo>
                  <a:pt x="983" y="1202"/>
                  <a:pt x="989" y="1208"/>
                  <a:pt x="996" y="1208"/>
                </a:cubicBezTo>
                <a:close/>
                <a:moveTo>
                  <a:pt x="1035" y="1208"/>
                </a:moveTo>
                <a:cubicBezTo>
                  <a:pt x="1042" y="1208"/>
                  <a:pt x="1048" y="1202"/>
                  <a:pt x="1048" y="1195"/>
                </a:cubicBezTo>
                <a:cubicBezTo>
                  <a:pt x="1048" y="1188"/>
                  <a:pt x="1042" y="1183"/>
                  <a:pt x="1035" y="1183"/>
                </a:cubicBezTo>
                <a:cubicBezTo>
                  <a:pt x="1028" y="1183"/>
                  <a:pt x="1023" y="1188"/>
                  <a:pt x="1023" y="1195"/>
                </a:cubicBezTo>
                <a:cubicBezTo>
                  <a:pt x="1023" y="1202"/>
                  <a:pt x="1028" y="1208"/>
                  <a:pt x="1035" y="1208"/>
                </a:cubicBezTo>
                <a:close/>
                <a:moveTo>
                  <a:pt x="1075" y="1208"/>
                </a:moveTo>
                <a:cubicBezTo>
                  <a:pt x="1082" y="1208"/>
                  <a:pt x="1087" y="1202"/>
                  <a:pt x="1087" y="1195"/>
                </a:cubicBezTo>
                <a:cubicBezTo>
                  <a:pt x="1087" y="1188"/>
                  <a:pt x="1082" y="1183"/>
                  <a:pt x="1075" y="1183"/>
                </a:cubicBezTo>
                <a:cubicBezTo>
                  <a:pt x="1068" y="1183"/>
                  <a:pt x="1062" y="1188"/>
                  <a:pt x="1062" y="1195"/>
                </a:cubicBezTo>
                <a:cubicBezTo>
                  <a:pt x="1062" y="1202"/>
                  <a:pt x="1068" y="1208"/>
                  <a:pt x="1075" y="1208"/>
                </a:cubicBezTo>
                <a:close/>
                <a:moveTo>
                  <a:pt x="1114" y="1183"/>
                </a:moveTo>
                <a:cubicBezTo>
                  <a:pt x="1107" y="1183"/>
                  <a:pt x="1101" y="1188"/>
                  <a:pt x="1101" y="1195"/>
                </a:cubicBezTo>
                <a:cubicBezTo>
                  <a:pt x="1101" y="1202"/>
                  <a:pt x="1107" y="1208"/>
                  <a:pt x="1114" y="1208"/>
                </a:cubicBezTo>
                <a:cubicBezTo>
                  <a:pt x="1121" y="1208"/>
                  <a:pt x="1127" y="1202"/>
                  <a:pt x="1127" y="1195"/>
                </a:cubicBezTo>
                <a:cubicBezTo>
                  <a:pt x="1127" y="1188"/>
                  <a:pt x="1121" y="1183"/>
                  <a:pt x="1114" y="1183"/>
                </a:cubicBezTo>
                <a:close/>
                <a:moveTo>
                  <a:pt x="1154" y="1183"/>
                </a:moveTo>
                <a:cubicBezTo>
                  <a:pt x="1146" y="1183"/>
                  <a:pt x="1141" y="1188"/>
                  <a:pt x="1141" y="1195"/>
                </a:cubicBezTo>
                <a:cubicBezTo>
                  <a:pt x="1141" y="1202"/>
                  <a:pt x="1146" y="1208"/>
                  <a:pt x="1154" y="1208"/>
                </a:cubicBezTo>
                <a:cubicBezTo>
                  <a:pt x="1161" y="1208"/>
                  <a:pt x="1166" y="1202"/>
                  <a:pt x="1166" y="1195"/>
                </a:cubicBezTo>
                <a:cubicBezTo>
                  <a:pt x="1166" y="1188"/>
                  <a:pt x="1161" y="1183"/>
                  <a:pt x="1154" y="1183"/>
                </a:cubicBezTo>
                <a:close/>
                <a:moveTo>
                  <a:pt x="1193" y="1183"/>
                </a:moveTo>
                <a:cubicBezTo>
                  <a:pt x="1186" y="1183"/>
                  <a:pt x="1180" y="1188"/>
                  <a:pt x="1180" y="1195"/>
                </a:cubicBezTo>
                <a:cubicBezTo>
                  <a:pt x="1180" y="1202"/>
                  <a:pt x="1186" y="1208"/>
                  <a:pt x="1193" y="1208"/>
                </a:cubicBezTo>
                <a:cubicBezTo>
                  <a:pt x="1200" y="1208"/>
                  <a:pt x="1206" y="1202"/>
                  <a:pt x="1206" y="1195"/>
                </a:cubicBezTo>
                <a:cubicBezTo>
                  <a:pt x="1206" y="1188"/>
                  <a:pt x="1200" y="1183"/>
                  <a:pt x="1193" y="1183"/>
                </a:cubicBezTo>
                <a:close/>
                <a:moveTo>
                  <a:pt x="1232" y="1183"/>
                </a:moveTo>
                <a:cubicBezTo>
                  <a:pt x="1225" y="1183"/>
                  <a:pt x="1220" y="1188"/>
                  <a:pt x="1220" y="1195"/>
                </a:cubicBezTo>
                <a:cubicBezTo>
                  <a:pt x="1220" y="1202"/>
                  <a:pt x="1225" y="1208"/>
                  <a:pt x="1232" y="1208"/>
                </a:cubicBezTo>
                <a:cubicBezTo>
                  <a:pt x="1239" y="1208"/>
                  <a:pt x="1245" y="1202"/>
                  <a:pt x="1245" y="1195"/>
                </a:cubicBezTo>
                <a:cubicBezTo>
                  <a:pt x="1245" y="1188"/>
                  <a:pt x="1239" y="1183"/>
                  <a:pt x="1232" y="1183"/>
                </a:cubicBezTo>
                <a:close/>
                <a:moveTo>
                  <a:pt x="1272" y="1208"/>
                </a:moveTo>
                <a:cubicBezTo>
                  <a:pt x="1279" y="1208"/>
                  <a:pt x="1285" y="1202"/>
                  <a:pt x="1285" y="1195"/>
                </a:cubicBezTo>
                <a:cubicBezTo>
                  <a:pt x="1285" y="1188"/>
                  <a:pt x="1279" y="1183"/>
                  <a:pt x="1272" y="1183"/>
                </a:cubicBezTo>
                <a:cubicBezTo>
                  <a:pt x="1265" y="1183"/>
                  <a:pt x="1259" y="1188"/>
                  <a:pt x="1259" y="1195"/>
                </a:cubicBezTo>
                <a:cubicBezTo>
                  <a:pt x="1259" y="1202"/>
                  <a:pt x="1265" y="1208"/>
                  <a:pt x="1272" y="1208"/>
                </a:cubicBezTo>
                <a:close/>
                <a:moveTo>
                  <a:pt x="1311" y="1183"/>
                </a:moveTo>
                <a:cubicBezTo>
                  <a:pt x="1304" y="1183"/>
                  <a:pt x="1298" y="1188"/>
                  <a:pt x="1298" y="1195"/>
                </a:cubicBezTo>
                <a:cubicBezTo>
                  <a:pt x="1298" y="1202"/>
                  <a:pt x="1304" y="1208"/>
                  <a:pt x="1311" y="1208"/>
                </a:cubicBezTo>
                <a:cubicBezTo>
                  <a:pt x="1318" y="1208"/>
                  <a:pt x="1324" y="1202"/>
                  <a:pt x="1324" y="1195"/>
                </a:cubicBezTo>
                <a:cubicBezTo>
                  <a:pt x="1324" y="1188"/>
                  <a:pt x="1318" y="1183"/>
                  <a:pt x="1311" y="1183"/>
                </a:cubicBezTo>
                <a:close/>
                <a:moveTo>
                  <a:pt x="1824" y="1183"/>
                </a:moveTo>
                <a:cubicBezTo>
                  <a:pt x="1817" y="1183"/>
                  <a:pt x="1811" y="1188"/>
                  <a:pt x="1811" y="1195"/>
                </a:cubicBezTo>
                <a:cubicBezTo>
                  <a:pt x="1811" y="1202"/>
                  <a:pt x="1817" y="1208"/>
                  <a:pt x="1824" y="1208"/>
                </a:cubicBezTo>
                <a:cubicBezTo>
                  <a:pt x="1831" y="1208"/>
                  <a:pt x="1836" y="1202"/>
                  <a:pt x="1836" y="1195"/>
                </a:cubicBezTo>
                <a:cubicBezTo>
                  <a:pt x="1836" y="1188"/>
                  <a:pt x="1831" y="1183"/>
                  <a:pt x="1824" y="1183"/>
                </a:cubicBezTo>
                <a:close/>
                <a:moveTo>
                  <a:pt x="1863" y="1208"/>
                </a:moveTo>
                <a:cubicBezTo>
                  <a:pt x="1870" y="1208"/>
                  <a:pt x="1876" y="1202"/>
                  <a:pt x="1876" y="1195"/>
                </a:cubicBezTo>
                <a:cubicBezTo>
                  <a:pt x="1876" y="1188"/>
                  <a:pt x="1870" y="1183"/>
                  <a:pt x="1863" y="1183"/>
                </a:cubicBezTo>
                <a:cubicBezTo>
                  <a:pt x="1856" y="1183"/>
                  <a:pt x="1850" y="1188"/>
                  <a:pt x="1850" y="1195"/>
                </a:cubicBezTo>
                <a:cubicBezTo>
                  <a:pt x="1850" y="1202"/>
                  <a:pt x="1856" y="1208"/>
                  <a:pt x="1863" y="1208"/>
                </a:cubicBezTo>
                <a:close/>
                <a:moveTo>
                  <a:pt x="1903" y="1183"/>
                </a:moveTo>
                <a:cubicBezTo>
                  <a:pt x="1896" y="1183"/>
                  <a:pt x="1890" y="1188"/>
                  <a:pt x="1890" y="1195"/>
                </a:cubicBezTo>
                <a:cubicBezTo>
                  <a:pt x="1890" y="1202"/>
                  <a:pt x="1896" y="1208"/>
                  <a:pt x="1903" y="1208"/>
                </a:cubicBezTo>
                <a:cubicBezTo>
                  <a:pt x="1910" y="1208"/>
                  <a:pt x="1915" y="1202"/>
                  <a:pt x="1915" y="1195"/>
                </a:cubicBezTo>
                <a:cubicBezTo>
                  <a:pt x="1915" y="1188"/>
                  <a:pt x="1910" y="1183"/>
                  <a:pt x="1903" y="1183"/>
                </a:cubicBezTo>
                <a:close/>
                <a:moveTo>
                  <a:pt x="1942" y="1183"/>
                </a:moveTo>
                <a:cubicBezTo>
                  <a:pt x="1935" y="1183"/>
                  <a:pt x="1929" y="1188"/>
                  <a:pt x="1929" y="1195"/>
                </a:cubicBezTo>
                <a:cubicBezTo>
                  <a:pt x="1929" y="1202"/>
                  <a:pt x="1935" y="1208"/>
                  <a:pt x="1942" y="1208"/>
                </a:cubicBezTo>
                <a:cubicBezTo>
                  <a:pt x="1949" y="1208"/>
                  <a:pt x="1955" y="1202"/>
                  <a:pt x="1955" y="1195"/>
                </a:cubicBezTo>
                <a:cubicBezTo>
                  <a:pt x="1955" y="1188"/>
                  <a:pt x="1949" y="1183"/>
                  <a:pt x="1942" y="1183"/>
                </a:cubicBezTo>
                <a:close/>
                <a:moveTo>
                  <a:pt x="1981" y="1183"/>
                </a:moveTo>
                <a:cubicBezTo>
                  <a:pt x="1974" y="1183"/>
                  <a:pt x="1969" y="1188"/>
                  <a:pt x="1969" y="1195"/>
                </a:cubicBezTo>
                <a:cubicBezTo>
                  <a:pt x="1969" y="1202"/>
                  <a:pt x="1974" y="1208"/>
                  <a:pt x="1981" y="1208"/>
                </a:cubicBezTo>
                <a:cubicBezTo>
                  <a:pt x="1988" y="1208"/>
                  <a:pt x="1994" y="1202"/>
                  <a:pt x="1994" y="1195"/>
                </a:cubicBezTo>
                <a:cubicBezTo>
                  <a:pt x="1994" y="1188"/>
                  <a:pt x="1988" y="1183"/>
                  <a:pt x="1981" y="1183"/>
                </a:cubicBezTo>
                <a:close/>
                <a:moveTo>
                  <a:pt x="2021" y="1183"/>
                </a:moveTo>
                <a:cubicBezTo>
                  <a:pt x="2014" y="1183"/>
                  <a:pt x="2008" y="1188"/>
                  <a:pt x="2008" y="1195"/>
                </a:cubicBezTo>
                <a:cubicBezTo>
                  <a:pt x="2008" y="1202"/>
                  <a:pt x="2014" y="1208"/>
                  <a:pt x="2021" y="1208"/>
                </a:cubicBezTo>
                <a:cubicBezTo>
                  <a:pt x="2028" y="1208"/>
                  <a:pt x="2034" y="1202"/>
                  <a:pt x="2034" y="1195"/>
                </a:cubicBezTo>
                <a:cubicBezTo>
                  <a:pt x="2034" y="1188"/>
                  <a:pt x="2028" y="1183"/>
                  <a:pt x="2021" y="1183"/>
                </a:cubicBezTo>
                <a:close/>
                <a:moveTo>
                  <a:pt x="2060" y="1183"/>
                </a:moveTo>
                <a:cubicBezTo>
                  <a:pt x="2053" y="1183"/>
                  <a:pt x="2048" y="1188"/>
                  <a:pt x="2048" y="1195"/>
                </a:cubicBezTo>
                <a:cubicBezTo>
                  <a:pt x="2048" y="1202"/>
                  <a:pt x="2053" y="1208"/>
                  <a:pt x="2060" y="1208"/>
                </a:cubicBezTo>
                <a:cubicBezTo>
                  <a:pt x="2067" y="1208"/>
                  <a:pt x="2073" y="1202"/>
                  <a:pt x="2073" y="1195"/>
                </a:cubicBezTo>
                <a:cubicBezTo>
                  <a:pt x="2073" y="1188"/>
                  <a:pt x="2067" y="1183"/>
                  <a:pt x="2060" y="1183"/>
                </a:cubicBezTo>
                <a:close/>
                <a:moveTo>
                  <a:pt x="2770" y="1183"/>
                </a:moveTo>
                <a:cubicBezTo>
                  <a:pt x="2763" y="1183"/>
                  <a:pt x="2757" y="1188"/>
                  <a:pt x="2757" y="1195"/>
                </a:cubicBezTo>
                <a:cubicBezTo>
                  <a:pt x="2757" y="1202"/>
                  <a:pt x="2763" y="1208"/>
                  <a:pt x="2770" y="1208"/>
                </a:cubicBezTo>
                <a:cubicBezTo>
                  <a:pt x="2777" y="1208"/>
                  <a:pt x="2783" y="1202"/>
                  <a:pt x="2783" y="1195"/>
                </a:cubicBezTo>
                <a:cubicBezTo>
                  <a:pt x="2783" y="1188"/>
                  <a:pt x="2777" y="1183"/>
                  <a:pt x="2770" y="1183"/>
                </a:cubicBezTo>
                <a:close/>
                <a:moveTo>
                  <a:pt x="3125" y="1208"/>
                </a:moveTo>
                <a:cubicBezTo>
                  <a:pt x="3132" y="1208"/>
                  <a:pt x="3137" y="1202"/>
                  <a:pt x="3137" y="1195"/>
                </a:cubicBezTo>
                <a:cubicBezTo>
                  <a:pt x="3137" y="1188"/>
                  <a:pt x="3132" y="1183"/>
                  <a:pt x="3125" y="1183"/>
                </a:cubicBezTo>
                <a:cubicBezTo>
                  <a:pt x="3118" y="1183"/>
                  <a:pt x="3112" y="1188"/>
                  <a:pt x="3112" y="1195"/>
                </a:cubicBezTo>
                <a:cubicBezTo>
                  <a:pt x="3112" y="1202"/>
                  <a:pt x="3118" y="1208"/>
                  <a:pt x="3125" y="1208"/>
                </a:cubicBezTo>
                <a:close/>
                <a:moveTo>
                  <a:pt x="3164" y="1208"/>
                </a:moveTo>
                <a:cubicBezTo>
                  <a:pt x="3171" y="1208"/>
                  <a:pt x="3177" y="1202"/>
                  <a:pt x="3177" y="1195"/>
                </a:cubicBezTo>
                <a:cubicBezTo>
                  <a:pt x="3177" y="1188"/>
                  <a:pt x="3171" y="1183"/>
                  <a:pt x="3164" y="1183"/>
                </a:cubicBezTo>
                <a:cubicBezTo>
                  <a:pt x="3157" y="1183"/>
                  <a:pt x="3151" y="1188"/>
                  <a:pt x="3151" y="1195"/>
                </a:cubicBezTo>
                <a:cubicBezTo>
                  <a:pt x="3151" y="1202"/>
                  <a:pt x="3157" y="1208"/>
                  <a:pt x="3164" y="1208"/>
                </a:cubicBezTo>
                <a:close/>
                <a:moveTo>
                  <a:pt x="917" y="1222"/>
                </a:moveTo>
                <a:cubicBezTo>
                  <a:pt x="910" y="1222"/>
                  <a:pt x="904" y="1228"/>
                  <a:pt x="904" y="1235"/>
                </a:cubicBezTo>
                <a:cubicBezTo>
                  <a:pt x="904" y="1242"/>
                  <a:pt x="910" y="1248"/>
                  <a:pt x="917" y="1248"/>
                </a:cubicBezTo>
                <a:cubicBezTo>
                  <a:pt x="924" y="1248"/>
                  <a:pt x="930" y="1242"/>
                  <a:pt x="930" y="1235"/>
                </a:cubicBezTo>
                <a:cubicBezTo>
                  <a:pt x="930" y="1228"/>
                  <a:pt x="924" y="1222"/>
                  <a:pt x="917" y="1222"/>
                </a:cubicBezTo>
                <a:close/>
                <a:moveTo>
                  <a:pt x="956" y="1222"/>
                </a:moveTo>
                <a:cubicBezTo>
                  <a:pt x="949" y="1222"/>
                  <a:pt x="944" y="1228"/>
                  <a:pt x="944" y="1235"/>
                </a:cubicBezTo>
                <a:cubicBezTo>
                  <a:pt x="944" y="1242"/>
                  <a:pt x="949" y="1248"/>
                  <a:pt x="956" y="1248"/>
                </a:cubicBezTo>
                <a:cubicBezTo>
                  <a:pt x="963" y="1248"/>
                  <a:pt x="969" y="1242"/>
                  <a:pt x="969" y="1235"/>
                </a:cubicBezTo>
                <a:cubicBezTo>
                  <a:pt x="969" y="1228"/>
                  <a:pt x="963" y="1222"/>
                  <a:pt x="956" y="1222"/>
                </a:cubicBezTo>
                <a:close/>
                <a:moveTo>
                  <a:pt x="996" y="1222"/>
                </a:moveTo>
                <a:cubicBezTo>
                  <a:pt x="989" y="1222"/>
                  <a:pt x="983" y="1228"/>
                  <a:pt x="983" y="1235"/>
                </a:cubicBezTo>
                <a:cubicBezTo>
                  <a:pt x="983" y="1242"/>
                  <a:pt x="989" y="1248"/>
                  <a:pt x="996" y="1248"/>
                </a:cubicBezTo>
                <a:cubicBezTo>
                  <a:pt x="1003" y="1248"/>
                  <a:pt x="1009" y="1242"/>
                  <a:pt x="1009" y="1235"/>
                </a:cubicBezTo>
                <a:cubicBezTo>
                  <a:pt x="1009" y="1228"/>
                  <a:pt x="1003" y="1222"/>
                  <a:pt x="996" y="1222"/>
                </a:cubicBezTo>
                <a:close/>
                <a:moveTo>
                  <a:pt x="1035" y="1222"/>
                </a:moveTo>
                <a:cubicBezTo>
                  <a:pt x="1028" y="1222"/>
                  <a:pt x="1023" y="1228"/>
                  <a:pt x="1023" y="1235"/>
                </a:cubicBezTo>
                <a:cubicBezTo>
                  <a:pt x="1023" y="1242"/>
                  <a:pt x="1028" y="1248"/>
                  <a:pt x="1035" y="1248"/>
                </a:cubicBezTo>
                <a:cubicBezTo>
                  <a:pt x="1042" y="1248"/>
                  <a:pt x="1048" y="1242"/>
                  <a:pt x="1048" y="1235"/>
                </a:cubicBezTo>
                <a:cubicBezTo>
                  <a:pt x="1048" y="1228"/>
                  <a:pt x="1042" y="1222"/>
                  <a:pt x="1035" y="1222"/>
                </a:cubicBezTo>
                <a:close/>
                <a:moveTo>
                  <a:pt x="1075" y="1222"/>
                </a:moveTo>
                <a:cubicBezTo>
                  <a:pt x="1068" y="1222"/>
                  <a:pt x="1062" y="1228"/>
                  <a:pt x="1062" y="1235"/>
                </a:cubicBezTo>
                <a:cubicBezTo>
                  <a:pt x="1062" y="1242"/>
                  <a:pt x="1068" y="1248"/>
                  <a:pt x="1075" y="1248"/>
                </a:cubicBezTo>
                <a:cubicBezTo>
                  <a:pt x="1082" y="1248"/>
                  <a:pt x="1087" y="1242"/>
                  <a:pt x="1087" y="1235"/>
                </a:cubicBezTo>
                <a:cubicBezTo>
                  <a:pt x="1087" y="1228"/>
                  <a:pt x="1082" y="1222"/>
                  <a:pt x="1075" y="1222"/>
                </a:cubicBezTo>
                <a:close/>
                <a:moveTo>
                  <a:pt x="1114" y="1248"/>
                </a:moveTo>
                <a:cubicBezTo>
                  <a:pt x="1121" y="1248"/>
                  <a:pt x="1127" y="1242"/>
                  <a:pt x="1127" y="1235"/>
                </a:cubicBezTo>
                <a:cubicBezTo>
                  <a:pt x="1127" y="1228"/>
                  <a:pt x="1121" y="1222"/>
                  <a:pt x="1114" y="1222"/>
                </a:cubicBezTo>
                <a:cubicBezTo>
                  <a:pt x="1107" y="1222"/>
                  <a:pt x="1101" y="1228"/>
                  <a:pt x="1101" y="1235"/>
                </a:cubicBezTo>
                <a:cubicBezTo>
                  <a:pt x="1101" y="1242"/>
                  <a:pt x="1107" y="1248"/>
                  <a:pt x="1114" y="1248"/>
                </a:cubicBezTo>
                <a:close/>
                <a:moveTo>
                  <a:pt x="1154" y="1248"/>
                </a:moveTo>
                <a:cubicBezTo>
                  <a:pt x="1161" y="1248"/>
                  <a:pt x="1166" y="1242"/>
                  <a:pt x="1166" y="1235"/>
                </a:cubicBezTo>
                <a:cubicBezTo>
                  <a:pt x="1166" y="1228"/>
                  <a:pt x="1161" y="1222"/>
                  <a:pt x="1154" y="1222"/>
                </a:cubicBezTo>
                <a:cubicBezTo>
                  <a:pt x="1146" y="1222"/>
                  <a:pt x="1141" y="1228"/>
                  <a:pt x="1141" y="1235"/>
                </a:cubicBezTo>
                <a:cubicBezTo>
                  <a:pt x="1141" y="1242"/>
                  <a:pt x="1146" y="1248"/>
                  <a:pt x="1154" y="1248"/>
                </a:cubicBezTo>
                <a:close/>
                <a:moveTo>
                  <a:pt x="1193" y="1222"/>
                </a:moveTo>
                <a:cubicBezTo>
                  <a:pt x="1186" y="1222"/>
                  <a:pt x="1180" y="1228"/>
                  <a:pt x="1180" y="1235"/>
                </a:cubicBezTo>
                <a:cubicBezTo>
                  <a:pt x="1180" y="1242"/>
                  <a:pt x="1186" y="1248"/>
                  <a:pt x="1193" y="1248"/>
                </a:cubicBezTo>
                <a:cubicBezTo>
                  <a:pt x="1200" y="1248"/>
                  <a:pt x="1206" y="1242"/>
                  <a:pt x="1206" y="1235"/>
                </a:cubicBezTo>
                <a:cubicBezTo>
                  <a:pt x="1206" y="1228"/>
                  <a:pt x="1200" y="1222"/>
                  <a:pt x="1193" y="1222"/>
                </a:cubicBezTo>
                <a:close/>
                <a:moveTo>
                  <a:pt x="1232" y="1248"/>
                </a:moveTo>
                <a:cubicBezTo>
                  <a:pt x="1239" y="1248"/>
                  <a:pt x="1245" y="1242"/>
                  <a:pt x="1245" y="1235"/>
                </a:cubicBezTo>
                <a:cubicBezTo>
                  <a:pt x="1245" y="1228"/>
                  <a:pt x="1239" y="1222"/>
                  <a:pt x="1232" y="1222"/>
                </a:cubicBezTo>
                <a:cubicBezTo>
                  <a:pt x="1225" y="1222"/>
                  <a:pt x="1220" y="1228"/>
                  <a:pt x="1220" y="1235"/>
                </a:cubicBezTo>
                <a:cubicBezTo>
                  <a:pt x="1220" y="1242"/>
                  <a:pt x="1225" y="1248"/>
                  <a:pt x="1232" y="1248"/>
                </a:cubicBezTo>
                <a:close/>
                <a:moveTo>
                  <a:pt x="1272" y="1222"/>
                </a:moveTo>
                <a:cubicBezTo>
                  <a:pt x="1265" y="1222"/>
                  <a:pt x="1259" y="1228"/>
                  <a:pt x="1259" y="1235"/>
                </a:cubicBezTo>
                <a:cubicBezTo>
                  <a:pt x="1259" y="1242"/>
                  <a:pt x="1265" y="1248"/>
                  <a:pt x="1272" y="1248"/>
                </a:cubicBezTo>
                <a:cubicBezTo>
                  <a:pt x="1279" y="1248"/>
                  <a:pt x="1285" y="1242"/>
                  <a:pt x="1285" y="1235"/>
                </a:cubicBezTo>
                <a:cubicBezTo>
                  <a:pt x="1285" y="1228"/>
                  <a:pt x="1279" y="1222"/>
                  <a:pt x="1272" y="1222"/>
                </a:cubicBezTo>
                <a:close/>
                <a:moveTo>
                  <a:pt x="1311" y="1222"/>
                </a:moveTo>
                <a:cubicBezTo>
                  <a:pt x="1304" y="1222"/>
                  <a:pt x="1298" y="1228"/>
                  <a:pt x="1298" y="1235"/>
                </a:cubicBezTo>
                <a:cubicBezTo>
                  <a:pt x="1298" y="1242"/>
                  <a:pt x="1304" y="1248"/>
                  <a:pt x="1311" y="1248"/>
                </a:cubicBezTo>
                <a:cubicBezTo>
                  <a:pt x="1318" y="1248"/>
                  <a:pt x="1324" y="1242"/>
                  <a:pt x="1324" y="1235"/>
                </a:cubicBezTo>
                <a:cubicBezTo>
                  <a:pt x="1324" y="1228"/>
                  <a:pt x="1318" y="1222"/>
                  <a:pt x="1311" y="1222"/>
                </a:cubicBezTo>
                <a:close/>
                <a:moveTo>
                  <a:pt x="1863" y="1248"/>
                </a:moveTo>
                <a:cubicBezTo>
                  <a:pt x="1870" y="1248"/>
                  <a:pt x="1876" y="1242"/>
                  <a:pt x="1876" y="1235"/>
                </a:cubicBezTo>
                <a:cubicBezTo>
                  <a:pt x="1876" y="1228"/>
                  <a:pt x="1870" y="1222"/>
                  <a:pt x="1863" y="1222"/>
                </a:cubicBezTo>
                <a:cubicBezTo>
                  <a:pt x="1856" y="1222"/>
                  <a:pt x="1850" y="1228"/>
                  <a:pt x="1850" y="1235"/>
                </a:cubicBezTo>
                <a:cubicBezTo>
                  <a:pt x="1850" y="1242"/>
                  <a:pt x="1856" y="1248"/>
                  <a:pt x="1863" y="1248"/>
                </a:cubicBezTo>
                <a:close/>
                <a:moveTo>
                  <a:pt x="1903" y="1222"/>
                </a:moveTo>
                <a:cubicBezTo>
                  <a:pt x="1896" y="1222"/>
                  <a:pt x="1890" y="1228"/>
                  <a:pt x="1890" y="1235"/>
                </a:cubicBezTo>
                <a:cubicBezTo>
                  <a:pt x="1890" y="1242"/>
                  <a:pt x="1896" y="1248"/>
                  <a:pt x="1903" y="1248"/>
                </a:cubicBezTo>
                <a:cubicBezTo>
                  <a:pt x="1910" y="1248"/>
                  <a:pt x="1915" y="1242"/>
                  <a:pt x="1915" y="1235"/>
                </a:cubicBezTo>
                <a:cubicBezTo>
                  <a:pt x="1915" y="1228"/>
                  <a:pt x="1910" y="1222"/>
                  <a:pt x="1903" y="1222"/>
                </a:cubicBezTo>
                <a:close/>
                <a:moveTo>
                  <a:pt x="1942" y="1222"/>
                </a:moveTo>
                <a:cubicBezTo>
                  <a:pt x="1935" y="1222"/>
                  <a:pt x="1929" y="1228"/>
                  <a:pt x="1929" y="1235"/>
                </a:cubicBezTo>
                <a:cubicBezTo>
                  <a:pt x="1929" y="1242"/>
                  <a:pt x="1935" y="1248"/>
                  <a:pt x="1942" y="1248"/>
                </a:cubicBezTo>
                <a:cubicBezTo>
                  <a:pt x="1949" y="1248"/>
                  <a:pt x="1955" y="1242"/>
                  <a:pt x="1955" y="1235"/>
                </a:cubicBezTo>
                <a:cubicBezTo>
                  <a:pt x="1955" y="1228"/>
                  <a:pt x="1949" y="1222"/>
                  <a:pt x="1942" y="1222"/>
                </a:cubicBezTo>
                <a:close/>
                <a:moveTo>
                  <a:pt x="1981" y="1222"/>
                </a:moveTo>
                <a:cubicBezTo>
                  <a:pt x="1974" y="1222"/>
                  <a:pt x="1969" y="1228"/>
                  <a:pt x="1969" y="1235"/>
                </a:cubicBezTo>
                <a:cubicBezTo>
                  <a:pt x="1969" y="1242"/>
                  <a:pt x="1974" y="1248"/>
                  <a:pt x="1981" y="1248"/>
                </a:cubicBezTo>
                <a:cubicBezTo>
                  <a:pt x="1988" y="1248"/>
                  <a:pt x="1994" y="1242"/>
                  <a:pt x="1994" y="1235"/>
                </a:cubicBezTo>
                <a:cubicBezTo>
                  <a:pt x="1994" y="1228"/>
                  <a:pt x="1988" y="1222"/>
                  <a:pt x="1981" y="1222"/>
                </a:cubicBezTo>
                <a:close/>
                <a:moveTo>
                  <a:pt x="2021" y="1222"/>
                </a:moveTo>
                <a:cubicBezTo>
                  <a:pt x="2014" y="1222"/>
                  <a:pt x="2008" y="1228"/>
                  <a:pt x="2008" y="1235"/>
                </a:cubicBezTo>
                <a:cubicBezTo>
                  <a:pt x="2008" y="1242"/>
                  <a:pt x="2014" y="1248"/>
                  <a:pt x="2021" y="1248"/>
                </a:cubicBezTo>
                <a:cubicBezTo>
                  <a:pt x="2028" y="1248"/>
                  <a:pt x="2034" y="1242"/>
                  <a:pt x="2034" y="1235"/>
                </a:cubicBezTo>
                <a:cubicBezTo>
                  <a:pt x="2034" y="1228"/>
                  <a:pt x="2028" y="1222"/>
                  <a:pt x="2021" y="1222"/>
                </a:cubicBezTo>
                <a:close/>
                <a:moveTo>
                  <a:pt x="2060" y="1222"/>
                </a:moveTo>
                <a:cubicBezTo>
                  <a:pt x="2053" y="1222"/>
                  <a:pt x="2048" y="1228"/>
                  <a:pt x="2048" y="1235"/>
                </a:cubicBezTo>
                <a:cubicBezTo>
                  <a:pt x="2048" y="1242"/>
                  <a:pt x="2053" y="1248"/>
                  <a:pt x="2060" y="1248"/>
                </a:cubicBezTo>
                <a:cubicBezTo>
                  <a:pt x="2067" y="1248"/>
                  <a:pt x="2073" y="1242"/>
                  <a:pt x="2073" y="1235"/>
                </a:cubicBezTo>
                <a:cubicBezTo>
                  <a:pt x="2073" y="1228"/>
                  <a:pt x="2067" y="1222"/>
                  <a:pt x="2060" y="1222"/>
                </a:cubicBezTo>
                <a:close/>
                <a:moveTo>
                  <a:pt x="2100" y="1222"/>
                </a:moveTo>
                <a:cubicBezTo>
                  <a:pt x="2093" y="1222"/>
                  <a:pt x="2087" y="1228"/>
                  <a:pt x="2087" y="1235"/>
                </a:cubicBezTo>
                <a:cubicBezTo>
                  <a:pt x="2087" y="1242"/>
                  <a:pt x="2093" y="1248"/>
                  <a:pt x="2100" y="1248"/>
                </a:cubicBezTo>
                <a:cubicBezTo>
                  <a:pt x="2107" y="1248"/>
                  <a:pt x="2112" y="1242"/>
                  <a:pt x="2112" y="1235"/>
                </a:cubicBezTo>
                <a:cubicBezTo>
                  <a:pt x="2112" y="1228"/>
                  <a:pt x="2107" y="1222"/>
                  <a:pt x="2100" y="1222"/>
                </a:cubicBezTo>
                <a:close/>
                <a:moveTo>
                  <a:pt x="956" y="1287"/>
                </a:moveTo>
                <a:cubicBezTo>
                  <a:pt x="963" y="1287"/>
                  <a:pt x="969" y="1281"/>
                  <a:pt x="969" y="1274"/>
                </a:cubicBezTo>
                <a:cubicBezTo>
                  <a:pt x="969" y="1267"/>
                  <a:pt x="963" y="1261"/>
                  <a:pt x="956" y="1261"/>
                </a:cubicBezTo>
                <a:cubicBezTo>
                  <a:pt x="949" y="1261"/>
                  <a:pt x="944" y="1267"/>
                  <a:pt x="944" y="1274"/>
                </a:cubicBezTo>
                <a:cubicBezTo>
                  <a:pt x="944" y="1281"/>
                  <a:pt x="949" y="1287"/>
                  <a:pt x="956" y="1287"/>
                </a:cubicBezTo>
                <a:close/>
                <a:moveTo>
                  <a:pt x="996" y="1261"/>
                </a:moveTo>
                <a:cubicBezTo>
                  <a:pt x="989" y="1261"/>
                  <a:pt x="983" y="1267"/>
                  <a:pt x="983" y="1274"/>
                </a:cubicBezTo>
                <a:cubicBezTo>
                  <a:pt x="983" y="1281"/>
                  <a:pt x="989" y="1287"/>
                  <a:pt x="996" y="1287"/>
                </a:cubicBezTo>
                <a:cubicBezTo>
                  <a:pt x="1003" y="1287"/>
                  <a:pt x="1009" y="1281"/>
                  <a:pt x="1009" y="1274"/>
                </a:cubicBezTo>
                <a:cubicBezTo>
                  <a:pt x="1009" y="1267"/>
                  <a:pt x="1003" y="1261"/>
                  <a:pt x="996" y="1261"/>
                </a:cubicBezTo>
                <a:close/>
                <a:moveTo>
                  <a:pt x="1035" y="1261"/>
                </a:moveTo>
                <a:cubicBezTo>
                  <a:pt x="1028" y="1261"/>
                  <a:pt x="1023" y="1267"/>
                  <a:pt x="1023" y="1274"/>
                </a:cubicBezTo>
                <a:cubicBezTo>
                  <a:pt x="1023" y="1281"/>
                  <a:pt x="1028" y="1287"/>
                  <a:pt x="1035" y="1287"/>
                </a:cubicBezTo>
                <a:cubicBezTo>
                  <a:pt x="1042" y="1287"/>
                  <a:pt x="1048" y="1281"/>
                  <a:pt x="1048" y="1274"/>
                </a:cubicBezTo>
                <a:cubicBezTo>
                  <a:pt x="1048" y="1267"/>
                  <a:pt x="1042" y="1261"/>
                  <a:pt x="1035" y="1261"/>
                </a:cubicBezTo>
                <a:close/>
                <a:moveTo>
                  <a:pt x="1075" y="1261"/>
                </a:moveTo>
                <a:cubicBezTo>
                  <a:pt x="1068" y="1261"/>
                  <a:pt x="1062" y="1267"/>
                  <a:pt x="1062" y="1274"/>
                </a:cubicBezTo>
                <a:cubicBezTo>
                  <a:pt x="1062" y="1281"/>
                  <a:pt x="1068" y="1287"/>
                  <a:pt x="1075" y="1287"/>
                </a:cubicBezTo>
                <a:cubicBezTo>
                  <a:pt x="1082" y="1287"/>
                  <a:pt x="1087" y="1281"/>
                  <a:pt x="1087" y="1274"/>
                </a:cubicBezTo>
                <a:cubicBezTo>
                  <a:pt x="1087" y="1267"/>
                  <a:pt x="1082" y="1261"/>
                  <a:pt x="1075" y="1261"/>
                </a:cubicBezTo>
                <a:close/>
                <a:moveTo>
                  <a:pt x="1114" y="1261"/>
                </a:moveTo>
                <a:cubicBezTo>
                  <a:pt x="1107" y="1261"/>
                  <a:pt x="1101" y="1267"/>
                  <a:pt x="1101" y="1274"/>
                </a:cubicBezTo>
                <a:cubicBezTo>
                  <a:pt x="1101" y="1281"/>
                  <a:pt x="1107" y="1287"/>
                  <a:pt x="1114" y="1287"/>
                </a:cubicBezTo>
                <a:cubicBezTo>
                  <a:pt x="1121" y="1287"/>
                  <a:pt x="1127" y="1281"/>
                  <a:pt x="1127" y="1274"/>
                </a:cubicBezTo>
                <a:cubicBezTo>
                  <a:pt x="1127" y="1267"/>
                  <a:pt x="1121" y="1261"/>
                  <a:pt x="1114" y="1261"/>
                </a:cubicBezTo>
                <a:close/>
                <a:moveTo>
                  <a:pt x="1141" y="1274"/>
                </a:moveTo>
                <a:cubicBezTo>
                  <a:pt x="1141" y="1281"/>
                  <a:pt x="1146" y="1287"/>
                  <a:pt x="1154" y="1287"/>
                </a:cubicBezTo>
                <a:cubicBezTo>
                  <a:pt x="1161" y="1287"/>
                  <a:pt x="1166" y="1281"/>
                  <a:pt x="1166" y="1274"/>
                </a:cubicBezTo>
                <a:cubicBezTo>
                  <a:pt x="1166" y="1267"/>
                  <a:pt x="1161" y="1261"/>
                  <a:pt x="1154" y="1261"/>
                </a:cubicBezTo>
                <a:cubicBezTo>
                  <a:pt x="1146" y="1261"/>
                  <a:pt x="1141" y="1267"/>
                  <a:pt x="1141" y="1274"/>
                </a:cubicBezTo>
                <a:close/>
                <a:moveTo>
                  <a:pt x="1180" y="1274"/>
                </a:moveTo>
                <a:cubicBezTo>
                  <a:pt x="1180" y="1281"/>
                  <a:pt x="1186" y="1287"/>
                  <a:pt x="1193" y="1287"/>
                </a:cubicBezTo>
                <a:cubicBezTo>
                  <a:pt x="1200" y="1287"/>
                  <a:pt x="1206" y="1281"/>
                  <a:pt x="1206" y="1274"/>
                </a:cubicBezTo>
                <a:cubicBezTo>
                  <a:pt x="1206" y="1267"/>
                  <a:pt x="1200" y="1261"/>
                  <a:pt x="1193" y="1261"/>
                </a:cubicBezTo>
                <a:cubicBezTo>
                  <a:pt x="1186" y="1261"/>
                  <a:pt x="1180" y="1267"/>
                  <a:pt x="1180" y="1274"/>
                </a:cubicBezTo>
                <a:close/>
                <a:moveTo>
                  <a:pt x="1232" y="1287"/>
                </a:moveTo>
                <a:cubicBezTo>
                  <a:pt x="1239" y="1287"/>
                  <a:pt x="1245" y="1281"/>
                  <a:pt x="1245" y="1274"/>
                </a:cubicBezTo>
                <a:cubicBezTo>
                  <a:pt x="1245" y="1267"/>
                  <a:pt x="1239" y="1261"/>
                  <a:pt x="1232" y="1261"/>
                </a:cubicBezTo>
                <a:cubicBezTo>
                  <a:pt x="1225" y="1261"/>
                  <a:pt x="1220" y="1267"/>
                  <a:pt x="1220" y="1274"/>
                </a:cubicBezTo>
                <a:cubicBezTo>
                  <a:pt x="1220" y="1281"/>
                  <a:pt x="1225" y="1287"/>
                  <a:pt x="1232" y="1287"/>
                </a:cubicBezTo>
                <a:close/>
                <a:moveTo>
                  <a:pt x="1272" y="1261"/>
                </a:moveTo>
                <a:cubicBezTo>
                  <a:pt x="1265" y="1261"/>
                  <a:pt x="1259" y="1267"/>
                  <a:pt x="1259" y="1274"/>
                </a:cubicBezTo>
                <a:cubicBezTo>
                  <a:pt x="1259" y="1281"/>
                  <a:pt x="1265" y="1287"/>
                  <a:pt x="1272" y="1287"/>
                </a:cubicBezTo>
                <a:cubicBezTo>
                  <a:pt x="1279" y="1287"/>
                  <a:pt x="1285" y="1281"/>
                  <a:pt x="1285" y="1274"/>
                </a:cubicBezTo>
                <a:cubicBezTo>
                  <a:pt x="1285" y="1267"/>
                  <a:pt x="1279" y="1261"/>
                  <a:pt x="1272" y="1261"/>
                </a:cubicBezTo>
                <a:close/>
                <a:moveTo>
                  <a:pt x="1824" y="1261"/>
                </a:moveTo>
                <a:cubicBezTo>
                  <a:pt x="1817" y="1261"/>
                  <a:pt x="1811" y="1267"/>
                  <a:pt x="1811" y="1274"/>
                </a:cubicBezTo>
                <a:cubicBezTo>
                  <a:pt x="1811" y="1281"/>
                  <a:pt x="1817" y="1287"/>
                  <a:pt x="1824" y="1287"/>
                </a:cubicBezTo>
                <a:cubicBezTo>
                  <a:pt x="1831" y="1287"/>
                  <a:pt x="1837" y="1281"/>
                  <a:pt x="1837" y="1274"/>
                </a:cubicBezTo>
                <a:cubicBezTo>
                  <a:pt x="1837" y="1267"/>
                  <a:pt x="1831" y="1261"/>
                  <a:pt x="1824" y="1261"/>
                </a:cubicBezTo>
                <a:close/>
                <a:moveTo>
                  <a:pt x="1863" y="1287"/>
                </a:moveTo>
                <a:cubicBezTo>
                  <a:pt x="1870" y="1287"/>
                  <a:pt x="1876" y="1281"/>
                  <a:pt x="1876" y="1274"/>
                </a:cubicBezTo>
                <a:cubicBezTo>
                  <a:pt x="1876" y="1267"/>
                  <a:pt x="1870" y="1261"/>
                  <a:pt x="1863" y="1261"/>
                </a:cubicBezTo>
                <a:cubicBezTo>
                  <a:pt x="1856" y="1261"/>
                  <a:pt x="1850" y="1267"/>
                  <a:pt x="1850" y="1274"/>
                </a:cubicBezTo>
                <a:cubicBezTo>
                  <a:pt x="1850" y="1281"/>
                  <a:pt x="1856" y="1287"/>
                  <a:pt x="1863" y="1287"/>
                </a:cubicBezTo>
                <a:close/>
                <a:moveTo>
                  <a:pt x="1903" y="1261"/>
                </a:moveTo>
                <a:cubicBezTo>
                  <a:pt x="1896" y="1261"/>
                  <a:pt x="1890" y="1267"/>
                  <a:pt x="1890" y="1274"/>
                </a:cubicBezTo>
                <a:cubicBezTo>
                  <a:pt x="1890" y="1281"/>
                  <a:pt x="1896" y="1287"/>
                  <a:pt x="1903" y="1287"/>
                </a:cubicBezTo>
                <a:cubicBezTo>
                  <a:pt x="1910" y="1287"/>
                  <a:pt x="1915" y="1281"/>
                  <a:pt x="1915" y="1274"/>
                </a:cubicBezTo>
                <a:cubicBezTo>
                  <a:pt x="1915" y="1267"/>
                  <a:pt x="1910" y="1261"/>
                  <a:pt x="1903" y="1261"/>
                </a:cubicBezTo>
                <a:close/>
                <a:moveTo>
                  <a:pt x="1942" y="1261"/>
                </a:moveTo>
                <a:cubicBezTo>
                  <a:pt x="1935" y="1261"/>
                  <a:pt x="1929" y="1267"/>
                  <a:pt x="1929" y="1274"/>
                </a:cubicBezTo>
                <a:cubicBezTo>
                  <a:pt x="1929" y="1281"/>
                  <a:pt x="1935" y="1287"/>
                  <a:pt x="1942" y="1287"/>
                </a:cubicBezTo>
                <a:cubicBezTo>
                  <a:pt x="1949" y="1287"/>
                  <a:pt x="1955" y="1281"/>
                  <a:pt x="1955" y="1274"/>
                </a:cubicBezTo>
                <a:cubicBezTo>
                  <a:pt x="1955" y="1267"/>
                  <a:pt x="1949" y="1261"/>
                  <a:pt x="1942" y="1261"/>
                </a:cubicBezTo>
                <a:close/>
                <a:moveTo>
                  <a:pt x="1981" y="1261"/>
                </a:moveTo>
                <a:cubicBezTo>
                  <a:pt x="1974" y="1261"/>
                  <a:pt x="1969" y="1267"/>
                  <a:pt x="1969" y="1274"/>
                </a:cubicBezTo>
                <a:cubicBezTo>
                  <a:pt x="1969" y="1281"/>
                  <a:pt x="1974" y="1287"/>
                  <a:pt x="1981" y="1287"/>
                </a:cubicBezTo>
                <a:cubicBezTo>
                  <a:pt x="1988" y="1287"/>
                  <a:pt x="1994" y="1281"/>
                  <a:pt x="1994" y="1274"/>
                </a:cubicBezTo>
                <a:cubicBezTo>
                  <a:pt x="1994" y="1267"/>
                  <a:pt x="1988" y="1261"/>
                  <a:pt x="1981" y="1261"/>
                </a:cubicBezTo>
                <a:close/>
                <a:moveTo>
                  <a:pt x="2021" y="1261"/>
                </a:moveTo>
                <a:cubicBezTo>
                  <a:pt x="2014" y="1261"/>
                  <a:pt x="2008" y="1267"/>
                  <a:pt x="2008" y="1274"/>
                </a:cubicBezTo>
                <a:cubicBezTo>
                  <a:pt x="2008" y="1281"/>
                  <a:pt x="2014" y="1287"/>
                  <a:pt x="2021" y="1287"/>
                </a:cubicBezTo>
                <a:cubicBezTo>
                  <a:pt x="2028" y="1287"/>
                  <a:pt x="2034" y="1281"/>
                  <a:pt x="2034" y="1274"/>
                </a:cubicBezTo>
                <a:cubicBezTo>
                  <a:pt x="2034" y="1267"/>
                  <a:pt x="2028" y="1261"/>
                  <a:pt x="2021" y="1261"/>
                </a:cubicBezTo>
                <a:close/>
                <a:moveTo>
                  <a:pt x="2060" y="1287"/>
                </a:moveTo>
                <a:cubicBezTo>
                  <a:pt x="2067" y="1287"/>
                  <a:pt x="2073" y="1281"/>
                  <a:pt x="2073" y="1274"/>
                </a:cubicBezTo>
                <a:cubicBezTo>
                  <a:pt x="2073" y="1267"/>
                  <a:pt x="2067" y="1262"/>
                  <a:pt x="2060" y="1262"/>
                </a:cubicBezTo>
                <a:cubicBezTo>
                  <a:pt x="2053" y="1262"/>
                  <a:pt x="2048" y="1267"/>
                  <a:pt x="2048" y="1274"/>
                </a:cubicBezTo>
                <a:cubicBezTo>
                  <a:pt x="2048" y="1281"/>
                  <a:pt x="2053" y="1287"/>
                  <a:pt x="2060" y="1287"/>
                </a:cubicBezTo>
                <a:close/>
                <a:moveTo>
                  <a:pt x="2100" y="1261"/>
                </a:moveTo>
                <a:cubicBezTo>
                  <a:pt x="2093" y="1261"/>
                  <a:pt x="2087" y="1267"/>
                  <a:pt x="2087" y="1274"/>
                </a:cubicBezTo>
                <a:cubicBezTo>
                  <a:pt x="2087" y="1281"/>
                  <a:pt x="2093" y="1287"/>
                  <a:pt x="2100" y="1287"/>
                </a:cubicBezTo>
                <a:cubicBezTo>
                  <a:pt x="2107" y="1287"/>
                  <a:pt x="2112" y="1281"/>
                  <a:pt x="2112" y="1274"/>
                </a:cubicBezTo>
                <a:cubicBezTo>
                  <a:pt x="2112" y="1267"/>
                  <a:pt x="2107" y="1261"/>
                  <a:pt x="2100" y="1261"/>
                </a:cubicBezTo>
                <a:close/>
                <a:moveTo>
                  <a:pt x="3046" y="1287"/>
                </a:moveTo>
                <a:cubicBezTo>
                  <a:pt x="3053" y="1287"/>
                  <a:pt x="3059" y="1281"/>
                  <a:pt x="3059" y="1274"/>
                </a:cubicBezTo>
                <a:cubicBezTo>
                  <a:pt x="3059" y="1267"/>
                  <a:pt x="3053" y="1261"/>
                  <a:pt x="3046" y="1261"/>
                </a:cubicBezTo>
                <a:cubicBezTo>
                  <a:pt x="3039" y="1261"/>
                  <a:pt x="3033" y="1267"/>
                  <a:pt x="3033" y="1274"/>
                </a:cubicBezTo>
                <a:cubicBezTo>
                  <a:pt x="3033" y="1281"/>
                  <a:pt x="3039" y="1287"/>
                  <a:pt x="3046" y="1287"/>
                </a:cubicBezTo>
                <a:close/>
                <a:moveTo>
                  <a:pt x="996" y="1326"/>
                </a:moveTo>
                <a:cubicBezTo>
                  <a:pt x="1003" y="1326"/>
                  <a:pt x="1009" y="1321"/>
                  <a:pt x="1009" y="1314"/>
                </a:cubicBezTo>
                <a:cubicBezTo>
                  <a:pt x="1009" y="1307"/>
                  <a:pt x="1003" y="1301"/>
                  <a:pt x="996" y="1301"/>
                </a:cubicBezTo>
                <a:cubicBezTo>
                  <a:pt x="989" y="1301"/>
                  <a:pt x="983" y="1307"/>
                  <a:pt x="983" y="1314"/>
                </a:cubicBezTo>
                <a:cubicBezTo>
                  <a:pt x="983" y="1321"/>
                  <a:pt x="989" y="1326"/>
                  <a:pt x="996" y="1326"/>
                </a:cubicBezTo>
                <a:close/>
                <a:moveTo>
                  <a:pt x="1035" y="1326"/>
                </a:moveTo>
                <a:cubicBezTo>
                  <a:pt x="1042" y="1326"/>
                  <a:pt x="1048" y="1321"/>
                  <a:pt x="1048" y="1314"/>
                </a:cubicBezTo>
                <a:cubicBezTo>
                  <a:pt x="1048" y="1307"/>
                  <a:pt x="1042" y="1301"/>
                  <a:pt x="1035" y="1301"/>
                </a:cubicBezTo>
                <a:cubicBezTo>
                  <a:pt x="1028" y="1301"/>
                  <a:pt x="1023" y="1307"/>
                  <a:pt x="1023" y="1314"/>
                </a:cubicBezTo>
                <a:cubicBezTo>
                  <a:pt x="1023" y="1321"/>
                  <a:pt x="1028" y="1326"/>
                  <a:pt x="1035" y="1326"/>
                </a:cubicBezTo>
                <a:close/>
                <a:moveTo>
                  <a:pt x="1075" y="1326"/>
                </a:moveTo>
                <a:cubicBezTo>
                  <a:pt x="1082" y="1326"/>
                  <a:pt x="1087" y="1321"/>
                  <a:pt x="1087" y="1314"/>
                </a:cubicBezTo>
                <a:cubicBezTo>
                  <a:pt x="1087" y="1307"/>
                  <a:pt x="1082" y="1301"/>
                  <a:pt x="1075" y="1301"/>
                </a:cubicBezTo>
                <a:cubicBezTo>
                  <a:pt x="1068" y="1301"/>
                  <a:pt x="1062" y="1307"/>
                  <a:pt x="1062" y="1314"/>
                </a:cubicBezTo>
                <a:cubicBezTo>
                  <a:pt x="1062" y="1321"/>
                  <a:pt x="1068" y="1326"/>
                  <a:pt x="1075" y="1326"/>
                </a:cubicBezTo>
                <a:close/>
                <a:moveTo>
                  <a:pt x="1114" y="1326"/>
                </a:moveTo>
                <a:cubicBezTo>
                  <a:pt x="1121" y="1326"/>
                  <a:pt x="1127" y="1321"/>
                  <a:pt x="1127" y="1314"/>
                </a:cubicBezTo>
                <a:cubicBezTo>
                  <a:pt x="1127" y="1307"/>
                  <a:pt x="1121" y="1301"/>
                  <a:pt x="1114" y="1301"/>
                </a:cubicBezTo>
                <a:cubicBezTo>
                  <a:pt x="1107" y="1301"/>
                  <a:pt x="1101" y="1307"/>
                  <a:pt x="1101" y="1314"/>
                </a:cubicBezTo>
                <a:cubicBezTo>
                  <a:pt x="1101" y="1321"/>
                  <a:pt x="1107" y="1326"/>
                  <a:pt x="1114" y="1326"/>
                </a:cubicBezTo>
                <a:close/>
                <a:moveTo>
                  <a:pt x="1154" y="1326"/>
                </a:moveTo>
                <a:cubicBezTo>
                  <a:pt x="1161" y="1326"/>
                  <a:pt x="1166" y="1321"/>
                  <a:pt x="1166" y="1314"/>
                </a:cubicBezTo>
                <a:cubicBezTo>
                  <a:pt x="1166" y="1307"/>
                  <a:pt x="1161" y="1301"/>
                  <a:pt x="1154" y="1301"/>
                </a:cubicBezTo>
                <a:cubicBezTo>
                  <a:pt x="1146" y="1301"/>
                  <a:pt x="1141" y="1307"/>
                  <a:pt x="1141" y="1314"/>
                </a:cubicBezTo>
                <a:cubicBezTo>
                  <a:pt x="1141" y="1321"/>
                  <a:pt x="1146" y="1326"/>
                  <a:pt x="1154" y="1326"/>
                </a:cubicBezTo>
                <a:close/>
                <a:moveTo>
                  <a:pt x="1193" y="1326"/>
                </a:moveTo>
                <a:cubicBezTo>
                  <a:pt x="1200" y="1326"/>
                  <a:pt x="1206" y="1321"/>
                  <a:pt x="1206" y="1314"/>
                </a:cubicBezTo>
                <a:cubicBezTo>
                  <a:pt x="1206" y="1307"/>
                  <a:pt x="1200" y="1301"/>
                  <a:pt x="1193" y="1301"/>
                </a:cubicBezTo>
                <a:cubicBezTo>
                  <a:pt x="1186" y="1301"/>
                  <a:pt x="1180" y="1307"/>
                  <a:pt x="1180" y="1314"/>
                </a:cubicBezTo>
                <a:cubicBezTo>
                  <a:pt x="1180" y="1321"/>
                  <a:pt x="1186" y="1326"/>
                  <a:pt x="1193" y="1326"/>
                </a:cubicBezTo>
                <a:close/>
                <a:moveTo>
                  <a:pt x="1232" y="1326"/>
                </a:moveTo>
                <a:cubicBezTo>
                  <a:pt x="1239" y="1326"/>
                  <a:pt x="1245" y="1321"/>
                  <a:pt x="1245" y="1314"/>
                </a:cubicBezTo>
                <a:cubicBezTo>
                  <a:pt x="1245" y="1307"/>
                  <a:pt x="1239" y="1301"/>
                  <a:pt x="1232" y="1301"/>
                </a:cubicBezTo>
                <a:cubicBezTo>
                  <a:pt x="1225" y="1301"/>
                  <a:pt x="1220" y="1307"/>
                  <a:pt x="1220" y="1314"/>
                </a:cubicBezTo>
                <a:cubicBezTo>
                  <a:pt x="1220" y="1321"/>
                  <a:pt x="1225" y="1326"/>
                  <a:pt x="1232" y="1326"/>
                </a:cubicBezTo>
                <a:close/>
                <a:moveTo>
                  <a:pt x="1272" y="1301"/>
                </a:moveTo>
                <a:cubicBezTo>
                  <a:pt x="1265" y="1301"/>
                  <a:pt x="1259" y="1307"/>
                  <a:pt x="1259" y="1314"/>
                </a:cubicBezTo>
                <a:cubicBezTo>
                  <a:pt x="1259" y="1321"/>
                  <a:pt x="1265" y="1326"/>
                  <a:pt x="1272" y="1326"/>
                </a:cubicBezTo>
                <a:cubicBezTo>
                  <a:pt x="1279" y="1326"/>
                  <a:pt x="1285" y="1321"/>
                  <a:pt x="1285" y="1314"/>
                </a:cubicBezTo>
                <a:cubicBezTo>
                  <a:pt x="1285" y="1307"/>
                  <a:pt x="1279" y="1301"/>
                  <a:pt x="1272" y="1301"/>
                </a:cubicBezTo>
                <a:close/>
                <a:moveTo>
                  <a:pt x="1824" y="1301"/>
                </a:moveTo>
                <a:cubicBezTo>
                  <a:pt x="1817" y="1301"/>
                  <a:pt x="1811" y="1307"/>
                  <a:pt x="1811" y="1314"/>
                </a:cubicBezTo>
                <a:cubicBezTo>
                  <a:pt x="1811" y="1321"/>
                  <a:pt x="1817" y="1326"/>
                  <a:pt x="1824" y="1326"/>
                </a:cubicBezTo>
                <a:cubicBezTo>
                  <a:pt x="1831" y="1326"/>
                  <a:pt x="1837" y="1321"/>
                  <a:pt x="1837" y="1314"/>
                </a:cubicBezTo>
                <a:cubicBezTo>
                  <a:pt x="1837" y="1307"/>
                  <a:pt x="1831" y="1301"/>
                  <a:pt x="1824" y="1301"/>
                </a:cubicBezTo>
                <a:close/>
                <a:moveTo>
                  <a:pt x="1863" y="1326"/>
                </a:moveTo>
                <a:cubicBezTo>
                  <a:pt x="1870" y="1326"/>
                  <a:pt x="1876" y="1321"/>
                  <a:pt x="1876" y="1314"/>
                </a:cubicBezTo>
                <a:cubicBezTo>
                  <a:pt x="1876" y="1307"/>
                  <a:pt x="1870" y="1301"/>
                  <a:pt x="1863" y="1301"/>
                </a:cubicBezTo>
                <a:cubicBezTo>
                  <a:pt x="1856" y="1301"/>
                  <a:pt x="1850" y="1307"/>
                  <a:pt x="1850" y="1314"/>
                </a:cubicBezTo>
                <a:cubicBezTo>
                  <a:pt x="1850" y="1321"/>
                  <a:pt x="1856" y="1326"/>
                  <a:pt x="1863" y="1326"/>
                </a:cubicBezTo>
                <a:close/>
                <a:moveTo>
                  <a:pt x="1903" y="1326"/>
                </a:moveTo>
                <a:cubicBezTo>
                  <a:pt x="1910" y="1326"/>
                  <a:pt x="1915" y="1321"/>
                  <a:pt x="1915" y="1314"/>
                </a:cubicBezTo>
                <a:cubicBezTo>
                  <a:pt x="1915" y="1307"/>
                  <a:pt x="1910" y="1301"/>
                  <a:pt x="1903" y="1301"/>
                </a:cubicBezTo>
                <a:cubicBezTo>
                  <a:pt x="1896" y="1301"/>
                  <a:pt x="1890" y="1307"/>
                  <a:pt x="1890" y="1314"/>
                </a:cubicBezTo>
                <a:cubicBezTo>
                  <a:pt x="1890" y="1321"/>
                  <a:pt x="1896" y="1326"/>
                  <a:pt x="1903" y="1326"/>
                </a:cubicBezTo>
                <a:close/>
                <a:moveTo>
                  <a:pt x="1942" y="1326"/>
                </a:moveTo>
                <a:cubicBezTo>
                  <a:pt x="1949" y="1326"/>
                  <a:pt x="1955" y="1321"/>
                  <a:pt x="1955" y="1314"/>
                </a:cubicBezTo>
                <a:cubicBezTo>
                  <a:pt x="1955" y="1307"/>
                  <a:pt x="1949" y="1301"/>
                  <a:pt x="1942" y="1301"/>
                </a:cubicBezTo>
                <a:cubicBezTo>
                  <a:pt x="1935" y="1301"/>
                  <a:pt x="1929" y="1307"/>
                  <a:pt x="1929" y="1314"/>
                </a:cubicBezTo>
                <a:cubicBezTo>
                  <a:pt x="1929" y="1321"/>
                  <a:pt x="1935" y="1326"/>
                  <a:pt x="1942" y="1326"/>
                </a:cubicBezTo>
                <a:close/>
                <a:moveTo>
                  <a:pt x="1981" y="1301"/>
                </a:moveTo>
                <a:cubicBezTo>
                  <a:pt x="1974" y="1301"/>
                  <a:pt x="1969" y="1307"/>
                  <a:pt x="1969" y="1314"/>
                </a:cubicBezTo>
                <a:cubicBezTo>
                  <a:pt x="1969" y="1321"/>
                  <a:pt x="1974" y="1326"/>
                  <a:pt x="1981" y="1326"/>
                </a:cubicBezTo>
                <a:cubicBezTo>
                  <a:pt x="1988" y="1326"/>
                  <a:pt x="1994" y="1321"/>
                  <a:pt x="1994" y="1314"/>
                </a:cubicBezTo>
                <a:cubicBezTo>
                  <a:pt x="1994" y="1307"/>
                  <a:pt x="1988" y="1301"/>
                  <a:pt x="1981" y="1301"/>
                </a:cubicBezTo>
                <a:close/>
                <a:moveTo>
                  <a:pt x="2021" y="1326"/>
                </a:moveTo>
                <a:cubicBezTo>
                  <a:pt x="2028" y="1326"/>
                  <a:pt x="2034" y="1321"/>
                  <a:pt x="2034" y="1314"/>
                </a:cubicBezTo>
                <a:cubicBezTo>
                  <a:pt x="2034" y="1307"/>
                  <a:pt x="2028" y="1301"/>
                  <a:pt x="2021" y="1301"/>
                </a:cubicBezTo>
                <a:cubicBezTo>
                  <a:pt x="2014" y="1301"/>
                  <a:pt x="2008" y="1307"/>
                  <a:pt x="2008" y="1314"/>
                </a:cubicBezTo>
                <a:cubicBezTo>
                  <a:pt x="2008" y="1321"/>
                  <a:pt x="2014" y="1326"/>
                  <a:pt x="2021" y="1326"/>
                </a:cubicBezTo>
                <a:close/>
                <a:moveTo>
                  <a:pt x="2060" y="1301"/>
                </a:moveTo>
                <a:cubicBezTo>
                  <a:pt x="2053" y="1301"/>
                  <a:pt x="2048" y="1307"/>
                  <a:pt x="2048" y="1314"/>
                </a:cubicBezTo>
                <a:cubicBezTo>
                  <a:pt x="2048" y="1321"/>
                  <a:pt x="2053" y="1326"/>
                  <a:pt x="2060" y="1326"/>
                </a:cubicBezTo>
                <a:cubicBezTo>
                  <a:pt x="2067" y="1326"/>
                  <a:pt x="2073" y="1321"/>
                  <a:pt x="2073" y="1314"/>
                </a:cubicBezTo>
                <a:cubicBezTo>
                  <a:pt x="2073" y="1307"/>
                  <a:pt x="2067" y="1301"/>
                  <a:pt x="2060" y="1301"/>
                </a:cubicBezTo>
                <a:close/>
                <a:moveTo>
                  <a:pt x="2179" y="1301"/>
                </a:moveTo>
                <a:cubicBezTo>
                  <a:pt x="2172" y="1301"/>
                  <a:pt x="2166" y="1307"/>
                  <a:pt x="2166" y="1314"/>
                </a:cubicBezTo>
                <a:cubicBezTo>
                  <a:pt x="2166" y="1321"/>
                  <a:pt x="2172" y="1326"/>
                  <a:pt x="2179" y="1326"/>
                </a:cubicBezTo>
                <a:cubicBezTo>
                  <a:pt x="2186" y="1326"/>
                  <a:pt x="2191" y="1321"/>
                  <a:pt x="2191" y="1314"/>
                </a:cubicBezTo>
                <a:cubicBezTo>
                  <a:pt x="2191" y="1307"/>
                  <a:pt x="2186" y="1301"/>
                  <a:pt x="2179" y="1301"/>
                </a:cubicBezTo>
                <a:close/>
                <a:moveTo>
                  <a:pt x="2967" y="1326"/>
                </a:moveTo>
                <a:cubicBezTo>
                  <a:pt x="2974" y="1326"/>
                  <a:pt x="2980" y="1321"/>
                  <a:pt x="2980" y="1314"/>
                </a:cubicBezTo>
                <a:cubicBezTo>
                  <a:pt x="2980" y="1307"/>
                  <a:pt x="2974" y="1301"/>
                  <a:pt x="2967" y="1301"/>
                </a:cubicBezTo>
                <a:cubicBezTo>
                  <a:pt x="2960" y="1301"/>
                  <a:pt x="2954" y="1307"/>
                  <a:pt x="2954" y="1314"/>
                </a:cubicBezTo>
                <a:cubicBezTo>
                  <a:pt x="2954" y="1321"/>
                  <a:pt x="2960" y="1326"/>
                  <a:pt x="2967" y="1326"/>
                </a:cubicBezTo>
                <a:close/>
                <a:moveTo>
                  <a:pt x="3006" y="1326"/>
                </a:moveTo>
                <a:cubicBezTo>
                  <a:pt x="3014" y="1326"/>
                  <a:pt x="3019" y="1321"/>
                  <a:pt x="3019" y="1314"/>
                </a:cubicBezTo>
                <a:cubicBezTo>
                  <a:pt x="3019" y="1307"/>
                  <a:pt x="3014" y="1301"/>
                  <a:pt x="3006" y="1301"/>
                </a:cubicBezTo>
                <a:cubicBezTo>
                  <a:pt x="2999" y="1301"/>
                  <a:pt x="2994" y="1307"/>
                  <a:pt x="2994" y="1314"/>
                </a:cubicBezTo>
                <a:cubicBezTo>
                  <a:pt x="2994" y="1321"/>
                  <a:pt x="2999" y="1326"/>
                  <a:pt x="3006" y="1326"/>
                </a:cubicBezTo>
                <a:close/>
                <a:moveTo>
                  <a:pt x="3046" y="1326"/>
                </a:moveTo>
                <a:cubicBezTo>
                  <a:pt x="3053" y="1326"/>
                  <a:pt x="3059" y="1321"/>
                  <a:pt x="3059" y="1314"/>
                </a:cubicBezTo>
                <a:cubicBezTo>
                  <a:pt x="3059" y="1307"/>
                  <a:pt x="3053" y="1301"/>
                  <a:pt x="3046" y="1301"/>
                </a:cubicBezTo>
                <a:cubicBezTo>
                  <a:pt x="3039" y="1301"/>
                  <a:pt x="3033" y="1307"/>
                  <a:pt x="3033" y="1314"/>
                </a:cubicBezTo>
                <a:cubicBezTo>
                  <a:pt x="3033" y="1321"/>
                  <a:pt x="3039" y="1326"/>
                  <a:pt x="3046" y="1326"/>
                </a:cubicBezTo>
                <a:close/>
                <a:moveTo>
                  <a:pt x="3085" y="1326"/>
                </a:moveTo>
                <a:cubicBezTo>
                  <a:pt x="3092" y="1326"/>
                  <a:pt x="3098" y="1321"/>
                  <a:pt x="3098" y="1314"/>
                </a:cubicBezTo>
                <a:cubicBezTo>
                  <a:pt x="3098" y="1307"/>
                  <a:pt x="3092" y="1301"/>
                  <a:pt x="3085" y="1301"/>
                </a:cubicBezTo>
                <a:cubicBezTo>
                  <a:pt x="3078" y="1301"/>
                  <a:pt x="3073" y="1307"/>
                  <a:pt x="3073" y="1314"/>
                </a:cubicBezTo>
                <a:cubicBezTo>
                  <a:pt x="3073" y="1321"/>
                  <a:pt x="3078" y="1326"/>
                  <a:pt x="3085" y="1326"/>
                </a:cubicBezTo>
                <a:close/>
                <a:moveTo>
                  <a:pt x="3125" y="1326"/>
                </a:moveTo>
                <a:cubicBezTo>
                  <a:pt x="3132" y="1326"/>
                  <a:pt x="3137" y="1321"/>
                  <a:pt x="3137" y="1314"/>
                </a:cubicBezTo>
                <a:cubicBezTo>
                  <a:pt x="3137" y="1307"/>
                  <a:pt x="3132" y="1301"/>
                  <a:pt x="3125" y="1301"/>
                </a:cubicBezTo>
                <a:cubicBezTo>
                  <a:pt x="3118" y="1301"/>
                  <a:pt x="3112" y="1307"/>
                  <a:pt x="3112" y="1314"/>
                </a:cubicBezTo>
                <a:cubicBezTo>
                  <a:pt x="3112" y="1321"/>
                  <a:pt x="3118" y="1326"/>
                  <a:pt x="3125" y="1326"/>
                </a:cubicBezTo>
                <a:close/>
                <a:moveTo>
                  <a:pt x="3164" y="1326"/>
                </a:moveTo>
                <a:cubicBezTo>
                  <a:pt x="3171" y="1326"/>
                  <a:pt x="3177" y="1321"/>
                  <a:pt x="3177" y="1314"/>
                </a:cubicBezTo>
                <a:cubicBezTo>
                  <a:pt x="3177" y="1307"/>
                  <a:pt x="3171" y="1301"/>
                  <a:pt x="3164" y="1301"/>
                </a:cubicBezTo>
                <a:cubicBezTo>
                  <a:pt x="3157" y="1301"/>
                  <a:pt x="3151" y="1307"/>
                  <a:pt x="3151" y="1314"/>
                </a:cubicBezTo>
                <a:cubicBezTo>
                  <a:pt x="3151" y="1321"/>
                  <a:pt x="3157" y="1326"/>
                  <a:pt x="3164" y="1326"/>
                </a:cubicBezTo>
                <a:close/>
                <a:moveTo>
                  <a:pt x="996" y="1366"/>
                </a:moveTo>
                <a:cubicBezTo>
                  <a:pt x="1003" y="1366"/>
                  <a:pt x="1009" y="1360"/>
                  <a:pt x="1009" y="1353"/>
                </a:cubicBezTo>
                <a:cubicBezTo>
                  <a:pt x="1009" y="1346"/>
                  <a:pt x="1003" y="1340"/>
                  <a:pt x="996" y="1340"/>
                </a:cubicBezTo>
                <a:cubicBezTo>
                  <a:pt x="989" y="1340"/>
                  <a:pt x="983" y="1346"/>
                  <a:pt x="983" y="1353"/>
                </a:cubicBezTo>
                <a:cubicBezTo>
                  <a:pt x="983" y="1360"/>
                  <a:pt x="989" y="1366"/>
                  <a:pt x="996" y="1366"/>
                </a:cubicBezTo>
                <a:close/>
                <a:moveTo>
                  <a:pt x="1035" y="1366"/>
                </a:moveTo>
                <a:cubicBezTo>
                  <a:pt x="1042" y="1366"/>
                  <a:pt x="1048" y="1360"/>
                  <a:pt x="1048" y="1353"/>
                </a:cubicBezTo>
                <a:cubicBezTo>
                  <a:pt x="1048" y="1346"/>
                  <a:pt x="1042" y="1340"/>
                  <a:pt x="1035" y="1340"/>
                </a:cubicBezTo>
                <a:cubicBezTo>
                  <a:pt x="1028" y="1340"/>
                  <a:pt x="1023" y="1346"/>
                  <a:pt x="1023" y="1353"/>
                </a:cubicBezTo>
                <a:cubicBezTo>
                  <a:pt x="1023" y="1360"/>
                  <a:pt x="1028" y="1366"/>
                  <a:pt x="1035" y="1366"/>
                </a:cubicBezTo>
                <a:close/>
                <a:moveTo>
                  <a:pt x="1075" y="1366"/>
                </a:moveTo>
                <a:cubicBezTo>
                  <a:pt x="1082" y="1366"/>
                  <a:pt x="1087" y="1360"/>
                  <a:pt x="1087" y="1353"/>
                </a:cubicBezTo>
                <a:cubicBezTo>
                  <a:pt x="1087" y="1346"/>
                  <a:pt x="1082" y="1340"/>
                  <a:pt x="1075" y="1340"/>
                </a:cubicBezTo>
                <a:cubicBezTo>
                  <a:pt x="1068" y="1340"/>
                  <a:pt x="1062" y="1346"/>
                  <a:pt x="1062" y="1353"/>
                </a:cubicBezTo>
                <a:cubicBezTo>
                  <a:pt x="1062" y="1360"/>
                  <a:pt x="1068" y="1366"/>
                  <a:pt x="1075" y="1366"/>
                </a:cubicBezTo>
                <a:close/>
                <a:moveTo>
                  <a:pt x="1114" y="1366"/>
                </a:moveTo>
                <a:cubicBezTo>
                  <a:pt x="1121" y="1366"/>
                  <a:pt x="1127" y="1360"/>
                  <a:pt x="1127" y="1353"/>
                </a:cubicBezTo>
                <a:cubicBezTo>
                  <a:pt x="1127" y="1346"/>
                  <a:pt x="1121" y="1340"/>
                  <a:pt x="1114" y="1340"/>
                </a:cubicBezTo>
                <a:cubicBezTo>
                  <a:pt x="1107" y="1340"/>
                  <a:pt x="1101" y="1346"/>
                  <a:pt x="1101" y="1353"/>
                </a:cubicBezTo>
                <a:cubicBezTo>
                  <a:pt x="1101" y="1360"/>
                  <a:pt x="1107" y="1366"/>
                  <a:pt x="1114" y="1366"/>
                </a:cubicBezTo>
                <a:close/>
                <a:moveTo>
                  <a:pt x="1154" y="1366"/>
                </a:moveTo>
                <a:cubicBezTo>
                  <a:pt x="1161" y="1366"/>
                  <a:pt x="1166" y="1360"/>
                  <a:pt x="1166" y="1353"/>
                </a:cubicBezTo>
                <a:cubicBezTo>
                  <a:pt x="1166" y="1346"/>
                  <a:pt x="1161" y="1340"/>
                  <a:pt x="1154" y="1340"/>
                </a:cubicBezTo>
                <a:cubicBezTo>
                  <a:pt x="1146" y="1340"/>
                  <a:pt x="1141" y="1346"/>
                  <a:pt x="1141" y="1353"/>
                </a:cubicBezTo>
                <a:cubicBezTo>
                  <a:pt x="1141" y="1360"/>
                  <a:pt x="1146" y="1366"/>
                  <a:pt x="1154" y="1366"/>
                </a:cubicBezTo>
                <a:close/>
                <a:moveTo>
                  <a:pt x="1193" y="1366"/>
                </a:moveTo>
                <a:cubicBezTo>
                  <a:pt x="1200" y="1366"/>
                  <a:pt x="1206" y="1360"/>
                  <a:pt x="1206" y="1353"/>
                </a:cubicBezTo>
                <a:cubicBezTo>
                  <a:pt x="1206" y="1346"/>
                  <a:pt x="1200" y="1340"/>
                  <a:pt x="1193" y="1340"/>
                </a:cubicBezTo>
                <a:cubicBezTo>
                  <a:pt x="1186" y="1340"/>
                  <a:pt x="1180" y="1346"/>
                  <a:pt x="1180" y="1353"/>
                </a:cubicBezTo>
                <a:cubicBezTo>
                  <a:pt x="1180" y="1360"/>
                  <a:pt x="1186" y="1366"/>
                  <a:pt x="1193" y="1366"/>
                </a:cubicBezTo>
                <a:close/>
                <a:moveTo>
                  <a:pt x="1232" y="1340"/>
                </a:moveTo>
                <a:cubicBezTo>
                  <a:pt x="1225" y="1340"/>
                  <a:pt x="1220" y="1346"/>
                  <a:pt x="1220" y="1353"/>
                </a:cubicBezTo>
                <a:cubicBezTo>
                  <a:pt x="1220" y="1360"/>
                  <a:pt x="1225" y="1366"/>
                  <a:pt x="1232" y="1366"/>
                </a:cubicBezTo>
                <a:cubicBezTo>
                  <a:pt x="1239" y="1366"/>
                  <a:pt x="1245" y="1360"/>
                  <a:pt x="1245" y="1353"/>
                </a:cubicBezTo>
                <a:cubicBezTo>
                  <a:pt x="1245" y="1346"/>
                  <a:pt x="1239" y="1340"/>
                  <a:pt x="1232" y="1340"/>
                </a:cubicBezTo>
                <a:close/>
                <a:moveTo>
                  <a:pt x="1272" y="1340"/>
                </a:moveTo>
                <a:cubicBezTo>
                  <a:pt x="1265" y="1340"/>
                  <a:pt x="1259" y="1346"/>
                  <a:pt x="1259" y="1353"/>
                </a:cubicBezTo>
                <a:cubicBezTo>
                  <a:pt x="1259" y="1360"/>
                  <a:pt x="1265" y="1366"/>
                  <a:pt x="1272" y="1366"/>
                </a:cubicBezTo>
                <a:cubicBezTo>
                  <a:pt x="1279" y="1366"/>
                  <a:pt x="1285" y="1360"/>
                  <a:pt x="1285" y="1353"/>
                </a:cubicBezTo>
                <a:cubicBezTo>
                  <a:pt x="1285" y="1346"/>
                  <a:pt x="1279" y="1340"/>
                  <a:pt x="1272" y="1340"/>
                </a:cubicBezTo>
                <a:close/>
                <a:moveTo>
                  <a:pt x="1863" y="1366"/>
                </a:moveTo>
                <a:cubicBezTo>
                  <a:pt x="1870" y="1366"/>
                  <a:pt x="1876" y="1360"/>
                  <a:pt x="1876" y="1353"/>
                </a:cubicBezTo>
                <a:cubicBezTo>
                  <a:pt x="1876" y="1346"/>
                  <a:pt x="1870" y="1340"/>
                  <a:pt x="1863" y="1340"/>
                </a:cubicBezTo>
                <a:cubicBezTo>
                  <a:pt x="1856" y="1340"/>
                  <a:pt x="1850" y="1346"/>
                  <a:pt x="1850" y="1353"/>
                </a:cubicBezTo>
                <a:cubicBezTo>
                  <a:pt x="1850" y="1360"/>
                  <a:pt x="1856" y="1366"/>
                  <a:pt x="1863" y="1366"/>
                </a:cubicBezTo>
                <a:close/>
                <a:moveTo>
                  <a:pt x="1903" y="1366"/>
                </a:moveTo>
                <a:cubicBezTo>
                  <a:pt x="1910" y="1366"/>
                  <a:pt x="1915" y="1360"/>
                  <a:pt x="1915" y="1353"/>
                </a:cubicBezTo>
                <a:cubicBezTo>
                  <a:pt x="1915" y="1346"/>
                  <a:pt x="1910" y="1340"/>
                  <a:pt x="1903" y="1340"/>
                </a:cubicBezTo>
                <a:cubicBezTo>
                  <a:pt x="1896" y="1340"/>
                  <a:pt x="1890" y="1346"/>
                  <a:pt x="1890" y="1353"/>
                </a:cubicBezTo>
                <a:cubicBezTo>
                  <a:pt x="1890" y="1360"/>
                  <a:pt x="1896" y="1366"/>
                  <a:pt x="1903" y="1366"/>
                </a:cubicBezTo>
                <a:close/>
                <a:moveTo>
                  <a:pt x="1942" y="1366"/>
                </a:moveTo>
                <a:cubicBezTo>
                  <a:pt x="1949" y="1366"/>
                  <a:pt x="1955" y="1360"/>
                  <a:pt x="1955" y="1353"/>
                </a:cubicBezTo>
                <a:cubicBezTo>
                  <a:pt x="1955" y="1346"/>
                  <a:pt x="1949" y="1340"/>
                  <a:pt x="1942" y="1340"/>
                </a:cubicBezTo>
                <a:cubicBezTo>
                  <a:pt x="1935" y="1340"/>
                  <a:pt x="1929" y="1346"/>
                  <a:pt x="1929" y="1353"/>
                </a:cubicBezTo>
                <a:cubicBezTo>
                  <a:pt x="1929" y="1360"/>
                  <a:pt x="1935" y="1366"/>
                  <a:pt x="1942" y="1366"/>
                </a:cubicBezTo>
                <a:close/>
                <a:moveTo>
                  <a:pt x="1981" y="1366"/>
                </a:moveTo>
                <a:cubicBezTo>
                  <a:pt x="1988" y="1366"/>
                  <a:pt x="1994" y="1360"/>
                  <a:pt x="1994" y="1353"/>
                </a:cubicBezTo>
                <a:cubicBezTo>
                  <a:pt x="1994" y="1346"/>
                  <a:pt x="1988" y="1340"/>
                  <a:pt x="1981" y="1340"/>
                </a:cubicBezTo>
                <a:cubicBezTo>
                  <a:pt x="1974" y="1340"/>
                  <a:pt x="1969" y="1346"/>
                  <a:pt x="1969" y="1353"/>
                </a:cubicBezTo>
                <a:cubicBezTo>
                  <a:pt x="1969" y="1360"/>
                  <a:pt x="1974" y="1366"/>
                  <a:pt x="1981" y="1366"/>
                </a:cubicBezTo>
                <a:close/>
                <a:moveTo>
                  <a:pt x="2021" y="1366"/>
                </a:moveTo>
                <a:cubicBezTo>
                  <a:pt x="2028" y="1366"/>
                  <a:pt x="2034" y="1360"/>
                  <a:pt x="2034" y="1353"/>
                </a:cubicBezTo>
                <a:cubicBezTo>
                  <a:pt x="2034" y="1346"/>
                  <a:pt x="2028" y="1340"/>
                  <a:pt x="2021" y="1340"/>
                </a:cubicBezTo>
                <a:cubicBezTo>
                  <a:pt x="2014" y="1340"/>
                  <a:pt x="2008" y="1346"/>
                  <a:pt x="2008" y="1353"/>
                </a:cubicBezTo>
                <a:cubicBezTo>
                  <a:pt x="2008" y="1360"/>
                  <a:pt x="2014" y="1366"/>
                  <a:pt x="2021" y="1366"/>
                </a:cubicBezTo>
                <a:close/>
                <a:moveTo>
                  <a:pt x="2139" y="1340"/>
                </a:moveTo>
                <a:cubicBezTo>
                  <a:pt x="2132" y="1340"/>
                  <a:pt x="2126" y="1346"/>
                  <a:pt x="2126" y="1353"/>
                </a:cubicBezTo>
                <a:cubicBezTo>
                  <a:pt x="2126" y="1360"/>
                  <a:pt x="2132" y="1366"/>
                  <a:pt x="2139" y="1366"/>
                </a:cubicBezTo>
                <a:cubicBezTo>
                  <a:pt x="2146" y="1366"/>
                  <a:pt x="2152" y="1360"/>
                  <a:pt x="2152" y="1353"/>
                </a:cubicBezTo>
                <a:cubicBezTo>
                  <a:pt x="2152" y="1346"/>
                  <a:pt x="2146" y="1340"/>
                  <a:pt x="2139" y="1340"/>
                </a:cubicBezTo>
                <a:close/>
                <a:moveTo>
                  <a:pt x="2179" y="1340"/>
                </a:moveTo>
                <a:cubicBezTo>
                  <a:pt x="2172" y="1340"/>
                  <a:pt x="2166" y="1346"/>
                  <a:pt x="2166" y="1353"/>
                </a:cubicBezTo>
                <a:cubicBezTo>
                  <a:pt x="2166" y="1360"/>
                  <a:pt x="2172" y="1366"/>
                  <a:pt x="2179" y="1366"/>
                </a:cubicBezTo>
                <a:cubicBezTo>
                  <a:pt x="2186" y="1366"/>
                  <a:pt x="2191" y="1360"/>
                  <a:pt x="2191" y="1353"/>
                </a:cubicBezTo>
                <a:cubicBezTo>
                  <a:pt x="2191" y="1346"/>
                  <a:pt x="2186" y="1340"/>
                  <a:pt x="2179" y="1340"/>
                </a:cubicBezTo>
                <a:close/>
                <a:moveTo>
                  <a:pt x="2888" y="1366"/>
                </a:moveTo>
                <a:cubicBezTo>
                  <a:pt x="2895" y="1366"/>
                  <a:pt x="2901" y="1360"/>
                  <a:pt x="2901" y="1353"/>
                </a:cubicBezTo>
                <a:cubicBezTo>
                  <a:pt x="2901" y="1346"/>
                  <a:pt x="2895" y="1340"/>
                  <a:pt x="2888" y="1340"/>
                </a:cubicBezTo>
                <a:cubicBezTo>
                  <a:pt x="2881" y="1340"/>
                  <a:pt x="2875" y="1346"/>
                  <a:pt x="2875" y="1353"/>
                </a:cubicBezTo>
                <a:cubicBezTo>
                  <a:pt x="2875" y="1360"/>
                  <a:pt x="2881" y="1366"/>
                  <a:pt x="2888" y="1366"/>
                </a:cubicBezTo>
                <a:close/>
                <a:moveTo>
                  <a:pt x="2928" y="1366"/>
                </a:moveTo>
                <a:cubicBezTo>
                  <a:pt x="2935" y="1366"/>
                  <a:pt x="2940" y="1360"/>
                  <a:pt x="2940" y="1353"/>
                </a:cubicBezTo>
                <a:cubicBezTo>
                  <a:pt x="2940" y="1346"/>
                  <a:pt x="2935" y="1340"/>
                  <a:pt x="2928" y="1340"/>
                </a:cubicBezTo>
                <a:cubicBezTo>
                  <a:pt x="2921" y="1340"/>
                  <a:pt x="2915" y="1346"/>
                  <a:pt x="2915" y="1353"/>
                </a:cubicBezTo>
                <a:cubicBezTo>
                  <a:pt x="2915" y="1360"/>
                  <a:pt x="2921" y="1366"/>
                  <a:pt x="2928" y="1366"/>
                </a:cubicBezTo>
                <a:close/>
                <a:moveTo>
                  <a:pt x="2967" y="1366"/>
                </a:moveTo>
                <a:cubicBezTo>
                  <a:pt x="2974" y="1366"/>
                  <a:pt x="2980" y="1360"/>
                  <a:pt x="2980" y="1353"/>
                </a:cubicBezTo>
                <a:cubicBezTo>
                  <a:pt x="2980" y="1346"/>
                  <a:pt x="2974" y="1340"/>
                  <a:pt x="2967" y="1340"/>
                </a:cubicBezTo>
                <a:cubicBezTo>
                  <a:pt x="2960" y="1340"/>
                  <a:pt x="2954" y="1346"/>
                  <a:pt x="2954" y="1353"/>
                </a:cubicBezTo>
                <a:cubicBezTo>
                  <a:pt x="2954" y="1360"/>
                  <a:pt x="2960" y="1366"/>
                  <a:pt x="2967" y="1366"/>
                </a:cubicBezTo>
                <a:close/>
                <a:moveTo>
                  <a:pt x="3006" y="1366"/>
                </a:moveTo>
                <a:cubicBezTo>
                  <a:pt x="3014" y="1366"/>
                  <a:pt x="3019" y="1360"/>
                  <a:pt x="3019" y="1353"/>
                </a:cubicBezTo>
                <a:cubicBezTo>
                  <a:pt x="3019" y="1346"/>
                  <a:pt x="3014" y="1340"/>
                  <a:pt x="3006" y="1340"/>
                </a:cubicBezTo>
                <a:cubicBezTo>
                  <a:pt x="2999" y="1340"/>
                  <a:pt x="2994" y="1346"/>
                  <a:pt x="2994" y="1353"/>
                </a:cubicBezTo>
                <a:cubicBezTo>
                  <a:pt x="2994" y="1360"/>
                  <a:pt x="2999" y="1366"/>
                  <a:pt x="3006" y="1366"/>
                </a:cubicBezTo>
                <a:close/>
                <a:moveTo>
                  <a:pt x="3046" y="1366"/>
                </a:moveTo>
                <a:cubicBezTo>
                  <a:pt x="3053" y="1366"/>
                  <a:pt x="3059" y="1360"/>
                  <a:pt x="3059" y="1353"/>
                </a:cubicBezTo>
                <a:cubicBezTo>
                  <a:pt x="3059" y="1346"/>
                  <a:pt x="3053" y="1340"/>
                  <a:pt x="3046" y="1340"/>
                </a:cubicBezTo>
                <a:cubicBezTo>
                  <a:pt x="3039" y="1340"/>
                  <a:pt x="3033" y="1346"/>
                  <a:pt x="3033" y="1353"/>
                </a:cubicBezTo>
                <a:cubicBezTo>
                  <a:pt x="3033" y="1360"/>
                  <a:pt x="3039" y="1366"/>
                  <a:pt x="3046" y="1366"/>
                </a:cubicBezTo>
                <a:close/>
                <a:moveTo>
                  <a:pt x="3085" y="1366"/>
                </a:moveTo>
                <a:cubicBezTo>
                  <a:pt x="3092" y="1366"/>
                  <a:pt x="3098" y="1360"/>
                  <a:pt x="3098" y="1353"/>
                </a:cubicBezTo>
                <a:cubicBezTo>
                  <a:pt x="3098" y="1346"/>
                  <a:pt x="3092" y="1340"/>
                  <a:pt x="3085" y="1340"/>
                </a:cubicBezTo>
                <a:cubicBezTo>
                  <a:pt x="3078" y="1340"/>
                  <a:pt x="3073" y="1346"/>
                  <a:pt x="3073" y="1353"/>
                </a:cubicBezTo>
                <a:cubicBezTo>
                  <a:pt x="3073" y="1360"/>
                  <a:pt x="3078" y="1366"/>
                  <a:pt x="3085" y="1366"/>
                </a:cubicBezTo>
                <a:close/>
                <a:moveTo>
                  <a:pt x="3125" y="1366"/>
                </a:moveTo>
                <a:cubicBezTo>
                  <a:pt x="3132" y="1366"/>
                  <a:pt x="3137" y="1360"/>
                  <a:pt x="3137" y="1353"/>
                </a:cubicBezTo>
                <a:cubicBezTo>
                  <a:pt x="3137" y="1346"/>
                  <a:pt x="3132" y="1340"/>
                  <a:pt x="3125" y="1340"/>
                </a:cubicBezTo>
                <a:cubicBezTo>
                  <a:pt x="3118" y="1340"/>
                  <a:pt x="3112" y="1346"/>
                  <a:pt x="3112" y="1353"/>
                </a:cubicBezTo>
                <a:cubicBezTo>
                  <a:pt x="3112" y="1360"/>
                  <a:pt x="3118" y="1366"/>
                  <a:pt x="3125" y="1366"/>
                </a:cubicBezTo>
                <a:close/>
                <a:moveTo>
                  <a:pt x="3164" y="1366"/>
                </a:moveTo>
                <a:cubicBezTo>
                  <a:pt x="3171" y="1366"/>
                  <a:pt x="3177" y="1360"/>
                  <a:pt x="3177" y="1353"/>
                </a:cubicBezTo>
                <a:cubicBezTo>
                  <a:pt x="3177" y="1346"/>
                  <a:pt x="3171" y="1340"/>
                  <a:pt x="3164" y="1340"/>
                </a:cubicBezTo>
                <a:cubicBezTo>
                  <a:pt x="3157" y="1340"/>
                  <a:pt x="3151" y="1346"/>
                  <a:pt x="3151" y="1353"/>
                </a:cubicBezTo>
                <a:cubicBezTo>
                  <a:pt x="3151" y="1360"/>
                  <a:pt x="3157" y="1366"/>
                  <a:pt x="3164" y="1366"/>
                </a:cubicBezTo>
                <a:close/>
                <a:moveTo>
                  <a:pt x="3204" y="1366"/>
                </a:moveTo>
                <a:cubicBezTo>
                  <a:pt x="3211" y="1366"/>
                  <a:pt x="3216" y="1360"/>
                  <a:pt x="3216" y="1353"/>
                </a:cubicBezTo>
                <a:cubicBezTo>
                  <a:pt x="3216" y="1346"/>
                  <a:pt x="3211" y="1340"/>
                  <a:pt x="3204" y="1340"/>
                </a:cubicBezTo>
                <a:cubicBezTo>
                  <a:pt x="3197" y="1340"/>
                  <a:pt x="3191" y="1346"/>
                  <a:pt x="3191" y="1353"/>
                </a:cubicBezTo>
                <a:cubicBezTo>
                  <a:pt x="3191" y="1360"/>
                  <a:pt x="3197" y="1366"/>
                  <a:pt x="3204" y="1366"/>
                </a:cubicBezTo>
                <a:close/>
                <a:moveTo>
                  <a:pt x="996" y="1405"/>
                </a:moveTo>
                <a:cubicBezTo>
                  <a:pt x="1003" y="1405"/>
                  <a:pt x="1009" y="1400"/>
                  <a:pt x="1009" y="1393"/>
                </a:cubicBezTo>
                <a:cubicBezTo>
                  <a:pt x="1009" y="1385"/>
                  <a:pt x="1003" y="1380"/>
                  <a:pt x="996" y="1380"/>
                </a:cubicBezTo>
                <a:cubicBezTo>
                  <a:pt x="989" y="1380"/>
                  <a:pt x="983" y="1385"/>
                  <a:pt x="983" y="1393"/>
                </a:cubicBezTo>
                <a:cubicBezTo>
                  <a:pt x="983" y="1400"/>
                  <a:pt x="989" y="1405"/>
                  <a:pt x="996" y="1405"/>
                </a:cubicBezTo>
                <a:close/>
                <a:moveTo>
                  <a:pt x="1035" y="1405"/>
                </a:moveTo>
                <a:cubicBezTo>
                  <a:pt x="1042" y="1405"/>
                  <a:pt x="1048" y="1400"/>
                  <a:pt x="1048" y="1393"/>
                </a:cubicBezTo>
                <a:cubicBezTo>
                  <a:pt x="1048" y="1385"/>
                  <a:pt x="1042" y="1380"/>
                  <a:pt x="1035" y="1380"/>
                </a:cubicBezTo>
                <a:cubicBezTo>
                  <a:pt x="1028" y="1380"/>
                  <a:pt x="1023" y="1385"/>
                  <a:pt x="1023" y="1393"/>
                </a:cubicBezTo>
                <a:cubicBezTo>
                  <a:pt x="1023" y="1400"/>
                  <a:pt x="1028" y="1405"/>
                  <a:pt x="1035" y="1405"/>
                </a:cubicBezTo>
                <a:close/>
                <a:moveTo>
                  <a:pt x="1075" y="1405"/>
                </a:moveTo>
                <a:cubicBezTo>
                  <a:pt x="1082" y="1405"/>
                  <a:pt x="1087" y="1400"/>
                  <a:pt x="1087" y="1393"/>
                </a:cubicBezTo>
                <a:cubicBezTo>
                  <a:pt x="1087" y="1385"/>
                  <a:pt x="1082" y="1380"/>
                  <a:pt x="1075" y="1380"/>
                </a:cubicBezTo>
                <a:cubicBezTo>
                  <a:pt x="1068" y="1380"/>
                  <a:pt x="1062" y="1385"/>
                  <a:pt x="1062" y="1393"/>
                </a:cubicBezTo>
                <a:cubicBezTo>
                  <a:pt x="1062" y="1400"/>
                  <a:pt x="1068" y="1405"/>
                  <a:pt x="1075" y="1405"/>
                </a:cubicBezTo>
                <a:close/>
                <a:moveTo>
                  <a:pt x="1114" y="1405"/>
                </a:moveTo>
                <a:cubicBezTo>
                  <a:pt x="1121" y="1405"/>
                  <a:pt x="1127" y="1400"/>
                  <a:pt x="1127" y="1393"/>
                </a:cubicBezTo>
                <a:cubicBezTo>
                  <a:pt x="1127" y="1385"/>
                  <a:pt x="1121" y="1380"/>
                  <a:pt x="1114" y="1380"/>
                </a:cubicBezTo>
                <a:cubicBezTo>
                  <a:pt x="1107" y="1380"/>
                  <a:pt x="1101" y="1385"/>
                  <a:pt x="1101" y="1393"/>
                </a:cubicBezTo>
                <a:cubicBezTo>
                  <a:pt x="1101" y="1400"/>
                  <a:pt x="1107" y="1405"/>
                  <a:pt x="1114" y="1405"/>
                </a:cubicBezTo>
                <a:close/>
                <a:moveTo>
                  <a:pt x="1154" y="1405"/>
                </a:moveTo>
                <a:cubicBezTo>
                  <a:pt x="1161" y="1405"/>
                  <a:pt x="1166" y="1400"/>
                  <a:pt x="1166" y="1393"/>
                </a:cubicBezTo>
                <a:cubicBezTo>
                  <a:pt x="1166" y="1385"/>
                  <a:pt x="1161" y="1380"/>
                  <a:pt x="1154" y="1380"/>
                </a:cubicBezTo>
                <a:cubicBezTo>
                  <a:pt x="1146" y="1380"/>
                  <a:pt x="1141" y="1385"/>
                  <a:pt x="1141" y="1393"/>
                </a:cubicBezTo>
                <a:cubicBezTo>
                  <a:pt x="1141" y="1400"/>
                  <a:pt x="1146" y="1405"/>
                  <a:pt x="1154" y="1405"/>
                </a:cubicBezTo>
                <a:close/>
                <a:moveTo>
                  <a:pt x="1193" y="1380"/>
                </a:moveTo>
                <a:cubicBezTo>
                  <a:pt x="1186" y="1380"/>
                  <a:pt x="1180" y="1385"/>
                  <a:pt x="1180" y="1393"/>
                </a:cubicBezTo>
                <a:cubicBezTo>
                  <a:pt x="1180" y="1400"/>
                  <a:pt x="1186" y="1405"/>
                  <a:pt x="1193" y="1405"/>
                </a:cubicBezTo>
                <a:cubicBezTo>
                  <a:pt x="1200" y="1405"/>
                  <a:pt x="1206" y="1400"/>
                  <a:pt x="1206" y="1393"/>
                </a:cubicBezTo>
                <a:cubicBezTo>
                  <a:pt x="1206" y="1385"/>
                  <a:pt x="1200" y="1380"/>
                  <a:pt x="1193" y="1380"/>
                </a:cubicBezTo>
                <a:close/>
                <a:moveTo>
                  <a:pt x="1863" y="1380"/>
                </a:moveTo>
                <a:cubicBezTo>
                  <a:pt x="1856" y="1380"/>
                  <a:pt x="1850" y="1385"/>
                  <a:pt x="1850" y="1393"/>
                </a:cubicBezTo>
                <a:cubicBezTo>
                  <a:pt x="1850" y="1400"/>
                  <a:pt x="1856" y="1405"/>
                  <a:pt x="1863" y="1405"/>
                </a:cubicBezTo>
                <a:cubicBezTo>
                  <a:pt x="1870" y="1405"/>
                  <a:pt x="1876" y="1400"/>
                  <a:pt x="1876" y="1393"/>
                </a:cubicBezTo>
                <a:cubicBezTo>
                  <a:pt x="1876" y="1385"/>
                  <a:pt x="1870" y="1380"/>
                  <a:pt x="1863" y="1380"/>
                </a:cubicBezTo>
                <a:close/>
                <a:moveTo>
                  <a:pt x="1903" y="1405"/>
                </a:moveTo>
                <a:cubicBezTo>
                  <a:pt x="1910" y="1405"/>
                  <a:pt x="1915" y="1400"/>
                  <a:pt x="1915" y="1393"/>
                </a:cubicBezTo>
                <a:cubicBezTo>
                  <a:pt x="1915" y="1385"/>
                  <a:pt x="1910" y="1380"/>
                  <a:pt x="1903" y="1380"/>
                </a:cubicBezTo>
                <a:cubicBezTo>
                  <a:pt x="1896" y="1380"/>
                  <a:pt x="1890" y="1385"/>
                  <a:pt x="1890" y="1393"/>
                </a:cubicBezTo>
                <a:cubicBezTo>
                  <a:pt x="1890" y="1400"/>
                  <a:pt x="1896" y="1405"/>
                  <a:pt x="1903" y="1405"/>
                </a:cubicBezTo>
                <a:close/>
                <a:moveTo>
                  <a:pt x="1942" y="1405"/>
                </a:moveTo>
                <a:cubicBezTo>
                  <a:pt x="1949" y="1405"/>
                  <a:pt x="1955" y="1400"/>
                  <a:pt x="1955" y="1393"/>
                </a:cubicBezTo>
                <a:cubicBezTo>
                  <a:pt x="1955" y="1385"/>
                  <a:pt x="1949" y="1380"/>
                  <a:pt x="1942" y="1380"/>
                </a:cubicBezTo>
                <a:cubicBezTo>
                  <a:pt x="1935" y="1380"/>
                  <a:pt x="1929" y="1385"/>
                  <a:pt x="1929" y="1393"/>
                </a:cubicBezTo>
                <a:cubicBezTo>
                  <a:pt x="1929" y="1400"/>
                  <a:pt x="1935" y="1405"/>
                  <a:pt x="1942" y="1405"/>
                </a:cubicBezTo>
                <a:close/>
                <a:moveTo>
                  <a:pt x="1981" y="1405"/>
                </a:moveTo>
                <a:cubicBezTo>
                  <a:pt x="1988" y="1405"/>
                  <a:pt x="1994" y="1400"/>
                  <a:pt x="1994" y="1393"/>
                </a:cubicBezTo>
                <a:cubicBezTo>
                  <a:pt x="1994" y="1385"/>
                  <a:pt x="1988" y="1380"/>
                  <a:pt x="1981" y="1380"/>
                </a:cubicBezTo>
                <a:cubicBezTo>
                  <a:pt x="1974" y="1380"/>
                  <a:pt x="1969" y="1385"/>
                  <a:pt x="1969" y="1393"/>
                </a:cubicBezTo>
                <a:cubicBezTo>
                  <a:pt x="1969" y="1400"/>
                  <a:pt x="1974" y="1405"/>
                  <a:pt x="1981" y="1405"/>
                </a:cubicBezTo>
                <a:close/>
                <a:moveTo>
                  <a:pt x="2021" y="1380"/>
                </a:moveTo>
                <a:cubicBezTo>
                  <a:pt x="2014" y="1380"/>
                  <a:pt x="2008" y="1385"/>
                  <a:pt x="2008" y="1393"/>
                </a:cubicBezTo>
                <a:cubicBezTo>
                  <a:pt x="2008" y="1400"/>
                  <a:pt x="2014" y="1405"/>
                  <a:pt x="2021" y="1405"/>
                </a:cubicBezTo>
                <a:cubicBezTo>
                  <a:pt x="2028" y="1405"/>
                  <a:pt x="2034" y="1400"/>
                  <a:pt x="2034" y="1393"/>
                </a:cubicBezTo>
                <a:cubicBezTo>
                  <a:pt x="2034" y="1385"/>
                  <a:pt x="2028" y="1380"/>
                  <a:pt x="2021" y="1380"/>
                </a:cubicBezTo>
                <a:close/>
                <a:moveTo>
                  <a:pt x="2888" y="1405"/>
                </a:moveTo>
                <a:cubicBezTo>
                  <a:pt x="2895" y="1405"/>
                  <a:pt x="2901" y="1400"/>
                  <a:pt x="2901" y="1393"/>
                </a:cubicBezTo>
                <a:cubicBezTo>
                  <a:pt x="2901" y="1385"/>
                  <a:pt x="2895" y="1380"/>
                  <a:pt x="2888" y="1380"/>
                </a:cubicBezTo>
                <a:cubicBezTo>
                  <a:pt x="2881" y="1380"/>
                  <a:pt x="2875" y="1385"/>
                  <a:pt x="2875" y="1393"/>
                </a:cubicBezTo>
                <a:cubicBezTo>
                  <a:pt x="2875" y="1400"/>
                  <a:pt x="2881" y="1405"/>
                  <a:pt x="2888" y="1405"/>
                </a:cubicBezTo>
                <a:close/>
                <a:moveTo>
                  <a:pt x="2928" y="1405"/>
                </a:moveTo>
                <a:cubicBezTo>
                  <a:pt x="2935" y="1405"/>
                  <a:pt x="2940" y="1400"/>
                  <a:pt x="2940" y="1393"/>
                </a:cubicBezTo>
                <a:cubicBezTo>
                  <a:pt x="2940" y="1385"/>
                  <a:pt x="2935" y="1380"/>
                  <a:pt x="2928" y="1380"/>
                </a:cubicBezTo>
                <a:cubicBezTo>
                  <a:pt x="2921" y="1380"/>
                  <a:pt x="2915" y="1385"/>
                  <a:pt x="2915" y="1393"/>
                </a:cubicBezTo>
                <a:cubicBezTo>
                  <a:pt x="2915" y="1400"/>
                  <a:pt x="2921" y="1405"/>
                  <a:pt x="2928" y="1405"/>
                </a:cubicBezTo>
                <a:close/>
                <a:moveTo>
                  <a:pt x="2967" y="1405"/>
                </a:moveTo>
                <a:cubicBezTo>
                  <a:pt x="2974" y="1405"/>
                  <a:pt x="2980" y="1400"/>
                  <a:pt x="2980" y="1393"/>
                </a:cubicBezTo>
                <a:cubicBezTo>
                  <a:pt x="2980" y="1385"/>
                  <a:pt x="2974" y="1380"/>
                  <a:pt x="2967" y="1380"/>
                </a:cubicBezTo>
                <a:cubicBezTo>
                  <a:pt x="2960" y="1380"/>
                  <a:pt x="2954" y="1385"/>
                  <a:pt x="2954" y="1393"/>
                </a:cubicBezTo>
                <a:cubicBezTo>
                  <a:pt x="2954" y="1400"/>
                  <a:pt x="2960" y="1405"/>
                  <a:pt x="2967" y="1405"/>
                </a:cubicBezTo>
                <a:close/>
                <a:moveTo>
                  <a:pt x="3006" y="1380"/>
                </a:moveTo>
                <a:cubicBezTo>
                  <a:pt x="2999" y="1380"/>
                  <a:pt x="2994" y="1385"/>
                  <a:pt x="2994" y="1393"/>
                </a:cubicBezTo>
                <a:cubicBezTo>
                  <a:pt x="2994" y="1400"/>
                  <a:pt x="2999" y="1405"/>
                  <a:pt x="3006" y="1405"/>
                </a:cubicBezTo>
                <a:cubicBezTo>
                  <a:pt x="3014" y="1405"/>
                  <a:pt x="3019" y="1400"/>
                  <a:pt x="3019" y="1393"/>
                </a:cubicBezTo>
                <a:cubicBezTo>
                  <a:pt x="3019" y="1385"/>
                  <a:pt x="3014" y="1380"/>
                  <a:pt x="3006" y="1380"/>
                </a:cubicBezTo>
                <a:close/>
                <a:moveTo>
                  <a:pt x="3046" y="1405"/>
                </a:moveTo>
                <a:cubicBezTo>
                  <a:pt x="3053" y="1405"/>
                  <a:pt x="3059" y="1400"/>
                  <a:pt x="3059" y="1393"/>
                </a:cubicBezTo>
                <a:cubicBezTo>
                  <a:pt x="3059" y="1385"/>
                  <a:pt x="3053" y="1380"/>
                  <a:pt x="3046" y="1380"/>
                </a:cubicBezTo>
                <a:cubicBezTo>
                  <a:pt x="3039" y="1380"/>
                  <a:pt x="3033" y="1385"/>
                  <a:pt x="3033" y="1393"/>
                </a:cubicBezTo>
                <a:cubicBezTo>
                  <a:pt x="3033" y="1400"/>
                  <a:pt x="3039" y="1405"/>
                  <a:pt x="3046" y="1405"/>
                </a:cubicBezTo>
                <a:close/>
                <a:moveTo>
                  <a:pt x="3085" y="1380"/>
                </a:moveTo>
                <a:cubicBezTo>
                  <a:pt x="3078" y="1380"/>
                  <a:pt x="3073" y="1385"/>
                  <a:pt x="3073" y="1393"/>
                </a:cubicBezTo>
                <a:cubicBezTo>
                  <a:pt x="3073" y="1400"/>
                  <a:pt x="3078" y="1405"/>
                  <a:pt x="3085" y="1405"/>
                </a:cubicBezTo>
                <a:cubicBezTo>
                  <a:pt x="3092" y="1405"/>
                  <a:pt x="3098" y="1400"/>
                  <a:pt x="3098" y="1393"/>
                </a:cubicBezTo>
                <a:cubicBezTo>
                  <a:pt x="3098" y="1385"/>
                  <a:pt x="3092" y="1380"/>
                  <a:pt x="3085" y="1380"/>
                </a:cubicBezTo>
                <a:close/>
                <a:moveTo>
                  <a:pt x="3125" y="1405"/>
                </a:moveTo>
                <a:cubicBezTo>
                  <a:pt x="3132" y="1405"/>
                  <a:pt x="3137" y="1400"/>
                  <a:pt x="3137" y="1393"/>
                </a:cubicBezTo>
                <a:cubicBezTo>
                  <a:pt x="3137" y="1385"/>
                  <a:pt x="3132" y="1380"/>
                  <a:pt x="3125" y="1380"/>
                </a:cubicBezTo>
                <a:cubicBezTo>
                  <a:pt x="3118" y="1380"/>
                  <a:pt x="3112" y="1385"/>
                  <a:pt x="3112" y="1393"/>
                </a:cubicBezTo>
                <a:cubicBezTo>
                  <a:pt x="3112" y="1400"/>
                  <a:pt x="3118" y="1405"/>
                  <a:pt x="3125" y="1405"/>
                </a:cubicBezTo>
                <a:close/>
                <a:moveTo>
                  <a:pt x="3164" y="1405"/>
                </a:moveTo>
                <a:cubicBezTo>
                  <a:pt x="3171" y="1405"/>
                  <a:pt x="3177" y="1400"/>
                  <a:pt x="3177" y="1393"/>
                </a:cubicBezTo>
                <a:cubicBezTo>
                  <a:pt x="3177" y="1385"/>
                  <a:pt x="3171" y="1380"/>
                  <a:pt x="3164" y="1380"/>
                </a:cubicBezTo>
                <a:cubicBezTo>
                  <a:pt x="3157" y="1380"/>
                  <a:pt x="3151" y="1385"/>
                  <a:pt x="3151" y="1393"/>
                </a:cubicBezTo>
                <a:cubicBezTo>
                  <a:pt x="3151" y="1400"/>
                  <a:pt x="3157" y="1405"/>
                  <a:pt x="3164" y="1405"/>
                </a:cubicBezTo>
                <a:close/>
                <a:moveTo>
                  <a:pt x="3204" y="1380"/>
                </a:moveTo>
                <a:cubicBezTo>
                  <a:pt x="3197" y="1380"/>
                  <a:pt x="3191" y="1385"/>
                  <a:pt x="3191" y="1393"/>
                </a:cubicBezTo>
                <a:cubicBezTo>
                  <a:pt x="3191" y="1400"/>
                  <a:pt x="3197" y="1405"/>
                  <a:pt x="3204" y="1405"/>
                </a:cubicBezTo>
                <a:cubicBezTo>
                  <a:pt x="3211" y="1405"/>
                  <a:pt x="3216" y="1400"/>
                  <a:pt x="3216" y="1393"/>
                </a:cubicBezTo>
                <a:cubicBezTo>
                  <a:pt x="3216" y="1385"/>
                  <a:pt x="3211" y="1380"/>
                  <a:pt x="3204" y="1380"/>
                </a:cubicBezTo>
                <a:close/>
                <a:moveTo>
                  <a:pt x="3243" y="1405"/>
                </a:moveTo>
                <a:cubicBezTo>
                  <a:pt x="3250" y="1405"/>
                  <a:pt x="3256" y="1400"/>
                  <a:pt x="3256" y="1393"/>
                </a:cubicBezTo>
                <a:cubicBezTo>
                  <a:pt x="3256" y="1385"/>
                  <a:pt x="3250" y="1380"/>
                  <a:pt x="3243" y="1380"/>
                </a:cubicBezTo>
                <a:cubicBezTo>
                  <a:pt x="3236" y="1380"/>
                  <a:pt x="3230" y="1385"/>
                  <a:pt x="3230" y="1393"/>
                </a:cubicBezTo>
                <a:cubicBezTo>
                  <a:pt x="3230" y="1400"/>
                  <a:pt x="3236" y="1405"/>
                  <a:pt x="3243" y="1405"/>
                </a:cubicBezTo>
                <a:close/>
                <a:moveTo>
                  <a:pt x="996" y="1445"/>
                </a:moveTo>
                <a:cubicBezTo>
                  <a:pt x="1003" y="1445"/>
                  <a:pt x="1009" y="1439"/>
                  <a:pt x="1009" y="1432"/>
                </a:cubicBezTo>
                <a:cubicBezTo>
                  <a:pt x="1009" y="1425"/>
                  <a:pt x="1003" y="1419"/>
                  <a:pt x="996" y="1419"/>
                </a:cubicBezTo>
                <a:cubicBezTo>
                  <a:pt x="989" y="1419"/>
                  <a:pt x="983" y="1425"/>
                  <a:pt x="983" y="1432"/>
                </a:cubicBezTo>
                <a:cubicBezTo>
                  <a:pt x="983" y="1439"/>
                  <a:pt x="989" y="1445"/>
                  <a:pt x="996" y="1445"/>
                </a:cubicBezTo>
                <a:close/>
                <a:moveTo>
                  <a:pt x="1035" y="1445"/>
                </a:moveTo>
                <a:cubicBezTo>
                  <a:pt x="1042" y="1445"/>
                  <a:pt x="1048" y="1439"/>
                  <a:pt x="1048" y="1432"/>
                </a:cubicBezTo>
                <a:cubicBezTo>
                  <a:pt x="1048" y="1425"/>
                  <a:pt x="1042" y="1419"/>
                  <a:pt x="1035" y="1419"/>
                </a:cubicBezTo>
                <a:cubicBezTo>
                  <a:pt x="1028" y="1419"/>
                  <a:pt x="1023" y="1425"/>
                  <a:pt x="1023" y="1432"/>
                </a:cubicBezTo>
                <a:cubicBezTo>
                  <a:pt x="1023" y="1439"/>
                  <a:pt x="1028" y="1445"/>
                  <a:pt x="1035" y="1445"/>
                </a:cubicBezTo>
                <a:close/>
                <a:moveTo>
                  <a:pt x="1075" y="1445"/>
                </a:moveTo>
                <a:cubicBezTo>
                  <a:pt x="1082" y="1445"/>
                  <a:pt x="1087" y="1439"/>
                  <a:pt x="1087" y="1432"/>
                </a:cubicBezTo>
                <a:cubicBezTo>
                  <a:pt x="1087" y="1425"/>
                  <a:pt x="1082" y="1419"/>
                  <a:pt x="1075" y="1419"/>
                </a:cubicBezTo>
                <a:cubicBezTo>
                  <a:pt x="1068" y="1419"/>
                  <a:pt x="1062" y="1425"/>
                  <a:pt x="1062" y="1432"/>
                </a:cubicBezTo>
                <a:cubicBezTo>
                  <a:pt x="1062" y="1439"/>
                  <a:pt x="1068" y="1445"/>
                  <a:pt x="1075" y="1445"/>
                </a:cubicBezTo>
                <a:close/>
                <a:moveTo>
                  <a:pt x="1114" y="1445"/>
                </a:moveTo>
                <a:cubicBezTo>
                  <a:pt x="1121" y="1445"/>
                  <a:pt x="1127" y="1439"/>
                  <a:pt x="1127" y="1432"/>
                </a:cubicBezTo>
                <a:cubicBezTo>
                  <a:pt x="1127" y="1425"/>
                  <a:pt x="1121" y="1419"/>
                  <a:pt x="1114" y="1419"/>
                </a:cubicBezTo>
                <a:cubicBezTo>
                  <a:pt x="1107" y="1419"/>
                  <a:pt x="1101" y="1425"/>
                  <a:pt x="1101" y="1432"/>
                </a:cubicBezTo>
                <a:cubicBezTo>
                  <a:pt x="1101" y="1439"/>
                  <a:pt x="1107" y="1445"/>
                  <a:pt x="1114" y="1445"/>
                </a:cubicBezTo>
                <a:close/>
                <a:moveTo>
                  <a:pt x="1154" y="1445"/>
                </a:moveTo>
                <a:cubicBezTo>
                  <a:pt x="1161" y="1445"/>
                  <a:pt x="1166" y="1439"/>
                  <a:pt x="1166" y="1432"/>
                </a:cubicBezTo>
                <a:cubicBezTo>
                  <a:pt x="1166" y="1425"/>
                  <a:pt x="1161" y="1419"/>
                  <a:pt x="1154" y="1419"/>
                </a:cubicBezTo>
                <a:cubicBezTo>
                  <a:pt x="1146" y="1419"/>
                  <a:pt x="1141" y="1425"/>
                  <a:pt x="1141" y="1432"/>
                </a:cubicBezTo>
                <a:cubicBezTo>
                  <a:pt x="1141" y="1439"/>
                  <a:pt x="1146" y="1445"/>
                  <a:pt x="1154" y="1445"/>
                </a:cubicBezTo>
                <a:close/>
                <a:moveTo>
                  <a:pt x="1193" y="1419"/>
                </a:moveTo>
                <a:cubicBezTo>
                  <a:pt x="1186" y="1419"/>
                  <a:pt x="1180" y="1425"/>
                  <a:pt x="1180" y="1432"/>
                </a:cubicBezTo>
                <a:cubicBezTo>
                  <a:pt x="1180" y="1439"/>
                  <a:pt x="1186" y="1445"/>
                  <a:pt x="1193" y="1445"/>
                </a:cubicBezTo>
                <a:cubicBezTo>
                  <a:pt x="1200" y="1445"/>
                  <a:pt x="1206" y="1439"/>
                  <a:pt x="1206" y="1432"/>
                </a:cubicBezTo>
                <a:cubicBezTo>
                  <a:pt x="1206" y="1425"/>
                  <a:pt x="1200" y="1419"/>
                  <a:pt x="1193" y="1419"/>
                </a:cubicBezTo>
                <a:close/>
                <a:moveTo>
                  <a:pt x="1903" y="1419"/>
                </a:moveTo>
                <a:cubicBezTo>
                  <a:pt x="1896" y="1419"/>
                  <a:pt x="1890" y="1425"/>
                  <a:pt x="1890" y="1432"/>
                </a:cubicBezTo>
                <a:cubicBezTo>
                  <a:pt x="1890" y="1439"/>
                  <a:pt x="1896" y="1445"/>
                  <a:pt x="1903" y="1445"/>
                </a:cubicBezTo>
                <a:cubicBezTo>
                  <a:pt x="1910" y="1445"/>
                  <a:pt x="1915" y="1439"/>
                  <a:pt x="1915" y="1432"/>
                </a:cubicBezTo>
                <a:cubicBezTo>
                  <a:pt x="1915" y="1425"/>
                  <a:pt x="1910" y="1419"/>
                  <a:pt x="1903" y="1419"/>
                </a:cubicBezTo>
                <a:close/>
                <a:moveTo>
                  <a:pt x="1942" y="1445"/>
                </a:moveTo>
                <a:cubicBezTo>
                  <a:pt x="1949" y="1445"/>
                  <a:pt x="1955" y="1439"/>
                  <a:pt x="1955" y="1432"/>
                </a:cubicBezTo>
                <a:cubicBezTo>
                  <a:pt x="1955" y="1425"/>
                  <a:pt x="1949" y="1419"/>
                  <a:pt x="1942" y="1419"/>
                </a:cubicBezTo>
                <a:cubicBezTo>
                  <a:pt x="1935" y="1419"/>
                  <a:pt x="1929" y="1425"/>
                  <a:pt x="1929" y="1432"/>
                </a:cubicBezTo>
                <a:cubicBezTo>
                  <a:pt x="1929" y="1439"/>
                  <a:pt x="1935" y="1445"/>
                  <a:pt x="1942" y="1445"/>
                </a:cubicBezTo>
                <a:close/>
                <a:moveTo>
                  <a:pt x="1981" y="1445"/>
                </a:moveTo>
                <a:cubicBezTo>
                  <a:pt x="1988" y="1445"/>
                  <a:pt x="1994" y="1439"/>
                  <a:pt x="1994" y="1432"/>
                </a:cubicBezTo>
                <a:cubicBezTo>
                  <a:pt x="1994" y="1425"/>
                  <a:pt x="1988" y="1419"/>
                  <a:pt x="1981" y="1419"/>
                </a:cubicBezTo>
                <a:cubicBezTo>
                  <a:pt x="1974" y="1419"/>
                  <a:pt x="1969" y="1425"/>
                  <a:pt x="1969" y="1432"/>
                </a:cubicBezTo>
                <a:cubicBezTo>
                  <a:pt x="1969" y="1439"/>
                  <a:pt x="1974" y="1445"/>
                  <a:pt x="1981" y="1445"/>
                </a:cubicBezTo>
                <a:close/>
                <a:moveTo>
                  <a:pt x="2888" y="1419"/>
                </a:moveTo>
                <a:cubicBezTo>
                  <a:pt x="2881" y="1419"/>
                  <a:pt x="2875" y="1425"/>
                  <a:pt x="2875" y="1432"/>
                </a:cubicBezTo>
                <a:cubicBezTo>
                  <a:pt x="2875" y="1439"/>
                  <a:pt x="2881" y="1445"/>
                  <a:pt x="2888" y="1445"/>
                </a:cubicBezTo>
                <a:cubicBezTo>
                  <a:pt x="2895" y="1445"/>
                  <a:pt x="2901" y="1439"/>
                  <a:pt x="2901" y="1432"/>
                </a:cubicBezTo>
                <a:cubicBezTo>
                  <a:pt x="2901" y="1425"/>
                  <a:pt x="2895" y="1419"/>
                  <a:pt x="2888" y="1419"/>
                </a:cubicBezTo>
                <a:close/>
                <a:moveTo>
                  <a:pt x="2928" y="1419"/>
                </a:moveTo>
                <a:cubicBezTo>
                  <a:pt x="2921" y="1419"/>
                  <a:pt x="2915" y="1425"/>
                  <a:pt x="2915" y="1432"/>
                </a:cubicBezTo>
                <a:cubicBezTo>
                  <a:pt x="2915" y="1439"/>
                  <a:pt x="2921" y="1445"/>
                  <a:pt x="2928" y="1445"/>
                </a:cubicBezTo>
                <a:cubicBezTo>
                  <a:pt x="2935" y="1445"/>
                  <a:pt x="2940" y="1439"/>
                  <a:pt x="2940" y="1432"/>
                </a:cubicBezTo>
                <a:cubicBezTo>
                  <a:pt x="2940" y="1425"/>
                  <a:pt x="2935" y="1419"/>
                  <a:pt x="2928" y="1419"/>
                </a:cubicBezTo>
                <a:close/>
                <a:moveTo>
                  <a:pt x="2967" y="1445"/>
                </a:moveTo>
                <a:cubicBezTo>
                  <a:pt x="2974" y="1445"/>
                  <a:pt x="2980" y="1439"/>
                  <a:pt x="2980" y="1432"/>
                </a:cubicBezTo>
                <a:cubicBezTo>
                  <a:pt x="2980" y="1425"/>
                  <a:pt x="2974" y="1419"/>
                  <a:pt x="2967" y="1419"/>
                </a:cubicBezTo>
                <a:cubicBezTo>
                  <a:pt x="2960" y="1419"/>
                  <a:pt x="2954" y="1425"/>
                  <a:pt x="2954" y="1432"/>
                </a:cubicBezTo>
                <a:cubicBezTo>
                  <a:pt x="2954" y="1439"/>
                  <a:pt x="2960" y="1445"/>
                  <a:pt x="2967" y="1445"/>
                </a:cubicBezTo>
                <a:close/>
                <a:moveTo>
                  <a:pt x="3006" y="1419"/>
                </a:moveTo>
                <a:cubicBezTo>
                  <a:pt x="2999" y="1419"/>
                  <a:pt x="2994" y="1425"/>
                  <a:pt x="2994" y="1432"/>
                </a:cubicBezTo>
                <a:cubicBezTo>
                  <a:pt x="2994" y="1439"/>
                  <a:pt x="2999" y="1445"/>
                  <a:pt x="3006" y="1445"/>
                </a:cubicBezTo>
                <a:cubicBezTo>
                  <a:pt x="3014" y="1445"/>
                  <a:pt x="3019" y="1439"/>
                  <a:pt x="3019" y="1432"/>
                </a:cubicBezTo>
                <a:cubicBezTo>
                  <a:pt x="3019" y="1425"/>
                  <a:pt x="3014" y="1419"/>
                  <a:pt x="3006" y="1419"/>
                </a:cubicBezTo>
                <a:close/>
                <a:moveTo>
                  <a:pt x="3046" y="1419"/>
                </a:moveTo>
                <a:cubicBezTo>
                  <a:pt x="3039" y="1419"/>
                  <a:pt x="3033" y="1425"/>
                  <a:pt x="3033" y="1432"/>
                </a:cubicBezTo>
                <a:cubicBezTo>
                  <a:pt x="3033" y="1439"/>
                  <a:pt x="3039" y="1445"/>
                  <a:pt x="3046" y="1445"/>
                </a:cubicBezTo>
                <a:cubicBezTo>
                  <a:pt x="3053" y="1445"/>
                  <a:pt x="3059" y="1439"/>
                  <a:pt x="3059" y="1432"/>
                </a:cubicBezTo>
                <a:cubicBezTo>
                  <a:pt x="3059" y="1425"/>
                  <a:pt x="3053" y="1419"/>
                  <a:pt x="3046" y="1419"/>
                </a:cubicBezTo>
                <a:close/>
                <a:moveTo>
                  <a:pt x="3085" y="1445"/>
                </a:moveTo>
                <a:cubicBezTo>
                  <a:pt x="3092" y="1445"/>
                  <a:pt x="3098" y="1439"/>
                  <a:pt x="3098" y="1432"/>
                </a:cubicBezTo>
                <a:cubicBezTo>
                  <a:pt x="3098" y="1425"/>
                  <a:pt x="3092" y="1419"/>
                  <a:pt x="3085" y="1419"/>
                </a:cubicBezTo>
                <a:cubicBezTo>
                  <a:pt x="3078" y="1419"/>
                  <a:pt x="3073" y="1425"/>
                  <a:pt x="3073" y="1432"/>
                </a:cubicBezTo>
                <a:cubicBezTo>
                  <a:pt x="3073" y="1439"/>
                  <a:pt x="3078" y="1445"/>
                  <a:pt x="3085" y="1445"/>
                </a:cubicBezTo>
                <a:close/>
                <a:moveTo>
                  <a:pt x="3125" y="1419"/>
                </a:moveTo>
                <a:cubicBezTo>
                  <a:pt x="3118" y="1419"/>
                  <a:pt x="3112" y="1425"/>
                  <a:pt x="3112" y="1432"/>
                </a:cubicBezTo>
                <a:cubicBezTo>
                  <a:pt x="3112" y="1439"/>
                  <a:pt x="3118" y="1445"/>
                  <a:pt x="3125" y="1445"/>
                </a:cubicBezTo>
                <a:cubicBezTo>
                  <a:pt x="3132" y="1445"/>
                  <a:pt x="3137" y="1439"/>
                  <a:pt x="3137" y="1432"/>
                </a:cubicBezTo>
                <a:cubicBezTo>
                  <a:pt x="3137" y="1425"/>
                  <a:pt x="3132" y="1419"/>
                  <a:pt x="3125" y="1419"/>
                </a:cubicBezTo>
                <a:close/>
                <a:moveTo>
                  <a:pt x="3164" y="1445"/>
                </a:moveTo>
                <a:cubicBezTo>
                  <a:pt x="3171" y="1445"/>
                  <a:pt x="3177" y="1439"/>
                  <a:pt x="3177" y="1432"/>
                </a:cubicBezTo>
                <a:cubicBezTo>
                  <a:pt x="3177" y="1425"/>
                  <a:pt x="3171" y="1419"/>
                  <a:pt x="3164" y="1419"/>
                </a:cubicBezTo>
                <a:cubicBezTo>
                  <a:pt x="3157" y="1419"/>
                  <a:pt x="3151" y="1425"/>
                  <a:pt x="3151" y="1432"/>
                </a:cubicBezTo>
                <a:cubicBezTo>
                  <a:pt x="3151" y="1439"/>
                  <a:pt x="3157" y="1445"/>
                  <a:pt x="3164" y="1445"/>
                </a:cubicBezTo>
                <a:close/>
                <a:moveTo>
                  <a:pt x="3204" y="1445"/>
                </a:moveTo>
                <a:cubicBezTo>
                  <a:pt x="3211" y="1445"/>
                  <a:pt x="3216" y="1439"/>
                  <a:pt x="3216" y="1432"/>
                </a:cubicBezTo>
                <a:cubicBezTo>
                  <a:pt x="3216" y="1425"/>
                  <a:pt x="3211" y="1419"/>
                  <a:pt x="3204" y="1419"/>
                </a:cubicBezTo>
                <a:cubicBezTo>
                  <a:pt x="3197" y="1419"/>
                  <a:pt x="3191" y="1425"/>
                  <a:pt x="3191" y="1432"/>
                </a:cubicBezTo>
                <a:cubicBezTo>
                  <a:pt x="3191" y="1439"/>
                  <a:pt x="3197" y="1445"/>
                  <a:pt x="3204" y="1445"/>
                </a:cubicBezTo>
                <a:close/>
                <a:moveTo>
                  <a:pt x="3243" y="1419"/>
                </a:moveTo>
                <a:cubicBezTo>
                  <a:pt x="3236" y="1419"/>
                  <a:pt x="3230" y="1425"/>
                  <a:pt x="3230" y="1432"/>
                </a:cubicBezTo>
                <a:cubicBezTo>
                  <a:pt x="3230" y="1439"/>
                  <a:pt x="3236" y="1445"/>
                  <a:pt x="3243" y="1445"/>
                </a:cubicBezTo>
                <a:cubicBezTo>
                  <a:pt x="3250" y="1445"/>
                  <a:pt x="3256" y="1439"/>
                  <a:pt x="3256" y="1432"/>
                </a:cubicBezTo>
                <a:cubicBezTo>
                  <a:pt x="3256" y="1425"/>
                  <a:pt x="3250" y="1419"/>
                  <a:pt x="3243" y="1419"/>
                </a:cubicBezTo>
                <a:close/>
                <a:moveTo>
                  <a:pt x="996" y="1484"/>
                </a:moveTo>
                <a:cubicBezTo>
                  <a:pt x="1003" y="1484"/>
                  <a:pt x="1009" y="1478"/>
                  <a:pt x="1009" y="1471"/>
                </a:cubicBezTo>
                <a:cubicBezTo>
                  <a:pt x="1009" y="1464"/>
                  <a:pt x="1003" y="1459"/>
                  <a:pt x="996" y="1459"/>
                </a:cubicBezTo>
                <a:cubicBezTo>
                  <a:pt x="989" y="1459"/>
                  <a:pt x="983" y="1464"/>
                  <a:pt x="983" y="1471"/>
                </a:cubicBezTo>
                <a:cubicBezTo>
                  <a:pt x="983" y="1478"/>
                  <a:pt x="989" y="1484"/>
                  <a:pt x="996" y="1484"/>
                </a:cubicBezTo>
                <a:close/>
                <a:moveTo>
                  <a:pt x="1035" y="1484"/>
                </a:moveTo>
                <a:cubicBezTo>
                  <a:pt x="1042" y="1484"/>
                  <a:pt x="1048" y="1478"/>
                  <a:pt x="1048" y="1471"/>
                </a:cubicBezTo>
                <a:cubicBezTo>
                  <a:pt x="1048" y="1464"/>
                  <a:pt x="1042" y="1459"/>
                  <a:pt x="1035" y="1459"/>
                </a:cubicBezTo>
                <a:cubicBezTo>
                  <a:pt x="1028" y="1459"/>
                  <a:pt x="1023" y="1464"/>
                  <a:pt x="1023" y="1471"/>
                </a:cubicBezTo>
                <a:cubicBezTo>
                  <a:pt x="1023" y="1478"/>
                  <a:pt x="1028" y="1484"/>
                  <a:pt x="1035" y="1484"/>
                </a:cubicBezTo>
                <a:close/>
                <a:moveTo>
                  <a:pt x="1075" y="1484"/>
                </a:moveTo>
                <a:cubicBezTo>
                  <a:pt x="1082" y="1484"/>
                  <a:pt x="1087" y="1478"/>
                  <a:pt x="1087" y="1471"/>
                </a:cubicBezTo>
                <a:cubicBezTo>
                  <a:pt x="1087" y="1464"/>
                  <a:pt x="1082" y="1459"/>
                  <a:pt x="1075" y="1459"/>
                </a:cubicBezTo>
                <a:cubicBezTo>
                  <a:pt x="1068" y="1459"/>
                  <a:pt x="1062" y="1464"/>
                  <a:pt x="1062" y="1471"/>
                </a:cubicBezTo>
                <a:cubicBezTo>
                  <a:pt x="1062" y="1478"/>
                  <a:pt x="1068" y="1484"/>
                  <a:pt x="1075" y="1484"/>
                </a:cubicBezTo>
                <a:close/>
                <a:moveTo>
                  <a:pt x="1114" y="1459"/>
                </a:moveTo>
                <a:cubicBezTo>
                  <a:pt x="1107" y="1459"/>
                  <a:pt x="1101" y="1464"/>
                  <a:pt x="1101" y="1471"/>
                </a:cubicBezTo>
                <a:cubicBezTo>
                  <a:pt x="1101" y="1478"/>
                  <a:pt x="1107" y="1484"/>
                  <a:pt x="1114" y="1484"/>
                </a:cubicBezTo>
                <a:cubicBezTo>
                  <a:pt x="1121" y="1484"/>
                  <a:pt x="1127" y="1478"/>
                  <a:pt x="1127" y="1471"/>
                </a:cubicBezTo>
                <a:cubicBezTo>
                  <a:pt x="1127" y="1464"/>
                  <a:pt x="1121" y="1459"/>
                  <a:pt x="1114" y="1459"/>
                </a:cubicBezTo>
                <a:close/>
                <a:moveTo>
                  <a:pt x="1154" y="1459"/>
                </a:moveTo>
                <a:cubicBezTo>
                  <a:pt x="1146" y="1459"/>
                  <a:pt x="1141" y="1464"/>
                  <a:pt x="1141" y="1471"/>
                </a:cubicBezTo>
                <a:cubicBezTo>
                  <a:pt x="1141" y="1478"/>
                  <a:pt x="1146" y="1484"/>
                  <a:pt x="1154" y="1484"/>
                </a:cubicBezTo>
                <a:cubicBezTo>
                  <a:pt x="1161" y="1484"/>
                  <a:pt x="1166" y="1478"/>
                  <a:pt x="1166" y="1471"/>
                </a:cubicBezTo>
                <a:cubicBezTo>
                  <a:pt x="1166" y="1464"/>
                  <a:pt x="1161" y="1459"/>
                  <a:pt x="1154" y="1459"/>
                </a:cubicBezTo>
                <a:close/>
                <a:moveTo>
                  <a:pt x="1903" y="1459"/>
                </a:moveTo>
                <a:cubicBezTo>
                  <a:pt x="1896" y="1459"/>
                  <a:pt x="1890" y="1464"/>
                  <a:pt x="1890" y="1471"/>
                </a:cubicBezTo>
                <a:cubicBezTo>
                  <a:pt x="1890" y="1478"/>
                  <a:pt x="1896" y="1484"/>
                  <a:pt x="1903" y="1484"/>
                </a:cubicBezTo>
                <a:cubicBezTo>
                  <a:pt x="1910" y="1484"/>
                  <a:pt x="1915" y="1478"/>
                  <a:pt x="1915" y="1471"/>
                </a:cubicBezTo>
                <a:cubicBezTo>
                  <a:pt x="1915" y="1464"/>
                  <a:pt x="1910" y="1459"/>
                  <a:pt x="1903" y="1459"/>
                </a:cubicBezTo>
                <a:close/>
                <a:moveTo>
                  <a:pt x="1942" y="1459"/>
                </a:moveTo>
                <a:cubicBezTo>
                  <a:pt x="1935" y="1459"/>
                  <a:pt x="1929" y="1464"/>
                  <a:pt x="1929" y="1471"/>
                </a:cubicBezTo>
                <a:cubicBezTo>
                  <a:pt x="1929" y="1478"/>
                  <a:pt x="1935" y="1484"/>
                  <a:pt x="1942" y="1484"/>
                </a:cubicBezTo>
                <a:cubicBezTo>
                  <a:pt x="1949" y="1484"/>
                  <a:pt x="1955" y="1478"/>
                  <a:pt x="1955" y="1471"/>
                </a:cubicBezTo>
                <a:cubicBezTo>
                  <a:pt x="1955" y="1464"/>
                  <a:pt x="1949" y="1459"/>
                  <a:pt x="1942" y="1459"/>
                </a:cubicBezTo>
                <a:close/>
                <a:moveTo>
                  <a:pt x="1981" y="1459"/>
                </a:moveTo>
                <a:cubicBezTo>
                  <a:pt x="1974" y="1459"/>
                  <a:pt x="1969" y="1464"/>
                  <a:pt x="1969" y="1471"/>
                </a:cubicBezTo>
                <a:cubicBezTo>
                  <a:pt x="1969" y="1478"/>
                  <a:pt x="1974" y="1484"/>
                  <a:pt x="1981" y="1484"/>
                </a:cubicBezTo>
                <a:cubicBezTo>
                  <a:pt x="1988" y="1484"/>
                  <a:pt x="1994" y="1478"/>
                  <a:pt x="1994" y="1471"/>
                </a:cubicBezTo>
                <a:cubicBezTo>
                  <a:pt x="1994" y="1464"/>
                  <a:pt x="1988" y="1459"/>
                  <a:pt x="1981" y="1459"/>
                </a:cubicBezTo>
                <a:close/>
                <a:moveTo>
                  <a:pt x="2888" y="1459"/>
                </a:moveTo>
                <a:cubicBezTo>
                  <a:pt x="2881" y="1459"/>
                  <a:pt x="2875" y="1464"/>
                  <a:pt x="2875" y="1471"/>
                </a:cubicBezTo>
                <a:cubicBezTo>
                  <a:pt x="2875" y="1478"/>
                  <a:pt x="2881" y="1484"/>
                  <a:pt x="2888" y="1484"/>
                </a:cubicBezTo>
                <a:cubicBezTo>
                  <a:pt x="2895" y="1484"/>
                  <a:pt x="2901" y="1478"/>
                  <a:pt x="2901" y="1471"/>
                </a:cubicBezTo>
                <a:cubicBezTo>
                  <a:pt x="2901" y="1464"/>
                  <a:pt x="2895" y="1459"/>
                  <a:pt x="2888" y="1459"/>
                </a:cubicBezTo>
                <a:close/>
                <a:moveTo>
                  <a:pt x="2928" y="1459"/>
                </a:moveTo>
                <a:cubicBezTo>
                  <a:pt x="2921" y="1459"/>
                  <a:pt x="2915" y="1464"/>
                  <a:pt x="2915" y="1471"/>
                </a:cubicBezTo>
                <a:cubicBezTo>
                  <a:pt x="2915" y="1478"/>
                  <a:pt x="2921" y="1484"/>
                  <a:pt x="2928" y="1484"/>
                </a:cubicBezTo>
                <a:cubicBezTo>
                  <a:pt x="2935" y="1484"/>
                  <a:pt x="2940" y="1478"/>
                  <a:pt x="2940" y="1471"/>
                </a:cubicBezTo>
                <a:cubicBezTo>
                  <a:pt x="2940" y="1464"/>
                  <a:pt x="2935" y="1459"/>
                  <a:pt x="2928" y="1459"/>
                </a:cubicBezTo>
                <a:close/>
                <a:moveTo>
                  <a:pt x="2967" y="1459"/>
                </a:moveTo>
                <a:cubicBezTo>
                  <a:pt x="2960" y="1459"/>
                  <a:pt x="2954" y="1464"/>
                  <a:pt x="2954" y="1471"/>
                </a:cubicBezTo>
                <a:cubicBezTo>
                  <a:pt x="2954" y="1478"/>
                  <a:pt x="2960" y="1484"/>
                  <a:pt x="2967" y="1484"/>
                </a:cubicBezTo>
                <a:cubicBezTo>
                  <a:pt x="2974" y="1484"/>
                  <a:pt x="2980" y="1478"/>
                  <a:pt x="2980" y="1471"/>
                </a:cubicBezTo>
                <a:cubicBezTo>
                  <a:pt x="2980" y="1464"/>
                  <a:pt x="2974" y="1459"/>
                  <a:pt x="2967" y="1459"/>
                </a:cubicBezTo>
                <a:close/>
                <a:moveTo>
                  <a:pt x="3085" y="1459"/>
                </a:moveTo>
                <a:cubicBezTo>
                  <a:pt x="3078" y="1459"/>
                  <a:pt x="3073" y="1464"/>
                  <a:pt x="3073" y="1471"/>
                </a:cubicBezTo>
                <a:cubicBezTo>
                  <a:pt x="3073" y="1478"/>
                  <a:pt x="3078" y="1484"/>
                  <a:pt x="3085" y="1484"/>
                </a:cubicBezTo>
                <a:cubicBezTo>
                  <a:pt x="3092" y="1484"/>
                  <a:pt x="3098" y="1478"/>
                  <a:pt x="3098" y="1471"/>
                </a:cubicBezTo>
                <a:cubicBezTo>
                  <a:pt x="3098" y="1464"/>
                  <a:pt x="3092" y="1459"/>
                  <a:pt x="3085" y="1459"/>
                </a:cubicBezTo>
                <a:close/>
                <a:moveTo>
                  <a:pt x="3125" y="1459"/>
                </a:moveTo>
                <a:cubicBezTo>
                  <a:pt x="3118" y="1459"/>
                  <a:pt x="3112" y="1464"/>
                  <a:pt x="3112" y="1471"/>
                </a:cubicBezTo>
                <a:cubicBezTo>
                  <a:pt x="3112" y="1478"/>
                  <a:pt x="3118" y="1484"/>
                  <a:pt x="3125" y="1484"/>
                </a:cubicBezTo>
                <a:cubicBezTo>
                  <a:pt x="3132" y="1484"/>
                  <a:pt x="3137" y="1478"/>
                  <a:pt x="3137" y="1471"/>
                </a:cubicBezTo>
                <a:cubicBezTo>
                  <a:pt x="3137" y="1464"/>
                  <a:pt x="3132" y="1459"/>
                  <a:pt x="3125" y="1459"/>
                </a:cubicBezTo>
                <a:close/>
                <a:moveTo>
                  <a:pt x="3164" y="1459"/>
                </a:moveTo>
                <a:cubicBezTo>
                  <a:pt x="3157" y="1459"/>
                  <a:pt x="3151" y="1464"/>
                  <a:pt x="3151" y="1471"/>
                </a:cubicBezTo>
                <a:cubicBezTo>
                  <a:pt x="3151" y="1478"/>
                  <a:pt x="3157" y="1484"/>
                  <a:pt x="3164" y="1484"/>
                </a:cubicBezTo>
                <a:cubicBezTo>
                  <a:pt x="3171" y="1484"/>
                  <a:pt x="3177" y="1478"/>
                  <a:pt x="3177" y="1471"/>
                </a:cubicBezTo>
                <a:cubicBezTo>
                  <a:pt x="3177" y="1464"/>
                  <a:pt x="3171" y="1459"/>
                  <a:pt x="3164" y="1459"/>
                </a:cubicBezTo>
                <a:close/>
                <a:moveTo>
                  <a:pt x="3204" y="1459"/>
                </a:moveTo>
                <a:cubicBezTo>
                  <a:pt x="3197" y="1459"/>
                  <a:pt x="3191" y="1464"/>
                  <a:pt x="3191" y="1471"/>
                </a:cubicBezTo>
                <a:cubicBezTo>
                  <a:pt x="3191" y="1478"/>
                  <a:pt x="3197" y="1484"/>
                  <a:pt x="3204" y="1484"/>
                </a:cubicBezTo>
                <a:cubicBezTo>
                  <a:pt x="3211" y="1484"/>
                  <a:pt x="3216" y="1478"/>
                  <a:pt x="3216" y="1471"/>
                </a:cubicBezTo>
                <a:cubicBezTo>
                  <a:pt x="3216" y="1464"/>
                  <a:pt x="3211" y="1459"/>
                  <a:pt x="3204" y="1459"/>
                </a:cubicBezTo>
                <a:close/>
                <a:moveTo>
                  <a:pt x="3243" y="1466"/>
                </a:moveTo>
                <a:cubicBezTo>
                  <a:pt x="3240" y="1466"/>
                  <a:pt x="3238" y="1469"/>
                  <a:pt x="3238" y="1471"/>
                </a:cubicBezTo>
                <a:cubicBezTo>
                  <a:pt x="3238" y="1474"/>
                  <a:pt x="3240" y="1476"/>
                  <a:pt x="3243" y="1476"/>
                </a:cubicBezTo>
                <a:cubicBezTo>
                  <a:pt x="3246" y="1476"/>
                  <a:pt x="3248" y="1474"/>
                  <a:pt x="3248" y="1471"/>
                </a:cubicBezTo>
                <a:cubicBezTo>
                  <a:pt x="3248" y="1469"/>
                  <a:pt x="3246" y="1466"/>
                  <a:pt x="3243" y="1466"/>
                </a:cubicBezTo>
                <a:close/>
                <a:moveTo>
                  <a:pt x="996" y="1498"/>
                </a:moveTo>
                <a:cubicBezTo>
                  <a:pt x="989" y="1498"/>
                  <a:pt x="983" y="1504"/>
                  <a:pt x="983" y="1511"/>
                </a:cubicBezTo>
                <a:cubicBezTo>
                  <a:pt x="983" y="1518"/>
                  <a:pt x="989" y="1524"/>
                  <a:pt x="996" y="1524"/>
                </a:cubicBezTo>
                <a:cubicBezTo>
                  <a:pt x="1003" y="1524"/>
                  <a:pt x="1009" y="1518"/>
                  <a:pt x="1009" y="1511"/>
                </a:cubicBezTo>
                <a:cubicBezTo>
                  <a:pt x="1009" y="1504"/>
                  <a:pt x="1003" y="1498"/>
                  <a:pt x="996" y="1498"/>
                </a:cubicBezTo>
                <a:close/>
                <a:moveTo>
                  <a:pt x="1035" y="1498"/>
                </a:moveTo>
                <a:cubicBezTo>
                  <a:pt x="1028" y="1498"/>
                  <a:pt x="1023" y="1504"/>
                  <a:pt x="1023" y="1511"/>
                </a:cubicBezTo>
                <a:cubicBezTo>
                  <a:pt x="1023" y="1518"/>
                  <a:pt x="1028" y="1524"/>
                  <a:pt x="1035" y="1524"/>
                </a:cubicBezTo>
                <a:cubicBezTo>
                  <a:pt x="1042" y="1524"/>
                  <a:pt x="1048" y="1518"/>
                  <a:pt x="1048" y="1511"/>
                </a:cubicBezTo>
                <a:cubicBezTo>
                  <a:pt x="1048" y="1504"/>
                  <a:pt x="1042" y="1498"/>
                  <a:pt x="1035" y="1498"/>
                </a:cubicBezTo>
                <a:close/>
                <a:moveTo>
                  <a:pt x="1075" y="1498"/>
                </a:moveTo>
                <a:cubicBezTo>
                  <a:pt x="1068" y="1498"/>
                  <a:pt x="1062" y="1504"/>
                  <a:pt x="1062" y="1511"/>
                </a:cubicBezTo>
                <a:cubicBezTo>
                  <a:pt x="1062" y="1518"/>
                  <a:pt x="1068" y="1524"/>
                  <a:pt x="1075" y="1524"/>
                </a:cubicBezTo>
                <a:cubicBezTo>
                  <a:pt x="1082" y="1524"/>
                  <a:pt x="1087" y="1518"/>
                  <a:pt x="1087" y="1511"/>
                </a:cubicBezTo>
                <a:cubicBezTo>
                  <a:pt x="1087" y="1504"/>
                  <a:pt x="1082" y="1498"/>
                  <a:pt x="1075" y="1498"/>
                </a:cubicBezTo>
                <a:close/>
                <a:moveTo>
                  <a:pt x="3085" y="1498"/>
                </a:moveTo>
                <a:cubicBezTo>
                  <a:pt x="3078" y="1498"/>
                  <a:pt x="3073" y="1504"/>
                  <a:pt x="3073" y="1511"/>
                </a:cubicBezTo>
                <a:cubicBezTo>
                  <a:pt x="3073" y="1518"/>
                  <a:pt x="3078" y="1524"/>
                  <a:pt x="3085" y="1524"/>
                </a:cubicBezTo>
                <a:cubicBezTo>
                  <a:pt x="3092" y="1524"/>
                  <a:pt x="3098" y="1518"/>
                  <a:pt x="3098" y="1511"/>
                </a:cubicBezTo>
                <a:cubicBezTo>
                  <a:pt x="3098" y="1504"/>
                  <a:pt x="3092" y="1498"/>
                  <a:pt x="3085" y="1498"/>
                </a:cubicBezTo>
                <a:close/>
                <a:moveTo>
                  <a:pt x="3125" y="1498"/>
                </a:moveTo>
                <a:cubicBezTo>
                  <a:pt x="3118" y="1498"/>
                  <a:pt x="3112" y="1504"/>
                  <a:pt x="3112" y="1511"/>
                </a:cubicBezTo>
                <a:cubicBezTo>
                  <a:pt x="3112" y="1518"/>
                  <a:pt x="3118" y="1524"/>
                  <a:pt x="3125" y="1524"/>
                </a:cubicBezTo>
                <a:cubicBezTo>
                  <a:pt x="3132" y="1524"/>
                  <a:pt x="3137" y="1518"/>
                  <a:pt x="3137" y="1511"/>
                </a:cubicBezTo>
                <a:cubicBezTo>
                  <a:pt x="3137" y="1504"/>
                  <a:pt x="3132" y="1498"/>
                  <a:pt x="3125" y="1498"/>
                </a:cubicBezTo>
                <a:close/>
                <a:moveTo>
                  <a:pt x="3164" y="1498"/>
                </a:moveTo>
                <a:cubicBezTo>
                  <a:pt x="3157" y="1498"/>
                  <a:pt x="3151" y="1504"/>
                  <a:pt x="3151" y="1511"/>
                </a:cubicBezTo>
                <a:cubicBezTo>
                  <a:pt x="3151" y="1518"/>
                  <a:pt x="3157" y="1524"/>
                  <a:pt x="3164" y="1524"/>
                </a:cubicBezTo>
                <a:cubicBezTo>
                  <a:pt x="3171" y="1524"/>
                  <a:pt x="3177" y="1518"/>
                  <a:pt x="3177" y="1511"/>
                </a:cubicBezTo>
                <a:cubicBezTo>
                  <a:pt x="3177" y="1504"/>
                  <a:pt x="3171" y="1498"/>
                  <a:pt x="3164" y="1498"/>
                </a:cubicBezTo>
                <a:close/>
                <a:moveTo>
                  <a:pt x="3204" y="1498"/>
                </a:moveTo>
                <a:cubicBezTo>
                  <a:pt x="3197" y="1498"/>
                  <a:pt x="3191" y="1504"/>
                  <a:pt x="3191" y="1511"/>
                </a:cubicBezTo>
                <a:cubicBezTo>
                  <a:pt x="3191" y="1518"/>
                  <a:pt x="3197" y="1524"/>
                  <a:pt x="3204" y="1524"/>
                </a:cubicBezTo>
                <a:cubicBezTo>
                  <a:pt x="3211" y="1524"/>
                  <a:pt x="3216" y="1518"/>
                  <a:pt x="3216" y="1511"/>
                </a:cubicBezTo>
                <a:cubicBezTo>
                  <a:pt x="3216" y="1504"/>
                  <a:pt x="3211" y="1498"/>
                  <a:pt x="3204" y="1498"/>
                </a:cubicBezTo>
                <a:close/>
                <a:moveTo>
                  <a:pt x="956" y="1537"/>
                </a:moveTo>
                <a:cubicBezTo>
                  <a:pt x="949" y="1537"/>
                  <a:pt x="944" y="1543"/>
                  <a:pt x="944" y="1550"/>
                </a:cubicBezTo>
                <a:cubicBezTo>
                  <a:pt x="944" y="1557"/>
                  <a:pt x="949" y="1563"/>
                  <a:pt x="956" y="1563"/>
                </a:cubicBezTo>
                <a:cubicBezTo>
                  <a:pt x="963" y="1563"/>
                  <a:pt x="969" y="1557"/>
                  <a:pt x="969" y="1550"/>
                </a:cubicBezTo>
                <a:cubicBezTo>
                  <a:pt x="969" y="1543"/>
                  <a:pt x="963" y="1537"/>
                  <a:pt x="956" y="1537"/>
                </a:cubicBezTo>
                <a:close/>
                <a:moveTo>
                  <a:pt x="996" y="1537"/>
                </a:moveTo>
                <a:cubicBezTo>
                  <a:pt x="989" y="1537"/>
                  <a:pt x="983" y="1543"/>
                  <a:pt x="983" y="1550"/>
                </a:cubicBezTo>
                <a:cubicBezTo>
                  <a:pt x="983" y="1557"/>
                  <a:pt x="989" y="1563"/>
                  <a:pt x="996" y="1563"/>
                </a:cubicBezTo>
                <a:cubicBezTo>
                  <a:pt x="1003" y="1563"/>
                  <a:pt x="1009" y="1557"/>
                  <a:pt x="1009" y="1550"/>
                </a:cubicBezTo>
                <a:cubicBezTo>
                  <a:pt x="1009" y="1543"/>
                  <a:pt x="1003" y="1537"/>
                  <a:pt x="996" y="1537"/>
                </a:cubicBezTo>
                <a:close/>
                <a:moveTo>
                  <a:pt x="1035" y="1537"/>
                </a:moveTo>
                <a:cubicBezTo>
                  <a:pt x="1028" y="1537"/>
                  <a:pt x="1023" y="1543"/>
                  <a:pt x="1023" y="1550"/>
                </a:cubicBezTo>
                <a:cubicBezTo>
                  <a:pt x="1023" y="1557"/>
                  <a:pt x="1028" y="1563"/>
                  <a:pt x="1035" y="1563"/>
                </a:cubicBezTo>
                <a:cubicBezTo>
                  <a:pt x="1042" y="1563"/>
                  <a:pt x="1048" y="1557"/>
                  <a:pt x="1048" y="1550"/>
                </a:cubicBezTo>
                <a:cubicBezTo>
                  <a:pt x="1048" y="1543"/>
                  <a:pt x="1042" y="1537"/>
                  <a:pt x="1035" y="1537"/>
                </a:cubicBezTo>
                <a:close/>
                <a:moveTo>
                  <a:pt x="3480" y="1537"/>
                </a:moveTo>
                <a:cubicBezTo>
                  <a:pt x="3473" y="1537"/>
                  <a:pt x="3467" y="1543"/>
                  <a:pt x="3467" y="1550"/>
                </a:cubicBezTo>
                <a:cubicBezTo>
                  <a:pt x="3467" y="1557"/>
                  <a:pt x="3473" y="1563"/>
                  <a:pt x="3480" y="1563"/>
                </a:cubicBezTo>
                <a:cubicBezTo>
                  <a:pt x="3487" y="1563"/>
                  <a:pt x="3492" y="1557"/>
                  <a:pt x="3492" y="1550"/>
                </a:cubicBezTo>
                <a:cubicBezTo>
                  <a:pt x="3492" y="1543"/>
                  <a:pt x="3487" y="1537"/>
                  <a:pt x="3480" y="1537"/>
                </a:cubicBezTo>
                <a:close/>
                <a:moveTo>
                  <a:pt x="965" y="1590"/>
                </a:moveTo>
                <a:cubicBezTo>
                  <a:pt x="965" y="1585"/>
                  <a:pt x="961" y="1581"/>
                  <a:pt x="956" y="1581"/>
                </a:cubicBezTo>
                <a:cubicBezTo>
                  <a:pt x="952" y="1581"/>
                  <a:pt x="948" y="1585"/>
                  <a:pt x="948" y="1590"/>
                </a:cubicBezTo>
                <a:cubicBezTo>
                  <a:pt x="948" y="1594"/>
                  <a:pt x="952" y="1598"/>
                  <a:pt x="956" y="1598"/>
                </a:cubicBezTo>
                <a:cubicBezTo>
                  <a:pt x="961" y="1598"/>
                  <a:pt x="965" y="1594"/>
                  <a:pt x="965" y="1590"/>
                </a:cubicBezTo>
                <a:close/>
                <a:moveTo>
                  <a:pt x="996" y="1577"/>
                </a:moveTo>
                <a:cubicBezTo>
                  <a:pt x="989" y="1577"/>
                  <a:pt x="983" y="1583"/>
                  <a:pt x="983" y="1590"/>
                </a:cubicBezTo>
                <a:cubicBezTo>
                  <a:pt x="983" y="1597"/>
                  <a:pt x="989" y="1602"/>
                  <a:pt x="996" y="1602"/>
                </a:cubicBezTo>
                <a:cubicBezTo>
                  <a:pt x="1003" y="1602"/>
                  <a:pt x="1009" y="1597"/>
                  <a:pt x="1009" y="1590"/>
                </a:cubicBezTo>
                <a:cubicBezTo>
                  <a:pt x="1009" y="1583"/>
                  <a:pt x="1003" y="1577"/>
                  <a:pt x="996" y="1577"/>
                </a:cubicBezTo>
                <a:close/>
                <a:moveTo>
                  <a:pt x="1035" y="1577"/>
                </a:moveTo>
                <a:cubicBezTo>
                  <a:pt x="1028" y="1577"/>
                  <a:pt x="1023" y="1583"/>
                  <a:pt x="1023" y="1590"/>
                </a:cubicBezTo>
                <a:cubicBezTo>
                  <a:pt x="1023" y="1597"/>
                  <a:pt x="1028" y="1602"/>
                  <a:pt x="1035" y="1602"/>
                </a:cubicBezTo>
                <a:cubicBezTo>
                  <a:pt x="1042" y="1602"/>
                  <a:pt x="1048" y="1597"/>
                  <a:pt x="1048" y="1590"/>
                </a:cubicBezTo>
                <a:cubicBezTo>
                  <a:pt x="1048" y="1583"/>
                  <a:pt x="1042" y="1577"/>
                  <a:pt x="1035" y="1577"/>
                </a:cubicBezTo>
                <a:close/>
                <a:moveTo>
                  <a:pt x="3440" y="1577"/>
                </a:moveTo>
                <a:cubicBezTo>
                  <a:pt x="3433" y="1577"/>
                  <a:pt x="3427" y="1583"/>
                  <a:pt x="3427" y="1590"/>
                </a:cubicBezTo>
                <a:cubicBezTo>
                  <a:pt x="3427" y="1597"/>
                  <a:pt x="3433" y="1602"/>
                  <a:pt x="3440" y="1602"/>
                </a:cubicBezTo>
                <a:cubicBezTo>
                  <a:pt x="3447" y="1602"/>
                  <a:pt x="3453" y="1597"/>
                  <a:pt x="3453" y="1590"/>
                </a:cubicBezTo>
                <a:cubicBezTo>
                  <a:pt x="3453" y="1583"/>
                  <a:pt x="3447" y="1577"/>
                  <a:pt x="3440" y="1577"/>
                </a:cubicBezTo>
                <a:close/>
                <a:moveTo>
                  <a:pt x="944" y="1629"/>
                </a:moveTo>
                <a:cubicBezTo>
                  <a:pt x="944" y="1636"/>
                  <a:pt x="949" y="1642"/>
                  <a:pt x="956" y="1642"/>
                </a:cubicBezTo>
                <a:cubicBezTo>
                  <a:pt x="963" y="1642"/>
                  <a:pt x="969" y="1636"/>
                  <a:pt x="969" y="1629"/>
                </a:cubicBezTo>
                <a:cubicBezTo>
                  <a:pt x="969" y="1622"/>
                  <a:pt x="963" y="1616"/>
                  <a:pt x="956" y="1616"/>
                </a:cubicBezTo>
                <a:cubicBezTo>
                  <a:pt x="949" y="1616"/>
                  <a:pt x="944" y="1622"/>
                  <a:pt x="944" y="1629"/>
                </a:cubicBezTo>
                <a:close/>
                <a:moveTo>
                  <a:pt x="996" y="1616"/>
                </a:moveTo>
                <a:cubicBezTo>
                  <a:pt x="989" y="1616"/>
                  <a:pt x="983" y="1622"/>
                  <a:pt x="983" y="1629"/>
                </a:cubicBezTo>
                <a:cubicBezTo>
                  <a:pt x="983" y="1636"/>
                  <a:pt x="989" y="1642"/>
                  <a:pt x="996" y="1642"/>
                </a:cubicBezTo>
                <a:cubicBezTo>
                  <a:pt x="1003" y="1642"/>
                  <a:pt x="1009" y="1636"/>
                  <a:pt x="1009" y="1629"/>
                </a:cubicBezTo>
                <a:cubicBezTo>
                  <a:pt x="1009" y="1622"/>
                  <a:pt x="1003" y="1616"/>
                  <a:pt x="996" y="1616"/>
                </a:cubicBezTo>
                <a:close/>
                <a:moveTo>
                  <a:pt x="3401" y="1616"/>
                </a:moveTo>
                <a:cubicBezTo>
                  <a:pt x="3394" y="1616"/>
                  <a:pt x="3388" y="1622"/>
                  <a:pt x="3388" y="1629"/>
                </a:cubicBezTo>
                <a:cubicBezTo>
                  <a:pt x="3388" y="1636"/>
                  <a:pt x="3394" y="1642"/>
                  <a:pt x="3401" y="1642"/>
                </a:cubicBezTo>
                <a:cubicBezTo>
                  <a:pt x="3408" y="1642"/>
                  <a:pt x="3413" y="1636"/>
                  <a:pt x="3413" y="1629"/>
                </a:cubicBezTo>
                <a:cubicBezTo>
                  <a:pt x="3413" y="1622"/>
                  <a:pt x="3408" y="1616"/>
                  <a:pt x="3401" y="1616"/>
                </a:cubicBezTo>
                <a:close/>
                <a:moveTo>
                  <a:pt x="956" y="1656"/>
                </a:moveTo>
                <a:cubicBezTo>
                  <a:pt x="949" y="1656"/>
                  <a:pt x="944" y="1661"/>
                  <a:pt x="944" y="1668"/>
                </a:cubicBezTo>
                <a:cubicBezTo>
                  <a:pt x="944" y="1676"/>
                  <a:pt x="949" y="1681"/>
                  <a:pt x="956" y="1681"/>
                </a:cubicBezTo>
                <a:cubicBezTo>
                  <a:pt x="963" y="1681"/>
                  <a:pt x="969" y="1676"/>
                  <a:pt x="969" y="1668"/>
                </a:cubicBezTo>
                <a:cubicBezTo>
                  <a:pt x="969" y="1661"/>
                  <a:pt x="963" y="1656"/>
                  <a:pt x="956" y="1656"/>
                </a:cubicBezTo>
                <a:close/>
                <a:moveTo>
                  <a:pt x="996" y="1656"/>
                </a:moveTo>
                <a:cubicBezTo>
                  <a:pt x="989" y="1656"/>
                  <a:pt x="983" y="1661"/>
                  <a:pt x="983" y="1668"/>
                </a:cubicBezTo>
                <a:cubicBezTo>
                  <a:pt x="983" y="1676"/>
                  <a:pt x="989" y="1681"/>
                  <a:pt x="996" y="1681"/>
                </a:cubicBezTo>
                <a:cubicBezTo>
                  <a:pt x="1003" y="1681"/>
                  <a:pt x="1009" y="1676"/>
                  <a:pt x="1009" y="1668"/>
                </a:cubicBezTo>
                <a:cubicBezTo>
                  <a:pt x="1009" y="1661"/>
                  <a:pt x="1003" y="1656"/>
                  <a:pt x="996" y="1656"/>
                </a:cubicBezTo>
                <a:close/>
                <a:moveTo>
                  <a:pt x="956" y="1696"/>
                </a:moveTo>
                <a:cubicBezTo>
                  <a:pt x="950" y="1696"/>
                  <a:pt x="945" y="1702"/>
                  <a:pt x="945" y="1708"/>
                </a:cubicBezTo>
                <a:cubicBezTo>
                  <a:pt x="945" y="1714"/>
                  <a:pt x="950" y="1719"/>
                  <a:pt x="956" y="1719"/>
                </a:cubicBezTo>
                <a:cubicBezTo>
                  <a:pt x="963" y="1719"/>
                  <a:pt x="968" y="1714"/>
                  <a:pt x="968" y="1708"/>
                </a:cubicBezTo>
                <a:cubicBezTo>
                  <a:pt x="968" y="1702"/>
                  <a:pt x="963" y="1696"/>
                  <a:pt x="956" y="1696"/>
                </a:cubicBezTo>
                <a:close/>
                <a:moveTo>
                  <a:pt x="996" y="1719"/>
                </a:moveTo>
                <a:cubicBezTo>
                  <a:pt x="1002" y="1719"/>
                  <a:pt x="1007" y="1714"/>
                  <a:pt x="1007" y="1708"/>
                </a:cubicBezTo>
                <a:cubicBezTo>
                  <a:pt x="1007" y="1702"/>
                  <a:pt x="1002" y="1697"/>
                  <a:pt x="996" y="1697"/>
                </a:cubicBezTo>
                <a:cubicBezTo>
                  <a:pt x="990" y="1697"/>
                  <a:pt x="985" y="1702"/>
                  <a:pt x="985" y="1708"/>
                </a:cubicBezTo>
                <a:cubicBezTo>
                  <a:pt x="985" y="1714"/>
                  <a:pt x="990" y="1719"/>
                  <a:pt x="996" y="1719"/>
                </a:cubicBezTo>
                <a:close/>
                <a:moveTo>
                  <a:pt x="996" y="1735"/>
                </a:moveTo>
                <a:cubicBezTo>
                  <a:pt x="989" y="1735"/>
                  <a:pt x="983" y="1740"/>
                  <a:pt x="983" y="1747"/>
                </a:cubicBezTo>
                <a:cubicBezTo>
                  <a:pt x="983" y="1754"/>
                  <a:pt x="989" y="1760"/>
                  <a:pt x="996" y="1760"/>
                </a:cubicBezTo>
                <a:cubicBezTo>
                  <a:pt x="1003" y="1760"/>
                  <a:pt x="1009" y="1754"/>
                  <a:pt x="1009" y="1747"/>
                </a:cubicBezTo>
                <a:cubicBezTo>
                  <a:pt x="1009" y="1740"/>
                  <a:pt x="1003" y="1735"/>
                  <a:pt x="996" y="173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56" name="图形 54">
            <a:extLst>
              <a:ext uri="{FF2B5EF4-FFF2-40B4-BE49-F238E27FC236}">
                <a16:creationId xmlns:a16="http://schemas.microsoft.com/office/drawing/2014/main" id="{FBA03D69-8D55-2BD7-829E-86E5223B18E8}"/>
              </a:ext>
            </a:extLst>
          </p:cNvPr>
          <p:cNvGrpSpPr/>
          <p:nvPr/>
        </p:nvGrpSpPr>
        <p:grpSpPr>
          <a:xfrm>
            <a:off x="3035680" y="4192770"/>
            <a:ext cx="6163866" cy="2671421"/>
            <a:chOff x="3035680" y="4018726"/>
            <a:chExt cx="6163866" cy="2671421"/>
          </a:xfrm>
          <a:gradFill>
            <a:gsLst>
              <a:gs pos="0">
                <a:schemeClr val="bg1">
                  <a:lumMod val="50000"/>
                </a:schemeClr>
              </a:gs>
              <a:gs pos="100000">
                <a:schemeClr val="tx1">
                  <a:lumMod val="95000"/>
                  <a:lumOff val="5000"/>
                  <a:alpha val="0"/>
                </a:schemeClr>
              </a:gs>
            </a:gsLst>
            <a:lin ang="5400000" scaled="0"/>
          </a:gradFill>
        </p:grpSpPr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A1946049-EEF9-BAC2-8867-D064133A13F3}"/>
                </a:ext>
              </a:extLst>
            </p:cNvPr>
            <p:cNvSpPr/>
            <p:nvPr/>
          </p:nvSpPr>
          <p:spPr>
            <a:xfrm>
              <a:off x="3035680" y="6631779"/>
              <a:ext cx="350903" cy="53716"/>
            </a:xfrm>
            <a:custGeom>
              <a:avLst/>
              <a:gdLst>
                <a:gd name="connsiteX0" fmla="*/ 9302 w 350903"/>
                <a:gd name="connsiteY0" fmla="*/ 53717 h 53716"/>
                <a:gd name="connsiteX1" fmla="*/ 0 w 350903"/>
                <a:gd name="connsiteY1" fmla="*/ 53717 h 53716"/>
                <a:gd name="connsiteX2" fmla="*/ 0 w 350903"/>
                <a:gd name="connsiteY2" fmla="*/ 19378 h 53716"/>
                <a:gd name="connsiteX3" fmla="*/ 89140 w 350903"/>
                <a:gd name="connsiteY3" fmla="*/ 19378 h 53716"/>
                <a:gd name="connsiteX4" fmla="*/ 89140 w 350903"/>
                <a:gd name="connsiteY4" fmla="*/ 0 h 53716"/>
                <a:gd name="connsiteX5" fmla="*/ 350903 w 350903"/>
                <a:gd name="connsiteY5" fmla="*/ 0 h 53716"/>
                <a:gd name="connsiteX6" fmla="*/ 350903 w 350903"/>
                <a:gd name="connsiteY6" fmla="*/ 9302 h 53716"/>
                <a:gd name="connsiteX7" fmla="*/ 98442 w 350903"/>
                <a:gd name="connsiteY7" fmla="*/ 9302 h 53716"/>
                <a:gd name="connsiteX8" fmla="*/ 98442 w 350903"/>
                <a:gd name="connsiteY8" fmla="*/ 28680 h 53716"/>
                <a:gd name="connsiteX9" fmla="*/ 9302 w 350903"/>
                <a:gd name="connsiteY9" fmla="*/ 28680 h 5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0903" h="53716">
                  <a:moveTo>
                    <a:pt x="9302" y="53717"/>
                  </a:moveTo>
                  <a:lnTo>
                    <a:pt x="0" y="53717"/>
                  </a:lnTo>
                  <a:lnTo>
                    <a:pt x="0" y="19378"/>
                  </a:lnTo>
                  <a:lnTo>
                    <a:pt x="89140" y="19378"/>
                  </a:lnTo>
                  <a:lnTo>
                    <a:pt x="89140" y="0"/>
                  </a:lnTo>
                  <a:lnTo>
                    <a:pt x="350903" y="0"/>
                  </a:lnTo>
                  <a:lnTo>
                    <a:pt x="350903" y="9302"/>
                  </a:lnTo>
                  <a:lnTo>
                    <a:pt x="98442" y="9302"/>
                  </a:lnTo>
                  <a:lnTo>
                    <a:pt x="98442" y="28680"/>
                  </a:lnTo>
                  <a:lnTo>
                    <a:pt x="9302" y="2868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F400E27C-C4C0-256E-B927-4A8720E48448}"/>
                </a:ext>
              </a:extLst>
            </p:cNvPr>
            <p:cNvSpPr/>
            <p:nvPr/>
          </p:nvSpPr>
          <p:spPr>
            <a:xfrm>
              <a:off x="3159701" y="6596898"/>
              <a:ext cx="226881" cy="21471"/>
            </a:xfrm>
            <a:custGeom>
              <a:avLst/>
              <a:gdLst>
                <a:gd name="connsiteX0" fmla="*/ 9302 w 226881"/>
                <a:gd name="connsiteY0" fmla="*/ 21471 h 21471"/>
                <a:gd name="connsiteX1" fmla="*/ 0 w 226881"/>
                <a:gd name="connsiteY1" fmla="*/ 21471 h 21471"/>
                <a:gd name="connsiteX2" fmla="*/ 0 w 226881"/>
                <a:gd name="connsiteY2" fmla="*/ 0 h 21471"/>
                <a:gd name="connsiteX3" fmla="*/ 226882 w 226881"/>
                <a:gd name="connsiteY3" fmla="*/ 0 h 21471"/>
                <a:gd name="connsiteX4" fmla="*/ 226882 w 226881"/>
                <a:gd name="connsiteY4" fmla="*/ 9302 h 21471"/>
                <a:gd name="connsiteX5" fmla="*/ 9302 w 226881"/>
                <a:gd name="connsiteY5" fmla="*/ 9302 h 2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881" h="21471">
                  <a:moveTo>
                    <a:pt x="9302" y="21471"/>
                  </a:moveTo>
                  <a:lnTo>
                    <a:pt x="0" y="21471"/>
                  </a:lnTo>
                  <a:lnTo>
                    <a:pt x="0" y="0"/>
                  </a:lnTo>
                  <a:lnTo>
                    <a:pt x="226882" y="0"/>
                  </a:lnTo>
                  <a:lnTo>
                    <a:pt x="226882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02EEEABB-2268-84E1-279C-21875270C602}"/>
                </a:ext>
              </a:extLst>
            </p:cNvPr>
            <p:cNvSpPr/>
            <p:nvPr/>
          </p:nvSpPr>
          <p:spPr>
            <a:xfrm>
              <a:off x="3274653" y="6656274"/>
              <a:ext cx="111929" cy="29222"/>
            </a:xfrm>
            <a:custGeom>
              <a:avLst/>
              <a:gdLst>
                <a:gd name="connsiteX0" fmla="*/ 9302 w 111929"/>
                <a:gd name="connsiteY0" fmla="*/ 29223 h 29222"/>
                <a:gd name="connsiteX1" fmla="*/ 0 w 111929"/>
                <a:gd name="connsiteY1" fmla="*/ 29223 h 29222"/>
                <a:gd name="connsiteX2" fmla="*/ 0 w 111929"/>
                <a:gd name="connsiteY2" fmla="*/ 0 h 29222"/>
                <a:gd name="connsiteX3" fmla="*/ 111929 w 111929"/>
                <a:gd name="connsiteY3" fmla="*/ 0 h 29222"/>
                <a:gd name="connsiteX4" fmla="*/ 111929 w 111929"/>
                <a:gd name="connsiteY4" fmla="*/ 9302 h 29222"/>
                <a:gd name="connsiteX5" fmla="*/ 9302 w 111929"/>
                <a:gd name="connsiteY5" fmla="*/ 9302 h 29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929" h="29222">
                  <a:moveTo>
                    <a:pt x="9302" y="29223"/>
                  </a:moveTo>
                  <a:lnTo>
                    <a:pt x="0" y="29223"/>
                  </a:lnTo>
                  <a:lnTo>
                    <a:pt x="0" y="0"/>
                  </a:lnTo>
                  <a:lnTo>
                    <a:pt x="111929" y="0"/>
                  </a:lnTo>
                  <a:lnTo>
                    <a:pt x="111929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31F4732F-40B6-47CE-8457-8A47D7C1636C}"/>
                </a:ext>
              </a:extLst>
            </p:cNvPr>
            <p:cNvSpPr/>
            <p:nvPr/>
          </p:nvSpPr>
          <p:spPr>
            <a:xfrm>
              <a:off x="3283722" y="6550390"/>
              <a:ext cx="102860" cy="33873"/>
            </a:xfrm>
            <a:custGeom>
              <a:avLst/>
              <a:gdLst>
                <a:gd name="connsiteX0" fmla="*/ 102860 w 102860"/>
                <a:gd name="connsiteY0" fmla="*/ 33874 h 33873"/>
                <a:gd name="connsiteX1" fmla="*/ 0 w 102860"/>
                <a:gd name="connsiteY1" fmla="*/ 33874 h 33873"/>
                <a:gd name="connsiteX2" fmla="*/ 0 w 102860"/>
                <a:gd name="connsiteY2" fmla="*/ 0 h 33873"/>
                <a:gd name="connsiteX3" fmla="*/ 102860 w 102860"/>
                <a:gd name="connsiteY3" fmla="*/ 0 h 33873"/>
                <a:gd name="connsiteX4" fmla="*/ 102860 w 102860"/>
                <a:gd name="connsiteY4" fmla="*/ 9302 h 33873"/>
                <a:gd name="connsiteX5" fmla="*/ 9302 w 102860"/>
                <a:gd name="connsiteY5" fmla="*/ 9302 h 33873"/>
                <a:gd name="connsiteX6" fmla="*/ 9302 w 102860"/>
                <a:gd name="connsiteY6" fmla="*/ 24572 h 33873"/>
                <a:gd name="connsiteX7" fmla="*/ 102860 w 102860"/>
                <a:gd name="connsiteY7" fmla="*/ 24572 h 33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860" h="33873">
                  <a:moveTo>
                    <a:pt x="102860" y="33874"/>
                  </a:moveTo>
                  <a:lnTo>
                    <a:pt x="0" y="33874"/>
                  </a:lnTo>
                  <a:lnTo>
                    <a:pt x="0" y="0"/>
                  </a:lnTo>
                  <a:lnTo>
                    <a:pt x="102860" y="0"/>
                  </a:lnTo>
                  <a:lnTo>
                    <a:pt x="102860" y="9302"/>
                  </a:lnTo>
                  <a:lnTo>
                    <a:pt x="9302" y="9302"/>
                  </a:lnTo>
                  <a:lnTo>
                    <a:pt x="9302" y="24572"/>
                  </a:lnTo>
                  <a:lnTo>
                    <a:pt x="102860" y="2457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9A7553BD-45E4-EBC9-AB45-BDF810E07592}"/>
                </a:ext>
              </a:extLst>
            </p:cNvPr>
            <p:cNvSpPr/>
            <p:nvPr/>
          </p:nvSpPr>
          <p:spPr>
            <a:xfrm>
              <a:off x="3336664" y="6408308"/>
              <a:ext cx="26122" cy="129912"/>
            </a:xfrm>
            <a:custGeom>
              <a:avLst/>
              <a:gdLst>
                <a:gd name="connsiteX0" fmla="*/ 26122 w 26122"/>
                <a:gd name="connsiteY0" fmla="*/ 129913 h 129912"/>
                <a:gd name="connsiteX1" fmla="*/ 16820 w 26122"/>
                <a:gd name="connsiteY1" fmla="*/ 129913 h 129912"/>
                <a:gd name="connsiteX2" fmla="*/ 16820 w 26122"/>
                <a:gd name="connsiteY2" fmla="*/ 9302 h 129912"/>
                <a:gd name="connsiteX3" fmla="*/ 9302 w 26122"/>
                <a:gd name="connsiteY3" fmla="*/ 9302 h 129912"/>
                <a:gd name="connsiteX4" fmla="*/ 9302 w 26122"/>
                <a:gd name="connsiteY4" fmla="*/ 129913 h 129912"/>
                <a:gd name="connsiteX5" fmla="*/ 0 w 26122"/>
                <a:gd name="connsiteY5" fmla="*/ 129913 h 129912"/>
                <a:gd name="connsiteX6" fmla="*/ 0 w 26122"/>
                <a:gd name="connsiteY6" fmla="*/ 0 h 129912"/>
                <a:gd name="connsiteX7" fmla="*/ 26122 w 26122"/>
                <a:gd name="connsiteY7" fmla="*/ 0 h 12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22" h="129912">
                  <a:moveTo>
                    <a:pt x="26122" y="129913"/>
                  </a:moveTo>
                  <a:lnTo>
                    <a:pt x="16820" y="129913"/>
                  </a:lnTo>
                  <a:lnTo>
                    <a:pt x="16820" y="9302"/>
                  </a:lnTo>
                  <a:lnTo>
                    <a:pt x="9302" y="9302"/>
                  </a:lnTo>
                  <a:lnTo>
                    <a:pt x="9302" y="129913"/>
                  </a:lnTo>
                  <a:lnTo>
                    <a:pt x="0" y="129913"/>
                  </a:lnTo>
                  <a:lnTo>
                    <a:pt x="0" y="0"/>
                  </a:lnTo>
                  <a:lnTo>
                    <a:pt x="26122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2A859950-A020-014F-6324-3BFBBB9ADACD}"/>
                </a:ext>
              </a:extLst>
            </p:cNvPr>
            <p:cNvSpPr/>
            <p:nvPr/>
          </p:nvSpPr>
          <p:spPr>
            <a:xfrm rot="-2534155">
              <a:off x="3135314" y="6499335"/>
              <a:ext cx="225026" cy="9301"/>
            </a:xfrm>
            <a:custGeom>
              <a:avLst/>
              <a:gdLst>
                <a:gd name="connsiteX0" fmla="*/ 0 w 225026"/>
                <a:gd name="connsiteY0" fmla="*/ 0 h 9301"/>
                <a:gd name="connsiteX1" fmla="*/ 225027 w 225026"/>
                <a:gd name="connsiteY1" fmla="*/ 0 h 9301"/>
                <a:gd name="connsiteX2" fmla="*/ 225027 w 225026"/>
                <a:gd name="connsiteY2" fmla="*/ 9302 h 9301"/>
                <a:gd name="connsiteX3" fmla="*/ 0 w 225026"/>
                <a:gd name="connsiteY3" fmla="*/ 9302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026" h="9301">
                  <a:moveTo>
                    <a:pt x="0" y="0"/>
                  </a:moveTo>
                  <a:lnTo>
                    <a:pt x="225027" y="0"/>
                  </a:lnTo>
                  <a:lnTo>
                    <a:pt x="225027" y="9302"/>
                  </a:lnTo>
                  <a:lnTo>
                    <a:pt x="0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A20C91D6-E673-AABB-AE8A-24EFB003509F}"/>
                </a:ext>
              </a:extLst>
            </p:cNvPr>
            <p:cNvSpPr/>
            <p:nvPr/>
          </p:nvSpPr>
          <p:spPr>
            <a:xfrm rot="-2533670">
              <a:off x="3181539" y="6514236"/>
              <a:ext cx="171774" cy="9301"/>
            </a:xfrm>
            <a:custGeom>
              <a:avLst/>
              <a:gdLst>
                <a:gd name="connsiteX0" fmla="*/ 0 w 171774"/>
                <a:gd name="connsiteY0" fmla="*/ 0 h 9301"/>
                <a:gd name="connsiteX1" fmla="*/ 171775 w 171774"/>
                <a:gd name="connsiteY1" fmla="*/ 0 h 9301"/>
                <a:gd name="connsiteX2" fmla="*/ 171775 w 171774"/>
                <a:gd name="connsiteY2" fmla="*/ 9302 h 9301"/>
                <a:gd name="connsiteX3" fmla="*/ 0 w 171774"/>
                <a:gd name="connsiteY3" fmla="*/ 9302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774" h="9301">
                  <a:moveTo>
                    <a:pt x="0" y="0"/>
                  </a:moveTo>
                  <a:lnTo>
                    <a:pt x="171775" y="0"/>
                  </a:lnTo>
                  <a:lnTo>
                    <a:pt x="171775" y="9302"/>
                  </a:lnTo>
                  <a:lnTo>
                    <a:pt x="0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多边形: 形状 63">
              <a:extLst>
                <a:ext uri="{FF2B5EF4-FFF2-40B4-BE49-F238E27FC236}">
                  <a16:creationId xmlns:a16="http://schemas.microsoft.com/office/drawing/2014/main" id="{24D6BA32-63CF-05F2-85E6-ACFC73111973}"/>
                </a:ext>
              </a:extLst>
            </p:cNvPr>
            <p:cNvSpPr/>
            <p:nvPr/>
          </p:nvSpPr>
          <p:spPr>
            <a:xfrm>
              <a:off x="3399993" y="6482865"/>
              <a:ext cx="256104" cy="202630"/>
            </a:xfrm>
            <a:custGeom>
              <a:avLst/>
              <a:gdLst>
                <a:gd name="connsiteX0" fmla="*/ 20929 w 256104"/>
                <a:gd name="connsiteY0" fmla="*/ 202631 h 202630"/>
                <a:gd name="connsiteX1" fmla="*/ 11627 w 256104"/>
                <a:gd name="connsiteY1" fmla="*/ 202631 h 202630"/>
                <a:gd name="connsiteX2" fmla="*/ 11627 w 256104"/>
                <a:gd name="connsiteY2" fmla="*/ 177594 h 202630"/>
                <a:gd name="connsiteX3" fmla="*/ 0 w 256104"/>
                <a:gd name="connsiteY3" fmla="*/ 177594 h 202630"/>
                <a:gd name="connsiteX4" fmla="*/ 0 w 256104"/>
                <a:gd name="connsiteY4" fmla="*/ 78609 h 202630"/>
                <a:gd name="connsiteX5" fmla="*/ 38447 w 256104"/>
                <a:gd name="connsiteY5" fmla="*/ 15591 h 202630"/>
                <a:gd name="connsiteX6" fmla="*/ 115340 w 256104"/>
                <a:gd name="connsiteY6" fmla="*/ 2336 h 202630"/>
                <a:gd name="connsiteX7" fmla="*/ 256104 w 256104"/>
                <a:gd name="connsiteY7" fmla="*/ 66362 h 202630"/>
                <a:gd name="connsiteX8" fmla="*/ 249361 w 256104"/>
                <a:gd name="connsiteY8" fmla="*/ 72718 h 202630"/>
                <a:gd name="connsiteX9" fmla="*/ 113635 w 256104"/>
                <a:gd name="connsiteY9" fmla="*/ 11405 h 202630"/>
                <a:gd name="connsiteX10" fmla="*/ 43873 w 256104"/>
                <a:gd name="connsiteY10" fmla="*/ 23032 h 202630"/>
                <a:gd name="connsiteX11" fmla="*/ 9224 w 256104"/>
                <a:gd name="connsiteY11" fmla="*/ 79229 h 202630"/>
                <a:gd name="connsiteX12" fmla="*/ 9302 w 256104"/>
                <a:gd name="connsiteY12" fmla="*/ 168137 h 202630"/>
                <a:gd name="connsiteX13" fmla="*/ 20929 w 256104"/>
                <a:gd name="connsiteY13" fmla="*/ 168137 h 202630"/>
                <a:gd name="connsiteX14" fmla="*/ 20929 w 256104"/>
                <a:gd name="connsiteY14" fmla="*/ 202631 h 20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6104" h="202630">
                  <a:moveTo>
                    <a:pt x="20929" y="202631"/>
                  </a:moveTo>
                  <a:lnTo>
                    <a:pt x="11627" y="202631"/>
                  </a:lnTo>
                  <a:lnTo>
                    <a:pt x="11627" y="177594"/>
                  </a:lnTo>
                  <a:lnTo>
                    <a:pt x="0" y="177594"/>
                  </a:lnTo>
                  <a:lnTo>
                    <a:pt x="0" y="78609"/>
                  </a:lnTo>
                  <a:cubicBezTo>
                    <a:pt x="310" y="76284"/>
                    <a:pt x="6744" y="37992"/>
                    <a:pt x="38447" y="15591"/>
                  </a:cubicBezTo>
                  <a:cubicBezTo>
                    <a:pt x="58755" y="1173"/>
                    <a:pt x="84645" y="-3245"/>
                    <a:pt x="115340" y="2336"/>
                  </a:cubicBezTo>
                  <a:cubicBezTo>
                    <a:pt x="211302" y="19854"/>
                    <a:pt x="254321" y="64502"/>
                    <a:pt x="256104" y="66362"/>
                  </a:cubicBezTo>
                  <a:lnTo>
                    <a:pt x="249361" y="72718"/>
                  </a:lnTo>
                  <a:cubicBezTo>
                    <a:pt x="248973" y="72253"/>
                    <a:pt x="206418" y="28381"/>
                    <a:pt x="113635" y="11405"/>
                  </a:cubicBezTo>
                  <a:cubicBezTo>
                    <a:pt x="85575" y="6289"/>
                    <a:pt x="62088" y="10165"/>
                    <a:pt x="43873" y="23032"/>
                  </a:cubicBezTo>
                  <a:cubicBezTo>
                    <a:pt x="15348" y="43186"/>
                    <a:pt x="9302" y="78919"/>
                    <a:pt x="9224" y="79229"/>
                  </a:cubicBezTo>
                  <a:lnTo>
                    <a:pt x="9302" y="168137"/>
                  </a:lnTo>
                  <a:lnTo>
                    <a:pt x="20929" y="168137"/>
                  </a:lnTo>
                  <a:lnTo>
                    <a:pt x="20929" y="20263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id="{1B4F8058-C03D-6357-93CD-A56B26AD4C64}"/>
                </a:ext>
              </a:extLst>
            </p:cNvPr>
            <p:cNvSpPr/>
            <p:nvPr/>
          </p:nvSpPr>
          <p:spPr>
            <a:xfrm rot="-3552964">
              <a:off x="3403928" y="6412755"/>
              <a:ext cx="9301" cy="90225"/>
            </a:xfrm>
            <a:custGeom>
              <a:avLst/>
              <a:gdLst>
                <a:gd name="connsiteX0" fmla="*/ 0 w 9301"/>
                <a:gd name="connsiteY0" fmla="*/ 0 h 90225"/>
                <a:gd name="connsiteX1" fmla="*/ 9302 w 9301"/>
                <a:gd name="connsiteY1" fmla="*/ 0 h 90225"/>
                <a:gd name="connsiteX2" fmla="*/ 9302 w 9301"/>
                <a:gd name="connsiteY2" fmla="*/ 90225 h 90225"/>
                <a:gd name="connsiteX3" fmla="*/ 0 w 9301"/>
                <a:gd name="connsiteY3" fmla="*/ 90225 h 9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" h="90225">
                  <a:moveTo>
                    <a:pt x="0" y="0"/>
                  </a:moveTo>
                  <a:lnTo>
                    <a:pt x="9302" y="0"/>
                  </a:lnTo>
                  <a:lnTo>
                    <a:pt x="9302" y="90225"/>
                  </a:lnTo>
                  <a:lnTo>
                    <a:pt x="0" y="902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DC2A8AD1-3E63-BF37-B82C-F901B7A519F2}"/>
                </a:ext>
              </a:extLst>
            </p:cNvPr>
            <p:cNvSpPr/>
            <p:nvPr/>
          </p:nvSpPr>
          <p:spPr>
            <a:xfrm>
              <a:off x="3505953" y="6139569"/>
              <a:ext cx="41547" cy="337105"/>
            </a:xfrm>
            <a:custGeom>
              <a:avLst/>
              <a:gdLst>
                <a:gd name="connsiteX0" fmla="*/ 41547 w 41547"/>
                <a:gd name="connsiteY0" fmla="*/ 337106 h 337105"/>
                <a:gd name="connsiteX1" fmla="*/ 32246 w 41547"/>
                <a:gd name="connsiteY1" fmla="*/ 337106 h 337105"/>
                <a:gd name="connsiteX2" fmla="*/ 32246 w 41547"/>
                <a:gd name="connsiteY2" fmla="*/ 9302 h 337105"/>
                <a:gd name="connsiteX3" fmla="*/ 9302 w 41547"/>
                <a:gd name="connsiteY3" fmla="*/ 9302 h 337105"/>
                <a:gd name="connsiteX4" fmla="*/ 9302 w 41547"/>
                <a:gd name="connsiteY4" fmla="*/ 329355 h 337105"/>
                <a:gd name="connsiteX5" fmla="*/ 0 w 41547"/>
                <a:gd name="connsiteY5" fmla="*/ 329355 h 337105"/>
                <a:gd name="connsiteX6" fmla="*/ 0 w 41547"/>
                <a:gd name="connsiteY6" fmla="*/ 0 h 337105"/>
                <a:gd name="connsiteX7" fmla="*/ 41547 w 41547"/>
                <a:gd name="connsiteY7" fmla="*/ 0 h 337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47" h="337105">
                  <a:moveTo>
                    <a:pt x="41547" y="337106"/>
                  </a:moveTo>
                  <a:lnTo>
                    <a:pt x="32246" y="337106"/>
                  </a:lnTo>
                  <a:lnTo>
                    <a:pt x="32246" y="9302"/>
                  </a:lnTo>
                  <a:lnTo>
                    <a:pt x="9302" y="9302"/>
                  </a:lnTo>
                  <a:lnTo>
                    <a:pt x="9302" y="329355"/>
                  </a:lnTo>
                  <a:lnTo>
                    <a:pt x="0" y="329355"/>
                  </a:lnTo>
                  <a:lnTo>
                    <a:pt x="0" y="0"/>
                  </a:lnTo>
                  <a:lnTo>
                    <a:pt x="41547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22333906-0FBE-B930-E13D-7223FB1BEDFD}"/>
                </a:ext>
              </a:extLst>
            </p:cNvPr>
            <p:cNvSpPr/>
            <p:nvPr/>
          </p:nvSpPr>
          <p:spPr>
            <a:xfrm>
              <a:off x="3557577" y="6148638"/>
              <a:ext cx="46818" cy="349585"/>
            </a:xfrm>
            <a:custGeom>
              <a:avLst/>
              <a:gdLst>
                <a:gd name="connsiteX0" fmla="*/ 46818 w 46818"/>
                <a:gd name="connsiteY0" fmla="*/ 349585 h 349585"/>
                <a:gd name="connsiteX1" fmla="*/ 37516 w 46818"/>
                <a:gd name="connsiteY1" fmla="*/ 349585 h 349585"/>
                <a:gd name="connsiteX2" fmla="*/ 37516 w 46818"/>
                <a:gd name="connsiteY2" fmla="*/ 9302 h 349585"/>
                <a:gd name="connsiteX3" fmla="*/ 9302 w 46818"/>
                <a:gd name="connsiteY3" fmla="*/ 9302 h 349585"/>
                <a:gd name="connsiteX4" fmla="*/ 9302 w 46818"/>
                <a:gd name="connsiteY4" fmla="*/ 340206 h 349585"/>
                <a:gd name="connsiteX5" fmla="*/ 0 w 46818"/>
                <a:gd name="connsiteY5" fmla="*/ 340206 h 349585"/>
                <a:gd name="connsiteX6" fmla="*/ 0 w 46818"/>
                <a:gd name="connsiteY6" fmla="*/ 0 h 349585"/>
                <a:gd name="connsiteX7" fmla="*/ 46818 w 46818"/>
                <a:gd name="connsiteY7" fmla="*/ 0 h 349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18" h="349585">
                  <a:moveTo>
                    <a:pt x="46818" y="349585"/>
                  </a:moveTo>
                  <a:lnTo>
                    <a:pt x="37516" y="349585"/>
                  </a:lnTo>
                  <a:lnTo>
                    <a:pt x="37516" y="9302"/>
                  </a:lnTo>
                  <a:lnTo>
                    <a:pt x="9302" y="9302"/>
                  </a:lnTo>
                  <a:lnTo>
                    <a:pt x="9302" y="340206"/>
                  </a:lnTo>
                  <a:lnTo>
                    <a:pt x="0" y="340206"/>
                  </a:lnTo>
                  <a:lnTo>
                    <a:pt x="0" y="0"/>
                  </a:lnTo>
                  <a:lnTo>
                    <a:pt x="46818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4B3ECD52-208A-C2A9-7498-A3D7D4A4B1FC}"/>
                </a:ext>
              </a:extLst>
            </p:cNvPr>
            <p:cNvSpPr/>
            <p:nvPr/>
          </p:nvSpPr>
          <p:spPr>
            <a:xfrm>
              <a:off x="3595094" y="5985860"/>
              <a:ext cx="217270" cy="525928"/>
            </a:xfrm>
            <a:custGeom>
              <a:avLst/>
              <a:gdLst>
                <a:gd name="connsiteX0" fmla="*/ 217270 w 217270"/>
                <a:gd name="connsiteY0" fmla="*/ 525928 h 525928"/>
                <a:gd name="connsiteX1" fmla="*/ 207968 w 217270"/>
                <a:gd name="connsiteY1" fmla="*/ 525928 h 525928"/>
                <a:gd name="connsiteX2" fmla="*/ 207968 w 217270"/>
                <a:gd name="connsiteY2" fmla="*/ 107434 h 525928"/>
                <a:gd name="connsiteX3" fmla="*/ 174405 w 217270"/>
                <a:gd name="connsiteY3" fmla="*/ 107434 h 525928"/>
                <a:gd name="connsiteX4" fmla="*/ 174405 w 217270"/>
                <a:gd name="connsiteY4" fmla="*/ 9302 h 525928"/>
                <a:gd name="connsiteX5" fmla="*/ 49299 w 217270"/>
                <a:gd name="connsiteY5" fmla="*/ 9302 h 525928"/>
                <a:gd name="connsiteX6" fmla="*/ 49299 w 217270"/>
                <a:gd name="connsiteY6" fmla="*/ 141074 h 525928"/>
                <a:gd name="connsiteX7" fmla="*/ 9302 w 217270"/>
                <a:gd name="connsiteY7" fmla="*/ 141074 h 525928"/>
                <a:gd name="connsiteX8" fmla="*/ 9302 w 217270"/>
                <a:gd name="connsiteY8" fmla="*/ 150608 h 525928"/>
                <a:gd name="connsiteX9" fmla="*/ 0 w 217270"/>
                <a:gd name="connsiteY9" fmla="*/ 150608 h 525928"/>
                <a:gd name="connsiteX10" fmla="*/ 0 w 217270"/>
                <a:gd name="connsiteY10" fmla="*/ 131773 h 525928"/>
                <a:gd name="connsiteX11" fmla="*/ 39997 w 217270"/>
                <a:gd name="connsiteY11" fmla="*/ 131773 h 525928"/>
                <a:gd name="connsiteX12" fmla="*/ 39997 w 217270"/>
                <a:gd name="connsiteY12" fmla="*/ 0 h 525928"/>
                <a:gd name="connsiteX13" fmla="*/ 183707 w 217270"/>
                <a:gd name="connsiteY13" fmla="*/ 0 h 525928"/>
                <a:gd name="connsiteX14" fmla="*/ 183707 w 217270"/>
                <a:gd name="connsiteY14" fmla="*/ 98132 h 525928"/>
                <a:gd name="connsiteX15" fmla="*/ 217270 w 217270"/>
                <a:gd name="connsiteY15" fmla="*/ 98132 h 525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7270" h="525928">
                  <a:moveTo>
                    <a:pt x="217270" y="525928"/>
                  </a:moveTo>
                  <a:lnTo>
                    <a:pt x="207968" y="525928"/>
                  </a:lnTo>
                  <a:lnTo>
                    <a:pt x="207968" y="107434"/>
                  </a:lnTo>
                  <a:lnTo>
                    <a:pt x="174405" y="107434"/>
                  </a:lnTo>
                  <a:lnTo>
                    <a:pt x="174405" y="9302"/>
                  </a:lnTo>
                  <a:lnTo>
                    <a:pt x="49299" y="9302"/>
                  </a:lnTo>
                  <a:lnTo>
                    <a:pt x="49299" y="141074"/>
                  </a:lnTo>
                  <a:lnTo>
                    <a:pt x="9302" y="141074"/>
                  </a:lnTo>
                  <a:lnTo>
                    <a:pt x="9302" y="150608"/>
                  </a:lnTo>
                  <a:lnTo>
                    <a:pt x="0" y="150608"/>
                  </a:lnTo>
                  <a:lnTo>
                    <a:pt x="0" y="131773"/>
                  </a:lnTo>
                  <a:lnTo>
                    <a:pt x="39997" y="131773"/>
                  </a:lnTo>
                  <a:lnTo>
                    <a:pt x="39997" y="0"/>
                  </a:lnTo>
                  <a:lnTo>
                    <a:pt x="183707" y="0"/>
                  </a:lnTo>
                  <a:lnTo>
                    <a:pt x="183707" y="98132"/>
                  </a:lnTo>
                  <a:lnTo>
                    <a:pt x="217270" y="9813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0588CF51-A2FA-DB48-4616-FDF7360587F4}"/>
                </a:ext>
              </a:extLst>
            </p:cNvPr>
            <p:cNvSpPr/>
            <p:nvPr/>
          </p:nvSpPr>
          <p:spPr>
            <a:xfrm>
              <a:off x="3595094" y="5864707"/>
              <a:ext cx="210836" cy="245950"/>
            </a:xfrm>
            <a:custGeom>
              <a:avLst/>
              <a:gdLst>
                <a:gd name="connsiteX0" fmla="*/ 9302 w 210836"/>
                <a:gd name="connsiteY0" fmla="*/ 245950 h 245950"/>
                <a:gd name="connsiteX1" fmla="*/ 0 w 210836"/>
                <a:gd name="connsiteY1" fmla="*/ 245950 h 245950"/>
                <a:gd name="connsiteX2" fmla="*/ 0 w 210836"/>
                <a:gd name="connsiteY2" fmla="*/ 216727 h 245950"/>
                <a:gd name="connsiteX3" fmla="*/ 21936 w 210836"/>
                <a:gd name="connsiteY3" fmla="*/ 216727 h 245950"/>
                <a:gd name="connsiteX4" fmla="*/ 21936 w 210836"/>
                <a:gd name="connsiteY4" fmla="*/ 102240 h 245950"/>
                <a:gd name="connsiteX5" fmla="*/ 57825 w 210836"/>
                <a:gd name="connsiteY5" fmla="*/ 102240 h 245950"/>
                <a:gd name="connsiteX6" fmla="*/ 57825 w 210836"/>
                <a:gd name="connsiteY6" fmla="*/ 66662 h 245950"/>
                <a:gd name="connsiteX7" fmla="*/ 124487 w 210836"/>
                <a:gd name="connsiteY7" fmla="*/ 0 h 245950"/>
                <a:gd name="connsiteX8" fmla="*/ 188823 w 210836"/>
                <a:gd name="connsiteY8" fmla="*/ 64414 h 245950"/>
                <a:gd name="connsiteX9" fmla="*/ 188823 w 210836"/>
                <a:gd name="connsiteY9" fmla="*/ 104333 h 245950"/>
                <a:gd name="connsiteX10" fmla="*/ 210837 w 210836"/>
                <a:gd name="connsiteY10" fmla="*/ 104333 h 245950"/>
                <a:gd name="connsiteX11" fmla="*/ 210837 w 210836"/>
                <a:gd name="connsiteY11" fmla="*/ 207193 h 245950"/>
                <a:gd name="connsiteX12" fmla="*/ 201535 w 210836"/>
                <a:gd name="connsiteY12" fmla="*/ 207193 h 245950"/>
                <a:gd name="connsiteX13" fmla="*/ 201535 w 210836"/>
                <a:gd name="connsiteY13" fmla="*/ 113635 h 245950"/>
                <a:gd name="connsiteX14" fmla="*/ 179521 w 210836"/>
                <a:gd name="connsiteY14" fmla="*/ 113635 h 245950"/>
                <a:gd name="connsiteX15" fmla="*/ 179521 w 210836"/>
                <a:gd name="connsiteY15" fmla="*/ 68289 h 245950"/>
                <a:gd name="connsiteX16" fmla="*/ 124487 w 210836"/>
                <a:gd name="connsiteY16" fmla="*/ 13177 h 245950"/>
                <a:gd name="connsiteX17" fmla="*/ 67127 w 210836"/>
                <a:gd name="connsiteY17" fmla="*/ 70537 h 245950"/>
                <a:gd name="connsiteX18" fmla="*/ 67127 w 210836"/>
                <a:gd name="connsiteY18" fmla="*/ 111542 h 245950"/>
                <a:gd name="connsiteX19" fmla="*/ 31238 w 210836"/>
                <a:gd name="connsiteY19" fmla="*/ 111542 h 245950"/>
                <a:gd name="connsiteX20" fmla="*/ 31238 w 210836"/>
                <a:gd name="connsiteY20" fmla="*/ 226029 h 245950"/>
                <a:gd name="connsiteX21" fmla="*/ 9302 w 210836"/>
                <a:gd name="connsiteY21" fmla="*/ 226029 h 245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10836" h="245950">
                  <a:moveTo>
                    <a:pt x="9302" y="245950"/>
                  </a:moveTo>
                  <a:lnTo>
                    <a:pt x="0" y="245950"/>
                  </a:lnTo>
                  <a:lnTo>
                    <a:pt x="0" y="216727"/>
                  </a:lnTo>
                  <a:lnTo>
                    <a:pt x="21936" y="216727"/>
                  </a:lnTo>
                  <a:lnTo>
                    <a:pt x="21936" y="102240"/>
                  </a:lnTo>
                  <a:lnTo>
                    <a:pt x="57825" y="102240"/>
                  </a:lnTo>
                  <a:lnTo>
                    <a:pt x="57825" y="66662"/>
                  </a:lnTo>
                  <a:lnTo>
                    <a:pt x="124487" y="0"/>
                  </a:lnTo>
                  <a:lnTo>
                    <a:pt x="188823" y="64414"/>
                  </a:lnTo>
                  <a:lnTo>
                    <a:pt x="188823" y="104333"/>
                  </a:lnTo>
                  <a:lnTo>
                    <a:pt x="210837" y="104333"/>
                  </a:lnTo>
                  <a:lnTo>
                    <a:pt x="210837" y="207193"/>
                  </a:lnTo>
                  <a:lnTo>
                    <a:pt x="201535" y="207193"/>
                  </a:lnTo>
                  <a:lnTo>
                    <a:pt x="201535" y="113635"/>
                  </a:lnTo>
                  <a:lnTo>
                    <a:pt x="179521" y="113635"/>
                  </a:lnTo>
                  <a:lnTo>
                    <a:pt x="179521" y="68289"/>
                  </a:lnTo>
                  <a:lnTo>
                    <a:pt x="124487" y="13177"/>
                  </a:lnTo>
                  <a:lnTo>
                    <a:pt x="67127" y="70537"/>
                  </a:lnTo>
                  <a:lnTo>
                    <a:pt x="67127" y="111542"/>
                  </a:lnTo>
                  <a:lnTo>
                    <a:pt x="31238" y="111542"/>
                  </a:lnTo>
                  <a:lnTo>
                    <a:pt x="31238" y="226029"/>
                  </a:lnTo>
                  <a:lnTo>
                    <a:pt x="9302" y="22602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4C7C7007-2754-FBDA-B300-9E3BC77BE516}"/>
                </a:ext>
              </a:extLst>
            </p:cNvPr>
            <p:cNvSpPr/>
            <p:nvPr/>
          </p:nvSpPr>
          <p:spPr>
            <a:xfrm>
              <a:off x="3818022" y="6093061"/>
              <a:ext cx="31780" cy="418727"/>
            </a:xfrm>
            <a:custGeom>
              <a:avLst/>
              <a:gdLst>
                <a:gd name="connsiteX0" fmla="*/ 31780 w 31780"/>
                <a:gd name="connsiteY0" fmla="*/ 418728 h 418727"/>
                <a:gd name="connsiteX1" fmla="*/ 22479 w 31780"/>
                <a:gd name="connsiteY1" fmla="*/ 418728 h 418727"/>
                <a:gd name="connsiteX2" fmla="*/ 22479 w 31780"/>
                <a:gd name="connsiteY2" fmla="*/ 9302 h 418727"/>
                <a:gd name="connsiteX3" fmla="*/ 0 w 31780"/>
                <a:gd name="connsiteY3" fmla="*/ 9302 h 418727"/>
                <a:gd name="connsiteX4" fmla="*/ 0 w 31780"/>
                <a:gd name="connsiteY4" fmla="*/ 0 h 418727"/>
                <a:gd name="connsiteX5" fmla="*/ 31780 w 31780"/>
                <a:gd name="connsiteY5" fmla="*/ 0 h 418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0" h="418727">
                  <a:moveTo>
                    <a:pt x="31780" y="418728"/>
                  </a:moveTo>
                  <a:lnTo>
                    <a:pt x="22479" y="418728"/>
                  </a:lnTo>
                  <a:lnTo>
                    <a:pt x="22479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31780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:a16="http://schemas.microsoft.com/office/drawing/2014/main" id="{D66E01BD-A270-EAD4-D36D-F8E18935618D}"/>
                </a:ext>
              </a:extLst>
            </p:cNvPr>
            <p:cNvSpPr/>
            <p:nvPr/>
          </p:nvSpPr>
          <p:spPr>
            <a:xfrm>
              <a:off x="3699117" y="5760141"/>
              <a:ext cx="40849" cy="127819"/>
            </a:xfrm>
            <a:custGeom>
              <a:avLst/>
              <a:gdLst>
                <a:gd name="connsiteX0" fmla="*/ 9147 w 40849"/>
                <a:gd name="connsiteY0" fmla="*/ 127820 h 127819"/>
                <a:gd name="connsiteX1" fmla="*/ 0 w 40849"/>
                <a:gd name="connsiteY1" fmla="*/ 126192 h 127819"/>
                <a:gd name="connsiteX2" fmla="*/ 22479 w 40849"/>
                <a:gd name="connsiteY2" fmla="*/ 0 h 127819"/>
                <a:gd name="connsiteX3" fmla="*/ 40850 w 40849"/>
                <a:gd name="connsiteY3" fmla="*/ 126347 h 127819"/>
                <a:gd name="connsiteX4" fmla="*/ 31625 w 40849"/>
                <a:gd name="connsiteY4" fmla="*/ 127665 h 127819"/>
                <a:gd name="connsiteX5" fmla="*/ 21549 w 40849"/>
                <a:gd name="connsiteY5" fmla="*/ 58290 h 12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849" h="127819">
                  <a:moveTo>
                    <a:pt x="9147" y="127820"/>
                  </a:moveTo>
                  <a:lnTo>
                    <a:pt x="0" y="126192"/>
                  </a:lnTo>
                  <a:lnTo>
                    <a:pt x="22479" y="0"/>
                  </a:lnTo>
                  <a:lnTo>
                    <a:pt x="40850" y="126347"/>
                  </a:lnTo>
                  <a:lnTo>
                    <a:pt x="31625" y="127665"/>
                  </a:lnTo>
                  <a:lnTo>
                    <a:pt x="21549" y="5829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" name="任意多边形: 形状 71">
              <a:extLst>
                <a:ext uri="{FF2B5EF4-FFF2-40B4-BE49-F238E27FC236}">
                  <a16:creationId xmlns:a16="http://schemas.microsoft.com/office/drawing/2014/main" id="{5F04B0E3-9E2F-1795-2CEF-E5772E2EDEE3}"/>
                </a:ext>
              </a:extLst>
            </p:cNvPr>
            <p:cNvSpPr/>
            <p:nvPr/>
          </p:nvSpPr>
          <p:spPr>
            <a:xfrm>
              <a:off x="3656407" y="6067869"/>
              <a:ext cx="101077" cy="34493"/>
            </a:xfrm>
            <a:custGeom>
              <a:avLst/>
              <a:gdLst>
                <a:gd name="connsiteX0" fmla="*/ 101077 w 101077"/>
                <a:gd name="connsiteY0" fmla="*/ 34494 h 34493"/>
                <a:gd name="connsiteX1" fmla="*/ 0 w 101077"/>
                <a:gd name="connsiteY1" fmla="*/ 34494 h 34493"/>
                <a:gd name="connsiteX2" fmla="*/ 0 w 101077"/>
                <a:gd name="connsiteY2" fmla="*/ 8759 h 34493"/>
                <a:gd name="connsiteX3" fmla="*/ 32323 w 101077"/>
                <a:gd name="connsiteY3" fmla="*/ 8759 h 34493"/>
                <a:gd name="connsiteX4" fmla="*/ 32323 w 101077"/>
                <a:gd name="connsiteY4" fmla="*/ 0 h 34493"/>
                <a:gd name="connsiteX5" fmla="*/ 101077 w 101077"/>
                <a:gd name="connsiteY5" fmla="*/ 0 h 34493"/>
                <a:gd name="connsiteX6" fmla="*/ 101077 w 101077"/>
                <a:gd name="connsiteY6" fmla="*/ 34494 h 34493"/>
                <a:gd name="connsiteX7" fmla="*/ 9302 w 101077"/>
                <a:gd name="connsiteY7" fmla="*/ 25192 h 34493"/>
                <a:gd name="connsiteX8" fmla="*/ 91698 w 101077"/>
                <a:gd name="connsiteY8" fmla="*/ 25192 h 34493"/>
                <a:gd name="connsiteX9" fmla="*/ 91698 w 101077"/>
                <a:gd name="connsiteY9" fmla="*/ 9302 h 34493"/>
                <a:gd name="connsiteX10" fmla="*/ 41547 w 101077"/>
                <a:gd name="connsiteY10" fmla="*/ 9302 h 34493"/>
                <a:gd name="connsiteX11" fmla="*/ 41547 w 101077"/>
                <a:gd name="connsiteY11" fmla="*/ 18061 h 34493"/>
                <a:gd name="connsiteX12" fmla="*/ 9224 w 101077"/>
                <a:gd name="connsiteY12" fmla="*/ 18061 h 34493"/>
                <a:gd name="connsiteX13" fmla="*/ 9224 w 101077"/>
                <a:gd name="connsiteY13" fmla="*/ 25192 h 34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1077" h="34493">
                  <a:moveTo>
                    <a:pt x="101077" y="34494"/>
                  </a:moveTo>
                  <a:lnTo>
                    <a:pt x="0" y="34494"/>
                  </a:lnTo>
                  <a:lnTo>
                    <a:pt x="0" y="8759"/>
                  </a:lnTo>
                  <a:lnTo>
                    <a:pt x="32323" y="8759"/>
                  </a:lnTo>
                  <a:lnTo>
                    <a:pt x="32323" y="0"/>
                  </a:lnTo>
                  <a:lnTo>
                    <a:pt x="101077" y="0"/>
                  </a:lnTo>
                  <a:lnTo>
                    <a:pt x="101077" y="34494"/>
                  </a:lnTo>
                  <a:close/>
                  <a:moveTo>
                    <a:pt x="9302" y="25192"/>
                  </a:moveTo>
                  <a:lnTo>
                    <a:pt x="91698" y="25192"/>
                  </a:lnTo>
                  <a:lnTo>
                    <a:pt x="91698" y="9302"/>
                  </a:lnTo>
                  <a:lnTo>
                    <a:pt x="41547" y="9302"/>
                  </a:lnTo>
                  <a:lnTo>
                    <a:pt x="41547" y="18061"/>
                  </a:lnTo>
                  <a:lnTo>
                    <a:pt x="9224" y="18061"/>
                  </a:lnTo>
                  <a:lnTo>
                    <a:pt x="9224" y="2519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E35C5499-5C15-7EA0-49DD-47B96ECF7B10}"/>
                </a:ext>
              </a:extLst>
            </p:cNvPr>
            <p:cNvSpPr/>
            <p:nvPr/>
          </p:nvSpPr>
          <p:spPr>
            <a:xfrm>
              <a:off x="3421619" y="6520703"/>
              <a:ext cx="540578" cy="164793"/>
            </a:xfrm>
            <a:custGeom>
              <a:avLst/>
              <a:gdLst>
                <a:gd name="connsiteX0" fmla="*/ 540579 w 540578"/>
                <a:gd name="connsiteY0" fmla="*/ 164794 h 164793"/>
                <a:gd name="connsiteX1" fmla="*/ 531277 w 540578"/>
                <a:gd name="connsiteY1" fmla="*/ 164794 h 164793"/>
                <a:gd name="connsiteX2" fmla="*/ 531277 w 540578"/>
                <a:gd name="connsiteY2" fmla="*/ 101000 h 164793"/>
                <a:gd name="connsiteX3" fmla="*/ 500272 w 540578"/>
                <a:gd name="connsiteY3" fmla="*/ 101000 h 164793"/>
                <a:gd name="connsiteX4" fmla="*/ 500272 w 540578"/>
                <a:gd name="connsiteY4" fmla="*/ 9302 h 164793"/>
                <a:gd name="connsiteX5" fmla="*/ 423533 w 540578"/>
                <a:gd name="connsiteY5" fmla="*/ 9302 h 164793"/>
                <a:gd name="connsiteX6" fmla="*/ 211844 w 540578"/>
                <a:gd name="connsiteY6" fmla="*/ 65034 h 164793"/>
                <a:gd name="connsiteX7" fmla="*/ 147275 w 540578"/>
                <a:gd name="connsiteY7" fmla="*/ 88520 h 164793"/>
                <a:gd name="connsiteX8" fmla="*/ 0 w 540578"/>
                <a:gd name="connsiteY8" fmla="*/ 115262 h 164793"/>
                <a:gd name="connsiteX9" fmla="*/ 853 w 540578"/>
                <a:gd name="connsiteY9" fmla="*/ 105961 h 164793"/>
                <a:gd name="connsiteX10" fmla="*/ 144252 w 540578"/>
                <a:gd name="connsiteY10" fmla="*/ 79684 h 164793"/>
                <a:gd name="connsiteX11" fmla="*/ 208589 w 540578"/>
                <a:gd name="connsiteY11" fmla="*/ 56275 h 164793"/>
                <a:gd name="connsiteX12" fmla="*/ 423533 w 540578"/>
                <a:gd name="connsiteY12" fmla="*/ 0 h 164793"/>
                <a:gd name="connsiteX13" fmla="*/ 509573 w 540578"/>
                <a:gd name="connsiteY13" fmla="*/ 0 h 164793"/>
                <a:gd name="connsiteX14" fmla="*/ 509573 w 540578"/>
                <a:gd name="connsiteY14" fmla="*/ 91698 h 164793"/>
                <a:gd name="connsiteX15" fmla="*/ 540579 w 540578"/>
                <a:gd name="connsiteY15" fmla="*/ 91698 h 164793"/>
                <a:gd name="connsiteX16" fmla="*/ 540579 w 540578"/>
                <a:gd name="connsiteY16" fmla="*/ 164794 h 16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0578" h="164793">
                  <a:moveTo>
                    <a:pt x="540579" y="164794"/>
                  </a:moveTo>
                  <a:lnTo>
                    <a:pt x="531277" y="164794"/>
                  </a:lnTo>
                  <a:lnTo>
                    <a:pt x="531277" y="101000"/>
                  </a:lnTo>
                  <a:lnTo>
                    <a:pt x="500272" y="101000"/>
                  </a:lnTo>
                  <a:lnTo>
                    <a:pt x="500272" y="9302"/>
                  </a:lnTo>
                  <a:lnTo>
                    <a:pt x="423533" y="9302"/>
                  </a:lnTo>
                  <a:cubicBezTo>
                    <a:pt x="361368" y="9302"/>
                    <a:pt x="285327" y="37594"/>
                    <a:pt x="211844" y="65034"/>
                  </a:cubicBezTo>
                  <a:cubicBezTo>
                    <a:pt x="190528" y="73018"/>
                    <a:pt x="168514" y="81157"/>
                    <a:pt x="147275" y="88520"/>
                  </a:cubicBezTo>
                  <a:cubicBezTo>
                    <a:pt x="55655" y="120146"/>
                    <a:pt x="2170" y="115418"/>
                    <a:pt x="0" y="115262"/>
                  </a:cubicBezTo>
                  <a:lnTo>
                    <a:pt x="853" y="105961"/>
                  </a:lnTo>
                  <a:cubicBezTo>
                    <a:pt x="1395" y="106038"/>
                    <a:pt x="54724" y="110612"/>
                    <a:pt x="144252" y="79684"/>
                  </a:cubicBezTo>
                  <a:cubicBezTo>
                    <a:pt x="165336" y="72397"/>
                    <a:pt x="187350" y="64181"/>
                    <a:pt x="208589" y="56275"/>
                  </a:cubicBezTo>
                  <a:cubicBezTo>
                    <a:pt x="282846" y="28602"/>
                    <a:pt x="359662" y="0"/>
                    <a:pt x="423533" y="0"/>
                  </a:cubicBezTo>
                  <a:lnTo>
                    <a:pt x="509573" y="0"/>
                  </a:lnTo>
                  <a:lnTo>
                    <a:pt x="509573" y="91698"/>
                  </a:lnTo>
                  <a:lnTo>
                    <a:pt x="540579" y="91698"/>
                  </a:lnTo>
                  <a:lnTo>
                    <a:pt x="540579" y="16479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D8217575-EBE4-E8E2-C7FE-E3D31A27A078}"/>
                </a:ext>
              </a:extLst>
            </p:cNvPr>
            <p:cNvSpPr/>
            <p:nvPr/>
          </p:nvSpPr>
          <p:spPr>
            <a:xfrm>
              <a:off x="3531765" y="6618835"/>
              <a:ext cx="400744" cy="66661"/>
            </a:xfrm>
            <a:custGeom>
              <a:avLst/>
              <a:gdLst>
                <a:gd name="connsiteX0" fmla="*/ 400744 w 400744"/>
                <a:gd name="connsiteY0" fmla="*/ 66662 h 66661"/>
                <a:gd name="connsiteX1" fmla="*/ 391443 w 400744"/>
                <a:gd name="connsiteY1" fmla="*/ 66662 h 66661"/>
                <a:gd name="connsiteX2" fmla="*/ 391443 w 400744"/>
                <a:gd name="connsiteY2" fmla="*/ 37749 h 66661"/>
                <a:gd name="connsiteX3" fmla="*/ 352686 w 400744"/>
                <a:gd name="connsiteY3" fmla="*/ 37749 h 66661"/>
                <a:gd name="connsiteX4" fmla="*/ 352686 w 400744"/>
                <a:gd name="connsiteY4" fmla="*/ 9302 h 66661"/>
                <a:gd name="connsiteX5" fmla="*/ 304473 w 400744"/>
                <a:gd name="connsiteY5" fmla="*/ 9302 h 66661"/>
                <a:gd name="connsiteX6" fmla="*/ 304473 w 400744"/>
                <a:gd name="connsiteY6" fmla="*/ 46121 h 66661"/>
                <a:gd name="connsiteX7" fmla="*/ 237734 w 400744"/>
                <a:gd name="connsiteY7" fmla="*/ 46121 h 66661"/>
                <a:gd name="connsiteX8" fmla="*/ 237734 w 400744"/>
                <a:gd name="connsiteY8" fmla="*/ 26122 h 66661"/>
                <a:gd name="connsiteX9" fmla="*/ 175955 w 400744"/>
                <a:gd name="connsiteY9" fmla="*/ 26122 h 66661"/>
                <a:gd name="connsiteX10" fmla="*/ 175955 w 400744"/>
                <a:gd name="connsiteY10" fmla="*/ 41625 h 66661"/>
                <a:gd name="connsiteX11" fmla="*/ 9302 w 400744"/>
                <a:gd name="connsiteY11" fmla="*/ 41625 h 66661"/>
                <a:gd name="connsiteX12" fmla="*/ 9302 w 400744"/>
                <a:gd name="connsiteY12" fmla="*/ 66662 h 66661"/>
                <a:gd name="connsiteX13" fmla="*/ 0 w 400744"/>
                <a:gd name="connsiteY13" fmla="*/ 66662 h 66661"/>
                <a:gd name="connsiteX14" fmla="*/ 0 w 400744"/>
                <a:gd name="connsiteY14" fmla="*/ 32323 h 66661"/>
                <a:gd name="connsiteX15" fmla="*/ 166654 w 400744"/>
                <a:gd name="connsiteY15" fmla="*/ 32323 h 66661"/>
                <a:gd name="connsiteX16" fmla="*/ 166654 w 400744"/>
                <a:gd name="connsiteY16" fmla="*/ 16820 h 66661"/>
                <a:gd name="connsiteX17" fmla="*/ 247035 w 400744"/>
                <a:gd name="connsiteY17" fmla="*/ 16820 h 66661"/>
                <a:gd name="connsiteX18" fmla="*/ 247035 w 400744"/>
                <a:gd name="connsiteY18" fmla="*/ 36819 h 66661"/>
                <a:gd name="connsiteX19" fmla="*/ 295171 w 400744"/>
                <a:gd name="connsiteY19" fmla="*/ 36819 h 66661"/>
                <a:gd name="connsiteX20" fmla="*/ 295171 w 400744"/>
                <a:gd name="connsiteY20" fmla="*/ 0 h 66661"/>
                <a:gd name="connsiteX21" fmla="*/ 361988 w 400744"/>
                <a:gd name="connsiteY21" fmla="*/ 0 h 66661"/>
                <a:gd name="connsiteX22" fmla="*/ 361988 w 400744"/>
                <a:gd name="connsiteY22" fmla="*/ 28447 h 66661"/>
                <a:gd name="connsiteX23" fmla="*/ 400744 w 400744"/>
                <a:gd name="connsiteY23" fmla="*/ 28447 h 66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00744" h="66661">
                  <a:moveTo>
                    <a:pt x="400744" y="66662"/>
                  </a:moveTo>
                  <a:lnTo>
                    <a:pt x="391443" y="66662"/>
                  </a:lnTo>
                  <a:lnTo>
                    <a:pt x="391443" y="37749"/>
                  </a:lnTo>
                  <a:lnTo>
                    <a:pt x="352686" y="37749"/>
                  </a:lnTo>
                  <a:lnTo>
                    <a:pt x="352686" y="9302"/>
                  </a:lnTo>
                  <a:lnTo>
                    <a:pt x="304473" y="9302"/>
                  </a:lnTo>
                  <a:lnTo>
                    <a:pt x="304473" y="46121"/>
                  </a:lnTo>
                  <a:lnTo>
                    <a:pt x="237734" y="46121"/>
                  </a:lnTo>
                  <a:lnTo>
                    <a:pt x="237734" y="26122"/>
                  </a:lnTo>
                  <a:lnTo>
                    <a:pt x="175955" y="26122"/>
                  </a:lnTo>
                  <a:lnTo>
                    <a:pt x="175955" y="41625"/>
                  </a:lnTo>
                  <a:lnTo>
                    <a:pt x="9302" y="41625"/>
                  </a:lnTo>
                  <a:lnTo>
                    <a:pt x="9302" y="66662"/>
                  </a:lnTo>
                  <a:lnTo>
                    <a:pt x="0" y="66662"/>
                  </a:lnTo>
                  <a:lnTo>
                    <a:pt x="0" y="32323"/>
                  </a:lnTo>
                  <a:lnTo>
                    <a:pt x="166654" y="32323"/>
                  </a:lnTo>
                  <a:lnTo>
                    <a:pt x="166654" y="16820"/>
                  </a:lnTo>
                  <a:lnTo>
                    <a:pt x="247035" y="16820"/>
                  </a:lnTo>
                  <a:lnTo>
                    <a:pt x="247035" y="36819"/>
                  </a:lnTo>
                  <a:lnTo>
                    <a:pt x="295171" y="36819"/>
                  </a:lnTo>
                  <a:lnTo>
                    <a:pt x="295171" y="0"/>
                  </a:lnTo>
                  <a:lnTo>
                    <a:pt x="361988" y="0"/>
                  </a:lnTo>
                  <a:lnTo>
                    <a:pt x="361988" y="28447"/>
                  </a:lnTo>
                  <a:lnTo>
                    <a:pt x="400744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" name="任意多边形: 形状 74">
              <a:extLst>
                <a:ext uri="{FF2B5EF4-FFF2-40B4-BE49-F238E27FC236}">
                  <a16:creationId xmlns:a16="http://schemas.microsoft.com/office/drawing/2014/main" id="{3B9A3ECD-5B3D-61B3-2A63-6AA72B3C7D11}"/>
                </a:ext>
              </a:extLst>
            </p:cNvPr>
            <p:cNvSpPr/>
            <p:nvPr/>
          </p:nvSpPr>
          <p:spPr>
            <a:xfrm>
              <a:off x="3858097" y="6246770"/>
              <a:ext cx="65343" cy="265018"/>
            </a:xfrm>
            <a:custGeom>
              <a:avLst/>
              <a:gdLst>
                <a:gd name="connsiteX0" fmla="*/ 44725 w 65343"/>
                <a:gd name="connsiteY0" fmla="*/ 265018 h 265018"/>
                <a:gd name="connsiteX1" fmla="*/ 35424 w 65343"/>
                <a:gd name="connsiteY1" fmla="*/ 265018 h 265018"/>
                <a:gd name="connsiteX2" fmla="*/ 35424 w 65343"/>
                <a:gd name="connsiteY2" fmla="*/ 140842 h 265018"/>
                <a:gd name="connsiteX3" fmla="*/ 56042 w 65343"/>
                <a:gd name="connsiteY3" fmla="*/ 140842 h 265018"/>
                <a:gd name="connsiteX4" fmla="*/ 56042 w 65343"/>
                <a:gd name="connsiteY4" fmla="*/ 9302 h 265018"/>
                <a:gd name="connsiteX5" fmla="*/ 0 w 65343"/>
                <a:gd name="connsiteY5" fmla="*/ 9302 h 265018"/>
                <a:gd name="connsiteX6" fmla="*/ 0 w 65343"/>
                <a:gd name="connsiteY6" fmla="*/ 0 h 265018"/>
                <a:gd name="connsiteX7" fmla="*/ 65344 w 65343"/>
                <a:gd name="connsiteY7" fmla="*/ 0 h 265018"/>
                <a:gd name="connsiteX8" fmla="*/ 65344 w 65343"/>
                <a:gd name="connsiteY8" fmla="*/ 150143 h 265018"/>
                <a:gd name="connsiteX9" fmla="*/ 44725 w 65343"/>
                <a:gd name="connsiteY9" fmla="*/ 150143 h 265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343" h="265018">
                  <a:moveTo>
                    <a:pt x="44725" y="265018"/>
                  </a:moveTo>
                  <a:lnTo>
                    <a:pt x="35424" y="265018"/>
                  </a:lnTo>
                  <a:lnTo>
                    <a:pt x="35424" y="140842"/>
                  </a:lnTo>
                  <a:lnTo>
                    <a:pt x="56042" y="140842"/>
                  </a:lnTo>
                  <a:lnTo>
                    <a:pt x="56042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65344" y="0"/>
                  </a:lnTo>
                  <a:lnTo>
                    <a:pt x="65344" y="150143"/>
                  </a:lnTo>
                  <a:lnTo>
                    <a:pt x="44725" y="15014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:a16="http://schemas.microsoft.com/office/drawing/2014/main" id="{2EA27897-AC22-5623-2562-1C020E6EFB0F}"/>
                </a:ext>
              </a:extLst>
            </p:cNvPr>
            <p:cNvSpPr/>
            <p:nvPr/>
          </p:nvSpPr>
          <p:spPr>
            <a:xfrm>
              <a:off x="3894761" y="5938035"/>
              <a:ext cx="67436" cy="660879"/>
            </a:xfrm>
            <a:custGeom>
              <a:avLst/>
              <a:gdLst>
                <a:gd name="connsiteX0" fmla="*/ 67437 w 67436"/>
                <a:gd name="connsiteY0" fmla="*/ 660879 h 660879"/>
                <a:gd name="connsiteX1" fmla="*/ 58135 w 67436"/>
                <a:gd name="connsiteY1" fmla="*/ 660879 h 660879"/>
                <a:gd name="connsiteX2" fmla="*/ 58135 w 67436"/>
                <a:gd name="connsiteY2" fmla="*/ 457562 h 660879"/>
                <a:gd name="connsiteX3" fmla="*/ 37516 w 67436"/>
                <a:gd name="connsiteY3" fmla="*/ 457562 h 660879"/>
                <a:gd name="connsiteX4" fmla="*/ 37516 w 67436"/>
                <a:gd name="connsiteY4" fmla="*/ 9302 h 660879"/>
                <a:gd name="connsiteX5" fmla="*/ 9302 w 67436"/>
                <a:gd name="connsiteY5" fmla="*/ 9302 h 660879"/>
                <a:gd name="connsiteX6" fmla="*/ 9302 w 67436"/>
                <a:gd name="connsiteY6" fmla="*/ 297574 h 660879"/>
                <a:gd name="connsiteX7" fmla="*/ 0 w 67436"/>
                <a:gd name="connsiteY7" fmla="*/ 297574 h 660879"/>
                <a:gd name="connsiteX8" fmla="*/ 0 w 67436"/>
                <a:gd name="connsiteY8" fmla="*/ 0 h 660879"/>
                <a:gd name="connsiteX9" fmla="*/ 46818 w 67436"/>
                <a:gd name="connsiteY9" fmla="*/ 0 h 660879"/>
                <a:gd name="connsiteX10" fmla="*/ 46818 w 67436"/>
                <a:gd name="connsiteY10" fmla="*/ 448260 h 660879"/>
                <a:gd name="connsiteX11" fmla="*/ 67437 w 67436"/>
                <a:gd name="connsiteY11" fmla="*/ 448260 h 660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7436" h="660879">
                  <a:moveTo>
                    <a:pt x="67437" y="660879"/>
                  </a:moveTo>
                  <a:lnTo>
                    <a:pt x="58135" y="660879"/>
                  </a:lnTo>
                  <a:lnTo>
                    <a:pt x="58135" y="457562"/>
                  </a:lnTo>
                  <a:lnTo>
                    <a:pt x="37516" y="457562"/>
                  </a:lnTo>
                  <a:lnTo>
                    <a:pt x="37516" y="9302"/>
                  </a:lnTo>
                  <a:lnTo>
                    <a:pt x="9302" y="9302"/>
                  </a:lnTo>
                  <a:lnTo>
                    <a:pt x="9302" y="297574"/>
                  </a:lnTo>
                  <a:lnTo>
                    <a:pt x="0" y="297574"/>
                  </a:lnTo>
                  <a:lnTo>
                    <a:pt x="0" y="0"/>
                  </a:lnTo>
                  <a:lnTo>
                    <a:pt x="46818" y="0"/>
                  </a:lnTo>
                  <a:lnTo>
                    <a:pt x="46818" y="448260"/>
                  </a:lnTo>
                  <a:lnTo>
                    <a:pt x="67437" y="44826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id="{15C4CF8D-DDA9-2A93-4FC9-5D58C0654D55}"/>
                </a:ext>
              </a:extLst>
            </p:cNvPr>
            <p:cNvSpPr/>
            <p:nvPr/>
          </p:nvSpPr>
          <p:spPr>
            <a:xfrm>
              <a:off x="3945919" y="5938035"/>
              <a:ext cx="182931" cy="316022"/>
            </a:xfrm>
            <a:custGeom>
              <a:avLst/>
              <a:gdLst>
                <a:gd name="connsiteX0" fmla="*/ 182932 w 182931"/>
                <a:gd name="connsiteY0" fmla="*/ 316022 h 316022"/>
                <a:gd name="connsiteX1" fmla="*/ 173630 w 182931"/>
                <a:gd name="connsiteY1" fmla="*/ 316022 h 316022"/>
                <a:gd name="connsiteX2" fmla="*/ 173630 w 182931"/>
                <a:gd name="connsiteY2" fmla="*/ 191458 h 316022"/>
                <a:gd name="connsiteX3" fmla="*/ 167196 w 182931"/>
                <a:gd name="connsiteY3" fmla="*/ 191458 h 316022"/>
                <a:gd name="connsiteX4" fmla="*/ 167196 w 182931"/>
                <a:gd name="connsiteY4" fmla="*/ 169522 h 316022"/>
                <a:gd name="connsiteX5" fmla="*/ 151694 w 182931"/>
                <a:gd name="connsiteY5" fmla="*/ 169522 h 316022"/>
                <a:gd name="connsiteX6" fmla="*/ 151694 w 182931"/>
                <a:gd name="connsiteY6" fmla="*/ 147818 h 316022"/>
                <a:gd name="connsiteX7" fmla="*/ 137509 w 182931"/>
                <a:gd name="connsiteY7" fmla="*/ 147818 h 316022"/>
                <a:gd name="connsiteX8" fmla="*/ 137509 w 182931"/>
                <a:gd name="connsiteY8" fmla="*/ 121696 h 316022"/>
                <a:gd name="connsiteX9" fmla="*/ 123246 w 182931"/>
                <a:gd name="connsiteY9" fmla="*/ 121696 h 316022"/>
                <a:gd name="connsiteX10" fmla="*/ 123246 w 182931"/>
                <a:gd name="connsiteY10" fmla="*/ 101000 h 316022"/>
                <a:gd name="connsiteX11" fmla="*/ 106503 w 182931"/>
                <a:gd name="connsiteY11" fmla="*/ 101000 h 316022"/>
                <a:gd name="connsiteX12" fmla="*/ 106503 w 182931"/>
                <a:gd name="connsiteY12" fmla="*/ 84257 h 316022"/>
                <a:gd name="connsiteX13" fmla="*/ 88365 w 182931"/>
                <a:gd name="connsiteY13" fmla="*/ 84257 h 316022"/>
                <a:gd name="connsiteX14" fmla="*/ 88365 w 182931"/>
                <a:gd name="connsiteY14" fmla="*/ 61468 h 316022"/>
                <a:gd name="connsiteX15" fmla="*/ 63871 w 182931"/>
                <a:gd name="connsiteY15" fmla="*/ 61468 h 316022"/>
                <a:gd name="connsiteX16" fmla="*/ 63871 w 182931"/>
                <a:gd name="connsiteY16" fmla="*/ 45500 h 316022"/>
                <a:gd name="connsiteX17" fmla="*/ 39299 w 182931"/>
                <a:gd name="connsiteY17" fmla="*/ 45500 h 316022"/>
                <a:gd name="connsiteX18" fmla="*/ 39299 w 182931"/>
                <a:gd name="connsiteY18" fmla="*/ 28680 h 316022"/>
                <a:gd name="connsiteX19" fmla="*/ 16045 w 182931"/>
                <a:gd name="connsiteY19" fmla="*/ 28680 h 316022"/>
                <a:gd name="connsiteX20" fmla="*/ 16045 w 182931"/>
                <a:gd name="connsiteY20" fmla="*/ 9302 h 316022"/>
                <a:gd name="connsiteX21" fmla="*/ 0 w 182931"/>
                <a:gd name="connsiteY21" fmla="*/ 9302 h 316022"/>
                <a:gd name="connsiteX22" fmla="*/ 0 w 182931"/>
                <a:gd name="connsiteY22" fmla="*/ 0 h 316022"/>
                <a:gd name="connsiteX23" fmla="*/ 25347 w 182931"/>
                <a:gd name="connsiteY23" fmla="*/ 0 h 316022"/>
                <a:gd name="connsiteX24" fmla="*/ 25347 w 182931"/>
                <a:gd name="connsiteY24" fmla="*/ 19378 h 316022"/>
                <a:gd name="connsiteX25" fmla="*/ 48601 w 182931"/>
                <a:gd name="connsiteY25" fmla="*/ 19378 h 316022"/>
                <a:gd name="connsiteX26" fmla="*/ 48601 w 182931"/>
                <a:gd name="connsiteY26" fmla="*/ 36199 h 316022"/>
                <a:gd name="connsiteX27" fmla="*/ 73173 w 182931"/>
                <a:gd name="connsiteY27" fmla="*/ 36199 h 316022"/>
                <a:gd name="connsiteX28" fmla="*/ 73173 w 182931"/>
                <a:gd name="connsiteY28" fmla="*/ 52166 h 316022"/>
                <a:gd name="connsiteX29" fmla="*/ 97667 w 182931"/>
                <a:gd name="connsiteY29" fmla="*/ 52166 h 316022"/>
                <a:gd name="connsiteX30" fmla="*/ 97667 w 182931"/>
                <a:gd name="connsiteY30" fmla="*/ 74955 h 316022"/>
                <a:gd name="connsiteX31" fmla="*/ 115805 w 182931"/>
                <a:gd name="connsiteY31" fmla="*/ 74955 h 316022"/>
                <a:gd name="connsiteX32" fmla="*/ 115805 w 182931"/>
                <a:gd name="connsiteY32" fmla="*/ 91698 h 316022"/>
                <a:gd name="connsiteX33" fmla="*/ 132548 w 182931"/>
                <a:gd name="connsiteY33" fmla="*/ 91698 h 316022"/>
                <a:gd name="connsiteX34" fmla="*/ 132548 w 182931"/>
                <a:gd name="connsiteY34" fmla="*/ 112394 h 316022"/>
                <a:gd name="connsiteX35" fmla="*/ 146810 w 182931"/>
                <a:gd name="connsiteY35" fmla="*/ 112394 h 316022"/>
                <a:gd name="connsiteX36" fmla="*/ 146810 w 182931"/>
                <a:gd name="connsiteY36" fmla="*/ 138517 h 316022"/>
                <a:gd name="connsiteX37" fmla="*/ 160995 w 182931"/>
                <a:gd name="connsiteY37" fmla="*/ 138517 h 316022"/>
                <a:gd name="connsiteX38" fmla="*/ 160995 w 182931"/>
                <a:gd name="connsiteY38" fmla="*/ 160220 h 316022"/>
                <a:gd name="connsiteX39" fmla="*/ 176498 w 182931"/>
                <a:gd name="connsiteY39" fmla="*/ 160220 h 316022"/>
                <a:gd name="connsiteX40" fmla="*/ 176498 w 182931"/>
                <a:gd name="connsiteY40" fmla="*/ 182156 h 316022"/>
                <a:gd name="connsiteX41" fmla="*/ 182932 w 182931"/>
                <a:gd name="connsiteY41" fmla="*/ 182156 h 31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2931" h="316022">
                  <a:moveTo>
                    <a:pt x="182932" y="316022"/>
                  </a:moveTo>
                  <a:lnTo>
                    <a:pt x="173630" y="316022"/>
                  </a:lnTo>
                  <a:lnTo>
                    <a:pt x="173630" y="191458"/>
                  </a:lnTo>
                  <a:lnTo>
                    <a:pt x="167196" y="191458"/>
                  </a:lnTo>
                  <a:lnTo>
                    <a:pt x="167196" y="169522"/>
                  </a:lnTo>
                  <a:lnTo>
                    <a:pt x="151694" y="169522"/>
                  </a:lnTo>
                  <a:lnTo>
                    <a:pt x="151694" y="147818"/>
                  </a:lnTo>
                  <a:lnTo>
                    <a:pt x="137509" y="147818"/>
                  </a:lnTo>
                  <a:lnTo>
                    <a:pt x="137509" y="121696"/>
                  </a:lnTo>
                  <a:lnTo>
                    <a:pt x="123246" y="121696"/>
                  </a:lnTo>
                  <a:lnTo>
                    <a:pt x="123246" y="101000"/>
                  </a:lnTo>
                  <a:lnTo>
                    <a:pt x="106503" y="101000"/>
                  </a:lnTo>
                  <a:lnTo>
                    <a:pt x="106503" y="84257"/>
                  </a:lnTo>
                  <a:lnTo>
                    <a:pt x="88365" y="84257"/>
                  </a:lnTo>
                  <a:lnTo>
                    <a:pt x="88365" y="61468"/>
                  </a:lnTo>
                  <a:lnTo>
                    <a:pt x="63871" y="61468"/>
                  </a:lnTo>
                  <a:lnTo>
                    <a:pt x="63871" y="45500"/>
                  </a:lnTo>
                  <a:lnTo>
                    <a:pt x="39299" y="45500"/>
                  </a:lnTo>
                  <a:lnTo>
                    <a:pt x="39299" y="28680"/>
                  </a:lnTo>
                  <a:lnTo>
                    <a:pt x="16045" y="28680"/>
                  </a:lnTo>
                  <a:lnTo>
                    <a:pt x="16045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25347" y="0"/>
                  </a:lnTo>
                  <a:lnTo>
                    <a:pt x="25347" y="19378"/>
                  </a:lnTo>
                  <a:lnTo>
                    <a:pt x="48601" y="19378"/>
                  </a:lnTo>
                  <a:lnTo>
                    <a:pt x="48601" y="36199"/>
                  </a:lnTo>
                  <a:lnTo>
                    <a:pt x="73173" y="36199"/>
                  </a:lnTo>
                  <a:lnTo>
                    <a:pt x="73173" y="52166"/>
                  </a:lnTo>
                  <a:lnTo>
                    <a:pt x="97667" y="52166"/>
                  </a:lnTo>
                  <a:lnTo>
                    <a:pt x="97667" y="74955"/>
                  </a:lnTo>
                  <a:lnTo>
                    <a:pt x="115805" y="74955"/>
                  </a:lnTo>
                  <a:lnTo>
                    <a:pt x="115805" y="91698"/>
                  </a:lnTo>
                  <a:lnTo>
                    <a:pt x="132548" y="91698"/>
                  </a:lnTo>
                  <a:lnTo>
                    <a:pt x="132548" y="112394"/>
                  </a:lnTo>
                  <a:lnTo>
                    <a:pt x="146810" y="112394"/>
                  </a:lnTo>
                  <a:lnTo>
                    <a:pt x="146810" y="138517"/>
                  </a:lnTo>
                  <a:lnTo>
                    <a:pt x="160995" y="138517"/>
                  </a:lnTo>
                  <a:lnTo>
                    <a:pt x="160995" y="160220"/>
                  </a:lnTo>
                  <a:lnTo>
                    <a:pt x="176498" y="160220"/>
                  </a:lnTo>
                  <a:lnTo>
                    <a:pt x="176498" y="182156"/>
                  </a:lnTo>
                  <a:lnTo>
                    <a:pt x="182932" y="18215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" name="任意多边形: 形状 77">
              <a:extLst>
                <a:ext uri="{FF2B5EF4-FFF2-40B4-BE49-F238E27FC236}">
                  <a16:creationId xmlns:a16="http://schemas.microsoft.com/office/drawing/2014/main" id="{2DBEEC21-CA99-AF3B-EB35-6BCFE59A80EE}"/>
                </a:ext>
              </a:extLst>
            </p:cNvPr>
            <p:cNvSpPr/>
            <p:nvPr/>
          </p:nvSpPr>
          <p:spPr>
            <a:xfrm>
              <a:off x="3974909" y="6544344"/>
              <a:ext cx="566080" cy="141152"/>
            </a:xfrm>
            <a:custGeom>
              <a:avLst/>
              <a:gdLst>
                <a:gd name="connsiteX0" fmla="*/ 566080 w 566080"/>
                <a:gd name="connsiteY0" fmla="*/ 141152 h 141152"/>
                <a:gd name="connsiteX1" fmla="*/ 556779 w 566080"/>
                <a:gd name="connsiteY1" fmla="*/ 141152 h 141152"/>
                <a:gd name="connsiteX2" fmla="*/ 556779 w 566080"/>
                <a:gd name="connsiteY2" fmla="*/ 108364 h 141152"/>
                <a:gd name="connsiteX3" fmla="*/ 277731 w 566080"/>
                <a:gd name="connsiteY3" fmla="*/ 108364 h 141152"/>
                <a:gd name="connsiteX4" fmla="*/ 277731 w 566080"/>
                <a:gd name="connsiteY4" fmla="*/ 59220 h 141152"/>
                <a:gd name="connsiteX5" fmla="*/ 202775 w 566080"/>
                <a:gd name="connsiteY5" fmla="*/ 59220 h 141152"/>
                <a:gd name="connsiteX6" fmla="*/ 202775 w 566080"/>
                <a:gd name="connsiteY6" fmla="*/ 40385 h 141152"/>
                <a:gd name="connsiteX7" fmla="*/ 122704 w 566080"/>
                <a:gd name="connsiteY7" fmla="*/ 40385 h 141152"/>
                <a:gd name="connsiteX8" fmla="*/ 122704 w 566080"/>
                <a:gd name="connsiteY8" fmla="*/ 26897 h 141152"/>
                <a:gd name="connsiteX9" fmla="*/ 33796 w 566080"/>
                <a:gd name="connsiteY9" fmla="*/ 11085 h 141152"/>
                <a:gd name="connsiteX10" fmla="*/ 33796 w 566080"/>
                <a:gd name="connsiteY10" fmla="*/ 32168 h 141152"/>
                <a:gd name="connsiteX11" fmla="*/ 9302 w 566080"/>
                <a:gd name="connsiteY11" fmla="*/ 32168 h 141152"/>
                <a:gd name="connsiteX12" fmla="*/ 9302 w 566080"/>
                <a:gd name="connsiteY12" fmla="*/ 100302 h 141152"/>
                <a:gd name="connsiteX13" fmla="*/ 48058 w 566080"/>
                <a:gd name="connsiteY13" fmla="*/ 100302 h 141152"/>
                <a:gd name="connsiteX14" fmla="*/ 48058 w 566080"/>
                <a:gd name="connsiteY14" fmla="*/ 141152 h 141152"/>
                <a:gd name="connsiteX15" fmla="*/ 38757 w 566080"/>
                <a:gd name="connsiteY15" fmla="*/ 141152 h 141152"/>
                <a:gd name="connsiteX16" fmla="*/ 38757 w 566080"/>
                <a:gd name="connsiteY16" fmla="*/ 109604 h 141152"/>
                <a:gd name="connsiteX17" fmla="*/ 0 w 566080"/>
                <a:gd name="connsiteY17" fmla="*/ 109604 h 141152"/>
                <a:gd name="connsiteX18" fmla="*/ 0 w 566080"/>
                <a:gd name="connsiteY18" fmla="*/ 22867 h 141152"/>
                <a:gd name="connsiteX19" fmla="*/ 24494 w 566080"/>
                <a:gd name="connsiteY19" fmla="*/ 22867 h 141152"/>
                <a:gd name="connsiteX20" fmla="*/ 24494 w 566080"/>
                <a:gd name="connsiteY20" fmla="*/ 0 h 141152"/>
                <a:gd name="connsiteX21" fmla="*/ 132005 w 566080"/>
                <a:gd name="connsiteY21" fmla="*/ 19068 h 141152"/>
                <a:gd name="connsiteX22" fmla="*/ 132005 w 566080"/>
                <a:gd name="connsiteY22" fmla="*/ 31083 h 141152"/>
                <a:gd name="connsiteX23" fmla="*/ 212077 w 566080"/>
                <a:gd name="connsiteY23" fmla="*/ 31083 h 141152"/>
                <a:gd name="connsiteX24" fmla="*/ 212077 w 566080"/>
                <a:gd name="connsiteY24" fmla="*/ 49919 h 141152"/>
                <a:gd name="connsiteX25" fmla="*/ 287032 w 566080"/>
                <a:gd name="connsiteY25" fmla="*/ 49919 h 141152"/>
                <a:gd name="connsiteX26" fmla="*/ 287032 w 566080"/>
                <a:gd name="connsiteY26" fmla="*/ 99062 h 141152"/>
                <a:gd name="connsiteX27" fmla="*/ 566080 w 566080"/>
                <a:gd name="connsiteY27" fmla="*/ 99062 h 141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66080" h="141152">
                  <a:moveTo>
                    <a:pt x="566080" y="141152"/>
                  </a:moveTo>
                  <a:lnTo>
                    <a:pt x="556779" y="141152"/>
                  </a:lnTo>
                  <a:lnTo>
                    <a:pt x="556779" y="108364"/>
                  </a:lnTo>
                  <a:lnTo>
                    <a:pt x="277731" y="108364"/>
                  </a:lnTo>
                  <a:lnTo>
                    <a:pt x="277731" y="59220"/>
                  </a:lnTo>
                  <a:lnTo>
                    <a:pt x="202775" y="59220"/>
                  </a:lnTo>
                  <a:lnTo>
                    <a:pt x="202775" y="40385"/>
                  </a:lnTo>
                  <a:lnTo>
                    <a:pt x="122704" y="40385"/>
                  </a:lnTo>
                  <a:lnTo>
                    <a:pt x="122704" y="26897"/>
                  </a:lnTo>
                  <a:lnTo>
                    <a:pt x="33796" y="11085"/>
                  </a:lnTo>
                  <a:lnTo>
                    <a:pt x="33796" y="32168"/>
                  </a:lnTo>
                  <a:lnTo>
                    <a:pt x="9302" y="32168"/>
                  </a:lnTo>
                  <a:lnTo>
                    <a:pt x="9302" y="100302"/>
                  </a:lnTo>
                  <a:lnTo>
                    <a:pt x="48058" y="100302"/>
                  </a:lnTo>
                  <a:lnTo>
                    <a:pt x="48058" y="141152"/>
                  </a:lnTo>
                  <a:lnTo>
                    <a:pt x="38757" y="141152"/>
                  </a:lnTo>
                  <a:lnTo>
                    <a:pt x="38757" y="109604"/>
                  </a:lnTo>
                  <a:lnTo>
                    <a:pt x="0" y="109604"/>
                  </a:lnTo>
                  <a:lnTo>
                    <a:pt x="0" y="22867"/>
                  </a:lnTo>
                  <a:lnTo>
                    <a:pt x="24494" y="22867"/>
                  </a:lnTo>
                  <a:lnTo>
                    <a:pt x="24494" y="0"/>
                  </a:lnTo>
                  <a:lnTo>
                    <a:pt x="132005" y="19068"/>
                  </a:lnTo>
                  <a:lnTo>
                    <a:pt x="132005" y="31083"/>
                  </a:lnTo>
                  <a:lnTo>
                    <a:pt x="212077" y="31083"/>
                  </a:lnTo>
                  <a:lnTo>
                    <a:pt x="212077" y="49919"/>
                  </a:lnTo>
                  <a:lnTo>
                    <a:pt x="287032" y="49919"/>
                  </a:lnTo>
                  <a:lnTo>
                    <a:pt x="287032" y="99062"/>
                  </a:lnTo>
                  <a:lnTo>
                    <a:pt x="566080" y="9906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" name="任意多边形: 形状 78">
              <a:extLst>
                <a:ext uri="{FF2B5EF4-FFF2-40B4-BE49-F238E27FC236}">
                  <a16:creationId xmlns:a16="http://schemas.microsoft.com/office/drawing/2014/main" id="{9D9DF54D-33BE-5D07-E5EE-C38889D515BF}"/>
                </a:ext>
              </a:extLst>
            </p:cNvPr>
            <p:cNvSpPr/>
            <p:nvPr/>
          </p:nvSpPr>
          <p:spPr>
            <a:xfrm>
              <a:off x="4009790" y="6506440"/>
              <a:ext cx="157817" cy="62785"/>
            </a:xfrm>
            <a:custGeom>
              <a:avLst/>
              <a:gdLst>
                <a:gd name="connsiteX0" fmla="*/ 157817 w 157817"/>
                <a:gd name="connsiteY0" fmla="*/ 62786 h 62785"/>
                <a:gd name="connsiteX1" fmla="*/ 148516 w 157817"/>
                <a:gd name="connsiteY1" fmla="*/ 62786 h 62785"/>
                <a:gd name="connsiteX2" fmla="*/ 148516 w 157817"/>
                <a:gd name="connsiteY2" fmla="*/ 9302 h 62785"/>
                <a:gd name="connsiteX3" fmla="*/ 9302 w 157817"/>
                <a:gd name="connsiteY3" fmla="*/ 9302 h 62785"/>
                <a:gd name="connsiteX4" fmla="*/ 9302 w 157817"/>
                <a:gd name="connsiteY4" fmla="*/ 33718 h 62785"/>
                <a:gd name="connsiteX5" fmla="*/ 0 w 157817"/>
                <a:gd name="connsiteY5" fmla="*/ 33718 h 62785"/>
                <a:gd name="connsiteX6" fmla="*/ 0 w 157817"/>
                <a:gd name="connsiteY6" fmla="*/ 0 h 62785"/>
                <a:gd name="connsiteX7" fmla="*/ 157817 w 157817"/>
                <a:gd name="connsiteY7" fmla="*/ 0 h 6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7817" h="62785">
                  <a:moveTo>
                    <a:pt x="157817" y="62786"/>
                  </a:moveTo>
                  <a:lnTo>
                    <a:pt x="148516" y="62786"/>
                  </a:lnTo>
                  <a:lnTo>
                    <a:pt x="148516" y="9302"/>
                  </a:lnTo>
                  <a:lnTo>
                    <a:pt x="9302" y="9302"/>
                  </a:lnTo>
                  <a:lnTo>
                    <a:pt x="9302" y="33718"/>
                  </a:lnTo>
                  <a:lnTo>
                    <a:pt x="0" y="33718"/>
                  </a:lnTo>
                  <a:lnTo>
                    <a:pt x="0" y="0"/>
                  </a:lnTo>
                  <a:lnTo>
                    <a:pt x="157817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" name="任意多边形: 形状 79">
              <a:extLst>
                <a:ext uri="{FF2B5EF4-FFF2-40B4-BE49-F238E27FC236}">
                  <a16:creationId xmlns:a16="http://schemas.microsoft.com/office/drawing/2014/main" id="{F0AE3561-72D5-0E85-2F73-158D2190F7C1}"/>
                </a:ext>
              </a:extLst>
            </p:cNvPr>
            <p:cNvSpPr/>
            <p:nvPr/>
          </p:nvSpPr>
          <p:spPr>
            <a:xfrm>
              <a:off x="4166058" y="6315292"/>
              <a:ext cx="606154" cy="370204"/>
            </a:xfrm>
            <a:custGeom>
              <a:avLst/>
              <a:gdLst>
                <a:gd name="connsiteX0" fmla="*/ 606155 w 606154"/>
                <a:gd name="connsiteY0" fmla="*/ 370204 h 370204"/>
                <a:gd name="connsiteX1" fmla="*/ 596853 w 606154"/>
                <a:gd name="connsiteY1" fmla="*/ 370204 h 370204"/>
                <a:gd name="connsiteX2" fmla="*/ 596853 w 606154"/>
                <a:gd name="connsiteY2" fmla="*/ 9302 h 370204"/>
                <a:gd name="connsiteX3" fmla="*/ 9302 w 606154"/>
                <a:gd name="connsiteY3" fmla="*/ 9302 h 370204"/>
                <a:gd name="connsiteX4" fmla="*/ 9302 w 606154"/>
                <a:gd name="connsiteY4" fmla="*/ 36121 h 370204"/>
                <a:gd name="connsiteX5" fmla="*/ 17053 w 606154"/>
                <a:gd name="connsiteY5" fmla="*/ 36121 h 370204"/>
                <a:gd name="connsiteX6" fmla="*/ 17053 w 606154"/>
                <a:gd name="connsiteY6" fmla="*/ 253934 h 370204"/>
                <a:gd name="connsiteX7" fmla="*/ 7751 w 606154"/>
                <a:gd name="connsiteY7" fmla="*/ 253934 h 370204"/>
                <a:gd name="connsiteX8" fmla="*/ 7751 w 606154"/>
                <a:gd name="connsiteY8" fmla="*/ 45423 h 370204"/>
                <a:gd name="connsiteX9" fmla="*/ 0 w 606154"/>
                <a:gd name="connsiteY9" fmla="*/ 45423 h 370204"/>
                <a:gd name="connsiteX10" fmla="*/ 0 w 606154"/>
                <a:gd name="connsiteY10" fmla="*/ 0 h 370204"/>
                <a:gd name="connsiteX11" fmla="*/ 606155 w 606154"/>
                <a:gd name="connsiteY11" fmla="*/ 0 h 37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6154" h="370204">
                  <a:moveTo>
                    <a:pt x="606155" y="370204"/>
                  </a:moveTo>
                  <a:lnTo>
                    <a:pt x="596853" y="370204"/>
                  </a:lnTo>
                  <a:lnTo>
                    <a:pt x="596853" y="9302"/>
                  </a:lnTo>
                  <a:lnTo>
                    <a:pt x="9302" y="9302"/>
                  </a:lnTo>
                  <a:lnTo>
                    <a:pt x="9302" y="36121"/>
                  </a:lnTo>
                  <a:lnTo>
                    <a:pt x="17053" y="36121"/>
                  </a:lnTo>
                  <a:lnTo>
                    <a:pt x="17053" y="253934"/>
                  </a:lnTo>
                  <a:lnTo>
                    <a:pt x="7751" y="253934"/>
                  </a:lnTo>
                  <a:lnTo>
                    <a:pt x="7751" y="45423"/>
                  </a:lnTo>
                  <a:lnTo>
                    <a:pt x="0" y="45423"/>
                  </a:lnTo>
                  <a:lnTo>
                    <a:pt x="0" y="0"/>
                  </a:lnTo>
                  <a:lnTo>
                    <a:pt x="606155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" name="任意多边形: 形状 80">
              <a:extLst>
                <a:ext uri="{FF2B5EF4-FFF2-40B4-BE49-F238E27FC236}">
                  <a16:creationId xmlns:a16="http://schemas.microsoft.com/office/drawing/2014/main" id="{2698827D-839C-FD35-4CCF-BA7F8B416CA5}"/>
                </a:ext>
              </a:extLst>
            </p:cNvPr>
            <p:cNvSpPr/>
            <p:nvPr/>
          </p:nvSpPr>
          <p:spPr>
            <a:xfrm>
              <a:off x="4784925" y="6499387"/>
              <a:ext cx="369738" cy="186109"/>
            </a:xfrm>
            <a:custGeom>
              <a:avLst/>
              <a:gdLst>
                <a:gd name="connsiteX0" fmla="*/ 369739 w 369738"/>
                <a:gd name="connsiteY0" fmla="*/ 186110 h 186109"/>
                <a:gd name="connsiteX1" fmla="*/ 360437 w 369738"/>
                <a:gd name="connsiteY1" fmla="*/ 186110 h 186109"/>
                <a:gd name="connsiteX2" fmla="*/ 360437 w 369738"/>
                <a:gd name="connsiteY2" fmla="*/ 9302 h 186109"/>
                <a:gd name="connsiteX3" fmla="*/ 9302 w 369738"/>
                <a:gd name="connsiteY3" fmla="*/ 9302 h 186109"/>
                <a:gd name="connsiteX4" fmla="*/ 9302 w 369738"/>
                <a:gd name="connsiteY4" fmla="*/ 186110 h 186109"/>
                <a:gd name="connsiteX5" fmla="*/ 0 w 369738"/>
                <a:gd name="connsiteY5" fmla="*/ 186110 h 186109"/>
                <a:gd name="connsiteX6" fmla="*/ 0 w 369738"/>
                <a:gd name="connsiteY6" fmla="*/ 0 h 186109"/>
                <a:gd name="connsiteX7" fmla="*/ 369739 w 369738"/>
                <a:gd name="connsiteY7" fmla="*/ 0 h 186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9738" h="186109">
                  <a:moveTo>
                    <a:pt x="369739" y="186110"/>
                  </a:moveTo>
                  <a:lnTo>
                    <a:pt x="360437" y="186110"/>
                  </a:lnTo>
                  <a:lnTo>
                    <a:pt x="360437" y="9302"/>
                  </a:lnTo>
                  <a:lnTo>
                    <a:pt x="9302" y="9302"/>
                  </a:lnTo>
                  <a:lnTo>
                    <a:pt x="9302" y="186110"/>
                  </a:lnTo>
                  <a:lnTo>
                    <a:pt x="0" y="186110"/>
                  </a:lnTo>
                  <a:lnTo>
                    <a:pt x="0" y="0"/>
                  </a:lnTo>
                  <a:lnTo>
                    <a:pt x="369739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:a16="http://schemas.microsoft.com/office/drawing/2014/main" id="{C41F0DEE-B161-A357-A988-71A831387F5D}"/>
                </a:ext>
              </a:extLst>
            </p:cNvPr>
            <p:cNvSpPr/>
            <p:nvPr/>
          </p:nvSpPr>
          <p:spPr>
            <a:xfrm>
              <a:off x="4170708" y="6290720"/>
              <a:ext cx="601504" cy="18835"/>
            </a:xfrm>
            <a:custGeom>
              <a:avLst/>
              <a:gdLst>
                <a:gd name="connsiteX0" fmla="*/ 601504 w 601504"/>
                <a:gd name="connsiteY0" fmla="*/ 18836 h 18835"/>
                <a:gd name="connsiteX1" fmla="*/ 592203 w 601504"/>
                <a:gd name="connsiteY1" fmla="*/ 18836 h 18835"/>
                <a:gd name="connsiteX2" fmla="*/ 592203 w 601504"/>
                <a:gd name="connsiteY2" fmla="*/ 9302 h 18835"/>
                <a:gd name="connsiteX3" fmla="*/ 0 w 601504"/>
                <a:gd name="connsiteY3" fmla="*/ 9302 h 18835"/>
                <a:gd name="connsiteX4" fmla="*/ 0 w 601504"/>
                <a:gd name="connsiteY4" fmla="*/ 0 h 18835"/>
                <a:gd name="connsiteX5" fmla="*/ 601504 w 601504"/>
                <a:gd name="connsiteY5" fmla="*/ 0 h 18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1504" h="18835">
                  <a:moveTo>
                    <a:pt x="601504" y="18836"/>
                  </a:moveTo>
                  <a:lnTo>
                    <a:pt x="592203" y="18836"/>
                  </a:lnTo>
                  <a:lnTo>
                    <a:pt x="592203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601504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3" name="任意多边形: 形状 82">
              <a:extLst>
                <a:ext uri="{FF2B5EF4-FFF2-40B4-BE49-F238E27FC236}">
                  <a16:creationId xmlns:a16="http://schemas.microsoft.com/office/drawing/2014/main" id="{9D1C1FEB-9011-E50B-1A43-59D27FE8AA2C}"/>
                </a:ext>
              </a:extLst>
            </p:cNvPr>
            <p:cNvSpPr/>
            <p:nvPr/>
          </p:nvSpPr>
          <p:spPr>
            <a:xfrm>
              <a:off x="4509752" y="6238709"/>
              <a:ext cx="55809" cy="43717"/>
            </a:xfrm>
            <a:custGeom>
              <a:avLst/>
              <a:gdLst>
                <a:gd name="connsiteX0" fmla="*/ 55810 w 55809"/>
                <a:gd name="connsiteY0" fmla="*/ 43718 h 43717"/>
                <a:gd name="connsiteX1" fmla="*/ 46508 w 55809"/>
                <a:gd name="connsiteY1" fmla="*/ 43718 h 43717"/>
                <a:gd name="connsiteX2" fmla="*/ 46508 w 55809"/>
                <a:gd name="connsiteY2" fmla="*/ 9302 h 43717"/>
                <a:gd name="connsiteX3" fmla="*/ 9302 w 55809"/>
                <a:gd name="connsiteY3" fmla="*/ 9302 h 43717"/>
                <a:gd name="connsiteX4" fmla="*/ 9302 w 55809"/>
                <a:gd name="connsiteY4" fmla="*/ 43718 h 43717"/>
                <a:gd name="connsiteX5" fmla="*/ 0 w 55809"/>
                <a:gd name="connsiteY5" fmla="*/ 43718 h 43717"/>
                <a:gd name="connsiteX6" fmla="*/ 0 w 55809"/>
                <a:gd name="connsiteY6" fmla="*/ 0 h 43717"/>
                <a:gd name="connsiteX7" fmla="*/ 55810 w 55809"/>
                <a:gd name="connsiteY7" fmla="*/ 0 h 4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09" h="43717">
                  <a:moveTo>
                    <a:pt x="55810" y="43718"/>
                  </a:moveTo>
                  <a:lnTo>
                    <a:pt x="46508" y="43718"/>
                  </a:lnTo>
                  <a:lnTo>
                    <a:pt x="46508" y="9302"/>
                  </a:lnTo>
                  <a:lnTo>
                    <a:pt x="9302" y="9302"/>
                  </a:lnTo>
                  <a:lnTo>
                    <a:pt x="9302" y="43718"/>
                  </a:lnTo>
                  <a:lnTo>
                    <a:pt x="0" y="43718"/>
                  </a:lnTo>
                  <a:lnTo>
                    <a:pt x="0" y="0"/>
                  </a:lnTo>
                  <a:lnTo>
                    <a:pt x="55810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4" name="任意多边形: 形状 83">
              <a:extLst>
                <a:ext uri="{FF2B5EF4-FFF2-40B4-BE49-F238E27FC236}">
                  <a16:creationId xmlns:a16="http://schemas.microsoft.com/office/drawing/2014/main" id="{027EF6F7-E8F2-CB9B-4986-0F31079B8A9B}"/>
                </a:ext>
              </a:extLst>
            </p:cNvPr>
            <p:cNvSpPr/>
            <p:nvPr/>
          </p:nvSpPr>
          <p:spPr>
            <a:xfrm>
              <a:off x="4578196" y="6226152"/>
              <a:ext cx="44182" cy="56274"/>
            </a:xfrm>
            <a:custGeom>
              <a:avLst/>
              <a:gdLst>
                <a:gd name="connsiteX0" fmla="*/ 44183 w 44182"/>
                <a:gd name="connsiteY0" fmla="*/ 56275 h 56274"/>
                <a:gd name="connsiteX1" fmla="*/ 34881 w 44182"/>
                <a:gd name="connsiteY1" fmla="*/ 56275 h 56274"/>
                <a:gd name="connsiteX2" fmla="*/ 34881 w 44182"/>
                <a:gd name="connsiteY2" fmla="*/ 9302 h 56274"/>
                <a:gd name="connsiteX3" fmla="*/ 9302 w 44182"/>
                <a:gd name="connsiteY3" fmla="*/ 9302 h 56274"/>
                <a:gd name="connsiteX4" fmla="*/ 9302 w 44182"/>
                <a:gd name="connsiteY4" fmla="*/ 56275 h 56274"/>
                <a:gd name="connsiteX5" fmla="*/ 0 w 44182"/>
                <a:gd name="connsiteY5" fmla="*/ 56275 h 56274"/>
                <a:gd name="connsiteX6" fmla="*/ 0 w 44182"/>
                <a:gd name="connsiteY6" fmla="*/ 0 h 56274"/>
                <a:gd name="connsiteX7" fmla="*/ 44183 w 44182"/>
                <a:gd name="connsiteY7" fmla="*/ 0 h 5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82" h="56274">
                  <a:moveTo>
                    <a:pt x="44183" y="56275"/>
                  </a:moveTo>
                  <a:lnTo>
                    <a:pt x="34881" y="56275"/>
                  </a:lnTo>
                  <a:lnTo>
                    <a:pt x="34881" y="9302"/>
                  </a:lnTo>
                  <a:lnTo>
                    <a:pt x="9302" y="9302"/>
                  </a:lnTo>
                  <a:lnTo>
                    <a:pt x="9302" y="56275"/>
                  </a:lnTo>
                  <a:lnTo>
                    <a:pt x="0" y="56275"/>
                  </a:lnTo>
                  <a:lnTo>
                    <a:pt x="0" y="0"/>
                  </a:lnTo>
                  <a:lnTo>
                    <a:pt x="44183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5" name="任意多边形: 形状 84">
              <a:extLst>
                <a:ext uri="{FF2B5EF4-FFF2-40B4-BE49-F238E27FC236}">
                  <a16:creationId xmlns:a16="http://schemas.microsoft.com/office/drawing/2014/main" id="{EFC6B8AF-435D-2D9A-1D1B-FA75D5BDD0E0}"/>
                </a:ext>
              </a:extLst>
            </p:cNvPr>
            <p:cNvSpPr/>
            <p:nvPr/>
          </p:nvSpPr>
          <p:spPr>
            <a:xfrm>
              <a:off x="4633773" y="6238709"/>
              <a:ext cx="57049" cy="43717"/>
            </a:xfrm>
            <a:custGeom>
              <a:avLst/>
              <a:gdLst>
                <a:gd name="connsiteX0" fmla="*/ 57050 w 57049"/>
                <a:gd name="connsiteY0" fmla="*/ 43718 h 43717"/>
                <a:gd name="connsiteX1" fmla="*/ 47748 w 57049"/>
                <a:gd name="connsiteY1" fmla="*/ 43718 h 43717"/>
                <a:gd name="connsiteX2" fmla="*/ 47748 w 57049"/>
                <a:gd name="connsiteY2" fmla="*/ 9302 h 43717"/>
                <a:gd name="connsiteX3" fmla="*/ 9302 w 57049"/>
                <a:gd name="connsiteY3" fmla="*/ 9302 h 43717"/>
                <a:gd name="connsiteX4" fmla="*/ 9302 w 57049"/>
                <a:gd name="connsiteY4" fmla="*/ 43718 h 43717"/>
                <a:gd name="connsiteX5" fmla="*/ 0 w 57049"/>
                <a:gd name="connsiteY5" fmla="*/ 43718 h 43717"/>
                <a:gd name="connsiteX6" fmla="*/ 0 w 57049"/>
                <a:gd name="connsiteY6" fmla="*/ 0 h 43717"/>
                <a:gd name="connsiteX7" fmla="*/ 57050 w 57049"/>
                <a:gd name="connsiteY7" fmla="*/ 0 h 4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049" h="43717">
                  <a:moveTo>
                    <a:pt x="57050" y="43718"/>
                  </a:moveTo>
                  <a:lnTo>
                    <a:pt x="47748" y="43718"/>
                  </a:lnTo>
                  <a:lnTo>
                    <a:pt x="47748" y="9302"/>
                  </a:lnTo>
                  <a:lnTo>
                    <a:pt x="9302" y="9302"/>
                  </a:lnTo>
                  <a:lnTo>
                    <a:pt x="9302" y="43718"/>
                  </a:lnTo>
                  <a:lnTo>
                    <a:pt x="0" y="43718"/>
                  </a:lnTo>
                  <a:lnTo>
                    <a:pt x="0" y="0"/>
                  </a:lnTo>
                  <a:lnTo>
                    <a:pt x="57050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" name="任意多边形: 形状 85">
              <a:extLst>
                <a:ext uri="{FF2B5EF4-FFF2-40B4-BE49-F238E27FC236}">
                  <a16:creationId xmlns:a16="http://schemas.microsoft.com/office/drawing/2014/main" id="{2B07EB94-79F6-FF6A-3E7F-3B7F82B3FCA7}"/>
                </a:ext>
              </a:extLst>
            </p:cNvPr>
            <p:cNvSpPr/>
            <p:nvPr/>
          </p:nvSpPr>
          <p:spPr>
            <a:xfrm>
              <a:off x="4783607" y="5850134"/>
              <a:ext cx="394310" cy="639020"/>
            </a:xfrm>
            <a:custGeom>
              <a:avLst/>
              <a:gdLst>
                <a:gd name="connsiteX0" fmla="*/ 9302 w 394310"/>
                <a:gd name="connsiteY0" fmla="*/ 639020 h 639020"/>
                <a:gd name="connsiteX1" fmla="*/ 0 w 394310"/>
                <a:gd name="connsiteY1" fmla="*/ 639020 h 639020"/>
                <a:gd name="connsiteX2" fmla="*/ 0 w 394310"/>
                <a:gd name="connsiteY2" fmla="*/ 242927 h 639020"/>
                <a:gd name="connsiteX3" fmla="*/ 14185 w 394310"/>
                <a:gd name="connsiteY3" fmla="*/ 242927 h 639020"/>
                <a:gd name="connsiteX4" fmla="*/ 14185 w 394310"/>
                <a:gd name="connsiteY4" fmla="*/ 116348 h 639020"/>
                <a:gd name="connsiteX5" fmla="*/ 85265 w 394310"/>
                <a:gd name="connsiteY5" fmla="*/ 116348 h 639020"/>
                <a:gd name="connsiteX6" fmla="*/ 85265 w 394310"/>
                <a:gd name="connsiteY6" fmla="*/ 0 h 639020"/>
                <a:gd name="connsiteX7" fmla="*/ 258662 w 394310"/>
                <a:gd name="connsiteY7" fmla="*/ 0 h 639020"/>
                <a:gd name="connsiteX8" fmla="*/ 258662 w 394310"/>
                <a:gd name="connsiteY8" fmla="*/ 58213 h 639020"/>
                <a:gd name="connsiteX9" fmla="*/ 319355 w 394310"/>
                <a:gd name="connsiteY9" fmla="*/ 58213 h 639020"/>
                <a:gd name="connsiteX10" fmla="*/ 319355 w 394310"/>
                <a:gd name="connsiteY10" fmla="*/ 108596 h 639020"/>
                <a:gd name="connsiteX11" fmla="*/ 349043 w 394310"/>
                <a:gd name="connsiteY11" fmla="*/ 108596 h 639020"/>
                <a:gd name="connsiteX12" fmla="*/ 349043 w 394310"/>
                <a:gd name="connsiteY12" fmla="*/ 247423 h 639020"/>
                <a:gd name="connsiteX13" fmla="*/ 394311 w 394310"/>
                <a:gd name="connsiteY13" fmla="*/ 247423 h 639020"/>
                <a:gd name="connsiteX14" fmla="*/ 394311 w 394310"/>
                <a:gd name="connsiteY14" fmla="*/ 637703 h 639020"/>
                <a:gd name="connsiteX15" fmla="*/ 385009 w 394310"/>
                <a:gd name="connsiteY15" fmla="*/ 637703 h 639020"/>
                <a:gd name="connsiteX16" fmla="*/ 385009 w 394310"/>
                <a:gd name="connsiteY16" fmla="*/ 256724 h 639020"/>
                <a:gd name="connsiteX17" fmla="*/ 339741 w 394310"/>
                <a:gd name="connsiteY17" fmla="*/ 256724 h 639020"/>
                <a:gd name="connsiteX18" fmla="*/ 339741 w 394310"/>
                <a:gd name="connsiteY18" fmla="*/ 117898 h 639020"/>
                <a:gd name="connsiteX19" fmla="*/ 310054 w 394310"/>
                <a:gd name="connsiteY19" fmla="*/ 117898 h 639020"/>
                <a:gd name="connsiteX20" fmla="*/ 310054 w 394310"/>
                <a:gd name="connsiteY20" fmla="*/ 67514 h 639020"/>
                <a:gd name="connsiteX21" fmla="*/ 249361 w 394310"/>
                <a:gd name="connsiteY21" fmla="*/ 67514 h 639020"/>
                <a:gd name="connsiteX22" fmla="*/ 249361 w 394310"/>
                <a:gd name="connsiteY22" fmla="*/ 9379 h 639020"/>
                <a:gd name="connsiteX23" fmla="*/ 94566 w 394310"/>
                <a:gd name="connsiteY23" fmla="*/ 9379 h 639020"/>
                <a:gd name="connsiteX24" fmla="*/ 94566 w 394310"/>
                <a:gd name="connsiteY24" fmla="*/ 125649 h 639020"/>
                <a:gd name="connsiteX25" fmla="*/ 23487 w 394310"/>
                <a:gd name="connsiteY25" fmla="*/ 125649 h 639020"/>
                <a:gd name="connsiteX26" fmla="*/ 23487 w 394310"/>
                <a:gd name="connsiteY26" fmla="*/ 252229 h 639020"/>
                <a:gd name="connsiteX27" fmla="*/ 9302 w 394310"/>
                <a:gd name="connsiteY27" fmla="*/ 252229 h 639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94310" h="639020">
                  <a:moveTo>
                    <a:pt x="9302" y="639020"/>
                  </a:moveTo>
                  <a:lnTo>
                    <a:pt x="0" y="639020"/>
                  </a:lnTo>
                  <a:lnTo>
                    <a:pt x="0" y="242927"/>
                  </a:lnTo>
                  <a:lnTo>
                    <a:pt x="14185" y="242927"/>
                  </a:lnTo>
                  <a:lnTo>
                    <a:pt x="14185" y="116348"/>
                  </a:lnTo>
                  <a:lnTo>
                    <a:pt x="85265" y="116348"/>
                  </a:lnTo>
                  <a:lnTo>
                    <a:pt x="85265" y="0"/>
                  </a:lnTo>
                  <a:lnTo>
                    <a:pt x="258662" y="0"/>
                  </a:lnTo>
                  <a:lnTo>
                    <a:pt x="258662" y="58213"/>
                  </a:lnTo>
                  <a:lnTo>
                    <a:pt x="319355" y="58213"/>
                  </a:lnTo>
                  <a:lnTo>
                    <a:pt x="319355" y="108596"/>
                  </a:lnTo>
                  <a:lnTo>
                    <a:pt x="349043" y="108596"/>
                  </a:lnTo>
                  <a:lnTo>
                    <a:pt x="349043" y="247423"/>
                  </a:lnTo>
                  <a:lnTo>
                    <a:pt x="394311" y="247423"/>
                  </a:lnTo>
                  <a:lnTo>
                    <a:pt x="394311" y="637703"/>
                  </a:lnTo>
                  <a:lnTo>
                    <a:pt x="385009" y="637703"/>
                  </a:lnTo>
                  <a:lnTo>
                    <a:pt x="385009" y="256724"/>
                  </a:lnTo>
                  <a:lnTo>
                    <a:pt x="339741" y="256724"/>
                  </a:lnTo>
                  <a:lnTo>
                    <a:pt x="339741" y="117898"/>
                  </a:lnTo>
                  <a:lnTo>
                    <a:pt x="310054" y="117898"/>
                  </a:lnTo>
                  <a:lnTo>
                    <a:pt x="310054" y="67514"/>
                  </a:lnTo>
                  <a:lnTo>
                    <a:pt x="249361" y="67514"/>
                  </a:lnTo>
                  <a:lnTo>
                    <a:pt x="249361" y="9379"/>
                  </a:lnTo>
                  <a:lnTo>
                    <a:pt x="94566" y="9379"/>
                  </a:lnTo>
                  <a:lnTo>
                    <a:pt x="94566" y="125649"/>
                  </a:lnTo>
                  <a:lnTo>
                    <a:pt x="23487" y="125649"/>
                  </a:lnTo>
                  <a:lnTo>
                    <a:pt x="23487" y="252229"/>
                  </a:lnTo>
                  <a:lnTo>
                    <a:pt x="9302" y="25222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" name="任意多边形: 形状 86">
              <a:extLst>
                <a:ext uri="{FF2B5EF4-FFF2-40B4-BE49-F238E27FC236}">
                  <a16:creationId xmlns:a16="http://schemas.microsoft.com/office/drawing/2014/main" id="{571A566C-06BE-9866-F984-55E3F5E91B07}"/>
                </a:ext>
              </a:extLst>
            </p:cNvPr>
            <p:cNvSpPr/>
            <p:nvPr/>
          </p:nvSpPr>
          <p:spPr>
            <a:xfrm>
              <a:off x="4804303" y="5817889"/>
              <a:ext cx="75653" cy="138981"/>
            </a:xfrm>
            <a:custGeom>
              <a:avLst/>
              <a:gdLst>
                <a:gd name="connsiteX0" fmla="*/ 9302 w 75653"/>
                <a:gd name="connsiteY0" fmla="*/ 138981 h 138981"/>
                <a:gd name="connsiteX1" fmla="*/ 0 w 75653"/>
                <a:gd name="connsiteY1" fmla="*/ 138981 h 138981"/>
                <a:gd name="connsiteX2" fmla="*/ 0 w 75653"/>
                <a:gd name="connsiteY2" fmla="*/ 0 h 138981"/>
                <a:gd name="connsiteX3" fmla="*/ 75653 w 75653"/>
                <a:gd name="connsiteY3" fmla="*/ 0 h 138981"/>
                <a:gd name="connsiteX4" fmla="*/ 75653 w 75653"/>
                <a:gd name="connsiteY4" fmla="*/ 9302 h 138981"/>
                <a:gd name="connsiteX5" fmla="*/ 9302 w 75653"/>
                <a:gd name="connsiteY5" fmla="*/ 9302 h 13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653" h="138981">
                  <a:moveTo>
                    <a:pt x="9302" y="138981"/>
                  </a:moveTo>
                  <a:lnTo>
                    <a:pt x="0" y="138981"/>
                  </a:lnTo>
                  <a:lnTo>
                    <a:pt x="0" y="0"/>
                  </a:lnTo>
                  <a:lnTo>
                    <a:pt x="75653" y="0"/>
                  </a:lnTo>
                  <a:lnTo>
                    <a:pt x="75653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" name="任意多边形: 形状 87">
              <a:extLst>
                <a:ext uri="{FF2B5EF4-FFF2-40B4-BE49-F238E27FC236}">
                  <a16:creationId xmlns:a16="http://schemas.microsoft.com/office/drawing/2014/main" id="{141F0900-F641-ED58-ADE0-B8AE90DB880F}"/>
                </a:ext>
              </a:extLst>
            </p:cNvPr>
            <p:cNvSpPr/>
            <p:nvPr/>
          </p:nvSpPr>
          <p:spPr>
            <a:xfrm>
              <a:off x="4873290" y="5764250"/>
              <a:ext cx="163165" cy="73792"/>
            </a:xfrm>
            <a:custGeom>
              <a:avLst/>
              <a:gdLst>
                <a:gd name="connsiteX0" fmla="*/ 81622 w 163165"/>
                <a:gd name="connsiteY0" fmla="*/ 12557 h 73792"/>
                <a:gd name="connsiteX1" fmla="*/ 139059 w 163165"/>
                <a:gd name="connsiteY1" fmla="*/ 64491 h 73792"/>
                <a:gd name="connsiteX2" fmla="*/ 24184 w 163165"/>
                <a:gd name="connsiteY2" fmla="*/ 64491 h 73792"/>
                <a:gd name="connsiteX3" fmla="*/ 81622 w 163165"/>
                <a:gd name="connsiteY3" fmla="*/ 12557 h 73792"/>
                <a:gd name="connsiteX4" fmla="*/ 81622 w 163165"/>
                <a:gd name="connsiteY4" fmla="*/ 0 h 73792"/>
                <a:gd name="connsiteX5" fmla="*/ 0 w 163165"/>
                <a:gd name="connsiteY5" fmla="*/ 73793 h 73792"/>
                <a:gd name="connsiteX6" fmla="*/ 163166 w 163165"/>
                <a:gd name="connsiteY6" fmla="*/ 73793 h 73792"/>
                <a:gd name="connsiteX7" fmla="*/ 81622 w 163165"/>
                <a:gd name="connsiteY7" fmla="*/ 0 h 73792"/>
                <a:gd name="connsiteX8" fmla="*/ 81622 w 163165"/>
                <a:gd name="connsiteY8" fmla="*/ 0 h 73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65" h="73792">
                  <a:moveTo>
                    <a:pt x="81622" y="12557"/>
                  </a:moveTo>
                  <a:lnTo>
                    <a:pt x="139059" y="64491"/>
                  </a:lnTo>
                  <a:lnTo>
                    <a:pt x="24184" y="64491"/>
                  </a:lnTo>
                  <a:lnTo>
                    <a:pt x="81622" y="12557"/>
                  </a:lnTo>
                  <a:moveTo>
                    <a:pt x="81622" y="0"/>
                  </a:moveTo>
                  <a:lnTo>
                    <a:pt x="0" y="73793"/>
                  </a:lnTo>
                  <a:lnTo>
                    <a:pt x="163166" y="73793"/>
                  </a:lnTo>
                  <a:lnTo>
                    <a:pt x="81622" y="0"/>
                  </a:lnTo>
                  <a:lnTo>
                    <a:pt x="81622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" name="任意多边形: 形状 88">
              <a:extLst>
                <a:ext uri="{FF2B5EF4-FFF2-40B4-BE49-F238E27FC236}">
                  <a16:creationId xmlns:a16="http://schemas.microsoft.com/office/drawing/2014/main" id="{863011A4-1F19-2A5E-E6BF-5A71D4F202C8}"/>
                </a:ext>
              </a:extLst>
            </p:cNvPr>
            <p:cNvSpPr/>
            <p:nvPr/>
          </p:nvSpPr>
          <p:spPr>
            <a:xfrm>
              <a:off x="4022658" y="6236461"/>
              <a:ext cx="335322" cy="262770"/>
            </a:xfrm>
            <a:custGeom>
              <a:avLst/>
              <a:gdLst>
                <a:gd name="connsiteX0" fmla="*/ 7286 w 335322"/>
                <a:gd name="connsiteY0" fmla="*/ 262771 h 262770"/>
                <a:gd name="connsiteX1" fmla="*/ 0 w 335322"/>
                <a:gd name="connsiteY1" fmla="*/ 208124 h 262770"/>
                <a:gd name="connsiteX2" fmla="*/ 208744 w 335322"/>
                <a:gd name="connsiteY2" fmla="*/ 0 h 262770"/>
                <a:gd name="connsiteX3" fmla="*/ 335323 w 335322"/>
                <a:gd name="connsiteY3" fmla="*/ 42632 h 262770"/>
                <a:gd name="connsiteX4" fmla="*/ 329665 w 335322"/>
                <a:gd name="connsiteY4" fmla="*/ 50074 h 262770"/>
                <a:gd name="connsiteX5" fmla="*/ 208744 w 335322"/>
                <a:gd name="connsiteY5" fmla="*/ 9379 h 262770"/>
                <a:gd name="connsiteX6" fmla="*/ 9302 w 335322"/>
                <a:gd name="connsiteY6" fmla="*/ 208201 h 262770"/>
                <a:gd name="connsiteX7" fmla="*/ 16278 w 335322"/>
                <a:gd name="connsiteY7" fmla="*/ 260445 h 262770"/>
                <a:gd name="connsiteX8" fmla="*/ 7286 w 335322"/>
                <a:gd name="connsiteY8" fmla="*/ 262771 h 262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5322" h="262770">
                  <a:moveTo>
                    <a:pt x="7286" y="262771"/>
                  </a:moveTo>
                  <a:cubicBezTo>
                    <a:pt x="2480" y="245020"/>
                    <a:pt x="0" y="226649"/>
                    <a:pt x="0" y="208124"/>
                  </a:cubicBezTo>
                  <a:cubicBezTo>
                    <a:pt x="0" y="93404"/>
                    <a:pt x="93636" y="0"/>
                    <a:pt x="208744" y="0"/>
                  </a:cubicBezTo>
                  <a:cubicBezTo>
                    <a:pt x="254942" y="0"/>
                    <a:pt x="298737" y="14728"/>
                    <a:pt x="335323" y="42632"/>
                  </a:cubicBezTo>
                  <a:lnTo>
                    <a:pt x="329665" y="50074"/>
                  </a:lnTo>
                  <a:cubicBezTo>
                    <a:pt x="294706" y="23409"/>
                    <a:pt x="252849" y="9379"/>
                    <a:pt x="208744" y="9379"/>
                  </a:cubicBezTo>
                  <a:cubicBezTo>
                    <a:pt x="98752" y="9379"/>
                    <a:pt x="9302" y="98597"/>
                    <a:pt x="9302" y="208201"/>
                  </a:cubicBezTo>
                  <a:cubicBezTo>
                    <a:pt x="9302" y="225952"/>
                    <a:pt x="11627" y="243470"/>
                    <a:pt x="16278" y="260445"/>
                  </a:cubicBezTo>
                  <a:lnTo>
                    <a:pt x="7286" y="26277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" name="任意多边形: 形状 89">
              <a:extLst>
                <a:ext uri="{FF2B5EF4-FFF2-40B4-BE49-F238E27FC236}">
                  <a16:creationId xmlns:a16="http://schemas.microsoft.com/office/drawing/2014/main" id="{69B31590-73C6-4149-9A62-3FE9D3DE6C96}"/>
                </a:ext>
              </a:extLst>
            </p:cNvPr>
            <p:cNvSpPr/>
            <p:nvPr/>
          </p:nvSpPr>
          <p:spPr>
            <a:xfrm>
              <a:off x="4802985" y="6232585"/>
              <a:ext cx="350205" cy="261685"/>
            </a:xfrm>
            <a:custGeom>
              <a:avLst/>
              <a:gdLst>
                <a:gd name="connsiteX0" fmla="*/ 326797 w 350205"/>
                <a:gd name="connsiteY0" fmla="*/ 261685 h 261685"/>
                <a:gd name="connsiteX1" fmla="*/ 318735 w 350205"/>
                <a:gd name="connsiteY1" fmla="*/ 257034 h 261685"/>
                <a:gd name="connsiteX2" fmla="*/ 340826 w 350205"/>
                <a:gd name="connsiteY2" fmla="*/ 174560 h 261685"/>
                <a:gd name="connsiteX3" fmla="*/ 175103 w 350205"/>
                <a:gd name="connsiteY3" fmla="*/ 9302 h 261685"/>
                <a:gd name="connsiteX4" fmla="*/ 9302 w 350205"/>
                <a:gd name="connsiteY4" fmla="*/ 174560 h 261685"/>
                <a:gd name="connsiteX5" fmla="*/ 28990 w 350205"/>
                <a:gd name="connsiteY5" fmla="*/ 252694 h 261685"/>
                <a:gd name="connsiteX6" fmla="*/ 20774 w 350205"/>
                <a:gd name="connsiteY6" fmla="*/ 257112 h 261685"/>
                <a:gd name="connsiteX7" fmla="*/ 0 w 350205"/>
                <a:gd name="connsiteY7" fmla="*/ 174560 h 261685"/>
                <a:gd name="connsiteX8" fmla="*/ 175103 w 350205"/>
                <a:gd name="connsiteY8" fmla="*/ 0 h 261685"/>
                <a:gd name="connsiteX9" fmla="*/ 350206 w 350205"/>
                <a:gd name="connsiteY9" fmla="*/ 174560 h 261685"/>
                <a:gd name="connsiteX10" fmla="*/ 326797 w 350205"/>
                <a:gd name="connsiteY10" fmla="*/ 261685 h 2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0205" h="261685">
                  <a:moveTo>
                    <a:pt x="326797" y="261685"/>
                  </a:moveTo>
                  <a:lnTo>
                    <a:pt x="318735" y="257034"/>
                  </a:lnTo>
                  <a:cubicBezTo>
                    <a:pt x="333153" y="232075"/>
                    <a:pt x="340826" y="203550"/>
                    <a:pt x="340826" y="174560"/>
                  </a:cubicBezTo>
                  <a:cubicBezTo>
                    <a:pt x="340826" y="83482"/>
                    <a:pt x="266491" y="9302"/>
                    <a:pt x="175103" y="9302"/>
                  </a:cubicBezTo>
                  <a:cubicBezTo>
                    <a:pt x="83715" y="9302"/>
                    <a:pt x="9302" y="83404"/>
                    <a:pt x="9302" y="174560"/>
                  </a:cubicBezTo>
                  <a:cubicBezTo>
                    <a:pt x="9302" y="201845"/>
                    <a:pt x="16123" y="228820"/>
                    <a:pt x="28990" y="252694"/>
                  </a:cubicBezTo>
                  <a:lnTo>
                    <a:pt x="20774" y="257112"/>
                  </a:lnTo>
                  <a:cubicBezTo>
                    <a:pt x="7209" y="231920"/>
                    <a:pt x="0" y="203318"/>
                    <a:pt x="0" y="174560"/>
                  </a:cubicBezTo>
                  <a:cubicBezTo>
                    <a:pt x="0" y="78289"/>
                    <a:pt x="78521" y="0"/>
                    <a:pt x="175103" y="0"/>
                  </a:cubicBezTo>
                  <a:cubicBezTo>
                    <a:pt x="271607" y="0"/>
                    <a:pt x="350206" y="78289"/>
                    <a:pt x="350206" y="174560"/>
                  </a:cubicBezTo>
                  <a:cubicBezTo>
                    <a:pt x="350128" y="205178"/>
                    <a:pt x="342067" y="235253"/>
                    <a:pt x="326797" y="261685"/>
                  </a:cubicBez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" name="任意多边形: 形状 90">
              <a:extLst>
                <a:ext uri="{FF2B5EF4-FFF2-40B4-BE49-F238E27FC236}">
                  <a16:creationId xmlns:a16="http://schemas.microsoft.com/office/drawing/2014/main" id="{FCB5EF35-DD37-F192-4EFE-A2930A2DAE63}"/>
                </a:ext>
              </a:extLst>
            </p:cNvPr>
            <p:cNvSpPr/>
            <p:nvPr/>
          </p:nvSpPr>
          <p:spPr>
            <a:xfrm>
              <a:off x="4452935" y="5978109"/>
              <a:ext cx="300907" cy="258894"/>
            </a:xfrm>
            <a:custGeom>
              <a:avLst/>
              <a:gdLst>
                <a:gd name="connsiteX0" fmla="*/ 249516 w 300907"/>
                <a:gd name="connsiteY0" fmla="*/ 258895 h 258894"/>
                <a:gd name="connsiteX1" fmla="*/ 243470 w 300907"/>
                <a:gd name="connsiteY1" fmla="*/ 251841 h 258894"/>
                <a:gd name="connsiteX2" fmla="*/ 291606 w 300907"/>
                <a:gd name="connsiteY2" fmla="*/ 147741 h 258894"/>
                <a:gd name="connsiteX3" fmla="*/ 150454 w 300907"/>
                <a:gd name="connsiteY3" fmla="*/ 9302 h 258894"/>
                <a:gd name="connsiteX4" fmla="*/ 9302 w 300907"/>
                <a:gd name="connsiteY4" fmla="*/ 147741 h 258894"/>
                <a:gd name="connsiteX5" fmla="*/ 54957 w 300907"/>
                <a:gd name="connsiteY5" fmla="*/ 249671 h 258894"/>
                <a:gd name="connsiteX6" fmla="*/ 48756 w 300907"/>
                <a:gd name="connsiteY6" fmla="*/ 256569 h 258894"/>
                <a:gd name="connsiteX7" fmla="*/ 0 w 300907"/>
                <a:gd name="connsiteY7" fmla="*/ 147741 h 258894"/>
                <a:gd name="connsiteX8" fmla="*/ 150454 w 300907"/>
                <a:gd name="connsiteY8" fmla="*/ 0 h 258894"/>
                <a:gd name="connsiteX9" fmla="*/ 300907 w 300907"/>
                <a:gd name="connsiteY9" fmla="*/ 147741 h 258894"/>
                <a:gd name="connsiteX10" fmla="*/ 249516 w 300907"/>
                <a:gd name="connsiteY10" fmla="*/ 258895 h 25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0907" h="258894">
                  <a:moveTo>
                    <a:pt x="249516" y="258895"/>
                  </a:moveTo>
                  <a:lnTo>
                    <a:pt x="243470" y="251841"/>
                  </a:lnTo>
                  <a:cubicBezTo>
                    <a:pt x="274087" y="225564"/>
                    <a:pt x="291606" y="187583"/>
                    <a:pt x="291606" y="147741"/>
                  </a:cubicBezTo>
                  <a:cubicBezTo>
                    <a:pt x="291606" y="71390"/>
                    <a:pt x="228277" y="9302"/>
                    <a:pt x="150454" y="9302"/>
                  </a:cubicBezTo>
                  <a:cubicBezTo>
                    <a:pt x="72630" y="9302"/>
                    <a:pt x="9302" y="71390"/>
                    <a:pt x="9302" y="147741"/>
                  </a:cubicBezTo>
                  <a:cubicBezTo>
                    <a:pt x="9302" y="186342"/>
                    <a:pt x="25967" y="223549"/>
                    <a:pt x="54957" y="249671"/>
                  </a:cubicBezTo>
                  <a:lnTo>
                    <a:pt x="48756" y="256569"/>
                  </a:lnTo>
                  <a:cubicBezTo>
                    <a:pt x="17751" y="228665"/>
                    <a:pt x="0" y="188978"/>
                    <a:pt x="0" y="147741"/>
                  </a:cubicBezTo>
                  <a:cubicBezTo>
                    <a:pt x="0" y="66274"/>
                    <a:pt x="67514" y="0"/>
                    <a:pt x="150454" y="0"/>
                  </a:cubicBezTo>
                  <a:cubicBezTo>
                    <a:pt x="233393" y="0"/>
                    <a:pt x="300907" y="66274"/>
                    <a:pt x="300907" y="147741"/>
                  </a:cubicBezTo>
                  <a:cubicBezTo>
                    <a:pt x="300907" y="190295"/>
                    <a:pt x="282226" y="230835"/>
                    <a:pt x="249516" y="258895"/>
                  </a:cubicBez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" name="任意多边形: 形状 91">
              <a:extLst>
                <a:ext uri="{FF2B5EF4-FFF2-40B4-BE49-F238E27FC236}">
                  <a16:creationId xmlns:a16="http://schemas.microsoft.com/office/drawing/2014/main" id="{11DA1567-BF4A-D597-F351-E5FA76E44A41}"/>
                </a:ext>
              </a:extLst>
            </p:cNvPr>
            <p:cNvSpPr/>
            <p:nvPr/>
          </p:nvSpPr>
          <p:spPr>
            <a:xfrm>
              <a:off x="4138928" y="6000045"/>
              <a:ext cx="163088" cy="243314"/>
            </a:xfrm>
            <a:custGeom>
              <a:avLst/>
              <a:gdLst>
                <a:gd name="connsiteX0" fmla="*/ 9302 w 163088"/>
                <a:gd name="connsiteY0" fmla="*/ 243315 h 243314"/>
                <a:gd name="connsiteX1" fmla="*/ 0 w 163088"/>
                <a:gd name="connsiteY1" fmla="*/ 243315 h 243314"/>
                <a:gd name="connsiteX2" fmla="*/ 0 w 163088"/>
                <a:gd name="connsiteY2" fmla="*/ 0 h 243314"/>
                <a:gd name="connsiteX3" fmla="*/ 163088 w 163088"/>
                <a:gd name="connsiteY3" fmla="*/ 0 h 243314"/>
                <a:gd name="connsiteX4" fmla="*/ 163088 w 163088"/>
                <a:gd name="connsiteY4" fmla="*/ 176576 h 243314"/>
                <a:gd name="connsiteX5" fmla="*/ 139834 w 163088"/>
                <a:gd name="connsiteY5" fmla="*/ 176576 h 243314"/>
                <a:gd name="connsiteX6" fmla="*/ 139834 w 163088"/>
                <a:gd name="connsiteY6" fmla="*/ 233393 h 243314"/>
                <a:gd name="connsiteX7" fmla="*/ 130533 w 163088"/>
                <a:gd name="connsiteY7" fmla="*/ 233393 h 243314"/>
                <a:gd name="connsiteX8" fmla="*/ 130533 w 163088"/>
                <a:gd name="connsiteY8" fmla="*/ 167274 h 243314"/>
                <a:gd name="connsiteX9" fmla="*/ 153787 w 163088"/>
                <a:gd name="connsiteY9" fmla="*/ 167274 h 243314"/>
                <a:gd name="connsiteX10" fmla="*/ 153787 w 163088"/>
                <a:gd name="connsiteY10" fmla="*/ 9302 h 243314"/>
                <a:gd name="connsiteX11" fmla="*/ 9302 w 163088"/>
                <a:gd name="connsiteY11" fmla="*/ 9302 h 243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088" h="243314">
                  <a:moveTo>
                    <a:pt x="9302" y="243315"/>
                  </a:moveTo>
                  <a:lnTo>
                    <a:pt x="0" y="243315"/>
                  </a:lnTo>
                  <a:lnTo>
                    <a:pt x="0" y="0"/>
                  </a:lnTo>
                  <a:lnTo>
                    <a:pt x="163088" y="0"/>
                  </a:lnTo>
                  <a:lnTo>
                    <a:pt x="163088" y="176576"/>
                  </a:lnTo>
                  <a:lnTo>
                    <a:pt x="139834" y="176576"/>
                  </a:lnTo>
                  <a:lnTo>
                    <a:pt x="139834" y="233393"/>
                  </a:lnTo>
                  <a:lnTo>
                    <a:pt x="130533" y="233393"/>
                  </a:lnTo>
                  <a:lnTo>
                    <a:pt x="130533" y="167274"/>
                  </a:lnTo>
                  <a:lnTo>
                    <a:pt x="153787" y="167274"/>
                  </a:lnTo>
                  <a:lnTo>
                    <a:pt x="153787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" name="任意多边形: 形状 92">
              <a:extLst>
                <a:ext uri="{FF2B5EF4-FFF2-40B4-BE49-F238E27FC236}">
                  <a16:creationId xmlns:a16="http://schemas.microsoft.com/office/drawing/2014/main" id="{414A3A9D-AD5E-8A6E-255F-47FC9BCC8031}"/>
                </a:ext>
              </a:extLst>
            </p:cNvPr>
            <p:cNvSpPr/>
            <p:nvPr/>
          </p:nvSpPr>
          <p:spPr>
            <a:xfrm>
              <a:off x="4306899" y="5984543"/>
              <a:ext cx="58367" cy="286257"/>
            </a:xfrm>
            <a:custGeom>
              <a:avLst/>
              <a:gdLst>
                <a:gd name="connsiteX0" fmla="*/ 58368 w 58367"/>
                <a:gd name="connsiteY0" fmla="*/ 286257 h 286257"/>
                <a:gd name="connsiteX1" fmla="*/ 49066 w 58367"/>
                <a:gd name="connsiteY1" fmla="*/ 286257 h 286257"/>
                <a:gd name="connsiteX2" fmla="*/ 49066 w 58367"/>
                <a:gd name="connsiteY2" fmla="*/ 9302 h 286257"/>
                <a:gd name="connsiteX3" fmla="*/ 18371 w 58367"/>
                <a:gd name="connsiteY3" fmla="*/ 9302 h 286257"/>
                <a:gd name="connsiteX4" fmla="*/ 18371 w 58367"/>
                <a:gd name="connsiteY4" fmla="*/ 24804 h 286257"/>
                <a:gd name="connsiteX5" fmla="*/ 9302 w 58367"/>
                <a:gd name="connsiteY5" fmla="*/ 24804 h 286257"/>
                <a:gd name="connsiteX6" fmla="*/ 9302 w 58367"/>
                <a:gd name="connsiteY6" fmla="*/ 256569 h 286257"/>
                <a:gd name="connsiteX7" fmla="*/ 0 w 58367"/>
                <a:gd name="connsiteY7" fmla="*/ 256569 h 286257"/>
                <a:gd name="connsiteX8" fmla="*/ 0 w 58367"/>
                <a:gd name="connsiteY8" fmla="*/ 15503 h 286257"/>
                <a:gd name="connsiteX9" fmla="*/ 9069 w 58367"/>
                <a:gd name="connsiteY9" fmla="*/ 15503 h 286257"/>
                <a:gd name="connsiteX10" fmla="*/ 9069 w 58367"/>
                <a:gd name="connsiteY10" fmla="*/ 0 h 286257"/>
                <a:gd name="connsiteX11" fmla="*/ 58368 w 58367"/>
                <a:gd name="connsiteY11" fmla="*/ 0 h 28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367" h="286257">
                  <a:moveTo>
                    <a:pt x="58368" y="286257"/>
                  </a:moveTo>
                  <a:lnTo>
                    <a:pt x="49066" y="286257"/>
                  </a:lnTo>
                  <a:lnTo>
                    <a:pt x="49066" y="9302"/>
                  </a:lnTo>
                  <a:lnTo>
                    <a:pt x="18371" y="9302"/>
                  </a:lnTo>
                  <a:lnTo>
                    <a:pt x="18371" y="24804"/>
                  </a:lnTo>
                  <a:lnTo>
                    <a:pt x="9302" y="24804"/>
                  </a:lnTo>
                  <a:lnTo>
                    <a:pt x="9302" y="256569"/>
                  </a:lnTo>
                  <a:lnTo>
                    <a:pt x="0" y="256569"/>
                  </a:lnTo>
                  <a:lnTo>
                    <a:pt x="0" y="15503"/>
                  </a:lnTo>
                  <a:lnTo>
                    <a:pt x="9069" y="15503"/>
                  </a:lnTo>
                  <a:lnTo>
                    <a:pt x="9069" y="0"/>
                  </a:lnTo>
                  <a:lnTo>
                    <a:pt x="58368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" name="任意多边形: 形状 93">
              <a:extLst>
                <a:ext uri="{FF2B5EF4-FFF2-40B4-BE49-F238E27FC236}">
                  <a16:creationId xmlns:a16="http://schemas.microsoft.com/office/drawing/2014/main" id="{F5EA7441-02FC-6E8F-6A1F-D4B96645B2DD}"/>
                </a:ext>
              </a:extLst>
            </p:cNvPr>
            <p:cNvSpPr/>
            <p:nvPr/>
          </p:nvSpPr>
          <p:spPr>
            <a:xfrm>
              <a:off x="4377979" y="6052987"/>
              <a:ext cx="79683" cy="229439"/>
            </a:xfrm>
            <a:custGeom>
              <a:avLst/>
              <a:gdLst>
                <a:gd name="connsiteX0" fmla="*/ 9302 w 79683"/>
                <a:gd name="connsiteY0" fmla="*/ 229440 h 229439"/>
                <a:gd name="connsiteX1" fmla="*/ 0 w 79683"/>
                <a:gd name="connsiteY1" fmla="*/ 229440 h 229439"/>
                <a:gd name="connsiteX2" fmla="*/ 0 w 79683"/>
                <a:gd name="connsiteY2" fmla="*/ 0 h 229439"/>
                <a:gd name="connsiteX3" fmla="*/ 79684 w 79683"/>
                <a:gd name="connsiteY3" fmla="*/ 0 h 229439"/>
                <a:gd name="connsiteX4" fmla="*/ 79684 w 79683"/>
                <a:gd name="connsiteY4" fmla="*/ 9302 h 229439"/>
                <a:gd name="connsiteX5" fmla="*/ 9302 w 79683"/>
                <a:gd name="connsiteY5" fmla="*/ 9302 h 229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683" h="229439">
                  <a:moveTo>
                    <a:pt x="9302" y="229440"/>
                  </a:moveTo>
                  <a:lnTo>
                    <a:pt x="0" y="229440"/>
                  </a:lnTo>
                  <a:lnTo>
                    <a:pt x="0" y="0"/>
                  </a:lnTo>
                  <a:lnTo>
                    <a:pt x="79684" y="0"/>
                  </a:lnTo>
                  <a:lnTo>
                    <a:pt x="79684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" name="任意多边形: 形状 94">
              <a:extLst>
                <a:ext uri="{FF2B5EF4-FFF2-40B4-BE49-F238E27FC236}">
                  <a16:creationId xmlns:a16="http://schemas.microsoft.com/office/drawing/2014/main" id="{22C8EAF3-3241-43BB-2C69-D366D664B39F}"/>
                </a:ext>
              </a:extLst>
            </p:cNvPr>
            <p:cNvSpPr/>
            <p:nvPr/>
          </p:nvSpPr>
          <p:spPr>
            <a:xfrm>
              <a:off x="4331471" y="5866645"/>
              <a:ext cx="178513" cy="107046"/>
            </a:xfrm>
            <a:custGeom>
              <a:avLst/>
              <a:gdLst>
                <a:gd name="connsiteX0" fmla="*/ 178513 w 178513"/>
                <a:gd name="connsiteY0" fmla="*/ 107046 h 107046"/>
                <a:gd name="connsiteX1" fmla="*/ 169212 w 178513"/>
                <a:gd name="connsiteY1" fmla="*/ 107046 h 107046"/>
                <a:gd name="connsiteX2" fmla="*/ 169212 w 178513"/>
                <a:gd name="connsiteY2" fmla="*/ 9302 h 107046"/>
                <a:gd name="connsiteX3" fmla="*/ 102240 w 178513"/>
                <a:gd name="connsiteY3" fmla="*/ 9302 h 107046"/>
                <a:gd name="connsiteX4" fmla="*/ 45423 w 178513"/>
                <a:gd name="connsiteY4" fmla="*/ 71622 h 107046"/>
                <a:gd name="connsiteX5" fmla="*/ 9302 w 178513"/>
                <a:gd name="connsiteY5" fmla="*/ 71622 h 107046"/>
                <a:gd name="connsiteX6" fmla="*/ 9302 w 178513"/>
                <a:gd name="connsiteY6" fmla="*/ 107046 h 107046"/>
                <a:gd name="connsiteX7" fmla="*/ 0 w 178513"/>
                <a:gd name="connsiteY7" fmla="*/ 107046 h 107046"/>
                <a:gd name="connsiteX8" fmla="*/ 0 w 178513"/>
                <a:gd name="connsiteY8" fmla="*/ 62321 h 107046"/>
                <a:gd name="connsiteX9" fmla="*/ 41315 w 178513"/>
                <a:gd name="connsiteY9" fmla="*/ 62321 h 107046"/>
                <a:gd name="connsiteX10" fmla="*/ 98132 w 178513"/>
                <a:gd name="connsiteY10" fmla="*/ 0 h 107046"/>
                <a:gd name="connsiteX11" fmla="*/ 178513 w 178513"/>
                <a:gd name="connsiteY11" fmla="*/ 0 h 107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8513" h="107046">
                  <a:moveTo>
                    <a:pt x="178513" y="107046"/>
                  </a:moveTo>
                  <a:lnTo>
                    <a:pt x="169212" y="107046"/>
                  </a:lnTo>
                  <a:lnTo>
                    <a:pt x="169212" y="9302"/>
                  </a:lnTo>
                  <a:lnTo>
                    <a:pt x="102240" y="9302"/>
                  </a:lnTo>
                  <a:lnTo>
                    <a:pt x="45423" y="71622"/>
                  </a:lnTo>
                  <a:lnTo>
                    <a:pt x="9302" y="71622"/>
                  </a:lnTo>
                  <a:lnTo>
                    <a:pt x="9302" y="107046"/>
                  </a:lnTo>
                  <a:lnTo>
                    <a:pt x="0" y="107046"/>
                  </a:lnTo>
                  <a:lnTo>
                    <a:pt x="0" y="62321"/>
                  </a:lnTo>
                  <a:lnTo>
                    <a:pt x="41315" y="62321"/>
                  </a:lnTo>
                  <a:lnTo>
                    <a:pt x="98132" y="0"/>
                  </a:lnTo>
                  <a:lnTo>
                    <a:pt x="178513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" name="任意多边形: 形状 95">
              <a:extLst>
                <a:ext uri="{FF2B5EF4-FFF2-40B4-BE49-F238E27FC236}">
                  <a16:creationId xmlns:a16="http://schemas.microsoft.com/office/drawing/2014/main" id="{F311D658-EE2D-3856-452C-97F9FE100ACC}"/>
                </a:ext>
              </a:extLst>
            </p:cNvPr>
            <p:cNvSpPr/>
            <p:nvPr/>
          </p:nvSpPr>
          <p:spPr>
            <a:xfrm>
              <a:off x="4374879" y="5175768"/>
              <a:ext cx="413379" cy="893109"/>
            </a:xfrm>
            <a:custGeom>
              <a:avLst/>
              <a:gdLst>
                <a:gd name="connsiteX0" fmla="*/ 387024 w 413379"/>
                <a:gd name="connsiteY0" fmla="*/ 893109 h 893109"/>
                <a:gd name="connsiteX1" fmla="*/ 365476 w 413379"/>
                <a:gd name="connsiteY1" fmla="*/ 871561 h 893109"/>
                <a:gd name="connsiteX2" fmla="*/ 365476 w 413379"/>
                <a:gd name="connsiteY2" fmla="*/ 833579 h 893109"/>
                <a:gd name="connsiteX3" fmla="*/ 347725 w 413379"/>
                <a:gd name="connsiteY3" fmla="*/ 833579 h 893109"/>
                <a:gd name="connsiteX4" fmla="*/ 296334 w 413379"/>
                <a:gd name="connsiteY4" fmla="*/ 761957 h 893109"/>
                <a:gd name="connsiteX5" fmla="*/ 296334 w 413379"/>
                <a:gd name="connsiteY5" fmla="*/ 9379 h 893109"/>
                <a:gd name="connsiteX6" fmla="*/ 250058 w 413379"/>
                <a:gd name="connsiteY6" fmla="*/ 9379 h 893109"/>
                <a:gd name="connsiteX7" fmla="*/ 250058 w 413379"/>
                <a:gd name="connsiteY7" fmla="*/ 64879 h 893109"/>
                <a:gd name="connsiteX8" fmla="*/ 199442 w 413379"/>
                <a:gd name="connsiteY8" fmla="*/ 64879 h 893109"/>
                <a:gd name="connsiteX9" fmla="*/ 199442 w 413379"/>
                <a:gd name="connsiteY9" fmla="*/ 9379 h 893109"/>
                <a:gd name="connsiteX10" fmla="*/ 157042 w 413379"/>
                <a:gd name="connsiteY10" fmla="*/ 9379 h 893109"/>
                <a:gd name="connsiteX11" fmla="*/ 157042 w 413379"/>
                <a:gd name="connsiteY11" fmla="*/ 818076 h 893109"/>
                <a:gd name="connsiteX12" fmla="*/ 0 w 413379"/>
                <a:gd name="connsiteY12" fmla="*/ 818076 h 893109"/>
                <a:gd name="connsiteX13" fmla="*/ 0 w 413379"/>
                <a:gd name="connsiteY13" fmla="*/ 808775 h 893109"/>
                <a:gd name="connsiteX14" fmla="*/ 147741 w 413379"/>
                <a:gd name="connsiteY14" fmla="*/ 808775 h 893109"/>
                <a:gd name="connsiteX15" fmla="*/ 147741 w 413379"/>
                <a:gd name="connsiteY15" fmla="*/ 0 h 893109"/>
                <a:gd name="connsiteX16" fmla="*/ 208744 w 413379"/>
                <a:gd name="connsiteY16" fmla="*/ 0 h 893109"/>
                <a:gd name="connsiteX17" fmla="*/ 208744 w 413379"/>
                <a:gd name="connsiteY17" fmla="*/ 55577 h 893109"/>
                <a:gd name="connsiteX18" fmla="*/ 240757 w 413379"/>
                <a:gd name="connsiteY18" fmla="*/ 55577 h 893109"/>
                <a:gd name="connsiteX19" fmla="*/ 240757 w 413379"/>
                <a:gd name="connsiteY19" fmla="*/ 0 h 893109"/>
                <a:gd name="connsiteX20" fmla="*/ 305635 w 413379"/>
                <a:gd name="connsiteY20" fmla="*/ 0 h 893109"/>
                <a:gd name="connsiteX21" fmla="*/ 305635 w 413379"/>
                <a:gd name="connsiteY21" fmla="*/ 758934 h 893109"/>
                <a:gd name="connsiteX22" fmla="*/ 352453 w 413379"/>
                <a:gd name="connsiteY22" fmla="*/ 824277 h 893109"/>
                <a:gd name="connsiteX23" fmla="*/ 374777 w 413379"/>
                <a:gd name="connsiteY23" fmla="*/ 824277 h 893109"/>
                <a:gd name="connsiteX24" fmla="*/ 374777 w 413379"/>
                <a:gd name="connsiteY24" fmla="*/ 867685 h 893109"/>
                <a:gd name="connsiteX25" fmla="*/ 377723 w 413379"/>
                <a:gd name="connsiteY25" fmla="*/ 870630 h 893109"/>
                <a:gd name="connsiteX26" fmla="*/ 377723 w 413379"/>
                <a:gd name="connsiteY26" fmla="*/ 859158 h 893109"/>
                <a:gd name="connsiteX27" fmla="*/ 413379 w 413379"/>
                <a:gd name="connsiteY27" fmla="*/ 859158 h 893109"/>
                <a:gd name="connsiteX28" fmla="*/ 413379 w 413379"/>
                <a:gd name="connsiteY28" fmla="*/ 868460 h 893109"/>
                <a:gd name="connsiteX29" fmla="*/ 387024 w 413379"/>
                <a:gd name="connsiteY29" fmla="*/ 868460 h 893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13379" h="893109">
                  <a:moveTo>
                    <a:pt x="387024" y="893109"/>
                  </a:moveTo>
                  <a:lnTo>
                    <a:pt x="365476" y="871561"/>
                  </a:lnTo>
                  <a:lnTo>
                    <a:pt x="365476" y="833579"/>
                  </a:lnTo>
                  <a:lnTo>
                    <a:pt x="347725" y="833579"/>
                  </a:lnTo>
                  <a:lnTo>
                    <a:pt x="296334" y="761957"/>
                  </a:lnTo>
                  <a:lnTo>
                    <a:pt x="296334" y="9379"/>
                  </a:lnTo>
                  <a:lnTo>
                    <a:pt x="250058" y="9379"/>
                  </a:lnTo>
                  <a:lnTo>
                    <a:pt x="250058" y="64879"/>
                  </a:lnTo>
                  <a:lnTo>
                    <a:pt x="199442" y="64879"/>
                  </a:lnTo>
                  <a:lnTo>
                    <a:pt x="199442" y="9379"/>
                  </a:lnTo>
                  <a:lnTo>
                    <a:pt x="157042" y="9379"/>
                  </a:lnTo>
                  <a:lnTo>
                    <a:pt x="157042" y="818076"/>
                  </a:lnTo>
                  <a:lnTo>
                    <a:pt x="0" y="818076"/>
                  </a:lnTo>
                  <a:lnTo>
                    <a:pt x="0" y="808775"/>
                  </a:lnTo>
                  <a:lnTo>
                    <a:pt x="147741" y="808775"/>
                  </a:lnTo>
                  <a:lnTo>
                    <a:pt x="147741" y="0"/>
                  </a:lnTo>
                  <a:lnTo>
                    <a:pt x="208744" y="0"/>
                  </a:lnTo>
                  <a:lnTo>
                    <a:pt x="208744" y="55577"/>
                  </a:lnTo>
                  <a:lnTo>
                    <a:pt x="240757" y="55577"/>
                  </a:lnTo>
                  <a:lnTo>
                    <a:pt x="240757" y="0"/>
                  </a:lnTo>
                  <a:lnTo>
                    <a:pt x="305635" y="0"/>
                  </a:lnTo>
                  <a:lnTo>
                    <a:pt x="305635" y="758934"/>
                  </a:lnTo>
                  <a:lnTo>
                    <a:pt x="352453" y="824277"/>
                  </a:lnTo>
                  <a:lnTo>
                    <a:pt x="374777" y="824277"/>
                  </a:lnTo>
                  <a:lnTo>
                    <a:pt x="374777" y="867685"/>
                  </a:lnTo>
                  <a:lnTo>
                    <a:pt x="377723" y="870630"/>
                  </a:lnTo>
                  <a:lnTo>
                    <a:pt x="377723" y="859158"/>
                  </a:lnTo>
                  <a:lnTo>
                    <a:pt x="413379" y="859158"/>
                  </a:lnTo>
                  <a:lnTo>
                    <a:pt x="413379" y="868460"/>
                  </a:lnTo>
                  <a:lnTo>
                    <a:pt x="387024" y="86846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:a16="http://schemas.microsoft.com/office/drawing/2014/main" id="{4A1D5D06-97F3-86F3-5268-AEE94EDCCA1F}"/>
                </a:ext>
              </a:extLst>
            </p:cNvPr>
            <p:cNvSpPr/>
            <p:nvPr/>
          </p:nvSpPr>
          <p:spPr>
            <a:xfrm>
              <a:off x="4457973" y="4960126"/>
              <a:ext cx="277963" cy="241841"/>
            </a:xfrm>
            <a:custGeom>
              <a:avLst/>
              <a:gdLst>
                <a:gd name="connsiteX0" fmla="*/ 45500 w 277963"/>
                <a:gd name="connsiteY0" fmla="*/ 241842 h 241841"/>
                <a:gd name="connsiteX1" fmla="*/ 0 w 277963"/>
                <a:gd name="connsiteY1" fmla="*/ 138982 h 241841"/>
                <a:gd name="connsiteX2" fmla="*/ 138981 w 277963"/>
                <a:gd name="connsiteY2" fmla="*/ 0 h 241841"/>
                <a:gd name="connsiteX3" fmla="*/ 277963 w 277963"/>
                <a:gd name="connsiteY3" fmla="*/ 138982 h 241841"/>
                <a:gd name="connsiteX4" fmla="*/ 237269 w 277963"/>
                <a:gd name="connsiteY4" fmla="*/ 237269 h 241841"/>
                <a:gd name="connsiteX5" fmla="*/ 230680 w 277963"/>
                <a:gd name="connsiteY5" fmla="*/ 230680 h 241841"/>
                <a:gd name="connsiteX6" fmla="*/ 268661 w 277963"/>
                <a:gd name="connsiteY6" fmla="*/ 138982 h 241841"/>
                <a:gd name="connsiteX7" fmla="*/ 138981 w 277963"/>
                <a:gd name="connsiteY7" fmla="*/ 9302 h 241841"/>
                <a:gd name="connsiteX8" fmla="*/ 9302 w 277963"/>
                <a:gd name="connsiteY8" fmla="*/ 138982 h 241841"/>
                <a:gd name="connsiteX9" fmla="*/ 51701 w 277963"/>
                <a:gd name="connsiteY9" fmla="*/ 234943 h 241841"/>
                <a:gd name="connsiteX10" fmla="*/ 45500 w 277963"/>
                <a:gd name="connsiteY10" fmla="*/ 241842 h 24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7963" h="241841">
                  <a:moveTo>
                    <a:pt x="45500" y="241842"/>
                  </a:moveTo>
                  <a:cubicBezTo>
                    <a:pt x="16588" y="215565"/>
                    <a:pt x="0" y="178048"/>
                    <a:pt x="0" y="138982"/>
                  </a:cubicBezTo>
                  <a:cubicBezTo>
                    <a:pt x="0" y="62321"/>
                    <a:pt x="62321" y="0"/>
                    <a:pt x="138981" y="0"/>
                  </a:cubicBezTo>
                  <a:cubicBezTo>
                    <a:pt x="215642" y="0"/>
                    <a:pt x="277963" y="62321"/>
                    <a:pt x="277963" y="138982"/>
                  </a:cubicBezTo>
                  <a:cubicBezTo>
                    <a:pt x="277963" y="176110"/>
                    <a:pt x="263468" y="210991"/>
                    <a:pt x="237269" y="237269"/>
                  </a:cubicBezTo>
                  <a:lnTo>
                    <a:pt x="230680" y="230680"/>
                  </a:lnTo>
                  <a:cubicBezTo>
                    <a:pt x="255174" y="206186"/>
                    <a:pt x="268661" y="173630"/>
                    <a:pt x="268661" y="138982"/>
                  </a:cubicBezTo>
                  <a:cubicBezTo>
                    <a:pt x="268661" y="67437"/>
                    <a:pt x="210449" y="9302"/>
                    <a:pt x="138981" y="9302"/>
                  </a:cubicBezTo>
                  <a:cubicBezTo>
                    <a:pt x="67437" y="9302"/>
                    <a:pt x="9302" y="67514"/>
                    <a:pt x="9302" y="138982"/>
                  </a:cubicBezTo>
                  <a:cubicBezTo>
                    <a:pt x="9302" y="175413"/>
                    <a:pt x="24727" y="210371"/>
                    <a:pt x="51701" y="234943"/>
                  </a:cubicBezTo>
                  <a:lnTo>
                    <a:pt x="45500" y="24184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:a16="http://schemas.microsoft.com/office/drawing/2014/main" id="{947B5168-62C2-4F67-3014-300B8B0D2DE1}"/>
                </a:ext>
              </a:extLst>
            </p:cNvPr>
            <p:cNvSpPr/>
            <p:nvPr/>
          </p:nvSpPr>
          <p:spPr>
            <a:xfrm>
              <a:off x="4552849" y="4640460"/>
              <a:ext cx="94256" cy="94256"/>
            </a:xfrm>
            <a:custGeom>
              <a:avLst/>
              <a:gdLst>
                <a:gd name="connsiteX0" fmla="*/ 94256 w 94256"/>
                <a:gd name="connsiteY0" fmla="*/ 47128 h 94256"/>
                <a:gd name="connsiteX1" fmla="*/ 47128 w 94256"/>
                <a:gd name="connsiteY1" fmla="*/ 94256 h 94256"/>
                <a:gd name="connsiteX2" fmla="*/ 0 w 94256"/>
                <a:gd name="connsiteY2" fmla="*/ 47128 h 94256"/>
                <a:gd name="connsiteX3" fmla="*/ 47128 w 94256"/>
                <a:gd name="connsiteY3" fmla="*/ 0 h 94256"/>
                <a:gd name="connsiteX4" fmla="*/ 94256 w 94256"/>
                <a:gd name="connsiteY4" fmla="*/ 47128 h 9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256" h="94256">
                  <a:moveTo>
                    <a:pt x="94256" y="47128"/>
                  </a:moveTo>
                  <a:cubicBezTo>
                    <a:pt x="94256" y="73156"/>
                    <a:pt x="73156" y="94256"/>
                    <a:pt x="47128" y="94256"/>
                  </a:cubicBezTo>
                  <a:cubicBezTo>
                    <a:pt x="21100" y="94256"/>
                    <a:pt x="0" y="73156"/>
                    <a:pt x="0" y="47128"/>
                  </a:cubicBezTo>
                  <a:cubicBezTo>
                    <a:pt x="0" y="21100"/>
                    <a:pt x="21100" y="0"/>
                    <a:pt x="47128" y="0"/>
                  </a:cubicBezTo>
                  <a:cubicBezTo>
                    <a:pt x="73156" y="0"/>
                    <a:pt x="94256" y="21100"/>
                    <a:pt x="94256" y="47128"/>
                  </a:cubicBez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" name="任意多边形: 形状 98">
              <a:extLst>
                <a:ext uri="{FF2B5EF4-FFF2-40B4-BE49-F238E27FC236}">
                  <a16:creationId xmlns:a16="http://schemas.microsoft.com/office/drawing/2014/main" id="{A2614E5C-7975-06C9-9E81-C8195CD45F18}"/>
                </a:ext>
              </a:extLst>
            </p:cNvPr>
            <p:cNvSpPr/>
            <p:nvPr/>
          </p:nvSpPr>
          <p:spPr>
            <a:xfrm>
              <a:off x="4573158" y="4275837"/>
              <a:ext cx="53639" cy="53639"/>
            </a:xfrm>
            <a:custGeom>
              <a:avLst/>
              <a:gdLst>
                <a:gd name="connsiteX0" fmla="*/ 53639 w 53639"/>
                <a:gd name="connsiteY0" fmla="*/ 26820 h 53639"/>
                <a:gd name="connsiteX1" fmla="*/ 26820 w 53639"/>
                <a:gd name="connsiteY1" fmla="*/ 53639 h 53639"/>
                <a:gd name="connsiteX2" fmla="*/ 0 w 53639"/>
                <a:gd name="connsiteY2" fmla="*/ 26820 h 53639"/>
                <a:gd name="connsiteX3" fmla="*/ 26820 w 53639"/>
                <a:gd name="connsiteY3" fmla="*/ 0 h 53639"/>
                <a:gd name="connsiteX4" fmla="*/ 53639 w 53639"/>
                <a:gd name="connsiteY4" fmla="*/ 26820 h 53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639" h="53639">
                  <a:moveTo>
                    <a:pt x="53639" y="26820"/>
                  </a:moveTo>
                  <a:cubicBezTo>
                    <a:pt x="53639" y="41625"/>
                    <a:pt x="41625" y="53639"/>
                    <a:pt x="26820" y="53639"/>
                  </a:cubicBezTo>
                  <a:cubicBezTo>
                    <a:pt x="12014" y="53639"/>
                    <a:pt x="0" y="41625"/>
                    <a:pt x="0" y="26820"/>
                  </a:cubicBezTo>
                  <a:cubicBezTo>
                    <a:pt x="0" y="12015"/>
                    <a:pt x="12014" y="0"/>
                    <a:pt x="26820" y="0"/>
                  </a:cubicBezTo>
                  <a:cubicBezTo>
                    <a:pt x="41625" y="0"/>
                    <a:pt x="53639" y="11937"/>
                    <a:pt x="53639" y="26820"/>
                  </a:cubicBez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" name="任意多边形: 形状 99">
              <a:extLst>
                <a:ext uri="{FF2B5EF4-FFF2-40B4-BE49-F238E27FC236}">
                  <a16:creationId xmlns:a16="http://schemas.microsoft.com/office/drawing/2014/main" id="{5CBE40A0-D5C4-6C99-6A9E-1D0ACB13D90A}"/>
                </a:ext>
              </a:extLst>
            </p:cNvPr>
            <p:cNvSpPr/>
            <p:nvPr/>
          </p:nvSpPr>
          <p:spPr>
            <a:xfrm>
              <a:off x="4884374" y="5866645"/>
              <a:ext cx="140299" cy="374467"/>
            </a:xfrm>
            <a:custGeom>
              <a:avLst/>
              <a:gdLst>
                <a:gd name="connsiteX0" fmla="*/ 9302 w 140299"/>
                <a:gd name="connsiteY0" fmla="*/ 374467 h 374467"/>
                <a:gd name="connsiteX1" fmla="*/ 0 w 140299"/>
                <a:gd name="connsiteY1" fmla="*/ 374467 h 374467"/>
                <a:gd name="connsiteX2" fmla="*/ 0 w 140299"/>
                <a:gd name="connsiteY2" fmla="*/ 0 h 374467"/>
                <a:gd name="connsiteX3" fmla="*/ 140299 w 140299"/>
                <a:gd name="connsiteY3" fmla="*/ 0 h 374467"/>
                <a:gd name="connsiteX4" fmla="*/ 140299 w 140299"/>
                <a:gd name="connsiteY4" fmla="*/ 9302 h 374467"/>
                <a:gd name="connsiteX5" fmla="*/ 9302 w 140299"/>
                <a:gd name="connsiteY5" fmla="*/ 9302 h 37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299" h="374467">
                  <a:moveTo>
                    <a:pt x="9302" y="374467"/>
                  </a:moveTo>
                  <a:lnTo>
                    <a:pt x="0" y="374467"/>
                  </a:lnTo>
                  <a:lnTo>
                    <a:pt x="0" y="0"/>
                  </a:lnTo>
                  <a:lnTo>
                    <a:pt x="140299" y="0"/>
                  </a:lnTo>
                  <a:lnTo>
                    <a:pt x="140299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:a16="http://schemas.microsoft.com/office/drawing/2014/main" id="{F900C8FE-289D-11A1-9186-69DFB3DFE569}"/>
                </a:ext>
              </a:extLst>
            </p:cNvPr>
            <p:cNvSpPr/>
            <p:nvPr/>
          </p:nvSpPr>
          <p:spPr>
            <a:xfrm>
              <a:off x="4976073" y="5959971"/>
              <a:ext cx="102860" cy="263080"/>
            </a:xfrm>
            <a:custGeom>
              <a:avLst/>
              <a:gdLst>
                <a:gd name="connsiteX0" fmla="*/ 9302 w 102860"/>
                <a:gd name="connsiteY0" fmla="*/ 263080 h 263080"/>
                <a:gd name="connsiteX1" fmla="*/ 0 w 102860"/>
                <a:gd name="connsiteY1" fmla="*/ 263080 h 263080"/>
                <a:gd name="connsiteX2" fmla="*/ 0 w 102860"/>
                <a:gd name="connsiteY2" fmla="*/ 0 h 263080"/>
                <a:gd name="connsiteX3" fmla="*/ 102860 w 102860"/>
                <a:gd name="connsiteY3" fmla="*/ 0 h 263080"/>
                <a:gd name="connsiteX4" fmla="*/ 102860 w 102860"/>
                <a:gd name="connsiteY4" fmla="*/ 9302 h 263080"/>
                <a:gd name="connsiteX5" fmla="*/ 9302 w 102860"/>
                <a:gd name="connsiteY5" fmla="*/ 9302 h 263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2860" h="263080">
                  <a:moveTo>
                    <a:pt x="9302" y="263080"/>
                  </a:moveTo>
                  <a:lnTo>
                    <a:pt x="0" y="263080"/>
                  </a:lnTo>
                  <a:lnTo>
                    <a:pt x="0" y="0"/>
                  </a:lnTo>
                  <a:lnTo>
                    <a:pt x="102860" y="0"/>
                  </a:lnTo>
                  <a:lnTo>
                    <a:pt x="102860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:a16="http://schemas.microsoft.com/office/drawing/2014/main" id="{022CF4FA-BFC7-96E1-2988-3AA014969A3E}"/>
                </a:ext>
              </a:extLst>
            </p:cNvPr>
            <p:cNvSpPr/>
            <p:nvPr/>
          </p:nvSpPr>
          <p:spPr>
            <a:xfrm>
              <a:off x="5114357" y="5872148"/>
              <a:ext cx="190140" cy="694519"/>
            </a:xfrm>
            <a:custGeom>
              <a:avLst/>
              <a:gdLst>
                <a:gd name="connsiteX0" fmla="*/ 190140 w 190140"/>
                <a:gd name="connsiteY0" fmla="*/ 694520 h 694519"/>
                <a:gd name="connsiteX1" fmla="*/ 180839 w 190140"/>
                <a:gd name="connsiteY1" fmla="*/ 694520 h 694519"/>
                <a:gd name="connsiteX2" fmla="*/ 180839 w 190140"/>
                <a:gd name="connsiteY2" fmla="*/ 152546 h 694519"/>
                <a:gd name="connsiteX3" fmla="*/ 33718 w 190140"/>
                <a:gd name="connsiteY3" fmla="*/ 9302 h 694519"/>
                <a:gd name="connsiteX4" fmla="*/ 9301 w 190140"/>
                <a:gd name="connsiteY4" fmla="*/ 9302 h 694519"/>
                <a:gd name="connsiteX5" fmla="*/ 9301 w 190140"/>
                <a:gd name="connsiteY5" fmla="*/ 76971 h 694519"/>
                <a:gd name="connsiteX6" fmla="*/ 0 w 190140"/>
                <a:gd name="connsiteY6" fmla="*/ 76971 h 694519"/>
                <a:gd name="connsiteX7" fmla="*/ 0 w 190140"/>
                <a:gd name="connsiteY7" fmla="*/ 0 h 694519"/>
                <a:gd name="connsiteX8" fmla="*/ 37516 w 190140"/>
                <a:gd name="connsiteY8" fmla="*/ 0 h 694519"/>
                <a:gd name="connsiteX9" fmla="*/ 190140 w 190140"/>
                <a:gd name="connsiteY9" fmla="*/ 148671 h 694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140" h="694519">
                  <a:moveTo>
                    <a:pt x="190140" y="694520"/>
                  </a:moveTo>
                  <a:lnTo>
                    <a:pt x="180839" y="694520"/>
                  </a:lnTo>
                  <a:lnTo>
                    <a:pt x="180839" y="152546"/>
                  </a:lnTo>
                  <a:lnTo>
                    <a:pt x="33718" y="9302"/>
                  </a:lnTo>
                  <a:lnTo>
                    <a:pt x="9301" y="9302"/>
                  </a:lnTo>
                  <a:lnTo>
                    <a:pt x="9301" y="76971"/>
                  </a:lnTo>
                  <a:lnTo>
                    <a:pt x="0" y="76971"/>
                  </a:lnTo>
                  <a:lnTo>
                    <a:pt x="0" y="0"/>
                  </a:lnTo>
                  <a:lnTo>
                    <a:pt x="37516" y="0"/>
                  </a:lnTo>
                  <a:lnTo>
                    <a:pt x="190140" y="14867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:a16="http://schemas.microsoft.com/office/drawing/2014/main" id="{CC194613-0CA4-B015-4C2B-E0CE2AD98305}"/>
                </a:ext>
              </a:extLst>
            </p:cNvPr>
            <p:cNvSpPr/>
            <p:nvPr/>
          </p:nvSpPr>
          <p:spPr>
            <a:xfrm>
              <a:off x="5165980" y="6484504"/>
              <a:ext cx="188900" cy="200992"/>
            </a:xfrm>
            <a:custGeom>
              <a:avLst/>
              <a:gdLst>
                <a:gd name="connsiteX0" fmla="*/ 188900 w 188900"/>
                <a:gd name="connsiteY0" fmla="*/ 200992 h 200992"/>
                <a:gd name="connsiteX1" fmla="*/ 179599 w 188900"/>
                <a:gd name="connsiteY1" fmla="*/ 200992 h 200992"/>
                <a:gd name="connsiteX2" fmla="*/ 179599 w 188900"/>
                <a:gd name="connsiteY2" fmla="*/ 102318 h 200992"/>
                <a:gd name="connsiteX3" fmla="*/ 111077 w 188900"/>
                <a:gd name="connsiteY3" fmla="*/ 102318 h 200992"/>
                <a:gd name="connsiteX4" fmla="*/ 111077 w 188900"/>
                <a:gd name="connsiteY4" fmla="*/ 54492 h 200992"/>
                <a:gd name="connsiteX5" fmla="*/ 85265 w 188900"/>
                <a:gd name="connsiteY5" fmla="*/ 54492 h 200992"/>
                <a:gd name="connsiteX6" fmla="*/ 85265 w 188900"/>
                <a:gd name="connsiteY6" fmla="*/ 24184 h 200992"/>
                <a:gd name="connsiteX7" fmla="*/ 47826 w 188900"/>
                <a:gd name="connsiteY7" fmla="*/ 24184 h 200992"/>
                <a:gd name="connsiteX8" fmla="*/ 47826 w 188900"/>
                <a:gd name="connsiteY8" fmla="*/ 9302 h 200992"/>
                <a:gd name="connsiteX9" fmla="*/ 32556 w 188900"/>
                <a:gd name="connsiteY9" fmla="*/ 9302 h 200992"/>
                <a:gd name="connsiteX10" fmla="*/ 32556 w 188900"/>
                <a:gd name="connsiteY10" fmla="*/ 24184 h 200992"/>
                <a:gd name="connsiteX11" fmla="*/ 9302 w 188900"/>
                <a:gd name="connsiteY11" fmla="*/ 24184 h 200992"/>
                <a:gd name="connsiteX12" fmla="*/ 9302 w 188900"/>
                <a:gd name="connsiteY12" fmla="*/ 200992 h 200992"/>
                <a:gd name="connsiteX13" fmla="*/ 0 w 188900"/>
                <a:gd name="connsiteY13" fmla="*/ 200992 h 200992"/>
                <a:gd name="connsiteX14" fmla="*/ 0 w 188900"/>
                <a:gd name="connsiteY14" fmla="*/ 14883 h 200992"/>
                <a:gd name="connsiteX15" fmla="*/ 23254 w 188900"/>
                <a:gd name="connsiteY15" fmla="*/ 14883 h 200992"/>
                <a:gd name="connsiteX16" fmla="*/ 23254 w 188900"/>
                <a:gd name="connsiteY16" fmla="*/ 0 h 200992"/>
                <a:gd name="connsiteX17" fmla="*/ 57128 w 188900"/>
                <a:gd name="connsiteY17" fmla="*/ 0 h 200992"/>
                <a:gd name="connsiteX18" fmla="*/ 57128 w 188900"/>
                <a:gd name="connsiteY18" fmla="*/ 14883 h 200992"/>
                <a:gd name="connsiteX19" fmla="*/ 94566 w 188900"/>
                <a:gd name="connsiteY19" fmla="*/ 14883 h 200992"/>
                <a:gd name="connsiteX20" fmla="*/ 94566 w 188900"/>
                <a:gd name="connsiteY20" fmla="*/ 45190 h 200992"/>
                <a:gd name="connsiteX21" fmla="*/ 120456 w 188900"/>
                <a:gd name="connsiteY21" fmla="*/ 45190 h 200992"/>
                <a:gd name="connsiteX22" fmla="*/ 120456 w 188900"/>
                <a:gd name="connsiteY22" fmla="*/ 93016 h 200992"/>
                <a:gd name="connsiteX23" fmla="*/ 188900 w 188900"/>
                <a:gd name="connsiteY23" fmla="*/ 93016 h 200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8900" h="200992">
                  <a:moveTo>
                    <a:pt x="188900" y="200992"/>
                  </a:moveTo>
                  <a:lnTo>
                    <a:pt x="179599" y="200992"/>
                  </a:lnTo>
                  <a:lnTo>
                    <a:pt x="179599" y="102318"/>
                  </a:lnTo>
                  <a:lnTo>
                    <a:pt x="111077" y="102318"/>
                  </a:lnTo>
                  <a:lnTo>
                    <a:pt x="111077" y="54492"/>
                  </a:lnTo>
                  <a:lnTo>
                    <a:pt x="85265" y="54492"/>
                  </a:lnTo>
                  <a:lnTo>
                    <a:pt x="85265" y="24184"/>
                  </a:lnTo>
                  <a:lnTo>
                    <a:pt x="47826" y="24184"/>
                  </a:lnTo>
                  <a:lnTo>
                    <a:pt x="47826" y="9302"/>
                  </a:lnTo>
                  <a:lnTo>
                    <a:pt x="32556" y="9302"/>
                  </a:lnTo>
                  <a:lnTo>
                    <a:pt x="32556" y="24184"/>
                  </a:lnTo>
                  <a:lnTo>
                    <a:pt x="9302" y="24184"/>
                  </a:lnTo>
                  <a:lnTo>
                    <a:pt x="9302" y="200992"/>
                  </a:lnTo>
                  <a:lnTo>
                    <a:pt x="0" y="200992"/>
                  </a:lnTo>
                  <a:lnTo>
                    <a:pt x="0" y="14883"/>
                  </a:lnTo>
                  <a:lnTo>
                    <a:pt x="23254" y="14883"/>
                  </a:lnTo>
                  <a:lnTo>
                    <a:pt x="23254" y="0"/>
                  </a:lnTo>
                  <a:lnTo>
                    <a:pt x="57128" y="0"/>
                  </a:lnTo>
                  <a:lnTo>
                    <a:pt x="57128" y="14883"/>
                  </a:lnTo>
                  <a:lnTo>
                    <a:pt x="94566" y="14883"/>
                  </a:lnTo>
                  <a:lnTo>
                    <a:pt x="94566" y="45190"/>
                  </a:lnTo>
                  <a:lnTo>
                    <a:pt x="120456" y="45190"/>
                  </a:lnTo>
                  <a:lnTo>
                    <a:pt x="120456" y="93016"/>
                  </a:lnTo>
                  <a:lnTo>
                    <a:pt x="188900" y="9301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:a16="http://schemas.microsoft.com/office/drawing/2014/main" id="{E8975E5C-B1FD-ED16-44FF-9410BAD06FA6}"/>
                </a:ext>
              </a:extLst>
            </p:cNvPr>
            <p:cNvSpPr/>
            <p:nvPr/>
          </p:nvSpPr>
          <p:spPr>
            <a:xfrm>
              <a:off x="5345579" y="6067094"/>
              <a:ext cx="278040" cy="618401"/>
            </a:xfrm>
            <a:custGeom>
              <a:avLst/>
              <a:gdLst>
                <a:gd name="connsiteX0" fmla="*/ 278041 w 278040"/>
                <a:gd name="connsiteY0" fmla="*/ 618402 h 618401"/>
                <a:gd name="connsiteX1" fmla="*/ 268662 w 278040"/>
                <a:gd name="connsiteY1" fmla="*/ 618402 h 618401"/>
                <a:gd name="connsiteX2" fmla="*/ 268662 w 278040"/>
                <a:gd name="connsiteY2" fmla="*/ 490040 h 618401"/>
                <a:gd name="connsiteX3" fmla="*/ 254476 w 278040"/>
                <a:gd name="connsiteY3" fmla="*/ 490040 h 618401"/>
                <a:gd name="connsiteX4" fmla="*/ 254476 w 278040"/>
                <a:gd name="connsiteY4" fmla="*/ 229052 h 618401"/>
                <a:gd name="connsiteX5" fmla="*/ 191458 w 278040"/>
                <a:gd name="connsiteY5" fmla="*/ 53484 h 618401"/>
                <a:gd name="connsiteX6" fmla="*/ 191458 w 278040"/>
                <a:gd name="connsiteY6" fmla="*/ 460275 h 618401"/>
                <a:gd name="connsiteX7" fmla="*/ 164018 w 278040"/>
                <a:gd name="connsiteY7" fmla="*/ 460275 h 618401"/>
                <a:gd name="connsiteX8" fmla="*/ 164018 w 278040"/>
                <a:gd name="connsiteY8" fmla="*/ 40152 h 618401"/>
                <a:gd name="connsiteX9" fmla="*/ 9302 w 278040"/>
                <a:gd name="connsiteY9" fmla="*/ 236958 h 618401"/>
                <a:gd name="connsiteX10" fmla="*/ 9302 w 278040"/>
                <a:gd name="connsiteY10" fmla="*/ 500892 h 618401"/>
                <a:gd name="connsiteX11" fmla="*/ 0 w 278040"/>
                <a:gd name="connsiteY11" fmla="*/ 500892 h 618401"/>
                <a:gd name="connsiteX12" fmla="*/ 0 w 278040"/>
                <a:gd name="connsiteY12" fmla="*/ 233780 h 618401"/>
                <a:gd name="connsiteX13" fmla="*/ 173397 w 278040"/>
                <a:gd name="connsiteY13" fmla="*/ 13332 h 618401"/>
                <a:gd name="connsiteX14" fmla="*/ 173397 w 278040"/>
                <a:gd name="connsiteY14" fmla="*/ 450973 h 618401"/>
                <a:gd name="connsiteX15" fmla="*/ 182157 w 278040"/>
                <a:gd name="connsiteY15" fmla="*/ 450973 h 618401"/>
                <a:gd name="connsiteX16" fmla="*/ 182157 w 278040"/>
                <a:gd name="connsiteY16" fmla="*/ 0 h 618401"/>
                <a:gd name="connsiteX17" fmla="*/ 263778 w 278040"/>
                <a:gd name="connsiteY17" fmla="*/ 228277 h 618401"/>
                <a:gd name="connsiteX18" fmla="*/ 263778 w 278040"/>
                <a:gd name="connsiteY18" fmla="*/ 480738 h 618401"/>
                <a:gd name="connsiteX19" fmla="*/ 278041 w 278040"/>
                <a:gd name="connsiteY19" fmla="*/ 480738 h 61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8040" h="618401">
                  <a:moveTo>
                    <a:pt x="278041" y="618402"/>
                  </a:moveTo>
                  <a:lnTo>
                    <a:pt x="268662" y="618402"/>
                  </a:lnTo>
                  <a:lnTo>
                    <a:pt x="268662" y="490040"/>
                  </a:lnTo>
                  <a:lnTo>
                    <a:pt x="254476" y="490040"/>
                  </a:lnTo>
                  <a:lnTo>
                    <a:pt x="254476" y="229052"/>
                  </a:lnTo>
                  <a:lnTo>
                    <a:pt x="191458" y="53484"/>
                  </a:lnTo>
                  <a:lnTo>
                    <a:pt x="191458" y="460275"/>
                  </a:lnTo>
                  <a:lnTo>
                    <a:pt x="164018" y="460275"/>
                  </a:lnTo>
                  <a:lnTo>
                    <a:pt x="164018" y="40152"/>
                  </a:lnTo>
                  <a:lnTo>
                    <a:pt x="9302" y="236958"/>
                  </a:lnTo>
                  <a:lnTo>
                    <a:pt x="9302" y="500892"/>
                  </a:lnTo>
                  <a:lnTo>
                    <a:pt x="0" y="500892"/>
                  </a:lnTo>
                  <a:lnTo>
                    <a:pt x="0" y="233780"/>
                  </a:lnTo>
                  <a:lnTo>
                    <a:pt x="173397" y="13332"/>
                  </a:lnTo>
                  <a:lnTo>
                    <a:pt x="173397" y="450973"/>
                  </a:lnTo>
                  <a:lnTo>
                    <a:pt x="182157" y="450973"/>
                  </a:lnTo>
                  <a:lnTo>
                    <a:pt x="182157" y="0"/>
                  </a:lnTo>
                  <a:lnTo>
                    <a:pt x="263778" y="228277"/>
                  </a:lnTo>
                  <a:lnTo>
                    <a:pt x="263778" y="480738"/>
                  </a:lnTo>
                  <a:lnTo>
                    <a:pt x="278041" y="48073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:a16="http://schemas.microsoft.com/office/drawing/2014/main" id="{EA5F28A4-09E2-787B-6589-E410B976C84A}"/>
                </a:ext>
              </a:extLst>
            </p:cNvPr>
            <p:cNvSpPr/>
            <p:nvPr/>
          </p:nvSpPr>
          <p:spPr>
            <a:xfrm>
              <a:off x="5363640" y="6550390"/>
              <a:ext cx="242384" cy="139756"/>
            </a:xfrm>
            <a:custGeom>
              <a:avLst/>
              <a:gdLst>
                <a:gd name="connsiteX0" fmla="*/ 204403 w 242384"/>
                <a:gd name="connsiteY0" fmla="*/ 139757 h 139756"/>
                <a:gd name="connsiteX1" fmla="*/ 164096 w 242384"/>
                <a:gd name="connsiteY1" fmla="*/ 139757 h 139756"/>
                <a:gd name="connsiteX2" fmla="*/ 164096 w 242384"/>
                <a:gd name="connsiteY2" fmla="*/ 9302 h 139756"/>
                <a:gd name="connsiteX3" fmla="*/ 9302 w 242384"/>
                <a:gd name="connsiteY3" fmla="*/ 9302 h 139756"/>
                <a:gd name="connsiteX4" fmla="*/ 9302 w 242384"/>
                <a:gd name="connsiteY4" fmla="*/ 135106 h 139756"/>
                <a:gd name="connsiteX5" fmla="*/ 0 w 242384"/>
                <a:gd name="connsiteY5" fmla="*/ 135106 h 139756"/>
                <a:gd name="connsiteX6" fmla="*/ 0 w 242384"/>
                <a:gd name="connsiteY6" fmla="*/ 0 h 139756"/>
                <a:gd name="connsiteX7" fmla="*/ 173398 w 242384"/>
                <a:gd name="connsiteY7" fmla="*/ 0 h 139756"/>
                <a:gd name="connsiteX8" fmla="*/ 173398 w 242384"/>
                <a:gd name="connsiteY8" fmla="*/ 130455 h 139756"/>
                <a:gd name="connsiteX9" fmla="*/ 195101 w 242384"/>
                <a:gd name="connsiteY9" fmla="*/ 130455 h 139756"/>
                <a:gd name="connsiteX10" fmla="*/ 195101 w 242384"/>
                <a:gd name="connsiteY10" fmla="*/ 94334 h 139756"/>
                <a:gd name="connsiteX11" fmla="*/ 242385 w 242384"/>
                <a:gd name="connsiteY11" fmla="*/ 94334 h 139756"/>
                <a:gd name="connsiteX12" fmla="*/ 242385 w 242384"/>
                <a:gd name="connsiteY12" fmla="*/ 103636 h 139756"/>
                <a:gd name="connsiteX13" fmla="*/ 204403 w 242384"/>
                <a:gd name="connsiteY13" fmla="*/ 103636 h 139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384" h="139756">
                  <a:moveTo>
                    <a:pt x="204403" y="139757"/>
                  </a:moveTo>
                  <a:lnTo>
                    <a:pt x="164096" y="139757"/>
                  </a:lnTo>
                  <a:lnTo>
                    <a:pt x="164096" y="9302"/>
                  </a:lnTo>
                  <a:lnTo>
                    <a:pt x="9302" y="9302"/>
                  </a:lnTo>
                  <a:lnTo>
                    <a:pt x="9302" y="135106"/>
                  </a:lnTo>
                  <a:lnTo>
                    <a:pt x="0" y="135106"/>
                  </a:lnTo>
                  <a:lnTo>
                    <a:pt x="0" y="0"/>
                  </a:lnTo>
                  <a:lnTo>
                    <a:pt x="173398" y="0"/>
                  </a:lnTo>
                  <a:lnTo>
                    <a:pt x="173398" y="130455"/>
                  </a:lnTo>
                  <a:lnTo>
                    <a:pt x="195101" y="130455"/>
                  </a:lnTo>
                  <a:lnTo>
                    <a:pt x="195101" y="94334"/>
                  </a:lnTo>
                  <a:lnTo>
                    <a:pt x="242385" y="94334"/>
                  </a:lnTo>
                  <a:lnTo>
                    <a:pt x="242385" y="103636"/>
                  </a:lnTo>
                  <a:lnTo>
                    <a:pt x="204403" y="10363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" name="任意多边形: 形状 105">
              <a:extLst>
                <a:ext uri="{FF2B5EF4-FFF2-40B4-BE49-F238E27FC236}">
                  <a16:creationId xmlns:a16="http://schemas.microsoft.com/office/drawing/2014/main" id="{7DED8AED-AD0C-8C3C-AF6C-9ED67D9E8460}"/>
                </a:ext>
              </a:extLst>
            </p:cNvPr>
            <p:cNvSpPr/>
            <p:nvPr/>
          </p:nvSpPr>
          <p:spPr>
            <a:xfrm>
              <a:off x="5308915" y="6220958"/>
              <a:ext cx="61468" cy="39531"/>
            </a:xfrm>
            <a:custGeom>
              <a:avLst/>
              <a:gdLst>
                <a:gd name="connsiteX0" fmla="*/ 61468 w 61468"/>
                <a:gd name="connsiteY0" fmla="*/ 39532 h 39531"/>
                <a:gd name="connsiteX1" fmla="*/ 52167 w 61468"/>
                <a:gd name="connsiteY1" fmla="*/ 39532 h 39531"/>
                <a:gd name="connsiteX2" fmla="*/ 52167 w 61468"/>
                <a:gd name="connsiteY2" fmla="*/ 32556 h 39531"/>
                <a:gd name="connsiteX3" fmla="*/ 36664 w 61468"/>
                <a:gd name="connsiteY3" fmla="*/ 32556 h 39531"/>
                <a:gd name="connsiteX4" fmla="*/ 36664 w 61468"/>
                <a:gd name="connsiteY4" fmla="*/ 9302 h 39531"/>
                <a:gd name="connsiteX5" fmla="*/ 0 w 61468"/>
                <a:gd name="connsiteY5" fmla="*/ 9302 h 39531"/>
                <a:gd name="connsiteX6" fmla="*/ 0 w 61468"/>
                <a:gd name="connsiteY6" fmla="*/ 0 h 39531"/>
                <a:gd name="connsiteX7" fmla="*/ 45966 w 61468"/>
                <a:gd name="connsiteY7" fmla="*/ 0 h 39531"/>
                <a:gd name="connsiteX8" fmla="*/ 45966 w 61468"/>
                <a:gd name="connsiteY8" fmla="*/ 23254 h 39531"/>
                <a:gd name="connsiteX9" fmla="*/ 61468 w 61468"/>
                <a:gd name="connsiteY9" fmla="*/ 23254 h 3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468" h="39531">
                  <a:moveTo>
                    <a:pt x="61468" y="39532"/>
                  </a:moveTo>
                  <a:lnTo>
                    <a:pt x="52167" y="39532"/>
                  </a:lnTo>
                  <a:lnTo>
                    <a:pt x="52167" y="32556"/>
                  </a:lnTo>
                  <a:lnTo>
                    <a:pt x="36664" y="32556"/>
                  </a:lnTo>
                  <a:lnTo>
                    <a:pt x="36664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45966" y="0"/>
                  </a:lnTo>
                  <a:lnTo>
                    <a:pt x="45966" y="23254"/>
                  </a:lnTo>
                  <a:lnTo>
                    <a:pt x="61468" y="2325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" name="任意多边形: 形状 106">
              <a:extLst>
                <a:ext uri="{FF2B5EF4-FFF2-40B4-BE49-F238E27FC236}">
                  <a16:creationId xmlns:a16="http://schemas.microsoft.com/office/drawing/2014/main" id="{AFD81663-65E2-A5F1-7984-2D97887634D7}"/>
                </a:ext>
              </a:extLst>
            </p:cNvPr>
            <p:cNvSpPr/>
            <p:nvPr/>
          </p:nvSpPr>
          <p:spPr>
            <a:xfrm>
              <a:off x="5367515" y="6138252"/>
              <a:ext cx="42942" cy="93171"/>
            </a:xfrm>
            <a:custGeom>
              <a:avLst/>
              <a:gdLst>
                <a:gd name="connsiteX0" fmla="*/ 9302 w 42942"/>
                <a:gd name="connsiteY0" fmla="*/ 93171 h 93171"/>
                <a:gd name="connsiteX1" fmla="*/ 0 w 42942"/>
                <a:gd name="connsiteY1" fmla="*/ 93171 h 93171"/>
                <a:gd name="connsiteX2" fmla="*/ 0 w 42942"/>
                <a:gd name="connsiteY2" fmla="*/ 0 h 93171"/>
                <a:gd name="connsiteX3" fmla="*/ 42942 w 42942"/>
                <a:gd name="connsiteY3" fmla="*/ 0 h 93171"/>
                <a:gd name="connsiteX4" fmla="*/ 42942 w 42942"/>
                <a:gd name="connsiteY4" fmla="*/ 78289 h 93171"/>
                <a:gd name="connsiteX5" fmla="*/ 33563 w 42942"/>
                <a:gd name="connsiteY5" fmla="*/ 78289 h 93171"/>
                <a:gd name="connsiteX6" fmla="*/ 33563 w 42942"/>
                <a:gd name="connsiteY6" fmla="*/ 9302 h 93171"/>
                <a:gd name="connsiteX7" fmla="*/ 9302 w 42942"/>
                <a:gd name="connsiteY7" fmla="*/ 9302 h 93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942" h="93171">
                  <a:moveTo>
                    <a:pt x="9302" y="93171"/>
                  </a:moveTo>
                  <a:lnTo>
                    <a:pt x="0" y="93171"/>
                  </a:lnTo>
                  <a:lnTo>
                    <a:pt x="0" y="0"/>
                  </a:lnTo>
                  <a:lnTo>
                    <a:pt x="42942" y="0"/>
                  </a:lnTo>
                  <a:lnTo>
                    <a:pt x="42942" y="78289"/>
                  </a:lnTo>
                  <a:lnTo>
                    <a:pt x="33563" y="78289"/>
                  </a:lnTo>
                  <a:lnTo>
                    <a:pt x="33563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" name="任意多边形: 形状 107">
              <a:extLst>
                <a:ext uri="{FF2B5EF4-FFF2-40B4-BE49-F238E27FC236}">
                  <a16:creationId xmlns:a16="http://schemas.microsoft.com/office/drawing/2014/main" id="{F2D6BC87-A91B-020D-FACE-BBD04AE8AF13}"/>
                </a:ext>
              </a:extLst>
            </p:cNvPr>
            <p:cNvSpPr/>
            <p:nvPr/>
          </p:nvSpPr>
          <p:spPr>
            <a:xfrm>
              <a:off x="5313256" y="6173133"/>
              <a:ext cx="28680" cy="35656"/>
            </a:xfrm>
            <a:custGeom>
              <a:avLst/>
              <a:gdLst>
                <a:gd name="connsiteX0" fmla="*/ 28680 w 28680"/>
                <a:gd name="connsiteY0" fmla="*/ 35656 h 35656"/>
                <a:gd name="connsiteX1" fmla="*/ 19378 w 28680"/>
                <a:gd name="connsiteY1" fmla="*/ 35656 h 35656"/>
                <a:gd name="connsiteX2" fmla="*/ 19378 w 28680"/>
                <a:gd name="connsiteY2" fmla="*/ 9302 h 35656"/>
                <a:gd name="connsiteX3" fmla="*/ 9302 w 28680"/>
                <a:gd name="connsiteY3" fmla="*/ 9302 h 35656"/>
                <a:gd name="connsiteX4" fmla="*/ 9302 w 28680"/>
                <a:gd name="connsiteY4" fmla="*/ 35656 h 35656"/>
                <a:gd name="connsiteX5" fmla="*/ 0 w 28680"/>
                <a:gd name="connsiteY5" fmla="*/ 35656 h 35656"/>
                <a:gd name="connsiteX6" fmla="*/ 0 w 28680"/>
                <a:gd name="connsiteY6" fmla="*/ 0 h 35656"/>
                <a:gd name="connsiteX7" fmla="*/ 28680 w 28680"/>
                <a:gd name="connsiteY7" fmla="*/ 0 h 3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80" h="35656">
                  <a:moveTo>
                    <a:pt x="28680" y="35656"/>
                  </a:moveTo>
                  <a:lnTo>
                    <a:pt x="19378" y="35656"/>
                  </a:lnTo>
                  <a:lnTo>
                    <a:pt x="19378" y="9302"/>
                  </a:lnTo>
                  <a:lnTo>
                    <a:pt x="9302" y="9302"/>
                  </a:lnTo>
                  <a:lnTo>
                    <a:pt x="9302" y="35656"/>
                  </a:lnTo>
                  <a:lnTo>
                    <a:pt x="0" y="35656"/>
                  </a:lnTo>
                  <a:lnTo>
                    <a:pt x="0" y="0"/>
                  </a:lnTo>
                  <a:lnTo>
                    <a:pt x="28680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" name="任意多边形: 形状 108">
              <a:extLst>
                <a:ext uri="{FF2B5EF4-FFF2-40B4-BE49-F238E27FC236}">
                  <a16:creationId xmlns:a16="http://schemas.microsoft.com/office/drawing/2014/main" id="{907977CA-ADB4-7EEC-4F1A-36BD2D6E26CA}"/>
                </a:ext>
              </a:extLst>
            </p:cNvPr>
            <p:cNvSpPr/>
            <p:nvPr/>
          </p:nvSpPr>
          <p:spPr>
            <a:xfrm>
              <a:off x="5401079" y="5744251"/>
              <a:ext cx="150143" cy="381908"/>
            </a:xfrm>
            <a:custGeom>
              <a:avLst/>
              <a:gdLst>
                <a:gd name="connsiteX0" fmla="*/ 9379 w 150143"/>
                <a:gd name="connsiteY0" fmla="*/ 381909 h 381908"/>
                <a:gd name="connsiteX1" fmla="*/ 0 w 150143"/>
                <a:gd name="connsiteY1" fmla="*/ 381909 h 381908"/>
                <a:gd name="connsiteX2" fmla="*/ 0 w 150143"/>
                <a:gd name="connsiteY2" fmla="*/ 0 h 381908"/>
                <a:gd name="connsiteX3" fmla="*/ 150143 w 150143"/>
                <a:gd name="connsiteY3" fmla="*/ 0 h 381908"/>
                <a:gd name="connsiteX4" fmla="*/ 150143 w 150143"/>
                <a:gd name="connsiteY4" fmla="*/ 349585 h 381908"/>
                <a:gd name="connsiteX5" fmla="*/ 140842 w 150143"/>
                <a:gd name="connsiteY5" fmla="*/ 349585 h 381908"/>
                <a:gd name="connsiteX6" fmla="*/ 140842 w 150143"/>
                <a:gd name="connsiteY6" fmla="*/ 9302 h 381908"/>
                <a:gd name="connsiteX7" fmla="*/ 9379 w 150143"/>
                <a:gd name="connsiteY7" fmla="*/ 9302 h 38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143" h="381908">
                  <a:moveTo>
                    <a:pt x="9379" y="381909"/>
                  </a:moveTo>
                  <a:lnTo>
                    <a:pt x="0" y="381909"/>
                  </a:lnTo>
                  <a:lnTo>
                    <a:pt x="0" y="0"/>
                  </a:lnTo>
                  <a:lnTo>
                    <a:pt x="150143" y="0"/>
                  </a:lnTo>
                  <a:lnTo>
                    <a:pt x="150143" y="349585"/>
                  </a:lnTo>
                  <a:lnTo>
                    <a:pt x="140842" y="349585"/>
                  </a:lnTo>
                  <a:lnTo>
                    <a:pt x="140842" y="9302"/>
                  </a:lnTo>
                  <a:lnTo>
                    <a:pt x="9379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" name="任意多边形: 形状 109">
              <a:extLst>
                <a:ext uri="{FF2B5EF4-FFF2-40B4-BE49-F238E27FC236}">
                  <a16:creationId xmlns:a16="http://schemas.microsoft.com/office/drawing/2014/main" id="{B796FA91-E37A-BB8D-C32C-1AB524AECFBA}"/>
                </a:ext>
              </a:extLst>
            </p:cNvPr>
            <p:cNvSpPr/>
            <p:nvPr/>
          </p:nvSpPr>
          <p:spPr>
            <a:xfrm>
              <a:off x="5422550" y="5776497"/>
              <a:ext cx="110611" cy="27439"/>
            </a:xfrm>
            <a:custGeom>
              <a:avLst/>
              <a:gdLst>
                <a:gd name="connsiteX0" fmla="*/ 110612 w 110611"/>
                <a:gd name="connsiteY0" fmla="*/ 27440 h 27439"/>
                <a:gd name="connsiteX1" fmla="*/ 0 w 110611"/>
                <a:gd name="connsiteY1" fmla="*/ 27440 h 27439"/>
                <a:gd name="connsiteX2" fmla="*/ 0 w 110611"/>
                <a:gd name="connsiteY2" fmla="*/ 18138 h 27439"/>
                <a:gd name="connsiteX3" fmla="*/ 101310 w 110611"/>
                <a:gd name="connsiteY3" fmla="*/ 18138 h 27439"/>
                <a:gd name="connsiteX4" fmla="*/ 101310 w 110611"/>
                <a:gd name="connsiteY4" fmla="*/ 9379 h 27439"/>
                <a:gd name="connsiteX5" fmla="*/ 1318 w 110611"/>
                <a:gd name="connsiteY5" fmla="*/ 9379 h 27439"/>
                <a:gd name="connsiteX6" fmla="*/ 1318 w 110611"/>
                <a:gd name="connsiteY6" fmla="*/ 0 h 27439"/>
                <a:gd name="connsiteX7" fmla="*/ 110612 w 110611"/>
                <a:gd name="connsiteY7" fmla="*/ 0 h 2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611" h="27439">
                  <a:moveTo>
                    <a:pt x="110612" y="27440"/>
                  </a:moveTo>
                  <a:lnTo>
                    <a:pt x="0" y="27440"/>
                  </a:lnTo>
                  <a:lnTo>
                    <a:pt x="0" y="18138"/>
                  </a:lnTo>
                  <a:lnTo>
                    <a:pt x="101310" y="18138"/>
                  </a:lnTo>
                  <a:lnTo>
                    <a:pt x="101310" y="9379"/>
                  </a:lnTo>
                  <a:lnTo>
                    <a:pt x="1318" y="9379"/>
                  </a:lnTo>
                  <a:lnTo>
                    <a:pt x="1318" y="0"/>
                  </a:lnTo>
                  <a:lnTo>
                    <a:pt x="110612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" name="任意多边形: 形状 110">
              <a:extLst>
                <a:ext uri="{FF2B5EF4-FFF2-40B4-BE49-F238E27FC236}">
                  <a16:creationId xmlns:a16="http://schemas.microsoft.com/office/drawing/2014/main" id="{6CB61061-B829-4943-6042-8E07453E7B9E}"/>
                </a:ext>
              </a:extLst>
            </p:cNvPr>
            <p:cNvSpPr/>
            <p:nvPr/>
          </p:nvSpPr>
          <p:spPr>
            <a:xfrm>
              <a:off x="5050641" y="5781690"/>
              <a:ext cx="141461" cy="107976"/>
            </a:xfrm>
            <a:custGeom>
              <a:avLst/>
              <a:gdLst>
                <a:gd name="connsiteX0" fmla="*/ 141462 w 141461"/>
                <a:gd name="connsiteY0" fmla="*/ 107976 h 107976"/>
                <a:gd name="connsiteX1" fmla="*/ 132160 w 141461"/>
                <a:gd name="connsiteY1" fmla="*/ 107976 h 107976"/>
                <a:gd name="connsiteX2" fmla="*/ 132160 w 141461"/>
                <a:gd name="connsiteY2" fmla="*/ 9302 h 107976"/>
                <a:gd name="connsiteX3" fmla="*/ 109681 w 141461"/>
                <a:gd name="connsiteY3" fmla="*/ 9302 h 107976"/>
                <a:gd name="connsiteX4" fmla="*/ 4883 w 141461"/>
                <a:gd name="connsiteY4" fmla="*/ 74490 h 107976"/>
                <a:gd name="connsiteX5" fmla="*/ 0 w 141461"/>
                <a:gd name="connsiteY5" fmla="*/ 66584 h 107976"/>
                <a:gd name="connsiteX6" fmla="*/ 107046 w 141461"/>
                <a:gd name="connsiteY6" fmla="*/ 0 h 107976"/>
                <a:gd name="connsiteX7" fmla="*/ 141462 w 141461"/>
                <a:gd name="connsiteY7" fmla="*/ 0 h 107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461" h="107976">
                  <a:moveTo>
                    <a:pt x="141462" y="107976"/>
                  </a:moveTo>
                  <a:lnTo>
                    <a:pt x="132160" y="107976"/>
                  </a:lnTo>
                  <a:lnTo>
                    <a:pt x="132160" y="9302"/>
                  </a:lnTo>
                  <a:lnTo>
                    <a:pt x="109681" y="9302"/>
                  </a:lnTo>
                  <a:lnTo>
                    <a:pt x="4883" y="74490"/>
                  </a:lnTo>
                  <a:lnTo>
                    <a:pt x="0" y="66584"/>
                  </a:lnTo>
                  <a:lnTo>
                    <a:pt x="107046" y="0"/>
                  </a:lnTo>
                  <a:lnTo>
                    <a:pt x="141462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" name="任意多边形: 形状 111">
              <a:extLst>
                <a:ext uri="{FF2B5EF4-FFF2-40B4-BE49-F238E27FC236}">
                  <a16:creationId xmlns:a16="http://schemas.microsoft.com/office/drawing/2014/main" id="{D9C4FFF4-FC56-A005-C9DA-FB2621191C19}"/>
                </a:ext>
              </a:extLst>
            </p:cNvPr>
            <p:cNvSpPr/>
            <p:nvPr/>
          </p:nvSpPr>
          <p:spPr>
            <a:xfrm>
              <a:off x="5627185" y="6200960"/>
              <a:ext cx="116192" cy="484536"/>
            </a:xfrm>
            <a:custGeom>
              <a:avLst/>
              <a:gdLst>
                <a:gd name="connsiteX0" fmla="*/ 9302 w 116192"/>
                <a:gd name="connsiteY0" fmla="*/ 484536 h 484536"/>
                <a:gd name="connsiteX1" fmla="*/ 0 w 116192"/>
                <a:gd name="connsiteY1" fmla="*/ 484536 h 484536"/>
                <a:gd name="connsiteX2" fmla="*/ 0 w 116192"/>
                <a:gd name="connsiteY2" fmla="*/ 80691 h 484536"/>
                <a:gd name="connsiteX3" fmla="*/ 31005 w 116192"/>
                <a:gd name="connsiteY3" fmla="*/ 80691 h 484536"/>
                <a:gd name="connsiteX4" fmla="*/ 31005 w 116192"/>
                <a:gd name="connsiteY4" fmla="*/ 44028 h 484536"/>
                <a:gd name="connsiteX5" fmla="*/ 75111 w 116192"/>
                <a:gd name="connsiteY5" fmla="*/ 0 h 484536"/>
                <a:gd name="connsiteX6" fmla="*/ 116193 w 116192"/>
                <a:gd name="connsiteY6" fmla="*/ 49764 h 484536"/>
                <a:gd name="connsiteX7" fmla="*/ 116193 w 116192"/>
                <a:gd name="connsiteY7" fmla="*/ 419270 h 484536"/>
                <a:gd name="connsiteX8" fmla="*/ 106891 w 116192"/>
                <a:gd name="connsiteY8" fmla="*/ 419270 h 484536"/>
                <a:gd name="connsiteX9" fmla="*/ 106891 w 116192"/>
                <a:gd name="connsiteY9" fmla="*/ 53097 h 484536"/>
                <a:gd name="connsiteX10" fmla="*/ 74413 w 116192"/>
                <a:gd name="connsiteY10" fmla="*/ 13797 h 484536"/>
                <a:gd name="connsiteX11" fmla="*/ 40307 w 116192"/>
                <a:gd name="connsiteY11" fmla="*/ 47903 h 484536"/>
                <a:gd name="connsiteX12" fmla="*/ 40307 w 116192"/>
                <a:gd name="connsiteY12" fmla="*/ 89993 h 484536"/>
                <a:gd name="connsiteX13" fmla="*/ 9302 w 116192"/>
                <a:gd name="connsiteY13" fmla="*/ 89993 h 484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192" h="484536">
                  <a:moveTo>
                    <a:pt x="9302" y="484536"/>
                  </a:moveTo>
                  <a:lnTo>
                    <a:pt x="0" y="484536"/>
                  </a:lnTo>
                  <a:lnTo>
                    <a:pt x="0" y="80691"/>
                  </a:lnTo>
                  <a:lnTo>
                    <a:pt x="31005" y="80691"/>
                  </a:lnTo>
                  <a:lnTo>
                    <a:pt x="31005" y="44028"/>
                  </a:lnTo>
                  <a:lnTo>
                    <a:pt x="75111" y="0"/>
                  </a:lnTo>
                  <a:lnTo>
                    <a:pt x="116193" y="49764"/>
                  </a:lnTo>
                  <a:lnTo>
                    <a:pt x="116193" y="419270"/>
                  </a:lnTo>
                  <a:lnTo>
                    <a:pt x="106891" y="419270"/>
                  </a:lnTo>
                  <a:lnTo>
                    <a:pt x="106891" y="53097"/>
                  </a:lnTo>
                  <a:lnTo>
                    <a:pt x="74413" y="13797"/>
                  </a:lnTo>
                  <a:lnTo>
                    <a:pt x="40307" y="47903"/>
                  </a:lnTo>
                  <a:lnTo>
                    <a:pt x="40307" y="89993"/>
                  </a:lnTo>
                  <a:lnTo>
                    <a:pt x="9302" y="8999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" name="任意多边形: 形状 112">
              <a:extLst>
                <a:ext uri="{FF2B5EF4-FFF2-40B4-BE49-F238E27FC236}">
                  <a16:creationId xmlns:a16="http://schemas.microsoft.com/office/drawing/2014/main" id="{E98A1596-D5ED-3EEB-241D-7227D2A935AD}"/>
                </a:ext>
              </a:extLst>
            </p:cNvPr>
            <p:cNvSpPr/>
            <p:nvPr/>
          </p:nvSpPr>
          <p:spPr>
            <a:xfrm>
              <a:off x="5684545" y="6524578"/>
              <a:ext cx="236183" cy="160917"/>
            </a:xfrm>
            <a:custGeom>
              <a:avLst/>
              <a:gdLst>
                <a:gd name="connsiteX0" fmla="*/ 9301 w 236183"/>
                <a:gd name="connsiteY0" fmla="*/ 160918 h 160917"/>
                <a:gd name="connsiteX1" fmla="*/ 0 w 236183"/>
                <a:gd name="connsiteY1" fmla="*/ 160918 h 160917"/>
                <a:gd name="connsiteX2" fmla="*/ 0 w 236183"/>
                <a:gd name="connsiteY2" fmla="*/ 102008 h 160917"/>
                <a:gd name="connsiteX3" fmla="*/ 66584 w 236183"/>
                <a:gd name="connsiteY3" fmla="*/ 102008 h 160917"/>
                <a:gd name="connsiteX4" fmla="*/ 66584 w 236183"/>
                <a:gd name="connsiteY4" fmla="*/ 120146 h 160917"/>
                <a:gd name="connsiteX5" fmla="*/ 105728 w 236183"/>
                <a:gd name="connsiteY5" fmla="*/ 120146 h 160917"/>
                <a:gd name="connsiteX6" fmla="*/ 105728 w 236183"/>
                <a:gd name="connsiteY6" fmla="*/ 144640 h 160917"/>
                <a:gd name="connsiteX7" fmla="*/ 128672 w 236183"/>
                <a:gd name="connsiteY7" fmla="*/ 144640 h 160917"/>
                <a:gd name="connsiteX8" fmla="*/ 128672 w 236183"/>
                <a:gd name="connsiteY8" fmla="*/ 0 h 160917"/>
                <a:gd name="connsiteX9" fmla="*/ 236183 w 236183"/>
                <a:gd name="connsiteY9" fmla="*/ 0 h 160917"/>
                <a:gd name="connsiteX10" fmla="*/ 236183 w 236183"/>
                <a:gd name="connsiteY10" fmla="*/ 82784 h 160917"/>
                <a:gd name="connsiteX11" fmla="*/ 226882 w 236183"/>
                <a:gd name="connsiteY11" fmla="*/ 82784 h 160917"/>
                <a:gd name="connsiteX12" fmla="*/ 226882 w 236183"/>
                <a:gd name="connsiteY12" fmla="*/ 9302 h 160917"/>
                <a:gd name="connsiteX13" fmla="*/ 137974 w 236183"/>
                <a:gd name="connsiteY13" fmla="*/ 9302 h 160917"/>
                <a:gd name="connsiteX14" fmla="*/ 137974 w 236183"/>
                <a:gd name="connsiteY14" fmla="*/ 153942 h 160917"/>
                <a:gd name="connsiteX15" fmla="*/ 96349 w 236183"/>
                <a:gd name="connsiteY15" fmla="*/ 153942 h 160917"/>
                <a:gd name="connsiteX16" fmla="*/ 96349 w 236183"/>
                <a:gd name="connsiteY16" fmla="*/ 129447 h 160917"/>
                <a:gd name="connsiteX17" fmla="*/ 57282 w 236183"/>
                <a:gd name="connsiteY17" fmla="*/ 129447 h 160917"/>
                <a:gd name="connsiteX18" fmla="*/ 57282 w 236183"/>
                <a:gd name="connsiteY18" fmla="*/ 111309 h 160917"/>
                <a:gd name="connsiteX19" fmla="*/ 9301 w 236183"/>
                <a:gd name="connsiteY19" fmla="*/ 111309 h 16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6183" h="160917">
                  <a:moveTo>
                    <a:pt x="9301" y="160918"/>
                  </a:moveTo>
                  <a:lnTo>
                    <a:pt x="0" y="160918"/>
                  </a:lnTo>
                  <a:lnTo>
                    <a:pt x="0" y="102008"/>
                  </a:lnTo>
                  <a:lnTo>
                    <a:pt x="66584" y="102008"/>
                  </a:lnTo>
                  <a:lnTo>
                    <a:pt x="66584" y="120146"/>
                  </a:lnTo>
                  <a:lnTo>
                    <a:pt x="105728" y="120146"/>
                  </a:lnTo>
                  <a:lnTo>
                    <a:pt x="105728" y="144640"/>
                  </a:lnTo>
                  <a:lnTo>
                    <a:pt x="128672" y="144640"/>
                  </a:lnTo>
                  <a:lnTo>
                    <a:pt x="128672" y="0"/>
                  </a:lnTo>
                  <a:lnTo>
                    <a:pt x="236183" y="0"/>
                  </a:lnTo>
                  <a:lnTo>
                    <a:pt x="236183" y="82784"/>
                  </a:lnTo>
                  <a:lnTo>
                    <a:pt x="226882" y="82784"/>
                  </a:lnTo>
                  <a:lnTo>
                    <a:pt x="226882" y="9302"/>
                  </a:lnTo>
                  <a:lnTo>
                    <a:pt x="137974" y="9302"/>
                  </a:lnTo>
                  <a:lnTo>
                    <a:pt x="137974" y="153942"/>
                  </a:lnTo>
                  <a:lnTo>
                    <a:pt x="96349" y="153942"/>
                  </a:lnTo>
                  <a:lnTo>
                    <a:pt x="96349" y="129447"/>
                  </a:lnTo>
                  <a:lnTo>
                    <a:pt x="57282" y="129447"/>
                  </a:lnTo>
                  <a:lnTo>
                    <a:pt x="57282" y="111309"/>
                  </a:lnTo>
                  <a:lnTo>
                    <a:pt x="9301" y="11130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" name="任意多边形: 形状 113">
              <a:extLst>
                <a:ext uri="{FF2B5EF4-FFF2-40B4-BE49-F238E27FC236}">
                  <a16:creationId xmlns:a16="http://schemas.microsoft.com/office/drawing/2014/main" id="{7C0AD0FD-3D2E-650F-18F9-1A49A9701044}"/>
                </a:ext>
              </a:extLst>
            </p:cNvPr>
            <p:cNvSpPr/>
            <p:nvPr/>
          </p:nvSpPr>
          <p:spPr>
            <a:xfrm>
              <a:off x="5753765" y="6031051"/>
              <a:ext cx="112704" cy="589876"/>
            </a:xfrm>
            <a:custGeom>
              <a:avLst/>
              <a:gdLst>
                <a:gd name="connsiteX0" fmla="*/ 9379 w 112704"/>
                <a:gd name="connsiteY0" fmla="*/ 589877 h 589876"/>
                <a:gd name="connsiteX1" fmla="*/ 0 w 112704"/>
                <a:gd name="connsiteY1" fmla="*/ 589877 h 589876"/>
                <a:gd name="connsiteX2" fmla="*/ 0 w 112704"/>
                <a:gd name="connsiteY2" fmla="*/ 142082 h 589876"/>
                <a:gd name="connsiteX3" fmla="*/ 11627 w 112704"/>
                <a:gd name="connsiteY3" fmla="*/ 142082 h 589876"/>
                <a:gd name="connsiteX4" fmla="*/ 11627 w 112704"/>
                <a:gd name="connsiteY4" fmla="*/ 0 h 589876"/>
                <a:gd name="connsiteX5" fmla="*/ 101078 w 112704"/>
                <a:gd name="connsiteY5" fmla="*/ 0 h 589876"/>
                <a:gd name="connsiteX6" fmla="*/ 101078 w 112704"/>
                <a:gd name="connsiteY6" fmla="*/ 122704 h 589876"/>
                <a:gd name="connsiteX7" fmla="*/ 112705 w 112704"/>
                <a:gd name="connsiteY7" fmla="*/ 122704 h 589876"/>
                <a:gd name="connsiteX8" fmla="*/ 112705 w 112704"/>
                <a:gd name="connsiteY8" fmla="*/ 482676 h 589876"/>
                <a:gd name="connsiteX9" fmla="*/ 103403 w 112704"/>
                <a:gd name="connsiteY9" fmla="*/ 482676 h 589876"/>
                <a:gd name="connsiteX10" fmla="*/ 103403 w 112704"/>
                <a:gd name="connsiteY10" fmla="*/ 132006 h 589876"/>
                <a:gd name="connsiteX11" fmla="*/ 91776 w 112704"/>
                <a:gd name="connsiteY11" fmla="*/ 132006 h 589876"/>
                <a:gd name="connsiteX12" fmla="*/ 91776 w 112704"/>
                <a:gd name="connsiteY12" fmla="*/ 9302 h 589876"/>
                <a:gd name="connsiteX13" fmla="*/ 21006 w 112704"/>
                <a:gd name="connsiteY13" fmla="*/ 9302 h 589876"/>
                <a:gd name="connsiteX14" fmla="*/ 21006 w 112704"/>
                <a:gd name="connsiteY14" fmla="*/ 151384 h 589876"/>
                <a:gd name="connsiteX15" fmla="*/ 9379 w 112704"/>
                <a:gd name="connsiteY15" fmla="*/ 151384 h 589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704" h="589876">
                  <a:moveTo>
                    <a:pt x="9379" y="589877"/>
                  </a:moveTo>
                  <a:lnTo>
                    <a:pt x="0" y="589877"/>
                  </a:lnTo>
                  <a:lnTo>
                    <a:pt x="0" y="142082"/>
                  </a:lnTo>
                  <a:lnTo>
                    <a:pt x="11627" y="142082"/>
                  </a:lnTo>
                  <a:lnTo>
                    <a:pt x="11627" y="0"/>
                  </a:lnTo>
                  <a:lnTo>
                    <a:pt x="101078" y="0"/>
                  </a:lnTo>
                  <a:lnTo>
                    <a:pt x="101078" y="122704"/>
                  </a:lnTo>
                  <a:lnTo>
                    <a:pt x="112705" y="122704"/>
                  </a:lnTo>
                  <a:lnTo>
                    <a:pt x="112705" y="482676"/>
                  </a:lnTo>
                  <a:lnTo>
                    <a:pt x="103403" y="482676"/>
                  </a:lnTo>
                  <a:lnTo>
                    <a:pt x="103403" y="132006"/>
                  </a:lnTo>
                  <a:lnTo>
                    <a:pt x="91776" y="132006"/>
                  </a:lnTo>
                  <a:lnTo>
                    <a:pt x="91776" y="9302"/>
                  </a:lnTo>
                  <a:lnTo>
                    <a:pt x="21006" y="9302"/>
                  </a:lnTo>
                  <a:lnTo>
                    <a:pt x="21006" y="151384"/>
                  </a:lnTo>
                  <a:lnTo>
                    <a:pt x="9379" y="15138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" name="任意多边形: 形状 114">
              <a:extLst>
                <a:ext uri="{FF2B5EF4-FFF2-40B4-BE49-F238E27FC236}">
                  <a16:creationId xmlns:a16="http://schemas.microsoft.com/office/drawing/2014/main" id="{AD34EAD4-6027-186F-31DF-D6ED15C76D55}"/>
                </a:ext>
              </a:extLst>
            </p:cNvPr>
            <p:cNvSpPr/>
            <p:nvPr/>
          </p:nvSpPr>
          <p:spPr>
            <a:xfrm>
              <a:off x="5741828" y="6014230"/>
              <a:ext cx="110921" cy="29997"/>
            </a:xfrm>
            <a:custGeom>
              <a:avLst/>
              <a:gdLst>
                <a:gd name="connsiteX0" fmla="*/ 16665 w 110921"/>
                <a:gd name="connsiteY0" fmla="*/ 29998 h 29997"/>
                <a:gd name="connsiteX1" fmla="*/ 0 w 110921"/>
                <a:gd name="connsiteY1" fmla="*/ 29998 h 29997"/>
                <a:gd name="connsiteX2" fmla="*/ 0 w 110921"/>
                <a:gd name="connsiteY2" fmla="*/ 0 h 29997"/>
                <a:gd name="connsiteX3" fmla="*/ 110922 w 110921"/>
                <a:gd name="connsiteY3" fmla="*/ 0 h 29997"/>
                <a:gd name="connsiteX4" fmla="*/ 110922 w 110921"/>
                <a:gd name="connsiteY4" fmla="*/ 9302 h 29997"/>
                <a:gd name="connsiteX5" fmla="*/ 9302 w 110921"/>
                <a:gd name="connsiteY5" fmla="*/ 9302 h 29997"/>
                <a:gd name="connsiteX6" fmla="*/ 9302 w 110921"/>
                <a:gd name="connsiteY6" fmla="*/ 20696 h 29997"/>
                <a:gd name="connsiteX7" fmla="*/ 16665 w 110921"/>
                <a:gd name="connsiteY7" fmla="*/ 20696 h 2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921" h="29997">
                  <a:moveTo>
                    <a:pt x="16665" y="29998"/>
                  </a:moveTo>
                  <a:lnTo>
                    <a:pt x="0" y="29998"/>
                  </a:lnTo>
                  <a:lnTo>
                    <a:pt x="0" y="0"/>
                  </a:lnTo>
                  <a:lnTo>
                    <a:pt x="110922" y="0"/>
                  </a:lnTo>
                  <a:lnTo>
                    <a:pt x="110922" y="9302"/>
                  </a:lnTo>
                  <a:lnTo>
                    <a:pt x="9302" y="9302"/>
                  </a:lnTo>
                  <a:lnTo>
                    <a:pt x="9302" y="20696"/>
                  </a:lnTo>
                  <a:lnTo>
                    <a:pt x="16665" y="2069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" name="任意多边形: 形状 115">
              <a:extLst>
                <a:ext uri="{FF2B5EF4-FFF2-40B4-BE49-F238E27FC236}">
                  <a16:creationId xmlns:a16="http://schemas.microsoft.com/office/drawing/2014/main" id="{2939EF77-6249-4D96-0E9D-4A224565BA7E}"/>
                </a:ext>
              </a:extLst>
            </p:cNvPr>
            <p:cNvSpPr/>
            <p:nvPr/>
          </p:nvSpPr>
          <p:spPr>
            <a:xfrm>
              <a:off x="5770585" y="5952220"/>
              <a:ext cx="210836" cy="655143"/>
            </a:xfrm>
            <a:custGeom>
              <a:avLst/>
              <a:gdLst>
                <a:gd name="connsiteX0" fmla="*/ 192776 w 210836"/>
                <a:gd name="connsiteY0" fmla="*/ 655143 h 655143"/>
                <a:gd name="connsiteX1" fmla="*/ 183474 w 210836"/>
                <a:gd name="connsiteY1" fmla="*/ 655143 h 655143"/>
                <a:gd name="connsiteX2" fmla="*/ 183474 w 210836"/>
                <a:gd name="connsiteY2" fmla="*/ 160530 h 655143"/>
                <a:gd name="connsiteX3" fmla="*/ 166654 w 210836"/>
                <a:gd name="connsiteY3" fmla="*/ 160530 h 655143"/>
                <a:gd name="connsiteX4" fmla="*/ 166654 w 210836"/>
                <a:gd name="connsiteY4" fmla="*/ 126657 h 655143"/>
                <a:gd name="connsiteX5" fmla="*/ 195101 w 210836"/>
                <a:gd name="connsiteY5" fmla="*/ 126657 h 655143"/>
                <a:gd name="connsiteX6" fmla="*/ 195101 w 210836"/>
                <a:gd name="connsiteY6" fmla="*/ 84257 h 655143"/>
                <a:gd name="connsiteX7" fmla="*/ 170530 w 210836"/>
                <a:gd name="connsiteY7" fmla="*/ 84257 h 655143"/>
                <a:gd name="connsiteX8" fmla="*/ 170530 w 210836"/>
                <a:gd name="connsiteY8" fmla="*/ 20696 h 655143"/>
                <a:gd name="connsiteX9" fmla="*/ 201535 w 210836"/>
                <a:gd name="connsiteY9" fmla="*/ 20696 h 655143"/>
                <a:gd name="connsiteX10" fmla="*/ 201535 w 210836"/>
                <a:gd name="connsiteY10" fmla="*/ 9302 h 655143"/>
                <a:gd name="connsiteX11" fmla="*/ 9302 w 210836"/>
                <a:gd name="connsiteY11" fmla="*/ 9302 h 655143"/>
                <a:gd name="connsiteX12" fmla="*/ 9302 w 210836"/>
                <a:gd name="connsiteY12" fmla="*/ 25889 h 655143"/>
                <a:gd name="connsiteX13" fmla="*/ 36431 w 210836"/>
                <a:gd name="connsiteY13" fmla="*/ 25889 h 655143"/>
                <a:gd name="connsiteX14" fmla="*/ 36431 w 210836"/>
                <a:gd name="connsiteY14" fmla="*/ 49919 h 655143"/>
                <a:gd name="connsiteX15" fmla="*/ 27130 w 210836"/>
                <a:gd name="connsiteY15" fmla="*/ 49919 h 655143"/>
                <a:gd name="connsiteX16" fmla="*/ 27130 w 210836"/>
                <a:gd name="connsiteY16" fmla="*/ 35191 h 655143"/>
                <a:gd name="connsiteX17" fmla="*/ 0 w 210836"/>
                <a:gd name="connsiteY17" fmla="*/ 35191 h 655143"/>
                <a:gd name="connsiteX18" fmla="*/ 0 w 210836"/>
                <a:gd name="connsiteY18" fmla="*/ 0 h 655143"/>
                <a:gd name="connsiteX19" fmla="*/ 210837 w 210836"/>
                <a:gd name="connsiteY19" fmla="*/ 0 h 655143"/>
                <a:gd name="connsiteX20" fmla="*/ 210837 w 210836"/>
                <a:gd name="connsiteY20" fmla="*/ 29998 h 655143"/>
                <a:gd name="connsiteX21" fmla="*/ 179831 w 210836"/>
                <a:gd name="connsiteY21" fmla="*/ 29998 h 655143"/>
                <a:gd name="connsiteX22" fmla="*/ 179831 w 210836"/>
                <a:gd name="connsiteY22" fmla="*/ 74955 h 655143"/>
                <a:gd name="connsiteX23" fmla="*/ 204403 w 210836"/>
                <a:gd name="connsiteY23" fmla="*/ 74955 h 655143"/>
                <a:gd name="connsiteX24" fmla="*/ 204403 w 210836"/>
                <a:gd name="connsiteY24" fmla="*/ 135959 h 655143"/>
                <a:gd name="connsiteX25" fmla="*/ 175956 w 210836"/>
                <a:gd name="connsiteY25" fmla="*/ 135959 h 655143"/>
                <a:gd name="connsiteX26" fmla="*/ 175956 w 210836"/>
                <a:gd name="connsiteY26" fmla="*/ 151229 h 655143"/>
                <a:gd name="connsiteX27" fmla="*/ 192776 w 210836"/>
                <a:gd name="connsiteY27" fmla="*/ 151229 h 655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0836" h="655143">
                  <a:moveTo>
                    <a:pt x="192776" y="655143"/>
                  </a:moveTo>
                  <a:lnTo>
                    <a:pt x="183474" y="655143"/>
                  </a:lnTo>
                  <a:lnTo>
                    <a:pt x="183474" y="160530"/>
                  </a:lnTo>
                  <a:lnTo>
                    <a:pt x="166654" y="160530"/>
                  </a:lnTo>
                  <a:lnTo>
                    <a:pt x="166654" y="126657"/>
                  </a:lnTo>
                  <a:lnTo>
                    <a:pt x="195101" y="126657"/>
                  </a:lnTo>
                  <a:lnTo>
                    <a:pt x="195101" y="84257"/>
                  </a:lnTo>
                  <a:lnTo>
                    <a:pt x="170530" y="84257"/>
                  </a:lnTo>
                  <a:lnTo>
                    <a:pt x="170530" y="20696"/>
                  </a:lnTo>
                  <a:lnTo>
                    <a:pt x="201535" y="20696"/>
                  </a:lnTo>
                  <a:lnTo>
                    <a:pt x="201535" y="9302"/>
                  </a:lnTo>
                  <a:lnTo>
                    <a:pt x="9302" y="9302"/>
                  </a:lnTo>
                  <a:lnTo>
                    <a:pt x="9302" y="25889"/>
                  </a:lnTo>
                  <a:lnTo>
                    <a:pt x="36431" y="25889"/>
                  </a:lnTo>
                  <a:lnTo>
                    <a:pt x="36431" y="49919"/>
                  </a:lnTo>
                  <a:lnTo>
                    <a:pt x="27130" y="49919"/>
                  </a:lnTo>
                  <a:lnTo>
                    <a:pt x="27130" y="35191"/>
                  </a:lnTo>
                  <a:lnTo>
                    <a:pt x="0" y="35191"/>
                  </a:lnTo>
                  <a:lnTo>
                    <a:pt x="0" y="0"/>
                  </a:lnTo>
                  <a:lnTo>
                    <a:pt x="210837" y="0"/>
                  </a:lnTo>
                  <a:lnTo>
                    <a:pt x="210837" y="29998"/>
                  </a:lnTo>
                  <a:lnTo>
                    <a:pt x="179831" y="29998"/>
                  </a:lnTo>
                  <a:lnTo>
                    <a:pt x="179831" y="74955"/>
                  </a:lnTo>
                  <a:lnTo>
                    <a:pt x="204403" y="74955"/>
                  </a:lnTo>
                  <a:lnTo>
                    <a:pt x="204403" y="135959"/>
                  </a:lnTo>
                  <a:lnTo>
                    <a:pt x="175956" y="135959"/>
                  </a:lnTo>
                  <a:lnTo>
                    <a:pt x="175956" y="151229"/>
                  </a:lnTo>
                  <a:lnTo>
                    <a:pt x="192776" y="15122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" name="任意多边形: 形状 116">
              <a:extLst>
                <a:ext uri="{FF2B5EF4-FFF2-40B4-BE49-F238E27FC236}">
                  <a16:creationId xmlns:a16="http://schemas.microsoft.com/office/drawing/2014/main" id="{FFBFEA8C-95FA-EB81-53FB-354A1C6A9074}"/>
                </a:ext>
              </a:extLst>
            </p:cNvPr>
            <p:cNvSpPr/>
            <p:nvPr/>
          </p:nvSpPr>
          <p:spPr>
            <a:xfrm>
              <a:off x="5857168" y="6615579"/>
              <a:ext cx="280598" cy="69917"/>
            </a:xfrm>
            <a:custGeom>
              <a:avLst/>
              <a:gdLst>
                <a:gd name="connsiteX0" fmla="*/ 280599 w 280598"/>
                <a:gd name="connsiteY0" fmla="*/ 69917 h 69917"/>
                <a:gd name="connsiteX1" fmla="*/ 271297 w 280598"/>
                <a:gd name="connsiteY1" fmla="*/ 69917 h 69917"/>
                <a:gd name="connsiteX2" fmla="*/ 271297 w 280598"/>
                <a:gd name="connsiteY2" fmla="*/ 25502 h 69917"/>
                <a:gd name="connsiteX3" fmla="*/ 250601 w 280598"/>
                <a:gd name="connsiteY3" fmla="*/ 25502 h 69917"/>
                <a:gd name="connsiteX4" fmla="*/ 250601 w 280598"/>
                <a:gd name="connsiteY4" fmla="*/ 9302 h 69917"/>
                <a:gd name="connsiteX5" fmla="*/ 9302 w 280598"/>
                <a:gd name="connsiteY5" fmla="*/ 9302 h 69917"/>
                <a:gd name="connsiteX6" fmla="*/ 9302 w 280598"/>
                <a:gd name="connsiteY6" fmla="*/ 69917 h 69917"/>
                <a:gd name="connsiteX7" fmla="*/ 0 w 280598"/>
                <a:gd name="connsiteY7" fmla="*/ 69917 h 69917"/>
                <a:gd name="connsiteX8" fmla="*/ 0 w 280598"/>
                <a:gd name="connsiteY8" fmla="*/ 0 h 69917"/>
                <a:gd name="connsiteX9" fmla="*/ 259902 w 280598"/>
                <a:gd name="connsiteY9" fmla="*/ 0 h 69917"/>
                <a:gd name="connsiteX10" fmla="*/ 259902 w 280598"/>
                <a:gd name="connsiteY10" fmla="*/ 16200 h 69917"/>
                <a:gd name="connsiteX11" fmla="*/ 280599 w 280598"/>
                <a:gd name="connsiteY11" fmla="*/ 16200 h 6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598" h="69917">
                  <a:moveTo>
                    <a:pt x="280599" y="69917"/>
                  </a:moveTo>
                  <a:lnTo>
                    <a:pt x="271297" y="69917"/>
                  </a:lnTo>
                  <a:lnTo>
                    <a:pt x="271297" y="25502"/>
                  </a:lnTo>
                  <a:lnTo>
                    <a:pt x="250601" y="25502"/>
                  </a:lnTo>
                  <a:lnTo>
                    <a:pt x="250601" y="9302"/>
                  </a:lnTo>
                  <a:lnTo>
                    <a:pt x="9302" y="9302"/>
                  </a:lnTo>
                  <a:lnTo>
                    <a:pt x="9302" y="69917"/>
                  </a:lnTo>
                  <a:lnTo>
                    <a:pt x="0" y="69917"/>
                  </a:lnTo>
                  <a:lnTo>
                    <a:pt x="0" y="0"/>
                  </a:lnTo>
                  <a:lnTo>
                    <a:pt x="259902" y="0"/>
                  </a:lnTo>
                  <a:lnTo>
                    <a:pt x="259902" y="16200"/>
                  </a:lnTo>
                  <a:lnTo>
                    <a:pt x="280599" y="1620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" name="任意多边形: 形状 117">
              <a:extLst>
                <a:ext uri="{FF2B5EF4-FFF2-40B4-BE49-F238E27FC236}">
                  <a16:creationId xmlns:a16="http://schemas.microsoft.com/office/drawing/2014/main" id="{4C4CE609-9AC0-0553-1325-A19CD646BB16}"/>
                </a:ext>
              </a:extLst>
            </p:cNvPr>
            <p:cNvSpPr/>
            <p:nvPr/>
          </p:nvSpPr>
          <p:spPr>
            <a:xfrm>
              <a:off x="5882979" y="6122749"/>
              <a:ext cx="57592" cy="50693"/>
            </a:xfrm>
            <a:custGeom>
              <a:avLst/>
              <a:gdLst>
                <a:gd name="connsiteX0" fmla="*/ 57593 w 57592"/>
                <a:gd name="connsiteY0" fmla="*/ 50694 h 50693"/>
                <a:gd name="connsiteX1" fmla="*/ 0 w 57592"/>
                <a:gd name="connsiteY1" fmla="*/ 50694 h 50693"/>
                <a:gd name="connsiteX2" fmla="*/ 0 w 57592"/>
                <a:gd name="connsiteY2" fmla="*/ 0 h 50693"/>
                <a:gd name="connsiteX3" fmla="*/ 57593 w 57592"/>
                <a:gd name="connsiteY3" fmla="*/ 0 h 50693"/>
                <a:gd name="connsiteX4" fmla="*/ 57593 w 57592"/>
                <a:gd name="connsiteY4" fmla="*/ 9302 h 50693"/>
                <a:gd name="connsiteX5" fmla="*/ 9302 w 57592"/>
                <a:gd name="connsiteY5" fmla="*/ 9302 h 50693"/>
                <a:gd name="connsiteX6" fmla="*/ 9302 w 57592"/>
                <a:gd name="connsiteY6" fmla="*/ 41392 h 50693"/>
                <a:gd name="connsiteX7" fmla="*/ 57593 w 57592"/>
                <a:gd name="connsiteY7" fmla="*/ 41392 h 50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592" h="50693">
                  <a:moveTo>
                    <a:pt x="57593" y="50694"/>
                  </a:moveTo>
                  <a:lnTo>
                    <a:pt x="0" y="50694"/>
                  </a:lnTo>
                  <a:lnTo>
                    <a:pt x="0" y="0"/>
                  </a:lnTo>
                  <a:lnTo>
                    <a:pt x="57593" y="0"/>
                  </a:lnTo>
                  <a:lnTo>
                    <a:pt x="57593" y="9302"/>
                  </a:lnTo>
                  <a:lnTo>
                    <a:pt x="9302" y="9302"/>
                  </a:lnTo>
                  <a:lnTo>
                    <a:pt x="9302" y="41392"/>
                  </a:lnTo>
                  <a:lnTo>
                    <a:pt x="57593" y="4139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" name="任意多边形: 形状 118">
              <a:extLst>
                <a:ext uri="{FF2B5EF4-FFF2-40B4-BE49-F238E27FC236}">
                  <a16:creationId xmlns:a16="http://schemas.microsoft.com/office/drawing/2014/main" id="{27CBA5ED-D88E-39A2-5AEF-257DF88D54C7}"/>
                </a:ext>
              </a:extLst>
            </p:cNvPr>
            <p:cNvSpPr/>
            <p:nvPr/>
          </p:nvSpPr>
          <p:spPr>
            <a:xfrm>
              <a:off x="5861818" y="6047871"/>
              <a:ext cx="91233" cy="20696"/>
            </a:xfrm>
            <a:custGeom>
              <a:avLst/>
              <a:gdLst>
                <a:gd name="connsiteX0" fmla="*/ 91233 w 91233"/>
                <a:gd name="connsiteY0" fmla="*/ 20696 h 20696"/>
                <a:gd name="connsiteX1" fmla="*/ 0 w 91233"/>
                <a:gd name="connsiteY1" fmla="*/ 20696 h 20696"/>
                <a:gd name="connsiteX2" fmla="*/ 0 w 91233"/>
                <a:gd name="connsiteY2" fmla="*/ 11394 h 20696"/>
                <a:gd name="connsiteX3" fmla="*/ 81854 w 91233"/>
                <a:gd name="connsiteY3" fmla="*/ 11394 h 20696"/>
                <a:gd name="connsiteX4" fmla="*/ 81854 w 91233"/>
                <a:gd name="connsiteY4" fmla="*/ 9302 h 20696"/>
                <a:gd name="connsiteX5" fmla="*/ 0 w 91233"/>
                <a:gd name="connsiteY5" fmla="*/ 9302 h 20696"/>
                <a:gd name="connsiteX6" fmla="*/ 0 w 91233"/>
                <a:gd name="connsiteY6" fmla="*/ 0 h 20696"/>
                <a:gd name="connsiteX7" fmla="*/ 91233 w 91233"/>
                <a:gd name="connsiteY7" fmla="*/ 0 h 20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233" h="20696">
                  <a:moveTo>
                    <a:pt x="91233" y="20696"/>
                  </a:moveTo>
                  <a:lnTo>
                    <a:pt x="0" y="20696"/>
                  </a:lnTo>
                  <a:lnTo>
                    <a:pt x="0" y="11394"/>
                  </a:lnTo>
                  <a:lnTo>
                    <a:pt x="81854" y="11394"/>
                  </a:lnTo>
                  <a:lnTo>
                    <a:pt x="81854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91233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" name="任意多边形: 形状 119">
              <a:extLst>
                <a:ext uri="{FF2B5EF4-FFF2-40B4-BE49-F238E27FC236}">
                  <a16:creationId xmlns:a16="http://schemas.microsoft.com/office/drawing/2014/main" id="{DF71823E-77AB-F0D9-56A5-FBA90C6982CB}"/>
                </a:ext>
              </a:extLst>
            </p:cNvPr>
            <p:cNvSpPr/>
            <p:nvPr/>
          </p:nvSpPr>
          <p:spPr>
            <a:xfrm>
              <a:off x="5800350" y="5901836"/>
              <a:ext cx="144949" cy="40849"/>
            </a:xfrm>
            <a:custGeom>
              <a:avLst/>
              <a:gdLst>
                <a:gd name="connsiteX0" fmla="*/ 144950 w 144949"/>
                <a:gd name="connsiteY0" fmla="*/ 40850 h 40849"/>
                <a:gd name="connsiteX1" fmla="*/ 135648 w 144949"/>
                <a:gd name="connsiteY1" fmla="*/ 40850 h 40849"/>
                <a:gd name="connsiteX2" fmla="*/ 72475 w 144949"/>
                <a:gd name="connsiteY2" fmla="*/ 9302 h 40849"/>
                <a:gd name="connsiteX3" fmla="*/ 9301 w 144949"/>
                <a:gd name="connsiteY3" fmla="*/ 40850 h 40849"/>
                <a:gd name="connsiteX4" fmla="*/ 0 w 144949"/>
                <a:gd name="connsiteY4" fmla="*/ 40850 h 40849"/>
                <a:gd name="connsiteX5" fmla="*/ 72475 w 144949"/>
                <a:gd name="connsiteY5" fmla="*/ 0 h 40849"/>
                <a:gd name="connsiteX6" fmla="*/ 144950 w 144949"/>
                <a:gd name="connsiteY6" fmla="*/ 40850 h 40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949" h="40849">
                  <a:moveTo>
                    <a:pt x="144950" y="40850"/>
                  </a:moveTo>
                  <a:lnTo>
                    <a:pt x="135648" y="40850"/>
                  </a:lnTo>
                  <a:cubicBezTo>
                    <a:pt x="135648" y="23797"/>
                    <a:pt x="106736" y="9302"/>
                    <a:pt x="72475" y="9302"/>
                  </a:cubicBezTo>
                  <a:cubicBezTo>
                    <a:pt x="38214" y="9302"/>
                    <a:pt x="9301" y="23719"/>
                    <a:pt x="9301" y="40850"/>
                  </a:cubicBezTo>
                  <a:lnTo>
                    <a:pt x="0" y="40850"/>
                  </a:lnTo>
                  <a:cubicBezTo>
                    <a:pt x="0" y="17983"/>
                    <a:pt x="31858" y="0"/>
                    <a:pt x="72475" y="0"/>
                  </a:cubicBezTo>
                  <a:cubicBezTo>
                    <a:pt x="113092" y="0"/>
                    <a:pt x="144950" y="17983"/>
                    <a:pt x="144950" y="40850"/>
                  </a:cubicBez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" name="任意多边形: 形状 120">
              <a:extLst>
                <a:ext uri="{FF2B5EF4-FFF2-40B4-BE49-F238E27FC236}">
                  <a16:creationId xmlns:a16="http://schemas.microsoft.com/office/drawing/2014/main" id="{C9FBEC5C-F5DB-E935-13FC-3744A2D567E5}"/>
                </a:ext>
              </a:extLst>
            </p:cNvPr>
            <p:cNvSpPr/>
            <p:nvPr/>
          </p:nvSpPr>
          <p:spPr>
            <a:xfrm>
              <a:off x="5976771" y="6068490"/>
              <a:ext cx="129990" cy="538873"/>
            </a:xfrm>
            <a:custGeom>
              <a:avLst/>
              <a:gdLst>
                <a:gd name="connsiteX0" fmla="*/ 129990 w 129990"/>
                <a:gd name="connsiteY0" fmla="*/ 538873 h 538873"/>
                <a:gd name="connsiteX1" fmla="*/ 120688 w 129990"/>
                <a:gd name="connsiteY1" fmla="*/ 538873 h 538873"/>
                <a:gd name="connsiteX2" fmla="*/ 120688 w 129990"/>
                <a:gd name="connsiteY2" fmla="*/ 9302 h 538873"/>
                <a:gd name="connsiteX3" fmla="*/ 0 w 129990"/>
                <a:gd name="connsiteY3" fmla="*/ 9302 h 538873"/>
                <a:gd name="connsiteX4" fmla="*/ 0 w 129990"/>
                <a:gd name="connsiteY4" fmla="*/ 0 h 538873"/>
                <a:gd name="connsiteX5" fmla="*/ 129990 w 129990"/>
                <a:gd name="connsiteY5" fmla="*/ 0 h 538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990" h="538873">
                  <a:moveTo>
                    <a:pt x="129990" y="538873"/>
                  </a:moveTo>
                  <a:lnTo>
                    <a:pt x="120688" y="538873"/>
                  </a:lnTo>
                  <a:lnTo>
                    <a:pt x="120688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129990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" name="任意多边形: 形状 121">
              <a:extLst>
                <a:ext uri="{FF2B5EF4-FFF2-40B4-BE49-F238E27FC236}">
                  <a16:creationId xmlns:a16="http://schemas.microsoft.com/office/drawing/2014/main" id="{AC24EBFA-18F7-05F4-1C0B-5B4778B774D6}"/>
                </a:ext>
              </a:extLst>
            </p:cNvPr>
            <p:cNvSpPr/>
            <p:nvPr/>
          </p:nvSpPr>
          <p:spPr>
            <a:xfrm>
              <a:off x="6116838" y="6068490"/>
              <a:ext cx="213394" cy="538873"/>
            </a:xfrm>
            <a:custGeom>
              <a:avLst/>
              <a:gdLst>
                <a:gd name="connsiteX0" fmla="*/ 9302 w 213394"/>
                <a:gd name="connsiteY0" fmla="*/ 538873 h 538873"/>
                <a:gd name="connsiteX1" fmla="*/ 0 w 213394"/>
                <a:gd name="connsiteY1" fmla="*/ 538873 h 538873"/>
                <a:gd name="connsiteX2" fmla="*/ 0 w 213394"/>
                <a:gd name="connsiteY2" fmla="*/ 0 h 538873"/>
                <a:gd name="connsiteX3" fmla="*/ 213394 w 213394"/>
                <a:gd name="connsiteY3" fmla="*/ 0 h 538873"/>
                <a:gd name="connsiteX4" fmla="*/ 213394 w 213394"/>
                <a:gd name="connsiteY4" fmla="*/ 471049 h 538873"/>
                <a:gd name="connsiteX5" fmla="*/ 204093 w 213394"/>
                <a:gd name="connsiteY5" fmla="*/ 471049 h 538873"/>
                <a:gd name="connsiteX6" fmla="*/ 204093 w 213394"/>
                <a:gd name="connsiteY6" fmla="*/ 9302 h 538873"/>
                <a:gd name="connsiteX7" fmla="*/ 9302 w 213394"/>
                <a:gd name="connsiteY7" fmla="*/ 9302 h 538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394" h="538873">
                  <a:moveTo>
                    <a:pt x="9302" y="538873"/>
                  </a:moveTo>
                  <a:lnTo>
                    <a:pt x="0" y="538873"/>
                  </a:lnTo>
                  <a:lnTo>
                    <a:pt x="0" y="0"/>
                  </a:lnTo>
                  <a:lnTo>
                    <a:pt x="213394" y="0"/>
                  </a:lnTo>
                  <a:lnTo>
                    <a:pt x="213394" y="471049"/>
                  </a:lnTo>
                  <a:lnTo>
                    <a:pt x="204093" y="471049"/>
                  </a:lnTo>
                  <a:lnTo>
                    <a:pt x="204093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" name="任意多边形: 形状 122">
              <a:extLst>
                <a:ext uri="{FF2B5EF4-FFF2-40B4-BE49-F238E27FC236}">
                  <a16:creationId xmlns:a16="http://schemas.microsoft.com/office/drawing/2014/main" id="{5FBD77D9-E1BD-F5AE-4F73-FD7C184E0C17}"/>
                </a:ext>
              </a:extLst>
            </p:cNvPr>
            <p:cNvSpPr/>
            <p:nvPr/>
          </p:nvSpPr>
          <p:spPr>
            <a:xfrm>
              <a:off x="6146525" y="6550390"/>
              <a:ext cx="548019" cy="135106"/>
            </a:xfrm>
            <a:custGeom>
              <a:avLst/>
              <a:gdLst>
                <a:gd name="connsiteX0" fmla="*/ 548020 w 548019"/>
                <a:gd name="connsiteY0" fmla="*/ 135106 h 135106"/>
                <a:gd name="connsiteX1" fmla="*/ 538718 w 548019"/>
                <a:gd name="connsiteY1" fmla="*/ 135106 h 135106"/>
                <a:gd name="connsiteX2" fmla="*/ 538718 w 548019"/>
                <a:gd name="connsiteY2" fmla="*/ 74490 h 135106"/>
                <a:gd name="connsiteX3" fmla="*/ 489652 w 548019"/>
                <a:gd name="connsiteY3" fmla="*/ 74490 h 135106"/>
                <a:gd name="connsiteX4" fmla="*/ 489652 w 548019"/>
                <a:gd name="connsiteY4" fmla="*/ 51934 h 135106"/>
                <a:gd name="connsiteX5" fmla="*/ 213162 w 548019"/>
                <a:gd name="connsiteY5" fmla="*/ 51934 h 135106"/>
                <a:gd name="connsiteX6" fmla="*/ 213162 w 548019"/>
                <a:gd name="connsiteY6" fmla="*/ 9302 h 135106"/>
                <a:gd name="connsiteX7" fmla="*/ 81622 w 548019"/>
                <a:gd name="connsiteY7" fmla="*/ 9302 h 135106"/>
                <a:gd name="connsiteX8" fmla="*/ 81622 w 548019"/>
                <a:gd name="connsiteY8" fmla="*/ 33874 h 135106"/>
                <a:gd name="connsiteX9" fmla="*/ 9302 w 548019"/>
                <a:gd name="connsiteY9" fmla="*/ 33874 h 135106"/>
                <a:gd name="connsiteX10" fmla="*/ 9302 w 548019"/>
                <a:gd name="connsiteY10" fmla="*/ 135106 h 135106"/>
                <a:gd name="connsiteX11" fmla="*/ 0 w 548019"/>
                <a:gd name="connsiteY11" fmla="*/ 135106 h 135106"/>
                <a:gd name="connsiteX12" fmla="*/ 0 w 548019"/>
                <a:gd name="connsiteY12" fmla="*/ 24572 h 135106"/>
                <a:gd name="connsiteX13" fmla="*/ 72398 w 548019"/>
                <a:gd name="connsiteY13" fmla="*/ 24572 h 135106"/>
                <a:gd name="connsiteX14" fmla="*/ 72398 w 548019"/>
                <a:gd name="connsiteY14" fmla="*/ 0 h 135106"/>
                <a:gd name="connsiteX15" fmla="*/ 222464 w 548019"/>
                <a:gd name="connsiteY15" fmla="*/ 0 h 135106"/>
                <a:gd name="connsiteX16" fmla="*/ 222464 w 548019"/>
                <a:gd name="connsiteY16" fmla="*/ 42632 h 135106"/>
                <a:gd name="connsiteX17" fmla="*/ 498954 w 548019"/>
                <a:gd name="connsiteY17" fmla="*/ 42632 h 135106"/>
                <a:gd name="connsiteX18" fmla="*/ 498954 w 548019"/>
                <a:gd name="connsiteY18" fmla="*/ 65189 h 135106"/>
                <a:gd name="connsiteX19" fmla="*/ 548020 w 548019"/>
                <a:gd name="connsiteY19" fmla="*/ 65189 h 135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8019" h="135106">
                  <a:moveTo>
                    <a:pt x="548020" y="135106"/>
                  </a:moveTo>
                  <a:lnTo>
                    <a:pt x="538718" y="135106"/>
                  </a:lnTo>
                  <a:lnTo>
                    <a:pt x="538718" y="74490"/>
                  </a:lnTo>
                  <a:lnTo>
                    <a:pt x="489652" y="74490"/>
                  </a:lnTo>
                  <a:lnTo>
                    <a:pt x="489652" y="51934"/>
                  </a:lnTo>
                  <a:lnTo>
                    <a:pt x="213162" y="51934"/>
                  </a:lnTo>
                  <a:lnTo>
                    <a:pt x="213162" y="9302"/>
                  </a:lnTo>
                  <a:lnTo>
                    <a:pt x="81622" y="9302"/>
                  </a:lnTo>
                  <a:lnTo>
                    <a:pt x="81622" y="33874"/>
                  </a:lnTo>
                  <a:lnTo>
                    <a:pt x="9302" y="33874"/>
                  </a:lnTo>
                  <a:lnTo>
                    <a:pt x="9302" y="135106"/>
                  </a:lnTo>
                  <a:lnTo>
                    <a:pt x="0" y="135106"/>
                  </a:lnTo>
                  <a:lnTo>
                    <a:pt x="0" y="24572"/>
                  </a:lnTo>
                  <a:lnTo>
                    <a:pt x="72398" y="24572"/>
                  </a:lnTo>
                  <a:lnTo>
                    <a:pt x="72398" y="0"/>
                  </a:lnTo>
                  <a:lnTo>
                    <a:pt x="222464" y="0"/>
                  </a:lnTo>
                  <a:lnTo>
                    <a:pt x="222464" y="42632"/>
                  </a:lnTo>
                  <a:lnTo>
                    <a:pt x="498954" y="42632"/>
                  </a:lnTo>
                  <a:lnTo>
                    <a:pt x="498954" y="65189"/>
                  </a:lnTo>
                  <a:lnTo>
                    <a:pt x="548020" y="6518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" name="任意多边形: 形状 123">
              <a:extLst>
                <a:ext uri="{FF2B5EF4-FFF2-40B4-BE49-F238E27FC236}">
                  <a16:creationId xmlns:a16="http://schemas.microsoft.com/office/drawing/2014/main" id="{DAACC58D-3517-E313-D340-C4C0D69DE0F5}"/>
                </a:ext>
              </a:extLst>
            </p:cNvPr>
            <p:cNvSpPr/>
            <p:nvPr/>
          </p:nvSpPr>
          <p:spPr>
            <a:xfrm>
              <a:off x="6380383" y="6542639"/>
              <a:ext cx="165568" cy="42089"/>
            </a:xfrm>
            <a:custGeom>
              <a:avLst/>
              <a:gdLst>
                <a:gd name="connsiteX0" fmla="*/ 165569 w 165568"/>
                <a:gd name="connsiteY0" fmla="*/ 42090 h 42089"/>
                <a:gd name="connsiteX1" fmla="*/ 156345 w 165568"/>
                <a:gd name="connsiteY1" fmla="*/ 42090 h 42089"/>
                <a:gd name="connsiteX2" fmla="*/ 156345 w 165568"/>
                <a:gd name="connsiteY2" fmla="*/ 9302 h 42089"/>
                <a:gd name="connsiteX3" fmla="*/ 9302 w 165568"/>
                <a:gd name="connsiteY3" fmla="*/ 9302 h 42089"/>
                <a:gd name="connsiteX4" fmla="*/ 9302 w 165568"/>
                <a:gd name="connsiteY4" fmla="*/ 42090 h 42089"/>
                <a:gd name="connsiteX5" fmla="*/ 0 w 165568"/>
                <a:gd name="connsiteY5" fmla="*/ 42090 h 42089"/>
                <a:gd name="connsiteX6" fmla="*/ 0 w 165568"/>
                <a:gd name="connsiteY6" fmla="*/ 0 h 42089"/>
                <a:gd name="connsiteX7" fmla="*/ 165569 w 165568"/>
                <a:gd name="connsiteY7" fmla="*/ 0 h 42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568" h="42089">
                  <a:moveTo>
                    <a:pt x="165569" y="42090"/>
                  </a:moveTo>
                  <a:lnTo>
                    <a:pt x="156345" y="42090"/>
                  </a:lnTo>
                  <a:lnTo>
                    <a:pt x="156345" y="9302"/>
                  </a:lnTo>
                  <a:lnTo>
                    <a:pt x="9302" y="9302"/>
                  </a:lnTo>
                  <a:lnTo>
                    <a:pt x="9302" y="42090"/>
                  </a:lnTo>
                  <a:lnTo>
                    <a:pt x="0" y="42090"/>
                  </a:lnTo>
                  <a:lnTo>
                    <a:pt x="0" y="0"/>
                  </a:lnTo>
                  <a:lnTo>
                    <a:pt x="165569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" name="任意多边形: 形状 124">
              <a:extLst>
                <a:ext uri="{FF2B5EF4-FFF2-40B4-BE49-F238E27FC236}">
                  <a16:creationId xmlns:a16="http://schemas.microsoft.com/office/drawing/2014/main" id="{8F0FAADA-C99A-AFB6-C738-531FC1F92D7D}"/>
                </a:ext>
              </a:extLst>
            </p:cNvPr>
            <p:cNvSpPr/>
            <p:nvPr/>
          </p:nvSpPr>
          <p:spPr>
            <a:xfrm>
              <a:off x="6342402" y="6331415"/>
              <a:ext cx="277187" cy="104255"/>
            </a:xfrm>
            <a:custGeom>
              <a:avLst/>
              <a:gdLst>
                <a:gd name="connsiteX0" fmla="*/ 277188 w 277187"/>
                <a:gd name="connsiteY0" fmla="*/ 104256 h 104255"/>
                <a:gd name="connsiteX1" fmla="*/ 0 w 277187"/>
                <a:gd name="connsiteY1" fmla="*/ 104256 h 104255"/>
                <a:gd name="connsiteX2" fmla="*/ 0 w 277187"/>
                <a:gd name="connsiteY2" fmla="*/ 94954 h 104255"/>
                <a:gd name="connsiteX3" fmla="*/ 267964 w 277187"/>
                <a:gd name="connsiteY3" fmla="*/ 94954 h 104255"/>
                <a:gd name="connsiteX4" fmla="*/ 267964 w 277187"/>
                <a:gd name="connsiteY4" fmla="*/ 9302 h 104255"/>
                <a:gd name="connsiteX5" fmla="*/ 0 w 277187"/>
                <a:gd name="connsiteY5" fmla="*/ 9302 h 104255"/>
                <a:gd name="connsiteX6" fmla="*/ 0 w 277187"/>
                <a:gd name="connsiteY6" fmla="*/ 0 h 104255"/>
                <a:gd name="connsiteX7" fmla="*/ 277188 w 277187"/>
                <a:gd name="connsiteY7" fmla="*/ 0 h 104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87" h="104255">
                  <a:moveTo>
                    <a:pt x="277188" y="104256"/>
                  </a:moveTo>
                  <a:lnTo>
                    <a:pt x="0" y="104256"/>
                  </a:lnTo>
                  <a:lnTo>
                    <a:pt x="0" y="94954"/>
                  </a:lnTo>
                  <a:lnTo>
                    <a:pt x="267964" y="94954"/>
                  </a:lnTo>
                  <a:lnTo>
                    <a:pt x="267964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277188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6" name="任意多边形: 形状 125">
              <a:extLst>
                <a:ext uri="{FF2B5EF4-FFF2-40B4-BE49-F238E27FC236}">
                  <a16:creationId xmlns:a16="http://schemas.microsoft.com/office/drawing/2014/main" id="{A3F4E9F3-BC4C-445E-B997-E106559F6FF2}"/>
                </a:ext>
              </a:extLst>
            </p:cNvPr>
            <p:cNvSpPr/>
            <p:nvPr/>
          </p:nvSpPr>
          <p:spPr>
            <a:xfrm>
              <a:off x="6342402" y="6442027"/>
              <a:ext cx="277187" cy="123943"/>
            </a:xfrm>
            <a:custGeom>
              <a:avLst/>
              <a:gdLst>
                <a:gd name="connsiteX0" fmla="*/ 277188 w 277187"/>
                <a:gd name="connsiteY0" fmla="*/ 123944 h 123943"/>
                <a:gd name="connsiteX1" fmla="*/ 267964 w 277187"/>
                <a:gd name="connsiteY1" fmla="*/ 123944 h 123943"/>
                <a:gd name="connsiteX2" fmla="*/ 267964 w 277187"/>
                <a:gd name="connsiteY2" fmla="*/ 9301 h 123943"/>
                <a:gd name="connsiteX3" fmla="*/ 0 w 277187"/>
                <a:gd name="connsiteY3" fmla="*/ 9301 h 123943"/>
                <a:gd name="connsiteX4" fmla="*/ 0 w 277187"/>
                <a:gd name="connsiteY4" fmla="*/ 0 h 123943"/>
                <a:gd name="connsiteX5" fmla="*/ 277188 w 277187"/>
                <a:gd name="connsiteY5" fmla="*/ 0 h 12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7187" h="123943">
                  <a:moveTo>
                    <a:pt x="277188" y="123944"/>
                  </a:moveTo>
                  <a:lnTo>
                    <a:pt x="267964" y="123944"/>
                  </a:lnTo>
                  <a:lnTo>
                    <a:pt x="267964" y="9301"/>
                  </a:lnTo>
                  <a:lnTo>
                    <a:pt x="0" y="9301"/>
                  </a:lnTo>
                  <a:lnTo>
                    <a:pt x="0" y="0"/>
                  </a:lnTo>
                  <a:lnTo>
                    <a:pt x="277188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7" name="任意多边形: 形状 126">
              <a:extLst>
                <a:ext uri="{FF2B5EF4-FFF2-40B4-BE49-F238E27FC236}">
                  <a16:creationId xmlns:a16="http://schemas.microsoft.com/office/drawing/2014/main" id="{80D20C2A-0419-3211-99CA-ABEB394DF2F5}"/>
                </a:ext>
              </a:extLst>
            </p:cNvPr>
            <p:cNvSpPr/>
            <p:nvPr/>
          </p:nvSpPr>
          <p:spPr>
            <a:xfrm>
              <a:off x="6556881" y="6572327"/>
              <a:ext cx="381831" cy="113169"/>
            </a:xfrm>
            <a:custGeom>
              <a:avLst/>
              <a:gdLst>
                <a:gd name="connsiteX0" fmla="*/ 381831 w 381831"/>
                <a:gd name="connsiteY0" fmla="*/ 113170 h 113169"/>
                <a:gd name="connsiteX1" fmla="*/ 372529 w 381831"/>
                <a:gd name="connsiteY1" fmla="*/ 113170 h 113169"/>
                <a:gd name="connsiteX2" fmla="*/ 372529 w 381831"/>
                <a:gd name="connsiteY2" fmla="*/ 39687 h 113169"/>
                <a:gd name="connsiteX3" fmla="*/ 346718 w 381831"/>
                <a:gd name="connsiteY3" fmla="*/ 39687 h 113169"/>
                <a:gd name="connsiteX4" fmla="*/ 346718 w 381831"/>
                <a:gd name="connsiteY4" fmla="*/ 23564 h 113169"/>
                <a:gd name="connsiteX5" fmla="*/ 189133 w 381831"/>
                <a:gd name="connsiteY5" fmla="*/ 23564 h 113169"/>
                <a:gd name="connsiteX6" fmla="*/ 189133 w 381831"/>
                <a:gd name="connsiteY6" fmla="*/ 9302 h 113169"/>
                <a:gd name="connsiteX7" fmla="*/ 0 w 381831"/>
                <a:gd name="connsiteY7" fmla="*/ 9302 h 113169"/>
                <a:gd name="connsiteX8" fmla="*/ 0 w 381831"/>
                <a:gd name="connsiteY8" fmla="*/ 0 h 113169"/>
                <a:gd name="connsiteX9" fmla="*/ 198357 w 381831"/>
                <a:gd name="connsiteY9" fmla="*/ 0 h 113169"/>
                <a:gd name="connsiteX10" fmla="*/ 198357 w 381831"/>
                <a:gd name="connsiteY10" fmla="*/ 14262 h 113169"/>
                <a:gd name="connsiteX11" fmla="*/ 356019 w 381831"/>
                <a:gd name="connsiteY11" fmla="*/ 14262 h 113169"/>
                <a:gd name="connsiteX12" fmla="*/ 356019 w 381831"/>
                <a:gd name="connsiteY12" fmla="*/ 30385 h 113169"/>
                <a:gd name="connsiteX13" fmla="*/ 381831 w 381831"/>
                <a:gd name="connsiteY13" fmla="*/ 30385 h 113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831" h="113169">
                  <a:moveTo>
                    <a:pt x="381831" y="113170"/>
                  </a:moveTo>
                  <a:lnTo>
                    <a:pt x="372529" y="113170"/>
                  </a:lnTo>
                  <a:lnTo>
                    <a:pt x="372529" y="39687"/>
                  </a:lnTo>
                  <a:lnTo>
                    <a:pt x="346718" y="39687"/>
                  </a:lnTo>
                  <a:lnTo>
                    <a:pt x="346718" y="23564"/>
                  </a:lnTo>
                  <a:lnTo>
                    <a:pt x="189133" y="23564"/>
                  </a:lnTo>
                  <a:lnTo>
                    <a:pt x="189133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198357" y="0"/>
                  </a:lnTo>
                  <a:lnTo>
                    <a:pt x="198357" y="14262"/>
                  </a:lnTo>
                  <a:lnTo>
                    <a:pt x="356019" y="14262"/>
                  </a:lnTo>
                  <a:lnTo>
                    <a:pt x="356019" y="30385"/>
                  </a:lnTo>
                  <a:lnTo>
                    <a:pt x="381831" y="303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8" name="任意多边形: 形状 127">
              <a:extLst>
                <a:ext uri="{FF2B5EF4-FFF2-40B4-BE49-F238E27FC236}">
                  <a16:creationId xmlns:a16="http://schemas.microsoft.com/office/drawing/2014/main" id="{D1A76B98-08DC-6800-0886-8331145F60EB}"/>
                </a:ext>
              </a:extLst>
            </p:cNvPr>
            <p:cNvSpPr/>
            <p:nvPr/>
          </p:nvSpPr>
          <p:spPr>
            <a:xfrm>
              <a:off x="6354571" y="5476830"/>
              <a:ext cx="265018" cy="849546"/>
            </a:xfrm>
            <a:custGeom>
              <a:avLst/>
              <a:gdLst>
                <a:gd name="connsiteX0" fmla="*/ 9224 w 265018"/>
                <a:gd name="connsiteY0" fmla="*/ 849547 h 849546"/>
                <a:gd name="connsiteX1" fmla="*/ 0 w 265018"/>
                <a:gd name="connsiteY1" fmla="*/ 849547 h 849546"/>
                <a:gd name="connsiteX2" fmla="*/ 0 w 265018"/>
                <a:gd name="connsiteY2" fmla="*/ 315169 h 849546"/>
                <a:gd name="connsiteX3" fmla="*/ 25812 w 265018"/>
                <a:gd name="connsiteY3" fmla="*/ 315169 h 849546"/>
                <a:gd name="connsiteX4" fmla="*/ 25812 w 265018"/>
                <a:gd name="connsiteY4" fmla="*/ 46353 h 849546"/>
                <a:gd name="connsiteX5" fmla="*/ 191923 w 265018"/>
                <a:gd name="connsiteY5" fmla="*/ 0 h 849546"/>
                <a:gd name="connsiteX6" fmla="*/ 265018 w 265018"/>
                <a:gd name="connsiteY6" fmla="*/ 497481 h 849546"/>
                <a:gd name="connsiteX7" fmla="*/ 265018 w 265018"/>
                <a:gd name="connsiteY7" fmla="*/ 844353 h 849546"/>
                <a:gd name="connsiteX8" fmla="*/ 255794 w 265018"/>
                <a:gd name="connsiteY8" fmla="*/ 844353 h 849546"/>
                <a:gd name="connsiteX9" fmla="*/ 255794 w 265018"/>
                <a:gd name="connsiteY9" fmla="*/ 498179 h 849546"/>
                <a:gd name="connsiteX10" fmla="*/ 184249 w 265018"/>
                <a:gd name="connsiteY10" fmla="*/ 11860 h 849546"/>
                <a:gd name="connsiteX11" fmla="*/ 35114 w 265018"/>
                <a:gd name="connsiteY11" fmla="*/ 53407 h 849546"/>
                <a:gd name="connsiteX12" fmla="*/ 35114 w 265018"/>
                <a:gd name="connsiteY12" fmla="*/ 324549 h 849546"/>
                <a:gd name="connsiteX13" fmla="*/ 9224 w 265018"/>
                <a:gd name="connsiteY13" fmla="*/ 324549 h 84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5018" h="849546">
                  <a:moveTo>
                    <a:pt x="9224" y="849547"/>
                  </a:moveTo>
                  <a:lnTo>
                    <a:pt x="0" y="849547"/>
                  </a:lnTo>
                  <a:lnTo>
                    <a:pt x="0" y="315169"/>
                  </a:lnTo>
                  <a:lnTo>
                    <a:pt x="25812" y="315169"/>
                  </a:lnTo>
                  <a:lnTo>
                    <a:pt x="25812" y="46353"/>
                  </a:lnTo>
                  <a:lnTo>
                    <a:pt x="191923" y="0"/>
                  </a:lnTo>
                  <a:lnTo>
                    <a:pt x="265018" y="497481"/>
                  </a:lnTo>
                  <a:lnTo>
                    <a:pt x="265018" y="844353"/>
                  </a:lnTo>
                  <a:lnTo>
                    <a:pt x="255794" y="844353"/>
                  </a:lnTo>
                  <a:lnTo>
                    <a:pt x="255794" y="498179"/>
                  </a:lnTo>
                  <a:lnTo>
                    <a:pt x="184249" y="11860"/>
                  </a:lnTo>
                  <a:lnTo>
                    <a:pt x="35114" y="53407"/>
                  </a:lnTo>
                  <a:lnTo>
                    <a:pt x="35114" y="324549"/>
                  </a:lnTo>
                  <a:lnTo>
                    <a:pt x="9224" y="32454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" name="任意多边形: 形状 128">
              <a:extLst>
                <a:ext uri="{FF2B5EF4-FFF2-40B4-BE49-F238E27FC236}">
                  <a16:creationId xmlns:a16="http://schemas.microsoft.com/office/drawing/2014/main" id="{C46CFB62-1AD2-36D4-2CCB-C5763BBB1FA0}"/>
                </a:ext>
              </a:extLst>
            </p:cNvPr>
            <p:cNvSpPr/>
            <p:nvPr/>
          </p:nvSpPr>
          <p:spPr>
            <a:xfrm>
              <a:off x="6319690" y="5542406"/>
              <a:ext cx="51391" cy="515773"/>
            </a:xfrm>
            <a:custGeom>
              <a:avLst/>
              <a:gdLst>
                <a:gd name="connsiteX0" fmla="*/ 9224 w 51391"/>
                <a:gd name="connsiteY0" fmla="*/ 515774 h 515773"/>
                <a:gd name="connsiteX1" fmla="*/ 0 w 51391"/>
                <a:gd name="connsiteY1" fmla="*/ 515774 h 515773"/>
                <a:gd name="connsiteX2" fmla="*/ 0 w 51391"/>
                <a:gd name="connsiteY2" fmla="*/ 0 h 515773"/>
                <a:gd name="connsiteX3" fmla="*/ 51391 w 51391"/>
                <a:gd name="connsiteY3" fmla="*/ 2868 h 515773"/>
                <a:gd name="connsiteX4" fmla="*/ 50849 w 51391"/>
                <a:gd name="connsiteY4" fmla="*/ 12170 h 515773"/>
                <a:gd name="connsiteX5" fmla="*/ 9224 w 51391"/>
                <a:gd name="connsiteY5" fmla="*/ 9844 h 515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391" h="515773">
                  <a:moveTo>
                    <a:pt x="9224" y="515774"/>
                  </a:moveTo>
                  <a:lnTo>
                    <a:pt x="0" y="515774"/>
                  </a:lnTo>
                  <a:lnTo>
                    <a:pt x="0" y="0"/>
                  </a:lnTo>
                  <a:lnTo>
                    <a:pt x="51391" y="2868"/>
                  </a:lnTo>
                  <a:lnTo>
                    <a:pt x="50849" y="12170"/>
                  </a:lnTo>
                  <a:lnTo>
                    <a:pt x="9224" y="984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" name="任意多边形: 形状 129">
              <a:extLst>
                <a:ext uri="{FF2B5EF4-FFF2-40B4-BE49-F238E27FC236}">
                  <a16:creationId xmlns:a16="http://schemas.microsoft.com/office/drawing/2014/main" id="{F2EA1F27-3E2D-37B0-123A-022E0FC7B994}"/>
                </a:ext>
              </a:extLst>
            </p:cNvPr>
            <p:cNvSpPr/>
            <p:nvPr/>
          </p:nvSpPr>
          <p:spPr>
            <a:xfrm>
              <a:off x="6007001" y="5518145"/>
              <a:ext cx="265095" cy="540035"/>
            </a:xfrm>
            <a:custGeom>
              <a:avLst/>
              <a:gdLst>
                <a:gd name="connsiteX0" fmla="*/ 265096 w 265095"/>
                <a:gd name="connsiteY0" fmla="*/ 540036 h 540035"/>
                <a:gd name="connsiteX1" fmla="*/ 255794 w 265095"/>
                <a:gd name="connsiteY1" fmla="*/ 540036 h 540035"/>
                <a:gd name="connsiteX2" fmla="*/ 255794 w 265095"/>
                <a:gd name="connsiteY2" fmla="*/ 400744 h 540035"/>
                <a:gd name="connsiteX3" fmla="*/ 233858 w 265095"/>
                <a:gd name="connsiteY3" fmla="*/ 400744 h 540035"/>
                <a:gd name="connsiteX4" fmla="*/ 233858 w 265095"/>
                <a:gd name="connsiteY4" fmla="*/ 63018 h 540035"/>
                <a:gd name="connsiteX5" fmla="*/ 132703 w 265095"/>
                <a:gd name="connsiteY5" fmla="*/ 9302 h 540035"/>
                <a:gd name="connsiteX6" fmla="*/ 9302 w 265095"/>
                <a:gd name="connsiteY6" fmla="*/ 9302 h 540035"/>
                <a:gd name="connsiteX7" fmla="*/ 9302 w 265095"/>
                <a:gd name="connsiteY7" fmla="*/ 540036 h 540035"/>
                <a:gd name="connsiteX8" fmla="*/ 0 w 265095"/>
                <a:gd name="connsiteY8" fmla="*/ 540036 h 540035"/>
                <a:gd name="connsiteX9" fmla="*/ 0 w 265095"/>
                <a:gd name="connsiteY9" fmla="*/ 0 h 540035"/>
                <a:gd name="connsiteX10" fmla="*/ 135028 w 265095"/>
                <a:gd name="connsiteY10" fmla="*/ 0 h 540035"/>
                <a:gd name="connsiteX11" fmla="*/ 243160 w 265095"/>
                <a:gd name="connsiteY11" fmla="*/ 57437 h 540035"/>
                <a:gd name="connsiteX12" fmla="*/ 243160 w 265095"/>
                <a:gd name="connsiteY12" fmla="*/ 391443 h 540035"/>
                <a:gd name="connsiteX13" fmla="*/ 265096 w 265095"/>
                <a:gd name="connsiteY13" fmla="*/ 391443 h 54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5095" h="540035">
                  <a:moveTo>
                    <a:pt x="265096" y="540036"/>
                  </a:moveTo>
                  <a:lnTo>
                    <a:pt x="255794" y="540036"/>
                  </a:lnTo>
                  <a:lnTo>
                    <a:pt x="255794" y="400744"/>
                  </a:lnTo>
                  <a:lnTo>
                    <a:pt x="233858" y="400744"/>
                  </a:lnTo>
                  <a:lnTo>
                    <a:pt x="233858" y="63018"/>
                  </a:lnTo>
                  <a:lnTo>
                    <a:pt x="132703" y="9302"/>
                  </a:lnTo>
                  <a:lnTo>
                    <a:pt x="9302" y="9302"/>
                  </a:lnTo>
                  <a:lnTo>
                    <a:pt x="9302" y="540036"/>
                  </a:lnTo>
                  <a:lnTo>
                    <a:pt x="0" y="540036"/>
                  </a:lnTo>
                  <a:lnTo>
                    <a:pt x="0" y="0"/>
                  </a:lnTo>
                  <a:lnTo>
                    <a:pt x="135028" y="0"/>
                  </a:lnTo>
                  <a:lnTo>
                    <a:pt x="243160" y="57437"/>
                  </a:lnTo>
                  <a:lnTo>
                    <a:pt x="243160" y="391443"/>
                  </a:lnTo>
                  <a:lnTo>
                    <a:pt x="265096" y="39144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" name="任意多边形: 形状 130">
              <a:extLst>
                <a:ext uri="{FF2B5EF4-FFF2-40B4-BE49-F238E27FC236}">
                  <a16:creationId xmlns:a16="http://schemas.microsoft.com/office/drawing/2014/main" id="{770E9854-8651-7597-5167-8B82CB0F14E3}"/>
                </a:ext>
              </a:extLst>
            </p:cNvPr>
            <p:cNvSpPr/>
            <p:nvPr/>
          </p:nvSpPr>
          <p:spPr>
            <a:xfrm>
              <a:off x="6559982" y="5450940"/>
              <a:ext cx="148748" cy="787613"/>
            </a:xfrm>
            <a:custGeom>
              <a:avLst/>
              <a:gdLst>
                <a:gd name="connsiteX0" fmla="*/ 148748 w 148748"/>
                <a:gd name="connsiteY0" fmla="*/ 787614 h 787613"/>
                <a:gd name="connsiteX1" fmla="*/ 139524 w 148748"/>
                <a:gd name="connsiteY1" fmla="*/ 787614 h 787613"/>
                <a:gd name="connsiteX2" fmla="*/ 139524 w 148748"/>
                <a:gd name="connsiteY2" fmla="*/ 87745 h 787613"/>
                <a:gd name="connsiteX3" fmla="*/ 76041 w 148748"/>
                <a:gd name="connsiteY3" fmla="*/ 9379 h 787613"/>
                <a:gd name="connsiteX4" fmla="*/ 9224 w 148748"/>
                <a:gd name="connsiteY4" fmla="*/ 9379 h 787613"/>
                <a:gd name="connsiteX5" fmla="*/ 9224 w 148748"/>
                <a:gd name="connsiteY5" fmla="*/ 96427 h 787613"/>
                <a:gd name="connsiteX6" fmla="*/ 0 w 148748"/>
                <a:gd name="connsiteY6" fmla="*/ 96427 h 787613"/>
                <a:gd name="connsiteX7" fmla="*/ 0 w 148748"/>
                <a:gd name="connsiteY7" fmla="*/ 0 h 787613"/>
                <a:gd name="connsiteX8" fmla="*/ 80459 w 148748"/>
                <a:gd name="connsiteY8" fmla="*/ 0 h 787613"/>
                <a:gd name="connsiteX9" fmla="*/ 148748 w 148748"/>
                <a:gd name="connsiteY9" fmla="*/ 84412 h 787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8748" h="787613">
                  <a:moveTo>
                    <a:pt x="148748" y="787614"/>
                  </a:moveTo>
                  <a:lnTo>
                    <a:pt x="139524" y="787614"/>
                  </a:lnTo>
                  <a:lnTo>
                    <a:pt x="139524" y="87745"/>
                  </a:lnTo>
                  <a:lnTo>
                    <a:pt x="76041" y="9379"/>
                  </a:lnTo>
                  <a:lnTo>
                    <a:pt x="9224" y="9379"/>
                  </a:lnTo>
                  <a:lnTo>
                    <a:pt x="9224" y="96427"/>
                  </a:lnTo>
                  <a:lnTo>
                    <a:pt x="0" y="96427"/>
                  </a:lnTo>
                  <a:lnTo>
                    <a:pt x="0" y="0"/>
                  </a:lnTo>
                  <a:lnTo>
                    <a:pt x="80459" y="0"/>
                  </a:lnTo>
                  <a:lnTo>
                    <a:pt x="148748" y="844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" name="任意多边形: 形状 131">
              <a:extLst>
                <a:ext uri="{FF2B5EF4-FFF2-40B4-BE49-F238E27FC236}">
                  <a16:creationId xmlns:a16="http://schemas.microsoft.com/office/drawing/2014/main" id="{A3FF4F4B-8AAB-0CCC-52C3-153E63F58F70}"/>
                </a:ext>
              </a:extLst>
            </p:cNvPr>
            <p:cNvSpPr/>
            <p:nvPr/>
          </p:nvSpPr>
          <p:spPr>
            <a:xfrm>
              <a:off x="6630984" y="6248088"/>
              <a:ext cx="231532" cy="328889"/>
            </a:xfrm>
            <a:custGeom>
              <a:avLst/>
              <a:gdLst>
                <a:gd name="connsiteX0" fmla="*/ 231533 w 231532"/>
                <a:gd name="connsiteY0" fmla="*/ 328890 h 328889"/>
                <a:gd name="connsiteX1" fmla="*/ 222231 w 231532"/>
                <a:gd name="connsiteY1" fmla="*/ 328890 h 328889"/>
                <a:gd name="connsiteX2" fmla="*/ 222231 w 231532"/>
                <a:gd name="connsiteY2" fmla="*/ 280599 h 328889"/>
                <a:gd name="connsiteX3" fmla="*/ 192544 w 231532"/>
                <a:gd name="connsiteY3" fmla="*/ 280599 h 328889"/>
                <a:gd name="connsiteX4" fmla="*/ 192544 w 231532"/>
                <a:gd name="connsiteY4" fmla="*/ 9302 h 328889"/>
                <a:gd name="connsiteX5" fmla="*/ 9302 w 231532"/>
                <a:gd name="connsiteY5" fmla="*/ 9302 h 328889"/>
                <a:gd name="connsiteX6" fmla="*/ 9302 w 231532"/>
                <a:gd name="connsiteY6" fmla="*/ 71855 h 328889"/>
                <a:gd name="connsiteX7" fmla="*/ 0 w 231532"/>
                <a:gd name="connsiteY7" fmla="*/ 71855 h 328889"/>
                <a:gd name="connsiteX8" fmla="*/ 0 w 231532"/>
                <a:gd name="connsiteY8" fmla="*/ 0 h 328889"/>
                <a:gd name="connsiteX9" fmla="*/ 201767 w 231532"/>
                <a:gd name="connsiteY9" fmla="*/ 0 h 328889"/>
                <a:gd name="connsiteX10" fmla="*/ 201767 w 231532"/>
                <a:gd name="connsiteY10" fmla="*/ 271297 h 328889"/>
                <a:gd name="connsiteX11" fmla="*/ 231533 w 231532"/>
                <a:gd name="connsiteY11" fmla="*/ 271297 h 32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532" h="328889">
                  <a:moveTo>
                    <a:pt x="231533" y="328890"/>
                  </a:moveTo>
                  <a:lnTo>
                    <a:pt x="222231" y="328890"/>
                  </a:lnTo>
                  <a:lnTo>
                    <a:pt x="222231" y="280599"/>
                  </a:lnTo>
                  <a:lnTo>
                    <a:pt x="192544" y="280599"/>
                  </a:lnTo>
                  <a:lnTo>
                    <a:pt x="192544" y="9302"/>
                  </a:lnTo>
                  <a:lnTo>
                    <a:pt x="9302" y="9302"/>
                  </a:lnTo>
                  <a:lnTo>
                    <a:pt x="9302" y="71855"/>
                  </a:lnTo>
                  <a:lnTo>
                    <a:pt x="0" y="71855"/>
                  </a:lnTo>
                  <a:lnTo>
                    <a:pt x="0" y="0"/>
                  </a:lnTo>
                  <a:lnTo>
                    <a:pt x="201767" y="0"/>
                  </a:lnTo>
                  <a:lnTo>
                    <a:pt x="201767" y="271297"/>
                  </a:lnTo>
                  <a:lnTo>
                    <a:pt x="231533" y="27129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" name="任意多边形: 形状 132">
              <a:extLst>
                <a:ext uri="{FF2B5EF4-FFF2-40B4-BE49-F238E27FC236}">
                  <a16:creationId xmlns:a16="http://schemas.microsoft.com/office/drawing/2014/main" id="{C4234BD9-3080-ABF6-9CB1-8C777A422E6B}"/>
                </a:ext>
              </a:extLst>
            </p:cNvPr>
            <p:cNvSpPr/>
            <p:nvPr/>
          </p:nvSpPr>
          <p:spPr>
            <a:xfrm>
              <a:off x="6575484" y="5201037"/>
              <a:ext cx="232772" cy="540733"/>
            </a:xfrm>
            <a:custGeom>
              <a:avLst/>
              <a:gdLst>
                <a:gd name="connsiteX0" fmla="*/ 232773 w 232772"/>
                <a:gd name="connsiteY0" fmla="*/ 540733 h 540733"/>
                <a:gd name="connsiteX1" fmla="*/ 223471 w 232772"/>
                <a:gd name="connsiteY1" fmla="*/ 540733 h 540733"/>
                <a:gd name="connsiteX2" fmla="*/ 223471 w 232772"/>
                <a:gd name="connsiteY2" fmla="*/ 10542 h 540733"/>
                <a:gd name="connsiteX3" fmla="*/ 9224 w 232772"/>
                <a:gd name="connsiteY3" fmla="*/ 36509 h 540733"/>
                <a:gd name="connsiteX4" fmla="*/ 9224 w 232772"/>
                <a:gd name="connsiteY4" fmla="*/ 235176 h 540733"/>
                <a:gd name="connsiteX5" fmla="*/ 0 w 232772"/>
                <a:gd name="connsiteY5" fmla="*/ 235176 h 540733"/>
                <a:gd name="connsiteX6" fmla="*/ 0 w 232772"/>
                <a:gd name="connsiteY6" fmla="*/ 28292 h 540733"/>
                <a:gd name="connsiteX7" fmla="*/ 232773 w 232772"/>
                <a:gd name="connsiteY7" fmla="*/ 0 h 540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772" h="540733">
                  <a:moveTo>
                    <a:pt x="232773" y="540733"/>
                  </a:moveTo>
                  <a:lnTo>
                    <a:pt x="223471" y="540733"/>
                  </a:lnTo>
                  <a:lnTo>
                    <a:pt x="223471" y="10542"/>
                  </a:lnTo>
                  <a:lnTo>
                    <a:pt x="9224" y="36509"/>
                  </a:lnTo>
                  <a:lnTo>
                    <a:pt x="9224" y="235176"/>
                  </a:lnTo>
                  <a:lnTo>
                    <a:pt x="0" y="235176"/>
                  </a:lnTo>
                  <a:lnTo>
                    <a:pt x="0" y="28292"/>
                  </a:lnTo>
                  <a:lnTo>
                    <a:pt x="232773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4" name="任意多边形: 形状 133">
              <a:extLst>
                <a:ext uri="{FF2B5EF4-FFF2-40B4-BE49-F238E27FC236}">
                  <a16:creationId xmlns:a16="http://schemas.microsoft.com/office/drawing/2014/main" id="{F4237328-5563-41BC-24C9-A3695D8CF234}"/>
                </a:ext>
              </a:extLst>
            </p:cNvPr>
            <p:cNvSpPr/>
            <p:nvPr/>
          </p:nvSpPr>
          <p:spPr>
            <a:xfrm rot="-415263">
              <a:off x="6579248" y="5242282"/>
              <a:ext cx="225095" cy="9301"/>
            </a:xfrm>
            <a:custGeom>
              <a:avLst/>
              <a:gdLst>
                <a:gd name="connsiteX0" fmla="*/ 0 w 225095"/>
                <a:gd name="connsiteY0" fmla="*/ 0 h 9301"/>
                <a:gd name="connsiteX1" fmla="*/ 225096 w 225095"/>
                <a:gd name="connsiteY1" fmla="*/ 0 h 9301"/>
                <a:gd name="connsiteX2" fmla="*/ 225096 w 225095"/>
                <a:gd name="connsiteY2" fmla="*/ 9301 h 9301"/>
                <a:gd name="connsiteX3" fmla="*/ 0 w 225095"/>
                <a:gd name="connsiteY3" fmla="*/ 9301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095" h="9301">
                  <a:moveTo>
                    <a:pt x="0" y="0"/>
                  </a:moveTo>
                  <a:lnTo>
                    <a:pt x="225096" y="0"/>
                  </a:lnTo>
                  <a:lnTo>
                    <a:pt x="225096" y="9301"/>
                  </a:lnTo>
                  <a:lnTo>
                    <a:pt x="0" y="930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5" name="任意多边形: 形状 134">
              <a:extLst>
                <a:ext uri="{FF2B5EF4-FFF2-40B4-BE49-F238E27FC236}">
                  <a16:creationId xmlns:a16="http://schemas.microsoft.com/office/drawing/2014/main" id="{BC77A097-D4FF-76EC-41F8-E8E98BBAE588}"/>
                </a:ext>
              </a:extLst>
            </p:cNvPr>
            <p:cNvSpPr/>
            <p:nvPr/>
          </p:nvSpPr>
          <p:spPr>
            <a:xfrm rot="-415263">
              <a:off x="6579248" y="5269412"/>
              <a:ext cx="225095" cy="9301"/>
            </a:xfrm>
            <a:custGeom>
              <a:avLst/>
              <a:gdLst>
                <a:gd name="connsiteX0" fmla="*/ 0 w 225095"/>
                <a:gd name="connsiteY0" fmla="*/ 0 h 9301"/>
                <a:gd name="connsiteX1" fmla="*/ 225096 w 225095"/>
                <a:gd name="connsiteY1" fmla="*/ 0 h 9301"/>
                <a:gd name="connsiteX2" fmla="*/ 225096 w 225095"/>
                <a:gd name="connsiteY2" fmla="*/ 9301 h 9301"/>
                <a:gd name="connsiteX3" fmla="*/ 0 w 225095"/>
                <a:gd name="connsiteY3" fmla="*/ 9301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095" h="9301">
                  <a:moveTo>
                    <a:pt x="0" y="0"/>
                  </a:moveTo>
                  <a:lnTo>
                    <a:pt x="225096" y="0"/>
                  </a:lnTo>
                  <a:lnTo>
                    <a:pt x="225096" y="9301"/>
                  </a:lnTo>
                  <a:lnTo>
                    <a:pt x="0" y="930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6" name="任意多边形: 形状 135">
              <a:extLst>
                <a:ext uri="{FF2B5EF4-FFF2-40B4-BE49-F238E27FC236}">
                  <a16:creationId xmlns:a16="http://schemas.microsoft.com/office/drawing/2014/main" id="{D6F3528F-16A9-1FA3-8F00-0B85CD8F34C2}"/>
                </a:ext>
              </a:extLst>
            </p:cNvPr>
            <p:cNvSpPr/>
            <p:nvPr/>
          </p:nvSpPr>
          <p:spPr>
            <a:xfrm rot="-415263">
              <a:off x="6579249" y="5296541"/>
              <a:ext cx="225095" cy="9301"/>
            </a:xfrm>
            <a:custGeom>
              <a:avLst/>
              <a:gdLst>
                <a:gd name="connsiteX0" fmla="*/ 0 w 225095"/>
                <a:gd name="connsiteY0" fmla="*/ 0 h 9301"/>
                <a:gd name="connsiteX1" fmla="*/ 225096 w 225095"/>
                <a:gd name="connsiteY1" fmla="*/ 0 h 9301"/>
                <a:gd name="connsiteX2" fmla="*/ 225096 w 225095"/>
                <a:gd name="connsiteY2" fmla="*/ 9301 h 9301"/>
                <a:gd name="connsiteX3" fmla="*/ 0 w 225095"/>
                <a:gd name="connsiteY3" fmla="*/ 9301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095" h="9301">
                  <a:moveTo>
                    <a:pt x="0" y="0"/>
                  </a:moveTo>
                  <a:lnTo>
                    <a:pt x="225096" y="0"/>
                  </a:lnTo>
                  <a:lnTo>
                    <a:pt x="225096" y="9301"/>
                  </a:lnTo>
                  <a:lnTo>
                    <a:pt x="0" y="930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" name="任意多边形: 形状 136">
              <a:extLst>
                <a:ext uri="{FF2B5EF4-FFF2-40B4-BE49-F238E27FC236}">
                  <a16:creationId xmlns:a16="http://schemas.microsoft.com/office/drawing/2014/main" id="{039DA202-18FC-CB50-4D45-9AB216A9EAAA}"/>
                </a:ext>
              </a:extLst>
            </p:cNvPr>
            <p:cNvSpPr/>
            <p:nvPr/>
          </p:nvSpPr>
          <p:spPr>
            <a:xfrm rot="-415263">
              <a:off x="6579249" y="5323670"/>
              <a:ext cx="225095" cy="9301"/>
            </a:xfrm>
            <a:custGeom>
              <a:avLst/>
              <a:gdLst>
                <a:gd name="connsiteX0" fmla="*/ 0 w 225095"/>
                <a:gd name="connsiteY0" fmla="*/ 0 h 9301"/>
                <a:gd name="connsiteX1" fmla="*/ 225096 w 225095"/>
                <a:gd name="connsiteY1" fmla="*/ 0 h 9301"/>
                <a:gd name="connsiteX2" fmla="*/ 225096 w 225095"/>
                <a:gd name="connsiteY2" fmla="*/ 9301 h 9301"/>
                <a:gd name="connsiteX3" fmla="*/ 0 w 225095"/>
                <a:gd name="connsiteY3" fmla="*/ 9301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095" h="9301">
                  <a:moveTo>
                    <a:pt x="0" y="0"/>
                  </a:moveTo>
                  <a:lnTo>
                    <a:pt x="225096" y="0"/>
                  </a:lnTo>
                  <a:lnTo>
                    <a:pt x="225096" y="9301"/>
                  </a:lnTo>
                  <a:lnTo>
                    <a:pt x="0" y="930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8" name="任意多边形: 形状 137">
              <a:extLst>
                <a:ext uri="{FF2B5EF4-FFF2-40B4-BE49-F238E27FC236}">
                  <a16:creationId xmlns:a16="http://schemas.microsoft.com/office/drawing/2014/main" id="{C6CA60DE-24D6-24AF-099D-4BE1D2FDC04C}"/>
                </a:ext>
              </a:extLst>
            </p:cNvPr>
            <p:cNvSpPr/>
            <p:nvPr/>
          </p:nvSpPr>
          <p:spPr>
            <a:xfrm rot="-415263">
              <a:off x="6579250" y="5350799"/>
              <a:ext cx="225095" cy="9301"/>
            </a:xfrm>
            <a:custGeom>
              <a:avLst/>
              <a:gdLst>
                <a:gd name="connsiteX0" fmla="*/ 0 w 225095"/>
                <a:gd name="connsiteY0" fmla="*/ 0 h 9301"/>
                <a:gd name="connsiteX1" fmla="*/ 225096 w 225095"/>
                <a:gd name="connsiteY1" fmla="*/ 0 h 9301"/>
                <a:gd name="connsiteX2" fmla="*/ 225096 w 225095"/>
                <a:gd name="connsiteY2" fmla="*/ 9301 h 9301"/>
                <a:gd name="connsiteX3" fmla="*/ 0 w 225095"/>
                <a:gd name="connsiteY3" fmla="*/ 9301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095" h="9301">
                  <a:moveTo>
                    <a:pt x="0" y="0"/>
                  </a:moveTo>
                  <a:lnTo>
                    <a:pt x="225096" y="0"/>
                  </a:lnTo>
                  <a:lnTo>
                    <a:pt x="225096" y="9301"/>
                  </a:lnTo>
                  <a:lnTo>
                    <a:pt x="0" y="930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" name="任意多边形: 形状 138">
              <a:extLst>
                <a:ext uri="{FF2B5EF4-FFF2-40B4-BE49-F238E27FC236}">
                  <a16:creationId xmlns:a16="http://schemas.microsoft.com/office/drawing/2014/main" id="{0D54A9E5-8AE5-0D8B-CF69-14334D16926F}"/>
                </a:ext>
              </a:extLst>
            </p:cNvPr>
            <p:cNvSpPr/>
            <p:nvPr/>
          </p:nvSpPr>
          <p:spPr>
            <a:xfrm>
              <a:off x="6738263" y="5735182"/>
              <a:ext cx="449112" cy="617781"/>
            </a:xfrm>
            <a:custGeom>
              <a:avLst/>
              <a:gdLst>
                <a:gd name="connsiteX0" fmla="*/ 448958 w 449112"/>
                <a:gd name="connsiteY0" fmla="*/ 617782 h 617781"/>
                <a:gd name="connsiteX1" fmla="*/ 379815 w 449112"/>
                <a:gd name="connsiteY1" fmla="*/ 616077 h 617781"/>
                <a:gd name="connsiteX2" fmla="*/ 379815 w 449112"/>
                <a:gd name="connsiteY2" fmla="*/ 601039 h 617781"/>
                <a:gd name="connsiteX3" fmla="*/ 262228 w 449112"/>
                <a:gd name="connsiteY3" fmla="*/ 601039 h 617781"/>
                <a:gd name="connsiteX4" fmla="*/ 262228 w 449112"/>
                <a:gd name="connsiteY4" fmla="*/ 575149 h 617781"/>
                <a:gd name="connsiteX5" fmla="*/ 151151 w 449112"/>
                <a:gd name="connsiteY5" fmla="*/ 575149 h 617781"/>
                <a:gd name="connsiteX6" fmla="*/ 151151 w 449112"/>
                <a:gd name="connsiteY6" fmla="*/ 126734 h 617781"/>
                <a:gd name="connsiteX7" fmla="*/ 37594 w 449112"/>
                <a:gd name="connsiteY7" fmla="*/ 13177 h 617781"/>
                <a:gd name="connsiteX8" fmla="*/ 9224 w 449112"/>
                <a:gd name="connsiteY8" fmla="*/ 41470 h 617781"/>
                <a:gd name="connsiteX9" fmla="*/ 9224 w 449112"/>
                <a:gd name="connsiteY9" fmla="*/ 503372 h 617781"/>
                <a:gd name="connsiteX10" fmla="*/ 0 w 449112"/>
                <a:gd name="connsiteY10" fmla="*/ 503372 h 617781"/>
                <a:gd name="connsiteX11" fmla="*/ 0 w 449112"/>
                <a:gd name="connsiteY11" fmla="*/ 37594 h 617781"/>
                <a:gd name="connsiteX12" fmla="*/ 37594 w 449112"/>
                <a:gd name="connsiteY12" fmla="*/ 0 h 617781"/>
                <a:gd name="connsiteX13" fmla="*/ 160375 w 449112"/>
                <a:gd name="connsiteY13" fmla="*/ 122859 h 617781"/>
                <a:gd name="connsiteX14" fmla="*/ 160375 w 449112"/>
                <a:gd name="connsiteY14" fmla="*/ 565848 h 617781"/>
                <a:gd name="connsiteX15" fmla="*/ 271529 w 449112"/>
                <a:gd name="connsiteY15" fmla="*/ 565848 h 617781"/>
                <a:gd name="connsiteX16" fmla="*/ 271529 w 449112"/>
                <a:gd name="connsiteY16" fmla="*/ 591737 h 617781"/>
                <a:gd name="connsiteX17" fmla="*/ 389040 w 449112"/>
                <a:gd name="connsiteY17" fmla="*/ 591737 h 617781"/>
                <a:gd name="connsiteX18" fmla="*/ 389040 w 449112"/>
                <a:gd name="connsiteY18" fmla="*/ 607007 h 617781"/>
                <a:gd name="connsiteX19" fmla="*/ 449112 w 449112"/>
                <a:gd name="connsiteY19" fmla="*/ 608480 h 61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9112" h="617781">
                  <a:moveTo>
                    <a:pt x="448958" y="617782"/>
                  </a:moveTo>
                  <a:lnTo>
                    <a:pt x="379815" y="616077"/>
                  </a:lnTo>
                  <a:lnTo>
                    <a:pt x="379815" y="601039"/>
                  </a:lnTo>
                  <a:lnTo>
                    <a:pt x="262228" y="601039"/>
                  </a:lnTo>
                  <a:lnTo>
                    <a:pt x="262228" y="575149"/>
                  </a:lnTo>
                  <a:lnTo>
                    <a:pt x="151151" y="575149"/>
                  </a:lnTo>
                  <a:lnTo>
                    <a:pt x="151151" y="126734"/>
                  </a:lnTo>
                  <a:lnTo>
                    <a:pt x="37594" y="13177"/>
                  </a:lnTo>
                  <a:lnTo>
                    <a:pt x="9224" y="41470"/>
                  </a:lnTo>
                  <a:lnTo>
                    <a:pt x="9224" y="503372"/>
                  </a:lnTo>
                  <a:lnTo>
                    <a:pt x="0" y="503372"/>
                  </a:lnTo>
                  <a:lnTo>
                    <a:pt x="0" y="37594"/>
                  </a:lnTo>
                  <a:lnTo>
                    <a:pt x="37594" y="0"/>
                  </a:lnTo>
                  <a:lnTo>
                    <a:pt x="160375" y="122859"/>
                  </a:lnTo>
                  <a:lnTo>
                    <a:pt x="160375" y="565848"/>
                  </a:lnTo>
                  <a:lnTo>
                    <a:pt x="271529" y="565848"/>
                  </a:lnTo>
                  <a:lnTo>
                    <a:pt x="271529" y="591737"/>
                  </a:lnTo>
                  <a:lnTo>
                    <a:pt x="389040" y="591737"/>
                  </a:lnTo>
                  <a:lnTo>
                    <a:pt x="389040" y="607007"/>
                  </a:lnTo>
                  <a:lnTo>
                    <a:pt x="449112" y="60848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0" name="任意多边形: 形状 139">
              <a:extLst>
                <a:ext uri="{FF2B5EF4-FFF2-40B4-BE49-F238E27FC236}">
                  <a16:creationId xmlns:a16="http://schemas.microsoft.com/office/drawing/2014/main" id="{E31C3863-6DC0-EBC2-2F63-7C686EBAD62D}"/>
                </a:ext>
              </a:extLst>
            </p:cNvPr>
            <p:cNvSpPr/>
            <p:nvPr/>
          </p:nvSpPr>
          <p:spPr>
            <a:xfrm>
              <a:off x="6946231" y="6431562"/>
              <a:ext cx="381366" cy="253933"/>
            </a:xfrm>
            <a:custGeom>
              <a:avLst/>
              <a:gdLst>
                <a:gd name="connsiteX0" fmla="*/ 381366 w 381366"/>
                <a:gd name="connsiteY0" fmla="*/ 253934 h 253933"/>
                <a:gd name="connsiteX1" fmla="*/ 372064 w 381366"/>
                <a:gd name="connsiteY1" fmla="*/ 253934 h 253933"/>
                <a:gd name="connsiteX2" fmla="*/ 372064 w 381366"/>
                <a:gd name="connsiteY2" fmla="*/ 120378 h 253933"/>
                <a:gd name="connsiteX3" fmla="*/ 188590 w 381366"/>
                <a:gd name="connsiteY3" fmla="*/ 120378 h 253933"/>
                <a:gd name="connsiteX4" fmla="*/ 188590 w 381366"/>
                <a:gd name="connsiteY4" fmla="*/ 79451 h 253933"/>
                <a:gd name="connsiteX5" fmla="*/ 152469 w 381366"/>
                <a:gd name="connsiteY5" fmla="*/ 79451 h 253933"/>
                <a:gd name="connsiteX6" fmla="*/ 152469 w 381366"/>
                <a:gd name="connsiteY6" fmla="*/ 46741 h 253933"/>
                <a:gd name="connsiteX7" fmla="*/ 122704 w 381366"/>
                <a:gd name="connsiteY7" fmla="*/ 46741 h 253933"/>
                <a:gd name="connsiteX8" fmla="*/ 122704 w 381366"/>
                <a:gd name="connsiteY8" fmla="*/ 9302 h 253933"/>
                <a:gd name="connsiteX9" fmla="*/ 33796 w 381366"/>
                <a:gd name="connsiteY9" fmla="*/ 9302 h 253933"/>
                <a:gd name="connsiteX10" fmla="*/ 33796 w 381366"/>
                <a:gd name="connsiteY10" fmla="*/ 179831 h 253933"/>
                <a:gd name="connsiteX11" fmla="*/ 9302 w 381366"/>
                <a:gd name="connsiteY11" fmla="*/ 179831 h 253933"/>
                <a:gd name="connsiteX12" fmla="*/ 9302 w 381366"/>
                <a:gd name="connsiteY12" fmla="*/ 253934 h 253933"/>
                <a:gd name="connsiteX13" fmla="*/ 0 w 381366"/>
                <a:gd name="connsiteY13" fmla="*/ 253934 h 253933"/>
                <a:gd name="connsiteX14" fmla="*/ 0 w 381366"/>
                <a:gd name="connsiteY14" fmla="*/ 170529 h 253933"/>
                <a:gd name="connsiteX15" fmla="*/ 24572 w 381366"/>
                <a:gd name="connsiteY15" fmla="*/ 170529 h 253933"/>
                <a:gd name="connsiteX16" fmla="*/ 24572 w 381366"/>
                <a:gd name="connsiteY16" fmla="*/ 0 h 253933"/>
                <a:gd name="connsiteX17" fmla="*/ 132006 w 381366"/>
                <a:gd name="connsiteY17" fmla="*/ 0 h 253933"/>
                <a:gd name="connsiteX18" fmla="*/ 132006 w 381366"/>
                <a:gd name="connsiteY18" fmla="*/ 37439 h 253933"/>
                <a:gd name="connsiteX19" fmla="*/ 161693 w 381366"/>
                <a:gd name="connsiteY19" fmla="*/ 37439 h 253933"/>
                <a:gd name="connsiteX20" fmla="*/ 161693 w 381366"/>
                <a:gd name="connsiteY20" fmla="*/ 70150 h 253933"/>
                <a:gd name="connsiteX21" fmla="*/ 197892 w 381366"/>
                <a:gd name="connsiteY21" fmla="*/ 70150 h 253933"/>
                <a:gd name="connsiteX22" fmla="*/ 197892 w 381366"/>
                <a:gd name="connsiteY22" fmla="*/ 111077 h 253933"/>
                <a:gd name="connsiteX23" fmla="*/ 381366 w 381366"/>
                <a:gd name="connsiteY23" fmla="*/ 111077 h 25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1366" h="253933">
                  <a:moveTo>
                    <a:pt x="381366" y="253934"/>
                  </a:moveTo>
                  <a:lnTo>
                    <a:pt x="372064" y="253934"/>
                  </a:lnTo>
                  <a:lnTo>
                    <a:pt x="372064" y="120378"/>
                  </a:lnTo>
                  <a:lnTo>
                    <a:pt x="188590" y="120378"/>
                  </a:lnTo>
                  <a:lnTo>
                    <a:pt x="188590" y="79451"/>
                  </a:lnTo>
                  <a:lnTo>
                    <a:pt x="152469" y="79451"/>
                  </a:lnTo>
                  <a:lnTo>
                    <a:pt x="152469" y="46741"/>
                  </a:lnTo>
                  <a:lnTo>
                    <a:pt x="122704" y="46741"/>
                  </a:lnTo>
                  <a:lnTo>
                    <a:pt x="122704" y="9302"/>
                  </a:lnTo>
                  <a:lnTo>
                    <a:pt x="33796" y="9302"/>
                  </a:lnTo>
                  <a:lnTo>
                    <a:pt x="33796" y="179831"/>
                  </a:lnTo>
                  <a:lnTo>
                    <a:pt x="9302" y="179831"/>
                  </a:lnTo>
                  <a:lnTo>
                    <a:pt x="9302" y="253934"/>
                  </a:lnTo>
                  <a:lnTo>
                    <a:pt x="0" y="253934"/>
                  </a:lnTo>
                  <a:lnTo>
                    <a:pt x="0" y="170529"/>
                  </a:lnTo>
                  <a:lnTo>
                    <a:pt x="24572" y="170529"/>
                  </a:lnTo>
                  <a:lnTo>
                    <a:pt x="24572" y="0"/>
                  </a:lnTo>
                  <a:lnTo>
                    <a:pt x="132006" y="0"/>
                  </a:lnTo>
                  <a:lnTo>
                    <a:pt x="132006" y="37439"/>
                  </a:lnTo>
                  <a:lnTo>
                    <a:pt x="161693" y="37439"/>
                  </a:lnTo>
                  <a:lnTo>
                    <a:pt x="161693" y="70150"/>
                  </a:lnTo>
                  <a:lnTo>
                    <a:pt x="197892" y="70150"/>
                  </a:lnTo>
                  <a:lnTo>
                    <a:pt x="197892" y="111077"/>
                  </a:lnTo>
                  <a:lnTo>
                    <a:pt x="381366" y="11107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" name="任意多边形: 形状 140">
              <a:extLst>
                <a:ext uri="{FF2B5EF4-FFF2-40B4-BE49-F238E27FC236}">
                  <a16:creationId xmlns:a16="http://schemas.microsoft.com/office/drawing/2014/main" id="{DDE47FA4-B458-03F6-5C2A-DAB83A66A880}"/>
                </a:ext>
              </a:extLst>
            </p:cNvPr>
            <p:cNvSpPr/>
            <p:nvPr/>
          </p:nvSpPr>
          <p:spPr>
            <a:xfrm>
              <a:off x="7085755" y="6378853"/>
              <a:ext cx="261220" cy="306642"/>
            </a:xfrm>
            <a:custGeom>
              <a:avLst/>
              <a:gdLst>
                <a:gd name="connsiteX0" fmla="*/ 261220 w 261220"/>
                <a:gd name="connsiteY0" fmla="*/ 306643 h 306642"/>
                <a:gd name="connsiteX1" fmla="*/ 251919 w 261220"/>
                <a:gd name="connsiteY1" fmla="*/ 306643 h 306642"/>
                <a:gd name="connsiteX2" fmla="*/ 251919 w 261220"/>
                <a:gd name="connsiteY2" fmla="*/ 9301 h 306642"/>
                <a:gd name="connsiteX3" fmla="*/ 9302 w 261220"/>
                <a:gd name="connsiteY3" fmla="*/ 9301 h 306642"/>
                <a:gd name="connsiteX4" fmla="*/ 9302 w 261220"/>
                <a:gd name="connsiteY4" fmla="*/ 81854 h 306642"/>
                <a:gd name="connsiteX5" fmla="*/ 0 w 261220"/>
                <a:gd name="connsiteY5" fmla="*/ 81854 h 306642"/>
                <a:gd name="connsiteX6" fmla="*/ 0 w 261220"/>
                <a:gd name="connsiteY6" fmla="*/ 0 h 306642"/>
                <a:gd name="connsiteX7" fmla="*/ 261220 w 261220"/>
                <a:gd name="connsiteY7" fmla="*/ 0 h 306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220" h="306642">
                  <a:moveTo>
                    <a:pt x="261220" y="306643"/>
                  </a:moveTo>
                  <a:lnTo>
                    <a:pt x="251919" y="306643"/>
                  </a:lnTo>
                  <a:lnTo>
                    <a:pt x="251919" y="9301"/>
                  </a:lnTo>
                  <a:lnTo>
                    <a:pt x="9302" y="9301"/>
                  </a:lnTo>
                  <a:lnTo>
                    <a:pt x="9302" y="81854"/>
                  </a:lnTo>
                  <a:lnTo>
                    <a:pt x="0" y="81854"/>
                  </a:lnTo>
                  <a:lnTo>
                    <a:pt x="0" y="0"/>
                  </a:lnTo>
                  <a:lnTo>
                    <a:pt x="261220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" name="任意多边形: 形状 141">
              <a:extLst>
                <a:ext uri="{FF2B5EF4-FFF2-40B4-BE49-F238E27FC236}">
                  <a16:creationId xmlns:a16="http://schemas.microsoft.com/office/drawing/2014/main" id="{2619DEE2-07F2-542C-3CC0-C957DCC625D5}"/>
                </a:ext>
              </a:extLst>
            </p:cNvPr>
            <p:cNvSpPr/>
            <p:nvPr/>
          </p:nvSpPr>
          <p:spPr>
            <a:xfrm>
              <a:off x="7199467" y="6006479"/>
              <a:ext cx="407178" cy="679017"/>
            </a:xfrm>
            <a:custGeom>
              <a:avLst/>
              <a:gdLst>
                <a:gd name="connsiteX0" fmla="*/ 407178 w 407178"/>
                <a:gd name="connsiteY0" fmla="*/ 679017 h 679017"/>
                <a:gd name="connsiteX1" fmla="*/ 397876 w 407178"/>
                <a:gd name="connsiteY1" fmla="*/ 679017 h 679017"/>
                <a:gd name="connsiteX2" fmla="*/ 397876 w 407178"/>
                <a:gd name="connsiteY2" fmla="*/ 539028 h 679017"/>
                <a:gd name="connsiteX3" fmla="*/ 341059 w 407178"/>
                <a:gd name="connsiteY3" fmla="*/ 539028 h 679017"/>
                <a:gd name="connsiteX4" fmla="*/ 341059 w 407178"/>
                <a:gd name="connsiteY4" fmla="*/ 69297 h 679017"/>
                <a:gd name="connsiteX5" fmla="*/ 239749 w 407178"/>
                <a:gd name="connsiteY5" fmla="*/ 9302 h 679017"/>
                <a:gd name="connsiteX6" fmla="*/ 108131 w 407178"/>
                <a:gd name="connsiteY6" fmla="*/ 9302 h 679017"/>
                <a:gd name="connsiteX7" fmla="*/ 9224 w 407178"/>
                <a:gd name="connsiteY7" fmla="*/ 78133 h 679017"/>
                <a:gd name="connsiteX8" fmla="*/ 9224 w 407178"/>
                <a:gd name="connsiteY8" fmla="*/ 357337 h 679017"/>
                <a:gd name="connsiteX9" fmla="*/ 0 w 407178"/>
                <a:gd name="connsiteY9" fmla="*/ 357337 h 679017"/>
                <a:gd name="connsiteX10" fmla="*/ 0 w 407178"/>
                <a:gd name="connsiteY10" fmla="*/ 73250 h 679017"/>
                <a:gd name="connsiteX11" fmla="*/ 105186 w 407178"/>
                <a:gd name="connsiteY11" fmla="*/ 0 h 679017"/>
                <a:gd name="connsiteX12" fmla="*/ 242307 w 407178"/>
                <a:gd name="connsiteY12" fmla="*/ 0 h 679017"/>
                <a:gd name="connsiteX13" fmla="*/ 243392 w 407178"/>
                <a:gd name="connsiteY13" fmla="*/ 620 h 679017"/>
                <a:gd name="connsiteX14" fmla="*/ 350283 w 407178"/>
                <a:gd name="connsiteY14" fmla="*/ 64026 h 679017"/>
                <a:gd name="connsiteX15" fmla="*/ 350283 w 407178"/>
                <a:gd name="connsiteY15" fmla="*/ 529727 h 679017"/>
                <a:gd name="connsiteX16" fmla="*/ 407178 w 407178"/>
                <a:gd name="connsiteY16" fmla="*/ 529727 h 67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78" h="679017">
                  <a:moveTo>
                    <a:pt x="407178" y="679017"/>
                  </a:moveTo>
                  <a:lnTo>
                    <a:pt x="397876" y="679017"/>
                  </a:lnTo>
                  <a:lnTo>
                    <a:pt x="397876" y="539028"/>
                  </a:lnTo>
                  <a:lnTo>
                    <a:pt x="341059" y="539028"/>
                  </a:lnTo>
                  <a:lnTo>
                    <a:pt x="341059" y="69297"/>
                  </a:lnTo>
                  <a:lnTo>
                    <a:pt x="239749" y="9302"/>
                  </a:lnTo>
                  <a:lnTo>
                    <a:pt x="108131" y="9302"/>
                  </a:lnTo>
                  <a:lnTo>
                    <a:pt x="9224" y="78133"/>
                  </a:lnTo>
                  <a:lnTo>
                    <a:pt x="9224" y="357337"/>
                  </a:lnTo>
                  <a:lnTo>
                    <a:pt x="0" y="357337"/>
                  </a:lnTo>
                  <a:lnTo>
                    <a:pt x="0" y="73250"/>
                  </a:lnTo>
                  <a:lnTo>
                    <a:pt x="105186" y="0"/>
                  </a:lnTo>
                  <a:lnTo>
                    <a:pt x="242307" y="0"/>
                  </a:lnTo>
                  <a:lnTo>
                    <a:pt x="243392" y="620"/>
                  </a:lnTo>
                  <a:lnTo>
                    <a:pt x="350283" y="64026"/>
                  </a:lnTo>
                  <a:lnTo>
                    <a:pt x="350283" y="529727"/>
                  </a:lnTo>
                  <a:lnTo>
                    <a:pt x="407178" y="52972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" name="任意多边形: 形状 142">
              <a:extLst>
                <a:ext uri="{FF2B5EF4-FFF2-40B4-BE49-F238E27FC236}">
                  <a16:creationId xmlns:a16="http://schemas.microsoft.com/office/drawing/2014/main" id="{72D29D4E-6009-04C7-C18E-B53D1D81A1E2}"/>
                </a:ext>
              </a:extLst>
            </p:cNvPr>
            <p:cNvSpPr/>
            <p:nvPr/>
          </p:nvSpPr>
          <p:spPr>
            <a:xfrm>
              <a:off x="7416505" y="6542639"/>
              <a:ext cx="167429" cy="142857"/>
            </a:xfrm>
            <a:custGeom>
              <a:avLst/>
              <a:gdLst>
                <a:gd name="connsiteX0" fmla="*/ 9224 w 167429"/>
                <a:gd name="connsiteY0" fmla="*/ 142857 h 142857"/>
                <a:gd name="connsiteX1" fmla="*/ 0 w 167429"/>
                <a:gd name="connsiteY1" fmla="*/ 142857 h 142857"/>
                <a:gd name="connsiteX2" fmla="*/ 0 w 167429"/>
                <a:gd name="connsiteY2" fmla="*/ 0 h 142857"/>
                <a:gd name="connsiteX3" fmla="*/ 66119 w 167429"/>
                <a:gd name="connsiteY3" fmla="*/ 0 h 142857"/>
                <a:gd name="connsiteX4" fmla="*/ 66119 w 167429"/>
                <a:gd name="connsiteY4" fmla="*/ 29688 h 142857"/>
                <a:gd name="connsiteX5" fmla="*/ 167429 w 167429"/>
                <a:gd name="connsiteY5" fmla="*/ 29688 h 142857"/>
                <a:gd name="connsiteX6" fmla="*/ 167429 w 167429"/>
                <a:gd name="connsiteY6" fmla="*/ 38989 h 142857"/>
                <a:gd name="connsiteX7" fmla="*/ 56817 w 167429"/>
                <a:gd name="connsiteY7" fmla="*/ 38989 h 142857"/>
                <a:gd name="connsiteX8" fmla="*/ 56817 w 167429"/>
                <a:gd name="connsiteY8" fmla="*/ 9302 h 142857"/>
                <a:gd name="connsiteX9" fmla="*/ 9224 w 167429"/>
                <a:gd name="connsiteY9" fmla="*/ 9302 h 14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429" h="142857">
                  <a:moveTo>
                    <a:pt x="9224" y="142857"/>
                  </a:moveTo>
                  <a:lnTo>
                    <a:pt x="0" y="142857"/>
                  </a:lnTo>
                  <a:lnTo>
                    <a:pt x="0" y="0"/>
                  </a:lnTo>
                  <a:lnTo>
                    <a:pt x="66119" y="0"/>
                  </a:lnTo>
                  <a:lnTo>
                    <a:pt x="66119" y="29688"/>
                  </a:lnTo>
                  <a:lnTo>
                    <a:pt x="167429" y="29688"/>
                  </a:lnTo>
                  <a:lnTo>
                    <a:pt x="167429" y="38989"/>
                  </a:lnTo>
                  <a:lnTo>
                    <a:pt x="56817" y="38989"/>
                  </a:lnTo>
                  <a:lnTo>
                    <a:pt x="56817" y="9302"/>
                  </a:lnTo>
                  <a:lnTo>
                    <a:pt x="9224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" name="任意多边形: 形状 143">
              <a:extLst>
                <a:ext uri="{FF2B5EF4-FFF2-40B4-BE49-F238E27FC236}">
                  <a16:creationId xmlns:a16="http://schemas.microsoft.com/office/drawing/2014/main" id="{3D4F2314-CEA6-8138-605B-266473A9649E}"/>
                </a:ext>
              </a:extLst>
            </p:cNvPr>
            <p:cNvSpPr/>
            <p:nvPr/>
          </p:nvSpPr>
          <p:spPr>
            <a:xfrm>
              <a:off x="7215590" y="6053607"/>
              <a:ext cx="210138" cy="480893"/>
            </a:xfrm>
            <a:custGeom>
              <a:avLst/>
              <a:gdLst>
                <a:gd name="connsiteX0" fmla="*/ 210139 w 210138"/>
                <a:gd name="connsiteY0" fmla="*/ 480893 h 480893"/>
                <a:gd name="connsiteX1" fmla="*/ 200915 w 210138"/>
                <a:gd name="connsiteY1" fmla="*/ 480893 h 480893"/>
                <a:gd name="connsiteX2" fmla="*/ 200915 w 210138"/>
                <a:gd name="connsiteY2" fmla="*/ 9224 h 480893"/>
                <a:gd name="connsiteX3" fmla="*/ 155879 w 210138"/>
                <a:gd name="connsiteY3" fmla="*/ 9224 h 480893"/>
                <a:gd name="connsiteX4" fmla="*/ 155879 w 210138"/>
                <a:gd name="connsiteY4" fmla="*/ 77204 h 480893"/>
                <a:gd name="connsiteX5" fmla="*/ 39377 w 210138"/>
                <a:gd name="connsiteY5" fmla="*/ 77204 h 480893"/>
                <a:gd name="connsiteX6" fmla="*/ 39377 w 210138"/>
                <a:gd name="connsiteY6" fmla="*/ 53949 h 480893"/>
                <a:gd name="connsiteX7" fmla="*/ 9302 w 210138"/>
                <a:gd name="connsiteY7" fmla="*/ 53949 h 480893"/>
                <a:gd name="connsiteX8" fmla="*/ 9302 w 210138"/>
                <a:gd name="connsiteY8" fmla="*/ 310209 h 480893"/>
                <a:gd name="connsiteX9" fmla="*/ 0 w 210138"/>
                <a:gd name="connsiteY9" fmla="*/ 310209 h 480893"/>
                <a:gd name="connsiteX10" fmla="*/ 0 w 210138"/>
                <a:gd name="connsiteY10" fmla="*/ 44648 h 480893"/>
                <a:gd name="connsiteX11" fmla="*/ 48679 w 210138"/>
                <a:gd name="connsiteY11" fmla="*/ 44648 h 480893"/>
                <a:gd name="connsiteX12" fmla="*/ 48679 w 210138"/>
                <a:gd name="connsiteY12" fmla="*/ 67902 h 480893"/>
                <a:gd name="connsiteX13" fmla="*/ 146655 w 210138"/>
                <a:gd name="connsiteY13" fmla="*/ 67902 h 480893"/>
                <a:gd name="connsiteX14" fmla="*/ 146655 w 210138"/>
                <a:gd name="connsiteY14" fmla="*/ 0 h 480893"/>
                <a:gd name="connsiteX15" fmla="*/ 210139 w 210138"/>
                <a:gd name="connsiteY15" fmla="*/ 0 h 480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0138" h="480893">
                  <a:moveTo>
                    <a:pt x="210139" y="480893"/>
                  </a:moveTo>
                  <a:lnTo>
                    <a:pt x="200915" y="480893"/>
                  </a:lnTo>
                  <a:lnTo>
                    <a:pt x="200915" y="9224"/>
                  </a:lnTo>
                  <a:lnTo>
                    <a:pt x="155879" y="9224"/>
                  </a:lnTo>
                  <a:lnTo>
                    <a:pt x="155879" y="77204"/>
                  </a:lnTo>
                  <a:lnTo>
                    <a:pt x="39377" y="77204"/>
                  </a:lnTo>
                  <a:lnTo>
                    <a:pt x="39377" y="53949"/>
                  </a:lnTo>
                  <a:lnTo>
                    <a:pt x="9302" y="53949"/>
                  </a:lnTo>
                  <a:lnTo>
                    <a:pt x="9302" y="310209"/>
                  </a:lnTo>
                  <a:lnTo>
                    <a:pt x="0" y="310209"/>
                  </a:lnTo>
                  <a:lnTo>
                    <a:pt x="0" y="44648"/>
                  </a:lnTo>
                  <a:lnTo>
                    <a:pt x="48679" y="44648"/>
                  </a:lnTo>
                  <a:lnTo>
                    <a:pt x="48679" y="67902"/>
                  </a:lnTo>
                  <a:lnTo>
                    <a:pt x="146655" y="67902"/>
                  </a:lnTo>
                  <a:lnTo>
                    <a:pt x="146655" y="0"/>
                  </a:lnTo>
                  <a:lnTo>
                    <a:pt x="210139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5" name="任意多边形: 形状 144">
              <a:extLst>
                <a:ext uri="{FF2B5EF4-FFF2-40B4-BE49-F238E27FC236}">
                  <a16:creationId xmlns:a16="http://schemas.microsoft.com/office/drawing/2014/main" id="{2AC0943B-B070-BCA5-9C81-D31D3A3A4B74}"/>
                </a:ext>
              </a:extLst>
            </p:cNvPr>
            <p:cNvSpPr/>
            <p:nvPr/>
          </p:nvSpPr>
          <p:spPr>
            <a:xfrm>
              <a:off x="7142573" y="5753243"/>
              <a:ext cx="298658" cy="573133"/>
            </a:xfrm>
            <a:custGeom>
              <a:avLst/>
              <a:gdLst>
                <a:gd name="connsiteX0" fmla="*/ 9302 w 298658"/>
                <a:gd name="connsiteY0" fmla="*/ 573134 h 573133"/>
                <a:gd name="connsiteX1" fmla="*/ 0 w 298658"/>
                <a:gd name="connsiteY1" fmla="*/ 573134 h 573133"/>
                <a:gd name="connsiteX2" fmla="*/ 0 w 298658"/>
                <a:gd name="connsiteY2" fmla="*/ 0 h 573133"/>
                <a:gd name="connsiteX3" fmla="*/ 298659 w 298658"/>
                <a:gd name="connsiteY3" fmla="*/ 0 h 573133"/>
                <a:gd name="connsiteX4" fmla="*/ 298659 w 298658"/>
                <a:gd name="connsiteY4" fmla="*/ 242384 h 573133"/>
                <a:gd name="connsiteX5" fmla="*/ 289435 w 298658"/>
                <a:gd name="connsiteY5" fmla="*/ 242384 h 573133"/>
                <a:gd name="connsiteX6" fmla="*/ 289435 w 298658"/>
                <a:gd name="connsiteY6" fmla="*/ 9379 h 573133"/>
                <a:gd name="connsiteX7" fmla="*/ 9302 w 298658"/>
                <a:gd name="connsiteY7" fmla="*/ 9379 h 573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658" h="573133">
                  <a:moveTo>
                    <a:pt x="9302" y="573134"/>
                  </a:moveTo>
                  <a:lnTo>
                    <a:pt x="0" y="573134"/>
                  </a:lnTo>
                  <a:lnTo>
                    <a:pt x="0" y="0"/>
                  </a:lnTo>
                  <a:lnTo>
                    <a:pt x="298659" y="0"/>
                  </a:lnTo>
                  <a:lnTo>
                    <a:pt x="298659" y="242384"/>
                  </a:lnTo>
                  <a:lnTo>
                    <a:pt x="289435" y="242384"/>
                  </a:lnTo>
                  <a:lnTo>
                    <a:pt x="289435" y="9379"/>
                  </a:lnTo>
                  <a:lnTo>
                    <a:pt x="9302" y="937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" name="任意多边形: 形状 145">
              <a:extLst>
                <a:ext uri="{FF2B5EF4-FFF2-40B4-BE49-F238E27FC236}">
                  <a16:creationId xmlns:a16="http://schemas.microsoft.com/office/drawing/2014/main" id="{186E5115-B657-31EF-9A92-91BD0F5A21DA}"/>
                </a:ext>
              </a:extLst>
            </p:cNvPr>
            <p:cNvSpPr/>
            <p:nvPr/>
          </p:nvSpPr>
          <p:spPr>
            <a:xfrm>
              <a:off x="7455261" y="5817889"/>
              <a:ext cx="200450" cy="867607"/>
            </a:xfrm>
            <a:custGeom>
              <a:avLst/>
              <a:gdLst>
                <a:gd name="connsiteX0" fmla="*/ 200450 w 200450"/>
                <a:gd name="connsiteY0" fmla="*/ 867607 h 867607"/>
                <a:gd name="connsiteX1" fmla="*/ 191148 w 200450"/>
                <a:gd name="connsiteY1" fmla="*/ 867607 h 867607"/>
                <a:gd name="connsiteX2" fmla="*/ 191148 w 200450"/>
                <a:gd name="connsiteY2" fmla="*/ 703046 h 867607"/>
                <a:gd name="connsiteX3" fmla="*/ 167894 w 200450"/>
                <a:gd name="connsiteY3" fmla="*/ 703046 h 867607"/>
                <a:gd name="connsiteX4" fmla="*/ 167894 w 200450"/>
                <a:gd name="connsiteY4" fmla="*/ 118285 h 867607"/>
                <a:gd name="connsiteX5" fmla="*/ 9224 w 200450"/>
                <a:gd name="connsiteY5" fmla="*/ 16975 h 867607"/>
                <a:gd name="connsiteX6" fmla="*/ 9224 w 200450"/>
                <a:gd name="connsiteY6" fmla="*/ 185490 h 867607"/>
                <a:gd name="connsiteX7" fmla="*/ 0 w 200450"/>
                <a:gd name="connsiteY7" fmla="*/ 185490 h 867607"/>
                <a:gd name="connsiteX8" fmla="*/ 0 w 200450"/>
                <a:gd name="connsiteY8" fmla="*/ 0 h 867607"/>
                <a:gd name="connsiteX9" fmla="*/ 177196 w 200450"/>
                <a:gd name="connsiteY9" fmla="*/ 113170 h 867607"/>
                <a:gd name="connsiteX10" fmla="*/ 177196 w 200450"/>
                <a:gd name="connsiteY10" fmla="*/ 693745 h 867607"/>
                <a:gd name="connsiteX11" fmla="*/ 200450 w 200450"/>
                <a:gd name="connsiteY11" fmla="*/ 693745 h 86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450" h="867607">
                  <a:moveTo>
                    <a:pt x="200450" y="867607"/>
                  </a:moveTo>
                  <a:lnTo>
                    <a:pt x="191148" y="867607"/>
                  </a:lnTo>
                  <a:lnTo>
                    <a:pt x="191148" y="703046"/>
                  </a:lnTo>
                  <a:lnTo>
                    <a:pt x="167894" y="703046"/>
                  </a:lnTo>
                  <a:lnTo>
                    <a:pt x="167894" y="118285"/>
                  </a:lnTo>
                  <a:lnTo>
                    <a:pt x="9224" y="16975"/>
                  </a:lnTo>
                  <a:lnTo>
                    <a:pt x="9224" y="185490"/>
                  </a:lnTo>
                  <a:lnTo>
                    <a:pt x="0" y="185490"/>
                  </a:lnTo>
                  <a:lnTo>
                    <a:pt x="0" y="0"/>
                  </a:lnTo>
                  <a:lnTo>
                    <a:pt x="177196" y="113170"/>
                  </a:lnTo>
                  <a:lnTo>
                    <a:pt x="177196" y="693745"/>
                  </a:lnTo>
                  <a:lnTo>
                    <a:pt x="200450" y="6937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" name="任意多边形: 形状 146">
              <a:extLst>
                <a:ext uri="{FF2B5EF4-FFF2-40B4-BE49-F238E27FC236}">
                  <a16:creationId xmlns:a16="http://schemas.microsoft.com/office/drawing/2014/main" id="{AB6E7493-65BC-8F83-87E4-E07879F9C85F}"/>
                </a:ext>
              </a:extLst>
            </p:cNvPr>
            <p:cNvSpPr/>
            <p:nvPr/>
          </p:nvSpPr>
          <p:spPr>
            <a:xfrm>
              <a:off x="6888096" y="5813393"/>
              <a:ext cx="143632" cy="498798"/>
            </a:xfrm>
            <a:custGeom>
              <a:avLst/>
              <a:gdLst>
                <a:gd name="connsiteX0" fmla="*/ 143633 w 143632"/>
                <a:gd name="connsiteY0" fmla="*/ 498799 h 498798"/>
                <a:gd name="connsiteX1" fmla="*/ 134331 w 143632"/>
                <a:gd name="connsiteY1" fmla="*/ 498799 h 498798"/>
                <a:gd name="connsiteX2" fmla="*/ 134331 w 143632"/>
                <a:gd name="connsiteY2" fmla="*/ 10464 h 498798"/>
                <a:gd name="connsiteX3" fmla="*/ 9302 w 143632"/>
                <a:gd name="connsiteY3" fmla="*/ 24882 h 498798"/>
                <a:gd name="connsiteX4" fmla="*/ 9302 w 143632"/>
                <a:gd name="connsiteY4" fmla="*/ 33718 h 498798"/>
                <a:gd name="connsiteX5" fmla="*/ 0 w 143632"/>
                <a:gd name="connsiteY5" fmla="*/ 33718 h 498798"/>
                <a:gd name="connsiteX6" fmla="*/ 0 w 143632"/>
                <a:gd name="connsiteY6" fmla="*/ 16588 h 498798"/>
                <a:gd name="connsiteX7" fmla="*/ 143633 w 143632"/>
                <a:gd name="connsiteY7" fmla="*/ 0 h 49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3632" h="498798">
                  <a:moveTo>
                    <a:pt x="143633" y="498799"/>
                  </a:moveTo>
                  <a:lnTo>
                    <a:pt x="134331" y="498799"/>
                  </a:lnTo>
                  <a:lnTo>
                    <a:pt x="134331" y="10464"/>
                  </a:lnTo>
                  <a:lnTo>
                    <a:pt x="9302" y="24882"/>
                  </a:lnTo>
                  <a:lnTo>
                    <a:pt x="9302" y="33718"/>
                  </a:lnTo>
                  <a:lnTo>
                    <a:pt x="0" y="33718"/>
                  </a:lnTo>
                  <a:lnTo>
                    <a:pt x="0" y="16588"/>
                  </a:lnTo>
                  <a:lnTo>
                    <a:pt x="143633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" name="任意多边形: 形状 147">
              <a:extLst>
                <a:ext uri="{FF2B5EF4-FFF2-40B4-BE49-F238E27FC236}">
                  <a16:creationId xmlns:a16="http://schemas.microsoft.com/office/drawing/2014/main" id="{1DBFE88A-C685-7EF8-67C6-EE1F32B66A4F}"/>
                </a:ext>
              </a:extLst>
            </p:cNvPr>
            <p:cNvSpPr/>
            <p:nvPr/>
          </p:nvSpPr>
          <p:spPr>
            <a:xfrm>
              <a:off x="7642069" y="5835949"/>
              <a:ext cx="160917" cy="849546"/>
            </a:xfrm>
            <a:custGeom>
              <a:avLst/>
              <a:gdLst>
                <a:gd name="connsiteX0" fmla="*/ 33021 w 160917"/>
                <a:gd name="connsiteY0" fmla="*/ 849547 h 849546"/>
                <a:gd name="connsiteX1" fmla="*/ 23719 w 160917"/>
                <a:gd name="connsiteY1" fmla="*/ 849547 h 849546"/>
                <a:gd name="connsiteX2" fmla="*/ 23719 w 160917"/>
                <a:gd name="connsiteY2" fmla="*/ 775754 h 849546"/>
                <a:gd name="connsiteX3" fmla="*/ 111619 w 160917"/>
                <a:gd name="connsiteY3" fmla="*/ 775754 h 849546"/>
                <a:gd name="connsiteX4" fmla="*/ 111619 w 160917"/>
                <a:gd name="connsiteY4" fmla="*/ 748004 h 849546"/>
                <a:gd name="connsiteX5" fmla="*/ 151616 w 160917"/>
                <a:gd name="connsiteY5" fmla="*/ 748004 h 849546"/>
                <a:gd name="connsiteX6" fmla="*/ 151616 w 160917"/>
                <a:gd name="connsiteY6" fmla="*/ 729556 h 849546"/>
                <a:gd name="connsiteX7" fmla="*/ 118053 w 160917"/>
                <a:gd name="connsiteY7" fmla="*/ 729556 h 849546"/>
                <a:gd name="connsiteX8" fmla="*/ 118053 w 160917"/>
                <a:gd name="connsiteY8" fmla="*/ 9302 h 849546"/>
                <a:gd name="connsiteX9" fmla="*/ 71777 w 160917"/>
                <a:gd name="connsiteY9" fmla="*/ 9302 h 849546"/>
                <a:gd name="connsiteX10" fmla="*/ 71777 w 160917"/>
                <a:gd name="connsiteY10" fmla="*/ 411131 h 849546"/>
                <a:gd name="connsiteX11" fmla="*/ 56275 w 160917"/>
                <a:gd name="connsiteY11" fmla="*/ 411131 h 849546"/>
                <a:gd name="connsiteX12" fmla="*/ 56275 w 160917"/>
                <a:gd name="connsiteY12" fmla="*/ 573909 h 849546"/>
                <a:gd name="connsiteX13" fmla="*/ 0 w 160917"/>
                <a:gd name="connsiteY13" fmla="*/ 573909 h 849546"/>
                <a:gd name="connsiteX14" fmla="*/ 0 w 160917"/>
                <a:gd name="connsiteY14" fmla="*/ 564608 h 849546"/>
                <a:gd name="connsiteX15" fmla="*/ 46973 w 160917"/>
                <a:gd name="connsiteY15" fmla="*/ 564608 h 849546"/>
                <a:gd name="connsiteX16" fmla="*/ 46973 w 160917"/>
                <a:gd name="connsiteY16" fmla="*/ 401829 h 849546"/>
                <a:gd name="connsiteX17" fmla="*/ 62476 w 160917"/>
                <a:gd name="connsiteY17" fmla="*/ 401829 h 849546"/>
                <a:gd name="connsiteX18" fmla="*/ 62476 w 160917"/>
                <a:gd name="connsiteY18" fmla="*/ 0 h 849546"/>
                <a:gd name="connsiteX19" fmla="*/ 127354 w 160917"/>
                <a:gd name="connsiteY19" fmla="*/ 0 h 849546"/>
                <a:gd name="connsiteX20" fmla="*/ 127354 w 160917"/>
                <a:gd name="connsiteY20" fmla="*/ 720254 h 849546"/>
                <a:gd name="connsiteX21" fmla="*/ 160918 w 160917"/>
                <a:gd name="connsiteY21" fmla="*/ 720254 h 849546"/>
                <a:gd name="connsiteX22" fmla="*/ 160918 w 160917"/>
                <a:gd name="connsiteY22" fmla="*/ 757306 h 849546"/>
                <a:gd name="connsiteX23" fmla="*/ 120921 w 160917"/>
                <a:gd name="connsiteY23" fmla="*/ 757306 h 849546"/>
                <a:gd name="connsiteX24" fmla="*/ 120921 w 160917"/>
                <a:gd name="connsiteY24" fmla="*/ 785056 h 849546"/>
                <a:gd name="connsiteX25" fmla="*/ 33021 w 160917"/>
                <a:gd name="connsiteY25" fmla="*/ 785056 h 84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0917" h="849546">
                  <a:moveTo>
                    <a:pt x="33021" y="849547"/>
                  </a:moveTo>
                  <a:lnTo>
                    <a:pt x="23719" y="849547"/>
                  </a:lnTo>
                  <a:lnTo>
                    <a:pt x="23719" y="775754"/>
                  </a:lnTo>
                  <a:lnTo>
                    <a:pt x="111619" y="775754"/>
                  </a:lnTo>
                  <a:lnTo>
                    <a:pt x="111619" y="748004"/>
                  </a:lnTo>
                  <a:lnTo>
                    <a:pt x="151616" y="748004"/>
                  </a:lnTo>
                  <a:lnTo>
                    <a:pt x="151616" y="729556"/>
                  </a:lnTo>
                  <a:lnTo>
                    <a:pt x="118053" y="729556"/>
                  </a:lnTo>
                  <a:lnTo>
                    <a:pt x="118053" y="9302"/>
                  </a:lnTo>
                  <a:lnTo>
                    <a:pt x="71777" y="9302"/>
                  </a:lnTo>
                  <a:lnTo>
                    <a:pt x="71777" y="411131"/>
                  </a:lnTo>
                  <a:lnTo>
                    <a:pt x="56275" y="411131"/>
                  </a:lnTo>
                  <a:lnTo>
                    <a:pt x="56275" y="573909"/>
                  </a:lnTo>
                  <a:lnTo>
                    <a:pt x="0" y="573909"/>
                  </a:lnTo>
                  <a:lnTo>
                    <a:pt x="0" y="564608"/>
                  </a:lnTo>
                  <a:lnTo>
                    <a:pt x="46973" y="564608"/>
                  </a:lnTo>
                  <a:lnTo>
                    <a:pt x="46973" y="401829"/>
                  </a:lnTo>
                  <a:lnTo>
                    <a:pt x="62476" y="401829"/>
                  </a:lnTo>
                  <a:lnTo>
                    <a:pt x="62476" y="0"/>
                  </a:lnTo>
                  <a:lnTo>
                    <a:pt x="127354" y="0"/>
                  </a:lnTo>
                  <a:lnTo>
                    <a:pt x="127354" y="720254"/>
                  </a:lnTo>
                  <a:lnTo>
                    <a:pt x="160918" y="720254"/>
                  </a:lnTo>
                  <a:lnTo>
                    <a:pt x="160918" y="757306"/>
                  </a:lnTo>
                  <a:lnTo>
                    <a:pt x="120921" y="757306"/>
                  </a:lnTo>
                  <a:lnTo>
                    <a:pt x="120921" y="785056"/>
                  </a:lnTo>
                  <a:lnTo>
                    <a:pt x="33021" y="78505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" name="任意多边形: 形状 148">
              <a:extLst>
                <a:ext uri="{FF2B5EF4-FFF2-40B4-BE49-F238E27FC236}">
                  <a16:creationId xmlns:a16="http://schemas.microsoft.com/office/drawing/2014/main" id="{F637969E-D534-5670-1A8A-C658FD59DC97}"/>
                </a:ext>
              </a:extLst>
            </p:cNvPr>
            <p:cNvSpPr/>
            <p:nvPr/>
          </p:nvSpPr>
          <p:spPr>
            <a:xfrm>
              <a:off x="7642069" y="6272660"/>
              <a:ext cx="35655" cy="115727"/>
            </a:xfrm>
            <a:custGeom>
              <a:avLst/>
              <a:gdLst>
                <a:gd name="connsiteX0" fmla="*/ 35656 w 35655"/>
                <a:gd name="connsiteY0" fmla="*/ 115727 h 115727"/>
                <a:gd name="connsiteX1" fmla="*/ 26354 w 35655"/>
                <a:gd name="connsiteY1" fmla="*/ 115727 h 115727"/>
                <a:gd name="connsiteX2" fmla="*/ 26354 w 35655"/>
                <a:gd name="connsiteY2" fmla="*/ 9302 h 115727"/>
                <a:gd name="connsiteX3" fmla="*/ 0 w 35655"/>
                <a:gd name="connsiteY3" fmla="*/ 9302 h 115727"/>
                <a:gd name="connsiteX4" fmla="*/ 0 w 35655"/>
                <a:gd name="connsiteY4" fmla="*/ 0 h 115727"/>
                <a:gd name="connsiteX5" fmla="*/ 35656 w 35655"/>
                <a:gd name="connsiteY5" fmla="*/ 0 h 11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655" h="115727">
                  <a:moveTo>
                    <a:pt x="35656" y="115727"/>
                  </a:moveTo>
                  <a:lnTo>
                    <a:pt x="26354" y="115727"/>
                  </a:lnTo>
                  <a:lnTo>
                    <a:pt x="26354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35656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" name="任意多边形: 形状 149">
              <a:extLst>
                <a:ext uri="{FF2B5EF4-FFF2-40B4-BE49-F238E27FC236}">
                  <a16:creationId xmlns:a16="http://schemas.microsoft.com/office/drawing/2014/main" id="{29C38E89-E02F-4D8A-791D-5344E3D6B0FF}"/>
                </a:ext>
              </a:extLst>
            </p:cNvPr>
            <p:cNvSpPr/>
            <p:nvPr/>
          </p:nvSpPr>
          <p:spPr>
            <a:xfrm>
              <a:off x="7757564" y="5705494"/>
              <a:ext cx="275405" cy="980001"/>
            </a:xfrm>
            <a:custGeom>
              <a:avLst/>
              <a:gdLst>
                <a:gd name="connsiteX0" fmla="*/ 275405 w 275405"/>
                <a:gd name="connsiteY0" fmla="*/ 980002 h 980001"/>
                <a:gd name="connsiteX1" fmla="*/ 266104 w 275405"/>
                <a:gd name="connsiteY1" fmla="*/ 980002 h 980001"/>
                <a:gd name="connsiteX2" fmla="*/ 266104 w 275405"/>
                <a:gd name="connsiteY2" fmla="*/ 9302 h 980001"/>
                <a:gd name="connsiteX3" fmla="*/ 9302 w 275405"/>
                <a:gd name="connsiteY3" fmla="*/ 9302 h 980001"/>
                <a:gd name="connsiteX4" fmla="*/ 9302 w 275405"/>
                <a:gd name="connsiteY4" fmla="*/ 120921 h 980001"/>
                <a:gd name="connsiteX5" fmla="*/ 0 w 275405"/>
                <a:gd name="connsiteY5" fmla="*/ 120921 h 980001"/>
                <a:gd name="connsiteX6" fmla="*/ 0 w 275405"/>
                <a:gd name="connsiteY6" fmla="*/ 0 h 980001"/>
                <a:gd name="connsiteX7" fmla="*/ 275405 w 275405"/>
                <a:gd name="connsiteY7" fmla="*/ 0 h 98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5405" h="980001">
                  <a:moveTo>
                    <a:pt x="275405" y="980002"/>
                  </a:moveTo>
                  <a:lnTo>
                    <a:pt x="266104" y="980002"/>
                  </a:lnTo>
                  <a:lnTo>
                    <a:pt x="266104" y="9302"/>
                  </a:lnTo>
                  <a:lnTo>
                    <a:pt x="9302" y="9302"/>
                  </a:lnTo>
                  <a:lnTo>
                    <a:pt x="9302" y="120921"/>
                  </a:lnTo>
                  <a:lnTo>
                    <a:pt x="0" y="120921"/>
                  </a:lnTo>
                  <a:lnTo>
                    <a:pt x="0" y="0"/>
                  </a:lnTo>
                  <a:lnTo>
                    <a:pt x="275405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" name="任意多边形: 形状 150">
              <a:extLst>
                <a:ext uri="{FF2B5EF4-FFF2-40B4-BE49-F238E27FC236}">
                  <a16:creationId xmlns:a16="http://schemas.microsoft.com/office/drawing/2014/main" id="{24C53B40-C6F3-6BCA-7275-1AEE2B105D21}"/>
                </a:ext>
              </a:extLst>
            </p:cNvPr>
            <p:cNvSpPr/>
            <p:nvPr/>
          </p:nvSpPr>
          <p:spPr>
            <a:xfrm>
              <a:off x="8045139" y="5764870"/>
              <a:ext cx="45965" cy="920626"/>
            </a:xfrm>
            <a:custGeom>
              <a:avLst/>
              <a:gdLst>
                <a:gd name="connsiteX0" fmla="*/ 45965 w 45965"/>
                <a:gd name="connsiteY0" fmla="*/ 920627 h 920626"/>
                <a:gd name="connsiteX1" fmla="*/ 36664 w 45965"/>
                <a:gd name="connsiteY1" fmla="*/ 920627 h 920626"/>
                <a:gd name="connsiteX2" fmla="*/ 36664 w 45965"/>
                <a:gd name="connsiteY2" fmla="*/ 9379 h 920626"/>
                <a:gd name="connsiteX3" fmla="*/ 0 w 45965"/>
                <a:gd name="connsiteY3" fmla="*/ 9379 h 920626"/>
                <a:gd name="connsiteX4" fmla="*/ 0 w 45965"/>
                <a:gd name="connsiteY4" fmla="*/ 0 h 920626"/>
                <a:gd name="connsiteX5" fmla="*/ 45965 w 45965"/>
                <a:gd name="connsiteY5" fmla="*/ 0 h 920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965" h="920626">
                  <a:moveTo>
                    <a:pt x="45965" y="920627"/>
                  </a:moveTo>
                  <a:lnTo>
                    <a:pt x="36664" y="920627"/>
                  </a:lnTo>
                  <a:lnTo>
                    <a:pt x="36664" y="9379"/>
                  </a:lnTo>
                  <a:lnTo>
                    <a:pt x="0" y="9379"/>
                  </a:lnTo>
                  <a:lnTo>
                    <a:pt x="0" y="0"/>
                  </a:lnTo>
                  <a:lnTo>
                    <a:pt x="45965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" name="任意多边形: 形状 151">
              <a:extLst>
                <a:ext uri="{FF2B5EF4-FFF2-40B4-BE49-F238E27FC236}">
                  <a16:creationId xmlns:a16="http://schemas.microsoft.com/office/drawing/2014/main" id="{EFE35670-FDDF-3986-F6A7-4883461A04E9}"/>
                </a:ext>
              </a:extLst>
            </p:cNvPr>
            <p:cNvSpPr/>
            <p:nvPr/>
          </p:nvSpPr>
          <p:spPr>
            <a:xfrm>
              <a:off x="8101956" y="5765722"/>
              <a:ext cx="259127" cy="919773"/>
            </a:xfrm>
            <a:custGeom>
              <a:avLst/>
              <a:gdLst>
                <a:gd name="connsiteX0" fmla="*/ 259128 w 259127"/>
                <a:gd name="connsiteY0" fmla="*/ 919774 h 919773"/>
                <a:gd name="connsiteX1" fmla="*/ 249826 w 259127"/>
                <a:gd name="connsiteY1" fmla="*/ 919774 h 919773"/>
                <a:gd name="connsiteX2" fmla="*/ 249826 w 259127"/>
                <a:gd name="connsiteY2" fmla="*/ 323696 h 919773"/>
                <a:gd name="connsiteX3" fmla="*/ 142858 w 259127"/>
                <a:gd name="connsiteY3" fmla="*/ 323696 h 919773"/>
                <a:gd name="connsiteX4" fmla="*/ 142858 w 259127"/>
                <a:gd name="connsiteY4" fmla="*/ 407721 h 919773"/>
                <a:gd name="connsiteX5" fmla="*/ 94799 w 259127"/>
                <a:gd name="connsiteY5" fmla="*/ 407721 h 919773"/>
                <a:gd name="connsiteX6" fmla="*/ 94799 w 259127"/>
                <a:gd name="connsiteY6" fmla="*/ 281064 h 919773"/>
                <a:gd name="connsiteX7" fmla="*/ 45733 w 259127"/>
                <a:gd name="connsiteY7" fmla="*/ 281064 h 919773"/>
                <a:gd name="connsiteX8" fmla="*/ 45733 w 259127"/>
                <a:gd name="connsiteY8" fmla="*/ 38602 h 919773"/>
                <a:gd name="connsiteX9" fmla="*/ 0 w 259127"/>
                <a:gd name="connsiteY9" fmla="*/ 7674 h 919773"/>
                <a:gd name="connsiteX10" fmla="*/ 5194 w 259127"/>
                <a:gd name="connsiteY10" fmla="*/ 0 h 919773"/>
                <a:gd name="connsiteX11" fmla="*/ 55035 w 259127"/>
                <a:gd name="connsiteY11" fmla="*/ 33641 h 919773"/>
                <a:gd name="connsiteX12" fmla="*/ 55035 w 259127"/>
                <a:gd name="connsiteY12" fmla="*/ 271762 h 919773"/>
                <a:gd name="connsiteX13" fmla="*/ 104101 w 259127"/>
                <a:gd name="connsiteY13" fmla="*/ 271762 h 919773"/>
                <a:gd name="connsiteX14" fmla="*/ 104101 w 259127"/>
                <a:gd name="connsiteY14" fmla="*/ 398419 h 919773"/>
                <a:gd name="connsiteX15" fmla="*/ 133556 w 259127"/>
                <a:gd name="connsiteY15" fmla="*/ 398419 h 919773"/>
                <a:gd name="connsiteX16" fmla="*/ 133556 w 259127"/>
                <a:gd name="connsiteY16" fmla="*/ 314394 h 919773"/>
                <a:gd name="connsiteX17" fmla="*/ 259128 w 259127"/>
                <a:gd name="connsiteY17" fmla="*/ 314394 h 919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127" h="919773">
                  <a:moveTo>
                    <a:pt x="259128" y="919774"/>
                  </a:moveTo>
                  <a:lnTo>
                    <a:pt x="249826" y="919774"/>
                  </a:lnTo>
                  <a:lnTo>
                    <a:pt x="249826" y="323696"/>
                  </a:lnTo>
                  <a:lnTo>
                    <a:pt x="142858" y="323696"/>
                  </a:lnTo>
                  <a:lnTo>
                    <a:pt x="142858" y="407721"/>
                  </a:lnTo>
                  <a:lnTo>
                    <a:pt x="94799" y="407721"/>
                  </a:lnTo>
                  <a:lnTo>
                    <a:pt x="94799" y="281064"/>
                  </a:lnTo>
                  <a:lnTo>
                    <a:pt x="45733" y="281064"/>
                  </a:lnTo>
                  <a:lnTo>
                    <a:pt x="45733" y="38602"/>
                  </a:lnTo>
                  <a:lnTo>
                    <a:pt x="0" y="7674"/>
                  </a:lnTo>
                  <a:lnTo>
                    <a:pt x="5194" y="0"/>
                  </a:lnTo>
                  <a:lnTo>
                    <a:pt x="55035" y="33641"/>
                  </a:lnTo>
                  <a:lnTo>
                    <a:pt x="55035" y="271762"/>
                  </a:lnTo>
                  <a:lnTo>
                    <a:pt x="104101" y="271762"/>
                  </a:lnTo>
                  <a:lnTo>
                    <a:pt x="104101" y="398419"/>
                  </a:lnTo>
                  <a:lnTo>
                    <a:pt x="133556" y="398419"/>
                  </a:lnTo>
                  <a:lnTo>
                    <a:pt x="133556" y="314394"/>
                  </a:lnTo>
                  <a:lnTo>
                    <a:pt x="259128" y="31439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" name="任意多边形: 形状 152">
              <a:extLst>
                <a:ext uri="{FF2B5EF4-FFF2-40B4-BE49-F238E27FC236}">
                  <a16:creationId xmlns:a16="http://schemas.microsoft.com/office/drawing/2014/main" id="{B9994912-B81D-A10A-4E6A-1A4618133BBC}"/>
                </a:ext>
              </a:extLst>
            </p:cNvPr>
            <p:cNvSpPr/>
            <p:nvPr/>
          </p:nvSpPr>
          <p:spPr>
            <a:xfrm>
              <a:off x="8364184" y="6237779"/>
              <a:ext cx="47283" cy="447717"/>
            </a:xfrm>
            <a:custGeom>
              <a:avLst/>
              <a:gdLst>
                <a:gd name="connsiteX0" fmla="*/ 47283 w 47283"/>
                <a:gd name="connsiteY0" fmla="*/ 447717 h 447717"/>
                <a:gd name="connsiteX1" fmla="*/ 37982 w 47283"/>
                <a:gd name="connsiteY1" fmla="*/ 447717 h 447717"/>
                <a:gd name="connsiteX2" fmla="*/ 37982 w 47283"/>
                <a:gd name="connsiteY2" fmla="*/ 9302 h 447717"/>
                <a:gd name="connsiteX3" fmla="*/ 0 w 47283"/>
                <a:gd name="connsiteY3" fmla="*/ 9302 h 447717"/>
                <a:gd name="connsiteX4" fmla="*/ 0 w 47283"/>
                <a:gd name="connsiteY4" fmla="*/ 0 h 447717"/>
                <a:gd name="connsiteX5" fmla="*/ 47283 w 47283"/>
                <a:gd name="connsiteY5" fmla="*/ 0 h 44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283" h="447717">
                  <a:moveTo>
                    <a:pt x="47283" y="447717"/>
                  </a:moveTo>
                  <a:lnTo>
                    <a:pt x="37982" y="447717"/>
                  </a:lnTo>
                  <a:lnTo>
                    <a:pt x="37982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47283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" name="任意多边形: 形状 153">
              <a:extLst>
                <a:ext uri="{FF2B5EF4-FFF2-40B4-BE49-F238E27FC236}">
                  <a16:creationId xmlns:a16="http://schemas.microsoft.com/office/drawing/2014/main" id="{5CFF0D0A-3D14-2903-E301-8CE39B60EF78}"/>
                </a:ext>
              </a:extLst>
            </p:cNvPr>
            <p:cNvSpPr/>
            <p:nvPr/>
          </p:nvSpPr>
          <p:spPr>
            <a:xfrm>
              <a:off x="8421079" y="6363041"/>
              <a:ext cx="38214" cy="322455"/>
            </a:xfrm>
            <a:custGeom>
              <a:avLst/>
              <a:gdLst>
                <a:gd name="connsiteX0" fmla="*/ 38214 w 38214"/>
                <a:gd name="connsiteY0" fmla="*/ 322456 h 322455"/>
                <a:gd name="connsiteX1" fmla="*/ 28912 w 38214"/>
                <a:gd name="connsiteY1" fmla="*/ 322456 h 322455"/>
                <a:gd name="connsiteX2" fmla="*/ 28912 w 38214"/>
                <a:gd name="connsiteY2" fmla="*/ 9302 h 322455"/>
                <a:gd name="connsiteX3" fmla="*/ 0 w 38214"/>
                <a:gd name="connsiteY3" fmla="*/ 9302 h 322455"/>
                <a:gd name="connsiteX4" fmla="*/ 0 w 38214"/>
                <a:gd name="connsiteY4" fmla="*/ 0 h 322455"/>
                <a:gd name="connsiteX5" fmla="*/ 38214 w 38214"/>
                <a:gd name="connsiteY5" fmla="*/ 0 h 32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214" h="322455">
                  <a:moveTo>
                    <a:pt x="38214" y="322456"/>
                  </a:moveTo>
                  <a:lnTo>
                    <a:pt x="28912" y="322456"/>
                  </a:lnTo>
                  <a:lnTo>
                    <a:pt x="28912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38214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" name="任意多边形: 形状 154">
              <a:extLst>
                <a:ext uri="{FF2B5EF4-FFF2-40B4-BE49-F238E27FC236}">
                  <a16:creationId xmlns:a16="http://schemas.microsoft.com/office/drawing/2014/main" id="{40568D28-C40A-0DDB-41AB-FA6FB3FD0F51}"/>
                </a:ext>
              </a:extLst>
            </p:cNvPr>
            <p:cNvSpPr/>
            <p:nvPr/>
          </p:nvSpPr>
          <p:spPr>
            <a:xfrm>
              <a:off x="8467587" y="6351414"/>
              <a:ext cx="186807" cy="334082"/>
            </a:xfrm>
            <a:custGeom>
              <a:avLst/>
              <a:gdLst>
                <a:gd name="connsiteX0" fmla="*/ 123479 w 186807"/>
                <a:gd name="connsiteY0" fmla="*/ 334083 h 334082"/>
                <a:gd name="connsiteX1" fmla="*/ 114177 w 186807"/>
                <a:gd name="connsiteY1" fmla="*/ 334083 h 334082"/>
                <a:gd name="connsiteX2" fmla="*/ 114177 w 186807"/>
                <a:gd name="connsiteY2" fmla="*/ 222231 h 334082"/>
                <a:gd name="connsiteX3" fmla="*/ 155492 w 186807"/>
                <a:gd name="connsiteY3" fmla="*/ 222231 h 334082"/>
                <a:gd name="connsiteX4" fmla="*/ 155492 w 186807"/>
                <a:gd name="connsiteY4" fmla="*/ 95574 h 334082"/>
                <a:gd name="connsiteX5" fmla="*/ 177505 w 186807"/>
                <a:gd name="connsiteY5" fmla="*/ 95574 h 334082"/>
                <a:gd name="connsiteX6" fmla="*/ 177505 w 186807"/>
                <a:gd name="connsiteY6" fmla="*/ 73948 h 334082"/>
                <a:gd name="connsiteX7" fmla="*/ 115495 w 186807"/>
                <a:gd name="connsiteY7" fmla="*/ 73948 h 334082"/>
                <a:gd name="connsiteX8" fmla="*/ 115495 w 186807"/>
                <a:gd name="connsiteY8" fmla="*/ 9302 h 334082"/>
                <a:gd name="connsiteX9" fmla="*/ 65344 w 186807"/>
                <a:gd name="connsiteY9" fmla="*/ 9302 h 334082"/>
                <a:gd name="connsiteX10" fmla="*/ 65344 w 186807"/>
                <a:gd name="connsiteY10" fmla="*/ 231532 h 334082"/>
                <a:gd name="connsiteX11" fmla="*/ 39222 w 186807"/>
                <a:gd name="connsiteY11" fmla="*/ 231532 h 334082"/>
                <a:gd name="connsiteX12" fmla="*/ 39222 w 186807"/>
                <a:gd name="connsiteY12" fmla="*/ 36741 h 334082"/>
                <a:gd name="connsiteX13" fmla="*/ 0 w 186807"/>
                <a:gd name="connsiteY13" fmla="*/ 36741 h 334082"/>
                <a:gd name="connsiteX14" fmla="*/ 0 w 186807"/>
                <a:gd name="connsiteY14" fmla="*/ 27440 h 334082"/>
                <a:gd name="connsiteX15" fmla="*/ 48523 w 186807"/>
                <a:gd name="connsiteY15" fmla="*/ 27440 h 334082"/>
                <a:gd name="connsiteX16" fmla="*/ 48523 w 186807"/>
                <a:gd name="connsiteY16" fmla="*/ 222231 h 334082"/>
                <a:gd name="connsiteX17" fmla="*/ 56042 w 186807"/>
                <a:gd name="connsiteY17" fmla="*/ 222231 h 334082"/>
                <a:gd name="connsiteX18" fmla="*/ 56042 w 186807"/>
                <a:gd name="connsiteY18" fmla="*/ 0 h 334082"/>
                <a:gd name="connsiteX19" fmla="*/ 124796 w 186807"/>
                <a:gd name="connsiteY19" fmla="*/ 0 h 334082"/>
                <a:gd name="connsiteX20" fmla="*/ 124796 w 186807"/>
                <a:gd name="connsiteY20" fmla="*/ 64646 h 334082"/>
                <a:gd name="connsiteX21" fmla="*/ 186807 w 186807"/>
                <a:gd name="connsiteY21" fmla="*/ 64646 h 334082"/>
                <a:gd name="connsiteX22" fmla="*/ 186807 w 186807"/>
                <a:gd name="connsiteY22" fmla="*/ 104876 h 334082"/>
                <a:gd name="connsiteX23" fmla="*/ 164794 w 186807"/>
                <a:gd name="connsiteY23" fmla="*/ 104876 h 334082"/>
                <a:gd name="connsiteX24" fmla="*/ 164794 w 186807"/>
                <a:gd name="connsiteY24" fmla="*/ 231532 h 334082"/>
                <a:gd name="connsiteX25" fmla="*/ 123479 w 186807"/>
                <a:gd name="connsiteY25" fmla="*/ 231532 h 33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807" h="334082">
                  <a:moveTo>
                    <a:pt x="123479" y="334083"/>
                  </a:moveTo>
                  <a:lnTo>
                    <a:pt x="114177" y="334083"/>
                  </a:lnTo>
                  <a:lnTo>
                    <a:pt x="114177" y="222231"/>
                  </a:lnTo>
                  <a:lnTo>
                    <a:pt x="155492" y="222231"/>
                  </a:lnTo>
                  <a:lnTo>
                    <a:pt x="155492" y="95574"/>
                  </a:lnTo>
                  <a:lnTo>
                    <a:pt x="177505" y="95574"/>
                  </a:lnTo>
                  <a:lnTo>
                    <a:pt x="177505" y="73948"/>
                  </a:lnTo>
                  <a:lnTo>
                    <a:pt x="115495" y="73948"/>
                  </a:lnTo>
                  <a:lnTo>
                    <a:pt x="115495" y="9302"/>
                  </a:lnTo>
                  <a:lnTo>
                    <a:pt x="65344" y="9302"/>
                  </a:lnTo>
                  <a:lnTo>
                    <a:pt x="65344" y="231532"/>
                  </a:lnTo>
                  <a:lnTo>
                    <a:pt x="39222" y="231532"/>
                  </a:lnTo>
                  <a:lnTo>
                    <a:pt x="39222" y="36741"/>
                  </a:lnTo>
                  <a:lnTo>
                    <a:pt x="0" y="36741"/>
                  </a:lnTo>
                  <a:lnTo>
                    <a:pt x="0" y="27440"/>
                  </a:lnTo>
                  <a:lnTo>
                    <a:pt x="48523" y="27440"/>
                  </a:lnTo>
                  <a:lnTo>
                    <a:pt x="48523" y="222231"/>
                  </a:lnTo>
                  <a:lnTo>
                    <a:pt x="56042" y="222231"/>
                  </a:lnTo>
                  <a:lnTo>
                    <a:pt x="56042" y="0"/>
                  </a:lnTo>
                  <a:lnTo>
                    <a:pt x="124796" y="0"/>
                  </a:lnTo>
                  <a:lnTo>
                    <a:pt x="124796" y="64646"/>
                  </a:lnTo>
                  <a:lnTo>
                    <a:pt x="186807" y="64646"/>
                  </a:lnTo>
                  <a:lnTo>
                    <a:pt x="186807" y="104876"/>
                  </a:lnTo>
                  <a:lnTo>
                    <a:pt x="164794" y="104876"/>
                  </a:lnTo>
                  <a:lnTo>
                    <a:pt x="164794" y="231532"/>
                  </a:lnTo>
                  <a:lnTo>
                    <a:pt x="123479" y="23153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" name="任意多边形: 形状 155">
              <a:extLst>
                <a:ext uri="{FF2B5EF4-FFF2-40B4-BE49-F238E27FC236}">
                  <a16:creationId xmlns:a16="http://schemas.microsoft.com/office/drawing/2014/main" id="{67D8EB92-2E19-E1DB-E5BA-0481B497AF79}"/>
                </a:ext>
              </a:extLst>
            </p:cNvPr>
            <p:cNvSpPr/>
            <p:nvPr/>
          </p:nvSpPr>
          <p:spPr>
            <a:xfrm>
              <a:off x="8649743" y="6571086"/>
              <a:ext cx="273312" cy="114409"/>
            </a:xfrm>
            <a:custGeom>
              <a:avLst/>
              <a:gdLst>
                <a:gd name="connsiteX0" fmla="*/ 273312 w 273312"/>
                <a:gd name="connsiteY0" fmla="*/ 114410 h 114409"/>
                <a:gd name="connsiteX1" fmla="*/ 264011 w 273312"/>
                <a:gd name="connsiteY1" fmla="*/ 114410 h 114409"/>
                <a:gd name="connsiteX2" fmla="*/ 264011 w 273312"/>
                <a:gd name="connsiteY2" fmla="*/ 53174 h 114409"/>
                <a:gd name="connsiteX3" fmla="*/ 172312 w 273312"/>
                <a:gd name="connsiteY3" fmla="*/ 53174 h 114409"/>
                <a:gd name="connsiteX4" fmla="*/ 172312 w 273312"/>
                <a:gd name="connsiteY4" fmla="*/ 9302 h 114409"/>
                <a:gd name="connsiteX5" fmla="*/ 0 w 273312"/>
                <a:gd name="connsiteY5" fmla="*/ 9302 h 114409"/>
                <a:gd name="connsiteX6" fmla="*/ 0 w 273312"/>
                <a:gd name="connsiteY6" fmla="*/ 0 h 114409"/>
                <a:gd name="connsiteX7" fmla="*/ 181614 w 273312"/>
                <a:gd name="connsiteY7" fmla="*/ 0 h 114409"/>
                <a:gd name="connsiteX8" fmla="*/ 181614 w 273312"/>
                <a:gd name="connsiteY8" fmla="*/ 43873 h 114409"/>
                <a:gd name="connsiteX9" fmla="*/ 273312 w 273312"/>
                <a:gd name="connsiteY9" fmla="*/ 43873 h 114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3312" h="114409">
                  <a:moveTo>
                    <a:pt x="273312" y="114410"/>
                  </a:moveTo>
                  <a:lnTo>
                    <a:pt x="264011" y="114410"/>
                  </a:lnTo>
                  <a:lnTo>
                    <a:pt x="264011" y="53174"/>
                  </a:lnTo>
                  <a:lnTo>
                    <a:pt x="172312" y="53174"/>
                  </a:lnTo>
                  <a:lnTo>
                    <a:pt x="172312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181614" y="0"/>
                  </a:lnTo>
                  <a:lnTo>
                    <a:pt x="181614" y="43873"/>
                  </a:lnTo>
                  <a:lnTo>
                    <a:pt x="273312" y="4387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" name="任意多边形: 形状 156">
              <a:extLst>
                <a:ext uri="{FF2B5EF4-FFF2-40B4-BE49-F238E27FC236}">
                  <a16:creationId xmlns:a16="http://schemas.microsoft.com/office/drawing/2014/main" id="{ABEBEFD1-82AD-C74C-8C39-E980DB31F1EF}"/>
                </a:ext>
              </a:extLst>
            </p:cNvPr>
            <p:cNvSpPr/>
            <p:nvPr/>
          </p:nvSpPr>
          <p:spPr>
            <a:xfrm>
              <a:off x="8645092" y="6288163"/>
              <a:ext cx="243082" cy="317262"/>
            </a:xfrm>
            <a:custGeom>
              <a:avLst/>
              <a:gdLst>
                <a:gd name="connsiteX0" fmla="*/ 243082 w 243082"/>
                <a:gd name="connsiteY0" fmla="*/ 317262 h 317262"/>
                <a:gd name="connsiteX1" fmla="*/ 233781 w 243082"/>
                <a:gd name="connsiteY1" fmla="*/ 317262 h 317262"/>
                <a:gd name="connsiteX2" fmla="*/ 233781 w 243082"/>
                <a:gd name="connsiteY2" fmla="*/ 9302 h 317262"/>
                <a:gd name="connsiteX3" fmla="*/ 177196 w 243082"/>
                <a:gd name="connsiteY3" fmla="*/ 9302 h 317262"/>
                <a:gd name="connsiteX4" fmla="*/ 177196 w 243082"/>
                <a:gd name="connsiteY4" fmla="*/ 50616 h 317262"/>
                <a:gd name="connsiteX5" fmla="*/ 143633 w 243082"/>
                <a:gd name="connsiteY5" fmla="*/ 50616 h 317262"/>
                <a:gd name="connsiteX6" fmla="*/ 143633 w 243082"/>
                <a:gd name="connsiteY6" fmla="*/ 64801 h 317262"/>
                <a:gd name="connsiteX7" fmla="*/ 93249 w 243082"/>
                <a:gd name="connsiteY7" fmla="*/ 64801 h 317262"/>
                <a:gd name="connsiteX8" fmla="*/ 93249 w 243082"/>
                <a:gd name="connsiteY8" fmla="*/ 94566 h 317262"/>
                <a:gd name="connsiteX9" fmla="*/ 63561 w 243082"/>
                <a:gd name="connsiteY9" fmla="*/ 94566 h 317262"/>
                <a:gd name="connsiteX10" fmla="*/ 63561 w 243082"/>
                <a:gd name="connsiteY10" fmla="*/ 146190 h 317262"/>
                <a:gd name="connsiteX11" fmla="*/ 45423 w 243082"/>
                <a:gd name="connsiteY11" fmla="*/ 146190 h 317262"/>
                <a:gd name="connsiteX12" fmla="*/ 45423 w 243082"/>
                <a:gd name="connsiteY12" fmla="*/ 169444 h 317262"/>
                <a:gd name="connsiteX13" fmla="*/ 29921 w 243082"/>
                <a:gd name="connsiteY13" fmla="*/ 169444 h 317262"/>
                <a:gd name="connsiteX14" fmla="*/ 29921 w 243082"/>
                <a:gd name="connsiteY14" fmla="*/ 192698 h 317262"/>
                <a:gd name="connsiteX15" fmla="*/ 9302 w 243082"/>
                <a:gd name="connsiteY15" fmla="*/ 192698 h 317262"/>
                <a:gd name="connsiteX16" fmla="*/ 9302 w 243082"/>
                <a:gd name="connsiteY16" fmla="*/ 272072 h 317262"/>
                <a:gd name="connsiteX17" fmla="*/ 0 w 243082"/>
                <a:gd name="connsiteY17" fmla="*/ 272072 h 317262"/>
                <a:gd name="connsiteX18" fmla="*/ 0 w 243082"/>
                <a:gd name="connsiteY18" fmla="*/ 183397 h 317262"/>
                <a:gd name="connsiteX19" fmla="*/ 20619 w 243082"/>
                <a:gd name="connsiteY19" fmla="*/ 183397 h 317262"/>
                <a:gd name="connsiteX20" fmla="*/ 20619 w 243082"/>
                <a:gd name="connsiteY20" fmla="*/ 160143 h 317262"/>
                <a:gd name="connsiteX21" fmla="*/ 36122 w 243082"/>
                <a:gd name="connsiteY21" fmla="*/ 160143 h 317262"/>
                <a:gd name="connsiteX22" fmla="*/ 36122 w 243082"/>
                <a:gd name="connsiteY22" fmla="*/ 136889 h 317262"/>
                <a:gd name="connsiteX23" fmla="*/ 54259 w 243082"/>
                <a:gd name="connsiteY23" fmla="*/ 136889 h 317262"/>
                <a:gd name="connsiteX24" fmla="*/ 54259 w 243082"/>
                <a:gd name="connsiteY24" fmla="*/ 85265 h 317262"/>
                <a:gd name="connsiteX25" fmla="*/ 83947 w 243082"/>
                <a:gd name="connsiteY25" fmla="*/ 85265 h 317262"/>
                <a:gd name="connsiteX26" fmla="*/ 83947 w 243082"/>
                <a:gd name="connsiteY26" fmla="*/ 55500 h 317262"/>
                <a:gd name="connsiteX27" fmla="*/ 134331 w 243082"/>
                <a:gd name="connsiteY27" fmla="*/ 55500 h 317262"/>
                <a:gd name="connsiteX28" fmla="*/ 134331 w 243082"/>
                <a:gd name="connsiteY28" fmla="*/ 41315 h 317262"/>
                <a:gd name="connsiteX29" fmla="*/ 167894 w 243082"/>
                <a:gd name="connsiteY29" fmla="*/ 41315 h 317262"/>
                <a:gd name="connsiteX30" fmla="*/ 167894 w 243082"/>
                <a:gd name="connsiteY30" fmla="*/ 0 h 317262"/>
                <a:gd name="connsiteX31" fmla="*/ 243082 w 243082"/>
                <a:gd name="connsiteY31" fmla="*/ 0 h 317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43082" h="317262">
                  <a:moveTo>
                    <a:pt x="243082" y="317262"/>
                  </a:moveTo>
                  <a:lnTo>
                    <a:pt x="233781" y="317262"/>
                  </a:lnTo>
                  <a:lnTo>
                    <a:pt x="233781" y="9302"/>
                  </a:lnTo>
                  <a:lnTo>
                    <a:pt x="177196" y="9302"/>
                  </a:lnTo>
                  <a:lnTo>
                    <a:pt x="177196" y="50616"/>
                  </a:lnTo>
                  <a:lnTo>
                    <a:pt x="143633" y="50616"/>
                  </a:lnTo>
                  <a:lnTo>
                    <a:pt x="143633" y="64801"/>
                  </a:lnTo>
                  <a:lnTo>
                    <a:pt x="93249" y="64801"/>
                  </a:lnTo>
                  <a:lnTo>
                    <a:pt x="93249" y="94566"/>
                  </a:lnTo>
                  <a:lnTo>
                    <a:pt x="63561" y="94566"/>
                  </a:lnTo>
                  <a:lnTo>
                    <a:pt x="63561" y="146190"/>
                  </a:lnTo>
                  <a:lnTo>
                    <a:pt x="45423" y="146190"/>
                  </a:lnTo>
                  <a:lnTo>
                    <a:pt x="45423" y="169444"/>
                  </a:lnTo>
                  <a:lnTo>
                    <a:pt x="29921" y="169444"/>
                  </a:lnTo>
                  <a:lnTo>
                    <a:pt x="29921" y="192698"/>
                  </a:lnTo>
                  <a:lnTo>
                    <a:pt x="9302" y="192698"/>
                  </a:lnTo>
                  <a:lnTo>
                    <a:pt x="9302" y="272072"/>
                  </a:lnTo>
                  <a:lnTo>
                    <a:pt x="0" y="272072"/>
                  </a:lnTo>
                  <a:lnTo>
                    <a:pt x="0" y="183397"/>
                  </a:lnTo>
                  <a:lnTo>
                    <a:pt x="20619" y="183397"/>
                  </a:lnTo>
                  <a:lnTo>
                    <a:pt x="20619" y="160143"/>
                  </a:lnTo>
                  <a:lnTo>
                    <a:pt x="36122" y="160143"/>
                  </a:lnTo>
                  <a:lnTo>
                    <a:pt x="36122" y="136889"/>
                  </a:lnTo>
                  <a:lnTo>
                    <a:pt x="54259" y="136889"/>
                  </a:lnTo>
                  <a:lnTo>
                    <a:pt x="54259" y="85265"/>
                  </a:lnTo>
                  <a:lnTo>
                    <a:pt x="83947" y="85265"/>
                  </a:lnTo>
                  <a:lnTo>
                    <a:pt x="83947" y="55500"/>
                  </a:lnTo>
                  <a:lnTo>
                    <a:pt x="134331" y="55500"/>
                  </a:lnTo>
                  <a:lnTo>
                    <a:pt x="134331" y="41315"/>
                  </a:lnTo>
                  <a:lnTo>
                    <a:pt x="167894" y="41315"/>
                  </a:lnTo>
                  <a:lnTo>
                    <a:pt x="167894" y="0"/>
                  </a:lnTo>
                  <a:lnTo>
                    <a:pt x="243082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" name="任意多边形: 形状 157">
              <a:extLst>
                <a:ext uri="{FF2B5EF4-FFF2-40B4-BE49-F238E27FC236}">
                  <a16:creationId xmlns:a16="http://schemas.microsoft.com/office/drawing/2014/main" id="{5E2895EF-715E-ED57-0D80-C48233EBF932}"/>
                </a:ext>
              </a:extLst>
            </p:cNvPr>
            <p:cNvSpPr/>
            <p:nvPr/>
          </p:nvSpPr>
          <p:spPr>
            <a:xfrm>
              <a:off x="8900344" y="6363041"/>
              <a:ext cx="97667" cy="322455"/>
            </a:xfrm>
            <a:custGeom>
              <a:avLst/>
              <a:gdLst>
                <a:gd name="connsiteX0" fmla="*/ 97667 w 97667"/>
                <a:gd name="connsiteY0" fmla="*/ 322456 h 322455"/>
                <a:gd name="connsiteX1" fmla="*/ 88365 w 97667"/>
                <a:gd name="connsiteY1" fmla="*/ 322456 h 322455"/>
                <a:gd name="connsiteX2" fmla="*/ 88365 w 97667"/>
                <a:gd name="connsiteY2" fmla="*/ 206961 h 322455"/>
                <a:gd name="connsiteX3" fmla="*/ 57360 w 97667"/>
                <a:gd name="connsiteY3" fmla="*/ 206961 h 322455"/>
                <a:gd name="connsiteX4" fmla="*/ 57360 w 97667"/>
                <a:gd name="connsiteY4" fmla="*/ 9302 h 322455"/>
                <a:gd name="connsiteX5" fmla="*/ 0 w 97667"/>
                <a:gd name="connsiteY5" fmla="*/ 9302 h 322455"/>
                <a:gd name="connsiteX6" fmla="*/ 0 w 97667"/>
                <a:gd name="connsiteY6" fmla="*/ 0 h 322455"/>
                <a:gd name="connsiteX7" fmla="*/ 66662 w 97667"/>
                <a:gd name="connsiteY7" fmla="*/ 0 h 322455"/>
                <a:gd name="connsiteX8" fmla="*/ 66662 w 97667"/>
                <a:gd name="connsiteY8" fmla="*/ 197659 h 322455"/>
                <a:gd name="connsiteX9" fmla="*/ 97667 w 97667"/>
                <a:gd name="connsiteY9" fmla="*/ 197659 h 32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67" h="322455">
                  <a:moveTo>
                    <a:pt x="97667" y="322456"/>
                  </a:moveTo>
                  <a:lnTo>
                    <a:pt x="88365" y="322456"/>
                  </a:lnTo>
                  <a:lnTo>
                    <a:pt x="88365" y="206961"/>
                  </a:lnTo>
                  <a:lnTo>
                    <a:pt x="57360" y="206961"/>
                  </a:lnTo>
                  <a:lnTo>
                    <a:pt x="57360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66662" y="0"/>
                  </a:lnTo>
                  <a:lnTo>
                    <a:pt x="66662" y="197659"/>
                  </a:lnTo>
                  <a:lnTo>
                    <a:pt x="97667" y="1976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" name="任意多边形: 形状 158">
              <a:extLst>
                <a:ext uri="{FF2B5EF4-FFF2-40B4-BE49-F238E27FC236}">
                  <a16:creationId xmlns:a16="http://schemas.microsoft.com/office/drawing/2014/main" id="{BCAA1A37-BC7F-1EC9-C754-303C99E95889}"/>
                </a:ext>
              </a:extLst>
            </p:cNvPr>
            <p:cNvSpPr/>
            <p:nvPr/>
          </p:nvSpPr>
          <p:spPr>
            <a:xfrm>
              <a:off x="8975300" y="6383736"/>
              <a:ext cx="124796" cy="301759"/>
            </a:xfrm>
            <a:custGeom>
              <a:avLst/>
              <a:gdLst>
                <a:gd name="connsiteX0" fmla="*/ 124796 w 124796"/>
                <a:gd name="connsiteY0" fmla="*/ 301760 h 301759"/>
                <a:gd name="connsiteX1" fmla="*/ 115495 w 124796"/>
                <a:gd name="connsiteY1" fmla="*/ 301760 h 301759"/>
                <a:gd name="connsiteX2" fmla="*/ 115495 w 124796"/>
                <a:gd name="connsiteY2" fmla="*/ 274087 h 301759"/>
                <a:gd name="connsiteX3" fmla="*/ 70227 w 124796"/>
                <a:gd name="connsiteY3" fmla="*/ 274087 h 301759"/>
                <a:gd name="connsiteX4" fmla="*/ 70227 w 124796"/>
                <a:gd name="connsiteY4" fmla="*/ 9302 h 301759"/>
                <a:gd name="connsiteX5" fmla="*/ 0 w 124796"/>
                <a:gd name="connsiteY5" fmla="*/ 9302 h 301759"/>
                <a:gd name="connsiteX6" fmla="*/ 0 w 124796"/>
                <a:gd name="connsiteY6" fmla="*/ 0 h 301759"/>
                <a:gd name="connsiteX7" fmla="*/ 79529 w 124796"/>
                <a:gd name="connsiteY7" fmla="*/ 0 h 301759"/>
                <a:gd name="connsiteX8" fmla="*/ 79529 w 124796"/>
                <a:gd name="connsiteY8" fmla="*/ 264786 h 301759"/>
                <a:gd name="connsiteX9" fmla="*/ 124796 w 124796"/>
                <a:gd name="connsiteY9" fmla="*/ 264786 h 3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796" h="301759">
                  <a:moveTo>
                    <a:pt x="124796" y="301760"/>
                  </a:moveTo>
                  <a:lnTo>
                    <a:pt x="115495" y="301760"/>
                  </a:lnTo>
                  <a:lnTo>
                    <a:pt x="115495" y="274087"/>
                  </a:lnTo>
                  <a:lnTo>
                    <a:pt x="70227" y="274087"/>
                  </a:lnTo>
                  <a:lnTo>
                    <a:pt x="70227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79529" y="0"/>
                  </a:lnTo>
                  <a:lnTo>
                    <a:pt x="79529" y="264786"/>
                  </a:lnTo>
                  <a:lnTo>
                    <a:pt x="124796" y="26478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" name="任意多边形: 形状 159">
              <a:extLst>
                <a:ext uri="{FF2B5EF4-FFF2-40B4-BE49-F238E27FC236}">
                  <a16:creationId xmlns:a16="http://schemas.microsoft.com/office/drawing/2014/main" id="{99DD4337-039D-5061-DB32-46FE3FDB378A}"/>
                </a:ext>
              </a:extLst>
            </p:cNvPr>
            <p:cNvSpPr/>
            <p:nvPr/>
          </p:nvSpPr>
          <p:spPr>
            <a:xfrm>
              <a:off x="9063122" y="6399239"/>
              <a:ext cx="136423" cy="286257"/>
            </a:xfrm>
            <a:custGeom>
              <a:avLst/>
              <a:gdLst>
                <a:gd name="connsiteX0" fmla="*/ 136424 w 136423"/>
                <a:gd name="connsiteY0" fmla="*/ 286257 h 286257"/>
                <a:gd name="connsiteX1" fmla="*/ 127122 w 136423"/>
                <a:gd name="connsiteY1" fmla="*/ 286257 h 286257"/>
                <a:gd name="connsiteX2" fmla="*/ 127122 w 136423"/>
                <a:gd name="connsiteY2" fmla="*/ 256027 h 286257"/>
                <a:gd name="connsiteX3" fmla="*/ 81932 w 136423"/>
                <a:gd name="connsiteY3" fmla="*/ 256027 h 286257"/>
                <a:gd name="connsiteX4" fmla="*/ 81932 w 136423"/>
                <a:gd name="connsiteY4" fmla="*/ 9302 h 286257"/>
                <a:gd name="connsiteX5" fmla="*/ 0 w 136423"/>
                <a:gd name="connsiteY5" fmla="*/ 9302 h 286257"/>
                <a:gd name="connsiteX6" fmla="*/ 0 w 136423"/>
                <a:gd name="connsiteY6" fmla="*/ 0 h 286257"/>
                <a:gd name="connsiteX7" fmla="*/ 91233 w 136423"/>
                <a:gd name="connsiteY7" fmla="*/ 0 h 286257"/>
                <a:gd name="connsiteX8" fmla="*/ 91233 w 136423"/>
                <a:gd name="connsiteY8" fmla="*/ 246725 h 286257"/>
                <a:gd name="connsiteX9" fmla="*/ 136424 w 136423"/>
                <a:gd name="connsiteY9" fmla="*/ 246725 h 28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423" h="286257">
                  <a:moveTo>
                    <a:pt x="136424" y="286257"/>
                  </a:moveTo>
                  <a:lnTo>
                    <a:pt x="127122" y="286257"/>
                  </a:lnTo>
                  <a:lnTo>
                    <a:pt x="127122" y="256027"/>
                  </a:lnTo>
                  <a:lnTo>
                    <a:pt x="81932" y="256027"/>
                  </a:lnTo>
                  <a:lnTo>
                    <a:pt x="81932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91233" y="0"/>
                  </a:lnTo>
                  <a:lnTo>
                    <a:pt x="91233" y="246725"/>
                  </a:lnTo>
                  <a:lnTo>
                    <a:pt x="136424" y="2467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" name="任意多边形: 形状 160">
              <a:extLst>
                <a:ext uri="{FF2B5EF4-FFF2-40B4-BE49-F238E27FC236}">
                  <a16:creationId xmlns:a16="http://schemas.microsoft.com/office/drawing/2014/main" id="{B74A9BAB-94E9-609E-BC83-E230F659A93C}"/>
                </a:ext>
              </a:extLst>
            </p:cNvPr>
            <p:cNvSpPr/>
            <p:nvPr/>
          </p:nvSpPr>
          <p:spPr>
            <a:xfrm>
              <a:off x="8372478" y="6156390"/>
              <a:ext cx="126889" cy="211301"/>
            </a:xfrm>
            <a:custGeom>
              <a:avLst/>
              <a:gdLst>
                <a:gd name="connsiteX0" fmla="*/ 126889 w 126889"/>
                <a:gd name="connsiteY0" fmla="*/ 211302 h 211301"/>
                <a:gd name="connsiteX1" fmla="*/ 117588 w 126889"/>
                <a:gd name="connsiteY1" fmla="*/ 211302 h 211301"/>
                <a:gd name="connsiteX2" fmla="*/ 117588 w 126889"/>
                <a:gd name="connsiteY2" fmla="*/ 102318 h 211301"/>
                <a:gd name="connsiteX3" fmla="*/ 56817 w 126889"/>
                <a:gd name="connsiteY3" fmla="*/ 102318 h 211301"/>
                <a:gd name="connsiteX4" fmla="*/ 56817 w 126889"/>
                <a:gd name="connsiteY4" fmla="*/ 9302 h 211301"/>
                <a:gd name="connsiteX5" fmla="*/ 9302 w 126889"/>
                <a:gd name="connsiteY5" fmla="*/ 9302 h 211301"/>
                <a:gd name="connsiteX6" fmla="*/ 9302 w 126889"/>
                <a:gd name="connsiteY6" fmla="*/ 71157 h 211301"/>
                <a:gd name="connsiteX7" fmla="*/ 0 w 126889"/>
                <a:gd name="connsiteY7" fmla="*/ 71157 h 211301"/>
                <a:gd name="connsiteX8" fmla="*/ 0 w 126889"/>
                <a:gd name="connsiteY8" fmla="*/ 0 h 211301"/>
                <a:gd name="connsiteX9" fmla="*/ 66119 w 126889"/>
                <a:gd name="connsiteY9" fmla="*/ 0 h 211301"/>
                <a:gd name="connsiteX10" fmla="*/ 66119 w 126889"/>
                <a:gd name="connsiteY10" fmla="*/ 93016 h 211301"/>
                <a:gd name="connsiteX11" fmla="*/ 126889 w 126889"/>
                <a:gd name="connsiteY11" fmla="*/ 93016 h 21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889" h="211301">
                  <a:moveTo>
                    <a:pt x="126889" y="211302"/>
                  </a:moveTo>
                  <a:lnTo>
                    <a:pt x="117588" y="211302"/>
                  </a:lnTo>
                  <a:lnTo>
                    <a:pt x="117588" y="102318"/>
                  </a:lnTo>
                  <a:lnTo>
                    <a:pt x="56817" y="102318"/>
                  </a:lnTo>
                  <a:lnTo>
                    <a:pt x="56817" y="9302"/>
                  </a:lnTo>
                  <a:lnTo>
                    <a:pt x="9302" y="9302"/>
                  </a:lnTo>
                  <a:lnTo>
                    <a:pt x="9302" y="71157"/>
                  </a:lnTo>
                  <a:lnTo>
                    <a:pt x="0" y="71157"/>
                  </a:lnTo>
                  <a:lnTo>
                    <a:pt x="0" y="0"/>
                  </a:lnTo>
                  <a:lnTo>
                    <a:pt x="66119" y="0"/>
                  </a:lnTo>
                  <a:lnTo>
                    <a:pt x="66119" y="93016"/>
                  </a:lnTo>
                  <a:lnTo>
                    <a:pt x="126889" y="9301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" name="任意多边形: 形状 161">
              <a:extLst>
                <a:ext uri="{FF2B5EF4-FFF2-40B4-BE49-F238E27FC236}">
                  <a16:creationId xmlns:a16="http://schemas.microsoft.com/office/drawing/2014/main" id="{56CDE642-78B3-C0D4-7A41-617653177774}"/>
                </a:ext>
              </a:extLst>
            </p:cNvPr>
            <p:cNvSpPr/>
            <p:nvPr/>
          </p:nvSpPr>
          <p:spPr>
            <a:xfrm>
              <a:off x="3661058" y="6598914"/>
              <a:ext cx="244787" cy="6433"/>
            </a:xfrm>
            <a:custGeom>
              <a:avLst/>
              <a:gdLst>
                <a:gd name="connsiteX0" fmla="*/ 0 w 244787"/>
                <a:gd name="connsiteY0" fmla="*/ 0 h 6433"/>
                <a:gd name="connsiteX1" fmla="*/ 244787 w 244787"/>
                <a:gd name="connsiteY1" fmla="*/ 0 h 6433"/>
                <a:gd name="connsiteX2" fmla="*/ 244787 w 244787"/>
                <a:gd name="connsiteY2" fmla="*/ 6433 h 6433"/>
                <a:gd name="connsiteX3" fmla="*/ 0 w 244787"/>
                <a:gd name="connsiteY3" fmla="*/ 6433 h 6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787" h="6433">
                  <a:moveTo>
                    <a:pt x="0" y="0"/>
                  </a:moveTo>
                  <a:lnTo>
                    <a:pt x="244787" y="0"/>
                  </a:lnTo>
                  <a:lnTo>
                    <a:pt x="244787" y="6433"/>
                  </a:lnTo>
                  <a:lnTo>
                    <a:pt x="0" y="643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" name="任意多边形: 形状 162">
              <a:extLst>
                <a:ext uri="{FF2B5EF4-FFF2-40B4-BE49-F238E27FC236}">
                  <a16:creationId xmlns:a16="http://schemas.microsoft.com/office/drawing/2014/main" id="{4E0446B7-0B26-7177-E484-82C65746F4B6}"/>
                </a:ext>
              </a:extLst>
            </p:cNvPr>
            <p:cNvSpPr/>
            <p:nvPr/>
          </p:nvSpPr>
          <p:spPr>
            <a:xfrm>
              <a:off x="3689815" y="6583256"/>
              <a:ext cx="216107" cy="6433"/>
            </a:xfrm>
            <a:custGeom>
              <a:avLst/>
              <a:gdLst>
                <a:gd name="connsiteX0" fmla="*/ 0 w 216107"/>
                <a:gd name="connsiteY0" fmla="*/ 0 h 6433"/>
                <a:gd name="connsiteX1" fmla="*/ 216107 w 216107"/>
                <a:gd name="connsiteY1" fmla="*/ 0 h 6433"/>
                <a:gd name="connsiteX2" fmla="*/ 216107 w 216107"/>
                <a:gd name="connsiteY2" fmla="*/ 6434 h 6433"/>
                <a:gd name="connsiteX3" fmla="*/ 0 w 216107"/>
                <a:gd name="connsiteY3" fmla="*/ 6434 h 6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07" h="6433">
                  <a:moveTo>
                    <a:pt x="0" y="0"/>
                  </a:moveTo>
                  <a:lnTo>
                    <a:pt x="216107" y="0"/>
                  </a:lnTo>
                  <a:lnTo>
                    <a:pt x="216107" y="6434"/>
                  </a:lnTo>
                  <a:lnTo>
                    <a:pt x="0" y="643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" name="任意多边形: 形状 163">
              <a:extLst>
                <a:ext uri="{FF2B5EF4-FFF2-40B4-BE49-F238E27FC236}">
                  <a16:creationId xmlns:a16="http://schemas.microsoft.com/office/drawing/2014/main" id="{7BAA366E-BBB0-CA7C-23F7-AC6FA7F33883}"/>
                </a:ext>
              </a:extLst>
            </p:cNvPr>
            <p:cNvSpPr/>
            <p:nvPr/>
          </p:nvSpPr>
          <p:spPr>
            <a:xfrm>
              <a:off x="3725006" y="6567598"/>
              <a:ext cx="180838" cy="6433"/>
            </a:xfrm>
            <a:custGeom>
              <a:avLst/>
              <a:gdLst>
                <a:gd name="connsiteX0" fmla="*/ 0 w 180838"/>
                <a:gd name="connsiteY0" fmla="*/ 0 h 6433"/>
                <a:gd name="connsiteX1" fmla="*/ 180839 w 180838"/>
                <a:gd name="connsiteY1" fmla="*/ 0 h 6433"/>
                <a:gd name="connsiteX2" fmla="*/ 180839 w 180838"/>
                <a:gd name="connsiteY2" fmla="*/ 6433 h 6433"/>
                <a:gd name="connsiteX3" fmla="*/ 0 w 180838"/>
                <a:gd name="connsiteY3" fmla="*/ 6433 h 6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838" h="6433">
                  <a:moveTo>
                    <a:pt x="0" y="0"/>
                  </a:moveTo>
                  <a:lnTo>
                    <a:pt x="180839" y="0"/>
                  </a:lnTo>
                  <a:lnTo>
                    <a:pt x="180839" y="6433"/>
                  </a:lnTo>
                  <a:lnTo>
                    <a:pt x="0" y="643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" name="任意多边形: 形状 164">
              <a:extLst>
                <a:ext uri="{FF2B5EF4-FFF2-40B4-BE49-F238E27FC236}">
                  <a16:creationId xmlns:a16="http://schemas.microsoft.com/office/drawing/2014/main" id="{4A4A0750-74F8-B42D-8753-18C0123B1FA9}"/>
                </a:ext>
              </a:extLst>
            </p:cNvPr>
            <p:cNvSpPr/>
            <p:nvPr/>
          </p:nvSpPr>
          <p:spPr>
            <a:xfrm>
              <a:off x="3763763" y="6551941"/>
              <a:ext cx="142082" cy="6433"/>
            </a:xfrm>
            <a:custGeom>
              <a:avLst/>
              <a:gdLst>
                <a:gd name="connsiteX0" fmla="*/ 0 w 142082"/>
                <a:gd name="connsiteY0" fmla="*/ 0 h 6433"/>
                <a:gd name="connsiteX1" fmla="*/ 142082 w 142082"/>
                <a:gd name="connsiteY1" fmla="*/ 0 h 6433"/>
                <a:gd name="connsiteX2" fmla="*/ 142082 w 142082"/>
                <a:gd name="connsiteY2" fmla="*/ 6433 h 6433"/>
                <a:gd name="connsiteX3" fmla="*/ 0 w 142082"/>
                <a:gd name="connsiteY3" fmla="*/ 6433 h 6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082" h="6433">
                  <a:moveTo>
                    <a:pt x="0" y="0"/>
                  </a:moveTo>
                  <a:lnTo>
                    <a:pt x="142082" y="0"/>
                  </a:lnTo>
                  <a:lnTo>
                    <a:pt x="142082" y="6433"/>
                  </a:lnTo>
                  <a:lnTo>
                    <a:pt x="0" y="643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" name="任意多边形: 形状 165">
              <a:extLst>
                <a:ext uri="{FF2B5EF4-FFF2-40B4-BE49-F238E27FC236}">
                  <a16:creationId xmlns:a16="http://schemas.microsoft.com/office/drawing/2014/main" id="{7B9B14FA-2F6D-7AF6-0DAA-4A0AB472BD9F}"/>
                </a:ext>
              </a:extLst>
            </p:cNvPr>
            <p:cNvSpPr/>
            <p:nvPr/>
          </p:nvSpPr>
          <p:spPr>
            <a:xfrm>
              <a:off x="3673382" y="5937492"/>
              <a:ext cx="85264" cy="36198"/>
            </a:xfrm>
            <a:custGeom>
              <a:avLst/>
              <a:gdLst>
                <a:gd name="connsiteX0" fmla="*/ 0 w 85264"/>
                <a:gd name="connsiteY0" fmla="*/ 0 h 36198"/>
                <a:gd name="connsiteX1" fmla="*/ 85265 w 85264"/>
                <a:gd name="connsiteY1" fmla="*/ 0 h 36198"/>
                <a:gd name="connsiteX2" fmla="*/ 85265 w 85264"/>
                <a:gd name="connsiteY2" fmla="*/ 36199 h 36198"/>
                <a:gd name="connsiteX3" fmla="*/ 0 w 85264"/>
                <a:gd name="connsiteY3" fmla="*/ 36199 h 3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36198">
                  <a:moveTo>
                    <a:pt x="0" y="0"/>
                  </a:moveTo>
                  <a:lnTo>
                    <a:pt x="85265" y="0"/>
                  </a:lnTo>
                  <a:lnTo>
                    <a:pt x="85265" y="36199"/>
                  </a:lnTo>
                  <a:lnTo>
                    <a:pt x="0" y="3619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7" name="任意多边形: 形状 166">
              <a:extLst>
                <a:ext uri="{FF2B5EF4-FFF2-40B4-BE49-F238E27FC236}">
                  <a16:creationId xmlns:a16="http://schemas.microsoft.com/office/drawing/2014/main" id="{F4AFF301-5EDA-A4D8-2FE6-1C0C5B4DF258}"/>
                </a:ext>
              </a:extLst>
            </p:cNvPr>
            <p:cNvSpPr/>
            <p:nvPr/>
          </p:nvSpPr>
          <p:spPr>
            <a:xfrm>
              <a:off x="4001497" y="6044771"/>
              <a:ext cx="59452" cy="12944"/>
            </a:xfrm>
            <a:custGeom>
              <a:avLst/>
              <a:gdLst>
                <a:gd name="connsiteX0" fmla="*/ 0 w 59452"/>
                <a:gd name="connsiteY0" fmla="*/ 0 h 12944"/>
                <a:gd name="connsiteX1" fmla="*/ 59453 w 59452"/>
                <a:gd name="connsiteY1" fmla="*/ 0 h 12944"/>
                <a:gd name="connsiteX2" fmla="*/ 59453 w 59452"/>
                <a:gd name="connsiteY2" fmla="*/ 12945 h 12944"/>
                <a:gd name="connsiteX3" fmla="*/ 0 w 59452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52" h="12944">
                  <a:moveTo>
                    <a:pt x="0" y="0"/>
                  </a:moveTo>
                  <a:lnTo>
                    <a:pt x="59453" y="0"/>
                  </a:lnTo>
                  <a:lnTo>
                    <a:pt x="59453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8" name="任意多边形: 形状 167">
              <a:extLst>
                <a:ext uri="{FF2B5EF4-FFF2-40B4-BE49-F238E27FC236}">
                  <a16:creationId xmlns:a16="http://schemas.microsoft.com/office/drawing/2014/main" id="{CFA3ACF2-C5AB-D2AD-C608-7C682FD178A4}"/>
                </a:ext>
              </a:extLst>
            </p:cNvPr>
            <p:cNvSpPr/>
            <p:nvPr/>
          </p:nvSpPr>
          <p:spPr>
            <a:xfrm>
              <a:off x="4001497" y="6066087"/>
              <a:ext cx="68444" cy="12944"/>
            </a:xfrm>
            <a:custGeom>
              <a:avLst/>
              <a:gdLst>
                <a:gd name="connsiteX0" fmla="*/ 0 w 68444"/>
                <a:gd name="connsiteY0" fmla="*/ 0 h 12944"/>
                <a:gd name="connsiteX1" fmla="*/ 68444 w 68444"/>
                <a:gd name="connsiteY1" fmla="*/ 0 h 12944"/>
                <a:gd name="connsiteX2" fmla="*/ 68444 w 68444"/>
                <a:gd name="connsiteY2" fmla="*/ 12945 h 12944"/>
                <a:gd name="connsiteX3" fmla="*/ 0 w 68444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444" h="12944">
                  <a:moveTo>
                    <a:pt x="0" y="0"/>
                  </a:moveTo>
                  <a:lnTo>
                    <a:pt x="68444" y="0"/>
                  </a:lnTo>
                  <a:lnTo>
                    <a:pt x="68444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9" name="任意多边形: 形状 168">
              <a:extLst>
                <a:ext uri="{FF2B5EF4-FFF2-40B4-BE49-F238E27FC236}">
                  <a16:creationId xmlns:a16="http://schemas.microsoft.com/office/drawing/2014/main" id="{4E63660C-1507-976A-92FD-0EDFC0CE4455}"/>
                </a:ext>
              </a:extLst>
            </p:cNvPr>
            <p:cNvSpPr/>
            <p:nvPr/>
          </p:nvSpPr>
          <p:spPr>
            <a:xfrm>
              <a:off x="4001497" y="6087403"/>
              <a:ext cx="81389" cy="12944"/>
            </a:xfrm>
            <a:custGeom>
              <a:avLst/>
              <a:gdLst>
                <a:gd name="connsiteX0" fmla="*/ 0 w 81389"/>
                <a:gd name="connsiteY0" fmla="*/ 0 h 12944"/>
                <a:gd name="connsiteX1" fmla="*/ 81389 w 81389"/>
                <a:gd name="connsiteY1" fmla="*/ 0 h 12944"/>
                <a:gd name="connsiteX2" fmla="*/ 81389 w 81389"/>
                <a:gd name="connsiteY2" fmla="*/ 12945 h 12944"/>
                <a:gd name="connsiteX3" fmla="*/ 0 w 8138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89" h="12944">
                  <a:moveTo>
                    <a:pt x="0" y="0"/>
                  </a:moveTo>
                  <a:lnTo>
                    <a:pt x="81389" y="0"/>
                  </a:lnTo>
                  <a:lnTo>
                    <a:pt x="8138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0" name="任意多边形: 形状 169">
              <a:extLst>
                <a:ext uri="{FF2B5EF4-FFF2-40B4-BE49-F238E27FC236}">
                  <a16:creationId xmlns:a16="http://schemas.microsoft.com/office/drawing/2014/main" id="{215F2C90-D40D-29A1-7276-2D8ECB1ABFCE}"/>
                </a:ext>
              </a:extLst>
            </p:cNvPr>
            <p:cNvSpPr/>
            <p:nvPr/>
          </p:nvSpPr>
          <p:spPr>
            <a:xfrm>
              <a:off x="4001497" y="6108719"/>
              <a:ext cx="87202" cy="12944"/>
            </a:xfrm>
            <a:custGeom>
              <a:avLst/>
              <a:gdLst>
                <a:gd name="connsiteX0" fmla="*/ 0 w 87202"/>
                <a:gd name="connsiteY0" fmla="*/ 0 h 12944"/>
                <a:gd name="connsiteX1" fmla="*/ 87203 w 87202"/>
                <a:gd name="connsiteY1" fmla="*/ 0 h 12944"/>
                <a:gd name="connsiteX2" fmla="*/ 87203 w 87202"/>
                <a:gd name="connsiteY2" fmla="*/ 12945 h 12944"/>
                <a:gd name="connsiteX3" fmla="*/ 0 w 87202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202" h="12944">
                  <a:moveTo>
                    <a:pt x="0" y="0"/>
                  </a:moveTo>
                  <a:lnTo>
                    <a:pt x="87203" y="0"/>
                  </a:lnTo>
                  <a:lnTo>
                    <a:pt x="87203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" name="任意多边形: 形状 170">
              <a:extLst>
                <a:ext uri="{FF2B5EF4-FFF2-40B4-BE49-F238E27FC236}">
                  <a16:creationId xmlns:a16="http://schemas.microsoft.com/office/drawing/2014/main" id="{86C2A76B-DDF0-A0E7-F30F-CBB1C84F71CD}"/>
                </a:ext>
              </a:extLst>
            </p:cNvPr>
            <p:cNvSpPr/>
            <p:nvPr/>
          </p:nvSpPr>
          <p:spPr>
            <a:xfrm>
              <a:off x="4001497" y="6130035"/>
              <a:ext cx="100767" cy="12944"/>
            </a:xfrm>
            <a:custGeom>
              <a:avLst/>
              <a:gdLst>
                <a:gd name="connsiteX0" fmla="*/ 0 w 100767"/>
                <a:gd name="connsiteY0" fmla="*/ 0 h 12944"/>
                <a:gd name="connsiteX1" fmla="*/ 100767 w 100767"/>
                <a:gd name="connsiteY1" fmla="*/ 0 h 12944"/>
                <a:gd name="connsiteX2" fmla="*/ 100767 w 100767"/>
                <a:gd name="connsiteY2" fmla="*/ 12945 h 12944"/>
                <a:gd name="connsiteX3" fmla="*/ 0 w 100767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67" h="12944">
                  <a:moveTo>
                    <a:pt x="0" y="0"/>
                  </a:moveTo>
                  <a:lnTo>
                    <a:pt x="100767" y="0"/>
                  </a:lnTo>
                  <a:lnTo>
                    <a:pt x="100767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2" name="任意多边形: 形状 171">
              <a:extLst>
                <a:ext uri="{FF2B5EF4-FFF2-40B4-BE49-F238E27FC236}">
                  <a16:creationId xmlns:a16="http://schemas.microsoft.com/office/drawing/2014/main" id="{A6F7ACC2-51A9-AFF5-87EA-A6E546EAE1F0}"/>
                </a:ext>
              </a:extLst>
            </p:cNvPr>
            <p:cNvSpPr/>
            <p:nvPr/>
          </p:nvSpPr>
          <p:spPr>
            <a:xfrm>
              <a:off x="4001497" y="6151351"/>
              <a:ext cx="100767" cy="12944"/>
            </a:xfrm>
            <a:custGeom>
              <a:avLst/>
              <a:gdLst>
                <a:gd name="connsiteX0" fmla="*/ 0 w 100767"/>
                <a:gd name="connsiteY0" fmla="*/ 0 h 12944"/>
                <a:gd name="connsiteX1" fmla="*/ 100767 w 100767"/>
                <a:gd name="connsiteY1" fmla="*/ 0 h 12944"/>
                <a:gd name="connsiteX2" fmla="*/ 100767 w 100767"/>
                <a:gd name="connsiteY2" fmla="*/ 12945 h 12944"/>
                <a:gd name="connsiteX3" fmla="*/ 0 w 100767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67" h="12944">
                  <a:moveTo>
                    <a:pt x="0" y="0"/>
                  </a:moveTo>
                  <a:lnTo>
                    <a:pt x="100767" y="0"/>
                  </a:lnTo>
                  <a:lnTo>
                    <a:pt x="100767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3" name="任意多边形: 形状 172">
              <a:extLst>
                <a:ext uri="{FF2B5EF4-FFF2-40B4-BE49-F238E27FC236}">
                  <a16:creationId xmlns:a16="http://schemas.microsoft.com/office/drawing/2014/main" id="{3C52E95B-0B27-E28C-D652-7C5331927BFD}"/>
                </a:ext>
              </a:extLst>
            </p:cNvPr>
            <p:cNvSpPr/>
            <p:nvPr/>
          </p:nvSpPr>
          <p:spPr>
            <a:xfrm>
              <a:off x="4001497" y="6172668"/>
              <a:ext cx="100767" cy="12944"/>
            </a:xfrm>
            <a:custGeom>
              <a:avLst/>
              <a:gdLst>
                <a:gd name="connsiteX0" fmla="*/ 0 w 100767"/>
                <a:gd name="connsiteY0" fmla="*/ 0 h 12944"/>
                <a:gd name="connsiteX1" fmla="*/ 100767 w 100767"/>
                <a:gd name="connsiteY1" fmla="*/ 0 h 12944"/>
                <a:gd name="connsiteX2" fmla="*/ 100767 w 100767"/>
                <a:gd name="connsiteY2" fmla="*/ 12945 h 12944"/>
                <a:gd name="connsiteX3" fmla="*/ 0 w 100767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67" h="12944">
                  <a:moveTo>
                    <a:pt x="0" y="0"/>
                  </a:moveTo>
                  <a:lnTo>
                    <a:pt x="100767" y="0"/>
                  </a:lnTo>
                  <a:lnTo>
                    <a:pt x="100767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4" name="任意多边形: 形状 173">
              <a:extLst>
                <a:ext uri="{FF2B5EF4-FFF2-40B4-BE49-F238E27FC236}">
                  <a16:creationId xmlns:a16="http://schemas.microsoft.com/office/drawing/2014/main" id="{02330F07-10D4-29DF-0F2F-C75CC1ADECDE}"/>
                </a:ext>
              </a:extLst>
            </p:cNvPr>
            <p:cNvSpPr/>
            <p:nvPr/>
          </p:nvSpPr>
          <p:spPr>
            <a:xfrm>
              <a:off x="4001497" y="6193984"/>
              <a:ext cx="100767" cy="12944"/>
            </a:xfrm>
            <a:custGeom>
              <a:avLst/>
              <a:gdLst>
                <a:gd name="connsiteX0" fmla="*/ 0 w 100767"/>
                <a:gd name="connsiteY0" fmla="*/ 0 h 12944"/>
                <a:gd name="connsiteX1" fmla="*/ 100767 w 100767"/>
                <a:gd name="connsiteY1" fmla="*/ 0 h 12944"/>
                <a:gd name="connsiteX2" fmla="*/ 100767 w 100767"/>
                <a:gd name="connsiteY2" fmla="*/ 12945 h 12944"/>
                <a:gd name="connsiteX3" fmla="*/ 0 w 100767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67" h="12944">
                  <a:moveTo>
                    <a:pt x="0" y="0"/>
                  </a:moveTo>
                  <a:lnTo>
                    <a:pt x="100767" y="0"/>
                  </a:lnTo>
                  <a:lnTo>
                    <a:pt x="100767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5" name="任意多边形: 形状 174">
              <a:extLst>
                <a:ext uri="{FF2B5EF4-FFF2-40B4-BE49-F238E27FC236}">
                  <a16:creationId xmlns:a16="http://schemas.microsoft.com/office/drawing/2014/main" id="{B92416EA-6574-7AE9-4C60-AEE5E5E61402}"/>
                </a:ext>
              </a:extLst>
            </p:cNvPr>
            <p:cNvSpPr/>
            <p:nvPr/>
          </p:nvSpPr>
          <p:spPr>
            <a:xfrm>
              <a:off x="4001497" y="6215300"/>
              <a:ext cx="100767" cy="12944"/>
            </a:xfrm>
            <a:custGeom>
              <a:avLst/>
              <a:gdLst>
                <a:gd name="connsiteX0" fmla="*/ 0 w 100767"/>
                <a:gd name="connsiteY0" fmla="*/ 0 h 12944"/>
                <a:gd name="connsiteX1" fmla="*/ 100767 w 100767"/>
                <a:gd name="connsiteY1" fmla="*/ 0 h 12944"/>
                <a:gd name="connsiteX2" fmla="*/ 100767 w 100767"/>
                <a:gd name="connsiteY2" fmla="*/ 12945 h 12944"/>
                <a:gd name="connsiteX3" fmla="*/ 0 w 100767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67" h="12944">
                  <a:moveTo>
                    <a:pt x="0" y="0"/>
                  </a:moveTo>
                  <a:lnTo>
                    <a:pt x="100767" y="0"/>
                  </a:lnTo>
                  <a:lnTo>
                    <a:pt x="100767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6" name="任意多边形: 形状 175">
              <a:extLst>
                <a:ext uri="{FF2B5EF4-FFF2-40B4-BE49-F238E27FC236}">
                  <a16:creationId xmlns:a16="http://schemas.microsoft.com/office/drawing/2014/main" id="{4B86D861-88E9-CF92-97C8-E576579353C9}"/>
                </a:ext>
              </a:extLst>
            </p:cNvPr>
            <p:cNvSpPr/>
            <p:nvPr/>
          </p:nvSpPr>
          <p:spPr>
            <a:xfrm>
              <a:off x="4001497" y="6236616"/>
              <a:ext cx="100767" cy="12944"/>
            </a:xfrm>
            <a:custGeom>
              <a:avLst/>
              <a:gdLst>
                <a:gd name="connsiteX0" fmla="*/ 0 w 100767"/>
                <a:gd name="connsiteY0" fmla="*/ 0 h 12944"/>
                <a:gd name="connsiteX1" fmla="*/ 100767 w 100767"/>
                <a:gd name="connsiteY1" fmla="*/ 0 h 12944"/>
                <a:gd name="connsiteX2" fmla="*/ 100767 w 100767"/>
                <a:gd name="connsiteY2" fmla="*/ 12945 h 12944"/>
                <a:gd name="connsiteX3" fmla="*/ 0 w 100767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67" h="12944">
                  <a:moveTo>
                    <a:pt x="0" y="0"/>
                  </a:moveTo>
                  <a:lnTo>
                    <a:pt x="100767" y="0"/>
                  </a:lnTo>
                  <a:lnTo>
                    <a:pt x="100767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7" name="任意多边形: 形状 176">
              <a:extLst>
                <a:ext uri="{FF2B5EF4-FFF2-40B4-BE49-F238E27FC236}">
                  <a16:creationId xmlns:a16="http://schemas.microsoft.com/office/drawing/2014/main" id="{78E3F916-7A8F-CA90-DD33-BF1A69A3F706}"/>
                </a:ext>
              </a:extLst>
            </p:cNvPr>
            <p:cNvSpPr/>
            <p:nvPr/>
          </p:nvSpPr>
          <p:spPr>
            <a:xfrm>
              <a:off x="4001497" y="6257932"/>
              <a:ext cx="100767" cy="12944"/>
            </a:xfrm>
            <a:custGeom>
              <a:avLst/>
              <a:gdLst>
                <a:gd name="connsiteX0" fmla="*/ 0 w 100767"/>
                <a:gd name="connsiteY0" fmla="*/ 0 h 12944"/>
                <a:gd name="connsiteX1" fmla="*/ 100767 w 100767"/>
                <a:gd name="connsiteY1" fmla="*/ 0 h 12944"/>
                <a:gd name="connsiteX2" fmla="*/ 100767 w 100767"/>
                <a:gd name="connsiteY2" fmla="*/ 12945 h 12944"/>
                <a:gd name="connsiteX3" fmla="*/ 0 w 100767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67" h="12944">
                  <a:moveTo>
                    <a:pt x="0" y="0"/>
                  </a:moveTo>
                  <a:lnTo>
                    <a:pt x="100767" y="0"/>
                  </a:lnTo>
                  <a:lnTo>
                    <a:pt x="100767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8" name="任意多边形: 形状 177">
              <a:extLst>
                <a:ext uri="{FF2B5EF4-FFF2-40B4-BE49-F238E27FC236}">
                  <a16:creationId xmlns:a16="http://schemas.microsoft.com/office/drawing/2014/main" id="{69F1EA1C-EABB-483C-F333-FD1448B81C75}"/>
                </a:ext>
              </a:extLst>
            </p:cNvPr>
            <p:cNvSpPr/>
            <p:nvPr/>
          </p:nvSpPr>
          <p:spPr>
            <a:xfrm>
              <a:off x="4200473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9" name="任意多边形: 形状 178">
              <a:extLst>
                <a:ext uri="{FF2B5EF4-FFF2-40B4-BE49-F238E27FC236}">
                  <a16:creationId xmlns:a16="http://schemas.microsoft.com/office/drawing/2014/main" id="{DEB8C674-9DDF-74F1-7DAB-3130EAA09E49}"/>
                </a:ext>
              </a:extLst>
            </p:cNvPr>
            <p:cNvSpPr/>
            <p:nvPr/>
          </p:nvSpPr>
          <p:spPr>
            <a:xfrm>
              <a:off x="4200473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0" name="任意多边形: 形状 179">
              <a:extLst>
                <a:ext uri="{FF2B5EF4-FFF2-40B4-BE49-F238E27FC236}">
                  <a16:creationId xmlns:a16="http://schemas.microsoft.com/office/drawing/2014/main" id="{8BA82FEA-99A1-494F-7DE6-B02F19A5DF2E}"/>
                </a:ext>
              </a:extLst>
            </p:cNvPr>
            <p:cNvSpPr/>
            <p:nvPr/>
          </p:nvSpPr>
          <p:spPr>
            <a:xfrm>
              <a:off x="4247912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1" name="任意多边形: 形状 180">
              <a:extLst>
                <a:ext uri="{FF2B5EF4-FFF2-40B4-BE49-F238E27FC236}">
                  <a16:creationId xmlns:a16="http://schemas.microsoft.com/office/drawing/2014/main" id="{95832FFD-5D36-DEB4-658F-8D4A58B6C4EC}"/>
                </a:ext>
              </a:extLst>
            </p:cNvPr>
            <p:cNvSpPr/>
            <p:nvPr/>
          </p:nvSpPr>
          <p:spPr>
            <a:xfrm>
              <a:off x="4247912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2" name="任意多边形: 形状 181">
              <a:extLst>
                <a:ext uri="{FF2B5EF4-FFF2-40B4-BE49-F238E27FC236}">
                  <a16:creationId xmlns:a16="http://schemas.microsoft.com/office/drawing/2014/main" id="{660BE8CD-CB2E-9181-D830-A846CEA4CECC}"/>
                </a:ext>
              </a:extLst>
            </p:cNvPr>
            <p:cNvSpPr/>
            <p:nvPr/>
          </p:nvSpPr>
          <p:spPr>
            <a:xfrm>
              <a:off x="4295427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3" name="任意多边形: 形状 182">
              <a:extLst>
                <a:ext uri="{FF2B5EF4-FFF2-40B4-BE49-F238E27FC236}">
                  <a16:creationId xmlns:a16="http://schemas.microsoft.com/office/drawing/2014/main" id="{B07BC463-F409-CFB3-3024-3B51CA1786F1}"/>
                </a:ext>
              </a:extLst>
            </p:cNvPr>
            <p:cNvSpPr/>
            <p:nvPr/>
          </p:nvSpPr>
          <p:spPr>
            <a:xfrm>
              <a:off x="4295427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4" name="任意多边形: 形状 183">
              <a:extLst>
                <a:ext uri="{FF2B5EF4-FFF2-40B4-BE49-F238E27FC236}">
                  <a16:creationId xmlns:a16="http://schemas.microsoft.com/office/drawing/2014/main" id="{EAD62B10-D4AC-9E1A-2AE7-0F94BBC1B107}"/>
                </a:ext>
              </a:extLst>
            </p:cNvPr>
            <p:cNvSpPr/>
            <p:nvPr/>
          </p:nvSpPr>
          <p:spPr>
            <a:xfrm>
              <a:off x="4342866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5" name="任意多边形: 形状 184">
              <a:extLst>
                <a:ext uri="{FF2B5EF4-FFF2-40B4-BE49-F238E27FC236}">
                  <a16:creationId xmlns:a16="http://schemas.microsoft.com/office/drawing/2014/main" id="{EAC33440-82AC-0395-A5C1-D890789D7307}"/>
                </a:ext>
              </a:extLst>
            </p:cNvPr>
            <p:cNvSpPr/>
            <p:nvPr/>
          </p:nvSpPr>
          <p:spPr>
            <a:xfrm>
              <a:off x="4342866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6" name="任意多边形: 形状 185">
              <a:extLst>
                <a:ext uri="{FF2B5EF4-FFF2-40B4-BE49-F238E27FC236}">
                  <a16:creationId xmlns:a16="http://schemas.microsoft.com/office/drawing/2014/main" id="{FAF354EF-1E5A-66E1-9A06-734FC55149AA}"/>
                </a:ext>
              </a:extLst>
            </p:cNvPr>
            <p:cNvSpPr/>
            <p:nvPr/>
          </p:nvSpPr>
          <p:spPr>
            <a:xfrm>
              <a:off x="4390381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7" name="任意多边形: 形状 186">
              <a:extLst>
                <a:ext uri="{FF2B5EF4-FFF2-40B4-BE49-F238E27FC236}">
                  <a16:creationId xmlns:a16="http://schemas.microsoft.com/office/drawing/2014/main" id="{96EC38B1-7720-AA00-91AD-FCD0E439CE10}"/>
                </a:ext>
              </a:extLst>
            </p:cNvPr>
            <p:cNvSpPr/>
            <p:nvPr/>
          </p:nvSpPr>
          <p:spPr>
            <a:xfrm>
              <a:off x="4390381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8" name="任意多边形: 形状 187">
              <a:extLst>
                <a:ext uri="{FF2B5EF4-FFF2-40B4-BE49-F238E27FC236}">
                  <a16:creationId xmlns:a16="http://schemas.microsoft.com/office/drawing/2014/main" id="{87B29696-F5A6-44FE-10F7-5E46A0195FD3}"/>
                </a:ext>
              </a:extLst>
            </p:cNvPr>
            <p:cNvSpPr/>
            <p:nvPr/>
          </p:nvSpPr>
          <p:spPr>
            <a:xfrm>
              <a:off x="4437820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9" name="任意多边形: 形状 188">
              <a:extLst>
                <a:ext uri="{FF2B5EF4-FFF2-40B4-BE49-F238E27FC236}">
                  <a16:creationId xmlns:a16="http://schemas.microsoft.com/office/drawing/2014/main" id="{830249D5-CC93-FC81-F5C6-C43D78A8091B}"/>
                </a:ext>
              </a:extLst>
            </p:cNvPr>
            <p:cNvSpPr/>
            <p:nvPr/>
          </p:nvSpPr>
          <p:spPr>
            <a:xfrm>
              <a:off x="4437820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0" name="任意多边形: 形状 189">
              <a:extLst>
                <a:ext uri="{FF2B5EF4-FFF2-40B4-BE49-F238E27FC236}">
                  <a16:creationId xmlns:a16="http://schemas.microsoft.com/office/drawing/2014/main" id="{94A7988B-5092-D47D-2DDE-7575A30DF880}"/>
                </a:ext>
              </a:extLst>
            </p:cNvPr>
            <p:cNvSpPr/>
            <p:nvPr/>
          </p:nvSpPr>
          <p:spPr>
            <a:xfrm>
              <a:off x="4485335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1" name="任意多边形: 形状 190">
              <a:extLst>
                <a:ext uri="{FF2B5EF4-FFF2-40B4-BE49-F238E27FC236}">
                  <a16:creationId xmlns:a16="http://schemas.microsoft.com/office/drawing/2014/main" id="{A8752117-7B24-2962-A9B9-4015A05EDCA6}"/>
                </a:ext>
              </a:extLst>
            </p:cNvPr>
            <p:cNvSpPr/>
            <p:nvPr/>
          </p:nvSpPr>
          <p:spPr>
            <a:xfrm>
              <a:off x="4485335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2" name="任意多边形: 形状 191">
              <a:extLst>
                <a:ext uri="{FF2B5EF4-FFF2-40B4-BE49-F238E27FC236}">
                  <a16:creationId xmlns:a16="http://schemas.microsoft.com/office/drawing/2014/main" id="{BC31C959-6080-DA82-D3CE-7B39478A8758}"/>
                </a:ext>
              </a:extLst>
            </p:cNvPr>
            <p:cNvSpPr/>
            <p:nvPr/>
          </p:nvSpPr>
          <p:spPr>
            <a:xfrm>
              <a:off x="4532773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3" name="任意多边形: 形状 192">
              <a:extLst>
                <a:ext uri="{FF2B5EF4-FFF2-40B4-BE49-F238E27FC236}">
                  <a16:creationId xmlns:a16="http://schemas.microsoft.com/office/drawing/2014/main" id="{E0799FB2-976D-B8DD-9F7E-46463DE5BCCC}"/>
                </a:ext>
              </a:extLst>
            </p:cNvPr>
            <p:cNvSpPr/>
            <p:nvPr/>
          </p:nvSpPr>
          <p:spPr>
            <a:xfrm>
              <a:off x="4532773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" name="任意多边形: 形状 193">
              <a:extLst>
                <a:ext uri="{FF2B5EF4-FFF2-40B4-BE49-F238E27FC236}">
                  <a16:creationId xmlns:a16="http://schemas.microsoft.com/office/drawing/2014/main" id="{9C1C2E18-0768-2D86-76FC-1D0A47DD8EF5}"/>
                </a:ext>
              </a:extLst>
            </p:cNvPr>
            <p:cNvSpPr/>
            <p:nvPr/>
          </p:nvSpPr>
          <p:spPr>
            <a:xfrm>
              <a:off x="4580289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" name="任意多边形: 形状 194">
              <a:extLst>
                <a:ext uri="{FF2B5EF4-FFF2-40B4-BE49-F238E27FC236}">
                  <a16:creationId xmlns:a16="http://schemas.microsoft.com/office/drawing/2014/main" id="{361DFCD1-F69B-99D4-362B-4D1D00F79834}"/>
                </a:ext>
              </a:extLst>
            </p:cNvPr>
            <p:cNvSpPr/>
            <p:nvPr/>
          </p:nvSpPr>
          <p:spPr>
            <a:xfrm>
              <a:off x="4580289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6" name="任意多边形: 形状 195">
              <a:extLst>
                <a:ext uri="{FF2B5EF4-FFF2-40B4-BE49-F238E27FC236}">
                  <a16:creationId xmlns:a16="http://schemas.microsoft.com/office/drawing/2014/main" id="{DAD8235C-591D-19D6-EBB3-57257EA62574}"/>
                </a:ext>
              </a:extLst>
            </p:cNvPr>
            <p:cNvSpPr/>
            <p:nvPr/>
          </p:nvSpPr>
          <p:spPr>
            <a:xfrm>
              <a:off x="4627727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7" name="任意多边形: 形状 196">
              <a:extLst>
                <a:ext uri="{FF2B5EF4-FFF2-40B4-BE49-F238E27FC236}">
                  <a16:creationId xmlns:a16="http://schemas.microsoft.com/office/drawing/2014/main" id="{D885038A-9892-3A8E-C62E-DEE46034BE88}"/>
                </a:ext>
              </a:extLst>
            </p:cNvPr>
            <p:cNvSpPr/>
            <p:nvPr/>
          </p:nvSpPr>
          <p:spPr>
            <a:xfrm>
              <a:off x="4627727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8" name="任意多边形: 形状 197">
              <a:extLst>
                <a:ext uri="{FF2B5EF4-FFF2-40B4-BE49-F238E27FC236}">
                  <a16:creationId xmlns:a16="http://schemas.microsoft.com/office/drawing/2014/main" id="{1B3236E7-0757-9ED7-CB72-9C300D00DF16}"/>
                </a:ext>
              </a:extLst>
            </p:cNvPr>
            <p:cNvSpPr/>
            <p:nvPr/>
          </p:nvSpPr>
          <p:spPr>
            <a:xfrm>
              <a:off x="4675243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9" name="任意多边形: 形状 198">
              <a:extLst>
                <a:ext uri="{FF2B5EF4-FFF2-40B4-BE49-F238E27FC236}">
                  <a16:creationId xmlns:a16="http://schemas.microsoft.com/office/drawing/2014/main" id="{38E917D4-72F7-AB9C-8294-121F64692153}"/>
                </a:ext>
              </a:extLst>
            </p:cNvPr>
            <p:cNvSpPr/>
            <p:nvPr/>
          </p:nvSpPr>
          <p:spPr>
            <a:xfrm>
              <a:off x="4675243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0" name="任意多边形: 形状 199">
              <a:extLst>
                <a:ext uri="{FF2B5EF4-FFF2-40B4-BE49-F238E27FC236}">
                  <a16:creationId xmlns:a16="http://schemas.microsoft.com/office/drawing/2014/main" id="{F4AC2E8F-FC32-2638-8F4B-B5982DEC71E2}"/>
                </a:ext>
              </a:extLst>
            </p:cNvPr>
            <p:cNvSpPr/>
            <p:nvPr/>
          </p:nvSpPr>
          <p:spPr>
            <a:xfrm>
              <a:off x="4722681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1" name="任意多边形: 形状 200">
              <a:extLst>
                <a:ext uri="{FF2B5EF4-FFF2-40B4-BE49-F238E27FC236}">
                  <a16:creationId xmlns:a16="http://schemas.microsoft.com/office/drawing/2014/main" id="{E53F890E-512F-65D0-80A0-B205057565E5}"/>
                </a:ext>
              </a:extLst>
            </p:cNvPr>
            <p:cNvSpPr/>
            <p:nvPr/>
          </p:nvSpPr>
          <p:spPr>
            <a:xfrm>
              <a:off x="4722681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2" name="任意多边形: 形状 201">
              <a:extLst>
                <a:ext uri="{FF2B5EF4-FFF2-40B4-BE49-F238E27FC236}">
                  <a16:creationId xmlns:a16="http://schemas.microsoft.com/office/drawing/2014/main" id="{11423DE4-E45A-3BB8-BFA0-1670947DEAEA}"/>
                </a:ext>
              </a:extLst>
            </p:cNvPr>
            <p:cNvSpPr/>
            <p:nvPr/>
          </p:nvSpPr>
          <p:spPr>
            <a:xfrm>
              <a:off x="4484715" y="6063684"/>
              <a:ext cx="237423" cy="9301"/>
            </a:xfrm>
            <a:custGeom>
              <a:avLst/>
              <a:gdLst>
                <a:gd name="connsiteX0" fmla="*/ 0 w 237423"/>
                <a:gd name="connsiteY0" fmla="*/ 0 h 9301"/>
                <a:gd name="connsiteX1" fmla="*/ 237424 w 237423"/>
                <a:gd name="connsiteY1" fmla="*/ 0 h 9301"/>
                <a:gd name="connsiteX2" fmla="*/ 237424 w 237423"/>
                <a:gd name="connsiteY2" fmla="*/ 9302 h 9301"/>
                <a:gd name="connsiteX3" fmla="*/ 0 w 237423"/>
                <a:gd name="connsiteY3" fmla="*/ 9302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7423" h="9301">
                  <a:moveTo>
                    <a:pt x="0" y="0"/>
                  </a:moveTo>
                  <a:lnTo>
                    <a:pt x="237424" y="0"/>
                  </a:lnTo>
                  <a:lnTo>
                    <a:pt x="237424" y="9302"/>
                  </a:lnTo>
                  <a:lnTo>
                    <a:pt x="0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3" name="任意多边形: 形状 202">
              <a:extLst>
                <a:ext uri="{FF2B5EF4-FFF2-40B4-BE49-F238E27FC236}">
                  <a16:creationId xmlns:a16="http://schemas.microsoft.com/office/drawing/2014/main" id="{6D781AC4-E480-A952-8548-8BC19CD8E35E}"/>
                </a:ext>
              </a:extLst>
            </p:cNvPr>
            <p:cNvSpPr/>
            <p:nvPr/>
          </p:nvSpPr>
          <p:spPr>
            <a:xfrm>
              <a:off x="4484715" y="6170265"/>
              <a:ext cx="237423" cy="9301"/>
            </a:xfrm>
            <a:custGeom>
              <a:avLst/>
              <a:gdLst>
                <a:gd name="connsiteX0" fmla="*/ 0 w 237423"/>
                <a:gd name="connsiteY0" fmla="*/ 0 h 9301"/>
                <a:gd name="connsiteX1" fmla="*/ 237424 w 237423"/>
                <a:gd name="connsiteY1" fmla="*/ 0 h 9301"/>
                <a:gd name="connsiteX2" fmla="*/ 237424 w 237423"/>
                <a:gd name="connsiteY2" fmla="*/ 9302 h 9301"/>
                <a:gd name="connsiteX3" fmla="*/ 0 w 237423"/>
                <a:gd name="connsiteY3" fmla="*/ 9302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7423" h="9301">
                  <a:moveTo>
                    <a:pt x="0" y="0"/>
                  </a:moveTo>
                  <a:lnTo>
                    <a:pt x="237424" y="0"/>
                  </a:lnTo>
                  <a:lnTo>
                    <a:pt x="237424" y="9302"/>
                  </a:lnTo>
                  <a:lnTo>
                    <a:pt x="0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4" name="任意多边形: 形状 203">
              <a:extLst>
                <a:ext uri="{FF2B5EF4-FFF2-40B4-BE49-F238E27FC236}">
                  <a16:creationId xmlns:a16="http://schemas.microsoft.com/office/drawing/2014/main" id="{1C646A87-6BF0-1EE7-6675-E8DD3BA5F7CB}"/>
                </a:ext>
              </a:extLst>
            </p:cNvPr>
            <p:cNvSpPr/>
            <p:nvPr/>
          </p:nvSpPr>
          <p:spPr>
            <a:xfrm>
              <a:off x="4521146" y="6031593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5" name="任意多边形: 形状 204">
              <a:extLst>
                <a:ext uri="{FF2B5EF4-FFF2-40B4-BE49-F238E27FC236}">
                  <a16:creationId xmlns:a16="http://schemas.microsoft.com/office/drawing/2014/main" id="{E37F52F3-3467-1DE6-D321-855404C27501}"/>
                </a:ext>
              </a:extLst>
            </p:cNvPr>
            <p:cNvSpPr/>
            <p:nvPr/>
          </p:nvSpPr>
          <p:spPr>
            <a:xfrm>
              <a:off x="4550369" y="6031593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6" name="任意多边形: 形状 205">
              <a:extLst>
                <a:ext uri="{FF2B5EF4-FFF2-40B4-BE49-F238E27FC236}">
                  <a16:creationId xmlns:a16="http://schemas.microsoft.com/office/drawing/2014/main" id="{F89073E5-3375-53AD-5E93-4E02B92D92E2}"/>
                </a:ext>
              </a:extLst>
            </p:cNvPr>
            <p:cNvSpPr/>
            <p:nvPr/>
          </p:nvSpPr>
          <p:spPr>
            <a:xfrm>
              <a:off x="4579592" y="6031593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7" name="任意多边形: 形状 206">
              <a:extLst>
                <a:ext uri="{FF2B5EF4-FFF2-40B4-BE49-F238E27FC236}">
                  <a16:creationId xmlns:a16="http://schemas.microsoft.com/office/drawing/2014/main" id="{F4CC16DF-A2D0-CC18-939A-B48FA43F2FF1}"/>
                </a:ext>
              </a:extLst>
            </p:cNvPr>
            <p:cNvSpPr/>
            <p:nvPr/>
          </p:nvSpPr>
          <p:spPr>
            <a:xfrm>
              <a:off x="4608814" y="6031593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8" name="任意多边形: 形状 207">
              <a:extLst>
                <a:ext uri="{FF2B5EF4-FFF2-40B4-BE49-F238E27FC236}">
                  <a16:creationId xmlns:a16="http://schemas.microsoft.com/office/drawing/2014/main" id="{0215571A-1433-EA3B-94F7-22F966114500}"/>
                </a:ext>
              </a:extLst>
            </p:cNvPr>
            <p:cNvSpPr/>
            <p:nvPr/>
          </p:nvSpPr>
          <p:spPr>
            <a:xfrm>
              <a:off x="4638037" y="6031593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9" name="任意多边形: 形状 208">
              <a:extLst>
                <a:ext uri="{FF2B5EF4-FFF2-40B4-BE49-F238E27FC236}">
                  <a16:creationId xmlns:a16="http://schemas.microsoft.com/office/drawing/2014/main" id="{7084C286-302E-E4EC-0802-9E629A3881E3}"/>
                </a:ext>
              </a:extLst>
            </p:cNvPr>
            <p:cNvSpPr/>
            <p:nvPr/>
          </p:nvSpPr>
          <p:spPr>
            <a:xfrm>
              <a:off x="4667259" y="6031593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0" name="任意多边形: 形状 209">
              <a:extLst>
                <a:ext uri="{FF2B5EF4-FFF2-40B4-BE49-F238E27FC236}">
                  <a16:creationId xmlns:a16="http://schemas.microsoft.com/office/drawing/2014/main" id="{9F8B6400-E9AC-193B-46C2-500FF0835D1C}"/>
                </a:ext>
              </a:extLst>
            </p:cNvPr>
            <p:cNvSpPr/>
            <p:nvPr/>
          </p:nvSpPr>
          <p:spPr>
            <a:xfrm>
              <a:off x="4521146" y="6193674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1" name="任意多边形: 形状 210">
              <a:extLst>
                <a:ext uri="{FF2B5EF4-FFF2-40B4-BE49-F238E27FC236}">
                  <a16:creationId xmlns:a16="http://schemas.microsoft.com/office/drawing/2014/main" id="{28A6F203-7D34-8687-5522-24D8DB672B8D}"/>
                </a:ext>
              </a:extLst>
            </p:cNvPr>
            <p:cNvSpPr/>
            <p:nvPr/>
          </p:nvSpPr>
          <p:spPr>
            <a:xfrm>
              <a:off x="4550369" y="6193674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2" name="任意多边形: 形状 211">
              <a:extLst>
                <a:ext uri="{FF2B5EF4-FFF2-40B4-BE49-F238E27FC236}">
                  <a16:creationId xmlns:a16="http://schemas.microsoft.com/office/drawing/2014/main" id="{8F9AA6EA-BE1F-3131-2AFA-C3D41B065794}"/>
                </a:ext>
              </a:extLst>
            </p:cNvPr>
            <p:cNvSpPr/>
            <p:nvPr/>
          </p:nvSpPr>
          <p:spPr>
            <a:xfrm>
              <a:off x="4579592" y="6193674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3" name="任意多边形: 形状 212">
              <a:extLst>
                <a:ext uri="{FF2B5EF4-FFF2-40B4-BE49-F238E27FC236}">
                  <a16:creationId xmlns:a16="http://schemas.microsoft.com/office/drawing/2014/main" id="{707236D5-7C53-FE29-5333-0E68AD34C450}"/>
                </a:ext>
              </a:extLst>
            </p:cNvPr>
            <p:cNvSpPr/>
            <p:nvPr/>
          </p:nvSpPr>
          <p:spPr>
            <a:xfrm>
              <a:off x="4608814" y="6193674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4" name="任意多边形: 形状 213">
              <a:extLst>
                <a:ext uri="{FF2B5EF4-FFF2-40B4-BE49-F238E27FC236}">
                  <a16:creationId xmlns:a16="http://schemas.microsoft.com/office/drawing/2014/main" id="{677F4D20-45B1-0B40-21D2-93F92F8C0109}"/>
                </a:ext>
              </a:extLst>
            </p:cNvPr>
            <p:cNvSpPr/>
            <p:nvPr/>
          </p:nvSpPr>
          <p:spPr>
            <a:xfrm>
              <a:off x="4638037" y="6193674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5" name="任意多边形: 形状 214">
              <a:extLst>
                <a:ext uri="{FF2B5EF4-FFF2-40B4-BE49-F238E27FC236}">
                  <a16:creationId xmlns:a16="http://schemas.microsoft.com/office/drawing/2014/main" id="{6F17A3FA-3470-E60B-1B57-973EA7FEFF3E}"/>
                </a:ext>
              </a:extLst>
            </p:cNvPr>
            <p:cNvSpPr/>
            <p:nvPr/>
          </p:nvSpPr>
          <p:spPr>
            <a:xfrm>
              <a:off x="4667259" y="6193674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6" name="任意多边形: 形状 215">
              <a:extLst>
                <a:ext uri="{FF2B5EF4-FFF2-40B4-BE49-F238E27FC236}">
                  <a16:creationId xmlns:a16="http://schemas.microsoft.com/office/drawing/2014/main" id="{CA574CAB-2DA4-A6A2-CA27-F19F4F8C462C}"/>
                </a:ext>
              </a:extLst>
            </p:cNvPr>
            <p:cNvSpPr/>
            <p:nvPr/>
          </p:nvSpPr>
          <p:spPr>
            <a:xfrm>
              <a:off x="4828332" y="6400635"/>
              <a:ext cx="298426" cy="9689"/>
            </a:xfrm>
            <a:custGeom>
              <a:avLst/>
              <a:gdLst>
                <a:gd name="connsiteX0" fmla="*/ 0 w 298426"/>
                <a:gd name="connsiteY0" fmla="*/ 0 h 9689"/>
                <a:gd name="connsiteX1" fmla="*/ 298427 w 298426"/>
                <a:gd name="connsiteY1" fmla="*/ 0 h 9689"/>
                <a:gd name="connsiteX2" fmla="*/ 298427 w 298426"/>
                <a:gd name="connsiteY2" fmla="*/ 9689 h 9689"/>
                <a:gd name="connsiteX3" fmla="*/ 0 w 298426"/>
                <a:gd name="connsiteY3" fmla="*/ 9689 h 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8426" h="9689">
                  <a:moveTo>
                    <a:pt x="0" y="0"/>
                  </a:moveTo>
                  <a:lnTo>
                    <a:pt x="298427" y="0"/>
                  </a:lnTo>
                  <a:lnTo>
                    <a:pt x="298427" y="9689"/>
                  </a:lnTo>
                  <a:lnTo>
                    <a:pt x="0" y="968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7" name="任意多边形: 形状 216">
              <a:extLst>
                <a:ext uri="{FF2B5EF4-FFF2-40B4-BE49-F238E27FC236}">
                  <a16:creationId xmlns:a16="http://schemas.microsoft.com/office/drawing/2014/main" id="{7DB18C60-1D49-E414-9683-5D186971120E}"/>
                </a:ext>
              </a:extLst>
            </p:cNvPr>
            <p:cNvSpPr/>
            <p:nvPr/>
          </p:nvSpPr>
          <p:spPr>
            <a:xfrm>
              <a:off x="4828332" y="6444585"/>
              <a:ext cx="298426" cy="8371"/>
            </a:xfrm>
            <a:custGeom>
              <a:avLst/>
              <a:gdLst>
                <a:gd name="connsiteX0" fmla="*/ 0 w 298426"/>
                <a:gd name="connsiteY0" fmla="*/ 0 h 8371"/>
                <a:gd name="connsiteX1" fmla="*/ 298427 w 298426"/>
                <a:gd name="connsiteY1" fmla="*/ 0 h 8371"/>
                <a:gd name="connsiteX2" fmla="*/ 298427 w 298426"/>
                <a:gd name="connsiteY2" fmla="*/ 8371 h 8371"/>
                <a:gd name="connsiteX3" fmla="*/ 0 w 298426"/>
                <a:gd name="connsiteY3" fmla="*/ 8371 h 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8426" h="8371">
                  <a:moveTo>
                    <a:pt x="0" y="0"/>
                  </a:moveTo>
                  <a:lnTo>
                    <a:pt x="298427" y="0"/>
                  </a:lnTo>
                  <a:lnTo>
                    <a:pt x="298427" y="8371"/>
                  </a:lnTo>
                  <a:lnTo>
                    <a:pt x="0" y="837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8" name="任意多边形: 形状 217">
              <a:extLst>
                <a:ext uri="{FF2B5EF4-FFF2-40B4-BE49-F238E27FC236}">
                  <a16:creationId xmlns:a16="http://schemas.microsoft.com/office/drawing/2014/main" id="{5C404897-29C8-26B2-4388-E229B9B54DCA}"/>
                </a:ext>
              </a:extLst>
            </p:cNvPr>
            <p:cNvSpPr/>
            <p:nvPr/>
          </p:nvSpPr>
          <p:spPr>
            <a:xfrm>
              <a:off x="4574941" y="5837267"/>
              <a:ext cx="56972" cy="64878"/>
            </a:xfrm>
            <a:custGeom>
              <a:avLst/>
              <a:gdLst>
                <a:gd name="connsiteX0" fmla="*/ 56972 w 56972"/>
                <a:gd name="connsiteY0" fmla="*/ 64879 h 64878"/>
                <a:gd name="connsiteX1" fmla="*/ 0 w 56972"/>
                <a:gd name="connsiteY1" fmla="*/ 64879 h 64878"/>
                <a:gd name="connsiteX2" fmla="*/ 0 w 56972"/>
                <a:gd name="connsiteY2" fmla="*/ 0 h 64878"/>
                <a:gd name="connsiteX3" fmla="*/ 56972 w 56972"/>
                <a:gd name="connsiteY3" fmla="*/ 0 h 64878"/>
                <a:gd name="connsiteX4" fmla="*/ 56972 w 56972"/>
                <a:gd name="connsiteY4" fmla="*/ 64879 h 64878"/>
                <a:gd name="connsiteX5" fmla="*/ 9302 w 56972"/>
                <a:gd name="connsiteY5" fmla="*/ 55577 h 64878"/>
                <a:gd name="connsiteX6" fmla="*/ 47671 w 56972"/>
                <a:gd name="connsiteY6" fmla="*/ 55577 h 64878"/>
                <a:gd name="connsiteX7" fmla="*/ 47671 w 56972"/>
                <a:gd name="connsiteY7" fmla="*/ 9302 h 64878"/>
                <a:gd name="connsiteX8" fmla="*/ 9302 w 56972"/>
                <a:gd name="connsiteY8" fmla="*/ 9302 h 64878"/>
                <a:gd name="connsiteX9" fmla="*/ 9302 w 56972"/>
                <a:gd name="connsiteY9" fmla="*/ 55577 h 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72" h="64878">
                  <a:moveTo>
                    <a:pt x="56972" y="64879"/>
                  </a:moveTo>
                  <a:lnTo>
                    <a:pt x="0" y="64879"/>
                  </a:lnTo>
                  <a:lnTo>
                    <a:pt x="0" y="0"/>
                  </a:lnTo>
                  <a:lnTo>
                    <a:pt x="56972" y="0"/>
                  </a:lnTo>
                  <a:lnTo>
                    <a:pt x="56972" y="64879"/>
                  </a:lnTo>
                  <a:close/>
                  <a:moveTo>
                    <a:pt x="9302" y="55577"/>
                  </a:moveTo>
                  <a:lnTo>
                    <a:pt x="47671" y="55577"/>
                  </a:lnTo>
                  <a:lnTo>
                    <a:pt x="47671" y="9302"/>
                  </a:lnTo>
                  <a:lnTo>
                    <a:pt x="9302" y="9302"/>
                  </a:lnTo>
                  <a:lnTo>
                    <a:pt x="9302" y="5557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9" name="任意多边形: 形状 218">
              <a:extLst>
                <a:ext uri="{FF2B5EF4-FFF2-40B4-BE49-F238E27FC236}">
                  <a16:creationId xmlns:a16="http://schemas.microsoft.com/office/drawing/2014/main" id="{6C1BE9BE-75B4-1689-2060-A65C0CC83387}"/>
                </a:ext>
              </a:extLst>
            </p:cNvPr>
            <p:cNvSpPr/>
            <p:nvPr/>
          </p:nvSpPr>
          <p:spPr>
            <a:xfrm>
              <a:off x="4574941" y="5708672"/>
              <a:ext cx="56972" cy="64878"/>
            </a:xfrm>
            <a:custGeom>
              <a:avLst/>
              <a:gdLst>
                <a:gd name="connsiteX0" fmla="*/ 56972 w 56972"/>
                <a:gd name="connsiteY0" fmla="*/ 64879 h 64878"/>
                <a:gd name="connsiteX1" fmla="*/ 0 w 56972"/>
                <a:gd name="connsiteY1" fmla="*/ 64879 h 64878"/>
                <a:gd name="connsiteX2" fmla="*/ 0 w 56972"/>
                <a:gd name="connsiteY2" fmla="*/ 0 h 64878"/>
                <a:gd name="connsiteX3" fmla="*/ 56972 w 56972"/>
                <a:gd name="connsiteY3" fmla="*/ 0 h 64878"/>
                <a:gd name="connsiteX4" fmla="*/ 56972 w 56972"/>
                <a:gd name="connsiteY4" fmla="*/ 64879 h 64878"/>
                <a:gd name="connsiteX5" fmla="*/ 9302 w 56972"/>
                <a:gd name="connsiteY5" fmla="*/ 55577 h 64878"/>
                <a:gd name="connsiteX6" fmla="*/ 47671 w 56972"/>
                <a:gd name="connsiteY6" fmla="*/ 55577 h 64878"/>
                <a:gd name="connsiteX7" fmla="*/ 47671 w 56972"/>
                <a:gd name="connsiteY7" fmla="*/ 9302 h 64878"/>
                <a:gd name="connsiteX8" fmla="*/ 9302 w 56972"/>
                <a:gd name="connsiteY8" fmla="*/ 9302 h 64878"/>
                <a:gd name="connsiteX9" fmla="*/ 9302 w 56972"/>
                <a:gd name="connsiteY9" fmla="*/ 55577 h 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72" h="64878">
                  <a:moveTo>
                    <a:pt x="56972" y="64879"/>
                  </a:moveTo>
                  <a:lnTo>
                    <a:pt x="0" y="64879"/>
                  </a:lnTo>
                  <a:lnTo>
                    <a:pt x="0" y="0"/>
                  </a:lnTo>
                  <a:lnTo>
                    <a:pt x="56972" y="0"/>
                  </a:lnTo>
                  <a:lnTo>
                    <a:pt x="56972" y="64879"/>
                  </a:lnTo>
                  <a:close/>
                  <a:moveTo>
                    <a:pt x="9302" y="55577"/>
                  </a:moveTo>
                  <a:lnTo>
                    <a:pt x="47671" y="55577"/>
                  </a:lnTo>
                  <a:lnTo>
                    <a:pt x="47671" y="9302"/>
                  </a:lnTo>
                  <a:lnTo>
                    <a:pt x="9302" y="9302"/>
                  </a:lnTo>
                  <a:lnTo>
                    <a:pt x="9302" y="5557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0" name="任意多边形: 形状 219">
              <a:extLst>
                <a:ext uri="{FF2B5EF4-FFF2-40B4-BE49-F238E27FC236}">
                  <a16:creationId xmlns:a16="http://schemas.microsoft.com/office/drawing/2014/main" id="{1FCDBEE3-1186-DB6E-2CAE-6BC4BC65F899}"/>
                </a:ext>
              </a:extLst>
            </p:cNvPr>
            <p:cNvSpPr/>
            <p:nvPr/>
          </p:nvSpPr>
          <p:spPr>
            <a:xfrm>
              <a:off x="4574941" y="5580155"/>
              <a:ext cx="56972" cy="64878"/>
            </a:xfrm>
            <a:custGeom>
              <a:avLst/>
              <a:gdLst>
                <a:gd name="connsiteX0" fmla="*/ 56972 w 56972"/>
                <a:gd name="connsiteY0" fmla="*/ 64879 h 64878"/>
                <a:gd name="connsiteX1" fmla="*/ 0 w 56972"/>
                <a:gd name="connsiteY1" fmla="*/ 64879 h 64878"/>
                <a:gd name="connsiteX2" fmla="*/ 0 w 56972"/>
                <a:gd name="connsiteY2" fmla="*/ 0 h 64878"/>
                <a:gd name="connsiteX3" fmla="*/ 56972 w 56972"/>
                <a:gd name="connsiteY3" fmla="*/ 0 h 64878"/>
                <a:gd name="connsiteX4" fmla="*/ 56972 w 56972"/>
                <a:gd name="connsiteY4" fmla="*/ 64879 h 64878"/>
                <a:gd name="connsiteX5" fmla="*/ 9302 w 56972"/>
                <a:gd name="connsiteY5" fmla="*/ 55577 h 64878"/>
                <a:gd name="connsiteX6" fmla="*/ 47671 w 56972"/>
                <a:gd name="connsiteY6" fmla="*/ 55577 h 64878"/>
                <a:gd name="connsiteX7" fmla="*/ 47671 w 56972"/>
                <a:gd name="connsiteY7" fmla="*/ 9302 h 64878"/>
                <a:gd name="connsiteX8" fmla="*/ 9302 w 56972"/>
                <a:gd name="connsiteY8" fmla="*/ 9302 h 64878"/>
                <a:gd name="connsiteX9" fmla="*/ 9302 w 56972"/>
                <a:gd name="connsiteY9" fmla="*/ 55577 h 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72" h="64878">
                  <a:moveTo>
                    <a:pt x="56972" y="64879"/>
                  </a:moveTo>
                  <a:lnTo>
                    <a:pt x="0" y="64879"/>
                  </a:lnTo>
                  <a:lnTo>
                    <a:pt x="0" y="0"/>
                  </a:lnTo>
                  <a:lnTo>
                    <a:pt x="56972" y="0"/>
                  </a:lnTo>
                  <a:lnTo>
                    <a:pt x="56972" y="64879"/>
                  </a:lnTo>
                  <a:close/>
                  <a:moveTo>
                    <a:pt x="9302" y="55577"/>
                  </a:moveTo>
                  <a:lnTo>
                    <a:pt x="47671" y="55577"/>
                  </a:lnTo>
                  <a:lnTo>
                    <a:pt x="47671" y="9302"/>
                  </a:lnTo>
                  <a:lnTo>
                    <a:pt x="9302" y="9302"/>
                  </a:lnTo>
                  <a:lnTo>
                    <a:pt x="9302" y="5557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1" name="任意多边形: 形状 220">
              <a:extLst>
                <a:ext uri="{FF2B5EF4-FFF2-40B4-BE49-F238E27FC236}">
                  <a16:creationId xmlns:a16="http://schemas.microsoft.com/office/drawing/2014/main" id="{CDBF02C3-44FA-09AE-ABF3-4D045C67312D}"/>
                </a:ext>
              </a:extLst>
            </p:cNvPr>
            <p:cNvSpPr/>
            <p:nvPr/>
          </p:nvSpPr>
          <p:spPr>
            <a:xfrm>
              <a:off x="4574941" y="5451638"/>
              <a:ext cx="56972" cy="64878"/>
            </a:xfrm>
            <a:custGeom>
              <a:avLst/>
              <a:gdLst>
                <a:gd name="connsiteX0" fmla="*/ 56972 w 56972"/>
                <a:gd name="connsiteY0" fmla="*/ 64879 h 64878"/>
                <a:gd name="connsiteX1" fmla="*/ 0 w 56972"/>
                <a:gd name="connsiteY1" fmla="*/ 64879 h 64878"/>
                <a:gd name="connsiteX2" fmla="*/ 0 w 56972"/>
                <a:gd name="connsiteY2" fmla="*/ 0 h 64878"/>
                <a:gd name="connsiteX3" fmla="*/ 56972 w 56972"/>
                <a:gd name="connsiteY3" fmla="*/ 0 h 64878"/>
                <a:gd name="connsiteX4" fmla="*/ 56972 w 56972"/>
                <a:gd name="connsiteY4" fmla="*/ 64879 h 64878"/>
                <a:gd name="connsiteX5" fmla="*/ 9302 w 56972"/>
                <a:gd name="connsiteY5" fmla="*/ 55500 h 64878"/>
                <a:gd name="connsiteX6" fmla="*/ 47671 w 56972"/>
                <a:gd name="connsiteY6" fmla="*/ 55500 h 64878"/>
                <a:gd name="connsiteX7" fmla="*/ 47671 w 56972"/>
                <a:gd name="connsiteY7" fmla="*/ 9224 h 64878"/>
                <a:gd name="connsiteX8" fmla="*/ 9302 w 56972"/>
                <a:gd name="connsiteY8" fmla="*/ 9224 h 64878"/>
                <a:gd name="connsiteX9" fmla="*/ 9302 w 56972"/>
                <a:gd name="connsiteY9" fmla="*/ 55500 h 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72" h="64878">
                  <a:moveTo>
                    <a:pt x="56972" y="64879"/>
                  </a:moveTo>
                  <a:lnTo>
                    <a:pt x="0" y="64879"/>
                  </a:lnTo>
                  <a:lnTo>
                    <a:pt x="0" y="0"/>
                  </a:lnTo>
                  <a:lnTo>
                    <a:pt x="56972" y="0"/>
                  </a:lnTo>
                  <a:lnTo>
                    <a:pt x="56972" y="64879"/>
                  </a:lnTo>
                  <a:close/>
                  <a:moveTo>
                    <a:pt x="9302" y="55500"/>
                  </a:moveTo>
                  <a:lnTo>
                    <a:pt x="47671" y="55500"/>
                  </a:lnTo>
                  <a:lnTo>
                    <a:pt x="47671" y="9224"/>
                  </a:lnTo>
                  <a:lnTo>
                    <a:pt x="9302" y="9224"/>
                  </a:lnTo>
                  <a:lnTo>
                    <a:pt x="9302" y="5550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2" name="任意多边形: 形状 221">
              <a:extLst>
                <a:ext uri="{FF2B5EF4-FFF2-40B4-BE49-F238E27FC236}">
                  <a16:creationId xmlns:a16="http://schemas.microsoft.com/office/drawing/2014/main" id="{FB8D6AA8-7514-9FF4-99C2-A6A79B65F301}"/>
                </a:ext>
              </a:extLst>
            </p:cNvPr>
            <p:cNvSpPr/>
            <p:nvPr/>
          </p:nvSpPr>
          <p:spPr>
            <a:xfrm>
              <a:off x="4574941" y="5323043"/>
              <a:ext cx="56972" cy="64878"/>
            </a:xfrm>
            <a:custGeom>
              <a:avLst/>
              <a:gdLst>
                <a:gd name="connsiteX0" fmla="*/ 56972 w 56972"/>
                <a:gd name="connsiteY0" fmla="*/ 64879 h 64878"/>
                <a:gd name="connsiteX1" fmla="*/ 0 w 56972"/>
                <a:gd name="connsiteY1" fmla="*/ 64879 h 64878"/>
                <a:gd name="connsiteX2" fmla="*/ 0 w 56972"/>
                <a:gd name="connsiteY2" fmla="*/ 0 h 64878"/>
                <a:gd name="connsiteX3" fmla="*/ 56972 w 56972"/>
                <a:gd name="connsiteY3" fmla="*/ 0 h 64878"/>
                <a:gd name="connsiteX4" fmla="*/ 56972 w 56972"/>
                <a:gd name="connsiteY4" fmla="*/ 64879 h 64878"/>
                <a:gd name="connsiteX5" fmla="*/ 9302 w 56972"/>
                <a:gd name="connsiteY5" fmla="*/ 55577 h 64878"/>
                <a:gd name="connsiteX6" fmla="*/ 47671 w 56972"/>
                <a:gd name="connsiteY6" fmla="*/ 55577 h 64878"/>
                <a:gd name="connsiteX7" fmla="*/ 47671 w 56972"/>
                <a:gd name="connsiteY7" fmla="*/ 9302 h 64878"/>
                <a:gd name="connsiteX8" fmla="*/ 9302 w 56972"/>
                <a:gd name="connsiteY8" fmla="*/ 9302 h 64878"/>
                <a:gd name="connsiteX9" fmla="*/ 9302 w 56972"/>
                <a:gd name="connsiteY9" fmla="*/ 55577 h 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72" h="64878">
                  <a:moveTo>
                    <a:pt x="56972" y="64879"/>
                  </a:moveTo>
                  <a:lnTo>
                    <a:pt x="0" y="64879"/>
                  </a:lnTo>
                  <a:lnTo>
                    <a:pt x="0" y="0"/>
                  </a:lnTo>
                  <a:lnTo>
                    <a:pt x="56972" y="0"/>
                  </a:lnTo>
                  <a:lnTo>
                    <a:pt x="56972" y="64879"/>
                  </a:lnTo>
                  <a:close/>
                  <a:moveTo>
                    <a:pt x="9302" y="55577"/>
                  </a:moveTo>
                  <a:lnTo>
                    <a:pt x="47671" y="55577"/>
                  </a:lnTo>
                  <a:lnTo>
                    <a:pt x="47671" y="9302"/>
                  </a:lnTo>
                  <a:lnTo>
                    <a:pt x="9302" y="9302"/>
                  </a:lnTo>
                  <a:lnTo>
                    <a:pt x="9302" y="5557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3" name="任意多边形: 形状 222">
              <a:extLst>
                <a:ext uri="{FF2B5EF4-FFF2-40B4-BE49-F238E27FC236}">
                  <a16:creationId xmlns:a16="http://schemas.microsoft.com/office/drawing/2014/main" id="{AD23F744-D406-4787-3A34-CA3D5AF7423E}"/>
                </a:ext>
              </a:extLst>
            </p:cNvPr>
            <p:cNvSpPr/>
            <p:nvPr/>
          </p:nvSpPr>
          <p:spPr>
            <a:xfrm>
              <a:off x="4507892" y="5014695"/>
              <a:ext cx="176963" cy="7286"/>
            </a:xfrm>
            <a:custGeom>
              <a:avLst/>
              <a:gdLst>
                <a:gd name="connsiteX0" fmla="*/ 0 w 176963"/>
                <a:gd name="connsiteY0" fmla="*/ 0 h 7286"/>
                <a:gd name="connsiteX1" fmla="*/ 176963 w 176963"/>
                <a:gd name="connsiteY1" fmla="*/ 0 h 7286"/>
                <a:gd name="connsiteX2" fmla="*/ 176963 w 176963"/>
                <a:gd name="connsiteY2" fmla="*/ 7286 h 7286"/>
                <a:gd name="connsiteX3" fmla="*/ 0 w 176963"/>
                <a:gd name="connsiteY3" fmla="*/ 7286 h 7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6963" h="7286">
                  <a:moveTo>
                    <a:pt x="0" y="0"/>
                  </a:moveTo>
                  <a:lnTo>
                    <a:pt x="176963" y="0"/>
                  </a:lnTo>
                  <a:lnTo>
                    <a:pt x="176963" y="7286"/>
                  </a:lnTo>
                  <a:lnTo>
                    <a:pt x="0" y="728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4" name="任意多边形: 形状 223">
              <a:extLst>
                <a:ext uri="{FF2B5EF4-FFF2-40B4-BE49-F238E27FC236}">
                  <a16:creationId xmlns:a16="http://schemas.microsoft.com/office/drawing/2014/main" id="{F558F3FB-9CB4-3EB8-126F-BFE0BDE347CF}"/>
                </a:ext>
              </a:extLst>
            </p:cNvPr>
            <p:cNvSpPr/>
            <p:nvPr/>
          </p:nvSpPr>
          <p:spPr>
            <a:xfrm>
              <a:off x="4483397" y="5140422"/>
              <a:ext cx="226106" cy="7286"/>
            </a:xfrm>
            <a:custGeom>
              <a:avLst/>
              <a:gdLst>
                <a:gd name="connsiteX0" fmla="*/ 0 w 226106"/>
                <a:gd name="connsiteY0" fmla="*/ 0 h 7286"/>
                <a:gd name="connsiteX1" fmla="*/ 226107 w 226106"/>
                <a:gd name="connsiteY1" fmla="*/ 0 h 7286"/>
                <a:gd name="connsiteX2" fmla="*/ 226107 w 226106"/>
                <a:gd name="connsiteY2" fmla="*/ 7286 h 7286"/>
                <a:gd name="connsiteX3" fmla="*/ 0 w 226106"/>
                <a:gd name="connsiteY3" fmla="*/ 7286 h 7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106" h="7286">
                  <a:moveTo>
                    <a:pt x="0" y="0"/>
                  </a:moveTo>
                  <a:lnTo>
                    <a:pt x="226107" y="0"/>
                  </a:lnTo>
                  <a:lnTo>
                    <a:pt x="226107" y="7286"/>
                  </a:lnTo>
                  <a:lnTo>
                    <a:pt x="0" y="728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5" name="任意多边形: 形状 224">
              <a:extLst>
                <a:ext uri="{FF2B5EF4-FFF2-40B4-BE49-F238E27FC236}">
                  <a16:creationId xmlns:a16="http://schemas.microsoft.com/office/drawing/2014/main" id="{E34A460B-EDAE-6FB8-F2E8-A8C7CEFA4B68}"/>
                </a:ext>
              </a:extLst>
            </p:cNvPr>
            <p:cNvSpPr/>
            <p:nvPr/>
          </p:nvSpPr>
          <p:spPr>
            <a:xfrm>
              <a:off x="4568972" y="4018726"/>
              <a:ext cx="62010" cy="946050"/>
            </a:xfrm>
            <a:custGeom>
              <a:avLst/>
              <a:gdLst>
                <a:gd name="connsiteX0" fmla="*/ 0 w 62010"/>
                <a:gd name="connsiteY0" fmla="*/ 946051 h 946050"/>
                <a:gd name="connsiteX1" fmla="*/ 31005 w 62010"/>
                <a:gd name="connsiteY1" fmla="*/ 0 h 946050"/>
                <a:gd name="connsiteX2" fmla="*/ 62011 w 62010"/>
                <a:gd name="connsiteY2" fmla="*/ 946051 h 94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010" h="946050">
                  <a:moveTo>
                    <a:pt x="0" y="946051"/>
                  </a:moveTo>
                  <a:lnTo>
                    <a:pt x="31005" y="0"/>
                  </a:lnTo>
                  <a:lnTo>
                    <a:pt x="62011" y="946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6" name="任意多边形: 形状 225">
              <a:extLst>
                <a:ext uri="{FF2B5EF4-FFF2-40B4-BE49-F238E27FC236}">
                  <a16:creationId xmlns:a16="http://schemas.microsoft.com/office/drawing/2014/main" id="{45584227-8E97-1B4E-10D4-263A4049AC82}"/>
                </a:ext>
              </a:extLst>
            </p:cNvPr>
            <p:cNvSpPr/>
            <p:nvPr/>
          </p:nvSpPr>
          <p:spPr>
            <a:xfrm>
              <a:off x="4400381" y="6078954"/>
              <a:ext cx="37438" cy="14882"/>
            </a:xfrm>
            <a:custGeom>
              <a:avLst/>
              <a:gdLst>
                <a:gd name="connsiteX0" fmla="*/ 0 w 37438"/>
                <a:gd name="connsiteY0" fmla="*/ 0 h 14882"/>
                <a:gd name="connsiteX1" fmla="*/ 37439 w 37438"/>
                <a:gd name="connsiteY1" fmla="*/ 0 h 14882"/>
                <a:gd name="connsiteX2" fmla="*/ 37439 w 37438"/>
                <a:gd name="connsiteY2" fmla="*/ 14883 h 14882"/>
                <a:gd name="connsiteX3" fmla="*/ 0 w 37438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38" h="14882">
                  <a:moveTo>
                    <a:pt x="0" y="0"/>
                  </a:moveTo>
                  <a:lnTo>
                    <a:pt x="37439" y="0"/>
                  </a:lnTo>
                  <a:lnTo>
                    <a:pt x="37439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7" name="任意多边形: 形状 226">
              <a:extLst>
                <a:ext uri="{FF2B5EF4-FFF2-40B4-BE49-F238E27FC236}">
                  <a16:creationId xmlns:a16="http://schemas.microsoft.com/office/drawing/2014/main" id="{D02C6F69-30ED-3E1D-D79A-688CFBEC7DF7}"/>
                </a:ext>
              </a:extLst>
            </p:cNvPr>
            <p:cNvSpPr/>
            <p:nvPr/>
          </p:nvSpPr>
          <p:spPr>
            <a:xfrm>
              <a:off x="4400381" y="6107711"/>
              <a:ext cx="37438" cy="14882"/>
            </a:xfrm>
            <a:custGeom>
              <a:avLst/>
              <a:gdLst>
                <a:gd name="connsiteX0" fmla="*/ 0 w 37438"/>
                <a:gd name="connsiteY0" fmla="*/ 0 h 14882"/>
                <a:gd name="connsiteX1" fmla="*/ 37439 w 37438"/>
                <a:gd name="connsiteY1" fmla="*/ 0 h 14882"/>
                <a:gd name="connsiteX2" fmla="*/ 37439 w 37438"/>
                <a:gd name="connsiteY2" fmla="*/ 14883 h 14882"/>
                <a:gd name="connsiteX3" fmla="*/ 0 w 37438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38" h="14882">
                  <a:moveTo>
                    <a:pt x="0" y="0"/>
                  </a:moveTo>
                  <a:lnTo>
                    <a:pt x="37439" y="0"/>
                  </a:lnTo>
                  <a:lnTo>
                    <a:pt x="37439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8" name="任意多边形: 形状 227">
              <a:extLst>
                <a:ext uri="{FF2B5EF4-FFF2-40B4-BE49-F238E27FC236}">
                  <a16:creationId xmlns:a16="http://schemas.microsoft.com/office/drawing/2014/main" id="{0FCF1614-47B0-7286-246A-C5EAB80CD7EC}"/>
                </a:ext>
              </a:extLst>
            </p:cNvPr>
            <p:cNvSpPr/>
            <p:nvPr/>
          </p:nvSpPr>
          <p:spPr>
            <a:xfrm>
              <a:off x="4400381" y="6136469"/>
              <a:ext cx="37438" cy="14882"/>
            </a:xfrm>
            <a:custGeom>
              <a:avLst/>
              <a:gdLst>
                <a:gd name="connsiteX0" fmla="*/ 0 w 37438"/>
                <a:gd name="connsiteY0" fmla="*/ 0 h 14882"/>
                <a:gd name="connsiteX1" fmla="*/ 37439 w 37438"/>
                <a:gd name="connsiteY1" fmla="*/ 0 h 14882"/>
                <a:gd name="connsiteX2" fmla="*/ 37439 w 37438"/>
                <a:gd name="connsiteY2" fmla="*/ 14883 h 14882"/>
                <a:gd name="connsiteX3" fmla="*/ 0 w 37438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38" h="14882">
                  <a:moveTo>
                    <a:pt x="0" y="0"/>
                  </a:moveTo>
                  <a:lnTo>
                    <a:pt x="37439" y="0"/>
                  </a:lnTo>
                  <a:lnTo>
                    <a:pt x="37439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9" name="任意多边形: 形状 228">
              <a:extLst>
                <a:ext uri="{FF2B5EF4-FFF2-40B4-BE49-F238E27FC236}">
                  <a16:creationId xmlns:a16="http://schemas.microsoft.com/office/drawing/2014/main" id="{E8AF6C33-04AE-472C-4D3F-4874F6559D48}"/>
                </a:ext>
              </a:extLst>
            </p:cNvPr>
            <p:cNvSpPr/>
            <p:nvPr/>
          </p:nvSpPr>
          <p:spPr>
            <a:xfrm>
              <a:off x="4400381" y="6165226"/>
              <a:ext cx="37438" cy="14882"/>
            </a:xfrm>
            <a:custGeom>
              <a:avLst/>
              <a:gdLst>
                <a:gd name="connsiteX0" fmla="*/ 0 w 37438"/>
                <a:gd name="connsiteY0" fmla="*/ 0 h 14882"/>
                <a:gd name="connsiteX1" fmla="*/ 37439 w 37438"/>
                <a:gd name="connsiteY1" fmla="*/ 0 h 14882"/>
                <a:gd name="connsiteX2" fmla="*/ 37439 w 37438"/>
                <a:gd name="connsiteY2" fmla="*/ 14883 h 14882"/>
                <a:gd name="connsiteX3" fmla="*/ 0 w 37438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38" h="14882">
                  <a:moveTo>
                    <a:pt x="0" y="0"/>
                  </a:moveTo>
                  <a:lnTo>
                    <a:pt x="37439" y="0"/>
                  </a:lnTo>
                  <a:lnTo>
                    <a:pt x="37439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0" name="任意多边形: 形状 229">
              <a:extLst>
                <a:ext uri="{FF2B5EF4-FFF2-40B4-BE49-F238E27FC236}">
                  <a16:creationId xmlns:a16="http://schemas.microsoft.com/office/drawing/2014/main" id="{AC347E99-E047-3534-FE73-7A670237286A}"/>
                </a:ext>
              </a:extLst>
            </p:cNvPr>
            <p:cNvSpPr/>
            <p:nvPr/>
          </p:nvSpPr>
          <p:spPr>
            <a:xfrm>
              <a:off x="4400381" y="6193906"/>
              <a:ext cx="37438" cy="14882"/>
            </a:xfrm>
            <a:custGeom>
              <a:avLst/>
              <a:gdLst>
                <a:gd name="connsiteX0" fmla="*/ 0 w 37438"/>
                <a:gd name="connsiteY0" fmla="*/ 0 h 14882"/>
                <a:gd name="connsiteX1" fmla="*/ 37439 w 37438"/>
                <a:gd name="connsiteY1" fmla="*/ 0 h 14882"/>
                <a:gd name="connsiteX2" fmla="*/ 37439 w 37438"/>
                <a:gd name="connsiteY2" fmla="*/ 14883 h 14882"/>
                <a:gd name="connsiteX3" fmla="*/ 0 w 37438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38" h="14882">
                  <a:moveTo>
                    <a:pt x="0" y="0"/>
                  </a:moveTo>
                  <a:lnTo>
                    <a:pt x="37439" y="0"/>
                  </a:lnTo>
                  <a:lnTo>
                    <a:pt x="37439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1" name="任意多边形: 形状 230">
              <a:extLst>
                <a:ext uri="{FF2B5EF4-FFF2-40B4-BE49-F238E27FC236}">
                  <a16:creationId xmlns:a16="http://schemas.microsoft.com/office/drawing/2014/main" id="{A9D55E1C-331E-67B6-594A-C53D6C7548A1}"/>
                </a:ext>
              </a:extLst>
            </p:cNvPr>
            <p:cNvSpPr/>
            <p:nvPr/>
          </p:nvSpPr>
          <p:spPr>
            <a:xfrm>
              <a:off x="4400381" y="6222664"/>
              <a:ext cx="37438" cy="14882"/>
            </a:xfrm>
            <a:custGeom>
              <a:avLst/>
              <a:gdLst>
                <a:gd name="connsiteX0" fmla="*/ 0 w 37438"/>
                <a:gd name="connsiteY0" fmla="*/ 0 h 14882"/>
                <a:gd name="connsiteX1" fmla="*/ 37439 w 37438"/>
                <a:gd name="connsiteY1" fmla="*/ 0 h 14882"/>
                <a:gd name="connsiteX2" fmla="*/ 37439 w 37438"/>
                <a:gd name="connsiteY2" fmla="*/ 14883 h 14882"/>
                <a:gd name="connsiteX3" fmla="*/ 0 w 37438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38" h="14882">
                  <a:moveTo>
                    <a:pt x="0" y="0"/>
                  </a:moveTo>
                  <a:lnTo>
                    <a:pt x="37439" y="0"/>
                  </a:lnTo>
                  <a:lnTo>
                    <a:pt x="37439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2" name="任意多边形: 形状 231">
              <a:extLst>
                <a:ext uri="{FF2B5EF4-FFF2-40B4-BE49-F238E27FC236}">
                  <a16:creationId xmlns:a16="http://schemas.microsoft.com/office/drawing/2014/main" id="{947F6B2C-952F-876D-6A7B-344B77C85910}"/>
                </a:ext>
              </a:extLst>
            </p:cNvPr>
            <p:cNvSpPr/>
            <p:nvPr/>
          </p:nvSpPr>
          <p:spPr>
            <a:xfrm>
              <a:off x="4400381" y="6251421"/>
              <a:ext cx="37438" cy="14882"/>
            </a:xfrm>
            <a:custGeom>
              <a:avLst/>
              <a:gdLst>
                <a:gd name="connsiteX0" fmla="*/ 0 w 37438"/>
                <a:gd name="connsiteY0" fmla="*/ 0 h 14882"/>
                <a:gd name="connsiteX1" fmla="*/ 37439 w 37438"/>
                <a:gd name="connsiteY1" fmla="*/ 0 h 14882"/>
                <a:gd name="connsiteX2" fmla="*/ 37439 w 37438"/>
                <a:gd name="connsiteY2" fmla="*/ 14883 h 14882"/>
                <a:gd name="connsiteX3" fmla="*/ 0 w 37438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38" h="14882">
                  <a:moveTo>
                    <a:pt x="0" y="0"/>
                  </a:moveTo>
                  <a:lnTo>
                    <a:pt x="37439" y="0"/>
                  </a:lnTo>
                  <a:lnTo>
                    <a:pt x="37439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3" name="任意多边形: 形状 232">
              <a:extLst>
                <a:ext uri="{FF2B5EF4-FFF2-40B4-BE49-F238E27FC236}">
                  <a16:creationId xmlns:a16="http://schemas.microsoft.com/office/drawing/2014/main" id="{32632752-2EE3-0961-DDF4-312B43F072F8}"/>
                </a:ext>
              </a:extLst>
            </p:cNvPr>
            <p:cNvSpPr/>
            <p:nvPr/>
          </p:nvSpPr>
          <p:spPr>
            <a:xfrm>
              <a:off x="4162957" y="6021517"/>
              <a:ext cx="94953" cy="14882"/>
            </a:xfrm>
            <a:custGeom>
              <a:avLst/>
              <a:gdLst>
                <a:gd name="connsiteX0" fmla="*/ 0 w 94953"/>
                <a:gd name="connsiteY0" fmla="*/ 0 h 14882"/>
                <a:gd name="connsiteX1" fmla="*/ 94954 w 94953"/>
                <a:gd name="connsiteY1" fmla="*/ 0 h 14882"/>
                <a:gd name="connsiteX2" fmla="*/ 94954 w 94953"/>
                <a:gd name="connsiteY2" fmla="*/ 14883 h 14882"/>
                <a:gd name="connsiteX3" fmla="*/ 0 w 94953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953" h="14882">
                  <a:moveTo>
                    <a:pt x="0" y="0"/>
                  </a:moveTo>
                  <a:lnTo>
                    <a:pt x="94954" y="0"/>
                  </a:lnTo>
                  <a:lnTo>
                    <a:pt x="94954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4" name="任意多边形: 形状 233">
              <a:extLst>
                <a:ext uri="{FF2B5EF4-FFF2-40B4-BE49-F238E27FC236}">
                  <a16:creationId xmlns:a16="http://schemas.microsoft.com/office/drawing/2014/main" id="{6BD1DCA3-B4A2-6901-9332-F7F2152D11B6}"/>
                </a:ext>
              </a:extLst>
            </p:cNvPr>
            <p:cNvSpPr/>
            <p:nvPr/>
          </p:nvSpPr>
          <p:spPr>
            <a:xfrm>
              <a:off x="4162957" y="6050196"/>
              <a:ext cx="94953" cy="14882"/>
            </a:xfrm>
            <a:custGeom>
              <a:avLst/>
              <a:gdLst>
                <a:gd name="connsiteX0" fmla="*/ 0 w 94953"/>
                <a:gd name="connsiteY0" fmla="*/ 0 h 14882"/>
                <a:gd name="connsiteX1" fmla="*/ 94954 w 94953"/>
                <a:gd name="connsiteY1" fmla="*/ 0 h 14882"/>
                <a:gd name="connsiteX2" fmla="*/ 94954 w 94953"/>
                <a:gd name="connsiteY2" fmla="*/ 14883 h 14882"/>
                <a:gd name="connsiteX3" fmla="*/ 0 w 94953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953" h="14882">
                  <a:moveTo>
                    <a:pt x="0" y="0"/>
                  </a:moveTo>
                  <a:lnTo>
                    <a:pt x="94954" y="0"/>
                  </a:lnTo>
                  <a:lnTo>
                    <a:pt x="94954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5" name="任意多边形: 形状 234">
              <a:extLst>
                <a:ext uri="{FF2B5EF4-FFF2-40B4-BE49-F238E27FC236}">
                  <a16:creationId xmlns:a16="http://schemas.microsoft.com/office/drawing/2014/main" id="{B636AEA0-E223-76B6-9B6D-32D101BD0D0C}"/>
                </a:ext>
              </a:extLst>
            </p:cNvPr>
            <p:cNvSpPr/>
            <p:nvPr/>
          </p:nvSpPr>
          <p:spPr>
            <a:xfrm>
              <a:off x="4162957" y="6078954"/>
              <a:ext cx="94953" cy="14882"/>
            </a:xfrm>
            <a:custGeom>
              <a:avLst/>
              <a:gdLst>
                <a:gd name="connsiteX0" fmla="*/ 0 w 94953"/>
                <a:gd name="connsiteY0" fmla="*/ 0 h 14882"/>
                <a:gd name="connsiteX1" fmla="*/ 94954 w 94953"/>
                <a:gd name="connsiteY1" fmla="*/ 0 h 14882"/>
                <a:gd name="connsiteX2" fmla="*/ 94954 w 94953"/>
                <a:gd name="connsiteY2" fmla="*/ 14883 h 14882"/>
                <a:gd name="connsiteX3" fmla="*/ 0 w 94953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953" h="14882">
                  <a:moveTo>
                    <a:pt x="0" y="0"/>
                  </a:moveTo>
                  <a:lnTo>
                    <a:pt x="94954" y="0"/>
                  </a:lnTo>
                  <a:lnTo>
                    <a:pt x="94954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6" name="任意多边形: 形状 235">
              <a:extLst>
                <a:ext uri="{FF2B5EF4-FFF2-40B4-BE49-F238E27FC236}">
                  <a16:creationId xmlns:a16="http://schemas.microsoft.com/office/drawing/2014/main" id="{261F0F62-F3E2-F57A-16F8-C3EFBF00669E}"/>
                </a:ext>
              </a:extLst>
            </p:cNvPr>
            <p:cNvSpPr/>
            <p:nvPr/>
          </p:nvSpPr>
          <p:spPr>
            <a:xfrm>
              <a:off x="4162957" y="6107711"/>
              <a:ext cx="94953" cy="14882"/>
            </a:xfrm>
            <a:custGeom>
              <a:avLst/>
              <a:gdLst>
                <a:gd name="connsiteX0" fmla="*/ 0 w 94953"/>
                <a:gd name="connsiteY0" fmla="*/ 0 h 14882"/>
                <a:gd name="connsiteX1" fmla="*/ 94954 w 94953"/>
                <a:gd name="connsiteY1" fmla="*/ 0 h 14882"/>
                <a:gd name="connsiteX2" fmla="*/ 94954 w 94953"/>
                <a:gd name="connsiteY2" fmla="*/ 14883 h 14882"/>
                <a:gd name="connsiteX3" fmla="*/ 0 w 94953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953" h="14882">
                  <a:moveTo>
                    <a:pt x="0" y="0"/>
                  </a:moveTo>
                  <a:lnTo>
                    <a:pt x="94954" y="0"/>
                  </a:lnTo>
                  <a:lnTo>
                    <a:pt x="94954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7" name="任意多边形: 形状 236">
              <a:extLst>
                <a:ext uri="{FF2B5EF4-FFF2-40B4-BE49-F238E27FC236}">
                  <a16:creationId xmlns:a16="http://schemas.microsoft.com/office/drawing/2014/main" id="{14B26030-1D09-3954-1056-B32882504DA7}"/>
                </a:ext>
              </a:extLst>
            </p:cNvPr>
            <p:cNvSpPr/>
            <p:nvPr/>
          </p:nvSpPr>
          <p:spPr>
            <a:xfrm>
              <a:off x="4162957" y="6136469"/>
              <a:ext cx="94953" cy="14882"/>
            </a:xfrm>
            <a:custGeom>
              <a:avLst/>
              <a:gdLst>
                <a:gd name="connsiteX0" fmla="*/ 0 w 94953"/>
                <a:gd name="connsiteY0" fmla="*/ 0 h 14882"/>
                <a:gd name="connsiteX1" fmla="*/ 94954 w 94953"/>
                <a:gd name="connsiteY1" fmla="*/ 0 h 14882"/>
                <a:gd name="connsiteX2" fmla="*/ 94954 w 94953"/>
                <a:gd name="connsiteY2" fmla="*/ 14883 h 14882"/>
                <a:gd name="connsiteX3" fmla="*/ 0 w 94953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953" h="14882">
                  <a:moveTo>
                    <a:pt x="0" y="0"/>
                  </a:moveTo>
                  <a:lnTo>
                    <a:pt x="94954" y="0"/>
                  </a:lnTo>
                  <a:lnTo>
                    <a:pt x="94954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8" name="任意多边形: 形状 237">
              <a:extLst>
                <a:ext uri="{FF2B5EF4-FFF2-40B4-BE49-F238E27FC236}">
                  <a16:creationId xmlns:a16="http://schemas.microsoft.com/office/drawing/2014/main" id="{D79F9D5D-2C79-B8B4-223B-27B07BCEDE67}"/>
                </a:ext>
              </a:extLst>
            </p:cNvPr>
            <p:cNvSpPr/>
            <p:nvPr/>
          </p:nvSpPr>
          <p:spPr>
            <a:xfrm>
              <a:off x="4162957" y="6165226"/>
              <a:ext cx="94953" cy="14882"/>
            </a:xfrm>
            <a:custGeom>
              <a:avLst/>
              <a:gdLst>
                <a:gd name="connsiteX0" fmla="*/ 0 w 94953"/>
                <a:gd name="connsiteY0" fmla="*/ 0 h 14882"/>
                <a:gd name="connsiteX1" fmla="*/ 94954 w 94953"/>
                <a:gd name="connsiteY1" fmla="*/ 0 h 14882"/>
                <a:gd name="connsiteX2" fmla="*/ 94954 w 94953"/>
                <a:gd name="connsiteY2" fmla="*/ 14883 h 14882"/>
                <a:gd name="connsiteX3" fmla="*/ 0 w 94953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953" h="14882">
                  <a:moveTo>
                    <a:pt x="0" y="0"/>
                  </a:moveTo>
                  <a:lnTo>
                    <a:pt x="94954" y="0"/>
                  </a:lnTo>
                  <a:lnTo>
                    <a:pt x="94954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9" name="任意多边形: 形状 238">
              <a:extLst>
                <a:ext uri="{FF2B5EF4-FFF2-40B4-BE49-F238E27FC236}">
                  <a16:creationId xmlns:a16="http://schemas.microsoft.com/office/drawing/2014/main" id="{F2BBD002-5246-9AE1-FACA-9C04AE3A2188}"/>
                </a:ext>
              </a:extLst>
            </p:cNvPr>
            <p:cNvSpPr/>
            <p:nvPr/>
          </p:nvSpPr>
          <p:spPr>
            <a:xfrm>
              <a:off x="4162957" y="6193906"/>
              <a:ext cx="94953" cy="14882"/>
            </a:xfrm>
            <a:custGeom>
              <a:avLst/>
              <a:gdLst>
                <a:gd name="connsiteX0" fmla="*/ 0 w 94953"/>
                <a:gd name="connsiteY0" fmla="*/ 0 h 14882"/>
                <a:gd name="connsiteX1" fmla="*/ 94954 w 94953"/>
                <a:gd name="connsiteY1" fmla="*/ 0 h 14882"/>
                <a:gd name="connsiteX2" fmla="*/ 94954 w 94953"/>
                <a:gd name="connsiteY2" fmla="*/ 14883 h 14882"/>
                <a:gd name="connsiteX3" fmla="*/ 0 w 94953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953" h="14882">
                  <a:moveTo>
                    <a:pt x="0" y="0"/>
                  </a:moveTo>
                  <a:lnTo>
                    <a:pt x="94954" y="0"/>
                  </a:lnTo>
                  <a:lnTo>
                    <a:pt x="94954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0" name="任意多边形: 形状 239">
              <a:extLst>
                <a:ext uri="{FF2B5EF4-FFF2-40B4-BE49-F238E27FC236}">
                  <a16:creationId xmlns:a16="http://schemas.microsoft.com/office/drawing/2014/main" id="{0DAF4697-9B84-F1BA-517E-48F7574FDDEC}"/>
                </a:ext>
              </a:extLst>
            </p:cNvPr>
            <p:cNvSpPr/>
            <p:nvPr/>
          </p:nvSpPr>
          <p:spPr>
            <a:xfrm>
              <a:off x="4904528" y="5989193"/>
              <a:ext cx="59452" cy="15502"/>
            </a:xfrm>
            <a:custGeom>
              <a:avLst/>
              <a:gdLst>
                <a:gd name="connsiteX0" fmla="*/ 0 w 59452"/>
                <a:gd name="connsiteY0" fmla="*/ 0 h 15502"/>
                <a:gd name="connsiteX1" fmla="*/ 59453 w 59452"/>
                <a:gd name="connsiteY1" fmla="*/ 0 h 15502"/>
                <a:gd name="connsiteX2" fmla="*/ 59453 w 59452"/>
                <a:gd name="connsiteY2" fmla="*/ 15503 h 15502"/>
                <a:gd name="connsiteX3" fmla="*/ 0 w 59452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52" h="15502">
                  <a:moveTo>
                    <a:pt x="0" y="0"/>
                  </a:moveTo>
                  <a:lnTo>
                    <a:pt x="59453" y="0"/>
                  </a:lnTo>
                  <a:lnTo>
                    <a:pt x="59453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1" name="任意多边形: 形状 240">
              <a:extLst>
                <a:ext uri="{FF2B5EF4-FFF2-40B4-BE49-F238E27FC236}">
                  <a16:creationId xmlns:a16="http://schemas.microsoft.com/office/drawing/2014/main" id="{46537663-7125-C9CC-F638-154B42F41EDB}"/>
                </a:ext>
              </a:extLst>
            </p:cNvPr>
            <p:cNvSpPr/>
            <p:nvPr/>
          </p:nvSpPr>
          <p:spPr>
            <a:xfrm>
              <a:off x="4904528" y="6023842"/>
              <a:ext cx="59452" cy="15502"/>
            </a:xfrm>
            <a:custGeom>
              <a:avLst/>
              <a:gdLst>
                <a:gd name="connsiteX0" fmla="*/ 0 w 59452"/>
                <a:gd name="connsiteY0" fmla="*/ 0 h 15502"/>
                <a:gd name="connsiteX1" fmla="*/ 59453 w 59452"/>
                <a:gd name="connsiteY1" fmla="*/ 0 h 15502"/>
                <a:gd name="connsiteX2" fmla="*/ 59453 w 59452"/>
                <a:gd name="connsiteY2" fmla="*/ 15503 h 15502"/>
                <a:gd name="connsiteX3" fmla="*/ 0 w 59452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52" h="15502">
                  <a:moveTo>
                    <a:pt x="0" y="0"/>
                  </a:moveTo>
                  <a:lnTo>
                    <a:pt x="59453" y="0"/>
                  </a:lnTo>
                  <a:lnTo>
                    <a:pt x="59453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2" name="任意多边形: 形状 241">
              <a:extLst>
                <a:ext uri="{FF2B5EF4-FFF2-40B4-BE49-F238E27FC236}">
                  <a16:creationId xmlns:a16="http://schemas.microsoft.com/office/drawing/2014/main" id="{293849C2-A5CA-98B1-34AC-603EBAE5D3CB}"/>
                </a:ext>
              </a:extLst>
            </p:cNvPr>
            <p:cNvSpPr/>
            <p:nvPr/>
          </p:nvSpPr>
          <p:spPr>
            <a:xfrm>
              <a:off x="4904528" y="6058490"/>
              <a:ext cx="59452" cy="15502"/>
            </a:xfrm>
            <a:custGeom>
              <a:avLst/>
              <a:gdLst>
                <a:gd name="connsiteX0" fmla="*/ 0 w 59452"/>
                <a:gd name="connsiteY0" fmla="*/ 0 h 15502"/>
                <a:gd name="connsiteX1" fmla="*/ 59453 w 59452"/>
                <a:gd name="connsiteY1" fmla="*/ 0 h 15502"/>
                <a:gd name="connsiteX2" fmla="*/ 59453 w 59452"/>
                <a:gd name="connsiteY2" fmla="*/ 15503 h 15502"/>
                <a:gd name="connsiteX3" fmla="*/ 0 w 59452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52" h="15502">
                  <a:moveTo>
                    <a:pt x="0" y="0"/>
                  </a:moveTo>
                  <a:lnTo>
                    <a:pt x="59453" y="0"/>
                  </a:lnTo>
                  <a:lnTo>
                    <a:pt x="59453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3" name="任意多边形: 形状 242">
              <a:extLst>
                <a:ext uri="{FF2B5EF4-FFF2-40B4-BE49-F238E27FC236}">
                  <a16:creationId xmlns:a16="http://schemas.microsoft.com/office/drawing/2014/main" id="{8BF4536F-7BEB-B311-894A-7AEA775328E7}"/>
                </a:ext>
              </a:extLst>
            </p:cNvPr>
            <p:cNvSpPr/>
            <p:nvPr/>
          </p:nvSpPr>
          <p:spPr>
            <a:xfrm>
              <a:off x="4904528" y="6093061"/>
              <a:ext cx="59452" cy="15502"/>
            </a:xfrm>
            <a:custGeom>
              <a:avLst/>
              <a:gdLst>
                <a:gd name="connsiteX0" fmla="*/ 0 w 59452"/>
                <a:gd name="connsiteY0" fmla="*/ 0 h 15502"/>
                <a:gd name="connsiteX1" fmla="*/ 59453 w 59452"/>
                <a:gd name="connsiteY1" fmla="*/ 0 h 15502"/>
                <a:gd name="connsiteX2" fmla="*/ 59453 w 59452"/>
                <a:gd name="connsiteY2" fmla="*/ 15503 h 15502"/>
                <a:gd name="connsiteX3" fmla="*/ 0 w 59452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52" h="15502">
                  <a:moveTo>
                    <a:pt x="0" y="0"/>
                  </a:moveTo>
                  <a:lnTo>
                    <a:pt x="59453" y="0"/>
                  </a:lnTo>
                  <a:lnTo>
                    <a:pt x="59453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4" name="任意多边形: 形状 243">
              <a:extLst>
                <a:ext uri="{FF2B5EF4-FFF2-40B4-BE49-F238E27FC236}">
                  <a16:creationId xmlns:a16="http://schemas.microsoft.com/office/drawing/2014/main" id="{8D7F9110-4ACB-FFA9-DE5A-3CEEA022A048}"/>
                </a:ext>
              </a:extLst>
            </p:cNvPr>
            <p:cNvSpPr/>
            <p:nvPr/>
          </p:nvSpPr>
          <p:spPr>
            <a:xfrm>
              <a:off x="4904528" y="6127710"/>
              <a:ext cx="59452" cy="15502"/>
            </a:xfrm>
            <a:custGeom>
              <a:avLst/>
              <a:gdLst>
                <a:gd name="connsiteX0" fmla="*/ 0 w 59452"/>
                <a:gd name="connsiteY0" fmla="*/ 0 h 15502"/>
                <a:gd name="connsiteX1" fmla="*/ 59453 w 59452"/>
                <a:gd name="connsiteY1" fmla="*/ 0 h 15502"/>
                <a:gd name="connsiteX2" fmla="*/ 59453 w 59452"/>
                <a:gd name="connsiteY2" fmla="*/ 15503 h 15502"/>
                <a:gd name="connsiteX3" fmla="*/ 0 w 59452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52" h="15502">
                  <a:moveTo>
                    <a:pt x="0" y="0"/>
                  </a:moveTo>
                  <a:lnTo>
                    <a:pt x="59453" y="0"/>
                  </a:lnTo>
                  <a:lnTo>
                    <a:pt x="59453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5" name="任意多边形: 形状 244">
              <a:extLst>
                <a:ext uri="{FF2B5EF4-FFF2-40B4-BE49-F238E27FC236}">
                  <a16:creationId xmlns:a16="http://schemas.microsoft.com/office/drawing/2014/main" id="{3329F3E7-16C0-9D7B-01D9-67882CA3A3E1}"/>
                </a:ext>
              </a:extLst>
            </p:cNvPr>
            <p:cNvSpPr/>
            <p:nvPr/>
          </p:nvSpPr>
          <p:spPr>
            <a:xfrm>
              <a:off x="4904528" y="6162358"/>
              <a:ext cx="59452" cy="15502"/>
            </a:xfrm>
            <a:custGeom>
              <a:avLst/>
              <a:gdLst>
                <a:gd name="connsiteX0" fmla="*/ 0 w 59452"/>
                <a:gd name="connsiteY0" fmla="*/ 0 h 15502"/>
                <a:gd name="connsiteX1" fmla="*/ 59453 w 59452"/>
                <a:gd name="connsiteY1" fmla="*/ 0 h 15502"/>
                <a:gd name="connsiteX2" fmla="*/ 59453 w 59452"/>
                <a:gd name="connsiteY2" fmla="*/ 15503 h 15502"/>
                <a:gd name="connsiteX3" fmla="*/ 0 w 59452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52" h="15502">
                  <a:moveTo>
                    <a:pt x="0" y="0"/>
                  </a:moveTo>
                  <a:lnTo>
                    <a:pt x="59453" y="0"/>
                  </a:lnTo>
                  <a:lnTo>
                    <a:pt x="59453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6" name="任意多边形: 形状 245">
              <a:extLst>
                <a:ext uri="{FF2B5EF4-FFF2-40B4-BE49-F238E27FC236}">
                  <a16:creationId xmlns:a16="http://schemas.microsoft.com/office/drawing/2014/main" id="{A2CCCA08-6197-4BD3-6DEC-9C7B2C94A16E}"/>
                </a:ext>
              </a:extLst>
            </p:cNvPr>
            <p:cNvSpPr/>
            <p:nvPr/>
          </p:nvSpPr>
          <p:spPr>
            <a:xfrm>
              <a:off x="4904528" y="6197007"/>
              <a:ext cx="59452" cy="15502"/>
            </a:xfrm>
            <a:custGeom>
              <a:avLst/>
              <a:gdLst>
                <a:gd name="connsiteX0" fmla="*/ 0 w 59452"/>
                <a:gd name="connsiteY0" fmla="*/ 0 h 15502"/>
                <a:gd name="connsiteX1" fmla="*/ 59453 w 59452"/>
                <a:gd name="connsiteY1" fmla="*/ 0 h 15502"/>
                <a:gd name="connsiteX2" fmla="*/ 59453 w 59452"/>
                <a:gd name="connsiteY2" fmla="*/ 15503 h 15502"/>
                <a:gd name="connsiteX3" fmla="*/ 0 w 59452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52" h="15502">
                  <a:moveTo>
                    <a:pt x="0" y="0"/>
                  </a:moveTo>
                  <a:lnTo>
                    <a:pt x="59453" y="0"/>
                  </a:lnTo>
                  <a:lnTo>
                    <a:pt x="59453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7" name="任意多边形: 形状 246">
              <a:extLst>
                <a:ext uri="{FF2B5EF4-FFF2-40B4-BE49-F238E27FC236}">
                  <a16:creationId xmlns:a16="http://schemas.microsoft.com/office/drawing/2014/main" id="{604B587C-5614-C112-3F10-4CFBA66E6AF4}"/>
                </a:ext>
              </a:extLst>
            </p:cNvPr>
            <p:cNvSpPr/>
            <p:nvPr/>
          </p:nvSpPr>
          <p:spPr>
            <a:xfrm>
              <a:off x="5000102" y="5989193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8" name="任意多边形: 形状 247">
              <a:extLst>
                <a:ext uri="{FF2B5EF4-FFF2-40B4-BE49-F238E27FC236}">
                  <a16:creationId xmlns:a16="http://schemas.microsoft.com/office/drawing/2014/main" id="{A29D5C43-5CEE-4C6A-C997-1A07B1B2E95B}"/>
                </a:ext>
              </a:extLst>
            </p:cNvPr>
            <p:cNvSpPr/>
            <p:nvPr/>
          </p:nvSpPr>
          <p:spPr>
            <a:xfrm>
              <a:off x="5000102" y="6023842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9" name="任意多边形: 形状 248">
              <a:extLst>
                <a:ext uri="{FF2B5EF4-FFF2-40B4-BE49-F238E27FC236}">
                  <a16:creationId xmlns:a16="http://schemas.microsoft.com/office/drawing/2014/main" id="{7DF18629-4784-42DF-A6E9-09C69E70C6B6}"/>
                </a:ext>
              </a:extLst>
            </p:cNvPr>
            <p:cNvSpPr/>
            <p:nvPr/>
          </p:nvSpPr>
          <p:spPr>
            <a:xfrm>
              <a:off x="5000102" y="6058490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0" name="任意多边形: 形状 249">
              <a:extLst>
                <a:ext uri="{FF2B5EF4-FFF2-40B4-BE49-F238E27FC236}">
                  <a16:creationId xmlns:a16="http://schemas.microsoft.com/office/drawing/2014/main" id="{8F531312-B76B-D383-56FD-93F208B91CF4}"/>
                </a:ext>
              </a:extLst>
            </p:cNvPr>
            <p:cNvSpPr/>
            <p:nvPr/>
          </p:nvSpPr>
          <p:spPr>
            <a:xfrm>
              <a:off x="5000102" y="6093061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1" name="任意多边形: 形状 250">
              <a:extLst>
                <a:ext uri="{FF2B5EF4-FFF2-40B4-BE49-F238E27FC236}">
                  <a16:creationId xmlns:a16="http://schemas.microsoft.com/office/drawing/2014/main" id="{79A31F01-6CF4-BC96-53F5-5571D8F5152D}"/>
                </a:ext>
              </a:extLst>
            </p:cNvPr>
            <p:cNvSpPr/>
            <p:nvPr/>
          </p:nvSpPr>
          <p:spPr>
            <a:xfrm>
              <a:off x="5000102" y="6127710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2" name="任意多边形: 形状 251">
              <a:extLst>
                <a:ext uri="{FF2B5EF4-FFF2-40B4-BE49-F238E27FC236}">
                  <a16:creationId xmlns:a16="http://schemas.microsoft.com/office/drawing/2014/main" id="{D5A9CC37-73CA-820C-1E83-BC08F23E4DD7}"/>
                </a:ext>
              </a:extLst>
            </p:cNvPr>
            <p:cNvSpPr/>
            <p:nvPr/>
          </p:nvSpPr>
          <p:spPr>
            <a:xfrm>
              <a:off x="5000102" y="6162358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3" name="任意多边形: 形状 252">
              <a:extLst>
                <a:ext uri="{FF2B5EF4-FFF2-40B4-BE49-F238E27FC236}">
                  <a16:creationId xmlns:a16="http://schemas.microsoft.com/office/drawing/2014/main" id="{93392B80-D76B-5EF9-A986-F023DE27C2D0}"/>
                </a:ext>
              </a:extLst>
            </p:cNvPr>
            <p:cNvSpPr/>
            <p:nvPr/>
          </p:nvSpPr>
          <p:spPr>
            <a:xfrm>
              <a:off x="5000102" y="6197007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4" name="任意多边形: 形状 253">
              <a:extLst>
                <a:ext uri="{FF2B5EF4-FFF2-40B4-BE49-F238E27FC236}">
                  <a16:creationId xmlns:a16="http://schemas.microsoft.com/office/drawing/2014/main" id="{0484D440-6B8A-95C1-0D5C-41824846C352}"/>
                </a:ext>
              </a:extLst>
            </p:cNvPr>
            <p:cNvSpPr/>
            <p:nvPr/>
          </p:nvSpPr>
          <p:spPr>
            <a:xfrm>
              <a:off x="5065988" y="5989193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5" name="任意多边形: 形状 254">
              <a:extLst>
                <a:ext uri="{FF2B5EF4-FFF2-40B4-BE49-F238E27FC236}">
                  <a16:creationId xmlns:a16="http://schemas.microsoft.com/office/drawing/2014/main" id="{BCA5CB63-D5E3-D7BD-A48F-7EE94F6F5F74}"/>
                </a:ext>
              </a:extLst>
            </p:cNvPr>
            <p:cNvSpPr/>
            <p:nvPr/>
          </p:nvSpPr>
          <p:spPr>
            <a:xfrm>
              <a:off x="5065988" y="6023842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6" name="任意多边形: 形状 255">
              <a:extLst>
                <a:ext uri="{FF2B5EF4-FFF2-40B4-BE49-F238E27FC236}">
                  <a16:creationId xmlns:a16="http://schemas.microsoft.com/office/drawing/2014/main" id="{CF871ABA-194A-2C95-80BC-204CB2AE05AA}"/>
                </a:ext>
              </a:extLst>
            </p:cNvPr>
            <p:cNvSpPr/>
            <p:nvPr/>
          </p:nvSpPr>
          <p:spPr>
            <a:xfrm>
              <a:off x="5065988" y="6058490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7" name="任意多边形: 形状 256">
              <a:extLst>
                <a:ext uri="{FF2B5EF4-FFF2-40B4-BE49-F238E27FC236}">
                  <a16:creationId xmlns:a16="http://schemas.microsoft.com/office/drawing/2014/main" id="{9BD74FB9-99BC-8BDA-1439-D6CC465CB5FC}"/>
                </a:ext>
              </a:extLst>
            </p:cNvPr>
            <p:cNvSpPr/>
            <p:nvPr/>
          </p:nvSpPr>
          <p:spPr>
            <a:xfrm>
              <a:off x="5065988" y="6093061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8" name="任意多边形: 形状 257">
              <a:extLst>
                <a:ext uri="{FF2B5EF4-FFF2-40B4-BE49-F238E27FC236}">
                  <a16:creationId xmlns:a16="http://schemas.microsoft.com/office/drawing/2014/main" id="{71282C10-3E27-39A3-FD84-EB1F712E44FD}"/>
                </a:ext>
              </a:extLst>
            </p:cNvPr>
            <p:cNvSpPr/>
            <p:nvPr/>
          </p:nvSpPr>
          <p:spPr>
            <a:xfrm>
              <a:off x="5065988" y="6127710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9" name="任意多边形: 形状 258">
              <a:extLst>
                <a:ext uri="{FF2B5EF4-FFF2-40B4-BE49-F238E27FC236}">
                  <a16:creationId xmlns:a16="http://schemas.microsoft.com/office/drawing/2014/main" id="{AA17045E-C687-AFF7-213F-C9F995272350}"/>
                </a:ext>
              </a:extLst>
            </p:cNvPr>
            <p:cNvSpPr/>
            <p:nvPr/>
          </p:nvSpPr>
          <p:spPr>
            <a:xfrm>
              <a:off x="5065988" y="6162358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0" name="任意多边形: 形状 259">
              <a:extLst>
                <a:ext uri="{FF2B5EF4-FFF2-40B4-BE49-F238E27FC236}">
                  <a16:creationId xmlns:a16="http://schemas.microsoft.com/office/drawing/2014/main" id="{325DC668-45BA-48DE-85C5-03798F3F263D}"/>
                </a:ext>
              </a:extLst>
            </p:cNvPr>
            <p:cNvSpPr/>
            <p:nvPr/>
          </p:nvSpPr>
          <p:spPr>
            <a:xfrm>
              <a:off x="5065988" y="6197007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1" name="任意多边形: 形状 260">
              <a:extLst>
                <a:ext uri="{FF2B5EF4-FFF2-40B4-BE49-F238E27FC236}">
                  <a16:creationId xmlns:a16="http://schemas.microsoft.com/office/drawing/2014/main" id="{C9859A2A-61BF-34DF-7F58-BF96947B4580}"/>
                </a:ext>
              </a:extLst>
            </p:cNvPr>
            <p:cNvSpPr/>
            <p:nvPr/>
          </p:nvSpPr>
          <p:spPr>
            <a:xfrm>
              <a:off x="5195668" y="6026942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2 h 24804"/>
                <a:gd name="connsiteX8" fmla="*/ 9379 w 88132"/>
                <a:gd name="connsiteY8" fmla="*/ 9302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2"/>
                  </a:lnTo>
                  <a:lnTo>
                    <a:pt x="9379" y="9302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2" name="任意多边形: 形状 261">
              <a:extLst>
                <a:ext uri="{FF2B5EF4-FFF2-40B4-BE49-F238E27FC236}">
                  <a16:creationId xmlns:a16="http://schemas.microsoft.com/office/drawing/2014/main" id="{4AC81356-2AEF-4EA1-BFFA-8EF0268A116A}"/>
                </a:ext>
              </a:extLst>
            </p:cNvPr>
            <p:cNvSpPr/>
            <p:nvPr/>
          </p:nvSpPr>
          <p:spPr>
            <a:xfrm>
              <a:off x="5195668" y="6068490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2 h 24804"/>
                <a:gd name="connsiteX8" fmla="*/ 9379 w 88132"/>
                <a:gd name="connsiteY8" fmla="*/ 9302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2"/>
                  </a:lnTo>
                  <a:lnTo>
                    <a:pt x="9379" y="9302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3" name="任意多边形: 形状 262">
              <a:extLst>
                <a:ext uri="{FF2B5EF4-FFF2-40B4-BE49-F238E27FC236}">
                  <a16:creationId xmlns:a16="http://schemas.microsoft.com/office/drawing/2014/main" id="{83AB37F2-C138-49E3-0B96-39CE2434C9B0}"/>
                </a:ext>
              </a:extLst>
            </p:cNvPr>
            <p:cNvSpPr/>
            <p:nvPr/>
          </p:nvSpPr>
          <p:spPr>
            <a:xfrm>
              <a:off x="5195668" y="6110114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2 h 24804"/>
                <a:gd name="connsiteX8" fmla="*/ 9379 w 88132"/>
                <a:gd name="connsiteY8" fmla="*/ 9302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2"/>
                  </a:lnTo>
                  <a:lnTo>
                    <a:pt x="9379" y="9302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4" name="任意多边形: 形状 263">
              <a:extLst>
                <a:ext uri="{FF2B5EF4-FFF2-40B4-BE49-F238E27FC236}">
                  <a16:creationId xmlns:a16="http://schemas.microsoft.com/office/drawing/2014/main" id="{407648C9-8A73-64CF-B4EA-4AD9DE0A943E}"/>
                </a:ext>
              </a:extLst>
            </p:cNvPr>
            <p:cNvSpPr/>
            <p:nvPr/>
          </p:nvSpPr>
          <p:spPr>
            <a:xfrm>
              <a:off x="5195668" y="6151662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1 h 24804"/>
                <a:gd name="connsiteX8" fmla="*/ 9379 w 88132"/>
                <a:gd name="connsiteY8" fmla="*/ 9301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1"/>
                  </a:lnTo>
                  <a:lnTo>
                    <a:pt x="9379" y="9301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5" name="任意多边形: 形状 264">
              <a:extLst>
                <a:ext uri="{FF2B5EF4-FFF2-40B4-BE49-F238E27FC236}">
                  <a16:creationId xmlns:a16="http://schemas.microsoft.com/office/drawing/2014/main" id="{DBAD2104-95B0-131F-EEF2-43A95E46317D}"/>
                </a:ext>
              </a:extLst>
            </p:cNvPr>
            <p:cNvSpPr/>
            <p:nvPr/>
          </p:nvSpPr>
          <p:spPr>
            <a:xfrm>
              <a:off x="5195668" y="6193209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2 h 24804"/>
                <a:gd name="connsiteX8" fmla="*/ 9379 w 88132"/>
                <a:gd name="connsiteY8" fmla="*/ 9302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2"/>
                  </a:lnTo>
                  <a:lnTo>
                    <a:pt x="9379" y="9302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6" name="任意多边形: 形状 265">
              <a:extLst>
                <a:ext uri="{FF2B5EF4-FFF2-40B4-BE49-F238E27FC236}">
                  <a16:creationId xmlns:a16="http://schemas.microsoft.com/office/drawing/2014/main" id="{C6282713-A56A-51CE-E0B3-AB6F07091432}"/>
                </a:ext>
              </a:extLst>
            </p:cNvPr>
            <p:cNvSpPr/>
            <p:nvPr/>
          </p:nvSpPr>
          <p:spPr>
            <a:xfrm>
              <a:off x="5195668" y="6234833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2 h 24804"/>
                <a:gd name="connsiteX8" fmla="*/ 9379 w 88132"/>
                <a:gd name="connsiteY8" fmla="*/ 9302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2"/>
                  </a:lnTo>
                  <a:lnTo>
                    <a:pt x="9379" y="9302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7" name="任意多边形: 形状 266">
              <a:extLst>
                <a:ext uri="{FF2B5EF4-FFF2-40B4-BE49-F238E27FC236}">
                  <a16:creationId xmlns:a16="http://schemas.microsoft.com/office/drawing/2014/main" id="{7FBE5215-8047-23CD-C909-FCF39F37D5D4}"/>
                </a:ext>
              </a:extLst>
            </p:cNvPr>
            <p:cNvSpPr/>
            <p:nvPr/>
          </p:nvSpPr>
          <p:spPr>
            <a:xfrm>
              <a:off x="5195668" y="6276381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1 h 24804"/>
                <a:gd name="connsiteX8" fmla="*/ 9379 w 88132"/>
                <a:gd name="connsiteY8" fmla="*/ 9301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1"/>
                  </a:lnTo>
                  <a:lnTo>
                    <a:pt x="9379" y="9301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8" name="任意多边形: 形状 267">
              <a:extLst>
                <a:ext uri="{FF2B5EF4-FFF2-40B4-BE49-F238E27FC236}">
                  <a16:creationId xmlns:a16="http://schemas.microsoft.com/office/drawing/2014/main" id="{9E68E505-02FB-55DA-F451-8D143E90C58F}"/>
                </a:ext>
              </a:extLst>
            </p:cNvPr>
            <p:cNvSpPr/>
            <p:nvPr/>
          </p:nvSpPr>
          <p:spPr>
            <a:xfrm>
              <a:off x="5195668" y="6318005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1 h 24804"/>
                <a:gd name="connsiteX8" fmla="*/ 9379 w 88132"/>
                <a:gd name="connsiteY8" fmla="*/ 9301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1"/>
                  </a:lnTo>
                  <a:lnTo>
                    <a:pt x="9379" y="9301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9" name="任意多边形: 形状 268">
              <a:extLst>
                <a:ext uri="{FF2B5EF4-FFF2-40B4-BE49-F238E27FC236}">
                  <a16:creationId xmlns:a16="http://schemas.microsoft.com/office/drawing/2014/main" id="{6E3E6246-2F99-E634-60DE-886423A9E50B}"/>
                </a:ext>
              </a:extLst>
            </p:cNvPr>
            <p:cNvSpPr/>
            <p:nvPr/>
          </p:nvSpPr>
          <p:spPr>
            <a:xfrm>
              <a:off x="5195668" y="6359552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2 h 24804"/>
                <a:gd name="connsiteX8" fmla="*/ 9379 w 88132"/>
                <a:gd name="connsiteY8" fmla="*/ 9302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2"/>
                  </a:lnTo>
                  <a:lnTo>
                    <a:pt x="9379" y="9302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0" name="任意多边形: 形状 269">
              <a:extLst>
                <a:ext uri="{FF2B5EF4-FFF2-40B4-BE49-F238E27FC236}">
                  <a16:creationId xmlns:a16="http://schemas.microsoft.com/office/drawing/2014/main" id="{8E1FDD02-B7A4-A254-54E3-11F88FAA85A5}"/>
                </a:ext>
              </a:extLst>
            </p:cNvPr>
            <p:cNvSpPr/>
            <p:nvPr/>
          </p:nvSpPr>
          <p:spPr>
            <a:xfrm>
              <a:off x="5195668" y="6401177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2 h 24804"/>
                <a:gd name="connsiteX8" fmla="*/ 9379 w 88132"/>
                <a:gd name="connsiteY8" fmla="*/ 9302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2"/>
                  </a:lnTo>
                  <a:lnTo>
                    <a:pt x="9379" y="9302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1" name="任意多边形: 形状 270">
              <a:extLst>
                <a:ext uri="{FF2B5EF4-FFF2-40B4-BE49-F238E27FC236}">
                  <a16:creationId xmlns:a16="http://schemas.microsoft.com/office/drawing/2014/main" id="{8FF11F5B-72BE-22EA-09CA-9E0A6CF79177}"/>
                </a:ext>
              </a:extLst>
            </p:cNvPr>
            <p:cNvSpPr/>
            <p:nvPr/>
          </p:nvSpPr>
          <p:spPr>
            <a:xfrm>
              <a:off x="5195668" y="6442724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2 h 24804"/>
                <a:gd name="connsiteX8" fmla="*/ 9379 w 88132"/>
                <a:gd name="connsiteY8" fmla="*/ 9302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2"/>
                  </a:lnTo>
                  <a:lnTo>
                    <a:pt x="9379" y="9302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2" name="任意多边形: 形状 271">
              <a:extLst>
                <a:ext uri="{FF2B5EF4-FFF2-40B4-BE49-F238E27FC236}">
                  <a16:creationId xmlns:a16="http://schemas.microsoft.com/office/drawing/2014/main" id="{80791877-21E7-8C7F-1342-F3927ABAF38D}"/>
                </a:ext>
              </a:extLst>
            </p:cNvPr>
            <p:cNvSpPr/>
            <p:nvPr/>
          </p:nvSpPr>
          <p:spPr>
            <a:xfrm>
              <a:off x="4821201" y="5989193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3" name="任意多边形: 形状 272">
              <a:extLst>
                <a:ext uri="{FF2B5EF4-FFF2-40B4-BE49-F238E27FC236}">
                  <a16:creationId xmlns:a16="http://schemas.microsoft.com/office/drawing/2014/main" id="{B53C18CD-8421-3C1F-5DE7-06C3134677D9}"/>
                </a:ext>
              </a:extLst>
            </p:cNvPr>
            <p:cNvSpPr/>
            <p:nvPr/>
          </p:nvSpPr>
          <p:spPr>
            <a:xfrm>
              <a:off x="4821201" y="6023842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4" name="任意多边形: 形状 273">
              <a:extLst>
                <a:ext uri="{FF2B5EF4-FFF2-40B4-BE49-F238E27FC236}">
                  <a16:creationId xmlns:a16="http://schemas.microsoft.com/office/drawing/2014/main" id="{95C60927-5717-5D31-AA55-EF65B85688AA}"/>
                </a:ext>
              </a:extLst>
            </p:cNvPr>
            <p:cNvSpPr/>
            <p:nvPr/>
          </p:nvSpPr>
          <p:spPr>
            <a:xfrm>
              <a:off x="4821201" y="6058490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5" name="任意多边形: 形状 274">
              <a:extLst>
                <a:ext uri="{FF2B5EF4-FFF2-40B4-BE49-F238E27FC236}">
                  <a16:creationId xmlns:a16="http://schemas.microsoft.com/office/drawing/2014/main" id="{3F710409-D3D0-C8FC-327D-45CCE1D9F3EE}"/>
                </a:ext>
              </a:extLst>
            </p:cNvPr>
            <p:cNvSpPr/>
            <p:nvPr/>
          </p:nvSpPr>
          <p:spPr>
            <a:xfrm>
              <a:off x="4821201" y="6093061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6" name="任意多边形: 形状 275">
              <a:extLst>
                <a:ext uri="{FF2B5EF4-FFF2-40B4-BE49-F238E27FC236}">
                  <a16:creationId xmlns:a16="http://schemas.microsoft.com/office/drawing/2014/main" id="{10EEC744-7822-94C9-274B-604236085DA8}"/>
                </a:ext>
              </a:extLst>
            </p:cNvPr>
            <p:cNvSpPr/>
            <p:nvPr/>
          </p:nvSpPr>
          <p:spPr>
            <a:xfrm>
              <a:off x="4821201" y="6127710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7" name="任意多边形: 形状 276">
              <a:extLst>
                <a:ext uri="{FF2B5EF4-FFF2-40B4-BE49-F238E27FC236}">
                  <a16:creationId xmlns:a16="http://schemas.microsoft.com/office/drawing/2014/main" id="{0ABED393-F93A-FEEA-6534-CDC274B65D57}"/>
                </a:ext>
              </a:extLst>
            </p:cNvPr>
            <p:cNvSpPr/>
            <p:nvPr/>
          </p:nvSpPr>
          <p:spPr>
            <a:xfrm>
              <a:off x="4821201" y="6162358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8" name="任意多边形: 形状 277">
              <a:extLst>
                <a:ext uri="{FF2B5EF4-FFF2-40B4-BE49-F238E27FC236}">
                  <a16:creationId xmlns:a16="http://schemas.microsoft.com/office/drawing/2014/main" id="{A0D059CF-20FE-49B6-27F4-F433548B7732}"/>
                </a:ext>
              </a:extLst>
            </p:cNvPr>
            <p:cNvSpPr/>
            <p:nvPr/>
          </p:nvSpPr>
          <p:spPr>
            <a:xfrm>
              <a:off x="4821201" y="6197007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9" name="任意多边形: 形状 278">
              <a:extLst>
                <a:ext uri="{FF2B5EF4-FFF2-40B4-BE49-F238E27FC236}">
                  <a16:creationId xmlns:a16="http://schemas.microsoft.com/office/drawing/2014/main" id="{73AF11B7-99F1-0D24-BA6C-950814E0D08D}"/>
                </a:ext>
              </a:extLst>
            </p:cNvPr>
            <p:cNvSpPr/>
            <p:nvPr/>
          </p:nvSpPr>
          <p:spPr>
            <a:xfrm>
              <a:off x="4807636" y="6527369"/>
              <a:ext cx="325556" cy="10154"/>
            </a:xfrm>
            <a:custGeom>
              <a:avLst/>
              <a:gdLst>
                <a:gd name="connsiteX0" fmla="*/ 0 w 325556"/>
                <a:gd name="connsiteY0" fmla="*/ 0 h 10154"/>
                <a:gd name="connsiteX1" fmla="*/ 325556 w 325556"/>
                <a:gd name="connsiteY1" fmla="*/ 0 h 10154"/>
                <a:gd name="connsiteX2" fmla="*/ 325556 w 325556"/>
                <a:gd name="connsiteY2" fmla="*/ 10154 h 10154"/>
                <a:gd name="connsiteX3" fmla="*/ 0 w 325556"/>
                <a:gd name="connsiteY3" fmla="*/ 10154 h 1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5556" h="10154">
                  <a:moveTo>
                    <a:pt x="0" y="0"/>
                  </a:moveTo>
                  <a:lnTo>
                    <a:pt x="325556" y="0"/>
                  </a:lnTo>
                  <a:lnTo>
                    <a:pt x="325556" y="10154"/>
                  </a:lnTo>
                  <a:lnTo>
                    <a:pt x="0" y="1015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0" name="任意多边形: 形状 279">
              <a:extLst>
                <a:ext uri="{FF2B5EF4-FFF2-40B4-BE49-F238E27FC236}">
                  <a16:creationId xmlns:a16="http://schemas.microsoft.com/office/drawing/2014/main" id="{EFC4C710-0025-2E58-9523-3F92962FE151}"/>
                </a:ext>
              </a:extLst>
            </p:cNvPr>
            <p:cNvSpPr/>
            <p:nvPr/>
          </p:nvSpPr>
          <p:spPr>
            <a:xfrm>
              <a:off x="4807636" y="6549925"/>
              <a:ext cx="325556" cy="10154"/>
            </a:xfrm>
            <a:custGeom>
              <a:avLst/>
              <a:gdLst>
                <a:gd name="connsiteX0" fmla="*/ 0 w 325556"/>
                <a:gd name="connsiteY0" fmla="*/ 0 h 10154"/>
                <a:gd name="connsiteX1" fmla="*/ 325556 w 325556"/>
                <a:gd name="connsiteY1" fmla="*/ 0 h 10154"/>
                <a:gd name="connsiteX2" fmla="*/ 325556 w 325556"/>
                <a:gd name="connsiteY2" fmla="*/ 10154 h 10154"/>
                <a:gd name="connsiteX3" fmla="*/ 0 w 325556"/>
                <a:gd name="connsiteY3" fmla="*/ 10154 h 1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5556" h="10154">
                  <a:moveTo>
                    <a:pt x="0" y="0"/>
                  </a:moveTo>
                  <a:lnTo>
                    <a:pt x="325556" y="0"/>
                  </a:lnTo>
                  <a:lnTo>
                    <a:pt x="325556" y="10154"/>
                  </a:lnTo>
                  <a:lnTo>
                    <a:pt x="0" y="1015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1" name="任意多边形: 形状 280">
              <a:extLst>
                <a:ext uri="{FF2B5EF4-FFF2-40B4-BE49-F238E27FC236}">
                  <a16:creationId xmlns:a16="http://schemas.microsoft.com/office/drawing/2014/main" id="{BA754E59-E670-AE4D-10D4-5FAC0F113639}"/>
                </a:ext>
              </a:extLst>
            </p:cNvPr>
            <p:cNvSpPr/>
            <p:nvPr/>
          </p:nvSpPr>
          <p:spPr>
            <a:xfrm>
              <a:off x="4807636" y="6572559"/>
              <a:ext cx="325556" cy="10154"/>
            </a:xfrm>
            <a:custGeom>
              <a:avLst/>
              <a:gdLst>
                <a:gd name="connsiteX0" fmla="*/ 0 w 325556"/>
                <a:gd name="connsiteY0" fmla="*/ 0 h 10154"/>
                <a:gd name="connsiteX1" fmla="*/ 325556 w 325556"/>
                <a:gd name="connsiteY1" fmla="*/ 0 h 10154"/>
                <a:gd name="connsiteX2" fmla="*/ 325556 w 325556"/>
                <a:gd name="connsiteY2" fmla="*/ 10154 h 10154"/>
                <a:gd name="connsiteX3" fmla="*/ 0 w 325556"/>
                <a:gd name="connsiteY3" fmla="*/ 10154 h 1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5556" h="10154">
                  <a:moveTo>
                    <a:pt x="0" y="0"/>
                  </a:moveTo>
                  <a:lnTo>
                    <a:pt x="325556" y="0"/>
                  </a:lnTo>
                  <a:lnTo>
                    <a:pt x="325556" y="10154"/>
                  </a:lnTo>
                  <a:lnTo>
                    <a:pt x="0" y="1015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2" name="任意多边形: 形状 281">
              <a:extLst>
                <a:ext uri="{FF2B5EF4-FFF2-40B4-BE49-F238E27FC236}">
                  <a16:creationId xmlns:a16="http://schemas.microsoft.com/office/drawing/2014/main" id="{ACDA3670-774C-81EF-BE7A-0EECFB34B096}"/>
                </a:ext>
              </a:extLst>
            </p:cNvPr>
            <p:cNvSpPr/>
            <p:nvPr/>
          </p:nvSpPr>
          <p:spPr>
            <a:xfrm>
              <a:off x="4807636" y="6595193"/>
              <a:ext cx="325556" cy="10154"/>
            </a:xfrm>
            <a:custGeom>
              <a:avLst/>
              <a:gdLst>
                <a:gd name="connsiteX0" fmla="*/ 0 w 325556"/>
                <a:gd name="connsiteY0" fmla="*/ 0 h 10154"/>
                <a:gd name="connsiteX1" fmla="*/ 325556 w 325556"/>
                <a:gd name="connsiteY1" fmla="*/ 0 h 10154"/>
                <a:gd name="connsiteX2" fmla="*/ 325556 w 325556"/>
                <a:gd name="connsiteY2" fmla="*/ 10154 h 10154"/>
                <a:gd name="connsiteX3" fmla="*/ 0 w 325556"/>
                <a:gd name="connsiteY3" fmla="*/ 10154 h 1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5556" h="10154">
                  <a:moveTo>
                    <a:pt x="0" y="0"/>
                  </a:moveTo>
                  <a:lnTo>
                    <a:pt x="325556" y="0"/>
                  </a:lnTo>
                  <a:lnTo>
                    <a:pt x="325556" y="10154"/>
                  </a:lnTo>
                  <a:lnTo>
                    <a:pt x="0" y="1015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3" name="任意多边形: 形状 282">
              <a:extLst>
                <a:ext uri="{FF2B5EF4-FFF2-40B4-BE49-F238E27FC236}">
                  <a16:creationId xmlns:a16="http://schemas.microsoft.com/office/drawing/2014/main" id="{451A4F40-6326-FA46-AF2C-8BE4C9DE7D44}"/>
                </a:ext>
              </a:extLst>
            </p:cNvPr>
            <p:cNvSpPr/>
            <p:nvPr/>
          </p:nvSpPr>
          <p:spPr>
            <a:xfrm>
              <a:off x="4807636" y="6617750"/>
              <a:ext cx="325556" cy="10154"/>
            </a:xfrm>
            <a:custGeom>
              <a:avLst/>
              <a:gdLst>
                <a:gd name="connsiteX0" fmla="*/ 0 w 325556"/>
                <a:gd name="connsiteY0" fmla="*/ 0 h 10154"/>
                <a:gd name="connsiteX1" fmla="*/ 325556 w 325556"/>
                <a:gd name="connsiteY1" fmla="*/ 0 h 10154"/>
                <a:gd name="connsiteX2" fmla="*/ 325556 w 325556"/>
                <a:gd name="connsiteY2" fmla="*/ 10154 h 10154"/>
                <a:gd name="connsiteX3" fmla="*/ 0 w 325556"/>
                <a:gd name="connsiteY3" fmla="*/ 10154 h 1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5556" h="10154">
                  <a:moveTo>
                    <a:pt x="0" y="0"/>
                  </a:moveTo>
                  <a:lnTo>
                    <a:pt x="325556" y="0"/>
                  </a:lnTo>
                  <a:lnTo>
                    <a:pt x="325556" y="10154"/>
                  </a:lnTo>
                  <a:lnTo>
                    <a:pt x="0" y="1015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4" name="任意多边形: 形状 283">
              <a:extLst>
                <a:ext uri="{FF2B5EF4-FFF2-40B4-BE49-F238E27FC236}">
                  <a16:creationId xmlns:a16="http://schemas.microsoft.com/office/drawing/2014/main" id="{3531F302-A51E-BD97-319B-3454CC5623C9}"/>
                </a:ext>
              </a:extLst>
            </p:cNvPr>
            <p:cNvSpPr/>
            <p:nvPr/>
          </p:nvSpPr>
          <p:spPr>
            <a:xfrm>
              <a:off x="5484561" y="6162358"/>
              <a:ext cx="9069" cy="364933"/>
            </a:xfrm>
            <a:custGeom>
              <a:avLst/>
              <a:gdLst>
                <a:gd name="connsiteX0" fmla="*/ 0 w 9069"/>
                <a:gd name="connsiteY0" fmla="*/ 0 h 364933"/>
                <a:gd name="connsiteX1" fmla="*/ 9069 w 9069"/>
                <a:gd name="connsiteY1" fmla="*/ 0 h 364933"/>
                <a:gd name="connsiteX2" fmla="*/ 9069 w 9069"/>
                <a:gd name="connsiteY2" fmla="*/ 364933 h 364933"/>
                <a:gd name="connsiteX3" fmla="*/ 0 w 9069"/>
                <a:gd name="connsiteY3" fmla="*/ 364933 h 36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69" h="364933">
                  <a:moveTo>
                    <a:pt x="0" y="0"/>
                  </a:moveTo>
                  <a:lnTo>
                    <a:pt x="9069" y="0"/>
                  </a:lnTo>
                  <a:lnTo>
                    <a:pt x="9069" y="364933"/>
                  </a:lnTo>
                  <a:lnTo>
                    <a:pt x="0" y="36493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5" name="任意多边形: 形状 284">
              <a:extLst>
                <a:ext uri="{FF2B5EF4-FFF2-40B4-BE49-F238E27FC236}">
                  <a16:creationId xmlns:a16="http://schemas.microsoft.com/office/drawing/2014/main" id="{F13AA227-16FD-312E-A5B7-06457EFCCE20}"/>
                </a:ext>
              </a:extLst>
            </p:cNvPr>
            <p:cNvSpPr/>
            <p:nvPr/>
          </p:nvSpPr>
          <p:spPr>
            <a:xfrm>
              <a:off x="5456191" y="6205611"/>
              <a:ext cx="9069" cy="321680"/>
            </a:xfrm>
            <a:custGeom>
              <a:avLst/>
              <a:gdLst>
                <a:gd name="connsiteX0" fmla="*/ 0 w 9069"/>
                <a:gd name="connsiteY0" fmla="*/ 0 h 321680"/>
                <a:gd name="connsiteX1" fmla="*/ 9069 w 9069"/>
                <a:gd name="connsiteY1" fmla="*/ 0 h 321680"/>
                <a:gd name="connsiteX2" fmla="*/ 9069 w 9069"/>
                <a:gd name="connsiteY2" fmla="*/ 321681 h 321680"/>
                <a:gd name="connsiteX3" fmla="*/ 0 w 9069"/>
                <a:gd name="connsiteY3" fmla="*/ 321681 h 321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69" h="321680">
                  <a:moveTo>
                    <a:pt x="0" y="0"/>
                  </a:moveTo>
                  <a:lnTo>
                    <a:pt x="9069" y="0"/>
                  </a:lnTo>
                  <a:lnTo>
                    <a:pt x="9069" y="321681"/>
                  </a:lnTo>
                  <a:lnTo>
                    <a:pt x="0" y="32168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6" name="任意多边形: 形状 285">
              <a:extLst>
                <a:ext uri="{FF2B5EF4-FFF2-40B4-BE49-F238E27FC236}">
                  <a16:creationId xmlns:a16="http://schemas.microsoft.com/office/drawing/2014/main" id="{67E19757-303A-58CC-31F9-C8FE89E459A9}"/>
                </a:ext>
              </a:extLst>
            </p:cNvPr>
            <p:cNvSpPr/>
            <p:nvPr/>
          </p:nvSpPr>
          <p:spPr>
            <a:xfrm>
              <a:off x="5427743" y="6243050"/>
              <a:ext cx="9069" cy="284319"/>
            </a:xfrm>
            <a:custGeom>
              <a:avLst/>
              <a:gdLst>
                <a:gd name="connsiteX0" fmla="*/ 0 w 9069"/>
                <a:gd name="connsiteY0" fmla="*/ 0 h 284319"/>
                <a:gd name="connsiteX1" fmla="*/ 9069 w 9069"/>
                <a:gd name="connsiteY1" fmla="*/ 0 h 284319"/>
                <a:gd name="connsiteX2" fmla="*/ 9069 w 9069"/>
                <a:gd name="connsiteY2" fmla="*/ 284319 h 284319"/>
                <a:gd name="connsiteX3" fmla="*/ 0 w 9069"/>
                <a:gd name="connsiteY3" fmla="*/ 284319 h 28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69" h="284319">
                  <a:moveTo>
                    <a:pt x="0" y="0"/>
                  </a:moveTo>
                  <a:lnTo>
                    <a:pt x="9069" y="0"/>
                  </a:lnTo>
                  <a:lnTo>
                    <a:pt x="9069" y="284319"/>
                  </a:lnTo>
                  <a:lnTo>
                    <a:pt x="0" y="28431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7" name="任意多边形: 形状 286">
              <a:extLst>
                <a:ext uri="{FF2B5EF4-FFF2-40B4-BE49-F238E27FC236}">
                  <a16:creationId xmlns:a16="http://schemas.microsoft.com/office/drawing/2014/main" id="{29BF14F0-B5E5-55C9-EEEF-FEC0FE170515}"/>
                </a:ext>
              </a:extLst>
            </p:cNvPr>
            <p:cNvSpPr/>
            <p:nvPr/>
          </p:nvSpPr>
          <p:spPr>
            <a:xfrm>
              <a:off x="5399296" y="6282117"/>
              <a:ext cx="9069" cy="245252"/>
            </a:xfrm>
            <a:custGeom>
              <a:avLst/>
              <a:gdLst>
                <a:gd name="connsiteX0" fmla="*/ 0 w 9069"/>
                <a:gd name="connsiteY0" fmla="*/ 0 h 245252"/>
                <a:gd name="connsiteX1" fmla="*/ 9069 w 9069"/>
                <a:gd name="connsiteY1" fmla="*/ 0 h 245252"/>
                <a:gd name="connsiteX2" fmla="*/ 9069 w 9069"/>
                <a:gd name="connsiteY2" fmla="*/ 245252 h 245252"/>
                <a:gd name="connsiteX3" fmla="*/ 0 w 9069"/>
                <a:gd name="connsiteY3" fmla="*/ 245252 h 245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69" h="245252">
                  <a:moveTo>
                    <a:pt x="0" y="0"/>
                  </a:moveTo>
                  <a:lnTo>
                    <a:pt x="9069" y="0"/>
                  </a:lnTo>
                  <a:lnTo>
                    <a:pt x="9069" y="245252"/>
                  </a:lnTo>
                  <a:lnTo>
                    <a:pt x="0" y="24525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8" name="任意多边形: 形状 287">
              <a:extLst>
                <a:ext uri="{FF2B5EF4-FFF2-40B4-BE49-F238E27FC236}">
                  <a16:creationId xmlns:a16="http://schemas.microsoft.com/office/drawing/2014/main" id="{4F3D7A31-315A-1E7D-322D-F3144944A6BE}"/>
                </a:ext>
              </a:extLst>
            </p:cNvPr>
            <p:cNvSpPr/>
            <p:nvPr/>
          </p:nvSpPr>
          <p:spPr>
            <a:xfrm>
              <a:off x="5370926" y="6317308"/>
              <a:ext cx="9069" cy="209983"/>
            </a:xfrm>
            <a:custGeom>
              <a:avLst/>
              <a:gdLst>
                <a:gd name="connsiteX0" fmla="*/ 0 w 9069"/>
                <a:gd name="connsiteY0" fmla="*/ 0 h 209983"/>
                <a:gd name="connsiteX1" fmla="*/ 9069 w 9069"/>
                <a:gd name="connsiteY1" fmla="*/ 0 h 209983"/>
                <a:gd name="connsiteX2" fmla="*/ 9069 w 9069"/>
                <a:gd name="connsiteY2" fmla="*/ 209984 h 209983"/>
                <a:gd name="connsiteX3" fmla="*/ 0 w 9069"/>
                <a:gd name="connsiteY3" fmla="*/ 209984 h 209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69" h="209983">
                  <a:moveTo>
                    <a:pt x="0" y="0"/>
                  </a:moveTo>
                  <a:lnTo>
                    <a:pt x="9069" y="0"/>
                  </a:lnTo>
                  <a:lnTo>
                    <a:pt x="9069" y="209984"/>
                  </a:lnTo>
                  <a:lnTo>
                    <a:pt x="0" y="20998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9" name="任意多边形: 形状 288">
              <a:extLst>
                <a:ext uri="{FF2B5EF4-FFF2-40B4-BE49-F238E27FC236}">
                  <a16:creationId xmlns:a16="http://schemas.microsoft.com/office/drawing/2014/main" id="{3FA6C684-6CB4-B3A8-2927-5C05FE6863F6}"/>
                </a:ext>
              </a:extLst>
            </p:cNvPr>
            <p:cNvSpPr/>
            <p:nvPr/>
          </p:nvSpPr>
          <p:spPr>
            <a:xfrm>
              <a:off x="5649974" y="6304440"/>
              <a:ext cx="35346" cy="313386"/>
            </a:xfrm>
            <a:custGeom>
              <a:avLst/>
              <a:gdLst>
                <a:gd name="connsiteX0" fmla="*/ 0 w 35346"/>
                <a:gd name="connsiteY0" fmla="*/ 0 h 313386"/>
                <a:gd name="connsiteX1" fmla="*/ 35346 w 35346"/>
                <a:gd name="connsiteY1" fmla="*/ 0 h 313386"/>
                <a:gd name="connsiteX2" fmla="*/ 35346 w 35346"/>
                <a:gd name="connsiteY2" fmla="*/ 313387 h 313386"/>
                <a:gd name="connsiteX3" fmla="*/ 0 w 35346"/>
                <a:gd name="connsiteY3" fmla="*/ 313387 h 313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46" h="313386">
                  <a:moveTo>
                    <a:pt x="0" y="0"/>
                  </a:moveTo>
                  <a:lnTo>
                    <a:pt x="35346" y="0"/>
                  </a:lnTo>
                  <a:lnTo>
                    <a:pt x="35346" y="313387"/>
                  </a:lnTo>
                  <a:lnTo>
                    <a:pt x="0" y="3133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0" name="任意多边形: 形状 289">
              <a:extLst>
                <a:ext uri="{FF2B5EF4-FFF2-40B4-BE49-F238E27FC236}">
                  <a16:creationId xmlns:a16="http://schemas.microsoft.com/office/drawing/2014/main" id="{748958FB-9228-14BB-8243-7821B4D211A0}"/>
                </a:ext>
              </a:extLst>
            </p:cNvPr>
            <p:cNvSpPr/>
            <p:nvPr/>
          </p:nvSpPr>
          <p:spPr>
            <a:xfrm>
              <a:off x="5427743" y="5816029"/>
              <a:ext cx="15502" cy="346329"/>
            </a:xfrm>
            <a:custGeom>
              <a:avLst/>
              <a:gdLst>
                <a:gd name="connsiteX0" fmla="*/ 0 w 15502"/>
                <a:gd name="connsiteY0" fmla="*/ 0 h 346329"/>
                <a:gd name="connsiteX1" fmla="*/ 15503 w 15502"/>
                <a:gd name="connsiteY1" fmla="*/ 0 h 346329"/>
                <a:gd name="connsiteX2" fmla="*/ 15503 w 15502"/>
                <a:gd name="connsiteY2" fmla="*/ 346330 h 346329"/>
                <a:gd name="connsiteX3" fmla="*/ 0 w 15502"/>
                <a:gd name="connsiteY3" fmla="*/ 346330 h 346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346329">
                  <a:moveTo>
                    <a:pt x="0" y="0"/>
                  </a:moveTo>
                  <a:lnTo>
                    <a:pt x="15503" y="0"/>
                  </a:lnTo>
                  <a:lnTo>
                    <a:pt x="15503" y="346330"/>
                  </a:lnTo>
                  <a:lnTo>
                    <a:pt x="0" y="34633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1" name="任意多边形: 形状 290">
              <a:extLst>
                <a:ext uri="{FF2B5EF4-FFF2-40B4-BE49-F238E27FC236}">
                  <a16:creationId xmlns:a16="http://schemas.microsoft.com/office/drawing/2014/main" id="{2AAF30B3-8820-1E10-99F6-07EB9690633F}"/>
                </a:ext>
              </a:extLst>
            </p:cNvPr>
            <p:cNvSpPr/>
            <p:nvPr/>
          </p:nvSpPr>
          <p:spPr>
            <a:xfrm>
              <a:off x="5781747" y="6193286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2" name="任意多边形: 形状 291">
              <a:extLst>
                <a:ext uri="{FF2B5EF4-FFF2-40B4-BE49-F238E27FC236}">
                  <a16:creationId xmlns:a16="http://schemas.microsoft.com/office/drawing/2014/main" id="{0A353466-3192-016B-8D58-F5391385BE1F}"/>
                </a:ext>
              </a:extLst>
            </p:cNvPr>
            <p:cNvSpPr/>
            <p:nvPr/>
          </p:nvSpPr>
          <p:spPr>
            <a:xfrm>
              <a:off x="5781747" y="6219408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3" name="任意多边形: 形状 292">
              <a:extLst>
                <a:ext uri="{FF2B5EF4-FFF2-40B4-BE49-F238E27FC236}">
                  <a16:creationId xmlns:a16="http://schemas.microsoft.com/office/drawing/2014/main" id="{7EED1CCF-44B4-9E25-AA1B-486C40CE5478}"/>
                </a:ext>
              </a:extLst>
            </p:cNvPr>
            <p:cNvSpPr/>
            <p:nvPr/>
          </p:nvSpPr>
          <p:spPr>
            <a:xfrm>
              <a:off x="5781747" y="6245530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4" name="任意多边形: 形状 293">
              <a:extLst>
                <a:ext uri="{FF2B5EF4-FFF2-40B4-BE49-F238E27FC236}">
                  <a16:creationId xmlns:a16="http://schemas.microsoft.com/office/drawing/2014/main" id="{75F5754B-81C6-03E4-C5CB-528E9FF6B1AD}"/>
                </a:ext>
              </a:extLst>
            </p:cNvPr>
            <p:cNvSpPr/>
            <p:nvPr/>
          </p:nvSpPr>
          <p:spPr>
            <a:xfrm>
              <a:off x="5781747" y="6271652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5" name="任意多边形: 形状 294">
              <a:extLst>
                <a:ext uri="{FF2B5EF4-FFF2-40B4-BE49-F238E27FC236}">
                  <a16:creationId xmlns:a16="http://schemas.microsoft.com/office/drawing/2014/main" id="{28F20C93-AA21-9B92-A241-3FB9A725981C}"/>
                </a:ext>
              </a:extLst>
            </p:cNvPr>
            <p:cNvSpPr/>
            <p:nvPr/>
          </p:nvSpPr>
          <p:spPr>
            <a:xfrm>
              <a:off x="5781747" y="6297852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6" name="任意多边形: 形状 295">
              <a:extLst>
                <a:ext uri="{FF2B5EF4-FFF2-40B4-BE49-F238E27FC236}">
                  <a16:creationId xmlns:a16="http://schemas.microsoft.com/office/drawing/2014/main" id="{9732D92D-A60D-7927-63E2-00E7C2EB1808}"/>
                </a:ext>
              </a:extLst>
            </p:cNvPr>
            <p:cNvSpPr/>
            <p:nvPr/>
          </p:nvSpPr>
          <p:spPr>
            <a:xfrm>
              <a:off x="5781747" y="6323974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7" name="任意多边形: 形状 296">
              <a:extLst>
                <a:ext uri="{FF2B5EF4-FFF2-40B4-BE49-F238E27FC236}">
                  <a16:creationId xmlns:a16="http://schemas.microsoft.com/office/drawing/2014/main" id="{03A34AA4-8C6A-80A1-B1CD-75EDB3B31D83}"/>
                </a:ext>
              </a:extLst>
            </p:cNvPr>
            <p:cNvSpPr/>
            <p:nvPr/>
          </p:nvSpPr>
          <p:spPr>
            <a:xfrm>
              <a:off x="5781747" y="6350096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8" name="任意多边形: 形状 297">
              <a:extLst>
                <a:ext uri="{FF2B5EF4-FFF2-40B4-BE49-F238E27FC236}">
                  <a16:creationId xmlns:a16="http://schemas.microsoft.com/office/drawing/2014/main" id="{B7A922B4-0983-52D5-3EB0-B5B958CE9CE3}"/>
                </a:ext>
              </a:extLst>
            </p:cNvPr>
            <p:cNvSpPr/>
            <p:nvPr/>
          </p:nvSpPr>
          <p:spPr>
            <a:xfrm>
              <a:off x="5781747" y="6376218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9" name="任意多边形: 形状 298">
              <a:extLst>
                <a:ext uri="{FF2B5EF4-FFF2-40B4-BE49-F238E27FC236}">
                  <a16:creationId xmlns:a16="http://schemas.microsoft.com/office/drawing/2014/main" id="{F8E25134-5C18-A711-952D-FA7FFDD47F53}"/>
                </a:ext>
              </a:extLst>
            </p:cNvPr>
            <p:cNvSpPr/>
            <p:nvPr/>
          </p:nvSpPr>
          <p:spPr>
            <a:xfrm>
              <a:off x="5781747" y="6402340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0" name="任意多边形: 形状 299">
              <a:extLst>
                <a:ext uri="{FF2B5EF4-FFF2-40B4-BE49-F238E27FC236}">
                  <a16:creationId xmlns:a16="http://schemas.microsoft.com/office/drawing/2014/main" id="{70BD95FE-C2C6-AC49-4D9D-1D0E7130263E}"/>
                </a:ext>
              </a:extLst>
            </p:cNvPr>
            <p:cNvSpPr/>
            <p:nvPr/>
          </p:nvSpPr>
          <p:spPr>
            <a:xfrm>
              <a:off x="5781747" y="6428462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1" name="任意多边形: 形状 300">
              <a:extLst>
                <a:ext uri="{FF2B5EF4-FFF2-40B4-BE49-F238E27FC236}">
                  <a16:creationId xmlns:a16="http://schemas.microsoft.com/office/drawing/2014/main" id="{05938EBD-08A5-E060-EF9E-70271D0F2B14}"/>
                </a:ext>
              </a:extLst>
            </p:cNvPr>
            <p:cNvSpPr/>
            <p:nvPr/>
          </p:nvSpPr>
          <p:spPr>
            <a:xfrm>
              <a:off x="5781747" y="6454584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2" name="任意多边形: 形状 301">
              <a:extLst>
                <a:ext uri="{FF2B5EF4-FFF2-40B4-BE49-F238E27FC236}">
                  <a16:creationId xmlns:a16="http://schemas.microsoft.com/office/drawing/2014/main" id="{0EBB77F5-A850-B076-CB26-0C7A408C7D7F}"/>
                </a:ext>
              </a:extLst>
            </p:cNvPr>
            <p:cNvSpPr/>
            <p:nvPr/>
          </p:nvSpPr>
          <p:spPr>
            <a:xfrm>
              <a:off x="5781747" y="6480706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3" name="任意多边形: 形状 302">
              <a:extLst>
                <a:ext uri="{FF2B5EF4-FFF2-40B4-BE49-F238E27FC236}">
                  <a16:creationId xmlns:a16="http://schemas.microsoft.com/office/drawing/2014/main" id="{51D3C292-A5EC-E9D8-E13D-AD2C6B1B057E}"/>
                </a:ext>
              </a:extLst>
            </p:cNvPr>
            <p:cNvSpPr/>
            <p:nvPr/>
          </p:nvSpPr>
          <p:spPr>
            <a:xfrm>
              <a:off x="5885693" y="6193286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4" name="任意多边形: 形状 303">
              <a:extLst>
                <a:ext uri="{FF2B5EF4-FFF2-40B4-BE49-F238E27FC236}">
                  <a16:creationId xmlns:a16="http://schemas.microsoft.com/office/drawing/2014/main" id="{3FA6726F-A2E7-C719-59AE-C6755F16ADD6}"/>
                </a:ext>
              </a:extLst>
            </p:cNvPr>
            <p:cNvSpPr/>
            <p:nvPr/>
          </p:nvSpPr>
          <p:spPr>
            <a:xfrm>
              <a:off x="5885693" y="6219408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5" name="任意多边形: 形状 304">
              <a:extLst>
                <a:ext uri="{FF2B5EF4-FFF2-40B4-BE49-F238E27FC236}">
                  <a16:creationId xmlns:a16="http://schemas.microsoft.com/office/drawing/2014/main" id="{E3F82F1A-B0E0-6B8C-B92E-5B79D983F979}"/>
                </a:ext>
              </a:extLst>
            </p:cNvPr>
            <p:cNvSpPr/>
            <p:nvPr/>
          </p:nvSpPr>
          <p:spPr>
            <a:xfrm>
              <a:off x="5885693" y="6245530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6" name="任意多边形: 形状 305">
              <a:extLst>
                <a:ext uri="{FF2B5EF4-FFF2-40B4-BE49-F238E27FC236}">
                  <a16:creationId xmlns:a16="http://schemas.microsoft.com/office/drawing/2014/main" id="{D2F7D326-6949-D5A1-A041-35D1C70056D8}"/>
                </a:ext>
              </a:extLst>
            </p:cNvPr>
            <p:cNvSpPr/>
            <p:nvPr/>
          </p:nvSpPr>
          <p:spPr>
            <a:xfrm>
              <a:off x="5885693" y="6271652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7" name="任意多边形: 形状 306">
              <a:extLst>
                <a:ext uri="{FF2B5EF4-FFF2-40B4-BE49-F238E27FC236}">
                  <a16:creationId xmlns:a16="http://schemas.microsoft.com/office/drawing/2014/main" id="{ADAE1026-8115-A6DA-168E-706220FD20B6}"/>
                </a:ext>
              </a:extLst>
            </p:cNvPr>
            <p:cNvSpPr/>
            <p:nvPr/>
          </p:nvSpPr>
          <p:spPr>
            <a:xfrm>
              <a:off x="5885693" y="6297852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8" name="任意多边形: 形状 307">
              <a:extLst>
                <a:ext uri="{FF2B5EF4-FFF2-40B4-BE49-F238E27FC236}">
                  <a16:creationId xmlns:a16="http://schemas.microsoft.com/office/drawing/2014/main" id="{6B1DD73C-780D-1EB2-F1E7-3F01B9C43540}"/>
                </a:ext>
              </a:extLst>
            </p:cNvPr>
            <p:cNvSpPr/>
            <p:nvPr/>
          </p:nvSpPr>
          <p:spPr>
            <a:xfrm>
              <a:off x="5885693" y="6323974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9" name="任意多边形: 形状 308">
              <a:extLst>
                <a:ext uri="{FF2B5EF4-FFF2-40B4-BE49-F238E27FC236}">
                  <a16:creationId xmlns:a16="http://schemas.microsoft.com/office/drawing/2014/main" id="{9BF00CB7-DEB8-9237-A93C-0F72C9E09F6A}"/>
                </a:ext>
              </a:extLst>
            </p:cNvPr>
            <p:cNvSpPr/>
            <p:nvPr/>
          </p:nvSpPr>
          <p:spPr>
            <a:xfrm>
              <a:off x="5885693" y="6350096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0" name="任意多边形: 形状 309">
              <a:extLst>
                <a:ext uri="{FF2B5EF4-FFF2-40B4-BE49-F238E27FC236}">
                  <a16:creationId xmlns:a16="http://schemas.microsoft.com/office/drawing/2014/main" id="{06E392D5-D789-E40A-9755-3381B2E01126}"/>
                </a:ext>
              </a:extLst>
            </p:cNvPr>
            <p:cNvSpPr/>
            <p:nvPr/>
          </p:nvSpPr>
          <p:spPr>
            <a:xfrm>
              <a:off x="5885693" y="6376218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1" name="任意多边形: 形状 310">
              <a:extLst>
                <a:ext uri="{FF2B5EF4-FFF2-40B4-BE49-F238E27FC236}">
                  <a16:creationId xmlns:a16="http://schemas.microsoft.com/office/drawing/2014/main" id="{14AA7C06-A780-950A-AAD8-68B99705F32A}"/>
                </a:ext>
              </a:extLst>
            </p:cNvPr>
            <p:cNvSpPr/>
            <p:nvPr/>
          </p:nvSpPr>
          <p:spPr>
            <a:xfrm>
              <a:off x="5885693" y="6402340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2" name="任意多边形: 形状 311">
              <a:extLst>
                <a:ext uri="{FF2B5EF4-FFF2-40B4-BE49-F238E27FC236}">
                  <a16:creationId xmlns:a16="http://schemas.microsoft.com/office/drawing/2014/main" id="{93BF5B60-2894-F504-2AD2-192A9B902213}"/>
                </a:ext>
              </a:extLst>
            </p:cNvPr>
            <p:cNvSpPr/>
            <p:nvPr/>
          </p:nvSpPr>
          <p:spPr>
            <a:xfrm>
              <a:off x="5885693" y="6428462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3" name="任意多边形: 形状 312">
              <a:extLst>
                <a:ext uri="{FF2B5EF4-FFF2-40B4-BE49-F238E27FC236}">
                  <a16:creationId xmlns:a16="http://schemas.microsoft.com/office/drawing/2014/main" id="{A7382B10-11E0-2493-4DDB-40E89AE56946}"/>
                </a:ext>
              </a:extLst>
            </p:cNvPr>
            <p:cNvSpPr/>
            <p:nvPr/>
          </p:nvSpPr>
          <p:spPr>
            <a:xfrm>
              <a:off x="5885693" y="6454584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4" name="任意多边形: 形状 313">
              <a:extLst>
                <a:ext uri="{FF2B5EF4-FFF2-40B4-BE49-F238E27FC236}">
                  <a16:creationId xmlns:a16="http://schemas.microsoft.com/office/drawing/2014/main" id="{BB2FBCF3-B428-1BB9-2C11-7BDAF5366AB2}"/>
                </a:ext>
              </a:extLst>
            </p:cNvPr>
            <p:cNvSpPr/>
            <p:nvPr/>
          </p:nvSpPr>
          <p:spPr>
            <a:xfrm>
              <a:off x="5885693" y="6480706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5" name="任意多边形: 形状 314">
              <a:extLst>
                <a:ext uri="{FF2B5EF4-FFF2-40B4-BE49-F238E27FC236}">
                  <a16:creationId xmlns:a16="http://schemas.microsoft.com/office/drawing/2014/main" id="{A607D177-4DEC-36DD-125E-268EF2F5F93B}"/>
                </a:ext>
              </a:extLst>
            </p:cNvPr>
            <p:cNvSpPr/>
            <p:nvPr/>
          </p:nvSpPr>
          <p:spPr>
            <a:xfrm>
              <a:off x="5984522" y="611453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6" name="任意多边形: 形状 315">
              <a:extLst>
                <a:ext uri="{FF2B5EF4-FFF2-40B4-BE49-F238E27FC236}">
                  <a16:creationId xmlns:a16="http://schemas.microsoft.com/office/drawing/2014/main" id="{4E5583DF-576B-843C-D9B2-107D62D2D23F}"/>
                </a:ext>
              </a:extLst>
            </p:cNvPr>
            <p:cNvSpPr/>
            <p:nvPr/>
          </p:nvSpPr>
          <p:spPr>
            <a:xfrm>
              <a:off x="6019403" y="611453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7" name="任意多边形: 形状 316">
              <a:extLst>
                <a:ext uri="{FF2B5EF4-FFF2-40B4-BE49-F238E27FC236}">
                  <a16:creationId xmlns:a16="http://schemas.microsoft.com/office/drawing/2014/main" id="{0174EC7A-A856-85AA-E54D-301ED9914EA0}"/>
                </a:ext>
              </a:extLst>
            </p:cNvPr>
            <p:cNvSpPr/>
            <p:nvPr/>
          </p:nvSpPr>
          <p:spPr>
            <a:xfrm>
              <a:off x="6054284" y="611453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8" name="任意多边形: 形状 317">
              <a:extLst>
                <a:ext uri="{FF2B5EF4-FFF2-40B4-BE49-F238E27FC236}">
                  <a16:creationId xmlns:a16="http://schemas.microsoft.com/office/drawing/2014/main" id="{67D87ECB-FC64-0B10-8F9A-87E71ABC6128}"/>
                </a:ext>
              </a:extLst>
            </p:cNvPr>
            <p:cNvSpPr/>
            <p:nvPr/>
          </p:nvSpPr>
          <p:spPr>
            <a:xfrm>
              <a:off x="5984522" y="618716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9" name="任意多边形: 形状 318">
              <a:extLst>
                <a:ext uri="{FF2B5EF4-FFF2-40B4-BE49-F238E27FC236}">
                  <a16:creationId xmlns:a16="http://schemas.microsoft.com/office/drawing/2014/main" id="{3FF45E0D-6F66-F126-C273-23C4FF18C98C}"/>
                </a:ext>
              </a:extLst>
            </p:cNvPr>
            <p:cNvSpPr/>
            <p:nvPr/>
          </p:nvSpPr>
          <p:spPr>
            <a:xfrm>
              <a:off x="6019403" y="618716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0" name="任意多边形: 形状 319">
              <a:extLst>
                <a:ext uri="{FF2B5EF4-FFF2-40B4-BE49-F238E27FC236}">
                  <a16:creationId xmlns:a16="http://schemas.microsoft.com/office/drawing/2014/main" id="{4D8F3116-E5FF-1E8F-F695-0D2BD549E47F}"/>
                </a:ext>
              </a:extLst>
            </p:cNvPr>
            <p:cNvSpPr/>
            <p:nvPr/>
          </p:nvSpPr>
          <p:spPr>
            <a:xfrm>
              <a:off x="6054284" y="618716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1" name="任意多边形: 形状 320">
              <a:extLst>
                <a:ext uri="{FF2B5EF4-FFF2-40B4-BE49-F238E27FC236}">
                  <a16:creationId xmlns:a16="http://schemas.microsoft.com/office/drawing/2014/main" id="{D4C65910-1320-38E8-4D2E-951AD612540A}"/>
                </a:ext>
              </a:extLst>
            </p:cNvPr>
            <p:cNvSpPr/>
            <p:nvPr/>
          </p:nvSpPr>
          <p:spPr>
            <a:xfrm>
              <a:off x="5984522" y="625979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2" name="任意多边形: 形状 321">
              <a:extLst>
                <a:ext uri="{FF2B5EF4-FFF2-40B4-BE49-F238E27FC236}">
                  <a16:creationId xmlns:a16="http://schemas.microsoft.com/office/drawing/2014/main" id="{6B0CBB94-9582-8A3F-4DB7-D6DFF9891040}"/>
                </a:ext>
              </a:extLst>
            </p:cNvPr>
            <p:cNvSpPr/>
            <p:nvPr/>
          </p:nvSpPr>
          <p:spPr>
            <a:xfrm>
              <a:off x="6019403" y="625979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3" name="任意多边形: 形状 322">
              <a:extLst>
                <a:ext uri="{FF2B5EF4-FFF2-40B4-BE49-F238E27FC236}">
                  <a16:creationId xmlns:a16="http://schemas.microsoft.com/office/drawing/2014/main" id="{FE1A7F7C-1019-323A-9BFB-13AB34FC3636}"/>
                </a:ext>
              </a:extLst>
            </p:cNvPr>
            <p:cNvSpPr/>
            <p:nvPr/>
          </p:nvSpPr>
          <p:spPr>
            <a:xfrm>
              <a:off x="6054284" y="625979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4" name="任意多边形: 形状 323">
              <a:extLst>
                <a:ext uri="{FF2B5EF4-FFF2-40B4-BE49-F238E27FC236}">
                  <a16:creationId xmlns:a16="http://schemas.microsoft.com/office/drawing/2014/main" id="{CCD3F9BE-BDA2-50F2-DA04-988494F0D0F4}"/>
                </a:ext>
              </a:extLst>
            </p:cNvPr>
            <p:cNvSpPr/>
            <p:nvPr/>
          </p:nvSpPr>
          <p:spPr>
            <a:xfrm>
              <a:off x="5984522" y="633250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5" name="任意多边形: 形状 324">
              <a:extLst>
                <a:ext uri="{FF2B5EF4-FFF2-40B4-BE49-F238E27FC236}">
                  <a16:creationId xmlns:a16="http://schemas.microsoft.com/office/drawing/2014/main" id="{38B271F2-3064-159E-E5BC-623DDBEBDC4C}"/>
                </a:ext>
              </a:extLst>
            </p:cNvPr>
            <p:cNvSpPr/>
            <p:nvPr/>
          </p:nvSpPr>
          <p:spPr>
            <a:xfrm>
              <a:off x="6019403" y="633250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6" name="任意多边形: 形状 325">
              <a:extLst>
                <a:ext uri="{FF2B5EF4-FFF2-40B4-BE49-F238E27FC236}">
                  <a16:creationId xmlns:a16="http://schemas.microsoft.com/office/drawing/2014/main" id="{E6BF585B-762B-B422-24B5-EBCB0AD141EA}"/>
                </a:ext>
              </a:extLst>
            </p:cNvPr>
            <p:cNvSpPr/>
            <p:nvPr/>
          </p:nvSpPr>
          <p:spPr>
            <a:xfrm>
              <a:off x="6054284" y="633250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7" name="任意多边形: 形状 326">
              <a:extLst>
                <a:ext uri="{FF2B5EF4-FFF2-40B4-BE49-F238E27FC236}">
                  <a16:creationId xmlns:a16="http://schemas.microsoft.com/office/drawing/2014/main" id="{B707476D-EA32-7880-0AA5-F950EF8AA1C7}"/>
                </a:ext>
              </a:extLst>
            </p:cNvPr>
            <p:cNvSpPr/>
            <p:nvPr/>
          </p:nvSpPr>
          <p:spPr>
            <a:xfrm>
              <a:off x="5984522" y="640513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8" name="任意多边形: 形状 327">
              <a:extLst>
                <a:ext uri="{FF2B5EF4-FFF2-40B4-BE49-F238E27FC236}">
                  <a16:creationId xmlns:a16="http://schemas.microsoft.com/office/drawing/2014/main" id="{6CD7418D-9681-4C22-8D8B-9B1CB8F0E4EB}"/>
                </a:ext>
              </a:extLst>
            </p:cNvPr>
            <p:cNvSpPr/>
            <p:nvPr/>
          </p:nvSpPr>
          <p:spPr>
            <a:xfrm>
              <a:off x="6019403" y="640513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9" name="任意多边形: 形状 328">
              <a:extLst>
                <a:ext uri="{FF2B5EF4-FFF2-40B4-BE49-F238E27FC236}">
                  <a16:creationId xmlns:a16="http://schemas.microsoft.com/office/drawing/2014/main" id="{039B31A6-347F-BC97-84A8-A3062E82E59E}"/>
                </a:ext>
              </a:extLst>
            </p:cNvPr>
            <p:cNvSpPr/>
            <p:nvPr/>
          </p:nvSpPr>
          <p:spPr>
            <a:xfrm>
              <a:off x="6054284" y="640513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0" name="任意多边形: 形状 329">
              <a:extLst>
                <a:ext uri="{FF2B5EF4-FFF2-40B4-BE49-F238E27FC236}">
                  <a16:creationId xmlns:a16="http://schemas.microsoft.com/office/drawing/2014/main" id="{3F0C6754-41EA-19CF-9DFB-CBD626738C16}"/>
                </a:ext>
              </a:extLst>
            </p:cNvPr>
            <p:cNvSpPr/>
            <p:nvPr/>
          </p:nvSpPr>
          <p:spPr>
            <a:xfrm>
              <a:off x="5984522" y="6477838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1" name="任意多边形: 形状 330">
              <a:extLst>
                <a:ext uri="{FF2B5EF4-FFF2-40B4-BE49-F238E27FC236}">
                  <a16:creationId xmlns:a16="http://schemas.microsoft.com/office/drawing/2014/main" id="{5992393E-B813-2442-225B-A57F9A166A12}"/>
                </a:ext>
              </a:extLst>
            </p:cNvPr>
            <p:cNvSpPr/>
            <p:nvPr/>
          </p:nvSpPr>
          <p:spPr>
            <a:xfrm>
              <a:off x="6019403" y="6477838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2" name="任意多边形: 形状 331">
              <a:extLst>
                <a:ext uri="{FF2B5EF4-FFF2-40B4-BE49-F238E27FC236}">
                  <a16:creationId xmlns:a16="http://schemas.microsoft.com/office/drawing/2014/main" id="{58E71C45-33DE-0E07-0A84-09CDFC94AB4D}"/>
                </a:ext>
              </a:extLst>
            </p:cNvPr>
            <p:cNvSpPr/>
            <p:nvPr/>
          </p:nvSpPr>
          <p:spPr>
            <a:xfrm>
              <a:off x="6054284" y="6477838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3" name="任意多边形: 形状 332">
              <a:extLst>
                <a:ext uri="{FF2B5EF4-FFF2-40B4-BE49-F238E27FC236}">
                  <a16:creationId xmlns:a16="http://schemas.microsoft.com/office/drawing/2014/main" id="{5FB4AF5C-53DB-237E-39AE-EDF40D3C4C40}"/>
                </a:ext>
              </a:extLst>
            </p:cNvPr>
            <p:cNvSpPr/>
            <p:nvPr/>
          </p:nvSpPr>
          <p:spPr>
            <a:xfrm>
              <a:off x="6217062" y="611453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4" name="任意多边形: 形状 333">
              <a:extLst>
                <a:ext uri="{FF2B5EF4-FFF2-40B4-BE49-F238E27FC236}">
                  <a16:creationId xmlns:a16="http://schemas.microsoft.com/office/drawing/2014/main" id="{3AF80810-B6B9-EB04-78A2-293160B161B5}"/>
                </a:ext>
              </a:extLst>
            </p:cNvPr>
            <p:cNvSpPr/>
            <p:nvPr/>
          </p:nvSpPr>
          <p:spPr>
            <a:xfrm>
              <a:off x="6186057" y="6114533"/>
              <a:ext cx="15502" cy="440508"/>
            </a:xfrm>
            <a:custGeom>
              <a:avLst/>
              <a:gdLst>
                <a:gd name="connsiteX0" fmla="*/ 0 w 15502"/>
                <a:gd name="connsiteY0" fmla="*/ 0 h 440508"/>
                <a:gd name="connsiteX1" fmla="*/ 15503 w 15502"/>
                <a:gd name="connsiteY1" fmla="*/ 0 h 440508"/>
                <a:gd name="connsiteX2" fmla="*/ 15503 w 15502"/>
                <a:gd name="connsiteY2" fmla="*/ 440509 h 440508"/>
                <a:gd name="connsiteX3" fmla="*/ 0 w 15502"/>
                <a:gd name="connsiteY3" fmla="*/ 440509 h 440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440508">
                  <a:moveTo>
                    <a:pt x="0" y="0"/>
                  </a:moveTo>
                  <a:lnTo>
                    <a:pt x="15503" y="0"/>
                  </a:lnTo>
                  <a:lnTo>
                    <a:pt x="15503" y="440509"/>
                  </a:lnTo>
                  <a:lnTo>
                    <a:pt x="0" y="44050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5" name="任意多边形: 形状 334">
              <a:extLst>
                <a:ext uri="{FF2B5EF4-FFF2-40B4-BE49-F238E27FC236}">
                  <a16:creationId xmlns:a16="http://schemas.microsoft.com/office/drawing/2014/main" id="{AFABB8C8-CCD3-E36D-1145-3761FCD3BAC4}"/>
                </a:ext>
              </a:extLst>
            </p:cNvPr>
            <p:cNvSpPr/>
            <p:nvPr/>
          </p:nvSpPr>
          <p:spPr>
            <a:xfrm>
              <a:off x="6151176" y="6114533"/>
              <a:ext cx="15502" cy="440508"/>
            </a:xfrm>
            <a:custGeom>
              <a:avLst/>
              <a:gdLst>
                <a:gd name="connsiteX0" fmla="*/ 0 w 15502"/>
                <a:gd name="connsiteY0" fmla="*/ 0 h 440508"/>
                <a:gd name="connsiteX1" fmla="*/ 15503 w 15502"/>
                <a:gd name="connsiteY1" fmla="*/ 0 h 440508"/>
                <a:gd name="connsiteX2" fmla="*/ 15503 w 15502"/>
                <a:gd name="connsiteY2" fmla="*/ 440509 h 440508"/>
                <a:gd name="connsiteX3" fmla="*/ 0 w 15502"/>
                <a:gd name="connsiteY3" fmla="*/ 440509 h 440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440508">
                  <a:moveTo>
                    <a:pt x="0" y="0"/>
                  </a:moveTo>
                  <a:lnTo>
                    <a:pt x="15503" y="0"/>
                  </a:lnTo>
                  <a:lnTo>
                    <a:pt x="15503" y="440509"/>
                  </a:lnTo>
                  <a:lnTo>
                    <a:pt x="0" y="44050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6" name="任意多边形: 形状 335">
              <a:extLst>
                <a:ext uri="{FF2B5EF4-FFF2-40B4-BE49-F238E27FC236}">
                  <a16:creationId xmlns:a16="http://schemas.microsoft.com/office/drawing/2014/main" id="{BDA76BED-F5F9-D07F-3464-ACBDD3FB421A}"/>
                </a:ext>
              </a:extLst>
            </p:cNvPr>
            <p:cNvSpPr/>
            <p:nvPr/>
          </p:nvSpPr>
          <p:spPr>
            <a:xfrm>
              <a:off x="6251943" y="611453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7" name="任意多边形: 形状 336">
              <a:extLst>
                <a:ext uri="{FF2B5EF4-FFF2-40B4-BE49-F238E27FC236}">
                  <a16:creationId xmlns:a16="http://schemas.microsoft.com/office/drawing/2014/main" id="{ED7C5928-E3C5-5719-3AC7-DE4AC1F2EEDA}"/>
                </a:ext>
              </a:extLst>
            </p:cNvPr>
            <p:cNvSpPr/>
            <p:nvPr/>
          </p:nvSpPr>
          <p:spPr>
            <a:xfrm>
              <a:off x="6286824" y="611453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8" name="任意多边形: 形状 337">
              <a:extLst>
                <a:ext uri="{FF2B5EF4-FFF2-40B4-BE49-F238E27FC236}">
                  <a16:creationId xmlns:a16="http://schemas.microsoft.com/office/drawing/2014/main" id="{43BF7351-28E2-9816-359D-18B57479BB39}"/>
                </a:ext>
              </a:extLst>
            </p:cNvPr>
            <p:cNvSpPr/>
            <p:nvPr/>
          </p:nvSpPr>
          <p:spPr>
            <a:xfrm>
              <a:off x="6217062" y="618716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9" name="任意多边形: 形状 338">
              <a:extLst>
                <a:ext uri="{FF2B5EF4-FFF2-40B4-BE49-F238E27FC236}">
                  <a16:creationId xmlns:a16="http://schemas.microsoft.com/office/drawing/2014/main" id="{AFBCA9FC-2350-04E3-1B99-D600081E4120}"/>
                </a:ext>
              </a:extLst>
            </p:cNvPr>
            <p:cNvSpPr/>
            <p:nvPr/>
          </p:nvSpPr>
          <p:spPr>
            <a:xfrm>
              <a:off x="6251943" y="618716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0" name="任意多边形: 形状 339">
              <a:extLst>
                <a:ext uri="{FF2B5EF4-FFF2-40B4-BE49-F238E27FC236}">
                  <a16:creationId xmlns:a16="http://schemas.microsoft.com/office/drawing/2014/main" id="{7754E755-238A-9141-2198-A54449128231}"/>
                </a:ext>
              </a:extLst>
            </p:cNvPr>
            <p:cNvSpPr/>
            <p:nvPr/>
          </p:nvSpPr>
          <p:spPr>
            <a:xfrm>
              <a:off x="6286824" y="618716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1" name="任意多边形: 形状 340">
              <a:extLst>
                <a:ext uri="{FF2B5EF4-FFF2-40B4-BE49-F238E27FC236}">
                  <a16:creationId xmlns:a16="http://schemas.microsoft.com/office/drawing/2014/main" id="{D84A2E5E-7A71-67E1-B0DC-290F1DFC33B1}"/>
                </a:ext>
              </a:extLst>
            </p:cNvPr>
            <p:cNvSpPr/>
            <p:nvPr/>
          </p:nvSpPr>
          <p:spPr>
            <a:xfrm>
              <a:off x="6217062" y="625979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2" name="任意多边形: 形状 341">
              <a:extLst>
                <a:ext uri="{FF2B5EF4-FFF2-40B4-BE49-F238E27FC236}">
                  <a16:creationId xmlns:a16="http://schemas.microsoft.com/office/drawing/2014/main" id="{2B441444-606A-29E7-C3AB-3244BE914C9C}"/>
                </a:ext>
              </a:extLst>
            </p:cNvPr>
            <p:cNvSpPr/>
            <p:nvPr/>
          </p:nvSpPr>
          <p:spPr>
            <a:xfrm>
              <a:off x="6251943" y="625979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3" name="任意多边形: 形状 342">
              <a:extLst>
                <a:ext uri="{FF2B5EF4-FFF2-40B4-BE49-F238E27FC236}">
                  <a16:creationId xmlns:a16="http://schemas.microsoft.com/office/drawing/2014/main" id="{87AB6749-3C37-A0C2-5B48-BA30E2E41894}"/>
                </a:ext>
              </a:extLst>
            </p:cNvPr>
            <p:cNvSpPr/>
            <p:nvPr/>
          </p:nvSpPr>
          <p:spPr>
            <a:xfrm>
              <a:off x="6286824" y="625979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4" name="任意多边形: 形状 343">
              <a:extLst>
                <a:ext uri="{FF2B5EF4-FFF2-40B4-BE49-F238E27FC236}">
                  <a16:creationId xmlns:a16="http://schemas.microsoft.com/office/drawing/2014/main" id="{CF4782D9-65AA-C6FC-050F-7A3F4B31135B}"/>
                </a:ext>
              </a:extLst>
            </p:cNvPr>
            <p:cNvSpPr/>
            <p:nvPr/>
          </p:nvSpPr>
          <p:spPr>
            <a:xfrm>
              <a:off x="6217062" y="633250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5" name="任意多边形: 形状 344">
              <a:extLst>
                <a:ext uri="{FF2B5EF4-FFF2-40B4-BE49-F238E27FC236}">
                  <a16:creationId xmlns:a16="http://schemas.microsoft.com/office/drawing/2014/main" id="{74DAC889-6D38-3EC4-554C-57158C3F481A}"/>
                </a:ext>
              </a:extLst>
            </p:cNvPr>
            <p:cNvSpPr/>
            <p:nvPr/>
          </p:nvSpPr>
          <p:spPr>
            <a:xfrm>
              <a:off x="6251943" y="633250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6" name="任意多边形: 形状 345">
              <a:extLst>
                <a:ext uri="{FF2B5EF4-FFF2-40B4-BE49-F238E27FC236}">
                  <a16:creationId xmlns:a16="http://schemas.microsoft.com/office/drawing/2014/main" id="{99FC6FD4-5D92-D65D-8B81-1EB78F5498DA}"/>
                </a:ext>
              </a:extLst>
            </p:cNvPr>
            <p:cNvSpPr/>
            <p:nvPr/>
          </p:nvSpPr>
          <p:spPr>
            <a:xfrm>
              <a:off x="6286824" y="633250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7" name="任意多边形: 形状 346">
              <a:extLst>
                <a:ext uri="{FF2B5EF4-FFF2-40B4-BE49-F238E27FC236}">
                  <a16:creationId xmlns:a16="http://schemas.microsoft.com/office/drawing/2014/main" id="{B0048FE9-16E3-9801-8E38-9872EB6CC824}"/>
                </a:ext>
              </a:extLst>
            </p:cNvPr>
            <p:cNvSpPr/>
            <p:nvPr/>
          </p:nvSpPr>
          <p:spPr>
            <a:xfrm>
              <a:off x="6217062" y="640513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8" name="任意多边形: 形状 347">
              <a:extLst>
                <a:ext uri="{FF2B5EF4-FFF2-40B4-BE49-F238E27FC236}">
                  <a16:creationId xmlns:a16="http://schemas.microsoft.com/office/drawing/2014/main" id="{08E727B4-98FA-6952-2348-5C1B5A916526}"/>
                </a:ext>
              </a:extLst>
            </p:cNvPr>
            <p:cNvSpPr/>
            <p:nvPr/>
          </p:nvSpPr>
          <p:spPr>
            <a:xfrm>
              <a:off x="6251943" y="640513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9" name="任意多边形: 形状 348">
              <a:extLst>
                <a:ext uri="{FF2B5EF4-FFF2-40B4-BE49-F238E27FC236}">
                  <a16:creationId xmlns:a16="http://schemas.microsoft.com/office/drawing/2014/main" id="{13613A9B-3509-6856-8124-C9081C057F9B}"/>
                </a:ext>
              </a:extLst>
            </p:cNvPr>
            <p:cNvSpPr/>
            <p:nvPr/>
          </p:nvSpPr>
          <p:spPr>
            <a:xfrm>
              <a:off x="6286824" y="640513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0" name="任意多边形: 形状 349">
              <a:extLst>
                <a:ext uri="{FF2B5EF4-FFF2-40B4-BE49-F238E27FC236}">
                  <a16:creationId xmlns:a16="http://schemas.microsoft.com/office/drawing/2014/main" id="{8FE54AE1-5482-5393-4A47-4D8D9BC50E00}"/>
                </a:ext>
              </a:extLst>
            </p:cNvPr>
            <p:cNvSpPr/>
            <p:nvPr/>
          </p:nvSpPr>
          <p:spPr>
            <a:xfrm>
              <a:off x="6217062" y="6477838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1" name="任意多边形: 形状 350">
              <a:extLst>
                <a:ext uri="{FF2B5EF4-FFF2-40B4-BE49-F238E27FC236}">
                  <a16:creationId xmlns:a16="http://schemas.microsoft.com/office/drawing/2014/main" id="{A2BB8B47-AE5A-8089-FAE1-A79AC0B8347D}"/>
                </a:ext>
              </a:extLst>
            </p:cNvPr>
            <p:cNvSpPr/>
            <p:nvPr/>
          </p:nvSpPr>
          <p:spPr>
            <a:xfrm>
              <a:off x="6251943" y="6477838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2" name="任意多边形: 形状 351">
              <a:extLst>
                <a:ext uri="{FF2B5EF4-FFF2-40B4-BE49-F238E27FC236}">
                  <a16:creationId xmlns:a16="http://schemas.microsoft.com/office/drawing/2014/main" id="{071F627D-74A8-E067-D0BD-9EA35C81BFE5}"/>
                </a:ext>
              </a:extLst>
            </p:cNvPr>
            <p:cNvSpPr/>
            <p:nvPr/>
          </p:nvSpPr>
          <p:spPr>
            <a:xfrm>
              <a:off x="6286824" y="6477838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3" name="任意多边形: 形状 352">
              <a:extLst>
                <a:ext uri="{FF2B5EF4-FFF2-40B4-BE49-F238E27FC236}">
                  <a16:creationId xmlns:a16="http://schemas.microsoft.com/office/drawing/2014/main" id="{4EC4A1E3-8F92-7924-7C14-573C7A392A5C}"/>
                </a:ext>
              </a:extLst>
            </p:cNvPr>
            <p:cNvSpPr/>
            <p:nvPr/>
          </p:nvSpPr>
          <p:spPr>
            <a:xfrm>
              <a:off x="6027154" y="5582248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4" name="任意多边形: 形状 353">
              <a:extLst>
                <a:ext uri="{FF2B5EF4-FFF2-40B4-BE49-F238E27FC236}">
                  <a16:creationId xmlns:a16="http://schemas.microsoft.com/office/drawing/2014/main" id="{A34FC727-E868-9992-A622-48119BCF7404}"/>
                </a:ext>
              </a:extLst>
            </p:cNvPr>
            <p:cNvSpPr/>
            <p:nvPr/>
          </p:nvSpPr>
          <p:spPr>
            <a:xfrm>
              <a:off x="6027154" y="5602944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5" name="任意多边形: 形状 354">
              <a:extLst>
                <a:ext uri="{FF2B5EF4-FFF2-40B4-BE49-F238E27FC236}">
                  <a16:creationId xmlns:a16="http://schemas.microsoft.com/office/drawing/2014/main" id="{5BC80164-8927-5E7D-E0C4-16AD62128967}"/>
                </a:ext>
              </a:extLst>
            </p:cNvPr>
            <p:cNvSpPr/>
            <p:nvPr/>
          </p:nvSpPr>
          <p:spPr>
            <a:xfrm>
              <a:off x="6027154" y="5623563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6" name="任意多边形: 形状 355">
              <a:extLst>
                <a:ext uri="{FF2B5EF4-FFF2-40B4-BE49-F238E27FC236}">
                  <a16:creationId xmlns:a16="http://schemas.microsoft.com/office/drawing/2014/main" id="{D88E175F-3D7A-DEFF-73D0-41A0954BBDD3}"/>
                </a:ext>
              </a:extLst>
            </p:cNvPr>
            <p:cNvSpPr/>
            <p:nvPr/>
          </p:nvSpPr>
          <p:spPr>
            <a:xfrm>
              <a:off x="6027154" y="5644259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7" name="任意多边形: 形状 356">
              <a:extLst>
                <a:ext uri="{FF2B5EF4-FFF2-40B4-BE49-F238E27FC236}">
                  <a16:creationId xmlns:a16="http://schemas.microsoft.com/office/drawing/2014/main" id="{8485F09F-07A6-EEC2-2596-BAC6877304AF}"/>
                </a:ext>
              </a:extLst>
            </p:cNvPr>
            <p:cNvSpPr/>
            <p:nvPr/>
          </p:nvSpPr>
          <p:spPr>
            <a:xfrm>
              <a:off x="6027154" y="5664955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8" name="任意多边形: 形状 357">
              <a:extLst>
                <a:ext uri="{FF2B5EF4-FFF2-40B4-BE49-F238E27FC236}">
                  <a16:creationId xmlns:a16="http://schemas.microsoft.com/office/drawing/2014/main" id="{FEEFFB11-A84A-ED6E-85CB-4858F8856844}"/>
                </a:ext>
              </a:extLst>
            </p:cNvPr>
            <p:cNvSpPr/>
            <p:nvPr/>
          </p:nvSpPr>
          <p:spPr>
            <a:xfrm>
              <a:off x="6027154" y="5685573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9" name="任意多边形: 形状 358">
              <a:extLst>
                <a:ext uri="{FF2B5EF4-FFF2-40B4-BE49-F238E27FC236}">
                  <a16:creationId xmlns:a16="http://schemas.microsoft.com/office/drawing/2014/main" id="{8832F827-AF0F-2EAE-A2AF-8A4F33C8355D}"/>
                </a:ext>
              </a:extLst>
            </p:cNvPr>
            <p:cNvSpPr/>
            <p:nvPr/>
          </p:nvSpPr>
          <p:spPr>
            <a:xfrm>
              <a:off x="6027154" y="5706270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0" name="任意多边形: 形状 359">
              <a:extLst>
                <a:ext uri="{FF2B5EF4-FFF2-40B4-BE49-F238E27FC236}">
                  <a16:creationId xmlns:a16="http://schemas.microsoft.com/office/drawing/2014/main" id="{5CA5767B-ADC9-A289-6B6C-47AC366B2DB3}"/>
                </a:ext>
              </a:extLst>
            </p:cNvPr>
            <p:cNvSpPr/>
            <p:nvPr/>
          </p:nvSpPr>
          <p:spPr>
            <a:xfrm>
              <a:off x="6027154" y="5726966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1" name="任意多边形: 形状 360">
              <a:extLst>
                <a:ext uri="{FF2B5EF4-FFF2-40B4-BE49-F238E27FC236}">
                  <a16:creationId xmlns:a16="http://schemas.microsoft.com/office/drawing/2014/main" id="{BDD4A3AE-2A4F-EE3A-AEFD-4DE3960E86F2}"/>
                </a:ext>
              </a:extLst>
            </p:cNvPr>
            <p:cNvSpPr/>
            <p:nvPr/>
          </p:nvSpPr>
          <p:spPr>
            <a:xfrm>
              <a:off x="6027154" y="5747584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2" name="任意多边形: 形状 361">
              <a:extLst>
                <a:ext uri="{FF2B5EF4-FFF2-40B4-BE49-F238E27FC236}">
                  <a16:creationId xmlns:a16="http://schemas.microsoft.com/office/drawing/2014/main" id="{3DB03109-43BC-DA63-E41F-C39B676E7BE5}"/>
                </a:ext>
              </a:extLst>
            </p:cNvPr>
            <p:cNvSpPr/>
            <p:nvPr/>
          </p:nvSpPr>
          <p:spPr>
            <a:xfrm>
              <a:off x="6027154" y="5768280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3" name="任意多边形: 形状 362">
              <a:extLst>
                <a:ext uri="{FF2B5EF4-FFF2-40B4-BE49-F238E27FC236}">
                  <a16:creationId xmlns:a16="http://schemas.microsoft.com/office/drawing/2014/main" id="{3D8ADC9A-3B1C-BB8D-357B-34096B1C5C73}"/>
                </a:ext>
              </a:extLst>
            </p:cNvPr>
            <p:cNvSpPr/>
            <p:nvPr/>
          </p:nvSpPr>
          <p:spPr>
            <a:xfrm>
              <a:off x="6027154" y="5788976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4" name="任意多边形: 形状 363">
              <a:extLst>
                <a:ext uri="{FF2B5EF4-FFF2-40B4-BE49-F238E27FC236}">
                  <a16:creationId xmlns:a16="http://schemas.microsoft.com/office/drawing/2014/main" id="{9D93D930-F8C3-FA10-C921-021AF4F731FB}"/>
                </a:ext>
              </a:extLst>
            </p:cNvPr>
            <p:cNvSpPr/>
            <p:nvPr/>
          </p:nvSpPr>
          <p:spPr>
            <a:xfrm>
              <a:off x="6027154" y="5809672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5" name="任意多边形: 形状 364">
              <a:extLst>
                <a:ext uri="{FF2B5EF4-FFF2-40B4-BE49-F238E27FC236}">
                  <a16:creationId xmlns:a16="http://schemas.microsoft.com/office/drawing/2014/main" id="{297E1ED7-F858-C92C-A7DE-77802526CFDA}"/>
                </a:ext>
              </a:extLst>
            </p:cNvPr>
            <p:cNvSpPr/>
            <p:nvPr/>
          </p:nvSpPr>
          <p:spPr>
            <a:xfrm>
              <a:off x="6027154" y="5830291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6" name="任意多边形: 形状 365">
              <a:extLst>
                <a:ext uri="{FF2B5EF4-FFF2-40B4-BE49-F238E27FC236}">
                  <a16:creationId xmlns:a16="http://schemas.microsoft.com/office/drawing/2014/main" id="{922BBCBA-82E4-7255-5FC0-1C9F7B2F6EAF}"/>
                </a:ext>
              </a:extLst>
            </p:cNvPr>
            <p:cNvSpPr/>
            <p:nvPr/>
          </p:nvSpPr>
          <p:spPr>
            <a:xfrm>
              <a:off x="6027154" y="5850987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7" name="任意多边形: 形状 366">
              <a:extLst>
                <a:ext uri="{FF2B5EF4-FFF2-40B4-BE49-F238E27FC236}">
                  <a16:creationId xmlns:a16="http://schemas.microsoft.com/office/drawing/2014/main" id="{92E7E965-A078-CA84-1D04-EDAE9D3D8BFD}"/>
                </a:ext>
              </a:extLst>
            </p:cNvPr>
            <p:cNvSpPr/>
            <p:nvPr/>
          </p:nvSpPr>
          <p:spPr>
            <a:xfrm>
              <a:off x="6027154" y="5871683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8" name="任意多边形: 形状 367">
              <a:extLst>
                <a:ext uri="{FF2B5EF4-FFF2-40B4-BE49-F238E27FC236}">
                  <a16:creationId xmlns:a16="http://schemas.microsoft.com/office/drawing/2014/main" id="{ABD52716-8574-6845-A51D-9DC68AFAE7DC}"/>
                </a:ext>
              </a:extLst>
            </p:cNvPr>
            <p:cNvSpPr/>
            <p:nvPr/>
          </p:nvSpPr>
          <p:spPr>
            <a:xfrm>
              <a:off x="6027154" y="5892302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9" name="任意多边形: 形状 368">
              <a:extLst>
                <a:ext uri="{FF2B5EF4-FFF2-40B4-BE49-F238E27FC236}">
                  <a16:creationId xmlns:a16="http://schemas.microsoft.com/office/drawing/2014/main" id="{7FE18348-1D13-52BB-1F85-05626E6EE1F0}"/>
                </a:ext>
              </a:extLst>
            </p:cNvPr>
            <p:cNvSpPr/>
            <p:nvPr/>
          </p:nvSpPr>
          <p:spPr>
            <a:xfrm>
              <a:off x="6027154" y="5912998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0" name="任意多边形: 形状 369">
              <a:extLst>
                <a:ext uri="{FF2B5EF4-FFF2-40B4-BE49-F238E27FC236}">
                  <a16:creationId xmlns:a16="http://schemas.microsoft.com/office/drawing/2014/main" id="{832B1778-0128-1CB1-9F8C-5ADD7A31C63A}"/>
                </a:ext>
              </a:extLst>
            </p:cNvPr>
            <p:cNvSpPr/>
            <p:nvPr/>
          </p:nvSpPr>
          <p:spPr>
            <a:xfrm>
              <a:off x="6027154" y="5933694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1" name="任意多边形: 形状 370">
              <a:extLst>
                <a:ext uri="{FF2B5EF4-FFF2-40B4-BE49-F238E27FC236}">
                  <a16:creationId xmlns:a16="http://schemas.microsoft.com/office/drawing/2014/main" id="{CD452206-AB05-EDAC-C3F7-28BDB5789024}"/>
                </a:ext>
              </a:extLst>
            </p:cNvPr>
            <p:cNvSpPr/>
            <p:nvPr/>
          </p:nvSpPr>
          <p:spPr>
            <a:xfrm>
              <a:off x="6027154" y="5954312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2" name="任意多边形: 形状 371">
              <a:extLst>
                <a:ext uri="{FF2B5EF4-FFF2-40B4-BE49-F238E27FC236}">
                  <a16:creationId xmlns:a16="http://schemas.microsoft.com/office/drawing/2014/main" id="{0F91BC9E-8977-ADA4-0567-6FA8E9E40F1A}"/>
                </a:ext>
              </a:extLst>
            </p:cNvPr>
            <p:cNvSpPr/>
            <p:nvPr/>
          </p:nvSpPr>
          <p:spPr>
            <a:xfrm>
              <a:off x="6027154" y="5975008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3" name="任意多边形: 形状 372">
              <a:extLst>
                <a:ext uri="{FF2B5EF4-FFF2-40B4-BE49-F238E27FC236}">
                  <a16:creationId xmlns:a16="http://schemas.microsoft.com/office/drawing/2014/main" id="{6743AA2E-C2BC-78C7-3057-65F2986EA751}"/>
                </a:ext>
              </a:extLst>
            </p:cNvPr>
            <p:cNvSpPr/>
            <p:nvPr/>
          </p:nvSpPr>
          <p:spPr>
            <a:xfrm>
              <a:off x="6027154" y="5995705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4" name="任意多边形: 形状 373">
              <a:extLst>
                <a:ext uri="{FF2B5EF4-FFF2-40B4-BE49-F238E27FC236}">
                  <a16:creationId xmlns:a16="http://schemas.microsoft.com/office/drawing/2014/main" id="{A81AD647-1247-907F-FCA7-F5F35D065DCA}"/>
                </a:ext>
              </a:extLst>
            </p:cNvPr>
            <p:cNvSpPr/>
            <p:nvPr/>
          </p:nvSpPr>
          <p:spPr>
            <a:xfrm>
              <a:off x="6027154" y="6016401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5" name="任意多边形: 形状 374">
              <a:extLst>
                <a:ext uri="{FF2B5EF4-FFF2-40B4-BE49-F238E27FC236}">
                  <a16:creationId xmlns:a16="http://schemas.microsoft.com/office/drawing/2014/main" id="{3F7CD4C6-2E1E-1363-A15C-5496A8A5C3EA}"/>
                </a:ext>
              </a:extLst>
            </p:cNvPr>
            <p:cNvSpPr/>
            <p:nvPr/>
          </p:nvSpPr>
          <p:spPr>
            <a:xfrm>
              <a:off x="6027154" y="6037019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6" name="任意多边形: 形状 375">
              <a:extLst>
                <a:ext uri="{FF2B5EF4-FFF2-40B4-BE49-F238E27FC236}">
                  <a16:creationId xmlns:a16="http://schemas.microsoft.com/office/drawing/2014/main" id="{B5E97185-0A21-D1CD-10AF-EB9ED1FD72CC}"/>
                </a:ext>
              </a:extLst>
            </p:cNvPr>
            <p:cNvSpPr/>
            <p:nvPr/>
          </p:nvSpPr>
          <p:spPr>
            <a:xfrm>
              <a:off x="6125984" y="5538298"/>
              <a:ext cx="13564" cy="511665"/>
            </a:xfrm>
            <a:custGeom>
              <a:avLst/>
              <a:gdLst>
                <a:gd name="connsiteX0" fmla="*/ 0 w 13564"/>
                <a:gd name="connsiteY0" fmla="*/ 0 h 511665"/>
                <a:gd name="connsiteX1" fmla="*/ 13565 w 13564"/>
                <a:gd name="connsiteY1" fmla="*/ 0 h 511665"/>
                <a:gd name="connsiteX2" fmla="*/ 13565 w 13564"/>
                <a:gd name="connsiteY2" fmla="*/ 511666 h 511665"/>
                <a:gd name="connsiteX3" fmla="*/ 0 w 13564"/>
                <a:gd name="connsiteY3" fmla="*/ 511666 h 511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64" h="511665">
                  <a:moveTo>
                    <a:pt x="0" y="0"/>
                  </a:moveTo>
                  <a:lnTo>
                    <a:pt x="13565" y="0"/>
                  </a:lnTo>
                  <a:lnTo>
                    <a:pt x="13565" y="511666"/>
                  </a:lnTo>
                  <a:lnTo>
                    <a:pt x="0" y="51166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7" name="任意多边形: 形状 376">
              <a:extLst>
                <a:ext uri="{FF2B5EF4-FFF2-40B4-BE49-F238E27FC236}">
                  <a16:creationId xmlns:a16="http://schemas.microsoft.com/office/drawing/2014/main" id="{0E9D1D80-F9A6-BD05-40DA-FDCF2828E6D0}"/>
                </a:ext>
              </a:extLst>
            </p:cNvPr>
            <p:cNvSpPr/>
            <p:nvPr/>
          </p:nvSpPr>
          <p:spPr>
            <a:xfrm>
              <a:off x="6379840" y="5816106"/>
              <a:ext cx="184714" cy="14184"/>
            </a:xfrm>
            <a:custGeom>
              <a:avLst/>
              <a:gdLst>
                <a:gd name="connsiteX0" fmla="*/ 0 w 184714"/>
                <a:gd name="connsiteY0" fmla="*/ 0 h 14184"/>
                <a:gd name="connsiteX1" fmla="*/ 184714 w 184714"/>
                <a:gd name="connsiteY1" fmla="*/ 0 h 14184"/>
                <a:gd name="connsiteX2" fmla="*/ 184714 w 184714"/>
                <a:gd name="connsiteY2" fmla="*/ 14185 h 14184"/>
                <a:gd name="connsiteX3" fmla="*/ 0 w 184714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714" h="14184">
                  <a:moveTo>
                    <a:pt x="0" y="0"/>
                  </a:moveTo>
                  <a:lnTo>
                    <a:pt x="184714" y="0"/>
                  </a:lnTo>
                  <a:lnTo>
                    <a:pt x="184714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8" name="任意多边形: 形状 377">
              <a:extLst>
                <a:ext uri="{FF2B5EF4-FFF2-40B4-BE49-F238E27FC236}">
                  <a16:creationId xmlns:a16="http://schemas.microsoft.com/office/drawing/2014/main" id="{38AA722E-18A2-821E-06BC-CC83C3C70E3C}"/>
                </a:ext>
              </a:extLst>
            </p:cNvPr>
            <p:cNvSpPr/>
            <p:nvPr/>
          </p:nvSpPr>
          <p:spPr>
            <a:xfrm>
              <a:off x="6379840" y="5850367"/>
              <a:ext cx="184714" cy="14184"/>
            </a:xfrm>
            <a:custGeom>
              <a:avLst/>
              <a:gdLst>
                <a:gd name="connsiteX0" fmla="*/ 0 w 184714"/>
                <a:gd name="connsiteY0" fmla="*/ 0 h 14184"/>
                <a:gd name="connsiteX1" fmla="*/ 184714 w 184714"/>
                <a:gd name="connsiteY1" fmla="*/ 0 h 14184"/>
                <a:gd name="connsiteX2" fmla="*/ 184714 w 184714"/>
                <a:gd name="connsiteY2" fmla="*/ 14185 h 14184"/>
                <a:gd name="connsiteX3" fmla="*/ 0 w 184714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714" h="14184">
                  <a:moveTo>
                    <a:pt x="0" y="0"/>
                  </a:moveTo>
                  <a:lnTo>
                    <a:pt x="184714" y="0"/>
                  </a:lnTo>
                  <a:lnTo>
                    <a:pt x="184714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9" name="任意多边形: 形状 378">
              <a:extLst>
                <a:ext uri="{FF2B5EF4-FFF2-40B4-BE49-F238E27FC236}">
                  <a16:creationId xmlns:a16="http://schemas.microsoft.com/office/drawing/2014/main" id="{A6468DD1-5321-497E-CB2C-12A23B89647B}"/>
                </a:ext>
              </a:extLst>
            </p:cNvPr>
            <p:cNvSpPr/>
            <p:nvPr/>
          </p:nvSpPr>
          <p:spPr>
            <a:xfrm>
              <a:off x="6478670" y="5898813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0" name="任意多边形: 形状 379">
              <a:extLst>
                <a:ext uri="{FF2B5EF4-FFF2-40B4-BE49-F238E27FC236}">
                  <a16:creationId xmlns:a16="http://schemas.microsoft.com/office/drawing/2014/main" id="{72FF7121-9B0B-5D90-10D5-DE583D86EEFE}"/>
                </a:ext>
              </a:extLst>
            </p:cNvPr>
            <p:cNvSpPr/>
            <p:nvPr/>
          </p:nvSpPr>
          <p:spPr>
            <a:xfrm>
              <a:off x="6478670" y="5926563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1" name="任意多边形: 形状 380">
              <a:extLst>
                <a:ext uri="{FF2B5EF4-FFF2-40B4-BE49-F238E27FC236}">
                  <a16:creationId xmlns:a16="http://schemas.microsoft.com/office/drawing/2014/main" id="{2E781FFC-CCCD-4B00-2B1C-59890AB01791}"/>
                </a:ext>
              </a:extLst>
            </p:cNvPr>
            <p:cNvSpPr/>
            <p:nvPr/>
          </p:nvSpPr>
          <p:spPr>
            <a:xfrm>
              <a:off x="6478670" y="5954312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2" name="任意多边形: 形状 381">
              <a:extLst>
                <a:ext uri="{FF2B5EF4-FFF2-40B4-BE49-F238E27FC236}">
                  <a16:creationId xmlns:a16="http://schemas.microsoft.com/office/drawing/2014/main" id="{226685B9-5A11-7DD8-6684-BAF473E4B63A}"/>
                </a:ext>
              </a:extLst>
            </p:cNvPr>
            <p:cNvSpPr/>
            <p:nvPr/>
          </p:nvSpPr>
          <p:spPr>
            <a:xfrm>
              <a:off x="6478670" y="5982140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3" name="任意多边形: 形状 382">
              <a:extLst>
                <a:ext uri="{FF2B5EF4-FFF2-40B4-BE49-F238E27FC236}">
                  <a16:creationId xmlns:a16="http://schemas.microsoft.com/office/drawing/2014/main" id="{1FAAA38C-0A77-4DD3-037C-57A26583049C}"/>
                </a:ext>
              </a:extLst>
            </p:cNvPr>
            <p:cNvSpPr/>
            <p:nvPr/>
          </p:nvSpPr>
          <p:spPr>
            <a:xfrm>
              <a:off x="6478670" y="6009889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4" name="任意多边形: 形状 383">
              <a:extLst>
                <a:ext uri="{FF2B5EF4-FFF2-40B4-BE49-F238E27FC236}">
                  <a16:creationId xmlns:a16="http://schemas.microsoft.com/office/drawing/2014/main" id="{8B86491B-ECED-48EF-DB11-FFC77EBB51DC}"/>
                </a:ext>
              </a:extLst>
            </p:cNvPr>
            <p:cNvSpPr/>
            <p:nvPr/>
          </p:nvSpPr>
          <p:spPr>
            <a:xfrm>
              <a:off x="6478670" y="6037717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5" name="任意多边形: 形状 384">
              <a:extLst>
                <a:ext uri="{FF2B5EF4-FFF2-40B4-BE49-F238E27FC236}">
                  <a16:creationId xmlns:a16="http://schemas.microsoft.com/office/drawing/2014/main" id="{1D3615BF-DBC6-0CDC-D43F-0AD606864EFC}"/>
                </a:ext>
              </a:extLst>
            </p:cNvPr>
            <p:cNvSpPr/>
            <p:nvPr/>
          </p:nvSpPr>
          <p:spPr>
            <a:xfrm>
              <a:off x="6478670" y="6065467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6" name="任意多边形: 形状 385">
              <a:extLst>
                <a:ext uri="{FF2B5EF4-FFF2-40B4-BE49-F238E27FC236}">
                  <a16:creationId xmlns:a16="http://schemas.microsoft.com/office/drawing/2014/main" id="{598BF055-2FF4-F927-F81A-FC8DE544DDE9}"/>
                </a:ext>
              </a:extLst>
            </p:cNvPr>
            <p:cNvSpPr/>
            <p:nvPr/>
          </p:nvSpPr>
          <p:spPr>
            <a:xfrm>
              <a:off x="6478670" y="6093216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7" name="任意多边形: 形状 386">
              <a:extLst>
                <a:ext uri="{FF2B5EF4-FFF2-40B4-BE49-F238E27FC236}">
                  <a16:creationId xmlns:a16="http://schemas.microsoft.com/office/drawing/2014/main" id="{A3400BC1-00B9-7254-1D7F-29A9FA796147}"/>
                </a:ext>
              </a:extLst>
            </p:cNvPr>
            <p:cNvSpPr/>
            <p:nvPr/>
          </p:nvSpPr>
          <p:spPr>
            <a:xfrm>
              <a:off x="6478670" y="6121044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8" name="任意多边形: 形状 387">
              <a:extLst>
                <a:ext uri="{FF2B5EF4-FFF2-40B4-BE49-F238E27FC236}">
                  <a16:creationId xmlns:a16="http://schemas.microsoft.com/office/drawing/2014/main" id="{BA09E7FA-2A7E-5FA8-807E-ECC0AA28DF01}"/>
                </a:ext>
              </a:extLst>
            </p:cNvPr>
            <p:cNvSpPr/>
            <p:nvPr/>
          </p:nvSpPr>
          <p:spPr>
            <a:xfrm>
              <a:off x="6478670" y="6148793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9" name="任意多边形: 形状 388">
              <a:extLst>
                <a:ext uri="{FF2B5EF4-FFF2-40B4-BE49-F238E27FC236}">
                  <a16:creationId xmlns:a16="http://schemas.microsoft.com/office/drawing/2014/main" id="{0C520BF5-4CE8-0DD4-192C-6AC1E2216A9B}"/>
                </a:ext>
              </a:extLst>
            </p:cNvPr>
            <p:cNvSpPr/>
            <p:nvPr/>
          </p:nvSpPr>
          <p:spPr>
            <a:xfrm>
              <a:off x="6478670" y="6176621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0" name="任意多边形: 形状 389">
              <a:extLst>
                <a:ext uri="{FF2B5EF4-FFF2-40B4-BE49-F238E27FC236}">
                  <a16:creationId xmlns:a16="http://schemas.microsoft.com/office/drawing/2014/main" id="{FDAFC8C9-5B8A-C1DF-D426-7AD4BAAFA5B6}"/>
                </a:ext>
              </a:extLst>
            </p:cNvPr>
            <p:cNvSpPr/>
            <p:nvPr/>
          </p:nvSpPr>
          <p:spPr>
            <a:xfrm>
              <a:off x="6478670" y="6204371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1" name="任意多边形: 形状 390">
              <a:extLst>
                <a:ext uri="{FF2B5EF4-FFF2-40B4-BE49-F238E27FC236}">
                  <a16:creationId xmlns:a16="http://schemas.microsoft.com/office/drawing/2014/main" id="{5B205102-AB49-F8E5-25CA-6A43EB46FF94}"/>
                </a:ext>
              </a:extLst>
            </p:cNvPr>
            <p:cNvSpPr/>
            <p:nvPr/>
          </p:nvSpPr>
          <p:spPr>
            <a:xfrm>
              <a:off x="6478670" y="6232120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2" name="任意多边形: 形状 391">
              <a:extLst>
                <a:ext uri="{FF2B5EF4-FFF2-40B4-BE49-F238E27FC236}">
                  <a16:creationId xmlns:a16="http://schemas.microsoft.com/office/drawing/2014/main" id="{EB7C5C50-A581-92B3-1B2D-B2421810CC85}"/>
                </a:ext>
              </a:extLst>
            </p:cNvPr>
            <p:cNvSpPr/>
            <p:nvPr/>
          </p:nvSpPr>
          <p:spPr>
            <a:xfrm>
              <a:off x="6478670" y="6259948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3" name="任意多边形: 形状 392">
              <a:extLst>
                <a:ext uri="{FF2B5EF4-FFF2-40B4-BE49-F238E27FC236}">
                  <a16:creationId xmlns:a16="http://schemas.microsoft.com/office/drawing/2014/main" id="{3F6F0DCD-4F14-7ADC-FF84-08A2E341097B}"/>
                </a:ext>
              </a:extLst>
            </p:cNvPr>
            <p:cNvSpPr/>
            <p:nvPr/>
          </p:nvSpPr>
          <p:spPr>
            <a:xfrm>
              <a:off x="6478670" y="6287697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4" name="任意多边形: 形状 393">
              <a:extLst>
                <a:ext uri="{FF2B5EF4-FFF2-40B4-BE49-F238E27FC236}">
                  <a16:creationId xmlns:a16="http://schemas.microsoft.com/office/drawing/2014/main" id="{8C2ADDDA-BBA0-8220-C2D6-809EF9F01C0C}"/>
                </a:ext>
              </a:extLst>
            </p:cNvPr>
            <p:cNvSpPr/>
            <p:nvPr/>
          </p:nvSpPr>
          <p:spPr>
            <a:xfrm>
              <a:off x="6552308" y="5898813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5" name="任意多边形: 形状 394">
              <a:extLst>
                <a:ext uri="{FF2B5EF4-FFF2-40B4-BE49-F238E27FC236}">
                  <a16:creationId xmlns:a16="http://schemas.microsoft.com/office/drawing/2014/main" id="{62AD82FB-1716-4EE3-781B-F92A3B410E41}"/>
                </a:ext>
              </a:extLst>
            </p:cNvPr>
            <p:cNvSpPr/>
            <p:nvPr/>
          </p:nvSpPr>
          <p:spPr>
            <a:xfrm>
              <a:off x="6552308" y="5926563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6" name="任意多边形: 形状 395">
              <a:extLst>
                <a:ext uri="{FF2B5EF4-FFF2-40B4-BE49-F238E27FC236}">
                  <a16:creationId xmlns:a16="http://schemas.microsoft.com/office/drawing/2014/main" id="{EE1D1BB3-3C9E-0AB0-A519-33BE8D9A0A67}"/>
                </a:ext>
              </a:extLst>
            </p:cNvPr>
            <p:cNvSpPr/>
            <p:nvPr/>
          </p:nvSpPr>
          <p:spPr>
            <a:xfrm>
              <a:off x="6552308" y="5954312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7" name="任意多边形: 形状 396">
              <a:extLst>
                <a:ext uri="{FF2B5EF4-FFF2-40B4-BE49-F238E27FC236}">
                  <a16:creationId xmlns:a16="http://schemas.microsoft.com/office/drawing/2014/main" id="{0960EAF4-F11F-B333-03ED-C81AD857680F}"/>
                </a:ext>
              </a:extLst>
            </p:cNvPr>
            <p:cNvSpPr/>
            <p:nvPr/>
          </p:nvSpPr>
          <p:spPr>
            <a:xfrm>
              <a:off x="6552308" y="5982140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8" name="任意多边形: 形状 397">
              <a:extLst>
                <a:ext uri="{FF2B5EF4-FFF2-40B4-BE49-F238E27FC236}">
                  <a16:creationId xmlns:a16="http://schemas.microsoft.com/office/drawing/2014/main" id="{99A16B65-68D3-FC39-FB7B-79E873AB8C65}"/>
                </a:ext>
              </a:extLst>
            </p:cNvPr>
            <p:cNvSpPr/>
            <p:nvPr/>
          </p:nvSpPr>
          <p:spPr>
            <a:xfrm>
              <a:off x="6552308" y="6009889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9" name="任意多边形: 形状 398">
              <a:extLst>
                <a:ext uri="{FF2B5EF4-FFF2-40B4-BE49-F238E27FC236}">
                  <a16:creationId xmlns:a16="http://schemas.microsoft.com/office/drawing/2014/main" id="{3A47891C-5C86-E4CC-9002-280F5BDB5C3F}"/>
                </a:ext>
              </a:extLst>
            </p:cNvPr>
            <p:cNvSpPr/>
            <p:nvPr/>
          </p:nvSpPr>
          <p:spPr>
            <a:xfrm>
              <a:off x="6552308" y="6037717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0" name="任意多边形: 形状 399">
              <a:extLst>
                <a:ext uri="{FF2B5EF4-FFF2-40B4-BE49-F238E27FC236}">
                  <a16:creationId xmlns:a16="http://schemas.microsoft.com/office/drawing/2014/main" id="{C21BE3D6-862D-6BB8-3B18-CEAEC7AC7173}"/>
                </a:ext>
              </a:extLst>
            </p:cNvPr>
            <p:cNvSpPr/>
            <p:nvPr/>
          </p:nvSpPr>
          <p:spPr>
            <a:xfrm>
              <a:off x="6552308" y="6065467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1" name="任意多边形: 形状 400">
              <a:extLst>
                <a:ext uri="{FF2B5EF4-FFF2-40B4-BE49-F238E27FC236}">
                  <a16:creationId xmlns:a16="http://schemas.microsoft.com/office/drawing/2014/main" id="{E951A2F7-21DB-71D3-2E43-BD3F0464B3E2}"/>
                </a:ext>
              </a:extLst>
            </p:cNvPr>
            <p:cNvSpPr/>
            <p:nvPr/>
          </p:nvSpPr>
          <p:spPr>
            <a:xfrm>
              <a:off x="6406350" y="5546049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2" name="任意多边形: 形状 401">
              <a:extLst>
                <a:ext uri="{FF2B5EF4-FFF2-40B4-BE49-F238E27FC236}">
                  <a16:creationId xmlns:a16="http://schemas.microsoft.com/office/drawing/2014/main" id="{82820D7C-B8FA-2BE3-2DF7-2426444CE5B9}"/>
                </a:ext>
              </a:extLst>
            </p:cNvPr>
            <p:cNvSpPr/>
            <p:nvPr/>
          </p:nvSpPr>
          <p:spPr>
            <a:xfrm>
              <a:off x="6406350" y="5573799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3" name="任意多边形: 形状 402">
              <a:extLst>
                <a:ext uri="{FF2B5EF4-FFF2-40B4-BE49-F238E27FC236}">
                  <a16:creationId xmlns:a16="http://schemas.microsoft.com/office/drawing/2014/main" id="{3E3AFF3A-E27B-7ECF-DC17-30B77848902A}"/>
                </a:ext>
              </a:extLst>
            </p:cNvPr>
            <p:cNvSpPr/>
            <p:nvPr/>
          </p:nvSpPr>
          <p:spPr>
            <a:xfrm>
              <a:off x="6406350" y="5601626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4" name="任意多边形: 形状 403">
              <a:extLst>
                <a:ext uri="{FF2B5EF4-FFF2-40B4-BE49-F238E27FC236}">
                  <a16:creationId xmlns:a16="http://schemas.microsoft.com/office/drawing/2014/main" id="{22CDA94D-63E2-13C6-F1A1-7B75AB2A6AB1}"/>
                </a:ext>
              </a:extLst>
            </p:cNvPr>
            <p:cNvSpPr/>
            <p:nvPr/>
          </p:nvSpPr>
          <p:spPr>
            <a:xfrm>
              <a:off x="6406350" y="5629376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5" name="任意多边形: 形状 404">
              <a:extLst>
                <a:ext uri="{FF2B5EF4-FFF2-40B4-BE49-F238E27FC236}">
                  <a16:creationId xmlns:a16="http://schemas.microsoft.com/office/drawing/2014/main" id="{3653A2D6-8BBE-DAF1-2721-35B31049FEC8}"/>
                </a:ext>
              </a:extLst>
            </p:cNvPr>
            <p:cNvSpPr/>
            <p:nvPr/>
          </p:nvSpPr>
          <p:spPr>
            <a:xfrm>
              <a:off x="6406350" y="5657204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6" name="任意多边形: 形状 405">
              <a:extLst>
                <a:ext uri="{FF2B5EF4-FFF2-40B4-BE49-F238E27FC236}">
                  <a16:creationId xmlns:a16="http://schemas.microsoft.com/office/drawing/2014/main" id="{3F76F965-46B0-0B38-CB5E-3B8811356A61}"/>
                </a:ext>
              </a:extLst>
            </p:cNvPr>
            <p:cNvSpPr/>
            <p:nvPr/>
          </p:nvSpPr>
          <p:spPr>
            <a:xfrm>
              <a:off x="6406350" y="5684953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7" name="任意多边形: 形状 406">
              <a:extLst>
                <a:ext uri="{FF2B5EF4-FFF2-40B4-BE49-F238E27FC236}">
                  <a16:creationId xmlns:a16="http://schemas.microsoft.com/office/drawing/2014/main" id="{AEDE149B-D925-894D-794E-24A2EA40BEA5}"/>
                </a:ext>
              </a:extLst>
            </p:cNvPr>
            <p:cNvSpPr/>
            <p:nvPr/>
          </p:nvSpPr>
          <p:spPr>
            <a:xfrm>
              <a:off x="6406350" y="5712703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8" name="任意多边形: 形状 407">
              <a:extLst>
                <a:ext uri="{FF2B5EF4-FFF2-40B4-BE49-F238E27FC236}">
                  <a16:creationId xmlns:a16="http://schemas.microsoft.com/office/drawing/2014/main" id="{25142647-C1C3-F14A-9421-79E2AD8D1E28}"/>
                </a:ext>
              </a:extLst>
            </p:cNvPr>
            <p:cNvSpPr/>
            <p:nvPr/>
          </p:nvSpPr>
          <p:spPr>
            <a:xfrm>
              <a:off x="6479988" y="5546049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9" name="任意多边形: 形状 408">
              <a:extLst>
                <a:ext uri="{FF2B5EF4-FFF2-40B4-BE49-F238E27FC236}">
                  <a16:creationId xmlns:a16="http://schemas.microsoft.com/office/drawing/2014/main" id="{6F58EFCB-5D78-91C4-84BC-CA7DB8A12D86}"/>
                </a:ext>
              </a:extLst>
            </p:cNvPr>
            <p:cNvSpPr/>
            <p:nvPr/>
          </p:nvSpPr>
          <p:spPr>
            <a:xfrm>
              <a:off x="6479988" y="5573799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0" name="任意多边形: 形状 409">
              <a:extLst>
                <a:ext uri="{FF2B5EF4-FFF2-40B4-BE49-F238E27FC236}">
                  <a16:creationId xmlns:a16="http://schemas.microsoft.com/office/drawing/2014/main" id="{BFD8C55D-9273-8E25-1645-DEFD5D34D55A}"/>
                </a:ext>
              </a:extLst>
            </p:cNvPr>
            <p:cNvSpPr/>
            <p:nvPr/>
          </p:nvSpPr>
          <p:spPr>
            <a:xfrm>
              <a:off x="6479988" y="5601626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1" name="任意多边形: 形状 410">
              <a:extLst>
                <a:ext uri="{FF2B5EF4-FFF2-40B4-BE49-F238E27FC236}">
                  <a16:creationId xmlns:a16="http://schemas.microsoft.com/office/drawing/2014/main" id="{366F1B19-79E2-67D9-C8EC-A340E6961C01}"/>
                </a:ext>
              </a:extLst>
            </p:cNvPr>
            <p:cNvSpPr/>
            <p:nvPr/>
          </p:nvSpPr>
          <p:spPr>
            <a:xfrm>
              <a:off x="6479988" y="5629376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2" name="任意多边形: 形状 411">
              <a:extLst>
                <a:ext uri="{FF2B5EF4-FFF2-40B4-BE49-F238E27FC236}">
                  <a16:creationId xmlns:a16="http://schemas.microsoft.com/office/drawing/2014/main" id="{13C8BBDB-E751-D063-8097-A950D7BF89E6}"/>
                </a:ext>
              </a:extLst>
            </p:cNvPr>
            <p:cNvSpPr/>
            <p:nvPr/>
          </p:nvSpPr>
          <p:spPr>
            <a:xfrm>
              <a:off x="6479988" y="5657204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3" name="任意多边形: 形状 412">
              <a:extLst>
                <a:ext uri="{FF2B5EF4-FFF2-40B4-BE49-F238E27FC236}">
                  <a16:creationId xmlns:a16="http://schemas.microsoft.com/office/drawing/2014/main" id="{7AAE0E68-8A5E-BA16-4219-E1816612E006}"/>
                </a:ext>
              </a:extLst>
            </p:cNvPr>
            <p:cNvSpPr/>
            <p:nvPr/>
          </p:nvSpPr>
          <p:spPr>
            <a:xfrm>
              <a:off x="6479988" y="5684953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4" name="任意多边形: 形状 413">
              <a:extLst>
                <a:ext uri="{FF2B5EF4-FFF2-40B4-BE49-F238E27FC236}">
                  <a16:creationId xmlns:a16="http://schemas.microsoft.com/office/drawing/2014/main" id="{B624FA48-285F-C5B1-2188-3EB13B880DE8}"/>
                </a:ext>
              </a:extLst>
            </p:cNvPr>
            <p:cNvSpPr/>
            <p:nvPr/>
          </p:nvSpPr>
          <p:spPr>
            <a:xfrm>
              <a:off x="6479988" y="5712703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5" name="任意多边形: 形状 414">
              <a:extLst>
                <a:ext uri="{FF2B5EF4-FFF2-40B4-BE49-F238E27FC236}">
                  <a16:creationId xmlns:a16="http://schemas.microsoft.com/office/drawing/2014/main" id="{DB9BFAC2-F306-4D68-5B86-85461E9B307F}"/>
                </a:ext>
              </a:extLst>
            </p:cNvPr>
            <p:cNvSpPr/>
            <p:nvPr/>
          </p:nvSpPr>
          <p:spPr>
            <a:xfrm>
              <a:off x="6552308" y="6093216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6" name="任意多边形: 形状 415">
              <a:extLst>
                <a:ext uri="{FF2B5EF4-FFF2-40B4-BE49-F238E27FC236}">
                  <a16:creationId xmlns:a16="http://schemas.microsoft.com/office/drawing/2014/main" id="{2811FE55-5C14-BB31-3F85-F81D012DF33D}"/>
                </a:ext>
              </a:extLst>
            </p:cNvPr>
            <p:cNvSpPr/>
            <p:nvPr/>
          </p:nvSpPr>
          <p:spPr>
            <a:xfrm>
              <a:off x="6552308" y="6121044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7" name="任意多边形: 形状 416">
              <a:extLst>
                <a:ext uri="{FF2B5EF4-FFF2-40B4-BE49-F238E27FC236}">
                  <a16:creationId xmlns:a16="http://schemas.microsoft.com/office/drawing/2014/main" id="{2C70D498-59B6-7470-735F-27E5AA6FB5A4}"/>
                </a:ext>
              </a:extLst>
            </p:cNvPr>
            <p:cNvSpPr/>
            <p:nvPr/>
          </p:nvSpPr>
          <p:spPr>
            <a:xfrm>
              <a:off x="6552308" y="6148793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8" name="任意多边形: 形状 417">
              <a:extLst>
                <a:ext uri="{FF2B5EF4-FFF2-40B4-BE49-F238E27FC236}">
                  <a16:creationId xmlns:a16="http://schemas.microsoft.com/office/drawing/2014/main" id="{BA8A33CE-64D7-3651-BDB6-8EE082094076}"/>
                </a:ext>
              </a:extLst>
            </p:cNvPr>
            <p:cNvSpPr/>
            <p:nvPr/>
          </p:nvSpPr>
          <p:spPr>
            <a:xfrm>
              <a:off x="6552308" y="6176621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9" name="任意多边形: 形状 418">
              <a:extLst>
                <a:ext uri="{FF2B5EF4-FFF2-40B4-BE49-F238E27FC236}">
                  <a16:creationId xmlns:a16="http://schemas.microsoft.com/office/drawing/2014/main" id="{24F7F0BC-8B8C-B2F1-C16A-5891E493E2E5}"/>
                </a:ext>
              </a:extLst>
            </p:cNvPr>
            <p:cNvSpPr/>
            <p:nvPr/>
          </p:nvSpPr>
          <p:spPr>
            <a:xfrm>
              <a:off x="6552308" y="6204371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0" name="任意多边形: 形状 419">
              <a:extLst>
                <a:ext uri="{FF2B5EF4-FFF2-40B4-BE49-F238E27FC236}">
                  <a16:creationId xmlns:a16="http://schemas.microsoft.com/office/drawing/2014/main" id="{0A8784F8-4799-0092-957F-F0F707049214}"/>
                </a:ext>
              </a:extLst>
            </p:cNvPr>
            <p:cNvSpPr/>
            <p:nvPr/>
          </p:nvSpPr>
          <p:spPr>
            <a:xfrm>
              <a:off x="6552308" y="6232120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1" name="任意多边形: 形状 420">
              <a:extLst>
                <a:ext uri="{FF2B5EF4-FFF2-40B4-BE49-F238E27FC236}">
                  <a16:creationId xmlns:a16="http://schemas.microsoft.com/office/drawing/2014/main" id="{244F4D38-41A8-C28A-85CF-B5D0C82C2A44}"/>
                </a:ext>
              </a:extLst>
            </p:cNvPr>
            <p:cNvSpPr/>
            <p:nvPr/>
          </p:nvSpPr>
          <p:spPr>
            <a:xfrm>
              <a:off x="6552308" y="6259948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2" name="任意多边形: 形状 421">
              <a:extLst>
                <a:ext uri="{FF2B5EF4-FFF2-40B4-BE49-F238E27FC236}">
                  <a16:creationId xmlns:a16="http://schemas.microsoft.com/office/drawing/2014/main" id="{A6548FE1-AFF8-96D2-B22B-7E3DAC4A057F}"/>
                </a:ext>
              </a:extLst>
            </p:cNvPr>
            <p:cNvSpPr/>
            <p:nvPr/>
          </p:nvSpPr>
          <p:spPr>
            <a:xfrm>
              <a:off x="6552308" y="6287697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3" name="任意多边形: 形状 422">
              <a:extLst>
                <a:ext uri="{FF2B5EF4-FFF2-40B4-BE49-F238E27FC236}">
                  <a16:creationId xmlns:a16="http://schemas.microsoft.com/office/drawing/2014/main" id="{0F72CA28-78A0-BF55-F308-27932C6BAC03}"/>
                </a:ext>
              </a:extLst>
            </p:cNvPr>
            <p:cNvSpPr/>
            <p:nvPr/>
          </p:nvSpPr>
          <p:spPr>
            <a:xfrm>
              <a:off x="6604629" y="5474039"/>
              <a:ext cx="29687" cy="273544"/>
            </a:xfrm>
            <a:custGeom>
              <a:avLst/>
              <a:gdLst>
                <a:gd name="connsiteX0" fmla="*/ 0 w 29687"/>
                <a:gd name="connsiteY0" fmla="*/ 0 h 273544"/>
                <a:gd name="connsiteX1" fmla="*/ 29687 w 29687"/>
                <a:gd name="connsiteY1" fmla="*/ 0 h 273544"/>
                <a:gd name="connsiteX2" fmla="*/ 29687 w 29687"/>
                <a:gd name="connsiteY2" fmla="*/ 273545 h 273544"/>
                <a:gd name="connsiteX3" fmla="*/ 0 w 29687"/>
                <a:gd name="connsiteY3" fmla="*/ 273545 h 27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87" h="273544">
                  <a:moveTo>
                    <a:pt x="0" y="0"/>
                  </a:moveTo>
                  <a:lnTo>
                    <a:pt x="29687" y="0"/>
                  </a:lnTo>
                  <a:lnTo>
                    <a:pt x="29687" y="273545"/>
                  </a:lnTo>
                  <a:lnTo>
                    <a:pt x="0" y="2735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4" name="任意多边形: 形状 423">
              <a:extLst>
                <a:ext uri="{FF2B5EF4-FFF2-40B4-BE49-F238E27FC236}">
                  <a16:creationId xmlns:a16="http://schemas.microsoft.com/office/drawing/2014/main" id="{785C136D-544E-0090-F447-2DE753298F1E}"/>
                </a:ext>
              </a:extLst>
            </p:cNvPr>
            <p:cNvSpPr/>
            <p:nvPr/>
          </p:nvSpPr>
          <p:spPr>
            <a:xfrm>
              <a:off x="6636177" y="5760529"/>
              <a:ext cx="26044" cy="478025"/>
            </a:xfrm>
            <a:custGeom>
              <a:avLst/>
              <a:gdLst>
                <a:gd name="connsiteX0" fmla="*/ 0 w 26044"/>
                <a:gd name="connsiteY0" fmla="*/ 0 h 478025"/>
                <a:gd name="connsiteX1" fmla="*/ 26044 w 26044"/>
                <a:gd name="connsiteY1" fmla="*/ 0 h 478025"/>
                <a:gd name="connsiteX2" fmla="*/ 26044 w 26044"/>
                <a:gd name="connsiteY2" fmla="*/ 478025 h 478025"/>
                <a:gd name="connsiteX3" fmla="*/ 0 w 26044"/>
                <a:gd name="connsiteY3" fmla="*/ 478025 h 478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44" h="478025">
                  <a:moveTo>
                    <a:pt x="0" y="0"/>
                  </a:moveTo>
                  <a:lnTo>
                    <a:pt x="26044" y="0"/>
                  </a:lnTo>
                  <a:lnTo>
                    <a:pt x="26044" y="478025"/>
                  </a:lnTo>
                  <a:lnTo>
                    <a:pt x="0" y="4780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5" name="任意多边形: 形状 424">
              <a:extLst>
                <a:ext uri="{FF2B5EF4-FFF2-40B4-BE49-F238E27FC236}">
                  <a16:creationId xmlns:a16="http://schemas.microsoft.com/office/drawing/2014/main" id="{FB409721-6C2B-0D6E-E90A-AE3EF09E2B7C}"/>
                </a:ext>
              </a:extLst>
            </p:cNvPr>
            <p:cNvSpPr/>
            <p:nvPr/>
          </p:nvSpPr>
          <p:spPr>
            <a:xfrm>
              <a:off x="6763532" y="5781225"/>
              <a:ext cx="12944" cy="457329"/>
            </a:xfrm>
            <a:custGeom>
              <a:avLst/>
              <a:gdLst>
                <a:gd name="connsiteX0" fmla="*/ 0 w 12944"/>
                <a:gd name="connsiteY0" fmla="*/ 0 h 457329"/>
                <a:gd name="connsiteX1" fmla="*/ 12945 w 12944"/>
                <a:gd name="connsiteY1" fmla="*/ 0 h 457329"/>
                <a:gd name="connsiteX2" fmla="*/ 12945 w 12944"/>
                <a:gd name="connsiteY2" fmla="*/ 457329 h 457329"/>
                <a:gd name="connsiteX3" fmla="*/ 0 w 12944"/>
                <a:gd name="connsiteY3" fmla="*/ 457329 h 45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44" h="457329">
                  <a:moveTo>
                    <a:pt x="0" y="0"/>
                  </a:moveTo>
                  <a:lnTo>
                    <a:pt x="12945" y="0"/>
                  </a:lnTo>
                  <a:lnTo>
                    <a:pt x="12945" y="457329"/>
                  </a:lnTo>
                  <a:lnTo>
                    <a:pt x="0" y="45732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6" name="任意多边形: 形状 425">
              <a:extLst>
                <a:ext uri="{FF2B5EF4-FFF2-40B4-BE49-F238E27FC236}">
                  <a16:creationId xmlns:a16="http://schemas.microsoft.com/office/drawing/2014/main" id="{E0531DAE-114F-EA73-A7CC-42F64651BB25}"/>
                </a:ext>
              </a:extLst>
            </p:cNvPr>
            <p:cNvSpPr/>
            <p:nvPr/>
          </p:nvSpPr>
          <p:spPr>
            <a:xfrm>
              <a:off x="6788646" y="5859203"/>
              <a:ext cx="89372" cy="37748"/>
            </a:xfrm>
            <a:custGeom>
              <a:avLst/>
              <a:gdLst>
                <a:gd name="connsiteX0" fmla="*/ 89373 w 89372"/>
                <a:gd name="connsiteY0" fmla="*/ 37749 h 37748"/>
                <a:gd name="connsiteX1" fmla="*/ 0 w 89372"/>
                <a:gd name="connsiteY1" fmla="*/ 37749 h 37748"/>
                <a:gd name="connsiteX2" fmla="*/ 0 w 89372"/>
                <a:gd name="connsiteY2" fmla="*/ 0 h 37748"/>
                <a:gd name="connsiteX3" fmla="*/ 89373 w 89372"/>
                <a:gd name="connsiteY3" fmla="*/ 0 h 37748"/>
                <a:gd name="connsiteX4" fmla="*/ 89373 w 89372"/>
                <a:gd name="connsiteY4" fmla="*/ 37749 h 37748"/>
                <a:gd name="connsiteX5" fmla="*/ 9301 w 89372"/>
                <a:gd name="connsiteY5" fmla="*/ 28447 h 37748"/>
                <a:gd name="connsiteX6" fmla="*/ 80071 w 89372"/>
                <a:gd name="connsiteY6" fmla="*/ 28447 h 37748"/>
                <a:gd name="connsiteX7" fmla="*/ 80071 w 89372"/>
                <a:gd name="connsiteY7" fmla="*/ 9302 h 37748"/>
                <a:gd name="connsiteX8" fmla="*/ 9301 w 89372"/>
                <a:gd name="connsiteY8" fmla="*/ 9302 h 37748"/>
                <a:gd name="connsiteX9" fmla="*/ 9301 w 89372"/>
                <a:gd name="connsiteY9" fmla="*/ 28447 h 3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372" h="37748">
                  <a:moveTo>
                    <a:pt x="89373" y="37749"/>
                  </a:moveTo>
                  <a:lnTo>
                    <a:pt x="0" y="37749"/>
                  </a:lnTo>
                  <a:lnTo>
                    <a:pt x="0" y="0"/>
                  </a:lnTo>
                  <a:lnTo>
                    <a:pt x="89373" y="0"/>
                  </a:lnTo>
                  <a:lnTo>
                    <a:pt x="89373" y="37749"/>
                  </a:lnTo>
                  <a:close/>
                  <a:moveTo>
                    <a:pt x="9301" y="28447"/>
                  </a:moveTo>
                  <a:lnTo>
                    <a:pt x="80071" y="28447"/>
                  </a:lnTo>
                  <a:lnTo>
                    <a:pt x="80071" y="9302"/>
                  </a:lnTo>
                  <a:lnTo>
                    <a:pt x="9301" y="9302"/>
                  </a:lnTo>
                  <a:lnTo>
                    <a:pt x="9301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7" name="任意多边形: 形状 426">
              <a:extLst>
                <a:ext uri="{FF2B5EF4-FFF2-40B4-BE49-F238E27FC236}">
                  <a16:creationId xmlns:a16="http://schemas.microsoft.com/office/drawing/2014/main" id="{2398FF58-0CAE-6D4D-2FE5-F7F32A389E93}"/>
                </a:ext>
              </a:extLst>
            </p:cNvPr>
            <p:cNvSpPr/>
            <p:nvPr/>
          </p:nvSpPr>
          <p:spPr>
            <a:xfrm>
              <a:off x="6788646" y="5905712"/>
              <a:ext cx="89372" cy="37748"/>
            </a:xfrm>
            <a:custGeom>
              <a:avLst/>
              <a:gdLst>
                <a:gd name="connsiteX0" fmla="*/ 89373 w 89372"/>
                <a:gd name="connsiteY0" fmla="*/ 37749 h 37748"/>
                <a:gd name="connsiteX1" fmla="*/ 0 w 89372"/>
                <a:gd name="connsiteY1" fmla="*/ 37749 h 37748"/>
                <a:gd name="connsiteX2" fmla="*/ 0 w 89372"/>
                <a:gd name="connsiteY2" fmla="*/ 0 h 37748"/>
                <a:gd name="connsiteX3" fmla="*/ 89373 w 89372"/>
                <a:gd name="connsiteY3" fmla="*/ 0 h 37748"/>
                <a:gd name="connsiteX4" fmla="*/ 89373 w 89372"/>
                <a:gd name="connsiteY4" fmla="*/ 37749 h 37748"/>
                <a:gd name="connsiteX5" fmla="*/ 9301 w 89372"/>
                <a:gd name="connsiteY5" fmla="*/ 28447 h 37748"/>
                <a:gd name="connsiteX6" fmla="*/ 80071 w 89372"/>
                <a:gd name="connsiteY6" fmla="*/ 28447 h 37748"/>
                <a:gd name="connsiteX7" fmla="*/ 80071 w 89372"/>
                <a:gd name="connsiteY7" fmla="*/ 9302 h 37748"/>
                <a:gd name="connsiteX8" fmla="*/ 9301 w 89372"/>
                <a:gd name="connsiteY8" fmla="*/ 9302 h 37748"/>
                <a:gd name="connsiteX9" fmla="*/ 9301 w 89372"/>
                <a:gd name="connsiteY9" fmla="*/ 28447 h 3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372" h="37748">
                  <a:moveTo>
                    <a:pt x="89373" y="37749"/>
                  </a:moveTo>
                  <a:lnTo>
                    <a:pt x="0" y="37749"/>
                  </a:lnTo>
                  <a:lnTo>
                    <a:pt x="0" y="0"/>
                  </a:lnTo>
                  <a:lnTo>
                    <a:pt x="89373" y="0"/>
                  </a:lnTo>
                  <a:lnTo>
                    <a:pt x="89373" y="37749"/>
                  </a:lnTo>
                  <a:close/>
                  <a:moveTo>
                    <a:pt x="9301" y="28447"/>
                  </a:moveTo>
                  <a:lnTo>
                    <a:pt x="80071" y="28447"/>
                  </a:lnTo>
                  <a:lnTo>
                    <a:pt x="80071" y="9302"/>
                  </a:lnTo>
                  <a:lnTo>
                    <a:pt x="9301" y="9302"/>
                  </a:lnTo>
                  <a:lnTo>
                    <a:pt x="9301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8" name="任意多边形: 形状 427">
              <a:extLst>
                <a:ext uri="{FF2B5EF4-FFF2-40B4-BE49-F238E27FC236}">
                  <a16:creationId xmlns:a16="http://schemas.microsoft.com/office/drawing/2014/main" id="{83E4E154-61BC-0292-0B84-7B81CB86937E}"/>
                </a:ext>
              </a:extLst>
            </p:cNvPr>
            <p:cNvSpPr/>
            <p:nvPr/>
          </p:nvSpPr>
          <p:spPr>
            <a:xfrm>
              <a:off x="6788646" y="5952142"/>
              <a:ext cx="89372" cy="37749"/>
            </a:xfrm>
            <a:custGeom>
              <a:avLst/>
              <a:gdLst>
                <a:gd name="connsiteX0" fmla="*/ 89373 w 89372"/>
                <a:gd name="connsiteY0" fmla="*/ 37749 h 37749"/>
                <a:gd name="connsiteX1" fmla="*/ 0 w 89372"/>
                <a:gd name="connsiteY1" fmla="*/ 37749 h 37749"/>
                <a:gd name="connsiteX2" fmla="*/ 0 w 89372"/>
                <a:gd name="connsiteY2" fmla="*/ 0 h 37749"/>
                <a:gd name="connsiteX3" fmla="*/ 89373 w 89372"/>
                <a:gd name="connsiteY3" fmla="*/ 0 h 37749"/>
                <a:gd name="connsiteX4" fmla="*/ 89373 w 89372"/>
                <a:gd name="connsiteY4" fmla="*/ 37749 h 37749"/>
                <a:gd name="connsiteX5" fmla="*/ 9301 w 89372"/>
                <a:gd name="connsiteY5" fmla="*/ 28448 h 37749"/>
                <a:gd name="connsiteX6" fmla="*/ 80071 w 89372"/>
                <a:gd name="connsiteY6" fmla="*/ 28448 h 37749"/>
                <a:gd name="connsiteX7" fmla="*/ 80071 w 89372"/>
                <a:gd name="connsiteY7" fmla="*/ 9302 h 37749"/>
                <a:gd name="connsiteX8" fmla="*/ 9301 w 89372"/>
                <a:gd name="connsiteY8" fmla="*/ 9302 h 37749"/>
                <a:gd name="connsiteX9" fmla="*/ 9301 w 89372"/>
                <a:gd name="connsiteY9" fmla="*/ 28448 h 3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372" h="37749">
                  <a:moveTo>
                    <a:pt x="89373" y="37749"/>
                  </a:moveTo>
                  <a:lnTo>
                    <a:pt x="0" y="37749"/>
                  </a:lnTo>
                  <a:lnTo>
                    <a:pt x="0" y="0"/>
                  </a:lnTo>
                  <a:lnTo>
                    <a:pt x="89373" y="0"/>
                  </a:lnTo>
                  <a:lnTo>
                    <a:pt x="89373" y="37749"/>
                  </a:lnTo>
                  <a:close/>
                  <a:moveTo>
                    <a:pt x="9301" y="28448"/>
                  </a:moveTo>
                  <a:lnTo>
                    <a:pt x="80071" y="28448"/>
                  </a:lnTo>
                  <a:lnTo>
                    <a:pt x="80071" y="9302"/>
                  </a:lnTo>
                  <a:lnTo>
                    <a:pt x="9301" y="9302"/>
                  </a:lnTo>
                  <a:lnTo>
                    <a:pt x="9301" y="2844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9" name="任意多边形: 形状 428">
              <a:extLst>
                <a:ext uri="{FF2B5EF4-FFF2-40B4-BE49-F238E27FC236}">
                  <a16:creationId xmlns:a16="http://schemas.microsoft.com/office/drawing/2014/main" id="{67D322F2-3BE5-B16D-0F67-8F4C5A9E36A3}"/>
                </a:ext>
              </a:extLst>
            </p:cNvPr>
            <p:cNvSpPr/>
            <p:nvPr/>
          </p:nvSpPr>
          <p:spPr>
            <a:xfrm>
              <a:off x="6788646" y="5998650"/>
              <a:ext cx="89372" cy="37748"/>
            </a:xfrm>
            <a:custGeom>
              <a:avLst/>
              <a:gdLst>
                <a:gd name="connsiteX0" fmla="*/ 89373 w 89372"/>
                <a:gd name="connsiteY0" fmla="*/ 37749 h 37748"/>
                <a:gd name="connsiteX1" fmla="*/ 0 w 89372"/>
                <a:gd name="connsiteY1" fmla="*/ 37749 h 37748"/>
                <a:gd name="connsiteX2" fmla="*/ 0 w 89372"/>
                <a:gd name="connsiteY2" fmla="*/ 0 h 37748"/>
                <a:gd name="connsiteX3" fmla="*/ 89373 w 89372"/>
                <a:gd name="connsiteY3" fmla="*/ 0 h 37748"/>
                <a:gd name="connsiteX4" fmla="*/ 89373 w 89372"/>
                <a:gd name="connsiteY4" fmla="*/ 37749 h 37748"/>
                <a:gd name="connsiteX5" fmla="*/ 9301 w 89372"/>
                <a:gd name="connsiteY5" fmla="*/ 28448 h 37748"/>
                <a:gd name="connsiteX6" fmla="*/ 80071 w 89372"/>
                <a:gd name="connsiteY6" fmla="*/ 28448 h 37748"/>
                <a:gd name="connsiteX7" fmla="*/ 80071 w 89372"/>
                <a:gd name="connsiteY7" fmla="*/ 9302 h 37748"/>
                <a:gd name="connsiteX8" fmla="*/ 9301 w 89372"/>
                <a:gd name="connsiteY8" fmla="*/ 9302 h 37748"/>
                <a:gd name="connsiteX9" fmla="*/ 9301 w 89372"/>
                <a:gd name="connsiteY9" fmla="*/ 28448 h 3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372" h="37748">
                  <a:moveTo>
                    <a:pt x="89373" y="37749"/>
                  </a:moveTo>
                  <a:lnTo>
                    <a:pt x="0" y="37749"/>
                  </a:lnTo>
                  <a:lnTo>
                    <a:pt x="0" y="0"/>
                  </a:lnTo>
                  <a:lnTo>
                    <a:pt x="89373" y="0"/>
                  </a:lnTo>
                  <a:lnTo>
                    <a:pt x="89373" y="37749"/>
                  </a:lnTo>
                  <a:close/>
                  <a:moveTo>
                    <a:pt x="9301" y="28448"/>
                  </a:moveTo>
                  <a:lnTo>
                    <a:pt x="80071" y="28448"/>
                  </a:lnTo>
                  <a:lnTo>
                    <a:pt x="80071" y="9302"/>
                  </a:lnTo>
                  <a:lnTo>
                    <a:pt x="9301" y="9302"/>
                  </a:lnTo>
                  <a:lnTo>
                    <a:pt x="9301" y="2844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0" name="任意多边形: 形状 429">
              <a:extLst>
                <a:ext uri="{FF2B5EF4-FFF2-40B4-BE49-F238E27FC236}">
                  <a16:creationId xmlns:a16="http://schemas.microsoft.com/office/drawing/2014/main" id="{D14750A8-CDE3-28EB-C03C-D07C09089CF3}"/>
                </a:ext>
              </a:extLst>
            </p:cNvPr>
            <p:cNvSpPr/>
            <p:nvPr/>
          </p:nvSpPr>
          <p:spPr>
            <a:xfrm>
              <a:off x="6788646" y="6045081"/>
              <a:ext cx="89372" cy="37748"/>
            </a:xfrm>
            <a:custGeom>
              <a:avLst/>
              <a:gdLst>
                <a:gd name="connsiteX0" fmla="*/ 89373 w 89372"/>
                <a:gd name="connsiteY0" fmla="*/ 37749 h 37748"/>
                <a:gd name="connsiteX1" fmla="*/ 0 w 89372"/>
                <a:gd name="connsiteY1" fmla="*/ 37749 h 37748"/>
                <a:gd name="connsiteX2" fmla="*/ 0 w 89372"/>
                <a:gd name="connsiteY2" fmla="*/ 0 h 37748"/>
                <a:gd name="connsiteX3" fmla="*/ 89373 w 89372"/>
                <a:gd name="connsiteY3" fmla="*/ 0 h 37748"/>
                <a:gd name="connsiteX4" fmla="*/ 89373 w 89372"/>
                <a:gd name="connsiteY4" fmla="*/ 37749 h 37748"/>
                <a:gd name="connsiteX5" fmla="*/ 9301 w 89372"/>
                <a:gd name="connsiteY5" fmla="*/ 28447 h 37748"/>
                <a:gd name="connsiteX6" fmla="*/ 80071 w 89372"/>
                <a:gd name="connsiteY6" fmla="*/ 28447 h 37748"/>
                <a:gd name="connsiteX7" fmla="*/ 80071 w 89372"/>
                <a:gd name="connsiteY7" fmla="*/ 9301 h 37748"/>
                <a:gd name="connsiteX8" fmla="*/ 9301 w 89372"/>
                <a:gd name="connsiteY8" fmla="*/ 9301 h 37748"/>
                <a:gd name="connsiteX9" fmla="*/ 9301 w 89372"/>
                <a:gd name="connsiteY9" fmla="*/ 28447 h 3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372" h="37748">
                  <a:moveTo>
                    <a:pt x="89373" y="37749"/>
                  </a:moveTo>
                  <a:lnTo>
                    <a:pt x="0" y="37749"/>
                  </a:lnTo>
                  <a:lnTo>
                    <a:pt x="0" y="0"/>
                  </a:lnTo>
                  <a:lnTo>
                    <a:pt x="89373" y="0"/>
                  </a:lnTo>
                  <a:lnTo>
                    <a:pt x="89373" y="37749"/>
                  </a:lnTo>
                  <a:close/>
                  <a:moveTo>
                    <a:pt x="9301" y="28447"/>
                  </a:moveTo>
                  <a:lnTo>
                    <a:pt x="80071" y="28447"/>
                  </a:lnTo>
                  <a:lnTo>
                    <a:pt x="80071" y="9301"/>
                  </a:lnTo>
                  <a:lnTo>
                    <a:pt x="9301" y="9301"/>
                  </a:lnTo>
                  <a:lnTo>
                    <a:pt x="9301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1" name="任意多边形: 形状 430">
              <a:extLst>
                <a:ext uri="{FF2B5EF4-FFF2-40B4-BE49-F238E27FC236}">
                  <a16:creationId xmlns:a16="http://schemas.microsoft.com/office/drawing/2014/main" id="{46CE99B3-BFD9-01FC-89F8-E466454A6349}"/>
                </a:ext>
              </a:extLst>
            </p:cNvPr>
            <p:cNvSpPr/>
            <p:nvPr/>
          </p:nvSpPr>
          <p:spPr>
            <a:xfrm>
              <a:off x="6788646" y="6091589"/>
              <a:ext cx="89372" cy="37748"/>
            </a:xfrm>
            <a:custGeom>
              <a:avLst/>
              <a:gdLst>
                <a:gd name="connsiteX0" fmla="*/ 89373 w 89372"/>
                <a:gd name="connsiteY0" fmla="*/ 37749 h 37748"/>
                <a:gd name="connsiteX1" fmla="*/ 0 w 89372"/>
                <a:gd name="connsiteY1" fmla="*/ 37749 h 37748"/>
                <a:gd name="connsiteX2" fmla="*/ 0 w 89372"/>
                <a:gd name="connsiteY2" fmla="*/ 0 h 37748"/>
                <a:gd name="connsiteX3" fmla="*/ 89373 w 89372"/>
                <a:gd name="connsiteY3" fmla="*/ 0 h 37748"/>
                <a:gd name="connsiteX4" fmla="*/ 89373 w 89372"/>
                <a:gd name="connsiteY4" fmla="*/ 37749 h 37748"/>
                <a:gd name="connsiteX5" fmla="*/ 9301 w 89372"/>
                <a:gd name="connsiteY5" fmla="*/ 28447 h 37748"/>
                <a:gd name="connsiteX6" fmla="*/ 80071 w 89372"/>
                <a:gd name="connsiteY6" fmla="*/ 28447 h 37748"/>
                <a:gd name="connsiteX7" fmla="*/ 80071 w 89372"/>
                <a:gd name="connsiteY7" fmla="*/ 9301 h 37748"/>
                <a:gd name="connsiteX8" fmla="*/ 9301 w 89372"/>
                <a:gd name="connsiteY8" fmla="*/ 9301 h 37748"/>
                <a:gd name="connsiteX9" fmla="*/ 9301 w 89372"/>
                <a:gd name="connsiteY9" fmla="*/ 28447 h 3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372" h="37748">
                  <a:moveTo>
                    <a:pt x="89373" y="37749"/>
                  </a:moveTo>
                  <a:lnTo>
                    <a:pt x="0" y="37749"/>
                  </a:lnTo>
                  <a:lnTo>
                    <a:pt x="0" y="0"/>
                  </a:lnTo>
                  <a:lnTo>
                    <a:pt x="89373" y="0"/>
                  </a:lnTo>
                  <a:lnTo>
                    <a:pt x="89373" y="37749"/>
                  </a:lnTo>
                  <a:close/>
                  <a:moveTo>
                    <a:pt x="9301" y="28447"/>
                  </a:moveTo>
                  <a:lnTo>
                    <a:pt x="80071" y="28447"/>
                  </a:lnTo>
                  <a:lnTo>
                    <a:pt x="80071" y="9301"/>
                  </a:lnTo>
                  <a:lnTo>
                    <a:pt x="9301" y="9301"/>
                  </a:lnTo>
                  <a:lnTo>
                    <a:pt x="9301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2" name="任意多边形: 形状 431">
              <a:extLst>
                <a:ext uri="{FF2B5EF4-FFF2-40B4-BE49-F238E27FC236}">
                  <a16:creationId xmlns:a16="http://schemas.microsoft.com/office/drawing/2014/main" id="{46F7949B-B37A-DA2F-7262-C6DD2F550C81}"/>
                </a:ext>
              </a:extLst>
            </p:cNvPr>
            <p:cNvSpPr/>
            <p:nvPr/>
          </p:nvSpPr>
          <p:spPr>
            <a:xfrm>
              <a:off x="6788646" y="6138019"/>
              <a:ext cx="89372" cy="37748"/>
            </a:xfrm>
            <a:custGeom>
              <a:avLst/>
              <a:gdLst>
                <a:gd name="connsiteX0" fmla="*/ 89373 w 89372"/>
                <a:gd name="connsiteY0" fmla="*/ 37749 h 37748"/>
                <a:gd name="connsiteX1" fmla="*/ 0 w 89372"/>
                <a:gd name="connsiteY1" fmla="*/ 37749 h 37748"/>
                <a:gd name="connsiteX2" fmla="*/ 0 w 89372"/>
                <a:gd name="connsiteY2" fmla="*/ 0 h 37748"/>
                <a:gd name="connsiteX3" fmla="*/ 89373 w 89372"/>
                <a:gd name="connsiteY3" fmla="*/ 0 h 37748"/>
                <a:gd name="connsiteX4" fmla="*/ 89373 w 89372"/>
                <a:gd name="connsiteY4" fmla="*/ 37749 h 37748"/>
                <a:gd name="connsiteX5" fmla="*/ 9301 w 89372"/>
                <a:gd name="connsiteY5" fmla="*/ 28447 h 37748"/>
                <a:gd name="connsiteX6" fmla="*/ 80071 w 89372"/>
                <a:gd name="connsiteY6" fmla="*/ 28447 h 37748"/>
                <a:gd name="connsiteX7" fmla="*/ 80071 w 89372"/>
                <a:gd name="connsiteY7" fmla="*/ 9301 h 37748"/>
                <a:gd name="connsiteX8" fmla="*/ 9301 w 89372"/>
                <a:gd name="connsiteY8" fmla="*/ 9301 h 37748"/>
                <a:gd name="connsiteX9" fmla="*/ 9301 w 89372"/>
                <a:gd name="connsiteY9" fmla="*/ 28447 h 3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372" h="37748">
                  <a:moveTo>
                    <a:pt x="89373" y="37749"/>
                  </a:moveTo>
                  <a:lnTo>
                    <a:pt x="0" y="37749"/>
                  </a:lnTo>
                  <a:lnTo>
                    <a:pt x="0" y="0"/>
                  </a:lnTo>
                  <a:lnTo>
                    <a:pt x="89373" y="0"/>
                  </a:lnTo>
                  <a:lnTo>
                    <a:pt x="89373" y="37749"/>
                  </a:lnTo>
                  <a:close/>
                  <a:moveTo>
                    <a:pt x="9301" y="28447"/>
                  </a:moveTo>
                  <a:lnTo>
                    <a:pt x="80071" y="28447"/>
                  </a:lnTo>
                  <a:lnTo>
                    <a:pt x="80071" y="9301"/>
                  </a:lnTo>
                  <a:lnTo>
                    <a:pt x="9301" y="9301"/>
                  </a:lnTo>
                  <a:lnTo>
                    <a:pt x="9301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3" name="任意多边形: 形状 432">
              <a:extLst>
                <a:ext uri="{FF2B5EF4-FFF2-40B4-BE49-F238E27FC236}">
                  <a16:creationId xmlns:a16="http://schemas.microsoft.com/office/drawing/2014/main" id="{57ED45DC-E74C-17AF-CAC4-25C1F75DEFEC}"/>
                </a:ext>
              </a:extLst>
            </p:cNvPr>
            <p:cNvSpPr/>
            <p:nvPr/>
          </p:nvSpPr>
          <p:spPr>
            <a:xfrm>
              <a:off x="6788646" y="6184527"/>
              <a:ext cx="89372" cy="37748"/>
            </a:xfrm>
            <a:custGeom>
              <a:avLst/>
              <a:gdLst>
                <a:gd name="connsiteX0" fmla="*/ 89373 w 89372"/>
                <a:gd name="connsiteY0" fmla="*/ 37749 h 37748"/>
                <a:gd name="connsiteX1" fmla="*/ 0 w 89372"/>
                <a:gd name="connsiteY1" fmla="*/ 37749 h 37748"/>
                <a:gd name="connsiteX2" fmla="*/ 0 w 89372"/>
                <a:gd name="connsiteY2" fmla="*/ 0 h 37748"/>
                <a:gd name="connsiteX3" fmla="*/ 89373 w 89372"/>
                <a:gd name="connsiteY3" fmla="*/ 0 h 37748"/>
                <a:gd name="connsiteX4" fmla="*/ 89373 w 89372"/>
                <a:gd name="connsiteY4" fmla="*/ 37749 h 37748"/>
                <a:gd name="connsiteX5" fmla="*/ 9301 w 89372"/>
                <a:gd name="connsiteY5" fmla="*/ 28447 h 37748"/>
                <a:gd name="connsiteX6" fmla="*/ 80071 w 89372"/>
                <a:gd name="connsiteY6" fmla="*/ 28447 h 37748"/>
                <a:gd name="connsiteX7" fmla="*/ 80071 w 89372"/>
                <a:gd name="connsiteY7" fmla="*/ 9301 h 37748"/>
                <a:gd name="connsiteX8" fmla="*/ 9301 w 89372"/>
                <a:gd name="connsiteY8" fmla="*/ 9301 h 37748"/>
                <a:gd name="connsiteX9" fmla="*/ 9301 w 89372"/>
                <a:gd name="connsiteY9" fmla="*/ 28447 h 3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372" h="37748">
                  <a:moveTo>
                    <a:pt x="89373" y="37749"/>
                  </a:moveTo>
                  <a:lnTo>
                    <a:pt x="0" y="37749"/>
                  </a:lnTo>
                  <a:lnTo>
                    <a:pt x="0" y="0"/>
                  </a:lnTo>
                  <a:lnTo>
                    <a:pt x="89373" y="0"/>
                  </a:lnTo>
                  <a:lnTo>
                    <a:pt x="89373" y="37749"/>
                  </a:lnTo>
                  <a:close/>
                  <a:moveTo>
                    <a:pt x="9301" y="28447"/>
                  </a:moveTo>
                  <a:lnTo>
                    <a:pt x="80071" y="28447"/>
                  </a:lnTo>
                  <a:lnTo>
                    <a:pt x="80071" y="9301"/>
                  </a:lnTo>
                  <a:lnTo>
                    <a:pt x="9301" y="9301"/>
                  </a:lnTo>
                  <a:lnTo>
                    <a:pt x="9301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4" name="任意多边形: 形状 433">
              <a:extLst>
                <a:ext uri="{FF2B5EF4-FFF2-40B4-BE49-F238E27FC236}">
                  <a16:creationId xmlns:a16="http://schemas.microsoft.com/office/drawing/2014/main" id="{5846158F-51A2-E41E-B2CA-C1380AF2E7BA}"/>
                </a:ext>
              </a:extLst>
            </p:cNvPr>
            <p:cNvSpPr/>
            <p:nvPr/>
          </p:nvSpPr>
          <p:spPr>
            <a:xfrm>
              <a:off x="6911350" y="5859281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2 h 23486"/>
                <a:gd name="connsiteX8" fmla="*/ 9302 w 99759"/>
                <a:gd name="connsiteY8" fmla="*/ 9302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2"/>
                  </a:lnTo>
                  <a:lnTo>
                    <a:pt x="9302" y="9302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5" name="任意多边形: 形状 434">
              <a:extLst>
                <a:ext uri="{FF2B5EF4-FFF2-40B4-BE49-F238E27FC236}">
                  <a16:creationId xmlns:a16="http://schemas.microsoft.com/office/drawing/2014/main" id="{DD06D983-C489-2362-9199-9EF2453C652B}"/>
                </a:ext>
              </a:extLst>
            </p:cNvPr>
            <p:cNvSpPr/>
            <p:nvPr/>
          </p:nvSpPr>
          <p:spPr>
            <a:xfrm>
              <a:off x="6911350" y="5901293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2 h 23486"/>
                <a:gd name="connsiteX8" fmla="*/ 9302 w 99759"/>
                <a:gd name="connsiteY8" fmla="*/ 9302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2"/>
                  </a:lnTo>
                  <a:lnTo>
                    <a:pt x="9302" y="9302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6" name="任意多边形: 形状 435">
              <a:extLst>
                <a:ext uri="{FF2B5EF4-FFF2-40B4-BE49-F238E27FC236}">
                  <a16:creationId xmlns:a16="http://schemas.microsoft.com/office/drawing/2014/main" id="{375B2C78-C14B-8DAD-B39A-C8E66D85C960}"/>
                </a:ext>
              </a:extLst>
            </p:cNvPr>
            <p:cNvSpPr/>
            <p:nvPr/>
          </p:nvSpPr>
          <p:spPr>
            <a:xfrm>
              <a:off x="6911350" y="5943305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2 h 23486"/>
                <a:gd name="connsiteX8" fmla="*/ 9302 w 99759"/>
                <a:gd name="connsiteY8" fmla="*/ 9302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2"/>
                  </a:lnTo>
                  <a:lnTo>
                    <a:pt x="9302" y="9302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7" name="任意多边形: 形状 436">
              <a:extLst>
                <a:ext uri="{FF2B5EF4-FFF2-40B4-BE49-F238E27FC236}">
                  <a16:creationId xmlns:a16="http://schemas.microsoft.com/office/drawing/2014/main" id="{E9A7B39D-CAB8-8137-2491-A9FF7CBAE77C}"/>
                </a:ext>
              </a:extLst>
            </p:cNvPr>
            <p:cNvSpPr/>
            <p:nvPr/>
          </p:nvSpPr>
          <p:spPr>
            <a:xfrm>
              <a:off x="6911350" y="5985240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2 h 23486"/>
                <a:gd name="connsiteX8" fmla="*/ 9302 w 99759"/>
                <a:gd name="connsiteY8" fmla="*/ 9302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2"/>
                  </a:lnTo>
                  <a:lnTo>
                    <a:pt x="9302" y="9302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8" name="任意多边形: 形状 437">
              <a:extLst>
                <a:ext uri="{FF2B5EF4-FFF2-40B4-BE49-F238E27FC236}">
                  <a16:creationId xmlns:a16="http://schemas.microsoft.com/office/drawing/2014/main" id="{FF48BAAE-690E-4D5E-8077-5E54B48BCED8}"/>
                </a:ext>
              </a:extLst>
            </p:cNvPr>
            <p:cNvSpPr/>
            <p:nvPr/>
          </p:nvSpPr>
          <p:spPr>
            <a:xfrm>
              <a:off x="6911350" y="6027252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2 h 23486"/>
                <a:gd name="connsiteX8" fmla="*/ 9302 w 99759"/>
                <a:gd name="connsiteY8" fmla="*/ 9302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2"/>
                  </a:lnTo>
                  <a:lnTo>
                    <a:pt x="9302" y="9302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9" name="任意多边形: 形状 438">
              <a:extLst>
                <a:ext uri="{FF2B5EF4-FFF2-40B4-BE49-F238E27FC236}">
                  <a16:creationId xmlns:a16="http://schemas.microsoft.com/office/drawing/2014/main" id="{2CC9D013-C583-99C2-5232-9B9DFAE6CB84}"/>
                </a:ext>
              </a:extLst>
            </p:cNvPr>
            <p:cNvSpPr/>
            <p:nvPr/>
          </p:nvSpPr>
          <p:spPr>
            <a:xfrm>
              <a:off x="6911350" y="6069265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1 h 23486"/>
                <a:gd name="connsiteX8" fmla="*/ 9302 w 99759"/>
                <a:gd name="connsiteY8" fmla="*/ 9301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1"/>
                  </a:lnTo>
                  <a:lnTo>
                    <a:pt x="9302" y="9301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0" name="任意多边形: 形状 439">
              <a:extLst>
                <a:ext uri="{FF2B5EF4-FFF2-40B4-BE49-F238E27FC236}">
                  <a16:creationId xmlns:a16="http://schemas.microsoft.com/office/drawing/2014/main" id="{BF7AAC80-8F10-19F6-5244-0A2322639A44}"/>
                </a:ext>
              </a:extLst>
            </p:cNvPr>
            <p:cNvSpPr/>
            <p:nvPr/>
          </p:nvSpPr>
          <p:spPr>
            <a:xfrm>
              <a:off x="6911350" y="6111277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2 h 23486"/>
                <a:gd name="connsiteX8" fmla="*/ 9302 w 99759"/>
                <a:gd name="connsiteY8" fmla="*/ 9302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2"/>
                  </a:lnTo>
                  <a:lnTo>
                    <a:pt x="9302" y="9302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1" name="任意多边形: 形状 440">
              <a:extLst>
                <a:ext uri="{FF2B5EF4-FFF2-40B4-BE49-F238E27FC236}">
                  <a16:creationId xmlns:a16="http://schemas.microsoft.com/office/drawing/2014/main" id="{F63D3EF8-76CF-E8E7-F400-5239E1B90B55}"/>
                </a:ext>
              </a:extLst>
            </p:cNvPr>
            <p:cNvSpPr/>
            <p:nvPr/>
          </p:nvSpPr>
          <p:spPr>
            <a:xfrm>
              <a:off x="6911350" y="6153212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262 h 23486"/>
                <a:gd name="connsiteX6" fmla="*/ 90458 w 99759"/>
                <a:gd name="connsiteY6" fmla="*/ 14262 h 23486"/>
                <a:gd name="connsiteX7" fmla="*/ 90458 w 99759"/>
                <a:gd name="connsiteY7" fmla="*/ 9379 h 23486"/>
                <a:gd name="connsiteX8" fmla="*/ 9302 w 99759"/>
                <a:gd name="connsiteY8" fmla="*/ 9379 h 23486"/>
                <a:gd name="connsiteX9" fmla="*/ 9302 w 99759"/>
                <a:gd name="connsiteY9" fmla="*/ 14262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262"/>
                  </a:moveTo>
                  <a:lnTo>
                    <a:pt x="90458" y="14262"/>
                  </a:lnTo>
                  <a:lnTo>
                    <a:pt x="90458" y="9379"/>
                  </a:lnTo>
                  <a:lnTo>
                    <a:pt x="9302" y="9379"/>
                  </a:lnTo>
                  <a:lnTo>
                    <a:pt x="9302" y="1426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2" name="任意多边形: 形状 441">
              <a:extLst>
                <a:ext uri="{FF2B5EF4-FFF2-40B4-BE49-F238E27FC236}">
                  <a16:creationId xmlns:a16="http://schemas.microsoft.com/office/drawing/2014/main" id="{AB00331F-AA66-C030-A613-F1B678173F10}"/>
                </a:ext>
              </a:extLst>
            </p:cNvPr>
            <p:cNvSpPr/>
            <p:nvPr/>
          </p:nvSpPr>
          <p:spPr>
            <a:xfrm>
              <a:off x="6911350" y="6195224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1 h 23486"/>
                <a:gd name="connsiteX8" fmla="*/ 9302 w 99759"/>
                <a:gd name="connsiteY8" fmla="*/ 9301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1"/>
                  </a:lnTo>
                  <a:lnTo>
                    <a:pt x="9302" y="9301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3" name="任意多边形: 形状 442">
              <a:extLst>
                <a:ext uri="{FF2B5EF4-FFF2-40B4-BE49-F238E27FC236}">
                  <a16:creationId xmlns:a16="http://schemas.microsoft.com/office/drawing/2014/main" id="{D9E5B75C-902C-C101-E4F0-563ADF81F477}"/>
                </a:ext>
              </a:extLst>
            </p:cNvPr>
            <p:cNvSpPr/>
            <p:nvPr/>
          </p:nvSpPr>
          <p:spPr>
            <a:xfrm>
              <a:off x="6911350" y="6237236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2 h 23486"/>
                <a:gd name="connsiteX8" fmla="*/ 9302 w 99759"/>
                <a:gd name="connsiteY8" fmla="*/ 9302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2"/>
                  </a:lnTo>
                  <a:lnTo>
                    <a:pt x="9302" y="9302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4" name="任意多边形: 形状 443">
              <a:extLst>
                <a:ext uri="{FF2B5EF4-FFF2-40B4-BE49-F238E27FC236}">
                  <a16:creationId xmlns:a16="http://schemas.microsoft.com/office/drawing/2014/main" id="{2D070144-DB18-1A87-F8BB-FE0AF53F3CB7}"/>
                </a:ext>
              </a:extLst>
            </p:cNvPr>
            <p:cNvSpPr/>
            <p:nvPr/>
          </p:nvSpPr>
          <p:spPr>
            <a:xfrm>
              <a:off x="6654471" y="6271342"/>
              <a:ext cx="27672" cy="47050"/>
            </a:xfrm>
            <a:custGeom>
              <a:avLst/>
              <a:gdLst>
                <a:gd name="connsiteX0" fmla="*/ 0 w 27672"/>
                <a:gd name="connsiteY0" fmla="*/ 0 h 47050"/>
                <a:gd name="connsiteX1" fmla="*/ 27672 w 27672"/>
                <a:gd name="connsiteY1" fmla="*/ 0 h 47050"/>
                <a:gd name="connsiteX2" fmla="*/ 27672 w 27672"/>
                <a:gd name="connsiteY2" fmla="*/ 47051 h 47050"/>
                <a:gd name="connsiteX3" fmla="*/ 0 w 27672"/>
                <a:gd name="connsiteY3" fmla="*/ 47051 h 4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47050">
                  <a:moveTo>
                    <a:pt x="0" y="0"/>
                  </a:moveTo>
                  <a:lnTo>
                    <a:pt x="27672" y="0"/>
                  </a:lnTo>
                  <a:lnTo>
                    <a:pt x="27672" y="47051"/>
                  </a:lnTo>
                  <a:lnTo>
                    <a:pt x="0" y="47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5" name="任意多边形: 形状 444">
              <a:extLst>
                <a:ext uri="{FF2B5EF4-FFF2-40B4-BE49-F238E27FC236}">
                  <a16:creationId xmlns:a16="http://schemas.microsoft.com/office/drawing/2014/main" id="{09C7D2BD-8D20-8758-50E1-321E1AF0950B}"/>
                </a:ext>
              </a:extLst>
            </p:cNvPr>
            <p:cNvSpPr/>
            <p:nvPr/>
          </p:nvSpPr>
          <p:spPr>
            <a:xfrm>
              <a:off x="6697103" y="6271342"/>
              <a:ext cx="27672" cy="47050"/>
            </a:xfrm>
            <a:custGeom>
              <a:avLst/>
              <a:gdLst>
                <a:gd name="connsiteX0" fmla="*/ 0 w 27672"/>
                <a:gd name="connsiteY0" fmla="*/ 0 h 47050"/>
                <a:gd name="connsiteX1" fmla="*/ 27672 w 27672"/>
                <a:gd name="connsiteY1" fmla="*/ 0 h 47050"/>
                <a:gd name="connsiteX2" fmla="*/ 27672 w 27672"/>
                <a:gd name="connsiteY2" fmla="*/ 47051 h 47050"/>
                <a:gd name="connsiteX3" fmla="*/ 0 w 27672"/>
                <a:gd name="connsiteY3" fmla="*/ 47051 h 4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47050">
                  <a:moveTo>
                    <a:pt x="0" y="0"/>
                  </a:moveTo>
                  <a:lnTo>
                    <a:pt x="27672" y="0"/>
                  </a:lnTo>
                  <a:lnTo>
                    <a:pt x="27672" y="47051"/>
                  </a:lnTo>
                  <a:lnTo>
                    <a:pt x="0" y="47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6" name="任意多边形: 形状 445">
              <a:extLst>
                <a:ext uri="{FF2B5EF4-FFF2-40B4-BE49-F238E27FC236}">
                  <a16:creationId xmlns:a16="http://schemas.microsoft.com/office/drawing/2014/main" id="{E3FE3F12-C6D5-E325-86AF-DE8FB2D979AE}"/>
                </a:ext>
              </a:extLst>
            </p:cNvPr>
            <p:cNvSpPr/>
            <p:nvPr/>
          </p:nvSpPr>
          <p:spPr>
            <a:xfrm>
              <a:off x="6739735" y="6271342"/>
              <a:ext cx="27672" cy="47050"/>
            </a:xfrm>
            <a:custGeom>
              <a:avLst/>
              <a:gdLst>
                <a:gd name="connsiteX0" fmla="*/ 0 w 27672"/>
                <a:gd name="connsiteY0" fmla="*/ 0 h 47050"/>
                <a:gd name="connsiteX1" fmla="*/ 27672 w 27672"/>
                <a:gd name="connsiteY1" fmla="*/ 0 h 47050"/>
                <a:gd name="connsiteX2" fmla="*/ 27672 w 27672"/>
                <a:gd name="connsiteY2" fmla="*/ 47051 h 47050"/>
                <a:gd name="connsiteX3" fmla="*/ 0 w 27672"/>
                <a:gd name="connsiteY3" fmla="*/ 47051 h 4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47050">
                  <a:moveTo>
                    <a:pt x="0" y="0"/>
                  </a:moveTo>
                  <a:lnTo>
                    <a:pt x="27672" y="0"/>
                  </a:lnTo>
                  <a:lnTo>
                    <a:pt x="27672" y="47051"/>
                  </a:lnTo>
                  <a:lnTo>
                    <a:pt x="0" y="47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7" name="任意多边形: 形状 446">
              <a:extLst>
                <a:ext uri="{FF2B5EF4-FFF2-40B4-BE49-F238E27FC236}">
                  <a16:creationId xmlns:a16="http://schemas.microsoft.com/office/drawing/2014/main" id="{F756C283-868C-9013-BC02-0C8D8BD9DC5F}"/>
                </a:ext>
              </a:extLst>
            </p:cNvPr>
            <p:cNvSpPr/>
            <p:nvPr/>
          </p:nvSpPr>
          <p:spPr>
            <a:xfrm>
              <a:off x="6782368" y="6271342"/>
              <a:ext cx="27672" cy="47050"/>
            </a:xfrm>
            <a:custGeom>
              <a:avLst/>
              <a:gdLst>
                <a:gd name="connsiteX0" fmla="*/ 0 w 27672"/>
                <a:gd name="connsiteY0" fmla="*/ 0 h 47050"/>
                <a:gd name="connsiteX1" fmla="*/ 27672 w 27672"/>
                <a:gd name="connsiteY1" fmla="*/ 0 h 47050"/>
                <a:gd name="connsiteX2" fmla="*/ 27672 w 27672"/>
                <a:gd name="connsiteY2" fmla="*/ 47051 h 47050"/>
                <a:gd name="connsiteX3" fmla="*/ 0 w 27672"/>
                <a:gd name="connsiteY3" fmla="*/ 47051 h 4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47050">
                  <a:moveTo>
                    <a:pt x="0" y="0"/>
                  </a:moveTo>
                  <a:lnTo>
                    <a:pt x="27672" y="0"/>
                  </a:lnTo>
                  <a:lnTo>
                    <a:pt x="27672" y="47051"/>
                  </a:lnTo>
                  <a:lnTo>
                    <a:pt x="0" y="47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8" name="任意多边形: 形状 447">
              <a:extLst>
                <a:ext uri="{FF2B5EF4-FFF2-40B4-BE49-F238E27FC236}">
                  <a16:creationId xmlns:a16="http://schemas.microsoft.com/office/drawing/2014/main" id="{5DB51886-A77D-9921-38FF-1A8B93E3FBC4}"/>
                </a:ext>
              </a:extLst>
            </p:cNvPr>
            <p:cNvSpPr/>
            <p:nvPr/>
          </p:nvSpPr>
          <p:spPr>
            <a:xfrm>
              <a:off x="6654471" y="6469544"/>
              <a:ext cx="27672" cy="47050"/>
            </a:xfrm>
            <a:custGeom>
              <a:avLst/>
              <a:gdLst>
                <a:gd name="connsiteX0" fmla="*/ 0 w 27672"/>
                <a:gd name="connsiteY0" fmla="*/ 0 h 47050"/>
                <a:gd name="connsiteX1" fmla="*/ 27672 w 27672"/>
                <a:gd name="connsiteY1" fmla="*/ 0 h 47050"/>
                <a:gd name="connsiteX2" fmla="*/ 27672 w 27672"/>
                <a:gd name="connsiteY2" fmla="*/ 47051 h 47050"/>
                <a:gd name="connsiteX3" fmla="*/ 0 w 27672"/>
                <a:gd name="connsiteY3" fmla="*/ 47051 h 4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47050">
                  <a:moveTo>
                    <a:pt x="0" y="0"/>
                  </a:moveTo>
                  <a:lnTo>
                    <a:pt x="27672" y="0"/>
                  </a:lnTo>
                  <a:lnTo>
                    <a:pt x="27672" y="47051"/>
                  </a:lnTo>
                  <a:lnTo>
                    <a:pt x="0" y="47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9" name="任意多边形: 形状 448">
              <a:extLst>
                <a:ext uri="{FF2B5EF4-FFF2-40B4-BE49-F238E27FC236}">
                  <a16:creationId xmlns:a16="http://schemas.microsoft.com/office/drawing/2014/main" id="{F04270BE-BAB5-8E80-110A-C181A553173A}"/>
                </a:ext>
              </a:extLst>
            </p:cNvPr>
            <p:cNvSpPr/>
            <p:nvPr/>
          </p:nvSpPr>
          <p:spPr>
            <a:xfrm>
              <a:off x="6697103" y="6469544"/>
              <a:ext cx="27672" cy="47050"/>
            </a:xfrm>
            <a:custGeom>
              <a:avLst/>
              <a:gdLst>
                <a:gd name="connsiteX0" fmla="*/ 0 w 27672"/>
                <a:gd name="connsiteY0" fmla="*/ 0 h 47050"/>
                <a:gd name="connsiteX1" fmla="*/ 27672 w 27672"/>
                <a:gd name="connsiteY1" fmla="*/ 0 h 47050"/>
                <a:gd name="connsiteX2" fmla="*/ 27672 w 27672"/>
                <a:gd name="connsiteY2" fmla="*/ 47051 h 47050"/>
                <a:gd name="connsiteX3" fmla="*/ 0 w 27672"/>
                <a:gd name="connsiteY3" fmla="*/ 47051 h 4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47050">
                  <a:moveTo>
                    <a:pt x="0" y="0"/>
                  </a:moveTo>
                  <a:lnTo>
                    <a:pt x="27672" y="0"/>
                  </a:lnTo>
                  <a:lnTo>
                    <a:pt x="27672" y="47051"/>
                  </a:lnTo>
                  <a:lnTo>
                    <a:pt x="0" y="47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0" name="任意多边形: 形状 449">
              <a:extLst>
                <a:ext uri="{FF2B5EF4-FFF2-40B4-BE49-F238E27FC236}">
                  <a16:creationId xmlns:a16="http://schemas.microsoft.com/office/drawing/2014/main" id="{91BFCF18-DA69-395C-F7B5-245A17CDE48B}"/>
                </a:ext>
              </a:extLst>
            </p:cNvPr>
            <p:cNvSpPr/>
            <p:nvPr/>
          </p:nvSpPr>
          <p:spPr>
            <a:xfrm>
              <a:off x="6739735" y="6469544"/>
              <a:ext cx="27672" cy="47050"/>
            </a:xfrm>
            <a:custGeom>
              <a:avLst/>
              <a:gdLst>
                <a:gd name="connsiteX0" fmla="*/ 0 w 27672"/>
                <a:gd name="connsiteY0" fmla="*/ 0 h 47050"/>
                <a:gd name="connsiteX1" fmla="*/ 27672 w 27672"/>
                <a:gd name="connsiteY1" fmla="*/ 0 h 47050"/>
                <a:gd name="connsiteX2" fmla="*/ 27672 w 27672"/>
                <a:gd name="connsiteY2" fmla="*/ 47051 h 47050"/>
                <a:gd name="connsiteX3" fmla="*/ 0 w 27672"/>
                <a:gd name="connsiteY3" fmla="*/ 47051 h 4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47050">
                  <a:moveTo>
                    <a:pt x="0" y="0"/>
                  </a:moveTo>
                  <a:lnTo>
                    <a:pt x="27672" y="0"/>
                  </a:lnTo>
                  <a:lnTo>
                    <a:pt x="27672" y="47051"/>
                  </a:lnTo>
                  <a:lnTo>
                    <a:pt x="0" y="47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1" name="任意多边形: 形状 450">
              <a:extLst>
                <a:ext uri="{FF2B5EF4-FFF2-40B4-BE49-F238E27FC236}">
                  <a16:creationId xmlns:a16="http://schemas.microsoft.com/office/drawing/2014/main" id="{D78718C7-4159-C71E-AA8D-311593605F4F}"/>
                </a:ext>
              </a:extLst>
            </p:cNvPr>
            <p:cNvSpPr/>
            <p:nvPr/>
          </p:nvSpPr>
          <p:spPr>
            <a:xfrm>
              <a:off x="6782368" y="6469544"/>
              <a:ext cx="27672" cy="47050"/>
            </a:xfrm>
            <a:custGeom>
              <a:avLst/>
              <a:gdLst>
                <a:gd name="connsiteX0" fmla="*/ 0 w 27672"/>
                <a:gd name="connsiteY0" fmla="*/ 0 h 47050"/>
                <a:gd name="connsiteX1" fmla="*/ 27672 w 27672"/>
                <a:gd name="connsiteY1" fmla="*/ 0 h 47050"/>
                <a:gd name="connsiteX2" fmla="*/ 27672 w 27672"/>
                <a:gd name="connsiteY2" fmla="*/ 47051 h 47050"/>
                <a:gd name="connsiteX3" fmla="*/ 0 w 27672"/>
                <a:gd name="connsiteY3" fmla="*/ 47051 h 4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47050">
                  <a:moveTo>
                    <a:pt x="0" y="0"/>
                  </a:moveTo>
                  <a:lnTo>
                    <a:pt x="27672" y="0"/>
                  </a:lnTo>
                  <a:lnTo>
                    <a:pt x="27672" y="47051"/>
                  </a:lnTo>
                  <a:lnTo>
                    <a:pt x="0" y="47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2" name="任意多边形: 形状 451">
              <a:extLst>
                <a:ext uri="{FF2B5EF4-FFF2-40B4-BE49-F238E27FC236}">
                  <a16:creationId xmlns:a16="http://schemas.microsoft.com/office/drawing/2014/main" id="{6A3C196E-5BB8-2A00-77A3-B72CBBB8A4DC}"/>
                </a:ext>
              </a:extLst>
            </p:cNvPr>
            <p:cNvSpPr/>
            <p:nvPr/>
          </p:nvSpPr>
          <p:spPr>
            <a:xfrm>
              <a:off x="6654471" y="6336066"/>
              <a:ext cx="27672" cy="117122"/>
            </a:xfrm>
            <a:custGeom>
              <a:avLst/>
              <a:gdLst>
                <a:gd name="connsiteX0" fmla="*/ 0 w 27672"/>
                <a:gd name="connsiteY0" fmla="*/ 0 h 117122"/>
                <a:gd name="connsiteX1" fmla="*/ 27672 w 27672"/>
                <a:gd name="connsiteY1" fmla="*/ 0 h 117122"/>
                <a:gd name="connsiteX2" fmla="*/ 27672 w 27672"/>
                <a:gd name="connsiteY2" fmla="*/ 117123 h 117122"/>
                <a:gd name="connsiteX3" fmla="*/ 0 w 27672"/>
                <a:gd name="connsiteY3" fmla="*/ 117123 h 11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117122">
                  <a:moveTo>
                    <a:pt x="0" y="0"/>
                  </a:moveTo>
                  <a:lnTo>
                    <a:pt x="27672" y="0"/>
                  </a:lnTo>
                  <a:lnTo>
                    <a:pt x="27672" y="117123"/>
                  </a:lnTo>
                  <a:lnTo>
                    <a:pt x="0" y="1171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3" name="任意多边形: 形状 452">
              <a:extLst>
                <a:ext uri="{FF2B5EF4-FFF2-40B4-BE49-F238E27FC236}">
                  <a16:creationId xmlns:a16="http://schemas.microsoft.com/office/drawing/2014/main" id="{B439A70D-BE4B-95F7-ECB1-ACD676F868EE}"/>
                </a:ext>
              </a:extLst>
            </p:cNvPr>
            <p:cNvSpPr/>
            <p:nvPr/>
          </p:nvSpPr>
          <p:spPr>
            <a:xfrm>
              <a:off x="6697103" y="6336066"/>
              <a:ext cx="27672" cy="117122"/>
            </a:xfrm>
            <a:custGeom>
              <a:avLst/>
              <a:gdLst>
                <a:gd name="connsiteX0" fmla="*/ 0 w 27672"/>
                <a:gd name="connsiteY0" fmla="*/ 0 h 117122"/>
                <a:gd name="connsiteX1" fmla="*/ 27672 w 27672"/>
                <a:gd name="connsiteY1" fmla="*/ 0 h 117122"/>
                <a:gd name="connsiteX2" fmla="*/ 27672 w 27672"/>
                <a:gd name="connsiteY2" fmla="*/ 117123 h 117122"/>
                <a:gd name="connsiteX3" fmla="*/ 0 w 27672"/>
                <a:gd name="connsiteY3" fmla="*/ 117123 h 11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117122">
                  <a:moveTo>
                    <a:pt x="0" y="0"/>
                  </a:moveTo>
                  <a:lnTo>
                    <a:pt x="27672" y="0"/>
                  </a:lnTo>
                  <a:lnTo>
                    <a:pt x="27672" y="117123"/>
                  </a:lnTo>
                  <a:lnTo>
                    <a:pt x="0" y="1171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4" name="任意多边形: 形状 453">
              <a:extLst>
                <a:ext uri="{FF2B5EF4-FFF2-40B4-BE49-F238E27FC236}">
                  <a16:creationId xmlns:a16="http://schemas.microsoft.com/office/drawing/2014/main" id="{FFEC1ADE-92D3-5210-34C4-3D0E40E90077}"/>
                </a:ext>
              </a:extLst>
            </p:cNvPr>
            <p:cNvSpPr/>
            <p:nvPr/>
          </p:nvSpPr>
          <p:spPr>
            <a:xfrm>
              <a:off x="6739735" y="6336066"/>
              <a:ext cx="27672" cy="117122"/>
            </a:xfrm>
            <a:custGeom>
              <a:avLst/>
              <a:gdLst>
                <a:gd name="connsiteX0" fmla="*/ 0 w 27672"/>
                <a:gd name="connsiteY0" fmla="*/ 0 h 117122"/>
                <a:gd name="connsiteX1" fmla="*/ 27672 w 27672"/>
                <a:gd name="connsiteY1" fmla="*/ 0 h 117122"/>
                <a:gd name="connsiteX2" fmla="*/ 27672 w 27672"/>
                <a:gd name="connsiteY2" fmla="*/ 117123 h 117122"/>
                <a:gd name="connsiteX3" fmla="*/ 0 w 27672"/>
                <a:gd name="connsiteY3" fmla="*/ 117123 h 11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117122">
                  <a:moveTo>
                    <a:pt x="0" y="0"/>
                  </a:moveTo>
                  <a:lnTo>
                    <a:pt x="27672" y="0"/>
                  </a:lnTo>
                  <a:lnTo>
                    <a:pt x="27672" y="117123"/>
                  </a:lnTo>
                  <a:lnTo>
                    <a:pt x="0" y="1171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5" name="任意多边形: 形状 454">
              <a:extLst>
                <a:ext uri="{FF2B5EF4-FFF2-40B4-BE49-F238E27FC236}">
                  <a16:creationId xmlns:a16="http://schemas.microsoft.com/office/drawing/2014/main" id="{024109F8-E314-175E-6F5A-07B2FEA44112}"/>
                </a:ext>
              </a:extLst>
            </p:cNvPr>
            <p:cNvSpPr/>
            <p:nvPr/>
          </p:nvSpPr>
          <p:spPr>
            <a:xfrm>
              <a:off x="6782368" y="6336066"/>
              <a:ext cx="27672" cy="117122"/>
            </a:xfrm>
            <a:custGeom>
              <a:avLst/>
              <a:gdLst>
                <a:gd name="connsiteX0" fmla="*/ 0 w 27672"/>
                <a:gd name="connsiteY0" fmla="*/ 0 h 117122"/>
                <a:gd name="connsiteX1" fmla="*/ 27672 w 27672"/>
                <a:gd name="connsiteY1" fmla="*/ 0 h 117122"/>
                <a:gd name="connsiteX2" fmla="*/ 27672 w 27672"/>
                <a:gd name="connsiteY2" fmla="*/ 117123 h 117122"/>
                <a:gd name="connsiteX3" fmla="*/ 0 w 27672"/>
                <a:gd name="connsiteY3" fmla="*/ 117123 h 11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117122">
                  <a:moveTo>
                    <a:pt x="0" y="0"/>
                  </a:moveTo>
                  <a:lnTo>
                    <a:pt x="27672" y="0"/>
                  </a:lnTo>
                  <a:lnTo>
                    <a:pt x="27672" y="117123"/>
                  </a:lnTo>
                  <a:lnTo>
                    <a:pt x="0" y="1171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6" name="任意多边形: 形状 455">
              <a:extLst>
                <a:ext uri="{FF2B5EF4-FFF2-40B4-BE49-F238E27FC236}">
                  <a16:creationId xmlns:a16="http://schemas.microsoft.com/office/drawing/2014/main" id="{1786943C-9E6B-93EE-BFBD-B605F886D8CB}"/>
                </a:ext>
              </a:extLst>
            </p:cNvPr>
            <p:cNvSpPr/>
            <p:nvPr/>
          </p:nvSpPr>
          <p:spPr>
            <a:xfrm>
              <a:off x="6564632" y="6348313"/>
              <a:ext cx="34881" cy="66506"/>
            </a:xfrm>
            <a:custGeom>
              <a:avLst/>
              <a:gdLst>
                <a:gd name="connsiteX0" fmla="*/ 0 w 34881"/>
                <a:gd name="connsiteY0" fmla="*/ 0 h 66506"/>
                <a:gd name="connsiteX1" fmla="*/ 34881 w 34881"/>
                <a:gd name="connsiteY1" fmla="*/ 0 h 66506"/>
                <a:gd name="connsiteX2" fmla="*/ 34881 w 34881"/>
                <a:gd name="connsiteY2" fmla="*/ 66506 h 66506"/>
                <a:gd name="connsiteX3" fmla="*/ 0 w 34881"/>
                <a:gd name="connsiteY3" fmla="*/ 66506 h 66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881" h="66506">
                  <a:moveTo>
                    <a:pt x="0" y="0"/>
                  </a:moveTo>
                  <a:lnTo>
                    <a:pt x="34881" y="0"/>
                  </a:lnTo>
                  <a:lnTo>
                    <a:pt x="34881" y="66506"/>
                  </a:lnTo>
                  <a:lnTo>
                    <a:pt x="0" y="665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7" name="任意多边形: 形状 456">
              <a:extLst>
                <a:ext uri="{FF2B5EF4-FFF2-40B4-BE49-F238E27FC236}">
                  <a16:creationId xmlns:a16="http://schemas.microsoft.com/office/drawing/2014/main" id="{A24607C0-482A-932E-5F0D-8147B181A793}"/>
                </a:ext>
              </a:extLst>
            </p:cNvPr>
            <p:cNvSpPr/>
            <p:nvPr/>
          </p:nvSpPr>
          <p:spPr>
            <a:xfrm>
              <a:off x="6564632" y="6459777"/>
              <a:ext cx="34881" cy="100999"/>
            </a:xfrm>
            <a:custGeom>
              <a:avLst/>
              <a:gdLst>
                <a:gd name="connsiteX0" fmla="*/ 0 w 34881"/>
                <a:gd name="connsiteY0" fmla="*/ 0 h 100999"/>
                <a:gd name="connsiteX1" fmla="*/ 34881 w 34881"/>
                <a:gd name="connsiteY1" fmla="*/ 0 h 100999"/>
                <a:gd name="connsiteX2" fmla="*/ 34881 w 34881"/>
                <a:gd name="connsiteY2" fmla="*/ 101000 h 100999"/>
                <a:gd name="connsiteX3" fmla="*/ 0 w 34881"/>
                <a:gd name="connsiteY3" fmla="*/ 101000 h 10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881" h="100999">
                  <a:moveTo>
                    <a:pt x="0" y="0"/>
                  </a:moveTo>
                  <a:lnTo>
                    <a:pt x="34881" y="0"/>
                  </a:lnTo>
                  <a:lnTo>
                    <a:pt x="34881" y="101000"/>
                  </a:lnTo>
                  <a:lnTo>
                    <a:pt x="0" y="10100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8" name="任意多边形: 形状 457">
              <a:extLst>
                <a:ext uri="{FF2B5EF4-FFF2-40B4-BE49-F238E27FC236}">
                  <a16:creationId xmlns:a16="http://schemas.microsoft.com/office/drawing/2014/main" id="{E5255606-A4E3-39C7-484B-AD52A8E2D0CF}"/>
                </a:ext>
              </a:extLst>
            </p:cNvPr>
            <p:cNvSpPr/>
            <p:nvPr/>
          </p:nvSpPr>
          <p:spPr>
            <a:xfrm>
              <a:off x="6847556" y="6322346"/>
              <a:ext cx="140841" cy="8061"/>
            </a:xfrm>
            <a:custGeom>
              <a:avLst/>
              <a:gdLst>
                <a:gd name="connsiteX0" fmla="*/ 0 w 140841"/>
                <a:gd name="connsiteY0" fmla="*/ 0 h 8061"/>
                <a:gd name="connsiteX1" fmla="*/ 140842 w 140841"/>
                <a:gd name="connsiteY1" fmla="*/ 0 h 8061"/>
                <a:gd name="connsiteX2" fmla="*/ 140842 w 140841"/>
                <a:gd name="connsiteY2" fmla="*/ 8061 h 8061"/>
                <a:gd name="connsiteX3" fmla="*/ 0 w 140841"/>
                <a:gd name="connsiteY3" fmla="*/ 8061 h 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841" h="8061">
                  <a:moveTo>
                    <a:pt x="0" y="0"/>
                  </a:moveTo>
                  <a:lnTo>
                    <a:pt x="140842" y="0"/>
                  </a:lnTo>
                  <a:lnTo>
                    <a:pt x="140842" y="8061"/>
                  </a:lnTo>
                  <a:lnTo>
                    <a:pt x="0" y="806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9" name="任意多边形: 形状 458">
              <a:extLst>
                <a:ext uri="{FF2B5EF4-FFF2-40B4-BE49-F238E27FC236}">
                  <a16:creationId xmlns:a16="http://schemas.microsoft.com/office/drawing/2014/main" id="{FC52B1F7-4DF1-AA69-71C9-DC81A0739617}"/>
                </a:ext>
              </a:extLst>
            </p:cNvPr>
            <p:cNvSpPr/>
            <p:nvPr/>
          </p:nvSpPr>
          <p:spPr>
            <a:xfrm>
              <a:off x="6847556" y="6344282"/>
              <a:ext cx="140841" cy="8061"/>
            </a:xfrm>
            <a:custGeom>
              <a:avLst/>
              <a:gdLst>
                <a:gd name="connsiteX0" fmla="*/ 0 w 140841"/>
                <a:gd name="connsiteY0" fmla="*/ 0 h 8061"/>
                <a:gd name="connsiteX1" fmla="*/ 140842 w 140841"/>
                <a:gd name="connsiteY1" fmla="*/ 0 h 8061"/>
                <a:gd name="connsiteX2" fmla="*/ 140842 w 140841"/>
                <a:gd name="connsiteY2" fmla="*/ 8061 h 8061"/>
                <a:gd name="connsiteX3" fmla="*/ 0 w 140841"/>
                <a:gd name="connsiteY3" fmla="*/ 8061 h 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841" h="8061">
                  <a:moveTo>
                    <a:pt x="0" y="0"/>
                  </a:moveTo>
                  <a:lnTo>
                    <a:pt x="140842" y="0"/>
                  </a:lnTo>
                  <a:lnTo>
                    <a:pt x="140842" y="8061"/>
                  </a:lnTo>
                  <a:lnTo>
                    <a:pt x="0" y="806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0" name="任意多边形: 形状 459">
              <a:extLst>
                <a:ext uri="{FF2B5EF4-FFF2-40B4-BE49-F238E27FC236}">
                  <a16:creationId xmlns:a16="http://schemas.microsoft.com/office/drawing/2014/main" id="{FBBB7FE4-4DE7-E52E-6615-EE9B41F0E2B5}"/>
                </a:ext>
              </a:extLst>
            </p:cNvPr>
            <p:cNvSpPr/>
            <p:nvPr/>
          </p:nvSpPr>
          <p:spPr>
            <a:xfrm>
              <a:off x="6847556" y="6366296"/>
              <a:ext cx="140841" cy="8061"/>
            </a:xfrm>
            <a:custGeom>
              <a:avLst/>
              <a:gdLst>
                <a:gd name="connsiteX0" fmla="*/ 0 w 140841"/>
                <a:gd name="connsiteY0" fmla="*/ 0 h 8061"/>
                <a:gd name="connsiteX1" fmla="*/ 140842 w 140841"/>
                <a:gd name="connsiteY1" fmla="*/ 0 h 8061"/>
                <a:gd name="connsiteX2" fmla="*/ 140842 w 140841"/>
                <a:gd name="connsiteY2" fmla="*/ 8061 h 8061"/>
                <a:gd name="connsiteX3" fmla="*/ 0 w 140841"/>
                <a:gd name="connsiteY3" fmla="*/ 8061 h 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841" h="8061">
                  <a:moveTo>
                    <a:pt x="0" y="0"/>
                  </a:moveTo>
                  <a:lnTo>
                    <a:pt x="140842" y="0"/>
                  </a:lnTo>
                  <a:lnTo>
                    <a:pt x="140842" y="8061"/>
                  </a:lnTo>
                  <a:lnTo>
                    <a:pt x="0" y="806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1" name="任意多边形: 形状 460">
              <a:extLst>
                <a:ext uri="{FF2B5EF4-FFF2-40B4-BE49-F238E27FC236}">
                  <a16:creationId xmlns:a16="http://schemas.microsoft.com/office/drawing/2014/main" id="{6781983F-DEBD-103C-04B3-955D0961AC81}"/>
                </a:ext>
              </a:extLst>
            </p:cNvPr>
            <p:cNvSpPr/>
            <p:nvPr/>
          </p:nvSpPr>
          <p:spPr>
            <a:xfrm>
              <a:off x="6847556" y="6388232"/>
              <a:ext cx="140841" cy="8061"/>
            </a:xfrm>
            <a:custGeom>
              <a:avLst/>
              <a:gdLst>
                <a:gd name="connsiteX0" fmla="*/ 0 w 140841"/>
                <a:gd name="connsiteY0" fmla="*/ 0 h 8061"/>
                <a:gd name="connsiteX1" fmla="*/ 140842 w 140841"/>
                <a:gd name="connsiteY1" fmla="*/ 0 h 8061"/>
                <a:gd name="connsiteX2" fmla="*/ 140842 w 140841"/>
                <a:gd name="connsiteY2" fmla="*/ 8061 h 8061"/>
                <a:gd name="connsiteX3" fmla="*/ 0 w 140841"/>
                <a:gd name="connsiteY3" fmla="*/ 8061 h 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841" h="8061">
                  <a:moveTo>
                    <a:pt x="0" y="0"/>
                  </a:moveTo>
                  <a:lnTo>
                    <a:pt x="140842" y="0"/>
                  </a:lnTo>
                  <a:lnTo>
                    <a:pt x="140842" y="8061"/>
                  </a:lnTo>
                  <a:lnTo>
                    <a:pt x="0" y="806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2" name="任意多边形: 形状 461">
              <a:extLst>
                <a:ext uri="{FF2B5EF4-FFF2-40B4-BE49-F238E27FC236}">
                  <a16:creationId xmlns:a16="http://schemas.microsoft.com/office/drawing/2014/main" id="{6265897C-1E33-7A32-EA54-B6293A71EA67}"/>
                </a:ext>
              </a:extLst>
            </p:cNvPr>
            <p:cNvSpPr/>
            <p:nvPr/>
          </p:nvSpPr>
          <p:spPr>
            <a:xfrm>
              <a:off x="6847556" y="6410169"/>
              <a:ext cx="140841" cy="8061"/>
            </a:xfrm>
            <a:custGeom>
              <a:avLst/>
              <a:gdLst>
                <a:gd name="connsiteX0" fmla="*/ 0 w 140841"/>
                <a:gd name="connsiteY0" fmla="*/ 0 h 8061"/>
                <a:gd name="connsiteX1" fmla="*/ 140842 w 140841"/>
                <a:gd name="connsiteY1" fmla="*/ 0 h 8061"/>
                <a:gd name="connsiteX2" fmla="*/ 140842 w 140841"/>
                <a:gd name="connsiteY2" fmla="*/ 8061 h 8061"/>
                <a:gd name="connsiteX3" fmla="*/ 0 w 140841"/>
                <a:gd name="connsiteY3" fmla="*/ 8061 h 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841" h="8061">
                  <a:moveTo>
                    <a:pt x="0" y="0"/>
                  </a:moveTo>
                  <a:lnTo>
                    <a:pt x="140842" y="0"/>
                  </a:lnTo>
                  <a:lnTo>
                    <a:pt x="140842" y="8061"/>
                  </a:lnTo>
                  <a:lnTo>
                    <a:pt x="0" y="806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3" name="任意多边形: 形状 462">
              <a:extLst>
                <a:ext uri="{FF2B5EF4-FFF2-40B4-BE49-F238E27FC236}">
                  <a16:creationId xmlns:a16="http://schemas.microsoft.com/office/drawing/2014/main" id="{86F39787-8576-430F-E600-14001903EFFC}"/>
                </a:ext>
              </a:extLst>
            </p:cNvPr>
            <p:cNvSpPr/>
            <p:nvPr/>
          </p:nvSpPr>
          <p:spPr>
            <a:xfrm>
              <a:off x="7027077" y="6493108"/>
              <a:ext cx="63328" cy="192465"/>
            </a:xfrm>
            <a:custGeom>
              <a:avLst/>
              <a:gdLst>
                <a:gd name="connsiteX0" fmla="*/ 0 w 63328"/>
                <a:gd name="connsiteY0" fmla="*/ 0 h 192465"/>
                <a:gd name="connsiteX1" fmla="*/ 63328 w 63328"/>
                <a:gd name="connsiteY1" fmla="*/ 0 h 192465"/>
                <a:gd name="connsiteX2" fmla="*/ 63328 w 63328"/>
                <a:gd name="connsiteY2" fmla="*/ 192466 h 192465"/>
                <a:gd name="connsiteX3" fmla="*/ 0 w 63328"/>
                <a:gd name="connsiteY3" fmla="*/ 192466 h 19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328" h="192465">
                  <a:moveTo>
                    <a:pt x="0" y="0"/>
                  </a:moveTo>
                  <a:lnTo>
                    <a:pt x="63328" y="0"/>
                  </a:lnTo>
                  <a:lnTo>
                    <a:pt x="63328" y="192466"/>
                  </a:lnTo>
                  <a:lnTo>
                    <a:pt x="0" y="19246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4" name="任意多边形: 形状 463">
              <a:extLst>
                <a:ext uri="{FF2B5EF4-FFF2-40B4-BE49-F238E27FC236}">
                  <a16:creationId xmlns:a16="http://schemas.microsoft.com/office/drawing/2014/main" id="{90D4B2C9-BF0C-3A73-C2F1-9E6E47D8B8B4}"/>
                </a:ext>
              </a:extLst>
            </p:cNvPr>
            <p:cNvSpPr/>
            <p:nvPr/>
          </p:nvSpPr>
          <p:spPr>
            <a:xfrm>
              <a:off x="7107226" y="6405130"/>
              <a:ext cx="215719" cy="9069"/>
            </a:xfrm>
            <a:custGeom>
              <a:avLst/>
              <a:gdLst>
                <a:gd name="connsiteX0" fmla="*/ 0 w 215719"/>
                <a:gd name="connsiteY0" fmla="*/ 0 h 9069"/>
                <a:gd name="connsiteX1" fmla="*/ 215720 w 215719"/>
                <a:gd name="connsiteY1" fmla="*/ 0 h 9069"/>
                <a:gd name="connsiteX2" fmla="*/ 215720 w 215719"/>
                <a:gd name="connsiteY2" fmla="*/ 9069 h 9069"/>
                <a:gd name="connsiteX3" fmla="*/ 0 w 215719"/>
                <a:gd name="connsiteY3" fmla="*/ 9069 h 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5719" h="9069">
                  <a:moveTo>
                    <a:pt x="0" y="0"/>
                  </a:moveTo>
                  <a:lnTo>
                    <a:pt x="215720" y="0"/>
                  </a:lnTo>
                  <a:lnTo>
                    <a:pt x="215720" y="9069"/>
                  </a:lnTo>
                  <a:lnTo>
                    <a:pt x="0" y="906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5" name="任意多边形: 形状 464">
              <a:extLst>
                <a:ext uri="{FF2B5EF4-FFF2-40B4-BE49-F238E27FC236}">
                  <a16:creationId xmlns:a16="http://schemas.microsoft.com/office/drawing/2014/main" id="{C7D1328B-1794-D4AA-50F5-FDF2044CF515}"/>
                </a:ext>
              </a:extLst>
            </p:cNvPr>
            <p:cNvSpPr/>
            <p:nvPr/>
          </p:nvSpPr>
          <p:spPr>
            <a:xfrm>
              <a:off x="7107226" y="6431640"/>
              <a:ext cx="215719" cy="9069"/>
            </a:xfrm>
            <a:custGeom>
              <a:avLst/>
              <a:gdLst>
                <a:gd name="connsiteX0" fmla="*/ 0 w 215719"/>
                <a:gd name="connsiteY0" fmla="*/ 0 h 9069"/>
                <a:gd name="connsiteX1" fmla="*/ 215720 w 215719"/>
                <a:gd name="connsiteY1" fmla="*/ 0 h 9069"/>
                <a:gd name="connsiteX2" fmla="*/ 215720 w 215719"/>
                <a:gd name="connsiteY2" fmla="*/ 9069 h 9069"/>
                <a:gd name="connsiteX3" fmla="*/ 0 w 215719"/>
                <a:gd name="connsiteY3" fmla="*/ 9069 h 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5719" h="9069">
                  <a:moveTo>
                    <a:pt x="0" y="0"/>
                  </a:moveTo>
                  <a:lnTo>
                    <a:pt x="215720" y="0"/>
                  </a:lnTo>
                  <a:lnTo>
                    <a:pt x="215720" y="9069"/>
                  </a:lnTo>
                  <a:lnTo>
                    <a:pt x="0" y="906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6" name="任意多边形: 形状 465">
              <a:extLst>
                <a:ext uri="{FF2B5EF4-FFF2-40B4-BE49-F238E27FC236}">
                  <a16:creationId xmlns:a16="http://schemas.microsoft.com/office/drawing/2014/main" id="{063C82D9-58CA-A869-995B-17C00ACB8B45}"/>
                </a:ext>
              </a:extLst>
            </p:cNvPr>
            <p:cNvSpPr/>
            <p:nvPr/>
          </p:nvSpPr>
          <p:spPr>
            <a:xfrm>
              <a:off x="7127845" y="6458149"/>
              <a:ext cx="195101" cy="9069"/>
            </a:xfrm>
            <a:custGeom>
              <a:avLst/>
              <a:gdLst>
                <a:gd name="connsiteX0" fmla="*/ 0 w 195101"/>
                <a:gd name="connsiteY0" fmla="*/ 0 h 9069"/>
                <a:gd name="connsiteX1" fmla="*/ 195101 w 195101"/>
                <a:gd name="connsiteY1" fmla="*/ 0 h 9069"/>
                <a:gd name="connsiteX2" fmla="*/ 195101 w 195101"/>
                <a:gd name="connsiteY2" fmla="*/ 9069 h 9069"/>
                <a:gd name="connsiteX3" fmla="*/ 0 w 195101"/>
                <a:gd name="connsiteY3" fmla="*/ 9069 h 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101" h="9069">
                  <a:moveTo>
                    <a:pt x="0" y="0"/>
                  </a:moveTo>
                  <a:lnTo>
                    <a:pt x="195101" y="0"/>
                  </a:lnTo>
                  <a:lnTo>
                    <a:pt x="195101" y="9069"/>
                  </a:lnTo>
                  <a:lnTo>
                    <a:pt x="0" y="906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7" name="任意多边形: 形状 466">
              <a:extLst>
                <a:ext uri="{FF2B5EF4-FFF2-40B4-BE49-F238E27FC236}">
                  <a16:creationId xmlns:a16="http://schemas.microsoft.com/office/drawing/2014/main" id="{6F7268B4-7E1B-3BEA-1E9B-FCEEE1EE86DF}"/>
                </a:ext>
              </a:extLst>
            </p:cNvPr>
            <p:cNvSpPr/>
            <p:nvPr/>
          </p:nvSpPr>
          <p:spPr>
            <a:xfrm>
              <a:off x="7127845" y="6484659"/>
              <a:ext cx="195101" cy="9069"/>
            </a:xfrm>
            <a:custGeom>
              <a:avLst/>
              <a:gdLst>
                <a:gd name="connsiteX0" fmla="*/ 0 w 195101"/>
                <a:gd name="connsiteY0" fmla="*/ 0 h 9069"/>
                <a:gd name="connsiteX1" fmla="*/ 195101 w 195101"/>
                <a:gd name="connsiteY1" fmla="*/ 0 h 9069"/>
                <a:gd name="connsiteX2" fmla="*/ 195101 w 195101"/>
                <a:gd name="connsiteY2" fmla="*/ 9069 h 9069"/>
                <a:gd name="connsiteX3" fmla="*/ 0 w 195101"/>
                <a:gd name="connsiteY3" fmla="*/ 9069 h 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101" h="9069">
                  <a:moveTo>
                    <a:pt x="0" y="0"/>
                  </a:moveTo>
                  <a:lnTo>
                    <a:pt x="195101" y="0"/>
                  </a:lnTo>
                  <a:lnTo>
                    <a:pt x="195101" y="9069"/>
                  </a:lnTo>
                  <a:lnTo>
                    <a:pt x="0" y="906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8" name="任意多边形: 形状 467">
              <a:extLst>
                <a:ext uri="{FF2B5EF4-FFF2-40B4-BE49-F238E27FC236}">
                  <a16:creationId xmlns:a16="http://schemas.microsoft.com/office/drawing/2014/main" id="{ED378FFB-30E3-75CB-7010-3EE21CF45D4A}"/>
                </a:ext>
              </a:extLst>
            </p:cNvPr>
            <p:cNvSpPr/>
            <p:nvPr/>
          </p:nvSpPr>
          <p:spPr>
            <a:xfrm>
              <a:off x="7162726" y="6511169"/>
              <a:ext cx="160220" cy="9069"/>
            </a:xfrm>
            <a:custGeom>
              <a:avLst/>
              <a:gdLst>
                <a:gd name="connsiteX0" fmla="*/ 0 w 160220"/>
                <a:gd name="connsiteY0" fmla="*/ 0 h 9069"/>
                <a:gd name="connsiteX1" fmla="*/ 160220 w 160220"/>
                <a:gd name="connsiteY1" fmla="*/ 0 h 9069"/>
                <a:gd name="connsiteX2" fmla="*/ 160220 w 160220"/>
                <a:gd name="connsiteY2" fmla="*/ 9069 h 9069"/>
                <a:gd name="connsiteX3" fmla="*/ 0 w 160220"/>
                <a:gd name="connsiteY3" fmla="*/ 9069 h 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220" h="9069">
                  <a:moveTo>
                    <a:pt x="0" y="0"/>
                  </a:moveTo>
                  <a:lnTo>
                    <a:pt x="160220" y="0"/>
                  </a:lnTo>
                  <a:lnTo>
                    <a:pt x="160220" y="9069"/>
                  </a:lnTo>
                  <a:lnTo>
                    <a:pt x="0" y="906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9" name="任意多边形: 形状 468">
              <a:extLst>
                <a:ext uri="{FF2B5EF4-FFF2-40B4-BE49-F238E27FC236}">
                  <a16:creationId xmlns:a16="http://schemas.microsoft.com/office/drawing/2014/main" id="{407C7F4F-3A14-B787-DDAB-DCFB7F3A7B02}"/>
                </a:ext>
              </a:extLst>
            </p:cNvPr>
            <p:cNvSpPr/>
            <p:nvPr/>
          </p:nvSpPr>
          <p:spPr>
            <a:xfrm>
              <a:off x="7386275" y="6073916"/>
              <a:ext cx="10309" cy="605147"/>
            </a:xfrm>
            <a:custGeom>
              <a:avLst/>
              <a:gdLst>
                <a:gd name="connsiteX0" fmla="*/ 0 w 10309"/>
                <a:gd name="connsiteY0" fmla="*/ 0 h 605147"/>
                <a:gd name="connsiteX1" fmla="*/ 10310 w 10309"/>
                <a:gd name="connsiteY1" fmla="*/ 0 h 605147"/>
                <a:gd name="connsiteX2" fmla="*/ 10310 w 10309"/>
                <a:gd name="connsiteY2" fmla="*/ 605147 h 605147"/>
                <a:gd name="connsiteX3" fmla="*/ 0 w 10309"/>
                <a:gd name="connsiteY3" fmla="*/ 605147 h 605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09" h="605147">
                  <a:moveTo>
                    <a:pt x="0" y="0"/>
                  </a:moveTo>
                  <a:lnTo>
                    <a:pt x="10310" y="0"/>
                  </a:lnTo>
                  <a:lnTo>
                    <a:pt x="10310" y="605147"/>
                  </a:lnTo>
                  <a:lnTo>
                    <a:pt x="0" y="6051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0" name="任意多边形: 形状 469">
              <a:extLst>
                <a:ext uri="{FF2B5EF4-FFF2-40B4-BE49-F238E27FC236}">
                  <a16:creationId xmlns:a16="http://schemas.microsoft.com/office/drawing/2014/main" id="{A4ECF00B-7934-35BD-4E6A-9F9F7911D267}"/>
                </a:ext>
              </a:extLst>
            </p:cNvPr>
            <p:cNvSpPr/>
            <p:nvPr/>
          </p:nvSpPr>
          <p:spPr>
            <a:xfrm>
              <a:off x="7236364" y="6142747"/>
              <a:ext cx="136966" cy="28447"/>
            </a:xfrm>
            <a:custGeom>
              <a:avLst/>
              <a:gdLst>
                <a:gd name="connsiteX0" fmla="*/ 0 w 136966"/>
                <a:gd name="connsiteY0" fmla="*/ 0 h 28447"/>
                <a:gd name="connsiteX1" fmla="*/ 136966 w 136966"/>
                <a:gd name="connsiteY1" fmla="*/ 0 h 28447"/>
                <a:gd name="connsiteX2" fmla="*/ 136966 w 136966"/>
                <a:gd name="connsiteY2" fmla="*/ 28447 h 28447"/>
                <a:gd name="connsiteX3" fmla="*/ 0 w 136966"/>
                <a:gd name="connsiteY3" fmla="*/ 28447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966" h="28447">
                  <a:moveTo>
                    <a:pt x="0" y="0"/>
                  </a:moveTo>
                  <a:lnTo>
                    <a:pt x="136966" y="0"/>
                  </a:lnTo>
                  <a:lnTo>
                    <a:pt x="136966" y="28447"/>
                  </a:lnTo>
                  <a:lnTo>
                    <a:pt x="0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1" name="任意多边形: 形状 470">
              <a:extLst>
                <a:ext uri="{FF2B5EF4-FFF2-40B4-BE49-F238E27FC236}">
                  <a16:creationId xmlns:a16="http://schemas.microsoft.com/office/drawing/2014/main" id="{E8E9FF8D-6751-C3F6-3AC6-B7E643C1932B}"/>
                </a:ext>
              </a:extLst>
            </p:cNvPr>
            <p:cNvSpPr/>
            <p:nvPr/>
          </p:nvSpPr>
          <p:spPr>
            <a:xfrm>
              <a:off x="7236364" y="6192744"/>
              <a:ext cx="136966" cy="28447"/>
            </a:xfrm>
            <a:custGeom>
              <a:avLst/>
              <a:gdLst>
                <a:gd name="connsiteX0" fmla="*/ 0 w 136966"/>
                <a:gd name="connsiteY0" fmla="*/ 0 h 28447"/>
                <a:gd name="connsiteX1" fmla="*/ 136966 w 136966"/>
                <a:gd name="connsiteY1" fmla="*/ 0 h 28447"/>
                <a:gd name="connsiteX2" fmla="*/ 136966 w 136966"/>
                <a:gd name="connsiteY2" fmla="*/ 28448 h 28447"/>
                <a:gd name="connsiteX3" fmla="*/ 0 w 136966"/>
                <a:gd name="connsiteY3" fmla="*/ 28448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966" h="28447">
                  <a:moveTo>
                    <a:pt x="0" y="0"/>
                  </a:moveTo>
                  <a:lnTo>
                    <a:pt x="136966" y="0"/>
                  </a:lnTo>
                  <a:lnTo>
                    <a:pt x="136966" y="28448"/>
                  </a:lnTo>
                  <a:lnTo>
                    <a:pt x="0" y="2844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2" name="任意多边形: 形状 471">
              <a:extLst>
                <a:ext uri="{FF2B5EF4-FFF2-40B4-BE49-F238E27FC236}">
                  <a16:creationId xmlns:a16="http://schemas.microsoft.com/office/drawing/2014/main" id="{9D611F0E-65BE-5750-CCC4-57442DF82B05}"/>
                </a:ext>
              </a:extLst>
            </p:cNvPr>
            <p:cNvSpPr/>
            <p:nvPr/>
          </p:nvSpPr>
          <p:spPr>
            <a:xfrm>
              <a:off x="7236364" y="6242817"/>
              <a:ext cx="136966" cy="28447"/>
            </a:xfrm>
            <a:custGeom>
              <a:avLst/>
              <a:gdLst>
                <a:gd name="connsiteX0" fmla="*/ 0 w 136966"/>
                <a:gd name="connsiteY0" fmla="*/ 0 h 28447"/>
                <a:gd name="connsiteX1" fmla="*/ 136966 w 136966"/>
                <a:gd name="connsiteY1" fmla="*/ 0 h 28447"/>
                <a:gd name="connsiteX2" fmla="*/ 136966 w 136966"/>
                <a:gd name="connsiteY2" fmla="*/ 28447 h 28447"/>
                <a:gd name="connsiteX3" fmla="*/ 0 w 136966"/>
                <a:gd name="connsiteY3" fmla="*/ 28447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966" h="28447">
                  <a:moveTo>
                    <a:pt x="0" y="0"/>
                  </a:moveTo>
                  <a:lnTo>
                    <a:pt x="136966" y="0"/>
                  </a:lnTo>
                  <a:lnTo>
                    <a:pt x="136966" y="28447"/>
                  </a:lnTo>
                  <a:lnTo>
                    <a:pt x="0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3" name="任意多边形: 形状 472">
              <a:extLst>
                <a:ext uri="{FF2B5EF4-FFF2-40B4-BE49-F238E27FC236}">
                  <a16:creationId xmlns:a16="http://schemas.microsoft.com/office/drawing/2014/main" id="{0DD1C3B2-2A72-0C4D-1E9D-9715B88A11B4}"/>
                </a:ext>
              </a:extLst>
            </p:cNvPr>
            <p:cNvSpPr/>
            <p:nvPr/>
          </p:nvSpPr>
          <p:spPr>
            <a:xfrm>
              <a:off x="7236364" y="6292891"/>
              <a:ext cx="136966" cy="28447"/>
            </a:xfrm>
            <a:custGeom>
              <a:avLst/>
              <a:gdLst>
                <a:gd name="connsiteX0" fmla="*/ 0 w 136966"/>
                <a:gd name="connsiteY0" fmla="*/ 0 h 28447"/>
                <a:gd name="connsiteX1" fmla="*/ 136966 w 136966"/>
                <a:gd name="connsiteY1" fmla="*/ 0 h 28447"/>
                <a:gd name="connsiteX2" fmla="*/ 136966 w 136966"/>
                <a:gd name="connsiteY2" fmla="*/ 28448 h 28447"/>
                <a:gd name="connsiteX3" fmla="*/ 0 w 136966"/>
                <a:gd name="connsiteY3" fmla="*/ 28448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966" h="28447">
                  <a:moveTo>
                    <a:pt x="0" y="0"/>
                  </a:moveTo>
                  <a:lnTo>
                    <a:pt x="136966" y="0"/>
                  </a:lnTo>
                  <a:lnTo>
                    <a:pt x="136966" y="28448"/>
                  </a:lnTo>
                  <a:lnTo>
                    <a:pt x="0" y="2844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4" name="任意多边形: 形状 473">
              <a:extLst>
                <a:ext uri="{FF2B5EF4-FFF2-40B4-BE49-F238E27FC236}">
                  <a16:creationId xmlns:a16="http://schemas.microsoft.com/office/drawing/2014/main" id="{05168D2B-3C04-A0D7-4E40-C9414E3D5438}"/>
                </a:ext>
              </a:extLst>
            </p:cNvPr>
            <p:cNvSpPr/>
            <p:nvPr/>
          </p:nvSpPr>
          <p:spPr>
            <a:xfrm>
              <a:off x="7436658" y="6096239"/>
              <a:ext cx="93016" cy="28447"/>
            </a:xfrm>
            <a:custGeom>
              <a:avLst/>
              <a:gdLst>
                <a:gd name="connsiteX0" fmla="*/ 0 w 93016"/>
                <a:gd name="connsiteY0" fmla="*/ 0 h 28447"/>
                <a:gd name="connsiteX1" fmla="*/ 93016 w 93016"/>
                <a:gd name="connsiteY1" fmla="*/ 0 h 28447"/>
                <a:gd name="connsiteX2" fmla="*/ 93016 w 93016"/>
                <a:gd name="connsiteY2" fmla="*/ 28447 h 28447"/>
                <a:gd name="connsiteX3" fmla="*/ 0 w 93016"/>
                <a:gd name="connsiteY3" fmla="*/ 28447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6" h="28447">
                  <a:moveTo>
                    <a:pt x="0" y="0"/>
                  </a:moveTo>
                  <a:lnTo>
                    <a:pt x="93016" y="0"/>
                  </a:lnTo>
                  <a:lnTo>
                    <a:pt x="93016" y="28447"/>
                  </a:lnTo>
                  <a:lnTo>
                    <a:pt x="0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5" name="任意多边形: 形状 474">
              <a:extLst>
                <a:ext uri="{FF2B5EF4-FFF2-40B4-BE49-F238E27FC236}">
                  <a16:creationId xmlns:a16="http://schemas.microsoft.com/office/drawing/2014/main" id="{B5D1541F-2C48-391A-3E3B-F93FEB5F1985}"/>
                </a:ext>
              </a:extLst>
            </p:cNvPr>
            <p:cNvSpPr/>
            <p:nvPr/>
          </p:nvSpPr>
          <p:spPr>
            <a:xfrm>
              <a:off x="7436658" y="6146313"/>
              <a:ext cx="93016" cy="28447"/>
            </a:xfrm>
            <a:custGeom>
              <a:avLst/>
              <a:gdLst>
                <a:gd name="connsiteX0" fmla="*/ 0 w 93016"/>
                <a:gd name="connsiteY0" fmla="*/ 0 h 28447"/>
                <a:gd name="connsiteX1" fmla="*/ 93016 w 93016"/>
                <a:gd name="connsiteY1" fmla="*/ 0 h 28447"/>
                <a:gd name="connsiteX2" fmla="*/ 93016 w 93016"/>
                <a:gd name="connsiteY2" fmla="*/ 28448 h 28447"/>
                <a:gd name="connsiteX3" fmla="*/ 0 w 93016"/>
                <a:gd name="connsiteY3" fmla="*/ 28448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6" h="28447">
                  <a:moveTo>
                    <a:pt x="0" y="0"/>
                  </a:moveTo>
                  <a:lnTo>
                    <a:pt x="93016" y="0"/>
                  </a:lnTo>
                  <a:lnTo>
                    <a:pt x="93016" y="28448"/>
                  </a:lnTo>
                  <a:lnTo>
                    <a:pt x="0" y="2844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6" name="任意多边形: 形状 475">
              <a:extLst>
                <a:ext uri="{FF2B5EF4-FFF2-40B4-BE49-F238E27FC236}">
                  <a16:creationId xmlns:a16="http://schemas.microsoft.com/office/drawing/2014/main" id="{2A419AB2-3D14-E66D-71FD-13A30E090DF3}"/>
                </a:ext>
              </a:extLst>
            </p:cNvPr>
            <p:cNvSpPr/>
            <p:nvPr/>
          </p:nvSpPr>
          <p:spPr>
            <a:xfrm>
              <a:off x="7436658" y="6196309"/>
              <a:ext cx="93016" cy="28447"/>
            </a:xfrm>
            <a:custGeom>
              <a:avLst/>
              <a:gdLst>
                <a:gd name="connsiteX0" fmla="*/ 0 w 93016"/>
                <a:gd name="connsiteY0" fmla="*/ 0 h 28447"/>
                <a:gd name="connsiteX1" fmla="*/ 93016 w 93016"/>
                <a:gd name="connsiteY1" fmla="*/ 0 h 28447"/>
                <a:gd name="connsiteX2" fmla="*/ 93016 w 93016"/>
                <a:gd name="connsiteY2" fmla="*/ 28447 h 28447"/>
                <a:gd name="connsiteX3" fmla="*/ 0 w 93016"/>
                <a:gd name="connsiteY3" fmla="*/ 28447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6" h="28447">
                  <a:moveTo>
                    <a:pt x="0" y="0"/>
                  </a:moveTo>
                  <a:lnTo>
                    <a:pt x="93016" y="0"/>
                  </a:lnTo>
                  <a:lnTo>
                    <a:pt x="93016" y="28447"/>
                  </a:lnTo>
                  <a:lnTo>
                    <a:pt x="0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7" name="任意多边形: 形状 476">
              <a:extLst>
                <a:ext uri="{FF2B5EF4-FFF2-40B4-BE49-F238E27FC236}">
                  <a16:creationId xmlns:a16="http://schemas.microsoft.com/office/drawing/2014/main" id="{75E42117-A700-AB70-98A3-A6D7578B3C1D}"/>
                </a:ext>
              </a:extLst>
            </p:cNvPr>
            <p:cNvSpPr/>
            <p:nvPr/>
          </p:nvSpPr>
          <p:spPr>
            <a:xfrm>
              <a:off x="7436658" y="6246383"/>
              <a:ext cx="93016" cy="28447"/>
            </a:xfrm>
            <a:custGeom>
              <a:avLst/>
              <a:gdLst>
                <a:gd name="connsiteX0" fmla="*/ 0 w 93016"/>
                <a:gd name="connsiteY0" fmla="*/ 0 h 28447"/>
                <a:gd name="connsiteX1" fmla="*/ 93016 w 93016"/>
                <a:gd name="connsiteY1" fmla="*/ 0 h 28447"/>
                <a:gd name="connsiteX2" fmla="*/ 93016 w 93016"/>
                <a:gd name="connsiteY2" fmla="*/ 28448 h 28447"/>
                <a:gd name="connsiteX3" fmla="*/ 0 w 93016"/>
                <a:gd name="connsiteY3" fmla="*/ 28448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6" h="28447">
                  <a:moveTo>
                    <a:pt x="0" y="0"/>
                  </a:moveTo>
                  <a:lnTo>
                    <a:pt x="93016" y="0"/>
                  </a:lnTo>
                  <a:lnTo>
                    <a:pt x="93016" y="28448"/>
                  </a:lnTo>
                  <a:lnTo>
                    <a:pt x="0" y="2844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8" name="任意多边形: 形状 477">
              <a:extLst>
                <a:ext uri="{FF2B5EF4-FFF2-40B4-BE49-F238E27FC236}">
                  <a16:creationId xmlns:a16="http://schemas.microsoft.com/office/drawing/2014/main" id="{A0AE3328-FEFC-312C-E772-F9D214C16568}"/>
                </a:ext>
              </a:extLst>
            </p:cNvPr>
            <p:cNvSpPr/>
            <p:nvPr/>
          </p:nvSpPr>
          <p:spPr>
            <a:xfrm>
              <a:off x="7436658" y="6294286"/>
              <a:ext cx="93016" cy="28447"/>
            </a:xfrm>
            <a:custGeom>
              <a:avLst/>
              <a:gdLst>
                <a:gd name="connsiteX0" fmla="*/ 0 w 93016"/>
                <a:gd name="connsiteY0" fmla="*/ 0 h 28447"/>
                <a:gd name="connsiteX1" fmla="*/ 93016 w 93016"/>
                <a:gd name="connsiteY1" fmla="*/ 0 h 28447"/>
                <a:gd name="connsiteX2" fmla="*/ 93016 w 93016"/>
                <a:gd name="connsiteY2" fmla="*/ 28448 h 28447"/>
                <a:gd name="connsiteX3" fmla="*/ 0 w 93016"/>
                <a:gd name="connsiteY3" fmla="*/ 28448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6" h="28447">
                  <a:moveTo>
                    <a:pt x="0" y="0"/>
                  </a:moveTo>
                  <a:lnTo>
                    <a:pt x="93016" y="0"/>
                  </a:lnTo>
                  <a:lnTo>
                    <a:pt x="93016" y="28448"/>
                  </a:lnTo>
                  <a:lnTo>
                    <a:pt x="0" y="2844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9" name="任意多边形: 形状 478">
              <a:extLst>
                <a:ext uri="{FF2B5EF4-FFF2-40B4-BE49-F238E27FC236}">
                  <a16:creationId xmlns:a16="http://schemas.microsoft.com/office/drawing/2014/main" id="{27E4F252-95CF-97E6-6AB5-4012C0C6D6C9}"/>
                </a:ext>
              </a:extLst>
            </p:cNvPr>
            <p:cNvSpPr/>
            <p:nvPr/>
          </p:nvSpPr>
          <p:spPr>
            <a:xfrm>
              <a:off x="7436658" y="6344282"/>
              <a:ext cx="93016" cy="28447"/>
            </a:xfrm>
            <a:custGeom>
              <a:avLst/>
              <a:gdLst>
                <a:gd name="connsiteX0" fmla="*/ 0 w 93016"/>
                <a:gd name="connsiteY0" fmla="*/ 0 h 28447"/>
                <a:gd name="connsiteX1" fmla="*/ 93016 w 93016"/>
                <a:gd name="connsiteY1" fmla="*/ 0 h 28447"/>
                <a:gd name="connsiteX2" fmla="*/ 93016 w 93016"/>
                <a:gd name="connsiteY2" fmla="*/ 28447 h 28447"/>
                <a:gd name="connsiteX3" fmla="*/ 0 w 93016"/>
                <a:gd name="connsiteY3" fmla="*/ 28447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6" h="28447">
                  <a:moveTo>
                    <a:pt x="0" y="0"/>
                  </a:moveTo>
                  <a:lnTo>
                    <a:pt x="93016" y="0"/>
                  </a:lnTo>
                  <a:lnTo>
                    <a:pt x="93016" y="28447"/>
                  </a:lnTo>
                  <a:lnTo>
                    <a:pt x="0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0" name="任意多边形: 形状 479">
              <a:extLst>
                <a:ext uri="{FF2B5EF4-FFF2-40B4-BE49-F238E27FC236}">
                  <a16:creationId xmlns:a16="http://schemas.microsoft.com/office/drawing/2014/main" id="{0FC5D419-E7AF-4BD8-EB29-1D1A3039E438}"/>
                </a:ext>
              </a:extLst>
            </p:cNvPr>
            <p:cNvSpPr/>
            <p:nvPr/>
          </p:nvSpPr>
          <p:spPr>
            <a:xfrm>
              <a:off x="7436658" y="6394356"/>
              <a:ext cx="93016" cy="28447"/>
            </a:xfrm>
            <a:custGeom>
              <a:avLst/>
              <a:gdLst>
                <a:gd name="connsiteX0" fmla="*/ 0 w 93016"/>
                <a:gd name="connsiteY0" fmla="*/ 0 h 28447"/>
                <a:gd name="connsiteX1" fmla="*/ 93016 w 93016"/>
                <a:gd name="connsiteY1" fmla="*/ 0 h 28447"/>
                <a:gd name="connsiteX2" fmla="*/ 93016 w 93016"/>
                <a:gd name="connsiteY2" fmla="*/ 28448 h 28447"/>
                <a:gd name="connsiteX3" fmla="*/ 0 w 93016"/>
                <a:gd name="connsiteY3" fmla="*/ 28448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6" h="28447">
                  <a:moveTo>
                    <a:pt x="0" y="0"/>
                  </a:moveTo>
                  <a:lnTo>
                    <a:pt x="93016" y="0"/>
                  </a:lnTo>
                  <a:lnTo>
                    <a:pt x="93016" y="28448"/>
                  </a:lnTo>
                  <a:lnTo>
                    <a:pt x="0" y="2844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1" name="任意多边形: 形状 480">
              <a:extLst>
                <a:ext uri="{FF2B5EF4-FFF2-40B4-BE49-F238E27FC236}">
                  <a16:creationId xmlns:a16="http://schemas.microsoft.com/office/drawing/2014/main" id="{6EE5CB5C-B7C3-939F-89E5-430AB81FEA2A}"/>
                </a:ext>
              </a:extLst>
            </p:cNvPr>
            <p:cNvSpPr/>
            <p:nvPr/>
          </p:nvSpPr>
          <p:spPr>
            <a:xfrm>
              <a:off x="7436658" y="6444352"/>
              <a:ext cx="93016" cy="28447"/>
            </a:xfrm>
            <a:custGeom>
              <a:avLst/>
              <a:gdLst>
                <a:gd name="connsiteX0" fmla="*/ 0 w 93016"/>
                <a:gd name="connsiteY0" fmla="*/ 0 h 28447"/>
                <a:gd name="connsiteX1" fmla="*/ 93016 w 93016"/>
                <a:gd name="connsiteY1" fmla="*/ 0 h 28447"/>
                <a:gd name="connsiteX2" fmla="*/ 93016 w 93016"/>
                <a:gd name="connsiteY2" fmla="*/ 28447 h 28447"/>
                <a:gd name="connsiteX3" fmla="*/ 0 w 93016"/>
                <a:gd name="connsiteY3" fmla="*/ 28447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6" h="28447">
                  <a:moveTo>
                    <a:pt x="0" y="0"/>
                  </a:moveTo>
                  <a:lnTo>
                    <a:pt x="93016" y="0"/>
                  </a:lnTo>
                  <a:lnTo>
                    <a:pt x="93016" y="28447"/>
                  </a:lnTo>
                  <a:lnTo>
                    <a:pt x="0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2" name="任意多边形: 形状 481">
              <a:extLst>
                <a:ext uri="{FF2B5EF4-FFF2-40B4-BE49-F238E27FC236}">
                  <a16:creationId xmlns:a16="http://schemas.microsoft.com/office/drawing/2014/main" id="{F500F193-DC3C-65A5-EE66-19DB142841CE}"/>
                </a:ext>
              </a:extLst>
            </p:cNvPr>
            <p:cNvSpPr/>
            <p:nvPr/>
          </p:nvSpPr>
          <p:spPr>
            <a:xfrm>
              <a:off x="7164044" y="5826415"/>
              <a:ext cx="257111" cy="7751"/>
            </a:xfrm>
            <a:custGeom>
              <a:avLst/>
              <a:gdLst>
                <a:gd name="connsiteX0" fmla="*/ 0 w 257111"/>
                <a:gd name="connsiteY0" fmla="*/ 0 h 7751"/>
                <a:gd name="connsiteX1" fmla="*/ 257112 w 257111"/>
                <a:gd name="connsiteY1" fmla="*/ 0 h 7751"/>
                <a:gd name="connsiteX2" fmla="*/ 257112 w 257111"/>
                <a:gd name="connsiteY2" fmla="*/ 7751 h 7751"/>
                <a:gd name="connsiteX3" fmla="*/ 0 w 257111"/>
                <a:gd name="connsiteY3" fmla="*/ 7751 h 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11" h="7751">
                  <a:moveTo>
                    <a:pt x="0" y="0"/>
                  </a:moveTo>
                  <a:lnTo>
                    <a:pt x="257112" y="0"/>
                  </a:lnTo>
                  <a:lnTo>
                    <a:pt x="257112" y="7751"/>
                  </a:lnTo>
                  <a:lnTo>
                    <a:pt x="0" y="77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3" name="任意多边形: 形状 482">
              <a:extLst>
                <a:ext uri="{FF2B5EF4-FFF2-40B4-BE49-F238E27FC236}">
                  <a16:creationId xmlns:a16="http://schemas.microsoft.com/office/drawing/2014/main" id="{CF3D38AB-D191-7F65-DBF5-0197E79A759A}"/>
                </a:ext>
              </a:extLst>
            </p:cNvPr>
            <p:cNvSpPr/>
            <p:nvPr/>
          </p:nvSpPr>
          <p:spPr>
            <a:xfrm>
              <a:off x="7164044" y="5860056"/>
              <a:ext cx="257111" cy="7751"/>
            </a:xfrm>
            <a:custGeom>
              <a:avLst/>
              <a:gdLst>
                <a:gd name="connsiteX0" fmla="*/ 0 w 257111"/>
                <a:gd name="connsiteY0" fmla="*/ 0 h 7751"/>
                <a:gd name="connsiteX1" fmla="*/ 257112 w 257111"/>
                <a:gd name="connsiteY1" fmla="*/ 0 h 7751"/>
                <a:gd name="connsiteX2" fmla="*/ 257112 w 257111"/>
                <a:gd name="connsiteY2" fmla="*/ 7751 h 7751"/>
                <a:gd name="connsiteX3" fmla="*/ 0 w 257111"/>
                <a:gd name="connsiteY3" fmla="*/ 7751 h 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11" h="7751">
                  <a:moveTo>
                    <a:pt x="0" y="0"/>
                  </a:moveTo>
                  <a:lnTo>
                    <a:pt x="257112" y="0"/>
                  </a:lnTo>
                  <a:lnTo>
                    <a:pt x="257112" y="7751"/>
                  </a:lnTo>
                  <a:lnTo>
                    <a:pt x="0" y="77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4" name="任意多边形: 形状 483">
              <a:extLst>
                <a:ext uri="{FF2B5EF4-FFF2-40B4-BE49-F238E27FC236}">
                  <a16:creationId xmlns:a16="http://schemas.microsoft.com/office/drawing/2014/main" id="{2C3AF1C6-F9AE-BEE5-44B6-957997909C38}"/>
                </a:ext>
              </a:extLst>
            </p:cNvPr>
            <p:cNvSpPr/>
            <p:nvPr/>
          </p:nvSpPr>
          <p:spPr>
            <a:xfrm>
              <a:off x="7164044" y="5892302"/>
              <a:ext cx="257111" cy="7751"/>
            </a:xfrm>
            <a:custGeom>
              <a:avLst/>
              <a:gdLst>
                <a:gd name="connsiteX0" fmla="*/ 0 w 257111"/>
                <a:gd name="connsiteY0" fmla="*/ 0 h 7751"/>
                <a:gd name="connsiteX1" fmla="*/ 257112 w 257111"/>
                <a:gd name="connsiteY1" fmla="*/ 0 h 7751"/>
                <a:gd name="connsiteX2" fmla="*/ 257112 w 257111"/>
                <a:gd name="connsiteY2" fmla="*/ 7751 h 7751"/>
                <a:gd name="connsiteX3" fmla="*/ 0 w 257111"/>
                <a:gd name="connsiteY3" fmla="*/ 7751 h 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11" h="7751">
                  <a:moveTo>
                    <a:pt x="0" y="0"/>
                  </a:moveTo>
                  <a:lnTo>
                    <a:pt x="257112" y="0"/>
                  </a:lnTo>
                  <a:lnTo>
                    <a:pt x="257112" y="7751"/>
                  </a:lnTo>
                  <a:lnTo>
                    <a:pt x="0" y="77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5" name="任意多边形: 形状 484">
              <a:extLst>
                <a:ext uri="{FF2B5EF4-FFF2-40B4-BE49-F238E27FC236}">
                  <a16:creationId xmlns:a16="http://schemas.microsoft.com/office/drawing/2014/main" id="{9EA6CE74-3867-6271-42FA-96E8BFA4E552}"/>
                </a:ext>
              </a:extLst>
            </p:cNvPr>
            <p:cNvSpPr/>
            <p:nvPr/>
          </p:nvSpPr>
          <p:spPr>
            <a:xfrm>
              <a:off x="7164044" y="5909122"/>
              <a:ext cx="257111" cy="7751"/>
            </a:xfrm>
            <a:custGeom>
              <a:avLst/>
              <a:gdLst>
                <a:gd name="connsiteX0" fmla="*/ 0 w 257111"/>
                <a:gd name="connsiteY0" fmla="*/ 0 h 7751"/>
                <a:gd name="connsiteX1" fmla="*/ 257112 w 257111"/>
                <a:gd name="connsiteY1" fmla="*/ 0 h 7751"/>
                <a:gd name="connsiteX2" fmla="*/ 257112 w 257111"/>
                <a:gd name="connsiteY2" fmla="*/ 7751 h 7751"/>
                <a:gd name="connsiteX3" fmla="*/ 0 w 257111"/>
                <a:gd name="connsiteY3" fmla="*/ 7751 h 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11" h="7751">
                  <a:moveTo>
                    <a:pt x="0" y="0"/>
                  </a:moveTo>
                  <a:lnTo>
                    <a:pt x="257112" y="0"/>
                  </a:lnTo>
                  <a:lnTo>
                    <a:pt x="257112" y="7751"/>
                  </a:lnTo>
                  <a:lnTo>
                    <a:pt x="0" y="77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6" name="任意多边形: 形状 485">
              <a:extLst>
                <a:ext uri="{FF2B5EF4-FFF2-40B4-BE49-F238E27FC236}">
                  <a16:creationId xmlns:a16="http://schemas.microsoft.com/office/drawing/2014/main" id="{A35DF8C1-9BE3-0222-0189-881F0EB51878}"/>
                </a:ext>
              </a:extLst>
            </p:cNvPr>
            <p:cNvSpPr/>
            <p:nvPr/>
          </p:nvSpPr>
          <p:spPr>
            <a:xfrm>
              <a:off x="7164044" y="5925942"/>
              <a:ext cx="257111" cy="7751"/>
            </a:xfrm>
            <a:custGeom>
              <a:avLst/>
              <a:gdLst>
                <a:gd name="connsiteX0" fmla="*/ 0 w 257111"/>
                <a:gd name="connsiteY0" fmla="*/ 0 h 7751"/>
                <a:gd name="connsiteX1" fmla="*/ 257112 w 257111"/>
                <a:gd name="connsiteY1" fmla="*/ 0 h 7751"/>
                <a:gd name="connsiteX2" fmla="*/ 257112 w 257111"/>
                <a:gd name="connsiteY2" fmla="*/ 7751 h 7751"/>
                <a:gd name="connsiteX3" fmla="*/ 0 w 257111"/>
                <a:gd name="connsiteY3" fmla="*/ 7751 h 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11" h="7751">
                  <a:moveTo>
                    <a:pt x="0" y="0"/>
                  </a:moveTo>
                  <a:lnTo>
                    <a:pt x="257112" y="0"/>
                  </a:lnTo>
                  <a:lnTo>
                    <a:pt x="257112" y="7751"/>
                  </a:lnTo>
                  <a:lnTo>
                    <a:pt x="0" y="77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7" name="任意多边形: 形状 486">
              <a:extLst>
                <a:ext uri="{FF2B5EF4-FFF2-40B4-BE49-F238E27FC236}">
                  <a16:creationId xmlns:a16="http://schemas.microsoft.com/office/drawing/2014/main" id="{8BA9C74E-640B-FC55-C146-F2D8B308E3D9}"/>
                </a:ext>
              </a:extLst>
            </p:cNvPr>
            <p:cNvSpPr/>
            <p:nvPr/>
          </p:nvSpPr>
          <p:spPr>
            <a:xfrm>
              <a:off x="7164044" y="5942685"/>
              <a:ext cx="257111" cy="7751"/>
            </a:xfrm>
            <a:custGeom>
              <a:avLst/>
              <a:gdLst>
                <a:gd name="connsiteX0" fmla="*/ 0 w 257111"/>
                <a:gd name="connsiteY0" fmla="*/ 0 h 7751"/>
                <a:gd name="connsiteX1" fmla="*/ 257112 w 257111"/>
                <a:gd name="connsiteY1" fmla="*/ 0 h 7751"/>
                <a:gd name="connsiteX2" fmla="*/ 257112 w 257111"/>
                <a:gd name="connsiteY2" fmla="*/ 7751 h 7751"/>
                <a:gd name="connsiteX3" fmla="*/ 0 w 257111"/>
                <a:gd name="connsiteY3" fmla="*/ 7751 h 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11" h="7751">
                  <a:moveTo>
                    <a:pt x="0" y="0"/>
                  </a:moveTo>
                  <a:lnTo>
                    <a:pt x="257112" y="0"/>
                  </a:lnTo>
                  <a:lnTo>
                    <a:pt x="257112" y="7751"/>
                  </a:lnTo>
                  <a:lnTo>
                    <a:pt x="0" y="77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8" name="任意多边形: 形状 487">
              <a:extLst>
                <a:ext uri="{FF2B5EF4-FFF2-40B4-BE49-F238E27FC236}">
                  <a16:creationId xmlns:a16="http://schemas.microsoft.com/office/drawing/2014/main" id="{A9937ED3-34AC-43AE-5B1E-AC6292DB7C60}"/>
                </a:ext>
              </a:extLst>
            </p:cNvPr>
            <p:cNvSpPr/>
            <p:nvPr/>
          </p:nvSpPr>
          <p:spPr>
            <a:xfrm>
              <a:off x="7164044" y="5959506"/>
              <a:ext cx="257111" cy="7751"/>
            </a:xfrm>
            <a:custGeom>
              <a:avLst/>
              <a:gdLst>
                <a:gd name="connsiteX0" fmla="*/ 0 w 257111"/>
                <a:gd name="connsiteY0" fmla="*/ 0 h 7751"/>
                <a:gd name="connsiteX1" fmla="*/ 257112 w 257111"/>
                <a:gd name="connsiteY1" fmla="*/ 0 h 7751"/>
                <a:gd name="connsiteX2" fmla="*/ 257112 w 257111"/>
                <a:gd name="connsiteY2" fmla="*/ 7751 h 7751"/>
                <a:gd name="connsiteX3" fmla="*/ 0 w 257111"/>
                <a:gd name="connsiteY3" fmla="*/ 7751 h 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11" h="7751">
                  <a:moveTo>
                    <a:pt x="0" y="0"/>
                  </a:moveTo>
                  <a:lnTo>
                    <a:pt x="257112" y="0"/>
                  </a:lnTo>
                  <a:lnTo>
                    <a:pt x="257112" y="7751"/>
                  </a:lnTo>
                  <a:lnTo>
                    <a:pt x="0" y="77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9" name="任意多边形: 形状 488">
              <a:extLst>
                <a:ext uri="{FF2B5EF4-FFF2-40B4-BE49-F238E27FC236}">
                  <a16:creationId xmlns:a16="http://schemas.microsoft.com/office/drawing/2014/main" id="{9384A3D9-B24B-B6E7-B00C-EB7DACABA341}"/>
                </a:ext>
              </a:extLst>
            </p:cNvPr>
            <p:cNvSpPr/>
            <p:nvPr/>
          </p:nvSpPr>
          <p:spPr>
            <a:xfrm>
              <a:off x="7164044" y="5976326"/>
              <a:ext cx="257111" cy="7751"/>
            </a:xfrm>
            <a:custGeom>
              <a:avLst/>
              <a:gdLst>
                <a:gd name="connsiteX0" fmla="*/ 0 w 257111"/>
                <a:gd name="connsiteY0" fmla="*/ 0 h 7751"/>
                <a:gd name="connsiteX1" fmla="*/ 257112 w 257111"/>
                <a:gd name="connsiteY1" fmla="*/ 0 h 7751"/>
                <a:gd name="connsiteX2" fmla="*/ 257112 w 257111"/>
                <a:gd name="connsiteY2" fmla="*/ 7751 h 7751"/>
                <a:gd name="connsiteX3" fmla="*/ 0 w 257111"/>
                <a:gd name="connsiteY3" fmla="*/ 7751 h 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11" h="7751">
                  <a:moveTo>
                    <a:pt x="0" y="0"/>
                  </a:moveTo>
                  <a:lnTo>
                    <a:pt x="257112" y="0"/>
                  </a:lnTo>
                  <a:lnTo>
                    <a:pt x="257112" y="7751"/>
                  </a:lnTo>
                  <a:lnTo>
                    <a:pt x="0" y="77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0" name="任意多边形: 形状 489">
              <a:extLst>
                <a:ext uri="{FF2B5EF4-FFF2-40B4-BE49-F238E27FC236}">
                  <a16:creationId xmlns:a16="http://schemas.microsoft.com/office/drawing/2014/main" id="{FD405306-6C28-A412-869B-5BA93435356C}"/>
                </a:ext>
              </a:extLst>
            </p:cNvPr>
            <p:cNvSpPr/>
            <p:nvPr/>
          </p:nvSpPr>
          <p:spPr>
            <a:xfrm>
              <a:off x="7788027" y="5840600"/>
              <a:ext cx="219595" cy="11627"/>
            </a:xfrm>
            <a:custGeom>
              <a:avLst/>
              <a:gdLst>
                <a:gd name="connsiteX0" fmla="*/ 0 w 219595"/>
                <a:gd name="connsiteY0" fmla="*/ 0 h 11627"/>
                <a:gd name="connsiteX1" fmla="*/ 219595 w 219595"/>
                <a:gd name="connsiteY1" fmla="*/ 0 h 11627"/>
                <a:gd name="connsiteX2" fmla="*/ 219595 w 219595"/>
                <a:gd name="connsiteY2" fmla="*/ 11627 h 11627"/>
                <a:gd name="connsiteX3" fmla="*/ 0 w 219595"/>
                <a:gd name="connsiteY3" fmla="*/ 11627 h 1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595" h="11627">
                  <a:moveTo>
                    <a:pt x="0" y="0"/>
                  </a:moveTo>
                  <a:lnTo>
                    <a:pt x="219595" y="0"/>
                  </a:lnTo>
                  <a:lnTo>
                    <a:pt x="219595" y="11627"/>
                  </a:lnTo>
                  <a:lnTo>
                    <a:pt x="0" y="1162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1" name="任意多边形: 形状 490">
              <a:extLst>
                <a:ext uri="{FF2B5EF4-FFF2-40B4-BE49-F238E27FC236}">
                  <a16:creationId xmlns:a16="http://schemas.microsoft.com/office/drawing/2014/main" id="{72076395-CC72-11A3-3377-20AE3224AC3B}"/>
                </a:ext>
              </a:extLst>
            </p:cNvPr>
            <p:cNvSpPr/>
            <p:nvPr/>
          </p:nvSpPr>
          <p:spPr>
            <a:xfrm>
              <a:off x="7788027" y="5861994"/>
              <a:ext cx="219595" cy="11627"/>
            </a:xfrm>
            <a:custGeom>
              <a:avLst/>
              <a:gdLst>
                <a:gd name="connsiteX0" fmla="*/ 0 w 219595"/>
                <a:gd name="connsiteY0" fmla="*/ 0 h 11627"/>
                <a:gd name="connsiteX1" fmla="*/ 219595 w 219595"/>
                <a:gd name="connsiteY1" fmla="*/ 0 h 11627"/>
                <a:gd name="connsiteX2" fmla="*/ 219595 w 219595"/>
                <a:gd name="connsiteY2" fmla="*/ 11627 h 11627"/>
                <a:gd name="connsiteX3" fmla="*/ 0 w 219595"/>
                <a:gd name="connsiteY3" fmla="*/ 11627 h 1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595" h="11627">
                  <a:moveTo>
                    <a:pt x="0" y="0"/>
                  </a:moveTo>
                  <a:lnTo>
                    <a:pt x="219595" y="0"/>
                  </a:lnTo>
                  <a:lnTo>
                    <a:pt x="219595" y="11627"/>
                  </a:lnTo>
                  <a:lnTo>
                    <a:pt x="0" y="1162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2" name="任意多边形: 形状 491">
              <a:extLst>
                <a:ext uri="{FF2B5EF4-FFF2-40B4-BE49-F238E27FC236}">
                  <a16:creationId xmlns:a16="http://schemas.microsoft.com/office/drawing/2014/main" id="{794F96C6-9BEF-53EB-31B2-4F54B901BCA2}"/>
                </a:ext>
              </a:extLst>
            </p:cNvPr>
            <p:cNvSpPr/>
            <p:nvPr/>
          </p:nvSpPr>
          <p:spPr>
            <a:xfrm>
              <a:off x="7788027" y="5883310"/>
              <a:ext cx="219595" cy="11627"/>
            </a:xfrm>
            <a:custGeom>
              <a:avLst/>
              <a:gdLst>
                <a:gd name="connsiteX0" fmla="*/ 0 w 219595"/>
                <a:gd name="connsiteY0" fmla="*/ 0 h 11627"/>
                <a:gd name="connsiteX1" fmla="*/ 219595 w 219595"/>
                <a:gd name="connsiteY1" fmla="*/ 0 h 11627"/>
                <a:gd name="connsiteX2" fmla="*/ 219595 w 219595"/>
                <a:gd name="connsiteY2" fmla="*/ 11627 h 11627"/>
                <a:gd name="connsiteX3" fmla="*/ 0 w 219595"/>
                <a:gd name="connsiteY3" fmla="*/ 11627 h 1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595" h="11627">
                  <a:moveTo>
                    <a:pt x="0" y="0"/>
                  </a:moveTo>
                  <a:lnTo>
                    <a:pt x="219595" y="0"/>
                  </a:lnTo>
                  <a:lnTo>
                    <a:pt x="219595" y="11627"/>
                  </a:lnTo>
                  <a:lnTo>
                    <a:pt x="0" y="1162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3" name="任意多边形: 形状 492">
              <a:extLst>
                <a:ext uri="{FF2B5EF4-FFF2-40B4-BE49-F238E27FC236}">
                  <a16:creationId xmlns:a16="http://schemas.microsoft.com/office/drawing/2014/main" id="{B09ADA70-BA15-E5A7-CF4A-574A89D88ADE}"/>
                </a:ext>
              </a:extLst>
            </p:cNvPr>
            <p:cNvSpPr/>
            <p:nvPr/>
          </p:nvSpPr>
          <p:spPr>
            <a:xfrm>
              <a:off x="7783376" y="5912223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2 h 35113"/>
                <a:gd name="connsiteX8" fmla="*/ 9302 w 76505"/>
                <a:gd name="connsiteY8" fmla="*/ 9302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2"/>
                  </a:lnTo>
                  <a:lnTo>
                    <a:pt x="9302" y="9302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4" name="任意多边形: 形状 493">
              <a:extLst>
                <a:ext uri="{FF2B5EF4-FFF2-40B4-BE49-F238E27FC236}">
                  <a16:creationId xmlns:a16="http://schemas.microsoft.com/office/drawing/2014/main" id="{422845C7-64B1-BE57-36B6-27B43BB34BA2}"/>
                </a:ext>
              </a:extLst>
            </p:cNvPr>
            <p:cNvSpPr/>
            <p:nvPr/>
          </p:nvSpPr>
          <p:spPr>
            <a:xfrm>
              <a:off x="7783376" y="5962684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2 h 35113"/>
                <a:gd name="connsiteX8" fmla="*/ 9302 w 76505"/>
                <a:gd name="connsiteY8" fmla="*/ 9302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2"/>
                  </a:lnTo>
                  <a:lnTo>
                    <a:pt x="9302" y="9302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5" name="任意多边形: 形状 494">
              <a:extLst>
                <a:ext uri="{FF2B5EF4-FFF2-40B4-BE49-F238E27FC236}">
                  <a16:creationId xmlns:a16="http://schemas.microsoft.com/office/drawing/2014/main" id="{E93110AF-207C-3D89-142B-51638CE36E35}"/>
                </a:ext>
              </a:extLst>
            </p:cNvPr>
            <p:cNvSpPr/>
            <p:nvPr/>
          </p:nvSpPr>
          <p:spPr>
            <a:xfrm>
              <a:off x="7783376" y="6013068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6" name="任意多边形: 形状 495">
              <a:extLst>
                <a:ext uri="{FF2B5EF4-FFF2-40B4-BE49-F238E27FC236}">
                  <a16:creationId xmlns:a16="http://schemas.microsoft.com/office/drawing/2014/main" id="{1E522888-C16C-43ED-CF93-40BDE59E0267}"/>
                </a:ext>
              </a:extLst>
            </p:cNvPr>
            <p:cNvSpPr/>
            <p:nvPr/>
          </p:nvSpPr>
          <p:spPr>
            <a:xfrm>
              <a:off x="7783376" y="6063451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7" name="任意多边形: 形状 496">
              <a:extLst>
                <a:ext uri="{FF2B5EF4-FFF2-40B4-BE49-F238E27FC236}">
                  <a16:creationId xmlns:a16="http://schemas.microsoft.com/office/drawing/2014/main" id="{9354E863-20BC-5DC9-845A-905E1B43D613}"/>
                </a:ext>
              </a:extLst>
            </p:cNvPr>
            <p:cNvSpPr/>
            <p:nvPr/>
          </p:nvSpPr>
          <p:spPr>
            <a:xfrm>
              <a:off x="7783376" y="6113835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8" name="任意多边形: 形状 497">
              <a:extLst>
                <a:ext uri="{FF2B5EF4-FFF2-40B4-BE49-F238E27FC236}">
                  <a16:creationId xmlns:a16="http://schemas.microsoft.com/office/drawing/2014/main" id="{2C27286A-22DC-3932-DB87-9E02E7C8BF70}"/>
                </a:ext>
              </a:extLst>
            </p:cNvPr>
            <p:cNvSpPr/>
            <p:nvPr/>
          </p:nvSpPr>
          <p:spPr>
            <a:xfrm>
              <a:off x="7783376" y="6164219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9" name="任意多边形: 形状 498">
              <a:extLst>
                <a:ext uri="{FF2B5EF4-FFF2-40B4-BE49-F238E27FC236}">
                  <a16:creationId xmlns:a16="http://schemas.microsoft.com/office/drawing/2014/main" id="{71D967C9-A9CD-2203-E631-78CDAB751E22}"/>
                </a:ext>
              </a:extLst>
            </p:cNvPr>
            <p:cNvSpPr/>
            <p:nvPr/>
          </p:nvSpPr>
          <p:spPr>
            <a:xfrm>
              <a:off x="7783376" y="6214602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0" name="任意多边形: 形状 499">
              <a:extLst>
                <a:ext uri="{FF2B5EF4-FFF2-40B4-BE49-F238E27FC236}">
                  <a16:creationId xmlns:a16="http://schemas.microsoft.com/office/drawing/2014/main" id="{7776A1E7-D2D7-6C5C-7443-70AE1466A046}"/>
                </a:ext>
              </a:extLst>
            </p:cNvPr>
            <p:cNvSpPr/>
            <p:nvPr/>
          </p:nvSpPr>
          <p:spPr>
            <a:xfrm>
              <a:off x="7783376" y="6264986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1" name="任意多边形: 形状 500">
              <a:extLst>
                <a:ext uri="{FF2B5EF4-FFF2-40B4-BE49-F238E27FC236}">
                  <a16:creationId xmlns:a16="http://schemas.microsoft.com/office/drawing/2014/main" id="{3AF69CE6-0342-4653-4CC8-0E1EC7CB8389}"/>
                </a:ext>
              </a:extLst>
            </p:cNvPr>
            <p:cNvSpPr/>
            <p:nvPr/>
          </p:nvSpPr>
          <p:spPr>
            <a:xfrm>
              <a:off x="7783376" y="6315370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2" name="任意多边形: 形状 501">
              <a:extLst>
                <a:ext uri="{FF2B5EF4-FFF2-40B4-BE49-F238E27FC236}">
                  <a16:creationId xmlns:a16="http://schemas.microsoft.com/office/drawing/2014/main" id="{EA839EBC-6294-F07E-5739-5BCF90CAE009}"/>
                </a:ext>
              </a:extLst>
            </p:cNvPr>
            <p:cNvSpPr/>
            <p:nvPr/>
          </p:nvSpPr>
          <p:spPr>
            <a:xfrm>
              <a:off x="7783376" y="6365754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3" name="任意多边形: 形状 502">
              <a:extLst>
                <a:ext uri="{FF2B5EF4-FFF2-40B4-BE49-F238E27FC236}">
                  <a16:creationId xmlns:a16="http://schemas.microsoft.com/office/drawing/2014/main" id="{422A87A4-A3A4-583A-225E-B8EA30FCA85E}"/>
                </a:ext>
              </a:extLst>
            </p:cNvPr>
            <p:cNvSpPr/>
            <p:nvPr/>
          </p:nvSpPr>
          <p:spPr>
            <a:xfrm>
              <a:off x="7783376" y="6416137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4" name="任意多边形: 形状 503">
              <a:extLst>
                <a:ext uri="{FF2B5EF4-FFF2-40B4-BE49-F238E27FC236}">
                  <a16:creationId xmlns:a16="http://schemas.microsoft.com/office/drawing/2014/main" id="{FAEA1B1D-1364-0247-B684-4E8126F9C51B}"/>
                </a:ext>
              </a:extLst>
            </p:cNvPr>
            <p:cNvSpPr/>
            <p:nvPr/>
          </p:nvSpPr>
          <p:spPr>
            <a:xfrm>
              <a:off x="7783376" y="6466521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89 h 35113"/>
                <a:gd name="connsiteX6" fmla="*/ 67204 w 76505"/>
                <a:gd name="connsiteY6" fmla="*/ 25889 h 35113"/>
                <a:gd name="connsiteX7" fmla="*/ 67204 w 76505"/>
                <a:gd name="connsiteY7" fmla="*/ 9379 h 35113"/>
                <a:gd name="connsiteX8" fmla="*/ 9302 w 76505"/>
                <a:gd name="connsiteY8" fmla="*/ 9379 h 35113"/>
                <a:gd name="connsiteX9" fmla="*/ 9302 w 76505"/>
                <a:gd name="connsiteY9" fmla="*/ 25889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89"/>
                  </a:moveTo>
                  <a:lnTo>
                    <a:pt x="67204" y="25889"/>
                  </a:lnTo>
                  <a:lnTo>
                    <a:pt x="67204" y="9379"/>
                  </a:lnTo>
                  <a:lnTo>
                    <a:pt x="9302" y="9379"/>
                  </a:lnTo>
                  <a:lnTo>
                    <a:pt x="9302" y="2588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5" name="任意多边形: 形状 504">
              <a:extLst>
                <a:ext uri="{FF2B5EF4-FFF2-40B4-BE49-F238E27FC236}">
                  <a16:creationId xmlns:a16="http://schemas.microsoft.com/office/drawing/2014/main" id="{5D2FBA8E-B64A-D041-731F-310C74D459A6}"/>
                </a:ext>
              </a:extLst>
            </p:cNvPr>
            <p:cNvSpPr/>
            <p:nvPr/>
          </p:nvSpPr>
          <p:spPr>
            <a:xfrm>
              <a:off x="7871199" y="5912223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2 h 35113"/>
                <a:gd name="connsiteX8" fmla="*/ 9302 w 141074"/>
                <a:gd name="connsiteY8" fmla="*/ 9302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2"/>
                  </a:lnTo>
                  <a:lnTo>
                    <a:pt x="9302" y="9302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6" name="任意多边形: 形状 505">
              <a:extLst>
                <a:ext uri="{FF2B5EF4-FFF2-40B4-BE49-F238E27FC236}">
                  <a16:creationId xmlns:a16="http://schemas.microsoft.com/office/drawing/2014/main" id="{253B14D3-4A8F-B7FE-7648-F7EEDF28816D}"/>
                </a:ext>
              </a:extLst>
            </p:cNvPr>
            <p:cNvSpPr/>
            <p:nvPr/>
          </p:nvSpPr>
          <p:spPr>
            <a:xfrm>
              <a:off x="7871199" y="5962684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2 h 35113"/>
                <a:gd name="connsiteX8" fmla="*/ 9302 w 141074"/>
                <a:gd name="connsiteY8" fmla="*/ 9302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2"/>
                  </a:lnTo>
                  <a:lnTo>
                    <a:pt x="9302" y="9302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7" name="任意多边形: 形状 506">
              <a:extLst>
                <a:ext uri="{FF2B5EF4-FFF2-40B4-BE49-F238E27FC236}">
                  <a16:creationId xmlns:a16="http://schemas.microsoft.com/office/drawing/2014/main" id="{18DD3EE7-98CD-442B-6BED-D0C8C9A2DFA1}"/>
                </a:ext>
              </a:extLst>
            </p:cNvPr>
            <p:cNvSpPr/>
            <p:nvPr/>
          </p:nvSpPr>
          <p:spPr>
            <a:xfrm>
              <a:off x="7871199" y="6013068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8" name="任意多边形: 形状 507">
              <a:extLst>
                <a:ext uri="{FF2B5EF4-FFF2-40B4-BE49-F238E27FC236}">
                  <a16:creationId xmlns:a16="http://schemas.microsoft.com/office/drawing/2014/main" id="{460083B4-DC97-EE71-5525-8F0EE643DB2E}"/>
                </a:ext>
              </a:extLst>
            </p:cNvPr>
            <p:cNvSpPr/>
            <p:nvPr/>
          </p:nvSpPr>
          <p:spPr>
            <a:xfrm>
              <a:off x="7871199" y="6063451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9" name="任意多边形: 形状 508">
              <a:extLst>
                <a:ext uri="{FF2B5EF4-FFF2-40B4-BE49-F238E27FC236}">
                  <a16:creationId xmlns:a16="http://schemas.microsoft.com/office/drawing/2014/main" id="{B81227D2-08F8-1313-97A1-AF9324C81696}"/>
                </a:ext>
              </a:extLst>
            </p:cNvPr>
            <p:cNvSpPr/>
            <p:nvPr/>
          </p:nvSpPr>
          <p:spPr>
            <a:xfrm>
              <a:off x="7871199" y="6113835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0" name="任意多边形: 形状 509">
              <a:extLst>
                <a:ext uri="{FF2B5EF4-FFF2-40B4-BE49-F238E27FC236}">
                  <a16:creationId xmlns:a16="http://schemas.microsoft.com/office/drawing/2014/main" id="{070CECE6-DA84-3CC1-CF32-51CDCEDE21D7}"/>
                </a:ext>
              </a:extLst>
            </p:cNvPr>
            <p:cNvSpPr/>
            <p:nvPr/>
          </p:nvSpPr>
          <p:spPr>
            <a:xfrm>
              <a:off x="7871199" y="6164219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1" name="任意多边形: 形状 510">
              <a:extLst>
                <a:ext uri="{FF2B5EF4-FFF2-40B4-BE49-F238E27FC236}">
                  <a16:creationId xmlns:a16="http://schemas.microsoft.com/office/drawing/2014/main" id="{17AC587A-1AB9-94CE-8599-7C3AB71324F7}"/>
                </a:ext>
              </a:extLst>
            </p:cNvPr>
            <p:cNvSpPr/>
            <p:nvPr/>
          </p:nvSpPr>
          <p:spPr>
            <a:xfrm>
              <a:off x="7871199" y="6214602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2" name="任意多边形: 形状 511">
              <a:extLst>
                <a:ext uri="{FF2B5EF4-FFF2-40B4-BE49-F238E27FC236}">
                  <a16:creationId xmlns:a16="http://schemas.microsoft.com/office/drawing/2014/main" id="{71DF8D25-6C71-470C-245E-4231C69FF310}"/>
                </a:ext>
              </a:extLst>
            </p:cNvPr>
            <p:cNvSpPr/>
            <p:nvPr/>
          </p:nvSpPr>
          <p:spPr>
            <a:xfrm>
              <a:off x="7871199" y="6264986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3" name="任意多边形: 形状 512">
              <a:extLst>
                <a:ext uri="{FF2B5EF4-FFF2-40B4-BE49-F238E27FC236}">
                  <a16:creationId xmlns:a16="http://schemas.microsoft.com/office/drawing/2014/main" id="{90B1D562-6AFC-F9F9-9484-24A43E8B1759}"/>
                </a:ext>
              </a:extLst>
            </p:cNvPr>
            <p:cNvSpPr/>
            <p:nvPr/>
          </p:nvSpPr>
          <p:spPr>
            <a:xfrm>
              <a:off x="7871199" y="6315370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4" name="任意多边形: 形状 513">
              <a:extLst>
                <a:ext uri="{FF2B5EF4-FFF2-40B4-BE49-F238E27FC236}">
                  <a16:creationId xmlns:a16="http://schemas.microsoft.com/office/drawing/2014/main" id="{66BBD75B-285D-995B-A78A-E499952DDFCA}"/>
                </a:ext>
              </a:extLst>
            </p:cNvPr>
            <p:cNvSpPr/>
            <p:nvPr/>
          </p:nvSpPr>
          <p:spPr>
            <a:xfrm>
              <a:off x="7871199" y="6365754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5" name="任意多边形: 形状 514">
              <a:extLst>
                <a:ext uri="{FF2B5EF4-FFF2-40B4-BE49-F238E27FC236}">
                  <a16:creationId xmlns:a16="http://schemas.microsoft.com/office/drawing/2014/main" id="{FAF6ADC7-9466-CC5B-CCE7-6D4B352EEFAF}"/>
                </a:ext>
              </a:extLst>
            </p:cNvPr>
            <p:cNvSpPr/>
            <p:nvPr/>
          </p:nvSpPr>
          <p:spPr>
            <a:xfrm>
              <a:off x="7871199" y="6416137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6" name="任意多边形: 形状 515">
              <a:extLst>
                <a:ext uri="{FF2B5EF4-FFF2-40B4-BE49-F238E27FC236}">
                  <a16:creationId xmlns:a16="http://schemas.microsoft.com/office/drawing/2014/main" id="{9ED6AC58-2546-6F65-D09D-09EBBB0882B9}"/>
                </a:ext>
              </a:extLst>
            </p:cNvPr>
            <p:cNvSpPr/>
            <p:nvPr/>
          </p:nvSpPr>
          <p:spPr>
            <a:xfrm>
              <a:off x="7871199" y="6466521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89 h 35113"/>
                <a:gd name="connsiteX6" fmla="*/ 131773 w 141074"/>
                <a:gd name="connsiteY6" fmla="*/ 25889 h 35113"/>
                <a:gd name="connsiteX7" fmla="*/ 131773 w 141074"/>
                <a:gd name="connsiteY7" fmla="*/ 9379 h 35113"/>
                <a:gd name="connsiteX8" fmla="*/ 9302 w 141074"/>
                <a:gd name="connsiteY8" fmla="*/ 9379 h 35113"/>
                <a:gd name="connsiteX9" fmla="*/ 9302 w 141074"/>
                <a:gd name="connsiteY9" fmla="*/ 25889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89"/>
                  </a:moveTo>
                  <a:lnTo>
                    <a:pt x="131773" y="25889"/>
                  </a:lnTo>
                  <a:lnTo>
                    <a:pt x="131773" y="9379"/>
                  </a:lnTo>
                  <a:lnTo>
                    <a:pt x="9302" y="9379"/>
                  </a:lnTo>
                  <a:lnTo>
                    <a:pt x="9302" y="2588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7" name="任意多边形: 形状 516">
              <a:extLst>
                <a:ext uri="{FF2B5EF4-FFF2-40B4-BE49-F238E27FC236}">
                  <a16:creationId xmlns:a16="http://schemas.microsoft.com/office/drawing/2014/main" id="{81510960-6D76-C5AB-25B1-13866E711782}"/>
                </a:ext>
              </a:extLst>
            </p:cNvPr>
            <p:cNvSpPr/>
            <p:nvPr/>
          </p:nvSpPr>
          <p:spPr>
            <a:xfrm>
              <a:off x="8104514" y="5889124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8" name="任意多边形: 形状 517">
              <a:extLst>
                <a:ext uri="{FF2B5EF4-FFF2-40B4-BE49-F238E27FC236}">
                  <a16:creationId xmlns:a16="http://schemas.microsoft.com/office/drawing/2014/main" id="{C9BB9E5B-8845-6FEE-5515-CAE36CC50AAB}"/>
                </a:ext>
              </a:extLst>
            </p:cNvPr>
            <p:cNvSpPr/>
            <p:nvPr/>
          </p:nvSpPr>
          <p:spPr>
            <a:xfrm>
              <a:off x="8104514" y="5916873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9" name="任意多边形: 形状 518">
              <a:extLst>
                <a:ext uri="{FF2B5EF4-FFF2-40B4-BE49-F238E27FC236}">
                  <a16:creationId xmlns:a16="http://schemas.microsoft.com/office/drawing/2014/main" id="{E275468E-2A64-8F07-D8FF-15448FA4D485}"/>
                </a:ext>
              </a:extLst>
            </p:cNvPr>
            <p:cNvSpPr/>
            <p:nvPr/>
          </p:nvSpPr>
          <p:spPr>
            <a:xfrm>
              <a:off x="8104514" y="5944623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0" name="任意多边形: 形状 519">
              <a:extLst>
                <a:ext uri="{FF2B5EF4-FFF2-40B4-BE49-F238E27FC236}">
                  <a16:creationId xmlns:a16="http://schemas.microsoft.com/office/drawing/2014/main" id="{36504CAB-C457-CEDE-2EA9-0E8F2480171F}"/>
                </a:ext>
              </a:extLst>
            </p:cNvPr>
            <p:cNvSpPr/>
            <p:nvPr/>
          </p:nvSpPr>
          <p:spPr>
            <a:xfrm>
              <a:off x="8104514" y="5972373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1" name="任意多边形: 形状 520">
              <a:extLst>
                <a:ext uri="{FF2B5EF4-FFF2-40B4-BE49-F238E27FC236}">
                  <a16:creationId xmlns:a16="http://schemas.microsoft.com/office/drawing/2014/main" id="{2BC1798C-ADD5-0F0D-6C06-B767333812E5}"/>
                </a:ext>
              </a:extLst>
            </p:cNvPr>
            <p:cNvSpPr/>
            <p:nvPr/>
          </p:nvSpPr>
          <p:spPr>
            <a:xfrm>
              <a:off x="8104514" y="6000123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2" name="任意多边形: 形状 521">
              <a:extLst>
                <a:ext uri="{FF2B5EF4-FFF2-40B4-BE49-F238E27FC236}">
                  <a16:creationId xmlns:a16="http://schemas.microsoft.com/office/drawing/2014/main" id="{C4DC33B1-4B45-85EA-DF83-421DA8778694}"/>
                </a:ext>
              </a:extLst>
            </p:cNvPr>
            <p:cNvSpPr/>
            <p:nvPr/>
          </p:nvSpPr>
          <p:spPr>
            <a:xfrm>
              <a:off x="8104514" y="6027873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3" name="任意多边形: 形状 522">
              <a:extLst>
                <a:ext uri="{FF2B5EF4-FFF2-40B4-BE49-F238E27FC236}">
                  <a16:creationId xmlns:a16="http://schemas.microsoft.com/office/drawing/2014/main" id="{1E1CE96F-EC21-3C14-C757-9FF32A0A80D2}"/>
                </a:ext>
              </a:extLst>
            </p:cNvPr>
            <p:cNvSpPr/>
            <p:nvPr/>
          </p:nvSpPr>
          <p:spPr>
            <a:xfrm>
              <a:off x="8104514" y="6055622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4" name="任意多边形: 形状 523">
              <a:extLst>
                <a:ext uri="{FF2B5EF4-FFF2-40B4-BE49-F238E27FC236}">
                  <a16:creationId xmlns:a16="http://schemas.microsoft.com/office/drawing/2014/main" id="{4174429A-DACE-177D-0343-381682CD1DC7}"/>
                </a:ext>
              </a:extLst>
            </p:cNvPr>
            <p:cNvSpPr/>
            <p:nvPr/>
          </p:nvSpPr>
          <p:spPr>
            <a:xfrm>
              <a:off x="8104514" y="6083372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5" name="任意多边形: 形状 524">
              <a:extLst>
                <a:ext uri="{FF2B5EF4-FFF2-40B4-BE49-F238E27FC236}">
                  <a16:creationId xmlns:a16="http://schemas.microsoft.com/office/drawing/2014/main" id="{FFF4E1E6-B549-DADD-4CE5-17CD06D3D3F0}"/>
                </a:ext>
              </a:extLst>
            </p:cNvPr>
            <p:cNvSpPr/>
            <p:nvPr/>
          </p:nvSpPr>
          <p:spPr>
            <a:xfrm>
              <a:off x="8104514" y="6111122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6" name="任意多边形: 形状 525">
              <a:extLst>
                <a:ext uri="{FF2B5EF4-FFF2-40B4-BE49-F238E27FC236}">
                  <a16:creationId xmlns:a16="http://schemas.microsoft.com/office/drawing/2014/main" id="{360906EA-6D4F-AE78-EA58-344F4F0AC275}"/>
                </a:ext>
              </a:extLst>
            </p:cNvPr>
            <p:cNvSpPr/>
            <p:nvPr/>
          </p:nvSpPr>
          <p:spPr>
            <a:xfrm>
              <a:off x="8104514" y="6138872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7" name="任意多边形: 形状 526">
              <a:extLst>
                <a:ext uri="{FF2B5EF4-FFF2-40B4-BE49-F238E27FC236}">
                  <a16:creationId xmlns:a16="http://schemas.microsoft.com/office/drawing/2014/main" id="{EB1D08E4-7443-BF1B-4A4C-27E43B1ECBE1}"/>
                </a:ext>
              </a:extLst>
            </p:cNvPr>
            <p:cNvSpPr/>
            <p:nvPr/>
          </p:nvSpPr>
          <p:spPr>
            <a:xfrm>
              <a:off x="8104514" y="6166622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8" name="任意多边形: 形状 527">
              <a:extLst>
                <a:ext uri="{FF2B5EF4-FFF2-40B4-BE49-F238E27FC236}">
                  <a16:creationId xmlns:a16="http://schemas.microsoft.com/office/drawing/2014/main" id="{29500EDE-F090-4759-B870-93EA35120091}"/>
                </a:ext>
              </a:extLst>
            </p:cNvPr>
            <p:cNvSpPr/>
            <p:nvPr/>
          </p:nvSpPr>
          <p:spPr>
            <a:xfrm>
              <a:off x="8104514" y="6194371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9" name="任意多边形: 形状 528">
              <a:extLst>
                <a:ext uri="{FF2B5EF4-FFF2-40B4-BE49-F238E27FC236}">
                  <a16:creationId xmlns:a16="http://schemas.microsoft.com/office/drawing/2014/main" id="{FA6C35D3-3726-EB4D-2F0C-0618DE6E17DD}"/>
                </a:ext>
              </a:extLst>
            </p:cNvPr>
            <p:cNvSpPr/>
            <p:nvPr/>
          </p:nvSpPr>
          <p:spPr>
            <a:xfrm>
              <a:off x="8104514" y="6222121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0" name="任意多边形: 形状 529">
              <a:extLst>
                <a:ext uri="{FF2B5EF4-FFF2-40B4-BE49-F238E27FC236}">
                  <a16:creationId xmlns:a16="http://schemas.microsoft.com/office/drawing/2014/main" id="{1400C77E-67BA-D72D-0D8D-5239C3ECB073}"/>
                </a:ext>
              </a:extLst>
            </p:cNvPr>
            <p:cNvSpPr/>
            <p:nvPr/>
          </p:nvSpPr>
          <p:spPr>
            <a:xfrm>
              <a:off x="8104514" y="6249871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1" name="任意多边形: 形状 530">
              <a:extLst>
                <a:ext uri="{FF2B5EF4-FFF2-40B4-BE49-F238E27FC236}">
                  <a16:creationId xmlns:a16="http://schemas.microsoft.com/office/drawing/2014/main" id="{8B88B1C3-AFBB-69D3-F481-DAF635E682C3}"/>
                </a:ext>
              </a:extLst>
            </p:cNvPr>
            <p:cNvSpPr/>
            <p:nvPr/>
          </p:nvSpPr>
          <p:spPr>
            <a:xfrm>
              <a:off x="8104514" y="6277621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2" name="任意多边形: 形状 531">
              <a:extLst>
                <a:ext uri="{FF2B5EF4-FFF2-40B4-BE49-F238E27FC236}">
                  <a16:creationId xmlns:a16="http://schemas.microsoft.com/office/drawing/2014/main" id="{FE83EDDC-E48A-0870-B38B-A932E4D066AA}"/>
                </a:ext>
              </a:extLst>
            </p:cNvPr>
            <p:cNvSpPr/>
            <p:nvPr/>
          </p:nvSpPr>
          <p:spPr>
            <a:xfrm>
              <a:off x="8104514" y="6305371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3" name="任意多边形: 形状 532">
              <a:extLst>
                <a:ext uri="{FF2B5EF4-FFF2-40B4-BE49-F238E27FC236}">
                  <a16:creationId xmlns:a16="http://schemas.microsoft.com/office/drawing/2014/main" id="{F2451C62-6414-A4BD-4916-0B2AA3A11916}"/>
                </a:ext>
              </a:extLst>
            </p:cNvPr>
            <p:cNvSpPr/>
            <p:nvPr/>
          </p:nvSpPr>
          <p:spPr>
            <a:xfrm>
              <a:off x="8104514" y="6333120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4" name="任意多边形: 形状 533">
              <a:extLst>
                <a:ext uri="{FF2B5EF4-FFF2-40B4-BE49-F238E27FC236}">
                  <a16:creationId xmlns:a16="http://schemas.microsoft.com/office/drawing/2014/main" id="{8B2FD339-E875-F89E-DA15-8C16F7174DFC}"/>
                </a:ext>
              </a:extLst>
            </p:cNvPr>
            <p:cNvSpPr/>
            <p:nvPr/>
          </p:nvSpPr>
          <p:spPr>
            <a:xfrm>
              <a:off x="8104514" y="6360870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5" name="任意多边形: 形状 534">
              <a:extLst>
                <a:ext uri="{FF2B5EF4-FFF2-40B4-BE49-F238E27FC236}">
                  <a16:creationId xmlns:a16="http://schemas.microsoft.com/office/drawing/2014/main" id="{D85AF188-5009-100D-745F-643B426E4330}"/>
                </a:ext>
              </a:extLst>
            </p:cNvPr>
            <p:cNvSpPr/>
            <p:nvPr/>
          </p:nvSpPr>
          <p:spPr>
            <a:xfrm>
              <a:off x="8104514" y="6388620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6" name="任意多边形: 形状 535">
              <a:extLst>
                <a:ext uri="{FF2B5EF4-FFF2-40B4-BE49-F238E27FC236}">
                  <a16:creationId xmlns:a16="http://schemas.microsoft.com/office/drawing/2014/main" id="{B91EA143-9710-DB26-538C-FD1EE12CBB1F}"/>
                </a:ext>
              </a:extLst>
            </p:cNvPr>
            <p:cNvSpPr/>
            <p:nvPr/>
          </p:nvSpPr>
          <p:spPr>
            <a:xfrm>
              <a:off x="8104514" y="6416370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7" name="任意多边形: 形状 536">
              <a:extLst>
                <a:ext uri="{FF2B5EF4-FFF2-40B4-BE49-F238E27FC236}">
                  <a16:creationId xmlns:a16="http://schemas.microsoft.com/office/drawing/2014/main" id="{E3A8E13D-3E1E-5B7E-F015-F70ED5478DED}"/>
                </a:ext>
              </a:extLst>
            </p:cNvPr>
            <p:cNvSpPr/>
            <p:nvPr/>
          </p:nvSpPr>
          <p:spPr>
            <a:xfrm>
              <a:off x="8104514" y="6444120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8" name="任意多边形: 形状 537">
              <a:extLst>
                <a:ext uri="{FF2B5EF4-FFF2-40B4-BE49-F238E27FC236}">
                  <a16:creationId xmlns:a16="http://schemas.microsoft.com/office/drawing/2014/main" id="{F64FE515-70C8-AD8D-AAC2-3786E25DA278}"/>
                </a:ext>
              </a:extLst>
            </p:cNvPr>
            <p:cNvSpPr/>
            <p:nvPr/>
          </p:nvSpPr>
          <p:spPr>
            <a:xfrm>
              <a:off x="8206599" y="6184140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9" name="任意多边形: 形状 538">
              <a:extLst>
                <a:ext uri="{FF2B5EF4-FFF2-40B4-BE49-F238E27FC236}">
                  <a16:creationId xmlns:a16="http://schemas.microsoft.com/office/drawing/2014/main" id="{0872AB09-906D-0D2B-94FA-8CBC41E0DC3F}"/>
                </a:ext>
              </a:extLst>
            </p:cNvPr>
            <p:cNvSpPr/>
            <p:nvPr/>
          </p:nvSpPr>
          <p:spPr>
            <a:xfrm>
              <a:off x="8206599" y="6211889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0" name="任意多边形: 形状 539">
              <a:extLst>
                <a:ext uri="{FF2B5EF4-FFF2-40B4-BE49-F238E27FC236}">
                  <a16:creationId xmlns:a16="http://schemas.microsoft.com/office/drawing/2014/main" id="{EFDCAB29-C177-A34F-CA37-075F234C9C3C}"/>
                </a:ext>
              </a:extLst>
            </p:cNvPr>
            <p:cNvSpPr/>
            <p:nvPr/>
          </p:nvSpPr>
          <p:spPr>
            <a:xfrm>
              <a:off x="8206599" y="6239639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1" name="任意多边形: 形状 540">
              <a:extLst>
                <a:ext uri="{FF2B5EF4-FFF2-40B4-BE49-F238E27FC236}">
                  <a16:creationId xmlns:a16="http://schemas.microsoft.com/office/drawing/2014/main" id="{91428E1D-7462-D40F-40FC-634ED08D0FEF}"/>
                </a:ext>
              </a:extLst>
            </p:cNvPr>
            <p:cNvSpPr/>
            <p:nvPr/>
          </p:nvSpPr>
          <p:spPr>
            <a:xfrm>
              <a:off x="8206599" y="6267389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2" name="任意多边形: 形状 541">
              <a:extLst>
                <a:ext uri="{FF2B5EF4-FFF2-40B4-BE49-F238E27FC236}">
                  <a16:creationId xmlns:a16="http://schemas.microsoft.com/office/drawing/2014/main" id="{0BB77AB5-F3FB-2EBD-AEAE-20CDC84D4DCF}"/>
                </a:ext>
              </a:extLst>
            </p:cNvPr>
            <p:cNvSpPr/>
            <p:nvPr/>
          </p:nvSpPr>
          <p:spPr>
            <a:xfrm>
              <a:off x="8206599" y="6295139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3" name="任意多边形: 形状 542">
              <a:extLst>
                <a:ext uri="{FF2B5EF4-FFF2-40B4-BE49-F238E27FC236}">
                  <a16:creationId xmlns:a16="http://schemas.microsoft.com/office/drawing/2014/main" id="{15D327C6-F89B-186F-81DB-3D4798501276}"/>
                </a:ext>
              </a:extLst>
            </p:cNvPr>
            <p:cNvSpPr/>
            <p:nvPr/>
          </p:nvSpPr>
          <p:spPr>
            <a:xfrm>
              <a:off x="8258300" y="6098255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4" name="任意多边形: 形状 543">
              <a:extLst>
                <a:ext uri="{FF2B5EF4-FFF2-40B4-BE49-F238E27FC236}">
                  <a16:creationId xmlns:a16="http://schemas.microsoft.com/office/drawing/2014/main" id="{7CB87B2A-791B-5BBA-781B-F5AE422EABA4}"/>
                </a:ext>
              </a:extLst>
            </p:cNvPr>
            <p:cNvSpPr/>
            <p:nvPr/>
          </p:nvSpPr>
          <p:spPr>
            <a:xfrm>
              <a:off x="8258300" y="6126005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5" name="任意多边形: 形状 544">
              <a:extLst>
                <a:ext uri="{FF2B5EF4-FFF2-40B4-BE49-F238E27FC236}">
                  <a16:creationId xmlns:a16="http://schemas.microsoft.com/office/drawing/2014/main" id="{EFBD9194-816F-B4F5-7429-D3D42B08BE66}"/>
                </a:ext>
              </a:extLst>
            </p:cNvPr>
            <p:cNvSpPr/>
            <p:nvPr/>
          </p:nvSpPr>
          <p:spPr>
            <a:xfrm>
              <a:off x="8258300" y="6153754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6" name="任意多边形: 形状 545">
              <a:extLst>
                <a:ext uri="{FF2B5EF4-FFF2-40B4-BE49-F238E27FC236}">
                  <a16:creationId xmlns:a16="http://schemas.microsoft.com/office/drawing/2014/main" id="{FEF5C22D-CF57-2CDE-CC75-C0BBA9A8D174}"/>
                </a:ext>
              </a:extLst>
            </p:cNvPr>
            <p:cNvSpPr/>
            <p:nvPr/>
          </p:nvSpPr>
          <p:spPr>
            <a:xfrm>
              <a:off x="8258300" y="6181504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7" name="任意多边形: 形状 546">
              <a:extLst>
                <a:ext uri="{FF2B5EF4-FFF2-40B4-BE49-F238E27FC236}">
                  <a16:creationId xmlns:a16="http://schemas.microsoft.com/office/drawing/2014/main" id="{F3BED3CB-0CEB-DD75-223D-074D31881315}"/>
                </a:ext>
              </a:extLst>
            </p:cNvPr>
            <p:cNvSpPr/>
            <p:nvPr/>
          </p:nvSpPr>
          <p:spPr>
            <a:xfrm>
              <a:off x="8258300" y="6209254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8" name="任意多边形: 形状 547">
              <a:extLst>
                <a:ext uri="{FF2B5EF4-FFF2-40B4-BE49-F238E27FC236}">
                  <a16:creationId xmlns:a16="http://schemas.microsoft.com/office/drawing/2014/main" id="{BA1C3049-38E6-BC33-26FC-5223CA1BF65A}"/>
                </a:ext>
              </a:extLst>
            </p:cNvPr>
            <p:cNvSpPr/>
            <p:nvPr/>
          </p:nvSpPr>
          <p:spPr>
            <a:xfrm>
              <a:off x="8258300" y="6321106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9" name="任意多边形: 形状 548">
              <a:extLst>
                <a:ext uri="{FF2B5EF4-FFF2-40B4-BE49-F238E27FC236}">
                  <a16:creationId xmlns:a16="http://schemas.microsoft.com/office/drawing/2014/main" id="{079428E8-0A20-A945-8AA6-356CF6D81A9F}"/>
                </a:ext>
              </a:extLst>
            </p:cNvPr>
            <p:cNvSpPr/>
            <p:nvPr/>
          </p:nvSpPr>
          <p:spPr>
            <a:xfrm>
              <a:off x="8258300" y="6348856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0" name="任意多边形: 形状 549">
              <a:extLst>
                <a:ext uri="{FF2B5EF4-FFF2-40B4-BE49-F238E27FC236}">
                  <a16:creationId xmlns:a16="http://schemas.microsoft.com/office/drawing/2014/main" id="{F94E4398-382B-CB74-1E2C-7112E814A974}"/>
                </a:ext>
              </a:extLst>
            </p:cNvPr>
            <p:cNvSpPr/>
            <p:nvPr/>
          </p:nvSpPr>
          <p:spPr>
            <a:xfrm>
              <a:off x="8258300" y="6376605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1" name="任意多边形: 形状 550">
              <a:extLst>
                <a:ext uri="{FF2B5EF4-FFF2-40B4-BE49-F238E27FC236}">
                  <a16:creationId xmlns:a16="http://schemas.microsoft.com/office/drawing/2014/main" id="{6D360E12-E78F-3D15-6527-9C9A31786E45}"/>
                </a:ext>
              </a:extLst>
            </p:cNvPr>
            <p:cNvSpPr/>
            <p:nvPr/>
          </p:nvSpPr>
          <p:spPr>
            <a:xfrm>
              <a:off x="8258300" y="6404355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2" name="任意多边形: 形状 551">
              <a:extLst>
                <a:ext uri="{FF2B5EF4-FFF2-40B4-BE49-F238E27FC236}">
                  <a16:creationId xmlns:a16="http://schemas.microsoft.com/office/drawing/2014/main" id="{5FBD5A46-C459-9E55-78EF-2FE2B8FD881E}"/>
                </a:ext>
              </a:extLst>
            </p:cNvPr>
            <p:cNvSpPr/>
            <p:nvPr/>
          </p:nvSpPr>
          <p:spPr>
            <a:xfrm>
              <a:off x="8258300" y="6432105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3" name="任意多边形: 形状 552">
              <a:extLst>
                <a:ext uri="{FF2B5EF4-FFF2-40B4-BE49-F238E27FC236}">
                  <a16:creationId xmlns:a16="http://schemas.microsoft.com/office/drawing/2014/main" id="{37D8EC21-CC24-30F0-D959-B335B795E270}"/>
                </a:ext>
              </a:extLst>
            </p:cNvPr>
            <p:cNvSpPr/>
            <p:nvPr/>
          </p:nvSpPr>
          <p:spPr>
            <a:xfrm>
              <a:off x="8104514" y="6474660"/>
              <a:ext cx="144717" cy="13487"/>
            </a:xfrm>
            <a:custGeom>
              <a:avLst/>
              <a:gdLst>
                <a:gd name="connsiteX0" fmla="*/ 0 w 144717"/>
                <a:gd name="connsiteY0" fmla="*/ 0 h 13487"/>
                <a:gd name="connsiteX1" fmla="*/ 144717 w 144717"/>
                <a:gd name="connsiteY1" fmla="*/ 0 h 13487"/>
                <a:gd name="connsiteX2" fmla="*/ 144717 w 144717"/>
                <a:gd name="connsiteY2" fmla="*/ 13487 h 13487"/>
                <a:gd name="connsiteX3" fmla="*/ 0 w 144717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717" h="13487">
                  <a:moveTo>
                    <a:pt x="0" y="0"/>
                  </a:moveTo>
                  <a:lnTo>
                    <a:pt x="144717" y="0"/>
                  </a:lnTo>
                  <a:lnTo>
                    <a:pt x="144717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4" name="任意多边形: 形状 553">
              <a:extLst>
                <a:ext uri="{FF2B5EF4-FFF2-40B4-BE49-F238E27FC236}">
                  <a16:creationId xmlns:a16="http://schemas.microsoft.com/office/drawing/2014/main" id="{27681386-D483-B9A7-ED34-0D64F00D5AA7}"/>
                </a:ext>
              </a:extLst>
            </p:cNvPr>
            <p:cNvSpPr/>
            <p:nvPr/>
          </p:nvSpPr>
          <p:spPr>
            <a:xfrm>
              <a:off x="8104514" y="6502410"/>
              <a:ext cx="144717" cy="13487"/>
            </a:xfrm>
            <a:custGeom>
              <a:avLst/>
              <a:gdLst>
                <a:gd name="connsiteX0" fmla="*/ 0 w 144717"/>
                <a:gd name="connsiteY0" fmla="*/ 0 h 13487"/>
                <a:gd name="connsiteX1" fmla="*/ 144717 w 144717"/>
                <a:gd name="connsiteY1" fmla="*/ 0 h 13487"/>
                <a:gd name="connsiteX2" fmla="*/ 144717 w 144717"/>
                <a:gd name="connsiteY2" fmla="*/ 13487 h 13487"/>
                <a:gd name="connsiteX3" fmla="*/ 0 w 144717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717" h="13487">
                  <a:moveTo>
                    <a:pt x="0" y="0"/>
                  </a:moveTo>
                  <a:lnTo>
                    <a:pt x="144717" y="0"/>
                  </a:lnTo>
                  <a:lnTo>
                    <a:pt x="144717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5" name="任意多边形: 形状 554">
              <a:extLst>
                <a:ext uri="{FF2B5EF4-FFF2-40B4-BE49-F238E27FC236}">
                  <a16:creationId xmlns:a16="http://schemas.microsoft.com/office/drawing/2014/main" id="{803BDD12-547D-7856-062C-64354F5740EB}"/>
                </a:ext>
              </a:extLst>
            </p:cNvPr>
            <p:cNvSpPr/>
            <p:nvPr/>
          </p:nvSpPr>
          <p:spPr>
            <a:xfrm>
              <a:off x="8104514" y="6530159"/>
              <a:ext cx="144717" cy="13487"/>
            </a:xfrm>
            <a:custGeom>
              <a:avLst/>
              <a:gdLst>
                <a:gd name="connsiteX0" fmla="*/ 0 w 144717"/>
                <a:gd name="connsiteY0" fmla="*/ 0 h 13487"/>
                <a:gd name="connsiteX1" fmla="*/ 144717 w 144717"/>
                <a:gd name="connsiteY1" fmla="*/ 0 h 13487"/>
                <a:gd name="connsiteX2" fmla="*/ 144717 w 144717"/>
                <a:gd name="connsiteY2" fmla="*/ 13487 h 13487"/>
                <a:gd name="connsiteX3" fmla="*/ 0 w 144717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717" h="13487">
                  <a:moveTo>
                    <a:pt x="0" y="0"/>
                  </a:moveTo>
                  <a:lnTo>
                    <a:pt x="144717" y="0"/>
                  </a:lnTo>
                  <a:lnTo>
                    <a:pt x="144717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6" name="任意多边形: 形状 555">
              <a:extLst>
                <a:ext uri="{FF2B5EF4-FFF2-40B4-BE49-F238E27FC236}">
                  <a16:creationId xmlns:a16="http://schemas.microsoft.com/office/drawing/2014/main" id="{B45C79A1-C1E0-F92D-DD3D-52806147509F}"/>
                </a:ext>
              </a:extLst>
            </p:cNvPr>
            <p:cNvSpPr/>
            <p:nvPr/>
          </p:nvSpPr>
          <p:spPr>
            <a:xfrm>
              <a:off x="8104514" y="6557909"/>
              <a:ext cx="144717" cy="13487"/>
            </a:xfrm>
            <a:custGeom>
              <a:avLst/>
              <a:gdLst>
                <a:gd name="connsiteX0" fmla="*/ 0 w 144717"/>
                <a:gd name="connsiteY0" fmla="*/ 0 h 13487"/>
                <a:gd name="connsiteX1" fmla="*/ 144717 w 144717"/>
                <a:gd name="connsiteY1" fmla="*/ 0 h 13487"/>
                <a:gd name="connsiteX2" fmla="*/ 144717 w 144717"/>
                <a:gd name="connsiteY2" fmla="*/ 13487 h 13487"/>
                <a:gd name="connsiteX3" fmla="*/ 0 w 144717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717" h="13487">
                  <a:moveTo>
                    <a:pt x="0" y="0"/>
                  </a:moveTo>
                  <a:lnTo>
                    <a:pt x="144717" y="0"/>
                  </a:lnTo>
                  <a:lnTo>
                    <a:pt x="144717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7" name="任意多边形: 形状 556">
              <a:extLst>
                <a:ext uri="{FF2B5EF4-FFF2-40B4-BE49-F238E27FC236}">
                  <a16:creationId xmlns:a16="http://schemas.microsoft.com/office/drawing/2014/main" id="{3F59374A-E4BE-B8FF-DA14-08D39B0BB8F5}"/>
                </a:ext>
              </a:extLst>
            </p:cNvPr>
            <p:cNvSpPr/>
            <p:nvPr/>
          </p:nvSpPr>
          <p:spPr>
            <a:xfrm>
              <a:off x="8104514" y="6585659"/>
              <a:ext cx="144717" cy="13487"/>
            </a:xfrm>
            <a:custGeom>
              <a:avLst/>
              <a:gdLst>
                <a:gd name="connsiteX0" fmla="*/ 0 w 144717"/>
                <a:gd name="connsiteY0" fmla="*/ 0 h 13487"/>
                <a:gd name="connsiteX1" fmla="*/ 144717 w 144717"/>
                <a:gd name="connsiteY1" fmla="*/ 0 h 13487"/>
                <a:gd name="connsiteX2" fmla="*/ 144717 w 144717"/>
                <a:gd name="connsiteY2" fmla="*/ 13487 h 13487"/>
                <a:gd name="connsiteX3" fmla="*/ 0 w 144717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717" h="13487">
                  <a:moveTo>
                    <a:pt x="0" y="0"/>
                  </a:moveTo>
                  <a:lnTo>
                    <a:pt x="144717" y="0"/>
                  </a:lnTo>
                  <a:lnTo>
                    <a:pt x="144717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8" name="任意多边形: 形状 557">
              <a:extLst>
                <a:ext uri="{FF2B5EF4-FFF2-40B4-BE49-F238E27FC236}">
                  <a16:creationId xmlns:a16="http://schemas.microsoft.com/office/drawing/2014/main" id="{06F516B5-4AC1-44AB-FB58-A3434533E861}"/>
                </a:ext>
              </a:extLst>
            </p:cNvPr>
            <p:cNvSpPr/>
            <p:nvPr/>
          </p:nvSpPr>
          <p:spPr>
            <a:xfrm>
              <a:off x="8545100" y="6372730"/>
              <a:ext cx="23254" cy="198744"/>
            </a:xfrm>
            <a:custGeom>
              <a:avLst/>
              <a:gdLst>
                <a:gd name="connsiteX0" fmla="*/ 0 w 23254"/>
                <a:gd name="connsiteY0" fmla="*/ 0 h 198744"/>
                <a:gd name="connsiteX1" fmla="*/ 23254 w 23254"/>
                <a:gd name="connsiteY1" fmla="*/ 0 h 198744"/>
                <a:gd name="connsiteX2" fmla="*/ 23254 w 23254"/>
                <a:gd name="connsiteY2" fmla="*/ 198744 h 198744"/>
                <a:gd name="connsiteX3" fmla="*/ 0 w 23254"/>
                <a:gd name="connsiteY3" fmla="*/ 198744 h 19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54" h="198744">
                  <a:moveTo>
                    <a:pt x="0" y="0"/>
                  </a:moveTo>
                  <a:lnTo>
                    <a:pt x="23254" y="0"/>
                  </a:lnTo>
                  <a:lnTo>
                    <a:pt x="23254" y="198744"/>
                  </a:lnTo>
                  <a:lnTo>
                    <a:pt x="0" y="19874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9" name="任意多边形: 形状 558">
              <a:extLst>
                <a:ext uri="{FF2B5EF4-FFF2-40B4-BE49-F238E27FC236}">
                  <a16:creationId xmlns:a16="http://schemas.microsoft.com/office/drawing/2014/main" id="{F4CE37C2-4CFA-1C97-80F7-75E64AE05C15}"/>
                </a:ext>
              </a:extLst>
            </p:cNvPr>
            <p:cNvSpPr/>
            <p:nvPr/>
          </p:nvSpPr>
          <p:spPr>
            <a:xfrm>
              <a:off x="8377129" y="6256615"/>
              <a:ext cx="8371" cy="428881"/>
            </a:xfrm>
            <a:custGeom>
              <a:avLst/>
              <a:gdLst>
                <a:gd name="connsiteX0" fmla="*/ 0 w 8371"/>
                <a:gd name="connsiteY0" fmla="*/ 0 h 428881"/>
                <a:gd name="connsiteX1" fmla="*/ 8371 w 8371"/>
                <a:gd name="connsiteY1" fmla="*/ 0 h 428881"/>
                <a:gd name="connsiteX2" fmla="*/ 8371 w 8371"/>
                <a:gd name="connsiteY2" fmla="*/ 428881 h 428881"/>
                <a:gd name="connsiteX3" fmla="*/ 0 w 8371"/>
                <a:gd name="connsiteY3" fmla="*/ 428881 h 428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1" h="428881">
                  <a:moveTo>
                    <a:pt x="0" y="0"/>
                  </a:moveTo>
                  <a:lnTo>
                    <a:pt x="8371" y="0"/>
                  </a:lnTo>
                  <a:lnTo>
                    <a:pt x="8371" y="428881"/>
                  </a:lnTo>
                  <a:lnTo>
                    <a:pt x="0" y="42888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0" name="任意多边形: 形状 559">
              <a:extLst>
                <a:ext uri="{FF2B5EF4-FFF2-40B4-BE49-F238E27FC236}">
                  <a16:creationId xmlns:a16="http://schemas.microsoft.com/office/drawing/2014/main" id="{F3DC636D-0CDD-23B2-83F2-C08DFA5DB360}"/>
                </a:ext>
              </a:extLst>
            </p:cNvPr>
            <p:cNvSpPr/>
            <p:nvPr/>
          </p:nvSpPr>
          <p:spPr>
            <a:xfrm>
              <a:off x="8426194" y="6383349"/>
              <a:ext cx="9689" cy="302224"/>
            </a:xfrm>
            <a:custGeom>
              <a:avLst/>
              <a:gdLst>
                <a:gd name="connsiteX0" fmla="*/ 0 w 9689"/>
                <a:gd name="connsiteY0" fmla="*/ 0 h 302224"/>
                <a:gd name="connsiteX1" fmla="*/ 9689 w 9689"/>
                <a:gd name="connsiteY1" fmla="*/ 0 h 302224"/>
                <a:gd name="connsiteX2" fmla="*/ 9689 w 9689"/>
                <a:gd name="connsiteY2" fmla="*/ 302225 h 302224"/>
                <a:gd name="connsiteX3" fmla="*/ 0 w 9689"/>
                <a:gd name="connsiteY3" fmla="*/ 302225 h 302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89" h="302224">
                  <a:moveTo>
                    <a:pt x="0" y="0"/>
                  </a:moveTo>
                  <a:lnTo>
                    <a:pt x="9689" y="0"/>
                  </a:lnTo>
                  <a:lnTo>
                    <a:pt x="9689" y="302225"/>
                  </a:lnTo>
                  <a:lnTo>
                    <a:pt x="0" y="3022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1" name="任意多边形: 形状 560">
              <a:extLst>
                <a:ext uri="{FF2B5EF4-FFF2-40B4-BE49-F238E27FC236}">
                  <a16:creationId xmlns:a16="http://schemas.microsoft.com/office/drawing/2014/main" id="{E65B3B6A-1405-663F-A367-C5E05BF262E9}"/>
                </a:ext>
              </a:extLst>
            </p:cNvPr>
            <p:cNvSpPr/>
            <p:nvPr/>
          </p:nvSpPr>
          <p:spPr>
            <a:xfrm>
              <a:off x="8475338" y="6402107"/>
              <a:ext cx="9069" cy="283388"/>
            </a:xfrm>
            <a:custGeom>
              <a:avLst/>
              <a:gdLst>
                <a:gd name="connsiteX0" fmla="*/ 0 w 9069"/>
                <a:gd name="connsiteY0" fmla="*/ 0 h 283388"/>
                <a:gd name="connsiteX1" fmla="*/ 9069 w 9069"/>
                <a:gd name="connsiteY1" fmla="*/ 0 h 283388"/>
                <a:gd name="connsiteX2" fmla="*/ 9069 w 9069"/>
                <a:gd name="connsiteY2" fmla="*/ 283389 h 283388"/>
                <a:gd name="connsiteX3" fmla="*/ 0 w 9069"/>
                <a:gd name="connsiteY3" fmla="*/ 283389 h 283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69" h="283388">
                  <a:moveTo>
                    <a:pt x="0" y="0"/>
                  </a:moveTo>
                  <a:lnTo>
                    <a:pt x="9069" y="0"/>
                  </a:lnTo>
                  <a:lnTo>
                    <a:pt x="9069" y="283389"/>
                  </a:lnTo>
                  <a:lnTo>
                    <a:pt x="0" y="28338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2" name="任意多边形: 形状 561">
              <a:extLst>
                <a:ext uri="{FF2B5EF4-FFF2-40B4-BE49-F238E27FC236}">
                  <a16:creationId xmlns:a16="http://schemas.microsoft.com/office/drawing/2014/main" id="{6DDCF4E3-4845-A9AC-4B9C-EB044FA993D8}"/>
                </a:ext>
              </a:extLst>
            </p:cNvPr>
            <p:cNvSpPr/>
            <p:nvPr/>
          </p:nvSpPr>
          <p:spPr>
            <a:xfrm>
              <a:off x="8431078" y="6274830"/>
              <a:ext cx="48755" cy="9611"/>
            </a:xfrm>
            <a:custGeom>
              <a:avLst/>
              <a:gdLst>
                <a:gd name="connsiteX0" fmla="*/ 0 w 48755"/>
                <a:gd name="connsiteY0" fmla="*/ 0 h 9611"/>
                <a:gd name="connsiteX1" fmla="*/ 48756 w 48755"/>
                <a:gd name="connsiteY1" fmla="*/ 0 h 9611"/>
                <a:gd name="connsiteX2" fmla="*/ 48756 w 48755"/>
                <a:gd name="connsiteY2" fmla="*/ 9612 h 9611"/>
                <a:gd name="connsiteX3" fmla="*/ 0 w 48755"/>
                <a:gd name="connsiteY3" fmla="*/ 9612 h 9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755" h="9611">
                  <a:moveTo>
                    <a:pt x="0" y="0"/>
                  </a:moveTo>
                  <a:lnTo>
                    <a:pt x="48756" y="0"/>
                  </a:lnTo>
                  <a:lnTo>
                    <a:pt x="48756" y="9612"/>
                  </a:lnTo>
                  <a:lnTo>
                    <a:pt x="0" y="96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3" name="任意多边形: 形状 562">
              <a:extLst>
                <a:ext uri="{FF2B5EF4-FFF2-40B4-BE49-F238E27FC236}">
                  <a16:creationId xmlns:a16="http://schemas.microsoft.com/office/drawing/2014/main" id="{B6E894F5-487F-611B-911A-AE4EDDEF989F}"/>
                </a:ext>
              </a:extLst>
            </p:cNvPr>
            <p:cNvSpPr/>
            <p:nvPr/>
          </p:nvSpPr>
          <p:spPr>
            <a:xfrm>
              <a:off x="8431078" y="6297077"/>
              <a:ext cx="48755" cy="9611"/>
            </a:xfrm>
            <a:custGeom>
              <a:avLst/>
              <a:gdLst>
                <a:gd name="connsiteX0" fmla="*/ 0 w 48755"/>
                <a:gd name="connsiteY0" fmla="*/ 0 h 9611"/>
                <a:gd name="connsiteX1" fmla="*/ 48756 w 48755"/>
                <a:gd name="connsiteY1" fmla="*/ 0 h 9611"/>
                <a:gd name="connsiteX2" fmla="*/ 48756 w 48755"/>
                <a:gd name="connsiteY2" fmla="*/ 9612 h 9611"/>
                <a:gd name="connsiteX3" fmla="*/ 0 w 48755"/>
                <a:gd name="connsiteY3" fmla="*/ 9612 h 9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755" h="9611">
                  <a:moveTo>
                    <a:pt x="0" y="0"/>
                  </a:moveTo>
                  <a:lnTo>
                    <a:pt x="48756" y="0"/>
                  </a:lnTo>
                  <a:lnTo>
                    <a:pt x="48756" y="9612"/>
                  </a:lnTo>
                  <a:lnTo>
                    <a:pt x="0" y="96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4" name="任意多边形: 形状 563">
              <a:extLst>
                <a:ext uri="{FF2B5EF4-FFF2-40B4-BE49-F238E27FC236}">
                  <a16:creationId xmlns:a16="http://schemas.microsoft.com/office/drawing/2014/main" id="{1B49E23F-729B-7A4F-9DCF-ECDDF07D0F94}"/>
                </a:ext>
              </a:extLst>
            </p:cNvPr>
            <p:cNvSpPr/>
            <p:nvPr/>
          </p:nvSpPr>
          <p:spPr>
            <a:xfrm>
              <a:off x="8431078" y="6319400"/>
              <a:ext cx="48755" cy="9611"/>
            </a:xfrm>
            <a:custGeom>
              <a:avLst/>
              <a:gdLst>
                <a:gd name="connsiteX0" fmla="*/ 0 w 48755"/>
                <a:gd name="connsiteY0" fmla="*/ 0 h 9611"/>
                <a:gd name="connsiteX1" fmla="*/ 48756 w 48755"/>
                <a:gd name="connsiteY1" fmla="*/ 0 h 9611"/>
                <a:gd name="connsiteX2" fmla="*/ 48756 w 48755"/>
                <a:gd name="connsiteY2" fmla="*/ 9612 h 9611"/>
                <a:gd name="connsiteX3" fmla="*/ 0 w 48755"/>
                <a:gd name="connsiteY3" fmla="*/ 9612 h 9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755" h="9611">
                  <a:moveTo>
                    <a:pt x="0" y="0"/>
                  </a:moveTo>
                  <a:lnTo>
                    <a:pt x="48756" y="0"/>
                  </a:lnTo>
                  <a:lnTo>
                    <a:pt x="48756" y="9612"/>
                  </a:lnTo>
                  <a:lnTo>
                    <a:pt x="0" y="96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5" name="任意多边形: 形状 564">
              <a:extLst>
                <a:ext uri="{FF2B5EF4-FFF2-40B4-BE49-F238E27FC236}">
                  <a16:creationId xmlns:a16="http://schemas.microsoft.com/office/drawing/2014/main" id="{ED501066-6F41-3462-8E38-613E88C8A589}"/>
                </a:ext>
              </a:extLst>
            </p:cNvPr>
            <p:cNvSpPr/>
            <p:nvPr/>
          </p:nvSpPr>
          <p:spPr>
            <a:xfrm>
              <a:off x="8431078" y="6341724"/>
              <a:ext cx="48755" cy="9611"/>
            </a:xfrm>
            <a:custGeom>
              <a:avLst/>
              <a:gdLst>
                <a:gd name="connsiteX0" fmla="*/ 0 w 48755"/>
                <a:gd name="connsiteY0" fmla="*/ 0 h 9611"/>
                <a:gd name="connsiteX1" fmla="*/ 48756 w 48755"/>
                <a:gd name="connsiteY1" fmla="*/ 0 h 9611"/>
                <a:gd name="connsiteX2" fmla="*/ 48756 w 48755"/>
                <a:gd name="connsiteY2" fmla="*/ 9612 h 9611"/>
                <a:gd name="connsiteX3" fmla="*/ 0 w 48755"/>
                <a:gd name="connsiteY3" fmla="*/ 9612 h 9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755" h="9611">
                  <a:moveTo>
                    <a:pt x="0" y="0"/>
                  </a:moveTo>
                  <a:lnTo>
                    <a:pt x="48756" y="0"/>
                  </a:lnTo>
                  <a:lnTo>
                    <a:pt x="48756" y="9612"/>
                  </a:lnTo>
                  <a:lnTo>
                    <a:pt x="0" y="96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6" name="任意多边形: 形状 565">
              <a:extLst>
                <a:ext uri="{FF2B5EF4-FFF2-40B4-BE49-F238E27FC236}">
                  <a16:creationId xmlns:a16="http://schemas.microsoft.com/office/drawing/2014/main" id="{84EF122A-3FEC-2EA4-7F8C-C61C782E0AAE}"/>
                </a:ext>
              </a:extLst>
            </p:cNvPr>
            <p:cNvSpPr/>
            <p:nvPr/>
          </p:nvSpPr>
          <p:spPr>
            <a:xfrm>
              <a:off x="8759502" y="6367691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7" name="任意多边形: 形状 566">
              <a:extLst>
                <a:ext uri="{FF2B5EF4-FFF2-40B4-BE49-F238E27FC236}">
                  <a16:creationId xmlns:a16="http://schemas.microsoft.com/office/drawing/2014/main" id="{1BFC008E-ADEB-9514-6AA4-BF19928274E9}"/>
                </a:ext>
              </a:extLst>
            </p:cNvPr>
            <p:cNvSpPr/>
            <p:nvPr/>
          </p:nvSpPr>
          <p:spPr>
            <a:xfrm>
              <a:off x="8759502" y="6385674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8" name="任意多边形: 形状 567">
              <a:extLst>
                <a:ext uri="{FF2B5EF4-FFF2-40B4-BE49-F238E27FC236}">
                  <a16:creationId xmlns:a16="http://schemas.microsoft.com/office/drawing/2014/main" id="{9D510497-B01D-9E8D-32C8-2D49BC9EA02D}"/>
                </a:ext>
              </a:extLst>
            </p:cNvPr>
            <p:cNvSpPr/>
            <p:nvPr/>
          </p:nvSpPr>
          <p:spPr>
            <a:xfrm>
              <a:off x="8900344" y="6394588"/>
              <a:ext cx="46508" cy="8836"/>
            </a:xfrm>
            <a:custGeom>
              <a:avLst/>
              <a:gdLst>
                <a:gd name="connsiteX0" fmla="*/ 0 w 46508"/>
                <a:gd name="connsiteY0" fmla="*/ 0 h 8836"/>
                <a:gd name="connsiteX1" fmla="*/ 46508 w 46508"/>
                <a:gd name="connsiteY1" fmla="*/ 0 h 8836"/>
                <a:gd name="connsiteX2" fmla="*/ 46508 w 46508"/>
                <a:gd name="connsiteY2" fmla="*/ 8837 h 8836"/>
                <a:gd name="connsiteX3" fmla="*/ 0 w 46508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8836">
                  <a:moveTo>
                    <a:pt x="0" y="0"/>
                  </a:moveTo>
                  <a:lnTo>
                    <a:pt x="46508" y="0"/>
                  </a:lnTo>
                  <a:lnTo>
                    <a:pt x="46508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9" name="任意多边形: 形状 568">
              <a:extLst>
                <a:ext uri="{FF2B5EF4-FFF2-40B4-BE49-F238E27FC236}">
                  <a16:creationId xmlns:a16="http://schemas.microsoft.com/office/drawing/2014/main" id="{AA37B6B3-8A21-8183-912E-47927E1DB05B}"/>
                </a:ext>
              </a:extLst>
            </p:cNvPr>
            <p:cNvSpPr/>
            <p:nvPr/>
          </p:nvSpPr>
          <p:spPr>
            <a:xfrm>
              <a:off x="8900344" y="6412572"/>
              <a:ext cx="46508" cy="8836"/>
            </a:xfrm>
            <a:custGeom>
              <a:avLst/>
              <a:gdLst>
                <a:gd name="connsiteX0" fmla="*/ 0 w 46508"/>
                <a:gd name="connsiteY0" fmla="*/ 0 h 8836"/>
                <a:gd name="connsiteX1" fmla="*/ 46508 w 46508"/>
                <a:gd name="connsiteY1" fmla="*/ 0 h 8836"/>
                <a:gd name="connsiteX2" fmla="*/ 46508 w 46508"/>
                <a:gd name="connsiteY2" fmla="*/ 8837 h 8836"/>
                <a:gd name="connsiteX3" fmla="*/ 0 w 46508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8836">
                  <a:moveTo>
                    <a:pt x="0" y="0"/>
                  </a:moveTo>
                  <a:lnTo>
                    <a:pt x="46508" y="0"/>
                  </a:lnTo>
                  <a:lnTo>
                    <a:pt x="46508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0" name="任意多边形: 形状 569">
              <a:extLst>
                <a:ext uri="{FF2B5EF4-FFF2-40B4-BE49-F238E27FC236}">
                  <a16:creationId xmlns:a16="http://schemas.microsoft.com/office/drawing/2014/main" id="{7D7F93E1-09C6-60DE-4844-0DE1E66019E8}"/>
                </a:ext>
              </a:extLst>
            </p:cNvPr>
            <p:cNvSpPr/>
            <p:nvPr/>
          </p:nvSpPr>
          <p:spPr>
            <a:xfrm>
              <a:off x="8975299" y="6412494"/>
              <a:ext cx="60072" cy="8836"/>
            </a:xfrm>
            <a:custGeom>
              <a:avLst/>
              <a:gdLst>
                <a:gd name="connsiteX0" fmla="*/ 0 w 60072"/>
                <a:gd name="connsiteY0" fmla="*/ 0 h 8836"/>
                <a:gd name="connsiteX1" fmla="*/ 60073 w 60072"/>
                <a:gd name="connsiteY1" fmla="*/ 0 h 8836"/>
                <a:gd name="connsiteX2" fmla="*/ 60073 w 60072"/>
                <a:gd name="connsiteY2" fmla="*/ 8837 h 8836"/>
                <a:gd name="connsiteX3" fmla="*/ 0 w 60072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2" h="8836">
                  <a:moveTo>
                    <a:pt x="0" y="0"/>
                  </a:moveTo>
                  <a:lnTo>
                    <a:pt x="60073" y="0"/>
                  </a:lnTo>
                  <a:lnTo>
                    <a:pt x="60073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1" name="任意多边形: 形状 570">
              <a:extLst>
                <a:ext uri="{FF2B5EF4-FFF2-40B4-BE49-F238E27FC236}">
                  <a16:creationId xmlns:a16="http://schemas.microsoft.com/office/drawing/2014/main" id="{D613AB94-9602-C3C3-9482-CDB0EAD5B9D0}"/>
                </a:ext>
              </a:extLst>
            </p:cNvPr>
            <p:cNvSpPr/>
            <p:nvPr/>
          </p:nvSpPr>
          <p:spPr>
            <a:xfrm>
              <a:off x="8975299" y="6430477"/>
              <a:ext cx="60072" cy="8836"/>
            </a:xfrm>
            <a:custGeom>
              <a:avLst/>
              <a:gdLst>
                <a:gd name="connsiteX0" fmla="*/ 0 w 60072"/>
                <a:gd name="connsiteY0" fmla="*/ 0 h 8836"/>
                <a:gd name="connsiteX1" fmla="*/ 60073 w 60072"/>
                <a:gd name="connsiteY1" fmla="*/ 0 h 8836"/>
                <a:gd name="connsiteX2" fmla="*/ 60073 w 60072"/>
                <a:gd name="connsiteY2" fmla="*/ 8837 h 8836"/>
                <a:gd name="connsiteX3" fmla="*/ 0 w 60072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2" h="8836">
                  <a:moveTo>
                    <a:pt x="0" y="0"/>
                  </a:moveTo>
                  <a:lnTo>
                    <a:pt x="60073" y="0"/>
                  </a:lnTo>
                  <a:lnTo>
                    <a:pt x="60073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2" name="任意多边形: 形状 571">
              <a:extLst>
                <a:ext uri="{FF2B5EF4-FFF2-40B4-BE49-F238E27FC236}">
                  <a16:creationId xmlns:a16="http://schemas.microsoft.com/office/drawing/2014/main" id="{17ECF817-14C0-A822-B30C-7A68ED6FFA17}"/>
                </a:ext>
              </a:extLst>
            </p:cNvPr>
            <p:cNvSpPr/>
            <p:nvPr/>
          </p:nvSpPr>
          <p:spPr>
            <a:xfrm>
              <a:off x="9065370" y="6432182"/>
              <a:ext cx="68831" cy="8836"/>
            </a:xfrm>
            <a:custGeom>
              <a:avLst/>
              <a:gdLst>
                <a:gd name="connsiteX0" fmla="*/ 0 w 68831"/>
                <a:gd name="connsiteY0" fmla="*/ 0 h 8836"/>
                <a:gd name="connsiteX1" fmla="*/ 68832 w 68831"/>
                <a:gd name="connsiteY1" fmla="*/ 0 h 8836"/>
                <a:gd name="connsiteX2" fmla="*/ 68832 w 68831"/>
                <a:gd name="connsiteY2" fmla="*/ 8837 h 8836"/>
                <a:gd name="connsiteX3" fmla="*/ 0 w 68831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831" h="8836">
                  <a:moveTo>
                    <a:pt x="0" y="0"/>
                  </a:moveTo>
                  <a:lnTo>
                    <a:pt x="68832" y="0"/>
                  </a:lnTo>
                  <a:lnTo>
                    <a:pt x="68832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3" name="任意多边形: 形状 572">
              <a:extLst>
                <a:ext uri="{FF2B5EF4-FFF2-40B4-BE49-F238E27FC236}">
                  <a16:creationId xmlns:a16="http://schemas.microsoft.com/office/drawing/2014/main" id="{0457012F-0959-4A2C-28EE-6330F19F803F}"/>
                </a:ext>
              </a:extLst>
            </p:cNvPr>
            <p:cNvSpPr/>
            <p:nvPr/>
          </p:nvSpPr>
          <p:spPr>
            <a:xfrm>
              <a:off x="9065370" y="6450088"/>
              <a:ext cx="68831" cy="8836"/>
            </a:xfrm>
            <a:custGeom>
              <a:avLst/>
              <a:gdLst>
                <a:gd name="connsiteX0" fmla="*/ 0 w 68831"/>
                <a:gd name="connsiteY0" fmla="*/ 0 h 8836"/>
                <a:gd name="connsiteX1" fmla="*/ 68832 w 68831"/>
                <a:gd name="connsiteY1" fmla="*/ 0 h 8836"/>
                <a:gd name="connsiteX2" fmla="*/ 68832 w 68831"/>
                <a:gd name="connsiteY2" fmla="*/ 8837 h 8836"/>
                <a:gd name="connsiteX3" fmla="*/ 0 w 68831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831" h="8836">
                  <a:moveTo>
                    <a:pt x="0" y="0"/>
                  </a:moveTo>
                  <a:lnTo>
                    <a:pt x="68832" y="0"/>
                  </a:lnTo>
                  <a:lnTo>
                    <a:pt x="68832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4" name="任意多边形: 形状 573">
              <a:extLst>
                <a:ext uri="{FF2B5EF4-FFF2-40B4-BE49-F238E27FC236}">
                  <a16:creationId xmlns:a16="http://schemas.microsoft.com/office/drawing/2014/main" id="{5C95DB30-5E5C-7394-779E-231CEF6F113F}"/>
                </a:ext>
              </a:extLst>
            </p:cNvPr>
            <p:cNvSpPr/>
            <p:nvPr/>
          </p:nvSpPr>
          <p:spPr>
            <a:xfrm>
              <a:off x="8759502" y="6403580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5" name="任意多边形: 形状 574">
              <a:extLst>
                <a:ext uri="{FF2B5EF4-FFF2-40B4-BE49-F238E27FC236}">
                  <a16:creationId xmlns:a16="http://schemas.microsoft.com/office/drawing/2014/main" id="{65AD95CB-DE1F-5128-B9D6-7D5E5A6DFF36}"/>
                </a:ext>
              </a:extLst>
            </p:cNvPr>
            <p:cNvSpPr/>
            <p:nvPr/>
          </p:nvSpPr>
          <p:spPr>
            <a:xfrm>
              <a:off x="8759502" y="6421486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6" name="任意多边形: 形状 575">
              <a:extLst>
                <a:ext uri="{FF2B5EF4-FFF2-40B4-BE49-F238E27FC236}">
                  <a16:creationId xmlns:a16="http://schemas.microsoft.com/office/drawing/2014/main" id="{CF3CFD86-0147-C191-BDD0-EB870B1A4AA3}"/>
                </a:ext>
              </a:extLst>
            </p:cNvPr>
            <p:cNvSpPr/>
            <p:nvPr/>
          </p:nvSpPr>
          <p:spPr>
            <a:xfrm>
              <a:off x="8759502" y="6439469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7" name="任意多边形: 形状 576">
              <a:extLst>
                <a:ext uri="{FF2B5EF4-FFF2-40B4-BE49-F238E27FC236}">
                  <a16:creationId xmlns:a16="http://schemas.microsoft.com/office/drawing/2014/main" id="{01825592-41D6-AA13-CB02-FE728DDF09DC}"/>
                </a:ext>
              </a:extLst>
            </p:cNvPr>
            <p:cNvSpPr/>
            <p:nvPr/>
          </p:nvSpPr>
          <p:spPr>
            <a:xfrm>
              <a:off x="8759502" y="6457374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8" name="任意多边形: 形状 577">
              <a:extLst>
                <a:ext uri="{FF2B5EF4-FFF2-40B4-BE49-F238E27FC236}">
                  <a16:creationId xmlns:a16="http://schemas.microsoft.com/office/drawing/2014/main" id="{F4A63586-C540-3F3F-E87F-BE9F238B350D}"/>
                </a:ext>
              </a:extLst>
            </p:cNvPr>
            <p:cNvSpPr/>
            <p:nvPr/>
          </p:nvSpPr>
          <p:spPr>
            <a:xfrm>
              <a:off x="8759502" y="6475280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9" name="任意多边形: 形状 578">
              <a:extLst>
                <a:ext uri="{FF2B5EF4-FFF2-40B4-BE49-F238E27FC236}">
                  <a16:creationId xmlns:a16="http://schemas.microsoft.com/office/drawing/2014/main" id="{4CE70541-E06E-EB80-01CC-D717C87959D4}"/>
                </a:ext>
              </a:extLst>
            </p:cNvPr>
            <p:cNvSpPr/>
            <p:nvPr/>
          </p:nvSpPr>
          <p:spPr>
            <a:xfrm>
              <a:off x="8759502" y="6493263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0" name="任意多边形: 形状 579">
              <a:extLst>
                <a:ext uri="{FF2B5EF4-FFF2-40B4-BE49-F238E27FC236}">
                  <a16:creationId xmlns:a16="http://schemas.microsoft.com/office/drawing/2014/main" id="{E55541F9-ED03-CDBF-A912-784AB396C9F5}"/>
                </a:ext>
              </a:extLst>
            </p:cNvPr>
            <p:cNvSpPr/>
            <p:nvPr/>
          </p:nvSpPr>
          <p:spPr>
            <a:xfrm>
              <a:off x="8759502" y="6511169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1" name="任意多边形: 形状 580">
              <a:extLst>
                <a:ext uri="{FF2B5EF4-FFF2-40B4-BE49-F238E27FC236}">
                  <a16:creationId xmlns:a16="http://schemas.microsoft.com/office/drawing/2014/main" id="{D66D649A-C816-7F04-93DE-B49F1EED14F6}"/>
                </a:ext>
              </a:extLst>
            </p:cNvPr>
            <p:cNvSpPr/>
            <p:nvPr/>
          </p:nvSpPr>
          <p:spPr>
            <a:xfrm>
              <a:off x="8759502" y="6529074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2" name="任意多边形: 形状 581">
              <a:extLst>
                <a:ext uri="{FF2B5EF4-FFF2-40B4-BE49-F238E27FC236}">
                  <a16:creationId xmlns:a16="http://schemas.microsoft.com/office/drawing/2014/main" id="{F9F319D6-6F63-10C2-61D0-F2C37F87DCF1}"/>
                </a:ext>
              </a:extLst>
            </p:cNvPr>
            <p:cNvSpPr/>
            <p:nvPr/>
          </p:nvSpPr>
          <p:spPr>
            <a:xfrm>
              <a:off x="8609669" y="6640306"/>
              <a:ext cx="290675" cy="10309"/>
            </a:xfrm>
            <a:custGeom>
              <a:avLst/>
              <a:gdLst>
                <a:gd name="connsiteX0" fmla="*/ 0 w 290675"/>
                <a:gd name="connsiteY0" fmla="*/ 0 h 10309"/>
                <a:gd name="connsiteX1" fmla="*/ 290675 w 290675"/>
                <a:gd name="connsiteY1" fmla="*/ 0 h 10309"/>
                <a:gd name="connsiteX2" fmla="*/ 290675 w 290675"/>
                <a:gd name="connsiteY2" fmla="*/ 10309 h 10309"/>
                <a:gd name="connsiteX3" fmla="*/ 0 w 290675"/>
                <a:gd name="connsiteY3" fmla="*/ 10309 h 10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0675" h="10309">
                  <a:moveTo>
                    <a:pt x="0" y="0"/>
                  </a:moveTo>
                  <a:lnTo>
                    <a:pt x="290675" y="0"/>
                  </a:lnTo>
                  <a:lnTo>
                    <a:pt x="290675" y="10309"/>
                  </a:lnTo>
                  <a:lnTo>
                    <a:pt x="0" y="1030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3" name="任意多边形: 形状 582">
              <a:extLst>
                <a:ext uri="{FF2B5EF4-FFF2-40B4-BE49-F238E27FC236}">
                  <a16:creationId xmlns:a16="http://schemas.microsoft.com/office/drawing/2014/main" id="{FA4AE680-F093-DD91-43E5-76CA0C88018C}"/>
                </a:ext>
              </a:extLst>
            </p:cNvPr>
            <p:cNvSpPr/>
            <p:nvPr/>
          </p:nvSpPr>
          <p:spPr>
            <a:xfrm>
              <a:off x="8609669" y="6664878"/>
              <a:ext cx="290675" cy="10309"/>
            </a:xfrm>
            <a:custGeom>
              <a:avLst/>
              <a:gdLst>
                <a:gd name="connsiteX0" fmla="*/ 0 w 290675"/>
                <a:gd name="connsiteY0" fmla="*/ 0 h 10309"/>
                <a:gd name="connsiteX1" fmla="*/ 290675 w 290675"/>
                <a:gd name="connsiteY1" fmla="*/ 0 h 10309"/>
                <a:gd name="connsiteX2" fmla="*/ 290675 w 290675"/>
                <a:gd name="connsiteY2" fmla="*/ 10309 h 10309"/>
                <a:gd name="connsiteX3" fmla="*/ 0 w 290675"/>
                <a:gd name="connsiteY3" fmla="*/ 10309 h 10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0675" h="10309">
                  <a:moveTo>
                    <a:pt x="0" y="0"/>
                  </a:moveTo>
                  <a:lnTo>
                    <a:pt x="290675" y="0"/>
                  </a:lnTo>
                  <a:lnTo>
                    <a:pt x="290675" y="10309"/>
                  </a:lnTo>
                  <a:lnTo>
                    <a:pt x="0" y="1030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609" name="组合 608">
            <a:extLst>
              <a:ext uri="{FF2B5EF4-FFF2-40B4-BE49-F238E27FC236}">
                <a16:creationId xmlns:a16="http://schemas.microsoft.com/office/drawing/2014/main" id="{152FE67F-9F07-04E2-CF48-F1D4E7B1DD29}"/>
              </a:ext>
            </a:extLst>
          </p:cNvPr>
          <p:cNvGrpSpPr/>
          <p:nvPr/>
        </p:nvGrpSpPr>
        <p:grpSpPr>
          <a:xfrm>
            <a:off x="3890883" y="4787541"/>
            <a:ext cx="4470200" cy="545803"/>
            <a:chOff x="322748" y="3665374"/>
            <a:chExt cx="5680529" cy="1027864"/>
          </a:xfrm>
        </p:grpSpPr>
        <p:sp>
          <p:nvSpPr>
            <p:cNvPr id="611" name="圆角矩形 107">
              <a:extLst>
                <a:ext uri="{FF2B5EF4-FFF2-40B4-BE49-F238E27FC236}">
                  <a16:creationId xmlns:a16="http://schemas.microsoft.com/office/drawing/2014/main" id="{AF305D64-B34A-B071-7ADF-25C5B7D1E356}"/>
                </a:ext>
              </a:extLst>
            </p:cNvPr>
            <p:cNvSpPr/>
            <p:nvPr/>
          </p:nvSpPr>
          <p:spPr>
            <a:xfrm>
              <a:off x="322748" y="3665374"/>
              <a:ext cx="5680529" cy="1027864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bg1"/>
                </a:gs>
                <a:gs pos="100000">
                  <a:srgbClr val="D1D1D1"/>
                </a:gs>
              </a:gsLst>
              <a:lin ang="5400000" scaled="0"/>
            </a:gradFill>
            <a:ln>
              <a:noFill/>
            </a:ln>
            <a:effectLst>
              <a:outerShdw blurRad="127000" dist="508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12" name="圆角矩形 108">
              <a:extLst>
                <a:ext uri="{FF2B5EF4-FFF2-40B4-BE49-F238E27FC236}">
                  <a16:creationId xmlns:a16="http://schemas.microsoft.com/office/drawing/2014/main" id="{8F861E3E-20E7-CD7B-96A1-E14A4B27573F}"/>
                </a:ext>
              </a:extLst>
            </p:cNvPr>
            <p:cNvSpPr/>
            <p:nvPr/>
          </p:nvSpPr>
          <p:spPr>
            <a:xfrm>
              <a:off x="410953" y="3785998"/>
              <a:ext cx="5488820" cy="784227"/>
            </a:xfrm>
            <a:prstGeom prst="roundRect">
              <a:avLst>
                <a:gd name="adj" fmla="val 50000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590" name="任意多边形: 形状 589">
            <a:extLst>
              <a:ext uri="{FF2B5EF4-FFF2-40B4-BE49-F238E27FC236}">
                <a16:creationId xmlns:a16="http://schemas.microsoft.com/office/drawing/2014/main" id="{ED30C9F0-C733-53A9-35B0-93FA26DC7620}"/>
              </a:ext>
            </a:extLst>
          </p:cNvPr>
          <p:cNvSpPr/>
          <p:nvPr/>
        </p:nvSpPr>
        <p:spPr>
          <a:xfrm>
            <a:off x="73720" y="-2161603"/>
            <a:ext cx="12044560" cy="12044560"/>
          </a:xfrm>
          <a:custGeom>
            <a:avLst/>
            <a:gdLst>
              <a:gd name="connsiteX0" fmla="*/ 4307773 w 8615546"/>
              <a:gd name="connsiteY0" fmla="*/ 0 h 8615546"/>
              <a:gd name="connsiteX1" fmla="*/ 8615546 w 8615546"/>
              <a:gd name="connsiteY1" fmla="*/ 4307773 h 8615546"/>
              <a:gd name="connsiteX2" fmla="*/ 8615545 w 8615546"/>
              <a:gd name="connsiteY2" fmla="*/ 4307773 h 8615546"/>
              <a:gd name="connsiteX3" fmla="*/ 4307772 w 8615546"/>
              <a:gd name="connsiteY3" fmla="*/ 8615546 h 8615546"/>
              <a:gd name="connsiteX4" fmla="*/ 4307773 w 8615546"/>
              <a:gd name="connsiteY4" fmla="*/ 8615545 h 8615546"/>
              <a:gd name="connsiteX5" fmla="*/ 5605 w 8615546"/>
              <a:gd name="connsiteY5" fmla="*/ 4529449 h 8615546"/>
              <a:gd name="connsiteX6" fmla="*/ 0 w 8615546"/>
              <a:gd name="connsiteY6" fmla="*/ 4307773 h 8615546"/>
              <a:gd name="connsiteX7" fmla="*/ 5605 w 8615546"/>
              <a:gd name="connsiteY7" fmla="*/ 4086096 h 8615546"/>
              <a:gd name="connsiteX8" fmla="*/ 4307773 w 8615546"/>
              <a:gd name="connsiteY8" fmla="*/ 0 h 8615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615546" h="8615546">
                <a:moveTo>
                  <a:pt x="4307773" y="0"/>
                </a:moveTo>
                <a:cubicBezTo>
                  <a:pt x="6686890" y="0"/>
                  <a:pt x="8615546" y="1928656"/>
                  <a:pt x="8615546" y="4307773"/>
                </a:cubicBezTo>
                <a:lnTo>
                  <a:pt x="8615545" y="4307773"/>
                </a:lnTo>
                <a:cubicBezTo>
                  <a:pt x="8615545" y="6686890"/>
                  <a:pt x="6686889" y="8615546"/>
                  <a:pt x="4307772" y="8615546"/>
                </a:cubicBezTo>
                <a:lnTo>
                  <a:pt x="4307773" y="8615545"/>
                </a:lnTo>
                <a:cubicBezTo>
                  <a:pt x="2003004" y="8615545"/>
                  <a:pt x="120981" y="6805547"/>
                  <a:pt x="5605" y="4529449"/>
                </a:cubicBezTo>
                <a:lnTo>
                  <a:pt x="0" y="4307773"/>
                </a:lnTo>
                <a:lnTo>
                  <a:pt x="5605" y="4086096"/>
                </a:lnTo>
                <a:cubicBezTo>
                  <a:pt x="120981" y="1809999"/>
                  <a:pt x="2003004" y="0"/>
                  <a:pt x="4307773" y="0"/>
                </a:cubicBezTo>
                <a:close/>
              </a:path>
            </a:pathLst>
          </a:custGeom>
          <a:noFill/>
          <a:ln w="12700">
            <a:solidFill>
              <a:schemeClr val="bg1">
                <a:lumMod val="8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altLang="zh-CN" sz="1350" dirty="0">
                <a:cs typeface="+mn-ea"/>
                <a:sym typeface="+mn-lt"/>
              </a:rPr>
              <a:t>3</a:t>
            </a:r>
            <a:endParaRPr lang="zh-CN" altLang="en-US" sz="1350" dirty="0">
              <a:cs typeface="+mn-ea"/>
              <a:sym typeface="+mn-lt"/>
            </a:endParaRPr>
          </a:p>
        </p:txBody>
      </p:sp>
      <p:grpSp>
        <p:nvGrpSpPr>
          <p:cNvPr id="591" name="组合 590">
            <a:extLst>
              <a:ext uri="{FF2B5EF4-FFF2-40B4-BE49-F238E27FC236}">
                <a16:creationId xmlns:a16="http://schemas.microsoft.com/office/drawing/2014/main" id="{522ECE05-EF9A-F7B4-42BD-A3A631B52C17}"/>
              </a:ext>
            </a:extLst>
          </p:cNvPr>
          <p:cNvGrpSpPr/>
          <p:nvPr/>
        </p:nvGrpSpPr>
        <p:grpSpPr>
          <a:xfrm>
            <a:off x="745668" y="-1381297"/>
            <a:ext cx="10588840" cy="10588840"/>
            <a:chOff x="819388" y="-1381297"/>
            <a:chExt cx="10588840" cy="10588840"/>
          </a:xfrm>
        </p:grpSpPr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9FDF382A-9DA4-96A0-542E-8507C03FF8E7}"/>
                </a:ext>
              </a:extLst>
            </p:cNvPr>
            <p:cNvSpPr/>
            <p:nvPr/>
          </p:nvSpPr>
          <p:spPr>
            <a:xfrm>
              <a:off x="2156827" y="-152216"/>
              <a:ext cx="8025786" cy="8025786"/>
            </a:xfrm>
            <a:custGeom>
              <a:avLst/>
              <a:gdLst>
                <a:gd name="connsiteX0" fmla="*/ 4307773 w 8615546"/>
                <a:gd name="connsiteY0" fmla="*/ 0 h 8615546"/>
                <a:gd name="connsiteX1" fmla="*/ 8615546 w 8615546"/>
                <a:gd name="connsiteY1" fmla="*/ 4307773 h 8615546"/>
                <a:gd name="connsiteX2" fmla="*/ 8615545 w 8615546"/>
                <a:gd name="connsiteY2" fmla="*/ 4307773 h 8615546"/>
                <a:gd name="connsiteX3" fmla="*/ 4307772 w 8615546"/>
                <a:gd name="connsiteY3" fmla="*/ 8615546 h 8615546"/>
                <a:gd name="connsiteX4" fmla="*/ 4307773 w 8615546"/>
                <a:gd name="connsiteY4" fmla="*/ 8615545 h 8615546"/>
                <a:gd name="connsiteX5" fmla="*/ 5605 w 8615546"/>
                <a:gd name="connsiteY5" fmla="*/ 4529449 h 8615546"/>
                <a:gd name="connsiteX6" fmla="*/ 0 w 8615546"/>
                <a:gd name="connsiteY6" fmla="*/ 4307773 h 8615546"/>
                <a:gd name="connsiteX7" fmla="*/ 5605 w 8615546"/>
                <a:gd name="connsiteY7" fmla="*/ 4086096 h 8615546"/>
                <a:gd name="connsiteX8" fmla="*/ 4307773 w 8615546"/>
                <a:gd name="connsiteY8" fmla="*/ 0 h 8615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615546" h="8615546">
                  <a:moveTo>
                    <a:pt x="4307773" y="0"/>
                  </a:moveTo>
                  <a:cubicBezTo>
                    <a:pt x="6686890" y="0"/>
                    <a:pt x="8615546" y="1928656"/>
                    <a:pt x="8615546" y="4307773"/>
                  </a:cubicBezTo>
                  <a:lnTo>
                    <a:pt x="8615545" y="4307773"/>
                  </a:lnTo>
                  <a:cubicBezTo>
                    <a:pt x="8615545" y="6686890"/>
                    <a:pt x="6686889" y="8615546"/>
                    <a:pt x="4307772" y="8615546"/>
                  </a:cubicBezTo>
                  <a:lnTo>
                    <a:pt x="4307773" y="8615545"/>
                  </a:lnTo>
                  <a:cubicBezTo>
                    <a:pt x="2003004" y="8615545"/>
                    <a:pt x="120981" y="6805547"/>
                    <a:pt x="5605" y="4529449"/>
                  </a:cubicBezTo>
                  <a:lnTo>
                    <a:pt x="0" y="4307773"/>
                  </a:lnTo>
                  <a:lnTo>
                    <a:pt x="5605" y="4086096"/>
                  </a:lnTo>
                  <a:cubicBezTo>
                    <a:pt x="120981" y="1809999"/>
                    <a:pt x="2003004" y="0"/>
                    <a:pt x="4307773" y="0"/>
                  </a:cubicBezTo>
                  <a:close/>
                </a:path>
              </a:pathLst>
            </a:custGeom>
            <a:noFill/>
            <a:ln w="76200">
              <a:solidFill>
                <a:srgbClr val="D9001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r>
                <a:rPr lang="en-US" altLang="zh-CN" sz="1350" dirty="0">
                  <a:cs typeface="+mn-ea"/>
                  <a:sym typeface="+mn-lt"/>
                </a:rPr>
                <a:t>3</a:t>
              </a:r>
              <a:endParaRPr lang="zh-CN" altLang="en-US" sz="1350" dirty="0">
                <a:cs typeface="+mn-ea"/>
                <a:sym typeface="+mn-lt"/>
              </a:endParaRPr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:a16="http://schemas.microsoft.com/office/drawing/2014/main" id="{9F647C48-9D3B-938C-F7B7-1A4D8D789C1F}"/>
                </a:ext>
              </a:extLst>
            </p:cNvPr>
            <p:cNvSpPr/>
            <p:nvPr/>
          </p:nvSpPr>
          <p:spPr>
            <a:xfrm>
              <a:off x="819388" y="-1381297"/>
              <a:ext cx="10588840" cy="10588840"/>
            </a:xfrm>
            <a:custGeom>
              <a:avLst/>
              <a:gdLst>
                <a:gd name="connsiteX0" fmla="*/ 5294420 w 10588840"/>
                <a:gd name="connsiteY0" fmla="*/ 0 h 10588840"/>
                <a:gd name="connsiteX1" fmla="*/ 10588840 w 10588840"/>
                <a:gd name="connsiteY1" fmla="*/ 5294420 h 10588840"/>
                <a:gd name="connsiteX2" fmla="*/ 5294420 w 10588840"/>
                <a:gd name="connsiteY2" fmla="*/ 10588840 h 10588840"/>
                <a:gd name="connsiteX3" fmla="*/ 0 w 10588840"/>
                <a:gd name="connsiteY3" fmla="*/ 5294420 h 10588840"/>
                <a:gd name="connsiteX4" fmla="*/ 5294420 w 10588840"/>
                <a:gd name="connsiteY4" fmla="*/ 0 h 10588840"/>
                <a:gd name="connsiteX5" fmla="*/ 5350332 w 10588840"/>
                <a:gd name="connsiteY5" fmla="*/ 948715 h 10588840"/>
                <a:gd name="connsiteX6" fmla="*/ 1048164 w 10588840"/>
                <a:gd name="connsiteY6" fmla="*/ 5034811 h 10588840"/>
                <a:gd name="connsiteX7" fmla="*/ 1042559 w 10588840"/>
                <a:gd name="connsiteY7" fmla="*/ 5256488 h 10588840"/>
                <a:gd name="connsiteX8" fmla="*/ 1042559 w 10588840"/>
                <a:gd name="connsiteY8" fmla="*/ 5256487 h 10588840"/>
                <a:gd name="connsiteX9" fmla="*/ 1042559 w 10588840"/>
                <a:gd name="connsiteY9" fmla="*/ 5256488 h 10588840"/>
                <a:gd name="connsiteX10" fmla="*/ 1042559 w 10588840"/>
                <a:gd name="connsiteY10" fmla="*/ 5256488 h 10588840"/>
                <a:gd name="connsiteX11" fmla="*/ 1048164 w 10588840"/>
                <a:gd name="connsiteY11" fmla="*/ 5478164 h 10588840"/>
                <a:gd name="connsiteX12" fmla="*/ 5350332 w 10588840"/>
                <a:gd name="connsiteY12" fmla="*/ 9564260 h 10588840"/>
                <a:gd name="connsiteX13" fmla="*/ 5350331 w 10588840"/>
                <a:gd name="connsiteY13" fmla="*/ 9564261 h 10588840"/>
                <a:gd name="connsiteX14" fmla="*/ 9658104 w 10588840"/>
                <a:gd name="connsiteY14" fmla="*/ 5256488 h 10588840"/>
                <a:gd name="connsiteX15" fmla="*/ 9658105 w 10588840"/>
                <a:gd name="connsiteY15" fmla="*/ 5256488 h 10588840"/>
                <a:gd name="connsiteX16" fmla="*/ 5350332 w 10588840"/>
                <a:gd name="connsiteY16" fmla="*/ 948715 h 10588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88840" h="10588840">
                  <a:moveTo>
                    <a:pt x="5294420" y="0"/>
                  </a:moveTo>
                  <a:cubicBezTo>
                    <a:pt x="8218447" y="0"/>
                    <a:pt x="10588840" y="2370393"/>
                    <a:pt x="10588840" y="5294420"/>
                  </a:cubicBezTo>
                  <a:cubicBezTo>
                    <a:pt x="10588840" y="8218447"/>
                    <a:pt x="8218447" y="10588840"/>
                    <a:pt x="5294420" y="10588840"/>
                  </a:cubicBezTo>
                  <a:cubicBezTo>
                    <a:pt x="2370393" y="10588840"/>
                    <a:pt x="0" y="8218447"/>
                    <a:pt x="0" y="5294420"/>
                  </a:cubicBezTo>
                  <a:cubicBezTo>
                    <a:pt x="0" y="2370393"/>
                    <a:pt x="2370393" y="0"/>
                    <a:pt x="5294420" y="0"/>
                  </a:cubicBezTo>
                  <a:close/>
                  <a:moveTo>
                    <a:pt x="5350332" y="948715"/>
                  </a:moveTo>
                  <a:cubicBezTo>
                    <a:pt x="3045563" y="948715"/>
                    <a:pt x="1163540" y="2758714"/>
                    <a:pt x="1048164" y="5034811"/>
                  </a:cubicBezTo>
                  <a:lnTo>
                    <a:pt x="1042559" y="5256488"/>
                  </a:lnTo>
                  <a:lnTo>
                    <a:pt x="1042559" y="5256487"/>
                  </a:lnTo>
                  <a:lnTo>
                    <a:pt x="1042559" y="5256488"/>
                  </a:lnTo>
                  <a:lnTo>
                    <a:pt x="1042559" y="5256488"/>
                  </a:lnTo>
                  <a:lnTo>
                    <a:pt x="1048164" y="5478164"/>
                  </a:lnTo>
                  <a:cubicBezTo>
                    <a:pt x="1163540" y="7754262"/>
                    <a:pt x="3045563" y="9564260"/>
                    <a:pt x="5350332" y="9564260"/>
                  </a:cubicBezTo>
                  <a:lnTo>
                    <a:pt x="5350331" y="9564261"/>
                  </a:lnTo>
                  <a:cubicBezTo>
                    <a:pt x="7729448" y="9564261"/>
                    <a:pt x="9658104" y="7635605"/>
                    <a:pt x="9658104" y="5256488"/>
                  </a:cubicBezTo>
                  <a:lnTo>
                    <a:pt x="9658105" y="5256488"/>
                  </a:lnTo>
                  <a:cubicBezTo>
                    <a:pt x="9658105" y="2877371"/>
                    <a:pt x="7729449" y="948715"/>
                    <a:pt x="5350332" y="948715"/>
                  </a:cubicBezTo>
                  <a:close/>
                </a:path>
              </a:pathLst>
            </a:custGeom>
            <a:gradFill>
              <a:gsLst>
                <a:gs pos="3300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 w="38100">
              <a:noFill/>
            </a:ln>
            <a:effectLst>
              <a:outerShdw blurRad="254000" algn="tl" rotWithShape="0">
                <a:prstClr val="black">
                  <a:alpha val="1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r>
                <a:rPr lang="en-US" altLang="zh-CN" sz="1350" dirty="0">
                  <a:cs typeface="+mn-ea"/>
                  <a:sym typeface="+mn-lt"/>
                </a:rPr>
                <a:t>3</a:t>
              </a:r>
              <a:endParaRPr lang="zh-CN" altLang="en-US" sz="1350" dirty="0">
                <a:cs typeface="+mn-ea"/>
                <a:sym typeface="+mn-lt"/>
              </a:endParaRPr>
            </a:p>
          </p:txBody>
        </p:sp>
      </p:grpSp>
      <p:grpSp>
        <p:nvGrpSpPr>
          <p:cNvPr id="7" name="组合 6">
            <a:extLst>
              <a:ext uri="{FF2B5EF4-FFF2-40B4-BE49-F238E27FC236}">
                <a16:creationId xmlns:a16="http://schemas.microsoft.com/office/drawing/2014/main" id="{09A27D4B-823D-DAC2-FE85-8E17019A694D}"/>
              </a:ext>
            </a:extLst>
          </p:cNvPr>
          <p:cNvGrpSpPr/>
          <p:nvPr/>
        </p:nvGrpSpPr>
        <p:grpSpPr>
          <a:xfrm>
            <a:off x="4715423" y="993789"/>
            <a:ext cx="2761154" cy="646333"/>
            <a:chOff x="1308108" y="5662402"/>
            <a:chExt cx="2761154" cy="646333"/>
          </a:xfrm>
        </p:grpSpPr>
        <p:grpSp>
          <p:nvGrpSpPr>
            <p:cNvPr id="3" name="组合 2"/>
            <p:cNvGrpSpPr/>
            <p:nvPr/>
          </p:nvGrpSpPr>
          <p:grpSpPr>
            <a:xfrm>
              <a:off x="1308108" y="5662404"/>
              <a:ext cx="597163" cy="646331"/>
              <a:chOff x="1308108" y="5662404"/>
              <a:chExt cx="597163" cy="646331"/>
            </a:xfrm>
          </p:grpSpPr>
          <p:sp>
            <p:nvSpPr>
              <p:cNvPr id="14" name="圆角矩形 13"/>
              <p:cNvSpPr/>
              <p:nvPr/>
            </p:nvSpPr>
            <p:spPr>
              <a:xfrm rot="5400000">
                <a:off x="1308001" y="5686989"/>
                <a:ext cx="597377" cy="597163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0">
                    <a:srgbClr val="8E040D"/>
                  </a:gs>
                  <a:gs pos="100000">
                    <a:srgbClr val="E40613"/>
                  </a:gs>
                </a:gsLst>
                <a:lin ang="10800000" scaled="0"/>
              </a:gradFill>
              <a:ln w="12700">
                <a:gradFill>
                  <a:gsLst>
                    <a:gs pos="0">
                      <a:srgbClr val="E30613"/>
                    </a:gs>
                    <a:gs pos="100000">
                      <a:srgbClr val="81040B"/>
                    </a:gs>
                  </a:gsLst>
                  <a:lin ang="5400000" scaled="1"/>
                </a:gradFill>
              </a:ln>
              <a:effectLst>
                <a:outerShdw blurRad="254000" dist="1270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" name="文本框 20"/>
              <p:cNvSpPr txBox="1"/>
              <p:nvPr/>
            </p:nvSpPr>
            <p:spPr>
              <a:xfrm flipH="1">
                <a:off x="1385930" y="5662404"/>
                <a:ext cx="441146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3600" b="1" dirty="0">
                    <a:solidFill>
                      <a:schemeClr val="bg1"/>
                    </a:solidFill>
                    <a:cs typeface="+mn-ea"/>
                    <a:sym typeface="+mn-lt"/>
                  </a:rPr>
                  <a:t>2</a:t>
                </a:r>
                <a:endParaRPr lang="zh-CN" altLang="en-US" sz="40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4" name="组合 3"/>
            <p:cNvGrpSpPr/>
            <p:nvPr/>
          </p:nvGrpSpPr>
          <p:grpSpPr>
            <a:xfrm>
              <a:off x="2029438" y="5662404"/>
              <a:ext cx="597163" cy="646331"/>
              <a:chOff x="2029438" y="5662404"/>
              <a:chExt cx="597163" cy="646331"/>
            </a:xfrm>
          </p:grpSpPr>
          <p:sp>
            <p:nvSpPr>
              <p:cNvPr id="15" name="圆角矩形 14"/>
              <p:cNvSpPr/>
              <p:nvPr/>
            </p:nvSpPr>
            <p:spPr>
              <a:xfrm rot="5400000">
                <a:off x="2029331" y="5686989"/>
                <a:ext cx="597377" cy="597163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0">
                    <a:srgbClr val="8E040D"/>
                  </a:gs>
                  <a:gs pos="100000">
                    <a:srgbClr val="E40613"/>
                  </a:gs>
                </a:gsLst>
                <a:lin ang="10800000" scaled="0"/>
              </a:gradFill>
              <a:ln w="12700">
                <a:gradFill>
                  <a:gsLst>
                    <a:gs pos="0">
                      <a:srgbClr val="E30613"/>
                    </a:gs>
                    <a:gs pos="100000">
                      <a:srgbClr val="81040B"/>
                    </a:gs>
                  </a:gsLst>
                  <a:lin ang="5400000" scaled="1"/>
                </a:gradFill>
              </a:ln>
              <a:effectLst>
                <a:outerShdw blurRad="254000" dist="1270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" name="文本框 21"/>
              <p:cNvSpPr txBox="1"/>
              <p:nvPr/>
            </p:nvSpPr>
            <p:spPr>
              <a:xfrm flipH="1">
                <a:off x="2115585" y="5662404"/>
                <a:ext cx="441146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3600" b="1" dirty="0">
                    <a:solidFill>
                      <a:schemeClr val="bg1"/>
                    </a:solidFill>
                    <a:cs typeface="+mn-ea"/>
                    <a:sym typeface="+mn-lt"/>
                  </a:rPr>
                  <a:t>0</a:t>
                </a:r>
                <a:endParaRPr lang="zh-CN" altLang="en-US" sz="40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5" name="组合 4"/>
            <p:cNvGrpSpPr/>
            <p:nvPr/>
          </p:nvGrpSpPr>
          <p:grpSpPr>
            <a:xfrm>
              <a:off x="2750769" y="5662403"/>
              <a:ext cx="597163" cy="646331"/>
              <a:chOff x="2750769" y="5662403"/>
              <a:chExt cx="597163" cy="646331"/>
            </a:xfrm>
          </p:grpSpPr>
          <p:sp>
            <p:nvSpPr>
              <p:cNvPr id="16" name="圆角矩形 15"/>
              <p:cNvSpPr/>
              <p:nvPr/>
            </p:nvSpPr>
            <p:spPr>
              <a:xfrm rot="5400000">
                <a:off x="2750662" y="5686989"/>
                <a:ext cx="597377" cy="597163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0">
                    <a:srgbClr val="8E040D"/>
                  </a:gs>
                  <a:gs pos="100000">
                    <a:srgbClr val="E40613"/>
                  </a:gs>
                </a:gsLst>
                <a:lin ang="10800000" scaled="0"/>
              </a:gradFill>
              <a:ln w="12700">
                <a:gradFill>
                  <a:gsLst>
                    <a:gs pos="0">
                      <a:srgbClr val="E30613"/>
                    </a:gs>
                    <a:gs pos="100000">
                      <a:srgbClr val="81040B"/>
                    </a:gs>
                  </a:gsLst>
                  <a:lin ang="5400000" scaled="1"/>
                </a:gradFill>
              </a:ln>
              <a:effectLst>
                <a:outerShdw blurRad="254000" dist="1270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" name="文本框 22"/>
              <p:cNvSpPr txBox="1"/>
              <p:nvPr/>
            </p:nvSpPr>
            <p:spPr>
              <a:xfrm flipH="1">
                <a:off x="2826315" y="5662403"/>
                <a:ext cx="441146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3600" b="1" dirty="0">
                    <a:solidFill>
                      <a:schemeClr val="bg1"/>
                    </a:solidFill>
                    <a:cs typeface="+mn-ea"/>
                    <a:sym typeface="+mn-lt"/>
                  </a:rPr>
                  <a:t>2</a:t>
                </a:r>
                <a:endParaRPr lang="zh-CN" altLang="en-US" sz="40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6" name="组合 5"/>
            <p:cNvGrpSpPr/>
            <p:nvPr/>
          </p:nvGrpSpPr>
          <p:grpSpPr>
            <a:xfrm>
              <a:off x="3472099" y="5662402"/>
              <a:ext cx="597163" cy="646331"/>
              <a:chOff x="3472099" y="5662402"/>
              <a:chExt cx="597163" cy="646331"/>
            </a:xfrm>
          </p:grpSpPr>
          <p:sp>
            <p:nvSpPr>
              <p:cNvPr id="17" name="圆角矩形 16"/>
              <p:cNvSpPr/>
              <p:nvPr/>
            </p:nvSpPr>
            <p:spPr>
              <a:xfrm rot="5400000">
                <a:off x="3471992" y="5686989"/>
                <a:ext cx="597377" cy="597163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0">
                    <a:srgbClr val="8E040D"/>
                  </a:gs>
                  <a:gs pos="100000">
                    <a:srgbClr val="E40613"/>
                  </a:gs>
                </a:gsLst>
                <a:lin ang="10800000" scaled="0"/>
              </a:gradFill>
              <a:ln w="12700">
                <a:gradFill>
                  <a:gsLst>
                    <a:gs pos="0">
                      <a:srgbClr val="E30613"/>
                    </a:gs>
                    <a:gs pos="100000">
                      <a:srgbClr val="81040B"/>
                    </a:gs>
                  </a:gsLst>
                  <a:lin ang="5400000" scaled="1"/>
                </a:gradFill>
              </a:ln>
              <a:effectLst>
                <a:outerShdw blurRad="254000" dist="1270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" name="文本框 23"/>
              <p:cNvSpPr txBox="1"/>
              <p:nvPr/>
            </p:nvSpPr>
            <p:spPr>
              <a:xfrm flipH="1">
                <a:off x="3540861" y="5662402"/>
                <a:ext cx="508473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3600" b="1" dirty="0">
                    <a:solidFill>
                      <a:schemeClr val="bg1"/>
                    </a:solidFill>
                    <a:cs typeface="+mn-ea"/>
                    <a:sym typeface="+mn-lt"/>
                  </a:rPr>
                  <a:t>X</a:t>
                </a:r>
                <a:endParaRPr lang="zh-CN" altLang="en-US" sz="40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</p:grpSp>
      <p:sp>
        <p:nvSpPr>
          <p:cNvPr id="27" name="文本框 26" descr="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"/>
          <p:cNvSpPr txBox="1"/>
          <p:nvPr/>
        </p:nvSpPr>
        <p:spPr>
          <a:xfrm>
            <a:off x="3002845" y="1788073"/>
            <a:ext cx="3129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1218565">
              <a:defRPr/>
            </a:pPr>
            <a:r>
              <a:rPr lang="zh-CN" altLang="en-US" dirty="0">
                <a:sym typeface="+mn-lt"/>
              </a:rPr>
              <a:t>  </a:t>
            </a:r>
            <a:endParaRPr lang="en-US" altLang="zh-CN" dirty="0">
              <a:sym typeface="+mn-lt"/>
            </a:endParaRPr>
          </a:p>
        </p:txBody>
      </p:sp>
      <p:sp>
        <p:nvSpPr>
          <p:cNvPr id="52" name="文本框 51">
            <a:extLst>
              <a:ext uri="{FF2B5EF4-FFF2-40B4-BE49-F238E27FC236}">
                <a16:creationId xmlns:a16="http://schemas.microsoft.com/office/drawing/2014/main" id="{423B146F-8019-93F2-C813-4C3A7A66779D}"/>
              </a:ext>
            </a:extLst>
          </p:cNvPr>
          <p:cNvSpPr txBox="1"/>
          <p:nvPr/>
        </p:nvSpPr>
        <p:spPr>
          <a:xfrm>
            <a:off x="2585884" y="2191221"/>
            <a:ext cx="7055848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8000" b="1" dirty="0"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100000">
                      <a:schemeClr val="tx1">
                        <a:lumMod val="95000"/>
                        <a:lumOff val="5000"/>
                      </a:schemeClr>
                    </a:gs>
                  </a:gsLst>
                  <a:lin ang="5400000" scaled="0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  <a:sym typeface="+mn-lt"/>
              </a:rPr>
              <a:t>工作述职报告</a:t>
            </a:r>
            <a:endParaRPr lang="en-US" altLang="zh-CN" sz="8000" b="1" dirty="0">
              <a:gradFill>
                <a:gsLst>
                  <a:gs pos="0">
                    <a:schemeClr val="bg1">
                      <a:lumMod val="50000"/>
                    </a:schemeClr>
                  </a:gs>
                  <a:gs pos="100000">
                    <a:schemeClr val="tx1">
                      <a:lumMod val="95000"/>
                      <a:lumOff val="5000"/>
                    </a:schemeClr>
                  </a:gs>
                </a:gsLst>
                <a:lin ang="5400000" scaled="0"/>
              </a:gradFill>
              <a:latin typeface="思源宋体 CN Heavy" panose="02020900000000000000" pitchFamily="18" charset="-122"/>
              <a:ea typeface="思源宋体 CN Heavy" panose="02020900000000000000" pitchFamily="18" charset="-122"/>
              <a:sym typeface="+mn-lt"/>
            </a:endParaRPr>
          </a:p>
        </p:txBody>
      </p:sp>
      <p:sp>
        <p:nvSpPr>
          <p:cNvPr id="54" name="文本框 53">
            <a:extLst>
              <a:ext uri="{FF2B5EF4-FFF2-40B4-BE49-F238E27FC236}">
                <a16:creationId xmlns:a16="http://schemas.microsoft.com/office/drawing/2014/main" id="{05C1F94D-4716-75E3-6406-073455D034E4}"/>
              </a:ext>
            </a:extLst>
          </p:cNvPr>
          <p:cNvSpPr txBox="1"/>
          <p:nvPr/>
        </p:nvSpPr>
        <p:spPr>
          <a:xfrm>
            <a:off x="3193143" y="3760835"/>
            <a:ext cx="5805714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1400" dirty="0">
                <a:solidFill>
                  <a:schemeClr val="bg1">
                    <a:lumMod val="50000"/>
                  </a:schemeClr>
                </a:solidFill>
              </a:rPr>
              <a:t>Your content to play here, or through paste in this box, and select only the text. Your content to play here</a:t>
            </a:r>
          </a:p>
        </p:txBody>
      </p:sp>
      <p:sp>
        <p:nvSpPr>
          <p:cNvPr id="584" name="矩形 583">
            <a:extLst>
              <a:ext uri="{FF2B5EF4-FFF2-40B4-BE49-F238E27FC236}">
                <a16:creationId xmlns:a16="http://schemas.microsoft.com/office/drawing/2014/main" id="{1D06AEA3-65D8-A370-7B78-FD97D5F4D5EB}"/>
              </a:ext>
            </a:extLst>
          </p:cNvPr>
          <p:cNvSpPr/>
          <p:nvPr/>
        </p:nvSpPr>
        <p:spPr>
          <a:xfrm>
            <a:off x="4143894" y="4778843"/>
            <a:ext cx="3863728" cy="5461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1600" b="1" dirty="0">
                <a:solidFill>
                  <a:schemeClr val="bg1">
                    <a:lumMod val="50000"/>
                  </a:schemeClr>
                </a:solidFill>
                <a:latin typeface="+mn-ea"/>
                <a:cs typeface="+mn-ea"/>
                <a:sym typeface="+mn-lt"/>
              </a:rPr>
              <a:t>汇报人：</a:t>
            </a:r>
            <a:r>
              <a:rPr lang="en-US" altLang="zh-CN" sz="1600" b="1" dirty="0">
                <a:solidFill>
                  <a:schemeClr val="bg1">
                    <a:lumMod val="50000"/>
                  </a:schemeClr>
                </a:solidFill>
                <a:latin typeface="+mn-ea"/>
                <a:cs typeface="+mn-ea"/>
                <a:sym typeface="+mn-lt"/>
              </a:rPr>
              <a:t>51PPT</a:t>
            </a:r>
            <a:r>
              <a:rPr lang="zh-CN" altLang="en-US" sz="1600" b="1" dirty="0">
                <a:solidFill>
                  <a:schemeClr val="bg1">
                    <a:lumMod val="50000"/>
                  </a:schemeClr>
                </a:solidFill>
                <a:latin typeface="+mn-ea"/>
                <a:cs typeface="+mn-ea"/>
                <a:sym typeface="+mn-lt"/>
              </a:rPr>
              <a:t>模板网    时间：</a:t>
            </a:r>
            <a:r>
              <a:rPr lang="en-US" altLang="zh-CN" sz="1600" b="1" dirty="0">
                <a:solidFill>
                  <a:schemeClr val="bg1">
                    <a:lumMod val="50000"/>
                  </a:schemeClr>
                </a:solidFill>
                <a:latin typeface="+mn-ea"/>
                <a:cs typeface="+mn-ea"/>
                <a:sym typeface="+mn-lt"/>
              </a:rPr>
              <a:t>2022.05</a:t>
            </a:r>
            <a:endParaRPr lang="zh-CN" altLang="en-US" sz="1600" b="1" dirty="0">
              <a:solidFill>
                <a:schemeClr val="bg1">
                  <a:lumMod val="50000"/>
                </a:schemeClr>
              </a:solidFill>
              <a:latin typeface="+mn-ea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29926397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组合 12"/>
          <p:cNvGrpSpPr/>
          <p:nvPr/>
        </p:nvGrpSpPr>
        <p:grpSpPr>
          <a:xfrm>
            <a:off x="1008346" y="1119529"/>
            <a:ext cx="10082431" cy="5022336"/>
            <a:chOff x="982640" y="1286614"/>
            <a:chExt cx="10081118" cy="5023499"/>
          </a:xfrm>
        </p:grpSpPr>
        <p:sp>
          <p:nvSpPr>
            <p:cNvPr id="14" name="圆角矩形 13"/>
            <p:cNvSpPr/>
            <p:nvPr/>
          </p:nvSpPr>
          <p:spPr>
            <a:xfrm rot="16200000">
              <a:off x="3563539" y="-1190106"/>
              <a:ext cx="5023499" cy="9976939"/>
            </a:xfrm>
            <a:prstGeom prst="roundRect">
              <a:avLst>
                <a:gd name="adj" fmla="val 4670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100000">
                  <a:schemeClr val="tx1">
                    <a:lumMod val="75000"/>
                    <a:lumOff val="25000"/>
                  </a:schemeClr>
                </a:gs>
              </a:gsLst>
              <a:lin ang="8100000" scaled="0"/>
              <a:tileRect/>
            </a:gradFill>
            <a:ln w="22225"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100000">
                    <a:schemeClr val="tx1">
                      <a:lumMod val="85000"/>
                      <a:lumOff val="15000"/>
                    </a:schemeClr>
                  </a:gs>
                </a:gsLst>
                <a:lin ang="8100000" scaled="0"/>
                <a:tileRect/>
              </a:gradFill>
            </a:ln>
            <a:effectLst>
              <a:outerShdw blurRad="139700" dist="762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15" name="圆角矩形 14"/>
            <p:cNvSpPr/>
            <p:nvPr/>
          </p:nvSpPr>
          <p:spPr>
            <a:xfrm rot="16200000">
              <a:off x="3788070" y="-980490"/>
              <a:ext cx="4628185" cy="9557712"/>
            </a:xfrm>
            <a:prstGeom prst="roundRect">
              <a:avLst>
                <a:gd name="adj" fmla="val 0"/>
              </a:avLst>
            </a:prstGeom>
            <a:solidFill>
              <a:schemeClr val="bg1">
                <a:lumMod val="95000"/>
              </a:schemeClr>
            </a:solidFill>
            <a:ln w="25400">
              <a:noFill/>
            </a:ln>
            <a:effectLst>
              <a:outerShdw blurRad="177800" dist="88900" dir="2700000" algn="tl" rotWithShape="0">
                <a:prstClr val="black">
                  <a:alpha val="5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grpSp>
          <p:nvGrpSpPr>
            <p:cNvPr id="16" name="组合 15"/>
            <p:cNvGrpSpPr/>
            <p:nvPr/>
          </p:nvGrpSpPr>
          <p:grpSpPr>
            <a:xfrm>
              <a:off x="982640" y="1596963"/>
              <a:ext cx="751226" cy="4402810"/>
              <a:chOff x="982640" y="1596963"/>
              <a:chExt cx="751226" cy="4402810"/>
            </a:xfrm>
          </p:grpSpPr>
          <p:grpSp>
            <p:nvGrpSpPr>
              <p:cNvPr id="17" name="组合 16"/>
              <p:cNvGrpSpPr/>
              <p:nvPr/>
            </p:nvGrpSpPr>
            <p:grpSpPr>
              <a:xfrm rot="16200000">
                <a:off x="-615716" y="3650191"/>
                <a:ext cx="4402810" cy="296354"/>
                <a:chOff x="2149635" y="1165383"/>
                <a:chExt cx="3485831" cy="234634"/>
              </a:xfrm>
            </p:grpSpPr>
            <p:grpSp>
              <p:nvGrpSpPr>
                <p:cNvPr id="49" name="组合 48"/>
                <p:cNvGrpSpPr/>
                <p:nvPr/>
              </p:nvGrpSpPr>
              <p:grpSpPr>
                <a:xfrm>
                  <a:off x="2149635" y="1165385"/>
                  <a:ext cx="234632" cy="234632"/>
                  <a:chOff x="2483014" y="1114427"/>
                  <a:chExt cx="209550" cy="209550"/>
                </a:xfrm>
              </p:grpSpPr>
              <p:sp>
                <p:nvSpPr>
                  <p:cNvPr id="77" name="椭圆 76"/>
                  <p:cNvSpPr/>
                  <p:nvPr/>
                </p:nvSpPr>
                <p:spPr>
                  <a:xfrm>
                    <a:off x="2483014" y="1114427"/>
                    <a:ext cx="209550" cy="209550"/>
                  </a:xfrm>
                  <a:prstGeom prst="ellipse">
                    <a:avLst/>
                  </a:prstGeom>
                  <a:gradFill>
                    <a:gsLst>
                      <a:gs pos="75000">
                        <a:schemeClr val="bg1">
                          <a:lumMod val="95000"/>
                        </a:schemeClr>
                      </a:gs>
                      <a:gs pos="55000">
                        <a:schemeClr val="bg1">
                          <a:lumMod val="65000"/>
                        </a:schemeClr>
                      </a:gs>
                      <a:gs pos="35000">
                        <a:schemeClr val="bg1">
                          <a:lumMod val="95000"/>
                        </a:schemeClr>
                      </a:gs>
                      <a:gs pos="17000">
                        <a:schemeClr val="bg1">
                          <a:lumMod val="65000"/>
                        </a:schemeClr>
                      </a:gs>
                      <a:gs pos="0">
                        <a:schemeClr val="bg1"/>
                      </a:gs>
                      <a:gs pos="100000">
                        <a:schemeClr val="bg1">
                          <a:lumMod val="65000"/>
                        </a:schemeClr>
                      </a:gs>
                    </a:gsLst>
                    <a:lin ang="2700000" scaled="1"/>
                  </a:gradFill>
                  <a:ln>
                    <a:noFill/>
                  </a:ln>
                  <a:effectLst>
                    <a:outerShdw blurRad="12700" dist="12700" dir="2700000" algn="tl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1350">
                      <a:solidFill>
                        <a:prstClr val="white"/>
                      </a:solidFill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8" name="椭圆 77"/>
                  <p:cNvSpPr/>
                  <p:nvPr/>
                </p:nvSpPr>
                <p:spPr>
                  <a:xfrm>
                    <a:off x="2502060" y="1133475"/>
                    <a:ext cx="171450" cy="171450"/>
                  </a:xfrm>
                  <a:prstGeom prst="ellipse">
                    <a:avLst/>
                  </a:pr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  <a:effectLst>
                    <a:innerShdw blurRad="12700" dist="12700" dir="135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1350">
                      <a:solidFill>
                        <a:prstClr val="white"/>
                      </a:solidFill>
                      <a:cs typeface="+mn-ea"/>
                      <a:sym typeface="+mn-lt"/>
                    </a:endParaRPr>
                  </a:p>
                </p:txBody>
              </p:sp>
            </p:grpSp>
            <p:grpSp>
              <p:nvGrpSpPr>
                <p:cNvPr id="50" name="组合 49"/>
                <p:cNvGrpSpPr/>
                <p:nvPr/>
              </p:nvGrpSpPr>
              <p:grpSpPr>
                <a:xfrm>
                  <a:off x="2510880" y="1165385"/>
                  <a:ext cx="234632" cy="234632"/>
                  <a:chOff x="2483014" y="1114427"/>
                  <a:chExt cx="209550" cy="209550"/>
                </a:xfrm>
              </p:grpSpPr>
              <p:sp>
                <p:nvSpPr>
                  <p:cNvPr id="75" name="椭圆 74"/>
                  <p:cNvSpPr/>
                  <p:nvPr/>
                </p:nvSpPr>
                <p:spPr>
                  <a:xfrm>
                    <a:off x="2483014" y="1114427"/>
                    <a:ext cx="209550" cy="209550"/>
                  </a:xfrm>
                  <a:prstGeom prst="ellipse">
                    <a:avLst/>
                  </a:prstGeom>
                  <a:gradFill>
                    <a:gsLst>
                      <a:gs pos="75000">
                        <a:schemeClr val="bg1">
                          <a:lumMod val="95000"/>
                        </a:schemeClr>
                      </a:gs>
                      <a:gs pos="55000">
                        <a:schemeClr val="bg1">
                          <a:lumMod val="65000"/>
                        </a:schemeClr>
                      </a:gs>
                      <a:gs pos="35000">
                        <a:schemeClr val="bg1">
                          <a:lumMod val="95000"/>
                        </a:schemeClr>
                      </a:gs>
                      <a:gs pos="17000">
                        <a:schemeClr val="bg1">
                          <a:lumMod val="65000"/>
                        </a:schemeClr>
                      </a:gs>
                      <a:gs pos="0">
                        <a:schemeClr val="bg1"/>
                      </a:gs>
                      <a:gs pos="100000">
                        <a:schemeClr val="bg1">
                          <a:lumMod val="65000"/>
                        </a:schemeClr>
                      </a:gs>
                    </a:gsLst>
                    <a:lin ang="2700000" scaled="1"/>
                  </a:gradFill>
                  <a:ln>
                    <a:noFill/>
                  </a:ln>
                  <a:effectLst>
                    <a:outerShdw blurRad="12700" dist="12700" dir="2700000" algn="tl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1350">
                      <a:solidFill>
                        <a:prstClr val="white"/>
                      </a:solidFill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6" name="椭圆 75"/>
                  <p:cNvSpPr/>
                  <p:nvPr/>
                </p:nvSpPr>
                <p:spPr>
                  <a:xfrm>
                    <a:off x="2502060" y="1133475"/>
                    <a:ext cx="171450" cy="171450"/>
                  </a:xfrm>
                  <a:prstGeom prst="ellipse">
                    <a:avLst/>
                  </a:pr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  <a:effectLst>
                    <a:innerShdw blurRad="12700" dist="12700" dir="135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1350">
                      <a:solidFill>
                        <a:prstClr val="white"/>
                      </a:solidFill>
                      <a:cs typeface="+mn-ea"/>
                      <a:sym typeface="+mn-lt"/>
                    </a:endParaRPr>
                  </a:p>
                </p:txBody>
              </p:sp>
            </p:grpSp>
            <p:grpSp>
              <p:nvGrpSpPr>
                <p:cNvPr id="51" name="组合 50"/>
                <p:cNvGrpSpPr/>
                <p:nvPr/>
              </p:nvGrpSpPr>
              <p:grpSpPr>
                <a:xfrm>
                  <a:off x="2872124" y="1165385"/>
                  <a:ext cx="234632" cy="234632"/>
                  <a:chOff x="2483014" y="1114427"/>
                  <a:chExt cx="209550" cy="209550"/>
                </a:xfrm>
              </p:grpSpPr>
              <p:sp>
                <p:nvSpPr>
                  <p:cNvPr id="73" name="椭圆 72"/>
                  <p:cNvSpPr/>
                  <p:nvPr/>
                </p:nvSpPr>
                <p:spPr>
                  <a:xfrm>
                    <a:off x="2483014" y="1114427"/>
                    <a:ext cx="209550" cy="209550"/>
                  </a:xfrm>
                  <a:prstGeom prst="ellipse">
                    <a:avLst/>
                  </a:prstGeom>
                  <a:gradFill>
                    <a:gsLst>
                      <a:gs pos="75000">
                        <a:schemeClr val="bg1">
                          <a:lumMod val="95000"/>
                        </a:schemeClr>
                      </a:gs>
                      <a:gs pos="55000">
                        <a:schemeClr val="bg1">
                          <a:lumMod val="65000"/>
                        </a:schemeClr>
                      </a:gs>
                      <a:gs pos="35000">
                        <a:schemeClr val="bg1">
                          <a:lumMod val="95000"/>
                        </a:schemeClr>
                      </a:gs>
                      <a:gs pos="17000">
                        <a:schemeClr val="bg1">
                          <a:lumMod val="65000"/>
                        </a:schemeClr>
                      </a:gs>
                      <a:gs pos="0">
                        <a:schemeClr val="bg1"/>
                      </a:gs>
                      <a:gs pos="100000">
                        <a:schemeClr val="bg1">
                          <a:lumMod val="65000"/>
                        </a:schemeClr>
                      </a:gs>
                    </a:gsLst>
                    <a:lin ang="2700000" scaled="1"/>
                  </a:gradFill>
                  <a:ln>
                    <a:noFill/>
                  </a:ln>
                  <a:effectLst>
                    <a:outerShdw blurRad="12700" dist="12700" dir="2700000" algn="tl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1350">
                      <a:solidFill>
                        <a:prstClr val="white"/>
                      </a:solidFill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4" name="椭圆 73"/>
                  <p:cNvSpPr/>
                  <p:nvPr/>
                </p:nvSpPr>
                <p:spPr>
                  <a:xfrm>
                    <a:off x="2502060" y="1133475"/>
                    <a:ext cx="171450" cy="171450"/>
                  </a:xfrm>
                  <a:prstGeom prst="ellipse">
                    <a:avLst/>
                  </a:pr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  <a:effectLst>
                    <a:innerShdw blurRad="12700" dist="12700" dir="135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1350">
                      <a:solidFill>
                        <a:prstClr val="white"/>
                      </a:solidFill>
                      <a:cs typeface="+mn-ea"/>
                      <a:sym typeface="+mn-lt"/>
                    </a:endParaRPr>
                  </a:p>
                </p:txBody>
              </p:sp>
            </p:grpSp>
            <p:grpSp>
              <p:nvGrpSpPr>
                <p:cNvPr id="52" name="组合 51"/>
                <p:cNvGrpSpPr/>
                <p:nvPr/>
              </p:nvGrpSpPr>
              <p:grpSpPr>
                <a:xfrm>
                  <a:off x="3233369" y="1165385"/>
                  <a:ext cx="234632" cy="234632"/>
                  <a:chOff x="2483014" y="1114427"/>
                  <a:chExt cx="209550" cy="209550"/>
                </a:xfrm>
              </p:grpSpPr>
              <p:sp>
                <p:nvSpPr>
                  <p:cNvPr id="71" name="椭圆 70"/>
                  <p:cNvSpPr/>
                  <p:nvPr/>
                </p:nvSpPr>
                <p:spPr>
                  <a:xfrm>
                    <a:off x="2483014" y="1114427"/>
                    <a:ext cx="209550" cy="209550"/>
                  </a:xfrm>
                  <a:prstGeom prst="ellipse">
                    <a:avLst/>
                  </a:prstGeom>
                  <a:gradFill>
                    <a:gsLst>
                      <a:gs pos="75000">
                        <a:schemeClr val="bg1">
                          <a:lumMod val="95000"/>
                        </a:schemeClr>
                      </a:gs>
                      <a:gs pos="55000">
                        <a:schemeClr val="bg1">
                          <a:lumMod val="65000"/>
                        </a:schemeClr>
                      </a:gs>
                      <a:gs pos="35000">
                        <a:schemeClr val="bg1">
                          <a:lumMod val="95000"/>
                        </a:schemeClr>
                      </a:gs>
                      <a:gs pos="17000">
                        <a:schemeClr val="bg1">
                          <a:lumMod val="65000"/>
                        </a:schemeClr>
                      </a:gs>
                      <a:gs pos="0">
                        <a:schemeClr val="bg1"/>
                      </a:gs>
                      <a:gs pos="100000">
                        <a:schemeClr val="bg1">
                          <a:lumMod val="65000"/>
                        </a:schemeClr>
                      </a:gs>
                    </a:gsLst>
                    <a:lin ang="2700000" scaled="1"/>
                  </a:gradFill>
                  <a:ln>
                    <a:noFill/>
                  </a:ln>
                  <a:effectLst>
                    <a:outerShdw blurRad="12700" dist="12700" dir="2700000" algn="tl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1350">
                      <a:solidFill>
                        <a:prstClr val="white"/>
                      </a:solidFill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2" name="椭圆 71"/>
                  <p:cNvSpPr/>
                  <p:nvPr/>
                </p:nvSpPr>
                <p:spPr>
                  <a:xfrm>
                    <a:off x="2502060" y="1133475"/>
                    <a:ext cx="171450" cy="171450"/>
                  </a:xfrm>
                  <a:prstGeom prst="ellipse">
                    <a:avLst/>
                  </a:pr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  <a:effectLst>
                    <a:innerShdw blurRad="12700" dist="12700" dir="135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1350">
                      <a:solidFill>
                        <a:prstClr val="white"/>
                      </a:solidFill>
                      <a:cs typeface="+mn-ea"/>
                      <a:sym typeface="+mn-lt"/>
                    </a:endParaRPr>
                  </a:p>
                </p:txBody>
              </p:sp>
            </p:grpSp>
            <p:grpSp>
              <p:nvGrpSpPr>
                <p:cNvPr id="53" name="组合 52"/>
                <p:cNvGrpSpPr/>
                <p:nvPr/>
              </p:nvGrpSpPr>
              <p:grpSpPr>
                <a:xfrm>
                  <a:off x="3594615" y="1165383"/>
                  <a:ext cx="234632" cy="234632"/>
                  <a:chOff x="2483014" y="1114427"/>
                  <a:chExt cx="209550" cy="209550"/>
                </a:xfrm>
              </p:grpSpPr>
              <p:sp>
                <p:nvSpPr>
                  <p:cNvPr id="69" name="椭圆 68"/>
                  <p:cNvSpPr/>
                  <p:nvPr/>
                </p:nvSpPr>
                <p:spPr>
                  <a:xfrm>
                    <a:off x="2483014" y="1114427"/>
                    <a:ext cx="209550" cy="209550"/>
                  </a:xfrm>
                  <a:prstGeom prst="ellipse">
                    <a:avLst/>
                  </a:prstGeom>
                  <a:gradFill>
                    <a:gsLst>
                      <a:gs pos="75000">
                        <a:schemeClr val="bg1">
                          <a:lumMod val="95000"/>
                        </a:schemeClr>
                      </a:gs>
                      <a:gs pos="55000">
                        <a:schemeClr val="bg1">
                          <a:lumMod val="65000"/>
                        </a:schemeClr>
                      </a:gs>
                      <a:gs pos="35000">
                        <a:schemeClr val="bg1">
                          <a:lumMod val="95000"/>
                        </a:schemeClr>
                      </a:gs>
                      <a:gs pos="17000">
                        <a:schemeClr val="bg1">
                          <a:lumMod val="65000"/>
                        </a:schemeClr>
                      </a:gs>
                      <a:gs pos="0">
                        <a:schemeClr val="bg1"/>
                      </a:gs>
                      <a:gs pos="100000">
                        <a:schemeClr val="bg1">
                          <a:lumMod val="65000"/>
                        </a:schemeClr>
                      </a:gs>
                    </a:gsLst>
                    <a:lin ang="2700000" scaled="1"/>
                  </a:gradFill>
                  <a:ln>
                    <a:noFill/>
                  </a:ln>
                  <a:effectLst>
                    <a:outerShdw blurRad="12700" dist="12700" dir="2700000" algn="tl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1350">
                      <a:solidFill>
                        <a:prstClr val="white"/>
                      </a:solidFill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0" name="椭圆 69"/>
                  <p:cNvSpPr/>
                  <p:nvPr/>
                </p:nvSpPr>
                <p:spPr>
                  <a:xfrm>
                    <a:off x="2502060" y="1133475"/>
                    <a:ext cx="171450" cy="171450"/>
                  </a:xfrm>
                  <a:prstGeom prst="ellipse">
                    <a:avLst/>
                  </a:pr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  <a:effectLst>
                    <a:innerShdw blurRad="12700" dist="12700" dir="135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1350">
                      <a:solidFill>
                        <a:prstClr val="white"/>
                      </a:solidFill>
                      <a:cs typeface="+mn-ea"/>
                      <a:sym typeface="+mn-lt"/>
                    </a:endParaRPr>
                  </a:p>
                </p:txBody>
              </p:sp>
            </p:grpSp>
            <p:grpSp>
              <p:nvGrpSpPr>
                <p:cNvPr id="54" name="组合 53"/>
                <p:cNvGrpSpPr/>
                <p:nvPr/>
              </p:nvGrpSpPr>
              <p:grpSpPr>
                <a:xfrm>
                  <a:off x="3955858" y="1165384"/>
                  <a:ext cx="234632" cy="234632"/>
                  <a:chOff x="2483014" y="1114427"/>
                  <a:chExt cx="209550" cy="209550"/>
                </a:xfrm>
              </p:grpSpPr>
              <p:sp>
                <p:nvSpPr>
                  <p:cNvPr id="67" name="椭圆 66"/>
                  <p:cNvSpPr/>
                  <p:nvPr/>
                </p:nvSpPr>
                <p:spPr>
                  <a:xfrm>
                    <a:off x="2483014" y="1114427"/>
                    <a:ext cx="209550" cy="209550"/>
                  </a:xfrm>
                  <a:prstGeom prst="ellipse">
                    <a:avLst/>
                  </a:prstGeom>
                  <a:gradFill>
                    <a:gsLst>
                      <a:gs pos="75000">
                        <a:schemeClr val="bg1">
                          <a:lumMod val="95000"/>
                        </a:schemeClr>
                      </a:gs>
                      <a:gs pos="55000">
                        <a:schemeClr val="bg1">
                          <a:lumMod val="65000"/>
                        </a:schemeClr>
                      </a:gs>
                      <a:gs pos="35000">
                        <a:schemeClr val="bg1">
                          <a:lumMod val="95000"/>
                        </a:schemeClr>
                      </a:gs>
                      <a:gs pos="17000">
                        <a:schemeClr val="bg1">
                          <a:lumMod val="65000"/>
                        </a:schemeClr>
                      </a:gs>
                      <a:gs pos="0">
                        <a:schemeClr val="bg1"/>
                      </a:gs>
                      <a:gs pos="100000">
                        <a:schemeClr val="bg1">
                          <a:lumMod val="65000"/>
                        </a:schemeClr>
                      </a:gs>
                    </a:gsLst>
                    <a:lin ang="2700000" scaled="1"/>
                  </a:gradFill>
                  <a:ln>
                    <a:noFill/>
                  </a:ln>
                  <a:effectLst>
                    <a:outerShdw blurRad="12700" dist="12700" dir="2700000" algn="tl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1350">
                      <a:solidFill>
                        <a:prstClr val="white"/>
                      </a:solidFill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68" name="椭圆 67"/>
                  <p:cNvSpPr/>
                  <p:nvPr/>
                </p:nvSpPr>
                <p:spPr>
                  <a:xfrm>
                    <a:off x="2502060" y="1133475"/>
                    <a:ext cx="171450" cy="171450"/>
                  </a:xfrm>
                  <a:prstGeom prst="ellipse">
                    <a:avLst/>
                  </a:pr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  <a:effectLst>
                    <a:innerShdw blurRad="12700" dist="12700" dir="135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1350">
                      <a:solidFill>
                        <a:prstClr val="white"/>
                      </a:solidFill>
                      <a:cs typeface="+mn-ea"/>
                      <a:sym typeface="+mn-lt"/>
                    </a:endParaRPr>
                  </a:p>
                </p:txBody>
              </p:sp>
            </p:grpSp>
            <p:grpSp>
              <p:nvGrpSpPr>
                <p:cNvPr id="55" name="组合 54"/>
                <p:cNvGrpSpPr/>
                <p:nvPr/>
              </p:nvGrpSpPr>
              <p:grpSpPr>
                <a:xfrm>
                  <a:off x="4317103" y="1165384"/>
                  <a:ext cx="234632" cy="234632"/>
                  <a:chOff x="2483014" y="1114427"/>
                  <a:chExt cx="209550" cy="209550"/>
                </a:xfrm>
              </p:grpSpPr>
              <p:sp>
                <p:nvSpPr>
                  <p:cNvPr id="65" name="椭圆 64"/>
                  <p:cNvSpPr/>
                  <p:nvPr/>
                </p:nvSpPr>
                <p:spPr>
                  <a:xfrm>
                    <a:off x="2483014" y="1114427"/>
                    <a:ext cx="209550" cy="209550"/>
                  </a:xfrm>
                  <a:prstGeom prst="ellipse">
                    <a:avLst/>
                  </a:prstGeom>
                  <a:gradFill>
                    <a:gsLst>
                      <a:gs pos="75000">
                        <a:schemeClr val="bg1">
                          <a:lumMod val="95000"/>
                        </a:schemeClr>
                      </a:gs>
                      <a:gs pos="55000">
                        <a:schemeClr val="bg1">
                          <a:lumMod val="65000"/>
                        </a:schemeClr>
                      </a:gs>
                      <a:gs pos="35000">
                        <a:schemeClr val="bg1">
                          <a:lumMod val="95000"/>
                        </a:schemeClr>
                      </a:gs>
                      <a:gs pos="17000">
                        <a:schemeClr val="bg1">
                          <a:lumMod val="65000"/>
                        </a:schemeClr>
                      </a:gs>
                      <a:gs pos="0">
                        <a:schemeClr val="bg1"/>
                      </a:gs>
                      <a:gs pos="100000">
                        <a:schemeClr val="bg1">
                          <a:lumMod val="65000"/>
                        </a:schemeClr>
                      </a:gs>
                    </a:gsLst>
                    <a:lin ang="2700000" scaled="1"/>
                  </a:gradFill>
                  <a:ln>
                    <a:noFill/>
                  </a:ln>
                  <a:effectLst>
                    <a:outerShdw blurRad="12700" dist="12700" dir="2700000" algn="tl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1350">
                      <a:solidFill>
                        <a:prstClr val="white"/>
                      </a:solidFill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66" name="椭圆 65"/>
                  <p:cNvSpPr/>
                  <p:nvPr/>
                </p:nvSpPr>
                <p:spPr>
                  <a:xfrm>
                    <a:off x="2502060" y="1133475"/>
                    <a:ext cx="171450" cy="171450"/>
                  </a:xfrm>
                  <a:prstGeom prst="ellipse">
                    <a:avLst/>
                  </a:pr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  <a:effectLst>
                    <a:innerShdw blurRad="12700" dist="12700" dir="135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1350">
                      <a:solidFill>
                        <a:prstClr val="white"/>
                      </a:solidFill>
                      <a:cs typeface="+mn-ea"/>
                      <a:sym typeface="+mn-lt"/>
                    </a:endParaRPr>
                  </a:p>
                </p:txBody>
              </p:sp>
            </p:grpSp>
            <p:grpSp>
              <p:nvGrpSpPr>
                <p:cNvPr id="56" name="组合 55"/>
                <p:cNvGrpSpPr/>
                <p:nvPr/>
              </p:nvGrpSpPr>
              <p:grpSpPr>
                <a:xfrm>
                  <a:off x="4678347" y="1165384"/>
                  <a:ext cx="234632" cy="234632"/>
                  <a:chOff x="2483014" y="1114427"/>
                  <a:chExt cx="209550" cy="209550"/>
                </a:xfrm>
              </p:grpSpPr>
              <p:sp>
                <p:nvSpPr>
                  <p:cNvPr id="63" name="椭圆 62"/>
                  <p:cNvSpPr/>
                  <p:nvPr/>
                </p:nvSpPr>
                <p:spPr>
                  <a:xfrm>
                    <a:off x="2483014" y="1114427"/>
                    <a:ext cx="209550" cy="209550"/>
                  </a:xfrm>
                  <a:prstGeom prst="ellipse">
                    <a:avLst/>
                  </a:prstGeom>
                  <a:gradFill>
                    <a:gsLst>
                      <a:gs pos="75000">
                        <a:schemeClr val="bg1">
                          <a:lumMod val="95000"/>
                        </a:schemeClr>
                      </a:gs>
                      <a:gs pos="55000">
                        <a:schemeClr val="bg1">
                          <a:lumMod val="65000"/>
                        </a:schemeClr>
                      </a:gs>
                      <a:gs pos="35000">
                        <a:schemeClr val="bg1">
                          <a:lumMod val="95000"/>
                        </a:schemeClr>
                      </a:gs>
                      <a:gs pos="17000">
                        <a:schemeClr val="bg1">
                          <a:lumMod val="65000"/>
                        </a:schemeClr>
                      </a:gs>
                      <a:gs pos="0">
                        <a:schemeClr val="bg1"/>
                      </a:gs>
                      <a:gs pos="100000">
                        <a:schemeClr val="bg1">
                          <a:lumMod val="65000"/>
                        </a:schemeClr>
                      </a:gs>
                    </a:gsLst>
                    <a:lin ang="2700000" scaled="1"/>
                  </a:gradFill>
                  <a:ln>
                    <a:noFill/>
                  </a:ln>
                  <a:effectLst>
                    <a:outerShdw blurRad="12700" dist="12700" dir="2700000" algn="tl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1350">
                      <a:solidFill>
                        <a:prstClr val="white"/>
                      </a:solidFill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64" name="椭圆 63"/>
                  <p:cNvSpPr/>
                  <p:nvPr/>
                </p:nvSpPr>
                <p:spPr>
                  <a:xfrm>
                    <a:off x="2502060" y="1133475"/>
                    <a:ext cx="171450" cy="171450"/>
                  </a:xfrm>
                  <a:prstGeom prst="ellipse">
                    <a:avLst/>
                  </a:pr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  <a:effectLst>
                    <a:innerShdw blurRad="12700" dist="12700" dir="135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1350">
                      <a:solidFill>
                        <a:prstClr val="white"/>
                      </a:solidFill>
                      <a:cs typeface="+mn-ea"/>
                      <a:sym typeface="+mn-lt"/>
                    </a:endParaRPr>
                  </a:p>
                </p:txBody>
              </p:sp>
            </p:grpSp>
            <p:grpSp>
              <p:nvGrpSpPr>
                <p:cNvPr id="57" name="组合 56"/>
                <p:cNvGrpSpPr/>
                <p:nvPr/>
              </p:nvGrpSpPr>
              <p:grpSpPr>
                <a:xfrm>
                  <a:off x="5039590" y="1165384"/>
                  <a:ext cx="234632" cy="234632"/>
                  <a:chOff x="2483014" y="1114427"/>
                  <a:chExt cx="209550" cy="209550"/>
                </a:xfrm>
              </p:grpSpPr>
              <p:sp>
                <p:nvSpPr>
                  <p:cNvPr id="61" name="椭圆 60"/>
                  <p:cNvSpPr/>
                  <p:nvPr/>
                </p:nvSpPr>
                <p:spPr>
                  <a:xfrm>
                    <a:off x="2483014" y="1114427"/>
                    <a:ext cx="209550" cy="209550"/>
                  </a:xfrm>
                  <a:prstGeom prst="ellipse">
                    <a:avLst/>
                  </a:prstGeom>
                  <a:gradFill>
                    <a:gsLst>
                      <a:gs pos="75000">
                        <a:schemeClr val="bg1">
                          <a:lumMod val="95000"/>
                        </a:schemeClr>
                      </a:gs>
                      <a:gs pos="55000">
                        <a:schemeClr val="bg1">
                          <a:lumMod val="65000"/>
                        </a:schemeClr>
                      </a:gs>
                      <a:gs pos="35000">
                        <a:schemeClr val="bg1">
                          <a:lumMod val="95000"/>
                        </a:schemeClr>
                      </a:gs>
                      <a:gs pos="17000">
                        <a:schemeClr val="bg1">
                          <a:lumMod val="65000"/>
                        </a:schemeClr>
                      </a:gs>
                      <a:gs pos="0">
                        <a:schemeClr val="bg1"/>
                      </a:gs>
                      <a:gs pos="100000">
                        <a:schemeClr val="bg1">
                          <a:lumMod val="65000"/>
                        </a:schemeClr>
                      </a:gs>
                    </a:gsLst>
                    <a:lin ang="2700000" scaled="1"/>
                  </a:gradFill>
                  <a:ln>
                    <a:noFill/>
                  </a:ln>
                  <a:effectLst>
                    <a:outerShdw blurRad="12700" dist="12700" dir="2700000" algn="tl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1350">
                      <a:solidFill>
                        <a:prstClr val="white"/>
                      </a:solidFill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62" name="椭圆 61"/>
                  <p:cNvSpPr/>
                  <p:nvPr/>
                </p:nvSpPr>
                <p:spPr>
                  <a:xfrm>
                    <a:off x="2502060" y="1133475"/>
                    <a:ext cx="171450" cy="171450"/>
                  </a:xfrm>
                  <a:prstGeom prst="ellipse">
                    <a:avLst/>
                  </a:pr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  <a:effectLst>
                    <a:innerShdw blurRad="12700" dist="12700" dir="135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1350">
                      <a:solidFill>
                        <a:prstClr val="white"/>
                      </a:solidFill>
                      <a:cs typeface="+mn-ea"/>
                      <a:sym typeface="+mn-lt"/>
                    </a:endParaRPr>
                  </a:p>
                </p:txBody>
              </p:sp>
            </p:grpSp>
            <p:grpSp>
              <p:nvGrpSpPr>
                <p:cNvPr id="58" name="组合 57"/>
                <p:cNvGrpSpPr/>
                <p:nvPr/>
              </p:nvGrpSpPr>
              <p:grpSpPr>
                <a:xfrm>
                  <a:off x="5400834" y="1165384"/>
                  <a:ext cx="234632" cy="234632"/>
                  <a:chOff x="2483014" y="1114427"/>
                  <a:chExt cx="209550" cy="209550"/>
                </a:xfrm>
              </p:grpSpPr>
              <p:sp>
                <p:nvSpPr>
                  <p:cNvPr id="59" name="椭圆 58"/>
                  <p:cNvSpPr/>
                  <p:nvPr/>
                </p:nvSpPr>
                <p:spPr>
                  <a:xfrm>
                    <a:off x="2483014" y="1114427"/>
                    <a:ext cx="209550" cy="209550"/>
                  </a:xfrm>
                  <a:prstGeom prst="ellipse">
                    <a:avLst/>
                  </a:prstGeom>
                  <a:gradFill>
                    <a:gsLst>
                      <a:gs pos="75000">
                        <a:schemeClr val="bg1">
                          <a:lumMod val="95000"/>
                        </a:schemeClr>
                      </a:gs>
                      <a:gs pos="55000">
                        <a:schemeClr val="bg1">
                          <a:lumMod val="65000"/>
                        </a:schemeClr>
                      </a:gs>
                      <a:gs pos="35000">
                        <a:schemeClr val="bg1">
                          <a:lumMod val="95000"/>
                        </a:schemeClr>
                      </a:gs>
                      <a:gs pos="17000">
                        <a:schemeClr val="bg1">
                          <a:lumMod val="65000"/>
                        </a:schemeClr>
                      </a:gs>
                      <a:gs pos="0">
                        <a:schemeClr val="bg1"/>
                      </a:gs>
                      <a:gs pos="100000">
                        <a:schemeClr val="bg1">
                          <a:lumMod val="65000"/>
                        </a:schemeClr>
                      </a:gs>
                    </a:gsLst>
                    <a:lin ang="2700000" scaled="1"/>
                  </a:gradFill>
                  <a:ln>
                    <a:noFill/>
                  </a:ln>
                  <a:effectLst>
                    <a:outerShdw blurRad="12700" dist="12700" dir="2700000" algn="tl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1350">
                      <a:solidFill>
                        <a:prstClr val="white"/>
                      </a:solidFill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60" name="椭圆 59"/>
                  <p:cNvSpPr/>
                  <p:nvPr/>
                </p:nvSpPr>
                <p:spPr>
                  <a:xfrm>
                    <a:off x="2502060" y="1133475"/>
                    <a:ext cx="171450" cy="171450"/>
                  </a:xfrm>
                  <a:prstGeom prst="ellipse">
                    <a:avLst/>
                  </a:pr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  <a:effectLst>
                    <a:innerShdw blurRad="12700" dist="12700" dir="135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1350">
                      <a:solidFill>
                        <a:prstClr val="white"/>
                      </a:solidFill>
                      <a:cs typeface="+mn-ea"/>
                      <a:sym typeface="+mn-lt"/>
                    </a:endParaRPr>
                  </a:p>
                </p:txBody>
              </p:sp>
            </p:grpSp>
          </p:grpSp>
          <p:grpSp>
            <p:nvGrpSpPr>
              <p:cNvPr id="18" name="组合 17"/>
              <p:cNvGrpSpPr/>
              <p:nvPr/>
            </p:nvGrpSpPr>
            <p:grpSpPr>
              <a:xfrm rot="16200000">
                <a:off x="1229146" y="5557333"/>
                <a:ext cx="119575" cy="612586"/>
                <a:chOff x="2244455" y="772894"/>
                <a:chExt cx="94658" cy="485003"/>
              </a:xfrm>
            </p:grpSpPr>
            <p:sp>
              <p:nvSpPr>
                <p:cNvPr id="47" name="圆角矩形 46"/>
                <p:cNvSpPr/>
                <p:nvPr/>
              </p:nvSpPr>
              <p:spPr>
                <a:xfrm>
                  <a:off x="2244455" y="772894"/>
                  <a:ext cx="25706" cy="485002"/>
                </a:xfrm>
                <a:prstGeom prst="roundRect">
                  <a:avLst>
                    <a:gd name="adj" fmla="val 50000"/>
                  </a:avLst>
                </a:prstGeom>
                <a:gradFill>
                  <a:gsLst>
                    <a:gs pos="74000">
                      <a:schemeClr val="bg1"/>
                    </a:gs>
                    <a:gs pos="52000">
                      <a:schemeClr val="bg1">
                        <a:lumMod val="85000"/>
                      </a:schemeClr>
                    </a:gs>
                    <a:gs pos="23000">
                      <a:schemeClr val="bg1">
                        <a:lumMod val="65000"/>
                      </a:schemeClr>
                    </a:gs>
                    <a:gs pos="0">
                      <a:schemeClr val="bg1">
                        <a:lumMod val="50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5400000" scaled="1"/>
                </a:gradFill>
                <a:ln w="19050">
                  <a:gradFill flip="none" rotWithShape="1">
                    <a:gsLst>
                      <a:gs pos="0">
                        <a:schemeClr val="bg1">
                          <a:lumMod val="65000"/>
                        </a:schemeClr>
                      </a:gs>
                      <a:gs pos="44000">
                        <a:schemeClr val="bg1">
                          <a:lumMod val="75000"/>
                        </a:schemeClr>
                      </a:gs>
                      <a:gs pos="78000">
                        <a:schemeClr val="bg1"/>
                      </a:gs>
                      <a:gs pos="61000">
                        <a:schemeClr val="bg1">
                          <a:lumMod val="100000"/>
                        </a:schemeClr>
                      </a:gs>
                      <a:gs pos="100000">
                        <a:schemeClr val="bg1">
                          <a:lumMod val="65000"/>
                        </a:schemeClr>
                      </a:gs>
                    </a:gsLst>
                    <a:lin ang="5400000" scaled="0"/>
                    <a:tileRect/>
                  </a:gradFill>
                </a:ln>
                <a:effectLst>
                  <a:outerShdw blurRad="254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350">
                    <a:solidFill>
                      <a:prstClr val="white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48" name="圆角矩形 47"/>
                <p:cNvSpPr/>
                <p:nvPr/>
              </p:nvSpPr>
              <p:spPr>
                <a:xfrm>
                  <a:off x="2313407" y="772895"/>
                  <a:ext cx="25706" cy="485002"/>
                </a:xfrm>
                <a:prstGeom prst="roundRect">
                  <a:avLst>
                    <a:gd name="adj" fmla="val 50000"/>
                  </a:avLst>
                </a:prstGeom>
                <a:gradFill>
                  <a:gsLst>
                    <a:gs pos="74000">
                      <a:schemeClr val="bg1"/>
                    </a:gs>
                    <a:gs pos="52000">
                      <a:schemeClr val="bg1">
                        <a:lumMod val="85000"/>
                      </a:schemeClr>
                    </a:gs>
                    <a:gs pos="23000">
                      <a:schemeClr val="bg1">
                        <a:lumMod val="65000"/>
                      </a:schemeClr>
                    </a:gs>
                    <a:gs pos="0">
                      <a:schemeClr val="bg1">
                        <a:lumMod val="50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5400000" scaled="1"/>
                </a:gradFill>
                <a:ln w="19050">
                  <a:gradFill flip="none" rotWithShape="1">
                    <a:gsLst>
                      <a:gs pos="0">
                        <a:schemeClr val="bg1">
                          <a:lumMod val="65000"/>
                        </a:schemeClr>
                      </a:gs>
                      <a:gs pos="43000">
                        <a:schemeClr val="bg1">
                          <a:lumMod val="75000"/>
                        </a:schemeClr>
                      </a:gs>
                      <a:gs pos="79000">
                        <a:schemeClr val="bg1"/>
                      </a:gs>
                      <a:gs pos="61000">
                        <a:schemeClr val="bg1">
                          <a:lumMod val="100000"/>
                        </a:schemeClr>
                      </a:gs>
                      <a:gs pos="100000">
                        <a:schemeClr val="bg1">
                          <a:lumMod val="65000"/>
                        </a:schemeClr>
                      </a:gs>
                    </a:gsLst>
                    <a:lin ang="5400000" scaled="0"/>
                    <a:tileRect/>
                  </a:gradFill>
                </a:ln>
                <a:effectLst>
                  <a:outerShdw blurRad="254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350">
                    <a:solidFill>
                      <a:prstClr val="white"/>
                    </a:solidFill>
                    <a:cs typeface="+mn-ea"/>
                    <a:sym typeface="+mn-lt"/>
                  </a:endParaRPr>
                </a:p>
              </p:txBody>
            </p:sp>
          </p:grpSp>
          <p:grpSp>
            <p:nvGrpSpPr>
              <p:cNvPr id="19" name="组合 18"/>
              <p:cNvGrpSpPr/>
              <p:nvPr/>
            </p:nvGrpSpPr>
            <p:grpSpPr>
              <a:xfrm rot="16200000">
                <a:off x="1229146" y="5099277"/>
                <a:ext cx="119575" cy="612586"/>
                <a:chOff x="2244455" y="772894"/>
                <a:chExt cx="94658" cy="485003"/>
              </a:xfrm>
            </p:grpSpPr>
            <p:sp>
              <p:nvSpPr>
                <p:cNvPr id="45" name="圆角矩形 44"/>
                <p:cNvSpPr/>
                <p:nvPr/>
              </p:nvSpPr>
              <p:spPr>
                <a:xfrm>
                  <a:off x="2244455" y="772894"/>
                  <a:ext cx="25706" cy="485002"/>
                </a:xfrm>
                <a:prstGeom prst="roundRect">
                  <a:avLst>
                    <a:gd name="adj" fmla="val 50000"/>
                  </a:avLst>
                </a:prstGeom>
                <a:gradFill>
                  <a:gsLst>
                    <a:gs pos="74000">
                      <a:schemeClr val="bg1"/>
                    </a:gs>
                    <a:gs pos="52000">
                      <a:schemeClr val="bg1">
                        <a:lumMod val="85000"/>
                      </a:schemeClr>
                    </a:gs>
                    <a:gs pos="23000">
                      <a:schemeClr val="bg1">
                        <a:lumMod val="65000"/>
                      </a:schemeClr>
                    </a:gs>
                    <a:gs pos="0">
                      <a:schemeClr val="bg1">
                        <a:lumMod val="50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5400000" scaled="1"/>
                </a:gradFill>
                <a:ln w="19050">
                  <a:gradFill flip="none" rotWithShape="1">
                    <a:gsLst>
                      <a:gs pos="0">
                        <a:schemeClr val="bg1">
                          <a:lumMod val="65000"/>
                        </a:schemeClr>
                      </a:gs>
                      <a:gs pos="44000">
                        <a:schemeClr val="bg1">
                          <a:lumMod val="75000"/>
                        </a:schemeClr>
                      </a:gs>
                      <a:gs pos="78000">
                        <a:schemeClr val="bg1"/>
                      </a:gs>
                      <a:gs pos="61000">
                        <a:schemeClr val="bg1">
                          <a:lumMod val="100000"/>
                        </a:schemeClr>
                      </a:gs>
                      <a:gs pos="100000">
                        <a:schemeClr val="bg1">
                          <a:lumMod val="65000"/>
                        </a:schemeClr>
                      </a:gs>
                    </a:gsLst>
                    <a:lin ang="5400000" scaled="0"/>
                    <a:tileRect/>
                  </a:gradFill>
                </a:ln>
                <a:effectLst>
                  <a:outerShdw blurRad="254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350">
                    <a:solidFill>
                      <a:prstClr val="white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46" name="圆角矩形 45"/>
                <p:cNvSpPr/>
                <p:nvPr/>
              </p:nvSpPr>
              <p:spPr>
                <a:xfrm>
                  <a:off x="2313407" y="772895"/>
                  <a:ext cx="25706" cy="485002"/>
                </a:xfrm>
                <a:prstGeom prst="roundRect">
                  <a:avLst>
                    <a:gd name="adj" fmla="val 50000"/>
                  </a:avLst>
                </a:prstGeom>
                <a:gradFill>
                  <a:gsLst>
                    <a:gs pos="74000">
                      <a:schemeClr val="bg1"/>
                    </a:gs>
                    <a:gs pos="52000">
                      <a:schemeClr val="bg1">
                        <a:lumMod val="85000"/>
                      </a:schemeClr>
                    </a:gs>
                    <a:gs pos="23000">
                      <a:schemeClr val="bg1">
                        <a:lumMod val="65000"/>
                      </a:schemeClr>
                    </a:gs>
                    <a:gs pos="0">
                      <a:schemeClr val="bg1">
                        <a:lumMod val="50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5400000" scaled="1"/>
                </a:gradFill>
                <a:ln w="19050">
                  <a:gradFill flip="none" rotWithShape="1">
                    <a:gsLst>
                      <a:gs pos="0">
                        <a:schemeClr val="bg1">
                          <a:lumMod val="65000"/>
                        </a:schemeClr>
                      </a:gs>
                      <a:gs pos="43000">
                        <a:schemeClr val="bg1">
                          <a:lumMod val="75000"/>
                        </a:schemeClr>
                      </a:gs>
                      <a:gs pos="79000">
                        <a:schemeClr val="bg1"/>
                      </a:gs>
                      <a:gs pos="61000">
                        <a:schemeClr val="bg1">
                          <a:lumMod val="100000"/>
                        </a:schemeClr>
                      </a:gs>
                      <a:gs pos="100000">
                        <a:schemeClr val="bg1">
                          <a:lumMod val="65000"/>
                        </a:schemeClr>
                      </a:gs>
                    </a:gsLst>
                    <a:lin ang="5400000" scaled="0"/>
                    <a:tileRect/>
                  </a:gradFill>
                </a:ln>
                <a:effectLst>
                  <a:outerShdw blurRad="254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350">
                    <a:solidFill>
                      <a:prstClr val="white"/>
                    </a:solidFill>
                    <a:cs typeface="+mn-ea"/>
                    <a:sym typeface="+mn-lt"/>
                  </a:endParaRPr>
                </a:p>
              </p:txBody>
            </p:sp>
          </p:grpSp>
          <p:grpSp>
            <p:nvGrpSpPr>
              <p:cNvPr id="20" name="组合 19"/>
              <p:cNvGrpSpPr/>
              <p:nvPr/>
            </p:nvGrpSpPr>
            <p:grpSpPr>
              <a:xfrm rot="16200000">
                <a:off x="1229146" y="4641222"/>
                <a:ext cx="119575" cy="612586"/>
                <a:chOff x="2244455" y="772894"/>
                <a:chExt cx="94658" cy="485003"/>
              </a:xfrm>
            </p:grpSpPr>
            <p:sp>
              <p:nvSpPr>
                <p:cNvPr id="43" name="圆角矩形 42"/>
                <p:cNvSpPr/>
                <p:nvPr/>
              </p:nvSpPr>
              <p:spPr>
                <a:xfrm>
                  <a:off x="2244455" y="772894"/>
                  <a:ext cx="25706" cy="485002"/>
                </a:xfrm>
                <a:prstGeom prst="roundRect">
                  <a:avLst>
                    <a:gd name="adj" fmla="val 50000"/>
                  </a:avLst>
                </a:prstGeom>
                <a:gradFill>
                  <a:gsLst>
                    <a:gs pos="74000">
                      <a:schemeClr val="bg1"/>
                    </a:gs>
                    <a:gs pos="52000">
                      <a:schemeClr val="bg1">
                        <a:lumMod val="85000"/>
                      </a:schemeClr>
                    </a:gs>
                    <a:gs pos="23000">
                      <a:schemeClr val="bg1">
                        <a:lumMod val="65000"/>
                      </a:schemeClr>
                    </a:gs>
                    <a:gs pos="0">
                      <a:schemeClr val="bg1">
                        <a:lumMod val="50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5400000" scaled="1"/>
                </a:gradFill>
                <a:ln w="19050">
                  <a:gradFill flip="none" rotWithShape="1">
                    <a:gsLst>
                      <a:gs pos="0">
                        <a:schemeClr val="bg1">
                          <a:lumMod val="65000"/>
                        </a:schemeClr>
                      </a:gs>
                      <a:gs pos="44000">
                        <a:schemeClr val="bg1">
                          <a:lumMod val="75000"/>
                        </a:schemeClr>
                      </a:gs>
                      <a:gs pos="78000">
                        <a:schemeClr val="bg1"/>
                      </a:gs>
                      <a:gs pos="61000">
                        <a:schemeClr val="bg1">
                          <a:lumMod val="100000"/>
                        </a:schemeClr>
                      </a:gs>
                      <a:gs pos="100000">
                        <a:schemeClr val="bg1">
                          <a:lumMod val="65000"/>
                        </a:schemeClr>
                      </a:gs>
                    </a:gsLst>
                    <a:lin ang="5400000" scaled="0"/>
                    <a:tileRect/>
                  </a:gradFill>
                </a:ln>
                <a:effectLst>
                  <a:outerShdw blurRad="254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350">
                    <a:solidFill>
                      <a:prstClr val="white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44" name="圆角矩形 43"/>
                <p:cNvSpPr/>
                <p:nvPr/>
              </p:nvSpPr>
              <p:spPr>
                <a:xfrm>
                  <a:off x="2313407" y="772895"/>
                  <a:ext cx="25706" cy="485002"/>
                </a:xfrm>
                <a:prstGeom prst="roundRect">
                  <a:avLst>
                    <a:gd name="adj" fmla="val 50000"/>
                  </a:avLst>
                </a:prstGeom>
                <a:gradFill>
                  <a:gsLst>
                    <a:gs pos="74000">
                      <a:schemeClr val="bg1"/>
                    </a:gs>
                    <a:gs pos="52000">
                      <a:schemeClr val="bg1">
                        <a:lumMod val="85000"/>
                      </a:schemeClr>
                    </a:gs>
                    <a:gs pos="23000">
                      <a:schemeClr val="bg1">
                        <a:lumMod val="65000"/>
                      </a:schemeClr>
                    </a:gs>
                    <a:gs pos="0">
                      <a:schemeClr val="bg1">
                        <a:lumMod val="50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5400000" scaled="1"/>
                </a:gradFill>
                <a:ln w="19050">
                  <a:gradFill flip="none" rotWithShape="1">
                    <a:gsLst>
                      <a:gs pos="0">
                        <a:schemeClr val="bg1">
                          <a:lumMod val="65000"/>
                        </a:schemeClr>
                      </a:gs>
                      <a:gs pos="43000">
                        <a:schemeClr val="bg1">
                          <a:lumMod val="75000"/>
                        </a:schemeClr>
                      </a:gs>
                      <a:gs pos="79000">
                        <a:schemeClr val="bg1"/>
                      </a:gs>
                      <a:gs pos="61000">
                        <a:schemeClr val="bg1">
                          <a:lumMod val="100000"/>
                        </a:schemeClr>
                      </a:gs>
                      <a:gs pos="100000">
                        <a:schemeClr val="bg1">
                          <a:lumMod val="65000"/>
                        </a:schemeClr>
                      </a:gs>
                    </a:gsLst>
                    <a:lin ang="5400000" scaled="0"/>
                    <a:tileRect/>
                  </a:gradFill>
                </a:ln>
                <a:effectLst>
                  <a:outerShdw blurRad="254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350">
                    <a:solidFill>
                      <a:prstClr val="white"/>
                    </a:solidFill>
                    <a:cs typeface="+mn-ea"/>
                    <a:sym typeface="+mn-lt"/>
                  </a:endParaRPr>
                </a:p>
              </p:txBody>
            </p:sp>
          </p:grpSp>
          <p:grpSp>
            <p:nvGrpSpPr>
              <p:cNvPr id="21" name="组合 20"/>
              <p:cNvGrpSpPr/>
              <p:nvPr/>
            </p:nvGrpSpPr>
            <p:grpSpPr>
              <a:xfrm rot="16200000">
                <a:off x="1229146" y="4183167"/>
                <a:ext cx="119575" cy="612586"/>
                <a:chOff x="2244455" y="772894"/>
                <a:chExt cx="94658" cy="485003"/>
              </a:xfrm>
            </p:grpSpPr>
            <p:sp>
              <p:nvSpPr>
                <p:cNvPr id="41" name="圆角矩形 40"/>
                <p:cNvSpPr/>
                <p:nvPr/>
              </p:nvSpPr>
              <p:spPr>
                <a:xfrm>
                  <a:off x="2244455" y="772894"/>
                  <a:ext cx="25706" cy="485002"/>
                </a:xfrm>
                <a:prstGeom prst="roundRect">
                  <a:avLst>
                    <a:gd name="adj" fmla="val 50000"/>
                  </a:avLst>
                </a:prstGeom>
                <a:gradFill>
                  <a:gsLst>
                    <a:gs pos="74000">
                      <a:schemeClr val="bg1"/>
                    </a:gs>
                    <a:gs pos="52000">
                      <a:schemeClr val="bg1">
                        <a:lumMod val="85000"/>
                      </a:schemeClr>
                    </a:gs>
                    <a:gs pos="23000">
                      <a:schemeClr val="bg1">
                        <a:lumMod val="65000"/>
                      </a:schemeClr>
                    </a:gs>
                    <a:gs pos="0">
                      <a:schemeClr val="bg1">
                        <a:lumMod val="50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5400000" scaled="1"/>
                </a:gradFill>
                <a:ln w="19050">
                  <a:gradFill flip="none" rotWithShape="1">
                    <a:gsLst>
                      <a:gs pos="0">
                        <a:schemeClr val="bg1">
                          <a:lumMod val="65000"/>
                        </a:schemeClr>
                      </a:gs>
                      <a:gs pos="44000">
                        <a:schemeClr val="bg1">
                          <a:lumMod val="75000"/>
                        </a:schemeClr>
                      </a:gs>
                      <a:gs pos="78000">
                        <a:schemeClr val="bg1"/>
                      </a:gs>
                      <a:gs pos="61000">
                        <a:schemeClr val="bg1">
                          <a:lumMod val="100000"/>
                        </a:schemeClr>
                      </a:gs>
                      <a:gs pos="100000">
                        <a:schemeClr val="bg1">
                          <a:lumMod val="65000"/>
                        </a:schemeClr>
                      </a:gs>
                    </a:gsLst>
                    <a:lin ang="5400000" scaled="0"/>
                    <a:tileRect/>
                  </a:gradFill>
                </a:ln>
                <a:effectLst>
                  <a:outerShdw blurRad="254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350">
                    <a:solidFill>
                      <a:prstClr val="white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42" name="圆角矩形 41"/>
                <p:cNvSpPr/>
                <p:nvPr/>
              </p:nvSpPr>
              <p:spPr>
                <a:xfrm>
                  <a:off x="2313407" y="772895"/>
                  <a:ext cx="25706" cy="485002"/>
                </a:xfrm>
                <a:prstGeom prst="roundRect">
                  <a:avLst>
                    <a:gd name="adj" fmla="val 50000"/>
                  </a:avLst>
                </a:prstGeom>
                <a:gradFill>
                  <a:gsLst>
                    <a:gs pos="74000">
                      <a:schemeClr val="bg1"/>
                    </a:gs>
                    <a:gs pos="52000">
                      <a:schemeClr val="bg1">
                        <a:lumMod val="85000"/>
                      </a:schemeClr>
                    </a:gs>
                    <a:gs pos="23000">
                      <a:schemeClr val="bg1">
                        <a:lumMod val="65000"/>
                      </a:schemeClr>
                    </a:gs>
                    <a:gs pos="0">
                      <a:schemeClr val="bg1">
                        <a:lumMod val="50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5400000" scaled="1"/>
                </a:gradFill>
                <a:ln w="19050">
                  <a:gradFill flip="none" rotWithShape="1">
                    <a:gsLst>
                      <a:gs pos="0">
                        <a:schemeClr val="bg1">
                          <a:lumMod val="65000"/>
                        </a:schemeClr>
                      </a:gs>
                      <a:gs pos="43000">
                        <a:schemeClr val="bg1">
                          <a:lumMod val="75000"/>
                        </a:schemeClr>
                      </a:gs>
                      <a:gs pos="79000">
                        <a:schemeClr val="bg1"/>
                      </a:gs>
                      <a:gs pos="61000">
                        <a:schemeClr val="bg1">
                          <a:lumMod val="100000"/>
                        </a:schemeClr>
                      </a:gs>
                      <a:gs pos="100000">
                        <a:schemeClr val="bg1">
                          <a:lumMod val="65000"/>
                        </a:schemeClr>
                      </a:gs>
                    </a:gsLst>
                    <a:lin ang="5400000" scaled="0"/>
                    <a:tileRect/>
                  </a:gradFill>
                </a:ln>
                <a:effectLst>
                  <a:outerShdw blurRad="254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350">
                    <a:solidFill>
                      <a:prstClr val="white"/>
                    </a:solidFill>
                    <a:cs typeface="+mn-ea"/>
                    <a:sym typeface="+mn-lt"/>
                  </a:endParaRPr>
                </a:p>
              </p:txBody>
            </p:sp>
          </p:grpSp>
          <p:grpSp>
            <p:nvGrpSpPr>
              <p:cNvPr id="22" name="组合 21"/>
              <p:cNvGrpSpPr/>
              <p:nvPr/>
            </p:nvGrpSpPr>
            <p:grpSpPr>
              <a:xfrm rot="16200000">
                <a:off x="1229146" y="3725113"/>
                <a:ext cx="119575" cy="612586"/>
                <a:chOff x="2244455" y="772894"/>
                <a:chExt cx="94658" cy="485003"/>
              </a:xfrm>
            </p:grpSpPr>
            <p:sp>
              <p:nvSpPr>
                <p:cNvPr id="39" name="圆角矩形 38"/>
                <p:cNvSpPr/>
                <p:nvPr/>
              </p:nvSpPr>
              <p:spPr>
                <a:xfrm>
                  <a:off x="2244455" y="772894"/>
                  <a:ext cx="25706" cy="485002"/>
                </a:xfrm>
                <a:prstGeom prst="roundRect">
                  <a:avLst>
                    <a:gd name="adj" fmla="val 50000"/>
                  </a:avLst>
                </a:prstGeom>
                <a:gradFill>
                  <a:gsLst>
                    <a:gs pos="74000">
                      <a:schemeClr val="bg1"/>
                    </a:gs>
                    <a:gs pos="52000">
                      <a:schemeClr val="bg1">
                        <a:lumMod val="85000"/>
                      </a:schemeClr>
                    </a:gs>
                    <a:gs pos="23000">
                      <a:schemeClr val="bg1">
                        <a:lumMod val="65000"/>
                      </a:schemeClr>
                    </a:gs>
                    <a:gs pos="0">
                      <a:schemeClr val="bg1">
                        <a:lumMod val="50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5400000" scaled="1"/>
                </a:gradFill>
                <a:ln w="19050">
                  <a:gradFill flip="none" rotWithShape="1">
                    <a:gsLst>
                      <a:gs pos="0">
                        <a:schemeClr val="bg1">
                          <a:lumMod val="65000"/>
                        </a:schemeClr>
                      </a:gs>
                      <a:gs pos="44000">
                        <a:schemeClr val="bg1">
                          <a:lumMod val="75000"/>
                        </a:schemeClr>
                      </a:gs>
                      <a:gs pos="78000">
                        <a:schemeClr val="bg1"/>
                      </a:gs>
                      <a:gs pos="61000">
                        <a:schemeClr val="bg1">
                          <a:lumMod val="100000"/>
                        </a:schemeClr>
                      </a:gs>
                      <a:gs pos="100000">
                        <a:schemeClr val="bg1">
                          <a:lumMod val="65000"/>
                        </a:schemeClr>
                      </a:gs>
                    </a:gsLst>
                    <a:lin ang="5400000" scaled="0"/>
                    <a:tileRect/>
                  </a:gradFill>
                </a:ln>
                <a:effectLst>
                  <a:outerShdw blurRad="254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350">
                    <a:solidFill>
                      <a:prstClr val="white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40" name="圆角矩形 39"/>
                <p:cNvSpPr/>
                <p:nvPr/>
              </p:nvSpPr>
              <p:spPr>
                <a:xfrm>
                  <a:off x="2313407" y="772895"/>
                  <a:ext cx="25706" cy="485002"/>
                </a:xfrm>
                <a:prstGeom prst="roundRect">
                  <a:avLst>
                    <a:gd name="adj" fmla="val 50000"/>
                  </a:avLst>
                </a:prstGeom>
                <a:gradFill>
                  <a:gsLst>
                    <a:gs pos="74000">
                      <a:schemeClr val="bg1"/>
                    </a:gs>
                    <a:gs pos="52000">
                      <a:schemeClr val="bg1">
                        <a:lumMod val="85000"/>
                      </a:schemeClr>
                    </a:gs>
                    <a:gs pos="23000">
                      <a:schemeClr val="bg1">
                        <a:lumMod val="65000"/>
                      </a:schemeClr>
                    </a:gs>
                    <a:gs pos="0">
                      <a:schemeClr val="bg1">
                        <a:lumMod val="50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5400000" scaled="1"/>
                </a:gradFill>
                <a:ln w="19050">
                  <a:gradFill flip="none" rotWithShape="1">
                    <a:gsLst>
                      <a:gs pos="0">
                        <a:schemeClr val="bg1">
                          <a:lumMod val="65000"/>
                        </a:schemeClr>
                      </a:gs>
                      <a:gs pos="43000">
                        <a:schemeClr val="bg1">
                          <a:lumMod val="75000"/>
                        </a:schemeClr>
                      </a:gs>
                      <a:gs pos="79000">
                        <a:schemeClr val="bg1"/>
                      </a:gs>
                      <a:gs pos="61000">
                        <a:schemeClr val="bg1">
                          <a:lumMod val="100000"/>
                        </a:schemeClr>
                      </a:gs>
                      <a:gs pos="100000">
                        <a:schemeClr val="bg1">
                          <a:lumMod val="65000"/>
                        </a:schemeClr>
                      </a:gs>
                    </a:gsLst>
                    <a:lin ang="5400000" scaled="0"/>
                    <a:tileRect/>
                  </a:gradFill>
                </a:ln>
                <a:effectLst>
                  <a:outerShdw blurRad="254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350">
                    <a:solidFill>
                      <a:prstClr val="white"/>
                    </a:solidFill>
                    <a:cs typeface="+mn-ea"/>
                    <a:sym typeface="+mn-lt"/>
                  </a:endParaRPr>
                </a:p>
              </p:txBody>
            </p:sp>
          </p:grpSp>
          <p:grpSp>
            <p:nvGrpSpPr>
              <p:cNvPr id="23" name="组合 22"/>
              <p:cNvGrpSpPr/>
              <p:nvPr/>
            </p:nvGrpSpPr>
            <p:grpSpPr>
              <a:xfrm rot="16200000">
                <a:off x="1229146" y="3267055"/>
                <a:ext cx="119575" cy="612586"/>
                <a:chOff x="2244455" y="772894"/>
                <a:chExt cx="94658" cy="485003"/>
              </a:xfrm>
            </p:grpSpPr>
            <p:sp>
              <p:nvSpPr>
                <p:cNvPr id="37" name="圆角矩形 36"/>
                <p:cNvSpPr/>
                <p:nvPr/>
              </p:nvSpPr>
              <p:spPr>
                <a:xfrm>
                  <a:off x="2244455" y="772894"/>
                  <a:ext cx="25706" cy="485002"/>
                </a:xfrm>
                <a:prstGeom prst="roundRect">
                  <a:avLst>
                    <a:gd name="adj" fmla="val 50000"/>
                  </a:avLst>
                </a:prstGeom>
                <a:gradFill>
                  <a:gsLst>
                    <a:gs pos="74000">
                      <a:schemeClr val="bg1"/>
                    </a:gs>
                    <a:gs pos="52000">
                      <a:schemeClr val="bg1">
                        <a:lumMod val="85000"/>
                      </a:schemeClr>
                    </a:gs>
                    <a:gs pos="23000">
                      <a:schemeClr val="bg1">
                        <a:lumMod val="65000"/>
                      </a:schemeClr>
                    </a:gs>
                    <a:gs pos="0">
                      <a:schemeClr val="bg1">
                        <a:lumMod val="50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5400000" scaled="1"/>
                </a:gradFill>
                <a:ln w="19050">
                  <a:gradFill flip="none" rotWithShape="1">
                    <a:gsLst>
                      <a:gs pos="0">
                        <a:schemeClr val="bg1">
                          <a:lumMod val="65000"/>
                        </a:schemeClr>
                      </a:gs>
                      <a:gs pos="44000">
                        <a:schemeClr val="bg1">
                          <a:lumMod val="75000"/>
                        </a:schemeClr>
                      </a:gs>
                      <a:gs pos="78000">
                        <a:schemeClr val="bg1"/>
                      </a:gs>
                      <a:gs pos="61000">
                        <a:schemeClr val="bg1">
                          <a:lumMod val="100000"/>
                        </a:schemeClr>
                      </a:gs>
                      <a:gs pos="100000">
                        <a:schemeClr val="bg1">
                          <a:lumMod val="65000"/>
                        </a:schemeClr>
                      </a:gs>
                    </a:gsLst>
                    <a:lin ang="5400000" scaled="0"/>
                    <a:tileRect/>
                  </a:gradFill>
                </a:ln>
                <a:effectLst>
                  <a:outerShdw blurRad="254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350">
                    <a:solidFill>
                      <a:prstClr val="white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38" name="圆角矩形 37"/>
                <p:cNvSpPr/>
                <p:nvPr/>
              </p:nvSpPr>
              <p:spPr>
                <a:xfrm>
                  <a:off x="2313407" y="772895"/>
                  <a:ext cx="25706" cy="485002"/>
                </a:xfrm>
                <a:prstGeom prst="roundRect">
                  <a:avLst>
                    <a:gd name="adj" fmla="val 50000"/>
                  </a:avLst>
                </a:prstGeom>
                <a:gradFill>
                  <a:gsLst>
                    <a:gs pos="74000">
                      <a:schemeClr val="bg1"/>
                    </a:gs>
                    <a:gs pos="52000">
                      <a:schemeClr val="bg1">
                        <a:lumMod val="85000"/>
                      </a:schemeClr>
                    </a:gs>
                    <a:gs pos="23000">
                      <a:schemeClr val="bg1">
                        <a:lumMod val="65000"/>
                      </a:schemeClr>
                    </a:gs>
                    <a:gs pos="0">
                      <a:schemeClr val="bg1">
                        <a:lumMod val="50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5400000" scaled="1"/>
                </a:gradFill>
                <a:ln w="19050">
                  <a:gradFill flip="none" rotWithShape="1">
                    <a:gsLst>
                      <a:gs pos="0">
                        <a:schemeClr val="bg1">
                          <a:lumMod val="65000"/>
                        </a:schemeClr>
                      </a:gs>
                      <a:gs pos="43000">
                        <a:schemeClr val="bg1">
                          <a:lumMod val="75000"/>
                        </a:schemeClr>
                      </a:gs>
                      <a:gs pos="79000">
                        <a:schemeClr val="bg1"/>
                      </a:gs>
                      <a:gs pos="61000">
                        <a:schemeClr val="bg1">
                          <a:lumMod val="100000"/>
                        </a:schemeClr>
                      </a:gs>
                      <a:gs pos="100000">
                        <a:schemeClr val="bg1">
                          <a:lumMod val="65000"/>
                        </a:schemeClr>
                      </a:gs>
                    </a:gsLst>
                    <a:lin ang="5400000" scaled="0"/>
                    <a:tileRect/>
                  </a:gradFill>
                </a:ln>
                <a:effectLst>
                  <a:outerShdw blurRad="254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350">
                    <a:solidFill>
                      <a:prstClr val="white"/>
                    </a:solidFill>
                    <a:cs typeface="+mn-ea"/>
                    <a:sym typeface="+mn-lt"/>
                  </a:endParaRPr>
                </a:p>
              </p:txBody>
            </p:sp>
          </p:grpSp>
          <p:grpSp>
            <p:nvGrpSpPr>
              <p:cNvPr id="24" name="组合 23"/>
              <p:cNvGrpSpPr/>
              <p:nvPr/>
            </p:nvGrpSpPr>
            <p:grpSpPr>
              <a:xfrm rot="16200000">
                <a:off x="1229145" y="2808999"/>
                <a:ext cx="119575" cy="612586"/>
                <a:chOff x="2244455" y="772894"/>
                <a:chExt cx="94658" cy="485003"/>
              </a:xfrm>
            </p:grpSpPr>
            <p:sp>
              <p:nvSpPr>
                <p:cNvPr id="35" name="圆角矩形 34"/>
                <p:cNvSpPr/>
                <p:nvPr/>
              </p:nvSpPr>
              <p:spPr>
                <a:xfrm>
                  <a:off x="2244455" y="772894"/>
                  <a:ext cx="25706" cy="485002"/>
                </a:xfrm>
                <a:prstGeom prst="roundRect">
                  <a:avLst>
                    <a:gd name="adj" fmla="val 50000"/>
                  </a:avLst>
                </a:prstGeom>
                <a:gradFill>
                  <a:gsLst>
                    <a:gs pos="74000">
                      <a:schemeClr val="bg1"/>
                    </a:gs>
                    <a:gs pos="52000">
                      <a:schemeClr val="bg1">
                        <a:lumMod val="85000"/>
                      </a:schemeClr>
                    </a:gs>
                    <a:gs pos="23000">
                      <a:schemeClr val="bg1">
                        <a:lumMod val="65000"/>
                      </a:schemeClr>
                    </a:gs>
                    <a:gs pos="0">
                      <a:schemeClr val="bg1">
                        <a:lumMod val="50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5400000" scaled="1"/>
                </a:gradFill>
                <a:ln w="19050">
                  <a:gradFill flip="none" rotWithShape="1">
                    <a:gsLst>
                      <a:gs pos="0">
                        <a:schemeClr val="bg1">
                          <a:lumMod val="65000"/>
                        </a:schemeClr>
                      </a:gs>
                      <a:gs pos="44000">
                        <a:schemeClr val="bg1">
                          <a:lumMod val="75000"/>
                        </a:schemeClr>
                      </a:gs>
                      <a:gs pos="78000">
                        <a:schemeClr val="bg1"/>
                      </a:gs>
                      <a:gs pos="61000">
                        <a:schemeClr val="bg1">
                          <a:lumMod val="100000"/>
                        </a:schemeClr>
                      </a:gs>
                      <a:gs pos="100000">
                        <a:schemeClr val="bg1">
                          <a:lumMod val="65000"/>
                        </a:schemeClr>
                      </a:gs>
                    </a:gsLst>
                    <a:lin ang="5400000" scaled="0"/>
                    <a:tileRect/>
                  </a:gradFill>
                </a:ln>
                <a:effectLst>
                  <a:outerShdw blurRad="254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350">
                    <a:solidFill>
                      <a:prstClr val="white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36" name="圆角矩形 35"/>
                <p:cNvSpPr/>
                <p:nvPr/>
              </p:nvSpPr>
              <p:spPr>
                <a:xfrm>
                  <a:off x="2313407" y="772895"/>
                  <a:ext cx="25706" cy="485002"/>
                </a:xfrm>
                <a:prstGeom prst="roundRect">
                  <a:avLst>
                    <a:gd name="adj" fmla="val 50000"/>
                  </a:avLst>
                </a:prstGeom>
                <a:gradFill>
                  <a:gsLst>
                    <a:gs pos="74000">
                      <a:schemeClr val="bg1"/>
                    </a:gs>
                    <a:gs pos="52000">
                      <a:schemeClr val="bg1">
                        <a:lumMod val="85000"/>
                      </a:schemeClr>
                    </a:gs>
                    <a:gs pos="23000">
                      <a:schemeClr val="bg1">
                        <a:lumMod val="65000"/>
                      </a:schemeClr>
                    </a:gs>
                    <a:gs pos="0">
                      <a:schemeClr val="bg1">
                        <a:lumMod val="50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5400000" scaled="1"/>
                </a:gradFill>
                <a:ln w="19050">
                  <a:gradFill flip="none" rotWithShape="1">
                    <a:gsLst>
                      <a:gs pos="0">
                        <a:schemeClr val="bg1">
                          <a:lumMod val="65000"/>
                        </a:schemeClr>
                      </a:gs>
                      <a:gs pos="43000">
                        <a:schemeClr val="bg1">
                          <a:lumMod val="75000"/>
                        </a:schemeClr>
                      </a:gs>
                      <a:gs pos="79000">
                        <a:schemeClr val="bg1"/>
                      </a:gs>
                      <a:gs pos="61000">
                        <a:schemeClr val="bg1">
                          <a:lumMod val="100000"/>
                        </a:schemeClr>
                      </a:gs>
                      <a:gs pos="100000">
                        <a:schemeClr val="bg1">
                          <a:lumMod val="65000"/>
                        </a:schemeClr>
                      </a:gs>
                    </a:gsLst>
                    <a:lin ang="5400000" scaled="0"/>
                    <a:tileRect/>
                  </a:gradFill>
                </a:ln>
                <a:effectLst>
                  <a:outerShdw blurRad="254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350">
                    <a:solidFill>
                      <a:prstClr val="white"/>
                    </a:solidFill>
                    <a:cs typeface="+mn-ea"/>
                    <a:sym typeface="+mn-lt"/>
                  </a:endParaRPr>
                </a:p>
              </p:txBody>
            </p:sp>
          </p:grpSp>
          <p:grpSp>
            <p:nvGrpSpPr>
              <p:cNvPr id="25" name="组合 24"/>
              <p:cNvGrpSpPr/>
              <p:nvPr/>
            </p:nvGrpSpPr>
            <p:grpSpPr>
              <a:xfrm rot="16200000">
                <a:off x="1229146" y="2350946"/>
                <a:ext cx="119575" cy="612586"/>
                <a:chOff x="2244455" y="772894"/>
                <a:chExt cx="94658" cy="485003"/>
              </a:xfrm>
            </p:grpSpPr>
            <p:sp>
              <p:nvSpPr>
                <p:cNvPr id="33" name="圆角矩形 32"/>
                <p:cNvSpPr/>
                <p:nvPr/>
              </p:nvSpPr>
              <p:spPr>
                <a:xfrm>
                  <a:off x="2244455" y="772894"/>
                  <a:ext cx="25706" cy="485002"/>
                </a:xfrm>
                <a:prstGeom prst="roundRect">
                  <a:avLst>
                    <a:gd name="adj" fmla="val 50000"/>
                  </a:avLst>
                </a:prstGeom>
                <a:gradFill>
                  <a:gsLst>
                    <a:gs pos="74000">
                      <a:schemeClr val="bg1"/>
                    </a:gs>
                    <a:gs pos="52000">
                      <a:schemeClr val="bg1">
                        <a:lumMod val="85000"/>
                      </a:schemeClr>
                    </a:gs>
                    <a:gs pos="23000">
                      <a:schemeClr val="bg1">
                        <a:lumMod val="65000"/>
                      </a:schemeClr>
                    </a:gs>
                    <a:gs pos="0">
                      <a:schemeClr val="bg1">
                        <a:lumMod val="50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5400000" scaled="1"/>
                </a:gradFill>
                <a:ln w="19050">
                  <a:gradFill flip="none" rotWithShape="1">
                    <a:gsLst>
                      <a:gs pos="0">
                        <a:schemeClr val="bg1">
                          <a:lumMod val="65000"/>
                        </a:schemeClr>
                      </a:gs>
                      <a:gs pos="44000">
                        <a:schemeClr val="bg1">
                          <a:lumMod val="75000"/>
                        </a:schemeClr>
                      </a:gs>
                      <a:gs pos="78000">
                        <a:schemeClr val="bg1"/>
                      </a:gs>
                      <a:gs pos="61000">
                        <a:schemeClr val="bg1">
                          <a:lumMod val="100000"/>
                        </a:schemeClr>
                      </a:gs>
                      <a:gs pos="100000">
                        <a:schemeClr val="bg1">
                          <a:lumMod val="65000"/>
                        </a:schemeClr>
                      </a:gs>
                    </a:gsLst>
                    <a:lin ang="5400000" scaled="0"/>
                    <a:tileRect/>
                  </a:gradFill>
                </a:ln>
                <a:effectLst>
                  <a:outerShdw blurRad="254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350">
                    <a:solidFill>
                      <a:prstClr val="white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34" name="圆角矩形 33"/>
                <p:cNvSpPr/>
                <p:nvPr/>
              </p:nvSpPr>
              <p:spPr>
                <a:xfrm>
                  <a:off x="2313407" y="772895"/>
                  <a:ext cx="25706" cy="485002"/>
                </a:xfrm>
                <a:prstGeom prst="roundRect">
                  <a:avLst>
                    <a:gd name="adj" fmla="val 50000"/>
                  </a:avLst>
                </a:prstGeom>
                <a:gradFill>
                  <a:gsLst>
                    <a:gs pos="74000">
                      <a:schemeClr val="bg1"/>
                    </a:gs>
                    <a:gs pos="52000">
                      <a:schemeClr val="bg1">
                        <a:lumMod val="85000"/>
                      </a:schemeClr>
                    </a:gs>
                    <a:gs pos="23000">
                      <a:schemeClr val="bg1">
                        <a:lumMod val="65000"/>
                      </a:schemeClr>
                    </a:gs>
                    <a:gs pos="0">
                      <a:schemeClr val="bg1">
                        <a:lumMod val="50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5400000" scaled="1"/>
                </a:gradFill>
                <a:ln w="19050">
                  <a:gradFill flip="none" rotWithShape="1">
                    <a:gsLst>
                      <a:gs pos="0">
                        <a:schemeClr val="bg1">
                          <a:lumMod val="65000"/>
                        </a:schemeClr>
                      </a:gs>
                      <a:gs pos="43000">
                        <a:schemeClr val="bg1">
                          <a:lumMod val="75000"/>
                        </a:schemeClr>
                      </a:gs>
                      <a:gs pos="79000">
                        <a:schemeClr val="bg1"/>
                      </a:gs>
                      <a:gs pos="61000">
                        <a:schemeClr val="bg1">
                          <a:lumMod val="100000"/>
                        </a:schemeClr>
                      </a:gs>
                      <a:gs pos="100000">
                        <a:schemeClr val="bg1">
                          <a:lumMod val="65000"/>
                        </a:schemeClr>
                      </a:gs>
                    </a:gsLst>
                    <a:lin ang="5400000" scaled="0"/>
                    <a:tileRect/>
                  </a:gradFill>
                </a:ln>
                <a:effectLst>
                  <a:outerShdw blurRad="254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350">
                    <a:solidFill>
                      <a:prstClr val="white"/>
                    </a:solidFill>
                    <a:cs typeface="+mn-ea"/>
                    <a:sym typeface="+mn-lt"/>
                  </a:endParaRPr>
                </a:p>
              </p:txBody>
            </p:sp>
          </p:grpSp>
          <p:grpSp>
            <p:nvGrpSpPr>
              <p:cNvPr id="27" name="组合 26"/>
              <p:cNvGrpSpPr/>
              <p:nvPr/>
            </p:nvGrpSpPr>
            <p:grpSpPr>
              <a:xfrm rot="16200000">
                <a:off x="1229146" y="1892893"/>
                <a:ext cx="119575" cy="612586"/>
                <a:chOff x="2244455" y="772894"/>
                <a:chExt cx="94658" cy="485003"/>
              </a:xfrm>
            </p:grpSpPr>
            <p:sp>
              <p:nvSpPr>
                <p:cNvPr id="31" name="圆角矩形 30"/>
                <p:cNvSpPr/>
                <p:nvPr/>
              </p:nvSpPr>
              <p:spPr>
                <a:xfrm>
                  <a:off x="2244455" y="772894"/>
                  <a:ext cx="25706" cy="485002"/>
                </a:xfrm>
                <a:prstGeom prst="roundRect">
                  <a:avLst>
                    <a:gd name="adj" fmla="val 50000"/>
                  </a:avLst>
                </a:prstGeom>
                <a:gradFill>
                  <a:gsLst>
                    <a:gs pos="74000">
                      <a:schemeClr val="bg1"/>
                    </a:gs>
                    <a:gs pos="52000">
                      <a:schemeClr val="bg1">
                        <a:lumMod val="85000"/>
                      </a:schemeClr>
                    </a:gs>
                    <a:gs pos="23000">
                      <a:schemeClr val="bg1">
                        <a:lumMod val="65000"/>
                      </a:schemeClr>
                    </a:gs>
                    <a:gs pos="0">
                      <a:schemeClr val="bg1">
                        <a:lumMod val="50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5400000" scaled="1"/>
                </a:gradFill>
                <a:ln w="19050">
                  <a:gradFill flip="none" rotWithShape="1">
                    <a:gsLst>
                      <a:gs pos="0">
                        <a:schemeClr val="bg1">
                          <a:lumMod val="65000"/>
                        </a:schemeClr>
                      </a:gs>
                      <a:gs pos="44000">
                        <a:schemeClr val="bg1">
                          <a:lumMod val="75000"/>
                        </a:schemeClr>
                      </a:gs>
                      <a:gs pos="78000">
                        <a:schemeClr val="bg1"/>
                      </a:gs>
                      <a:gs pos="61000">
                        <a:schemeClr val="bg1">
                          <a:lumMod val="100000"/>
                        </a:schemeClr>
                      </a:gs>
                      <a:gs pos="100000">
                        <a:schemeClr val="bg1">
                          <a:lumMod val="65000"/>
                        </a:schemeClr>
                      </a:gs>
                    </a:gsLst>
                    <a:lin ang="5400000" scaled="0"/>
                    <a:tileRect/>
                  </a:gradFill>
                </a:ln>
                <a:effectLst>
                  <a:outerShdw blurRad="254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350">
                    <a:solidFill>
                      <a:prstClr val="white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32" name="圆角矩形 31"/>
                <p:cNvSpPr/>
                <p:nvPr/>
              </p:nvSpPr>
              <p:spPr>
                <a:xfrm>
                  <a:off x="2313407" y="772895"/>
                  <a:ext cx="25706" cy="485002"/>
                </a:xfrm>
                <a:prstGeom prst="roundRect">
                  <a:avLst>
                    <a:gd name="adj" fmla="val 50000"/>
                  </a:avLst>
                </a:prstGeom>
                <a:gradFill>
                  <a:gsLst>
                    <a:gs pos="74000">
                      <a:schemeClr val="bg1"/>
                    </a:gs>
                    <a:gs pos="52000">
                      <a:schemeClr val="bg1">
                        <a:lumMod val="85000"/>
                      </a:schemeClr>
                    </a:gs>
                    <a:gs pos="23000">
                      <a:schemeClr val="bg1">
                        <a:lumMod val="65000"/>
                      </a:schemeClr>
                    </a:gs>
                    <a:gs pos="0">
                      <a:schemeClr val="bg1">
                        <a:lumMod val="50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5400000" scaled="1"/>
                </a:gradFill>
                <a:ln w="19050">
                  <a:gradFill flip="none" rotWithShape="1">
                    <a:gsLst>
                      <a:gs pos="0">
                        <a:schemeClr val="bg1">
                          <a:lumMod val="65000"/>
                        </a:schemeClr>
                      </a:gs>
                      <a:gs pos="43000">
                        <a:schemeClr val="bg1">
                          <a:lumMod val="75000"/>
                        </a:schemeClr>
                      </a:gs>
                      <a:gs pos="79000">
                        <a:schemeClr val="bg1"/>
                      </a:gs>
                      <a:gs pos="61000">
                        <a:schemeClr val="bg1">
                          <a:lumMod val="100000"/>
                        </a:schemeClr>
                      </a:gs>
                      <a:gs pos="100000">
                        <a:schemeClr val="bg1">
                          <a:lumMod val="65000"/>
                        </a:schemeClr>
                      </a:gs>
                    </a:gsLst>
                    <a:lin ang="5400000" scaled="0"/>
                    <a:tileRect/>
                  </a:gradFill>
                </a:ln>
                <a:effectLst>
                  <a:outerShdw blurRad="254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350">
                    <a:solidFill>
                      <a:prstClr val="white"/>
                    </a:solidFill>
                    <a:cs typeface="+mn-ea"/>
                    <a:sym typeface="+mn-lt"/>
                  </a:endParaRPr>
                </a:p>
              </p:txBody>
            </p:sp>
          </p:grpSp>
          <p:grpSp>
            <p:nvGrpSpPr>
              <p:cNvPr id="28" name="组合 27"/>
              <p:cNvGrpSpPr/>
              <p:nvPr/>
            </p:nvGrpSpPr>
            <p:grpSpPr>
              <a:xfrm rot="16200000">
                <a:off x="1229146" y="1434840"/>
                <a:ext cx="119575" cy="612586"/>
                <a:chOff x="2244455" y="772894"/>
                <a:chExt cx="94658" cy="485003"/>
              </a:xfrm>
            </p:grpSpPr>
            <p:sp>
              <p:nvSpPr>
                <p:cNvPr id="29" name="圆角矩形 28"/>
                <p:cNvSpPr/>
                <p:nvPr/>
              </p:nvSpPr>
              <p:spPr>
                <a:xfrm>
                  <a:off x="2244455" y="772894"/>
                  <a:ext cx="25706" cy="485002"/>
                </a:xfrm>
                <a:prstGeom prst="roundRect">
                  <a:avLst>
                    <a:gd name="adj" fmla="val 50000"/>
                  </a:avLst>
                </a:prstGeom>
                <a:gradFill>
                  <a:gsLst>
                    <a:gs pos="74000">
                      <a:schemeClr val="bg1"/>
                    </a:gs>
                    <a:gs pos="52000">
                      <a:schemeClr val="bg1">
                        <a:lumMod val="85000"/>
                      </a:schemeClr>
                    </a:gs>
                    <a:gs pos="23000">
                      <a:schemeClr val="bg1">
                        <a:lumMod val="65000"/>
                      </a:schemeClr>
                    </a:gs>
                    <a:gs pos="0">
                      <a:schemeClr val="bg1">
                        <a:lumMod val="50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5400000" scaled="1"/>
                </a:gradFill>
                <a:ln w="19050">
                  <a:gradFill flip="none" rotWithShape="1">
                    <a:gsLst>
                      <a:gs pos="0">
                        <a:schemeClr val="bg1">
                          <a:lumMod val="65000"/>
                        </a:schemeClr>
                      </a:gs>
                      <a:gs pos="44000">
                        <a:schemeClr val="bg1">
                          <a:lumMod val="75000"/>
                        </a:schemeClr>
                      </a:gs>
                      <a:gs pos="78000">
                        <a:schemeClr val="bg1"/>
                      </a:gs>
                      <a:gs pos="61000">
                        <a:schemeClr val="bg1">
                          <a:lumMod val="100000"/>
                        </a:schemeClr>
                      </a:gs>
                      <a:gs pos="100000">
                        <a:schemeClr val="bg1">
                          <a:lumMod val="65000"/>
                        </a:schemeClr>
                      </a:gs>
                    </a:gsLst>
                    <a:lin ang="5400000" scaled="0"/>
                    <a:tileRect/>
                  </a:gradFill>
                </a:ln>
                <a:effectLst>
                  <a:outerShdw blurRad="254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350">
                    <a:solidFill>
                      <a:prstClr val="white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30" name="圆角矩形 29"/>
                <p:cNvSpPr/>
                <p:nvPr/>
              </p:nvSpPr>
              <p:spPr>
                <a:xfrm>
                  <a:off x="2313407" y="772895"/>
                  <a:ext cx="25706" cy="485002"/>
                </a:xfrm>
                <a:prstGeom prst="roundRect">
                  <a:avLst>
                    <a:gd name="adj" fmla="val 50000"/>
                  </a:avLst>
                </a:prstGeom>
                <a:gradFill>
                  <a:gsLst>
                    <a:gs pos="74000">
                      <a:schemeClr val="bg1"/>
                    </a:gs>
                    <a:gs pos="52000">
                      <a:schemeClr val="bg1">
                        <a:lumMod val="85000"/>
                      </a:schemeClr>
                    </a:gs>
                    <a:gs pos="23000">
                      <a:schemeClr val="bg1">
                        <a:lumMod val="65000"/>
                      </a:schemeClr>
                    </a:gs>
                    <a:gs pos="0">
                      <a:schemeClr val="bg1">
                        <a:lumMod val="50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5400000" scaled="1"/>
                </a:gradFill>
                <a:ln w="19050">
                  <a:gradFill flip="none" rotWithShape="1">
                    <a:gsLst>
                      <a:gs pos="0">
                        <a:schemeClr val="bg1">
                          <a:lumMod val="65000"/>
                        </a:schemeClr>
                      </a:gs>
                      <a:gs pos="43000">
                        <a:schemeClr val="bg1">
                          <a:lumMod val="75000"/>
                        </a:schemeClr>
                      </a:gs>
                      <a:gs pos="79000">
                        <a:schemeClr val="bg1"/>
                      </a:gs>
                      <a:gs pos="61000">
                        <a:schemeClr val="bg1">
                          <a:lumMod val="100000"/>
                        </a:schemeClr>
                      </a:gs>
                      <a:gs pos="100000">
                        <a:schemeClr val="bg1">
                          <a:lumMod val="65000"/>
                        </a:schemeClr>
                      </a:gs>
                    </a:gsLst>
                    <a:lin ang="5400000" scaled="0"/>
                    <a:tileRect/>
                  </a:gradFill>
                </a:ln>
                <a:effectLst>
                  <a:outerShdw blurRad="254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350">
                    <a:solidFill>
                      <a:prstClr val="white"/>
                    </a:solidFill>
                    <a:cs typeface="+mn-ea"/>
                    <a:sym typeface="+mn-lt"/>
                  </a:endParaRPr>
                </a:p>
              </p:txBody>
            </p:sp>
          </p:grpSp>
        </p:grpSp>
      </p:grpSp>
      <p:cxnSp>
        <p:nvCxnSpPr>
          <p:cNvPr id="79" name="直接连接符 78"/>
          <p:cNvCxnSpPr/>
          <p:nvPr/>
        </p:nvCxnSpPr>
        <p:spPr>
          <a:xfrm>
            <a:off x="5041316" y="1317143"/>
            <a:ext cx="0" cy="4627115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0" name="组合 79"/>
          <p:cNvGrpSpPr/>
          <p:nvPr/>
        </p:nvGrpSpPr>
        <p:grpSpPr>
          <a:xfrm>
            <a:off x="10514638" y="1317143"/>
            <a:ext cx="190525" cy="4627115"/>
            <a:chOff x="10487694" y="1484274"/>
            <a:chExt cx="190500" cy="4628185"/>
          </a:xfrm>
        </p:grpSpPr>
        <p:sp>
          <p:nvSpPr>
            <p:cNvPr id="81" name="矩形 80"/>
            <p:cNvSpPr/>
            <p:nvPr/>
          </p:nvSpPr>
          <p:spPr>
            <a:xfrm>
              <a:off x="10487694" y="1484274"/>
              <a:ext cx="190500" cy="888448"/>
            </a:xfrm>
            <a:prstGeom prst="rect">
              <a:avLst/>
            </a:prstGeom>
            <a:solidFill>
              <a:srgbClr val="E1061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82" name="矩形 81"/>
            <p:cNvSpPr/>
            <p:nvPr/>
          </p:nvSpPr>
          <p:spPr>
            <a:xfrm>
              <a:off x="10487694" y="2372720"/>
              <a:ext cx="190500" cy="944033"/>
            </a:xfrm>
            <a:prstGeom prst="rect">
              <a:avLst/>
            </a:prstGeom>
            <a:solidFill>
              <a:srgbClr val="A4050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83" name="矩形 82"/>
            <p:cNvSpPr/>
            <p:nvPr/>
          </p:nvSpPr>
          <p:spPr>
            <a:xfrm>
              <a:off x="10487694" y="3314688"/>
              <a:ext cx="190500" cy="945150"/>
            </a:xfrm>
            <a:prstGeom prst="rect">
              <a:avLst/>
            </a:prstGeom>
            <a:solidFill>
              <a:srgbClr val="E1061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84" name="矩形 83"/>
            <p:cNvSpPr/>
            <p:nvPr/>
          </p:nvSpPr>
          <p:spPr>
            <a:xfrm>
              <a:off x="10487694" y="4258721"/>
              <a:ext cx="190500" cy="944033"/>
            </a:xfrm>
            <a:prstGeom prst="rect">
              <a:avLst/>
            </a:prstGeom>
            <a:solidFill>
              <a:srgbClr val="A4050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85" name="矩形 84"/>
            <p:cNvSpPr/>
            <p:nvPr/>
          </p:nvSpPr>
          <p:spPr>
            <a:xfrm>
              <a:off x="10487694" y="5202754"/>
              <a:ext cx="190500" cy="909705"/>
            </a:xfrm>
            <a:prstGeom prst="rect">
              <a:avLst/>
            </a:prstGeom>
            <a:solidFill>
              <a:srgbClr val="E1061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</p:grpSp>
      <p:sp>
        <p:nvSpPr>
          <p:cNvPr id="86" name="矩形 85"/>
          <p:cNvSpPr/>
          <p:nvPr/>
        </p:nvSpPr>
        <p:spPr>
          <a:xfrm>
            <a:off x="2114592" y="1682839"/>
            <a:ext cx="2494621" cy="1751260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25400">
            <a:gradFill flip="none" rotWithShape="1">
              <a:gsLst>
                <a:gs pos="0">
                  <a:schemeClr val="bg1">
                    <a:lumMod val="71000"/>
                  </a:schemeClr>
                </a:gs>
                <a:gs pos="100000">
                  <a:schemeClr val="bg1"/>
                </a:gs>
              </a:gsLst>
              <a:lin ang="2700000" scaled="1"/>
              <a:tileRect/>
            </a:gradFill>
          </a:ln>
          <a:effectLst>
            <a:innerShdw blurRad="101600" dist="50800" dir="135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350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87" name="矩形 86"/>
          <p:cNvSpPr/>
          <p:nvPr/>
        </p:nvSpPr>
        <p:spPr>
          <a:xfrm>
            <a:off x="2116626" y="3814675"/>
            <a:ext cx="2494621" cy="1751260"/>
          </a:xfrm>
          <a:prstGeom prst="rect">
            <a:avLst/>
          </a:pr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25400">
            <a:gradFill flip="none" rotWithShape="1">
              <a:gsLst>
                <a:gs pos="0">
                  <a:schemeClr val="bg1">
                    <a:lumMod val="71000"/>
                  </a:schemeClr>
                </a:gs>
                <a:gs pos="100000">
                  <a:schemeClr val="bg1"/>
                </a:gs>
              </a:gsLst>
              <a:lin ang="2700000" scaled="1"/>
              <a:tileRect/>
            </a:gradFill>
          </a:ln>
          <a:effectLst>
            <a:innerShdw blurRad="101600" dist="50800" dir="135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350">
              <a:solidFill>
                <a:prstClr val="white"/>
              </a:solidFill>
              <a:cs typeface="+mn-ea"/>
              <a:sym typeface="+mn-lt"/>
            </a:endParaRPr>
          </a:p>
        </p:txBody>
      </p:sp>
      <p:cxnSp>
        <p:nvCxnSpPr>
          <p:cNvPr id="88" name="直接连接符 87"/>
          <p:cNvCxnSpPr/>
          <p:nvPr/>
        </p:nvCxnSpPr>
        <p:spPr>
          <a:xfrm rot="5400000">
            <a:off x="7695975" y="1307540"/>
            <a:ext cx="0" cy="4627115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Freeform 30"/>
          <p:cNvSpPr>
            <a:spLocks noEditPoints="1"/>
          </p:cNvSpPr>
          <p:nvPr/>
        </p:nvSpPr>
        <p:spPr bwMode="auto">
          <a:xfrm>
            <a:off x="5433089" y="4218928"/>
            <a:ext cx="970106" cy="760019"/>
          </a:xfrm>
          <a:custGeom>
            <a:avLst/>
            <a:gdLst>
              <a:gd name="T0" fmla="*/ 282 w 766"/>
              <a:gd name="T1" fmla="*/ 304 h 600"/>
              <a:gd name="T2" fmla="*/ 391 w 766"/>
              <a:gd name="T3" fmla="*/ 248 h 600"/>
              <a:gd name="T4" fmla="*/ 596 w 766"/>
              <a:gd name="T5" fmla="*/ 213 h 600"/>
              <a:gd name="T6" fmla="*/ 652 w 766"/>
              <a:gd name="T7" fmla="*/ 129 h 600"/>
              <a:gd name="T8" fmla="*/ 570 w 766"/>
              <a:gd name="T9" fmla="*/ 186 h 600"/>
              <a:gd name="T10" fmla="*/ 391 w 766"/>
              <a:gd name="T11" fmla="*/ 195 h 600"/>
              <a:gd name="T12" fmla="*/ 766 w 766"/>
              <a:gd name="T13" fmla="*/ 80 h 600"/>
              <a:gd name="T14" fmla="*/ 465 w 766"/>
              <a:gd name="T15" fmla="*/ 32 h 600"/>
              <a:gd name="T16" fmla="*/ 437 w 766"/>
              <a:gd name="T17" fmla="*/ 0 h 600"/>
              <a:gd name="T18" fmla="*/ 154 w 766"/>
              <a:gd name="T19" fmla="*/ 32 h 600"/>
              <a:gd name="T20" fmla="*/ 175 w 766"/>
              <a:gd name="T21" fmla="*/ 80 h 600"/>
              <a:gd name="T22" fmla="*/ 216 w 766"/>
              <a:gd name="T23" fmla="*/ 135 h 600"/>
              <a:gd name="T24" fmla="*/ 706 w 766"/>
              <a:gd name="T25" fmla="*/ 80 h 600"/>
              <a:gd name="T26" fmla="*/ 355 w 766"/>
              <a:gd name="T27" fmla="*/ 394 h 600"/>
              <a:gd name="T28" fmla="*/ 706 w 766"/>
              <a:gd name="T29" fmla="*/ 410 h 600"/>
              <a:gd name="T30" fmla="*/ 361 w 766"/>
              <a:gd name="T31" fmla="*/ 426 h 600"/>
              <a:gd name="T32" fmla="*/ 362 w 766"/>
              <a:gd name="T33" fmla="*/ 478 h 600"/>
              <a:gd name="T34" fmla="*/ 437 w 766"/>
              <a:gd name="T35" fmla="*/ 595 h 600"/>
              <a:gd name="T36" fmla="*/ 465 w 766"/>
              <a:gd name="T37" fmla="*/ 478 h 600"/>
              <a:gd name="T38" fmla="*/ 603 w 766"/>
              <a:gd name="T39" fmla="*/ 592 h 600"/>
              <a:gd name="T40" fmla="*/ 591 w 766"/>
              <a:gd name="T41" fmla="*/ 478 h 600"/>
              <a:gd name="T42" fmla="*/ 766 w 766"/>
              <a:gd name="T43" fmla="*/ 426 h 600"/>
              <a:gd name="T44" fmla="*/ 747 w 766"/>
              <a:gd name="T45" fmla="*/ 80 h 600"/>
              <a:gd name="T46" fmla="*/ 161 w 766"/>
              <a:gd name="T47" fmla="*/ 310 h 600"/>
              <a:gd name="T48" fmla="*/ 235 w 766"/>
              <a:gd name="T49" fmla="*/ 236 h 600"/>
              <a:gd name="T50" fmla="*/ 86 w 766"/>
              <a:gd name="T51" fmla="*/ 236 h 600"/>
              <a:gd name="T52" fmla="*/ 208 w 766"/>
              <a:gd name="T53" fmla="*/ 325 h 600"/>
              <a:gd name="T54" fmla="*/ 181 w 766"/>
              <a:gd name="T55" fmla="*/ 325 h 600"/>
              <a:gd name="T56" fmla="*/ 189 w 766"/>
              <a:gd name="T57" fmla="*/ 339 h 600"/>
              <a:gd name="T58" fmla="*/ 196 w 766"/>
              <a:gd name="T59" fmla="*/ 510 h 600"/>
              <a:gd name="T60" fmla="*/ 129 w 766"/>
              <a:gd name="T61" fmla="*/ 510 h 600"/>
              <a:gd name="T62" fmla="*/ 137 w 766"/>
              <a:gd name="T63" fmla="*/ 339 h 600"/>
              <a:gd name="T64" fmla="*/ 145 w 766"/>
              <a:gd name="T65" fmla="*/ 325 h 600"/>
              <a:gd name="T66" fmla="*/ 0 w 766"/>
              <a:gd name="T67" fmla="*/ 438 h 600"/>
              <a:gd name="T68" fmla="*/ 66 w 766"/>
              <a:gd name="T69" fmla="*/ 600 h 600"/>
              <a:gd name="T70" fmla="*/ 89 w 766"/>
              <a:gd name="T71" fmla="*/ 432 h 600"/>
              <a:gd name="T72" fmla="*/ 230 w 766"/>
              <a:gd name="T73" fmla="*/ 600 h 600"/>
              <a:gd name="T74" fmla="*/ 253 w 766"/>
              <a:gd name="T75" fmla="*/ 432 h 600"/>
              <a:gd name="T76" fmla="*/ 321 w 766"/>
              <a:gd name="T77" fmla="*/ 600 h 600"/>
              <a:gd name="T78" fmla="*/ 208 w 766"/>
              <a:gd name="T79" fmla="*/ 325 h 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766" h="600">
                <a:moveTo>
                  <a:pt x="391" y="195"/>
                </a:moveTo>
                <a:lnTo>
                  <a:pt x="282" y="304"/>
                </a:lnTo>
                <a:cubicBezTo>
                  <a:pt x="293" y="310"/>
                  <a:pt x="303" y="317"/>
                  <a:pt x="312" y="326"/>
                </a:cubicBezTo>
                <a:lnTo>
                  <a:pt x="391" y="248"/>
                </a:lnTo>
                <a:lnTo>
                  <a:pt x="476" y="332"/>
                </a:lnTo>
                <a:lnTo>
                  <a:pt x="596" y="213"/>
                </a:lnTo>
                <a:lnTo>
                  <a:pt x="614" y="259"/>
                </a:lnTo>
                <a:lnTo>
                  <a:pt x="652" y="129"/>
                </a:lnTo>
                <a:lnTo>
                  <a:pt x="522" y="167"/>
                </a:lnTo>
                <a:lnTo>
                  <a:pt x="570" y="186"/>
                </a:lnTo>
                <a:lnTo>
                  <a:pt x="476" y="280"/>
                </a:lnTo>
                <a:lnTo>
                  <a:pt x="391" y="195"/>
                </a:lnTo>
                <a:close/>
                <a:moveTo>
                  <a:pt x="766" y="80"/>
                </a:moveTo>
                <a:lnTo>
                  <a:pt x="766" y="80"/>
                </a:lnTo>
                <a:lnTo>
                  <a:pt x="766" y="32"/>
                </a:lnTo>
                <a:lnTo>
                  <a:pt x="465" y="32"/>
                </a:lnTo>
                <a:lnTo>
                  <a:pt x="465" y="0"/>
                </a:lnTo>
                <a:lnTo>
                  <a:pt x="437" y="0"/>
                </a:lnTo>
                <a:lnTo>
                  <a:pt x="437" y="32"/>
                </a:lnTo>
                <a:lnTo>
                  <a:pt x="154" y="32"/>
                </a:lnTo>
                <a:lnTo>
                  <a:pt x="154" y="80"/>
                </a:lnTo>
                <a:lnTo>
                  <a:pt x="175" y="80"/>
                </a:lnTo>
                <a:lnTo>
                  <a:pt x="175" y="122"/>
                </a:lnTo>
                <a:cubicBezTo>
                  <a:pt x="190" y="124"/>
                  <a:pt x="203" y="128"/>
                  <a:pt x="216" y="135"/>
                </a:cubicBezTo>
                <a:lnTo>
                  <a:pt x="216" y="80"/>
                </a:lnTo>
                <a:lnTo>
                  <a:pt x="706" y="80"/>
                </a:lnTo>
                <a:lnTo>
                  <a:pt x="706" y="394"/>
                </a:lnTo>
                <a:lnTo>
                  <a:pt x="355" y="394"/>
                </a:lnTo>
                <a:cubicBezTo>
                  <a:pt x="356" y="399"/>
                  <a:pt x="358" y="404"/>
                  <a:pt x="359" y="410"/>
                </a:cubicBezTo>
                <a:lnTo>
                  <a:pt x="706" y="410"/>
                </a:lnTo>
                <a:lnTo>
                  <a:pt x="706" y="426"/>
                </a:lnTo>
                <a:lnTo>
                  <a:pt x="361" y="426"/>
                </a:lnTo>
                <a:cubicBezTo>
                  <a:pt x="361" y="430"/>
                  <a:pt x="362" y="434"/>
                  <a:pt x="362" y="438"/>
                </a:cubicBezTo>
                <a:lnTo>
                  <a:pt x="362" y="478"/>
                </a:lnTo>
                <a:lnTo>
                  <a:pt x="437" y="478"/>
                </a:lnTo>
                <a:lnTo>
                  <a:pt x="437" y="595"/>
                </a:lnTo>
                <a:lnTo>
                  <a:pt x="465" y="595"/>
                </a:lnTo>
                <a:lnTo>
                  <a:pt x="465" y="478"/>
                </a:lnTo>
                <a:lnTo>
                  <a:pt x="560" y="478"/>
                </a:lnTo>
                <a:lnTo>
                  <a:pt x="603" y="592"/>
                </a:lnTo>
                <a:lnTo>
                  <a:pt x="631" y="585"/>
                </a:lnTo>
                <a:lnTo>
                  <a:pt x="591" y="478"/>
                </a:lnTo>
                <a:lnTo>
                  <a:pt x="766" y="478"/>
                </a:lnTo>
                <a:lnTo>
                  <a:pt x="766" y="426"/>
                </a:lnTo>
                <a:lnTo>
                  <a:pt x="747" y="426"/>
                </a:lnTo>
                <a:lnTo>
                  <a:pt x="747" y="80"/>
                </a:lnTo>
                <a:lnTo>
                  <a:pt x="766" y="80"/>
                </a:lnTo>
                <a:close/>
                <a:moveTo>
                  <a:pt x="161" y="310"/>
                </a:moveTo>
                <a:lnTo>
                  <a:pt x="161" y="310"/>
                </a:lnTo>
                <a:cubicBezTo>
                  <a:pt x="202" y="310"/>
                  <a:pt x="235" y="277"/>
                  <a:pt x="235" y="236"/>
                </a:cubicBezTo>
                <a:cubicBezTo>
                  <a:pt x="235" y="194"/>
                  <a:pt x="202" y="161"/>
                  <a:pt x="161" y="161"/>
                </a:cubicBezTo>
                <a:cubicBezTo>
                  <a:pt x="119" y="161"/>
                  <a:pt x="86" y="194"/>
                  <a:pt x="86" y="236"/>
                </a:cubicBezTo>
                <a:cubicBezTo>
                  <a:pt x="86" y="277"/>
                  <a:pt x="119" y="310"/>
                  <a:pt x="161" y="310"/>
                </a:cubicBezTo>
                <a:close/>
                <a:moveTo>
                  <a:pt x="208" y="325"/>
                </a:moveTo>
                <a:lnTo>
                  <a:pt x="208" y="325"/>
                </a:lnTo>
                <a:lnTo>
                  <a:pt x="181" y="325"/>
                </a:lnTo>
                <a:lnTo>
                  <a:pt x="185" y="328"/>
                </a:lnTo>
                <a:cubicBezTo>
                  <a:pt x="188" y="331"/>
                  <a:pt x="190" y="335"/>
                  <a:pt x="189" y="339"/>
                </a:cubicBezTo>
                <a:lnTo>
                  <a:pt x="178" y="364"/>
                </a:lnTo>
                <a:lnTo>
                  <a:pt x="196" y="510"/>
                </a:lnTo>
                <a:lnTo>
                  <a:pt x="163" y="540"/>
                </a:lnTo>
                <a:lnTo>
                  <a:pt x="129" y="510"/>
                </a:lnTo>
                <a:lnTo>
                  <a:pt x="147" y="364"/>
                </a:lnTo>
                <a:lnTo>
                  <a:pt x="137" y="339"/>
                </a:lnTo>
                <a:cubicBezTo>
                  <a:pt x="135" y="335"/>
                  <a:pt x="137" y="331"/>
                  <a:pt x="140" y="328"/>
                </a:cubicBezTo>
                <a:lnTo>
                  <a:pt x="145" y="325"/>
                </a:lnTo>
                <a:lnTo>
                  <a:pt x="112" y="325"/>
                </a:lnTo>
                <a:cubicBezTo>
                  <a:pt x="50" y="325"/>
                  <a:pt x="0" y="376"/>
                  <a:pt x="0" y="438"/>
                </a:cubicBezTo>
                <a:lnTo>
                  <a:pt x="0" y="600"/>
                </a:lnTo>
                <a:lnTo>
                  <a:pt x="66" y="600"/>
                </a:lnTo>
                <a:lnTo>
                  <a:pt x="66" y="432"/>
                </a:lnTo>
                <a:lnTo>
                  <a:pt x="89" y="432"/>
                </a:lnTo>
                <a:lnTo>
                  <a:pt x="89" y="600"/>
                </a:lnTo>
                <a:lnTo>
                  <a:pt x="230" y="600"/>
                </a:lnTo>
                <a:lnTo>
                  <a:pt x="230" y="432"/>
                </a:lnTo>
                <a:lnTo>
                  <a:pt x="253" y="432"/>
                </a:lnTo>
                <a:lnTo>
                  <a:pt x="253" y="600"/>
                </a:lnTo>
                <a:lnTo>
                  <a:pt x="321" y="600"/>
                </a:lnTo>
                <a:lnTo>
                  <a:pt x="321" y="438"/>
                </a:lnTo>
                <a:cubicBezTo>
                  <a:pt x="321" y="376"/>
                  <a:pt x="271" y="325"/>
                  <a:pt x="208" y="325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50000"/>
                </a:schemeClr>
              </a:gs>
              <a:gs pos="100000">
                <a:schemeClr val="tx1">
                  <a:lumMod val="95000"/>
                  <a:lumOff val="5000"/>
                </a:schemeClr>
              </a:gs>
            </a:gsLst>
            <a:lin ang="36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accent2"/>
              </a:solidFill>
              <a:cs typeface="+mn-ea"/>
              <a:sym typeface="+mn-lt"/>
            </a:endParaRPr>
          </a:p>
        </p:txBody>
      </p:sp>
      <p:sp>
        <p:nvSpPr>
          <p:cNvPr id="90" name="Freeform 35"/>
          <p:cNvSpPr>
            <a:spLocks noEditPoints="1"/>
          </p:cNvSpPr>
          <p:nvPr/>
        </p:nvSpPr>
        <p:spPr bwMode="auto">
          <a:xfrm>
            <a:off x="5471386" y="2124810"/>
            <a:ext cx="893512" cy="842358"/>
          </a:xfrm>
          <a:custGeom>
            <a:avLst/>
            <a:gdLst>
              <a:gd name="T0" fmla="*/ 522 w 638"/>
              <a:gd name="T1" fmla="*/ 59 h 603"/>
              <a:gd name="T2" fmla="*/ 520 w 638"/>
              <a:gd name="T3" fmla="*/ 186 h 603"/>
              <a:gd name="T4" fmla="*/ 301 w 638"/>
              <a:gd name="T5" fmla="*/ 186 h 603"/>
              <a:gd name="T6" fmla="*/ 299 w 638"/>
              <a:gd name="T7" fmla="*/ 129 h 603"/>
              <a:gd name="T8" fmla="*/ 299 w 638"/>
              <a:gd name="T9" fmla="*/ 119 h 603"/>
              <a:gd name="T10" fmla="*/ 301 w 638"/>
              <a:gd name="T11" fmla="*/ 54 h 603"/>
              <a:gd name="T12" fmla="*/ 305 w 638"/>
              <a:gd name="T13" fmla="*/ 27 h 603"/>
              <a:gd name="T14" fmla="*/ 273 w 638"/>
              <a:gd name="T15" fmla="*/ 59 h 603"/>
              <a:gd name="T16" fmla="*/ 263 w 638"/>
              <a:gd name="T17" fmla="*/ 113 h 603"/>
              <a:gd name="T18" fmla="*/ 111 w 638"/>
              <a:gd name="T19" fmla="*/ 94 h 603"/>
              <a:gd name="T20" fmla="*/ 112 w 638"/>
              <a:gd name="T21" fmla="*/ 207 h 603"/>
              <a:gd name="T22" fmla="*/ 117 w 638"/>
              <a:gd name="T23" fmla="*/ 207 h 603"/>
              <a:gd name="T24" fmla="*/ 148 w 638"/>
              <a:gd name="T25" fmla="*/ 339 h 603"/>
              <a:gd name="T26" fmla="*/ 155 w 638"/>
              <a:gd name="T27" fmla="*/ 339 h 603"/>
              <a:gd name="T28" fmla="*/ 185 w 638"/>
              <a:gd name="T29" fmla="*/ 223 h 603"/>
              <a:gd name="T30" fmla="*/ 185 w 638"/>
              <a:gd name="T31" fmla="*/ 126 h 603"/>
              <a:gd name="T32" fmla="*/ 263 w 638"/>
              <a:gd name="T33" fmla="*/ 136 h 603"/>
              <a:gd name="T34" fmla="*/ 282 w 638"/>
              <a:gd name="T35" fmla="*/ 204 h 603"/>
              <a:gd name="T36" fmla="*/ 305 w 638"/>
              <a:gd name="T37" fmla="*/ 214 h 603"/>
              <a:gd name="T38" fmla="*/ 539 w 638"/>
              <a:gd name="T39" fmla="*/ 204 h 603"/>
              <a:gd name="T40" fmla="*/ 539 w 638"/>
              <a:gd name="T41" fmla="*/ 36 h 603"/>
              <a:gd name="T42" fmla="*/ 520 w 638"/>
              <a:gd name="T43" fmla="*/ 221 h 603"/>
              <a:gd name="T44" fmla="*/ 523 w 638"/>
              <a:gd name="T45" fmla="*/ 341 h 603"/>
              <a:gd name="T46" fmla="*/ 367 w 638"/>
              <a:gd name="T47" fmla="*/ 249 h 603"/>
              <a:gd name="T48" fmla="*/ 334 w 638"/>
              <a:gd name="T49" fmla="*/ 249 h 603"/>
              <a:gd name="T50" fmla="*/ 520 w 638"/>
              <a:gd name="T51" fmla="*/ 221 h 603"/>
              <a:gd name="T52" fmla="*/ 158 w 638"/>
              <a:gd name="T53" fmla="*/ 438 h 603"/>
              <a:gd name="T54" fmla="*/ 113 w 638"/>
              <a:gd name="T55" fmla="*/ 373 h 603"/>
              <a:gd name="T56" fmla="*/ 361 w 638"/>
              <a:gd name="T57" fmla="*/ 438 h 603"/>
              <a:gd name="T58" fmla="*/ 316 w 638"/>
              <a:gd name="T59" fmla="*/ 373 h 603"/>
              <a:gd name="T60" fmla="*/ 567 w 638"/>
              <a:gd name="T61" fmla="*/ 438 h 603"/>
              <a:gd name="T62" fmla="*/ 522 w 638"/>
              <a:gd name="T63" fmla="*/ 373 h 603"/>
              <a:gd name="T64" fmla="*/ 200 w 638"/>
              <a:gd name="T65" fmla="*/ 487 h 603"/>
              <a:gd name="T66" fmla="*/ 221 w 638"/>
              <a:gd name="T67" fmla="*/ 527 h 603"/>
              <a:gd name="T68" fmla="*/ 265 w 638"/>
              <a:gd name="T69" fmla="*/ 448 h 603"/>
              <a:gd name="T70" fmla="*/ 403 w 638"/>
              <a:gd name="T71" fmla="*/ 527 h 603"/>
              <a:gd name="T72" fmla="*/ 433 w 638"/>
              <a:gd name="T73" fmla="*/ 527 h 603"/>
              <a:gd name="T74" fmla="*/ 570 w 638"/>
              <a:gd name="T75" fmla="*/ 448 h 603"/>
              <a:gd name="T76" fmla="*/ 614 w 638"/>
              <a:gd name="T77" fmla="*/ 527 h 603"/>
              <a:gd name="T78" fmla="*/ 638 w 638"/>
              <a:gd name="T79" fmla="*/ 549 h 603"/>
              <a:gd name="T80" fmla="*/ 608 w 638"/>
              <a:gd name="T81" fmla="*/ 549 h 603"/>
              <a:gd name="T82" fmla="*/ 433 w 638"/>
              <a:gd name="T83" fmla="*/ 549 h 603"/>
              <a:gd name="T84" fmla="*/ 403 w 638"/>
              <a:gd name="T85" fmla="*/ 549 h 603"/>
              <a:gd name="T86" fmla="*/ 227 w 638"/>
              <a:gd name="T87" fmla="*/ 549 h 603"/>
              <a:gd name="T88" fmla="*/ 200 w 638"/>
              <a:gd name="T89" fmla="*/ 549 h 603"/>
              <a:gd name="T90" fmla="*/ 24 w 638"/>
              <a:gd name="T91" fmla="*/ 549 h 603"/>
              <a:gd name="T92" fmla="*/ 24 w 638"/>
              <a:gd name="T93" fmla="*/ 527 h 603"/>
              <a:gd name="T94" fmla="*/ 152 w 638"/>
              <a:gd name="T95" fmla="*/ 0 h 603"/>
              <a:gd name="T96" fmla="*/ 108 w 638"/>
              <a:gd name="T97" fmla="*/ 44 h 6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638" h="603">
                <a:moveTo>
                  <a:pt x="516" y="52"/>
                </a:moveTo>
                <a:cubicBezTo>
                  <a:pt x="517" y="52"/>
                  <a:pt x="519" y="53"/>
                  <a:pt x="520" y="54"/>
                </a:cubicBezTo>
                <a:cubicBezTo>
                  <a:pt x="522" y="56"/>
                  <a:pt x="522" y="57"/>
                  <a:pt x="522" y="59"/>
                </a:cubicBezTo>
                <a:lnTo>
                  <a:pt x="522" y="181"/>
                </a:lnTo>
                <a:cubicBezTo>
                  <a:pt x="522" y="183"/>
                  <a:pt x="522" y="185"/>
                  <a:pt x="520" y="186"/>
                </a:cubicBezTo>
                <a:lnTo>
                  <a:pt x="520" y="186"/>
                </a:lnTo>
                <a:cubicBezTo>
                  <a:pt x="519" y="187"/>
                  <a:pt x="517" y="188"/>
                  <a:pt x="516" y="188"/>
                </a:cubicBezTo>
                <a:lnTo>
                  <a:pt x="305" y="188"/>
                </a:lnTo>
                <a:cubicBezTo>
                  <a:pt x="303" y="188"/>
                  <a:pt x="302" y="187"/>
                  <a:pt x="301" y="186"/>
                </a:cubicBezTo>
                <a:lnTo>
                  <a:pt x="300" y="186"/>
                </a:lnTo>
                <a:cubicBezTo>
                  <a:pt x="299" y="185"/>
                  <a:pt x="299" y="183"/>
                  <a:pt x="299" y="181"/>
                </a:cubicBezTo>
                <a:lnTo>
                  <a:pt x="299" y="129"/>
                </a:lnTo>
                <a:lnTo>
                  <a:pt x="403" y="107"/>
                </a:lnTo>
                <a:lnTo>
                  <a:pt x="403" y="105"/>
                </a:lnTo>
                <a:lnTo>
                  <a:pt x="299" y="119"/>
                </a:lnTo>
                <a:lnTo>
                  <a:pt x="299" y="59"/>
                </a:lnTo>
                <a:cubicBezTo>
                  <a:pt x="299" y="57"/>
                  <a:pt x="299" y="56"/>
                  <a:pt x="300" y="54"/>
                </a:cubicBezTo>
                <a:lnTo>
                  <a:pt x="301" y="54"/>
                </a:lnTo>
                <a:cubicBezTo>
                  <a:pt x="302" y="53"/>
                  <a:pt x="303" y="52"/>
                  <a:pt x="305" y="52"/>
                </a:cubicBezTo>
                <a:lnTo>
                  <a:pt x="516" y="52"/>
                </a:lnTo>
                <a:close/>
                <a:moveTo>
                  <a:pt x="305" y="27"/>
                </a:moveTo>
                <a:cubicBezTo>
                  <a:pt x="296" y="27"/>
                  <a:pt x="288" y="30"/>
                  <a:pt x="282" y="36"/>
                </a:cubicBezTo>
                <a:lnTo>
                  <a:pt x="282" y="36"/>
                </a:lnTo>
                <a:cubicBezTo>
                  <a:pt x="276" y="42"/>
                  <a:pt x="273" y="50"/>
                  <a:pt x="273" y="59"/>
                </a:cubicBezTo>
                <a:lnTo>
                  <a:pt x="273" y="122"/>
                </a:lnTo>
                <a:lnTo>
                  <a:pt x="263" y="124"/>
                </a:lnTo>
                <a:lnTo>
                  <a:pt x="263" y="113"/>
                </a:lnTo>
                <a:lnTo>
                  <a:pt x="217" y="113"/>
                </a:lnTo>
                <a:lnTo>
                  <a:pt x="185" y="94"/>
                </a:lnTo>
                <a:lnTo>
                  <a:pt x="111" y="94"/>
                </a:lnTo>
                <a:cubicBezTo>
                  <a:pt x="96" y="94"/>
                  <a:pt x="84" y="106"/>
                  <a:pt x="84" y="121"/>
                </a:cubicBezTo>
                <a:lnTo>
                  <a:pt x="84" y="207"/>
                </a:lnTo>
                <a:lnTo>
                  <a:pt x="112" y="207"/>
                </a:lnTo>
                <a:lnTo>
                  <a:pt x="112" y="144"/>
                </a:lnTo>
                <a:lnTo>
                  <a:pt x="117" y="144"/>
                </a:lnTo>
                <a:lnTo>
                  <a:pt x="117" y="207"/>
                </a:lnTo>
                <a:lnTo>
                  <a:pt x="117" y="223"/>
                </a:lnTo>
                <a:lnTo>
                  <a:pt x="117" y="339"/>
                </a:lnTo>
                <a:lnTo>
                  <a:pt x="148" y="339"/>
                </a:lnTo>
                <a:lnTo>
                  <a:pt x="148" y="243"/>
                </a:lnTo>
                <a:lnTo>
                  <a:pt x="155" y="243"/>
                </a:lnTo>
                <a:lnTo>
                  <a:pt x="155" y="339"/>
                </a:lnTo>
                <a:lnTo>
                  <a:pt x="185" y="339"/>
                </a:lnTo>
                <a:lnTo>
                  <a:pt x="185" y="322"/>
                </a:lnTo>
                <a:lnTo>
                  <a:pt x="185" y="223"/>
                </a:lnTo>
                <a:lnTo>
                  <a:pt x="185" y="207"/>
                </a:lnTo>
                <a:lnTo>
                  <a:pt x="185" y="144"/>
                </a:lnTo>
                <a:lnTo>
                  <a:pt x="185" y="126"/>
                </a:lnTo>
                <a:lnTo>
                  <a:pt x="217" y="144"/>
                </a:lnTo>
                <a:lnTo>
                  <a:pt x="263" y="144"/>
                </a:lnTo>
                <a:lnTo>
                  <a:pt x="263" y="136"/>
                </a:lnTo>
                <a:lnTo>
                  <a:pt x="273" y="134"/>
                </a:lnTo>
                <a:lnTo>
                  <a:pt x="273" y="181"/>
                </a:lnTo>
                <a:cubicBezTo>
                  <a:pt x="273" y="190"/>
                  <a:pt x="276" y="198"/>
                  <a:pt x="282" y="204"/>
                </a:cubicBezTo>
                <a:lnTo>
                  <a:pt x="282" y="204"/>
                </a:lnTo>
                <a:lnTo>
                  <a:pt x="282" y="204"/>
                </a:lnTo>
                <a:cubicBezTo>
                  <a:pt x="288" y="210"/>
                  <a:pt x="296" y="214"/>
                  <a:pt x="305" y="214"/>
                </a:cubicBezTo>
                <a:lnTo>
                  <a:pt x="516" y="214"/>
                </a:lnTo>
                <a:cubicBezTo>
                  <a:pt x="525" y="214"/>
                  <a:pt x="533" y="210"/>
                  <a:pt x="539" y="204"/>
                </a:cubicBezTo>
                <a:lnTo>
                  <a:pt x="539" y="204"/>
                </a:lnTo>
                <a:cubicBezTo>
                  <a:pt x="545" y="198"/>
                  <a:pt x="548" y="190"/>
                  <a:pt x="548" y="181"/>
                </a:cubicBezTo>
                <a:lnTo>
                  <a:pt x="548" y="59"/>
                </a:lnTo>
                <a:cubicBezTo>
                  <a:pt x="548" y="50"/>
                  <a:pt x="545" y="42"/>
                  <a:pt x="539" y="36"/>
                </a:cubicBezTo>
                <a:cubicBezTo>
                  <a:pt x="533" y="30"/>
                  <a:pt x="525" y="27"/>
                  <a:pt x="516" y="27"/>
                </a:cubicBezTo>
                <a:lnTo>
                  <a:pt x="305" y="27"/>
                </a:lnTo>
                <a:close/>
                <a:moveTo>
                  <a:pt x="520" y="221"/>
                </a:moveTo>
                <a:lnTo>
                  <a:pt x="520" y="249"/>
                </a:lnTo>
                <a:lnTo>
                  <a:pt x="497" y="249"/>
                </a:lnTo>
                <a:lnTo>
                  <a:pt x="523" y="341"/>
                </a:lnTo>
                <a:lnTo>
                  <a:pt x="490" y="341"/>
                </a:lnTo>
                <a:lnTo>
                  <a:pt x="464" y="249"/>
                </a:lnTo>
                <a:lnTo>
                  <a:pt x="367" y="249"/>
                </a:lnTo>
                <a:lnTo>
                  <a:pt x="341" y="341"/>
                </a:lnTo>
                <a:lnTo>
                  <a:pt x="308" y="341"/>
                </a:lnTo>
                <a:lnTo>
                  <a:pt x="334" y="249"/>
                </a:lnTo>
                <a:lnTo>
                  <a:pt x="306" y="249"/>
                </a:lnTo>
                <a:lnTo>
                  <a:pt x="306" y="221"/>
                </a:lnTo>
                <a:lnTo>
                  <a:pt x="520" y="221"/>
                </a:lnTo>
                <a:close/>
                <a:moveTo>
                  <a:pt x="113" y="373"/>
                </a:moveTo>
                <a:cubicBezTo>
                  <a:pt x="139" y="373"/>
                  <a:pt x="161" y="394"/>
                  <a:pt x="161" y="421"/>
                </a:cubicBezTo>
                <a:cubicBezTo>
                  <a:pt x="161" y="427"/>
                  <a:pt x="160" y="433"/>
                  <a:pt x="158" y="438"/>
                </a:cubicBezTo>
                <a:lnTo>
                  <a:pt x="68" y="438"/>
                </a:lnTo>
                <a:cubicBezTo>
                  <a:pt x="66" y="433"/>
                  <a:pt x="65" y="427"/>
                  <a:pt x="65" y="421"/>
                </a:cubicBezTo>
                <a:cubicBezTo>
                  <a:pt x="65" y="394"/>
                  <a:pt x="86" y="373"/>
                  <a:pt x="113" y="373"/>
                </a:cubicBezTo>
                <a:close/>
                <a:moveTo>
                  <a:pt x="316" y="373"/>
                </a:moveTo>
                <a:cubicBezTo>
                  <a:pt x="342" y="373"/>
                  <a:pt x="364" y="394"/>
                  <a:pt x="364" y="421"/>
                </a:cubicBezTo>
                <a:cubicBezTo>
                  <a:pt x="364" y="427"/>
                  <a:pt x="363" y="433"/>
                  <a:pt x="361" y="438"/>
                </a:cubicBezTo>
                <a:lnTo>
                  <a:pt x="271" y="438"/>
                </a:lnTo>
                <a:cubicBezTo>
                  <a:pt x="269" y="433"/>
                  <a:pt x="268" y="427"/>
                  <a:pt x="268" y="421"/>
                </a:cubicBezTo>
                <a:cubicBezTo>
                  <a:pt x="268" y="394"/>
                  <a:pt x="289" y="373"/>
                  <a:pt x="316" y="373"/>
                </a:cubicBezTo>
                <a:close/>
                <a:moveTo>
                  <a:pt x="522" y="373"/>
                </a:moveTo>
                <a:cubicBezTo>
                  <a:pt x="548" y="373"/>
                  <a:pt x="570" y="394"/>
                  <a:pt x="570" y="421"/>
                </a:cubicBezTo>
                <a:cubicBezTo>
                  <a:pt x="570" y="427"/>
                  <a:pt x="569" y="433"/>
                  <a:pt x="567" y="438"/>
                </a:cubicBezTo>
                <a:lnTo>
                  <a:pt x="477" y="438"/>
                </a:lnTo>
                <a:cubicBezTo>
                  <a:pt x="475" y="433"/>
                  <a:pt x="474" y="427"/>
                  <a:pt x="474" y="421"/>
                </a:cubicBezTo>
                <a:cubicBezTo>
                  <a:pt x="474" y="394"/>
                  <a:pt x="495" y="373"/>
                  <a:pt x="522" y="373"/>
                </a:cubicBezTo>
                <a:close/>
                <a:moveTo>
                  <a:pt x="62" y="448"/>
                </a:moveTo>
                <a:lnTo>
                  <a:pt x="161" y="448"/>
                </a:lnTo>
                <a:cubicBezTo>
                  <a:pt x="182" y="448"/>
                  <a:pt x="200" y="466"/>
                  <a:pt x="200" y="487"/>
                </a:cubicBezTo>
                <a:lnTo>
                  <a:pt x="200" y="527"/>
                </a:lnTo>
                <a:lnTo>
                  <a:pt x="203" y="527"/>
                </a:lnTo>
                <a:lnTo>
                  <a:pt x="221" y="527"/>
                </a:lnTo>
                <a:lnTo>
                  <a:pt x="227" y="527"/>
                </a:lnTo>
                <a:lnTo>
                  <a:pt x="227" y="487"/>
                </a:lnTo>
                <a:cubicBezTo>
                  <a:pt x="227" y="466"/>
                  <a:pt x="244" y="448"/>
                  <a:pt x="265" y="448"/>
                </a:cubicBezTo>
                <a:lnTo>
                  <a:pt x="364" y="448"/>
                </a:lnTo>
                <a:cubicBezTo>
                  <a:pt x="385" y="448"/>
                  <a:pt x="403" y="466"/>
                  <a:pt x="403" y="487"/>
                </a:cubicBezTo>
                <a:lnTo>
                  <a:pt x="403" y="527"/>
                </a:lnTo>
                <a:lnTo>
                  <a:pt x="409" y="527"/>
                </a:lnTo>
                <a:lnTo>
                  <a:pt x="424" y="527"/>
                </a:lnTo>
                <a:lnTo>
                  <a:pt x="433" y="527"/>
                </a:lnTo>
                <a:lnTo>
                  <a:pt x="433" y="487"/>
                </a:lnTo>
                <a:cubicBezTo>
                  <a:pt x="433" y="466"/>
                  <a:pt x="450" y="448"/>
                  <a:pt x="471" y="448"/>
                </a:cubicBezTo>
                <a:lnTo>
                  <a:pt x="570" y="448"/>
                </a:lnTo>
                <a:cubicBezTo>
                  <a:pt x="591" y="448"/>
                  <a:pt x="608" y="466"/>
                  <a:pt x="608" y="487"/>
                </a:cubicBezTo>
                <a:lnTo>
                  <a:pt x="608" y="527"/>
                </a:lnTo>
                <a:lnTo>
                  <a:pt x="614" y="527"/>
                </a:lnTo>
                <a:lnTo>
                  <a:pt x="630" y="527"/>
                </a:lnTo>
                <a:lnTo>
                  <a:pt x="638" y="527"/>
                </a:lnTo>
                <a:lnTo>
                  <a:pt x="638" y="549"/>
                </a:lnTo>
                <a:lnTo>
                  <a:pt x="630" y="549"/>
                </a:lnTo>
                <a:lnTo>
                  <a:pt x="614" y="549"/>
                </a:lnTo>
                <a:lnTo>
                  <a:pt x="608" y="549"/>
                </a:lnTo>
                <a:lnTo>
                  <a:pt x="608" y="603"/>
                </a:lnTo>
                <a:lnTo>
                  <a:pt x="433" y="603"/>
                </a:lnTo>
                <a:lnTo>
                  <a:pt x="433" y="549"/>
                </a:lnTo>
                <a:lnTo>
                  <a:pt x="424" y="549"/>
                </a:lnTo>
                <a:lnTo>
                  <a:pt x="409" y="549"/>
                </a:lnTo>
                <a:lnTo>
                  <a:pt x="403" y="549"/>
                </a:lnTo>
                <a:lnTo>
                  <a:pt x="403" y="603"/>
                </a:lnTo>
                <a:lnTo>
                  <a:pt x="227" y="603"/>
                </a:lnTo>
                <a:lnTo>
                  <a:pt x="227" y="549"/>
                </a:lnTo>
                <a:lnTo>
                  <a:pt x="221" y="549"/>
                </a:lnTo>
                <a:lnTo>
                  <a:pt x="203" y="549"/>
                </a:lnTo>
                <a:lnTo>
                  <a:pt x="200" y="549"/>
                </a:lnTo>
                <a:lnTo>
                  <a:pt x="200" y="603"/>
                </a:lnTo>
                <a:lnTo>
                  <a:pt x="24" y="603"/>
                </a:lnTo>
                <a:lnTo>
                  <a:pt x="24" y="549"/>
                </a:lnTo>
                <a:lnTo>
                  <a:pt x="0" y="549"/>
                </a:lnTo>
                <a:lnTo>
                  <a:pt x="0" y="527"/>
                </a:lnTo>
                <a:lnTo>
                  <a:pt x="24" y="527"/>
                </a:lnTo>
                <a:lnTo>
                  <a:pt x="24" y="487"/>
                </a:lnTo>
                <a:cubicBezTo>
                  <a:pt x="24" y="466"/>
                  <a:pt x="41" y="448"/>
                  <a:pt x="62" y="448"/>
                </a:cubicBezTo>
                <a:close/>
                <a:moveTo>
                  <a:pt x="152" y="0"/>
                </a:moveTo>
                <a:cubicBezTo>
                  <a:pt x="176" y="0"/>
                  <a:pt x="196" y="20"/>
                  <a:pt x="196" y="44"/>
                </a:cubicBezTo>
                <a:cubicBezTo>
                  <a:pt x="196" y="68"/>
                  <a:pt x="176" y="88"/>
                  <a:pt x="152" y="88"/>
                </a:cubicBezTo>
                <a:cubicBezTo>
                  <a:pt x="127" y="88"/>
                  <a:pt x="108" y="68"/>
                  <a:pt x="108" y="44"/>
                </a:cubicBezTo>
                <a:cubicBezTo>
                  <a:pt x="108" y="20"/>
                  <a:pt x="127" y="0"/>
                  <a:pt x="152" y="0"/>
                </a:cubicBezTo>
                <a:close/>
              </a:path>
            </a:pathLst>
          </a:custGeom>
          <a:gradFill>
            <a:gsLst>
              <a:gs pos="0">
                <a:srgbClr val="E30613"/>
              </a:gs>
              <a:gs pos="100000">
                <a:srgbClr val="81040B"/>
              </a:gs>
            </a:gsLst>
            <a:lin ang="36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accent2"/>
              </a:solidFill>
              <a:cs typeface="+mn-ea"/>
              <a:sym typeface="+mn-lt"/>
            </a:endParaRPr>
          </a:p>
        </p:txBody>
      </p:sp>
      <p:sp>
        <p:nvSpPr>
          <p:cNvPr id="91" name="TextBox 12"/>
          <p:cNvSpPr txBox="1"/>
          <p:nvPr/>
        </p:nvSpPr>
        <p:spPr>
          <a:xfrm>
            <a:off x="6645560" y="1905207"/>
            <a:ext cx="3588415" cy="6196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... ...</a:t>
            </a:r>
          </a:p>
        </p:txBody>
      </p:sp>
      <p:sp>
        <p:nvSpPr>
          <p:cNvPr id="92" name="TextBox 12"/>
          <p:cNvSpPr txBox="1"/>
          <p:nvPr/>
        </p:nvSpPr>
        <p:spPr>
          <a:xfrm>
            <a:off x="6645559" y="3928597"/>
            <a:ext cx="3588415" cy="6196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... ...</a:t>
            </a:r>
          </a:p>
        </p:txBody>
      </p:sp>
      <p:grpSp>
        <p:nvGrpSpPr>
          <p:cNvPr id="93" name="组合 92">
            <a:extLst>
              <a:ext uri="{FF2B5EF4-FFF2-40B4-BE49-F238E27FC236}">
                <a16:creationId xmlns:a16="http://schemas.microsoft.com/office/drawing/2014/main" id="{FCA5C1CC-6AB5-CDA2-E2CD-FC3858351DC4}"/>
              </a:ext>
            </a:extLst>
          </p:cNvPr>
          <p:cNvGrpSpPr/>
          <p:nvPr/>
        </p:nvGrpSpPr>
        <p:grpSpPr>
          <a:xfrm>
            <a:off x="358294" y="233209"/>
            <a:ext cx="3709964" cy="646331"/>
            <a:chOff x="358294" y="233209"/>
            <a:chExt cx="3709964" cy="646331"/>
          </a:xfrm>
        </p:grpSpPr>
        <p:sp>
          <p:nvSpPr>
            <p:cNvPr id="94" name="文本框 93">
              <a:extLst>
                <a:ext uri="{FF2B5EF4-FFF2-40B4-BE49-F238E27FC236}">
                  <a16:creationId xmlns:a16="http://schemas.microsoft.com/office/drawing/2014/main" id="{B6774773-17F6-C9AC-0560-02D09B836069}"/>
                </a:ext>
              </a:extLst>
            </p:cNvPr>
            <p:cNvSpPr txBox="1"/>
            <p:nvPr/>
          </p:nvSpPr>
          <p:spPr>
            <a:xfrm>
              <a:off x="1062307" y="327292"/>
              <a:ext cx="3005951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800" b="1">
                  <a:gradFill>
                    <a:gsLst>
                      <a:gs pos="0">
                        <a:srgbClr val="E30613"/>
                      </a:gs>
                      <a:gs pos="100000">
                        <a:srgbClr val="81040B"/>
                      </a:gs>
                    </a:gsLst>
                    <a:lin ang="3600000" scaled="0"/>
                  </a:gradFill>
                  <a:cs typeface="+mn-ea"/>
                  <a:sym typeface="+mn-lt"/>
                </a:rPr>
                <a:t>内部培训学习情况</a:t>
              </a:r>
              <a:endParaRPr lang="zh-CN" altLang="en-US" sz="2800" b="1" dirty="0">
                <a:gradFill>
                  <a:gsLst>
                    <a:gs pos="0">
                      <a:srgbClr val="E30613"/>
                    </a:gs>
                    <a:gs pos="100000">
                      <a:srgbClr val="81040B"/>
                    </a:gs>
                  </a:gsLst>
                  <a:lin ang="3600000" scaled="0"/>
                </a:gradFill>
                <a:cs typeface="+mn-ea"/>
                <a:sym typeface="+mn-lt"/>
              </a:endParaRPr>
            </a:p>
          </p:txBody>
        </p:sp>
        <p:grpSp>
          <p:nvGrpSpPr>
            <p:cNvPr id="95" name="组合 94">
              <a:extLst>
                <a:ext uri="{FF2B5EF4-FFF2-40B4-BE49-F238E27FC236}">
                  <a16:creationId xmlns:a16="http://schemas.microsoft.com/office/drawing/2014/main" id="{A1CDB858-16AC-CBFE-7712-2C2E4CA4CDD4}"/>
                </a:ext>
              </a:extLst>
            </p:cNvPr>
            <p:cNvGrpSpPr/>
            <p:nvPr/>
          </p:nvGrpSpPr>
          <p:grpSpPr>
            <a:xfrm>
              <a:off x="358294" y="233209"/>
              <a:ext cx="597163" cy="646331"/>
              <a:chOff x="2920606" y="2572157"/>
              <a:chExt cx="597163" cy="646331"/>
            </a:xfrm>
          </p:grpSpPr>
          <p:sp>
            <p:nvSpPr>
              <p:cNvPr id="96" name="圆角矩形 13">
                <a:extLst>
                  <a:ext uri="{FF2B5EF4-FFF2-40B4-BE49-F238E27FC236}">
                    <a16:creationId xmlns:a16="http://schemas.microsoft.com/office/drawing/2014/main" id="{1EA5378C-0DBF-B1DC-F71F-1877DC5F03D5}"/>
                  </a:ext>
                </a:extLst>
              </p:cNvPr>
              <p:cNvSpPr/>
              <p:nvPr/>
            </p:nvSpPr>
            <p:spPr>
              <a:xfrm rot="5400000">
                <a:off x="2920499" y="2596742"/>
                <a:ext cx="597377" cy="597163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0">
                    <a:srgbClr val="8E040D"/>
                  </a:gs>
                  <a:gs pos="100000">
                    <a:srgbClr val="E40613"/>
                  </a:gs>
                </a:gsLst>
                <a:lin ang="10800000" scaled="0"/>
              </a:gradFill>
              <a:ln w="12700">
                <a:gradFill>
                  <a:gsLst>
                    <a:gs pos="0">
                      <a:srgbClr val="E30613"/>
                    </a:gs>
                    <a:gs pos="100000">
                      <a:srgbClr val="81040B"/>
                    </a:gs>
                  </a:gsLst>
                  <a:lin ang="5400000" scaled="1"/>
                </a:gradFill>
              </a:ln>
              <a:effectLst>
                <a:outerShdw blurRad="254000" dist="1270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7" name="文本框 96">
                <a:extLst>
                  <a:ext uri="{FF2B5EF4-FFF2-40B4-BE49-F238E27FC236}">
                    <a16:creationId xmlns:a16="http://schemas.microsoft.com/office/drawing/2014/main" id="{4F745B7F-B3BC-8996-79A8-C773DA271A4E}"/>
                  </a:ext>
                </a:extLst>
              </p:cNvPr>
              <p:cNvSpPr txBox="1"/>
              <p:nvPr/>
            </p:nvSpPr>
            <p:spPr>
              <a:xfrm flipH="1">
                <a:off x="2998428" y="2572157"/>
                <a:ext cx="441146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3600" b="1" dirty="0">
                    <a:solidFill>
                      <a:schemeClr val="bg1"/>
                    </a:solidFill>
                    <a:cs typeface="+mn-ea"/>
                    <a:sym typeface="+mn-lt"/>
                  </a:rPr>
                  <a:t>1</a:t>
                </a:r>
                <a:endParaRPr lang="zh-CN" altLang="en-US" sz="40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</p:grpSp>
      <p:sp>
        <p:nvSpPr>
          <p:cNvPr id="98" name="TextBox 12">
            <a:extLst>
              <a:ext uri="{FF2B5EF4-FFF2-40B4-BE49-F238E27FC236}">
                <a16:creationId xmlns:a16="http://schemas.microsoft.com/office/drawing/2014/main" id="{3AF0C824-A333-0068-406D-47234991D610}"/>
              </a:ext>
            </a:extLst>
          </p:cNvPr>
          <p:cNvSpPr txBox="1"/>
          <p:nvPr/>
        </p:nvSpPr>
        <p:spPr>
          <a:xfrm>
            <a:off x="6645560" y="2515416"/>
            <a:ext cx="3588415" cy="6196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... ...</a:t>
            </a:r>
          </a:p>
        </p:txBody>
      </p:sp>
      <p:sp>
        <p:nvSpPr>
          <p:cNvPr id="99" name="TextBox 12">
            <a:extLst>
              <a:ext uri="{FF2B5EF4-FFF2-40B4-BE49-F238E27FC236}">
                <a16:creationId xmlns:a16="http://schemas.microsoft.com/office/drawing/2014/main" id="{64199043-7717-E484-EDEE-91CC59DC8D5A}"/>
              </a:ext>
            </a:extLst>
          </p:cNvPr>
          <p:cNvSpPr txBox="1"/>
          <p:nvPr/>
        </p:nvSpPr>
        <p:spPr>
          <a:xfrm>
            <a:off x="6645559" y="4538806"/>
            <a:ext cx="3588415" cy="6196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... ...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组合 12"/>
          <p:cNvGrpSpPr/>
          <p:nvPr/>
        </p:nvGrpSpPr>
        <p:grpSpPr>
          <a:xfrm>
            <a:off x="5954909" y="2169871"/>
            <a:ext cx="2166180" cy="1867397"/>
            <a:chOff x="5954909" y="2393782"/>
            <a:chExt cx="2166180" cy="1867397"/>
          </a:xfrm>
        </p:grpSpPr>
        <p:sp>
          <p:nvSpPr>
            <p:cNvPr id="14" name="六边形 13"/>
            <p:cNvSpPr/>
            <p:nvPr/>
          </p:nvSpPr>
          <p:spPr>
            <a:xfrm>
              <a:off x="5954909" y="2393782"/>
              <a:ext cx="2166180" cy="1867397"/>
            </a:xfrm>
            <a:prstGeom prst="hexagon">
              <a:avLst/>
            </a:prstGeom>
            <a:gradFill>
              <a:gsLst>
                <a:gs pos="100000">
                  <a:schemeClr val="bg1"/>
                </a:gs>
                <a:gs pos="0">
                  <a:schemeClr val="bg1">
                    <a:lumMod val="85000"/>
                  </a:schemeClr>
                </a:gs>
              </a:gsLst>
              <a:lin ang="2700000" scaled="1"/>
            </a:gradFill>
            <a:ln w="19050"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2700000" scaled="1"/>
                <a:tileRect/>
              </a:gradFill>
            </a:ln>
            <a:effectLst>
              <a:outerShdw blurRad="190500" dist="63500" dir="2700000" algn="tl" rotWithShape="0">
                <a:prstClr val="black">
                  <a:alpha val="30000"/>
                </a:prstClr>
              </a:outerShdw>
              <a:softEdge rad="0"/>
            </a:effec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5" name="任意多边形 14"/>
            <p:cNvSpPr/>
            <p:nvPr/>
          </p:nvSpPr>
          <p:spPr>
            <a:xfrm>
              <a:off x="6181464" y="2510004"/>
              <a:ext cx="1718302" cy="747230"/>
            </a:xfrm>
            <a:custGeom>
              <a:avLst/>
              <a:gdLst>
                <a:gd name="connsiteX0" fmla="*/ 477371 w 2215000"/>
                <a:gd name="connsiteY0" fmla="*/ 0 h 963359"/>
                <a:gd name="connsiteX1" fmla="*/ 1737629 w 2215000"/>
                <a:gd name="connsiteY1" fmla="*/ 0 h 963359"/>
                <a:gd name="connsiteX2" fmla="*/ 2215000 w 2215000"/>
                <a:gd name="connsiteY2" fmla="*/ 954742 h 963359"/>
                <a:gd name="connsiteX3" fmla="*/ 2210692 w 2215000"/>
                <a:gd name="connsiteY3" fmla="*/ 963359 h 963359"/>
                <a:gd name="connsiteX4" fmla="*/ 4309 w 2215000"/>
                <a:gd name="connsiteY4" fmla="*/ 963359 h 963359"/>
                <a:gd name="connsiteX5" fmla="*/ 0 w 2215000"/>
                <a:gd name="connsiteY5" fmla="*/ 954742 h 963359"/>
                <a:gd name="connsiteX6" fmla="*/ 477371 w 2215000"/>
                <a:gd name="connsiteY6" fmla="*/ 0 h 963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5000" h="963359">
                  <a:moveTo>
                    <a:pt x="477371" y="0"/>
                  </a:moveTo>
                  <a:lnTo>
                    <a:pt x="1737629" y="0"/>
                  </a:lnTo>
                  <a:lnTo>
                    <a:pt x="2215000" y="954742"/>
                  </a:lnTo>
                  <a:lnTo>
                    <a:pt x="2210692" y="963359"/>
                  </a:lnTo>
                  <a:lnTo>
                    <a:pt x="4309" y="963359"/>
                  </a:lnTo>
                  <a:lnTo>
                    <a:pt x="0" y="954742"/>
                  </a:lnTo>
                  <a:lnTo>
                    <a:pt x="477371" y="0"/>
                  </a:lnTo>
                  <a:close/>
                </a:path>
              </a:pathLst>
            </a:custGeom>
            <a:gradFill>
              <a:gsLst>
                <a:gs pos="0">
                  <a:srgbClr val="E30613"/>
                </a:gs>
                <a:gs pos="100000">
                  <a:srgbClr val="81040B"/>
                </a:gs>
              </a:gsLst>
              <a:lin ang="3600000" scaled="0"/>
            </a:gradFill>
            <a:ln w="25400">
              <a:noFill/>
            </a:ln>
            <a:effectLst>
              <a:innerShdw blurRad="63500" dist="381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16" name="文本框 15"/>
            <p:cNvSpPr txBox="1"/>
            <p:nvPr/>
          </p:nvSpPr>
          <p:spPr>
            <a:xfrm>
              <a:off x="6590272" y="3327480"/>
              <a:ext cx="870751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4800" b="1" dirty="0">
                  <a:gradFill>
                    <a:gsLst>
                      <a:gs pos="0">
                        <a:srgbClr val="E30613"/>
                      </a:gs>
                      <a:gs pos="100000">
                        <a:srgbClr val="81040B"/>
                      </a:gs>
                    </a:gsLst>
                    <a:lin ang="3600000" scaled="0"/>
                  </a:gradFill>
                  <a:cs typeface="+mn-ea"/>
                  <a:sym typeface="+mn-lt"/>
                </a:rPr>
                <a:t>02</a:t>
              </a:r>
              <a:endParaRPr lang="zh-CN" altLang="en-US" sz="4800" b="1" dirty="0">
                <a:gradFill>
                  <a:gsLst>
                    <a:gs pos="0">
                      <a:srgbClr val="E30613"/>
                    </a:gs>
                    <a:gs pos="100000">
                      <a:srgbClr val="81040B"/>
                    </a:gs>
                  </a:gsLst>
                  <a:lin ang="3600000" scaled="0"/>
                </a:gradFill>
                <a:cs typeface="+mn-ea"/>
                <a:sym typeface="+mn-lt"/>
              </a:endParaRPr>
            </a:p>
          </p:txBody>
        </p:sp>
        <p:sp>
          <p:nvSpPr>
            <p:cNvPr id="17" name="Freeform 26"/>
            <p:cNvSpPr>
              <a:spLocks noEditPoints="1"/>
            </p:cNvSpPr>
            <p:nvPr/>
          </p:nvSpPr>
          <p:spPr bwMode="auto">
            <a:xfrm>
              <a:off x="6842843" y="2697362"/>
              <a:ext cx="378334" cy="397491"/>
            </a:xfrm>
            <a:custGeom>
              <a:avLst/>
              <a:gdLst>
                <a:gd name="T0" fmla="*/ 139 w 577"/>
                <a:gd name="T1" fmla="*/ 87 h 609"/>
                <a:gd name="T2" fmla="*/ 27 w 577"/>
                <a:gd name="T3" fmla="*/ 87 h 609"/>
                <a:gd name="T4" fmla="*/ 27 w 577"/>
                <a:gd name="T5" fmla="*/ 48 h 609"/>
                <a:gd name="T6" fmla="*/ 139 w 577"/>
                <a:gd name="T7" fmla="*/ 48 h 609"/>
                <a:gd name="T8" fmla="*/ 139 w 577"/>
                <a:gd name="T9" fmla="*/ 87 h 609"/>
                <a:gd name="T10" fmla="*/ 139 w 577"/>
                <a:gd name="T11" fmla="*/ 179 h 609"/>
                <a:gd name="T12" fmla="*/ 27 w 577"/>
                <a:gd name="T13" fmla="*/ 179 h 609"/>
                <a:gd name="T14" fmla="*/ 27 w 577"/>
                <a:gd name="T15" fmla="*/ 140 h 609"/>
                <a:gd name="T16" fmla="*/ 139 w 577"/>
                <a:gd name="T17" fmla="*/ 140 h 609"/>
                <a:gd name="T18" fmla="*/ 139 w 577"/>
                <a:gd name="T19" fmla="*/ 179 h 609"/>
                <a:gd name="T20" fmla="*/ 139 w 577"/>
                <a:gd name="T21" fmla="*/ 271 h 609"/>
                <a:gd name="T22" fmla="*/ 27 w 577"/>
                <a:gd name="T23" fmla="*/ 271 h 609"/>
                <a:gd name="T24" fmla="*/ 27 w 577"/>
                <a:gd name="T25" fmla="*/ 232 h 609"/>
                <a:gd name="T26" fmla="*/ 139 w 577"/>
                <a:gd name="T27" fmla="*/ 232 h 609"/>
                <a:gd name="T28" fmla="*/ 139 w 577"/>
                <a:gd name="T29" fmla="*/ 271 h 609"/>
                <a:gd name="T30" fmla="*/ 0 w 577"/>
                <a:gd name="T31" fmla="*/ 609 h 609"/>
                <a:gd name="T32" fmla="*/ 166 w 577"/>
                <a:gd name="T33" fmla="*/ 609 h 609"/>
                <a:gd name="T34" fmla="*/ 166 w 577"/>
                <a:gd name="T35" fmla="*/ 0 h 609"/>
                <a:gd name="T36" fmla="*/ 0 w 577"/>
                <a:gd name="T37" fmla="*/ 0 h 609"/>
                <a:gd name="T38" fmla="*/ 0 w 577"/>
                <a:gd name="T39" fmla="*/ 609 h 609"/>
                <a:gd name="T40" fmla="*/ 344 w 577"/>
                <a:gd name="T41" fmla="*/ 87 h 609"/>
                <a:gd name="T42" fmla="*/ 232 w 577"/>
                <a:gd name="T43" fmla="*/ 87 h 609"/>
                <a:gd name="T44" fmla="*/ 232 w 577"/>
                <a:gd name="T45" fmla="*/ 48 h 609"/>
                <a:gd name="T46" fmla="*/ 344 w 577"/>
                <a:gd name="T47" fmla="*/ 48 h 609"/>
                <a:gd name="T48" fmla="*/ 344 w 577"/>
                <a:gd name="T49" fmla="*/ 87 h 609"/>
                <a:gd name="T50" fmla="*/ 344 w 577"/>
                <a:gd name="T51" fmla="*/ 179 h 609"/>
                <a:gd name="T52" fmla="*/ 232 w 577"/>
                <a:gd name="T53" fmla="*/ 179 h 609"/>
                <a:gd name="T54" fmla="*/ 232 w 577"/>
                <a:gd name="T55" fmla="*/ 140 h 609"/>
                <a:gd name="T56" fmla="*/ 344 w 577"/>
                <a:gd name="T57" fmla="*/ 140 h 609"/>
                <a:gd name="T58" fmla="*/ 344 w 577"/>
                <a:gd name="T59" fmla="*/ 179 h 609"/>
                <a:gd name="T60" fmla="*/ 344 w 577"/>
                <a:gd name="T61" fmla="*/ 271 h 609"/>
                <a:gd name="T62" fmla="*/ 232 w 577"/>
                <a:gd name="T63" fmla="*/ 271 h 609"/>
                <a:gd name="T64" fmla="*/ 232 w 577"/>
                <a:gd name="T65" fmla="*/ 232 h 609"/>
                <a:gd name="T66" fmla="*/ 344 w 577"/>
                <a:gd name="T67" fmla="*/ 232 h 609"/>
                <a:gd name="T68" fmla="*/ 344 w 577"/>
                <a:gd name="T69" fmla="*/ 271 h 609"/>
                <a:gd name="T70" fmla="*/ 205 w 577"/>
                <a:gd name="T71" fmla="*/ 609 h 609"/>
                <a:gd name="T72" fmla="*/ 371 w 577"/>
                <a:gd name="T73" fmla="*/ 609 h 609"/>
                <a:gd name="T74" fmla="*/ 371 w 577"/>
                <a:gd name="T75" fmla="*/ 0 h 609"/>
                <a:gd name="T76" fmla="*/ 205 w 577"/>
                <a:gd name="T77" fmla="*/ 0 h 609"/>
                <a:gd name="T78" fmla="*/ 205 w 577"/>
                <a:gd name="T79" fmla="*/ 609 h 609"/>
                <a:gd name="T80" fmla="*/ 549 w 577"/>
                <a:gd name="T81" fmla="*/ 87 h 609"/>
                <a:gd name="T82" fmla="*/ 437 w 577"/>
                <a:gd name="T83" fmla="*/ 87 h 609"/>
                <a:gd name="T84" fmla="*/ 437 w 577"/>
                <a:gd name="T85" fmla="*/ 48 h 609"/>
                <a:gd name="T86" fmla="*/ 549 w 577"/>
                <a:gd name="T87" fmla="*/ 48 h 609"/>
                <a:gd name="T88" fmla="*/ 549 w 577"/>
                <a:gd name="T89" fmla="*/ 87 h 609"/>
                <a:gd name="T90" fmla="*/ 549 w 577"/>
                <a:gd name="T91" fmla="*/ 179 h 609"/>
                <a:gd name="T92" fmla="*/ 437 w 577"/>
                <a:gd name="T93" fmla="*/ 179 h 609"/>
                <a:gd name="T94" fmla="*/ 437 w 577"/>
                <a:gd name="T95" fmla="*/ 140 h 609"/>
                <a:gd name="T96" fmla="*/ 549 w 577"/>
                <a:gd name="T97" fmla="*/ 140 h 609"/>
                <a:gd name="T98" fmla="*/ 549 w 577"/>
                <a:gd name="T99" fmla="*/ 179 h 609"/>
                <a:gd name="T100" fmla="*/ 549 w 577"/>
                <a:gd name="T101" fmla="*/ 271 h 609"/>
                <a:gd name="T102" fmla="*/ 437 w 577"/>
                <a:gd name="T103" fmla="*/ 271 h 609"/>
                <a:gd name="T104" fmla="*/ 437 w 577"/>
                <a:gd name="T105" fmla="*/ 232 h 609"/>
                <a:gd name="T106" fmla="*/ 549 w 577"/>
                <a:gd name="T107" fmla="*/ 232 h 609"/>
                <a:gd name="T108" fmla="*/ 549 w 577"/>
                <a:gd name="T109" fmla="*/ 271 h 609"/>
                <a:gd name="T110" fmla="*/ 410 w 577"/>
                <a:gd name="T111" fmla="*/ 609 h 609"/>
                <a:gd name="T112" fmla="*/ 577 w 577"/>
                <a:gd name="T113" fmla="*/ 609 h 609"/>
                <a:gd name="T114" fmla="*/ 577 w 577"/>
                <a:gd name="T115" fmla="*/ 0 h 609"/>
                <a:gd name="T116" fmla="*/ 410 w 577"/>
                <a:gd name="T117" fmla="*/ 0 h 609"/>
                <a:gd name="T118" fmla="*/ 410 w 577"/>
                <a:gd name="T119" fmla="*/ 609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77" h="609">
                  <a:moveTo>
                    <a:pt x="139" y="87"/>
                  </a:moveTo>
                  <a:lnTo>
                    <a:pt x="27" y="87"/>
                  </a:lnTo>
                  <a:lnTo>
                    <a:pt x="27" y="48"/>
                  </a:lnTo>
                  <a:lnTo>
                    <a:pt x="139" y="48"/>
                  </a:lnTo>
                  <a:lnTo>
                    <a:pt x="139" y="87"/>
                  </a:lnTo>
                  <a:close/>
                  <a:moveTo>
                    <a:pt x="139" y="179"/>
                  </a:moveTo>
                  <a:lnTo>
                    <a:pt x="27" y="179"/>
                  </a:lnTo>
                  <a:lnTo>
                    <a:pt x="27" y="140"/>
                  </a:lnTo>
                  <a:lnTo>
                    <a:pt x="139" y="140"/>
                  </a:lnTo>
                  <a:lnTo>
                    <a:pt x="139" y="179"/>
                  </a:lnTo>
                  <a:close/>
                  <a:moveTo>
                    <a:pt x="139" y="271"/>
                  </a:moveTo>
                  <a:lnTo>
                    <a:pt x="27" y="271"/>
                  </a:lnTo>
                  <a:lnTo>
                    <a:pt x="27" y="232"/>
                  </a:lnTo>
                  <a:lnTo>
                    <a:pt x="139" y="232"/>
                  </a:lnTo>
                  <a:lnTo>
                    <a:pt x="139" y="271"/>
                  </a:lnTo>
                  <a:close/>
                  <a:moveTo>
                    <a:pt x="0" y="609"/>
                  </a:moveTo>
                  <a:lnTo>
                    <a:pt x="166" y="609"/>
                  </a:lnTo>
                  <a:lnTo>
                    <a:pt x="166" y="0"/>
                  </a:lnTo>
                  <a:lnTo>
                    <a:pt x="0" y="0"/>
                  </a:lnTo>
                  <a:lnTo>
                    <a:pt x="0" y="609"/>
                  </a:lnTo>
                  <a:close/>
                  <a:moveTo>
                    <a:pt x="344" y="87"/>
                  </a:moveTo>
                  <a:lnTo>
                    <a:pt x="232" y="87"/>
                  </a:lnTo>
                  <a:lnTo>
                    <a:pt x="232" y="48"/>
                  </a:lnTo>
                  <a:lnTo>
                    <a:pt x="344" y="48"/>
                  </a:lnTo>
                  <a:lnTo>
                    <a:pt x="344" y="87"/>
                  </a:lnTo>
                  <a:close/>
                  <a:moveTo>
                    <a:pt x="344" y="179"/>
                  </a:moveTo>
                  <a:lnTo>
                    <a:pt x="232" y="179"/>
                  </a:lnTo>
                  <a:lnTo>
                    <a:pt x="232" y="140"/>
                  </a:lnTo>
                  <a:lnTo>
                    <a:pt x="344" y="140"/>
                  </a:lnTo>
                  <a:lnTo>
                    <a:pt x="344" y="179"/>
                  </a:lnTo>
                  <a:close/>
                  <a:moveTo>
                    <a:pt x="344" y="271"/>
                  </a:moveTo>
                  <a:lnTo>
                    <a:pt x="232" y="271"/>
                  </a:lnTo>
                  <a:lnTo>
                    <a:pt x="232" y="232"/>
                  </a:lnTo>
                  <a:lnTo>
                    <a:pt x="344" y="232"/>
                  </a:lnTo>
                  <a:lnTo>
                    <a:pt x="344" y="271"/>
                  </a:lnTo>
                  <a:close/>
                  <a:moveTo>
                    <a:pt x="205" y="609"/>
                  </a:moveTo>
                  <a:lnTo>
                    <a:pt x="371" y="609"/>
                  </a:lnTo>
                  <a:lnTo>
                    <a:pt x="371" y="0"/>
                  </a:lnTo>
                  <a:lnTo>
                    <a:pt x="205" y="0"/>
                  </a:lnTo>
                  <a:lnTo>
                    <a:pt x="205" y="609"/>
                  </a:lnTo>
                  <a:close/>
                  <a:moveTo>
                    <a:pt x="549" y="87"/>
                  </a:moveTo>
                  <a:lnTo>
                    <a:pt x="437" y="87"/>
                  </a:lnTo>
                  <a:lnTo>
                    <a:pt x="437" y="48"/>
                  </a:lnTo>
                  <a:lnTo>
                    <a:pt x="549" y="48"/>
                  </a:lnTo>
                  <a:lnTo>
                    <a:pt x="549" y="87"/>
                  </a:lnTo>
                  <a:close/>
                  <a:moveTo>
                    <a:pt x="549" y="179"/>
                  </a:moveTo>
                  <a:lnTo>
                    <a:pt x="437" y="179"/>
                  </a:lnTo>
                  <a:lnTo>
                    <a:pt x="437" y="140"/>
                  </a:lnTo>
                  <a:lnTo>
                    <a:pt x="549" y="140"/>
                  </a:lnTo>
                  <a:lnTo>
                    <a:pt x="549" y="179"/>
                  </a:lnTo>
                  <a:close/>
                  <a:moveTo>
                    <a:pt x="549" y="271"/>
                  </a:moveTo>
                  <a:lnTo>
                    <a:pt x="437" y="271"/>
                  </a:lnTo>
                  <a:lnTo>
                    <a:pt x="437" y="232"/>
                  </a:lnTo>
                  <a:lnTo>
                    <a:pt x="549" y="232"/>
                  </a:lnTo>
                  <a:lnTo>
                    <a:pt x="549" y="271"/>
                  </a:lnTo>
                  <a:close/>
                  <a:moveTo>
                    <a:pt x="410" y="609"/>
                  </a:moveTo>
                  <a:lnTo>
                    <a:pt x="577" y="609"/>
                  </a:lnTo>
                  <a:lnTo>
                    <a:pt x="577" y="0"/>
                  </a:lnTo>
                  <a:lnTo>
                    <a:pt x="410" y="0"/>
                  </a:lnTo>
                  <a:lnTo>
                    <a:pt x="410" y="609"/>
                  </a:ln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accent2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8" name="组合 17"/>
          <p:cNvGrpSpPr/>
          <p:nvPr/>
        </p:nvGrpSpPr>
        <p:grpSpPr>
          <a:xfrm>
            <a:off x="4015284" y="3219790"/>
            <a:ext cx="2166180" cy="1867397"/>
            <a:chOff x="4015284" y="3443701"/>
            <a:chExt cx="2166180" cy="1867397"/>
          </a:xfrm>
        </p:grpSpPr>
        <p:sp>
          <p:nvSpPr>
            <p:cNvPr id="19" name="六边形 18"/>
            <p:cNvSpPr/>
            <p:nvPr/>
          </p:nvSpPr>
          <p:spPr>
            <a:xfrm>
              <a:off x="4015284" y="3443701"/>
              <a:ext cx="2166180" cy="1867397"/>
            </a:xfrm>
            <a:prstGeom prst="hexagon">
              <a:avLst/>
            </a:prstGeom>
            <a:gradFill>
              <a:gsLst>
                <a:gs pos="100000">
                  <a:schemeClr val="bg1"/>
                </a:gs>
                <a:gs pos="0">
                  <a:schemeClr val="bg1">
                    <a:lumMod val="85000"/>
                  </a:schemeClr>
                </a:gs>
              </a:gsLst>
              <a:lin ang="2700000" scaled="1"/>
            </a:gradFill>
            <a:ln w="19050"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2700000" scaled="1"/>
                <a:tileRect/>
              </a:gradFill>
            </a:ln>
            <a:effectLst>
              <a:outerShdw blurRad="190500" dist="63500" dir="2700000" algn="tl" rotWithShape="0">
                <a:prstClr val="black">
                  <a:alpha val="30000"/>
                </a:prstClr>
              </a:outerShdw>
              <a:softEdge rad="0"/>
            </a:effec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20" name="任意多边形 19"/>
            <p:cNvSpPr/>
            <p:nvPr/>
          </p:nvSpPr>
          <p:spPr>
            <a:xfrm>
              <a:off x="4241838" y="3559923"/>
              <a:ext cx="1718302" cy="747230"/>
            </a:xfrm>
            <a:custGeom>
              <a:avLst/>
              <a:gdLst>
                <a:gd name="connsiteX0" fmla="*/ 477371 w 2215000"/>
                <a:gd name="connsiteY0" fmla="*/ 0 h 963359"/>
                <a:gd name="connsiteX1" fmla="*/ 1737629 w 2215000"/>
                <a:gd name="connsiteY1" fmla="*/ 0 h 963359"/>
                <a:gd name="connsiteX2" fmla="*/ 2215000 w 2215000"/>
                <a:gd name="connsiteY2" fmla="*/ 954742 h 963359"/>
                <a:gd name="connsiteX3" fmla="*/ 2210692 w 2215000"/>
                <a:gd name="connsiteY3" fmla="*/ 963359 h 963359"/>
                <a:gd name="connsiteX4" fmla="*/ 4309 w 2215000"/>
                <a:gd name="connsiteY4" fmla="*/ 963359 h 963359"/>
                <a:gd name="connsiteX5" fmla="*/ 0 w 2215000"/>
                <a:gd name="connsiteY5" fmla="*/ 954742 h 963359"/>
                <a:gd name="connsiteX6" fmla="*/ 477371 w 2215000"/>
                <a:gd name="connsiteY6" fmla="*/ 0 h 963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5000" h="963359">
                  <a:moveTo>
                    <a:pt x="477371" y="0"/>
                  </a:moveTo>
                  <a:lnTo>
                    <a:pt x="1737629" y="0"/>
                  </a:lnTo>
                  <a:lnTo>
                    <a:pt x="2215000" y="954742"/>
                  </a:lnTo>
                  <a:lnTo>
                    <a:pt x="2210692" y="963359"/>
                  </a:lnTo>
                  <a:lnTo>
                    <a:pt x="4309" y="963359"/>
                  </a:lnTo>
                  <a:lnTo>
                    <a:pt x="0" y="954742"/>
                  </a:lnTo>
                  <a:lnTo>
                    <a:pt x="477371" y="0"/>
                  </a:lnTo>
                  <a:close/>
                </a:path>
              </a:pathLst>
            </a:custGeom>
            <a:gradFill>
              <a:gsLst>
                <a:gs pos="0">
                  <a:srgbClr val="E30613"/>
                </a:gs>
                <a:gs pos="100000">
                  <a:srgbClr val="81040B"/>
                </a:gs>
              </a:gsLst>
              <a:lin ang="3600000" scaled="0"/>
            </a:gradFill>
            <a:ln w="25400">
              <a:noFill/>
            </a:ln>
            <a:effectLst>
              <a:innerShdw blurRad="63500" dist="381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21" name="文本框 20"/>
            <p:cNvSpPr txBox="1"/>
            <p:nvPr/>
          </p:nvSpPr>
          <p:spPr>
            <a:xfrm>
              <a:off x="4680253" y="4402785"/>
              <a:ext cx="870751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4800" b="1" dirty="0">
                  <a:gradFill>
                    <a:gsLst>
                      <a:gs pos="0">
                        <a:srgbClr val="E30613"/>
                      </a:gs>
                      <a:gs pos="100000">
                        <a:srgbClr val="81040B"/>
                      </a:gs>
                    </a:gsLst>
                    <a:lin ang="3600000" scaled="0"/>
                  </a:gradFill>
                  <a:cs typeface="+mn-ea"/>
                  <a:sym typeface="+mn-lt"/>
                </a:rPr>
                <a:t>03</a:t>
              </a:r>
              <a:endParaRPr lang="zh-CN" altLang="en-US" sz="4800" b="1" dirty="0">
                <a:gradFill>
                  <a:gsLst>
                    <a:gs pos="0">
                      <a:srgbClr val="E30613"/>
                    </a:gs>
                    <a:gs pos="100000">
                      <a:srgbClr val="81040B"/>
                    </a:gs>
                  </a:gsLst>
                  <a:lin ang="3600000" scaled="0"/>
                </a:gradFill>
                <a:cs typeface="+mn-ea"/>
                <a:sym typeface="+mn-lt"/>
              </a:endParaRPr>
            </a:p>
          </p:txBody>
        </p:sp>
        <p:sp>
          <p:nvSpPr>
            <p:cNvPr id="22" name="Freeform 16"/>
            <p:cNvSpPr>
              <a:spLocks noEditPoints="1"/>
            </p:cNvSpPr>
            <p:nvPr/>
          </p:nvSpPr>
          <p:spPr bwMode="auto">
            <a:xfrm>
              <a:off x="4870125" y="3754713"/>
              <a:ext cx="511402" cy="407827"/>
            </a:xfrm>
            <a:custGeom>
              <a:avLst/>
              <a:gdLst>
                <a:gd name="T0" fmla="*/ 1238 w 1238"/>
                <a:gd name="T1" fmla="*/ 579 h 986"/>
                <a:gd name="T2" fmla="*/ 424 w 1238"/>
                <a:gd name="T3" fmla="*/ 579 h 986"/>
                <a:gd name="T4" fmla="*/ 443 w 1238"/>
                <a:gd name="T5" fmla="*/ 209 h 986"/>
                <a:gd name="T6" fmla="*/ 357 w 1238"/>
                <a:gd name="T7" fmla="*/ 223 h 986"/>
                <a:gd name="T8" fmla="*/ 329 w 1238"/>
                <a:gd name="T9" fmla="*/ 254 h 986"/>
                <a:gd name="T10" fmla="*/ 441 w 1238"/>
                <a:gd name="T11" fmla="*/ 316 h 986"/>
                <a:gd name="T12" fmla="*/ 311 w 1238"/>
                <a:gd name="T13" fmla="*/ 0 h 986"/>
                <a:gd name="T14" fmla="*/ 311 w 1238"/>
                <a:gd name="T15" fmla="*/ 620 h 986"/>
                <a:gd name="T16" fmla="*/ 367 w 1238"/>
                <a:gd name="T17" fmla="*/ 550 h 986"/>
                <a:gd name="T18" fmla="*/ 329 w 1238"/>
                <a:gd name="T19" fmla="*/ 473 h 986"/>
                <a:gd name="T20" fmla="*/ 295 w 1238"/>
                <a:gd name="T21" fmla="*/ 516 h 986"/>
                <a:gd name="T22" fmla="*/ 168 w 1238"/>
                <a:gd name="T23" fmla="*/ 370 h 986"/>
                <a:gd name="T24" fmla="*/ 295 w 1238"/>
                <a:gd name="T25" fmla="*/ 410 h 986"/>
                <a:gd name="T26" fmla="*/ 229 w 1238"/>
                <a:gd name="T27" fmla="*/ 307 h 986"/>
                <a:gd name="T28" fmla="*/ 295 w 1238"/>
                <a:gd name="T29" fmla="*/ 127 h 986"/>
                <a:gd name="T30" fmla="*/ 329 w 1238"/>
                <a:gd name="T31" fmla="*/ 104 h 986"/>
                <a:gd name="T32" fmla="*/ 443 w 1238"/>
                <a:gd name="T33" fmla="*/ 209 h 986"/>
                <a:gd name="T34" fmla="*/ 295 w 1238"/>
                <a:gd name="T35" fmla="*/ 186 h 986"/>
                <a:gd name="T36" fmla="*/ 295 w 1238"/>
                <a:gd name="T37" fmla="*/ 245 h 986"/>
                <a:gd name="T38" fmla="*/ 329 w 1238"/>
                <a:gd name="T39" fmla="*/ 413 h 986"/>
                <a:gd name="T40" fmla="*/ 357 w 1238"/>
                <a:gd name="T41" fmla="*/ 398 h 986"/>
                <a:gd name="T42" fmla="*/ 359 w 1238"/>
                <a:gd name="T43" fmla="*/ 356 h 986"/>
                <a:gd name="T44" fmla="*/ 329 w 1238"/>
                <a:gd name="T45" fmla="*/ 413 h 986"/>
                <a:gd name="T46" fmla="*/ 854 w 1238"/>
                <a:gd name="T47" fmla="*/ 713 h 986"/>
                <a:gd name="T48" fmla="*/ 904 w 1238"/>
                <a:gd name="T49" fmla="*/ 665 h 986"/>
                <a:gd name="T50" fmla="*/ 854 w 1238"/>
                <a:gd name="T51" fmla="*/ 617 h 986"/>
                <a:gd name="T52" fmla="*/ 810 w 1238"/>
                <a:gd name="T53" fmla="*/ 416 h 986"/>
                <a:gd name="T54" fmla="*/ 784 w 1238"/>
                <a:gd name="T55" fmla="*/ 477 h 986"/>
                <a:gd name="T56" fmla="*/ 810 w 1238"/>
                <a:gd name="T57" fmla="*/ 416 h 986"/>
                <a:gd name="T58" fmla="*/ 1004 w 1238"/>
                <a:gd name="T59" fmla="*/ 447 h 986"/>
                <a:gd name="T60" fmla="*/ 854 w 1238"/>
                <a:gd name="T61" fmla="*/ 418 h 986"/>
                <a:gd name="T62" fmla="*/ 977 w 1238"/>
                <a:gd name="T63" fmla="*/ 557 h 986"/>
                <a:gd name="T64" fmla="*/ 854 w 1238"/>
                <a:gd name="T65" fmla="*/ 792 h 986"/>
                <a:gd name="T66" fmla="*/ 810 w 1238"/>
                <a:gd name="T67" fmla="*/ 849 h 986"/>
                <a:gd name="T68" fmla="*/ 643 w 1238"/>
                <a:gd name="T69" fmla="*/ 658 h 986"/>
                <a:gd name="T70" fmla="*/ 810 w 1238"/>
                <a:gd name="T71" fmla="*/ 710 h 986"/>
                <a:gd name="T72" fmla="*/ 724 w 1238"/>
                <a:gd name="T73" fmla="*/ 575 h 986"/>
                <a:gd name="T74" fmla="*/ 810 w 1238"/>
                <a:gd name="T75" fmla="*/ 339 h 986"/>
                <a:gd name="T76" fmla="*/ 854 w 1238"/>
                <a:gd name="T77" fmla="*/ 309 h 986"/>
                <a:gd name="T78" fmla="*/ 1004 w 1238"/>
                <a:gd name="T79" fmla="*/ 447 h 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38" h="986">
                  <a:moveTo>
                    <a:pt x="831" y="172"/>
                  </a:moveTo>
                  <a:cubicBezTo>
                    <a:pt x="1055" y="172"/>
                    <a:pt x="1238" y="354"/>
                    <a:pt x="1238" y="579"/>
                  </a:cubicBezTo>
                  <a:cubicBezTo>
                    <a:pt x="1238" y="804"/>
                    <a:pt x="1055" y="986"/>
                    <a:pt x="831" y="986"/>
                  </a:cubicBezTo>
                  <a:cubicBezTo>
                    <a:pt x="606" y="986"/>
                    <a:pt x="424" y="804"/>
                    <a:pt x="424" y="579"/>
                  </a:cubicBezTo>
                  <a:cubicBezTo>
                    <a:pt x="424" y="354"/>
                    <a:pt x="606" y="172"/>
                    <a:pt x="831" y="172"/>
                  </a:cubicBezTo>
                  <a:close/>
                  <a:moveTo>
                    <a:pt x="443" y="209"/>
                  </a:moveTo>
                  <a:lnTo>
                    <a:pt x="443" y="209"/>
                  </a:lnTo>
                  <a:lnTo>
                    <a:pt x="357" y="223"/>
                  </a:lnTo>
                  <a:cubicBezTo>
                    <a:pt x="350" y="204"/>
                    <a:pt x="346" y="197"/>
                    <a:pt x="329" y="187"/>
                  </a:cubicBezTo>
                  <a:lnTo>
                    <a:pt x="329" y="254"/>
                  </a:lnTo>
                  <a:cubicBezTo>
                    <a:pt x="375" y="266"/>
                    <a:pt x="406" y="279"/>
                    <a:pt x="422" y="293"/>
                  </a:cubicBezTo>
                  <a:cubicBezTo>
                    <a:pt x="430" y="300"/>
                    <a:pt x="436" y="308"/>
                    <a:pt x="441" y="316"/>
                  </a:cubicBezTo>
                  <a:cubicBezTo>
                    <a:pt x="480" y="260"/>
                    <a:pt x="533" y="215"/>
                    <a:pt x="594" y="185"/>
                  </a:cubicBezTo>
                  <a:cubicBezTo>
                    <a:pt x="546" y="76"/>
                    <a:pt x="437" y="0"/>
                    <a:pt x="311" y="0"/>
                  </a:cubicBezTo>
                  <a:cubicBezTo>
                    <a:pt x="139" y="0"/>
                    <a:pt x="0" y="139"/>
                    <a:pt x="0" y="310"/>
                  </a:cubicBezTo>
                  <a:cubicBezTo>
                    <a:pt x="0" y="481"/>
                    <a:pt x="139" y="620"/>
                    <a:pt x="311" y="620"/>
                  </a:cubicBezTo>
                  <a:cubicBezTo>
                    <a:pt x="331" y="620"/>
                    <a:pt x="352" y="618"/>
                    <a:pt x="372" y="614"/>
                  </a:cubicBezTo>
                  <a:cubicBezTo>
                    <a:pt x="368" y="593"/>
                    <a:pt x="367" y="572"/>
                    <a:pt x="367" y="550"/>
                  </a:cubicBezTo>
                  <a:cubicBezTo>
                    <a:pt x="367" y="521"/>
                    <a:pt x="370" y="493"/>
                    <a:pt x="376" y="465"/>
                  </a:cubicBezTo>
                  <a:cubicBezTo>
                    <a:pt x="361" y="470"/>
                    <a:pt x="345" y="472"/>
                    <a:pt x="329" y="473"/>
                  </a:cubicBezTo>
                  <a:lnTo>
                    <a:pt x="329" y="516"/>
                  </a:lnTo>
                  <a:lnTo>
                    <a:pt x="295" y="516"/>
                  </a:lnTo>
                  <a:lnTo>
                    <a:pt x="295" y="473"/>
                  </a:lnTo>
                  <a:cubicBezTo>
                    <a:pt x="226" y="467"/>
                    <a:pt x="180" y="440"/>
                    <a:pt x="168" y="370"/>
                  </a:cubicBezTo>
                  <a:lnTo>
                    <a:pt x="261" y="359"/>
                  </a:lnTo>
                  <a:cubicBezTo>
                    <a:pt x="265" y="385"/>
                    <a:pt x="271" y="398"/>
                    <a:pt x="295" y="410"/>
                  </a:cubicBezTo>
                  <a:lnTo>
                    <a:pt x="295" y="329"/>
                  </a:lnTo>
                  <a:cubicBezTo>
                    <a:pt x="264" y="320"/>
                    <a:pt x="242" y="313"/>
                    <a:pt x="229" y="307"/>
                  </a:cubicBezTo>
                  <a:cubicBezTo>
                    <a:pt x="173" y="279"/>
                    <a:pt x="166" y="200"/>
                    <a:pt x="210" y="157"/>
                  </a:cubicBezTo>
                  <a:cubicBezTo>
                    <a:pt x="229" y="139"/>
                    <a:pt x="257" y="129"/>
                    <a:pt x="295" y="127"/>
                  </a:cubicBezTo>
                  <a:lnTo>
                    <a:pt x="295" y="104"/>
                  </a:lnTo>
                  <a:lnTo>
                    <a:pt x="329" y="104"/>
                  </a:lnTo>
                  <a:lnTo>
                    <a:pt x="329" y="127"/>
                  </a:lnTo>
                  <a:cubicBezTo>
                    <a:pt x="384" y="130"/>
                    <a:pt x="430" y="151"/>
                    <a:pt x="443" y="209"/>
                  </a:cubicBezTo>
                  <a:close/>
                  <a:moveTo>
                    <a:pt x="295" y="186"/>
                  </a:moveTo>
                  <a:lnTo>
                    <a:pt x="295" y="186"/>
                  </a:lnTo>
                  <a:cubicBezTo>
                    <a:pt x="274" y="193"/>
                    <a:pt x="259" y="212"/>
                    <a:pt x="275" y="233"/>
                  </a:cubicBezTo>
                  <a:cubicBezTo>
                    <a:pt x="279" y="238"/>
                    <a:pt x="285" y="242"/>
                    <a:pt x="295" y="245"/>
                  </a:cubicBezTo>
                  <a:lnTo>
                    <a:pt x="295" y="186"/>
                  </a:lnTo>
                  <a:close/>
                  <a:moveTo>
                    <a:pt x="329" y="413"/>
                  </a:moveTo>
                  <a:lnTo>
                    <a:pt x="329" y="413"/>
                  </a:lnTo>
                  <a:cubicBezTo>
                    <a:pt x="342" y="410"/>
                    <a:pt x="351" y="405"/>
                    <a:pt x="357" y="398"/>
                  </a:cubicBezTo>
                  <a:cubicBezTo>
                    <a:pt x="363" y="392"/>
                    <a:pt x="366" y="384"/>
                    <a:pt x="366" y="376"/>
                  </a:cubicBezTo>
                  <a:cubicBezTo>
                    <a:pt x="366" y="368"/>
                    <a:pt x="364" y="362"/>
                    <a:pt x="359" y="356"/>
                  </a:cubicBezTo>
                  <a:cubicBezTo>
                    <a:pt x="354" y="350"/>
                    <a:pt x="344" y="344"/>
                    <a:pt x="329" y="339"/>
                  </a:cubicBezTo>
                  <a:lnTo>
                    <a:pt x="329" y="413"/>
                  </a:lnTo>
                  <a:close/>
                  <a:moveTo>
                    <a:pt x="854" y="713"/>
                  </a:moveTo>
                  <a:lnTo>
                    <a:pt x="854" y="713"/>
                  </a:lnTo>
                  <a:cubicBezTo>
                    <a:pt x="871" y="710"/>
                    <a:pt x="884" y="703"/>
                    <a:pt x="892" y="695"/>
                  </a:cubicBezTo>
                  <a:cubicBezTo>
                    <a:pt x="900" y="686"/>
                    <a:pt x="904" y="676"/>
                    <a:pt x="904" y="665"/>
                  </a:cubicBezTo>
                  <a:cubicBezTo>
                    <a:pt x="904" y="656"/>
                    <a:pt x="901" y="647"/>
                    <a:pt x="894" y="639"/>
                  </a:cubicBezTo>
                  <a:cubicBezTo>
                    <a:pt x="887" y="631"/>
                    <a:pt x="874" y="624"/>
                    <a:pt x="854" y="617"/>
                  </a:cubicBezTo>
                  <a:lnTo>
                    <a:pt x="854" y="713"/>
                  </a:lnTo>
                  <a:close/>
                  <a:moveTo>
                    <a:pt x="810" y="416"/>
                  </a:moveTo>
                  <a:lnTo>
                    <a:pt x="810" y="416"/>
                  </a:lnTo>
                  <a:cubicBezTo>
                    <a:pt x="783" y="426"/>
                    <a:pt x="763" y="451"/>
                    <a:pt x="784" y="477"/>
                  </a:cubicBezTo>
                  <a:cubicBezTo>
                    <a:pt x="789" y="484"/>
                    <a:pt x="798" y="489"/>
                    <a:pt x="810" y="494"/>
                  </a:cubicBezTo>
                  <a:lnTo>
                    <a:pt x="810" y="416"/>
                  </a:lnTo>
                  <a:close/>
                  <a:moveTo>
                    <a:pt x="1004" y="447"/>
                  </a:moveTo>
                  <a:lnTo>
                    <a:pt x="1004" y="447"/>
                  </a:lnTo>
                  <a:lnTo>
                    <a:pt x="892" y="464"/>
                  </a:lnTo>
                  <a:cubicBezTo>
                    <a:pt x="883" y="440"/>
                    <a:pt x="877" y="430"/>
                    <a:pt x="854" y="418"/>
                  </a:cubicBezTo>
                  <a:lnTo>
                    <a:pt x="854" y="505"/>
                  </a:lnTo>
                  <a:cubicBezTo>
                    <a:pt x="916" y="521"/>
                    <a:pt x="956" y="539"/>
                    <a:pt x="977" y="557"/>
                  </a:cubicBezTo>
                  <a:cubicBezTo>
                    <a:pt x="1043" y="616"/>
                    <a:pt x="1024" y="719"/>
                    <a:pt x="953" y="765"/>
                  </a:cubicBezTo>
                  <a:cubicBezTo>
                    <a:pt x="925" y="783"/>
                    <a:pt x="892" y="791"/>
                    <a:pt x="854" y="792"/>
                  </a:cubicBezTo>
                  <a:lnTo>
                    <a:pt x="854" y="849"/>
                  </a:lnTo>
                  <a:lnTo>
                    <a:pt x="810" y="849"/>
                  </a:lnTo>
                  <a:lnTo>
                    <a:pt x="810" y="792"/>
                  </a:lnTo>
                  <a:cubicBezTo>
                    <a:pt x="720" y="784"/>
                    <a:pt x="660" y="750"/>
                    <a:pt x="643" y="658"/>
                  </a:cubicBezTo>
                  <a:lnTo>
                    <a:pt x="765" y="644"/>
                  </a:lnTo>
                  <a:cubicBezTo>
                    <a:pt x="772" y="677"/>
                    <a:pt x="779" y="695"/>
                    <a:pt x="810" y="710"/>
                  </a:cubicBezTo>
                  <a:lnTo>
                    <a:pt x="810" y="604"/>
                  </a:lnTo>
                  <a:cubicBezTo>
                    <a:pt x="770" y="593"/>
                    <a:pt x="741" y="583"/>
                    <a:pt x="724" y="575"/>
                  </a:cubicBezTo>
                  <a:cubicBezTo>
                    <a:pt x="650" y="539"/>
                    <a:pt x="641" y="434"/>
                    <a:pt x="699" y="379"/>
                  </a:cubicBezTo>
                  <a:cubicBezTo>
                    <a:pt x="724" y="355"/>
                    <a:pt x="761" y="341"/>
                    <a:pt x="810" y="339"/>
                  </a:cubicBezTo>
                  <a:lnTo>
                    <a:pt x="810" y="309"/>
                  </a:lnTo>
                  <a:lnTo>
                    <a:pt x="854" y="309"/>
                  </a:lnTo>
                  <a:lnTo>
                    <a:pt x="854" y="339"/>
                  </a:lnTo>
                  <a:cubicBezTo>
                    <a:pt x="927" y="343"/>
                    <a:pt x="987" y="370"/>
                    <a:pt x="1004" y="44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accent2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3" name="组合 22"/>
          <p:cNvGrpSpPr/>
          <p:nvPr/>
        </p:nvGrpSpPr>
        <p:grpSpPr>
          <a:xfrm>
            <a:off x="4044892" y="1112826"/>
            <a:ext cx="2166180" cy="1867397"/>
            <a:chOff x="4044892" y="1336737"/>
            <a:chExt cx="2166180" cy="1867397"/>
          </a:xfrm>
        </p:grpSpPr>
        <p:sp>
          <p:nvSpPr>
            <p:cNvPr id="24" name="六边形 23"/>
            <p:cNvSpPr/>
            <p:nvPr/>
          </p:nvSpPr>
          <p:spPr>
            <a:xfrm>
              <a:off x="4044892" y="1336737"/>
              <a:ext cx="2166180" cy="1867397"/>
            </a:xfrm>
            <a:prstGeom prst="hexagon">
              <a:avLst/>
            </a:prstGeom>
            <a:gradFill>
              <a:gsLst>
                <a:gs pos="100000">
                  <a:schemeClr val="bg1"/>
                </a:gs>
                <a:gs pos="0">
                  <a:schemeClr val="bg1">
                    <a:lumMod val="85000"/>
                  </a:schemeClr>
                </a:gs>
              </a:gsLst>
              <a:lin ang="2700000" scaled="1"/>
            </a:gradFill>
            <a:ln w="19050"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2700000" scaled="1"/>
                <a:tileRect/>
              </a:gradFill>
            </a:ln>
            <a:effectLst>
              <a:outerShdw blurRad="190500" dist="63500" dir="2700000" algn="tl" rotWithShape="0">
                <a:prstClr val="black">
                  <a:alpha val="30000"/>
                </a:prstClr>
              </a:outerShdw>
              <a:softEdge rad="0"/>
            </a:effec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25" name="任意多边形 24"/>
            <p:cNvSpPr/>
            <p:nvPr/>
          </p:nvSpPr>
          <p:spPr>
            <a:xfrm>
              <a:off x="4271446" y="1452959"/>
              <a:ext cx="1718302" cy="747230"/>
            </a:xfrm>
            <a:custGeom>
              <a:avLst/>
              <a:gdLst>
                <a:gd name="connsiteX0" fmla="*/ 477371 w 2215000"/>
                <a:gd name="connsiteY0" fmla="*/ 0 h 963359"/>
                <a:gd name="connsiteX1" fmla="*/ 1737629 w 2215000"/>
                <a:gd name="connsiteY1" fmla="*/ 0 h 963359"/>
                <a:gd name="connsiteX2" fmla="*/ 2215000 w 2215000"/>
                <a:gd name="connsiteY2" fmla="*/ 954742 h 963359"/>
                <a:gd name="connsiteX3" fmla="*/ 2210692 w 2215000"/>
                <a:gd name="connsiteY3" fmla="*/ 963359 h 963359"/>
                <a:gd name="connsiteX4" fmla="*/ 4309 w 2215000"/>
                <a:gd name="connsiteY4" fmla="*/ 963359 h 963359"/>
                <a:gd name="connsiteX5" fmla="*/ 0 w 2215000"/>
                <a:gd name="connsiteY5" fmla="*/ 954742 h 963359"/>
                <a:gd name="connsiteX6" fmla="*/ 477371 w 2215000"/>
                <a:gd name="connsiteY6" fmla="*/ 0 h 963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5000" h="963359">
                  <a:moveTo>
                    <a:pt x="477371" y="0"/>
                  </a:moveTo>
                  <a:lnTo>
                    <a:pt x="1737629" y="0"/>
                  </a:lnTo>
                  <a:lnTo>
                    <a:pt x="2215000" y="954742"/>
                  </a:lnTo>
                  <a:lnTo>
                    <a:pt x="2210692" y="963359"/>
                  </a:lnTo>
                  <a:lnTo>
                    <a:pt x="4309" y="963359"/>
                  </a:lnTo>
                  <a:lnTo>
                    <a:pt x="0" y="954742"/>
                  </a:lnTo>
                  <a:lnTo>
                    <a:pt x="477371" y="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3600000" scaled="0"/>
            </a:gradFill>
            <a:ln w="25400">
              <a:noFill/>
            </a:ln>
            <a:effectLst>
              <a:innerShdw blurRad="63500" dist="381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27" name="文本框 26"/>
            <p:cNvSpPr txBox="1"/>
            <p:nvPr/>
          </p:nvSpPr>
          <p:spPr>
            <a:xfrm>
              <a:off x="4680254" y="2295821"/>
              <a:ext cx="870751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4800" b="1" dirty="0">
                  <a:gradFill>
                    <a:gsLst>
                      <a:gs pos="0">
                        <a:schemeClr val="bg1">
                          <a:lumMod val="50000"/>
                        </a:schemeClr>
                      </a:gs>
                      <a:gs pos="100000">
                        <a:schemeClr val="tx1">
                          <a:lumMod val="95000"/>
                          <a:lumOff val="5000"/>
                        </a:schemeClr>
                      </a:gs>
                    </a:gsLst>
                    <a:lin ang="3600000" scaled="0"/>
                  </a:gradFill>
                  <a:cs typeface="+mn-ea"/>
                  <a:sym typeface="+mn-lt"/>
                </a:rPr>
                <a:t>01</a:t>
              </a:r>
              <a:endParaRPr lang="zh-CN" altLang="en-US" sz="4800" b="1" dirty="0"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100000">
                      <a:schemeClr val="tx1">
                        <a:lumMod val="95000"/>
                        <a:lumOff val="5000"/>
                      </a:schemeClr>
                    </a:gs>
                  </a:gsLst>
                  <a:lin ang="3600000" scaled="0"/>
                </a:gradFill>
                <a:cs typeface="+mn-ea"/>
                <a:sym typeface="+mn-lt"/>
              </a:endParaRPr>
            </a:p>
          </p:txBody>
        </p:sp>
        <p:sp>
          <p:nvSpPr>
            <p:cNvPr id="28" name="Freeform 48"/>
            <p:cNvSpPr>
              <a:spLocks noEditPoints="1"/>
            </p:cNvSpPr>
            <p:nvPr/>
          </p:nvSpPr>
          <p:spPr bwMode="auto">
            <a:xfrm>
              <a:off x="4902391" y="1610641"/>
              <a:ext cx="451177" cy="431866"/>
            </a:xfrm>
            <a:custGeom>
              <a:avLst/>
              <a:gdLst>
                <a:gd name="T0" fmla="*/ 419 w 628"/>
                <a:gd name="T1" fmla="*/ 232 h 600"/>
                <a:gd name="T2" fmla="*/ 411 w 628"/>
                <a:gd name="T3" fmla="*/ 249 h 600"/>
                <a:gd name="T4" fmla="*/ 408 w 628"/>
                <a:gd name="T5" fmla="*/ 261 h 600"/>
                <a:gd name="T6" fmla="*/ 409 w 628"/>
                <a:gd name="T7" fmla="*/ 283 h 600"/>
                <a:gd name="T8" fmla="*/ 417 w 628"/>
                <a:gd name="T9" fmla="*/ 304 h 600"/>
                <a:gd name="T10" fmla="*/ 424 w 628"/>
                <a:gd name="T11" fmla="*/ 315 h 600"/>
                <a:gd name="T12" fmla="*/ 441 w 628"/>
                <a:gd name="T13" fmla="*/ 330 h 600"/>
                <a:gd name="T14" fmla="*/ 453 w 628"/>
                <a:gd name="T15" fmla="*/ 335 h 600"/>
                <a:gd name="T16" fmla="*/ 478 w 628"/>
                <a:gd name="T17" fmla="*/ 200 h 600"/>
                <a:gd name="T18" fmla="*/ 449 w 628"/>
                <a:gd name="T19" fmla="*/ 206 h 600"/>
                <a:gd name="T20" fmla="*/ 433 w 628"/>
                <a:gd name="T21" fmla="*/ 216 h 600"/>
                <a:gd name="T22" fmla="*/ 425 w 628"/>
                <a:gd name="T23" fmla="*/ 224 h 600"/>
                <a:gd name="T24" fmla="*/ 384 w 628"/>
                <a:gd name="T25" fmla="*/ 70 h 600"/>
                <a:gd name="T26" fmla="*/ 314 w 628"/>
                <a:gd name="T27" fmla="*/ 140 h 600"/>
                <a:gd name="T28" fmla="*/ 379 w 628"/>
                <a:gd name="T29" fmla="*/ 283 h 600"/>
                <a:gd name="T30" fmla="*/ 379 w 628"/>
                <a:gd name="T31" fmla="*/ 254 h 600"/>
                <a:gd name="T32" fmla="*/ 359 w 628"/>
                <a:gd name="T33" fmla="*/ 154 h 600"/>
                <a:gd name="T34" fmla="*/ 250 w 628"/>
                <a:gd name="T35" fmla="*/ 270 h 600"/>
                <a:gd name="T36" fmla="*/ 314 w 628"/>
                <a:gd name="T37" fmla="*/ 396 h 600"/>
                <a:gd name="T38" fmla="*/ 282 w 628"/>
                <a:gd name="T39" fmla="*/ 400 h 600"/>
                <a:gd name="T40" fmla="*/ 267 w 628"/>
                <a:gd name="T41" fmla="*/ 382 h 600"/>
                <a:gd name="T42" fmla="*/ 257 w 628"/>
                <a:gd name="T43" fmla="*/ 374 h 600"/>
                <a:gd name="T44" fmla="*/ 214 w 628"/>
                <a:gd name="T45" fmla="*/ 356 h 600"/>
                <a:gd name="T46" fmla="*/ 195 w 628"/>
                <a:gd name="T47" fmla="*/ 354 h 600"/>
                <a:gd name="T48" fmla="*/ 0 w 628"/>
                <a:gd name="T49" fmla="*/ 600 h 600"/>
                <a:gd name="T50" fmla="*/ 83 w 628"/>
                <a:gd name="T51" fmla="*/ 454 h 600"/>
                <a:gd name="T52" fmla="*/ 216 w 628"/>
                <a:gd name="T53" fmla="*/ 454 h 600"/>
                <a:gd name="T54" fmla="*/ 301 w 628"/>
                <a:gd name="T55" fmla="*/ 600 h 600"/>
                <a:gd name="T56" fmla="*/ 282 w 628"/>
                <a:gd name="T57" fmla="*/ 400 h 600"/>
                <a:gd name="T58" fmla="*/ 433 w 628"/>
                <a:gd name="T59" fmla="*/ 354 h 600"/>
                <a:gd name="T60" fmla="*/ 413 w 628"/>
                <a:gd name="T61" fmla="*/ 356 h 600"/>
                <a:gd name="T62" fmla="*/ 361 w 628"/>
                <a:gd name="T63" fmla="*/ 382 h 600"/>
                <a:gd name="T64" fmla="*/ 353 w 628"/>
                <a:gd name="T65" fmla="*/ 391 h 600"/>
                <a:gd name="T66" fmla="*/ 389 w 628"/>
                <a:gd name="T67" fmla="*/ 600 h 600"/>
                <a:gd name="T68" fmla="*/ 410 w 628"/>
                <a:gd name="T69" fmla="*/ 600 h 600"/>
                <a:gd name="T70" fmla="*/ 564 w 628"/>
                <a:gd name="T71" fmla="*/ 454 h 600"/>
                <a:gd name="T72" fmla="*/ 628 w 628"/>
                <a:gd name="T73" fmla="*/ 460 h 600"/>
                <a:gd name="T74" fmla="*/ 151 w 628"/>
                <a:gd name="T75" fmla="*/ 340 h 600"/>
                <a:gd name="T76" fmla="*/ 186 w 628"/>
                <a:gd name="T77" fmla="*/ 330 h 600"/>
                <a:gd name="T78" fmla="*/ 196 w 628"/>
                <a:gd name="T79" fmla="*/ 323 h 600"/>
                <a:gd name="T80" fmla="*/ 216 w 628"/>
                <a:gd name="T81" fmla="*/ 295 h 600"/>
                <a:gd name="T82" fmla="*/ 219 w 628"/>
                <a:gd name="T83" fmla="*/ 281 h 600"/>
                <a:gd name="T84" fmla="*/ 219 w 628"/>
                <a:gd name="T85" fmla="*/ 258 h 600"/>
                <a:gd name="T86" fmla="*/ 214 w 628"/>
                <a:gd name="T87" fmla="*/ 241 h 600"/>
                <a:gd name="T88" fmla="*/ 208 w 628"/>
                <a:gd name="T89" fmla="*/ 231 h 600"/>
                <a:gd name="T90" fmla="*/ 195 w 628"/>
                <a:gd name="T91" fmla="*/ 217 h 600"/>
                <a:gd name="T92" fmla="*/ 186 w 628"/>
                <a:gd name="T93" fmla="*/ 210 h 600"/>
                <a:gd name="T94" fmla="*/ 151 w 628"/>
                <a:gd name="T95" fmla="*/ 200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28" h="600">
                  <a:moveTo>
                    <a:pt x="425" y="224"/>
                  </a:moveTo>
                  <a:cubicBezTo>
                    <a:pt x="423" y="226"/>
                    <a:pt x="421" y="229"/>
                    <a:pt x="420" y="231"/>
                  </a:cubicBezTo>
                  <a:cubicBezTo>
                    <a:pt x="419" y="231"/>
                    <a:pt x="419" y="232"/>
                    <a:pt x="419" y="232"/>
                  </a:cubicBezTo>
                  <a:cubicBezTo>
                    <a:pt x="418" y="234"/>
                    <a:pt x="416" y="236"/>
                    <a:pt x="415" y="239"/>
                  </a:cubicBezTo>
                  <a:cubicBezTo>
                    <a:pt x="415" y="240"/>
                    <a:pt x="414" y="240"/>
                    <a:pt x="414" y="241"/>
                  </a:cubicBezTo>
                  <a:cubicBezTo>
                    <a:pt x="413" y="244"/>
                    <a:pt x="412" y="246"/>
                    <a:pt x="411" y="249"/>
                  </a:cubicBezTo>
                  <a:cubicBezTo>
                    <a:pt x="411" y="249"/>
                    <a:pt x="411" y="250"/>
                    <a:pt x="411" y="250"/>
                  </a:cubicBezTo>
                  <a:cubicBezTo>
                    <a:pt x="410" y="253"/>
                    <a:pt x="409" y="255"/>
                    <a:pt x="409" y="258"/>
                  </a:cubicBezTo>
                  <a:cubicBezTo>
                    <a:pt x="409" y="259"/>
                    <a:pt x="409" y="260"/>
                    <a:pt x="408" y="261"/>
                  </a:cubicBezTo>
                  <a:cubicBezTo>
                    <a:pt x="408" y="264"/>
                    <a:pt x="408" y="267"/>
                    <a:pt x="408" y="270"/>
                  </a:cubicBezTo>
                  <a:cubicBezTo>
                    <a:pt x="408" y="274"/>
                    <a:pt x="408" y="278"/>
                    <a:pt x="409" y="281"/>
                  </a:cubicBezTo>
                  <a:cubicBezTo>
                    <a:pt x="409" y="282"/>
                    <a:pt x="409" y="283"/>
                    <a:pt x="409" y="283"/>
                  </a:cubicBezTo>
                  <a:cubicBezTo>
                    <a:pt x="410" y="287"/>
                    <a:pt x="411" y="290"/>
                    <a:pt x="412" y="293"/>
                  </a:cubicBezTo>
                  <a:cubicBezTo>
                    <a:pt x="412" y="294"/>
                    <a:pt x="412" y="294"/>
                    <a:pt x="412" y="295"/>
                  </a:cubicBezTo>
                  <a:cubicBezTo>
                    <a:pt x="414" y="298"/>
                    <a:pt x="415" y="301"/>
                    <a:pt x="417" y="304"/>
                  </a:cubicBezTo>
                  <a:cubicBezTo>
                    <a:pt x="417" y="305"/>
                    <a:pt x="417" y="305"/>
                    <a:pt x="418" y="306"/>
                  </a:cubicBezTo>
                  <a:cubicBezTo>
                    <a:pt x="420" y="309"/>
                    <a:pt x="422" y="312"/>
                    <a:pt x="424" y="315"/>
                  </a:cubicBezTo>
                  <a:cubicBezTo>
                    <a:pt x="424" y="315"/>
                    <a:pt x="424" y="315"/>
                    <a:pt x="424" y="315"/>
                  </a:cubicBezTo>
                  <a:cubicBezTo>
                    <a:pt x="427" y="318"/>
                    <a:pt x="429" y="320"/>
                    <a:pt x="432" y="323"/>
                  </a:cubicBezTo>
                  <a:cubicBezTo>
                    <a:pt x="432" y="323"/>
                    <a:pt x="432" y="323"/>
                    <a:pt x="432" y="323"/>
                  </a:cubicBezTo>
                  <a:cubicBezTo>
                    <a:pt x="435" y="326"/>
                    <a:pt x="438" y="328"/>
                    <a:pt x="441" y="330"/>
                  </a:cubicBezTo>
                  <a:cubicBezTo>
                    <a:pt x="442" y="330"/>
                    <a:pt x="442" y="330"/>
                    <a:pt x="442" y="330"/>
                  </a:cubicBezTo>
                  <a:cubicBezTo>
                    <a:pt x="446" y="332"/>
                    <a:pt x="449" y="334"/>
                    <a:pt x="452" y="335"/>
                  </a:cubicBezTo>
                  <a:cubicBezTo>
                    <a:pt x="453" y="335"/>
                    <a:pt x="453" y="335"/>
                    <a:pt x="453" y="335"/>
                  </a:cubicBezTo>
                  <a:cubicBezTo>
                    <a:pt x="461" y="338"/>
                    <a:pt x="469" y="340"/>
                    <a:pt x="478" y="340"/>
                  </a:cubicBezTo>
                  <a:cubicBezTo>
                    <a:pt x="516" y="340"/>
                    <a:pt x="547" y="309"/>
                    <a:pt x="547" y="270"/>
                  </a:cubicBezTo>
                  <a:cubicBezTo>
                    <a:pt x="547" y="231"/>
                    <a:pt x="516" y="200"/>
                    <a:pt x="478" y="200"/>
                  </a:cubicBezTo>
                  <a:cubicBezTo>
                    <a:pt x="468" y="200"/>
                    <a:pt x="458" y="202"/>
                    <a:pt x="450" y="206"/>
                  </a:cubicBezTo>
                  <a:cubicBezTo>
                    <a:pt x="450" y="206"/>
                    <a:pt x="450" y="206"/>
                    <a:pt x="450" y="206"/>
                  </a:cubicBezTo>
                  <a:cubicBezTo>
                    <a:pt x="449" y="206"/>
                    <a:pt x="449" y="206"/>
                    <a:pt x="449" y="206"/>
                  </a:cubicBezTo>
                  <a:cubicBezTo>
                    <a:pt x="446" y="208"/>
                    <a:pt x="444" y="209"/>
                    <a:pt x="442" y="210"/>
                  </a:cubicBezTo>
                  <a:cubicBezTo>
                    <a:pt x="441" y="210"/>
                    <a:pt x="441" y="211"/>
                    <a:pt x="440" y="211"/>
                  </a:cubicBezTo>
                  <a:cubicBezTo>
                    <a:pt x="438" y="213"/>
                    <a:pt x="435" y="215"/>
                    <a:pt x="433" y="216"/>
                  </a:cubicBezTo>
                  <a:cubicBezTo>
                    <a:pt x="433" y="217"/>
                    <a:pt x="432" y="217"/>
                    <a:pt x="432" y="217"/>
                  </a:cubicBezTo>
                  <a:cubicBezTo>
                    <a:pt x="430" y="219"/>
                    <a:pt x="428" y="221"/>
                    <a:pt x="426" y="223"/>
                  </a:cubicBezTo>
                  <a:cubicBezTo>
                    <a:pt x="426" y="223"/>
                    <a:pt x="425" y="224"/>
                    <a:pt x="425" y="224"/>
                  </a:cubicBezTo>
                  <a:close/>
                  <a:moveTo>
                    <a:pt x="314" y="140"/>
                  </a:moveTo>
                  <a:lnTo>
                    <a:pt x="314" y="140"/>
                  </a:lnTo>
                  <a:cubicBezTo>
                    <a:pt x="353" y="140"/>
                    <a:pt x="384" y="108"/>
                    <a:pt x="384" y="70"/>
                  </a:cubicBezTo>
                  <a:cubicBezTo>
                    <a:pt x="384" y="31"/>
                    <a:pt x="353" y="0"/>
                    <a:pt x="314" y="0"/>
                  </a:cubicBezTo>
                  <a:cubicBezTo>
                    <a:pt x="275" y="0"/>
                    <a:pt x="244" y="31"/>
                    <a:pt x="244" y="70"/>
                  </a:cubicBezTo>
                  <a:cubicBezTo>
                    <a:pt x="244" y="108"/>
                    <a:pt x="275" y="140"/>
                    <a:pt x="314" y="140"/>
                  </a:cubicBezTo>
                  <a:close/>
                  <a:moveTo>
                    <a:pt x="379" y="336"/>
                  </a:moveTo>
                  <a:lnTo>
                    <a:pt x="379" y="336"/>
                  </a:lnTo>
                  <a:lnTo>
                    <a:pt x="379" y="283"/>
                  </a:lnTo>
                  <a:cubicBezTo>
                    <a:pt x="379" y="279"/>
                    <a:pt x="378" y="274"/>
                    <a:pt x="378" y="270"/>
                  </a:cubicBezTo>
                  <a:cubicBezTo>
                    <a:pt x="378" y="266"/>
                    <a:pt x="379" y="262"/>
                    <a:pt x="379" y="257"/>
                  </a:cubicBezTo>
                  <a:lnTo>
                    <a:pt x="379" y="254"/>
                  </a:lnTo>
                  <a:lnTo>
                    <a:pt x="380" y="254"/>
                  </a:lnTo>
                  <a:cubicBezTo>
                    <a:pt x="385" y="223"/>
                    <a:pt x="404" y="197"/>
                    <a:pt x="431" y="183"/>
                  </a:cubicBezTo>
                  <a:cubicBezTo>
                    <a:pt x="412" y="165"/>
                    <a:pt x="387" y="154"/>
                    <a:pt x="359" y="154"/>
                  </a:cubicBezTo>
                  <a:lnTo>
                    <a:pt x="269" y="154"/>
                  </a:lnTo>
                  <a:cubicBezTo>
                    <a:pt x="241" y="154"/>
                    <a:pt x="216" y="165"/>
                    <a:pt x="197" y="183"/>
                  </a:cubicBezTo>
                  <a:cubicBezTo>
                    <a:pt x="228" y="199"/>
                    <a:pt x="250" y="232"/>
                    <a:pt x="250" y="270"/>
                  </a:cubicBezTo>
                  <a:cubicBezTo>
                    <a:pt x="250" y="278"/>
                    <a:pt x="249" y="285"/>
                    <a:pt x="247" y="293"/>
                  </a:cubicBezTo>
                  <a:lnTo>
                    <a:pt x="247" y="335"/>
                  </a:lnTo>
                  <a:cubicBezTo>
                    <a:pt x="276" y="347"/>
                    <a:pt x="299" y="369"/>
                    <a:pt x="314" y="396"/>
                  </a:cubicBezTo>
                  <a:cubicBezTo>
                    <a:pt x="328" y="369"/>
                    <a:pt x="352" y="348"/>
                    <a:pt x="379" y="336"/>
                  </a:cubicBezTo>
                  <a:close/>
                  <a:moveTo>
                    <a:pt x="282" y="400"/>
                  </a:moveTo>
                  <a:lnTo>
                    <a:pt x="282" y="400"/>
                  </a:lnTo>
                  <a:cubicBezTo>
                    <a:pt x="280" y="397"/>
                    <a:pt x="278" y="394"/>
                    <a:pt x="275" y="391"/>
                  </a:cubicBezTo>
                  <a:cubicBezTo>
                    <a:pt x="275" y="390"/>
                    <a:pt x="274" y="390"/>
                    <a:pt x="274" y="390"/>
                  </a:cubicBezTo>
                  <a:cubicBezTo>
                    <a:pt x="272" y="387"/>
                    <a:pt x="270" y="385"/>
                    <a:pt x="267" y="382"/>
                  </a:cubicBezTo>
                  <a:cubicBezTo>
                    <a:pt x="267" y="382"/>
                    <a:pt x="266" y="382"/>
                    <a:pt x="266" y="381"/>
                  </a:cubicBezTo>
                  <a:cubicBezTo>
                    <a:pt x="263" y="379"/>
                    <a:pt x="261" y="377"/>
                    <a:pt x="258" y="375"/>
                  </a:cubicBezTo>
                  <a:cubicBezTo>
                    <a:pt x="257" y="374"/>
                    <a:pt x="257" y="374"/>
                    <a:pt x="257" y="374"/>
                  </a:cubicBezTo>
                  <a:cubicBezTo>
                    <a:pt x="247" y="367"/>
                    <a:pt x="237" y="362"/>
                    <a:pt x="225" y="359"/>
                  </a:cubicBezTo>
                  <a:cubicBezTo>
                    <a:pt x="223" y="358"/>
                    <a:pt x="220" y="357"/>
                    <a:pt x="218" y="357"/>
                  </a:cubicBezTo>
                  <a:cubicBezTo>
                    <a:pt x="217" y="356"/>
                    <a:pt x="215" y="356"/>
                    <a:pt x="214" y="356"/>
                  </a:cubicBezTo>
                  <a:cubicBezTo>
                    <a:pt x="212" y="356"/>
                    <a:pt x="210" y="355"/>
                    <a:pt x="208" y="355"/>
                  </a:cubicBezTo>
                  <a:cubicBezTo>
                    <a:pt x="207" y="355"/>
                    <a:pt x="206" y="355"/>
                    <a:pt x="205" y="355"/>
                  </a:cubicBezTo>
                  <a:cubicBezTo>
                    <a:pt x="202" y="354"/>
                    <a:pt x="199" y="354"/>
                    <a:pt x="195" y="354"/>
                  </a:cubicBezTo>
                  <a:lnTo>
                    <a:pt x="105" y="354"/>
                  </a:lnTo>
                  <a:cubicBezTo>
                    <a:pt x="47" y="354"/>
                    <a:pt x="0" y="401"/>
                    <a:pt x="0" y="460"/>
                  </a:cubicBezTo>
                  <a:lnTo>
                    <a:pt x="0" y="600"/>
                  </a:lnTo>
                  <a:lnTo>
                    <a:pt x="62" y="600"/>
                  </a:lnTo>
                  <a:lnTo>
                    <a:pt x="62" y="454"/>
                  </a:lnTo>
                  <a:lnTo>
                    <a:pt x="83" y="454"/>
                  </a:lnTo>
                  <a:lnTo>
                    <a:pt x="83" y="600"/>
                  </a:lnTo>
                  <a:lnTo>
                    <a:pt x="216" y="600"/>
                  </a:lnTo>
                  <a:lnTo>
                    <a:pt x="216" y="454"/>
                  </a:lnTo>
                  <a:lnTo>
                    <a:pt x="237" y="454"/>
                  </a:lnTo>
                  <a:lnTo>
                    <a:pt x="237" y="600"/>
                  </a:lnTo>
                  <a:lnTo>
                    <a:pt x="301" y="600"/>
                  </a:lnTo>
                  <a:lnTo>
                    <a:pt x="301" y="460"/>
                  </a:lnTo>
                  <a:cubicBezTo>
                    <a:pt x="301" y="437"/>
                    <a:pt x="294" y="417"/>
                    <a:pt x="282" y="400"/>
                  </a:cubicBezTo>
                  <a:cubicBezTo>
                    <a:pt x="282" y="400"/>
                    <a:pt x="282" y="400"/>
                    <a:pt x="282" y="400"/>
                  </a:cubicBezTo>
                  <a:close/>
                  <a:moveTo>
                    <a:pt x="523" y="354"/>
                  </a:moveTo>
                  <a:lnTo>
                    <a:pt x="523" y="354"/>
                  </a:lnTo>
                  <a:lnTo>
                    <a:pt x="433" y="354"/>
                  </a:lnTo>
                  <a:cubicBezTo>
                    <a:pt x="429" y="354"/>
                    <a:pt x="426" y="354"/>
                    <a:pt x="423" y="355"/>
                  </a:cubicBezTo>
                  <a:cubicBezTo>
                    <a:pt x="422" y="355"/>
                    <a:pt x="421" y="355"/>
                    <a:pt x="420" y="355"/>
                  </a:cubicBezTo>
                  <a:cubicBezTo>
                    <a:pt x="418" y="355"/>
                    <a:pt x="415" y="356"/>
                    <a:pt x="413" y="356"/>
                  </a:cubicBezTo>
                  <a:cubicBezTo>
                    <a:pt x="412" y="356"/>
                    <a:pt x="411" y="356"/>
                    <a:pt x="410" y="357"/>
                  </a:cubicBezTo>
                  <a:cubicBezTo>
                    <a:pt x="408" y="357"/>
                    <a:pt x="405" y="358"/>
                    <a:pt x="403" y="358"/>
                  </a:cubicBezTo>
                  <a:cubicBezTo>
                    <a:pt x="387" y="363"/>
                    <a:pt x="373" y="371"/>
                    <a:pt x="361" y="382"/>
                  </a:cubicBezTo>
                  <a:cubicBezTo>
                    <a:pt x="361" y="382"/>
                    <a:pt x="361" y="382"/>
                    <a:pt x="361" y="383"/>
                  </a:cubicBezTo>
                  <a:cubicBezTo>
                    <a:pt x="358" y="385"/>
                    <a:pt x="356" y="388"/>
                    <a:pt x="353" y="390"/>
                  </a:cubicBezTo>
                  <a:cubicBezTo>
                    <a:pt x="353" y="390"/>
                    <a:pt x="353" y="391"/>
                    <a:pt x="353" y="391"/>
                  </a:cubicBezTo>
                  <a:cubicBezTo>
                    <a:pt x="337" y="409"/>
                    <a:pt x="327" y="433"/>
                    <a:pt x="327" y="460"/>
                  </a:cubicBezTo>
                  <a:lnTo>
                    <a:pt x="327" y="600"/>
                  </a:lnTo>
                  <a:lnTo>
                    <a:pt x="389" y="600"/>
                  </a:lnTo>
                  <a:lnTo>
                    <a:pt x="389" y="454"/>
                  </a:lnTo>
                  <a:lnTo>
                    <a:pt x="410" y="454"/>
                  </a:lnTo>
                  <a:lnTo>
                    <a:pt x="410" y="600"/>
                  </a:lnTo>
                  <a:lnTo>
                    <a:pt x="543" y="600"/>
                  </a:lnTo>
                  <a:lnTo>
                    <a:pt x="543" y="454"/>
                  </a:lnTo>
                  <a:lnTo>
                    <a:pt x="564" y="454"/>
                  </a:lnTo>
                  <a:lnTo>
                    <a:pt x="564" y="600"/>
                  </a:lnTo>
                  <a:lnTo>
                    <a:pt x="628" y="600"/>
                  </a:lnTo>
                  <a:lnTo>
                    <a:pt x="628" y="460"/>
                  </a:lnTo>
                  <a:cubicBezTo>
                    <a:pt x="628" y="401"/>
                    <a:pt x="581" y="354"/>
                    <a:pt x="523" y="354"/>
                  </a:cubicBezTo>
                  <a:close/>
                  <a:moveTo>
                    <a:pt x="151" y="340"/>
                  </a:moveTo>
                  <a:lnTo>
                    <a:pt x="151" y="340"/>
                  </a:lnTo>
                  <a:cubicBezTo>
                    <a:pt x="159" y="340"/>
                    <a:pt x="167" y="338"/>
                    <a:pt x="175" y="335"/>
                  </a:cubicBezTo>
                  <a:cubicBezTo>
                    <a:pt x="175" y="335"/>
                    <a:pt x="175" y="335"/>
                    <a:pt x="176" y="335"/>
                  </a:cubicBezTo>
                  <a:cubicBezTo>
                    <a:pt x="179" y="334"/>
                    <a:pt x="183" y="332"/>
                    <a:pt x="186" y="330"/>
                  </a:cubicBezTo>
                  <a:cubicBezTo>
                    <a:pt x="186" y="330"/>
                    <a:pt x="186" y="330"/>
                    <a:pt x="186" y="330"/>
                  </a:cubicBezTo>
                  <a:cubicBezTo>
                    <a:pt x="190" y="328"/>
                    <a:pt x="193" y="326"/>
                    <a:pt x="196" y="323"/>
                  </a:cubicBezTo>
                  <a:cubicBezTo>
                    <a:pt x="196" y="323"/>
                    <a:pt x="196" y="323"/>
                    <a:pt x="196" y="323"/>
                  </a:cubicBezTo>
                  <a:cubicBezTo>
                    <a:pt x="202" y="318"/>
                    <a:pt x="206" y="312"/>
                    <a:pt x="210" y="306"/>
                  </a:cubicBezTo>
                  <a:cubicBezTo>
                    <a:pt x="211" y="305"/>
                    <a:pt x="211" y="305"/>
                    <a:pt x="211" y="304"/>
                  </a:cubicBezTo>
                  <a:cubicBezTo>
                    <a:pt x="213" y="301"/>
                    <a:pt x="214" y="298"/>
                    <a:pt x="216" y="295"/>
                  </a:cubicBezTo>
                  <a:cubicBezTo>
                    <a:pt x="216" y="294"/>
                    <a:pt x="216" y="294"/>
                    <a:pt x="216" y="293"/>
                  </a:cubicBezTo>
                  <a:cubicBezTo>
                    <a:pt x="217" y="290"/>
                    <a:pt x="218" y="287"/>
                    <a:pt x="219" y="283"/>
                  </a:cubicBezTo>
                  <a:cubicBezTo>
                    <a:pt x="219" y="282"/>
                    <a:pt x="219" y="282"/>
                    <a:pt x="219" y="281"/>
                  </a:cubicBezTo>
                  <a:cubicBezTo>
                    <a:pt x="220" y="278"/>
                    <a:pt x="220" y="274"/>
                    <a:pt x="220" y="270"/>
                  </a:cubicBezTo>
                  <a:cubicBezTo>
                    <a:pt x="220" y="267"/>
                    <a:pt x="220" y="264"/>
                    <a:pt x="220" y="261"/>
                  </a:cubicBezTo>
                  <a:cubicBezTo>
                    <a:pt x="219" y="260"/>
                    <a:pt x="219" y="259"/>
                    <a:pt x="219" y="258"/>
                  </a:cubicBezTo>
                  <a:cubicBezTo>
                    <a:pt x="219" y="255"/>
                    <a:pt x="218" y="252"/>
                    <a:pt x="217" y="250"/>
                  </a:cubicBezTo>
                  <a:cubicBezTo>
                    <a:pt x="217" y="249"/>
                    <a:pt x="217" y="249"/>
                    <a:pt x="217" y="249"/>
                  </a:cubicBezTo>
                  <a:cubicBezTo>
                    <a:pt x="216" y="246"/>
                    <a:pt x="215" y="244"/>
                    <a:pt x="214" y="241"/>
                  </a:cubicBezTo>
                  <a:cubicBezTo>
                    <a:pt x="214" y="240"/>
                    <a:pt x="213" y="240"/>
                    <a:pt x="213" y="239"/>
                  </a:cubicBezTo>
                  <a:cubicBezTo>
                    <a:pt x="212" y="236"/>
                    <a:pt x="210" y="234"/>
                    <a:pt x="209" y="231"/>
                  </a:cubicBezTo>
                  <a:lnTo>
                    <a:pt x="208" y="231"/>
                  </a:lnTo>
                  <a:cubicBezTo>
                    <a:pt x="207" y="229"/>
                    <a:pt x="205" y="226"/>
                    <a:pt x="203" y="224"/>
                  </a:cubicBezTo>
                  <a:cubicBezTo>
                    <a:pt x="203" y="224"/>
                    <a:pt x="202" y="223"/>
                    <a:pt x="202" y="223"/>
                  </a:cubicBezTo>
                  <a:cubicBezTo>
                    <a:pt x="200" y="221"/>
                    <a:pt x="198" y="219"/>
                    <a:pt x="195" y="217"/>
                  </a:cubicBezTo>
                  <a:cubicBezTo>
                    <a:pt x="195" y="217"/>
                    <a:pt x="195" y="217"/>
                    <a:pt x="195" y="216"/>
                  </a:cubicBezTo>
                  <a:cubicBezTo>
                    <a:pt x="193" y="215"/>
                    <a:pt x="190" y="213"/>
                    <a:pt x="188" y="211"/>
                  </a:cubicBezTo>
                  <a:cubicBezTo>
                    <a:pt x="187" y="211"/>
                    <a:pt x="187" y="210"/>
                    <a:pt x="186" y="210"/>
                  </a:cubicBezTo>
                  <a:cubicBezTo>
                    <a:pt x="184" y="209"/>
                    <a:pt x="181" y="207"/>
                    <a:pt x="179" y="206"/>
                  </a:cubicBezTo>
                  <a:cubicBezTo>
                    <a:pt x="179" y="206"/>
                    <a:pt x="178" y="206"/>
                    <a:pt x="178" y="206"/>
                  </a:cubicBezTo>
                  <a:cubicBezTo>
                    <a:pt x="170" y="202"/>
                    <a:pt x="160" y="200"/>
                    <a:pt x="151" y="200"/>
                  </a:cubicBezTo>
                  <a:cubicBezTo>
                    <a:pt x="112" y="200"/>
                    <a:pt x="81" y="231"/>
                    <a:pt x="81" y="270"/>
                  </a:cubicBezTo>
                  <a:cubicBezTo>
                    <a:pt x="81" y="309"/>
                    <a:pt x="112" y="340"/>
                    <a:pt x="151" y="34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accent2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9" name="组合 28"/>
          <p:cNvGrpSpPr/>
          <p:nvPr/>
        </p:nvGrpSpPr>
        <p:grpSpPr>
          <a:xfrm>
            <a:off x="5925302" y="4276835"/>
            <a:ext cx="2166180" cy="1867397"/>
            <a:chOff x="5925302" y="4500746"/>
            <a:chExt cx="2166180" cy="1867397"/>
          </a:xfrm>
        </p:grpSpPr>
        <p:sp>
          <p:nvSpPr>
            <p:cNvPr id="30" name="六边形 29"/>
            <p:cNvSpPr/>
            <p:nvPr/>
          </p:nvSpPr>
          <p:spPr>
            <a:xfrm>
              <a:off x="5925302" y="4500746"/>
              <a:ext cx="2166180" cy="1867397"/>
            </a:xfrm>
            <a:prstGeom prst="hexagon">
              <a:avLst/>
            </a:prstGeom>
            <a:gradFill>
              <a:gsLst>
                <a:gs pos="100000">
                  <a:schemeClr val="bg1"/>
                </a:gs>
                <a:gs pos="0">
                  <a:schemeClr val="bg1">
                    <a:lumMod val="85000"/>
                  </a:schemeClr>
                </a:gs>
              </a:gsLst>
              <a:lin ang="2700000" scaled="1"/>
            </a:gradFill>
            <a:ln w="19050"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2700000" scaled="1"/>
                <a:tileRect/>
              </a:gradFill>
            </a:ln>
            <a:effectLst>
              <a:outerShdw blurRad="190500" dist="63500" dir="2700000" algn="tl" rotWithShape="0">
                <a:prstClr val="black">
                  <a:alpha val="30000"/>
                </a:prstClr>
              </a:outerShdw>
              <a:softEdge rad="0"/>
            </a:effec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31" name="任意多边形 30"/>
            <p:cNvSpPr/>
            <p:nvPr/>
          </p:nvSpPr>
          <p:spPr>
            <a:xfrm>
              <a:off x="6151856" y="4616968"/>
              <a:ext cx="1718302" cy="747230"/>
            </a:xfrm>
            <a:custGeom>
              <a:avLst/>
              <a:gdLst>
                <a:gd name="connsiteX0" fmla="*/ 477371 w 2215000"/>
                <a:gd name="connsiteY0" fmla="*/ 0 h 963359"/>
                <a:gd name="connsiteX1" fmla="*/ 1737629 w 2215000"/>
                <a:gd name="connsiteY1" fmla="*/ 0 h 963359"/>
                <a:gd name="connsiteX2" fmla="*/ 2215000 w 2215000"/>
                <a:gd name="connsiteY2" fmla="*/ 954742 h 963359"/>
                <a:gd name="connsiteX3" fmla="*/ 2210692 w 2215000"/>
                <a:gd name="connsiteY3" fmla="*/ 963359 h 963359"/>
                <a:gd name="connsiteX4" fmla="*/ 4309 w 2215000"/>
                <a:gd name="connsiteY4" fmla="*/ 963359 h 963359"/>
                <a:gd name="connsiteX5" fmla="*/ 0 w 2215000"/>
                <a:gd name="connsiteY5" fmla="*/ 954742 h 963359"/>
                <a:gd name="connsiteX6" fmla="*/ 477371 w 2215000"/>
                <a:gd name="connsiteY6" fmla="*/ 0 h 963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5000" h="963359">
                  <a:moveTo>
                    <a:pt x="477371" y="0"/>
                  </a:moveTo>
                  <a:lnTo>
                    <a:pt x="1737629" y="0"/>
                  </a:lnTo>
                  <a:lnTo>
                    <a:pt x="2215000" y="954742"/>
                  </a:lnTo>
                  <a:lnTo>
                    <a:pt x="2210692" y="963359"/>
                  </a:lnTo>
                  <a:lnTo>
                    <a:pt x="4309" y="963359"/>
                  </a:lnTo>
                  <a:lnTo>
                    <a:pt x="0" y="954742"/>
                  </a:lnTo>
                  <a:lnTo>
                    <a:pt x="477371" y="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3600000" scaled="0"/>
            </a:gradFill>
            <a:ln w="25400">
              <a:noFill/>
            </a:ln>
            <a:effectLst>
              <a:innerShdw blurRad="63500" dist="381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32" name="文本框 31"/>
            <p:cNvSpPr txBox="1"/>
            <p:nvPr/>
          </p:nvSpPr>
          <p:spPr>
            <a:xfrm>
              <a:off x="6590271" y="5434444"/>
              <a:ext cx="870751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4800" b="1" dirty="0">
                  <a:gradFill>
                    <a:gsLst>
                      <a:gs pos="0">
                        <a:schemeClr val="bg1">
                          <a:lumMod val="50000"/>
                        </a:schemeClr>
                      </a:gs>
                      <a:gs pos="100000">
                        <a:schemeClr val="tx1">
                          <a:lumMod val="95000"/>
                          <a:lumOff val="5000"/>
                        </a:schemeClr>
                      </a:gs>
                    </a:gsLst>
                    <a:lin ang="3600000" scaled="0"/>
                  </a:gradFill>
                  <a:cs typeface="+mn-ea"/>
                  <a:sym typeface="+mn-lt"/>
                </a:rPr>
                <a:t>04</a:t>
              </a:r>
              <a:endParaRPr lang="zh-CN" altLang="en-US" sz="4800" b="1" dirty="0"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100000">
                      <a:schemeClr val="tx1">
                        <a:lumMod val="95000"/>
                        <a:lumOff val="5000"/>
                      </a:schemeClr>
                    </a:gs>
                  </a:gsLst>
                  <a:lin ang="3600000" scaled="0"/>
                </a:gradFill>
                <a:cs typeface="+mn-ea"/>
                <a:sym typeface="+mn-lt"/>
              </a:endParaRPr>
            </a:p>
          </p:txBody>
        </p:sp>
        <p:sp>
          <p:nvSpPr>
            <p:cNvPr id="33" name="Freeform 31"/>
            <p:cNvSpPr>
              <a:spLocks noEditPoints="1"/>
            </p:cNvSpPr>
            <p:nvPr/>
          </p:nvSpPr>
          <p:spPr bwMode="auto">
            <a:xfrm>
              <a:off x="6858210" y="4809125"/>
              <a:ext cx="347600" cy="437134"/>
            </a:xfrm>
            <a:custGeom>
              <a:avLst/>
              <a:gdLst>
                <a:gd name="T0" fmla="*/ 82 w 484"/>
                <a:gd name="T1" fmla="*/ 166 h 606"/>
                <a:gd name="T2" fmla="*/ 82 w 484"/>
                <a:gd name="T3" fmla="*/ 186 h 606"/>
                <a:gd name="T4" fmla="*/ 331 w 484"/>
                <a:gd name="T5" fmla="*/ 193 h 606"/>
                <a:gd name="T6" fmla="*/ 331 w 484"/>
                <a:gd name="T7" fmla="*/ 173 h 606"/>
                <a:gd name="T8" fmla="*/ 387 w 484"/>
                <a:gd name="T9" fmla="*/ 556 h 606"/>
                <a:gd name="T10" fmla="*/ 388 w 484"/>
                <a:gd name="T11" fmla="*/ 564 h 606"/>
                <a:gd name="T12" fmla="*/ 418 w 484"/>
                <a:gd name="T13" fmla="*/ 594 h 606"/>
                <a:gd name="T14" fmla="*/ 474 w 484"/>
                <a:gd name="T15" fmla="*/ 581 h 606"/>
                <a:gd name="T16" fmla="*/ 474 w 484"/>
                <a:gd name="T17" fmla="*/ 531 h 606"/>
                <a:gd name="T18" fmla="*/ 444 w 484"/>
                <a:gd name="T19" fmla="*/ 501 h 606"/>
                <a:gd name="T20" fmla="*/ 418 w 484"/>
                <a:gd name="T21" fmla="*/ 519 h 606"/>
                <a:gd name="T22" fmla="*/ 384 w 484"/>
                <a:gd name="T23" fmla="*/ 553 h 606"/>
                <a:gd name="T24" fmla="*/ 218 w 484"/>
                <a:gd name="T25" fmla="*/ 354 h 606"/>
                <a:gd name="T26" fmla="*/ 229 w 484"/>
                <a:gd name="T27" fmla="*/ 336 h 606"/>
                <a:gd name="T28" fmla="*/ 207 w 484"/>
                <a:gd name="T29" fmla="*/ 320 h 606"/>
                <a:gd name="T30" fmla="*/ 207 w 484"/>
                <a:gd name="T31" fmla="*/ 327 h 606"/>
                <a:gd name="T32" fmla="*/ 246 w 484"/>
                <a:gd name="T33" fmla="*/ 422 h 606"/>
                <a:gd name="T34" fmla="*/ 297 w 484"/>
                <a:gd name="T35" fmla="*/ 364 h 606"/>
                <a:gd name="T36" fmla="*/ 296 w 484"/>
                <a:gd name="T37" fmla="*/ 357 h 606"/>
                <a:gd name="T38" fmla="*/ 224 w 484"/>
                <a:gd name="T39" fmla="*/ 362 h 606"/>
                <a:gd name="T40" fmla="*/ 224 w 484"/>
                <a:gd name="T41" fmla="*/ 368 h 606"/>
                <a:gd name="T42" fmla="*/ 246 w 484"/>
                <a:gd name="T43" fmla="*/ 422 h 606"/>
                <a:gd name="T44" fmla="*/ 429 w 484"/>
                <a:gd name="T45" fmla="*/ 493 h 606"/>
                <a:gd name="T46" fmla="*/ 429 w 484"/>
                <a:gd name="T47" fmla="*/ 487 h 606"/>
                <a:gd name="T48" fmla="*/ 394 w 484"/>
                <a:gd name="T49" fmla="*/ 451 h 606"/>
                <a:gd name="T50" fmla="*/ 256 w 484"/>
                <a:gd name="T51" fmla="*/ 425 h 606"/>
                <a:gd name="T52" fmla="*/ 256 w 484"/>
                <a:gd name="T53" fmla="*/ 432 h 606"/>
                <a:gd name="T54" fmla="*/ 354 w 484"/>
                <a:gd name="T55" fmla="*/ 530 h 606"/>
                <a:gd name="T56" fmla="*/ 395 w 484"/>
                <a:gd name="T57" fmla="*/ 528 h 606"/>
                <a:gd name="T58" fmla="*/ 20 w 484"/>
                <a:gd name="T59" fmla="*/ 150 h 606"/>
                <a:gd name="T60" fmla="*/ 89 w 484"/>
                <a:gd name="T61" fmla="*/ 152 h 606"/>
                <a:gd name="T62" fmla="*/ 141 w 484"/>
                <a:gd name="T63" fmla="*/ 100 h 606"/>
                <a:gd name="T64" fmla="*/ 141 w 484"/>
                <a:gd name="T65" fmla="*/ 93 h 606"/>
                <a:gd name="T66" fmla="*/ 383 w 484"/>
                <a:gd name="T67" fmla="*/ 27 h 606"/>
                <a:gd name="T68" fmla="*/ 394 w 484"/>
                <a:gd name="T69" fmla="*/ 422 h 606"/>
                <a:gd name="T70" fmla="*/ 414 w 484"/>
                <a:gd name="T71" fmla="*/ 449 h 606"/>
                <a:gd name="T72" fmla="*/ 414 w 484"/>
                <a:gd name="T73" fmla="*/ 39 h 606"/>
                <a:gd name="T74" fmla="*/ 383 w 484"/>
                <a:gd name="T75" fmla="*/ 0 h 606"/>
                <a:gd name="T76" fmla="*/ 121 w 484"/>
                <a:gd name="T77" fmla="*/ 2 h 606"/>
                <a:gd name="T78" fmla="*/ 0 w 484"/>
                <a:gd name="T79" fmla="*/ 123 h 606"/>
                <a:gd name="T80" fmla="*/ 0 w 484"/>
                <a:gd name="T81" fmla="*/ 492 h 606"/>
                <a:gd name="T82" fmla="*/ 32 w 484"/>
                <a:gd name="T83" fmla="*/ 530 h 606"/>
                <a:gd name="T84" fmla="*/ 319 w 484"/>
                <a:gd name="T85" fmla="*/ 524 h 606"/>
                <a:gd name="T86" fmla="*/ 305 w 484"/>
                <a:gd name="T87" fmla="*/ 503 h 606"/>
                <a:gd name="T88" fmla="*/ 20 w 484"/>
                <a:gd name="T89" fmla="*/ 492 h 606"/>
                <a:gd name="T90" fmla="*/ 20 w 484"/>
                <a:gd name="T91" fmla="*/ 150 h 606"/>
                <a:gd name="T92" fmla="*/ 156 w 484"/>
                <a:gd name="T93" fmla="*/ 321 h 606"/>
                <a:gd name="T94" fmla="*/ 156 w 484"/>
                <a:gd name="T95" fmla="*/ 301 h 606"/>
                <a:gd name="T96" fmla="*/ 82 w 484"/>
                <a:gd name="T97" fmla="*/ 294 h 606"/>
                <a:gd name="T98" fmla="*/ 82 w 484"/>
                <a:gd name="T99" fmla="*/ 315 h 606"/>
                <a:gd name="T100" fmla="*/ 82 w 484"/>
                <a:gd name="T101" fmla="*/ 272 h 606"/>
                <a:gd name="T102" fmla="*/ 331 w 484"/>
                <a:gd name="T103" fmla="*/ 279 h 606"/>
                <a:gd name="T104" fmla="*/ 331 w 484"/>
                <a:gd name="T105" fmla="*/ 258 h 606"/>
                <a:gd name="T106" fmla="*/ 82 w 484"/>
                <a:gd name="T107" fmla="*/ 252 h 606"/>
                <a:gd name="T108" fmla="*/ 82 w 484"/>
                <a:gd name="T109" fmla="*/ 272 h 606"/>
                <a:gd name="T110" fmla="*/ 82 w 484"/>
                <a:gd name="T111" fmla="*/ 236 h 606"/>
                <a:gd name="T112" fmla="*/ 331 w 484"/>
                <a:gd name="T113" fmla="*/ 229 h 606"/>
                <a:gd name="T114" fmla="*/ 331 w 484"/>
                <a:gd name="T115" fmla="*/ 209 h 606"/>
                <a:gd name="T116" fmla="*/ 82 w 484"/>
                <a:gd name="T117" fmla="*/ 216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4" h="606">
                  <a:moveTo>
                    <a:pt x="331" y="166"/>
                  </a:moveTo>
                  <a:lnTo>
                    <a:pt x="82" y="166"/>
                  </a:lnTo>
                  <a:lnTo>
                    <a:pt x="82" y="173"/>
                  </a:lnTo>
                  <a:lnTo>
                    <a:pt x="82" y="186"/>
                  </a:lnTo>
                  <a:lnTo>
                    <a:pt x="82" y="193"/>
                  </a:lnTo>
                  <a:lnTo>
                    <a:pt x="331" y="193"/>
                  </a:lnTo>
                  <a:lnTo>
                    <a:pt x="331" y="186"/>
                  </a:lnTo>
                  <a:lnTo>
                    <a:pt x="331" y="173"/>
                  </a:lnTo>
                  <a:lnTo>
                    <a:pt x="331" y="166"/>
                  </a:lnTo>
                  <a:close/>
                  <a:moveTo>
                    <a:pt x="387" y="556"/>
                  </a:moveTo>
                  <a:lnTo>
                    <a:pt x="384" y="560"/>
                  </a:lnTo>
                  <a:lnTo>
                    <a:pt x="388" y="564"/>
                  </a:lnTo>
                  <a:lnTo>
                    <a:pt x="408" y="583"/>
                  </a:lnTo>
                  <a:lnTo>
                    <a:pt x="418" y="594"/>
                  </a:lnTo>
                  <a:cubicBezTo>
                    <a:pt x="430" y="606"/>
                    <a:pt x="450" y="606"/>
                    <a:pt x="462" y="594"/>
                  </a:cubicBezTo>
                  <a:lnTo>
                    <a:pt x="474" y="581"/>
                  </a:lnTo>
                  <a:cubicBezTo>
                    <a:pt x="481" y="575"/>
                    <a:pt x="484" y="565"/>
                    <a:pt x="483" y="556"/>
                  </a:cubicBezTo>
                  <a:cubicBezTo>
                    <a:pt x="484" y="547"/>
                    <a:pt x="481" y="538"/>
                    <a:pt x="474" y="531"/>
                  </a:cubicBezTo>
                  <a:lnTo>
                    <a:pt x="462" y="519"/>
                  </a:lnTo>
                  <a:lnTo>
                    <a:pt x="444" y="501"/>
                  </a:lnTo>
                  <a:lnTo>
                    <a:pt x="440" y="497"/>
                  </a:lnTo>
                  <a:lnTo>
                    <a:pt x="418" y="519"/>
                  </a:lnTo>
                  <a:lnTo>
                    <a:pt x="412" y="525"/>
                  </a:lnTo>
                  <a:lnTo>
                    <a:pt x="384" y="553"/>
                  </a:lnTo>
                  <a:lnTo>
                    <a:pt x="387" y="556"/>
                  </a:lnTo>
                  <a:close/>
                  <a:moveTo>
                    <a:pt x="218" y="354"/>
                  </a:moveTo>
                  <a:lnTo>
                    <a:pt x="234" y="338"/>
                  </a:lnTo>
                  <a:lnTo>
                    <a:pt x="229" y="336"/>
                  </a:lnTo>
                  <a:lnTo>
                    <a:pt x="234" y="331"/>
                  </a:lnTo>
                  <a:lnTo>
                    <a:pt x="207" y="320"/>
                  </a:lnTo>
                  <a:lnTo>
                    <a:pt x="211" y="328"/>
                  </a:lnTo>
                  <a:lnTo>
                    <a:pt x="207" y="327"/>
                  </a:lnTo>
                  <a:lnTo>
                    <a:pt x="218" y="354"/>
                  </a:lnTo>
                  <a:close/>
                  <a:moveTo>
                    <a:pt x="246" y="422"/>
                  </a:moveTo>
                  <a:lnTo>
                    <a:pt x="302" y="366"/>
                  </a:lnTo>
                  <a:lnTo>
                    <a:pt x="297" y="364"/>
                  </a:lnTo>
                  <a:lnTo>
                    <a:pt x="302" y="359"/>
                  </a:lnTo>
                  <a:lnTo>
                    <a:pt x="296" y="357"/>
                  </a:lnTo>
                  <a:lnTo>
                    <a:pt x="249" y="337"/>
                  </a:lnTo>
                  <a:lnTo>
                    <a:pt x="224" y="362"/>
                  </a:lnTo>
                  <a:lnTo>
                    <a:pt x="226" y="366"/>
                  </a:lnTo>
                  <a:lnTo>
                    <a:pt x="224" y="368"/>
                  </a:lnTo>
                  <a:lnTo>
                    <a:pt x="243" y="416"/>
                  </a:lnTo>
                  <a:lnTo>
                    <a:pt x="246" y="422"/>
                  </a:lnTo>
                  <a:close/>
                  <a:moveTo>
                    <a:pt x="412" y="511"/>
                  </a:moveTo>
                  <a:lnTo>
                    <a:pt x="429" y="493"/>
                  </a:lnTo>
                  <a:lnTo>
                    <a:pt x="426" y="490"/>
                  </a:lnTo>
                  <a:lnTo>
                    <a:pt x="429" y="487"/>
                  </a:lnTo>
                  <a:lnTo>
                    <a:pt x="414" y="472"/>
                  </a:lnTo>
                  <a:lnTo>
                    <a:pt x="394" y="451"/>
                  </a:lnTo>
                  <a:lnTo>
                    <a:pt x="312" y="369"/>
                  </a:lnTo>
                  <a:lnTo>
                    <a:pt x="256" y="425"/>
                  </a:lnTo>
                  <a:lnTo>
                    <a:pt x="260" y="429"/>
                  </a:lnTo>
                  <a:lnTo>
                    <a:pt x="256" y="432"/>
                  </a:lnTo>
                  <a:lnTo>
                    <a:pt x="334" y="510"/>
                  </a:lnTo>
                  <a:lnTo>
                    <a:pt x="354" y="530"/>
                  </a:lnTo>
                  <a:lnTo>
                    <a:pt x="374" y="549"/>
                  </a:lnTo>
                  <a:lnTo>
                    <a:pt x="395" y="528"/>
                  </a:lnTo>
                  <a:lnTo>
                    <a:pt x="412" y="511"/>
                  </a:lnTo>
                  <a:close/>
                  <a:moveTo>
                    <a:pt x="20" y="150"/>
                  </a:moveTo>
                  <a:lnTo>
                    <a:pt x="89" y="152"/>
                  </a:lnTo>
                  <a:lnTo>
                    <a:pt x="89" y="152"/>
                  </a:lnTo>
                  <a:lnTo>
                    <a:pt x="89" y="152"/>
                  </a:lnTo>
                  <a:cubicBezTo>
                    <a:pt x="118" y="152"/>
                    <a:pt x="141" y="129"/>
                    <a:pt x="141" y="100"/>
                  </a:cubicBezTo>
                  <a:lnTo>
                    <a:pt x="141" y="94"/>
                  </a:lnTo>
                  <a:lnTo>
                    <a:pt x="141" y="93"/>
                  </a:lnTo>
                  <a:lnTo>
                    <a:pt x="141" y="27"/>
                  </a:lnTo>
                  <a:lnTo>
                    <a:pt x="383" y="27"/>
                  </a:lnTo>
                  <a:cubicBezTo>
                    <a:pt x="389" y="27"/>
                    <a:pt x="394" y="32"/>
                    <a:pt x="394" y="38"/>
                  </a:cubicBezTo>
                  <a:lnTo>
                    <a:pt x="394" y="422"/>
                  </a:lnTo>
                  <a:lnTo>
                    <a:pt x="394" y="429"/>
                  </a:lnTo>
                  <a:lnTo>
                    <a:pt x="414" y="449"/>
                  </a:lnTo>
                  <a:lnTo>
                    <a:pt x="414" y="443"/>
                  </a:lnTo>
                  <a:lnTo>
                    <a:pt x="414" y="39"/>
                  </a:lnTo>
                  <a:lnTo>
                    <a:pt x="414" y="32"/>
                  </a:lnTo>
                  <a:cubicBezTo>
                    <a:pt x="414" y="14"/>
                    <a:pt x="400" y="0"/>
                    <a:pt x="383" y="0"/>
                  </a:cubicBezTo>
                  <a:lnTo>
                    <a:pt x="123" y="0"/>
                  </a:lnTo>
                  <a:lnTo>
                    <a:pt x="121" y="2"/>
                  </a:lnTo>
                  <a:lnTo>
                    <a:pt x="1" y="122"/>
                  </a:lnTo>
                  <a:lnTo>
                    <a:pt x="0" y="123"/>
                  </a:lnTo>
                  <a:lnTo>
                    <a:pt x="0" y="130"/>
                  </a:lnTo>
                  <a:lnTo>
                    <a:pt x="0" y="492"/>
                  </a:lnTo>
                  <a:lnTo>
                    <a:pt x="0" y="499"/>
                  </a:lnTo>
                  <a:cubicBezTo>
                    <a:pt x="0" y="516"/>
                    <a:pt x="14" y="530"/>
                    <a:pt x="32" y="530"/>
                  </a:cubicBezTo>
                  <a:lnTo>
                    <a:pt x="326" y="530"/>
                  </a:lnTo>
                  <a:lnTo>
                    <a:pt x="319" y="524"/>
                  </a:lnTo>
                  <a:lnTo>
                    <a:pt x="326" y="524"/>
                  </a:lnTo>
                  <a:lnTo>
                    <a:pt x="305" y="503"/>
                  </a:lnTo>
                  <a:lnTo>
                    <a:pt x="32" y="503"/>
                  </a:lnTo>
                  <a:cubicBezTo>
                    <a:pt x="25" y="503"/>
                    <a:pt x="21" y="498"/>
                    <a:pt x="20" y="492"/>
                  </a:cubicBezTo>
                  <a:lnTo>
                    <a:pt x="20" y="492"/>
                  </a:lnTo>
                  <a:lnTo>
                    <a:pt x="20" y="150"/>
                  </a:lnTo>
                  <a:close/>
                  <a:moveTo>
                    <a:pt x="82" y="321"/>
                  </a:moveTo>
                  <a:lnTo>
                    <a:pt x="156" y="321"/>
                  </a:lnTo>
                  <a:lnTo>
                    <a:pt x="156" y="315"/>
                  </a:lnTo>
                  <a:lnTo>
                    <a:pt x="156" y="301"/>
                  </a:lnTo>
                  <a:lnTo>
                    <a:pt x="156" y="294"/>
                  </a:lnTo>
                  <a:lnTo>
                    <a:pt x="82" y="294"/>
                  </a:lnTo>
                  <a:lnTo>
                    <a:pt x="82" y="301"/>
                  </a:lnTo>
                  <a:lnTo>
                    <a:pt x="82" y="315"/>
                  </a:lnTo>
                  <a:lnTo>
                    <a:pt x="82" y="321"/>
                  </a:lnTo>
                  <a:close/>
                  <a:moveTo>
                    <a:pt x="82" y="272"/>
                  </a:moveTo>
                  <a:lnTo>
                    <a:pt x="82" y="279"/>
                  </a:lnTo>
                  <a:lnTo>
                    <a:pt x="331" y="279"/>
                  </a:lnTo>
                  <a:lnTo>
                    <a:pt x="331" y="272"/>
                  </a:lnTo>
                  <a:lnTo>
                    <a:pt x="331" y="258"/>
                  </a:lnTo>
                  <a:lnTo>
                    <a:pt x="331" y="252"/>
                  </a:lnTo>
                  <a:lnTo>
                    <a:pt x="82" y="252"/>
                  </a:lnTo>
                  <a:lnTo>
                    <a:pt x="82" y="258"/>
                  </a:lnTo>
                  <a:lnTo>
                    <a:pt x="82" y="272"/>
                  </a:lnTo>
                  <a:close/>
                  <a:moveTo>
                    <a:pt x="82" y="229"/>
                  </a:moveTo>
                  <a:lnTo>
                    <a:pt x="82" y="236"/>
                  </a:lnTo>
                  <a:lnTo>
                    <a:pt x="331" y="236"/>
                  </a:lnTo>
                  <a:lnTo>
                    <a:pt x="331" y="229"/>
                  </a:lnTo>
                  <a:lnTo>
                    <a:pt x="331" y="216"/>
                  </a:lnTo>
                  <a:lnTo>
                    <a:pt x="331" y="209"/>
                  </a:lnTo>
                  <a:lnTo>
                    <a:pt x="82" y="209"/>
                  </a:lnTo>
                  <a:lnTo>
                    <a:pt x="82" y="216"/>
                  </a:lnTo>
                  <a:lnTo>
                    <a:pt x="82" y="229"/>
                  </a:ln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accent2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39" name="组合 38">
            <a:extLst>
              <a:ext uri="{FF2B5EF4-FFF2-40B4-BE49-F238E27FC236}">
                <a16:creationId xmlns:a16="http://schemas.microsoft.com/office/drawing/2014/main" id="{EDADD0F0-48A8-48F3-8684-2CBFED2B39CB}"/>
              </a:ext>
            </a:extLst>
          </p:cNvPr>
          <p:cNvGrpSpPr/>
          <p:nvPr/>
        </p:nvGrpSpPr>
        <p:grpSpPr>
          <a:xfrm>
            <a:off x="358294" y="233209"/>
            <a:ext cx="3004643" cy="646331"/>
            <a:chOff x="358294" y="233209"/>
            <a:chExt cx="3004643" cy="646331"/>
          </a:xfrm>
        </p:grpSpPr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id="{F76E56B5-112D-6977-0208-E122C2A16F0A}"/>
                </a:ext>
              </a:extLst>
            </p:cNvPr>
            <p:cNvSpPr txBox="1"/>
            <p:nvPr/>
          </p:nvSpPr>
          <p:spPr>
            <a:xfrm>
              <a:off x="1062307" y="327292"/>
              <a:ext cx="230063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800" b="1" dirty="0">
                  <a:gradFill>
                    <a:gsLst>
                      <a:gs pos="0">
                        <a:srgbClr val="E30613"/>
                      </a:gs>
                      <a:gs pos="100000">
                        <a:srgbClr val="81040B"/>
                      </a:gs>
                    </a:gsLst>
                    <a:lin ang="3600000" scaled="0"/>
                  </a:gradFill>
                  <a:cs typeface="+mn-ea"/>
                  <a:sym typeface="+mn-lt"/>
                </a:rPr>
                <a:t>其他工作情况</a:t>
              </a:r>
            </a:p>
          </p:txBody>
        </p:sp>
        <p:grpSp>
          <p:nvGrpSpPr>
            <p:cNvPr id="41" name="组合 40">
              <a:extLst>
                <a:ext uri="{FF2B5EF4-FFF2-40B4-BE49-F238E27FC236}">
                  <a16:creationId xmlns:a16="http://schemas.microsoft.com/office/drawing/2014/main" id="{A56F8632-AC20-3B7A-E367-651DF34BF341}"/>
                </a:ext>
              </a:extLst>
            </p:cNvPr>
            <p:cNvGrpSpPr/>
            <p:nvPr/>
          </p:nvGrpSpPr>
          <p:grpSpPr>
            <a:xfrm>
              <a:off x="358294" y="233209"/>
              <a:ext cx="597163" cy="646331"/>
              <a:chOff x="2920606" y="2572157"/>
              <a:chExt cx="597163" cy="646331"/>
            </a:xfrm>
          </p:grpSpPr>
          <p:sp>
            <p:nvSpPr>
              <p:cNvPr id="42" name="圆角矩形 13">
                <a:extLst>
                  <a:ext uri="{FF2B5EF4-FFF2-40B4-BE49-F238E27FC236}">
                    <a16:creationId xmlns:a16="http://schemas.microsoft.com/office/drawing/2014/main" id="{9E100C36-CBF2-33A6-9D38-2DE35E9E15D1}"/>
                  </a:ext>
                </a:extLst>
              </p:cNvPr>
              <p:cNvSpPr/>
              <p:nvPr/>
            </p:nvSpPr>
            <p:spPr>
              <a:xfrm rot="5400000">
                <a:off x="2920499" y="2596742"/>
                <a:ext cx="597377" cy="597163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0">
                    <a:srgbClr val="8E040D"/>
                  </a:gs>
                  <a:gs pos="100000">
                    <a:srgbClr val="E40613"/>
                  </a:gs>
                </a:gsLst>
                <a:lin ang="10800000" scaled="0"/>
              </a:gradFill>
              <a:ln w="12700">
                <a:gradFill>
                  <a:gsLst>
                    <a:gs pos="0">
                      <a:srgbClr val="E30613"/>
                    </a:gs>
                    <a:gs pos="100000">
                      <a:srgbClr val="81040B"/>
                    </a:gs>
                  </a:gsLst>
                  <a:lin ang="5400000" scaled="1"/>
                </a:gradFill>
              </a:ln>
              <a:effectLst>
                <a:outerShdw blurRad="254000" dist="1270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" name="文本框 42">
                <a:extLst>
                  <a:ext uri="{FF2B5EF4-FFF2-40B4-BE49-F238E27FC236}">
                    <a16:creationId xmlns:a16="http://schemas.microsoft.com/office/drawing/2014/main" id="{FB4CB0C9-D46A-DB65-68F5-76189FBE44B6}"/>
                  </a:ext>
                </a:extLst>
              </p:cNvPr>
              <p:cNvSpPr txBox="1"/>
              <p:nvPr/>
            </p:nvSpPr>
            <p:spPr>
              <a:xfrm flipH="1">
                <a:off x="2998428" y="2572157"/>
                <a:ext cx="441146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3600" b="1" dirty="0">
                    <a:solidFill>
                      <a:schemeClr val="bg1"/>
                    </a:solidFill>
                    <a:cs typeface="+mn-ea"/>
                    <a:sym typeface="+mn-lt"/>
                  </a:rPr>
                  <a:t>1</a:t>
                </a:r>
                <a:endParaRPr lang="zh-CN" altLang="en-US" sz="40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id="{E7B487FB-6E28-217D-AB3C-E0102E0D749E}"/>
              </a:ext>
            </a:extLst>
          </p:cNvPr>
          <p:cNvGrpSpPr/>
          <p:nvPr/>
        </p:nvGrpSpPr>
        <p:grpSpPr>
          <a:xfrm>
            <a:off x="8308574" y="2303294"/>
            <a:ext cx="2827739" cy="871553"/>
            <a:chOff x="8308574" y="2010417"/>
            <a:chExt cx="2827739" cy="871553"/>
          </a:xfrm>
        </p:grpSpPr>
        <p:sp>
          <p:nvSpPr>
            <p:cNvPr id="44" name="矩形 47">
              <a:extLst>
                <a:ext uri="{FF2B5EF4-FFF2-40B4-BE49-F238E27FC236}">
                  <a16:creationId xmlns:a16="http://schemas.microsoft.com/office/drawing/2014/main" id="{117275EC-C7FF-2DB5-3B8D-DFEF7854AA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8574" y="2359271"/>
              <a:ext cx="2827739" cy="5226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31" tIns="45716" rIns="91431" bIns="45716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9pPr>
            </a:lstStyle>
            <a:p>
              <a:pPr defTabSz="913765">
                <a:lnSpc>
                  <a:spcPct val="120000"/>
                </a:lnSpc>
                <a:spcBef>
                  <a:spcPct val="0"/>
                </a:spcBef>
                <a:buNone/>
              </a:pPr>
              <a:r>
                <a:rPr lang="zh-CN" alt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……</a:t>
              </a:r>
              <a:endPara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6" name="文本框 45">
              <a:extLst>
                <a:ext uri="{FF2B5EF4-FFF2-40B4-BE49-F238E27FC236}">
                  <a16:creationId xmlns:a16="http://schemas.microsoft.com/office/drawing/2014/main" id="{11E1044E-051C-F2D6-4858-9B5172ABB96E}"/>
                </a:ext>
              </a:extLst>
            </p:cNvPr>
            <p:cNvSpPr txBox="1"/>
            <p:nvPr/>
          </p:nvSpPr>
          <p:spPr>
            <a:xfrm>
              <a:off x="8322245" y="2010417"/>
              <a:ext cx="190125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b="1" dirty="0"/>
                <a:t>添加标题文本</a:t>
              </a:r>
            </a:p>
          </p:txBody>
        </p:sp>
      </p:grpSp>
      <p:grpSp>
        <p:nvGrpSpPr>
          <p:cNvPr id="48" name="组合 47">
            <a:extLst>
              <a:ext uri="{FF2B5EF4-FFF2-40B4-BE49-F238E27FC236}">
                <a16:creationId xmlns:a16="http://schemas.microsoft.com/office/drawing/2014/main" id="{02D7638D-9027-385F-201F-608406A5DCF5}"/>
              </a:ext>
            </a:extLst>
          </p:cNvPr>
          <p:cNvGrpSpPr/>
          <p:nvPr/>
        </p:nvGrpSpPr>
        <p:grpSpPr>
          <a:xfrm>
            <a:off x="8308574" y="4330895"/>
            <a:ext cx="2827739" cy="871553"/>
            <a:chOff x="8308574" y="2010417"/>
            <a:chExt cx="2827739" cy="871553"/>
          </a:xfrm>
        </p:grpSpPr>
        <p:sp>
          <p:nvSpPr>
            <p:cNvPr id="49" name="矩形 47">
              <a:extLst>
                <a:ext uri="{FF2B5EF4-FFF2-40B4-BE49-F238E27FC236}">
                  <a16:creationId xmlns:a16="http://schemas.microsoft.com/office/drawing/2014/main" id="{91BB493E-5716-6D7A-1165-B93E20DF8F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8574" y="2359271"/>
              <a:ext cx="2827739" cy="5226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31" tIns="45716" rIns="91431" bIns="45716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9pPr>
            </a:lstStyle>
            <a:p>
              <a:pPr defTabSz="913765">
                <a:lnSpc>
                  <a:spcPct val="120000"/>
                </a:lnSpc>
                <a:spcBef>
                  <a:spcPct val="0"/>
                </a:spcBef>
                <a:buNone/>
              </a:pPr>
              <a:r>
                <a:rPr lang="zh-CN" alt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……</a:t>
              </a:r>
              <a:endPara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0" name="文本框 49">
              <a:extLst>
                <a:ext uri="{FF2B5EF4-FFF2-40B4-BE49-F238E27FC236}">
                  <a16:creationId xmlns:a16="http://schemas.microsoft.com/office/drawing/2014/main" id="{8D88A9E0-E7A9-525D-0FFD-79D511F4D76D}"/>
                </a:ext>
              </a:extLst>
            </p:cNvPr>
            <p:cNvSpPr txBox="1"/>
            <p:nvPr/>
          </p:nvSpPr>
          <p:spPr>
            <a:xfrm>
              <a:off x="8322245" y="2010417"/>
              <a:ext cx="190125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b="1" dirty="0"/>
                <a:t>添加标题文本</a:t>
              </a:r>
            </a:p>
          </p:txBody>
        </p:sp>
      </p:grpSp>
      <p:grpSp>
        <p:nvGrpSpPr>
          <p:cNvPr id="51" name="组合 50">
            <a:extLst>
              <a:ext uri="{FF2B5EF4-FFF2-40B4-BE49-F238E27FC236}">
                <a16:creationId xmlns:a16="http://schemas.microsoft.com/office/drawing/2014/main" id="{2CBE731A-754F-8830-556C-13005ED52BC1}"/>
              </a:ext>
            </a:extLst>
          </p:cNvPr>
          <p:cNvGrpSpPr/>
          <p:nvPr/>
        </p:nvGrpSpPr>
        <p:grpSpPr>
          <a:xfrm>
            <a:off x="897505" y="1850316"/>
            <a:ext cx="2827739" cy="871553"/>
            <a:chOff x="8308574" y="2010417"/>
            <a:chExt cx="2827739" cy="871553"/>
          </a:xfrm>
        </p:grpSpPr>
        <p:sp>
          <p:nvSpPr>
            <p:cNvPr id="52" name="矩形 47">
              <a:extLst>
                <a:ext uri="{FF2B5EF4-FFF2-40B4-BE49-F238E27FC236}">
                  <a16:creationId xmlns:a16="http://schemas.microsoft.com/office/drawing/2014/main" id="{C1F3E808-6186-8EE6-F622-248AF2289F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8574" y="2359271"/>
              <a:ext cx="2827739" cy="5226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31" tIns="45716" rIns="91431" bIns="45716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9pPr>
            </a:lstStyle>
            <a:p>
              <a:pPr algn="r" defTabSz="913765">
                <a:lnSpc>
                  <a:spcPct val="120000"/>
                </a:lnSpc>
                <a:spcBef>
                  <a:spcPct val="0"/>
                </a:spcBef>
                <a:buNone/>
              </a:pPr>
              <a:r>
                <a:rPr lang="zh-CN" alt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……</a:t>
              </a:r>
              <a:endPara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3" name="文本框 52">
              <a:extLst>
                <a:ext uri="{FF2B5EF4-FFF2-40B4-BE49-F238E27FC236}">
                  <a16:creationId xmlns:a16="http://schemas.microsoft.com/office/drawing/2014/main" id="{9A71EEC7-8728-4F1B-A297-5B25306D43C9}"/>
                </a:ext>
              </a:extLst>
            </p:cNvPr>
            <p:cNvSpPr txBox="1"/>
            <p:nvPr/>
          </p:nvSpPr>
          <p:spPr>
            <a:xfrm>
              <a:off x="9235057" y="2010417"/>
              <a:ext cx="190125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b="1" dirty="0"/>
                <a:t>添加标题文本</a:t>
              </a:r>
            </a:p>
          </p:txBody>
        </p:sp>
      </p:grpSp>
      <p:grpSp>
        <p:nvGrpSpPr>
          <p:cNvPr id="54" name="组合 53">
            <a:extLst>
              <a:ext uri="{FF2B5EF4-FFF2-40B4-BE49-F238E27FC236}">
                <a16:creationId xmlns:a16="http://schemas.microsoft.com/office/drawing/2014/main" id="{C96FD62F-6477-039B-B5D1-ABF0AA89F605}"/>
              </a:ext>
            </a:extLst>
          </p:cNvPr>
          <p:cNvGrpSpPr/>
          <p:nvPr/>
        </p:nvGrpSpPr>
        <p:grpSpPr>
          <a:xfrm>
            <a:off x="897505" y="3877917"/>
            <a:ext cx="2827739" cy="871553"/>
            <a:chOff x="8308574" y="2010417"/>
            <a:chExt cx="2827739" cy="871553"/>
          </a:xfrm>
        </p:grpSpPr>
        <p:sp>
          <p:nvSpPr>
            <p:cNvPr id="55" name="矩形 47">
              <a:extLst>
                <a:ext uri="{FF2B5EF4-FFF2-40B4-BE49-F238E27FC236}">
                  <a16:creationId xmlns:a16="http://schemas.microsoft.com/office/drawing/2014/main" id="{A21BFB43-4F67-999F-65D7-8EA277912A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8574" y="2359271"/>
              <a:ext cx="2827739" cy="5226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31" tIns="45716" rIns="91431" bIns="45716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9pPr>
            </a:lstStyle>
            <a:p>
              <a:pPr algn="r" defTabSz="913765">
                <a:lnSpc>
                  <a:spcPct val="120000"/>
                </a:lnSpc>
                <a:spcBef>
                  <a:spcPct val="0"/>
                </a:spcBef>
                <a:buNone/>
              </a:pPr>
              <a:r>
                <a:rPr lang="zh-CN" alt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……</a:t>
              </a:r>
              <a:endPara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6" name="文本框 55">
              <a:extLst>
                <a:ext uri="{FF2B5EF4-FFF2-40B4-BE49-F238E27FC236}">
                  <a16:creationId xmlns:a16="http://schemas.microsoft.com/office/drawing/2014/main" id="{3CB86E2F-E8C8-746D-A16C-C620E69D82C6}"/>
                </a:ext>
              </a:extLst>
            </p:cNvPr>
            <p:cNvSpPr txBox="1"/>
            <p:nvPr/>
          </p:nvSpPr>
          <p:spPr>
            <a:xfrm>
              <a:off x="9235057" y="2010417"/>
              <a:ext cx="190125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b="1" dirty="0"/>
                <a:t>添加标题文本</a:t>
              </a: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9" name="Freeform 5">
            <a:extLst>
              <a:ext uri="{FF2B5EF4-FFF2-40B4-BE49-F238E27FC236}">
                <a16:creationId xmlns:a16="http://schemas.microsoft.com/office/drawing/2014/main" id="{A0D3C2EE-7D3E-25C6-E17D-60B6AB2730B1}"/>
              </a:ext>
            </a:extLst>
          </p:cNvPr>
          <p:cNvSpPr>
            <a:spLocks noEditPoints="1"/>
          </p:cNvSpPr>
          <p:nvPr/>
        </p:nvSpPr>
        <p:spPr bwMode="auto">
          <a:xfrm>
            <a:off x="1760748" y="421854"/>
            <a:ext cx="8406596" cy="4100498"/>
          </a:xfrm>
          <a:custGeom>
            <a:avLst/>
            <a:gdLst>
              <a:gd name="T0" fmla="*/ 1193 w 3611"/>
              <a:gd name="T1" fmla="*/ 65 h 1760"/>
              <a:gd name="T2" fmla="*/ 1206 w 3611"/>
              <a:gd name="T3" fmla="*/ 92 h 1760"/>
              <a:gd name="T4" fmla="*/ 1114 w 3611"/>
              <a:gd name="T5" fmla="*/ 118 h 1760"/>
              <a:gd name="T6" fmla="*/ 878 w 3611"/>
              <a:gd name="T7" fmla="*/ 183 h 1760"/>
              <a:gd name="T8" fmla="*/ 444 w 3611"/>
              <a:gd name="T9" fmla="*/ 223 h 1760"/>
              <a:gd name="T10" fmla="*/ 2612 w 3611"/>
              <a:gd name="T11" fmla="*/ 223 h 1760"/>
              <a:gd name="T12" fmla="*/ 1363 w 3611"/>
              <a:gd name="T13" fmla="*/ 249 h 1760"/>
              <a:gd name="T14" fmla="*/ 2928 w 3611"/>
              <a:gd name="T15" fmla="*/ 236 h 1760"/>
              <a:gd name="T16" fmla="*/ 431 w 3611"/>
              <a:gd name="T17" fmla="*/ 289 h 1760"/>
              <a:gd name="T18" fmla="*/ 1981 w 3611"/>
              <a:gd name="T19" fmla="*/ 301 h 1760"/>
              <a:gd name="T20" fmla="*/ 3125 w 3611"/>
              <a:gd name="T21" fmla="*/ 301 h 1760"/>
              <a:gd name="T22" fmla="*/ 496 w 3611"/>
              <a:gd name="T23" fmla="*/ 328 h 1760"/>
              <a:gd name="T24" fmla="*/ 1981 w 3611"/>
              <a:gd name="T25" fmla="*/ 315 h 1760"/>
              <a:gd name="T26" fmla="*/ 2836 w 3611"/>
              <a:gd name="T27" fmla="*/ 328 h 1760"/>
              <a:gd name="T28" fmla="*/ 128 w 3611"/>
              <a:gd name="T29" fmla="*/ 380 h 1760"/>
              <a:gd name="T30" fmla="*/ 1232 w 3611"/>
              <a:gd name="T31" fmla="*/ 380 h 1760"/>
              <a:gd name="T32" fmla="*/ 2546 w 3611"/>
              <a:gd name="T33" fmla="*/ 367 h 1760"/>
              <a:gd name="T34" fmla="*/ 3361 w 3611"/>
              <a:gd name="T35" fmla="*/ 355 h 1760"/>
              <a:gd name="T36" fmla="*/ 707 w 3611"/>
              <a:gd name="T37" fmla="*/ 407 h 1760"/>
              <a:gd name="T38" fmla="*/ 2494 w 3611"/>
              <a:gd name="T39" fmla="*/ 420 h 1760"/>
              <a:gd name="T40" fmla="*/ 3401 w 3611"/>
              <a:gd name="T41" fmla="*/ 420 h 1760"/>
              <a:gd name="T42" fmla="*/ 1955 w 3611"/>
              <a:gd name="T43" fmla="*/ 446 h 1760"/>
              <a:gd name="T44" fmla="*/ 2770 w 3611"/>
              <a:gd name="T45" fmla="*/ 434 h 1760"/>
              <a:gd name="T46" fmla="*/ 628 w 3611"/>
              <a:gd name="T47" fmla="*/ 486 h 1760"/>
              <a:gd name="T48" fmla="*/ 2336 w 3611"/>
              <a:gd name="T49" fmla="*/ 499 h 1760"/>
              <a:gd name="T50" fmla="*/ 404 w 3611"/>
              <a:gd name="T51" fmla="*/ 512 h 1760"/>
              <a:gd name="T52" fmla="*/ 1876 w 3611"/>
              <a:gd name="T53" fmla="*/ 525 h 1760"/>
              <a:gd name="T54" fmla="*/ 2691 w 3611"/>
              <a:gd name="T55" fmla="*/ 512 h 1760"/>
              <a:gd name="T56" fmla="*/ 786 w 3611"/>
              <a:gd name="T57" fmla="*/ 565 h 1760"/>
              <a:gd name="T58" fmla="*/ 2218 w 3611"/>
              <a:gd name="T59" fmla="*/ 577 h 1760"/>
              <a:gd name="T60" fmla="*/ 3085 w 3611"/>
              <a:gd name="T61" fmla="*/ 577 h 1760"/>
              <a:gd name="T62" fmla="*/ 1758 w 3611"/>
              <a:gd name="T63" fmla="*/ 604 h 1760"/>
              <a:gd name="T64" fmla="*/ 2573 w 3611"/>
              <a:gd name="T65" fmla="*/ 591 h 1760"/>
              <a:gd name="T66" fmla="*/ 707 w 3611"/>
              <a:gd name="T67" fmla="*/ 643 h 1760"/>
              <a:gd name="T68" fmla="*/ 2376 w 3611"/>
              <a:gd name="T69" fmla="*/ 656 h 1760"/>
              <a:gd name="T70" fmla="*/ 602 w 3611"/>
              <a:gd name="T71" fmla="*/ 696 h 1760"/>
              <a:gd name="T72" fmla="*/ 2270 w 3611"/>
              <a:gd name="T73" fmla="*/ 683 h 1760"/>
              <a:gd name="T74" fmla="*/ 523 w 3611"/>
              <a:gd name="T75" fmla="*/ 710 h 1760"/>
              <a:gd name="T76" fmla="*/ 2284 w 3611"/>
              <a:gd name="T77" fmla="*/ 722 h 1760"/>
              <a:gd name="T78" fmla="*/ 602 w 3611"/>
              <a:gd name="T79" fmla="*/ 774 h 1760"/>
              <a:gd name="T80" fmla="*/ 2415 w 3611"/>
              <a:gd name="T81" fmla="*/ 774 h 1760"/>
              <a:gd name="T82" fmla="*/ 772 w 3611"/>
              <a:gd name="T83" fmla="*/ 801 h 1760"/>
              <a:gd name="T84" fmla="*/ 2415 w 3611"/>
              <a:gd name="T85" fmla="*/ 788 h 1760"/>
              <a:gd name="T86" fmla="*/ 1693 w 3611"/>
              <a:gd name="T87" fmla="*/ 841 h 1760"/>
              <a:gd name="T88" fmla="*/ 2573 w 3611"/>
              <a:gd name="T89" fmla="*/ 853 h 1760"/>
              <a:gd name="T90" fmla="*/ 1981 w 3611"/>
              <a:gd name="T91" fmla="*/ 893 h 1760"/>
              <a:gd name="T92" fmla="*/ 628 w 3611"/>
              <a:gd name="T93" fmla="*/ 919 h 1760"/>
              <a:gd name="T94" fmla="*/ 2218 w 3611"/>
              <a:gd name="T95" fmla="*/ 907 h 1760"/>
              <a:gd name="T96" fmla="*/ 1876 w 3611"/>
              <a:gd name="T97" fmla="*/ 959 h 1760"/>
              <a:gd name="T98" fmla="*/ 1745 w 3611"/>
              <a:gd name="T99" fmla="*/ 1011 h 1760"/>
              <a:gd name="T100" fmla="*/ 1627 w 3611"/>
              <a:gd name="T101" fmla="*/ 1025 h 1760"/>
              <a:gd name="T102" fmla="*/ 1127 w 3611"/>
              <a:gd name="T103" fmla="*/ 1077 h 1760"/>
              <a:gd name="T104" fmla="*/ 1075 w 3611"/>
              <a:gd name="T105" fmla="*/ 1104 h 1760"/>
              <a:gd name="T106" fmla="*/ 1023 w 3611"/>
              <a:gd name="T107" fmla="*/ 1156 h 1760"/>
              <a:gd name="T108" fmla="*/ 917 w 3611"/>
              <a:gd name="T109" fmla="*/ 1183 h 1760"/>
              <a:gd name="T110" fmla="*/ 956 w 3611"/>
              <a:gd name="T111" fmla="*/ 1222 h 1760"/>
              <a:gd name="T112" fmla="*/ 1101 w 3611"/>
              <a:gd name="T113" fmla="*/ 1274 h 1760"/>
              <a:gd name="T114" fmla="*/ 1272 w 3611"/>
              <a:gd name="T115" fmla="*/ 1326 h 1760"/>
              <a:gd name="T116" fmla="*/ 1245 w 3611"/>
              <a:gd name="T117" fmla="*/ 1353 h 1760"/>
              <a:gd name="T118" fmla="*/ 1114 w 3611"/>
              <a:gd name="T119" fmla="*/ 1405 h 1760"/>
              <a:gd name="T120" fmla="*/ 1154 w 3611"/>
              <a:gd name="T121" fmla="*/ 1445 h 1760"/>
              <a:gd name="T122" fmla="*/ 1929 w 3611"/>
              <a:gd name="T123" fmla="*/ 1471 h 1760"/>
              <a:gd name="T124" fmla="*/ 948 w 3611"/>
              <a:gd name="T125" fmla="*/ 1590 h 1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11" h="1760">
                <a:moveTo>
                  <a:pt x="825" y="13"/>
                </a:moveTo>
                <a:cubicBezTo>
                  <a:pt x="825" y="6"/>
                  <a:pt x="831" y="0"/>
                  <a:pt x="838" y="0"/>
                </a:cubicBezTo>
                <a:cubicBezTo>
                  <a:pt x="845" y="0"/>
                  <a:pt x="851" y="6"/>
                  <a:pt x="851" y="13"/>
                </a:cubicBezTo>
                <a:cubicBezTo>
                  <a:pt x="851" y="20"/>
                  <a:pt x="845" y="25"/>
                  <a:pt x="838" y="25"/>
                </a:cubicBezTo>
                <a:cubicBezTo>
                  <a:pt x="831" y="25"/>
                  <a:pt x="825" y="20"/>
                  <a:pt x="825" y="13"/>
                </a:cubicBezTo>
                <a:close/>
                <a:moveTo>
                  <a:pt x="878" y="25"/>
                </a:moveTo>
                <a:cubicBezTo>
                  <a:pt x="885" y="25"/>
                  <a:pt x="890" y="20"/>
                  <a:pt x="890" y="13"/>
                </a:cubicBezTo>
                <a:cubicBezTo>
                  <a:pt x="890" y="6"/>
                  <a:pt x="885" y="0"/>
                  <a:pt x="878" y="0"/>
                </a:cubicBezTo>
                <a:cubicBezTo>
                  <a:pt x="870" y="0"/>
                  <a:pt x="865" y="6"/>
                  <a:pt x="865" y="13"/>
                </a:cubicBezTo>
                <a:cubicBezTo>
                  <a:pt x="865" y="20"/>
                  <a:pt x="870" y="25"/>
                  <a:pt x="878" y="25"/>
                </a:cubicBezTo>
                <a:close/>
                <a:moveTo>
                  <a:pt x="917" y="25"/>
                </a:moveTo>
                <a:cubicBezTo>
                  <a:pt x="924" y="25"/>
                  <a:pt x="930" y="20"/>
                  <a:pt x="930" y="13"/>
                </a:cubicBezTo>
                <a:cubicBezTo>
                  <a:pt x="930" y="6"/>
                  <a:pt x="924" y="0"/>
                  <a:pt x="917" y="0"/>
                </a:cubicBezTo>
                <a:cubicBezTo>
                  <a:pt x="910" y="0"/>
                  <a:pt x="904" y="6"/>
                  <a:pt x="904" y="13"/>
                </a:cubicBezTo>
                <a:cubicBezTo>
                  <a:pt x="904" y="20"/>
                  <a:pt x="910" y="25"/>
                  <a:pt x="917" y="25"/>
                </a:cubicBezTo>
                <a:close/>
                <a:moveTo>
                  <a:pt x="956" y="25"/>
                </a:moveTo>
                <a:cubicBezTo>
                  <a:pt x="963" y="25"/>
                  <a:pt x="969" y="20"/>
                  <a:pt x="969" y="13"/>
                </a:cubicBezTo>
                <a:cubicBezTo>
                  <a:pt x="969" y="6"/>
                  <a:pt x="963" y="0"/>
                  <a:pt x="956" y="0"/>
                </a:cubicBezTo>
                <a:cubicBezTo>
                  <a:pt x="949" y="0"/>
                  <a:pt x="944" y="6"/>
                  <a:pt x="944" y="13"/>
                </a:cubicBezTo>
                <a:cubicBezTo>
                  <a:pt x="944" y="20"/>
                  <a:pt x="949" y="25"/>
                  <a:pt x="956" y="25"/>
                </a:cubicBezTo>
                <a:close/>
                <a:moveTo>
                  <a:pt x="996" y="25"/>
                </a:moveTo>
                <a:cubicBezTo>
                  <a:pt x="1003" y="25"/>
                  <a:pt x="1009" y="20"/>
                  <a:pt x="1009" y="13"/>
                </a:cubicBezTo>
                <a:cubicBezTo>
                  <a:pt x="1009" y="6"/>
                  <a:pt x="1003" y="0"/>
                  <a:pt x="996" y="0"/>
                </a:cubicBezTo>
                <a:cubicBezTo>
                  <a:pt x="989" y="0"/>
                  <a:pt x="983" y="6"/>
                  <a:pt x="983" y="13"/>
                </a:cubicBezTo>
                <a:cubicBezTo>
                  <a:pt x="983" y="20"/>
                  <a:pt x="989" y="25"/>
                  <a:pt x="996" y="25"/>
                </a:cubicBezTo>
                <a:close/>
                <a:moveTo>
                  <a:pt x="1035" y="25"/>
                </a:moveTo>
                <a:cubicBezTo>
                  <a:pt x="1042" y="25"/>
                  <a:pt x="1048" y="20"/>
                  <a:pt x="1048" y="13"/>
                </a:cubicBezTo>
                <a:cubicBezTo>
                  <a:pt x="1048" y="6"/>
                  <a:pt x="1042" y="0"/>
                  <a:pt x="1035" y="0"/>
                </a:cubicBezTo>
                <a:cubicBezTo>
                  <a:pt x="1028" y="0"/>
                  <a:pt x="1022" y="6"/>
                  <a:pt x="1022" y="13"/>
                </a:cubicBezTo>
                <a:cubicBezTo>
                  <a:pt x="1022" y="20"/>
                  <a:pt x="1028" y="25"/>
                  <a:pt x="1035" y="25"/>
                </a:cubicBezTo>
                <a:close/>
                <a:moveTo>
                  <a:pt x="1114" y="25"/>
                </a:moveTo>
                <a:cubicBezTo>
                  <a:pt x="1121" y="25"/>
                  <a:pt x="1127" y="20"/>
                  <a:pt x="1127" y="13"/>
                </a:cubicBezTo>
                <a:cubicBezTo>
                  <a:pt x="1127" y="6"/>
                  <a:pt x="1121" y="0"/>
                  <a:pt x="1114" y="0"/>
                </a:cubicBezTo>
                <a:cubicBezTo>
                  <a:pt x="1107" y="0"/>
                  <a:pt x="1101" y="6"/>
                  <a:pt x="1101" y="13"/>
                </a:cubicBezTo>
                <a:cubicBezTo>
                  <a:pt x="1101" y="20"/>
                  <a:pt x="1107" y="25"/>
                  <a:pt x="1114" y="25"/>
                </a:cubicBezTo>
                <a:close/>
                <a:moveTo>
                  <a:pt x="1193" y="25"/>
                </a:moveTo>
                <a:cubicBezTo>
                  <a:pt x="1200" y="25"/>
                  <a:pt x="1206" y="20"/>
                  <a:pt x="1206" y="13"/>
                </a:cubicBezTo>
                <a:cubicBezTo>
                  <a:pt x="1206" y="6"/>
                  <a:pt x="1200" y="0"/>
                  <a:pt x="1193" y="0"/>
                </a:cubicBezTo>
                <a:cubicBezTo>
                  <a:pt x="1186" y="0"/>
                  <a:pt x="1180" y="6"/>
                  <a:pt x="1180" y="13"/>
                </a:cubicBezTo>
                <a:cubicBezTo>
                  <a:pt x="1180" y="20"/>
                  <a:pt x="1186" y="25"/>
                  <a:pt x="1193" y="25"/>
                </a:cubicBezTo>
                <a:close/>
                <a:moveTo>
                  <a:pt x="1272" y="25"/>
                </a:moveTo>
                <a:cubicBezTo>
                  <a:pt x="1279" y="25"/>
                  <a:pt x="1285" y="20"/>
                  <a:pt x="1285" y="13"/>
                </a:cubicBezTo>
                <a:cubicBezTo>
                  <a:pt x="1285" y="6"/>
                  <a:pt x="1279" y="0"/>
                  <a:pt x="1272" y="0"/>
                </a:cubicBezTo>
                <a:cubicBezTo>
                  <a:pt x="1265" y="0"/>
                  <a:pt x="1259" y="6"/>
                  <a:pt x="1259" y="13"/>
                </a:cubicBezTo>
                <a:cubicBezTo>
                  <a:pt x="1259" y="20"/>
                  <a:pt x="1265" y="25"/>
                  <a:pt x="1272" y="25"/>
                </a:cubicBezTo>
                <a:close/>
                <a:moveTo>
                  <a:pt x="1311" y="25"/>
                </a:moveTo>
                <a:cubicBezTo>
                  <a:pt x="1318" y="25"/>
                  <a:pt x="1324" y="20"/>
                  <a:pt x="1324" y="13"/>
                </a:cubicBezTo>
                <a:cubicBezTo>
                  <a:pt x="1324" y="6"/>
                  <a:pt x="1318" y="0"/>
                  <a:pt x="1311" y="0"/>
                </a:cubicBezTo>
                <a:cubicBezTo>
                  <a:pt x="1304" y="0"/>
                  <a:pt x="1298" y="6"/>
                  <a:pt x="1298" y="13"/>
                </a:cubicBezTo>
                <a:cubicBezTo>
                  <a:pt x="1298" y="20"/>
                  <a:pt x="1304" y="25"/>
                  <a:pt x="1311" y="25"/>
                </a:cubicBezTo>
                <a:close/>
                <a:moveTo>
                  <a:pt x="1351" y="25"/>
                </a:moveTo>
                <a:cubicBezTo>
                  <a:pt x="1358" y="25"/>
                  <a:pt x="1363" y="20"/>
                  <a:pt x="1363" y="13"/>
                </a:cubicBezTo>
                <a:cubicBezTo>
                  <a:pt x="1363" y="6"/>
                  <a:pt x="1358" y="0"/>
                  <a:pt x="1351" y="0"/>
                </a:cubicBezTo>
                <a:cubicBezTo>
                  <a:pt x="1344" y="0"/>
                  <a:pt x="1338" y="6"/>
                  <a:pt x="1338" y="13"/>
                </a:cubicBezTo>
                <a:cubicBezTo>
                  <a:pt x="1338" y="20"/>
                  <a:pt x="1344" y="25"/>
                  <a:pt x="1351" y="25"/>
                </a:cubicBezTo>
                <a:close/>
                <a:moveTo>
                  <a:pt x="1390" y="25"/>
                </a:moveTo>
                <a:cubicBezTo>
                  <a:pt x="1397" y="25"/>
                  <a:pt x="1403" y="20"/>
                  <a:pt x="1403" y="13"/>
                </a:cubicBezTo>
                <a:cubicBezTo>
                  <a:pt x="1403" y="6"/>
                  <a:pt x="1397" y="0"/>
                  <a:pt x="1390" y="0"/>
                </a:cubicBezTo>
                <a:cubicBezTo>
                  <a:pt x="1383" y="0"/>
                  <a:pt x="1377" y="6"/>
                  <a:pt x="1377" y="13"/>
                </a:cubicBezTo>
                <a:cubicBezTo>
                  <a:pt x="1377" y="20"/>
                  <a:pt x="1383" y="25"/>
                  <a:pt x="1390" y="25"/>
                </a:cubicBezTo>
                <a:close/>
                <a:moveTo>
                  <a:pt x="1429" y="20"/>
                </a:moveTo>
                <a:cubicBezTo>
                  <a:pt x="1434" y="20"/>
                  <a:pt x="1437" y="17"/>
                  <a:pt x="1437" y="13"/>
                </a:cubicBezTo>
                <a:cubicBezTo>
                  <a:pt x="1437" y="9"/>
                  <a:pt x="1434" y="5"/>
                  <a:pt x="1429" y="5"/>
                </a:cubicBezTo>
                <a:cubicBezTo>
                  <a:pt x="1425" y="5"/>
                  <a:pt x="1422" y="9"/>
                  <a:pt x="1422" y="13"/>
                </a:cubicBezTo>
                <a:cubicBezTo>
                  <a:pt x="1422" y="17"/>
                  <a:pt x="1425" y="20"/>
                  <a:pt x="1429" y="20"/>
                </a:cubicBezTo>
                <a:close/>
                <a:moveTo>
                  <a:pt x="759" y="65"/>
                </a:moveTo>
                <a:cubicBezTo>
                  <a:pt x="766" y="65"/>
                  <a:pt x="772" y="59"/>
                  <a:pt x="772" y="52"/>
                </a:cubicBezTo>
                <a:cubicBezTo>
                  <a:pt x="772" y="45"/>
                  <a:pt x="766" y="39"/>
                  <a:pt x="759" y="39"/>
                </a:cubicBezTo>
                <a:cubicBezTo>
                  <a:pt x="752" y="39"/>
                  <a:pt x="746" y="45"/>
                  <a:pt x="746" y="52"/>
                </a:cubicBezTo>
                <a:cubicBezTo>
                  <a:pt x="746" y="59"/>
                  <a:pt x="752" y="65"/>
                  <a:pt x="759" y="65"/>
                </a:cubicBezTo>
                <a:close/>
                <a:moveTo>
                  <a:pt x="838" y="43"/>
                </a:moveTo>
                <a:cubicBezTo>
                  <a:pt x="833" y="43"/>
                  <a:pt x="829" y="47"/>
                  <a:pt x="829" y="52"/>
                </a:cubicBezTo>
                <a:cubicBezTo>
                  <a:pt x="829" y="57"/>
                  <a:pt x="833" y="61"/>
                  <a:pt x="838" y="61"/>
                </a:cubicBezTo>
                <a:cubicBezTo>
                  <a:pt x="843" y="61"/>
                  <a:pt x="847" y="57"/>
                  <a:pt x="847" y="52"/>
                </a:cubicBezTo>
                <a:cubicBezTo>
                  <a:pt x="847" y="47"/>
                  <a:pt x="843" y="43"/>
                  <a:pt x="838" y="43"/>
                </a:cubicBezTo>
                <a:close/>
                <a:moveTo>
                  <a:pt x="917" y="65"/>
                </a:moveTo>
                <a:cubicBezTo>
                  <a:pt x="924" y="65"/>
                  <a:pt x="930" y="59"/>
                  <a:pt x="930" y="52"/>
                </a:cubicBezTo>
                <a:cubicBezTo>
                  <a:pt x="930" y="45"/>
                  <a:pt x="924" y="39"/>
                  <a:pt x="917" y="39"/>
                </a:cubicBezTo>
                <a:cubicBezTo>
                  <a:pt x="910" y="39"/>
                  <a:pt x="904" y="45"/>
                  <a:pt x="904" y="52"/>
                </a:cubicBezTo>
                <a:cubicBezTo>
                  <a:pt x="904" y="59"/>
                  <a:pt x="910" y="65"/>
                  <a:pt x="917" y="65"/>
                </a:cubicBezTo>
                <a:close/>
                <a:moveTo>
                  <a:pt x="956" y="65"/>
                </a:moveTo>
                <a:cubicBezTo>
                  <a:pt x="963" y="65"/>
                  <a:pt x="969" y="59"/>
                  <a:pt x="969" y="52"/>
                </a:cubicBezTo>
                <a:cubicBezTo>
                  <a:pt x="969" y="45"/>
                  <a:pt x="963" y="39"/>
                  <a:pt x="956" y="39"/>
                </a:cubicBezTo>
                <a:cubicBezTo>
                  <a:pt x="949" y="39"/>
                  <a:pt x="944" y="45"/>
                  <a:pt x="944" y="52"/>
                </a:cubicBezTo>
                <a:cubicBezTo>
                  <a:pt x="944" y="59"/>
                  <a:pt x="949" y="65"/>
                  <a:pt x="956" y="65"/>
                </a:cubicBezTo>
                <a:close/>
                <a:moveTo>
                  <a:pt x="1035" y="65"/>
                </a:moveTo>
                <a:cubicBezTo>
                  <a:pt x="1042" y="65"/>
                  <a:pt x="1048" y="59"/>
                  <a:pt x="1048" y="52"/>
                </a:cubicBezTo>
                <a:cubicBezTo>
                  <a:pt x="1048" y="45"/>
                  <a:pt x="1042" y="39"/>
                  <a:pt x="1035" y="39"/>
                </a:cubicBezTo>
                <a:cubicBezTo>
                  <a:pt x="1028" y="39"/>
                  <a:pt x="1022" y="45"/>
                  <a:pt x="1022" y="52"/>
                </a:cubicBezTo>
                <a:cubicBezTo>
                  <a:pt x="1022" y="59"/>
                  <a:pt x="1028" y="65"/>
                  <a:pt x="1035" y="65"/>
                </a:cubicBezTo>
                <a:close/>
                <a:moveTo>
                  <a:pt x="1075" y="65"/>
                </a:moveTo>
                <a:cubicBezTo>
                  <a:pt x="1082" y="65"/>
                  <a:pt x="1087" y="59"/>
                  <a:pt x="1087" y="52"/>
                </a:cubicBezTo>
                <a:cubicBezTo>
                  <a:pt x="1087" y="45"/>
                  <a:pt x="1082" y="39"/>
                  <a:pt x="1075" y="39"/>
                </a:cubicBezTo>
                <a:cubicBezTo>
                  <a:pt x="1068" y="39"/>
                  <a:pt x="1062" y="45"/>
                  <a:pt x="1062" y="52"/>
                </a:cubicBezTo>
                <a:cubicBezTo>
                  <a:pt x="1062" y="59"/>
                  <a:pt x="1068" y="65"/>
                  <a:pt x="1075" y="65"/>
                </a:cubicBezTo>
                <a:close/>
                <a:moveTo>
                  <a:pt x="1114" y="65"/>
                </a:moveTo>
                <a:cubicBezTo>
                  <a:pt x="1121" y="65"/>
                  <a:pt x="1127" y="59"/>
                  <a:pt x="1127" y="52"/>
                </a:cubicBezTo>
                <a:cubicBezTo>
                  <a:pt x="1127" y="45"/>
                  <a:pt x="1121" y="39"/>
                  <a:pt x="1114" y="39"/>
                </a:cubicBezTo>
                <a:cubicBezTo>
                  <a:pt x="1107" y="39"/>
                  <a:pt x="1101" y="45"/>
                  <a:pt x="1101" y="52"/>
                </a:cubicBezTo>
                <a:cubicBezTo>
                  <a:pt x="1101" y="59"/>
                  <a:pt x="1107" y="65"/>
                  <a:pt x="1114" y="65"/>
                </a:cubicBezTo>
                <a:close/>
                <a:moveTo>
                  <a:pt x="1153" y="65"/>
                </a:moveTo>
                <a:cubicBezTo>
                  <a:pt x="1161" y="65"/>
                  <a:pt x="1166" y="59"/>
                  <a:pt x="1166" y="52"/>
                </a:cubicBezTo>
                <a:cubicBezTo>
                  <a:pt x="1166" y="45"/>
                  <a:pt x="1161" y="39"/>
                  <a:pt x="1153" y="39"/>
                </a:cubicBezTo>
                <a:cubicBezTo>
                  <a:pt x="1146" y="39"/>
                  <a:pt x="1141" y="45"/>
                  <a:pt x="1141" y="52"/>
                </a:cubicBezTo>
                <a:cubicBezTo>
                  <a:pt x="1141" y="59"/>
                  <a:pt x="1146" y="65"/>
                  <a:pt x="1153" y="65"/>
                </a:cubicBezTo>
                <a:close/>
                <a:moveTo>
                  <a:pt x="1193" y="65"/>
                </a:moveTo>
                <a:cubicBezTo>
                  <a:pt x="1200" y="65"/>
                  <a:pt x="1206" y="59"/>
                  <a:pt x="1206" y="52"/>
                </a:cubicBezTo>
                <a:cubicBezTo>
                  <a:pt x="1206" y="45"/>
                  <a:pt x="1200" y="39"/>
                  <a:pt x="1193" y="39"/>
                </a:cubicBezTo>
                <a:cubicBezTo>
                  <a:pt x="1186" y="39"/>
                  <a:pt x="1180" y="45"/>
                  <a:pt x="1180" y="52"/>
                </a:cubicBezTo>
                <a:cubicBezTo>
                  <a:pt x="1180" y="59"/>
                  <a:pt x="1186" y="65"/>
                  <a:pt x="1193" y="65"/>
                </a:cubicBezTo>
                <a:close/>
                <a:moveTo>
                  <a:pt x="1232" y="65"/>
                </a:moveTo>
                <a:cubicBezTo>
                  <a:pt x="1239" y="65"/>
                  <a:pt x="1245" y="59"/>
                  <a:pt x="1245" y="52"/>
                </a:cubicBezTo>
                <a:cubicBezTo>
                  <a:pt x="1245" y="45"/>
                  <a:pt x="1239" y="39"/>
                  <a:pt x="1232" y="39"/>
                </a:cubicBezTo>
                <a:cubicBezTo>
                  <a:pt x="1225" y="39"/>
                  <a:pt x="1220" y="45"/>
                  <a:pt x="1220" y="52"/>
                </a:cubicBezTo>
                <a:cubicBezTo>
                  <a:pt x="1220" y="59"/>
                  <a:pt x="1225" y="65"/>
                  <a:pt x="1232" y="65"/>
                </a:cubicBezTo>
                <a:close/>
                <a:moveTo>
                  <a:pt x="1272" y="65"/>
                </a:moveTo>
                <a:cubicBezTo>
                  <a:pt x="1279" y="65"/>
                  <a:pt x="1285" y="59"/>
                  <a:pt x="1285" y="52"/>
                </a:cubicBezTo>
                <a:cubicBezTo>
                  <a:pt x="1285" y="45"/>
                  <a:pt x="1279" y="39"/>
                  <a:pt x="1272" y="39"/>
                </a:cubicBezTo>
                <a:cubicBezTo>
                  <a:pt x="1265" y="39"/>
                  <a:pt x="1259" y="45"/>
                  <a:pt x="1259" y="52"/>
                </a:cubicBezTo>
                <a:cubicBezTo>
                  <a:pt x="1259" y="59"/>
                  <a:pt x="1265" y="65"/>
                  <a:pt x="1272" y="65"/>
                </a:cubicBezTo>
                <a:close/>
                <a:moveTo>
                  <a:pt x="1311" y="65"/>
                </a:moveTo>
                <a:cubicBezTo>
                  <a:pt x="1318" y="65"/>
                  <a:pt x="1324" y="59"/>
                  <a:pt x="1324" y="52"/>
                </a:cubicBezTo>
                <a:cubicBezTo>
                  <a:pt x="1324" y="45"/>
                  <a:pt x="1318" y="39"/>
                  <a:pt x="1311" y="39"/>
                </a:cubicBezTo>
                <a:cubicBezTo>
                  <a:pt x="1304" y="39"/>
                  <a:pt x="1298" y="45"/>
                  <a:pt x="1298" y="52"/>
                </a:cubicBezTo>
                <a:cubicBezTo>
                  <a:pt x="1298" y="59"/>
                  <a:pt x="1304" y="65"/>
                  <a:pt x="1311" y="65"/>
                </a:cubicBezTo>
                <a:close/>
                <a:moveTo>
                  <a:pt x="1351" y="65"/>
                </a:moveTo>
                <a:cubicBezTo>
                  <a:pt x="1358" y="65"/>
                  <a:pt x="1363" y="59"/>
                  <a:pt x="1363" y="52"/>
                </a:cubicBezTo>
                <a:cubicBezTo>
                  <a:pt x="1363" y="45"/>
                  <a:pt x="1358" y="39"/>
                  <a:pt x="1351" y="39"/>
                </a:cubicBezTo>
                <a:cubicBezTo>
                  <a:pt x="1344" y="39"/>
                  <a:pt x="1338" y="45"/>
                  <a:pt x="1338" y="52"/>
                </a:cubicBezTo>
                <a:cubicBezTo>
                  <a:pt x="1338" y="59"/>
                  <a:pt x="1344" y="65"/>
                  <a:pt x="1351" y="65"/>
                </a:cubicBezTo>
                <a:close/>
                <a:moveTo>
                  <a:pt x="1390" y="65"/>
                </a:moveTo>
                <a:cubicBezTo>
                  <a:pt x="1397" y="65"/>
                  <a:pt x="1403" y="59"/>
                  <a:pt x="1403" y="52"/>
                </a:cubicBezTo>
                <a:cubicBezTo>
                  <a:pt x="1403" y="45"/>
                  <a:pt x="1397" y="39"/>
                  <a:pt x="1390" y="39"/>
                </a:cubicBezTo>
                <a:cubicBezTo>
                  <a:pt x="1383" y="39"/>
                  <a:pt x="1377" y="45"/>
                  <a:pt x="1377" y="52"/>
                </a:cubicBezTo>
                <a:cubicBezTo>
                  <a:pt x="1377" y="59"/>
                  <a:pt x="1383" y="65"/>
                  <a:pt x="1390" y="65"/>
                </a:cubicBezTo>
                <a:close/>
                <a:moveTo>
                  <a:pt x="1429" y="65"/>
                </a:moveTo>
                <a:cubicBezTo>
                  <a:pt x="1437" y="65"/>
                  <a:pt x="1442" y="59"/>
                  <a:pt x="1442" y="52"/>
                </a:cubicBezTo>
                <a:cubicBezTo>
                  <a:pt x="1442" y="45"/>
                  <a:pt x="1437" y="39"/>
                  <a:pt x="1429" y="39"/>
                </a:cubicBezTo>
                <a:cubicBezTo>
                  <a:pt x="1422" y="39"/>
                  <a:pt x="1417" y="45"/>
                  <a:pt x="1417" y="52"/>
                </a:cubicBezTo>
                <a:cubicBezTo>
                  <a:pt x="1417" y="59"/>
                  <a:pt x="1422" y="65"/>
                  <a:pt x="1429" y="65"/>
                </a:cubicBezTo>
                <a:close/>
                <a:moveTo>
                  <a:pt x="1469" y="65"/>
                </a:moveTo>
                <a:cubicBezTo>
                  <a:pt x="1476" y="65"/>
                  <a:pt x="1482" y="59"/>
                  <a:pt x="1482" y="52"/>
                </a:cubicBezTo>
                <a:cubicBezTo>
                  <a:pt x="1482" y="45"/>
                  <a:pt x="1476" y="39"/>
                  <a:pt x="1469" y="39"/>
                </a:cubicBezTo>
                <a:cubicBezTo>
                  <a:pt x="1462" y="39"/>
                  <a:pt x="1456" y="45"/>
                  <a:pt x="1456" y="52"/>
                </a:cubicBezTo>
                <a:cubicBezTo>
                  <a:pt x="1456" y="59"/>
                  <a:pt x="1462" y="65"/>
                  <a:pt x="1469" y="65"/>
                </a:cubicBezTo>
                <a:close/>
                <a:moveTo>
                  <a:pt x="1508" y="65"/>
                </a:moveTo>
                <a:cubicBezTo>
                  <a:pt x="1515" y="65"/>
                  <a:pt x="1521" y="59"/>
                  <a:pt x="1521" y="52"/>
                </a:cubicBezTo>
                <a:cubicBezTo>
                  <a:pt x="1521" y="45"/>
                  <a:pt x="1515" y="39"/>
                  <a:pt x="1508" y="39"/>
                </a:cubicBezTo>
                <a:cubicBezTo>
                  <a:pt x="1501" y="39"/>
                  <a:pt x="1496" y="45"/>
                  <a:pt x="1496" y="52"/>
                </a:cubicBezTo>
                <a:cubicBezTo>
                  <a:pt x="1496" y="59"/>
                  <a:pt x="1501" y="65"/>
                  <a:pt x="1508" y="65"/>
                </a:cubicBezTo>
                <a:close/>
                <a:moveTo>
                  <a:pt x="2652" y="65"/>
                </a:moveTo>
                <a:cubicBezTo>
                  <a:pt x="2659" y="65"/>
                  <a:pt x="2664" y="59"/>
                  <a:pt x="2664" y="52"/>
                </a:cubicBezTo>
                <a:cubicBezTo>
                  <a:pt x="2664" y="45"/>
                  <a:pt x="2659" y="39"/>
                  <a:pt x="2652" y="39"/>
                </a:cubicBezTo>
                <a:cubicBezTo>
                  <a:pt x="2645" y="39"/>
                  <a:pt x="2639" y="45"/>
                  <a:pt x="2639" y="52"/>
                </a:cubicBezTo>
                <a:cubicBezTo>
                  <a:pt x="2639" y="59"/>
                  <a:pt x="2645" y="65"/>
                  <a:pt x="2652" y="65"/>
                </a:cubicBezTo>
                <a:close/>
                <a:moveTo>
                  <a:pt x="641" y="102"/>
                </a:moveTo>
                <a:cubicBezTo>
                  <a:pt x="647" y="102"/>
                  <a:pt x="652" y="97"/>
                  <a:pt x="652" y="92"/>
                </a:cubicBezTo>
                <a:cubicBezTo>
                  <a:pt x="652" y="86"/>
                  <a:pt x="647" y="81"/>
                  <a:pt x="641" y="81"/>
                </a:cubicBezTo>
                <a:cubicBezTo>
                  <a:pt x="635" y="81"/>
                  <a:pt x="630" y="86"/>
                  <a:pt x="630" y="92"/>
                </a:cubicBezTo>
                <a:cubicBezTo>
                  <a:pt x="630" y="97"/>
                  <a:pt x="635" y="102"/>
                  <a:pt x="641" y="102"/>
                </a:cubicBezTo>
                <a:close/>
                <a:moveTo>
                  <a:pt x="759" y="104"/>
                </a:moveTo>
                <a:cubicBezTo>
                  <a:pt x="766" y="104"/>
                  <a:pt x="772" y="99"/>
                  <a:pt x="772" y="92"/>
                </a:cubicBezTo>
                <a:cubicBezTo>
                  <a:pt x="772" y="84"/>
                  <a:pt x="766" y="79"/>
                  <a:pt x="759" y="79"/>
                </a:cubicBezTo>
                <a:cubicBezTo>
                  <a:pt x="752" y="79"/>
                  <a:pt x="746" y="84"/>
                  <a:pt x="746" y="92"/>
                </a:cubicBezTo>
                <a:cubicBezTo>
                  <a:pt x="746" y="99"/>
                  <a:pt x="752" y="104"/>
                  <a:pt x="759" y="104"/>
                </a:cubicBezTo>
                <a:close/>
                <a:moveTo>
                  <a:pt x="799" y="104"/>
                </a:moveTo>
                <a:cubicBezTo>
                  <a:pt x="806" y="104"/>
                  <a:pt x="811" y="99"/>
                  <a:pt x="811" y="92"/>
                </a:cubicBezTo>
                <a:cubicBezTo>
                  <a:pt x="811" y="84"/>
                  <a:pt x="806" y="79"/>
                  <a:pt x="799" y="79"/>
                </a:cubicBezTo>
                <a:cubicBezTo>
                  <a:pt x="792" y="79"/>
                  <a:pt x="786" y="84"/>
                  <a:pt x="786" y="92"/>
                </a:cubicBezTo>
                <a:cubicBezTo>
                  <a:pt x="786" y="99"/>
                  <a:pt x="792" y="104"/>
                  <a:pt x="799" y="104"/>
                </a:cubicBezTo>
                <a:close/>
                <a:moveTo>
                  <a:pt x="838" y="104"/>
                </a:moveTo>
                <a:cubicBezTo>
                  <a:pt x="845" y="104"/>
                  <a:pt x="851" y="99"/>
                  <a:pt x="851" y="92"/>
                </a:cubicBezTo>
                <a:cubicBezTo>
                  <a:pt x="851" y="84"/>
                  <a:pt x="845" y="79"/>
                  <a:pt x="838" y="79"/>
                </a:cubicBezTo>
                <a:cubicBezTo>
                  <a:pt x="831" y="79"/>
                  <a:pt x="825" y="84"/>
                  <a:pt x="825" y="92"/>
                </a:cubicBezTo>
                <a:cubicBezTo>
                  <a:pt x="825" y="99"/>
                  <a:pt x="831" y="104"/>
                  <a:pt x="838" y="104"/>
                </a:cubicBezTo>
                <a:close/>
                <a:moveTo>
                  <a:pt x="878" y="104"/>
                </a:moveTo>
                <a:cubicBezTo>
                  <a:pt x="885" y="104"/>
                  <a:pt x="890" y="99"/>
                  <a:pt x="890" y="92"/>
                </a:cubicBezTo>
                <a:cubicBezTo>
                  <a:pt x="890" y="84"/>
                  <a:pt x="885" y="79"/>
                  <a:pt x="878" y="79"/>
                </a:cubicBezTo>
                <a:cubicBezTo>
                  <a:pt x="870" y="79"/>
                  <a:pt x="865" y="84"/>
                  <a:pt x="865" y="92"/>
                </a:cubicBezTo>
                <a:cubicBezTo>
                  <a:pt x="865" y="99"/>
                  <a:pt x="870" y="104"/>
                  <a:pt x="878" y="104"/>
                </a:cubicBezTo>
                <a:close/>
                <a:moveTo>
                  <a:pt x="917" y="104"/>
                </a:moveTo>
                <a:cubicBezTo>
                  <a:pt x="924" y="104"/>
                  <a:pt x="930" y="99"/>
                  <a:pt x="930" y="92"/>
                </a:cubicBezTo>
                <a:cubicBezTo>
                  <a:pt x="930" y="84"/>
                  <a:pt x="924" y="79"/>
                  <a:pt x="917" y="79"/>
                </a:cubicBezTo>
                <a:cubicBezTo>
                  <a:pt x="910" y="79"/>
                  <a:pt x="904" y="84"/>
                  <a:pt x="904" y="92"/>
                </a:cubicBezTo>
                <a:cubicBezTo>
                  <a:pt x="904" y="99"/>
                  <a:pt x="910" y="104"/>
                  <a:pt x="917" y="104"/>
                </a:cubicBezTo>
                <a:close/>
                <a:moveTo>
                  <a:pt x="996" y="104"/>
                </a:moveTo>
                <a:cubicBezTo>
                  <a:pt x="1003" y="104"/>
                  <a:pt x="1009" y="99"/>
                  <a:pt x="1009" y="92"/>
                </a:cubicBezTo>
                <a:cubicBezTo>
                  <a:pt x="1009" y="84"/>
                  <a:pt x="1003" y="79"/>
                  <a:pt x="996" y="79"/>
                </a:cubicBezTo>
                <a:cubicBezTo>
                  <a:pt x="989" y="79"/>
                  <a:pt x="983" y="84"/>
                  <a:pt x="983" y="92"/>
                </a:cubicBezTo>
                <a:cubicBezTo>
                  <a:pt x="983" y="99"/>
                  <a:pt x="989" y="104"/>
                  <a:pt x="996" y="104"/>
                </a:cubicBezTo>
                <a:close/>
                <a:moveTo>
                  <a:pt x="1035" y="104"/>
                </a:moveTo>
                <a:cubicBezTo>
                  <a:pt x="1042" y="104"/>
                  <a:pt x="1048" y="99"/>
                  <a:pt x="1048" y="92"/>
                </a:cubicBezTo>
                <a:cubicBezTo>
                  <a:pt x="1048" y="84"/>
                  <a:pt x="1042" y="79"/>
                  <a:pt x="1035" y="79"/>
                </a:cubicBezTo>
                <a:cubicBezTo>
                  <a:pt x="1028" y="79"/>
                  <a:pt x="1022" y="84"/>
                  <a:pt x="1022" y="92"/>
                </a:cubicBezTo>
                <a:cubicBezTo>
                  <a:pt x="1022" y="99"/>
                  <a:pt x="1028" y="104"/>
                  <a:pt x="1035" y="104"/>
                </a:cubicBezTo>
                <a:close/>
                <a:moveTo>
                  <a:pt x="1075" y="104"/>
                </a:moveTo>
                <a:cubicBezTo>
                  <a:pt x="1082" y="104"/>
                  <a:pt x="1087" y="99"/>
                  <a:pt x="1087" y="92"/>
                </a:cubicBezTo>
                <a:cubicBezTo>
                  <a:pt x="1087" y="84"/>
                  <a:pt x="1082" y="79"/>
                  <a:pt x="1075" y="79"/>
                </a:cubicBezTo>
                <a:cubicBezTo>
                  <a:pt x="1068" y="79"/>
                  <a:pt x="1062" y="84"/>
                  <a:pt x="1062" y="92"/>
                </a:cubicBezTo>
                <a:cubicBezTo>
                  <a:pt x="1062" y="99"/>
                  <a:pt x="1068" y="104"/>
                  <a:pt x="1075" y="104"/>
                </a:cubicBezTo>
                <a:close/>
                <a:moveTo>
                  <a:pt x="1114" y="104"/>
                </a:moveTo>
                <a:cubicBezTo>
                  <a:pt x="1121" y="104"/>
                  <a:pt x="1127" y="99"/>
                  <a:pt x="1127" y="92"/>
                </a:cubicBezTo>
                <a:cubicBezTo>
                  <a:pt x="1127" y="84"/>
                  <a:pt x="1121" y="79"/>
                  <a:pt x="1114" y="79"/>
                </a:cubicBezTo>
                <a:cubicBezTo>
                  <a:pt x="1107" y="79"/>
                  <a:pt x="1101" y="84"/>
                  <a:pt x="1101" y="92"/>
                </a:cubicBezTo>
                <a:cubicBezTo>
                  <a:pt x="1101" y="99"/>
                  <a:pt x="1107" y="104"/>
                  <a:pt x="1114" y="104"/>
                </a:cubicBezTo>
                <a:close/>
                <a:moveTo>
                  <a:pt x="1153" y="104"/>
                </a:moveTo>
                <a:cubicBezTo>
                  <a:pt x="1161" y="104"/>
                  <a:pt x="1166" y="99"/>
                  <a:pt x="1166" y="92"/>
                </a:cubicBezTo>
                <a:cubicBezTo>
                  <a:pt x="1166" y="84"/>
                  <a:pt x="1161" y="79"/>
                  <a:pt x="1153" y="79"/>
                </a:cubicBezTo>
                <a:cubicBezTo>
                  <a:pt x="1146" y="79"/>
                  <a:pt x="1141" y="84"/>
                  <a:pt x="1141" y="92"/>
                </a:cubicBezTo>
                <a:cubicBezTo>
                  <a:pt x="1141" y="99"/>
                  <a:pt x="1146" y="104"/>
                  <a:pt x="1153" y="104"/>
                </a:cubicBezTo>
                <a:close/>
                <a:moveTo>
                  <a:pt x="1193" y="104"/>
                </a:moveTo>
                <a:cubicBezTo>
                  <a:pt x="1200" y="104"/>
                  <a:pt x="1206" y="99"/>
                  <a:pt x="1206" y="92"/>
                </a:cubicBezTo>
                <a:cubicBezTo>
                  <a:pt x="1206" y="84"/>
                  <a:pt x="1200" y="79"/>
                  <a:pt x="1193" y="79"/>
                </a:cubicBezTo>
                <a:cubicBezTo>
                  <a:pt x="1186" y="79"/>
                  <a:pt x="1180" y="84"/>
                  <a:pt x="1180" y="92"/>
                </a:cubicBezTo>
                <a:cubicBezTo>
                  <a:pt x="1180" y="99"/>
                  <a:pt x="1186" y="104"/>
                  <a:pt x="1193" y="104"/>
                </a:cubicBezTo>
                <a:close/>
                <a:moveTo>
                  <a:pt x="1232" y="104"/>
                </a:moveTo>
                <a:cubicBezTo>
                  <a:pt x="1239" y="104"/>
                  <a:pt x="1245" y="99"/>
                  <a:pt x="1245" y="92"/>
                </a:cubicBezTo>
                <a:cubicBezTo>
                  <a:pt x="1245" y="84"/>
                  <a:pt x="1239" y="79"/>
                  <a:pt x="1232" y="79"/>
                </a:cubicBezTo>
                <a:cubicBezTo>
                  <a:pt x="1225" y="79"/>
                  <a:pt x="1220" y="84"/>
                  <a:pt x="1220" y="92"/>
                </a:cubicBezTo>
                <a:cubicBezTo>
                  <a:pt x="1220" y="99"/>
                  <a:pt x="1225" y="104"/>
                  <a:pt x="1232" y="104"/>
                </a:cubicBezTo>
                <a:close/>
                <a:moveTo>
                  <a:pt x="1272" y="104"/>
                </a:moveTo>
                <a:cubicBezTo>
                  <a:pt x="1279" y="104"/>
                  <a:pt x="1285" y="99"/>
                  <a:pt x="1285" y="92"/>
                </a:cubicBezTo>
                <a:cubicBezTo>
                  <a:pt x="1285" y="84"/>
                  <a:pt x="1279" y="79"/>
                  <a:pt x="1272" y="79"/>
                </a:cubicBezTo>
                <a:cubicBezTo>
                  <a:pt x="1265" y="79"/>
                  <a:pt x="1259" y="84"/>
                  <a:pt x="1259" y="92"/>
                </a:cubicBezTo>
                <a:cubicBezTo>
                  <a:pt x="1259" y="99"/>
                  <a:pt x="1265" y="104"/>
                  <a:pt x="1272" y="104"/>
                </a:cubicBezTo>
                <a:close/>
                <a:moveTo>
                  <a:pt x="1311" y="104"/>
                </a:moveTo>
                <a:cubicBezTo>
                  <a:pt x="1318" y="104"/>
                  <a:pt x="1324" y="99"/>
                  <a:pt x="1324" y="92"/>
                </a:cubicBezTo>
                <a:cubicBezTo>
                  <a:pt x="1324" y="84"/>
                  <a:pt x="1318" y="79"/>
                  <a:pt x="1311" y="79"/>
                </a:cubicBezTo>
                <a:cubicBezTo>
                  <a:pt x="1304" y="79"/>
                  <a:pt x="1298" y="84"/>
                  <a:pt x="1298" y="92"/>
                </a:cubicBezTo>
                <a:cubicBezTo>
                  <a:pt x="1298" y="99"/>
                  <a:pt x="1304" y="104"/>
                  <a:pt x="1311" y="104"/>
                </a:cubicBezTo>
                <a:close/>
                <a:moveTo>
                  <a:pt x="1351" y="104"/>
                </a:moveTo>
                <a:cubicBezTo>
                  <a:pt x="1358" y="104"/>
                  <a:pt x="1363" y="99"/>
                  <a:pt x="1363" y="92"/>
                </a:cubicBezTo>
                <a:cubicBezTo>
                  <a:pt x="1363" y="84"/>
                  <a:pt x="1358" y="79"/>
                  <a:pt x="1351" y="79"/>
                </a:cubicBezTo>
                <a:cubicBezTo>
                  <a:pt x="1344" y="79"/>
                  <a:pt x="1338" y="84"/>
                  <a:pt x="1338" y="92"/>
                </a:cubicBezTo>
                <a:cubicBezTo>
                  <a:pt x="1338" y="99"/>
                  <a:pt x="1344" y="104"/>
                  <a:pt x="1351" y="104"/>
                </a:cubicBezTo>
                <a:close/>
                <a:moveTo>
                  <a:pt x="1390" y="104"/>
                </a:moveTo>
                <a:cubicBezTo>
                  <a:pt x="1397" y="104"/>
                  <a:pt x="1403" y="99"/>
                  <a:pt x="1403" y="92"/>
                </a:cubicBezTo>
                <a:cubicBezTo>
                  <a:pt x="1403" y="84"/>
                  <a:pt x="1397" y="79"/>
                  <a:pt x="1390" y="79"/>
                </a:cubicBezTo>
                <a:cubicBezTo>
                  <a:pt x="1383" y="79"/>
                  <a:pt x="1377" y="84"/>
                  <a:pt x="1377" y="92"/>
                </a:cubicBezTo>
                <a:cubicBezTo>
                  <a:pt x="1377" y="99"/>
                  <a:pt x="1383" y="104"/>
                  <a:pt x="1390" y="104"/>
                </a:cubicBezTo>
                <a:close/>
                <a:moveTo>
                  <a:pt x="1429" y="104"/>
                </a:moveTo>
                <a:cubicBezTo>
                  <a:pt x="1437" y="104"/>
                  <a:pt x="1442" y="99"/>
                  <a:pt x="1442" y="92"/>
                </a:cubicBezTo>
                <a:cubicBezTo>
                  <a:pt x="1442" y="84"/>
                  <a:pt x="1437" y="79"/>
                  <a:pt x="1429" y="79"/>
                </a:cubicBezTo>
                <a:cubicBezTo>
                  <a:pt x="1422" y="79"/>
                  <a:pt x="1417" y="84"/>
                  <a:pt x="1417" y="92"/>
                </a:cubicBezTo>
                <a:cubicBezTo>
                  <a:pt x="1417" y="99"/>
                  <a:pt x="1422" y="104"/>
                  <a:pt x="1429" y="104"/>
                </a:cubicBezTo>
                <a:close/>
                <a:moveTo>
                  <a:pt x="1469" y="104"/>
                </a:moveTo>
                <a:cubicBezTo>
                  <a:pt x="1476" y="104"/>
                  <a:pt x="1482" y="99"/>
                  <a:pt x="1482" y="92"/>
                </a:cubicBezTo>
                <a:cubicBezTo>
                  <a:pt x="1482" y="84"/>
                  <a:pt x="1476" y="79"/>
                  <a:pt x="1469" y="79"/>
                </a:cubicBezTo>
                <a:cubicBezTo>
                  <a:pt x="1462" y="79"/>
                  <a:pt x="1456" y="84"/>
                  <a:pt x="1456" y="92"/>
                </a:cubicBezTo>
                <a:cubicBezTo>
                  <a:pt x="1456" y="99"/>
                  <a:pt x="1462" y="104"/>
                  <a:pt x="1469" y="104"/>
                </a:cubicBezTo>
                <a:close/>
                <a:moveTo>
                  <a:pt x="1824" y="104"/>
                </a:moveTo>
                <a:cubicBezTo>
                  <a:pt x="1831" y="104"/>
                  <a:pt x="1836" y="99"/>
                  <a:pt x="1836" y="92"/>
                </a:cubicBezTo>
                <a:cubicBezTo>
                  <a:pt x="1836" y="84"/>
                  <a:pt x="1831" y="79"/>
                  <a:pt x="1824" y="79"/>
                </a:cubicBezTo>
                <a:cubicBezTo>
                  <a:pt x="1817" y="79"/>
                  <a:pt x="1811" y="84"/>
                  <a:pt x="1811" y="92"/>
                </a:cubicBezTo>
                <a:cubicBezTo>
                  <a:pt x="1811" y="99"/>
                  <a:pt x="1817" y="104"/>
                  <a:pt x="1824" y="104"/>
                </a:cubicBezTo>
                <a:close/>
                <a:moveTo>
                  <a:pt x="1863" y="104"/>
                </a:moveTo>
                <a:cubicBezTo>
                  <a:pt x="1870" y="104"/>
                  <a:pt x="1876" y="99"/>
                  <a:pt x="1876" y="92"/>
                </a:cubicBezTo>
                <a:cubicBezTo>
                  <a:pt x="1876" y="84"/>
                  <a:pt x="1870" y="79"/>
                  <a:pt x="1863" y="79"/>
                </a:cubicBezTo>
                <a:cubicBezTo>
                  <a:pt x="1856" y="79"/>
                  <a:pt x="1850" y="84"/>
                  <a:pt x="1850" y="92"/>
                </a:cubicBezTo>
                <a:cubicBezTo>
                  <a:pt x="1850" y="99"/>
                  <a:pt x="1856" y="104"/>
                  <a:pt x="1863" y="104"/>
                </a:cubicBezTo>
                <a:close/>
                <a:moveTo>
                  <a:pt x="1903" y="104"/>
                </a:moveTo>
                <a:cubicBezTo>
                  <a:pt x="1910" y="104"/>
                  <a:pt x="1915" y="99"/>
                  <a:pt x="1915" y="92"/>
                </a:cubicBezTo>
                <a:cubicBezTo>
                  <a:pt x="1915" y="84"/>
                  <a:pt x="1910" y="79"/>
                  <a:pt x="1903" y="79"/>
                </a:cubicBezTo>
                <a:cubicBezTo>
                  <a:pt x="1896" y="79"/>
                  <a:pt x="1890" y="84"/>
                  <a:pt x="1890" y="92"/>
                </a:cubicBezTo>
                <a:cubicBezTo>
                  <a:pt x="1890" y="99"/>
                  <a:pt x="1896" y="104"/>
                  <a:pt x="1903" y="104"/>
                </a:cubicBezTo>
                <a:close/>
                <a:moveTo>
                  <a:pt x="2691" y="101"/>
                </a:moveTo>
                <a:cubicBezTo>
                  <a:pt x="2696" y="101"/>
                  <a:pt x="2700" y="97"/>
                  <a:pt x="2700" y="92"/>
                </a:cubicBezTo>
                <a:cubicBezTo>
                  <a:pt x="2700" y="86"/>
                  <a:pt x="2696" y="82"/>
                  <a:pt x="2691" y="82"/>
                </a:cubicBezTo>
                <a:cubicBezTo>
                  <a:pt x="2686" y="82"/>
                  <a:pt x="2682" y="86"/>
                  <a:pt x="2682" y="92"/>
                </a:cubicBezTo>
                <a:cubicBezTo>
                  <a:pt x="2682" y="97"/>
                  <a:pt x="2686" y="101"/>
                  <a:pt x="2691" y="101"/>
                </a:cubicBezTo>
                <a:close/>
                <a:moveTo>
                  <a:pt x="2730" y="104"/>
                </a:moveTo>
                <a:cubicBezTo>
                  <a:pt x="2737" y="104"/>
                  <a:pt x="2743" y="99"/>
                  <a:pt x="2743" y="92"/>
                </a:cubicBezTo>
                <a:cubicBezTo>
                  <a:pt x="2743" y="84"/>
                  <a:pt x="2737" y="79"/>
                  <a:pt x="2730" y="79"/>
                </a:cubicBezTo>
                <a:cubicBezTo>
                  <a:pt x="2723" y="79"/>
                  <a:pt x="2718" y="84"/>
                  <a:pt x="2718" y="92"/>
                </a:cubicBezTo>
                <a:cubicBezTo>
                  <a:pt x="2718" y="99"/>
                  <a:pt x="2723" y="104"/>
                  <a:pt x="2730" y="104"/>
                </a:cubicBezTo>
                <a:close/>
                <a:moveTo>
                  <a:pt x="483" y="144"/>
                </a:moveTo>
                <a:cubicBezTo>
                  <a:pt x="490" y="144"/>
                  <a:pt x="496" y="138"/>
                  <a:pt x="496" y="131"/>
                </a:cubicBezTo>
                <a:cubicBezTo>
                  <a:pt x="496" y="124"/>
                  <a:pt x="490" y="118"/>
                  <a:pt x="483" y="118"/>
                </a:cubicBezTo>
                <a:cubicBezTo>
                  <a:pt x="476" y="118"/>
                  <a:pt x="471" y="124"/>
                  <a:pt x="471" y="131"/>
                </a:cubicBezTo>
                <a:cubicBezTo>
                  <a:pt x="471" y="138"/>
                  <a:pt x="476" y="144"/>
                  <a:pt x="483" y="144"/>
                </a:cubicBezTo>
                <a:close/>
                <a:moveTo>
                  <a:pt x="720" y="144"/>
                </a:moveTo>
                <a:cubicBezTo>
                  <a:pt x="727" y="144"/>
                  <a:pt x="733" y="138"/>
                  <a:pt x="733" y="131"/>
                </a:cubicBezTo>
                <a:cubicBezTo>
                  <a:pt x="733" y="124"/>
                  <a:pt x="727" y="118"/>
                  <a:pt x="720" y="118"/>
                </a:cubicBezTo>
                <a:cubicBezTo>
                  <a:pt x="713" y="118"/>
                  <a:pt x="707" y="124"/>
                  <a:pt x="707" y="131"/>
                </a:cubicBezTo>
                <a:cubicBezTo>
                  <a:pt x="707" y="138"/>
                  <a:pt x="713" y="144"/>
                  <a:pt x="720" y="144"/>
                </a:cubicBezTo>
                <a:close/>
                <a:moveTo>
                  <a:pt x="799" y="118"/>
                </a:moveTo>
                <a:cubicBezTo>
                  <a:pt x="792" y="118"/>
                  <a:pt x="786" y="124"/>
                  <a:pt x="786" y="131"/>
                </a:cubicBezTo>
                <a:cubicBezTo>
                  <a:pt x="786" y="138"/>
                  <a:pt x="792" y="144"/>
                  <a:pt x="799" y="144"/>
                </a:cubicBezTo>
                <a:cubicBezTo>
                  <a:pt x="806" y="144"/>
                  <a:pt x="811" y="138"/>
                  <a:pt x="811" y="131"/>
                </a:cubicBezTo>
                <a:cubicBezTo>
                  <a:pt x="811" y="124"/>
                  <a:pt x="806" y="118"/>
                  <a:pt x="799" y="118"/>
                </a:cubicBezTo>
                <a:close/>
                <a:moveTo>
                  <a:pt x="838" y="144"/>
                </a:moveTo>
                <a:cubicBezTo>
                  <a:pt x="845" y="144"/>
                  <a:pt x="851" y="138"/>
                  <a:pt x="851" y="131"/>
                </a:cubicBezTo>
                <a:cubicBezTo>
                  <a:pt x="851" y="124"/>
                  <a:pt x="845" y="118"/>
                  <a:pt x="838" y="118"/>
                </a:cubicBezTo>
                <a:cubicBezTo>
                  <a:pt x="831" y="118"/>
                  <a:pt x="825" y="124"/>
                  <a:pt x="825" y="131"/>
                </a:cubicBezTo>
                <a:cubicBezTo>
                  <a:pt x="825" y="138"/>
                  <a:pt x="831" y="144"/>
                  <a:pt x="838" y="144"/>
                </a:cubicBezTo>
                <a:close/>
                <a:moveTo>
                  <a:pt x="878" y="144"/>
                </a:moveTo>
                <a:cubicBezTo>
                  <a:pt x="885" y="144"/>
                  <a:pt x="890" y="138"/>
                  <a:pt x="890" y="131"/>
                </a:cubicBezTo>
                <a:cubicBezTo>
                  <a:pt x="890" y="124"/>
                  <a:pt x="885" y="118"/>
                  <a:pt x="878" y="118"/>
                </a:cubicBezTo>
                <a:cubicBezTo>
                  <a:pt x="870" y="118"/>
                  <a:pt x="865" y="124"/>
                  <a:pt x="865" y="131"/>
                </a:cubicBezTo>
                <a:cubicBezTo>
                  <a:pt x="865" y="138"/>
                  <a:pt x="870" y="144"/>
                  <a:pt x="878" y="144"/>
                </a:cubicBezTo>
                <a:close/>
                <a:moveTo>
                  <a:pt x="1009" y="131"/>
                </a:moveTo>
                <a:cubicBezTo>
                  <a:pt x="1009" y="124"/>
                  <a:pt x="1003" y="118"/>
                  <a:pt x="996" y="118"/>
                </a:cubicBezTo>
                <a:cubicBezTo>
                  <a:pt x="989" y="118"/>
                  <a:pt x="983" y="124"/>
                  <a:pt x="983" y="131"/>
                </a:cubicBezTo>
                <a:cubicBezTo>
                  <a:pt x="983" y="138"/>
                  <a:pt x="989" y="144"/>
                  <a:pt x="996" y="144"/>
                </a:cubicBezTo>
                <a:cubicBezTo>
                  <a:pt x="1003" y="144"/>
                  <a:pt x="1009" y="138"/>
                  <a:pt x="1009" y="131"/>
                </a:cubicBezTo>
                <a:close/>
                <a:moveTo>
                  <a:pt x="1035" y="144"/>
                </a:moveTo>
                <a:cubicBezTo>
                  <a:pt x="1042" y="144"/>
                  <a:pt x="1048" y="138"/>
                  <a:pt x="1048" y="131"/>
                </a:cubicBezTo>
                <a:cubicBezTo>
                  <a:pt x="1048" y="124"/>
                  <a:pt x="1042" y="118"/>
                  <a:pt x="1035" y="118"/>
                </a:cubicBezTo>
                <a:cubicBezTo>
                  <a:pt x="1028" y="118"/>
                  <a:pt x="1022" y="124"/>
                  <a:pt x="1022" y="131"/>
                </a:cubicBezTo>
                <a:cubicBezTo>
                  <a:pt x="1022" y="138"/>
                  <a:pt x="1028" y="144"/>
                  <a:pt x="1035" y="144"/>
                </a:cubicBezTo>
                <a:close/>
                <a:moveTo>
                  <a:pt x="1075" y="144"/>
                </a:moveTo>
                <a:cubicBezTo>
                  <a:pt x="1082" y="144"/>
                  <a:pt x="1087" y="138"/>
                  <a:pt x="1087" y="131"/>
                </a:cubicBezTo>
                <a:cubicBezTo>
                  <a:pt x="1087" y="124"/>
                  <a:pt x="1082" y="118"/>
                  <a:pt x="1075" y="118"/>
                </a:cubicBezTo>
                <a:cubicBezTo>
                  <a:pt x="1068" y="118"/>
                  <a:pt x="1062" y="124"/>
                  <a:pt x="1062" y="131"/>
                </a:cubicBezTo>
                <a:cubicBezTo>
                  <a:pt x="1062" y="138"/>
                  <a:pt x="1068" y="144"/>
                  <a:pt x="1075" y="144"/>
                </a:cubicBezTo>
                <a:close/>
                <a:moveTo>
                  <a:pt x="1114" y="144"/>
                </a:moveTo>
                <a:cubicBezTo>
                  <a:pt x="1121" y="144"/>
                  <a:pt x="1127" y="138"/>
                  <a:pt x="1127" y="131"/>
                </a:cubicBezTo>
                <a:cubicBezTo>
                  <a:pt x="1127" y="124"/>
                  <a:pt x="1121" y="118"/>
                  <a:pt x="1114" y="118"/>
                </a:cubicBezTo>
                <a:cubicBezTo>
                  <a:pt x="1107" y="118"/>
                  <a:pt x="1101" y="124"/>
                  <a:pt x="1101" y="131"/>
                </a:cubicBezTo>
                <a:cubicBezTo>
                  <a:pt x="1101" y="138"/>
                  <a:pt x="1107" y="144"/>
                  <a:pt x="1114" y="144"/>
                </a:cubicBezTo>
                <a:close/>
                <a:moveTo>
                  <a:pt x="1153" y="144"/>
                </a:moveTo>
                <a:cubicBezTo>
                  <a:pt x="1161" y="144"/>
                  <a:pt x="1166" y="138"/>
                  <a:pt x="1166" y="131"/>
                </a:cubicBezTo>
                <a:cubicBezTo>
                  <a:pt x="1166" y="124"/>
                  <a:pt x="1161" y="118"/>
                  <a:pt x="1153" y="118"/>
                </a:cubicBezTo>
                <a:cubicBezTo>
                  <a:pt x="1146" y="118"/>
                  <a:pt x="1141" y="124"/>
                  <a:pt x="1141" y="131"/>
                </a:cubicBezTo>
                <a:cubicBezTo>
                  <a:pt x="1141" y="138"/>
                  <a:pt x="1146" y="144"/>
                  <a:pt x="1153" y="144"/>
                </a:cubicBezTo>
                <a:close/>
                <a:moveTo>
                  <a:pt x="1193" y="118"/>
                </a:moveTo>
                <a:cubicBezTo>
                  <a:pt x="1186" y="118"/>
                  <a:pt x="1180" y="124"/>
                  <a:pt x="1180" y="131"/>
                </a:cubicBezTo>
                <a:cubicBezTo>
                  <a:pt x="1180" y="138"/>
                  <a:pt x="1186" y="144"/>
                  <a:pt x="1193" y="144"/>
                </a:cubicBezTo>
                <a:cubicBezTo>
                  <a:pt x="1200" y="144"/>
                  <a:pt x="1206" y="138"/>
                  <a:pt x="1206" y="131"/>
                </a:cubicBezTo>
                <a:cubicBezTo>
                  <a:pt x="1206" y="124"/>
                  <a:pt x="1200" y="118"/>
                  <a:pt x="1193" y="118"/>
                </a:cubicBezTo>
                <a:close/>
                <a:moveTo>
                  <a:pt x="1232" y="118"/>
                </a:moveTo>
                <a:cubicBezTo>
                  <a:pt x="1225" y="118"/>
                  <a:pt x="1220" y="124"/>
                  <a:pt x="1220" y="131"/>
                </a:cubicBezTo>
                <a:cubicBezTo>
                  <a:pt x="1220" y="138"/>
                  <a:pt x="1225" y="144"/>
                  <a:pt x="1232" y="144"/>
                </a:cubicBezTo>
                <a:cubicBezTo>
                  <a:pt x="1239" y="144"/>
                  <a:pt x="1245" y="138"/>
                  <a:pt x="1245" y="131"/>
                </a:cubicBezTo>
                <a:cubicBezTo>
                  <a:pt x="1245" y="124"/>
                  <a:pt x="1239" y="118"/>
                  <a:pt x="1232" y="118"/>
                </a:cubicBezTo>
                <a:close/>
                <a:moveTo>
                  <a:pt x="1272" y="118"/>
                </a:moveTo>
                <a:cubicBezTo>
                  <a:pt x="1265" y="118"/>
                  <a:pt x="1259" y="124"/>
                  <a:pt x="1259" y="131"/>
                </a:cubicBezTo>
                <a:cubicBezTo>
                  <a:pt x="1259" y="138"/>
                  <a:pt x="1265" y="144"/>
                  <a:pt x="1272" y="144"/>
                </a:cubicBezTo>
                <a:cubicBezTo>
                  <a:pt x="1279" y="144"/>
                  <a:pt x="1285" y="138"/>
                  <a:pt x="1285" y="131"/>
                </a:cubicBezTo>
                <a:cubicBezTo>
                  <a:pt x="1285" y="124"/>
                  <a:pt x="1279" y="118"/>
                  <a:pt x="1272" y="118"/>
                </a:cubicBezTo>
                <a:close/>
                <a:moveTo>
                  <a:pt x="1311" y="144"/>
                </a:moveTo>
                <a:cubicBezTo>
                  <a:pt x="1318" y="144"/>
                  <a:pt x="1324" y="138"/>
                  <a:pt x="1324" y="131"/>
                </a:cubicBezTo>
                <a:cubicBezTo>
                  <a:pt x="1324" y="124"/>
                  <a:pt x="1318" y="118"/>
                  <a:pt x="1311" y="118"/>
                </a:cubicBezTo>
                <a:cubicBezTo>
                  <a:pt x="1304" y="118"/>
                  <a:pt x="1298" y="124"/>
                  <a:pt x="1298" y="131"/>
                </a:cubicBezTo>
                <a:cubicBezTo>
                  <a:pt x="1298" y="138"/>
                  <a:pt x="1304" y="144"/>
                  <a:pt x="1311" y="144"/>
                </a:cubicBezTo>
                <a:close/>
                <a:moveTo>
                  <a:pt x="1351" y="144"/>
                </a:moveTo>
                <a:cubicBezTo>
                  <a:pt x="1358" y="144"/>
                  <a:pt x="1363" y="138"/>
                  <a:pt x="1363" y="131"/>
                </a:cubicBezTo>
                <a:cubicBezTo>
                  <a:pt x="1363" y="124"/>
                  <a:pt x="1358" y="118"/>
                  <a:pt x="1351" y="118"/>
                </a:cubicBezTo>
                <a:cubicBezTo>
                  <a:pt x="1344" y="118"/>
                  <a:pt x="1338" y="124"/>
                  <a:pt x="1338" y="131"/>
                </a:cubicBezTo>
                <a:cubicBezTo>
                  <a:pt x="1338" y="138"/>
                  <a:pt x="1344" y="144"/>
                  <a:pt x="1351" y="144"/>
                </a:cubicBezTo>
                <a:close/>
                <a:moveTo>
                  <a:pt x="1390" y="144"/>
                </a:moveTo>
                <a:cubicBezTo>
                  <a:pt x="1397" y="144"/>
                  <a:pt x="1403" y="138"/>
                  <a:pt x="1403" y="131"/>
                </a:cubicBezTo>
                <a:cubicBezTo>
                  <a:pt x="1403" y="124"/>
                  <a:pt x="1397" y="118"/>
                  <a:pt x="1390" y="118"/>
                </a:cubicBezTo>
                <a:cubicBezTo>
                  <a:pt x="1383" y="118"/>
                  <a:pt x="1377" y="124"/>
                  <a:pt x="1377" y="131"/>
                </a:cubicBezTo>
                <a:cubicBezTo>
                  <a:pt x="1377" y="138"/>
                  <a:pt x="1383" y="144"/>
                  <a:pt x="1390" y="144"/>
                </a:cubicBezTo>
                <a:close/>
                <a:moveTo>
                  <a:pt x="1429" y="144"/>
                </a:moveTo>
                <a:cubicBezTo>
                  <a:pt x="1437" y="144"/>
                  <a:pt x="1442" y="138"/>
                  <a:pt x="1442" y="131"/>
                </a:cubicBezTo>
                <a:cubicBezTo>
                  <a:pt x="1442" y="124"/>
                  <a:pt x="1437" y="118"/>
                  <a:pt x="1429" y="118"/>
                </a:cubicBezTo>
                <a:cubicBezTo>
                  <a:pt x="1422" y="118"/>
                  <a:pt x="1417" y="124"/>
                  <a:pt x="1417" y="131"/>
                </a:cubicBezTo>
                <a:cubicBezTo>
                  <a:pt x="1417" y="138"/>
                  <a:pt x="1422" y="144"/>
                  <a:pt x="1429" y="144"/>
                </a:cubicBezTo>
                <a:close/>
                <a:moveTo>
                  <a:pt x="1469" y="118"/>
                </a:moveTo>
                <a:cubicBezTo>
                  <a:pt x="1462" y="118"/>
                  <a:pt x="1456" y="124"/>
                  <a:pt x="1456" y="131"/>
                </a:cubicBezTo>
                <a:cubicBezTo>
                  <a:pt x="1456" y="138"/>
                  <a:pt x="1462" y="144"/>
                  <a:pt x="1469" y="144"/>
                </a:cubicBezTo>
                <a:cubicBezTo>
                  <a:pt x="1476" y="144"/>
                  <a:pt x="1482" y="138"/>
                  <a:pt x="1482" y="131"/>
                </a:cubicBezTo>
                <a:cubicBezTo>
                  <a:pt x="1482" y="124"/>
                  <a:pt x="1476" y="118"/>
                  <a:pt x="1469" y="118"/>
                </a:cubicBezTo>
                <a:close/>
                <a:moveTo>
                  <a:pt x="1508" y="144"/>
                </a:moveTo>
                <a:cubicBezTo>
                  <a:pt x="1515" y="144"/>
                  <a:pt x="1521" y="138"/>
                  <a:pt x="1521" y="131"/>
                </a:cubicBezTo>
                <a:cubicBezTo>
                  <a:pt x="1521" y="124"/>
                  <a:pt x="1515" y="118"/>
                  <a:pt x="1508" y="118"/>
                </a:cubicBezTo>
                <a:cubicBezTo>
                  <a:pt x="1501" y="118"/>
                  <a:pt x="1496" y="124"/>
                  <a:pt x="1496" y="131"/>
                </a:cubicBezTo>
                <a:cubicBezTo>
                  <a:pt x="1496" y="138"/>
                  <a:pt x="1501" y="144"/>
                  <a:pt x="1508" y="144"/>
                </a:cubicBezTo>
                <a:close/>
                <a:moveTo>
                  <a:pt x="1876" y="131"/>
                </a:moveTo>
                <a:cubicBezTo>
                  <a:pt x="1876" y="124"/>
                  <a:pt x="1870" y="118"/>
                  <a:pt x="1863" y="118"/>
                </a:cubicBezTo>
                <a:cubicBezTo>
                  <a:pt x="1856" y="118"/>
                  <a:pt x="1850" y="124"/>
                  <a:pt x="1850" y="131"/>
                </a:cubicBezTo>
                <a:cubicBezTo>
                  <a:pt x="1850" y="138"/>
                  <a:pt x="1856" y="144"/>
                  <a:pt x="1863" y="144"/>
                </a:cubicBezTo>
                <a:cubicBezTo>
                  <a:pt x="1870" y="144"/>
                  <a:pt x="1876" y="138"/>
                  <a:pt x="1876" y="131"/>
                </a:cubicBezTo>
                <a:close/>
                <a:moveTo>
                  <a:pt x="2730" y="144"/>
                </a:moveTo>
                <a:cubicBezTo>
                  <a:pt x="2738" y="144"/>
                  <a:pt x="2743" y="138"/>
                  <a:pt x="2743" y="131"/>
                </a:cubicBezTo>
                <a:cubicBezTo>
                  <a:pt x="2743" y="124"/>
                  <a:pt x="2738" y="118"/>
                  <a:pt x="2730" y="118"/>
                </a:cubicBezTo>
                <a:cubicBezTo>
                  <a:pt x="2723" y="118"/>
                  <a:pt x="2718" y="124"/>
                  <a:pt x="2718" y="131"/>
                </a:cubicBezTo>
                <a:cubicBezTo>
                  <a:pt x="2718" y="138"/>
                  <a:pt x="2723" y="144"/>
                  <a:pt x="2730" y="144"/>
                </a:cubicBezTo>
                <a:close/>
                <a:moveTo>
                  <a:pt x="2770" y="141"/>
                </a:moveTo>
                <a:cubicBezTo>
                  <a:pt x="2775" y="141"/>
                  <a:pt x="2780" y="136"/>
                  <a:pt x="2780" y="131"/>
                </a:cubicBezTo>
                <a:cubicBezTo>
                  <a:pt x="2780" y="125"/>
                  <a:pt x="2775" y="121"/>
                  <a:pt x="2770" y="121"/>
                </a:cubicBezTo>
                <a:cubicBezTo>
                  <a:pt x="2764" y="121"/>
                  <a:pt x="2760" y="125"/>
                  <a:pt x="2760" y="131"/>
                </a:cubicBezTo>
                <a:cubicBezTo>
                  <a:pt x="2760" y="136"/>
                  <a:pt x="2764" y="141"/>
                  <a:pt x="2770" y="141"/>
                </a:cubicBezTo>
                <a:close/>
                <a:moveTo>
                  <a:pt x="523" y="183"/>
                </a:moveTo>
                <a:cubicBezTo>
                  <a:pt x="530" y="183"/>
                  <a:pt x="535" y="177"/>
                  <a:pt x="535" y="170"/>
                </a:cubicBezTo>
                <a:cubicBezTo>
                  <a:pt x="535" y="163"/>
                  <a:pt x="530" y="158"/>
                  <a:pt x="523" y="158"/>
                </a:cubicBezTo>
                <a:cubicBezTo>
                  <a:pt x="516" y="158"/>
                  <a:pt x="510" y="163"/>
                  <a:pt x="510" y="170"/>
                </a:cubicBezTo>
                <a:cubicBezTo>
                  <a:pt x="510" y="177"/>
                  <a:pt x="516" y="183"/>
                  <a:pt x="523" y="183"/>
                </a:cubicBezTo>
                <a:close/>
                <a:moveTo>
                  <a:pt x="602" y="183"/>
                </a:moveTo>
                <a:cubicBezTo>
                  <a:pt x="609" y="183"/>
                  <a:pt x="614" y="177"/>
                  <a:pt x="614" y="170"/>
                </a:cubicBezTo>
                <a:cubicBezTo>
                  <a:pt x="614" y="163"/>
                  <a:pt x="609" y="158"/>
                  <a:pt x="602" y="158"/>
                </a:cubicBezTo>
                <a:cubicBezTo>
                  <a:pt x="595" y="158"/>
                  <a:pt x="589" y="163"/>
                  <a:pt x="589" y="170"/>
                </a:cubicBezTo>
                <a:cubicBezTo>
                  <a:pt x="589" y="177"/>
                  <a:pt x="595" y="183"/>
                  <a:pt x="602" y="183"/>
                </a:cubicBezTo>
                <a:close/>
                <a:moveTo>
                  <a:pt x="641" y="183"/>
                </a:moveTo>
                <a:cubicBezTo>
                  <a:pt x="648" y="183"/>
                  <a:pt x="654" y="177"/>
                  <a:pt x="654" y="170"/>
                </a:cubicBezTo>
                <a:cubicBezTo>
                  <a:pt x="654" y="163"/>
                  <a:pt x="648" y="158"/>
                  <a:pt x="641" y="158"/>
                </a:cubicBezTo>
                <a:cubicBezTo>
                  <a:pt x="634" y="158"/>
                  <a:pt x="628" y="163"/>
                  <a:pt x="628" y="170"/>
                </a:cubicBezTo>
                <a:cubicBezTo>
                  <a:pt x="628" y="177"/>
                  <a:pt x="634" y="183"/>
                  <a:pt x="641" y="183"/>
                </a:cubicBezTo>
                <a:close/>
                <a:moveTo>
                  <a:pt x="680" y="183"/>
                </a:moveTo>
                <a:cubicBezTo>
                  <a:pt x="687" y="183"/>
                  <a:pt x="693" y="177"/>
                  <a:pt x="693" y="170"/>
                </a:cubicBezTo>
                <a:cubicBezTo>
                  <a:pt x="693" y="163"/>
                  <a:pt x="687" y="158"/>
                  <a:pt x="680" y="158"/>
                </a:cubicBezTo>
                <a:cubicBezTo>
                  <a:pt x="673" y="158"/>
                  <a:pt x="668" y="163"/>
                  <a:pt x="668" y="170"/>
                </a:cubicBezTo>
                <a:cubicBezTo>
                  <a:pt x="668" y="177"/>
                  <a:pt x="673" y="183"/>
                  <a:pt x="680" y="183"/>
                </a:cubicBezTo>
                <a:close/>
                <a:moveTo>
                  <a:pt x="720" y="183"/>
                </a:moveTo>
                <a:cubicBezTo>
                  <a:pt x="727" y="183"/>
                  <a:pt x="733" y="177"/>
                  <a:pt x="733" y="170"/>
                </a:cubicBezTo>
                <a:cubicBezTo>
                  <a:pt x="733" y="163"/>
                  <a:pt x="727" y="158"/>
                  <a:pt x="720" y="158"/>
                </a:cubicBezTo>
                <a:cubicBezTo>
                  <a:pt x="713" y="158"/>
                  <a:pt x="707" y="163"/>
                  <a:pt x="707" y="170"/>
                </a:cubicBezTo>
                <a:cubicBezTo>
                  <a:pt x="707" y="177"/>
                  <a:pt x="713" y="183"/>
                  <a:pt x="720" y="183"/>
                </a:cubicBezTo>
                <a:close/>
                <a:moveTo>
                  <a:pt x="799" y="183"/>
                </a:moveTo>
                <a:cubicBezTo>
                  <a:pt x="806" y="183"/>
                  <a:pt x="811" y="177"/>
                  <a:pt x="811" y="170"/>
                </a:cubicBezTo>
                <a:cubicBezTo>
                  <a:pt x="811" y="163"/>
                  <a:pt x="806" y="158"/>
                  <a:pt x="799" y="158"/>
                </a:cubicBezTo>
                <a:cubicBezTo>
                  <a:pt x="792" y="158"/>
                  <a:pt x="786" y="163"/>
                  <a:pt x="786" y="170"/>
                </a:cubicBezTo>
                <a:cubicBezTo>
                  <a:pt x="786" y="177"/>
                  <a:pt x="792" y="183"/>
                  <a:pt x="799" y="183"/>
                </a:cubicBezTo>
                <a:close/>
                <a:moveTo>
                  <a:pt x="838" y="183"/>
                </a:moveTo>
                <a:cubicBezTo>
                  <a:pt x="845" y="183"/>
                  <a:pt x="851" y="177"/>
                  <a:pt x="851" y="170"/>
                </a:cubicBezTo>
                <a:cubicBezTo>
                  <a:pt x="851" y="163"/>
                  <a:pt x="845" y="158"/>
                  <a:pt x="838" y="158"/>
                </a:cubicBezTo>
                <a:cubicBezTo>
                  <a:pt x="831" y="158"/>
                  <a:pt x="825" y="163"/>
                  <a:pt x="825" y="170"/>
                </a:cubicBezTo>
                <a:cubicBezTo>
                  <a:pt x="825" y="177"/>
                  <a:pt x="831" y="183"/>
                  <a:pt x="838" y="183"/>
                </a:cubicBezTo>
                <a:close/>
                <a:moveTo>
                  <a:pt x="890" y="170"/>
                </a:moveTo>
                <a:cubicBezTo>
                  <a:pt x="890" y="163"/>
                  <a:pt x="885" y="158"/>
                  <a:pt x="878" y="158"/>
                </a:cubicBezTo>
                <a:cubicBezTo>
                  <a:pt x="871" y="158"/>
                  <a:pt x="865" y="163"/>
                  <a:pt x="865" y="170"/>
                </a:cubicBezTo>
                <a:cubicBezTo>
                  <a:pt x="865" y="177"/>
                  <a:pt x="871" y="183"/>
                  <a:pt x="878" y="183"/>
                </a:cubicBezTo>
                <a:cubicBezTo>
                  <a:pt x="885" y="183"/>
                  <a:pt x="890" y="177"/>
                  <a:pt x="890" y="170"/>
                </a:cubicBezTo>
                <a:close/>
                <a:moveTo>
                  <a:pt x="1114" y="183"/>
                </a:moveTo>
                <a:cubicBezTo>
                  <a:pt x="1121" y="183"/>
                  <a:pt x="1127" y="177"/>
                  <a:pt x="1127" y="170"/>
                </a:cubicBezTo>
                <a:cubicBezTo>
                  <a:pt x="1127" y="163"/>
                  <a:pt x="1121" y="158"/>
                  <a:pt x="1114" y="158"/>
                </a:cubicBezTo>
                <a:cubicBezTo>
                  <a:pt x="1107" y="158"/>
                  <a:pt x="1101" y="163"/>
                  <a:pt x="1101" y="170"/>
                </a:cubicBezTo>
                <a:cubicBezTo>
                  <a:pt x="1101" y="177"/>
                  <a:pt x="1107" y="183"/>
                  <a:pt x="1114" y="183"/>
                </a:cubicBezTo>
                <a:close/>
                <a:moveTo>
                  <a:pt x="1153" y="183"/>
                </a:moveTo>
                <a:cubicBezTo>
                  <a:pt x="1161" y="183"/>
                  <a:pt x="1166" y="177"/>
                  <a:pt x="1166" y="170"/>
                </a:cubicBezTo>
                <a:cubicBezTo>
                  <a:pt x="1166" y="163"/>
                  <a:pt x="1161" y="158"/>
                  <a:pt x="1153" y="158"/>
                </a:cubicBezTo>
                <a:cubicBezTo>
                  <a:pt x="1146" y="158"/>
                  <a:pt x="1141" y="163"/>
                  <a:pt x="1141" y="170"/>
                </a:cubicBezTo>
                <a:cubicBezTo>
                  <a:pt x="1141" y="177"/>
                  <a:pt x="1146" y="183"/>
                  <a:pt x="1153" y="183"/>
                </a:cubicBezTo>
                <a:close/>
                <a:moveTo>
                  <a:pt x="1193" y="183"/>
                </a:moveTo>
                <a:cubicBezTo>
                  <a:pt x="1200" y="183"/>
                  <a:pt x="1206" y="177"/>
                  <a:pt x="1206" y="170"/>
                </a:cubicBezTo>
                <a:cubicBezTo>
                  <a:pt x="1206" y="163"/>
                  <a:pt x="1200" y="158"/>
                  <a:pt x="1193" y="158"/>
                </a:cubicBezTo>
                <a:cubicBezTo>
                  <a:pt x="1186" y="158"/>
                  <a:pt x="1180" y="163"/>
                  <a:pt x="1180" y="170"/>
                </a:cubicBezTo>
                <a:cubicBezTo>
                  <a:pt x="1180" y="177"/>
                  <a:pt x="1186" y="183"/>
                  <a:pt x="1193" y="183"/>
                </a:cubicBezTo>
                <a:close/>
                <a:moveTo>
                  <a:pt x="1232" y="183"/>
                </a:moveTo>
                <a:cubicBezTo>
                  <a:pt x="1239" y="183"/>
                  <a:pt x="1245" y="177"/>
                  <a:pt x="1245" y="170"/>
                </a:cubicBezTo>
                <a:cubicBezTo>
                  <a:pt x="1245" y="163"/>
                  <a:pt x="1239" y="158"/>
                  <a:pt x="1232" y="158"/>
                </a:cubicBezTo>
                <a:cubicBezTo>
                  <a:pt x="1225" y="158"/>
                  <a:pt x="1220" y="163"/>
                  <a:pt x="1220" y="170"/>
                </a:cubicBezTo>
                <a:cubicBezTo>
                  <a:pt x="1220" y="177"/>
                  <a:pt x="1225" y="183"/>
                  <a:pt x="1232" y="183"/>
                </a:cubicBezTo>
                <a:close/>
                <a:moveTo>
                  <a:pt x="1272" y="183"/>
                </a:moveTo>
                <a:cubicBezTo>
                  <a:pt x="1279" y="183"/>
                  <a:pt x="1285" y="177"/>
                  <a:pt x="1285" y="170"/>
                </a:cubicBezTo>
                <a:cubicBezTo>
                  <a:pt x="1285" y="163"/>
                  <a:pt x="1279" y="158"/>
                  <a:pt x="1272" y="158"/>
                </a:cubicBezTo>
                <a:cubicBezTo>
                  <a:pt x="1265" y="158"/>
                  <a:pt x="1259" y="163"/>
                  <a:pt x="1259" y="170"/>
                </a:cubicBezTo>
                <a:cubicBezTo>
                  <a:pt x="1259" y="177"/>
                  <a:pt x="1265" y="183"/>
                  <a:pt x="1272" y="183"/>
                </a:cubicBezTo>
                <a:close/>
                <a:moveTo>
                  <a:pt x="1311" y="183"/>
                </a:moveTo>
                <a:cubicBezTo>
                  <a:pt x="1318" y="183"/>
                  <a:pt x="1324" y="177"/>
                  <a:pt x="1324" y="170"/>
                </a:cubicBezTo>
                <a:cubicBezTo>
                  <a:pt x="1324" y="163"/>
                  <a:pt x="1318" y="158"/>
                  <a:pt x="1311" y="158"/>
                </a:cubicBezTo>
                <a:cubicBezTo>
                  <a:pt x="1304" y="158"/>
                  <a:pt x="1298" y="163"/>
                  <a:pt x="1298" y="170"/>
                </a:cubicBezTo>
                <a:cubicBezTo>
                  <a:pt x="1298" y="177"/>
                  <a:pt x="1304" y="183"/>
                  <a:pt x="1311" y="183"/>
                </a:cubicBezTo>
                <a:close/>
                <a:moveTo>
                  <a:pt x="1351" y="183"/>
                </a:moveTo>
                <a:cubicBezTo>
                  <a:pt x="1358" y="183"/>
                  <a:pt x="1363" y="177"/>
                  <a:pt x="1363" y="170"/>
                </a:cubicBezTo>
                <a:cubicBezTo>
                  <a:pt x="1363" y="163"/>
                  <a:pt x="1358" y="158"/>
                  <a:pt x="1351" y="158"/>
                </a:cubicBezTo>
                <a:cubicBezTo>
                  <a:pt x="1344" y="158"/>
                  <a:pt x="1338" y="163"/>
                  <a:pt x="1338" y="170"/>
                </a:cubicBezTo>
                <a:cubicBezTo>
                  <a:pt x="1338" y="177"/>
                  <a:pt x="1344" y="183"/>
                  <a:pt x="1351" y="183"/>
                </a:cubicBezTo>
                <a:close/>
                <a:moveTo>
                  <a:pt x="1390" y="183"/>
                </a:moveTo>
                <a:cubicBezTo>
                  <a:pt x="1397" y="183"/>
                  <a:pt x="1403" y="177"/>
                  <a:pt x="1403" y="170"/>
                </a:cubicBezTo>
                <a:cubicBezTo>
                  <a:pt x="1403" y="163"/>
                  <a:pt x="1397" y="158"/>
                  <a:pt x="1390" y="158"/>
                </a:cubicBezTo>
                <a:cubicBezTo>
                  <a:pt x="1383" y="158"/>
                  <a:pt x="1377" y="163"/>
                  <a:pt x="1377" y="170"/>
                </a:cubicBezTo>
                <a:cubicBezTo>
                  <a:pt x="1377" y="177"/>
                  <a:pt x="1383" y="183"/>
                  <a:pt x="1390" y="183"/>
                </a:cubicBezTo>
                <a:close/>
                <a:moveTo>
                  <a:pt x="1429" y="183"/>
                </a:moveTo>
                <a:cubicBezTo>
                  <a:pt x="1437" y="183"/>
                  <a:pt x="1442" y="177"/>
                  <a:pt x="1442" y="170"/>
                </a:cubicBezTo>
                <a:cubicBezTo>
                  <a:pt x="1442" y="163"/>
                  <a:pt x="1437" y="158"/>
                  <a:pt x="1429" y="158"/>
                </a:cubicBezTo>
                <a:cubicBezTo>
                  <a:pt x="1422" y="158"/>
                  <a:pt x="1417" y="163"/>
                  <a:pt x="1417" y="170"/>
                </a:cubicBezTo>
                <a:cubicBezTo>
                  <a:pt x="1417" y="177"/>
                  <a:pt x="1422" y="183"/>
                  <a:pt x="1429" y="183"/>
                </a:cubicBezTo>
                <a:close/>
                <a:moveTo>
                  <a:pt x="1469" y="183"/>
                </a:moveTo>
                <a:cubicBezTo>
                  <a:pt x="1476" y="183"/>
                  <a:pt x="1482" y="177"/>
                  <a:pt x="1482" y="170"/>
                </a:cubicBezTo>
                <a:cubicBezTo>
                  <a:pt x="1482" y="163"/>
                  <a:pt x="1476" y="158"/>
                  <a:pt x="1469" y="158"/>
                </a:cubicBezTo>
                <a:cubicBezTo>
                  <a:pt x="1462" y="158"/>
                  <a:pt x="1456" y="163"/>
                  <a:pt x="1456" y="170"/>
                </a:cubicBezTo>
                <a:cubicBezTo>
                  <a:pt x="1456" y="177"/>
                  <a:pt x="1462" y="183"/>
                  <a:pt x="1469" y="183"/>
                </a:cubicBezTo>
                <a:close/>
                <a:moveTo>
                  <a:pt x="1508" y="158"/>
                </a:moveTo>
                <a:cubicBezTo>
                  <a:pt x="1501" y="158"/>
                  <a:pt x="1496" y="163"/>
                  <a:pt x="1496" y="170"/>
                </a:cubicBezTo>
                <a:cubicBezTo>
                  <a:pt x="1496" y="177"/>
                  <a:pt x="1501" y="183"/>
                  <a:pt x="1508" y="183"/>
                </a:cubicBezTo>
                <a:cubicBezTo>
                  <a:pt x="1515" y="183"/>
                  <a:pt x="1521" y="177"/>
                  <a:pt x="1521" y="170"/>
                </a:cubicBezTo>
                <a:cubicBezTo>
                  <a:pt x="1521" y="163"/>
                  <a:pt x="1515" y="158"/>
                  <a:pt x="1508" y="158"/>
                </a:cubicBezTo>
                <a:close/>
                <a:moveTo>
                  <a:pt x="2297" y="183"/>
                </a:moveTo>
                <a:cubicBezTo>
                  <a:pt x="2304" y="183"/>
                  <a:pt x="2310" y="177"/>
                  <a:pt x="2310" y="170"/>
                </a:cubicBezTo>
                <a:cubicBezTo>
                  <a:pt x="2310" y="163"/>
                  <a:pt x="2304" y="158"/>
                  <a:pt x="2297" y="158"/>
                </a:cubicBezTo>
                <a:cubicBezTo>
                  <a:pt x="2290" y="158"/>
                  <a:pt x="2284" y="163"/>
                  <a:pt x="2284" y="170"/>
                </a:cubicBezTo>
                <a:cubicBezTo>
                  <a:pt x="2284" y="177"/>
                  <a:pt x="2290" y="183"/>
                  <a:pt x="2297" y="183"/>
                </a:cubicBezTo>
                <a:close/>
                <a:moveTo>
                  <a:pt x="2612" y="183"/>
                </a:moveTo>
                <a:cubicBezTo>
                  <a:pt x="2619" y="183"/>
                  <a:pt x="2625" y="177"/>
                  <a:pt x="2625" y="170"/>
                </a:cubicBezTo>
                <a:cubicBezTo>
                  <a:pt x="2625" y="163"/>
                  <a:pt x="2619" y="158"/>
                  <a:pt x="2612" y="158"/>
                </a:cubicBezTo>
                <a:cubicBezTo>
                  <a:pt x="2605" y="158"/>
                  <a:pt x="2599" y="163"/>
                  <a:pt x="2599" y="170"/>
                </a:cubicBezTo>
                <a:cubicBezTo>
                  <a:pt x="2599" y="177"/>
                  <a:pt x="2605" y="183"/>
                  <a:pt x="2612" y="183"/>
                </a:cubicBezTo>
                <a:close/>
                <a:moveTo>
                  <a:pt x="2652" y="158"/>
                </a:moveTo>
                <a:cubicBezTo>
                  <a:pt x="2645" y="158"/>
                  <a:pt x="2639" y="163"/>
                  <a:pt x="2639" y="170"/>
                </a:cubicBezTo>
                <a:cubicBezTo>
                  <a:pt x="2639" y="177"/>
                  <a:pt x="2645" y="183"/>
                  <a:pt x="2652" y="183"/>
                </a:cubicBezTo>
                <a:cubicBezTo>
                  <a:pt x="2659" y="183"/>
                  <a:pt x="2664" y="177"/>
                  <a:pt x="2664" y="170"/>
                </a:cubicBezTo>
                <a:cubicBezTo>
                  <a:pt x="2664" y="163"/>
                  <a:pt x="2659" y="158"/>
                  <a:pt x="2652" y="158"/>
                </a:cubicBezTo>
                <a:close/>
                <a:moveTo>
                  <a:pt x="2691" y="183"/>
                </a:moveTo>
                <a:cubicBezTo>
                  <a:pt x="2698" y="183"/>
                  <a:pt x="2704" y="177"/>
                  <a:pt x="2704" y="170"/>
                </a:cubicBezTo>
                <a:cubicBezTo>
                  <a:pt x="2704" y="163"/>
                  <a:pt x="2698" y="158"/>
                  <a:pt x="2691" y="158"/>
                </a:cubicBezTo>
                <a:cubicBezTo>
                  <a:pt x="2684" y="158"/>
                  <a:pt x="2678" y="163"/>
                  <a:pt x="2678" y="170"/>
                </a:cubicBezTo>
                <a:cubicBezTo>
                  <a:pt x="2678" y="177"/>
                  <a:pt x="2684" y="183"/>
                  <a:pt x="2691" y="183"/>
                </a:cubicBezTo>
                <a:close/>
                <a:moveTo>
                  <a:pt x="2730" y="183"/>
                </a:moveTo>
                <a:cubicBezTo>
                  <a:pt x="2738" y="183"/>
                  <a:pt x="2743" y="177"/>
                  <a:pt x="2743" y="170"/>
                </a:cubicBezTo>
                <a:cubicBezTo>
                  <a:pt x="2743" y="163"/>
                  <a:pt x="2738" y="158"/>
                  <a:pt x="2730" y="158"/>
                </a:cubicBezTo>
                <a:cubicBezTo>
                  <a:pt x="2723" y="158"/>
                  <a:pt x="2718" y="163"/>
                  <a:pt x="2718" y="170"/>
                </a:cubicBezTo>
                <a:cubicBezTo>
                  <a:pt x="2718" y="177"/>
                  <a:pt x="2723" y="183"/>
                  <a:pt x="2730" y="183"/>
                </a:cubicBezTo>
                <a:close/>
                <a:moveTo>
                  <a:pt x="2770" y="183"/>
                </a:moveTo>
                <a:cubicBezTo>
                  <a:pt x="2777" y="183"/>
                  <a:pt x="2783" y="177"/>
                  <a:pt x="2783" y="170"/>
                </a:cubicBezTo>
                <a:cubicBezTo>
                  <a:pt x="2783" y="163"/>
                  <a:pt x="2777" y="158"/>
                  <a:pt x="2770" y="158"/>
                </a:cubicBezTo>
                <a:cubicBezTo>
                  <a:pt x="2763" y="158"/>
                  <a:pt x="2757" y="163"/>
                  <a:pt x="2757" y="170"/>
                </a:cubicBezTo>
                <a:cubicBezTo>
                  <a:pt x="2757" y="177"/>
                  <a:pt x="2763" y="183"/>
                  <a:pt x="2770" y="183"/>
                </a:cubicBezTo>
                <a:close/>
                <a:moveTo>
                  <a:pt x="2809" y="183"/>
                </a:moveTo>
                <a:cubicBezTo>
                  <a:pt x="2816" y="183"/>
                  <a:pt x="2822" y="177"/>
                  <a:pt x="2822" y="170"/>
                </a:cubicBezTo>
                <a:cubicBezTo>
                  <a:pt x="2822" y="163"/>
                  <a:pt x="2816" y="158"/>
                  <a:pt x="2809" y="158"/>
                </a:cubicBezTo>
                <a:cubicBezTo>
                  <a:pt x="2802" y="158"/>
                  <a:pt x="2797" y="163"/>
                  <a:pt x="2797" y="170"/>
                </a:cubicBezTo>
                <a:cubicBezTo>
                  <a:pt x="2797" y="177"/>
                  <a:pt x="2802" y="183"/>
                  <a:pt x="2809" y="183"/>
                </a:cubicBezTo>
                <a:close/>
                <a:moveTo>
                  <a:pt x="3125" y="183"/>
                </a:moveTo>
                <a:cubicBezTo>
                  <a:pt x="3132" y="183"/>
                  <a:pt x="3137" y="177"/>
                  <a:pt x="3137" y="170"/>
                </a:cubicBezTo>
                <a:cubicBezTo>
                  <a:pt x="3137" y="163"/>
                  <a:pt x="3132" y="158"/>
                  <a:pt x="3125" y="158"/>
                </a:cubicBezTo>
                <a:cubicBezTo>
                  <a:pt x="3118" y="158"/>
                  <a:pt x="3112" y="163"/>
                  <a:pt x="3112" y="170"/>
                </a:cubicBezTo>
                <a:cubicBezTo>
                  <a:pt x="3112" y="177"/>
                  <a:pt x="3118" y="183"/>
                  <a:pt x="3125" y="183"/>
                </a:cubicBezTo>
                <a:close/>
                <a:moveTo>
                  <a:pt x="3204" y="183"/>
                </a:moveTo>
                <a:cubicBezTo>
                  <a:pt x="3211" y="183"/>
                  <a:pt x="3216" y="177"/>
                  <a:pt x="3216" y="170"/>
                </a:cubicBezTo>
                <a:cubicBezTo>
                  <a:pt x="3216" y="163"/>
                  <a:pt x="3211" y="158"/>
                  <a:pt x="3204" y="158"/>
                </a:cubicBezTo>
                <a:cubicBezTo>
                  <a:pt x="3197" y="158"/>
                  <a:pt x="3191" y="163"/>
                  <a:pt x="3191" y="170"/>
                </a:cubicBezTo>
                <a:cubicBezTo>
                  <a:pt x="3191" y="177"/>
                  <a:pt x="3197" y="183"/>
                  <a:pt x="3204" y="183"/>
                </a:cubicBezTo>
                <a:close/>
                <a:moveTo>
                  <a:pt x="444" y="223"/>
                </a:moveTo>
                <a:cubicBezTo>
                  <a:pt x="451" y="223"/>
                  <a:pt x="457" y="217"/>
                  <a:pt x="457" y="210"/>
                </a:cubicBezTo>
                <a:cubicBezTo>
                  <a:pt x="457" y="203"/>
                  <a:pt x="451" y="197"/>
                  <a:pt x="444" y="197"/>
                </a:cubicBezTo>
                <a:cubicBezTo>
                  <a:pt x="437" y="197"/>
                  <a:pt x="431" y="203"/>
                  <a:pt x="431" y="210"/>
                </a:cubicBezTo>
                <a:cubicBezTo>
                  <a:pt x="431" y="217"/>
                  <a:pt x="437" y="223"/>
                  <a:pt x="444" y="223"/>
                </a:cubicBezTo>
                <a:close/>
                <a:moveTo>
                  <a:pt x="483" y="223"/>
                </a:moveTo>
                <a:cubicBezTo>
                  <a:pt x="490" y="223"/>
                  <a:pt x="496" y="217"/>
                  <a:pt x="496" y="210"/>
                </a:cubicBezTo>
                <a:cubicBezTo>
                  <a:pt x="496" y="203"/>
                  <a:pt x="490" y="197"/>
                  <a:pt x="483" y="197"/>
                </a:cubicBezTo>
                <a:cubicBezTo>
                  <a:pt x="476" y="197"/>
                  <a:pt x="471" y="203"/>
                  <a:pt x="471" y="210"/>
                </a:cubicBezTo>
                <a:cubicBezTo>
                  <a:pt x="471" y="217"/>
                  <a:pt x="476" y="223"/>
                  <a:pt x="483" y="223"/>
                </a:cubicBezTo>
                <a:close/>
                <a:moveTo>
                  <a:pt x="523" y="223"/>
                </a:moveTo>
                <a:cubicBezTo>
                  <a:pt x="530" y="223"/>
                  <a:pt x="535" y="217"/>
                  <a:pt x="535" y="210"/>
                </a:cubicBezTo>
                <a:cubicBezTo>
                  <a:pt x="535" y="203"/>
                  <a:pt x="530" y="197"/>
                  <a:pt x="523" y="197"/>
                </a:cubicBezTo>
                <a:cubicBezTo>
                  <a:pt x="516" y="197"/>
                  <a:pt x="510" y="203"/>
                  <a:pt x="510" y="210"/>
                </a:cubicBezTo>
                <a:cubicBezTo>
                  <a:pt x="510" y="217"/>
                  <a:pt x="516" y="223"/>
                  <a:pt x="523" y="223"/>
                </a:cubicBezTo>
                <a:close/>
                <a:moveTo>
                  <a:pt x="602" y="223"/>
                </a:moveTo>
                <a:cubicBezTo>
                  <a:pt x="609" y="223"/>
                  <a:pt x="614" y="217"/>
                  <a:pt x="614" y="210"/>
                </a:cubicBezTo>
                <a:cubicBezTo>
                  <a:pt x="614" y="203"/>
                  <a:pt x="609" y="197"/>
                  <a:pt x="602" y="197"/>
                </a:cubicBezTo>
                <a:cubicBezTo>
                  <a:pt x="595" y="197"/>
                  <a:pt x="589" y="203"/>
                  <a:pt x="589" y="210"/>
                </a:cubicBezTo>
                <a:cubicBezTo>
                  <a:pt x="589" y="217"/>
                  <a:pt x="595" y="223"/>
                  <a:pt x="602" y="223"/>
                </a:cubicBezTo>
                <a:close/>
                <a:moveTo>
                  <a:pt x="680" y="223"/>
                </a:moveTo>
                <a:cubicBezTo>
                  <a:pt x="687" y="223"/>
                  <a:pt x="693" y="217"/>
                  <a:pt x="693" y="210"/>
                </a:cubicBezTo>
                <a:cubicBezTo>
                  <a:pt x="693" y="203"/>
                  <a:pt x="687" y="197"/>
                  <a:pt x="680" y="197"/>
                </a:cubicBezTo>
                <a:cubicBezTo>
                  <a:pt x="673" y="197"/>
                  <a:pt x="668" y="203"/>
                  <a:pt x="668" y="210"/>
                </a:cubicBezTo>
                <a:cubicBezTo>
                  <a:pt x="668" y="217"/>
                  <a:pt x="673" y="223"/>
                  <a:pt x="680" y="223"/>
                </a:cubicBezTo>
                <a:close/>
                <a:moveTo>
                  <a:pt x="747" y="210"/>
                </a:moveTo>
                <a:cubicBezTo>
                  <a:pt x="747" y="217"/>
                  <a:pt x="752" y="223"/>
                  <a:pt x="759" y="223"/>
                </a:cubicBezTo>
                <a:cubicBezTo>
                  <a:pt x="766" y="223"/>
                  <a:pt x="772" y="217"/>
                  <a:pt x="772" y="210"/>
                </a:cubicBezTo>
                <a:cubicBezTo>
                  <a:pt x="772" y="203"/>
                  <a:pt x="766" y="197"/>
                  <a:pt x="759" y="197"/>
                </a:cubicBezTo>
                <a:cubicBezTo>
                  <a:pt x="752" y="197"/>
                  <a:pt x="747" y="203"/>
                  <a:pt x="747" y="210"/>
                </a:cubicBezTo>
                <a:close/>
                <a:moveTo>
                  <a:pt x="799" y="223"/>
                </a:moveTo>
                <a:cubicBezTo>
                  <a:pt x="806" y="223"/>
                  <a:pt x="811" y="217"/>
                  <a:pt x="811" y="210"/>
                </a:cubicBezTo>
                <a:cubicBezTo>
                  <a:pt x="811" y="203"/>
                  <a:pt x="806" y="197"/>
                  <a:pt x="799" y="197"/>
                </a:cubicBezTo>
                <a:cubicBezTo>
                  <a:pt x="792" y="197"/>
                  <a:pt x="786" y="203"/>
                  <a:pt x="786" y="210"/>
                </a:cubicBezTo>
                <a:cubicBezTo>
                  <a:pt x="786" y="217"/>
                  <a:pt x="792" y="223"/>
                  <a:pt x="799" y="223"/>
                </a:cubicBezTo>
                <a:close/>
                <a:moveTo>
                  <a:pt x="838" y="223"/>
                </a:moveTo>
                <a:cubicBezTo>
                  <a:pt x="845" y="223"/>
                  <a:pt x="851" y="217"/>
                  <a:pt x="851" y="210"/>
                </a:cubicBezTo>
                <a:cubicBezTo>
                  <a:pt x="851" y="203"/>
                  <a:pt x="845" y="197"/>
                  <a:pt x="838" y="197"/>
                </a:cubicBezTo>
                <a:cubicBezTo>
                  <a:pt x="831" y="197"/>
                  <a:pt x="825" y="203"/>
                  <a:pt x="825" y="210"/>
                </a:cubicBezTo>
                <a:cubicBezTo>
                  <a:pt x="825" y="217"/>
                  <a:pt x="831" y="223"/>
                  <a:pt x="838" y="223"/>
                </a:cubicBezTo>
                <a:close/>
                <a:moveTo>
                  <a:pt x="917" y="197"/>
                </a:moveTo>
                <a:cubicBezTo>
                  <a:pt x="910" y="197"/>
                  <a:pt x="904" y="203"/>
                  <a:pt x="904" y="210"/>
                </a:cubicBezTo>
                <a:cubicBezTo>
                  <a:pt x="904" y="217"/>
                  <a:pt x="910" y="222"/>
                  <a:pt x="917" y="222"/>
                </a:cubicBezTo>
                <a:cubicBezTo>
                  <a:pt x="924" y="222"/>
                  <a:pt x="930" y="217"/>
                  <a:pt x="930" y="210"/>
                </a:cubicBezTo>
                <a:cubicBezTo>
                  <a:pt x="930" y="203"/>
                  <a:pt x="924" y="197"/>
                  <a:pt x="917" y="197"/>
                </a:cubicBezTo>
                <a:close/>
                <a:moveTo>
                  <a:pt x="1153" y="223"/>
                </a:moveTo>
                <a:cubicBezTo>
                  <a:pt x="1161" y="223"/>
                  <a:pt x="1166" y="217"/>
                  <a:pt x="1166" y="210"/>
                </a:cubicBezTo>
                <a:cubicBezTo>
                  <a:pt x="1166" y="203"/>
                  <a:pt x="1161" y="197"/>
                  <a:pt x="1153" y="197"/>
                </a:cubicBezTo>
                <a:cubicBezTo>
                  <a:pt x="1146" y="197"/>
                  <a:pt x="1141" y="203"/>
                  <a:pt x="1141" y="210"/>
                </a:cubicBezTo>
                <a:cubicBezTo>
                  <a:pt x="1141" y="217"/>
                  <a:pt x="1146" y="223"/>
                  <a:pt x="1153" y="223"/>
                </a:cubicBezTo>
                <a:close/>
                <a:moveTo>
                  <a:pt x="1193" y="223"/>
                </a:moveTo>
                <a:cubicBezTo>
                  <a:pt x="1200" y="223"/>
                  <a:pt x="1206" y="217"/>
                  <a:pt x="1206" y="210"/>
                </a:cubicBezTo>
                <a:cubicBezTo>
                  <a:pt x="1206" y="203"/>
                  <a:pt x="1200" y="197"/>
                  <a:pt x="1193" y="197"/>
                </a:cubicBezTo>
                <a:cubicBezTo>
                  <a:pt x="1186" y="197"/>
                  <a:pt x="1180" y="203"/>
                  <a:pt x="1180" y="210"/>
                </a:cubicBezTo>
                <a:cubicBezTo>
                  <a:pt x="1180" y="217"/>
                  <a:pt x="1186" y="223"/>
                  <a:pt x="1193" y="223"/>
                </a:cubicBezTo>
                <a:close/>
                <a:moveTo>
                  <a:pt x="1232" y="223"/>
                </a:moveTo>
                <a:cubicBezTo>
                  <a:pt x="1239" y="223"/>
                  <a:pt x="1245" y="217"/>
                  <a:pt x="1245" y="210"/>
                </a:cubicBezTo>
                <a:cubicBezTo>
                  <a:pt x="1245" y="203"/>
                  <a:pt x="1239" y="197"/>
                  <a:pt x="1232" y="197"/>
                </a:cubicBezTo>
                <a:cubicBezTo>
                  <a:pt x="1225" y="197"/>
                  <a:pt x="1220" y="203"/>
                  <a:pt x="1220" y="210"/>
                </a:cubicBezTo>
                <a:cubicBezTo>
                  <a:pt x="1220" y="217"/>
                  <a:pt x="1225" y="223"/>
                  <a:pt x="1232" y="223"/>
                </a:cubicBezTo>
                <a:close/>
                <a:moveTo>
                  <a:pt x="1272" y="223"/>
                </a:moveTo>
                <a:cubicBezTo>
                  <a:pt x="1279" y="223"/>
                  <a:pt x="1285" y="217"/>
                  <a:pt x="1285" y="210"/>
                </a:cubicBezTo>
                <a:cubicBezTo>
                  <a:pt x="1285" y="203"/>
                  <a:pt x="1279" y="197"/>
                  <a:pt x="1272" y="197"/>
                </a:cubicBezTo>
                <a:cubicBezTo>
                  <a:pt x="1265" y="197"/>
                  <a:pt x="1259" y="203"/>
                  <a:pt x="1259" y="210"/>
                </a:cubicBezTo>
                <a:cubicBezTo>
                  <a:pt x="1259" y="217"/>
                  <a:pt x="1265" y="223"/>
                  <a:pt x="1272" y="223"/>
                </a:cubicBezTo>
                <a:close/>
                <a:moveTo>
                  <a:pt x="1311" y="223"/>
                </a:moveTo>
                <a:cubicBezTo>
                  <a:pt x="1318" y="223"/>
                  <a:pt x="1324" y="217"/>
                  <a:pt x="1324" y="210"/>
                </a:cubicBezTo>
                <a:cubicBezTo>
                  <a:pt x="1324" y="203"/>
                  <a:pt x="1318" y="197"/>
                  <a:pt x="1311" y="197"/>
                </a:cubicBezTo>
                <a:cubicBezTo>
                  <a:pt x="1304" y="197"/>
                  <a:pt x="1298" y="203"/>
                  <a:pt x="1298" y="210"/>
                </a:cubicBezTo>
                <a:cubicBezTo>
                  <a:pt x="1298" y="217"/>
                  <a:pt x="1304" y="223"/>
                  <a:pt x="1311" y="223"/>
                </a:cubicBezTo>
                <a:close/>
                <a:moveTo>
                  <a:pt x="1351" y="223"/>
                </a:moveTo>
                <a:cubicBezTo>
                  <a:pt x="1358" y="223"/>
                  <a:pt x="1363" y="217"/>
                  <a:pt x="1363" y="210"/>
                </a:cubicBezTo>
                <a:cubicBezTo>
                  <a:pt x="1363" y="203"/>
                  <a:pt x="1358" y="197"/>
                  <a:pt x="1351" y="197"/>
                </a:cubicBezTo>
                <a:cubicBezTo>
                  <a:pt x="1344" y="197"/>
                  <a:pt x="1338" y="203"/>
                  <a:pt x="1338" y="210"/>
                </a:cubicBezTo>
                <a:cubicBezTo>
                  <a:pt x="1338" y="217"/>
                  <a:pt x="1344" y="223"/>
                  <a:pt x="1351" y="223"/>
                </a:cubicBezTo>
                <a:close/>
                <a:moveTo>
                  <a:pt x="1390" y="223"/>
                </a:moveTo>
                <a:cubicBezTo>
                  <a:pt x="1397" y="223"/>
                  <a:pt x="1403" y="217"/>
                  <a:pt x="1403" y="210"/>
                </a:cubicBezTo>
                <a:cubicBezTo>
                  <a:pt x="1403" y="203"/>
                  <a:pt x="1397" y="197"/>
                  <a:pt x="1390" y="197"/>
                </a:cubicBezTo>
                <a:cubicBezTo>
                  <a:pt x="1383" y="197"/>
                  <a:pt x="1377" y="203"/>
                  <a:pt x="1377" y="210"/>
                </a:cubicBezTo>
                <a:cubicBezTo>
                  <a:pt x="1377" y="217"/>
                  <a:pt x="1383" y="223"/>
                  <a:pt x="1390" y="223"/>
                </a:cubicBezTo>
                <a:close/>
                <a:moveTo>
                  <a:pt x="1429" y="223"/>
                </a:moveTo>
                <a:cubicBezTo>
                  <a:pt x="1437" y="223"/>
                  <a:pt x="1442" y="217"/>
                  <a:pt x="1442" y="210"/>
                </a:cubicBezTo>
                <a:cubicBezTo>
                  <a:pt x="1442" y="203"/>
                  <a:pt x="1437" y="197"/>
                  <a:pt x="1429" y="197"/>
                </a:cubicBezTo>
                <a:cubicBezTo>
                  <a:pt x="1422" y="197"/>
                  <a:pt x="1417" y="203"/>
                  <a:pt x="1417" y="210"/>
                </a:cubicBezTo>
                <a:cubicBezTo>
                  <a:pt x="1417" y="217"/>
                  <a:pt x="1422" y="223"/>
                  <a:pt x="1429" y="223"/>
                </a:cubicBezTo>
                <a:close/>
                <a:moveTo>
                  <a:pt x="2257" y="223"/>
                </a:moveTo>
                <a:cubicBezTo>
                  <a:pt x="2264" y="223"/>
                  <a:pt x="2270" y="217"/>
                  <a:pt x="2270" y="210"/>
                </a:cubicBezTo>
                <a:cubicBezTo>
                  <a:pt x="2270" y="203"/>
                  <a:pt x="2264" y="197"/>
                  <a:pt x="2257" y="197"/>
                </a:cubicBezTo>
                <a:cubicBezTo>
                  <a:pt x="2250" y="197"/>
                  <a:pt x="2245" y="203"/>
                  <a:pt x="2245" y="210"/>
                </a:cubicBezTo>
                <a:cubicBezTo>
                  <a:pt x="2245" y="217"/>
                  <a:pt x="2250" y="223"/>
                  <a:pt x="2257" y="223"/>
                </a:cubicBezTo>
                <a:close/>
                <a:moveTo>
                  <a:pt x="2415" y="223"/>
                </a:moveTo>
                <a:cubicBezTo>
                  <a:pt x="2422" y="223"/>
                  <a:pt x="2428" y="217"/>
                  <a:pt x="2428" y="210"/>
                </a:cubicBezTo>
                <a:cubicBezTo>
                  <a:pt x="2428" y="203"/>
                  <a:pt x="2422" y="197"/>
                  <a:pt x="2415" y="197"/>
                </a:cubicBezTo>
                <a:cubicBezTo>
                  <a:pt x="2408" y="197"/>
                  <a:pt x="2402" y="203"/>
                  <a:pt x="2402" y="210"/>
                </a:cubicBezTo>
                <a:cubicBezTo>
                  <a:pt x="2402" y="217"/>
                  <a:pt x="2408" y="223"/>
                  <a:pt x="2415" y="223"/>
                </a:cubicBezTo>
                <a:close/>
                <a:moveTo>
                  <a:pt x="2454" y="218"/>
                </a:moveTo>
                <a:cubicBezTo>
                  <a:pt x="2459" y="218"/>
                  <a:pt x="2462" y="214"/>
                  <a:pt x="2462" y="210"/>
                </a:cubicBezTo>
                <a:cubicBezTo>
                  <a:pt x="2462" y="205"/>
                  <a:pt x="2459" y="202"/>
                  <a:pt x="2454" y="202"/>
                </a:cubicBezTo>
                <a:cubicBezTo>
                  <a:pt x="2450" y="202"/>
                  <a:pt x="2447" y="205"/>
                  <a:pt x="2447" y="210"/>
                </a:cubicBezTo>
                <a:cubicBezTo>
                  <a:pt x="2447" y="214"/>
                  <a:pt x="2450" y="218"/>
                  <a:pt x="2454" y="218"/>
                </a:cubicBezTo>
                <a:close/>
                <a:moveTo>
                  <a:pt x="2533" y="223"/>
                </a:moveTo>
                <a:cubicBezTo>
                  <a:pt x="2540" y="223"/>
                  <a:pt x="2546" y="217"/>
                  <a:pt x="2546" y="210"/>
                </a:cubicBezTo>
                <a:cubicBezTo>
                  <a:pt x="2546" y="203"/>
                  <a:pt x="2540" y="197"/>
                  <a:pt x="2533" y="197"/>
                </a:cubicBezTo>
                <a:cubicBezTo>
                  <a:pt x="2526" y="197"/>
                  <a:pt x="2521" y="203"/>
                  <a:pt x="2521" y="210"/>
                </a:cubicBezTo>
                <a:cubicBezTo>
                  <a:pt x="2521" y="217"/>
                  <a:pt x="2526" y="223"/>
                  <a:pt x="2533" y="223"/>
                </a:cubicBezTo>
                <a:close/>
                <a:moveTo>
                  <a:pt x="2573" y="223"/>
                </a:moveTo>
                <a:cubicBezTo>
                  <a:pt x="2580" y="223"/>
                  <a:pt x="2586" y="217"/>
                  <a:pt x="2586" y="210"/>
                </a:cubicBezTo>
                <a:cubicBezTo>
                  <a:pt x="2586" y="203"/>
                  <a:pt x="2580" y="197"/>
                  <a:pt x="2573" y="197"/>
                </a:cubicBezTo>
                <a:cubicBezTo>
                  <a:pt x="2566" y="197"/>
                  <a:pt x="2560" y="203"/>
                  <a:pt x="2560" y="210"/>
                </a:cubicBezTo>
                <a:cubicBezTo>
                  <a:pt x="2560" y="217"/>
                  <a:pt x="2566" y="223"/>
                  <a:pt x="2573" y="223"/>
                </a:cubicBezTo>
                <a:close/>
                <a:moveTo>
                  <a:pt x="2612" y="223"/>
                </a:moveTo>
                <a:cubicBezTo>
                  <a:pt x="2619" y="223"/>
                  <a:pt x="2625" y="217"/>
                  <a:pt x="2625" y="210"/>
                </a:cubicBezTo>
                <a:cubicBezTo>
                  <a:pt x="2625" y="203"/>
                  <a:pt x="2619" y="197"/>
                  <a:pt x="2612" y="197"/>
                </a:cubicBezTo>
                <a:cubicBezTo>
                  <a:pt x="2605" y="197"/>
                  <a:pt x="2599" y="203"/>
                  <a:pt x="2599" y="210"/>
                </a:cubicBezTo>
                <a:cubicBezTo>
                  <a:pt x="2599" y="217"/>
                  <a:pt x="2605" y="223"/>
                  <a:pt x="2612" y="223"/>
                </a:cubicBezTo>
                <a:close/>
                <a:moveTo>
                  <a:pt x="2639" y="210"/>
                </a:moveTo>
                <a:cubicBezTo>
                  <a:pt x="2639" y="217"/>
                  <a:pt x="2645" y="223"/>
                  <a:pt x="2652" y="223"/>
                </a:cubicBezTo>
                <a:cubicBezTo>
                  <a:pt x="2659" y="223"/>
                  <a:pt x="2664" y="217"/>
                  <a:pt x="2664" y="210"/>
                </a:cubicBezTo>
                <a:cubicBezTo>
                  <a:pt x="2664" y="203"/>
                  <a:pt x="2659" y="197"/>
                  <a:pt x="2652" y="197"/>
                </a:cubicBezTo>
                <a:cubicBezTo>
                  <a:pt x="2645" y="197"/>
                  <a:pt x="2639" y="203"/>
                  <a:pt x="2639" y="210"/>
                </a:cubicBezTo>
                <a:close/>
                <a:moveTo>
                  <a:pt x="2691" y="197"/>
                </a:moveTo>
                <a:cubicBezTo>
                  <a:pt x="2684" y="197"/>
                  <a:pt x="2678" y="203"/>
                  <a:pt x="2678" y="210"/>
                </a:cubicBezTo>
                <a:cubicBezTo>
                  <a:pt x="2678" y="217"/>
                  <a:pt x="2684" y="223"/>
                  <a:pt x="2691" y="223"/>
                </a:cubicBezTo>
                <a:cubicBezTo>
                  <a:pt x="2698" y="223"/>
                  <a:pt x="2704" y="217"/>
                  <a:pt x="2704" y="210"/>
                </a:cubicBezTo>
                <a:cubicBezTo>
                  <a:pt x="2704" y="203"/>
                  <a:pt x="2698" y="197"/>
                  <a:pt x="2691" y="197"/>
                </a:cubicBezTo>
                <a:close/>
                <a:moveTo>
                  <a:pt x="2718" y="210"/>
                </a:moveTo>
                <a:cubicBezTo>
                  <a:pt x="2718" y="217"/>
                  <a:pt x="2723" y="223"/>
                  <a:pt x="2730" y="223"/>
                </a:cubicBezTo>
                <a:cubicBezTo>
                  <a:pt x="2738" y="223"/>
                  <a:pt x="2743" y="217"/>
                  <a:pt x="2743" y="210"/>
                </a:cubicBezTo>
                <a:cubicBezTo>
                  <a:pt x="2743" y="203"/>
                  <a:pt x="2738" y="197"/>
                  <a:pt x="2730" y="197"/>
                </a:cubicBezTo>
                <a:cubicBezTo>
                  <a:pt x="2723" y="197"/>
                  <a:pt x="2718" y="203"/>
                  <a:pt x="2718" y="210"/>
                </a:cubicBezTo>
                <a:close/>
                <a:moveTo>
                  <a:pt x="2809" y="197"/>
                </a:moveTo>
                <a:cubicBezTo>
                  <a:pt x="2802" y="197"/>
                  <a:pt x="2797" y="203"/>
                  <a:pt x="2797" y="210"/>
                </a:cubicBezTo>
                <a:cubicBezTo>
                  <a:pt x="2797" y="217"/>
                  <a:pt x="2802" y="223"/>
                  <a:pt x="2809" y="223"/>
                </a:cubicBezTo>
                <a:cubicBezTo>
                  <a:pt x="2816" y="223"/>
                  <a:pt x="2822" y="217"/>
                  <a:pt x="2822" y="210"/>
                </a:cubicBezTo>
                <a:cubicBezTo>
                  <a:pt x="2822" y="203"/>
                  <a:pt x="2816" y="197"/>
                  <a:pt x="2809" y="197"/>
                </a:cubicBezTo>
                <a:close/>
                <a:moveTo>
                  <a:pt x="2849" y="223"/>
                </a:moveTo>
                <a:cubicBezTo>
                  <a:pt x="2856" y="223"/>
                  <a:pt x="2861" y="217"/>
                  <a:pt x="2861" y="210"/>
                </a:cubicBezTo>
                <a:cubicBezTo>
                  <a:pt x="2861" y="203"/>
                  <a:pt x="2856" y="197"/>
                  <a:pt x="2849" y="197"/>
                </a:cubicBezTo>
                <a:cubicBezTo>
                  <a:pt x="2842" y="197"/>
                  <a:pt x="2836" y="203"/>
                  <a:pt x="2836" y="210"/>
                </a:cubicBezTo>
                <a:cubicBezTo>
                  <a:pt x="2836" y="217"/>
                  <a:pt x="2842" y="223"/>
                  <a:pt x="2849" y="223"/>
                </a:cubicBezTo>
                <a:close/>
                <a:moveTo>
                  <a:pt x="2888" y="223"/>
                </a:moveTo>
                <a:cubicBezTo>
                  <a:pt x="2895" y="223"/>
                  <a:pt x="2901" y="217"/>
                  <a:pt x="2901" y="210"/>
                </a:cubicBezTo>
                <a:cubicBezTo>
                  <a:pt x="2901" y="203"/>
                  <a:pt x="2895" y="197"/>
                  <a:pt x="2888" y="197"/>
                </a:cubicBezTo>
                <a:cubicBezTo>
                  <a:pt x="2881" y="197"/>
                  <a:pt x="2875" y="203"/>
                  <a:pt x="2875" y="210"/>
                </a:cubicBezTo>
                <a:cubicBezTo>
                  <a:pt x="2875" y="217"/>
                  <a:pt x="2881" y="223"/>
                  <a:pt x="2888" y="223"/>
                </a:cubicBezTo>
                <a:close/>
                <a:moveTo>
                  <a:pt x="2967" y="223"/>
                </a:moveTo>
                <a:cubicBezTo>
                  <a:pt x="2974" y="223"/>
                  <a:pt x="2980" y="217"/>
                  <a:pt x="2980" y="210"/>
                </a:cubicBezTo>
                <a:cubicBezTo>
                  <a:pt x="2980" y="203"/>
                  <a:pt x="2974" y="197"/>
                  <a:pt x="2967" y="197"/>
                </a:cubicBezTo>
                <a:cubicBezTo>
                  <a:pt x="2960" y="197"/>
                  <a:pt x="2954" y="203"/>
                  <a:pt x="2954" y="210"/>
                </a:cubicBezTo>
                <a:cubicBezTo>
                  <a:pt x="2954" y="217"/>
                  <a:pt x="2960" y="223"/>
                  <a:pt x="2967" y="223"/>
                </a:cubicBezTo>
                <a:close/>
                <a:moveTo>
                  <a:pt x="523" y="262"/>
                </a:moveTo>
                <a:cubicBezTo>
                  <a:pt x="530" y="262"/>
                  <a:pt x="535" y="256"/>
                  <a:pt x="535" y="249"/>
                </a:cubicBezTo>
                <a:cubicBezTo>
                  <a:pt x="535" y="242"/>
                  <a:pt x="530" y="236"/>
                  <a:pt x="523" y="236"/>
                </a:cubicBezTo>
                <a:cubicBezTo>
                  <a:pt x="516" y="236"/>
                  <a:pt x="510" y="242"/>
                  <a:pt x="510" y="249"/>
                </a:cubicBezTo>
                <a:cubicBezTo>
                  <a:pt x="510" y="256"/>
                  <a:pt x="516" y="262"/>
                  <a:pt x="523" y="262"/>
                </a:cubicBezTo>
                <a:close/>
                <a:moveTo>
                  <a:pt x="562" y="262"/>
                </a:moveTo>
                <a:cubicBezTo>
                  <a:pt x="569" y="262"/>
                  <a:pt x="575" y="256"/>
                  <a:pt x="575" y="249"/>
                </a:cubicBezTo>
                <a:cubicBezTo>
                  <a:pt x="575" y="242"/>
                  <a:pt x="569" y="236"/>
                  <a:pt x="562" y="236"/>
                </a:cubicBezTo>
                <a:cubicBezTo>
                  <a:pt x="555" y="236"/>
                  <a:pt x="549" y="242"/>
                  <a:pt x="549" y="249"/>
                </a:cubicBezTo>
                <a:cubicBezTo>
                  <a:pt x="549" y="256"/>
                  <a:pt x="555" y="262"/>
                  <a:pt x="562" y="262"/>
                </a:cubicBezTo>
                <a:close/>
                <a:moveTo>
                  <a:pt x="602" y="262"/>
                </a:moveTo>
                <a:cubicBezTo>
                  <a:pt x="609" y="262"/>
                  <a:pt x="614" y="256"/>
                  <a:pt x="614" y="249"/>
                </a:cubicBezTo>
                <a:cubicBezTo>
                  <a:pt x="614" y="242"/>
                  <a:pt x="609" y="236"/>
                  <a:pt x="602" y="236"/>
                </a:cubicBezTo>
                <a:cubicBezTo>
                  <a:pt x="595" y="236"/>
                  <a:pt x="589" y="242"/>
                  <a:pt x="589" y="249"/>
                </a:cubicBezTo>
                <a:cubicBezTo>
                  <a:pt x="589" y="256"/>
                  <a:pt x="595" y="262"/>
                  <a:pt x="602" y="262"/>
                </a:cubicBezTo>
                <a:close/>
                <a:moveTo>
                  <a:pt x="720" y="237"/>
                </a:moveTo>
                <a:cubicBezTo>
                  <a:pt x="713" y="237"/>
                  <a:pt x="707" y="242"/>
                  <a:pt x="707" y="249"/>
                </a:cubicBezTo>
                <a:cubicBezTo>
                  <a:pt x="707" y="256"/>
                  <a:pt x="713" y="262"/>
                  <a:pt x="720" y="262"/>
                </a:cubicBezTo>
                <a:cubicBezTo>
                  <a:pt x="727" y="262"/>
                  <a:pt x="733" y="256"/>
                  <a:pt x="733" y="249"/>
                </a:cubicBezTo>
                <a:cubicBezTo>
                  <a:pt x="733" y="242"/>
                  <a:pt x="727" y="237"/>
                  <a:pt x="720" y="237"/>
                </a:cubicBezTo>
                <a:close/>
                <a:moveTo>
                  <a:pt x="803" y="249"/>
                </a:moveTo>
                <a:cubicBezTo>
                  <a:pt x="803" y="247"/>
                  <a:pt x="801" y="245"/>
                  <a:pt x="799" y="245"/>
                </a:cubicBezTo>
                <a:cubicBezTo>
                  <a:pt x="796" y="245"/>
                  <a:pt x="795" y="247"/>
                  <a:pt x="795" y="249"/>
                </a:cubicBezTo>
                <a:cubicBezTo>
                  <a:pt x="795" y="251"/>
                  <a:pt x="796" y="253"/>
                  <a:pt x="799" y="253"/>
                </a:cubicBezTo>
                <a:cubicBezTo>
                  <a:pt x="801" y="253"/>
                  <a:pt x="803" y="251"/>
                  <a:pt x="803" y="249"/>
                </a:cubicBezTo>
                <a:close/>
                <a:moveTo>
                  <a:pt x="838" y="262"/>
                </a:moveTo>
                <a:cubicBezTo>
                  <a:pt x="845" y="262"/>
                  <a:pt x="851" y="256"/>
                  <a:pt x="851" y="249"/>
                </a:cubicBezTo>
                <a:cubicBezTo>
                  <a:pt x="851" y="242"/>
                  <a:pt x="845" y="236"/>
                  <a:pt x="838" y="236"/>
                </a:cubicBezTo>
                <a:cubicBezTo>
                  <a:pt x="831" y="236"/>
                  <a:pt x="825" y="242"/>
                  <a:pt x="825" y="249"/>
                </a:cubicBezTo>
                <a:cubicBezTo>
                  <a:pt x="825" y="256"/>
                  <a:pt x="831" y="262"/>
                  <a:pt x="838" y="262"/>
                </a:cubicBezTo>
                <a:close/>
                <a:moveTo>
                  <a:pt x="878" y="262"/>
                </a:moveTo>
                <a:cubicBezTo>
                  <a:pt x="885" y="262"/>
                  <a:pt x="890" y="256"/>
                  <a:pt x="890" y="249"/>
                </a:cubicBezTo>
                <a:cubicBezTo>
                  <a:pt x="890" y="242"/>
                  <a:pt x="885" y="236"/>
                  <a:pt x="878" y="236"/>
                </a:cubicBezTo>
                <a:cubicBezTo>
                  <a:pt x="870" y="236"/>
                  <a:pt x="865" y="242"/>
                  <a:pt x="865" y="249"/>
                </a:cubicBezTo>
                <a:cubicBezTo>
                  <a:pt x="865" y="256"/>
                  <a:pt x="870" y="262"/>
                  <a:pt x="878" y="262"/>
                </a:cubicBezTo>
                <a:close/>
                <a:moveTo>
                  <a:pt x="917" y="262"/>
                </a:moveTo>
                <a:cubicBezTo>
                  <a:pt x="924" y="262"/>
                  <a:pt x="930" y="256"/>
                  <a:pt x="930" y="249"/>
                </a:cubicBezTo>
                <a:cubicBezTo>
                  <a:pt x="930" y="242"/>
                  <a:pt x="924" y="236"/>
                  <a:pt x="917" y="236"/>
                </a:cubicBezTo>
                <a:cubicBezTo>
                  <a:pt x="910" y="236"/>
                  <a:pt x="904" y="242"/>
                  <a:pt x="904" y="249"/>
                </a:cubicBezTo>
                <a:cubicBezTo>
                  <a:pt x="904" y="256"/>
                  <a:pt x="910" y="262"/>
                  <a:pt x="917" y="262"/>
                </a:cubicBezTo>
                <a:close/>
                <a:moveTo>
                  <a:pt x="956" y="237"/>
                </a:moveTo>
                <a:cubicBezTo>
                  <a:pt x="949" y="237"/>
                  <a:pt x="944" y="242"/>
                  <a:pt x="944" y="249"/>
                </a:cubicBezTo>
                <a:cubicBezTo>
                  <a:pt x="944" y="256"/>
                  <a:pt x="949" y="262"/>
                  <a:pt x="956" y="262"/>
                </a:cubicBezTo>
                <a:cubicBezTo>
                  <a:pt x="963" y="262"/>
                  <a:pt x="969" y="256"/>
                  <a:pt x="969" y="249"/>
                </a:cubicBezTo>
                <a:cubicBezTo>
                  <a:pt x="969" y="242"/>
                  <a:pt x="963" y="237"/>
                  <a:pt x="956" y="237"/>
                </a:cubicBezTo>
                <a:close/>
                <a:moveTo>
                  <a:pt x="1193" y="262"/>
                </a:moveTo>
                <a:cubicBezTo>
                  <a:pt x="1200" y="262"/>
                  <a:pt x="1206" y="256"/>
                  <a:pt x="1206" y="249"/>
                </a:cubicBezTo>
                <a:cubicBezTo>
                  <a:pt x="1206" y="242"/>
                  <a:pt x="1200" y="236"/>
                  <a:pt x="1193" y="236"/>
                </a:cubicBezTo>
                <a:cubicBezTo>
                  <a:pt x="1186" y="236"/>
                  <a:pt x="1180" y="242"/>
                  <a:pt x="1180" y="249"/>
                </a:cubicBezTo>
                <a:cubicBezTo>
                  <a:pt x="1180" y="256"/>
                  <a:pt x="1186" y="262"/>
                  <a:pt x="1193" y="262"/>
                </a:cubicBezTo>
                <a:close/>
                <a:moveTo>
                  <a:pt x="1232" y="262"/>
                </a:moveTo>
                <a:cubicBezTo>
                  <a:pt x="1239" y="262"/>
                  <a:pt x="1245" y="256"/>
                  <a:pt x="1245" y="249"/>
                </a:cubicBezTo>
                <a:cubicBezTo>
                  <a:pt x="1245" y="242"/>
                  <a:pt x="1239" y="236"/>
                  <a:pt x="1232" y="236"/>
                </a:cubicBezTo>
                <a:cubicBezTo>
                  <a:pt x="1225" y="236"/>
                  <a:pt x="1220" y="242"/>
                  <a:pt x="1220" y="249"/>
                </a:cubicBezTo>
                <a:cubicBezTo>
                  <a:pt x="1220" y="256"/>
                  <a:pt x="1225" y="262"/>
                  <a:pt x="1232" y="262"/>
                </a:cubicBezTo>
                <a:close/>
                <a:moveTo>
                  <a:pt x="1272" y="262"/>
                </a:moveTo>
                <a:cubicBezTo>
                  <a:pt x="1279" y="262"/>
                  <a:pt x="1285" y="256"/>
                  <a:pt x="1285" y="249"/>
                </a:cubicBezTo>
                <a:cubicBezTo>
                  <a:pt x="1285" y="242"/>
                  <a:pt x="1279" y="236"/>
                  <a:pt x="1272" y="236"/>
                </a:cubicBezTo>
                <a:cubicBezTo>
                  <a:pt x="1265" y="236"/>
                  <a:pt x="1259" y="242"/>
                  <a:pt x="1259" y="249"/>
                </a:cubicBezTo>
                <a:cubicBezTo>
                  <a:pt x="1259" y="256"/>
                  <a:pt x="1265" y="262"/>
                  <a:pt x="1272" y="262"/>
                </a:cubicBezTo>
                <a:close/>
                <a:moveTo>
                  <a:pt x="1311" y="262"/>
                </a:moveTo>
                <a:cubicBezTo>
                  <a:pt x="1318" y="262"/>
                  <a:pt x="1324" y="256"/>
                  <a:pt x="1324" y="249"/>
                </a:cubicBezTo>
                <a:cubicBezTo>
                  <a:pt x="1324" y="242"/>
                  <a:pt x="1318" y="236"/>
                  <a:pt x="1311" y="236"/>
                </a:cubicBezTo>
                <a:cubicBezTo>
                  <a:pt x="1304" y="236"/>
                  <a:pt x="1298" y="242"/>
                  <a:pt x="1298" y="249"/>
                </a:cubicBezTo>
                <a:cubicBezTo>
                  <a:pt x="1298" y="256"/>
                  <a:pt x="1304" y="262"/>
                  <a:pt x="1311" y="262"/>
                </a:cubicBezTo>
                <a:close/>
                <a:moveTo>
                  <a:pt x="1351" y="262"/>
                </a:moveTo>
                <a:cubicBezTo>
                  <a:pt x="1358" y="262"/>
                  <a:pt x="1363" y="256"/>
                  <a:pt x="1363" y="249"/>
                </a:cubicBezTo>
                <a:cubicBezTo>
                  <a:pt x="1363" y="242"/>
                  <a:pt x="1358" y="236"/>
                  <a:pt x="1351" y="236"/>
                </a:cubicBezTo>
                <a:cubicBezTo>
                  <a:pt x="1344" y="236"/>
                  <a:pt x="1338" y="242"/>
                  <a:pt x="1338" y="249"/>
                </a:cubicBezTo>
                <a:cubicBezTo>
                  <a:pt x="1338" y="256"/>
                  <a:pt x="1344" y="262"/>
                  <a:pt x="1351" y="262"/>
                </a:cubicBezTo>
                <a:close/>
                <a:moveTo>
                  <a:pt x="1390" y="262"/>
                </a:moveTo>
                <a:cubicBezTo>
                  <a:pt x="1397" y="262"/>
                  <a:pt x="1403" y="256"/>
                  <a:pt x="1403" y="249"/>
                </a:cubicBezTo>
                <a:cubicBezTo>
                  <a:pt x="1403" y="242"/>
                  <a:pt x="1397" y="236"/>
                  <a:pt x="1390" y="236"/>
                </a:cubicBezTo>
                <a:cubicBezTo>
                  <a:pt x="1383" y="236"/>
                  <a:pt x="1377" y="242"/>
                  <a:pt x="1377" y="249"/>
                </a:cubicBezTo>
                <a:cubicBezTo>
                  <a:pt x="1377" y="256"/>
                  <a:pt x="1383" y="262"/>
                  <a:pt x="1390" y="262"/>
                </a:cubicBezTo>
                <a:close/>
                <a:moveTo>
                  <a:pt x="1429" y="262"/>
                </a:moveTo>
                <a:cubicBezTo>
                  <a:pt x="1437" y="262"/>
                  <a:pt x="1442" y="256"/>
                  <a:pt x="1442" y="249"/>
                </a:cubicBezTo>
                <a:cubicBezTo>
                  <a:pt x="1442" y="242"/>
                  <a:pt x="1437" y="236"/>
                  <a:pt x="1429" y="236"/>
                </a:cubicBezTo>
                <a:cubicBezTo>
                  <a:pt x="1422" y="236"/>
                  <a:pt x="1417" y="242"/>
                  <a:pt x="1417" y="249"/>
                </a:cubicBezTo>
                <a:cubicBezTo>
                  <a:pt x="1417" y="256"/>
                  <a:pt x="1422" y="262"/>
                  <a:pt x="1429" y="262"/>
                </a:cubicBezTo>
                <a:close/>
                <a:moveTo>
                  <a:pt x="1469" y="236"/>
                </a:moveTo>
                <a:cubicBezTo>
                  <a:pt x="1462" y="236"/>
                  <a:pt x="1456" y="242"/>
                  <a:pt x="1456" y="249"/>
                </a:cubicBezTo>
                <a:cubicBezTo>
                  <a:pt x="1456" y="256"/>
                  <a:pt x="1462" y="262"/>
                  <a:pt x="1469" y="262"/>
                </a:cubicBezTo>
                <a:cubicBezTo>
                  <a:pt x="1476" y="262"/>
                  <a:pt x="1482" y="256"/>
                  <a:pt x="1482" y="249"/>
                </a:cubicBezTo>
                <a:cubicBezTo>
                  <a:pt x="1482" y="242"/>
                  <a:pt x="1476" y="236"/>
                  <a:pt x="1469" y="236"/>
                </a:cubicBezTo>
                <a:close/>
                <a:moveTo>
                  <a:pt x="1981" y="262"/>
                </a:moveTo>
                <a:cubicBezTo>
                  <a:pt x="1988" y="262"/>
                  <a:pt x="1994" y="256"/>
                  <a:pt x="1994" y="249"/>
                </a:cubicBezTo>
                <a:cubicBezTo>
                  <a:pt x="1994" y="242"/>
                  <a:pt x="1988" y="237"/>
                  <a:pt x="1981" y="237"/>
                </a:cubicBezTo>
                <a:cubicBezTo>
                  <a:pt x="1974" y="237"/>
                  <a:pt x="1969" y="242"/>
                  <a:pt x="1969" y="249"/>
                </a:cubicBezTo>
                <a:cubicBezTo>
                  <a:pt x="1969" y="256"/>
                  <a:pt x="1974" y="262"/>
                  <a:pt x="1981" y="262"/>
                </a:cubicBezTo>
                <a:close/>
                <a:moveTo>
                  <a:pt x="2257" y="262"/>
                </a:moveTo>
                <a:cubicBezTo>
                  <a:pt x="2264" y="262"/>
                  <a:pt x="2270" y="256"/>
                  <a:pt x="2270" y="249"/>
                </a:cubicBezTo>
                <a:cubicBezTo>
                  <a:pt x="2270" y="242"/>
                  <a:pt x="2264" y="236"/>
                  <a:pt x="2257" y="236"/>
                </a:cubicBezTo>
                <a:cubicBezTo>
                  <a:pt x="2250" y="236"/>
                  <a:pt x="2245" y="242"/>
                  <a:pt x="2245" y="249"/>
                </a:cubicBezTo>
                <a:cubicBezTo>
                  <a:pt x="2245" y="256"/>
                  <a:pt x="2250" y="262"/>
                  <a:pt x="2257" y="262"/>
                </a:cubicBezTo>
                <a:close/>
                <a:moveTo>
                  <a:pt x="2376" y="262"/>
                </a:moveTo>
                <a:cubicBezTo>
                  <a:pt x="2383" y="262"/>
                  <a:pt x="2388" y="256"/>
                  <a:pt x="2388" y="249"/>
                </a:cubicBezTo>
                <a:cubicBezTo>
                  <a:pt x="2388" y="242"/>
                  <a:pt x="2383" y="236"/>
                  <a:pt x="2376" y="236"/>
                </a:cubicBezTo>
                <a:cubicBezTo>
                  <a:pt x="2369" y="236"/>
                  <a:pt x="2363" y="242"/>
                  <a:pt x="2363" y="249"/>
                </a:cubicBezTo>
                <a:cubicBezTo>
                  <a:pt x="2363" y="256"/>
                  <a:pt x="2369" y="262"/>
                  <a:pt x="2376" y="262"/>
                </a:cubicBezTo>
                <a:close/>
                <a:moveTo>
                  <a:pt x="2415" y="262"/>
                </a:moveTo>
                <a:cubicBezTo>
                  <a:pt x="2422" y="262"/>
                  <a:pt x="2428" y="256"/>
                  <a:pt x="2428" y="249"/>
                </a:cubicBezTo>
                <a:cubicBezTo>
                  <a:pt x="2428" y="242"/>
                  <a:pt x="2422" y="236"/>
                  <a:pt x="2415" y="236"/>
                </a:cubicBezTo>
                <a:cubicBezTo>
                  <a:pt x="2408" y="236"/>
                  <a:pt x="2402" y="242"/>
                  <a:pt x="2402" y="249"/>
                </a:cubicBezTo>
                <a:cubicBezTo>
                  <a:pt x="2402" y="256"/>
                  <a:pt x="2408" y="262"/>
                  <a:pt x="2415" y="262"/>
                </a:cubicBezTo>
                <a:close/>
                <a:moveTo>
                  <a:pt x="2454" y="262"/>
                </a:moveTo>
                <a:cubicBezTo>
                  <a:pt x="2462" y="262"/>
                  <a:pt x="2467" y="256"/>
                  <a:pt x="2467" y="249"/>
                </a:cubicBezTo>
                <a:cubicBezTo>
                  <a:pt x="2467" y="242"/>
                  <a:pt x="2462" y="236"/>
                  <a:pt x="2454" y="236"/>
                </a:cubicBezTo>
                <a:cubicBezTo>
                  <a:pt x="2447" y="236"/>
                  <a:pt x="2442" y="242"/>
                  <a:pt x="2442" y="249"/>
                </a:cubicBezTo>
                <a:cubicBezTo>
                  <a:pt x="2442" y="256"/>
                  <a:pt x="2447" y="262"/>
                  <a:pt x="2454" y="262"/>
                </a:cubicBezTo>
                <a:close/>
                <a:moveTo>
                  <a:pt x="2494" y="262"/>
                </a:moveTo>
                <a:cubicBezTo>
                  <a:pt x="2501" y="262"/>
                  <a:pt x="2507" y="256"/>
                  <a:pt x="2507" y="249"/>
                </a:cubicBezTo>
                <a:cubicBezTo>
                  <a:pt x="2507" y="242"/>
                  <a:pt x="2501" y="236"/>
                  <a:pt x="2494" y="236"/>
                </a:cubicBezTo>
                <a:cubicBezTo>
                  <a:pt x="2487" y="236"/>
                  <a:pt x="2481" y="242"/>
                  <a:pt x="2481" y="249"/>
                </a:cubicBezTo>
                <a:cubicBezTo>
                  <a:pt x="2481" y="256"/>
                  <a:pt x="2487" y="262"/>
                  <a:pt x="2494" y="262"/>
                </a:cubicBezTo>
                <a:close/>
                <a:moveTo>
                  <a:pt x="2533" y="262"/>
                </a:moveTo>
                <a:cubicBezTo>
                  <a:pt x="2540" y="262"/>
                  <a:pt x="2546" y="256"/>
                  <a:pt x="2546" y="249"/>
                </a:cubicBezTo>
                <a:cubicBezTo>
                  <a:pt x="2546" y="242"/>
                  <a:pt x="2540" y="236"/>
                  <a:pt x="2533" y="236"/>
                </a:cubicBezTo>
                <a:cubicBezTo>
                  <a:pt x="2526" y="236"/>
                  <a:pt x="2521" y="242"/>
                  <a:pt x="2521" y="249"/>
                </a:cubicBezTo>
                <a:cubicBezTo>
                  <a:pt x="2521" y="256"/>
                  <a:pt x="2526" y="262"/>
                  <a:pt x="2533" y="262"/>
                </a:cubicBezTo>
                <a:close/>
                <a:moveTo>
                  <a:pt x="2573" y="262"/>
                </a:moveTo>
                <a:cubicBezTo>
                  <a:pt x="2580" y="262"/>
                  <a:pt x="2586" y="256"/>
                  <a:pt x="2586" y="249"/>
                </a:cubicBezTo>
                <a:cubicBezTo>
                  <a:pt x="2586" y="242"/>
                  <a:pt x="2580" y="236"/>
                  <a:pt x="2573" y="236"/>
                </a:cubicBezTo>
                <a:cubicBezTo>
                  <a:pt x="2566" y="236"/>
                  <a:pt x="2560" y="242"/>
                  <a:pt x="2560" y="249"/>
                </a:cubicBezTo>
                <a:cubicBezTo>
                  <a:pt x="2560" y="256"/>
                  <a:pt x="2566" y="262"/>
                  <a:pt x="2573" y="262"/>
                </a:cubicBezTo>
                <a:close/>
                <a:moveTo>
                  <a:pt x="2612" y="262"/>
                </a:moveTo>
                <a:cubicBezTo>
                  <a:pt x="2619" y="262"/>
                  <a:pt x="2625" y="256"/>
                  <a:pt x="2625" y="249"/>
                </a:cubicBezTo>
                <a:cubicBezTo>
                  <a:pt x="2625" y="242"/>
                  <a:pt x="2619" y="236"/>
                  <a:pt x="2612" y="236"/>
                </a:cubicBezTo>
                <a:cubicBezTo>
                  <a:pt x="2605" y="236"/>
                  <a:pt x="2599" y="242"/>
                  <a:pt x="2599" y="249"/>
                </a:cubicBezTo>
                <a:cubicBezTo>
                  <a:pt x="2599" y="256"/>
                  <a:pt x="2605" y="262"/>
                  <a:pt x="2612" y="262"/>
                </a:cubicBezTo>
                <a:close/>
                <a:moveTo>
                  <a:pt x="2652" y="262"/>
                </a:moveTo>
                <a:cubicBezTo>
                  <a:pt x="2659" y="262"/>
                  <a:pt x="2664" y="256"/>
                  <a:pt x="2664" y="249"/>
                </a:cubicBezTo>
                <a:cubicBezTo>
                  <a:pt x="2664" y="242"/>
                  <a:pt x="2659" y="236"/>
                  <a:pt x="2652" y="236"/>
                </a:cubicBezTo>
                <a:cubicBezTo>
                  <a:pt x="2645" y="236"/>
                  <a:pt x="2639" y="242"/>
                  <a:pt x="2639" y="249"/>
                </a:cubicBezTo>
                <a:cubicBezTo>
                  <a:pt x="2639" y="256"/>
                  <a:pt x="2645" y="262"/>
                  <a:pt x="2652" y="262"/>
                </a:cubicBezTo>
                <a:close/>
                <a:moveTo>
                  <a:pt x="2691" y="262"/>
                </a:moveTo>
                <a:cubicBezTo>
                  <a:pt x="2698" y="262"/>
                  <a:pt x="2704" y="256"/>
                  <a:pt x="2704" y="249"/>
                </a:cubicBezTo>
                <a:cubicBezTo>
                  <a:pt x="2704" y="242"/>
                  <a:pt x="2698" y="236"/>
                  <a:pt x="2691" y="236"/>
                </a:cubicBezTo>
                <a:cubicBezTo>
                  <a:pt x="2684" y="236"/>
                  <a:pt x="2678" y="242"/>
                  <a:pt x="2678" y="249"/>
                </a:cubicBezTo>
                <a:cubicBezTo>
                  <a:pt x="2678" y="256"/>
                  <a:pt x="2684" y="262"/>
                  <a:pt x="2691" y="262"/>
                </a:cubicBezTo>
                <a:close/>
                <a:moveTo>
                  <a:pt x="2730" y="262"/>
                </a:moveTo>
                <a:cubicBezTo>
                  <a:pt x="2738" y="262"/>
                  <a:pt x="2743" y="256"/>
                  <a:pt x="2743" y="249"/>
                </a:cubicBezTo>
                <a:cubicBezTo>
                  <a:pt x="2743" y="242"/>
                  <a:pt x="2738" y="236"/>
                  <a:pt x="2730" y="236"/>
                </a:cubicBezTo>
                <a:cubicBezTo>
                  <a:pt x="2723" y="236"/>
                  <a:pt x="2718" y="242"/>
                  <a:pt x="2718" y="249"/>
                </a:cubicBezTo>
                <a:cubicBezTo>
                  <a:pt x="2718" y="256"/>
                  <a:pt x="2723" y="262"/>
                  <a:pt x="2730" y="262"/>
                </a:cubicBezTo>
                <a:close/>
                <a:moveTo>
                  <a:pt x="2770" y="262"/>
                </a:moveTo>
                <a:cubicBezTo>
                  <a:pt x="2777" y="262"/>
                  <a:pt x="2783" y="256"/>
                  <a:pt x="2783" y="249"/>
                </a:cubicBezTo>
                <a:cubicBezTo>
                  <a:pt x="2783" y="242"/>
                  <a:pt x="2777" y="236"/>
                  <a:pt x="2770" y="236"/>
                </a:cubicBezTo>
                <a:cubicBezTo>
                  <a:pt x="2763" y="236"/>
                  <a:pt x="2757" y="242"/>
                  <a:pt x="2757" y="249"/>
                </a:cubicBezTo>
                <a:cubicBezTo>
                  <a:pt x="2757" y="256"/>
                  <a:pt x="2763" y="262"/>
                  <a:pt x="2770" y="262"/>
                </a:cubicBezTo>
                <a:close/>
                <a:moveTo>
                  <a:pt x="2770" y="223"/>
                </a:moveTo>
                <a:cubicBezTo>
                  <a:pt x="2777" y="223"/>
                  <a:pt x="2783" y="217"/>
                  <a:pt x="2783" y="210"/>
                </a:cubicBezTo>
                <a:cubicBezTo>
                  <a:pt x="2783" y="203"/>
                  <a:pt x="2777" y="197"/>
                  <a:pt x="2770" y="197"/>
                </a:cubicBezTo>
                <a:cubicBezTo>
                  <a:pt x="2763" y="197"/>
                  <a:pt x="2757" y="203"/>
                  <a:pt x="2757" y="210"/>
                </a:cubicBezTo>
                <a:cubicBezTo>
                  <a:pt x="2757" y="217"/>
                  <a:pt x="2763" y="223"/>
                  <a:pt x="2770" y="223"/>
                </a:cubicBezTo>
                <a:close/>
                <a:moveTo>
                  <a:pt x="2809" y="262"/>
                </a:moveTo>
                <a:cubicBezTo>
                  <a:pt x="2816" y="262"/>
                  <a:pt x="2822" y="256"/>
                  <a:pt x="2822" y="249"/>
                </a:cubicBezTo>
                <a:cubicBezTo>
                  <a:pt x="2822" y="242"/>
                  <a:pt x="2816" y="236"/>
                  <a:pt x="2809" y="236"/>
                </a:cubicBezTo>
                <a:cubicBezTo>
                  <a:pt x="2802" y="236"/>
                  <a:pt x="2797" y="242"/>
                  <a:pt x="2797" y="249"/>
                </a:cubicBezTo>
                <a:cubicBezTo>
                  <a:pt x="2797" y="256"/>
                  <a:pt x="2802" y="262"/>
                  <a:pt x="2809" y="262"/>
                </a:cubicBezTo>
                <a:close/>
                <a:moveTo>
                  <a:pt x="2849" y="262"/>
                </a:moveTo>
                <a:cubicBezTo>
                  <a:pt x="2856" y="262"/>
                  <a:pt x="2861" y="256"/>
                  <a:pt x="2861" y="249"/>
                </a:cubicBezTo>
                <a:cubicBezTo>
                  <a:pt x="2861" y="242"/>
                  <a:pt x="2856" y="236"/>
                  <a:pt x="2849" y="236"/>
                </a:cubicBezTo>
                <a:cubicBezTo>
                  <a:pt x="2842" y="236"/>
                  <a:pt x="2836" y="242"/>
                  <a:pt x="2836" y="249"/>
                </a:cubicBezTo>
                <a:cubicBezTo>
                  <a:pt x="2836" y="256"/>
                  <a:pt x="2842" y="262"/>
                  <a:pt x="2849" y="262"/>
                </a:cubicBezTo>
                <a:close/>
                <a:moveTo>
                  <a:pt x="2888" y="262"/>
                </a:moveTo>
                <a:cubicBezTo>
                  <a:pt x="2895" y="262"/>
                  <a:pt x="2901" y="256"/>
                  <a:pt x="2901" y="249"/>
                </a:cubicBezTo>
                <a:cubicBezTo>
                  <a:pt x="2901" y="242"/>
                  <a:pt x="2895" y="236"/>
                  <a:pt x="2888" y="236"/>
                </a:cubicBezTo>
                <a:cubicBezTo>
                  <a:pt x="2881" y="236"/>
                  <a:pt x="2875" y="242"/>
                  <a:pt x="2875" y="249"/>
                </a:cubicBezTo>
                <a:cubicBezTo>
                  <a:pt x="2875" y="256"/>
                  <a:pt x="2881" y="262"/>
                  <a:pt x="2888" y="262"/>
                </a:cubicBezTo>
                <a:close/>
                <a:moveTo>
                  <a:pt x="2928" y="262"/>
                </a:moveTo>
                <a:cubicBezTo>
                  <a:pt x="2935" y="262"/>
                  <a:pt x="2940" y="256"/>
                  <a:pt x="2940" y="249"/>
                </a:cubicBezTo>
                <a:cubicBezTo>
                  <a:pt x="2940" y="242"/>
                  <a:pt x="2935" y="236"/>
                  <a:pt x="2928" y="236"/>
                </a:cubicBezTo>
                <a:cubicBezTo>
                  <a:pt x="2921" y="236"/>
                  <a:pt x="2915" y="242"/>
                  <a:pt x="2915" y="249"/>
                </a:cubicBezTo>
                <a:cubicBezTo>
                  <a:pt x="2915" y="256"/>
                  <a:pt x="2921" y="262"/>
                  <a:pt x="2928" y="262"/>
                </a:cubicBezTo>
                <a:close/>
                <a:moveTo>
                  <a:pt x="2967" y="262"/>
                </a:moveTo>
                <a:cubicBezTo>
                  <a:pt x="2974" y="262"/>
                  <a:pt x="2980" y="256"/>
                  <a:pt x="2980" y="249"/>
                </a:cubicBezTo>
                <a:cubicBezTo>
                  <a:pt x="2980" y="242"/>
                  <a:pt x="2974" y="236"/>
                  <a:pt x="2967" y="236"/>
                </a:cubicBezTo>
                <a:cubicBezTo>
                  <a:pt x="2960" y="236"/>
                  <a:pt x="2954" y="242"/>
                  <a:pt x="2954" y="249"/>
                </a:cubicBezTo>
                <a:cubicBezTo>
                  <a:pt x="2954" y="256"/>
                  <a:pt x="2960" y="262"/>
                  <a:pt x="2967" y="262"/>
                </a:cubicBezTo>
                <a:close/>
                <a:moveTo>
                  <a:pt x="3006" y="262"/>
                </a:moveTo>
                <a:cubicBezTo>
                  <a:pt x="3013" y="262"/>
                  <a:pt x="3019" y="256"/>
                  <a:pt x="3019" y="249"/>
                </a:cubicBezTo>
                <a:cubicBezTo>
                  <a:pt x="3019" y="242"/>
                  <a:pt x="3013" y="236"/>
                  <a:pt x="3006" y="236"/>
                </a:cubicBezTo>
                <a:cubicBezTo>
                  <a:pt x="2999" y="236"/>
                  <a:pt x="2994" y="242"/>
                  <a:pt x="2994" y="249"/>
                </a:cubicBezTo>
                <a:cubicBezTo>
                  <a:pt x="2994" y="256"/>
                  <a:pt x="2999" y="262"/>
                  <a:pt x="3006" y="262"/>
                </a:cubicBezTo>
                <a:close/>
                <a:moveTo>
                  <a:pt x="3046" y="262"/>
                </a:moveTo>
                <a:cubicBezTo>
                  <a:pt x="3053" y="262"/>
                  <a:pt x="3059" y="256"/>
                  <a:pt x="3059" y="249"/>
                </a:cubicBezTo>
                <a:cubicBezTo>
                  <a:pt x="3059" y="242"/>
                  <a:pt x="3053" y="237"/>
                  <a:pt x="3046" y="237"/>
                </a:cubicBezTo>
                <a:cubicBezTo>
                  <a:pt x="3039" y="237"/>
                  <a:pt x="3033" y="242"/>
                  <a:pt x="3033" y="249"/>
                </a:cubicBezTo>
                <a:cubicBezTo>
                  <a:pt x="3033" y="256"/>
                  <a:pt x="3039" y="262"/>
                  <a:pt x="3046" y="262"/>
                </a:cubicBezTo>
                <a:close/>
                <a:moveTo>
                  <a:pt x="3085" y="262"/>
                </a:moveTo>
                <a:cubicBezTo>
                  <a:pt x="3092" y="262"/>
                  <a:pt x="3098" y="256"/>
                  <a:pt x="3098" y="249"/>
                </a:cubicBezTo>
                <a:cubicBezTo>
                  <a:pt x="3098" y="242"/>
                  <a:pt x="3092" y="236"/>
                  <a:pt x="3085" y="236"/>
                </a:cubicBezTo>
                <a:cubicBezTo>
                  <a:pt x="3078" y="236"/>
                  <a:pt x="3073" y="242"/>
                  <a:pt x="3073" y="249"/>
                </a:cubicBezTo>
                <a:cubicBezTo>
                  <a:pt x="3073" y="256"/>
                  <a:pt x="3078" y="262"/>
                  <a:pt x="3085" y="262"/>
                </a:cubicBezTo>
                <a:close/>
                <a:moveTo>
                  <a:pt x="3125" y="262"/>
                </a:moveTo>
                <a:cubicBezTo>
                  <a:pt x="3132" y="262"/>
                  <a:pt x="3137" y="256"/>
                  <a:pt x="3137" y="249"/>
                </a:cubicBezTo>
                <a:cubicBezTo>
                  <a:pt x="3137" y="242"/>
                  <a:pt x="3132" y="236"/>
                  <a:pt x="3125" y="236"/>
                </a:cubicBezTo>
                <a:cubicBezTo>
                  <a:pt x="3118" y="236"/>
                  <a:pt x="3112" y="242"/>
                  <a:pt x="3112" y="249"/>
                </a:cubicBezTo>
                <a:cubicBezTo>
                  <a:pt x="3112" y="256"/>
                  <a:pt x="3118" y="262"/>
                  <a:pt x="3125" y="262"/>
                </a:cubicBezTo>
                <a:close/>
                <a:moveTo>
                  <a:pt x="3164" y="262"/>
                </a:moveTo>
                <a:cubicBezTo>
                  <a:pt x="3171" y="262"/>
                  <a:pt x="3177" y="256"/>
                  <a:pt x="3177" y="249"/>
                </a:cubicBezTo>
                <a:cubicBezTo>
                  <a:pt x="3177" y="242"/>
                  <a:pt x="3171" y="236"/>
                  <a:pt x="3164" y="236"/>
                </a:cubicBezTo>
                <a:cubicBezTo>
                  <a:pt x="3157" y="236"/>
                  <a:pt x="3151" y="242"/>
                  <a:pt x="3151" y="249"/>
                </a:cubicBezTo>
                <a:cubicBezTo>
                  <a:pt x="3151" y="256"/>
                  <a:pt x="3157" y="262"/>
                  <a:pt x="3164" y="262"/>
                </a:cubicBezTo>
                <a:close/>
                <a:moveTo>
                  <a:pt x="3204" y="262"/>
                </a:moveTo>
                <a:cubicBezTo>
                  <a:pt x="3211" y="262"/>
                  <a:pt x="3216" y="256"/>
                  <a:pt x="3216" y="249"/>
                </a:cubicBezTo>
                <a:cubicBezTo>
                  <a:pt x="3216" y="242"/>
                  <a:pt x="3211" y="236"/>
                  <a:pt x="3204" y="236"/>
                </a:cubicBezTo>
                <a:cubicBezTo>
                  <a:pt x="3197" y="236"/>
                  <a:pt x="3191" y="242"/>
                  <a:pt x="3191" y="249"/>
                </a:cubicBezTo>
                <a:cubicBezTo>
                  <a:pt x="3191" y="256"/>
                  <a:pt x="3197" y="262"/>
                  <a:pt x="3204" y="262"/>
                </a:cubicBezTo>
                <a:close/>
                <a:moveTo>
                  <a:pt x="3282" y="262"/>
                </a:moveTo>
                <a:cubicBezTo>
                  <a:pt x="3289" y="262"/>
                  <a:pt x="3295" y="256"/>
                  <a:pt x="3295" y="249"/>
                </a:cubicBezTo>
                <a:cubicBezTo>
                  <a:pt x="3295" y="242"/>
                  <a:pt x="3289" y="236"/>
                  <a:pt x="3282" y="236"/>
                </a:cubicBezTo>
                <a:cubicBezTo>
                  <a:pt x="3275" y="236"/>
                  <a:pt x="3270" y="242"/>
                  <a:pt x="3270" y="249"/>
                </a:cubicBezTo>
                <a:cubicBezTo>
                  <a:pt x="3270" y="256"/>
                  <a:pt x="3275" y="262"/>
                  <a:pt x="3282" y="262"/>
                </a:cubicBezTo>
                <a:close/>
                <a:moveTo>
                  <a:pt x="3519" y="262"/>
                </a:moveTo>
                <a:cubicBezTo>
                  <a:pt x="3526" y="262"/>
                  <a:pt x="3532" y="256"/>
                  <a:pt x="3532" y="249"/>
                </a:cubicBezTo>
                <a:cubicBezTo>
                  <a:pt x="3532" y="242"/>
                  <a:pt x="3526" y="236"/>
                  <a:pt x="3519" y="236"/>
                </a:cubicBezTo>
                <a:cubicBezTo>
                  <a:pt x="3512" y="236"/>
                  <a:pt x="3506" y="242"/>
                  <a:pt x="3506" y="249"/>
                </a:cubicBezTo>
                <a:cubicBezTo>
                  <a:pt x="3506" y="256"/>
                  <a:pt x="3512" y="262"/>
                  <a:pt x="3519" y="262"/>
                </a:cubicBezTo>
                <a:close/>
                <a:moveTo>
                  <a:pt x="10" y="278"/>
                </a:moveTo>
                <a:cubicBezTo>
                  <a:pt x="4" y="278"/>
                  <a:pt x="0" y="283"/>
                  <a:pt x="0" y="289"/>
                </a:cubicBezTo>
                <a:cubicBezTo>
                  <a:pt x="0" y="295"/>
                  <a:pt x="4" y="299"/>
                  <a:pt x="10" y="299"/>
                </a:cubicBezTo>
                <a:cubicBezTo>
                  <a:pt x="16" y="299"/>
                  <a:pt x="21" y="295"/>
                  <a:pt x="21" y="289"/>
                </a:cubicBezTo>
                <a:cubicBezTo>
                  <a:pt x="21" y="283"/>
                  <a:pt x="16" y="278"/>
                  <a:pt x="10" y="278"/>
                </a:cubicBezTo>
                <a:close/>
                <a:moveTo>
                  <a:pt x="50" y="301"/>
                </a:moveTo>
                <a:cubicBezTo>
                  <a:pt x="57" y="301"/>
                  <a:pt x="62" y="296"/>
                  <a:pt x="62" y="289"/>
                </a:cubicBezTo>
                <a:cubicBezTo>
                  <a:pt x="62" y="282"/>
                  <a:pt x="57" y="276"/>
                  <a:pt x="50" y="276"/>
                </a:cubicBezTo>
                <a:cubicBezTo>
                  <a:pt x="43" y="276"/>
                  <a:pt x="37" y="282"/>
                  <a:pt x="37" y="289"/>
                </a:cubicBezTo>
                <a:cubicBezTo>
                  <a:pt x="37" y="296"/>
                  <a:pt x="43" y="301"/>
                  <a:pt x="50" y="301"/>
                </a:cubicBezTo>
                <a:close/>
                <a:moveTo>
                  <a:pt x="89" y="301"/>
                </a:moveTo>
                <a:cubicBezTo>
                  <a:pt x="96" y="301"/>
                  <a:pt x="102" y="296"/>
                  <a:pt x="102" y="289"/>
                </a:cubicBezTo>
                <a:cubicBezTo>
                  <a:pt x="102" y="282"/>
                  <a:pt x="96" y="276"/>
                  <a:pt x="89" y="276"/>
                </a:cubicBezTo>
                <a:cubicBezTo>
                  <a:pt x="82" y="276"/>
                  <a:pt x="76" y="282"/>
                  <a:pt x="76" y="289"/>
                </a:cubicBezTo>
                <a:cubicBezTo>
                  <a:pt x="76" y="296"/>
                  <a:pt x="82" y="301"/>
                  <a:pt x="89" y="301"/>
                </a:cubicBezTo>
                <a:close/>
                <a:moveTo>
                  <a:pt x="128" y="301"/>
                </a:moveTo>
                <a:cubicBezTo>
                  <a:pt x="136" y="301"/>
                  <a:pt x="141" y="296"/>
                  <a:pt x="141" y="289"/>
                </a:cubicBezTo>
                <a:cubicBezTo>
                  <a:pt x="141" y="282"/>
                  <a:pt x="136" y="276"/>
                  <a:pt x="128" y="276"/>
                </a:cubicBezTo>
                <a:cubicBezTo>
                  <a:pt x="121" y="276"/>
                  <a:pt x="116" y="282"/>
                  <a:pt x="116" y="289"/>
                </a:cubicBezTo>
                <a:cubicBezTo>
                  <a:pt x="116" y="296"/>
                  <a:pt x="121" y="301"/>
                  <a:pt x="128" y="301"/>
                </a:cubicBezTo>
                <a:close/>
                <a:moveTo>
                  <a:pt x="168" y="301"/>
                </a:moveTo>
                <a:cubicBezTo>
                  <a:pt x="175" y="301"/>
                  <a:pt x="181" y="296"/>
                  <a:pt x="181" y="289"/>
                </a:cubicBezTo>
                <a:cubicBezTo>
                  <a:pt x="181" y="282"/>
                  <a:pt x="175" y="276"/>
                  <a:pt x="168" y="276"/>
                </a:cubicBezTo>
                <a:cubicBezTo>
                  <a:pt x="161" y="276"/>
                  <a:pt x="155" y="282"/>
                  <a:pt x="155" y="289"/>
                </a:cubicBezTo>
                <a:cubicBezTo>
                  <a:pt x="155" y="296"/>
                  <a:pt x="161" y="301"/>
                  <a:pt x="168" y="301"/>
                </a:cubicBezTo>
                <a:close/>
                <a:moveTo>
                  <a:pt x="207" y="301"/>
                </a:moveTo>
                <a:cubicBezTo>
                  <a:pt x="214" y="301"/>
                  <a:pt x="220" y="296"/>
                  <a:pt x="220" y="289"/>
                </a:cubicBezTo>
                <a:cubicBezTo>
                  <a:pt x="220" y="282"/>
                  <a:pt x="214" y="276"/>
                  <a:pt x="207" y="276"/>
                </a:cubicBezTo>
                <a:cubicBezTo>
                  <a:pt x="200" y="276"/>
                  <a:pt x="195" y="282"/>
                  <a:pt x="195" y="289"/>
                </a:cubicBezTo>
                <a:cubicBezTo>
                  <a:pt x="195" y="296"/>
                  <a:pt x="200" y="301"/>
                  <a:pt x="207" y="301"/>
                </a:cubicBezTo>
                <a:close/>
                <a:moveTo>
                  <a:pt x="247" y="301"/>
                </a:moveTo>
                <a:cubicBezTo>
                  <a:pt x="254" y="301"/>
                  <a:pt x="259" y="296"/>
                  <a:pt x="259" y="289"/>
                </a:cubicBezTo>
                <a:cubicBezTo>
                  <a:pt x="259" y="282"/>
                  <a:pt x="254" y="276"/>
                  <a:pt x="247" y="276"/>
                </a:cubicBezTo>
                <a:cubicBezTo>
                  <a:pt x="240" y="276"/>
                  <a:pt x="234" y="282"/>
                  <a:pt x="234" y="289"/>
                </a:cubicBezTo>
                <a:cubicBezTo>
                  <a:pt x="234" y="296"/>
                  <a:pt x="240" y="301"/>
                  <a:pt x="247" y="301"/>
                </a:cubicBezTo>
                <a:close/>
                <a:moveTo>
                  <a:pt x="286" y="301"/>
                </a:moveTo>
                <a:cubicBezTo>
                  <a:pt x="293" y="301"/>
                  <a:pt x="299" y="296"/>
                  <a:pt x="299" y="289"/>
                </a:cubicBezTo>
                <a:cubicBezTo>
                  <a:pt x="299" y="282"/>
                  <a:pt x="293" y="276"/>
                  <a:pt x="286" y="276"/>
                </a:cubicBezTo>
                <a:cubicBezTo>
                  <a:pt x="279" y="276"/>
                  <a:pt x="273" y="282"/>
                  <a:pt x="273" y="289"/>
                </a:cubicBezTo>
                <a:cubicBezTo>
                  <a:pt x="273" y="296"/>
                  <a:pt x="279" y="301"/>
                  <a:pt x="286" y="301"/>
                </a:cubicBezTo>
                <a:close/>
                <a:moveTo>
                  <a:pt x="326" y="301"/>
                </a:moveTo>
                <a:cubicBezTo>
                  <a:pt x="333" y="301"/>
                  <a:pt x="338" y="296"/>
                  <a:pt x="338" y="289"/>
                </a:cubicBezTo>
                <a:cubicBezTo>
                  <a:pt x="338" y="282"/>
                  <a:pt x="333" y="276"/>
                  <a:pt x="326" y="276"/>
                </a:cubicBezTo>
                <a:cubicBezTo>
                  <a:pt x="319" y="276"/>
                  <a:pt x="313" y="282"/>
                  <a:pt x="313" y="289"/>
                </a:cubicBezTo>
                <a:cubicBezTo>
                  <a:pt x="313" y="296"/>
                  <a:pt x="319" y="301"/>
                  <a:pt x="326" y="301"/>
                </a:cubicBezTo>
                <a:close/>
                <a:moveTo>
                  <a:pt x="365" y="301"/>
                </a:moveTo>
                <a:cubicBezTo>
                  <a:pt x="372" y="301"/>
                  <a:pt x="378" y="296"/>
                  <a:pt x="378" y="289"/>
                </a:cubicBezTo>
                <a:cubicBezTo>
                  <a:pt x="378" y="282"/>
                  <a:pt x="372" y="276"/>
                  <a:pt x="365" y="276"/>
                </a:cubicBezTo>
                <a:cubicBezTo>
                  <a:pt x="358" y="276"/>
                  <a:pt x="352" y="282"/>
                  <a:pt x="352" y="289"/>
                </a:cubicBezTo>
                <a:cubicBezTo>
                  <a:pt x="352" y="296"/>
                  <a:pt x="358" y="301"/>
                  <a:pt x="365" y="301"/>
                </a:cubicBezTo>
                <a:close/>
                <a:moveTo>
                  <a:pt x="404" y="301"/>
                </a:moveTo>
                <a:cubicBezTo>
                  <a:pt x="411" y="301"/>
                  <a:pt x="417" y="296"/>
                  <a:pt x="417" y="289"/>
                </a:cubicBezTo>
                <a:cubicBezTo>
                  <a:pt x="417" y="282"/>
                  <a:pt x="411" y="276"/>
                  <a:pt x="404" y="276"/>
                </a:cubicBezTo>
                <a:cubicBezTo>
                  <a:pt x="397" y="276"/>
                  <a:pt x="392" y="282"/>
                  <a:pt x="392" y="289"/>
                </a:cubicBezTo>
                <a:cubicBezTo>
                  <a:pt x="392" y="296"/>
                  <a:pt x="397" y="301"/>
                  <a:pt x="404" y="301"/>
                </a:cubicBezTo>
                <a:close/>
                <a:moveTo>
                  <a:pt x="444" y="301"/>
                </a:moveTo>
                <a:cubicBezTo>
                  <a:pt x="451" y="301"/>
                  <a:pt x="457" y="296"/>
                  <a:pt x="457" y="289"/>
                </a:cubicBezTo>
                <a:cubicBezTo>
                  <a:pt x="457" y="282"/>
                  <a:pt x="451" y="276"/>
                  <a:pt x="444" y="276"/>
                </a:cubicBezTo>
                <a:cubicBezTo>
                  <a:pt x="437" y="276"/>
                  <a:pt x="431" y="282"/>
                  <a:pt x="431" y="289"/>
                </a:cubicBezTo>
                <a:cubicBezTo>
                  <a:pt x="431" y="296"/>
                  <a:pt x="437" y="301"/>
                  <a:pt x="444" y="301"/>
                </a:cubicBezTo>
                <a:close/>
                <a:moveTo>
                  <a:pt x="483" y="301"/>
                </a:moveTo>
                <a:cubicBezTo>
                  <a:pt x="490" y="301"/>
                  <a:pt x="496" y="296"/>
                  <a:pt x="496" y="289"/>
                </a:cubicBezTo>
                <a:cubicBezTo>
                  <a:pt x="496" y="282"/>
                  <a:pt x="490" y="276"/>
                  <a:pt x="483" y="276"/>
                </a:cubicBezTo>
                <a:cubicBezTo>
                  <a:pt x="476" y="276"/>
                  <a:pt x="471" y="282"/>
                  <a:pt x="471" y="289"/>
                </a:cubicBezTo>
                <a:cubicBezTo>
                  <a:pt x="471" y="296"/>
                  <a:pt x="476" y="301"/>
                  <a:pt x="483" y="301"/>
                </a:cubicBezTo>
                <a:close/>
                <a:moveTo>
                  <a:pt x="523" y="301"/>
                </a:moveTo>
                <a:cubicBezTo>
                  <a:pt x="530" y="301"/>
                  <a:pt x="535" y="296"/>
                  <a:pt x="535" y="289"/>
                </a:cubicBezTo>
                <a:cubicBezTo>
                  <a:pt x="535" y="282"/>
                  <a:pt x="530" y="276"/>
                  <a:pt x="523" y="276"/>
                </a:cubicBezTo>
                <a:cubicBezTo>
                  <a:pt x="516" y="276"/>
                  <a:pt x="510" y="282"/>
                  <a:pt x="510" y="289"/>
                </a:cubicBezTo>
                <a:cubicBezTo>
                  <a:pt x="510" y="296"/>
                  <a:pt x="516" y="301"/>
                  <a:pt x="523" y="301"/>
                </a:cubicBezTo>
                <a:close/>
                <a:moveTo>
                  <a:pt x="562" y="301"/>
                </a:moveTo>
                <a:cubicBezTo>
                  <a:pt x="569" y="301"/>
                  <a:pt x="575" y="296"/>
                  <a:pt x="575" y="289"/>
                </a:cubicBezTo>
                <a:cubicBezTo>
                  <a:pt x="575" y="282"/>
                  <a:pt x="569" y="276"/>
                  <a:pt x="562" y="276"/>
                </a:cubicBezTo>
                <a:cubicBezTo>
                  <a:pt x="555" y="276"/>
                  <a:pt x="549" y="282"/>
                  <a:pt x="549" y="289"/>
                </a:cubicBezTo>
                <a:cubicBezTo>
                  <a:pt x="549" y="296"/>
                  <a:pt x="555" y="301"/>
                  <a:pt x="562" y="301"/>
                </a:cubicBezTo>
                <a:close/>
                <a:moveTo>
                  <a:pt x="641" y="301"/>
                </a:moveTo>
                <a:cubicBezTo>
                  <a:pt x="648" y="301"/>
                  <a:pt x="654" y="296"/>
                  <a:pt x="654" y="289"/>
                </a:cubicBezTo>
                <a:cubicBezTo>
                  <a:pt x="654" y="282"/>
                  <a:pt x="648" y="276"/>
                  <a:pt x="641" y="276"/>
                </a:cubicBezTo>
                <a:cubicBezTo>
                  <a:pt x="634" y="276"/>
                  <a:pt x="628" y="282"/>
                  <a:pt x="628" y="289"/>
                </a:cubicBezTo>
                <a:cubicBezTo>
                  <a:pt x="628" y="296"/>
                  <a:pt x="634" y="301"/>
                  <a:pt x="641" y="301"/>
                </a:cubicBezTo>
                <a:close/>
                <a:moveTo>
                  <a:pt x="720" y="301"/>
                </a:moveTo>
                <a:cubicBezTo>
                  <a:pt x="727" y="301"/>
                  <a:pt x="733" y="296"/>
                  <a:pt x="733" y="289"/>
                </a:cubicBezTo>
                <a:cubicBezTo>
                  <a:pt x="733" y="282"/>
                  <a:pt x="727" y="276"/>
                  <a:pt x="720" y="276"/>
                </a:cubicBezTo>
                <a:cubicBezTo>
                  <a:pt x="713" y="276"/>
                  <a:pt x="707" y="282"/>
                  <a:pt x="707" y="289"/>
                </a:cubicBezTo>
                <a:cubicBezTo>
                  <a:pt x="707" y="296"/>
                  <a:pt x="713" y="301"/>
                  <a:pt x="720" y="301"/>
                </a:cubicBezTo>
                <a:close/>
                <a:moveTo>
                  <a:pt x="759" y="301"/>
                </a:moveTo>
                <a:cubicBezTo>
                  <a:pt x="766" y="301"/>
                  <a:pt x="772" y="296"/>
                  <a:pt x="772" y="289"/>
                </a:cubicBezTo>
                <a:cubicBezTo>
                  <a:pt x="772" y="282"/>
                  <a:pt x="766" y="276"/>
                  <a:pt x="759" y="276"/>
                </a:cubicBezTo>
                <a:cubicBezTo>
                  <a:pt x="752" y="276"/>
                  <a:pt x="747" y="282"/>
                  <a:pt x="747" y="289"/>
                </a:cubicBezTo>
                <a:cubicBezTo>
                  <a:pt x="747" y="296"/>
                  <a:pt x="752" y="301"/>
                  <a:pt x="759" y="301"/>
                </a:cubicBezTo>
                <a:close/>
                <a:moveTo>
                  <a:pt x="786" y="289"/>
                </a:moveTo>
                <a:cubicBezTo>
                  <a:pt x="786" y="296"/>
                  <a:pt x="792" y="301"/>
                  <a:pt x="799" y="301"/>
                </a:cubicBezTo>
                <a:cubicBezTo>
                  <a:pt x="806" y="301"/>
                  <a:pt x="811" y="296"/>
                  <a:pt x="811" y="289"/>
                </a:cubicBezTo>
                <a:cubicBezTo>
                  <a:pt x="811" y="282"/>
                  <a:pt x="806" y="276"/>
                  <a:pt x="799" y="276"/>
                </a:cubicBezTo>
                <a:cubicBezTo>
                  <a:pt x="792" y="276"/>
                  <a:pt x="786" y="282"/>
                  <a:pt x="786" y="289"/>
                </a:cubicBezTo>
                <a:close/>
                <a:moveTo>
                  <a:pt x="838" y="301"/>
                </a:moveTo>
                <a:cubicBezTo>
                  <a:pt x="845" y="301"/>
                  <a:pt x="851" y="296"/>
                  <a:pt x="851" y="289"/>
                </a:cubicBezTo>
                <a:cubicBezTo>
                  <a:pt x="851" y="282"/>
                  <a:pt x="845" y="276"/>
                  <a:pt x="838" y="276"/>
                </a:cubicBezTo>
                <a:cubicBezTo>
                  <a:pt x="831" y="276"/>
                  <a:pt x="825" y="282"/>
                  <a:pt x="825" y="289"/>
                </a:cubicBezTo>
                <a:cubicBezTo>
                  <a:pt x="825" y="296"/>
                  <a:pt x="831" y="301"/>
                  <a:pt x="838" y="301"/>
                </a:cubicBezTo>
                <a:close/>
                <a:moveTo>
                  <a:pt x="956" y="301"/>
                </a:moveTo>
                <a:cubicBezTo>
                  <a:pt x="963" y="301"/>
                  <a:pt x="969" y="296"/>
                  <a:pt x="969" y="289"/>
                </a:cubicBezTo>
                <a:cubicBezTo>
                  <a:pt x="969" y="282"/>
                  <a:pt x="963" y="276"/>
                  <a:pt x="956" y="276"/>
                </a:cubicBezTo>
                <a:cubicBezTo>
                  <a:pt x="949" y="276"/>
                  <a:pt x="944" y="282"/>
                  <a:pt x="944" y="289"/>
                </a:cubicBezTo>
                <a:cubicBezTo>
                  <a:pt x="944" y="296"/>
                  <a:pt x="949" y="301"/>
                  <a:pt x="956" y="301"/>
                </a:cubicBezTo>
                <a:close/>
                <a:moveTo>
                  <a:pt x="996" y="301"/>
                </a:moveTo>
                <a:cubicBezTo>
                  <a:pt x="1003" y="301"/>
                  <a:pt x="1009" y="296"/>
                  <a:pt x="1009" y="289"/>
                </a:cubicBezTo>
                <a:cubicBezTo>
                  <a:pt x="1009" y="282"/>
                  <a:pt x="1003" y="276"/>
                  <a:pt x="996" y="276"/>
                </a:cubicBezTo>
                <a:cubicBezTo>
                  <a:pt x="989" y="276"/>
                  <a:pt x="983" y="282"/>
                  <a:pt x="983" y="289"/>
                </a:cubicBezTo>
                <a:cubicBezTo>
                  <a:pt x="983" y="296"/>
                  <a:pt x="989" y="301"/>
                  <a:pt x="996" y="301"/>
                </a:cubicBezTo>
                <a:close/>
                <a:moveTo>
                  <a:pt x="1193" y="301"/>
                </a:moveTo>
                <a:cubicBezTo>
                  <a:pt x="1200" y="301"/>
                  <a:pt x="1206" y="296"/>
                  <a:pt x="1206" y="289"/>
                </a:cubicBezTo>
                <a:cubicBezTo>
                  <a:pt x="1206" y="282"/>
                  <a:pt x="1200" y="276"/>
                  <a:pt x="1193" y="276"/>
                </a:cubicBezTo>
                <a:cubicBezTo>
                  <a:pt x="1186" y="276"/>
                  <a:pt x="1180" y="282"/>
                  <a:pt x="1180" y="289"/>
                </a:cubicBezTo>
                <a:cubicBezTo>
                  <a:pt x="1180" y="296"/>
                  <a:pt x="1186" y="301"/>
                  <a:pt x="1193" y="301"/>
                </a:cubicBezTo>
                <a:close/>
                <a:moveTo>
                  <a:pt x="1232" y="301"/>
                </a:moveTo>
                <a:cubicBezTo>
                  <a:pt x="1239" y="301"/>
                  <a:pt x="1245" y="296"/>
                  <a:pt x="1245" y="289"/>
                </a:cubicBezTo>
                <a:cubicBezTo>
                  <a:pt x="1245" y="282"/>
                  <a:pt x="1239" y="276"/>
                  <a:pt x="1232" y="276"/>
                </a:cubicBezTo>
                <a:cubicBezTo>
                  <a:pt x="1225" y="276"/>
                  <a:pt x="1220" y="282"/>
                  <a:pt x="1220" y="289"/>
                </a:cubicBezTo>
                <a:cubicBezTo>
                  <a:pt x="1220" y="296"/>
                  <a:pt x="1225" y="301"/>
                  <a:pt x="1232" y="301"/>
                </a:cubicBezTo>
                <a:close/>
                <a:moveTo>
                  <a:pt x="1272" y="301"/>
                </a:moveTo>
                <a:cubicBezTo>
                  <a:pt x="1279" y="301"/>
                  <a:pt x="1285" y="296"/>
                  <a:pt x="1285" y="289"/>
                </a:cubicBezTo>
                <a:cubicBezTo>
                  <a:pt x="1285" y="282"/>
                  <a:pt x="1279" y="276"/>
                  <a:pt x="1272" y="276"/>
                </a:cubicBezTo>
                <a:cubicBezTo>
                  <a:pt x="1265" y="276"/>
                  <a:pt x="1259" y="282"/>
                  <a:pt x="1259" y="289"/>
                </a:cubicBezTo>
                <a:cubicBezTo>
                  <a:pt x="1259" y="296"/>
                  <a:pt x="1265" y="301"/>
                  <a:pt x="1272" y="301"/>
                </a:cubicBezTo>
                <a:close/>
                <a:moveTo>
                  <a:pt x="1311" y="301"/>
                </a:moveTo>
                <a:cubicBezTo>
                  <a:pt x="1318" y="301"/>
                  <a:pt x="1324" y="296"/>
                  <a:pt x="1324" y="289"/>
                </a:cubicBezTo>
                <a:cubicBezTo>
                  <a:pt x="1324" y="282"/>
                  <a:pt x="1318" y="276"/>
                  <a:pt x="1311" y="276"/>
                </a:cubicBezTo>
                <a:cubicBezTo>
                  <a:pt x="1304" y="276"/>
                  <a:pt x="1298" y="282"/>
                  <a:pt x="1298" y="289"/>
                </a:cubicBezTo>
                <a:cubicBezTo>
                  <a:pt x="1298" y="296"/>
                  <a:pt x="1304" y="301"/>
                  <a:pt x="1311" y="301"/>
                </a:cubicBezTo>
                <a:close/>
                <a:moveTo>
                  <a:pt x="1351" y="276"/>
                </a:moveTo>
                <a:cubicBezTo>
                  <a:pt x="1344" y="276"/>
                  <a:pt x="1338" y="282"/>
                  <a:pt x="1338" y="289"/>
                </a:cubicBezTo>
                <a:cubicBezTo>
                  <a:pt x="1338" y="296"/>
                  <a:pt x="1344" y="301"/>
                  <a:pt x="1351" y="301"/>
                </a:cubicBezTo>
                <a:cubicBezTo>
                  <a:pt x="1358" y="301"/>
                  <a:pt x="1363" y="296"/>
                  <a:pt x="1363" y="289"/>
                </a:cubicBezTo>
                <a:cubicBezTo>
                  <a:pt x="1363" y="282"/>
                  <a:pt x="1358" y="276"/>
                  <a:pt x="1351" y="276"/>
                </a:cubicBezTo>
                <a:close/>
                <a:moveTo>
                  <a:pt x="1390" y="276"/>
                </a:moveTo>
                <a:cubicBezTo>
                  <a:pt x="1383" y="276"/>
                  <a:pt x="1377" y="282"/>
                  <a:pt x="1377" y="289"/>
                </a:cubicBezTo>
                <a:cubicBezTo>
                  <a:pt x="1377" y="296"/>
                  <a:pt x="1383" y="301"/>
                  <a:pt x="1390" y="301"/>
                </a:cubicBezTo>
                <a:cubicBezTo>
                  <a:pt x="1397" y="301"/>
                  <a:pt x="1403" y="296"/>
                  <a:pt x="1403" y="289"/>
                </a:cubicBezTo>
                <a:cubicBezTo>
                  <a:pt x="1403" y="282"/>
                  <a:pt x="1397" y="276"/>
                  <a:pt x="1390" y="276"/>
                </a:cubicBezTo>
                <a:close/>
                <a:moveTo>
                  <a:pt x="1429" y="276"/>
                </a:moveTo>
                <a:cubicBezTo>
                  <a:pt x="1422" y="276"/>
                  <a:pt x="1417" y="282"/>
                  <a:pt x="1417" y="289"/>
                </a:cubicBezTo>
                <a:cubicBezTo>
                  <a:pt x="1417" y="296"/>
                  <a:pt x="1422" y="301"/>
                  <a:pt x="1429" y="301"/>
                </a:cubicBezTo>
                <a:cubicBezTo>
                  <a:pt x="1437" y="301"/>
                  <a:pt x="1442" y="296"/>
                  <a:pt x="1442" y="289"/>
                </a:cubicBezTo>
                <a:cubicBezTo>
                  <a:pt x="1442" y="282"/>
                  <a:pt x="1437" y="276"/>
                  <a:pt x="1429" y="276"/>
                </a:cubicBezTo>
                <a:close/>
                <a:moveTo>
                  <a:pt x="1859" y="289"/>
                </a:moveTo>
                <a:cubicBezTo>
                  <a:pt x="1859" y="291"/>
                  <a:pt x="1861" y="293"/>
                  <a:pt x="1863" y="293"/>
                </a:cubicBezTo>
                <a:cubicBezTo>
                  <a:pt x="1865" y="293"/>
                  <a:pt x="1867" y="291"/>
                  <a:pt x="1867" y="289"/>
                </a:cubicBezTo>
                <a:cubicBezTo>
                  <a:pt x="1867" y="286"/>
                  <a:pt x="1865" y="284"/>
                  <a:pt x="1863" y="284"/>
                </a:cubicBezTo>
                <a:cubicBezTo>
                  <a:pt x="1861" y="284"/>
                  <a:pt x="1859" y="286"/>
                  <a:pt x="1859" y="289"/>
                </a:cubicBezTo>
                <a:close/>
                <a:moveTo>
                  <a:pt x="1903" y="301"/>
                </a:moveTo>
                <a:cubicBezTo>
                  <a:pt x="1910" y="301"/>
                  <a:pt x="1915" y="296"/>
                  <a:pt x="1915" y="289"/>
                </a:cubicBezTo>
                <a:cubicBezTo>
                  <a:pt x="1915" y="282"/>
                  <a:pt x="1910" y="276"/>
                  <a:pt x="1903" y="276"/>
                </a:cubicBezTo>
                <a:cubicBezTo>
                  <a:pt x="1896" y="276"/>
                  <a:pt x="1890" y="282"/>
                  <a:pt x="1890" y="289"/>
                </a:cubicBezTo>
                <a:cubicBezTo>
                  <a:pt x="1890" y="296"/>
                  <a:pt x="1896" y="301"/>
                  <a:pt x="1903" y="301"/>
                </a:cubicBezTo>
                <a:close/>
                <a:moveTo>
                  <a:pt x="1942" y="301"/>
                </a:moveTo>
                <a:cubicBezTo>
                  <a:pt x="1949" y="301"/>
                  <a:pt x="1955" y="296"/>
                  <a:pt x="1955" y="289"/>
                </a:cubicBezTo>
                <a:cubicBezTo>
                  <a:pt x="1955" y="282"/>
                  <a:pt x="1949" y="276"/>
                  <a:pt x="1942" y="276"/>
                </a:cubicBezTo>
                <a:cubicBezTo>
                  <a:pt x="1935" y="276"/>
                  <a:pt x="1929" y="282"/>
                  <a:pt x="1929" y="289"/>
                </a:cubicBezTo>
                <a:cubicBezTo>
                  <a:pt x="1929" y="296"/>
                  <a:pt x="1935" y="301"/>
                  <a:pt x="1942" y="301"/>
                </a:cubicBezTo>
                <a:close/>
                <a:moveTo>
                  <a:pt x="1981" y="301"/>
                </a:moveTo>
                <a:cubicBezTo>
                  <a:pt x="1988" y="301"/>
                  <a:pt x="1994" y="296"/>
                  <a:pt x="1994" y="289"/>
                </a:cubicBezTo>
                <a:cubicBezTo>
                  <a:pt x="1994" y="282"/>
                  <a:pt x="1988" y="276"/>
                  <a:pt x="1981" y="276"/>
                </a:cubicBezTo>
                <a:cubicBezTo>
                  <a:pt x="1974" y="276"/>
                  <a:pt x="1969" y="282"/>
                  <a:pt x="1969" y="289"/>
                </a:cubicBezTo>
                <a:cubicBezTo>
                  <a:pt x="1969" y="296"/>
                  <a:pt x="1974" y="301"/>
                  <a:pt x="1981" y="301"/>
                </a:cubicBezTo>
                <a:close/>
                <a:moveTo>
                  <a:pt x="2021" y="301"/>
                </a:moveTo>
                <a:cubicBezTo>
                  <a:pt x="2028" y="301"/>
                  <a:pt x="2034" y="296"/>
                  <a:pt x="2034" y="289"/>
                </a:cubicBezTo>
                <a:cubicBezTo>
                  <a:pt x="2034" y="282"/>
                  <a:pt x="2028" y="276"/>
                  <a:pt x="2021" y="276"/>
                </a:cubicBezTo>
                <a:cubicBezTo>
                  <a:pt x="2014" y="276"/>
                  <a:pt x="2008" y="282"/>
                  <a:pt x="2008" y="289"/>
                </a:cubicBezTo>
                <a:cubicBezTo>
                  <a:pt x="2008" y="296"/>
                  <a:pt x="2014" y="301"/>
                  <a:pt x="2021" y="301"/>
                </a:cubicBezTo>
                <a:close/>
                <a:moveTo>
                  <a:pt x="2060" y="301"/>
                </a:moveTo>
                <a:cubicBezTo>
                  <a:pt x="2067" y="301"/>
                  <a:pt x="2073" y="296"/>
                  <a:pt x="2073" y="289"/>
                </a:cubicBezTo>
                <a:cubicBezTo>
                  <a:pt x="2073" y="282"/>
                  <a:pt x="2067" y="276"/>
                  <a:pt x="2060" y="276"/>
                </a:cubicBezTo>
                <a:cubicBezTo>
                  <a:pt x="2053" y="276"/>
                  <a:pt x="2048" y="282"/>
                  <a:pt x="2048" y="289"/>
                </a:cubicBezTo>
                <a:cubicBezTo>
                  <a:pt x="2048" y="296"/>
                  <a:pt x="2053" y="301"/>
                  <a:pt x="2060" y="301"/>
                </a:cubicBezTo>
                <a:close/>
                <a:moveTo>
                  <a:pt x="2288" y="289"/>
                </a:moveTo>
                <a:cubicBezTo>
                  <a:pt x="2288" y="293"/>
                  <a:pt x="2292" y="297"/>
                  <a:pt x="2297" y="297"/>
                </a:cubicBezTo>
                <a:cubicBezTo>
                  <a:pt x="2302" y="297"/>
                  <a:pt x="2305" y="293"/>
                  <a:pt x="2305" y="289"/>
                </a:cubicBezTo>
                <a:cubicBezTo>
                  <a:pt x="2305" y="284"/>
                  <a:pt x="2302" y="280"/>
                  <a:pt x="2297" y="280"/>
                </a:cubicBezTo>
                <a:cubicBezTo>
                  <a:pt x="2292" y="280"/>
                  <a:pt x="2288" y="284"/>
                  <a:pt x="2288" y="289"/>
                </a:cubicBezTo>
                <a:close/>
                <a:moveTo>
                  <a:pt x="2336" y="301"/>
                </a:moveTo>
                <a:cubicBezTo>
                  <a:pt x="2343" y="301"/>
                  <a:pt x="2349" y="296"/>
                  <a:pt x="2349" y="289"/>
                </a:cubicBezTo>
                <a:cubicBezTo>
                  <a:pt x="2349" y="282"/>
                  <a:pt x="2343" y="276"/>
                  <a:pt x="2336" y="276"/>
                </a:cubicBezTo>
                <a:cubicBezTo>
                  <a:pt x="2329" y="276"/>
                  <a:pt x="2323" y="282"/>
                  <a:pt x="2323" y="289"/>
                </a:cubicBezTo>
                <a:cubicBezTo>
                  <a:pt x="2323" y="296"/>
                  <a:pt x="2329" y="301"/>
                  <a:pt x="2336" y="301"/>
                </a:cubicBezTo>
                <a:close/>
                <a:moveTo>
                  <a:pt x="2415" y="301"/>
                </a:moveTo>
                <a:cubicBezTo>
                  <a:pt x="2422" y="301"/>
                  <a:pt x="2428" y="296"/>
                  <a:pt x="2428" y="289"/>
                </a:cubicBezTo>
                <a:cubicBezTo>
                  <a:pt x="2428" y="282"/>
                  <a:pt x="2422" y="276"/>
                  <a:pt x="2415" y="276"/>
                </a:cubicBezTo>
                <a:cubicBezTo>
                  <a:pt x="2408" y="276"/>
                  <a:pt x="2402" y="282"/>
                  <a:pt x="2402" y="289"/>
                </a:cubicBezTo>
                <a:cubicBezTo>
                  <a:pt x="2402" y="296"/>
                  <a:pt x="2408" y="301"/>
                  <a:pt x="2415" y="301"/>
                </a:cubicBezTo>
                <a:close/>
                <a:moveTo>
                  <a:pt x="2494" y="301"/>
                </a:moveTo>
                <a:cubicBezTo>
                  <a:pt x="2501" y="301"/>
                  <a:pt x="2507" y="296"/>
                  <a:pt x="2507" y="289"/>
                </a:cubicBezTo>
                <a:cubicBezTo>
                  <a:pt x="2507" y="282"/>
                  <a:pt x="2501" y="276"/>
                  <a:pt x="2494" y="276"/>
                </a:cubicBezTo>
                <a:cubicBezTo>
                  <a:pt x="2487" y="276"/>
                  <a:pt x="2481" y="282"/>
                  <a:pt x="2481" y="289"/>
                </a:cubicBezTo>
                <a:cubicBezTo>
                  <a:pt x="2481" y="296"/>
                  <a:pt x="2487" y="301"/>
                  <a:pt x="2494" y="301"/>
                </a:cubicBezTo>
                <a:close/>
                <a:moveTo>
                  <a:pt x="2533" y="301"/>
                </a:moveTo>
                <a:cubicBezTo>
                  <a:pt x="2540" y="301"/>
                  <a:pt x="2546" y="296"/>
                  <a:pt x="2546" y="289"/>
                </a:cubicBezTo>
                <a:cubicBezTo>
                  <a:pt x="2546" y="282"/>
                  <a:pt x="2540" y="276"/>
                  <a:pt x="2533" y="276"/>
                </a:cubicBezTo>
                <a:cubicBezTo>
                  <a:pt x="2526" y="276"/>
                  <a:pt x="2521" y="282"/>
                  <a:pt x="2521" y="289"/>
                </a:cubicBezTo>
                <a:cubicBezTo>
                  <a:pt x="2521" y="296"/>
                  <a:pt x="2526" y="301"/>
                  <a:pt x="2533" y="301"/>
                </a:cubicBezTo>
                <a:close/>
                <a:moveTo>
                  <a:pt x="2573" y="301"/>
                </a:moveTo>
                <a:cubicBezTo>
                  <a:pt x="2580" y="301"/>
                  <a:pt x="2586" y="296"/>
                  <a:pt x="2586" y="289"/>
                </a:cubicBezTo>
                <a:cubicBezTo>
                  <a:pt x="2586" y="282"/>
                  <a:pt x="2580" y="276"/>
                  <a:pt x="2573" y="276"/>
                </a:cubicBezTo>
                <a:cubicBezTo>
                  <a:pt x="2566" y="276"/>
                  <a:pt x="2560" y="282"/>
                  <a:pt x="2560" y="289"/>
                </a:cubicBezTo>
                <a:cubicBezTo>
                  <a:pt x="2560" y="296"/>
                  <a:pt x="2566" y="301"/>
                  <a:pt x="2573" y="301"/>
                </a:cubicBezTo>
                <a:close/>
                <a:moveTo>
                  <a:pt x="2612" y="301"/>
                </a:moveTo>
                <a:cubicBezTo>
                  <a:pt x="2619" y="301"/>
                  <a:pt x="2625" y="296"/>
                  <a:pt x="2625" y="289"/>
                </a:cubicBezTo>
                <a:cubicBezTo>
                  <a:pt x="2625" y="282"/>
                  <a:pt x="2619" y="276"/>
                  <a:pt x="2612" y="276"/>
                </a:cubicBezTo>
                <a:cubicBezTo>
                  <a:pt x="2605" y="276"/>
                  <a:pt x="2599" y="282"/>
                  <a:pt x="2599" y="289"/>
                </a:cubicBezTo>
                <a:cubicBezTo>
                  <a:pt x="2599" y="296"/>
                  <a:pt x="2605" y="301"/>
                  <a:pt x="2612" y="301"/>
                </a:cubicBezTo>
                <a:close/>
                <a:moveTo>
                  <a:pt x="2652" y="301"/>
                </a:moveTo>
                <a:cubicBezTo>
                  <a:pt x="2659" y="301"/>
                  <a:pt x="2664" y="296"/>
                  <a:pt x="2664" y="289"/>
                </a:cubicBezTo>
                <a:cubicBezTo>
                  <a:pt x="2664" y="282"/>
                  <a:pt x="2659" y="276"/>
                  <a:pt x="2652" y="276"/>
                </a:cubicBezTo>
                <a:cubicBezTo>
                  <a:pt x="2645" y="276"/>
                  <a:pt x="2639" y="282"/>
                  <a:pt x="2639" y="289"/>
                </a:cubicBezTo>
                <a:cubicBezTo>
                  <a:pt x="2639" y="296"/>
                  <a:pt x="2645" y="301"/>
                  <a:pt x="2652" y="301"/>
                </a:cubicBezTo>
                <a:close/>
                <a:moveTo>
                  <a:pt x="2691" y="301"/>
                </a:moveTo>
                <a:cubicBezTo>
                  <a:pt x="2698" y="301"/>
                  <a:pt x="2704" y="296"/>
                  <a:pt x="2704" y="289"/>
                </a:cubicBezTo>
                <a:cubicBezTo>
                  <a:pt x="2704" y="282"/>
                  <a:pt x="2698" y="276"/>
                  <a:pt x="2691" y="276"/>
                </a:cubicBezTo>
                <a:cubicBezTo>
                  <a:pt x="2684" y="276"/>
                  <a:pt x="2678" y="282"/>
                  <a:pt x="2678" y="289"/>
                </a:cubicBezTo>
                <a:cubicBezTo>
                  <a:pt x="2678" y="296"/>
                  <a:pt x="2684" y="301"/>
                  <a:pt x="2691" y="301"/>
                </a:cubicBezTo>
                <a:close/>
                <a:moveTo>
                  <a:pt x="2730" y="301"/>
                </a:moveTo>
                <a:cubicBezTo>
                  <a:pt x="2738" y="301"/>
                  <a:pt x="2743" y="296"/>
                  <a:pt x="2743" y="289"/>
                </a:cubicBezTo>
                <a:cubicBezTo>
                  <a:pt x="2743" y="282"/>
                  <a:pt x="2738" y="276"/>
                  <a:pt x="2730" y="276"/>
                </a:cubicBezTo>
                <a:cubicBezTo>
                  <a:pt x="2723" y="276"/>
                  <a:pt x="2718" y="282"/>
                  <a:pt x="2718" y="289"/>
                </a:cubicBezTo>
                <a:cubicBezTo>
                  <a:pt x="2718" y="296"/>
                  <a:pt x="2723" y="301"/>
                  <a:pt x="2730" y="301"/>
                </a:cubicBezTo>
                <a:close/>
                <a:moveTo>
                  <a:pt x="2770" y="301"/>
                </a:moveTo>
                <a:cubicBezTo>
                  <a:pt x="2777" y="301"/>
                  <a:pt x="2783" y="296"/>
                  <a:pt x="2783" y="289"/>
                </a:cubicBezTo>
                <a:cubicBezTo>
                  <a:pt x="2783" y="282"/>
                  <a:pt x="2777" y="276"/>
                  <a:pt x="2770" y="276"/>
                </a:cubicBezTo>
                <a:cubicBezTo>
                  <a:pt x="2763" y="276"/>
                  <a:pt x="2757" y="282"/>
                  <a:pt x="2757" y="289"/>
                </a:cubicBezTo>
                <a:cubicBezTo>
                  <a:pt x="2757" y="296"/>
                  <a:pt x="2763" y="301"/>
                  <a:pt x="2770" y="301"/>
                </a:cubicBezTo>
                <a:close/>
                <a:moveTo>
                  <a:pt x="2809" y="301"/>
                </a:moveTo>
                <a:cubicBezTo>
                  <a:pt x="2816" y="301"/>
                  <a:pt x="2822" y="296"/>
                  <a:pt x="2822" y="289"/>
                </a:cubicBezTo>
                <a:cubicBezTo>
                  <a:pt x="2822" y="282"/>
                  <a:pt x="2816" y="276"/>
                  <a:pt x="2809" y="276"/>
                </a:cubicBezTo>
                <a:cubicBezTo>
                  <a:pt x="2802" y="276"/>
                  <a:pt x="2797" y="282"/>
                  <a:pt x="2797" y="289"/>
                </a:cubicBezTo>
                <a:cubicBezTo>
                  <a:pt x="2797" y="296"/>
                  <a:pt x="2802" y="301"/>
                  <a:pt x="2809" y="301"/>
                </a:cubicBezTo>
                <a:close/>
                <a:moveTo>
                  <a:pt x="2849" y="301"/>
                </a:moveTo>
                <a:cubicBezTo>
                  <a:pt x="2856" y="301"/>
                  <a:pt x="2861" y="296"/>
                  <a:pt x="2861" y="289"/>
                </a:cubicBezTo>
                <a:cubicBezTo>
                  <a:pt x="2861" y="282"/>
                  <a:pt x="2856" y="276"/>
                  <a:pt x="2849" y="276"/>
                </a:cubicBezTo>
                <a:cubicBezTo>
                  <a:pt x="2842" y="276"/>
                  <a:pt x="2836" y="282"/>
                  <a:pt x="2836" y="289"/>
                </a:cubicBezTo>
                <a:cubicBezTo>
                  <a:pt x="2836" y="296"/>
                  <a:pt x="2842" y="301"/>
                  <a:pt x="2849" y="301"/>
                </a:cubicBezTo>
                <a:close/>
                <a:moveTo>
                  <a:pt x="2888" y="301"/>
                </a:moveTo>
                <a:cubicBezTo>
                  <a:pt x="2895" y="301"/>
                  <a:pt x="2901" y="296"/>
                  <a:pt x="2901" y="289"/>
                </a:cubicBezTo>
                <a:cubicBezTo>
                  <a:pt x="2901" y="282"/>
                  <a:pt x="2895" y="276"/>
                  <a:pt x="2888" y="276"/>
                </a:cubicBezTo>
                <a:cubicBezTo>
                  <a:pt x="2881" y="276"/>
                  <a:pt x="2875" y="282"/>
                  <a:pt x="2875" y="289"/>
                </a:cubicBezTo>
                <a:cubicBezTo>
                  <a:pt x="2875" y="296"/>
                  <a:pt x="2881" y="301"/>
                  <a:pt x="2888" y="301"/>
                </a:cubicBezTo>
                <a:close/>
                <a:moveTo>
                  <a:pt x="2928" y="301"/>
                </a:moveTo>
                <a:cubicBezTo>
                  <a:pt x="2935" y="301"/>
                  <a:pt x="2940" y="296"/>
                  <a:pt x="2940" y="289"/>
                </a:cubicBezTo>
                <a:cubicBezTo>
                  <a:pt x="2940" y="282"/>
                  <a:pt x="2935" y="276"/>
                  <a:pt x="2928" y="276"/>
                </a:cubicBezTo>
                <a:cubicBezTo>
                  <a:pt x="2921" y="276"/>
                  <a:pt x="2915" y="282"/>
                  <a:pt x="2915" y="289"/>
                </a:cubicBezTo>
                <a:cubicBezTo>
                  <a:pt x="2915" y="296"/>
                  <a:pt x="2921" y="301"/>
                  <a:pt x="2928" y="301"/>
                </a:cubicBezTo>
                <a:close/>
                <a:moveTo>
                  <a:pt x="2967" y="301"/>
                </a:moveTo>
                <a:cubicBezTo>
                  <a:pt x="2974" y="301"/>
                  <a:pt x="2980" y="296"/>
                  <a:pt x="2980" y="289"/>
                </a:cubicBezTo>
                <a:cubicBezTo>
                  <a:pt x="2980" y="282"/>
                  <a:pt x="2974" y="276"/>
                  <a:pt x="2967" y="276"/>
                </a:cubicBezTo>
                <a:cubicBezTo>
                  <a:pt x="2960" y="276"/>
                  <a:pt x="2954" y="282"/>
                  <a:pt x="2954" y="289"/>
                </a:cubicBezTo>
                <a:cubicBezTo>
                  <a:pt x="2954" y="296"/>
                  <a:pt x="2960" y="301"/>
                  <a:pt x="2967" y="301"/>
                </a:cubicBezTo>
                <a:close/>
                <a:moveTo>
                  <a:pt x="3006" y="301"/>
                </a:moveTo>
                <a:cubicBezTo>
                  <a:pt x="3013" y="301"/>
                  <a:pt x="3019" y="296"/>
                  <a:pt x="3019" y="289"/>
                </a:cubicBezTo>
                <a:cubicBezTo>
                  <a:pt x="3019" y="282"/>
                  <a:pt x="3013" y="276"/>
                  <a:pt x="3006" y="276"/>
                </a:cubicBezTo>
                <a:cubicBezTo>
                  <a:pt x="2999" y="276"/>
                  <a:pt x="2994" y="282"/>
                  <a:pt x="2994" y="289"/>
                </a:cubicBezTo>
                <a:cubicBezTo>
                  <a:pt x="2994" y="296"/>
                  <a:pt x="2999" y="301"/>
                  <a:pt x="3006" y="301"/>
                </a:cubicBezTo>
                <a:close/>
                <a:moveTo>
                  <a:pt x="3046" y="301"/>
                </a:moveTo>
                <a:cubicBezTo>
                  <a:pt x="3053" y="301"/>
                  <a:pt x="3059" y="296"/>
                  <a:pt x="3059" y="289"/>
                </a:cubicBezTo>
                <a:cubicBezTo>
                  <a:pt x="3059" y="282"/>
                  <a:pt x="3053" y="276"/>
                  <a:pt x="3046" y="276"/>
                </a:cubicBezTo>
                <a:cubicBezTo>
                  <a:pt x="3039" y="276"/>
                  <a:pt x="3033" y="282"/>
                  <a:pt x="3033" y="289"/>
                </a:cubicBezTo>
                <a:cubicBezTo>
                  <a:pt x="3033" y="296"/>
                  <a:pt x="3039" y="301"/>
                  <a:pt x="3046" y="301"/>
                </a:cubicBezTo>
                <a:close/>
                <a:moveTo>
                  <a:pt x="3085" y="301"/>
                </a:moveTo>
                <a:cubicBezTo>
                  <a:pt x="3092" y="301"/>
                  <a:pt x="3098" y="296"/>
                  <a:pt x="3098" y="289"/>
                </a:cubicBezTo>
                <a:cubicBezTo>
                  <a:pt x="3098" y="282"/>
                  <a:pt x="3092" y="276"/>
                  <a:pt x="3085" y="276"/>
                </a:cubicBezTo>
                <a:cubicBezTo>
                  <a:pt x="3078" y="276"/>
                  <a:pt x="3073" y="282"/>
                  <a:pt x="3073" y="289"/>
                </a:cubicBezTo>
                <a:cubicBezTo>
                  <a:pt x="3073" y="296"/>
                  <a:pt x="3078" y="301"/>
                  <a:pt x="3085" y="301"/>
                </a:cubicBezTo>
                <a:close/>
                <a:moveTo>
                  <a:pt x="3125" y="301"/>
                </a:moveTo>
                <a:cubicBezTo>
                  <a:pt x="3132" y="301"/>
                  <a:pt x="3137" y="296"/>
                  <a:pt x="3137" y="289"/>
                </a:cubicBezTo>
                <a:cubicBezTo>
                  <a:pt x="3137" y="282"/>
                  <a:pt x="3132" y="276"/>
                  <a:pt x="3125" y="276"/>
                </a:cubicBezTo>
                <a:cubicBezTo>
                  <a:pt x="3118" y="276"/>
                  <a:pt x="3112" y="282"/>
                  <a:pt x="3112" y="289"/>
                </a:cubicBezTo>
                <a:cubicBezTo>
                  <a:pt x="3112" y="296"/>
                  <a:pt x="3118" y="301"/>
                  <a:pt x="3125" y="301"/>
                </a:cubicBezTo>
                <a:close/>
                <a:moveTo>
                  <a:pt x="3164" y="301"/>
                </a:moveTo>
                <a:cubicBezTo>
                  <a:pt x="3171" y="301"/>
                  <a:pt x="3177" y="296"/>
                  <a:pt x="3177" y="289"/>
                </a:cubicBezTo>
                <a:cubicBezTo>
                  <a:pt x="3177" y="282"/>
                  <a:pt x="3171" y="276"/>
                  <a:pt x="3164" y="276"/>
                </a:cubicBezTo>
                <a:cubicBezTo>
                  <a:pt x="3157" y="276"/>
                  <a:pt x="3151" y="282"/>
                  <a:pt x="3151" y="289"/>
                </a:cubicBezTo>
                <a:cubicBezTo>
                  <a:pt x="3151" y="296"/>
                  <a:pt x="3157" y="301"/>
                  <a:pt x="3164" y="301"/>
                </a:cubicBezTo>
                <a:close/>
                <a:moveTo>
                  <a:pt x="3204" y="301"/>
                </a:moveTo>
                <a:cubicBezTo>
                  <a:pt x="3211" y="301"/>
                  <a:pt x="3216" y="296"/>
                  <a:pt x="3216" y="289"/>
                </a:cubicBezTo>
                <a:cubicBezTo>
                  <a:pt x="3216" y="282"/>
                  <a:pt x="3211" y="276"/>
                  <a:pt x="3204" y="276"/>
                </a:cubicBezTo>
                <a:cubicBezTo>
                  <a:pt x="3197" y="276"/>
                  <a:pt x="3191" y="282"/>
                  <a:pt x="3191" y="289"/>
                </a:cubicBezTo>
                <a:cubicBezTo>
                  <a:pt x="3191" y="296"/>
                  <a:pt x="3197" y="301"/>
                  <a:pt x="3204" y="301"/>
                </a:cubicBezTo>
                <a:close/>
                <a:moveTo>
                  <a:pt x="3243" y="301"/>
                </a:moveTo>
                <a:cubicBezTo>
                  <a:pt x="3250" y="301"/>
                  <a:pt x="3256" y="296"/>
                  <a:pt x="3256" y="289"/>
                </a:cubicBezTo>
                <a:cubicBezTo>
                  <a:pt x="3256" y="282"/>
                  <a:pt x="3250" y="276"/>
                  <a:pt x="3243" y="276"/>
                </a:cubicBezTo>
                <a:cubicBezTo>
                  <a:pt x="3236" y="276"/>
                  <a:pt x="3230" y="282"/>
                  <a:pt x="3230" y="289"/>
                </a:cubicBezTo>
                <a:cubicBezTo>
                  <a:pt x="3230" y="296"/>
                  <a:pt x="3236" y="301"/>
                  <a:pt x="3243" y="301"/>
                </a:cubicBezTo>
                <a:close/>
                <a:moveTo>
                  <a:pt x="3282" y="301"/>
                </a:moveTo>
                <a:cubicBezTo>
                  <a:pt x="3289" y="301"/>
                  <a:pt x="3295" y="296"/>
                  <a:pt x="3295" y="289"/>
                </a:cubicBezTo>
                <a:cubicBezTo>
                  <a:pt x="3295" y="282"/>
                  <a:pt x="3289" y="276"/>
                  <a:pt x="3282" y="276"/>
                </a:cubicBezTo>
                <a:cubicBezTo>
                  <a:pt x="3275" y="276"/>
                  <a:pt x="3270" y="282"/>
                  <a:pt x="3270" y="289"/>
                </a:cubicBezTo>
                <a:cubicBezTo>
                  <a:pt x="3270" y="296"/>
                  <a:pt x="3275" y="301"/>
                  <a:pt x="3282" y="301"/>
                </a:cubicBezTo>
                <a:close/>
                <a:moveTo>
                  <a:pt x="3322" y="301"/>
                </a:moveTo>
                <a:cubicBezTo>
                  <a:pt x="3329" y="301"/>
                  <a:pt x="3335" y="296"/>
                  <a:pt x="3335" y="289"/>
                </a:cubicBezTo>
                <a:cubicBezTo>
                  <a:pt x="3335" y="282"/>
                  <a:pt x="3329" y="276"/>
                  <a:pt x="3322" y="276"/>
                </a:cubicBezTo>
                <a:cubicBezTo>
                  <a:pt x="3315" y="276"/>
                  <a:pt x="3309" y="282"/>
                  <a:pt x="3309" y="289"/>
                </a:cubicBezTo>
                <a:cubicBezTo>
                  <a:pt x="3309" y="296"/>
                  <a:pt x="3315" y="301"/>
                  <a:pt x="3322" y="301"/>
                </a:cubicBezTo>
                <a:close/>
                <a:moveTo>
                  <a:pt x="3361" y="301"/>
                </a:moveTo>
                <a:cubicBezTo>
                  <a:pt x="3368" y="301"/>
                  <a:pt x="3374" y="296"/>
                  <a:pt x="3374" y="289"/>
                </a:cubicBezTo>
                <a:cubicBezTo>
                  <a:pt x="3374" y="282"/>
                  <a:pt x="3368" y="276"/>
                  <a:pt x="3361" y="276"/>
                </a:cubicBezTo>
                <a:cubicBezTo>
                  <a:pt x="3354" y="276"/>
                  <a:pt x="3348" y="282"/>
                  <a:pt x="3348" y="289"/>
                </a:cubicBezTo>
                <a:cubicBezTo>
                  <a:pt x="3348" y="296"/>
                  <a:pt x="3354" y="301"/>
                  <a:pt x="3361" y="301"/>
                </a:cubicBezTo>
                <a:close/>
                <a:moveTo>
                  <a:pt x="3401" y="301"/>
                </a:moveTo>
                <a:cubicBezTo>
                  <a:pt x="3408" y="301"/>
                  <a:pt x="3413" y="296"/>
                  <a:pt x="3413" y="289"/>
                </a:cubicBezTo>
                <a:cubicBezTo>
                  <a:pt x="3413" y="282"/>
                  <a:pt x="3408" y="276"/>
                  <a:pt x="3401" y="276"/>
                </a:cubicBezTo>
                <a:cubicBezTo>
                  <a:pt x="3394" y="276"/>
                  <a:pt x="3388" y="282"/>
                  <a:pt x="3388" y="289"/>
                </a:cubicBezTo>
                <a:cubicBezTo>
                  <a:pt x="3388" y="296"/>
                  <a:pt x="3394" y="301"/>
                  <a:pt x="3401" y="301"/>
                </a:cubicBezTo>
                <a:close/>
                <a:moveTo>
                  <a:pt x="3440" y="301"/>
                </a:moveTo>
                <a:cubicBezTo>
                  <a:pt x="3447" y="301"/>
                  <a:pt x="3453" y="296"/>
                  <a:pt x="3453" y="289"/>
                </a:cubicBezTo>
                <a:cubicBezTo>
                  <a:pt x="3453" y="282"/>
                  <a:pt x="3447" y="276"/>
                  <a:pt x="3440" y="276"/>
                </a:cubicBezTo>
                <a:cubicBezTo>
                  <a:pt x="3433" y="276"/>
                  <a:pt x="3427" y="282"/>
                  <a:pt x="3427" y="289"/>
                </a:cubicBezTo>
                <a:cubicBezTo>
                  <a:pt x="3427" y="296"/>
                  <a:pt x="3433" y="301"/>
                  <a:pt x="3440" y="301"/>
                </a:cubicBezTo>
                <a:close/>
                <a:moveTo>
                  <a:pt x="3480" y="301"/>
                </a:moveTo>
                <a:cubicBezTo>
                  <a:pt x="3487" y="301"/>
                  <a:pt x="3492" y="296"/>
                  <a:pt x="3492" y="289"/>
                </a:cubicBezTo>
                <a:cubicBezTo>
                  <a:pt x="3492" y="282"/>
                  <a:pt x="3487" y="276"/>
                  <a:pt x="3480" y="276"/>
                </a:cubicBezTo>
                <a:cubicBezTo>
                  <a:pt x="3472" y="276"/>
                  <a:pt x="3467" y="282"/>
                  <a:pt x="3467" y="289"/>
                </a:cubicBezTo>
                <a:cubicBezTo>
                  <a:pt x="3467" y="296"/>
                  <a:pt x="3472" y="301"/>
                  <a:pt x="3480" y="301"/>
                </a:cubicBezTo>
                <a:close/>
                <a:moveTo>
                  <a:pt x="3519" y="301"/>
                </a:moveTo>
                <a:cubicBezTo>
                  <a:pt x="3526" y="301"/>
                  <a:pt x="3532" y="296"/>
                  <a:pt x="3532" y="289"/>
                </a:cubicBezTo>
                <a:cubicBezTo>
                  <a:pt x="3532" y="282"/>
                  <a:pt x="3526" y="276"/>
                  <a:pt x="3519" y="276"/>
                </a:cubicBezTo>
                <a:cubicBezTo>
                  <a:pt x="3512" y="276"/>
                  <a:pt x="3506" y="282"/>
                  <a:pt x="3506" y="289"/>
                </a:cubicBezTo>
                <a:cubicBezTo>
                  <a:pt x="3506" y="296"/>
                  <a:pt x="3512" y="301"/>
                  <a:pt x="3519" y="301"/>
                </a:cubicBezTo>
                <a:close/>
                <a:moveTo>
                  <a:pt x="89" y="341"/>
                </a:moveTo>
                <a:cubicBezTo>
                  <a:pt x="96" y="341"/>
                  <a:pt x="102" y="335"/>
                  <a:pt x="102" y="328"/>
                </a:cubicBezTo>
                <a:cubicBezTo>
                  <a:pt x="102" y="321"/>
                  <a:pt x="96" y="315"/>
                  <a:pt x="89" y="315"/>
                </a:cubicBezTo>
                <a:cubicBezTo>
                  <a:pt x="82" y="315"/>
                  <a:pt x="76" y="321"/>
                  <a:pt x="76" y="328"/>
                </a:cubicBezTo>
                <a:cubicBezTo>
                  <a:pt x="76" y="335"/>
                  <a:pt x="82" y="341"/>
                  <a:pt x="89" y="341"/>
                </a:cubicBezTo>
                <a:close/>
                <a:moveTo>
                  <a:pt x="128" y="341"/>
                </a:moveTo>
                <a:cubicBezTo>
                  <a:pt x="136" y="341"/>
                  <a:pt x="141" y="335"/>
                  <a:pt x="141" y="328"/>
                </a:cubicBezTo>
                <a:cubicBezTo>
                  <a:pt x="141" y="321"/>
                  <a:pt x="136" y="315"/>
                  <a:pt x="128" y="315"/>
                </a:cubicBezTo>
                <a:cubicBezTo>
                  <a:pt x="121" y="315"/>
                  <a:pt x="116" y="321"/>
                  <a:pt x="116" y="328"/>
                </a:cubicBezTo>
                <a:cubicBezTo>
                  <a:pt x="116" y="335"/>
                  <a:pt x="121" y="341"/>
                  <a:pt x="128" y="341"/>
                </a:cubicBezTo>
                <a:close/>
                <a:moveTo>
                  <a:pt x="168" y="341"/>
                </a:moveTo>
                <a:cubicBezTo>
                  <a:pt x="175" y="341"/>
                  <a:pt x="181" y="335"/>
                  <a:pt x="181" y="328"/>
                </a:cubicBezTo>
                <a:cubicBezTo>
                  <a:pt x="181" y="321"/>
                  <a:pt x="175" y="315"/>
                  <a:pt x="168" y="315"/>
                </a:cubicBezTo>
                <a:cubicBezTo>
                  <a:pt x="161" y="315"/>
                  <a:pt x="155" y="321"/>
                  <a:pt x="155" y="328"/>
                </a:cubicBezTo>
                <a:cubicBezTo>
                  <a:pt x="155" y="335"/>
                  <a:pt x="161" y="341"/>
                  <a:pt x="168" y="341"/>
                </a:cubicBezTo>
                <a:close/>
                <a:moveTo>
                  <a:pt x="207" y="341"/>
                </a:moveTo>
                <a:cubicBezTo>
                  <a:pt x="214" y="341"/>
                  <a:pt x="220" y="335"/>
                  <a:pt x="220" y="328"/>
                </a:cubicBezTo>
                <a:cubicBezTo>
                  <a:pt x="220" y="321"/>
                  <a:pt x="214" y="315"/>
                  <a:pt x="207" y="315"/>
                </a:cubicBezTo>
                <a:cubicBezTo>
                  <a:pt x="200" y="315"/>
                  <a:pt x="195" y="321"/>
                  <a:pt x="195" y="328"/>
                </a:cubicBezTo>
                <a:cubicBezTo>
                  <a:pt x="195" y="335"/>
                  <a:pt x="200" y="341"/>
                  <a:pt x="207" y="341"/>
                </a:cubicBezTo>
                <a:close/>
                <a:moveTo>
                  <a:pt x="247" y="341"/>
                </a:moveTo>
                <a:cubicBezTo>
                  <a:pt x="254" y="341"/>
                  <a:pt x="259" y="335"/>
                  <a:pt x="259" y="328"/>
                </a:cubicBezTo>
                <a:cubicBezTo>
                  <a:pt x="259" y="321"/>
                  <a:pt x="254" y="315"/>
                  <a:pt x="247" y="315"/>
                </a:cubicBezTo>
                <a:cubicBezTo>
                  <a:pt x="240" y="315"/>
                  <a:pt x="234" y="321"/>
                  <a:pt x="234" y="328"/>
                </a:cubicBezTo>
                <a:cubicBezTo>
                  <a:pt x="234" y="335"/>
                  <a:pt x="240" y="341"/>
                  <a:pt x="247" y="341"/>
                </a:cubicBezTo>
                <a:close/>
                <a:moveTo>
                  <a:pt x="286" y="341"/>
                </a:moveTo>
                <a:cubicBezTo>
                  <a:pt x="293" y="341"/>
                  <a:pt x="299" y="335"/>
                  <a:pt x="299" y="328"/>
                </a:cubicBezTo>
                <a:cubicBezTo>
                  <a:pt x="299" y="321"/>
                  <a:pt x="293" y="315"/>
                  <a:pt x="286" y="315"/>
                </a:cubicBezTo>
                <a:cubicBezTo>
                  <a:pt x="279" y="315"/>
                  <a:pt x="273" y="321"/>
                  <a:pt x="273" y="328"/>
                </a:cubicBezTo>
                <a:cubicBezTo>
                  <a:pt x="273" y="335"/>
                  <a:pt x="279" y="341"/>
                  <a:pt x="286" y="341"/>
                </a:cubicBezTo>
                <a:close/>
                <a:moveTo>
                  <a:pt x="326" y="341"/>
                </a:moveTo>
                <a:cubicBezTo>
                  <a:pt x="333" y="341"/>
                  <a:pt x="338" y="335"/>
                  <a:pt x="338" y="328"/>
                </a:cubicBezTo>
                <a:cubicBezTo>
                  <a:pt x="338" y="321"/>
                  <a:pt x="333" y="315"/>
                  <a:pt x="326" y="315"/>
                </a:cubicBezTo>
                <a:cubicBezTo>
                  <a:pt x="319" y="315"/>
                  <a:pt x="313" y="321"/>
                  <a:pt x="313" y="328"/>
                </a:cubicBezTo>
                <a:cubicBezTo>
                  <a:pt x="313" y="335"/>
                  <a:pt x="319" y="341"/>
                  <a:pt x="326" y="341"/>
                </a:cubicBezTo>
                <a:close/>
                <a:moveTo>
                  <a:pt x="365" y="341"/>
                </a:moveTo>
                <a:cubicBezTo>
                  <a:pt x="372" y="341"/>
                  <a:pt x="378" y="335"/>
                  <a:pt x="378" y="328"/>
                </a:cubicBezTo>
                <a:cubicBezTo>
                  <a:pt x="378" y="321"/>
                  <a:pt x="372" y="315"/>
                  <a:pt x="365" y="315"/>
                </a:cubicBezTo>
                <a:cubicBezTo>
                  <a:pt x="358" y="315"/>
                  <a:pt x="352" y="321"/>
                  <a:pt x="352" y="328"/>
                </a:cubicBezTo>
                <a:cubicBezTo>
                  <a:pt x="352" y="335"/>
                  <a:pt x="358" y="341"/>
                  <a:pt x="365" y="341"/>
                </a:cubicBezTo>
                <a:close/>
                <a:moveTo>
                  <a:pt x="404" y="341"/>
                </a:moveTo>
                <a:cubicBezTo>
                  <a:pt x="411" y="341"/>
                  <a:pt x="417" y="335"/>
                  <a:pt x="417" y="328"/>
                </a:cubicBezTo>
                <a:cubicBezTo>
                  <a:pt x="417" y="321"/>
                  <a:pt x="411" y="315"/>
                  <a:pt x="404" y="315"/>
                </a:cubicBezTo>
                <a:cubicBezTo>
                  <a:pt x="397" y="315"/>
                  <a:pt x="392" y="321"/>
                  <a:pt x="392" y="328"/>
                </a:cubicBezTo>
                <a:cubicBezTo>
                  <a:pt x="392" y="335"/>
                  <a:pt x="397" y="341"/>
                  <a:pt x="404" y="341"/>
                </a:cubicBezTo>
                <a:close/>
                <a:moveTo>
                  <a:pt x="444" y="341"/>
                </a:moveTo>
                <a:cubicBezTo>
                  <a:pt x="451" y="341"/>
                  <a:pt x="457" y="335"/>
                  <a:pt x="457" y="328"/>
                </a:cubicBezTo>
                <a:cubicBezTo>
                  <a:pt x="457" y="321"/>
                  <a:pt x="451" y="315"/>
                  <a:pt x="444" y="315"/>
                </a:cubicBezTo>
                <a:cubicBezTo>
                  <a:pt x="437" y="315"/>
                  <a:pt x="431" y="321"/>
                  <a:pt x="431" y="328"/>
                </a:cubicBezTo>
                <a:cubicBezTo>
                  <a:pt x="431" y="335"/>
                  <a:pt x="437" y="341"/>
                  <a:pt x="444" y="341"/>
                </a:cubicBezTo>
                <a:close/>
                <a:moveTo>
                  <a:pt x="483" y="341"/>
                </a:moveTo>
                <a:cubicBezTo>
                  <a:pt x="490" y="341"/>
                  <a:pt x="496" y="335"/>
                  <a:pt x="496" y="328"/>
                </a:cubicBezTo>
                <a:cubicBezTo>
                  <a:pt x="496" y="321"/>
                  <a:pt x="490" y="315"/>
                  <a:pt x="483" y="315"/>
                </a:cubicBezTo>
                <a:cubicBezTo>
                  <a:pt x="476" y="315"/>
                  <a:pt x="471" y="321"/>
                  <a:pt x="471" y="328"/>
                </a:cubicBezTo>
                <a:cubicBezTo>
                  <a:pt x="471" y="335"/>
                  <a:pt x="476" y="341"/>
                  <a:pt x="483" y="341"/>
                </a:cubicBezTo>
                <a:close/>
                <a:moveTo>
                  <a:pt x="523" y="341"/>
                </a:moveTo>
                <a:cubicBezTo>
                  <a:pt x="530" y="341"/>
                  <a:pt x="535" y="335"/>
                  <a:pt x="535" y="328"/>
                </a:cubicBezTo>
                <a:cubicBezTo>
                  <a:pt x="535" y="321"/>
                  <a:pt x="530" y="315"/>
                  <a:pt x="523" y="315"/>
                </a:cubicBezTo>
                <a:cubicBezTo>
                  <a:pt x="516" y="315"/>
                  <a:pt x="510" y="321"/>
                  <a:pt x="510" y="328"/>
                </a:cubicBezTo>
                <a:cubicBezTo>
                  <a:pt x="510" y="335"/>
                  <a:pt x="516" y="341"/>
                  <a:pt x="523" y="341"/>
                </a:cubicBezTo>
                <a:close/>
                <a:moveTo>
                  <a:pt x="562" y="341"/>
                </a:moveTo>
                <a:cubicBezTo>
                  <a:pt x="569" y="341"/>
                  <a:pt x="575" y="335"/>
                  <a:pt x="575" y="328"/>
                </a:cubicBezTo>
                <a:cubicBezTo>
                  <a:pt x="575" y="321"/>
                  <a:pt x="569" y="315"/>
                  <a:pt x="562" y="315"/>
                </a:cubicBezTo>
                <a:cubicBezTo>
                  <a:pt x="555" y="315"/>
                  <a:pt x="549" y="321"/>
                  <a:pt x="549" y="328"/>
                </a:cubicBezTo>
                <a:cubicBezTo>
                  <a:pt x="549" y="335"/>
                  <a:pt x="555" y="341"/>
                  <a:pt x="562" y="341"/>
                </a:cubicBezTo>
                <a:close/>
                <a:moveTo>
                  <a:pt x="602" y="316"/>
                </a:moveTo>
                <a:cubicBezTo>
                  <a:pt x="595" y="316"/>
                  <a:pt x="589" y="321"/>
                  <a:pt x="589" y="328"/>
                </a:cubicBezTo>
                <a:cubicBezTo>
                  <a:pt x="589" y="335"/>
                  <a:pt x="595" y="340"/>
                  <a:pt x="602" y="340"/>
                </a:cubicBezTo>
                <a:cubicBezTo>
                  <a:pt x="608" y="340"/>
                  <a:pt x="614" y="335"/>
                  <a:pt x="614" y="328"/>
                </a:cubicBezTo>
                <a:cubicBezTo>
                  <a:pt x="614" y="321"/>
                  <a:pt x="608" y="316"/>
                  <a:pt x="602" y="316"/>
                </a:cubicBezTo>
                <a:close/>
                <a:moveTo>
                  <a:pt x="641" y="341"/>
                </a:moveTo>
                <a:cubicBezTo>
                  <a:pt x="648" y="341"/>
                  <a:pt x="654" y="335"/>
                  <a:pt x="654" y="328"/>
                </a:cubicBezTo>
                <a:cubicBezTo>
                  <a:pt x="654" y="321"/>
                  <a:pt x="648" y="315"/>
                  <a:pt x="641" y="315"/>
                </a:cubicBezTo>
                <a:cubicBezTo>
                  <a:pt x="634" y="315"/>
                  <a:pt x="628" y="321"/>
                  <a:pt x="628" y="328"/>
                </a:cubicBezTo>
                <a:cubicBezTo>
                  <a:pt x="628" y="335"/>
                  <a:pt x="634" y="341"/>
                  <a:pt x="641" y="341"/>
                </a:cubicBezTo>
                <a:close/>
                <a:moveTo>
                  <a:pt x="680" y="341"/>
                </a:moveTo>
                <a:cubicBezTo>
                  <a:pt x="687" y="341"/>
                  <a:pt x="693" y="335"/>
                  <a:pt x="693" y="328"/>
                </a:cubicBezTo>
                <a:cubicBezTo>
                  <a:pt x="693" y="321"/>
                  <a:pt x="687" y="315"/>
                  <a:pt x="680" y="315"/>
                </a:cubicBezTo>
                <a:cubicBezTo>
                  <a:pt x="673" y="315"/>
                  <a:pt x="668" y="321"/>
                  <a:pt x="668" y="328"/>
                </a:cubicBezTo>
                <a:cubicBezTo>
                  <a:pt x="668" y="335"/>
                  <a:pt x="673" y="341"/>
                  <a:pt x="680" y="341"/>
                </a:cubicBezTo>
                <a:close/>
                <a:moveTo>
                  <a:pt x="720" y="341"/>
                </a:moveTo>
                <a:cubicBezTo>
                  <a:pt x="727" y="341"/>
                  <a:pt x="733" y="335"/>
                  <a:pt x="733" y="328"/>
                </a:cubicBezTo>
                <a:cubicBezTo>
                  <a:pt x="733" y="321"/>
                  <a:pt x="727" y="315"/>
                  <a:pt x="720" y="315"/>
                </a:cubicBezTo>
                <a:cubicBezTo>
                  <a:pt x="713" y="315"/>
                  <a:pt x="707" y="321"/>
                  <a:pt x="707" y="328"/>
                </a:cubicBezTo>
                <a:cubicBezTo>
                  <a:pt x="707" y="335"/>
                  <a:pt x="713" y="341"/>
                  <a:pt x="720" y="341"/>
                </a:cubicBezTo>
                <a:close/>
                <a:moveTo>
                  <a:pt x="759" y="341"/>
                </a:moveTo>
                <a:cubicBezTo>
                  <a:pt x="766" y="341"/>
                  <a:pt x="772" y="335"/>
                  <a:pt x="772" y="328"/>
                </a:cubicBezTo>
                <a:cubicBezTo>
                  <a:pt x="772" y="321"/>
                  <a:pt x="766" y="315"/>
                  <a:pt x="759" y="315"/>
                </a:cubicBezTo>
                <a:cubicBezTo>
                  <a:pt x="752" y="315"/>
                  <a:pt x="747" y="321"/>
                  <a:pt x="747" y="328"/>
                </a:cubicBezTo>
                <a:cubicBezTo>
                  <a:pt x="747" y="335"/>
                  <a:pt x="752" y="341"/>
                  <a:pt x="759" y="341"/>
                </a:cubicBezTo>
                <a:close/>
                <a:moveTo>
                  <a:pt x="799" y="341"/>
                </a:moveTo>
                <a:cubicBezTo>
                  <a:pt x="806" y="341"/>
                  <a:pt x="811" y="335"/>
                  <a:pt x="811" y="328"/>
                </a:cubicBezTo>
                <a:cubicBezTo>
                  <a:pt x="811" y="321"/>
                  <a:pt x="806" y="315"/>
                  <a:pt x="799" y="315"/>
                </a:cubicBezTo>
                <a:cubicBezTo>
                  <a:pt x="792" y="315"/>
                  <a:pt x="786" y="321"/>
                  <a:pt x="786" y="328"/>
                </a:cubicBezTo>
                <a:cubicBezTo>
                  <a:pt x="786" y="335"/>
                  <a:pt x="792" y="341"/>
                  <a:pt x="799" y="341"/>
                </a:cubicBezTo>
                <a:close/>
                <a:moveTo>
                  <a:pt x="838" y="341"/>
                </a:moveTo>
                <a:cubicBezTo>
                  <a:pt x="845" y="341"/>
                  <a:pt x="851" y="335"/>
                  <a:pt x="851" y="328"/>
                </a:cubicBezTo>
                <a:cubicBezTo>
                  <a:pt x="851" y="321"/>
                  <a:pt x="845" y="315"/>
                  <a:pt x="838" y="315"/>
                </a:cubicBezTo>
                <a:cubicBezTo>
                  <a:pt x="831" y="315"/>
                  <a:pt x="825" y="321"/>
                  <a:pt x="825" y="328"/>
                </a:cubicBezTo>
                <a:cubicBezTo>
                  <a:pt x="825" y="335"/>
                  <a:pt x="831" y="341"/>
                  <a:pt x="838" y="341"/>
                </a:cubicBezTo>
                <a:close/>
                <a:moveTo>
                  <a:pt x="956" y="341"/>
                </a:moveTo>
                <a:cubicBezTo>
                  <a:pt x="963" y="341"/>
                  <a:pt x="969" y="335"/>
                  <a:pt x="969" y="328"/>
                </a:cubicBezTo>
                <a:cubicBezTo>
                  <a:pt x="969" y="321"/>
                  <a:pt x="963" y="315"/>
                  <a:pt x="956" y="315"/>
                </a:cubicBezTo>
                <a:cubicBezTo>
                  <a:pt x="949" y="315"/>
                  <a:pt x="944" y="321"/>
                  <a:pt x="944" y="328"/>
                </a:cubicBezTo>
                <a:cubicBezTo>
                  <a:pt x="944" y="335"/>
                  <a:pt x="949" y="341"/>
                  <a:pt x="956" y="341"/>
                </a:cubicBezTo>
                <a:close/>
                <a:moveTo>
                  <a:pt x="996" y="341"/>
                </a:moveTo>
                <a:cubicBezTo>
                  <a:pt x="1003" y="341"/>
                  <a:pt x="1009" y="335"/>
                  <a:pt x="1009" y="328"/>
                </a:cubicBezTo>
                <a:cubicBezTo>
                  <a:pt x="1009" y="321"/>
                  <a:pt x="1003" y="315"/>
                  <a:pt x="996" y="315"/>
                </a:cubicBezTo>
                <a:cubicBezTo>
                  <a:pt x="989" y="315"/>
                  <a:pt x="983" y="321"/>
                  <a:pt x="983" y="328"/>
                </a:cubicBezTo>
                <a:cubicBezTo>
                  <a:pt x="983" y="335"/>
                  <a:pt x="989" y="341"/>
                  <a:pt x="996" y="341"/>
                </a:cubicBezTo>
                <a:close/>
                <a:moveTo>
                  <a:pt x="1035" y="341"/>
                </a:moveTo>
                <a:cubicBezTo>
                  <a:pt x="1042" y="341"/>
                  <a:pt x="1048" y="335"/>
                  <a:pt x="1048" y="328"/>
                </a:cubicBezTo>
                <a:cubicBezTo>
                  <a:pt x="1048" y="321"/>
                  <a:pt x="1042" y="315"/>
                  <a:pt x="1035" y="315"/>
                </a:cubicBezTo>
                <a:cubicBezTo>
                  <a:pt x="1028" y="315"/>
                  <a:pt x="1022" y="321"/>
                  <a:pt x="1022" y="328"/>
                </a:cubicBezTo>
                <a:cubicBezTo>
                  <a:pt x="1022" y="335"/>
                  <a:pt x="1028" y="341"/>
                  <a:pt x="1035" y="341"/>
                </a:cubicBezTo>
                <a:close/>
                <a:moveTo>
                  <a:pt x="1153" y="319"/>
                </a:moveTo>
                <a:cubicBezTo>
                  <a:pt x="1148" y="319"/>
                  <a:pt x="1144" y="323"/>
                  <a:pt x="1144" y="328"/>
                </a:cubicBezTo>
                <a:cubicBezTo>
                  <a:pt x="1144" y="333"/>
                  <a:pt x="1148" y="337"/>
                  <a:pt x="1153" y="337"/>
                </a:cubicBezTo>
                <a:cubicBezTo>
                  <a:pt x="1159" y="337"/>
                  <a:pt x="1163" y="333"/>
                  <a:pt x="1163" y="328"/>
                </a:cubicBezTo>
                <a:cubicBezTo>
                  <a:pt x="1163" y="323"/>
                  <a:pt x="1159" y="319"/>
                  <a:pt x="1153" y="319"/>
                </a:cubicBezTo>
                <a:close/>
                <a:moveTo>
                  <a:pt x="1193" y="341"/>
                </a:moveTo>
                <a:cubicBezTo>
                  <a:pt x="1200" y="341"/>
                  <a:pt x="1206" y="335"/>
                  <a:pt x="1206" y="328"/>
                </a:cubicBezTo>
                <a:cubicBezTo>
                  <a:pt x="1206" y="321"/>
                  <a:pt x="1200" y="315"/>
                  <a:pt x="1193" y="315"/>
                </a:cubicBezTo>
                <a:cubicBezTo>
                  <a:pt x="1186" y="315"/>
                  <a:pt x="1180" y="321"/>
                  <a:pt x="1180" y="328"/>
                </a:cubicBezTo>
                <a:cubicBezTo>
                  <a:pt x="1180" y="335"/>
                  <a:pt x="1186" y="341"/>
                  <a:pt x="1193" y="341"/>
                </a:cubicBezTo>
                <a:close/>
                <a:moveTo>
                  <a:pt x="1232" y="341"/>
                </a:moveTo>
                <a:cubicBezTo>
                  <a:pt x="1239" y="341"/>
                  <a:pt x="1245" y="335"/>
                  <a:pt x="1245" y="328"/>
                </a:cubicBezTo>
                <a:cubicBezTo>
                  <a:pt x="1245" y="321"/>
                  <a:pt x="1239" y="315"/>
                  <a:pt x="1232" y="315"/>
                </a:cubicBezTo>
                <a:cubicBezTo>
                  <a:pt x="1225" y="315"/>
                  <a:pt x="1220" y="321"/>
                  <a:pt x="1220" y="328"/>
                </a:cubicBezTo>
                <a:cubicBezTo>
                  <a:pt x="1220" y="335"/>
                  <a:pt x="1225" y="341"/>
                  <a:pt x="1232" y="341"/>
                </a:cubicBezTo>
                <a:close/>
                <a:moveTo>
                  <a:pt x="1272" y="341"/>
                </a:moveTo>
                <a:cubicBezTo>
                  <a:pt x="1279" y="341"/>
                  <a:pt x="1285" y="335"/>
                  <a:pt x="1285" y="328"/>
                </a:cubicBezTo>
                <a:cubicBezTo>
                  <a:pt x="1285" y="321"/>
                  <a:pt x="1279" y="315"/>
                  <a:pt x="1272" y="315"/>
                </a:cubicBezTo>
                <a:cubicBezTo>
                  <a:pt x="1265" y="315"/>
                  <a:pt x="1259" y="321"/>
                  <a:pt x="1259" y="328"/>
                </a:cubicBezTo>
                <a:cubicBezTo>
                  <a:pt x="1259" y="335"/>
                  <a:pt x="1265" y="341"/>
                  <a:pt x="1272" y="341"/>
                </a:cubicBezTo>
                <a:close/>
                <a:moveTo>
                  <a:pt x="1311" y="341"/>
                </a:moveTo>
                <a:cubicBezTo>
                  <a:pt x="1318" y="341"/>
                  <a:pt x="1324" y="335"/>
                  <a:pt x="1324" y="328"/>
                </a:cubicBezTo>
                <a:cubicBezTo>
                  <a:pt x="1324" y="321"/>
                  <a:pt x="1318" y="315"/>
                  <a:pt x="1311" y="315"/>
                </a:cubicBezTo>
                <a:cubicBezTo>
                  <a:pt x="1304" y="315"/>
                  <a:pt x="1298" y="321"/>
                  <a:pt x="1298" y="328"/>
                </a:cubicBezTo>
                <a:cubicBezTo>
                  <a:pt x="1298" y="335"/>
                  <a:pt x="1304" y="341"/>
                  <a:pt x="1311" y="341"/>
                </a:cubicBezTo>
                <a:close/>
                <a:moveTo>
                  <a:pt x="1863" y="341"/>
                </a:moveTo>
                <a:cubicBezTo>
                  <a:pt x="1870" y="341"/>
                  <a:pt x="1876" y="335"/>
                  <a:pt x="1876" y="328"/>
                </a:cubicBezTo>
                <a:cubicBezTo>
                  <a:pt x="1876" y="321"/>
                  <a:pt x="1870" y="315"/>
                  <a:pt x="1863" y="315"/>
                </a:cubicBezTo>
                <a:cubicBezTo>
                  <a:pt x="1856" y="315"/>
                  <a:pt x="1850" y="321"/>
                  <a:pt x="1850" y="328"/>
                </a:cubicBezTo>
                <a:cubicBezTo>
                  <a:pt x="1850" y="335"/>
                  <a:pt x="1856" y="341"/>
                  <a:pt x="1863" y="341"/>
                </a:cubicBezTo>
                <a:close/>
                <a:moveTo>
                  <a:pt x="1903" y="341"/>
                </a:moveTo>
                <a:cubicBezTo>
                  <a:pt x="1910" y="341"/>
                  <a:pt x="1915" y="335"/>
                  <a:pt x="1915" y="328"/>
                </a:cubicBezTo>
                <a:cubicBezTo>
                  <a:pt x="1915" y="321"/>
                  <a:pt x="1910" y="315"/>
                  <a:pt x="1903" y="315"/>
                </a:cubicBezTo>
                <a:cubicBezTo>
                  <a:pt x="1896" y="315"/>
                  <a:pt x="1890" y="321"/>
                  <a:pt x="1890" y="328"/>
                </a:cubicBezTo>
                <a:cubicBezTo>
                  <a:pt x="1890" y="335"/>
                  <a:pt x="1896" y="341"/>
                  <a:pt x="1903" y="341"/>
                </a:cubicBezTo>
                <a:close/>
                <a:moveTo>
                  <a:pt x="1942" y="341"/>
                </a:moveTo>
                <a:cubicBezTo>
                  <a:pt x="1949" y="341"/>
                  <a:pt x="1955" y="335"/>
                  <a:pt x="1955" y="328"/>
                </a:cubicBezTo>
                <a:cubicBezTo>
                  <a:pt x="1955" y="321"/>
                  <a:pt x="1949" y="315"/>
                  <a:pt x="1942" y="315"/>
                </a:cubicBezTo>
                <a:cubicBezTo>
                  <a:pt x="1935" y="315"/>
                  <a:pt x="1929" y="321"/>
                  <a:pt x="1929" y="328"/>
                </a:cubicBezTo>
                <a:cubicBezTo>
                  <a:pt x="1929" y="335"/>
                  <a:pt x="1935" y="341"/>
                  <a:pt x="1942" y="341"/>
                </a:cubicBezTo>
                <a:close/>
                <a:moveTo>
                  <a:pt x="1981" y="341"/>
                </a:moveTo>
                <a:cubicBezTo>
                  <a:pt x="1988" y="341"/>
                  <a:pt x="1994" y="335"/>
                  <a:pt x="1994" y="328"/>
                </a:cubicBezTo>
                <a:cubicBezTo>
                  <a:pt x="1994" y="321"/>
                  <a:pt x="1988" y="315"/>
                  <a:pt x="1981" y="315"/>
                </a:cubicBezTo>
                <a:cubicBezTo>
                  <a:pt x="1974" y="315"/>
                  <a:pt x="1969" y="321"/>
                  <a:pt x="1969" y="328"/>
                </a:cubicBezTo>
                <a:cubicBezTo>
                  <a:pt x="1969" y="335"/>
                  <a:pt x="1974" y="341"/>
                  <a:pt x="1981" y="341"/>
                </a:cubicBezTo>
                <a:close/>
                <a:moveTo>
                  <a:pt x="2021" y="315"/>
                </a:moveTo>
                <a:cubicBezTo>
                  <a:pt x="2014" y="315"/>
                  <a:pt x="2008" y="321"/>
                  <a:pt x="2008" y="328"/>
                </a:cubicBezTo>
                <a:cubicBezTo>
                  <a:pt x="2008" y="335"/>
                  <a:pt x="2014" y="341"/>
                  <a:pt x="2021" y="341"/>
                </a:cubicBezTo>
                <a:cubicBezTo>
                  <a:pt x="2028" y="341"/>
                  <a:pt x="2034" y="335"/>
                  <a:pt x="2034" y="328"/>
                </a:cubicBezTo>
                <a:cubicBezTo>
                  <a:pt x="2034" y="321"/>
                  <a:pt x="2028" y="315"/>
                  <a:pt x="2021" y="315"/>
                </a:cubicBezTo>
                <a:close/>
                <a:moveTo>
                  <a:pt x="2060" y="315"/>
                </a:moveTo>
                <a:cubicBezTo>
                  <a:pt x="2053" y="315"/>
                  <a:pt x="2048" y="321"/>
                  <a:pt x="2048" y="328"/>
                </a:cubicBezTo>
                <a:cubicBezTo>
                  <a:pt x="2048" y="335"/>
                  <a:pt x="2053" y="341"/>
                  <a:pt x="2060" y="341"/>
                </a:cubicBezTo>
                <a:cubicBezTo>
                  <a:pt x="2067" y="341"/>
                  <a:pt x="2073" y="335"/>
                  <a:pt x="2073" y="328"/>
                </a:cubicBezTo>
                <a:cubicBezTo>
                  <a:pt x="2073" y="321"/>
                  <a:pt x="2067" y="315"/>
                  <a:pt x="2060" y="315"/>
                </a:cubicBezTo>
                <a:close/>
                <a:moveTo>
                  <a:pt x="2100" y="341"/>
                </a:moveTo>
                <a:cubicBezTo>
                  <a:pt x="2107" y="341"/>
                  <a:pt x="2112" y="335"/>
                  <a:pt x="2112" y="328"/>
                </a:cubicBezTo>
                <a:cubicBezTo>
                  <a:pt x="2112" y="321"/>
                  <a:pt x="2107" y="315"/>
                  <a:pt x="2100" y="315"/>
                </a:cubicBezTo>
                <a:cubicBezTo>
                  <a:pt x="2093" y="315"/>
                  <a:pt x="2087" y="321"/>
                  <a:pt x="2087" y="328"/>
                </a:cubicBezTo>
                <a:cubicBezTo>
                  <a:pt x="2087" y="335"/>
                  <a:pt x="2093" y="341"/>
                  <a:pt x="2100" y="341"/>
                </a:cubicBezTo>
                <a:close/>
                <a:moveTo>
                  <a:pt x="2179" y="341"/>
                </a:moveTo>
                <a:cubicBezTo>
                  <a:pt x="2186" y="341"/>
                  <a:pt x="2191" y="335"/>
                  <a:pt x="2191" y="328"/>
                </a:cubicBezTo>
                <a:cubicBezTo>
                  <a:pt x="2191" y="321"/>
                  <a:pt x="2186" y="315"/>
                  <a:pt x="2179" y="315"/>
                </a:cubicBezTo>
                <a:cubicBezTo>
                  <a:pt x="2171" y="315"/>
                  <a:pt x="2166" y="321"/>
                  <a:pt x="2166" y="328"/>
                </a:cubicBezTo>
                <a:cubicBezTo>
                  <a:pt x="2166" y="335"/>
                  <a:pt x="2171" y="341"/>
                  <a:pt x="2179" y="341"/>
                </a:cubicBezTo>
                <a:close/>
                <a:moveTo>
                  <a:pt x="2218" y="341"/>
                </a:moveTo>
                <a:cubicBezTo>
                  <a:pt x="2225" y="341"/>
                  <a:pt x="2231" y="335"/>
                  <a:pt x="2231" y="328"/>
                </a:cubicBezTo>
                <a:cubicBezTo>
                  <a:pt x="2231" y="321"/>
                  <a:pt x="2225" y="315"/>
                  <a:pt x="2218" y="315"/>
                </a:cubicBezTo>
                <a:cubicBezTo>
                  <a:pt x="2211" y="315"/>
                  <a:pt x="2205" y="321"/>
                  <a:pt x="2205" y="328"/>
                </a:cubicBezTo>
                <a:cubicBezTo>
                  <a:pt x="2205" y="335"/>
                  <a:pt x="2211" y="341"/>
                  <a:pt x="2218" y="341"/>
                </a:cubicBezTo>
                <a:close/>
                <a:moveTo>
                  <a:pt x="2257" y="341"/>
                </a:moveTo>
                <a:cubicBezTo>
                  <a:pt x="2264" y="341"/>
                  <a:pt x="2270" y="335"/>
                  <a:pt x="2270" y="328"/>
                </a:cubicBezTo>
                <a:cubicBezTo>
                  <a:pt x="2270" y="321"/>
                  <a:pt x="2264" y="315"/>
                  <a:pt x="2257" y="315"/>
                </a:cubicBezTo>
                <a:cubicBezTo>
                  <a:pt x="2250" y="315"/>
                  <a:pt x="2245" y="321"/>
                  <a:pt x="2245" y="328"/>
                </a:cubicBezTo>
                <a:cubicBezTo>
                  <a:pt x="2245" y="335"/>
                  <a:pt x="2250" y="341"/>
                  <a:pt x="2257" y="341"/>
                </a:cubicBezTo>
                <a:close/>
                <a:moveTo>
                  <a:pt x="2297" y="341"/>
                </a:moveTo>
                <a:cubicBezTo>
                  <a:pt x="2304" y="341"/>
                  <a:pt x="2310" y="335"/>
                  <a:pt x="2310" y="328"/>
                </a:cubicBezTo>
                <a:cubicBezTo>
                  <a:pt x="2310" y="321"/>
                  <a:pt x="2304" y="315"/>
                  <a:pt x="2297" y="315"/>
                </a:cubicBezTo>
                <a:cubicBezTo>
                  <a:pt x="2290" y="315"/>
                  <a:pt x="2284" y="321"/>
                  <a:pt x="2284" y="328"/>
                </a:cubicBezTo>
                <a:cubicBezTo>
                  <a:pt x="2284" y="335"/>
                  <a:pt x="2290" y="341"/>
                  <a:pt x="2297" y="341"/>
                </a:cubicBezTo>
                <a:close/>
                <a:moveTo>
                  <a:pt x="2336" y="341"/>
                </a:moveTo>
                <a:cubicBezTo>
                  <a:pt x="2343" y="341"/>
                  <a:pt x="2349" y="335"/>
                  <a:pt x="2349" y="328"/>
                </a:cubicBezTo>
                <a:cubicBezTo>
                  <a:pt x="2349" y="321"/>
                  <a:pt x="2343" y="315"/>
                  <a:pt x="2336" y="315"/>
                </a:cubicBezTo>
                <a:cubicBezTo>
                  <a:pt x="2329" y="315"/>
                  <a:pt x="2323" y="321"/>
                  <a:pt x="2323" y="328"/>
                </a:cubicBezTo>
                <a:cubicBezTo>
                  <a:pt x="2323" y="335"/>
                  <a:pt x="2329" y="341"/>
                  <a:pt x="2336" y="341"/>
                </a:cubicBezTo>
                <a:close/>
                <a:moveTo>
                  <a:pt x="2376" y="341"/>
                </a:moveTo>
                <a:cubicBezTo>
                  <a:pt x="2383" y="341"/>
                  <a:pt x="2388" y="335"/>
                  <a:pt x="2388" y="328"/>
                </a:cubicBezTo>
                <a:cubicBezTo>
                  <a:pt x="2388" y="321"/>
                  <a:pt x="2383" y="315"/>
                  <a:pt x="2376" y="315"/>
                </a:cubicBezTo>
                <a:cubicBezTo>
                  <a:pt x="2369" y="315"/>
                  <a:pt x="2363" y="321"/>
                  <a:pt x="2363" y="328"/>
                </a:cubicBezTo>
                <a:cubicBezTo>
                  <a:pt x="2363" y="335"/>
                  <a:pt x="2369" y="341"/>
                  <a:pt x="2376" y="341"/>
                </a:cubicBezTo>
                <a:close/>
                <a:moveTo>
                  <a:pt x="2415" y="316"/>
                </a:moveTo>
                <a:cubicBezTo>
                  <a:pt x="2408" y="316"/>
                  <a:pt x="2403" y="321"/>
                  <a:pt x="2403" y="328"/>
                </a:cubicBezTo>
                <a:cubicBezTo>
                  <a:pt x="2403" y="335"/>
                  <a:pt x="2408" y="340"/>
                  <a:pt x="2415" y="340"/>
                </a:cubicBezTo>
                <a:cubicBezTo>
                  <a:pt x="2422" y="340"/>
                  <a:pt x="2427" y="335"/>
                  <a:pt x="2427" y="328"/>
                </a:cubicBezTo>
                <a:cubicBezTo>
                  <a:pt x="2427" y="321"/>
                  <a:pt x="2422" y="316"/>
                  <a:pt x="2415" y="316"/>
                </a:cubicBezTo>
                <a:close/>
                <a:moveTo>
                  <a:pt x="2454" y="341"/>
                </a:moveTo>
                <a:cubicBezTo>
                  <a:pt x="2462" y="341"/>
                  <a:pt x="2467" y="335"/>
                  <a:pt x="2467" y="328"/>
                </a:cubicBezTo>
                <a:cubicBezTo>
                  <a:pt x="2467" y="321"/>
                  <a:pt x="2462" y="315"/>
                  <a:pt x="2454" y="315"/>
                </a:cubicBezTo>
                <a:cubicBezTo>
                  <a:pt x="2447" y="315"/>
                  <a:pt x="2442" y="321"/>
                  <a:pt x="2442" y="328"/>
                </a:cubicBezTo>
                <a:cubicBezTo>
                  <a:pt x="2442" y="335"/>
                  <a:pt x="2447" y="341"/>
                  <a:pt x="2454" y="341"/>
                </a:cubicBezTo>
                <a:close/>
                <a:moveTo>
                  <a:pt x="2494" y="341"/>
                </a:moveTo>
                <a:cubicBezTo>
                  <a:pt x="2501" y="341"/>
                  <a:pt x="2507" y="335"/>
                  <a:pt x="2507" y="328"/>
                </a:cubicBezTo>
                <a:cubicBezTo>
                  <a:pt x="2507" y="321"/>
                  <a:pt x="2501" y="315"/>
                  <a:pt x="2494" y="315"/>
                </a:cubicBezTo>
                <a:cubicBezTo>
                  <a:pt x="2487" y="315"/>
                  <a:pt x="2481" y="321"/>
                  <a:pt x="2481" y="328"/>
                </a:cubicBezTo>
                <a:cubicBezTo>
                  <a:pt x="2481" y="335"/>
                  <a:pt x="2487" y="341"/>
                  <a:pt x="2494" y="341"/>
                </a:cubicBezTo>
                <a:close/>
                <a:moveTo>
                  <a:pt x="2533" y="341"/>
                </a:moveTo>
                <a:cubicBezTo>
                  <a:pt x="2540" y="341"/>
                  <a:pt x="2546" y="335"/>
                  <a:pt x="2546" y="328"/>
                </a:cubicBezTo>
                <a:cubicBezTo>
                  <a:pt x="2546" y="321"/>
                  <a:pt x="2540" y="315"/>
                  <a:pt x="2533" y="315"/>
                </a:cubicBezTo>
                <a:cubicBezTo>
                  <a:pt x="2526" y="315"/>
                  <a:pt x="2521" y="321"/>
                  <a:pt x="2521" y="328"/>
                </a:cubicBezTo>
                <a:cubicBezTo>
                  <a:pt x="2521" y="335"/>
                  <a:pt x="2526" y="341"/>
                  <a:pt x="2533" y="341"/>
                </a:cubicBezTo>
                <a:close/>
                <a:moveTo>
                  <a:pt x="2573" y="341"/>
                </a:moveTo>
                <a:cubicBezTo>
                  <a:pt x="2580" y="341"/>
                  <a:pt x="2586" y="335"/>
                  <a:pt x="2586" y="328"/>
                </a:cubicBezTo>
                <a:cubicBezTo>
                  <a:pt x="2586" y="321"/>
                  <a:pt x="2580" y="315"/>
                  <a:pt x="2573" y="315"/>
                </a:cubicBezTo>
                <a:cubicBezTo>
                  <a:pt x="2566" y="315"/>
                  <a:pt x="2560" y="321"/>
                  <a:pt x="2560" y="328"/>
                </a:cubicBezTo>
                <a:cubicBezTo>
                  <a:pt x="2560" y="335"/>
                  <a:pt x="2566" y="341"/>
                  <a:pt x="2573" y="341"/>
                </a:cubicBezTo>
                <a:close/>
                <a:moveTo>
                  <a:pt x="2612" y="341"/>
                </a:moveTo>
                <a:cubicBezTo>
                  <a:pt x="2619" y="341"/>
                  <a:pt x="2625" y="335"/>
                  <a:pt x="2625" y="328"/>
                </a:cubicBezTo>
                <a:cubicBezTo>
                  <a:pt x="2625" y="321"/>
                  <a:pt x="2619" y="315"/>
                  <a:pt x="2612" y="315"/>
                </a:cubicBezTo>
                <a:cubicBezTo>
                  <a:pt x="2605" y="315"/>
                  <a:pt x="2599" y="321"/>
                  <a:pt x="2599" y="328"/>
                </a:cubicBezTo>
                <a:cubicBezTo>
                  <a:pt x="2599" y="335"/>
                  <a:pt x="2605" y="341"/>
                  <a:pt x="2612" y="341"/>
                </a:cubicBezTo>
                <a:close/>
                <a:moveTo>
                  <a:pt x="2652" y="341"/>
                </a:moveTo>
                <a:cubicBezTo>
                  <a:pt x="2659" y="341"/>
                  <a:pt x="2664" y="335"/>
                  <a:pt x="2664" y="328"/>
                </a:cubicBezTo>
                <a:cubicBezTo>
                  <a:pt x="2664" y="321"/>
                  <a:pt x="2659" y="315"/>
                  <a:pt x="2652" y="315"/>
                </a:cubicBezTo>
                <a:cubicBezTo>
                  <a:pt x="2645" y="315"/>
                  <a:pt x="2639" y="321"/>
                  <a:pt x="2639" y="328"/>
                </a:cubicBezTo>
                <a:cubicBezTo>
                  <a:pt x="2639" y="335"/>
                  <a:pt x="2645" y="341"/>
                  <a:pt x="2652" y="341"/>
                </a:cubicBezTo>
                <a:close/>
                <a:moveTo>
                  <a:pt x="2691" y="341"/>
                </a:moveTo>
                <a:cubicBezTo>
                  <a:pt x="2698" y="341"/>
                  <a:pt x="2704" y="335"/>
                  <a:pt x="2704" y="328"/>
                </a:cubicBezTo>
                <a:cubicBezTo>
                  <a:pt x="2704" y="321"/>
                  <a:pt x="2698" y="315"/>
                  <a:pt x="2691" y="315"/>
                </a:cubicBezTo>
                <a:cubicBezTo>
                  <a:pt x="2684" y="315"/>
                  <a:pt x="2678" y="321"/>
                  <a:pt x="2678" y="328"/>
                </a:cubicBezTo>
                <a:cubicBezTo>
                  <a:pt x="2678" y="335"/>
                  <a:pt x="2684" y="341"/>
                  <a:pt x="2691" y="341"/>
                </a:cubicBezTo>
                <a:close/>
                <a:moveTo>
                  <a:pt x="2730" y="341"/>
                </a:moveTo>
                <a:cubicBezTo>
                  <a:pt x="2738" y="341"/>
                  <a:pt x="2743" y="335"/>
                  <a:pt x="2743" y="328"/>
                </a:cubicBezTo>
                <a:cubicBezTo>
                  <a:pt x="2743" y="321"/>
                  <a:pt x="2738" y="315"/>
                  <a:pt x="2730" y="315"/>
                </a:cubicBezTo>
                <a:cubicBezTo>
                  <a:pt x="2723" y="315"/>
                  <a:pt x="2718" y="321"/>
                  <a:pt x="2718" y="328"/>
                </a:cubicBezTo>
                <a:cubicBezTo>
                  <a:pt x="2718" y="335"/>
                  <a:pt x="2723" y="341"/>
                  <a:pt x="2730" y="341"/>
                </a:cubicBezTo>
                <a:close/>
                <a:moveTo>
                  <a:pt x="2770" y="341"/>
                </a:moveTo>
                <a:cubicBezTo>
                  <a:pt x="2777" y="341"/>
                  <a:pt x="2783" y="335"/>
                  <a:pt x="2783" y="328"/>
                </a:cubicBezTo>
                <a:cubicBezTo>
                  <a:pt x="2783" y="321"/>
                  <a:pt x="2777" y="315"/>
                  <a:pt x="2770" y="315"/>
                </a:cubicBezTo>
                <a:cubicBezTo>
                  <a:pt x="2763" y="315"/>
                  <a:pt x="2757" y="321"/>
                  <a:pt x="2757" y="328"/>
                </a:cubicBezTo>
                <a:cubicBezTo>
                  <a:pt x="2757" y="335"/>
                  <a:pt x="2763" y="341"/>
                  <a:pt x="2770" y="341"/>
                </a:cubicBezTo>
                <a:close/>
                <a:moveTo>
                  <a:pt x="2809" y="341"/>
                </a:moveTo>
                <a:cubicBezTo>
                  <a:pt x="2816" y="341"/>
                  <a:pt x="2822" y="335"/>
                  <a:pt x="2822" y="328"/>
                </a:cubicBezTo>
                <a:cubicBezTo>
                  <a:pt x="2822" y="321"/>
                  <a:pt x="2816" y="315"/>
                  <a:pt x="2809" y="315"/>
                </a:cubicBezTo>
                <a:cubicBezTo>
                  <a:pt x="2802" y="315"/>
                  <a:pt x="2797" y="321"/>
                  <a:pt x="2797" y="328"/>
                </a:cubicBezTo>
                <a:cubicBezTo>
                  <a:pt x="2797" y="335"/>
                  <a:pt x="2802" y="341"/>
                  <a:pt x="2809" y="341"/>
                </a:cubicBezTo>
                <a:close/>
                <a:moveTo>
                  <a:pt x="2849" y="341"/>
                </a:moveTo>
                <a:cubicBezTo>
                  <a:pt x="2856" y="341"/>
                  <a:pt x="2861" y="335"/>
                  <a:pt x="2861" y="328"/>
                </a:cubicBezTo>
                <a:cubicBezTo>
                  <a:pt x="2861" y="321"/>
                  <a:pt x="2856" y="315"/>
                  <a:pt x="2849" y="315"/>
                </a:cubicBezTo>
                <a:cubicBezTo>
                  <a:pt x="2842" y="315"/>
                  <a:pt x="2836" y="321"/>
                  <a:pt x="2836" y="328"/>
                </a:cubicBezTo>
                <a:cubicBezTo>
                  <a:pt x="2836" y="335"/>
                  <a:pt x="2842" y="341"/>
                  <a:pt x="2849" y="341"/>
                </a:cubicBezTo>
                <a:close/>
                <a:moveTo>
                  <a:pt x="2888" y="341"/>
                </a:moveTo>
                <a:cubicBezTo>
                  <a:pt x="2895" y="341"/>
                  <a:pt x="2901" y="335"/>
                  <a:pt x="2901" y="328"/>
                </a:cubicBezTo>
                <a:cubicBezTo>
                  <a:pt x="2901" y="321"/>
                  <a:pt x="2895" y="315"/>
                  <a:pt x="2888" y="315"/>
                </a:cubicBezTo>
                <a:cubicBezTo>
                  <a:pt x="2881" y="315"/>
                  <a:pt x="2875" y="321"/>
                  <a:pt x="2875" y="328"/>
                </a:cubicBezTo>
                <a:cubicBezTo>
                  <a:pt x="2875" y="335"/>
                  <a:pt x="2881" y="341"/>
                  <a:pt x="2888" y="341"/>
                </a:cubicBezTo>
                <a:close/>
                <a:moveTo>
                  <a:pt x="2928" y="341"/>
                </a:moveTo>
                <a:cubicBezTo>
                  <a:pt x="2935" y="341"/>
                  <a:pt x="2940" y="335"/>
                  <a:pt x="2940" y="328"/>
                </a:cubicBezTo>
                <a:cubicBezTo>
                  <a:pt x="2940" y="321"/>
                  <a:pt x="2935" y="315"/>
                  <a:pt x="2928" y="315"/>
                </a:cubicBezTo>
                <a:cubicBezTo>
                  <a:pt x="2921" y="315"/>
                  <a:pt x="2915" y="321"/>
                  <a:pt x="2915" y="328"/>
                </a:cubicBezTo>
                <a:cubicBezTo>
                  <a:pt x="2915" y="335"/>
                  <a:pt x="2921" y="341"/>
                  <a:pt x="2928" y="341"/>
                </a:cubicBezTo>
                <a:close/>
                <a:moveTo>
                  <a:pt x="2967" y="341"/>
                </a:moveTo>
                <a:cubicBezTo>
                  <a:pt x="2974" y="341"/>
                  <a:pt x="2980" y="335"/>
                  <a:pt x="2980" y="328"/>
                </a:cubicBezTo>
                <a:cubicBezTo>
                  <a:pt x="2980" y="321"/>
                  <a:pt x="2974" y="315"/>
                  <a:pt x="2967" y="315"/>
                </a:cubicBezTo>
                <a:cubicBezTo>
                  <a:pt x="2960" y="315"/>
                  <a:pt x="2954" y="321"/>
                  <a:pt x="2954" y="328"/>
                </a:cubicBezTo>
                <a:cubicBezTo>
                  <a:pt x="2954" y="335"/>
                  <a:pt x="2960" y="341"/>
                  <a:pt x="2967" y="341"/>
                </a:cubicBezTo>
                <a:close/>
                <a:moveTo>
                  <a:pt x="3006" y="341"/>
                </a:moveTo>
                <a:cubicBezTo>
                  <a:pt x="3013" y="341"/>
                  <a:pt x="3019" y="335"/>
                  <a:pt x="3019" y="328"/>
                </a:cubicBezTo>
                <a:cubicBezTo>
                  <a:pt x="3019" y="321"/>
                  <a:pt x="3013" y="315"/>
                  <a:pt x="3006" y="315"/>
                </a:cubicBezTo>
                <a:cubicBezTo>
                  <a:pt x="2999" y="315"/>
                  <a:pt x="2994" y="321"/>
                  <a:pt x="2994" y="328"/>
                </a:cubicBezTo>
                <a:cubicBezTo>
                  <a:pt x="2994" y="335"/>
                  <a:pt x="2999" y="341"/>
                  <a:pt x="3006" y="341"/>
                </a:cubicBezTo>
                <a:close/>
                <a:moveTo>
                  <a:pt x="3046" y="341"/>
                </a:moveTo>
                <a:cubicBezTo>
                  <a:pt x="3053" y="341"/>
                  <a:pt x="3059" y="335"/>
                  <a:pt x="3059" y="328"/>
                </a:cubicBezTo>
                <a:cubicBezTo>
                  <a:pt x="3059" y="321"/>
                  <a:pt x="3053" y="315"/>
                  <a:pt x="3046" y="315"/>
                </a:cubicBezTo>
                <a:cubicBezTo>
                  <a:pt x="3039" y="315"/>
                  <a:pt x="3033" y="321"/>
                  <a:pt x="3033" y="328"/>
                </a:cubicBezTo>
                <a:cubicBezTo>
                  <a:pt x="3033" y="335"/>
                  <a:pt x="3039" y="341"/>
                  <a:pt x="3046" y="341"/>
                </a:cubicBezTo>
                <a:close/>
                <a:moveTo>
                  <a:pt x="3085" y="341"/>
                </a:moveTo>
                <a:cubicBezTo>
                  <a:pt x="3092" y="341"/>
                  <a:pt x="3098" y="335"/>
                  <a:pt x="3098" y="328"/>
                </a:cubicBezTo>
                <a:cubicBezTo>
                  <a:pt x="3098" y="321"/>
                  <a:pt x="3092" y="315"/>
                  <a:pt x="3085" y="315"/>
                </a:cubicBezTo>
                <a:cubicBezTo>
                  <a:pt x="3078" y="315"/>
                  <a:pt x="3073" y="321"/>
                  <a:pt x="3073" y="328"/>
                </a:cubicBezTo>
                <a:cubicBezTo>
                  <a:pt x="3073" y="335"/>
                  <a:pt x="3078" y="341"/>
                  <a:pt x="3085" y="341"/>
                </a:cubicBezTo>
                <a:close/>
                <a:moveTo>
                  <a:pt x="3125" y="341"/>
                </a:moveTo>
                <a:cubicBezTo>
                  <a:pt x="3132" y="341"/>
                  <a:pt x="3137" y="335"/>
                  <a:pt x="3137" y="328"/>
                </a:cubicBezTo>
                <a:cubicBezTo>
                  <a:pt x="3137" y="321"/>
                  <a:pt x="3132" y="315"/>
                  <a:pt x="3125" y="315"/>
                </a:cubicBezTo>
                <a:cubicBezTo>
                  <a:pt x="3118" y="315"/>
                  <a:pt x="3112" y="321"/>
                  <a:pt x="3112" y="328"/>
                </a:cubicBezTo>
                <a:cubicBezTo>
                  <a:pt x="3112" y="335"/>
                  <a:pt x="3118" y="341"/>
                  <a:pt x="3125" y="341"/>
                </a:cubicBezTo>
                <a:close/>
                <a:moveTo>
                  <a:pt x="3164" y="341"/>
                </a:moveTo>
                <a:cubicBezTo>
                  <a:pt x="3171" y="341"/>
                  <a:pt x="3177" y="335"/>
                  <a:pt x="3177" y="328"/>
                </a:cubicBezTo>
                <a:cubicBezTo>
                  <a:pt x="3177" y="321"/>
                  <a:pt x="3171" y="315"/>
                  <a:pt x="3164" y="315"/>
                </a:cubicBezTo>
                <a:cubicBezTo>
                  <a:pt x="3157" y="315"/>
                  <a:pt x="3151" y="321"/>
                  <a:pt x="3151" y="328"/>
                </a:cubicBezTo>
                <a:cubicBezTo>
                  <a:pt x="3151" y="335"/>
                  <a:pt x="3157" y="341"/>
                  <a:pt x="3164" y="341"/>
                </a:cubicBezTo>
                <a:close/>
                <a:moveTo>
                  <a:pt x="3204" y="341"/>
                </a:moveTo>
                <a:cubicBezTo>
                  <a:pt x="3211" y="341"/>
                  <a:pt x="3216" y="335"/>
                  <a:pt x="3216" y="328"/>
                </a:cubicBezTo>
                <a:cubicBezTo>
                  <a:pt x="3216" y="321"/>
                  <a:pt x="3211" y="315"/>
                  <a:pt x="3204" y="315"/>
                </a:cubicBezTo>
                <a:cubicBezTo>
                  <a:pt x="3197" y="315"/>
                  <a:pt x="3191" y="321"/>
                  <a:pt x="3191" y="328"/>
                </a:cubicBezTo>
                <a:cubicBezTo>
                  <a:pt x="3191" y="335"/>
                  <a:pt x="3197" y="341"/>
                  <a:pt x="3204" y="341"/>
                </a:cubicBezTo>
                <a:close/>
                <a:moveTo>
                  <a:pt x="3243" y="341"/>
                </a:moveTo>
                <a:cubicBezTo>
                  <a:pt x="3250" y="341"/>
                  <a:pt x="3256" y="335"/>
                  <a:pt x="3256" y="328"/>
                </a:cubicBezTo>
                <a:cubicBezTo>
                  <a:pt x="3256" y="321"/>
                  <a:pt x="3250" y="315"/>
                  <a:pt x="3243" y="315"/>
                </a:cubicBezTo>
                <a:cubicBezTo>
                  <a:pt x="3236" y="315"/>
                  <a:pt x="3230" y="321"/>
                  <a:pt x="3230" y="328"/>
                </a:cubicBezTo>
                <a:cubicBezTo>
                  <a:pt x="3230" y="335"/>
                  <a:pt x="3236" y="341"/>
                  <a:pt x="3243" y="341"/>
                </a:cubicBezTo>
                <a:close/>
                <a:moveTo>
                  <a:pt x="3282" y="341"/>
                </a:moveTo>
                <a:cubicBezTo>
                  <a:pt x="3289" y="341"/>
                  <a:pt x="3295" y="335"/>
                  <a:pt x="3295" y="328"/>
                </a:cubicBezTo>
                <a:cubicBezTo>
                  <a:pt x="3295" y="321"/>
                  <a:pt x="3289" y="315"/>
                  <a:pt x="3282" y="315"/>
                </a:cubicBezTo>
                <a:cubicBezTo>
                  <a:pt x="3275" y="315"/>
                  <a:pt x="3270" y="321"/>
                  <a:pt x="3270" y="328"/>
                </a:cubicBezTo>
                <a:cubicBezTo>
                  <a:pt x="3270" y="335"/>
                  <a:pt x="3275" y="341"/>
                  <a:pt x="3282" y="341"/>
                </a:cubicBezTo>
                <a:close/>
                <a:moveTo>
                  <a:pt x="3322" y="341"/>
                </a:moveTo>
                <a:cubicBezTo>
                  <a:pt x="3329" y="341"/>
                  <a:pt x="3335" y="335"/>
                  <a:pt x="3335" y="328"/>
                </a:cubicBezTo>
                <a:cubicBezTo>
                  <a:pt x="3335" y="321"/>
                  <a:pt x="3329" y="315"/>
                  <a:pt x="3322" y="315"/>
                </a:cubicBezTo>
                <a:cubicBezTo>
                  <a:pt x="3315" y="315"/>
                  <a:pt x="3309" y="321"/>
                  <a:pt x="3309" y="328"/>
                </a:cubicBezTo>
                <a:cubicBezTo>
                  <a:pt x="3309" y="335"/>
                  <a:pt x="3315" y="341"/>
                  <a:pt x="3322" y="341"/>
                </a:cubicBezTo>
                <a:close/>
                <a:moveTo>
                  <a:pt x="3361" y="341"/>
                </a:moveTo>
                <a:cubicBezTo>
                  <a:pt x="3368" y="341"/>
                  <a:pt x="3374" y="335"/>
                  <a:pt x="3374" y="328"/>
                </a:cubicBezTo>
                <a:cubicBezTo>
                  <a:pt x="3374" y="321"/>
                  <a:pt x="3368" y="315"/>
                  <a:pt x="3361" y="315"/>
                </a:cubicBezTo>
                <a:cubicBezTo>
                  <a:pt x="3354" y="315"/>
                  <a:pt x="3348" y="321"/>
                  <a:pt x="3348" y="328"/>
                </a:cubicBezTo>
                <a:cubicBezTo>
                  <a:pt x="3348" y="335"/>
                  <a:pt x="3354" y="341"/>
                  <a:pt x="3361" y="341"/>
                </a:cubicBezTo>
                <a:close/>
                <a:moveTo>
                  <a:pt x="3401" y="341"/>
                </a:moveTo>
                <a:cubicBezTo>
                  <a:pt x="3408" y="341"/>
                  <a:pt x="3413" y="335"/>
                  <a:pt x="3413" y="328"/>
                </a:cubicBezTo>
                <a:cubicBezTo>
                  <a:pt x="3413" y="321"/>
                  <a:pt x="3408" y="315"/>
                  <a:pt x="3401" y="315"/>
                </a:cubicBezTo>
                <a:cubicBezTo>
                  <a:pt x="3394" y="315"/>
                  <a:pt x="3388" y="321"/>
                  <a:pt x="3388" y="328"/>
                </a:cubicBezTo>
                <a:cubicBezTo>
                  <a:pt x="3388" y="335"/>
                  <a:pt x="3394" y="341"/>
                  <a:pt x="3401" y="341"/>
                </a:cubicBezTo>
                <a:close/>
                <a:moveTo>
                  <a:pt x="3440" y="341"/>
                </a:moveTo>
                <a:cubicBezTo>
                  <a:pt x="3447" y="341"/>
                  <a:pt x="3453" y="335"/>
                  <a:pt x="3453" y="328"/>
                </a:cubicBezTo>
                <a:cubicBezTo>
                  <a:pt x="3453" y="321"/>
                  <a:pt x="3447" y="315"/>
                  <a:pt x="3440" y="315"/>
                </a:cubicBezTo>
                <a:cubicBezTo>
                  <a:pt x="3433" y="315"/>
                  <a:pt x="3427" y="321"/>
                  <a:pt x="3427" y="328"/>
                </a:cubicBezTo>
                <a:cubicBezTo>
                  <a:pt x="3427" y="335"/>
                  <a:pt x="3433" y="341"/>
                  <a:pt x="3440" y="341"/>
                </a:cubicBezTo>
                <a:close/>
                <a:moveTo>
                  <a:pt x="3480" y="341"/>
                </a:moveTo>
                <a:cubicBezTo>
                  <a:pt x="3487" y="341"/>
                  <a:pt x="3492" y="335"/>
                  <a:pt x="3492" y="328"/>
                </a:cubicBezTo>
                <a:cubicBezTo>
                  <a:pt x="3492" y="321"/>
                  <a:pt x="3487" y="315"/>
                  <a:pt x="3480" y="315"/>
                </a:cubicBezTo>
                <a:cubicBezTo>
                  <a:pt x="3472" y="315"/>
                  <a:pt x="3467" y="321"/>
                  <a:pt x="3467" y="328"/>
                </a:cubicBezTo>
                <a:cubicBezTo>
                  <a:pt x="3467" y="335"/>
                  <a:pt x="3472" y="341"/>
                  <a:pt x="3480" y="341"/>
                </a:cubicBezTo>
                <a:close/>
                <a:moveTo>
                  <a:pt x="3519" y="315"/>
                </a:moveTo>
                <a:cubicBezTo>
                  <a:pt x="3512" y="315"/>
                  <a:pt x="3506" y="321"/>
                  <a:pt x="3506" y="328"/>
                </a:cubicBezTo>
                <a:cubicBezTo>
                  <a:pt x="3506" y="335"/>
                  <a:pt x="3512" y="341"/>
                  <a:pt x="3519" y="341"/>
                </a:cubicBezTo>
                <a:cubicBezTo>
                  <a:pt x="3526" y="341"/>
                  <a:pt x="3532" y="335"/>
                  <a:pt x="3532" y="328"/>
                </a:cubicBezTo>
                <a:cubicBezTo>
                  <a:pt x="3532" y="321"/>
                  <a:pt x="3526" y="315"/>
                  <a:pt x="3519" y="315"/>
                </a:cubicBezTo>
                <a:close/>
                <a:moveTo>
                  <a:pt x="3558" y="315"/>
                </a:moveTo>
                <a:cubicBezTo>
                  <a:pt x="3551" y="315"/>
                  <a:pt x="3546" y="321"/>
                  <a:pt x="3546" y="328"/>
                </a:cubicBezTo>
                <a:cubicBezTo>
                  <a:pt x="3546" y="335"/>
                  <a:pt x="3551" y="341"/>
                  <a:pt x="3558" y="341"/>
                </a:cubicBezTo>
                <a:cubicBezTo>
                  <a:pt x="3565" y="341"/>
                  <a:pt x="3571" y="335"/>
                  <a:pt x="3571" y="328"/>
                </a:cubicBezTo>
                <a:cubicBezTo>
                  <a:pt x="3571" y="321"/>
                  <a:pt x="3565" y="315"/>
                  <a:pt x="3558" y="315"/>
                </a:cubicBezTo>
                <a:close/>
                <a:moveTo>
                  <a:pt x="3598" y="315"/>
                </a:moveTo>
                <a:cubicBezTo>
                  <a:pt x="3591" y="315"/>
                  <a:pt x="3585" y="321"/>
                  <a:pt x="3585" y="328"/>
                </a:cubicBezTo>
                <a:cubicBezTo>
                  <a:pt x="3585" y="335"/>
                  <a:pt x="3591" y="341"/>
                  <a:pt x="3598" y="341"/>
                </a:cubicBezTo>
                <a:cubicBezTo>
                  <a:pt x="3605" y="341"/>
                  <a:pt x="3611" y="335"/>
                  <a:pt x="3611" y="328"/>
                </a:cubicBezTo>
                <a:cubicBezTo>
                  <a:pt x="3611" y="321"/>
                  <a:pt x="3605" y="315"/>
                  <a:pt x="3598" y="315"/>
                </a:cubicBezTo>
                <a:close/>
                <a:moveTo>
                  <a:pt x="89" y="380"/>
                </a:moveTo>
                <a:cubicBezTo>
                  <a:pt x="96" y="380"/>
                  <a:pt x="102" y="375"/>
                  <a:pt x="102" y="367"/>
                </a:cubicBezTo>
                <a:cubicBezTo>
                  <a:pt x="102" y="360"/>
                  <a:pt x="96" y="355"/>
                  <a:pt x="89" y="355"/>
                </a:cubicBezTo>
                <a:cubicBezTo>
                  <a:pt x="82" y="355"/>
                  <a:pt x="76" y="360"/>
                  <a:pt x="76" y="367"/>
                </a:cubicBezTo>
                <a:cubicBezTo>
                  <a:pt x="76" y="375"/>
                  <a:pt x="82" y="380"/>
                  <a:pt x="89" y="380"/>
                </a:cubicBezTo>
                <a:close/>
                <a:moveTo>
                  <a:pt x="128" y="380"/>
                </a:moveTo>
                <a:cubicBezTo>
                  <a:pt x="136" y="380"/>
                  <a:pt x="141" y="375"/>
                  <a:pt x="141" y="367"/>
                </a:cubicBezTo>
                <a:cubicBezTo>
                  <a:pt x="141" y="360"/>
                  <a:pt x="136" y="355"/>
                  <a:pt x="128" y="355"/>
                </a:cubicBezTo>
                <a:cubicBezTo>
                  <a:pt x="121" y="355"/>
                  <a:pt x="116" y="360"/>
                  <a:pt x="116" y="367"/>
                </a:cubicBezTo>
                <a:cubicBezTo>
                  <a:pt x="116" y="375"/>
                  <a:pt x="121" y="380"/>
                  <a:pt x="128" y="380"/>
                </a:cubicBezTo>
                <a:close/>
                <a:moveTo>
                  <a:pt x="168" y="380"/>
                </a:moveTo>
                <a:cubicBezTo>
                  <a:pt x="175" y="380"/>
                  <a:pt x="181" y="375"/>
                  <a:pt x="181" y="367"/>
                </a:cubicBezTo>
                <a:cubicBezTo>
                  <a:pt x="181" y="360"/>
                  <a:pt x="175" y="355"/>
                  <a:pt x="168" y="355"/>
                </a:cubicBezTo>
                <a:cubicBezTo>
                  <a:pt x="161" y="355"/>
                  <a:pt x="155" y="360"/>
                  <a:pt x="155" y="367"/>
                </a:cubicBezTo>
                <a:cubicBezTo>
                  <a:pt x="155" y="375"/>
                  <a:pt x="161" y="380"/>
                  <a:pt x="168" y="380"/>
                </a:cubicBezTo>
                <a:close/>
                <a:moveTo>
                  <a:pt x="207" y="380"/>
                </a:moveTo>
                <a:cubicBezTo>
                  <a:pt x="214" y="380"/>
                  <a:pt x="220" y="375"/>
                  <a:pt x="220" y="367"/>
                </a:cubicBezTo>
                <a:cubicBezTo>
                  <a:pt x="220" y="360"/>
                  <a:pt x="214" y="355"/>
                  <a:pt x="207" y="355"/>
                </a:cubicBezTo>
                <a:cubicBezTo>
                  <a:pt x="200" y="355"/>
                  <a:pt x="195" y="360"/>
                  <a:pt x="195" y="367"/>
                </a:cubicBezTo>
                <a:cubicBezTo>
                  <a:pt x="195" y="375"/>
                  <a:pt x="200" y="380"/>
                  <a:pt x="207" y="380"/>
                </a:cubicBezTo>
                <a:close/>
                <a:moveTo>
                  <a:pt x="247" y="380"/>
                </a:moveTo>
                <a:cubicBezTo>
                  <a:pt x="254" y="380"/>
                  <a:pt x="259" y="375"/>
                  <a:pt x="259" y="367"/>
                </a:cubicBezTo>
                <a:cubicBezTo>
                  <a:pt x="259" y="360"/>
                  <a:pt x="254" y="355"/>
                  <a:pt x="247" y="355"/>
                </a:cubicBezTo>
                <a:cubicBezTo>
                  <a:pt x="240" y="355"/>
                  <a:pt x="234" y="360"/>
                  <a:pt x="234" y="367"/>
                </a:cubicBezTo>
                <a:cubicBezTo>
                  <a:pt x="234" y="375"/>
                  <a:pt x="240" y="380"/>
                  <a:pt x="247" y="380"/>
                </a:cubicBezTo>
                <a:close/>
                <a:moveTo>
                  <a:pt x="286" y="380"/>
                </a:moveTo>
                <a:cubicBezTo>
                  <a:pt x="293" y="380"/>
                  <a:pt x="299" y="375"/>
                  <a:pt x="299" y="367"/>
                </a:cubicBezTo>
                <a:cubicBezTo>
                  <a:pt x="299" y="360"/>
                  <a:pt x="293" y="355"/>
                  <a:pt x="286" y="355"/>
                </a:cubicBezTo>
                <a:cubicBezTo>
                  <a:pt x="279" y="355"/>
                  <a:pt x="273" y="360"/>
                  <a:pt x="273" y="367"/>
                </a:cubicBezTo>
                <a:cubicBezTo>
                  <a:pt x="273" y="375"/>
                  <a:pt x="279" y="380"/>
                  <a:pt x="286" y="380"/>
                </a:cubicBezTo>
                <a:close/>
                <a:moveTo>
                  <a:pt x="326" y="380"/>
                </a:moveTo>
                <a:cubicBezTo>
                  <a:pt x="333" y="380"/>
                  <a:pt x="338" y="375"/>
                  <a:pt x="338" y="367"/>
                </a:cubicBezTo>
                <a:cubicBezTo>
                  <a:pt x="338" y="360"/>
                  <a:pt x="333" y="355"/>
                  <a:pt x="326" y="355"/>
                </a:cubicBezTo>
                <a:cubicBezTo>
                  <a:pt x="319" y="355"/>
                  <a:pt x="313" y="360"/>
                  <a:pt x="313" y="367"/>
                </a:cubicBezTo>
                <a:cubicBezTo>
                  <a:pt x="313" y="375"/>
                  <a:pt x="319" y="380"/>
                  <a:pt x="326" y="380"/>
                </a:cubicBezTo>
                <a:close/>
                <a:moveTo>
                  <a:pt x="365" y="380"/>
                </a:moveTo>
                <a:cubicBezTo>
                  <a:pt x="372" y="380"/>
                  <a:pt x="378" y="375"/>
                  <a:pt x="378" y="367"/>
                </a:cubicBezTo>
                <a:cubicBezTo>
                  <a:pt x="378" y="360"/>
                  <a:pt x="372" y="355"/>
                  <a:pt x="365" y="355"/>
                </a:cubicBezTo>
                <a:cubicBezTo>
                  <a:pt x="358" y="355"/>
                  <a:pt x="352" y="360"/>
                  <a:pt x="352" y="367"/>
                </a:cubicBezTo>
                <a:cubicBezTo>
                  <a:pt x="352" y="375"/>
                  <a:pt x="358" y="380"/>
                  <a:pt x="365" y="380"/>
                </a:cubicBezTo>
                <a:close/>
                <a:moveTo>
                  <a:pt x="404" y="380"/>
                </a:moveTo>
                <a:cubicBezTo>
                  <a:pt x="411" y="380"/>
                  <a:pt x="417" y="375"/>
                  <a:pt x="417" y="367"/>
                </a:cubicBezTo>
                <a:cubicBezTo>
                  <a:pt x="417" y="360"/>
                  <a:pt x="411" y="355"/>
                  <a:pt x="404" y="355"/>
                </a:cubicBezTo>
                <a:cubicBezTo>
                  <a:pt x="397" y="355"/>
                  <a:pt x="392" y="360"/>
                  <a:pt x="392" y="367"/>
                </a:cubicBezTo>
                <a:cubicBezTo>
                  <a:pt x="392" y="375"/>
                  <a:pt x="397" y="380"/>
                  <a:pt x="404" y="380"/>
                </a:cubicBezTo>
                <a:close/>
                <a:moveTo>
                  <a:pt x="444" y="380"/>
                </a:moveTo>
                <a:cubicBezTo>
                  <a:pt x="451" y="380"/>
                  <a:pt x="457" y="375"/>
                  <a:pt x="457" y="367"/>
                </a:cubicBezTo>
                <a:cubicBezTo>
                  <a:pt x="457" y="360"/>
                  <a:pt x="451" y="355"/>
                  <a:pt x="444" y="355"/>
                </a:cubicBezTo>
                <a:cubicBezTo>
                  <a:pt x="437" y="355"/>
                  <a:pt x="431" y="360"/>
                  <a:pt x="431" y="367"/>
                </a:cubicBezTo>
                <a:cubicBezTo>
                  <a:pt x="431" y="375"/>
                  <a:pt x="437" y="380"/>
                  <a:pt x="444" y="380"/>
                </a:cubicBezTo>
                <a:close/>
                <a:moveTo>
                  <a:pt x="483" y="380"/>
                </a:moveTo>
                <a:cubicBezTo>
                  <a:pt x="490" y="380"/>
                  <a:pt x="496" y="375"/>
                  <a:pt x="496" y="367"/>
                </a:cubicBezTo>
                <a:cubicBezTo>
                  <a:pt x="496" y="360"/>
                  <a:pt x="490" y="355"/>
                  <a:pt x="483" y="355"/>
                </a:cubicBezTo>
                <a:cubicBezTo>
                  <a:pt x="476" y="355"/>
                  <a:pt x="471" y="360"/>
                  <a:pt x="471" y="367"/>
                </a:cubicBezTo>
                <a:cubicBezTo>
                  <a:pt x="471" y="375"/>
                  <a:pt x="476" y="380"/>
                  <a:pt x="483" y="380"/>
                </a:cubicBezTo>
                <a:close/>
                <a:moveTo>
                  <a:pt x="523" y="380"/>
                </a:moveTo>
                <a:cubicBezTo>
                  <a:pt x="530" y="380"/>
                  <a:pt x="535" y="375"/>
                  <a:pt x="535" y="367"/>
                </a:cubicBezTo>
                <a:cubicBezTo>
                  <a:pt x="535" y="360"/>
                  <a:pt x="530" y="355"/>
                  <a:pt x="523" y="355"/>
                </a:cubicBezTo>
                <a:cubicBezTo>
                  <a:pt x="516" y="355"/>
                  <a:pt x="510" y="360"/>
                  <a:pt x="510" y="367"/>
                </a:cubicBezTo>
                <a:cubicBezTo>
                  <a:pt x="510" y="375"/>
                  <a:pt x="516" y="380"/>
                  <a:pt x="523" y="380"/>
                </a:cubicBezTo>
                <a:close/>
                <a:moveTo>
                  <a:pt x="562" y="380"/>
                </a:moveTo>
                <a:cubicBezTo>
                  <a:pt x="569" y="380"/>
                  <a:pt x="575" y="375"/>
                  <a:pt x="575" y="367"/>
                </a:cubicBezTo>
                <a:cubicBezTo>
                  <a:pt x="575" y="360"/>
                  <a:pt x="569" y="355"/>
                  <a:pt x="562" y="355"/>
                </a:cubicBezTo>
                <a:cubicBezTo>
                  <a:pt x="555" y="355"/>
                  <a:pt x="549" y="360"/>
                  <a:pt x="549" y="367"/>
                </a:cubicBezTo>
                <a:cubicBezTo>
                  <a:pt x="549" y="375"/>
                  <a:pt x="555" y="380"/>
                  <a:pt x="562" y="380"/>
                </a:cubicBezTo>
                <a:close/>
                <a:moveTo>
                  <a:pt x="602" y="380"/>
                </a:moveTo>
                <a:cubicBezTo>
                  <a:pt x="609" y="380"/>
                  <a:pt x="614" y="375"/>
                  <a:pt x="614" y="367"/>
                </a:cubicBezTo>
                <a:cubicBezTo>
                  <a:pt x="614" y="360"/>
                  <a:pt x="609" y="355"/>
                  <a:pt x="602" y="355"/>
                </a:cubicBezTo>
                <a:cubicBezTo>
                  <a:pt x="595" y="355"/>
                  <a:pt x="589" y="360"/>
                  <a:pt x="589" y="367"/>
                </a:cubicBezTo>
                <a:cubicBezTo>
                  <a:pt x="589" y="375"/>
                  <a:pt x="595" y="380"/>
                  <a:pt x="602" y="380"/>
                </a:cubicBezTo>
                <a:close/>
                <a:moveTo>
                  <a:pt x="641" y="380"/>
                </a:moveTo>
                <a:cubicBezTo>
                  <a:pt x="648" y="380"/>
                  <a:pt x="654" y="375"/>
                  <a:pt x="654" y="367"/>
                </a:cubicBezTo>
                <a:cubicBezTo>
                  <a:pt x="654" y="360"/>
                  <a:pt x="648" y="355"/>
                  <a:pt x="641" y="355"/>
                </a:cubicBezTo>
                <a:cubicBezTo>
                  <a:pt x="634" y="355"/>
                  <a:pt x="628" y="360"/>
                  <a:pt x="628" y="367"/>
                </a:cubicBezTo>
                <a:cubicBezTo>
                  <a:pt x="628" y="375"/>
                  <a:pt x="634" y="380"/>
                  <a:pt x="641" y="380"/>
                </a:cubicBezTo>
                <a:close/>
                <a:moveTo>
                  <a:pt x="680" y="380"/>
                </a:moveTo>
                <a:cubicBezTo>
                  <a:pt x="687" y="380"/>
                  <a:pt x="693" y="375"/>
                  <a:pt x="693" y="367"/>
                </a:cubicBezTo>
                <a:cubicBezTo>
                  <a:pt x="693" y="360"/>
                  <a:pt x="687" y="355"/>
                  <a:pt x="680" y="355"/>
                </a:cubicBezTo>
                <a:cubicBezTo>
                  <a:pt x="673" y="355"/>
                  <a:pt x="668" y="360"/>
                  <a:pt x="668" y="367"/>
                </a:cubicBezTo>
                <a:cubicBezTo>
                  <a:pt x="668" y="375"/>
                  <a:pt x="673" y="380"/>
                  <a:pt x="680" y="380"/>
                </a:cubicBezTo>
                <a:close/>
                <a:moveTo>
                  <a:pt x="720" y="380"/>
                </a:moveTo>
                <a:cubicBezTo>
                  <a:pt x="727" y="380"/>
                  <a:pt x="733" y="375"/>
                  <a:pt x="733" y="367"/>
                </a:cubicBezTo>
                <a:cubicBezTo>
                  <a:pt x="733" y="360"/>
                  <a:pt x="727" y="355"/>
                  <a:pt x="720" y="355"/>
                </a:cubicBezTo>
                <a:cubicBezTo>
                  <a:pt x="713" y="355"/>
                  <a:pt x="707" y="360"/>
                  <a:pt x="707" y="367"/>
                </a:cubicBezTo>
                <a:cubicBezTo>
                  <a:pt x="707" y="375"/>
                  <a:pt x="713" y="380"/>
                  <a:pt x="720" y="380"/>
                </a:cubicBezTo>
                <a:close/>
                <a:moveTo>
                  <a:pt x="759" y="380"/>
                </a:moveTo>
                <a:cubicBezTo>
                  <a:pt x="766" y="380"/>
                  <a:pt x="772" y="375"/>
                  <a:pt x="772" y="367"/>
                </a:cubicBezTo>
                <a:cubicBezTo>
                  <a:pt x="772" y="360"/>
                  <a:pt x="766" y="355"/>
                  <a:pt x="759" y="355"/>
                </a:cubicBezTo>
                <a:cubicBezTo>
                  <a:pt x="752" y="355"/>
                  <a:pt x="747" y="360"/>
                  <a:pt x="747" y="367"/>
                </a:cubicBezTo>
                <a:cubicBezTo>
                  <a:pt x="747" y="375"/>
                  <a:pt x="752" y="380"/>
                  <a:pt x="759" y="380"/>
                </a:cubicBezTo>
                <a:close/>
                <a:moveTo>
                  <a:pt x="799" y="380"/>
                </a:moveTo>
                <a:cubicBezTo>
                  <a:pt x="806" y="380"/>
                  <a:pt x="811" y="375"/>
                  <a:pt x="811" y="367"/>
                </a:cubicBezTo>
                <a:cubicBezTo>
                  <a:pt x="811" y="360"/>
                  <a:pt x="806" y="355"/>
                  <a:pt x="799" y="355"/>
                </a:cubicBezTo>
                <a:cubicBezTo>
                  <a:pt x="792" y="355"/>
                  <a:pt x="786" y="360"/>
                  <a:pt x="786" y="367"/>
                </a:cubicBezTo>
                <a:cubicBezTo>
                  <a:pt x="786" y="375"/>
                  <a:pt x="792" y="380"/>
                  <a:pt x="799" y="380"/>
                </a:cubicBezTo>
                <a:close/>
                <a:moveTo>
                  <a:pt x="838" y="380"/>
                </a:moveTo>
                <a:cubicBezTo>
                  <a:pt x="845" y="380"/>
                  <a:pt x="851" y="375"/>
                  <a:pt x="851" y="367"/>
                </a:cubicBezTo>
                <a:cubicBezTo>
                  <a:pt x="851" y="360"/>
                  <a:pt x="845" y="355"/>
                  <a:pt x="838" y="355"/>
                </a:cubicBezTo>
                <a:cubicBezTo>
                  <a:pt x="831" y="355"/>
                  <a:pt x="825" y="360"/>
                  <a:pt x="825" y="367"/>
                </a:cubicBezTo>
                <a:cubicBezTo>
                  <a:pt x="825" y="375"/>
                  <a:pt x="831" y="380"/>
                  <a:pt x="838" y="380"/>
                </a:cubicBezTo>
                <a:close/>
                <a:moveTo>
                  <a:pt x="956" y="380"/>
                </a:moveTo>
                <a:cubicBezTo>
                  <a:pt x="963" y="380"/>
                  <a:pt x="969" y="375"/>
                  <a:pt x="969" y="367"/>
                </a:cubicBezTo>
                <a:cubicBezTo>
                  <a:pt x="969" y="360"/>
                  <a:pt x="963" y="355"/>
                  <a:pt x="956" y="355"/>
                </a:cubicBezTo>
                <a:cubicBezTo>
                  <a:pt x="949" y="355"/>
                  <a:pt x="944" y="360"/>
                  <a:pt x="944" y="367"/>
                </a:cubicBezTo>
                <a:cubicBezTo>
                  <a:pt x="944" y="375"/>
                  <a:pt x="949" y="380"/>
                  <a:pt x="956" y="380"/>
                </a:cubicBezTo>
                <a:close/>
                <a:moveTo>
                  <a:pt x="996" y="380"/>
                </a:moveTo>
                <a:cubicBezTo>
                  <a:pt x="1003" y="380"/>
                  <a:pt x="1009" y="375"/>
                  <a:pt x="1009" y="367"/>
                </a:cubicBezTo>
                <a:cubicBezTo>
                  <a:pt x="1009" y="360"/>
                  <a:pt x="1003" y="355"/>
                  <a:pt x="996" y="355"/>
                </a:cubicBezTo>
                <a:cubicBezTo>
                  <a:pt x="989" y="355"/>
                  <a:pt x="983" y="360"/>
                  <a:pt x="983" y="367"/>
                </a:cubicBezTo>
                <a:cubicBezTo>
                  <a:pt x="983" y="375"/>
                  <a:pt x="989" y="380"/>
                  <a:pt x="996" y="380"/>
                </a:cubicBezTo>
                <a:close/>
                <a:moveTo>
                  <a:pt x="1193" y="380"/>
                </a:moveTo>
                <a:cubicBezTo>
                  <a:pt x="1200" y="380"/>
                  <a:pt x="1206" y="375"/>
                  <a:pt x="1206" y="367"/>
                </a:cubicBezTo>
                <a:cubicBezTo>
                  <a:pt x="1206" y="360"/>
                  <a:pt x="1200" y="355"/>
                  <a:pt x="1193" y="355"/>
                </a:cubicBezTo>
                <a:cubicBezTo>
                  <a:pt x="1186" y="355"/>
                  <a:pt x="1180" y="360"/>
                  <a:pt x="1180" y="367"/>
                </a:cubicBezTo>
                <a:cubicBezTo>
                  <a:pt x="1180" y="375"/>
                  <a:pt x="1186" y="380"/>
                  <a:pt x="1193" y="380"/>
                </a:cubicBezTo>
                <a:close/>
                <a:moveTo>
                  <a:pt x="1232" y="380"/>
                </a:moveTo>
                <a:cubicBezTo>
                  <a:pt x="1239" y="380"/>
                  <a:pt x="1245" y="375"/>
                  <a:pt x="1245" y="367"/>
                </a:cubicBezTo>
                <a:cubicBezTo>
                  <a:pt x="1245" y="360"/>
                  <a:pt x="1239" y="355"/>
                  <a:pt x="1232" y="355"/>
                </a:cubicBezTo>
                <a:cubicBezTo>
                  <a:pt x="1225" y="355"/>
                  <a:pt x="1220" y="360"/>
                  <a:pt x="1220" y="367"/>
                </a:cubicBezTo>
                <a:cubicBezTo>
                  <a:pt x="1220" y="375"/>
                  <a:pt x="1225" y="380"/>
                  <a:pt x="1232" y="380"/>
                </a:cubicBezTo>
                <a:close/>
                <a:moveTo>
                  <a:pt x="1272" y="380"/>
                </a:moveTo>
                <a:cubicBezTo>
                  <a:pt x="1279" y="380"/>
                  <a:pt x="1285" y="375"/>
                  <a:pt x="1285" y="367"/>
                </a:cubicBezTo>
                <a:cubicBezTo>
                  <a:pt x="1285" y="360"/>
                  <a:pt x="1279" y="355"/>
                  <a:pt x="1272" y="355"/>
                </a:cubicBezTo>
                <a:cubicBezTo>
                  <a:pt x="1265" y="355"/>
                  <a:pt x="1259" y="360"/>
                  <a:pt x="1259" y="367"/>
                </a:cubicBezTo>
                <a:cubicBezTo>
                  <a:pt x="1259" y="375"/>
                  <a:pt x="1265" y="380"/>
                  <a:pt x="1272" y="380"/>
                </a:cubicBezTo>
                <a:close/>
                <a:moveTo>
                  <a:pt x="1508" y="355"/>
                </a:moveTo>
                <a:cubicBezTo>
                  <a:pt x="1501" y="355"/>
                  <a:pt x="1496" y="360"/>
                  <a:pt x="1496" y="367"/>
                </a:cubicBezTo>
                <a:cubicBezTo>
                  <a:pt x="1496" y="375"/>
                  <a:pt x="1501" y="380"/>
                  <a:pt x="1508" y="380"/>
                </a:cubicBezTo>
                <a:cubicBezTo>
                  <a:pt x="1515" y="380"/>
                  <a:pt x="1521" y="375"/>
                  <a:pt x="1521" y="367"/>
                </a:cubicBezTo>
                <a:cubicBezTo>
                  <a:pt x="1521" y="360"/>
                  <a:pt x="1515" y="355"/>
                  <a:pt x="1508" y="355"/>
                </a:cubicBezTo>
                <a:close/>
                <a:moveTo>
                  <a:pt x="1824" y="380"/>
                </a:moveTo>
                <a:cubicBezTo>
                  <a:pt x="1831" y="380"/>
                  <a:pt x="1836" y="375"/>
                  <a:pt x="1836" y="367"/>
                </a:cubicBezTo>
                <a:cubicBezTo>
                  <a:pt x="1836" y="360"/>
                  <a:pt x="1831" y="355"/>
                  <a:pt x="1824" y="355"/>
                </a:cubicBezTo>
                <a:cubicBezTo>
                  <a:pt x="1817" y="355"/>
                  <a:pt x="1811" y="360"/>
                  <a:pt x="1811" y="367"/>
                </a:cubicBezTo>
                <a:cubicBezTo>
                  <a:pt x="1811" y="375"/>
                  <a:pt x="1817" y="380"/>
                  <a:pt x="1824" y="380"/>
                </a:cubicBezTo>
                <a:close/>
                <a:moveTo>
                  <a:pt x="1863" y="380"/>
                </a:moveTo>
                <a:cubicBezTo>
                  <a:pt x="1870" y="380"/>
                  <a:pt x="1876" y="375"/>
                  <a:pt x="1876" y="367"/>
                </a:cubicBezTo>
                <a:cubicBezTo>
                  <a:pt x="1876" y="360"/>
                  <a:pt x="1870" y="355"/>
                  <a:pt x="1863" y="355"/>
                </a:cubicBezTo>
                <a:cubicBezTo>
                  <a:pt x="1856" y="355"/>
                  <a:pt x="1850" y="360"/>
                  <a:pt x="1850" y="367"/>
                </a:cubicBezTo>
                <a:cubicBezTo>
                  <a:pt x="1850" y="375"/>
                  <a:pt x="1856" y="380"/>
                  <a:pt x="1863" y="380"/>
                </a:cubicBezTo>
                <a:close/>
                <a:moveTo>
                  <a:pt x="1903" y="380"/>
                </a:moveTo>
                <a:cubicBezTo>
                  <a:pt x="1910" y="380"/>
                  <a:pt x="1915" y="375"/>
                  <a:pt x="1915" y="367"/>
                </a:cubicBezTo>
                <a:cubicBezTo>
                  <a:pt x="1915" y="360"/>
                  <a:pt x="1910" y="355"/>
                  <a:pt x="1903" y="355"/>
                </a:cubicBezTo>
                <a:cubicBezTo>
                  <a:pt x="1896" y="355"/>
                  <a:pt x="1890" y="360"/>
                  <a:pt x="1890" y="367"/>
                </a:cubicBezTo>
                <a:cubicBezTo>
                  <a:pt x="1890" y="375"/>
                  <a:pt x="1896" y="380"/>
                  <a:pt x="1903" y="380"/>
                </a:cubicBezTo>
                <a:close/>
                <a:moveTo>
                  <a:pt x="1942" y="380"/>
                </a:moveTo>
                <a:cubicBezTo>
                  <a:pt x="1949" y="380"/>
                  <a:pt x="1955" y="375"/>
                  <a:pt x="1955" y="367"/>
                </a:cubicBezTo>
                <a:cubicBezTo>
                  <a:pt x="1955" y="360"/>
                  <a:pt x="1949" y="355"/>
                  <a:pt x="1942" y="355"/>
                </a:cubicBezTo>
                <a:cubicBezTo>
                  <a:pt x="1935" y="355"/>
                  <a:pt x="1929" y="360"/>
                  <a:pt x="1929" y="367"/>
                </a:cubicBezTo>
                <a:cubicBezTo>
                  <a:pt x="1929" y="375"/>
                  <a:pt x="1935" y="380"/>
                  <a:pt x="1942" y="380"/>
                </a:cubicBezTo>
                <a:close/>
                <a:moveTo>
                  <a:pt x="1981" y="380"/>
                </a:moveTo>
                <a:cubicBezTo>
                  <a:pt x="1988" y="380"/>
                  <a:pt x="1994" y="375"/>
                  <a:pt x="1994" y="367"/>
                </a:cubicBezTo>
                <a:cubicBezTo>
                  <a:pt x="1994" y="360"/>
                  <a:pt x="1988" y="355"/>
                  <a:pt x="1981" y="355"/>
                </a:cubicBezTo>
                <a:cubicBezTo>
                  <a:pt x="1974" y="355"/>
                  <a:pt x="1969" y="360"/>
                  <a:pt x="1969" y="367"/>
                </a:cubicBezTo>
                <a:cubicBezTo>
                  <a:pt x="1969" y="375"/>
                  <a:pt x="1974" y="380"/>
                  <a:pt x="1981" y="380"/>
                </a:cubicBezTo>
                <a:close/>
                <a:moveTo>
                  <a:pt x="2021" y="380"/>
                </a:moveTo>
                <a:cubicBezTo>
                  <a:pt x="2028" y="380"/>
                  <a:pt x="2034" y="375"/>
                  <a:pt x="2034" y="367"/>
                </a:cubicBezTo>
                <a:cubicBezTo>
                  <a:pt x="2034" y="360"/>
                  <a:pt x="2028" y="355"/>
                  <a:pt x="2021" y="355"/>
                </a:cubicBezTo>
                <a:cubicBezTo>
                  <a:pt x="2014" y="355"/>
                  <a:pt x="2008" y="360"/>
                  <a:pt x="2008" y="367"/>
                </a:cubicBezTo>
                <a:cubicBezTo>
                  <a:pt x="2008" y="375"/>
                  <a:pt x="2014" y="380"/>
                  <a:pt x="2021" y="380"/>
                </a:cubicBezTo>
                <a:close/>
                <a:moveTo>
                  <a:pt x="2060" y="380"/>
                </a:moveTo>
                <a:cubicBezTo>
                  <a:pt x="2067" y="380"/>
                  <a:pt x="2073" y="375"/>
                  <a:pt x="2073" y="367"/>
                </a:cubicBezTo>
                <a:cubicBezTo>
                  <a:pt x="2073" y="360"/>
                  <a:pt x="2067" y="355"/>
                  <a:pt x="2060" y="355"/>
                </a:cubicBezTo>
                <a:cubicBezTo>
                  <a:pt x="2053" y="355"/>
                  <a:pt x="2048" y="360"/>
                  <a:pt x="2048" y="367"/>
                </a:cubicBezTo>
                <a:cubicBezTo>
                  <a:pt x="2048" y="375"/>
                  <a:pt x="2053" y="380"/>
                  <a:pt x="2060" y="380"/>
                </a:cubicBezTo>
                <a:close/>
                <a:moveTo>
                  <a:pt x="2100" y="380"/>
                </a:moveTo>
                <a:cubicBezTo>
                  <a:pt x="2107" y="380"/>
                  <a:pt x="2112" y="375"/>
                  <a:pt x="2112" y="367"/>
                </a:cubicBezTo>
                <a:cubicBezTo>
                  <a:pt x="2112" y="360"/>
                  <a:pt x="2107" y="355"/>
                  <a:pt x="2100" y="355"/>
                </a:cubicBezTo>
                <a:cubicBezTo>
                  <a:pt x="2093" y="355"/>
                  <a:pt x="2087" y="360"/>
                  <a:pt x="2087" y="367"/>
                </a:cubicBezTo>
                <a:cubicBezTo>
                  <a:pt x="2087" y="375"/>
                  <a:pt x="2093" y="380"/>
                  <a:pt x="2100" y="380"/>
                </a:cubicBezTo>
                <a:close/>
                <a:moveTo>
                  <a:pt x="2139" y="380"/>
                </a:moveTo>
                <a:cubicBezTo>
                  <a:pt x="2146" y="380"/>
                  <a:pt x="2152" y="375"/>
                  <a:pt x="2152" y="367"/>
                </a:cubicBezTo>
                <a:cubicBezTo>
                  <a:pt x="2152" y="360"/>
                  <a:pt x="2146" y="355"/>
                  <a:pt x="2139" y="355"/>
                </a:cubicBezTo>
                <a:cubicBezTo>
                  <a:pt x="2132" y="355"/>
                  <a:pt x="2126" y="360"/>
                  <a:pt x="2126" y="367"/>
                </a:cubicBezTo>
                <a:cubicBezTo>
                  <a:pt x="2126" y="375"/>
                  <a:pt x="2132" y="380"/>
                  <a:pt x="2139" y="380"/>
                </a:cubicBezTo>
                <a:close/>
                <a:moveTo>
                  <a:pt x="2179" y="380"/>
                </a:moveTo>
                <a:cubicBezTo>
                  <a:pt x="2186" y="380"/>
                  <a:pt x="2191" y="375"/>
                  <a:pt x="2191" y="367"/>
                </a:cubicBezTo>
                <a:cubicBezTo>
                  <a:pt x="2191" y="360"/>
                  <a:pt x="2186" y="355"/>
                  <a:pt x="2179" y="355"/>
                </a:cubicBezTo>
                <a:cubicBezTo>
                  <a:pt x="2171" y="355"/>
                  <a:pt x="2166" y="360"/>
                  <a:pt x="2166" y="367"/>
                </a:cubicBezTo>
                <a:cubicBezTo>
                  <a:pt x="2166" y="375"/>
                  <a:pt x="2171" y="380"/>
                  <a:pt x="2179" y="380"/>
                </a:cubicBezTo>
                <a:close/>
                <a:moveTo>
                  <a:pt x="2218" y="380"/>
                </a:moveTo>
                <a:cubicBezTo>
                  <a:pt x="2225" y="380"/>
                  <a:pt x="2231" y="375"/>
                  <a:pt x="2231" y="367"/>
                </a:cubicBezTo>
                <a:cubicBezTo>
                  <a:pt x="2231" y="360"/>
                  <a:pt x="2225" y="355"/>
                  <a:pt x="2218" y="355"/>
                </a:cubicBezTo>
                <a:cubicBezTo>
                  <a:pt x="2211" y="355"/>
                  <a:pt x="2205" y="360"/>
                  <a:pt x="2205" y="367"/>
                </a:cubicBezTo>
                <a:cubicBezTo>
                  <a:pt x="2205" y="375"/>
                  <a:pt x="2211" y="380"/>
                  <a:pt x="2218" y="380"/>
                </a:cubicBezTo>
                <a:close/>
                <a:moveTo>
                  <a:pt x="2257" y="380"/>
                </a:moveTo>
                <a:cubicBezTo>
                  <a:pt x="2264" y="380"/>
                  <a:pt x="2270" y="375"/>
                  <a:pt x="2270" y="367"/>
                </a:cubicBezTo>
                <a:cubicBezTo>
                  <a:pt x="2270" y="360"/>
                  <a:pt x="2264" y="355"/>
                  <a:pt x="2257" y="355"/>
                </a:cubicBezTo>
                <a:cubicBezTo>
                  <a:pt x="2250" y="355"/>
                  <a:pt x="2245" y="360"/>
                  <a:pt x="2245" y="367"/>
                </a:cubicBezTo>
                <a:cubicBezTo>
                  <a:pt x="2245" y="375"/>
                  <a:pt x="2250" y="380"/>
                  <a:pt x="2257" y="380"/>
                </a:cubicBezTo>
                <a:close/>
                <a:moveTo>
                  <a:pt x="2297" y="380"/>
                </a:moveTo>
                <a:cubicBezTo>
                  <a:pt x="2304" y="380"/>
                  <a:pt x="2310" y="375"/>
                  <a:pt x="2310" y="367"/>
                </a:cubicBezTo>
                <a:cubicBezTo>
                  <a:pt x="2310" y="360"/>
                  <a:pt x="2304" y="355"/>
                  <a:pt x="2297" y="355"/>
                </a:cubicBezTo>
                <a:cubicBezTo>
                  <a:pt x="2290" y="355"/>
                  <a:pt x="2284" y="360"/>
                  <a:pt x="2284" y="367"/>
                </a:cubicBezTo>
                <a:cubicBezTo>
                  <a:pt x="2284" y="375"/>
                  <a:pt x="2290" y="380"/>
                  <a:pt x="2297" y="380"/>
                </a:cubicBezTo>
                <a:close/>
                <a:moveTo>
                  <a:pt x="2336" y="380"/>
                </a:moveTo>
                <a:cubicBezTo>
                  <a:pt x="2343" y="380"/>
                  <a:pt x="2349" y="375"/>
                  <a:pt x="2349" y="367"/>
                </a:cubicBezTo>
                <a:cubicBezTo>
                  <a:pt x="2349" y="360"/>
                  <a:pt x="2343" y="355"/>
                  <a:pt x="2336" y="355"/>
                </a:cubicBezTo>
                <a:cubicBezTo>
                  <a:pt x="2329" y="355"/>
                  <a:pt x="2323" y="360"/>
                  <a:pt x="2323" y="367"/>
                </a:cubicBezTo>
                <a:cubicBezTo>
                  <a:pt x="2323" y="375"/>
                  <a:pt x="2329" y="380"/>
                  <a:pt x="2336" y="380"/>
                </a:cubicBezTo>
                <a:close/>
                <a:moveTo>
                  <a:pt x="2376" y="380"/>
                </a:moveTo>
                <a:cubicBezTo>
                  <a:pt x="2383" y="380"/>
                  <a:pt x="2388" y="375"/>
                  <a:pt x="2388" y="367"/>
                </a:cubicBezTo>
                <a:cubicBezTo>
                  <a:pt x="2388" y="360"/>
                  <a:pt x="2383" y="355"/>
                  <a:pt x="2376" y="355"/>
                </a:cubicBezTo>
                <a:cubicBezTo>
                  <a:pt x="2369" y="355"/>
                  <a:pt x="2363" y="360"/>
                  <a:pt x="2363" y="367"/>
                </a:cubicBezTo>
                <a:cubicBezTo>
                  <a:pt x="2363" y="375"/>
                  <a:pt x="2369" y="380"/>
                  <a:pt x="2376" y="380"/>
                </a:cubicBezTo>
                <a:close/>
                <a:moveTo>
                  <a:pt x="2415" y="380"/>
                </a:moveTo>
                <a:cubicBezTo>
                  <a:pt x="2422" y="380"/>
                  <a:pt x="2428" y="375"/>
                  <a:pt x="2428" y="367"/>
                </a:cubicBezTo>
                <a:cubicBezTo>
                  <a:pt x="2428" y="360"/>
                  <a:pt x="2422" y="355"/>
                  <a:pt x="2415" y="355"/>
                </a:cubicBezTo>
                <a:cubicBezTo>
                  <a:pt x="2408" y="355"/>
                  <a:pt x="2402" y="360"/>
                  <a:pt x="2402" y="367"/>
                </a:cubicBezTo>
                <a:cubicBezTo>
                  <a:pt x="2402" y="375"/>
                  <a:pt x="2408" y="380"/>
                  <a:pt x="2415" y="380"/>
                </a:cubicBezTo>
                <a:close/>
                <a:moveTo>
                  <a:pt x="2454" y="380"/>
                </a:moveTo>
                <a:cubicBezTo>
                  <a:pt x="2462" y="380"/>
                  <a:pt x="2467" y="375"/>
                  <a:pt x="2467" y="367"/>
                </a:cubicBezTo>
                <a:cubicBezTo>
                  <a:pt x="2467" y="360"/>
                  <a:pt x="2462" y="355"/>
                  <a:pt x="2454" y="355"/>
                </a:cubicBezTo>
                <a:cubicBezTo>
                  <a:pt x="2447" y="355"/>
                  <a:pt x="2442" y="360"/>
                  <a:pt x="2442" y="367"/>
                </a:cubicBezTo>
                <a:cubicBezTo>
                  <a:pt x="2442" y="375"/>
                  <a:pt x="2447" y="380"/>
                  <a:pt x="2454" y="380"/>
                </a:cubicBezTo>
                <a:close/>
                <a:moveTo>
                  <a:pt x="2494" y="380"/>
                </a:moveTo>
                <a:cubicBezTo>
                  <a:pt x="2501" y="380"/>
                  <a:pt x="2507" y="375"/>
                  <a:pt x="2507" y="367"/>
                </a:cubicBezTo>
                <a:cubicBezTo>
                  <a:pt x="2507" y="360"/>
                  <a:pt x="2501" y="355"/>
                  <a:pt x="2494" y="355"/>
                </a:cubicBezTo>
                <a:cubicBezTo>
                  <a:pt x="2487" y="355"/>
                  <a:pt x="2481" y="360"/>
                  <a:pt x="2481" y="367"/>
                </a:cubicBezTo>
                <a:cubicBezTo>
                  <a:pt x="2481" y="375"/>
                  <a:pt x="2487" y="380"/>
                  <a:pt x="2494" y="380"/>
                </a:cubicBezTo>
                <a:close/>
                <a:moveTo>
                  <a:pt x="2533" y="380"/>
                </a:moveTo>
                <a:cubicBezTo>
                  <a:pt x="2540" y="380"/>
                  <a:pt x="2546" y="375"/>
                  <a:pt x="2546" y="367"/>
                </a:cubicBezTo>
                <a:cubicBezTo>
                  <a:pt x="2546" y="360"/>
                  <a:pt x="2540" y="355"/>
                  <a:pt x="2533" y="355"/>
                </a:cubicBezTo>
                <a:cubicBezTo>
                  <a:pt x="2526" y="355"/>
                  <a:pt x="2521" y="360"/>
                  <a:pt x="2521" y="367"/>
                </a:cubicBezTo>
                <a:cubicBezTo>
                  <a:pt x="2521" y="375"/>
                  <a:pt x="2526" y="380"/>
                  <a:pt x="2533" y="380"/>
                </a:cubicBezTo>
                <a:close/>
                <a:moveTo>
                  <a:pt x="2573" y="380"/>
                </a:moveTo>
                <a:cubicBezTo>
                  <a:pt x="2580" y="380"/>
                  <a:pt x="2586" y="375"/>
                  <a:pt x="2586" y="367"/>
                </a:cubicBezTo>
                <a:cubicBezTo>
                  <a:pt x="2586" y="360"/>
                  <a:pt x="2580" y="355"/>
                  <a:pt x="2573" y="355"/>
                </a:cubicBezTo>
                <a:cubicBezTo>
                  <a:pt x="2566" y="355"/>
                  <a:pt x="2560" y="360"/>
                  <a:pt x="2560" y="367"/>
                </a:cubicBezTo>
                <a:cubicBezTo>
                  <a:pt x="2560" y="375"/>
                  <a:pt x="2566" y="380"/>
                  <a:pt x="2573" y="380"/>
                </a:cubicBezTo>
                <a:close/>
                <a:moveTo>
                  <a:pt x="2612" y="380"/>
                </a:moveTo>
                <a:cubicBezTo>
                  <a:pt x="2619" y="380"/>
                  <a:pt x="2625" y="375"/>
                  <a:pt x="2625" y="367"/>
                </a:cubicBezTo>
                <a:cubicBezTo>
                  <a:pt x="2625" y="360"/>
                  <a:pt x="2619" y="355"/>
                  <a:pt x="2612" y="355"/>
                </a:cubicBezTo>
                <a:cubicBezTo>
                  <a:pt x="2605" y="355"/>
                  <a:pt x="2599" y="360"/>
                  <a:pt x="2599" y="367"/>
                </a:cubicBezTo>
                <a:cubicBezTo>
                  <a:pt x="2599" y="375"/>
                  <a:pt x="2605" y="380"/>
                  <a:pt x="2612" y="380"/>
                </a:cubicBezTo>
                <a:close/>
                <a:moveTo>
                  <a:pt x="2652" y="380"/>
                </a:moveTo>
                <a:cubicBezTo>
                  <a:pt x="2659" y="380"/>
                  <a:pt x="2664" y="375"/>
                  <a:pt x="2664" y="367"/>
                </a:cubicBezTo>
                <a:cubicBezTo>
                  <a:pt x="2664" y="360"/>
                  <a:pt x="2659" y="355"/>
                  <a:pt x="2652" y="355"/>
                </a:cubicBezTo>
                <a:cubicBezTo>
                  <a:pt x="2645" y="355"/>
                  <a:pt x="2639" y="360"/>
                  <a:pt x="2639" y="367"/>
                </a:cubicBezTo>
                <a:cubicBezTo>
                  <a:pt x="2639" y="375"/>
                  <a:pt x="2645" y="380"/>
                  <a:pt x="2652" y="380"/>
                </a:cubicBezTo>
                <a:close/>
                <a:moveTo>
                  <a:pt x="2691" y="380"/>
                </a:moveTo>
                <a:cubicBezTo>
                  <a:pt x="2698" y="380"/>
                  <a:pt x="2704" y="375"/>
                  <a:pt x="2704" y="367"/>
                </a:cubicBezTo>
                <a:cubicBezTo>
                  <a:pt x="2704" y="360"/>
                  <a:pt x="2698" y="355"/>
                  <a:pt x="2691" y="355"/>
                </a:cubicBezTo>
                <a:cubicBezTo>
                  <a:pt x="2684" y="355"/>
                  <a:pt x="2678" y="360"/>
                  <a:pt x="2678" y="367"/>
                </a:cubicBezTo>
                <a:cubicBezTo>
                  <a:pt x="2678" y="375"/>
                  <a:pt x="2684" y="380"/>
                  <a:pt x="2691" y="380"/>
                </a:cubicBezTo>
                <a:close/>
                <a:moveTo>
                  <a:pt x="2730" y="380"/>
                </a:moveTo>
                <a:cubicBezTo>
                  <a:pt x="2738" y="380"/>
                  <a:pt x="2743" y="375"/>
                  <a:pt x="2743" y="367"/>
                </a:cubicBezTo>
                <a:cubicBezTo>
                  <a:pt x="2743" y="360"/>
                  <a:pt x="2738" y="355"/>
                  <a:pt x="2730" y="355"/>
                </a:cubicBezTo>
                <a:cubicBezTo>
                  <a:pt x="2723" y="355"/>
                  <a:pt x="2718" y="360"/>
                  <a:pt x="2718" y="367"/>
                </a:cubicBezTo>
                <a:cubicBezTo>
                  <a:pt x="2718" y="375"/>
                  <a:pt x="2723" y="380"/>
                  <a:pt x="2730" y="380"/>
                </a:cubicBezTo>
                <a:close/>
                <a:moveTo>
                  <a:pt x="2770" y="380"/>
                </a:moveTo>
                <a:cubicBezTo>
                  <a:pt x="2777" y="380"/>
                  <a:pt x="2783" y="375"/>
                  <a:pt x="2783" y="367"/>
                </a:cubicBezTo>
                <a:cubicBezTo>
                  <a:pt x="2783" y="360"/>
                  <a:pt x="2777" y="355"/>
                  <a:pt x="2770" y="355"/>
                </a:cubicBezTo>
                <a:cubicBezTo>
                  <a:pt x="2763" y="355"/>
                  <a:pt x="2757" y="360"/>
                  <a:pt x="2757" y="367"/>
                </a:cubicBezTo>
                <a:cubicBezTo>
                  <a:pt x="2757" y="375"/>
                  <a:pt x="2763" y="380"/>
                  <a:pt x="2770" y="380"/>
                </a:cubicBezTo>
                <a:close/>
                <a:moveTo>
                  <a:pt x="2809" y="380"/>
                </a:moveTo>
                <a:cubicBezTo>
                  <a:pt x="2816" y="380"/>
                  <a:pt x="2822" y="375"/>
                  <a:pt x="2822" y="367"/>
                </a:cubicBezTo>
                <a:cubicBezTo>
                  <a:pt x="2822" y="360"/>
                  <a:pt x="2816" y="355"/>
                  <a:pt x="2809" y="355"/>
                </a:cubicBezTo>
                <a:cubicBezTo>
                  <a:pt x="2802" y="355"/>
                  <a:pt x="2797" y="360"/>
                  <a:pt x="2797" y="367"/>
                </a:cubicBezTo>
                <a:cubicBezTo>
                  <a:pt x="2797" y="375"/>
                  <a:pt x="2802" y="380"/>
                  <a:pt x="2809" y="380"/>
                </a:cubicBezTo>
                <a:close/>
                <a:moveTo>
                  <a:pt x="2849" y="380"/>
                </a:moveTo>
                <a:cubicBezTo>
                  <a:pt x="2856" y="380"/>
                  <a:pt x="2861" y="375"/>
                  <a:pt x="2861" y="367"/>
                </a:cubicBezTo>
                <a:cubicBezTo>
                  <a:pt x="2861" y="360"/>
                  <a:pt x="2856" y="355"/>
                  <a:pt x="2849" y="355"/>
                </a:cubicBezTo>
                <a:cubicBezTo>
                  <a:pt x="2842" y="355"/>
                  <a:pt x="2836" y="360"/>
                  <a:pt x="2836" y="367"/>
                </a:cubicBezTo>
                <a:cubicBezTo>
                  <a:pt x="2836" y="375"/>
                  <a:pt x="2842" y="380"/>
                  <a:pt x="2849" y="380"/>
                </a:cubicBezTo>
                <a:close/>
                <a:moveTo>
                  <a:pt x="2888" y="380"/>
                </a:moveTo>
                <a:cubicBezTo>
                  <a:pt x="2895" y="380"/>
                  <a:pt x="2901" y="375"/>
                  <a:pt x="2901" y="367"/>
                </a:cubicBezTo>
                <a:cubicBezTo>
                  <a:pt x="2901" y="360"/>
                  <a:pt x="2895" y="355"/>
                  <a:pt x="2888" y="355"/>
                </a:cubicBezTo>
                <a:cubicBezTo>
                  <a:pt x="2881" y="355"/>
                  <a:pt x="2875" y="360"/>
                  <a:pt x="2875" y="367"/>
                </a:cubicBezTo>
                <a:cubicBezTo>
                  <a:pt x="2875" y="375"/>
                  <a:pt x="2881" y="380"/>
                  <a:pt x="2888" y="380"/>
                </a:cubicBezTo>
                <a:close/>
                <a:moveTo>
                  <a:pt x="2928" y="380"/>
                </a:moveTo>
                <a:cubicBezTo>
                  <a:pt x="2935" y="380"/>
                  <a:pt x="2940" y="375"/>
                  <a:pt x="2940" y="367"/>
                </a:cubicBezTo>
                <a:cubicBezTo>
                  <a:pt x="2940" y="360"/>
                  <a:pt x="2935" y="355"/>
                  <a:pt x="2928" y="355"/>
                </a:cubicBezTo>
                <a:cubicBezTo>
                  <a:pt x="2921" y="355"/>
                  <a:pt x="2915" y="360"/>
                  <a:pt x="2915" y="367"/>
                </a:cubicBezTo>
                <a:cubicBezTo>
                  <a:pt x="2915" y="375"/>
                  <a:pt x="2921" y="380"/>
                  <a:pt x="2928" y="380"/>
                </a:cubicBezTo>
                <a:close/>
                <a:moveTo>
                  <a:pt x="2967" y="380"/>
                </a:moveTo>
                <a:cubicBezTo>
                  <a:pt x="2974" y="380"/>
                  <a:pt x="2980" y="375"/>
                  <a:pt x="2980" y="367"/>
                </a:cubicBezTo>
                <a:cubicBezTo>
                  <a:pt x="2980" y="360"/>
                  <a:pt x="2974" y="355"/>
                  <a:pt x="2967" y="355"/>
                </a:cubicBezTo>
                <a:cubicBezTo>
                  <a:pt x="2960" y="355"/>
                  <a:pt x="2954" y="360"/>
                  <a:pt x="2954" y="367"/>
                </a:cubicBezTo>
                <a:cubicBezTo>
                  <a:pt x="2954" y="375"/>
                  <a:pt x="2960" y="380"/>
                  <a:pt x="2967" y="380"/>
                </a:cubicBezTo>
                <a:close/>
                <a:moveTo>
                  <a:pt x="3006" y="380"/>
                </a:moveTo>
                <a:cubicBezTo>
                  <a:pt x="3013" y="380"/>
                  <a:pt x="3019" y="375"/>
                  <a:pt x="3019" y="367"/>
                </a:cubicBezTo>
                <a:cubicBezTo>
                  <a:pt x="3019" y="360"/>
                  <a:pt x="3013" y="355"/>
                  <a:pt x="3006" y="355"/>
                </a:cubicBezTo>
                <a:cubicBezTo>
                  <a:pt x="2999" y="355"/>
                  <a:pt x="2994" y="360"/>
                  <a:pt x="2994" y="367"/>
                </a:cubicBezTo>
                <a:cubicBezTo>
                  <a:pt x="2994" y="375"/>
                  <a:pt x="2999" y="380"/>
                  <a:pt x="3006" y="380"/>
                </a:cubicBezTo>
                <a:close/>
                <a:moveTo>
                  <a:pt x="3046" y="380"/>
                </a:moveTo>
                <a:cubicBezTo>
                  <a:pt x="3053" y="380"/>
                  <a:pt x="3059" y="375"/>
                  <a:pt x="3059" y="367"/>
                </a:cubicBezTo>
                <a:cubicBezTo>
                  <a:pt x="3059" y="360"/>
                  <a:pt x="3053" y="355"/>
                  <a:pt x="3046" y="355"/>
                </a:cubicBezTo>
                <a:cubicBezTo>
                  <a:pt x="3039" y="355"/>
                  <a:pt x="3033" y="360"/>
                  <a:pt x="3033" y="367"/>
                </a:cubicBezTo>
                <a:cubicBezTo>
                  <a:pt x="3033" y="375"/>
                  <a:pt x="3039" y="380"/>
                  <a:pt x="3046" y="380"/>
                </a:cubicBezTo>
                <a:close/>
                <a:moveTo>
                  <a:pt x="3085" y="380"/>
                </a:moveTo>
                <a:cubicBezTo>
                  <a:pt x="3092" y="380"/>
                  <a:pt x="3098" y="375"/>
                  <a:pt x="3098" y="367"/>
                </a:cubicBezTo>
                <a:cubicBezTo>
                  <a:pt x="3098" y="360"/>
                  <a:pt x="3092" y="355"/>
                  <a:pt x="3085" y="355"/>
                </a:cubicBezTo>
                <a:cubicBezTo>
                  <a:pt x="3078" y="355"/>
                  <a:pt x="3073" y="360"/>
                  <a:pt x="3073" y="367"/>
                </a:cubicBezTo>
                <a:cubicBezTo>
                  <a:pt x="3073" y="375"/>
                  <a:pt x="3078" y="380"/>
                  <a:pt x="3085" y="380"/>
                </a:cubicBezTo>
                <a:close/>
                <a:moveTo>
                  <a:pt x="3125" y="380"/>
                </a:moveTo>
                <a:cubicBezTo>
                  <a:pt x="3132" y="380"/>
                  <a:pt x="3137" y="375"/>
                  <a:pt x="3137" y="367"/>
                </a:cubicBezTo>
                <a:cubicBezTo>
                  <a:pt x="3137" y="360"/>
                  <a:pt x="3132" y="355"/>
                  <a:pt x="3125" y="355"/>
                </a:cubicBezTo>
                <a:cubicBezTo>
                  <a:pt x="3118" y="355"/>
                  <a:pt x="3112" y="360"/>
                  <a:pt x="3112" y="367"/>
                </a:cubicBezTo>
                <a:cubicBezTo>
                  <a:pt x="3112" y="375"/>
                  <a:pt x="3118" y="380"/>
                  <a:pt x="3125" y="380"/>
                </a:cubicBezTo>
                <a:close/>
                <a:moveTo>
                  <a:pt x="3164" y="380"/>
                </a:moveTo>
                <a:cubicBezTo>
                  <a:pt x="3171" y="380"/>
                  <a:pt x="3177" y="375"/>
                  <a:pt x="3177" y="367"/>
                </a:cubicBezTo>
                <a:cubicBezTo>
                  <a:pt x="3177" y="360"/>
                  <a:pt x="3171" y="355"/>
                  <a:pt x="3164" y="355"/>
                </a:cubicBezTo>
                <a:cubicBezTo>
                  <a:pt x="3157" y="355"/>
                  <a:pt x="3151" y="360"/>
                  <a:pt x="3151" y="367"/>
                </a:cubicBezTo>
                <a:cubicBezTo>
                  <a:pt x="3151" y="375"/>
                  <a:pt x="3157" y="380"/>
                  <a:pt x="3164" y="380"/>
                </a:cubicBezTo>
                <a:close/>
                <a:moveTo>
                  <a:pt x="3204" y="380"/>
                </a:moveTo>
                <a:cubicBezTo>
                  <a:pt x="3211" y="380"/>
                  <a:pt x="3216" y="375"/>
                  <a:pt x="3216" y="367"/>
                </a:cubicBezTo>
                <a:cubicBezTo>
                  <a:pt x="3216" y="360"/>
                  <a:pt x="3211" y="355"/>
                  <a:pt x="3204" y="355"/>
                </a:cubicBezTo>
                <a:cubicBezTo>
                  <a:pt x="3197" y="355"/>
                  <a:pt x="3191" y="360"/>
                  <a:pt x="3191" y="367"/>
                </a:cubicBezTo>
                <a:cubicBezTo>
                  <a:pt x="3191" y="375"/>
                  <a:pt x="3197" y="380"/>
                  <a:pt x="3204" y="380"/>
                </a:cubicBezTo>
                <a:close/>
                <a:moveTo>
                  <a:pt x="3243" y="380"/>
                </a:moveTo>
                <a:cubicBezTo>
                  <a:pt x="3250" y="380"/>
                  <a:pt x="3256" y="375"/>
                  <a:pt x="3256" y="367"/>
                </a:cubicBezTo>
                <a:cubicBezTo>
                  <a:pt x="3256" y="360"/>
                  <a:pt x="3250" y="355"/>
                  <a:pt x="3243" y="355"/>
                </a:cubicBezTo>
                <a:cubicBezTo>
                  <a:pt x="3236" y="355"/>
                  <a:pt x="3230" y="360"/>
                  <a:pt x="3230" y="367"/>
                </a:cubicBezTo>
                <a:cubicBezTo>
                  <a:pt x="3230" y="375"/>
                  <a:pt x="3236" y="380"/>
                  <a:pt x="3243" y="380"/>
                </a:cubicBezTo>
                <a:close/>
                <a:moveTo>
                  <a:pt x="3282" y="380"/>
                </a:moveTo>
                <a:cubicBezTo>
                  <a:pt x="3289" y="380"/>
                  <a:pt x="3295" y="375"/>
                  <a:pt x="3295" y="367"/>
                </a:cubicBezTo>
                <a:cubicBezTo>
                  <a:pt x="3295" y="360"/>
                  <a:pt x="3289" y="355"/>
                  <a:pt x="3282" y="355"/>
                </a:cubicBezTo>
                <a:cubicBezTo>
                  <a:pt x="3275" y="355"/>
                  <a:pt x="3270" y="360"/>
                  <a:pt x="3270" y="367"/>
                </a:cubicBezTo>
                <a:cubicBezTo>
                  <a:pt x="3270" y="375"/>
                  <a:pt x="3275" y="380"/>
                  <a:pt x="3282" y="380"/>
                </a:cubicBezTo>
                <a:close/>
                <a:moveTo>
                  <a:pt x="3322" y="380"/>
                </a:moveTo>
                <a:cubicBezTo>
                  <a:pt x="3329" y="380"/>
                  <a:pt x="3335" y="375"/>
                  <a:pt x="3335" y="367"/>
                </a:cubicBezTo>
                <a:cubicBezTo>
                  <a:pt x="3335" y="360"/>
                  <a:pt x="3329" y="355"/>
                  <a:pt x="3322" y="355"/>
                </a:cubicBezTo>
                <a:cubicBezTo>
                  <a:pt x="3315" y="355"/>
                  <a:pt x="3309" y="360"/>
                  <a:pt x="3309" y="367"/>
                </a:cubicBezTo>
                <a:cubicBezTo>
                  <a:pt x="3309" y="375"/>
                  <a:pt x="3315" y="380"/>
                  <a:pt x="3322" y="380"/>
                </a:cubicBezTo>
                <a:close/>
                <a:moveTo>
                  <a:pt x="3361" y="380"/>
                </a:moveTo>
                <a:cubicBezTo>
                  <a:pt x="3368" y="380"/>
                  <a:pt x="3374" y="375"/>
                  <a:pt x="3374" y="367"/>
                </a:cubicBezTo>
                <a:cubicBezTo>
                  <a:pt x="3374" y="360"/>
                  <a:pt x="3368" y="355"/>
                  <a:pt x="3361" y="355"/>
                </a:cubicBezTo>
                <a:cubicBezTo>
                  <a:pt x="3354" y="355"/>
                  <a:pt x="3348" y="360"/>
                  <a:pt x="3348" y="367"/>
                </a:cubicBezTo>
                <a:cubicBezTo>
                  <a:pt x="3348" y="375"/>
                  <a:pt x="3354" y="380"/>
                  <a:pt x="3361" y="380"/>
                </a:cubicBezTo>
                <a:close/>
                <a:moveTo>
                  <a:pt x="3401" y="380"/>
                </a:moveTo>
                <a:cubicBezTo>
                  <a:pt x="3408" y="380"/>
                  <a:pt x="3413" y="375"/>
                  <a:pt x="3413" y="367"/>
                </a:cubicBezTo>
                <a:cubicBezTo>
                  <a:pt x="3413" y="360"/>
                  <a:pt x="3408" y="355"/>
                  <a:pt x="3401" y="355"/>
                </a:cubicBezTo>
                <a:cubicBezTo>
                  <a:pt x="3394" y="355"/>
                  <a:pt x="3388" y="360"/>
                  <a:pt x="3388" y="367"/>
                </a:cubicBezTo>
                <a:cubicBezTo>
                  <a:pt x="3388" y="375"/>
                  <a:pt x="3394" y="380"/>
                  <a:pt x="3401" y="380"/>
                </a:cubicBezTo>
                <a:close/>
                <a:moveTo>
                  <a:pt x="3440" y="380"/>
                </a:moveTo>
                <a:cubicBezTo>
                  <a:pt x="3447" y="380"/>
                  <a:pt x="3453" y="375"/>
                  <a:pt x="3453" y="367"/>
                </a:cubicBezTo>
                <a:cubicBezTo>
                  <a:pt x="3453" y="360"/>
                  <a:pt x="3447" y="355"/>
                  <a:pt x="3440" y="355"/>
                </a:cubicBezTo>
                <a:cubicBezTo>
                  <a:pt x="3433" y="355"/>
                  <a:pt x="3427" y="360"/>
                  <a:pt x="3427" y="367"/>
                </a:cubicBezTo>
                <a:cubicBezTo>
                  <a:pt x="3427" y="375"/>
                  <a:pt x="3433" y="380"/>
                  <a:pt x="3440" y="380"/>
                </a:cubicBezTo>
                <a:close/>
                <a:moveTo>
                  <a:pt x="3480" y="380"/>
                </a:moveTo>
                <a:cubicBezTo>
                  <a:pt x="3487" y="380"/>
                  <a:pt x="3492" y="375"/>
                  <a:pt x="3492" y="367"/>
                </a:cubicBezTo>
                <a:cubicBezTo>
                  <a:pt x="3492" y="360"/>
                  <a:pt x="3487" y="355"/>
                  <a:pt x="3480" y="355"/>
                </a:cubicBezTo>
                <a:cubicBezTo>
                  <a:pt x="3472" y="355"/>
                  <a:pt x="3467" y="360"/>
                  <a:pt x="3467" y="367"/>
                </a:cubicBezTo>
                <a:cubicBezTo>
                  <a:pt x="3467" y="375"/>
                  <a:pt x="3472" y="380"/>
                  <a:pt x="3480" y="380"/>
                </a:cubicBezTo>
                <a:close/>
                <a:moveTo>
                  <a:pt x="50" y="394"/>
                </a:moveTo>
                <a:cubicBezTo>
                  <a:pt x="43" y="394"/>
                  <a:pt x="37" y="400"/>
                  <a:pt x="37" y="407"/>
                </a:cubicBezTo>
                <a:cubicBezTo>
                  <a:pt x="37" y="414"/>
                  <a:pt x="43" y="420"/>
                  <a:pt x="50" y="420"/>
                </a:cubicBezTo>
                <a:cubicBezTo>
                  <a:pt x="57" y="420"/>
                  <a:pt x="62" y="414"/>
                  <a:pt x="62" y="407"/>
                </a:cubicBezTo>
                <a:cubicBezTo>
                  <a:pt x="62" y="400"/>
                  <a:pt x="57" y="394"/>
                  <a:pt x="50" y="394"/>
                </a:cubicBezTo>
                <a:close/>
                <a:moveTo>
                  <a:pt x="89" y="420"/>
                </a:moveTo>
                <a:cubicBezTo>
                  <a:pt x="96" y="420"/>
                  <a:pt x="102" y="414"/>
                  <a:pt x="102" y="407"/>
                </a:cubicBezTo>
                <a:cubicBezTo>
                  <a:pt x="102" y="400"/>
                  <a:pt x="96" y="394"/>
                  <a:pt x="89" y="394"/>
                </a:cubicBezTo>
                <a:cubicBezTo>
                  <a:pt x="82" y="394"/>
                  <a:pt x="76" y="400"/>
                  <a:pt x="76" y="407"/>
                </a:cubicBezTo>
                <a:cubicBezTo>
                  <a:pt x="76" y="414"/>
                  <a:pt x="82" y="420"/>
                  <a:pt x="89" y="420"/>
                </a:cubicBezTo>
                <a:close/>
                <a:moveTo>
                  <a:pt x="128" y="420"/>
                </a:moveTo>
                <a:cubicBezTo>
                  <a:pt x="136" y="420"/>
                  <a:pt x="141" y="414"/>
                  <a:pt x="141" y="407"/>
                </a:cubicBezTo>
                <a:cubicBezTo>
                  <a:pt x="141" y="400"/>
                  <a:pt x="136" y="394"/>
                  <a:pt x="128" y="394"/>
                </a:cubicBezTo>
                <a:cubicBezTo>
                  <a:pt x="121" y="394"/>
                  <a:pt x="116" y="400"/>
                  <a:pt x="116" y="407"/>
                </a:cubicBezTo>
                <a:cubicBezTo>
                  <a:pt x="116" y="414"/>
                  <a:pt x="121" y="420"/>
                  <a:pt x="128" y="420"/>
                </a:cubicBezTo>
                <a:close/>
                <a:moveTo>
                  <a:pt x="168" y="394"/>
                </a:moveTo>
                <a:cubicBezTo>
                  <a:pt x="161" y="394"/>
                  <a:pt x="155" y="400"/>
                  <a:pt x="155" y="407"/>
                </a:cubicBezTo>
                <a:cubicBezTo>
                  <a:pt x="155" y="414"/>
                  <a:pt x="161" y="420"/>
                  <a:pt x="168" y="420"/>
                </a:cubicBezTo>
                <a:cubicBezTo>
                  <a:pt x="175" y="420"/>
                  <a:pt x="181" y="414"/>
                  <a:pt x="181" y="407"/>
                </a:cubicBezTo>
                <a:cubicBezTo>
                  <a:pt x="181" y="400"/>
                  <a:pt x="175" y="394"/>
                  <a:pt x="168" y="394"/>
                </a:cubicBezTo>
                <a:close/>
                <a:moveTo>
                  <a:pt x="207" y="394"/>
                </a:moveTo>
                <a:cubicBezTo>
                  <a:pt x="200" y="394"/>
                  <a:pt x="195" y="400"/>
                  <a:pt x="195" y="407"/>
                </a:cubicBezTo>
                <a:cubicBezTo>
                  <a:pt x="195" y="414"/>
                  <a:pt x="200" y="420"/>
                  <a:pt x="207" y="420"/>
                </a:cubicBezTo>
                <a:cubicBezTo>
                  <a:pt x="214" y="420"/>
                  <a:pt x="220" y="414"/>
                  <a:pt x="220" y="407"/>
                </a:cubicBezTo>
                <a:cubicBezTo>
                  <a:pt x="220" y="400"/>
                  <a:pt x="214" y="394"/>
                  <a:pt x="207" y="394"/>
                </a:cubicBezTo>
                <a:close/>
                <a:moveTo>
                  <a:pt x="247" y="394"/>
                </a:moveTo>
                <a:cubicBezTo>
                  <a:pt x="240" y="394"/>
                  <a:pt x="234" y="400"/>
                  <a:pt x="234" y="407"/>
                </a:cubicBezTo>
                <a:cubicBezTo>
                  <a:pt x="234" y="414"/>
                  <a:pt x="240" y="420"/>
                  <a:pt x="247" y="420"/>
                </a:cubicBezTo>
                <a:cubicBezTo>
                  <a:pt x="254" y="420"/>
                  <a:pt x="260" y="414"/>
                  <a:pt x="260" y="407"/>
                </a:cubicBezTo>
                <a:cubicBezTo>
                  <a:pt x="260" y="400"/>
                  <a:pt x="254" y="394"/>
                  <a:pt x="247" y="394"/>
                </a:cubicBezTo>
                <a:close/>
                <a:moveTo>
                  <a:pt x="286" y="394"/>
                </a:moveTo>
                <a:cubicBezTo>
                  <a:pt x="279" y="394"/>
                  <a:pt x="273" y="400"/>
                  <a:pt x="273" y="407"/>
                </a:cubicBezTo>
                <a:cubicBezTo>
                  <a:pt x="273" y="414"/>
                  <a:pt x="279" y="420"/>
                  <a:pt x="286" y="420"/>
                </a:cubicBezTo>
                <a:cubicBezTo>
                  <a:pt x="293" y="420"/>
                  <a:pt x="299" y="414"/>
                  <a:pt x="299" y="407"/>
                </a:cubicBezTo>
                <a:cubicBezTo>
                  <a:pt x="299" y="400"/>
                  <a:pt x="293" y="394"/>
                  <a:pt x="286" y="394"/>
                </a:cubicBezTo>
                <a:close/>
                <a:moveTo>
                  <a:pt x="326" y="420"/>
                </a:moveTo>
                <a:cubicBezTo>
                  <a:pt x="333" y="420"/>
                  <a:pt x="338" y="414"/>
                  <a:pt x="338" y="407"/>
                </a:cubicBezTo>
                <a:cubicBezTo>
                  <a:pt x="338" y="400"/>
                  <a:pt x="333" y="394"/>
                  <a:pt x="326" y="394"/>
                </a:cubicBezTo>
                <a:cubicBezTo>
                  <a:pt x="319" y="394"/>
                  <a:pt x="313" y="400"/>
                  <a:pt x="313" y="407"/>
                </a:cubicBezTo>
                <a:cubicBezTo>
                  <a:pt x="313" y="414"/>
                  <a:pt x="319" y="420"/>
                  <a:pt x="326" y="420"/>
                </a:cubicBezTo>
                <a:close/>
                <a:moveTo>
                  <a:pt x="365" y="420"/>
                </a:moveTo>
                <a:cubicBezTo>
                  <a:pt x="372" y="420"/>
                  <a:pt x="378" y="414"/>
                  <a:pt x="378" y="407"/>
                </a:cubicBezTo>
                <a:cubicBezTo>
                  <a:pt x="378" y="400"/>
                  <a:pt x="372" y="394"/>
                  <a:pt x="365" y="394"/>
                </a:cubicBezTo>
                <a:cubicBezTo>
                  <a:pt x="358" y="394"/>
                  <a:pt x="352" y="400"/>
                  <a:pt x="352" y="407"/>
                </a:cubicBezTo>
                <a:cubicBezTo>
                  <a:pt x="352" y="414"/>
                  <a:pt x="358" y="420"/>
                  <a:pt x="365" y="420"/>
                </a:cubicBezTo>
                <a:close/>
                <a:moveTo>
                  <a:pt x="404" y="420"/>
                </a:moveTo>
                <a:cubicBezTo>
                  <a:pt x="411" y="420"/>
                  <a:pt x="417" y="414"/>
                  <a:pt x="417" y="407"/>
                </a:cubicBezTo>
                <a:cubicBezTo>
                  <a:pt x="417" y="400"/>
                  <a:pt x="411" y="394"/>
                  <a:pt x="404" y="394"/>
                </a:cubicBezTo>
                <a:cubicBezTo>
                  <a:pt x="397" y="394"/>
                  <a:pt x="392" y="400"/>
                  <a:pt x="392" y="407"/>
                </a:cubicBezTo>
                <a:cubicBezTo>
                  <a:pt x="392" y="414"/>
                  <a:pt x="397" y="420"/>
                  <a:pt x="404" y="420"/>
                </a:cubicBezTo>
                <a:close/>
                <a:moveTo>
                  <a:pt x="444" y="420"/>
                </a:moveTo>
                <a:cubicBezTo>
                  <a:pt x="451" y="420"/>
                  <a:pt x="457" y="414"/>
                  <a:pt x="457" y="407"/>
                </a:cubicBezTo>
                <a:cubicBezTo>
                  <a:pt x="457" y="400"/>
                  <a:pt x="451" y="394"/>
                  <a:pt x="444" y="394"/>
                </a:cubicBezTo>
                <a:cubicBezTo>
                  <a:pt x="437" y="394"/>
                  <a:pt x="431" y="400"/>
                  <a:pt x="431" y="407"/>
                </a:cubicBezTo>
                <a:cubicBezTo>
                  <a:pt x="431" y="414"/>
                  <a:pt x="437" y="420"/>
                  <a:pt x="444" y="420"/>
                </a:cubicBezTo>
                <a:close/>
                <a:moveTo>
                  <a:pt x="483" y="420"/>
                </a:moveTo>
                <a:cubicBezTo>
                  <a:pt x="490" y="420"/>
                  <a:pt x="496" y="414"/>
                  <a:pt x="496" y="407"/>
                </a:cubicBezTo>
                <a:cubicBezTo>
                  <a:pt x="496" y="400"/>
                  <a:pt x="490" y="394"/>
                  <a:pt x="483" y="394"/>
                </a:cubicBezTo>
                <a:cubicBezTo>
                  <a:pt x="476" y="394"/>
                  <a:pt x="471" y="400"/>
                  <a:pt x="471" y="407"/>
                </a:cubicBezTo>
                <a:cubicBezTo>
                  <a:pt x="471" y="414"/>
                  <a:pt x="476" y="420"/>
                  <a:pt x="483" y="420"/>
                </a:cubicBezTo>
                <a:close/>
                <a:moveTo>
                  <a:pt x="523" y="396"/>
                </a:moveTo>
                <a:cubicBezTo>
                  <a:pt x="517" y="396"/>
                  <a:pt x="512" y="401"/>
                  <a:pt x="512" y="407"/>
                </a:cubicBezTo>
                <a:cubicBezTo>
                  <a:pt x="512" y="413"/>
                  <a:pt x="517" y="418"/>
                  <a:pt x="523" y="418"/>
                </a:cubicBezTo>
                <a:cubicBezTo>
                  <a:pt x="529" y="418"/>
                  <a:pt x="533" y="413"/>
                  <a:pt x="533" y="407"/>
                </a:cubicBezTo>
                <a:cubicBezTo>
                  <a:pt x="533" y="401"/>
                  <a:pt x="529" y="396"/>
                  <a:pt x="523" y="396"/>
                </a:cubicBezTo>
                <a:close/>
                <a:moveTo>
                  <a:pt x="562" y="394"/>
                </a:moveTo>
                <a:cubicBezTo>
                  <a:pt x="555" y="394"/>
                  <a:pt x="549" y="400"/>
                  <a:pt x="549" y="407"/>
                </a:cubicBezTo>
                <a:cubicBezTo>
                  <a:pt x="549" y="414"/>
                  <a:pt x="555" y="420"/>
                  <a:pt x="562" y="420"/>
                </a:cubicBezTo>
                <a:cubicBezTo>
                  <a:pt x="569" y="420"/>
                  <a:pt x="575" y="414"/>
                  <a:pt x="575" y="407"/>
                </a:cubicBezTo>
                <a:cubicBezTo>
                  <a:pt x="575" y="400"/>
                  <a:pt x="569" y="394"/>
                  <a:pt x="562" y="394"/>
                </a:cubicBezTo>
                <a:close/>
                <a:moveTo>
                  <a:pt x="602" y="420"/>
                </a:moveTo>
                <a:cubicBezTo>
                  <a:pt x="609" y="420"/>
                  <a:pt x="614" y="414"/>
                  <a:pt x="614" y="407"/>
                </a:cubicBezTo>
                <a:cubicBezTo>
                  <a:pt x="614" y="400"/>
                  <a:pt x="609" y="394"/>
                  <a:pt x="602" y="394"/>
                </a:cubicBezTo>
                <a:cubicBezTo>
                  <a:pt x="595" y="394"/>
                  <a:pt x="589" y="400"/>
                  <a:pt x="589" y="407"/>
                </a:cubicBezTo>
                <a:cubicBezTo>
                  <a:pt x="589" y="414"/>
                  <a:pt x="595" y="420"/>
                  <a:pt x="602" y="420"/>
                </a:cubicBezTo>
                <a:close/>
                <a:moveTo>
                  <a:pt x="641" y="420"/>
                </a:moveTo>
                <a:cubicBezTo>
                  <a:pt x="648" y="420"/>
                  <a:pt x="654" y="414"/>
                  <a:pt x="654" y="407"/>
                </a:cubicBezTo>
                <a:cubicBezTo>
                  <a:pt x="654" y="400"/>
                  <a:pt x="648" y="394"/>
                  <a:pt x="641" y="394"/>
                </a:cubicBezTo>
                <a:cubicBezTo>
                  <a:pt x="634" y="394"/>
                  <a:pt x="628" y="400"/>
                  <a:pt x="628" y="407"/>
                </a:cubicBezTo>
                <a:cubicBezTo>
                  <a:pt x="628" y="414"/>
                  <a:pt x="634" y="420"/>
                  <a:pt x="641" y="420"/>
                </a:cubicBezTo>
                <a:close/>
                <a:moveTo>
                  <a:pt x="680" y="420"/>
                </a:moveTo>
                <a:cubicBezTo>
                  <a:pt x="687" y="420"/>
                  <a:pt x="693" y="414"/>
                  <a:pt x="693" y="407"/>
                </a:cubicBezTo>
                <a:cubicBezTo>
                  <a:pt x="693" y="400"/>
                  <a:pt x="687" y="394"/>
                  <a:pt x="680" y="394"/>
                </a:cubicBezTo>
                <a:cubicBezTo>
                  <a:pt x="673" y="394"/>
                  <a:pt x="668" y="400"/>
                  <a:pt x="668" y="407"/>
                </a:cubicBezTo>
                <a:cubicBezTo>
                  <a:pt x="668" y="414"/>
                  <a:pt x="673" y="420"/>
                  <a:pt x="680" y="420"/>
                </a:cubicBezTo>
                <a:close/>
                <a:moveTo>
                  <a:pt x="720" y="420"/>
                </a:moveTo>
                <a:cubicBezTo>
                  <a:pt x="727" y="420"/>
                  <a:pt x="733" y="414"/>
                  <a:pt x="733" y="407"/>
                </a:cubicBezTo>
                <a:cubicBezTo>
                  <a:pt x="733" y="400"/>
                  <a:pt x="727" y="394"/>
                  <a:pt x="720" y="394"/>
                </a:cubicBezTo>
                <a:cubicBezTo>
                  <a:pt x="713" y="394"/>
                  <a:pt x="707" y="400"/>
                  <a:pt x="707" y="407"/>
                </a:cubicBezTo>
                <a:cubicBezTo>
                  <a:pt x="707" y="414"/>
                  <a:pt x="713" y="420"/>
                  <a:pt x="720" y="420"/>
                </a:cubicBezTo>
                <a:close/>
                <a:moveTo>
                  <a:pt x="917" y="420"/>
                </a:moveTo>
                <a:cubicBezTo>
                  <a:pt x="924" y="420"/>
                  <a:pt x="930" y="414"/>
                  <a:pt x="930" y="407"/>
                </a:cubicBezTo>
                <a:cubicBezTo>
                  <a:pt x="930" y="400"/>
                  <a:pt x="924" y="394"/>
                  <a:pt x="917" y="394"/>
                </a:cubicBezTo>
                <a:cubicBezTo>
                  <a:pt x="910" y="394"/>
                  <a:pt x="904" y="400"/>
                  <a:pt x="904" y="407"/>
                </a:cubicBezTo>
                <a:cubicBezTo>
                  <a:pt x="904" y="414"/>
                  <a:pt x="910" y="420"/>
                  <a:pt x="917" y="420"/>
                </a:cubicBezTo>
                <a:close/>
                <a:moveTo>
                  <a:pt x="956" y="394"/>
                </a:moveTo>
                <a:cubicBezTo>
                  <a:pt x="949" y="394"/>
                  <a:pt x="944" y="400"/>
                  <a:pt x="944" y="407"/>
                </a:cubicBezTo>
                <a:cubicBezTo>
                  <a:pt x="944" y="414"/>
                  <a:pt x="949" y="420"/>
                  <a:pt x="956" y="420"/>
                </a:cubicBezTo>
                <a:cubicBezTo>
                  <a:pt x="963" y="420"/>
                  <a:pt x="969" y="414"/>
                  <a:pt x="969" y="407"/>
                </a:cubicBezTo>
                <a:cubicBezTo>
                  <a:pt x="969" y="400"/>
                  <a:pt x="963" y="394"/>
                  <a:pt x="956" y="394"/>
                </a:cubicBezTo>
                <a:close/>
                <a:moveTo>
                  <a:pt x="1232" y="420"/>
                </a:moveTo>
                <a:cubicBezTo>
                  <a:pt x="1239" y="420"/>
                  <a:pt x="1245" y="414"/>
                  <a:pt x="1245" y="407"/>
                </a:cubicBezTo>
                <a:cubicBezTo>
                  <a:pt x="1245" y="400"/>
                  <a:pt x="1239" y="394"/>
                  <a:pt x="1232" y="394"/>
                </a:cubicBezTo>
                <a:cubicBezTo>
                  <a:pt x="1225" y="394"/>
                  <a:pt x="1220" y="400"/>
                  <a:pt x="1220" y="407"/>
                </a:cubicBezTo>
                <a:cubicBezTo>
                  <a:pt x="1220" y="414"/>
                  <a:pt x="1225" y="420"/>
                  <a:pt x="1232" y="420"/>
                </a:cubicBezTo>
                <a:close/>
                <a:moveTo>
                  <a:pt x="1784" y="420"/>
                </a:moveTo>
                <a:cubicBezTo>
                  <a:pt x="1791" y="420"/>
                  <a:pt x="1797" y="414"/>
                  <a:pt x="1797" y="407"/>
                </a:cubicBezTo>
                <a:cubicBezTo>
                  <a:pt x="1797" y="400"/>
                  <a:pt x="1791" y="394"/>
                  <a:pt x="1784" y="394"/>
                </a:cubicBezTo>
                <a:cubicBezTo>
                  <a:pt x="1777" y="394"/>
                  <a:pt x="1772" y="400"/>
                  <a:pt x="1772" y="407"/>
                </a:cubicBezTo>
                <a:cubicBezTo>
                  <a:pt x="1772" y="414"/>
                  <a:pt x="1777" y="420"/>
                  <a:pt x="1784" y="420"/>
                </a:cubicBezTo>
                <a:close/>
                <a:moveTo>
                  <a:pt x="1824" y="420"/>
                </a:moveTo>
                <a:cubicBezTo>
                  <a:pt x="1831" y="420"/>
                  <a:pt x="1836" y="414"/>
                  <a:pt x="1836" y="407"/>
                </a:cubicBezTo>
                <a:cubicBezTo>
                  <a:pt x="1836" y="400"/>
                  <a:pt x="1831" y="394"/>
                  <a:pt x="1824" y="394"/>
                </a:cubicBezTo>
                <a:cubicBezTo>
                  <a:pt x="1817" y="394"/>
                  <a:pt x="1811" y="400"/>
                  <a:pt x="1811" y="407"/>
                </a:cubicBezTo>
                <a:cubicBezTo>
                  <a:pt x="1811" y="414"/>
                  <a:pt x="1817" y="420"/>
                  <a:pt x="1824" y="420"/>
                </a:cubicBezTo>
                <a:close/>
                <a:moveTo>
                  <a:pt x="1863" y="420"/>
                </a:moveTo>
                <a:cubicBezTo>
                  <a:pt x="1870" y="420"/>
                  <a:pt x="1876" y="414"/>
                  <a:pt x="1876" y="407"/>
                </a:cubicBezTo>
                <a:cubicBezTo>
                  <a:pt x="1876" y="400"/>
                  <a:pt x="1870" y="394"/>
                  <a:pt x="1863" y="394"/>
                </a:cubicBezTo>
                <a:cubicBezTo>
                  <a:pt x="1856" y="394"/>
                  <a:pt x="1850" y="400"/>
                  <a:pt x="1850" y="407"/>
                </a:cubicBezTo>
                <a:cubicBezTo>
                  <a:pt x="1850" y="414"/>
                  <a:pt x="1856" y="420"/>
                  <a:pt x="1863" y="420"/>
                </a:cubicBezTo>
                <a:close/>
                <a:moveTo>
                  <a:pt x="1942" y="420"/>
                </a:moveTo>
                <a:cubicBezTo>
                  <a:pt x="1949" y="420"/>
                  <a:pt x="1955" y="414"/>
                  <a:pt x="1955" y="407"/>
                </a:cubicBezTo>
                <a:cubicBezTo>
                  <a:pt x="1955" y="400"/>
                  <a:pt x="1949" y="394"/>
                  <a:pt x="1942" y="394"/>
                </a:cubicBezTo>
                <a:cubicBezTo>
                  <a:pt x="1935" y="394"/>
                  <a:pt x="1929" y="400"/>
                  <a:pt x="1929" y="407"/>
                </a:cubicBezTo>
                <a:cubicBezTo>
                  <a:pt x="1929" y="414"/>
                  <a:pt x="1935" y="420"/>
                  <a:pt x="1942" y="420"/>
                </a:cubicBezTo>
                <a:close/>
                <a:moveTo>
                  <a:pt x="1981" y="420"/>
                </a:moveTo>
                <a:cubicBezTo>
                  <a:pt x="1988" y="420"/>
                  <a:pt x="1994" y="414"/>
                  <a:pt x="1994" y="407"/>
                </a:cubicBezTo>
                <a:cubicBezTo>
                  <a:pt x="1994" y="400"/>
                  <a:pt x="1988" y="394"/>
                  <a:pt x="1981" y="394"/>
                </a:cubicBezTo>
                <a:cubicBezTo>
                  <a:pt x="1974" y="394"/>
                  <a:pt x="1969" y="400"/>
                  <a:pt x="1969" y="407"/>
                </a:cubicBezTo>
                <a:cubicBezTo>
                  <a:pt x="1969" y="414"/>
                  <a:pt x="1974" y="420"/>
                  <a:pt x="1981" y="420"/>
                </a:cubicBezTo>
                <a:close/>
                <a:moveTo>
                  <a:pt x="2021" y="420"/>
                </a:moveTo>
                <a:cubicBezTo>
                  <a:pt x="2028" y="420"/>
                  <a:pt x="2034" y="414"/>
                  <a:pt x="2034" y="407"/>
                </a:cubicBezTo>
                <a:cubicBezTo>
                  <a:pt x="2034" y="400"/>
                  <a:pt x="2028" y="394"/>
                  <a:pt x="2021" y="394"/>
                </a:cubicBezTo>
                <a:cubicBezTo>
                  <a:pt x="2014" y="394"/>
                  <a:pt x="2008" y="400"/>
                  <a:pt x="2008" y="407"/>
                </a:cubicBezTo>
                <a:cubicBezTo>
                  <a:pt x="2008" y="414"/>
                  <a:pt x="2014" y="420"/>
                  <a:pt x="2021" y="420"/>
                </a:cubicBezTo>
                <a:close/>
                <a:moveTo>
                  <a:pt x="2060" y="420"/>
                </a:moveTo>
                <a:cubicBezTo>
                  <a:pt x="2067" y="420"/>
                  <a:pt x="2073" y="414"/>
                  <a:pt x="2073" y="407"/>
                </a:cubicBezTo>
                <a:cubicBezTo>
                  <a:pt x="2073" y="400"/>
                  <a:pt x="2067" y="394"/>
                  <a:pt x="2060" y="394"/>
                </a:cubicBezTo>
                <a:cubicBezTo>
                  <a:pt x="2053" y="394"/>
                  <a:pt x="2048" y="400"/>
                  <a:pt x="2048" y="407"/>
                </a:cubicBezTo>
                <a:cubicBezTo>
                  <a:pt x="2048" y="414"/>
                  <a:pt x="2053" y="420"/>
                  <a:pt x="2060" y="420"/>
                </a:cubicBezTo>
                <a:close/>
                <a:moveTo>
                  <a:pt x="2100" y="420"/>
                </a:moveTo>
                <a:cubicBezTo>
                  <a:pt x="2107" y="420"/>
                  <a:pt x="2112" y="414"/>
                  <a:pt x="2112" y="407"/>
                </a:cubicBezTo>
                <a:cubicBezTo>
                  <a:pt x="2112" y="400"/>
                  <a:pt x="2107" y="394"/>
                  <a:pt x="2100" y="394"/>
                </a:cubicBezTo>
                <a:cubicBezTo>
                  <a:pt x="2093" y="394"/>
                  <a:pt x="2087" y="400"/>
                  <a:pt x="2087" y="407"/>
                </a:cubicBezTo>
                <a:cubicBezTo>
                  <a:pt x="2087" y="414"/>
                  <a:pt x="2093" y="420"/>
                  <a:pt x="2100" y="420"/>
                </a:cubicBezTo>
                <a:close/>
                <a:moveTo>
                  <a:pt x="2139" y="420"/>
                </a:moveTo>
                <a:cubicBezTo>
                  <a:pt x="2146" y="420"/>
                  <a:pt x="2152" y="414"/>
                  <a:pt x="2152" y="407"/>
                </a:cubicBezTo>
                <a:cubicBezTo>
                  <a:pt x="2152" y="400"/>
                  <a:pt x="2146" y="394"/>
                  <a:pt x="2139" y="394"/>
                </a:cubicBezTo>
                <a:cubicBezTo>
                  <a:pt x="2132" y="394"/>
                  <a:pt x="2126" y="400"/>
                  <a:pt x="2126" y="407"/>
                </a:cubicBezTo>
                <a:cubicBezTo>
                  <a:pt x="2126" y="414"/>
                  <a:pt x="2132" y="420"/>
                  <a:pt x="2139" y="420"/>
                </a:cubicBezTo>
                <a:close/>
                <a:moveTo>
                  <a:pt x="2179" y="420"/>
                </a:moveTo>
                <a:cubicBezTo>
                  <a:pt x="2186" y="420"/>
                  <a:pt x="2191" y="414"/>
                  <a:pt x="2191" y="407"/>
                </a:cubicBezTo>
                <a:cubicBezTo>
                  <a:pt x="2191" y="400"/>
                  <a:pt x="2186" y="394"/>
                  <a:pt x="2179" y="394"/>
                </a:cubicBezTo>
                <a:cubicBezTo>
                  <a:pt x="2171" y="394"/>
                  <a:pt x="2166" y="400"/>
                  <a:pt x="2166" y="407"/>
                </a:cubicBezTo>
                <a:cubicBezTo>
                  <a:pt x="2166" y="414"/>
                  <a:pt x="2171" y="420"/>
                  <a:pt x="2179" y="420"/>
                </a:cubicBezTo>
                <a:close/>
                <a:moveTo>
                  <a:pt x="2218" y="420"/>
                </a:moveTo>
                <a:cubicBezTo>
                  <a:pt x="2225" y="420"/>
                  <a:pt x="2231" y="414"/>
                  <a:pt x="2231" y="407"/>
                </a:cubicBezTo>
                <a:cubicBezTo>
                  <a:pt x="2231" y="400"/>
                  <a:pt x="2225" y="394"/>
                  <a:pt x="2218" y="394"/>
                </a:cubicBezTo>
                <a:cubicBezTo>
                  <a:pt x="2211" y="394"/>
                  <a:pt x="2205" y="400"/>
                  <a:pt x="2205" y="407"/>
                </a:cubicBezTo>
                <a:cubicBezTo>
                  <a:pt x="2205" y="414"/>
                  <a:pt x="2211" y="420"/>
                  <a:pt x="2218" y="420"/>
                </a:cubicBezTo>
                <a:close/>
                <a:moveTo>
                  <a:pt x="2257" y="420"/>
                </a:moveTo>
                <a:cubicBezTo>
                  <a:pt x="2264" y="420"/>
                  <a:pt x="2270" y="414"/>
                  <a:pt x="2270" y="407"/>
                </a:cubicBezTo>
                <a:cubicBezTo>
                  <a:pt x="2270" y="400"/>
                  <a:pt x="2264" y="394"/>
                  <a:pt x="2257" y="394"/>
                </a:cubicBezTo>
                <a:cubicBezTo>
                  <a:pt x="2250" y="394"/>
                  <a:pt x="2245" y="400"/>
                  <a:pt x="2245" y="407"/>
                </a:cubicBezTo>
                <a:cubicBezTo>
                  <a:pt x="2245" y="414"/>
                  <a:pt x="2250" y="420"/>
                  <a:pt x="2257" y="420"/>
                </a:cubicBezTo>
                <a:close/>
                <a:moveTo>
                  <a:pt x="2297" y="420"/>
                </a:moveTo>
                <a:cubicBezTo>
                  <a:pt x="2304" y="420"/>
                  <a:pt x="2310" y="414"/>
                  <a:pt x="2310" y="407"/>
                </a:cubicBezTo>
                <a:cubicBezTo>
                  <a:pt x="2310" y="400"/>
                  <a:pt x="2304" y="394"/>
                  <a:pt x="2297" y="394"/>
                </a:cubicBezTo>
                <a:cubicBezTo>
                  <a:pt x="2290" y="394"/>
                  <a:pt x="2284" y="400"/>
                  <a:pt x="2284" y="407"/>
                </a:cubicBezTo>
                <a:cubicBezTo>
                  <a:pt x="2284" y="414"/>
                  <a:pt x="2290" y="420"/>
                  <a:pt x="2297" y="420"/>
                </a:cubicBezTo>
                <a:close/>
                <a:moveTo>
                  <a:pt x="2336" y="420"/>
                </a:moveTo>
                <a:cubicBezTo>
                  <a:pt x="2343" y="420"/>
                  <a:pt x="2349" y="414"/>
                  <a:pt x="2349" y="407"/>
                </a:cubicBezTo>
                <a:cubicBezTo>
                  <a:pt x="2349" y="400"/>
                  <a:pt x="2343" y="394"/>
                  <a:pt x="2336" y="394"/>
                </a:cubicBezTo>
                <a:cubicBezTo>
                  <a:pt x="2329" y="394"/>
                  <a:pt x="2323" y="400"/>
                  <a:pt x="2323" y="407"/>
                </a:cubicBezTo>
                <a:cubicBezTo>
                  <a:pt x="2323" y="414"/>
                  <a:pt x="2329" y="420"/>
                  <a:pt x="2336" y="420"/>
                </a:cubicBezTo>
                <a:close/>
                <a:moveTo>
                  <a:pt x="2376" y="420"/>
                </a:moveTo>
                <a:cubicBezTo>
                  <a:pt x="2383" y="420"/>
                  <a:pt x="2388" y="414"/>
                  <a:pt x="2388" y="407"/>
                </a:cubicBezTo>
                <a:cubicBezTo>
                  <a:pt x="2388" y="400"/>
                  <a:pt x="2383" y="394"/>
                  <a:pt x="2376" y="394"/>
                </a:cubicBezTo>
                <a:cubicBezTo>
                  <a:pt x="2369" y="394"/>
                  <a:pt x="2363" y="400"/>
                  <a:pt x="2363" y="407"/>
                </a:cubicBezTo>
                <a:cubicBezTo>
                  <a:pt x="2363" y="414"/>
                  <a:pt x="2369" y="420"/>
                  <a:pt x="2376" y="420"/>
                </a:cubicBezTo>
                <a:close/>
                <a:moveTo>
                  <a:pt x="2415" y="420"/>
                </a:moveTo>
                <a:cubicBezTo>
                  <a:pt x="2422" y="420"/>
                  <a:pt x="2428" y="414"/>
                  <a:pt x="2428" y="407"/>
                </a:cubicBezTo>
                <a:cubicBezTo>
                  <a:pt x="2428" y="400"/>
                  <a:pt x="2422" y="394"/>
                  <a:pt x="2415" y="394"/>
                </a:cubicBezTo>
                <a:cubicBezTo>
                  <a:pt x="2408" y="394"/>
                  <a:pt x="2402" y="400"/>
                  <a:pt x="2402" y="407"/>
                </a:cubicBezTo>
                <a:cubicBezTo>
                  <a:pt x="2402" y="414"/>
                  <a:pt x="2408" y="420"/>
                  <a:pt x="2415" y="420"/>
                </a:cubicBezTo>
                <a:close/>
                <a:moveTo>
                  <a:pt x="2454" y="420"/>
                </a:moveTo>
                <a:cubicBezTo>
                  <a:pt x="2462" y="420"/>
                  <a:pt x="2467" y="414"/>
                  <a:pt x="2467" y="407"/>
                </a:cubicBezTo>
                <a:cubicBezTo>
                  <a:pt x="2467" y="400"/>
                  <a:pt x="2462" y="394"/>
                  <a:pt x="2454" y="394"/>
                </a:cubicBezTo>
                <a:cubicBezTo>
                  <a:pt x="2447" y="394"/>
                  <a:pt x="2442" y="400"/>
                  <a:pt x="2442" y="407"/>
                </a:cubicBezTo>
                <a:cubicBezTo>
                  <a:pt x="2442" y="414"/>
                  <a:pt x="2447" y="420"/>
                  <a:pt x="2454" y="420"/>
                </a:cubicBezTo>
                <a:close/>
                <a:moveTo>
                  <a:pt x="2494" y="420"/>
                </a:moveTo>
                <a:cubicBezTo>
                  <a:pt x="2501" y="420"/>
                  <a:pt x="2507" y="414"/>
                  <a:pt x="2507" y="407"/>
                </a:cubicBezTo>
                <a:cubicBezTo>
                  <a:pt x="2507" y="400"/>
                  <a:pt x="2501" y="394"/>
                  <a:pt x="2494" y="394"/>
                </a:cubicBezTo>
                <a:cubicBezTo>
                  <a:pt x="2487" y="394"/>
                  <a:pt x="2481" y="400"/>
                  <a:pt x="2481" y="407"/>
                </a:cubicBezTo>
                <a:cubicBezTo>
                  <a:pt x="2481" y="414"/>
                  <a:pt x="2487" y="420"/>
                  <a:pt x="2494" y="420"/>
                </a:cubicBezTo>
                <a:close/>
                <a:moveTo>
                  <a:pt x="2533" y="420"/>
                </a:moveTo>
                <a:cubicBezTo>
                  <a:pt x="2540" y="420"/>
                  <a:pt x="2546" y="414"/>
                  <a:pt x="2546" y="407"/>
                </a:cubicBezTo>
                <a:cubicBezTo>
                  <a:pt x="2546" y="400"/>
                  <a:pt x="2540" y="394"/>
                  <a:pt x="2533" y="394"/>
                </a:cubicBezTo>
                <a:cubicBezTo>
                  <a:pt x="2526" y="394"/>
                  <a:pt x="2521" y="400"/>
                  <a:pt x="2521" y="407"/>
                </a:cubicBezTo>
                <a:cubicBezTo>
                  <a:pt x="2521" y="414"/>
                  <a:pt x="2526" y="420"/>
                  <a:pt x="2533" y="420"/>
                </a:cubicBezTo>
                <a:close/>
                <a:moveTo>
                  <a:pt x="2573" y="420"/>
                </a:moveTo>
                <a:cubicBezTo>
                  <a:pt x="2580" y="420"/>
                  <a:pt x="2586" y="414"/>
                  <a:pt x="2586" y="407"/>
                </a:cubicBezTo>
                <a:cubicBezTo>
                  <a:pt x="2586" y="400"/>
                  <a:pt x="2580" y="394"/>
                  <a:pt x="2573" y="394"/>
                </a:cubicBezTo>
                <a:cubicBezTo>
                  <a:pt x="2566" y="394"/>
                  <a:pt x="2560" y="400"/>
                  <a:pt x="2560" y="407"/>
                </a:cubicBezTo>
                <a:cubicBezTo>
                  <a:pt x="2560" y="414"/>
                  <a:pt x="2566" y="420"/>
                  <a:pt x="2573" y="420"/>
                </a:cubicBezTo>
                <a:close/>
                <a:moveTo>
                  <a:pt x="2612" y="420"/>
                </a:moveTo>
                <a:cubicBezTo>
                  <a:pt x="2619" y="420"/>
                  <a:pt x="2625" y="414"/>
                  <a:pt x="2625" y="407"/>
                </a:cubicBezTo>
                <a:cubicBezTo>
                  <a:pt x="2625" y="400"/>
                  <a:pt x="2619" y="394"/>
                  <a:pt x="2612" y="394"/>
                </a:cubicBezTo>
                <a:cubicBezTo>
                  <a:pt x="2605" y="394"/>
                  <a:pt x="2599" y="400"/>
                  <a:pt x="2599" y="407"/>
                </a:cubicBezTo>
                <a:cubicBezTo>
                  <a:pt x="2599" y="414"/>
                  <a:pt x="2605" y="420"/>
                  <a:pt x="2612" y="420"/>
                </a:cubicBezTo>
                <a:close/>
                <a:moveTo>
                  <a:pt x="2652" y="420"/>
                </a:moveTo>
                <a:cubicBezTo>
                  <a:pt x="2659" y="420"/>
                  <a:pt x="2664" y="414"/>
                  <a:pt x="2664" y="407"/>
                </a:cubicBezTo>
                <a:cubicBezTo>
                  <a:pt x="2664" y="400"/>
                  <a:pt x="2659" y="394"/>
                  <a:pt x="2652" y="394"/>
                </a:cubicBezTo>
                <a:cubicBezTo>
                  <a:pt x="2645" y="394"/>
                  <a:pt x="2639" y="400"/>
                  <a:pt x="2639" y="407"/>
                </a:cubicBezTo>
                <a:cubicBezTo>
                  <a:pt x="2639" y="414"/>
                  <a:pt x="2645" y="420"/>
                  <a:pt x="2652" y="420"/>
                </a:cubicBezTo>
                <a:close/>
                <a:moveTo>
                  <a:pt x="2691" y="420"/>
                </a:moveTo>
                <a:cubicBezTo>
                  <a:pt x="2698" y="420"/>
                  <a:pt x="2704" y="414"/>
                  <a:pt x="2704" y="407"/>
                </a:cubicBezTo>
                <a:cubicBezTo>
                  <a:pt x="2704" y="400"/>
                  <a:pt x="2698" y="394"/>
                  <a:pt x="2691" y="394"/>
                </a:cubicBezTo>
                <a:cubicBezTo>
                  <a:pt x="2684" y="394"/>
                  <a:pt x="2678" y="400"/>
                  <a:pt x="2678" y="407"/>
                </a:cubicBezTo>
                <a:cubicBezTo>
                  <a:pt x="2678" y="414"/>
                  <a:pt x="2684" y="420"/>
                  <a:pt x="2691" y="420"/>
                </a:cubicBezTo>
                <a:close/>
                <a:moveTo>
                  <a:pt x="2730" y="420"/>
                </a:moveTo>
                <a:cubicBezTo>
                  <a:pt x="2738" y="420"/>
                  <a:pt x="2743" y="414"/>
                  <a:pt x="2743" y="407"/>
                </a:cubicBezTo>
                <a:cubicBezTo>
                  <a:pt x="2743" y="400"/>
                  <a:pt x="2738" y="394"/>
                  <a:pt x="2730" y="394"/>
                </a:cubicBezTo>
                <a:cubicBezTo>
                  <a:pt x="2723" y="394"/>
                  <a:pt x="2718" y="400"/>
                  <a:pt x="2718" y="407"/>
                </a:cubicBezTo>
                <a:cubicBezTo>
                  <a:pt x="2718" y="414"/>
                  <a:pt x="2723" y="420"/>
                  <a:pt x="2730" y="420"/>
                </a:cubicBezTo>
                <a:close/>
                <a:moveTo>
                  <a:pt x="2770" y="420"/>
                </a:moveTo>
                <a:cubicBezTo>
                  <a:pt x="2777" y="420"/>
                  <a:pt x="2783" y="414"/>
                  <a:pt x="2783" y="407"/>
                </a:cubicBezTo>
                <a:cubicBezTo>
                  <a:pt x="2783" y="400"/>
                  <a:pt x="2777" y="394"/>
                  <a:pt x="2770" y="394"/>
                </a:cubicBezTo>
                <a:cubicBezTo>
                  <a:pt x="2763" y="394"/>
                  <a:pt x="2757" y="400"/>
                  <a:pt x="2757" y="407"/>
                </a:cubicBezTo>
                <a:cubicBezTo>
                  <a:pt x="2757" y="414"/>
                  <a:pt x="2763" y="420"/>
                  <a:pt x="2770" y="420"/>
                </a:cubicBezTo>
                <a:close/>
                <a:moveTo>
                  <a:pt x="2809" y="420"/>
                </a:moveTo>
                <a:cubicBezTo>
                  <a:pt x="2816" y="420"/>
                  <a:pt x="2822" y="414"/>
                  <a:pt x="2822" y="407"/>
                </a:cubicBezTo>
                <a:cubicBezTo>
                  <a:pt x="2822" y="400"/>
                  <a:pt x="2816" y="394"/>
                  <a:pt x="2809" y="394"/>
                </a:cubicBezTo>
                <a:cubicBezTo>
                  <a:pt x="2802" y="394"/>
                  <a:pt x="2797" y="400"/>
                  <a:pt x="2797" y="407"/>
                </a:cubicBezTo>
                <a:cubicBezTo>
                  <a:pt x="2797" y="414"/>
                  <a:pt x="2802" y="420"/>
                  <a:pt x="2809" y="420"/>
                </a:cubicBezTo>
                <a:close/>
                <a:moveTo>
                  <a:pt x="2849" y="420"/>
                </a:moveTo>
                <a:cubicBezTo>
                  <a:pt x="2856" y="420"/>
                  <a:pt x="2861" y="414"/>
                  <a:pt x="2861" y="407"/>
                </a:cubicBezTo>
                <a:cubicBezTo>
                  <a:pt x="2861" y="400"/>
                  <a:pt x="2856" y="394"/>
                  <a:pt x="2849" y="394"/>
                </a:cubicBezTo>
                <a:cubicBezTo>
                  <a:pt x="2842" y="394"/>
                  <a:pt x="2836" y="400"/>
                  <a:pt x="2836" y="407"/>
                </a:cubicBezTo>
                <a:cubicBezTo>
                  <a:pt x="2836" y="414"/>
                  <a:pt x="2842" y="420"/>
                  <a:pt x="2849" y="420"/>
                </a:cubicBezTo>
                <a:close/>
                <a:moveTo>
                  <a:pt x="2888" y="420"/>
                </a:moveTo>
                <a:cubicBezTo>
                  <a:pt x="2895" y="420"/>
                  <a:pt x="2901" y="414"/>
                  <a:pt x="2901" y="407"/>
                </a:cubicBezTo>
                <a:cubicBezTo>
                  <a:pt x="2901" y="400"/>
                  <a:pt x="2895" y="394"/>
                  <a:pt x="2888" y="394"/>
                </a:cubicBezTo>
                <a:cubicBezTo>
                  <a:pt x="2881" y="394"/>
                  <a:pt x="2875" y="400"/>
                  <a:pt x="2875" y="407"/>
                </a:cubicBezTo>
                <a:cubicBezTo>
                  <a:pt x="2875" y="414"/>
                  <a:pt x="2881" y="420"/>
                  <a:pt x="2888" y="420"/>
                </a:cubicBezTo>
                <a:close/>
                <a:moveTo>
                  <a:pt x="2928" y="420"/>
                </a:moveTo>
                <a:cubicBezTo>
                  <a:pt x="2935" y="420"/>
                  <a:pt x="2940" y="414"/>
                  <a:pt x="2940" y="407"/>
                </a:cubicBezTo>
                <a:cubicBezTo>
                  <a:pt x="2940" y="400"/>
                  <a:pt x="2935" y="394"/>
                  <a:pt x="2928" y="394"/>
                </a:cubicBezTo>
                <a:cubicBezTo>
                  <a:pt x="2921" y="394"/>
                  <a:pt x="2915" y="400"/>
                  <a:pt x="2915" y="407"/>
                </a:cubicBezTo>
                <a:cubicBezTo>
                  <a:pt x="2915" y="414"/>
                  <a:pt x="2921" y="420"/>
                  <a:pt x="2928" y="420"/>
                </a:cubicBezTo>
                <a:close/>
                <a:moveTo>
                  <a:pt x="2967" y="420"/>
                </a:moveTo>
                <a:cubicBezTo>
                  <a:pt x="2974" y="420"/>
                  <a:pt x="2980" y="414"/>
                  <a:pt x="2980" y="407"/>
                </a:cubicBezTo>
                <a:cubicBezTo>
                  <a:pt x="2980" y="400"/>
                  <a:pt x="2974" y="394"/>
                  <a:pt x="2967" y="394"/>
                </a:cubicBezTo>
                <a:cubicBezTo>
                  <a:pt x="2960" y="394"/>
                  <a:pt x="2954" y="400"/>
                  <a:pt x="2954" y="407"/>
                </a:cubicBezTo>
                <a:cubicBezTo>
                  <a:pt x="2954" y="414"/>
                  <a:pt x="2960" y="420"/>
                  <a:pt x="2967" y="420"/>
                </a:cubicBezTo>
                <a:close/>
                <a:moveTo>
                  <a:pt x="3006" y="420"/>
                </a:moveTo>
                <a:cubicBezTo>
                  <a:pt x="3013" y="420"/>
                  <a:pt x="3019" y="414"/>
                  <a:pt x="3019" y="407"/>
                </a:cubicBezTo>
                <a:cubicBezTo>
                  <a:pt x="3019" y="400"/>
                  <a:pt x="3013" y="394"/>
                  <a:pt x="3006" y="394"/>
                </a:cubicBezTo>
                <a:cubicBezTo>
                  <a:pt x="2999" y="394"/>
                  <a:pt x="2994" y="400"/>
                  <a:pt x="2994" y="407"/>
                </a:cubicBezTo>
                <a:cubicBezTo>
                  <a:pt x="2994" y="414"/>
                  <a:pt x="2999" y="420"/>
                  <a:pt x="3006" y="420"/>
                </a:cubicBezTo>
                <a:close/>
                <a:moveTo>
                  <a:pt x="3046" y="420"/>
                </a:moveTo>
                <a:cubicBezTo>
                  <a:pt x="3053" y="420"/>
                  <a:pt x="3059" y="414"/>
                  <a:pt x="3059" y="407"/>
                </a:cubicBezTo>
                <a:cubicBezTo>
                  <a:pt x="3059" y="400"/>
                  <a:pt x="3053" y="394"/>
                  <a:pt x="3046" y="394"/>
                </a:cubicBezTo>
                <a:cubicBezTo>
                  <a:pt x="3039" y="394"/>
                  <a:pt x="3033" y="400"/>
                  <a:pt x="3033" y="407"/>
                </a:cubicBezTo>
                <a:cubicBezTo>
                  <a:pt x="3033" y="414"/>
                  <a:pt x="3039" y="420"/>
                  <a:pt x="3046" y="420"/>
                </a:cubicBezTo>
                <a:close/>
                <a:moveTo>
                  <a:pt x="3085" y="420"/>
                </a:moveTo>
                <a:cubicBezTo>
                  <a:pt x="3092" y="420"/>
                  <a:pt x="3098" y="414"/>
                  <a:pt x="3098" y="407"/>
                </a:cubicBezTo>
                <a:cubicBezTo>
                  <a:pt x="3098" y="400"/>
                  <a:pt x="3092" y="394"/>
                  <a:pt x="3085" y="394"/>
                </a:cubicBezTo>
                <a:cubicBezTo>
                  <a:pt x="3078" y="394"/>
                  <a:pt x="3073" y="400"/>
                  <a:pt x="3073" y="407"/>
                </a:cubicBezTo>
                <a:cubicBezTo>
                  <a:pt x="3073" y="414"/>
                  <a:pt x="3078" y="420"/>
                  <a:pt x="3085" y="420"/>
                </a:cubicBezTo>
                <a:close/>
                <a:moveTo>
                  <a:pt x="3125" y="420"/>
                </a:moveTo>
                <a:cubicBezTo>
                  <a:pt x="3132" y="420"/>
                  <a:pt x="3137" y="414"/>
                  <a:pt x="3137" y="407"/>
                </a:cubicBezTo>
                <a:cubicBezTo>
                  <a:pt x="3137" y="400"/>
                  <a:pt x="3132" y="394"/>
                  <a:pt x="3125" y="394"/>
                </a:cubicBezTo>
                <a:cubicBezTo>
                  <a:pt x="3118" y="394"/>
                  <a:pt x="3112" y="400"/>
                  <a:pt x="3112" y="407"/>
                </a:cubicBezTo>
                <a:cubicBezTo>
                  <a:pt x="3112" y="414"/>
                  <a:pt x="3118" y="420"/>
                  <a:pt x="3125" y="420"/>
                </a:cubicBezTo>
                <a:close/>
                <a:moveTo>
                  <a:pt x="3164" y="420"/>
                </a:moveTo>
                <a:cubicBezTo>
                  <a:pt x="3171" y="420"/>
                  <a:pt x="3177" y="414"/>
                  <a:pt x="3177" y="407"/>
                </a:cubicBezTo>
                <a:cubicBezTo>
                  <a:pt x="3177" y="400"/>
                  <a:pt x="3171" y="394"/>
                  <a:pt x="3164" y="394"/>
                </a:cubicBezTo>
                <a:cubicBezTo>
                  <a:pt x="3157" y="394"/>
                  <a:pt x="3151" y="400"/>
                  <a:pt x="3151" y="407"/>
                </a:cubicBezTo>
                <a:cubicBezTo>
                  <a:pt x="3151" y="414"/>
                  <a:pt x="3157" y="420"/>
                  <a:pt x="3164" y="420"/>
                </a:cubicBezTo>
                <a:close/>
                <a:moveTo>
                  <a:pt x="3204" y="420"/>
                </a:moveTo>
                <a:cubicBezTo>
                  <a:pt x="3211" y="420"/>
                  <a:pt x="3216" y="414"/>
                  <a:pt x="3216" y="407"/>
                </a:cubicBezTo>
                <a:cubicBezTo>
                  <a:pt x="3216" y="400"/>
                  <a:pt x="3211" y="394"/>
                  <a:pt x="3204" y="394"/>
                </a:cubicBezTo>
                <a:cubicBezTo>
                  <a:pt x="3197" y="394"/>
                  <a:pt x="3191" y="400"/>
                  <a:pt x="3191" y="407"/>
                </a:cubicBezTo>
                <a:cubicBezTo>
                  <a:pt x="3191" y="414"/>
                  <a:pt x="3197" y="420"/>
                  <a:pt x="3204" y="420"/>
                </a:cubicBezTo>
                <a:close/>
                <a:moveTo>
                  <a:pt x="3243" y="420"/>
                </a:moveTo>
                <a:cubicBezTo>
                  <a:pt x="3250" y="420"/>
                  <a:pt x="3256" y="414"/>
                  <a:pt x="3256" y="407"/>
                </a:cubicBezTo>
                <a:cubicBezTo>
                  <a:pt x="3256" y="400"/>
                  <a:pt x="3250" y="394"/>
                  <a:pt x="3243" y="394"/>
                </a:cubicBezTo>
                <a:cubicBezTo>
                  <a:pt x="3236" y="394"/>
                  <a:pt x="3230" y="400"/>
                  <a:pt x="3230" y="407"/>
                </a:cubicBezTo>
                <a:cubicBezTo>
                  <a:pt x="3230" y="414"/>
                  <a:pt x="3236" y="420"/>
                  <a:pt x="3243" y="420"/>
                </a:cubicBezTo>
                <a:close/>
                <a:moveTo>
                  <a:pt x="3282" y="420"/>
                </a:moveTo>
                <a:cubicBezTo>
                  <a:pt x="3289" y="420"/>
                  <a:pt x="3295" y="414"/>
                  <a:pt x="3295" y="407"/>
                </a:cubicBezTo>
                <a:cubicBezTo>
                  <a:pt x="3295" y="400"/>
                  <a:pt x="3289" y="394"/>
                  <a:pt x="3282" y="394"/>
                </a:cubicBezTo>
                <a:cubicBezTo>
                  <a:pt x="3275" y="394"/>
                  <a:pt x="3270" y="400"/>
                  <a:pt x="3270" y="407"/>
                </a:cubicBezTo>
                <a:cubicBezTo>
                  <a:pt x="3270" y="414"/>
                  <a:pt x="3275" y="420"/>
                  <a:pt x="3282" y="420"/>
                </a:cubicBezTo>
                <a:close/>
                <a:moveTo>
                  <a:pt x="3361" y="394"/>
                </a:moveTo>
                <a:cubicBezTo>
                  <a:pt x="3354" y="394"/>
                  <a:pt x="3349" y="400"/>
                  <a:pt x="3349" y="407"/>
                </a:cubicBezTo>
                <a:cubicBezTo>
                  <a:pt x="3349" y="414"/>
                  <a:pt x="3354" y="420"/>
                  <a:pt x="3361" y="420"/>
                </a:cubicBezTo>
                <a:cubicBezTo>
                  <a:pt x="3368" y="420"/>
                  <a:pt x="3374" y="414"/>
                  <a:pt x="3374" y="407"/>
                </a:cubicBezTo>
                <a:cubicBezTo>
                  <a:pt x="3374" y="400"/>
                  <a:pt x="3368" y="394"/>
                  <a:pt x="3361" y="394"/>
                </a:cubicBezTo>
                <a:close/>
                <a:moveTo>
                  <a:pt x="3401" y="420"/>
                </a:moveTo>
                <a:cubicBezTo>
                  <a:pt x="3408" y="420"/>
                  <a:pt x="3413" y="414"/>
                  <a:pt x="3413" y="407"/>
                </a:cubicBezTo>
                <a:cubicBezTo>
                  <a:pt x="3413" y="400"/>
                  <a:pt x="3408" y="394"/>
                  <a:pt x="3401" y="394"/>
                </a:cubicBezTo>
                <a:cubicBezTo>
                  <a:pt x="3394" y="394"/>
                  <a:pt x="3388" y="400"/>
                  <a:pt x="3388" y="407"/>
                </a:cubicBezTo>
                <a:cubicBezTo>
                  <a:pt x="3388" y="414"/>
                  <a:pt x="3394" y="420"/>
                  <a:pt x="3401" y="420"/>
                </a:cubicBezTo>
                <a:close/>
                <a:moveTo>
                  <a:pt x="3440" y="420"/>
                </a:moveTo>
                <a:cubicBezTo>
                  <a:pt x="3447" y="420"/>
                  <a:pt x="3453" y="414"/>
                  <a:pt x="3453" y="407"/>
                </a:cubicBezTo>
                <a:cubicBezTo>
                  <a:pt x="3453" y="400"/>
                  <a:pt x="3447" y="394"/>
                  <a:pt x="3440" y="394"/>
                </a:cubicBezTo>
                <a:cubicBezTo>
                  <a:pt x="3433" y="394"/>
                  <a:pt x="3427" y="400"/>
                  <a:pt x="3427" y="407"/>
                </a:cubicBezTo>
                <a:cubicBezTo>
                  <a:pt x="3427" y="414"/>
                  <a:pt x="3433" y="420"/>
                  <a:pt x="3440" y="420"/>
                </a:cubicBezTo>
                <a:close/>
                <a:moveTo>
                  <a:pt x="89" y="434"/>
                </a:moveTo>
                <a:cubicBezTo>
                  <a:pt x="82" y="434"/>
                  <a:pt x="76" y="439"/>
                  <a:pt x="76" y="446"/>
                </a:cubicBezTo>
                <a:cubicBezTo>
                  <a:pt x="76" y="453"/>
                  <a:pt x="82" y="459"/>
                  <a:pt x="89" y="459"/>
                </a:cubicBezTo>
                <a:cubicBezTo>
                  <a:pt x="96" y="459"/>
                  <a:pt x="102" y="453"/>
                  <a:pt x="102" y="446"/>
                </a:cubicBezTo>
                <a:cubicBezTo>
                  <a:pt x="102" y="439"/>
                  <a:pt x="96" y="434"/>
                  <a:pt x="89" y="434"/>
                </a:cubicBezTo>
                <a:close/>
                <a:moveTo>
                  <a:pt x="128" y="434"/>
                </a:moveTo>
                <a:cubicBezTo>
                  <a:pt x="121" y="434"/>
                  <a:pt x="116" y="439"/>
                  <a:pt x="116" y="446"/>
                </a:cubicBezTo>
                <a:cubicBezTo>
                  <a:pt x="116" y="453"/>
                  <a:pt x="121" y="459"/>
                  <a:pt x="128" y="459"/>
                </a:cubicBezTo>
                <a:cubicBezTo>
                  <a:pt x="136" y="459"/>
                  <a:pt x="141" y="453"/>
                  <a:pt x="141" y="446"/>
                </a:cubicBezTo>
                <a:cubicBezTo>
                  <a:pt x="141" y="439"/>
                  <a:pt x="136" y="434"/>
                  <a:pt x="128" y="434"/>
                </a:cubicBezTo>
                <a:close/>
                <a:moveTo>
                  <a:pt x="326" y="434"/>
                </a:moveTo>
                <a:cubicBezTo>
                  <a:pt x="319" y="434"/>
                  <a:pt x="313" y="439"/>
                  <a:pt x="313" y="446"/>
                </a:cubicBezTo>
                <a:cubicBezTo>
                  <a:pt x="313" y="453"/>
                  <a:pt x="319" y="459"/>
                  <a:pt x="326" y="459"/>
                </a:cubicBezTo>
                <a:cubicBezTo>
                  <a:pt x="333" y="459"/>
                  <a:pt x="338" y="453"/>
                  <a:pt x="338" y="446"/>
                </a:cubicBezTo>
                <a:cubicBezTo>
                  <a:pt x="338" y="439"/>
                  <a:pt x="333" y="434"/>
                  <a:pt x="326" y="434"/>
                </a:cubicBezTo>
                <a:close/>
                <a:moveTo>
                  <a:pt x="365" y="459"/>
                </a:moveTo>
                <a:cubicBezTo>
                  <a:pt x="372" y="459"/>
                  <a:pt x="378" y="453"/>
                  <a:pt x="378" y="446"/>
                </a:cubicBezTo>
                <a:cubicBezTo>
                  <a:pt x="378" y="439"/>
                  <a:pt x="372" y="434"/>
                  <a:pt x="365" y="434"/>
                </a:cubicBezTo>
                <a:cubicBezTo>
                  <a:pt x="358" y="434"/>
                  <a:pt x="352" y="439"/>
                  <a:pt x="352" y="446"/>
                </a:cubicBezTo>
                <a:cubicBezTo>
                  <a:pt x="352" y="453"/>
                  <a:pt x="358" y="459"/>
                  <a:pt x="365" y="459"/>
                </a:cubicBezTo>
                <a:close/>
                <a:moveTo>
                  <a:pt x="404" y="459"/>
                </a:moveTo>
                <a:cubicBezTo>
                  <a:pt x="411" y="459"/>
                  <a:pt x="417" y="453"/>
                  <a:pt x="417" y="446"/>
                </a:cubicBezTo>
                <a:cubicBezTo>
                  <a:pt x="417" y="439"/>
                  <a:pt x="411" y="434"/>
                  <a:pt x="404" y="434"/>
                </a:cubicBezTo>
                <a:cubicBezTo>
                  <a:pt x="397" y="434"/>
                  <a:pt x="392" y="439"/>
                  <a:pt x="392" y="446"/>
                </a:cubicBezTo>
                <a:cubicBezTo>
                  <a:pt x="392" y="453"/>
                  <a:pt x="397" y="459"/>
                  <a:pt x="404" y="459"/>
                </a:cubicBezTo>
                <a:close/>
                <a:moveTo>
                  <a:pt x="444" y="459"/>
                </a:moveTo>
                <a:cubicBezTo>
                  <a:pt x="451" y="459"/>
                  <a:pt x="457" y="453"/>
                  <a:pt x="457" y="446"/>
                </a:cubicBezTo>
                <a:cubicBezTo>
                  <a:pt x="457" y="439"/>
                  <a:pt x="451" y="434"/>
                  <a:pt x="444" y="434"/>
                </a:cubicBezTo>
                <a:cubicBezTo>
                  <a:pt x="437" y="434"/>
                  <a:pt x="431" y="439"/>
                  <a:pt x="431" y="446"/>
                </a:cubicBezTo>
                <a:cubicBezTo>
                  <a:pt x="431" y="453"/>
                  <a:pt x="437" y="459"/>
                  <a:pt x="444" y="459"/>
                </a:cubicBezTo>
                <a:close/>
                <a:moveTo>
                  <a:pt x="483" y="459"/>
                </a:moveTo>
                <a:cubicBezTo>
                  <a:pt x="490" y="459"/>
                  <a:pt x="496" y="453"/>
                  <a:pt x="496" y="446"/>
                </a:cubicBezTo>
                <a:cubicBezTo>
                  <a:pt x="496" y="439"/>
                  <a:pt x="490" y="434"/>
                  <a:pt x="483" y="434"/>
                </a:cubicBezTo>
                <a:cubicBezTo>
                  <a:pt x="476" y="434"/>
                  <a:pt x="471" y="439"/>
                  <a:pt x="471" y="446"/>
                </a:cubicBezTo>
                <a:cubicBezTo>
                  <a:pt x="471" y="453"/>
                  <a:pt x="476" y="459"/>
                  <a:pt x="483" y="459"/>
                </a:cubicBezTo>
                <a:close/>
                <a:moveTo>
                  <a:pt x="523" y="459"/>
                </a:moveTo>
                <a:cubicBezTo>
                  <a:pt x="530" y="459"/>
                  <a:pt x="535" y="453"/>
                  <a:pt x="535" y="446"/>
                </a:cubicBezTo>
                <a:cubicBezTo>
                  <a:pt x="535" y="439"/>
                  <a:pt x="530" y="434"/>
                  <a:pt x="523" y="434"/>
                </a:cubicBezTo>
                <a:cubicBezTo>
                  <a:pt x="516" y="434"/>
                  <a:pt x="510" y="439"/>
                  <a:pt x="510" y="446"/>
                </a:cubicBezTo>
                <a:cubicBezTo>
                  <a:pt x="510" y="453"/>
                  <a:pt x="516" y="459"/>
                  <a:pt x="523" y="459"/>
                </a:cubicBezTo>
                <a:close/>
                <a:moveTo>
                  <a:pt x="562" y="459"/>
                </a:moveTo>
                <a:cubicBezTo>
                  <a:pt x="569" y="459"/>
                  <a:pt x="575" y="453"/>
                  <a:pt x="575" y="446"/>
                </a:cubicBezTo>
                <a:cubicBezTo>
                  <a:pt x="575" y="439"/>
                  <a:pt x="569" y="434"/>
                  <a:pt x="562" y="434"/>
                </a:cubicBezTo>
                <a:cubicBezTo>
                  <a:pt x="555" y="434"/>
                  <a:pt x="549" y="439"/>
                  <a:pt x="549" y="446"/>
                </a:cubicBezTo>
                <a:cubicBezTo>
                  <a:pt x="549" y="453"/>
                  <a:pt x="555" y="459"/>
                  <a:pt x="562" y="459"/>
                </a:cubicBezTo>
                <a:close/>
                <a:moveTo>
                  <a:pt x="602" y="459"/>
                </a:moveTo>
                <a:cubicBezTo>
                  <a:pt x="609" y="459"/>
                  <a:pt x="614" y="453"/>
                  <a:pt x="614" y="446"/>
                </a:cubicBezTo>
                <a:cubicBezTo>
                  <a:pt x="614" y="439"/>
                  <a:pt x="609" y="434"/>
                  <a:pt x="602" y="434"/>
                </a:cubicBezTo>
                <a:cubicBezTo>
                  <a:pt x="595" y="434"/>
                  <a:pt x="589" y="439"/>
                  <a:pt x="589" y="446"/>
                </a:cubicBezTo>
                <a:cubicBezTo>
                  <a:pt x="589" y="453"/>
                  <a:pt x="595" y="459"/>
                  <a:pt x="602" y="459"/>
                </a:cubicBezTo>
                <a:close/>
                <a:moveTo>
                  <a:pt x="641" y="459"/>
                </a:moveTo>
                <a:cubicBezTo>
                  <a:pt x="648" y="459"/>
                  <a:pt x="654" y="453"/>
                  <a:pt x="654" y="446"/>
                </a:cubicBezTo>
                <a:cubicBezTo>
                  <a:pt x="654" y="439"/>
                  <a:pt x="648" y="434"/>
                  <a:pt x="641" y="434"/>
                </a:cubicBezTo>
                <a:cubicBezTo>
                  <a:pt x="634" y="434"/>
                  <a:pt x="628" y="439"/>
                  <a:pt x="628" y="446"/>
                </a:cubicBezTo>
                <a:cubicBezTo>
                  <a:pt x="628" y="453"/>
                  <a:pt x="634" y="459"/>
                  <a:pt x="641" y="459"/>
                </a:cubicBezTo>
                <a:close/>
                <a:moveTo>
                  <a:pt x="680" y="459"/>
                </a:moveTo>
                <a:cubicBezTo>
                  <a:pt x="687" y="459"/>
                  <a:pt x="693" y="453"/>
                  <a:pt x="693" y="446"/>
                </a:cubicBezTo>
                <a:cubicBezTo>
                  <a:pt x="693" y="439"/>
                  <a:pt x="687" y="434"/>
                  <a:pt x="680" y="434"/>
                </a:cubicBezTo>
                <a:cubicBezTo>
                  <a:pt x="673" y="434"/>
                  <a:pt x="668" y="439"/>
                  <a:pt x="668" y="446"/>
                </a:cubicBezTo>
                <a:cubicBezTo>
                  <a:pt x="668" y="453"/>
                  <a:pt x="673" y="459"/>
                  <a:pt x="680" y="459"/>
                </a:cubicBezTo>
                <a:close/>
                <a:moveTo>
                  <a:pt x="720" y="459"/>
                </a:moveTo>
                <a:cubicBezTo>
                  <a:pt x="727" y="459"/>
                  <a:pt x="733" y="453"/>
                  <a:pt x="733" y="446"/>
                </a:cubicBezTo>
                <a:cubicBezTo>
                  <a:pt x="733" y="439"/>
                  <a:pt x="727" y="434"/>
                  <a:pt x="720" y="434"/>
                </a:cubicBezTo>
                <a:cubicBezTo>
                  <a:pt x="713" y="434"/>
                  <a:pt x="707" y="439"/>
                  <a:pt x="707" y="446"/>
                </a:cubicBezTo>
                <a:cubicBezTo>
                  <a:pt x="707" y="453"/>
                  <a:pt x="713" y="459"/>
                  <a:pt x="720" y="459"/>
                </a:cubicBezTo>
                <a:close/>
                <a:moveTo>
                  <a:pt x="917" y="459"/>
                </a:moveTo>
                <a:cubicBezTo>
                  <a:pt x="924" y="459"/>
                  <a:pt x="930" y="453"/>
                  <a:pt x="930" y="446"/>
                </a:cubicBezTo>
                <a:cubicBezTo>
                  <a:pt x="930" y="439"/>
                  <a:pt x="924" y="434"/>
                  <a:pt x="917" y="434"/>
                </a:cubicBezTo>
                <a:cubicBezTo>
                  <a:pt x="910" y="434"/>
                  <a:pt x="904" y="439"/>
                  <a:pt x="904" y="446"/>
                </a:cubicBezTo>
                <a:cubicBezTo>
                  <a:pt x="904" y="453"/>
                  <a:pt x="910" y="459"/>
                  <a:pt x="917" y="459"/>
                </a:cubicBezTo>
                <a:close/>
                <a:moveTo>
                  <a:pt x="956" y="459"/>
                </a:moveTo>
                <a:cubicBezTo>
                  <a:pt x="963" y="459"/>
                  <a:pt x="969" y="453"/>
                  <a:pt x="969" y="446"/>
                </a:cubicBezTo>
                <a:cubicBezTo>
                  <a:pt x="969" y="439"/>
                  <a:pt x="963" y="434"/>
                  <a:pt x="956" y="434"/>
                </a:cubicBezTo>
                <a:cubicBezTo>
                  <a:pt x="949" y="434"/>
                  <a:pt x="944" y="439"/>
                  <a:pt x="944" y="446"/>
                </a:cubicBezTo>
                <a:cubicBezTo>
                  <a:pt x="944" y="453"/>
                  <a:pt x="949" y="459"/>
                  <a:pt x="956" y="459"/>
                </a:cubicBezTo>
                <a:close/>
                <a:moveTo>
                  <a:pt x="1035" y="459"/>
                </a:moveTo>
                <a:cubicBezTo>
                  <a:pt x="1042" y="459"/>
                  <a:pt x="1048" y="453"/>
                  <a:pt x="1048" y="446"/>
                </a:cubicBezTo>
                <a:cubicBezTo>
                  <a:pt x="1048" y="439"/>
                  <a:pt x="1042" y="434"/>
                  <a:pt x="1035" y="434"/>
                </a:cubicBezTo>
                <a:cubicBezTo>
                  <a:pt x="1028" y="434"/>
                  <a:pt x="1022" y="439"/>
                  <a:pt x="1022" y="446"/>
                </a:cubicBezTo>
                <a:cubicBezTo>
                  <a:pt x="1022" y="453"/>
                  <a:pt x="1028" y="459"/>
                  <a:pt x="1035" y="459"/>
                </a:cubicBezTo>
                <a:close/>
                <a:moveTo>
                  <a:pt x="1784" y="459"/>
                </a:moveTo>
                <a:cubicBezTo>
                  <a:pt x="1791" y="459"/>
                  <a:pt x="1797" y="453"/>
                  <a:pt x="1797" y="446"/>
                </a:cubicBezTo>
                <a:cubicBezTo>
                  <a:pt x="1797" y="439"/>
                  <a:pt x="1791" y="434"/>
                  <a:pt x="1784" y="434"/>
                </a:cubicBezTo>
                <a:cubicBezTo>
                  <a:pt x="1777" y="434"/>
                  <a:pt x="1772" y="439"/>
                  <a:pt x="1772" y="446"/>
                </a:cubicBezTo>
                <a:cubicBezTo>
                  <a:pt x="1772" y="453"/>
                  <a:pt x="1777" y="459"/>
                  <a:pt x="1784" y="459"/>
                </a:cubicBezTo>
                <a:close/>
                <a:moveTo>
                  <a:pt x="1824" y="459"/>
                </a:moveTo>
                <a:cubicBezTo>
                  <a:pt x="1831" y="459"/>
                  <a:pt x="1836" y="453"/>
                  <a:pt x="1836" y="446"/>
                </a:cubicBezTo>
                <a:cubicBezTo>
                  <a:pt x="1836" y="439"/>
                  <a:pt x="1831" y="434"/>
                  <a:pt x="1824" y="434"/>
                </a:cubicBezTo>
                <a:cubicBezTo>
                  <a:pt x="1817" y="434"/>
                  <a:pt x="1811" y="439"/>
                  <a:pt x="1811" y="446"/>
                </a:cubicBezTo>
                <a:cubicBezTo>
                  <a:pt x="1811" y="453"/>
                  <a:pt x="1817" y="459"/>
                  <a:pt x="1824" y="459"/>
                </a:cubicBezTo>
                <a:close/>
                <a:moveTo>
                  <a:pt x="1863" y="459"/>
                </a:moveTo>
                <a:cubicBezTo>
                  <a:pt x="1870" y="459"/>
                  <a:pt x="1876" y="453"/>
                  <a:pt x="1876" y="446"/>
                </a:cubicBezTo>
                <a:cubicBezTo>
                  <a:pt x="1876" y="439"/>
                  <a:pt x="1870" y="434"/>
                  <a:pt x="1863" y="434"/>
                </a:cubicBezTo>
                <a:cubicBezTo>
                  <a:pt x="1856" y="434"/>
                  <a:pt x="1850" y="439"/>
                  <a:pt x="1850" y="446"/>
                </a:cubicBezTo>
                <a:cubicBezTo>
                  <a:pt x="1850" y="453"/>
                  <a:pt x="1856" y="459"/>
                  <a:pt x="1863" y="459"/>
                </a:cubicBezTo>
                <a:close/>
                <a:moveTo>
                  <a:pt x="1942" y="459"/>
                </a:moveTo>
                <a:cubicBezTo>
                  <a:pt x="1949" y="459"/>
                  <a:pt x="1955" y="453"/>
                  <a:pt x="1955" y="446"/>
                </a:cubicBezTo>
                <a:cubicBezTo>
                  <a:pt x="1955" y="439"/>
                  <a:pt x="1949" y="434"/>
                  <a:pt x="1942" y="434"/>
                </a:cubicBezTo>
                <a:cubicBezTo>
                  <a:pt x="1935" y="434"/>
                  <a:pt x="1929" y="439"/>
                  <a:pt x="1929" y="446"/>
                </a:cubicBezTo>
                <a:cubicBezTo>
                  <a:pt x="1929" y="453"/>
                  <a:pt x="1935" y="459"/>
                  <a:pt x="1942" y="459"/>
                </a:cubicBezTo>
                <a:close/>
                <a:moveTo>
                  <a:pt x="1981" y="459"/>
                </a:moveTo>
                <a:cubicBezTo>
                  <a:pt x="1988" y="459"/>
                  <a:pt x="1994" y="453"/>
                  <a:pt x="1994" y="446"/>
                </a:cubicBezTo>
                <a:cubicBezTo>
                  <a:pt x="1994" y="439"/>
                  <a:pt x="1988" y="434"/>
                  <a:pt x="1981" y="434"/>
                </a:cubicBezTo>
                <a:cubicBezTo>
                  <a:pt x="1974" y="434"/>
                  <a:pt x="1969" y="439"/>
                  <a:pt x="1969" y="446"/>
                </a:cubicBezTo>
                <a:cubicBezTo>
                  <a:pt x="1969" y="453"/>
                  <a:pt x="1974" y="459"/>
                  <a:pt x="1981" y="459"/>
                </a:cubicBezTo>
                <a:close/>
                <a:moveTo>
                  <a:pt x="2021" y="459"/>
                </a:moveTo>
                <a:cubicBezTo>
                  <a:pt x="2028" y="459"/>
                  <a:pt x="2034" y="453"/>
                  <a:pt x="2034" y="446"/>
                </a:cubicBezTo>
                <a:cubicBezTo>
                  <a:pt x="2034" y="439"/>
                  <a:pt x="2028" y="434"/>
                  <a:pt x="2021" y="434"/>
                </a:cubicBezTo>
                <a:cubicBezTo>
                  <a:pt x="2014" y="434"/>
                  <a:pt x="2008" y="439"/>
                  <a:pt x="2008" y="446"/>
                </a:cubicBezTo>
                <a:cubicBezTo>
                  <a:pt x="2008" y="453"/>
                  <a:pt x="2014" y="459"/>
                  <a:pt x="2021" y="459"/>
                </a:cubicBezTo>
                <a:close/>
                <a:moveTo>
                  <a:pt x="2060" y="459"/>
                </a:moveTo>
                <a:cubicBezTo>
                  <a:pt x="2067" y="459"/>
                  <a:pt x="2073" y="453"/>
                  <a:pt x="2073" y="446"/>
                </a:cubicBezTo>
                <a:cubicBezTo>
                  <a:pt x="2073" y="439"/>
                  <a:pt x="2067" y="434"/>
                  <a:pt x="2060" y="434"/>
                </a:cubicBezTo>
                <a:cubicBezTo>
                  <a:pt x="2053" y="434"/>
                  <a:pt x="2048" y="439"/>
                  <a:pt x="2048" y="446"/>
                </a:cubicBezTo>
                <a:cubicBezTo>
                  <a:pt x="2048" y="453"/>
                  <a:pt x="2053" y="459"/>
                  <a:pt x="2060" y="459"/>
                </a:cubicBezTo>
                <a:close/>
                <a:moveTo>
                  <a:pt x="2100" y="459"/>
                </a:moveTo>
                <a:cubicBezTo>
                  <a:pt x="2107" y="459"/>
                  <a:pt x="2112" y="453"/>
                  <a:pt x="2112" y="446"/>
                </a:cubicBezTo>
                <a:cubicBezTo>
                  <a:pt x="2112" y="439"/>
                  <a:pt x="2107" y="434"/>
                  <a:pt x="2100" y="434"/>
                </a:cubicBezTo>
                <a:cubicBezTo>
                  <a:pt x="2093" y="434"/>
                  <a:pt x="2087" y="439"/>
                  <a:pt x="2087" y="446"/>
                </a:cubicBezTo>
                <a:cubicBezTo>
                  <a:pt x="2087" y="453"/>
                  <a:pt x="2093" y="459"/>
                  <a:pt x="2100" y="459"/>
                </a:cubicBezTo>
                <a:close/>
                <a:moveTo>
                  <a:pt x="2139" y="459"/>
                </a:moveTo>
                <a:cubicBezTo>
                  <a:pt x="2146" y="459"/>
                  <a:pt x="2152" y="453"/>
                  <a:pt x="2152" y="446"/>
                </a:cubicBezTo>
                <a:cubicBezTo>
                  <a:pt x="2152" y="439"/>
                  <a:pt x="2146" y="434"/>
                  <a:pt x="2139" y="434"/>
                </a:cubicBezTo>
                <a:cubicBezTo>
                  <a:pt x="2132" y="434"/>
                  <a:pt x="2126" y="439"/>
                  <a:pt x="2126" y="446"/>
                </a:cubicBezTo>
                <a:cubicBezTo>
                  <a:pt x="2126" y="453"/>
                  <a:pt x="2132" y="459"/>
                  <a:pt x="2139" y="459"/>
                </a:cubicBezTo>
                <a:close/>
                <a:moveTo>
                  <a:pt x="2179" y="459"/>
                </a:moveTo>
                <a:cubicBezTo>
                  <a:pt x="2186" y="459"/>
                  <a:pt x="2191" y="453"/>
                  <a:pt x="2191" y="446"/>
                </a:cubicBezTo>
                <a:cubicBezTo>
                  <a:pt x="2191" y="439"/>
                  <a:pt x="2186" y="434"/>
                  <a:pt x="2179" y="434"/>
                </a:cubicBezTo>
                <a:cubicBezTo>
                  <a:pt x="2171" y="434"/>
                  <a:pt x="2166" y="439"/>
                  <a:pt x="2166" y="446"/>
                </a:cubicBezTo>
                <a:cubicBezTo>
                  <a:pt x="2166" y="453"/>
                  <a:pt x="2171" y="459"/>
                  <a:pt x="2179" y="459"/>
                </a:cubicBezTo>
                <a:close/>
                <a:moveTo>
                  <a:pt x="2218" y="459"/>
                </a:moveTo>
                <a:cubicBezTo>
                  <a:pt x="2225" y="459"/>
                  <a:pt x="2231" y="453"/>
                  <a:pt x="2231" y="446"/>
                </a:cubicBezTo>
                <a:cubicBezTo>
                  <a:pt x="2231" y="439"/>
                  <a:pt x="2225" y="434"/>
                  <a:pt x="2218" y="434"/>
                </a:cubicBezTo>
                <a:cubicBezTo>
                  <a:pt x="2211" y="434"/>
                  <a:pt x="2205" y="439"/>
                  <a:pt x="2205" y="446"/>
                </a:cubicBezTo>
                <a:cubicBezTo>
                  <a:pt x="2205" y="453"/>
                  <a:pt x="2211" y="459"/>
                  <a:pt x="2218" y="459"/>
                </a:cubicBezTo>
                <a:close/>
                <a:moveTo>
                  <a:pt x="2257" y="459"/>
                </a:moveTo>
                <a:cubicBezTo>
                  <a:pt x="2264" y="459"/>
                  <a:pt x="2270" y="453"/>
                  <a:pt x="2270" y="446"/>
                </a:cubicBezTo>
                <a:cubicBezTo>
                  <a:pt x="2270" y="439"/>
                  <a:pt x="2264" y="434"/>
                  <a:pt x="2257" y="434"/>
                </a:cubicBezTo>
                <a:cubicBezTo>
                  <a:pt x="2250" y="434"/>
                  <a:pt x="2245" y="439"/>
                  <a:pt x="2245" y="446"/>
                </a:cubicBezTo>
                <a:cubicBezTo>
                  <a:pt x="2245" y="453"/>
                  <a:pt x="2250" y="459"/>
                  <a:pt x="2257" y="459"/>
                </a:cubicBezTo>
                <a:close/>
                <a:moveTo>
                  <a:pt x="2297" y="459"/>
                </a:moveTo>
                <a:cubicBezTo>
                  <a:pt x="2304" y="459"/>
                  <a:pt x="2310" y="453"/>
                  <a:pt x="2310" y="446"/>
                </a:cubicBezTo>
                <a:cubicBezTo>
                  <a:pt x="2310" y="439"/>
                  <a:pt x="2304" y="434"/>
                  <a:pt x="2297" y="434"/>
                </a:cubicBezTo>
                <a:cubicBezTo>
                  <a:pt x="2290" y="434"/>
                  <a:pt x="2284" y="439"/>
                  <a:pt x="2284" y="446"/>
                </a:cubicBezTo>
                <a:cubicBezTo>
                  <a:pt x="2284" y="453"/>
                  <a:pt x="2290" y="459"/>
                  <a:pt x="2297" y="459"/>
                </a:cubicBezTo>
                <a:close/>
                <a:moveTo>
                  <a:pt x="2336" y="459"/>
                </a:moveTo>
                <a:cubicBezTo>
                  <a:pt x="2343" y="459"/>
                  <a:pt x="2349" y="453"/>
                  <a:pt x="2349" y="446"/>
                </a:cubicBezTo>
                <a:cubicBezTo>
                  <a:pt x="2349" y="439"/>
                  <a:pt x="2343" y="434"/>
                  <a:pt x="2336" y="434"/>
                </a:cubicBezTo>
                <a:cubicBezTo>
                  <a:pt x="2329" y="434"/>
                  <a:pt x="2323" y="439"/>
                  <a:pt x="2323" y="446"/>
                </a:cubicBezTo>
                <a:cubicBezTo>
                  <a:pt x="2323" y="453"/>
                  <a:pt x="2329" y="459"/>
                  <a:pt x="2336" y="459"/>
                </a:cubicBezTo>
                <a:close/>
                <a:moveTo>
                  <a:pt x="2376" y="459"/>
                </a:moveTo>
                <a:cubicBezTo>
                  <a:pt x="2383" y="459"/>
                  <a:pt x="2388" y="453"/>
                  <a:pt x="2388" y="446"/>
                </a:cubicBezTo>
                <a:cubicBezTo>
                  <a:pt x="2388" y="439"/>
                  <a:pt x="2383" y="434"/>
                  <a:pt x="2376" y="434"/>
                </a:cubicBezTo>
                <a:cubicBezTo>
                  <a:pt x="2369" y="434"/>
                  <a:pt x="2363" y="439"/>
                  <a:pt x="2363" y="446"/>
                </a:cubicBezTo>
                <a:cubicBezTo>
                  <a:pt x="2363" y="453"/>
                  <a:pt x="2369" y="459"/>
                  <a:pt x="2376" y="459"/>
                </a:cubicBezTo>
                <a:close/>
                <a:moveTo>
                  <a:pt x="2415" y="459"/>
                </a:moveTo>
                <a:cubicBezTo>
                  <a:pt x="2422" y="459"/>
                  <a:pt x="2428" y="453"/>
                  <a:pt x="2428" y="446"/>
                </a:cubicBezTo>
                <a:cubicBezTo>
                  <a:pt x="2428" y="439"/>
                  <a:pt x="2422" y="434"/>
                  <a:pt x="2415" y="434"/>
                </a:cubicBezTo>
                <a:cubicBezTo>
                  <a:pt x="2408" y="434"/>
                  <a:pt x="2402" y="439"/>
                  <a:pt x="2402" y="446"/>
                </a:cubicBezTo>
                <a:cubicBezTo>
                  <a:pt x="2402" y="453"/>
                  <a:pt x="2408" y="459"/>
                  <a:pt x="2415" y="459"/>
                </a:cubicBezTo>
                <a:close/>
                <a:moveTo>
                  <a:pt x="2454" y="459"/>
                </a:moveTo>
                <a:cubicBezTo>
                  <a:pt x="2462" y="459"/>
                  <a:pt x="2467" y="453"/>
                  <a:pt x="2467" y="446"/>
                </a:cubicBezTo>
                <a:cubicBezTo>
                  <a:pt x="2467" y="439"/>
                  <a:pt x="2462" y="434"/>
                  <a:pt x="2454" y="434"/>
                </a:cubicBezTo>
                <a:cubicBezTo>
                  <a:pt x="2447" y="434"/>
                  <a:pt x="2442" y="439"/>
                  <a:pt x="2442" y="446"/>
                </a:cubicBezTo>
                <a:cubicBezTo>
                  <a:pt x="2442" y="453"/>
                  <a:pt x="2447" y="459"/>
                  <a:pt x="2454" y="459"/>
                </a:cubicBezTo>
                <a:close/>
                <a:moveTo>
                  <a:pt x="2494" y="459"/>
                </a:moveTo>
                <a:cubicBezTo>
                  <a:pt x="2501" y="459"/>
                  <a:pt x="2507" y="453"/>
                  <a:pt x="2507" y="446"/>
                </a:cubicBezTo>
                <a:cubicBezTo>
                  <a:pt x="2507" y="439"/>
                  <a:pt x="2501" y="434"/>
                  <a:pt x="2494" y="434"/>
                </a:cubicBezTo>
                <a:cubicBezTo>
                  <a:pt x="2487" y="434"/>
                  <a:pt x="2481" y="439"/>
                  <a:pt x="2481" y="446"/>
                </a:cubicBezTo>
                <a:cubicBezTo>
                  <a:pt x="2481" y="453"/>
                  <a:pt x="2487" y="459"/>
                  <a:pt x="2494" y="459"/>
                </a:cubicBezTo>
                <a:close/>
                <a:moveTo>
                  <a:pt x="2533" y="459"/>
                </a:moveTo>
                <a:cubicBezTo>
                  <a:pt x="2540" y="459"/>
                  <a:pt x="2546" y="453"/>
                  <a:pt x="2546" y="446"/>
                </a:cubicBezTo>
                <a:cubicBezTo>
                  <a:pt x="2546" y="439"/>
                  <a:pt x="2540" y="434"/>
                  <a:pt x="2533" y="434"/>
                </a:cubicBezTo>
                <a:cubicBezTo>
                  <a:pt x="2526" y="434"/>
                  <a:pt x="2521" y="439"/>
                  <a:pt x="2521" y="446"/>
                </a:cubicBezTo>
                <a:cubicBezTo>
                  <a:pt x="2521" y="453"/>
                  <a:pt x="2526" y="459"/>
                  <a:pt x="2533" y="459"/>
                </a:cubicBezTo>
                <a:close/>
                <a:moveTo>
                  <a:pt x="2573" y="459"/>
                </a:moveTo>
                <a:cubicBezTo>
                  <a:pt x="2580" y="459"/>
                  <a:pt x="2586" y="453"/>
                  <a:pt x="2586" y="446"/>
                </a:cubicBezTo>
                <a:cubicBezTo>
                  <a:pt x="2586" y="439"/>
                  <a:pt x="2580" y="434"/>
                  <a:pt x="2573" y="434"/>
                </a:cubicBezTo>
                <a:cubicBezTo>
                  <a:pt x="2566" y="434"/>
                  <a:pt x="2560" y="439"/>
                  <a:pt x="2560" y="446"/>
                </a:cubicBezTo>
                <a:cubicBezTo>
                  <a:pt x="2560" y="453"/>
                  <a:pt x="2566" y="459"/>
                  <a:pt x="2573" y="459"/>
                </a:cubicBezTo>
                <a:close/>
                <a:moveTo>
                  <a:pt x="2612" y="459"/>
                </a:moveTo>
                <a:cubicBezTo>
                  <a:pt x="2619" y="459"/>
                  <a:pt x="2625" y="453"/>
                  <a:pt x="2625" y="446"/>
                </a:cubicBezTo>
                <a:cubicBezTo>
                  <a:pt x="2625" y="439"/>
                  <a:pt x="2619" y="434"/>
                  <a:pt x="2612" y="434"/>
                </a:cubicBezTo>
                <a:cubicBezTo>
                  <a:pt x="2605" y="434"/>
                  <a:pt x="2599" y="439"/>
                  <a:pt x="2599" y="446"/>
                </a:cubicBezTo>
                <a:cubicBezTo>
                  <a:pt x="2599" y="453"/>
                  <a:pt x="2605" y="459"/>
                  <a:pt x="2612" y="459"/>
                </a:cubicBezTo>
                <a:close/>
                <a:moveTo>
                  <a:pt x="2652" y="459"/>
                </a:moveTo>
                <a:cubicBezTo>
                  <a:pt x="2659" y="459"/>
                  <a:pt x="2664" y="453"/>
                  <a:pt x="2664" y="446"/>
                </a:cubicBezTo>
                <a:cubicBezTo>
                  <a:pt x="2664" y="439"/>
                  <a:pt x="2659" y="434"/>
                  <a:pt x="2652" y="434"/>
                </a:cubicBezTo>
                <a:cubicBezTo>
                  <a:pt x="2645" y="434"/>
                  <a:pt x="2639" y="439"/>
                  <a:pt x="2639" y="446"/>
                </a:cubicBezTo>
                <a:cubicBezTo>
                  <a:pt x="2639" y="453"/>
                  <a:pt x="2645" y="459"/>
                  <a:pt x="2652" y="459"/>
                </a:cubicBezTo>
                <a:close/>
                <a:moveTo>
                  <a:pt x="2691" y="459"/>
                </a:moveTo>
                <a:cubicBezTo>
                  <a:pt x="2698" y="459"/>
                  <a:pt x="2704" y="453"/>
                  <a:pt x="2704" y="446"/>
                </a:cubicBezTo>
                <a:cubicBezTo>
                  <a:pt x="2704" y="439"/>
                  <a:pt x="2698" y="434"/>
                  <a:pt x="2691" y="434"/>
                </a:cubicBezTo>
                <a:cubicBezTo>
                  <a:pt x="2684" y="434"/>
                  <a:pt x="2678" y="439"/>
                  <a:pt x="2678" y="446"/>
                </a:cubicBezTo>
                <a:cubicBezTo>
                  <a:pt x="2678" y="453"/>
                  <a:pt x="2684" y="459"/>
                  <a:pt x="2691" y="459"/>
                </a:cubicBezTo>
                <a:close/>
                <a:moveTo>
                  <a:pt x="2730" y="459"/>
                </a:moveTo>
                <a:cubicBezTo>
                  <a:pt x="2738" y="459"/>
                  <a:pt x="2743" y="453"/>
                  <a:pt x="2743" y="446"/>
                </a:cubicBezTo>
                <a:cubicBezTo>
                  <a:pt x="2743" y="439"/>
                  <a:pt x="2738" y="434"/>
                  <a:pt x="2730" y="434"/>
                </a:cubicBezTo>
                <a:cubicBezTo>
                  <a:pt x="2723" y="434"/>
                  <a:pt x="2718" y="439"/>
                  <a:pt x="2718" y="446"/>
                </a:cubicBezTo>
                <a:cubicBezTo>
                  <a:pt x="2718" y="453"/>
                  <a:pt x="2723" y="459"/>
                  <a:pt x="2730" y="459"/>
                </a:cubicBezTo>
                <a:close/>
                <a:moveTo>
                  <a:pt x="2770" y="459"/>
                </a:moveTo>
                <a:cubicBezTo>
                  <a:pt x="2777" y="459"/>
                  <a:pt x="2783" y="453"/>
                  <a:pt x="2783" y="446"/>
                </a:cubicBezTo>
                <a:cubicBezTo>
                  <a:pt x="2783" y="439"/>
                  <a:pt x="2777" y="434"/>
                  <a:pt x="2770" y="434"/>
                </a:cubicBezTo>
                <a:cubicBezTo>
                  <a:pt x="2763" y="434"/>
                  <a:pt x="2757" y="439"/>
                  <a:pt x="2757" y="446"/>
                </a:cubicBezTo>
                <a:cubicBezTo>
                  <a:pt x="2757" y="453"/>
                  <a:pt x="2763" y="459"/>
                  <a:pt x="2770" y="459"/>
                </a:cubicBezTo>
                <a:close/>
                <a:moveTo>
                  <a:pt x="2809" y="459"/>
                </a:moveTo>
                <a:cubicBezTo>
                  <a:pt x="2816" y="459"/>
                  <a:pt x="2822" y="453"/>
                  <a:pt x="2822" y="446"/>
                </a:cubicBezTo>
                <a:cubicBezTo>
                  <a:pt x="2822" y="439"/>
                  <a:pt x="2816" y="434"/>
                  <a:pt x="2809" y="434"/>
                </a:cubicBezTo>
                <a:cubicBezTo>
                  <a:pt x="2802" y="434"/>
                  <a:pt x="2797" y="439"/>
                  <a:pt x="2797" y="446"/>
                </a:cubicBezTo>
                <a:cubicBezTo>
                  <a:pt x="2797" y="453"/>
                  <a:pt x="2802" y="459"/>
                  <a:pt x="2809" y="459"/>
                </a:cubicBezTo>
                <a:close/>
                <a:moveTo>
                  <a:pt x="2849" y="459"/>
                </a:moveTo>
                <a:cubicBezTo>
                  <a:pt x="2856" y="459"/>
                  <a:pt x="2861" y="453"/>
                  <a:pt x="2861" y="446"/>
                </a:cubicBezTo>
                <a:cubicBezTo>
                  <a:pt x="2861" y="439"/>
                  <a:pt x="2856" y="434"/>
                  <a:pt x="2849" y="434"/>
                </a:cubicBezTo>
                <a:cubicBezTo>
                  <a:pt x="2842" y="434"/>
                  <a:pt x="2836" y="439"/>
                  <a:pt x="2836" y="446"/>
                </a:cubicBezTo>
                <a:cubicBezTo>
                  <a:pt x="2836" y="453"/>
                  <a:pt x="2842" y="459"/>
                  <a:pt x="2849" y="459"/>
                </a:cubicBezTo>
                <a:close/>
                <a:moveTo>
                  <a:pt x="2888" y="459"/>
                </a:moveTo>
                <a:cubicBezTo>
                  <a:pt x="2895" y="459"/>
                  <a:pt x="2901" y="453"/>
                  <a:pt x="2901" y="446"/>
                </a:cubicBezTo>
                <a:cubicBezTo>
                  <a:pt x="2901" y="439"/>
                  <a:pt x="2895" y="434"/>
                  <a:pt x="2888" y="434"/>
                </a:cubicBezTo>
                <a:cubicBezTo>
                  <a:pt x="2881" y="434"/>
                  <a:pt x="2875" y="439"/>
                  <a:pt x="2875" y="446"/>
                </a:cubicBezTo>
                <a:cubicBezTo>
                  <a:pt x="2875" y="453"/>
                  <a:pt x="2881" y="459"/>
                  <a:pt x="2888" y="459"/>
                </a:cubicBezTo>
                <a:close/>
                <a:moveTo>
                  <a:pt x="2928" y="459"/>
                </a:moveTo>
                <a:cubicBezTo>
                  <a:pt x="2935" y="459"/>
                  <a:pt x="2940" y="453"/>
                  <a:pt x="2940" y="446"/>
                </a:cubicBezTo>
                <a:cubicBezTo>
                  <a:pt x="2940" y="439"/>
                  <a:pt x="2935" y="434"/>
                  <a:pt x="2928" y="434"/>
                </a:cubicBezTo>
                <a:cubicBezTo>
                  <a:pt x="2921" y="434"/>
                  <a:pt x="2915" y="439"/>
                  <a:pt x="2915" y="446"/>
                </a:cubicBezTo>
                <a:cubicBezTo>
                  <a:pt x="2915" y="453"/>
                  <a:pt x="2921" y="459"/>
                  <a:pt x="2928" y="459"/>
                </a:cubicBezTo>
                <a:close/>
                <a:moveTo>
                  <a:pt x="2967" y="459"/>
                </a:moveTo>
                <a:cubicBezTo>
                  <a:pt x="2974" y="459"/>
                  <a:pt x="2980" y="453"/>
                  <a:pt x="2980" y="446"/>
                </a:cubicBezTo>
                <a:cubicBezTo>
                  <a:pt x="2980" y="439"/>
                  <a:pt x="2974" y="434"/>
                  <a:pt x="2967" y="434"/>
                </a:cubicBezTo>
                <a:cubicBezTo>
                  <a:pt x="2960" y="434"/>
                  <a:pt x="2954" y="439"/>
                  <a:pt x="2954" y="446"/>
                </a:cubicBezTo>
                <a:cubicBezTo>
                  <a:pt x="2954" y="453"/>
                  <a:pt x="2960" y="459"/>
                  <a:pt x="2967" y="459"/>
                </a:cubicBezTo>
                <a:close/>
                <a:moveTo>
                  <a:pt x="3006" y="459"/>
                </a:moveTo>
                <a:cubicBezTo>
                  <a:pt x="3013" y="459"/>
                  <a:pt x="3019" y="453"/>
                  <a:pt x="3019" y="446"/>
                </a:cubicBezTo>
                <a:cubicBezTo>
                  <a:pt x="3019" y="439"/>
                  <a:pt x="3013" y="434"/>
                  <a:pt x="3006" y="434"/>
                </a:cubicBezTo>
                <a:cubicBezTo>
                  <a:pt x="2999" y="434"/>
                  <a:pt x="2994" y="439"/>
                  <a:pt x="2994" y="446"/>
                </a:cubicBezTo>
                <a:cubicBezTo>
                  <a:pt x="2994" y="453"/>
                  <a:pt x="2999" y="459"/>
                  <a:pt x="3006" y="459"/>
                </a:cubicBezTo>
                <a:close/>
                <a:moveTo>
                  <a:pt x="3046" y="459"/>
                </a:moveTo>
                <a:cubicBezTo>
                  <a:pt x="3053" y="459"/>
                  <a:pt x="3059" y="453"/>
                  <a:pt x="3059" y="446"/>
                </a:cubicBezTo>
                <a:cubicBezTo>
                  <a:pt x="3059" y="439"/>
                  <a:pt x="3053" y="434"/>
                  <a:pt x="3046" y="434"/>
                </a:cubicBezTo>
                <a:cubicBezTo>
                  <a:pt x="3039" y="434"/>
                  <a:pt x="3033" y="439"/>
                  <a:pt x="3033" y="446"/>
                </a:cubicBezTo>
                <a:cubicBezTo>
                  <a:pt x="3033" y="453"/>
                  <a:pt x="3039" y="459"/>
                  <a:pt x="3046" y="459"/>
                </a:cubicBezTo>
                <a:close/>
                <a:moveTo>
                  <a:pt x="3085" y="459"/>
                </a:moveTo>
                <a:cubicBezTo>
                  <a:pt x="3092" y="459"/>
                  <a:pt x="3098" y="453"/>
                  <a:pt x="3098" y="446"/>
                </a:cubicBezTo>
                <a:cubicBezTo>
                  <a:pt x="3098" y="439"/>
                  <a:pt x="3092" y="434"/>
                  <a:pt x="3085" y="434"/>
                </a:cubicBezTo>
                <a:cubicBezTo>
                  <a:pt x="3078" y="434"/>
                  <a:pt x="3073" y="439"/>
                  <a:pt x="3073" y="446"/>
                </a:cubicBezTo>
                <a:cubicBezTo>
                  <a:pt x="3073" y="453"/>
                  <a:pt x="3078" y="459"/>
                  <a:pt x="3085" y="459"/>
                </a:cubicBezTo>
                <a:close/>
                <a:moveTo>
                  <a:pt x="3125" y="459"/>
                </a:moveTo>
                <a:cubicBezTo>
                  <a:pt x="3132" y="459"/>
                  <a:pt x="3137" y="453"/>
                  <a:pt x="3137" y="446"/>
                </a:cubicBezTo>
                <a:cubicBezTo>
                  <a:pt x="3137" y="439"/>
                  <a:pt x="3132" y="434"/>
                  <a:pt x="3125" y="434"/>
                </a:cubicBezTo>
                <a:cubicBezTo>
                  <a:pt x="3118" y="434"/>
                  <a:pt x="3112" y="439"/>
                  <a:pt x="3112" y="446"/>
                </a:cubicBezTo>
                <a:cubicBezTo>
                  <a:pt x="3112" y="453"/>
                  <a:pt x="3118" y="459"/>
                  <a:pt x="3125" y="459"/>
                </a:cubicBezTo>
                <a:close/>
                <a:moveTo>
                  <a:pt x="3243" y="459"/>
                </a:moveTo>
                <a:cubicBezTo>
                  <a:pt x="3250" y="459"/>
                  <a:pt x="3256" y="453"/>
                  <a:pt x="3256" y="446"/>
                </a:cubicBezTo>
                <a:cubicBezTo>
                  <a:pt x="3256" y="439"/>
                  <a:pt x="3250" y="434"/>
                  <a:pt x="3243" y="434"/>
                </a:cubicBezTo>
                <a:cubicBezTo>
                  <a:pt x="3236" y="434"/>
                  <a:pt x="3230" y="439"/>
                  <a:pt x="3230" y="446"/>
                </a:cubicBezTo>
                <a:cubicBezTo>
                  <a:pt x="3230" y="453"/>
                  <a:pt x="3236" y="459"/>
                  <a:pt x="3243" y="459"/>
                </a:cubicBezTo>
                <a:close/>
                <a:moveTo>
                  <a:pt x="3309" y="446"/>
                </a:moveTo>
                <a:cubicBezTo>
                  <a:pt x="3309" y="453"/>
                  <a:pt x="3315" y="459"/>
                  <a:pt x="3322" y="459"/>
                </a:cubicBezTo>
                <a:cubicBezTo>
                  <a:pt x="3329" y="459"/>
                  <a:pt x="3335" y="453"/>
                  <a:pt x="3335" y="446"/>
                </a:cubicBezTo>
                <a:cubicBezTo>
                  <a:pt x="3335" y="439"/>
                  <a:pt x="3329" y="434"/>
                  <a:pt x="3322" y="434"/>
                </a:cubicBezTo>
                <a:cubicBezTo>
                  <a:pt x="3315" y="434"/>
                  <a:pt x="3309" y="439"/>
                  <a:pt x="3309" y="446"/>
                </a:cubicBezTo>
                <a:close/>
                <a:moveTo>
                  <a:pt x="89" y="478"/>
                </a:moveTo>
                <a:cubicBezTo>
                  <a:pt x="85" y="478"/>
                  <a:pt x="82" y="482"/>
                  <a:pt x="82" y="486"/>
                </a:cubicBezTo>
                <a:cubicBezTo>
                  <a:pt x="82" y="490"/>
                  <a:pt x="85" y="493"/>
                  <a:pt x="89" y="493"/>
                </a:cubicBezTo>
                <a:cubicBezTo>
                  <a:pt x="93" y="493"/>
                  <a:pt x="96" y="490"/>
                  <a:pt x="96" y="486"/>
                </a:cubicBezTo>
                <a:cubicBezTo>
                  <a:pt x="96" y="482"/>
                  <a:pt x="93" y="478"/>
                  <a:pt x="89" y="478"/>
                </a:cubicBezTo>
                <a:close/>
                <a:moveTo>
                  <a:pt x="326" y="476"/>
                </a:moveTo>
                <a:cubicBezTo>
                  <a:pt x="320" y="476"/>
                  <a:pt x="316" y="480"/>
                  <a:pt x="316" y="486"/>
                </a:cubicBezTo>
                <a:cubicBezTo>
                  <a:pt x="316" y="491"/>
                  <a:pt x="320" y="496"/>
                  <a:pt x="326" y="496"/>
                </a:cubicBezTo>
                <a:cubicBezTo>
                  <a:pt x="331" y="496"/>
                  <a:pt x="336" y="491"/>
                  <a:pt x="336" y="486"/>
                </a:cubicBezTo>
                <a:cubicBezTo>
                  <a:pt x="336" y="480"/>
                  <a:pt x="331" y="476"/>
                  <a:pt x="326" y="476"/>
                </a:cubicBezTo>
                <a:close/>
                <a:moveTo>
                  <a:pt x="365" y="473"/>
                </a:moveTo>
                <a:cubicBezTo>
                  <a:pt x="358" y="473"/>
                  <a:pt x="352" y="479"/>
                  <a:pt x="352" y="486"/>
                </a:cubicBezTo>
                <a:cubicBezTo>
                  <a:pt x="352" y="493"/>
                  <a:pt x="358" y="499"/>
                  <a:pt x="365" y="499"/>
                </a:cubicBezTo>
                <a:cubicBezTo>
                  <a:pt x="372" y="499"/>
                  <a:pt x="378" y="493"/>
                  <a:pt x="378" y="486"/>
                </a:cubicBezTo>
                <a:cubicBezTo>
                  <a:pt x="378" y="479"/>
                  <a:pt x="372" y="473"/>
                  <a:pt x="365" y="473"/>
                </a:cubicBezTo>
                <a:close/>
                <a:moveTo>
                  <a:pt x="404" y="499"/>
                </a:moveTo>
                <a:cubicBezTo>
                  <a:pt x="411" y="499"/>
                  <a:pt x="417" y="493"/>
                  <a:pt x="417" y="486"/>
                </a:cubicBezTo>
                <a:cubicBezTo>
                  <a:pt x="417" y="479"/>
                  <a:pt x="411" y="473"/>
                  <a:pt x="404" y="473"/>
                </a:cubicBezTo>
                <a:cubicBezTo>
                  <a:pt x="397" y="473"/>
                  <a:pt x="392" y="479"/>
                  <a:pt x="392" y="486"/>
                </a:cubicBezTo>
                <a:cubicBezTo>
                  <a:pt x="392" y="493"/>
                  <a:pt x="397" y="499"/>
                  <a:pt x="404" y="499"/>
                </a:cubicBezTo>
                <a:close/>
                <a:moveTo>
                  <a:pt x="444" y="499"/>
                </a:moveTo>
                <a:cubicBezTo>
                  <a:pt x="451" y="499"/>
                  <a:pt x="457" y="493"/>
                  <a:pt x="457" y="486"/>
                </a:cubicBezTo>
                <a:cubicBezTo>
                  <a:pt x="457" y="479"/>
                  <a:pt x="451" y="473"/>
                  <a:pt x="444" y="473"/>
                </a:cubicBezTo>
                <a:cubicBezTo>
                  <a:pt x="437" y="473"/>
                  <a:pt x="431" y="479"/>
                  <a:pt x="431" y="486"/>
                </a:cubicBezTo>
                <a:cubicBezTo>
                  <a:pt x="431" y="493"/>
                  <a:pt x="437" y="499"/>
                  <a:pt x="444" y="499"/>
                </a:cubicBezTo>
                <a:close/>
                <a:moveTo>
                  <a:pt x="483" y="499"/>
                </a:moveTo>
                <a:cubicBezTo>
                  <a:pt x="490" y="499"/>
                  <a:pt x="496" y="493"/>
                  <a:pt x="496" y="486"/>
                </a:cubicBezTo>
                <a:cubicBezTo>
                  <a:pt x="496" y="479"/>
                  <a:pt x="490" y="473"/>
                  <a:pt x="483" y="473"/>
                </a:cubicBezTo>
                <a:cubicBezTo>
                  <a:pt x="476" y="473"/>
                  <a:pt x="471" y="479"/>
                  <a:pt x="471" y="486"/>
                </a:cubicBezTo>
                <a:cubicBezTo>
                  <a:pt x="471" y="493"/>
                  <a:pt x="476" y="499"/>
                  <a:pt x="483" y="499"/>
                </a:cubicBezTo>
                <a:close/>
                <a:moveTo>
                  <a:pt x="523" y="499"/>
                </a:moveTo>
                <a:cubicBezTo>
                  <a:pt x="530" y="499"/>
                  <a:pt x="535" y="493"/>
                  <a:pt x="535" y="486"/>
                </a:cubicBezTo>
                <a:cubicBezTo>
                  <a:pt x="535" y="479"/>
                  <a:pt x="530" y="473"/>
                  <a:pt x="523" y="473"/>
                </a:cubicBezTo>
                <a:cubicBezTo>
                  <a:pt x="516" y="473"/>
                  <a:pt x="510" y="479"/>
                  <a:pt x="510" y="486"/>
                </a:cubicBezTo>
                <a:cubicBezTo>
                  <a:pt x="510" y="493"/>
                  <a:pt x="516" y="499"/>
                  <a:pt x="523" y="499"/>
                </a:cubicBezTo>
                <a:close/>
                <a:moveTo>
                  <a:pt x="562" y="499"/>
                </a:moveTo>
                <a:cubicBezTo>
                  <a:pt x="569" y="499"/>
                  <a:pt x="575" y="493"/>
                  <a:pt x="575" y="486"/>
                </a:cubicBezTo>
                <a:cubicBezTo>
                  <a:pt x="575" y="479"/>
                  <a:pt x="569" y="473"/>
                  <a:pt x="562" y="473"/>
                </a:cubicBezTo>
                <a:cubicBezTo>
                  <a:pt x="555" y="473"/>
                  <a:pt x="549" y="479"/>
                  <a:pt x="549" y="486"/>
                </a:cubicBezTo>
                <a:cubicBezTo>
                  <a:pt x="549" y="493"/>
                  <a:pt x="555" y="499"/>
                  <a:pt x="562" y="499"/>
                </a:cubicBezTo>
                <a:close/>
                <a:moveTo>
                  <a:pt x="602" y="499"/>
                </a:moveTo>
                <a:cubicBezTo>
                  <a:pt x="609" y="499"/>
                  <a:pt x="614" y="493"/>
                  <a:pt x="614" y="486"/>
                </a:cubicBezTo>
                <a:cubicBezTo>
                  <a:pt x="614" y="479"/>
                  <a:pt x="609" y="473"/>
                  <a:pt x="602" y="473"/>
                </a:cubicBezTo>
                <a:cubicBezTo>
                  <a:pt x="595" y="473"/>
                  <a:pt x="589" y="479"/>
                  <a:pt x="589" y="486"/>
                </a:cubicBezTo>
                <a:cubicBezTo>
                  <a:pt x="589" y="493"/>
                  <a:pt x="595" y="499"/>
                  <a:pt x="602" y="499"/>
                </a:cubicBezTo>
                <a:close/>
                <a:moveTo>
                  <a:pt x="641" y="499"/>
                </a:moveTo>
                <a:cubicBezTo>
                  <a:pt x="648" y="499"/>
                  <a:pt x="654" y="493"/>
                  <a:pt x="654" y="486"/>
                </a:cubicBezTo>
                <a:cubicBezTo>
                  <a:pt x="654" y="479"/>
                  <a:pt x="648" y="473"/>
                  <a:pt x="641" y="473"/>
                </a:cubicBezTo>
                <a:cubicBezTo>
                  <a:pt x="634" y="473"/>
                  <a:pt x="628" y="479"/>
                  <a:pt x="628" y="486"/>
                </a:cubicBezTo>
                <a:cubicBezTo>
                  <a:pt x="628" y="493"/>
                  <a:pt x="634" y="499"/>
                  <a:pt x="641" y="499"/>
                </a:cubicBezTo>
                <a:close/>
                <a:moveTo>
                  <a:pt x="680" y="499"/>
                </a:moveTo>
                <a:cubicBezTo>
                  <a:pt x="687" y="499"/>
                  <a:pt x="693" y="493"/>
                  <a:pt x="693" y="486"/>
                </a:cubicBezTo>
                <a:cubicBezTo>
                  <a:pt x="693" y="479"/>
                  <a:pt x="687" y="473"/>
                  <a:pt x="680" y="473"/>
                </a:cubicBezTo>
                <a:cubicBezTo>
                  <a:pt x="673" y="473"/>
                  <a:pt x="668" y="479"/>
                  <a:pt x="668" y="486"/>
                </a:cubicBezTo>
                <a:cubicBezTo>
                  <a:pt x="668" y="493"/>
                  <a:pt x="673" y="499"/>
                  <a:pt x="680" y="499"/>
                </a:cubicBezTo>
                <a:close/>
                <a:moveTo>
                  <a:pt x="720" y="499"/>
                </a:moveTo>
                <a:cubicBezTo>
                  <a:pt x="727" y="499"/>
                  <a:pt x="733" y="493"/>
                  <a:pt x="733" y="486"/>
                </a:cubicBezTo>
                <a:cubicBezTo>
                  <a:pt x="733" y="479"/>
                  <a:pt x="727" y="473"/>
                  <a:pt x="720" y="473"/>
                </a:cubicBezTo>
                <a:cubicBezTo>
                  <a:pt x="713" y="473"/>
                  <a:pt x="707" y="479"/>
                  <a:pt x="707" y="486"/>
                </a:cubicBezTo>
                <a:cubicBezTo>
                  <a:pt x="707" y="493"/>
                  <a:pt x="713" y="499"/>
                  <a:pt x="720" y="499"/>
                </a:cubicBezTo>
                <a:close/>
                <a:moveTo>
                  <a:pt x="759" y="499"/>
                </a:moveTo>
                <a:cubicBezTo>
                  <a:pt x="766" y="499"/>
                  <a:pt x="772" y="493"/>
                  <a:pt x="772" y="486"/>
                </a:cubicBezTo>
                <a:cubicBezTo>
                  <a:pt x="772" y="479"/>
                  <a:pt x="766" y="473"/>
                  <a:pt x="759" y="473"/>
                </a:cubicBezTo>
                <a:cubicBezTo>
                  <a:pt x="752" y="473"/>
                  <a:pt x="747" y="479"/>
                  <a:pt x="747" y="486"/>
                </a:cubicBezTo>
                <a:cubicBezTo>
                  <a:pt x="747" y="493"/>
                  <a:pt x="752" y="499"/>
                  <a:pt x="759" y="499"/>
                </a:cubicBezTo>
                <a:close/>
                <a:moveTo>
                  <a:pt x="799" y="499"/>
                </a:moveTo>
                <a:cubicBezTo>
                  <a:pt x="806" y="499"/>
                  <a:pt x="811" y="493"/>
                  <a:pt x="811" y="486"/>
                </a:cubicBezTo>
                <a:cubicBezTo>
                  <a:pt x="811" y="479"/>
                  <a:pt x="806" y="473"/>
                  <a:pt x="799" y="473"/>
                </a:cubicBezTo>
                <a:cubicBezTo>
                  <a:pt x="792" y="473"/>
                  <a:pt x="786" y="479"/>
                  <a:pt x="786" y="486"/>
                </a:cubicBezTo>
                <a:cubicBezTo>
                  <a:pt x="786" y="493"/>
                  <a:pt x="792" y="499"/>
                  <a:pt x="799" y="499"/>
                </a:cubicBezTo>
                <a:close/>
                <a:moveTo>
                  <a:pt x="956" y="499"/>
                </a:moveTo>
                <a:cubicBezTo>
                  <a:pt x="963" y="499"/>
                  <a:pt x="969" y="493"/>
                  <a:pt x="969" y="486"/>
                </a:cubicBezTo>
                <a:cubicBezTo>
                  <a:pt x="969" y="479"/>
                  <a:pt x="963" y="473"/>
                  <a:pt x="956" y="473"/>
                </a:cubicBezTo>
                <a:cubicBezTo>
                  <a:pt x="949" y="473"/>
                  <a:pt x="944" y="479"/>
                  <a:pt x="944" y="486"/>
                </a:cubicBezTo>
                <a:cubicBezTo>
                  <a:pt x="944" y="493"/>
                  <a:pt x="949" y="499"/>
                  <a:pt x="956" y="499"/>
                </a:cubicBezTo>
                <a:close/>
                <a:moveTo>
                  <a:pt x="996" y="499"/>
                </a:moveTo>
                <a:cubicBezTo>
                  <a:pt x="1003" y="499"/>
                  <a:pt x="1009" y="493"/>
                  <a:pt x="1009" y="486"/>
                </a:cubicBezTo>
                <a:cubicBezTo>
                  <a:pt x="1009" y="479"/>
                  <a:pt x="1003" y="473"/>
                  <a:pt x="996" y="473"/>
                </a:cubicBezTo>
                <a:cubicBezTo>
                  <a:pt x="989" y="473"/>
                  <a:pt x="983" y="479"/>
                  <a:pt x="983" y="486"/>
                </a:cubicBezTo>
                <a:cubicBezTo>
                  <a:pt x="983" y="493"/>
                  <a:pt x="989" y="499"/>
                  <a:pt x="996" y="499"/>
                </a:cubicBezTo>
                <a:close/>
                <a:moveTo>
                  <a:pt x="1035" y="499"/>
                </a:moveTo>
                <a:cubicBezTo>
                  <a:pt x="1042" y="499"/>
                  <a:pt x="1048" y="493"/>
                  <a:pt x="1048" y="486"/>
                </a:cubicBezTo>
                <a:cubicBezTo>
                  <a:pt x="1048" y="479"/>
                  <a:pt x="1042" y="473"/>
                  <a:pt x="1035" y="473"/>
                </a:cubicBezTo>
                <a:cubicBezTo>
                  <a:pt x="1028" y="473"/>
                  <a:pt x="1022" y="479"/>
                  <a:pt x="1022" y="486"/>
                </a:cubicBezTo>
                <a:cubicBezTo>
                  <a:pt x="1022" y="493"/>
                  <a:pt x="1028" y="499"/>
                  <a:pt x="1035" y="499"/>
                </a:cubicBezTo>
                <a:close/>
                <a:moveTo>
                  <a:pt x="1666" y="493"/>
                </a:moveTo>
                <a:cubicBezTo>
                  <a:pt x="1670" y="493"/>
                  <a:pt x="1673" y="490"/>
                  <a:pt x="1673" y="486"/>
                </a:cubicBezTo>
                <a:cubicBezTo>
                  <a:pt x="1673" y="482"/>
                  <a:pt x="1670" y="478"/>
                  <a:pt x="1666" y="478"/>
                </a:cubicBezTo>
                <a:cubicBezTo>
                  <a:pt x="1662" y="478"/>
                  <a:pt x="1659" y="482"/>
                  <a:pt x="1659" y="486"/>
                </a:cubicBezTo>
                <a:cubicBezTo>
                  <a:pt x="1659" y="490"/>
                  <a:pt x="1662" y="493"/>
                  <a:pt x="1666" y="493"/>
                </a:cubicBezTo>
                <a:close/>
                <a:moveTo>
                  <a:pt x="1784" y="499"/>
                </a:moveTo>
                <a:cubicBezTo>
                  <a:pt x="1791" y="499"/>
                  <a:pt x="1797" y="493"/>
                  <a:pt x="1797" y="486"/>
                </a:cubicBezTo>
                <a:cubicBezTo>
                  <a:pt x="1797" y="479"/>
                  <a:pt x="1791" y="473"/>
                  <a:pt x="1784" y="473"/>
                </a:cubicBezTo>
                <a:cubicBezTo>
                  <a:pt x="1777" y="473"/>
                  <a:pt x="1772" y="479"/>
                  <a:pt x="1772" y="486"/>
                </a:cubicBezTo>
                <a:cubicBezTo>
                  <a:pt x="1772" y="493"/>
                  <a:pt x="1777" y="499"/>
                  <a:pt x="1784" y="499"/>
                </a:cubicBezTo>
                <a:close/>
                <a:moveTo>
                  <a:pt x="1863" y="473"/>
                </a:moveTo>
                <a:cubicBezTo>
                  <a:pt x="1856" y="473"/>
                  <a:pt x="1850" y="479"/>
                  <a:pt x="1850" y="486"/>
                </a:cubicBezTo>
                <a:cubicBezTo>
                  <a:pt x="1850" y="493"/>
                  <a:pt x="1856" y="498"/>
                  <a:pt x="1863" y="498"/>
                </a:cubicBezTo>
                <a:cubicBezTo>
                  <a:pt x="1870" y="498"/>
                  <a:pt x="1876" y="493"/>
                  <a:pt x="1876" y="486"/>
                </a:cubicBezTo>
                <a:cubicBezTo>
                  <a:pt x="1876" y="479"/>
                  <a:pt x="1870" y="473"/>
                  <a:pt x="1863" y="473"/>
                </a:cubicBezTo>
                <a:close/>
                <a:moveTo>
                  <a:pt x="1942" y="499"/>
                </a:moveTo>
                <a:cubicBezTo>
                  <a:pt x="1949" y="499"/>
                  <a:pt x="1955" y="493"/>
                  <a:pt x="1955" y="486"/>
                </a:cubicBezTo>
                <a:cubicBezTo>
                  <a:pt x="1955" y="479"/>
                  <a:pt x="1949" y="473"/>
                  <a:pt x="1942" y="473"/>
                </a:cubicBezTo>
                <a:cubicBezTo>
                  <a:pt x="1935" y="473"/>
                  <a:pt x="1929" y="479"/>
                  <a:pt x="1929" y="486"/>
                </a:cubicBezTo>
                <a:cubicBezTo>
                  <a:pt x="1929" y="493"/>
                  <a:pt x="1935" y="499"/>
                  <a:pt x="1942" y="499"/>
                </a:cubicBezTo>
                <a:close/>
                <a:moveTo>
                  <a:pt x="1981" y="499"/>
                </a:moveTo>
                <a:cubicBezTo>
                  <a:pt x="1988" y="499"/>
                  <a:pt x="1994" y="493"/>
                  <a:pt x="1994" y="486"/>
                </a:cubicBezTo>
                <a:cubicBezTo>
                  <a:pt x="1994" y="479"/>
                  <a:pt x="1988" y="473"/>
                  <a:pt x="1981" y="473"/>
                </a:cubicBezTo>
                <a:cubicBezTo>
                  <a:pt x="1974" y="473"/>
                  <a:pt x="1969" y="479"/>
                  <a:pt x="1969" y="486"/>
                </a:cubicBezTo>
                <a:cubicBezTo>
                  <a:pt x="1969" y="493"/>
                  <a:pt x="1974" y="499"/>
                  <a:pt x="1981" y="499"/>
                </a:cubicBezTo>
                <a:close/>
                <a:moveTo>
                  <a:pt x="2021" y="499"/>
                </a:moveTo>
                <a:cubicBezTo>
                  <a:pt x="2028" y="499"/>
                  <a:pt x="2034" y="493"/>
                  <a:pt x="2034" y="486"/>
                </a:cubicBezTo>
                <a:cubicBezTo>
                  <a:pt x="2034" y="479"/>
                  <a:pt x="2028" y="473"/>
                  <a:pt x="2021" y="473"/>
                </a:cubicBezTo>
                <a:cubicBezTo>
                  <a:pt x="2014" y="473"/>
                  <a:pt x="2008" y="479"/>
                  <a:pt x="2008" y="486"/>
                </a:cubicBezTo>
                <a:cubicBezTo>
                  <a:pt x="2008" y="493"/>
                  <a:pt x="2014" y="499"/>
                  <a:pt x="2021" y="499"/>
                </a:cubicBezTo>
                <a:close/>
                <a:moveTo>
                  <a:pt x="2060" y="499"/>
                </a:moveTo>
                <a:cubicBezTo>
                  <a:pt x="2067" y="499"/>
                  <a:pt x="2073" y="493"/>
                  <a:pt x="2073" y="486"/>
                </a:cubicBezTo>
                <a:cubicBezTo>
                  <a:pt x="2073" y="479"/>
                  <a:pt x="2067" y="473"/>
                  <a:pt x="2060" y="473"/>
                </a:cubicBezTo>
                <a:cubicBezTo>
                  <a:pt x="2053" y="473"/>
                  <a:pt x="2048" y="479"/>
                  <a:pt x="2048" y="486"/>
                </a:cubicBezTo>
                <a:cubicBezTo>
                  <a:pt x="2048" y="493"/>
                  <a:pt x="2053" y="499"/>
                  <a:pt x="2060" y="499"/>
                </a:cubicBezTo>
                <a:close/>
                <a:moveTo>
                  <a:pt x="2100" y="499"/>
                </a:moveTo>
                <a:cubicBezTo>
                  <a:pt x="2107" y="499"/>
                  <a:pt x="2112" y="493"/>
                  <a:pt x="2112" y="486"/>
                </a:cubicBezTo>
                <a:cubicBezTo>
                  <a:pt x="2112" y="479"/>
                  <a:pt x="2107" y="473"/>
                  <a:pt x="2100" y="473"/>
                </a:cubicBezTo>
                <a:cubicBezTo>
                  <a:pt x="2093" y="473"/>
                  <a:pt x="2087" y="479"/>
                  <a:pt x="2087" y="486"/>
                </a:cubicBezTo>
                <a:cubicBezTo>
                  <a:pt x="2087" y="493"/>
                  <a:pt x="2093" y="499"/>
                  <a:pt x="2100" y="499"/>
                </a:cubicBezTo>
                <a:close/>
                <a:moveTo>
                  <a:pt x="2139" y="499"/>
                </a:moveTo>
                <a:cubicBezTo>
                  <a:pt x="2146" y="499"/>
                  <a:pt x="2152" y="493"/>
                  <a:pt x="2152" y="486"/>
                </a:cubicBezTo>
                <a:cubicBezTo>
                  <a:pt x="2152" y="479"/>
                  <a:pt x="2146" y="473"/>
                  <a:pt x="2139" y="473"/>
                </a:cubicBezTo>
                <a:cubicBezTo>
                  <a:pt x="2132" y="473"/>
                  <a:pt x="2126" y="479"/>
                  <a:pt x="2126" y="486"/>
                </a:cubicBezTo>
                <a:cubicBezTo>
                  <a:pt x="2126" y="493"/>
                  <a:pt x="2132" y="499"/>
                  <a:pt x="2139" y="499"/>
                </a:cubicBezTo>
                <a:close/>
                <a:moveTo>
                  <a:pt x="2179" y="499"/>
                </a:moveTo>
                <a:cubicBezTo>
                  <a:pt x="2186" y="499"/>
                  <a:pt x="2191" y="493"/>
                  <a:pt x="2191" y="486"/>
                </a:cubicBezTo>
                <a:cubicBezTo>
                  <a:pt x="2191" y="479"/>
                  <a:pt x="2186" y="473"/>
                  <a:pt x="2179" y="473"/>
                </a:cubicBezTo>
                <a:cubicBezTo>
                  <a:pt x="2171" y="473"/>
                  <a:pt x="2166" y="479"/>
                  <a:pt x="2166" y="486"/>
                </a:cubicBezTo>
                <a:cubicBezTo>
                  <a:pt x="2166" y="493"/>
                  <a:pt x="2171" y="499"/>
                  <a:pt x="2179" y="499"/>
                </a:cubicBezTo>
                <a:close/>
                <a:moveTo>
                  <a:pt x="2218" y="499"/>
                </a:moveTo>
                <a:cubicBezTo>
                  <a:pt x="2225" y="499"/>
                  <a:pt x="2231" y="493"/>
                  <a:pt x="2231" y="486"/>
                </a:cubicBezTo>
                <a:cubicBezTo>
                  <a:pt x="2231" y="479"/>
                  <a:pt x="2225" y="473"/>
                  <a:pt x="2218" y="473"/>
                </a:cubicBezTo>
                <a:cubicBezTo>
                  <a:pt x="2211" y="473"/>
                  <a:pt x="2205" y="479"/>
                  <a:pt x="2205" y="486"/>
                </a:cubicBezTo>
                <a:cubicBezTo>
                  <a:pt x="2205" y="493"/>
                  <a:pt x="2211" y="499"/>
                  <a:pt x="2218" y="499"/>
                </a:cubicBezTo>
                <a:close/>
                <a:moveTo>
                  <a:pt x="2257" y="499"/>
                </a:moveTo>
                <a:cubicBezTo>
                  <a:pt x="2264" y="499"/>
                  <a:pt x="2270" y="493"/>
                  <a:pt x="2270" y="486"/>
                </a:cubicBezTo>
                <a:cubicBezTo>
                  <a:pt x="2270" y="479"/>
                  <a:pt x="2264" y="473"/>
                  <a:pt x="2257" y="473"/>
                </a:cubicBezTo>
                <a:cubicBezTo>
                  <a:pt x="2250" y="473"/>
                  <a:pt x="2245" y="479"/>
                  <a:pt x="2245" y="486"/>
                </a:cubicBezTo>
                <a:cubicBezTo>
                  <a:pt x="2245" y="493"/>
                  <a:pt x="2250" y="499"/>
                  <a:pt x="2257" y="499"/>
                </a:cubicBezTo>
                <a:close/>
                <a:moveTo>
                  <a:pt x="2297" y="499"/>
                </a:moveTo>
                <a:cubicBezTo>
                  <a:pt x="2304" y="499"/>
                  <a:pt x="2310" y="493"/>
                  <a:pt x="2310" y="486"/>
                </a:cubicBezTo>
                <a:cubicBezTo>
                  <a:pt x="2310" y="479"/>
                  <a:pt x="2304" y="473"/>
                  <a:pt x="2297" y="473"/>
                </a:cubicBezTo>
                <a:cubicBezTo>
                  <a:pt x="2290" y="473"/>
                  <a:pt x="2284" y="479"/>
                  <a:pt x="2284" y="486"/>
                </a:cubicBezTo>
                <a:cubicBezTo>
                  <a:pt x="2284" y="493"/>
                  <a:pt x="2290" y="499"/>
                  <a:pt x="2297" y="499"/>
                </a:cubicBezTo>
                <a:close/>
                <a:moveTo>
                  <a:pt x="2336" y="499"/>
                </a:moveTo>
                <a:cubicBezTo>
                  <a:pt x="2343" y="499"/>
                  <a:pt x="2349" y="493"/>
                  <a:pt x="2349" y="486"/>
                </a:cubicBezTo>
                <a:cubicBezTo>
                  <a:pt x="2349" y="479"/>
                  <a:pt x="2343" y="473"/>
                  <a:pt x="2336" y="473"/>
                </a:cubicBezTo>
                <a:cubicBezTo>
                  <a:pt x="2329" y="473"/>
                  <a:pt x="2323" y="479"/>
                  <a:pt x="2323" y="486"/>
                </a:cubicBezTo>
                <a:cubicBezTo>
                  <a:pt x="2323" y="493"/>
                  <a:pt x="2329" y="499"/>
                  <a:pt x="2336" y="499"/>
                </a:cubicBezTo>
                <a:close/>
                <a:moveTo>
                  <a:pt x="2376" y="499"/>
                </a:moveTo>
                <a:cubicBezTo>
                  <a:pt x="2383" y="499"/>
                  <a:pt x="2388" y="493"/>
                  <a:pt x="2388" y="486"/>
                </a:cubicBezTo>
                <a:cubicBezTo>
                  <a:pt x="2388" y="479"/>
                  <a:pt x="2383" y="473"/>
                  <a:pt x="2376" y="473"/>
                </a:cubicBezTo>
                <a:cubicBezTo>
                  <a:pt x="2369" y="473"/>
                  <a:pt x="2363" y="479"/>
                  <a:pt x="2363" y="486"/>
                </a:cubicBezTo>
                <a:cubicBezTo>
                  <a:pt x="2363" y="493"/>
                  <a:pt x="2369" y="499"/>
                  <a:pt x="2376" y="499"/>
                </a:cubicBezTo>
                <a:close/>
                <a:moveTo>
                  <a:pt x="2415" y="499"/>
                </a:moveTo>
                <a:cubicBezTo>
                  <a:pt x="2422" y="499"/>
                  <a:pt x="2428" y="493"/>
                  <a:pt x="2428" y="486"/>
                </a:cubicBezTo>
                <a:cubicBezTo>
                  <a:pt x="2428" y="479"/>
                  <a:pt x="2422" y="473"/>
                  <a:pt x="2415" y="473"/>
                </a:cubicBezTo>
                <a:cubicBezTo>
                  <a:pt x="2408" y="473"/>
                  <a:pt x="2402" y="479"/>
                  <a:pt x="2402" y="486"/>
                </a:cubicBezTo>
                <a:cubicBezTo>
                  <a:pt x="2402" y="493"/>
                  <a:pt x="2408" y="499"/>
                  <a:pt x="2415" y="499"/>
                </a:cubicBezTo>
                <a:close/>
                <a:moveTo>
                  <a:pt x="2454" y="499"/>
                </a:moveTo>
                <a:cubicBezTo>
                  <a:pt x="2462" y="499"/>
                  <a:pt x="2467" y="493"/>
                  <a:pt x="2467" y="486"/>
                </a:cubicBezTo>
                <a:cubicBezTo>
                  <a:pt x="2467" y="479"/>
                  <a:pt x="2462" y="473"/>
                  <a:pt x="2454" y="473"/>
                </a:cubicBezTo>
                <a:cubicBezTo>
                  <a:pt x="2447" y="473"/>
                  <a:pt x="2442" y="479"/>
                  <a:pt x="2442" y="486"/>
                </a:cubicBezTo>
                <a:cubicBezTo>
                  <a:pt x="2442" y="493"/>
                  <a:pt x="2447" y="499"/>
                  <a:pt x="2454" y="499"/>
                </a:cubicBezTo>
                <a:close/>
                <a:moveTo>
                  <a:pt x="2494" y="499"/>
                </a:moveTo>
                <a:cubicBezTo>
                  <a:pt x="2501" y="499"/>
                  <a:pt x="2507" y="493"/>
                  <a:pt x="2507" y="486"/>
                </a:cubicBezTo>
                <a:cubicBezTo>
                  <a:pt x="2507" y="479"/>
                  <a:pt x="2501" y="473"/>
                  <a:pt x="2494" y="473"/>
                </a:cubicBezTo>
                <a:cubicBezTo>
                  <a:pt x="2487" y="473"/>
                  <a:pt x="2481" y="479"/>
                  <a:pt x="2481" y="486"/>
                </a:cubicBezTo>
                <a:cubicBezTo>
                  <a:pt x="2481" y="493"/>
                  <a:pt x="2487" y="499"/>
                  <a:pt x="2494" y="499"/>
                </a:cubicBezTo>
                <a:close/>
                <a:moveTo>
                  <a:pt x="2533" y="499"/>
                </a:moveTo>
                <a:cubicBezTo>
                  <a:pt x="2540" y="499"/>
                  <a:pt x="2546" y="493"/>
                  <a:pt x="2546" y="486"/>
                </a:cubicBezTo>
                <a:cubicBezTo>
                  <a:pt x="2546" y="479"/>
                  <a:pt x="2540" y="473"/>
                  <a:pt x="2533" y="473"/>
                </a:cubicBezTo>
                <a:cubicBezTo>
                  <a:pt x="2526" y="473"/>
                  <a:pt x="2521" y="479"/>
                  <a:pt x="2521" y="486"/>
                </a:cubicBezTo>
                <a:cubicBezTo>
                  <a:pt x="2521" y="493"/>
                  <a:pt x="2526" y="499"/>
                  <a:pt x="2533" y="499"/>
                </a:cubicBezTo>
                <a:close/>
                <a:moveTo>
                  <a:pt x="2573" y="499"/>
                </a:moveTo>
                <a:cubicBezTo>
                  <a:pt x="2580" y="499"/>
                  <a:pt x="2586" y="493"/>
                  <a:pt x="2586" y="486"/>
                </a:cubicBezTo>
                <a:cubicBezTo>
                  <a:pt x="2586" y="479"/>
                  <a:pt x="2580" y="473"/>
                  <a:pt x="2573" y="473"/>
                </a:cubicBezTo>
                <a:cubicBezTo>
                  <a:pt x="2566" y="473"/>
                  <a:pt x="2560" y="479"/>
                  <a:pt x="2560" y="486"/>
                </a:cubicBezTo>
                <a:cubicBezTo>
                  <a:pt x="2560" y="493"/>
                  <a:pt x="2566" y="499"/>
                  <a:pt x="2573" y="499"/>
                </a:cubicBezTo>
                <a:close/>
                <a:moveTo>
                  <a:pt x="2612" y="499"/>
                </a:moveTo>
                <a:cubicBezTo>
                  <a:pt x="2619" y="499"/>
                  <a:pt x="2625" y="493"/>
                  <a:pt x="2625" y="486"/>
                </a:cubicBezTo>
                <a:cubicBezTo>
                  <a:pt x="2625" y="479"/>
                  <a:pt x="2619" y="473"/>
                  <a:pt x="2612" y="473"/>
                </a:cubicBezTo>
                <a:cubicBezTo>
                  <a:pt x="2605" y="473"/>
                  <a:pt x="2599" y="479"/>
                  <a:pt x="2599" y="486"/>
                </a:cubicBezTo>
                <a:cubicBezTo>
                  <a:pt x="2599" y="493"/>
                  <a:pt x="2605" y="499"/>
                  <a:pt x="2612" y="499"/>
                </a:cubicBezTo>
                <a:close/>
                <a:moveTo>
                  <a:pt x="2652" y="499"/>
                </a:moveTo>
                <a:cubicBezTo>
                  <a:pt x="2659" y="499"/>
                  <a:pt x="2664" y="493"/>
                  <a:pt x="2664" y="486"/>
                </a:cubicBezTo>
                <a:cubicBezTo>
                  <a:pt x="2664" y="479"/>
                  <a:pt x="2659" y="473"/>
                  <a:pt x="2652" y="473"/>
                </a:cubicBezTo>
                <a:cubicBezTo>
                  <a:pt x="2645" y="473"/>
                  <a:pt x="2639" y="479"/>
                  <a:pt x="2639" y="486"/>
                </a:cubicBezTo>
                <a:cubicBezTo>
                  <a:pt x="2639" y="493"/>
                  <a:pt x="2645" y="499"/>
                  <a:pt x="2652" y="499"/>
                </a:cubicBezTo>
                <a:close/>
                <a:moveTo>
                  <a:pt x="2691" y="499"/>
                </a:moveTo>
                <a:cubicBezTo>
                  <a:pt x="2698" y="499"/>
                  <a:pt x="2704" y="493"/>
                  <a:pt x="2704" y="486"/>
                </a:cubicBezTo>
                <a:cubicBezTo>
                  <a:pt x="2704" y="479"/>
                  <a:pt x="2698" y="473"/>
                  <a:pt x="2691" y="473"/>
                </a:cubicBezTo>
                <a:cubicBezTo>
                  <a:pt x="2684" y="473"/>
                  <a:pt x="2678" y="479"/>
                  <a:pt x="2678" y="486"/>
                </a:cubicBezTo>
                <a:cubicBezTo>
                  <a:pt x="2678" y="493"/>
                  <a:pt x="2684" y="499"/>
                  <a:pt x="2691" y="499"/>
                </a:cubicBezTo>
                <a:close/>
                <a:moveTo>
                  <a:pt x="2730" y="499"/>
                </a:moveTo>
                <a:cubicBezTo>
                  <a:pt x="2738" y="499"/>
                  <a:pt x="2743" y="493"/>
                  <a:pt x="2743" y="486"/>
                </a:cubicBezTo>
                <a:cubicBezTo>
                  <a:pt x="2743" y="479"/>
                  <a:pt x="2738" y="473"/>
                  <a:pt x="2730" y="473"/>
                </a:cubicBezTo>
                <a:cubicBezTo>
                  <a:pt x="2723" y="473"/>
                  <a:pt x="2718" y="479"/>
                  <a:pt x="2718" y="486"/>
                </a:cubicBezTo>
                <a:cubicBezTo>
                  <a:pt x="2718" y="493"/>
                  <a:pt x="2723" y="499"/>
                  <a:pt x="2730" y="499"/>
                </a:cubicBezTo>
                <a:close/>
                <a:moveTo>
                  <a:pt x="2770" y="499"/>
                </a:moveTo>
                <a:cubicBezTo>
                  <a:pt x="2777" y="499"/>
                  <a:pt x="2783" y="493"/>
                  <a:pt x="2783" y="486"/>
                </a:cubicBezTo>
                <a:cubicBezTo>
                  <a:pt x="2783" y="479"/>
                  <a:pt x="2777" y="473"/>
                  <a:pt x="2770" y="473"/>
                </a:cubicBezTo>
                <a:cubicBezTo>
                  <a:pt x="2763" y="473"/>
                  <a:pt x="2757" y="479"/>
                  <a:pt x="2757" y="486"/>
                </a:cubicBezTo>
                <a:cubicBezTo>
                  <a:pt x="2757" y="493"/>
                  <a:pt x="2763" y="499"/>
                  <a:pt x="2770" y="499"/>
                </a:cubicBezTo>
                <a:close/>
                <a:moveTo>
                  <a:pt x="2809" y="499"/>
                </a:moveTo>
                <a:cubicBezTo>
                  <a:pt x="2816" y="499"/>
                  <a:pt x="2822" y="493"/>
                  <a:pt x="2822" y="486"/>
                </a:cubicBezTo>
                <a:cubicBezTo>
                  <a:pt x="2822" y="479"/>
                  <a:pt x="2816" y="473"/>
                  <a:pt x="2809" y="473"/>
                </a:cubicBezTo>
                <a:cubicBezTo>
                  <a:pt x="2802" y="473"/>
                  <a:pt x="2797" y="479"/>
                  <a:pt x="2797" y="486"/>
                </a:cubicBezTo>
                <a:cubicBezTo>
                  <a:pt x="2797" y="493"/>
                  <a:pt x="2802" y="499"/>
                  <a:pt x="2809" y="499"/>
                </a:cubicBezTo>
                <a:close/>
                <a:moveTo>
                  <a:pt x="2849" y="499"/>
                </a:moveTo>
                <a:cubicBezTo>
                  <a:pt x="2856" y="499"/>
                  <a:pt x="2861" y="493"/>
                  <a:pt x="2861" y="486"/>
                </a:cubicBezTo>
                <a:cubicBezTo>
                  <a:pt x="2861" y="479"/>
                  <a:pt x="2856" y="473"/>
                  <a:pt x="2849" y="473"/>
                </a:cubicBezTo>
                <a:cubicBezTo>
                  <a:pt x="2842" y="473"/>
                  <a:pt x="2836" y="479"/>
                  <a:pt x="2836" y="486"/>
                </a:cubicBezTo>
                <a:cubicBezTo>
                  <a:pt x="2836" y="493"/>
                  <a:pt x="2842" y="499"/>
                  <a:pt x="2849" y="499"/>
                </a:cubicBezTo>
                <a:close/>
                <a:moveTo>
                  <a:pt x="2888" y="499"/>
                </a:moveTo>
                <a:cubicBezTo>
                  <a:pt x="2895" y="499"/>
                  <a:pt x="2901" y="493"/>
                  <a:pt x="2901" y="486"/>
                </a:cubicBezTo>
                <a:cubicBezTo>
                  <a:pt x="2901" y="479"/>
                  <a:pt x="2895" y="473"/>
                  <a:pt x="2888" y="473"/>
                </a:cubicBezTo>
                <a:cubicBezTo>
                  <a:pt x="2881" y="473"/>
                  <a:pt x="2875" y="479"/>
                  <a:pt x="2875" y="486"/>
                </a:cubicBezTo>
                <a:cubicBezTo>
                  <a:pt x="2875" y="493"/>
                  <a:pt x="2881" y="499"/>
                  <a:pt x="2888" y="499"/>
                </a:cubicBezTo>
                <a:close/>
                <a:moveTo>
                  <a:pt x="2928" y="499"/>
                </a:moveTo>
                <a:cubicBezTo>
                  <a:pt x="2935" y="499"/>
                  <a:pt x="2940" y="493"/>
                  <a:pt x="2940" y="486"/>
                </a:cubicBezTo>
                <a:cubicBezTo>
                  <a:pt x="2940" y="479"/>
                  <a:pt x="2935" y="473"/>
                  <a:pt x="2928" y="473"/>
                </a:cubicBezTo>
                <a:cubicBezTo>
                  <a:pt x="2921" y="473"/>
                  <a:pt x="2915" y="479"/>
                  <a:pt x="2915" y="486"/>
                </a:cubicBezTo>
                <a:cubicBezTo>
                  <a:pt x="2915" y="493"/>
                  <a:pt x="2921" y="499"/>
                  <a:pt x="2928" y="499"/>
                </a:cubicBezTo>
                <a:close/>
                <a:moveTo>
                  <a:pt x="2967" y="499"/>
                </a:moveTo>
                <a:cubicBezTo>
                  <a:pt x="2974" y="499"/>
                  <a:pt x="2980" y="493"/>
                  <a:pt x="2980" y="486"/>
                </a:cubicBezTo>
                <a:cubicBezTo>
                  <a:pt x="2980" y="479"/>
                  <a:pt x="2974" y="473"/>
                  <a:pt x="2967" y="473"/>
                </a:cubicBezTo>
                <a:cubicBezTo>
                  <a:pt x="2960" y="473"/>
                  <a:pt x="2954" y="479"/>
                  <a:pt x="2954" y="486"/>
                </a:cubicBezTo>
                <a:cubicBezTo>
                  <a:pt x="2954" y="493"/>
                  <a:pt x="2960" y="499"/>
                  <a:pt x="2967" y="499"/>
                </a:cubicBezTo>
                <a:close/>
                <a:moveTo>
                  <a:pt x="3006" y="499"/>
                </a:moveTo>
                <a:cubicBezTo>
                  <a:pt x="3013" y="499"/>
                  <a:pt x="3019" y="493"/>
                  <a:pt x="3019" y="486"/>
                </a:cubicBezTo>
                <a:cubicBezTo>
                  <a:pt x="3019" y="479"/>
                  <a:pt x="3013" y="473"/>
                  <a:pt x="3006" y="473"/>
                </a:cubicBezTo>
                <a:cubicBezTo>
                  <a:pt x="2999" y="473"/>
                  <a:pt x="2994" y="479"/>
                  <a:pt x="2994" y="486"/>
                </a:cubicBezTo>
                <a:cubicBezTo>
                  <a:pt x="2994" y="493"/>
                  <a:pt x="2999" y="499"/>
                  <a:pt x="3006" y="499"/>
                </a:cubicBezTo>
                <a:close/>
                <a:moveTo>
                  <a:pt x="3046" y="499"/>
                </a:moveTo>
                <a:cubicBezTo>
                  <a:pt x="3053" y="499"/>
                  <a:pt x="3059" y="493"/>
                  <a:pt x="3059" y="486"/>
                </a:cubicBezTo>
                <a:cubicBezTo>
                  <a:pt x="3059" y="479"/>
                  <a:pt x="3053" y="473"/>
                  <a:pt x="3046" y="473"/>
                </a:cubicBezTo>
                <a:cubicBezTo>
                  <a:pt x="3039" y="473"/>
                  <a:pt x="3033" y="479"/>
                  <a:pt x="3033" y="486"/>
                </a:cubicBezTo>
                <a:cubicBezTo>
                  <a:pt x="3033" y="493"/>
                  <a:pt x="3039" y="499"/>
                  <a:pt x="3046" y="499"/>
                </a:cubicBezTo>
                <a:close/>
                <a:moveTo>
                  <a:pt x="3085" y="499"/>
                </a:moveTo>
                <a:cubicBezTo>
                  <a:pt x="3092" y="499"/>
                  <a:pt x="3098" y="493"/>
                  <a:pt x="3098" y="486"/>
                </a:cubicBezTo>
                <a:cubicBezTo>
                  <a:pt x="3098" y="479"/>
                  <a:pt x="3092" y="473"/>
                  <a:pt x="3085" y="473"/>
                </a:cubicBezTo>
                <a:cubicBezTo>
                  <a:pt x="3078" y="473"/>
                  <a:pt x="3073" y="479"/>
                  <a:pt x="3073" y="486"/>
                </a:cubicBezTo>
                <a:cubicBezTo>
                  <a:pt x="3073" y="493"/>
                  <a:pt x="3078" y="499"/>
                  <a:pt x="3085" y="499"/>
                </a:cubicBezTo>
                <a:close/>
                <a:moveTo>
                  <a:pt x="3282" y="499"/>
                </a:moveTo>
                <a:cubicBezTo>
                  <a:pt x="3289" y="499"/>
                  <a:pt x="3295" y="493"/>
                  <a:pt x="3295" y="486"/>
                </a:cubicBezTo>
                <a:cubicBezTo>
                  <a:pt x="3295" y="479"/>
                  <a:pt x="3289" y="473"/>
                  <a:pt x="3282" y="473"/>
                </a:cubicBezTo>
                <a:cubicBezTo>
                  <a:pt x="3275" y="473"/>
                  <a:pt x="3270" y="479"/>
                  <a:pt x="3270" y="486"/>
                </a:cubicBezTo>
                <a:cubicBezTo>
                  <a:pt x="3270" y="493"/>
                  <a:pt x="3275" y="499"/>
                  <a:pt x="3282" y="499"/>
                </a:cubicBezTo>
                <a:close/>
                <a:moveTo>
                  <a:pt x="3322" y="473"/>
                </a:moveTo>
                <a:cubicBezTo>
                  <a:pt x="3315" y="473"/>
                  <a:pt x="3309" y="479"/>
                  <a:pt x="3309" y="486"/>
                </a:cubicBezTo>
                <a:cubicBezTo>
                  <a:pt x="3309" y="493"/>
                  <a:pt x="3315" y="499"/>
                  <a:pt x="3322" y="499"/>
                </a:cubicBezTo>
                <a:cubicBezTo>
                  <a:pt x="3329" y="499"/>
                  <a:pt x="3335" y="493"/>
                  <a:pt x="3335" y="486"/>
                </a:cubicBezTo>
                <a:cubicBezTo>
                  <a:pt x="3335" y="479"/>
                  <a:pt x="3329" y="473"/>
                  <a:pt x="3322" y="473"/>
                </a:cubicBezTo>
                <a:close/>
                <a:moveTo>
                  <a:pt x="404" y="512"/>
                </a:moveTo>
                <a:cubicBezTo>
                  <a:pt x="397" y="512"/>
                  <a:pt x="392" y="518"/>
                  <a:pt x="392" y="525"/>
                </a:cubicBezTo>
                <a:cubicBezTo>
                  <a:pt x="392" y="532"/>
                  <a:pt x="397" y="538"/>
                  <a:pt x="404" y="538"/>
                </a:cubicBezTo>
                <a:cubicBezTo>
                  <a:pt x="411" y="538"/>
                  <a:pt x="417" y="532"/>
                  <a:pt x="417" y="525"/>
                </a:cubicBezTo>
                <a:cubicBezTo>
                  <a:pt x="417" y="518"/>
                  <a:pt x="411" y="512"/>
                  <a:pt x="404" y="512"/>
                </a:cubicBezTo>
                <a:close/>
                <a:moveTo>
                  <a:pt x="444" y="538"/>
                </a:moveTo>
                <a:cubicBezTo>
                  <a:pt x="451" y="538"/>
                  <a:pt x="457" y="532"/>
                  <a:pt x="457" y="525"/>
                </a:cubicBezTo>
                <a:cubicBezTo>
                  <a:pt x="457" y="518"/>
                  <a:pt x="451" y="512"/>
                  <a:pt x="444" y="512"/>
                </a:cubicBezTo>
                <a:cubicBezTo>
                  <a:pt x="437" y="512"/>
                  <a:pt x="431" y="518"/>
                  <a:pt x="431" y="525"/>
                </a:cubicBezTo>
                <a:cubicBezTo>
                  <a:pt x="431" y="532"/>
                  <a:pt x="437" y="538"/>
                  <a:pt x="444" y="538"/>
                </a:cubicBezTo>
                <a:close/>
                <a:moveTo>
                  <a:pt x="483" y="538"/>
                </a:moveTo>
                <a:cubicBezTo>
                  <a:pt x="490" y="538"/>
                  <a:pt x="496" y="532"/>
                  <a:pt x="496" y="525"/>
                </a:cubicBezTo>
                <a:cubicBezTo>
                  <a:pt x="496" y="518"/>
                  <a:pt x="490" y="512"/>
                  <a:pt x="483" y="512"/>
                </a:cubicBezTo>
                <a:cubicBezTo>
                  <a:pt x="476" y="512"/>
                  <a:pt x="471" y="518"/>
                  <a:pt x="471" y="525"/>
                </a:cubicBezTo>
                <a:cubicBezTo>
                  <a:pt x="471" y="532"/>
                  <a:pt x="476" y="538"/>
                  <a:pt x="483" y="538"/>
                </a:cubicBezTo>
                <a:close/>
                <a:moveTo>
                  <a:pt x="523" y="538"/>
                </a:moveTo>
                <a:cubicBezTo>
                  <a:pt x="530" y="538"/>
                  <a:pt x="535" y="532"/>
                  <a:pt x="535" y="525"/>
                </a:cubicBezTo>
                <a:cubicBezTo>
                  <a:pt x="535" y="518"/>
                  <a:pt x="530" y="512"/>
                  <a:pt x="523" y="512"/>
                </a:cubicBezTo>
                <a:cubicBezTo>
                  <a:pt x="516" y="512"/>
                  <a:pt x="510" y="518"/>
                  <a:pt x="510" y="525"/>
                </a:cubicBezTo>
                <a:cubicBezTo>
                  <a:pt x="510" y="532"/>
                  <a:pt x="516" y="538"/>
                  <a:pt x="523" y="538"/>
                </a:cubicBezTo>
                <a:close/>
                <a:moveTo>
                  <a:pt x="562" y="538"/>
                </a:moveTo>
                <a:cubicBezTo>
                  <a:pt x="569" y="538"/>
                  <a:pt x="575" y="532"/>
                  <a:pt x="575" y="525"/>
                </a:cubicBezTo>
                <a:cubicBezTo>
                  <a:pt x="575" y="518"/>
                  <a:pt x="569" y="512"/>
                  <a:pt x="562" y="512"/>
                </a:cubicBezTo>
                <a:cubicBezTo>
                  <a:pt x="555" y="512"/>
                  <a:pt x="549" y="518"/>
                  <a:pt x="549" y="525"/>
                </a:cubicBezTo>
                <a:cubicBezTo>
                  <a:pt x="549" y="532"/>
                  <a:pt x="555" y="538"/>
                  <a:pt x="562" y="538"/>
                </a:cubicBezTo>
                <a:close/>
                <a:moveTo>
                  <a:pt x="602" y="538"/>
                </a:moveTo>
                <a:cubicBezTo>
                  <a:pt x="609" y="538"/>
                  <a:pt x="614" y="532"/>
                  <a:pt x="614" y="525"/>
                </a:cubicBezTo>
                <a:cubicBezTo>
                  <a:pt x="614" y="518"/>
                  <a:pt x="609" y="512"/>
                  <a:pt x="602" y="512"/>
                </a:cubicBezTo>
                <a:cubicBezTo>
                  <a:pt x="595" y="512"/>
                  <a:pt x="589" y="518"/>
                  <a:pt x="589" y="525"/>
                </a:cubicBezTo>
                <a:cubicBezTo>
                  <a:pt x="589" y="532"/>
                  <a:pt x="595" y="538"/>
                  <a:pt x="602" y="538"/>
                </a:cubicBezTo>
                <a:close/>
                <a:moveTo>
                  <a:pt x="641" y="538"/>
                </a:moveTo>
                <a:cubicBezTo>
                  <a:pt x="648" y="538"/>
                  <a:pt x="654" y="532"/>
                  <a:pt x="654" y="525"/>
                </a:cubicBezTo>
                <a:cubicBezTo>
                  <a:pt x="654" y="518"/>
                  <a:pt x="648" y="512"/>
                  <a:pt x="641" y="512"/>
                </a:cubicBezTo>
                <a:cubicBezTo>
                  <a:pt x="634" y="512"/>
                  <a:pt x="628" y="518"/>
                  <a:pt x="628" y="525"/>
                </a:cubicBezTo>
                <a:cubicBezTo>
                  <a:pt x="628" y="532"/>
                  <a:pt x="634" y="538"/>
                  <a:pt x="641" y="538"/>
                </a:cubicBezTo>
                <a:close/>
                <a:moveTo>
                  <a:pt x="680" y="538"/>
                </a:moveTo>
                <a:cubicBezTo>
                  <a:pt x="687" y="538"/>
                  <a:pt x="693" y="532"/>
                  <a:pt x="693" y="525"/>
                </a:cubicBezTo>
                <a:cubicBezTo>
                  <a:pt x="693" y="518"/>
                  <a:pt x="687" y="512"/>
                  <a:pt x="680" y="512"/>
                </a:cubicBezTo>
                <a:cubicBezTo>
                  <a:pt x="673" y="512"/>
                  <a:pt x="668" y="518"/>
                  <a:pt x="668" y="525"/>
                </a:cubicBezTo>
                <a:cubicBezTo>
                  <a:pt x="668" y="532"/>
                  <a:pt x="673" y="538"/>
                  <a:pt x="680" y="538"/>
                </a:cubicBezTo>
                <a:close/>
                <a:moveTo>
                  <a:pt x="720" y="538"/>
                </a:moveTo>
                <a:cubicBezTo>
                  <a:pt x="727" y="538"/>
                  <a:pt x="733" y="532"/>
                  <a:pt x="733" y="525"/>
                </a:cubicBezTo>
                <a:cubicBezTo>
                  <a:pt x="733" y="518"/>
                  <a:pt x="727" y="512"/>
                  <a:pt x="720" y="512"/>
                </a:cubicBezTo>
                <a:cubicBezTo>
                  <a:pt x="713" y="512"/>
                  <a:pt x="707" y="518"/>
                  <a:pt x="707" y="525"/>
                </a:cubicBezTo>
                <a:cubicBezTo>
                  <a:pt x="707" y="532"/>
                  <a:pt x="713" y="538"/>
                  <a:pt x="720" y="538"/>
                </a:cubicBezTo>
                <a:close/>
                <a:moveTo>
                  <a:pt x="759" y="538"/>
                </a:moveTo>
                <a:cubicBezTo>
                  <a:pt x="766" y="538"/>
                  <a:pt x="772" y="532"/>
                  <a:pt x="772" y="525"/>
                </a:cubicBezTo>
                <a:cubicBezTo>
                  <a:pt x="772" y="518"/>
                  <a:pt x="766" y="512"/>
                  <a:pt x="759" y="512"/>
                </a:cubicBezTo>
                <a:cubicBezTo>
                  <a:pt x="752" y="512"/>
                  <a:pt x="747" y="518"/>
                  <a:pt x="747" y="525"/>
                </a:cubicBezTo>
                <a:cubicBezTo>
                  <a:pt x="747" y="532"/>
                  <a:pt x="752" y="538"/>
                  <a:pt x="759" y="538"/>
                </a:cubicBezTo>
                <a:close/>
                <a:moveTo>
                  <a:pt x="799" y="538"/>
                </a:moveTo>
                <a:cubicBezTo>
                  <a:pt x="806" y="538"/>
                  <a:pt x="811" y="532"/>
                  <a:pt x="811" y="525"/>
                </a:cubicBezTo>
                <a:cubicBezTo>
                  <a:pt x="811" y="518"/>
                  <a:pt x="806" y="512"/>
                  <a:pt x="799" y="512"/>
                </a:cubicBezTo>
                <a:cubicBezTo>
                  <a:pt x="792" y="512"/>
                  <a:pt x="786" y="518"/>
                  <a:pt x="786" y="525"/>
                </a:cubicBezTo>
                <a:cubicBezTo>
                  <a:pt x="786" y="532"/>
                  <a:pt x="792" y="538"/>
                  <a:pt x="799" y="538"/>
                </a:cubicBezTo>
                <a:close/>
                <a:moveTo>
                  <a:pt x="838" y="538"/>
                </a:moveTo>
                <a:cubicBezTo>
                  <a:pt x="845" y="538"/>
                  <a:pt x="851" y="532"/>
                  <a:pt x="851" y="525"/>
                </a:cubicBezTo>
                <a:cubicBezTo>
                  <a:pt x="851" y="518"/>
                  <a:pt x="845" y="512"/>
                  <a:pt x="838" y="512"/>
                </a:cubicBezTo>
                <a:cubicBezTo>
                  <a:pt x="831" y="512"/>
                  <a:pt x="825" y="518"/>
                  <a:pt x="825" y="525"/>
                </a:cubicBezTo>
                <a:cubicBezTo>
                  <a:pt x="825" y="532"/>
                  <a:pt x="831" y="538"/>
                  <a:pt x="838" y="538"/>
                </a:cubicBezTo>
                <a:close/>
                <a:moveTo>
                  <a:pt x="917" y="538"/>
                </a:moveTo>
                <a:cubicBezTo>
                  <a:pt x="924" y="538"/>
                  <a:pt x="930" y="532"/>
                  <a:pt x="930" y="525"/>
                </a:cubicBezTo>
                <a:cubicBezTo>
                  <a:pt x="930" y="518"/>
                  <a:pt x="924" y="512"/>
                  <a:pt x="917" y="512"/>
                </a:cubicBezTo>
                <a:cubicBezTo>
                  <a:pt x="910" y="512"/>
                  <a:pt x="904" y="518"/>
                  <a:pt x="904" y="525"/>
                </a:cubicBezTo>
                <a:cubicBezTo>
                  <a:pt x="904" y="532"/>
                  <a:pt x="910" y="538"/>
                  <a:pt x="917" y="538"/>
                </a:cubicBezTo>
                <a:close/>
                <a:moveTo>
                  <a:pt x="956" y="538"/>
                </a:moveTo>
                <a:cubicBezTo>
                  <a:pt x="963" y="538"/>
                  <a:pt x="969" y="532"/>
                  <a:pt x="969" y="525"/>
                </a:cubicBezTo>
                <a:cubicBezTo>
                  <a:pt x="969" y="518"/>
                  <a:pt x="963" y="512"/>
                  <a:pt x="956" y="512"/>
                </a:cubicBezTo>
                <a:cubicBezTo>
                  <a:pt x="949" y="512"/>
                  <a:pt x="944" y="518"/>
                  <a:pt x="944" y="525"/>
                </a:cubicBezTo>
                <a:cubicBezTo>
                  <a:pt x="944" y="532"/>
                  <a:pt x="949" y="538"/>
                  <a:pt x="956" y="538"/>
                </a:cubicBezTo>
                <a:close/>
                <a:moveTo>
                  <a:pt x="996" y="538"/>
                </a:moveTo>
                <a:cubicBezTo>
                  <a:pt x="1003" y="538"/>
                  <a:pt x="1009" y="532"/>
                  <a:pt x="1009" y="525"/>
                </a:cubicBezTo>
                <a:cubicBezTo>
                  <a:pt x="1009" y="518"/>
                  <a:pt x="1003" y="512"/>
                  <a:pt x="996" y="512"/>
                </a:cubicBezTo>
                <a:cubicBezTo>
                  <a:pt x="989" y="512"/>
                  <a:pt x="983" y="518"/>
                  <a:pt x="983" y="525"/>
                </a:cubicBezTo>
                <a:cubicBezTo>
                  <a:pt x="983" y="532"/>
                  <a:pt x="989" y="538"/>
                  <a:pt x="996" y="538"/>
                </a:cubicBezTo>
                <a:close/>
                <a:moveTo>
                  <a:pt x="1035" y="538"/>
                </a:moveTo>
                <a:cubicBezTo>
                  <a:pt x="1042" y="538"/>
                  <a:pt x="1048" y="532"/>
                  <a:pt x="1048" y="525"/>
                </a:cubicBezTo>
                <a:cubicBezTo>
                  <a:pt x="1048" y="518"/>
                  <a:pt x="1042" y="512"/>
                  <a:pt x="1035" y="512"/>
                </a:cubicBezTo>
                <a:cubicBezTo>
                  <a:pt x="1028" y="512"/>
                  <a:pt x="1022" y="518"/>
                  <a:pt x="1022" y="525"/>
                </a:cubicBezTo>
                <a:cubicBezTo>
                  <a:pt x="1022" y="532"/>
                  <a:pt x="1028" y="538"/>
                  <a:pt x="1035" y="538"/>
                </a:cubicBezTo>
                <a:close/>
                <a:moveTo>
                  <a:pt x="1062" y="525"/>
                </a:moveTo>
                <a:cubicBezTo>
                  <a:pt x="1062" y="532"/>
                  <a:pt x="1068" y="538"/>
                  <a:pt x="1075" y="538"/>
                </a:cubicBezTo>
                <a:cubicBezTo>
                  <a:pt x="1082" y="538"/>
                  <a:pt x="1087" y="532"/>
                  <a:pt x="1087" y="525"/>
                </a:cubicBezTo>
                <a:cubicBezTo>
                  <a:pt x="1087" y="518"/>
                  <a:pt x="1082" y="512"/>
                  <a:pt x="1075" y="512"/>
                </a:cubicBezTo>
                <a:cubicBezTo>
                  <a:pt x="1068" y="512"/>
                  <a:pt x="1062" y="518"/>
                  <a:pt x="1062" y="525"/>
                </a:cubicBezTo>
                <a:close/>
                <a:moveTo>
                  <a:pt x="1627" y="538"/>
                </a:moveTo>
                <a:cubicBezTo>
                  <a:pt x="1634" y="538"/>
                  <a:pt x="1639" y="532"/>
                  <a:pt x="1639" y="525"/>
                </a:cubicBezTo>
                <a:cubicBezTo>
                  <a:pt x="1639" y="518"/>
                  <a:pt x="1634" y="512"/>
                  <a:pt x="1627" y="512"/>
                </a:cubicBezTo>
                <a:cubicBezTo>
                  <a:pt x="1620" y="512"/>
                  <a:pt x="1614" y="518"/>
                  <a:pt x="1614" y="525"/>
                </a:cubicBezTo>
                <a:cubicBezTo>
                  <a:pt x="1614" y="532"/>
                  <a:pt x="1620" y="538"/>
                  <a:pt x="1627" y="538"/>
                </a:cubicBezTo>
                <a:close/>
                <a:moveTo>
                  <a:pt x="1666" y="537"/>
                </a:moveTo>
                <a:cubicBezTo>
                  <a:pt x="1673" y="537"/>
                  <a:pt x="1678" y="532"/>
                  <a:pt x="1678" y="525"/>
                </a:cubicBezTo>
                <a:cubicBezTo>
                  <a:pt x="1678" y="519"/>
                  <a:pt x="1673" y="513"/>
                  <a:pt x="1666" y="513"/>
                </a:cubicBezTo>
                <a:cubicBezTo>
                  <a:pt x="1659" y="513"/>
                  <a:pt x="1654" y="519"/>
                  <a:pt x="1654" y="525"/>
                </a:cubicBezTo>
                <a:cubicBezTo>
                  <a:pt x="1654" y="532"/>
                  <a:pt x="1659" y="537"/>
                  <a:pt x="1666" y="537"/>
                </a:cubicBezTo>
                <a:close/>
                <a:moveTo>
                  <a:pt x="1784" y="538"/>
                </a:moveTo>
                <a:cubicBezTo>
                  <a:pt x="1791" y="538"/>
                  <a:pt x="1797" y="532"/>
                  <a:pt x="1797" y="525"/>
                </a:cubicBezTo>
                <a:cubicBezTo>
                  <a:pt x="1797" y="518"/>
                  <a:pt x="1791" y="512"/>
                  <a:pt x="1784" y="512"/>
                </a:cubicBezTo>
                <a:cubicBezTo>
                  <a:pt x="1777" y="512"/>
                  <a:pt x="1772" y="518"/>
                  <a:pt x="1772" y="525"/>
                </a:cubicBezTo>
                <a:cubicBezTo>
                  <a:pt x="1772" y="532"/>
                  <a:pt x="1777" y="538"/>
                  <a:pt x="1784" y="538"/>
                </a:cubicBezTo>
                <a:close/>
                <a:moveTo>
                  <a:pt x="1824" y="538"/>
                </a:moveTo>
                <a:cubicBezTo>
                  <a:pt x="1831" y="538"/>
                  <a:pt x="1836" y="532"/>
                  <a:pt x="1836" y="525"/>
                </a:cubicBezTo>
                <a:cubicBezTo>
                  <a:pt x="1836" y="518"/>
                  <a:pt x="1831" y="512"/>
                  <a:pt x="1824" y="512"/>
                </a:cubicBezTo>
                <a:cubicBezTo>
                  <a:pt x="1817" y="512"/>
                  <a:pt x="1811" y="518"/>
                  <a:pt x="1811" y="525"/>
                </a:cubicBezTo>
                <a:cubicBezTo>
                  <a:pt x="1811" y="532"/>
                  <a:pt x="1817" y="538"/>
                  <a:pt x="1824" y="538"/>
                </a:cubicBezTo>
                <a:close/>
                <a:moveTo>
                  <a:pt x="1863" y="538"/>
                </a:moveTo>
                <a:cubicBezTo>
                  <a:pt x="1870" y="538"/>
                  <a:pt x="1876" y="532"/>
                  <a:pt x="1876" y="525"/>
                </a:cubicBezTo>
                <a:cubicBezTo>
                  <a:pt x="1876" y="518"/>
                  <a:pt x="1870" y="512"/>
                  <a:pt x="1863" y="512"/>
                </a:cubicBezTo>
                <a:cubicBezTo>
                  <a:pt x="1856" y="512"/>
                  <a:pt x="1850" y="518"/>
                  <a:pt x="1850" y="525"/>
                </a:cubicBezTo>
                <a:cubicBezTo>
                  <a:pt x="1850" y="532"/>
                  <a:pt x="1856" y="538"/>
                  <a:pt x="1863" y="538"/>
                </a:cubicBezTo>
                <a:close/>
                <a:moveTo>
                  <a:pt x="1903" y="538"/>
                </a:moveTo>
                <a:cubicBezTo>
                  <a:pt x="1910" y="538"/>
                  <a:pt x="1915" y="532"/>
                  <a:pt x="1915" y="525"/>
                </a:cubicBezTo>
                <a:cubicBezTo>
                  <a:pt x="1915" y="518"/>
                  <a:pt x="1910" y="512"/>
                  <a:pt x="1903" y="512"/>
                </a:cubicBezTo>
                <a:cubicBezTo>
                  <a:pt x="1896" y="512"/>
                  <a:pt x="1890" y="518"/>
                  <a:pt x="1890" y="525"/>
                </a:cubicBezTo>
                <a:cubicBezTo>
                  <a:pt x="1890" y="532"/>
                  <a:pt x="1896" y="538"/>
                  <a:pt x="1903" y="538"/>
                </a:cubicBezTo>
                <a:close/>
                <a:moveTo>
                  <a:pt x="1942" y="538"/>
                </a:moveTo>
                <a:cubicBezTo>
                  <a:pt x="1949" y="538"/>
                  <a:pt x="1955" y="532"/>
                  <a:pt x="1955" y="525"/>
                </a:cubicBezTo>
                <a:cubicBezTo>
                  <a:pt x="1955" y="518"/>
                  <a:pt x="1949" y="512"/>
                  <a:pt x="1942" y="512"/>
                </a:cubicBezTo>
                <a:cubicBezTo>
                  <a:pt x="1935" y="512"/>
                  <a:pt x="1929" y="518"/>
                  <a:pt x="1929" y="525"/>
                </a:cubicBezTo>
                <a:cubicBezTo>
                  <a:pt x="1929" y="532"/>
                  <a:pt x="1935" y="538"/>
                  <a:pt x="1942" y="538"/>
                </a:cubicBezTo>
                <a:close/>
                <a:moveTo>
                  <a:pt x="1981" y="538"/>
                </a:moveTo>
                <a:cubicBezTo>
                  <a:pt x="1988" y="538"/>
                  <a:pt x="1994" y="532"/>
                  <a:pt x="1994" y="525"/>
                </a:cubicBezTo>
                <a:cubicBezTo>
                  <a:pt x="1994" y="518"/>
                  <a:pt x="1988" y="512"/>
                  <a:pt x="1981" y="512"/>
                </a:cubicBezTo>
                <a:cubicBezTo>
                  <a:pt x="1974" y="512"/>
                  <a:pt x="1969" y="518"/>
                  <a:pt x="1969" y="525"/>
                </a:cubicBezTo>
                <a:cubicBezTo>
                  <a:pt x="1969" y="532"/>
                  <a:pt x="1974" y="538"/>
                  <a:pt x="1981" y="538"/>
                </a:cubicBezTo>
                <a:close/>
                <a:moveTo>
                  <a:pt x="2021" y="538"/>
                </a:moveTo>
                <a:cubicBezTo>
                  <a:pt x="2028" y="538"/>
                  <a:pt x="2034" y="532"/>
                  <a:pt x="2034" y="525"/>
                </a:cubicBezTo>
                <a:cubicBezTo>
                  <a:pt x="2034" y="518"/>
                  <a:pt x="2028" y="512"/>
                  <a:pt x="2021" y="512"/>
                </a:cubicBezTo>
                <a:cubicBezTo>
                  <a:pt x="2014" y="512"/>
                  <a:pt x="2008" y="518"/>
                  <a:pt x="2008" y="525"/>
                </a:cubicBezTo>
                <a:cubicBezTo>
                  <a:pt x="2008" y="532"/>
                  <a:pt x="2014" y="538"/>
                  <a:pt x="2021" y="538"/>
                </a:cubicBezTo>
                <a:close/>
                <a:moveTo>
                  <a:pt x="2060" y="538"/>
                </a:moveTo>
                <a:cubicBezTo>
                  <a:pt x="2067" y="538"/>
                  <a:pt x="2073" y="532"/>
                  <a:pt x="2073" y="525"/>
                </a:cubicBezTo>
                <a:cubicBezTo>
                  <a:pt x="2073" y="518"/>
                  <a:pt x="2067" y="512"/>
                  <a:pt x="2060" y="512"/>
                </a:cubicBezTo>
                <a:cubicBezTo>
                  <a:pt x="2053" y="512"/>
                  <a:pt x="2048" y="518"/>
                  <a:pt x="2048" y="525"/>
                </a:cubicBezTo>
                <a:cubicBezTo>
                  <a:pt x="2048" y="532"/>
                  <a:pt x="2053" y="538"/>
                  <a:pt x="2060" y="538"/>
                </a:cubicBezTo>
                <a:close/>
                <a:moveTo>
                  <a:pt x="2100" y="538"/>
                </a:moveTo>
                <a:cubicBezTo>
                  <a:pt x="2107" y="538"/>
                  <a:pt x="2112" y="532"/>
                  <a:pt x="2112" y="525"/>
                </a:cubicBezTo>
                <a:cubicBezTo>
                  <a:pt x="2112" y="518"/>
                  <a:pt x="2107" y="512"/>
                  <a:pt x="2100" y="512"/>
                </a:cubicBezTo>
                <a:cubicBezTo>
                  <a:pt x="2093" y="512"/>
                  <a:pt x="2087" y="518"/>
                  <a:pt x="2087" y="525"/>
                </a:cubicBezTo>
                <a:cubicBezTo>
                  <a:pt x="2087" y="532"/>
                  <a:pt x="2093" y="538"/>
                  <a:pt x="2100" y="538"/>
                </a:cubicBezTo>
                <a:close/>
                <a:moveTo>
                  <a:pt x="2139" y="538"/>
                </a:moveTo>
                <a:cubicBezTo>
                  <a:pt x="2146" y="538"/>
                  <a:pt x="2152" y="532"/>
                  <a:pt x="2152" y="525"/>
                </a:cubicBezTo>
                <a:cubicBezTo>
                  <a:pt x="2152" y="518"/>
                  <a:pt x="2146" y="512"/>
                  <a:pt x="2139" y="512"/>
                </a:cubicBezTo>
                <a:cubicBezTo>
                  <a:pt x="2132" y="512"/>
                  <a:pt x="2126" y="518"/>
                  <a:pt x="2126" y="525"/>
                </a:cubicBezTo>
                <a:cubicBezTo>
                  <a:pt x="2126" y="532"/>
                  <a:pt x="2132" y="538"/>
                  <a:pt x="2139" y="538"/>
                </a:cubicBezTo>
                <a:close/>
                <a:moveTo>
                  <a:pt x="2179" y="538"/>
                </a:moveTo>
                <a:cubicBezTo>
                  <a:pt x="2186" y="538"/>
                  <a:pt x="2191" y="532"/>
                  <a:pt x="2191" y="525"/>
                </a:cubicBezTo>
                <a:cubicBezTo>
                  <a:pt x="2191" y="518"/>
                  <a:pt x="2186" y="512"/>
                  <a:pt x="2179" y="512"/>
                </a:cubicBezTo>
                <a:cubicBezTo>
                  <a:pt x="2171" y="512"/>
                  <a:pt x="2166" y="518"/>
                  <a:pt x="2166" y="525"/>
                </a:cubicBezTo>
                <a:cubicBezTo>
                  <a:pt x="2166" y="532"/>
                  <a:pt x="2171" y="538"/>
                  <a:pt x="2179" y="538"/>
                </a:cubicBezTo>
                <a:close/>
                <a:moveTo>
                  <a:pt x="2218" y="538"/>
                </a:moveTo>
                <a:cubicBezTo>
                  <a:pt x="2225" y="538"/>
                  <a:pt x="2231" y="532"/>
                  <a:pt x="2231" y="525"/>
                </a:cubicBezTo>
                <a:cubicBezTo>
                  <a:pt x="2231" y="518"/>
                  <a:pt x="2225" y="512"/>
                  <a:pt x="2218" y="512"/>
                </a:cubicBezTo>
                <a:cubicBezTo>
                  <a:pt x="2211" y="512"/>
                  <a:pt x="2205" y="518"/>
                  <a:pt x="2205" y="525"/>
                </a:cubicBezTo>
                <a:cubicBezTo>
                  <a:pt x="2205" y="532"/>
                  <a:pt x="2211" y="538"/>
                  <a:pt x="2218" y="538"/>
                </a:cubicBezTo>
                <a:close/>
                <a:moveTo>
                  <a:pt x="2257" y="538"/>
                </a:moveTo>
                <a:cubicBezTo>
                  <a:pt x="2264" y="538"/>
                  <a:pt x="2270" y="532"/>
                  <a:pt x="2270" y="525"/>
                </a:cubicBezTo>
                <a:cubicBezTo>
                  <a:pt x="2270" y="518"/>
                  <a:pt x="2264" y="512"/>
                  <a:pt x="2257" y="512"/>
                </a:cubicBezTo>
                <a:cubicBezTo>
                  <a:pt x="2250" y="512"/>
                  <a:pt x="2245" y="518"/>
                  <a:pt x="2245" y="525"/>
                </a:cubicBezTo>
                <a:cubicBezTo>
                  <a:pt x="2245" y="532"/>
                  <a:pt x="2250" y="538"/>
                  <a:pt x="2257" y="538"/>
                </a:cubicBezTo>
                <a:close/>
                <a:moveTo>
                  <a:pt x="2297" y="538"/>
                </a:moveTo>
                <a:cubicBezTo>
                  <a:pt x="2304" y="538"/>
                  <a:pt x="2310" y="532"/>
                  <a:pt x="2310" y="525"/>
                </a:cubicBezTo>
                <a:cubicBezTo>
                  <a:pt x="2310" y="518"/>
                  <a:pt x="2304" y="512"/>
                  <a:pt x="2297" y="512"/>
                </a:cubicBezTo>
                <a:cubicBezTo>
                  <a:pt x="2290" y="512"/>
                  <a:pt x="2284" y="518"/>
                  <a:pt x="2284" y="525"/>
                </a:cubicBezTo>
                <a:cubicBezTo>
                  <a:pt x="2284" y="532"/>
                  <a:pt x="2290" y="538"/>
                  <a:pt x="2297" y="538"/>
                </a:cubicBezTo>
                <a:close/>
                <a:moveTo>
                  <a:pt x="2336" y="538"/>
                </a:moveTo>
                <a:cubicBezTo>
                  <a:pt x="2343" y="538"/>
                  <a:pt x="2349" y="532"/>
                  <a:pt x="2349" y="525"/>
                </a:cubicBezTo>
                <a:cubicBezTo>
                  <a:pt x="2349" y="518"/>
                  <a:pt x="2343" y="512"/>
                  <a:pt x="2336" y="512"/>
                </a:cubicBezTo>
                <a:cubicBezTo>
                  <a:pt x="2329" y="512"/>
                  <a:pt x="2323" y="518"/>
                  <a:pt x="2323" y="525"/>
                </a:cubicBezTo>
                <a:cubicBezTo>
                  <a:pt x="2323" y="532"/>
                  <a:pt x="2329" y="538"/>
                  <a:pt x="2336" y="538"/>
                </a:cubicBezTo>
                <a:close/>
                <a:moveTo>
                  <a:pt x="2376" y="538"/>
                </a:moveTo>
                <a:cubicBezTo>
                  <a:pt x="2383" y="538"/>
                  <a:pt x="2388" y="532"/>
                  <a:pt x="2388" y="525"/>
                </a:cubicBezTo>
                <a:cubicBezTo>
                  <a:pt x="2388" y="518"/>
                  <a:pt x="2383" y="512"/>
                  <a:pt x="2376" y="512"/>
                </a:cubicBezTo>
                <a:cubicBezTo>
                  <a:pt x="2369" y="512"/>
                  <a:pt x="2363" y="518"/>
                  <a:pt x="2363" y="525"/>
                </a:cubicBezTo>
                <a:cubicBezTo>
                  <a:pt x="2363" y="532"/>
                  <a:pt x="2369" y="538"/>
                  <a:pt x="2376" y="538"/>
                </a:cubicBezTo>
                <a:close/>
                <a:moveTo>
                  <a:pt x="2415" y="538"/>
                </a:moveTo>
                <a:cubicBezTo>
                  <a:pt x="2422" y="538"/>
                  <a:pt x="2428" y="532"/>
                  <a:pt x="2428" y="525"/>
                </a:cubicBezTo>
                <a:cubicBezTo>
                  <a:pt x="2428" y="518"/>
                  <a:pt x="2422" y="512"/>
                  <a:pt x="2415" y="512"/>
                </a:cubicBezTo>
                <a:cubicBezTo>
                  <a:pt x="2408" y="512"/>
                  <a:pt x="2402" y="518"/>
                  <a:pt x="2402" y="525"/>
                </a:cubicBezTo>
                <a:cubicBezTo>
                  <a:pt x="2402" y="532"/>
                  <a:pt x="2408" y="538"/>
                  <a:pt x="2415" y="538"/>
                </a:cubicBezTo>
                <a:close/>
                <a:moveTo>
                  <a:pt x="2455" y="538"/>
                </a:moveTo>
                <a:cubicBezTo>
                  <a:pt x="2462" y="538"/>
                  <a:pt x="2467" y="532"/>
                  <a:pt x="2467" y="525"/>
                </a:cubicBezTo>
                <a:cubicBezTo>
                  <a:pt x="2467" y="518"/>
                  <a:pt x="2462" y="512"/>
                  <a:pt x="2455" y="512"/>
                </a:cubicBezTo>
                <a:cubicBezTo>
                  <a:pt x="2447" y="512"/>
                  <a:pt x="2442" y="518"/>
                  <a:pt x="2442" y="525"/>
                </a:cubicBezTo>
                <a:cubicBezTo>
                  <a:pt x="2442" y="532"/>
                  <a:pt x="2447" y="538"/>
                  <a:pt x="2455" y="538"/>
                </a:cubicBezTo>
                <a:close/>
                <a:moveTo>
                  <a:pt x="2494" y="538"/>
                </a:moveTo>
                <a:cubicBezTo>
                  <a:pt x="2501" y="538"/>
                  <a:pt x="2507" y="532"/>
                  <a:pt x="2507" y="525"/>
                </a:cubicBezTo>
                <a:cubicBezTo>
                  <a:pt x="2507" y="518"/>
                  <a:pt x="2501" y="512"/>
                  <a:pt x="2494" y="512"/>
                </a:cubicBezTo>
                <a:cubicBezTo>
                  <a:pt x="2487" y="512"/>
                  <a:pt x="2481" y="518"/>
                  <a:pt x="2481" y="525"/>
                </a:cubicBezTo>
                <a:cubicBezTo>
                  <a:pt x="2481" y="532"/>
                  <a:pt x="2487" y="538"/>
                  <a:pt x="2494" y="538"/>
                </a:cubicBezTo>
                <a:close/>
                <a:moveTo>
                  <a:pt x="2533" y="538"/>
                </a:moveTo>
                <a:cubicBezTo>
                  <a:pt x="2540" y="538"/>
                  <a:pt x="2546" y="532"/>
                  <a:pt x="2546" y="525"/>
                </a:cubicBezTo>
                <a:cubicBezTo>
                  <a:pt x="2546" y="518"/>
                  <a:pt x="2540" y="512"/>
                  <a:pt x="2533" y="512"/>
                </a:cubicBezTo>
                <a:cubicBezTo>
                  <a:pt x="2526" y="512"/>
                  <a:pt x="2521" y="518"/>
                  <a:pt x="2521" y="525"/>
                </a:cubicBezTo>
                <a:cubicBezTo>
                  <a:pt x="2521" y="532"/>
                  <a:pt x="2526" y="538"/>
                  <a:pt x="2533" y="538"/>
                </a:cubicBezTo>
                <a:close/>
                <a:moveTo>
                  <a:pt x="2573" y="538"/>
                </a:moveTo>
                <a:cubicBezTo>
                  <a:pt x="2580" y="538"/>
                  <a:pt x="2586" y="532"/>
                  <a:pt x="2586" y="525"/>
                </a:cubicBezTo>
                <a:cubicBezTo>
                  <a:pt x="2586" y="518"/>
                  <a:pt x="2580" y="512"/>
                  <a:pt x="2573" y="512"/>
                </a:cubicBezTo>
                <a:cubicBezTo>
                  <a:pt x="2566" y="512"/>
                  <a:pt x="2560" y="518"/>
                  <a:pt x="2560" y="525"/>
                </a:cubicBezTo>
                <a:cubicBezTo>
                  <a:pt x="2560" y="532"/>
                  <a:pt x="2566" y="538"/>
                  <a:pt x="2573" y="538"/>
                </a:cubicBezTo>
                <a:close/>
                <a:moveTo>
                  <a:pt x="2612" y="538"/>
                </a:moveTo>
                <a:cubicBezTo>
                  <a:pt x="2619" y="538"/>
                  <a:pt x="2625" y="532"/>
                  <a:pt x="2625" y="525"/>
                </a:cubicBezTo>
                <a:cubicBezTo>
                  <a:pt x="2625" y="518"/>
                  <a:pt x="2619" y="512"/>
                  <a:pt x="2612" y="512"/>
                </a:cubicBezTo>
                <a:cubicBezTo>
                  <a:pt x="2605" y="512"/>
                  <a:pt x="2599" y="518"/>
                  <a:pt x="2599" y="525"/>
                </a:cubicBezTo>
                <a:cubicBezTo>
                  <a:pt x="2599" y="532"/>
                  <a:pt x="2605" y="538"/>
                  <a:pt x="2612" y="538"/>
                </a:cubicBezTo>
                <a:close/>
                <a:moveTo>
                  <a:pt x="2652" y="538"/>
                </a:moveTo>
                <a:cubicBezTo>
                  <a:pt x="2659" y="538"/>
                  <a:pt x="2664" y="532"/>
                  <a:pt x="2664" y="525"/>
                </a:cubicBezTo>
                <a:cubicBezTo>
                  <a:pt x="2664" y="518"/>
                  <a:pt x="2659" y="512"/>
                  <a:pt x="2652" y="512"/>
                </a:cubicBezTo>
                <a:cubicBezTo>
                  <a:pt x="2645" y="512"/>
                  <a:pt x="2639" y="518"/>
                  <a:pt x="2639" y="525"/>
                </a:cubicBezTo>
                <a:cubicBezTo>
                  <a:pt x="2639" y="532"/>
                  <a:pt x="2645" y="538"/>
                  <a:pt x="2652" y="538"/>
                </a:cubicBezTo>
                <a:close/>
                <a:moveTo>
                  <a:pt x="2691" y="538"/>
                </a:moveTo>
                <a:cubicBezTo>
                  <a:pt x="2698" y="538"/>
                  <a:pt x="2704" y="532"/>
                  <a:pt x="2704" y="525"/>
                </a:cubicBezTo>
                <a:cubicBezTo>
                  <a:pt x="2704" y="518"/>
                  <a:pt x="2698" y="512"/>
                  <a:pt x="2691" y="512"/>
                </a:cubicBezTo>
                <a:cubicBezTo>
                  <a:pt x="2684" y="512"/>
                  <a:pt x="2678" y="518"/>
                  <a:pt x="2678" y="525"/>
                </a:cubicBezTo>
                <a:cubicBezTo>
                  <a:pt x="2678" y="532"/>
                  <a:pt x="2684" y="538"/>
                  <a:pt x="2691" y="538"/>
                </a:cubicBezTo>
                <a:close/>
                <a:moveTo>
                  <a:pt x="2730" y="538"/>
                </a:moveTo>
                <a:cubicBezTo>
                  <a:pt x="2738" y="538"/>
                  <a:pt x="2743" y="532"/>
                  <a:pt x="2743" y="525"/>
                </a:cubicBezTo>
                <a:cubicBezTo>
                  <a:pt x="2743" y="518"/>
                  <a:pt x="2738" y="512"/>
                  <a:pt x="2730" y="512"/>
                </a:cubicBezTo>
                <a:cubicBezTo>
                  <a:pt x="2723" y="512"/>
                  <a:pt x="2718" y="518"/>
                  <a:pt x="2718" y="525"/>
                </a:cubicBezTo>
                <a:cubicBezTo>
                  <a:pt x="2718" y="532"/>
                  <a:pt x="2723" y="538"/>
                  <a:pt x="2730" y="538"/>
                </a:cubicBezTo>
                <a:close/>
                <a:moveTo>
                  <a:pt x="2770" y="538"/>
                </a:moveTo>
                <a:cubicBezTo>
                  <a:pt x="2777" y="538"/>
                  <a:pt x="2783" y="532"/>
                  <a:pt x="2783" y="525"/>
                </a:cubicBezTo>
                <a:cubicBezTo>
                  <a:pt x="2783" y="518"/>
                  <a:pt x="2777" y="512"/>
                  <a:pt x="2770" y="512"/>
                </a:cubicBezTo>
                <a:cubicBezTo>
                  <a:pt x="2763" y="512"/>
                  <a:pt x="2757" y="518"/>
                  <a:pt x="2757" y="525"/>
                </a:cubicBezTo>
                <a:cubicBezTo>
                  <a:pt x="2757" y="532"/>
                  <a:pt x="2763" y="538"/>
                  <a:pt x="2770" y="538"/>
                </a:cubicBezTo>
                <a:close/>
                <a:moveTo>
                  <a:pt x="2809" y="538"/>
                </a:moveTo>
                <a:cubicBezTo>
                  <a:pt x="2816" y="538"/>
                  <a:pt x="2822" y="532"/>
                  <a:pt x="2822" y="525"/>
                </a:cubicBezTo>
                <a:cubicBezTo>
                  <a:pt x="2822" y="518"/>
                  <a:pt x="2816" y="512"/>
                  <a:pt x="2809" y="512"/>
                </a:cubicBezTo>
                <a:cubicBezTo>
                  <a:pt x="2802" y="512"/>
                  <a:pt x="2797" y="518"/>
                  <a:pt x="2797" y="525"/>
                </a:cubicBezTo>
                <a:cubicBezTo>
                  <a:pt x="2797" y="532"/>
                  <a:pt x="2802" y="538"/>
                  <a:pt x="2809" y="538"/>
                </a:cubicBezTo>
                <a:close/>
                <a:moveTo>
                  <a:pt x="2849" y="538"/>
                </a:moveTo>
                <a:cubicBezTo>
                  <a:pt x="2856" y="538"/>
                  <a:pt x="2861" y="532"/>
                  <a:pt x="2861" y="525"/>
                </a:cubicBezTo>
                <a:cubicBezTo>
                  <a:pt x="2861" y="518"/>
                  <a:pt x="2856" y="512"/>
                  <a:pt x="2849" y="512"/>
                </a:cubicBezTo>
                <a:cubicBezTo>
                  <a:pt x="2842" y="512"/>
                  <a:pt x="2836" y="518"/>
                  <a:pt x="2836" y="525"/>
                </a:cubicBezTo>
                <a:cubicBezTo>
                  <a:pt x="2836" y="532"/>
                  <a:pt x="2842" y="538"/>
                  <a:pt x="2849" y="538"/>
                </a:cubicBezTo>
                <a:close/>
                <a:moveTo>
                  <a:pt x="2888" y="538"/>
                </a:moveTo>
                <a:cubicBezTo>
                  <a:pt x="2895" y="538"/>
                  <a:pt x="2901" y="532"/>
                  <a:pt x="2901" y="525"/>
                </a:cubicBezTo>
                <a:cubicBezTo>
                  <a:pt x="2901" y="518"/>
                  <a:pt x="2895" y="512"/>
                  <a:pt x="2888" y="512"/>
                </a:cubicBezTo>
                <a:cubicBezTo>
                  <a:pt x="2881" y="512"/>
                  <a:pt x="2875" y="518"/>
                  <a:pt x="2875" y="525"/>
                </a:cubicBezTo>
                <a:cubicBezTo>
                  <a:pt x="2875" y="532"/>
                  <a:pt x="2881" y="538"/>
                  <a:pt x="2888" y="538"/>
                </a:cubicBezTo>
                <a:close/>
                <a:moveTo>
                  <a:pt x="2928" y="538"/>
                </a:moveTo>
                <a:cubicBezTo>
                  <a:pt x="2935" y="538"/>
                  <a:pt x="2940" y="532"/>
                  <a:pt x="2940" y="525"/>
                </a:cubicBezTo>
                <a:cubicBezTo>
                  <a:pt x="2940" y="518"/>
                  <a:pt x="2935" y="512"/>
                  <a:pt x="2928" y="512"/>
                </a:cubicBezTo>
                <a:cubicBezTo>
                  <a:pt x="2921" y="512"/>
                  <a:pt x="2915" y="518"/>
                  <a:pt x="2915" y="525"/>
                </a:cubicBezTo>
                <a:cubicBezTo>
                  <a:pt x="2915" y="532"/>
                  <a:pt x="2921" y="538"/>
                  <a:pt x="2928" y="538"/>
                </a:cubicBezTo>
                <a:close/>
                <a:moveTo>
                  <a:pt x="2967" y="538"/>
                </a:moveTo>
                <a:cubicBezTo>
                  <a:pt x="2974" y="538"/>
                  <a:pt x="2980" y="532"/>
                  <a:pt x="2980" y="525"/>
                </a:cubicBezTo>
                <a:cubicBezTo>
                  <a:pt x="2980" y="518"/>
                  <a:pt x="2974" y="512"/>
                  <a:pt x="2967" y="512"/>
                </a:cubicBezTo>
                <a:cubicBezTo>
                  <a:pt x="2960" y="512"/>
                  <a:pt x="2954" y="518"/>
                  <a:pt x="2954" y="525"/>
                </a:cubicBezTo>
                <a:cubicBezTo>
                  <a:pt x="2954" y="532"/>
                  <a:pt x="2960" y="538"/>
                  <a:pt x="2967" y="538"/>
                </a:cubicBezTo>
                <a:close/>
                <a:moveTo>
                  <a:pt x="3006" y="538"/>
                </a:moveTo>
                <a:cubicBezTo>
                  <a:pt x="3013" y="538"/>
                  <a:pt x="3019" y="532"/>
                  <a:pt x="3019" y="525"/>
                </a:cubicBezTo>
                <a:cubicBezTo>
                  <a:pt x="3019" y="518"/>
                  <a:pt x="3013" y="512"/>
                  <a:pt x="3006" y="512"/>
                </a:cubicBezTo>
                <a:cubicBezTo>
                  <a:pt x="2999" y="512"/>
                  <a:pt x="2994" y="518"/>
                  <a:pt x="2994" y="525"/>
                </a:cubicBezTo>
                <a:cubicBezTo>
                  <a:pt x="2994" y="532"/>
                  <a:pt x="2999" y="538"/>
                  <a:pt x="3006" y="538"/>
                </a:cubicBezTo>
                <a:close/>
                <a:moveTo>
                  <a:pt x="3046" y="538"/>
                </a:moveTo>
                <a:cubicBezTo>
                  <a:pt x="3053" y="538"/>
                  <a:pt x="3059" y="532"/>
                  <a:pt x="3059" y="525"/>
                </a:cubicBezTo>
                <a:cubicBezTo>
                  <a:pt x="3059" y="518"/>
                  <a:pt x="3053" y="512"/>
                  <a:pt x="3046" y="512"/>
                </a:cubicBezTo>
                <a:cubicBezTo>
                  <a:pt x="3039" y="512"/>
                  <a:pt x="3033" y="518"/>
                  <a:pt x="3033" y="525"/>
                </a:cubicBezTo>
                <a:cubicBezTo>
                  <a:pt x="3033" y="532"/>
                  <a:pt x="3039" y="538"/>
                  <a:pt x="3046" y="538"/>
                </a:cubicBezTo>
                <a:close/>
                <a:moveTo>
                  <a:pt x="3085" y="538"/>
                </a:moveTo>
                <a:cubicBezTo>
                  <a:pt x="3092" y="538"/>
                  <a:pt x="3098" y="532"/>
                  <a:pt x="3098" y="525"/>
                </a:cubicBezTo>
                <a:cubicBezTo>
                  <a:pt x="3098" y="518"/>
                  <a:pt x="3092" y="512"/>
                  <a:pt x="3085" y="512"/>
                </a:cubicBezTo>
                <a:cubicBezTo>
                  <a:pt x="3078" y="512"/>
                  <a:pt x="3073" y="518"/>
                  <a:pt x="3073" y="525"/>
                </a:cubicBezTo>
                <a:cubicBezTo>
                  <a:pt x="3073" y="532"/>
                  <a:pt x="3078" y="538"/>
                  <a:pt x="3085" y="538"/>
                </a:cubicBezTo>
                <a:close/>
                <a:moveTo>
                  <a:pt x="3282" y="512"/>
                </a:moveTo>
                <a:cubicBezTo>
                  <a:pt x="3275" y="512"/>
                  <a:pt x="3270" y="518"/>
                  <a:pt x="3270" y="525"/>
                </a:cubicBezTo>
                <a:cubicBezTo>
                  <a:pt x="3270" y="532"/>
                  <a:pt x="3275" y="538"/>
                  <a:pt x="3282" y="538"/>
                </a:cubicBezTo>
                <a:cubicBezTo>
                  <a:pt x="3289" y="538"/>
                  <a:pt x="3295" y="532"/>
                  <a:pt x="3295" y="525"/>
                </a:cubicBezTo>
                <a:cubicBezTo>
                  <a:pt x="3295" y="518"/>
                  <a:pt x="3289" y="512"/>
                  <a:pt x="3282" y="512"/>
                </a:cubicBezTo>
                <a:close/>
                <a:moveTo>
                  <a:pt x="444" y="577"/>
                </a:moveTo>
                <a:cubicBezTo>
                  <a:pt x="451" y="577"/>
                  <a:pt x="457" y="572"/>
                  <a:pt x="457" y="565"/>
                </a:cubicBezTo>
                <a:cubicBezTo>
                  <a:pt x="457" y="558"/>
                  <a:pt x="451" y="552"/>
                  <a:pt x="444" y="552"/>
                </a:cubicBezTo>
                <a:cubicBezTo>
                  <a:pt x="437" y="552"/>
                  <a:pt x="431" y="558"/>
                  <a:pt x="431" y="565"/>
                </a:cubicBezTo>
                <a:cubicBezTo>
                  <a:pt x="431" y="572"/>
                  <a:pt x="437" y="577"/>
                  <a:pt x="444" y="577"/>
                </a:cubicBezTo>
                <a:close/>
                <a:moveTo>
                  <a:pt x="483" y="577"/>
                </a:moveTo>
                <a:cubicBezTo>
                  <a:pt x="490" y="577"/>
                  <a:pt x="496" y="572"/>
                  <a:pt x="496" y="565"/>
                </a:cubicBezTo>
                <a:cubicBezTo>
                  <a:pt x="496" y="558"/>
                  <a:pt x="490" y="552"/>
                  <a:pt x="483" y="552"/>
                </a:cubicBezTo>
                <a:cubicBezTo>
                  <a:pt x="476" y="552"/>
                  <a:pt x="471" y="558"/>
                  <a:pt x="471" y="565"/>
                </a:cubicBezTo>
                <a:cubicBezTo>
                  <a:pt x="471" y="572"/>
                  <a:pt x="476" y="577"/>
                  <a:pt x="483" y="577"/>
                </a:cubicBezTo>
                <a:close/>
                <a:moveTo>
                  <a:pt x="523" y="577"/>
                </a:moveTo>
                <a:cubicBezTo>
                  <a:pt x="530" y="577"/>
                  <a:pt x="535" y="572"/>
                  <a:pt x="535" y="565"/>
                </a:cubicBezTo>
                <a:cubicBezTo>
                  <a:pt x="535" y="558"/>
                  <a:pt x="530" y="552"/>
                  <a:pt x="523" y="552"/>
                </a:cubicBezTo>
                <a:cubicBezTo>
                  <a:pt x="516" y="552"/>
                  <a:pt x="510" y="558"/>
                  <a:pt x="510" y="565"/>
                </a:cubicBezTo>
                <a:cubicBezTo>
                  <a:pt x="510" y="572"/>
                  <a:pt x="516" y="577"/>
                  <a:pt x="523" y="577"/>
                </a:cubicBezTo>
                <a:close/>
                <a:moveTo>
                  <a:pt x="562" y="577"/>
                </a:moveTo>
                <a:cubicBezTo>
                  <a:pt x="569" y="577"/>
                  <a:pt x="575" y="572"/>
                  <a:pt x="575" y="565"/>
                </a:cubicBezTo>
                <a:cubicBezTo>
                  <a:pt x="575" y="558"/>
                  <a:pt x="569" y="552"/>
                  <a:pt x="562" y="552"/>
                </a:cubicBezTo>
                <a:cubicBezTo>
                  <a:pt x="555" y="552"/>
                  <a:pt x="549" y="558"/>
                  <a:pt x="549" y="565"/>
                </a:cubicBezTo>
                <a:cubicBezTo>
                  <a:pt x="549" y="572"/>
                  <a:pt x="555" y="577"/>
                  <a:pt x="562" y="577"/>
                </a:cubicBezTo>
                <a:close/>
                <a:moveTo>
                  <a:pt x="602" y="577"/>
                </a:moveTo>
                <a:cubicBezTo>
                  <a:pt x="609" y="577"/>
                  <a:pt x="614" y="572"/>
                  <a:pt x="614" y="565"/>
                </a:cubicBezTo>
                <a:cubicBezTo>
                  <a:pt x="614" y="558"/>
                  <a:pt x="609" y="552"/>
                  <a:pt x="602" y="552"/>
                </a:cubicBezTo>
                <a:cubicBezTo>
                  <a:pt x="595" y="552"/>
                  <a:pt x="589" y="558"/>
                  <a:pt x="589" y="565"/>
                </a:cubicBezTo>
                <a:cubicBezTo>
                  <a:pt x="589" y="572"/>
                  <a:pt x="595" y="577"/>
                  <a:pt x="602" y="577"/>
                </a:cubicBezTo>
                <a:close/>
                <a:moveTo>
                  <a:pt x="641" y="577"/>
                </a:moveTo>
                <a:cubicBezTo>
                  <a:pt x="648" y="577"/>
                  <a:pt x="654" y="572"/>
                  <a:pt x="654" y="565"/>
                </a:cubicBezTo>
                <a:cubicBezTo>
                  <a:pt x="654" y="558"/>
                  <a:pt x="648" y="552"/>
                  <a:pt x="641" y="552"/>
                </a:cubicBezTo>
                <a:cubicBezTo>
                  <a:pt x="634" y="552"/>
                  <a:pt x="628" y="558"/>
                  <a:pt x="628" y="565"/>
                </a:cubicBezTo>
                <a:cubicBezTo>
                  <a:pt x="628" y="572"/>
                  <a:pt x="634" y="577"/>
                  <a:pt x="641" y="577"/>
                </a:cubicBezTo>
                <a:close/>
                <a:moveTo>
                  <a:pt x="680" y="577"/>
                </a:moveTo>
                <a:cubicBezTo>
                  <a:pt x="687" y="577"/>
                  <a:pt x="693" y="572"/>
                  <a:pt x="693" y="565"/>
                </a:cubicBezTo>
                <a:cubicBezTo>
                  <a:pt x="693" y="558"/>
                  <a:pt x="687" y="552"/>
                  <a:pt x="680" y="552"/>
                </a:cubicBezTo>
                <a:cubicBezTo>
                  <a:pt x="673" y="552"/>
                  <a:pt x="668" y="558"/>
                  <a:pt x="668" y="565"/>
                </a:cubicBezTo>
                <a:cubicBezTo>
                  <a:pt x="668" y="572"/>
                  <a:pt x="673" y="577"/>
                  <a:pt x="680" y="577"/>
                </a:cubicBezTo>
                <a:close/>
                <a:moveTo>
                  <a:pt x="720" y="577"/>
                </a:moveTo>
                <a:cubicBezTo>
                  <a:pt x="727" y="577"/>
                  <a:pt x="733" y="572"/>
                  <a:pt x="733" y="565"/>
                </a:cubicBezTo>
                <a:cubicBezTo>
                  <a:pt x="733" y="558"/>
                  <a:pt x="727" y="552"/>
                  <a:pt x="720" y="552"/>
                </a:cubicBezTo>
                <a:cubicBezTo>
                  <a:pt x="713" y="552"/>
                  <a:pt x="707" y="558"/>
                  <a:pt x="707" y="565"/>
                </a:cubicBezTo>
                <a:cubicBezTo>
                  <a:pt x="707" y="572"/>
                  <a:pt x="713" y="577"/>
                  <a:pt x="720" y="577"/>
                </a:cubicBezTo>
                <a:close/>
                <a:moveTo>
                  <a:pt x="759" y="577"/>
                </a:moveTo>
                <a:cubicBezTo>
                  <a:pt x="766" y="577"/>
                  <a:pt x="772" y="572"/>
                  <a:pt x="772" y="565"/>
                </a:cubicBezTo>
                <a:cubicBezTo>
                  <a:pt x="772" y="558"/>
                  <a:pt x="766" y="552"/>
                  <a:pt x="759" y="552"/>
                </a:cubicBezTo>
                <a:cubicBezTo>
                  <a:pt x="752" y="552"/>
                  <a:pt x="747" y="558"/>
                  <a:pt x="747" y="565"/>
                </a:cubicBezTo>
                <a:cubicBezTo>
                  <a:pt x="747" y="572"/>
                  <a:pt x="752" y="577"/>
                  <a:pt x="759" y="577"/>
                </a:cubicBezTo>
                <a:close/>
                <a:moveTo>
                  <a:pt x="799" y="577"/>
                </a:moveTo>
                <a:cubicBezTo>
                  <a:pt x="806" y="577"/>
                  <a:pt x="811" y="572"/>
                  <a:pt x="811" y="565"/>
                </a:cubicBezTo>
                <a:cubicBezTo>
                  <a:pt x="811" y="558"/>
                  <a:pt x="806" y="552"/>
                  <a:pt x="799" y="552"/>
                </a:cubicBezTo>
                <a:cubicBezTo>
                  <a:pt x="792" y="552"/>
                  <a:pt x="786" y="558"/>
                  <a:pt x="786" y="565"/>
                </a:cubicBezTo>
                <a:cubicBezTo>
                  <a:pt x="786" y="572"/>
                  <a:pt x="792" y="577"/>
                  <a:pt x="799" y="577"/>
                </a:cubicBezTo>
                <a:close/>
                <a:moveTo>
                  <a:pt x="838" y="577"/>
                </a:moveTo>
                <a:cubicBezTo>
                  <a:pt x="845" y="577"/>
                  <a:pt x="851" y="572"/>
                  <a:pt x="851" y="565"/>
                </a:cubicBezTo>
                <a:cubicBezTo>
                  <a:pt x="851" y="558"/>
                  <a:pt x="845" y="552"/>
                  <a:pt x="838" y="552"/>
                </a:cubicBezTo>
                <a:cubicBezTo>
                  <a:pt x="831" y="552"/>
                  <a:pt x="825" y="558"/>
                  <a:pt x="825" y="565"/>
                </a:cubicBezTo>
                <a:cubicBezTo>
                  <a:pt x="825" y="572"/>
                  <a:pt x="831" y="577"/>
                  <a:pt x="838" y="577"/>
                </a:cubicBezTo>
                <a:close/>
                <a:moveTo>
                  <a:pt x="878" y="577"/>
                </a:moveTo>
                <a:cubicBezTo>
                  <a:pt x="885" y="577"/>
                  <a:pt x="890" y="572"/>
                  <a:pt x="890" y="565"/>
                </a:cubicBezTo>
                <a:cubicBezTo>
                  <a:pt x="890" y="558"/>
                  <a:pt x="885" y="552"/>
                  <a:pt x="878" y="552"/>
                </a:cubicBezTo>
                <a:cubicBezTo>
                  <a:pt x="871" y="552"/>
                  <a:pt x="865" y="558"/>
                  <a:pt x="865" y="565"/>
                </a:cubicBezTo>
                <a:cubicBezTo>
                  <a:pt x="865" y="572"/>
                  <a:pt x="871" y="577"/>
                  <a:pt x="878" y="577"/>
                </a:cubicBezTo>
                <a:close/>
                <a:moveTo>
                  <a:pt x="917" y="577"/>
                </a:moveTo>
                <a:cubicBezTo>
                  <a:pt x="924" y="577"/>
                  <a:pt x="930" y="572"/>
                  <a:pt x="930" y="565"/>
                </a:cubicBezTo>
                <a:cubicBezTo>
                  <a:pt x="930" y="558"/>
                  <a:pt x="924" y="552"/>
                  <a:pt x="917" y="552"/>
                </a:cubicBezTo>
                <a:cubicBezTo>
                  <a:pt x="910" y="552"/>
                  <a:pt x="904" y="558"/>
                  <a:pt x="904" y="565"/>
                </a:cubicBezTo>
                <a:cubicBezTo>
                  <a:pt x="904" y="572"/>
                  <a:pt x="910" y="577"/>
                  <a:pt x="917" y="577"/>
                </a:cubicBezTo>
                <a:close/>
                <a:moveTo>
                  <a:pt x="956" y="577"/>
                </a:moveTo>
                <a:cubicBezTo>
                  <a:pt x="963" y="577"/>
                  <a:pt x="969" y="572"/>
                  <a:pt x="969" y="565"/>
                </a:cubicBezTo>
                <a:cubicBezTo>
                  <a:pt x="969" y="558"/>
                  <a:pt x="963" y="552"/>
                  <a:pt x="956" y="552"/>
                </a:cubicBezTo>
                <a:cubicBezTo>
                  <a:pt x="949" y="552"/>
                  <a:pt x="944" y="558"/>
                  <a:pt x="944" y="565"/>
                </a:cubicBezTo>
                <a:cubicBezTo>
                  <a:pt x="944" y="572"/>
                  <a:pt x="949" y="577"/>
                  <a:pt x="956" y="577"/>
                </a:cubicBezTo>
                <a:close/>
                <a:moveTo>
                  <a:pt x="996" y="577"/>
                </a:moveTo>
                <a:cubicBezTo>
                  <a:pt x="1003" y="577"/>
                  <a:pt x="1009" y="572"/>
                  <a:pt x="1009" y="565"/>
                </a:cubicBezTo>
                <a:cubicBezTo>
                  <a:pt x="1009" y="558"/>
                  <a:pt x="1003" y="552"/>
                  <a:pt x="996" y="552"/>
                </a:cubicBezTo>
                <a:cubicBezTo>
                  <a:pt x="989" y="552"/>
                  <a:pt x="983" y="558"/>
                  <a:pt x="983" y="565"/>
                </a:cubicBezTo>
                <a:cubicBezTo>
                  <a:pt x="983" y="572"/>
                  <a:pt x="989" y="577"/>
                  <a:pt x="996" y="577"/>
                </a:cubicBezTo>
                <a:close/>
                <a:moveTo>
                  <a:pt x="1035" y="577"/>
                </a:moveTo>
                <a:cubicBezTo>
                  <a:pt x="1042" y="577"/>
                  <a:pt x="1048" y="572"/>
                  <a:pt x="1048" y="565"/>
                </a:cubicBezTo>
                <a:cubicBezTo>
                  <a:pt x="1048" y="558"/>
                  <a:pt x="1042" y="552"/>
                  <a:pt x="1035" y="552"/>
                </a:cubicBezTo>
                <a:cubicBezTo>
                  <a:pt x="1028" y="552"/>
                  <a:pt x="1022" y="558"/>
                  <a:pt x="1022" y="565"/>
                </a:cubicBezTo>
                <a:cubicBezTo>
                  <a:pt x="1022" y="572"/>
                  <a:pt x="1028" y="577"/>
                  <a:pt x="1035" y="577"/>
                </a:cubicBezTo>
                <a:close/>
                <a:moveTo>
                  <a:pt x="1075" y="577"/>
                </a:moveTo>
                <a:cubicBezTo>
                  <a:pt x="1082" y="577"/>
                  <a:pt x="1087" y="572"/>
                  <a:pt x="1087" y="565"/>
                </a:cubicBezTo>
                <a:cubicBezTo>
                  <a:pt x="1087" y="558"/>
                  <a:pt x="1082" y="552"/>
                  <a:pt x="1075" y="552"/>
                </a:cubicBezTo>
                <a:cubicBezTo>
                  <a:pt x="1068" y="552"/>
                  <a:pt x="1062" y="558"/>
                  <a:pt x="1062" y="565"/>
                </a:cubicBezTo>
                <a:cubicBezTo>
                  <a:pt x="1062" y="572"/>
                  <a:pt x="1068" y="577"/>
                  <a:pt x="1075" y="577"/>
                </a:cubicBezTo>
                <a:close/>
                <a:moveTo>
                  <a:pt x="1666" y="577"/>
                </a:moveTo>
                <a:cubicBezTo>
                  <a:pt x="1673" y="577"/>
                  <a:pt x="1679" y="572"/>
                  <a:pt x="1679" y="565"/>
                </a:cubicBezTo>
                <a:cubicBezTo>
                  <a:pt x="1679" y="558"/>
                  <a:pt x="1673" y="552"/>
                  <a:pt x="1666" y="552"/>
                </a:cubicBezTo>
                <a:cubicBezTo>
                  <a:pt x="1659" y="552"/>
                  <a:pt x="1653" y="558"/>
                  <a:pt x="1653" y="565"/>
                </a:cubicBezTo>
                <a:cubicBezTo>
                  <a:pt x="1653" y="572"/>
                  <a:pt x="1659" y="577"/>
                  <a:pt x="1666" y="577"/>
                </a:cubicBezTo>
                <a:close/>
                <a:moveTo>
                  <a:pt x="1745" y="577"/>
                </a:moveTo>
                <a:cubicBezTo>
                  <a:pt x="1752" y="577"/>
                  <a:pt x="1758" y="572"/>
                  <a:pt x="1758" y="565"/>
                </a:cubicBezTo>
                <a:cubicBezTo>
                  <a:pt x="1758" y="558"/>
                  <a:pt x="1752" y="552"/>
                  <a:pt x="1745" y="552"/>
                </a:cubicBezTo>
                <a:cubicBezTo>
                  <a:pt x="1738" y="552"/>
                  <a:pt x="1732" y="558"/>
                  <a:pt x="1732" y="565"/>
                </a:cubicBezTo>
                <a:cubicBezTo>
                  <a:pt x="1732" y="572"/>
                  <a:pt x="1738" y="577"/>
                  <a:pt x="1745" y="577"/>
                </a:cubicBezTo>
                <a:close/>
                <a:moveTo>
                  <a:pt x="1784" y="577"/>
                </a:moveTo>
                <a:cubicBezTo>
                  <a:pt x="1791" y="577"/>
                  <a:pt x="1797" y="572"/>
                  <a:pt x="1797" y="565"/>
                </a:cubicBezTo>
                <a:cubicBezTo>
                  <a:pt x="1797" y="558"/>
                  <a:pt x="1791" y="552"/>
                  <a:pt x="1784" y="552"/>
                </a:cubicBezTo>
                <a:cubicBezTo>
                  <a:pt x="1777" y="552"/>
                  <a:pt x="1772" y="558"/>
                  <a:pt x="1772" y="565"/>
                </a:cubicBezTo>
                <a:cubicBezTo>
                  <a:pt x="1772" y="572"/>
                  <a:pt x="1777" y="577"/>
                  <a:pt x="1784" y="577"/>
                </a:cubicBezTo>
                <a:close/>
                <a:moveTo>
                  <a:pt x="1824" y="577"/>
                </a:moveTo>
                <a:cubicBezTo>
                  <a:pt x="1831" y="577"/>
                  <a:pt x="1836" y="572"/>
                  <a:pt x="1836" y="565"/>
                </a:cubicBezTo>
                <a:cubicBezTo>
                  <a:pt x="1836" y="558"/>
                  <a:pt x="1831" y="552"/>
                  <a:pt x="1824" y="552"/>
                </a:cubicBezTo>
                <a:cubicBezTo>
                  <a:pt x="1817" y="552"/>
                  <a:pt x="1811" y="558"/>
                  <a:pt x="1811" y="565"/>
                </a:cubicBezTo>
                <a:cubicBezTo>
                  <a:pt x="1811" y="572"/>
                  <a:pt x="1817" y="577"/>
                  <a:pt x="1824" y="577"/>
                </a:cubicBezTo>
                <a:close/>
                <a:moveTo>
                  <a:pt x="1863" y="577"/>
                </a:moveTo>
                <a:cubicBezTo>
                  <a:pt x="1870" y="577"/>
                  <a:pt x="1876" y="572"/>
                  <a:pt x="1876" y="565"/>
                </a:cubicBezTo>
                <a:cubicBezTo>
                  <a:pt x="1876" y="558"/>
                  <a:pt x="1870" y="552"/>
                  <a:pt x="1863" y="552"/>
                </a:cubicBezTo>
                <a:cubicBezTo>
                  <a:pt x="1856" y="552"/>
                  <a:pt x="1850" y="558"/>
                  <a:pt x="1850" y="565"/>
                </a:cubicBezTo>
                <a:cubicBezTo>
                  <a:pt x="1850" y="572"/>
                  <a:pt x="1856" y="577"/>
                  <a:pt x="1863" y="577"/>
                </a:cubicBezTo>
                <a:close/>
                <a:moveTo>
                  <a:pt x="1903" y="577"/>
                </a:moveTo>
                <a:cubicBezTo>
                  <a:pt x="1910" y="577"/>
                  <a:pt x="1915" y="572"/>
                  <a:pt x="1915" y="565"/>
                </a:cubicBezTo>
                <a:cubicBezTo>
                  <a:pt x="1915" y="558"/>
                  <a:pt x="1910" y="552"/>
                  <a:pt x="1903" y="552"/>
                </a:cubicBezTo>
                <a:cubicBezTo>
                  <a:pt x="1896" y="552"/>
                  <a:pt x="1890" y="558"/>
                  <a:pt x="1890" y="565"/>
                </a:cubicBezTo>
                <a:cubicBezTo>
                  <a:pt x="1890" y="572"/>
                  <a:pt x="1896" y="577"/>
                  <a:pt x="1903" y="577"/>
                </a:cubicBezTo>
                <a:close/>
                <a:moveTo>
                  <a:pt x="1942" y="577"/>
                </a:moveTo>
                <a:cubicBezTo>
                  <a:pt x="1949" y="577"/>
                  <a:pt x="1955" y="572"/>
                  <a:pt x="1955" y="565"/>
                </a:cubicBezTo>
                <a:cubicBezTo>
                  <a:pt x="1955" y="558"/>
                  <a:pt x="1949" y="552"/>
                  <a:pt x="1942" y="552"/>
                </a:cubicBezTo>
                <a:cubicBezTo>
                  <a:pt x="1935" y="552"/>
                  <a:pt x="1929" y="558"/>
                  <a:pt x="1929" y="565"/>
                </a:cubicBezTo>
                <a:cubicBezTo>
                  <a:pt x="1929" y="572"/>
                  <a:pt x="1935" y="577"/>
                  <a:pt x="1942" y="577"/>
                </a:cubicBezTo>
                <a:close/>
                <a:moveTo>
                  <a:pt x="1981" y="577"/>
                </a:moveTo>
                <a:cubicBezTo>
                  <a:pt x="1988" y="577"/>
                  <a:pt x="1994" y="572"/>
                  <a:pt x="1994" y="565"/>
                </a:cubicBezTo>
                <a:cubicBezTo>
                  <a:pt x="1994" y="558"/>
                  <a:pt x="1988" y="552"/>
                  <a:pt x="1981" y="552"/>
                </a:cubicBezTo>
                <a:cubicBezTo>
                  <a:pt x="1974" y="552"/>
                  <a:pt x="1969" y="558"/>
                  <a:pt x="1969" y="565"/>
                </a:cubicBezTo>
                <a:cubicBezTo>
                  <a:pt x="1969" y="572"/>
                  <a:pt x="1974" y="577"/>
                  <a:pt x="1981" y="577"/>
                </a:cubicBezTo>
                <a:close/>
                <a:moveTo>
                  <a:pt x="2021" y="577"/>
                </a:moveTo>
                <a:cubicBezTo>
                  <a:pt x="2028" y="577"/>
                  <a:pt x="2034" y="572"/>
                  <a:pt x="2034" y="565"/>
                </a:cubicBezTo>
                <a:cubicBezTo>
                  <a:pt x="2034" y="558"/>
                  <a:pt x="2028" y="552"/>
                  <a:pt x="2021" y="552"/>
                </a:cubicBezTo>
                <a:cubicBezTo>
                  <a:pt x="2014" y="552"/>
                  <a:pt x="2008" y="558"/>
                  <a:pt x="2008" y="565"/>
                </a:cubicBezTo>
                <a:cubicBezTo>
                  <a:pt x="2008" y="572"/>
                  <a:pt x="2014" y="577"/>
                  <a:pt x="2021" y="577"/>
                </a:cubicBezTo>
                <a:close/>
                <a:moveTo>
                  <a:pt x="2060" y="577"/>
                </a:moveTo>
                <a:cubicBezTo>
                  <a:pt x="2067" y="577"/>
                  <a:pt x="2073" y="572"/>
                  <a:pt x="2073" y="565"/>
                </a:cubicBezTo>
                <a:cubicBezTo>
                  <a:pt x="2073" y="558"/>
                  <a:pt x="2067" y="552"/>
                  <a:pt x="2060" y="552"/>
                </a:cubicBezTo>
                <a:cubicBezTo>
                  <a:pt x="2053" y="552"/>
                  <a:pt x="2048" y="558"/>
                  <a:pt x="2048" y="565"/>
                </a:cubicBezTo>
                <a:cubicBezTo>
                  <a:pt x="2048" y="572"/>
                  <a:pt x="2053" y="577"/>
                  <a:pt x="2060" y="577"/>
                </a:cubicBezTo>
                <a:close/>
                <a:moveTo>
                  <a:pt x="2100" y="577"/>
                </a:moveTo>
                <a:cubicBezTo>
                  <a:pt x="2107" y="577"/>
                  <a:pt x="2112" y="572"/>
                  <a:pt x="2112" y="565"/>
                </a:cubicBezTo>
                <a:cubicBezTo>
                  <a:pt x="2112" y="558"/>
                  <a:pt x="2107" y="552"/>
                  <a:pt x="2100" y="552"/>
                </a:cubicBezTo>
                <a:cubicBezTo>
                  <a:pt x="2093" y="552"/>
                  <a:pt x="2087" y="558"/>
                  <a:pt x="2087" y="565"/>
                </a:cubicBezTo>
                <a:cubicBezTo>
                  <a:pt x="2087" y="572"/>
                  <a:pt x="2093" y="577"/>
                  <a:pt x="2100" y="577"/>
                </a:cubicBezTo>
                <a:close/>
                <a:moveTo>
                  <a:pt x="2139" y="577"/>
                </a:moveTo>
                <a:cubicBezTo>
                  <a:pt x="2146" y="577"/>
                  <a:pt x="2152" y="572"/>
                  <a:pt x="2152" y="565"/>
                </a:cubicBezTo>
                <a:cubicBezTo>
                  <a:pt x="2152" y="558"/>
                  <a:pt x="2146" y="552"/>
                  <a:pt x="2139" y="552"/>
                </a:cubicBezTo>
                <a:cubicBezTo>
                  <a:pt x="2132" y="552"/>
                  <a:pt x="2126" y="558"/>
                  <a:pt x="2126" y="565"/>
                </a:cubicBezTo>
                <a:cubicBezTo>
                  <a:pt x="2126" y="572"/>
                  <a:pt x="2132" y="577"/>
                  <a:pt x="2139" y="577"/>
                </a:cubicBezTo>
                <a:close/>
                <a:moveTo>
                  <a:pt x="2179" y="577"/>
                </a:moveTo>
                <a:cubicBezTo>
                  <a:pt x="2186" y="577"/>
                  <a:pt x="2191" y="572"/>
                  <a:pt x="2191" y="565"/>
                </a:cubicBezTo>
                <a:cubicBezTo>
                  <a:pt x="2191" y="558"/>
                  <a:pt x="2186" y="552"/>
                  <a:pt x="2179" y="552"/>
                </a:cubicBezTo>
                <a:cubicBezTo>
                  <a:pt x="2171" y="552"/>
                  <a:pt x="2166" y="558"/>
                  <a:pt x="2166" y="565"/>
                </a:cubicBezTo>
                <a:cubicBezTo>
                  <a:pt x="2166" y="572"/>
                  <a:pt x="2171" y="577"/>
                  <a:pt x="2179" y="577"/>
                </a:cubicBezTo>
                <a:close/>
                <a:moveTo>
                  <a:pt x="2218" y="577"/>
                </a:moveTo>
                <a:cubicBezTo>
                  <a:pt x="2225" y="577"/>
                  <a:pt x="2231" y="572"/>
                  <a:pt x="2231" y="565"/>
                </a:cubicBezTo>
                <a:cubicBezTo>
                  <a:pt x="2231" y="558"/>
                  <a:pt x="2225" y="552"/>
                  <a:pt x="2218" y="552"/>
                </a:cubicBezTo>
                <a:cubicBezTo>
                  <a:pt x="2211" y="552"/>
                  <a:pt x="2205" y="558"/>
                  <a:pt x="2205" y="565"/>
                </a:cubicBezTo>
                <a:cubicBezTo>
                  <a:pt x="2205" y="572"/>
                  <a:pt x="2211" y="577"/>
                  <a:pt x="2218" y="577"/>
                </a:cubicBezTo>
                <a:close/>
                <a:moveTo>
                  <a:pt x="2257" y="577"/>
                </a:moveTo>
                <a:cubicBezTo>
                  <a:pt x="2264" y="577"/>
                  <a:pt x="2270" y="572"/>
                  <a:pt x="2270" y="565"/>
                </a:cubicBezTo>
                <a:cubicBezTo>
                  <a:pt x="2270" y="558"/>
                  <a:pt x="2264" y="552"/>
                  <a:pt x="2257" y="552"/>
                </a:cubicBezTo>
                <a:cubicBezTo>
                  <a:pt x="2250" y="552"/>
                  <a:pt x="2245" y="558"/>
                  <a:pt x="2245" y="565"/>
                </a:cubicBezTo>
                <a:cubicBezTo>
                  <a:pt x="2245" y="572"/>
                  <a:pt x="2250" y="577"/>
                  <a:pt x="2257" y="577"/>
                </a:cubicBezTo>
                <a:close/>
                <a:moveTo>
                  <a:pt x="2297" y="577"/>
                </a:moveTo>
                <a:cubicBezTo>
                  <a:pt x="2304" y="577"/>
                  <a:pt x="2310" y="572"/>
                  <a:pt x="2310" y="565"/>
                </a:cubicBezTo>
                <a:cubicBezTo>
                  <a:pt x="2310" y="558"/>
                  <a:pt x="2304" y="552"/>
                  <a:pt x="2297" y="552"/>
                </a:cubicBezTo>
                <a:cubicBezTo>
                  <a:pt x="2290" y="552"/>
                  <a:pt x="2284" y="558"/>
                  <a:pt x="2284" y="565"/>
                </a:cubicBezTo>
                <a:cubicBezTo>
                  <a:pt x="2284" y="572"/>
                  <a:pt x="2290" y="577"/>
                  <a:pt x="2297" y="577"/>
                </a:cubicBezTo>
                <a:close/>
                <a:moveTo>
                  <a:pt x="2336" y="577"/>
                </a:moveTo>
                <a:cubicBezTo>
                  <a:pt x="2343" y="577"/>
                  <a:pt x="2349" y="572"/>
                  <a:pt x="2349" y="565"/>
                </a:cubicBezTo>
                <a:cubicBezTo>
                  <a:pt x="2349" y="558"/>
                  <a:pt x="2343" y="552"/>
                  <a:pt x="2336" y="552"/>
                </a:cubicBezTo>
                <a:cubicBezTo>
                  <a:pt x="2329" y="552"/>
                  <a:pt x="2323" y="558"/>
                  <a:pt x="2323" y="565"/>
                </a:cubicBezTo>
                <a:cubicBezTo>
                  <a:pt x="2323" y="572"/>
                  <a:pt x="2329" y="577"/>
                  <a:pt x="2336" y="577"/>
                </a:cubicBezTo>
                <a:close/>
                <a:moveTo>
                  <a:pt x="2376" y="577"/>
                </a:moveTo>
                <a:cubicBezTo>
                  <a:pt x="2383" y="577"/>
                  <a:pt x="2388" y="572"/>
                  <a:pt x="2388" y="565"/>
                </a:cubicBezTo>
                <a:cubicBezTo>
                  <a:pt x="2388" y="558"/>
                  <a:pt x="2383" y="552"/>
                  <a:pt x="2376" y="552"/>
                </a:cubicBezTo>
                <a:cubicBezTo>
                  <a:pt x="2369" y="552"/>
                  <a:pt x="2363" y="558"/>
                  <a:pt x="2363" y="565"/>
                </a:cubicBezTo>
                <a:cubicBezTo>
                  <a:pt x="2363" y="572"/>
                  <a:pt x="2369" y="577"/>
                  <a:pt x="2376" y="577"/>
                </a:cubicBezTo>
                <a:close/>
                <a:moveTo>
                  <a:pt x="2415" y="577"/>
                </a:moveTo>
                <a:cubicBezTo>
                  <a:pt x="2422" y="577"/>
                  <a:pt x="2428" y="572"/>
                  <a:pt x="2428" y="565"/>
                </a:cubicBezTo>
                <a:cubicBezTo>
                  <a:pt x="2428" y="558"/>
                  <a:pt x="2422" y="552"/>
                  <a:pt x="2415" y="552"/>
                </a:cubicBezTo>
                <a:cubicBezTo>
                  <a:pt x="2408" y="552"/>
                  <a:pt x="2402" y="558"/>
                  <a:pt x="2402" y="565"/>
                </a:cubicBezTo>
                <a:cubicBezTo>
                  <a:pt x="2402" y="572"/>
                  <a:pt x="2408" y="577"/>
                  <a:pt x="2415" y="577"/>
                </a:cubicBezTo>
                <a:close/>
                <a:moveTo>
                  <a:pt x="2455" y="577"/>
                </a:moveTo>
                <a:cubicBezTo>
                  <a:pt x="2462" y="577"/>
                  <a:pt x="2467" y="572"/>
                  <a:pt x="2467" y="565"/>
                </a:cubicBezTo>
                <a:cubicBezTo>
                  <a:pt x="2467" y="558"/>
                  <a:pt x="2462" y="552"/>
                  <a:pt x="2455" y="552"/>
                </a:cubicBezTo>
                <a:cubicBezTo>
                  <a:pt x="2447" y="552"/>
                  <a:pt x="2442" y="558"/>
                  <a:pt x="2442" y="565"/>
                </a:cubicBezTo>
                <a:cubicBezTo>
                  <a:pt x="2442" y="572"/>
                  <a:pt x="2447" y="577"/>
                  <a:pt x="2455" y="577"/>
                </a:cubicBezTo>
                <a:close/>
                <a:moveTo>
                  <a:pt x="2494" y="577"/>
                </a:moveTo>
                <a:cubicBezTo>
                  <a:pt x="2501" y="577"/>
                  <a:pt x="2507" y="572"/>
                  <a:pt x="2507" y="565"/>
                </a:cubicBezTo>
                <a:cubicBezTo>
                  <a:pt x="2507" y="558"/>
                  <a:pt x="2501" y="552"/>
                  <a:pt x="2494" y="552"/>
                </a:cubicBezTo>
                <a:cubicBezTo>
                  <a:pt x="2487" y="552"/>
                  <a:pt x="2481" y="558"/>
                  <a:pt x="2481" y="565"/>
                </a:cubicBezTo>
                <a:cubicBezTo>
                  <a:pt x="2481" y="572"/>
                  <a:pt x="2487" y="577"/>
                  <a:pt x="2494" y="577"/>
                </a:cubicBezTo>
                <a:close/>
                <a:moveTo>
                  <a:pt x="2533" y="577"/>
                </a:moveTo>
                <a:cubicBezTo>
                  <a:pt x="2540" y="577"/>
                  <a:pt x="2546" y="572"/>
                  <a:pt x="2546" y="565"/>
                </a:cubicBezTo>
                <a:cubicBezTo>
                  <a:pt x="2546" y="558"/>
                  <a:pt x="2540" y="552"/>
                  <a:pt x="2533" y="552"/>
                </a:cubicBezTo>
                <a:cubicBezTo>
                  <a:pt x="2526" y="552"/>
                  <a:pt x="2521" y="558"/>
                  <a:pt x="2521" y="565"/>
                </a:cubicBezTo>
                <a:cubicBezTo>
                  <a:pt x="2521" y="572"/>
                  <a:pt x="2526" y="577"/>
                  <a:pt x="2533" y="577"/>
                </a:cubicBezTo>
                <a:close/>
                <a:moveTo>
                  <a:pt x="2573" y="577"/>
                </a:moveTo>
                <a:cubicBezTo>
                  <a:pt x="2580" y="577"/>
                  <a:pt x="2586" y="572"/>
                  <a:pt x="2586" y="565"/>
                </a:cubicBezTo>
                <a:cubicBezTo>
                  <a:pt x="2586" y="558"/>
                  <a:pt x="2580" y="552"/>
                  <a:pt x="2573" y="552"/>
                </a:cubicBezTo>
                <a:cubicBezTo>
                  <a:pt x="2566" y="552"/>
                  <a:pt x="2560" y="558"/>
                  <a:pt x="2560" y="565"/>
                </a:cubicBezTo>
                <a:cubicBezTo>
                  <a:pt x="2560" y="572"/>
                  <a:pt x="2566" y="577"/>
                  <a:pt x="2573" y="577"/>
                </a:cubicBezTo>
                <a:close/>
                <a:moveTo>
                  <a:pt x="2612" y="577"/>
                </a:moveTo>
                <a:cubicBezTo>
                  <a:pt x="2619" y="577"/>
                  <a:pt x="2625" y="572"/>
                  <a:pt x="2625" y="565"/>
                </a:cubicBezTo>
                <a:cubicBezTo>
                  <a:pt x="2625" y="558"/>
                  <a:pt x="2619" y="552"/>
                  <a:pt x="2612" y="552"/>
                </a:cubicBezTo>
                <a:cubicBezTo>
                  <a:pt x="2605" y="552"/>
                  <a:pt x="2599" y="558"/>
                  <a:pt x="2599" y="565"/>
                </a:cubicBezTo>
                <a:cubicBezTo>
                  <a:pt x="2599" y="572"/>
                  <a:pt x="2605" y="577"/>
                  <a:pt x="2612" y="577"/>
                </a:cubicBezTo>
                <a:close/>
                <a:moveTo>
                  <a:pt x="2652" y="577"/>
                </a:moveTo>
                <a:cubicBezTo>
                  <a:pt x="2659" y="577"/>
                  <a:pt x="2664" y="572"/>
                  <a:pt x="2664" y="565"/>
                </a:cubicBezTo>
                <a:cubicBezTo>
                  <a:pt x="2664" y="558"/>
                  <a:pt x="2659" y="552"/>
                  <a:pt x="2652" y="552"/>
                </a:cubicBezTo>
                <a:cubicBezTo>
                  <a:pt x="2645" y="552"/>
                  <a:pt x="2639" y="558"/>
                  <a:pt x="2639" y="565"/>
                </a:cubicBezTo>
                <a:cubicBezTo>
                  <a:pt x="2639" y="572"/>
                  <a:pt x="2645" y="577"/>
                  <a:pt x="2652" y="577"/>
                </a:cubicBezTo>
                <a:close/>
                <a:moveTo>
                  <a:pt x="2691" y="577"/>
                </a:moveTo>
                <a:cubicBezTo>
                  <a:pt x="2698" y="577"/>
                  <a:pt x="2704" y="572"/>
                  <a:pt x="2704" y="565"/>
                </a:cubicBezTo>
                <a:cubicBezTo>
                  <a:pt x="2704" y="558"/>
                  <a:pt x="2698" y="552"/>
                  <a:pt x="2691" y="552"/>
                </a:cubicBezTo>
                <a:cubicBezTo>
                  <a:pt x="2684" y="552"/>
                  <a:pt x="2678" y="558"/>
                  <a:pt x="2678" y="565"/>
                </a:cubicBezTo>
                <a:cubicBezTo>
                  <a:pt x="2678" y="572"/>
                  <a:pt x="2684" y="577"/>
                  <a:pt x="2691" y="577"/>
                </a:cubicBezTo>
                <a:close/>
                <a:moveTo>
                  <a:pt x="2730" y="577"/>
                </a:moveTo>
                <a:cubicBezTo>
                  <a:pt x="2738" y="577"/>
                  <a:pt x="2743" y="572"/>
                  <a:pt x="2743" y="565"/>
                </a:cubicBezTo>
                <a:cubicBezTo>
                  <a:pt x="2743" y="558"/>
                  <a:pt x="2738" y="552"/>
                  <a:pt x="2730" y="552"/>
                </a:cubicBezTo>
                <a:cubicBezTo>
                  <a:pt x="2723" y="552"/>
                  <a:pt x="2718" y="558"/>
                  <a:pt x="2718" y="565"/>
                </a:cubicBezTo>
                <a:cubicBezTo>
                  <a:pt x="2718" y="572"/>
                  <a:pt x="2723" y="577"/>
                  <a:pt x="2730" y="577"/>
                </a:cubicBezTo>
                <a:close/>
                <a:moveTo>
                  <a:pt x="2770" y="577"/>
                </a:moveTo>
                <a:cubicBezTo>
                  <a:pt x="2777" y="577"/>
                  <a:pt x="2783" y="572"/>
                  <a:pt x="2783" y="565"/>
                </a:cubicBezTo>
                <a:cubicBezTo>
                  <a:pt x="2783" y="558"/>
                  <a:pt x="2777" y="552"/>
                  <a:pt x="2770" y="552"/>
                </a:cubicBezTo>
                <a:cubicBezTo>
                  <a:pt x="2763" y="552"/>
                  <a:pt x="2757" y="558"/>
                  <a:pt x="2757" y="565"/>
                </a:cubicBezTo>
                <a:cubicBezTo>
                  <a:pt x="2757" y="572"/>
                  <a:pt x="2763" y="577"/>
                  <a:pt x="2770" y="577"/>
                </a:cubicBezTo>
                <a:close/>
                <a:moveTo>
                  <a:pt x="2809" y="577"/>
                </a:moveTo>
                <a:cubicBezTo>
                  <a:pt x="2816" y="577"/>
                  <a:pt x="2822" y="572"/>
                  <a:pt x="2822" y="565"/>
                </a:cubicBezTo>
                <a:cubicBezTo>
                  <a:pt x="2822" y="558"/>
                  <a:pt x="2816" y="552"/>
                  <a:pt x="2809" y="552"/>
                </a:cubicBezTo>
                <a:cubicBezTo>
                  <a:pt x="2802" y="552"/>
                  <a:pt x="2797" y="558"/>
                  <a:pt x="2797" y="565"/>
                </a:cubicBezTo>
                <a:cubicBezTo>
                  <a:pt x="2797" y="572"/>
                  <a:pt x="2802" y="577"/>
                  <a:pt x="2809" y="577"/>
                </a:cubicBezTo>
                <a:close/>
                <a:moveTo>
                  <a:pt x="2849" y="577"/>
                </a:moveTo>
                <a:cubicBezTo>
                  <a:pt x="2856" y="577"/>
                  <a:pt x="2861" y="572"/>
                  <a:pt x="2861" y="565"/>
                </a:cubicBezTo>
                <a:cubicBezTo>
                  <a:pt x="2861" y="558"/>
                  <a:pt x="2856" y="552"/>
                  <a:pt x="2849" y="552"/>
                </a:cubicBezTo>
                <a:cubicBezTo>
                  <a:pt x="2842" y="552"/>
                  <a:pt x="2836" y="558"/>
                  <a:pt x="2836" y="565"/>
                </a:cubicBezTo>
                <a:cubicBezTo>
                  <a:pt x="2836" y="572"/>
                  <a:pt x="2842" y="577"/>
                  <a:pt x="2849" y="577"/>
                </a:cubicBezTo>
                <a:close/>
                <a:moveTo>
                  <a:pt x="2888" y="577"/>
                </a:moveTo>
                <a:cubicBezTo>
                  <a:pt x="2895" y="577"/>
                  <a:pt x="2901" y="572"/>
                  <a:pt x="2901" y="565"/>
                </a:cubicBezTo>
                <a:cubicBezTo>
                  <a:pt x="2901" y="558"/>
                  <a:pt x="2895" y="552"/>
                  <a:pt x="2888" y="552"/>
                </a:cubicBezTo>
                <a:cubicBezTo>
                  <a:pt x="2881" y="552"/>
                  <a:pt x="2875" y="558"/>
                  <a:pt x="2875" y="565"/>
                </a:cubicBezTo>
                <a:cubicBezTo>
                  <a:pt x="2875" y="572"/>
                  <a:pt x="2881" y="577"/>
                  <a:pt x="2888" y="577"/>
                </a:cubicBezTo>
                <a:close/>
                <a:moveTo>
                  <a:pt x="2928" y="577"/>
                </a:moveTo>
                <a:cubicBezTo>
                  <a:pt x="2935" y="577"/>
                  <a:pt x="2940" y="572"/>
                  <a:pt x="2940" y="565"/>
                </a:cubicBezTo>
                <a:cubicBezTo>
                  <a:pt x="2940" y="558"/>
                  <a:pt x="2935" y="552"/>
                  <a:pt x="2928" y="552"/>
                </a:cubicBezTo>
                <a:cubicBezTo>
                  <a:pt x="2921" y="552"/>
                  <a:pt x="2915" y="558"/>
                  <a:pt x="2915" y="565"/>
                </a:cubicBezTo>
                <a:cubicBezTo>
                  <a:pt x="2915" y="572"/>
                  <a:pt x="2921" y="577"/>
                  <a:pt x="2928" y="577"/>
                </a:cubicBezTo>
                <a:close/>
                <a:moveTo>
                  <a:pt x="2967" y="577"/>
                </a:moveTo>
                <a:cubicBezTo>
                  <a:pt x="2974" y="577"/>
                  <a:pt x="2980" y="572"/>
                  <a:pt x="2980" y="565"/>
                </a:cubicBezTo>
                <a:cubicBezTo>
                  <a:pt x="2980" y="558"/>
                  <a:pt x="2974" y="552"/>
                  <a:pt x="2967" y="552"/>
                </a:cubicBezTo>
                <a:cubicBezTo>
                  <a:pt x="2960" y="552"/>
                  <a:pt x="2954" y="558"/>
                  <a:pt x="2954" y="565"/>
                </a:cubicBezTo>
                <a:cubicBezTo>
                  <a:pt x="2954" y="572"/>
                  <a:pt x="2960" y="577"/>
                  <a:pt x="2967" y="577"/>
                </a:cubicBezTo>
                <a:close/>
                <a:moveTo>
                  <a:pt x="3006" y="577"/>
                </a:moveTo>
                <a:cubicBezTo>
                  <a:pt x="3013" y="577"/>
                  <a:pt x="3019" y="572"/>
                  <a:pt x="3019" y="565"/>
                </a:cubicBezTo>
                <a:cubicBezTo>
                  <a:pt x="3019" y="558"/>
                  <a:pt x="3013" y="552"/>
                  <a:pt x="3006" y="552"/>
                </a:cubicBezTo>
                <a:cubicBezTo>
                  <a:pt x="2999" y="552"/>
                  <a:pt x="2994" y="558"/>
                  <a:pt x="2994" y="565"/>
                </a:cubicBezTo>
                <a:cubicBezTo>
                  <a:pt x="2994" y="572"/>
                  <a:pt x="2999" y="577"/>
                  <a:pt x="3006" y="577"/>
                </a:cubicBezTo>
                <a:close/>
                <a:moveTo>
                  <a:pt x="3046" y="577"/>
                </a:moveTo>
                <a:cubicBezTo>
                  <a:pt x="3053" y="577"/>
                  <a:pt x="3059" y="572"/>
                  <a:pt x="3059" y="565"/>
                </a:cubicBezTo>
                <a:cubicBezTo>
                  <a:pt x="3059" y="558"/>
                  <a:pt x="3053" y="552"/>
                  <a:pt x="3046" y="552"/>
                </a:cubicBezTo>
                <a:cubicBezTo>
                  <a:pt x="3039" y="552"/>
                  <a:pt x="3033" y="558"/>
                  <a:pt x="3033" y="565"/>
                </a:cubicBezTo>
                <a:cubicBezTo>
                  <a:pt x="3033" y="572"/>
                  <a:pt x="3039" y="577"/>
                  <a:pt x="3046" y="577"/>
                </a:cubicBezTo>
                <a:close/>
                <a:moveTo>
                  <a:pt x="3085" y="577"/>
                </a:moveTo>
                <a:cubicBezTo>
                  <a:pt x="3092" y="577"/>
                  <a:pt x="3098" y="572"/>
                  <a:pt x="3098" y="565"/>
                </a:cubicBezTo>
                <a:cubicBezTo>
                  <a:pt x="3098" y="558"/>
                  <a:pt x="3092" y="552"/>
                  <a:pt x="3085" y="552"/>
                </a:cubicBezTo>
                <a:cubicBezTo>
                  <a:pt x="3078" y="552"/>
                  <a:pt x="3073" y="558"/>
                  <a:pt x="3073" y="565"/>
                </a:cubicBezTo>
                <a:cubicBezTo>
                  <a:pt x="3073" y="572"/>
                  <a:pt x="3078" y="577"/>
                  <a:pt x="3085" y="577"/>
                </a:cubicBezTo>
                <a:close/>
                <a:moveTo>
                  <a:pt x="3282" y="554"/>
                </a:moveTo>
                <a:cubicBezTo>
                  <a:pt x="3276" y="554"/>
                  <a:pt x="3272" y="559"/>
                  <a:pt x="3272" y="565"/>
                </a:cubicBezTo>
                <a:cubicBezTo>
                  <a:pt x="3272" y="571"/>
                  <a:pt x="3276" y="575"/>
                  <a:pt x="3282" y="575"/>
                </a:cubicBezTo>
                <a:cubicBezTo>
                  <a:pt x="3288" y="575"/>
                  <a:pt x="3293" y="571"/>
                  <a:pt x="3293" y="565"/>
                </a:cubicBezTo>
                <a:cubicBezTo>
                  <a:pt x="3293" y="559"/>
                  <a:pt x="3288" y="554"/>
                  <a:pt x="3282" y="554"/>
                </a:cubicBezTo>
                <a:close/>
                <a:moveTo>
                  <a:pt x="444" y="617"/>
                </a:moveTo>
                <a:cubicBezTo>
                  <a:pt x="451" y="617"/>
                  <a:pt x="457" y="611"/>
                  <a:pt x="457" y="604"/>
                </a:cubicBezTo>
                <a:cubicBezTo>
                  <a:pt x="457" y="597"/>
                  <a:pt x="451" y="591"/>
                  <a:pt x="444" y="591"/>
                </a:cubicBezTo>
                <a:cubicBezTo>
                  <a:pt x="437" y="591"/>
                  <a:pt x="431" y="597"/>
                  <a:pt x="431" y="604"/>
                </a:cubicBezTo>
                <a:cubicBezTo>
                  <a:pt x="431" y="611"/>
                  <a:pt x="437" y="617"/>
                  <a:pt x="444" y="617"/>
                </a:cubicBezTo>
                <a:close/>
                <a:moveTo>
                  <a:pt x="483" y="617"/>
                </a:moveTo>
                <a:cubicBezTo>
                  <a:pt x="490" y="617"/>
                  <a:pt x="496" y="611"/>
                  <a:pt x="496" y="604"/>
                </a:cubicBezTo>
                <a:cubicBezTo>
                  <a:pt x="496" y="597"/>
                  <a:pt x="490" y="591"/>
                  <a:pt x="483" y="591"/>
                </a:cubicBezTo>
                <a:cubicBezTo>
                  <a:pt x="476" y="591"/>
                  <a:pt x="471" y="597"/>
                  <a:pt x="471" y="604"/>
                </a:cubicBezTo>
                <a:cubicBezTo>
                  <a:pt x="471" y="611"/>
                  <a:pt x="476" y="617"/>
                  <a:pt x="483" y="617"/>
                </a:cubicBezTo>
                <a:close/>
                <a:moveTo>
                  <a:pt x="523" y="617"/>
                </a:moveTo>
                <a:cubicBezTo>
                  <a:pt x="530" y="617"/>
                  <a:pt x="535" y="611"/>
                  <a:pt x="535" y="604"/>
                </a:cubicBezTo>
                <a:cubicBezTo>
                  <a:pt x="535" y="597"/>
                  <a:pt x="530" y="591"/>
                  <a:pt x="523" y="591"/>
                </a:cubicBezTo>
                <a:cubicBezTo>
                  <a:pt x="516" y="591"/>
                  <a:pt x="510" y="597"/>
                  <a:pt x="510" y="604"/>
                </a:cubicBezTo>
                <a:cubicBezTo>
                  <a:pt x="510" y="611"/>
                  <a:pt x="516" y="617"/>
                  <a:pt x="523" y="617"/>
                </a:cubicBezTo>
                <a:close/>
                <a:moveTo>
                  <a:pt x="562" y="617"/>
                </a:moveTo>
                <a:cubicBezTo>
                  <a:pt x="569" y="617"/>
                  <a:pt x="575" y="611"/>
                  <a:pt x="575" y="604"/>
                </a:cubicBezTo>
                <a:cubicBezTo>
                  <a:pt x="575" y="597"/>
                  <a:pt x="569" y="591"/>
                  <a:pt x="562" y="591"/>
                </a:cubicBezTo>
                <a:cubicBezTo>
                  <a:pt x="555" y="591"/>
                  <a:pt x="549" y="597"/>
                  <a:pt x="549" y="604"/>
                </a:cubicBezTo>
                <a:cubicBezTo>
                  <a:pt x="549" y="611"/>
                  <a:pt x="555" y="617"/>
                  <a:pt x="562" y="617"/>
                </a:cubicBezTo>
                <a:close/>
                <a:moveTo>
                  <a:pt x="602" y="617"/>
                </a:moveTo>
                <a:cubicBezTo>
                  <a:pt x="609" y="617"/>
                  <a:pt x="614" y="611"/>
                  <a:pt x="614" y="604"/>
                </a:cubicBezTo>
                <a:cubicBezTo>
                  <a:pt x="614" y="597"/>
                  <a:pt x="609" y="591"/>
                  <a:pt x="602" y="591"/>
                </a:cubicBezTo>
                <a:cubicBezTo>
                  <a:pt x="595" y="591"/>
                  <a:pt x="589" y="597"/>
                  <a:pt x="589" y="604"/>
                </a:cubicBezTo>
                <a:cubicBezTo>
                  <a:pt x="589" y="611"/>
                  <a:pt x="595" y="617"/>
                  <a:pt x="602" y="617"/>
                </a:cubicBezTo>
                <a:close/>
                <a:moveTo>
                  <a:pt x="641" y="617"/>
                </a:moveTo>
                <a:cubicBezTo>
                  <a:pt x="648" y="617"/>
                  <a:pt x="654" y="611"/>
                  <a:pt x="654" y="604"/>
                </a:cubicBezTo>
                <a:cubicBezTo>
                  <a:pt x="654" y="597"/>
                  <a:pt x="648" y="591"/>
                  <a:pt x="641" y="591"/>
                </a:cubicBezTo>
                <a:cubicBezTo>
                  <a:pt x="634" y="591"/>
                  <a:pt x="628" y="597"/>
                  <a:pt x="628" y="604"/>
                </a:cubicBezTo>
                <a:cubicBezTo>
                  <a:pt x="628" y="611"/>
                  <a:pt x="634" y="617"/>
                  <a:pt x="641" y="617"/>
                </a:cubicBezTo>
                <a:close/>
                <a:moveTo>
                  <a:pt x="680" y="617"/>
                </a:moveTo>
                <a:cubicBezTo>
                  <a:pt x="687" y="617"/>
                  <a:pt x="693" y="611"/>
                  <a:pt x="693" y="604"/>
                </a:cubicBezTo>
                <a:cubicBezTo>
                  <a:pt x="693" y="597"/>
                  <a:pt x="687" y="591"/>
                  <a:pt x="680" y="591"/>
                </a:cubicBezTo>
                <a:cubicBezTo>
                  <a:pt x="673" y="591"/>
                  <a:pt x="668" y="597"/>
                  <a:pt x="668" y="604"/>
                </a:cubicBezTo>
                <a:cubicBezTo>
                  <a:pt x="668" y="611"/>
                  <a:pt x="673" y="617"/>
                  <a:pt x="680" y="617"/>
                </a:cubicBezTo>
                <a:close/>
                <a:moveTo>
                  <a:pt x="720" y="617"/>
                </a:moveTo>
                <a:cubicBezTo>
                  <a:pt x="727" y="617"/>
                  <a:pt x="733" y="611"/>
                  <a:pt x="733" y="604"/>
                </a:cubicBezTo>
                <a:cubicBezTo>
                  <a:pt x="733" y="597"/>
                  <a:pt x="727" y="591"/>
                  <a:pt x="720" y="591"/>
                </a:cubicBezTo>
                <a:cubicBezTo>
                  <a:pt x="713" y="591"/>
                  <a:pt x="707" y="597"/>
                  <a:pt x="707" y="604"/>
                </a:cubicBezTo>
                <a:cubicBezTo>
                  <a:pt x="707" y="611"/>
                  <a:pt x="713" y="617"/>
                  <a:pt x="720" y="617"/>
                </a:cubicBezTo>
                <a:close/>
                <a:moveTo>
                  <a:pt x="759" y="617"/>
                </a:moveTo>
                <a:cubicBezTo>
                  <a:pt x="766" y="617"/>
                  <a:pt x="772" y="611"/>
                  <a:pt x="772" y="604"/>
                </a:cubicBezTo>
                <a:cubicBezTo>
                  <a:pt x="772" y="597"/>
                  <a:pt x="766" y="591"/>
                  <a:pt x="759" y="591"/>
                </a:cubicBezTo>
                <a:cubicBezTo>
                  <a:pt x="752" y="591"/>
                  <a:pt x="747" y="597"/>
                  <a:pt x="747" y="604"/>
                </a:cubicBezTo>
                <a:cubicBezTo>
                  <a:pt x="747" y="611"/>
                  <a:pt x="752" y="617"/>
                  <a:pt x="759" y="617"/>
                </a:cubicBezTo>
                <a:close/>
                <a:moveTo>
                  <a:pt x="838" y="617"/>
                </a:moveTo>
                <a:cubicBezTo>
                  <a:pt x="845" y="617"/>
                  <a:pt x="851" y="611"/>
                  <a:pt x="851" y="604"/>
                </a:cubicBezTo>
                <a:cubicBezTo>
                  <a:pt x="851" y="597"/>
                  <a:pt x="845" y="591"/>
                  <a:pt x="838" y="591"/>
                </a:cubicBezTo>
                <a:cubicBezTo>
                  <a:pt x="831" y="591"/>
                  <a:pt x="825" y="597"/>
                  <a:pt x="825" y="604"/>
                </a:cubicBezTo>
                <a:cubicBezTo>
                  <a:pt x="825" y="611"/>
                  <a:pt x="831" y="617"/>
                  <a:pt x="838" y="617"/>
                </a:cubicBezTo>
                <a:close/>
                <a:moveTo>
                  <a:pt x="878" y="617"/>
                </a:moveTo>
                <a:cubicBezTo>
                  <a:pt x="885" y="617"/>
                  <a:pt x="890" y="611"/>
                  <a:pt x="890" y="604"/>
                </a:cubicBezTo>
                <a:cubicBezTo>
                  <a:pt x="890" y="597"/>
                  <a:pt x="885" y="591"/>
                  <a:pt x="878" y="591"/>
                </a:cubicBezTo>
                <a:cubicBezTo>
                  <a:pt x="871" y="591"/>
                  <a:pt x="865" y="597"/>
                  <a:pt x="865" y="604"/>
                </a:cubicBezTo>
                <a:cubicBezTo>
                  <a:pt x="865" y="611"/>
                  <a:pt x="871" y="617"/>
                  <a:pt x="878" y="617"/>
                </a:cubicBezTo>
                <a:close/>
                <a:moveTo>
                  <a:pt x="917" y="617"/>
                </a:moveTo>
                <a:cubicBezTo>
                  <a:pt x="924" y="617"/>
                  <a:pt x="930" y="611"/>
                  <a:pt x="930" y="604"/>
                </a:cubicBezTo>
                <a:cubicBezTo>
                  <a:pt x="930" y="597"/>
                  <a:pt x="924" y="591"/>
                  <a:pt x="917" y="591"/>
                </a:cubicBezTo>
                <a:cubicBezTo>
                  <a:pt x="910" y="591"/>
                  <a:pt x="904" y="597"/>
                  <a:pt x="904" y="604"/>
                </a:cubicBezTo>
                <a:cubicBezTo>
                  <a:pt x="904" y="611"/>
                  <a:pt x="910" y="617"/>
                  <a:pt x="917" y="617"/>
                </a:cubicBezTo>
                <a:close/>
                <a:moveTo>
                  <a:pt x="956" y="617"/>
                </a:moveTo>
                <a:cubicBezTo>
                  <a:pt x="963" y="617"/>
                  <a:pt x="969" y="611"/>
                  <a:pt x="969" y="604"/>
                </a:cubicBezTo>
                <a:cubicBezTo>
                  <a:pt x="969" y="597"/>
                  <a:pt x="963" y="591"/>
                  <a:pt x="956" y="591"/>
                </a:cubicBezTo>
                <a:cubicBezTo>
                  <a:pt x="949" y="591"/>
                  <a:pt x="944" y="597"/>
                  <a:pt x="944" y="604"/>
                </a:cubicBezTo>
                <a:cubicBezTo>
                  <a:pt x="944" y="611"/>
                  <a:pt x="949" y="617"/>
                  <a:pt x="956" y="617"/>
                </a:cubicBezTo>
                <a:close/>
                <a:moveTo>
                  <a:pt x="996" y="617"/>
                </a:moveTo>
                <a:cubicBezTo>
                  <a:pt x="1003" y="617"/>
                  <a:pt x="1009" y="611"/>
                  <a:pt x="1009" y="604"/>
                </a:cubicBezTo>
                <a:cubicBezTo>
                  <a:pt x="1009" y="597"/>
                  <a:pt x="1003" y="591"/>
                  <a:pt x="996" y="591"/>
                </a:cubicBezTo>
                <a:cubicBezTo>
                  <a:pt x="989" y="591"/>
                  <a:pt x="983" y="597"/>
                  <a:pt x="983" y="604"/>
                </a:cubicBezTo>
                <a:cubicBezTo>
                  <a:pt x="983" y="611"/>
                  <a:pt x="989" y="617"/>
                  <a:pt x="996" y="617"/>
                </a:cubicBezTo>
                <a:close/>
                <a:moveTo>
                  <a:pt x="1035" y="595"/>
                </a:moveTo>
                <a:cubicBezTo>
                  <a:pt x="1030" y="595"/>
                  <a:pt x="1026" y="599"/>
                  <a:pt x="1026" y="604"/>
                </a:cubicBezTo>
                <a:cubicBezTo>
                  <a:pt x="1026" y="609"/>
                  <a:pt x="1030" y="613"/>
                  <a:pt x="1035" y="613"/>
                </a:cubicBezTo>
                <a:cubicBezTo>
                  <a:pt x="1040" y="613"/>
                  <a:pt x="1045" y="609"/>
                  <a:pt x="1045" y="604"/>
                </a:cubicBezTo>
                <a:cubicBezTo>
                  <a:pt x="1045" y="599"/>
                  <a:pt x="1040" y="595"/>
                  <a:pt x="1035" y="595"/>
                </a:cubicBezTo>
                <a:close/>
                <a:moveTo>
                  <a:pt x="1101" y="604"/>
                </a:moveTo>
                <a:cubicBezTo>
                  <a:pt x="1101" y="611"/>
                  <a:pt x="1107" y="617"/>
                  <a:pt x="1114" y="617"/>
                </a:cubicBezTo>
                <a:cubicBezTo>
                  <a:pt x="1121" y="617"/>
                  <a:pt x="1127" y="611"/>
                  <a:pt x="1127" y="604"/>
                </a:cubicBezTo>
                <a:cubicBezTo>
                  <a:pt x="1127" y="597"/>
                  <a:pt x="1121" y="591"/>
                  <a:pt x="1114" y="591"/>
                </a:cubicBezTo>
                <a:cubicBezTo>
                  <a:pt x="1107" y="591"/>
                  <a:pt x="1101" y="597"/>
                  <a:pt x="1101" y="604"/>
                </a:cubicBezTo>
                <a:close/>
                <a:moveTo>
                  <a:pt x="1144" y="604"/>
                </a:moveTo>
                <a:cubicBezTo>
                  <a:pt x="1144" y="609"/>
                  <a:pt x="1148" y="613"/>
                  <a:pt x="1154" y="613"/>
                </a:cubicBezTo>
                <a:cubicBezTo>
                  <a:pt x="1159" y="613"/>
                  <a:pt x="1163" y="609"/>
                  <a:pt x="1163" y="604"/>
                </a:cubicBezTo>
                <a:cubicBezTo>
                  <a:pt x="1163" y="599"/>
                  <a:pt x="1159" y="595"/>
                  <a:pt x="1154" y="595"/>
                </a:cubicBezTo>
                <a:cubicBezTo>
                  <a:pt x="1148" y="595"/>
                  <a:pt x="1144" y="599"/>
                  <a:pt x="1144" y="604"/>
                </a:cubicBezTo>
                <a:close/>
                <a:moveTo>
                  <a:pt x="1666" y="591"/>
                </a:moveTo>
                <a:cubicBezTo>
                  <a:pt x="1659" y="591"/>
                  <a:pt x="1653" y="597"/>
                  <a:pt x="1653" y="604"/>
                </a:cubicBezTo>
                <a:cubicBezTo>
                  <a:pt x="1653" y="611"/>
                  <a:pt x="1659" y="617"/>
                  <a:pt x="1666" y="617"/>
                </a:cubicBezTo>
                <a:cubicBezTo>
                  <a:pt x="1673" y="617"/>
                  <a:pt x="1679" y="611"/>
                  <a:pt x="1679" y="604"/>
                </a:cubicBezTo>
                <a:cubicBezTo>
                  <a:pt x="1679" y="597"/>
                  <a:pt x="1673" y="591"/>
                  <a:pt x="1666" y="591"/>
                </a:cubicBezTo>
                <a:close/>
                <a:moveTo>
                  <a:pt x="1705" y="617"/>
                </a:moveTo>
                <a:cubicBezTo>
                  <a:pt x="1712" y="617"/>
                  <a:pt x="1718" y="611"/>
                  <a:pt x="1718" y="604"/>
                </a:cubicBezTo>
                <a:cubicBezTo>
                  <a:pt x="1718" y="597"/>
                  <a:pt x="1712" y="591"/>
                  <a:pt x="1705" y="591"/>
                </a:cubicBezTo>
                <a:cubicBezTo>
                  <a:pt x="1698" y="591"/>
                  <a:pt x="1693" y="597"/>
                  <a:pt x="1693" y="604"/>
                </a:cubicBezTo>
                <a:cubicBezTo>
                  <a:pt x="1693" y="611"/>
                  <a:pt x="1698" y="617"/>
                  <a:pt x="1705" y="617"/>
                </a:cubicBezTo>
                <a:close/>
                <a:moveTo>
                  <a:pt x="1745" y="617"/>
                </a:moveTo>
                <a:cubicBezTo>
                  <a:pt x="1752" y="617"/>
                  <a:pt x="1758" y="611"/>
                  <a:pt x="1758" y="604"/>
                </a:cubicBezTo>
                <a:cubicBezTo>
                  <a:pt x="1758" y="597"/>
                  <a:pt x="1752" y="591"/>
                  <a:pt x="1745" y="591"/>
                </a:cubicBezTo>
                <a:cubicBezTo>
                  <a:pt x="1738" y="591"/>
                  <a:pt x="1732" y="597"/>
                  <a:pt x="1732" y="604"/>
                </a:cubicBezTo>
                <a:cubicBezTo>
                  <a:pt x="1732" y="611"/>
                  <a:pt x="1738" y="617"/>
                  <a:pt x="1745" y="617"/>
                </a:cubicBezTo>
                <a:close/>
                <a:moveTo>
                  <a:pt x="1784" y="617"/>
                </a:moveTo>
                <a:cubicBezTo>
                  <a:pt x="1791" y="617"/>
                  <a:pt x="1797" y="611"/>
                  <a:pt x="1797" y="604"/>
                </a:cubicBezTo>
                <a:cubicBezTo>
                  <a:pt x="1797" y="597"/>
                  <a:pt x="1791" y="591"/>
                  <a:pt x="1784" y="591"/>
                </a:cubicBezTo>
                <a:cubicBezTo>
                  <a:pt x="1777" y="591"/>
                  <a:pt x="1772" y="597"/>
                  <a:pt x="1772" y="604"/>
                </a:cubicBezTo>
                <a:cubicBezTo>
                  <a:pt x="1772" y="611"/>
                  <a:pt x="1777" y="617"/>
                  <a:pt x="1784" y="617"/>
                </a:cubicBezTo>
                <a:close/>
                <a:moveTo>
                  <a:pt x="1824" y="617"/>
                </a:moveTo>
                <a:cubicBezTo>
                  <a:pt x="1831" y="617"/>
                  <a:pt x="1836" y="611"/>
                  <a:pt x="1836" y="604"/>
                </a:cubicBezTo>
                <a:cubicBezTo>
                  <a:pt x="1836" y="597"/>
                  <a:pt x="1831" y="591"/>
                  <a:pt x="1824" y="591"/>
                </a:cubicBezTo>
                <a:cubicBezTo>
                  <a:pt x="1817" y="591"/>
                  <a:pt x="1811" y="597"/>
                  <a:pt x="1811" y="604"/>
                </a:cubicBezTo>
                <a:cubicBezTo>
                  <a:pt x="1811" y="611"/>
                  <a:pt x="1817" y="617"/>
                  <a:pt x="1824" y="617"/>
                </a:cubicBezTo>
                <a:close/>
                <a:moveTo>
                  <a:pt x="1863" y="617"/>
                </a:moveTo>
                <a:cubicBezTo>
                  <a:pt x="1870" y="617"/>
                  <a:pt x="1876" y="611"/>
                  <a:pt x="1876" y="604"/>
                </a:cubicBezTo>
                <a:cubicBezTo>
                  <a:pt x="1876" y="597"/>
                  <a:pt x="1870" y="591"/>
                  <a:pt x="1863" y="591"/>
                </a:cubicBezTo>
                <a:cubicBezTo>
                  <a:pt x="1856" y="591"/>
                  <a:pt x="1850" y="597"/>
                  <a:pt x="1850" y="604"/>
                </a:cubicBezTo>
                <a:cubicBezTo>
                  <a:pt x="1850" y="611"/>
                  <a:pt x="1856" y="617"/>
                  <a:pt x="1863" y="617"/>
                </a:cubicBezTo>
                <a:close/>
                <a:moveTo>
                  <a:pt x="1903" y="617"/>
                </a:moveTo>
                <a:cubicBezTo>
                  <a:pt x="1910" y="617"/>
                  <a:pt x="1915" y="611"/>
                  <a:pt x="1915" y="604"/>
                </a:cubicBezTo>
                <a:cubicBezTo>
                  <a:pt x="1915" y="597"/>
                  <a:pt x="1910" y="591"/>
                  <a:pt x="1903" y="591"/>
                </a:cubicBezTo>
                <a:cubicBezTo>
                  <a:pt x="1896" y="591"/>
                  <a:pt x="1890" y="597"/>
                  <a:pt x="1890" y="604"/>
                </a:cubicBezTo>
                <a:cubicBezTo>
                  <a:pt x="1890" y="611"/>
                  <a:pt x="1896" y="617"/>
                  <a:pt x="1903" y="617"/>
                </a:cubicBezTo>
                <a:close/>
                <a:moveTo>
                  <a:pt x="1942" y="617"/>
                </a:moveTo>
                <a:cubicBezTo>
                  <a:pt x="1949" y="617"/>
                  <a:pt x="1955" y="611"/>
                  <a:pt x="1955" y="604"/>
                </a:cubicBezTo>
                <a:cubicBezTo>
                  <a:pt x="1955" y="597"/>
                  <a:pt x="1949" y="591"/>
                  <a:pt x="1942" y="591"/>
                </a:cubicBezTo>
                <a:cubicBezTo>
                  <a:pt x="1935" y="591"/>
                  <a:pt x="1929" y="597"/>
                  <a:pt x="1929" y="604"/>
                </a:cubicBezTo>
                <a:cubicBezTo>
                  <a:pt x="1929" y="611"/>
                  <a:pt x="1935" y="617"/>
                  <a:pt x="1942" y="617"/>
                </a:cubicBezTo>
                <a:close/>
                <a:moveTo>
                  <a:pt x="1981" y="617"/>
                </a:moveTo>
                <a:cubicBezTo>
                  <a:pt x="1988" y="617"/>
                  <a:pt x="1994" y="611"/>
                  <a:pt x="1994" y="604"/>
                </a:cubicBezTo>
                <a:cubicBezTo>
                  <a:pt x="1994" y="597"/>
                  <a:pt x="1988" y="591"/>
                  <a:pt x="1981" y="591"/>
                </a:cubicBezTo>
                <a:cubicBezTo>
                  <a:pt x="1974" y="591"/>
                  <a:pt x="1969" y="597"/>
                  <a:pt x="1969" y="604"/>
                </a:cubicBezTo>
                <a:cubicBezTo>
                  <a:pt x="1969" y="611"/>
                  <a:pt x="1974" y="617"/>
                  <a:pt x="1981" y="617"/>
                </a:cubicBezTo>
                <a:close/>
                <a:moveTo>
                  <a:pt x="2021" y="617"/>
                </a:moveTo>
                <a:cubicBezTo>
                  <a:pt x="2028" y="617"/>
                  <a:pt x="2034" y="611"/>
                  <a:pt x="2034" y="604"/>
                </a:cubicBezTo>
                <a:cubicBezTo>
                  <a:pt x="2034" y="597"/>
                  <a:pt x="2028" y="591"/>
                  <a:pt x="2021" y="591"/>
                </a:cubicBezTo>
                <a:cubicBezTo>
                  <a:pt x="2014" y="591"/>
                  <a:pt x="2008" y="597"/>
                  <a:pt x="2008" y="604"/>
                </a:cubicBezTo>
                <a:cubicBezTo>
                  <a:pt x="2008" y="611"/>
                  <a:pt x="2014" y="617"/>
                  <a:pt x="2021" y="617"/>
                </a:cubicBezTo>
                <a:close/>
                <a:moveTo>
                  <a:pt x="2060" y="617"/>
                </a:moveTo>
                <a:cubicBezTo>
                  <a:pt x="2067" y="617"/>
                  <a:pt x="2073" y="611"/>
                  <a:pt x="2073" y="604"/>
                </a:cubicBezTo>
                <a:cubicBezTo>
                  <a:pt x="2073" y="597"/>
                  <a:pt x="2067" y="591"/>
                  <a:pt x="2060" y="591"/>
                </a:cubicBezTo>
                <a:cubicBezTo>
                  <a:pt x="2053" y="591"/>
                  <a:pt x="2048" y="597"/>
                  <a:pt x="2048" y="604"/>
                </a:cubicBezTo>
                <a:cubicBezTo>
                  <a:pt x="2048" y="611"/>
                  <a:pt x="2053" y="617"/>
                  <a:pt x="2060" y="617"/>
                </a:cubicBezTo>
                <a:close/>
                <a:moveTo>
                  <a:pt x="2100" y="617"/>
                </a:moveTo>
                <a:cubicBezTo>
                  <a:pt x="2107" y="617"/>
                  <a:pt x="2112" y="611"/>
                  <a:pt x="2112" y="604"/>
                </a:cubicBezTo>
                <a:cubicBezTo>
                  <a:pt x="2112" y="597"/>
                  <a:pt x="2107" y="591"/>
                  <a:pt x="2100" y="591"/>
                </a:cubicBezTo>
                <a:cubicBezTo>
                  <a:pt x="2093" y="591"/>
                  <a:pt x="2087" y="597"/>
                  <a:pt x="2087" y="604"/>
                </a:cubicBezTo>
                <a:cubicBezTo>
                  <a:pt x="2087" y="611"/>
                  <a:pt x="2093" y="617"/>
                  <a:pt x="2100" y="617"/>
                </a:cubicBezTo>
                <a:close/>
                <a:moveTo>
                  <a:pt x="2139" y="617"/>
                </a:moveTo>
                <a:cubicBezTo>
                  <a:pt x="2146" y="617"/>
                  <a:pt x="2152" y="611"/>
                  <a:pt x="2152" y="604"/>
                </a:cubicBezTo>
                <a:cubicBezTo>
                  <a:pt x="2152" y="597"/>
                  <a:pt x="2146" y="591"/>
                  <a:pt x="2139" y="591"/>
                </a:cubicBezTo>
                <a:cubicBezTo>
                  <a:pt x="2132" y="591"/>
                  <a:pt x="2126" y="597"/>
                  <a:pt x="2126" y="604"/>
                </a:cubicBezTo>
                <a:cubicBezTo>
                  <a:pt x="2126" y="611"/>
                  <a:pt x="2132" y="617"/>
                  <a:pt x="2139" y="617"/>
                </a:cubicBezTo>
                <a:close/>
                <a:moveTo>
                  <a:pt x="2179" y="617"/>
                </a:moveTo>
                <a:cubicBezTo>
                  <a:pt x="2186" y="617"/>
                  <a:pt x="2191" y="611"/>
                  <a:pt x="2191" y="604"/>
                </a:cubicBezTo>
                <a:cubicBezTo>
                  <a:pt x="2191" y="597"/>
                  <a:pt x="2186" y="591"/>
                  <a:pt x="2179" y="591"/>
                </a:cubicBezTo>
                <a:cubicBezTo>
                  <a:pt x="2171" y="591"/>
                  <a:pt x="2166" y="597"/>
                  <a:pt x="2166" y="604"/>
                </a:cubicBezTo>
                <a:cubicBezTo>
                  <a:pt x="2166" y="611"/>
                  <a:pt x="2171" y="617"/>
                  <a:pt x="2179" y="617"/>
                </a:cubicBezTo>
                <a:close/>
                <a:moveTo>
                  <a:pt x="2218" y="617"/>
                </a:moveTo>
                <a:cubicBezTo>
                  <a:pt x="2225" y="617"/>
                  <a:pt x="2231" y="611"/>
                  <a:pt x="2231" y="604"/>
                </a:cubicBezTo>
                <a:cubicBezTo>
                  <a:pt x="2231" y="597"/>
                  <a:pt x="2225" y="591"/>
                  <a:pt x="2218" y="591"/>
                </a:cubicBezTo>
                <a:cubicBezTo>
                  <a:pt x="2211" y="591"/>
                  <a:pt x="2205" y="597"/>
                  <a:pt x="2205" y="604"/>
                </a:cubicBezTo>
                <a:cubicBezTo>
                  <a:pt x="2205" y="611"/>
                  <a:pt x="2211" y="617"/>
                  <a:pt x="2218" y="617"/>
                </a:cubicBezTo>
                <a:close/>
                <a:moveTo>
                  <a:pt x="2257" y="617"/>
                </a:moveTo>
                <a:cubicBezTo>
                  <a:pt x="2264" y="617"/>
                  <a:pt x="2270" y="611"/>
                  <a:pt x="2270" y="604"/>
                </a:cubicBezTo>
                <a:cubicBezTo>
                  <a:pt x="2270" y="597"/>
                  <a:pt x="2264" y="591"/>
                  <a:pt x="2257" y="591"/>
                </a:cubicBezTo>
                <a:cubicBezTo>
                  <a:pt x="2250" y="591"/>
                  <a:pt x="2245" y="597"/>
                  <a:pt x="2245" y="604"/>
                </a:cubicBezTo>
                <a:cubicBezTo>
                  <a:pt x="2245" y="611"/>
                  <a:pt x="2250" y="617"/>
                  <a:pt x="2257" y="617"/>
                </a:cubicBezTo>
                <a:close/>
                <a:moveTo>
                  <a:pt x="2297" y="617"/>
                </a:moveTo>
                <a:cubicBezTo>
                  <a:pt x="2304" y="617"/>
                  <a:pt x="2310" y="611"/>
                  <a:pt x="2310" y="604"/>
                </a:cubicBezTo>
                <a:cubicBezTo>
                  <a:pt x="2310" y="597"/>
                  <a:pt x="2304" y="591"/>
                  <a:pt x="2297" y="591"/>
                </a:cubicBezTo>
                <a:cubicBezTo>
                  <a:pt x="2290" y="591"/>
                  <a:pt x="2284" y="597"/>
                  <a:pt x="2284" y="604"/>
                </a:cubicBezTo>
                <a:cubicBezTo>
                  <a:pt x="2284" y="611"/>
                  <a:pt x="2290" y="617"/>
                  <a:pt x="2297" y="617"/>
                </a:cubicBezTo>
                <a:close/>
                <a:moveTo>
                  <a:pt x="2336" y="617"/>
                </a:moveTo>
                <a:cubicBezTo>
                  <a:pt x="2343" y="617"/>
                  <a:pt x="2349" y="611"/>
                  <a:pt x="2349" y="604"/>
                </a:cubicBezTo>
                <a:cubicBezTo>
                  <a:pt x="2349" y="597"/>
                  <a:pt x="2343" y="591"/>
                  <a:pt x="2336" y="591"/>
                </a:cubicBezTo>
                <a:cubicBezTo>
                  <a:pt x="2329" y="591"/>
                  <a:pt x="2323" y="597"/>
                  <a:pt x="2323" y="604"/>
                </a:cubicBezTo>
                <a:cubicBezTo>
                  <a:pt x="2323" y="611"/>
                  <a:pt x="2329" y="617"/>
                  <a:pt x="2336" y="617"/>
                </a:cubicBezTo>
                <a:close/>
                <a:moveTo>
                  <a:pt x="2376" y="617"/>
                </a:moveTo>
                <a:cubicBezTo>
                  <a:pt x="2383" y="617"/>
                  <a:pt x="2388" y="611"/>
                  <a:pt x="2388" y="604"/>
                </a:cubicBezTo>
                <a:cubicBezTo>
                  <a:pt x="2388" y="597"/>
                  <a:pt x="2383" y="591"/>
                  <a:pt x="2376" y="591"/>
                </a:cubicBezTo>
                <a:cubicBezTo>
                  <a:pt x="2369" y="591"/>
                  <a:pt x="2363" y="597"/>
                  <a:pt x="2363" y="604"/>
                </a:cubicBezTo>
                <a:cubicBezTo>
                  <a:pt x="2363" y="611"/>
                  <a:pt x="2369" y="617"/>
                  <a:pt x="2376" y="617"/>
                </a:cubicBezTo>
                <a:close/>
                <a:moveTo>
                  <a:pt x="2415" y="617"/>
                </a:moveTo>
                <a:cubicBezTo>
                  <a:pt x="2422" y="617"/>
                  <a:pt x="2428" y="611"/>
                  <a:pt x="2428" y="604"/>
                </a:cubicBezTo>
                <a:cubicBezTo>
                  <a:pt x="2428" y="597"/>
                  <a:pt x="2422" y="591"/>
                  <a:pt x="2415" y="591"/>
                </a:cubicBezTo>
                <a:cubicBezTo>
                  <a:pt x="2408" y="591"/>
                  <a:pt x="2402" y="597"/>
                  <a:pt x="2402" y="604"/>
                </a:cubicBezTo>
                <a:cubicBezTo>
                  <a:pt x="2402" y="611"/>
                  <a:pt x="2408" y="617"/>
                  <a:pt x="2415" y="617"/>
                </a:cubicBezTo>
                <a:close/>
                <a:moveTo>
                  <a:pt x="2455" y="617"/>
                </a:moveTo>
                <a:cubicBezTo>
                  <a:pt x="2462" y="617"/>
                  <a:pt x="2467" y="611"/>
                  <a:pt x="2467" y="604"/>
                </a:cubicBezTo>
                <a:cubicBezTo>
                  <a:pt x="2467" y="597"/>
                  <a:pt x="2462" y="591"/>
                  <a:pt x="2455" y="591"/>
                </a:cubicBezTo>
                <a:cubicBezTo>
                  <a:pt x="2447" y="591"/>
                  <a:pt x="2442" y="597"/>
                  <a:pt x="2442" y="604"/>
                </a:cubicBezTo>
                <a:cubicBezTo>
                  <a:pt x="2442" y="611"/>
                  <a:pt x="2447" y="617"/>
                  <a:pt x="2455" y="617"/>
                </a:cubicBezTo>
                <a:close/>
                <a:moveTo>
                  <a:pt x="2494" y="617"/>
                </a:moveTo>
                <a:cubicBezTo>
                  <a:pt x="2501" y="617"/>
                  <a:pt x="2507" y="611"/>
                  <a:pt x="2507" y="604"/>
                </a:cubicBezTo>
                <a:cubicBezTo>
                  <a:pt x="2507" y="597"/>
                  <a:pt x="2501" y="591"/>
                  <a:pt x="2494" y="591"/>
                </a:cubicBezTo>
                <a:cubicBezTo>
                  <a:pt x="2487" y="591"/>
                  <a:pt x="2481" y="597"/>
                  <a:pt x="2481" y="604"/>
                </a:cubicBezTo>
                <a:cubicBezTo>
                  <a:pt x="2481" y="611"/>
                  <a:pt x="2487" y="617"/>
                  <a:pt x="2494" y="617"/>
                </a:cubicBezTo>
                <a:close/>
                <a:moveTo>
                  <a:pt x="2533" y="617"/>
                </a:moveTo>
                <a:cubicBezTo>
                  <a:pt x="2540" y="617"/>
                  <a:pt x="2546" y="611"/>
                  <a:pt x="2546" y="604"/>
                </a:cubicBezTo>
                <a:cubicBezTo>
                  <a:pt x="2546" y="597"/>
                  <a:pt x="2540" y="591"/>
                  <a:pt x="2533" y="591"/>
                </a:cubicBezTo>
                <a:cubicBezTo>
                  <a:pt x="2526" y="591"/>
                  <a:pt x="2521" y="597"/>
                  <a:pt x="2521" y="604"/>
                </a:cubicBezTo>
                <a:cubicBezTo>
                  <a:pt x="2521" y="611"/>
                  <a:pt x="2526" y="617"/>
                  <a:pt x="2533" y="617"/>
                </a:cubicBezTo>
                <a:close/>
                <a:moveTo>
                  <a:pt x="2573" y="617"/>
                </a:moveTo>
                <a:cubicBezTo>
                  <a:pt x="2580" y="617"/>
                  <a:pt x="2586" y="611"/>
                  <a:pt x="2586" y="604"/>
                </a:cubicBezTo>
                <a:cubicBezTo>
                  <a:pt x="2586" y="597"/>
                  <a:pt x="2580" y="591"/>
                  <a:pt x="2573" y="591"/>
                </a:cubicBezTo>
                <a:cubicBezTo>
                  <a:pt x="2566" y="591"/>
                  <a:pt x="2560" y="597"/>
                  <a:pt x="2560" y="604"/>
                </a:cubicBezTo>
                <a:cubicBezTo>
                  <a:pt x="2560" y="611"/>
                  <a:pt x="2566" y="617"/>
                  <a:pt x="2573" y="617"/>
                </a:cubicBezTo>
                <a:close/>
                <a:moveTo>
                  <a:pt x="2612" y="617"/>
                </a:moveTo>
                <a:cubicBezTo>
                  <a:pt x="2619" y="617"/>
                  <a:pt x="2625" y="611"/>
                  <a:pt x="2625" y="604"/>
                </a:cubicBezTo>
                <a:cubicBezTo>
                  <a:pt x="2625" y="597"/>
                  <a:pt x="2619" y="591"/>
                  <a:pt x="2612" y="591"/>
                </a:cubicBezTo>
                <a:cubicBezTo>
                  <a:pt x="2605" y="591"/>
                  <a:pt x="2599" y="597"/>
                  <a:pt x="2599" y="604"/>
                </a:cubicBezTo>
                <a:cubicBezTo>
                  <a:pt x="2599" y="611"/>
                  <a:pt x="2605" y="617"/>
                  <a:pt x="2612" y="617"/>
                </a:cubicBezTo>
                <a:close/>
                <a:moveTo>
                  <a:pt x="2652" y="617"/>
                </a:moveTo>
                <a:cubicBezTo>
                  <a:pt x="2659" y="617"/>
                  <a:pt x="2664" y="611"/>
                  <a:pt x="2664" y="604"/>
                </a:cubicBezTo>
                <a:cubicBezTo>
                  <a:pt x="2664" y="597"/>
                  <a:pt x="2659" y="591"/>
                  <a:pt x="2652" y="591"/>
                </a:cubicBezTo>
                <a:cubicBezTo>
                  <a:pt x="2645" y="591"/>
                  <a:pt x="2639" y="597"/>
                  <a:pt x="2639" y="604"/>
                </a:cubicBezTo>
                <a:cubicBezTo>
                  <a:pt x="2639" y="611"/>
                  <a:pt x="2645" y="617"/>
                  <a:pt x="2652" y="617"/>
                </a:cubicBezTo>
                <a:close/>
                <a:moveTo>
                  <a:pt x="2691" y="617"/>
                </a:moveTo>
                <a:cubicBezTo>
                  <a:pt x="2698" y="617"/>
                  <a:pt x="2704" y="611"/>
                  <a:pt x="2704" y="604"/>
                </a:cubicBezTo>
                <a:cubicBezTo>
                  <a:pt x="2704" y="597"/>
                  <a:pt x="2698" y="591"/>
                  <a:pt x="2691" y="591"/>
                </a:cubicBezTo>
                <a:cubicBezTo>
                  <a:pt x="2684" y="591"/>
                  <a:pt x="2678" y="597"/>
                  <a:pt x="2678" y="604"/>
                </a:cubicBezTo>
                <a:cubicBezTo>
                  <a:pt x="2678" y="611"/>
                  <a:pt x="2684" y="617"/>
                  <a:pt x="2691" y="617"/>
                </a:cubicBezTo>
                <a:close/>
                <a:moveTo>
                  <a:pt x="2730" y="617"/>
                </a:moveTo>
                <a:cubicBezTo>
                  <a:pt x="2738" y="617"/>
                  <a:pt x="2743" y="611"/>
                  <a:pt x="2743" y="604"/>
                </a:cubicBezTo>
                <a:cubicBezTo>
                  <a:pt x="2743" y="597"/>
                  <a:pt x="2738" y="591"/>
                  <a:pt x="2730" y="591"/>
                </a:cubicBezTo>
                <a:cubicBezTo>
                  <a:pt x="2723" y="591"/>
                  <a:pt x="2718" y="597"/>
                  <a:pt x="2718" y="604"/>
                </a:cubicBezTo>
                <a:cubicBezTo>
                  <a:pt x="2718" y="611"/>
                  <a:pt x="2723" y="617"/>
                  <a:pt x="2730" y="617"/>
                </a:cubicBezTo>
                <a:close/>
                <a:moveTo>
                  <a:pt x="2770" y="617"/>
                </a:moveTo>
                <a:cubicBezTo>
                  <a:pt x="2777" y="617"/>
                  <a:pt x="2783" y="611"/>
                  <a:pt x="2783" y="604"/>
                </a:cubicBezTo>
                <a:cubicBezTo>
                  <a:pt x="2783" y="597"/>
                  <a:pt x="2777" y="591"/>
                  <a:pt x="2770" y="591"/>
                </a:cubicBezTo>
                <a:cubicBezTo>
                  <a:pt x="2763" y="591"/>
                  <a:pt x="2757" y="597"/>
                  <a:pt x="2757" y="604"/>
                </a:cubicBezTo>
                <a:cubicBezTo>
                  <a:pt x="2757" y="611"/>
                  <a:pt x="2763" y="617"/>
                  <a:pt x="2770" y="617"/>
                </a:cubicBezTo>
                <a:close/>
                <a:moveTo>
                  <a:pt x="2809" y="617"/>
                </a:moveTo>
                <a:cubicBezTo>
                  <a:pt x="2816" y="617"/>
                  <a:pt x="2822" y="611"/>
                  <a:pt x="2822" y="604"/>
                </a:cubicBezTo>
                <a:cubicBezTo>
                  <a:pt x="2822" y="597"/>
                  <a:pt x="2816" y="591"/>
                  <a:pt x="2809" y="591"/>
                </a:cubicBezTo>
                <a:cubicBezTo>
                  <a:pt x="2802" y="591"/>
                  <a:pt x="2797" y="597"/>
                  <a:pt x="2797" y="604"/>
                </a:cubicBezTo>
                <a:cubicBezTo>
                  <a:pt x="2797" y="611"/>
                  <a:pt x="2802" y="617"/>
                  <a:pt x="2809" y="617"/>
                </a:cubicBezTo>
                <a:close/>
                <a:moveTo>
                  <a:pt x="2849" y="617"/>
                </a:moveTo>
                <a:cubicBezTo>
                  <a:pt x="2856" y="617"/>
                  <a:pt x="2861" y="611"/>
                  <a:pt x="2861" y="604"/>
                </a:cubicBezTo>
                <a:cubicBezTo>
                  <a:pt x="2861" y="597"/>
                  <a:pt x="2856" y="591"/>
                  <a:pt x="2849" y="591"/>
                </a:cubicBezTo>
                <a:cubicBezTo>
                  <a:pt x="2842" y="591"/>
                  <a:pt x="2836" y="597"/>
                  <a:pt x="2836" y="604"/>
                </a:cubicBezTo>
                <a:cubicBezTo>
                  <a:pt x="2836" y="611"/>
                  <a:pt x="2842" y="617"/>
                  <a:pt x="2849" y="617"/>
                </a:cubicBezTo>
                <a:close/>
                <a:moveTo>
                  <a:pt x="2888" y="617"/>
                </a:moveTo>
                <a:cubicBezTo>
                  <a:pt x="2895" y="617"/>
                  <a:pt x="2901" y="611"/>
                  <a:pt x="2901" y="604"/>
                </a:cubicBezTo>
                <a:cubicBezTo>
                  <a:pt x="2901" y="597"/>
                  <a:pt x="2895" y="591"/>
                  <a:pt x="2888" y="591"/>
                </a:cubicBezTo>
                <a:cubicBezTo>
                  <a:pt x="2881" y="591"/>
                  <a:pt x="2875" y="597"/>
                  <a:pt x="2875" y="604"/>
                </a:cubicBezTo>
                <a:cubicBezTo>
                  <a:pt x="2875" y="611"/>
                  <a:pt x="2881" y="617"/>
                  <a:pt x="2888" y="617"/>
                </a:cubicBezTo>
                <a:close/>
                <a:moveTo>
                  <a:pt x="2928" y="617"/>
                </a:moveTo>
                <a:cubicBezTo>
                  <a:pt x="2935" y="617"/>
                  <a:pt x="2940" y="611"/>
                  <a:pt x="2940" y="604"/>
                </a:cubicBezTo>
                <a:cubicBezTo>
                  <a:pt x="2940" y="597"/>
                  <a:pt x="2935" y="591"/>
                  <a:pt x="2928" y="591"/>
                </a:cubicBezTo>
                <a:cubicBezTo>
                  <a:pt x="2921" y="591"/>
                  <a:pt x="2915" y="597"/>
                  <a:pt x="2915" y="604"/>
                </a:cubicBezTo>
                <a:cubicBezTo>
                  <a:pt x="2915" y="611"/>
                  <a:pt x="2921" y="617"/>
                  <a:pt x="2928" y="617"/>
                </a:cubicBezTo>
                <a:close/>
                <a:moveTo>
                  <a:pt x="2967" y="617"/>
                </a:moveTo>
                <a:cubicBezTo>
                  <a:pt x="2974" y="617"/>
                  <a:pt x="2980" y="611"/>
                  <a:pt x="2980" y="604"/>
                </a:cubicBezTo>
                <a:cubicBezTo>
                  <a:pt x="2980" y="597"/>
                  <a:pt x="2974" y="591"/>
                  <a:pt x="2967" y="591"/>
                </a:cubicBezTo>
                <a:cubicBezTo>
                  <a:pt x="2960" y="591"/>
                  <a:pt x="2954" y="597"/>
                  <a:pt x="2954" y="604"/>
                </a:cubicBezTo>
                <a:cubicBezTo>
                  <a:pt x="2954" y="611"/>
                  <a:pt x="2960" y="617"/>
                  <a:pt x="2967" y="617"/>
                </a:cubicBezTo>
                <a:close/>
                <a:moveTo>
                  <a:pt x="3006" y="617"/>
                </a:moveTo>
                <a:cubicBezTo>
                  <a:pt x="3013" y="617"/>
                  <a:pt x="3019" y="611"/>
                  <a:pt x="3019" y="604"/>
                </a:cubicBezTo>
                <a:cubicBezTo>
                  <a:pt x="3019" y="597"/>
                  <a:pt x="3013" y="591"/>
                  <a:pt x="3006" y="591"/>
                </a:cubicBezTo>
                <a:cubicBezTo>
                  <a:pt x="2999" y="591"/>
                  <a:pt x="2994" y="597"/>
                  <a:pt x="2994" y="604"/>
                </a:cubicBezTo>
                <a:cubicBezTo>
                  <a:pt x="2994" y="611"/>
                  <a:pt x="2999" y="617"/>
                  <a:pt x="3006" y="617"/>
                </a:cubicBezTo>
                <a:close/>
                <a:moveTo>
                  <a:pt x="3046" y="617"/>
                </a:moveTo>
                <a:cubicBezTo>
                  <a:pt x="3053" y="617"/>
                  <a:pt x="3059" y="611"/>
                  <a:pt x="3059" y="604"/>
                </a:cubicBezTo>
                <a:cubicBezTo>
                  <a:pt x="3059" y="597"/>
                  <a:pt x="3053" y="591"/>
                  <a:pt x="3046" y="591"/>
                </a:cubicBezTo>
                <a:cubicBezTo>
                  <a:pt x="3039" y="591"/>
                  <a:pt x="3033" y="597"/>
                  <a:pt x="3033" y="604"/>
                </a:cubicBezTo>
                <a:cubicBezTo>
                  <a:pt x="3033" y="611"/>
                  <a:pt x="3039" y="617"/>
                  <a:pt x="3046" y="617"/>
                </a:cubicBezTo>
                <a:close/>
                <a:moveTo>
                  <a:pt x="3085" y="617"/>
                </a:moveTo>
                <a:cubicBezTo>
                  <a:pt x="3092" y="617"/>
                  <a:pt x="3098" y="611"/>
                  <a:pt x="3098" y="604"/>
                </a:cubicBezTo>
                <a:cubicBezTo>
                  <a:pt x="3098" y="597"/>
                  <a:pt x="3092" y="591"/>
                  <a:pt x="3085" y="591"/>
                </a:cubicBezTo>
                <a:cubicBezTo>
                  <a:pt x="3078" y="591"/>
                  <a:pt x="3073" y="597"/>
                  <a:pt x="3073" y="604"/>
                </a:cubicBezTo>
                <a:cubicBezTo>
                  <a:pt x="3073" y="611"/>
                  <a:pt x="3078" y="617"/>
                  <a:pt x="3085" y="617"/>
                </a:cubicBezTo>
                <a:close/>
                <a:moveTo>
                  <a:pt x="444" y="656"/>
                </a:moveTo>
                <a:cubicBezTo>
                  <a:pt x="451" y="656"/>
                  <a:pt x="457" y="651"/>
                  <a:pt x="457" y="643"/>
                </a:cubicBezTo>
                <a:cubicBezTo>
                  <a:pt x="457" y="636"/>
                  <a:pt x="451" y="631"/>
                  <a:pt x="444" y="631"/>
                </a:cubicBezTo>
                <a:cubicBezTo>
                  <a:pt x="437" y="631"/>
                  <a:pt x="431" y="636"/>
                  <a:pt x="431" y="643"/>
                </a:cubicBezTo>
                <a:cubicBezTo>
                  <a:pt x="431" y="651"/>
                  <a:pt x="437" y="656"/>
                  <a:pt x="444" y="656"/>
                </a:cubicBezTo>
                <a:close/>
                <a:moveTo>
                  <a:pt x="483" y="656"/>
                </a:moveTo>
                <a:cubicBezTo>
                  <a:pt x="490" y="656"/>
                  <a:pt x="496" y="651"/>
                  <a:pt x="496" y="643"/>
                </a:cubicBezTo>
                <a:cubicBezTo>
                  <a:pt x="496" y="636"/>
                  <a:pt x="490" y="631"/>
                  <a:pt x="483" y="631"/>
                </a:cubicBezTo>
                <a:cubicBezTo>
                  <a:pt x="476" y="631"/>
                  <a:pt x="471" y="636"/>
                  <a:pt x="471" y="643"/>
                </a:cubicBezTo>
                <a:cubicBezTo>
                  <a:pt x="471" y="651"/>
                  <a:pt x="476" y="656"/>
                  <a:pt x="483" y="656"/>
                </a:cubicBezTo>
                <a:close/>
                <a:moveTo>
                  <a:pt x="523" y="656"/>
                </a:moveTo>
                <a:cubicBezTo>
                  <a:pt x="530" y="656"/>
                  <a:pt x="535" y="651"/>
                  <a:pt x="535" y="643"/>
                </a:cubicBezTo>
                <a:cubicBezTo>
                  <a:pt x="535" y="636"/>
                  <a:pt x="530" y="631"/>
                  <a:pt x="523" y="631"/>
                </a:cubicBezTo>
                <a:cubicBezTo>
                  <a:pt x="516" y="631"/>
                  <a:pt x="510" y="636"/>
                  <a:pt x="510" y="643"/>
                </a:cubicBezTo>
                <a:cubicBezTo>
                  <a:pt x="510" y="651"/>
                  <a:pt x="516" y="656"/>
                  <a:pt x="523" y="656"/>
                </a:cubicBezTo>
                <a:close/>
                <a:moveTo>
                  <a:pt x="562" y="656"/>
                </a:moveTo>
                <a:cubicBezTo>
                  <a:pt x="569" y="656"/>
                  <a:pt x="575" y="651"/>
                  <a:pt x="575" y="643"/>
                </a:cubicBezTo>
                <a:cubicBezTo>
                  <a:pt x="575" y="636"/>
                  <a:pt x="569" y="631"/>
                  <a:pt x="562" y="631"/>
                </a:cubicBezTo>
                <a:cubicBezTo>
                  <a:pt x="555" y="631"/>
                  <a:pt x="549" y="636"/>
                  <a:pt x="549" y="643"/>
                </a:cubicBezTo>
                <a:cubicBezTo>
                  <a:pt x="549" y="651"/>
                  <a:pt x="555" y="656"/>
                  <a:pt x="562" y="656"/>
                </a:cubicBezTo>
                <a:close/>
                <a:moveTo>
                  <a:pt x="602" y="656"/>
                </a:moveTo>
                <a:cubicBezTo>
                  <a:pt x="609" y="656"/>
                  <a:pt x="614" y="651"/>
                  <a:pt x="614" y="643"/>
                </a:cubicBezTo>
                <a:cubicBezTo>
                  <a:pt x="614" y="636"/>
                  <a:pt x="609" y="631"/>
                  <a:pt x="602" y="631"/>
                </a:cubicBezTo>
                <a:cubicBezTo>
                  <a:pt x="595" y="631"/>
                  <a:pt x="589" y="636"/>
                  <a:pt x="589" y="643"/>
                </a:cubicBezTo>
                <a:cubicBezTo>
                  <a:pt x="589" y="651"/>
                  <a:pt x="595" y="656"/>
                  <a:pt x="602" y="656"/>
                </a:cubicBezTo>
                <a:close/>
                <a:moveTo>
                  <a:pt x="641" y="656"/>
                </a:moveTo>
                <a:cubicBezTo>
                  <a:pt x="648" y="656"/>
                  <a:pt x="654" y="651"/>
                  <a:pt x="654" y="643"/>
                </a:cubicBezTo>
                <a:cubicBezTo>
                  <a:pt x="654" y="636"/>
                  <a:pt x="648" y="631"/>
                  <a:pt x="641" y="631"/>
                </a:cubicBezTo>
                <a:cubicBezTo>
                  <a:pt x="634" y="631"/>
                  <a:pt x="628" y="636"/>
                  <a:pt x="628" y="643"/>
                </a:cubicBezTo>
                <a:cubicBezTo>
                  <a:pt x="628" y="651"/>
                  <a:pt x="634" y="656"/>
                  <a:pt x="641" y="656"/>
                </a:cubicBezTo>
                <a:close/>
                <a:moveTo>
                  <a:pt x="680" y="656"/>
                </a:moveTo>
                <a:cubicBezTo>
                  <a:pt x="687" y="656"/>
                  <a:pt x="693" y="651"/>
                  <a:pt x="693" y="643"/>
                </a:cubicBezTo>
                <a:cubicBezTo>
                  <a:pt x="693" y="636"/>
                  <a:pt x="687" y="631"/>
                  <a:pt x="680" y="631"/>
                </a:cubicBezTo>
                <a:cubicBezTo>
                  <a:pt x="673" y="631"/>
                  <a:pt x="668" y="636"/>
                  <a:pt x="668" y="643"/>
                </a:cubicBezTo>
                <a:cubicBezTo>
                  <a:pt x="668" y="651"/>
                  <a:pt x="673" y="656"/>
                  <a:pt x="680" y="656"/>
                </a:cubicBezTo>
                <a:close/>
                <a:moveTo>
                  <a:pt x="720" y="656"/>
                </a:moveTo>
                <a:cubicBezTo>
                  <a:pt x="727" y="656"/>
                  <a:pt x="733" y="651"/>
                  <a:pt x="733" y="643"/>
                </a:cubicBezTo>
                <a:cubicBezTo>
                  <a:pt x="733" y="636"/>
                  <a:pt x="727" y="631"/>
                  <a:pt x="720" y="631"/>
                </a:cubicBezTo>
                <a:cubicBezTo>
                  <a:pt x="713" y="631"/>
                  <a:pt x="707" y="636"/>
                  <a:pt x="707" y="643"/>
                </a:cubicBezTo>
                <a:cubicBezTo>
                  <a:pt x="707" y="651"/>
                  <a:pt x="713" y="656"/>
                  <a:pt x="720" y="656"/>
                </a:cubicBezTo>
                <a:close/>
                <a:moveTo>
                  <a:pt x="759" y="656"/>
                </a:moveTo>
                <a:cubicBezTo>
                  <a:pt x="766" y="656"/>
                  <a:pt x="772" y="651"/>
                  <a:pt x="772" y="643"/>
                </a:cubicBezTo>
                <a:cubicBezTo>
                  <a:pt x="772" y="636"/>
                  <a:pt x="766" y="631"/>
                  <a:pt x="759" y="631"/>
                </a:cubicBezTo>
                <a:cubicBezTo>
                  <a:pt x="752" y="631"/>
                  <a:pt x="747" y="636"/>
                  <a:pt x="747" y="643"/>
                </a:cubicBezTo>
                <a:cubicBezTo>
                  <a:pt x="747" y="651"/>
                  <a:pt x="752" y="656"/>
                  <a:pt x="759" y="656"/>
                </a:cubicBezTo>
                <a:close/>
                <a:moveTo>
                  <a:pt x="799" y="656"/>
                </a:moveTo>
                <a:cubicBezTo>
                  <a:pt x="806" y="656"/>
                  <a:pt x="811" y="651"/>
                  <a:pt x="811" y="643"/>
                </a:cubicBezTo>
                <a:cubicBezTo>
                  <a:pt x="811" y="636"/>
                  <a:pt x="806" y="631"/>
                  <a:pt x="799" y="631"/>
                </a:cubicBezTo>
                <a:cubicBezTo>
                  <a:pt x="792" y="631"/>
                  <a:pt x="786" y="636"/>
                  <a:pt x="786" y="643"/>
                </a:cubicBezTo>
                <a:cubicBezTo>
                  <a:pt x="786" y="651"/>
                  <a:pt x="792" y="656"/>
                  <a:pt x="799" y="656"/>
                </a:cubicBezTo>
                <a:close/>
                <a:moveTo>
                  <a:pt x="838" y="656"/>
                </a:moveTo>
                <a:cubicBezTo>
                  <a:pt x="845" y="656"/>
                  <a:pt x="851" y="651"/>
                  <a:pt x="851" y="643"/>
                </a:cubicBezTo>
                <a:cubicBezTo>
                  <a:pt x="851" y="636"/>
                  <a:pt x="845" y="631"/>
                  <a:pt x="838" y="631"/>
                </a:cubicBezTo>
                <a:cubicBezTo>
                  <a:pt x="831" y="631"/>
                  <a:pt x="825" y="636"/>
                  <a:pt x="825" y="643"/>
                </a:cubicBezTo>
                <a:cubicBezTo>
                  <a:pt x="825" y="651"/>
                  <a:pt x="831" y="656"/>
                  <a:pt x="838" y="656"/>
                </a:cubicBezTo>
                <a:close/>
                <a:moveTo>
                  <a:pt x="917" y="656"/>
                </a:moveTo>
                <a:cubicBezTo>
                  <a:pt x="924" y="656"/>
                  <a:pt x="930" y="651"/>
                  <a:pt x="930" y="643"/>
                </a:cubicBezTo>
                <a:cubicBezTo>
                  <a:pt x="930" y="636"/>
                  <a:pt x="924" y="631"/>
                  <a:pt x="917" y="631"/>
                </a:cubicBezTo>
                <a:cubicBezTo>
                  <a:pt x="910" y="631"/>
                  <a:pt x="904" y="636"/>
                  <a:pt x="904" y="643"/>
                </a:cubicBezTo>
                <a:cubicBezTo>
                  <a:pt x="904" y="651"/>
                  <a:pt x="910" y="656"/>
                  <a:pt x="917" y="656"/>
                </a:cubicBezTo>
                <a:close/>
                <a:moveTo>
                  <a:pt x="956" y="656"/>
                </a:moveTo>
                <a:cubicBezTo>
                  <a:pt x="963" y="656"/>
                  <a:pt x="969" y="651"/>
                  <a:pt x="969" y="643"/>
                </a:cubicBezTo>
                <a:cubicBezTo>
                  <a:pt x="969" y="636"/>
                  <a:pt x="963" y="631"/>
                  <a:pt x="956" y="631"/>
                </a:cubicBezTo>
                <a:cubicBezTo>
                  <a:pt x="949" y="631"/>
                  <a:pt x="944" y="636"/>
                  <a:pt x="944" y="643"/>
                </a:cubicBezTo>
                <a:cubicBezTo>
                  <a:pt x="944" y="651"/>
                  <a:pt x="949" y="656"/>
                  <a:pt x="956" y="656"/>
                </a:cubicBezTo>
                <a:close/>
                <a:moveTo>
                  <a:pt x="996" y="656"/>
                </a:moveTo>
                <a:cubicBezTo>
                  <a:pt x="1003" y="656"/>
                  <a:pt x="1009" y="651"/>
                  <a:pt x="1009" y="643"/>
                </a:cubicBezTo>
                <a:cubicBezTo>
                  <a:pt x="1009" y="636"/>
                  <a:pt x="1003" y="631"/>
                  <a:pt x="996" y="631"/>
                </a:cubicBezTo>
                <a:cubicBezTo>
                  <a:pt x="989" y="631"/>
                  <a:pt x="983" y="636"/>
                  <a:pt x="983" y="643"/>
                </a:cubicBezTo>
                <a:cubicBezTo>
                  <a:pt x="983" y="651"/>
                  <a:pt x="989" y="656"/>
                  <a:pt x="996" y="656"/>
                </a:cubicBezTo>
                <a:close/>
                <a:moveTo>
                  <a:pt x="1035" y="656"/>
                </a:moveTo>
                <a:cubicBezTo>
                  <a:pt x="1042" y="656"/>
                  <a:pt x="1048" y="651"/>
                  <a:pt x="1048" y="643"/>
                </a:cubicBezTo>
                <a:cubicBezTo>
                  <a:pt x="1048" y="636"/>
                  <a:pt x="1042" y="631"/>
                  <a:pt x="1035" y="631"/>
                </a:cubicBezTo>
                <a:cubicBezTo>
                  <a:pt x="1028" y="631"/>
                  <a:pt x="1022" y="636"/>
                  <a:pt x="1022" y="643"/>
                </a:cubicBezTo>
                <a:cubicBezTo>
                  <a:pt x="1022" y="651"/>
                  <a:pt x="1028" y="656"/>
                  <a:pt x="1035" y="656"/>
                </a:cubicBezTo>
                <a:close/>
                <a:moveTo>
                  <a:pt x="1705" y="656"/>
                </a:moveTo>
                <a:cubicBezTo>
                  <a:pt x="1712" y="656"/>
                  <a:pt x="1718" y="651"/>
                  <a:pt x="1718" y="643"/>
                </a:cubicBezTo>
                <a:cubicBezTo>
                  <a:pt x="1718" y="636"/>
                  <a:pt x="1712" y="631"/>
                  <a:pt x="1705" y="631"/>
                </a:cubicBezTo>
                <a:cubicBezTo>
                  <a:pt x="1698" y="631"/>
                  <a:pt x="1693" y="636"/>
                  <a:pt x="1693" y="643"/>
                </a:cubicBezTo>
                <a:cubicBezTo>
                  <a:pt x="1693" y="651"/>
                  <a:pt x="1698" y="656"/>
                  <a:pt x="1705" y="656"/>
                </a:cubicBezTo>
                <a:close/>
                <a:moveTo>
                  <a:pt x="1745" y="656"/>
                </a:moveTo>
                <a:cubicBezTo>
                  <a:pt x="1752" y="656"/>
                  <a:pt x="1758" y="651"/>
                  <a:pt x="1758" y="643"/>
                </a:cubicBezTo>
                <a:cubicBezTo>
                  <a:pt x="1758" y="636"/>
                  <a:pt x="1752" y="631"/>
                  <a:pt x="1745" y="631"/>
                </a:cubicBezTo>
                <a:cubicBezTo>
                  <a:pt x="1738" y="631"/>
                  <a:pt x="1732" y="636"/>
                  <a:pt x="1732" y="643"/>
                </a:cubicBezTo>
                <a:cubicBezTo>
                  <a:pt x="1732" y="651"/>
                  <a:pt x="1738" y="656"/>
                  <a:pt x="1745" y="656"/>
                </a:cubicBezTo>
                <a:close/>
                <a:moveTo>
                  <a:pt x="1784" y="656"/>
                </a:moveTo>
                <a:cubicBezTo>
                  <a:pt x="1791" y="656"/>
                  <a:pt x="1797" y="651"/>
                  <a:pt x="1797" y="643"/>
                </a:cubicBezTo>
                <a:cubicBezTo>
                  <a:pt x="1797" y="636"/>
                  <a:pt x="1791" y="631"/>
                  <a:pt x="1784" y="631"/>
                </a:cubicBezTo>
                <a:cubicBezTo>
                  <a:pt x="1777" y="631"/>
                  <a:pt x="1772" y="636"/>
                  <a:pt x="1772" y="643"/>
                </a:cubicBezTo>
                <a:cubicBezTo>
                  <a:pt x="1772" y="651"/>
                  <a:pt x="1777" y="656"/>
                  <a:pt x="1784" y="656"/>
                </a:cubicBezTo>
                <a:close/>
                <a:moveTo>
                  <a:pt x="1863" y="656"/>
                </a:moveTo>
                <a:cubicBezTo>
                  <a:pt x="1870" y="656"/>
                  <a:pt x="1876" y="651"/>
                  <a:pt x="1876" y="643"/>
                </a:cubicBezTo>
                <a:cubicBezTo>
                  <a:pt x="1876" y="636"/>
                  <a:pt x="1870" y="631"/>
                  <a:pt x="1863" y="631"/>
                </a:cubicBezTo>
                <a:cubicBezTo>
                  <a:pt x="1856" y="631"/>
                  <a:pt x="1850" y="636"/>
                  <a:pt x="1850" y="643"/>
                </a:cubicBezTo>
                <a:cubicBezTo>
                  <a:pt x="1850" y="651"/>
                  <a:pt x="1856" y="656"/>
                  <a:pt x="1863" y="656"/>
                </a:cubicBezTo>
                <a:close/>
                <a:moveTo>
                  <a:pt x="1903" y="656"/>
                </a:moveTo>
                <a:cubicBezTo>
                  <a:pt x="1910" y="656"/>
                  <a:pt x="1915" y="651"/>
                  <a:pt x="1915" y="643"/>
                </a:cubicBezTo>
                <a:cubicBezTo>
                  <a:pt x="1915" y="636"/>
                  <a:pt x="1910" y="631"/>
                  <a:pt x="1903" y="631"/>
                </a:cubicBezTo>
                <a:cubicBezTo>
                  <a:pt x="1896" y="631"/>
                  <a:pt x="1890" y="636"/>
                  <a:pt x="1890" y="643"/>
                </a:cubicBezTo>
                <a:cubicBezTo>
                  <a:pt x="1890" y="651"/>
                  <a:pt x="1896" y="656"/>
                  <a:pt x="1903" y="656"/>
                </a:cubicBezTo>
                <a:close/>
                <a:moveTo>
                  <a:pt x="1942" y="656"/>
                </a:moveTo>
                <a:cubicBezTo>
                  <a:pt x="1949" y="656"/>
                  <a:pt x="1955" y="651"/>
                  <a:pt x="1955" y="643"/>
                </a:cubicBezTo>
                <a:cubicBezTo>
                  <a:pt x="1955" y="636"/>
                  <a:pt x="1949" y="631"/>
                  <a:pt x="1942" y="631"/>
                </a:cubicBezTo>
                <a:cubicBezTo>
                  <a:pt x="1935" y="631"/>
                  <a:pt x="1929" y="636"/>
                  <a:pt x="1929" y="643"/>
                </a:cubicBezTo>
                <a:cubicBezTo>
                  <a:pt x="1929" y="651"/>
                  <a:pt x="1935" y="656"/>
                  <a:pt x="1942" y="656"/>
                </a:cubicBezTo>
                <a:close/>
                <a:moveTo>
                  <a:pt x="1994" y="643"/>
                </a:moveTo>
                <a:cubicBezTo>
                  <a:pt x="1994" y="636"/>
                  <a:pt x="1988" y="631"/>
                  <a:pt x="1981" y="631"/>
                </a:cubicBezTo>
                <a:cubicBezTo>
                  <a:pt x="1974" y="631"/>
                  <a:pt x="1969" y="636"/>
                  <a:pt x="1969" y="643"/>
                </a:cubicBezTo>
                <a:cubicBezTo>
                  <a:pt x="1969" y="650"/>
                  <a:pt x="1974" y="656"/>
                  <a:pt x="1981" y="656"/>
                </a:cubicBezTo>
                <a:cubicBezTo>
                  <a:pt x="1988" y="656"/>
                  <a:pt x="1994" y="650"/>
                  <a:pt x="1994" y="643"/>
                </a:cubicBezTo>
                <a:close/>
                <a:moveTo>
                  <a:pt x="2100" y="656"/>
                </a:moveTo>
                <a:cubicBezTo>
                  <a:pt x="2107" y="656"/>
                  <a:pt x="2112" y="651"/>
                  <a:pt x="2112" y="643"/>
                </a:cubicBezTo>
                <a:cubicBezTo>
                  <a:pt x="2112" y="636"/>
                  <a:pt x="2107" y="631"/>
                  <a:pt x="2100" y="631"/>
                </a:cubicBezTo>
                <a:cubicBezTo>
                  <a:pt x="2093" y="631"/>
                  <a:pt x="2087" y="636"/>
                  <a:pt x="2087" y="643"/>
                </a:cubicBezTo>
                <a:cubicBezTo>
                  <a:pt x="2087" y="651"/>
                  <a:pt x="2093" y="656"/>
                  <a:pt x="2100" y="656"/>
                </a:cubicBezTo>
                <a:close/>
                <a:moveTo>
                  <a:pt x="2139" y="656"/>
                </a:moveTo>
                <a:cubicBezTo>
                  <a:pt x="2146" y="656"/>
                  <a:pt x="2152" y="651"/>
                  <a:pt x="2152" y="643"/>
                </a:cubicBezTo>
                <a:cubicBezTo>
                  <a:pt x="2152" y="636"/>
                  <a:pt x="2146" y="631"/>
                  <a:pt x="2139" y="631"/>
                </a:cubicBezTo>
                <a:cubicBezTo>
                  <a:pt x="2132" y="631"/>
                  <a:pt x="2126" y="636"/>
                  <a:pt x="2126" y="643"/>
                </a:cubicBezTo>
                <a:cubicBezTo>
                  <a:pt x="2126" y="651"/>
                  <a:pt x="2132" y="656"/>
                  <a:pt x="2139" y="656"/>
                </a:cubicBezTo>
                <a:close/>
                <a:moveTo>
                  <a:pt x="2218" y="631"/>
                </a:moveTo>
                <a:cubicBezTo>
                  <a:pt x="2211" y="631"/>
                  <a:pt x="2205" y="636"/>
                  <a:pt x="2205" y="643"/>
                </a:cubicBezTo>
                <a:cubicBezTo>
                  <a:pt x="2205" y="650"/>
                  <a:pt x="2211" y="656"/>
                  <a:pt x="2218" y="656"/>
                </a:cubicBezTo>
                <a:cubicBezTo>
                  <a:pt x="2225" y="656"/>
                  <a:pt x="2231" y="650"/>
                  <a:pt x="2231" y="643"/>
                </a:cubicBezTo>
                <a:cubicBezTo>
                  <a:pt x="2231" y="636"/>
                  <a:pt x="2225" y="631"/>
                  <a:pt x="2218" y="631"/>
                </a:cubicBezTo>
                <a:close/>
                <a:moveTo>
                  <a:pt x="2257" y="656"/>
                </a:moveTo>
                <a:cubicBezTo>
                  <a:pt x="2264" y="656"/>
                  <a:pt x="2270" y="651"/>
                  <a:pt x="2270" y="643"/>
                </a:cubicBezTo>
                <a:cubicBezTo>
                  <a:pt x="2270" y="636"/>
                  <a:pt x="2264" y="631"/>
                  <a:pt x="2257" y="631"/>
                </a:cubicBezTo>
                <a:cubicBezTo>
                  <a:pt x="2250" y="631"/>
                  <a:pt x="2245" y="636"/>
                  <a:pt x="2245" y="643"/>
                </a:cubicBezTo>
                <a:cubicBezTo>
                  <a:pt x="2245" y="651"/>
                  <a:pt x="2250" y="656"/>
                  <a:pt x="2257" y="656"/>
                </a:cubicBezTo>
                <a:close/>
                <a:moveTo>
                  <a:pt x="2297" y="631"/>
                </a:moveTo>
                <a:cubicBezTo>
                  <a:pt x="2290" y="631"/>
                  <a:pt x="2284" y="636"/>
                  <a:pt x="2284" y="643"/>
                </a:cubicBezTo>
                <a:cubicBezTo>
                  <a:pt x="2284" y="650"/>
                  <a:pt x="2290" y="656"/>
                  <a:pt x="2297" y="656"/>
                </a:cubicBezTo>
                <a:cubicBezTo>
                  <a:pt x="2304" y="656"/>
                  <a:pt x="2310" y="650"/>
                  <a:pt x="2310" y="643"/>
                </a:cubicBezTo>
                <a:cubicBezTo>
                  <a:pt x="2310" y="636"/>
                  <a:pt x="2304" y="631"/>
                  <a:pt x="2297" y="631"/>
                </a:cubicBezTo>
                <a:close/>
                <a:moveTo>
                  <a:pt x="2336" y="656"/>
                </a:moveTo>
                <a:cubicBezTo>
                  <a:pt x="2343" y="656"/>
                  <a:pt x="2349" y="651"/>
                  <a:pt x="2349" y="643"/>
                </a:cubicBezTo>
                <a:cubicBezTo>
                  <a:pt x="2349" y="636"/>
                  <a:pt x="2343" y="631"/>
                  <a:pt x="2336" y="631"/>
                </a:cubicBezTo>
                <a:cubicBezTo>
                  <a:pt x="2329" y="631"/>
                  <a:pt x="2323" y="636"/>
                  <a:pt x="2323" y="643"/>
                </a:cubicBezTo>
                <a:cubicBezTo>
                  <a:pt x="2323" y="651"/>
                  <a:pt x="2329" y="656"/>
                  <a:pt x="2336" y="656"/>
                </a:cubicBezTo>
                <a:close/>
                <a:moveTo>
                  <a:pt x="2376" y="656"/>
                </a:moveTo>
                <a:cubicBezTo>
                  <a:pt x="2383" y="656"/>
                  <a:pt x="2388" y="651"/>
                  <a:pt x="2388" y="643"/>
                </a:cubicBezTo>
                <a:cubicBezTo>
                  <a:pt x="2388" y="636"/>
                  <a:pt x="2383" y="631"/>
                  <a:pt x="2376" y="631"/>
                </a:cubicBezTo>
                <a:cubicBezTo>
                  <a:pt x="2369" y="631"/>
                  <a:pt x="2363" y="636"/>
                  <a:pt x="2363" y="643"/>
                </a:cubicBezTo>
                <a:cubicBezTo>
                  <a:pt x="2363" y="651"/>
                  <a:pt x="2369" y="656"/>
                  <a:pt x="2376" y="656"/>
                </a:cubicBezTo>
                <a:close/>
                <a:moveTo>
                  <a:pt x="2415" y="656"/>
                </a:moveTo>
                <a:cubicBezTo>
                  <a:pt x="2422" y="656"/>
                  <a:pt x="2428" y="651"/>
                  <a:pt x="2428" y="643"/>
                </a:cubicBezTo>
                <a:cubicBezTo>
                  <a:pt x="2428" y="636"/>
                  <a:pt x="2422" y="631"/>
                  <a:pt x="2415" y="631"/>
                </a:cubicBezTo>
                <a:cubicBezTo>
                  <a:pt x="2408" y="631"/>
                  <a:pt x="2402" y="636"/>
                  <a:pt x="2402" y="643"/>
                </a:cubicBezTo>
                <a:cubicBezTo>
                  <a:pt x="2402" y="651"/>
                  <a:pt x="2408" y="656"/>
                  <a:pt x="2415" y="656"/>
                </a:cubicBezTo>
                <a:close/>
                <a:moveTo>
                  <a:pt x="2455" y="656"/>
                </a:moveTo>
                <a:cubicBezTo>
                  <a:pt x="2462" y="656"/>
                  <a:pt x="2467" y="651"/>
                  <a:pt x="2467" y="643"/>
                </a:cubicBezTo>
                <a:cubicBezTo>
                  <a:pt x="2467" y="636"/>
                  <a:pt x="2462" y="631"/>
                  <a:pt x="2455" y="631"/>
                </a:cubicBezTo>
                <a:cubicBezTo>
                  <a:pt x="2447" y="631"/>
                  <a:pt x="2442" y="636"/>
                  <a:pt x="2442" y="643"/>
                </a:cubicBezTo>
                <a:cubicBezTo>
                  <a:pt x="2442" y="651"/>
                  <a:pt x="2447" y="656"/>
                  <a:pt x="2455" y="656"/>
                </a:cubicBezTo>
                <a:close/>
                <a:moveTo>
                  <a:pt x="2494" y="656"/>
                </a:moveTo>
                <a:cubicBezTo>
                  <a:pt x="2501" y="656"/>
                  <a:pt x="2507" y="651"/>
                  <a:pt x="2507" y="643"/>
                </a:cubicBezTo>
                <a:cubicBezTo>
                  <a:pt x="2507" y="636"/>
                  <a:pt x="2501" y="631"/>
                  <a:pt x="2494" y="631"/>
                </a:cubicBezTo>
                <a:cubicBezTo>
                  <a:pt x="2487" y="631"/>
                  <a:pt x="2481" y="636"/>
                  <a:pt x="2481" y="643"/>
                </a:cubicBezTo>
                <a:cubicBezTo>
                  <a:pt x="2481" y="651"/>
                  <a:pt x="2487" y="656"/>
                  <a:pt x="2494" y="656"/>
                </a:cubicBezTo>
                <a:close/>
                <a:moveTo>
                  <a:pt x="2533" y="656"/>
                </a:moveTo>
                <a:cubicBezTo>
                  <a:pt x="2540" y="656"/>
                  <a:pt x="2546" y="651"/>
                  <a:pt x="2546" y="643"/>
                </a:cubicBezTo>
                <a:cubicBezTo>
                  <a:pt x="2546" y="636"/>
                  <a:pt x="2540" y="631"/>
                  <a:pt x="2533" y="631"/>
                </a:cubicBezTo>
                <a:cubicBezTo>
                  <a:pt x="2526" y="631"/>
                  <a:pt x="2521" y="636"/>
                  <a:pt x="2521" y="643"/>
                </a:cubicBezTo>
                <a:cubicBezTo>
                  <a:pt x="2521" y="651"/>
                  <a:pt x="2526" y="656"/>
                  <a:pt x="2533" y="656"/>
                </a:cubicBezTo>
                <a:close/>
                <a:moveTo>
                  <a:pt x="2573" y="656"/>
                </a:moveTo>
                <a:cubicBezTo>
                  <a:pt x="2580" y="656"/>
                  <a:pt x="2586" y="651"/>
                  <a:pt x="2586" y="643"/>
                </a:cubicBezTo>
                <a:cubicBezTo>
                  <a:pt x="2586" y="636"/>
                  <a:pt x="2580" y="631"/>
                  <a:pt x="2573" y="631"/>
                </a:cubicBezTo>
                <a:cubicBezTo>
                  <a:pt x="2566" y="631"/>
                  <a:pt x="2560" y="636"/>
                  <a:pt x="2560" y="643"/>
                </a:cubicBezTo>
                <a:cubicBezTo>
                  <a:pt x="2560" y="651"/>
                  <a:pt x="2566" y="656"/>
                  <a:pt x="2573" y="656"/>
                </a:cubicBezTo>
                <a:close/>
                <a:moveTo>
                  <a:pt x="2612" y="656"/>
                </a:moveTo>
                <a:cubicBezTo>
                  <a:pt x="2619" y="656"/>
                  <a:pt x="2625" y="651"/>
                  <a:pt x="2625" y="643"/>
                </a:cubicBezTo>
                <a:cubicBezTo>
                  <a:pt x="2625" y="636"/>
                  <a:pt x="2619" y="631"/>
                  <a:pt x="2612" y="631"/>
                </a:cubicBezTo>
                <a:cubicBezTo>
                  <a:pt x="2605" y="631"/>
                  <a:pt x="2599" y="636"/>
                  <a:pt x="2599" y="643"/>
                </a:cubicBezTo>
                <a:cubicBezTo>
                  <a:pt x="2599" y="651"/>
                  <a:pt x="2605" y="656"/>
                  <a:pt x="2612" y="656"/>
                </a:cubicBezTo>
                <a:close/>
                <a:moveTo>
                  <a:pt x="2652" y="656"/>
                </a:moveTo>
                <a:cubicBezTo>
                  <a:pt x="2659" y="656"/>
                  <a:pt x="2664" y="651"/>
                  <a:pt x="2664" y="643"/>
                </a:cubicBezTo>
                <a:cubicBezTo>
                  <a:pt x="2664" y="636"/>
                  <a:pt x="2659" y="631"/>
                  <a:pt x="2652" y="631"/>
                </a:cubicBezTo>
                <a:cubicBezTo>
                  <a:pt x="2645" y="631"/>
                  <a:pt x="2639" y="636"/>
                  <a:pt x="2639" y="643"/>
                </a:cubicBezTo>
                <a:cubicBezTo>
                  <a:pt x="2639" y="651"/>
                  <a:pt x="2645" y="656"/>
                  <a:pt x="2652" y="656"/>
                </a:cubicBezTo>
                <a:close/>
                <a:moveTo>
                  <a:pt x="2691" y="656"/>
                </a:moveTo>
                <a:cubicBezTo>
                  <a:pt x="2698" y="656"/>
                  <a:pt x="2704" y="651"/>
                  <a:pt x="2704" y="643"/>
                </a:cubicBezTo>
                <a:cubicBezTo>
                  <a:pt x="2704" y="636"/>
                  <a:pt x="2698" y="631"/>
                  <a:pt x="2691" y="631"/>
                </a:cubicBezTo>
                <a:cubicBezTo>
                  <a:pt x="2684" y="631"/>
                  <a:pt x="2678" y="636"/>
                  <a:pt x="2678" y="643"/>
                </a:cubicBezTo>
                <a:cubicBezTo>
                  <a:pt x="2678" y="651"/>
                  <a:pt x="2684" y="656"/>
                  <a:pt x="2691" y="656"/>
                </a:cubicBezTo>
                <a:close/>
                <a:moveTo>
                  <a:pt x="2730" y="656"/>
                </a:moveTo>
                <a:cubicBezTo>
                  <a:pt x="2738" y="656"/>
                  <a:pt x="2743" y="651"/>
                  <a:pt x="2743" y="643"/>
                </a:cubicBezTo>
                <a:cubicBezTo>
                  <a:pt x="2743" y="636"/>
                  <a:pt x="2738" y="631"/>
                  <a:pt x="2730" y="631"/>
                </a:cubicBezTo>
                <a:cubicBezTo>
                  <a:pt x="2723" y="631"/>
                  <a:pt x="2718" y="636"/>
                  <a:pt x="2718" y="643"/>
                </a:cubicBezTo>
                <a:cubicBezTo>
                  <a:pt x="2718" y="651"/>
                  <a:pt x="2723" y="656"/>
                  <a:pt x="2730" y="656"/>
                </a:cubicBezTo>
                <a:close/>
                <a:moveTo>
                  <a:pt x="2770" y="656"/>
                </a:moveTo>
                <a:cubicBezTo>
                  <a:pt x="2777" y="656"/>
                  <a:pt x="2783" y="651"/>
                  <a:pt x="2783" y="643"/>
                </a:cubicBezTo>
                <a:cubicBezTo>
                  <a:pt x="2783" y="636"/>
                  <a:pt x="2777" y="631"/>
                  <a:pt x="2770" y="631"/>
                </a:cubicBezTo>
                <a:cubicBezTo>
                  <a:pt x="2763" y="631"/>
                  <a:pt x="2757" y="636"/>
                  <a:pt x="2757" y="643"/>
                </a:cubicBezTo>
                <a:cubicBezTo>
                  <a:pt x="2757" y="651"/>
                  <a:pt x="2763" y="656"/>
                  <a:pt x="2770" y="656"/>
                </a:cubicBezTo>
                <a:close/>
                <a:moveTo>
                  <a:pt x="2809" y="656"/>
                </a:moveTo>
                <a:cubicBezTo>
                  <a:pt x="2816" y="656"/>
                  <a:pt x="2822" y="651"/>
                  <a:pt x="2822" y="643"/>
                </a:cubicBezTo>
                <a:cubicBezTo>
                  <a:pt x="2822" y="636"/>
                  <a:pt x="2816" y="631"/>
                  <a:pt x="2809" y="631"/>
                </a:cubicBezTo>
                <a:cubicBezTo>
                  <a:pt x="2802" y="631"/>
                  <a:pt x="2797" y="636"/>
                  <a:pt x="2797" y="643"/>
                </a:cubicBezTo>
                <a:cubicBezTo>
                  <a:pt x="2797" y="651"/>
                  <a:pt x="2802" y="656"/>
                  <a:pt x="2809" y="656"/>
                </a:cubicBezTo>
                <a:close/>
                <a:moveTo>
                  <a:pt x="2849" y="656"/>
                </a:moveTo>
                <a:cubicBezTo>
                  <a:pt x="2856" y="656"/>
                  <a:pt x="2862" y="651"/>
                  <a:pt x="2862" y="643"/>
                </a:cubicBezTo>
                <a:cubicBezTo>
                  <a:pt x="2862" y="636"/>
                  <a:pt x="2856" y="631"/>
                  <a:pt x="2849" y="631"/>
                </a:cubicBezTo>
                <a:cubicBezTo>
                  <a:pt x="2842" y="631"/>
                  <a:pt x="2836" y="636"/>
                  <a:pt x="2836" y="643"/>
                </a:cubicBezTo>
                <a:cubicBezTo>
                  <a:pt x="2836" y="651"/>
                  <a:pt x="2842" y="656"/>
                  <a:pt x="2849" y="656"/>
                </a:cubicBezTo>
                <a:close/>
                <a:moveTo>
                  <a:pt x="2888" y="656"/>
                </a:moveTo>
                <a:cubicBezTo>
                  <a:pt x="2895" y="656"/>
                  <a:pt x="2901" y="651"/>
                  <a:pt x="2901" y="643"/>
                </a:cubicBezTo>
                <a:cubicBezTo>
                  <a:pt x="2901" y="636"/>
                  <a:pt x="2895" y="631"/>
                  <a:pt x="2888" y="631"/>
                </a:cubicBezTo>
                <a:cubicBezTo>
                  <a:pt x="2881" y="631"/>
                  <a:pt x="2875" y="636"/>
                  <a:pt x="2875" y="643"/>
                </a:cubicBezTo>
                <a:cubicBezTo>
                  <a:pt x="2875" y="651"/>
                  <a:pt x="2881" y="656"/>
                  <a:pt x="2888" y="656"/>
                </a:cubicBezTo>
                <a:close/>
                <a:moveTo>
                  <a:pt x="2928" y="656"/>
                </a:moveTo>
                <a:cubicBezTo>
                  <a:pt x="2935" y="656"/>
                  <a:pt x="2940" y="651"/>
                  <a:pt x="2940" y="643"/>
                </a:cubicBezTo>
                <a:cubicBezTo>
                  <a:pt x="2940" y="636"/>
                  <a:pt x="2935" y="631"/>
                  <a:pt x="2928" y="631"/>
                </a:cubicBezTo>
                <a:cubicBezTo>
                  <a:pt x="2921" y="631"/>
                  <a:pt x="2915" y="636"/>
                  <a:pt x="2915" y="643"/>
                </a:cubicBezTo>
                <a:cubicBezTo>
                  <a:pt x="2915" y="651"/>
                  <a:pt x="2921" y="656"/>
                  <a:pt x="2928" y="656"/>
                </a:cubicBezTo>
                <a:close/>
                <a:moveTo>
                  <a:pt x="2967" y="656"/>
                </a:moveTo>
                <a:cubicBezTo>
                  <a:pt x="2974" y="656"/>
                  <a:pt x="2980" y="651"/>
                  <a:pt x="2980" y="643"/>
                </a:cubicBezTo>
                <a:cubicBezTo>
                  <a:pt x="2980" y="636"/>
                  <a:pt x="2974" y="631"/>
                  <a:pt x="2967" y="631"/>
                </a:cubicBezTo>
                <a:cubicBezTo>
                  <a:pt x="2960" y="631"/>
                  <a:pt x="2954" y="636"/>
                  <a:pt x="2954" y="643"/>
                </a:cubicBezTo>
                <a:cubicBezTo>
                  <a:pt x="2954" y="651"/>
                  <a:pt x="2960" y="656"/>
                  <a:pt x="2967" y="656"/>
                </a:cubicBezTo>
                <a:close/>
                <a:moveTo>
                  <a:pt x="3006" y="656"/>
                </a:moveTo>
                <a:cubicBezTo>
                  <a:pt x="3013" y="656"/>
                  <a:pt x="3019" y="651"/>
                  <a:pt x="3019" y="643"/>
                </a:cubicBezTo>
                <a:cubicBezTo>
                  <a:pt x="3019" y="636"/>
                  <a:pt x="3013" y="631"/>
                  <a:pt x="3006" y="631"/>
                </a:cubicBezTo>
                <a:cubicBezTo>
                  <a:pt x="2999" y="631"/>
                  <a:pt x="2994" y="636"/>
                  <a:pt x="2994" y="643"/>
                </a:cubicBezTo>
                <a:cubicBezTo>
                  <a:pt x="2994" y="651"/>
                  <a:pt x="2999" y="656"/>
                  <a:pt x="3006" y="656"/>
                </a:cubicBezTo>
                <a:close/>
                <a:moveTo>
                  <a:pt x="3046" y="656"/>
                </a:moveTo>
                <a:cubicBezTo>
                  <a:pt x="3053" y="656"/>
                  <a:pt x="3059" y="651"/>
                  <a:pt x="3059" y="643"/>
                </a:cubicBezTo>
                <a:cubicBezTo>
                  <a:pt x="3059" y="636"/>
                  <a:pt x="3053" y="631"/>
                  <a:pt x="3046" y="631"/>
                </a:cubicBezTo>
                <a:cubicBezTo>
                  <a:pt x="3039" y="631"/>
                  <a:pt x="3033" y="636"/>
                  <a:pt x="3033" y="643"/>
                </a:cubicBezTo>
                <a:cubicBezTo>
                  <a:pt x="3033" y="651"/>
                  <a:pt x="3039" y="656"/>
                  <a:pt x="3046" y="656"/>
                </a:cubicBezTo>
                <a:close/>
                <a:moveTo>
                  <a:pt x="444" y="670"/>
                </a:moveTo>
                <a:cubicBezTo>
                  <a:pt x="437" y="670"/>
                  <a:pt x="431" y="676"/>
                  <a:pt x="431" y="683"/>
                </a:cubicBezTo>
                <a:cubicBezTo>
                  <a:pt x="431" y="690"/>
                  <a:pt x="437" y="696"/>
                  <a:pt x="444" y="696"/>
                </a:cubicBezTo>
                <a:cubicBezTo>
                  <a:pt x="451" y="696"/>
                  <a:pt x="457" y="690"/>
                  <a:pt x="457" y="683"/>
                </a:cubicBezTo>
                <a:cubicBezTo>
                  <a:pt x="457" y="676"/>
                  <a:pt x="451" y="670"/>
                  <a:pt x="444" y="670"/>
                </a:cubicBezTo>
                <a:close/>
                <a:moveTo>
                  <a:pt x="483" y="696"/>
                </a:moveTo>
                <a:cubicBezTo>
                  <a:pt x="490" y="696"/>
                  <a:pt x="496" y="690"/>
                  <a:pt x="496" y="683"/>
                </a:cubicBezTo>
                <a:cubicBezTo>
                  <a:pt x="496" y="676"/>
                  <a:pt x="490" y="670"/>
                  <a:pt x="483" y="670"/>
                </a:cubicBezTo>
                <a:cubicBezTo>
                  <a:pt x="476" y="670"/>
                  <a:pt x="471" y="676"/>
                  <a:pt x="471" y="683"/>
                </a:cubicBezTo>
                <a:cubicBezTo>
                  <a:pt x="471" y="690"/>
                  <a:pt x="476" y="696"/>
                  <a:pt x="483" y="696"/>
                </a:cubicBezTo>
                <a:close/>
                <a:moveTo>
                  <a:pt x="523" y="696"/>
                </a:moveTo>
                <a:cubicBezTo>
                  <a:pt x="530" y="696"/>
                  <a:pt x="535" y="690"/>
                  <a:pt x="535" y="683"/>
                </a:cubicBezTo>
                <a:cubicBezTo>
                  <a:pt x="535" y="676"/>
                  <a:pt x="530" y="670"/>
                  <a:pt x="523" y="670"/>
                </a:cubicBezTo>
                <a:cubicBezTo>
                  <a:pt x="516" y="670"/>
                  <a:pt x="510" y="676"/>
                  <a:pt x="510" y="683"/>
                </a:cubicBezTo>
                <a:cubicBezTo>
                  <a:pt x="510" y="690"/>
                  <a:pt x="516" y="696"/>
                  <a:pt x="523" y="696"/>
                </a:cubicBezTo>
                <a:close/>
                <a:moveTo>
                  <a:pt x="562" y="696"/>
                </a:moveTo>
                <a:cubicBezTo>
                  <a:pt x="569" y="696"/>
                  <a:pt x="575" y="690"/>
                  <a:pt x="575" y="683"/>
                </a:cubicBezTo>
                <a:cubicBezTo>
                  <a:pt x="575" y="676"/>
                  <a:pt x="569" y="670"/>
                  <a:pt x="562" y="670"/>
                </a:cubicBezTo>
                <a:cubicBezTo>
                  <a:pt x="555" y="670"/>
                  <a:pt x="549" y="676"/>
                  <a:pt x="549" y="683"/>
                </a:cubicBezTo>
                <a:cubicBezTo>
                  <a:pt x="549" y="690"/>
                  <a:pt x="555" y="696"/>
                  <a:pt x="562" y="696"/>
                </a:cubicBezTo>
                <a:close/>
                <a:moveTo>
                  <a:pt x="602" y="696"/>
                </a:moveTo>
                <a:cubicBezTo>
                  <a:pt x="609" y="696"/>
                  <a:pt x="614" y="690"/>
                  <a:pt x="614" y="683"/>
                </a:cubicBezTo>
                <a:cubicBezTo>
                  <a:pt x="614" y="676"/>
                  <a:pt x="609" y="670"/>
                  <a:pt x="602" y="670"/>
                </a:cubicBezTo>
                <a:cubicBezTo>
                  <a:pt x="595" y="670"/>
                  <a:pt x="589" y="676"/>
                  <a:pt x="589" y="683"/>
                </a:cubicBezTo>
                <a:cubicBezTo>
                  <a:pt x="589" y="690"/>
                  <a:pt x="595" y="696"/>
                  <a:pt x="602" y="696"/>
                </a:cubicBezTo>
                <a:close/>
                <a:moveTo>
                  <a:pt x="641" y="696"/>
                </a:moveTo>
                <a:cubicBezTo>
                  <a:pt x="648" y="696"/>
                  <a:pt x="654" y="690"/>
                  <a:pt x="654" y="683"/>
                </a:cubicBezTo>
                <a:cubicBezTo>
                  <a:pt x="654" y="676"/>
                  <a:pt x="648" y="670"/>
                  <a:pt x="641" y="670"/>
                </a:cubicBezTo>
                <a:cubicBezTo>
                  <a:pt x="634" y="670"/>
                  <a:pt x="628" y="676"/>
                  <a:pt x="628" y="683"/>
                </a:cubicBezTo>
                <a:cubicBezTo>
                  <a:pt x="628" y="690"/>
                  <a:pt x="634" y="696"/>
                  <a:pt x="641" y="696"/>
                </a:cubicBezTo>
                <a:close/>
                <a:moveTo>
                  <a:pt x="680" y="696"/>
                </a:moveTo>
                <a:cubicBezTo>
                  <a:pt x="687" y="696"/>
                  <a:pt x="693" y="690"/>
                  <a:pt x="693" y="683"/>
                </a:cubicBezTo>
                <a:cubicBezTo>
                  <a:pt x="693" y="676"/>
                  <a:pt x="687" y="670"/>
                  <a:pt x="680" y="670"/>
                </a:cubicBezTo>
                <a:cubicBezTo>
                  <a:pt x="673" y="670"/>
                  <a:pt x="668" y="676"/>
                  <a:pt x="668" y="683"/>
                </a:cubicBezTo>
                <a:cubicBezTo>
                  <a:pt x="668" y="690"/>
                  <a:pt x="673" y="696"/>
                  <a:pt x="680" y="696"/>
                </a:cubicBezTo>
                <a:close/>
                <a:moveTo>
                  <a:pt x="720" y="696"/>
                </a:moveTo>
                <a:cubicBezTo>
                  <a:pt x="727" y="696"/>
                  <a:pt x="733" y="690"/>
                  <a:pt x="733" y="683"/>
                </a:cubicBezTo>
                <a:cubicBezTo>
                  <a:pt x="733" y="676"/>
                  <a:pt x="727" y="670"/>
                  <a:pt x="720" y="670"/>
                </a:cubicBezTo>
                <a:cubicBezTo>
                  <a:pt x="713" y="670"/>
                  <a:pt x="707" y="676"/>
                  <a:pt x="707" y="683"/>
                </a:cubicBezTo>
                <a:cubicBezTo>
                  <a:pt x="707" y="690"/>
                  <a:pt x="713" y="696"/>
                  <a:pt x="720" y="696"/>
                </a:cubicBezTo>
                <a:close/>
                <a:moveTo>
                  <a:pt x="759" y="696"/>
                </a:moveTo>
                <a:cubicBezTo>
                  <a:pt x="766" y="696"/>
                  <a:pt x="772" y="690"/>
                  <a:pt x="772" y="683"/>
                </a:cubicBezTo>
                <a:cubicBezTo>
                  <a:pt x="772" y="676"/>
                  <a:pt x="766" y="670"/>
                  <a:pt x="759" y="670"/>
                </a:cubicBezTo>
                <a:cubicBezTo>
                  <a:pt x="752" y="670"/>
                  <a:pt x="747" y="676"/>
                  <a:pt x="747" y="683"/>
                </a:cubicBezTo>
                <a:cubicBezTo>
                  <a:pt x="747" y="690"/>
                  <a:pt x="752" y="696"/>
                  <a:pt x="759" y="696"/>
                </a:cubicBezTo>
                <a:close/>
                <a:moveTo>
                  <a:pt x="799" y="696"/>
                </a:moveTo>
                <a:cubicBezTo>
                  <a:pt x="806" y="696"/>
                  <a:pt x="811" y="690"/>
                  <a:pt x="811" y="683"/>
                </a:cubicBezTo>
                <a:cubicBezTo>
                  <a:pt x="811" y="676"/>
                  <a:pt x="806" y="670"/>
                  <a:pt x="799" y="670"/>
                </a:cubicBezTo>
                <a:cubicBezTo>
                  <a:pt x="792" y="670"/>
                  <a:pt x="786" y="676"/>
                  <a:pt x="786" y="683"/>
                </a:cubicBezTo>
                <a:cubicBezTo>
                  <a:pt x="786" y="690"/>
                  <a:pt x="792" y="696"/>
                  <a:pt x="799" y="696"/>
                </a:cubicBezTo>
                <a:close/>
                <a:moveTo>
                  <a:pt x="838" y="696"/>
                </a:moveTo>
                <a:cubicBezTo>
                  <a:pt x="845" y="696"/>
                  <a:pt x="851" y="690"/>
                  <a:pt x="851" y="683"/>
                </a:cubicBezTo>
                <a:cubicBezTo>
                  <a:pt x="851" y="676"/>
                  <a:pt x="845" y="670"/>
                  <a:pt x="838" y="670"/>
                </a:cubicBezTo>
                <a:cubicBezTo>
                  <a:pt x="831" y="670"/>
                  <a:pt x="825" y="676"/>
                  <a:pt x="825" y="683"/>
                </a:cubicBezTo>
                <a:cubicBezTo>
                  <a:pt x="825" y="690"/>
                  <a:pt x="831" y="696"/>
                  <a:pt x="838" y="696"/>
                </a:cubicBezTo>
                <a:close/>
                <a:moveTo>
                  <a:pt x="878" y="696"/>
                </a:moveTo>
                <a:cubicBezTo>
                  <a:pt x="885" y="696"/>
                  <a:pt x="890" y="690"/>
                  <a:pt x="890" y="683"/>
                </a:cubicBezTo>
                <a:cubicBezTo>
                  <a:pt x="890" y="676"/>
                  <a:pt x="885" y="670"/>
                  <a:pt x="878" y="670"/>
                </a:cubicBezTo>
                <a:cubicBezTo>
                  <a:pt x="871" y="670"/>
                  <a:pt x="865" y="676"/>
                  <a:pt x="865" y="683"/>
                </a:cubicBezTo>
                <a:cubicBezTo>
                  <a:pt x="865" y="690"/>
                  <a:pt x="871" y="696"/>
                  <a:pt x="878" y="696"/>
                </a:cubicBezTo>
                <a:close/>
                <a:moveTo>
                  <a:pt x="917" y="696"/>
                </a:moveTo>
                <a:cubicBezTo>
                  <a:pt x="924" y="696"/>
                  <a:pt x="930" y="690"/>
                  <a:pt x="930" y="683"/>
                </a:cubicBezTo>
                <a:cubicBezTo>
                  <a:pt x="930" y="676"/>
                  <a:pt x="924" y="670"/>
                  <a:pt x="917" y="670"/>
                </a:cubicBezTo>
                <a:cubicBezTo>
                  <a:pt x="910" y="670"/>
                  <a:pt x="904" y="676"/>
                  <a:pt x="904" y="683"/>
                </a:cubicBezTo>
                <a:cubicBezTo>
                  <a:pt x="904" y="690"/>
                  <a:pt x="910" y="696"/>
                  <a:pt x="917" y="696"/>
                </a:cubicBezTo>
                <a:close/>
                <a:moveTo>
                  <a:pt x="956" y="696"/>
                </a:moveTo>
                <a:cubicBezTo>
                  <a:pt x="963" y="696"/>
                  <a:pt x="969" y="690"/>
                  <a:pt x="969" y="683"/>
                </a:cubicBezTo>
                <a:cubicBezTo>
                  <a:pt x="969" y="676"/>
                  <a:pt x="963" y="670"/>
                  <a:pt x="956" y="670"/>
                </a:cubicBezTo>
                <a:cubicBezTo>
                  <a:pt x="949" y="670"/>
                  <a:pt x="944" y="676"/>
                  <a:pt x="944" y="683"/>
                </a:cubicBezTo>
                <a:cubicBezTo>
                  <a:pt x="944" y="690"/>
                  <a:pt x="949" y="696"/>
                  <a:pt x="956" y="696"/>
                </a:cubicBezTo>
                <a:close/>
                <a:moveTo>
                  <a:pt x="1627" y="696"/>
                </a:moveTo>
                <a:cubicBezTo>
                  <a:pt x="1634" y="696"/>
                  <a:pt x="1639" y="690"/>
                  <a:pt x="1639" y="683"/>
                </a:cubicBezTo>
                <a:cubicBezTo>
                  <a:pt x="1639" y="676"/>
                  <a:pt x="1634" y="670"/>
                  <a:pt x="1627" y="670"/>
                </a:cubicBezTo>
                <a:cubicBezTo>
                  <a:pt x="1620" y="670"/>
                  <a:pt x="1614" y="676"/>
                  <a:pt x="1614" y="683"/>
                </a:cubicBezTo>
                <a:cubicBezTo>
                  <a:pt x="1614" y="690"/>
                  <a:pt x="1620" y="696"/>
                  <a:pt x="1627" y="696"/>
                </a:cubicBezTo>
                <a:close/>
                <a:moveTo>
                  <a:pt x="1666" y="696"/>
                </a:moveTo>
                <a:cubicBezTo>
                  <a:pt x="1673" y="696"/>
                  <a:pt x="1679" y="690"/>
                  <a:pt x="1679" y="683"/>
                </a:cubicBezTo>
                <a:cubicBezTo>
                  <a:pt x="1679" y="676"/>
                  <a:pt x="1673" y="670"/>
                  <a:pt x="1666" y="670"/>
                </a:cubicBezTo>
                <a:cubicBezTo>
                  <a:pt x="1659" y="670"/>
                  <a:pt x="1653" y="676"/>
                  <a:pt x="1653" y="683"/>
                </a:cubicBezTo>
                <a:cubicBezTo>
                  <a:pt x="1653" y="690"/>
                  <a:pt x="1659" y="696"/>
                  <a:pt x="1666" y="696"/>
                </a:cubicBezTo>
                <a:close/>
                <a:moveTo>
                  <a:pt x="1705" y="696"/>
                </a:moveTo>
                <a:cubicBezTo>
                  <a:pt x="1712" y="696"/>
                  <a:pt x="1718" y="690"/>
                  <a:pt x="1718" y="683"/>
                </a:cubicBezTo>
                <a:cubicBezTo>
                  <a:pt x="1718" y="676"/>
                  <a:pt x="1712" y="670"/>
                  <a:pt x="1705" y="670"/>
                </a:cubicBezTo>
                <a:cubicBezTo>
                  <a:pt x="1698" y="670"/>
                  <a:pt x="1693" y="676"/>
                  <a:pt x="1693" y="683"/>
                </a:cubicBezTo>
                <a:cubicBezTo>
                  <a:pt x="1693" y="690"/>
                  <a:pt x="1698" y="696"/>
                  <a:pt x="1705" y="696"/>
                </a:cubicBezTo>
                <a:close/>
                <a:moveTo>
                  <a:pt x="1817" y="683"/>
                </a:moveTo>
                <a:cubicBezTo>
                  <a:pt x="1817" y="686"/>
                  <a:pt x="1820" y="689"/>
                  <a:pt x="1824" y="689"/>
                </a:cubicBezTo>
                <a:cubicBezTo>
                  <a:pt x="1827" y="689"/>
                  <a:pt x="1830" y="686"/>
                  <a:pt x="1830" y="683"/>
                </a:cubicBezTo>
                <a:cubicBezTo>
                  <a:pt x="1830" y="679"/>
                  <a:pt x="1827" y="676"/>
                  <a:pt x="1824" y="676"/>
                </a:cubicBezTo>
                <a:cubicBezTo>
                  <a:pt x="1820" y="676"/>
                  <a:pt x="1817" y="679"/>
                  <a:pt x="1817" y="683"/>
                </a:cubicBezTo>
                <a:close/>
                <a:moveTo>
                  <a:pt x="1903" y="696"/>
                </a:moveTo>
                <a:cubicBezTo>
                  <a:pt x="1910" y="696"/>
                  <a:pt x="1915" y="690"/>
                  <a:pt x="1915" y="683"/>
                </a:cubicBezTo>
                <a:cubicBezTo>
                  <a:pt x="1915" y="676"/>
                  <a:pt x="1910" y="670"/>
                  <a:pt x="1903" y="670"/>
                </a:cubicBezTo>
                <a:cubicBezTo>
                  <a:pt x="1896" y="670"/>
                  <a:pt x="1890" y="676"/>
                  <a:pt x="1890" y="683"/>
                </a:cubicBezTo>
                <a:cubicBezTo>
                  <a:pt x="1890" y="690"/>
                  <a:pt x="1896" y="696"/>
                  <a:pt x="1903" y="696"/>
                </a:cubicBezTo>
                <a:close/>
                <a:moveTo>
                  <a:pt x="1955" y="683"/>
                </a:moveTo>
                <a:cubicBezTo>
                  <a:pt x="1955" y="676"/>
                  <a:pt x="1949" y="670"/>
                  <a:pt x="1942" y="670"/>
                </a:cubicBezTo>
                <a:cubicBezTo>
                  <a:pt x="1935" y="670"/>
                  <a:pt x="1929" y="676"/>
                  <a:pt x="1929" y="683"/>
                </a:cubicBezTo>
                <a:cubicBezTo>
                  <a:pt x="1929" y="690"/>
                  <a:pt x="1935" y="696"/>
                  <a:pt x="1942" y="696"/>
                </a:cubicBezTo>
                <a:cubicBezTo>
                  <a:pt x="1949" y="696"/>
                  <a:pt x="1955" y="690"/>
                  <a:pt x="1955" y="683"/>
                </a:cubicBezTo>
                <a:close/>
                <a:moveTo>
                  <a:pt x="1981" y="696"/>
                </a:moveTo>
                <a:cubicBezTo>
                  <a:pt x="1988" y="696"/>
                  <a:pt x="1994" y="690"/>
                  <a:pt x="1994" y="683"/>
                </a:cubicBezTo>
                <a:cubicBezTo>
                  <a:pt x="1994" y="676"/>
                  <a:pt x="1988" y="670"/>
                  <a:pt x="1981" y="670"/>
                </a:cubicBezTo>
                <a:cubicBezTo>
                  <a:pt x="1974" y="670"/>
                  <a:pt x="1969" y="676"/>
                  <a:pt x="1969" y="683"/>
                </a:cubicBezTo>
                <a:cubicBezTo>
                  <a:pt x="1969" y="690"/>
                  <a:pt x="1974" y="696"/>
                  <a:pt x="1981" y="696"/>
                </a:cubicBezTo>
                <a:close/>
                <a:moveTo>
                  <a:pt x="2021" y="696"/>
                </a:moveTo>
                <a:cubicBezTo>
                  <a:pt x="2028" y="696"/>
                  <a:pt x="2034" y="690"/>
                  <a:pt x="2034" y="683"/>
                </a:cubicBezTo>
                <a:cubicBezTo>
                  <a:pt x="2034" y="676"/>
                  <a:pt x="2028" y="670"/>
                  <a:pt x="2021" y="670"/>
                </a:cubicBezTo>
                <a:cubicBezTo>
                  <a:pt x="2014" y="670"/>
                  <a:pt x="2008" y="676"/>
                  <a:pt x="2008" y="683"/>
                </a:cubicBezTo>
                <a:cubicBezTo>
                  <a:pt x="2008" y="690"/>
                  <a:pt x="2014" y="696"/>
                  <a:pt x="2021" y="696"/>
                </a:cubicBezTo>
                <a:close/>
                <a:moveTo>
                  <a:pt x="2060" y="670"/>
                </a:moveTo>
                <a:cubicBezTo>
                  <a:pt x="2053" y="670"/>
                  <a:pt x="2048" y="676"/>
                  <a:pt x="2048" y="683"/>
                </a:cubicBezTo>
                <a:cubicBezTo>
                  <a:pt x="2048" y="690"/>
                  <a:pt x="2053" y="696"/>
                  <a:pt x="2060" y="696"/>
                </a:cubicBezTo>
                <a:cubicBezTo>
                  <a:pt x="2067" y="696"/>
                  <a:pt x="2073" y="690"/>
                  <a:pt x="2073" y="683"/>
                </a:cubicBezTo>
                <a:cubicBezTo>
                  <a:pt x="2073" y="676"/>
                  <a:pt x="2067" y="670"/>
                  <a:pt x="2060" y="670"/>
                </a:cubicBezTo>
                <a:close/>
                <a:moveTo>
                  <a:pt x="2139" y="696"/>
                </a:moveTo>
                <a:cubicBezTo>
                  <a:pt x="2146" y="696"/>
                  <a:pt x="2152" y="690"/>
                  <a:pt x="2152" y="683"/>
                </a:cubicBezTo>
                <a:cubicBezTo>
                  <a:pt x="2152" y="676"/>
                  <a:pt x="2146" y="670"/>
                  <a:pt x="2139" y="670"/>
                </a:cubicBezTo>
                <a:cubicBezTo>
                  <a:pt x="2132" y="670"/>
                  <a:pt x="2126" y="676"/>
                  <a:pt x="2126" y="683"/>
                </a:cubicBezTo>
                <a:cubicBezTo>
                  <a:pt x="2126" y="690"/>
                  <a:pt x="2132" y="696"/>
                  <a:pt x="2139" y="696"/>
                </a:cubicBezTo>
                <a:close/>
                <a:moveTo>
                  <a:pt x="2179" y="696"/>
                </a:moveTo>
                <a:cubicBezTo>
                  <a:pt x="2186" y="696"/>
                  <a:pt x="2191" y="690"/>
                  <a:pt x="2191" y="683"/>
                </a:cubicBezTo>
                <a:cubicBezTo>
                  <a:pt x="2191" y="676"/>
                  <a:pt x="2186" y="670"/>
                  <a:pt x="2179" y="670"/>
                </a:cubicBezTo>
                <a:cubicBezTo>
                  <a:pt x="2172" y="670"/>
                  <a:pt x="2166" y="676"/>
                  <a:pt x="2166" y="683"/>
                </a:cubicBezTo>
                <a:cubicBezTo>
                  <a:pt x="2166" y="690"/>
                  <a:pt x="2172" y="696"/>
                  <a:pt x="2179" y="696"/>
                </a:cubicBezTo>
                <a:close/>
                <a:moveTo>
                  <a:pt x="2257" y="696"/>
                </a:moveTo>
                <a:cubicBezTo>
                  <a:pt x="2264" y="696"/>
                  <a:pt x="2270" y="690"/>
                  <a:pt x="2270" y="683"/>
                </a:cubicBezTo>
                <a:cubicBezTo>
                  <a:pt x="2270" y="676"/>
                  <a:pt x="2264" y="670"/>
                  <a:pt x="2257" y="670"/>
                </a:cubicBezTo>
                <a:cubicBezTo>
                  <a:pt x="2250" y="670"/>
                  <a:pt x="2245" y="676"/>
                  <a:pt x="2245" y="683"/>
                </a:cubicBezTo>
                <a:cubicBezTo>
                  <a:pt x="2245" y="690"/>
                  <a:pt x="2250" y="696"/>
                  <a:pt x="2257" y="696"/>
                </a:cubicBezTo>
                <a:close/>
                <a:moveTo>
                  <a:pt x="2297" y="696"/>
                </a:moveTo>
                <a:cubicBezTo>
                  <a:pt x="2304" y="696"/>
                  <a:pt x="2310" y="690"/>
                  <a:pt x="2310" y="683"/>
                </a:cubicBezTo>
                <a:cubicBezTo>
                  <a:pt x="2310" y="676"/>
                  <a:pt x="2304" y="670"/>
                  <a:pt x="2297" y="670"/>
                </a:cubicBezTo>
                <a:cubicBezTo>
                  <a:pt x="2290" y="670"/>
                  <a:pt x="2284" y="676"/>
                  <a:pt x="2284" y="683"/>
                </a:cubicBezTo>
                <a:cubicBezTo>
                  <a:pt x="2284" y="690"/>
                  <a:pt x="2290" y="696"/>
                  <a:pt x="2297" y="696"/>
                </a:cubicBezTo>
                <a:close/>
                <a:moveTo>
                  <a:pt x="2336" y="696"/>
                </a:moveTo>
                <a:cubicBezTo>
                  <a:pt x="2343" y="696"/>
                  <a:pt x="2349" y="690"/>
                  <a:pt x="2349" y="683"/>
                </a:cubicBezTo>
                <a:cubicBezTo>
                  <a:pt x="2349" y="676"/>
                  <a:pt x="2343" y="670"/>
                  <a:pt x="2336" y="670"/>
                </a:cubicBezTo>
                <a:cubicBezTo>
                  <a:pt x="2329" y="670"/>
                  <a:pt x="2323" y="676"/>
                  <a:pt x="2323" y="683"/>
                </a:cubicBezTo>
                <a:cubicBezTo>
                  <a:pt x="2323" y="690"/>
                  <a:pt x="2329" y="696"/>
                  <a:pt x="2336" y="696"/>
                </a:cubicBezTo>
                <a:close/>
                <a:moveTo>
                  <a:pt x="2376" y="696"/>
                </a:moveTo>
                <a:cubicBezTo>
                  <a:pt x="2383" y="696"/>
                  <a:pt x="2388" y="690"/>
                  <a:pt x="2388" y="683"/>
                </a:cubicBezTo>
                <a:cubicBezTo>
                  <a:pt x="2388" y="676"/>
                  <a:pt x="2383" y="670"/>
                  <a:pt x="2376" y="670"/>
                </a:cubicBezTo>
                <a:cubicBezTo>
                  <a:pt x="2369" y="670"/>
                  <a:pt x="2363" y="676"/>
                  <a:pt x="2363" y="683"/>
                </a:cubicBezTo>
                <a:cubicBezTo>
                  <a:pt x="2363" y="690"/>
                  <a:pt x="2369" y="696"/>
                  <a:pt x="2376" y="696"/>
                </a:cubicBezTo>
                <a:close/>
                <a:moveTo>
                  <a:pt x="2415" y="696"/>
                </a:moveTo>
                <a:cubicBezTo>
                  <a:pt x="2422" y="696"/>
                  <a:pt x="2428" y="690"/>
                  <a:pt x="2428" y="683"/>
                </a:cubicBezTo>
                <a:cubicBezTo>
                  <a:pt x="2428" y="676"/>
                  <a:pt x="2422" y="670"/>
                  <a:pt x="2415" y="670"/>
                </a:cubicBezTo>
                <a:cubicBezTo>
                  <a:pt x="2408" y="670"/>
                  <a:pt x="2402" y="676"/>
                  <a:pt x="2402" y="683"/>
                </a:cubicBezTo>
                <a:cubicBezTo>
                  <a:pt x="2402" y="690"/>
                  <a:pt x="2408" y="696"/>
                  <a:pt x="2415" y="696"/>
                </a:cubicBezTo>
                <a:close/>
                <a:moveTo>
                  <a:pt x="2455" y="696"/>
                </a:moveTo>
                <a:cubicBezTo>
                  <a:pt x="2462" y="696"/>
                  <a:pt x="2467" y="690"/>
                  <a:pt x="2467" y="683"/>
                </a:cubicBezTo>
                <a:cubicBezTo>
                  <a:pt x="2467" y="676"/>
                  <a:pt x="2462" y="670"/>
                  <a:pt x="2455" y="670"/>
                </a:cubicBezTo>
                <a:cubicBezTo>
                  <a:pt x="2447" y="670"/>
                  <a:pt x="2442" y="676"/>
                  <a:pt x="2442" y="683"/>
                </a:cubicBezTo>
                <a:cubicBezTo>
                  <a:pt x="2442" y="690"/>
                  <a:pt x="2447" y="696"/>
                  <a:pt x="2455" y="696"/>
                </a:cubicBezTo>
                <a:close/>
                <a:moveTo>
                  <a:pt x="2494" y="696"/>
                </a:moveTo>
                <a:cubicBezTo>
                  <a:pt x="2501" y="696"/>
                  <a:pt x="2507" y="690"/>
                  <a:pt x="2507" y="683"/>
                </a:cubicBezTo>
                <a:cubicBezTo>
                  <a:pt x="2507" y="676"/>
                  <a:pt x="2501" y="670"/>
                  <a:pt x="2494" y="670"/>
                </a:cubicBezTo>
                <a:cubicBezTo>
                  <a:pt x="2487" y="670"/>
                  <a:pt x="2481" y="676"/>
                  <a:pt x="2481" y="683"/>
                </a:cubicBezTo>
                <a:cubicBezTo>
                  <a:pt x="2481" y="690"/>
                  <a:pt x="2487" y="696"/>
                  <a:pt x="2494" y="696"/>
                </a:cubicBezTo>
                <a:close/>
                <a:moveTo>
                  <a:pt x="2533" y="696"/>
                </a:moveTo>
                <a:cubicBezTo>
                  <a:pt x="2540" y="696"/>
                  <a:pt x="2546" y="690"/>
                  <a:pt x="2546" y="683"/>
                </a:cubicBezTo>
                <a:cubicBezTo>
                  <a:pt x="2546" y="676"/>
                  <a:pt x="2540" y="670"/>
                  <a:pt x="2533" y="670"/>
                </a:cubicBezTo>
                <a:cubicBezTo>
                  <a:pt x="2526" y="670"/>
                  <a:pt x="2521" y="676"/>
                  <a:pt x="2521" y="683"/>
                </a:cubicBezTo>
                <a:cubicBezTo>
                  <a:pt x="2521" y="690"/>
                  <a:pt x="2526" y="696"/>
                  <a:pt x="2533" y="696"/>
                </a:cubicBezTo>
                <a:close/>
                <a:moveTo>
                  <a:pt x="2573" y="696"/>
                </a:moveTo>
                <a:cubicBezTo>
                  <a:pt x="2580" y="696"/>
                  <a:pt x="2586" y="690"/>
                  <a:pt x="2586" y="683"/>
                </a:cubicBezTo>
                <a:cubicBezTo>
                  <a:pt x="2586" y="676"/>
                  <a:pt x="2580" y="670"/>
                  <a:pt x="2573" y="670"/>
                </a:cubicBezTo>
                <a:cubicBezTo>
                  <a:pt x="2566" y="670"/>
                  <a:pt x="2560" y="676"/>
                  <a:pt x="2560" y="683"/>
                </a:cubicBezTo>
                <a:cubicBezTo>
                  <a:pt x="2560" y="690"/>
                  <a:pt x="2566" y="696"/>
                  <a:pt x="2573" y="696"/>
                </a:cubicBezTo>
                <a:close/>
                <a:moveTo>
                  <a:pt x="2612" y="696"/>
                </a:moveTo>
                <a:cubicBezTo>
                  <a:pt x="2619" y="696"/>
                  <a:pt x="2625" y="690"/>
                  <a:pt x="2625" y="683"/>
                </a:cubicBezTo>
                <a:cubicBezTo>
                  <a:pt x="2625" y="676"/>
                  <a:pt x="2619" y="670"/>
                  <a:pt x="2612" y="670"/>
                </a:cubicBezTo>
                <a:cubicBezTo>
                  <a:pt x="2605" y="670"/>
                  <a:pt x="2599" y="676"/>
                  <a:pt x="2599" y="683"/>
                </a:cubicBezTo>
                <a:cubicBezTo>
                  <a:pt x="2599" y="690"/>
                  <a:pt x="2605" y="696"/>
                  <a:pt x="2612" y="696"/>
                </a:cubicBezTo>
                <a:close/>
                <a:moveTo>
                  <a:pt x="2652" y="696"/>
                </a:moveTo>
                <a:cubicBezTo>
                  <a:pt x="2659" y="696"/>
                  <a:pt x="2664" y="690"/>
                  <a:pt x="2664" y="683"/>
                </a:cubicBezTo>
                <a:cubicBezTo>
                  <a:pt x="2664" y="676"/>
                  <a:pt x="2659" y="670"/>
                  <a:pt x="2652" y="670"/>
                </a:cubicBezTo>
                <a:cubicBezTo>
                  <a:pt x="2645" y="670"/>
                  <a:pt x="2639" y="676"/>
                  <a:pt x="2639" y="683"/>
                </a:cubicBezTo>
                <a:cubicBezTo>
                  <a:pt x="2639" y="690"/>
                  <a:pt x="2645" y="696"/>
                  <a:pt x="2652" y="696"/>
                </a:cubicBezTo>
                <a:close/>
                <a:moveTo>
                  <a:pt x="2691" y="696"/>
                </a:moveTo>
                <a:cubicBezTo>
                  <a:pt x="2698" y="696"/>
                  <a:pt x="2704" y="690"/>
                  <a:pt x="2704" y="683"/>
                </a:cubicBezTo>
                <a:cubicBezTo>
                  <a:pt x="2704" y="676"/>
                  <a:pt x="2698" y="670"/>
                  <a:pt x="2691" y="670"/>
                </a:cubicBezTo>
                <a:cubicBezTo>
                  <a:pt x="2684" y="670"/>
                  <a:pt x="2678" y="676"/>
                  <a:pt x="2678" y="683"/>
                </a:cubicBezTo>
                <a:cubicBezTo>
                  <a:pt x="2678" y="690"/>
                  <a:pt x="2684" y="696"/>
                  <a:pt x="2691" y="696"/>
                </a:cubicBezTo>
                <a:close/>
                <a:moveTo>
                  <a:pt x="2730" y="696"/>
                </a:moveTo>
                <a:cubicBezTo>
                  <a:pt x="2738" y="696"/>
                  <a:pt x="2743" y="690"/>
                  <a:pt x="2743" y="683"/>
                </a:cubicBezTo>
                <a:cubicBezTo>
                  <a:pt x="2743" y="676"/>
                  <a:pt x="2738" y="670"/>
                  <a:pt x="2730" y="670"/>
                </a:cubicBezTo>
                <a:cubicBezTo>
                  <a:pt x="2723" y="670"/>
                  <a:pt x="2718" y="676"/>
                  <a:pt x="2718" y="683"/>
                </a:cubicBezTo>
                <a:cubicBezTo>
                  <a:pt x="2718" y="690"/>
                  <a:pt x="2723" y="696"/>
                  <a:pt x="2730" y="696"/>
                </a:cubicBezTo>
                <a:close/>
                <a:moveTo>
                  <a:pt x="2770" y="696"/>
                </a:moveTo>
                <a:cubicBezTo>
                  <a:pt x="2777" y="696"/>
                  <a:pt x="2783" y="690"/>
                  <a:pt x="2783" y="683"/>
                </a:cubicBezTo>
                <a:cubicBezTo>
                  <a:pt x="2783" y="676"/>
                  <a:pt x="2777" y="670"/>
                  <a:pt x="2770" y="670"/>
                </a:cubicBezTo>
                <a:cubicBezTo>
                  <a:pt x="2763" y="670"/>
                  <a:pt x="2757" y="676"/>
                  <a:pt x="2757" y="683"/>
                </a:cubicBezTo>
                <a:cubicBezTo>
                  <a:pt x="2757" y="690"/>
                  <a:pt x="2763" y="696"/>
                  <a:pt x="2770" y="696"/>
                </a:cubicBezTo>
                <a:close/>
                <a:moveTo>
                  <a:pt x="2809" y="696"/>
                </a:moveTo>
                <a:cubicBezTo>
                  <a:pt x="2816" y="696"/>
                  <a:pt x="2822" y="690"/>
                  <a:pt x="2822" y="683"/>
                </a:cubicBezTo>
                <a:cubicBezTo>
                  <a:pt x="2822" y="676"/>
                  <a:pt x="2816" y="670"/>
                  <a:pt x="2809" y="670"/>
                </a:cubicBezTo>
                <a:cubicBezTo>
                  <a:pt x="2802" y="670"/>
                  <a:pt x="2797" y="676"/>
                  <a:pt x="2797" y="683"/>
                </a:cubicBezTo>
                <a:cubicBezTo>
                  <a:pt x="2797" y="690"/>
                  <a:pt x="2802" y="696"/>
                  <a:pt x="2809" y="696"/>
                </a:cubicBezTo>
                <a:close/>
                <a:moveTo>
                  <a:pt x="2849" y="696"/>
                </a:moveTo>
                <a:cubicBezTo>
                  <a:pt x="2856" y="696"/>
                  <a:pt x="2862" y="690"/>
                  <a:pt x="2862" y="683"/>
                </a:cubicBezTo>
                <a:cubicBezTo>
                  <a:pt x="2862" y="676"/>
                  <a:pt x="2856" y="670"/>
                  <a:pt x="2849" y="670"/>
                </a:cubicBezTo>
                <a:cubicBezTo>
                  <a:pt x="2842" y="670"/>
                  <a:pt x="2836" y="676"/>
                  <a:pt x="2836" y="683"/>
                </a:cubicBezTo>
                <a:cubicBezTo>
                  <a:pt x="2836" y="690"/>
                  <a:pt x="2842" y="696"/>
                  <a:pt x="2849" y="696"/>
                </a:cubicBezTo>
                <a:close/>
                <a:moveTo>
                  <a:pt x="2888" y="696"/>
                </a:moveTo>
                <a:cubicBezTo>
                  <a:pt x="2895" y="696"/>
                  <a:pt x="2901" y="690"/>
                  <a:pt x="2901" y="683"/>
                </a:cubicBezTo>
                <a:cubicBezTo>
                  <a:pt x="2901" y="676"/>
                  <a:pt x="2895" y="670"/>
                  <a:pt x="2888" y="670"/>
                </a:cubicBezTo>
                <a:cubicBezTo>
                  <a:pt x="2881" y="670"/>
                  <a:pt x="2875" y="676"/>
                  <a:pt x="2875" y="683"/>
                </a:cubicBezTo>
                <a:cubicBezTo>
                  <a:pt x="2875" y="690"/>
                  <a:pt x="2881" y="696"/>
                  <a:pt x="2888" y="696"/>
                </a:cubicBezTo>
                <a:close/>
                <a:moveTo>
                  <a:pt x="2928" y="670"/>
                </a:moveTo>
                <a:cubicBezTo>
                  <a:pt x="2921" y="670"/>
                  <a:pt x="2915" y="676"/>
                  <a:pt x="2915" y="683"/>
                </a:cubicBezTo>
                <a:cubicBezTo>
                  <a:pt x="2915" y="690"/>
                  <a:pt x="2921" y="696"/>
                  <a:pt x="2928" y="696"/>
                </a:cubicBezTo>
                <a:cubicBezTo>
                  <a:pt x="2935" y="696"/>
                  <a:pt x="2940" y="690"/>
                  <a:pt x="2940" y="683"/>
                </a:cubicBezTo>
                <a:cubicBezTo>
                  <a:pt x="2940" y="676"/>
                  <a:pt x="2935" y="670"/>
                  <a:pt x="2928" y="670"/>
                </a:cubicBezTo>
                <a:close/>
                <a:moveTo>
                  <a:pt x="2967" y="696"/>
                </a:moveTo>
                <a:cubicBezTo>
                  <a:pt x="2974" y="696"/>
                  <a:pt x="2980" y="690"/>
                  <a:pt x="2980" y="683"/>
                </a:cubicBezTo>
                <a:cubicBezTo>
                  <a:pt x="2980" y="676"/>
                  <a:pt x="2974" y="670"/>
                  <a:pt x="2967" y="670"/>
                </a:cubicBezTo>
                <a:cubicBezTo>
                  <a:pt x="2960" y="670"/>
                  <a:pt x="2954" y="676"/>
                  <a:pt x="2954" y="683"/>
                </a:cubicBezTo>
                <a:cubicBezTo>
                  <a:pt x="2954" y="690"/>
                  <a:pt x="2960" y="696"/>
                  <a:pt x="2967" y="696"/>
                </a:cubicBezTo>
                <a:close/>
                <a:moveTo>
                  <a:pt x="3006" y="696"/>
                </a:moveTo>
                <a:cubicBezTo>
                  <a:pt x="3013" y="696"/>
                  <a:pt x="3019" y="690"/>
                  <a:pt x="3019" y="683"/>
                </a:cubicBezTo>
                <a:cubicBezTo>
                  <a:pt x="3019" y="676"/>
                  <a:pt x="3013" y="670"/>
                  <a:pt x="3006" y="670"/>
                </a:cubicBezTo>
                <a:cubicBezTo>
                  <a:pt x="2999" y="670"/>
                  <a:pt x="2994" y="676"/>
                  <a:pt x="2994" y="683"/>
                </a:cubicBezTo>
                <a:cubicBezTo>
                  <a:pt x="2994" y="690"/>
                  <a:pt x="2999" y="696"/>
                  <a:pt x="3006" y="696"/>
                </a:cubicBezTo>
                <a:close/>
                <a:moveTo>
                  <a:pt x="483" y="735"/>
                </a:moveTo>
                <a:cubicBezTo>
                  <a:pt x="490" y="735"/>
                  <a:pt x="496" y="729"/>
                  <a:pt x="496" y="722"/>
                </a:cubicBezTo>
                <a:cubicBezTo>
                  <a:pt x="496" y="715"/>
                  <a:pt x="490" y="710"/>
                  <a:pt x="483" y="710"/>
                </a:cubicBezTo>
                <a:cubicBezTo>
                  <a:pt x="476" y="710"/>
                  <a:pt x="471" y="715"/>
                  <a:pt x="471" y="722"/>
                </a:cubicBezTo>
                <a:cubicBezTo>
                  <a:pt x="471" y="729"/>
                  <a:pt x="476" y="735"/>
                  <a:pt x="483" y="735"/>
                </a:cubicBezTo>
                <a:close/>
                <a:moveTo>
                  <a:pt x="523" y="735"/>
                </a:moveTo>
                <a:cubicBezTo>
                  <a:pt x="530" y="735"/>
                  <a:pt x="535" y="729"/>
                  <a:pt x="535" y="722"/>
                </a:cubicBezTo>
                <a:cubicBezTo>
                  <a:pt x="535" y="715"/>
                  <a:pt x="530" y="710"/>
                  <a:pt x="523" y="710"/>
                </a:cubicBezTo>
                <a:cubicBezTo>
                  <a:pt x="516" y="710"/>
                  <a:pt x="510" y="715"/>
                  <a:pt x="510" y="722"/>
                </a:cubicBezTo>
                <a:cubicBezTo>
                  <a:pt x="510" y="729"/>
                  <a:pt x="516" y="735"/>
                  <a:pt x="523" y="735"/>
                </a:cubicBezTo>
                <a:close/>
                <a:moveTo>
                  <a:pt x="562" y="735"/>
                </a:moveTo>
                <a:cubicBezTo>
                  <a:pt x="569" y="735"/>
                  <a:pt x="575" y="729"/>
                  <a:pt x="575" y="722"/>
                </a:cubicBezTo>
                <a:cubicBezTo>
                  <a:pt x="575" y="715"/>
                  <a:pt x="569" y="710"/>
                  <a:pt x="562" y="710"/>
                </a:cubicBezTo>
                <a:cubicBezTo>
                  <a:pt x="555" y="710"/>
                  <a:pt x="549" y="715"/>
                  <a:pt x="549" y="722"/>
                </a:cubicBezTo>
                <a:cubicBezTo>
                  <a:pt x="549" y="729"/>
                  <a:pt x="555" y="735"/>
                  <a:pt x="562" y="735"/>
                </a:cubicBezTo>
                <a:close/>
                <a:moveTo>
                  <a:pt x="602" y="735"/>
                </a:moveTo>
                <a:cubicBezTo>
                  <a:pt x="609" y="735"/>
                  <a:pt x="614" y="729"/>
                  <a:pt x="614" y="722"/>
                </a:cubicBezTo>
                <a:cubicBezTo>
                  <a:pt x="614" y="715"/>
                  <a:pt x="609" y="710"/>
                  <a:pt x="602" y="710"/>
                </a:cubicBezTo>
                <a:cubicBezTo>
                  <a:pt x="595" y="710"/>
                  <a:pt x="589" y="715"/>
                  <a:pt x="589" y="722"/>
                </a:cubicBezTo>
                <a:cubicBezTo>
                  <a:pt x="589" y="729"/>
                  <a:pt x="595" y="735"/>
                  <a:pt x="602" y="735"/>
                </a:cubicBezTo>
                <a:close/>
                <a:moveTo>
                  <a:pt x="641" y="735"/>
                </a:moveTo>
                <a:cubicBezTo>
                  <a:pt x="648" y="735"/>
                  <a:pt x="654" y="729"/>
                  <a:pt x="654" y="722"/>
                </a:cubicBezTo>
                <a:cubicBezTo>
                  <a:pt x="654" y="715"/>
                  <a:pt x="648" y="710"/>
                  <a:pt x="641" y="710"/>
                </a:cubicBezTo>
                <a:cubicBezTo>
                  <a:pt x="634" y="710"/>
                  <a:pt x="628" y="715"/>
                  <a:pt x="628" y="722"/>
                </a:cubicBezTo>
                <a:cubicBezTo>
                  <a:pt x="628" y="729"/>
                  <a:pt x="634" y="735"/>
                  <a:pt x="641" y="735"/>
                </a:cubicBezTo>
                <a:close/>
                <a:moveTo>
                  <a:pt x="680" y="735"/>
                </a:moveTo>
                <a:cubicBezTo>
                  <a:pt x="687" y="735"/>
                  <a:pt x="693" y="729"/>
                  <a:pt x="693" y="722"/>
                </a:cubicBezTo>
                <a:cubicBezTo>
                  <a:pt x="693" y="715"/>
                  <a:pt x="687" y="710"/>
                  <a:pt x="680" y="710"/>
                </a:cubicBezTo>
                <a:cubicBezTo>
                  <a:pt x="673" y="710"/>
                  <a:pt x="668" y="715"/>
                  <a:pt x="668" y="722"/>
                </a:cubicBezTo>
                <a:cubicBezTo>
                  <a:pt x="668" y="729"/>
                  <a:pt x="673" y="735"/>
                  <a:pt x="680" y="735"/>
                </a:cubicBezTo>
                <a:close/>
                <a:moveTo>
                  <a:pt x="720" y="735"/>
                </a:moveTo>
                <a:cubicBezTo>
                  <a:pt x="727" y="735"/>
                  <a:pt x="733" y="729"/>
                  <a:pt x="733" y="722"/>
                </a:cubicBezTo>
                <a:cubicBezTo>
                  <a:pt x="733" y="715"/>
                  <a:pt x="727" y="710"/>
                  <a:pt x="720" y="710"/>
                </a:cubicBezTo>
                <a:cubicBezTo>
                  <a:pt x="713" y="710"/>
                  <a:pt x="707" y="715"/>
                  <a:pt x="707" y="722"/>
                </a:cubicBezTo>
                <a:cubicBezTo>
                  <a:pt x="707" y="729"/>
                  <a:pt x="713" y="735"/>
                  <a:pt x="720" y="735"/>
                </a:cubicBezTo>
                <a:close/>
                <a:moveTo>
                  <a:pt x="759" y="735"/>
                </a:moveTo>
                <a:cubicBezTo>
                  <a:pt x="766" y="735"/>
                  <a:pt x="772" y="729"/>
                  <a:pt x="772" y="722"/>
                </a:cubicBezTo>
                <a:cubicBezTo>
                  <a:pt x="772" y="715"/>
                  <a:pt x="766" y="710"/>
                  <a:pt x="759" y="710"/>
                </a:cubicBezTo>
                <a:cubicBezTo>
                  <a:pt x="752" y="710"/>
                  <a:pt x="747" y="715"/>
                  <a:pt x="747" y="722"/>
                </a:cubicBezTo>
                <a:cubicBezTo>
                  <a:pt x="747" y="729"/>
                  <a:pt x="752" y="735"/>
                  <a:pt x="759" y="735"/>
                </a:cubicBezTo>
                <a:close/>
                <a:moveTo>
                  <a:pt x="799" y="735"/>
                </a:moveTo>
                <a:cubicBezTo>
                  <a:pt x="806" y="735"/>
                  <a:pt x="811" y="729"/>
                  <a:pt x="811" y="722"/>
                </a:cubicBezTo>
                <a:cubicBezTo>
                  <a:pt x="811" y="715"/>
                  <a:pt x="806" y="710"/>
                  <a:pt x="799" y="710"/>
                </a:cubicBezTo>
                <a:cubicBezTo>
                  <a:pt x="792" y="710"/>
                  <a:pt x="786" y="715"/>
                  <a:pt x="786" y="722"/>
                </a:cubicBezTo>
                <a:cubicBezTo>
                  <a:pt x="786" y="729"/>
                  <a:pt x="792" y="735"/>
                  <a:pt x="799" y="735"/>
                </a:cubicBezTo>
                <a:close/>
                <a:moveTo>
                  <a:pt x="838" y="735"/>
                </a:moveTo>
                <a:cubicBezTo>
                  <a:pt x="845" y="735"/>
                  <a:pt x="851" y="729"/>
                  <a:pt x="851" y="722"/>
                </a:cubicBezTo>
                <a:cubicBezTo>
                  <a:pt x="851" y="715"/>
                  <a:pt x="845" y="710"/>
                  <a:pt x="838" y="710"/>
                </a:cubicBezTo>
                <a:cubicBezTo>
                  <a:pt x="831" y="710"/>
                  <a:pt x="825" y="715"/>
                  <a:pt x="825" y="722"/>
                </a:cubicBezTo>
                <a:cubicBezTo>
                  <a:pt x="825" y="729"/>
                  <a:pt x="831" y="735"/>
                  <a:pt x="838" y="735"/>
                </a:cubicBezTo>
                <a:close/>
                <a:moveTo>
                  <a:pt x="878" y="735"/>
                </a:moveTo>
                <a:cubicBezTo>
                  <a:pt x="885" y="735"/>
                  <a:pt x="890" y="729"/>
                  <a:pt x="890" y="722"/>
                </a:cubicBezTo>
                <a:cubicBezTo>
                  <a:pt x="890" y="715"/>
                  <a:pt x="885" y="710"/>
                  <a:pt x="878" y="710"/>
                </a:cubicBezTo>
                <a:cubicBezTo>
                  <a:pt x="871" y="710"/>
                  <a:pt x="865" y="715"/>
                  <a:pt x="865" y="722"/>
                </a:cubicBezTo>
                <a:cubicBezTo>
                  <a:pt x="865" y="729"/>
                  <a:pt x="871" y="735"/>
                  <a:pt x="878" y="735"/>
                </a:cubicBezTo>
                <a:close/>
                <a:moveTo>
                  <a:pt x="1627" y="735"/>
                </a:moveTo>
                <a:cubicBezTo>
                  <a:pt x="1634" y="735"/>
                  <a:pt x="1639" y="729"/>
                  <a:pt x="1639" y="722"/>
                </a:cubicBezTo>
                <a:cubicBezTo>
                  <a:pt x="1639" y="715"/>
                  <a:pt x="1634" y="710"/>
                  <a:pt x="1627" y="710"/>
                </a:cubicBezTo>
                <a:cubicBezTo>
                  <a:pt x="1620" y="710"/>
                  <a:pt x="1614" y="715"/>
                  <a:pt x="1614" y="722"/>
                </a:cubicBezTo>
                <a:cubicBezTo>
                  <a:pt x="1614" y="729"/>
                  <a:pt x="1620" y="735"/>
                  <a:pt x="1627" y="735"/>
                </a:cubicBezTo>
                <a:close/>
                <a:moveTo>
                  <a:pt x="1666" y="735"/>
                </a:moveTo>
                <a:cubicBezTo>
                  <a:pt x="1673" y="735"/>
                  <a:pt x="1679" y="729"/>
                  <a:pt x="1679" y="722"/>
                </a:cubicBezTo>
                <a:cubicBezTo>
                  <a:pt x="1679" y="715"/>
                  <a:pt x="1673" y="710"/>
                  <a:pt x="1666" y="710"/>
                </a:cubicBezTo>
                <a:cubicBezTo>
                  <a:pt x="1659" y="710"/>
                  <a:pt x="1653" y="715"/>
                  <a:pt x="1653" y="722"/>
                </a:cubicBezTo>
                <a:cubicBezTo>
                  <a:pt x="1653" y="729"/>
                  <a:pt x="1659" y="735"/>
                  <a:pt x="1666" y="735"/>
                </a:cubicBezTo>
                <a:close/>
                <a:moveTo>
                  <a:pt x="1907" y="722"/>
                </a:moveTo>
                <a:cubicBezTo>
                  <a:pt x="1907" y="720"/>
                  <a:pt x="1905" y="718"/>
                  <a:pt x="1903" y="718"/>
                </a:cubicBezTo>
                <a:cubicBezTo>
                  <a:pt x="1900" y="718"/>
                  <a:pt x="1898" y="720"/>
                  <a:pt x="1898" y="722"/>
                </a:cubicBezTo>
                <a:cubicBezTo>
                  <a:pt x="1898" y="725"/>
                  <a:pt x="1900" y="726"/>
                  <a:pt x="1903" y="726"/>
                </a:cubicBezTo>
                <a:cubicBezTo>
                  <a:pt x="1905" y="726"/>
                  <a:pt x="1907" y="725"/>
                  <a:pt x="1907" y="722"/>
                </a:cubicBezTo>
                <a:close/>
                <a:moveTo>
                  <a:pt x="1942" y="735"/>
                </a:moveTo>
                <a:cubicBezTo>
                  <a:pt x="1949" y="735"/>
                  <a:pt x="1955" y="729"/>
                  <a:pt x="1955" y="722"/>
                </a:cubicBezTo>
                <a:cubicBezTo>
                  <a:pt x="1955" y="715"/>
                  <a:pt x="1949" y="710"/>
                  <a:pt x="1942" y="710"/>
                </a:cubicBezTo>
                <a:cubicBezTo>
                  <a:pt x="1935" y="710"/>
                  <a:pt x="1929" y="715"/>
                  <a:pt x="1929" y="722"/>
                </a:cubicBezTo>
                <a:cubicBezTo>
                  <a:pt x="1929" y="729"/>
                  <a:pt x="1935" y="735"/>
                  <a:pt x="1942" y="735"/>
                </a:cubicBezTo>
                <a:close/>
                <a:moveTo>
                  <a:pt x="1981" y="735"/>
                </a:moveTo>
                <a:cubicBezTo>
                  <a:pt x="1988" y="735"/>
                  <a:pt x="1994" y="729"/>
                  <a:pt x="1994" y="722"/>
                </a:cubicBezTo>
                <a:cubicBezTo>
                  <a:pt x="1994" y="715"/>
                  <a:pt x="1988" y="710"/>
                  <a:pt x="1981" y="710"/>
                </a:cubicBezTo>
                <a:cubicBezTo>
                  <a:pt x="1974" y="710"/>
                  <a:pt x="1969" y="715"/>
                  <a:pt x="1969" y="722"/>
                </a:cubicBezTo>
                <a:cubicBezTo>
                  <a:pt x="1969" y="729"/>
                  <a:pt x="1974" y="735"/>
                  <a:pt x="1981" y="735"/>
                </a:cubicBezTo>
                <a:close/>
                <a:moveTo>
                  <a:pt x="2021" y="735"/>
                </a:moveTo>
                <a:cubicBezTo>
                  <a:pt x="2028" y="735"/>
                  <a:pt x="2034" y="729"/>
                  <a:pt x="2034" y="722"/>
                </a:cubicBezTo>
                <a:cubicBezTo>
                  <a:pt x="2034" y="715"/>
                  <a:pt x="2028" y="710"/>
                  <a:pt x="2021" y="710"/>
                </a:cubicBezTo>
                <a:cubicBezTo>
                  <a:pt x="2014" y="710"/>
                  <a:pt x="2008" y="715"/>
                  <a:pt x="2008" y="722"/>
                </a:cubicBezTo>
                <a:cubicBezTo>
                  <a:pt x="2008" y="729"/>
                  <a:pt x="2014" y="735"/>
                  <a:pt x="2021" y="735"/>
                </a:cubicBezTo>
                <a:close/>
                <a:moveTo>
                  <a:pt x="2060" y="735"/>
                </a:moveTo>
                <a:cubicBezTo>
                  <a:pt x="2067" y="735"/>
                  <a:pt x="2073" y="729"/>
                  <a:pt x="2073" y="722"/>
                </a:cubicBezTo>
                <a:cubicBezTo>
                  <a:pt x="2073" y="715"/>
                  <a:pt x="2067" y="710"/>
                  <a:pt x="2060" y="710"/>
                </a:cubicBezTo>
                <a:cubicBezTo>
                  <a:pt x="2053" y="710"/>
                  <a:pt x="2048" y="715"/>
                  <a:pt x="2048" y="722"/>
                </a:cubicBezTo>
                <a:cubicBezTo>
                  <a:pt x="2048" y="729"/>
                  <a:pt x="2053" y="735"/>
                  <a:pt x="2060" y="735"/>
                </a:cubicBezTo>
                <a:close/>
                <a:moveTo>
                  <a:pt x="2100" y="735"/>
                </a:moveTo>
                <a:cubicBezTo>
                  <a:pt x="2107" y="735"/>
                  <a:pt x="2112" y="729"/>
                  <a:pt x="2112" y="722"/>
                </a:cubicBezTo>
                <a:cubicBezTo>
                  <a:pt x="2112" y="715"/>
                  <a:pt x="2107" y="710"/>
                  <a:pt x="2100" y="710"/>
                </a:cubicBezTo>
                <a:cubicBezTo>
                  <a:pt x="2093" y="710"/>
                  <a:pt x="2087" y="715"/>
                  <a:pt x="2087" y="722"/>
                </a:cubicBezTo>
                <a:cubicBezTo>
                  <a:pt x="2087" y="729"/>
                  <a:pt x="2093" y="735"/>
                  <a:pt x="2100" y="735"/>
                </a:cubicBezTo>
                <a:close/>
                <a:moveTo>
                  <a:pt x="2139" y="735"/>
                </a:moveTo>
                <a:cubicBezTo>
                  <a:pt x="2146" y="735"/>
                  <a:pt x="2152" y="729"/>
                  <a:pt x="2152" y="722"/>
                </a:cubicBezTo>
                <a:cubicBezTo>
                  <a:pt x="2152" y="715"/>
                  <a:pt x="2146" y="710"/>
                  <a:pt x="2139" y="710"/>
                </a:cubicBezTo>
                <a:cubicBezTo>
                  <a:pt x="2132" y="710"/>
                  <a:pt x="2126" y="715"/>
                  <a:pt x="2126" y="722"/>
                </a:cubicBezTo>
                <a:cubicBezTo>
                  <a:pt x="2126" y="729"/>
                  <a:pt x="2132" y="735"/>
                  <a:pt x="2139" y="735"/>
                </a:cubicBezTo>
                <a:close/>
                <a:moveTo>
                  <a:pt x="2179" y="735"/>
                </a:moveTo>
                <a:cubicBezTo>
                  <a:pt x="2186" y="735"/>
                  <a:pt x="2191" y="729"/>
                  <a:pt x="2191" y="722"/>
                </a:cubicBezTo>
                <a:cubicBezTo>
                  <a:pt x="2191" y="715"/>
                  <a:pt x="2186" y="710"/>
                  <a:pt x="2179" y="710"/>
                </a:cubicBezTo>
                <a:cubicBezTo>
                  <a:pt x="2172" y="710"/>
                  <a:pt x="2166" y="715"/>
                  <a:pt x="2166" y="722"/>
                </a:cubicBezTo>
                <a:cubicBezTo>
                  <a:pt x="2166" y="729"/>
                  <a:pt x="2172" y="735"/>
                  <a:pt x="2179" y="735"/>
                </a:cubicBezTo>
                <a:close/>
                <a:moveTo>
                  <a:pt x="2257" y="735"/>
                </a:moveTo>
                <a:cubicBezTo>
                  <a:pt x="2264" y="735"/>
                  <a:pt x="2270" y="729"/>
                  <a:pt x="2270" y="722"/>
                </a:cubicBezTo>
                <a:cubicBezTo>
                  <a:pt x="2270" y="715"/>
                  <a:pt x="2264" y="710"/>
                  <a:pt x="2257" y="710"/>
                </a:cubicBezTo>
                <a:cubicBezTo>
                  <a:pt x="2250" y="710"/>
                  <a:pt x="2245" y="715"/>
                  <a:pt x="2245" y="722"/>
                </a:cubicBezTo>
                <a:cubicBezTo>
                  <a:pt x="2245" y="729"/>
                  <a:pt x="2250" y="735"/>
                  <a:pt x="2257" y="735"/>
                </a:cubicBezTo>
                <a:close/>
                <a:moveTo>
                  <a:pt x="2297" y="735"/>
                </a:moveTo>
                <a:cubicBezTo>
                  <a:pt x="2304" y="735"/>
                  <a:pt x="2310" y="729"/>
                  <a:pt x="2310" y="722"/>
                </a:cubicBezTo>
                <a:cubicBezTo>
                  <a:pt x="2310" y="715"/>
                  <a:pt x="2304" y="710"/>
                  <a:pt x="2297" y="710"/>
                </a:cubicBezTo>
                <a:cubicBezTo>
                  <a:pt x="2290" y="710"/>
                  <a:pt x="2284" y="715"/>
                  <a:pt x="2284" y="722"/>
                </a:cubicBezTo>
                <a:cubicBezTo>
                  <a:pt x="2284" y="729"/>
                  <a:pt x="2290" y="735"/>
                  <a:pt x="2297" y="735"/>
                </a:cubicBezTo>
                <a:close/>
                <a:moveTo>
                  <a:pt x="2336" y="735"/>
                </a:moveTo>
                <a:cubicBezTo>
                  <a:pt x="2343" y="735"/>
                  <a:pt x="2349" y="729"/>
                  <a:pt x="2349" y="722"/>
                </a:cubicBezTo>
                <a:cubicBezTo>
                  <a:pt x="2349" y="715"/>
                  <a:pt x="2343" y="710"/>
                  <a:pt x="2336" y="710"/>
                </a:cubicBezTo>
                <a:cubicBezTo>
                  <a:pt x="2329" y="710"/>
                  <a:pt x="2323" y="715"/>
                  <a:pt x="2323" y="722"/>
                </a:cubicBezTo>
                <a:cubicBezTo>
                  <a:pt x="2323" y="729"/>
                  <a:pt x="2329" y="735"/>
                  <a:pt x="2336" y="735"/>
                </a:cubicBezTo>
                <a:close/>
                <a:moveTo>
                  <a:pt x="2376" y="735"/>
                </a:moveTo>
                <a:cubicBezTo>
                  <a:pt x="2383" y="735"/>
                  <a:pt x="2388" y="729"/>
                  <a:pt x="2388" y="722"/>
                </a:cubicBezTo>
                <a:cubicBezTo>
                  <a:pt x="2388" y="715"/>
                  <a:pt x="2383" y="710"/>
                  <a:pt x="2376" y="710"/>
                </a:cubicBezTo>
                <a:cubicBezTo>
                  <a:pt x="2369" y="710"/>
                  <a:pt x="2363" y="715"/>
                  <a:pt x="2363" y="722"/>
                </a:cubicBezTo>
                <a:cubicBezTo>
                  <a:pt x="2363" y="729"/>
                  <a:pt x="2369" y="735"/>
                  <a:pt x="2376" y="735"/>
                </a:cubicBezTo>
                <a:close/>
                <a:moveTo>
                  <a:pt x="2415" y="735"/>
                </a:moveTo>
                <a:cubicBezTo>
                  <a:pt x="2422" y="735"/>
                  <a:pt x="2428" y="729"/>
                  <a:pt x="2428" y="722"/>
                </a:cubicBezTo>
                <a:cubicBezTo>
                  <a:pt x="2428" y="715"/>
                  <a:pt x="2422" y="710"/>
                  <a:pt x="2415" y="710"/>
                </a:cubicBezTo>
                <a:cubicBezTo>
                  <a:pt x="2408" y="710"/>
                  <a:pt x="2402" y="715"/>
                  <a:pt x="2402" y="722"/>
                </a:cubicBezTo>
                <a:cubicBezTo>
                  <a:pt x="2402" y="729"/>
                  <a:pt x="2408" y="735"/>
                  <a:pt x="2415" y="735"/>
                </a:cubicBezTo>
                <a:close/>
                <a:moveTo>
                  <a:pt x="2455" y="735"/>
                </a:moveTo>
                <a:cubicBezTo>
                  <a:pt x="2462" y="735"/>
                  <a:pt x="2467" y="729"/>
                  <a:pt x="2467" y="722"/>
                </a:cubicBezTo>
                <a:cubicBezTo>
                  <a:pt x="2467" y="715"/>
                  <a:pt x="2462" y="710"/>
                  <a:pt x="2455" y="710"/>
                </a:cubicBezTo>
                <a:cubicBezTo>
                  <a:pt x="2447" y="710"/>
                  <a:pt x="2442" y="715"/>
                  <a:pt x="2442" y="722"/>
                </a:cubicBezTo>
                <a:cubicBezTo>
                  <a:pt x="2442" y="729"/>
                  <a:pt x="2447" y="735"/>
                  <a:pt x="2455" y="735"/>
                </a:cubicBezTo>
                <a:close/>
                <a:moveTo>
                  <a:pt x="2494" y="735"/>
                </a:moveTo>
                <a:cubicBezTo>
                  <a:pt x="2501" y="735"/>
                  <a:pt x="2507" y="729"/>
                  <a:pt x="2507" y="722"/>
                </a:cubicBezTo>
                <a:cubicBezTo>
                  <a:pt x="2507" y="715"/>
                  <a:pt x="2501" y="710"/>
                  <a:pt x="2494" y="710"/>
                </a:cubicBezTo>
                <a:cubicBezTo>
                  <a:pt x="2487" y="710"/>
                  <a:pt x="2481" y="715"/>
                  <a:pt x="2481" y="722"/>
                </a:cubicBezTo>
                <a:cubicBezTo>
                  <a:pt x="2481" y="729"/>
                  <a:pt x="2487" y="735"/>
                  <a:pt x="2494" y="735"/>
                </a:cubicBezTo>
                <a:close/>
                <a:moveTo>
                  <a:pt x="2533" y="735"/>
                </a:moveTo>
                <a:cubicBezTo>
                  <a:pt x="2540" y="735"/>
                  <a:pt x="2546" y="729"/>
                  <a:pt x="2546" y="722"/>
                </a:cubicBezTo>
                <a:cubicBezTo>
                  <a:pt x="2546" y="715"/>
                  <a:pt x="2540" y="710"/>
                  <a:pt x="2533" y="710"/>
                </a:cubicBezTo>
                <a:cubicBezTo>
                  <a:pt x="2526" y="710"/>
                  <a:pt x="2521" y="715"/>
                  <a:pt x="2521" y="722"/>
                </a:cubicBezTo>
                <a:cubicBezTo>
                  <a:pt x="2521" y="729"/>
                  <a:pt x="2526" y="735"/>
                  <a:pt x="2533" y="735"/>
                </a:cubicBezTo>
                <a:close/>
                <a:moveTo>
                  <a:pt x="2573" y="735"/>
                </a:moveTo>
                <a:cubicBezTo>
                  <a:pt x="2580" y="735"/>
                  <a:pt x="2586" y="729"/>
                  <a:pt x="2586" y="722"/>
                </a:cubicBezTo>
                <a:cubicBezTo>
                  <a:pt x="2586" y="715"/>
                  <a:pt x="2580" y="710"/>
                  <a:pt x="2573" y="710"/>
                </a:cubicBezTo>
                <a:cubicBezTo>
                  <a:pt x="2566" y="710"/>
                  <a:pt x="2560" y="715"/>
                  <a:pt x="2560" y="722"/>
                </a:cubicBezTo>
                <a:cubicBezTo>
                  <a:pt x="2560" y="729"/>
                  <a:pt x="2566" y="735"/>
                  <a:pt x="2573" y="735"/>
                </a:cubicBezTo>
                <a:close/>
                <a:moveTo>
                  <a:pt x="2612" y="735"/>
                </a:moveTo>
                <a:cubicBezTo>
                  <a:pt x="2619" y="735"/>
                  <a:pt x="2625" y="729"/>
                  <a:pt x="2625" y="722"/>
                </a:cubicBezTo>
                <a:cubicBezTo>
                  <a:pt x="2625" y="715"/>
                  <a:pt x="2619" y="710"/>
                  <a:pt x="2612" y="710"/>
                </a:cubicBezTo>
                <a:cubicBezTo>
                  <a:pt x="2605" y="710"/>
                  <a:pt x="2599" y="715"/>
                  <a:pt x="2599" y="722"/>
                </a:cubicBezTo>
                <a:cubicBezTo>
                  <a:pt x="2599" y="729"/>
                  <a:pt x="2605" y="735"/>
                  <a:pt x="2612" y="735"/>
                </a:cubicBezTo>
                <a:close/>
                <a:moveTo>
                  <a:pt x="2652" y="735"/>
                </a:moveTo>
                <a:cubicBezTo>
                  <a:pt x="2659" y="735"/>
                  <a:pt x="2664" y="729"/>
                  <a:pt x="2664" y="722"/>
                </a:cubicBezTo>
                <a:cubicBezTo>
                  <a:pt x="2664" y="715"/>
                  <a:pt x="2659" y="710"/>
                  <a:pt x="2652" y="710"/>
                </a:cubicBezTo>
                <a:cubicBezTo>
                  <a:pt x="2645" y="710"/>
                  <a:pt x="2639" y="715"/>
                  <a:pt x="2639" y="722"/>
                </a:cubicBezTo>
                <a:cubicBezTo>
                  <a:pt x="2639" y="729"/>
                  <a:pt x="2645" y="735"/>
                  <a:pt x="2652" y="735"/>
                </a:cubicBezTo>
                <a:close/>
                <a:moveTo>
                  <a:pt x="2691" y="735"/>
                </a:moveTo>
                <a:cubicBezTo>
                  <a:pt x="2698" y="735"/>
                  <a:pt x="2704" y="729"/>
                  <a:pt x="2704" y="722"/>
                </a:cubicBezTo>
                <a:cubicBezTo>
                  <a:pt x="2704" y="715"/>
                  <a:pt x="2698" y="710"/>
                  <a:pt x="2691" y="710"/>
                </a:cubicBezTo>
                <a:cubicBezTo>
                  <a:pt x="2684" y="710"/>
                  <a:pt x="2678" y="715"/>
                  <a:pt x="2678" y="722"/>
                </a:cubicBezTo>
                <a:cubicBezTo>
                  <a:pt x="2678" y="729"/>
                  <a:pt x="2684" y="735"/>
                  <a:pt x="2691" y="735"/>
                </a:cubicBezTo>
                <a:close/>
                <a:moveTo>
                  <a:pt x="2730" y="735"/>
                </a:moveTo>
                <a:cubicBezTo>
                  <a:pt x="2738" y="735"/>
                  <a:pt x="2743" y="729"/>
                  <a:pt x="2743" y="722"/>
                </a:cubicBezTo>
                <a:cubicBezTo>
                  <a:pt x="2743" y="715"/>
                  <a:pt x="2738" y="710"/>
                  <a:pt x="2730" y="710"/>
                </a:cubicBezTo>
                <a:cubicBezTo>
                  <a:pt x="2723" y="710"/>
                  <a:pt x="2718" y="715"/>
                  <a:pt x="2718" y="722"/>
                </a:cubicBezTo>
                <a:cubicBezTo>
                  <a:pt x="2718" y="729"/>
                  <a:pt x="2723" y="735"/>
                  <a:pt x="2730" y="735"/>
                </a:cubicBezTo>
                <a:close/>
                <a:moveTo>
                  <a:pt x="2770" y="735"/>
                </a:moveTo>
                <a:cubicBezTo>
                  <a:pt x="2777" y="735"/>
                  <a:pt x="2783" y="729"/>
                  <a:pt x="2783" y="722"/>
                </a:cubicBezTo>
                <a:cubicBezTo>
                  <a:pt x="2783" y="715"/>
                  <a:pt x="2777" y="710"/>
                  <a:pt x="2770" y="710"/>
                </a:cubicBezTo>
                <a:cubicBezTo>
                  <a:pt x="2763" y="710"/>
                  <a:pt x="2757" y="715"/>
                  <a:pt x="2757" y="722"/>
                </a:cubicBezTo>
                <a:cubicBezTo>
                  <a:pt x="2757" y="729"/>
                  <a:pt x="2763" y="735"/>
                  <a:pt x="2770" y="735"/>
                </a:cubicBezTo>
                <a:close/>
                <a:moveTo>
                  <a:pt x="2809" y="735"/>
                </a:moveTo>
                <a:cubicBezTo>
                  <a:pt x="2816" y="735"/>
                  <a:pt x="2822" y="729"/>
                  <a:pt x="2822" y="722"/>
                </a:cubicBezTo>
                <a:cubicBezTo>
                  <a:pt x="2822" y="715"/>
                  <a:pt x="2816" y="710"/>
                  <a:pt x="2809" y="710"/>
                </a:cubicBezTo>
                <a:cubicBezTo>
                  <a:pt x="2802" y="710"/>
                  <a:pt x="2797" y="715"/>
                  <a:pt x="2797" y="722"/>
                </a:cubicBezTo>
                <a:cubicBezTo>
                  <a:pt x="2797" y="729"/>
                  <a:pt x="2802" y="735"/>
                  <a:pt x="2809" y="735"/>
                </a:cubicBezTo>
                <a:close/>
                <a:moveTo>
                  <a:pt x="2849" y="735"/>
                </a:moveTo>
                <a:cubicBezTo>
                  <a:pt x="2856" y="735"/>
                  <a:pt x="2862" y="729"/>
                  <a:pt x="2862" y="722"/>
                </a:cubicBezTo>
                <a:cubicBezTo>
                  <a:pt x="2862" y="715"/>
                  <a:pt x="2856" y="710"/>
                  <a:pt x="2849" y="710"/>
                </a:cubicBezTo>
                <a:cubicBezTo>
                  <a:pt x="2842" y="710"/>
                  <a:pt x="2836" y="715"/>
                  <a:pt x="2836" y="722"/>
                </a:cubicBezTo>
                <a:cubicBezTo>
                  <a:pt x="2836" y="729"/>
                  <a:pt x="2842" y="735"/>
                  <a:pt x="2849" y="735"/>
                </a:cubicBezTo>
                <a:close/>
                <a:moveTo>
                  <a:pt x="2888" y="735"/>
                </a:moveTo>
                <a:cubicBezTo>
                  <a:pt x="2895" y="735"/>
                  <a:pt x="2901" y="729"/>
                  <a:pt x="2901" y="722"/>
                </a:cubicBezTo>
                <a:cubicBezTo>
                  <a:pt x="2901" y="715"/>
                  <a:pt x="2895" y="710"/>
                  <a:pt x="2888" y="710"/>
                </a:cubicBezTo>
                <a:cubicBezTo>
                  <a:pt x="2881" y="710"/>
                  <a:pt x="2875" y="715"/>
                  <a:pt x="2875" y="722"/>
                </a:cubicBezTo>
                <a:cubicBezTo>
                  <a:pt x="2875" y="729"/>
                  <a:pt x="2881" y="735"/>
                  <a:pt x="2888" y="735"/>
                </a:cubicBezTo>
                <a:close/>
                <a:moveTo>
                  <a:pt x="2967" y="735"/>
                </a:moveTo>
                <a:cubicBezTo>
                  <a:pt x="2974" y="735"/>
                  <a:pt x="2980" y="729"/>
                  <a:pt x="2980" y="722"/>
                </a:cubicBezTo>
                <a:cubicBezTo>
                  <a:pt x="2980" y="715"/>
                  <a:pt x="2974" y="710"/>
                  <a:pt x="2967" y="710"/>
                </a:cubicBezTo>
                <a:cubicBezTo>
                  <a:pt x="2960" y="710"/>
                  <a:pt x="2954" y="715"/>
                  <a:pt x="2954" y="722"/>
                </a:cubicBezTo>
                <a:cubicBezTo>
                  <a:pt x="2954" y="729"/>
                  <a:pt x="2960" y="735"/>
                  <a:pt x="2967" y="735"/>
                </a:cubicBezTo>
                <a:close/>
                <a:moveTo>
                  <a:pt x="3125" y="735"/>
                </a:moveTo>
                <a:cubicBezTo>
                  <a:pt x="3132" y="735"/>
                  <a:pt x="3137" y="729"/>
                  <a:pt x="3137" y="722"/>
                </a:cubicBezTo>
                <a:cubicBezTo>
                  <a:pt x="3137" y="715"/>
                  <a:pt x="3132" y="710"/>
                  <a:pt x="3125" y="710"/>
                </a:cubicBezTo>
                <a:cubicBezTo>
                  <a:pt x="3118" y="710"/>
                  <a:pt x="3112" y="715"/>
                  <a:pt x="3112" y="722"/>
                </a:cubicBezTo>
                <a:cubicBezTo>
                  <a:pt x="3112" y="729"/>
                  <a:pt x="3118" y="735"/>
                  <a:pt x="3125" y="735"/>
                </a:cubicBezTo>
                <a:close/>
                <a:moveTo>
                  <a:pt x="483" y="749"/>
                </a:moveTo>
                <a:cubicBezTo>
                  <a:pt x="476" y="749"/>
                  <a:pt x="471" y="755"/>
                  <a:pt x="471" y="762"/>
                </a:cubicBezTo>
                <a:cubicBezTo>
                  <a:pt x="471" y="769"/>
                  <a:pt x="476" y="774"/>
                  <a:pt x="483" y="774"/>
                </a:cubicBezTo>
                <a:cubicBezTo>
                  <a:pt x="490" y="774"/>
                  <a:pt x="496" y="769"/>
                  <a:pt x="496" y="762"/>
                </a:cubicBezTo>
                <a:cubicBezTo>
                  <a:pt x="496" y="755"/>
                  <a:pt x="490" y="749"/>
                  <a:pt x="483" y="749"/>
                </a:cubicBezTo>
                <a:close/>
                <a:moveTo>
                  <a:pt x="523" y="774"/>
                </a:moveTo>
                <a:cubicBezTo>
                  <a:pt x="530" y="774"/>
                  <a:pt x="535" y="769"/>
                  <a:pt x="535" y="762"/>
                </a:cubicBezTo>
                <a:cubicBezTo>
                  <a:pt x="535" y="755"/>
                  <a:pt x="530" y="749"/>
                  <a:pt x="523" y="749"/>
                </a:cubicBezTo>
                <a:cubicBezTo>
                  <a:pt x="516" y="749"/>
                  <a:pt x="510" y="755"/>
                  <a:pt x="510" y="762"/>
                </a:cubicBezTo>
                <a:cubicBezTo>
                  <a:pt x="510" y="769"/>
                  <a:pt x="516" y="774"/>
                  <a:pt x="523" y="774"/>
                </a:cubicBezTo>
                <a:close/>
                <a:moveTo>
                  <a:pt x="562" y="774"/>
                </a:moveTo>
                <a:cubicBezTo>
                  <a:pt x="569" y="774"/>
                  <a:pt x="575" y="769"/>
                  <a:pt x="575" y="762"/>
                </a:cubicBezTo>
                <a:cubicBezTo>
                  <a:pt x="575" y="755"/>
                  <a:pt x="569" y="749"/>
                  <a:pt x="562" y="749"/>
                </a:cubicBezTo>
                <a:cubicBezTo>
                  <a:pt x="555" y="749"/>
                  <a:pt x="549" y="755"/>
                  <a:pt x="549" y="762"/>
                </a:cubicBezTo>
                <a:cubicBezTo>
                  <a:pt x="549" y="769"/>
                  <a:pt x="555" y="774"/>
                  <a:pt x="562" y="774"/>
                </a:cubicBezTo>
                <a:close/>
                <a:moveTo>
                  <a:pt x="602" y="774"/>
                </a:moveTo>
                <a:cubicBezTo>
                  <a:pt x="609" y="774"/>
                  <a:pt x="614" y="769"/>
                  <a:pt x="614" y="762"/>
                </a:cubicBezTo>
                <a:cubicBezTo>
                  <a:pt x="614" y="755"/>
                  <a:pt x="609" y="749"/>
                  <a:pt x="602" y="749"/>
                </a:cubicBezTo>
                <a:cubicBezTo>
                  <a:pt x="595" y="749"/>
                  <a:pt x="589" y="755"/>
                  <a:pt x="589" y="762"/>
                </a:cubicBezTo>
                <a:cubicBezTo>
                  <a:pt x="589" y="769"/>
                  <a:pt x="595" y="774"/>
                  <a:pt x="602" y="774"/>
                </a:cubicBezTo>
                <a:close/>
                <a:moveTo>
                  <a:pt x="641" y="774"/>
                </a:moveTo>
                <a:cubicBezTo>
                  <a:pt x="648" y="774"/>
                  <a:pt x="654" y="769"/>
                  <a:pt x="654" y="762"/>
                </a:cubicBezTo>
                <a:cubicBezTo>
                  <a:pt x="654" y="755"/>
                  <a:pt x="648" y="749"/>
                  <a:pt x="641" y="749"/>
                </a:cubicBezTo>
                <a:cubicBezTo>
                  <a:pt x="634" y="749"/>
                  <a:pt x="628" y="755"/>
                  <a:pt x="628" y="762"/>
                </a:cubicBezTo>
                <a:cubicBezTo>
                  <a:pt x="628" y="769"/>
                  <a:pt x="634" y="774"/>
                  <a:pt x="641" y="774"/>
                </a:cubicBezTo>
                <a:close/>
                <a:moveTo>
                  <a:pt x="680" y="774"/>
                </a:moveTo>
                <a:cubicBezTo>
                  <a:pt x="687" y="774"/>
                  <a:pt x="693" y="769"/>
                  <a:pt x="693" y="762"/>
                </a:cubicBezTo>
                <a:cubicBezTo>
                  <a:pt x="693" y="755"/>
                  <a:pt x="687" y="749"/>
                  <a:pt x="680" y="749"/>
                </a:cubicBezTo>
                <a:cubicBezTo>
                  <a:pt x="673" y="749"/>
                  <a:pt x="668" y="755"/>
                  <a:pt x="668" y="762"/>
                </a:cubicBezTo>
                <a:cubicBezTo>
                  <a:pt x="668" y="769"/>
                  <a:pt x="673" y="774"/>
                  <a:pt x="680" y="774"/>
                </a:cubicBezTo>
                <a:close/>
                <a:moveTo>
                  <a:pt x="720" y="774"/>
                </a:moveTo>
                <a:cubicBezTo>
                  <a:pt x="727" y="774"/>
                  <a:pt x="733" y="769"/>
                  <a:pt x="733" y="762"/>
                </a:cubicBezTo>
                <a:cubicBezTo>
                  <a:pt x="733" y="755"/>
                  <a:pt x="727" y="749"/>
                  <a:pt x="720" y="749"/>
                </a:cubicBezTo>
                <a:cubicBezTo>
                  <a:pt x="713" y="749"/>
                  <a:pt x="707" y="755"/>
                  <a:pt x="707" y="762"/>
                </a:cubicBezTo>
                <a:cubicBezTo>
                  <a:pt x="707" y="769"/>
                  <a:pt x="713" y="774"/>
                  <a:pt x="720" y="774"/>
                </a:cubicBezTo>
                <a:close/>
                <a:moveTo>
                  <a:pt x="759" y="774"/>
                </a:moveTo>
                <a:cubicBezTo>
                  <a:pt x="766" y="774"/>
                  <a:pt x="772" y="769"/>
                  <a:pt x="772" y="762"/>
                </a:cubicBezTo>
                <a:cubicBezTo>
                  <a:pt x="772" y="755"/>
                  <a:pt x="766" y="749"/>
                  <a:pt x="759" y="749"/>
                </a:cubicBezTo>
                <a:cubicBezTo>
                  <a:pt x="752" y="749"/>
                  <a:pt x="747" y="755"/>
                  <a:pt x="747" y="762"/>
                </a:cubicBezTo>
                <a:cubicBezTo>
                  <a:pt x="747" y="769"/>
                  <a:pt x="752" y="774"/>
                  <a:pt x="759" y="774"/>
                </a:cubicBezTo>
                <a:close/>
                <a:moveTo>
                  <a:pt x="799" y="774"/>
                </a:moveTo>
                <a:cubicBezTo>
                  <a:pt x="806" y="774"/>
                  <a:pt x="811" y="769"/>
                  <a:pt x="811" y="762"/>
                </a:cubicBezTo>
                <a:cubicBezTo>
                  <a:pt x="811" y="755"/>
                  <a:pt x="806" y="749"/>
                  <a:pt x="799" y="749"/>
                </a:cubicBezTo>
                <a:cubicBezTo>
                  <a:pt x="792" y="749"/>
                  <a:pt x="786" y="755"/>
                  <a:pt x="786" y="762"/>
                </a:cubicBezTo>
                <a:cubicBezTo>
                  <a:pt x="786" y="769"/>
                  <a:pt x="792" y="774"/>
                  <a:pt x="799" y="774"/>
                </a:cubicBezTo>
                <a:close/>
                <a:moveTo>
                  <a:pt x="838" y="774"/>
                </a:moveTo>
                <a:cubicBezTo>
                  <a:pt x="845" y="774"/>
                  <a:pt x="851" y="769"/>
                  <a:pt x="851" y="762"/>
                </a:cubicBezTo>
                <a:cubicBezTo>
                  <a:pt x="851" y="755"/>
                  <a:pt x="845" y="749"/>
                  <a:pt x="838" y="749"/>
                </a:cubicBezTo>
                <a:cubicBezTo>
                  <a:pt x="831" y="749"/>
                  <a:pt x="825" y="755"/>
                  <a:pt x="825" y="762"/>
                </a:cubicBezTo>
                <a:cubicBezTo>
                  <a:pt x="825" y="769"/>
                  <a:pt x="831" y="774"/>
                  <a:pt x="838" y="774"/>
                </a:cubicBezTo>
                <a:close/>
                <a:moveTo>
                  <a:pt x="878" y="774"/>
                </a:moveTo>
                <a:cubicBezTo>
                  <a:pt x="885" y="774"/>
                  <a:pt x="890" y="769"/>
                  <a:pt x="890" y="762"/>
                </a:cubicBezTo>
                <a:cubicBezTo>
                  <a:pt x="890" y="755"/>
                  <a:pt x="885" y="749"/>
                  <a:pt x="878" y="749"/>
                </a:cubicBezTo>
                <a:cubicBezTo>
                  <a:pt x="871" y="749"/>
                  <a:pt x="865" y="755"/>
                  <a:pt x="865" y="762"/>
                </a:cubicBezTo>
                <a:cubicBezTo>
                  <a:pt x="865" y="769"/>
                  <a:pt x="871" y="774"/>
                  <a:pt x="878" y="774"/>
                </a:cubicBezTo>
                <a:close/>
                <a:moveTo>
                  <a:pt x="930" y="762"/>
                </a:moveTo>
                <a:cubicBezTo>
                  <a:pt x="930" y="755"/>
                  <a:pt x="924" y="749"/>
                  <a:pt x="917" y="749"/>
                </a:cubicBezTo>
                <a:cubicBezTo>
                  <a:pt x="910" y="749"/>
                  <a:pt x="904" y="755"/>
                  <a:pt x="904" y="762"/>
                </a:cubicBezTo>
                <a:cubicBezTo>
                  <a:pt x="904" y="769"/>
                  <a:pt x="910" y="774"/>
                  <a:pt x="917" y="774"/>
                </a:cubicBezTo>
                <a:cubicBezTo>
                  <a:pt x="924" y="774"/>
                  <a:pt x="930" y="769"/>
                  <a:pt x="930" y="762"/>
                </a:cubicBezTo>
                <a:close/>
                <a:moveTo>
                  <a:pt x="1666" y="774"/>
                </a:moveTo>
                <a:cubicBezTo>
                  <a:pt x="1673" y="774"/>
                  <a:pt x="1679" y="769"/>
                  <a:pt x="1679" y="762"/>
                </a:cubicBezTo>
                <a:cubicBezTo>
                  <a:pt x="1679" y="755"/>
                  <a:pt x="1673" y="749"/>
                  <a:pt x="1666" y="749"/>
                </a:cubicBezTo>
                <a:cubicBezTo>
                  <a:pt x="1659" y="749"/>
                  <a:pt x="1653" y="755"/>
                  <a:pt x="1653" y="762"/>
                </a:cubicBezTo>
                <a:cubicBezTo>
                  <a:pt x="1653" y="769"/>
                  <a:pt x="1659" y="774"/>
                  <a:pt x="1666" y="774"/>
                </a:cubicBezTo>
                <a:close/>
                <a:moveTo>
                  <a:pt x="1705" y="774"/>
                </a:moveTo>
                <a:cubicBezTo>
                  <a:pt x="1713" y="774"/>
                  <a:pt x="1718" y="769"/>
                  <a:pt x="1718" y="762"/>
                </a:cubicBezTo>
                <a:cubicBezTo>
                  <a:pt x="1718" y="755"/>
                  <a:pt x="1713" y="749"/>
                  <a:pt x="1705" y="749"/>
                </a:cubicBezTo>
                <a:cubicBezTo>
                  <a:pt x="1698" y="749"/>
                  <a:pt x="1693" y="755"/>
                  <a:pt x="1693" y="762"/>
                </a:cubicBezTo>
                <a:cubicBezTo>
                  <a:pt x="1693" y="769"/>
                  <a:pt x="1698" y="774"/>
                  <a:pt x="1705" y="774"/>
                </a:cubicBezTo>
                <a:close/>
                <a:moveTo>
                  <a:pt x="1745" y="774"/>
                </a:moveTo>
                <a:cubicBezTo>
                  <a:pt x="1752" y="774"/>
                  <a:pt x="1758" y="769"/>
                  <a:pt x="1758" y="762"/>
                </a:cubicBezTo>
                <a:cubicBezTo>
                  <a:pt x="1758" y="755"/>
                  <a:pt x="1752" y="749"/>
                  <a:pt x="1745" y="749"/>
                </a:cubicBezTo>
                <a:cubicBezTo>
                  <a:pt x="1738" y="749"/>
                  <a:pt x="1732" y="755"/>
                  <a:pt x="1732" y="762"/>
                </a:cubicBezTo>
                <a:cubicBezTo>
                  <a:pt x="1732" y="769"/>
                  <a:pt x="1738" y="774"/>
                  <a:pt x="1745" y="774"/>
                </a:cubicBezTo>
                <a:close/>
                <a:moveTo>
                  <a:pt x="1784" y="774"/>
                </a:moveTo>
                <a:cubicBezTo>
                  <a:pt x="1791" y="774"/>
                  <a:pt x="1797" y="769"/>
                  <a:pt x="1797" y="762"/>
                </a:cubicBezTo>
                <a:cubicBezTo>
                  <a:pt x="1797" y="755"/>
                  <a:pt x="1791" y="749"/>
                  <a:pt x="1784" y="749"/>
                </a:cubicBezTo>
                <a:cubicBezTo>
                  <a:pt x="1777" y="749"/>
                  <a:pt x="1772" y="755"/>
                  <a:pt x="1772" y="762"/>
                </a:cubicBezTo>
                <a:cubicBezTo>
                  <a:pt x="1772" y="769"/>
                  <a:pt x="1777" y="774"/>
                  <a:pt x="1784" y="774"/>
                </a:cubicBezTo>
                <a:close/>
                <a:moveTo>
                  <a:pt x="2060" y="752"/>
                </a:moveTo>
                <a:cubicBezTo>
                  <a:pt x="2055" y="752"/>
                  <a:pt x="2051" y="757"/>
                  <a:pt x="2051" y="762"/>
                </a:cubicBezTo>
                <a:cubicBezTo>
                  <a:pt x="2051" y="767"/>
                  <a:pt x="2055" y="771"/>
                  <a:pt x="2060" y="771"/>
                </a:cubicBezTo>
                <a:cubicBezTo>
                  <a:pt x="2065" y="771"/>
                  <a:pt x="2070" y="767"/>
                  <a:pt x="2070" y="762"/>
                </a:cubicBezTo>
                <a:cubicBezTo>
                  <a:pt x="2070" y="757"/>
                  <a:pt x="2065" y="752"/>
                  <a:pt x="2060" y="752"/>
                </a:cubicBezTo>
                <a:close/>
                <a:moveTo>
                  <a:pt x="2100" y="774"/>
                </a:moveTo>
                <a:cubicBezTo>
                  <a:pt x="2107" y="774"/>
                  <a:pt x="2112" y="769"/>
                  <a:pt x="2112" y="762"/>
                </a:cubicBezTo>
                <a:cubicBezTo>
                  <a:pt x="2112" y="755"/>
                  <a:pt x="2107" y="749"/>
                  <a:pt x="2100" y="749"/>
                </a:cubicBezTo>
                <a:cubicBezTo>
                  <a:pt x="2093" y="749"/>
                  <a:pt x="2087" y="755"/>
                  <a:pt x="2087" y="762"/>
                </a:cubicBezTo>
                <a:cubicBezTo>
                  <a:pt x="2087" y="769"/>
                  <a:pt x="2093" y="774"/>
                  <a:pt x="2100" y="774"/>
                </a:cubicBezTo>
                <a:close/>
                <a:moveTo>
                  <a:pt x="2139" y="774"/>
                </a:moveTo>
                <a:cubicBezTo>
                  <a:pt x="2146" y="774"/>
                  <a:pt x="2152" y="769"/>
                  <a:pt x="2152" y="762"/>
                </a:cubicBezTo>
                <a:cubicBezTo>
                  <a:pt x="2152" y="755"/>
                  <a:pt x="2146" y="749"/>
                  <a:pt x="2139" y="749"/>
                </a:cubicBezTo>
                <a:cubicBezTo>
                  <a:pt x="2132" y="749"/>
                  <a:pt x="2126" y="755"/>
                  <a:pt x="2126" y="762"/>
                </a:cubicBezTo>
                <a:cubicBezTo>
                  <a:pt x="2126" y="769"/>
                  <a:pt x="2132" y="774"/>
                  <a:pt x="2139" y="774"/>
                </a:cubicBezTo>
                <a:close/>
                <a:moveTo>
                  <a:pt x="2179" y="774"/>
                </a:moveTo>
                <a:cubicBezTo>
                  <a:pt x="2186" y="774"/>
                  <a:pt x="2191" y="769"/>
                  <a:pt x="2191" y="762"/>
                </a:cubicBezTo>
                <a:cubicBezTo>
                  <a:pt x="2191" y="755"/>
                  <a:pt x="2186" y="749"/>
                  <a:pt x="2179" y="749"/>
                </a:cubicBezTo>
                <a:cubicBezTo>
                  <a:pt x="2172" y="749"/>
                  <a:pt x="2166" y="755"/>
                  <a:pt x="2166" y="762"/>
                </a:cubicBezTo>
                <a:cubicBezTo>
                  <a:pt x="2166" y="769"/>
                  <a:pt x="2172" y="774"/>
                  <a:pt x="2179" y="774"/>
                </a:cubicBezTo>
                <a:close/>
                <a:moveTo>
                  <a:pt x="2218" y="774"/>
                </a:moveTo>
                <a:cubicBezTo>
                  <a:pt x="2225" y="774"/>
                  <a:pt x="2231" y="769"/>
                  <a:pt x="2231" y="762"/>
                </a:cubicBezTo>
                <a:cubicBezTo>
                  <a:pt x="2231" y="755"/>
                  <a:pt x="2225" y="749"/>
                  <a:pt x="2218" y="749"/>
                </a:cubicBezTo>
                <a:cubicBezTo>
                  <a:pt x="2211" y="749"/>
                  <a:pt x="2205" y="755"/>
                  <a:pt x="2205" y="762"/>
                </a:cubicBezTo>
                <a:cubicBezTo>
                  <a:pt x="2205" y="769"/>
                  <a:pt x="2211" y="774"/>
                  <a:pt x="2218" y="774"/>
                </a:cubicBezTo>
                <a:close/>
                <a:moveTo>
                  <a:pt x="2257" y="774"/>
                </a:moveTo>
                <a:cubicBezTo>
                  <a:pt x="2264" y="774"/>
                  <a:pt x="2270" y="769"/>
                  <a:pt x="2270" y="762"/>
                </a:cubicBezTo>
                <a:cubicBezTo>
                  <a:pt x="2270" y="755"/>
                  <a:pt x="2264" y="749"/>
                  <a:pt x="2257" y="749"/>
                </a:cubicBezTo>
                <a:cubicBezTo>
                  <a:pt x="2250" y="749"/>
                  <a:pt x="2245" y="755"/>
                  <a:pt x="2245" y="762"/>
                </a:cubicBezTo>
                <a:cubicBezTo>
                  <a:pt x="2245" y="769"/>
                  <a:pt x="2250" y="774"/>
                  <a:pt x="2257" y="774"/>
                </a:cubicBezTo>
                <a:close/>
                <a:moveTo>
                  <a:pt x="2297" y="774"/>
                </a:moveTo>
                <a:cubicBezTo>
                  <a:pt x="2304" y="774"/>
                  <a:pt x="2310" y="769"/>
                  <a:pt x="2310" y="762"/>
                </a:cubicBezTo>
                <a:cubicBezTo>
                  <a:pt x="2310" y="755"/>
                  <a:pt x="2304" y="749"/>
                  <a:pt x="2297" y="749"/>
                </a:cubicBezTo>
                <a:cubicBezTo>
                  <a:pt x="2290" y="749"/>
                  <a:pt x="2284" y="755"/>
                  <a:pt x="2284" y="762"/>
                </a:cubicBezTo>
                <a:cubicBezTo>
                  <a:pt x="2284" y="769"/>
                  <a:pt x="2290" y="774"/>
                  <a:pt x="2297" y="774"/>
                </a:cubicBezTo>
                <a:close/>
                <a:moveTo>
                  <a:pt x="2336" y="774"/>
                </a:moveTo>
                <a:cubicBezTo>
                  <a:pt x="2343" y="774"/>
                  <a:pt x="2349" y="769"/>
                  <a:pt x="2349" y="762"/>
                </a:cubicBezTo>
                <a:cubicBezTo>
                  <a:pt x="2349" y="755"/>
                  <a:pt x="2343" y="749"/>
                  <a:pt x="2336" y="749"/>
                </a:cubicBezTo>
                <a:cubicBezTo>
                  <a:pt x="2329" y="749"/>
                  <a:pt x="2323" y="755"/>
                  <a:pt x="2323" y="762"/>
                </a:cubicBezTo>
                <a:cubicBezTo>
                  <a:pt x="2323" y="769"/>
                  <a:pt x="2329" y="774"/>
                  <a:pt x="2336" y="774"/>
                </a:cubicBezTo>
                <a:close/>
                <a:moveTo>
                  <a:pt x="2376" y="774"/>
                </a:moveTo>
                <a:cubicBezTo>
                  <a:pt x="2383" y="774"/>
                  <a:pt x="2388" y="769"/>
                  <a:pt x="2388" y="762"/>
                </a:cubicBezTo>
                <a:cubicBezTo>
                  <a:pt x="2388" y="755"/>
                  <a:pt x="2383" y="749"/>
                  <a:pt x="2376" y="749"/>
                </a:cubicBezTo>
                <a:cubicBezTo>
                  <a:pt x="2369" y="749"/>
                  <a:pt x="2363" y="755"/>
                  <a:pt x="2363" y="762"/>
                </a:cubicBezTo>
                <a:cubicBezTo>
                  <a:pt x="2363" y="769"/>
                  <a:pt x="2369" y="774"/>
                  <a:pt x="2376" y="774"/>
                </a:cubicBezTo>
                <a:close/>
                <a:moveTo>
                  <a:pt x="2415" y="774"/>
                </a:moveTo>
                <a:cubicBezTo>
                  <a:pt x="2422" y="774"/>
                  <a:pt x="2428" y="769"/>
                  <a:pt x="2428" y="762"/>
                </a:cubicBezTo>
                <a:cubicBezTo>
                  <a:pt x="2428" y="755"/>
                  <a:pt x="2422" y="749"/>
                  <a:pt x="2415" y="749"/>
                </a:cubicBezTo>
                <a:cubicBezTo>
                  <a:pt x="2408" y="749"/>
                  <a:pt x="2402" y="755"/>
                  <a:pt x="2402" y="762"/>
                </a:cubicBezTo>
                <a:cubicBezTo>
                  <a:pt x="2402" y="769"/>
                  <a:pt x="2408" y="774"/>
                  <a:pt x="2415" y="774"/>
                </a:cubicBezTo>
                <a:close/>
                <a:moveTo>
                  <a:pt x="2455" y="774"/>
                </a:moveTo>
                <a:cubicBezTo>
                  <a:pt x="2462" y="774"/>
                  <a:pt x="2467" y="769"/>
                  <a:pt x="2467" y="762"/>
                </a:cubicBezTo>
                <a:cubicBezTo>
                  <a:pt x="2467" y="755"/>
                  <a:pt x="2462" y="749"/>
                  <a:pt x="2455" y="749"/>
                </a:cubicBezTo>
                <a:cubicBezTo>
                  <a:pt x="2447" y="749"/>
                  <a:pt x="2442" y="755"/>
                  <a:pt x="2442" y="762"/>
                </a:cubicBezTo>
                <a:cubicBezTo>
                  <a:pt x="2442" y="769"/>
                  <a:pt x="2447" y="774"/>
                  <a:pt x="2455" y="774"/>
                </a:cubicBezTo>
                <a:close/>
                <a:moveTo>
                  <a:pt x="2494" y="774"/>
                </a:moveTo>
                <a:cubicBezTo>
                  <a:pt x="2501" y="774"/>
                  <a:pt x="2507" y="769"/>
                  <a:pt x="2507" y="762"/>
                </a:cubicBezTo>
                <a:cubicBezTo>
                  <a:pt x="2507" y="755"/>
                  <a:pt x="2501" y="749"/>
                  <a:pt x="2494" y="749"/>
                </a:cubicBezTo>
                <a:cubicBezTo>
                  <a:pt x="2487" y="749"/>
                  <a:pt x="2481" y="755"/>
                  <a:pt x="2481" y="762"/>
                </a:cubicBezTo>
                <a:cubicBezTo>
                  <a:pt x="2481" y="769"/>
                  <a:pt x="2487" y="774"/>
                  <a:pt x="2494" y="774"/>
                </a:cubicBezTo>
                <a:close/>
                <a:moveTo>
                  <a:pt x="2533" y="774"/>
                </a:moveTo>
                <a:cubicBezTo>
                  <a:pt x="2540" y="774"/>
                  <a:pt x="2546" y="769"/>
                  <a:pt x="2546" y="762"/>
                </a:cubicBezTo>
                <a:cubicBezTo>
                  <a:pt x="2546" y="755"/>
                  <a:pt x="2540" y="749"/>
                  <a:pt x="2533" y="749"/>
                </a:cubicBezTo>
                <a:cubicBezTo>
                  <a:pt x="2526" y="749"/>
                  <a:pt x="2521" y="755"/>
                  <a:pt x="2521" y="762"/>
                </a:cubicBezTo>
                <a:cubicBezTo>
                  <a:pt x="2521" y="769"/>
                  <a:pt x="2526" y="774"/>
                  <a:pt x="2533" y="774"/>
                </a:cubicBezTo>
                <a:close/>
                <a:moveTo>
                  <a:pt x="2573" y="774"/>
                </a:moveTo>
                <a:cubicBezTo>
                  <a:pt x="2580" y="774"/>
                  <a:pt x="2586" y="769"/>
                  <a:pt x="2586" y="762"/>
                </a:cubicBezTo>
                <a:cubicBezTo>
                  <a:pt x="2586" y="755"/>
                  <a:pt x="2580" y="749"/>
                  <a:pt x="2573" y="749"/>
                </a:cubicBezTo>
                <a:cubicBezTo>
                  <a:pt x="2566" y="749"/>
                  <a:pt x="2560" y="755"/>
                  <a:pt x="2560" y="762"/>
                </a:cubicBezTo>
                <a:cubicBezTo>
                  <a:pt x="2560" y="769"/>
                  <a:pt x="2566" y="774"/>
                  <a:pt x="2573" y="774"/>
                </a:cubicBezTo>
                <a:close/>
                <a:moveTo>
                  <a:pt x="2612" y="774"/>
                </a:moveTo>
                <a:cubicBezTo>
                  <a:pt x="2619" y="774"/>
                  <a:pt x="2625" y="769"/>
                  <a:pt x="2625" y="762"/>
                </a:cubicBezTo>
                <a:cubicBezTo>
                  <a:pt x="2625" y="755"/>
                  <a:pt x="2619" y="749"/>
                  <a:pt x="2612" y="749"/>
                </a:cubicBezTo>
                <a:cubicBezTo>
                  <a:pt x="2605" y="749"/>
                  <a:pt x="2599" y="755"/>
                  <a:pt x="2599" y="762"/>
                </a:cubicBezTo>
                <a:cubicBezTo>
                  <a:pt x="2599" y="769"/>
                  <a:pt x="2605" y="774"/>
                  <a:pt x="2612" y="774"/>
                </a:cubicBezTo>
                <a:close/>
                <a:moveTo>
                  <a:pt x="2652" y="774"/>
                </a:moveTo>
                <a:cubicBezTo>
                  <a:pt x="2659" y="774"/>
                  <a:pt x="2664" y="769"/>
                  <a:pt x="2664" y="762"/>
                </a:cubicBezTo>
                <a:cubicBezTo>
                  <a:pt x="2664" y="755"/>
                  <a:pt x="2659" y="749"/>
                  <a:pt x="2652" y="749"/>
                </a:cubicBezTo>
                <a:cubicBezTo>
                  <a:pt x="2645" y="749"/>
                  <a:pt x="2639" y="755"/>
                  <a:pt x="2639" y="762"/>
                </a:cubicBezTo>
                <a:cubicBezTo>
                  <a:pt x="2639" y="769"/>
                  <a:pt x="2645" y="774"/>
                  <a:pt x="2652" y="774"/>
                </a:cubicBezTo>
                <a:close/>
                <a:moveTo>
                  <a:pt x="2691" y="774"/>
                </a:moveTo>
                <a:cubicBezTo>
                  <a:pt x="2698" y="774"/>
                  <a:pt x="2704" y="769"/>
                  <a:pt x="2704" y="762"/>
                </a:cubicBezTo>
                <a:cubicBezTo>
                  <a:pt x="2704" y="755"/>
                  <a:pt x="2698" y="749"/>
                  <a:pt x="2691" y="749"/>
                </a:cubicBezTo>
                <a:cubicBezTo>
                  <a:pt x="2684" y="749"/>
                  <a:pt x="2678" y="755"/>
                  <a:pt x="2678" y="762"/>
                </a:cubicBezTo>
                <a:cubicBezTo>
                  <a:pt x="2678" y="769"/>
                  <a:pt x="2684" y="774"/>
                  <a:pt x="2691" y="774"/>
                </a:cubicBezTo>
                <a:close/>
                <a:moveTo>
                  <a:pt x="2730" y="774"/>
                </a:moveTo>
                <a:cubicBezTo>
                  <a:pt x="2738" y="774"/>
                  <a:pt x="2743" y="769"/>
                  <a:pt x="2743" y="762"/>
                </a:cubicBezTo>
                <a:cubicBezTo>
                  <a:pt x="2743" y="755"/>
                  <a:pt x="2738" y="749"/>
                  <a:pt x="2730" y="749"/>
                </a:cubicBezTo>
                <a:cubicBezTo>
                  <a:pt x="2723" y="749"/>
                  <a:pt x="2718" y="755"/>
                  <a:pt x="2718" y="762"/>
                </a:cubicBezTo>
                <a:cubicBezTo>
                  <a:pt x="2718" y="769"/>
                  <a:pt x="2723" y="774"/>
                  <a:pt x="2730" y="774"/>
                </a:cubicBezTo>
                <a:close/>
                <a:moveTo>
                  <a:pt x="2770" y="774"/>
                </a:moveTo>
                <a:cubicBezTo>
                  <a:pt x="2777" y="774"/>
                  <a:pt x="2783" y="769"/>
                  <a:pt x="2783" y="762"/>
                </a:cubicBezTo>
                <a:cubicBezTo>
                  <a:pt x="2783" y="755"/>
                  <a:pt x="2777" y="749"/>
                  <a:pt x="2770" y="749"/>
                </a:cubicBezTo>
                <a:cubicBezTo>
                  <a:pt x="2763" y="749"/>
                  <a:pt x="2757" y="755"/>
                  <a:pt x="2757" y="762"/>
                </a:cubicBezTo>
                <a:cubicBezTo>
                  <a:pt x="2757" y="769"/>
                  <a:pt x="2763" y="774"/>
                  <a:pt x="2770" y="774"/>
                </a:cubicBezTo>
                <a:close/>
                <a:moveTo>
                  <a:pt x="2809" y="774"/>
                </a:moveTo>
                <a:cubicBezTo>
                  <a:pt x="2816" y="774"/>
                  <a:pt x="2822" y="769"/>
                  <a:pt x="2822" y="762"/>
                </a:cubicBezTo>
                <a:cubicBezTo>
                  <a:pt x="2822" y="755"/>
                  <a:pt x="2816" y="749"/>
                  <a:pt x="2809" y="749"/>
                </a:cubicBezTo>
                <a:cubicBezTo>
                  <a:pt x="2802" y="749"/>
                  <a:pt x="2797" y="755"/>
                  <a:pt x="2797" y="762"/>
                </a:cubicBezTo>
                <a:cubicBezTo>
                  <a:pt x="2797" y="769"/>
                  <a:pt x="2802" y="774"/>
                  <a:pt x="2809" y="774"/>
                </a:cubicBezTo>
                <a:close/>
                <a:moveTo>
                  <a:pt x="2849" y="774"/>
                </a:moveTo>
                <a:cubicBezTo>
                  <a:pt x="2856" y="774"/>
                  <a:pt x="2862" y="769"/>
                  <a:pt x="2862" y="762"/>
                </a:cubicBezTo>
                <a:cubicBezTo>
                  <a:pt x="2862" y="755"/>
                  <a:pt x="2856" y="749"/>
                  <a:pt x="2849" y="749"/>
                </a:cubicBezTo>
                <a:cubicBezTo>
                  <a:pt x="2842" y="749"/>
                  <a:pt x="2836" y="755"/>
                  <a:pt x="2836" y="762"/>
                </a:cubicBezTo>
                <a:cubicBezTo>
                  <a:pt x="2836" y="769"/>
                  <a:pt x="2842" y="774"/>
                  <a:pt x="2849" y="774"/>
                </a:cubicBezTo>
                <a:close/>
                <a:moveTo>
                  <a:pt x="2888" y="774"/>
                </a:moveTo>
                <a:cubicBezTo>
                  <a:pt x="2895" y="774"/>
                  <a:pt x="2901" y="769"/>
                  <a:pt x="2901" y="762"/>
                </a:cubicBezTo>
                <a:cubicBezTo>
                  <a:pt x="2901" y="755"/>
                  <a:pt x="2895" y="749"/>
                  <a:pt x="2888" y="749"/>
                </a:cubicBezTo>
                <a:cubicBezTo>
                  <a:pt x="2881" y="749"/>
                  <a:pt x="2875" y="755"/>
                  <a:pt x="2875" y="762"/>
                </a:cubicBezTo>
                <a:cubicBezTo>
                  <a:pt x="2875" y="769"/>
                  <a:pt x="2881" y="774"/>
                  <a:pt x="2888" y="774"/>
                </a:cubicBezTo>
                <a:close/>
                <a:moveTo>
                  <a:pt x="3046" y="749"/>
                </a:moveTo>
                <a:cubicBezTo>
                  <a:pt x="3039" y="749"/>
                  <a:pt x="3033" y="755"/>
                  <a:pt x="3033" y="762"/>
                </a:cubicBezTo>
                <a:cubicBezTo>
                  <a:pt x="3033" y="769"/>
                  <a:pt x="3039" y="774"/>
                  <a:pt x="3046" y="774"/>
                </a:cubicBezTo>
                <a:cubicBezTo>
                  <a:pt x="3053" y="774"/>
                  <a:pt x="3059" y="769"/>
                  <a:pt x="3059" y="762"/>
                </a:cubicBezTo>
                <a:cubicBezTo>
                  <a:pt x="3059" y="755"/>
                  <a:pt x="3053" y="749"/>
                  <a:pt x="3046" y="749"/>
                </a:cubicBezTo>
                <a:close/>
                <a:moveTo>
                  <a:pt x="3077" y="762"/>
                </a:moveTo>
                <a:cubicBezTo>
                  <a:pt x="3077" y="766"/>
                  <a:pt x="3081" y="770"/>
                  <a:pt x="3085" y="770"/>
                </a:cubicBezTo>
                <a:cubicBezTo>
                  <a:pt x="3090" y="770"/>
                  <a:pt x="3093" y="766"/>
                  <a:pt x="3093" y="762"/>
                </a:cubicBezTo>
                <a:cubicBezTo>
                  <a:pt x="3093" y="757"/>
                  <a:pt x="3090" y="754"/>
                  <a:pt x="3085" y="754"/>
                </a:cubicBezTo>
                <a:cubicBezTo>
                  <a:pt x="3081" y="754"/>
                  <a:pt x="3077" y="757"/>
                  <a:pt x="3077" y="762"/>
                </a:cubicBezTo>
                <a:close/>
                <a:moveTo>
                  <a:pt x="523" y="788"/>
                </a:moveTo>
                <a:cubicBezTo>
                  <a:pt x="516" y="788"/>
                  <a:pt x="510" y="794"/>
                  <a:pt x="510" y="801"/>
                </a:cubicBezTo>
                <a:cubicBezTo>
                  <a:pt x="510" y="808"/>
                  <a:pt x="516" y="814"/>
                  <a:pt x="523" y="814"/>
                </a:cubicBezTo>
                <a:cubicBezTo>
                  <a:pt x="530" y="814"/>
                  <a:pt x="535" y="808"/>
                  <a:pt x="535" y="801"/>
                </a:cubicBezTo>
                <a:cubicBezTo>
                  <a:pt x="535" y="794"/>
                  <a:pt x="530" y="788"/>
                  <a:pt x="523" y="788"/>
                </a:cubicBezTo>
                <a:close/>
                <a:moveTo>
                  <a:pt x="562" y="788"/>
                </a:moveTo>
                <a:cubicBezTo>
                  <a:pt x="555" y="788"/>
                  <a:pt x="549" y="794"/>
                  <a:pt x="549" y="801"/>
                </a:cubicBezTo>
                <a:cubicBezTo>
                  <a:pt x="549" y="808"/>
                  <a:pt x="555" y="814"/>
                  <a:pt x="562" y="814"/>
                </a:cubicBezTo>
                <a:cubicBezTo>
                  <a:pt x="569" y="814"/>
                  <a:pt x="575" y="808"/>
                  <a:pt x="575" y="801"/>
                </a:cubicBezTo>
                <a:cubicBezTo>
                  <a:pt x="575" y="794"/>
                  <a:pt x="569" y="788"/>
                  <a:pt x="562" y="788"/>
                </a:cubicBezTo>
                <a:close/>
                <a:moveTo>
                  <a:pt x="602" y="814"/>
                </a:moveTo>
                <a:cubicBezTo>
                  <a:pt x="609" y="814"/>
                  <a:pt x="614" y="808"/>
                  <a:pt x="614" y="801"/>
                </a:cubicBezTo>
                <a:cubicBezTo>
                  <a:pt x="614" y="794"/>
                  <a:pt x="609" y="788"/>
                  <a:pt x="602" y="788"/>
                </a:cubicBezTo>
                <a:cubicBezTo>
                  <a:pt x="595" y="788"/>
                  <a:pt x="589" y="794"/>
                  <a:pt x="589" y="801"/>
                </a:cubicBezTo>
                <a:cubicBezTo>
                  <a:pt x="589" y="808"/>
                  <a:pt x="595" y="814"/>
                  <a:pt x="602" y="814"/>
                </a:cubicBezTo>
                <a:close/>
                <a:moveTo>
                  <a:pt x="641" y="814"/>
                </a:moveTo>
                <a:cubicBezTo>
                  <a:pt x="648" y="814"/>
                  <a:pt x="654" y="808"/>
                  <a:pt x="654" y="801"/>
                </a:cubicBezTo>
                <a:cubicBezTo>
                  <a:pt x="654" y="794"/>
                  <a:pt x="648" y="788"/>
                  <a:pt x="641" y="788"/>
                </a:cubicBezTo>
                <a:cubicBezTo>
                  <a:pt x="634" y="788"/>
                  <a:pt x="628" y="794"/>
                  <a:pt x="628" y="801"/>
                </a:cubicBezTo>
                <a:cubicBezTo>
                  <a:pt x="628" y="808"/>
                  <a:pt x="634" y="814"/>
                  <a:pt x="641" y="814"/>
                </a:cubicBezTo>
                <a:close/>
                <a:moveTo>
                  <a:pt x="680" y="814"/>
                </a:moveTo>
                <a:cubicBezTo>
                  <a:pt x="687" y="814"/>
                  <a:pt x="693" y="808"/>
                  <a:pt x="693" y="801"/>
                </a:cubicBezTo>
                <a:cubicBezTo>
                  <a:pt x="693" y="794"/>
                  <a:pt x="687" y="788"/>
                  <a:pt x="680" y="788"/>
                </a:cubicBezTo>
                <a:cubicBezTo>
                  <a:pt x="673" y="788"/>
                  <a:pt x="668" y="794"/>
                  <a:pt x="668" y="801"/>
                </a:cubicBezTo>
                <a:cubicBezTo>
                  <a:pt x="668" y="808"/>
                  <a:pt x="673" y="814"/>
                  <a:pt x="680" y="814"/>
                </a:cubicBezTo>
                <a:close/>
                <a:moveTo>
                  <a:pt x="720" y="814"/>
                </a:moveTo>
                <a:cubicBezTo>
                  <a:pt x="727" y="814"/>
                  <a:pt x="733" y="808"/>
                  <a:pt x="733" y="801"/>
                </a:cubicBezTo>
                <a:cubicBezTo>
                  <a:pt x="733" y="794"/>
                  <a:pt x="727" y="788"/>
                  <a:pt x="720" y="788"/>
                </a:cubicBezTo>
                <a:cubicBezTo>
                  <a:pt x="713" y="788"/>
                  <a:pt x="707" y="794"/>
                  <a:pt x="707" y="801"/>
                </a:cubicBezTo>
                <a:cubicBezTo>
                  <a:pt x="707" y="808"/>
                  <a:pt x="713" y="814"/>
                  <a:pt x="720" y="814"/>
                </a:cubicBezTo>
                <a:close/>
                <a:moveTo>
                  <a:pt x="759" y="814"/>
                </a:moveTo>
                <a:cubicBezTo>
                  <a:pt x="766" y="814"/>
                  <a:pt x="772" y="808"/>
                  <a:pt x="772" y="801"/>
                </a:cubicBezTo>
                <a:cubicBezTo>
                  <a:pt x="772" y="794"/>
                  <a:pt x="766" y="788"/>
                  <a:pt x="759" y="788"/>
                </a:cubicBezTo>
                <a:cubicBezTo>
                  <a:pt x="752" y="788"/>
                  <a:pt x="747" y="794"/>
                  <a:pt x="747" y="801"/>
                </a:cubicBezTo>
                <a:cubicBezTo>
                  <a:pt x="747" y="808"/>
                  <a:pt x="752" y="814"/>
                  <a:pt x="759" y="814"/>
                </a:cubicBezTo>
                <a:close/>
                <a:moveTo>
                  <a:pt x="799" y="814"/>
                </a:moveTo>
                <a:cubicBezTo>
                  <a:pt x="806" y="814"/>
                  <a:pt x="811" y="808"/>
                  <a:pt x="811" y="801"/>
                </a:cubicBezTo>
                <a:cubicBezTo>
                  <a:pt x="811" y="794"/>
                  <a:pt x="806" y="788"/>
                  <a:pt x="799" y="788"/>
                </a:cubicBezTo>
                <a:cubicBezTo>
                  <a:pt x="792" y="788"/>
                  <a:pt x="786" y="794"/>
                  <a:pt x="786" y="801"/>
                </a:cubicBezTo>
                <a:cubicBezTo>
                  <a:pt x="786" y="808"/>
                  <a:pt x="792" y="814"/>
                  <a:pt x="799" y="814"/>
                </a:cubicBezTo>
                <a:close/>
                <a:moveTo>
                  <a:pt x="838" y="814"/>
                </a:moveTo>
                <a:cubicBezTo>
                  <a:pt x="845" y="814"/>
                  <a:pt x="851" y="808"/>
                  <a:pt x="851" y="801"/>
                </a:cubicBezTo>
                <a:cubicBezTo>
                  <a:pt x="851" y="794"/>
                  <a:pt x="845" y="788"/>
                  <a:pt x="838" y="788"/>
                </a:cubicBezTo>
                <a:cubicBezTo>
                  <a:pt x="831" y="788"/>
                  <a:pt x="825" y="794"/>
                  <a:pt x="825" y="801"/>
                </a:cubicBezTo>
                <a:cubicBezTo>
                  <a:pt x="825" y="808"/>
                  <a:pt x="831" y="814"/>
                  <a:pt x="838" y="814"/>
                </a:cubicBezTo>
                <a:close/>
                <a:moveTo>
                  <a:pt x="1627" y="814"/>
                </a:moveTo>
                <a:cubicBezTo>
                  <a:pt x="1634" y="814"/>
                  <a:pt x="1639" y="808"/>
                  <a:pt x="1639" y="801"/>
                </a:cubicBezTo>
                <a:cubicBezTo>
                  <a:pt x="1639" y="794"/>
                  <a:pt x="1634" y="788"/>
                  <a:pt x="1627" y="788"/>
                </a:cubicBezTo>
                <a:cubicBezTo>
                  <a:pt x="1620" y="788"/>
                  <a:pt x="1614" y="794"/>
                  <a:pt x="1614" y="801"/>
                </a:cubicBezTo>
                <a:cubicBezTo>
                  <a:pt x="1614" y="808"/>
                  <a:pt x="1620" y="814"/>
                  <a:pt x="1627" y="814"/>
                </a:cubicBezTo>
                <a:close/>
                <a:moveTo>
                  <a:pt x="1666" y="814"/>
                </a:moveTo>
                <a:cubicBezTo>
                  <a:pt x="1673" y="814"/>
                  <a:pt x="1679" y="808"/>
                  <a:pt x="1679" y="801"/>
                </a:cubicBezTo>
                <a:cubicBezTo>
                  <a:pt x="1679" y="794"/>
                  <a:pt x="1673" y="788"/>
                  <a:pt x="1666" y="788"/>
                </a:cubicBezTo>
                <a:cubicBezTo>
                  <a:pt x="1659" y="788"/>
                  <a:pt x="1653" y="794"/>
                  <a:pt x="1653" y="801"/>
                </a:cubicBezTo>
                <a:cubicBezTo>
                  <a:pt x="1653" y="808"/>
                  <a:pt x="1659" y="814"/>
                  <a:pt x="1666" y="814"/>
                </a:cubicBezTo>
                <a:close/>
                <a:moveTo>
                  <a:pt x="1705" y="814"/>
                </a:moveTo>
                <a:cubicBezTo>
                  <a:pt x="1713" y="814"/>
                  <a:pt x="1718" y="808"/>
                  <a:pt x="1718" y="801"/>
                </a:cubicBezTo>
                <a:cubicBezTo>
                  <a:pt x="1718" y="794"/>
                  <a:pt x="1713" y="788"/>
                  <a:pt x="1705" y="788"/>
                </a:cubicBezTo>
                <a:cubicBezTo>
                  <a:pt x="1698" y="788"/>
                  <a:pt x="1693" y="794"/>
                  <a:pt x="1693" y="801"/>
                </a:cubicBezTo>
                <a:cubicBezTo>
                  <a:pt x="1693" y="808"/>
                  <a:pt x="1698" y="814"/>
                  <a:pt x="1705" y="814"/>
                </a:cubicBezTo>
                <a:close/>
                <a:moveTo>
                  <a:pt x="1745" y="814"/>
                </a:moveTo>
                <a:cubicBezTo>
                  <a:pt x="1752" y="814"/>
                  <a:pt x="1758" y="808"/>
                  <a:pt x="1758" y="801"/>
                </a:cubicBezTo>
                <a:cubicBezTo>
                  <a:pt x="1758" y="794"/>
                  <a:pt x="1752" y="788"/>
                  <a:pt x="1745" y="788"/>
                </a:cubicBezTo>
                <a:cubicBezTo>
                  <a:pt x="1738" y="788"/>
                  <a:pt x="1732" y="794"/>
                  <a:pt x="1732" y="801"/>
                </a:cubicBezTo>
                <a:cubicBezTo>
                  <a:pt x="1732" y="808"/>
                  <a:pt x="1738" y="814"/>
                  <a:pt x="1745" y="814"/>
                </a:cubicBezTo>
                <a:close/>
                <a:moveTo>
                  <a:pt x="1784" y="814"/>
                </a:moveTo>
                <a:cubicBezTo>
                  <a:pt x="1791" y="814"/>
                  <a:pt x="1797" y="808"/>
                  <a:pt x="1797" y="801"/>
                </a:cubicBezTo>
                <a:cubicBezTo>
                  <a:pt x="1797" y="794"/>
                  <a:pt x="1791" y="788"/>
                  <a:pt x="1784" y="788"/>
                </a:cubicBezTo>
                <a:cubicBezTo>
                  <a:pt x="1777" y="788"/>
                  <a:pt x="1772" y="794"/>
                  <a:pt x="1772" y="801"/>
                </a:cubicBezTo>
                <a:cubicBezTo>
                  <a:pt x="1772" y="808"/>
                  <a:pt x="1777" y="814"/>
                  <a:pt x="1784" y="814"/>
                </a:cubicBezTo>
                <a:close/>
                <a:moveTo>
                  <a:pt x="1824" y="814"/>
                </a:moveTo>
                <a:cubicBezTo>
                  <a:pt x="1831" y="814"/>
                  <a:pt x="1836" y="808"/>
                  <a:pt x="1836" y="801"/>
                </a:cubicBezTo>
                <a:cubicBezTo>
                  <a:pt x="1836" y="794"/>
                  <a:pt x="1831" y="788"/>
                  <a:pt x="1824" y="788"/>
                </a:cubicBezTo>
                <a:cubicBezTo>
                  <a:pt x="1817" y="788"/>
                  <a:pt x="1811" y="794"/>
                  <a:pt x="1811" y="801"/>
                </a:cubicBezTo>
                <a:cubicBezTo>
                  <a:pt x="1811" y="808"/>
                  <a:pt x="1817" y="814"/>
                  <a:pt x="1824" y="814"/>
                </a:cubicBezTo>
                <a:close/>
                <a:moveTo>
                  <a:pt x="1890" y="801"/>
                </a:moveTo>
                <a:cubicBezTo>
                  <a:pt x="1890" y="808"/>
                  <a:pt x="1896" y="814"/>
                  <a:pt x="1903" y="814"/>
                </a:cubicBezTo>
                <a:cubicBezTo>
                  <a:pt x="1910" y="814"/>
                  <a:pt x="1915" y="808"/>
                  <a:pt x="1915" y="801"/>
                </a:cubicBezTo>
                <a:cubicBezTo>
                  <a:pt x="1915" y="794"/>
                  <a:pt x="1910" y="788"/>
                  <a:pt x="1903" y="788"/>
                </a:cubicBezTo>
                <a:cubicBezTo>
                  <a:pt x="1896" y="788"/>
                  <a:pt x="1890" y="794"/>
                  <a:pt x="1890" y="801"/>
                </a:cubicBezTo>
                <a:close/>
                <a:moveTo>
                  <a:pt x="1942" y="814"/>
                </a:moveTo>
                <a:cubicBezTo>
                  <a:pt x="1949" y="814"/>
                  <a:pt x="1955" y="808"/>
                  <a:pt x="1955" y="801"/>
                </a:cubicBezTo>
                <a:cubicBezTo>
                  <a:pt x="1955" y="794"/>
                  <a:pt x="1949" y="788"/>
                  <a:pt x="1942" y="788"/>
                </a:cubicBezTo>
                <a:cubicBezTo>
                  <a:pt x="1935" y="788"/>
                  <a:pt x="1929" y="794"/>
                  <a:pt x="1929" y="801"/>
                </a:cubicBezTo>
                <a:cubicBezTo>
                  <a:pt x="1929" y="808"/>
                  <a:pt x="1935" y="814"/>
                  <a:pt x="1942" y="814"/>
                </a:cubicBezTo>
                <a:close/>
                <a:moveTo>
                  <a:pt x="2021" y="788"/>
                </a:moveTo>
                <a:cubicBezTo>
                  <a:pt x="2014" y="788"/>
                  <a:pt x="2008" y="794"/>
                  <a:pt x="2008" y="801"/>
                </a:cubicBezTo>
                <a:cubicBezTo>
                  <a:pt x="2008" y="808"/>
                  <a:pt x="2014" y="814"/>
                  <a:pt x="2021" y="814"/>
                </a:cubicBezTo>
                <a:cubicBezTo>
                  <a:pt x="2028" y="814"/>
                  <a:pt x="2034" y="808"/>
                  <a:pt x="2034" y="801"/>
                </a:cubicBezTo>
                <a:cubicBezTo>
                  <a:pt x="2034" y="794"/>
                  <a:pt x="2028" y="788"/>
                  <a:pt x="2021" y="788"/>
                </a:cubicBezTo>
                <a:close/>
                <a:moveTo>
                  <a:pt x="2060" y="814"/>
                </a:moveTo>
                <a:cubicBezTo>
                  <a:pt x="2067" y="814"/>
                  <a:pt x="2073" y="808"/>
                  <a:pt x="2073" y="801"/>
                </a:cubicBezTo>
                <a:cubicBezTo>
                  <a:pt x="2073" y="794"/>
                  <a:pt x="2067" y="788"/>
                  <a:pt x="2060" y="788"/>
                </a:cubicBezTo>
                <a:cubicBezTo>
                  <a:pt x="2053" y="788"/>
                  <a:pt x="2048" y="794"/>
                  <a:pt x="2048" y="801"/>
                </a:cubicBezTo>
                <a:cubicBezTo>
                  <a:pt x="2048" y="808"/>
                  <a:pt x="2053" y="814"/>
                  <a:pt x="2060" y="814"/>
                </a:cubicBezTo>
                <a:close/>
                <a:moveTo>
                  <a:pt x="2100" y="814"/>
                </a:moveTo>
                <a:cubicBezTo>
                  <a:pt x="2107" y="814"/>
                  <a:pt x="2112" y="808"/>
                  <a:pt x="2112" y="801"/>
                </a:cubicBezTo>
                <a:cubicBezTo>
                  <a:pt x="2112" y="794"/>
                  <a:pt x="2107" y="788"/>
                  <a:pt x="2100" y="788"/>
                </a:cubicBezTo>
                <a:cubicBezTo>
                  <a:pt x="2093" y="788"/>
                  <a:pt x="2087" y="794"/>
                  <a:pt x="2087" y="801"/>
                </a:cubicBezTo>
                <a:cubicBezTo>
                  <a:pt x="2087" y="808"/>
                  <a:pt x="2093" y="814"/>
                  <a:pt x="2100" y="814"/>
                </a:cubicBezTo>
                <a:close/>
                <a:moveTo>
                  <a:pt x="2139" y="814"/>
                </a:moveTo>
                <a:cubicBezTo>
                  <a:pt x="2146" y="814"/>
                  <a:pt x="2152" y="808"/>
                  <a:pt x="2152" y="801"/>
                </a:cubicBezTo>
                <a:cubicBezTo>
                  <a:pt x="2152" y="794"/>
                  <a:pt x="2146" y="788"/>
                  <a:pt x="2139" y="788"/>
                </a:cubicBezTo>
                <a:cubicBezTo>
                  <a:pt x="2132" y="788"/>
                  <a:pt x="2126" y="794"/>
                  <a:pt x="2126" y="801"/>
                </a:cubicBezTo>
                <a:cubicBezTo>
                  <a:pt x="2126" y="808"/>
                  <a:pt x="2132" y="814"/>
                  <a:pt x="2139" y="814"/>
                </a:cubicBezTo>
                <a:close/>
                <a:moveTo>
                  <a:pt x="2179" y="814"/>
                </a:moveTo>
                <a:cubicBezTo>
                  <a:pt x="2186" y="814"/>
                  <a:pt x="2191" y="808"/>
                  <a:pt x="2191" y="801"/>
                </a:cubicBezTo>
                <a:cubicBezTo>
                  <a:pt x="2191" y="794"/>
                  <a:pt x="2186" y="788"/>
                  <a:pt x="2179" y="788"/>
                </a:cubicBezTo>
                <a:cubicBezTo>
                  <a:pt x="2172" y="788"/>
                  <a:pt x="2166" y="794"/>
                  <a:pt x="2166" y="801"/>
                </a:cubicBezTo>
                <a:cubicBezTo>
                  <a:pt x="2166" y="808"/>
                  <a:pt x="2172" y="814"/>
                  <a:pt x="2179" y="814"/>
                </a:cubicBezTo>
                <a:close/>
                <a:moveTo>
                  <a:pt x="2218" y="814"/>
                </a:moveTo>
                <a:cubicBezTo>
                  <a:pt x="2225" y="814"/>
                  <a:pt x="2231" y="808"/>
                  <a:pt x="2231" y="801"/>
                </a:cubicBezTo>
                <a:cubicBezTo>
                  <a:pt x="2231" y="794"/>
                  <a:pt x="2225" y="788"/>
                  <a:pt x="2218" y="788"/>
                </a:cubicBezTo>
                <a:cubicBezTo>
                  <a:pt x="2211" y="788"/>
                  <a:pt x="2205" y="794"/>
                  <a:pt x="2205" y="801"/>
                </a:cubicBezTo>
                <a:cubicBezTo>
                  <a:pt x="2205" y="808"/>
                  <a:pt x="2211" y="814"/>
                  <a:pt x="2218" y="814"/>
                </a:cubicBezTo>
                <a:close/>
                <a:moveTo>
                  <a:pt x="2257" y="814"/>
                </a:moveTo>
                <a:cubicBezTo>
                  <a:pt x="2264" y="814"/>
                  <a:pt x="2270" y="808"/>
                  <a:pt x="2270" y="801"/>
                </a:cubicBezTo>
                <a:cubicBezTo>
                  <a:pt x="2270" y="794"/>
                  <a:pt x="2264" y="788"/>
                  <a:pt x="2257" y="788"/>
                </a:cubicBezTo>
                <a:cubicBezTo>
                  <a:pt x="2250" y="788"/>
                  <a:pt x="2245" y="794"/>
                  <a:pt x="2245" y="801"/>
                </a:cubicBezTo>
                <a:cubicBezTo>
                  <a:pt x="2245" y="808"/>
                  <a:pt x="2250" y="814"/>
                  <a:pt x="2257" y="814"/>
                </a:cubicBezTo>
                <a:close/>
                <a:moveTo>
                  <a:pt x="2297" y="814"/>
                </a:moveTo>
                <a:cubicBezTo>
                  <a:pt x="2304" y="814"/>
                  <a:pt x="2310" y="808"/>
                  <a:pt x="2310" y="801"/>
                </a:cubicBezTo>
                <a:cubicBezTo>
                  <a:pt x="2310" y="794"/>
                  <a:pt x="2304" y="788"/>
                  <a:pt x="2297" y="788"/>
                </a:cubicBezTo>
                <a:cubicBezTo>
                  <a:pt x="2290" y="788"/>
                  <a:pt x="2284" y="794"/>
                  <a:pt x="2284" y="801"/>
                </a:cubicBezTo>
                <a:cubicBezTo>
                  <a:pt x="2284" y="808"/>
                  <a:pt x="2290" y="814"/>
                  <a:pt x="2297" y="814"/>
                </a:cubicBezTo>
                <a:close/>
                <a:moveTo>
                  <a:pt x="2336" y="814"/>
                </a:moveTo>
                <a:cubicBezTo>
                  <a:pt x="2343" y="814"/>
                  <a:pt x="2349" y="808"/>
                  <a:pt x="2349" y="801"/>
                </a:cubicBezTo>
                <a:cubicBezTo>
                  <a:pt x="2349" y="794"/>
                  <a:pt x="2343" y="788"/>
                  <a:pt x="2336" y="788"/>
                </a:cubicBezTo>
                <a:cubicBezTo>
                  <a:pt x="2329" y="788"/>
                  <a:pt x="2323" y="794"/>
                  <a:pt x="2323" y="801"/>
                </a:cubicBezTo>
                <a:cubicBezTo>
                  <a:pt x="2323" y="808"/>
                  <a:pt x="2329" y="814"/>
                  <a:pt x="2336" y="814"/>
                </a:cubicBezTo>
                <a:close/>
                <a:moveTo>
                  <a:pt x="2376" y="814"/>
                </a:moveTo>
                <a:cubicBezTo>
                  <a:pt x="2383" y="814"/>
                  <a:pt x="2388" y="808"/>
                  <a:pt x="2388" y="801"/>
                </a:cubicBezTo>
                <a:cubicBezTo>
                  <a:pt x="2388" y="794"/>
                  <a:pt x="2383" y="788"/>
                  <a:pt x="2376" y="788"/>
                </a:cubicBezTo>
                <a:cubicBezTo>
                  <a:pt x="2369" y="788"/>
                  <a:pt x="2363" y="794"/>
                  <a:pt x="2363" y="801"/>
                </a:cubicBezTo>
                <a:cubicBezTo>
                  <a:pt x="2363" y="808"/>
                  <a:pt x="2369" y="814"/>
                  <a:pt x="2376" y="814"/>
                </a:cubicBezTo>
                <a:close/>
                <a:moveTo>
                  <a:pt x="2415" y="814"/>
                </a:moveTo>
                <a:cubicBezTo>
                  <a:pt x="2422" y="814"/>
                  <a:pt x="2428" y="808"/>
                  <a:pt x="2428" y="801"/>
                </a:cubicBezTo>
                <a:cubicBezTo>
                  <a:pt x="2428" y="794"/>
                  <a:pt x="2422" y="788"/>
                  <a:pt x="2415" y="788"/>
                </a:cubicBezTo>
                <a:cubicBezTo>
                  <a:pt x="2408" y="788"/>
                  <a:pt x="2402" y="794"/>
                  <a:pt x="2402" y="801"/>
                </a:cubicBezTo>
                <a:cubicBezTo>
                  <a:pt x="2402" y="808"/>
                  <a:pt x="2408" y="814"/>
                  <a:pt x="2415" y="814"/>
                </a:cubicBezTo>
                <a:close/>
                <a:moveTo>
                  <a:pt x="2455" y="814"/>
                </a:moveTo>
                <a:cubicBezTo>
                  <a:pt x="2462" y="814"/>
                  <a:pt x="2467" y="808"/>
                  <a:pt x="2467" y="801"/>
                </a:cubicBezTo>
                <a:cubicBezTo>
                  <a:pt x="2467" y="794"/>
                  <a:pt x="2462" y="788"/>
                  <a:pt x="2455" y="788"/>
                </a:cubicBezTo>
                <a:cubicBezTo>
                  <a:pt x="2447" y="788"/>
                  <a:pt x="2442" y="794"/>
                  <a:pt x="2442" y="801"/>
                </a:cubicBezTo>
                <a:cubicBezTo>
                  <a:pt x="2442" y="808"/>
                  <a:pt x="2447" y="814"/>
                  <a:pt x="2455" y="814"/>
                </a:cubicBezTo>
                <a:close/>
                <a:moveTo>
                  <a:pt x="2494" y="814"/>
                </a:moveTo>
                <a:cubicBezTo>
                  <a:pt x="2501" y="814"/>
                  <a:pt x="2507" y="808"/>
                  <a:pt x="2507" y="801"/>
                </a:cubicBezTo>
                <a:cubicBezTo>
                  <a:pt x="2507" y="794"/>
                  <a:pt x="2501" y="788"/>
                  <a:pt x="2494" y="788"/>
                </a:cubicBezTo>
                <a:cubicBezTo>
                  <a:pt x="2487" y="788"/>
                  <a:pt x="2481" y="794"/>
                  <a:pt x="2481" y="801"/>
                </a:cubicBezTo>
                <a:cubicBezTo>
                  <a:pt x="2481" y="808"/>
                  <a:pt x="2487" y="814"/>
                  <a:pt x="2494" y="814"/>
                </a:cubicBezTo>
                <a:close/>
                <a:moveTo>
                  <a:pt x="2533" y="814"/>
                </a:moveTo>
                <a:cubicBezTo>
                  <a:pt x="2540" y="814"/>
                  <a:pt x="2546" y="808"/>
                  <a:pt x="2546" y="801"/>
                </a:cubicBezTo>
                <a:cubicBezTo>
                  <a:pt x="2546" y="794"/>
                  <a:pt x="2540" y="788"/>
                  <a:pt x="2533" y="788"/>
                </a:cubicBezTo>
                <a:cubicBezTo>
                  <a:pt x="2526" y="788"/>
                  <a:pt x="2521" y="794"/>
                  <a:pt x="2521" y="801"/>
                </a:cubicBezTo>
                <a:cubicBezTo>
                  <a:pt x="2521" y="808"/>
                  <a:pt x="2526" y="814"/>
                  <a:pt x="2533" y="814"/>
                </a:cubicBezTo>
                <a:close/>
                <a:moveTo>
                  <a:pt x="2573" y="814"/>
                </a:moveTo>
                <a:cubicBezTo>
                  <a:pt x="2580" y="814"/>
                  <a:pt x="2586" y="808"/>
                  <a:pt x="2586" y="801"/>
                </a:cubicBezTo>
                <a:cubicBezTo>
                  <a:pt x="2586" y="794"/>
                  <a:pt x="2580" y="788"/>
                  <a:pt x="2573" y="788"/>
                </a:cubicBezTo>
                <a:cubicBezTo>
                  <a:pt x="2566" y="788"/>
                  <a:pt x="2560" y="794"/>
                  <a:pt x="2560" y="801"/>
                </a:cubicBezTo>
                <a:cubicBezTo>
                  <a:pt x="2560" y="808"/>
                  <a:pt x="2566" y="814"/>
                  <a:pt x="2573" y="814"/>
                </a:cubicBezTo>
                <a:close/>
                <a:moveTo>
                  <a:pt x="2612" y="814"/>
                </a:moveTo>
                <a:cubicBezTo>
                  <a:pt x="2619" y="814"/>
                  <a:pt x="2625" y="808"/>
                  <a:pt x="2625" y="801"/>
                </a:cubicBezTo>
                <a:cubicBezTo>
                  <a:pt x="2625" y="794"/>
                  <a:pt x="2619" y="788"/>
                  <a:pt x="2612" y="788"/>
                </a:cubicBezTo>
                <a:cubicBezTo>
                  <a:pt x="2605" y="788"/>
                  <a:pt x="2599" y="794"/>
                  <a:pt x="2599" y="801"/>
                </a:cubicBezTo>
                <a:cubicBezTo>
                  <a:pt x="2599" y="808"/>
                  <a:pt x="2605" y="814"/>
                  <a:pt x="2612" y="814"/>
                </a:cubicBezTo>
                <a:close/>
                <a:moveTo>
                  <a:pt x="2652" y="814"/>
                </a:moveTo>
                <a:cubicBezTo>
                  <a:pt x="2659" y="814"/>
                  <a:pt x="2664" y="808"/>
                  <a:pt x="2664" y="801"/>
                </a:cubicBezTo>
                <a:cubicBezTo>
                  <a:pt x="2664" y="794"/>
                  <a:pt x="2659" y="788"/>
                  <a:pt x="2652" y="788"/>
                </a:cubicBezTo>
                <a:cubicBezTo>
                  <a:pt x="2645" y="788"/>
                  <a:pt x="2639" y="794"/>
                  <a:pt x="2639" y="801"/>
                </a:cubicBezTo>
                <a:cubicBezTo>
                  <a:pt x="2639" y="808"/>
                  <a:pt x="2645" y="814"/>
                  <a:pt x="2652" y="814"/>
                </a:cubicBezTo>
                <a:close/>
                <a:moveTo>
                  <a:pt x="2691" y="814"/>
                </a:moveTo>
                <a:cubicBezTo>
                  <a:pt x="2698" y="814"/>
                  <a:pt x="2704" y="808"/>
                  <a:pt x="2704" y="801"/>
                </a:cubicBezTo>
                <a:cubicBezTo>
                  <a:pt x="2704" y="794"/>
                  <a:pt x="2698" y="788"/>
                  <a:pt x="2691" y="788"/>
                </a:cubicBezTo>
                <a:cubicBezTo>
                  <a:pt x="2684" y="788"/>
                  <a:pt x="2678" y="794"/>
                  <a:pt x="2678" y="801"/>
                </a:cubicBezTo>
                <a:cubicBezTo>
                  <a:pt x="2678" y="808"/>
                  <a:pt x="2684" y="814"/>
                  <a:pt x="2691" y="814"/>
                </a:cubicBezTo>
                <a:close/>
                <a:moveTo>
                  <a:pt x="2730" y="814"/>
                </a:moveTo>
                <a:cubicBezTo>
                  <a:pt x="2738" y="814"/>
                  <a:pt x="2743" y="808"/>
                  <a:pt x="2743" y="801"/>
                </a:cubicBezTo>
                <a:cubicBezTo>
                  <a:pt x="2743" y="794"/>
                  <a:pt x="2738" y="788"/>
                  <a:pt x="2730" y="788"/>
                </a:cubicBezTo>
                <a:cubicBezTo>
                  <a:pt x="2723" y="788"/>
                  <a:pt x="2718" y="794"/>
                  <a:pt x="2718" y="801"/>
                </a:cubicBezTo>
                <a:cubicBezTo>
                  <a:pt x="2718" y="808"/>
                  <a:pt x="2723" y="814"/>
                  <a:pt x="2730" y="814"/>
                </a:cubicBezTo>
                <a:close/>
                <a:moveTo>
                  <a:pt x="2770" y="814"/>
                </a:moveTo>
                <a:cubicBezTo>
                  <a:pt x="2777" y="814"/>
                  <a:pt x="2783" y="808"/>
                  <a:pt x="2783" y="801"/>
                </a:cubicBezTo>
                <a:cubicBezTo>
                  <a:pt x="2783" y="794"/>
                  <a:pt x="2777" y="788"/>
                  <a:pt x="2770" y="788"/>
                </a:cubicBezTo>
                <a:cubicBezTo>
                  <a:pt x="2763" y="788"/>
                  <a:pt x="2757" y="794"/>
                  <a:pt x="2757" y="801"/>
                </a:cubicBezTo>
                <a:cubicBezTo>
                  <a:pt x="2757" y="808"/>
                  <a:pt x="2763" y="814"/>
                  <a:pt x="2770" y="814"/>
                </a:cubicBezTo>
                <a:close/>
                <a:moveTo>
                  <a:pt x="2809" y="814"/>
                </a:moveTo>
                <a:cubicBezTo>
                  <a:pt x="2816" y="814"/>
                  <a:pt x="2822" y="808"/>
                  <a:pt x="2822" y="801"/>
                </a:cubicBezTo>
                <a:cubicBezTo>
                  <a:pt x="2822" y="794"/>
                  <a:pt x="2816" y="788"/>
                  <a:pt x="2809" y="788"/>
                </a:cubicBezTo>
                <a:cubicBezTo>
                  <a:pt x="2802" y="788"/>
                  <a:pt x="2797" y="794"/>
                  <a:pt x="2797" y="801"/>
                </a:cubicBezTo>
                <a:cubicBezTo>
                  <a:pt x="2797" y="808"/>
                  <a:pt x="2802" y="814"/>
                  <a:pt x="2809" y="814"/>
                </a:cubicBezTo>
                <a:close/>
                <a:moveTo>
                  <a:pt x="2849" y="814"/>
                </a:moveTo>
                <a:cubicBezTo>
                  <a:pt x="2856" y="814"/>
                  <a:pt x="2862" y="808"/>
                  <a:pt x="2862" y="801"/>
                </a:cubicBezTo>
                <a:cubicBezTo>
                  <a:pt x="2862" y="794"/>
                  <a:pt x="2856" y="788"/>
                  <a:pt x="2849" y="788"/>
                </a:cubicBezTo>
                <a:cubicBezTo>
                  <a:pt x="2842" y="788"/>
                  <a:pt x="2836" y="794"/>
                  <a:pt x="2836" y="801"/>
                </a:cubicBezTo>
                <a:cubicBezTo>
                  <a:pt x="2836" y="808"/>
                  <a:pt x="2842" y="814"/>
                  <a:pt x="2849" y="814"/>
                </a:cubicBezTo>
                <a:close/>
                <a:moveTo>
                  <a:pt x="2888" y="814"/>
                </a:moveTo>
                <a:cubicBezTo>
                  <a:pt x="2895" y="814"/>
                  <a:pt x="2901" y="808"/>
                  <a:pt x="2901" y="801"/>
                </a:cubicBezTo>
                <a:cubicBezTo>
                  <a:pt x="2901" y="794"/>
                  <a:pt x="2895" y="788"/>
                  <a:pt x="2888" y="788"/>
                </a:cubicBezTo>
                <a:cubicBezTo>
                  <a:pt x="2881" y="788"/>
                  <a:pt x="2875" y="794"/>
                  <a:pt x="2875" y="801"/>
                </a:cubicBezTo>
                <a:cubicBezTo>
                  <a:pt x="2875" y="808"/>
                  <a:pt x="2881" y="814"/>
                  <a:pt x="2888" y="814"/>
                </a:cubicBezTo>
                <a:close/>
                <a:moveTo>
                  <a:pt x="2928" y="814"/>
                </a:moveTo>
                <a:cubicBezTo>
                  <a:pt x="2935" y="814"/>
                  <a:pt x="2940" y="808"/>
                  <a:pt x="2940" y="801"/>
                </a:cubicBezTo>
                <a:cubicBezTo>
                  <a:pt x="2940" y="794"/>
                  <a:pt x="2935" y="788"/>
                  <a:pt x="2928" y="788"/>
                </a:cubicBezTo>
                <a:cubicBezTo>
                  <a:pt x="2921" y="788"/>
                  <a:pt x="2915" y="794"/>
                  <a:pt x="2915" y="801"/>
                </a:cubicBezTo>
                <a:cubicBezTo>
                  <a:pt x="2915" y="808"/>
                  <a:pt x="2921" y="814"/>
                  <a:pt x="2928" y="814"/>
                </a:cubicBezTo>
                <a:close/>
                <a:moveTo>
                  <a:pt x="602" y="828"/>
                </a:moveTo>
                <a:cubicBezTo>
                  <a:pt x="595" y="828"/>
                  <a:pt x="589" y="834"/>
                  <a:pt x="589" y="841"/>
                </a:cubicBezTo>
                <a:cubicBezTo>
                  <a:pt x="589" y="848"/>
                  <a:pt x="595" y="853"/>
                  <a:pt x="602" y="853"/>
                </a:cubicBezTo>
                <a:cubicBezTo>
                  <a:pt x="609" y="853"/>
                  <a:pt x="614" y="848"/>
                  <a:pt x="614" y="841"/>
                </a:cubicBezTo>
                <a:cubicBezTo>
                  <a:pt x="614" y="834"/>
                  <a:pt x="609" y="828"/>
                  <a:pt x="602" y="828"/>
                </a:cubicBezTo>
                <a:close/>
                <a:moveTo>
                  <a:pt x="641" y="853"/>
                </a:moveTo>
                <a:cubicBezTo>
                  <a:pt x="648" y="853"/>
                  <a:pt x="654" y="848"/>
                  <a:pt x="654" y="841"/>
                </a:cubicBezTo>
                <a:cubicBezTo>
                  <a:pt x="654" y="834"/>
                  <a:pt x="648" y="828"/>
                  <a:pt x="641" y="828"/>
                </a:cubicBezTo>
                <a:cubicBezTo>
                  <a:pt x="634" y="828"/>
                  <a:pt x="628" y="834"/>
                  <a:pt x="628" y="841"/>
                </a:cubicBezTo>
                <a:cubicBezTo>
                  <a:pt x="628" y="848"/>
                  <a:pt x="634" y="853"/>
                  <a:pt x="641" y="853"/>
                </a:cubicBezTo>
                <a:close/>
                <a:moveTo>
                  <a:pt x="680" y="853"/>
                </a:moveTo>
                <a:cubicBezTo>
                  <a:pt x="687" y="853"/>
                  <a:pt x="693" y="848"/>
                  <a:pt x="693" y="841"/>
                </a:cubicBezTo>
                <a:cubicBezTo>
                  <a:pt x="693" y="834"/>
                  <a:pt x="687" y="828"/>
                  <a:pt x="680" y="828"/>
                </a:cubicBezTo>
                <a:cubicBezTo>
                  <a:pt x="673" y="828"/>
                  <a:pt x="668" y="834"/>
                  <a:pt x="668" y="841"/>
                </a:cubicBezTo>
                <a:cubicBezTo>
                  <a:pt x="668" y="848"/>
                  <a:pt x="673" y="853"/>
                  <a:pt x="680" y="853"/>
                </a:cubicBezTo>
                <a:close/>
                <a:moveTo>
                  <a:pt x="878" y="828"/>
                </a:moveTo>
                <a:cubicBezTo>
                  <a:pt x="871" y="828"/>
                  <a:pt x="865" y="834"/>
                  <a:pt x="865" y="841"/>
                </a:cubicBezTo>
                <a:cubicBezTo>
                  <a:pt x="865" y="848"/>
                  <a:pt x="871" y="853"/>
                  <a:pt x="878" y="853"/>
                </a:cubicBezTo>
                <a:cubicBezTo>
                  <a:pt x="885" y="853"/>
                  <a:pt x="890" y="848"/>
                  <a:pt x="890" y="841"/>
                </a:cubicBezTo>
                <a:cubicBezTo>
                  <a:pt x="890" y="834"/>
                  <a:pt x="885" y="828"/>
                  <a:pt x="878" y="828"/>
                </a:cubicBezTo>
                <a:close/>
                <a:moveTo>
                  <a:pt x="1587" y="853"/>
                </a:moveTo>
                <a:cubicBezTo>
                  <a:pt x="1594" y="853"/>
                  <a:pt x="1600" y="848"/>
                  <a:pt x="1600" y="841"/>
                </a:cubicBezTo>
                <a:cubicBezTo>
                  <a:pt x="1600" y="834"/>
                  <a:pt x="1594" y="828"/>
                  <a:pt x="1587" y="828"/>
                </a:cubicBezTo>
                <a:cubicBezTo>
                  <a:pt x="1580" y="828"/>
                  <a:pt x="1574" y="834"/>
                  <a:pt x="1574" y="841"/>
                </a:cubicBezTo>
                <a:cubicBezTo>
                  <a:pt x="1574" y="848"/>
                  <a:pt x="1580" y="853"/>
                  <a:pt x="1587" y="853"/>
                </a:cubicBezTo>
                <a:close/>
                <a:moveTo>
                  <a:pt x="1627" y="853"/>
                </a:moveTo>
                <a:cubicBezTo>
                  <a:pt x="1634" y="853"/>
                  <a:pt x="1639" y="848"/>
                  <a:pt x="1639" y="841"/>
                </a:cubicBezTo>
                <a:cubicBezTo>
                  <a:pt x="1639" y="834"/>
                  <a:pt x="1634" y="828"/>
                  <a:pt x="1627" y="828"/>
                </a:cubicBezTo>
                <a:cubicBezTo>
                  <a:pt x="1620" y="828"/>
                  <a:pt x="1614" y="834"/>
                  <a:pt x="1614" y="841"/>
                </a:cubicBezTo>
                <a:cubicBezTo>
                  <a:pt x="1614" y="848"/>
                  <a:pt x="1620" y="853"/>
                  <a:pt x="1627" y="853"/>
                </a:cubicBezTo>
                <a:close/>
                <a:moveTo>
                  <a:pt x="1666" y="853"/>
                </a:moveTo>
                <a:cubicBezTo>
                  <a:pt x="1673" y="853"/>
                  <a:pt x="1679" y="848"/>
                  <a:pt x="1679" y="841"/>
                </a:cubicBezTo>
                <a:cubicBezTo>
                  <a:pt x="1679" y="834"/>
                  <a:pt x="1673" y="828"/>
                  <a:pt x="1666" y="828"/>
                </a:cubicBezTo>
                <a:cubicBezTo>
                  <a:pt x="1659" y="828"/>
                  <a:pt x="1653" y="834"/>
                  <a:pt x="1653" y="841"/>
                </a:cubicBezTo>
                <a:cubicBezTo>
                  <a:pt x="1653" y="848"/>
                  <a:pt x="1659" y="853"/>
                  <a:pt x="1666" y="853"/>
                </a:cubicBezTo>
                <a:close/>
                <a:moveTo>
                  <a:pt x="1705" y="853"/>
                </a:moveTo>
                <a:cubicBezTo>
                  <a:pt x="1713" y="853"/>
                  <a:pt x="1718" y="848"/>
                  <a:pt x="1718" y="841"/>
                </a:cubicBezTo>
                <a:cubicBezTo>
                  <a:pt x="1718" y="834"/>
                  <a:pt x="1713" y="828"/>
                  <a:pt x="1705" y="828"/>
                </a:cubicBezTo>
                <a:cubicBezTo>
                  <a:pt x="1698" y="828"/>
                  <a:pt x="1693" y="834"/>
                  <a:pt x="1693" y="841"/>
                </a:cubicBezTo>
                <a:cubicBezTo>
                  <a:pt x="1693" y="848"/>
                  <a:pt x="1698" y="853"/>
                  <a:pt x="1705" y="853"/>
                </a:cubicBezTo>
                <a:close/>
                <a:moveTo>
                  <a:pt x="1745" y="853"/>
                </a:moveTo>
                <a:cubicBezTo>
                  <a:pt x="1752" y="853"/>
                  <a:pt x="1758" y="848"/>
                  <a:pt x="1758" y="841"/>
                </a:cubicBezTo>
                <a:cubicBezTo>
                  <a:pt x="1758" y="834"/>
                  <a:pt x="1752" y="828"/>
                  <a:pt x="1745" y="828"/>
                </a:cubicBezTo>
                <a:cubicBezTo>
                  <a:pt x="1738" y="828"/>
                  <a:pt x="1732" y="834"/>
                  <a:pt x="1732" y="841"/>
                </a:cubicBezTo>
                <a:cubicBezTo>
                  <a:pt x="1732" y="848"/>
                  <a:pt x="1738" y="853"/>
                  <a:pt x="1745" y="853"/>
                </a:cubicBezTo>
                <a:close/>
                <a:moveTo>
                  <a:pt x="1784" y="853"/>
                </a:moveTo>
                <a:cubicBezTo>
                  <a:pt x="1791" y="853"/>
                  <a:pt x="1797" y="848"/>
                  <a:pt x="1797" y="841"/>
                </a:cubicBezTo>
                <a:cubicBezTo>
                  <a:pt x="1797" y="834"/>
                  <a:pt x="1791" y="828"/>
                  <a:pt x="1784" y="828"/>
                </a:cubicBezTo>
                <a:cubicBezTo>
                  <a:pt x="1777" y="828"/>
                  <a:pt x="1772" y="834"/>
                  <a:pt x="1772" y="841"/>
                </a:cubicBezTo>
                <a:cubicBezTo>
                  <a:pt x="1772" y="848"/>
                  <a:pt x="1777" y="853"/>
                  <a:pt x="1784" y="853"/>
                </a:cubicBezTo>
                <a:close/>
                <a:moveTo>
                  <a:pt x="1824" y="853"/>
                </a:moveTo>
                <a:cubicBezTo>
                  <a:pt x="1831" y="853"/>
                  <a:pt x="1836" y="848"/>
                  <a:pt x="1836" y="841"/>
                </a:cubicBezTo>
                <a:cubicBezTo>
                  <a:pt x="1836" y="834"/>
                  <a:pt x="1831" y="828"/>
                  <a:pt x="1824" y="828"/>
                </a:cubicBezTo>
                <a:cubicBezTo>
                  <a:pt x="1817" y="828"/>
                  <a:pt x="1811" y="834"/>
                  <a:pt x="1811" y="841"/>
                </a:cubicBezTo>
                <a:cubicBezTo>
                  <a:pt x="1811" y="848"/>
                  <a:pt x="1817" y="853"/>
                  <a:pt x="1824" y="853"/>
                </a:cubicBezTo>
                <a:close/>
                <a:moveTo>
                  <a:pt x="1863" y="853"/>
                </a:moveTo>
                <a:cubicBezTo>
                  <a:pt x="1870" y="853"/>
                  <a:pt x="1876" y="848"/>
                  <a:pt x="1876" y="841"/>
                </a:cubicBezTo>
                <a:cubicBezTo>
                  <a:pt x="1876" y="834"/>
                  <a:pt x="1870" y="828"/>
                  <a:pt x="1863" y="828"/>
                </a:cubicBezTo>
                <a:cubicBezTo>
                  <a:pt x="1856" y="828"/>
                  <a:pt x="1850" y="834"/>
                  <a:pt x="1850" y="841"/>
                </a:cubicBezTo>
                <a:cubicBezTo>
                  <a:pt x="1850" y="848"/>
                  <a:pt x="1856" y="853"/>
                  <a:pt x="1863" y="853"/>
                </a:cubicBezTo>
                <a:close/>
                <a:moveTo>
                  <a:pt x="1903" y="853"/>
                </a:moveTo>
                <a:cubicBezTo>
                  <a:pt x="1910" y="853"/>
                  <a:pt x="1915" y="848"/>
                  <a:pt x="1915" y="841"/>
                </a:cubicBezTo>
                <a:cubicBezTo>
                  <a:pt x="1915" y="834"/>
                  <a:pt x="1910" y="828"/>
                  <a:pt x="1903" y="828"/>
                </a:cubicBezTo>
                <a:cubicBezTo>
                  <a:pt x="1896" y="828"/>
                  <a:pt x="1890" y="834"/>
                  <a:pt x="1890" y="841"/>
                </a:cubicBezTo>
                <a:cubicBezTo>
                  <a:pt x="1890" y="848"/>
                  <a:pt x="1896" y="853"/>
                  <a:pt x="1903" y="853"/>
                </a:cubicBezTo>
                <a:close/>
                <a:moveTo>
                  <a:pt x="1942" y="853"/>
                </a:moveTo>
                <a:cubicBezTo>
                  <a:pt x="1949" y="853"/>
                  <a:pt x="1955" y="848"/>
                  <a:pt x="1955" y="841"/>
                </a:cubicBezTo>
                <a:cubicBezTo>
                  <a:pt x="1955" y="834"/>
                  <a:pt x="1949" y="828"/>
                  <a:pt x="1942" y="828"/>
                </a:cubicBezTo>
                <a:cubicBezTo>
                  <a:pt x="1935" y="828"/>
                  <a:pt x="1929" y="834"/>
                  <a:pt x="1929" y="841"/>
                </a:cubicBezTo>
                <a:cubicBezTo>
                  <a:pt x="1929" y="848"/>
                  <a:pt x="1935" y="853"/>
                  <a:pt x="1942" y="853"/>
                </a:cubicBezTo>
                <a:close/>
                <a:moveTo>
                  <a:pt x="1981" y="853"/>
                </a:moveTo>
                <a:cubicBezTo>
                  <a:pt x="1988" y="853"/>
                  <a:pt x="1994" y="848"/>
                  <a:pt x="1994" y="841"/>
                </a:cubicBezTo>
                <a:cubicBezTo>
                  <a:pt x="1994" y="834"/>
                  <a:pt x="1988" y="828"/>
                  <a:pt x="1981" y="828"/>
                </a:cubicBezTo>
                <a:cubicBezTo>
                  <a:pt x="1974" y="828"/>
                  <a:pt x="1969" y="834"/>
                  <a:pt x="1969" y="841"/>
                </a:cubicBezTo>
                <a:cubicBezTo>
                  <a:pt x="1969" y="848"/>
                  <a:pt x="1974" y="853"/>
                  <a:pt x="1981" y="853"/>
                </a:cubicBezTo>
                <a:close/>
                <a:moveTo>
                  <a:pt x="2021" y="853"/>
                </a:moveTo>
                <a:cubicBezTo>
                  <a:pt x="2028" y="853"/>
                  <a:pt x="2034" y="848"/>
                  <a:pt x="2034" y="841"/>
                </a:cubicBezTo>
                <a:cubicBezTo>
                  <a:pt x="2034" y="834"/>
                  <a:pt x="2028" y="828"/>
                  <a:pt x="2021" y="828"/>
                </a:cubicBezTo>
                <a:cubicBezTo>
                  <a:pt x="2014" y="828"/>
                  <a:pt x="2008" y="834"/>
                  <a:pt x="2008" y="841"/>
                </a:cubicBezTo>
                <a:cubicBezTo>
                  <a:pt x="2008" y="848"/>
                  <a:pt x="2014" y="853"/>
                  <a:pt x="2021" y="853"/>
                </a:cubicBezTo>
                <a:close/>
                <a:moveTo>
                  <a:pt x="2060" y="853"/>
                </a:moveTo>
                <a:cubicBezTo>
                  <a:pt x="2067" y="853"/>
                  <a:pt x="2073" y="848"/>
                  <a:pt x="2073" y="841"/>
                </a:cubicBezTo>
                <a:cubicBezTo>
                  <a:pt x="2073" y="834"/>
                  <a:pt x="2067" y="828"/>
                  <a:pt x="2060" y="828"/>
                </a:cubicBezTo>
                <a:cubicBezTo>
                  <a:pt x="2053" y="828"/>
                  <a:pt x="2048" y="834"/>
                  <a:pt x="2048" y="841"/>
                </a:cubicBezTo>
                <a:cubicBezTo>
                  <a:pt x="2048" y="848"/>
                  <a:pt x="2053" y="853"/>
                  <a:pt x="2060" y="853"/>
                </a:cubicBezTo>
                <a:close/>
                <a:moveTo>
                  <a:pt x="2100" y="853"/>
                </a:moveTo>
                <a:cubicBezTo>
                  <a:pt x="2107" y="853"/>
                  <a:pt x="2112" y="848"/>
                  <a:pt x="2112" y="841"/>
                </a:cubicBezTo>
                <a:cubicBezTo>
                  <a:pt x="2112" y="834"/>
                  <a:pt x="2107" y="828"/>
                  <a:pt x="2100" y="828"/>
                </a:cubicBezTo>
                <a:cubicBezTo>
                  <a:pt x="2093" y="828"/>
                  <a:pt x="2087" y="834"/>
                  <a:pt x="2087" y="841"/>
                </a:cubicBezTo>
                <a:cubicBezTo>
                  <a:pt x="2087" y="848"/>
                  <a:pt x="2093" y="853"/>
                  <a:pt x="2100" y="853"/>
                </a:cubicBezTo>
                <a:close/>
                <a:moveTo>
                  <a:pt x="2139" y="853"/>
                </a:moveTo>
                <a:cubicBezTo>
                  <a:pt x="2146" y="853"/>
                  <a:pt x="2152" y="848"/>
                  <a:pt x="2152" y="841"/>
                </a:cubicBezTo>
                <a:cubicBezTo>
                  <a:pt x="2152" y="834"/>
                  <a:pt x="2146" y="828"/>
                  <a:pt x="2139" y="828"/>
                </a:cubicBezTo>
                <a:cubicBezTo>
                  <a:pt x="2132" y="828"/>
                  <a:pt x="2126" y="834"/>
                  <a:pt x="2126" y="841"/>
                </a:cubicBezTo>
                <a:cubicBezTo>
                  <a:pt x="2126" y="848"/>
                  <a:pt x="2132" y="853"/>
                  <a:pt x="2139" y="853"/>
                </a:cubicBezTo>
                <a:close/>
                <a:moveTo>
                  <a:pt x="2179" y="853"/>
                </a:moveTo>
                <a:cubicBezTo>
                  <a:pt x="2186" y="853"/>
                  <a:pt x="2191" y="848"/>
                  <a:pt x="2191" y="841"/>
                </a:cubicBezTo>
                <a:cubicBezTo>
                  <a:pt x="2191" y="834"/>
                  <a:pt x="2186" y="828"/>
                  <a:pt x="2179" y="828"/>
                </a:cubicBezTo>
                <a:cubicBezTo>
                  <a:pt x="2172" y="828"/>
                  <a:pt x="2166" y="834"/>
                  <a:pt x="2166" y="841"/>
                </a:cubicBezTo>
                <a:cubicBezTo>
                  <a:pt x="2166" y="848"/>
                  <a:pt x="2172" y="853"/>
                  <a:pt x="2179" y="853"/>
                </a:cubicBezTo>
                <a:close/>
                <a:moveTo>
                  <a:pt x="2257" y="853"/>
                </a:moveTo>
                <a:cubicBezTo>
                  <a:pt x="2264" y="853"/>
                  <a:pt x="2270" y="848"/>
                  <a:pt x="2270" y="841"/>
                </a:cubicBezTo>
                <a:cubicBezTo>
                  <a:pt x="2270" y="834"/>
                  <a:pt x="2264" y="828"/>
                  <a:pt x="2257" y="828"/>
                </a:cubicBezTo>
                <a:cubicBezTo>
                  <a:pt x="2250" y="828"/>
                  <a:pt x="2245" y="834"/>
                  <a:pt x="2245" y="841"/>
                </a:cubicBezTo>
                <a:cubicBezTo>
                  <a:pt x="2245" y="848"/>
                  <a:pt x="2250" y="853"/>
                  <a:pt x="2257" y="853"/>
                </a:cubicBezTo>
                <a:close/>
                <a:moveTo>
                  <a:pt x="2297" y="828"/>
                </a:moveTo>
                <a:cubicBezTo>
                  <a:pt x="2290" y="828"/>
                  <a:pt x="2284" y="834"/>
                  <a:pt x="2284" y="841"/>
                </a:cubicBezTo>
                <a:cubicBezTo>
                  <a:pt x="2284" y="848"/>
                  <a:pt x="2290" y="853"/>
                  <a:pt x="2297" y="853"/>
                </a:cubicBezTo>
                <a:cubicBezTo>
                  <a:pt x="2304" y="853"/>
                  <a:pt x="2310" y="848"/>
                  <a:pt x="2310" y="841"/>
                </a:cubicBezTo>
                <a:cubicBezTo>
                  <a:pt x="2310" y="834"/>
                  <a:pt x="2304" y="828"/>
                  <a:pt x="2297" y="828"/>
                </a:cubicBezTo>
                <a:close/>
                <a:moveTo>
                  <a:pt x="2336" y="828"/>
                </a:moveTo>
                <a:cubicBezTo>
                  <a:pt x="2329" y="828"/>
                  <a:pt x="2323" y="834"/>
                  <a:pt x="2323" y="841"/>
                </a:cubicBezTo>
                <a:cubicBezTo>
                  <a:pt x="2323" y="848"/>
                  <a:pt x="2329" y="853"/>
                  <a:pt x="2336" y="853"/>
                </a:cubicBezTo>
                <a:cubicBezTo>
                  <a:pt x="2343" y="853"/>
                  <a:pt x="2349" y="848"/>
                  <a:pt x="2349" y="841"/>
                </a:cubicBezTo>
                <a:cubicBezTo>
                  <a:pt x="2349" y="834"/>
                  <a:pt x="2343" y="828"/>
                  <a:pt x="2336" y="828"/>
                </a:cubicBezTo>
                <a:close/>
                <a:moveTo>
                  <a:pt x="2376" y="828"/>
                </a:moveTo>
                <a:cubicBezTo>
                  <a:pt x="2369" y="828"/>
                  <a:pt x="2363" y="834"/>
                  <a:pt x="2363" y="841"/>
                </a:cubicBezTo>
                <a:cubicBezTo>
                  <a:pt x="2363" y="848"/>
                  <a:pt x="2369" y="853"/>
                  <a:pt x="2376" y="853"/>
                </a:cubicBezTo>
                <a:cubicBezTo>
                  <a:pt x="2383" y="853"/>
                  <a:pt x="2388" y="848"/>
                  <a:pt x="2388" y="841"/>
                </a:cubicBezTo>
                <a:cubicBezTo>
                  <a:pt x="2388" y="834"/>
                  <a:pt x="2383" y="828"/>
                  <a:pt x="2376" y="828"/>
                </a:cubicBezTo>
                <a:close/>
                <a:moveTo>
                  <a:pt x="2415" y="853"/>
                </a:moveTo>
                <a:cubicBezTo>
                  <a:pt x="2422" y="853"/>
                  <a:pt x="2428" y="848"/>
                  <a:pt x="2428" y="841"/>
                </a:cubicBezTo>
                <a:cubicBezTo>
                  <a:pt x="2428" y="834"/>
                  <a:pt x="2422" y="828"/>
                  <a:pt x="2415" y="828"/>
                </a:cubicBezTo>
                <a:cubicBezTo>
                  <a:pt x="2408" y="828"/>
                  <a:pt x="2402" y="834"/>
                  <a:pt x="2402" y="841"/>
                </a:cubicBezTo>
                <a:cubicBezTo>
                  <a:pt x="2402" y="848"/>
                  <a:pt x="2408" y="853"/>
                  <a:pt x="2415" y="853"/>
                </a:cubicBezTo>
                <a:close/>
                <a:moveTo>
                  <a:pt x="2455" y="853"/>
                </a:moveTo>
                <a:cubicBezTo>
                  <a:pt x="2462" y="853"/>
                  <a:pt x="2467" y="848"/>
                  <a:pt x="2467" y="841"/>
                </a:cubicBezTo>
                <a:cubicBezTo>
                  <a:pt x="2467" y="834"/>
                  <a:pt x="2462" y="828"/>
                  <a:pt x="2455" y="828"/>
                </a:cubicBezTo>
                <a:cubicBezTo>
                  <a:pt x="2447" y="828"/>
                  <a:pt x="2442" y="834"/>
                  <a:pt x="2442" y="841"/>
                </a:cubicBezTo>
                <a:cubicBezTo>
                  <a:pt x="2442" y="848"/>
                  <a:pt x="2447" y="853"/>
                  <a:pt x="2455" y="853"/>
                </a:cubicBezTo>
                <a:close/>
                <a:moveTo>
                  <a:pt x="2494" y="853"/>
                </a:moveTo>
                <a:cubicBezTo>
                  <a:pt x="2501" y="853"/>
                  <a:pt x="2507" y="848"/>
                  <a:pt x="2507" y="841"/>
                </a:cubicBezTo>
                <a:cubicBezTo>
                  <a:pt x="2507" y="834"/>
                  <a:pt x="2501" y="828"/>
                  <a:pt x="2494" y="828"/>
                </a:cubicBezTo>
                <a:cubicBezTo>
                  <a:pt x="2487" y="828"/>
                  <a:pt x="2481" y="834"/>
                  <a:pt x="2481" y="841"/>
                </a:cubicBezTo>
                <a:cubicBezTo>
                  <a:pt x="2481" y="848"/>
                  <a:pt x="2487" y="853"/>
                  <a:pt x="2494" y="853"/>
                </a:cubicBezTo>
                <a:close/>
                <a:moveTo>
                  <a:pt x="2533" y="853"/>
                </a:moveTo>
                <a:cubicBezTo>
                  <a:pt x="2540" y="853"/>
                  <a:pt x="2546" y="848"/>
                  <a:pt x="2546" y="841"/>
                </a:cubicBezTo>
                <a:cubicBezTo>
                  <a:pt x="2546" y="834"/>
                  <a:pt x="2540" y="828"/>
                  <a:pt x="2533" y="828"/>
                </a:cubicBezTo>
                <a:cubicBezTo>
                  <a:pt x="2526" y="828"/>
                  <a:pt x="2521" y="834"/>
                  <a:pt x="2521" y="841"/>
                </a:cubicBezTo>
                <a:cubicBezTo>
                  <a:pt x="2521" y="848"/>
                  <a:pt x="2526" y="853"/>
                  <a:pt x="2533" y="853"/>
                </a:cubicBezTo>
                <a:close/>
                <a:moveTo>
                  <a:pt x="2573" y="853"/>
                </a:moveTo>
                <a:cubicBezTo>
                  <a:pt x="2580" y="853"/>
                  <a:pt x="2586" y="848"/>
                  <a:pt x="2586" y="841"/>
                </a:cubicBezTo>
                <a:cubicBezTo>
                  <a:pt x="2586" y="834"/>
                  <a:pt x="2580" y="828"/>
                  <a:pt x="2573" y="828"/>
                </a:cubicBezTo>
                <a:cubicBezTo>
                  <a:pt x="2566" y="828"/>
                  <a:pt x="2560" y="834"/>
                  <a:pt x="2560" y="841"/>
                </a:cubicBezTo>
                <a:cubicBezTo>
                  <a:pt x="2560" y="848"/>
                  <a:pt x="2566" y="853"/>
                  <a:pt x="2573" y="853"/>
                </a:cubicBezTo>
                <a:close/>
                <a:moveTo>
                  <a:pt x="2612" y="853"/>
                </a:moveTo>
                <a:cubicBezTo>
                  <a:pt x="2619" y="853"/>
                  <a:pt x="2625" y="848"/>
                  <a:pt x="2625" y="841"/>
                </a:cubicBezTo>
                <a:cubicBezTo>
                  <a:pt x="2625" y="834"/>
                  <a:pt x="2619" y="828"/>
                  <a:pt x="2612" y="828"/>
                </a:cubicBezTo>
                <a:cubicBezTo>
                  <a:pt x="2605" y="828"/>
                  <a:pt x="2599" y="834"/>
                  <a:pt x="2599" y="841"/>
                </a:cubicBezTo>
                <a:cubicBezTo>
                  <a:pt x="2599" y="848"/>
                  <a:pt x="2605" y="853"/>
                  <a:pt x="2612" y="853"/>
                </a:cubicBezTo>
                <a:close/>
                <a:moveTo>
                  <a:pt x="2652" y="853"/>
                </a:moveTo>
                <a:cubicBezTo>
                  <a:pt x="2659" y="853"/>
                  <a:pt x="2664" y="848"/>
                  <a:pt x="2664" y="841"/>
                </a:cubicBezTo>
                <a:cubicBezTo>
                  <a:pt x="2664" y="834"/>
                  <a:pt x="2659" y="828"/>
                  <a:pt x="2652" y="828"/>
                </a:cubicBezTo>
                <a:cubicBezTo>
                  <a:pt x="2645" y="828"/>
                  <a:pt x="2639" y="834"/>
                  <a:pt x="2639" y="841"/>
                </a:cubicBezTo>
                <a:cubicBezTo>
                  <a:pt x="2639" y="848"/>
                  <a:pt x="2645" y="853"/>
                  <a:pt x="2652" y="853"/>
                </a:cubicBezTo>
                <a:close/>
                <a:moveTo>
                  <a:pt x="2691" y="853"/>
                </a:moveTo>
                <a:cubicBezTo>
                  <a:pt x="2698" y="853"/>
                  <a:pt x="2704" y="848"/>
                  <a:pt x="2704" y="841"/>
                </a:cubicBezTo>
                <a:cubicBezTo>
                  <a:pt x="2704" y="834"/>
                  <a:pt x="2698" y="828"/>
                  <a:pt x="2691" y="828"/>
                </a:cubicBezTo>
                <a:cubicBezTo>
                  <a:pt x="2684" y="828"/>
                  <a:pt x="2678" y="834"/>
                  <a:pt x="2678" y="841"/>
                </a:cubicBezTo>
                <a:cubicBezTo>
                  <a:pt x="2678" y="848"/>
                  <a:pt x="2684" y="853"/>
                  <a:pt x="2691" y="853"/>
                </a:cubicBezTo>
                <a:close/>
                <a:moveTo>
                  <a:pt x="2730" y="853"/>
                </a:moveTo>
                <a:cubicBezTo>
                  <a:pt x="2738" y="853"/>
                  <a:pt x="2743" y="848"/>
                  <a:pt x="2743" y="841"/>
                </a:cubicBezTo>
                <a:cubicBezTo>
                  <a:pt x="2743" y="834"/>
                  <a:pt x="2738" y="828"/>
                  <a:pt x="2730" y="828"/>
                </a:cubicBezTo>
                <a:cubicBezTo>
                  <a:pt x="2723" y="828"/>
                  <a:pt x="2718" y="834"/>
                  <a:pt x="2718" y="841"/>
                </a:cubicBezTo>
                <a:cubicBezTo>
                  <a:pt x="2718" y="848"/>
                  <a:pt x="2723" y="853"/>
                  <a:pt x="2730" y="853"/>
                </a:cubicBezTo>
                <a:close/>
                <a:moveTo>
                  <a:pt x="2770" y="853"/>
                </a:moveTo>
                <a:cubicBezTo>
                  <a:pt x="2777" y="853"/>
                  <a:pt x="2783" y="848"/>
                  <a:pt x="2783" y="841"/>
                </a:cubicBezTo>
                <a:cubicBezTo>
                  <a:pt x="2783" y="834"/>
                  <a:pt x="2777" y="828"/>
                  <a:pt x="2770" y="828"/>
                </a:cubicBezTo>
                <a:cubicBezTo>
                  <a:pt x="2763" y="828"/>
                  <a:pt x="2757" y="834"/>
                  <a:pt x="2757" y="841"/>
                </a:cubicBezTo>
                <a:cubicBezTo>
                  <a:pt x="2757" y="848"/>
                  <a:pt x="2763" y="853"/>
                  <a:pt x="2770" y="853"/>
                </a:cubicBezTo>
                <a:close/>
                <a:moveTo>
                  <a:pt x="2809" y="853"/>
                </a:moveTo>
                <a:cubicBezTo>
                  <a:pt x="2816" y="853"/>
                  <a:pt x="2822" y="848"/>
                  <a:pt x="2822" y="841"/>
                </a:cubicBezTo>
                <a:cubicBezTo>
                  <a:pt x="2822" y="834"/>
                  <a:pt x="2816" y="828"/>
                  <a:pt x="2809" y="828"/>
                </a:cubicBezTo>
                <a:cubicBezTo>
                  <a:pt x="2802" y="828"/>
                  <a:pt x="2797" y="834"/>
                  <a:pt x="2797" y="841"/>
                </a:cubicBezTo>
                <a:cubicBezTo>
                  <a:pt x="2797" y="848"/>
                  <a:pt x="2802" y="853"/>
                  <a:pt x="2809" y="853"/>
                </a:cubicBezTo>
                <a:close/>
                <a:moveTo>
                  <a:pt x="2849" y="853"/>
                </a:moveTo>
                <a:cubicBezTo>
                  <a:pt x="2856" y="853"/>
                  <a:pt x="2862" y="848"/>
                  <a:pt x="2862" y="841"/>
                </a:cubicBezTo>
                <a:cubicBezTo>
                  <a:pt x="2862" y="834"/>
                  <a:pt x="2856" y="828"/>
                  <a:pt x="2849" y="828"/>
                </a:cubicBezTo>
                <a:cubicBezTo>
                  <a:pt x="2842" y="828"/>
                  <a:pt x="2836" y="834"/>
                  <a:pt x="2836" y="841"/>
                </a:cubicBezTo>
                <a:cubicBezTo>
                  <a:pt x="2836" y="848"/>
                  <a:pt x="2842" y="853"/>
                  <a:pt x="2849" y="853"/>
                </a:cubicBezTo>
                <a:close/>
                <a:moveTo>
                  <a:pt x="2888" y="853"/>
                </a:moveTo>
                <a:cubicBezTo>
                  <a:pt x="2895" y="853"/>
                  <a:pt x="2901" y="848"/>
                  <a:pt x="2901" y="841"/>
                </a:cubicBezTo>
                <a:cubicBezTo>
                  <a:pt x="2901" y="834"/>
                  <a:pt x="2895" y="828"/>
                  <a:pt x="2888" y="828"/>
                </a:cubicBezTo>
                <a:cubicBezTo>
                  <a:pt x="2881" y="828"/>
                  <a:pt x="2875" y="834"/>
                  <a:pt x="2875" y="841"/>
                </a:cubicBezTo>
                <a:cubicBezTo>
                  <a:pt x="2875" y="848"/>
                  <a:pt x="2881" y="853"/>
                  <a:pt x="2888" y="853"/>
                </a:cubicBezTo>
                <a:close/>
                <a:moveTo>
                  <a:pt x="641" y="893"/>
                </a:moveTo>
                <a:cubicBezTo>
                  <a:pt x="648" y="893"/>
                  <a:pt x="654" y="887"/>
                  <a:pt x="654" y="880"/>
                </a:cubicBezTo>
                <a:cubicBezTo>
                  <a:pt x="654" y="873"/>
                  <a:pt x="648" y="867"/>
                  <a:pt x="641" y="867"/>
                </a:cubicBezTo>
                <a:cubicBezTo>
                  <a:pt x="634" y="867"/>
                  <a:pt x="628" y="873"/>
                  <a:pt x="628" y="880"/>
                </a:cubicBezTo>
                <a:cubicBezTo>
                  <a:pt x="628" y="887"/>
                  <a:pt x="634" y="893"/>
                  <a:pt x="641" y="893"/>
                </a:cubicBezTo>
                <a:close/>
                <a:moveTo>
                  <a:pt x="680" y="893"/>
                </a:moveTo>
                <a:cubicBezTo>
                  <a:pt x="687" y="893"/>
                  <a:pt x="693" y="887"/>
                  <a:pt x="693" y="880"/>
                </a:cubicBezTo>
                <a:cubicBezTo>
                  <a:pt x="693" y="873"/>
                  <a:pt x="687" y="867"/>
                  <a:pt x="680" y="867"/>
                </a:cubicBezTo>
                <a:cubicBezTo>
                  <a:pt x="673" y="867"/>
                  <a:pt x="668" y="873"/>
                  <a:pt x="668" y="880"/>
                </a:cubicBezTo>
                <a:cubicBezTo>
                  <a:pt x="668" y="887"/>
                  <a:pt x="673" y="893"/>
                  <a:pt x="680" y="893"/>
                </a:cubicBezTo>
                <a:close/>
                <a:moveTo>
                  <a:pt x="1548" y="893"/>
                </a:moveTo>
                <a:cubicBezTo>
                  <a:pt x="1555" y="893"/>
                  <a:pt x="1561" y="887"/>
                  <a:pt x="1561" y="880"/>
                </a:cubicBezTo>
                <a:cubicBezTo>
                  <a:pt x="1561" y="873"/>
                  <a:pt x="1555" y="867"/>
                  <a:pt x="1548" y="867"/>
                </a:cubicBezTo>
                <a:cubicBezTo>
                  <a:pt x="1541" y="867"/>
                  <a:pt x="1535" y="873"/>
                  <a:pt x="1535" y="880"/>
                </a:cubicBezTo>
                <a:cubicBezTo>
                  <a:pt x="1535" y="887"/>
                  <a:pt x="1541" y="893"/>
                  <a:pt x="1548" y="893"/>
                </a:cubicBezTo>
                <a:close/>
                <a:moveTo>
                  <a:pt x="1587" y="893"/>
                </a:moveTo>
                <a:cubicBezTo>
                  <a:pt x="1594" y="893"/>
                  <a:pt x="1600" y="887"/>
                  <a:pt x="1600" y="880"/>
                </a:cubicBezTo>
                <a:cubicBezTo>
                  <a:pt x="1600" y="873"/>
                  <a:pt x="1594" y="867"/>
                  <a:pt x="1587" y="867"/>
                </a:cubicBezTo>
                <a:cubicBezTo>
                  <a:pt x="1580" y="867"/>
                  <a:pt x="1574" y="873"/>
                  <a:pt x="1574" y="880"/>
                </a:cubicBezTo>
                <a:cubicBezTo>
                  <a:pt x="1574" y="887"/>
                  <a:pt x="1580" y="893"/>
                  <a:pt x="1587" y="893"/>
                </a:cubicBezTo>
                <a:close/>
                <a:moveTo>
                  <a:pt x="1627" y="893"/>
                </a:moveTo>
                <a:cubicBezTo>
                  <a:pt x="1634" y="893"/>
                  <a:pt x="1639" y="887"/>
                  <a:pt x="1639" y="880"/>
                </a:cubicBezTo>
                <a:cubicBezTo>
                  <a:pt x="1639" y="873"/>
                  <a:pt x="1634" y="867"/>
                  <a:pt x="1627" y="867"/>
                </a:cubicBezTo>
                <a:cubicBezTo>
                  <a:pt x="1620" y="867"/>
                  <a:pt x="1614" y="873"/>
                  <a:pt x="1614" y="880"/>
                </a:cubicBezTo>
                <a:cubicBezTo>
                  <a:pt x="1614" y="887"/>
                  <a:pt x="1620" y="893"/>
                  <a:pt x="1627" y="893"/>
                </a:cubicBezTo>
                <a:close/>
                <a:moveTo>
                  <a:pt x="1666" y="893"/>
                </a:moveTo>
                <a:cubicBezTo>
                  <a:pt x="1673" y="893"/>
                  <a:pt x="1679" y="887"/>
                  <a:pt x="1679" y="880"/>
                </a:cubicBezTo>
                <a:cubicBezTo>
                  <a:pt x="1679" y="873"/>
                  <a:pt x="1673" y="867"/>
                  <a:pt x="1666" y="867"/>
                </a:cubicBezTo>
                <a:cubicBezTo>
                  <a:pt x="1659" y="867"/>
                  <a:pt x="1653" y="873"/>
                  <a:pt x="1653" y="880"/>
                </a:cubicBezTo>
                <a:cubicBezTo>
                  <a:pt x="1653" y="887"/>
                  <a:pt x="1659" y="893"/>
                  <a:pt x="1666" y="893"/>
                </a:cubicBezTo>
                <a:close/>
                <a:moveTo>
                  <a:pt x="1705" y="893"/>
                </a:moveTo>
                <a:cubicBezTo>
                  <a:pt x="1713" y="893"/>
                  <a:pt x="1718" y="887"/>
                  <a:pt x="1718" y="880"/>
                </a:cubicBezTo>
                <a:cubicBezTo>
                  <a:pt x="1718" y="873"/>
                  <a:pt x="1713" y="867"/>
                  <a:pt x="1705" y="867"/>
                </a:cubicBezTo>
                <a:cubicBezTo>
                  <a:pt x="1698" y="867"/>
                  <a:pt x="1693" y="873"/>
                  <a:pt x="1693" y="880"/>
                </a:cubicBezTo>
                <a:cubicBezTo>
                  <a:pt x="1693" y="887"/>
                  <a:pt x="1698" y="893"/>
                  <a:pt x="1705" y="893"/>
                </a:cubicBezTo>
                <a:close/>
                <a:moveTo>
                  <a:pt x="1745" y="893"/>
                </a:moveTo>
                <a:cubicBezTo>
                  <a:pt x="1752" y="893"/>
                  <a:pt x="1758" y="887"/>
                  <a:pt x="1758" y="880"/>
                </a:cubicBezTo>
                <a:cubicBezTo>
                  <a:pt x="1758" y="873"/>
                  <a:pt x="1752" y="867"/>
                  <a:pt x="1745" y="867"/>
                </a:cubicBezTo>
                <a:cubicBezTo>
                  <a:pt x="1738" y="867"/>
                  <a:pt x="1732" y="873"/>
                  <a:pt x="1732" y="880"/>
                </a:cubicBezTo>
                <a:cubicBezTo>
                  <a:pt x="1732" y="887"/>
                  <a:pt x="1738" y="893"/>
                  <a:pt x="1745" y="893"/>
                </a:cubicBezTo>
                <a:close/>
                <a:moveTo>
                  <a:pt x="1784" y="893"/>
                </a:moveTo>
                <a:cubicBezTo>
                  <a:pt x="1791" y="893"/>
                  <a:pt x="1797" y="887"/>
                  <a:pt x="1797" y="880"/>
                </a:cubicBezTo>
                <a:cubicBezTo>
                  <a:pt x="1797" y="873"/>
                  <a:pt x="1791" y="867"/>
                  <a:pt x="1784" y="867"/>
                </a:cubicBezTo>
                <a:cubicBezTo>
                  <a:pt x="1777" y="867"/>
                  <a:pt x="1772" y="873"/>
                  <a:pt x="1772" y="880"/>
                </a:cubicBezTo>
                <a:cubicBezTo>
                  <a:pt x="1772" y="887"/>
                  <a:pt x="1777" y="893"/>
                  <a:pt x="1784" y="893"/>
                </a:cubicBezTo>
                <a:close/>
                <a:moveTo>
                  <a:pt x="1824" y="893"/>
                </a:moveTo>
                <a:cubicBezTo>
                  <a:pt x="1831" y="893"/>
                  <a:pt x="1836" y="887"/>
                  <a:pt x="1836" y="880"/>
                </a:cubicBezTo>
                <a:cubicBezTo>
                  <a:pt x="1836" y="873"/>
                  <a:pt x="1831" y="867"/>
                  <a:pt x="1824" y="867"/>
                </a:cubicBezTo>
                <a:cubicBezTo>
                  <a:pt x="1817" y="867"/>
                  <a:pt x="1811" y="873"/>
                  <a:pt x="1811" y="880"/>
                </a:cubicBezTo>
                <a:cubicBezTo>
                  <a:pt x="1811" y="887"/>
                  <a:pt x="1817" y="893"/>
                  <a:pt x="1824" y="893"/>
                </a:cubicBezTo>
                <a:close/>
                <a:moveTo>
                  <a:pt x="1863" y="893"/>
                </a:moveTo>
                <a:cubicBezTo>
                  <a:pt x="1870" y="893"/>
                  <a:pt x="1876" y="887"/>
                  <a:pt x="1876" y="880"/>
                </a:cubicBezTo>
                <a:cubicBezTo>
                  <a:pt x="1876" y="873"/>
                  <a:pt x="1870" y="867"/>
                  <a:pt x="1863" y="867"/>
                </a:cubicBezTo>
                <a:cubicBezTo>
                  <a:pt x="1856" y="867"/>
                  <a:pt x="1850" y="873"/>
                  <a:pt x="1850" y="880"/>
                </a:cubicBezTo>
                <a:cubicBezTo>
                  <a:pt x="1850" y="887"/>
                  <a:pt x="1856" y="893"/>
                  <a:pt x="1863" y="893"/>
                </a:cubicBezTo>
                <a:close/>
                <a:moveTo>
                  <a:pt x="1903" y="893"/>
                </a:moveTo>
                <a:cubicBezTo>
                  <a:pt x="1910" y="893"/>
                  <a:pt x="1915" y="887"/>
                  <a:pt x="1915" y="880"/>
                </a:cubicBezTo>
                <a:cubicBezTo>
                  <a:pt x="1915" y="873"/>
                  <a:pt x="1910" y="867"/>
                  <a:pt x="1903" y="867"/>
                </a:cubicBezTo>
                <a:cubicBezTo>
                  <a:pt x="1896" y="867"/>
                  <a:pt x="1890" y="873"/>
                  <a:pt x="1890" y="880"/>
                </a:cubicBezTo>
                <a:cubicBezTo>
                  <a:pt x="1890" y="887"/>
                  <a:pt x="1896" y="893"/>
                  <a:pt x="1903" y="893"/>
                </a:cubicBezTo>
                <a:close/>
                <a:moveTo>
                  <a:pt x="1942" y="893"/>
                </a:moveTo>
                <a:cubicBezTo>
                  <a:pt x="1949" y="893"/>
                  <a:pt x="1955" y="887"/>
                  <a:pt x="1955" y="880"/>
                </a:cubicBezTo>
                <a:cubicBezTo>
                  <a:pt x="1955" y="873"/>
                  <a:pt x="1949" y="867"/>
                  <a:pt x="1942" y="867"/>
                </a:cubicBezTo>
                <a:cubicBezTo>
                  <a:pt x="1935" y="867"/>
                  <a:pt x="1929" y="873"/>
                  <a:pt x="1929" y="880"/>
                </a:cubicBezTo>
                <a:cubicBezTo>
                  <a:pt x="1929" y="887"/>
                  <a:pt x="1935" y="893"/>
                  <a:pt x="1942" y="893"/>
                </a:cubicBezTo>
                <a:close/>
                <a:moveTo>
                  <a:pt x="1981" y="893"/>
                </a:moveTo>
                <a:cubicBezTo>
                  <a:pt x="1988" y="893"/>
                  <a:pt x="1994" y="887"/>
                  <a:pt x="1994" y="880"/>
                </a:cubicBezTo>
                <a:cubicBezTo>
                  <a:pt x="1994" y="873"/>
                  <a:pt x="1988" y="867"/>
                  <a:pt x="1981" y="867"/>
                </a:cubicBezTo>
                <a:cubicBezTo>
                  <a:pt x="1974" y="867"/>
                  <a:pt x="1969" y="873"/>
                  <a:pt x="1969" y="880"/>
                </a:cubicBezTo>
                <a:cubicBezTo>
                  <a:pt x="1969" y="887"/>
                  <a:pt x="1974" y="893"/>
                  <a:pt x="1981" y="893"/>
                </a:cubicBezTo>
                <a:close/>
                <a:moveTo>
                  <a:pt x="2021" y="893"/>
                </a:moveTo>
                <a:cubicBezTo>
                  <a:pt x="2028" y="893"/>
                  <a:pt x="2034" y="887"/>
                  <a:pt x="2034" y="880"/>
                </a:cubicBezTo>
                <a:cubicBezTo>
                  <a:pt x="2034" y="873"/>
                  <a:pt x="2028" y="867"/>
                  <a:pt x="2021" y="867"/>
                </a:cubicBezTo>
                <a:cubicBezTo>
                  <a:pt x="2014" y="867"/>
                  <a:pt x="2008" y="873"/>
                  <a:pt x="2008" y="880"/>
                </a:cubicBezTo>
                <a:cubicBezTo>
                  <a:pt x="2008" y="887"/>
                  <a:pt x="2014" y="893"/>
                  <a:pt x="2021" y="893"/>
                </a:cubicBezTo>
                <a:close/>
                <a:moveTo>
                  <a:pt x="2100" y="893"/>
                </a:moveTo>
                <a:cubicBezTo>
                  <a:pt x="2107" y="893"/>
                  <a:pt x="2112" y="887"/>
                  <a:pt x="2112" y="880"/>
                </a:cubicBezTo>
                <a:cubicBezTo>
                  <a:pt x="2112" y="873"/>
                  <a:pt x="2107" y="867"/>
                  <a:pt x="2100" y="867"/>
                </a:cubicBezTo>
                <a:cubicBezTo>
                  <a:pt x="2093" y="867"/>
                  <a:pt x="2087" y="873"/>
                  <a:pt x="2087" y="880"/>
                </a:cubicBezTo>
                <a:cubicBezTo>
                  <a:pt x="2087" y="887"/>
                  <a:pt x="2093" y="893"/>
                  <a:pt x="2100" y="893"/>
                </a:cubicBezTo>
                <a:close/>
                <a:moveTo>
                  <a:pt x="2139" y="893"/>
                </a:moveTo>
                <a:cubicBezTo>
                  <a:pt x="2146" y="893"/>
                  <a:pt x="2152" y="887"/>
                  <a:pt x="2152" y="880"/>
                </a:cubicBezTo>
                <a:cubicBezTo>
                  <a:pt x="2152" y="873"/>
                  <a:pt x="2146" y="867"/>
                  <a:pt x="2139" y="867"/>
                </a:cubicBezTo>
                <a:cubicBezTo>
                  <a:pt x="2132" y="867"/>
                  <a:pt x="2126" y="873"/>
                  <a:pt x="2126" y="880"/>
                </a:cubicBezTo>
                <a:cubicBezTo>
                  <a:pt x="2126" y="887"/>
                  <a:pt x="2132" y="893"/>
                  <a:pt x="2139" y="893"/>
                </a:cubicBezTo>
                <a:close/>
                <a:moveTo>
                  <a:pt x="2179" y="893"/>
                </a:moveTo>
                <a:cubicBezTo>
                  <a:pt x="2186" y="893"/>
                  <a:pt x="2191" y="887"/>
                  <a:pt x="2191" y="880"/>
                </a:cubicBezTo>
                <a:cubicBezTo>
                  <a:pt x="2191" y="873"/>
                  <a:pt x="2186" y="867"/>
                  <a:pt x="2179" y="867"/>
                </a:cubicBezTo>
                <a:cubicBezTo>
                  <a:pt x="2172" y="867"/>
                  <a:pt x="2166" y="873"/>
                  <a:pt x="2166" y="880"/>
                </a:cubicBezTo>
                <a:cubicBezTo>
                  <a:pt x="2166" y="887"/>
                  <a:pt x="2172" y="893"/>
                  <a:pt x="2179" y="893"/>
                </a:cubicBezTo>
                <a:close/>
                <a:moveTo>
                  <a:pt x="2218" y="893"/>
                </a:moveTo>
                <a:cubicBezTo>
                  <a:pt x="2225" y="893"/>
                  <a:pt x="2231" y="887"/>
                  <a:pt x="2231" y="880"/>
                </a:cubicBezTo>
                <a:cubicBezTo>
                  <a:pt x="2231" y="873"/>
                  <a:pt x="2225" y="867"/>
                  <a:pt x="2218" y="867"/>
                </a:cubicBezTo>
                <a:cubicBezTo>
                  <a:pt x="2211" y="867"/>
                  <a:pt x="2205" y="873"/>
                  <a:pt x="2205" y="880"/>
                </a:cubicBezTo>
                <a:cubicBezTo>
                  <a:pt x="2205" y="887"/>
                  <a:pt x="2211" y="893"/>
                  <a:pt x="2218" y="893"/>
                </a:cubicBezTo>
                <a:close/>
                <a:moveTo>
                  <a:pt x="2257" y="867"/>
                </a:moveTo>
                <a:cubicBezTo>
                  <a:pt x="2250" y="867"/>
                  <a:pt x="2245" y="873"/>
                  <a:pt x="2245" y="880"/>
                </a:cubicBezTo>
                <a:cubicBezTo>
                  <a:pt x="2245" y="887"/>
                  <a:pt x="2250" y="893"/>
                  <a:pt x="2257" y="893"/>
                </a:cubicBezTo>
                <a:cubicBezTo>
                  <a:pt x="2264" y="893"/>
                  <a:pt x="2270" y="887"/>
                  <a:pt x="2270" y="880"/>
                </a:cubicBezTo>
                <a:cubicBezTo>
                  <a:pt x="2270" y="873"/>
                  <a:pt x="2264" y="867"/>
                  <a:pt x="2257" y="867"/>
                </a:cubicBezTo>
                <a:close/>
                <a:moveTo>
                  <a:pt x="2415" y="867"/>
                </a:moveTo>
                <a:cubicBezTo>
                  <a:pt x="2408" y="867"/>
                  <a:pt x="2402" y="873"/>
                  <a:pt x="2402" y="880"/>
                </a:cubicBezTo>
                <a:cubicBezTo>
                  <a:pt x="2402" y="887"/>
                  <a:pt x="2408" y="893"/>
                  <a:pt x="2415" y="893"/>
                </a:cubicBezTo>
                <a:cubicBezTo>
                  <a:pt x="2422" y="893"/>
                  <a:pt x="2428" y="887"/>
                  <a:pt x="2428" y="880"/>
                </a:cubicBezTo>
                <a:cubicBezTo>
                  <a:pt x="2428" y="873"/>
                  <a:pt x="2422" y="867"/>
                  <a:pt x="2415" y="867"/>
                </a:cubicBezTo>
                <a:close/>
                <a:moveTo>
                  <a:pt x="2455" y="893"/>
                </a:moveTo>
                <a:cubicBezTo>
                  <a:pt x="2462" y="893"/>
                  <a:pt x="2467" y="887"/>
                  <a:pt x="2467" y="880"/>
                </a:cubicBezTo>
                <a:cubicBezTo>
                  <a:pt x="2467" y="873"/>
                  <a:pt x="2462" y="867"/>
                  <a:pt x="2455" y="867"/>
                </a:cubicBezTo>
                <a:cubicBezTo>
                  <a:pt x="2447" y="867"/>
                  <a:pt x="2442" y="873"/>
                  <a:pt x="2442" y="880"/>
                </a:cubicBezTo>
                <a:cubicBezTo>
                  <a:pt x="2442" y="887"/>
                  <a:pt x="2447" y="893"/>
                  <a:pt x="2455" y="893"/>
                </a:cubicBezTo>
                <a:close/>
                <a:moveTo>
                  <a:pt x="2494" y="893"/>
                </a:moveTo>
                <a:cubicBezTo>
                  <a:pt x="2501" y="893"/>
                  <a:pt x="2507" y="887"/>
                  <a:pt x="2507" y="880"/>
                </a:cubicBezTo>
                <a:cubicBezTo>
                  <a:pt x="2507" y="873"/>
                  <a:pt x="2501" y="867"/>
                  <a:pt x="2494" y="867"/>
                </a:cubicBezTo>
                <a:cubicBezTo>
                  <a:pt x="2487" y="867"/>
                  <a:pt x="2481" y="873"/>
                  <a:pt x="2481" y="880"/>
                </a:cubicBezTo>
                <a:cubicBezTo>
                  <a:pt x="2481" y="887"/>
                  <a:pt x="2487" y="893"/>
                  <a:pt x="2494" y="893"/>
                </a:cubicBezTo>
                <a:close/>
                <a:moveTo>
                  <a:pt x="2533" y="893"/>
                </a:moveTo>
                <a:cubicBezTo>
                  <a:pt x="2540" y="893"/>
                  <a:pt x="2546" y="887"/>
                  <a:pt x="2546" y="880"/>
                </a:cubicBezTo>
                <a:cubicBezTo>
                  <a:pt x="2546" y="873"/>
                  <a:pt x="2540" y="867"/>
                  <a:pt x="2533" y="867"/>
                </a:cubicBezTo>
                <a:cubicBezTo>
                  <a:pt x="2526" y="867"/>
                  <a:pt x="2521" y="873"/>
                  <a:pt x="2521" y="880"/>
                </a:cubicBezTo>
                <a:cubicBezTo>
                  <a:pt x="2521" y="887"/>
                  <a:pt x="2526" y="893"/>
                  <a:pt x="2533" y="893"/>
                </a:cubicBezTo>
                <a:close/>
                <a:moveTo>
                  <a:pt x="2573" y="893"/>
                </a:moveTo>
                <a:cubicBezTo>
                  <a:pt x="2580" y="893"/>
                  <a:pt x="2586" y="887"/>
                  <a:pt x="2586" y="880"/>
                </a:cubicBezTo>
                <a:cubicBezTo>
                  <a:pt x="2586" y="873"/>
                  <a:pt x="2580" y="867"/>
                  <a:pt x="2573" y="867"/>
                </a:cubicBezTo>
                <a:cubicBezTo>
                  <a:pt x="2566" y="867"/>
                  <a:pt x="2560" y="873"/>
                  <a:pt x="2560" y="880"/>
                </a:cubicBezTo>
                <a:cubicBezTo>
                  <a:pt x="2560" y="887"/>
                  <a:pt x="2566" y="893"/>
                  <a:pt x="2573" y="893"/>
                </a:cubicBezTo>
                <a:close/>
                <a:moveTo>
                  <a:pt x="2612" y="867"/>
                </a:moveTo>
                <a:cubicBezTo>
                  <a:pt x="2605" y="867"/>
                  <a:pt x="2599" y="873"/>
                  <a:pt x="2599" y="880"/>
                </a:cubicBezTo>
                <a:cubicBezTo>
                  <a:pt x="2599" y="887"/>
                  <a:pt x="2605" y="893"/>
                  <a:pt x="2612" y="893"/>
                </a:cubicBezTo>
                <a:cubicBezTo>
                  <a:pt x="2619" y="893"/>
                  <a:pt x="2625" y="887"/>
                  <a:pt x="2625" y="880"/>
                </a:cubicBezTo>
                <a:cubicBezTo>
                  <a:pt x="2625" y="873"/>
                  <a:pt x="2619" y="867"/>
                  <a:pt x="2612" y="867"/>
                </a:cubicBezTo>
                <a:close/>
                <a:moveTo>
                  <a:pt x="2652" y="893"/>
                </a:moveTo>
                <a:cubicBezTo>
                  <a:pt x="2659" y="893"/>
                  <a:pt x="2664" y="887"/>
                  <a:pt x="2664" y="880"/>
                </a:cubicBezTo>
                <a:cubicBezTo>
                  <a:pt x="2664" y="873"/>
                  <a:pt x="2659" y="867"/>
                  <a:pt x="2652" y="867"/>
                </a:cubicBezTo>
                <a:cubicBezTo>
                  <a:pt x="2645" y="867"/>
                  <a:pt x="2639" y="873"/>
                  <a:pt x="2639" y="880"/>
                </a:cubicBezTo>
                <a:cubicBezTo>
                  <a:pt x="2639" y="887"/>
                  <a:pt x="2645" y="893"/>
                  <a:pt x="2652" y="893"/>
                </a:cubicBezTo>
                <a:close/>
                <a:moveTo>
                  <a:pt x="2691" y="893"/>
                </a:moveTo>
                <a:cubicBezTo>
                  <a:pt x="2698" y="893"/>
                  <a:pt x="2704" y="887"/>
                  <a:pt x="2704" y="880"/>
                </a:cubicBezTo>
                <a:cubicBezTo>
                  <a:pt x="2704" y="873"/>
                  <a:pt x="2698" y="867"/>
                  <a:pt x="2691" y="867"/>
                </a:cubicBezTo>
                <a:cubicBezTo>
                  <a:pt x="2684" y="867"/>
                  <a:pt x="2678" y="873"/>
                  <a:pt x="2678" y="880"/>
                </a:cubicBezTo>
                <a:cubicBezTo>
                  <a:pt x="2678" y="887"/>
                  <a:pt x="2684" y="893"/>
                  <a:pt x="2691" y="893"/>
                </a:cubicBezTo>
                <a:close/>
                <a:moveTo>
                  <a:pt x="2730" y="893"/>
                </a:moveTo>
                <a:cubicBezTo>
                  <a:pt x="2738" y="893"/>
                  <a:pt x="2743" y="887"/>
                  <a:pt x="2743" y="880"/>
                </a:cubicBezTo>
                <a:cubicBezTo>
                  <a:pt x="2743" y="873"/>
                  <a:pt x="2738" y="867"/>
                  <a:pt x="2730" y="867"/>
                </a:cubicBezTo>
                <a:cubicBezTo>
                  <a:pt x="2723" y="867"/>
                  <a:pt x="2718" y="873"/>
                  <a:pt x="2718" y="880"/>
                </a:cubicBezTo>
                <a:cubicBezTo>
                  <a:pt x="2718" y="887"/>
                  <a:pt x="2723" y="893"/>
                  <a:pt x="2730" y="893"/>
                </a:cubicBezTo>
                <a:close/>
                <a:moveTo>
                  <a:pt x="2770" y="893"/>
                </a:moveTo>
                <a:cubicBezTo>
                  <a:pt x="2777" y="893"/>
                  <a:pt x="2783" y="887"/>
                  <a:pt x="2783" y="880"/>
                </a:cubicBezTo>
                <a:cubicBezTo>
                  <a:pt x="2783" y="873"/>
                  <a:pt x="2777" y="867"/>
                  <a:pt x="2770" y="867"/>
                </a:cubicBezTo>
                <a:cubicBezTo>
                  <a:pt x="2763" y="867"/>
                  <a:pt x="2757" y="873"/>
                  <a:pt x="2757" y="880"/>
                </a:cubicBezTo>
                <a:cubicBezTo>
                  <a:pt x="2757" y="887"/>
                  <a:pt x="2763" y="893"/>
                  <a:pt x="2770" y="893"/>
                </a:cubicBezTo>
                <a:close/>
                <a:moveTo>
                  <a:pt x="2809" y="893"/>
                </a:moveTo>
                <a:cubicBezTo>
                  <a:pt x="2816" y="893"/>
                  <a:pt x="2822" y="887"/>
                  <a:pt x="2822" y="880"/>
                </a:cubicBezTo>
                <a:cubicBezTo>
                  <a:pt x="2822" y="873"/>
                  <a:pt x="2816" y="867"/>
                  <a:pt x="2809" y="867"/>
                </a:cubicBezTo>
                <a:cubicBezTo>
                  <a:pt x="2802" y="867"/>
                  <a:pt x="2797" y="873"/>
                  <a:pt x="2797" y="880"/>
                </a:cubicBezTo>
                <a:cubicBezTo>
                  <a:pt x="2797" y="887"/>
                  <a:pt x="2802" y="893"/>
                  <a:pt x="2809" y="893"/>
                </a:cubicBezTo>
                <a:close/>
                <a:moveTo>
                  <a:pt x="2849" y="893"/>
                </a:moveTo>
                <a:cubicBezTo>
                  <a:pt x="2856" y="893"/>
                  <a:pt x="2862" y="887"/>
                  <a:pt x="2862" y="880"/>
                </a:cubicBezTo>
                <a:cubicBezTo>
                  <a:pt x="2862" y="873"/>
                  <a:pt x="2856" y="867"/>
                  <a:pt x="2849" y="867"/>
                </a:cubicBezTo>
                <a:cubicBezTo>
                  <a:pt x="2842" y="867"/>
                  <a:pt x="2836" y="873"/>
                  <a:pt x="2836" y="880"/>
                </a:cubicBezTo>
                <a:cubicBezTo>
                  <a:pt x="2836" y="887"/>
                  <a:pt x="2842" y="893"/>
                  <a:pt x="2849" y="893"/>
                </a:cubicBezTo>
                <a:close/>
                <a:moveTo>
                  <a:pt x="2888" y="893"/>
                </a:moveTo>
                <a:cubicBezTo>
                  <a:pt x="2895" y="893"/>
                  <a:pt x="2901" y="887"/>
                  <a:pt x="2901" y="880"/>
                </a:cubicBezTo>
                <a:cubicBezTo>
                  <a:pt x="2901" y="873"/>
                  <a:pt x="2895" y="867"/>
                  <a:pt x="2888" y="867"/>
                </a:cubicBezTo>
                <a:cubicBezTo>
                  <a:pt x="2881" y="867"/>
                  <a:pt x="2875" y="873"/>
                  <a:pt x="2875" y="880"/>
                </a:cubicBezTo>
                <a:cubicBezTo>
                  <a:pt x="2875" y="887"/>
                  <a:pt x="2881" y="893"/>
                  <a:pt x="2888" y="893"/>
                </a:cubicBezTo>
                <a:close/>
                <a:moveTo>
                  <a:pt x="2928" y="893"/>
                </a:moveTo>
                <a:cubicBezTo>
                  <a:pt x="2935" y="893"/>
                  <a:pt x="2940" y="887"/>
                  <a:pt x="2940" y="880"/>
                </a:cubicBezTo>
                <a:cubicBezTo>
                  <a:pt x="2940" y="873"/>
                  <a:pt x="2935" y="867"/>
                  <a:pt x="2928" y="867"/>
                </a:cubicBezTo>
                <a:cubicBezTo>
                  <a:pt x="2921" y="867"/>
                  <a:pt x="2915" y="873"/>
                  <a:pt x="2915" y="880"/>
                </a:cubicBezTo>
                <a:cubicBezTo>
                  <a:pt x="2915" y="887"/>
                  <a:pt x="2921" y="893"/>
                  <a:pt x="2928" y="893"/>
                </a:cubicBezTo>
                <a:close/>
                <a:moveTo>
                  <a:pt x="641" y="907"/>
                </a:moveTo>
                <a:cubicBezTo>
                  <a:pt x="634" y="907"/>
                  <a:pt x="628" y="912"/>
                  <a:pt x="628" y="919"/>
                </a:cubicBezTo>
                <a:cubicBezTo>
                  <a:pt x="628" y="926"/>
                  <a:pt x="634" y="932"/>
                  <a:pt x="641" y="932"/>
                </a:cubicBezTo>
                <a:cubicBezTo>
                  <a:pt x="648" y="932"/>
                  <a:pt x="654" y="926"/>
                  <a:pt x="654" y="919"/>
                </a:cubicBezTo>
                <a:cubicBezTo>
                  <a:pt x="654" y="912"/>
                  <a:pt x="648" y="907"/>
                  <a:pt x="641" y="907"/>
                </a:cubicBezTo>
                <a:close/>
                <a:moveTo>
                  <a:pt x="680" y="907"/>
                </a:moveTo>
                <a:cubicBezTo>
                  <a:pt x="673" y="907"/>
                  <a:pt x="668" y="912"/>
                  <a:pt x="668" y="919"/>
                </a:cubicBezTo>
                <a:cubicBezTo>
                  <a:pt x="668" y="926"/>
                  <a:pt x="673" y="932"/>
                  <a:pt x="680" y="932"/>
                </a:cubicBezTo>
                <a:cubicBezTo>
                  <a:pt x="687" y="932"/>
                  <a:pt x="693" y="926"/>
                  <a:pt x="693" y="919"/>
                </a:cubicBezTo>
                <a:cubicBezTo>
                  <a:pt x="693" y="912"/>
                  <a:pt x="687" y="907"/>
                  <a:pt x="680" y="907"/>
                </a:cubicBezTo>
                <a:close/>
                <a:moveTo>
                  <a:pt x="799" y="907"/>
                </a:moveTo>
                <a:cubicBezTo>
                  <a:pt x="792" y="907"/>
                  <a:pt x="786" y="912"/>
                  <a:pt x="786" y="919"/>
                </a:cubicBezTo>
                <a:cubicBezTo>
                  <a:pt x="786" y="926"/>
                  <a:pt x="792" y="932"/>
                  <a:pt x="799" y="932"/>
                </a:cubicBezTo>
                <a:cubicBezTo>
                  <a:pt x="806" y="932"/>
                  <a:pt x="811" y="926"/>
                  <a:pt x="811" y="919"/>
                </a:cubicBezTo>
                <a:cubicBezTo>
                  <a:pt x="811" y="912"/>
                  <a:pt x="806" y="907"/>
                  <a:pt x="799" y="907"/>
                </a:cubicBezTo>
                <a:close/>
                <a:moveTo>
                  <a:pt x="930" y="919"/>
                </a:moveTo>
                <a:cubicBezTo>
                  <a:pt x="930" y="912"/>
                  <a:pt x="924" y="907"/>
                  <a:pt x="917" y="907"/>
                </a:cubicBezTo>
                <a:cubicBezTo>
                  <a:pt x="910" y="907"/>
                  <a:pt x="904" y="912"/>
                  <a:pt x="904" y="919"/>
                </a:cubicBezTo>
                <a:cubicBezTo>
                  <a:pt x="904" y="926"/>
                  <a:pt x="910" y="932"/>
                  <a:pt x="917" y="932"/>
                </a:cubicBezTo>
                <a:cubicBezTo>
                  <a:pt x="924" y="932"/>
                  <a:pt x="930" y="926"/>
                  <a:pt x="930" y="919"/>
                </a:cubicBezTo>
                <a:close/>
                <a:moveTo>
                  <a:pt x="1548" y="932"/>
                </a:moveTo>
                <a:cubicBezTo>
                  <a:pt x="1555" y="932"/>
                  <a:pt x="1561" y="926"/>
                  <a:pt x="1561" y="919"/>
                </a:cubicBezTo>
                <a:cubicBezTo>
                  <a:pt x="1561" y="912"/>
                  <a:pt x="1555" y="907"/>
                  <a:pt x="1548" y="907"/>
                </a:cubicBezTo>
                <a:cubicBezTo>
                  <a:pt x="1541" y="907"/>
                  <a:pt x="1535" y="912"/>
                  <a:pt x="1535" y="919"/>
                </a:cubicBezTo>
                <a:cubicBezTo>
                  <a:pt x="1535" y="926"/>
                  <a:pt x="1541" y="932"/>
                  <a:pt x="1548" y="932"/>
                </a:cubicBezTo>
                <a:close/>
                <a:moveTo>
                  <a:pt x="1587" y="932"/>
                </a:moveTo>
                <a:cubicBezTo>
                  <a:pt x="1594" y="932"/>
                  <a:pt x="1600" y="926"/>
                  <a:pt x="1600" y="919"/>
                </a:cubicBezTo>
                <a:cubicBezTo>
                  <a:pt x="1600" y="912"/>
                  <a:pt x="1594" y="907"/>
                  <a:pt x="1587" y="907"/>
                </a:cubicBezTo>
                <a:cubicBezTo>
                  <a:pt x="1580" y="907"/>
                  <a:pt x="1574" y="912"/>
                  <a:pt x="1574" y="919"/>
                </a:cubicBezTo>
                <a:cubicBezTo>
                  <a:pt x="1574" y="926"/>
                  <a:pt x="1580" y="932"/>
                  <a:pt x="1587" y="932"/>
                </a:cubicBezTo>
                <a:close/>
                <a:moveTo>
                  <a:pt x="1627" y="932"/>
                </a:moveTo>
                <a:cubicBezTo>
                  <a:pt x="1634" y="932"/>
                  <a:pt x="1639" y="926"/>
                  <a:pt x="1639" y="919"/>
                </a:cubicBezTo>
                <a:cubicBezTo>
                  <a:pt x="1639" y="912"/>
                  <a:pt x="1634" y="907"/>
                  <a:pt x="1627" y="907"/>
                </a:cubicBezTo>
                <a:cubicBezTo>
                  <a:pt x="1620" y="907"/>
                  <a:pt x="1614" y="912"/>
                  <a:pt x="1614" y="919"/>
                </a:cubicBezTo>
                <a:cubicBezTo>
                  <a:pt x="1614" y="926"/>
                  <a:pt x="1620" y="932"/>
                  <a:pt x="1627" y="932"/>
                </a:cubicBezTo>
                <a:close/>
                <a:moveTo>
                  <a:pt x="1666" y="932"/>
                </a:moveTo>
                <a:cubicBezTo>
                  <a:pt x="1673" y="932"/>
                  <a:pt x="1679" y="926"/>
                  <a:pt x="1679" y="919"/>
                </a:cubicBezTo>
                <a:cubicBezTo>
                  <a:pt x="1679" y="912"/>
                  <a:pt x="1673" y="907"/>
                  <a:pt x="1666" y="907"/>
                </a:cubicBezTo>
                <a:cubicBezTo>
                  <a:pt x="1659" y="907"/>
                  <a:pt x="1653" y="912"/>
                  <a:pt x="1653" y="919"/>
                </a:cubicBezTo>
                <a:cubicBezTo>
                  <a:pt x="1653" y="926"/>
                  <a:pt x="1659" y="932"/>
                  <a:pt x="1666" y="932"/>
                </a:cubicBezTo>
                <a:close/>
                <a:moveTo>
                  <a:pt x="1705" y="932"/>
                </a:moveTo>
                <a:cubicBezTo>
                  <a:pt x="1713" y="932"/>
                  <a:pt x="1718" y="926"/>
                  <a:pt x="1718" y="919"/>
                </a:cubicBezTo>
                <a:cubicBezTo>
                  <a:pt x="1718" y="912"/>
                  <a:pt x="1713" y="907"/>
                  <a:pt x="1705" y="907"/>
                </a:cubicBezTo>
                <a:cubicBezTo>
                  <a:pt x="1698" y="907"/>
                  <a:pt x="1693" y="912"/>
                  <a:pt x="1693" y="919"/>
                </a:cubicBezTo>
                <a:cubicBezTo>
                  <a:pt x="1693" y="926"/>
                  <a:pt x="1698" y="932"/>
                  <a:pt x="1705" y="932"/>
                </a:cubicBezTo>
                <a:close/>
                <a:moveTo>
                  <a:pt x="1745" y="932"/>
                </a:moveTo>
                <a:cubicBezTo>
                  <a:pt x="1752" y="932"/>
                  <a:pt x="1758" y="926"/>
                  <a:pt x="1758" y="919"/>
                </a:cubicBezTo>
                <a:cubicBezTo>
                  <a:pt x="1758" y="912"/>
                  <a:pt x="1752" y="907"/>
                  <a:pt x="1745" y="907"/>
                </a:cubicBezTo>
                <a:cubicBezTo>
                  <a:pt x="1738" y="907"/>
                  <a:pt x="1732" y="912"/>
                  <a:pt x="1732" y="919"/>
                </a:cubicBezTo>
                <a:cubicBezTo>
                  <a:pt x="1732" y="926"/>
                  <a:pt x="1738" y="932"/>
                  <a:pt x="1745" y="932"/>
                </a:cubicBezTo>
                <a:close/>
                <a:moveTo>
                  <a:pt x="1784" y="932"/>
                </a:moveTo>
                <a:cubicBezTo>
                  <a:pt x="1791" y="932"/>
                  <a:pt x="1797" y="926"/>
                  <a:pt x="1797" y="919"/>
                </a:cubicBezTo>
                <a:cubicBezTo>
                  <a:pt x="1797" y="912"/>
                  <a:pt x="1791" y="907"/>
                  <a:pt x="1784" y="907"/>
                </a:cubicBezTo>
                <a:cubicBezTo>
                  <a:pt x="1777" y="907"/>
                  <a:pt x="1772" y="912"/>
                  <a:pt x="1772" y="919"/>
                </a:cubicBezTo>
                <a:cubicBezTo>
                  <a:pt x="1772" y="926"/>
                  <a:pt x="1777" y="932"/>
                  <a:pt x="1784" y="932"/>
                </a:cubicBezTo>
                <a:close/>
                <a:moveTo>
                  <a:pt x="1824" y="932"/>
                </a:moveTo>
                <a:cubicBezTo>
                  <a:pt x="1831" y="932"/>
                  <a:pt x="1836" y="926"/>
                  <a:pt x="1836" y="919"/>
                </a:cubicBezTo>
                <a:cubicBezTo>
                  <a:pt x="1836" y="912"/>
                  <a:pt x="1831" y="907"/>
                  <a:pt x="1824" y="907"/>
                </a:cubicBezTo>
                <a:cubicBezTo>
                  <a:pt x="1817" y="907"/>
                  <a:pt x="1811" y="912"/>
                  <a:pt x="1811" y="919"/>
                </a:cubicBezTo>
                <a:cubicBezTo>
                  <a:pt x="1811" y="926"/>
                  <a:pt x="1817" y="932"/>
                  <a:pt x="1824" y="932"/>
                </a:cubicBezTo>
                <a:close/>
                <a:moveTo>
                  <a:pt x="1863" y="932"/>
                </a:moveTo>
                <a:cubicBezTo>
                  <a:pt x="1870" y="932"/>
                  <a:pt x="1876" y="926"/>
                  <a:pt x="1876" y="919"/>
                </a:cubicBezTo>
                <a:cubicBezTo>
                  <a:pt x="1876" y="912"/>
                  <a:pt x="1870" y="907"/>
                  <a:pt x="1863" y="907"/>
                </a:cubicBezTo>
                <a:cubicBezTo>
                  <a:pt x="1856" y="907"/>
                  <a:pt x="1850" y="912"/>
                  <a:pt x="1850" y="919"/>
                </a:cubicBezTo>
                <a:cubicBezTo>
                  <a:pt x="1850" y="926"/>
                  <a:pt x="1856" y="932"/>
                  <a:pt x="1863" y="932"/>
                </a:cubicBezTo>
                <a:close/>
                <a:moveTo>
                  <a:pt x="1903" y="932"/>
                </a:moveTo>
                <a:cubicBezTo>
                  <a:pt x="1910" y="932"/>
                  <a:pt x="1915" y="926"/>
                  <a:pt x="1915" y="919"/>
                </a:cubicBezTo>
                <a:cubicBezTo>
                  <a:pt x="1915" y="912"/>
                  <a:pt x="1910" y="907"/>
                  <a:pt x="1903" y="907"/>
                </a:cubicBezTo>
                <a:cubicBezTo>
                  <a:pt x="1896" y="907"/>
                  <a:pt x="1890" y="912"/>
                  <a:pt x="1890" y="919"/>
                </a:cubicBezTo>
                <a:cubicBezTo>
                  <a:pt x="1890" y="926"/>
                  <a:pt x="1896" y="932"/>
                  <a:pt x="1903" y="932"/>
                </a:cubicBezTo>
                <a:close/>
                <a:moveTo>
                  <a:pt x="1942" y="932"/>
                </a:moveTo>
                <a:cubicBezTo>
                  <a:pt x="1949" y="932"/>
                  <a:pt x="1955" y="926"/>
                  <a:pt x="1955" y="919"/>
                </a:cubicBezTo>
                <a:cubicBezTo>
                  <a:pt x="1955" y="912"/>
                  <a:pt x="1949" y="907"/>
                  <a:pt x="1942" y="907"/>
                </a:cubicBezTo>
                <a:cubicBezTo>
                  <a:pt x="1935" y="907"/>
                  <a:pt x="1929" y="912"/>
                  <a:pt x="1929" y="919"/>
                </a:cubicBezTo>
                <a:cubicBezTo>
                  <a:pt x="1929" y="926"/>
                  <a:pt x="1935" y="932"/>
                  <a:pt x="1942" y="932"/>
                </a:cubicBezTo>
                <a:close/>
                <a:moveTo>
                  <a:pt x="1981" y="932"/>
                </a:moveTo>
                <a:cubicBezTo>
                  <a:pt x="1988" y="932"/>
                  <a:pt x="1994" y="926"/>
                  <a:pt x="1994" y="919"/>
                </a:cubicBezTo>
                <a:cubicBezTo>
                  <a:pt x="1994" y="912"/>
                  <a:pt x="1988" y="907"/>
                  <a:pt x="1981" y="907"/>
                </a:cubicBezTo>
                <a:cubicBezTo>
                  <a:pt x="1974" y="907"/>
                  <a:pt x="1969" y="912"/>
                  <a:pt x="1969" y="919"/>
                </a:cubicBezTo>
                <a:cubicBezTo>
                  <a:pt x="1969" y="926"/>
                  <a:pt x="1974" y="932"/>
                  <a:pt x="1981" y="932"/>
                </a:cubicBezTo>
                <a:close/>
                <a:moveTo>
                  <a:pt x="2021" y="932"/>
                </a:moveTo>
                <a:cubicBezTo>
                  <a:pt x="2028" y="932"/>
                  <a:pt x="2034" y="926"/>
                  <a:pt x="2034" y="919"/>
                </a:cubicBezTo>
                <a:cubicBezTo>
                  <a:pt x="2034" y="912"/>
                  <a:pt x="2028" y="907"/>
                  <a:pt x="2021" y="907"/>
                </a:cubicBezTo>
                <a:cubicBezTo>
                  <a:pt x="2014" y="907"/>
                  <a:pt x="2008" y="912"/>
                  <a:pt x="2008" y="919"/>
                </a:cubicBezTo>
                <a:cubicBezTo>
                  <a:pt x="2008" y="926"/>
                  <a:pt x="2014" y="932"/>
                  <a:pt x="2021" y="932"/>
                </a:cubicBezTo>
                <a:close/>
                <a:moveTo>
                  <a:pt x="2060" y="932"/>
                </a:moveTo>
                <a:cubicBezTo>
                  <a:pt x="2067" y="932"/>
                  <a:pt x="2073" y="926"/>
                  <a:pt x="2073" y="919"/>
                </a:cubicBezTo>
                <a:cubicBezTo>
                  <a:pt x="2073" y="912"/>
                  <a:pt x="2067" y="907"/>
                  <a:pt x="2060" y="907"/>
                </a:cubicBezTo>
                <a:cubicBezTo>
                  <a:pt x="2053" y="907"/>
                  <a:pt x="2048" y="912"/>
                  <a:pt x="2048" y="919"/>
                </a:cubicBezTo>
                <a:cubicBezTo>
                  <a:pt x="2048" y="926"/>
                  <a:pt x="2053" y="932"/>
                  <a:pt x="2060" y="932"/>
                </a:cubicBezTo>
                <a:close/>
                <a:moveTo>
                  <a:pt x="2100" y="932"/>
                </a:moveTo>
                <a:cubicBezTo>
                  <a:pt x="2107" y="932"/>
                  <a:pt x="2112" y="926"/>
                  <a:pt x="2112" y="919"/>
                </a:cubicBezTo>
                <a:cubicBezTo>
                  <a:pt x="2112" y="912"/>
                  <a:pt x="2107" y="907"/>
                  <a:pt x="2100" y="907"/>
                </a:cubicBezTo>
                <a:cubicBezTo>
                  <a:pt x="2093" y="907"/>
                  <a:pt x="2087" y="912"/>
                  <a:pt x="2087" y="919"/>
                </a:cubicBezTo>
                <a:cubicBezTo>
                  <a:pt x="2087" y="926"/>
                  <a:pt x="2093" y="932"/>
                  <a:pt x="2100" y="932"/>
                </a:cubicBezTo>
                <a:close/>
                <a:moveTo>
                  <a:pt x="2139" y="932"/>
                </a:moveTo>
                <a:cubicBezTo>
                  <a:pt x="2146" y="932"/>
                  <a:pt x="2152" y="926"/>
                  <a:pt x="2152" y="919"/>
                </a:cubicBezTo>
                <a:cubicBezTo>
                  <a:pt x="2152" y="912"/>
                  <a:pt x="2146" y="907"/>
                  <a:pt x="2139" y="907"/>
                </a:cubicBezTo>
                <a:cubicBezTo>
                  <a:pt x="2132" y="907"/>
                  <a:pt x="2126" y="912"/>
                  <a:pt x="2126" y="919"/>
                </a:cubicBezTo>
                <a:cubicBezTo>
                  <a:pt x="2126" y="926"/>
                  <a:pt x="2132" y="932"/>
                  <a:pt x="2139" y="932"/>
                </a:cubicBezTo>
                <a:close/>
                <a:moveTo>
                  <a:pt x="2179" y="932"/>
                </a:moveTo>
                <a:cubicBezTo>
                  <a:pt x="2186" y="932"/>
                  <a:pt x="2191" y="926"/>
                  <a:pt x="2191" y="919"/>
                </a:cubicBezTo>
                <a:cubicBezTo>
                  <a:pt x="2191" y="912"/>
                  <a:pt x="2186" y="907"/>
                  <a:pt x="2179" y="907"/>
                </a:cubicBezTo>
                <a:cubicBezTo>
                  <a:pt x="2172" y="907"/>
                  <a:pt x="2166" y="912"/>
                  <a:pt x="2166" y="919"/>
                </a:cubicBezTo>
                <a:cubicBezTo>
                  <a:pt x="2166" y="926"/>
                  <a:pt x="2172" y="932"/>
                  <a:pt x="2179" y="932"/>
                </a:cubicBezTo>
                <a:close/>
                <a:moveTo>
                  <a:pt x="2218" y="932"/>
                </a:moveTo>
                <a:cubicBezTo>
                  <a:pt x="2225" y="932"/>
                  <a:pt x="2231" y="926"/>
                  <a:pt x="2231" y="919"/>
                </a:cubicBezTo>
                <a:cubicBezTo>
                  <a:pt x="2231" y="912"/>
                  <a:pt x="2225" y="907"/>
                  <a:pt x="2218" y="907"/>
                </a:cubicBezTo>
                <a:cubicBezTo>
                  <a:pt x="2211" y="907"/>
                  <a:pt x="2205" y="912"/>
                  <a:pt x="2205" y="919"/>
                </a:cubicBezTo>
                <a:cubicBezTo>
                  <a:pt x="2205" y="926"/>
                  <a:pt x="2211" y="932"/>
                  <a:pt x="2218" y="932"/>
                </a:cubicBezTo>
                <a:close/>
                <a:moveTo>
                  <a:pt x="2257" y="907"/>
                </a:moveTo>
                <a:cubicBezTo>
                  <a:pt x="2250" y="907"/>
                  <a:pt x="2245" y="912"/>
                  <a:pt x="2245" y="919"/>
                </a:cubicBezTo>
                <a:cubicBezTo>
                  <a:pt x="2245" y="926"/>
                  <a:pt x="2250" y="932"/>
                  <a:pt x="2257" y="932"/>
                </a:cubicBezTo>
                <a:cubicBezTo>
                  <a:pt x="2264" y="932"/>
                  <a:pt x="2270" y="926"/>
                  <a:pt x="2270" y="919"/>
                </a:cubicBezTo>
                <a:cubicBezTo>
                  <a:pt x="2270" y="912"/>
                  <a:pt x="2264" y="907"/>
                  <a:pt x="2257" y="907"/>
                </a:cubicBezTo>
                <a:close/>
                <a:moveTo>
                  <a:pt x="2455" y="932"/>
                </a:moveTo>
                <a:cubicBezTo>
                  <a:pt x="2462" y="932"/>
                  <a:pt x="2467" y="926"/>
                  <a:pt x="2467" y="919"/>
                </a:cubicBezTo>
                <a:cubicBezTo>
                  <a:pt x="2467" y="912"/>
                  <a:pt x="2462" y="907"/>
                  <a:pt x="2455" y="907"/>
                </a:cubicBezTo>
                <a:cubicBezTo>
                  <a:pt x="2447" y="907"/>
                  <a:pt x="2442" y="912"/>
                  <a:pt x="2442" y="919"/>
                </a:cubicBezTo>
                <a:cubicBezTo>
                  <a:pt x="2442" y="926"/>
                  <a:pt x="2447" y="932"/>
                  <a:pt x="2455" y="932"/>
                </a:cubicBezTo>
                <a:close/>
                <a:moveTo>
                  <a:pt x="2494" y="932"/>
                </a:moveTo>
                <a:cubicBezTo>
                  <a:pt x="2501" y="932"/>
                  <a:pt x="2507" y="926"/>
                  <a:pt x="2507" y="919"/>
                </a:cubicBezTo>
                <a:cubicBezTo>
                  <a:pt x="2507" y="912"/>
                  <a:pt x="2501" y="907"/>
                  <a:pt x="2494" y="907"/>
                </a:cubicBezTo>
                <a:cubicBezTo>
                  <a:pt x="2487" y="907"/>
                  <a:pt x="2481" y="912"/>
                  <a:pt x="2481" y="919"/>
                </a:cubicBezTo>
                <a:cubicBezTo>
                  <a:pt x="2481" y="926"/>
                  <a:pt x="2487" y="932"/>
                  <a:pt x="2494" y="932"/>
                </a:cubicBezTo>
                <a:close/>
                <a:moveTo>
                  <a:pt x="2533" y="907"/>
                </a:moveTo>
                <a:cubicBezTo>
                  <a:pt x="2526" y="907"/>
                  <a:pt x="2521" y="912"/>
                  <a:pt x="2521" y="919"/>
                </a:cubicBezTo>
                <a:cubicBezTo>
                  <a:pt x="2521" y="926"/>
                  <a:pt x="2526" y="932"/>
                  <a:pt x="2533" y="932"/>
                </a:cubicBezTo>
                <a:cubicBezTo>
                  <a:pt x="2540" y="932"/>
                  <a:pt x="2546" y="926"/>
                  <a:pt x="2546" y="919"/>
                </a:cubicBezTo>
                <a:cubicBezTo>
                  <a:pt x="2546" y="912"/>
                  <a:pt x="2540" y="907"/>
                  <a:pt x="2533" y="907"/>
                </a:cubicBezTo>
                <a:close/>
                <a:moveTo>
                  <a:pt x="2573" y="907"/>
                </a:moveTo>
                <a:cubicBezTo>
                  <a:pt x="2566" y="907"/>
                  <a:pt x="2560" y="912"/>
                  <a:pt x="2560" y="919"/>
                </a:cubicBezTo>
                <a:cubicBezTo>
                  <a:pt x="2560" y="926"/>
                  <a:pt x="2566" y="932"/>
                  <a:pt x="2573" y="932"/>
                </a:cubicBezTo>
                <a:cubicBezTo>
                  <a:pt x="2580" y="932"/>
                  <a:pt x="2586" y="926"/>
                  <a:pt x="2586" y="919"/>
                </a:cubicBezTo>
                <a:cubicBezTo>
                  <a:pt x="2586" y="912"/>
                  <a:pt x="2580" y="907"/>
                  <a:pt x="2573" y="907"/>
                </a:cubicBezTo>
                <a:close/>
                <a:moveTo>
                  <a:pt x="2652" y="907"/>
                </a:moveTo>
                <a:cubicBezTo>
                  <a:pt x="2645" y="907"/>
                  <a:pt x="2639" y="912"/>
                  <a:pt x="2639" y="919"/>
                </a:cubicBezTo>
                <a:cubicBezTo>
                  <a:pt x="2639" y="926"/>
                  <a:pt x="2645" y="932"/>
                  <a:pt x="2652" y="932"/>
                </a:cubicBezTo>
                <a:cubicBezTo>
                  <a:pt x="2659" y="932"/>
                  <a:pt x="2664" y="926"/>
                  <a:pt x="2664" y="919"/>
                </a:cubicBezTo>
                <a:cubicBezTo>
                  <a:pt x="2664" y="912"/>
                  <a:pt x="2659" y="907"/>
                  <a:pt x="2652" y="907"/>
                </a:cubicBezTo>
                <a:close/>
                <a:moveTo>
                  <a:pt x="2691" y="932"/>
                </a:moveTo>
                <a:cubicBezTo>
                  <a:pt x="2698" y="932"/>
                  <a:pt x="2704" y="926"/>
                  <a:pt x="2704" y="919"/>
                </a:cubicBezTo>
                <a:cubicBezTo>
                  <a:pt x="2704" y="912"/>
                  <a:pt x="2698" y="907"/>
                  <a:pt x="2691" y="907"/>
                </a:cubicBezTo>
                <a:cubicBezTo>
                  <a:pt x="2684" y="907"/>
                  <a:pt x="2678" y="912"/>
                  <a:pt x="2678" y="919"/>
                </a:cubicBezTo>
                <a:cubicBezTo>
                  <a:pt x="2678" y="926"/>
                  <a:pt x="2684" y="932"/>
                  <a:pt x="2691" y="932"/>
                </a:cubicBezTo>
                <a:close/>
                <a:moveTo>
                  <a:pt x="2730" y="907"/>
                </a:moveTo>
                <a:cubicBezTo>
                  <a:pt x="2723" y="907"/>
                  <a:pt x="2718" y="912"/>
                  <a:pt x="2718" y="919"/>
                </a:cubicBezTo>
                <a:cubicBezTo>
                  <a:pt x="2718" y="926"/>
                  <a:pt x="2723" y="932"/>
                  <a:pt x="2730" y="932"/>
                </a:cubicBezTo>
                <a:cubicBezTo>
                  <a:pt x="2738" y="932"/>
                  <a:pt x="2743" y="926"/>
                  <a:pt x="2743" y="919"/>
                </a:cubicBezTo>
                <a:cubicBezTo>
                  <a:pt x="2743" y="912"/>
                  <a:pt x="2738" y="907"/>
                  <a:pt x="2730" y="907"/>
                </a:cubicBezTo>
                <a:close/>
                <a:moveTo>
                  <a:pt x="2770" y="932"/>
                </a:moveTo>
                <a:cubicBezTo>
                  <a:pt x="2777" y="932"/>
                  <a:pt x="2783" y="926"/>
                  <a:pt x="2783" y="919"/>
                </a:cubicBezTo>
                <a:cubicBezTo>
                  <a:pt x="2783" y="912"/>
                  <a:pt x="2777" y="907"/>
                  <a:pt x="2770" y="907"/>
                </a:cubicBezTo>
                <a:cubicBezTo>
                  <a:pt x="2763" y="907"/>
                  <a:pt x="2757" y="912"/>
                  <a:pt x="2757" y="919"/>
                </a:cubicBezTo>
                <a:cubicBezTo>
                  <a:pt x="2757" y="926"/>
                  <a:pt x="2763" y="932"/>
                  <a:pt x="2770" y="932"/>
                </a:cubicBezTo>
                <a:close/>
                <a:moveTo>
                  <a:pt x="720" y="946"/>
                </a:moveTo>
                <a:cubicBezTo>
                  <a:pt x="713" y="946"/>
                  <a:pt x="707" y="952"/>
                  <a:pt x="707" y="959"/>
                </a:cubicBezTo>
                <a:cubicBezTo>
                  <a:pt x="707" y="966"/>
                  <a:pt x="713" y="972"/>
                  <a:pt x="720" y="972"/>
                </a:cubicBezTo>
                <a:cubicBezTo>
                  <a:pt x="727" y="972"/>
                  <a:pt x="733" y="966"/>
                  <a:pt x="733" y="959"/>
                </a:cubicBezTo>
                <a:cubicBezTo>
                  <a:pt x="733" y="952"/>
                  <a:pt x="727" y="946"/>
                  <a:pt x="720" y="946"/>
                </a:cubicBezTo>
                <a:close/>
                <a:moveTo>
                  <a:pt x="759" y="946"/>
                </a:moveTo>
                <a:cubicBezTo>
                  <a:pt x="752" y="946"/>
                  <a:pt x="747" y="952"/>
                  <a:pt x="747" y="959"/>
                </a:cubicBezTo>
                <a:cubicBezTo>
                  <a:pt x="747" y="966"/>
                  <a:pt x="752" y="972"/>
                  <a:pt x="759" y="972"/>
                </a:cubicBezTo>
                <a:cubicBezTo>
                  <a:pt x="766" y="972"/>
                  <a:pt x="772" y="966"/>
                  <a:pt x="772" y="959"/>
                </a:cubicBezTo>
                <a:cubicBezTo>
                  <a:pt x="772" y="952"/>
                  <a:pt x="766" y="946"/>
                  <a:pt x="759" y="946"/>
                </a:cubicBezTo>
                <a:close/>
                <a:moveTo>
                  <a:pt x="799" y="952"/>
                </a:moveTo>
                <a:cubicBezTo>
                  <a:pt x="795" y="952"/>
                  <a:pt x="791" y="955"/>
                  <a:pt x="791" y="959"/>
                </a:cubicBezTo>
                <a:cubicBezTo>
                  <a:pt x="791" y="963"/>
                  <a:pt x="795" y="966"/>
                  <a:pt x="799" y="966"/>
                </a:cubicBezTo>
                <a:cubicBezTo>
                  <a:pt x="803" y="966"/>
                  <a:pt x="806" y="963"/>
                  <a:pt x="806" y="959"/>
                </a:cubicBezTo>
                <a:cubicBezTo>
                  <a:pt x="806" y="955"/>
                  <a:pt x="803" y="952"/>
                  <a:pt x="799" y="952"/>
                </a:cubicBezTo>
                <a:close/>
                <a:moveTo>
                  <a:pt x="1548" y="972"/>
                </a:moveTo>
                <a:cubicBezTo>
                  <a:pt x="1555" y="972"/>
                  <a:pt x="1561" y="966"/>
                  <a:pt x="1561" y="959"/>
                </a:cubicBezTo>
                <a:cubicBezTo>
                  <a:pt x="1561" y="952"/>
                  <a:pt x="1555" y="946"/>
                  <a:pt x="1548" y="946"/>
                </a:cubicBezTo>
                <a:cubicBezTo>
                  <a:pt x="1541" y="946"/>
                  <a:pt x="1535" y="952"/>
                  <a:pt x="1535" y="959"/>
                </a:cubicBezTo>
                <a:cubicBezTo>
                  <a:pt x="1535" y="966"/>
                  <a:pt x="1541" y="972"/>
                  <a:pt x="1548" y="972"/>
                </a:cubicBezTo>
                <a:close/>
                <a:moveTo>
                  <a:pt x="1587" y="946"/>
                </a:moveTo>
                <a:cubicBezTo>
                  <a:pt x="1580" y="946"/>
                  <a:pt x="1574" y="952"/>
                  <a:pt x="1574" y="959"/>
                </a:cubicBezTo>
                <a:cubicBezTo>
                  <a:pt x="1574" y="966"/>
                  <a:pt x="1580" y="972"/>
                  <a:pt x="1587" y="972"/>
                </a:cubicBezTo>
                <a:cubicBezTo>
                  <a:pt x="1594" y="972"/>
                  <a:pt x="1600" y="966"/>
                  <a:pt x="1600" y="959"/>
                </a:cubicBezTo>
                <a:cubicBezTo>
                  <a:pt x="1600" y="952"/>
                  <a:pt x="1594" y="946"/>
                  <a:pt x="1587" y="946"/>
                </a:cubicBezTo>
                <a:close/>
                <a:moveTo>
                  <a:pt x="1627" y="946"/>
                </a:moveTo>
                <a:cubicBezTo>
                  <a:pt x="1620" y="946"/>
                  <a:pt x="1614" y="952"/>
                  <a:pt x="1614" y="959"/>
                </a:cubicBezTo>
                <a:cubicBezTo>
                  <a:pt x="1614" y="966"/>
                  <a:pt x="1620" y="972"/>
                  <a:pt x="1627" y="972"/>
                </a:cubicBezTo>
                <a:cubicBezTo>
                  <a:pt x="1634" y="972"/>
                  <a:pt x="1639" y="966"/>
                  <a:pt x="1639" y="959"/>
                </a:cubicBezTo>
                <a:cubicBezTo>
                  <a:pt x="1639" y="952"/>
                  <a:pt x="1634" y="946"/>
                  <a:pt x="1627" y="946"/>
                </a:cubicBezTo>
                <a:close/>
                <a:moveTo>
                  <a:pt x="1666" y="972"/>
                </a:moveTo>
                <a:cubicBezTo>
                  <a:pt x="1673" y="972"/>
                  <a:pt x="1679" y="966"/>
                  <a:pt x="1679" y="959"/>
                </a:cubicBezTo>
                <a:cubicBezTo>
                  <a:pt x="1679" y="952"/>
                  <a:pt x="1673" y="946"/>
                  <a:pt x="1666" y="946"/>
                </a:cubicBezTo>
                <a:cubicBezTo>
                  <a:pt x="1659" y="946"/>
                  <a:pt x="1653" y="952"/>
                  <a:pt x="1653" y="959"/>
                </a:cubicBezTo>
                <a:cubicBezTo>
                  <a:pt x="1653" y="966"/>
                  <a:pt x="1659" y="972"/>
                  <a:pt x="1666" y="972"/>
                </a:cubicBezTo>
                <a:close/>
                <a:moveTo>
                  <a:pt x="1705" y="972"/>
                </a:moveTo>
                <a:cubicBezTo>
                  <a:pt x="1713" y="972"/>
                  <a:pt x="1718" y="966"/>
                  <a:pt x="1718" y="959"/>
                </a:cubicBezTo>
                <a:cubicBezTo>
                  <a:pt x="1718" y="952"/>
                  <a:pt x="1713" y="946"/>
                  <a:pt x="1705" y="946"/>
                </a:cubicBezTo>
                <a:cubicBezTo>
                  <a:pt x="1698" y="946"/>
                  <a:pt x="1693" y="952"/>
                  <a:pt x="1693" y="959"/>
                </a:cubicBezTo>
                <a:cubicBezTo>
                  <a:pt x="1693" y="966"/>
                  <a:pt x="1698" y="972"/>
                  <a:pt x="1705" y="972"/>
                </a:cubicBezTo>
                <a:close/>
                <a:moveTo>
                  <a:pt x="1745" y="972"/>
                </a:moveTo>
                <a:cubicBezTo>
                  <a:pt x="1752" y="972"/>
                  <a:pt x="1758" y="966"/>
                  <a:pt x="1758" y="959"/>
                </a:cubicBezTo>
                <a:cubicBezTo>
                  <a:pt x="1758" y="952"/>
                  <a:pt x="1752" y="946"/>
                  <a:pt x="1745" y="946"/>
                </a:cubicBezTo>
                <a:cubicBezTo>
                  <a:pt x="1738" y="946"/>
                  <a:pt x="1732" y="952"/>
                  <a:pt x="1732" y="959"/>
                </a:cubicBezTo>
                <a:cubicBezTo>
                  <a:pt x="1732" y="966"/>
                  <a:pt x="1738" y="972"/>
                  <a:pt x="1745" y="972"/>
                </a:cubicBezTo>
                <a:close/>
                <a:moveTo>
                  <a:pt x="1784" y="972"/>
                </a:moveTo>
                <a:cubicBezTo>
                  <a:pt x="1791" y="972"/>
                  <a:pt x="1797" y="966"/>
                  <a:pt x="1797" y="959"/>
                </a:cubicBezTo>
                <a:cubicBezTo>
                  <a:pt x="1797" y="952"/>
                  <a:pt x="1791" y="946"/>
                  <a:pt x="1784" y="946"/>
                </a:cubicBezTo>
                <a:cubicBezTo>
                  <a:pt x="1777" y="946"/>
                  <a:pt x="1772" y="952"/>
                  <a:pt x="1772" y="959"/>
                </a:cubicBezTo>
                <a:cubicBezTo>
                  <a:pt x="1772" y="966"/>
                  <a:pt x="1777" y="972"/>
                  <a:pt x="1784" y="972"/>
                </a:cubicBezTo>
                <a:close/>
                <a:moveTo>
                  <a:pt x="1824" y="972"/>
                </a:moveTo>
                <a:cubicBezTo>
                  <a:pt x="1831" y="972"/>
                  <a:pt x="1836" y="966"/>
                  <a:pt x="1836" y="959"/>
                </a:cubicBezTo>
                <a:cubicBezTo>
                  <a:pt x="1836" y="952"/>
                  <a:pt x="1831" y="946"/>
                  <a:pt x="1824" y="946"/>
                </a:cubicBezTo>
                <a:cubicBezTo>
                  <a:pt x="1817" y="946"/>
                  <a:pt x="1811" y="952"/>
                  <a:pt x="1811" y="959"/>
                </a:cubicBezTo>
                <a:cubicBezTo>
                  <a:pt x="1811" y="966"/>
                  <a:pt x="1817" y="972"/>
                  <a:pt x="1824" y="972"/>
                </a:cubicBezTo>
                <a:close/>
                <a:moveTo>
                  <a:pt x="1863" y="946"/>
                </a:moveTo>
                <a:cubicBezTo>
                  <a:pt x="1856" y="946"/>
                  <a:pt x="1850" y="952"/>
                  <a:pt x="1850" y="959"/>
                </a:cubicBezTo>
                <a:cubicBezTo>
                  <a:pt x="1850" y="966"/>
                  <a:pt x="1856" y="972"/>
                  <a:pt x="1863" y="972"/>
                </a:cubicBezTo>
                <a:cubicBezTo>
                  <a:pt x="1870" y="972"/>
                  <a:pt x="1876" y="966"/>
                  <a:pt x="1876" y="959"/>
                </a:cubicBezTo>
                <a:cubicBezTo>
                  <a:pt x="1876" y="952"/>
                  <a:pt x="1870" y="946"/>
                  <a:pt x="1863" y="946"/>
                </a:cubicBezTo>
                <a:close/>
                <a:moveTo>
                  <a:pt x="1903" y="972"/>
                </a:moveTo>
                <a:cubicBezTo>
                  <a:pt x="1910" y="972"/>
                  <a:pt x="1915" y="966"/>
                  <a:pt x="1915" y="959"/>
                </a:cubicBezTo>
                <a:cubicBezTo>
                  <a:pt x="1915" y="952"/>
                  <a:pt x="1910" y="946"/>
                  <a:pt x="1903" y="946"/>
                </a:cubicBezTo>
                <a:cubicBezTo>
                  <a:pt x="1896" y="946"/>
                  <a:pt x="1890" y="952"/>
                  <a:pt x="1890" y="959"/>
                </a:cubicBezTo>
                <a:cubicBezTo>
                  <a:pt x="1890" y="966"/>
                  <a:pt x="1896" y="972"/>
                  <a:pt x="1903" y="972"/>
                </a:cubicBezTo>
                <a:close/>
                <a:moveTo>
                  <a:pt x="1942" y="972"/>
                </a:moveTo>
                <a:cubicBezTo>
                  <a:pt x="1949" y="972"/>
                  <a:pt x="1955" y="966"/>
                  <a:pt x="1955" y="959"/>
                </a:cubicBezTo>
                <a:cubicBezTo>
                  <a:pt x="1955" y="952"/>
                  <a:pt x="1949" y="946"/>
                  <a:pt x="1942" y="946"/>
                </a:cubicBezTo>
                <a:cubicBezTo>
                  <a:pt x="1935" y="946"/>
                  <a:pt x="1929" y="952"/>
                  <a:pt x="1929" y="959"/>
                </a:cubicBezTo>
                <a:cubicBezTo>
                  <a:pt x="1929" y="966"/>
                  <a:pt x="1935" y="972"/>
                  <a:pt x="1942" y="972"/>
                </a:cubicBezTo>
                <a:close/>
                <a:moveTo>
                  <a:pt x="1981" y="972"/>
                </a:moveTo>
                <a:cubicBezTo>
                  <a:pt x="1988" y="972"/>
                  <a:pt x="1994" y="966"/>
                  <a:pt x="1994" y="959"/>
                </a:cubicBezTo>
                <a:cubicBezTo>
                  <a:pt x="1994" y="952"/>
                  <a:pt x="1988" y="946"/>
                  <a:pt x="1981" y="946"/>
                </a:cubicBezTo>
                <a:cubicBezTo>
                  <a:pt x="1974" y="946"/>
                  <a:pt x="1969" y="952"/>
                  <a:pt x="1969" y="959"/>
                </a:cubicBezTo>
                <a:cubicBezTo>
                  <a:pt x="1969" y="966"/>
                  <a:pt x="1974" y="972"/>
                  <a:pt x="1981" y="972"/>
                </a:cubicBezTo>
                <a:close/>
                <a:moveTo>
                  <a:pt x="2021" y="972"/>
                </a:moveTo>
                <a:cubicBezTo>
                  <a:pt x="2028" y="972"/>
                  <a:pt x="2034" y="966"/>
                  <a:pt x="2034" y="959"/>
                </a:cubicBezTo>
                <a:cubicBezTo>
                  <a:pt x="2034" y="952"/>
                  <a:pt x="2028" y="946"/>
                  <a:pt x="2021" y="946"/>
                </a:cubicBezTo>
                <a:cubicBezTo>
                  <a:pt x="2014" y="946"/>
                  <a:pt x="2008" y="952"/>
                  <a:pt x="2008" y="959"/>
                </a:cubicBezTo>
                <a:cubicBezTo>
                  <a:pt x="2008" y="966"/>
                  <a:pt x="2014" y="972"/>
                  <a:pt x="2021" y="972"/>
                </a:cubicBezTo>
                <a:close/>
                <a:moveTo>
                  <a:pt x="2060" y="972"/>
                </a:moveTo>
                <a:cubicBezTo>
                  <a:pt x="2067" y="972"/>
                  <a:pt x="2073" y="966"/>
                  <a:pt x="2073" y="959"/>
                </a:cubicBezTo>
                <a:cubicBezTo>
                  <a:pt x="2073" y="952"/>
                  <a:pt x="2067" y="946"/>
                  <a:pt x="2060" y="946"/>
                </a:cubicBezTo>
                <a:cubicBezTo>
                  <a:pt x="2053" y="946"/>
                  <a:pt x="2048" y="952"/>
                  <a:pt x="2048" y="959"/>
                </a:cubicBezTo>
                <a:cubicBezTo>
                  <a:pt x="2048" y="966"/>
                  <a:pt x="2053" y="972"/>
                  <a:pt x="2060" y="972"/>
                </a:cubicBezTo>
                <a:close/>
                <a:moveTo>
                  <a:pt x="2139" y="972"/>
                </a:moveTo>
                <a:cubicBezTo>
                  <a:pt x="2146" y="972"/>
                  <a:pt x="2152" y="966"/>
                  <a:pt x="2152" y="959"/>
                </a:cubicBezTo>
                <a:cubicBezTo>
                  <a:pt x="2152" y="952"/>
                  <a:pt x="2146" y="946"/>
                  <a:pt x="2139" y="946"/>
                </a:cubicBezTo>
                <a:cubicBezTo>
                  <a:pt x="2132" y="946"/>
                  <a:pt x="2126" y="952"/>
                  <a:pt x="2126" y="959"/>
                </a:cubicBezTo>
                <a:cubicBezTo>
                  <a:pt x="2126" y="966"/>
                  <a:pt x="2132" y="972"/>
                  <a:pt x="2139" y="972"/>
                </a:cubicBezTo>
                <a:close/>
                <a:moveTo>
                  <a:pt x="2179" y="972"/>
                </a:moveTo>
                <a:cubicBezTo>
                  <a:pt x="2186" y="972"/>
                  <a:pt x="2191" y="966"/>
                  <a:pt x="2191" y="959"/>
                </a:cubicBezTo>
                <a:cubicBezTo>
                  <a:pt x="2191" y="952"/>
                  <a:pt x="2186" y="946"/>
                  <a:pt x="2179" y="946"/>
                </a:cubicBezTo>
                <a:cubicBezTo>
                  <a:pt x="2172" y="946"/>
                  <a:pt x="2166" y="952"/>
                  <a:pt x="2166" y="959"/>
                </a:cubicBezTo>
                <a:cubicBezTo>
                  <a:pt x="2166" y="966"/>
                  <a:pt x="2172" y="972"/>
                  <a:pt x="2179" y="972"/>
                </a:cubicBezTo>
                <a:close/>
                <a:moveTo>
                  <a:pt x="2218" y="946"/>
                </a:moveTo>
                <a:cubicBezTo>
                  <a:pt x="2211" y="946"/>
                  <a:pt x="2205" y="952"/>
                  <a:pt x="2205" y="959"/>
                </a:cubicBezTo>
                <a:cubicBezTo>
                  <a:pt x="2205" y="966"/>
                  <a:pt x="2211" y="972"/>
                  <a:pt x="2218" y="972"/>
                </a:cubicBezTo>
                <a:cubicBezTo>
                  <a:pt x="2225" y="972"/>
                  <a:pt x="2231" y="966"/>
                  <a:pt x="2231" y="959"/>
                </a:cubicBezTo>
                <a:cubicBezTo>
                  <a:pt x="2231" y="952"/>
                  <a:pt x="2225" y="946"/>
                  <a:pt x="2218" y="946"/>
                </a:cubicBezTo>
                <a:close/>
                <a:moveTo>
                  <a:pt x="2455" y="946"/>
                </a:moveTo>
                <a:cubicBezTo>
                  <a:pt x="2447" y="946"/>
                  <a:pt x="2442" y="952"/>
                  <a:pt x="2442" y="959"/>
                </a:cubicBezTo>
                <a:cubicBezTo>
                  <a:pt x="2442" y="966"/>
                  <a:pt x="2447" y="972"/>
                  <a:pt x="2455" y="972"/>
                </a:cubicBezTo>
                <a:cubicBezTo>
                  <a:pt x="2462" y="972"/>
                  <a:pt x="2467" y="966"/>
                  <a:pt x="2467" y="959"/>
                </a:cubicBezTo>
                <a:cubicBezTo>
                  <a:pt x="2467" y="952"/>
                  <a:pt x="2462" y="946"/>
                  <a:pt x="2455" y="946"/>
                </a:cubicBezTo>
                <a:close/>
                <a:moveTo>
                  <a:pt x="2494" y="946"/>
                </a:moveTo>
                <a:cubicBezTo>
                  <a:pt x="2487" y="946"/>
                  <a:pt x="2481" y="952"/>
                  <a:pt x="2481" y="959"/>
                </a:cubicBezTo>
                <a:cubicBezTo>
                  <a:pt x="2481" y="966"/>
                  <a:pt x="2487" y="972"/>
                  <a:pt x="2494" y="972"/>
                </a:cubicBezTo>
                <a:cubicBezTo>
                  <a:pt x="2501" y="972"/>
                  <a:pt x="2507" y="966"/>
                  <a:pt x="2507" y="959"/>
                </a:cubicBezTo>
                <a:cubicBezTo>
                  <a:pt x="2507" y="952"/>
                  <a:pt x="2501" y="946"/>
                  <a:pt x="2494" y="946"/>
                </a:cubicBezTo>
                <a:close/>
                <a:moveTo>
                  <a:pt x="2691" y="946"/>
                </a:moveTo>
                <a:cubicBezTo>
                  <a:pt x="2684" y="946"/>
                  <a:pt x="2678" y="952"/>
                  <a:pt x="2678" y="959"/>
                </a:cubicBezTo>
                <a:cubicBezTo>
                  <a:pt x="2678" y="966"/>
                  <a:pt x="2684" y="972"/>
                  <a:pt x="2691" y="972"/>
                </a:cubicBezTo>
                <a:cubicBezTo>
                  <a:pt x="2698" y="972"/>
                  <a:pt x="2704" y="966"/>
                  <a:pt x="2704" y="959"/>
                </a:cubicBezTo>
                <a:cubicBezTo>
                  <a:pt x="2704" y="952"/>
                  <a:pt x="2698" y="946"/>
                  <a:pt x="2691" y="946"/>
                </a:cubicBezTo>
                <a:close/>
                <a:moveTo>
                  <a:pt x="2730" y="972"/>
                </a:moveTo>
                <a:cubicBezTo>
                  <a:pt x="2738" y="972"/>
                  <a:pt x="2743" y="966"/>
                  <a:pt x="2743" y="959"/>
                </a:cubicBezTo>
                <a:cubicBezTo>
                  <a:pt x="2743" y="952"/>
                  <a:pt x="2738" y="946"/>
                  <a:pt x="2730" y="946"/>
                </a:cubicBezTo>
                <a:cubicBezTo>
                  <a:pt x="2723" y="946"/>
                  <a:pt x="2718" y="952"/>
                  <a:pt x="2718" y="959"/>
                </a:cubicBezTo>
                <a:cubicBezTo>
                  <a:pt x="2718" y="966"/>
                  <a:pt x="2723" y="972"/>
                  <a:pt x="2730" y="972"/>
                </a:cubicBezTo>
                <a:close/>
                <a:moveTo>
                  <a:pt x="2770" y="972"/>
                </a:moveTo>
                <a:cubicBezTo>
                  <a:pt x="2777" y="972"/>
                  <a:pt x="2783" y="966"/>
                  <a:pt x="2783" y="959"/>
                </a:cubicBezTo>
                <a:cubicBezTo>
                  <a:pt x="2783" y="952"/>
                  <a:pt x="2777" y="946"/>
                  <a:pt x="2770" y="946"/>
                </a:cubicBezTo>
                <a:cubicBezTo>
                  <a:pt x="2763" y="946"/>
                  <a:pt x="2757" y="952"/>
                  <a:pt x="2757" y="959"/>
                </a:cubicBezTo>
                <a:cubicBezTo>
                  <a:pt x="2757" y="966"/>
                  <a:pt x="2763" y="972"/>
                  <a:pt x="2770" y="972"/>
                </a:cubicBezTo>
                <a:close/>
                <a:moveTo>
                  <a:pt x="2928" y="972"/>
                </a:moveTo>
                <a:cubicBezTo>
                  <a:pt x="2935" y="972"/>
                  <a:pt x="2940" y="966"/>
                  <a:pt x="2940" y="959"/>
                </a:cubicBezTo>
                <a:cubicBezTo>
                  <a:pt x="2940" y="952"/>
                  <a:pt x="2935" y="946"/>
                  <a:pt x="2928" y="946"/>
                </a:cubicBezTo>
                <a:cubicBezTo>
                  <a:pt x="2921" y="946"/>
                  <a:pt x="2915" y="952"/>
                  <a:pt x="2915" y="959"/>
                </a:cubicBezTo>
                <a:cubicBezTo>
                  <a:pt x="2915" y="966"/>
                  <a:pt x="2921" y="972"/>
                  <a:pt x="2928" y="972"/>
                </a:cubicBezTo>
                <a:close/>
                <a:moveTo>
                  <a:pt x="838" y="986"/>
                </a:moveTo>
                <a:cubicBezTo>
                  <a:pt x="831" y="986"/>
                  <a:pt x="825" y="991"/>
                  <a:pt x="825" y="998"/>
                </a:cubicBezTo>
                <a:cubicBezTo>
                  <a:pt x="825" y="1005"/>
                  <a:pt x="831" y="1011"/>
                  <a:pt x="838" y="1011"/>
                </a:cubicBezTo>
                <a:cubicBezTo>
                  <a:pt x="845" y="1011"/>
                  <a:pt x="851" y="1005"/>
                  <a:pt x="851" y="998"/>
                </a:cubicBezTo>
                <a:cubicBezTo>
                  <a:pt x="851" y="991"/>
                  <a:pt x="845" y="986"/>
                  <a:pt x="838" y="986"/>
                </a:cubicBezTo>
                <a:close/>
                <a:moveTo>
                  <a:pt x="1548" y="986"/>
                </a:moveTo>
                <a:cubicBezTo>
                  <a:pt x="1541" y="986"/>
                  <a:pt x="1535" y="991"/>
                  <a:pt x="1535" y="998"/>
                </a:cubicBezTo>
                <a:cubicBezTo>
                  <a:pt x="1535" y="1005"/>
                  <a:pt x="1541" y="1011"/>
                  <a:pt x="1548" y="1011"/>
                </a:cubicBezTo>
                <a:cubicBezTo>
                  <a:pt x="1555" y="1011"/>
                  <a:pt x="1561" y="1005"/>
                  <a:pt x="1561" y="998"/>
                </a:cubicBezTo>
                <a:cubicBezTo>
                  <a:pt x="1561" y="991"/>
                  <a:pt x="1555" y="986"/>
                  <a:pt x="1548" y="986"/>
                </a:cubicBezTo>
                <a:close/>
                <a:moveTo>
                  <a:pt x="1587" y="1011"/>
                </a:moveTo>
                <a:cubicBezTo>
                  <a:pt x="1594" y="1011"/>
                  <a:pt x="1600" y="1005"/>
                  <a:pt x="1600" y="998"/>
                </a:cubicBezTo>
                <a:cubicBezTo>
                  <a:pt x="1600" y="991"/>
                  <a:pt x="1594" y="986"/>
                  <a:pt x="1587" y="986"/>
                </a:cubicBezTo>
                <a:cubicBezTo>
                  <a:pt x="1580" y="986"/>
                  <a:pt x="1574" y="991"/>
                  <a:pt x="1574" y="998"/>
                </a:cubicBezTo>
                <a:cubicBezTo>
                  <a:pt x="1574" y="1005"/>
                  <a:pt x="1580" y="1011"/>
                  <a:pt x="1587" y="1011"/>
                </a:cubicBezTo>
                <a:close/>
                <a:moveTo>
                  <a:pt x="1627" y="1011"/>
                </a:moveTo>
                <a:cubicBezTo>
                  <a:pt x="1634" y="1011"/>
                  <a:pt x="1639" y="1005"/>
                  <a:pt x="1639" y="998"/>
                </a:cubicBezTo>
                <a:cubicBezTo>
                  <a:pt x="1639" y="991"/>
                  <a:pt x="1634" y="986"/>
                  <a:pt x="1627" y="986"/>
                </a:cubicBezTo>
                <a:cubicBezTo>
                  <a:pt x="1620" y="986"/>
                  <a:pt x="1614" y="991"/>
                  <a:pt x="1614" y="998"/>
                </a:cubicBezTo>
                <a:cubicBezTo>
                  <a:pt x="1614" y="1005"/>
                  <a:pt x="1620" y="1011"/>
                  <a:pt x="1627" y="1011"/>
                </a:cubicBezTo>
                <a:close/>
                <a:moveTo>
                  <a:pt x="1666" y="1011"/>
                </a:moveTo>
                <a:cubicBezTo>
                  <a:pt x="1673" y="1011"/>
                  <a:pt x="1679" y="1005"/>
                  <a:pt x="1679" y="998"/>
                </a:cubicBezTo>
                <a:cubicBezTo>
                  <a:pt x="1679" y="991"/>
                  <a:pt x="1673" y="986"/>
                  <a:pt x="1666" y="986"/>
                </a:cubicBezTo>
                <a:cubicBezTo>
                  <a:pt x="1659" y="986"/>
                  <a:pt x="1653" y="991"/>
                  <a:pt x="1653" y="998"/>
                </a:cubicBezTo>
                <a:cubicBezTo>
                  <a:pt x="1653" y="1005"/>
                  <a:pt x="1659" y="1011"/>
                  <a:pt x="1666" y="1011"/>
                </a:cubicBezTo>
                <a:close/>
                <a:moveTo>
                  <a:pt x="1705" y="1011"/>
                </a:moveTo>
                <a:cubicBezTo>
                  <a:pt x="1713" y="1011"/>
                  <a:pt x="1718" y="1005"/>
                  <a:pt x="1718" y="998"/>
                </a:cubicBezTo>
                <a:cubicBezTo>
                  <a:pt x="1718" y="991"/>
                  <a:pt x="1713" y="986"/>
                  <a:pt x="1705" y="986"/>
                </a:cubicBezTo>
                <a:cubicBezTo>
                  <a:pt x="1698" y="986"/>
                  <a:pt x="1693" y="991"/>
                  <a:pt x="1693" y="998"/>
                </a:cubicBezTo>
                <a:cubicBezTo>
                  <a:pt x="1693" y="1005"/>
                  <a:pt x="1698" y="1011"/>
                  <a:pt x="1705" y="1011"/>
                </a:cubicBezTo>
                <a:close/>
                <a:moveTo>
                  <a:pt x="1745" y="1011"/>
                </a:moveTo>
                <a:cubicBezTo>
                  <a:pt x="1752" y="1011"/>
                  <a:pt x="1758" y="1005"/>
                  <a:pt x="1758" y="998"/>
                </a:cubicBezTo>
                <a:cubicBezTo>
                  <a:pt x="1758" y="991"/>
                  <a:pt x="1752" y="986"/>
                  <a:pt x="1745" y="986"/>
                </a:cubicBezTo>
                <a:cubicBezTo>
                  <a:pt x="1738" y="986"/>
                  <a:pt x="1732" y="991"/>
                  <a:pt x="1732" y="998"/>
                </a:cubicBezTo>
                <a:cubicBezTo>
                  <a:pt x="1732" y="1005"/>
                  <a:pt x="1738" y="1011"/>
                  <a:pt x="1745" y="1011"/>
                </a:cubicBezTo>
                <a:close/>
                <a:moveTo>
                  <a:pt x="1784" y="1011"/>
                </a:moveTo>
                <a:cubicBezTo>
                  <a:pt x="1791" y="1011"/>
                  <a:pt x="1797" y="1005"/>
                  <a:pt x="1797" y="998"/>
                </a:cubicBezTo>
                <a:cubicBezTo>
                  <a:pt x="1797" y="991"/>
                  <a:pt x="1791" y="986"/>
                  <a:pt x="1784" y="986"/>
                </a:cubicBezTo>
                <a:cubicBezTo>
                  <a:pt x="1777" y="986"/>
                  <a:pt x="1772" y="991"/>
                  <a:pt x="1772" y="998"/>
                </a:cubicBezTo>
                <a:cubicBezTo>
                  <a:pt x="1772" y="1005"/>
                  <a:pt x="1777" y="1011"/>
                  <a:pt x="1784" y="1011"/>
                </a:cubicBezTo>
                <a:close/>
                <a:moveTo>
                  <a:pt x="1824" y="1011"/>
                </a:moveTo>
                <a:cubicBezTo>
                  <a:pt x="1831" y="1011"/>
                  <a:pt x="1836" y="1005"/>
                  <a:pt x="1836" y="998"/>
                </a:cubicBezTo>
                <a:cubicBezTo>
                  <a:pt x="1836" y="991"/>
                  <a:pt x="1831" y="986"/>
                  <a:pt x="1824" y="986"/>
                </a:cubicBezTo>
                <a:cubicBezTo>
                  <a:pt x="1817" y="986"/>
                  <a:pt x="1811" y="991"/>
                  <a:pt x="1811" y="998"/>
                </a:cubicBezTo>
                <a:cubicBezTo>
                  <a:pt x="1811" y="1005"/>
                  <a:pt x="1817" y="1011"/>
                  <a:pt x="1824" y="1011"/>
                </a:cubicBezTo>
                <a:close/>
                <a:moveTo>
                  <a:pt x="1863" y="1011"/>
                </a:moveTo>
                <a:cubicBezTo>
                  <a:pt x="1870" y="1011"/>
                  <a:pt x="1876" y="1005"/>
                  <a:pt x="1876" y="998"/>
                </a:cubicBezTo>
                <a:cubicBezTo>
                  <a:pt x="1876" y="991"/>
                  <a:pt x="1870" y="986"/>
                  <a:pt x="1863" y="986"/>
                </a:cubicBezTo>
                <a:cubicBezTo>
                  <a:pt x="1856" y="986"/>
                  <a:pt x="1850" y="991"/>
                  <a:pt x="1850" y="998"/>
                </a:cubicBezTo>
                <a:cubicBezTo>
                  <a:pt x="1850" y="1005"/>
                  <a:pt x="1856" y="1011"/>
                  <a:pt x="1863" y="1011"/>
                </a:cubicBezTo>
                <a:close/>
                <a:moveTo>
                  <a:pt x="1903" y="986"/>
                </a:moveTo>
                <a:cubicBezTo>
                  <a:pt x="1896" y="986"/>
                  <a:pt x="1890" y="991"/>
                  <a:pt x="1890" y="998"/>
                </a:cubicBezTo>
                <a:cubicBezTo>
                  <a:pt x="1890" y="1005"/>
                  <a:pt x="1896" y="1011"/>
                  <a:pt x="1903" y="1011"/>
                </a:cubicBezTo>
                <a:cubicBezTo>
                  <a:pt x="1910" y="1011"/>
                  <a:pt x="1915" y="1005"/>
                  <a:pt x="1915" y="998"/>
                </a:cubicBezTo>
                <a:cubicBezTo>
                  <a:pt x="1915" y="991"/>
                  <a:pt x="1910" y="986"/>
                  <a:pt x="1903" y="986"/>
                </a:cubicBezTo>
                <a:close/>
                <a:moveTo>
                  <a:pt x="1942" y="1011"/>
                </a:moveTo>
                <a:cubicBezTo>
                  <a:pt x="1949" y="1011"/>
                  <a:pt x="1955" y="1005"/>
                  <a:pt x="1955" y="998"/>
                </a:cubicBezTo>
                <a:cubicBezTo>
                  <a:pt x="1955" y="991"/>
                  <a:pt x="1949" y="986"/>
                  <a:pt x="1942" y="986"/>
                </a:cubicBezTo>
                <a:cubicBezTo>
                  <a:pt x="1935" y="986"/>
                  <a:pt x="1929" y="991"/>
                  <a:pt x="1929" y="998"/>
                </a:cubicBezTo>
                <a:cubicBezTo>
                  <a:pt x="1929" y="1005"/>
                  <a:pt x="1935" y="1011"/>
                  <a:pt x="1942" y="1011"/>
                </a:cubicBezTo>
                <a:close/>
                <a:moveTo>
                  <a:pt x="1981" y="1011"/>
                </a:moveTo>
                <a:cubicBezTo>
                  <a:pt x="1988" y="1011"/>
                  <a:pt x="1994" y="1005"/>
                  <a:pt x="1994" y="998"/>
                </a:cubicBezTo>
                <a:cubicBezTo>
                  <a:pt x="1994" y="991"/>
                  <a:pt x="1988" y="986"/>
                  <a:pt x="1981" y="986"/>
                </a:cubicBezTo>
                <a:cubicBezTo>
                  <a:pt x="1974" y="986"/>
                  <a:pt x="1969" y="991"/>
                  <a:pt x="1969" y="998"/>
                </a:cubicBezTo>
                <a:cubicBezTo>
                  <a:pt x="1969" y="1005"/>
                  <a:pt x="1974" y="1011"/>
                  <a:pt x="1981" y="1011"/>
                </a:cubicBezTo>
                <a:close/>
                <a:moveTo>
                  <a:pt x="2008" y="998"/>
                </a:moveTo>
                <a:cubicBezTo>
                  <a:pt x="2008" y="1005"/>
                  <a:pt x="2014" y="1011"/>
                  <a:pt x="2021" y="1011"/>
                </a:cubicBezTo>
                <a:cubicBezTo>
                  <a:pt x="2028" y="1011"/>
                  <a:pt x="2034" y="1005"/>
                  <a:pt x="2034" y="998"/>
                </a:cubicBezTo>
                <a:cubicBezTo>
                  <a:pt x="2034" y="991"/>
                  <a:pt x="2028" y="986"/>
                  <a:pt x="2021" y="986"/>
                </a:cubicBezTo>
                <a:cubicBezTo>
                  <a:pt x="2014" y="986"/>
                  <a:pt x="2008" y="991"/>
                  <a:pt x="2008" y="998"/>
                </a:cubicBezTo>
                <a:close/>
                <a:moveTo>
                  <a:pt x="2060" y="1011"/>
                </a:moveTo>
                <a:cubicBezTo>
                  <a:pt x="2067" y="1011"/>
                  <a:pt x="2073" y="1005"/>
                  <a:pt x="2073" y="998"/>
                </a:cubicBezTo>
                <a:cubicBezTo>
                  <a:pt x="2073" y="991"/>
                  <a:pt x="2067" y="986"/>
                  <a:pt x="2060" y="986"/>
                </a:cubicBezTo>
                <a:cubicBezTo>
                  <a:pt x="2053" y="986"/>
                  <a:pt x="2048" y="991"/>
                  <a:pt x="2048" y="998"/>
                </a:cubicBezTo>
                <a:cubicBezTo>
                  <a:pt x="2048" y="1005"/>
                  <a:pt x="2053" y="1011"/>
                  <a:pt x="2060" y="1011"/>
                </a:cubicBezTo>
                <a:close/>
                <a:moveTo>
                  <a:pt x="2100" y="1011"/>
                </a:moveTo>
                <a:cubicBezTo>
                  <a:pt x="2107" y="1011"/>
                  <a:pt x="2112" y="1005"/>
                  <a:pt x="2112" y="998"/>
                </a:cubicBezTo>
                <a:cubicBezTo>
                  <a:pt x="2112" y="991"/>
                  <a:pt x="2107" y="986"/>
                  <a:pt x="2100" y="986"/>
                </a:cubicBezTo>
                <a:cubicBezTo>
                  <a:pt x="2093" y="986"/>
                  <a:pt x="2087" y="991"/>
                  <a:pt x="2087" y="998"/>
                </a:cubicBezTo>
                <a:cubicBezTo>
                  <a:pt x="2087" y="1005"/>
                  <a:pt x="2093" y="1011"/>
                  <a:pt x="2100" y="1011"/>
                </a:cubicBezTo>
                <a:close/>
                <a:moveTo>
                  <a:pt x="2139" y="1011"/>
                </a:moveTo>
                <a:cubicBezTo>
                  <a:pt x="2146" y="1011"/>
                  <a:pt x="2152" y="1005"/>
                  <a:pt x="2152" y="998"/>
                </a:cubicBezTo>
                <a:cubicBezTo>
                  <a:pt x="2152" y="991"/>
                  <a:pt x="2146" y="986"/>
                  <a:pt x="2139" y="986"/>
                </a:cubicBezTo>
                <a:cubicBezTo>
                  <a:pt x="2132" y="986"/>
                  <a:pt x="2126" y="991"/>
                  <a:pt x="2126" y="998"/>
                </a:cubicBezTo>
                <a:cubicBezTo>
                  <a:pt x="2126" y="1005"/>
                  <a:pt x="2132" y="1011"/>
                  <a:pt x="2139" y="1011"/>
                </a:cubicBezTo>
                <a:close/>
                <a:moveTo>
                  <a:pt x="2455" y="993"/>
                </a:moveTo>
                <a:cubicBezTo>
                  <a:pt x="2452" y="993"/>
                  <a:pt x="2449" y="995"/>
                  <a:pt x="2449" y="998"/>
                </a:cubicBezTo>
                <a:cubicBezTo>
                  <a:pt x="2449" y="1001"/>
                  <a:pt x="2452" y="1003"/>
                  <a:pt x="2455" y="1003"/>
                </a:cubicBezTo>
                <a:cubicBezTo>
                  <a:pt x="2457" y="1003"/>
                  <a:pt x="2460" y="1001"/>
                  <a:pt x="2460" y="998"/>
                </a:cubicBezTo>
                <a:cubicBezTo>
                  <a:pt x="2460" y="995"/>
                  <a:pt x="2457" y="993"/>
                  <a:pt x="2455" y="993"/>
                </a:cubicBezTo>
                <a:close/>
                <a:moveTo>
                  <a:pt x="2494" y="986"/>
                </a:moveTo>
                <a:cubicBezTo>
                  <a:pt x="2487" y="986"/>
                  <a:pt x="2481" y="991"/>
                  <a:pt x="2481" y="998"/>
                </a:cubicBezTo>
                <a:cubicBezTo>
                  <a:pt x="2481" y="1005"/>
                  <a:pt x="2487" y="1011"/>
                  <a:pt x="2494" y="1011"/>
                </a:cubicBezTo>
                <a:cubicBezTo>
                  <a:pt x="2501" y="1011"/>
                  <a:pt x="2507" y="1005"/>
                  <a:pt x="2507" y="998"/>
                </a:cubicBezTo>
                <a:cubicBezTo>
                  <a:pt x="2507" y="991"/>
                  <a:pt x="2501" y="986"/>
                  <a:pt x="2494" y="986"/>
                </a:cubicBezTo>
                <a:close/>
                <a:moveTo>
                  <a:pt x="2730" y="1011"/>
                </a:moveTo>
                <a:cubicBezTo>
                  <a:pt x="2738" y="1011"/>
                  <a:pt x="2743" y="1005"/>
                  <a:pt x="2743" y="998"/>
                </a:cubicBezTo>
                <a:cubicBezTo>
                  <a:pt x="2743" y="991"/>
                  <a:pt x="2738" y="986"/>
                  <a:pt x="2730" y="986"/>
                </a:cubicBezTo>
                <a:cubicBezTo>
                  <a:pt x="2723" y="986"/>
                  <a:pt x="2718" y="991"/>
                  <a:pt x="2718" y="998"/>
                </a:cubicBezTo>
                <a:cubicBezTo>
                  <a:pt x="2718" y="1005"/>
                  <a:pt x="2723" y="1011"/>
                  <a:pt x="2730" y="1011"/>
                </a:cubicBezTo>
                <a:close/>
                <a:moveTo>
                  <a:pt x="2770" y="1011"/>
                </a:moveTo>
                <a:cubicBezTo>
                  <a:pt x="2777" y="1011"/>
                  <a:pt x="2783" y="1005"/>
                  <a:pt x="2783" y="998"/>
                </a:cubicBezTo>
                <a:cubicBezTo>
                  <a:pt x="2783" y="991"/>
                  <a:pt x="2777" y="986"/>
                  <a:pt x="2770" y="986"/>
                </a:cubicBezTo>
                <a:cubicBezTo>
                  <a:pt x="2763" y="986"/>
                  <a:pt x="2757" y="991"/>
                  <a:pt x="2757" y="998"/>
                </a:cubicBezTo>
                <a:cubicBezTo>
                  <a:pt x="2757" y="1005"/>
                  <a:pt x="2763" y="1011"/>
                  <a:pt x="2770" y="1011"/>
                </a:cubicBezTo>
                <a:close/>
                <a:moveTo>
                  <a:pt x="2940" y="998"/>
                </a:moveTo>
                <a:cubicBezTo>
                  <a:pt x="2940" y="991"/>
                  <a:pt x="2935" y="986"/>
                  <a:pt x="2928" y="986"/>
                </a:cubicBezTo>
                <a:cubicBezTo>
                  <a:pt x="2921" y="986"/>
                  <a:pt x="2915" y="991"/>
                  <a:pt x="2915" y="998"/>
                </a:cubicBezTo>
                <a:cubicBezTo>
                  <a:pt x="2915" y="1005"/>
                  <a:pt x="2921" y="1011"/>
                  <a:pt x="2928" y="1011"/>
                </a:cubicBezTo>
                <a:cubicBezTo>
                  <a:pt x="2935" y="1011"/>
                  <a:pt x="2940" y="1005"/>
                  <a:pt x="2940" y="998"/>
                </a:cubicBezTo>
                <a:close/>
                <a:moveTo>
                  <a:pt x="878" y="1029"/>
                </a:moveTo>
                <a:cubicBezTo>
                  <a:pt x="873" y="1029"/>
                  <a:pt x="869" y="1033"/>
                  <a:pt x="869" y="1038"/>
                </a:cubicBezTo>
                <a:cubicBezTo>
                  <a:pt x="869" y="1042"/>
                  <a:pt x="873" y="1046"/>
                  <a:pt x="878" y="1046"/>
                </a:cubicBezTo>
                <a:cubicBezTo>
                  <a:pt x="882" y="1046"/>
                  <a:pt x="886" y="1042"/>
                  <a:pt x="886" y="1038"/>
                </a:cubicBezTo>
                <a:cubicBezTo>
                  <a:pt x="886" y="1033"/>
                  <a:pt x="882" y="1029"/>
                  <a:pt x="878" y="1029"/>
                </a:cubicBezTo>
                <a:close/>
                <a:moveTo>
                  <a:pt x="944" y="1038"/>
                </a:moveTo>
                <a:cubicBezTo>
                  <a:pt x="944" y="1045"/>
                  <a:pt x="949" y="1050"/>
                  <a:pt x="956" y="1050"/>
                </a:cubicBezTo>
                <a:cubicBezTo>
                  <a:pt x="963" y="1050"/>
                  <a:pt x="969" y="1045"/>
                  <a:pt x="969" y="1038"/>
                </a:cubicBezTo>
                <a:cubicBezTo>
                  <a:pt x="969" y="1031"/>
                  <a:pt x="963" y="1025"/>
                  <a:pt x="956" y="1025"/>
                </a:cubicBezTo>
                <a:cubicBezTo>
                  <a:pt x="949" y="1025"/>
                  <a:pt x="944" y="1031"/>
                  <a:pt x="944" y="1038"/>
                </a:cubicBezTo>
                <a:close/>
                <a:moveTo>
                  <a:pt x="996" y="1025"/>
                </a:moveTo>
                <a:cubicBezTo>
                  <a:pt x="989" y="1025"/>
                  <a:pt x="983" y="1031"/>
                  <a:pt x="983" y="1038"/>
                </a:cubicBezTo>
                <a:cubicBezTo>
                  <a:pt x="983" y="1045"/>
                  <a:pt x="989" y="1050"/>
                  <a:pt x="996" y="1050"/>
                </a:cubicBezTo>
                <a:cubicBezTo>
                  <a:pt x="1003" y="1050"/>
                  <a:pt x="1009" y="1045"/>
                  <a:pt x="1009" y="1038"/>
                </a:cubicBezTo>
                <a:cubicBezTo>
                  <a:pt x="1009" y="1031"/>
                  <a:pt x="1003" y="1025"/>
                  <a:pt x="996" y="1025"/>
                </a:cubicBezTo>
                <a:close/>
                <a:moveTo>
                  <a:pt x="1035" y="1025"/>
                </a:moveTo>
                <a:cubicBezTo>
                  <a:pt x="1028" y="1025"/>
                  <a:pt x="1023" y="1031"/>
                  <a:pt x="1023" y="1038"/>
                </a:cubicBezTo>
                <a:cubicBezTo>
                  <a:pt x="1023" y="1045"/>
                  <a:pt x="1028" y="1050"/>
                  <a:pt x="1035" y="1050"/>
                </a:cubicBezTo>
                <a:cubicBezTo>
                  <a:pt x="1042" y="1050"/>
                  <a:pt x="1048" y="1045"/>
                  <a:pt x="1048" y="1038"/>
                </a:cubicBezTo>
                <a:cubicBezTo>
                  <a:pt x="1048" y="1031"/>
                  <a:pt x="1042" y="1025"/>
                  <a:pt x="1035" y="1025"/>
                </a:cubicBezTo>
                <a:close/>
                <a:moveTo>
                  <a:pt x="1075" y="1050"/>
                </a:moveTo>
                <a:cubicBezTo>
                  <a:pt x="1082" y="1050"/>
                  <a:pt x="1087" y="1045"/>
                  <a:pt x="1087" y="1038"/>
                </a:cubicBezTo>
                <a:cubicBezTo>
                  <a:pt x="1087" y="1031"/>
                  <a:pt x="1082" y="1025"/>
                  <a:pt x="1075" y="1025"/>
                </a:cubicBezTo>
                <a:cubicBezTo>
                  <a:pt x="1068" y="1025"/>
                  <a:pt x="1062" y="1031"/>
                  <a:pt x="1062" y="1038"/>
                </a:cubicBezTo>
                <a:cubicBezTo>
                  <a:pt x="1062" y="1045"/>
                  <a:pt x="1068" y="1050"/>
                  <a:pt x="1075" y="1050"/>
                </a:cubicBezTo>
                <a:close/>
                <a:moveTo>
                  <a:pt x="1587" y="1025"/>
                </a:moveTo>
                <a:cubicBezTo>
                  <a:pt x="1580" y="1025"/>
                  <a:pt x="1574" y="1031"/>
                  <a:pt x="1574" y="1038"/>
                </a:cubicBezTo>
                <a:cubicBezTo>
                  <a:pt x="1574" y="1045"/>
                  <a:pt x="1580" y="1050"/>
                  <a:pt x="1587" y="1050"/>
                </a:cubicBezTo>
                <a:cubicBezTo>
                  <a:pt x="1594" y="1050"/>
                  <a:pt x="1600" y="1045"/>
                  <a:pt x="1600" y="1038"/>
                </a:cubicBezTo>
                <a:cubicBezTo>
                  <a:pt x="1600" y="1031"/>
                  <a:pt x="1594" y="1025"/>
                  <a:pt x="1587" y="1025"/>
                </a:cubicBezTo>
                <a:close/>
                <a:moveTo>
                  <a:pt x="1627" y="1025"/>
                </a:moveTo>
                <a:cubicBezTo>
                  <a:pt x="1620" y="1025"/>
                  <a:pt x="1614" y="1031"/>
                  <a:pt x="1614" y="1038"/>
                </a:cubicBezTo>
                <a:cubicBezTo>
                  <a:pt x="1614" y="1045"/>
                  <a:pt x="1620" y="1050"/>
                  <a:pt x="1627" y="1050"/>
                </a:cubicBezTo>
                <a:cubicBezTo>
                  <a:pt x="1634" y="1050"/>
                  <a:pt x="1639" y="1045"/>
                  <a:pt x="1639" y="1038"/>
                </a:cubicBezTo>
                <a:cubicBezTo>
                  <a:pt x="1639" y="1031"/>
                  <a:pt x="1634" y="1025"/>
                  <a:pt x="1627" y="1025"/>
                </a:cubicBezTo>
                <a:close/>
                <a:moveTo>
                  <a:pt x="1666" y="1025"/>
                </a:moveTo>
                <a:cubicBezTo>
                  <a:pt x="1659" y="1025"/>
                  <a:pt x="1653" y="1031"/>
                  <a:pt x="1653" y="1038"/>
                </a:cubicBezTo>
                <a:cubicBezTo>
                  <a:pt x="1653" y="1045"/>
                  <a:pt x="1659" y="1050"/>
                  <a:pt x="1666" y="1050"/>
                </a:cubicBezTo>
                <a:cubicBezTo>
                  <a:pt x="1673" y="1050"/>
                  <a:pt x="1679" y="1045"/>
                  <a:pt x="1679" y="1038"/>
                </a:cubicBezTo>
                <a:cubicBezTo>
                  <a:pt x="1679" y="1031"/>
                  <a:pt x="1673" y="1025"/>
                  <a:pt x="1666" y="1025"/>
                </a:cubicBezTo>
                <a:close/>
                <a:moveTo>
                  <a:pt x="1705" y="1025"/>
                </a:moveTo>
                <a:cubicBezTo>
                  <a:pt x="1698" y="1025"/>
                  <a:pt x="1693" y="1031"/>
                  <a:pt x="1693" y="1038"/>
                </a:cubicBezTo>
                <a:cubicBezTo>
                  <a:pt x="1693" y="1045"/>
                  <a:pt x="1698" y="1050"/>
                  <a:pt x="1705" y="1050"/>
                </a:cubicBezTo>
                <a:cubicBezTo>
                  <a:pt x="1713" y="1050"/>
                  <a:pt x="1718" y="1045"/>
                  <a:pt x="1718" y="1038"/>
                </a:cubicBezTo>
                <a:cubicBezTo>
                  <a:pt x="1718" y="1031"/>
                  <a:pt x="1713" y="1025"/>
                  <a:pt x="1705" y="1025"/>
                </a:cubicBezTo>
                <a:close/>
                <a:moveTo>
                  <a:pt x="1745" y="1025"/>
                </a:moveTo>
                <a:cubicBezTo>
                  <a:pt x="1738" y="1025"/>
                  <a:pt x="1732" y="1031"/>
                  <a:pt x="1732" y="1038"/>
                </a:cubicBezTo>
                <a:cubicBezTo>
                  <a:pt x="1732" y="1045"/>
                  <a:pt x="1738" y="1050"/>
                  <a:pt x="1745" y="1050"/>
                </a:cubicBezTo>
                <a:cubicBezTo>
                  <a:pt x="1752" y="1050"/>
                  <a:pt x="1758" y="1045"/>
                  <a:pt x="1758" y="1038"/>
                </a:cubicBezTo>
                <a:cubicBezTo>
                  <a:pt x="1758" y="1031"/>
                  <a:pt x="1752" y="1025"/>
                  <a:pt x="1745" y="1025"/>
                </a:cubicBezTo>
                <a:close/>
                <a:moveTo>
                  <a:pt x="1784" y="1025"/>
                </a:moveTo>
                <a:cubicBezTo>
                  <a:pt x="1777" y="1025"/>
                  <a:pt x="1772" y="1031"/>
                  <a:pt x="1772" y="1038"/>
                </a:cubicBezTo>
                <a:cubicBezTo>
                  <a:pt x="1772" y="1045"/>
                  <a:pt x="1777" y="1050"/>
                  <a:pt x="1784" y="1050"/>
                </a:cubicBezTo>
                <a:cubicBezTo>
                  <a:pt x="1791" y="1050"/>
                  <a:pt x="1797" y="1045"/>
                  <a:pt x="1797" y="1038"/>
                </a:cubicBezTo>
                <a:cubicBezTo>
                  <a:pt x="1797" y="1031"/>
                  <a:pt x="1791" y="1025"/>
                  <a:pt x="1784" y="1025"/>
                </a:cubicBezTo>
                <a:close/>
                <a:moveTo>
                  <a:pt x="1824" y="1050"/>
                </a:moveTo>
                <a:cubicBezTo>
                  <a:pt x="1831" y="1050"/>
                  <a:pt x="1836" y="1045"/>
                  <a:pt x="1836" y="1038"/>
                </a:cubicBezTo>
                <a:cubicBezTo>
                  <a:pt x="1836" y="1031"/>
                  <a:pt x="1831" y="1025"/>
                  <a:pt x="1824" y="1025"/>
                </a:cubicBezTo>
                <a:cubicBezTo>
                  <a:pt x="1817" y="1025"/>
                  <a:pt x="1811" y="1031"/>
                  <a:pt x="1811" y="1038"/>
                </a:cubicBezTo>
                <a:cubicBezTo>
                  <a:pt x="1811" y="1045"/>
                  <a:pt x="1817" y="1050"/>
                  <a:pt x="1824" y="1050"/>
                </a:cubicBezTo>
                <a:close/>
                <a:moveTo>
                  <a:pt x="1863" y="1025"/>
                </a:moveTo>
                <a:cubicBezTo>
                  <a:pt x="1856" y="1025"/>
                  <a:pt x="1850" y="1031"/>
                  <a:pt x="1850" y="1038"/>
                </a:cubicBezTo>
                <a:cubicBezTo>
                  <a:pt x="1850" y="1045"/>
                  <a:pt x="1856" y="1050"/>
                  <a:pt x="1863" y="1050"/>
                </a:cubicBezTo>
                <a:cubicBezTo>
                  <a:pt x="1870" y="1050"/>
                  <a:pt x="1876" y="1045"/>
                  <a:pt x="1876" y="1038"/>
                </a:cubicBezTo>
                <a:cubicBezTo>
                  <a:pt x="1876" y="1031"/>
                  <a:pt x="1870" y="1025"/>
                  <a:pt x="1863" y="1025"/>
                </a:cubicBezTo>
                <a:close/>
                <a:moveTo>
                  <a:pt x="1903" y="1025"/>
                </a:moveTo>
                <a:cubicBezTo>
                  <a:pt x="1896" y="1025"/>
                  <a:pt x="1890" y="1031"/>
                  <a:pt x="1890" y="1038"/>
                </a:cubicBezTo>
                <a:cubicBezTo>
                  <a:pt x="1890" y="1045"/>
                  <a:pt x="1896" y="1050"/>
                  <a:pt x="1903" y="1050"/>
                </a:cubicBezTo>
                <a:cubicBezTo>
                  <a:pt x="1910" y="1050"/>
                  <a:pt x="1915" y="1045"/>
                  <a:pt x="1915" y="1038"/>
                </a:cubicBezTo>
                <a:cubicBezTo>
                  <a:pt x="1915" y="1031"/>
                  <a:pt x="1910" y="1025"/>
                  <a:pt x="1903" y="1025"/>
                </a:cubicBezTo>
                <a:close/>
                <a:moveTo>
                  <a:pt x="1942" y="1050"/>
                </a:moveTo>
                <a:cubicBezTo>
                  <a:pt x="1949" y="1050"/>
                  <a:pt x="1955" y="1045"/>
                  <a:pt x="1955" y="1038"/>
                </a:cubicBezTo>
                <a:cubicBezTo>
                  <a:pt x="1955" y="1031"/>
                  <a:pt x="1949" y="1025"/>
                  <a:pt x="1942" y="1025"/>
                </a:cubicBezTo>
                <a:cubicBezTo>
                  <a:pt x="1935" y="1025"/>
                  <a:pt x="1929" y="1031"/>
                  <a:pt x="1929" y="1038"/>
                </a:cubicBezTo>
                <a:cubicBezTo>
                  <a:pt x="1929" y="1045"/>
                  <a:pt x="1935" y="1050"/>
                  <a:pt x="1942" y="1050"/>
                </a:cubicBezTo>
                <a:close/>
                <a:moveTo>
                  <a:pt x="1981" y="1025"/>
                </a:moveTo>
                <a:cubicBezTo>
                  <a:pt x="1974" y="1025"/>
                  <a:pt x="1969" y="1031"/>
                  <a:pt x="1969" y="1038"/>
                </a:cubicBezTo>
                <a:cubicBezTo>
                  <a:pt x="1969" y="1045"/>
                  <a:pt x="1974" y="1050"/>
                  <a:pt x="1981" y="1050"/>
                </a:cubicBezTo>
                <a:cubicBezTo>
                  <a:pt x="1988" y="1050"/>
                  <a:pt x="1994" y="1045"/>
                  <a:pt x="1994" y="1038"/>
                </a:cubicBezTo>
                <a:cubicBezTo>
                  <a:pt x="1994" y="1031"/>
                  <a:pt x="1988" y="1025"/>
                  <a:pt x="1981" y="1025"/>
                </a:cubicBezTo>
                <a:close/>
                <a:moveTo>
                  <a:pt x="2021" y="1050"/>
                </a:moveTo>
                <a:cubicBezTo>
                  <a:pt x="2028" y="1050"/>
                  <a:pt x="2034" y="1045"/>
                  <a:pt x="2034" y="1038"/>
                </a:cubicBezTo>
                <a:cubicBezTo>
                  <a:pt x="2034" y="1031"/>
                  <a:pt x="2028" y="1025"/>
                  <a:pt x="2021" y="1025"/>
                </a:cubicBezTo>
                <a:cubicBezTo>
                  <a:pt x="2014" y="1025"/>
                  <a:pt x="2008" y="1031"/>
                  <a:pt x="2008" y="1038"/>
                </a:cubicBezTo>
                <a:cubicBezTo>
                  <a:pt x="2008" y="1045"/>
                  <a:pt x="2014" y="1050"/>
                  <a:pt x="2021" y="1050"/>
                </a:cubicBezTo>
                <a:close/>
                <a:moveTo>
                  <a:pt x="2060" y="1050"/>
                </a:moveTo>
                <a:cubicBezTo>
                  <a:pt x="2067" y="1050"/>
                  <a:pt x="2073" y="1045"/>
                  <a:pt x="2073" y="1038"/>
                </a:cubicBezTo>
                <a:cubicBezTo>
                  <a:pt x="2073" y="1031"/>
                  <a:pt x="2067" y="1025"/>
                  <a:pt x="2060" y="1025"/>
                </a:cubicBezTo>
                <a:cubicBezTo>
                  <a:pt x="2053" y="1025"/>
                  <a:pt x="2048" y="1031"/>
                  <a:pt x="2048" y="1038"/>
                </a:cubicBezTo>
                <a:cubicBezTo>
                  <a:pt x="2048" y="1045"/>
                  <a:pt x="2053" y="1050"/>
                  <a:pt x="2060" y="1050"/>
                </a:cubicBezTo>
                <a:close/>
                <a:moveTo>
                  <a:pt x="2100" y="1025"/>
                </a:moveTo>
                <a:cubicBezTo>
                  <a:pt x="2093" y="1025"/>
                  <a:pt x="2087" y="1031"/>
                  <a:pt x="2087" y="1038"/>
                </a:cubicBezTo>
                <a:cubicBezTo>
                  <a:pt x="2087" y="1045"/>
                  <a:pt x="2093" y="1050"/>
                  <a:pt x="2100" y="1050"/>
                </a:cubicBezTo>
                <a:cubicBezTo>
                  <a:pt x="2107" y="1050"/>
                  <a:pt x="2112" y="1045"/>
                  <a:pt x="2112" y="1038"/>
                </a:cubicBezTo>
                <a:cubicBezTo>
                  <a:pt x="2112" y="1031"/>
                  <a:pt x="2107" y="1025"/>
                  <a:pt x="2100" y="1025"/>
                </a:cubicBezTo>
                <a:close/>
                <a:moveTo>
                  <a:pt x="2139" y="1050"/>
                </a:moveTo>
                <a:cubicBezTo>
                  <a:pt x="2146" y="1050"/>
                  <a:pt x="2152" y="1045"/>
                  <a:pt x="2152" y="1038"/>
                </a:cubicBezTo>
                <a:cubicBezTo>
                  <a:pt x="2152" y="1031"/>
                  <a:pt x="2146" y="1025"/>
                  <a:pt x="2139" y="1025"/>
                </a:cubicBezTo>
                <a:cubicBezTo>
                  <a:pt x="2132" y="1025"/>
                  <a:pt x="2126" y="1031"/>
                  <a:pt x="2126" y="1038"/>
                </a:cubicBezTo>
                <a:cubicBezTo>
                  <a:pt x="2126" y="1045"/>
                  <a:pt x="2132" y="1050"/>
                  <a:pt x="2139" y="1050"/>
                </a:cubicBezTo>
                <a:close/>
                <a:moveTo>
                  <a:pt x="2179" y="1050"/>
                </a:moveTo>
                <a:cubicBezTo>
                  <a:pt x="2186" y="1050"/>
                  <a:pt x="2191" y="1045"/>
                  <a:pt x="2191" y="1038"/>
                </a:cubicBezTo>
                <a:cubicBezTo>
                  <a:pt x="2191" y="1031"/>
                  <a:pt x="2186" y="1025"/>
                  <a:pt x="2179" y="1025"/>
                </a:cubicBezTo>
                <a:cubicBezTo>
                  <a:pt x="2172" y="1025"/>
                  <a:pt x="2166" y="1031"/>
                  <a:pt x="2166" y="1038"/>
                </a:cubicBezTo>
                <a:cubicBezTo>
                  <a:pt x="2166" y="1045"/>
                  <a:pt x="2172" y="1050"/>
                  <a:pt x="2179" y="1050"/>
                </a:cubicBezTo>
                <a:close/>
                <a:moveTo>
                  <a:pt x="2977" y="1038"/>
                </a:moveTo>
                <a:cubicBezTo>
                  <a:pt x="2977" y="1032"/>
                  <a:pt x="2973" y="1028"/>
                  <a:pt x="2967" y="1028"/>
                </a:cubicBezTo>
                <a:cubicBezTo>
                  <a:pt x="2962" y="1028"/>
                  <a:pt x="2957" y="1032"/>
                  <a:pt x="2957" y="1038"/>
                </a:cubicBezTo>
                <a:cubicBezTo>
                  <a:pt x="2957" y="1043"/>
                  <a:pt x="2962" y="1048"/>
                  <a:pt x="2967" y="1048"/>
                </a:cubicBezTo>
                <a:cubicBezTo>
                  <a:pt x="2973" y="1048"/>
                  <a:pt x="2977" y="1043"/>
                  <a:pt x="2977" y="1038"/>
                </a:cubicBezTo>
                <a:close/>
                <a:moveTo>
                  <a:pt x="917" y="1090"/>
                </a:moveTo>
                <a:cubicBezTo>
                  <a:pt x="924" y="1090"/>
                  <a:pt x="930" y="1084"/>
                  <a:pt x="930" y="1077"/>
                </a:cubicBezTo>
                <a:cubicBezTo>
                  <a:pt x="930" y="1070"/>
                  <a:pt x="924" y="1064"/>
                  <a:pt x="917" y="1064"/>
                </a:cubicBezTo>
                <a:cubicBezTo>
                  <a:pt x="910" y="1064"/>
                  <a:pt x="904" y="1070"/>
                  <a:pt x="904" y="1077"/>
                </a:cubicBezTo>
                <a:cubicBezTo>
                  <a:pt x="904" y="1084"/>
                  <a:pt x="910" y="1090"/>
                  <a:pt x="917" y="1090"/>
                </a:cubicBezTo>
                <a:close/>
                <a:moveTo>
                  <a:pt x="956" y="1090"/>
                </a:moveTo>
                <a:cubicBezTo>
                  <a:pt x="963" y="1090"/>
                  <a:pt x="969" y="1084"/>
                  <a:pt x="969" y="1077"/>
                </a:cubicBezTo>
                <a:cubicBezTo>
                  <a:pt x="969" y="1070"/>
                  <a:pt x="963" y="1064"/>
                  <a:pt x="956" y="1064"/>
                </a:cubicBezTo>
                <a:cubicBezTo>
                  <a:pt x="949" y="1064"/>
                  <a:pt x="944" y="1070"/>
                  <a:pt x="944" y="1077"/>
                </a:cubicBezTo>
                <a:cubicBezTo>
                  <a:pt x="944" y="1084"/>
                  <a:pt x="949" y="1090"/>
                  <a:pt x="956" y="1090"/>
                </a:cubicBezTo>
                <a:close/>
                <a:moveTo>
                  <a:pt x="996" y="1090"/>
                </a:moveTo>
                <a:cubicBezTo>
                  <a:pt x="1003" y="1090"/>
                  <a:pt x="1009" y="1084"/>
                  <a:pt x="1009" y="1077"/>
                </a:cubicBezTo>
                <a:cubicBezTo>
                  <a:pt x="1009" y="1070"/>
                  <a:pt x="1003" y="1064"/>
                  <a:pt x="996" y="1064"/>
                </a:cubicBezTo>
                <a:cubicBezTo>
                  <a:pt x="989" y="1064"/>
                  <a:pt x="983" y="1070"/>
                  <a:pt x="983" y="1077"/>
                </a:cubicBezTo>
                <a:cubicBezTo>
                  <a:pt x="983" y="1084"/>
                  <a:pt x="989" y="1090"/>
                  <a:pt x="996" y="1090"/>
                </a:cubicBezTo>
                <a:close/>
                <a:moveTo>
                  <a:pt x="1035" y="1090"/>
                </a:moveTo>
                <a:cubicBezTo>
                  <a:pt x="1042" y="1090"/>
                  <a:pt x="1048" y="1084"/>
                  <a:pt x="1048" y="1077"/>
                </a:cubicBezTo>
                <a:cubicBezTo>
                  <a:pt x="1048" y="1070"/>
                  <a:pt x="1042" y="1064"/>
                  <a:pt x="1035" y="1064"/>
                </a:cubicBezTo>
                <a:cubicBezTo>
                  <a:pt x="1028" y="1064"/>
                  <a:pt x="1023" y="1070"/>
                  <a:pt x="1023" y="1077"/>
                </a:cubicBezTo>
                <a:cubicBezTo>
                  <a:pt x="1023" y="1084"/>
                  <a:pt x="1028" y="1090"/>
                  <a:pt x="1035" y="1090"/>
                </a:cubicBezTo>
                <a:close/>
                <a:moveTo>
                  <a:pt x="1075" y="1090"/>
                </a:moveTo>
                <a:cubicBezTo>
                  <a:pt x="1082" y="1090"/>
                  <a:pt x="1087" y="1084"/>
                  <a:pt x="1087" y="1077"/>
                </a:cubicBezTo>
                <a:cubicBezTo>
                  <a:pt x="1087" y="1070"/>
                  <a:pt x="1082" y="1064"/>
                  <a:pt x="1075" y="1064"/>
                </a:cubicBezTo>
                <a:cubicBezTo>
                  <a:pt x="1068" y="1064"/>
                  <a:pt x="1062" y="1070"/>
                  <a:pt x="1062" y="1077"/>
                </a:cubicBezTo>
                <a:cubicBezTo>
                  <a:pt x="1062" y="1084"/>
                  <a:pt x="1068" y="1090"/>
                  <a:pt x="1075" y="1090"/>
                </a:cubicBezTo>
                <a:close/>
                <a:moveTo>
                  <a:pt x="1114" y="1090"/>
                </a:moveTo>
                <a:cubicBezTo>
                  <a:pt x="1121" y="1090"/>
                  <a:pt x="1127" y="1084"/>
                  <a:pt x="1127" y="1077"/>
                </a:cubicBezTo>
                <a:cubicBezTo>
                  <a:pt x="1127" y="1070"/>
                  <a:pt x="1121" y="1064"/>
                  <a:pt x="1114" y="1064"/>
                </a:cubicBezTo>
                <a:cubicBezTo>
                  <a:pt x="1107" y="1064"/>
                  <a:pt x="1101" y="1070"/>
                  <a:pt x="1101" y="1077"/>
                </a:cubicBezTo>
                <a:cubicBezTo>
                  <a:pt x="1101" y="1084"/>
                  <a:pt x="1107" y="1090"/>
                  <a:pt x="1114" y="1090"/>
                </a:cubicBezTo>
                <a:close/>
                <a:moveTo>
                  <a:pt x="1154" y="1090"/>
                </a:moveTo>
                <a:cubicBezTo>
                  <a:pt x="1161" y="1090"/>
                  <a:pt x="1166" y="1084"/>
                  <a:pt x="1166" y="1077"/>
                </a:cubicBezTo>
                <a:cubicBezTo>
                  <a:pt x="1166" y="1070"/>
                  <a:pt x="1161" y="1064"/>
                  <a:pt x="1154" y="1064"/>
                </a:cubicBezTo>
                <a:cubicBezTo>
                  <a:pt x="1147" y="1064"/>
                  <a:pt x="1141" y="1070"/>
                  <a:pt x="1141" y="1077"/>
                </a:cubicBezTo>
                <a:cubicBezTo>
                  <a:pt x="1141" y="1084"/>
                  <a:pt x="1147" y="1090"/>
                  <a:pt x="1154" y="1090"/>
                </a:cubicBezTo>
                <a:close/>
                <a:moveTo>
                  <a:pt x="1627" y="1064"/>
                </a:moveTo>
                <a:cubicBezTo>
                  <a:pt x="1620" y="1064"/>
                  <a:pt x="1614" y="1070"/>
                  <a:pt x="1614" y="1077"/>
                </a:cubicBezTo>
                <a:cubicBezTo>
                  <a:pt x="1614" y="1084"/>
                  <a:pt x="1620" y="1090"/>
                  <a:pt x="1627" y="1090"/>
                </a:cubicBezTo>
                <a:cubicBezTo>
                  <a:pt x="1634" y="1090"/>
                  <a:pt x="1639" y="1084"/>
                  <a:pt x="1639" y="1077"/>
                </a:cubicBezTo>
                <a:cubicBezTo>
                  <a:pt x="1639" y="1070"/>
                  <a:pt x="1634" y="1064"/>
                  <a:pt x="1627" y="1064"/>
                </a:cubicBezTo>
                <a:close/>
                <a:moveTo>
                  <a:pt x="1666" y="1064"/>
                </a:moveTo>
                <a:cubicBezTo>
                  <a:pt x="1659" y="1064"/>
                  <a:pt x="1653" y="1070"/>
                  <a:pt x="1653" y="1077"/>
                </a:cubicBezTo>
                <a:cubicBezTo>
                  <a:pt x="1653" y="1084"/>
                  <a:pt x="1659" y="1090"/>
                  <a:pt x="1666" y="1090"/>
                </a:cubicBezTo>
                <a:cubicBezTo>
                  <a:pt x="1673" y="1090"/>
                  <a:pt x="1679" y="1084"/>
                  <a:pt x="1679" y="1077"/>
                </a:cubicBezTo>
                <a:cubicBezTo>
                  <a:pt x="1679" y="1070"/>
                  <a:pt x="1673" y="1064"/>
                  <a:pt x="1666" y="1064"/>
                </a:cubicBezTo>
                <a:close/>
                <a:moveTo>
                  <a:pt x="1784" y="1064"/>
                </a:moveTo>
                <a:cubicBezTo>
                  <a:pt x="1777" y="1064"/>
                  <a:pt x="1772" y="1070"/>
                  <a:pt x="1772" y="1077"/>
                </a:cubicBezTo>
                <a:cubicBezTo>
                  <a:pt x="1772" y="1084"/>
                  <a:pt x="1777" y="1090"/>
                  <a:pt x="1784" y="1090"/>
                </a:cubicBezTo>
                <a:cubicBezTo>
                  <a:pt x="1791" y="1090"/>
                  <a:pt x="1797" y="1084"/>
                  <a:pt x="1797" y="1077"/>
                </a:cubicBezTo>
                <a:cubicBezTo>
                  <a:pt x="1797" y="1070"/>
                  <a:pt x="1791" y="1064"/>
                  <a:pt x="1784" y="1064"/>
                </a:cubicBezTo>
                <a:close/>
                <a:moveTo>
                  <a:pt x="1824" y="1090"/>
                </a:moveTo>
                <a:cubicBezTo>
                  <a:pt x="1831" y="1090"/>
                  <a:pt x="1836" y="1084"/>
                  <a:pt x="1836" y="1077"/>
                </a:cubicBezTo>
                <a:cubicBezTo>
                  <a:pt x="1836" y="1070"/>
                  <a:pt x="1831" y="1064"/>
                  <a:pt x="1824" y="1064"/>
                </a:cubicBezTo>
                <a:cubicBezTo>
                  <a:pt x="1817" y="1064"/>
                  <a:pt x="1811" y="1070"/>
                  <a:pt x="1811" y="1077"/>
                </a:cubicBezTo>
                <a:cubicBezTo>
                  <a:pt x="1811" y="1084"/>
                  <a:pt x="1817" y="1090"/>
                  <a:pt x="1824" y="1090"/>
                </a:cubicBezTo>
                <a:close/>
                <a:moveTo>
                  <a:pt x="1863" y="1090"/>
                </a:moveTo>
                <a:cubicBezTo>
                  <a:pt x="1870" y="1090"/>
                  <a:pt x="1876" y="1084"/>
                  <a:pt x="1876" y="1077"/>
                </a:cubicBezTo>
                <a:cubicBezTo>
                  <a:pt x="1876" y="1070"/>
                  <a:pt x="1870" y="1064"/>
                  <a:pt x="1863" y="1064"/>
                </a:cubicBezTo>
                <a:cubicBezTo>
                  <a:pt x="1856" y="1064"/>
                  <a:pt x="1850" y="1070"/>
                  <a:pt x="1850" y="1077"/>
                </a:cubicBezTo>
                <a:cubicBezTo>
                  <a:pt x="1850" y="1084"/>
                  <a:pt x="1856" y="1090"/>
                  <a:pt x="1863" y="1090"/>
                </a:cubicBezTo>
                <a:close/>
                <a:moveTo>
                  <a:pt x="1903" y="1090"/>
                </a:moveTo>
                <a:cubicBezTo>
                  <a:pt x="1910" y="1090"/>
                  <a:pt x="1915" y="1084"/>
                  <a:pt x="1915" y="1077"/>
                </a:cubicBezTo>
                <a:cubicBezTo>
                  <a:pt x="1915" y="1070"/>
                  <a:pt x="1910" y="1064"/>
                  <a:pt x="1903" y="1064"/>
                </a:cubicBezTo>
                <a:cubicBezTo>
                  <a:pt x="1896" y="1064"/>
                  <a:pt x="1890" y="1070"/>
                  <a:pt x="1890" y="1077"/>
                </a:cubicBezTo>
                <a:cubicBezTo>
                  <a:pt x="1890" y="1084"/>
                  <a:pt x="1896" y="1090"/>
                  <a:pt x="1903" y="1090"/>
                </a:cubicBezTo>
                <a:close/>
                <a:moveTo>
                  <a:pt x="1942" y="1090"/>
                </a:moveTo>
                <a:cubicBezTo>
                  <a:pt x="1949" y="1090"/>
                  <a:pt x="1955" y="1084"/>
                  <a:pt x="1955" y="1077"/>
                </a:cubicBezTo>
                <a:cubicBezTo>
                  <a:pt x="1955" y="1070"/>
                  <a:pt x="1949" y="1064"/>
                  <a:pt x="1942" y="1064"/>
                </a:cubicBezTo>
                <a:cubicBezTo>
                  <a:pt x="1935" y="1064"/>
                  <a:pt x="1929" y="1070"/>
                  <a:pt x="1929" y="1077"/>
                </a:cubicBezTo>
                <a:cubicBezTo>
                  <a:pt x="1929" y="1084"/>
                  <a:pt x="1935" y="1090"/>
                  <a:pt x="1942" y="1090"/>
                </a:cubicBezTo>
                <a:close/>
                <a:moveTo>
                  <a:pt x="1981" y="1090"/>
                </a:moveTo>
                <a:cubicBezTo>
                  <a:pt x="1988" y="1090"/>
                  <a:pt x="1994" y="1084"/>
                  <a:pt x="1994" y="1077"/>
                </a:cubicBezTo>
                <a:cubicBezTo>
                  <a:pt x="1994" y="1070"/>
                  <a:pt x="1988" y="1064"/>
                  <a:pt x="1981" y="1064"/>
                </a:cubicBezTo>
                <a:cubicBezTo>
                  <a:pt x="1974" y="1064"/>
                  <a:pt x="1969" y="1070"/>
                  <a:pt x="1969" y="1077"/>
                </a:cubicBezTo>
                <a:cubicBezTo>
                  <a:pt x="1969" y="1084"/>
                  <a:pt x="1974" y="1090"/>
                  <a:pt x="1981" y="1090"/>
                </a:cubicBezTo>
                <a:close/>
                <a:moveTo>
                  <a:pt x="2008" y="1077"/>
                </a:moveTo>
                <a:cubicBezTo>
                  <a:pt x="2008" y="1084"/>
                  <a:pt x="2014" y="1090"/>
                  <a:pt x="2021" y="1090"/>
                </a:cubicBezTo>
                <a:cubicBezTo>
                  <a:pt x="2028" y="1090"/>
                  <a:pt x="2034" y="1084"/>
                  <a:pt x="2034" y="1077"/>
                </a:cubicBezTo>
                <a:cubicBezTo>
                  <a:pt x="2034" y="1070"/>
                  <a:pt x="2028" y="1064"/>
                  <a:pt x="2021" y="1064"/>
                </a:cubicBezTo>
                <a:cubicBezTo>
                  <a:pt x="2014" y="1064"/>
                  <a:pt x="2008" y="1070"/>
                  <a:pt x="2008" y="1077"/>
                </a:cubicBezTo>
                <a:close/>
                <a:moveTo>
                  <a:pt x="2060" y="1090"/>
                </a:moveTo>
                <a:cubicBezTo>
                  <a:pt x="2067" y="1090"/>
                  <a:pt x="2073" y="1084"/>
                  <a:pt x="2073" y="1077"/>
                </a:cubicBezTo>
                <a:cubicBezTo>
                  <a:pt x="2073" y="1070"/>
                  <a:pt x="2067" y="1064"/>
                  <a:pt x="2060" y="1064"/>
                </a:cubicBezTo>
                <a:cubicBezTo>
                  <a:pt x="2053" y="1064"/>
                  <a:pt x="2048" y="1070"/>
                  <a:pt x="2048" y="1077"/>
                </a:cubicBezTo>
                <a:cubicBezTo>
                  <a:pt x="2048" y="1084"/>
                  <a:pt x="2053" y="1090"/>
                  <a:pt x="2060" y="1090"/>
                </a:cubicBezTo>
                <a:close/>
                <a:moveTo>
                  <a:pt x="2100" y="1090"/>
                </a:moveTo>
                <a:cubicBezTo>
                  <a:pt x="2107" y="1090"/>
                  <a:pt x="2112" y="1084"/>
                  <a:pt x="2112" y="1077"/>
                </a:cubicBezTo>
                <a:cubicBezTo>
                  <a:pt x="2112" y="1070"/>
                  <a:pt x="2107" y="1064"/>
                  <a:pt x="2100" y="1064"/>
                </a:cubicBezTo>
                <a:cubicBezTo>
                  <a:pt x="2093" y="1064"/>
                  <a:pt x="2087" y="1070"/>
                  <a:pt x="2087" y="1077"/>
                </a:cubicBezTo>
                <a:cubicBezTo>
                  <a:pt x="2087" y="1084"/>
                  <a:pt x="2093" y="1090"/>
                  <a:pt x="2100" y="1090"/>
                </a:cubicBezTo>
                <a:close/>
                <a:moveTo>
                  <a:pt x="2139" y="1090"/>
                </a:moveTo>
                <a:cubicBezTo>
                  <a:pt x="2146" y="1090"/>
                  <a:pt x="2152" y="1084"/>
                  <a:pt x="2152" y="1077"/>
                </a:cubicBezTo>
                <a:cubicBezTo>
                  <a:pt x="2152" y="1070"/>
                  <a:pt x="2146" y="1064"/>
                  <a:pt x="2139" y="1064"/>
                </a:cubicBezTo>
                <a:cubicBezTo>
                  <a:pt x="2132" y="1064"/>
                  <a:pt x="2126" y="1070"/>
                  <a:pt x="2126" y="1077"/>
                </a:cubicBezTo>
                <a:cubicBezTo>
                  <a:pt x="2126" y="1084"/>
                  <a:pt x="2132" y="1090"/>
                  <a:pt x="2139" y="1090"/>
                </a:cubicBezTo>
                <a:close/>
                <a:moveTo>
                  <a:pt x="2179" y="1064"/>
                </a:moveTo>
                <a:cubicBezTo>
                  <a:pt x="2172" y="1064"/>
                  <a:pt x="2166" y="1070"/>
                  <a:pt x="2166" y="1077"/>
                </a:cubicBezTo>
                <a:cubicBezTo>
                  <a:pt x="2166" y="1084"/>
                  <a:pt x="2172" y="1090"/>
                  <a:pt x="2179" y="1090"/>
                </a:cubicBezTo>
                <a:cubicBezTo>
                  <a:pt x="2186" y="1090"/>
                  <a:pt x="2191" y="1084"/>
                  <a:pt x="2191" y="1077"/>
                </a:cubicBezTo>
                <a:cubicBezTo>
                  <a:pt x="2191" y="1070"/>
                  <a:pt x="2186" y="1064"/>
                  <a:pt x="2179" y="1064"/>
                </a:cubicBezTo>
                <a:close/>
                <a:moveTo>
                  <a:pt x="2730" y="1064"/>
                </a:moveTo>
                <a:cubicBezTo>
                  <a:pt x="2723" y="1064"/>
                  <a:pt x="2718" y="1070"/>
                  <a:pt x="2718" y="1077"/>
                </a:cubicBezTo>
                <a:cubicBezTo>
                  <a:pt x="2718" y="1084"/>
                  <a:pt x="2723" y="1090"/>
                  <a:pt x="2730" y="1090"/>
                </a:cubicBezTo>
                <a:cubicBezTo>
                  <a:pt x="2738" y="1090"/>
                  <a:pt x="2743" y="1084"/>
                  <a:pt x="2743" y="1077"/>
                </a:cubicBezTo>
                <a:cubicBezTo>
                  <a:pt x="2743" y="1070"/>
                  <a:pt x="2738" y="1064"/>
                  <a:pt x="2730" y="1064"/>
                </a:cubicBezTo>
                <a:close/>
                <a:moveTo>
                  <a:pt x="2888" y="1090"/>
                </a:moveTo>
                <a:cubicBezTo>
                  <a:pt x="2895" y="1090"/>
                  <a:pt x="2901" y="1084"/>
                  <a:pt x="2901" y="1077"/>
                </a:cubicBezTo>
                <a:cubicBezTo>
                  <a:pt x="2901" y="1070"/>
                  <a:pt x="2895" y="1064"/>
                  <a:pt x="2888" y="1064"/>
                </a:cubicBezTo>
                <a:cubicBezTo>
                  <a:pt x="2881" y="1064"/>
                  <a:pt x="2875" y="1070"/>
                  <a:pt x="2875" y="1077"/>
                </a:cubicBezTo>
                <a:cubicBezTo>
                  <a:pt x="2875" y="1084"/>
                  <a:pt x="2881" y="1090"/>
                  <a:pt x="2888" y="1090"/>
                </a:cubicBezTo>
                <a:close/>
                <a:moveTo>
                  <a:pt x="917" y="1129"/>
                </a:moveTo>
                <a:cubicBezTo>
                  <a:pt x="924" y="1129"/>
                  <a:pt x="930" y="1124"/>
                  <a:pt x="930" y="1117"/>
                </a:cubicBezTo>
                <a:cubicBezTo>
                  <a:pt x="930" y="1110"/>
                  <a:pt x="924" y="1104"/>
                  <a:pt x="917" y="1104"/>
                </a:cubicBezTo>
                <a:cubicBezTo>
                  <a:pt x="910" y="1104"/>
                  <a:pt x="904" y="1110"/>
                  <a:pt x="904" y="1117"/>
                </a:cubicBezTo>
                <a:cubicBezTo>
                  <a:pt x="904" y="1124"/>
                  <a:pt x="910" y="1129"/>
                  <a:pt x="917" y="1129"/>
                </a:cubicBezTo>
                <a:close/>
                <a:moveTo>
                  <a:pt x="956" y="1129"/>
                </a:moveTo>
                <a:cubicBezTo>
                  <a:pt x="963" y="1129"/>
                  <a:pt x="969" y="1124"/>
                  <a:pt x="969" y="1117"/>
                </a:cubicBezTo>
                <a:cubicBezTo>
                  <a:pt x="969" y="1110"/>
                  <a:pt x="963" y="1104"/>
                  <a:pt x="956" y="1104"/>
                </a:cubicBezTo>
                <a:cubicBezTo>
                  <a:pt x="949" y="1104"/>
                  <a:pt x="944" y="1110"/>
                  <a:pt x="944" y="1117"/>
                </a:cubicBezTo>
                <a:cubicBezTo>
                  <a:pt x="944" y="1124"/>
                  <a:pt x="949" y="1129"/>
                  <a:pt x="956" y="1129"/>
                </a:cubicBezTo>
                <a:close/>
                <a:moveTo>
                  <a:pt x="996" y="1129"/>
                </a:moveTo>
                <a:cubicBezTo>
                  <a:pt x="1003" y="1129"/>
                  <a:pt x="1009" y="1124"/>
                  <a:pt x="1009" y="1117"/>
                </a:cubicBezTo>
                <a:cubicBezTo>
                  <a:pt x="1009" y="1110"/>
                  <a:pt x="1003" y="1104"/>
                  <a:pt x="996" y="1104"/>
                </a:cubicBezTo>
                <a:cubicBezTo>
                  <a:pt x="989" y="1104"/>
                  <a:pt x="983" y="1110"/>
                  <a:pt x="983" y="1117"/>
                </a:cubicBezTo>
                <a:cubicBezTo>
                  <a:pt x="983" y="1124"/>
                  <a:pt x="989" y="1129"/>
                  <a:pt x="996" y="1129"/>
                </a:cubicBezTo>
                <a:close/>
                <a:moveTo>
                  <a:pt x="1035" y="1129"/>
                </a:moveTo>
                <a:cubicBezTo>
                  <a:pt x="1042" y="1129"/>
                  <a:pt x="1048" y="1124"/>
                  <a:pt x="1048" y="1117"/>
                </a:cubicBezTo>
                <a:cubicBezTo>
                  <a:pt x="1048" y="1110"/>
                  <a:pt x="1042" y="1104"/>
                  <a:pt x="1035" y="1104"/>
                </a:cubicBezTo>
                <a:cubicBezTo>
                  <a:pt x="1028" y="1104"/>
                  <a:pt x="1023" y="1110"/>
                  <a:pt x="1023" y="1117"/>
                </a:cubicBezTo>
                <a:cubicBezTo>
                  <a:pt x="1023" y="1124"/>
                  <a:pt x="1028" y="1129"/>
                  <a:pt x="1035" y="1129"/>
                </a:cubicBezTo>
                <a:close/>
                <a:moveTo>
                  <a:pt x="1075" y="1129"/>
                </a:moveTo>
                <a:cubicBezTo>
                  <a:pt x="1082" y="1129"/>
                  <a:pt x="1087" y="1124"/>
                  <a:pt x="1087" y="1117"/>
                </a:cubicBezTo>
                <a:cubicBezTo>
                  <a:pt x="1087" y="1110"/>
                  <a:pt x="1082" y="1104"/>
                  <a:pt x="1075" y="1104"/>
                </a:cubicBezTo>
                <a:cubicBezTo>
                  <a:pt x="1068" y="1104"/>
                  <a:pt x="1062" y="1110"/>
                  <a:pt x="1062" y="1117"/>
                </a:cubicBezTo>
                <a:cubicBezTo>
                  <a:pt x="1062" y="1124"/>
                  <a:pt x="1068" y="1129"/>
                  <a:pt x="1075" y="1129"/>
                </a:cubicBezTo>
                <a:close/>
                <a:moveTo>
                  <a:pt x="1114" y="1129"/>
                </a:moveTo>
                <a:cubicBezTo>
                  <a:pt x="1121" y="1129"/>
                  <a:pt x="1127" y="1124"/>
                  <a:pt x="1127" y="1117"/>
                </a:cubicBezTo>
                <a:cubicBezTo>
                  <a:pt x="1127" y="1110"/>
                  <a:pt x="1121" y="1104"/>
                  <a:pt x="1114" y="1104"/>
                </a:cubicBezTo>
                <a:cubicBezTo>
                  <a:pt x="1107" y="1104"/>
                  <a:pt x="1101" y="1110"/>
                  <a:pt x="1101" y="1117"/>
                </a:cubicBezTo>
                <a:cubicBezTo>
                  <a:pt x="1101" y="1124"/>
                  <a:pt x="1107" y="1129"/>
                  <a:pt x="1114" y="1129"/>
                </a:cubicBezTo>
                <a:close/>
                <a:moveTo>
                  <a:pt x="1154" y="1129"/>
                </a:moveTo>
                <a:cubicBezTo>
                  <a:pt x="1161" y="1129"/>
                  <a:pt x="1166" y="1124"/>
                  <a:pt x="1166" y="1117"/>
                </a:cubicBezTo>
                <a:cubicBezTo>
                  <a:pt x="1166" y="1110"/>
                  <a:pt x="1161" y="1104"/>
                  <a:pt x="1154" y="1104"/>
                </a:cubicBezTo>
                <a:cubicBezTo>
                  <a:pt x="1146" y="1104"/>
                  <a:pt x="1141" y="1110"/>
                  <a:pt x="1141" y="1117"/>
                </a:cubicBezTo>
                <a:cubicBezTo>
                  <a:pt x="1141" y="1124"/>
                  <a:pt x="1146" y="1129"/>
                  <a:pt x="1154" y="1129"/>
                </a:cubicBezTo>
                <a:close/>
                <a:moveTo>
                  <a:pt x="1824" y="1104"/>
                </a:moveTo>
                <a:cubicBezTo>
                  <a:pt x="1817" y="1104"/>
                  <a:pt x="1811" y="1110"/>
                  <a:pt x="1811" y="1117"/>
                </a:cubicBezTo>
                <a:cubicBezTo>
                  <a:pt x="1811" y="1124"/>
                  <a:pt x="1817" y="1129"/>
                  <a:pt x="1824" y="1129"/>
                </a:cubicBezTo>
                <a:cubicBezTo>
                  <a:pt x="1831" y="1129"/>
                  <a:pt x="1836" y="1124"/>
                  <a:pt x="1836" y="1117"/>
                </a:cubicBezTo>
                <a:cubicBezTo>
                  <a:pt x="1836" y="1110"/>
                  <a:pt x="1831" y="1104"/>
                  <a:pt x="1824" y="1104"/>
                </a:cubicBezTo>
                <a:close/>
                <a:moveTo>
                  <a:pt x="1863" y="1104"/>
                </a:moveTo>
                <a:cubicBezTo>
                  <a:pt x="1856" y="1104"/>
                  <a:pt x="1850" y="1110"/>
                  <a:pt x="1850" y="1117"/>
                </a:cubicBezTo>
                <a:cubicBezTo>
                  <a:pt x="1850" y="1124"/>
                  <a:pt x="1856" y="1129"/>
                  <a:pt x="1863" y="1129"/>
                </a:cubicBezTo>
                <a:cubicBezTo>
                  <a:pt x="1870" y="1129"/>
                  <a:pt x="1876" y="1124"/>
                  <a:pt x="1876" y="1117"/>
                </a:cubicBezTo>
                <a:cubicBezTo>
                  <a:pt x="1876" y="1110"/>
                  <a:pt x="1870" y="1104"/>
                  <a:pt x="1863" y="1104"/>
                </a:cubicBezTo>
                <a:close/>
                <a:moveTo>
                  <a:pt x="1903" y="1104"/>
                </a:moveTo>
                <a:cubicBezTo>
                  <a:pt x="1896" y="1104"/>
                  <a:pt x="1890" y="1110"/>
                  <a:pt x="1890" y="1117"/>
                </a:cubicBezTo>
                <a:cubicBezTo>
                  <a:pt x="1890" y="1124"/>
                  <a:pt x="1896" y="1129"/>
                  <a:pt x="1903" y="1129"/>
                </a:cubicBezTo>
                <a:cubicBezTo>
                  <a:pt x="1910" y="1129"/>
                  <a:pt x="1915" y="1124"/>
                  <a:pt x="1915" y="1117"/>
                </a:cubicBezTo>
                <a:cubicBezTo>
                  <a:pt x="1915" y="1110"/>
                  <a:pt x="1910" y="1104"/>
                  <a:pt x="1903" y="1104"/>
                </a:cubicBezTo>
                <a:close/>
                <a:moveTo>
                  <a:pt x="1942" y="1129"/>
                </a:moveTo>
                <a:cubicBezTo>
                  <a:pt x="1949" y="1129"/>
                  <a:pt x="1955" y="1124"/>
                  <a:pt x="1955" y="1117"/>
                </a:cubicBezTo>
                <a:cubicBezTo>
                  <a:pt x="1955" y="1110"/>
                  <a:pt x="1949" y="1104"/>
                  <a:pt x="1942" y="1104"/>
                </a:cubicBezTo>
                <a:cubicBezTo>
                  <a:pt x="1935" y="1104"/>
                  <a:pt x="1929" y="1110"/>
                  <a:pt x="1929" y="1117"/>
                </a:cubicBezTo>
                <a:cubicBezTo>
                  <a:pt x="1929" y="1124"/>
                  <a:pt x="1935" y="1129"/>
                  <a:pt x="1942" y="1129"/>
                </a:cubicBezTo>
                <a:close/>
                <a:moveTo>
                  <a:pt x="1981" y="1104"/>
                </a:moveTo>
                <a:cubicBezTo>
                  <a:pt x="1974" y="1104"/>
                  <a:pt x="1969" y="1110"/>
                  <a:pt x="1969" y="1117"/>
                </a:cubicBezTo>
                <a:cubicBezTo>
                  <a:pt x="1969" y="1124"/>
                  <a:pt x="1974" y="1129"/>
                  <a:pt x="1981" y="1129"/>
                </a:cubicBezTo>
                <a:cubicBezTo>
                  <a:pt x="1988" y="1129"/>
                  <a:pt x="1994" y="1124"/>
                  <a:pt x="1994" y="1117"/>
                </a:cubicBezTo>
                <a:cubicBezTo>
                  <a:pt x="1994" y="1110"/>
                  <a:pt x="1988" y="1104"/>
                  <a:pt x="1981" y="1104"/>
                </a:cubicBezTo>
                <a:close/>
                <a:moveTo>
                  <a:pt x="2021" y="1129"/>
                </a:moveTo>
                <a:cubicBezTo>
                  <a:pt x="2028" y="1129"/>
                  <a:pt x="2034" y="1124"/>
                  <a:pt x="2034" y="1117"/>
                </a:cubicBezTo>
                <a:cubicBezTo>
                  <a:pt x="2034" y="1110"/>
                  <a:pt x="2028" y="1104"/>
                  <a:pt x="2021" y="1104"/>
                </a:cubicBezTo>
                <a:cubicBezTo>
                  <a:pt x="2014" y="1104"/>
                  <a:pt x="2008" y="1110"/>
                  <a:pt x="2008" y="1117"/>
                </a:cubicBezTo>
                <a:cubicBezTo>
                  <a:pt x="2008" y="1124"/>
                  <a:pt x="2014" y="1129"/>
                  <a:pt x="2021" y="1129"/>
                </a:cubicBezTo>
                <a:close/>
                <a:moveTo>
                  <a:pt x="2060" y="1129"/>
                </a:moveTo>
                <a:cubicBezTo>
                  <a:pt x="2067" y="1129"/>
                  <a:pt x="2073" y="1124"/>
                  <a:pt x="2073" y="1117"/>
                </a:cubicBezTo>
                <a:cubicBezTo>
                  <a:pt x="2073" y="1110"/>
                  <a:pt x="2067" y="1104"/>
                  <a:pt x="2060" y="1104"/>
                </a:cubicBezTo>
                <a:cubicBezTo>
                  <a:pt x="2053" y="1104"/>
                  <a:pt x="2048" y="1110"/>
                  <a:pt x="2048" y="1117"/>
                </a:cubicBezTo>
                <a:cubicBezTo>
                  <a:pt x="2048" y="1124"/>
                  <a:pt x="2053" y="1129"/>
                  <a:pt x="2060" y="1129"/>
                </a:cubicBezTo>
                <a:close/>
                <a:moveTo>
                  <a:pt x="2100" y="1129"/>
                </a:moveTo>
                <a:cubicBezTo>
                  <a:pt x="2107" y="1129"/>
                  <a:pt x="2112" y="1124"/>
                  <a:pt x="2112" y="1117"/>
                </a:cubicBezTo>
                <a:cubicBezTo>
                  <a:pt x="2112" y="1110"/>
                  <a:pt x="2107" y="1104"/>
                  <a:pt x="2100" y="1104"/>
                </a:cubicBezTo>
                <a:cubicBezTo>
                  <a:pt x="2093" y="1104"/>
                  <a:pt x="2087" y="1110"/>
                  <a:pt x="2087" y="1117"/>
                </a:cubicBezTo>
                <a:cubicBezTo>
                  <a:pt x="2087" y="1124"/>
                  <a:pt x="2093" y="1129"/>
                  <a:pt x="2100" y="1129"/>
                </a:cubicBezTo>
                <a:close/>
                <a:moveTo>
                  <a:pt x="2139" y="1129"/>
                </a:moveTo>
                <a:cubicBezTo>
                  <a:pt x="2146" y="1129"/>
                  <a:pt x="2152" y="1124"/>
                  <a:pt x="2152" y="1117"/>
                </a:cubicBezTo>
                <a:cubicBezTo>
                  <a:pt x="2152" y="1110"/>
                  <a:pt x="2146" y="1104"/>
                  <a:pt x="2139" y="1104"/>
                </a:cubicBezTo>
                <a:cubicBezTo>
                  <a:pt x="2132" y="1104"/>
                  <a:pt x="2126" y="1110"/>
                  <a:pt x="2126" y="1117"/>
                </a:cubicBezTo>
                <a:cubicBezTo>
                  <a:pt x="2126" y="1124"/>
                  <a:pt x="2132" y="1129"/>
                  <a:pt x="2139" y="1129"/>
                </a:cubicBezTo>
                <a:close/>
                <a:moveTo>
                  <a:pt x="2730" y="1104"/>
                </a:moveTo>
                <a:cubicBezTo>
                  <a:pt x="2723" y="1104"/>
                  <a:pt x="2718" y="1110"/>
                  <a:pt x="2718" y="1117"/>
                </a:cubicBezTo>
                <a:cubicBezTo>
                  <a:pt x="2718" y="1124"/>
                  <a:pt x="2723" y="1129"/>
                  <a:pt x="2730" y="1129"/>
                </a:cubicBezTo>
                <a:cubicBezTo>
                  <a:pt x="2738" y="1129"/>
                  <a:pt x="2743" y="1124"/>
                  <a:pt x="2743" y="1117"/>
                </a:cubicBezTo>
                <a:cubicBezTo>
                  <a:pt x="2743" y="1110"/>
                  <a:pt x="2738" y="1104"/>
                  <a:pt x="2730" y="1104"/>
                </a:cubicBezTo>
                <a:close/>
                <a:moveTo>
                  <a:pt x="2809" y="1104"/>
                </a:moveTo>
                <a:cubicBezTo>
                  <a:pt x="2802" y="1104"/>
                  <a:pt x="2797" y="1110"/>
                  <a:pt x="2797" y="1117"/>
                </a:cubicBezTo>
                <a:cubicBezTo>
                  <a:pt x="2797" y="1124"/>
                  <a:pt x="2802" y="1129"/>
                  <a:pt x="2809" y="1129"/>
                </a:cubicBezTo>
                <a:cubicBezTo>
                  <a:pt x="2816" y="1129"/>
                  <a:pt x="2822" y="1124"/>
                  <a:pt x="2822" y="1117"/>
                </a:cubicBezTo>
                <a:cubicBezTo>
                  <a:pt x="2822" y="1110"/>
                  <a:pt x="2816" y="1104"/>
                  <a:pt x="2809" y="1104"/>
                </a:cubicBezTo>
                <a:close/>
                <a:moveTo>
                  <a:pt x="2849" y="1104"/>
                </a:moveTo>
                <a:cubicBezTo>
                  <a:pt x="2842" y="1104"/>
                  <a:pt x="2836" y="1110"/>
                  <a:pt x="2836" y="1117"/>
                </a:cubicBezTo>
                <a:cubicBezTo>
                  <a:pt x="2836" y="1124"/>
                  <a:pt x="2842" y="1129"/>
                  <a:pt x="2849" y="1129"/>
                </a:cubicBezTo>
                <a:cubicBezTo>
                  <a:pt x="2856" y="1129"/>
                  <a:pt x="2862" y="1124"/>
                  <a:pt x="2862" y="1117"/>
                </a:cubicBezTo>
                <a:cubicBezTo>
                  <a:pt x="2862" y="1110"/>
                  <a:pt x="2856" y="1104"/>
                  <a:pt x="2849" y="1104"/>
                </a:cubicBezTo>
                <a:close/>
                <a:moveTo>
                  <a:pt x="2888" y="1129"/>
                </a:moveTo>
                <a:cubicBezTo>
                  <a:pt x="2895" y="1129"/>
                  <a:pt x="2901" y="1124"/>
                  <a:pt x="2901" y="1117"/>
                </a:cubicBezTo>
                <a:cubicBezTo>
                  <a:pt x="2901" y="1110"/>
                  <a:pt x="2895" y="1104"/>
                  <a:pt x="2888" y="1104"/>
                </a:cubicBezTo>
                <a:cubicBezTo>
                  <a:pt x="2881" y="1104"/>
                  <a:pt x="2875" y="1110"/>
                  <a:pt x="2875" y="1117"/>
                </a:cubicBezTo>
                <a:cubicBezTo>
                  <a:pt x="2875" y="1124"/>
                  <a:pt x="2881" y="1129"/>
                  <a:pt x="2888" y="1129"/>
                </a:cubicBezTo>
                <a:close/>
                <a:moveTo>
                  <a:pt x="2919" y="1117"/>
                </a:moveTo>
                <a:cubicBezTo>
                  <a:pt x="2919" y="1121"/>
                  <a:pt x="2923" y="1125"/>
                  <a:pt x="2928" y="1125"/>
                </a:cubicBezTo>
                <a:cubicBezTo>
                  <a:pt x="2932" y="1125"/>
                  <a:pt x="2936" y="1121"/>
                  <a:pt x="2936" y="1117"/>
                </a:cubicBezTo>
                <a:cubicBezTo>
                  <a:pt x="2936" y="1112"/>
                  <a:pt x="2932" y="1108"/>
                  <a:pt x="2928" y="1108"/>
                </a:cubicBezTo>
                <a:cubicBezTo>
                  <a:pt x="2923" y="1108"/>
                  <a:pt x="2919" y="1112"/>
                  <a:pt x="2919" y="1117"/>
                </a:cubicBezTo>
                <a:close/>
                <a:moveTo>
                  <a:pt x="882" y="1156"/>
                </a:moveTo>
                <a:cubicBezTo>
                  <a:pt x="882" y="1154"/>
                  <a:pt x="880" y="1152"/>
                  <a:pt x="878" y="1152"/>
                </a:cubicBezTo>
                <a:cubicBezTo>
                  <a:pt x="875" y="1152"/>
                  <a:pt x="873" y="1154"/>
                  <a:pt x="873" y="1156"/>
                </a:cubicBezTo>
                <a:cubicBezTo>
                  <a:pt x="873" y="1158"/>
                  <a:pt x="875" y="1160"/>
                  <a:pt x="878" y="1160"/>
                </a:cubicBezTo>
                <a:cubicBezTo>
                  <a:pt x="880" y="1160"/>
                  <a:pt x="882" y="1158"/>
                  <a:pt x="882" y="1156"/>
                </a:cubicBezTo>
                <a:close/>
                <a:moveTo>
                  <a:pt x="917" y="1169"/>
                </a:moveTo>
                <a:cubicBezTo>
                  <a:pt x="924" y="1169"/>
                  <a:pt x="930" y="1163"/>
                  <a:pt x="930" y="1156"/>
                </a:cubicBezTo>
                <a:cubicBezTo>
                  <a:pt x="930" y="1149"/>
                  <a:pt x="924" y="1143"/>
                  <a:pt x="917" y="1143"/>
                </a:cubicBezTo>
                <a:cubicBezTo>
                  <a:pt x="910" y="1143"/>
                  <a:pt x="904" y="1149"/>
                  <a:pt x="904" y="1156"/>
                </a:cubicBezTo>
                <a:cubicBezTo>
                  <a:pt x="904" y="1163"/>
                  <a:pt x="910" y="1169"/>
                  <a:pt x="917" y="1169"/>
                </a:cubicBezTo>
                <a:close/>
                <a:moveTo>
                  <a:pt x="956" y="1169"/>
                </a:moveTo>
                <a:cubicBezTo>
                  <a:pt x="963" y="1169"/>
                  <a:pt x="969" y="1163"/>
                  <a:pt x="969" y="1156"/>
                </a:cubicBezTo>
                <a:cubicBezTo>
                  <a:pt x="969" y="1149"/>
                  <a:pt x="963" y="1143"/>
                  <a:pt x="956" y="1143"/>
                </a:cubicBezTo>
                <a:cubicBezTo>
                  <a:pt x="949" y="1143"/>
                  <a:pt x="944" y="1149"/>
                  <a:pt x="944" y="1156"/>
                </a:cubicBezTo>
                <a:cubicBezTo>
                  <a:pt x="944" y="1163"/>
                  <a:pt x="949" y="1169"/>
                  <a:pt x="956" y="1169"/>
                </a:cubicBezTo>
                <a:close/>
                <a:moveTo>
                  <a:pt x="996" y="1169"/>
                </a:moveTo>
                <a:cubicBezTo>
                  <a:pt x="1003" y="1169"/>
                  <a:pt x="1009" y="1163"/>
                  <a:pt x="1009" y="1156"/>
                </a:cubicBezTo>
                <a:cubicBezTo>
                  <a:pt x="1009" y="1149"/>
                  <a:pt x="1003" y="1143"/>
                  <a:pt x="996" y="1143"/>
                </a:cubicBezTo>
                <a:cubicBezTo>
                  <a:pt x="989" y="1143"/>
                  <a:pt x="983" y="1149"/>
                  <a:pt x="983" y="1156"/>
                </a:cubicBezTo>
                <a:cubicBezTo>
                  <a:pt x="983" y="1163"/>
                  <a:pt x="989" y="1169"/>
                  <a:pt x="996" y="1169"/>
                </a:cubicBezTo>
                <a:close/>
                <a:moveTo>
                  <a:pt x="1035" y="1169"/>
                </a:moveTo>
                <a:cubicBezTo>
                  <a:pt x="1042" y="1169"/>
                  <a:pt x="1048" y="1163"/>
                  <a:pt x="1048" y="1156"/>
                </a:cubicBezTo>
                <a:cubicBezTo>
                  <a:pt x="1048" y="1149"/>
                  <a:pt x="1042" y="1143"/>
                  <a:pt x="1035" y="1143"/>
                </a:cubicBezTo>
                <a:cubicBezTo>
                  <a:pt x="1028" y="1143"/>
                  <a:pt x="1023" y="1149"/>
                  <a:pt x="1023" y="1156"/>
                </a:cubicBezTo>
                <a:cubicBezTo>
                  <a:pt x="1023" y="1163"/>
                  <a:pt x="1028" y="1169"/>
                  <a:pt x="1035" y="1169"/>
                </a:cubicBezTo>
                <a:close/>
                <a:moveTo>
                  <a:pt x="1075" y="1169"/>
                </a:moveTo>
                <a:cubicBezTo>
                  <a:pt x="1082" y="1169"/>
                  <a:pt x="1087" y="1163"/>
                  <a:pt x="1087" y="1156"/>
                </a:cubicBezTo>
                <a:cubicBezTo>
                  <a:pt x="1087" y="1149"/>
                  <a:pt x="1082" y="1143"/>
                  <a:pt x="1075" y="1143"/>
                </a:cubicBezTo>
                <a:cubicBezTo>
                  <a:pt x="1068" y="1143"/>
                  <a:pt x="1062" y="1149"/>
                  <a:pt x="1062" y="1156"/>
                </a:cubicBezTo>
                <a:cubicBezTo>
                  <a:pt x="1062" y="1163"/>
                  <a:pt x="1068" y="1169"/>
                  <a:pt x="1075" y="1169"/>
                </a:cubicBezTo>
                <a:close/>
                <a:moveTo>
                  <a:pt x="1114" y="1169"/>
                </a:moveTo>
                <a:cubicBezTo>
                  <a:pt x="1121" y="1169"/>
                  <a:pt x="1127" y="1163"/>
                  <a:pt x="1127" y="1156"/>
                </a:cubicBezTo>
                <a:cubicBezTo>
                  <a:pt x="1127" y="1149"/>
                  <a:pt x="1121" y="1143"/>
                  <a:pt x="1114" y="1143"/>
                </a:cubicBezTo>
                <a:cubicBezTo>
                  <a:pt x="1107" y="1143"/>
                  <a:pt x="1101" y="1149"/>
                  <a:pt x="1101" y="1156"/>
                </a:cubicBezTo>
                <a:cubicBezTo>
                  <a:pt x="1101" y="1163"/>
                  <a:pt x="1107" y="1169"/>
                  <a:pt x="1114" y="1169"/>
                </a:cubicBezTo>
                <a:close/>
                <a:moveTo>
                  <a:pt x="1154" y="1169"/>
                </a:moveTo>
                <a:cubicBezTo>
                  <a:pt x="1161" y="1169"/>
                  <a:pt x="1166" y="1163"/>
                  <a:pt x="1166" y="1156"/>
                </a:cubicBezTo>
                <a:cubicBezTo>
                  <a:pt x="1166" y="1149"/>
                  <a:pt x="1161" y="1143"/>
                  <a:pt x="1154" y="1143"/>
                </a:cubicBezTo>
                <a:cubicBezTo>
                  <a:pt x="1146" y="1143"/>
                  <a:pt x="1141" y="1149"/>
                  <a:pt x="1141" y="1156"/>
                </a:cubicBezTo>
                <a:cubicBezTo>
                  <a:pt x="1141" y="1163"/>
                  <a:pt x="1146" y="1169"/>
                  <a:pt x="1154" y="1169"/>
                </a:cubicBezTo>
                <a:close/>
                <a:moveTo>
                  <a:pt x="1193" y="1169"/>
                </a:moveTo>
                <a:cubicBezTo>
                  <a:pt x="1200" y="1169"/>
                  <a:pt x="1206" y="1163"/>
                  <a:pt x="1206" y="1156"/>
                </a:cubicBezTo>
                <a:cubicBezTo>
                  <a:pt x="1206" y="1149"/>
                  <a:pt x="1200" y="1143"/>
                  <a:pt x="1193" y="1143"/>
                </a:cubicBezTo>
                <a:cubicBezTo>
                  <a:pt x="1186" y="1143"/>
                  <a:pt x="1180" y="1149"/>
                  <a:pt x="1180" y="1156"/>
                </a:cubicBezTo>
                <a:cubicBezTo>
                  <a:pt x="1180" y="1163"/>
                  <a:pt x="1186" y="1169"/>
                  <a:pt x="1193" y="1169"/>
                </a:cubicBezTo>
                <a:close/>
                <a:moveTo>
                  <a:pt x="1232" y="1169"/>
                </a:moveTo>
                <a:cubicBezTo>
                  <a:pt x="1239" y="1169"/>
                  <a:pt x="1245" y="1163"/>
                  <a:pt x="1245" y="1156"/>
                </a:cubicBezTo>
                <a:cubicBezTo>
                  <a:pt x="1245" y="1149"/>
                  <a:pt x="1239" y="1143"/>
                  <a:pt x="1232" y="1143"/>
                </a:cubicBezTo>
                <a:cubicBezTo>
                  <a:pt x="1225" y="1143"/>
                  <a:pt x="1220" y="1149"/>
                  <a:pt x="1220" y="1156"/>
                </a:cubicBezTo>
                <a:cubicBezTo>
                  <a:pt x="1220" y="1163"/>
                  <a:pt x="1225" y="1169"/>
                  <a:pt x="1232" y="1169"/>
                </a:cubicBezTo>
                <a:close/>
                <a:moveTo>
                  <a:pt x="1824" y="1169"/>
                </a:moveTo>
                <a:cubicBezTo>
                  <a:pt x="1831" y="1169"/>
                  <a:pt x="1836" y="1163"/>
                  <a:pt x="1836" y="1156"/>
                </a:cubicBezTo>
                <a:cubicBezTo>
                  <a:pt x="1836" y="1149"/>
                  <a:pt x="1831" y="1143"/>
                  <a:pt x="1824" y="1143"/>
                </a:cubicBezTo>
                <a:cubicBezTo>
                  <a:pt x="1817" y="1143"/>
                  <a:pt x="1811" y="1149"/>
                  <a:pt x="1811" y="1156"/>
                </a:cubicBezTo>
                <a:cubicBezTo>
                  <a:pt x="1811" y="1163"/>
                  <a:pt x="1817" y="1169"/>
                  <a:pt x="1824" y="1169"/>
                </a:cubicBezTo>
                <a:close/>
                <a:moveTo>
                  <a:pt x="1863" y="1169"/>
                </a:moveTo>
                <a:cubicBezTo>
                  <a:pt x="1870" y="1169"/>
                  <a:pt x="1876" y="1163"/>
                  <a:pt x="1876" y="1156"/>
                </a:cubicBezTo>
                <a:cubicBezTo>
                  <a:pt x="1876" y="1149"/>
                  <a:pt x="1870" y="1143"/>
                  <a:pt x="1863" y="1143"/>
                </a:cubicBezTo>
                <a:cubicBezTo>
                  <a:pt x="1856" y="1143"/>
                  <a:pt x="1850" y="1149"/>
                  <a:pt x="1850" y="1156"/>
                </a:cubicBezTo>
                <a:cubicBezTo>
                  <a:pt x="1850" y="1163"/>
                  <a:pt x="1856" y="1169"/>
                  <a:pt x="1863" y="1169"/>
                </a:cubicBezTo>
                <a:close/>
                <a:moveTo>
                  <a:pt x="1903" y="1169"/>
                </a:moveTo>
                <a:cubicBezTo>
                  <a:pt x="1910" y="1169"/>
                  <a:pt x="1915" y="1163"/>
                  <a:pt x="1915" y="1156"/>
                </a:cubicBezTo>
                <a:cubicBezTo>
                  <a:pt x="1915" y="1149"/>
                  <a:pt x="1910" y="1143"/>
                  <a:pt x="1903" y="1143"/>
                </a:cubicBezTo>
                <a:cubicBezTo>
                  <a:pt x="1896" y="1143"/>
                  <a:pt x="1890" y="1149"/>
                  <a:pt x="1890" y="1156"/>
                </a:cubicBezTo>
                <a:cubicBezTo>
                  <a:pt x="1890" y="1163"/>
                  <a:pt x="1896" y="1169"/>
                  <a:pt x="1903" y="1169"/>
                </a:cubicBezTo>
                <a:close/>
                <a:moveTo>
                  <a:pt x="1942" y="1169"/>
                </a:moveTo>
                <a:cubicBezTo>
                  <a:pt x="1949" y="1169"/>
                  <a:pt x="1955" y="1163"/>
                  <a:pt x="1955" y="1156"/>
                </a:cubicBezTo>
                <a:cubicBezTo>
                  <a:pt x="1955" y="1149"/>
                  <a:pt x="1949" y="1143"/>
                  <a:pt x="1942" y="1143"/>
                </a:cubicBezTo>
                <a:cubicBezTo>
                  <a:pt x="1935" y="1143"/>
                  <a:pt x="1929" y="1149"/>
                  <a:pt x="1929" y="1156"/>
                </a:cubicBezTo>
                <a:cubicBezTo>
                  <a:pt x="1929" y="1163"/>
                  <a:pt x="1935" y="1169"/>
                  <a:pt x="1942" y="1169"/>
                </a:cubicBezTo>
                <a:close/>
                <a:moveTo>
                  <a:pt x="1981" y="1169"/>
                </a:moveTo>
                <a:cubicBezTo>
                  <a:pt x="1988" y="1169"/>
                  <a:pt x="1994" y="1163"/>
                  <a:pt x="1994" y="1156"/>
                </a:cubicBezTo>
                <a:cubicBezTo>
                  <a:pt x="1994" y="1149"/>
                  <a:pt x="1988" y="1143"/>
                  <a:pt x="1981" y="1143"/>
                </a:cubicBezTo>
                <a:cubicBezTo>
                  <a:pt x="1974" y="1143"/>
                  <a:pt x="1969" y="1149"/>
                  <a:pt x="1969" y="1156"/>
                </a:cubicBezTo>
                <a:cubicBezTo>
                  <a:pt x="1969" y="1163"/>
                  <a:pt x="1974" y="1169"/>
                  <a:pt x="1981" y="1169"/>
                </a:cubicBezTo>
                <a:close/>
                <a:moveTo>
                  <a:pt x="2021" y="1169"/>
                </a:moveTo>
                <a:cubicBezTo>
                  <a:pt x="2028" y="1169"/>
                  <a:pt x="2034" y="1163"/>
                  <a:pt x="2034" y="1156"/>
                </a:cubicBezTo>
                <a:cubicBezTo>
                  <a:pt x="2034" y="1149"/>
                  <a:pt x="2028" y="1143"/>
                  <a:pt x="2021" y="1143"/>
                </a:cubicBezTo>
                <a:cubicBezTo>
                  <a:pt x="2014" y="1143"/>
                  <a:pt x="2008" y="1149"/>
                  <a:pt x="2008" y="1156"/>
                </a:cubicBezTo>
                <a:cubicBezTo>
                  <a:pt x="2008" y="1163"/>
                  <a:pt x="2014" y="1169"/>
                  <a:pt x="2021" y="1169"/>
                </a:cubicBezTo>
                <a:close/>
                <a:moveTo>
                  <a:pt x="2060" y="1169"/>
                </a:moveTo>
                <a:cubicBezTo>
                  <a:pt x="2067" y="1169"/>
                  <a:pt x="2073" y="1163"/>
                  <a:pt x="2073" y="1156"/>
                </a:cubicBezTo>
                <a:cubicBezTo>
                  <a:pt x="2073" y="1149"/>
                  <a:pt x="2067" y="1143"/>
                  <a:pt x="2060" y="1143"/>
                </a:cubicBezTo>
                <a:cubicBezTo>
                  <a:pt x="2053" y="1143"/>
                  <a:pt x="2048" y="1149"/>
                  <a:pt x="2048" y="1156"/>
                </a:cubicBezTo>
                <a:cubicBezTo>
                  <a:pt x="2048" y="1163"/>
                  <a:pt x="2053" y="1169"/>
                  <a:pt x="2060" y="1169"/>
                </a:cubicBezTo>
                <a:close/>
                <a:moveTo>
                  <a:pt x="2100" y="1143"/>
                </a:moveTo>
                <a:cubicBezTo>
                  <a:pt x="2093" y="1143"/>
                  <a:pt x="2087" y="1149"/>
                  <a:pt x="2087" y="1156"/>
                </a:cubicBezTo>
                <a:cubicBezTo>
                  <a:pt x="2087" y="1163"/>
                  <a:pt x="2093" y="1169"/>
                  <a:pt x="2100" y="1169"/>
                </a:cubicBezTo>
                <a:cubicBezTo>
                  <a:pt x="2107" y="1169"/>
                  <a:pt x="2112" y="1163"/>
                  <a:pt x="2112" y="1156"/>
                </a:cubicBezTo>
                <a:cubicBezTo>
                  <a:pt x="2112" y="1149"/>
                  <a:pt x="2107" y="1143"/>
                  <a:pt x="2100" y="1143"/>
                </a:cubicBezTo>
                <a:close/>
                <a:moveTo>
                  <a:pt x="2730" y="1143"/>
                </a:moveTo>
                <a:cubicBezTo>
                  <a:pt x="2723" y="1143"/>
                  <a:pt x="2718" y="1149"/>
                  <a:pt x="2718" y="1156"/>
                </a:cubicBezTo>
                <a:cubicBezTo>
                  <a:pt x="2718" y="1163"/>
                  <a:pt x="2723" y="1169"/>
                  <a:pt x="2730" y="1169"/>
                </a:cubicBezTo>
                <a:cubicBezTo>
                  <a:pt x="2738" y="1169"/>
                  <a:pt x="2743" y="1163"/>
                  <a:pt x="2743" y="1156"/>
                </a:cubicBezTo>
                <a:cubicBezTo>
                  <a:pt x="2743" y="1149"/>
                  <a:pt x="2738" y="1143"/>
                  <a:pt x="2730" y="1143"/>
                </a:cubicBezTo>
                <a:close/>
                <a:moveTo>
                  <a:pt x="2849" y="1143"/>
                </a:moveTo>
                <a:cubicBezTo>
                  <a:pt x="2842" y="1143"/>
                  <a:pt x="2836" y="1149"/>
                  <a:pt x="2836" y="1156"/>
                </a:cubicBezTo>
                <a:cubicBezTo>
                  <a:pt x="2836" y="1163"/>
                  <a:pt x="2842" y="1169"/>
                  <a:pt x="2849" y="1169"/>
                </a:cubicBezTo>
                <a:cubicBezTo>
                  <a:pt x="2856" y="1169"/>
                  <a:pt x="2862" y="1163"/>
                  <a:pt x="2862" y="1156"/>
                </a:cubicBezTo>
                <a:cubicBezTo>
                  <a:pt x="2862" y="1149"/>
                  <a:pt x="2856" y="1143"/>
                  <a:pt x="2849" y="1143"/>
                </a:cubicBezTo>
                <a:close/>
                <a:moveTo>
                  <a:pt x="2928" y="1169"/>
                </a:moveTo>
                <a:cubicBezTo>
                  <a:pt x="2935" y="1169"/>
                  <a:pt x="2940" y="1163"/>
                  <a:pt x="2940" y="1156"/>
                </a:cubicBezTo>
                <a:cubicBezTo>
                  <a:pt x="2940" y="1149"/>
                  <a:pt x="2935" y="1143"/>
                  <a:pt x="2928" y="1143"/>
                </a:cubicBezTo>
                <a:cubicBezTo>
                  <a:pt x="2921" y="1143"/>
                  <a:pt x="2915" y="1149"/>
                  <a:pt x="2915" y="1156"/>
                </a:cubicBezTo>
                <a:cubicBezTo>
                  <a:pt x="2915" y="1163"/>
                  <a:pt x="2921" y="1169"/>
                  <a:pt x="2928" y="1169"/>
                </a:cubicBezTo>
                <a:close/>
                <a:moveTo>
                  <a:pt x="3046" y="1144"/>
                </a:moveTo>
                <a:cubicBezTo>
                  <a:pt x="3039" y="1144"/>
                  <a:pt x="3034" y="1149"/>
                  <a:pt x="3034" y="1156"/>
                </a:cubicBezTo>
                <a:cubicBezTo>
                  <a:pt x="3034" y="1163"/>
                  <a:pt x="3039" y="1168"/>
                  <a:pt x="3046" y="1168"/>
                </a:cubicBezTo>
                <a:cubicBezTo>
                  <a:pt x="3053" y="1168"/>
                  <a:pt x="3058" y="1163"/>
                  <a:pt x="3058" y="1156"/>
                </a:cubicBezTo>
                <a:cubicBezTo>
                  <a:pt x="3058" y="1149"/>
                  <a:pt x="3053" y="1144"/>
                  <a:pt x="3046" y="1144"/>
                </a:cubicBezTo>
                <a:close/>
                <a:moveTo>
                  <a:pt x="3085" y="1169"/>
                </a:moveTo>
                <a:cubicBezTo>
                  <a:pt x="3092" y="1169"/>
                  <a:pt x="3098" y="1163"/>
                  <a:pt x="3098" y="1156"/>
                </a:cubicBezTo>
                <a:cubicBezTo>
                  <a:pt x="3098" y="1149"/>
                  <a:pt x="3092" y="1143"/>
                  <a:pt x="3085" y="1143"/>
                </a:cubicBezTo>
                <a:cubicBezTo>
                  <a:pt x="3078" y="1143"/>
                  <a:pt x="3073" y="1149"/>
                  <a:pt x="3073" y="1156"/>
                </a:cubicBezTo>
                <a:cubicBezTo>
                  <a:pt x="3073" y="1163"/>
                  <a:pt x="3078" y="1169"/>
                  <a:pt x="3085" y="1169"/>
                </a:cubicBezTo>
                <a:close/>
                <a:moveTo>
                  <a:pt x="3125" y="1167"/>
                </a:moveTo>
                <a:cubicBezTo>
                  <a:pt x="3131" y="1167"/>
                  <a:pt x="3136" y="1162"/>
                  <a:pt x="3136" y="1156"/>
                </a:cubicBezTo>
                <a:cubicBezTo>
                  <a:pt x="3136" y="1150"/>
                  <a:pt x="3131" y="1145"/>
                  <a:pt x="3125" y="1145"/>
                </a:cubicBezTo>
                <a:cubicBezTo>
                  <a:pt x="3118" y="1145"/>
                  <a:pt x="3113" y="1150"/>
                  <a:pt x="3113" y="1156"/>
                </a:cubicBezTo>
                <a:cubicBezTo>
                  <a:pt x="3113" y="1162"/>
                  <a:pt x="3118" y="1167"/>
                  <a:pt x="3125" y="1167"/>
                </a:cubicBezTo>
                <a:close/>
                <a:moveTo>
                  <a:pt x="878" y="1188"/>
                </a:moveTo>
                <a:cubicBezTo>
                  <a:pt x="873" y="1188"/>
                  <a:pt x="870" y="1191"/>
                  <a:pt x="870" y="1195"/>
                </a:cubicBezTo>
                <a:cubicBezTo>
                  <a:pt x="870" y="1199"/>
                  <a:pt x="873" y="1203"/>
                  <a:pt x="878" y="1203"/>
                </a:cubicBezTo>
                <a:cubicBezTo>
                  <a:pt x="882" y="1203"/>
                  <a:pt x="885" y="1199"/>
                  <a:pt x="885" y="1195"/>
                </a:cubicBezTo>
                <a:cubicBezTo>
                  <a:pt x="885" y="1191"/>
                  <a:pt x="882" y="1188"/>
                  <a:pt x="878" y="1188"/>
                </a:cubicBezTo>
                <a:close/>
                <a:moveTo>
                  <a:pt x="917" y="1183"/>
                </a:moveTo>
                <a:cubicBezTo>
                  <a:pt x="910" y="1183"/>
                  <a:pt x="904" y="1188"/>
                  <a:pt x="904" y="1195"/>
                </a:cubicBezTo>
                <a:cubicBezTo>
                  <a:pt x="904" y="1202"/>
                  <a:pt x="910" y="1208"/>
                  <a:pt x="917" y="1208"/>
                </a:cubicBezTo>
                <a:cubicBezTo>
                  <a:pt x="924" y="1208"/>
                  <a:pt x="930" y="1202"/>
                  <a:pt x="930" y="1195"/>
                </a:cubicBezTo>
                <a:cubicBezTo>
                  <a:pt x="930" y="1188"/>
                  <a:pt x="924" y="1183"/>
                  <a:pt x="917" y="1183"/>
                </a:cubicBezTo>
                <a:close/>
                <a:moveTo>
                  <a:pt x="956" y="1183"/>
                </a:moveTo>
                <a:cubicBezTo>
                  <a:pt x="949" y="1183"/>
                  <a:pt x="944" y="1188"/>
                  <a:pt x="944" y="1195"/>
                </a:cubicBezTo>
                <a:cubicBezTo>
                  <a:pt x="944" y="1202"/>
                  <a:pt x="949" y="1208"/>
                  <a:pt x="956" y="1208"/>
                </a:cubicBezTo>
                <a:cubicBezTo>
                  <a:pt x="963" y="1208"/>
                  <a:pt x="969" y="1202"/>
                  <a:pt x="969" y="1195"/>
                </a:cubicBezTo>
                <a:cubicBezTo>
                  <a:pt x="969" y="1188"/>
                  <a:pt x="963" y="1183"/>
                  <a:pt x="956" y="1183"/>
                </a:cubicBezTo>
                <a:close/>
                <a:moveTo>
                  <a:pt x="996" y="1208"/>
                </a:moveTo>
                <a:cubicBezTo>
                  <a:pt x="1003" y="1208"/>
                  <a:pt x="1009" y="1202"/>
                  <a:pt x="1009" y="1195"/>
                </a:cubicBezTo>
                <a:cubicBezTo>
                  <a:pt x="1009" y="1188"/>
                  <a:pt x="1003" y="1183"/>
                  <a:pt x="996" y="1183"/>
                </a:cubicBezTo>
                <a:cubicBezTo>
                  <a:pt x="989" y="1183"/>
                  <a:pt x="983" y="1188"/>
                  <a:pt x="983" y="1195"/>
                </a:cubicBezTo>
                <a:cubicBezTo>
                  <a:pt x="983" y="1202"/>
                  <a:pt x="989" y="1208"/>
                  <a:pt x="996" y="1208"/>
                </a:cubicBezTo>
                <a:close/>
                <a:moveTo>
                  <a:pt x="1035" y="1208"/>
                </a:moveTo>
                <a:cubicBezTo>
                  <a:pt x="1042" y="1208"/>
                  <a:pt x="1048" y="1202"/>
                  <a:pt x="1048" y="1195"/>
                </a:cubicBezTo>
                <a:cubicBezTo>
                  <a:pt x="1048" y="1188"/>
                  <a:pt x="1042" y="1183"/>
                  <a:pt x="1035" y="1183"/>
                </a:cubicBezTo>
                <a:cubicBezTo>
                  <a:pt x="1028" y="1183"/>
                  <a:pt x="1023" y="1188"/>
                  <a:pt x="1023" y="1195"/>
                </a:cubicBezTo>
                <a:cubicBezTo>
                  <a:pt x="1023" y="1202"/>
                  <a:pt x="1028" y="1208"/>
                  <a:pt x="1035" y="1208"/>
                </a:cubicBezTo>
                <a:close/>
                <a:moveTo>
                  <a:pt x="1075" y="1208"/>
                </a:moveTo>
                <a:cubicBezTo>
                  <a:pt x="1082" y="1208"/>
                  <a:pt x="1087" y="1202"/>
                  <a:pt x="1087" y="1195"/>
                </a:cubicBezTo>
                <a:cubicBezTo>
                  <a:pt x="1087" y="1188"/>
                  <a:pt x="1082" y="1183"/>
                  <a:pt x="1075" y="1183"/>
                </a:cubicBezTo>
                <a:cubicBezTo>
                  <a:pt x="1068" y="1183"/>
                  <a:pt x="1062" y="1188"/>
                  <a:pt x="1062" y="1195"/>
                </a:cubicBezTo>
                <a:cubicBezTo>
                  <a:pt x="1062" y="1202"/>
                  <a:pt x="1068" y="1208"/>
                  <a:pt x="1075" y="1208"/>
                </a:cubicBezTo>
                <a:close/>
                <a:moveTo>
                  <a:pt x="1114" y="1183"/>
                </a:moveTo>
                <a:cubicBezTo>
                  <a:pt x="1107" y="1183"/>
                  <a:pt x="1101" y="1188"/>
                  <a:pt x="1101" y="1195"/>
                </a:cubicBezTo>
                <a:cubicBezTo>
                  <a:pt x="1101" y="1202"/>
                  <a:pt x="1107" y="1208"/>
                  <a:pt x="1114" y="1208"/>
                </a:cubicBezTo>
                <a:cubicBezTo>
                  <a:pt x="1121" y="1208"/>
                  <a:pt x="1127" y="1202"/>
                  <a:pt x="1127" y="1195"/>
                </a:cubicBezTo>
                <a:cubicBezTo>
                  <a:pt x="1127" y="1188"/>
                  <a:pt x="1121" y="1183"/>
                  <a:pt x="1114" y="1183"/>
                </a:cubicBezTo>
                <a:close/>
                <a:moveTo>
                  <a:pt x="1154" y="1183"/>
                </a:moveTo>
                <a:cubicBezTo>
                  <a:pt x="1146" y="1183"/>
                  <a:pt x="1141" y="1188"/>
                  <a:pt x="1141" y="1195"/>
                </a:cubicBezTo>
                <a:cubicBezTo>
                  <a:pt x="1141" y="1202"/>
                  <a:pt x="1146" y="1208"/>
                  <a:pt x="1154" y="1208"/>
                </a:cubicBezTo>
                <a:cubicBezTo>
                  <a:pt x="1161" y="1208"/>
                  <a:pt x="1166" y="1202"/>
                  <a:pt x="1166" y="1195"/>
                </a:cubicBezTo>
                <a:cubicBezTo>
                  <a:pt x="1166" y="1188"/>
                  <a:pt x="1161" y="1183"/>
                  <a:pt x="1154" y="1183"/>
                </a:cubicBezTo>
                <a:close/>
                <a:moveTo>
                  <a:pt x="1193" y="1183"/>
                </a:moveTo>
                <a:cubicBezTo>
                  <a:pt x="1186" y="1183"/>
                  <a:pt x="1180" y="1188"/>
                  <a:pt x="1180" y="1195"/>
                </a:cubicBezTo>
                <a:cubicBezTo>
                  <a:pt x="1180" y="1202"/>
                  <a:pt x="1186" y="1208"/>
                  <a:pt x="1193" y="1208"/>
                </a:cubicBezTo>
                <a:cubicBezTo>
                  <a:pt x="1200" y="1208"/>
                  <a:pt x="1206" y="1202"/>
                  <a:pt x="1206" y="1195"/>
                </a:cubicBezTo>
                <a:cubicBezTo>
                  <a:pt x="1206" y="1188"/>
                  <a:pt x="1200" y="1183"/>
                  <a:pt x="1193" y="1183"/>
                </a:cubicBezTo>
                <a:close/>
                <a:moveTo>
                  <a:pt x="1232" y="1183"/>
                </a:moveTo>
                <a:cubicBezTo>
                  <a:pt x="1225" y="1183"/>
                  <a:pt x="1220" y="1188"/>
                  <a:pt x="1220" y="1195"/>
                </a:cubicBezTo>
                <a:cubicBezTo>
                  <a:pt x="1220" y="1202"/>
                  <a:pt x="1225" y="1208"/>
                  <a:pt x="1232" y="1208"/>
                </a:cubicBezTo>
                <a:cubicBezTo>
                  <a:pt x="1239" y="1208"/>
                  <a:pt x="1245" y="1202"/>
                  <a:pt x="1245" y="1195"/>
                </a:cubicBezTo>
                <a:cubicBezTo>
                  <a:pt x="1245" y="1188"/>
                  <a:pt x="1239" y="1183"/>
                  <a:pt x="1232" y="1183"/>
                </a:cubicBezTo>
                <a:close/>
                <a:moveTo>
                  <a:pt x="1272" y="1208"/>
                </a:moveTo>
                <a:cubicBezTo>
                  <a:pt x="1279" y="1208"/>
                  <a:pt x="1285" y="1202"/>
                  <a:pt x="1285" y="1195"/>
                </a:cubicBezTo>
                <a:cubicBezTo>
                  <a:pt x="1285" y="1188"/>
                  <a:pt x="1279" y="1183"/>
                  <a:pt x="1272" y="1183"/>
                </a:cubicBezTo>
                <a:cubicBezTo>
                  <a:pt x="1265" y="1183"/>
                  <a:pt x="1259" y="1188"/>
                  <a:pt x="1259" y="1195"/>
                </a:cubicBezTo>
                <a:cubicBezTo>
                  <a:pt x="1259" y="1202"/>
                  <a:pt x="1265" y="1208"/>
                  <a:pt x="1272" y="1208"/>
                </a:cubicBezTo>
                <a:close/>
                <a:moveTo>
                  <a:pt x="1311" y="1183"/>
                </a:moveTo>
                <a:cubicBezTo>
                  <a:pt x="1304" y="1183"/>
                  <a:pt x="1298" y="1188"/>
                  <a:pt x="1298" y="1195"/>
                </a:cubicBezTo>
                <a:cubicBezTo>
                  <a:pt x="1298" y="1202"/>
                  <a:pt x="1304" y="1208"/>
                  <a:pt x="1311" y="1208"/>
                </a:cubicBezTo>
                <a:cubicBezTo>
                  <a:pt x="1318" y="1208"/>
                  <a:pt x="1324" y="1202"/>
                  <a:pt x="1324" y="1195"/>
                </a:cubicBezTo>
                <a:cubicBezTo>
                  <a:pt x="1324" y="1188"/>
                  <a:pt x="1318" y="1183"/>
                  <a:pt x="1311" y="1183"/>
                </a:cubicBezTo>
                <a:close/>
                <a:moveTo>
                  <a:pt x="1824" y="1183"/>
                </a:moveTo>
                <a:cubicBezTo>
                  <a:pt x="1817" y="1183"/>
                  <a:pt x="1811" y="1188"/>
                  <a:pt x="1811" y="1195"/>
                </a:cubicBezTo>
                <a:cubicBezTo>
                  <a:pt x="1811" y="1202"/>
                  <a:pt x="1817" y="1208"/>
                  <a:pt x="1824" y="1208"/>
                </a:cubicBezTo>
                <a:cubicBezTo>
                  <a:pt x="1831" y="1208"/>
                  <a:pt x="1836" y="1202"/>
                  <a:pt x="1836" y="1195"/>
                </a:cubicBezTo>
                <a:cubicBezTo>
                  <a:pt x="1836" y="1188"/>
                  <a:pt x="1831" y="1183"/>
                  <a:pt x="1824" y="1183"/>
                </a:cubicBezTo>
                <a:close/>
                <a:moveTo>
                  <a:pt x="1863" y="1208"/>
                </a:moveTo>
                <a:cubicBezTo>
                  <a:pt x="1870" y="1208"/>
                  <a:pt x="1876" y="1202"/>
                  <a:pt x="1876" y="1195"/>
                </a:cubicBezTo>
                <a:cubicBezTo>
                  <a:pt x="1876" y="1188"/>
                  <a:pt x="1870" y="1183"/>
                  <a:pt x="1863" y="1183"/>
                </a:cubicBezTo>
                <a:cubicBezTo>
                  <a:pt x="1856" y="1183"/>
                  <a:pt x="1850" y="1188"/>
                  <a:pt x="1850" y="1195"/>
                </a:cubicBezTo>
                <a:cubicBezTo>
                  <a:pt x="1850" y="1202"/>
                  <a:pt x="1856" y="1208"/>
                  <a:pt x="1863" y="1208"/>
                </a:cubicBezTo>
                <a:close/>
                <a:moveTo>
                  <a:pt x="1903" y="1183"/>
                </a:moveTo>
                <a:cubicBezTo>
                  <a:pt x="1896" y="1183"/>
                  <a:pt x="1890" y="1188"/>
                  <a:pt x="1890" y="1195"/>
                </a:cubicBezTo>
                <a:cubicBezTo>
                  <a:pt x="1890" y="1202"/>
                  <a:pt x="1896" y="1208"/>
                  <a:pt x="1903" y="1208"/>
                </a:cubicBezTo>
                <a:cubicBezTo>
                  <a:pt x="1910" y="1208"/>
                  <a:pt x="1915" y="1202"/>
                  <a:pt x="1915" y="1195"/>
                </a:cubicBezTo>
                <a:cubicBezTo>
                  <a:pt x="1915" y="1188"/>
                  <a:pt x="1910" y="1183"/>
                  <a:pt x="1903" y="1183"/>
                </a:cubicBezTo>
                <a:close/>
                <a:moveTo>
                  <a:pt x="1942" y="1183"/>
                </a:moveTo>
                <a:cubicBezTo>
                  <a:pt x="1935" y="1183"/>
                  <a:pt x="1929" y="1188"/>
                  <a:pt x="1929" y="1195"/>
                </a:cubicBezTo>
                <a:cubicBezTo>
                  <a:pt x="1929" y="1202"/>
                  <a:pt x="1935" y="1208"/>
                  <a:pt x="1942" y="1208"/>
                </a:cubicBezTo>
                <a:cubicBezTo>
                  <a:pt x="1949" y="1208"/>
                  <a:pt x="1955" y="1202"/>
                  <a:pt x="1955" y="1195"/>
                </a:cubicBezTo>
                <a:cubicBezTo>
                  <a:pt x="1955" y="1188"/>
                  <a:pt x="1949" y="1183"/>
                  <a:pt x="1942" y="1183"/>
                </a:cubicBezTo>
                <a:close/>
                <a:moveTo>
                  <a:pt x="1981" y="1183"/>
                </a:moveTo>
                <a:cubicBezTo>
                  <a:pt x="1974" y="1183"/>
                  <a:pt x="1969" y="1188"/>
                  <a:pt x="1969" y="1195"/>
                </a:cubicBezTo>
                <a:cubicBezTo>
                  <a:pt x="1969" y="1202"/>
                  <a:pt x="1974" y="1208"/>
                  <a:pt x="1981" y="1208"/>
                </a:cubicBezTo>
                <a:cubicBezTo>
                  <a:pt x="1988" y="1208"/>
                  <a:pt x="1994" y="1202"/>
                  <a:pt x="1994" y="1195"/>
                </a:cubicBezTo>
                <a:cubicBezTo>
                  <a:pt x="1994" y="1188"/>
                  <a:pt x="1988" y="1183"/>
                  <a:pt x="1981" y="1183"/>
                </a:cubicBezTo>
                <a:close/>
                <a:moveTo>
                  <a:pt x="2021" y="1183"/>
                </a:moveTo>
                <a:cubicBezTo>
                  <a:pt x="2014" y="1183"/>
                  <a:pt x="2008" y="1188"/>
                  <a:pt x="2008" y="1195"/>
                </a:cubicBezTo>
                <a:cubicBezTo>
                  <a:pt x="2008" y="1202"/>
                  <a:pt x="2014" y="1208"/>
                  <a:pt x="2021" y="1208"/>
                </a:cubicBezTo>
                <a:cubicBezTo>
                  <a:pt x="2028" y="1208"/>
                  <a:pt x="2034" y="1202"/>
                  <a:pt x="2034" y="1195"/>
                </a:cubicBezTo>
                <a:cubicBezTo>
                  <a:pt x="2034" y="1188"/>
                  <a:pt x="2028" y="1183"/>
                  <a:pt x="2021" y="1183"/>
                </a:cubicBezTo>
                <a:close/>
                <a:moveTo>
                  <a:pt x="2060" y="1183"/>
                </a:moveTo>
                <a:cubicBezTo>
                  <a:pt x="2053" y="1183"/>
                  <a:pt x="2048" y="1188"/>
                  <a:pt x="2048" y="1195"/>
                </a:cubicBezTo>
                <a:cubicBezTo>
                  <a:pt x="2048" y="1202"/>
                  <a:pt x="2053" y="1208"/>
                  <a:pt x="2060" y="1208"/>
                </a:cubicBezTo>
                <a:cubicBezTo>
                  <a:pt x="2067" y="1208"/>
                  <a:pt x="2073" y="1202"/>
                  <a:pt x="2073" y="1195"/>
                </a:cubicBezTo>
                <a:cubicBezTo>
                  <a:pt x="2073" y="1188"/>
                  <a:pt x="2067" y="1183"/>
                  <a:pt x="2060" y="1183"/>
                </a:cubicBezTo>
                <a:close/>
                <a:moveTo>
                  <a:pt x="2770" y="1183"/>
                </a:moveTo>
                <a:cubicBezTo>
                  <a:pt x="2763" y="1183"/>
                  <a:pt x="2757" y="1188"/>
                  <a:pt x="2757" y="1195"/>
                </a:cubicBezTo>
                <a:cubicBezTo>
                  <a:pt x="2757" y="1202"/>
                  <a:pt x="2763" y="1208"/>
                  <a:pt x="2770" y="1208"/>
                </a:cubicBezTo>
                <a:cubicBezTo>
                  <a:pt x="2777" y="1208"/>
                  <a:pt x="2783" y="1202"/>
                  <a:pt x="2783" y="1195"/>
                </a:cubicBezTo>
                <a:cubicBezTo>
                  <a:pt x="2783" y="1188"/>
                  <a:pt x="2777" y="1183"/>
                  <a:pt x="2770" y="1183"/>
                </a:cubicBezTo>
                <a:close/>
                <a:moveTo>
                  <a:pt x="3125" y="1208"/>
                </a:moveTo>
                <a:cubicBezTo>
                  <a:pt x="3132" y="1208"/>
                  <a:pt x="3137" y="1202"/>
                  <a:pt x="3137" y="1195"/>
                </a:cubicBezTo>
                <a:cubicBezTo>
                  <a:pt x="3137" y="1188"/>
                  <a:pt x="3132" y="1183"/>
                  <a:pt x="3125" y="1183"/>
                </a:cubicBezTo>
                <a:cubicBezTo>
                  <a:pt x="3118" y="1183"/>
                  <a:pt x="3112" y="1188"/>
                  <a:pt x="3112" y="1195"/>
                </a:cubicBezTo>
                <a:cubicBezTo>
                  <a:pt x="3112" y="1202"/>
                  <a:pt x="3118" y="1208"/>
                  <a:pt x="3125" y="1208"/>
                </a:cubicBezTo>
                <a:close/>
                <a:moveTo>
                  <a:pt x="3164" y="1208"/>
                </a:moveTo>
                <a:cubicBezTo>
                  <a:pt x="3171" y="1208"/>
                  <a:pt x="3177" y="1202"/>
                  <a:pt x="3177" y="1195"/>
                </a:cubicBezTo>
                <a:cubicBezTo>
                  <a:pt x="3177" y="1188"/>
                  <a:pt x="3171" y="1183"/>
                  <a:pt x="3164" y="1183"/>
                </a:cubicBezTo>
                <a:cubicBezTo>
                  <a:pt x="3157" y="1183"/>
                  <a:pt x="3151" y="1188"/>
                  <a:pt x="3151" y="1195"/>
                </a:cubicBezTo>
                <a:cubicBezTo>
                  <a:pt x="3151" y="1202"/>
                  <a:pt x="3157" y="1208"/>
                  <a:pt x="3164" y="1208"/>
                </a:cubicBezTo>
                <a:close/>
                <a:moveTo>
                  <a:pt x="917" y="1222"/>
                </a:moveTo>
                <a:cubicBezTo>
                  <a:pt x="910" y="1222"/>
                  <a:pt x="904" y="1228"/>
                  <a:pt x="904" y="1235"/>
                </a:cubicBezTo>
                <a:cubicBezTo>
                  <a:pt x="904" y="1242"/>
                  <a:pt x="910" y="1248"/>
                  <a:pt x="917" y="1248"/>
                </a:cubicBezTo>
                <a:cubicBezTo>
                  <a:pt x="924" y="1248"/>
                  <a:pt x="930" y="1242"/>
                  <a:pt x="930" y="1235"/>
                </a:cubicBezTo>
                <a:cubicBezTo>
                  <a:pt x="930" y="1228"/>
                  <a:pt x="924" y="1222"/>
                  <a:pt x="917" y="1222"/>
                </a:cubicBezTo>
                <a:close/>
                <a:moveTo>
                  <a:pt x="956" y="1222"/>
                </a:moveTo>
                <a:cubicBezTo>
                  <a:pt x="949" y="1222"/>
                  <a:pt x="944" y="1228"/>
                  <a:pt x="944" y="1235"/>
                </a:cubicBezTo>
                <a:cubicBezTo>
                  <a:pt x="944" y="1242"/>
                  <a:pt x="949" y="1248"/>
                  <a:pt x="956" y="1248"/>
                </a:cubicBezTo>
                <a:cubicBezTo>
                  <a:pt x="963" y="1248"/>
                  <a:pt x="969" y="1242"/>
                  <a:pt x="969" y="1235"/>
                </a:cubicBezTo>
                <a:cubicBezTo>
                  <a:pt x="969" y="1228"/>
                  <a:pt x="963" y="1222"/>
                  <a:pt x="956" y="1222"/>
                </a:cubicBezTo>
                <a:close/>
                <a:moveTo>
                  <a:pt x="996" y="1222"/>
                </a:moveTo>
                <a:cubicBezTo>
                  <a:pt x="989" y="1222"/>
                  <a:pt x="983" y="1228"/>
                  <a:pt x="983" y="1235"/>
                </a:cubicBezTo>
                <a:cubicBezTo>
                  <a:pt x="983" y="1242"/>
                  <a:pt x="989" y="1248"/>
                  <a:pt x="996" y="1248"/>
                </a:cubicBezTo>
                <a:cubicBezTo>
                  <a:pt x="1003" y="1248"/>
                  <a:pt x="1009" y="1242"/>
                  <a:pt x="1009" y="1235"/>
                </a:cubicBezTo>
                <a:cubicBezTo>
                  <a:pt x="1009" y="1228"/>
                  <a:pt x="1003" y="1222"/>
                  <a:pt x="996" y="1222"/>
                </a:cubicBezTo>
                <a:close/>
                <a:moveTo>
                  <a:pt x="1035" y="1222"/>
                </a:moveTo>
                <a:cubicBezTo>
                  <a:pt x="1028" y="1222"/>
                  <a:pt x="1023" y="1228"/>
                  <a:pt x="1023" y="1235"/>
                </a:cubicBezTo>
                <a:cubicBezTo>
                  <a:pt x="1023" y="1242"/>
                  <a:pt x="1028" y="1248"/>
                  <a:pt x="1035" y="1248"/>
                </a:cubicBezTo>
                <a:cubicBezTo>
                  <a:pt x="1042" y="1248"/>
                  <a:pt x="1048" y="1242"/>
                  <a:pt x="1048" y="1235"/>
                </a:cubicBezTo>
                <a:cubicBezTo>
                  <a:pt x="1048" y="1228"/>
                  <a:pt x="1042" y="1222"/>
                  <a:pt x="1035" y="1222"/>
                </a:cubicBezTo>
                <a:close/>
                <a:moveTo>
                  <a:pt x="1075" y="1222"/>
                </a:moveTo>
                <a:cubicBezTo>
                  <a:pt x="1068" y="1222"/>
                  <a:pt x="1062" y="1228"/>
                  <a:pt x="1062" y="1235"/>
                </a:cubicBezTo>
                <a:cubicBezTo>
                  <a:pt x="1062" y="1242"/>
                  <a:pt x="1068" y="1248"/>
                  <a:pt x="1075" y="1248"/>
                </a:cubicBezTo>
                <a:cubicBezTo>
                  <a:pt x="1082" y="1248"/>
                  <a:pt x="1087" y="1242"/>
                  <a:pt x="1087" y="1235"/>
                </a:cubicBezTo>
                <a:cubicBezTo>
                  <a:pt x="1087" y="1228"/>
                  <a:pt x="1082" y="1222"/>
                  <a:pt x="1075" y="1222"/>
                </a:cubicBezTo>
                <a:close/>
                <a:moveTo>
                  <a:pt x="1114" y="1248"/>
                </a:moveTo>
                <a:cubicBezTo>
                  <a:pt x="1121" y="1248"/>
                  <a:pt x="1127" y="1242"/>
                  <a:pt x="1127" y="1235"/>
                </a:cubicBezTo>
                <a:cubicBezTo>
                  <a:pt x="1127" y="1228"/>
                  <a:pt x="1121" y="1222"/>
                  <a:pt x="1114" y="1222"/>
                </a:cubicBezTo>
                <a:cubicBezTo>
                  <a:pt x="1107" y="1222"/>
                  <a:pt x="1101" y="1228"/>
                  <a:pt x="1101" y="1235"/>
                </a:cubicBezTo>
                <a:cubicBezTo>
                  <a:pt x="1101" y="1242"/>
                  <a:pt x="1107" y="1248"/>
                  <a:pt x="1114" y="1248"/>
                </a:cubicBezTo>
                <a:close/>
                <a:moveTo>
                  <a:pt x="1154" y="1248"/>
                </a:moveTo>
                <a:cubicBezTo>
                  <a:pt x="1161" y="1248"/>
                  <a:pt x="1166" y="1242"/>
                  <a:pt x="1166" y="1235"/>
                </a:cubicBezTo>
                <a:cubicBezTo>
                  <a:pt x="1166" y="1228"/>
                  <a:pt x="1161" y="1222"/>
                  <a:pt x="1154" y="1222"/>
                </a:cubicBezTo>
                <a:cubicBezTo>
                  <a:pt x="1146" y="1222"/>
                  <a:pt x="1141" y="1228"/>
                  <a:pt x="1141" y="1235"/>
                </a:cubicBezTo>
                <a:cubicBezTo>
                  <a:pt x="1141" y="1242"/>
                  <a:pt x="1146" y="1248"/>
                  <a:pt x="1154" y="1248"/>
                </a:cubicBezTo>
                <a:close/>
                <a:moveTo>
                  <a:pt x="1193" y="1222"/>
                </a:moveTo>
                <a:cubicBezTo>
                  <a:pt x="1186" y="1222"/>
                  <a:pt x="1180" y="1228"/>
                  <a:pt x="1180" y="1235"/>
                </a:cubicBezTo>
                <a:cubicBezTo>
                  <a:pt x="1180" y="1242"/>
                  <a:pt x="1186" y="1248"/>
                  <a:pt x="1193" y="1248"/>
                </a:cubicBezTo>
                <a:cubicBezTo>
                  <a:pt x="1200" y="1248"/>
                  <a:pt x="1206" y="1242"/>
                  <a:pt x="1206" y="1235"/>
                </a:cubicBezTo>
                <a:cubicBezTo>
                  <a:pt x="1206" y="1228"/>
                  <a:pt x="1200" y="1222"/>
                  <a:pt x="1193" y="1222"/>
                </a:cubicBezTo>
                <a:close/>
                <a:moveTo>
                  <a:pt x="1232" y="1248"/>
                </a:moveTo>
                <a:cubicBezTo>
                  <a:pt x="1239" y="1248"/>
                  <a:pt x="1245" y="1242"/>
                  <a:pt x="1245" y="1235"/>
                </a:cubicBezTo>
                <a:cubicBezTo>
                  <a:pt x="1245" y="1228"/>
                  <a:pt x="1239" y="1222"/>
                  <a:pt x="1232" y="1222"/>
                </a:cubicBezTo>
                <a:cubicBezTo>
                  <a:pt x="1225" y="1222"/>
                  <a:pt x="1220" y="1228"/>
                  <a:pt x="1220" y="1235"/>
                </a:cubicBezTo>
                <a:cubicBezTo>
                  <a:pt x="1220" y="1242"/>
                  <a:pt x="1225" y="1248"/>
                  <a:pt x="1232" y="1248"/>
                </a:cubicBezTo>
                <a:close/>
                <a:moveTo>
                  <a:pt x="1272" y="1222"/>
                </a:moveTo>
                <a:cubicBezTo>
                  <a:pt x="1265" y="1222"/>
                  <a:pt x="1259" y="1228"/>
                  <a:pt x="1259" y="1235"/>
                </a:cubicBezTo>
                <a:cubicBezTo>
                  <a:pt x="1259" y="1242"/>
                  <a:pt x="1265" y="1248"/>
                  <a:pt x="1272" y="1248"/>
                </a:cubicBezTo>
                <a:cubicBezTo>
                  <a:pt x="1279" y="1248"/>
                  <a:pt x="1285" y="1242"/>
                  <a:pt x="1285" y="1235"/>
                </a:cubicBezTo>
                <a:cubicBezTo>
                  <a:pt x="1285" y="1228"/>
                  <a:pt x="1279" y="1222"/>
                  <a:pt x="1272" y="1222"/>
                </a:cubicBezTo>
                <a:close/>
                <a:moveTo>
                  <a:pt x="1311" y="1222"/>
                </a:moveTo>
                <a:cubicBezTo>
                  <a:pt x="1304" y="1222"/>
                  <a:pt x="1298" y="1228"/>
                  <a:pt x="1298" y="1235"/>
                </a:cubicBezTo>
                <a:cubicBezTo>
                  <a:pt x="1298" y="1242"/>
                  <a:pt x="1304" y="1248"/>
                  <a:pt x="1311" y="1248"/>
                </a:cubicBezTo>
                <a:cubicBezTo>
                  <a:pt x="1318" y="1248"/>
                  <a:pt x="1324" y="1242"/>
                  <a:pt x="1324" y="1235"/>
                </a:cubicBezTo>
                <a:cubicBezTo>
                  <a:pt x="1324" y="1228"/>
                  <a:pt x="1318" y="1222"/>
                  <a:pt x="1311" y="1222"/>
                </a:cubicBezTo>
                <a:close/>
                <a:moveTo>
                  <a:pt x="1863" y="1248"/>
                </a:moveTo>
                <a:cubicBezTo>
                  <a:pt x="1870" y="1248"/>
                  <a:pt x="1876" y="1242"/>
                  <a:pt x="1876" y="1235"/>
                </a:cubicBezTo>
                <a:cubicBezTo>
                  <a:pt x="1876" y="1228"/>
                  <a:pt x="1870" y="1222"/>
                  <a:pt x="1863" y="1222"/>
                </a:cubicBezTo>
                <a:cubicBezTo>
                  <a:pt x="1856" y="1222"/>
                  <a:pt x="1850" y="1228"/>
                  <a:pt x="1850" y="1235"/>
                </a:cubicBezTo>
                <a:cubicBezTo>
                  <a:pt x="1850" y="1242"/>
                  <a:pt x="1856" y="1248"/>
                  <a:pt x="1863" y="1248"/>
                </a:cubicBezTo>
                <a:close/>
                <a:moveTo>
                  <a:pt x="1903" y="1222"/>
                </a:moveTo>
                <a:cubicBezTo>
                  <a:pt x="1896" y="1222"/>
                  <a:pt x="1890" y="1228"/>
                  <a:pt x="1890" y="1235"/>
                </a:cubicBezTo>
                <a:cubicBezTo>
                  <a:pt x="1890" y="1242"/>
                  <a:pt x="1896" y="1248"/>
                  <a:pt x="1903" y="1248"/>
                </a:cubicBezTo>
                <a:cubicBezTo>
                  <a:pt x="1910" y="1248"/>
                  <a:pt x="1915" y="1242"/>
                  <a:pt x="1915" y="1235"/>
                </a:cubicBezTo>
                <a:cubicBezTo>
                  <a:pt x="1915" y="1228"/>
                  <a:pt x="1910" y="1222"/>
                  <a:pt x="1903" y="1222"/>
                </a:cubicBezTo>
                <a:close/>
                <a:moveTo>
                  <a:pt x="1942" y="1222"/>
                </a:moveTo>
                <a:cubicBezTo>
                  <a:pt x="1935" y="1222"/>
                  <a:pt x="1929" y="1228"/>
                  <a:pt x="1929" y="1235"/>
                </a:cubicBezTo>
                <a:cubicBezTo>
                  <a:pt x="1929" y="1242"/>
                  <a:pt x="1935" y="1248"/>
                  <a:pt x="1942" y="1248"/>
                </a:cubicBezTo>
                <a:cubicBezTo>
                  <a:pt x="1949" y="1248"/>
                  <a:pt x="1955" y="1242"/>
                  <a:pt x="1955" y="1235"/>
                </a:cubicBezTo>
                <a:cubicBezTo>
                  <a:pt x="1955" y="1228"/>
                  <a:pt x="1949" y="1222"/>
                  <a:pt x="1942" y="1222"/>
                </a:cubicBezTo>
                <a:close/>
                <a:moveTo>
                  <a:pt x="1981" y="1222"/>
                </a:moveTo>
                <a:cubicBezTo>
                  <a:pt x="1974" y="1222"/>
                  <a:pt x="1969" y="1228"/>
                  <a:pt x="1969" y="1235"/>
                </a:cubicBezTo>
                <a:cubicBezTo>
                  <a:pt x="1969" y="1242"/>
                  <a:pt x="1974" y="1248"/>
                  <a:pt x="1981" y="1248"/>
                </a:cubicBezTo>
                <a:cubicBezTo>
                  <a:pt x="1988" y="1248"/>
                  <a:pt x="1994" y="1242"/>
                  <a:pt x="1994" y="1235"/>
                </a:cubicBezTo>
                <a:cubicBezTo>
                  <a:pt x="1994" y="1228"/>
                  <a:pt x="1988" y="1222"/>
                  <a:pt x="1981" y="1222"/>
                </a:cubicBezTo>
                <a:close/>
                <a:moveTo>
                  <a:pt x="2021" y="1222"/>
                </a:moveTo>
                <a:cubicBezTo>
                  <a:pt x="2014" y="1222"/>
                  <a:pt x="2008" y="1228"/>
                  <a:pt x="2008" y="1235"/>
                </a:cubicBezTo>
                <a:cubicBezTo>
                  <a:pt x="2008" y="1242"/>
                  <a:pt x="2014" y="1248"/>
                  <a:pt x="2021" y="1248"/>
                </a:cubicBezTo>
                <a:cubicBezTo>
                  <a:pt x="2028" y="1248"/>
                  <a:pt x="2034" y="1242"/>
                  <a:pt x="2034" y="1235"/>
                </a:cubicBezTo>
                <a:cubicBezTo>
                  <a:pt x="2034" y="1228"/>
                  <a:pt x="2028" y="1222"/>
                  <a:pt x="2021" y="1222"/>
                </a:cubicBezTo>
                <a:close/>
                <a:moveTo>
                  <a:pt x="2060" y="1222"/>
                </a:moveTo>
                <a:cubicBezTo>
                  <a:pt x="2053" y="1222"/>
                  <a:pt x="2048" y="1228"/>
                  <a:pt x="2048" y="1235"/>
                </a:cubicBezTo>
                <a:cubicBezTo>
                  <a:pt x="2048" y="1242"/>
                  <a:pt x="2053" y="1248"/>
                  <a:pt x="2060" y="1248"/>
                </a:cubicBezTo>
                <a:cubicBezTo>
                  <a:pt x="2067" y="1248"/>
                  <a:pt x="2073" y="1242"/>
                  <a:pt x="2073" y="1235"/>
                </a:cubicBezTo>
                <a:cubicBezTo>
                  <a:pt x="2073" y="1228"/>
                  <a:pt x="2067" y="1222"/>
                  <a:pt x="2060" y="1222"/>
                </a:cubicBezTo>
                <a:close/>
                <a:moveTo>
                  <a:pt x="2100" y="1222"/>
                </a:moveTo>
                <a:cubicBezTo>
                  <a:pt x="2093" y="1222"/>
                  <a:pt x="2087" y="1228"/>
                  <a:pt x="2087" y="1235"/>
                </a:cubicBezTo>
                <a:cubicBezTo>
                  <a:pt x="2087" y="1242"/>
                  <a:pt x="2093" y="1248"/>
                  <a:pt x="2100" y="1248"/>
                </a:cubicBezTo>
                <a:cubicBezTo>
                  <a:pt x="2107" y="1248"/>
                  <a:pt x="2112" y="1242"/>
                  <a:pt x="2112" y="1235"/>
                </a:cubicBezTo>
                <a:cubicBezTo>
                  <a:pt x="2112" y="1228"/>
                  <a:pt x="2107" y="1222"/>
                  <a:pt x="2100" y="1222"/>
                </a:cubicBezTo>
                <a:close/>
                <a:moveTo>
                  <a:pt x="956" y="1287"/>
                </a:moveTo>
                <a:cubicBezTo>
                  <a:pt x="963" y="1287"/>
                  <a:pt x="969" y="1281"/>
                  <a:pt x="969" y="1274"/>
                </a:cubicBezTo>
                <a:cubicBezTo>
                  <a:pt x="969" y="1267"/>
                  <a:pt x="963" y="1261"/>
                  <a:pt x="956" y="1261"/>
                </a:cubicBezTo>
                <a:cubicBezTo>
                  <a:pt x="949" y="1261"/>
                  <a:pt x="944" y="1267"/>
                  <a:pt x="944" y="1274"/>
                </a:cubicBezTo>
                <a:cubicBezTo>
                  <a:pt x="944" y="1281"/>
                  <a:pt x="949" y="1287"/>
                  <a:pt x="956" y="1287"/>
                </a:cubicBezTo>
                <a:close/>
                <a:moveTo>
                  <a:pt x="996" y="1261"/>
                </a:moveTo>
                <a:cubicBezTo>
                  <a:pt x="989" y="1261"/>
                  <a:pt x="983" y="1267"/>
                  <a:pt x="983" y="1274"/>
                </a:cubicBezTo>
                <a:cubicBezTo>
                  <a:pt x="983" y="1281"/>
                  <a:pt x="989" y="1287"/>
                  <a:pt x="996" y="1287"/>
                </a:cubicBezTo>
                <a:cubicBezTo>
                  <a:pt x="1003" y="1287"/>
                  <a:pt x="1009" y="1281"/>
                  <a:pt x="1009" y="1274"/>
                </a:cubicBezTo>
                <a:cubicBezTo>
                  <a:pt x="1009" y="1267"/>
                  <a:pt x="1003" y="1261"/>
                  <a:pt x="996" y="1261"/>
                </a:cubicBezTo>
                <a:close/>
                <a:moveTo>
                  <a:pt x="1035" y="1261"/>
                </a:moveTo>
                <a:cubicBezTo>
                  <a:pt x="1028" y="1261"/>
                  <a:pt x="1023" y="1267"/>
                  <a:pt x="1023" y="1274"/>
                </a:cubicBezTo>
                <a:cubicBezTo>
                  <a:pt x="1023" y="1281"/>
                  <a:pt x="1028" y="1287"/>
                  <a:pt x="1035" y="1287"/>
                </a:cubicBezTo>
                <a:cubicBezTo>
                  <a:pt x="1042" y="1287"/>
                  <a:pt x="1048" y="1281"/>
                  <a:pt x="1048" y="1274"/>
                </a:cubicBezTo>
                <a:cubicBezTo>
                  <a:pt x="1048" y="1267"/>
                  <a:pt x="1042" y="1261"/>
                  <a:pt x="1035" y="1261"/>
                </a:cubicBezTo>
                <a:close/>
                <a:moveTo>
                  <a:pt x="1075" y="1261"/>
                </a:moveTo>
                <a:cubicBezTo>
                  <a:pt x="1068" y="1261"/>
                  <a:pt x="1062" y="1267"/>
                  <a:pt x="1062" y="1274"/>
                </a:cubicBezTo>
                <a:cubicBezTo>
                  <a:pt x="1062" y="1281"/>
                  <a:pt x="1068" y="1287"/>
                  <a:pt x="1075" y="1287"/>
                </a:cubicBezTo>
                <a:cubicBezTo>
                  <a:pt x="1082" y="1287"/>
                  <a:pt x="1087" y="1281"/>
                  <a:pt x="1087" y="1274"/>
                </a:cubicBezTo>
                <a:cubicBezTo>
                  <a:pt x="1087" y="1267"/>
                  <a:pt x="1082" y="1261"/>
                  <a:pt x="1075" y="1261"/>
                </a:cubicBezTo>
                <a:close/>
                <a:moveTo>
                  <a:pt x="1114" y="1261"/>
                </a:moveTo>
                <a:cubicBezTo>
                  <a:pt x="1107" y="1261"/>
                  <a:pt x="1101" y="1267"/>
                  <a:pt x="1101" y="1274"/>
                </a:cubicBezTo>
                <a:cubicBezTo>
                  <a:pt x="1101" y="1281"/>
                  <a:pt x="1107" y="1287"/>
                  <a:pt x="1114" y="1287"/>
                </a:cubicBezTo>
                <a:cubicBezTo>
                  <a:pt x="1121" y="1287"/>
                  <a:pt x="1127" y="1281"/>
                  <a:pt x="1127" y="1274"/>
                </a:cubicBezTo>
                <a:cubicBezTo>
                  <a:pt x="1127" y="1267"/>
                  <a:pt x="1121" y="1261"/>
                  <a:pt x="1114" y="1261"/>
                </a:cubicBezTo>
                <a:close/>
                <a:moveTo>
                  <a:pt x="1141" y="1274"/>
                </a:moveTo>
                <a:cubicBezTo>
                  <a:pt x="1141" y="1281"/>
                  <a:pt x="1146" y="1287"/>
                  <a:pt x="1154" y="1287"/>
                </a:cubicBezTo>
                <a:cubicBezTo>
                  <a:pt x="1161" y="1287"/>
                  <a:pt x="1166" y="1281"/>
                  <a:pt x="1166" y="1274"/>
                </a:cubicBezTo>
                <a:cubicBezTo>
                  <a:pt x="1166" y="1267"/>
                  <a:pt x="1161" y="1261"/>
                  <a:pt x="1154" y="1261"/>
                </a:cubicBezTo>
                <a:cubicBezTo>
                  <a:pt x="1146" y="1261"/>
                  <a:pt x="1141" y="1267"/>
                  <a:pt x="1141" y="1274"/>
                </a:cubicBezTo>
                <a:close/>
                <a:moveTo>
                  <a:pt x="1180" y="1274"/>
                </a:moveTo>
                <a:cubicBezTo>
                  <a:pt x="1180" y="1281"/>
                  <a:pt x="1186" y="1287"/>
                  <a:pt x="1193" y="1287"/>
                </a:cubicBezTo>
                <a:cubicBezTo>
                  <a:pt x="1200" y="1287"/>
                  <a:pt x="1206" y="1281"/>
                  <a:pt x="1206" y="1274"/>
                </a:cubicBezTo>
                <a:cubicBezTo>
                  <a:pt x="1206" y="1267"/>
                  <a:pt x="1200" y="1261"/>
                  <a:pt x="1193" y="1261"/>
                </a:cubicBezTo>
                <a:cubicBezTo>
                  <a:pt x="1186" y="1261"/>
                  <a:pt x="1180" y="1267"/>
                  <a:pt x="1180" y="1274"/>
                </a:cubicBezTo>
                <a:close/>
                <a:moveTo>
                  <a:pt x="1232" y="1287"/>
                </a:moveTo>
                <a:cubicBezTo>
                  <a:pt x="1239" y="1287"/>
                  <a:pt x="1245" y="1281"/>
                  <a:pt x="1245" y="1274"/>
                </a:cubicBezTo>
                <a:cubicBezTo>
                  <a:pt x="1245" y="1267"/>
                  <a:pt x="1239" y="1261"/>
                  <a:pt x="1232" y="1261"/>
                </a:cubicBezTo>
                <a:cubicBezTo>
                  <a:pt x="1225" y="1261"/>
                  <a:pt x="1220" y="1267"/>
                  <a:pt x="1220" y="1274"/>
                </a:cubicBezTo>
                <a:cubicBezTo>
                  <a:pt x="1220" y="1281"/>
                  <a:pt x="1225" y="1287"/>
                  <a:pt x="1232" y="1287"/>
                </a:cubicBezTo>
                <a:close/>
                <a:moveTo>
                  <a:pt x="1272" y="1261"/>
                </a:moveTo>
                <a:cubicBezTo>
                  <a:pt x="1265" y="1261"/>
                  <a:pt x="1259" y="1267"/>
                  <a:pt x="1259" y="1274"/>
                </a:cubicBezTo>
                <a:cubicBezTo>
                  <a:pt x="1259" y="1281"/>
                  <a:pt x="1265" y="1287"/>
                  <a:pt x="1272" y="1287"/>
                </a:cubicBezTo>
                <a:cubicBezTo>
                  <a:pt x="1279" y="1287"/>
                  <a:pt x="1285" y="1281"/>
                  <a:pt x="1285" y="1274"/>
                </a:cubicBezTo>
                <a:cubicBezTo>
                  <a:pt x="1285" y="1267"/>
                  <a:pt x="1279" y="1261"/>
                  <a:pt x="1272" y="1261"/>
                </a:cubicBezTo>
                <a:close/>
                <a:moveTo>
                  <a:pt x="1824" y="1261"/>
                </a:moveTo>
                <a:cubicBezTo>
                  <a:pt x="1817" y="1261"/>
                  <a:pt x="1811" y="1267"/>
                  <a:pt x="1811" y="1274"/>
                </a:cubicBezTo>
                <a:cubicBezTo>
                  <a:pt x="1811" y="1281"/>
                  <a:pt x="1817" y="1287"/>
                  <a:pt x="1824" y="1287"/>
                </a:cubicBezTo>
                <a:cubicBezTo>
                  <a:pt x="1831" y="1287"/>
                  <a:pt x="1837" y="1281"/>
                  <a:pt x="1837" y="1274"/>
                </a:cubicBezTo>
                <a:cubicBezTo>
                  <a:pt x="1837" y="1267"/>
                  <a:pt x="1831" y="1261"/>
                  <a:pt x="1824" y="1261"/>
                </a:cubicBezTo>
                <a:close/>
                <a:moveTo>
                  <a:pt x="1863" y="1287"/>
                </a:moveTo>
                <a:cubicBezTo>
                  <a:pt x="1870" y="1287"/>
                  <a:pt x="1876" y="1281"/>
                  <a:pt x="1876" y="1274"/>
                </a:cubicBezTo>
                <a:cubicBezTo>
                  <a:pt x="1876" y="1267"/>
                  <a:pt x="1870" y="1261"/>
                  <a:pt x="1863" y="1261"/>
                </a:cubicBezTo>
                <a:cubicBezTo>
                  <a:pt x="1856" y="1261"/>
                  <a:pt x="1850" y="1267"/>
                  <a:pt x="1850" y="1274"/>
                </a:cubicBezTo>
                <a:cubicBezTo>
                  <a:pt x="1850" y="1281"/>
                  <a:pt x="1856" y="1287"/>
                  <a:pt x="1863" y="1287"/>
                </a:cubicBezTo>
                <a:close/>
                <a:moveTo>
                  <a:pt x="1903" y="1261"/>
                </a:moveTo>
                <a:cubicBezTo>
                  <a:pt x="1896" y="1261"/>
                  <a:pt x="1890" y="1267"/>
                  <a:pt x="1890" y="1274"/>
                </a:cubicBezTo>
                <a:cubicBezTo>
                  <a:pt x="1890" y="1281"/>
                  <a:pt x="1896" y="1287"/>
                  <a:pt x="1903" y="1287"/>
                </a:cubicBezTo>
                <a:cubicBezTo>
                  <a:pt x="1910" y="1287"/>
                  <a:pt x="1915" y="1281"/>
                  <a:pt x="1915" y="1274"/>
                </a:cubicBezTo>
                <a:cubicBezTo>
                  <a:pt x="1915" y="1267"/>
                  <a:pt x="1910" y="1261"/>
                  <a:pt x="1903" y="1261"/>
                </a:cubicBezTo>
                <a:close/>
                <a:moveTo>
                  <a:pt x="1942" y="1261"/>
                </a:moveTo>
                <a:cubicBezTo>
                  <a:pt x="1935" y="1261"/>
                  <a:pt x="1929" y="1267"/>
                  <a:pt x="1929" y="1274"/>
                </a:cubicBezTo>
                <a:cubicBezTo>
                  <a:pt x="1929" y="1281"/>
                  <a:pt x="1935" y="1287"/>
                  <a:pt x="1942" y="1287"/>
                </a:cubicBezTo>
                <a:cubicBezTo>
                  <a:pt x="1949" y="1287"/>
                  <a:pt x="1955" y="1281"/>
                  <a:pt x="1955" y="1274"/>
                </a:cubicBezTo>
                <a:cubicBezTo>
                  <a:pt x="1955" y="1267"/>
                  <a:pt x="1949" y="1261"/>
                  <a:pt x="1942" y="1261"/>
                </a:cubicBezTo>
                <a:close/>
                <a:moveTo>
                  <a:pt x="1981" y="1261"/>
                </a:moveTo>
                <a:cubicBezTo>
                  <a:pt x="1974" y="1261"/>
                  <a:pt x="1969" y="1267"/>
                  <a:pt x="1969" y="1274"/>
                </a:cubicBezTo>
                <a:cubicBezTo>
                  <a:pt x="1969" y="1281"/>
                  <a:pt x="1974" y="1287"/>
                  <a:pt x="1981" y="1287"/>
                </a:cubicBezTo>
                <a:cubicBezTo>
                  <a:pt x="1988" y="1287"/>
                  <a:pt x="1994" y="1281"/>
                  <a:pt x="1994" y="1274"/>
                </a:cubicBezTo>
                <a:cubicBezTo>
                  <a:pt x="1994" y="1267"/>
                  <a:pt x="1988" y="1261"/>
                  <a:pt x="1981" y="1261"/>
                </a:cubicBezTo>
                <a:close/>
                <a:moveTo>
                  <a:pt x="2021" y="1261"/>
                </a:moveTo>
                <a:cubicBezTo>
                  <a:pt x="2014" y="1261"/>
                  <a:pt x="2008" y="1267"/>
                  <a:pt x="2008" y="1274"/>
                </a:cubicBezTo>
                <a:cubicBezTo>
                  <a:pt x="2008" y="1281"/>
                  <a:pt x="2014" y="1287"/>
                  <a:pt x="2021" y="1287"/>
                </a:cubicBezTo>
                <a:cubicBezTo>
                  <a:pt x="2028" y="1287"/>
                  <a:pt x="2034" y="1281"/>
                  <a:pt x="2034" y="1274"/>
                </a:cubicBezTo>
                <a:cubicBezTo>
                  <a:pt x="2034" y="1267"/>
                  <a:pt x="2028" y="1261"/>
                  <a:pt x="2021" y="1261"/>
                </a:cubicBezTo>
                <a:close/>
                <a:moveTo>
                  <a:pt x="2060" y="1287"/>
                </a:moveTo>
                <a:cubicBezTo>
                  <a:pt x="2067" y="1287"/>
                  <a:pt x="2073" y="1281"/>
                  <a:pt x="2073" y="1274"/>
                </a:cubicBezTo>
                <a:cubicBezTo>
                  <a:pt x="2073" y="1267"/>
                  <a:pt x="2067" y="1262"/>
                  <a:pt x="2060" y="1262"/>
                </a:cubicBezTo>
                <a:cubicBezTo>
                  <a:pt x="2053" y="1262"/>
                  <a:pt x="2048" y="1267"/>
                  <a:pt x="2048" y="1274"/>
                </a:cubicBezTo>
                <a:cubicBezTo>
                  <a:pt x="2048" y="1281"/>
                  <a:pt x="2053" y="1287"/>
                  <a:pt x="2060" y="1287"/>
                </a:cubicBezTo>
                <a:close/>
                <a:moveTo>
                  <a:pt x="2100" y="1261"/>
                </a:moveTo>
                <a:cubicBezTo>
                  <a:pt x="2093" y="1261"/>
                  <a:pt x="2087" y="1267"/>
                  <a:pt x="2087" y="1274"/>
                </a:cubicBezTo>
                <a:cubicBezTo>
                  <a:pt x="2087" y="1281"/>
                  <a:pt x="2093" y="1287"/>
                  <a:pt x="2100" y="1287"/>
                </a:cubicBezTo>
                <a:cubicBezTo>
                  <a:pt x="2107" y="1287"/>
                  <a:pt x="2112" y="1281"/>
                  <a:pt x="2112" y="1274"/>
                </a:cubicBezTo>
                <a:cubicBezTo>
                  <a:pt x="2112" y="1267"/>
                  <a:pt x="2107" y="1261"/>
                  <a:pt x="2100" y="1261"/>
                </a:cubicBezTo>
                <a:close/>
                <a:moveTo>
                  <a:pt x="3046" y="1287"/>
                </a:moveTo>
                <a:cubicBezTo>
                  <a:pt x="3053" y="1287"/>
                  <a:pt x="3059" y="1281"/>
                  <a:pt x="3059" y="1274"/>
                </a:cubicBezTo>
                <a:cubicBezTo>
                  <a:pt x="3059" y="1267"/>
                  <a:pt x="3053" y="1261"/>
                  <a:pt x="3046" y="1261"/>
                </a:cubicBezTo>
                <a:cubicBezTo>
                  <a:pt x="3039" y="1261"/>
                  <a:pt x="3033" y="1267"/>
                  <a:pt x="3033" y="1274"/>
                </a:cubicBezTo>
                <a:cubicBezTo>
                  <a:pt x="3033" y="1281"/>
                  <a:pt x="3039" y="1287"/>
                  <a:pt x="3046" y="1287"/>
                </a:cubicBezTo>
                <a:close/>
                <a:moveTo>
                  <a:pt x="996" y="1326"/>
                </a:moveTo>
                <a:cubicBezTo>
                  <a:pt x="1003" y="1326"/>
                  <a:pt x="1009" y="1321"/>
                  <a:pt x="1009" y="1314"/>
                </a:cubicBezTo>
                <a:cubicBezTo>
                  <a:pt x="1009" y="1307"/>
                  <a:pt x="1003" y="1301"/>
                  <a:pt x="996" y="1301"/>
                </a:cubicBezTo>
                <a:cubicBezTo>
                  <a:pt x="989" y="1301"/>
                  <a:pt x="983" y="1307"/>
                  <a:pt x="983" y="1314"/>
                </a:cubicBezTo>
                <a:cubicBezTo>
                  <a:pt x="983" y="1321"/>
                  <a:pt x="989" y="1326"/>
                  <a:pt x="996" y="1326"/>
                </a:cubicBezTo>
                <a:close/>
                <a:moveTo>
                  <a:pt x="1035" y="1326"/>
                </a:moveTo>
                <a:cubicBezTo>
                  <a:pt x="1042" y="1326"/>
                  <a:pt x="1048" y="1321"/>
                  <a:pt x="1048" y="1314"/>
                </a:cubicBezTo>
                <a:cubicBezTo>
                  <a:pt x="1048" y="1307"/>
                  <a:pt x="1042" y="1301"/>
                  <a:pt x="1035" y="1301"/>
                </a:cubicBezTo>
                <a:cubicBezTo>
                  <a:pt x="1028" y="1301"/>
                  <a:pt x="1023" y="1307"/>
                  <a:pt x="1023" y="1314"/>
                </a:cubicBezTo>
                <a:cubicBezTo>
                  <a:pt x="1023" y="1321"/>
                  <a:pt x="1028" y="1326"/>
                  <a:pt x="1035" y="1326"/>
                </a:cubicBezTo>
                <a:close/>
                <a:moveTo>
                  <a:pt x="1075" y="1326"/>
                </a:moveTo>
                <a:cubicBezTo>
                  <a:pt x="1082" y="1326"/>
                  <a:pt x="1087" y="1321"/>
                  <a:pt x="1087" y="1314"/>
                </a:cubicBezTo>
                <a:cubicBezTo>
                  <a:pt x="1087" y="1307"/>
                  <a:pt x="1082" y="1301"/>
                  <a:pt x="1075" y="1301"/>
                </a:cubicBezTo>
                <a:cubicBezTo>
                  <a:pt x="1068" y="1301"/>
                  <a:pt x="1062" y="1307"/>
                  <a:pt x="1062" y="1314"/>
                </a:cubicBezTo>
                <a:cubicBezTo>
                  <a:pt x="1062" y="1321"/>
                  <a:pt x="1068" y="1326"/>
                  <a:pt x="1075" y="1326"/>
                </a:cubicBezTo>
                <a:close/>
                <a:moveTo>
                  <a:pt x="1114" y="1326"/>
                </a:moveTo>
                <a:cubicBezTo>
                  <a:pt x="1121" y="1326"/>
                  <a:pt x="1127" y="1321"/>
                  <a:pt x="1127" y="1314"/>
                </a:cubicBezTo>
                <a:cubicBezTo>
                  <a:pt x="1127" y="1307"/>
                  <a:pt x="1121" y="1301"/>
                  <a:pt x="1114" y="1301"/>
                </a:cubicBezTo>
                <a:cubicBezTo>
                  <a:pt x="1107" y="1301"/>
                  <a:pt x="1101" y="1307"/>
                  <a:pt x="1101" y="1314"/>
                </a:cubicBezTo>
                <a:cubicBezTo>
                  <a:pt x="1101" y="1321"/>
                  <a:pt x="1107" y="1326"/>
                  <a:pt x="1114" y="1326"/>
                </a:cubicBezTo>
                <a:close/>
                <a:moveTo>
                  <a:pt x="1154" y="1326"/>
                </a:moveTo>
                <a:cubicBezTo>
                  <a:pt x="1161" y="1326"/>
                  <a:pt x="1166" y="1321"/>
                  <a:pt x="1166" y="1314"/>
                </a:cubicBezTo>
                <a:cubicBezTo>
                  <a:pt x="1166" y="1307"/>
                  <a:pt x="1161" y="1301"/>
                  <a:pt x="1154" y="1301"/>
                </a:cubicBezTo>
                <a:cubicBezTo>
                  <a:pt x="1146" y="1301"/>
                  <a:pt x="1141" y="1307"/>
                  <a:pt x="1141" y="1314"/>
                </a:cubicBezTo>
                <a:cubicBezTo>
                  <a:pt x="1141" y="1321"/>
                  <a:pt x="1146" y="1326"/>
                  <a:pt x="1154" y="1326"/>
                </a:cubicBezTo>
                <a:close/>
                <a:moveTo>
                  <a:pt x="1193" y="1326"/>
                </a:moveTo>
                <a:cubicBezTo>
                  <a:pt x="1200" y="1326"/>
                  <a:pt x="1206" y="1321"/>
                  <a:pt x="1206" y="1314"/>
                </a:cubicBezTo>
                <a:cubicBezTo>
                  <a:pt x="1206" y="1307"/>
                  <a:pt x="1200" y="1301"/>
                  <a:pt x="1193" y="1301"/>
                </a:cubicBezTo>
                <a:cubicBezTo>
                  <a:pt x="1186" y="1301"/>
                  <a:pt x="1180" y="1307"/>
                  <a:pt x="1180" y="1314"/>
                </a:cubicBezTo>
                <a:cubicBezTo>
                  <a:pt x="1180" y="1321"/>
                  <a:pt x="1186" y="1326"/>
                  <a:pt x="1193" y="1326"/>
                </a:cubicBezTo>
                <a:close/>
                <a:moveTo>
                  <a:pt x="1232" y="1326"/>
                </a:moveTo>
                <a:cubicBezTo>
                  <a:pt x="1239" y="1326"/>
                  <a:pt x="1245" y="1321"/>
                  <a:pt x="1245" y="1314"/>
                </a:cubicBezTo>
                <a:cubicBezTo>
                  <a:pt x="1245" y="1307"/>
                  <a:pt x="1239" y="1301"/>
                  <a:pt x="1232" y="1301"/>
                </a:cubicBezTo>
                <a:cubicBezTo>
                  <a:pt x="1225" y="1301"/>
                  <a:pt x="1220" y="1307"/>
                  <a:pt x="1220" y="1314"/>
                </a:cubicBezTo>
                <a:cubicBezTo>
                  <a:pt x="1220" y="1321"/>
                  <a:pt x="1225" y="1326"/>
                  <a:pt x="1232" y="1326"/>
                </a:cubicBezTo>
                <a:close/>
                <a:moveTo>
                  <a:pt x="1272" y="1301"/>
                </a:moveTo>
                <a:cubicBezTo>
                  <a:pt x="1265" y="1301"/>
                  <a:pt x="1259" y="1307"/>
                  <a:pt x="1259" y="1314"/>
                </a:cubicBezTo>
                <a:cubicBezTo>
                  <a:pt x="1259" y="1321"/>
                  <a:pt x="1265" y="1326"/>
                  <a:pt x="1272" y="1326"/>
                </a:cubicBezTo>
                <a:cubicBezTo>
                  <a:pt x="1279" y="1326"/>
                  <a:pt x="1285" y="1321"/>
                  <a:pt x="1285" y="1314"/>
                </a:cubicBezTo>
                <a:cubicBezTo>
                  <a:pt x="1285" y="1307"/>
                  <a:pt x="1279" y="1301"/>
                  <a:pt x="1272" y="1301"/>
                </a:cubicBezTo>
                <a:close/>
                <a:moveTo>
                  <a:pt x="1824" y="1301"/>
                </a:moveTo>
                <a:cubicBezTo>
                  <a:pt x="1817" y="1301"/>
                  <a:pt x="1811" y="1307"/>
                  <a:pt x="1811" y="1314"/>
                </a:cubicBezTo>
                <a:cubicBezTo>
                  <a:pt x="1811" y="1321"/>
                  <a:pt x="1817" y="1326"/>
                  <a:pt x="1824" y="1326"/>
                </a:cubicBezTo>
                <a:cubicBezTo>
                  <a:pt x="1831" y="1326"/>
                  <a:pt x="1837" y="1321"/>
                  <a:pt x="1837" y="1314"/>
                </a:cubicBezTo>
                <a:cubicBezTo>
                  <a:pt x="1837" y="1307"/>
                  <a:pt x="1831" y="1301"/>
                  <a:pt x="1824" y="1301"/>
                </a:cubicBezTo>
                <a:close/>
                <a:moveTo>
                  <a:pt x="1863" y="1326"/>
                </a:moveTo>
                <a:cubicBezTo>
                  <a:pt x="1870" y="1326"/>
                  <a:pt x="1876" y="1321"/>
                  <a:pt x="1876" y="1314"/>
                </a:cubicBezTo>
                <a:cubicBezTo>
                  <a:pt x="1876" y="1307"/>
                  <a:pt x="1870" y="1301"/>
                  <a:pt x="1863" y="1301"/>
                </a:cubicBezTo>
                <a:cubicBezTo>
                  <a:pt x="1856" y="1301"/>
                  <a:pt x="1850" y="1307"/>
                  <a:pt x="1850" y="1314"/>
                </a:cubicBezTo>
                <a:cubicBezTo>
                  <a:pt x="1850" y="1321"/>
                  <a:pt x="1856" y="1326"/>
                  <a:pt x="1863" y="1326"/>
                </a:cubicBezTo>
                <a:close/>
                <a:moveTo>
                  <a:pt x="1903" y="1326"/>
                </a:moveTo>
                <a:cubicBezTo>
                  <a:pt x="1910" y="1326"/>
                  <a:pt x="1915" y="1321"/>
                  <a:pt x="1915" y="1314"/>
                </a:cubicBezTo>
                <a:cubicBezTo>
                  <a:pt x="1915" y="1307"/>
                  <a:pt x="1910" y="1301"/>
                  <a:pt x="1903" y="1301"/>
                </a:cubicBezTo>
                <a:cubicBezTo>
                  <a:pt x="1896" y="1301"/>
                  <a:pt x="1890" y="1307"/>
                  <a:pt x="1890" y="1314"/>
                </a:cubicBezTo>
                <a:cubicBezTo>
                  <a:pt x="1890" y="1321"/>
                  <a:pt x="1896" y="1326"/>
                  <a:pt x="1903" y="1326"/>
                </a:cubicBezTo>
                <a:close/>
                <a:moveTo>
                  <a:pt x="1942" y="1326"/>
                </a:moveTo>
                <a:cubicBezTo>
                  <a:pt x="1949" y="1326"/>
                  <a:pt x="1955" y="1321"/>
                  <a:pt x="1955" y="1314"/>
                </a:cubicBezTo>
                <a:cubicBezTo>
                  <a:pt x="1955" y="1307"/>
                  <a:pt x="1949" y="1301"/>
                  <a:pt x="1942" y="1301"/>
                </a:cubicBezTo>
                <a:cubicBezTo>
                  <a:pt x="1935" y="1301"/>
                  <a:pt x="1929" y="1307"/>
                  <a:pt x="1929" y="1314"/>
                </a:cubicBezTo>
                <a:cubicBezTo>
                  <a:pt x="1929" y="1321"/>
                  <a:pt x="1935" y="1326"/>
                  <a:pt x="1942" y="1326"/>
                </a:cubicBezTo>
                <a:close/>
                <a:moveTo>
                  <a:pt x="1981" y="1301"/>
                </a:moveTo>
                <a:cubicBezTo>
                  <a:pt x="1974" y="1301"/>
                  <a:pt x="1969" y="1307"/>
                  <a:pt x="1969" y="1314"/>
                </a:cubicBezTo>
                <a:cubicBezTo>
                  <a:pt x="1969" y="1321"/>
                  <a:pt x="1974" y="1326"/>
                  <a:pt x="1981" y="1326"/>
                </a:cubicBezTo>
                <a:cubicBezTo>
                  <a:pt x="1988" y="1326"/>
                  <a:pt x="1994" y="1321"/>
                  <a:pt x="1994" y="1314"/>
                </a:cubicBezTo>
                <a:cubicBezTo>
                  <a:pt x="1994" y="1307"/>
                  <a:pt x="1988" y="1301"/>
                  <a:pt x="1981" y="1301"/>
                </a:cubicBezTo>
                <a:close/>
                <a:moveTo>
                  <a:pt x="2021" y="1326"/>
                </a:moveTo>
                <a:cubicBezTo>
                  <a:pt x="2028" y="1326"/>
                  <a:pt x="2034" y="1321"/>
                  <a:pt x="2034" y="1314"/>
                </a:cubicBezTo>
                <a:cubicBezTo>
                  <a:pt x="2034" y="1307"/>
                  <a:pt x="2028" y="1301"/>
                  <a:pt x="2021" y="1301"/>
                </a:cubicBezTo>
                <a:cubicBezTo>
                  <a:pt x="2014" y="1301"/>
                  <a:pt x="2008" y="1307"/>
                  <a:pt x="2008" y="1314"/>
                </a:cubicBezTo>
                <a:cubicBezTo>
                  <a:pt x="2008" y="1321"/>
                  <a:pt x="2014" y="1326"/>
                  <a:pt x="2021" y="1326"/>
                </a:cubicBezTo>
                <a:close/>
                <a:moveTo>
                  <a:pt x="2060" y="1301"/>
                </a:moveTo>
                <a:cubicBezTo>
                  <a:pt x="2053" y="1301"/>
                  <a:pt x="2048" y="1307"/>
                  <a:pt x="2048" y="1314"/>
                </a:cubicBezTo>
                <a:cubicBezTo>
                  <a:pt x="2048" y="1321"/>
                  <a:pt x="2053" y="1326"/>
                  <a:pt x="2060" y="1326"/>
                </a:cubicBezTo>
                <a:cubicBezTo>
                  <a:pt x="2067" y="1326"/>
                  <a:pt x="2073" y="1321"/>
                  <a:pt x="2073" y="1314"/>
                </a:cubicBezTo>
                <a:cubicBezTo>
                  <a:pt x="2073" y="1307"/>
                  <a:pt x="2067" y="1301"/>
                  <a:pt x="2060" y="1301"/>
                </a:cubicBezTo>
                <a:close/>
                <a:moveTo>
                  <a:pt x="2179" y="1301"/>
                </a:moveTo>
                <a:cubicBezTo>
                  <a:pt x="2172" y="1301"/>
                  <a:pt x="2166" y="1307"/>
                  <a:pt x="2166" y="1314"/>
                </a:cubicBezTo>
                <a:cubicBezTo>
                  <a:pt x="2166" y="1321"/>
                  <a:pt x="2172" y="1326"/>
                  <a:pt x="2179" y="1326"/>
                </a:cubicBezTo>
                <a:cubicBezTo>
                  <a:pt x="2186" y="1326"/>
                  <a:pt x="2191" y="1321"/>
                  <a:pt x="2191" y="1314"/>
                </a:cubicBezTo>
                <a:cubicBezTo>
                  <a:pt x="2191" y="1307"/>
                  <a:pt x="2186" y="1301"/>
                  <a:pt x="2179" y="1301"/>
                </a:cubicBezTo>
                <a:close/>
                <a:moveTo>
                  <a:pt x="2967" y="1326"/>
                </a:moveTo>
                <a:cubicBezTo>
                  <a:pt x="2974" y="1326"/>
                  <a:pt x="2980" y="1321"/>
                  <a:pt x="2980" y="1314"/>
                </a:cubicBezTo>
                <a:cubicBezTo>
                  <a:pt x="2980" y="1307"/>
                  <a:pt x="2974" y="1301"/>
                  <a:pt x="2967" y="1301"/>
                </a:cubicBezTo>
                <a:cubicBezTo>
                  <a:pt x="2960" y="1301"/>
                  <a:pt x="2954" y="1307"/>
                  <a:pt x="2954" y="1314"/>
                </a:cubicBezTo>
                <a:cubicBezTo>
                  <a:pt x="2954" y="1321"/>
                  <a:pt x="2960" y="1326"/>
                  <a:pt x="2967" y="1326"/>
                </a:cubicBezTo>
                <a:close/>
                <a:moveTo>
                  <a:pt x="3006" y="1326"/>
                </a:moveTo>
                <a:cubicBezTo>
                  <a:pt x="3014" y="1326"/>
                  <a:pt x="3019" y="1321"/>
                  <a:pt x="3019" y="1314"/>
                </a:cubicBezTo>
                <a:cubicBezTo>
                  <a:pt x="3019" y="1307"/>
                  <a:pt x="3014" y="1301"/>
                  <a:pt x="3006" y="1301"/>
                </a:cubicBezTo>
                <a:cubicBezTo>
                  <a:pt x="2999" y="1301"/>
                  <a:pt x="2994" y="1307"/>
                  <a:pt x="2994" y="1314"/>
                </a:cubicBezTo>
                <a:cubicBezTo>
                  <a:pt x="2994" y="1321"/>
                  <a:pt x="2999" y="1326"/>
                  <a:pt x="3006" y="1326"/>
                </a:cubicBezTo>
                <a:close/>
                <a:moveTo>
                  <a:pt x="3046" y="1326"/>
                </a:moveTo>
                <a:cubicBezTo>
                  <a:pt x="3053" y="1326"/>
                  <a:pt x="3059" y="1321"/>
                  <a:pt x="3059" y="1314"/>
                </a:cubicBezTo>
                <a:cubicBezTo>
                  <a:pt x="3059" y="1307"/>
                  <a:pt x="3053" y="1301"/>
                  <a:pt x="3046" y="1301"/>
                </a:cubicBezTo>
                <a:cubicBezTo>
                  <a:pt x="3039" y="1301"/>
                  <a:pt x="3033" y="1307"/>
                  <a:pt x="3033" y="1314"/>
                </a:cubicBezTo>
                <a:cubicBezTo>
                  <a:pt x="3033" y="1321"/>
                  <a:pt x="3039" y="1326"/>
                  <a:pt x="3046" y="1326"/>
                </a:cubicBezTo>
                <a:close/>
                <a:moveTo>
                  <a:pt x="3085" y="1326"/>
                </a:moveTo>
                <a:cubicBezTo>
                  <a:pt x="3092" y="1326"/>
                  <a:pt x="3098" y="1321"/>
                  <a:pt x="3098" y="1314"/>
                </a:cubicBezTo>
                <a:cubicBezTo>
                  <a:pt x="3098" y="1307"/>
                  <a:pt x="3092" y="1301"/>
                  <a:pt x="3085" y="1301"/>
                </a:cubicBezTo>
                <a:cubicBezTo>
                  <a:pt x="3078" y="1301"/>
                  <a:pt x="3073" y="1307"/>
                  <a:pt x="3073" y="1314"/>
                </a:cubicBezTo>
                <a:cubicBezTo>
                  <a:pt x="3073" y="1321"/>
                  <a:pt x="3078" y="1326"/>
                  <a:pt x="3085" y="1326"/>
                </a:cubicBezTo>
                <a:close/>
                <a:moveTo>
                  <a:pt x="3125" y="1326"/>
                </a:moveTo>
                <a:cubicBezTo>
                  <a:pt x="3132" y="1326"/>
                  <a:pt x="3137" y="1321"/>
                  <a:pt x="3137" y="1314"/>
                </a:cubicBezTo>
                <a:cubicBezTo>
                  <a:pt x="3137" y="1307"/>
                  <a:pt x="3132" y="1301"/>
                  <a:pt x="3125" y="1301"/>
                </a:cubicBezTo>
                <a:cubicBezTo>
                  <a:pt x="3118" y="1301"/>
                  <a:pt x="3112" y="1307"/>
                  <a:pt x="3112" y="1314"/>
                </a:cubicBezTo>
                <a:cubicBezTo>
                  <a:pt x="3112" y="1321"/>
                  <a:pt x="3118" y="1326"/>
                  <a:pt x="3125" y="1326"/>
                </a:cubicBezTo>
                <a:close/>
                <a:moveTo>
                  <a:pt x="3164" y="1326"/>
                </a:moveTo>
                <a:cubicBezTo>
                  <a:pt x="3171" y="1326"/>
                  <a:pt x="3177" y="1321"/>
                  <a:pt x="3177" y="1314"/>
                </a:cubicBezTo>
                <a:cubicBezTo>
                  <a:pt x="3177" y="1307"/>
                  <a:pt x="3171" y="1301"/>
                  <a:pt x="3164" y="1301"/>
                </a:cubicBezTo>
                <a:cubicBezTo>
                  <a:pt x="3157" y="1301"/>
                  <a:pt x="3151" y="1307"/>
                  <a:pt x="3151" y="1314"/>
                </a:cubicBezTo>
                <a:cubicBezTo>
                  <a:pt x="3151" y="1321"/>
                  <a:pt x="3157" y="1326"/>
                  <a:pt x="3164" y="1326"/>
                </a:cubicBezTo>
                <a:close/>
                <a:moveTo>
                  <a:pt x="996" y="1366"/>
                </a:moveTo>
                <a:cubicBezTo>
                  <a:pt x="1003" y="1366"/>
                  <a:pt x="1009" y="1360"/>
                  <a:pt x="1009" y="1353"/>
                </a:cubicBezTo>
                <a:cubicBezTo>
                  <a:pt x="1009" y="1346"/>
                  <a:pt x="1003" y="1340"/>
                  <a:pt x="996" y="1340"/>
                </a:cubicBezTo>
                <a:cubicBezTo>
                  <a:pt x="989" y="1340"/>
                  <a:pt x="983" y="1346"/>
                  <a:pt x="983" y="1353"/>
                </a:cubicBezTo>
                <a:cubicBezTo>
                  <a:pt x="983" y="1360"/>
                  <a:pt x="989" y="1366"/>
                  <a:pt x="996" y="1366"/>
                </a:cubicBezTo>
                <a:close/>
                <a:moveTo>
                  <a:pt x="1035" y="1366"/>
                </a:moveTo>
                <a:cubicBezTo>
                  <a:pt x="1042" y="1366"/>
                  <a:pt x="1048" y="1360"/>
                  <a:pt x="1048" y="1353"/>
                </a:cubicBezTo>
                <a:cubicBezTo>
                  <a:pt x="1048" y="1346"/>
                  <a:pt x="1042" y="1340"/>
                  <a:pt x="1035" y="1340"/>
                </a:cubicBezTo>
                <a:cubicBezTo>
                  <a:pt x="1028" y="1340"/>
                  <a:pt x="1023" y="1346"/>
                  <a:pt x="1023" y="1353"/>
                </a:cubicBezTo>
                <a:cubicBezTo>
                  <a:pt x="1023" y="1360"/>
                  <a:pt x="1028" y="1366"/>
                  <a:pt x="1035" y="1366"/>
                </a:cubicBezTo>
                <a:close/>
                <a:moveTo>
                  <a:pt x="1075" y="1366"/>
                </a:moveTo>
                <a:cubicBezTo>
                  <a:pt x="1082" y="1366"/>
                  <a:pt x="1087" y="1360"/>
                  <a:pt x="1087" y="1353"/>
                </a:cubicBezTo>
                <a:cubicBezTo>
                  <a:pt x="1087" y="1346"/>
                  <a:pt x="1082" y="1340"/>
                  <a:pt x="1075" y="1340"/>
                </a:cubicBezTo>
                <a:cubicBezTo>
                  <a:pt x="1068" y="1340"/>
                  <a:pt x="1062" y="1346"/>
                  <a:pt x="1062" y="1353"/>
                </a:cubicBezTo>
                <a:cubicBezTo>
                  <a:pt x="1062" y="1360"/>
                  <a:pt x="1068" y="1366"/>
                  <a:pt x="1075" y="1366"/>
                </a:cubicBezTo>
                <a:close/>
                <a:moveTo>
                  <a:pt x="1114" y="1366"/>
                </a:moveTo>
                <a:cubicBezTo>
                  <a:pt x="1121" y="1366"/>
                  <a:pt x="1127" y="1360"/>
                  <a:pt x="1127" y="1353"/>
                </a:cubicBezTo>
                <a:cubicBezTo>
                  <a:pt x="1127" y="1346"/>
                  <a:pt x="1121" y="1340"/>
                  <a:pt x="1114" y="1340"/>
                </a:cubicBezTo>
                <a:cubicBezTo>
                  <a:pt x="1107" y="1340"/>
                  <a:pt x="1101" y="1346"/>
                  <a:pt x="1101" y="1353"/>
                </a:cubicBezTo>
                <a:cubicBezTo>
                  <a:pt x="1101" y="1360"/>
                  <a:pt x="1107" y="1366"/>
                  <a:pt x="1114" y="1366"/>
                </a:cubicBezTo>
                <a:close/>
                <a:moveTo>
                  <a:pt x="1154" y="1366"/>
                </a:moveTo>
                <a:cubicBezTo>
                  <a:pt x="1161" y="1366"/>
                  <a:pt x="1166" y="1360"/>
                  <a:pt x="1166" y="1353"/>
                </a:cubicBezTo>
                <a:cubicBezTo>
                  <a:pt x="1166" y="1346"/>
                  <a:pt x="1161" y="1340"/>
                  <a:pt x="1154" y="1340"/>
                </a:cubicBezTo>
                <a:cubicBezTo>
                  <a:pt x="1146" y="1340"/>
                  <a:pt x="1141" y="1346"/>
                  <a:pt x="1141" y="1353"/>
                </a:cubicBezTo>
                <a:cubicBezTo>
                  <a:pt x="1141" y="1360"/>
                  <a:pt x="1146" y="1366"/>
                  <a:pt x="1154" y="1366"/>
                </a:cubicBezTo>
                <a:close/>
                <a:moveTo>
                  <a:pt x="1193" y="1366"/>
                </a:moveTo>
                <a:cubicBezTo>
                  <a:pt x="1200" y="1366"/>
                  <a:pt x="1206" y="1360"/>
                  <a:pt x="1206" y="1353"/>
                </a:cubicBezTo>
                <a:cubicBezTo>
                  <a:pt x="1206" y="1346"/>
                  <a:pt x="1200" y="1340"/>
                  <a:pt x="1193" y="1340"/>
                </a:cubicBezTo>
                <a:cubicBezTo>
                  <a:pt x="1186" y="1340"/>
                  <a:pt x="1180" y="1346"/>
                  <a:pt x="1180" y="1353"/>
                </a:cubicBezTo>
                <a:cubicBezTo>
                  <a:pt x="1180" y="1360"/>
                  <a:pt x="1186" y="1366"/>
                  <a:pt x="1193" y="1366"/>
                </a:cubicBezTo>
                <a:close/>
                <a:moveTo>
                  <a:pt x="1232" y="1340"/>
                </a:moveTo>
                <a:cubicBezTo>
                  <a:pt x="1225" y="1340"/>
                  <a:pt x="1220" y="1346"/>
                  <a:pt x="1220" y="1353"/>
                </a:cubicBezTo>
                <a:cubicBezTo>
                  <a:pt x="1220" y="1360"/>
                  <a:pt x="1225" y="1366"/>
                  <a:pt x="1232" y="1366"/>
                </a:cubicBezTo>
                <a:cubicBezTo>
                  <a:pt x="1239" y="1366"/>
                  <a:pt x="1245" y="1360"/>
                  <a:pt x="1245" y="1353"/>
                </a:cubicBezTo>
                <a:cubicBezTo>
                  <a:pt x="1245" y="1346"/>
                  <a:pt x="1239" y="1340"/>
                  <a:pt x="1232" y="1340"/>
                </a:cubicBezTo>
                <a:close/>
                <a:moveTo>
                  <a:pt x="1272" y="1340"/>
                </a:moveTo>
                <a:cubicBezTo>
                  <a:pt x="1265" y="1340"/>
                  <a:pt x="1259" y="1346"/>
                  <a:pt x="1259" y="1353"/>
                </a:cubicBezTo>
                <a:cubicBezTo>
                  <a:pt x="1259" y="1360"/>
                  <a:pt x="1265" y="1366"/>
                  <a:pt x="1272" y="1366"/>
                </a:cubicBezTo>
                <a:cubicBezTo>
                  <a:pt x="1279" y="1366"/>
                  <a:pt x="1285" y="1360"/>
                  <a:pt x="1285" y="1353"/>
                </a:cubicBezTo>
                <a:cubicBezTo>
                  <a:pt x="1285" y="1346"/>
                  <a:pt x="1279" y="1340"/>
                  <a:pt x="1272" y="1340"/>
                </a:cubicBezTo>
                <a:close/>
                <a:moveTo>
                  <a:pt x="1863" y="1366"/>
                </a:moveTo>
                <a:cubicBezTo>
                  <a:pt x="1870" y="1366"/>
                  <a:pt x="1876" y="1360"/>
                  <a:pt x="1876" y="1353"/>
                </a:cubicBezTo>
                <a:cubicBezTo>
                  <a:pt x="1876" y="1346"/>
                  <a:pt x="1870" y="1340"/>
                  <a:pt x="1863" y="1340"/>
                </a:cubicBezTo>
                <a:cubicBezTo>
                  <a:pt x="1856" y="1340"/>
                  <a:pt x="1850" y="1346"/>
                  <a:pt x="1850" y="1353"/>
                </a:cubicBezTo>
                <a:cubicBezTo>
                  <a:pt x="1850" y="1360"/>
                  <a:pt x="1856" y="1366"/>
                  <a:pt x="1863" y="1366"/>
                </a:cubicBezTo>
                <a:close/>
                <a:moveTo>
                  <a:pt x="1903" y="1366"/>
                </a:moveTo>
                <a:cubicBezTo>
                  <a:pt x="1910" y="1366"/>
                  <a:pt x="1915" y="1360"/>
                  <a:pt x="1915" y="1353"/>
                </a:cubicBezTo>
                <a:cubicBezTo>
                  <a:pt x="1915" y="1346"/>
                  <a:pt x="1910" y="1340"/>
                  <a:pt x="1903" y="1340"/>
                </a:cubicBezTo>
                <a:cubicBezTo>
                  <a:pt x="1896" y="1340"/>
                  <a:pt x="1890" y="1346"/>
                  <a:pt x="1890" y="1353"/>
                </a:cubicBezTo>
                <a:cubicBezTo>
                  <a:pt x="1890" y="1360"/>
                  <a:pt x="1896" y="1366"/>
                  <a:pt x="1903" y="1366"/>
                </a:cubicBezTo>
                <a:close/>
                <a:moveTo>
                  <a:pt x="1942" y="1366"/>
                </a:moveTo>
                <a:cubicBezTo>
                  <a:pt x="1949" y="1366"/>
                  <a:pt x="1955" y="1360"/>
                  <a:pt x="1955" y="1353"/>
                </a:cubicBezTo>
                <a:cubicBezTo>
                  <a:pt x="1955" y="1346"/>
                  <a:pt x="1949" y="1340"/>
                  <a:pt x="1942" y="1340"/>
                </a:cubicBezTo>
                <a:cubicBezTo>
                  <a:pt x="1935" y="1340"/>
                  <a:pt x="1929" y="1346"/>
                  <a:pt x="1929" y="1353"/>
                </a:cubicBezTo>
                <a:cubicBezTo>
                  <a:pt x="1929" y="1360"/>
                  <a:pt x="1935" y="1366"/>
                  <a:pt x="1942" y="1366"/>
                </a:cubicBezTo>
                <a:close/>
                <a:moveTo>
                  <a:pt x="1981" y="1366"/>
                </a:moveTo>
                <a:cubicBezTo>
                  <a:pt x="1988" y="1366"/>
                  <a:pt x="1994" y="1360"/>
                  <a:pt x="1994" y="1353"/>
                </a:cubicBezTo>
                <a:cubicBezTo>
                  <a:pt x="1994" y="1346"/>
                  <a:pt x="1988" y="1340"/>
                  <a:pt x="1981" y="1340"/>
                </a:cubicBezTo>
                <a:cubicBezTo>
                  <a:pt x="1974" y="1340"/>
                  <a:pt x="1969" y="1346"/>
                  <a:pt x="1969" y="1353"/>
                </a:cubicBezTo>
                <a:cubicBezTo>
                  <a:pt x="1969" y="1360"/>
                  <a:pt x="1974" y="1366"/>
                  <a:pt x="1981" y="1366"/>
                </a:cubicBezTo>
                <a:close/>
                <a:moveTo>
                  <a:pt x="2021" y="1366"/>
                </a:moveTo>
                <a:cubicBezTo>
                  <a:pt x="2028" y="1366"/>
                  <a:pt x="2034" y="1360"/>
                  <a:pt x="2034" y="1353"/>
                </a:cubicBezTo>
                <a:cubicBezTo>
                  <a:pt x="2034" y="1346"/>
                  <a:pt x="2028" y="1340"/>
                  <a:pt x="2021" y="1340"/>
                </a:cubicBezTo>
                <a:cubicBezTo>
                  <a:pt x="2014" y="1340"/>
                  <a:pt x="2008" y="1346"/>
                  <a:pt x="2008" y="1353"/>
                </a:cubicBezTo>
                <a:cubicBezTo>
                  <a:pt x="2008" y="1360"/>
                  <a:pt x="2014" y="1366"/>
                  <a:pt x="2021" y="1366"/>
                </a:cubicBezTo>
                <a:close/>
                <a:moveTo>
                  <a:pt x="2139" y="1340"/>
                </a:moveTo>
                <a:cubicBezTo>
                  <a:pt x="2132" y="1340"/>
                  <a:pt x="2126" y="1346"/>
                  <a:pt x="2126" y="1353"/>
                </a:cubicBezTo>
                <a:cubicBezTo>
                  <a:pt x="2126" y="1360"/>
                  <a:pt x="2132" y="1366"/>
                  <a:pt x="2139" y="1366"/>
                </a:cubicBezTo>
                <a:cubicBezTo>
                  <a:pt x="2146" y="1366"/>
                  <a:pt x="2152" y="1360"/>
                  <a:pt x="2152" y="1353"/>
                </a:cubicBezTo>
                <a:cubicBezTo>
                  <a:pt x="2152" y="1346"/>
                  <a:pt x="2146" y="1340"/>
                  <a:pt x="2139" y="1340"/>
                </a:cubicBezTo>
                <a:close/>
                <a:moveTo>
                  <a:pt x="2179" y="1340"/>
                </a:moveTo>
                <a:cubicBezTo>
                  <a:pt x="2172" y="1340"/>
                  <a:pt x="2166" y="1346"/>
                  <a:pt x="2166" y="1353"/>
                </a:cubicBezTo>
                <a:cubicBezTo>
                  <a:pt x="2166" y="1360"/>
                  <a:pt x="2172" y="1366"/>
                  <a:pt x="2179" y="1366"/>
                </a:cubicBezTo>
                <a:cubicBezTo>
                  <a:pt x="2186" y="1366"/>
                  <a:pt x="2191" y="1360"/>
                  <a:pt x="2191" y="1353"/>
                </a:cubicBezTo>
                <a:cubicBezTo>
                  <a:pt x="2191" y="1346"/>
                  <a:pt x="2186" y="1340"/>
                  <a:pt x="2179" y="1340"/>
                </a:cubicBezTo>
                <a:close/>
                <a:moveTo>
                  <a:pt x="2888" y="1366"/>
                </a:moveTo>
                <a:cubicBezTo>
                  <a:pt x="2895" y="1366"/>
                  <a:pt x="2901" y="1360"/>
                  <a:pt x="2901" y="1353"/>
                </a:cubicBezTo>
                <a:cubicBezTo>
                  <a:pt x="2901" y="1346"/>
                  <a:pt x="2895" y="1340"/>
                  <a:pt x="2888" y="1340"/>
                </a:cubicBezTo>
                <a:cubicBezTo>
                  <a:pt x="2881" y="1340"/>
                  <a:pt x="2875" y="1346"/>
                  <a:pt x="2875" y="1353"/>
                </a:cubicBezTo>
                <a:cubicBezTo>
                  <a:pt x="2875" y="1360"/>
                  <a:pt x="2881" y="1366"/>
                  <a:pt x="2888" y="1366"/>
                </a:cubicBezTo>
                <a:close/>
                <a:moveTo>
                  <a:pt x="2928" y="1366"/>
                </a:moveTo>
                <a:cubicBezTo>
                  <a:pt x="2935" y="1366"/>
                  <a:pt x="2940" y="1360"/>
                  <a:pt x="2940" y="1353"/>
                </a:cubicBezTo>
                <a:cubicBezTo>
                  <a:pt x="2940" y="1346"/>
                  <a:pt x="2935" y="1340"/>
                  <a:pt x="2928" y="1340"/>
                </a:cubicBezTo>
                <a:cubicBezTo>
                  <a:pt x="2921" y="1340"/>
                  <a:pt x="2915" y="1346"/>
                  <a:pt x="2915" y="1353"/>
                </a:cubicBezTo>
                <a:cubicBezTo>
                  <a:pt x="2915" y="1360"/>
                  <a:pt x="2921" y="1366"/>
                  <a:pt x="2928" y="1366"/>
                </a:cubicBezTo>
                <a:close/>
                <a:moveTo>
                  <a:pt x="2967" y="1366"/>
                </a:moveTo>
                <a:cubicBezTo>
                  <a:pt x="2974" y="1366"/>
                  <a:pt x="2980" y="1360"/>
                  <a:pt x="2980" y="1353"/>
                </a:cubicBezTo>
                <a:cubicBezTo>
                  <a:pt x="2980" y="1346"/>
                  <a:pt x="2974" y="1340"/>
                  <a:pt x="2967" y="1340"/>
                </a:cubicBezTo>
                <a:cubicBezTo>
                  <a:pt x="2960" y="1340"/>
                  <a:pt x="2954" y="1346"/>
                  <a:pt x="2954" y="1353"/>
                </a:cubicBezTo>
                <a:cubicBezTo>
                  <a:pt x="2954" y="1360"/>
                  <a:pt x="2960" y="1366"/>
                  <a:pt x="2967" y="1366"/>
                </a:cubicBezTo>
                <a:close/>
                <a:moveTo>
                  <a:pt x="3006" y="1366"/>
                </a:moveTo>
                <a:cubicBezTo>
                  <a:pt x="3014" y="1366"/>
                  <a:pt x="3019" y="1360"/>
                  <a:pt x="3019" y="1353"/>
                </a:cubicBezTo>
                <a:cubicBezTo>
                  <a:pt x="3019" y="1346"/>
                  <a:pt x="3014" y="1340"/>
                  <a:pt x="3006" y="1340"/>
                </a:cubicBezTo>
                <a:cubicBezTo>
                  <a:pt x="2999" y="1340"/>
                  <a:pt x="2994" y="1346"/>
                  <a:pt x="2994" y="1353"/>
                </a:cubicBezTo>
                <a:cubicBezTo>
                  <a:pt x="2994" y="1360"/>
                  <a:pt x="2999" y="1366"/>
                  <a:pt x="3006" y="1366"/>
                </a:cubicBezTo>
                <a:close/>
                <a:moveTo>
                  <a:pt x="3046" y="1366"/>
                </a:moveTo>
                <a:cubicBezTo>
                  <a:pt x="3053" y="1366"/>
                  <a:pt x="3059" y="1360"/>
                  <a:pt x="3059" y="1353"/>
                </a:cubicBezTo>
                <a:cubicBezTo>
                  <a:pt x="3059" y="1346"/>
                  <a:pt x="3053" y="1340"/>
                  <a:pt x="3046" y="1340"/>
                </a:cubicBezTo>
                <a:cubicBezTo>
                  <a:pt x="3039" y="1340"/>
                  <a:pt x="3033" y="1346"/>
                  <a:pt x="3033" y="1353"/>
                </a:cubicBezTo>
                <a:cubicBezTo>
                  <a:pt x="3033" y="1360"/>
                  <a:pt x="3039" y="1366"/>
                  <a:pt x="3046" y="1366"/>
                </a:cubicBezTo>
                <a:close/>
                <a:moveTo>
                  <a:pt x="3085" y="1366"/>
                </a:moveTo>
                <a:cubicBezTo>
                  <a:pt x="3092" y="1366"/>
                  <a:pt x="3098" y="1360"/>
                  <a:pt x="3098" y="1353"/>
                </a:cubicBezTo>
                <a:cubicBezTo>
                  <a:pt x="3098" y="1346"/>
                  <a:pt x="3092" y="1340"/>
                  <a:pt x="3085" y="1340"/>
                </a:cubicBezTo>
                <a:cubicBezTo>
                  <a:pt x="3078" y="1340"/>
                  <a:pt x="3073" y="1346"/>
                  <a:pt x="3073" y="1353"/>
                </a:cubicBezTo>
                <a:cubicBezTo>
                  <a:pt x="3073" y="1360"/>
                  <a:pt x="3078" y="1366"/>
                  <a:pt x="3085" y="1366"/>
                </a:cubicBezTo>
                <a:close/>
                <a:moveTo>
                  <a:pt x="3125" y="1366"/>
                </a:moveTo>
                <a:cubicBezTo>
                  <a:pt x="3132" y="1366"/>
                  <a:pt x="3137" y="1360"/>
                  <a:pt x="3137" y="1353"/>
                </a:cubicBezTo>
                <a:cubicBezTo>
                  <a:pt x="3137" y="1346"/>
                  <a:pt x="3132" y="1340"/>
                  <a:pt x="3125" y="1340"/>
                </a:cubicBezTo>
                <a:cubicBezTo>
                  <a:pt x="3118" y="1340"/>
                  <a:pt x="3112" y="1346"/>
                  <a:pt x="3112" y="1353"/>
                </a:cubicBezTo>
                <a:cubicBezTo>
                  <a:pt x="3112" y="1360"/>
                  <a:pt x="3118" y="1366"/>
                  <a:pt x="3125" y="1366"/>
                </a:cubicBezTo>
                <a:close/>
                <a:moveTo>
                  <a:pt x="3164" y="1366"/>
                </a:moveTo>
                <a:cubicBezTo>
                  <a:pt x="3171" y="1366"/>
                  <a:pt x="3177" y="1360"/>
                  <a:pt x="3177" y="1353"/>
                </a:cubicBezTo>
                <a:cubicBezTo>
                  <a:pt x="3177" y="1346"/>
                  <a:pt x="3171" y="1340"/>
                  <a:pt x="3164" y="1340"/>
                </a:cubicBezTo>
                <a:cubicBezTo>
                  <a:pt x="3157" y="1340"/>
                  <a:pt x="3151" y="1346"/>
                  <a:pt x="3151" y="1353"/>
                </a:cubicBezTo>
                <a:cubicBezTo>
                  <a:pt x="3151" y="1360"/>
                  <a:pt x="3157" y="1366"/>
                  <a:pt x="3164" y="1366"/>
                </a:cubicBezTo>
                <a:close/>
                <a:moveTo>
                  <a:pt x="3204" y="1366"/>
                </a:moveTo>
                <a:cubicBezTo>
                  <a:pt x="3211" y="1366"/>
                  <a:pt x="3216" y="1360"/>
                  <a:pt x="3216" y="1353"/>
                </a:cubicBezTo>
                <a:cubicBezTo>
                  <a:pt x="3216" y="1346"/>
                  <a:pt x="3211" y="1340"/>
                  <a:pt x="3204" y="1340"/>
                </a:cubicBezTo>
                <a:cubicBezTo>
                  <a:pt x="3197" y="1340"/>
                  <a:pt x="3191" y="1346"/>
                  <a:pt x="3191" y="1353"/>
                </a:cubicBezTo>
                <a:cubicBezTo>
                  <a:pt x="3191" y="1360"/>
                  <a:pt x="3197" y="1366"/>
                  <a:pt x="3204" y="1366"/>
                </a:cubicBezTo>
                <a:close/>
                <a:moveTo>
                  <a:pt x="996" y="1405"/>
                </a:moveTo>
                <a:cubicBezTo>
                  <a:pt x="1003" y="1405"/>
                  <a:pt x="1009" y="1400"/>
                  <a:pt x="1009" y="1393"/>
                </a:cubicBezTo>
                <a:cubicBezTo>
                  <a:pt x="1009" y="1385"/>
                  <a:pt x="1003" y="1380"/>
                  <a:pt x="996" y="1380"/>
                </a:cubicBezTo>
                <a:cubicBezTo>
                  <a:pt x="989" y="1380"/>
                  <a:pt x="983" y="1385"/>
                  <a:pt x="983" y="1393"/>
                </a:cubicBezTo>
                <a:cubicBezTo>
                  <a:pt x="983" y="1400"/>
                  <a:pt x="989" y="1405"/>
                  <a:pt x="996" y="1405"/>
                </a:cubicBezTo>
                <a:close/>
                <a:moveTo>
                  <a:pt x="1035" y="1405"/>
                </a:moveTo>
                <a:cubicBezTo>
                  <a:pt x="1042" y="1405"/>
                  <a:pt x="1048" y="1400"/>
                  <a:pt x="1048" y="1393"/>
                </a:cubicBezTo>
                <a:cubicBezTo>
                  <a:pt x="1048" y="1385"/>
                  <a:pt x="1042" y="1380"/>
                  <a:pt x="1035" y="1380"/>
                </a:cubicBezTo>
                <a:cubicBezTo>
                  <a:pt x="1028" y="1380"/>
                  <a:pt x="1023" y="1385"/>
                  <a:pt x="1023" y="1393"/>
                </a:cubicBezTo>
                <a:cubicBezTo>
                  <a:pt x="1023" y="1400"/>
                  <a:pt x="1028" y="1405"/>
                  <a:pt x="1035" y="1405"/>
                </a:cubicBezTo>
                <a:close/>
                <a:moveTo>
                  <a:pt x="1075" y="1405"/>
                </a:moveTo>
                <a:cubicBezTo>
                  <a:pt x="1082" y="1405"/>
                  <a:pt x="1087" y="1400"/>
                  <a:pt x="1087" y="1393"/>
                </a:cubicBezTo>
                <a:cubicBezTo>
                  <a:pt x="1087" y="1385"/>
                  <a:pt x="1082" y="1380"/>
                  <a:pt x="1075" y="1380"/>
                </a:cubicBezTo>
                <a:cubicBezTo>
                  <a:pt x="1068" y="1380"/>
                  <a:pt x="1062" y="1385"/>
                  <a:pt x="1062" y="1393"/>
                </a:cubicBezTo>
                <a:cubicBezTo>
                  <a:pt x="1062" y="1400"/>
                  <a:pt x="1068" y="1405"/>
                  <a:pt x="1075" y="1405"/>
                </a:cubicBezTo>
                <a:close/>
                <a:moveTo>
                  <a:pt x="1114" y="1405"/>
                </a:moveTo>
                <a:cubicBezTo>
                  <a:pt x="1121" y="1405"/>
                  <a:pt x="1127" y="1400"/>
                  <a:pt x="1127" y="1393"/>
                </a:cubicBezTo>
                <a:cubicBezTo>
                  <a:pt x="1127" y="1385"/>
                  <a:pt x="1121" y="1380"/>
                  <a:pt x="1114" y="1380"/>
                </a:cubicBezTo>
                <a:cubicBezTo>
                  <a:pt x="1107" y="1380"/>
                  <a:pt x="1101" y="1385"/>
                  <a:pt x="1101" y="1393"/>
                </a:cubicBezTo>
                <a:cubicBezTo>
                  <a:pt x="1101" y="1400"/>
                  <a:pt x="1107" y="1405"/>
                  <a:pt x="1114" y="1405"/>
                </a:cubicBezTo>
                <a:close/>
                <a:moveTo>
                  <a:pt x="1154" y="1405"/>
                </a:moveTo>
                <a:cubicBezTo>
                  <a:pt x="1161" y="1405"/>
                  <a:pt x="1166" y="1400"/>
                  <a:pt x="1166" y="1393"/>
                </a:cubicBezTo>
                <a:cubicBezTo>
                  <a:pt x="1166" y="1385"/>
                  <a:pt x="1161" y="1380"/>
                  <a:pt x="1154" y="1380"/>
                </a:cubicBezTo>
                <a:cubicBezTo>
                  <a:pt x="1146" y="1380"/>
                  <a:pt x="1141" y="1385"/>
                  <a:pt x="1141" y="1393"/>
                </a:cubicBezTo>
                <a:cubicBezTo>
                  <a:pt x="1141" y="1400"/>
                  <a:pt x="1146" y="1405"/>
                  <a:pt x="1154" y="1405"/>
                </a:cubicBezTo>
                <a:close/>
                <a:moveTo>
                  <a:pt x="1193" y="1380"/>
                </a:moveTo>
                <a:cubicBezTo>
                  <a:pt x="1186" y="1380"/>
                  <a:pt x="1180" y="1385"/>
                  <a:pt x="1180" y="1393"/>
                </a:cubicBezTo>
                <a:cubicBezTo>
                  <a:pt x="1180" y="1400"/>
                  <a:pt x="1186" y="1405"/>
                  <a:pt x="1193" y="1405"/>
                </a:cubicBezTo>
                <a:cubicBezTo>
                  <a:pt x="1200" y="1405"/>
                  <a:pt x="1206" y="1400"/>
                  <a:pt x="1206" y="1393"/>
                </a:cubicBezTo>
                <a:cubicBezTo>
                  <a:pt x="1206" y="1385"/>
                  <a:pt x="1200" y="1380"/>
                  <a:pt x="1193" y="1380"/>
                </a:cubicBezTo>
                <a:close/>
                <a:moveTo>
                  <a:pt x="1863" y="1380"/>
                </a:moveTo>
                <a:cubicBezTo>
                  <a:pt x="1856" y="1380"/>
                  <a:pt x="1850" y="1385"/>
                  <a:pt x="1850" y="1393"/>
                </a:cubicBezTo>
                <a:cubicBezTo>
                  <a:pt x="1850" y="1400"/>
                  <a:pt x="1856" y="1405"/>
                  <a:pt x="1863" y="1405"/>
                </a:cubicBezTo>
                <a:cubicBezTo>
                  <a:pt x="1870" y="1405"/>
                  <a:pt x="1876" y="1400"/>
                  <a:pt x="1876" y="1393"/>
                </a:cubicBezTo>
                <a:cubicBezTo>
                  <a:pt x="1876" y="1385"/>
                  <a:pt x="1870" y="1380"/>
                  <a:pt x="1863" y="1380"/>
                </a:cubicBezTo>
                <a:close/>
                <a:moveTo>
                  <a:pt x="1903" y="1405"/>
                </a:moveTo>
                <a:cubicBezTo>
                  <a:pt x="1910" y="1405"/>
                  <a:pt x="1915" y="1400"/>
                  <a:pt x="1915" y="1393"/>
                </a:cubicBezTo>
                <a:cubicBezTo>
                  <a:pt x="1915" y="1385"/>
                  <a:pt x="1910" y="1380"/>
                  <a:pt x="1903" y="1380"/>
                </a:cubicBezTo>
                <a:cubicBezTo>
                  <a:pt x="1896" y="1380"/>
                  <a:pt x="1890" y="1385"/>
                  <a:pt x="1890" y="1393"/>
                </a:cubicBezTo>
                <a:cubicBezTo>
                  <a:pt x="1890" y="1400"/>
                  <a:pt x="1896" y="1405"/>
                  <a:pt x="1903" y="1405"/>
                </a:cubicBezTo>
                <a:close/>
                <a:moveTo>
                  <a:pt x="1942" y="1405"/>
                </a:moveTo>
                <a:cubicBezTo>
                  <a:pt x="1949" y="1405"/>
                  <a:pt x="1955" y="1400"/>
                  <a:pt x="1955" y="1393"/>
                </a:cubicBezTo>
                <a:cubicBezTo>
                  <a:pt x="1955" y="1385"/>
                  <a:pt x="1949" y="1380"/>
                  <a:pt x="1942" y="1380"/>
                </a:cubicBezTo>
                <a:cubicBezTo>
                  <a:pt x="1935" y="1380"/>
                  <a:pt x="1929" y="1385"/>
                  <a:pt x="1929" y="1393"/>
                </a:cubicBezTo>
                <a:cubicBezTo>
                  <a:pt x="1929" y="1400"/>
                  <a:pt x="1935" y="1405"/>
                  <a:pt x="1942" y="1405"/>
                </a:cubicBezTo>
                <a:close/>
                <a:moveTo>
                  <a:pt x="1981" y="1405"/>
                </a:moveTo>
                <a:cubicBezTo>
                  <a:pt x="1988" y="1405"/>
                  <a:pt x="1994" y="1400"/>
                  <a:pt x="1994" y="1393"/>
                </a:cubicBezTo>
                <a:cubicBezTo>
                  <a:pt x="1994" y="1385"/>
                  <a:pt x="1988" y="1380"/>
                  <a:pt x="1981" y="1380"/>
                </a:cubicBezTo>
                <a:cubicBezTo>
                  <a:pt x="1974" y="1380"/>
                  <a:pt x="1969" y="1385"/>
                  <a:pt x="1969" y="1393"/>
                </a:cubicBezTo>
                <a:cubicBezTo>
                  <a:pt x="1969" y="1400"/>
                  <a:pt x="1974" y="1405"/>
                  <a:pt x="1981" y="1405"/>
                </a:cubicBezTo>
                <a:close/>
                <a:moveTo>
                  <a:pt x="2021" y="1380"/>
                </a:moveTo>
                <a:cubicBezTo>
                  <a:pt x="2014" y="1380"/>
                  <a:pt x="2008" y="1385"/>
                  <a:pt x="2008" y="1393"/>
                </a:cubicBezTo>
                <a:cubicBezTo>
                  <a:pt x="2008" y="1400"/>
                  <a:pt x="2014" y="1405"/>
                  <a:pt x="2021" y="1405"/>
                </a:cubicBezTo>
                <a:cubicBezTo>
                  <a:pt x="2028" y="1405"/>
                  <a:pt x="2034" y="1400"/>
                  <a:pt x="2034" y="1393"/>
                </a:cubicBezTo>
                <a:cubicBezTo>
                  <a:pt x="2034" y="1385"/>
                  <a:pt x="2028" y="1380"/>
                  <a:pt x="2021" y="1380"/>
                </a:cubicBezTo>
                <a:close/>
                <a:moveTo>
                  <a:pt x="2888" y="1405"/>
                </a:moveTo>
                <a:cubicBezTo>
                  <a:pt x="2895" y="1405"/>
                  <a:pt x="2901" y="1400"/>
                  <a:pt x="2901" y="1393"/>
                </a:cubicBezTo>
                <a:cubicBezTo>
                  <a:pt x="2901" y="1385"/>
                  <a:pt x="2895" y="1380"/>
                  <a:pt x="2888" y="1380"/>
                </a:cubicBezTo>
                <a:cubicBezTo>
                  <a:pt x="2881" y="1380"/>
                  <a:pt x="2875" y="1385"/>
                  <a:pt x="2875" y="1393"/>
                </a:cubicBezTo>
                <a:cubicBezTo>
                  <a:pt x="2875" y="1400"/>
                  <a:pt x="2881" y="1405"/>
                  <a:pt x="2888" y="1405"/>
                </a:cubicBezTo>
                <a:close/>
                <a:moveTo>
                  <a:pt x="2928" y="1405"/>
                </a:moveTo>
                <a:cubicBezTo>
                  <a:pt x="2935" y="1405"/>
                  <a:pt x="2940" y="1400"/>
                  <a:pt x="2940" y="1393"/>
                </a:cubicBezTo>
                <a:cubicBezTo>
                  <a:pt x="2940" y="1385"/>
                  <a:pt x="2935" y="1380"/>
                  <a:pt x="2928" y="1380"/>
                </a:cubicBezTo>
                <a:cubicBezTo>
                  <a:pt x="2921" y="1380"/>
                  <a:pt x="2915" y="1385"/>
                  <a:pt x="2915" y="1393"/>
                </a:cubicBezTo>
                <a:cubicBezTo>
                  <a:pt x="2915" y="1400"/>
                  <a:pt x="2921" y="1405"/>
                  <a:pt x="2928" y="1405"/>
                </a:cubicBezTo>
                <a:close/>
                <a:moveTo>
                  <a:pt x="2967" y="1405"/>
                </a:moveTo>
                <a:cubicBezTo>
                  <a:pt x="2974" y="1405"/>
                  <a:pt x="2980" y="1400"/>
                  <a:pt x="2980" y="1393"/>
                </a:cubicBezTo>
                <a:cubicBezTo>
                  <a:pt x="2980" y="1385"/>
                  <a:pt x="2974" y="1380"/>
                  <a:pt x="2967" y="1380"/>
                </a:cubicBezTo>
                <a:cubicBezTo>
                  <a:pt x="2960" y="1380"/>
                  <a:pt x="2954" y="1385"/>
                  <a:pt x="2954" y="1393"/>
                </a:cubicBezTo>
                <a:cubicBezTo>
                  <a:pt x="2954" y="1400"/>
                  <a:pt x="2960" y="1405"/>
                  <a:pt x="2967" y="1405"/>
                </a:cubicBezTo>
                <a:close/>
                <a:moveTo>
                  <a:pt x="3006" y="1380"/>
                </a:moveTo>
                <a:cubicBezTo>
                  <a:pt x="2999" y="1380"/>
                  <a:pt x="2994" y="1385"/>
                  <a:pt x="2994" y="1393"/>
                </a:cubicBezTo>
                <a:cubicBezTo>
                  <a:pt x="2994" y="1400"/>
                  <a:pt x="2999" y="1405"/>
                  <a:pt x="3006" y="1405"/>
                </a:cubicBezTo>
                <a:cubicBezTo>
                  <a:pt x="3014" y="1405"/>
                  <a:pt x="3019" y="1400"/>
                  <a:pt x="3019" y="1393"/>
                </a:cubicBezTo>
                <a:cubicBezTo>
                  <a:pt x="3019" y="1385"/>
                  <a:pt x="3014" y="1380"/>
                  <a:pt x="3006" y="1380"/>
                </a:cubicBezTo>
                <a:close/>
                <a:moveTo>
                  <a:pt x="3046" y="1405"/>
                </a:moveTo>
                <a:cubicBezTo>
                  <a:pt x="3053" y="1405"/>
                  <a:pt x="3059" y="1400"/>
                  <a:pt x="3059" y="1393"/>
                </a:cubicBezTo>
                <a:cubicBezTo>
                  <a:pt x="3059" y="1385"/>
                  <a:pt x="3053" y="1380"/>
                  <a:pt x="3046" y="1380"/>
                </a:cubicBezTo>
                <a:cubicBezTo>
                  <a:pt x="3039" y="1380"/>
                  <a:pt x="3033" y="1385"/>
                  <a:pt x="3033" y="1393"/>
                </a:cubicBezTo>
                <a:cubicBezTo>
                  <a:pt x="3033" y="1400"/>
                  <a:pt x="3039" y="1405"/>
                  <a:pt x="3046" y="1405"/>
                </a:cubicBezTo>
                <a:close/>
                <a:moveTo>
                  <a:pt x="3085" y="1380"/>
                </a:moveTo>
                <a:cubicBezTo>
                  <a:pt x="3078" y="1380"/>
                  <a:pt x="3073" y="1385"/>
                  <a:pt x="3073" y="1393"/>
                </a:cubicBezTo>
                <a:cubicBezTo>
                  <a:pt x="3073" y="1400"/>
                  <a:pt x="3078" y="1405"/>
                  <a:pt x="3085" y="1405"/>
                </a:cubicBezTo>
                <a:cubicBezTo>
                  <a:pt x="3092" y="1405"/>
                  <a:pt x="3098" y="1400"/>
                  <a:pt x="3098" y="1393"/>
                </a:cubicBezTo>
                <a:cubicBezTo>
                  <a:pt x="3098" y="1385"/>
                  <a:pt x="3092" y="1380"/>
                  <a:pt x="3085" y="1380"/>
                </a:cubicBezTo>
                <a:close/>
                <a:moveTo>
                  <a:pt x="3125" y="1405"/>
                </a:moveTo>
                <a:cubicBezTo>
                  <a:pt x="3132" y="1405"/>
                  <a:pt x="3137" y="1400"/>
                  <a:pt x="3137" y="1393"/>
                </a:cubicBezTo>
                <a:cubicBezTo>
                  <a:pt x="3137" y="1385"/>
                  <a:pt x="3132" y="1380"/>
                  <a:pt x="3125" y="1380"/>
                </a:cubicBezTo>
                <a:cubicBezTo>
                  <a:pt x="3118" y="1380"/>
                  <a:pt x="3112" y="1385"/>
                  <a:pt x="3112" y="1393"/>
                </a:cubicBezTo>
                <a:cubicBezTo>
                  <a:pt x="3112" y="1400"/>
                  <a:pt x="3118" y="1405"/>
                  <a:pt x="3125" y="1405"/>
                </a:cubicBezTo>
                <a:close/>
                <a:moveTo>
                  <a:pt x="3164" y="1405"/>
                </a:moveTo>
                <a:cubicBezTo>
                  <a:pt x="3171" y="1405"/>
                  <a:pt x="3177" y="1400"/>
                  <a:pt x="3177" y="1393"/>
                </a:cubicBezTo>
                <a:cubicBezTo>
                  <a:pt x="3177" y="1385"/>
                  <a:pt x="3171" y="1380"/>
                  <a:pt x="3164" y="1380"/>
                </a:cubicBezTo>
                <a:cubicBezTo>
                  <a:pt x="3157" y="1380"/>
                  <a:pt x="3151" y="1385"/>
                  <a:pt x="3151" y="1393"/>
                </a:cubicBezTo>
                <a:cubicBezTo>
                  <a:pt x="3151" y="1400"/>
                  <a:pt x="3157" y="1405"/>
                  <a:pt x="3164" y="1405"/>
                </a:cubicBezTo>
                <a:close/>
                <a:moveTo>
                  <a:pt x="3204" y="1380"/>
                </a:moveTo>
                <a:cubicBezTo>
                  <a:pt x="3197" y="1380"/>
                  <a:pt x="3191" y="1385"/>
                  <a:pt x="3191" y="1393"/>
                </a:cubicBezTo>
                <a:cubicBezTo>
                  <a:pt x="3191" y="1400"/>
                  <a:pt x="3197" y="1405"/>
                  <a:pt x="3204" y="1405"/>
                </a:cubicBezTo>
                <a:cubicBezTo>
                  <a:pt x="3211" y="1405"/>
                  <a:pt x="3216" y="1400"/>
                  <a:pt x="3216" y="1393"/>
                </a:cubicBezTo>
                <a:cubicBezTo>
                  <a:pt x="3216" y="1385"/>
                  <a:pt x="3211" y="1380"/>
                  <a:pt x="3204" y="1380"/>
                </a:cubicBezTo>
                <a:close/>
                <a:moveTo>
                  <a:pt x="3243" y="1405"/>
                </a:moveTo>
                <a:cubicBezTo>
                  <a:pt x="3250" y="1405"/>
                  <a:pt x="3256" y="1400"/>
                  <a:pt x="3256" y="1393"/>
                </a:cubicBezTo>
                <a:cubicBezTo>
                  <a:pt x="3256" y="1385"/>
                  <a:pt x="3250" y="1380"/>
                  <a:pt x="3243" y="1380"/>
                </a:cubicBezTo>
                <a:cubicBezTo>
                  <a:pt x="3236" y="1380"/>
                  <a:pt x="3230" y="1385"/>
                  <a:pt x="3230" y="1393"/>
                </a:cubicBezTo>
                <a:cubicBezTo>
                  <a:pt x="3230" y="1400"/>
                  <a:pt x="3236" y="1405"/>
                  <a:pt x="3243" y="1405"/>
                </a:cubicBezTo>
                <a:close/>
                <a:moveTo>
                  <a:pt x="996" y="1445"/>
                </a:moveTo>
                <a:cubicBezTo>
                  <a:pt x="1003" y="1445"/>
                  <a:pt x="1009" y="1439"/>
                  <a:pt x="1009" y="1432"/>
                </a:cubicBezTo>
                <a:cubicBezTo>
                  <a:pt x="1009" y="1425"/>
                  <a:pt x="1003" y="1419"/>
                  <a:pt x="996" y="1419"/>
                </a:cubicBezTo>
                <a:cubicBezTo>
                  <a:pt x="989" y="1419"/>
                  <a:pt x="983" y="1425"/>
                  <a:pt x="983" y="1432"/>
                </a:cubicBezTo>
                <a:cubicBezTo>
                  <a:pt x="983" y="1439"/>
                  <a:pt x="989" y="1445"/>
                  <a:pt x="996" y="1445"/>
                </a:cubicBezTo>
                <a:close/>
                <a:moveTo>
                  <a:pt x="1035" y="1445"/>
                </a:moveTo>
                <a:cubicBezTo>
                  <a:pt x="1042" y="1445"/>
                  <a:pt x="1048" y="1439"/>
                  <a:pt x="1048" y="1432"/>
                </a:cubicBezTo>
                <a:cubicBezTo>
                  <a:pt x="1048" y="1425"/>
                  <a:pt x="1042" y="1419"/>
                  <a:pt x="1035" y="1419"/>
                </a:cubicBezTo>
                <a:cubicBezTo>
                  <a:pt x="1028" y="1419"/>
                  <a:pt x="1023" y="1425"/>
                  <a:pt x="1023" y="1432"/>
                </a:cubicBezTo>
                <a:cubicBezTo>
                  <a:pt x="1023" y="1439"/>
                  <a:pt x="1028" y="1445"/>
                  <a:pt x="1035" y="1445"/>
                </a:cubicBezTo>
                <a:close/>
                <a:moveTo>
                  <a:pt x="1075" y="1445"/>
                </a:moveTo>
                <a:cubicBezTo>
                  <a:pt x="1082" y="1445"/>
                  <a:pt x="1087" y="1439"/>
                  <a:pt x="1087" y="1432"/>
                </a:cubicBezTo>
                <a:cubicBezTo>
                  <a:pt x="1087" y="1425"/>
                  <a:pt x="1082" y="1419"/>
                  <a:pt x="1075" y="1419"/>
                </a:cubicBezTo>
                <a:cubicBezTo>
                  <a:pt x="1068" y="1419"/>
                  <a:pt x="1062" y="1425"/>
                  <a:pt x="1062" y="1432"/>
                </a:cubicBezTo>
                <a:cubicBezTo>
                  <a:pt x="1062" y="1439"/>
                  <a:pt x="1068" y="1445"/>
                  <a:pt x="1075" y="1445"/>
                </a:cubicBezTo>
                <a:close/>
                <a:moveTo>
                  <a:pt x="1114" y="1445"/>
                </a:moveTo>
                <a:cubicBezTo>
                  <a:pt x="1121" y="1445"/>
                  <a:pt x="1127" y="1439"/>
                  <a:pt x="1127" y="1432"/>
                </a:cubicBezTo>
                <a:cubicBezTo>
                  <a:pt x="1127" y="1425"/>
                  <a:pt x="1121" y="1419"/>
                  <a:pt x="1114" y="1419"/>
                </a:cubicBezTo>
                <a:cubicBezTo>
                  <a:pt x="1107" y="1419"/>
                  <a:pt x="1101" y="1425"/>
                  <a:pt x="1101" y="1432"/>
                </a:cubicBezTo>
                <a:cubicBezTo>
                  <a:pt x="1101" y="1439"/>
                  <a:pt x="1107" y="1445"/>
                  <a:pt x="1114" y="1445"/>
                </a:cubicBezTo>
                <a:close/>
                <a:moveTo>
                  <a:pt x="1154" y="1445"/>
                </a:moveTo>
                <a:cubicBezTo>
                  <a:pt x="1161" y="1445"/>
                  <a:pt x="1166" y="1439"/>
                  <a:pt x="1166" y="1432"/>
                </a:cubicBezTo>
                <a:cubicBezTo>
                  <a:pt x="1166" y="1425"/>
                  <a:pt x="1161" y="1419"/>
                  <a:pt x="1154" y="1419"/>
                </a:cubicBezTo>
                <a:cubicBezTo>
                  <a:pt x="1146" y="1419"/>
                  <a:pt x="1141" y="1425"/>
                  <a:pt x="1141" y="1432"/>
                </a:cubicBezTo>
                <a:cubicBezTo>
                  <a:pt x="1141" y="1439"/>
                  <a:pt x="1146" y="1445"/>
                  <a:pt x="1154" y="1445"/>
                </a:cubicBezTo>
                <a:close/>
                <a:moveTo>
                  <a:pt x="1193" y="1419"/>
                </a:moveTo>
                <a:cubicBezTo>
                  <a:pt x="1186" y="1419"/>
                  <a:pt x="1180" y="1425"/>
                  <a:pt x="1180" y="1432"/>
                </a:cubicBezTo>
                <a:cubicBezTo>
                  <a:pt x="1180" y="1439"/>
                  <a:pt x="1186" y="1445"/>
                  <a:pt x="1193" y="1445"/>
                </a:cubicBezTo>
                <a:cubicBezTo>
                  <a:pt x="1200" y="1445"/>
                  <a:pt x="1206" y="1439"/>
                  <a:pt x="1206" y="1432"/>
                </a:cubicBezTo>
                <a:cubicBezTo>
                  <a:pt x="1206" y="1425"/>
                  <a:pt x="1200" y="1419"/>
                  <a:pt x="1193" y="1419"/>
                </a:cubicBezTo>
                <a:close/>
                <a:moveTo>
                  <a:pt x="1903" y="1419"/>
                </a:moveTo>
                <a:cubicBezTo>
                  <a:pt x="1896" y="1419"/>
                  <a:pt x="1890" y="1425"/>
                  <a:pt x="1890" y="1432"/>
                </a:cubicBezTo>
                <a:cubicBezTo>
                  <a:pt x="1890" y="1439"/>
                  <a:pt x="1896" y="1445"/>
                  <a:pt x="1903" y="1445"/>
                </a:cubicBezTo>
                <a:cubicBezTo>
                  <a:pt x="1910" y="1445"/>
                  <a:pt x="1915" y="1439"/>
                  <a:pt x="1915" y="1432"/>
                </a:cubicBezTo>
                <a:cubicBezTo>
                  <a:pt x="1915" y="1425"/>
                  <a:pt x="1910" y="1419"/>
                  <a:pt x="1903" y="1419"/>
                </a:cubicBezTo>
                <a:close/>
                <a:moveTo>
                  <a:pt x="1942" y="1445"/>
                </a:moveTo>
                <a:cubicBezTo>
                  <a:pt x="1949" y="1445"/>
                  <a:pt x="1955" y="1439"/>
                  <a:pt x="1955" y="1432"/>
                </a:cubicBezTo>
                <a:cubicBezTo>
                  <a:pt x="1955" y="1425"/>
                  <a:pt x="1949" y="1419"/>
                  <a:pt x="1942" y="1419"/>
                </a:cubicBezTo>
                <a:cubicBezTo>
                  <a:pt x="1935" y="1419"/>
                  <a:pt x="1929" y="1425"/>
                  <a:pt x="1929" y="1432"/>
                </a:cubicBezTo>
                <a:cubicBezTo>
                  <a:pt x="1929" y="1439"/>
                  <a:pt x="1935" y="1445"/>
                  <a:pt x="1942" y="1445"/>
                </a:cubicBezTo>
                <a:close/>
                <a:moveTo>
                  <a:pt x="1981" y="1445"/>
                </a:moveTo>
                <a:cubicBezTo>
                  <a:pt x="1988" y="1445"/>
                  <a:pt x="1994" y="1439"/>
                  <a:pt x="1994" y="1432"/>
                </a:cubicBezTo>
                <a:cubicBezTo>
                  <a:pt x="1994" y="1425"/>
                  <a:pt x="1988" y="1419"/>
                  <a:pt x="1981" y="1419"/>
                </a:cubicBezTo>
                <a:cubicBezTo>
                  <a:pt x="1974" y="1419"/>
                  <a:pt x="1969" y="1425"/>
                  <a:pt x="1969" y="1432"/>
                </a:cubicBezTo>
                <a:cubicBezTo>
                  <a:pt x="1969" y="1439"/>
                  <a:pt x="1974" y="1445"/>
                  <a:pt x="1981" y="1445"/>
                </a:cubicBezTo>
                <a:close/>
                <a:moveTo>
                  <a:pt x="2888" y="1419"/>
                </a:moveTo>
                <a:cubicBezTo>
                  <a:pt x="2881" y="1419"/>
                  <a:pt x="2875" y="1425"/>
                  <a:pt x="2875" y="1432"/>
                </a:cubicBezTo>
                <a:cubicBezTo>
                  <a:pt x="2875" y="1439"/>
                  <a:pt x="2881" y="1445"/>
                  <a:pt x="2888" y="1445"/>
                </a:cubicBezTo>
                <a:cubicBezTo>
                  <a:pt x="2895" y="1445"/>
                  <a:pt x="2901" y="1439"/>
                  <a:pt x="2901" y="1432"/>
                </a:cubicBezTo>
                <a:cubicBezTo>
                  <a:pt x="2901" y="1425"/>
                  <a:pt x="2895" y="1419"/>
                  <a:pt x="2888" y="1419"/>
                </a:cubicBezTo>
                <a:close/>
                <a:moveTo>
                  <a:pt x="2928" y="1419"/>
                </a:moveTo>
                <a:cubicBezTo>
                  <a:pt x="2921" y="1419"/>
                  <a:pt x="2915" y="1425"/>
                  <a:pt x="2915" y="1432"/>
                </a:cubicBezTo>
                <a:cubicBezTo>
                  <a:pt x="2915" y="1439"/>
                  <a:pt x="2921" y="1445"/>
                  <a:pt x="2928" y="1445"/>
                </a:cubicBezTo>
                <a:cubicBezTo>
                  <a:pt x="2935" y="1445"/>
                  <a:pt x="2940" y="1439"/>
                  <a:pt x="2940" y="1432"/>
                </a:cubicBezTo>
                <a:cubicBezTo>
                  <a:pt x="2940" y="1425"/>
                  <a:pt x="2935" y="1419"/>
                  <a:pt x="2928" y="1419"/>
                </a:cubicBezTo>
                <a:close/>
                <a:moveTo>
                  <a:pt x="2967" y="1445"/>
                </a:moveTo>
                <a:cubicBezTo>
                  <a:pt x="2974" y="1445"/>
                  <a:pt x="2980" y="1439"/>
                  <a:pt x="2980" y="1432"/>
                </a:cubicBezTo>
                <a:cubicBezTo>
                  <a:pt x="2980" y="1425"/>
                  <a:pt x="2974" y="1419"/>
                  <a:pt x="2967" y="1419"/>
                </a:cubicBezTo>
                <a:cubicBezTo>
                  <a:pt x="2960" y="1419"/>
                  <a:pt x="2954" y="1425"/>
                  <a:pt x="2954" y="1432"/>
                </a:cubicBezTo>
                <a:cubicBezTo>
                  <a:pt x="2954" y="1439"/>
                  <a:pt x="2960" y="1445"/>
                  <a:pt x="2967" y="1445"/>
                </a:cubicBezTo>
                <a:close/>
                <a:moveTo>
                  <a:pt x="3006" y="1419"/>
                </a:moveTo>
                <a:cubicBezTo>
                  <a:pt x="2999" y="1419"/>
                  <a:pt x="2994" y="1425"/>
                  <a:pt x="2994" y="1432"/>
                </a:cubicBezTo>
                <a:cubicBezTo>
                  <a:pt x="2994" y="1439"/>
                  <a:pt x="2999" y="1445"/>
                  <a:pt x="3006" y="1445"/>
                </a:cubicBezTo>
                <a:cubicBezTo>
                  <a:pt x="3014" y="1445"/>
                  <a:pt x="3019" y="1439"/>
                  <a:pt x="3019" y="1432"/>
                </a:cubicBezTo>
                <a:cubicBezTo>
                  <a:pt x="3019" y="1425"/>
                  <a:pt x="3014" y="1419"/>
                  <a:pt x="3006" y="1419"/>
                </a:cubicBezTo>
                <a:close/>
                <a:moveTo>
                  <a:pt x="3046" y="1419"/>
                </a:moveTo>
                <a:cubicBezTo>
                  <a:pt x="3039" y="1419"/>
                  <a:pt x="3033" y="1425"/>
                  <a:pt x="3033" y="1432"/>
                </a:cubicBezTo>
                <a:cubicBezTo>
                  <a:pt x="3033" y="1439"/>
                  <a:pt x="3039" y="1445"/>
                  <a:pt x="3046" y="1445"/>
                </a:cubicBezTo>
                <a:cubicBezTo>
                  <a:pt x="3053" y="1445"/>
                  <a:pt x="3059" y="1439"/>
                  <a:pt x="3059" y="1432"/>
                </a:cubicBezTo>
                <a:cubicBezTo>
                  <a:pt x="3059" y="1425"/>
                  <a:pt x="3053" y="1419"/>
                  <a:pt x="3046" y="1419"/>
                </a:cubicBezTo>
                <a:close/>
                <a:moveTo>
                  <a:pt x="3085" y="1445"/>
                </a:moveTo>
                <a:cubicBezTo>
                  <a:pt x="3092" y="1445"/>
                  <a:pt x="3098" y="1439"/>
                  <a:pt x="3098" y="1432"/>
                </a:cubicBezTo>
                <a:cubicBezTo>
                  <a:pt x="3098" y="1425"/>
                  <a:pt x="3092" y="1419"/>
                  <a:pt x="3085" y="1419"/>
                </a:cubicBezTo>
                <a:cubicBezTo>
                  <a:pt x="3078" y="1419"/>
                  <a:pt x="3073" y="1425"/>
                  <a:pt x="3073" y="1432"/>
                </a:cubicBezTo>
                <a:cubicBezTo>
                  <a:pt x="3073" y="1439"/>
                  <a:pt x="3078" y="1445"/>
                  <a:pt x="3085" y="1445"/>
                </a:cubicBezTo>
                <a:close/>
                <a:moveTo>
                  <a:pt x="3125" y="1419"/>
                </a:moveTo>
                <a:cubicBezTo>
                  <a:pt x="3118" y="1419"/>
                  <a:pt x="3112" y="1425"/>
                  <a:pt x="3112" y="1432"/>
                </a:cubicBezTo>
                <a:cubicBezTo>
                  <a:pt x="3112" y="1439"/>
                  <a:pt x="3118" y="1445"/>
                  <a:pt x="3125" y="1445"/>
                </a:cubicBezTo>
                <a:cubicBezTo>
                  <a:pt x="3132" y="1445"/>
                  <a:pt x="3137" y="1439"/>
                  <a:pt x="3137" y="1432"/>
                </a:cubicBezTo>
                <a:cubicBezTo>
                  <a:pt x="3137" y="1425"/>
                  <a:pt x="3132" y="1419"/>
                  <a:pt x="3125" y="1419"/>
                </a:cubicBezTo>
                <a:close/>
                <a:moveTo>
                  <a:pt x="3164" y="1445"/>
                </a:moveTo>
                <a:cubicBezTo>
                  <a:pt x="3171" y="1445"/>
                  <a:pt x="3177" y="1439"/>
                  <a:pt x="3177" y="1432"/>
                </a:cubicBezTo>
                <a:cubicBezTo>
                  <a:pt x="3177" y="1425"/>
                  <a:pt x="3171" y="1419"/>
                  <a:pt x="3164" y="1419"/>
                </a:cubicBezTo>
                <a:cubicBezTo>
                  <a:pt x="3157" y="1419"/>
                  <a:pt x="3151" y="1425"/>
                  <a:pt x="3151" y="1432"/>
                </a:cubicBezTo>
                <a:cubicBezTo>
                  <a:pt x="3151" y="1439"/>
                  <a:pt x="3157" y="1445"/>
                  <a:pt x="3164" y="1445"/>
                </a:cubicBezTo>
                <a:close/>
                <a:moveTo>
                  <a:pt x="3204" y="1445"/>
                </a:moveTo>
                <a:cubicBezTo>
                  <a:pt x="3211" y="1445"/>
                  <a:pt x="3216" y="1439"/>
                  <a:pt x="3216" y="1432"/>
                </a:cubicBezTo>
                <a:cubicBezTo>
                  <a:pt x="3216" y="1425"/>
                  <a:pt x="3211" y="1419"/>
                  <a:pt x="3204" y="1419"/>
                </a:cubicBezTo>
                <a:cubicBezTo>
                  <a:pt x="3197" y="1419"/>
                  <a:pt x="3191" y="1425"/>
                  <a:pt x="3191" y="1432"/>
                </a:cubicBezTo>
                <a:cubicBezTo>
                  <a:pt x="3191" y="1439"/>
                  <a:pt x="3197" y="1445"/>
                  <a:pt x="3204" y="1445"/>
                </a:cubicBezTo>
                <a:close/>
                <a:moveTo>
                  <a:pt x="3243" y="1419"/>
                </a:moveTo>
                <a:cubicBezTo>
                  <a:pt x="3236" y="1419"/>
                  <a:pt x="3230" y="1425"/>
                  <a:pt x="3230" y="1432"/>
                </a:cubicBezTo>
                <a:cubicBezTo>
                  <a:pt x="3230" y="1439"/>
                  <a:pt x="3236" y="1445"/>
                  <a:pt x="3243" y="1445"/>
                </a:cubicBezTo>
                <a:cubicBezTo>
                  <a:pt x="3250" y="1445"/>
                  <a:pt x="3256" y="1439"/>
                  <a:pt x="3256" y="1432"/>
                </a:cubicBezTo>
                <a:cubicBezTo>
                  <a:pt x="3256" y="1425"/>
                  <a:pt x="3250" y="1419"/>
                  <a:pt x="3243" y="1419"/>
                </a:cubicBezTo>
                <a:close/>
                <a:moveTo>
                  <a:pt x="996" y="1484"/>
                </a:moveTo>
                <a:cubicBezTo>
                  <a:pt x="1003" y="1484"/>
                  <a:pt x="1009" y="1478"/>
                  <a:pt x="1009" y="1471"/>
                </a:cubicBezTo>
                <a:cubicBezTo>
                  <a:pt x="1009" y="1464"/>
                  <a:pt x="1003" y="1459"/>
                  <a:pt x="996" y="1459"/>
                </a:cubicBezTo>
                <a:cubicBezTo>
                  <a:pt x="989" y="1459"/>
                  <a:pt x="983" y="1464"/>
                  <a:pt x="983" y="1471"/>
                </a:cubicBezTo>
                <a:cubicBezTo>
                  <a:pt x="983" y="1478"/>
                  <a:pt x="989" y="1484"/>
                  <a:pt x="996" y="1484"/>
                </a:cubicBezTo>
                <a:close/>
                <a:moveTo>
                  <a:pt x="1035" y="1484"/>
                </a:moveTo>
                <a:cubicBezTo>
                  <a:pt x="1042" y="1484"/>
                  <a:pt x="1048" y="1478"/>
                  <a:pt x="1048" y="1471"/>
                </a:cubicBezTo>
                <a:cubicBezTo>
                  <a:pt x="1048" y="1464"/>
                  <a:pt x="1042" y="1459"/>
                  <a:pt x="1035" y="1459"/>
                </a:cubicBezTo>
                <a:cubicBezTo>
                  <a:pt x="1028" y="1459"/>
                  <a:pt x="1023" y="1464"/>
                  <a:pt x="1023" y="1471"/>
                </a:cubicBezTo>
                <a:cubicBezTo>
                  <a:pt x="1023" y="1478"/>
                  <a:pt x="1028" y="1484"/>
                  <a:pt x="1035" y="1484"/>
                </a:cubicBezTo>
                <a:close/>
                <a:moveTo>
                  <a:pt x="1075" y="1484"/>
                </a:moveTo>
                <a:cubicBezTo>
                  <a:pt x="1082" y="1484"/>
                  <a:pt x="1087" y="1478"/>
                  <a:pt x="1087" y="1471"/>
                </a:cubicBezTo>
                <a:cubicBezTo>
                  <a:pt x="1087" y="1464"/>
                  <a:pt x="1082" y="1459"/>
                  <a:pt x="1075" y="1459"/>
                </a:cubicBezTo>
                <a:cubicBezTo>
                  <a:pt x="1068" y="1459"/>
                  <a:pt x="1062" y="1464"/>
                  <a:pt x="1062" y="1471"/>
                </a:cubicBezTo>
                <a:cubicBezTo>
                  <a:pt x="1062" y="1478"/>
                  <a:pt x="1068" y="1484"/>
                  <a:pt x="1075" y="1484"/>
                </a:cubicBezTo>
                <a:close/>
                <a:moveTo>
                  <a:pt x="1114" y="1459"/>
                </a:moveTo>
                <a:cubicBezTo>
                  <a:pt x="1107" y="1459"/>
                  <a:pt x="1101" y="1464"/>
                  <a:pt x="1101" y="1471"/>
                </a:cubicBezTo>
                <a:cubicBezTo>
                  <a:pt x="1101" y="1478"/>
                  <a:pt x="1107" y="1484"/>
                  <a:pt x="1114" y="1484"/>
                </a:cubicBezTo>
                <a:cubicBezTo>
                  <a:pt x="1121" y="1484"/>
                  <a:pt x="1127" y="1478"/>
                  <a:pt x="1127" y="1471"/>
                </a:cubicBezTo>
                <a:cubicBezTo>
                  <a:pt x="1127" y="1464"/>
                  <a:pt x="1121" y="1459"/>
                  <a:pt x="1114" y="1459"/>
                </a:cubicBezTo>
                <a:close/>
                <a:moveTo>
                  <a:pt x="1154" y="1459"/>
                </a:moveTo>
                <a:cubicBezTo>
                  <a:pt x="1146" y="1459"/>
                  <a:pt x="1141" y="1464"/>
                  <a:pt x="1141" y="1471"/>
                </a:cubicBezTo>
                <a:cubicBezTo>
                  <a:pt x="1141" y="1478"/>
                  <a:pt x="1146" y="1484"/>
                  <a:pt x="1154" y="1484"/>
                </a:cubicBezTo>
                <a:cubicBezTo>
                  <a:pt x="1161" y="1484"/>
                  <a:pt x="1166" y="1478"/>
                  <a:pt x="1166" y="1471"/>
                </a:cubicBezTo>
                <a:cubicBezTo>
                  <a:pt x="1166" y="1464"/>
                  <a:pt x="1161" y="1459"/>
                  <a:pt x="1154" y="1459"/>
                </a:cubicBezTo>
                <a:close/>
                <a:moveTo>
                  <a:pt x="1903" y="1459"/>
                </a:moveTo>
                <a:cubicBezTo>
                  <a:pt x="1896" y="1459"/>
                  <a:pt x="1890" y="1464"/>
                  <a:pt x="1890" y="1471"/>
                </a:cubicBezTo>
                <a:cubicBezTo>
                  <a:pt x="1890" y="1478"/>
                  <a:pt x="1896" y="1484"/>
                  <a:pt x="1903" y="1484"/>
                </a:cubicBezTo>
                <a:cubicBezTo>
                  <a:pt x="1910" y="1484"/>
                  <a:pt x="1915" y="1478"/>
                  <a:pt x="1915" y="1471"/>
                </a:cubicBezTo>
                <a:cubicBezTo>
                  <a:pt x="1915" y="1464"/>
                  <a:pt x="1910" y="1459"/>
                  <a:pt x="1903" y="1459"/>
                </a:cubicBezTo>
                <a:close/>
                <a:moveTo>
                  <a:pt x="1942" y="1459"/>
                </a:moveTo>
                <a:cubicBezTo>
                  <a:pt x="1935" y="1459"/>
                  <a:pt x="1929" y="1464"/>
                  <a:pt x="1929" y="1471"/>
                </a:cubicBezTo>
                <a:cubicBezTo>
                  <a:pt x="1929" y="1478"/>
                  <a:pt x="1935" y="1484"/>
                  <a:pt x="1942" y="1484"/>
                </a:cubicBezTo>
                <a:cubicBezTo>
                  <a:pt x="1949" y="1484"/>
                  <a:pt x="1955" y="1478"/>
                  <a:pt x="1955" y="1471"/>
                </a:cubicBezTo>
                <a:cubicBezTo>
                  <a:pt x="1955" y="1464"/>
                  <a:pt x="1949" y="1459"/>
                  <a:pt x="1942" y="1459"/>
                </a:cubicBezTo>
                <a:close/>
                <a:moveTo>
                  <a:pt x="1981" y="1459"/>
                </a:moveTo>
                <a:cubicBezTo>
                  <a:pt x="1974" y="1459"/>
                  <a:pt x="1969" y="1464"/>
                  <a:pt x="1969" y="1471"/>
                </a:cubicBezTo>
                <a:cubicBezTo>
                  <a:pt x="1969" y="1478"/>
                  <a:pt x="1974" y="1484"/>
                  <a:pt x="1981" y="1484"/>
                </a:cubicBezTo>
                <a:cubicBezTo>
                  <a:pt x="1988" y="1484"/>
                  <a:pt x="1994" y="1478"/>
                  <a:pt x="1994" y="1471"/>
                </a:cubicBezTo>
                <a:cubicBezTo>
                  <a:pt x="1994" y="1464"/>
                  <a:pt x="1988" y="1459"/>
                  <a:pt x="1981" y="1459"/>
                </a:cubicBezTo>
                <a:close/>
                <a:moveTo>
                  <a:pt x="2888" y="1459"/>
                </a:moveTo>
                <a:cubicBezTo>
                  <a:pt x="2881" y="1459"/>
                  <a:pt x="2875" y="1464"/>
                  <a:pt x="2875" y="1471"/>
                </a:cubicBezTo>
                <a:cubicBezTo>
                  <a:pt x="2875" y="1478"/>
                  <a:pt x="2881" y="1484"/>
                  <a:pt x="2888" y="1484"/>
                </a:cubicBezTo>
                <a:cubicBezTo>
                  <a:pt x="2895" y="1484"/>
                  <a:pt x="2901" y="1478"/>
                  <a:pt x="2901" y="1471"/>
                </a:cubicBezTo>
                <a:cubicBezTo>
                  <a:pt x="2901" y="1464"/>
                  <a:pt x="2895" y="1459"/>
                  <a:pt x="2888" y="1459"/>
                </a:cubicBezTo>
                <a:close/>
                <a:moveTo>
                  <a:pt x="2928" y="1459"/>
                </a:moveTo>
                <a:cubicBezTo>
                  <a:pt x="2921" y="1459"/>
                  <a:pt x="2915" y="1464"/>
                  <a:pt x="2915" y="1471"/>
                </a:cubicBezTo>
                <a:cubicBezTo>
                  <a:pt x="2915" y="1478"/>
                  <a:pt x="2921" y="1484"/>
                  <a:pt x="2928" y="1484"/>
                </a:cubicBezTo>
                <a:cubicBezTo>
                  <a:pt x="2935" y="1484"/>
                  <a:pt x="2940" y="1478"/>
                  <a:pt x="2940" y="1471"/>
                </a:cubicBezTo>
                <a:cubicBezTo>
                  <a:pt x="2940" y="1464"/>
                  <a:pt x="2935" y="1459"/>
                  <a:pt x="2928" y="1459"/>
                </a:cubicBezTo>
                <a:close/>
                <a:moveTo>
                  <a:pt x="2967" y="1459"/>
                </a:moveTo>
                <a:cubicBezTo>
                  <a:pt x="2960" y="1459"/>
                  <a:pt x="2954" y="1464"/>
                  <a:pt x="2954" y="1471"/>
                </a:cubicBezTo>
                <a:cubicBezTo>
                  <a:pt x="2954" y="1478"/>
                  <a:pt x="2960" y="1484"/>
                  <a:pt x="2967" y="1484"/>
                </a:cubicBezTo>
                <a:cubicBezTo>
                  <a:pt x="2974" y="1484"/>
                  <a:pt x="2980" y="1478"/>
                  <a:pt x="2980" y="1471"/>
                </a:cubicBezTo>
                <a:cubicBezTo>
                  <a:pt x="2980" y="1464"/>
                  <a:pt x="2974" y="1459"/>
                  <a:pt x="2967" y="1459"/>
                </a:cubicBezTo>
                <a:close/>
                <a:moveTo>
                  <a:pt x="3085" y="1459"/>
                </a:moveTo>
                <a:cubicBezTo>
                  <a:pt x="3078" y="1459"/>
                  <a:pt x="3073" y="1464"/>
                  <a:pt x="3073" y="1471"/>
                </a:cubicBezTo>
                <a:cubicBezTo>
                  <a:pt x="3073" y="1478"/>
                  <a:pt x="3078" y="1484"/>
                  <a:pt x="3085" y="1484"/>
                </a:cubicBezTo>
                <a:cubicBezTo>
                  <a:pt x="3092" y="1484"/>
                  <a:pt x="3098" y="1478"/>
                  <a:pt x="3098" y="1471"/>
                </a:cubicBezTo>
                <a:cubicBezTo>
                  <a:pt x="3098" y="1464"/>
                  <a:pt x="3092" y="1459"/>
                  <a:pt x="3085" y="1459"/>
                </a:cubicBezTo>
                <a:close/>
                <a:moveTo>
                  <a:pt x="3125" y="1459"/>
                </a:moveTo>
                <a:cubicBezTo>
                  <a:pt x="3118" y="1459"/>
                  <a:pt x="3112" y="1464"/>
                  <a:pt x="3112" y="1471"/>
                </a:cubicBezTo>
                <a:cubicBezTo>
                  <a:pt x="3112" y="1478"/>
                  <a:pt x="3118" y="1484"/>
                  <a:pt x="3125" y="1484"/>
                </a:cubicBezTo>
                <a:cubicBezTo>
                  <a:pt x="3132" y="1484"/>
                  <a:pt x="3137" y="1478"/>
                  <a:pt x="3137" y="1471"/>
                </a:cubicBezTo>
                <a:cubicBezTo>
                  <a:pt x="3137" y="1464"/>
                  <a:pt x="3132" y="1459"/>
                  <a:pt x="3125" y="1459"/>
                </a:cubicBezTo>
                <a:close/>
                <a:moveTo>
                  <a:pt x="3164" y="1459"/>
                </a:moveTo>
                <a:cubicBezTo>
                  <a:pt x="3157" y="1459"/>
                  <a:pt x="3151" y="1464"/>
                  <a:pt x="3151" y="1471"/>
                </a:cubicBezTo>
                <a:cubicBezTo>
                  <a:pt x="3151" y="1478"/>
                  <a:pt x="3157" y="1484"/>
                  <a:pt x="3164" y="1484"/>
                </a:cubicBezTo>
                <a:cubicBezTo>
                  <a:pt x="3171" y="1484"/>
                  <a:pt x="3177" y="1478"/>
                  <a:pt x="3177" y="1471"/>
                </a:cubicBezTo>
                <a:cubicBezTo>
                  <a:pt x="3177" y="1464"/>
                  <a:pt x="3171" y="1459"/>
                  <a:pt x="3164" y="1459"/>
                </a:cubicBezTo>
                <a:close/>
                <a:moveTo>
                  <a:pt x="3204" y="1459"/>
                </a:moveTo>
                <a:cubicBezTo>
                  <a:pt x="3197" y="1459"/>
                  <a:pt x="3191" y="1464"/>
                  <a:pt x="3191" y="1471"/>
                </a:cubicBezTo>
                <a:cubicBezTo>
                  <a:pt x="3191" y="1478"/>
                  <a:pt x="3197" y="1484"/>
                  <a:pt x="3204" y="1484"/>
                </a:cubicBezTo>
                <a:cubicBezTo>
                  <a:pt x="3211" y="1484"/>
                  <a:pt x="3216" y="1478"/>
                  <a:pt x="3216" y="1471"/>
                </a:cubicBezTo>
                <a:cubicBezTo>
                  <a:pt x="3216" y="1464"/>
                  <a:pt x="3211" y="1459"/>
                  <a:pt x="3204" y="1459"/>
                </a:cubicBezTo>
                <a:close/>
                <a:moveTo>
                  <a:pt x="3243" y="1466"/>
                </a:moveTo>
                <a:cubicBezTo>
                  <a:pt x="3240" y="1466"/>
                  <a:pt x="3238" y="1469"/>
                  <a:pt x="3238" y="1471"/>
                </a:cubicBezTo>
                <a:cubicBezTo>
                  <a:pt x="3238" y="1474"/>
                  <a:pt x="3240" y="1476"/>
                  <a:pt x="3243" y="1476"/>
                </a:cubicBezTo>
                <a:cubicBezTo>
                  <a:pt x="3246" y="1476"/>
                  <a:pt x="3248" y="1474"/>
                  <a:pt x="3248" y="1471"/>
                </a:cubicBezTo>
                <a:cubicBezTo>
                  <a:pt x="3248" y="1469"/>
                  <a:pt x="3246" y="1466"/>
                  <a:pt x="3243" y="1466"/>
                </a:cubicBezTo>
                <a:close/>
                <a:moveTo>
                  <a:pt x="996" y="1498"/>
                </a:moveTo>
                <a:cubicBezTo>
                  <a:pt x="989" y="1498"/>
                  <a:pt x="983" y="1504"/>
                  <a:pt x="983" y="1511"/>
                </a:cubicBezTo>
                <a:cubicBezTo>
                  <a:pt x="983" y="1518"/>
                  <a:pt x="989" y="1524"/>
                  <a:pt x="996" y="1524"/>
                </a:cubicBezTo>
                <a:cubicBezTo>
                  <a:pt x="1003" y="1524"/>
                  <a:pt x="1009" y="1518"/>
                  <a:pt x="1009" y="1511"/>
                </a:cubicBezTo>
                <a:cubicBezTo>
                  <a:pt x="1009" y="1504"/>
                  <a:pt x="1003" y="1498"/>
                  <a:pt x="996" y="1498"/>
                </a:cubicBezTo>
                <a:close/>
                <a:moveTo>
                  <a:pt x="1035" y="1498"/>
                </a:moveTo>
                <a:cubicBezTo>
                  <a:pt x="1028" y="1498"/>
                  <a:pt x="1023" y="1504"/>
                  <a:pt x="1023" y="1511"/>
                </a:cubicBezTo>
                <a:cubicBezTo>
                  <a:pt x="1023" y="1518"/>
                  <a:pt x="1028" y="1524"/>
                  <a:pt x="1035" y="1524"/>
                </a:cubicBezTo>
                <a:cubicBezTo>
                  <a:pt x="1042" y="1524"/>
                  <a:pt x="1048" y="1518"/>
                  <a:pt x="1048" y="1511"/>
                </a:cubicBezTo>
                <a:cubicBezTo>
                  <a:pt x="1048" y="1504"/>
                  <a:pt x="1042" y="1498"/>
                  <a:pt x="1035" y="1498"/>
                </a:cubicBezTo>
                <a:close/>
                <a:moveTo>
                  <a:pt x="1075" y="1498"/>
                </a:moveTo>
                <a:cubicBezTo>
                  <a:pt x="1068" y="1498"/>
                  <a:pt x="1062" y="1504"/>
                  <a:pt x="1062" y="1511"/>
                </a:cubicBezTo>
                <a:cubicBezTo>
                  <a:pt x="1062" y="1518"/>
                  <a:pt x="1068" y="1524"/>
                  <a:pt x="1075" y="1524"/>
                </a:cubicBezTo>
                <a:cubicBezTo>
                  <a:pt x="1082" y="1524"/>
                  <a:pt x="1087" y="1518"/>
                  <a:pt x="1087" y="1511"/>
                </a:cubicBezTo>
                <a:cubicBezTo>
                  <a:pt x="1087" y="1504"/>
                  <a:pt x="1082" y="1498"/>
                  <a:pt x="1075" y="1498"/>
                </a:cubicBezTo>
                <a:close/>
                <a:moveTo>
                  <a:pt x="3085" y="1498"/>
                </a:moveTo>
                <a:cubicBezTo>
                  <a:pt x="3078" y="1498"/>
                  <a:pt x="3073" y="1504"/>
                  <a:pt x="3073" y="1511"/>
                </a:cubicBezTo>
                <a:cubicBezTo>
                  <a:pt x="3073" y="1518"/>
                  <a:pt x="3078" y="1524"/>
                  <a:pt x="3085" y="1524"/>
                </a:cubicBezTo>
                <a:cubicBezTo>
                  <a:pt x="3092" y="1524"/>
                  <a:pt x="3098" y="1518"/>
                  <a:pt x="3098" y="1511"/>
                </a:cubicBezTo>
                <a:cubicBezTo>
                  <a:pt x="3098" y="1504"/>
                  <a:pt x="3092" y="1498"/>
                  <a:pt x="3085" y="1498"/>
                </a:cubicBezTo>
                <a:close/>
                <a:moveTo>
                  <a:pt x="3125" y="1498"/>
                </a:moveTo>
                <a:cubicBezTo>
                  <a:pt x="3118" y="1498"/>
                  <a:pt x="3112" y="1504"/>
                  <a:pt x="3112" y="1511"/>
                </a:cubicBezTo>
                <a:cubicBezTo>
                  <a:pt x="3112" y="1518"/>
                  <a:pt x="3118" y="1524"/>
                  <a:pt x="3125" y="1524"/>
                </a:cubicBezTo>
                <a:cubicBezTo>
                  <a:pt x="3132" y="1524"/>
                  <a:pt x="3137" y="1518"/>
                  <a:pt x="3137" y="1511"/>
                </a:cubicBezTo>
                <a:cubicBezTo>
                  <a:pt x="3137" y="1504"/>
                  <a:pt x="3132" y="1498"/>
                  <a:pt x="3125" y="1498"/>
                </a:cubicBezTo>
                <a:close/>
                <a:moveTo>
                  <a:pt x="3164" y="1498"/>
                </a:moveTo>
                <a:cubicBezTo>
                  <a:pt x="3157" y="1498"/>
                  <a:pt x="3151" y="1504"/>
                  <a:pt x="3151" y="1511"/>
                </a:cubicBezTo>
                <a:cubicBezTo>
                  <a:pt x="3151" y="1518"/>
                  <a:pt x="3157" y="1524"/>
                  <a:pt x="3164" y="1524"/>
                </a:cubicBezTo>
                <a:cubicBezTo>
                  <a:pt x="3171" y="1524"/>
                  <a:pt x="3177" y="1518"/>
                  <a:pt x="3177" y="1511"/>
                </a:cubicBezTo>
                <a:cubicBezTo>
                  <a:pt x="3177" y="1504"/>
                  <a:pt x="3171" y="1498"/>
                  <a:pt x="3164" y="1498"/>
                </a:cubicBezTo>
                <a:close/>
                <a:moveTo>
                  <a:pt x="3204" y="1498"/>
                </a:moveTo>
                <a:cubicBezTo>
                  <a:pt x="3197" y="1498"/>
                  <a:pt x="3191" y="1504"/>
                  <a:pt x="3191" y="1511"/>
                </a:cubicBezTo>
                <a:cubicBezTo>
                  <a:pt x="3191" y="1518"/>
                  <a:pt x="3197" y="1524"/>
                  <a:pt x="3204" y="1524"/>
                </a:cubicBezTo>
                <a:cubicBezTo>
                  <a:pt x="3211" y="1524"/>
                  <a:pt x="3216" y="1518"/>
                  <a:pt x="3216" y="1511"/>
                </a:cubicBezTo>
                <a:cubicBezTo>
                  <a:pt x="3216" y="1504"/>
                  <a:pt x="3211" y="1498"/>
                  <a:pt x="3204" y="1498"/>
                </a:cubicBezTo>
                <a:close/>
                <a:moveTo>
                  <a:pt x="956" y="1537"/>
                </a:moveTo>
                <a:cubicBezTo>
                  <a:pt x="949" y="1537"/>
                  <a:pt x="944" y="1543"/>
                  <a:pt x="944" y="1550"/>
                </a:cubicBezTo>
                <a:cubicBezTo>
                  <a:pt x="944" y="1557"/>
                  <a:pt x="949" y="1563"/>
                  <a:pt x="956" y="1563"/>
                </a:cubicBezTo>
                <a:cubicBezTo>
                  <a:pt x="963" y="1563"/>
                  <a:pt x="969" y="1557"/>
                  <a:pt x="969" y="1550"/>
                </a:cubicBezTo>
                <a:cubicBezTo>
                  <a:pt x="969" y="1543"/>
                  <a:pt x="963" y="1537"/>
                  <a:pt x="956" y="1537"/>
                </a:cubicBezTo>
                <a:close/>
                <a:moveTo>
                  <a:pt x="996" y="1537"/>
                </a:moveTo>
                <a:cubicBezTo>
                  <a:pt x="989" y="1537"/>
                  <a:pt x="983" y="1543"/>
                  <a:pt x="983" y="1550"/>
                </a:cubicBezTo>
                <a:cubicBezTo>
                  <a:pt x="983" y="1557"/>
                  <a:pt x="989" y="1563"/>
                  <a:pt x="996" y="1563"/>
                </a:cubicBezTo>
                <a:cubicBezTo>
                  <a:pt x="1003" y="1563"/>
                  <a:pt x="1009" y="1557"/>
                  <a:pt x="1009" y="1550"/>
                </a:cubicBezTo>
                <a:cubicBezTo>
                  <a:pt x="1009" y="1543"/>
                  <a:pt x="1003" y="1537"/>
                  <a:pt x="996" y="1537"/>
                </a:cubicBezTo>
                <a:close/>
                <a:moveTo>
                  <a:pt x="1035" y="1537"/>
                </a:moveTo>
                <a:cubicBezTo>
                  <a:pt x="1028" y="1537"/>
                  <a:pt x="1023" y="1543"/>
                  <a:pt x="1023" y="1550"/>
                </a:cubicBezTo>
                <a:cubicBezTo>
                  <a:pt x="1023" y="1557"/>
                  <a:pt x="1028" y="1563"/>
                  <a:pt x="1035" y="1563"/>
                </a:cubicBezTo>
                <a:cubicBezTo>
                  <a:pt x="1042" y="1563"/>
                  <a:pt x="1048" y="1557"/>
                  <a:pt x="1048" y="1550"/>
                </a:cubicBezTo>
                <a:cubicBezTo>
                  <a:pt x="1048" y="1543"/>
                  <a:pt x="1042" y="1537"/>
                  <a:pt x="1035" y="1537"/>
                </a:cubicBezTo>
                <a:close/>
                <a:moveTo>
                  <a:pt x="3480" y="1537"/>
                </a:moveTo>
                <a:cubicBezTo>
                  <a:pt x="3473" y="1537"/>
                  <a:pt x="3467" y="1543"/>
                  <a:pt x="3467" y="1550"/>
                </a:cubicBezTo>
                <a:cubicBezTo>
                  <a:pt x="3467" y="1557"/>
                  <a:pt x="3473" y="1563"/>
                  <a:pt x="3480" y="1563"/>
                </a:cubicBezTo>
                <a:cubicBezTo>
                  <a:pt x="3487" y="1563"/>
                  <a:pt x="3492" y="1557"/>
                  <a:pt x="3492" y="1550"/>
                </a:cubicBezTo>
                <a:cubicBezTo>
                  <a:pt x="3492" y="1543"/>
                  <a:pt x="3487" y="1537"/>
                  <a:pt x="3480" y="1537"/>
                </a:cubicBezTo>
                <a:close/>
                <a:moveTo>
                  <a:pt x="965" y="1590"/>
                </a:moveTo>
                <a:cubicBezTo>
                  <a:pt x="965" y="1585"/>
                  <a:pt x="961" y="1581"/>
                  <a:pt x="956" y="1581"/>
                </a:cubicBezTo>
                <a:cubicBezTo>
                  <a:pt x="952" y="1581"/>
                  <a:pt x="948" y="1585"/>
                  <a:pt x="948" y="1590"/>
                </a:cubicBezTo>
                <a:cubicBezTo>
                  <a:pt x="948" y="1594"/>
                  <a:pt x="952" y="1598"/>
                  <a:pt x="956" y="1598"/>
                </a:cubicBezTo>
                <a:cubicBezTo>
                  <a:pt x="961" y="1598"/>
                  <a:pt x="965" y="1594"/>
                  <a:pt x="965" y="1590"/>
                </a:cubicBezTo>
                <a:close/>
                <a:moveTo>
                  <a:pt x="996" y="1577"/>
                </a:moveTo>
                <a:cubicBezTo>
                  <a:pt x="989" y="1577"/>
                  <a:pt x="983" y="1583"/>
                  <a:pt x="983" y="1590"/>
                </a:cubicBezTo>
                <a:cubicBezTo>
                  <a:pt x="983" y="1597"/>
                  <a:pt x="989" y="1602"/>
                  <a:pt x="996" y="1602"/>
                </a:cubicBezTo>
                <a:cubicBezTo>
                  <a:pt x="1003" y="1602"/>
                  <a:pt x="1009" y="1597"/>
                  <a:pt x="1009" y="1590"/>
                </a:cubicBezTo>
                <a:cubicBezTo>
                  <a:pt x="1009" y="1583"/>
                  <a:pt x="1003" y="1577"/>
                  <a:pt x="996" y="1577"/>
                </a:cubicBezTo>
                <a:close/>
                <a:moveTo>
                  <a:pt x="1035" y="1577"/>
                </a:moveTo>
                <a:cubicBezTo>
                  <a:pt x="1028" y="1577"/>
                  <a:pt x="1023" y="1583"/>
                  <a:pt x="1023" y="1590"/>
                </a:cubicBezTo>
                <a:cubicBezTo>
                  <a:pt x="1023" y="1597"/>
                  <a:pt x="1028" y="1602"/>
                  <a:pt x="1035" y="1602"/>
                </a:cubicBezTo>
                <a:cubicBezTo>
                  <a:pt x="1042" y="1602"/>
                  <a:pt x="1048" y="1597"/>
                  <a:pt x="1048" y="1590"/>
                </a:cubicBezTo>
                <a:cubicBezTo>
                  <a:pt x="1048" y="1583"/>
                  <a:pt x="1042" y="1577"/>
                  <a:pt x="1035" y="1577"/>
                </a:cubicBezTo>
                <a:close/>
                <a:moveTo>
                  <a:pt x="3440" y="1577"/>
                </a:moveTo>
                <a:cubicBezTo>
                  <a:pt x="3433" y="1577"/>
                  <a:pt x="3427" y="1583"/>
                  <a:pt x="3427" y="1590"/>
                </a:cubicBezTo>
                <a:cubicBezTo>
                  <a:pt x="3427" y="1597"/>
                  <a:pt x="3433" y="1602"/>
                  <a:pt x="3440" y="1602"/>
                </a:cubicBezTo>
                <a:cubicBezTo>
                  <a:pt x="3447" y="1602"/>
                  <a:pt x="3453" y="1597"/>
                  <a:pt x="3453" y="1590"/>
                </a:cubicBezTo>
                <a:cubicBezTo>
                  <a:pt x="3453" y="1583"/>
                  <a:pt x="3447" y="1577"/>
                  <a:pt x="3440" y="1577"/>
                </a:cubicBezTo>
                <a:close/>
                <a:moveTo>
                  <a:pt x="944" y="1629"/>
                </a:moveTo>
                <a:cubicBezTo>
                  <a:pt x="944" y="1636"/>
                  <a:pt x="949" y="1642"/>
                  <a:pt x="956" y="1642"/>
                </a:cubicBezTo>
                <a:cubicBezTo>
                  <a:pt x="963" y="1642"/>
                  <a:pt x="969" y="1636"/>
                  <a:pt x="969" y="1629"/>
                </a:cubicBezTo>
                <a:cubicBezTo>
                  <a:pt x="969" y="1622"/>
                  <a:pt x="963" y="1616"/>
                  <a:pt x="956" y="1616"/>
                </a:cubicBezTo>
                <a:cubicBezTo>
                  <a:pt x="949" y="1616"/>
                  <a:pt x="944" y="1622"/>
                  <a:pt x="944" y="1629"/>
                </a:cubicBezTo>
                <a:close/>
                <a:moveTo>
                  <a:pt x="996" y="1616"/>
                </a:moveTo>
                <a:cubicBezTo>
                  <a:pt x="989" y="1616"/>
                  <a:pt x="983" y="1622"/>
                  <a:pt x="983" y="1629"/>
                </a:cubicBezTo>
                <a:cubicBezTo>
                  <a:pt x="983" y="1636"/>
                  <a:pt x="989" y="1642"/>
                  <a:pt x="996" y="1642"/>
                </a:cubicBezTo>
                <a:cubicBezTo>
                  <a:pt x="1003" y="1642"/>
                  <a:pt x="1009" y="1636"/>
                  <a:pt x="1009" y="1629"/>
                </a:cubicBezTo>
                <a:cubicBezTo>
                  <a:pt x="1009" y="1622"/>
                  <a:pt x="1003" y="1616"/>
                  <a:pt x="996" y="1616"/>
                </a:cubicBezTo>
                <a:close/>
                <a:moveTo>
                  <a:pt x="3401" y="1616"/>
                </a:moveTo>
                <a:cubicBezTo>
                  <a:pt x="3394" y="1616"/>
                  <a:pt x="3388" y="1622"/>
                  <a:pt x="3388" y="1629"/>
                </a:cubicBezTo>
                <a:cubicBezTo>
                  <a:pt x="3388" y="1636"/>
                  <a:pt x="3394" y="1642"/>
                  <a:pt x="3401" y="1642"/>
                </a:cubicBezTo>
                <a:cubicBezTo>
                  <a:pt x="3408" y="1642"/>
                  <a:pt x="3413" y="1636"/>
                  <a:pt x="3413" y="1629"/>
                </a:cubicBezTo>
                <a:cubicBezTo>
                  <a:pt x="3413" y="1622"/>
                  <a:pt x="3408" y="1616"/>
                  <a:pt x="3401" y="1616"/>
                </a:cubicBezTo>
                <a:close/>
                <a:moveTo>
                  <a:pt x="956" y="1656"/>
                </a:moveTo>
                <a:cubicBezTo>
                  <a:pt x="949" y="1656"/>
                  <a:pt x="944" y="1661"/>
                  <a:pt x="944" y="1668"/>
                </a:cubicBezTo>
                <a:cubicBezTo>
                  <a:pt x="944" y="1676"/>
                  <a:pt x="949" y="1681"/>
                  <a:pt x="956" y="1681"/>
                </a:cubicBezTo>
                <a:cubicBezTo>
                  <a:pt x="963" y="1681"/>
                  <a:pt x="969" y="1676"/>
                  <a:pt x="969" y="1668"/>
                </a:cubicBezTo>
                <a:cubicBezTo>
                  <a:pt x="969" y="1661"/>
                  <a:pt x="963" y="1656"/>
                  <a:pt x="956" y="1656"/>
                </a:cubicBezTo>
                <a:close/>
                <a:moveTo>
                  <a:pt x="996" y="1656"/>
                </a:moveTo>
                <a:cubicBezTo>
                  <a:pt x="989" y="1656"/>
                  <a:pt x="983" y="1661"/>
                  <a:pt x="983" y="1668"/>
                </a:cubicBezTo>
                <a:cubicBezTo>
                  <a:pt x="983" y="1676"/>
                  <a:pt x="989" y="1681"/>
                  <a:pt x="996" y="1681"/>
                </a:cubicBezTo>
                <a:cubicBezTo>
                  <a:pt x="1003" y="1681"/>
                  <a:pt x="1009" y="1676"/>
                  <a:pt x="1009" y="1668"/>
                </a:cubicBezTo>
                <a:cubicBezTo>
                  <a:pt x="1009" y="1661"/>
                  <a:pt x="1003" y="1656"/>
                  <a:pt x="996" y="1656"/>
                </a:cubicBezTo>
                <a:close/>
                <a:moveTo>
                  <a:pt x="956" y="1696"/>
                </a:moveTo>
                <a:cubicBezTo>
                  <a:pt x="950" y="1696"/>
                  <a:pt x="945" y="1702"/>
                  <a:pt x="945" y="1708"/>
                </a:cubicBezTo>
                <a:cubicBezTo>
                  <a:pt x="945" y="1714"/>
                  <a:pt x="950" y="1719"/>
                  <a:pt x="956" y="1719"/>
                </a:cubicBezTo>
                <a:cubicBezTo>
                  <a:pt x="963" y="1719"/>
                  <a:pt x="968" y="1714"/>
                  <a:pt x="968" y="1708"/>
                </a:cubicBezTo>
                <a:cubicBezTo>
                  <a:pt x="968" y="1702"/>
                  <a:pt x="963" y="1696"/>
                  <a:pt x="956" y="1696"/>
                </a:cubicBezTo>
                <a:close/>
                <a:moveTo>
                  <a:pt x="996" y="1719"/>
                </a:moveTo>
                <a:cubicBezTo>
                  <a:pt x="1002" y="1719"/>
                  <a:pt x="1007" y="1714"/>
                  <a:pt x="1007" y="1708"/>
                </a:cubicBezTo>
                <a:cubicBezTo>
                  <a:pt x="1007" y="1702"/>
                  <a:pt x="1002" y="1697"/>
                  <a:pt x="996" y="1697"/>
                </a:cubicBezTo>
                <a:cubicBezTo>
                  <a:pt x="990" y="1697"/>
                  <a:pt x="985" y="1702"/>
                  <a:pt x="985" y="1708"/>
                </a:cubicBezTo>
                <a:cubicBezTo>
                  <a:pt x="985" y="1714"/>
                  <a:pt x="990" y="1719"/>
                  <a:pt x="996" y="1719"/>
                </a:cubicBezTo>
                <a:close/>
                <a:moveTo>
                  <a:pt x="996" y="1735"/>
                </a:moveTo>
                <a:cubicBezTo>
                  <a:pt x="989" y="1735"/>
                  <a:pt x="983" y="1740"/>
                  <a:pt x="983" y="1747"/>
                </a:cubicBezTo>
                <a:cubicBezTo>
                  <a:pt x="983" y="1754"/>
                  <a:pt x="989" y="1760"/>
                  <a:pt x="996" y="1760"/>
                </a:cubicBezTo>
                <a:cubicBezTo>
                  <a:pt x="1003" y="1760"/>
                  <a:pt x="1009" y="1754"/>
                  <a:pt x="1009" y="1747"/>
                </a:cubicBezTo>
                <a:cubicBezTo>
                  <a:pt x="1009" y="1740"/>
                  <a:pt x="1003" y="1735"/>
                  <a:pt x="996" y="173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56" name="图形 54">
            <a:extLst>
              <a:ext uri="{FF2B5EF4-FFF2-40B4-BE49-F238E27FC236}">
                <a16:creationId xmlns:a16="http://schemas.microsoft.com/office/drawing/2014/main" id="{FBA03D69-8D55-2BD7-829E-86E5223B18E8}"/>
              </a:ext>
            </a:extLst>
          </p:cNvPr>
          <p:cNvGrpSpPr/>
          <p:nvPr/>
        </p:nvGrpSpPr>
        <p:grpSpPr>
          <a:xfrm>
            <a:off x="3035680" y="4192770"/>
            <a:ext cx="6163866" cy="2671421"/>
            <a:chOff x="3035680" y="4018726"/>
            <a:chExt cx="6163866" cy="2671421"/>
          </a:xfrm>
          <a:gradFill>
            <a:gsLst>
              <a:gs pos="0">
                <a:schemeClr val="bg1">
                  <a:lumMod val="50000"/>
                </a:schemeClr>
              </a:gs>
              <a:gs pos="100000">
                <a:schemeClr val="tx1">
                  <a:lumMod val="95000"/>
                  <a:lumOff val="5000"/>
                  <a:alpha val="0"/>
                </a:schemeClr>
              </a:gs>
            </a:gsLst>
            <a:lin ang="5400000" scaled="0"/>
          </a:gradFill>
        </p:grpSpPr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A1946049-EEF9-BAC2-8867-D064133A13F3}"/>
                </a:ext>
              </a:extLst>
            </p:cNvPr>
            <p:cNvSpPr/>
            <p:nvPr/>
          </p:nvSpPr>
          <p:spPr>
            <a:xfrm>
              <a:off x="3035680" y="6631779"/>
              <a:ext cx="350903" cy="53716"/>
            </a:xfrm>
            <a:custGeom>
              <a:avLst/>
              <a:gdLst>
                <a:gd name="connsiteX0" fmla="*/ 9302 w 350903"/>
                <a:gd name="connsiteY0" fmla="*/ 53717 h 53716"/>
                <a:gd name="connsiteX1" fmla="*/ 0 w 350903"/>
                <a:gd name="connsiteY1" fmla="*/ 53717 h 53716"/>
                <a:gd name="connsiteX2" fmla="*/ 0 w 350903"/>
                <a:gd name="connsiteY2" fmla="*/ 19378 h 53716"/>
                <a:gd name="connsiteX3" fmla="*/ 89140 w 350903"/>
                <a:gd name="connsiteY3" fmla="*/ 19378 h 53716"/>
                <a:gd name="connsiteX4" fmla="*/ 89140 w 350903"/>
                <a:gd name="connsiteY4" fmla="*/ 0 h 53716"/>
                <a:gd name="connsiteX5" fmla="*/ 350903 w 350903"/>
                <a:gd name="connsiteY5" fmla="*/ 0 h 53716"/>
                <a:gd name="connsiteX6" fmla="*/ 350903 w 350903"/>
                <a:gd name="connsiteY6" fmla="*/ 9302 h 53716"/>
                <a:gd name="connsiteX7" fmla="*/ 98442 w 350903"/>
                <a:gd name="connsiteY7" fmla="*/ 9302 h 53716"/>
                <a:gd name="connsiteX8" fmla="*/ 98442 w 350903"/>
                <a:gd name="connsiteY8" fmla="*/ 28680 h 53716"/>
                <a:gd name="connsiteX9" fmla="*/ 9302 w 350903"/>
                <a:gd name="connsiteY9" fmla="*/ 28680 h 5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0903" h="53716">
                  <a:moveTo>
                    <a:pt x="9302" y="53717"/>
                  </a:moveTo>
                  <a:lnTo>
                    <a:pt x="0" y="53717"/>
                  </a:lnTo>
                  <a:lnTo>
                    <a:pt x="0" y="19378"/>
                  </a:lnTo>
                  <a:lnTo>
                    <a:pt x="89140" y="19378"/>
                  </a:lnTo>
                  <a:lnTo>
                    <a:pt x="89140" y="0"/>
                  </a:lnTo>
                  <a:lnTo>
                    <a:pt x="350903" y="0"/>
                  </a:lnTo>
                  <a:lnTo>
                    <a:pt x="350903" y="9302"/>
                  </a:lnTo>
                  <a:lnTo>
                    <a:pt x="98442" y="9302"/>
                  </a:lnTo>
                  <a:lnTo>
                    <a:pt x="98442" y="28680"/>
                  </a:lnTo>
                  <a:lnTo>
                    <a:pt x="9302" y="2868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F400E27C-C4C0-256E-B927-4A8720E48448}"/>
                </a:ext>
              </a:extLst>
            </p:cNvPr>
            <p:cNvSpPr/>
            <p:nvPr/>
          </p:nvSpPr>
          <p:spPr>
            <a:xfrm>
              <a:off x="3159701" y="6596898"/>
              <a:ext cx="226881" cy="21471"/>
            </a:xfrm>
            <a:custGeom>
              <a:avLst/>
              <a:gdLst>
                <a:gd name="connsiteX0" fmla="*/ 9302 w 226881"/>
                <a:gd name="connsiteY0" fmla="*/ 21471 h 21471"/>
                <a:gd name="connsiteX1" fmla="*/ 0 w 226881"/>
                <a:gd name="connsiteY1" fmla="*/ 21471 h 21471"/>
                <a:gd name="connsiteX2" fmla="*/ 0 w 226881"/>
                <a:gd name="connsiteY2" fmla="*/ 0 h 21471"/>
                <a:gd name="connsiteX3" fmla="*/ 226882 w 226881"/>
                <a:gd name="connsiteY3" fmla="*/ 0 h 21471"/>
                <a:gd name="connsiteX4" fmla="*/ 226882 w 226881"/>
                <a:gd name="connsiteY4" fmla="*/ 9302 h 21471"/>
                <a:gd name="connsiteX5" fmla="*/ 9302 w 226881"/>
                <a:gd name="connsiteY5" fmla="*/ 9302 h 2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881" h="21471">
                  <a:moveTo>
                    <a:pt x="9302" y="21471"/>
                  </a:moveTo>
                  <a:lnTo>
                    <a:pt x="0" y="21471"/>
                  </a:lnTo>
                  <a:lnTo>
                    <a:pt x="0" y="0"/>
                  </a:lnTo>
                  <a:lnTo>
                    <a:pt x="226882" y="0"/>
                  </a:lnTo>
                  <a:lnTo>
                    <a:pt x="226882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02EEEABB-2268-84E1-279C-21875270C602}"/>
                </a:ext>
              </a:extLst>
            </p:cNvPr>
            <p:cNvSpPr/>
            <p:nvPr/>
          </p:nvSpPr>
          <p:spPr>
            <a:xfrm>
              <a:off x="3274653" y="6656274"/>
              <a:ext cx="111929" cy="29222"/>
            </a:xfrm>
            <a:custGeom>
              <a:avLst/>
              <a:gdLst>
                <a:gd name="connsiteX0" fmla="*/ 9302 w 111929"/>
                <a:gd name="connsiteY0" fmla="*/ 29223 h 29222"/>
                <a:gd name="connsiteX1" fmla="*/ 0 w 111929"/>
                <a:gd name="connsiteY1" fmla="*/ 29223 h 29222"/>
                <a:gd name="connsiteX2" fmla="*/ 0 w 111929"/>
                <a:gd name="connsiteY2" fmla="*/ 0 h 29222"/>
                <a:gd name="connsiteX3" fmla="*/ 111929 w 111929"/>
                <a:gd name="connsiteY3" fmla="*/ 0 h 29222"/>
                <a:gd name="connsiteX4" fmla="*/ 111929 w 111929"/>
                <a:gd name="connsiteY4" fmla="*/ 9302 h 29222"/>
                <a:gd name="connsiteX5" fmla="*/ 9302 w 111929"/>
                <a:gd name="connsiteY5" fmla="*/ 9302 h 29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929" h="29222">
                  <a:moveTo>
                    <a:pt x="9302" y="29223"/>
                  </a:moveTo>
                  <a:lnTo>
                    <a:pt x="0" y="29223"/>
                  </a:lnTo>
                  <a:lnTo>
                    <a:pt x="0" y="0"/>
                  </a:lnTo>
                  <a:lnTo>
                    <a:pt x="111929" y="0"/>
                  </a:lnTo>
                  <a:lnTo>
                    <a:pt x="111929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31F4732F-40B6-47CE-8457-8A47D7C1636C}"/>
                </a:ext>
              </a:extLst>
            </p:cNvPr>
            <p:cNvSpPr/>
            <p:nvPr/>
          </p:nvSpPr>
          <p:spPr>
            <a:xfrm>
              <a:off x="3283722" y="6550390"/>
              <a:ext cx="102860" cy="33873"/>
            </a:xfrm>
            <a:custGeom>
              <a:avLst/>
              <a:gdLst>
                <a:gd name="connsiteX0" fmla="*/ 102860 w 102860"/>
                <a:gd name="connsiteY0" fmla="*/ 33874 h 33873"/>
                <a:gd name="connsiteX1" fmla="*/ 0 w 102860"/>
                <a:gd name="connsiteY1" fmla="*/ 33874 h 33873"/>
                <a:gd name="connsiteX2" fmla="*/ 0 w 102860"/>
                <a:gd name="connsiteY2" fmla="*/ 0 h 33873"/>
                <a:gd name="connsiteX3" fmla="*/ 102860 w 102860"/>
                <a:gd name="connsiteY3" fmla="*/ 0 h 33873"/>
                <a:gd name="connsiteX4" fmla="*/ 102860 w 102860"/>
                <a:gd name="connsiteY4" fmla="*/ 9302 h 33873"/>
                <a:gd name="connsiteX5" fmla="*/ 9302 w 102860"/>
                <a:gd name="connsiteY5" fmla="*/ 9302 h 33873"/>
                <a:gd name="connsiteX6" fmla="*/ 9302 w 102860"/>
                <a:gd name="connsiteY6" fmla="*/ 24572 h 33873"/>
                <a:gd name="connsiteX7" fmla="*/ 102860 w 102860"/>
                <a:gd name="connsiteY7" fmla="*/ 24572 h 33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860" h="33873">
                  <a:moveTo>
                    <a:pt x="102860" y="33874"/>
                  </a:moveTo>
                  <a:lnTo>
                    <a:pt x="0" y="33874"/>
                  </a:lnTo>
                  <a:lnTo>
                    <a:pt x="0" y="0"/>
                  </a:lnTo>
                  <a:lnTo>
                    <a:pt x="102860" y="0"/>
                  </a:lnTo>
                  <a:lnTo>
                    <a:pt x="102860" y="9302"/>
                  </a:lnTo>
                  <a:lnTo>
                    <a:pt x="9302" y="9302"/>
                  </a:lnTo>
                  <a:lnTo>
                    <a:pt x="9302" y="24572"/>
                  </a:lnTo>
                  <a:lnTo>
                    <a:pt x="102860" y="2457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9A7553BD-45E4-EBC9-AB45-BDF810E07592}"/>
                </a:ext>
              </a:extLst>
            </p:cNvPr>
            <p:cNvSpPr/>
            <p:nvPr/>
          </p:nvSpPr>
          <p:spPr>
            <a:xfrm>
              <a:off x="3336664" y="6408308"/>
              <a:ext cx="26122" cy="129912"/>
            </a:xfrm>
            <a:custGeom>
              <a:avLst/>
              <a:gdLst>
                <a:gd name="connsiteX0" fmla="*/ 26122 w 26122"/>
                <a:gd name="connsiteY0" fmla="*/ 129913 h 129912"/>
                <a:gd name="connsiteX1" fmla="*/ 16820 w 26122"/>
                <a:gd name="connsiteY1" fmla="*/ 129913 h 129912"/>
                <a:gd name="connsiteX2" fmla="*/ 16820 w 26122"/>
                <a:gd name="connsiteY2" fmla="*/ 9302 h 129912"/>
                <a:gd name="connsiteX3" fmla="*/ 9302 w 26122"/>
                <a:gd name="connsiteY3" fmla="*/ 9302 h 129912"/>
                <a:gd name="connsiteX4" fmla="*/ 9302 w 26122"/>
                <a:gd name="connsiteY4" fmla="*/ 129913 h 129912"/>
                <a:gd name="connsiteX5" fmla="*/ 0 w 26122"/>
                <a:gd name="connsiteY5" fmla="*/ 129913 h 129912"/>
                <a:gd name="connsiteX6" fmla="*/ 0 w 26122"/>
                <a:gd name="connsiteY6" fmla="*/ 0 h 129912"/>
                <a:gd name="connsiteX7" fmla="*/ 26122 w 26122"/>
                <a:gd name="connsiteY7" fmla="*/ 0 h 12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22" h="129912">
                  <a:moveTo>
                    <a:pt x="26122" y="129913"/>
                  </a:moveTo>
                  <a:lnTo>
                    <a:pt x="16820" y="129913"/>
                  </a:lnTo>
                  <a:lnTo>
                    <a:pt x="16820" y="9302"/>
                  </a:lnTo>
                  <a:lnTo>
                    <a:pt x="9302" y="9302"/>
                  </a:lnTo>
                  <a:lnTo>
                    <a:pt x="9302" y="129913"/>
                  </a:lnTo>
                  <a:lnTo>
                    <a:pt x="0" y="129913"/>
                  </a:lnTo>
                  <a:lnTo>
                    <a:pt x="0" y="0"/>
                  </a:lnTo>
                  <a:lnTo>
                    <a:pt x="26122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2A859950-A020-014F-6324-3BFBBB9ADACD}"/>
                </a:ext>
              </a:extLst>
            </p:cNvPr>
            <p:cNvSpPr/>
            <p:nvPr/>
          </p:nvSpPr>
          <p:spPr>
            <a:xfrm rot="-2534155">
              <a:off x="3135314" y="6499335"/>
              <a:ext cx="225026" cy="9301"/>
            </a:xfrm>
            <a:custGeom>
              <a:avLst/>
              <a:gdLst>
                <a:gd name="connsiteX0" fmla="*/ 0 w 225026"/>
                <a:gd name="connsiteY0" fmla="*/ 0 h 9301"/>
                <a:gd name="connsiteX1" fmla="*/ 225027 w 225026"/>
                <a:gd name="connsiteY1" fmla="*/ 0 h 9301"/>
                <a:gd name="connsiteX2" fmla="*/ 225027 w 225026"/>
                <a:gd name="connsiteY2" fmla="*/ 9302 h 9301"/>
                <a:gd name="connsiteX3" fmla="*/ 0 w 225026"/>
                <a:gd name="connsiteY3" fmla="*/ 9302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026" h="9301">
                  <a:moveTo>
                    <a:pt x="0" y="0"/>
                  </a:moveTo>
                  <a:lnTo>
                    <a:pt x="225027" y="0"/>
                  </a:lnTo>
                  <a:lnTo>
                    <a:pt x="225027" y="9302"/>
                  </a:lnTo>
                  <a:lnTo>
                    <a:pt x="0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A20C91D6-E673-AABB-AE8A-24EFB003509F}"/>
                </a:ext>
              </a:extLst>
            </p:cNvPr>
            <p:cNvSpPr/>
            <p:nvPr/>
          </p:nvSpPr>
          <p:spPr>
            <a:xfrm rot="-2533670">
              <a:off x="3181539" y="6514236"/>
              <a:ext cx="171774" cy="9301"/>
            </a:xfrm>
            <a:custGeom>
              <a:avLst/>
              <a:gdLst>
                <a:gd name="connsiteX0" fmla="*/ 0 w 171774"/>
                <a:gd name="connsiteY0" fmla="*/ 0 h 9301"/>
                <a:gd name="connsiteX1" fmla="*/ 171775 w 171774"/>
                <a:gd name="connsiteY1" fmla="*/ 0 h 9301"/>
                <a:gd name="connsiteX2" fmla="*/ 171775 w 171774"/>
                <a:gd name="connsiteY2" fmla="*/ 9302 h 9301"/>
                <a:gd name="connsiteX3" fmla="*/ 0 w 171774"/>
                <a:gd name="connsiteY3" fmla="*/ 9302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774" h="9301">
                  <a:moveTo>
                    <a:pt x="0" y="0"/>
                  </a:moveTo>
                  <a:lnTo>
                    <a:pt x="171775" y="0"/>
                  </a:lnTo>
                  <a:lnTo>
                    <a:pt x="171775" y="9302"/>
                  </a:lnTo>
                  <a:lnTo>
                    <a:pt x="0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多边形: 形状 63">
              <a:extLst>
                <a:ext uri="{FF2B5EF4-FFF2-40B4-BE49-F238E27FC236}">
                  <a16:creationId xmlns:a16="http://schemas.microsoft.com/office/drawing/2014/main" id="{24D6BA32-63CF-05F2-85E6-ACFC73111973}"/>
                </a:ext>
              </a:extLst>
            </p:cNvPr>
            <p:cNvSpPr/>
            <p:nvPr/>
          </p:nvSpPr>
          <p:spPr>
            <a:xfrm>
              <a:off x="3399993" y="6482865"/>
              <a:ext cx="256104" cy="202630"/>
            </a:xfrm>
            <a:custGeom>
              <a:avLst/>
              <a:gdLst>
                <a:gd name="connsiteX0" fmla="*/ 20929 w 256104"/>
                <a:gd name="connsiteY0" fmla="*/ 202631 h 202630"/>
                <a:gd name="connsiteX1" fmla="*/ 11627 w 256104"/>
                <a:gd name="connsiteY1" fmla="*/ 202631 h 202630"/>
                <a:gd name="connsiteX2" fmla="*/ 11627 w 256104"/>
                <a:gd name="connsiteY2" fmla="*/ 177594 h 202630"/>
                <a:gd name="connsiteX3" fmla="*/ 0 w 256104"/>
                <a:gd name="connsiteY3" fmla="*/ 177594 h 202630"/>
                <a:gd name="connsiteX4" fmla="*/ 0 w 256104"/>
                <a:gd name="connsiteY4" fmla="*/ 78609 h 202630"/>
                <a:gd name="connsiteX5" fmla="*/ 38447 w 256104"/>
                <a:gd name="connsiteY5" fmla="*/ 15591 h 202630"/>
                <a:gd name="connsiteX6" fmla="*/ 115340 w 256104"/>
                <a:gd name="connsiteY6" fmla="*/ 2336 h 202630"/>
                <a:gd name="connsiteX7" fmla="*/ 256104 w 256104"/>
                <a:gd name="connsiteY7" fmla="*/ 66362 h 202630"/>
                <a:gd name="connsiteX8" fmla="*/ 249361 w 256104"/>
                <a:gd name="connsiteY8" fmla="*/ 72718 h 202630"/>
                <a:gd name="connsiteX9" fmla="*/ 113635 w 256104"/>
                <a:gd name="connsiteY9" fmla="*/ 11405 h 202630"/>
                <a:gd name="connsiteX10" fmla="*/ 43873 w 256104"/>
                <a:gd name="connsiteY10" fmla="*/ 23032 h 202630"/>
                <a:gd name="connsiteX11" fmla="*/ 9224 w 256104"/>
                <a:gd name="connsiteY11" fmla="*/ 79229 h 202630"/>
                <a:gd name="connsiteX12" fmla="*/ 9302 w 256104"/>
                <a:gd name="connsiteY12" fmla="*/ 168137 h 202630"/>
                <a:gd name="connsiteX13" fmla="*/ 20929 w 256104"/>
                <a:gd name="connsiteY13" fmla="*/ 168137 h 202630"/>
                <a:gd name="connsiteX14" fmla="*/ 20929 w 256104"/>
                <a:gd name="connsiteY14" fmla="*/ 202631 h 20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6104" h="202630">
                  <a:moveTo>
                    <a:pt x="20929" y="202631"/>
                  </a:moveTo>
                  <a:lnTo>
                    <a:pt x="11627" y="202631"/>
                  </a:lnTo>
                  <a:lnTo>
                    <a:pt x="11627" y="177594"/>
                  </a:lnTo>
                  <a:lnTo>
                    <a:pt x="0" y="177594"/>
                  </a:lnTo>
                  <a:lnTo>
                    <a:pt x="0" y="78609"/>
                  </a:lnTo>
                  <a:cubicBezTo>
                    <a:pt x="310" y="76284"/>
                    <a:pt x="6744" y="37992"/>
                    <a:pt x="38447" y="15591"/>
                  </a:cubicBezTo>
                  <a:cubicBezTo>
                    <a:pt x="58755" y="1173"/>
                    <a:pt x="84645" y="-3245"/>
                    <a:pt x="115340" y="2336"/>
                  </a:cubicBezTo>
                  <a:cubicBezTo>
                    <a:pt x="211302" y="19854"/>
                    <a:pt x="254321" y="64502"/>
                    <a:pt x="256104" y="66362"/>
                  </a:cubicBezTo>
                  <a:lnTo>
                    <a:pt x="249361" y="72718"/>
                  </a:lnTo>
                  <a:cubicBezTo>
                    <a:pt x="248973" y="72253"/>
                    <a:pt x="206418" y="28381"/>
                    <a:pt x="113635" y="11405"/>
                  </a:cubicBezTo>
                  <a:cubicBezTo>
                    <a:pt x="85575" y="6289"/>
                    <a:pt x="62088" y="10165"/>
                    <a:pt x="43873" y="23032"/>
                  </a:cubicBezTo>
                  <a:cubicBezTo>
                    <a:pt x="15348" y="43186"/>
                    <a:pt x="9302" y="78919"/>
                    <a:pt x="9224" y="79229"/>
                  </a:cubicBezTo>
                  <a:lnTo>
                    <a:pt x="9302" y="168137"/>
                  </a:lnTo>
                  <a:lnTo>
                    <a:pt x="20929" y="168137"/>
                  </a:lnTo>
                  <a:lnTo>
                    <a:pt x="20929" y="20263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id="{1B4F8058-C03D-6357-93CD-A56B26AD4C64}"/>
                </a:ext>
              </a:extLst>
            </p:cNvPr>
            <p:cNvSpPr/>
            <p:nvPr/>
          </p:nvSpPr>
          <p:spPr>
            <a:xfrm rot="-3552964">
              <a:off x="3403928" y="6412755"/>
              <a:ext cx="9301" cy="90225"/>
            </a:xfrm>
            <a:custGeom>
              <a:avLst/>
              <a:gdLst>
                <a:gd name="connsiteX0" fmla="*/ 0 w 9301"/>
                <a:gd name="connsiteY0" fmla="*/ 0 h 90225"/>
                <a:gd name="connsiteX1" fmla="*/ 9302 w 9301"/>
                <a:gd name="connsiteY1" fmla="*/ 0 h 90225"/>
                <a:gd name="connsiteX2" fmla="*/ 9302 w 9301"/>
                <a:gd name="connsiteY2" fmla="*/ 90225 h 90225"/>
                <a:gd name="connsiteX3" fmla="*/ 0 w 9301"/>
                <a:gd name="connsiteY3" fmla="*/ 90225 h 9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" h="90225">
                  <a:moveTo>
                    <a:pt x="0" y="0"/>
                  </a:moveTo>
                  <a:lnTo>
                    <a:pt x="9302" y="0"/>
                  </a:lnTo>
                  <a:lnTo>
                    <a:pt x="9302" y="90225"/>
                  </a:lnTo>
                  <a:lnTo>
                    <a:pt x="0" y="902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DC2A8AD1-3E63-BF37-B82C-F901B7A519F2}"/>
                </a:ext>
              </a:extLst>
            </p:cNvPr>
            <p:cNvSpPr/>
            <p:nvPr/>
          </p:nvSpPr>
          <p:spPr>
            <a:xfrm>
              <a:off x="3505953" y="6139569"/>
              <a:ext cx="41547" cy="337105"/>
            </a:xfrm>
            <a:custGeom>
              <a:avLst/>
              <a:gdLst>
                <a:gd name="connsiteX0" fmla="*/ 41547 w 41547"/>
                <a:gd name="connsiteY0" fmla="*/ 337106 h 337105"/>
                <a:gd name="connsiteX1" fmla="*/ 32246 w 41547"/>
                <a:gd name="connsiteY1" fmla="*/ 337106 h 337105"/>
                <a:gd name="connsiteX2" fmla="*/ 32246 w 41547"/>
                <a:gd name="connsiteY2" fmla="*/ 9302 h 337105"/>
                <a:gd name="connsiteX3" fmla="*/ 9302 w 41547"/>
                <a:gd name="connsiteY3" fmla="*/ 9302 h 337105"/>
                <a:gd name="connsiteX4" fmla="*/ 9302 w 41547"/>
                <a:gd name="connsiteY4" fmla="*/ 329355 h 337105"/>
                <a:gd name="connsiteX5" fmla="*/ 0 w 41547"/>
                <a:gd name="connsiteY5" fmla="*/ 329355 h 337105"/>
                <a:gd name="connsiteX6" fmla="*/ 0 w 41547"/>
                <a:gd name="connsiteY6" fmla="*/ 0 h 337105"/>
                <a:gd name="connsiteX7" fmla="*/ 41547 w 41547"/>
                <a:gd name="connsiteY7" fmla="*/ 0 h 337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47" h="337105">
                  <a:moveTo>
                    <a:pt x="41547" y="337106"/>
                  </a:moveTo>
                  <a:lnTo>
                    <a:pt x="32246" y="337106"/>
                  </a:lnTo>
                  <a:lnTo>
                    <a:pt x="32246" y="9302"/>
                  </a:lnTo>
                  <a:lnTo>
                    <a:pt x="9302" y="9302"/>
                  </a:lnTo>
                  <a:lnTo>
                    <a:pt x="9302" y="329355"/>
                  </a:lnTo>
                  <a:lnTo>
                    <a:pt x="0" y="329355"/>
                  </a:lnTo>
                  <a:lnTo>
                    <a:pt x="0" y="0"/>
                  </a:lnTo>
                  <a:lnTo>
                    <a:pt x="41547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22333906-0FBE-B930-E13D-7223FB1BEDFD}"/>
                </a:ext>
              </a:extLst>
            </p:cNvPr>
            <p:cNvSpPr/>
            <p:nvPr/>
          </p:nvSpPr>
          <p:spPr>
            <a:xfrm>
              <a:off x="3557577" y="6148638"/>
              <a:ext cx="46818" cy="349585"/>
            </a:xfrm>
            <a:custGeom>
              <a:avLst/>
              <a:gdLst>
                <a:gd name="connsiteX0" fmla="*/ 46818 w 46818"/>
                <a:gd name="connsiteY0" fmla="*/ 349585 h 349585"/>
                <a:gd name="connsiteX1" fmla="*/ 37516 w 46818"/>
                <a:gd name="connsiteY1" fmla="*/ 349585 h 349585"/>
                <a:gd name="connsiteX2" fmla="*/ 37516 w 46818"/>
                <a:gd name="connsiteY2" fmla="*/ 9302 h 349585"/>
                <a:gd name="connsiteX3" fmla="*/ 9302 w 46818"/>
                <a:gd name="connsiteY3" fmla="*/ 9302 h 349585"/>
                <a:gd name="connsiteX4" fmla="*/ 9302 w 46818"/>
                <a:gd name="connsiteY4" fmla="*/ 340206 h 349585"/>
                <a:gd name="connsiteX5" fmla="*/ 0 w 46818"/>
                <a:gd name="connsiteY5" fmla="*/ 340206 h 349585"/>
                <a:gd name="connsiteX6" fmla="*/ 0 w 46818"/>
                <a:gd name="connsiteY6" fmla="*/ 0 h 349585"/>
                <a:gd name="connsiteX7" fmla="*/ 46818 w 46818"/>
                <a:gd name="connsiteY7" fmla="*/ 0 h 349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18" h="349585">
                  <a:moveTo>
                    <a:pt x="46818" y="349585"/>
                  </a:moveTo>
                  <a:lnTo>
                    <a:pt x="37516" y="349585"/>
                  </a:lnTo>
                  <a:lnTo>
                    <a:pt x="37516" y="9302"/>
                  </a:lnTo>
                  <a:lnTo>
                    <a:pt x="9302" y="9302"/>
                  </a:lnTo>
                  <a:lnTo>
                    <a:pt x="9302" y="340206"/>
                  </a:lnTo>
                  <a:lnTo>
                    <a:pt x="0" y="340206"/>
                  </a:lnTo>
                  <a:lnTo>
                    <a:pt x="0" y="0"/>
                  </a:lnTo>
                  <a:lnTo>
                    <a:pt x="46818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4B3ECD52-208A-C2A9-7498-A3D7D4A4B1FC}"/>
                </a:ext>
              </a:extLst>
            </p:cNvPr>
            <p:cNvSpPr/>
            <p:nvPr/>
          </p:nvSpPr>
          <p:spPr>
            <a:xfrm>
              <a:off x="3595094" y="5985860"/>
              <a:ext cx="217270" cy="525928"/>
            </a:xfrm>
            <a:custGeom>
              <a:avLst/>
              <a:gdLst>
                <a:gd name="connsiteX0" fmla="*/ 217270 w 217270"/>
                <a:gd name="connsiteY0" fmla="*/ 525928 h 525928"/>
                <a:gd name="connsiteX1" fmla="*/ 207968 w 217270"/>
                <a:gd name="connsiteY1" fmla="*/ 525928 h 525928"/>
                <a:gd name="connsiteX2" fmla="*/ 207968 w 217270"/>
                <a:gd name="connsiteY2" fmla="*/ 107434 h 525928"/>
                <a:gd name="connsiteX3" fmla="*/ 174405 w 217270"/>
                <a:gd name="connsiteY3" fmla="*/ 107434 h 525928"/>
                <a:gd name="connsiteX4" fmla="*/ 174405 w 217270"/>
                <a:gd name="connsiteY4" fmla="*/ 9302 h 525928"/>
                <a:gd name="connsiteX5" fmla="*/ 49299 w 217270"/>
                <a:gd name="connsiteY5" fmla="*/ 9302 h 525928"/>
                <a:gd name="connsiteX6" fmla="*/ 49299 w 217270"/>
                <a:gd name="connsiteY6" fmla="*/ 141074 h 525928"/>
                <a:gd name="connsiteX7" fmla="*/ 9302 w 217270"/>
                <a:gd name="connsiteY7" fmla="*/ 141074 h 525928"/>
                <a:gd name="connsiteX8" fmla="*/ 9302 w 217270"/>
                <a:gd name="connsiteY8" fmla="*/ 150608 h 525928"/>
                <a:gd name="connsiteX9" fmla="*/ 0 w 217270"/>
                <a:gd name="connsiteY9" fmla="*/ 150608 h 525928"/>
                <a:gd name="connsiteX10" fmla="*/ 0 w 217270"/>
                <a:gd name="connsiteY10" fmla="*/ 131773 h 525928"/>
                <a:gd name="connsiteX11" fmla="*/ 39997 w 217270"/>
                <a:gd name="connsiteY11" fmla="*/ 131773 h 525928"/>
                <a:gd name="connsiteX12" fmla="*/ 39997 w 217270"/>
                <a:gd name="connsiteY12" fmla="*/ 0 h 525928"/>
                <a:gd name="connsiteX13" fmla="*/ 183707 w 217270"/>
                <a:gd name="connsiteY13" fmla="*/ 0 h 525928"/>
                <a:gd name="connsiteX14" fmla="*/ 183707 w 217270"/>
                <a:gd name="connsiteY14" fmla="*/ 98132 h 525928"/>
                <a:gd name="connsiteX15" fmla="*/ 217270 w 217270"/>
                <a:gd name="connsiteY15" fmla="*/ 98132 h 525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7270" h="525928">
                  <a:moveTo>
                    <a:pt x="217270" y="525928"/>
                  </a:moveTo>
                  <a:lnTo>
                    <a:pt x="207968" y="525928"/>
                  </a:lnTo>
                  <a:lnTo>
                    <a:pt x="207968" y="107434"/>
                  </a:lnTo>
                  <a:lnTo>
                    <a:pt x="174405" y="107434"/>
                  </a:lnTo>
                  <a:lnTo>
                    <a:pt x="174405" y="9302"/>
                  </a:lnTo>
                  <a:lnTo>
                    <a:pt x="49299" y="9302"/>
                  </a:lnTo>
                  <a:lnTo>
                    <a:pt x="49299" y="141074"/>
                  </a:lnTo>
                  <a:lnTo>
                    <a:pt x="9302" y="141074"/>
                  </a:lnTo>
                  <a:lnTo>
                    <a:pt x="9302" y="150608"/>
                  </a:lnTo>
                  <a:lnTo>
                    <a:pt x="0" y="150608"/>
                  </a:lnTo>
                  <a:lnTo>
                    <a:pt x="0" y="131773"/>
                  </a:lnTo>
                  <a:lnTo>
                    <a:pt x="39997" y="131773"/>
                  </a:lnTo>
                  <a:lnTo>
                    <a:pt x="39997" y="0"/>
                  </a:lnTo>
                  <a:lnTo>
                    <a:pt x="183707" y="0"/>
                  </a:lnTo>
                  <a:lnTo>
                    <a:pt x="183707" y="98132"/>
                  </a:lnTo>
                  <a:lnTo>
                    <a:pt x="217270" y="9813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0588CF51-A2FA-DB48-4616-FDF7360587F4}"/>
                </a:ext>
              </a:extLst>
            </p:cNvPr>
            <p:cNvSpPr/>
            <p:nvPr/>
          </p:nvSpPr>
          <p:spPr>
            <a:xfrm>
              <a:off x="3595094" y="5864707"/>
              <a:ext cx="210836" cy="245950"/>
            </a:xfrm>
            <a:custGeom>
              <a:avLst/>
              <a:gdLst>
                <a:gd name="connsiteX0" fmla="*/ 9302 w 210836"/>
                <a:gd name="connsiteY0" fmla="*/ 245950 h 245950"/>
                <a:gd name="connsiteX1" fmla="*/ 0 w 210836"/>
                <a:gd name="connsiteY1" fmla="*/ 245950 h 245950"/>
                <a:gd name="connsiteX2" fmla="*/ 0 w 210836"/>
                <a:gd name="connsiteY2" fmla="*/ 216727 h 245950"/>
                <a:gd name="connsiteX3" fmla="*/ 21936 w 210836"/>
                <a:gd name="connsiteY3" fmla="*/ 216727 h 245950"/>
                <a:gd name="connsiteX4" fmla="*/ 21936 w 210836"/>
                <a:gd name="connsiteY4" fmla="*/ 102240 h 245950"/>
                <a:gd name="connsiteX5" fmla="*/ 57825 w 210836"/>
                <a:gd name="connsiteY5" fmla="*/ 102240 h 245950"/>
                <a:gd name="connsiteX6" fmla="*/ 57825 w 210836"/>
                <a:gd name="connsiteY6" fmla="*/ 66662 h 245950"/>
                <a:gd name="connsiteX7" fmla="*/ 124487 w 210836"/>
                <a:gd name="connsiteY7" fmla="*/ 0 h 245950"/>
                <a:gd name="connsiteX8" fmla="*/ 188823 w 210836"/>
                <a:gd name="connsiteY8" fmla="*/ 64414 h 245950"/>
                <a:gd name="connsiteX9" fmla="*/ 188823 w 210836"/>
                <a:gd name="connsiteY9" fmla="*/ 104333 h 245950"/>
                <a:gd name="connsiteX10" fmla="*/ 210837 w 210836"/>
                <a:gd name="connsiteY10" fmla="*/ 104333 h 245950"/>
                <a:gd name="connsiteX11" fmla="*/ 210837 w 210836"/>
                <a:gd name="connsiteY11" fmla="*/ 207193 h 245950"/>
                <a:gd name="connsiteX12" fmla="*/ 201535 w 210836"/>
                <a:gd name="connsiteY12" fmla="*/ 207193 h 245950"/>
                <a:gd name="connsiteX13" fmla="*/ 201535 w 210836"/>
                <a:gd name="connsiteY13" fmla="*/ 113635 h 245950"/>
                <a:gd name="connsiteX14" fmla="*/ 179521 w 210836"/>
                <a:gd name="connsiteY14" fmla="*/ 113635 h 245950"/>
                <a:gd name="connsiteX15" fmla="*/ 179521 w 210836"/>
                <a:gd name="connsiteY15" fmla="*/ 68289 h 245950"/>
                <a:gd name="connsiteX16" fmla="*/ 124487 w 210836"/>
                <a:gd name="connsiteY16" fmla="*/ 13177 h 245950"/>
                <a:gd name="connsiteX17" fmla="*/ 67127 w 210836"/>
                <a:gd name="connsiteY17" fmla="*/ 70537 h 245950"/>
                <a:gd name="connsiteX18" fmla="*/ 67127 w 210836"/>
                <a:gd name="connsiteY18" fmla="*/ 111542 h 245950"/>
                <a:gd name="connsiteX19" fmla="*/ 31238 w 210836"/>
                <a:gd name="connsiteY19" fmla="*/ 111542 h 245950"/>
                <a:gd name="connsiteX20" fmla="*/ 31238 w 210836"/>
                <a:gd name="connsiteY20" fmla="*/ 226029 h 245950"/>
                <a:gd name="connsiteX21" fmla="*/ 9302 w 210836"/>
                <a:gd name="connsiteY21" fmla="*/ 226029 h 245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10836" h="245950">
                  <a:moveTo>
                    <a:pt x="9302" y="245950"/>
                  </a:moveTo>
                  <a:lnTo>
                    <a:pt x="0" y="245950"/>
                  </a:lnTo>
                  <a:lnTo>
                    <a:pt x="0" y="216727"/>
                  </a:lnTo>
                  <a:lnTo>
                    <a:pt x="21936" y="216727"/>
                  </a:lnTo>
                  <a:lnTo>
                    <a:pt x="21936" y="102240"/>
                  </a:lnTo>
                  <a:lnTo>
                    <a:pt x="57825" y="102240"/>
                  </a:lnTo>
                  <a:lnTo>
                    <a:pt x="57825" y="66662"/>
                  </a:lnTo>
                  <a:lnTo>
                    <a:pt x="124487" y="0"/>
                  </a:lnTo>
                  <a:lnTo>
                    <a:pt x="188823" y="64414"/>
                  </a:lnTo>
                  <a:lnTo>
                    <a:pt x="188823" y="104333"/>
                  </a:lnTo>
                  <a:lnTo>
                    <a:pt x="210837" y="104333"/>
                  </a:lnTo>
                  <a:lnTo>
                    <a:pt x="210837" y="207193"/>
                  </a:lnTo>
                  <a:lnTo>
                    <a:pt x="201535" y="207193"/>
                  </a:lnTo>
                  <a:lnTo>
                    <a:pt x="201535" y="113635"/>
                  </a:lnTo>
                  <a:lnTo>
                    <a:pt x="179521" y="113635"/>
                  </a:lnTo>
                  <a:lnTo>
                    <a:pt x="179521" y="68289"/>
                  </a:lnTo>
                  <a:lnTo>
                    <a:pt x="124487" y="13177"/>
                  </a:lnTo>
                  <a:lnTo>
                    <a:pt x="67127" y="70537"/>
                  </a:lnTo>
                  <a:lnTo>
                    <a:pt x="67127" y="111542"/>
                  </a:lnTo>
                  <a:lnTo>
                    <a:pt x="31238" y="111542"/>
                  </a:lnTo>
                  <a:lnTo>
                    <a:pt x="31238" y="226029"/>
                  </a:lnTo>
                  <a:lnTo>
                    <a:pt x="9302" y="22602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4C7C7007-2754-FBDA-B300-9E3BC77BE516}"/>
                </a:ext>
              </a:extLst>
            </p:cNvPr>
            <p:cNvSpPr/>
            <p:nvPr/>
          </p:nvSpPr>
          <p:spPr>
            <a:xfrm>
              <a:off x="3818022" y="6093061"/>
              <a:ext cx="31780" cy="418727"/>
            </a:xfrm>
            <a:custGeom>
              <a:avLst/>
              <a:gdLst>
                <a:gd name="connsiteX0" fmla="*/ 31780 w 31780"/>
                <a:gd name="connsiteY0" fmla="*/ 418728 h 418727"/>
                <a:gd name="connsiteX1" fmla="*/ 22479 w 31780"/>
                <a:gd name="connsiteY1" fmla="*/ 418728 h 418727"/>
                <a:gd name="connsiteX2" fmla="*/ 22479 w 31780"/>
                <a:gd name="connsiteY2" fmla="*/ 9302 h 418727"/>
                <a:gd name="connsiteX3" fmla="*/ 0 w 31780"/>
                <a:gd name="connsiteY3" fmla="*/ 9302 h 418727"/>
                <a:gd name="connsiteX4" fmla="*/ 0 w 31780"/>
                <a:gd name="connsiteY4" fmla="*/ 0 h 418727"/>
                <a:gd name="connsiteX5" fmla="*/ 31780 w 31780"/>
                <a:gd name="connsiteY5" fmla="*/ 0 h 418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0" h="418727">
                  <a:moveTo>
                    <a:pt x="31780" y="418728"/>
                  </a:moveTo>
                  <a:lnTo>
                    <a:pt x="22479" y="418728"/>
                  </a:lnTo>
                  <a:lnTo>
                    <a:pt x="22479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31780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:a16="http://schemas.microsoft.com/office/drawing/2014/main" id="{D66E01BD-A270-EAD4-D36D-F8E18935618D}"/>
                </a:ext>
              </a:extLst>
            </p:cNvPr>
            <p:cNvSpPr/>
            <p:nvPr/>
          </p:nvSpPr>
          <p:spPr>
            <a:xfrm>
              <a:off x="3699117" y="5760141"/>
              <a:ext cx="40849" cy="127819"/>
            </a:xfrm>
            <a:custGeom>
              <a:avLst/>
              <a:gdLst>
                <a:gd name="connsiteX0" fmla="*/ 9147 w 40849"/>
                <a:gd name="connsiteY0" fmla="*/ 127820 h 127819"/>
                <a:gd name="connsiteX1" fmla="*/ 0 w 40849"/>
                <a:gd name="connsiteY1" fmla="*/ 126192 h 127819"/>
                <a:gd name="connsiteX2" fmla="*/ 22479 w 40849"/>
                <a:gd name="connsiteY2" fmla="*/ 0 h 127819"/>
                <a:gd name="connsiteX3" fmla="*/ 40850 w 40849"/>
                <a:gd name="connsiteY3" fmla="*/ 126347 h 127819"/>
                <a:gd name="connsiteX4" fmla="*/ 31625 w 40849"/>
                <a:gd name="connsiteY4" fmla="*/ 127665 h 127819"/>
                <a:gd name="connsiteX5" fmla="*/ 21549 w 40849"/>
                <a:gd name="connsiteY5" fmla="*/ 58290 h 12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849" h="127819">
                  <a:moveTo>
                    <a:pt x="9147" y="127820"/>
                  </a:moveTo>
                  <a:lnTo>
                    <a:pt x="0" y="126192"/>
                  </a:lnTo>
                  <a:lnTo>
                    <a:pt x="22479" y="0"/>
                  </a:lnTo>
                  <a:lnTo>
                    <a:pt x="40850" y="126347"/>
                  </a:lnTo>
                  <a:lnTo>
                    <a:pt x="31625" y="127665"/>
                  </a:lnTo>
                  <a:lnTo>
                    <a:pt x="21549" y="5829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" name="任意多边形: 形状 71">
              <a:extLst>
                <a:ext uri="{FF2B5EF4-FFF2-40B4-BE49-F238E27FC236}">
                  <a16:creationId xmlns:a16="http://schemas.microsoft.com/office/drawing/2014/main" id="{5F04B0E3-9E2F-1795-2CEF-E5772E2EDEE3}"/>
                </a:ext>
              </a:extLst>
            </p:cNvPr>
            <p:cNvSpPr/>
            <p:nvPr/>
          </p:nvSpPr>
          <p:spPr>
            <a:xfrm>
              <a:off x="3656407" y="6067869"/>
              <a:ext cx="101077" cy="34493"/>
            </a:xfrm>
            <a:custGeom>
              <a:avLst/>
              <a:gdLst>
                <a:gd name="connsiteX0" fmla="*/ 101077 w 101077"/>
                <a:gd name="connsiteY0" fmla="*/ 34494 h 34493"/>
                <a:gd name="connsiteX1" fmla="*/ 0 w 101077"/>
                <a:gd name="connsiteY1" fmla="*/ 34494 h 34493"/>
                <a:gd name="connsiteX2" fmla="*/ 0 w 101077"/>
                <a:gd name="connsiteY2" fmla="*/ 8759 h 34493"/>
                <a:gd name="connsiteX3" fmla="*/ 32323 w 101077"/>
                <a:gd name="connsiteY3" fmla="*/ 8759 h 34493"/>
                <a:gd name="connsiteX4" fmla="*/ 32323 w 101077"/>
                <a:gd name="connsiteY4" fmla="*/ 0 h 34493"/>
                <a:gd name="connsiteX5" fmla="*/ 101077 w 101077"/>
                <a:gd name="connsiteY5" fmla="*/ 0 h 34493"/>
                <a:gd name="connsiteX6" fmla="*/ 101077 w 101077"/>
                <a:gd name="connsiteY6" fmla="*/ 34494 h 34493"/>
                <a:gd name="connsiteX7" fmla="*/ 9302 w 101077"/>
                <a:gd name="connsiteY7" fmla="*/ 25192 h 34493"/>
                <a:gd name="connsiteX8" fmla="*/ 91698 w 101077"/>
                <a:gd name="connsiteY8" fmla="*/ 25192 h 34493"/>
                <a:gd name="connsiteX9" fmla="*/ 91698 w 101077"/>
                <a:gd name="connsiteY9" fmla="*/ 9302 h 34493"/>
                <a:gd name="connsiteX10" fmla="*/ 41547 w 101077"/>
                <a:gd name="connsiteY10" fmla="*/ 9302 h 34493"/>
                <a:gd name="connsiteX11" fmla="*/ 41547 w 101077"/>
                <a:gd name="connsiteY11" fmla="*/ 18061 h 34493"/>
                <a:gd name="connsiteX12" fmla="*/ 9224 w 101077"/>
                <a:gd name="connsiteY12" fmla="*/ 18061 h 34493"/>
                <a:gd name="connsiteX13" fmla="*/ 9224 w 101077"/>
                <a:gd name="connsiteY13" fmla="*/ 25192 h 34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1077" h="34493">
                  <a:moveTo>
                    <a:pt x="101077" y="34494"/>
                  </a:moveTo>
                  <a:lnTo>
                    <a:pt x="0" y="34494"/>
                  </a:lnTo>
                  <a:lnTo>
                    <a:pt x="0" y="8759"/>
                  </a:lnTo>
                  <a:lnTo>
                    <a:pt x="32323" y="8759"/>
                  </a:lnTo>
                  <a:lnTo>
                    <a:pt x="32323" y="0"/>
                  </a:lnTo>
                  <a:lnTo>
                    <a:pt x="101077" y="0"/>
                  </a:lnTo>
                  <a:lnTo>
                    <a:pt x="101077" y="34494"/>
                  </a:lnTo>
                  <a:close/>
                  <a:moveTo>
                    <a:pt x="9302" y="25192"/>
                  </a:moveTo>
                  <a:lnTo>
                    <a:pt x="91698" y="25192"/>
                  </a:lnTo>
                  <a:lnTo>
                    <a:pt x="91698" y="9302"/>
                  </a:lnTo>
                  <a:lnTo>
                    <a:pt x="41547" y="9302"/>
                  </a:lnTo>
                  <a:lnTo>
                    <a:pt x="41547" y="18061"/>
                  </a:lnTo>
                  <a:lnTo>
                    <a:pt x="9224" y="18061"/>
                  </a:lnTo>
                  <a:lnTo>
                    <a:pt x="9224" y="2519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E35C5499-5C15-7EA0-49DD-47B96ECF7B10}"/>
                </a:ext>
              </a:extLst>
            </p:cNvPr>
            <p:cNvSpPr/>
            <p:nvPr/>
          </p:nvSpPr>
          <p:spPr>
            <a:xfrm>
              <a:off x="3421619" y="6520703"/>
              <a:ext cx="540578" cy="164793"/>
            </a:xfrm>
            <a:custGeom>
              <a:avLst/>
              <a:gdLst>
                <a:gd name="connsiteX0" fmla="*/ 540579 w 540578"/>
                <a:gd name="connsiteY0" fmla="*/ 164794 h 164793"/>
                <a:gd name="connsiteX1" fmla="*/ 531277 w 540578"/>
                <a:gd name="connsiteY1" fmla="*/ 164794 h 164793"/>
                <a:gd name="connsiteX2" fmla="*/ 531277 w 540578"/>
                <a:gd name="connsiteY2" fmla="*/ 101000 h 164793"/>
                <a:gd name="connsiteX3" fmla="*/ 500272 w 540578"/>
                <a:gd name="connsiteY3" fmla="*/ 101000 h 164793"/>
                <a:gd name="connsiteX4" fmla="*/ 500272 w 540578"/>
                <a:gd name="connsiteY4" fmla="*/ 9302 h 164793"/>
                <a:gd name="connsiteX5" fmla="*/ 423533 w 540578"/>
                <a:gd name="connsiteY5" fmla="*/ 9302 h 164793"/>
                <a:gd name="connsiteX6" fmla="*/ 211844 w 540578"/>
                <a:gd name="connsiteY6" fmla="*/ 65034 h 164793"/>
                <a:gd name="connsiteX7" fmla="*/ 147275 w 540578"/>
                <a:gd name="connsiteY7" fmla="*/ 88520 h 164793"/>
                <a:gd name="connsiteX8" fmla="*/ 0 w 540578"/>
                <a:gd name="connsiteY8" fmla="*/ 115262 h 164793"/>
                <a:gd name="connsiteX9" fmla="*/ 853 w 540578"/>
                <a:gd name="connsiteY9" fmla="*/ 105961 h 164793"/>
                <a:gd name="connsiteX10" fmla="*/ 144252 w 540578"/>
                <a:gd name="connsiteY10" fmla="*/ 79684 h 164793"/>
                <a:gd name="connsiteX11" fmla="*/ 208589 w 540578"/>
                <a:gd name="connsiteY11" fmla="*/ 56275 h 164793"/>
                <a:gd name="connsiteX12" fmla="*/ 423533 w 540578"/>
                <a:gd name="connsiteY12" fmla="*/ 0 h 164793"/>
                <a:gd name="connsiteX13" fmla="*/ 509573 w 540578"/>
                <a:gd name="connsiteY13" fmla="*/ 0 h 164793"/>
                <a:gd name="connsiteX14" fmla="*/ 509573 w 540578"/>
                <a:gd name="connsiteY14" fmla="*/ 91698 h 164793"/>
                <a:gd name="connsiteX15" fmla="*/ 540579 w 540578"/>
                <a:gd name="connsiteY15" fmla="*/ 91698 h 164793"/>
                <a:gd name="connsiteX16" fmla="*/ 540579 w 540578"/>
                <a:gd name="connsiteY16" fmla="*/ 164794 h 16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0578" h="164793">
                  <a:moveTo>
                    <a:pt x="540579" y="164794"/>
                  </a:moveTo>
                  <a:lnTo>
                    <a:pt x="531277" y="164794"/>
                  </a:lnTo>
                  <a:lnTo>
                    <a:pt x="531277" y="101000"/>
                  </a:lnTo>
                  <a:lnTo>
                    <a:pt x="500272" y="101000"/>
                  </a:lnTo>
                  <a:lnTo>
                    <a:pt x="500272" y="9302"/>
                  </a:lnTo>
                  <a:lnTo>
                    <a:pt x="423533" y="9302"/>
                  </a:lnTo>
                  <a:cubicBezTo>
                    <a:pt x="361368" y="9302"/>
                    <a:pt x="285327" y="37594"/>
                    <a:pt x="211844" y="65034"/>
                  </a:cubicBezTo>
                  <a:cubicBezTo>
                    <a:pt x="190528" y="73018"/>
                    <a:pt x="168514" y="81157"/>
                    <a:pt x="147275" y="88520"/>
                  </a:cubicBezTo>
                  <a:cubicBezTo>
                    <a:pt x="55655" y="120146"/>
                    <a:pt x="2170" y="115418"/>
                    <a:pt x="0" y="115262"/>
                  </a:cubicBezTo>
                  <a:lnTo>
                    <a:pt x="853" y="105961"/>
                  </a:lnTo>
                  <a:cubicBezTo>
                    <a:pt x="1395" y="106038"/>
                    <a:pt x="54724" y="110612"/>
                    <a:pt x="144252" y="79684"/>
                  </a:cubicBezTo>
                  <a:cubicBezTo>
                    <a:pt x="165336" y="72397"/>
                    <a:pt x="187350" y="64181"/>
                    <a:pt x="208589" y="56275"/>
                  </a:cubicBezTo>
                  <a:cubicBezTo>
                    <a:pt x="282846" y="28602"/>
                    <a:pt x="359662" y="0"/>
                    <a:pt x="423533" y="0"/>
                  </a:cubicBezTo>
                  <a:lnTo>
                    <a:pt x="509573" y="0"/>
                  </a:lnTo>
                  <a:lnTo>
                    <a:pt x="509573" y="91698"/>
                  </a:lnTo>
                  <a:lnTo>
                    <a:pt x="540579" y="91698"/>
                  </a:lnTo>
                  <a:lnTo>
                    <a:pt x="540579" y="16479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D8217575-EBE4-E8E2-C7FE-E3D31A27A078}"/>
                </a:ext>
              </a:extLst>
            </p:cNvPr>
            <p:cNvSpPr/>
            <p:nvPr/>
          </p:nvSpPr>
          <p:spPr>
            <a:xfrm>
              <a:off x="3531765" y="6618835"/>
              <a:ext cx="400744" cy="66661"/>
            </a:xfrm>
            <a:custGeom>
              <a:avLst/>
              <a:gdLst>
                <a:gd name="connsiteX0" fmla="*/ 400744 w 400744"/>
                <a:gd name="connsiteY0" fmla="*/ 66662 h 66661"/>
                <a:gd name="connsiteX1" fmla="*/ 391443 w 400744"/>
                <a:gd name="connsiteY1" fmla="*/ 66662 h 66661"/>
                <a:gd name="connsiteX2" fmla="*/ 391443 w 400744"/>
                <a:gd name="connsiteY2" fmla="*/ 37749 h 66661"/>
                <a:gd name="connsiteX3" fmla="*/ 352686 w 400744"/>
                <a:gd name="connsiteY3" fmla="*/ 37749 h 66661"/>
                <a:gd name="connsiteX4" fmla="*/ 352686 w 400744"/>
                <a:gd name="connsiteY4" fmla="*/ 9302 h 66661"/>
                <a:gd name="connsiteX5" fmla="*/ 304473 w 400744"/>
                <a:gd name="connsiteY5" fmla="*/ 9302 h 66661"/>
                <a:gd name="connsiteX6" fmla="*/ 304473 w 400744"/>
                <a:gd name="connsiteY6" fmla="*/ 46121 h 66661"/>
                <a:gd name="connsiteX7" fmla="*/ 237734 w 400744"/>
                <a:gd name="connsiteY7" fmla="*/ 46121 h 66661"/>
                <a:gd name="connsiteX8" fmla="*/ 237734 w 400744"/>
                <a:gd name="connsiteY8" fmla="*/ 26122 h 66661"/>
                <a:gd name="connsiteX9" fmla="*/ 175955 w 400744"/>
                <a:gd name="connsiteY9" fmla="*/ 26122 h 66661"/>
                <a:gd name="connsiteX10" fmla="*/ 175955 w 400744"/>
                <a:gd name="connsiteY10" fmla="*/ 41625 h 66661"/>
                <a:gd name="connsiteX11" fmla="*/ 9302 w 400744"/>
                <a:gd name="connsiteY11" fmla="*/ 41625 h 66661"/>
                <a:gd name="connsiteX12" fmla="*/ 9302 w 400744"/>
                <a:gd name="connsiteY12" fmla="*/ 66662 h 66661"/>
                <a:gd name="connsiteX13" fmla="*/ 0 w 400744"/>
                <a:gd name="connsiteY13" fmla="*/ 66662 h 66661"/>
                <a:gd name="connsiteX14" fmla="*/ 0 w 400744"/>
                <a:gd name="connsiteY14" fmla="*/ 32323 h 66661"/>
                <a:gd name="connsiteX15" fmla="*/ 166654 w 400744"/>
                <a:gd name="connsiteY15" fmla="*/ 32323 h 66661"/>
                <a:gd name="connsiteX16" fmla="*/ 166654 w 400744"/>
                <a:gd name="connsiteY16" fmla="*/ 16820 h 66661"/>
                <a:gd name="connsiteX17" fmla="*/ 247035 w 400744"/>
                <a:gd name="connsiteY17" fmla="*/ 16820 h 66661"/>
                <a:gd name="connsiteX18" fmla="*/ 247035 w 400744"/>
                <a:gd name="connsiteY18" fmla="*/ 36819 h 66661"/>
                <a:gd name="connsiteX19" fmla="*/ 295171 w 400744"/>
                <a:gd name="connsiteY19" fmla="*/ 36819 h 66661"/>
                <a:gd name="connsiteX20" fmla="*/ 295171 w 400744"/>
                <a:gd name="connsiteY20" fmla="*/ 0 h 66661"/>
                <a:gd name="connsiteX21" fmla="*/ 361988 w 400744"/>
                <a:gd name="connsiteY21" fmla="*/ 0 h 66661"/>
                <a:gd name="connsiteX22" fmla="*/ 361988 w 400744"/>
                <a:gd name="connsiteY22" fmla="*/ 28447 h 66661"/>
                <a:gd name="connsiteX23" fmla="*/ 400744 w 400744"/>
                <a:gd name="connsiteY23" fmla="*/ 28447 h 66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00744" h="66661">
                  <a:moveTo>
                    <a:pt x="400744" y="66662"/>
                  </a:moveTo>
                  <a:lnTo>
                    <a:pt x="391443" y="66662"/>
                  </a:lnTo>
                  <a:lnTo>
                    <a:pt x="391443" y="37749"/>
                  </a:lnTo>
                  <a:lnTo>
                    <a:pt x="352686" y="37749"/>
                  </a:lnTo>
                  <a:lnTo>
                    <a:pt x="352686" y="9302"/>
                  </a:lnTo>
                  <a:lnTo>
                    <a:pt x="304473" y="9302"/>
                  </a:lnTo>
                  <a:lnTo>
                    <a:pt x="304473" y="46121"/>
                  </a:lnTo>
                  <a:lnTo>
                    <a:pt x="237734" y="46121"/>
                  </a:lnTo>
                  <a:lnTo>
                    <a:pt x="237734" y="26122"/>
                  </a:lnTo>
                  <a:lnTo>
                    <a:pt x="175955" y="26122"/>
                  </a:lnTo>
                  <a:lnTo>
                    <a:pt x="175955" y="41625"/>
                  </a:lnTo>
                  <a:lnTo>
                    <a:pt x="9302" y="41625"/>
                  </a:lnTo>
                  <a:lnTo>
                    <a:pt x="9302" y="66662"/>
                  </a:lnTo>
                  <a:lnTo>
                    <a:pt x="0" y="66662"/>
                  </a:lnTo>
                  <a:lnTo>
                    <a:pt x="0" y="32323"/>
                  </a:lnTo>
                  <a:lnTo>
                    <a:pt x="166654" y="32323"/>
                  </a:lnTo>
                  <a:lnTo>
                    <a:pt x="166654" y="16820"/>
                  </a:lnTo>
                  <a:lnTo>
                    <a:pt x="247035" y="16820"/>
                  </a:lnTo>
                  <a:lnTo>
                    <a:pt x="247035" y="36819"/>
                  </a:lnTo>
                  <a:lnTo>
                    <a:pt x="295171" y="36819"/>
                  </a:lnTo>
                  <a:lnTo>
                    <a:pt x="295171" y="0"/>
                  </a:lnTo>
                  <a:lnTo>
                    <a:pt x="361988" y="0"/>
                  </a:lnTo>
                  <a:lnTo>
                    <a:pt x="361988" y="28447"/>
                  </a:lnTo>
                  <a:lnTo>
                    <a:pt x="400744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" name="任意多边形: 形状 74">
              <a:extLst>
                <a:ext uri="{FF2B5EF4-FFF2-40B4-BE49-F238E27FC236}">
                  <a16:creationId xmlns:a16="http://schemas.microsoft.com/office/drawing/2014/main" id="{3B9A3ECD-5B3D-61B3-2A63-6AA72B3C7D11}"/>
                </a:ext>
              </a:extLst>
            </p:cNvPr>
            <p:cNvSpPr/>
            <p:nvPr/>
          </p:nvSpPr>
          <p:spPr>
            <a:xfrm>
              <a:off x="3858097" y="6246770"/>
              <a:ext cx="65343" cy="265018"/>
            </a:xfrm>
            <a:custGeom>
              <a:avLst/>
              <a:gdLst>
                <a:gd name="connsiteX0" fmla="*/ 44725 w 65343"/>
                <a:gd name="connsiteY0" fmla="*/ 265018 h 265018"/>
                <a:gd name="connsiteX1" fmla="*/ 35424 w 65343"/>
                <a:gd name="connsiteY1" fmla="*/ 265018 h 265018"/>
                <a:gd name="connsiteX2" fmla="*/ 35424 w 65343"/>
                <a:gd name="connsiteY2" fmla="*/ 140842 h 265018"/>
                <a:gd name="connsiteX3" fmla="*/ 56042 w 65343"/>
                <a:gd name="connsiteY3" fmla="*/ 140842 h 265018"/>
                <a:gd name="connsiteX4" fmla="*/ 56042 w 65343"/>
                <a:gd name="connsiteY4" fmla="*/ 9302 h 265018"/>
                <a:gd name="connsiteX5" fmla="*/ 0 w 65343"/>
                <a:gd name="connsiteY5" fmla="*/ 9302 h 265018"/>
                <a:gd name="connsiteX6" fmla="*/ 0 w 65343"/>
                <a:gd name="connsiteY6" fmla="*/ 0 h 265018"/>
                <a:gd name="connsiteX7" fmla="*/ 65344 w 65343"/>
                <a:gd name="connsiteY7" fmla="*/ 0 h 265018"/>
                <a:gd name="connsiteX8" fmla="*/ 65344 w 65343"/>
                <a:gd name="connsiteY8" fmla="*/ 150143 h 265018"/>
                <a:gd name="connsiteX9" fmla="*/ 44725 w 65343"/>
                <a:gd name="connsiteY9" fmla="*/ 150143 h 265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343" h="265018">
                  <a:moveTo>
                    <a:pt x="44725" y="265018"/>
                  </a:moveTo>
                  <a:lnTo>
                    <a:pt x="35424" y="265018"/>
                  </a:lnTo>
                  <a:lnTo>
                    <a:pt x="35424" y="140842"/>
                  </a:lnTo>
                  <a:lnTo>
                    <a:pt x="56042" y="140842"/>
                  </a:lnTo>
                  <a:lnTo>
                    <a:pt x="56042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65344" y="0"/>
                  </a:lnTo>
                  <a:lnTo>
                    <a:pt x="65344" y="150143"/>
                  </a:lnTo>
                  <a:lnTo>
                    <a:pt x="44725" y="15014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:a16="http://schemas.microsoft.com/office/drawing/2014/main" id="{2EA27897-AC22-5623-2562-1C020E6EFB0F}"/>
                </a:ext>
              </a:extLst>
            </p:cNvPr>
            <p:cNvSpPr/>
            <p:nvPr/>
          </p:nvSpPr>
          <p:spPr>
            <a:xfrm>
              <a:off x="3894761" y="5938035"/>
              <a:ext cx="67436" cy="660879"/>
            </a:xfrm>
            <a:custGeom>
              <a:avLst/>
              <a:gdLst>
                <a:gd name="connsiteX0" fmla="*/ 67437 w 67436"/>
                <a:gd name="connsiteY0" fmla="*/ 660879 h 660879"/>
                <a:gd name="connsiteX1" fmla="*/ 58135 w 67436"/>
                <a:gd name="connsiteY1" fmla="*/ 660879 h 660879"/>
                <a:gd name="connsiteX2" fmla="*/ 58135 w 67436"/>
                <a:gd name="connsiteY2" fmla="*/ 457562 h 660879"/>
                <a:gd name="connsiteX3" fmla="*/ 37516 w 67436"/>
                <a:gd name="connsiteY3" fmla="*/ 457562 h 660879"/>
                <a:gd name="connsiteX4" fmla="*/ 37516 w 67436"/>
                <a:gd name="connsiteY4" fmla="*/ 9302 h 660879"/>
                <a:gd name="connsiteX5" fmla="*/ 9302 w 67436"/>
                <a:gd name="connsiteY5" fmla="*/ 9302 h 660879"/>
                <a:gd name="connsiteX6" fmla="*/ 9302 w 67436"/>
                <a:gd name="connsiteY6" fmla="*/ 297574 h 660879"/>
                <a:gd name="connsiteX7" fmla="*/ 0 w 67436"/>
                <a:gd name="connsiteY7" fmla="*/ 297574 h 660879"/>
                <a:gd name="connsiteX8" fmla="*/ 0 w 67436"/>
                <a:gd name="connsiteY8" fmla="*/ 0 h 660879"/>
                <a:gd name="connsiteX9" fmla="*/ 46818 w 67436"/>
                <a:gd name="connsiteY9" fmla="*/ 0 h 660879"/>
                <a:gd name="connsiteX10" fmla="*/ 46818 w 67436"/>
                <a:gd name="connsiteY10" fmla="*/ 448260 h 660879"/>
                <a:gd name="connsiteX11" fmla="*/ 67437 w 67436"/>
                <a:gd name="connsiteY11" fmla="*/ 448260 h 660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7436" h="660879">
                  <a:moveTo>
                    <a:pt x="67437" y="660879"/>
                  </a:moveTo>
                  <a:lnTo>
                    <a:pt x="58135" y="660879"/>
                  </a:lnTo>
                  <a:lnTo>
                    <a:pt x="58135" y="457562"/>
                  </a:lnTo>
                  <a:lnTo>
                    <a:pt x="37516" y="457562"/>
                  </a:lnTo>
                  <a:lnTo>
                    <a:pt x="37516" y="9302"/>
                  </a:lnTo>
                  <a:lnTo>
                    <a:pt x="9302" y="9302"/>
                  </a:lnTo>
                  <a:lnTo>
                    <a:pt x="9302" y="297574"/>
                  </a:lnTo>
                  <a:lnTo>
                    <a:pt x="0" y="297574"/>
                  </a:lnTo>
                  <a:lnTo>
                    <a:pt x="0" y="0"/>
                  </a:lnTo>
                  <a:lnTo>
                    <a:pt x="46818" y="0"/>
                  </a:lnTo>
                  <a:lnTo>
                    <a:pt x="46818" y="448260"/>
                  </a:lnTo>
                  <a:lnTo>
                    <a:pt x="67437" y="44826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id="{15C4CF8D-DDA9-2A93-4FC9-5D58C0654D55}"/>
                </a:ext>
              </a:extLst>
            </p:cNvPr>
            <p:cNvSpPr/>
            <p:nvPr/>
          </p:nvSpPr>
          <p:spPr>
            <a:xfrm>
              <a:off x="3945919" y="5938035"/>
              <a:ext cx="182931" cy="316022"/>
            </a:xfrm>
            <a:custGeom>
              <a:avLst/>
              <a:gdLst>
                <a:gd name="connsiteX0" fmla="*/ 182932 w 182931"/>
                <a:gd name="connsiteY0" fmla="*/ 316022 h 316022"/>
                <a:gd name="connsiteX1" fmla="*/ 173630 w 182931"/>
                <a:gd name="connsiteY1" fmla="*/ 316022 h 316022"/>
                <a:gd name="connsiteX2" fmla="*/ 173630 w 182931"/>
                <a:gd name="connsiteY2" fmla="*/ 191458 h 316022"/>
                <a:gd name="connsiteX3" fmla="*/ 167196 w 182931"/>
                <a:gd name="connsiteY3" fmla="*/ 191458 h 316022"/>
                <a:gd name="connsiteX4" fmla="*/ 167196 w 182931"/>
                <a:gd name="connsiteY4" fmla="*/ 169522 h 316022"/>
                <a:gd name="connsiteX5" fmla="*/ 151694 w 182931"/>
                <a:gd name="connsiteY5" fmla="*/ 169522 h 316022"/>
                <a:gd name="connsiteX6" fmla="*/ 151694 w 182931"/>
                <a:gd name="connsiteY6" fmla="*/ 147818 h 316022"/>
                <a:gd name="connsiteX7" fmla="*/ 137509 w 182931"/>
                <a:gd name="connsiteY7" fmla="*/ 147818 h 316022"/>
                <a:gd name="connsiteX8" fmla="*/ 137509 w 182931"/>
                <a:gd name="connsiteY8" fmla="*/ 121696 h 316022"/>
                <a:gd name="connsiteX9" fmla="*/ 123246 w 182931"/>
                <a:gd name="connsiteY9" fmla="*/ 121696 h 316022"/>
                <a:gd name="connsiteX10" fmla="*/ 123246 w 182931"/>
                <a:gd name="connsiteY10" fmla="*/ 101000 h 316022"/>
                <a:gd name="connsiteX11" fmla="*/ 106503 w 182931"/>
                <a:gd name="connsiteY11" fmla="*/ 101000 h 316022"/>
                <a:gd name="connsiteX12" fmla="*/ 106503 w 182931"/>
                <a:gd name="connsiteY12" fmla="*/ 84257 h 316022"/>
                <a:gd name="connsiteX13" fmla="*/ 88365 w 182931"/>
                <a:gd name="connsiteY13" fmla="*/ 84257 h 316022"/>
                <a:gd name="connsiteX14" fmla="*/ 88365 w 182931"/>
                <a:gd name="connsiteY14" fmla="*/ 61468 h 316022"/>
                <a:gd name="connsiteX15" fmla="*/ 63871 w 182931"/>
                <a:gd name="connsiteY15" fmla="*/ 61468 h 316022"/>
                <a:gd name="connsiteX16" fmla="*/ 63871 w 182931"/>
                <a:gd name="connsiteY16" fmla="*/ 45500 h 316022"/>
                <a:gd name="connsiteX17" fmla="*/ 39299 w 182931"/>
                <a:gd name="connsiteY17" fmla="*/ 45500 h 316022"/>
                <a:gd name="connsiteX18" fmla="*/ 39299 w 182931"/>
                <a:gd name="connsiteY18" fmla="*/ 28680 h 316022"/>
                <a:gd name="connsiteX19" fmla="*/ 16045 w 182931"/>
                <a:gd name="connsiteY19" fmla="*/ 28680 h 316022"/>
                <a:gd name="connsiteX20" fmla="*/ 16045 w 182931"/>
                <a:gd name="connsiteY20" fmla="*/ 9302 h 316022"/>
                <a:gd name="connsiteX21" fmla="*/ 0 w 182931"/>
                <a:gd name="connsiteY21" fmla="*/ 9302 h 316022"/>
                <a:gd name="connsiteX22" fmla="*/ 0 w 182931"/>
                <a:gd name="connsiteY22" fmla="*/ 0 h 316022"/>
                <a:gd name="connsiteX23" fmla="*/ 25347 w 182931"/>
                <a:gd name="connsiteY23" fmla="*/ 0 h 316022"/>
                <a:gd name="connsiteX24" fmla="*/ 25347 w 182931"/>
                <a:gd name="connsiteY24" fmla="*/ 19378 h 316022"/>
                <a:gd name="connsiteX25" fmla="*/ 48601 w 182931"/>
                <a:gd name="connsiteY25" fmla="*/ 19378 h 316022"/>
                <a:gd name="connsiteX26" fmla="*/ 48601 w 182931"/>
                <a:gd name="connsiteY26" fmla="*/ 36199 h 316022"/>
                <a:gd name="connsiteX27" fmla="*/ 73173 w 182931"/>
                <a:gd name="connsiteY27" fmla="*/ 36199 h 316022"/>
                <a:gd name="connsiteX28" fmla="*/ 73173 w 182931"/>
                <a:gd name="connsiteY28" fmla="*/ 52166 h 316022"/>
                <a:gd name="connsiteX29" fmla="*/ 97667 w 182931"/>
                <a:gd name="connsiteY29" fmla="*/ 52166 h 316022"/>
                <a:gd name="connsiteX30" fmla="*/ 97667 w 182931"/>
                <a:gd name="connsiteY30" fmla="*/ 74955 h 316022"/>
                <a:gd name="connsiteX31" fmla="*/ 115805 w 182931"/>
                <a:gd name="connsiteY31" fmla="*/ 74955 h 316022"/>
                <a:gd name="connsiteX32" fmla="*/ 115805 w 182931"/>
                <a:gd name="connsiteY32" fmla="*/ 91698 h 316022"/>
                <a:gd name="connsiteX33" fmla="*/ 132548 w 182931"/>
                <a:gd name="connsiteY33" fmla="*/ 91698 h 316022"/>
                <a:gd name="connsiteX34" fmla="*/ 132548 w 182931"/>
                <a:gd name="connsiteY34" fmla="*/ 112394 h 316022"/>
                <a:gd name="connsiteX35" fmla="*/ 146810 w 182931"/>
                <a:gd name="connsiteY35" fmla="*/ 112394 h 316022"/>
                <a:gd name="connsiteX36" fmla="*/ 146810 w 182931"/>
                <a:gd name="connsiteY36" fmla="*/ 138517 h 316022"/>
                <a:gd name="connsiteX37" fmla="*/ 160995 w 182931"/>
                <a:gd name="connsiteY37" fmla="*/ 138517 h 316022"/>
                <a:gd name="connsiteX38" fmla="*/ 160995 w 182931"/>
                <a:gd name="connsiteY38" fmla="*/ 160220 h 316022"/>
                <a:gd name="connsiteX39" fmla="*/ 176498 w 182931"/>
                <a:gd name="connsiteY39" fmla="*/ 160220 h 316022"/>
                <a:gd name="connsiteX40" fmla="*/ 176498 w 182931"/>
                <a:gd name="connsiteY40" fmla="*/ 182156 h 316022"/>
                <a:gd name="connsiteX41" fmla="*/ 182932 w 182931"/>
                <a:gd name="connsiteY41" fmla="*/ 182156 h 31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2931" h="316022">
                  <a:moveTo>
                    <a:pt x="182932" y="316022"/>
                  </a:moveTo>
                  <a:lnTo>
                    <a:pt x="173630" y="316022"/>
                  </a:lnTo>
                  <a:lnTo>
                    <a:pt x="173630" y="191458"/>
                  </a:lnTo>
                  <a:lnTo>
                    <a:pt x="167196" y="191458"/>
                  </a:lnTo>
                  <a:lnTo>
                    <a:pt x="167196" y="169522"/>
                  </a:lnTo>
                  <a:lnTo>
                    <a:pt x="151694" y="169522"/>
                  </a:lnTo>
                  <a:lnTo>
                    <a:pt x="151694" y="147818"/>
                  </a:lnTo>
                  <a:lnTo>
                    <a:pt x="137509" y="147818"/>
                  </a:lnTo>
                  <a:lnTo>
                    <a:pt x="137509" y="121696"/>
                  </a:lnTo>
                  <a:lnTo>
                    <a:pt x="123246" y="121696"/>
                  </a:lnTo>
                  <a:lnTo>
                    <a:pt x="123246" y="101000"/>
                  </a:lnTo>
                  <a:lnTo>
                    <a:pt x="106503" y="101000"/>
                  </a:lnTo>
                  <a:lnTo>
                    <a:pt x="106503" y="84257"/>
                  </a:lnTo>
                  <a:lnTo>
                    <a:pt x="88365" y="84257"/>
                  </a:lnTo>
                  <a:lnTo>
                    <a:pt x="88365" y="61468"/>
                  </a:lnTo>
                  <a:lnTo>
                    <a:pt x="63871" y="61468"/>
                  </a:lnTo>
                  <a:lnTo>
                    <a:pt x="63871" y="45500"/>
                  </a:lnTo>
                  <a:lnTo>
                    <a:pt x="39299" y="45500"/>
                  </a:lnTo>
                  <a:lnTo>
                    <a:pt x="39299" y="28680"/>
                  </a:lnTo>
                  <a:lnTo>
                    <a:pt x="16045" y="28680"/>
                  </a:lnTo>
                  <a:lnTo>
                    <a:pt x="16045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25347" y="0"/>
                  </a:lnTo>
                  <a:lnTo>
                    <a:pt x="25347" y="19378"/>
                  </a:lnTo>
                  <a:lnTo>
                    <a:pt x="48601" y="19378"/>
                  </a:lnTo>
                  <a:lnTo>
                    <a:pt x="48601" y="36199"/>
                  </a:lnTo>
                  <a:lnTo>
                    <a:pt x="73173" y="36199"/>
                  </a:lnTo>
                  <a:lnTo>
                    <a:pt x="73173" y="52166"/>
                  </a:lnTo>
                  <a:lnTo>
                    <a:pt x="97667" y="52166"/>
                  </a:lnTo>
                  <a:lnTo>
                    <a:pt x="97667" y="74955"/>
                  </a:lnTo>
                  <a:lnTo>
                    <a:pt x="115805" y="74955"/>
                  </a:lnTo>
                  <a:lnTo>
                    <a:pt x="115805" y="91698"/>
                  </a:lnTo>
                  <a:lnTo>
                    <a:pt x="132548" y="91698"/>
                  </a:lnTo>
                  <a:lnTo>
                    <a:pt x="132548" y="112394"/>
                  </a:lnTo>
                  <a:lnTo>
                    <a:pt x="146810" y="112394"/>
                  </a:lnTo>
                  <a:lnTo>
                    <a:pt x="146810" y="138517"/>
                  </a:lnTo>
                  <a:lnTo>
                    <a:pt x="160995" y="138517"/>
                  </a:lnTo>
                  <a:lnTo>
                    <a:pt x="160995" y="160220"/>
                  </a:lnTo>
                  <a:lnTo>
                    <a:pt x="176498" y="160220"/>
                  </a:lnTo>
                  <a:lnTo>
                    <a:pt x="176498" y="182156"/>
                  </a:lnTo>
                  <a:lnTo>
                    <a:pt x="182932" y="18215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" name="任意多边形: 形状 77">
              <a:extLst>
                <a:ext uri="{FF2B5EF4-FFF2-40B4-BE49-F238E27FC236}">
                  <a16:creationId xmlns:a16="http://schemas.microsoft.com/office/drawing/2014/main" id="{2DBEEC21-CA99-AF3B-EB35-6BCFE59A80EE}"/>
                </a:ext>
              </a:extLst>
            </p:cNvPr>
            <p:cNvSpPr/>
            <p:nvPr/>
          </p:nvSpPr>
          <p:spPr>
            <a:xfrm>
              <a:off x="3974909" y="6544344"/>
              <a:ext cx="566080" cy="141152"/>
            </a:xfrm>
            <a:custGeom>
              <a:avLst/>
              <a:gdLst>
                <a:gd name="connsiteX0" fmla="*/ 566080 w 566080"/>
                <a:gd name="connsiteY0" fmla="*/ 141152 h 141152"/>
                <a:gd name="connsiteX1" fmla="*/ 556779 w 566080"/>
                <a:gd name="connsiteY1" fmla="*/ 141152 h 141152"/>
                <a:gd name="connsiteX2" fmla="*/ 556779 w 566080"/>
                <a:gd name="connsiteY2" fmla="*/ 108364 h 141152"/>
                <a:gd name="connsiteX3" fmla="*/ 277731 w 566080"/>
                <a:gd name="connsiteY3" fmla="*/ 108364 h 141152"/>
                <a:gd name="connsiteX4" fmla="*/ 277731 w 566080"/>
                <a:gd name="connsiteY4" fmla="*/ 59220 h 141152"/>
                <a:gd name="connsiteX5" fmla="*/ 202775 w 566080"/>
                <a:gd name="connsiteY5" fmla="*/ 59220 h 141152"/>
                <a:gd name="connsiteX6" fmla="*/ 202775 w 566080"/>
                <a:gd name="connsiteY6" fmla="*/ 40385 h 141152"/>
                <a:gd name="connsiteX7" fmla="*/ 122704 w 566080"/>
                <a:gd name="connsiteY7" fmla="*/ 40385 h 141152"/>
                <a:gd name="connsiteX8" fmla="*/ 122704 w 566080"/>
                <a:gd name="connsiteY8" fmla="*/ 26897 h 141152"/>
                <a:gd name="connsiteX9" fmla="*/ 33796 w 566080"/>
                <a:gd name="connsiteY9" fmla="*/ 11085 h 141152"/>
                <a:gd name="connsiteX10" fmla="*/ 33796 w 566080"/>
                <a:gd name="connsiteY10" fmla="*/ 32168 h 141152"/>
                <a:gd name="connsiteX11" fmla="*/ 9302 w 566080"/>
                <a:gd name="connsiteY11" fmla="*/ 32168 h 141152"/>
                <a:gd name="connsiteX12" fmla="*/ 9302 w 566080"/>
                <a:gd name="connsiteY12" fmla="*/ 100302 h 141152"/>
                <a:gd name="connsiteX13" fmla="*/ 48058 w 566080"/>
                <a:gd name="connsiteY13" fmla="*/ 100302 h 141152"/>
                <a:gd name="connsiteX14" fmla="*/ 48058 w 566080"/>
                <a:gd name="connsiteY14" fmla="*/ 141152 h 141152"/>
                <a:gd name="connsiteX15" fmla="*/ 38757 w 566080"/>
                <a:gd name="connsiteY15" fmla="*/ 141152 h 141152"/>
                <a:gd name="connsiteX16" fmla="*/ 38757 w 566080"/>
                <a:gd name="connsiteY16" fmla="*/ 109604 h 141152"/>
                <a:gd name="connsiteX17" fmla="*/ 0 w 566080"/>
                <a:gd name="connsiteY17" fmla="*/ 109604 h 141152"/>
                <a:gd name="connsiteX18" fmla="*/ 0 w 566080"/>
                <a:gd name="connsiteY18" fmla="*/ 22867 h 141152"/>
                <a:gd name="connsiteX19" fmla="*/ 24494 w 566080"/>
                <a:gd name="connsiteY19" fmla="*/ 22867 h 141152"/>
                <a:gd name="connsiteX20" fmla="*/ 24494 w 566080"/>
                <a:gd name="connsiteY20" fmla="*/ 0 h 141152"/>
                <a:gd name="connsiteX21" fmla="*/ 132005 w 566080"/>
                <a:gd name="connsiteY21" fmla="*/ 19068 h 141152"/>
                <a:gd name="connsiteX22" fmla="*/ 132005 w 566080"/>
                <a:gd name="connsiteY22" fmla="*/ 31083 h 141152"/>
                <a:gd name="connsiteX23" fmla="*/ 212077 w 566080"/>
                <a:gd name="connsiteY23" fmla="*/ 31083 h 141152"/>
                <a:gd name="connsiteX24" fmla="*/ 212077 w 566080"/>
                <a:gd name="connsiteY24" fmla="*/ 49919 h 141152"/>
                <a:gd name="connsiteX25" fmla="*/ 287032 w 566080"/>
                <a:gd name="connsiteY25" fmla="*/ 49919 h 141152"/>
                <a:gd name="connsiteX26" fmla="*/ 287032 w 566080"/>
                <a:gd name="connsiteY26" fmla="*/ 99062 h 141152"/>
                <a:gd name="connsiteX27" fmla="*/ 566080 w 566080"/>
                <a:gd name="connsiteY27" fmla="*/ 99062 h 141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66080" h="141152">
                  <a:moveTo>
                    <a:pt x="566080" y="141152"/>
                  </a:moveTo>
                  <a:lnTo>
                    <a:pt x="556779" y="141152"/>
                  </a:lnTo>
                  <a:lnTo>
                    <a:pt x="556779" y="108364"/>
                  </a:lnTo>
                  <a:lnTo>
                    <a:pt x="277731" y="108364"/>
                  </a:lnTo>
                  <a:lnTo>
                    <a:pt x="277731" y="59220"/>
                  </a:lnTo>
                  <a:lnTo>
                    <a:pt x="202775" y="59220"/>
                  </a:lnTo>
                  <a:lnTo>
                    <a:pt x="202775" y="40385"/>
                  </a:lnTo>
                  <a:lnTo>
                    <a:pt x="122704" y="40385"/>
                  </a:lnTo>
                  <a:lnTo>
                    <a:pt x="122704" y="26897"/>
                  </a:lnTo>
                  <a:lnTo>
                    <a:pt x="33796" y="11085"/>
                  </a:lnTo>
                  <a:lnTo>
                    <a:pt x="33796" y="32168"/>
                  </a:lnTo>
                  <a:lnTo>
                    <a:pt x="9302" y="32168"/>
                  </a:lnTo>
                  <a:lnTo>
                    <a:pt x="9302" y="100302"/>
                  </a:lnTo>
                  <a:lnTo>
                    <a:pt x="48058" y="100302"/>
                  </a:lnTo>
                  <a:lnTo>
                    <a:pt x="48058" y="141152"/>
                  </a:lnTo>
                  <a:lnTo>
                    <a:pt x="38757" y="141152"/>
                  </a:lnTo>
                  <a:lnTo>
                    <a:pt x="38757" y="109604"/>
                  </a:lnTo>
                  <a:lnTo>
                    <a:pt x="0" y="109604"/>
                  </a:lnTo>
                  <a:lnTo>
                    <a:pt x="0" y="22867"/>
                  </a:lnTo>
                  <a:lnTo>
                    <a:pt x="24494" y="22867"/>
                  </a:lnTo>
                  <a:lnTo>
                    <a:pt x="24494" y="0"/>
                  </a:lnTo>
                  <a:lnTo>
                    <a:pt x="132005" y="19068"/>
                  </a:lnTo>
                  <a:lnTo>
                    <a:pt x="132005" y="31083"/>
                  </a:lnTo>
                  <a:lnTo>
                    <a:pt x="212077" y="31083"/>
                  </a:lnTo>
                  <a:lnTo>
                    <a:pt x="212077" y="49919"/>
                  </a:lnTo>
                  <a:lnTo>
                    <a:pt x="287032" y="49919"/>
                  </a:lnTo>
                  <a:lnTo>
                    <a:pt x="287032" y="99062"/>
                  </a:lnTo>
                  <a:lnTo>
                    <a:pt x="566080" y="9906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" name="任意多边形: 形状 78">
              <a:extLst>
                <a:ext uri="{FF2B5EF4-FFF2-40B4-BE49-F238E27FC236}">
                  <a16:creationId xmlns:a16="http://schemas.microsoft.com/office/drawing/2014/main" id="{9D9DF54D-33BE-5D07-E5EE-C38889D515BF}"/>
                </a:ext>
              </a:extLst>
            </p:cNvPr>
            <p:cNvSpPr/>
            <p:nvPr/>
          </p:nvSpPr>
          <p:spPr>
            <a:xfrm>
              <a:off x="4009790" y="6506440"/>
              <a:ext cx="157817" cy="62785"/>
            </a:xfrm>
            <a:custGeom>
              <a:avLst/>
              <a:gdLst>
                <a:gd name="connsiteX0" fmla="*/ 157817 w 157817"/>
                <a:gd name="connsiteY0" fmla="*/ 62786 h 62785"/>
                <a:gd name="connsiteX1" fmla="*/ 148516 w 157817"/>
                <a:gd name="connsiteY1" fmla="*/ 62786 h 62785"/>
                <a:gd name="connsiteX2" fmla="*/ 148516 w 157817"/>
                <a:gd name="connsiteY2" fmla="*/ 9302 h 62785"/>
                <a:gd name="connsiteX3" fmla="*/ 9302 w 157817"/>
                <a:gd name="connsiteY3" fmla="*/ 9302 h 62785"/>
                <a:gd name="connsiteX4" fmla="*/ 9302 w 157817"/>
                <a:gd name="connsiteY4" fmla="*/ 33718 h 62785"/>
                <a:gd name="connsiteX5" fmla="*/ 0 w 157817"/>
                <a:gd name="connsiteY5" fmla="*/ 33718 h 62785"/>
                <a:gd name="connsiteX6" fmla="*/ 0 w 157817"/>
                <a:gd name="connsiteY6" fmla="*/ 0 h 62785"/>
                <a:gd name="connsiteX7" fmla="*/ 157817 w 157817"/>
                <a:gd name="connsiteY7" fmla="*/ 0 h 6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7817" h="62785">
                  <a:moveTo>
                    <a:pt x="157817" y="62786"/>
                  </a:moveTo>
                  <a:lnTo>
                    <a:pt x="148516" y="62786"/>
                  </a:lnTo>
                  <a:lnTo>
                    <a:pt x="148516" y="9302"/>
                  </a:lnTo>
                  <a:lnTo>
                    <a:pt x="9302" y="9302"/>
                  </a:lnTo>
                  <a:lnTo>
                    <a:pt x="9302" y="33718"/>
                  </a:lnTo>
                  <a:lnTo>
                    <a:pt x="0" y="33718"/>
                  </a:lnTo>
                  <a:lnTo>
                    <a:pt x="0" y="0"/>
                  </a:lnTo>
                  <a:lnTo>
                    <a:pt x="157817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" name="任意多边形: 形状 79">
              <a:extLst>
                <a:ext uri="{FF2B5EF4-FFF2-40B4-BE49-F238E27FC236}">
                  <a16:creationId xmlns:a16="http://schemas.microsoft.com/office/drawing/2014/main" id="{F0AE3561-72D5-0E85-2F73-158D2190F7C1}"/>
                </a:ext>
              </a:extLst>
            </p:cNvPr>
            <p:cNvSpPr/>
            <p:nvPr/>
          </p:nvSpPr>
          <p:spPr>
            <a:xfrm>
              <a:off x="4166058" y="6315292"/>
              <a:ext cx="606154" cy="370204"/>
            </a:xfrm>
            <a:custGeom>
              <a:avLst/>
              <a:gdLst>
                <a:gd name="connsiteX0" fmla="*/ 606155 w 606154"/>
                <a:gd name="connsiteY0" fmla="*/ 370204 h 370204"/>
                <a:gd name="connsiteX1" fmla="*/ 596853 w 606154"/>
                <a:gd name="connsiteY1" fmla="*/ 370204 h 370204"/>
                <a:gd name="connsiteX2" fmla="*/ 596853 w 606154"/>
                <a:gd name="connsiteY2" fmla="*/ 9302 h 370204"/>
                <a:gd name="connsiteX3" fmla="*/ 9302 w 606154"/>
                <a:gd name="connsiteY3" fmla="*/ 9302 h 370204"/>
                <a:gd name="connsiteX4" fmla="*/ 9302 w 606154"/>
                <a:gd name="connsiteY4" fmla="*/ 36121 h 370204"/>
                <a:gd name="connsiteX5" fmla="*/ 17053 w 606154"/>
                <a:gd name="connsiteY5" fmla="*/ 36121 h 370204"/>
                <a:gd name="connsiteX6" fmla="*/ 17053 w 606154"/>
                <a:gd name="connsiteY6" fmla="*/ 253934 h 370204"/>
                <a:gd name="connsiteX7" fmla="*/ 7751 w 606154"/>
                <a:gd name="connsiteY7" fmla="*/ 253934 h 370204"/>
                <a:gd name="connsiteX8" fmla="*/ 7751 w 606154"/>
                <a:gd name="connsiteY8" fmla="*/ 45423 h 370204"/>
                <a:gd name="connsiteX9" fmla="*/ 0 w 606154"/>
                <a:gd name="connsiteY9" fmla="*/ 45423 h 370204"/>
                <a:gd name="connsiteX10" fmla="*/ 0 w 606154"/>
                <a:gd name="connsiteY10" fmla="*/ 0 h 370204"/>
                <a:gd name="connsiteX11" fmla="*/ 606155 w 606154"/>
                <a:gd name="connsiteY11" fmla="*/ 0 h 37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6154" h="370204">
                  <a:moveTo>
                    <a:pt x="606155" y="370204"/>
                  </a:moveTo>
                  <a:lnTo>
                    <a:pt x="596853" y="370204"/>
                  </a:lnTo>
                  <a:lnTo>
                    <a:pt x="596853" y="9302"/>
                  </a:lnTo>
                  <a:lnTo>
                    <a:pt x="9302" y="9302"/>
                  </a:lnTo>
                  <a:lnTo>
                    <a:pt x="9302" y="36121"/>
                  </a:lnTo>
                  <a:lnTo>
                    <a:pt x="17053" y="36121"/>
                  </a:lnTo>
                  <a:lnTo>
                    <a:pt x="17053" y="253934"/>
                  </a:lnTo>
                  <a:lnTo>
                    <a:pt x="7751" y="253934"/>
                  </a:lnTo>
                  <a:lnTo>
                    <a:pt x="7751" y="45423"/>
                  </a:lnTo>
                  <a:lnTo>
                    <a:pt x="0" y="45423"/>
                  </a:lnTo>
                  <a:lnTo>
                    <a:pt x="0" y="0"/>
                  </a:lnTo>
                  <a:lnTo>
                    <a:pt x="606155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" name="任意多边形: 形状 80">
              <a:extLst>
                <a:ext uri="{FF2B5EF4-FFF2-40B4-BE49-F238E27FC236}">
                  <a16:creationId xmlns:a16="http://schemas.microsoft.com/office/drawing/2014/main" id="{2698827D-839C-FD35-4CCF-BA7F8B416CA5}"/>
                </a:ext>
              </a:extLst>
            </p:cNvPr>
            <p:cNvSpPr/>
            <p:nvPr/>
          </p:nvSpPr>
          <p:spPr>
            <a:xfrm>
              <a:off x="4784925" y="6499387"/>
              <a:ext cx="369738" cy="186109"/>
            </a:xfrm>
            <a:custGeom>
              <a:avLst/>
              <a:gdLst>
                <a:gd name="connsiteX0" fmla="*/ 369739 w 369738"/>
                <a:gd name="connsiteY0" fmla="*/ 186110 h 186109"/>
                <a:gd name="connsiteX1" fmla="*/ 360437 w 369738"/>
                <a:gd name="connsiteY1" fmla="*/ 186110 h 186109"/>
                <a:gd name="connsiteX2" fmla="*/ 360437 w 369738"/>
                <a:gd name="connsiteY2" fmla="*/ 9302 h 186109"/>
                <a:gd name="connsiteX3" fmla="*/ 9302 w 369738"/>
                <a:gd name="connsiteY3" fmla="*/ 9302 h 186109"/>
                <a:gd name="connsiteX4" fmla="*/ 9302 w 369738"/>
                <a:gd name="connsiteY4" fmla="*/ 186110 h 186109"/>
                <a:gd name="connsiteX5" fmla="*/ 0 w 369738"/>
                <a:gd name="connsiteY5" fmla="*/ 186110 h 186109"/>
                <a:gd name="connsiteX6" fmla="*/ 0 w 369738"/>
                <a:gd name="connsiteY6" fmla="*/ 0 h 186109"/>
                <a:gd name="connsiteX7" fmla="*/ 369739 w 369738"/>
                <a:gd name="connsiteY7" fmla="*/ 0 h 186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9738" h="186109">
                  <a:moveTo>
                    <a:pt x="369739" y="186110"/>
                  </a:moveTo>
                  <a:lnTo>
                    <a:pt x="360437" y="186110"/>
                  </a:lnTo>
                  <a:lnTo>
                    <a:pt x="360437" y="9302"/>
                  </a:lnTo>
                  <a:lnTo>
                    <a:pt x="9302" y="9302"/>
                  </a:lnTo>
                  <a:lnTo>
                    <a:pt x="9302" y="186110"/>
                  </a:lnTo>
                  <a:lnTo>
                    <a:pt x="0" y="186110"/>
                  </a:lnTo>
                  <a:lnTo>
                    <a:pt x="0" y="0"/>
                  </a:lnTo>
                  <a:lnTo>
                    <a:pt x="369739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:a16="http://schemas.microsoft.com/office/drawing/2014/main" id="{C41F0DEE-B161-A357-A988-71A831387F5D}"/>
                </a:ext>
              </a:extLst>
            </p:cNvPr>
            <p:cNvSpPr/>
            <p:nvPr/>
          </p:nvSpPr>
          <p:spPr>
            <a:xfrm>
              <a:off x="4170708" y="6290720"/>
              <a:ext cx="601504" cy="18835"/>
            </a:xfrm>
            <a:custGeom>
              <a:avLst/>
              <a:gdLst>
                <a:gd name="connsiteX0" fmla="*/ 601504 w 601504"/>
                <a:gd name="connsiteY0" fmla="*/ 18836 h 18835"/>
                <a:gd name="connsiteX1" fmla="*/ 592203 w 601504"/>
                <a:gd name="connsiteY1" fmla="*/ 18836 h 18835"/>
                <a:gd name="connsiteX2" fmla="*/ 592203 w 601504"/>
                <a:gd name="connsiteY2" fmla="*/ 9302 h 18835"/>
                <a:gd name="connsiteX3" fmla="*/ 0 w 601504"/>
                <a:gd name="connsiteY3" fmla="*/ 9302 h 18835"/>
                <a:gd name="connsiteX4" fmla="*/ 0 w 601504"/>
                <a:gd name="connsiteY4" fmla="*/ 0 h 18835"/>
                <a:gd name="connsiteX5" fmla="*/ 601504 w 601504"/>
                <a:gd name="connsiteY5" fmla="*/ 0 h 18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1504" h="18835">
                  <a:moveTo>
                    <a:pt x="601504" y="18836"/>
                  </a:moveTo>
                  <a:lnTo>
                    <a:pt x="592203" y="18836"/>
                  </a:lnTo>
                  <a:lnTo>
                    <a:pt x="592203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601504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3" name="任意多边形: 形状 82">
              <a:extLst>
                <a:ext uri="{FF2B5EF4-FFF2-40B4-BE49-F238E27FC236}">
                  <a16:creationId xmlns:a16="http://schemas.microsoft.com/office/drawing/2014/main" id="{9D1C1FEB-9011-E50B-1A43-59D27FE8AA2C}"/>
                </a:ext>
              </a:extLst>
            </p:cNvPr>
            <p:cNvSpPr/>
            <p:nvPr/>
          </p:nvSpPr>
          <p:spPr>
            <a:xfrm>
              <a:off x="4509752" y="6238709"/>
              <a:ext cx="55809" cy="43717"/>
            </a:xfrm>
            <a:custGeom>
              <a:avLst/>
              <a:gdLst>
                <a:gd name="connsiteX0" fmla="*/ 55810 w 55809"/>
                <a:gd name="connsiteY0" fmla="*/ 43718 h 43717"/>
                <a:gd name="connsiteX1" fmla="*/ 46508 w 55809"/>
                <a:gd name="connsiteY1" fmla="*/ 43718 h 43717"/>
                <a:gd name="connsiteX2" fmla="*/ 46508 w 55809"/>
                <a:gd name="connsiteY2" fmla="*/ 9302 h 43717"/>
                <a:gd name="connsiteX3" fmla="*/ 9302 w 55809"/>
                <a:gd name="connsiteY3" fmla="*/ 9302 h 43717"/>
                <a:gd name="connsiteX4" fmla="*/ 9302 w 55809"/>
                <a:gd name="connsiteY4" fmla="*/ 43718 h 43717"/>
                <a:gd name="connsiteX5" fmla="*/ 0 w 55809"/>
                <a:gd name="connsiteY5" fmla="*/ 43718 h 43717"/>
                <a:gd name="connsiteX6" fmla="*/ 0 w 55809"/>
                <a:gd name="connsiteY6" fmla="*/ 0 h 43717"/>
                <a:gd name="connsiteX7" fmla="*/ 55810 w 55809"/>
                <a:gd name="connsiteY7" fmla="*/ 0 h 4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09" h="43717">
                  <a:moveTo>
                    <a:pt x="55810" y="43718"/>
                  </a:moveTo>
                  <a:lnTo>
                    <a:pt x="46508" y="43718"/>
                  </a:lnTo>
                  <a:lnTo>
                    <a:pt x="46508" y="9302"/>
                  </a:lnTo>
                  <a:lnTo>
                    <a:pt x="9302" y="9302"/>
                  </a:lnTo>
                  <a:lnTo>
                    <a:pt x="9302" y="43718"/>
                  </a:lnTo>
                  <a:lnTo>
                    <a:pt x="0" y="43718"/>
                  </a:lnTo>
                  <a:lnTo>
                    <a:pt x="0" y="0"/>
                  </a:lnTo>
                  <a:lnTo>
                    <a:pt x="55810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4" name="任意多边形: 形状 83">
              <a:extLst>
                <a:ext uri="{FF2B5EF4-FFF2-40B4-BE49-F238E27FC236}">
                  <a16:creationId xmlns:a16="http://schemas.microsoft.com/office/drawing/2014/main" id="{027EF6F7-E8F2-CB9B-4986-0F31079B8A9B}"/>
                </a:ext>
              </a:extLst>
            </p:cNvPr>
            <p:cNvSpPr/>
            <p:nvPr/>
          </p:nvSpPr>
          <p:spPr>
            <a:xfrm>
              <a:off x="4578196" y="6226152"/>
              <a:ext cx="44182" cy="56274"/>
            </a:xfrm>
            <a:custGeom>
              <a:avLst/>
              <a:gdLst>
                <a:gd name="connsiteX0" fmla="*/ 44183 w 44182"/>
                <a:gd name="connsiteY0" fmla="*/ 56275 h 56274"/>
                <a:gd name="connsiteX1" fmla="*/ 34881 w 44182"/>
                <a:gd name="connsiteY1" fmla="*/ 56275 h 56274"/>
                <a:gd name="connsiteX2" fmla="*/ 34881 w 44182"/>
                <a:gd name="connsiteY2" fmla="*/ 9302 h 56274"/>
                <a:gd name="connsiteX3" fmla="*/ 9302 w 44182"/>
                <a:gd name="connsiteY3" fmla="*/ 9302 h 56274"/>
                <a:gd name="connsiteX4" fmla="*/ 9302 w 44182"/>
                <a:gd name="connsiteY4" fmla="*/ 56275 h 56274"/>
                <a:gd name="connsiteX5" fmla="*/ 0 w 44182"/>
                <a:gd name="connsiteY5" fmla="*/ 56275 h 56274"/>
                <a:gd name="connsiteX6" fmla="*/ 0 w 44182"/>
                <a:gd name="connsiteY6" fmla="*/ 0 h 56274"/>
                <a:gd name="connsiteX7" fmla="*/ 44183 w 44182"/>
                <a:gd name="connsiteY7" fmla="*/ 0 h 5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82" h="56274">
                  <a:moveTo>
                    <a:pt x="44183" y="56275"/>
                  </a:moveTo>
                  <a:lnTo>
                    <a:pt x="34881" y="56275"/>
                  </a:lnTo>
                  <a:lnTo>
                    <a:pt x="34881" y="9302"/>
                  </a:lnTo>
                  <a:lnTo>
                    <a:pt x="9302" y="9302"/>
                  </a:lnTo>
                  <a:lnTo>
                    <a:pt x="9302" y="56275"/>
                  </a:lnTo>
                  <a:lnTo>
                    <a:pt x="0" y="56275"/>
                  </a:lnTo>
                  <a:lnTo>
                    <a:pt x="0" y="0"/>
                  </a:lnTo>
                  <a:lnTo>
                    <a:pt x="44183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5" name="任意多边形: 形状 84">
              <a:extLst>
                <a:ext uri="{FF2B5EF4-FFF2-40B4-BE49-F238E27FC236}">
                  <a16:creationId xmlns:a16="http://schemas.microsoft.com/office/drawing/2014/main" id="{EFC6B8AF-435D-2D9A-1D1B-FA75D5BDD0E0}"/>
                </a:ext>
              </a:extLst>
            </p:cNvPr>
            <p:cNvSpPr/>
            <p:nvPr/>
          </p:nvSpPr>
          <p:spPr>
            <a:xfrm>
              <a:off x="4633773" y="6238709"/>
              <a:ext cx="57049" cy="43717"/>
            </a:xfrm>
            <a:custGeom>
              <a:avLst/>
              <a:gdLst>
                <a:gd name="connsiteX0" fmla="*/ 57050 w 57049"/>
                <a:gd name="connsiteY0" fmla="*/ 43718 h 43717"/>
                <a:gd name="connsiteX1" fmla="*/ 47748 w 57049"/>
                <a:gd name="connsiteY1" fmla="*/ 43718 h 43717"/>
                <a:gd name="connsiteX2" fmla="*/ 47748 w 57049"/>
                <a:gd name="connsiteY2" fmla="*/ 9302 h 43717"/>
                <a:gd name="connsiteX3" fmla="*/ 9302 w 57049"/>
                <a:gd name="connsiteY3" fmla="*/ 9302 h 43717"/>
                <a:gd name="connsiteX4" fmla="*/ 9302 w 57049"/>
                <a:gd name="connsiteY4" fmla="*/ 43718 h 43717"/>
                <a:gd name="connsiteX5" fmla="*/ 0 w 57049"/>
                <a:gd name="connsiteY5" fmla="*/ 43718 h 43717"/>
                <a:gd name="connsiteX6" fmla="*/ 0 w 57049"/>
                <a:gd name="connsiteY6" fmla="*/ 0 h 43717"/>
                <a:gd name="connsiteX7" fmla="*/ 57050 w 57049"/>
                <a:gd name="connsiteY7" fmla="*/ 0 h 4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049" h="43717">
                  <a:moveTo>
                    <a:pt x="57050" y="43718"/>
                  </a:moveTo>
                  <a:lnTo>
                    <a:pt x="47748" y="43718"/>
                  </a:lnTo>
                  <a:lnTo>
                    <a:pt x="47748" y="9302"/>
                  </a:lnTo>
                  <a:lnTo>
                    <a:pt x="9302" y="9302"/>
                  </a:lnTo>
                  <a:lnTo>
                    <a:pt x="9302" y="43718"/>
                  </a:lnTo>
                  <a:lnTo>
                    <a:pt x="0" y="43718"/>
                  </a:lnTo>
                  <a:lnTo>
                    <a:pt x="0" y="0"/>
                  </a:lnTo>
                  <a:lnTo>
                    <a:pt x="57050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" name="任意多边形: 形状 85">
              <a:extLst>
                <a:ext uri="{FF2B5EF4-FFF2-40B4-BE49-F238E27FC236}">
                  <a16:creationId xmlns:a16="http://schemas.microsoft.com/office/drawing/2014/main" id="{2B07EB94-79F6-FF6A-3E7F-3B7F82B3FCA7}"/>
                </a:ext>
              </a:extLst>
            </p:cNvPr>
            <p:cNvSpPr/>
            <p:nvPr/>
          </p:nvSpPr>
          <p:spPr>
            <a:xfrm>
              <a:off x="4783607" y="5850134"/>
              <a:ext cx="394310" cy="639020"/>
            </a:xfrm>
            <a:custGeom>
              <a:avLst/>
              <a:gdLst>
                <a:gd name="connsiteX0" fmla="*/ 9302 w 394310"/>
                <a:gd name="connsiteY0" fmla="*/ 639020 h 639020"/>
                <a:gd name="connsiteX1" fmla="*/ 0 w 394310"/>
                <a:gd name="connsiteY1" fmla="*/ 639020 h 639020"/>
                <a:gd name="connsiteX2" fmla="*/ 0 w 394310"/>
                <a:gd name="connsiteY2" fmla="*/ 242927 h 639020"/>
                <a:gd name="connsiteX3" fmla="*/ 14185 w 394310"/>
                <a:gd name="connsiteY3" fmla="*/ 242927 h 639020"/>
                <a:gd name="connsiteX4" fmla="*/ 14185 w 394310"/>
                <a:gd name="connsiteY4" fmla="*/ 116348 h 639020"/>
                <a:gd name="connsiteX5" fmla="*/ 85265 w 394310"/>
                <a:gd name="connsiteY5" fmla="*/ 116348 h 639020"/>
                <a:gd name="connsiteX6" fmla="*/ 85265 w 394310"/>
                <a:gd name="connsiteY6" fmla="*/ 0 h 639020"/>
                <a:gd name="connsiteX7" fmla="*/ 258662 w 394310"/>
                <a:gd name="connsiteY7" fmla="*/ 0 h 639020"/>
                <a:gd name="connsiteX8" fmla="*/ 258662 w 394310"/>
                <a:gd name="connsiteY8" fmla="*/ 58213 h 639020"/>
                <a:gd name="connsiteX9" fmla="*/ 319355 w 394310"/>
                <a:gd name="connsiteY9" fmla="*/ 58213 h 639020"/>
                <a:gd name="connsiteX10" fmla="*/ 319355 w 394310"/>
                <a:gd name="connsiteY10" fmla="*/ 108596 h 639020"/>
                <a:gd name="connsiteX11" fmla="*/ 349043 w 394310"/>
                <a:gd name="connsiteY11" fmla="*/ 108596 h 639020"/>
                <a:gd name="connsiteX12" fmla="*/ 349043 w 394310"/>
                <a:gd name="connsiteY12" fmla="*/ 247423 h 639020"/>
                <a:gd name="connsiteX13" fmla="*/ 394311 w 394310"/>
                <a:gd name="connsiteY13" fmla="*/ 247423 h 639020"/>
                <a:gd name="connsiteX14" fmla="*/ 394311 w 394310"/>
                <a:gd name="connsiteY14" fmla="*/ 637703 h 639020"/>
                <a:gd name="connsiteX15" fmla="*/ 385009 w 394310"/>
                <a:gd name="connsiteY15" fmla="*/ 637703 h 639020"/>
                <a:gd name="connsiteX16" fmla="*/ 385009 w 394310"/>
                <a:gd name="connsiteY16" fmla="*/ 256724 h 639020"/>
                <a:gd name="connsiteX17" fmla="*/ 339741 w 394310"/>
                <a:gd name="connsiteY17" fmla="*/ 256724 h 639020"/>
                <a:gd name="connsiteX18" fmla="*/ 339741 w 394310"/>
                <a:gd name="connsiteY18" fmla="*/ 117898 h 639020"/>
                <a:gd name="connsiteX19" fmla="*/ 310054 w 394310"/>
                <a:gd name="connsiteY19" fmla="*/ 117898 h 639020"/>
                <a:gd name="connsiteX20" fmla="*/ 310054 w 394310"/>
                <a:gd name="connsiteY20" fmla="*/ 67514 h 639020"/>
                <a:gd name="connsiteX21" fmla="*/ 249361 w 394310"/>
                <a:gd name="connsiteY21" fmla="*/ 67514 h 639020"/>
                <a:gd name="connsiteX22" fmla="*/ 249361 w 394310"/>
                <a:gd name="connsiteY22" fmla="*/ 9379 h 639020"/>
                <a:gd name="connsiteX23" fmla="*/ 94566 w 394310"/>
                <a:gd name="connsiteY23" fmla="*/ 9379 h 639020"/>
                <a:gd name="connsiteX24" fmla="*/ 94566 w 394310"/>
                <a:gd name="connsiteY24" fmla="*/ 125649 h 639020"/>
                <a:gd name="connsiteX25" fmla="*/ 23487 w 394310"/>
                <a:gd name="connsiteY25" fmla="*/ 125649 h 639020"/>
                <a:gd name="connsiteX26" fmla="*/ 23487 w 394310"/>
                <a:gd name="connsiteY26" fmla="*/ 252229 h 639020"/>
                <a:gd name="connsiteX27" fmla="*/ 9302 w 394310"/>
                <a:gd name="connsiteY27" fmla="*/ 252229 h 639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94310" h="639020">
                  <a:moveTo>
                    <a:pt x="9302" y="639020"/>
                  </a:moveTo>
                  <a:lnTo>
                    <a:pt x="0" y="639020"/>
                  </a:lnTo>
                  <a:lnTo>
                    <a:pt x="0" y="242927"/>
                  </a:lnTo>
                  <a:lnTo>
                    <a:pt x="14185" y="242927"/>
                  </a:lnTo>
                  <a:lnTo>
                    <a:pt x="14185" y="116348"/>
                  </a:lnTo>
                  <a:lnTo>
                    <a:pt x="85265" y="116348"/>
                  </a:lnTo>
                  <a:lnTo>
                    <a:pt x="85265" y="0"/>
                  </a:lnTo>
                  <a:lnTo>
                    <a:pt x="258662" y="0"/>
                  </a:lnTo>
                  <a:lnTo>
                    <a:pt x="258662" y="58213"/>
                  </a:lnTo>
                  <a:lnTo>
                    <a:pt x="319355" y="58213"/>
                  </a:lnTo>
                  <a:lnTo>
                    <a:pt x="319355" y="108596"/>
                  </a:lnTo>
                  <a:lnTo>
                    <a:pt x="349043" y="108596"/>
                  </a:lnTo>
                  <a:lnTo>
                    <a:pt x="349043" y="247423"/>
                  </a:lnTo>
                  <a:lnTo>
                    <a:pt x="394311" y="247423"/>
                  </a:lnTo>
                  <a:lnTo>
                    <a:pt x="394311" y="637703"/>
                  </a:lnTo>
                  <a:lnTo>
                    <a:pt x="385009" y="637703"/>
                  </a:lnTo>
                  <a:lnTo>
                    <a:pt x="385009" y="256724"/>
                  </a:lnTo>
                  <a:lnTo>
                    <a:pt x="339741" y="256724"/>
                  </a:lnTo>
                  <a:lnTo>
                    <a:pt x="339741" y="117898"/>
                  </a:lnTo>
                  <a:lnTo>
                    <a:pt x="310054" y="117898"/>
                  </a:lnTo>
                  <a:lnTo>
                    <a:pt x="310054" y="67514"/>
                  </a:lnTo>
                  <a:lnTo>
                    <a:pt x="249361" y="67514"/>
                  </a:lnTo>
                  <a:lnTo>
                    <a:pt x="249361" y="9379"/>
                  </a:lnTo>
                  <a:lnTo>
                    <a:pt x="94566" y="9379"/>
                  </a:lnTo>
                  <a:lnTo>
                    <a:pt x="94566" y="125649"/>
                  </a:lnTo>
                  <a:lnTo>
                    <a:pt x="23487" y="125649"/>
                  </a:lnTo>
                  <a:lnTo>
                    <a:pt x="23487" y="252229"/>
                  </a:lnTo>
                  <a:lnTo>
                    <a:pt x="9302" y="25222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" name="任意多边形: 形状 86">
              <a:extLst>
                <a:ext uri="{FF2B5EF4-FFF2-40B4-BE49-F238E27FC236}">
                  <a16:creationId xmlns:a16="http://schemas.microsoft.com/office/drawing/2014/main" id="{571A566C-06BE-9866-F984-55E3F5E91B07}"/>
                </a:ext>
              </a:extLst>
            </p:cNvPr>
            <p:cNvSpPr/>
            <p:nvPr/>
          </p:nvSpPr>
          <p:spPr>
            <a:xfrm>
              <a:off x="4804303" y="5817889"/>
              <a:ext cx="75653" cy="138981"/>
            </a:xfrm>
            <a:custGeom>
              <a:avLst/>
              <a:gdLst>
                <a:gd name="connsiteX0" fmla="*/ 9302 w 75653"/>
                <a:gd name="connsiteY0" fmla="*/ 138981 h 138981"/>
                <a:gd name="connsiteX1" fmla="*/ 0 w 75653"/>
                <a:gd name="connsiteY1" fmla="*/ 138981 h 138981"/>
                <a:gd name="connsiteX2" fmla="*/ 0 w 75653"/>
                <a:gd name="connsiteY2" fmla="*/ 0 h 138981"/>
                <a:gd name="connsiteX3" fmla="*/ 75653 w 75653"/>
                <a:gd name="connsiteY3" fmla="*/ 0 h 138981"/>
                <a:gd name="connsiteX4" fmla="*/ 75653 w 75653"/>
                <a:gd name="connsiteY4" fmla="*/ 9302 h 138981"/>
                <a:gd name="connsiteX5" fmla="*/ 9302 w 75653"/>
                <a:gd name="connsiteY5" fmla="*/ 9302 h 13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653" h="138981">
                  <a:moveTo>
                    <a:pt x="9302" y="138981"/>
                  </a:moveTo>
                  <a:lnTo>
                    <a:pt x="0" y="138981"/>
                  </a:lnTo>
                  <a:lnTo>
                    <a:pt x="0" y="0"/>
                  </a:lnTo>
                  <a:lnTo>
                    <a:pt x="75653" y="0"/>
                  </a:lnTo>
                  <a:lnTo>
                    <a:pt x="75653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" name="任意多边形: 形状 87">
              <a:extLst>
                <a:ext uri="{FF2B5EF4-FFF2-40B4-BE49-F238E27FC236}">
                  <a16:creationId xmlns:a16="http://schemas.microsoft.com/office/drawing/2014/main" id="{141F0900-F641-ED58-ADE0-B8AE90DB880F}"/>
                </a:ext>
              </a:extLst>
            </p:cNvPr>
            <p:cNvSpPr/>
            <p:nvPr/>
          </p:nvSpPr>
          <p:spPr>
            <a:xfrm>
              <a:off x="4873290" y="5764250"/>
              <a:ext cx="163165" cy="73792"/>
            </a:xfrm>
            <a:custGeom>
              <a:avLst/>
              <a:gdLst>
                <a:gd name="connsiteX0" fmla="*/ 81622 w 163165"/>
                <a:gd name="connsiteY0" fmla="*/ 12557 h 73792"/>
                <a:gd name="connsiteX1" fmla="*/ 139059 w 163165"/>
                <a:gd name="connsiteY1" fmla="*/ 64491 h 73792"/>
                <a:gd name="connsiteX2" fmla="*/ 24184 w 163165"/>
                <a:gd name="connsiteY2" fmla="*/ 64491 h 73792"/>
                <a:gd name="connsiteX3" fmla="*/ 81622 w 163165"/>
                <a:gd name="connsiteY3" fmla="*/ 12557 h 73792"/>
                <a:gd name="connsiteX4" fmla="*/ 81622 w 163165"/>
                <a:gd name="connsiteY4" fmla="*/ 0 h 73792"/>
                <a:gd name="connsiteX5" fmla="*/ 0 w 163165"/>
                <a:gd name="connsiteY5" fmla="*/ 73793 h 73792"/>
                <a:gd name="connsiteX6" fmla="*/ 163166 w 163165"/>
                <a:gd name="connsiteY6" fmla="*/ 73793 h 73792"/>
                <a:gd name="connsiteX7" fmla="*/ 81622 w 163165"/>
                <a:gd name="connsiteY7" fmla="*/ 0 h 73792"/>
                <a:gd name="connsiteX8" fmla="*/ 81622 w 163165"/>
                <a:gd name="connsiteY8" fmla="*/ 0 h 73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65" h="73792">
                  <a:moveTo>
                    <a:pt x="81622" y="12557"/>
                  </a:moveTo>
                  <a:lnTo>
                    <a:pt x="139059" y="64491"/>
                  </a:lnTo>
                  <a:lnTo>
                    <a:pt x="24184" y="64491"/>
                  </a:lnTo>
                  <a:lnTo>
                    <a:pt x="81622" y="12557"/>
                  </a:lnTo>
                  <a:moveTo>
                    <a:pt x="81622" y="0"/>
                  </a:moveTo>
                  <a:lnTo>
                    <a:pt x="0" y="73793"/>
                  </a:lnTo>
                  <a:lnTo>
                    <a:pt x="163166" y="73793"/>
                  </a:lnTo>
                  <a:lnTo>
                    <a:pt x="81622" y="0"/>
                  </a:lnTo>
                  <a:lnTo>
                    <a:pt x="81622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" name="任意多边形: 形状 88">
              <a:extLst>
                <a:ext uri="{FF2B5EF4-FFF2-40B4-BE49-F238E27FC236}">
                  <a16:creationId xmlns:a16="http://schemas.microsoft.com/office/drawing/2014/main" id="{863011A4-1F19-2A5E-E6BF-5A71D4F202C8}"/>
                </a:ext>
              </a:extLst>
            </p:cNvPr>
            <p:cNvSpPr/>
            <p:nvPr/>
          </p:nvSpPr>
          <p:spPr>
            <a:xfrm>
              <a:off x="4022658" y="6236461"/>
              <a:ext cx="335322" cy="262770"/>
            </a:xfrm>
            <a:custGeom>
              <a:avLst/>
              <a:gdLst>
                <a:gd name="connsiteX0" fmla="*/ 7286 w 335322"/>
                <a:gd name="connsiteY0" fmla="*/ 262771 h 262770"/>
                <a:gd name="connsiteX1" fmla="*/ 0 w 335322"/>
                <a:gd name="connsiteY1" fmla="*/ 208124 h 262770"/>
                <a:gd name="connsiteX2" fmla="*/ 208744 w 335322"/>
                <a:gd name="connsiteY2" fmla="*/ 0 h 262770"/>
                <a:gd name="connsiteX3" fmla="*/ 335323 w 335322"/>
                <a:gd name="connsiteY3" fmla="*/ 42632 h 262770"/>
                <a:gd name="connsiteX4" fmla="*/ 329665 w 335322"/>
                <a:gd name="connsiteY4" fmla="*/ 50074 h 262770"/>
                <a:gd name="connsiteX5" fmla="*/ 208744 w 335322"/>
                <a:gd name="connsiteY5" fmla="*/ 9379 h 262770"/>
                <a:gd name="connsiteX6" fmla="*/ 9302 w 335322"/>
                <a:gd name="connsiteY6" fmla="*/ 208201 h 262770"/>
                <a:gd name="connsiteX7" fmla="*/ 16278 w 335322"/>
                <a:gd name="connsiteY7" fmla="*/ 260445 h 262770"/>
                <a:gd name="connsiteX8" fmla="*/ 7286 w 335322"/>
                <a:gd name="connsiteY8" fmla="*/ 262771 h 262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5322" h="262770">
                  <a:moveTo>
                    <a:pt x="7286" y="262771"/>
                  </a:moveTo>
                  <a:cubicBezTo>
                    <a:pt x="2480" y="245020"/>
                    <a:pt x="0" y="226649"/>
                    <a:pt x="0" y="208124"/>
                  </a:cubicBezTo>
                  <a:cubicBezTo>
                    <a:pt x="0" y="93404"/>
                    <a:pt x="93636" y="0"/>
                    <a:pt x="208744" y="0"/>
                  </a:cubicBezTo>
                  <a:cubicBezTo>
                    <a:pt x="254942" y="0"/>
                    <a:pt x="298737" y="14728"/>
                    <a:pt x="335323" y="42632"/>
                  </a:cubicBezTo>
                  <a:lnTo>
                    <a:pt x="329665" y="50074"/>
                  </a:lnTo>
                  <a:cubicBezTo>
                    <a:pt x="294706" y="23409"/>
                    <a:pt x="252849" y="9379"/>
                    <a:pt x="208744" y="9379"/>
                  </a:cubicBezTo>
                  <a:cubicBezTo>
                    <a:pt x="98752" y="9379"/>
                    <a:pt x="9302" y="98597"/>
                    <a:pt x="9302" y="208201"/>
                  </a:cubicBezTo>
                  <a:cubicBezTo>
                    <a:pt x="9302" y="225952"/>
                    <a:pt x="11627" y="243470"/>
                    <a:pt x="16278" y="260445"/>
                  </a:cubicBezTo>
                  <a:lnTo>
                    <a:pt x="7286" y="26277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" name="任意多边形: 形状 89">
              <a:extLst>
                <a:ext uri="{FF2B5EF4-FFF2-40B4-BE49-F238E27FC236}">
                  <a16:creationId xmlns:a16="http://schemas.microsoft.com/office/drawing/2014/main" id="{69B31590-73C6-4149-9A62-3FE9D3DE6C96}"/>
                </a:ext>
              </a:extLst>
            </p:cNvPr>
            <p:cNvSpPr/>
            <p:nvPr/>
          </p:nvSpPr>
          <p:spPr>
            <a:xfrm>
              <a:off x="4802985" y="6232585"/>
              <a:ext cx="350205" cy="261685"/>
            </a:xfrm>
            <a:custGeom>
              <a:avLst/>
              <a:gdLst>
                <a:gd name="connsiteX0" fmla="*/ 326797 w 350205"/>
                <a:gd name="connsiteY0" fmla="*/ 261685 h 261685"/>
                <a:gd name="connsiteX1" fmla="*/ 318735 w 350205"/>
                <a:gd name="connsiteY1" fmla="*/ 257034 h 261685"/>
                <a:gd name="connsiteX2" fmla="*/ 340826 w 350205"/>
                <a:gd name="connsiteY2" fmla="*/ 174560 h 261685"/>
                <a:gd name="connsiteX3" fmla="*/ 175103 w 350205"/>
                <a:gd name="connsiteY3" fmla="*/ 9302 h 261685"/>
                <a:gd name="connsiteX4" fmla="*/ 9302 w 350205"/>
                <a:gd name="connsiteY4" fmla="*/ 174560 h 261685"/>
                <a:gd name="connsiteX5" fmla="*/ 28990 w 350205"/>
                <a:gd name="connsiteY5" fmla="*/ 252694 h 261685"/>
                <a:gd name="connsiteX6" fmla="*/ 20774 w 350205"/>
                <a:gd name="connsiteY6" fmla="*/ 257112 h 261685"/>
                <a:gd name="connsiteX7" fmla="*/ 0 w 350205"/>
                <a:gd name="connsiteY7" fmla="*/ 174560 h 261685"/>
                <a:gd name="connsiteX8" fmla="*/ 175103 w 350205"/>
                <a:gd name="connsiteY8" fmla="*/ 0 h 261685"/>
                <a:gd name="connsiteX9" fmla="*/ 350206 w 350205"/>
                <a:gd name="connsiteY9" fmla="*/ 174560 h 261685"/>
                <a:gd name="connsiteX10" fmla="*/ 326797 w 350205"/>
                <a:gd name="connsiteY10" fmla="*/ 261685 h 2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0205" h="261685">
                  <a:moveTo>
                    <a:pt x="326797" y="261685"/>
                  </a:moveTo>
                  <a:lnTo>
                    <a:pt x="318735" y="257034"/>
                  </a:lnTo>
                  <a:cubicBezTo>
                    <a:pt x="333153" y="232075"/>
                    <a:pt x="340826" y="203550"/>
                    <a:pt x="340826" y="174560"/>
                  </a:cubicBezTo>
                  <a:cubicBezTo>
                    <a:pt x="340826" y="83482"/>
                    <a:pt x="266491" y="9302"/>
                    <a:pt x="175103" y="9302"/>
                  </a:cubicBezTo>
                  <a:cubicBezTo>
                    <a:pt x="83715" y="9302"/>
                    <a:pt x="9302" y="83404"/>
                    <a:pt x="9302" y="174560"/>
                  </a:cubicBezTo>
                  <a:cubicBezTo>
                    <a:pt x="9302" y="201845"/>
                    <a:pt x="16123" y="228820"/>
                    <a:pt x="28990" y="252694"/>
                  </a:cubicBezTo>
                  <a:lnTo>
                    <a:pt x="20774" y="257112"/>
                  </a:lnTo>
                  <a:cubicBezTo>
                    <a:pt x="7209" y="231920"/>
                    <a:pt x="0" y="203318"/>
                    <a:pt x="0" y="174560"/>
                  </a:cubicBezTo>
                  <a:cubicBezTo>
                    <a:pt x="0" y="78289"/>
                    <a:pt x="78521" y="0"/>
                    <a:pt x="175103" y="0"/>
                  </a:cubicBezTo>
                  <a:cubicBezTo>
                    <a:pt x="271607" y="0"/>
                    <a:pt x="350206" y="78289"/>
                    <a:pt x="350206" y="174560"/>
                  </a:cubicBezTo>
                  <a:cubicBezTo>
                    <a:pt x="350128" y="205178"/>
                    <a:pt x="342067" y="235253"/>
                    <a:pt x="326797" y="261685"/>
                  </a:cubicBez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" name="任意多边形: 形状 90">
              <a:extLst>
                <a:ext uri="{FF2B5EF4-FFF2-40B4-BE49-F238E27FC236}">
                  <a16:creationId xmlns:a16="http://schemas.microsoft.com/office/drawing/2014/main" id="{FCB5EF35-DD37-F192-4EFE-A2930A2DAE63}"/>
                </a:ext>
              </a:extLst>
            </p:cNvPr>
            <p:cNvSpPr/>
            <p:nvPr/>
          </p:nvSpPr>
          <p:spPr>
            <a:xfrm>
              <a:off x="4452935" y="5978109"/>
              <a:ext cx="300907" cy="258894"/>
            </a:xfrm>
            <a:custGeom>
              <a:avLst/>
              <a:gdLst>
                <a:gd name="connsiteX0" fmla="*/ 249516 w 300907"/>
                <a:gd name="connsiteY0" fmla="*/ 258895 h 258894"/>
                <a:gd name="connsiteX1" fmla="*/ 243470 w 300907"/>
                <a:gd name="connsiteY1" fmla="*/ 251841 h 258894"/>
                <a:gd name="connsiteX2" fmla="*/ 291606 w 300907"/>
                <a:gd name="connsiteY2" fmla="*/ 147741 h 258894"/>
                <a:gd name="connsiteX3" fmla="*/ 150454 w 300907"/>
                <a:gd name="connsiteY3" fmla="*/ 9302 h 258894"/>
                <a:gd name="connsiteX4" fmla="*/ 9302 w 300907"/>
                <a:gd name="connsiteY4" fmla="*/ 147741 h 258894"/>
                <a:gd name="connsiteX5" fmla="*/ 54957 w 300907"/>
                <a:gd name="connsiteY5" fmla="*/ 249671 h 258894"/>
                <a:gd name="connsiteX6" fmla="*/ 48756 w 300907"/>
                <a:gd name="connsiteY6" fmla="*/ 256569 h 258894"/>
                <a:gd name="connsiteX7" fmla="*/ 0 w 300907"/>
                <a:gd name="connsiteY7" fmla="*/ 147741 h 258894"/>
                <a:gd name="connsiteX8" fmla="*/ 150454 w 300907"/>
                <a:gd name="connsiteY8" fmla="*/ 0 h 258894"/>
                <a:gd name="connsiteX9" fmla="*/ 300907 w 300907"/>
                <a:gd name="connsiteY9" fmla="*/ 147741 h 258894"/>
                <a:gd name="connsiteX10" fmla="*/ 249516 w 300907"/>
                <a:gd name="connsiteY10" fmla="*/ 258895 h 25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0907" h="258894">
                  <a:moveTo>
                    <a:pt x="249516" y="258895"/>
                  </a:moveTo>
                  <a:lnTo>
                    <a:pt x="243470" y="251841"/>
                  </a:lnTo>
                  <a:cubicBezTo>
                    <a:pt x="274087" y="225564"/>
                    <a:pt x="291606" y="187583"/>
                    <a:pt x="291606" y="147741"/>
                  </a:cubicBezTo>
                  <a:cubicBezTo>
                    <a:pt x="291606" y="71390"/>
                    <a:pt x="228277" y="9302"/>
                    <a:pt x="150454" y="9302"/>
                  </a:cubicBezTo>
                  <a:cubicBezTo>
                    <a:pt x="72630" y="9302"/>
                    <a:pt x="9302" y="71390"/>
                    <a:pt x="9302" y="147741"/>
                  </a:cubicBezTo>
                  <a:cubicBezTo>
                    <a:pt x="9302" y="186342"/>
                    <a:pt x="25967" y="223549"/>
                    <a:pt x="54957" y="249671"/>
                  </a:cubicBezTo>
                  <a:lnTo>
                    <a:pt x="48756" y="256569"/>
                  </a:lnTo>
                  <a:cubicBezTo>
                    <a:pt x="17751" y="228665"/>
                    <a:pt x="0" y="188978"/>
                    <a:pt x="0" y="147741"/>
                  </a:cubicBezTo>
                  <a:cubicBezTo>
                    <a:pt x="0" y="66274"/>
                    <a:pt x="67514" y="0"/>
                    <a:pt x="150454" y="0"/>
                  </a:cubicBezTo>
                  <a:cubicBezTo>
                    <a:pt x="233393" y="0"/>
                    <a:pt x="300907" y="66274"/>
                    <a:pt x="300907" y="147741"/>
                  </a:cubicBezTo>
                  <a:cubicBezTo>
                    <a:pt x="300907" y="190295"/>
                    <a:pt x="282226" y="230835"/>
                    <a:pt x="249516" y="258895"/>
                  </a:cubicBez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" name="任意多边形: 形状 91">
              <a:extLst>
                <a:ext uri="{FF2B5EF4-FFF2-40B4-BE49-F238E27FC236}">
                  <a16:creationId xmlns:a16="http://schemas.microsoft.com/office/drawing/2014/main" id="{11DA1567-BF4A-D597-F351-E5FA76E44A41}"/>
                </a:ext>
              </a:extLst>
            </p:cNvPr>
            <p:cNvSpPr/>
            <p:nvPr/>
          </p:nvSpPr>
          <p:spPr>
            <a:xfrm>
              <a:off x="4138928" y="6000045"/>
              <a:ext cx="163088" cy="243314"/>
            </a:xfrm>
            <a:custGeom>
              <a:avLst/>
              <a:gdLst>
                <a:gd name="connsiteX0" fmla="*/ 9302 w 163088"/>
                <a:gd name="connsiteY0" fmla="*/ 243315 h 243314"/>
                <a:gd name="connsiteX1" fmla="*/ 0 w 163088"/>
                <a:gd name="connsiteY1" fmla="*/ 243315 h 243314"/>
                <a:gd name="connsiteX2" fmla="*/ 0 w 163088"/>
                <a:gd name="connsiteY2" fmla="*/ 0 h 243314"/>
                <a:gd name="connsiteX3" fmla="*/ 163088 w 163088"/>
                <a:gd name="connsiteY3" fmla="*/ 0 h 243314"/>
                <a:gd name="connsiteX4" fmla="*/ 163088 w 163088"/>
                <a:gd name="connsiteY4" fmla="*/ 176576 h 243314"/>
                <a:gd name="connsiteX5" fmla="*/ 139834 w 163088"/>
                <a:gd name="connsiteY5" fmla="*/ 176576 h 243314"/>
                <a:gd name="connsiteX6" fmla="*/ 139834 w 163088"/>
                <a:gd name="connsiteY6" fmla="*/ 233393 h 243314"/>
                <a:gd name="connsiteX7" fmla="*/ 130533 w 163088"/>
                <a:gd name="connsiteY7" fmla="*/ 233393 h 243314"/>
                <a:gd name="connsiteX8" fmla="*/ 130533 w 163088"/>
                <a:gd name="connsiteY8" fmla="*/ 167274 h 243314"/>
                <a:gd name="connsiteX9" fmla="*/ 153787 w 163088"/>
                <a:gd name="connsiteY9" fmla="*/ 167274 h 243314"/>
                <a:gd name="connsiteX10" fmla="*/ 153787 w 163088"/>
                <a:gd name="connsiteY10" fmla="*/ 9302 h 243314"/>
                <a:gd name="connsiteX11" fmla="*/ 9302 w 163088"/>
                <a:gd name="connsiteY11" fmla="*/ 9302 h 243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088" h="243314">
                  <a:moveTo>
                    <a:pt x="9302" y="243315"/>
                  </a:moveTo>
                  <a:lnTo>
                    <a:pt x="0" y="243315"/>
                  </a:lnTo>
                  <a:lnTo>
                    <a:pt x="0" y="0"/>
                  </a:lnTo>
                  <a:lnTo>
                    <a:pt x="163088" y="0"/>
                  </a:lnTo>
                  <a:lnTo>
                    <a:pt x="163088" y="176576"/>
                  </a:lnTo>
                  <a:lnTo>
                    <a:pt x="139834" y="176576"/>
                  </a:lnTo>
                  <a:lnTo>
                    <a:pt x="139834" y="233393"/>
                  </a:lnTo>
                  <a:lnTo>
                    <a:pt x="130533" y="233393"/>
                  </a:lnTo>
                  <a:lnTo>
                    <a:pt x="130533" y="167274"/>
                  </a:lnTo>
                  <a:lnTo>
                    <a:pt x="153787" y="167274"/>
                  </a:lnTo>
                  <a:lnTo>
                    <a:pt x="153787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" name="任意多边形: 形状 92">
              <a:extLst>
                <a:ext uri="{FF2B5EF4-FFF2-40B4-BE49-F238E27FC236}">
                  <a16:creationId xmlns:a16="http://schemas.microsoft.com/office/drawing/2014/main" id="{414A3A9D-AD5E-8A6E-255F-47FC9BCC8031}"/>
                </a:ext>
              </a:extLst>
            </p:cNvPr>
            <p:cNvSpPr/>
            <p:nvPr/>
          </p:nvSpPr>
          <p:spPr>
            <a:xfrm>
              <a:off x="4306899" y="5984543"/>
              <a:ext cx="58367" cy="286257"/>
            </a:xfrm>
            <a:custGeom>
              <a:avLst/>
              <a:gdLst>
                <a:gd name="connsiteX0" fmla="*/ 58368 w 58367"/>
                <a:gd name="connsiteY0" fmla="*/ 286257 h 286257"/>
                <a:gd name="connsiteX1" fmla="*/ 49066 w 58367"/>
                <a:gd name="connsiteY1" fmla="*/ 286257 h 286257"/>
                <a:gd name="connsiteX2" fmla="*/ 49066 w 58367"/>
                <a:gd name="connsiteY2" fmla="*/ 9302 h 286257"/>
                <a:gd name="connsiteX3" fmla="*/ 18371 w 58367"/>
                <a:gd name="connsiteY3" fmla="*/ 9302 h 286257"/>
                <a:gd name="connsiteX4" fmla="*/ 18371 w 58367"/>
                <a:gd name="connsiteY4" fmla="*/ 24804 h 286257"/>
                <a:gd name="connsiteX5" fmla="*/ 9302 w 58367"/>
                <a:gd name="connsiteY5" fmla="*/ 24804 h 286257"/>
                <a:gd name="connsiteX6" fmla="*/ 9302 w 58367"/>
                <a:gd name="connsiteY6" fmla="*/ 256569 h 286257"/>
                <a:gd name="connsiteX7" fmla="*/ 0 w 58367"/>
                <a:gd name="connsiteY7" fmla="*/ 256569 h 286257"/>
                <a:gd name="connsiteX8" fmla="*/ 0 w 58367"/>
                <a:gd name="connsiteY8" fmla="*/ 15503 h 286257"/>
                <a:gd name="connsiteX9" fmla="*/ 9069 w 58367"/>
                <a:gd name="connsiteY9" fmla="*/ 15503 h 286257"/>
                <a:gd name="connsiteX10" fmla="*/ 9069 w 58367"/>
                <a:gd name="connsiteY10" fmla="*/ 0 h 286257"/>
                <a:gd name="connsiteX11" fmla="*/ 58368 w 58367"/>
                <a:gd name="connsiteY11" fmla="*/ 0 h 28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367" h="286257">
                  <a:moveTo>
                    <a:pt x="58368" y="286257"/>
                  </a:moveTo>
                  <a:lnTo>
                    <a:pt x="49066" y="286257"/>
                  </a:lnTo>
                  <a:lnTo>
                    <a:pt x="49066" y="9302"/>
                  </a:lnTo>
                  <a:lnTo>
                    <a:pt x="18371" y="9302"/>
                  </a:lnTo>
                  <a:lnTo>
                    <a:pt x="18371" y="24804"/>
                  </a:lnTo>
                  <a:lnTo>
                    <a:pt x="9302" y="24804"/>
                  </a:lnTo>
                  <a:lnTo>
                    <a:pt x="9302" y="256569"/>
                  </a:lnTo>
                  <a:lnTo>
                    <a:pt x="0" y="256569"/>
                  </a:lnTo>
                  <a:lnTo>
                    <a:pt x="0" y="15503"/>
                  </a:lnTo>
                  <a:lnTo>
                    <a:pt x="9069" y="15503"/>
                  </a:lnTo>
                  <a:lnTo>
                    <a:pt x="9069" y="0"/>
                  </a:lnTo>
                  <a:lnTo>
                    <a:pt x="58368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" name="任意多边形: 形状 93">
              <a:extLst>
                <a:ext uri="{FF2B5EF4-FFF2-40B4-BE49-F238E27FC236}">
                  <a16:creationId xmlns:a16="http://schemas.microsoft.com/office/drawing/2014/main" id="{F5EA7441-02FC-6E8F-6A1F-D4B96645B2DD}"/>
                </a:ext>
              </a:extLst>
            </p:cNvPr>
            <p:cNvSpPr/>
            <p:nvPr/>
          </p:nvSpPr>
          <p:spPr>
            <a:xfrm>
              <a:off x="4377979" y="6052987"/>
              <a:ext cx="79683" cy="229439"/>
            </a:xfrm>
            <a:custGeom>
              <a:avLst/>
              <a:gdLst>
                <a:gd name="connsiteX0" fmla="*/ 9302 w 79683"/>
                <a:gd name="connsiteY0" fmla="*/ 229440 h 229439"/>
                <a:gd name="connsiteX1" fmla="*/ 0 w 79683"/>
                <a:gd name="connsiteY1" fmla="*/ 229440 h 229439"/>
                <a:gd name="connsiteX2" fmla="*/ 0 w 79683"/>
                <a:gd name="connsiteY2" fmla="*/ 0 h 229439"/>
                <a:gd name="connsiteX3" fmla="*/ 79684 w 79683"/>
                <a:gd name="connsiteY3" fmla="*/ 0 h 229439"/>
                <a:gd name="connsiteX4" fmla="*/ 79684 w 79683"/>
                <a:gd name="connsiteY4" fmla="*/ 9302 h 229439"/>
                <a:gd name="connsiteX5" fmla="*/ 9302 w 79683"/>
                <a:gd name="connsiteY5" fmla="*/ 9302 h 229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683" h="229439">
                  <a:moveTo>
                    <a:pt x="9302" y="229440"/>
                  </a:moveTo>
                  <a:lnTo>
                    <a:pt x="0" y="229440"/>
                  </a:lnTo>
                  <a:lnTo>
                    <a:pt x="0" y="0"/>
                  </a:lnTo>
                  <a:lnTo>
                    <a:pt x="79684" y="0"/>
                  </a:lnTo>
                  <a:lnTo>
                    <a:pt x="79684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" name="任意多边形: 形状 94">
              <a:extLst>
                <a:ext uri="{FF2B5EF4-FFF2-40B4-BE49-F238E27FC236}">
                  <a16:creationId xmlns:a16="http://schemas.microsoft.com/office/drawing/2014/main" id="{22C8EAF3-3241-43BB-2C69-D366D664B39F}"/>
                </a:ext>
              </a:extLst>
            </p:cNvPr>
            <p:cNvSpPr/>
            <p:nvPr/>
          </p:nvSpPr>
          <p:spPr>
            <a:xfrm>
              <a:off x="4331471" y="5866645"/>
              <a:ext cx="178513" cy="107046"/>
            </a:xfrm>
            <a:custGeom>
              <a:avLst/>
              <a:gdLst>
                <a:gd name="connsiteX0" fmla="*/ 178513 w 178513"/>
                <a:gd name="connsiteY0" fmla="*/ 107046 h 107046"/>
                <a:gd name="connsiteX1" fmla="*/ 169212 w 178513"/>
                <a:gd name="connsiteY1" fmla="*/ 107046 h 107046"/>
                <a:gd name="connsiteX2" fmla="*/ 169212 w 178513"/>
                <a:gd name="connsiteY2" fmla="*/ 9302 h 107046"/>
                <a:gd name="connsiteX3" fmla="*/ 102240 w 178513"/>
                <a:gd name="connsiteY3" fmla="*/ 9302 h 107046"/>
                <a:gd name="connsiteX4" fmla="*/ 45423 w 178513"/>
                <a:gd name="connsiteY4" fmla="*/ 71622 h 107046"/>
                <a:gd name="connsiteX5" fmla="*/ 9302 w 178513"/>
                <a:gd name="connsiteY5" fmla="*/ 71622 h 107046"/>
                <a:gd name="connsiteX6" fmla="*/ 9302 w 178513"/>
                <a:gd name="connsiteY6" fmla="*/ 107046 h 107046"/>
                <a:gd name="connsiteX7" fmla="*/ 0 w 178513"/>
                <a:gd name="connsiteY7" fmla="*/ 107046 h 107046"/>
                <a:gd name="connsiteX8" fmla="*/ 0 w 178513"/>
                <a:gd name="connsiteY8" fmla="*/ 62321 h 107046"/>
                <a:gd name="connsiteX9" fmla="*/ 41315 w 178513"/>
                <a:gd name="connsiteY9" fmla="*/ 62321 h 107046"/>
                <a:gd name="connsiteX10" fmla="*/ 98132 w 178513"/>
                <a:gd name="connsiteY10" fmla="*/ 0 h 107046"/>
                <a:gd name="connsiteX11" fmla="*/ 178513 w 178513"/>
                <a:gd name="connsiteY11" fmla="*/ 0 h 107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8513" h="107046">
                  <a:moveTo>
                    <a:pt x="178513" y="107046"/>
                  </a:moveTo>
                  <a:lnTo>
                    <a:pt x="169212" y="107046"/>
                  </a:lnTo>
                  <a:lnTo>
                    <a:pt x="169212" y="9302"/>
                  </a:lnTo>
                  <a:lnTo>
                    <a:pt x="102240" y="9302"/>
                  </a:lnTo>
                  <a:lnTo>
                    <a:pt x="45423" y="71622"/>
                  </a:lnTo>
                  <a:lnTo>
                    <a:pt x="9302" y="71622"/>
                  </a:lnTo>
                  <a:lnTo>
                    <a:pt x="9302" y="107046"/>
                  </a:lnTo>
                  <a:lnTo>
                    <a:pt x="0" y="107046"/>
                  </a:lnTo>
                  <a:lnTo>
                    <a:pt x="0" y="62321"/>
                  </a:lnTo>
                  <a:lnTo>
                    <a:pt x="41315" y="62321"/>
                  </a:lnTo>
                  <a:lnTo>
                    <a:pt x="98132" y="0"/>
                  </a:lnTo>
                  <a:lnTo>
                    <a:pt x="178513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" name="任意多边形: 形状 95">
              <a:extLst>
                <a:ext uri="{FF2B5EF4-FFF2-40B4-BE49-F238E27FC236}">
                  <a16:creationId xmlns:a16="http://schemas.microsoft.com/office/drawing/2014/main" id="{F311D658-EE2D-3856-452C-97F9FE100ACC}"/>
                </a:ext>
              </a:extLst>
            </p:cNvPr>
            <p:cNvSpPr/>
            <p:nvPr/>
          </p:nvSpPr>
          <p:spPr>
            <a:xfrm>
              <a:off x="4374879" y="5175768"/>
              <a:ext cx="413379" cy="893109"/>
            </a:xfrm>
            <a:custGeom>
              <a:avLst/>
              <a:gdLst>
                <a:gd name="connsiteX0" fmla="*/ 387024 w 413379"/>
                <a:gd name="connsiteY0" fmla="*/ 893109 h 893109"/>
                <a:gd name="connsiteX1" fmla="*/ 365476 w 413379"/>
                <a:gd name="connsiteY1" fmla="*/ 871561 h 893109"/>
                <a:gd name="connsiteX2" fmla="*/ 365476 w 413379"/>
                <a:gd name="connsiteY2" fmla="*/ 833579 h 893109"/>
                <a:gd name="connsiteX3" fmla="*/ 347725 w 413379"/>
                <a:gd name="connsiteY3" fmla="*/ 833579 h 893109"/>
                <a:gd name="connsiteX4" fmla="*/ 296334 w 413379"/>
                <a:gd name="connsiteY4" fmla="*/ 761957 h 893109"/>
                <a:gd name="connsiteX5" fmla="*/ 296334 w 413379"/>
                <a:gd name="connsiteY5" fmla="*/ 9379 h 893109"/>
                <a:gd name="connsiteX6" fmla="*/ 250058 w 413379"/>
                <a:gd name="connsiteY6" fmla="*/ 9379 h 893109"/>
                <a:gd name="connsiteX7" fmla="*/ 250058 w 413379"/>
                <a:gd name="connsiteY7" fmla="*/ 64879 h 893109"/>
                <a:gd name="connsiteX8" fmla="*/ 199442 w 413379"/>
                <a:gd name="connsiteY8" fmla="*/ 64879 h 893109"/>
                <a:gd name="connsiteX9" fmla="*/ 199442 w 413379"/>
                <a:gd name="connsiteY9" fmla="*/ 9379 h 893109"/>
                <a:gd name="connsiteX10" fmla="*/ 157042 w 413379"/>
                <a:gd name="connsiteY10" fmla="*/ 9379 h 893109"/>
                <a:gd name="connsiteX11" fmla="*/ 157042 w 413379"/>
                <a:gd name="connsiteY11" fmla="*/ 818076 h 893109"/>
                <a:gd name="connsiteX12" fmla="*/ 0 w 413379"/>
                <a:gd name="connsiteY12" fmla="*/ 818076 h 893109"/>
                <a:gd name="connsiteX13" fmla="*/ 0 w 413379"/>
                <a:gd name="connsiteY13" fmla="*/ 808775 h 893109"/>
                <a:gd name="connsiteX14" fmla="*/ 147741 w 413379"/>
                <a:gd name="connsiteY14" fmla="*/ 808775 h 893109"/>
                <a:gd name="connsiteX15" fmla="*/ 147741 w 413379"/>
                <a:gd name="connsiteY15" fmla="*/ 0 h 893109"/>
                <a:gd name="connsiteX16" fmla="*/ 208744 w 413379"/>
                <a:gd name="connsiteY16" fmla="*/ 0 h 893109"/>
                <a:gd name="connsiteX17" fmla="*/ 208744 w 413379"/>
                <a:gd name="connsiteY17" fmla="*/ 55577 h 893109"/>
                <a:gd name="connsiteX18" fmla="*/ 240757 w 413379"/>
                <a:gd name="connsiteY18" fmla="*/ 55577 h 893109"/>
                <a:gd name="connsiteX19" fmla="*/ 240757 w 413379"/>
                <a:gd name="connsiteY19" fmla="*/ 0 h 893109"/>
                <a:gd name="connsiteX20" fmla="*/ 305635 w 413379"/>
                <a:gd name="connsiteY20" fmla="*/ 0 h 893109"/>
                <a:gd name="connsiteX21" fmla="*/ 305635 w 413379"/>
                <a:gd name="connsiteY21" fmla="*/ 758934 h 893109"/>
                <a:gd name="connsiteX22" fmla="*/ 352453 w 413379"/>
                <a:gd name="connsiteY22" fmla="*/ 824277 h 893109"/>
                <a:gd name="connsiteX23" fmla="*/ 374777 w 413379"/>
                <a:gd name="connsiteY23" fmla="*/ 824277 h 893109"/>
                <a:gd name="connsiteX24" fmla="*/ 374777 w 413379"/>
                <a:gd name="connsiteY24" fmla="*/ 867685 h 893109"/>
                <a:gd name="connsiteX25" fmla="*/ 377723 w 413379"/>
                <a:gd name="connsiteY25" fmla="*/ 870630 h 893109"/>
                <a:gd name="connsiteX26" fmla="*/ 377723 w 413379"/>
                <a:gd name="connsiteY26" fmla="*/ 859158 h 893109"/>
                <a:gd name="connsiteX27" fmla="*/ 413379 w 413379"/>
                <a:gd name="connsiteY27" fmla="*/ 859158 h 893109"/>
                <a:gd name="connsiteX28" fmla="*/ 413379 w 413379"/>
                <a:gd name="connsiteY28" fmla="*/ 868460 h 893109"/>
                <a:gd name="connsiteX29" fmla="*/ 387024 w 413379"/>
                <a:gd name="connsiteY29" fmla="*/ 868460 h 893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13379" h="893109">
                  <a:moveTo>
                    <a:pt x="387024" y="893109"/>
                  </a:moveTo>
                  <a:lnTo>
                    <a:pt x="365476" y="871561"/>
                  </a:lnTo>
                  <a:lnTo>
                    <a:pt x="365476" y="833579"/>
                  </a:lnTo>
                  <a:lnTo>
                    <a:pt x="347725" y="833579"/>
                  </a:lnTo>
                  <a:lnTo>
                    <a:pt x="296334" y="761957"/>
                  </a:lnTo>
                  <a:lnTo>
                    <a:pt x="296334" y="9379"/>
                  </a:lnTo>
                  <a:lnTo>
                    <a:pt x="250058" y="9379"/>
                  </a:lnTo>
                  <a:lnTo>
                    <a:pt x="250058" y="64879"/>
                  </a:lnTo>
                  <a:lnTo>
                    <a:pt x="199442" y="64879"/>
                  </a:lnTo>
                  <a:lnTo>
                    <a:pt x="199442" y="9379"/>
                  </a:lnTo>
                  <a:lnTo>
                    <a:pt x="157042" y="9379"/>
                  </a:lnTo>
                  <a:lnTo>
                    <a:pt x="157042" y="818076"/>
                  </a:lnTo>
                  <a:lnTo>
                    <a:pt x="0" y="818076"/>
                  </a:lnTo>
                  <a:lnTo>
                    <a:pt x="0" y="808775"/>
                  </a:lnTo>
                  <a:lnTo>
                    <a:pt x="147741" y="808775"/>
                  </a:lnTo>
                  <a:lnTo>
                    <a:pt x="147741" y="0"/>
                  </a:lnTo>
                  <a:lnTo>
                    <a:pt x="208744" y="0"/>
                  </a:lnTo>
                  <a:lnTo>
                    <a:pt x="208744" y="55577"/>
                  </a:lnTo>
                  <a:lnTo>
                    <a:pt x="240757" y="55577"/>
                  </a:lnTo>
                  <a:lnTo>
                    <a:pt x="240757" y="0"/>
                  </a:lnTo>
                  <a:lnTo>
                    <a:pt x="305635" y="0"/>
                  </a:lnTo>
                  <a:lnTo>
                    <a:pt x="305635" y="758934"/>
                  </a:lnTo>
                  <a:lnTo>
                    <a:pt x="352453" y="824277"/>
                  </a:lnTo>
                  <a:lnTo>
                    <a:pt x="374777" y="824277"/>
                  </a:lnTo>
                  <a:lnTo>
                    <a:pt x="374777" y="867685"/>
                  </a:lnTo>
                  <a:lnTo>
                    <a:pt x="377723" y="870630"/>
                  </a:lnTo>
                  <a:lnTo>
                    <a:pt x="377723" y="859158"/>
                  </a:lnTo>
                  <a:lnTo>
                    <a:pt x="413379" y="859158"/>
                  </a:lnTo>
                  <a:lnTo>
                    <a:pt x="413379" y="868460"/>
                  </a:lnTo>
                  <a:lnTo>
                    <a:pt x="387024" y="86846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:a16="http://schemas.microsoft.com/office/drawing/2014/main" id="{4A1D5D06-97F3-86F3-5268-AEE94EDCCA1F}"/>
                </a:ext>
              </a:extLst>
            </p:cNvPr>
            <p:cNvSpPr/>
            <p:nvPr/>
          </p:nvSpPr>
          <p:spPr>
            <a:xfrm>
              <a:off x="4457973" y="4960126"/>
              <a:ext cx="277963" cy="241841"/>
            </a:xfrm>
            <a:custGeom>
              <a:avLst/>
              <a:gdLst>
                <a:gd name="connsiteX0" fmla="*/ 45500 w 277963"/>
                <a:gd name="connsiteY0" fmla="*/ 241842 h 241841"/>
                <a:gd name="connsiteX1" fmla="*/ 0 w 277963"/>
                <a:gd name="connsiteY1" fmla="*/ 138982 h 241841"/>
                <a:gd name="connsiteX2" fmla="*/ 138981 w 277963"/>
                <a:gd name="connsiteY2" fmla="*/ 0 h 241841"/>
                <a:gd name="connsiteX3" fmla="*/ 277963 w 277963"/>
                <a:gd name="connsiteY3" fmla="*/ 138982 h 241841"/>
                <a:gd name="connsiteX4" fmla="*/ 237269 w 277963"/>
                <a:gd name="connsiteY4" fmla="*/ 237269 h 241841"/>
                <a:gd name="connsiteX5" fmla="*/ 230680 w 277963"/>
                <a:gd name="connsiteY5" fmla="*/ 230680 h 241841"/>
                <a:gd name="connsiteX6" fmla="*/ 268661 w 277963"/>
                <a:gd name="connsiteY6" fmla="*/ 138982 h 241841"/>
                <a:gd name="connsiteX7" fmla="*/ 138981 w 277963"/>
                <a:gd name="connsiteY7" fmla="*/ 9302 h 241841"/>
                <a:gd name="connsiteX8" fmla="*/ 9302 w 277963"/>
                <a:gd name="connsiteY8" fmla="*/ 138982 h 241841"/>
                <a:gd name="connsiteX9" fmla="*/ 51701 w 277963"/>
                <a:gd name="connsiteY9" fmla="*/ 234943 h 241841"/>
                <a:gd name="connsiteX10" fmla="*/ 45500 w 277963"/>
                <a:gd name="connsiteY10" fmla="*/ 241842 h 24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7963" h="241841">
                  <a:moveTo>
                    <a:pt x="45500" y="241842"/>
                  </a:moveTo>
                  <a:cubicBezTo>
                    <a:pt x="16588" y="215565"/>
                    <a:pt x="0" y="178048"/>
                    <a:pt x="0" y="138982"/>
                  </a:cubicBezTo>
                  <a:cubicBezTo>
                    <a:pt x="0" y="62321"/>
                    <a:pt x="62321" y="0"/>
                    <a:pt x="138981" y="0"/>
                  </a:cubicBezTo>
                  <a:cubicBezTo>
                    <a:pt x="215642" y="0"/>
                    <a:pt x="277963" y="62321"/>
                    <a:pt x="277963" y="138982"/>
                  </a:cubicBezTo>
                  <a:cubicBezTo>
                    <a:pt x="277963" y="176110"/>
                    <a:pt x="263468" y="210991"/>
                    <a:pt x="237269" y="237269"/>
                  </a:cubicBezTo>
                  <a:lnTo>
                    <a:pt x="230680" y="230680"/>
                  </a:lnTo>
                  <a:cubicBezTo>
                    <a:pt x="255174" y="206186"/>
                    <a:pt x="268661" y="173630"/>
                    <a:pt x="268661" y="138982"/>
                  </a:cubicBezTo>
                  <a:cubicBezTo>
                    <a:pt x="268661" y="67437"/>
                    <a:pt x="210449" y="9302"/>
                    <a:pt x="138981" y="9302"/>
                  </a:cubicBezTo>
                  <a:cubicBezTo>
                    <a:pt x="67437" y="9302"/>
                    <a:pt x="9302" y="67514"/>
                    <a:pt x="9302" y="138982"/>
                  </a:cubicBezTo>
                  <a:cubicBezTo>
                    <a:pt x="9302" y="175413"/>
                    <a:pt x="24727" y="210371"/>
                    <a:pt x="51701" y="234943"/>
                  </a:cubicBezTo>
                  <a:lnTo>
                    <a:pt x="45500" y="24184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:a16="http://schemas.microsoft.com/office/drawing/2014/main" id="{947B5168-62C2-4F67-3014-300B8B0D2DE1}"/>
                </a:ext>
              </a:extLst>
            </p:cNvPr>
            <p:cNvSpPr/>
            <p:nvPr/>
          </p:nvSpPr>
          <p:spPr>
            <a:xfrm>
              <a:off x="4552849" y="4640460"/>
              <a:ext cx="94256" cy="94256"/>
            </a:xfrm>
            <a:custGeom>
              <a:avLst/>
              <a:gdLst>
                <a:gd name="connsiteX0" fmla="*/ 94256 w 94256"/>
                <a:gd name="connsiteY0" fmla="*/ 47128 h 94256"/>
                <a:gd name="connsiteX1" fmla="*/ 47128 w 94256"/>
                <a:gd name="connsiteY1" fmla="*/ 94256 h 94256"/>
                <a:gd name="connsiteX2" fmla="*/ 0 w 94256"/>
                <a:gd name="connsiteY2" fmla="*/ 47128 h 94256"/>
                <a:gd name="connsiteX3" fmla="*/ 47128 w 94256"/>
                <a:gd name="connsiteY3" fmla="*/ 0 h 94256"/>
                <a:gd name="connsiteX4" fmla="*/ 94256 w 94256"/>
                <a:gd name="connsiteY4" fmla="*/ 47128 h 9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256" h="94256">
                  <a:moveTo>
                    <a:pt x="94256" y="47128"/>
                  </a:moveTo>
                  <a:cubicBezTo>
                    <a:pt x="94256" y="73156"/>
                    <a:pt x="73156" y="94256"/>
                    <a:pt x="47128" y="94256"/>
                  </a:cubicBezTo>
                  <a:cubicBezTo>
                    <a:pt x="21100" y="94256"/>
                    <a:pt x="0" y="73156"/>
                    <a:pt x="0" y="47128"/>
                  </a:cubicBezTo>
                  <a:cubicBezTo>
                    <a:pt x="0" y="21100"/>
                    <a:pt x="21100" y="0"/>
                    <a:pt x="47128" y="0"/>
                  </a:cubicBezTo>
                  <a:cubicBezTo>
                    <a:pt x="73156" y="0"/>
                    <a:pt x="94256" y="21100"/>
                    <a:pt x="94256" y="47128"/>
                  </a:cubicBez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" name="任意多边形: 形状 98">
              <a:extLst>
                <a:ext uri="{FF2B5EF4-FFF2-40B4-BE49-F238E27FC236}">
                  <a16:creationId xmlns:a16="http://schemas.microsoft.com/office/drawing/2014/main" id="{A2614E5C-7975-06C9-9E81-C8195CD45F18}"/>
                </a:ext>
              </a:extLst>
            </p:cNvPr>
            <p:cNvSpPr/>
            <p:nvPr/>
          </p:nvSpPr>
          <p:spPr>
            <a:xfrm>
              <a:off x="4573158" y="4275837"/>
              <a:ext cx="53639" cy="53639"/>
            </a:xfrm>
            <a:custGeom>
              <a:avLst/>
              <a:gdLst>
                <a:gd name="connsiteX0" fmla="*/ 53639 w 53639"/>
                <a:gd name="connsiteY0" fmla="*/ 26820 h 53639"/>
                <a:gd name="connsiteX1" fmla="*/ 26820 w 53639"/>
                <a:gd name="connsiteY1" fmla="*/ 53639 h 53639"/>
                <a:gd name="connsiteX2" fmla="*/ 0 w 53639"/>
                <a:gd name="connsiteY2" fmla="*/ 26820 h 53639"/>
                <a:gd name="connsiteX3" fmla="*/ 26820 w 53639"/>
                <a:gd name="connsiteY3" fmla="*/ 0 h 53639"/>
                <a:gd name="connsiteX4" fmla="*/ 53639 w 53639"/>
                <a:gd name="connsiteY4" fmla="*/ 26820 h 53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639" h="53639">
                  <a:moveTo>
                    <a:pt x="53639" y="26820"/>
                  </a:moveTo>
                  <a:cubicBezTo>
                    <a:pt x="53639" y="41625"/>
                    <a:pt x="41625" y="53639"/>
                    <a:pt x="26820" y="53639"/>
                  </a:cubicBezTo>
                  <a:cubicBezTo>
                    <a:pt x="12014" y="53639"/>
                    <a:pt x="0" y="41625"/>
                    <a:pt x="0" y="26820"/>
                  </a:cubicBezTo>
                  <a:cubicBezTo>
                    <a:pt x="0" y="12015"/>
                    <a:pt x="12014" y="0"/>
                    <a:pt x="26820" y="0"/>
                  </a:cubicBezTo>
                  <a:cubicBezTo>
                    <a:pt x="41625" y="0"/>
                    <a:pt x="53639" y="11937"/>
                    <a:pt x="53639" y="26820"/>
                  </a:cubicBez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" name="任意多边形: 形状 99">
              <a:extLst>
                <a:ext uri="{FF2B5EF4-FFF2-40B4-BE49-F238E27FC236}">
                  <a16:creationId xmlns:a16="http://schemas.microsoft.com/office/drawing/2014/main" id="{5CBE40A0-D5C4-6C99-6A9E-1D0ACB13D90A}"/>
                </a:ext>
              </a:extLst>
            </p:cNvPr>
            <p:cNvSpPr/>
            <p:nvPr/>
          </p:nvSpPr>
          <p:spPr>
            <a:xfrm>
              <a:off x="4884374" y="5866645"/>
              <a:ext cx="140299" cy="374467"/>
            </a:xfrm>
            <a:custGeom>
              <a:avLst/>
              <a:gdLst>
                <a:gd name="connsiteX0" fmla="*/ 9302 w 140299"/>
                <a:gd name="connsiteY0" fmla="*/ 374467 h 374467"/>
                <a:gd name="connsiteX1" fmla="*/ 0 w 140299"/>
                <a:gd name="connsiteY1" fmla="*/ 374467 h 374467"/>
                <a:gd name="connsiteX2" fmla="*/ 0 w 140299"/>
                <a:gd name="connsiteY2" fmla="*/ 0 h 374467"/>
                <a:gd name="connsiteX3" fmla="*/ 140299 w 140299"/>
                <a:gd name="connsiteY3" fmla="*/ 0 h 374467"/>
                <a:gd name="connsiteX4" fmla="*/ 140299 w 140299"/>
                <a:gd name="connsiteY4" fmla="*/ 9302 h 374467"/>
                <a:gd name="connsiteX5" fmla="*/ 9302 w 140299"/>
                <a:gd name="connsiteY5" fmla="*/ 9302 h 37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299" h="374467">
                  <a:moveTo>
                    <a:pt x="9302" y="374467"/>
                  </a:moveTo>
                  <a:lnTo>
                    <a:pt x="0" y="374467"/>
                  </a:lnTo>
                  <a:lnTo>
                    <a:pt x="0" y="0"/>
                  </a:lnTo>
                  <a:lnTo>
                    <a:pt x="140299" y="0"/>
                  </a:lnTo>
                  <a:lnTo>
                    <a:pt x="140299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:a16="http://schemas.microsoft.com/office/drawing/2014/main" id="{F900C8FE-289D-11A1-9186-69DFB3DFE569}"/>
                </a:ext>
              </a:extLst>
            </p:cNvPr>
            <p:cNvSpPr/>
            <p:nvPr/>
          </p:nvSpPr>
          <p:spPr>
            <a:xfrm>
              <a:off x="4976073" y="5959971"/>
              <a:ext cx="102860" cy="263080"/>
            </a:xfrm>
            <a:custGeom>
              <a:avLst/>
              <a:gdLst>
                <a:gd name="connsiteX0" fmla="*/ 9302 w 102860"/>
                <a:gd name="connsiteY0" fmla="*/ 263080 h 263080"/>
                <a:gd name="connsiteX1" fmla="*/ 0 w 102860"/>
                <a:gd name="connsiteY1" fmla="*/ 263080 h 263080"/>
                <a:gd name="connsiteX2" fmla="*/ 0 w 102860"/>
                <a:gd name="connsiteY2" fmla="*/ 0 h 263080"/>
                <a:gd name="connsiteX3" fmla="*/ 102860 w 102860"/>
                <a:gd name="connsiteY3" fmla="*/ 0 h 263080"/>
                <a:gd name="connsiteX4" fmla="*/ 102860 w 102860"/>
                <a:gd name="connsiteY4" fmla="*/ 9302 h 263080"/>
                <a:gd name="connsiteX5" fmla="*/ 9302 w 102860"/>
                <a:gd name="connsiteY5" fmla="*/ 9302 h 263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2860" h="263080">
                  <a:moveTo>
                    <a:pt x="9302" y="263080"/>
                  </a:moveTo>
                  <a:lnTo>
                    <a:pt x="0" y="263080"/>
                  </a:lnTo>
                  <a:lnTo>
                    <a:pt x="0" y="0"/>
                  </a:lnTo>
                  <a:lnTo>
                    <a:pt x="102860" y="0"/>
                  </a:lnTo>
                  <a:lnTo>
                    <a:pt x="102860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:a16="http://schemas.microsoft.com/office/drawing/2014/main" id="{022CF4FA-BFC7-96E1-2988-3AA014969A3E}"/>
                </a:ext>
              </a:extLst>
            </p:cNvPr>
            <p:cNvSpPr/>
            <p:nvPr/>
          </p:nvSpPr>
          <p:spPr>
            <a:xfrm>
              <a:off x="5114357" y="5872148"/>
              <a:ext cx="190140" cy="694519"/>
            </a:xfrm>
            <a:custGeom>
              <a:avLst/>
              <a:gdLst>
                <a:gd name="connsiteX0" fmla="*/ 190140 w 190140"/>
                <a:gd name="connsiteY0" fmla="*/ 694520 h 694519"/>
                <a:gd name="connsiteX1" fmla="*/ 180839 w 190140"/>
                <a:gd name="connsiteY1" fmla="*/ 694520 h 694519"/>
                <a:gd name="connsiteX2" fmla="*/ 180839 w 190140"/>
                <a:gd name="connsiteY2" fmla="*/ 152546 h 694519"/>
                <a:gd name="connsiteX3" fmla="*/ 33718 w 190140"/>
                <a:gd name="connsiteY3" fmla="*/ 9302 h 694519"/>
                <a:gd name="connsiteX4" fmla="*/ 9301 w 190140"/>
                <a:gd name="connsiteY4" fmla="*/ 9302 h 694519"/>
                <a:gd name="connsiteX5" fmla="*/ 9301 w 190140"/>
                <a:gd name="connsiteY5" fmla="*/ 76971 h 694519"/>
                <a:gd name="connsiteX6" fmla="*/ 0 w 190140"/>
                <a:gd name="connsiteY6" fmla="*/ 76971 h 694519"/>
                <a:gd name="connsiteX7" fmla="*/ 0 w 190140"/>
                <a:gd name="connsiteY7" fmla="*/ 0 h 694519"/>
                <a:gd name="connsiteX8" fmla="*/ 37516 w 190140"/>
                <a:gd name="connsiteY8" fmla="*/ 0 h 694519"/>
                <a:gd name="connsiteX9" fmla="*/ 190140 w 190140"/>
                <a:gd name="connsiteY9" fmla="*/ 148671 h 694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140" h="694519">
                  <a:moveTo>
                    <a:pt x="190140" y="694520"/>
                  </a:moveTo>
                  <a:lnTo>
                    <a:pt x="180839" y="694520"/>
                  </a:lnTo>
                  <a:lnTo>
                    <a:pt x="180839" y="152546"/>
                  </a:lnTo>
                  <a:lnTo>
                    <a:pt x="33718" y="9302"/>
                  </a:lnTo>
                  <a:lnTo>
                    <a:pt x="9301" y="9302"/>
                  </a:lnTo>
                  <a:lnTo>
                    <a:pt x="9301" y="76971"/>
                  </a:lnTo>
                  <a:lnTo>
                    <a:pt x="0" y="76971"/>
                  </a:lnTo>
                  <a:lnTo>
                    <a:pt x="0" y="0"/>
                  </a:lnTo>
                  <a:lnTo>
                    <a:pt x="37516" y="0"/>
                  </a:lnTo>
                  <a:lnTo>
                    <a:pt x="190140" y="14867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:a16="http://schemas.microsoft.com/office/drawing/2014/main" id="{CC194613-0CA4-B015-4C2B-E0CE2AD98305}"/>
                </a:ext>
              </a:extLst>
            </p:cNvPr>
            <p:cNvSpPr/>
            <p:nvPr/>
          </p:nvSpPr>
          <p:spPr>
            <a:xfrm>
              <a:off x="5165980" y="6484504"/>
              <a:ext cx="188900" cy="200992"/>
            </a:xfrm>
            <a:custGeom>
              <a:avLst/>
              <a:gdLst>
                <a:gd name="connsiteX0" fmla="*/ 188900 w 188900"/>
                <a:gd name="connsiteY0" fmla="*/ 200992 h 200992"/>
                <a:gd name="connsiteX1" fmla="*/ 179599 w 188900"/>
                <a:gd name="connsiteY1" fmla="*/ 200992 h 200992"/>
                <a:gd name="connsiteX2" fmla="*/ 179599 w 188900"/>
                <a:gd name="connsiteY2" fmla="*/ 102318 h 200992"/>
                <a:gd name="connsiteX3" fmla="*/ 111077 w 188900"/>
                <a:gd name="connsiteY3" fmla="*/ 102318 h 200992"/>
                <a:gd name="connsiteX4" fmla="*/ 111077 w 188900"/>
                <a:gd name="connsiteY4" fmla="*/ 54492 h 200992"/>
                <a:gd name="connsiteX5" fmla="*/ 85265 w 188900"/>
                <a:gd name="connsiteY5" fmla="*/ 54492 h 200992"/>
                <a:gd name="connsiteX6" fmla="*/ 85265 w 188900"/>
                <a:gd name="connsiteY6" fmla="*/ 24184 h 200992"/>
                <a:gd name="connsiteX7" fmla="*/ 47826 w 188900"/>
                <a:gd name="connsiteY7" fmla="*/ 24184 h 200992"/>
                <a:gd name="connsiteX8" fmla="*/ 47826 w 188900"/>
                <a:gd name="connsiteY8" fmla="*/ 9302 h 200992"/>
                <a:gd name="connsiteX9" fmla="*/ 32556 w 188900"/>
                <a:gd name="connsiteY9" fmla="*/ 9302 h 200992"/>
                <a:gd name="connsiteX10" fmla="*/ 32556 w 188900"/>
                <a:gd name="connsiteY10" fmla="*/ 24184 h 200992"/>
                <a:gd name="connsiteX11" fmla="*/ 9302 w 188900"/>
                <a:gd name="connsiteY11" fmla="*/ 24184 h 200992"/>
                <a:gd name="connsiteX12" fmla="*/ 9302 w 188900"/>
                <a:gd name="connsiteY12" fmla="*/ 200992 h 200992"/>
                <a:gd name="connsiteX13" fmla="*/ 0 w 188900"/>
                <a:gd name="connsiteY13" fmla="*/ 200992 h 200992"/>
                <a:gd name="connsiteX14" fmla="*/ 0 w 188900"/>
                <a:gd name="connsiteY14" fmla="*/ 14883 h 200992"/>
                <a:gd name="connsiteX15" fmla="*/ 23254 w 188900"/>
                <a:gd name="connsiteY15" fmla="*/ 14883 h 200992"/>
                <a:gd name="connsiteX16" fmla="*/ 23254 w 188900"/>
                <a:gd name="connsiteY16" fmla="*/ 0 h 200992"/>
                <a:gd name="connsiteX17" fmla="*/ 57128 w 188900"/>
                <a:gd name="connsiteY17" fmla="*/ 0 h 200992"/>
                <a:gd name="connsiteX18" fmla="*/ 57128 w 188900"/>
                <a:gd name="connsiteY18" fmla="*/ 14883 h 200992"/>
                <a:gd name="connsiteX19" fmla="*/ 94566 w 188900"/>
                <a:gd name="connsiteY19" fmla="*/ 14883 h 200992"/>
                <a:gd name="connsiteX20" fmla="*/ 94566 w 188900"/>
                <a:gd name="connsiteY20" fmla="*/ 45190 h 200992"/>
                <a:gd name="connsiteX21" fmla="*/ 120456 w 188900"/>
                <a:gd name="connsiteY21" fmla="*/ 45190 h 200992"/>
                <a:gd name="connsiteX22" fmla="*/ 120456 w 188900"/>
                <a:gd name="connsiteY22" fmla="*/ 93016 h 200992"/>
                <a:gd name="connsiteX23" fmla="*/ 188900 w 188900"/>
                <a:gd name="connsiteY23" fmla="*/ 93016 h 200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8900" h="200992">
                  <a:moveTo>
                    <a:pt x="188900" y="200992"/>
                  </a:moveTo>
                  <a:lnTo>
                    <a:pt x="179599" y="200992"/>
                  </a:lnTo>
                  <a:lnTo>
                    <a:pt x="179599" y="102318"/>
                  </a:lnTo>
                  <a:lnTo>
                    <a:pt x="111077" y="102318"/>
                  </a:lnTo>
                  <a:lnTo>
                    <a:pt x="111077" y="54492"/>
                  </a:lnTo>
                  <a:lnTo>
                    <a:pt x="85265" y="54492"/>
                  </a:lnTo>
                  <a:lnTo>
                    <a:pt x="85265" y="24184"/>
                  </a:lnTo>
                  <a:lnTo>
                    <a:pt x="47826" y="24184"/>
                  </a:lnTo>
                  <a:lnTo>
                    <a:pt x="47826" y="9302"/>
                  </a:lnTo>
                  <a:lnTo>
                    <a:pt x="32556" y="9302"/>
                  </a:lnTo>
                  <a:lnTo>
                    <a:pt x="32556" y="24184"/>
                  </a:lnTo>
                  <a:lnTo>
                    <a:pt x="9302" y="24184"/>
                  </a:lnTo>
                  <a:lnTo>
                    <a:pt x="9302" y="200992"/>
                  </a:lnTo>
                  <a:lnTo>
                    <a:pt x="0" y="200992"/>
                  </a:lnTo>
                  <a:lnTo>
                    <a:pt x="0" y="14883"/>
                  </a:lnTo>
                  <a:lnTo>
                    <a:pt x="23254" y="14883"/>
                  </a:lnTo>
                  <a:lnTo>
                    <a:pt x="23254" y="0"/>
                  </a:lnTo>
                  <a:lnTo>
                    <a:pt x="57128" y="0"/>
                  </a:lnTo>
                  <a:lnTo>
                    <a:pt x="57128" y="14883"/>
                  </a:lnTo>
                  <a:lnTo>
                    <a:pt x="94566" y="14883"/>
                  </a:lnTo>
                  <a:lnTo>
                    <a:pt x="94566" y="45190"/>
                  </a:lnTo>
                  <a:lnTo>
                    <a:pt x="120456" y="45190"/>
                  </a:lnTo>
                  <a:lnTo>
                    <a:pt x="120456" y="93016"/>
                  </a:lnTo>
                  <a:lnTo>
                    <a:pt x="188900" y="9301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:a16="http://schemas.microsoft.com/office/drawing/2014/main" id="{E8975E5C-B1FD-ED16-44FF-9410BAD06FA6}"/>
                </a:ext>
              </a:extLst>
            </p:cNvPr>
            <p:cNvSpPr/>
            <p:nvPr/>
          </p:nvSpPr>
          <p:spPr>
            <a:xfrm>
              <a:off x="5345579" y="6067094"/>
              <a:ext cx="278040" cy="618401"/>
            </a:xfrm>
            <a:custGeom>
              <a:avLst/>
              <a:gdLst>
                <a:gd name="connsiteX0" fmla="*/ 278041 w 278040"/>
                <a:gd name="connsiteY0" fmla="*/ 618402 h 618401"/>
                <a:gd name="connsiteX1" fmla="*/ 268662 w 278040"/>
                <a:gd name="connsiteY1" fmla="*/ 618402 h 618401"/>
                <a:gd name="connsiteX2" fmla="*/ 268662 w 278040"/>
                <a:gd name="connsiteY2" fmla="*/ 490040 h 618401"/>
                <a:gd name="connsiteX3" fmla="*/ 254476 w 278040"/>
                <a:gd name="connsiteY3" fmla="*/ 490040 h 618401"/>
                <a:gd name="connsiteX4" fmla="*/ 254476 w 278040"/>
                <a:gd name="connsiteY4" fmla="*/ 229052 h 618401"/>
                <a:gd name="connsiteX5" fmla="*/ 191458 w 278040"/>
                <a:gd name="connsiteY5" fmla="*/ 53484 h 618401"/>
                <a:gd name="connsiteX6" fmla="*/ 191458 w 278040"/>
                <a:gd name="connsiteY6" fmla="*/ 460275 h 618401"/>
                <a:gd name="connsiteX7" fmla="*/ 164018 w 278040"/>
                <a:gd name="connsiteY7" fmla="*/ 460275 h 618401"/>
                <a:gd name="connsiteX8" fmla="*/ 164018 w 278040"/>
                <a:gd name="connsiteY8" fmla="*/ 40152 h 618401"/>
                <a:gd name="connsiteX9" fmla="*/ 9302 w 278040"/>
                <a:gd name="connsiteY9" fmla="*/ 236958 h 618401"/>
                <a:gd name="connsiteX10" fmla="*/ 9302 w 278040"/>
                <a:gd name="connsiteY10" fmla="*/ 500892 h 618401"/>
                <a:gd name="connsiteX11" fmla="*/ 0 w 278040"/>
                <a:gd name="connsiteY11" fmla="*/ 500892 h 618401"/>
                <a:gd name="connsiteX12" fmla="*/ 0 w 278040"/>
                <a:gd name="connsiteY12" fmla="*/ 233780 h 618401"/>
                <a:gd name="connsiteX13" fmla="*/ 173397 w 278040"/>
                <a:gd name="connsiteY13" fmla="*/ 13332 h 618401"/>
                <a:gd name="connsiteX14" fmla="*/ 173397 w 278040"/>
                <a:gd name="connsiteY14" fmla="*/ 450973 h 618401"/>
                <a:gd name="connsiteX15" fmla="*/ 182157 w 278040"/>
                <a:gd name="connsiteY15" fmla="*/ 450973 h 618401"/>
                <a:gd name="connsiteX16" fmla="*/ 182157 w 278040"/>
                <a:gd name="connsiteY16" fmla="*/ 0 h 618401"/>
                <a:gd name="connsiteX17" fmla="*/ 263778 w 278040"/>
                <a:gd name="connsiteY17" fmla="*/ 228277 h 618401"/>
                <a:gd name="connsiteX18" fmla="*/ 263778 w 278040"/>
                <a:gd name="connsiteY18" fmla="*/ 480738 h 618401"/>
                <a:gd name="connsiteX19" fmla="*/ 278041 w 278040"/>
                <a:gd name="connsiteY19" fmla="*/ 480738 h 61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8040" h="618401">
                  <a:moveTo>
                    <a:pt x="278041" y="618402"/>
                  </a:moveTo>
                  <a:lnTo>
                    <a:pt x="268662" y="618402"/>
                  </a:lnTo>
                  <a:lnTo>
                    <a:pt x="268662" y="490040"/>
                  </a:lnTo>
                  <a:lnTo>
                    <a:pt x="254476" y="490040"/>
                  </a:lnTo>
                  <a:lnTo>
                    <a:pt x="254476" y="229052"/>
                  </a:lnTo>
                  <a:lnTo>
                    <a:pt x="191458" y="53484"/>
                  </a:lnTo>
                  <a:lnTo>
                    <a:pt x="191458" y="460275"/>
                  </a:lnTo>
                  <a:lnTo>
                    <a:pt x="164018" y="460275"/>
                  </a:lnTo>
                  <a:lnTo>
                    <a:pt x="164018" y="40152"/>
                  </a:lnTo>
                  <a:lnTo>
                    <a:pt x="9302" y="236958"/>
                  </a:lnTo>
                  <a:lnTo>
                    <a:pt x="9302" y="500892"/>
                  </a:lnTo>
                  <a:lnTo>
                    <a:pt x="0" y="500892"/>
                  </a:lnTo>
                  <a:lnTo>
                    <a:pt x="0" y="233780"/>
                  </a:lnTo>
                  <a:lnTo>
                    <a:pt x="173397" y="13332"/>
                  </a:lnTo>
                  <a:lnTo>
                    <a:pt x="173397" y="450973"/>
                  </a:lnTo>
                  <a:lnTo>
                    <a:pt x="182157" y="450973"/>
                  </a:lnTo>
                  <a:lnTo>
                    <a:pt x="182157" y="0"/>
                  </a:lnTo>
                  <a:lnTo>
                    <a:pt x="263778" y="228277"/>
                  </a:lnTo>
                  <a:lnTo>
                    <a:pt x="263778" y="480738"/>
                  </a:lnTo>
                  <a:lnTo>
                    <a:pt x="278041" y="48073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:a16="http://schemas.microsoft.com/office/drawing/2014/main" id="{EA5F28A4-09E2-787B-6589-E410B976C84A}"/>
                </a:ext>
              </a:extLst>
            </p:cNvPr>
            <p:cNvSpPr/>
            <p:nvPr/>
          </p:nvSpPr>
          <p:spPr>
            <a:xfrm>
              <a:off x="5363640" y="6550390"/>
              <a:ext cx="242384" cy="139756"/>
            </a:xfrm>
            <a:custGeom>
              <a:avLst/>
              <a:gdLst>
                <a:gd name="connsiteX0" fmla="*/ 204403 w 242384"/>
                <a:gd name="connsiteY0" fmla="*/ 139757 h 139756"/>
                <a:gd name="connsiteX1" fmla="*/ 164096 w 242384"/>
                <a:gd name="connsiteY1" fmla="*/ 139757 h 139756"/>
                <a:gd name="connsiteX2" fmla="*/ 164096 w 242384"/>
                <a:gd name="connsiteY2" fmla="*/ 9302 h 139756"/>
                <a:gd name="connsiteX3" fmla="*/ 9302 w 242384"/>
                <a:gd name="connsiteY3" fmla="*/ 9302 h 139756"/>
                <a:gd name="connsiteX4" fmla="*/ 9302 w 242384"/>
                <a:gd name="connsiteY4" fmla="*/ 135106 h 139756"/>
                <a:gd name="connsiteX5" fmla="*/ 0 w 242384"/>
                <a:gd name="connsiteY5" fmla="*/ 135106 h 139756"/>
                <a:gd name="connsiteX6" fmla="*/ 0 w 242384"/>
                <a:gd name="connsiteY6" fmla="*/ 0 h 139756"/>
                <a:gd name="connsiteX7" fmla="*/ 173398 w 242384"/>
                <a:gd name="connsiteY7" fmla="*/ 0 h 139756"/>
                <a:gd name="connsiteX8" fmla="*/ 173398 w 242384"/>
                <a:gd name="connsiteY8" fmla="*/ 130455 h 139756"/>
                <a:gd name="connsiteX9" fmla="*/ 195101 w 242384"/>
                <a:gd name="connsiteY9" fmla="*/ 130455 h 139756"/>
                <a:gd name="connsiteX10" fmla="*/ 195101 w 242384"/>
                <a:gd name="connsiteY10" fmla="*/ 94334 h 139756"/>
                <a:gd name="connsiteX11" fmla="*/ 242385 w 242384"/>
                <a:gd name="connsiteY11" fmla="*/ 94334 h 139756"/>
                <a:gd name="connsiteX12" fmla="*/ 242385 w 242384"/>
                <a:gd name="connsiteY12" fmla="*/ 103636 h 139756"/>
                <a:gd name="connsiteX13" fmla="*/ 204403 w 242384"/>
                <a:gd name="connsiteY13" fmla="*/ 103636 h 139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384" h="139756">
                  <a:moveTo>
                    <a:pt x="204403" y="139757"/>
                  </a:moveTo>
                  <a:lnTo>
                    <a:pt x="164096" y="139757"/>
                  </a:lnTo>
                  <a:lnTo>
                    <a:pt x="164096" y="9302"/>
                  </a:lnTo>
                  <a:lnTo>
                    <a:pt x="9302" y="9302"/>
                  </a:lnTo>
                  <a:lnTo>
                    <a:pt x="9302" y="135106"/>
                  </a:lnTo>
                  <a:lnTo>
                    <a:pt x="0" y="135106"/>
                  </a:lnTo>
                  <a:lnTo>
                    <a:pt x="0" y="0"/>
                  </a:lnTo>
                  <a:lnTo>
                    <a:pt x="173398" y="0"/>
                  </a:lnTo>
                  <a:lnTo>
                    <a:pt x="173398" y="130455"/>
                  </a:lnTo>
                  <a:lnTo>
                    <a:pt x="195101" y="130455"/>
                  </a:lnTo>
                  <a:lnTo>
                    <a:pt x="195101" y="94334"/>
                  </a:lnTo>
                  <a:lnTo>
                    <a:pt x="242385" y="94334"/>
                  </a:lnTo>
                  <a:lnTo>
                    <a:pt x="242385" y="103636"/>
                  </a:lnTo>
                  <a:lnTo>
                    <a:pt x="204403" y="10363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" name="任意多边形: 形状 105">
              <a:extLst>
                <a:ext uri="{FF2B5EF4-FFF2-40B4-BE49-F238E27FC236}">
                  <a16:creationId xmlns:a16="http://schemas.microsoft.com/office/drawing/2014/main" id="{7DED8AED-AD0C-8C3C-AF6C-9ED67D9E8460}"/>
                </a:ext>
              </a:extLst>
            </p:cNvPr>
            <p:cNvSpPr/>
            <p:nvPr/>
          </p:nvSpPr>
          <p:spPr>
            <a:xfrm>
              <a:off x="5308915" y="6220958"/>
              <a:ext cx="61468" cy="39531"/>
            </a:xfrm>
            <a:custGeom>
              <a:avLst/>
              <a:gdLst>
                <a:gd name="connsiteX0" fmla="*/ 61468 w 61468"/>
                <a:gd name="connsiteY0" fmla="*/ 39532 h 39531"/>
                <a:gd name="connsiteX1" fmla="*/ 52167 w 61468"/>
                <a:gd name="connsiteY1" fmla="*/ 39532 h 39531"/>
                <a:gd name="connsiteX2" fmla="*/ 52167 w 61468"/>
                <a:gd name="connsiteY2" fmla="*/ 32556 h 39531"/>
                <a:gd name="connsiteX3" fmla="*/ 36664 w 61468"/>
                <a:gd name="connsiteY3" fmla="*/ 32556 h 39531"/>
                <a:gd name="connsiteX4" fmla="*/ 36664 w 61468"/>
                <a:gd name="connsiteY4" fmla="*/ 9302 h 39531"/>
                <a:gd name="connsiteX5" fmla="*/ 0 w 61468"/>
                <a:gd name="connsiteY5" fmla="*/ 9302 h 39531"/>
                <a:gd name="connsiteX6" fmla="*/ 0 w 61468"/>
                <a:gd name="connsiteY6" fmla="*/ 0 h 39531"/>
                <a:gd name="connsiteX7" fmla="*/ 45966 w 61468"/>
                <a:gd name="connsiteY7" fmla="*/ 0 h 39531"/>
                <a:gd name="connsiteX8" fmla="*/ 45966 w 61468"/>
                <a:gd name="connsiteY8" fmla="*/ 23254 h 39531"/>
                <a:gd name="connsiteX9" fmla="*/ 61468 w 61468"/>
                <a:gd name="connsiteY9" fmla="*/ 23254 h 3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468" h="39531">
                  <a:moveTo>
                    <a:pt x="61468" y="39532"/>
                  </a:moveTo>
                  <a:lnTo>
                    <a:pt x="52167" y="39532"/>
                  </a:lnTo>
                  <a:lnTo>
                    <a:pt x="52167" y="32556"/>
                  </a:lnTo>
                  <a:lnTo>
                    <a:pt x="36664" y="32556"/>
                  </a:lnTo>
                  <a:lnTo>
                    <a:pt x="36664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45966" y="0"/>
                  </a:lnTo>
                  <a:lnTo>
                    <a:pt x="45966" y="23254"/>
                  </a:lnTo>
                  <a:lnTo>
                    <a:pt x="61468" y="2325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" name="任意多边形: 形状 106">
              <a:extLst>
                <a:ext uri="{FF2B5EF4-FFF2-40B4-BE49-F238E27FC236}">
                  <a16:creationId xmlns:a16="http://schemas.microsoft.com/office/drawing/2014/main" id="{AFD81663-65E2-A5F1-7984-2D97887634D7}"/>
                </a:ext>
              </a:extLst>
            </p:cNvPr>
            <p:cNvSpPr/>
            <p:nvPr/>
          </p:nvSpPr>
          <p:spPr>
            <a:xfrm>
              <a:off x="5367515" y="6138252"/>
              <a:ext cx="42942" cy="93171"/>
            </a:xfrm>
            <a:custGeom>
              <a:avLst/>
              <a:gdLst>
                <a:gd name="connsiteX0" fmla="*/ 9302 w 42942"/>
                <a:gd name="connsiteY0" fmla="*/ 93171 h 93171"/>
                <a:gd name="connsiteX1" fmla="*/ 0 w 42942"/>
                <a:gd name="connsiteY1" fmla="*/ 93171 h 93171"/>
                <a:gd name="connsiteX2" fmla="*/ 0 w 42942"/>
                <a:gd name="connsiteY2" fmla="*/ 0 h 93171"/>
                <a:gd name="connsiteX3" fmla="*/ 42942 w 42942"/>
                <a:gd name="connsiteY3" fmla="*/ 0 h 93171"/>
                <a:gd name="connsiteX4" fmla="*/ 42942 w 42942"/>
                <a:gd name="connsiteY4" fmla="*/ 78289 h 93171"/>
                <a:gd name="connsiteX5" fmla="*/ 33563 w 42942"/>
                <a:gd name="connsiteY5" fmla="*/ 78289 h 93171"/>
                <a:gd name="connsiteX6" fmla="*/ 33563 w 42942"/>
                <a:gd name="connsiteY6" fmla="*/ 9302 h 93171"/>
                <a:gd name="connsiteX7" fmla="*/ 9302 w 42942"/>
                <a:gd name="connsiteY7" fmla="*/ 9302 h 93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942" h="93171">
                  <a:moveTo>
                    <a:pt x="9302" y="93171"/>
                  </a:moveTo>
                  <a:lnTo>
                    <a:pt x="0" y="93171"/>
                  </a:lnTo>
                  <a:lnTo>
                    <a:pt x="0" y="0"/>
                  </a:lnTo>
                  <a:lnTo>
                    <a:pt x="42942" y="0"/>
                  </a:lnTo>
                  <a:lnTo>
                    <a:pt x="42942" y="78289"/>
                  </a:lnTo>
                  <a:lnTo>
                    <a:pt x="33563" y="78289"/>
                  </a:lnTo>
                  <a:lnTo>
                    <a:pt x="33563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" name="任意多边形: 形状 107">
              <a:extLst>
                <a:ext uri="{FF2B5EF4-FFF2-40B4-BE49-F238E27FC236}">
                  <a16:creationId xmlns:a16="http://schemas.microsoft.com/office/drawing/2014/main" id="{F2D6BC87-A91B-020D-FACE-BBD04AE8AF13}"/>
                </a:ext>
              </a:extLst>
            </p:cNvPr>
            <p:cNvSpPr/>
            <p:nvPr/>
          </p:nvSpPr>
          <p:spPr>
            <a:xfrm>
              <a:off x="5313256" y="6173133"/>
              <a:ext cx="28680" cy="35656"/>
            </a:xfrm>
            <a:custGeom>
              <a:avLst/>
              <a:gdLst>
                <a:gd name="connsiteX0" fmla="*/ 28680 w 28680"/>
                <a:gd name="connsiteY0" fmla="*/ 35656 h 35656"/>
                <a:gd name="connsiteX1" fmla="*/ 19378 w 28680"/>
                <a:gd name="connsiteY1" fmla="*/ 35656 h 35656"/>
                <a:gd name="connsiteX2" fmla="*/ 19378 w 28680"/>
                <a:gd name="connsiteY2" fmla="*/ 9302 h 35656"/>
                <a:gd name="connsiteX3" fmla="*/ 9302 w 28680"/>
                <a:gd name="connsiteY3" fmla="*/ 9302 h 35656"/>
                <a:gd name="connsiteX4" fmla="*/ 9302 w 28680"/>
                <a:gd name="connsiteY4" fmla="*/ 35656 h 35656"/>
                <a:gd name="connsiteX5" fmla="*/ 0 w 28680"/>
                <a:gd name="connsiteY5" fmla="*/ 35656 h 35656"/>
                <a:gd name="connsiteX6" fmla="*/ 0 w 28680"/>
                <a:gd name="connsiteY6" fmla="*/ 0 h 35656"/>
                <a:gd name="connsiteX7" fmla="*/ 28680 w 28680"/>
                <a:gd name="connsiteY7" fmla="*/ 0 h 3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80" h="35656">
                  <a:moveTo>
                    <a:pt x="28680" y="35656"/>
                  </a:moveTo>
                  <a:lnTo>
                    <a:pt x="19378" y="35656"/>
                  </a:lnTo>
                  <a:lnTo>
                    <a:pt x="19378" y="9302"/>
                  </a:lnTo>
                  <a:lnTo>
                    <a:pt x="9302" y="9302"/>
                  </a:lnTo>
                  <a:lnTo>
                    <a:pt x="9302" y="35656"/>
                  </a:lnTo>
                  <a:lnTo>
                    <a:pt x="0" y="35656"/>
                  </a:lnTo>
                  <a:lnTo>
                    <a:pt x="0" y="0"/>
                  </a:lnTo>
                  <a:lnTo>
                    <a:pt x="28680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" name="任意多边形: 形状 108">
              <a:extLst>
                <a:ext uri="{FF2B5EF4-FFF2-40B4-BE49-F238E27FC236}">
                  <a16:creationId xmlns:a16="http://schemas.microsoft.com/office/drawing/2014/main" id="{907977CA-ADB4-7EEC-4F1A-36BD2D6E26CA}"/>
                </a:ext>
              </a:extLst>
            </p:cNvPr>
            <p:cNvSpPr/>
            <p:nvPr/>
          </p:nvSpPr>
          <p:spPr>
            <a:xfrm>
              <a:off x="5401079" y="5744251"/>
              <a:ext cx="150143" cy="381908"/>
            </a:xfrm>
            <a:custGeom>
              <a:avLst/>
              <a:gdLst>
                <a:gd name="connsiteX0" fmla="*/ 9379 w 150143"/>
                <a:gd name="connsiteY0" fmla="*/ 381909 h 381908"/>
                <a:gd name="connsiteX1" fmla="*/ 0 w 150143"/>
                <a:gd name="connsiteY1" fmla="*/ 381909 h 381908"/>
                <a:gd name="connsiteX2" fmla="*/ 0 w 150143"/>
                <a:gd name="connsiteY2" fmla="*/ 0 h 381908"/>
                <a:gd name="connsiteX3" fmla="*/ 150143 w 150143"/>
                <a:gd name="connsiteY3" fmla="*/ 0 h 381908"/>
                <a:gd name="connsiteX4" fmla="*/ 150143 w 150143"/>
                <a:gd name="connsiteY4" fmla="*/ 349585 h 381908"/>
                <a:gd name="connsiteX5" fmla="*/ 140842 w 150143"/>
                <a:gd name="connsiteY5" fmla="*/ 349585 h 381908"/>
                <a:gd name="connsiteX6" fmla="*/ 140842 w 150143"/>
                <a:gd name="connsiteY6" fmla="*/ 9302 h 381908"/>
                <a:gd name="connsiteX7" fmla="*/ 9379 w 150143"/>
                <a:gd name="connsiteY7" fmla="*/ 9302 h 38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143" h="381908">
                  <a:moveTo>
                    <a:pt x="9379" y="381909"/>
                  </a:moveTo>
                  <a:lnTo>
                    <a:pt x="0" y="381909"/>
                  </a:lnTo>
                  <a:lnTo>
                    <a:pt x="0" y="0"/>
                  </a:lnTo>
                  <a:lnTo>
                    <a:pt x="150143" y="0"/>
                  </a:lnTo>
                  <a:lnTo>
                    <a:pt x="150143" y="349585"/>
                  </a:lnTo>
                  <a:lnTo>
                    <a:pt x="140842" y="349585"/>
                  </a:lnTo>
                  <a:lnTo>
                    <a:pt x="140842" y="9302"/>
                  </a:lnTo>
                  <a:lnTo>
                    <a:pt x="9379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" name="任意多边形: 形状 109">
              <a:extLst>
                <a:ext uri="{FF2B5EF4-FFF2-40B4-BE49-F238E27FC236}">
                  <a16:creationId xmlns:a16="http://schemas.microsoft.com/office/drawing/2014/main" id="{B796FA91-E37A-BB8D-C32C-1AB524AECFBA}"/>
                </a:ext>
              </a:extLst>
            </p:cNvPr>
            <p:cNvSpPr/>
            <p:nvPr/>
          </p:nvSpPr>
          <p:spPr>
            <a:xfrm>
              <a:off x="5422550" y="5776497"/>
              <a:ext cx="110611" cy="27439"/>
            </a:xfrm>
            <a:custGeom>
              <a:avLst/>
              <a:gdLst>
                <a:gd name="connsiteX0" fmla="*/ 110612 w 110611"/>
                <a:gd name="connsiteY0" fmla="*/ 27440 h 27439"/>
                <a:gd name="connsiteX1" fmla="*/ 0 w 110611"/>
                <a:gd name="connsiteY1" fmla="*/ 27440 h 27439"/>
                <a:gd name="connsiteX2" fmla="*/ 0 w 110611"/>
                <a:gd name="connsiteY2" fmla="*/ 18138 h 27439"/>
                <a:gd name="connsiteX3" fmla="*/ 101310 w 110611"/>
                <a:gd name="connsiteY3" fmla="*/ 18138 h 27439"/>
                <a:gd name="connsiteX4" fmla="*/ 101310 w 110611"/>
                <a:gd name="connsiteY4" fmla="*/ 9379 h 27439"/>
                <a:gd name="connsiteX5" fmla="*/ 1318 w 110611"/>
                <a:gd name="connsiteY5" fmla="*/ 9379 h 27439"/>
                <a:gd name="connsiteX6" fmla="*/ 1318 w 110611"/>
                <a:gd name="connsiteY6" fmla="*/ 0 h 27439"/>
                <a:gd name="connsiteX7" fmla="*/ 110612 w 110611"/>
                <a:gd name="connsiteY7" fmla="*/ 0 h 2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611" h="27439">
                  <a:moveTo>
                    <a:pt x="110612" y="27440"/>
                  </a:moveTo>
                  <a:lnTo>
                    <a:pt x="0" y="27440"/>
                  </a:lnTo>
                  <a:lnTo>
                    <a:pt x="0" y="18138"/>
                  </a:lnTo>
                  <a:lnTo>
                    <a:pt x="101310" y="18138"/>
                  </a:lnTo>
                  <a:lnTo>
                    <a:pt x="101310" y="9379"/>
                  </a:lnTo>
                  <a:lnTo>
                    <a:pt x="1318" y="9379"/>
                  </a:lnTo>
                  <a:lnTo>
                    <a:pt x="1318" y="0"/>
                  </a:lnTo>
                  <a:lnTo>
                    <a:pt x="110612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" name="任意多边形: 形状 110">
              <a:extLst>
                <a:ext uri="{FF2B5EF4-FFF2-40B4-BE49-F238E27FC236}">
                  <a16:creationId xmlns:a16="http://schemas.microsoft.com/office/drawing/2014/main" id="{6CB61061-B829-4943-6042-8E07453E7B9E}"/>
                </a:ext>
              </a:extLst>
            </p:cNvPr>
            <p:cNvSpPr/>
            <p:nvPr/>
          </p:nvSpPr>
          <p:spPr>
            <a:xfrm>
              <a:off x="5050641" y="5781690"/>
              <a:ext cx="141461" cy="107976"/>
            </a:xfrm>
            <a:custGeom>
              <a:avLst/>
              <a:gdLst>
                <a:gd name="connsiteX0" fmla="*/ 141462 w 141461"/>
                <a:gd name="connsiteY0" fmla="*/ 107976 h 107976"/>
                <a:gd name="connsiteX1" fmla="*/ 132160 w 141461"/>
                <a:gd name="connsiteY1" fmla="*/ 107976 h 107976"/>
                <a:gd name="connsiteX2" fmla="*/ 132160 w 141461"/>
                <a:gd name="connsiteY2" fmla="*/ 9302 h 107976"/>
                <a:gd name="connsiteX3" fmla="*/ 109681 w 141461"/>
                <a:gd name="connsiteY3" fmla="*/ 9302 h 107976"/>
                <a:gd name="connsiteX4" fmla="*/ 4883 w 141461"/>
                <a:gd name="connsiteY4" fmla="*/ 74490 h 107976"/>
                <a:gd name="connsiteX5" fmla="*/ 0 w 141461"/>
                <a:gd name="connsiteY5" fmla="*/ 66584 h 107976"/>
                <a:gd name="connsiteX6" fmla="*/ 107046 w 141461"/>
                <a:gd name="connsiteY6" fmla="*/ 0 h 107976"/>
                <a:gd name="connsiteX7" fmla="*/ 141462 w 141461"/>
                <a:gd name="connsiteY7" fmla="*/ 0 h 107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461" h="107976">
                  <a:moveTo>
                    <a:pt x="141462" y="107976"/>
                  </a:moveTo>
                  <a:lnTo>
                    <a:pt x="132160" y="107976"/>
                  </a:lnTo>
                  <a:lnTo>
                    <a:pt x="132160" y="9302"/>
                  </a:lnTo>
                  <a:lnTo>
                    <a:pt x="109681" y="9302"/>
                  </a:lnTo>
                  <a:lnTo>
                    <a:pt x="4883" y="74490"/>
                  </a:lnTo>
                  <a:lnTo>
                    <a:pt x="0" y="66584"/>
                  </a:lnTo>
                  <a:lnTo>
                    <a:pt x="107046" y="0"/>
                  </a:lnTo>
                  <a:lnTo>
                    <a:pt x="141462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" name="任意多边形: 形状 111">
              <a:extLst>
                <a:ext uri="{FF2B5EF4-FFF2-40B4-BE49-F238E27FC236}">
                  <a16:creationId xmlns:a16="http://schemas.microsoft.com/office/drawing/2014/main" id="{D9C4FFF4-FC56-A005-C9DA-FB2621191C19}"/>
                </a:ext>
              </a:extLst>
            </p:cNvPr>
            <p:cNvSpPr/>
            <p:nvPr/>
          </p:nvSpPr>
          <p:spPr>
            <a:xfrm>
              <a:off x="5627185" y="6200960"/>
              <a:ext cx="116192" cy="484536"/>
            </a:xfrm>
            <a:custGeom>
              <a:avLst/>
              <a:gdLst>
                <a:gd name="connsiteX0" fmla="*/ 9302 w 116192"/>
                <a:gd name="connsiteY0" fmla="*/ 484536 h 484536"/>
                <a:gd name="connsiteX1" fmla="*/ 0 w 116192"/>
                <a:gd name="connsiteY1" fmla="*/ 484536 h 484536"/>
                <a:gd name="connsiteX2" fmla="*/ 0 w 116192"/>
                <a:gd name="connsiteY2" fmla="*/ 80691 h 484536"/>
                <a:gd name="connsiteX3" fmla="*/ 31005 w 116192"/>
                <a:gd name="connsiteY3" fmla="*/ 80691 h 484536"/>
                <a:gd name="connsiteX4" fmla="*/ 31005 w 116192"/>
                <a:gd name="connsiteY4" fmla="*/ 44028 h 484536"/>
                <a:gd name="connsiteX5" fmla="*/ 75111 w 116192"/>
                <a:gd name="connsiteY5" fmla="*/ 0 h 484536"/>
                <a:gd name="connsiteX6" fmla="*/ 116193 w 116192"/>
                <a:gd name="connsiteY6" fmla="*/ 49764 h 484536"/>
                <a:gd name="connsiteX7" fmla="*/ 116193 w 116192"/>
                <a:gd name="connsiteY7" fmla="*/ 419270 h 484536"/>
                <a:gd name="connsiteX8" fmla="*/ 106891 w 116192"/>
                <a:gd name="connsiteY8" fmla="*/ 419270 h 484536"/>
                <a:gd name="connsiteX9" fmla="*/ 106891 w 116192"/>
                <a:gd name="connsiteY9" fmla="*/ 53097 h 484536"/>
                <a:gd name="connsiteX10" fmla="*/ 74413 w 116192"/>
                <a:gd name="connsiteY10" fmla="*/ 13797 h 484536"/>
                <a:gd name="connsiteX11" fmla="*/ 40307 w 116192"/>
                <a:gd name="connsiteY11" fmla="*/ 47903 h 484536"/>
                <a:gd name="connsiteX12" fmla="*/ 40307 w 116192"/>
                <a:gd name="connsiteY12" fmla="*/ 89993 h 484536"/>
                <a:gd name="connsiteX13" fmla="*/ 9302 w 116192"/>
                <a:gd name="connsiteY13" fmla="*/ 89993 h 484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192" h="484536">
                  <a:moveTo>
                    <a:pt x="9302" y="484536"/>
                  </a:moveTo>
                  <a:lnTo>
                    <a:pt x="0" y="484536"/>
                  </a:lnTo>
                  <a:lnTo>
                    <a:pt x="0" y="80691"/>
                  </a:lnTo>
                  <a:lnTo>
                    <a:pt x="31005" y="80691"/>
                  </a:lnTo>
                  <a:lnTo>
                    <a:pt x="31005" y="44028"/>
                  </a:lnTo>
                  <a:lnTo>
                    <a:pt x="75111" y="0"/>
                  </a:lnTo>
                  <a:lnTo>
                    <a:pt x="116193" y="49764"/>
                  </a:lnTo>
                  <a:lnTo>
                    <a:pt x="116193" y="419270"/>
                  </a:lnTo>
                  <a:lnTo>
                    <a:pt x="106891" y="419270"/>
                  </a:lnTo>
                  <a:lnTo>
                    <a:pt x="106891" y="53097"/>
                  </a:lnTo>
                  <a:lnTo>
                    <a:pt x="74413" y="13797"/>
                  </a:lnTo>
                  <a:lnTo>
                    <a:pt x="40307" y="47903"/>
                  </a:lnTo>
                  <a:lnTo>
                    <a:pt x="40307" y="89993"/>
                  </a:lnTo>
                  <a:lnTo>
                    <a:pt x="9302" y="8999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" name="任意多边形: 形状 112">
              <a:extLst>
                <a:ext uri="{FF2B5EF4-FFF2-40B4-BE49-F238E27FC236}">
                  <a16:creationId xmlns:a16="http://schemas.microsoft.com/office/drawing/2014/main" id="{E98A1596-D5ED-3EEB-241D-7227D2A935AD}"/>
                </a:ext>
              </a:extLst>
            </p:cNvPr>
            <p:cNvSpPr/>
            <p:nvPr/>
          </p:nvSpPr>
          <p:spPr>
            <a:xfrm>
              <a:off x="5684545" y="6524578"/>
              <a:ext cx="236183" cy="160917"/>
            </a:xfrm>
            <a:custGeom>
              <a:avLst/>
              <a:gdLst>
                <a:gd name="connsiteX0" fmla="*/ 9301 w 236183"/>
                <a:gd name="connsiteY0" fmla="*/ 160918 h 160917"/>
                <a:gd name="connsiteX1" fmla="*/ 0 w 236183"/>
                <a:gd name="connsiteY1" fmla="*/ 160918 h 160917"/>
                <a:gd name="connsiteX2" fmla="*/ 0 w 236183"/>
                <a:gd name="connsiteY2" fmla="*/ 102008 h 160917"/>
                <a:gd name="connsiteX3" fmla="*/ 66584 w 236183"/>
                <a:gd name="connsiteY3" fmla="*/ 102008 h 160917"/>
                <a:gd name="connsiteX4" fmla="*/ 66584 w 236183"/>
                <a:gd name="connsiteY4" fmla="*/ 120146 h 160917"/>
                <a:gd name="connsiteX5" fmla="*/ 105728 w 236183"/>
                <a:gd name="connsiteY5" fmla="*/ 120146 h 160917"/>
                <a:gd name="connsiteX6" fmla="*/ 105728 w 236183"/>
                <a:gd name="connsiteY6" fmla="*/ 144640 h 160917"/>
                <a:gd name="connsiteX7" fmla="*/ 128672 w 236183"/>
                <a:gd name="connsiteY7" fmla="*/ 144640 h 160917"/>
                <a:gd name="connsiteX8" fmla="*/ 128672 w 236183"/>
                <a:gd name="connsiteY8" fmla="*/ 0 h 160917"/>
                <a:gd name="connsiteX9" fmla="*/ 236183 w 236183"/>
                <a:gd name="connsiteY9" fmla="*/ 0 h 160917"/>
                <a:gd name="connsiteX10" fmla="*/ 236183 w 236183"/>
                <a:gd name="connsiteY10" fmla="*/ 82784 h 160917"/>
                <a:gd name="connsiteX11" fmla="*/ 226882 w 236183"/>
                <a:gd name="connsiteY11" fmla="*/ 82784 h 160917"/>
                <a:gd name="connsiteX12" fmla="*/ 226882 w 236183"/>
                <a:gd name="connsiteY12" fmla="*/ 9302 h 160917"/>
                <a:gd name="connsiteX13" fmla="*/ 137974 w 236183"/>
                <a:gd name="connsiteY13" fmla="*/ 9302 h 160917"/>
                <a:gd name="connsiteX14" fmla="*/ 137974 w 236183"/>
                <a:gd name="connsiteY14" fmla="*/ 153942 h 160917"/>
                <a:gd name="connsiteX15" fmla="*/ 96349 w 236183"/>
                <a:gd name="connsiteY15" fmla="*/ 153942 h 160917"/>
                <a:gd name="connsiteX16" fmla="*/ 96349 w 236183"/>
                <a:gd name="connsiteY16" fmla="*/ 129447 h 160917"/>
                <a:gd name="connsiteX17" fmla="*/ 57282 w 236183"/>
                <a:gd name="connsiteY17" fmla="*/ 129447 h 160917"/>
                <a:gd name="connsiteX18" fmla="*/ 57282 w 236183"/>
                <a:gd name="connsiteY18" fmla="*/ 111309 h 160917"/>
                <a:gd name="connsiteX19" fmla="*/ 9301 w 236183"/>
                <a:gd name="connsiteY19" fmla="*/ 111309 h 16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6183" h="160917">
                  <a:moveTo>
                    <a:pt x="9301" y="160918"/>
                  </a:moveTo>
                  <a:lnTo>
                    <a:pt x="0" y="160918"/>
                  </a:lnTo>
                  <a:lnTo>
                    <a:pt x="0" y="102008"/>
                  </a:lnTo>
                  <a:lnTo>
                    <a:pt x="66584" y="102008"/>
                  </a:lnTo>
                  <a:lnTo>
                    <a:pt x="66584" y="120146"/>
                  </a:lnTo>
                  <a:lnTo>
                    <a:pt x="105728" y="120146"/>
                  </a:lnTo>
                  <a:lnTo>
                    <a:pt x="105728" y="144640"/>
                  </a:lnTo>
                  <a:lnTo>
                    <a:pt x="128672" y="144640"/>
                  </a:lnTo>
                  <a:lnTo>
                    <a:pt x="128672" y="0"/>
                  </a:lnTo>
                  <a:lnTo>
                    <a:pt x="236183" y="0"/>
                  </a:lnTo>
                  <a:lnTo>
                    <a:pt x="236183" y="82784"/>
                  </a:lnTo>
                  <a:lnTo>
                    <a:pt x="226882" y="82784"/>
                  </a:lnTo>
                  <a:lnTo>
                    <a:pt x="226882" y="9302"/>
                  </a:lnTo>
                  <a:lnTo>
                    <a:pt x="137974" y="9302"/>
                  </a:lnTo>
                  <a:lnTo>
                    <a:pt x="137974" y="153942"/>
                  </a:lnTo>
                  <a:lnTo>
                    <a:pt x="96349" y="153942"/>
                  </a:lnTo>
                  <a:lnTo>
                    <a:pt x="96349" y="129447"/>
                  </a:lnTo>
                  <a:lnTo>
                    <a:pt x="57282" y="129447"/>
                  </a:lnTo>
                  <a:lnTo>
                    <a:pt x="57282" y="111309"/>
                  </a:lnTo>
                  <a:lnTo>
                    <a:pt x="9301" y="11130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" name="任意多边形: 形状 113">
              <a:extLst>
                <a:ext uri="{FF2B5EF4-FFF2-40B4-BE49-F238E27FC236}">
                  <a16:creationId xmlns:a16="http://schemas.microsoft.com/office/drawing/2014/main" id="{7C0AD0FD-3D2E-650F-18F9-1A49A9701044}"/>
                </a:ext>
              </a:extLst>
            </p:cNvPr>
            <p:cNvSpPr/>
            <p:nvPr/>
          </p:nvSpPr>
          <p:spPr>
            <a:xfrm>
              <a:off x="5753765" y="6031051"/>
              <a:ext cx="112704" cy="589876"/>
            </a:xfrm>
            <a:custGeom>
              <a:avLst/>
              <a:gdLst>
                <a:gd name="connsiteX0" fmla="*/ 9379 w 112704"/>
                <a:gd name="connsiteY0" fmla="*/ 589877 h 589876"/>
                <a:gd name="connsiteX1" fmla="*/ 0 w 112704"/>
                <a:gd name="connsiteY1" fmla="*/ 589877 h 589876"/>
                <a:gd name="connsiteX2" fmla="*/ 0 w 112704"/>
                <a:gd name="connsiteY2" fmla="*/ 142082 h 589876"/>
                <a:gd name="connsiteX3" fmla="*/ 11627 w 112704"/>
                <a:gd name="connsiteY3" fmla="*/ 142082 h 589876"/>
                <a:gd name="connsiteX4" fmla="*/ 11627 w 112704"/>
                <a:gd name="connsiteY4" fmla="*/ 0 h 589876"/>
                <a:gd name="connsiteX5" fmla="*/ 101078 w 112704"/>
                <a:gd name="connsiteY5" fmla="*/ 0 h 589876"/>
                <a:gd name="connsiteX6" fmla="*/ 101078 w 112704"/>
                <a:gd name="connsiteY6" fmla="*/ 122704 h 589876"/>
                <a:gd name="connsiteX7" fmla="*/ 112705 w 112704"/>
                <a:gd name="connsiteY7" fmla="*/ 122704 h 589876"/>
                <a:gd name="connsiteX8" fmla="*/ 112705 w 112704"/>
                <a:gd name="connsiteY8" fmla="*/ 482676 h 589876"/>
                <a:gd name="connsiteX9" fmla="*/ 103403 w 112704"/>
                <a:gd name="connsiteY9" fmla="*/ 482676 h 589876"/>
                <a:gd name="connsiteX10" fmla="*/ 103403 w 112704"/>
                <a:gd name="connsiteY10" fmla="*/ 132006 h 589876"/>
                <a:gd name="connsiteX11" fmla="*/ 91776 w 112704"/>
                <a:gd name="connsiteY11" fmla="*/ 132006 h 589876"/>
                <a:gd name="connsiteX12" fmla="*/ 91776 w 112704"/>
                <a:gd name="connsiteY12" fmla="*/ 9302 h 589876"/>
                <a:gd name="connsiteX13" fmla="*/ 21006 w 112704"/>
                <a:gd name="connsiteY13" fmla="*/ 9302 h 589876"/>
                <a:gd name="connsiteX14" fmla="*/ 21006 w 112704"/>
                <a:gd name="connsiteY14" fmla="*/ 151384 h 589876"/>
                <a:gd name="connsiteX15" fmla="*/ 9379 w 112704"/>
                <a:gd name="connsiteY15" fmla="*/ 151384 h 589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704" h="589876">
                  <a:moveTo>
                    <a:pt x="9379" y="589877"/>
                  </a:moveTo>
                  <a:lnTo>
                    <a:pt x="0" y="589877"/>
                  </a:lnTo>
                  <a:lnTo>
                    <a:pt x="0" y="142082"/>
                  </a:lnTo>
                  <a:lnTo>
                    <a:pt x="11627" y="142082"/>
                  </a:lnTo>
                  <a:lnTo>
                    <a:pt x="11627" y="0"/>
                  </a:lnTo>
                  <a:lnTo>
                    <a:pt x="101078" y="0"/>
                  </a:lnTo>
                  <a:lnTo>
                    <a:pt x="101078" y="122704"/>
                  </a:lnTo>
                  <a:lnTo>
                    <a:pt x="112705" y="122704"/>
                  </a:lnTo>
                  <a:lnTo>
                    <a:pt x="112705" y="482676"/>
                  </a:lnTo>
                  <a:lnTo>
                    <a:pt x="103403" y="482676"/>
                  </a:lnTo>
                  <a:lnTo>
                    <a:pt x="103403" y="132006"/>
                  </a:lnTo>
                  <a:lnTo>
                    <a:pt x="91776" y="132006"/>
                  </a:lnTo>
                  <a:lnTo>
                    <a:pt x="91776" y="9302"/>
                  </a:lnTo>
                  <a:lnTo>
                    <a:pt x="21006" y="9302"/>
                  </a:lnTo>
                  <a:lnTo>
                    <a:pt x="21006" y="151384"/>
                  </a:lnTo>
                  <a:lnTo>
                    <a:pt x="9379" y="15138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" name="任意多边形: 形状 114">
              <a:extLst>
                <a:ext uri="{FF2B5EF4-FFF2-40B4-BE49-F238E27FC236}">
                  <a16:creationId xmlns:a16="http://schemas.microsoft.com/office/drawing/2014/main" id="{AD34EAD4-6027-186F-31DF-D6ED15C76D55}"/>
                </a:ext>
              </a:extLst>
            </p:cNvPr>
            <p:cNvSpPr/>
            <p:nvPr/>
          </p:nvSpPr>
          <p:spPr>
            <a:xfrm>
              <a:off x="5741828" y="6014230"/>
              <a:ext cx="110921" cy="29997"/>
            </a:xfrm>
            <a:custGeom>
              <a:avLst/>
              <a:gdLst>
                <a:gd name="connsiteX0" fmla="*/ 16665 w 110921"/>
                <a:gd name="connsiteY0" fmla="*/ 29998 h 29997"/>
                <a:gd name="connsiteX1" fmla="*/ 0 w 110921"/>
                <a:gd name="connsiteY1" fmla="*/ 29998 h 29997"/>
                <a:gd name="connsiteX2" fmla="*/ 0 w 110921"/>
                <a:gd name="connsiteY2" fmla="*/ 0 h 29997"/>
                <a:gd name="connsiteX3" fmla="*/ 110922 w 110921"/>
                <a:gd name="connsiteY3" fmla="*/ 0 h 29997"/>
                <a:gd name="connsiteX4" fmla="*/ 110922 w 110921"/>
                <a:gd name="connsiteY4" fmla="*/ 9302 h 29997"/>
                <a:gd name="connsiteX5" fmla="*/ 9302 w 110921"/>
                <a:gd name="connsiteY5" fmla="*/ 9302 h 29997"/>
                <a:gd name="connsiteX6" fmla="*/ 9302 w 110921"/>
                <a:gd name="connsiteY6" fmla="*/ 20696 h 29997"/>
                <a:gd name="connsiteX7" fmla="*/ 16665 w 110921"/>
                <a:gd name="connsiteY7" fmla="*/ 20696 h 2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921" h="29997">
                  <a:moveTo>
                    <a:pt x="16665" y="29998"/>
                  </a:moveTo>
                  <a:lnTo>
                    <a:pt x="0" y="29998"/>
                  </a:lnTo>
                  <a:lnTo>
                    <a:pt x="0" y="0"/>
                  </a:lnTo>
                  <a:lnTo>
                    <a:pt x="110922" y="0"/>
                  </a:lnTo>
                  <a:lnTo>
                    <a:pt x="110922" y="9302"/>
                  </a:lnTo>
                  <a:lnTo>
                    <a:pt x="9302" y="9302"/>
                  </a:lnTo>
                  <a:lnTo>
                    <a:pt x="9302" y="20696"/>
                  </a:lnTo>
                  <a:lnTo>
                    <a:pt x="16665" y="2069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" name="任意多边形: 形状 115">
              <a:extLst>
                <a:ext uri="{FF2B5EF4-FFF2-40B4-BE49-F238E27FC236}">
                  <a16:creationId xmlns:a16="http://schemas.microsoft.com/office/drawing/2014/main" id="{2939EF77-6249-4D96-0E9D-4A224565BA7E}"/>
                </a:ext>
              </a:extLst>
            </p:cNvPr>
            <p:cNvSpPr/>
            <p:nvPr/>
          </p:nvSpPr>
          <p:spPr>
            <a:xfrm>
              <a:off x="5770585" y="5952220"/>
              <a:ext cx="210836" cy="655143"/>
            </a:xfrm>
            <a:custGeom>
              <a:avLst/>
              <a:gdLst>
                <a:gd name="connsiteX0" fmla="*/ 192776 w 210836"/>
                <a:gd name="connsiteY0" fmla="*/ 655143 h 655143"/>
                <a:gd name="connsiteX1" fmla="*/ 183474 w 210836"/>
                <a:gd name="connsiteY1" fmla="*/ 655143 h 655143"/>
                <a:gd name="connsiteX2" fmla="*/ 183474 w 210836"/>
                <a:gd name="connsiteY2" fmla="*/ 160530 h 655143"/>
                <a:gd name="connsiteX3" fmla="*/ 166654 w 210836"/>
                <a:gd name="connsiteY3" fmla="*/ 160530 h 655143"/>
                <a:gd name="connsiteX4" fmla="*/ 166654 w 210836"/>
                <a:gd name="connsiteY4" fmla="*/ 126657 h 655143"/>
                <a:gd name="connsiteX5" fmla="*/ 195101 w 210836"/>
                <a:gd name="connsiteY5" fmla="*/ 126657 h 655143"/>
                <a:gd name="connsiteX6" fmla="*/ 195101 w 210836"/>
                <a:gd name="connsiteY6" fmla="*/ 84257 h 655143"/>
                <a:gd name="connsiteX7" fmla="*/ 170530 w 210836"/>
                <a:gd name="connsiteY7" fmla="*/ 84257 h 655143"/>
                <a:gd name="connsiteX8" fmla="*/ 170530 w 210836"/>
                <a:gd name="connsiteY8" fmla="*/ 20696 h 655143"/>
                <a:gd name="connsiteX9" fmla="*/ 201535 w 210836"/>
                <a:gd name="connsiteY9" fmla="*/ 20696 h 655143"/>
                <a:gd name="connsiteX10" fmla="*/ 201535 w 210836"/>
                <a:gd name="connsiteY10" fmla="*/ 9302 h 655143"/>
                <a:gd name="connsiteX11" fmla="*/ 9302 w 210836"/>
                <a:gd name="connsiteY11" fmla="*/ 9302 h 655143"/>
                <a:gd name="connsiteX12" fmla="*/ 9302 w 210836"/>
                <a:gd name="connsiteY12" fmla="*/ 25889 h 655143"/>
                <a:gd name="connsiteX13" fmla="*/ 36431 w 210836"/>
                <a:gd name="connsiteY13" fmla="*/ 25889 h 655143"/>
                <a:gd name="connsiteX14" fmla="*/ 36431 w 210836"/>
                <a:gd name="connsiteY14" fmla="*/ 49919 h 655143"/>
                <a:gd name="connsiteX15" fmla="*/ 27130 w 210836"/>
                <a:gd name="connsiteY15" fmla="*/ 49919 h 655143"/>
                <a:gd name="connsiteX16" fmla="*/ 27130 w 210836"/>
                <a:gd name="connsiteY16" fmla="*/ 35191 h 655143"/>
                <a:gd name="connsiteX17" fmla="*/ 0 w 210836"/>
                <a:gd name="connsiteY17" fmla="*/ 35191 h 655143"/>
                <a:gd name="connsiteX18" fmla="*/ 0 w 210836"/>
                <a:gd name="connsiteY18" fmla="*/ 0 h 655143"/>
                <a:gd name="connsiteX19" fmla="*/ 210837 w 210836"/>
                <a:gd name="connsiteY19" fmla="*/ 0 h 655143"/>
                <a:gd name="connsiteX20" fmla="*/ 210837 w 210836"/>
                <a:gd name="connsiteY20" fmla="*/ 29998 h 655143"/>
                <a:gd name="connsiteX21" fmla="*/ 179831 w 210836"/>
                <a:gd name="connsiteY21" fmla="*/ 29998 h 655143"/>
                <a:gd name="connsiteX22" fmla="*/ 179831 w 210836"/>
                <a:gd name="connsiteY22" fmla="*/ 74955 h 655143"/>
                <a:gd name="connsiteX23" fmla="*/ 204403 w 210836"/>
                <a:gd name="connsiteY23" fmla="*/ 74955 h 655143"/>
                <a:gd name="connsiteX24" fmla="*/ 204403 w 210836"/>
                <a:gd name="connsiteY24" fmla="*/ 135959 h 655143"/>
                <a:gd name="connsiteX25" fmla="*/ 175956 w 210836"/>
                <a:gd name="connsiteY25" fmla="*/ 135959 h 655143"/>
                <a:gd name="connsiteX26" fmla="*/ 175956 w 210836"/>
                <a:gd name="connsiteY26" fmla="*/ 151229 h 655143"/>
                <a:gd name="connsiteX27" fmla="*/ 192776 w 210836"/>
                <a:gd name="connsiteY27" fmla="*/ 151229 h 655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0836" h="655143">
                  <a:moveTo>
                    <a:pt x="192776" y="655143"/>
                  </a:moveTo>
                  <a:lnTo>
                    <a:pt x="183474" y="655143"/>
                  </a:lnTo>
                  <a:lnTo>
                    <a:pt x="183474" y="160530"/>
                  </a:lnTo>
                  <a:lnTo>
                    <a:pt x="166654" y="160530"/>
                  </a:lnTo>
                  <a:lnTo>
                    <a:pt x="166654" y="126657"/>
                  </a:lnTo>
                  <a:lnTo>
                    <a:pt x="195101" y="126657"/>
                  </a:lnTo>
                  <a:lnTo>
                    <a:pt x="195101" y="84257"/>
                  </a:lnTo>
                  <a:lnTo>
                    <a:pt x="170530" y="84257"/>
                  </a:lnTo>
                  <a:lnTo>
                    <a:pt x="170530" y="20696"/>
                  </a:lnTo>
                  <a:lnTo>
                    <a:pt x="201535" y="20696"/>
                  </a:lnTo>
                  <a:lnTo>
                    <a:pt x="201535" y="9302"/>
                  </a:lnTo>
                  <a:lnTo>
                    <a:pt x="9302" y="9302"/>
                  </a:lnTo>
                  <a:lnTo>
                    <a:pt x="9302" y="25889"/>
                  </a:lnTo>
                  <a:lnTo>
                    <a:pt x="36431" y="25889"/>
                  </a:lnTo>
                  <a:lnTo>
                    <a:pt x="36431" y="49919"/>
                  </a:lnTo>
                  <a:lnTo>
                    <a:pt x="27130" y="49919"/>
                  </a:lnTo>
                  <a:lnTo>
                    <a:pt x="27130" y="35191"/>
                  </a:lnTo>
                  <a:lnTo>
                    <a:pt x="0" y="35191"/>
                  </a:lnTo>
                  <a:lnTo>
                    <a:pt x="0" y="0"/>
                  </a:lnTo>
                  <a:lnTo>
                    <a:pt x="210837" y="0"/>
                  </a:lnTo>
                  <a:lnTo>
                    <a:pt x="210837" y="29998"/>
                  </a:lnTo>
                  <a:lnTo>
                    <a:pt x="179831" y="29998"/>
                  </a:lnTo>
                  <a:lnTo>
                    <a:pt x="179831" y="74955"/>
                  </a:lnTo>
                  <a:lnTo>
                    <a:pt x="204403" y="74955"/>
                  </a:lnTo>
                  <a:lnTo>
                    <a:pt x="204403" y="135959"/>
                  </a:lnTo>
                  <a:lnTo>
                    <a:pt x="175956" y="135959"/>
                  </a:lnTo>
                  <a:lnTo>
                    <a:pt x="175956" y="151229"/>
                  </a:lnTo>
                  <a:lnTo>
                    <a:pt x="192776" y="15122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" name="任意多边形: 形状 116">
              <a:extLst>
                <a:ext uri="{FF2B5EF4-FFF2-40B4-BE49-F238E27FC236}">
                  <a16:creationId xmlns:a16="http://schemas.microsoft.com/office/drawing/2014/main" id="{FFBFEA8C-95FA-EB81-53FB-354A1C6A9074}"/>
                </a:ext>
              </a:extLst>
            </p:cNvPr>
            <p:cNvSpPr/>
            <p:nvPr/>
          </p:nvSpPr>
          <p:spPr>
            <a:xfrm>
              <a:off x="5857168" y="6615579"/>
              <a:ext cx="280598" cy="69917"/>
            </a:xfrm>
            <a:custGeom>
              <a:avLst/>
              <a:gdLst>
                <a:gd name="connsiteX0" fmla="*/ 280599 w 280598"/>
                <a:gd name="connsiteY0" fmla="*/ 69917 h 69917"/>
                <a:gd name="connsiteX1" fmla="*/ 271297 w 280598"/>
                <a:gd name="connsiteY1" fmla="*/ 69917 h 69917"/>
                <a:gd name="connsiteX2" fmla="*/ 271297 w 280598"/>
                <a:gd name="connsiteY2" fmla="*/ 25502 h 69917"/>
                <a:gd name="connsiteX3" fmla="*/ 250601 w 280598"/>
                <a:gd name="connsiteY3" fmla="*/ 25502 h 69917"/>
                <a:gd name="connsiteX4" fmla="*/ 250601 w 280598"/>
                <a:gd name="connsiteY4" fmla="*/ 9302 h 69917"/>
                <a:gd name="connsiteX5" fmla="*/ 9302 w 280598"/>
                <a:gd name="connsiteY5" fmla="*/ 9302 h 69917"/>
                <a:gd name="connsiteX6" fmla="*/ 9302 w 280598"/>
                <a:gd name="connsiteY6" fmla="*/ 69917 h 69917"/>
                <a:gd name="connsiteX7" fmla="*/ 0 w 280598"/>
                <a:gd name="connsiteY7" fmla="*/ 69917 h 69917"/>
                <a:gd name="connsiteX8" fmla="*/ 0 w 280598"/>
                <a:gd name="connsiteY8" fmla="*/ 0 h 69917"/>
                <a:gd name="connsiteX9" fmla="*/ 259902 w 280598"/>
                <a:gd name="connsiteY9" fmla="*/ 0 h 69917"/>
                <a:gd name="connsiteX10" fmla="*/ 259902 w 280598"/>
                <a:gd name="connsiteY10" fmla="*/ 16200 h 69917"/>
                <a:gd name="connsiteX11" fmla="*/ 280599 w 280598"/>
                <a:gd name="connsiteY11" fmla="*/ 16200 h 6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598" h="69917">
                  <a:moveTo>
                    <a:pt x="280599" y="69917"/>
                  </a:moveTo>
                  <a:lnTo>
                    <a:pt x="271297" y="69917"/>
                  </a:lnTo>
                  <a:lnTo>
                    <a:pt x="271297" y="25502"/>
                  </a:lnTo>
                  <a:lnTo>
                    <a:pt x="250601" y="25502"/>
                  </a:lnTo>
                  <a:lnTo>
                    <a:pt x="250601" y="9302"/>
                  </a:lnTo>
                  <a:lnTo>
                    <a:pt x="9302" y="9302"/>
                  </a:lnTo>
                  <a:lnTo>
                    <a:pt x="9302" y="69917"/>
                  </a:lnTo>
                  <a:lnTo>
                    <a:pt x="0" y="69917"/>
                  </a:lnTo>
                  <a:lnTo>
                    <a:pt x="0" y="0"/>
                  </a:lnTo>
                  <a:lnTo>
                    <a:pt x="259902" y="0"/>
                  </a:lnTo>
                  <a:lnTo>
                    <a:pt x="259902" y="16200"/>
                  </a:lnTo>
                  <a:lnTo>
                    <a:pt x="280599" y="1620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" name="任意多边形: 形状 117">
              <a:extLst>
                <a:ext uri="{FF2B5EF4-FFF2-40B4-BE49-F238E27FC236}">
                  <a16:creationId xmlns:a16="http://schemas.microsoft.com/office/drawing/2014/main" id="{4C4CE609-9AC0-0553-1325-A19CD646BB16}"/>
                </a:ext>
              </a:extLst>
            </p:cNvPr>
            <p:cNvSpPr/>
            <p:nvPr/>
          </p:nvSpPr>
          <p:spPr>
            <a:xfrm>
              <a:off x="5882979" y="6122749"/>
              <a:ext cx="57592" cy="50693"/>
            </a:xfrm>
            <a:custGeom>
              <a:avLst/>
              <a:gdLst>
                <a:gd name="connsiteX0" fmla="*/ 57593 w 57592"/>
                <a:gd name="connsiteY0" fmla="*/ 50694 h 50693"/>
                <a:gd name="connsiteX1" fmla="*/ 0 w 57592"/>
                <a:gd name="connsiteY1" fmla="*/ 50694 h 50693"/>
                <a:gd name="connsiteX2" fmla="*/ 0 w 57592"/>
                <a:gd name="connsiteY2" fmla="*/ 0 h 50693"/>
                <a:gd name="connsiteX3" fmla="*/ 57593 w 57592"/>
                <a:gd name="connsiteY3" fmla="*/ 0 h 50693"/>
                <a:gd name="connsiteX4" fmla="*/ 57593 w 57592"/>
                <a:gd name="connsiteY4" fmla="*/ 9302 h 50693"/>
                <a:gd name="connsiteX5" fmla="*/ 9302 w 57592"/>
                <a:gd name="connsiteY5" fmla="*/ 9302 h 50693"/>
                <a:gd name="connsiteX6" fmla="*/ 9302 w 57592"/>
                <a:gd name="connsiteY6" fmla="*/ 41392 h 50693"/>
                <a:gd name="connsiteX7" fmla="*/ 57593 w 57592"/>
                <a:gd name="connsiteY7" fmla="*/ 41392 h 50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592" h="50693">
                  <a:moveTo>
                    <a:pt x="57593" y="50694"/>
                  </a:moveTo>
                  <a:lnTo>
                    <a:pt x="0" y="50694"/>
                  </a:lnTo>
                  <a:lnTo>
                    <a:pt x="0" y="0"/>
                  </a:lnTo>
                  <a:lnTo>
                    <a:pt x="57593" y="0"/>
                  </a:lnTo>
                  <a:lnTo>
                    <a:pt x="57593" y="9302"/>
                  </a:lnTo>
                  <a:lnTo>
                    <a:pt x="9302" y="9302"/>
                  </a:lnTo>
                  <a:lnTo>
                    <a:pt x="9302" y="41392"/>
                  </a:lnTo>
                  <a:lnTo>
                    <a:pt x="57593" y="4139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" name="任意多边形: 形状 118">
              <a:extLst>
                <a:ext uri="{FF2B5EF4-FFF2-40B4-BE49-F238E27FC236}">
                  <a16:creationId xmlns:a16="http://schemas.microsoft.com/office/drawing/2014/main" id="{27CBA5ED-D88E-39A2-5AEF-257DF88D54C7}"/>
                </a:ext>
              </a:extLst>
            </p:cNvPr>
            <p:cNvSpPr/>
            <p:nvPr/>
          </p:nvSpPr>
          <p:spPr>
            <a:xfrm>
              <a:off x="5861818" y="6047871"/>
              <a:ext cx="91233" cy="20696"/>
            </a:xfrm>
            <a:custGeom>
              <a:avLst/>
              <a:gdLst>
                <a:gd name="connsiteX0" fmla="*/ 91233 w 91233"/>
                <a:gd name="connsiteY0" fmla="*/ 20696 h 20696"/>
                <a:gd name="connsiteX1" fmla="*/ 0 w 91233"/>
                <a:gd name="connsiteY1" fmla="*/ 20696 h 20696"/>
                <a:gd name="connsiteX2" fmla="*/ 0 w 91233"/>
                <a:gd name="connsiteY2" fmla="*/ 11394 h 20696"/>
                <a:gd name="connsiteX3" fmla="*/ 81854 w 91233"/>
                <a:gd name="connsiteY3" fmla="*/ 11394 h 20696"/>
                <a:gd name="connsiteX4" fmla="*/ 81854 w 91233"/>
                <a:gd name="connsiteY4" fmla="*/ 9302 h 20696"/>
                <a:gd name="connsiteX5" fmla="*/ 0 w 91233"/>
                <a:gd name="connsiteY5" fmla="*/ 9302 h 20696"/>
                <a:gd name="connsiteX6" fmla="*/ 0 w 91233"/>
                <a:gd name="connsiteY6" fmla="*/ 0 h 20696"/>
                <a:gd name="connsiteX7" fmla="*/ 91233 w 91233"/>
                <a:gd name="connsiteY7" fmla="*/ 0 h 20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233" h="20696">
                  <a:moveTo>
                    <a:pt x="91233" y="20696"/>
                  </a:moveTo>
                  <a:lnTo>
                    <a:pt x="0" y="20696"/>
                  </a:lnTo>
                  <a:lnTo>
                    <a:pt x="0" y="11394"/>
                  </a:lnTo>
                  <a:lnTo>
                    <a:pt x="81854" y="11394"/>
                  </a:lnTo>
                  <a:lnTo>
                    <a:pt x="81854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91233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" name="任意多边形: 形状 119">
              <a:extLst>
                <a:ext uri="{FF2B5EF4-FFF2-40B4-BE49-F238E27FC236}">
                  <a16:creationId xmlns:a16="http://schemas.microsoft.com/office/drawing/2014/main" id="{DF71823E-77AB-F0D9-56A5-FBA90C6982CB}"/>
                </a:ext>
              </a:extLst>
            </p:cNvPr>
            <p:cNvSpPr/>
            <p:nvPr/>
          </p:nvSpPr>
          <p:spPr>
            <a:xfrm>
              <a:off x="5800350" y="5901836"/>
              <a:ext cx="144949" cy="40849"/>
            </a:xfrm>
            <a:custGeom>
              <a:avLst/>
              <a:gdLst>
                <a:gd name="connsiteX0" fmla="*/ 144950 w 144949"/>
                <a:gd name="connsiteY0" fmla="*/ 40850 h 40849"/>
                <a:gd name="connsiteX1" fmla="*/ 135648 w 144949"/>
                <a:gd name="connsiteY1" fmla="*/ 40850 h 40849"/>
                <a:gd name="connsiteX2" fmla="*/ 72475 w 144949"/>
                <a:gd name="connsiteY2" fmla="*/ 9302 h 40849"/>
                <a:gd name="connsiteX3" fmla="*/ 9301 w 144949"/>
                <a:gd name="connsiteY3" fmla="*/ 40850 h 40849"/>
                <a:gd name="connsiteX4" fmla="*/ 0 w 144949"/>
                <a:gd name="connsiteY4" fmla="*/ 40850 h 40849"/>
                <a:gd name="connsiteX5" fmla="*/ 72475 w 144949"/>
                <a:gd name="connsiteY5" fmla="*/ 0 h 40849"/>
                <a:gd name="connsiteX6" fmla="*/ 144950 w 144949"/>
                <a:gd name="connsiteY6" fmla="*/ 40850 h 40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949" h="40849">
                  <a:moveTo>
                    <a:pt x="144950" y="40850"/>
                  </a:moveTo>
                  <a:lnTo>
                    <a:pt x="135648" y="40850"/>
                  </a:lnTo>
                  <a:cubicBezTo>
                    <a:pt x="135648" y="23797"/>
                    <a:pt x="106736" y="9302"/>
                    <a:pt x="72475" y="9302"/>
                  </a:cubicBezTo>
                  <a:cubicBezTo>
                    <a:pt x="38214" y="9302"/>
                    <a:pt x="9301" y="23719"/>
                    <a:pt x="9301" y="40850"/>
                  </a:cubicBezTo>
                  <a:lnTo>
                    <a:pt x="0" y="40850"/>
                  </a:lnTo>
                  <a:cubicBezTo>
                    <a:pt x="0" y="17983"/>
                    <a:pt x="31858" y="0"/>
                    <a:pt x="72475" y="0"/>
                  </a:cubicBezTo>
                  <a:cubicBezTo>
                    <a:pt x="113092" y="0"/>
                    <a:pt x="144950" y="17983"/>
                    <a:pt x="144950" y="40850"/>
                  </a:cubicBez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" name="任意多边形: 形状 120">
              <a:extLst>
                <a:ext uri="{FF2B5EF4-FFF2-40B4-BE49-F238E27FC236}">
                  <a16:creationId xmlns:a16="http://schemas.microsoft.com/office/drawing/2014/main" id="{C9FBEC5C-F5DB-E935-13FC-3744A2D567E5}"/>
                </a:ext>
              </a:extLst>
            </p:cNvPr>
            <p:cNvSpPr/>
            <p:nvPr/>
          </p:nvSpPr>
          <p:spPr>
            <a:xfrm>
              <a:off x="5976771" y="6068490"/>
              <a:ext cx="129990" cy="538873"/>
            </a:xfrm>
            <a:custGeom>
              <a:avLst/>
              <a:gdLst>
                <a:gd name="connsiteX0" fmla="*/ 129990 w 129990"/>
                <a:gd name="connsiteY0" fmla="*/ 538873 h 538873"/>
                <a:gd name="connsiteX1" fmla="*/ 120688 w 129990"/>
                <a:gd name="connsiteY1" fmla="*/ 538873 h 538873"/>
                <a:gd name="connsiteX2" fmla="*/ 120688 w 129990"/>
                <a:gd name="connsiteY2" fmla="*/ 9302 h 538873"/>
                <a:gd name="connsiteX3" fmla="*/ 0 w 129990"/>
                <a:gd name="connsiteY3" fmla="*/ 9302 h 538873"/>
                <a:gd name="connsiteX4" fmla="*/ 0 w 129990"/>
                <a:gd name="connsiteY4" fmla="*/ 0 h 538873"/>
                <a:gd name="connsiteX5" fmla="*/ 129990 w 129990"/>
                <a:gd name="connsiteY5" fmla="*/ 0 h 538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990" h="538873">
                  <a:moveTo>
                    <a:pt x="129990" y="538873"/>
                  </a:moveTo>
                  <a:lnTo>
                    <a:pt x="120688" y="538873"/>
                  </a:lnTo>
                  <a:lnTo>
                    <a:pt x="120688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129990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" name="任意多边形: 形状 121">
              <a:extLst>
                <a:ext uri="{FF2B5EF4-FFF2-40B4-BE49-F238E27FC236}">
                  <a16:creationId xmlns:a16="http://schemas.microsoft.com/office/drawing/2014/main" id="{AC24EBFA-18F7-05F4-1C0B-5B4778B774D6}"/>
                </a:ext>
              </a:extLst>
            </p:cNvPr>
            <p:cNvSpPr/>
            <p:nvPr/>
          </p:nvSpPr>
          <p:spPr>
            <a:xfrm>
              <a:off x="6116838" y="6068490"/>
              <a:ext cx="213394" cy="538873"/>
            </a:xfrm>
            <a:custGeom>
              <a:avLst/>
              <a:gdLst>
                <a:gd name="connsiteX0" fmla="*/ 9302 w 213394"/>
                <a:gd name="connsiteY0" fmla="*/ 538873 h 538873"/>
                <a:gd name="connsiteX1" fmla="*/ 0 w 213394"/>
                <a:gd name="connsiteY1" fmla="*/ 538873 h 538873"/>
                <a:gd name="connsiteX2" fmla="*/ 0 w 213394"/>
                <a:gd name="connsiteY2" fmla="*/ 0 h 538873"/>
                <a:gd name="connsiteX3" fmla="*/ 213394 w 213394"/>
                <a:gd name="connsiteY3" fmla="*/ 0 h 538873"/>
                <a:gd name="connsiteX4" fmla="*/ 213394 w 213394"/>
                <a:gd name="connsiteY4" fmla="*/ 471049 h 538873"/>
                <a:gd name="connsiteX5" fmla="*/ 204093 w 213394"/>
                <a:gd name="connsiteY5" fmla="*/ 471049 h 538873"/>
                <a:gd name="connsiteX6" fmla="*/ 204093 w 213394"/>
                <a:gd name="connsiteY6" fmla="*/ 9302 h 538873"/>
                <a:gd name="connsiteX7" fmla="*/ 9302 w 213394"/>
                <a:gd name="connsiteY7" fmla="*/ 9302 h 538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394" h="538873">
                  <a:moveTo>
                    <a:pt x="9302" y="538873"/>
                  </a:moveTo>
                  <a:lnTo>
                    <a:pt x="0" y="538873"/>
                  </a:lnTo>
                  <a:lnTo>
                    <a:pt x="0" y="0"/>
                  </a:lnTo>
                  <a:lnTo>
                    <a:pt x="213394" y="0"/>
                  </a:lnTo>
                  <a:lnTo>
                    <a:pt x="213394" y="471049"/>
                  </a:lnTo>
                  <a:lnTo>
                    <a:pt x="204093" y="471049"/>
                  </a:lnTo>
                  <a:lnTo>
                    <a:pt x="204093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" name="任意多边形: 形状 122">
              <a:extLst>
                <a:ext uri="{FF2B5EF4-FFF2-40B4-BE49-F238E27FC236}">
                  <a16:creationId xmlns:a16="http://schemas.microsoft.com/office/drawing/2014/main" id="{5FBD77D9-E1BD-F5AE-4F73-FD7C184E0C17}"/>
                </a:ext>
              </a:extLst>
            </p:cNvPr>
            <p:cNvSpPr/>
            <p:nvPr/>
          </p:nvSpPr>
          <p:spPr>
            <a:xfrm>
              <a:off x="6146525" y="6550390"/>
              <a:ext cx="548019" cy="135106"/>
            </a:xfrm>
            <a:custGeom>
              <a:avLst/>
              <a:gdLst>
                <a:gd name="connsiteX0" fmla="*/ 548020 w 548019"/>
                <a:gd name="connsiteY0" fmla="*/ 135106 h 135106"/>
                <a:gd name="connsiteX1" fmla="*/ 538718 w 548019"/>
                <a:gd name="connsiteY1" fmla="*/ 135106 h 135106"/>
                <a:gd name="connsiteX2" fmla="*/ 538718 w 548019"/>
                <a:gd name="connsiteY2" fmla="*/ 74490 h 135106"/>
                <a:gd name="connsiteX3" fmla="*/ 489652 w 548019"/>
                <a:gd name="connsiteY3" fmla="*/ 74490 h 135106"/>
                <a:gd name="connsiteX4" fmla="*/ 489652 w 548019"/>
                <a:gd name="connsiteY4" fmla="*/ 51934 h 135106"/>
                <a:gd name="connsiteX5" fmla="*/ 213162 w 548019"/>
                <a:gd name="connsiteY5" fmla="*/ 51934 h 135106"/>
                <a:gd name="connsiteX6" fmla="*/ 213162 w 548019"/>
                <a:gd name="connsiteY6" fmla="*/ 9302 h 135106"/>
                <a:gd name="connsiteX7" fmla="*/ 81622 w 548019"/>
                <a:gd name="connsiteY7" fmla="*/ 9302 h 135106"/>
                <a:gd name="connsiteX8" fmla="*/ 81622 w 548019"/>
                <a:gd name="connsiteY8" fmla="*/ 33874 h 135106"/>
                <a:gd name="connsiteX9" fmla="*/ 9302 w 548019"/>
                <a:gd name="connsiteY9" fmla="*/ 33874 h 135106"/>
                <a:gd name="connsiteX10" fmla="*/ 9302 w 548019"/>
                <a:gd name="connsiteY10" fmla="*/ 135106 h 135106"/>
                <a:gd name="connsiteX11" fmla="*/ 0 w 548019"/>
                <a:gd name="connsiteY11" fmla="*/ 135106 h 135106"/>
                <a:gd name="connsiteX12" fmla="*/ 0 w 548019"/>
                <a:gd name="connsiteY12" fmla="*/ 24572 h 135106"/>
                <a:gd name="connsiteX13" fmla="*/ 72398 w 548019"/>
                <a:gd name="connsiteY13" fmla="*/ 24572 h 135106"/>
                <a:gd name="connsiteX14" fmla="*/ 72398 w 548019"/>
                <a:gd name="connsiteY14" fmla="*/ 0 h 135106"/>
                <a:gd name="connsiteX15" fmla="*/ 222464 w 548019"/>
                <a:gd name="connsiteY15" fmla="*/ 0 h 135106"/>
                <a:gd name="connsiteX16" fmla="*/ 222464 w 548019"/>
                <a:gd name="connsiteY16" fmla="*/ 42632 h 135106"/>
                <a:gd name="connsiteX17" fmla="*/ 498954 w 548019"/>
                <a:gd name="connsiteY17" fmla="*/ 42632 h 135106"/>
                <a:gd name="connsiteX18" fmla="*/ 498954 w 548019"/>
                <a:gd name="connsiteY18" fmla="*/ 65189 h 135106"/>
                <a:gd name="connsiteX19" fmla="*/ 548020 w 548019"/>
                <a:gd name="connsiteY19" fmla="*/ 65189 h 135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8019" h="135106">
                  <a:moveTo>
                    <a:pt x="548020" y="135106"/>
                  </a:moveTo>
                  <a:lnTo>
                    <a:pt x="538718" y="135106"/>
                  </a:lnTo>
                  <a:lnTo>
                    <a:pt x="538718" y="74490"/>
                  </a:lnTo>
                  <a:lnTo>
                    <a:pt x="489652" y="74490"/>
                  </a:lnTo>
                  <a:lnTo>
                    <a:pt x="489652" y="51934"/>
                  </a:lnTo>
                  <a:lnTo>
                    <a:pt x="213162" y="51934"/>
                  </a:lnTo>
                  <a:lnTo>
                    <a:pt x="213162" y="9302"/>
                  </a:lnTo>
                  <a:lnTo>
                    <a:pt x="81622" y="9302"/>
                  </a:lnTo>
                  <a:lnTo>
                    <a:pt x="81622" y="33874"/>
                  </a:lnTo>
                  <a:lnTo>
                    <a:pt x="9302" y="33874"/>
                  </a:lnTo>
                  <a:lnTo>
                    <a:pt x="9302" y="135106"/>
                  </a:lnTo>
                  <a:lnTo>
                    <a:pt x="0" y="135106"/>
                  </a:lnTo>
                  <a:lnTo>
                    <a:pt x="0" y="24572"/>
                  </a:lnTo>
                  <a:lnTo>
                    <a:pt x="72398" y="24572"/>
                  </a:lnTo>
                  <a:lnTo>
                    <a:pt x="72398" y="0"/>
                  </a:lnTo>
                  <a:lnTo>
                    <a:pt x="222464" y="0"/>
                  </a:lnTo>
                  <a:lnTo>
                    <a:pt x="222464" y="42632"/>
                  </a:lnTo>
                  <a:lnTo>
                    <a:pt x="498954" y="42632"/>
                  </a:lnTo>
                  <a:lnTo>
                    <a:pt x="498954" y="65189"/>
                  </a:lnTo>
                  <a:lnTo>
                    <a:pt x="548020" y="6518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" name="任意多边形: 形状 123">
              <a:extLst>
                <a:ext uri="{FF2B5EF4-FFF2-40B4-BE49-F238E27FC236}">
                  <a16:creationId xmlns:a16="http://schemas.microsoft.com/office/drawing/2014/main" id="{DAACC58D-3517-E313-D340-C4C0D69DE0F5}"/>
                </a:ext>
              </a:extLst>
            </p:cNvPr>
            <p:cNvSpPr/>
            <p:nvPr/>
          </p:nvSpPr>
          <p:spPr>
            <a:xfrm>
              <a:off x="6380383" y="6542639"/>
              <a:ext cx="165568" cy="42089"/>
            </a:xfrm>
            <a:custGeom>
              <a:avLst/>
              <a:gdLst>
                <a:gd name="connsiteX0" fmla="*/ 165569 w 165568"/>
                <a:gd name="connsiteY0" fmla="*/ 42090 h 42089"/>
                <a:gd name="connsiteX1" fmla="*/ 156345 w 165568"/>
                <a:gd name="connsiteY1" fmla="*/ 42090 h 42089"/>
                <a:gd name="connsiteX2" fmla="*/ 156345 w 165568"/>
                <a:gd name="connsiteY2" fmla="*/ 9302 h 42089"/>
                <a:gd name="connsiteX3" fmla="*/ 9302 w 165568"/>
                <a:gd name="connsiteY3" fmla="*/ 9302 h 42089"/>
                <a:gd name="connsiteX4" fmla="*/ 9302 w 165568"/>
                <a:gd name="connsiteY4" fmla="*/ 42090 h 42089"/>
                <a:gd name="connsiteX5" fmla="*/ 0 w 165568"/>
                <a:gd name="connsiteY5" fmla="*/ 42090 h 42089"/>
                <a:gd name="connsiteX6" fmla="*/ 0 w 165568"/>
                <a:gd name="connsiteY6" fmla="*/ 0 h 42089"/>
                <a:gd name="connsiteX7" fmla="*/ 165569 w 165568"/>
                <a:gd name="connsiteY7" fmla="*/ 0 h 42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568" h="42089">
                  <a:moveTo>
                    <a:pt x="165569" y="42090"/>
                  </a:moveTo>
                  <a:lnTo>
                    <a:pt x="156345" y="42090"/>
                  </a:lnTo>
                  <a:lnTo>
                    <a:pt x="156345" y="9302"/>
                  </a:lnTo>
                  <a:lnTo>
                    <a:pt x="9302" y="9302"/>
                  </a:lnTo>
                  <a:lnTo>
                    <a:pt x="9302" y="42090"/>
                  </a:lnTo>
                  <a:lnTo>
                    <a:pt x="0" y="42090"/>
                  </a:lnTo>
                  <a:lnTo>
                    <a:pt x="0" y="0"/>
                  </a:lnTo>
                  <a:lnTo>
                    <a:pt x="165569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" name="任意多边形: 形状 124">
              <a:extLst>
                <a:ext uri="{FF2B5EF4-FFF2-40B4-BE49-F238E27FC236}">
                  <a16:creationId xmlns:a16="http://schemas.microsoft.com/office/drawing/2014/main" id="{8F0FAADA-C99A-AFB6-C738-531FC1F92D7D}"/>
                </a:ext>
              </a:extLst>
            </p:cNvPr>
            <p:cNvSpPr/>
            <p:nvPr/>
          </p:nvSpPr>
          <p:spPr>
            <a:xfrm>
              <a:off x="6342402" y="6331415"/>
              <a:ext cx="277187" cy="104255"/>
            </a:xfrm>
            <a:custGeom>
              <a:avLst/>
              <a:gdLst>
                <a:gd name="connsiteX0" fmla="*/ 277188 w 277187"/>
                <a:gd name="connsiteY0" fmla="*/ 104256 h 104255"/>
                <a:gd name="connsiteX1" fmla="*/ 0 w 277187"/>
                <a:gd name="connsiteY1" fmla="*/ 104256 h 104255"/>
                <a:gd name="connsiteX2" fmla="*/ 0 w 277187"/>
                <a:gd name="connsiteY2" fmla="*/ 94954 h 104255"/>
                <a:gd name="connsiteX3" fmla="*/ 267964 w 277187"/>
                <a:gd name="connsiteY3" fmla="*/ 94954 h 104255"/>
                <a:gd name="connsiteX4" fmla="*/ 267964 w 277187"/>
                <a:gd name="connsiteY4" fmla="*/ 9302 h 104255"/>
                <a:gd name="connsiteX5" fmla="*/ 0 w 277187"/>
                <a:gd name="connsiteY5" fmla="*/ 9302 h 104255"/>
                <a:gd name="connsiteX6" fmla="*/ 0 w 277187"/>
                <a:gd name="connsiteY6" fmla="*/ 0 h 104255"/>
                <a:gd name="connsiteX7" fmla="*/ 277188 w 277187"/>
                <a:gd name="connsiteY7" fmla="*/ 0 h 104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87" h="104255">
                  <a:moveTo>
                    <a:pt x="277188" y="104256"/>
                  </a:moveTo>
                  <a:lnTo>
                    <a:pt x="0" y="104256"/>
                  </a:lnTo>
                  <a:lnTo>
                    <a:pt x="0" y="94954"/>
                  </a:lnTo>
                  <a:lnTo>
                    <a:pt x="267964" y="94954"/>
                  </a:lnTo>
                  <a:lnTo>
                    <a:pt x="267964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277188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6" name="任意多边形: 形状 125">
              <a:extLst>
                <a:ext uri="{FF2B5EF4-FFF2-40B4-BE49-F238E27FC236}">
                  <a16:creationId xmlns:a16="http://schemas.microsoft.com/office/drawing/2014/main" id="{A3F4E9F3-BC4C-445E-B997-E106559F6FF2}"/>
                </a:ext>
              </a:extLst>
            </p:cNvPr>
            <p:cNvSpPr/>
            <p:nvPr/>
          </p:nvSpPr>
          <p:spPr>
            <a:xfrm>
              <a:off x="6342402" y="6442027"/>
              <a:ext cx="277187" cy="123943"/>
            </a:xfrm>
            <a:custGeom>
              <a:avLst/>
              <a:gdLst>
                <a:gd name="connsiteX0" fmla="*/ 277188 w 277187"/>
                <a:gd name="connsiteY0" fmla="*/ 123944 h 123943"/>
                <a:gd name="connsiteX1" fmla="*/ 267964 w 277187"/>
                <a:gd name="connsiteY1" fmla="*/ 123944 h 123943"/>
                <a:gd name="connsiteX2" fmla="*/ 267964 w 277187"/>
                <a:gd name="connsiteY2" fmla="*/ 9301 h 123943"/>
                <a:gd name="connsiteX3" fmla="*/ 0 w 277187"/>
                <a:gd name="connsiteY3" fmla="*/ 9301 h 123943"/>
                <a:gd name="connsiteX4" fmla="*/ 0 w 277187"/>
                <a:gd name="connsiteY4" fmla="*/ 0 h 123943"/>
                <a:gd name="connsiteX5" fmla="*/ 277188 w 277187"/>
                <a:gd name="connsiteY5" fmla="*/ 0 h 12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7187" h="123943">
                  <a:moveTo>
                    <a:pt x="277188" y="123944"/>
                  </a:moveTo>
                  <a:lnTo>
                    <a:pt x="267964" y="123944"/>
                  </a:lnTo>
                  <a:lnTo>
                    <a:pt x="267964" y="9301"/>
                  </a:lnTo>
                  <a:lnTo>
                    <a:pt x="0" y="9301"/>
                  </a:lnTo>
                  <a:lnTo>
                    <a:pt x="0" y="0"/>
                  </a:lnTo>
                  <a:lnTo>
                    <a:pt x="277188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7" name="任意多边形: 形状 126">
              <a:extLst>
                <a:ext uri="{FF2B5EF4-FFF2-40B4-BE49-F238E27FC236}">
                  <a16:creationId xmlns:a16="http://schemas.microsoft.com/office/drawing/2014/main" id="{80D20C2A-0419-3211-99CA-ABEB394DF2F5}"/>
                </a:ext>
              </a:extLst>
            </p:cNvPr>
            <p:cNvSpPr/>
            <p:nvPr/>
          </p:nvSpPr>
          <p:spPr>
            <a:xfrm>
              <a:off x="6556881" y="6572327"/>
              <a:ext cx="381831" cy="113169"/>
            </a:xfrm>
            <a:custGeom>
              <a:avLst/>
              <a:gdLst>
                <a:gd name="connsiteX0" fmla="*/ 381831 w 381831"/>
                <a:gd name="connsiteY0" fmla="*/ 113170 h 113169"/>
                <a:gd name="connsiteX1" fmla="*/ 372529 w 381831"/>
                <a:gd name="connsiteY1" fmla="*/ 113170 h 113169"/>
                <a:gd name="connsiteX2" fmla="*/ 372529 w 381831"/>
                <a:gd name="connsiteY2" fmla="*/ 39687 h 113169"/>
                <a:gd name="connsiteX3" fmla="*/ 346718 w 381831"/>
                <a:gd name="connsiteY3" fmla="*/ 39687 h 113169"/>
                <a:gd name="connsiteX4" fmla="*/ 346718 w 381831"/>
                <a:gd name="connsiteY4" fmla="*/ 23564 h 113169"/>
                <a:gd name="connsiteX5" fmla="*/ 189133 w 381831"/>
                <a:gd name="connsiteY5" fmla="*/ 23564 h 113169"/>
                <a:gd name="connsiteX6" fmla="*/ 189133 w 381831"/>
                <a:gd name="connsiteY6" fmla="*/ 9302 h 113169"/>
                <a:gd name="connsiteX7" fmla="*/ 0 w 381831"/>
                <a:gd name="connsiteY7" fmla="*/ 9302 h 113169"/>
                <a:gd name="connsiteX8" fmla="*/ 0 w 381831"/>
                <a:gd name="connsiteY8" fmla="*/ 0 h 113169"/>
                <a:gd name="connsiteX9" fmla="*/ 198357 w 381831"/>
                <a:gd name="connsiteY9" fmla="*/ 0 h 113169"/>
                <a:gd name="connsiteX10" fmla="*/ 198357 w 381831"/>
                <a:gd name="connsiteY10" fmla="*/ 14262 h 113169"/>
                <a:gd name="connsiteX11" fmla="*/ 356019 w 381831"/>
                <a:gd name="connsiteY11" fmla="*/ 14262 h 113169"/>
                <a:gd name="connsiteX12" fmla="*/ 356019 w 381831"/>
                <a:gd name="connsiteY12" fmla="*/ 30385 h 113169"/>
                <a:gd name="connsiteX13" fmla="*/ 381831 w 381831"/>
                <a:gd name="connsiteY13" fmla="*/ 30385 h 113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831" h="113169">
                  <a:moveTo>
                    <a:pt x="381831" y="113170"/>
                  </a:moveTo>
                  <a:lnTo>
                    <a:pt x="372529" y="113170"/>
                  </a:lnTo>
                  <a:lnTo>
                    <a:pt x="372529" y="39687"/>
                  </a:lnTo>
                  <a:lnTo>
                    <a:pt x="346718" y="39687"/>
                  </a:lnTo>
                  <a:lnTo>
                    <a:pt x="346718" y="23564"/>
                  </a:lnTo>
                  <a:lnTo>
                    <a:pt x="189133" y="23564"/>
                  </a:lnTo>
                  <a:lnTo>
                    <a:pt x="189133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198357" y="0"/>
                  </a:lnTo>
                  <a:lnTo>
                    <a:pt x="198357" y="14262"/>
                  </a:lnTo>
                  <a:lnTo>
                    <a:pt x="356019" y="14262"/>
                  </a:lnTo>
                  <a:lnTo>
                    <a:pt x="356019" y="30385"/>
                  </a:lnTo>
                  <a:lnTo>
                    <a:pt x="381831" y="303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8" name="任意多边形: 形状 127">
              <a:extLst>
                <a:ext uri="{FF2B5EF4-FFF2-40B4-BE49-F238E27FC236}">
                  <a16:creationId xmlns:a16="http://schemas.microsoft.com/office/drawing/2014/main" id="{D1A76B98-08DC-6800-0886-8331145F60EB}"/>
                </a:ext>
              </a:extLst>
            </p:cNvPr>
            <p:cNvSpPr/>
            <p:nvPr/>
          </p:nvSpPr>
          <p:spPr>
            <a:xfrm>
              <a:off x="6354571" y="5476830"/>
              <a:ext cx="265018" cy="849546"/>
            </a:xfrm>
            <a:custGeom>
              <a:avLst/>
              <a:gdLst>
                <a:gd name="connsiteX0" fmla="*/ 9224 w 265018"/>
                <a:gd name="connsiteY0" fmla="*/ 849547 h 849546"/>
                <a:gd name="connsiteX1" fmla="*/ 0 w 265018"/>
                <a:gd name="connsiteY1" fmla="*/ 849547 h 849546"/>
                <a:gd name="connsiteX2" fmla="*/ 0 w 265018"/>
                <a:gd name="connsiteY2" fmla="*/ 315169 h 849546"/>
                <a:gd name="connsiteX3" fmla="*/ 25812 w 265018"/>
                <a:gd name="connsiteY3" fmla="*/ 315169 h 849546"/>
                <a:gd name="connsiteX4" fmla="*/ 25812 w 265018"/>
                <a:gd name="connsiteY4" fmla="*/ 46353 h 849546"/>
                <a:gd name="connsiteX5" fmla="*/ 191923 w 265018"/>
                <a:gd name="connsiteY5" fmla="*/ 0 h 849546"/>
                <a:gd name="connsiteX6" fmla="*/ 265018 w 265018"/>
                <a:gd name="connsiteY6" fmla="*/ 497481 h 849546"/>
                <a:gd name="connsiteX7" fmla="*/ 265018 w 265018"/>
                <a:gd name="connsiteY7" fmla="*/ 844353 h 849546"/>
                <a:gd name="connsiteX8" fmla="*/ 255794 w 265018"/>
                <a:gd name="connsiteY8" fmla="*/ 844353 h 849546"/>
                <a:gd name="connsiteX9" fmla="*/ 255794 w 265018"/>
                <a:gd name="connsiteY9" fmla="*/ 498179 h 849546"/>
                <a:gd name="connsiteX10" fmla="*/ 184249 w 265018"/>
                <a:gd name="connsiteY10" fmla="*/ 11860 h 849546"/>
                <a:gd name="connsiteX11" fmla="*/ 35114 w 265018"/>
                <a:gd name="connsiteY11" fmla="*/ 53407 h 849546"/>
                <a:gd name="connsiteX12" fmla="*/ 35114 w 265018"/>
                <a:gd name="connsiteY12" fmla="*/ 324549 h 849546"/>
                <a:gd name="connsiteX13" fmla="*/ 9224 w 265018"/>
                <a:gd name="connsiteY13" fmla="*/ 324549 h 84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5018" h="849546">
                  <a:moveTo>
                    <a:pt x="9224" y="849547"/>
                  </a:moveTo>
                  <a:lnTo>
                    <a:pt x="0" y="849547"/>
                  </a:lnTo>
                  <a:lnTo>
                    <a:pt x="0" y="315169"/>
                  </a:lnTo>
                  <a:lnTo>
                    <a:pt x="25812" y="315169"/>
                  </a:lnTo>
                  <a:lnTo>
                    <a:pt x="25812" y="46353"/>
                  </a:lnTo>
                  <a:lnTo>
                    <a:pt x="191923" y="0"/>
                  </a:lnTo>
                  <a:lnTo>
                    <a:pt x="265018" y="497481"/>
                  </a:lnTo>
                  <a:lnTo>
                    <a:pt x="265018" y="844353"/>
                  </a:lnTo>
                  <a:lnTo>
                    <a:pt x="255794" y="844353"/>
                  </a:lnTo>
                  <a:lnTo>
                    <a:pt x="255794" y="498179"/>
                  </a:lnTo>
                  <a:lnTo>
                    <a:pt x="184249" y="11860"/>
                  </a:lnTo>
                  <a:lnTo>
                    <a:pt x="35114" y="53407"/>
                  </a:lnTo>
                  <a:lnTo>
                    <a:pt x="35114" y="324549"/>
                  </a:lnTo>
                  <a:lnTo>
                    <a:pt x="9224" y="32454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" name="任意多边形: 形状 128">
              <a:extLst>
                <a:ext uri="{FF2B5EF4-FFF2-40B4-BE49-F238E27FC236}">
                  <a16:creationId xmlns:a16="http://schemas.microsoft.com/office/drawing/2014/main" id="{C46CFB62-1AD2-36D4-2CCB-C5763BBB1FA0}"/>
                </a:ext>
              </a:extLst>
            </p:cNvPr>
            <p:cNvSpPr/>
            <p:nvPr/>
          </p:nvSpPr>
          <p:spPr>
            <a:xfrm>
              <a:off x="6319690" y="5542406"/>
              <a:ext cx="51391" cy="515773"/>
            </a:xfrm>
            <a:custGeom>
              <a:avLst/>
              <a:gdLst>
                <a:gd name="connsiteX0" fmla="*/ 9224 w 51391"/>
                <a:gd name="connsiteY0" fmla="*/ 515774 h 515773"/>
                <a:gd name="connsiteX1" fmla="*/ 0 w 51391"/>
                <a:gd name="connsiteY1" fmla="*/ 515774 h 515773"/>
                <a:gd name="connsiteX2" fmla="*/ 0 w 51391"/>
                <a:gd name="connsiteY2" fmla="*/ 0 h 515773"/>
                <a:gd name="connsiteX3" fmla="*/ 51391 w 51391"/>
                <a:gd name="connsiteY3" fmla="*/ 2868 h 515773"/>
                <a:gd name="connsiteX4" fmla="*/ 50849 w 51391"/>
                <a:gd name="connsiteY4" fmla="*/ 12170 h 515773"/>
                <a:gd name="connsiteX5" fmla="*/ 9224 w 51391"/>
                <a:gd name="connsiteY5" fmla="*/ 9844 h 515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391" h="515773">
                  <a:moveTo>
                    <a:pt x="9224" y="515774"/>
                  </a:moveTo>
                  <a:lnTo>
                    <a:pt x="0" y="515774"/>
                  </a:lnTo>
                  <a:lnTo>
                    <a:pt x="0" y="0"/>
                  </a:lnTo>
                  <a:lnTo>
                    <a:pt x="51391" y="2868"/>
                  </a:lnTo>
                  <a:lnTo>
                    <a:pt x="50849" y="12170"/>
                  </a:lnTo>
                  <a:lnTo>
                    <a:pt x="9224" y="984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" name="任意多边形: 形状 129">
              <a:extLst>
                <a:ext uri="{FF2B5EF4-FFF2-40B4-BE49-F238E27FC236}">
                  <a16:creationId xmlns:a16="http://schemas.microsoft.com/office/drawing/2014/main" id="{F2EA1F27-3E2D-37B0-123A-022E0FC7B994}"/>
                </a:ext>
              </a:extLst>
            </p:cNvPr>
            <p:cNvSpPr/>
            <p:nvPr/>
          </p:nvSpPr>
          <p:spPr>
            <a:xfrm>
              <a:off x="6007001" y="5518145"/>
              <a:ext cx="265095" cy="540035"/>
            </a:xfrm>
            <a:custGeom>
              <a:avLst/>
              <a:gdLst>
                <a:gd name="connsiteX0" fmla="*/ 265096 w 265095"/>
                <a:gd name="connsiteY0" fmla="*/ 540036 h 540035"/>
                <a:gd name="connsiteX1" fmla="*/ 255794 w 265095"/>
                <a:gd name="connsiteY1" fmla="*/ 540036 h 540035"/>
                <a:gd name="connsiteX2" fmla="*/ 255794 w 265095"/>
                <a:gd name="connsiteY2" fmla="*/ 400744 h 540035"/>
                <a:gd name="connsiteX3" fmla="*/ 233858 w 265095"/>
                <a:gd name="connsiteY3" fmla="*/ 400744 h 540035"/>
                <a:gd name="connsiteX4" fmla="*/ 233858 w 265095"/>
                <a:gd name="connsiteY4" fmla="*/ 63018 h 540035"/>
                <a:gd name="connsiteX5" fmla="*/ 132703 w 265095"/>
                <a:gd name="connsiteY5" fmla="*/ 9302 h 540035"/>
                <a:gd name="connsiteX6" fmla="*/ 9302 w 265095"/>
                <a:gd name="connsiteY6" fmla="*/ 9302 h 540035"/>
                <a:gd name="connsiteX7" fmla="*/ 9302 w 265095"/>
                <a:gd name="connsiteY7" fmla="*/ 540036 h 540035"/>
                <a:gd name="connsiteX8" fmla="*/ 0 w 265095"/>
                <a:gd name="connsiteY8" fmla="*/ 540036 h 540035"/>
                <a:gd name="connsiteX9" fmla="*/ 0 w 265095"/>
                <a:gd name="connsiteY9" fmla="*/ 0 h 540035"/>
                <a:gd name="connsiteX10" fmla="*/ 135028 w 265095"/>
                <a:gd name="connsiteY10" fmla="*/ 0 h 540035"/>
                <a:gd name="connsiteX11" fmla="*/ 243160 w 265095"/>
                <a:gd name="connsiteY11" fmla="*/ 57437 h 540035"/>
                <a:gd name="connsiteX12" fmla="*/ 243160 w 265095"/>
                <a:gd name="connsiteY12" fmla="*/ 391443 h 540035"/>
                <a:gd name="connsiteX13" fmla="*/ 265096 w 265095"/>
                <a:gd name="connsiteY13" fmla="*/ 391443 h 54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5095" h="540035">
                  <a:moveTo>
                    <a:pt x="265096" y="540036"/>
                  </a:moveTo>
                  <a:lnTo>
                    <a:pt x="255794" y="540036"/>
                  </a:lnTo>
                  <a:lnTo>
                    <a:pt x="255794" y="400744"/>
                  </a:lnTo>
                  <a:lnTo>
                    <a:pt x="233858" y="400744"/>
                  </a:lnTo>
                  <a:lnTo>
                    <a:pt x="233858" y="63018"/>
                  </a:lnTo>
                  <a:lnTo>
                    <a:pt x="132703" y="9302"/>
                  </a:lnTo>
                  <a:lnTo>
                    <a:pt x="9302" y="9302"/>
                  </a:lnTo>
                  <a:lnTo>
                    <a:pt x="9302" y="540036"/>
                  </a:lnTo>
                  <a:lnTo>
                    <a:pt x="0" y="540036"/>
                  </a:lnTo>
                  <a:lnTo>
                    <a:pt x="0" y="0"/>
                  </a:lnTo>
                  <a:lnTo>
                    <a:pt x="135028" y="0"/>
                  </a:lnTo>
                  <a:lnTo>
                    <a:pt x="243160" y="57437"/>
                  </a:lnTo>
                  <a:lnTo>
                    <a:pt x="243160" y="391443"/>
                  </a:lnTo>
                  <a:lnTo>
                    <a:pt x="265096" y="39144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" name="任意多边形: 形状 130">
              <a:extLst>
                <a:ext uri="{FF2B5EF4-FFF2-40B4-BE49-F238E27FC236}">
                  <a16:creationId xmlns:a16="http://schemas.microsoft.com/office/drawing/2014/main" id="{770E9854-8651-7597-5167-8B82CB0F14E3}"/>
                </a:ext>
              </a:extLst>
            </p:cNvPr>
            <p:cNvSpPr/>
            <p:nvPr/>
          </p:nvSpPr>
          <p:spPr>
            <a:xfrm>
              <a:off x="6559982" y="5450940"/>
              <a:ext cx="148748" cy="787613"/>
            </a:xfrm>
            <a:custGeom>
              <a:avLst/>
              <a:gdLst>
                <a:gd name="connsiteX0" fmla="*/ 148748 w 148748"/>
                <a:gd name="connsiteY0" fmla="*/ 787614 h 787613"/>
                <a:gd name="connsiteX1" fmla="*/ 139524 w 148748"/>
                <a:gd name="connsiteY1" fmla="*/ 787614 h 787613"/>
                <a:gd name="connsiteX2" fmla="*/ 139524 w 148748"/>
                <a:gd name="connsiteY2" fmla="*/ 87745 h 787613"/>
                <a:gd name="connsiteX3" fmla="*/ 76041 w 148748"/>
                <a:gd name="connsiteY3" fmla="*/ 9379 h 787613"/>
                <a:gd name="connsiteX4" fmla="*/ 9224 w 148748"/>
                <a:gd name="connsiteY4" fmla="*/ 9379 h 787613"/>
                <a:gd name="connsiteX5" fmla="*/ 9224 w 148748"/>
                <a:gd name="connsiteY5" fmla="*/ 96427 h 787613"/>
                <a:gd name="connsiteX6" fmla="*/ 0 w 148748"/>
                <a:gd name="connsiteY6" fmla="*/ 96427 h 787613"/>
                <a:gd name="connsiteX7" fmla="*/ 0 w 148748"/>
                <a:gd name="connsiteY7" fmla="*/ 0 h 787613"/>
                <a:gd name="connsiteX8" fmla="*/ 80459 w 148748"/>
                <a:gd name="connsiteY8" fmla="*/ 0 h 787613"/>
                <a:gd name="connsiteX9" fmla="*/ 148748 w 148748"/>
                <a:gd name="connsiteY9" fmla="*/ 84412 h 787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8748" h="787613">
                  <a:moveTo>
                    <a:pt x="148748" y="787614"/>
                  </a:moveTo>
                  <a:lnTo>
                    <a:pt x="139524" y="787614"/>
                  </a:lnTo>
                  <a:lnTo>
                    <a:pt x="139524" y="87745"/>
                  </a:lnTo>
                  <a:lnTo>
                    <a:pt x="76041" y="9379"/>
                  </a:lnTo>
                  <a:lnTo>
                    <a:pt x="9224" y="9379"/>
                  </a:lnTo>
                  <a:lnTo>
                    <a:pt x="9224" y="96427"/>
                  </a:lnTo>
                  <a:lnTo>
                    <a:pt x="0" y="96427"/>
                  </a:lnTo>
                  <a:lnTo>
                    <a:pt x="0" y="0"/>
                  </a:lnTo>
                  <a:lnTo>
                    <a:pt x="80459" y="0"/>
                  </a:lnTo>
                  <a:lnTo>
                    <a:pt x="148748" y="844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" name="任意多边形: 形状 131">
              <a:extLst>
                <a:ext uri="{FF2B5EF4-FFF2-40B4-BE49-F238E27FC236}">
                  <a16:creationId xmlns:a16="http://schemas.microsoft.com/office/drawing/2014/main" id="{A3FF4F4B-8AAB-0CCC-52C3-153E63F58F70}"/>
                </a:ext>
              </a:extLst>
            </p:cNvPr>
            <p:cNvSpPr/>
            <p:nvPr/>
          </p:nvSpPr>
          <p:spPr>
            <a:xfrm>
              <a:off x="6630984" y="6248088"/>
              <a:ext cx="231532" cy="328889"/>
            </a:xfrm>
            <a:custGeom>
              <a:avLst/>
              <a:gdLst>
                <a:gd name="connsiteX0" fmla="*/ 231533 w 231532"/>
                <a:gd name="connsiteY0" fmla="*/ 328890 h 328889"/>
                <a:gd name="connsiteX1" fmla="*/ 222231 w 231532"/>
                <a:gd name="connsiteY1" fmla="*/ 328890 h 328889"/>
                <a:gd name="connsiteX2" fmla="*/ 222231 w 231532"/>
                <a:gd name="connsiteY2" fmla="*/ 280599 h 328889"/>
                <a:gd name="connsiteX3" fmla="*/ 192544 w 231532"/>
                <a:gd name="connsiteY3" fmla="*/ 280599 h 328889"/>
                <a:gd name="connsiteX4" fmla="*/ 192544 w 231532"/>
                <a:gd name="connsiteY4" fmla="*/ 9302 h 328889"/>
                <a:gd name="connsiteX5" fmla="*/ 9302 w 231532"/>
                <a:gd name="connsiteY5" fmla="*/ 9302 h 328889"/>
                <a:gd name="connsiteX6" fmla="*/ 9302 w 231532"/>
                <a:gd name="connsiteY6" fmla="*/ 71855 h 328889"/>
                <a:gd name="connsiteX7" fmla="*/ 0 w 231532"/>
                <a:gd name="connsiteY7" fmla="*/ 71855 h 328889"/>
                <a:gd name="connsiteX8" fmla="*/ 0 w 231532"/>
                <a:gd name="connsiteY8" fmla="*/ 0 h 328889"/>
                <a:gd name="connsiteX9" fmla="*/ 201767 w 231532"/>
                <a:gd name="connsiteY9" fmla="*/ 0 h 328889"/>
                <a:gd name="connsiteX10" fmla="*/ 201767 w 231532"/>
                <a:gd name="connsiteY10" fmla="*/ 271297 h 328889"/>
                <a:gd name="connsiteX11" fmla="*/ 231533 w 231532"/>
                <a:gd name="connsiteY11" fmla="*/ 271297 h 32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532" h="328889">
                  <a:moveTo>
                    <a:pt x="231533" y="328890"/>
                  </a:moveTo>
                  <a:lnTo>
                    <a:pt x="222231" y="328890"/>
                  </a:lnTo>
                  <a:lnTo>
                    <a:pt x="222231" y="280599"/>
                  </a:lnTo>
                  <a:lnTo>
                    <a:pt x="192544" y="280599"/>
                  </a:lnTo>
                  <a:lnTo>
                    <a:pt x="192544" y="9302"/>
                  </a:lnTo>
                  <a:lnTo>
                    <a:pt x="9302" y="9302"/>
                  </a:lnTo>
                  <a:lnTo>
                    <a:pt x="9302" y="71855"/>
                  </a:lnTo>
                  <a:lnTo>
                    <a:pt x="0" y="71855"/>
                  </a:lnTo>
                  <a:lnTo>
                    <a:pt x="0" y="0"/>
                  </a:lnTo>
                  <a:lnTo>
                    <a:pt x="201767" y="0"/>
                  </a:lnTo>
                  <a:lnTo>
                    <a:pt x="201767" y="271297"/>
                  </a:lnTo>
                  <a:lnTo>
                    <a:pt x="231533" y="27129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" name="任意多边形: 形状 132">
              <a:extLst>
                <a:ext uri="{FF2B5EF4-FFF2-40B4-BE49-F238E27FC236}">
                  <a16:creationId xmlns:a16="http://schemas.microsoft.com/office/drawing/2014/main" id="{C4234BD9-3080-ABF6-9CB1-8C777A422E6B}"/>
                </a:ext>
              </a:extLst>
            </p:cNvPr>
            <p:cNvSpPr/>
            <p:nvPr/>
          </p:nvSpPr>
          <p:spPr>
            <a:xfrm>
              <a:off x="6575484" y="5201037"/>
              <a:ext cx="232772" cy="540733"/>
            </a:xfrm>
            <a:custGeom>
              <a:avLst/>
              <a:gdLst>
                <a:gd name="connsiteX0" fmla="*/ 232773 w 232772"/>
                <a:gd name="connsiteY0" fmla="*/ 540733 h 540733"/>
                <a:gd name="connsiteX1" fmla="*/ 223471 w 232772"/>
                <a:gd name="connsiteY1" fmla="*/ 540733 h 540733"/>
                <a:gd name="connsiteX2" fmla="*/ 223471 w 232772"/>
                <a:gd name="connsiteY2" fmla="*/ 10542 h 540733"/>
                <a:gd name="connsiteX3" fmla="*/ 9224 w 232772"/>
                <a:gd name="connsiteY3" fmla="*/ 36509 h 540733"/>
                <a:gd name="connsiteX4" fmla="*/ 9224 w 232772"/>
                <a:gd name="connsiteY4" fmla="*/ 235176 h 540733"/>
                <a:gd name="connsiteX5" fmla="*/ 0 w 232772"/>
                <a:gd name="connsiteY5" fmla="*/ 235176 h 540733"/>
                <a:gd name="connsiteX6" fmla="*/ 0 w 232772"/>
                <a:gd name="connsiteY6" fmla="*/ 28292 h 540733"/>
                <a:gd name="connsiteX7" fmla="*/ 232773 w 232772"/>
                <a:gd name="connsiteY7" fmla="*/ 0 h 540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772" h="540733">
                  <a:moveTo>
                    <a:pt x="232773" y="540733"/>
                  </a:moveTo>
                  <a:lnTo>
                    <a:pt x="223471" y="540733"/>
                  </a:lnTo>
                  <a:lnTo>
                    <a:pt x="223471" y="10542"/>
                  </a:lnTo>
                  <a:lnTo>
                    <a:pt x="9224" y="36509"/>
                  </a:lnTo>
                  <a:lnTo>
                    <a:pt x="9224" y="235176"/>
                  </a:lnTo>
                  <a:lnTo>
                    <a:pt x="0" y="235176"/>
                  </a:lnTo>
                  <a:lnTo>
                    <a:pt x="0" y="28292"/>
                  </a:lnTo>
                  <a:lnTo>
                    <a:pt x="232773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4" name="任意多边形: 形状 133">
              <a:extLst>
                <a:ext uri="{FF2B5EF4-FFF2-40B4-BE49-F238E27FC236}">
                  <a16:creationId xmlns:a16="http://schemas.microsoft.com/office/drawing/2014/main" id="{F4237328-5563-41BC-24C9-A3695D8CF234}"/>
                </a:ext>
              </a:extLst>
            </p:cNvPr>
            <p:cNvSpPr/>
            <p:nvPr/>
          </p:nvSpPr>
          <p:spPr>
            <a:xfrm rot="-415263">
              <a:off x="6579248" y="5242282"/>
              <a:ext cx="225095" cy="9301"/>
            </a:xfrm>
            <a:custGeom>
              <a:avLst/>
              <a:gdLst>
                <a:gd name="connsiteX0" fmla="*/ 0 w 225095"/>
                <a:gd name="connsiteY0" fmla="*/ 0 h 9301"/>
                <a:gd name="connsiteX1" fmla="*/ 225096 w 225095"/>
                <a:gd name="connsiteY1" fmla="*/ 0 h 9301"/>
                <a:gd name="connsiteX2" fmla="*/ 225096 w 225095"/>
                <a:gd name="connsiteY2" fmla="*/ 9301 h 9301"/>
                <a:gd name="connsiteX3" fmla="*/ 0 w 225095"/>
                <a:gd name="connsiteY3" fmla="*/ 9301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095" h="9301">
                  <a:moveTo>
                    <a:pt x="0" y="0"/>
                  </a:moveTo>
                  <a:lnTo>
                    <a:pt x="225096" y="0"/>
                  </a:lnTo>
                  <a:lnTo>
                    <a:pt x="225096" y="9301"/>
                  </a:lnTo>
                  <a:lnTo>
                    <a:pt x="0" y="930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5" name="任意多边形: 形状 134">
              <a:extLst>
                <a:ext uri="{FF2B5EF4-FFF2-40B4-BE49-F238E27FC236}">
                  <a16:creationId xmlns:a16="http://schemas.microsoft.com/office/drawing/2014/main" id="{BC77A097-D4FF-76EC-41F8-E8E98BBAE588}"/>
                </a:ext>
              </a:extLst>
            </p:cNvPr>
            <p:cNvSpPr/>
            <p:nvPr/>
          </p:nvSpPr>
          <p:spPr>
            <a:xfrm rot="-415263">
              <a:off x="6579248" y="5269412"/>
              <a:ext cx="225095" cy="9301"/>
            </a:xfrm>
            <a:custGeom>
              <a:avLst/>
              <a:gdLst>
                <a:gd name="connsiteX0" fmla="*/ 0 w 225095"/>
                <a:gd name="connsiteY0" fmla="*/ 0 h 9301"/>
                <a:gd name="connsiteX1" fmla="*/ 225096 w 225095"/>
                <a:gd name="connsiteY1" fmla="*/ 0 h 9301"/>
                <a:gd name="connsiteX2" fmla="*/ 225096 w 225095"/>
                <a:gd name="connsiteY2" fmla="*/ 9301 h 9301"/>
                <a:gd name="connsiteX3" fmla="*/ 0 w 225095"/>
                <a:gd name="connsiteY3" fmla="*/ 9301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095" h="9301">
                  <a:moveTo>
                    <a:pt x="0" y="0"/>
                  </a:moveTo>
                  <a:lnTo>
                    <a:pt x="225096" y="0"/>
                  </a:lnTo>
                  <a:lnTo>
                    <a:pt x="225096" y="9301"/>
                  </a:lnTo>
                  <a:lnTo>
                    <a:pt x="0" y="930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6" name="任意多边形: 形状 135">
              <a:extLst>
                <a:ext uri="{FF2B5EF4-FFF2-40B4-BE49-F238E27FC236}">
                  <a16:creationId xmlns:a16="http://schemas.microsoft.com/office/drawing/2014/main" id="{D6F3528F-16A9-1FA3-8F00-0B85CD8F34C2}"/>
                </a:ext>
              </a:extLst>
            </p:cNvPr>
            <p:cNvSpPr/>
            <p:nvPr/>
          </p:nvSpPr>
          <p:spPr>
            <a:xfrm rot="-415263">
              <a:off x="6579249" y="5296541"/>
              <a:ext cx="225095" cy="9301"/>
            </a:xfrm>
            <a:custGeom>
              <a:avLst/>
              <a:gdLst>
                <a:gd name="connsiteX0" fmla="*/ 0 w 225095"/>
                <a:gd name="connsiteY0" fmla="*/ 0 h 9301"/>
                <a:gd name="connsiteX1" fmla="*/ 225096 w 225095"/>
                <a:gd name="connsiteY1" fmla="*/ 0 h 9301"/>
                <a:gd name="connsiteX2" fmla="*/ 225096 w 225095"/>
                <a:gd name="connsiteY2" fmla="*/ 9301 h 9301"/>
                <a:gd name="connsiteX3" fmla="*/ 0 w 225095"/>
                <a:gd name="connsiteY3" fmla="*/ 9301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095" h="9301">
                  <a:moveTo>
                    <a:pt x="0" y="0"/>
                  </a:moveTo>
                  <a:lnTo>
                    <a:pt x="225096" y="0"/>
                  </a:lnTo>
                  <a:lnTo>
                    <a:pt x="225096" y="9301"/>
                  </a:lnTo>
                  <a:lnTo>
                    <a:pt x="0" y="930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" name="任意多边形: 形状 136">
              <a:extLst>
                <a:ext uri="{FF2B5EF4-FFF2-40B4-BE49-F238E27FC236}">
                  <a16:creationId xmlns:a16="http://schemas.microsoft.com/office/drawing/2014/main" id="{039DA202-18FC-CB50-4D45-9AB216A9EAAA}"/>
                </a:ext>
              </a:extLst>
            </p:cNvPr>
            <p:cNvSpPr/>
            <p:nvPr/>
          </p:nvSpPr>
          <p:spPr>
            <a:xfrm rot="-415263">
              <a:off x="6579249" y="5323670"/>
              <a:ext cx="225095" cy="9301"/>
            </a:xfrm>
            <a:custGeom>
              <a:avLst/>
              <a:gdLst>
                <a:gd name="connsiteX0" fmla="*/ 0 w 225095"/>
                <a:gd name="connsiteY0" fmla="*/ 0 h 9301"/>
                <a:gd name="connsiteX1" fmla="*/ 225096 w 225095"/>
                <a:gd name="connsiteY1" fmla="*/ 0 h 9301"/>
                <a:gd name="connsiteX2" fmla="*/ 225096 w 225095"/>
                <a:gd name="connsiteY2" fmla="*/ 9301 h 9301"/>
                <a:gd name="connsiteX3" fmla="*/ 0 w 225095"/>
                <a:gd name="connsiteY3" fmla="*/ 9301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095" h="9301">
                  <a:moveTo>
                    <a:pt x="0" y="0"/>
                  </a:moveTo>
                  <a:lnTo>
                    <a:pt x="225096" y="0"/>
                  </a:lnTo>
                  <a:lnTo>
                    <a:pt x="225096" y="9301"/>
                  </a:lnTo>
                  <a:lnTo>
                    <a:pt x="0" y="930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8" name="任意多边形: 形状 137">
              <a:extLst>
                <a:ext uri="{FF2B5EF4-FFF2-40B4-BE49-F238E27FC236}">
                  <a16:creationId xmlns:a16="http://schemas.microsoft.com/office/drawing/2014/main" id="{C6CA60DE-24D6-24AF-099D-4BE1D2FDC04C}"/>
                </a:ext>
              </a:extLst>
            </p:cNvPr>
            <p:cNvSpPr/>
            <p:nvPr/>
          </p:nvSpPr>
          <p:spPr>
            <a:xfrm rot="-415263">
              <a:off x="6579250" y="5350799"/>
              <a:ext cx="225095" cy="9301"/>
            </a:xfrm>
            <a:custGeom>
              <a:avLst/>
              <a:gdLst>
                <a:gd name="connsiteX0" fmla="*/ 0 w 225095"/>
                <a:gd name="connsiteY0" fmla="*/ 0 h 9301"/>
                <a:gd name="connsiteX1" fmla="*/ 225096 w 225095"/>
                <a:gd name="connsiteY1" fmla="*/ 0 h 9301"/>
                <a:gd name="connsiteX2" fmla="*/ 225096 w 225095"/>
                <a:gd name="connsiteY2" fmla="*/ 9301 h 9301"/>
                <a:gd name="connsiteX3" fmla="*/ 0 w 225095"/>
                <a:gd name="connsiteY3" fmla="*/ 9301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095" h="9301">
                  <a:moveTo>
                    <a:pt x="0" y="0"/>
                  </a:moveTo>
                  <a:lnTo>
                    <a:pt x="225096" y="0"/>
                  </a:lnTo>
                  <a:lnTo>
                    <a:pt x="225096" y="9301"/>
                  </a:lnTo>
                  <a:lnTo>
                    <a:pt x="0" y="930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" name="任意多边形: 形状 138">
              <a:extLst>
                <a:ext uri="{FF2B5EF4-FFF2-40B4-BE49-F238E27FC236}">
                  <a16:creationId xmlns:a16="http://schemas.microsoft.com/office/drawing/2014/main" id="{0D54A9E5-8AE5-0D8B-CF69-14334D16926F}"/>
                </a:ext>
              </a:extLst>
            </p:cNvPr>
            <p:cNvSpPr/>
            <p:nvPr/>
          </p:nvSpPr>
          <p:spPr>
            <a:xfrm>
              <a:off x="6738263" y="5735182"/>
              <a:ext cx="449112" cy="617781"/>
            </a:xfrm>
            <a:custGeom>
              <a:avLst/>
              <a:gdLst>
                <a:gd name="connsiteX0" fmla="*/ 448958 w 449112"/>
                <a:gd name="connsiteY0" fmla="*/ 617782 h 617781"/>
                <a:gd name="connsiteX1" fmla="*/ 379815 w 449112"/>
                <a:gd name="connsiteY1" fmla="*/ 616077 h 617781"/>
                <a:gd name="connsiteX2" fmla="*/ 379815 w 449112"/>
                <a:gd name="connsiteY2" fmla="*/ 601039 h 617781"/>
                <a:gd name="connsiteX3" fmla="*/ 262228 w 449112"/>
                <a:gd name="connsiteY3" fmla="*/ 601039 h 617781"/>
                <a:gd name="connsiteX4" fmla="*/ 262228 w 449112"/>
                <a:gd name="connsiteY4" fmla="*/ 575149 h 617781"/>
                <a:gd name="connsiteX5" fmla="*/ 151151 w 449112"/>
                <a:gd name="connsiteY5" fmla="*/ 575149 h 617781"/>
                <a:gd name="connsiteX6" fmla="*/ 151151 w 449112"/>
                <a:gd name="connsiteY6" fmla="*/ 126734 h 617781"/>
                <a:gd name="connsiteX7" fmla="*/ 37594 w 449112"/>
                <a:gd name="connsiteY7" fmla="*/ 13177 h 617781"/>
                <a:gd name="connsiteX8" fmla="*/ 9224 w 449112"/>
                <a:gd name="connsiteY8" fmla="*/ 41470 h 617781"/>
                <a:gd name="connsiteX9" fmla="*/ 9224 w 449112"/>
                <a:gd name="connsiteY9" fmla="*/ 503372 h 617781"/>
                <a:gd name="connsiteX10" fmla="*/ 0 w 449112"/>
                <a:gd name="connsiteY10" fmla="*/ 503372 h 617781"/>
                <a:gd name="connsiteX11" fmla="*/ 0 w 449112"/>
                <a:gd name="connsiteY11" fmla="*/ 37594 h 617781"/>
                <a:gd name="connsiteX12" fmla="*/ 37594 w 449112"/>
                <a:gd name="connsiteY12" fmla="*/ 0 h 617781"/>
                <a:gd name="connsiteX13" fmla="*/ 160375 w 449112"/>
                <a:gd name="connsiteY13" fmla="*/ 122859 h 617781"/>
                <a:gd name="connsiteX14" fmla="*/ 160375 w 449112"/>
                <a:gd name="connsiteY14" fmla="*/ 565848 h 617781"/>
                <a:gd name="connsiteX15" fmla="*/ 271529 w 449112"/>
                <a:gd name="connsiteY15" fmla="*/ 565848 h 617781"/>
                <a:gd name="connsiteX16" fmla="*/ 271529 w 449112"/>
                <a:gd name="connsiteY16" fmla="*/ 591737 h 617781"/>
                <a:gd name="connsiteX17" fmla="*/ 389040 w 449112"/>
                <a:gd name="connsiteY17" fmla="*/ 591737 h 617781"/>
                <a:gd name="connsiteX18" fmla="*/ 389040 w 449112"/>
                <a:gd name="connsiteY18" fmla="*/ 607007 h 617781"/>
                <a:gd name="connsiteX19" fmla="*/ 449112 w 449112"/>
                <a:gd name="connsiteY19" fmla="*/ 608480 h 61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9112" h="617781">
                  <a:moveTo>
                    <a:pt x="448958" y="617782"/>
                  </a:moveTo>
                  <a:lnTo>
                    <a:pt x="379815" y="616077"/>
                  </a:lnTo>
                  <a:lnTo>
                    <a:pt x="379815" y="601039"/>
                  </a:lnTo>
                  <a:lnTo>
                    <a:pt x="262228" y="601039"/>
                  </a:lnTo>
                  <a:lnTo>
                    <a:pt x="262228" y="575149"/>
                  </a:lnTo>
                  <a:lnTo>
                    <a:pt x="151151" y="575149"/>
                  </a:lnTo>
                  <a:lnTo>
                    <a:pt x="151151" y="126734"/>
                  </a:lnTo>
                  <a:lnTo>
                    <a:pt x="37594" y="13177"/>
                  </a:lnTo>
                  <a:lnTo>
                    <a:pt x="9224" y="41470"/>
                  </a:lnTo>
                  <a:lnTo>
                    <a:pt x="9224" y="503372"/>
                  </a:lnTo>
                  <a:lnTo>
                    <a:pt x="0" y="503372"/>
                  </a:lnTo>
                  <a:lnTo>
                    <a:pt x="0" y="37594"/>
                  </a:lnTo>
                  <a:lnTo>
                    <a:pt x="37594" y="0"/>
                  </a:lnTo>
                  <a:lnTo>
                    <a:pt x="160375" y="122859"/>
                  </a:lnTo>
                  <a:lnTo>
                    <a:pt x="160375" y="565848"/>
                  </a:lnTo>
                  <a:lnTo>
                    <a:pt x="271529" y="565848"/>
                  </a:lnTo>
                  <a:lnTo>
                    <a:pt x="271529" y="591737"/>
                  </a:lnTo>
                  <a:lnTo>
                    <a:pt x="389040" y="591737"/>
                  </a:lnTo>
                  <a:lnTo>
                    <a:pt x="389040" y="607007"/>
                  </a:lnTo>
                  <a:lnTo>
                    <a:pt x="449112" y="60848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0" name="任意多边形: 形状 139">
              <a:extLst>
                <a:ext uri="{FF2B5EF4-FFF2-40B4-BE49-F238E27FC236}">
                  <a16:creationId xmlns:a16="http://schemas.microsoft.com/office/drawing/2014/main" id="{E31C3863-6DC0-EBC2-2F63-7C686EBAD62D}"/>
                </a:ext>
              </a:extLst>
            </p:cNvPr>
            <p:cNvSpPr/>
            <p:nvPr/>
          </p:nvSpPr>
          <p:spPr>
            <a:xfrm>
              <a:off x="6946231" y="6431562"/>
              <a:ext cx="381366" cy="253933"/>
            </a:xfrm>
            <a:custGeom>
              <a:avLst/>
              <a:gdLst>
                <a:gd name="connsiteX0" fmla="*/ 381366 w 381366"/>
                <a:gd name="connsiteY0" fmla="*/ 253934 h 253933"/>
                <a:gd name="connsiteX1" fmla="*/ 372064 w 381366"/>
                <a:gd name="connsiteY1" fmla="*/ 253934 h 253933"/>
                <a:gd name="connsiteX2" fmla="*/ 372064 w 381366"/>
                <a:gd name="connsiteY2" fmla="*/ 120378 h 253933"/>
                <a:gd name="connsiteX3" fmla="*/ 188590 w 381366"/>
                <a:gd name="connsiteY3" fmla="*/ 120378 h 253933"/>
                <a:gd name="connsiteX4" fmla="*/ 188590 w 381366"/>
                <a:gd name="connsiteY4" fmla="*/ 79451 h 253933"/>
                <a:gd name="connsiteX5" fmla="*/ 152469 w 381366"/>
                <a:gd name="connsiteY5" fmla="*/ 79451 h 253933"/>
                <a:gd name="connsiteX6" fmla="*/ 152469 w 381366"/>
                <a:gd name="connsiteY6" fmla="*/ 46741 h 253933"/>
                <a:gd name="connsiteX7" fmla="*/ 122704 w 381366"/>
                <a:gd name="connsiteY7" fmla="*/ 46741 h 253933"/>
                <a:gd name="connsiteX8" fmla="*/ 122704 w 381366"/>
                <a:gd name="connsiteY8" fmla="*/ 9302 h 253933"/>
                <a:gd name="connsiteX9" fmla="*/ 33796 w 381366"/>
                <a:gd name="connsiteY9" fmla="*/ 9302 h 253933"/>
                <a:gd name="connsiteX10" fmla="*/ 33796 w 381366"/>
                <a:gd name="connsiteY10" fmla="*/ 179831 h 253933"/>
                <a:gd name="connsiteX11" fmla="*/ 9302 w 381366"/>
                <a:gd name="connsiteY11" fmla="*/ 179831 h 253933"/>
                <a:gd name="connsiteX12" fmla="*/ 9302 w 381366"/>
                <a:gd name="connsiteY12" fmla="*/ 253934 h 253933"/>
                <a:gd name="connsiteX13" fmla="*/ 0 w 381366"/>
                <a:gd name="connsiteY13" fmla="*/ 253934 h 253933"/>
                <a:gd name="connsiteX14" fmla="*/ 0 w 381366"/>
                <a:gd name="connsiteY14" fmla="*/ 170529 h 253933"/>
                <a:gd name="connsiteX15" fmla="*/ 24572 w 381366"/>
                <a:gd name="connsiteY15" fmla="*/ 170529 h 253933"/>
                <a:gd name="connsiteX16" fmla="*/ 24572 w 381366"/>
                <a:gd name="connsiteY16" fmla="*/ 0 h 253933"/>
                <a:gd name="connsiteX17" fmla="*/ 132006 w 381366"/>
                <a:gd name="connsiteY17" fmla="*/ 0 h 253933"/>
                <a:gd name="connsiteX18" fmla="*/ 132006 w 381366"/>
                <a:gd name="connsiteY18" fmla="*/ 37439 h 253933"/>
                <a:gd name="connsiteX19" fmla="*/ 161693 w 381366"/>
                <a:gd name="connsiteY19" fmla="*/ 37439 h 253933"/>
                <a:gd name="connsiteX20" fmla="*/ 161693 w 381366"/>
                <a:gd name="connsiteY20" fmla="*/ 70150 h 253933"/>
                <a:gd name="connsiteX21" fmla="*/ 197892 w 381366"/>
                <a:gd name="connsiteY21" fmla="*/ 70150 h 253933"/>
                <a:gd name="connsiteX22" fmla="*/ 197892 w 381366"/>
                <a:gd name="connsiteY22" fmla="*/ 111077 h 253933"/>
                <a:gd name="connsiteX23" fmla="*/ 381366 w 381366"/>
                <a:gd name="connsiteY23" fmla="*/ 111077 h 25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1366" h="253933">
                  <a:moveTo>
                    <a:pt x="381366" y="253934"/>
                  </a:moveTo>
                  <a:lnTo>
                    <a:pt x="372064" y="253934"/>
                  </a:lnTo>
                  <a:lnTo>
                    <a:pt x="372064" y="120378"/>
                  </a:lnTo>
                  <a:lnTo>
                    <a:pt x="188590" y="120378"/>
                  </a:lnTo>
                  <a:lnTo>
                    <a:pt x="188590" y="79451"/>
                  </a:lnTo>
                  <a:lnTo>
                    <a:pt x="152469" y="79451"/>
                  </a:lnTo>
                  <a:lnTo>
                    <a:pt x="152469" y="46741"/>
                  </a:lnTo>
                  <a:lnTo>
                    <a:pt x="122704" y="46741"/>
                  </a:lnTo>
                  <a:lnTo>
                    <a:pt x="122704" y="9302"/>
                  </a:lnTo>
                  <a:lnTo>
                    <a:pt x="33796" y="9302"/>
                  </a:lnTo>
                  <a:lnTo>
                    <a:pt x="33796" y="179831"/>
                  </a:lnTo>
                  <a:lnTo>
                    <a:pt x="9302" y="179831"/>
                  </a:lnTo>
                  <a:lnTo>
                    <a:pt x="9302" y="253934"/>
                  </a:lnTo>
                  <a:lnTo>
                    <a:pt x="0" y="253934"/>
                  </a:lnTo>
                  <a:lnTo>
                    <a:pt x="0" y="170529"/>
                  </a:lnTo>
                  <a:lnTo>
                    <a:pt x="24572" y="170529"/>
                  </a:lnTo>
                  <a:lnTo>
                    <a:pt x="24572" y="0"/>
                  </a:lnTo>
                  <a:lnTo>
                    <a:pt x="132006" y="0"/>
                  </a:lnTo>
                  <a:lnTo>
                    <a:pt x="132006" y="37439"/>
                  </a:lnTo>
                  <a:lnTo>
                    <a:pt x="161693" y="37439"/>
                  </a:lnTo>
                  <a:lnTo>
                    <a:pt x="161693" y="70150"/>
                  </a:lnTo>
                  <a:lnTo>
                    <a:pt x="197892" y="70150"/>
                  </a:lnTo>
                  <a:lnTo>
                    <a:pt x="197892" y="111077"/>
                  </a:lnTo>
                  <a:lnTo>
                    <a:pt x="381366" y="11107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" name="任意多边形: 形状 140">
              <a:extLst>
                <a:ext uri="{FF2B5EF4-FFF2-40B4-BE49-F238E27FC236}">
                  <a16:creationId xmlns:a16="http://schemas.microsoft.com/office/drawing/2014/main" id="{DDE47FA4-B458-03F6-5C2A-DAB83A66A880}"/>
                </a:ext>
              </a:extLst>
            </p:cNvPr>
            <p:cNvSpPr/>
            <p:nvPr/>
          </p:nvSpPr>
          <p:spPr>
            <a:xfrm>
              <a:off x="7085755" y="6378853"/>
              <a:ext cx="261220" cy="306642"/>
            </a:xfrm>
            <a:custGeom>
              <a:avLst/>
              <a:gdLst>
                <a:gd name="connsiteX0" fmla="*/ 261220 w 261220"/>
                <a:gd name="connsiteY0" fmla="*/ 306643 h 306642"/>
                <a:gd name="connsiteX1" fmla="*/ 251919 w 261220"/>
                <a:gd name="connsiteY1" fmla="*/ 306643 h 306642"/>
                <a:gd name="connsiteX2" fmla="*/ 251919 w 261220"/>
                <a:gd name="connsiteY2" fmla="*/ 9301 h 306642"/>
                <a:gd name="connsiteX3" fmla="*/ 9302 w 261220"/>
                <a:gd name="connsiteY3" fmla="*/ 9301 h 306642"/>
                <a:gd name="connsiteX4" fmla="*/ 9302 w 261220"/>
                <a:gd name="connsiteY4" fmla="*/ 81854 h 306642"/>
                <a:gd name="connsiteX5" fmla="*/ 0 w 261220"/>
                <a:gd name="connsiteY5" fmla="*/ 81854 h 306642"/>
                <a:gd name="connsiteX6" fmla="*/ 0 w 261220"/>
                <a:gd name="connsiteY6" fmla="*/ 0 h 306642"/>
                <a:gd name="connsiteX7" fmla="*/ 261220 w 261220"/>
                <a:gd name="connsiteY7" fmla="*/ 0 h 306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220" h="306642">
                  <a:moveTo>
                    <a:pt x="261220" y="306643"/>
                  </a:moveTo>
                  <a:lnTo>
                    <a:pt x="251919" y="306643"/>
                  </a:lnTo>
                  <a:lnTo>
                    <a:pt x="251919" y="9301"/>
                  </a:lnTo>
                  <a:lnTo>
                    <a:pt x="9302" y="9301"/>
                  </a:lnTo>
                  <a:lnTo>
                    <a:pt x="9302" y="81854"/>
                  </a:lnTo>
                  <a:lnTo>
                    <a:pt x="0" y="81854"/>
                  </a:lnTo>
                  <a:lnTo>
                    <a:pt x="0" y="0"/>
                  </a:lnTo>
                  <a:lnTo>
                    <a:pt x="261220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" name="任意多边形: 形状 141">
              <a:extLst>
                <a:ext uri="{FF2B5EF4-FFF2-40B4-BE49-F238E27FC236}">
                  <a16:creationId xmlns:a16="http://schemas.microsoft.com/office/drawing/2014/main" id="{2619DEE2-07F2-542C-3CC0-C957DCC625D5}"/>
                </a:ext>
              </a:extLst>
            </p:cNvPr>
            <p:cNvSpPr/>
            <p:nvPr/>
          </p:nvSpPr>
          <p:spPr>
            <a:xfrm>
              <a:off x="7199467" y="6006479"/>
              <a:ext cx="407178" cy="679017"/>
            </a:xfrm>
            <a:custGeom>
              <a:avLst/>
              <a:gdLst>
                <a:gd name="connsiteX0" fmla="*/ 407178 w 407178"/>
                <a:gd name="connsiteY0" fmla="*/ 679017 h 679017"/>
                <a:gd name="connsiteX1" fmla="*/ 397876 w 407178"/>
                <a:gd name="connsiteY1" fmla="*/ 679017 h 679017"/>
                <a:gd name="connsiteX2" fmla="*/ 397876 w 407178"/>
                <a:gd name="connsiteY2" fmla="*/ 539028 h 679017"/>
                <a:gd name="connsiteX3" fmla="*/ 341059 w 407178"/>
                <a:gd name="connsiteY3" fmla="*/ 539028 h 679017"/>
                <a:gd name="connsiteX4" fmla="*/ 341059 w 407178"/>
                <a:gd name="connsiteY4" fmla="*/ 69297 h 679017"/>
                <a:gd name="connsiteX5" fmla="*/ 239749 w 407178"/>
                <a:gd name="connsiteY5" fmla="*/ 9302 h 679017"/>
                <a:gd name="connsiteX6" fmla="*/ 108131 w 407178"/>
                <a:gd name="connsiteY6" fmla="*/ 9302 h 679017"/>
                <a:gd name="connsiteX7" fmla="*/ 9224 w 407178"/>
                <a:gd name="connsiteY7" fmla="*/ 78133 h 679017"/>
                <a:gd name="connsiteX8" fmla="*/ 9224 w 407178"/>
                <a:gd name="connsiteY8" fmla="*/ 357337 h 679017"/>
                <a:gd name="connsiteX9" fmla="*/ 0 w 407178"/>
                <a:gd name="connsiteY9" fmla="*/ 357337 h 679017"/>
                <a:gd name="connsiteX10" fmla="*/ 0 w 407178"/>
                <a:gd name="connsiteY10" fmla="*/ 73250 h 679017"/>
                <a:gd name="connsiteX11" fmla="*/ 105186 w 407178"/>
                <a:gd name="connsiteY11" fmla="*/ 0 h 679017"/>
                <a:gd name="connsiteX12" fmla="*/ 242307 w 407178"/>
                <a:gd name="connsiteY12" fmla="*/ 0 h 679017"/>
                <a:gd name="connsiteX13" fmla="*/ 243392 w 407178"/>
                <a:gd name="connsiteY13" fmla="*/ 620 h 679017"/>
                <a:gd name="connsiteX14" fmla="*/ 350283 w 407178"/>
                <a:gd name="connsiteY14" fmla="*/ 64026 h 679017"/>
                <a:gd name="connsiteX15" fmla="*/ 350283 w 407178"/>
                <a:gd name="connsiteY15" fmla="*/ 529727 h 679017"/>
                <a:gd name="connsiteX16" fmla="*/ 407178 w 407178"/>
                <a:gd name="connsiteY16" fmla="*/ 529727 h 67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78" h="679017">
                  <a:moveTo>
                    <a:pt x="407178" y="679017"/>
                  </a:moveTo>
                  <a:lnTo>
                    <a:pt x="397876" y="679017"/>
                  </a:lnTo>
                  <a:lnTo>
                    <a:pt x="397876" y="539028"/>
                  </a:lnTo>
                  <a:lnTo>
                    <a:pt x="341059" y="539028"/>
                  </a:lnTo>
                  <a:lnTo>
                    <a:pt x="341059" y="69297"/>
                  </a:lnTo>
                  <a:lnTo>
                    <a:pt x="239749" y="9302"/>
                  </a:lnTo>
                  <a:lnTo>
                    <a:pt x="108131" y="9302"/>
                  </a:lnTo>
                  <a:lnTo>
                    <a:pt x="9224" y="78133"/>
                  </a:lnTo>
                  <a:lnTo>
                    <a:pt x="9224" y="357337"/>
                  </a:lnTo>
                  <a:lnTo>
                    <a:pt x="0" y="357337"/>
                  </a:lnTo>
                  <a:lnTo>
                    <a:pt x="0" y="73250"/>
                  </a:lnTo>
                  <a:lnTo>
                    <a:pt x="105186" y="0"/>
                  </a:lnTo>
                  <a:lnTo>
                    <a:pt x="242307" y="0"/>
                  </a:lnTo>
                  <a:lnTo>
                    <a:pt x="243392" y="620"/>
                  </a:lnTo>
                  <a:lnTo>
                    <a:pt x="350283" y="64026"/>
                  </a:lnTo>
                  <a:lnTo>
                    <a:pt x="350283" y="529727"/>
                  </a:lnTo>
                  <a:lnTo>
                    <a:pt x="407178" y="52972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" name="任意多边形: 形状 142">
              <a:extLst>
                <a:ext uri="{FF2B5EF4-FFF2-40B4-BE49-F238E27FC236}">
                  <a16:creationId xmlns:a16="http://schemas.microsoft.com/office/drawing/2014/main" id="{72D29D4E-6009-04C7-C18E-B53D1D81A1E2}"/>
                </a:ext>
              </a:extLst>
            </p:cNvPr>
            <p:cNvSpPr/>
            <p:nvPr/>
          </p:nvSpPr>
          <p:spPr>
            <a:xfrm>
              <a:off x="7416505" y="6542639"/>
              <a:ext cx="167429" cy="142857"/>
            </a:xfrm>
            <a:custGeom>
              <a:avLst/>
              <a:gdLst>
                <a:gd name="connsiteX0" fmla="*/ 9224 w 167429"/>
                <a:gd name="connsiteY0" fmla="*/ 142857 h 142857"/>
                <a:gd name="connsiteX1" fmla="*/ 0 w 167429"/>
                <a:gd name="connsiteY1" fmla="*/ 142857 h 142857"/>
                <a:gd name="connsiteX2" fmla="*/ 0 w 167429"/>
                <a:gd name="connsiteY2" fmla="*/ 0 h 142857"/>
                <a:gd name="connsiteX3" fmla="*/ 66119 w 167429"/>
                <a:gd name="connsiteY3" fmla="*/ 0 h 142857"/>
                <a:gd name="connsiteX4" fmla="*/ 66119 w 167429"/>
                <a:gd name="connsiteY4" fmla="*/ 29688 h 142857"/>
                <a:gd name="connsiteX5" fmla="*/ 167429 w 167429"/>
                <a:gd name="connsiteY5" fmla="*/ 29688 h 142857"/>
                <a:gd name="connsiteX6" fmla="*/ 167429 w 167429"/>
                <a:gd name="connsiteY6" fmla="*/ 38989 h 142857"/>
                <a:gd name="connsiteX7" fmla="*/ 56817 w 167429"/>
                <a:gd name="connsiteY7" fmla="*/ 38989 h 142857"/>
                <a:gd name="connsiteX8" fmla="*/ 56817 w 167429"/>
                <a:gd name="connsiteY8" fmla="*/ 9302 h 142857"/>
                <a:gd name="connsiteX9" fmla="*/ 9224 w 167429"/>
                <a:gd name="connsiteY9" fmla="*/ 9302 h 14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429" h="142857">
                  <a:moveTo>
                    <a:pt x="9224" y="142857"/>
                  </a:moveTo>
                  <a:lnTo>
                    <a:pt x="0" y="142857"/>
                  </a:lnTo>
                  <a:lnTo>
                    <a:pt x="0" y="0"/>
                  </a:lnTo>
                  <a:lnTo>
                    <a:pt x="66119" y="0"/>
                  </a:lnTo>
                  <a:lnTo>
                    <a:pt x="66119" y="29688"/>
                  </a:lnTo>
                  <a:lnTo>
                    <a:pt x="167429" y="29688"/>
                  </a:lnTo>
                  <a:lnTo>
                    <a:pt x="167429" y="38989"/>
                  </a:lnTo>
                  <a:lnTo>
                    <a:pt x="56817" y="38989"/>
                  </a:lnTo>
                  <a:lnTo>
                    <a:pt x="56817" y="9302"/>
                  </a:lnTo>
                  <a:lnTo>
                    <a:pt x="9224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" name="任意多边形: 形状 143">
              <a:extLst>
                <a:ext uri="{FF2B5EF4-FFF2-40B4-BE49-F238E27FC236}">
                  <a16:creationId xmlns:a16="http://schemas.microsoft.com/office/drawing/2014/main" id="{3D4F2314-CEA6-8138-605B-266473A9649E}"/>
                </a:ext>
              </a:extLst>
            </p:cNvPr>
            <p:cNvSpPr/>
            <p:nvPr/>
          </p:nvSpPr>
          <p:spPr>
            <a:xfrm>
              <a:off x="7215590" y="6053607"/>
              <a:ext cx="210138" cy="480893"/>
            </a:xfrm>
            <a:custGeom>
              <a:avLst/>
              <a:gdLst>
                <a:gd name="connsiteX0" fmla="*/ 210139 w 210138"/>
                <a:gd name="connsiteY0" fmla="*/ 480893 h 480893"/>
                <a:gd name="connsiteX1" fmla="*/ 200915 w 210138"/>
                <a:gd name="connsiteY1" fmla="*/ 480893 h 480893"/>
                <a:gd name="connsiteX2" fmla="*/ 200915 w 210138"/>
                <a:gd name="connsiteY2" fmla="*/ 9224 h 480893"/>
                <a:gd name="connsiteX3" fmla="*/ 155879 w 210138"/>
                <a:gd name="connsiteY3" fmla="*/ 9224 h 480893"/>
                <a:gd name="connsiteX4" fmla="*/ 155879 w 210138"/>
                <a:gd name="connsiteY4" fmla="*/ 77204 h 480893"/>
                <a:gd name="connsiteX5" fmla="*/ 39377 w 210138"/>
                <a:gd name="connsiteY5" fmla="*/ 77204 h 480893"/>
                <a:gd name="connsiteX6" fmla="*/ 39377 w 210138"/>
                <a:gd name="connsiteY6" fmla="*/ 53949 h 480893"/>
                <a:gd name="connsiteX7" fmla="*/ 9302 w 210138"/>
                <a:gd name="connsiteY7" fmla="*/ 53949 h 480893"/>
                <a:gd name="connsiteX8" fmla="*/ 9302 w 210138"/>
                <a:gd name="connsiteY8" fmla="*/ 310209 h 480893"/>
                <a:gd name="connsiteX9" fmla="*/ 0 w 210138"/>
                <a:gd name="connsiteY9" fmla="*/ 310209 h 480893"/>
                <a:gd name="connsiteX10" fmla="*/ 0 w 210138"/>
                <a:gd name="connsiteY10" fmla="*/ 44648 h 480893"/>
                <a:gd name="connsiteX11" fmla="*/ 48679 w 210138"/>
                <a:gd name="connsiteY11" fmla="*/ 44648 h 480893"/>
                <a:gd name="connsiteX12" fmla="*/ 48679 w 210138"/>
                <a:gd name="connsiteY12" fmla="*/ 67902 h 480893"/>
                <a:gd name="connsiteX13" fmla="*/ 146655 w 210138"/>
                <a:gd name="connsiteY13" fmla="*/ 67902 h 480893"/>
                <a:gd name="connsiteX14" fmla="*/ 146655 w 210138"/>
                <a:gd name="connsiteY14" fmla="*/ 0 h 480893"/>
                <a:gd name="connsiteX15" fmla="*/ 210139 w 210138"/>
                <a:gd name="connsiteY15" fmla="*/ 0 h 480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0138" h="480893">
                  <a:moveTo>
                    <a:pt x="210139" y="480893"/>
                  </a:moveTo>
                  <a:lnTo>
                    <a:pt x="200915" y="480893"/>
                  </a:lnTo>
                  <a:lnTo>
                    <a:pt x="200915" y="9224"/>
                  </a:lnTo>
                  <a:lnTo>
                    <a:pt x="155879" y="9224"/>
                  </a:lnTo>
                  <a:lnTo>
                    <a:pt x="155879" y="77204"/>
                  </a:lnTo>
                  <a:lnTo>
                    <a:pt x="39377" y="77204"/>
                  </a:lnTo>
                  <a:lnTo>
                    <a:pt x="39377" y="53949"/>
                  </a:lnTo>
                  <a:lnTo>
                    <a:pt x="9302" y="53949"/>
                  </a:lnTo>
                  <a:lnTo>
                    <a:pt x="9302" y="310209"/>
                  </a:lnTo>
                  <a:lnTo>
                    <a:pt x="0" y="310209"/>
                  </a:lnTo>
                  <a:lnTo>
                    <a:pt x="0" y="44648"/>
                  </a:lnTo>
                  <a:lnTo>
                    <a:pt x="48679" y="44648"/>
                  </a:lnTo>
                  <a:lnTo>
                    <a:pt x="48679" y="67902"/>
                  </a:lnTo>
                  <a:lnTo>
                    <a:pt x="146655" y="67902"/>
                  </a:lnTo>
                  <a:lnTo>
                    <a:pt x="146655" y="0"/>
                  </a:lnTo>
                  <a:lnTo>
                    <a:pt x="210139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5" name="任意多边形: 形状 144">
              <a:extLst>
                <a:ext uri="{FF2B5EF4-FFF2-40B4-BE49-F238E27FC236}">
                  <a16:creationId xmlns:a16="http://schemas.microsoft.com/office/drawing/2014/main" id="{2AC0943B-B070-BCA5-9C81-D31D3A3A4B74}"/>
                </a:ext>
              </a:extLst>
            </p:cNvPr>
            <p:cNvSpPr/>
            <p:nvPr/>
          </p:nvSpPr>
          <p:spPr>
            <a:xfrm>
              <a:off x="7142573" y="5753243"/>
              <a:ext cx="298658" cy="573133"/>
            </a:xfrm>
            <a:custGeom>
              <a:avLst/>
              <a:gdLst>
                <a:gd name="connsiteX0" fmla="*/ 9302 w 298658"/>
                <a:gd name="connsiteY0" fmla="*/ 573134 h 573133"/>
                <a:gd name="connsiteX1" fmla="*/ 0 w 298658"/>
                <a:gd name="connsiteY1" fmla="*/ 573134 h 573133"/>
                <a:gd name="connsiteX2" fmla="*/ 0 w 298658"/>
                <a:gd name="connsiteY2" fmla="*/ 0 h 573133"/>
                <a:gd name="connsiteX3" fmla="*/ 298659 w 298658"/>
                <a:gd name="connsiteY3" fmla="*/ 0 h 573133"/>
                <a:gd name="connsiteX4" fmla="*/ 298659 w 298658"/>
                <a:gd name="connsiteY4" fmla="*/ 242384 h 573133"/>
                <a:gd name="connsiteX5" fmla="*/ 289435 w 298658"/>
                <a:gd name="connsiteY5" fmla="*/ 242384 h 573133"/>
                <a:gd name="connsiteX6" fmla="*/ 289435 w 298658"/>
                <a:gd name="connsiteY6" fmla="*/ 9379 h 573133"/>
                <a:gd name="connsiteX7" fmla="*/ 9302 w 298658"/>
                <a:gd name="connsiteY7" fmla="*/ 9379 h 573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658" h="573133">
                  <a:moveTo>
                    <a:pt x="9302" y="573134"/>
                  </a:moveTo>
                  <a:lnTo>
                    <a:pt x="0" y="573134"/>
                  </a:lnTo>
                  <a:lnTo>
                    <a:pt x="0" y="0"/>
                  </a:lnTo>
                  <a:lnTo>
                    <a:pt x="298659" y="0"/>
                  </a:lnTo>
                  <a:lnTo>
                    <a:pt x="298659" y="242384"/>
                  </a:lnTo>
                  <a:lnTo>
                    <a:pt x="289435" y="242384"/>
                  </a:lnTo>
                  <a:lnTo>
                    <a:pt x="289435" y="9379"/>
                  </a:lnTo>
                  <a:lnTo>
                    <a:pt x="9302" y="937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" name="任意多边形: 形状 145">
              <a:extLst>
                <a:ext uri="{FF2B5EF4-FFF2-40B4-BE49-F238E27FC236}">
                  <a16:creationId xmlns:a16="http://schemas.microsoft.com/office/drawing/2014/main" id="{186E5115-B657-31EF-9A92-91BD0F5A21DA}"/>
                </a:ext>
              </a:extLst>
            </p:cNvPr>
            <p:cNvSpPr/>
            <p:nvPr/>
          </p:nvSpPr>
          <p:spPr>
            <a:xfrm>
              <a:off x="7455261" y="5817889"/>
              <a:ext cx="200450" cy="867607"/>
            </a:xfrm>
            <a:custGeom>
              <a:avLst/>
              <a:gdLst>
                <a:gd name="connsiteX0" fmla="*/ 200450 w 200450"/>
                <a:gd name="connsiteY0" fmla="*/ 867607 h 867607"/>
                <a:gd name="connsiteX1" fmla="*/ 191148 w 200450"/>
                <a:gd name="connsiteY1" fmla="*/ 867607 h 867607"/>
                <a:gd name="connsiteX2" fmla="*/ 191148 w 200450"/>
                <a:gd name="connsiteY2" fmla="*/ 703046 h 867607"/>
                <a:gd name="connsiteX3" fmla="*/ 167894 w 200450"/>
                <a:gd name="connsiteY3" fmla="*/ 703046 h 867607"/>
                <a:gd name="connsiteX4" fmla="*/ 167894 w 200450"/>
                <a:gd name="connsiteY4" fmla="*/ 118285 h 867607"/>
                <a:gd name="connsiteX5" fmla="*/ 9224 w 200450"/>
                <a:gd name="connsiteY5" fmla="*/ 16975 h 867607"/>
                <a:gd name="connsiteX6" fmla="*/ 9224 w 200450"/>
                <a:gd name="connsiteY6" fmla="*/ 185490 h 867607"/>
                <a:gd name="connsiteX7" fmla="*/ 0 w 200450"/>
                <a:gd name="connsiteY7" fmla="*/ 185490 h 867607"/>
                <a:gd name="connsiteX8" fmla="*/ 0 w 200450"/>
                <a:gd name="connsiteY8" fmla="*/ 0 h 867607"/>
                <a:gd name="connsiteX9" fmla="*/ 177196 w 200450"/>
                <a:gd name="connsiteY9" fmla="*/ 113170 h 867607"/>
                <a:gd name="connsiteX10" fmla="*/ 177196 w 200450"/>
                <a:gd name="connsiteY10" fmla="*/ 693745 h 867607"/>
                <a:gd name="connsiteX11" fmla="*/ 200450 w 200450"/>
                <a:gd name="connsiteY11" fmla="*/ 693745 h 86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450" h="867607">
                  <a:moveTo>
                    <a:pt x="200450" y="867607"/>
                  </a:moveTo>
                  <a:lnTo>
                    <a:pt x="191148" y="867607"/>
                  </a:lnTo>
                  <a:lnTo>
                    <a:pt x="191148" y="703046"/>
                  </a:lnTo>
                  <a:lnTo>
                    <a:pt x="167894" y="703046"/>
                  </a:lnTo>
                  <a:lnTo>
                    <a:pt x="167894" y="118285"/>
                  </a:lnTo>
                  <a:lnTo>
                    <a:pt x="9224" y="16975"/>
                  </a:lnTo>
                  <a:lnTo>
                    <a:pt x="9224" y="185490"/>
                  </a:lnTo>
                  <a:lnTo>
                    <a:pt x="0" y="185490"/>
                  </a:lnTo>
                  <a:lnTo>
                    <a:pt x="0" y="0"/>
                  </a:lnTo>
                  <a:lnTo>
                    <a:pt x="177196" y="113170"/>
                  </a:lnTo>
                  <a:lnTo>
                    <a:pt x="177196" y="693745"/>
                  </a:lnTo>
                  <a:lnTo>
                    <a:pt x="200450" y="6937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" name="任意多边形: 形状 146">
              <a:extLst>
                <a:ext uri="{FF2B5EF4-FFF2-40B4-BE49-F238E27FC236}">
                  <a16:creationId xmlns:a16="http://schemas.microsoft.com/office/drawing/2014/main" id="{AB6E7493-65BC-8F83-87E4-E07879F9C85F}"/>
                </a:ext>
              </a:extLst>
            </p:cNvPr>
            <p:cNvSpPr/>
            <p:nvPr/>
          </p:nvSpPr>
          <p:spPr>
            <a:xfrm>
              <a:off x="6888096" y="5813393"/>
              <a:ext cx="143632" cy="498798"/>
            </a:xfrm>
            <a:custGeom>
              <a:avLst/>
              <a:gdLst>
                <a:gd name="connsiteX0" fmla="*/ 143633 w 143632"/>
                <a:gd name="connsiteY0" fmla="*/ 498799 h 498798"/>
                <a:gd name="connsiteX1" fmla="*/ 134331 w 143632"/>
                <a:gd name="connsiteY1" fmla="*/ 498799 h 498798"/>
                <a:gd name="connsiteX2" fmla="*/ 134331 w 143632"/>
                <a:gd name="connsiteY2" fmla="*/ 10464 h 498798"/>
                <a:gd name="connsiteX3" fmla="*/ 9302 w 143632"/>
                <a:gd name="connsiteY3" fmla="*/ 24882 h 498798"/>
                <a:gd name="connsiteX4" fmla="*/ 9302 w 143632"/>
                <a:gd name="connsiteY4" fmla="*/ 33718 h 498798"/>
                <a:gd name="connsiteX5" fmla="*/ 0 w 143632"/>
                <a:gd name="connsiteY5" fmla="*/ 33718 h 498798"/>
                <a:gd name="connsiteX6" fmla="*/ 0 w 143632"/>
                <a:gd name="connsiteY6" fmla="*/ 16588 h 498798"/>
                <a:gd name="connsiteX7" fmla="*/ 143633 w 143632"/>
                <a:gd name="connsiteY7" fmla="*/ 0 h 49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3632" h="498798">
                  <a:moveTo>
                    <a:pt x="143633" y="498799"/>
                  </a:moveTo>
                  <a:lnTo>
                    <a:pt x="134331" y="498799"/>
                  </a:lnTo>
                  <a:lnTo>
                    <a:pt x="134331" y="10464"/>
                  </a:lnTo>
                  <a:lnTo>
                    <a:pt x="9302" y="24882"/>
                  </a:lnTo>
                  <a:lnTo>
                    <a:pt x="9302" y="33718"/>
                  </a:lnTo>
                  <a:lnTo>
                    <a:pt x="0" y="33718"/>
                  </a:lnTo>
                  <a:lnTo>
                    <a:pt x="0" y="16588"/>
                  </a:lnTo>
                  <a:lnTo>
                    <a:pt x="143633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" name="任意多边形: 形状 147">
              <a:extLst>
                <a:ext uri="{FF2B5EF4-FFF2-40B4-BE49-F238E27FC236}">
                  <a16:creationId xmlns:a16="http://schemas.microsoft.com/office/drawing/2014/main" id="{1DBFE88A-C685-7EF8-67C6-EE1F32B66A4F}"/>
                </a:ext>
              </a:extLst>
            </p:cNvPr>
            <p:cNvSpPr/>
            <p:nvPr/>
          </p:nvSpPr>
          <p:spPr>
            <a:xfrm>
              <a:off x="7642069" y="5835949"/>
              <a:ext cx="160917" cy="849546"/>
            </a:xfrm>
            <a:custGeom>
              <a:avLst/>
              <a:gdLst>
                <a:gd name="connsiteX0" fmla="*/ 33021 w 160917"/>
                <a:gd name="connsiteY0" fmla="*/ 849547 h 849546"/>
                <a:gd name="connsiteX1" fmla="*/ 23719 w 160917"/>
                <a:gd name="connsiteY1" fmla="*/ 849547 h 849546"/>
                <a:gd name="connsiteX2" fmla="*/ 23719 w 160917"/>
                <a:gd name="connsiteY2" fmla="*/ 775754 h 849546"/>
                <a:gd name="connsiteX3" fmla="*/ 111619 w 160917"/>
                <a:gd name="connsiteY3" fmla="*/ 775754 h 849546"/>
                <a:gd name="connsiteX4" fmla="*/ 111619 w 160917"/>
                <a:gd name="connsiteY4" fmla="*/ 748004 h 849546"/>
                <a:gd name="connsiteX5" fmla="*/ 151616 w 160917"/>
                <a:gd name="connsiteY5" fmla="*/ 748004 h 849546"/>
                <a:gd name="connsiteX6" fmla="*/ 151616 w 160917"/>
                <a:gd name="connsiteY6" fmla="*/ 729556 h 849546"/>
                <a:gd name="connsiteX7" fmla="*/ 118053 w 160917"/>
                <a:gd name="connsiteY7" fmla="*/ 729556 h 849546"/>
                <a:gd name="connsiteX8" fmla="*/ 118053 w 160917"/>
                <a:gd name="connsiteY8" fmla="*/ 9302 h 849546"/>
                <a:gd name="connsiteX9" fmla="*/ 71777 w 160917"/>
                <a:gd name="connsiteY9" fmla="*/ 9302 h 849546"/>
                <a:gd name="connsiteX10" fmla="*/ 71777 w 160917"/>
                <a:gd name="connsiteY10" fmla="*/ 411131 h 849546"/>
                <a:gd name="connsiteX11" fmla="*/ 56275 w 160917"/>
                <a:gd name="connsiteY11" fmla="*/ 411131 h 849546"/>
                <a:gd name="connsiteX12" fmla="*/ 56275 w 160917"/>
                <a:gd name="connsiteY12" fmla="*/ 573909 h 849546"/>
                <a:gd name="connsiteX13" fmla="*/ 0 w 160917"/>
                <a:gd name="connsiteY13" fmla="*/ 573909 h 849546"/>
                <a:gd name="connsiteX14" fmla="*/ 0 w 160917"/>
                <a:gd name="connsiteY14" fmla="*/ 564608 h 849546"/>
                <a:gd name="connsiteX15" fmla="*/ 46973 w 160917"/>
                <a:gd name="connsiteY15" fmla="*/ 564608 h 849546"/>
                <a:gd name="connsiteX16" fmla="*/ 46973 w 160917"/>
                <a:gd name="connsiteY16" fmla="*/ 401829 h 849546"/>
                <a:gd name="connsiteX17" fmla="*/ 62476 w 160917"/>
                <a:gd name="connsiteY17" fmla="*/ 401829 h 849546"/>
                <a:gd name="connsiteX18" fmla="*/ 62476 w 160917"/>
                <a:gd name="connsiteY18" fmla="*/ 0 h 849546"/>
                <a:gd name="connsiteX19" fmla="*/ 127354 w 160917"/>
                <a:gd name="connsiteY19" fmla="*/ 0 h 849546"/>
                <a:gd name="connsiteX20" fmla="*/ 127354 w 160917"/>
                <a:gd name="connsiteY20" fmla="*/ 720254 h 849546"/>
                <a:gd name="connsiteX21" fmla="*/ 160918 w 160917"/>
                <a:gd name="connsiteY21" fmla="*/ 720254 h 849546"/>
                <a:gd name="connsiteX22" fmla="*/ 160918 w 160917"/>
                <a:gd name="connsiteY22" fmla="*/ 757306 h 849546"/>
                <a:gd name="connsiteX23" fmla="*/ 120921 w 160917"/>
                <a:gd name="connsiteY23" fmla="*/ 757306 h 849546"/>
                <a:gd name="connsiteX24" fmla="*/ 120921 w 160917"/>
                <a:gd name="connsiteY24" fmla="*/ 785056 h 849546"/>
                <a:gd name="connsiteX25" fmla="*/ 33021 w 160917"/>
                <a:gd name="connsiteY25" fmla="*/ 785056 h 84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0917" h="849546">
                  <a:moveTo>
                    <a:pt x="33021" y="849547"/>
                  </a:moveTo>
                  <a:lnTo>
                    <a:pt x="23719" y="849547"/>
                  </a:lnTo>
                  <a:lnTo>
                    <a:pt x="23719" y="775754"/>
                  </a:lnTo>
                  <a:lnTo>
                    <a:pt x="111619" y="775754"/>
                  </a:lnTo>
                  <a:lnTo>
                    <a:pt x="111619" y="748004"/>
                  </a:lnTo>
                  <a:lnTo>
                    <a:pt x="151616" y="748004"/>
                  </a:lnTo>
                  <a:lnTo>
                    <a:pt x="151616" y="729556"/>
                  </a:lnTo>
                  <a:lnTo>
                    <a:pt x="118053" y="729556"/>
                  </a:lnTo>
                  <a:lnTo>
                    <a:pt x="118053" y="9302"/>
                  </a:lnTo>
                  <a:lnTo>
                    <a:pt x="71777" y="9302"/>
                  </a:lnTo>
                  <a:lnTo>
                    <a:pt x="71777" y="411131"/>
                  </a:lnTo>
                  <a:lnTo>
                    <a:pt x="56275" y="411131"/>
                  </a:lnTo>
                  <a:lnTo>
                    <a:pt x="56275" y="573909"/>
                  </a:lnTo>
                  <a:lnTo>
                    <a:pt x="0" y="573909"/>
                  </a:lnTo>
                  <a:lnTo>
                    <a:pt x="0" y="564608"/>
                  </a:lnTo>
                  <a:lnTo>
                    <a:pt x="46973" y="564608"/>
                  </a:lnTo>
                  <a:lnTo>
                    <a:pt x="46973" y="401829"/>
                  </a:lnTo>
                  <a:lnTo>
                    <a:pt x="62476" y="401829"/>
                  </a:lnTo>
                  <a:lnTo>
                    <a:pt x="62476" y="0"/>
                  </a:lnTo>
                  <a:lnTo>
                    <a:pt x="127354" y="0"/>
                  </a:lnTo>
                  <a:lnTo>
                    <a:pt x="127354" y="720254"/>
                  </a:lnTo>
                  <a:lnTo>
                    <a:pt x="160918" y="720254"/>
                  </a:lnTo>
                  <a:lnTo>
                    <a:pt x="160918" y="757306"/>
                  </a:lnTo>
                  <a:lnTo>
                    <a:pt x="120921" y="757306"/>
                  </a:lnTo>
                  <a:lnTo>
                    <a:pt x="120921" y="785056"/>
                  </a:lnTo>
                  <a:lnTo>
                    <a:pt x="33021" y="78505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" name="任意多边形: 形状 148">
              <a:extLst>
                <a:ext uri="{FF2B5EF4-FFF2-40B4-BE49-F238E27FC236}">
                  <a16:creationId xmlns:a16="http://schemas.microsoft.com/office/drawing/2014/main" id="{F637969E-D534-5670-1A8A-C658FD59DC97}"/>
                </a:ext>
              </a:extLst>
            </p:cNvPr>
            <p:cNvSpPr/>
            <p:nvPr/>
          </p:nvSpPr>
          <p:spPr>
            <a:xfrm>
              <a:off x="7642069" y="6272660"/>
              <a:ext cx="35655" cy="115727"/>
            </a:xfrm>
            <a:custGeom>
              <a:avLst/>
              <a:gdLst>
                <a:gd name="connsiteX0" fmla="*/ 35656 w 35655"/>
                <a:gd name="connsiteY0" fmla="*/ 115727 h 115727"/>
                <a:gd name="connsiteX1" fmla="*/ 26354 w 35655"/>
                <a:gd name="connsiteY1" fmla="*/ 115727 h 115727"/>
                <a:gd name="connsiteX2" fmla="*/ 26354 w 35655"/>
                <a:gd name="connsiteY2" fmla="*/ 9302 h 115727"/>
                <a:gd name="connsiteX3" fmla="*/ 0 w 35655"/>
                <a:gd name="connsiteY3" fmla="*/ 9302 h 115727"/>
                <a:gd name="connsiteX4" fmla="*/ 0 w 35655"/>
                <a:gd name="connsiteY4" fmla="*/ 0 h 115727"/>
                <a:gd name="connsiteX5" fmla="*/ 35656 w 35655"/>
                <a:gd name="connsiteY5" fmla="*/ 0 h 11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655" h="115727">
                  <a:moveTo>
                    <a:pt x="35656" y="115727"/>
                  </a:moveTo>
                  <a:lnTo>
                    <a:pt x="26354" y="115727"/>
                  </a:lnTo>
                  <a:lnTo>
                    <a:pt x="26354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35656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" name="任意多边形: 形状 149">
              <a:extLst>
                <a:ext uri="{FF2B5EF4-FFF2-40B4-BE49-F238E27FC236}">
                  <a16:creationId xmlns:a16="http://schemas.microsoft.com/office/drawing/2014/main" id="{29C38E89-E02F-4D8A-791D-5344E3D6B0FF}"/>
                </a:ext>
              </a:extLst>
            </p:cNvPr>
            <p:cNvSpPr/>
            <p:nvPr/>
          </p:nvSpPr>
          <p:spPr>
            <a:xfrm>
              <a:off x="7757564" y="5705494"/>
              <a:ext cx="275405" cy="980001"/>
            </a:xfrm>
            <a:custGeom>
              <a:avLst/>
              <a:gdLst>
                <a:gd name="connsiteX0" fmla="*/ 275405 w 275405"/>
                <a:gd name="connsiteY0" fmla="*/ 980002 h 980001"/>
                <a:gd name="connsiteX1" fmla="*/ 266104 w 275405"/>
                <a:gd name="connsiteY1" fmla="*/ 980002 h 980001"/>
                <a:gd name="connsiteX2" fmla="*/ 266104 w 275405"/>
                <a:gd name="connsiteY2" fmla="*/ 9302 h 980001"/>
                <a:gd name="connsiteX3" fmla="*/ 9302 w 275405"/>
                <a:gd name="connsiteY3" fmla="*/ 9302 h 980001"/>
                <a:gd name="connsiteX4" fmla="*/ 9302 w 275405"/>
                <a:gd name="connsiteY4" fmla="*/ 120921 h 980001"/>
                <a:gd name="connsiteX5" fmla="*/ 0 w 275405"/>
                <a:gd name="connsiteY5" fmla="*/ 120921 h 980001"/>
                <a:gd name="connsiteX6" fmla="*/ 0 w 275405"/>
                <a:gd name="connsiteY6" fmla="*/ 0 h 980001"/>
                <a:gd name="connsiteX7" fmla="*/ 275405 w 275405"/>
                <a:gd name="connsiteY7" fmla="*/ 0 h 98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5405" h="980001">
                  <a:moveTo>
                    <a:pt x="275405" y="980002"/>
                  </a:moveTo>
                  <a:lnTo>
                    <a:pt x="266104" y="980002"/>
                  </a:lnTo>
                  <a:lnTo>
                    <a:pt x="266104" y="9302"/>
                  </a:lnTo>
                  <a:lnTo>
                    <a:pt x="9302" y="9302"/>
                  </a:lnTo>
                  <a:lnTo>
                    <a:pt x="9302" y="120921"/>
                  </a:lnTo>
                  <a:lnTo>
                    <a:pt x="0" y="120921"/>
                  </a:lnTo>
                  <a:lnTo>
                    <a:pt x="0" y="0"/>
                  </a:lnTo>
                  <a:lnTo>
                    <a:pt x="275405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" name="任意多边形: 形状 150">
              <a:extLst>
                <a:ext uri="{FF2B5EF4-FFF2-40B4-BE49-F238E27FC236}">
                  <a16:creationId xmlns:a16="http://schemas.microsoft.com/office/drawing/2014/main" id="{24C53B40-C6F3-6BCA-7275-1AEE2B105D21}"/>
                </a:ext>
              </a:extLst>
            </p:cNvPr>
            <p:cNvSpPr/>
            <p:nvPr/>
          </p:nvSpPr>
          <p:spPr>
            <a:xfrm>
              <a:off x="8045139" y="5764870"/>
              <a:ext cx="45965" cy="920626"/>
            </a:xfrm>
            <a:custGeom>
              <a:avLst/>
              <a:gdLst>
                <a:gd name="connsiteX0" fmla="*/ 45965 w 45965"/>
                <a:gd name="connsiteY0" fmla="*/ 920627 h 920626"/>
                <a:gd name="connsiteX1" fmla="*/ 36664 w 45965"/>
                <a:gd name="connsiteY1" fmla="*/ 920627 h 920626"/>
                <a:gd name="connsiteX2" fmla="*/ 36664 w 45965"/>
                <a:gd name="connsiteY2" fmla="*/ 9379 h 920626"/>
                <a:gd name="connsiteX3" fmla="*/ 0 w 45965"/>
                <a:gd name="connsiteY3" fmla="*/ 9379 h 920626"/>
                <a:gd name="connsiteX4" fmla="*/ 0 w 45965"/>
                <a:gd name="connsiteY4" fmla="*/ 0 h 920626"/>
                <a:gd name="connsiteX5" fmla="*/ 45965 w 45965"/>
                <a:gd name="connsiteY5" fmla="*/ 0 h 920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965" h="920626">
                  <a:moveTo>
                    <a:pt x="45965" y="920627"/>
                  </a:moveTo>
                  <a:lnTo>
                    <a:pt x="36664" y="920627"/>
                  </a:lnTo>
                  <a:lnTo>
                    <a:pt x="36664" y="9379"/>
                  </a:lnTo>
                  <a:lnTo>
                    <a:pt x="0" y="9379"/>
                  </a:lnTo>
                  <a:lnTo>
                    <a:pt x="0" y="0"/>
                  </a:lnTo>
                  <a:lnTo>
                    <a:pt x="45965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" name="任意多边形: 形状 151">
              <a:extLst>
                <a:ext uri="{FF2B5EF4-FFF2-40B4-BE49-F238E27FC236}">
                  <a16:creationId xmlns:a16="http://schemas.microsoft.com/office/drawing/2014/main" id="{EFE35670-FDDF-3986-F6A7-4883461A04E9}"/>
                </a:ext>
              </a:extLst>
            </p:cNvPr>
            <p:cNvSpPr/>
            <p:nvPr/>
          </p:nvSpPr>
          <p:spPr>
            <a:xfrm>
              <a:off x="8101956" y="5765722"/>
              <a:ext cx="259127" cy="919773"/>
            </a:xfrm>
            <a:custGeom>
              <a:avLst/>
              <a:gdLst>
                <a:gd name="connsiteX0" fmla="*/ 259128 w 259127"/>
                <a:gd name="connsiteY0" fmla="*/ 919774 h 919773"/>
                <a:gd name="connsiteX1" fmla="*/ 249826 w 259127"/>
                <a:gd name="connsiteY1" fmla="*/ 919774 h 919773"/>
                <a:gd name="connsiteX2" fmla="*/ 249826 w 259127"/>
                <a:gd name="connsiteY2" fmla="*/ 323696 h 919773"/>
                <a:gd name="connsiteX3" fmla="*/ 142858 w 259127"/>
                <a:gd name="connsiteY3" fmla="*/ 323696 h 919773"/>
                <a:gd name="connsiteX4" fmla="*/ 142858 w 259127"/>
                <a:gd name="connsiteY4" fmla="*/ 407721 h 919773"/>
                <a:gd name="connsiteX5" fmla="*/ 94799 w 259127"/>
                <a:gd name="connsiteY5" fmla="*/ 407721 h 919773"/>
                <a:gd name="connsiteX6" fmla="*/ 94799 w 259127"/>
                <a:gd name="connsiteY6" fmla="*/ 281064 h 919773"/>
                <a:gd name="connsiteX7" fmla="*/ 45733 w 259127"/>
                <a:gd name="connsiteY7" fmla="*/ 281064 h 919773"/>
                <a:gd name="connsiteX8" fmla="*/ 45733 w 259127"/>
                <a:gd name="connsiteY8" fmla="*/ 38602 h 919773"/>
                <a:gd name="connsiteX9" fmla="*/ 0 w 259127"/>
                <a:gd name="connsiteY9" fmla="*/ 7674 h 919773"/>
                <a:gd name="connsiteX10" fmla="*/ 5194 w 259127"/>
                <a:gd name="connsiteY10" fmla="*/ 0 h 919773"/>
                <a:gd name="connsiteX11" fmla="*/ 55035 w 259127"/>
                <a:gd name="connsiteY11" fmla="*/ 33641 h 919773"/>
                <a:gd name="connsiteX12" fmla="*/ 55035 w 259127"/>
                <a:gd name="connsiteY12" fmla="*/ 271762 h 919773"/>
                <a:gd name="connsiteX13" fmla="*/ 104101 w 259127"/>
                <a:gd name="connsiteY13" fmla="*/ 271762 h 919773"/>
                <a:gd name="connsiteX14" fmla="*/ 104101 w 259127"/>
                <a:gd name="connsiteY14" fmla="*/ 398419 h 919773"/>
                <a:gd name="connsiteX15" fmla="*/ 133556 w 259127"/>
                <a:gd name="connsiteY15" fmla="*/ 398419 h 919773"/>
                <a:gd name="connsiteX16" fmla="*/ 133556 w 259127"/>
                <a:gd name="connsiteY16" fmla="*/ 314394 h 919773"/>
                <a:gd name="connsiteX17" fmla="*/ 259128 w 259127"/>
                <a:gd name="connsiteY17" fmla="*/ 314394 h 919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127" h="919773">
                  <a:moveTo>
                    <a:pt x="259128" y="919774"/>
                  </a:moveTo>
                  <a:lnTo>
                    <a:pt x="249826" y="919774"/>
                  </a:lnTo>
                  <a:lnTo>
                    <a:pt x="249826" y="323696"/>
                  </a:lnTo>
                  <a:lnTo>
                    <a:pt x="142858" y="323696"/>
                  </a:lnTo>
                  <a:lnTo>
                    <a:pt x="142858" y="407721"/>
                  </a:lnTo>
                  <a:lnTo>
                    <a:pt x="94799" y="407721"/>
                  </a:lnTo>
                  <a:lnTo>
                    <a:pt x="94799" y="281064"/>
                  </a:lnTo>
                  <a:lnTo>
                    <a:pt x="45733" y="281064"/>
                  </a:lnTo>
                  <a:lnTo>
                    <a:pt x="45733" y="38602"/>
                  </a:lnTo>
                  <a:lnTo>
                    <a:pt x="0" y="7674"/>
                  </a:lnTo>
                  <a:lnTo>
                    <a:pt x="5194" y="0"/>
                  </a:lnTo>
                  <a:lnTo>
                    <a:pt x="55035" y="33641"/>
                  </a:lnTo>
                  <a:lnTo>
                    <a:pt x="55035" y="271762"/>
                  </a:lnTo>
                  <a:lnTo>
                    <a:pt x="104101" y="271762"/>
                  </a:lnTo>
                  <a:lnTo>
                    <a:pt x="104101" y="398419"/>
                  </a:lnTo>
                  <a:lnTo>
                    <a:pt x="133556" y="398419"/>
                  </a:lnTo>
                  <a:lnTo>
                    <a:pt x="133556" y="314394"/>
                  </a:lnTo>
                  <a:lnTo>
                    <a:pt x="259128" y="31439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" name="任意多边形: 形状 152">
              <a:extLst>
                <a:ext uri="{FF2B5EF4-FFF2-40B4-BE49-F238E27FC236}">
                  <a16:creationId xmlns:a16="http://schemas.microsoft.com/office/drawing/2014/main" id="{B9994912-B81D-A10A-4E6A-1A4618133BBC}"/>
                </a:ext>
              </a:extLst>
            </p:cNvPr>
            <p:cNvSpPr/>
            <p:nvPr/>
          </p:nvSpPr>
          <p:spPr>
            <a:xfrm>
              <a:off x="8364184" y="6237779"/>
              <a:ext cx="47283" cy="447717"/>
            </a:xfrm>
            <a:custGeom>
              <a:avLst/>
              <a:gdLst>
                <a:gd name="connsiteX0" fmla="*/ 47283 w 47283"/>
                <a:gd name="connsiteY0" fmla="*/ 447717 h 447717"/>
                <a:gd name="connsiteX1" fmla="*/ 37982 w 47283"/>
                <a:gd name="connsiteY1" fmla="*/ 447717 h 447717"/>
                <a:gd name="connsiteX2" fmla="*/ 37982 w 47283"/>
                <a:gd name="connsiteY2" fmla="*/ 9302 h 447717"/>
                <a:gd name="connsiteX3" fmla="*/ 0 w 47283"/>
                <a:gd name="connsiteY3" fmla="*/ 9302 h 447717"/>
                <a:gd name="connsiteX4" fmla="*/ 0 w 47283"/>
                <a:gd name="connsiteY4" fmla="*/ 0 h 447717"/>
                <a:gd name="connsiteX5" fmla="*/ 47283 w 47283"/>
                <a:gd name="connsiteY5" fmla="*/ 0 h 44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283" h="447717">
                  <a:moveTo>
                    <a:pt x="47283" y="447717"/>
                  </a:moveTo>
                  <a:lnTo>
                    <a:pt x="37982" y="447717"/>
                  </a:lnTo>
                  <a:lnTo>
                    <a:pt x="37982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47283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" name="任意多边形: 形状 153">
              <a:extLst>
                <a:ext uri="{FF2B5EF4-FFF2-40B4-BE49-F238E27FC236}">
                  <a16:creationId xmlns:a16="http://schemas.microsoft.com/office/drawing/2014/main" id="{5CFF0D0A-3D14-2903-E301-8CE39B60EF78}"/>
                </a:ext>
              </a:extLst>
            </p:cNvPr>
            <p:cNvSpPr/>
            <p:nvPr/>
          </p:nvSpPr>
          <p:spPr>
            <a:xfrm>
              <a:off x="8421079" y="6363041"/>
              <a:ext cx="38214" cy="322455"/>
            </a:xfrm>
            <a:custGeom>
              <a:avLst/>
              <a:gdLst>
                <a:gd name="connsiteX0" fmla="*/ 38214 w 38214"/>
                <a:gd name="connsiteY0" fmla="*/ 322456 h 322455"/>
                <a:gd name="connsiteX1" fmla="*/ 28912 w 38214"/>
                <a:gd name="connsiteY1" fmla="*/ 322456 h 322455"/>
                <a:gd name="connsiteX2" fmla="*/ 28912 w 38214"/>
                <a:gd name="connsiteY2" fmla="*/ 9302 h 322455"/>
                <a:gd name="connsiteX3" fmla="*/ 0 w 38214"/>
                <a:gd name="connsiteY3" fmla="*/ 9302 h 322455"/>
                <a:gd name="connsiteX4" fmla="*/ 0 w 38214"/>
                <a:gd name="connsiteY4" fmla="*/ 0 h 322455"/>
                <a:gd name="connsiteX5" fmla="*/ 38214 w 38214"/>
                <a:gd name="connsiteY5" fmla="*/ 0 h 32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214" h="322455">
                  <a:moveTo>
                    <a:pt x="38214" y="322456"/>
                  </a:moveTo>
                  <a:lnTo>
                    <a:pt x="28912" y="322456"/>
                  </a:lnTo>
                  <a:lnTo>
                    <a:pt x="28912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38214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" name="任意多边形: 形状 154">
              <a:extLst>
                <a:ext uri="{FF2B5EF4-FFF2-40B4-BE49-F238E27FC236}">
                  <a16:creationId xmlns:a16="http://schemas.microsoft.com/office/drawing/2014/main" id="{40568D28-C40A-0DDB-41AB-FA6FB3FD0F51}"/>
                </a:ext>
              </a:extLst>
            </p:cNvPr>
            <p:cNvSpPr/>
            <p:nvPr/>
          </p:nvSpPr>
          <p:spPr>
            <a:xfrm>
              <a:off x="8467587" y="6351414"/>
              <a:ext cx="186807" cy="334082"/>
            </a:xfrm>
            <a:custGeom>
              <a:avLst/>
              <a:gdLst>
                <a:gd name="connsiteX0" fmla="*/ 123479 w 186807"/>
                <a:gd name="connsiteY0" fmla="*/ 334083 h 334082"/>
                <a:gd name="connsiteX1" fmla="*/ 114177 w 186807"/>
                <a:gd name="connsiteY1" fmla="*/ 334083 h 334082"/>
                <a:gd name="connsiteX2" fmla="*/ 114177 w 186807"/>
                <a:gd name="connsiteY2" fmla="*/ 222231 h 334082"/>
                <a:gd name="connsiteX3" fmla="*/ 155492 w 186807"/>
                <a:gd name="connsiteY3" fmla="*/ 222231 h 334082"/>
                <a:gd name="connsiteX4" fmla="*/ 155492 w 186807"/>
                <a:gd name="connsiteY4" fmla="*/ 95574 h 334082"/>
                <a:gd name="connsiteX5" fmla="*/ 177505 w 186807"/>
                <a:gd name="connsiteY5" fmla="*/ 95574 h 334082"/>
                <a:gd name="connsiteX6" fmla="*/ 177505 w 186807"/>
                <a:gd name="connsiteY6" fmla="*/ 73948 h 334082"/>
                <a:gd name="connsiteX7" fmla="*/ 115495 w 186807"/>
                <a:gd name="connsiteY7" fmla="*/ 73948 h 334082"/>
                <a:gd name="connsiteX8" fmla="*/ 115495 w 186807"/>
                <a:gd name="connsiteY8" fmla="*/ 9302 h 334082"/>
                <a:gd name="connsiteX9" fmla="*/ 65344 w 186807"/>
                <a:gd name="connsiteY9" fmla="*/ 9302 h 334082"/>
                <a:gd name="connsiteX10" fmla="*/ 65344 w 186807"/>
                <a:gd name="connsiteY10" fmla="*/ 231532 h 334082"/>
                <a:gd name="connsiteX11" fmla="*/ 39222 w 186807"/>
                <a:gd name="connsiteY11" fmla="*/ 231532 h 334082"/>
                <a:gd name="connsiteX12" fmla="*/ 39222 w 186807"/>
                <a:gd name="connsiteY12" fmla="*/ 36741 h 334082"/>
                <a:gd name="connsiteX13" fmla="*/ 0 w 186807"/>
                <a:gd name="connsiteY13" fmla="*/ 36741 h 334082"/>
                <a:gd name="connsiteX14" fmla="*/ 0 w 186807"/>
                <a:gd name="connsiteY14" fmla="*/ 27440 h 334082"/>
                <a:gd name="connsiteX15" fmla="*/ 48523 w 186807"/>
                <a:gd name="connsiteY15" fmla="*/ 27440 h 334082"/>
                <a:gd name="connsiteX16" fmla="*/ 48523 w 186807"/>
                <a:gd name="connsiteY16" fmla="*/ 222231 h 334082"/>
                <a:gd name="connsiteX17" fmla="*/ 56042 w 186807"/>
                <a:gd name="connsiteY17" fmla="*/ 222231 h 334082"/>
                <a:gd name="connsiteX18" fmla="*/ 56042 w 186807"/>
                <a:gd name="connsiteY18" fmla="*/ 0 h 334082"/>
                <a:gd name="connsiteX19" fmla="*/ 124796 w 186807"/>
                <a:gd name="connsiteY19" fmla="*/ 0 h 334082"/>
                <a:gd name="connsiteX20" fmla="*/ 124796 w 186807"/>
                <a:gd name="connsiteY20" fmla="*/ 64646 h 334082"/>
                <a:gd name="connsiteX21" fmla="*/ 186807 w 186807"/>
                <a:gd name="connsiteY21" fmla="*/ 64646 h 334082"/>
                <a:gd name="connsiteX22" fmla="*/ 186807 w 186807"/>
                <a:gd name="connsiteY22" fmla="*/ 104876 h 334082"/>
                <a:gd name="connsiteX23" fmla="*/ 164794 w 186807"/>
                <a:gd name="connsiteY23" fmla="*/ 104876 h 334082"/>
                <a:gd name="connsiteX24" fmla="*/ 164794 w 186807"/>
                <a:gd name="connsiteY24" fmla="*/ 231532 h 334082"/>
                <a:gd name="connsiteX25" fmla="*/ 123479 w 186807"/>
                <a:gd name="connsiteY25" fmla="*/ 231532 h 33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807" h="334082">
                  <a:moveTo>
                    <a:pt x="123479" y="334083"/>
                  </a:moveTo>
                  <a:lnTo>
                    <a:pt x="114177" y="334083"/>
                  </a:lnTo>
                  <a:lnTo>
                    <a:pt x="114177" y="222231"/>
                  </a:lnTo>
                  <a:lnTo>
                    <a:pt x="155492" y="222231"/>
                  </a:lnTo>
                  <a:lnTo>
                    <a:pt x="155492" y="95574"/>
                  </a:lnTo>
                  <a:lnTo>
                    <a:pt x="177505" y="95574"/>
                  </a:lnTo>
                  <a:lnTo>
                    <a:pt x="177505" y="73948"/>
                  </a:lnTo>
                  <a:lnTo>
                    <a:pt x="115495" y="73948"/>
                  </a:lnTo>
                  <a:lnTo>
                    <a:pt x="115495" y="9302"/>
                  </a:lnTo>
                  <a:lnTo>
                    <a:pt x="65344" y="9302"/>
                  </a:lnTo>
                  <a:lnTo>
                    <a:pt x="65344" y="231532"/>
                  </a:lnTo>
                  <a:lnTo>
                    <a:pt x="39222" y="231532"/>
                  </a:lnTo>
                  <a:lnTo>
                    <a:pt x="39222" y="36741"/>
                  </a:lnTo>
                  <a:lnTo>
                    <a:pt x="0" y="36741"/>
                  </a:lnTo>
                  <a:lnTo>
                    <a:pt x="0" y="27440"/>
                  </a:lnTo>
                  <a:lnTo>
                    <a:pt x="48523" y="27440"/>
                  </a:lnTo>
                  <a:lnTo>
                    <a:pt x="48523" y="222231"/>
                  </a:lnTo>
                  <a:lnTo>
                    <a:pt x="56042" y="222231"/>
                  </a:lnTo>
                  <a:lnTo>
                    <a:pt x="56042" y="0"/>
                  </a:lnTo>
                  <a:lnTo>
                    <a:pt x="124796" y="0"/>
                  </a:lnTo>
                  <a:lnTo>
                    <a:pt x="124796" y="64646"/>
                  </a:lnTo>
                  <a:lnTo>
                    <a:pt x="186807" y="64646"/>
                  </a:lnTo>
                  <a:lnTo>
                    <a:pt x="186807" y="104876"/>
                  </a:lnTo>
                  <a:lnTo>
                    <a:pt x="164794" y="104876"/>
                  </a:lnTo>
                  <a:lnTo>
                    <a:pt x="164794" y="231532"/>
                  </a:lnTo>
                  <a:lnTo>
                    <a:pt x="123479" y="23153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" name="任意多边形: 形状 155">
              <a:extLst>
                <a:ext uri="{FF2B5EF4-FFF2-40B4-BE49-F238E27FC236}">
                  <a16:creationId xmlns:a16="http://schemas.microsoft.com/office/drawing/2014/main" id="{67D8EB92-2E19-E1DB-E5BA-0481B497AF79}"/>
                </a:ext>
              </a:extLst>
            </p:cNvPr>
            <p:cNvSpPr/>
            <p:nvPr/>
          </p:nvSpPr>
          <p:spPr>
            <a:xfrm>
              <a:off x="8649743" y="6571086"/>
              <a:ext cx="273312" cy="114409"/>
            </a:xfrm>
            <a:custGeom>
              <a:avLst/>
              <a:gdLst>
                <a:gd name="connsiteX0" fmla="*/ 273312 w 273312"/>
                <a:gd name="connsiteY0" fmla="*/ 114410 h 114409"/>
                <a:gd name="connsiteX1" fmla="*/ 264011 w 273312"/>
                <a:gd name="connsiteY1" fmla="*/ 114410 h 114409"/>
                <a:gd name="connsiteX2" fmla="*/ 264011 w 273312"/>
                <a:gd name="connsiteY2" fmla="*/ 53174 h 114409"/>
                <a:gd name="connsiteX3" fmla="*/ 172312 w 273312"/>
                <a:gd name="connsiteY3" fmla="*/ 53174 h 114409"/>
                <a:gd name="connsiteX4" fmla="*/ 172312 w 273312"/>
                <a:gd name="connsiteY4" fmla="*/ 9302 h 114409"/>
                <a:gd name="connsiteX5" fmla="*/ 0 w 273312"/>
                <a:gd name="connsiteY5" fmla="*/ 9302 h 114409"/>
                <a:gd name="connsiteX6" fmla="*/ 0 w 273312"/>
                <a:gd name="connsiteY6" fmla="*/ 0 h 114409"/>
                <a:gd name="connsiteX7" fmla="*/ 181614 w 273312"/>
                <a:gd name="connsiteY7" fmla="*/ 0 h 114409"/>
                <a:gd name="connsiteX8" fmla="*/ 181614 w 273312"/>
                <a:gd name="connsiteY8" fmla="*/ 43873 h 114409"/>
                <a:gd name="connsiteX9" fmla="*/ 273312 w 273312"/>
                <a:gd name="connsiteY9" fmla="*/ 43873 h 114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3312" h="114409">
                  <a:moveTo>
                    <a:pt x="273312" y="114410"/>
                  </a:moveTo>
                  <a:lnTo>
                    <a:pt x="264011" y="114410"/>
                  </a:lnTo>
                  <a:lnTo>
                    <a:pt x="264011" y="53174"/>
                  </a:lnTo>
                  <a:lnTo>
                    <a:pt x="172312" y="53174"/>
                  </a:lnTo>
                  <a:lnTo>
                    <a:pt x="172312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181614" y="0"/>
                  </a:lnTo>
                  <a:lnTo>
                    <a:pt x="181614" y="43873"/>
                  </a:lnTo>
                  <a:lnTo>
                    <a:pt x="273312" y="4387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" name="任意多边形: 形状 156">
              <a:extLst>
                <a:ext uri="{FF2B5EF4-FFF2-40B4-BE49-F238E27FC236}">
                  <a16:creationId xmlns:a16="http://schemas.microsoft.com/office/drawing/2014/main" id="{ABEBEFD1-82AD-C74C-8C39-E980DB31F1EF}"/>
                </a:ext>
              </a:extLst>
            </p:cNvPr>
            <p:cNvSpPr/>
            <p:nvPr/>
          </p:nvSpPr>
          <p:spPr>
            <a:xfrm>
              <a:off x="8645092" y="6288163"/>
              <a:ext cx="243082" cy="317262"/>
            </a:xfrm>
            <a:custGeom>
              <a:avLst/>
              <a:gdLst>
                <a:gd name="connsiteX0" fmla="*/ 243082 w 243082"/>
                <a:gd name="connsiteY0" fmla="*/ 317262 h 317262"/>
                <a:gd name="connsiteX1" fmla="*/ 233781 w 243082"/>
                <a:gd name="connsiteY1" fmla="*/ 317262 h 317262"/>
                <a:gd name="connsiteX2" fmla="*/ 233781 w 243082"/>
                <a:gd name="connsiteY2" fmla="*/ 9302 h 317262"/>
                <a:gd name="connsiteX3" fmla="*/ 177196 w 243082"/>
                <a:gd name="connsiteY3" fmla="*/ 9302 h 317262"/>
                <a:gd name="connsiteX4" fmla="*/ 177196 w 243082"/>
                <a:gd name="connsiteY4" fmla="*/ 50616 h 317262"/>
                <a:gd name="connsiteX5" fmla="*/ 143633 w 243082"/>
                <a:gd name="connsiteY5" fmla="*/ 50616 h 317262"/>
                <a:gd name="connsiteX6" fmla="*/ 143633 w 243082"/>
                <a:gd name="connsiteY6" fmla="*/ 64801 h 317262"/>
                <a:gd name="connsiteX7" fmla="*/ 93249 w 243082"/>
                <a:gd name="connsiteY7" fmla="*/ 64801 h 317262"/>
                <a:gd name="connsiteX8" fmla="*/ 93249 w 243082"/>
                <a:gd name="connsiteY8" fmla="*/ 94566 h 317262"/>
                <a:gd name="connsiteX9" fmla="*/ 63561 w 243082"/>
                <a:gd name="connsiteY9" fmla="*/ 94566 h 317262"/>
                <a:gd name="connsiteX10" fmla="*/ 63561 w 243082"/>
                <a:gd name="connsiteY10" fmla="*/ 146190 h 317262"/>
                <a:gd name="connsiteX11" fmla="*/ 45423 w 243082"/>
                <a:gd name="connsiteY11" fmla="*/ 146190 h 317262"/>
                <a:gd name="connsiteX12" fmla="*/ 45423 w 243082"/>
                <a:gd name="connsiteY12" fmla="*/ 169444 h 317262"/>
                <a:gd name="connsiteX13" fmla="*/ 29921 w 243082"/>
                <a:gd name="connsiteY13" fmla="*/ 169444 h 317262"/>
                <a:gd name="connsiteX14" fmla="*/ 29921 w 243082"/>
                <a:gd name="connsiteY14" fmla="*/ 192698 h 317262"/>
                <a:gd name="connsiteX15" fmla="*/ 9302 w 243082"/>
                <a:gd name="connsiteY15" fmla="*/ 192698 h 317262"/>
                <a:gd name="connsiteX16" fmla="*/ 9302 w 243082"/>
                <a:gd name="connsiteY16" fmla="*/ 272072 h 317262"/>
                <a:gd name="connsiteX17" fmla="*/ 0 w 243082"/>
                <a:gd name="connsiteY17" fmla="*/ 272072 h 317262"/>
                <a:gd name="connsiteX18" fmla="*/ 0 w 243082"/>
                <a:gd name="connsiteY18" fmla="*/ 183397 h 317262"/>
                <a:gd name="connsiteX19" fmla="*/ 20619 w 243082"/>
                <a:gd name="connsiteY19" fmla="*/ 183397 h 317262"/>
                <a:gd name="connsiteX20" fmla="*/ 20619 w 243082"/>
                <a:gd name="connsiteY20" fmla="*/ 160143 h 317262"/>
                <a:gd name="connsiteX21" fmla="*/ 36122 w 243082"/>
                <a:gd name="connsiteY21" fmla="*/ 160143 h 317262"/>
                <a:gd name="connsiteX22" fmla="*/ 36122 w 243082"/>
                <a:gd name="connsiteY22" fmla="*/ 136889 h 317262"/>
                <a:gd name="connsiteX23" fmla="*/ 54259 w 243082"/>
                <a:gd name="connsiteY23" fmla="*/ 136889 h 317262"/>
                <a:gd name="connsiteX24" fmla="*/ 54259 w 243082"/>
                <a:gd name="connsiteY24" fmla="*/ 85265 h 317262"/>
                <a:gd name="connsiteX25" fmla="*/ 83947 w 243082"/>
                <a:gd name="connsiteY25" fmla="*/ 85265 h 317262"/>
                <a:gd name="connsiteX26" fmla="*/ 83947 w 243082"/>
                <a:gd name="connsiteY26" fmla="*/ 55500 h 317262"/>
                <a:gd name="connsiteX27" fmla="*/ 134331 w 243082"/>
                <a:gd name="connsiteY27" fmla="*/ 55500 h 317262"/>
                <a:gd name="connsiteX28" fmla="*/ 134331 w 243082"/>
                <a:gd name="connsiteY28" fmla="*/ 41315 h 317262"/>
                <a:gd name="connsiteX29" fmla="*/ 167894 w 243082"/>
                <a:gd name="connsiteY29" fmla="*/ 41315 h 317262"/>
                <a:gd name="connsiteX30" fmla="*/ 167894 w 243082"/>
                <a:gd name="connsiteY30" fmla="*/ 0 h 317262"/>
                <a:gd name="connsiteX31" fmla="*/ 243082 w 243082"/>
                <a:gd name="connsiteY31" fmla="*/ 0 h 317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43082" h="317262">
                  <a:moveTo>
                    <a:pt x="243082" y="317262"/>
                  </a:moveTo>
                  <a:lnTo>
                    <a:pt x="233781" y="317262"/>
                  </a:lnTo>
                  <a:lnTo>
                    <a:pt x="233781" y="9302"/>
                  </a:lnTo>
                  <a:lnTo>
                    <a:pt x="177196" y="9302"/>
                  </a:lnTo>
                  <a:lnTo>
                    <a:pt x="177196" y="50616"/>
                  </a:lnTo>
                  <a:lnTo>
                    <a:pt x="143633" y="50616"/>
                  </a:lnTo>
                  <a:lnTo>
                    <a:pt x="143633" y="64801"/>
                  </a:lnTo>
                  <a:lnTo>
                    <a:pt x="93249" y="64801"/>
                  </a:lnTo>
                  <a:lnTo>
                    <a:pt x="93249" y="94566"/>
                  </a:lnTo>
                  <a:lnTo>
                    <a:pt x="63561" y="94566"/>
                  </a:lnTo>
                  <a:lnTo>
                    <a:pt x="63561" y="146190"/>
                  </a:lnTo>
                  <a:lnTo>
                    <a:pt x="45423" y="146190"/>
                  </a:lnTo>
                  <a:lnTo>
                    <a:pt x="45423" y="169444"/>
                  </a:lnTo>
                  <a:lnTo>
                    <a:pt x="29921" y="169444"/>
                  </a:lnTo>
                  <a:lnTo>
                    <a:pt x="29921" y="192698"/>
                  </a:lnTo>
                  <a:lnTo>
                    <a:pt x="9302" y="192698"/>
                  </a:lnTo>
                  <a:lnTo>
                    <a:pt x="9302" y="272072"/>
                  </a:lnTo>
                  <a:lnTo>
                    <a:pt x="0" y="272072"/>
                  </a:lnTo>
                  <a:lnTo>
                    <a:pt x="0" y="183397"/>
                  </a:lnTo>
                  <a:lnTo>
                    <a:pt x="20619" y="183397"/>
                  </a:lnTo>
                  <a:lnTo>
                    <a:pt x="20619" y="160143"/>
                  </a:lnTo>
                  <a:lnTo>
                    <a:pt x="36122" y="160143"/>
                  </a:lnTo>
                  <a:lnTo>
                    <a:pt x="36122" y="136889"/>
                  </a:lnTo>
                  <a:lnTo>
                    <a:pt x="54259" y="136889"/>
                  </a:lnTo>
                  <a:lnTo>
                    <a:pt x="54259" y="85265"/>
                  </a:lnTo>
                  <a:lnTo>
                    <a:pt x="83947" y="85265"/>
                  </a:lnTo>
                  <a:lnTo>
                    <a:pt x="83947" y="55500"/>
                  </a:lnTo>
                  <a:lnTo>
                    <a:pt x="134331" y="55500"/>
                  </a:lnTo>
                  <a:lnTo>
                    <a:pt x="134331" y="41315"/>
                  </a:lnTo>
                  <a:lnTo>
                    <a:pt x="167894" y="41315"/>
                  </a:lnTo>
                  <a:lnTo>
                    <a:pt x="167894" y="0"/>
                  </a:lnTo>
                  <a:lnTo>
                    <a:pt x="243082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" name="任意多边形: 形状 157">
              <a:extLst>
                <a:ext uri="{FF2B5EF4-FFF2-40B4-BE49-F238E27FC236}">
                  <a16:creationId xmlns:a16="http://schemas.microsoft.com/office/drawing/2014/main" id="{5E2895EF-715E-ED57-0D80-C48233EBF932}"/>
                </a:ext>
              </a:extLst>
            </p:cNvPr>
            <p:cNvSpPr/>
            <p:nvPr/>
          </p:nvSpPr>
          <p:spPr>
            <a:xfrm>
              <a:off x="8900344" y="6363041"/>
              <a:ext cx="97667" cy="322455"/>
            </a:xfrm>
            <a:custGeom>
              <a:avLst/>
              <a:gdLst>
                <a:gd name="connsiteX0" fmla="*/ 97667 w 97667"/>
                <a:gd name="connsiteY0" fmla="*/ 322456 h 322455"/>
                <a:gd name="connsiteX1" fmla="*/ 88365 w 97667"/>
                <a:gd name="connsiteY1" fmla="*/ 322456 h 322455"/>
                <a:gd name="connsiteX2" fmla="*/ 88365 w 97667"/>
                <a:gd name="connsiteY2" fmla="*/ 206961 h 322455"/>
                <a:gd name="connsiteX3" fmla="*/ 57360 w 97667"/>
                <a:gd name="connsiteY3" fmla="*/ 206961 h 322455"/>
                <a:gd name="connsiteX4" fmla="*/ 57360 w 97667"/>
                <a:gd name="connsiteY4" fmla="*/ 9302 h 322455"/>
                <a:gd name="connsiteX5" fmla="*/ 0 w 97667"/>
                <a:gd name="connsiteY5" fmla="*/ 9302 h 322455"/>
                <a:gd name="connsiteX6" fmla="*/ 0 w 97667"/>
                <a:gd name="connsiteY6" fmla="*/ 0 h 322455"/>
                <a:gd name="connsiteX7" fmla="*/ 66662 w 97667"/>
                <a:gd name="connsiteY7" fmla="*/ 0 h 322455"/>
                <a:gd name="connsiteX8" fmla="*/ 66662 w 97667"/>
                <a:gd name="connsiteY8" fmla="*/ 197659 h 322455"/>
                <a:gd name="connsiteX9" fmla="*/ 97667 w 97667"/>
                <a:gd name="connsiteY9" fmla="*/ 197659 h 32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67" h="322455">
                  <a:moveTo>
                    <a:pt x="97667" y="322456"/>
                  </a:moveTo>
                  <a:lnTo>
                    <a:pt x="88365" y="322456"/>
                  </a:lnTo>
                  <a:lnTo>
                    <a:pt x="88365" y="206961"/>
                  </a:lnTo>
                  <a:lnTo>
                    <a:pt x="57360" y="206961"/>
                  </a:lnTo>
                  <a:lnTo>
                    <a:pt x="57360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66662" y="0"/>
                  </a:lnTo>
                  <a:lnTo>
                    <a:pt x="66662" y="197659"/>
                  </a:lnTo>
                  <a:lnTo>
                    <a:pt x="97667" y="1976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" name="任意多边形: 形状 158">
              <a:extLst>
                <a:ext uri="{FF2B5EF4-FFF2-40B4-BE49-F238E27FC236}">
                  <a16:creationId xmlns:a16="http://schemas.microsoft.com/office/drawing/2014/main" id="{BCAA1A37-BC7F-1EC9-C754-303C99E95889}"/>
                </a:ext>
              </a:extLst>
            </p:cNvPr>
            <p:cNvSpPr/>
            <p:nvPr/>
          </p:nvSpPr>
          <p:spPr>
            <a:xfrm>
              <a:off x="8975300" y="6383736"/>
              <a:ext cx="124796" cy="301759"/>
            </a:xfrm>
            <a:custGeom>
              <a:avLst/>
              <a:gdLst>
                <a:gd name="connsiteX0" fmla="*/ 124796 w 124796"/>
                <a:gd name="connsiteY0" fmla="*/ 301760 h 301759"/>
                <a:gd name="connsiteX1" fmla="*/ 115495 w 124796"/>
                <a:gd name="connsiteY1" fmla="*/ 301760 h 301759"/>
                <a:gd name="connsiteX2" fmla="*/ 115495 w 124796"/>
                <a:gd name="connsiteY2" fmla="*/ 274087 h 301759"/>
                <a:gd name="connsiteX3" fmla="*/ 70227 w 124796"/>
                <a:gd name="connsiteY3" fmla="*/ 274087 h 301759"/>
                <a:gd name="connsiteX4" fmla="*/ 70227 w 124796"/>
                <a:gd name="connsiteY4" fmla="*/ 9302 h 301759"/>
                <a:gd name="connsiteX5" fmla="*/ 0 w 124796"/>
                <a:gd name="connsiteY5" fmla="*/ 9302 h 301759"/>
                <a:gd name="connsiteX6" fmla="*/ 0 w 124796"/>
                <a:gd name="connsiteY6" fmla="*/ 0 h 301759"/>
                <a:gd name="connsiteX7" fmla="*/ 79529 w 124796"/>
                <a:gd name="connsiteY7" fmla="*/ 0 h 301759"/>
                <a:gd name="connsiteX8" fmla="*/ 79529 w 124796"/>
                <a:gd name="connsiteY8" fmla="*/ 264786 h 301759"/>
                <a:gd name="connsiteX9" fmla="*/ 124796 w 124796"/>
                <a:gd name="connsiteY9" fmla="*/ 264786 h 3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796" h="301759">
                  <a:moveTo>
                    <a:pt x="124796" y="301760"/>
                  </a:moveTo>
                  <a:lnTo>
                    <a:pt x="115495" y="301760"/>
                  </a:lnTo>
                  <a:lnTo>
                    <a:pt x="115495" y="274087"/>
                  </a:lnTo>
                  <a:lnTo>
                    <a:pt x="70227" y="274087"/>
                  </a:lnTo>
                  <a:lnTo>
                    <a:pt x="70227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79529" y="0"/>
                  </a:lnTo>
                  <a:lnTo>
                    <a:pt x="79529" y="264786"/>
                  </a:lnTo>
                  <a:lnTo>
                    <a:pt x="124796" y="26478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" name="任意多边形: 形状 159">
              <a:extLst>
                <a:ext uri="{FF2B5EF4-FFF2-40B4-BE49-F238E27FC236}">
                  <a16:creationId xmlns:a16="http://schemas.microsoft.com/office/drawing/2014/main" id="{99DD4337-039D-5061-DB32-46FE3FDB378A}"/>
                </a:ext>
              </a:extLst>
            </p:cNvPr>
            <p:cNvSpPr/>
            <p:nvPr/>
          </p:nvSpPr>
          <p:spPr>
            <a:xfrm>
              <a:off x="9063122" y="6399239"/>
              <a:ext cx="136423" cy="286257"/>
            </a:xfrm>
            <a:custGeom>
              <a:avLst/>
              <a:gdLst>
                <a:gd name="connsiteX0" fmla="*/ 136424 w 136423"/>
                <a:gd name="connsiteY0" fmla="*/ 286257 h 286257"/>
                <a:gd name="connsiteX1" fmla="*/ 127122 w 136423"/>
                <a:gd name="connsiteY1" fmla="*/ 286257 h 286257"/>
                <a:gd name="connsiteX2" fmla="*/ 127122 w 136423"/>
                <a:gd name="connsiteY2" fmla="*/ 256027 h 286257"/>
                <a:gd name="connsiteX3" fmla="*/ 81932 w 136423"/>
                <a:gd name="connsiteY3" fmla="*/ 256027 h 286257"/>
                <a:gd name="connsiteX4" fmla="*/ 81932 w 136423"/>
                <a:gd name="connsiteY4" fmla="*/ 9302 h 286257"/>
                <a:gd name="connsiteX5" fmla="*/ 0 w 136423"/>
                <a:gd name="connsiteY5" fmla="*/ 9302 h 286257"/>
                <a:gd name="connsiteX6" fmla="*/ 0 w 136423"/>
                <a:gd name="connsiteY6" fmla="*/ 0 h 286257"/>
                <a:gd name="connsiteX7" fmla="*/ 91233 w 136423"/>
                <a:gd name="connsiteY7" fmla="*/ 0 h 286257"/>
                <a:gd name="connsiteX8" fmla="*/ 91233 w 136423"/>
                <a:gd name="connsiteY8" fmla="*/ 246725 h 286257"/>
                <a:gd name="connsiteX9" fmla="*/ 136424 w 136423"/>
                <a:gd name="connsiteY9" fmla="*/ 246725 h 28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423" h="286257">
                  <a:moveTo>
                    <a:pt x="136424" y="286257"/>
                  </a:moveTo>
                  <a:lnTo>
                    <a:pt x="127122" y="286257"/>
                  </a:lnTo>
                  <a:lnTo>
                    <a:pt x="127122" y="256027"/>
                  </a:lnTo>
                  <a:lnTo>
                    <a:pt x="81932" y="256027"/>
                  </a:lnTo>
                  <a:lnTo>
                    <a:pt x="81932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91233" y="0"/>
                  </a:lnTo>
                  <a:lnTo>
                    <a:pt x="91233" y="246725"/>
                  </a:lnTo>
                  <a:lnTo>
                    <a:pt x="136424" y="2467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" name="任意多边形: 形状 160">
              <a:extLst>
                <a:ext uri="{FF2B5EF4-FFF2-40B4-BE49-F238E27FC236}">
                  <a16:creationId xmlns:a16="http://schemas.microsoft.com/office/drawing/2014/main" id="{B74A9BAB-94E9-609E-BC83-E230F659A93C}"/>
                </a:ext>
              </a:extLst>
            </p:cNvPr>
            <p:cNvSpPr/>
            <p:nvPr/>
          </p:nvSpPr>
          <p:spPr>
            <a:xfrm>
              <a:off x="8372478" y="6156390"/>
              <a:ext cx="126889" cy="211301"/>
            </a:xfrm>
            <a:custGeom>
              <a:avLst/>
              <a:gdLst>
                <a:gd name="connsiteX0" fmla="*/ 126889 w 126889"/>
                <a:gd name="connsiteY0" fmla="*/ 211302 h 211301"/>
                <a:gd name="connsiteX1" fmla="*/ 117588 w 126889"/>
                <a:gd name="connsiteY1" fmla="*/ 211302 h 211301"/>
                <a:gd name="connsiteX2" fmla="*/ 117588 w 126889"/>
                <a:gd name="connsiteY2" fmla="*/ 102318 h 211301"/>
                <a:gd name="connsiteX3" fmla="*/ 56817 w 126889"/>
                <a:gd name="connsiteY3" fmla="*/ 102318 h 211301"/>
                <a:gd name="connsiteX4" fmla="*/ 56817 w 126889"/>
                <a:gd name="connsiteY4" fmla="*/ 9302 h 211301"/>
                <a:gd name="connsiteX5" fmla="*/ 9302 w 126889"/>
                <a:gd name="connsiteY5" fmla="*/ 9302 h 211301"/>
                <a:gd name="connsiteX6" fmla="*/ 9302 w 126889"/>
                <a:gd name="connsiteY6" fmla="*/ 71157 h 211301"/>
                <a:gd name="connsiteX7" fmla="*/ 0 w 126889"/>
                <a:gd name="connsiteY7" fmla="*/ 71157 h 211301"/>
                <a:gd name="connsiteX8" fmla="*/ 0 w 126889"/>
                <a:gd name="connsiteY8" fmla="*/ 0 h 211301"/>
                <a:gd name="connsiteX9" fmla="*/ 66119 w 126889"/>
                <a:gd name="connsiteY9" fmla="*/ 0 h 211301"/>
                <a:gd name="connsiteX10" fmla="*/ 66119 w 126889"/>
                <a:gd name="connsiteY10" fmla="*/ 93016 h 211301"/>
                <a:gd name="connsiteX11" fmla="*/ 126889 w 126889"/>
                <a:gd name="connsiteY11" fmla="*/ 93016 h 21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889" h="211301">
                  <a:moveTo>
                    <a:pt x="126889" y="211302"/>
                  </a:moveTo>
                  <a:lnTo>
                    <a:pt x="117588" y="211302"/>
                  </a:lnTo>
                  <a:lnTo>
                    <a:pt x="117588" y="102318"/>
                  </a:lnTo>
                  <a:lnTo>
                    <a:pt x="56817" y="102318"/>
                  </a:lnTo>
                  <a:lnTo>
                    <a:pt x="56817" y="9302"/>
                  </a:lnTo>
                  <a:lnTo>
                    <a:pt x="9302" y="9302"/>
                  </a:lnTo>
                  <a:lnTo>
                    <a:pt x="9302" y="71157"/>
                  </a:lnTo>
                  <a:lnTo>
                    <a:pt x="0" y="71157"/>
                  </a:lnTo>
                  <a:lnTo>
                    <a:pt x="0" y="0"/>
                  </a:lnTo>
                  <a:lnTo>
                    <a:pt x="66119" y="0"/>
                  </a:lnTo>
                  <a:lnTo>
                    <a:pt x="66119" y="93016"/>
                  </a:lnTo>
                  <a:lnTo>
                    <a:pt x="126889" y="9301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" name="任意多边形: 形状 161">
              <a:extLst>
                <a:ext uri="{FF2B5EF4-FFF2-40B4-BE49-F238E27FC236}">
                  <a16:creationId xmlns:a16="http://schemas.microsoft.com/office/drawing/2014/main" id="{56CDE642-78B3-C0D4-7A41-617653177774}"/>
                </a:ext>
              </a:extLst>
            </p:cNvPr>
            <p:cNvSpPr/>
            <p:nvPr/>
          </p:nvSpPr>
          <p:spPr>
            <a:xfrm>
              <a:off x="3661058" y="6598914"/>
              <a:ext cx="244787" cy="6433"/>
            </a:xfrm>
            <a:custGeom>
              <a:avLst/>
              <a:gdLst>
                <a:gd name="connsiteX0" fmla="*/ 0 w 244787"/>
                <a:gd name="connsiteY0" fmla="*/ 0 h 6433"/>
                <a:gd name="connsiteX1" fmla="*/ 244787 w 244787"/>
                <a:gd name="connsiteY1" fmla="*/ 0 h 6433"/>
                <a:gd name="connsiteX2" fmla="*/ 244787 w 244787"/>
                <a:gd name="connsiteY2" fmla="*/ 6433 h 6433"/>
                <a:gd name="connsiteX3" fmla="*/ 0 w 244787"/>
                <a:gd name="connsiteY3" fmla="*/ 6433 h 6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787" h="6433">
                  <a:moveTo>
                    <a:pt x="0" y="0"/>
                  </a:moveTo>
                  <a:lnTo>
                    <a:pt x="244787" y="0"/>
                  </a:lnTo>
                  <a:lnTo>
                    <a:pt x="244787" y="6433"/>
                  </a:lnTo>
                  <a:lnTo>
                    <a:pt x="0" y="643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" name="任意多边形: 形状 162">
              <a:extLst>
                <a:ext uri="{FF2B5EF4-FFF2-40B4-BE49-F238E27FC236}">
                  <a16:creationId xmlns:a16="http://schemas.microsoft.com/office/drawing/2014/main" id="{4E0446B7-0B26-7177-E484-82C65746F4B6}"/>
                </a:ext>
              </a:extLst>
            </p:cNvPr>
            <p:cNvSpPr/>
            <p:nvPr/>
          </p:nvSpPr>
          <p:spPr>
            <a:xfrm>
              <a:off x="3689815" y="6583256"/>
              <a:ext cx="216107" cy="6433"/>
            </a:xfrm>
            <a:custGeom>
              <a:avLst/>
              <a:gdLst>
                <a:gd name="connsiteX0" fmla="*/ 0 w 216107"/>
                <a:gd name="connsiteY0" fmla="*/ 0 h 6433"/>
                <a:gd name="connsiteX1" fmla="*/ 216107 w 216107"/>
                <a:gd name="connsiteY1" fmla="*/ 0 h 6433"/>
                <a:gd name="connsiteX2" fmla="*/ 216107 w 216107"/>
                <a:gd name="connsiteY2" fmla="*/ 6434 h 6433"/>
                <a:gd name="connsiteX3" fmla="*/ 0 w 216107"/>
                <a:gd name="connsiteY3" fmla="*/ 6434 h 6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07" h="6433">
                  <a:moveTo>
                    <a:pt x="0" y="0"/>
                  </a:moveTo>
                  <a:lnTo>
                    <a:pt x="216107" y="0"/>
                  </a:lnTo>
                  <a:lnTo>
                    <a:pt x="216107" y="6434"/>
                  </a:lnTo>
                  <a:lnTo>
                    <a:pt x="0" y="643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" name="任意多边形: 形状 163">
              <a:extLst>
                <a:ext uri="{FF2B5EF4-FFF2-40B4-BE49-F238E27FC236}">
                  <a16:creationId xmlns:a16="http://schemas.microsoft.com/office/drawing/2014/main" id="{7BAA366E-BBB0-CA7C-23F7-AC6FA7F33883}"/>
                </a:ext>
              </a:extLst>
            </p:cNvPr>
            <p:cNvSpPr/>
            <p:nvPr/>
          </p:nvSpPr>
          <p:spPr>
            <a:xfrm>
              <a:off x="3725006" y="6567598"/>
              <a:ext cx="180838" cy="6433"/>
            </a:xfrm>
            <a:custGeom>
              <a:avLst/>
              <a:gdLst>
                <a:gd name="connsiteX0" fmla="*/ 0 w 180838"/>
                <a:gd name="connsiteY0" fmla="*/ 0 h 6433"/>
                <a:gd name="connsiteX1" fmla="*/ 180839 w 180838"/>
                <a:gd name="connsiteY1" fmla="*/ 0 h 6433"/>
                <a:gd name="connsiteX2" fmla="*/ 180839 w 180838"/>
                <a:gd name="connsiteY2" fmla="*/ 6433 h 6433"/>
                <a:gd name="connsiteX3" fmla="*/ 0 w 180838"/>
                <a:gd name="connsiteY3" fmla="*/ 6433 h 6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838" h="6433">
                  <a:moveTo>
                    <a:pt x="0" y="0"/>
                  </a:moveTo>
                  <a:lnTo>
                    <a:pt x="180839" y="0"/>
                  </a:lnTo>
                  <a:lnTo>
                    <a:pt x="180839" y="6433"/>
                  </a:lnTo>
                  <a:lnTo>
                    <a:pt x="0" y="643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" name="任意多边形: 形状 164">
              <a:extLst>
                <a:ext uri="{FF2B5EF4-FFF2-40B4-BE49-F238E27FC236}">
                  <a16:creationId xmlns:a16="http://schemas.microsoft.com/office/drawing/2014/main" id="{4A4A0750-74F8-B42D-8753-18C0123B1FA9}"/>
                </a:ext>
              </a:extLst>
            </p:cNvPr>
            <p:cNvSpPr/>
            <p:nvPr/>
          </p:nvSpPr>
          <p:spPr>
            <a:xfrm>
              <a:off x="3763763" y="6551941"/>
              <a:ext cx="142082" cy="6433"/>
            </a:xfrm>
            <a:custGeom>
              <a:avLst/>
              <a:gdLst>
                <a:gd name="connsiteX0" fmla="*/ 0 w 142082"/>
                <a:gd name="connsiteY0" fmla="*/ 0 h 6433"/>
                <a:gd name="connsiteX1" fmla="*/ 142082 w 142082"/>
                <a:gd name="connsiteY1" fmla="*/ 0 h 6433"/>
                <a:gd name="connsiteX2" fmla="*/ 142082 w 142082"/>
                <a:gd name="connsiteY2" fmla="*/ 6433 h 6433"/>
                <a:gd name="connsiteX3" fmla="*/ 0 w 142082"/>
                <a:gd name="connsiteY3" fmla="*/ 6433 h 6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082" h="6433">
                  <a:moveTo>
                    <a:pt x="0" y="0"/>
                  </a:moveTo>
                  <a:lnTo>
                    <a:pt x="142082" y="0"/>
                  </a:lnTo>
                  <a:lnTo>
                    <a:pt x="142082" y="6433"/>
                  </a:lnTo>
                  <a:lnTo>
                    <a:pt x="0" y="643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" name="任意多边形: 形状 165">
              <a:extLst>
                <a:ext uri="{FF2B5EF4-FFF2-40B4-BE49-F238E27FC236}">
                  <a16:creationId xmlns:a16="http://schemas.microsoft.com/office/drawing/2014/main" id="{7B9B14FA-2F6D-7AF6-0DAA-4A0AB472BD9F}"/>
                </a:ext>
              </a:extLst>
            </p:cNvPr>
            <p:cNvSpPr/>
            <p:nvPr/>
          </p:nvSpPr>
          <p:spPr>
            <a:xfrm>
              <a:off x="3673382" y="5937492"/>
              <a:ext cx="85264" cy="36198"/>
            </a:xfrm>
            <a:custGeom>
              <a:avLst/>
              <a:gdLst>
                <a:gd name="connsiteX0" fmla="*/ 0 w 85264"/>
                <a:gd name="connsiteY0" fmla="*/ 0 h 36198"/>
                <a:gd name="connsiteX1" fmla="*/ 85265 w 85264"/>
                <a:gd name="connsiteY1" fmla="*/ 0 h 36198"/>
                <a:gd name="connsiteX2" fmla="*/ 85265 w 85264"/>
                <a:gd name="connsiteY2" fmla="*/ 36199 h 36198"/>
                <a:gd name="connsiteX3" fmla="*/ 0 w 85264"/>
                <a:gd name="connsiteY3" fmla="*/ 36199 h 3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36198">
                  <a:moveTo>
                    <a:pt x="0" y="0"/>
                  </a:moveTo>
                  <a:lnTo>
                    <a:pt x="85265" y="0"/>
                  </a:lnTo>
                  <a:lnTo>
                    <a:pt x="85265" y="36199"/>
                  </a:lnTo>
                  <a:lnTo>
                    <a:pt x="0" y="3619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7" name="任意多边形: 形状 166">
              <a:extLst>
                <a:ext uri="{FF2B5EF4-FFF2-40B4-BE49-F238E27FC236}">
                  <a16:creationId xmlns:a16="http://schemas.microsoft.com/office/drawing/2014/main" id="{F4AFF301-5EDA-A4D8-2FE6-1C0C5B4DF258}"/>
                </a:ext>
              </a:extLst>
            </p:cNvPr>
            <p:cNvSpPr/>
            <p:nvPr/>
          </p:nvSpPr>
          <p:spPr>
            <a:xfrm>
              <a:off x="4001497" y="6044771"/>
              <a:ext cx="59452" cy="12944"/>
            </a:xfrm>
            <a:custGeom>
              <a:avLst/>
              <a:gdLst>
                <a:gd name="connsiteX0" fmla="*/ 0 w 59452"/>
                <a:gd name="connsiteY0" fmla="*/ 0 h 12944"/>
                <a:gd name="connsiteX1" fmla="*/ 59453 w 59452"/>
                <a:gd name="connsiteY1" fmla="*/ 0 h 12944"/>
                <a:gd name="connsiteX2" fmla="*/ 59453 w 59452"/>
                <a:gd name="connsiteY2" fmla="*/ 12945 h 12944"/>
                <a:gd name="connsiteX3" fmla="*/ 0 w 59452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52" h="12944">
                  <a:moveTo>
                    <a:pt x="0" y="0"/>
                  </a:moveTo>
                  <a:lnTo>
                    <a:pt x="59453" y="0"/>
                  </a:lnTo>
                  <a:lnTo>
                    <a:pt x="59453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8" name="任意多边形: 形状 167">
              <a:extLst>
                <a:ext uri="{FF2B5EF4-FFF2-40B4-BE49-F238E27FC236}">
                  <a16:creationId xmlns:a16="http://schemas.microsoft.com/office/drawing/2014/main" id="{CFA3ACF2-C5AB-D2AD-C608-7C682FD178A4}"/>
                </a:ext>
              </a:extLst>
            </p:cNvPr>
            <p:cNvSpPr/>
            <p:nvPr/>
          </p:nvSpPr>
          <p:spPr>
            <a:xfrm>
              <a:off x="4001497" y="6066087"/>
              <a:ext cx="68444" cy="12944"/>
            </a:xfrm>
            <a:custGeom>
              <a:avLst/>
              <a:gdLst>
                <a:gd name="connsiteX0" fmla="*/ 0 w 68444"/>
                <a:gd name="connsiteY0" fmla="*/ 0 h 12944"/>
                <a:gd name="connsiteX1" fmla="*/ 68444 w 68444"/>
                <a:gd name="connsiteY1" fmla="*/ 0 h 12944"/>
                <a:gd name="connsiteX2" fmla="*/ 68444 w 68444"/>
                <a:gd name="connsiteY2" fmla="*/ 12945 h 12944"/>
                <a:gd name="connsiteX3" fmla="*/ 0 w 68444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444" h="12944">
                  <a:moveTo>
                    <a:pt x="0" y="0"/>
                  </a:moveTo>
                  <a:lnTo>
                    <a:pt x="68444" y="0"/>
                  </a:lnTo>
                  <a:lnTo>
                    <a:pt x="68444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9" name="任意多边形: 形状 168">
              <a:extLst>
                <a:ext uri="{FF2B5EF4-FFF2-40B4-BE49-F238E27FC236}">
                  <a16:creationId xmlns:a16="http://schemas.microsoft.com/office/drawing/2014/main" id="{4E63660C-1507-976A-92FD-0EDFC0CE4455}"/>
                </a:ext>
              </a:extLst>
            </p:cNvPr>
            <p:cNvSpPr/>
            <p:nvPr/>
          </p:nvSpPr>
          <p:spPr>
            <a:xfrm>
              <a:off x="4001497" y="6087403"/>
              <a:ext cx="81389" cy="12944"/>
            </a:xfrm>
            <a:custGeom>
              <a:avLst/>
              <a:gdLst>
                <a:gd name="connsiteX0" fmla="*/ 0 w 81389"/>
                <a:gd name="connsiteY0" fmla="*/ 0 h 12944"/>
                <a:gd name="connsiteX1" fmla="*/ 81389 w 81389"/>
                <a:gd name="connsiteY1" fmla="*/ 0 h 12944"/>
                <a:gd name="connsiteX2" fmla="*/ 81389 w 81389"/>
                <a:gd name="connsiteY2" fmla="*/ 12945 h 12944"/>
                <a:gd name="connsiteX3" fmla="*/ 0 w 8138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89" h="12944">
                  <a:moveTo>
                    <a:pt x="0" y="0"/>
                  </a:moveTo>
                  <a:lnTo>
                    <a:pt x="81389" y="0"/>
                  </a:lnTo>
                  <a:lnTo>
                    <a:pt x="8138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0" name="任意多边形: 形状 169">
              <a:extLst>
                <a:ext uri="{FF2B5EF4-FFF2-40B4-BE49-F238E27FC236}">
                  <a16:creationId xmlns:a16="http://schemas.microsoft.com/office/drawing/2014/main" id="{215F2C90-D40D-29A1-7276-2D8ECB1ABFCE}"/>
                </a:ext>
              </a:extLst>
            </p:cNvPr>
            <p:cNvSpPr/>
            <p:nvPr/>
          </p:nvSpPr>
          <p:spPr>
            <a:xfrm>
              <a:off x="4001497" y="6108719"/>
              <a:ext cx="87202" cy="12944"/>
            </a:xfrm>
            <a:custGeom>
              <a:avLst/>
              <a:gdLst>
                <a:gd name="connsiteX0" fmla="*/ 0 w 87202"/>
                <a:gd name="connsiteY0" fmla="*/ 0 h 12944"/>
                <a:gd name="connsiteX1" fmla="*/ 87203 w 87202"/>
                <a:gd name="connsiteY1" fmla="*/ 0 h 12944"/>
                <a:gd name="connsiteX2" fmla="*/ 87203 w 87202"/>
                <a:gd name="connsiteY2" fmla="*/ 12945 h 12944"/>
                <a:gd name="connsiteX3" fmla="*/ 0 w 87202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202" h="12944">
                  <a:moveTo>
                    <a:pt x="0" y="0"/>
                  </a:moveTo>
                  <a:lnTo>
                    <a:pt x="87203" y="0"/>
                  </a:lnTo>
                  <a:lnTo>
                    <a:pt x="87203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" name="任意多边形: 形状 170">
              <a:extLst>
                <a:ext uri="{FF2B5EF4-FFF2-40B4-BE49-F238E27FC236}">
                  <a16:creationId xmlns:a16="http://schemas.microsoft.com/office/drawing/2014/main" id="{86C2A76B-DDF0-A0E7-F30F-CBB1C84F71CD}"/>
                </a:ext>
              </a:extLst>
            </p:cNvPr>
            <p:cNvSpPr/>
            <p:nvPr/>
          </p:nvSpPr>
          <p:spPr>
            <a:xfrm>
              <a:off x="4001497" y="6130035"/>
              <a:ext cx="100767" cy="12944"/>
            </a:xfrm>
            <a:custGeom>
              <a:avLst/>
              <a:gdLst>
                <a:gd name="connsiteX0" fmla="*/ 0 w 100767"/>
                <a:gd name="connsiteY0" fmla="*/ 0 h 12944"/>
                <a:gd name="connsiteX1" fmla="*/ 100767 w 100767"/>
                <a:gd name="connsiteY1" fmla="*/ 0 h 12944"/>
                <a:gd name="connsiteX2" fmla="*/ 100767 w 100767"/>
                <a:gd name="connsiteY2" fmla="*/ 12945 h 12944"/>
                <a:gd name="connsiteX3" fmla="*/ 0 w 100767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67" h="12944">
                  <a:moveTo>
                    <a:pt x="0" y="0"/>
                  </a:moveTo>
                  <a:lnTo>
                    <a:pt x="100767" y="0"/>
                  </a:lnTo>
                  <a:lnTo>
                    <a:pt x="100767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2" name="任意多边形: 形状 171">
              <a:extLst>
                <a:ext uri="{FF2B5EF4-FFF2-40B4-BE49-F238E27FC236}">
                  <a16:creationId xmlns:a16="http://schemas.microsoft.com/office/drawing/2014/main" id="{A6F7ACC2-51A9-AFF5-87EA-A6E546EAE1F0}"/>
                </a:ext>
              </a:extLst>
            </p:cNvPr>
            <p:cNvSpPr/>
            <p:nvPr/>
          </p:nvSpPr>
          <p:spPr>
            <a:xfrm>
              <a:off x="4001497" y="6151351"/>
              <a:ext cx="100767" cy="12944"/>
            </a:xfrm>
            <a:custGeom>
              <a:avLst/>
              <a:gdLst>
                <a:gd name="connsiteX0" fmla="*/ 0 w 100767"/>
                <a:gd name="connsiteY0" fmla="*/ 0 h 12944"/>
                <a:gd name="connsiteX1" fmla="*/ 100767 w 100767"/>
                <a:gd name="connsiteY1" fmla="*/ 0 h 12944"/>
                <a:gd name="connsiteX2" fmla="*/ 100767 w 100767"/>
                <a:gd name="connsiteY2" fmla="*/ 12945 h 12944"/>
                <a:gd name="connsiteX3" fmla="*/ 0 w 100767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67" h="12944">
                  <a:moveTo>
                    <a:pt x="0" y="0"/>
                  </a:moveTo>
                  <a:lnTo>
                    <a:pt x="100767" y="0"/>
                  </a:lnTo>
                  <a:lnTo>
                    <a:pt x="100767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3" name="任意多边形: 形状 172">
              <a:extLst>
                <a:ext uri="{FF2B5EF4-FFF2-40B4-BE49-F238E27FC236}">
                  <a16:creationId xmlns:a16="http://schemas.microsoft.com/office/drawing/2014/main" id="{3C52E95B-0B27-E28C-D652-7C5331927BFD}"/>
                </a:ext>
              </a:extLst>
            </p:cNvPr>
            <p:cNvSpPr/>
            <p:nvPr/>
          </p:nvSpPr>
          <p:spPr>
            <a:xfrm>
              <a:off x="4001497" y="6172668"/>
              <a:ext cx="100767" cy="12944"/>
            </a:xfrm>
            <a:custGeom>
              <a:avLst/>
              <a:gdLst>
                <a:gd name="connsiteX0" fmla="*/ 0 w 100767"/>
                <a:gd name="connsiteY0" fmla="*/ 0 h 12944"/>
                <a:gd name="connsiteX1" fmla="*/ 100767 w 100767"/>
                <a:gd name="connsiteY1" fmla="*/ 0 h 12944"/>
                <a:gd name="connsiteX2" fmla="*/ 100767 w 100767"/>
                <a:gd name="connsiteY2" fmla="*/ 12945 h 12944"/>
                <a:gd name="connsiteX3" fmla="*/ 0 w 100767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67" h="12944">
                  <a:moveTo>
                    <a:pt x="0" y="0"/>
                  </a:moveTo>
                  <a:lnTo>
                    <a:pt x="100767" y="0"/>
                  </a:lnTo>
                  <a:lnTo>
                    <a:pt x="100767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4" name="任意多边形: 形状 173">
              <a:extLst>
                <a:ext uri="{FF2B5EF4-FFF2-40B4-BE49-F238E27FC236}">
                  <a16:creationId xmlns:a16="http://schemas.microsoft.com/office/drawing/2014/main" id="{02330F07-10D4-29DF-0F2F-C75CC1ADECDE}"/>
                </a:ext>
              </a:extLst>
            </p:cNvPr>
            <p:cNvSpPr/>
            <p:nvPr/>
          </p:nvSpPr>
          <p:spPr>
            <a:xfrm>
              <a:off x="4001497" y="6193984"/>
              <a:ext cx="100767" cy="12944"/>
            </a:xfrm>
            <a:custGeom>
              <a:avLst/>
              <a:gdLst>
                <a:gd name="connsiteX0" fmla="*/ 0 w 100767"/>
                <a:gd name="connsiteY0" fmla="*/ 0 h 12944"/>
                <a:gd name="connsiteX1" fmla="*/ 100767 w 100767"/>
                <a:gd name="connsiteY1" fmla="*/ 0 h 12944"/>
                <a:gd name="connsiteX2" fmla="*/ 100767 w 100767"/>
                <a:gd name="connsiteY2" fmla="*/ 12945 h 12944"/>
                <a:gd name="connsiteX3" fmla="*/ 0 w 100767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67" h="12944">
                  <a:moveTo>
                    <a:pt x="0" y="0"/>
                  </a:moveTo>
                  <a:lnTo>
                    <a:pt x="100767" y="0"/>
                  </a:lnTo>
                  <a:lnTo>
                    <a:pt x="100767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5" name="任意多边形: 形状 174">
              <a:extLst>
                <a:ext uri="{FF2B5EF4-FFF2-40B4-BE49-F238E27FC236}">
                  <a16:creationId xmlns:a16="http://schemas.microsoft.com/office/drawing/2014/main" id="{B92416EA-6574-7AE9-4C60-AEE5E5E61402}"/>
                </a:ext>
              </a:extLst>
            </p:cNvPr>
            <p:cNvSpPr/>
            <p:nvPr/>
          </p:nvSpPr>
          <p:spPr>
            <a:xfrm>
              <a:off x="4001497" y="6215300"/>
              <a:ext cx="100767" cy="12944"/>
            </a:xfrm>
            <a:custGeom>
              <a:avLst/>
              <a:gdLst>
                <a:gd name="connsiteX0" fmla="*/ 0 w 100767"/>
                <a:gd name="connsiteY0" fmla="*/ 0 h 12944"/>
                <a:gd name="connsiteX1" fmla="*/ 100767 w 100767"/>
                <a:gd name="connsiteY1" fmla="*/ 0 h 12944"/>
                <a:gd name="connsiteX2" fmla="*/ 100767 w 100767"/>
                <a:gd name="connsiteY2" fmla="*/ 12945 h 12944"/>
                <a:gd name="connsiteX3" fmla="*/ 0 w 100767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67" h="12944">
                  <a:moveTo>
                    <a:pt x="0" y="0"/>
                  </a:moveTo>
                  <a:lnTo>
                    <a:pt x="100767" y="0"/>
                  </a:lnTo>
                  <a:lnTo>
                    <a:pt x="100767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6" name="任意多边形: 形状 175">
              <a:extLst>
                <a:ext uri="{FF2B5EF4-FFF2-40B4-BE49-F238E27FC236}">
                  <a16:creationId xmlns:a16="http://schemas.microsoft.com/office/drawing/2014/main" id="{4B86D861-88E9-CF92-97C8-E576579353C9}"/>
                </a:ext>
              </a:extLst>
            </p:cNvPr>
            <p:cNvSpPr/>
            <p:nvPr/>
          </p:nvSpPr>
          <p:spPr>
            <a:xfrm>
              <a:off x="4001497" y="6236616"/>
              <a:ext cx="100767" cy="12944"/>
            </a:xfrm>
            <a:custGeom>
              <a:avLst/>
              <a:gdLst>
                <a:gd name="connsiteX0" fmla="*/ 0 w 100767"/>
                <a:gd name="connsiteY0" fmla="*/ 0 h 12944"/>
                <a:gd name="connsiteX1" fmla="*/ 100767 w 100767"/>
                <a:gd name="connsiteY1" fmla="*/ 0 h 12944"/>
                <a:gd name="connsiteX2" fmla="*/ 100767 w 100767"/>
                <a:gd name="connsiteY2" fmla="*/ 12945 h 12944"/>
                <a:gd name="connsiteX3" fmla="*/ 0 w 100767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67" h="12944">
                  <a:moveTo>
                    <a:pt x="0" y="0"/>
                  </a:moveTo>
                  <a:lnTo>
                    <a:pt x="100767" y="0"/>
                  </a:lnTo>
                  <a:lnTo>
                    <a:pt x="100767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7" name="任意多边形: 形状 176">
              <a:extLst>
                <a:ext uri="{FF2B5EF4-FFF2-40B4-BE49-F238E27FC236}">
                  <a16:creationId xmlns:a16="http://schemas.microsoft.com/office/drawing/2014/main" id="{78E3F916-7A8F-CA90-DD33-BF1A69A3F706}"/>
                </a:ext>
              </a:extLst>
            </p:cNvPr>
            <p:cNvSpPr/>
            <p:nvPr/>
          </p:nvSpPr>
          <p:spPr>
            <a:xfrm>
              <a:off x="4001497" y="6257932"/>
              <a:ext cx="100767" cy="12944"/>
            </a:xfrm>
            <a:custGeom>
              <a:avLst/>
              <a:gdLst>
                <a:gd name="connsiteX0" fmla="*/ 0 w 100767"/>
                <a:gd name="connsiteY0" fmla="*/ 0 h 12944"/>
                <a:gd name="connsiteX1" fmla="*/ 100767 w 100767"/>
                <a:gd name="connsiteY1" fmla="*/ 0 h 12944"/>
                <a:gd name="connsiteX2" fmla="*/ 100767 w 100767"/>
                <a:gd name="connsiteY2" fmla="*/ 12945 h 12944"/>
                <a:gd name="connsiteX3" fmla="*/ 0 w 100767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67" h="12944">
                  <a:moveTo>
                    <a:pt x="0" y="0"/>
                  </a:moveTo>
                  <a:lnTo>
                    <a:pt x="100767" y="0"/>
                  </a:lnTo>
                  <a:lnTo>
                    <a:pt x="100767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8" name="任意多边形: 形状 177">
              <a:extLst>
                <a:ext uri="{FF2B5EF4-FFF2-40B4-BE49-F238E27FC236}">
                  <a16:creationId xmlns:a16="http://schemas.microsoft.com/office/drawing/2014/main" id="{69F1EA1C-EABB-483C-F333-FD1448B81C75}"/>
                </a:ext>
              </a:extLst>
            </p:cNvPr>
            <p:cNvSpPr/>
            <p:nvPr/>
          </p:nvSpPr>
          <p:spPr>
            <a:xfrm>
              <a:off x="4200473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9" name="任意多边形: 形状 178">
              <a:extLst>
                <a:ext uri="{FF2B5EF4-FFF2-40B4-BE49-F238E27FC236}">
                  <a16:creationId xmlns:a16="http://schemas.microsoft.com/office/drawing/2014/main" id="{DEB8C674-9DDF-74F1-7DAB-3130EAA09E49}"/>
                </a:ext>
              </a:extLst>
            </p:cNvPr>
            <p:cNvSpPr/>
            <p:nvPr/>
          </p:nvSpPr>
          <p:spPr>
            <a:xfrm>
              <a:off x="4200473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0" name="任意多边形: 形状 179">
              <a:extLst>
                <a:ext uri="{FF2B5EF4-FFF2-40B4-BE49-F238E27FC236}">
                  <a16:creationId xmlns:a16="http://schemas.microsoft.com/office/drawing/2014/main" id="{8BA82FEA-99A1-494F-7DE6-B02F19A5DF2E}"/>
                </a:ext>
              </a:extLst>
            </p:cNvPr>
            <p:cNvSpPr/>
            <p:nvPr/>
          </p:nvSpPr>
          <p:spPr>
            <a:xfrm>
              <a:off x="4247912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1" name="任意多边形: 形状 180">
              <a:extLst>
                <a:ext uri="{FF2B5EF4-FFF2-40B4-BE49-F238E27FC236}">
                  <a16:creationId xmlns:a16="http://schemas.microsoft.com/office/drawing/2014/main" id="{95832FFD-5D36-DEB4-658F-8D4A58B6C4EC}"/>
                </a:ext>
              </a:extLst>
            </p:cNvPr>
            <p:cNvSpPr/>
            <p:nvPr/>
          </p:nvSpPr>
          <p:spPr>
            <a:xfrm>
              <a:off x="4247912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2" name="任意多边形: 形状 181">
              <a:extLst>
                <a:ext uri="{FF2B5EF4-FFF2-40B4-BE49-F238E27FC236}">
                  <a16:creationId xmlns:a16="http://schemas.microsoft.com/office/drawing/2014/main" id="{660BE8CD-CB2E-9181-D830-A846CEA4CECC}"/>
                </a:ext>
              </a:extLst>
            </p:cNvPr>
            <p:cNvSpPr/>
            <p:nvPr/>
          </p:nvSpPr>
          <p:spPr>
            <a:xfrm>
              <a:off x="4295427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3" name="任意多边形: 形状 182">
              <a:extLst>
                <a:ext uri="{FF2B5EF4-FFF2-40B4-BE49-F238E27FC236}">
                  <a16:creationId xmlns:a16="http://schemas.microsoft.com/office/drawing/2014/main" id="{B07BC463-F409-CFB3-3024-3B51CA1786F1}"/>
                </a:ext>
              </a:extLst>
            </p:cNvPr>
            <p:cNvSpPr/>
            <p:nvPr/>
          </p:nvSpPr>
          <p:spPr>
            <a:xfrm>
              <a:off x="4295427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4" name="任意多边形: 形状 183">
              <a:extLst>
                <a:ext uri="{FF2B5EF4-FFF2-40B4-BE49-F238E27FC236}">
                  <a16:creationId xmlns:a16="http://schemas.microsoft.com/office/drawing/2014/main" id="{EAD62B10-D4AC-9E1A-2AE7-0F94BBC1B107}"/>
                </a:ext>
              </a:extLst>
            </p:cNvPr>
            <p:cNvSpPr/>
            <p:nvPr/>
          </p:nvSpPr>
          <p:spPr>
            <a:xfrm>
              <a:off x="4342866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5" name="任意多边形: 形状 184">
              <a:extLst>
                <a:ext uri="{FF2B5EF4-FFF2-40B4-BE49-F238E27FC236}">
                  <a16:creationId xmlns:a16="http://schemas.microsoft.com/office/drawing/2014/main" id="{EAC33440-82AC-0395-A5C1-D890789D7307}"/>
                </a:ext>
              </a:extLst>
            </p:cNvPr>
            <p:cNvSpPr/>
            <p:nvPr/>
          </p:nvSpPr>
          <p:spPr>
            <a:xfrm>
              <a:off x="4342866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6" name="任意多边形: 形状 185">
              <a:extLst>
                <a:ext uri="{FF2B5EF4-FFF2-40B4-BE49-F238E27FC236}">
                  <a16:creationId xmlns:a16="http://schemas.microsoft.com/office/drawing/2014/main" id="{FAF354EF-1E5A-66E1-9A06-734FC55149AA}"/>
                </a:ext>
              </a:extLst>
            </p:cNvPr>
            <p:cNvSpPr/>
            <p:nvPr/>
          </p:nvSpPr>
          <p:spPr>
            <a:xfrm>
              <a:off x="4390381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7" name="任意多边形: 形状 186">
              <a:extLst>
                <a:ext uri="{FF2B5EF4-FFF2-40B4-BE49-F238E27FC236}">
                  <a16:creationId xmlns:a16="http://schemas.microsoft.com/office/drawing/2014/main" id="{96EC38B1-7720-AA00-91AD-FCD0E439CE10}"/>
                </a:ext>
              </a:extLst>
            </p:cNvPr>
            <p:cNvSpPr/>
            <p:nvPr/>
          </p:nvSpPr>
          <p:spPr>
            <a:xfrm>
              <a:off x="4390381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8" name="任意多边形: 形状 187">
              <a:extLst>
                <a:ext uri="{FF2B5EF4-FFF2-40B4-BE49-F238E27FC236}">
                  <a16:creationId xmlns:a16="http://schemas.microsoft.com/office/drawing/2014/main" id="{87B29696-F5A6-44FE-10F7-5E46A0195FD3}"/>
                </a:ext>
              </a:extLst>
            </p:cNvPr>
            <p:cNvSpPr/>
            <p:nvPr/>
          </p:nvSpPr>
          <p:spPr>
            <a:xfrm>
              <a:off x="4437820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9" name="任意多边形: 形状 188">
              <a:extLst>
                <a:ext uri="{FF2B5EF4-FFF2-40B4-BE49-F238E27FC236}">
                  <a16:creationId xmlns:a16="http://schemas.microsoft.com/office/drawing/2014/main" id="{830249D5-CC93-FC81-F5C6-C43D78A8091B}"/>
                </a:ext>
              </a:extLst>
            </p:cNvPr>
            <p:cNvSpPr/>
            <p:nvPr/>
          </p:nvSpPr>
          <p:spPr>
            <a:xfrm>
              <a:off x="4437820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0" name="任意多边形: 形状 189">
              <a:extLst>
                <a:ext uri="{FF2B5EF4-FFF2-40B4-BE49-F238E27FC236}">
                  <a16:creationId xmlns:a16="http://schemas.microsoft.com/office/drawing/2014/main" id="{94A7988B-5092-D47D-2DDE-7575A30DF880}"/>
                </a:ext>
              </a:extLst>
            </p:cNvPr>
            <p:cNvSpPr/>
            <p:nvPr/>
          </p:nvSpPr>
          <p:spPr>
            <a:xfrm>
              <a:off x="4485335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1" name="任意多边形: 形状 190">
              <a:extLst>
                <a:ext uri="{FF2B5EF4-FFF2-40B4-BE49-F238E27FC236}">
                  <a16:creationId xmlns:a16="http://schemas.microsoft.com/office/drawing/2014/main" id="{A8752117-7B24-2962-A9B9-4015A05EDCA6}"/>
                </a:ext>
              </a:extLst>
            </p:cNvPr>
            <p:cNvSpPr/>
            <p:nvPr/>
          </p:nvSpPr>
          <p:spPr>
            <a:xfrm>
              <a:off x="4485335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2" name="任意多边形: 形状 191">
              <a:extLst>
                <a:ext uri="{FF2B5EF4-FFF2-40B4-BE49-F238E27FC236}">
                  <a16:creationId xmlns:a16="http://schemas.microsoft.com/office/drawing/2014/main" id="{BC31C959-6080-DA82-D3CE-7B39478A8758}"/>
                </a:ext>
              </a:extLst>
            </p:cNvPr>
            <p:cNvSpPr/>
            <p:nvPr/>
          </p:nvSpPr>
          <p:spPr>
            <a:xfrm>
              <a:off x="4532773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3" name="任意多边形: 形状 192">
              <a:extLst>
                <a:ext uri="{FF2B5EF4-FFF2-40B4-BE49-F238E27FC236}">
                  <a16:creationId xmlns:a16="http://schemas.microsoft.com/office/drawing/2014/main" id="{E0799FB2-976D-B8DD-9F7E-46463DE5BCCC}"/>
                </a:ext>
              </a:extLst>
            </p:cNvPr>
            <p:cNvSpPr/>
            <p:nvPr/>
          </p:nvSpPr>
          <p:spPr>
            <a:xfrm>
              <a:off x="4532773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" name="任意多边形: 形状 193">
              <a:extLst>
                <a:ext uri="{FF2B5EF4-FFF2-40B4-BE49-F238E27FC236}">
                  <a16:creationId xmlns:a16="http://schemas.microsoft.com/office/drawing/2014/main" id="{9C1C2E18-0768-2D86-76FC-1D0A47DD8EF5}"/>
                </a:ext>
              </a:extLst>
            </p:cNvPr>
            <p:cNvSpPr/>
            <p:nvPr/>
          </p:nvSpPr>
          <p:spPr>
            <a:xfrm>
              <a:off x="4580289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" name="任意多边形: 形状 194">
              <a:extLst>
                <a:ext uri="{FF2B5EF4-FFF2-40B4-BE49-F238E27FC236}">
                  <a16:creationId xmlns:a16="http://schemas.microsoft.com/office/drawing/2014/main" id="{361DFCD1-F69B-99D4-362B-4D1D00F79834}"/>
                </a:ext>
              </a:extLst>
            </p:cNvPr>
            <p:cNvSpPr/>
            <p:nvPr/>
          </p:nvSpPr>
          <p:spPr>
            <a:xfrm>
              <a:off x="4580289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6" name="任意多边形: 形状 195">
              <a:extLst>
                <a:ext uri="{FF2B5EF4-FFF2-40B4-BE49-F238E27FC236}">
                  <a16:creationId xmlns:a16="http://schemas.microsoft.com/office/drawing/2014/main" id="{DAD8235C-591D-19D6-EBB3-57257EA62574}"/>
                </a:ext>
              </a:extLst>
            </p:cNvPr>
            <p:cNvSpPr/>
            <p:nvPr/>
          </p:nvSpPr>
          <p:spPr>
            <a:xfrm>
              <a:off x="4627727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7" name="任意多边形: 形状 196">
              <a:extLst>
                <a:ext uri="{FF2B5EF4-FFF2-40B4-BE49-F238E27FC236}">
                  <a16:creationId xmlns:a16="http://schemas.microsoft.com/office/drawing/2014/main" id="{D885038A-9892-3A8E-C62E-DEE46034BE88}"/>
                </a:ext>
              </a:extLst>
            </p:cNvPr>
            <p:cNvSpPr/>
            <p:nvPr/>
          </p:nvSpPr>
          <p:spPr>
            <a:xfrm>
              <a:off x="4627727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8" name="任意多边形: 形状 197">
              <a:extLst>
                <a:ext uri="{FF2B5EF4-FFF2-40B4-BE49-F238E27FC236}">
                  <a16:creationId xmlns:a16="http://schemas.microsoft.com/office/drawing/2014/main" id="{1B3236E7-0757-9ED7-CB72-9C300D00DF16}"/>
                </a:ext>
              </a:extLst>
            </p:cNvPr>
            <p:cNvSpPr/>
            <p:nvPr/>
          </p:nvSpPr>
          <p:spPr>
            <a:xfrm>
              <a:off x="4675243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9" name="任意多边形: 形状 198">
              <a:extLst>
                <a:ext uri="{FF2B5EF4-FFF2-40B4-BE49-F238E27FC236}">
                  <a16:creationId xmlns:a16="http://schemas.microsoft.com/office/drawing/2014/main" id="{38E917D4-72F7-AB9C-8294-121F64692153}"/>
                </a:ext>
              </a:extLst>
            </p:cNvPr>
            <p:cNvSpPr/>
            <p:nvPr/>
          </p:nvSpPr>
          <p:spPr>
            <a:xfrm>
              <a:off x="4675243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0" name="任意多边形: 形状 199">
              <a:extLst>
                <a:ext uri="{FF2B5EF4-FFF2-40B4-BE49-F238E27FC236}">
                  <a16:creationId xmlns:a16="http://schemas.microsoft.com/office/drawing/2014/main" id="{F4AC2E8F-FC32-2638-8F4B-B5982DEC71E2}"/>
                </a:ext>
              </a:extLst>
            </p:cNvPr>
            <p:cNvSpPr/>
            <p:nvPr/>
          </p:nvSpPr>
          <p:spPr>
            <a:xfrm>
              <a:off x="4722681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1" name="任意多边形: 形状 200">
              <a:extLst>
                <a:ext uri="{FF2B5EF4-FFF2-40B4-BE49-F238E27FC236}">
                  <a16:creationId xmlns:a16="http://schemas.microsoft.com/office/drawing/2014/main" id="{E53F890E-512F-65D0-80A0-B205057565E5}"/>
                </a:ext>
              </a:extLst>
            </p:cNvPr>
            <p:cNvSpPr/>
            <p:nvPr/>
          </p:nvSpPr>
          <p:spPr>
            <a:xfrm>
              <a:off x="4722681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2" name="任意多边形: 形状 201">
              <a:extLst>
                <a:ext uri="{FF2B5EF4-FFF2-40B4-BE49-F238E27FC236}">
                  <a16:creationId xmlns:a16="http://schemas.microsoft.com/office/drawing/2014/main" id="{11423DE4-E45A-3BB8-BFA0-1670947DEAEA}"/>
                </a:ext>
              </a:extLst>
            </p:cNvPr>
            <p:cNvSpPr/>
            <p:nvPr/>
          </p:nvSpPr>
          <p:spPr>
            <a:xfrm>
              <a:off x="4484715" y="6063684"/>
              <a:ext cx="237423" cy="9301"/>
            </a:xfrm>
            <a:custGeom>
              <a:avLst/>
              <a:gdLst>
                <a:gd name="connsiteX0" fmla="*/ 0 w 237423"/>
                <a:gd name="connsiteY0" fmla="*/ 0 h 9301"/>
                <a:gd name="connsiteX1" fmla="*/ 237424 w 237423"/>
                <a:gd name="connsiteY1" fmla="*/ 0 h 9301"/>
                <a:gd name="connsiteX2" fmla="*/ 237424 w 237423"/>
                <a:gd name="connsiteY2" fmla="*/ 9302 h 9301"/>
                <a:gd name="connsiteX3" fmla="*/ 0 w 237423"/>
                <a:gd name="connsiteY3" fmla="*/ 9302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7423" h="9301">
                  <a:moveTo>
                    <a:pt x="0" y="0"/>
                  </a:moveTo>
                  <a:lnTo>
                    <a:pt x="237424" y="0"/>
                  </a:lnTo>
                  <a:lnTo>
                    <a:pt x="237424" y="9302"/>
                  </a:lnTo>
                  <a:lnTo>
                    <a:pt x="0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3" name="任意多边形: 形状 202">
              <a:extLst>
                <a:ext uri="{FF2B5EF4-FFF2-40B4-BE49-F238E27FC236}">
                  <a16:creationId xmlns:a16="http://schemas.microsoft.com/office/drawing/2014/main" id="{6D781AC4-E480-A952-8548-8BC19CD8E35E}"/>
                </a:ext>
              </a:extLst>
            </p:cNvPr>
            <p:cNvSpPr/>
            <p:nvPr/>
          </p:nvSpPr>
          <p:spPr>
            <a:xfrm>
              <a:off x="4484715" y="6170265"/>
              <a:ext cx="237423" cy="9301"/>
            </a:xfrm>
            <a:custGeom>
              <a:avLst/>
              <a:gdLst>
                <a:gd name="connsiteX0" fmla="*/ 0 w 237423"/>
                <a:gd name="connsiteY0" fmla="*/ 0 h 9301"/>
                <a:gd name="connsiteX1" fmla="*/ 237424 w 237423"/>
                <a:gd name="connsiteY1" fmla="*/ 0 h 9301"/>
                <a:gd name="connsiteX2" fmla="*/ 237424 w 237423"/>
                <a:gd name="connsiteY2" fmla="*/ 9302 h 9301"/>
                <a:gd name="connsiteX3" fmla="*/ 0 w 237423"/>
                <a:gd name="connsiteY3" fmla="*/ 9302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7423" h="9301">
                  <a:moveTo>
                    <a:pt x="0" y="0"/>
                  </a:moveTo>
                  <a:lnTo>
                    <a:pt x="237424" y="0"/>
                  </a:lnTo>
                  <a:lnTo>
                    <a:pt x="237424" y="9302"/>
                  </a:lnTo>
                  <a:lnTo>
                    <a:pt x="0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4" name="任意多边形: 形状 203">
              <a:extLst>
                <a:ext uri="{FF2B5EF4-FFF2-40B4-BE49-F238E27FC236}">
                  <a16:creationId xmlns:a16="http://schemas.microsoft.com/office/drawing/2014/main" id="{1C646A87-6BF0-1EE7-6675-E8DD3BA5F7CB}"/>
                </a:ext>
              </a:extLst>
            </p:cNvPr>
            <p:cNvSpPr/>
            <p:nvPr/>
          </p:nvSpPr>
          <p:spPr>
            <a:xfrm>
              <a:off x="4521146" y="6031593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5" name="任意多边形: 形状 204">
              <a:extLst>
                <a:ext uri="{FF2B5EF4-FFF2-40B4-BE49-F238E27FC236}">
                  <a16:creationId xmlns:a16="http://schemas.microsoft.com/office/drawing/2014/main" id="{E37F52F3-3467-1DE6-D321-855404C27501}"/>
                </a:ext>
              </a:extLst>
            </p:cNvPr>
            <p:cNvSpPr/>
            <p:nvPr/>
          </p:nvSpPr>
          <p:spPr>
            <a:xfrm>
              <a:off x="4550369" y="6031593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6" name="任意多边形: 形状 205">
              <a:extLst>
                <a:ext uri="{FF2B5EF4-FFF2-40B4-BE49-F238E27FC236}">
                  <a16:creationId xmlns:a16="http://schemas.microsoft.com/office/drawing/2014/main" id="{F89073E5-3375-53AD-5E93-4E02B92D92E2}"/>
                </a:ext>
              </a:extLst>
            </p:cNvPr>
            <p:cNvSpPr/>
            <p:nvPr/>
          </p:nvSpPr>
          <p:spPr>
            <a:xfrm>
              <a:off x="4579592" y="6031593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7" name="任意多边形: 形状 206">
              <a:extLst>
                <a:ext uri="{FF2B5EF4-FFF2-40B4-BE49-F238E27FC236}">
                  <a16:creationId xmlns:a16="http://schemas.microsoft.com/office/drawing/2014/main" id="{F4CC16DF-A2D0-CC18-939A-B48FA43F2FF1}"/>
                </a:ext>
              </a:extLst>
            </p:cNvPr>
            <p:cNvSpPr/>
            <p:nvPr/>
          </p:nvSpPr>
          <p:spPr>
            <a:xfrm>
              <a:off x="4608814" y="6031593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8" name="任意多边形: 形状 207">
              <a:extLst>
                <a:ext uri="{FF2B5EF4-FFF2-40B4-BE49-F238E27FC236}">
                  <a16:creationId xmlns:a16="http://schemas.microsoft.com/office/drawing/2014/main" id="{0215571A-1433-EA3B-94F7-22F966114500}"/>
                </a:ext>
              </a:extLst>
            </p:cNvPr>
            <p:cNvSpPr/>
            <p:nvPr/>
          </p:nvSpPr>
          <p:spPr>
            <a:xfrm>
              <a:off x="4638037" y="6031593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9" name="任意多边形: 形状 208">
              <a:extLst>
                <a:ext uri="{FF2B5EF4-FFF2-40B4-BE49-F238E27FC236}">
                  <a16:creationId xmlns:a16="http://schemas.microsoft.com/office/drawing/2014/main" id="{7084C286-302E-E4EC-0802-9E629A3881E3}"/>
                </a:ext>
              </a:extLst>
            </p:cNvPr>
            <p:cNvSpPr/>
            <p:nvPr/>
          </p:nvSpPr>
          <p:spPr>
            <a:xfrm>
              <a:off x="4667259" y="6031593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0" name="任意多边形: 形状 209">
              <a:extLst>
                <a:ext uri="{FF2B5EF4-FFF2-40B4-BE49-F238E27FC236}">
                  <a16:creationId xmlns:a16="http://schemas.microsoft.com/office/drawing/2014/main" id="{9F8B6400-E9AC-193B-46C2-500FF0835D1C}"/>
                </a:ext>
              </a:extLst>
            </p:cNvPr>
            <p:cNvSpPr/>
            <p:nvPr/>
          </p:nvSpPr>
          <p:spPr>
            <a:xfrm>
              <a:off x="4521146" y="6193674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1" name="任意多边形: 形状 210">
              <a:extLst>
                <a:ext uri="{FF2B5EF4-FFF2-40B4-BE49-F238E27FC236}">
                  <a16:creationId xmlns:a16="http://schemas.microsoft.com/office/drawing/2014/main" id="{28A6F203-7D34-8687-5522-24D8DB672B8D}"/>
                </a:ext>
              </a:extLst>
            </p:cNvPr>
            <p:cNvSpPr/>
            <p:nvPr/>
          </p:nvSpPr>
          <p:spPr>
            <a:xfrm>
              <a:off x="4550369" y="6193674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2" name="任意多边形: 形状 211">
              <a:extLst>
                <a:ext uri="{FF2B5EF4-FFF2-40B4-BE49-F238E27FC236}">
                  <a16:creationId xmlns:a16="http://schemas.microsoft.com/office/drawing/2014/main" id="{8F9AA6EA-BE1F-3131-2AFA-C3D41B065794}"/>
                </a:ext>
              </a:extLst>
            </p:cNvPr>
            <p:cNvSpPr/>
            <p:nvPr/>
          </p:nvSpPr>
          <p:spPr>
            <a:xfrm>
              <a:off x="4579592" y="6193674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3" name="任意多边形: 形状 212">
              <a:extLst>
                <a:ext uri="{FF2B5EF4-FFF2-40B4-BE49-F238E27FC236}">
                  <a16:creationId xmlns:a16="http://schemas.microsoft.com/office/drawing/2014/main" id="{707236D5-7C53-FE29-5333-0E68AD34C450}"/>
                </a:ext>
              </a:extLst>
            </p:cNvPr>
            <p:cNvSpPr/>
            <p:nvPr/>
          </p:nvSpPr>
          <p:spPr>
            <a:xfrm>
              <a:off x="4608814" y="6193674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4" name="任意多边形: 形状 213">
              <a:extLst>
                <a:ext uri="{FF2B5EF4-FFF2-40B4-BE49-F238E27FC236}">
                  <a16:creationId xmlns:a16="http://schemas.microsoft.com/office/drawing/2014/main" id="{677F4D20-45B1-0B40-21D2-93F92F8C0109}"/>
                </a:ext>
              </a:extLst>
            </p:cNvPr>
            <p:cNvSpPr/>
            <p:nvPr/>
          </p:nvSpPr>
          <p:spPr>
            <a:xfrm>
              <a:off x="4638037" y="6193674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5" name="任意多边形: 形状 214">
              <a:extLst>
                <a:ext uri="{FF2B5EF4-FFF2-40B4-BE49-F238E27FC236}">
                  <a16:creationId xmlns:a16="http://schemas.microsoft.com/office/drawing/2014/main" id="{6F17A3FA-3470-E60B-1B57-973EA7FEFF3E}"/>
                </a:ext>
              </a:extLst>
            </p:cNvPr>
            <p:cNvSpPr/>
            <p:nvPr/>
          </p:nvSpPr>
          <p:spPr>
            <a:xfrm>
              <a:off x="4667259" y="6193674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6" name="任意多边形: 形状 215">
              <a:extLst>
                <a:ext uri="{FF2B5EF4-FFF2-40B4-BE49-F238E27FC236}">
                  <a16:creationId xmlns:a16="http://schemas.microsoft.com/office/drawing/2014/main" id="{CA574CAB-2DA4-A6A2-CA27-F19F4F8C462C}"/>
                </a:ext>
              </a:extLst>
            </p:cNvPr>
            <p:cNvSpPr/>
            <p:nvPr/>
          </p:nvSpPr>
          <p:spPr>
            <a:xfrm>
              <a:off x="4828332" y="6400635"/>
              <a:ext cx="298426" cy="9689"/>
            </a:xfrm>
            <a:custGeom>
              <a:avLst/>
              <a:gdLst>
                <a:gd name="connsiteX0" fmla="*/ 0 w 298426"/>
                <a:gd name="connsiteY0" fmla="*/ 0 h 9689"/>
                <a:gd name="connsiteX1" fmla="*/ 298427 w 298426"/>
                <a:gd name="connsiteY1" fmla="*/ 0 h 9689"/>
                <a:gd name="connsiteX2" fmla="*/ 298427 w 298426"/>
                <a:gd name="connsiteY2" fmla="*/ 9689 h 9689"/>
                <a:gd name="connsiteX3" fmla="*/ 0 w 298426"/>
                <a:gd name="connsiteY3" fmla="*/ 9689 h 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8426" h="9689">
                  <a:moveTo>
                    <a:pt x="0" y="0"/>
                  </a:moveTo>
                  <a:lnTo>
                    <a:pt x="298427" y="0"/>
                  </a:lnTo>
                  <a:lnTo>
                    <a:pt x="298427" y="9689"/>
                  </a:lnTo>
                  <a:lnTo>
                    <a:pt x="0" y="968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7" name="任意多边形: 形状 216">
              <a:extLst>
                <a:ext uri="{FF2B5EF4-FFF2-40B4-BE49-F238E27FC236}">
                  <a16:creationId xmlns:a16="http://schemas.microsoft.com/office/drawing/2014/main" id="{7DB18C60-1D49-E414-9683-5D186971120E}"/>
                </a:ext>
              </a:extLst>
            </p:cNvPr>
            <p:cNvSpPr/>
            <p:nvPr/>
          </p:nvSpPr>
          <p:spPr>
            <a:xfrm>
              <a:off x="4828332" y="6444585"/>
              <a:ext cx="298426" cy="8371"/>
            </a:xfrm>
            <a:custGeom>
              <a:avLst/>
              <a:gdLst>
                <a:gd name="connsiteX0" fmla="*/ 0 w 298426"/>
                <a:gd name="connsiteY0" fmla="*/ 0 h 8371"/>
                <a:gd name="connsiteX1" fmla="*/ 298427 w 298426"/>
                <a:gd name="connsiteY1" fmla="*/ 0 h 8371"/>
                <a:gd name="connsiteX2" fmla="*/ 298427 w 298426"/>
                <a:gd name="connsiteY2" fmla="*/ 8371 h 8371"/>
                <a:gd name="connsiteX3" fmla="*/ 0 w 298426"/>
                <a:gd name="connsiteY3" fmla="*/ 8371 h 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8426" h="8371">
                  <a:moveTo>
                    <a:pt x="0" y="0"/>
                  </a:moveTo>
                  <a:lnTo>
                    <a:pt x="298427" y="0"/>
                  </a:lnTo>
                  <a:lnTo>
                    <a:pt x="298427" y="8371"/>
                  </a:lnTo>
                  <a:lnTo>
                    <a:pt x="0" y="837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8" name="任意多边形: 形状 217">
              <a:extLst>
                <a:ext uri="{FF2B5EF4-FFF2-40B4-BE49-F238E27FC236}">
                  <a16:creationId xmlns:a16="http://schemas.microsoft.com/office/drawing/2014/main" id="{5C404897-29C8-26B2-4388-E229B9B54DCA}"/>
                </a:ext>
              </a:extLst>
            </p:cNvPr>
            <p:cNvSpPr/>
            <p:nvPr/>
          </p:nvSpPr>
          <p:spPr>
            <a:xfrm>
              <a:off x="4574941" y="5837267"/>
              <a:ext cx="56972" cy="64878"/>
            </a:xfrm>
            <a:custGeom>
              <a:avLst/>
              <a:gdLst>
                <a:gd name="connsiteX0" fmla="*/ 56972 w 56972"/>
                <a:gd name="connsiteY0" fmla="*/ 64879 h 64878"/>
                <a:gd name="connsiteX1" fmla="*/ 0 w 56972"/>
                <a:gd name="connsiteY1" fmla="*/ 64879 h 64878"/>
                <a:gd name="connsiteX2" fmla="*/ 0 w 56972"/>
                <a:gd name="connsiteY2" fmla="*/ 0 h 64878"/>
                <a:gd name="connsiteX3" fmla="*/ 56972 w 56972"/>
                <a:gd name="connsiteY3" fmla="*/ 0 h 64878"/>
                <a:gd name="connsiteX4" fmla="*/ 56972 w 56972"/>
                <a:gd name="connsiteY4" fmla="*/ 64879 h 64878"/>
                <a:gd name="connsiteX5" fmla="*/ 9302 w 56972"/>
                <a:gd name="connsiteY5" fmla="*/ 55577 h 64878"/>
                <a:gd name="connsiteX6" fmla="*/ 47671 w 56972"/>
                <a:gd name="connsiteY6" fmla="*/ 55577 h 64878"/>
                <a:gd name="connsiteX7" fmla="*/ 47671 w 56972"/>
                <a:gd name="connsiteY7" fmla="*/ 9302 h 64878"/>
                <a:gd name="connsiteX8" fmla="*/ 9302 w 56972"/>
                <a:gd name="connsiteY8" fmla="*/ 9302 h 64878"/>
                <a:gd name="connsiteX9" fmla="*/ 9302 w 56972"/>
                <a:gd name="connsiteY9" fmla="*/ 55577 h 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72" h="64878">
                  <a:moveTo>
                    <a:pt x="56972" y="64879"/>
                  </a:moveTo>
                  <a:lnTo>
                    <a:pt x="0" y="64879"/>
                  </a:lnTo>
                  <a:lnTo>
                    <a:pt x="0" y="0"/>
                  </a:lnTo>
                  <a:lnTo>
                    <a:pt x="56972" y="0"/>
                  </a:lnTo>
                  <a:lnTo>
                    <a:pt x="56972" y="64879"/>
                  </a:lnTo>
                  <a:close/>
                  <a:moveTo>
                    <a:pt x="9302" y="55577"/>
                  </a:moveTo>
                  <a:lnTo>
                    <a:pt x="47671" y="55577"/>
                  </a:lnTo>
                  <a:lnTo>
                    <a:pt x="47671" y="9302"/>
                  </a:lnTo>
                  <a:lnTo>
                    <a:pt x="9302" y="9302"/>
                  </a:lnTo>
                  <a:lnTo>
                    <a:pt x="9302" y="5557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9" name="任意多边形: 形状 218">
              <a:extLst>
                <a:ext uri="{FF2B5EF4-FFF2-40B4-BE49-F238E27FC236}">
                  <a16:creationId xmlns:a16="http://schemas.microsoft.com/office/drawing/2014/main" id="{6C1BE9BE-75B4-1689-2060-A65C0CC83387}"/>
                </a:ext>
              </a:extLst>
            </p:cNvPr>
            <p:cNvSpPr/>
            <p:nvPr/>
          </p:nvSpPr>
          <p:spPr>
            <a:xfrm>
              <a:off x="4574941" y="5708672"/>
              <a:ext cx="56972" cy="64878"/>
            </a:xfrm>
            <a:custGeom>
              <a:avLst/>
              <a:gdLst>
                <a:gd name="connsiteX0" fmla="*/ 56972 w 56972"/>
                <a:gd name="connsiteY0" fmla="*/ 64879 h 64878"/>
                <a:gd name="connsiteX1" fmla="*/ 0 w 56972"/>
                <a:gd name="connsiteY1" fmla="*/ 64879 h 64878"/>
                <a:gd name="connsiteX2" fmla="*/ 0 w 56972"/>
                <a:gd name="connsiteY2" fmla="*/ 0 h 64878"/>
                <a:gd name="connsiteX3" fmla="*/ 56972 w 56972"/>
                <a:gd name="connsiteY3" fmla="*/ 0 h 64878"/>
                <a:gd name="connsiteX4" fmla="*/ 56972 w 56972"/>
                <a:gd name="connsiteY4" fmla="*/ 64879 h 64878"/>
                <a:gd name="connsiteX5" fmla="*/ 9302 w 56972"/>
                <a:gd name="connsiteY5" fmla="*/ 55577 h 64878"/>
                <a:gd name="connsiteX6" fmla="*/ 47671 w 56972"/>
                <a:gd name="connsiteY6" fmla="*/ 55577 h 64878"/>
                <a:gd name="connsiteX7" fmla="*/ 47671 w 56972"/>
                <a:gd name="connsiteY7" fmla="*/ 9302 h 64878"/>
                <a:gd name="connsiteX8" fmla="*/ 9302 w 56972"/>
                <a:gd name="connsiteY8" fmla="*/ 9302 h 64878"/>
                <a:gd name="connsiteX9" fmla="*/ 9302 w 56972"/>
                <a:gd name="connsiteY9" fmla="*/ 55577 h 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72" h="64878">
                  <a:moveTo>
                    <a:pt x="56972" y="64879"/>
                  </a:moveTo>
                  <a:lnTo>
                    <a:pt x="0" y="64879"/>
                  </a:lnTo>
                  <a:lnTo>
                    <a:pt x="0" y="0"/>
                  </a:lnTo>
                  <a:lnTo>
                    <a:pt x="56972" y="0"/>
                  </a:lnTo>
                  <a:lnTo>
                    <a:pt x="56972" y="64879"/>
                  </a:lnTo>
                  <a:close/>
                  <a:moveTo>
                    <a:pt x="9302" y="55577"/>
                  </a:moveTo>
                  <a:lnTo>
                    <a:pt x="47671" y="55577"/>
                  </a:lnTo>
                  <a:lnTo>
                    <a:pt x="47671" y="9302"/>
                  </a:lnTo>
                  <a:lnTo>
                    <a:pt x="9302" y="9302"/>
                  </a:lnTo>
                  <a:lnTo>
                    <a:pt x="9302" y="5557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0" name="任意多边形: 形状 219">
              <a:extLst>
                <a:ext uri="{FF2B5EF4-FFF2-40B4-BE49-F238E27FC236}">
                  <a16:creationId xmlns:a16="http://schemas.microsoft.com/office/drawing/2014/main" id="{1FCDBEE3-1186-DB6E-2CAE-6BC4BC65F899}"/>
                </a:ext>
              </a:extLst>
            </p:cNvPr>
            <p:cNvSpPr/>
            <p:nvPr/>
          </p:nvSpPr>
          <p:spPr>
            <a:xfrm>
              <a:off x="4574941" y="5580155"/>
              <a:ext cx="56972" cy="64878"/>
            </a:xfrm>
            <a:custGeom>
              <a:avLst/>
              <a:gdLst>
                <a:gd name="connsiteX0" fmla="*/ 56972 w 56972"/>
                <a:gd name="connsiteY0" fmla="*/ 64879 h 64878"/>
                <a:gd name="connsiteX1" fmla="*/ 0 w 56972"/>
                <a:gd name="connsiteY1" fmla="*/ 64879 h 64878"/>
                <a:gd name="connsiteX2" fmla="*/ 0 w 56972"/>
                <a:gd name="connsiteY2" fmla="*/ 0 h 64878"/>
                <a:gd name="connsiteX3" fmla="*/ 56972 w 56972"/>
                <a:gd name="connsiteY3" fmla="*/ 0 h 64878"/>
                <a:gd name="connsiteX4" fmla="*/ 56972 w 56972"/>
                <a:gd name="connsiteY4" fmla="*/ 64879 h 64878"/>
                <a:gd name="connsiteX5" fmla="*/ 9302 w 56972"/>
                <a:gd name="connsiteY5" fmla="*/ 55577 h 64878"/>
                <a:gd name="connsiteX6" fmla="*/ 47671 w 56972"/>
                <a:gd name="connsiteY6" fmla="*/ 55577 h 64878"/>
                <a:gd name="connsiteX7" fmla="*/ 47671 w 56972"/>
                <a:gd name="connsiteY7" fmla="*/ 9302 h 64878"/>
                <a:gd name="connsiteX8" fmla="*/ 9302 w 56972"/>
                <a:gd name="connsiteY8" fmla="*/ 9302 h 64878"/>
                <a:gd name="connsiteX9" fmla="*/ 9302 w 56972"/>
                <a:gd name="connsiteY9" fmla="*/ 55577 h 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72" h="64878">
                  <a:moveTo>
                    <a:pt x="56972" y="64879"/>
                  </a:moveTo>
                  <a:lnTo>
                    <a:pt x="0" y="64879"/>
                  </a:lnTo>
                  <a:lnTo>
                    <a:pt x="0" y="0"/>
                  </a:lnTo>
                  <a:lnTo>
                    <a:pt x="56972" y="0"/>
                  </a:lnTo>
                  <a:lnTo>
                    <a:pt x="56972" y="64879"/>
                  </a:lnTo>
                  <a:close/>
                  <a:moveTo>
                    <a:pt x="9302" y="55577"/>
                  </a:moveTo>
                  <a:lnTo>
                    <a:pt x="47671" y="55577"/>
                  </a:lnTo>
                  <a:lnTo>
                    <a:pt x="47671" y="9302"/>
                  </a:lnTo>
                  <a:lnTo>
                    <a:pt x="9302" y="9302"/>
                  </a:lnTo>
                  <a:lnTo>
                    <a:pt x="9302" y="5557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1" name="任意多边形: 形状 220">
              <a:extLst>
                <a:ext uri="{FF2B5EF4-FFF2-40B4-BE49-F238E27FC236}">
                  <a16:creationId xmlns:a16="http://schemas.microsoft.com/office/drawing/2014/main" id="{CDBF02C3-44FA-09AE-ABF3-4D045C67312D}"/>
                </a:ext>
              </a:extLst>
            </p:cNvPr>
            <p:cNvSpPr/>
            <p:nvPr/>
          </p:nvSpPr>
          <p:spPr>
            <a:xfrm>
              <a:off x="4574941" y="5451638"/>
              <a:ext cx="56972" cy="64878"/>
            </a:xfrm>
            <a:custGeom>
              <a:avLst/>
              <a:gdLst>
                <a:gd name="connsiteX0" fmla="*/ 56972 w 56972"/>
                <a:gd name="connsiteY0" fmla="*/ 64879 h 64878"/>
                <a:gd name="connsiteX1" fmla="*/ 0 w 56972"/>
                <a:gd name="connsiteY1" fmla="*/ 64879 h 64878"/>
                <a:gd name="connsiteX2" fmla="*/ 0 w 56972"/>
                <a:gd name="connsiteY2" fmla="*/ 0 h 64878"/>
                <a:gd name="connsiteX3" fmla="*/ 56972 w 56972"/>
                <a:gd name="connsiteY3" fmla="*/ 0 h 64878"/>
                <a:gd name="connsiteX4" fmla="*/ 56972 w 56972"/>
                <a:gd name="connsiteY4" fmla="*/ 64879 h 64878"/>
                <a:gd name="connsiteX5" fmla="*/ 9302 w 56972"/>
                <a:gd name="connsiteY5" fmla="*/ 55500 h 64878"/>
                <a:gd name="connsiteX6" fmla="*/ 47671 w 56972"/>
                <a:gd name="connsiteY6" fmla="*/ 55500 h 64878"/>
                <a:gd name="connsiteX7" fmla="*/ 47671 w 56972"/>
                <a:gd name="connsiteY7" fmla="*/ 9224 h 64878"/>
                <a:gd name="connsiteX8" fmla="*/ 9302 w 56972"/>
                <a:gd name="connsiteY8" fmla="*/ 9224 h 64878"/>
                <a:gd name="connsiteX9" fmla="*/ 9302 w 56972"/>
                <a:gd name="connsiteY9" fmla="*/ 55500 h 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72" h="64878">
                  <a:moveTo>
                    <a:pt x="56972" y="64879"/>
                  </a:moveTo>
                  <a:lnTo>
                    <a:pt x="0" y="64879"/>
                  </a:lnTo>
                  <a:lnTo>
                    <a:pt x="0" y="0"/>
                  </a:lnTo>
                  <a:lnTo>
                    <a:pt x="56972" y="0"/>
                  </a:lnTo>
                  <a:lnTo>
                    <a:pt x="56972" y="64879"/>
                  </a:lnTo>
                  <a:close/>
                  <a:moveTo>
                    <a:pt x="9302" y="55500"/>
                  </a:moveTo>
                  <a:lnTo>
                    <a:pt x="47671" y="55500"/>
                  </a:lnTo>
                  <a:lnTo>
                    <a:pt x="47671" y="9224"/>
                  </a:lnTo>
                  <a:lnTo>
                    <a:pt x="9302" y="9224"/>
                  </a:lnTo>
                  <a:lnTo>
                    <a:pt x="9302" y="5550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2" name="任意多边形: 形状 221">
              <a:extLst>
                <a:ext uri="{FF2B5EF4-FFF2-40B4-BE49-F238E27FC236}">
                  <a16:creationId xmlns:a16="http://schemas.microsoft.com/office/drawing/2014/main" id="{FB8D6AA8-7514-9FF4-99C2-A6A79B65F301}"/>
                </a:ext>
              </a:extLst>
            </p:cNvPr>
            <p:cNvSpPr/>
            <p:nvPr/>
          </p:nvSpPr>
          <p:spPr>
            <a:xfrm>
              <a:off x="4574941" y="5323043"/>
              <a:ext cx="56972" cy="64878"/>
            </a:xfrm>
            <a:custGeom>
              <a:avLst/>
              <a:gdLst>
                <a:gd name="connsiteX0" fmla="*/ 56972 w 56972"/>
                <a:gd name="connsiteY0" fmla="*/ 64879 h 64878"/>
                <a:gd name="connsiteX1" fmla="*/ 0 w 56972"/>
                <a:gd name="connsiteY1" fmla="*/ 64879 h 64878"/>
                <a:gd name="connsiteX2" fmla="*/ 0 w 56972"/>
                <a:gd name="connsiteY2" fmla="*/ 0 h 64878"/>
                <a:gd name="connsiteX3" fmla="*/ 56972 w 56972"/>
                <a:gd name="connsiteY3" fmla="*/ 0 h 64878"/>
                <a:gd name="connsiteX4" fmla="*/ 56972 w 56972"/>
                <a:gd name="connsiteY4" fmla="*/ 64879 h 64878"/>
                <a:gd name="connsiteX5" fmla="*/ 9302 w 56972"/>
                <a:gd name="connsiteY5" fmla="*/ 55577 h 64878"/>
                <a:gd name="connsiteX6" fmla="*/ 47671 w 56972"/>
                <a:gd name="connsiteY6" fmla="*/ 55577 h 64878"/>
                <a:gd name="connsiteX7" fmla="*/ 47671 w 56972"/>
                <a:gd name="connsiteY7" fmla="*/ 9302 h 64878"/>
                <a:gd name="connsiteX8" fmla="*/ 9302 w 56972"/>
                <a:gd name="connsiteY8" fmla="*/ 9302 h 64878"/>
                <a:gd name="connsiteX9" fmla="*/ 9302 w 56972"/>
                <a:gd name="connsiteY9" fmla="*/ 55577 h 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72" h="64878">
                  <a:moveTo>
                    <a:pt x="56972" y="64879"/>
                  </a:moveTo>
                  <a:lnTo>
                    <a:pt x="0" y="64879"/>
                  </a:lnTo>
                  <a:lnTo>
                    <a:pt x="0" y="0"/>
                  </a:lnTo>
                  <a:lnTo>
                    <a:pt x="56972" y="0"/>
                  </a:lnTo>
                  <a:lnTo>
                    <a:pt x="56972" y="64879"/>
                  </a:lnTo>
                  <a:close/>
                  <a:moveTo>
                    <a:pt x="9302" y="55577"/>
                  </a:moveTo>
                  <a:lnTo>
                    <a:pt x="47671" y="55577"/>
                  </a:lnTo>
                  <a:lnTo>
                    <a:pt x="47671" y="9302"/>
                  </a:lnTo>
                  <a:lnTo>
                    <a:pt x="9302" y="9302"/>
                  </a:lnTo>
                  <a:lnTo>
                    <a:pt x="9302" y="5557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3" name="任意多边形: 形状 222">
              <a:extLst>
                <a:ext uri="{FF2B5EF4-FFF2-40B4-BE49-F238E27FC236}">
                  <a16:creationId xmlns:a16="http://schemas.microsoft.com/office/drawing/2014/main" id="{AD23F744-D406-4787-3A34-CA3D5AF7423E}"/>
                </a:ext>
              </a:extLst>
            </p:cNvPr>
            <p:cNvSpPr/>
            <p:nvPr/>
          </p:nvSpPr>
          <p:spPr>
            <a:xfrm>
              <a:off x="4507892" y="5014695"/>
              <a:ext cx="176963" cy="7286"/>
            </a:xfrm>
            <a:custGeom>
              <a:avLst/>
              <a:gdLst>
                <a:gd name="connsiteX0" fmla="*/ 0 w 176963"/>
                <a:gd name="connsiteY0" fmla="*/ 0 h 7286"/>
                <a:gd name="connsiteX1" fmla="*/ 176963 w 176963"/>
                <a:gd name="connsiteY1" fmla="*/ 0 h 7286"/>
                <a:gd name="connsiteX2" fmla="*/ 176963 w 176963"/>
                <a:gd name="connsiteY2" fmla="*/ 7286 h 7286"/>
                <a:gd name="connsiteX3" fmla="*/ 0 w 176963"/>
                <a:gd name="connsiteY3" fmla="*/ 7286 h 7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6963" h="7286">
                  <a:moveTo>
                    <a:pt x="0" y="0"/>
                  </a:moveTo>
                  <a:lnTo>
                    <a:pt x="176963" y="0"/>
                  </a:lnTo>
                  <a:lnTo>
                    <a:pt x="176963" y="7286"/>
                  </a:lnTo>
                  <a:lnTo>
                    <a:pt x="0" y="728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4" name="任意多边形: 形状 223">
              <a:extLst>
                <a:ext uri="{FF2B5EF4-FFF2-40B4-BE49-F238E27FC236}">
                  <a16:creationId xmlns:a16="http://schemas.microsoft.com/office/drawing/2014/main" id="{F558F3FB-9CB4-3EB8-126F-BFE0BDE347CF}"/>
                </a:ext>
              </a:extLst>
            </p:cNvPr>
            <p:cNvSpPr/>
            <p:nvPr/>
          </p:nvSpPr>
          <p:spPr>
            <a:xfrm>
              <a:off x="4483397" y="5140422"/>
              <a:ext cx="226106" cy="7286"/>
            </a:xfrm>
            <a:custGeom>
              <a:avLst/>
              <a:gdLst>
                <a:gd name="connsiteX0" fmla="*/ 0 w 226106"/>
                <a:gd name="connsiteY0" fmla="*/ 0 h 7286"/>
                <a:gd name="connsiteX1" fmla="*/ 226107 w 226106"/>
                <a:gd name="connsiteY1" fmla="*/ 0 h 7286"/>
                <a:gd name="connsiteX2" fmla="*/ 226107 w 226106"/>
                <a:gd name="connsiteY2" fmla="*/ 7286 h 7286"/>
                <a:gd name="connsiteX3" fmla="*/ 0 w 226106"/>
                <a:gd name="connsiteY3" fmla="*/ 7286 h 7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106" h="7286">
                  <a:moveTo>
                    <a:pt x="0" y="0"/>
                  </a:moveTo>
                  <a:lnTo>
                    <a:pt x="226107" y="0"/>
                  </a:lnTo>
                  <a:lnTo>
                    <a:pt x="226107" y="7286"/>
                  </a:lnTo>
                  <a:lnTo>
                    <a:pt x="0" y="728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5" name="任意多边形: 形状 224">
              <a:extLst>
                <a:ext uri="{FF2B5EF4-FFF2-40B4-BE49-F238E27FC236}">
                  <a16:creationId xmlns:a16="http://schemas.microsoft.com/office/drawing/2014/main" id="{E34A460B-EDAE-6FB8-F2E8-A8C7CEFA4B68}"/>
                </a:ext>
              </a:extLst>
            </p:cNvPr>
            <p:cNvSpPr/>
            <p:nvPr/>
          </p:nvSpPr>
          <p:spPr>
            <a:xfrm>
              <a:off x="4568972" y="4018726"/>
              <a:ext cx="62010" cy="946050"/>
            </a:xfrm>
            <a:custGeom>
              <a:avLst/>
              <a:gdLst>
                <a:gd name="connsiteX0" fmla="*/ 0 w 62010"/>
                <a:gd name="connsiteY0" fmla="*/ 946051 h 946050"/>
                <a:gd name="connsiteX1" fmla="*/ 31005 w 62010"/>
                <a:gd name="connsiteY1" fmla="*/ 0 h 946050"/>
                <a:gd name="connsiteX2" fmla="*/ 62011 w 62010"/>
                <a:gd name="connsiteY2" fmla="*/ 946051 h 94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010" h="946050">
                  <a:moveTo>
                    <a:pt x="0" y="946051"/>
                  </a:moveTo>
                  <a:lnTo>
                    <a:pt x="31005" y="0"/>
                  </a:lnTo>
                  <a:lnTo>
                    <a:pt x="62011" y="946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6" name="任意多边形: 形状 225">
              <a:extLst>
                <a:ext uri="{FF2B5EF4-FFF2-40B4-BE49-F238E27FC236}">
                  <a16:creationId xmlns:a16="http://schemas.microsoft.com/office/drawing/2014/main" id="{45584227-8E97-1B4E-10D4-263A4049AC82}"/>
                </a:ext>
              </a:extLst>
            </p:cNvPr>
            <p:cNvSpPr/>
            <p:nvPr/>
          </p:nvSpPr>
          <p:spPr>
            <a:xfrm>
              <a:off x="4400381" y="6078954"/>
              <a:ext cx="37438" cy="14882"/>
            </a:xfrm>
            <a:custGeom>
              <a:avLst/>
              <a:gdLst>
                <a:gd name="connsiteX0" fmla="*/ 0 w 37438"/>
                <a:gd name="connsiteY0" fmla="*/ 0 h 14882"/>
                <a:gd name="connsiteX1" fmla="*/ 37439 w 37438"/>
                <a:gd name="connsiteY1" fmla="*/ 0 h 14882"/>
                <a:gd name="connsiteX2" fmla="*/ 37439 w 37438"/>
                <a:gd name="connsiteY2" fmla="*/ 14883 h 14882"/>
                <a:gd name="connsiteX3" fmla="*/ 0 w 37438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38" h="14882">
                  <a:moveTo>
                    <a:pt x="0" y="0"/>
                  </a:moveTo>
                  <a:lnTo>
                    <a:pt x="37439" y="0"/>
                  </a:lnTo>
                  <a:lnTo>
                    <a:pt x="37439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7" name="任意多边形: 形状 226">
              <a:extLst>
                <a:ext uri="{FF2B5EF4-FFF2-40B4-BE49-F238E27FC236}">
                  <a16:creationId xmlns:a16="http://schemas.microsoft.com/office/drawing/2014/main" id="{D02C6F69-30ED-3E1D-D79A-688CFBEC7DF7}"/>
                </a:ext>
              </a:extLst>
            </p:cNvPr>
            <p:cNvSpPr/>
            <p:nvPr/>
          </p:nvSpPr>
          <p:spPr>
            <a:xfrm>
              <a:off x="4400381" y="6107711"/>
              <a:ext cx="37438" cy="14882"/>
            </a:xfrm>
            <a:custGeom>
              <a:avLst/>
              <a:gdLst>
                <a:gd name="connsiteX0" fmla="*/ 0 w 37438"/>
                <a:gd name="connsiteY0" fmla="*/ 0 h 14882"/>
                <a:gd name="connsiteX1" fmla="*/ 37439 w 37438"/>
                <a:gd name="connsiteY1" fmla="*/ 0 h 14882"/>
                <a:gd name="connsiteX2" fmla="*/ 37439 w 37438"/>
                <a:gd name="connsiteY2" fmla="*/ 14883 h 14882"/>
                <a:gd name="connsiteX3" fmla="*/ 0 w 37438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38" h="14882">
                  <a:moveTo>
                    <a:pt x="0" y="0"/>
                  </a:moveTo>
                  <a:lnTo>
                    <a:pt x="37439" y="0"/>
                  </a:lnTo>
                  <a:lnTo>
                    <a:pt x="37439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8" name="任意多边形: 形状 227">
              <a:extLst>
                <a:ext uri="{FF2B5EF4-FFF2-40B4-BE49-F238E27FC236}">
                  <a16:creationId xmlns:a16="http://schemas.microsoft.com/office/drawing/2014/main" id="{0FCF1614-47B0-7286-246A-C5EAB80CD7EC}"/>
                </a:ext>
              </a:extLst>
            </p:cNvPr>
            <p:cNvSpPr/>
            <p:nvPr/>
          </p:nvSpPr>
          <p:spPr>
            <a:xfrm>
              <a:off x="4400381" y="6136469"/>
              <a:ext cx="37438" cy="14882"/>
            </a:xfrm>
            <a:custGeom>
              <a:avLst/>
              <a:gdLst>
                <a:gd name="connsiteX0" fmla="*/ 0 w 37438"/>
                <a:gd name="connsiteY0" fmla="*/ 0 h 14882"/>
                <a:gd name="connsiteX1" fmla="*/ 37439 w 37438"/>
                <a:gd name="connsiteY1" fmla="*/ 0 h 14882"/>
                <a:gd name="connsiteX2" fmla="*/ 37439 w 37438"/>
                <a:gd name="connsiteY2" fmla="*/ 14883 h 14882"/>
                <a:gd name="connsiteX3" fmla="*/ 0 w 37438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38" h="14882">
                  <a:moveTo>
                    <a:pt x="0" y="0"/>
                  </a:moveTo>
                  <a:lnTo>
                    <a:pt x="37439" y="0"/>
                  </a:lnTo>
                  <a:lnTo>
                    <a:pt x="37439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9" name="任意多边形: 形状 228">
              <a:extLst>
                <a:ext uri="{FF2B5EF4-FFF2-40B4-BE49-F238E27FC236}">
                  <a16:creationId xmlns:a16="http://schemas.microsoft.com/office/drawing/2014/main" id="{E8AF6C33-04AE-472C-4D3F-4874F6559D48}"/>
                </a:ext>
              </a:extLst>
            </p:cNvPr>
            <p:cNvSpPr/>
            <p:nvPr/>
          </p:nvSpPr>
          <p:spPr>
            <a:xfrm>
              <a:off x="4400381" y="6165226"/>
              <a:ext cx="37438" cy="14882"/>
            </a:xfrm>
            <a:custGeom>
              <a:avLst/>
              <a:gdLst>
                <a:gd name="connsiteX0" fmla="*/ 0 w 37438"/>
                <a:gd name="connsiteY0" fmla="*/ 0 h 14882"/>
                <a:gd name="connsiteX1" fmla="*/ 37439 w 37438"/>
                <a:gd name="connsiteY1" fmla="*/ 0 h 14882"/>
                <a:gd name="connsiteX2" fmla="*/ 37439 w 37438"/>
                <a:gd name="connsiteY2" fmla="*/ 14883 h 14882"/>
                <a:gd name="connsiteX3" fmla="*/ 0 w 37438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38" h="14882">
                  <a:moveTo>
                    <a:pt x="0" y="0"/>
                  </a:moveTo>
                  <a:lnTo>
                    <a:pt x="37439" y="0"/>
                  </a:lnTo>
                  <a:lnTo>
                    <a:pt x="37439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0" name="任意多边形: 形状 229">
              <a:extLst>
                <a:ext uri="{FF2B5EF4-FFF2-40B4-BE49-F238E27FC236}">
                  <a16:creationId xmlns:a16="http://schemas.microsoft.com/office/drawing/2014/main" id="{AC347E99-E047-3534-FE73-7A670237286A}"/>
                </a:ext>
              </a:extLst>
            </p:cNvPr>
            <p:cNvSpPr/>
            <p:nvPr/>
          </p:nvSpPr>
          <p:spPr>
            <a:xfrm>
              <a:off x="4400381" y="6193906"/>
              <a:ext cx="37438" cy="14882"/>
            </a:xfrm>
            <a:custGeom>
              <a:avLst/>
              <a:gdLst>
                <a:gd name="connsiteX0" fmla="*/ 0 w 37438"/>
                <a:gd name="connsiteY0" fmla="*/ 0 h 14882"/>
                <a:gd name="connsiteX1" fmla="*/ 37439 w 37438"/>
                <a:gd name="connsiteY1" fmla="*/ 0 h 14882"/>
                <a:gd name="connsiteX2" fmla="*/ 37439 w 37438"/>
                <a:gd name="connsiteY2" fmla="*/ 14883 h 14882"/>
                <a:gd name="connsiteX3" fmla="*/ 0 w 37438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38" h="14882">
                  <a:moveTo>
                    <a:pt x="0" y="0"/>
                  </a:moveTo>
                  <a:lnTo>
                    <a:pt x="37439" y="0"/>
                  </a:lnTo>
                  <a:lnTo>
                    <a:pt x="37439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1" name="任意多边形: 形状 230">
              <a:extLst>
                <a:ext uri="{FF2B5EF4-FFF2-40B4-BE49-F238E27FC236}">
                  <a16:creationId xmlns:a16="http://schemas.microsoft.com/office/drawing/2014/main" id="{A9D55E1C-331E-67B6-594A-C53D6C7548A1}"/>
                </a:ext>
              </a:extLst>
            </p:cNvPr>
            <p:cNvSpPr/>
            <p:nvPr/>
          </p:nvSpPr>
          <p:spPr>
            <a:xfrm>
              <a:off x="4400381" y="6222664"/>
              <a:ext cx="37438" cy="14882"/>
            </a:xfrm>
            <a:custGeom>
              <a:avLst/>
              <a:gdLst>
                <a:gd name="connsiteX0" fmla="*/ 0 w 37438"/>
                <a:gd name="connsiteY0" fmla="*/ 0 h 14882"/>
                <a:gd name="connsiteX1" fmla="*/ 37439 w 37438"/>
                <a:gd name="connsiteY1" fmla="*/ 0 h 14882"/>
                <a:gd name="connsiteX2" fmla="*/ 37439 w 37438"/>
                <a:gd name="connsiteY2" fmla="*/ 14883 h 14882"/>
                <a:gd name="connsiteX3" fmla="*/ 0 w 37438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38" h="14882">
                  <a:moveTo>
                    <a:pt x="0" y="0"/>
                  </a:moveTo>
                  <a:lnTo>
                    <a:pt x="37439" y="0"/>
                  </a:lnTo>
                  <a:lnTo>
                    <a:pt x="37439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2" name="任意多边形: 形状 231">
              <a:extLst>
                <a:ext uri="{FF2B5EF4-FFF2-40B4-BE49-F238E27FC236}">
                  <a16:creationId xmlns:a16="http://schemas.microsoft.com/office/drawing/2014/main" id="{947F6B2C-952F-876D-6A7B-344B77C85910}"/>
                </a:ext>
              </a:extLst>
            </p:cNvPr>
            <p:cNvSpPr/>
            <p:nvPr/>
          </p:nvSpPr>
          <p:spPr>
            <a:xfrm>
              <a:off x="4400381" y="6251421"/>
              <a:ext cx="37438" cy="14882"/>
            </a:xfrm>
            <a:custGeom>
              <a:avLst/>
              <a:gdLst>
                <a:gd name="connsiteX0" fmla="*/ 0 w 37438"/>
                <a:gd name="connsiteY0" fmla="*/ 0 h 14882"/>
                <a:gd name="connsiteX1" fmla="*/ 37439 w 37438"/>
                <a:gd name="connsiteY1" fmla="*/ 0 h 14882"/>
                <a:gd name="connsiteX2" fmla="*/ 37439 w 37438"/>
                <a:gd name="connsiteY2" fmla="*/ 14883 h 14882"/>
                <a:gd name="connsiteX3" fmla="*/ 0 w 37438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38" h="14882">
                  <a:moveTo>
                    <a:pt x="0" y="0"/>
                  </a:moveTo>
                  <a:lnTo>
                    <a:pt x="37439" y="0"/>
                  </a:lnTo>
                  <a:lnTo>
                    <a:pt x="37439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3" name="任意多边形: 形状 232">
              <a:extLst>
                <a:ext uri="{FF2B5EF4-FFF2-40B4-BE49-F238E27FC236}">
                  <a16:creationId xmlns:a16="http://schemas.microsoft.com/office/drawing/2014/main" id="{32632752-2EE3-0961-DDF4-312B43F072F8}"/>
                </a:ext>
              </a:extLst>
            </p:cNvPr>
            <p:cNvSpPr/>
            <p:nvPr/>
          </p:nvSpPr>
          <p:spPr>
            <a:xfrm>
              <a:off x="4162957" y="6021517"/>
              <a:ext cx="94953" cy="14882"/>
            </a:xfrm>
            <a:custGeom>
              <a:avLst/>
              <a:gdLst>
                <a:gd name="connsiteX0" fmla="*/ 0 w 94953"/>
                <a:gd name="connsiteY0" fmla="*/ 0 h 14882"/>
                <a:gd name="connsiteX1" fmla="*/ 94954 w 94953"/>
                <a:gd name="connsiteY1" fmla="*/ 0 h 14882"/>
                <a:gd name="connsiteX2" fmla="*/ 94954 w 94953"/>
                <a:gd name="connsiteY2" fmla="*/ 14883 h 14882"/>
                <a:gd name="connsiteX3" fmla="*/ 0 w 94953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953" h="14882">
                  <a:moveTo>
                    <a:pt x="0" y="0"/>
                  </a:moveTo>
                  <a:lnTo>
                    <a:pt x="94954" y="0"/>
                  </a:lnTo>
                  <a:lnTo>
                    <a:pt x="94954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4" name="任意多边形: 形状 233">
              <a:extLst>
                <a:ext uri="{FF2B5EF4-FFF2-40B4-BE49-F238E27FC236}">
                  <a16:creationId xmlns:a16="http://schemas.microsoft.com/office/drawing/2014/main" id="{6BD1DCA3-B4A2-6901-9332-F7F2152D11B6}"/>
                </a:ext>
              </a:extLst>
            </p:cNvPr>
            <p:cNvSpPr/>
            <p:nvPr/>
          </p:nvSpPr>
          <p:spPr>
            <a:xfrm>
              <a:off x="4162957" y="6050196"/>
              <a:ext cx="94953" cy="14882"/>
            </a:xfrm>
            <a:custGeom>
              <a:avLst/>
              <a:gdLst>
                <a:gd name="connsiteX0" fmla="*/ 0 w 94953"/>
                <a:gd name="connsiteY0" fmla="*/ 0 h 14882"/>
                <a:gd name="connsiteX1" fmla="*/ 94954 w 94953"/>
                <a:gd name="connsiteY1" fmla="*/ 0 h 14882"/>
                <a:gd name="connsiteX2" fmla="*/ 94954 w 94953"/>
                <a:gd name="connsiteY2" fmla="*/ 14883 h 14882"/>
                <a:gd name="connsiteX3" fmla="*/ 0 w 94953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953" h="14882">
                  <a:moveTo>
                    <a:pt x="0" y="0"/>
                  </a:moveTo>
                  <a:lnTo>
                    <a:pt x="94954" y="0"/>
                  </a:lnTo>
                  <a:lnTo>
                    <a:pt x="94954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5" name="任意多边形: 形状 234">
              <a:extLst>
                <a:ext uri="{FF2B5EF4-FFF2-40B4-BE49-F238E27FC236}">
                  <a16:creationId xmlns:a16="http://schemas.microsoft.com/office/drawing/2014/main" id="{B636AEA0-E223-76B6-9B6D-32D101BD0D0C}"/>
                </a:ext>
              </a:extLst>
            </p:cNvPr>
            <p:cNvSpPr/>
            <p:nvPr/>
          </p:nvSpPr>
          <p:spPr>
            <a:xfrm>
              <a:off x="4162957" y="6078954"/>
              <a:ext cx="94953" cy="14882"/>
            </a:xfrm>
            <a:custGeom>
              <a:avLst/>
              <a:gdLst>
                <a:gd name="connsiteX0" fmla="*/ 0 w 94953"/>
                <a:gd name="connsiteY0" fmla="*/ 0 h 14882"/>
                <a:gd name="connsiteX1" fmla="*/ 94954 w 94953"/>
                <a:gd name="connsiteY1" fmla="*/ 0 h 14882"/>
                <a:gd name="connsiteX2" fmla="*/ 94954 w 94953"/>
                <a:gd name="connsiteY2" fmla="*/ 14883 h 14882"/>
                <a:gd name="connsiteX3" fmla="*/ 0 w 94953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953" h="14882">
                  <a:moveTo>
                    <a:pt x="0" y="0"/>
                  </a:moveTo>
                  <a:lnTo>
                    <a:pt x="94954" y="0"/>
                  </a:lnTo>
                  <a:lnTo>
                    <a:pt x="94954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6" name="任意多边形: 形状 235">
              <a:extLst>
                <a:ext uri="{FF2B5EF4-FFF2-40B4-BE49-F238E27FC236}">
                  <a16:creationId xmlns:a16="http://schemas.microsoft.com/office/drawing/2014/main" id="{261F0F62-F3E2-F57A-16F8-C3EFBF00669E}"/>
                </a:ext>
              </a:extLst>
            </p:cNvPr>
            <p:cNvSpPr/>
            <p:nvPr/>
          </p:nvSpPr>
          <p:spPr>
            <a:xfrm>
              <a:off x="4162957" y="6107711"/>
              <a:ext cx="94953" cy="14882"/>
            </a:xfrm>
            <a:custGeom>
              <a:avLst/>
              <a:gdLst>
                <a:gd name="connsiteX0" fmla="*/ 0 w 94953"/>
                <a:gd name="connsiteY0" fmla="*/ 0 h 14882"/>
                <a:gd name="connsiteX1" fmla="*/ 94954 w 94953"/>
                <a:gd name="connsiteY1" fmla="*/ 0 h 14882"/>
                <a:gd name="connsiteX2" fmla="*/ 94954 w 94953"/>
                <a:gd name="connsiteY2" fmla="*/ 14883 h 14882"/>
                <a:gd name="connsiteX3" fmla="*/ 0 w 94953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953" h="14882">
                  <a:moveTo>
                    <a:pt x="0" y="0"/>
                  </a:moveTo>
                  <a:lnTo>
                    <a:pt x="94954" y="0"/>
                  </a:lnTo>
                  <a:lnTo>
                    <a:pt x="94954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7" name="任意多边形: 形状 236">
              <a:extLst>
                <a:ext uri="{FF2B5EF4-FFF2-40B4-BE49-F238E27FC236}">
                  <a16:creationId xmlns:a16="http://schemas.microsoft.com/office/drawing/2014/main" id="{14B26030-1D09-3954-1056-B32882504DA7}"/>
                </a:ext>
              </a:extLst>
            </p:cNvPr>
            <p:cNvSpPr/>
            <p:nvPr/>
          </p:nvSpPr>
          <p:spPr>
            <a:xfrm>
              <a:off x="4162957" y="6136469"/>
              <a:ext cx="94953" cy="14882"/>
            </a:xfrm>
            <a:custGeom>
              <a:avLst/>
              <a:gdLst>
                <a:gd name="connsiteX0" fmla="*/ 0 w 94953"/>
                <a:gd name="connsiteY0" fmla="*/ 0 h 14882"/>
                <a:gd name="connsiteX1" fmla="*/ 94954 w 94953"/>
                <a:gd name="connsiteY1" fmla="*/ 0 h 14882"/>
                <a:gd name="connsiteX2" fmla="*/ 94954 w 94953"/>
                <a:gd name="connsiteY2" fmla="*/ 14883 h 14882"/>
                <a:gd name="connsiteX3" fmla="*/ 0 w 94953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953" h="14882">
                  <a:moveTo>
                    <a:pt x="0" y="0"/>
                  </a:moveTo>
                  <a:lnTo>
                    <a:pt x="94954" y="0"/>
                  </a:lnTo>
                  <a:lnTo>
                    <a:pt x="94954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8" name="任意多边形: 形状 237">
              <a:extLst>
                <a:ext uri="{FF2B5EF4-FFF2-40B4-BE49-F238E27FC236}">
                  <a16:creationId xmlns:a16="http://schemas.microsoft.com/office/drawing/2014/main" id="{D79F9D5D-2C79-B8B4-223B-27B07BCEDE67}"/>
                </a:ext>
              </a:extLst>
            </p:cNvPr>
            <p:cNvSpPr/>
            <p:nvPr/>
          </p:nvSpPr>
          <p:spPr>
            <a:xfrm>
              <a:off x="4162957" y="6165226"/>
              <a:ext cx="94953" cy="14882"/>
            </a:xfrm>
            <a:custGeom>
              <a:avLst/>
              <a:gdLst>
                <a:gd name="connsiteX0" fmla="*/ 0 w 94953"/>
                <a:gd name="connsiteY0" fmla="*/ 0 h 14882"/>
                <a:gd name="connsiteX1" fmla="*/ 94954 w 94953"/>
                <a:gd name="connsiteY1" fmla="*/ 0 h 14882"/>
                <a:gd name="connsiteX2" fmla="*/ 94954 w 94953"/>
                <a:gd name="connsiteY2" fmla="*/ 14883 h 14882"/>
                <a:gd name="connsiteX3" fmla="*/ 0 w 94953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953" h="14882">
                  <a:moveTo>
                    <a:pt x="0" y="0"/>
                  </a:moveTo>
                  <a:lnTo>
                    <a:pt x="94954" y="0"/>
                  </a:lnTo>
                  <a:lnTo>
                    <a:pt x="94954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9" name="任意多边形: 形状 238">
              <a:extLst>
                <a:ext uri="{FF2B5EF4-FFF2-40B4-BE49-F238E27FC236}">
                  <a16:creationId xmlns:a16="http://schemas.microsoft.com/office/drawing/2014/main" id="{F2BBD002-5246-9AE1-FACA-9C04AE3A2188}"/>
                </a:ext>
              </a:extLst>
            </p:cNvPr>
            <p:cNvSpPr/>
            <p:nvPr/>
          </p:nvSpPr>
          <p:spPr>
            <a:xfrm>
              <a:off x="4162957" y="6193906"/>
              <a:ext cx="94953" cy="14882"/>
            </a:xfrm>
            <a:custGeom>
              <a:avLst/>
              <a:gdLst>
                <a:gd name="connsiteX0" fmla="*/ 0 w 94953"/>
                <a:gd name="connsiteY0" fmla="*/ 0 h 14882"/>
                <a:gd name="connsiteX1" fmla="*/ 94954 w 94953"/>
                <a:gd name="connsiteY1" fmla="*/ 0 h 14882"/>
                <a:gd name="connsiteX2" fmla="*/ 94954 w 94953"/>
                <a:gd name="connsiteY2" fmla="*/ 14883 h 14882"/>
                <a:gd name="connsiteX3" fmla="*/ 0 w 94953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953" h="14882">
                  <a:moveTo>
                    <a:pt x="0" y="0"/>
                  </a:moveTo>
                  <a:lnTo>
                    <a:pt x="94954" y="0"/>
                  </a:lnTo>
                  <a:lnTo>
                    <a:pt x="94954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0" name="任意多边形: 形状 239">
              <a:extLst>
                <a:ext uri="{FF2B5EF4-FFF2-40B4-BE49-F238E27FC236}">
                  <a16:creationId xmlns:a16="http://schemas.microsoft.com/office/drawing/2014/main" id="{0DAF4697-9B84-F1BA-517E-48F7574FDDEC}"/>
                </a:ext>
              </a:extLst>
            </p:cNvPr>
            <p:cNvSpPr/>
            <p:nvPr/>
          </p:nvSpPr>
          <p:spPr>
            <a:xfrm>
              <a:off x="4904528" y="5989193"/>
              <a:ext cx="59452" cy="15502"/>
            </a:xfrm>
            <a:custGeom>
              <a:avLst/>
              <a:gdLst>
                <a:gd name="connsiteX0" fmla="*/ 0 w 59452"/>
                <a:gd name="connsiteY0" fmla="*/ 0 h 15502"/>
                <a:gd name="connsiteX1" fmla="*/ 59453 w 59452"/>
                <a:gd name="connsiteY1" fmla="*/ 0 h 15502"/>
                <a:gd name="connsiteX2" fmla="*/ 59453 w 59452"/>
                <a:gd name="connsiteY2" fmla="*/ 15503 h 15502"/>
                <a:gd name="connsiteX3" fmla="*/ 0 w 59452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52" h="15502">
                  <a:moveTo>
                    <a:pt x="0" y="0"/>
                  </a:moveTo>
                  <a:lnTo>
                    <a:pt x="59453" y="0"/>
                  </a:lnTo>
                  <a:lnTo>
                    <a:pt x="59453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1" name="任意多边形: 形状 240">
              <a:extLst>
                <a:ext uri="{FF2B5EF4-FFF2-40B4-BE49-F238E27FC236}">
                  <a16:creationId xmlns:a16="http://schemas.microsoft.com/office/drawing/2014/main" id="{46537663-7125-C9CC-F638-154B42F41EDB}"/>
                </a:ext>
              </a:extLst>
            </p:cNvPr>
            <p:cNvSpPr/>
            <p:nvPr/>
          </p:nvSpPr>
          <p:spPr>
            <a:xfrm>
              <a:off x="4904528" y="6023842"/>
              <a:ext cx="59452" cy="15502"/>
            </a:xfrm>
            <a:custGeom>
              <a:avLst/>
              <a:gdLst>
                <a:gd name="connsiteX0" fmla="*/ 0 w 59452"/>
                <a:gd name="connsiteY0" fmla="*/ 0 h 15502"/>
                <a:gd name="connsiteX1" fmla="*/ 59453 w 59452"/>
                <a:gd name="connsiteY1" fmla="*/ 0 h 15502"/>
                <a:gd name="connsiteX2" fmla="*/ 59453 w 59452"/>
                <a:gd name="connsiteY2" fmla="*/ 15503 h 15502"/>
                <a:gd name="connsiteX3" fmla="*/ 0 w 59452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52" h="15502">
                  <a:moveTo>
                    <a:pt x="0" y="0"/>
                  </a:moveTo>
                  <a:lnTo>
                    <a:pt x="59453" y="0"/>
                  </a:lnTo>
                  <a:lnTo>
                    <a:pt x="59453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2" name="任意多边形: 形状 241">
              <a:extLst>
                <a:ext uri="{FF2B5EF4-FFF2-40B4-BE49-F238E27FC236}">
                  <a16:creationId xmlns:a16="http://schemas.microsoft.com/office/drawing/2014/main" id="{293849C2-A5CA-98B1-34AC-603EBAE5D3CB}"/>
                </a:ext>
              </a:extLst>
            </p:cNvPr>
            <p:cNvSpPr/>
            <p:nvPr/>
          </p:nvSpPr>
          <p:spPr>
            <a:xfrm>
              <a:off x="4904528" y="6058490"/>
              <a:ext cx="59452" cy="15502"/>
            </a:xfrm>
            <a:custGeom>
              <a:avLst/>
              <a:gdLst>
                <a:gd name="connsiteX0" fmla="*/ 0 w 59452"/>
                <a:gd name="connsiteY0" fmla="*/ 0 h 15502"/>
                <a:gd name="connsiteX1" fmla="*/ 59453 w 59452"/>
                <a:gd name="connsiteY1" fmla="*/ 0 h 15502"/>
                <a:gd name="connsiteX2" fmla="*/ 59453 w 59452"/>
                <a:gd name="connsiteY2" fmla="*/ 15503 h 15502"/>
                <a:gd name="connsiteX3" fmla="*/ 0 w 59452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52" h="15502">
                  <a:moveTo>
                    <a:pt x="0" y="0"/>
                  </a:moveTo>
                  <a:lnTo>
                    <a:pt x="59453" y="0"/>
                  </a:lnTo>
                  <a:lnTo>
                    <a:pt x="59453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3" name="任意多边形: 形状 242">
              <a:extLst>
                <a:ext uri="{FF2B5EF4-FFF2-40B4-BE49-F238E27FC236}">
                  <a16:creationId xmlns:a16="http://schemas.microsoft.com/office/drawing/2014/main" id="{8BF4536F-7BEB-B311-894A-7AEA775328E7}"/>
                </a:ext>
              </a:extLst>
            </p:cNvPr>
            <p:cNvSpPr/>
            <p:nvPr/>
          </p:nvSpPr>
          <p:spPr>
            <a:xfrm>
              <a:off x="4904528" y="6093061"/>
              <a:ext cx="59452" cy="15502"/>
            </a:xfrm>
            <a:custGeom>
              <a:avLst/>
              <a:gdLst>
                <a:gd name="connsiteX0" fmla="*/ 0 w 59452"/>
                <a:gd name="connsiteY0" fmla="*/ 0 h 15502"/>
                <a:gd name="connsiteX1" fmla="*/ 59453 w 59452"/>
                <a:gd name="connsiteY1" fmla="*/ 0 h 15502"/>
                <a:gd name="connsiteX2" fmla="*/ 59453 w 59452"/>
                <a:gd name="connsiteY2" fmla="*/ 15503 h 15502"/>
                <a:gd name="connsiteX3" fmla="*/ 0 w 59452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52" h="15502">
                  <a:moveTo>
                    <a:pt x="0" y="0"/>
                  </a:moveTo>
                  <a:lnTo>
                    <a:pt x="59453" y="0"/>
                  </a:lnTo>
                  <a:lnTo>
                    <a:pt x="59453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4" name="任意多边形: 形状 243">
              <a:extLst>
                <a:ext uri="{FF2B5EF4-FFF2-40B4-BE49-F238E27FC236}">
                  <a16:creationId xmlns:a16="http://schemas.microsoft.com/office/drawing/2014/main" id="{8D7F9110-4ACB-FFA9-DE5A-3CEEA022A048}"/>
                </a:ext>
              </a:extLst>
            </p:cNvPr>
            <p:cNvSpPr/>
            <p:nvPr/>
          </p:nvSpPr>
          <p:spPr>
            <a:xfrm>
              <a:off x="4904528" y="6127710"/>
              <a:ext cx="59452" cy="15502"/>
            </a:xfrm>
            <a:custGeom>
              <a:avLst/>
              <a:gdLst>
                <a:gd name="connsiteX0" fmla="*/ 0 w 59452"/>
                <a:gd name="connsiteY0" fmla="*/ 0 h 15502"/>
                <a:gd name="connsiteX1" fmla="*/ 59453 w 59452"/>
                <a:gd name="connsiteY1" fmla="*/ 0 h 15502"/>
                <a:gd name="connsiteX2" fmla="*/ 59453 w 59452"/>
                <a:gd name="connsiteY2" fmla="*/ 15503 h 15502"/>
                <a:gd name="connsiteX3" fmla="*/ 0 w 59452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52" h="15502">
                  <a:moveTo>
                    <a:pt x="0" y="0"/>
                  </a:moveTo>
                  <a:lnTo>
                    <a:pt x="59453" y="0"/>
                  </a:lnTo>
                  <a:lnTo>
                    <a:pt x="59453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5" name="任意多边形: 形状 244">
              <a:extLst>
                <a:ext uri="{FF2B5EF4-FFF2-40B4-BE49-F238E27FC236}">
                  <a16:creationId xmlns:a16="http://schemas.microsoft.com/office/drawing/2014/main" id="{3329F3E7-16C0-9D7B-01D9-67882CA3A3E1}"/>
                </a:ext>
              </a:extLst>
            </p:cNvPr>
            <p:cNvSpPr/>
            <p:nvPr/>
          </p:nvSpPr>
          <p:spPr>
            <a:xfrm>
              <a:off x="4904528" y="6162358"/>
              <a:ext cx="59452" cy="15502"/>
            </a:xfrm>
            <a:custGeom>
              <a:avLst/>
              <a:gdLst>
                <a:gd name="connsiteX0" fmla="*/ 0 w 59452"/>
                <a:gd name="connsiteY0" fmla="*/ 0 h 15502"/>
                <a:gd name="connsiteX1" fmla="*/ 59453 w 59452"/>
                <a:gd name="connsiteY1" fmla="*/ 0 h 15502"/>
                <a:gd name="connsiteX2" fmla="*/ 59453 w 59452"/>
                <a:gd name="connsiteY2" fmla="*/ 15503 h 15502"/>
                <a:gd name="connsiteX3" fmla="*/ 0 w 59452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52" h="15502">
                  <a:moveTo>
                    <a:pt x="0" y="0"/>
                  </a:moveTo>
                  <a:lnTo>
                    <a:pt x="59453" y="0"/>
                  </a:lnTo>
                  <a:lnTo>
                    <a:pt x="59453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6" name="任意多边形: 形状 245">
              <a:extLst>
                <a:ext uri="{FF2B5EF4-FFF2-40B4-BE49-F238E27FC236}">
                  <a16:creationId xmlns:a16="http://schemas.microsoft.com/office/drawing/2014/main" id="{A2CCCA08-6197-4BD3-6DEC-9C7B2C94A16E}"/>
                </a:ext>
              </a:extLst>
            </p:cNvPr>
            <p:cNvSpPr/>
            <p:nvPr/>
          </p:nvSpPr>
          <p:spPr>
            <a:xfrm>
              <a:off x="4904528" y="6197007"/>
              <a:ext cx="59452" cy="15502"/>
            </a:xfrm>
            <a:custGeom>
              <a:avLst/>
              <a:gdLst>
                <a:gd name="connsiteX0" fmla="*/ 0 w 59452"/>
                <a:gd name="connsiteY0" fmla="*/ 0 h 15502"/>
                <a:gd name="connsiteX1" fmla="*/ 59453 w 59452"/>
                <a:gd name="connsiteY1" fmla="*/ 0 h 15502"/>
                <a:gd name="connsiteX2" fmla="*/ 59453 w 59452"/>
                <a:gd name="connsiteY2" fmla="*/ 15503 h 15502"/>
                <a:gd name="connsiteX3" fmla="*/ 0 w 59452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52" h="15502">
                  <a:moveTo>
                    <a:pt x="0" y="0"/>
                  </a:moveTo>
                  <a:lnTo>
                    <a:pt x="59453" y="0"/>
                  </a:lnTo>
                  <a:lnTo>
                    <a:pt x="59453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7" name="任意多边形: 形状 246">
              <a:extLst>
                <a:ext uri="{FF2B5EF4-FFF2-40B4-BE49-F238E27FC236}">
                  <a16:creationId xmlns:a16="http://schemas.microsoft.com/office/drawing/2014/main" id="{604B587C-5614-C112-3F10-4CFBA66E6AF4}"/>
                </a:ext>
              </a:extLst>
            </p:cNvPr>
            <p:cNvSpPr/>
            <p:nvPr/>
          </p:nvSpPr>
          <p:spPr>
            <a:xfrm>
              <a:off x="5000102" y="5989193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8" name="任意多边形: 形状 247">
              <a:extLst>
                <a:ext uri="{FF2B5EF4-FFF2-40B4-BE49-F238E27FC236}">
                  <a16:creationId xmlns:a16="http://schemas.microsoft.com/office/drawing/2014/main" id="{A29D5C43-5CEE-4C6A-C997-1A07B1B2E95B}"/>
                </a:ext>
              </a:extLst>
            </p:cNvPr>
            <p:cNvSpPr/>
            <p:nvPr/>
          </p:nvSpPr>
          <p:spPr>
            <a:xfrm>
              <a:off x="5000102" y="6023842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9" name="任意多边形: 形状 248">
              <a:extLst>
                <a:ext uri="{FF2B5EF4-FFF2-40B4-BE49-F238E27FC236}">
                  <a16:creationId xmlns:a16="http://schemas.microsoft.com/office/drawing/2014/main" id="{7DF18629-4784-42DF-A6E9-09C69E70C6B6}"/>
                </a:ext>
              </a:extLst>
            </p:cNvPr>
            <p:cNvSpPr/>
            <p:nvPr/>
          </p:nvSpPr>
          <p:spPr>
            <a:xfrm>
              <a:off x="5000102" y="6058490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0" name="任意多边形: 形状 249">
              <a:extLst>
                <a:ext uri="{FF2B5EF4-FFF2-40B4-BE49-F238E27FC236}">
                  <a16:creationId xmlns:a16="http://schemas.microsoft.com/office/drawing/2014/main" id="{8F531312-B76B-D383-56FD-93F208B91CF4}"/>
                </a:ext>
              </a:extLst>
            </p:cNvPr>
            <p:cNvSpPr/>
            <p:nvPr/>
          </p:nvSpPr>
          <p:spPr>
            <a:xfrm>
              <a:off x="5000102" y="6093061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1" name="任意多边形: 形状 250">
              <a:extLst>
                <a:ext uri="{FF2B5EF4-FFF2-40B4-BE49-F238E27FC236}">
                  <a16:creationId xmlns:a16="http://schemas.microsoft.com/office/drawing/2014/main" id="{79A31F01-6CF4-BC96-53F5-5571D8F5152D}"/>
                </a:ext>
              </a:extLst>
            </p:cNvPr>
            <p:cNvSpPr/>
            <p:nvPr/>
          </p:nvSpPr>
          <p:spPr>
            <a:xfrm>
              <a:off x="5000102" y="6127710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2" name="任意多边形: 形状 251">
              <a:extLst>
                <a:ext uri="{FF2B5EF4-FFF2-40B4-BE49-F238E27FC236}">
                  <a16:creationId xmlns:a16="http://schemas.microsoft.com/office/drawing/2014/main" id="{D5A9CC37-73CA-820C-1E83-BC08F23E4DD7}"/>
                </a:ext>
              </a:extLst>
            </p:cNvPr>
            <p:cNvSpPr/>
            <p:nvPr/>
          </p:nvSpPr>
          <p:spPr>
            <a:xfrm>
              <a:off x="5000102" y="6162358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3" name="任意多边形: 形状 252">
              <a:extLst>
                <a:ext uri="{FF2B5EF4-FFF2-40B4-BE49-F238E27FC236}">
                  <a16:creationId xmlns:a16="http://schemas.microsoft.com/office/drawing/2014/main" id="{93392B80-D76B-5EF9-A986-F023DE27C2D0}"/>
                </a:ext>
              </a:extLst>
            </p:cNvPr>
            <p:cNvSpPr/>
            <p:nvPr/>
          </p:nvSpPr>
          <p:spPr>
            <a:xfrm>
              <a:off x="5000102" y="6197007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4" name="任意多边形: 形状 253">
              <a:extLst>
                <a:ext uri="{FF2B5EF4-FFF2-40B4-BE49-F238E27FC236}">
                  <a16:creationId xmlns:a16="http://schemas.microsoft.com/office/drawing/2014/main" id="{0484D440-6B8A-95C1-0D5C-41824846C352}"/>
                </a:ext>
              </a:extLst>
            </p:cNvPr>
            <p:cNvSpPr/>
            <p:nvPr/>
          </p:nvSpPr>
          <p:spPr>
            <a:xfrm>
              <a:off x="5065988" y="5989193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5" name="任意多边形: 形状 254">
              <a:extLst>
                <a:ext uri="{FF2B5EF4-FFF2-40B4-BE49-F238E27FC236}">
                  <a16:creationId xmlns:a16="http://schemas.microsoft.com/office/drawing/2014/main" id="{BCA5CB63-D5E3-D7BD-A48F-7EE94F6F5F74}"/>
                </a:ext>
              </a:extLst>
            </p:cNvPr>
            <p:cNvSpPr/>
            <p:nvPr/>
          </p:nvSpPr>
          <p:spPr>
            <a:xfrm>
              <a:off x="5065988" y="6023842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6" name="任意多边形: 形状 255">
              <a:extLst>
                <a:ext uri="{FF2B5EF4-FFF2-40B4-BE49-F238E27FC236}">
                  <a16:creationId xmlns:a16="http://schemas.microsoft.com/office/drawing/2014/main" id="{CF871ABA-194A-2C95-80BC-204CB2AE05AA}"/>
                </a:ext>
              </a:extLst>
            </p:cNvPr>
            <p:cNvSpPr/>
            <p:nvPr/>
          </p:nvSpPr>
          <p:spPr>
            <a:xfrm>
              <a:off x="5065988" y="6058490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7" name="任意多边形: 形状 256">
              <a:extLst>
                <a:ext uri="{FF2B5EF4-FFF2-40B4-BE49-F238E27FC236}">
                  <a16:creationId xmlns:a16="http://schemas.microsoft.com/office/drawing/2014/main" id="{9BD74FB9-99BC-8BDA-1439-D6CC465CB5FC}"/>
                </a:ext>
              </a:extLst>
            </p:cNvPr>
            <p:cNvSpPr/>
            <p:nvPr/>
          </p:nvSpPr>
          <p:spPr>
            <a:xfrm>
              <a:off x="5065988" y="6093061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8" name="任意多边形: 形状 257">
              <a:extLst>
                <a:ext uri="{FF2B5EF4-FFF2-40B4-BE49-F238E27FC236}">
                  <a16:creationId xmlns:a16="http://schemas.microsoft.com/office/drawing/2014/main" id="{71282C10-3E27-39A3-FD84-EB1F712E44FD}"/>
                </a:ext>
              </a:extLst>
            </p:cNvPr>
            <p:cNvSpPr/>
            <p:nvPr/>
          </p:nvSpPr>
          <p:spPr>
            <a:xfrm>
              <a:off x="5065988" y="6127710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9" name="任意多边形: 形状 258">
              <a:extLst>
                <a:ext uri="{FF2B5EF4-FFF2-40B4-BE49-F238E27FC236}">
                  <a16:creationId xmlns:a16="http://schemas.microsoft.com/office/drawing/2014/main" id="{AA17045E-C687-AFF7-213F-C9F995272350}"/>
                </a:ext>
              </a:extLst>
            </p:cNvPr>
            <p:cNvSpPr/>
            <p:nvPr/>
          </p:nvSpPr>
          <p:spPr>
            <a:xfrm>
              <a:off x="5065988" y="6162358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0" name="任意多边形: 形状 259">
              <a:extLst>
                <a:ext uri="{FF2B5EF4-FFF2-40B4-BE49-F238E27FC236}">
                  <a16:creationId xmlns:a16="http://schemas.microsoft.com/office/drawing/2014/main" id="{325DC668-45BA-48DE-85C5-03798F3F263D}"/>
                </a:ext>
              </a:extLst>
            </p:cNvPr>
            <p:cNvSpPr/>
            <p:nvPr/>
          </p:nvSpPr>
          <p:spPr>
            <a:xfrm>
              <a:off x="5065988" y="6197007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1" name="任意多边形: 形状 260">
              <a:extLst>
                <a:ext uri="{FF2B5EF4-FFF2-40B4-BE49-F238E27FC236}">
                  <a16:creationId xmlns:a16="http://schemas.microsoft.com/office/drawing/2014/main" id="{C9859A2A-61BF-34DF-7F58-BF96947B4580}"/>
                </a:ext>
              </a:extLst>
            </p:cNvPr>
            <p:cNvSpPr/>
            <p:nvPr/>
          </p:nvSpPr>
          <p:spPr>
            <a:xfrm>
              <a:off x="5195668" y="6026942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2 h 24804"/>
                <a:gd name="connsiteX8" fmla="*/ 9379 w 88132"/>
                <a:gd name="connsiteY8" fmla="*/ 9302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2"/>
                  </a:lnTo>
                  <a:lnTo>
                    <a:pt x="9379" y="9302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2" name="任意多边形: 形状 261">
              <a:extLst>
                <a:ext uri="{FF2B5EF4-FFF2-40B4-BE49-F238E27FC236}">
                  <a16:creationId xmlns:a16="http://schemas.microsoft.com/office/drawing/2014/main" id="{4AC81356-2AEF-4EA1-BFFA-8EF0268A116A}"/>
                </a:ext>
              </a:extLst>
            </p:cNvPr>
            <p:cNvSpPr/>
            <p:nvPr/>
          </p:nvSpPr>
          <p:spPr>
            <a:xfrm>
              <a:off x="5195668" y="6068490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2 h 24804"/>
                <a:gd name="connsiteX8" fmla="*/ 9379 w 88132"/>
                <a:gd name="connsiteY8" fmla="*/ 9302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2"/>
                  </a:lnTo>
                  <a:lnTo>
                    <a:pt x="9379" y="9302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3" name="任意多边形: 形状 262">
              <a:extLst>
                <a:ext uri="{FF2B5EF4-FFF2-40B4-BE49-F238E27FC236}">
                  <a16:creationId xmlns:a16="http://schemas.microsoft.com/office/drawing/2014/main" id="{83AB37F2-C138-49E3-0B96-39CE2434C9B0}"/>
                </a:ext>
              </a:extLst>
            </p:cNvPr>
            <p:cNvSpPr/>
            <p:nvPr/>
          </p:nvSpPr>
          <p:spPr>
            <a:xfrm>
              <a:off x="5195668" y="6110114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2 h 24804"/>
                <a:gd name="connsiteX8" fmla="*/ 9379 w 88132"/>
                <a:gd name="connsiteY8" fmla="*/ 9302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2"/>
                  </a:lnTo>
                  <a:lnTo>
                    <a:pt x="9379" y="9302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4" name="任意多边形: 形状 263">
              <a:extLst>
                <a:ext uri="{FF2B5EF4-FFF2-40B4-BE49-F238E27FC236}">
                  <a16:creationId xmlns:a16="http://schemas.microsoft.com/office/drawing/2014/main" id="{407648C9-8A73-64CF-B4EA-4AD9DE0A943E}"/>
                </a:ext>
              </a:extLst>
            </p:cNvPr>
            <p:cNvSpPr/>
            <p:nvPr/>
          </p:nvSpPr>
          <p:spPr>
            <a:xfrm>
              <a:off x="5195668" y="6151662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1 h 24804"/>
                <a:gd name="connsiteX8" fmla="*/ 9379 w 88132"/>
                <a:gd name="connsiteY8" fmla="*/ 9301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1"/>
                  </a:lnTo>
                  <a:lnTo>
                    <a:pt x="9379" y="9301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5" name="任意多边形: 形状 264">
              <a:extLst>
                <a:ext uri="{FF2B5EF4-FFF2-40B4-BE49-F238E27FC236}">
                  <a16:creationId xmlns:a16="http://schemas.microsoft.com/office/drawing/2014/main" id="{DBAD2104-95B0-131F-EEF2-43A95E46317D}"/>
                </a:ext>
              </a:extLst>
            </p:cNvPr>
            <p:cNvSpPr/>
            <p:nvPr/>
          </p:nvSpPr>
          <p:spPr>
            <a:xfrm>
              <a:off x="5195668" y="6193209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2 h 24804"/>
                <a:gd name="connsiteX8" fmla="*/ 9379 w 88132"/>
                <a:gd name="connsiteY8" fmla="*/ 9302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2"/>
                  </a:lnTo>
                  <a:lnTo>
                    <a:pt x="9379" y="9302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6" name="任意多边形: 形状 265">
              <a:extLst>
                <a:ext uri="{FF2B5EF4-FFF2-40B4-BE49-F238E27FC236}">
                  <a16:creationId xmlns:a16="http://schemas.microsoft.com/office/drawing/2014/main" id="{C6282713-A56A-51CE-E0B3-AB6F07091432}"/>
                </a:ext>
              </a:extLst>
            </p:cNvPr>
            <p:cNvSpPr/>
            <p:nvPr/>
          </p:nvSpPr>
          <p:spPr>
            <a:xfrm>
              <a:off x="5195668" y="6234833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2 h 24804"/>
                <a:gd name="connsiteX8" fmla="*/ 9379 w 88132"/>
                <a:gd name="connsiteY8" fmla="*/ 9302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2"/>
                  </a:lnTo>
                  <a:lnTo>
                    <a:pt x="9379" y="9302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7" name="任意多边形: 形状 266">
              <a:extLst>
                <a:ext uri="{FF2B5EF4-FFF2-40B4-BE49-F238E27FC236}">
                  <a16:creationId xmlns:a16="http://schemas.microsoft.com/office/drawing/2014/main" id="{7FBE5215-8047-23CD-C909-FCF39F37D5D4}"/>
                </a:ext>
              </a:extLst>
            </p:cNvPr>
            <p:cNvSpPr/>
            <p:nvPr/>
          </p:nvSpPr>
          <p:spPr>
            <a:xfrm>
              <a:off x="5195668" y="6276381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1 h 24804"/>
                <a:gd name="connsiteX8" fmla="*/ 9379 w 88132"/>
                <a:gd name="connsiteY8" fmla="*/ 9301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1"/>
                  </a:lnTo>
                  <a:lnTo>
                    <a:pt x="9379" y="9301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8" name="任意多边形: 形状 267">
              <a:extLst>
                <a:ext uri="{FF2B5EF4-FFF2-40B4-BE49-F238E27FC236}">
                  <a16:creationId xmlns:a16="http://schemas.microsoft.com/office/drawing/2014/main" id="{9E68E505-02FB-55DA-F451-8D143E90C58F}"/>
                </a:ext>
              </a:extLst>
            </p:cNvPr>
            <p:cNvSpPr/>
            <p:nvPr/>
          </p:nvSpPr>
          <p:spPr>
            <a:xfrm>
              <a:off x="5195668" y="6318005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1 h 24804"/>
                <a:gd name="connsiteX8" fmla="*/ 9379 w 88132"/>
                <a:gd name="connsiteY8" fmla="*/ 9301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1"/>
                  </a:lnTo>
                  <a:lnTo>
                    <a:pt x="9379" y="9301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9" name="任意多边形: 形状 268">
              <a:extLst>
                <a:ext uri="{FF2B5EF4-FFF2-40B4-BE49-F238E27FC236}">
                  <a16:creationId xmlns:a16="http://schemas.microsoft.com/office/drawing/2014/main" id="{6E3E6246-2F99-E634-60DE-886423A9E50B}"/>
                </a:ext>
              </a:extLst>
            </p:cNvPr>
            <p:cNvSpPr/>
            <p:nvPr/>
          </p:nvSpPr>
          <p:spPr>
            <a:xfrm>
              <a:off x="5195668" y="6359552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2 h 24804"/>
                <a:gd name="connsiteX8" fmla="*/ 9379 w 88132"/>
                <a:gd name="connsiteY8" fmla="*/ 9302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2"/>
                  </a:lnTo>
                  <a:lnTo>
                    <a:pt x="9379" y="9302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0" name="任意多边形: 形状 269">
              <a:extLst>
                <a:ext uri="{FF2B5EF4-FFF2-40B4-BE49-F238E27FC236}">
                  <a16:creationId xmlns:a16="http://schemas.microsoft.com/office/drawing/2014/main" id="{8E1FDD02-B7A4-A254-54E3-11F88FAA85A5}"/>
                </a:ext>
              </a:extLst>
            </p:cNvPr>
            <p:cNvSpPr/>
            <p:nvPr/>
          </p:nvSpPr>
          <p:spPr>
            <a:xfrm>
              <a:off x="5195668" y="6401177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2 h 24804"/>
                <a:gd name="connsiteX8" fmla="*/ 9379 w 88132"/>
                <a:gd name="connsiteY8" fmla="*/ 9302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2"/>
                  </a:lnTo>
                  <a:lnTo>
                    <a:pt x="9379" y="9302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1" name="任意多边形: 形状 270">
              <a:extLst>
                <a:ext uri="{FF2B5EF4-FFF2-40B4-BE49-F238E27FC236}">
                  <a16:creationId xmlns:a16="http://schemas.microsoft.com/office/drawing/2014/main" id="{8FF11F5B-72BE-22EA-09CA-9E0A6CF79177}"/>
                </a:ext>
              </a:extLst>
            </p:cNvPr>
            <p:cNvSpPr/>
            <p:nvPr/>
          </p:nvSpPr>
          <p:spPr>
            <a:xfrm>
              <a:off x="5195668" y="6442724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2 h 24804"/>
                <a:gd name="connsiteX8" fmla="*/ 9379 w 88132"/>
                <a:gd name="connsiteY8" fmla="*/ 9302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2"/>
                  </a:lnTo>
                  <a:lnTo>
                    <a:pt x="9379" y="9302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2" name="任意多边形: 形状 271">
              <a:extLst>
                <a:ext uri="{FF2B5EF4-FFF2-40B4-BE49-F238E27FC236}">
                  <a16:creationId xmlns:a16="http://schemas.microsoft.com/office/drawing/2014/main" id="{80791877-21E7-8C7F-1342-F3927ABAF38D}"/>
                </a:ext>
              </a:extLst>
            </p:cNvPr>
            <p:cNvSpPr/>
            <p:nvPr/>
          </p:nvSpPr>
          <p:spPr>
            <a:xfrm>
              <a:off x="4821201" y="5989193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3" name="任意多边形: 形状 272">
              <a:extLst>
                <a:ext uri="{FF2B5EF4-FFF2-40B4-BE49-F238E27FC236}">
                  <a16:creationId xmlns:a16="http://schemas.microsoft.com/office/drawing/2014/main" id="{B53C18CD-8421-3C1F-5DE7-06C3134677D9}"/>
                </a:ext>
              </a:extLst>
            </p:cNvPr>
            <p:cNvSpPr/>
            <p:nvPr/>
          </p:nvSpPr>
          <p:spPr>
            <a:xfrm>
              <a:off x="4821201" y="6023842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4" name="任意多边形: 形状 273">
              <a:extLst>
                <a:ext uri="{FF2B5EF4-FFF2-40B4-BE49-F238E27FC236}">
                  <a16:creationId xmlns:a16="http://schemas.microsoft.com/office/drawing/2014/main" id="{95C60927-5717-5D31-AA55-EF65B85688AA}"/>
                </a:ext>
              </a:extLst>
            </p:cNvPr>
            <p:cNvSpPr/>
            <p:nvPr/>
          </p:nvSpPr>
          <p:spPr>
            <a:xfrm>
              <a:off x="4821201" y="6058490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5" name="任意多边形: 形状 274">
              <a:extLst>
                <a:ext uri="{FF2B5EF4-FFF2-40B4-BE49-F238E27FC236}">
                  <a16:creationId xmlns:a16="http://schemas.microsoft.com/office/drawing/2014/main" id="{3F710409-D3D0-C8FC-327D-45CCE1D9F3EE}"/>
                </a:ext>
              </a:extLst>
            </p:cNvPr>
            <p:cNvSpPr/>
            <p:nvPr/>
          </p:nvSpPr>
          <p:spPr>
            <a:xfrm>
              <a:off x="4821201" y="6093061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6" name="任意多边形: 形状 275">
              <a:extLst>
                <a:ext uri="{FF2B5EF4-FFF2-40B4-BE49-F238E27FC236}">
                  <a16:creationId xmlns:a16="http://schemas.microsoft.com/office/drawing/2014/main" id="{10EEC744-7822-94C9-274B-604236085DA8}"/>
                </a:ext>
              </a:extLst>
            </p:cNvPr>
            <p:cNvSpPr/>
            <p:nvPr/>
          </p:nvSpPr>
          <p:spPr>
            <a:xfrm>
              <a:off x="4821201" y="6127710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7" name="任意多边形: 形状 276">
              <a:extLst>
                <a:ext uri="{FF2B5EF4-FFF2-40B4-BE49-F238E27FC236}">
                  <a16:creationId xmlns:a16="http://schemas.microsoft.com/office/drawing/2014/main" id="{0ABED393-F93A-FEEA-6534-CDC274B65D57}"/>
                </a:ext>
              </a:extLst>
            </p:cNvPr>
            <p:cNvSpPr/>
            <p:nvPr/>
          </p:nvSpPr>
          <p:spPr>
            <a:xfrm>
              <a:off x="4821201" y="6162358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8" name="任意多边形: 形状 277">
              <a:extLst>
                <a:ext uri="{FF2B5EF4-FFF2-40B4-BE49-F238E27FC236}">
                  <a16:creationId xmlns:a16="http://schemas.microsoft.com/office/drawing/2014/main" id="{A0D059CF-20FE-49B6-27F4-F433548B7732}"/>
                </a:ext>
              </a:extLst>
            </p:cNvPr>
            <p:cNvSpPr/>
            <p:nvPr/>
          </p:nvSpPr>
          <p:spPr>
            <a:xfrm>
              <a:off x="4821201" y="6197007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9" name="任意多边形: 形状 278">
              <a:extLst>
                <a:ext uri="{FF2B5EF4-FFF2-40B4-BE49-F238E27FC236}">
                  <a16:creationId xmlns:a16="http://schemas.microsoft.com/office/drawing/2014/main" id="{73AF11B7-99F1-0D24-BA6C-950814E0D08D}"/>
                </a:ext>
              </a:extLst>
            </p:cNvPr>
            <p:cNvSpPr/>
            <p:nvPr/>
          </p:nvSpPr>
          <p:spPr>
            <a:xfrm>
              <a:off x="4807636" y="6527369"/>
              <a:ext cx="325556" cy="10154"/>
            </a:xfrm>
            <a:custGeom>
              <a:avLst/>
              <a:gdLst>
                <a:gd name="connsiteX0" fmla="*/ 0 w 325556"/>
                <a:gd name="connsiteY0" fmla="*/ 0 h 10154"/>
                <a:gd name="connsiteX1" fmla="*/ 325556 w 325556"/>
                <a:gd name="connsiteY1" fmla="*/ 0 h 10154"/>
                <a:gd name="connsiteX2" fmla="*/ 325556 w 325556"/>
                <a:gd name="connsiteY2" fmla="*/ 10154 h 10154"/>
                <a:gd name="connsiteX3" fmla="*/ 0 w 325556"/>
                <a:gd name="connsiteY3" fmla="*/ 10154 h 1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5556" h="10154">
                  <a:moveTo>
                    <a:pt x="0" y="0"/>
                  </a:moveTo>
                  <a:lnTo>
                    <a:pt x="325556" y="0"/>
                  </a:lnTo>
                  <a:lnTo>
                    <a:pt x="325556" y="10154"/>
                  </a:lnTo>
                  <a:lnTo>
                    <a:pt x="0" y="1015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0" name="任意多边形: 形状 279">
              <a:extLst>
                <a:ext uri="{FF2B5EF4-FFF2-40B4-BE49-F238E27FC236}">
                  <a16:creationId xmlns:a16="http://schemas.microsoft.com/office/drawing/2014/main" id="{EFC4C710-0025-2E58-9523-3F92962FE151}"/>
                </a:ext>
              </a:extLst>
            </p:cNvPr>
            <p:cNvSpPr/>
            <p:nvPr/>
          </p:nvSpPr>
          <p:spPr>
            <a:xfrm>
              <a:off x="4807636" y="6549925"/>
              <a:ext cx="325556" cy="10154"/>
            </a:xfrm>
            <a:custGeom>
              <a:avLst/>
              <a:gdLst>
                <a:gd name="connsiteX0" fmla="*/ 0 w 325556"/>
                <a:gd name="connsiteY0" fmla="*/ 0 h 10154"/>
                <a:gd name="connsiteX1" fmla="*/ 325556 w 325556"/>
                <a:gd name="connsiteY1" fmla="*/ 0 h 10154"/>
                <a:gd name="connsiteX2" fmla="*/ 325556 w 325556"/>
                <a:gd name="connsiteY2" fmla="*/ 10154 h 10154"/>
                <a:gd name="connsiteX3" fmla="*/ 0 w 325556"/>
                <a:gd name="connsiteY3" fmla="*/ 10154 h 1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5556" h="10154">
                  <a:moveTo>
                    <a:pt x="0" y="0"/>
                  </a:moveTo>
                  <a:lnTo>
                    <a:pt x="325556" y="0"/>
                  </a:lnTo>
                  <a:lnTo>
                    <a:pt x="325556" y="10154"/>
                  </a:lnTo>
                  <a:lnTo>
                    <a:pt x="0" y="1015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1" name="任意多边形: 形状 280">
              <a:extLst>
                <a:ext uri="{FF2B5EF4-FFF2-40B4-BE49-F238E27FC236}">
                  <a16:creationId xmlns:a16="http://schemas.microsoft.com/office/drawing/2014/main" id="{BA754E59-E670-AE4D-10D4-5FAC0F113639}"/>
                </a:ext>
              </a:extLst>
            </p:cNvPr>
            <p:cNvSpPr/>
            <p:nvPr/>
          </p:nvSpPr>
          <p:spPr>
            <a:xfrm>
              <a:off x="4807636" y="6572559"/>
              <a:ext cx="325556" cy="10154"/>
            </a:xfrm>
            <a:custGeom>
              <a:avLst/>
              <a:gdLst>
                <a:gd name="connsiteX0" fmla="*/ 0 w 325556"/>
                <a:gd name="connsiteY0" fmla="*/ 0 h 10154"/>
                <a:gd name="connsiteX1" fmla="*/ 325556 w 325556"/>
                <a:gd name="connsiteY1" fmla="*/ 0 h 10154"/>
                <a:gd name="connsiteX2" fmla="*/ 325556 w 325556"/>
                <a:gd name="connsiteY2" fmla="*/ 10154 h 10154"/>
                <a:gd name="connsiteX3" fmla="*/ 0 w 325556"/>
                <a:gd name="connsiteY3" fmla="*/ 10154 h 1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5556" h="10154">
                  <a:moveTo>
                    <a:pt x="0" y="0"/>
                  </a:moveTo>
                  <a:lnTo>
                    <a:pt x="325556" y="0"/>
                  </a:lnTo>
                  <a:lnTo>
                    <a:pt x="325556" y="10154"/>
                  </a:lnTo>
                  <a:lnTo>
                    <a:pt x="0" y="1015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2" name="任意多边形: 形状 281">
              <a:extLst>
                <a:ext uri="{FF2B5EF4-FFF2-40B4-BE49-F238E27FC236}">
                  <a16:creationId xmlns:a16="http://schemas.microsoft.com/office/drawing/2014/main" id="{ACDA3670-774C-81EF-BE7A-0EECFB34B096}"/>
                </a:ext>
              </a:extLst>
            </p:cNvPr>
            <p:cNvSpPr/>
            <p:nvPr/>
          </p:nvSpPr>
          <p:spPr>
            <a:xfrm>
              <a:off x="4807636" y="6595193"/>
              <a:ext cx="325556" cy="10154"/>
            </a:xfrm>
            <a:custGeom>
              <a:avLst/>
              <a:gdLst>
                <a:gd name="connsiteX0" fmla="*/ 0 w 325556"/>
                <a:gd name="connsiteY0" fmla="*/ 0 h 10154"/>
                <a:gd name="connsiteX1" fmla="*/ 325556 w 325556"/>
                <a:gd name="connsiteY1" fmla="*/ 0 h 10154"/>
                <a:gd name="connsiteX2" fmla="*/ 325556 w 325556"/>
                <a:gd name="connsiteY2" fmla="*/ 10154 h 10154"/>
                <a:gd name="connsiteX3" fmla="*/ 0 w 325556"/>
                <a:gd name="connsiteY3" fmla="*/ 10154 h 1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5556" h="10154">
                  <a:moveTo>
                    <a:pt x="0" y="0"/>
                  </a:moveTo>
                  <a:lnTo>
                    <a:pt x="325556" y="0"/>
                  </a:lnTo>
                  <a:lnTo>
                    <a:pt x="325556" y="10154"/>
                  </a:lnTo>
                  <a:lnTo>
                    <a:pt x="0" y="1015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3" name="任意多边形: 形状 282">
              <a:extLst>
                <a:ext uri="{FF2B5EF4-FFF2-40B4-BE49-F238E27FC236}">
                  <a16:creationId xmlns:a16="http://schemas.microsoft.com/office/drawing/2014/main" id="{451A4F40-6326-FA46-AF2C-8BE4C9DE7D44}"/>
                </a:ext>
              </a:extLst>
            </p:cNvPr>
            <p:cNvSpPr/>
            <p:nvPr/>
          </p:nvSpPr>
          <p:spPr>
            <a:xfrm>
              <a:off x="4807636" y="6617750"/>
              <a:ext cx="325556" cy="10154"/>
            </a:xfrm>
            <a:custGeom>
              <a:avLst/>
              <a:gdLst>
                <a:gd name="connsiteX0" fmla="*/ 0 w 325556"/>
                <a:gd name="connsiteY0" fmla="*/ 0 h 10154"/>
                <a:gd name="connsiteX1" fmla="*/ 325556 w 325556"/>
                <a:gd name="connsiteY1" fmla="*/ 0 h 10154"/>
                <a:gd name="connsiteX2" fmla="*/ 325556 w 325556"/>
                <a:gd name="connsiteY2" fmla="*/ 10154 h 10154"/>
                <a:gd name="connsiteX3" fmla="*/ 0 w 325556"/>
                <a:gd name="connsiteY3" fmla="*/ 10154 h 1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5556" h="10154">
                  <a:moveTo>
                    <a:pt x="0" y="0"/>
                  </a:moveTo>
                  <a:lnTo>
                    <a:pt x="325556" y="0"/>
                  </a:lnTo>
                  <a:lnTo>
                    <a:pt x="325556" y="10154"/>
                  </a:lnTo>
                  <a:lnTo>
                    <a:pt x="0" y="1015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4" name="任意多边形: 形状 283">
              <a:extLst>
                <a:ext uri="{FF2B5EF4-FFF2-40B4-BE49-F238E27FC236}">
                  <a16:creationId xmlns:a16="http://schemas.microsoft.com/office/drawing/2014/main" id="{3531F302-A51E-BD97-319B-3454CC5623C9}"/>
                </a:ext>
              </a:extLst>
            </p:cNvPr>
            <p:cNvSpPr/>
            <p:nvPr/>
          </p:nvSpPr>
          <p:spPr>
            <a:xfrm>
              <a:off x="5484561" y="6162358"/>
              <a:ext cx="9069" cy="364933"/>
            </a:xfrm>
            <a:custGeom>
              <a:avLst/>
              <a:gdLst>
                <a:gd name="connsiteX0" fmla="*/ 0 w 9069"/>
                <a:gd name="connsiteY0" fmla="*/ 0 h 364933"/>
                <a:gd name="connsiteX1" fmla="*/ 9069 w 9069"/>
                <a:gd name="connsiteY1" fmla="*/ 0 h 364933"/>
                <a:gd name="connsiteX2" fmla="*/ 9069 w 9069"/>
                <a:gd name="connsiteY2" fmla="*/ 364933 h 364933"/>
                <a:gd name="connsiteX3" fmla="*/ 0 w 9069"/>
                <a:gd name="connsiteY3" fmla="*/ 364933 h 36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69" h="364933">
                  <a:moveTo>
                    <a:pt x="0" y="0"/>
                  </a:moveTo>
                  <a:lnTo>
                    <a:pt x="9069" y="0"/>
                  </a:lnTo>
                  <a:lnTo>
                    <a:pt x="9069" y="364933"/>
                  </a:lnTo>
                  <a:lnTo>
                    <a:pt x="0" y="36493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5" name="任意多边形: 形状 284">
              <a:extLst>
                <a:ext uri="{FF2B5EF4-FFF2-40B4-BE49-F238E27FC236}">
                  <a16:creationId xmlns:a16="http://schemas.microsoft.com/office/drawing/2014/main" id="{F13AA227-16FD-312E-A5B7-06457EFCCE20}"/>
                </a:ext>
              </a:extLst>
            </p:cNvPr>
            <p:cNvSpPr/>
            <p:nvPr/>
          </p:nvSpPr>
          <p:spPr>
            <a:xfrm>
              <a:off x="5456191" y="6205611"/>
              <a:ext cx="9069" cy="321680"/>
            </a:xfrm>
            <a:custGeom>
              <a:avLst/>
              <a:gdLst>
                <a:gd name="connsiteX0" fmla="*/ 0 w 9069"/>
                <a:gd name="connsiteY0" fmla="*/ 0 h 321680"/>
                <a:gd name="connsiteX1" fmla="*/ 9069 w 9069"/>
                <a:gd name="connsiteY1" fmla="*/ 0 h 321680"/>
                <a:gd name="connsiteX2" fmla="*/ 9069 w 9069"/>
                <a:gd name="connsiteY2" fmla="*/ 321681 h 321680"/>
                <a:gd name="connsiteX3" fmla="*/ 0 w 9069"/>
                <a:gd name="connsiteY3" fmla="*/ 321681 h 321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69" h="321680">
                  <a:moveTo>
                    <a:pt x="0" y="0"/>
                  </a:moveTo>
                  <a:lnTo>
                    <a:pt x="9069" y="0"/>
                  </a:lnTo>
                  <a:lnTo>
                    <a:pt x="9069" y="321681"/>
                  </a:lnTo>
                  <a:lnTo>
                    <a:pt x="0" y="32168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6" name="任意多边形: 形状 285">
              <a:extLst>
                <a:ext uri="{FF2B5EF4-FFF2-40B4-BE49-F238E27FC236}">
                  <a16:creationId xmlns:a16="http://schemas.microsoft.com/office/drawing/2014/main" id="{67E19757-303A-58CC-31F9-C8FE89E459A9}"/>
                </a:ext>
              </a:extLst>
            </p:cNvPr>
            <p:cNvSpPr/>
            <p:nvPr/>
          </p:nvSpPr>
          <p:spPr>
            <a:xfrm>
              <a:off x="5427743" y="6243050"/>
              <a:ext cx="9069" cy="284319"/>
            </a:xfrm>
            <a:custGeom>
              <a:avLst/>
              <a:gdLst>
                <a:gd name="connsiteX0" fmla="*/ 0 w 9069"/>
                <a:gd name="connsiteY0" fmla="*/ 0 h 284319"/>
                <a:gd name="connsiteX1" fmla="*/ 9069 w 9069"/>
                <a:gd name="connsiteY1" fmla="*/ 0 h 284319"/>
                <a:gd name="connsiteX2" fmla="*/ 9069 w 9069"/>
                <a:gd name="connsiteY2" fmla="*/ 284319 h 284319"/>
                <a:gd name="connsiteX3" fmla="*/ 0 w 9069"/>
                <a:gd name="connsiteY3" fmla="*/ 284319 h 28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69" h="284319">
                  <a:moveTo>
                    <a:pt x="0" y="0"/>
                  </a:moveTo>
                  <a:lnTo>
                    <a:pt x="9069" y="0"/>
                  </a:lnTo>
                  <a:lnTo>
                    <a:pt x="9069" y="284319"/>
                  </a:lnTo>
                  <a:lnTo>
                    <a:pt x="0" y="28431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7" name="任意多边形: 形状 286">
              <a:extLst>
                <a:ext uri="{FF2B5EF4-FFF2-40B4-BE49-F238E27FC236}">
                  <a16:creationId xmlns:a16="http://schemas.microsoft.com/office/drawing/2014/main" id="{29BF14F0-B5E5-55C9-EEEF-FEC0FE170515}"/>
                </a:ext>
              </a:extLst>
            </p:cNvPr>
            <p:cNvSpPr/>
            <p:nvPr/>
          </p:nvSpPr>
          <p:spPr>
            <a:xfrm>
              <a:off x="5399296" y="6282117"/>
              <a:ext cx="9069" cy="245252"/>
            </a:xfrm>
            <a:custGeom>
              <a:avLst/>
              <a:gdLst>
                <a:gd name="connsiteX0" fmla="*/ 0 w 9069"/>
                <a:gd name="connsiteY0" fmla="*/ 0 h 245252"/>
                <a:gd name="connsiteX1" fmla="*/ 9069 w 9069"/>
                <a:gd name="connsiteY1" fmla="*/ 0 h 245252"/>
                <a:gd name="connsiteX2" fmla="*/ 9069 w 9069"/>
                <a:gd name="connsiteY2" fmla="*/ 245252 h 245252"/>
                <a:gd name="connsiteX3" fmla="*/ 0 w 9069"/>
                <a:gd name="connsiteY3" fmla="*/ 245252 h 245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69" h="245252">
                  <a:moveTo>
                    <a:pt x="0" y="0"/>
                  </a:moveTo>
                  <a:lnTo>
                    <a:pt x="9069" y="0"/>
                  </a:lnTo>
                  <a:lnTo>
                    <a:pt x="9069" y="245252"/>
                  </a:lnTo>
                  <a:lnTo>
                    <a:pt x="0" y="24525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8" name="任意多边形: 形状 287">
              <a:extLst>
                <a:ext uri="{FF2B5EF4-FFF2-40B4-BE49-F238E27FC236}">
                  <a16:creationId xmlns:a16="http://schemas.microsoft.com/office/drawing/2014/main" id="{4F3D7A31-315A-1E7D-322D-F3144944A6BE}"/>
                </a:ext>
              </a:extLst>
            </p:cNvPr>
            <p:cNvSpPr/>
            <p:nvPr/>
          </p:nvSpPr>
          <p:spPr>
            <a:xfrm>
              <a:off x="5370926" y="6317308"/>
              <a:ext cx="9069" cy="209983"/>
            </a:xfrm>
            <a:custGeom>
              <a:avLst/>
              <a:gdLst>
                <a:gd name="connsiteX0" fmla="*/ 0 w 9069"/>
                <a:gd name="connsiteY0" fmla="*/ 0 h 209983"/>
                <a:gd name="connsiteX1" fmla="*/ 9069 w 9069"/>
                <a:gd name="connsiteY1" fmla="*/ 0 h 209983"/>
                <a:gd name="connsiteX2" fmla="*/ 9069 w 9069"/>
                <a:gd name="connsiteY2" fmla="*/ 209984 h 209983"/>
                <a:gd name="connsiteX3" fmla="*/ 0 w 9069"/>
                <a:gd name="connsiteY3" fmla="*/ 209984 h 209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69" h="209983">
                  <a:moveTo>
                    <a:pt x="0" y="0"/>
                  </a:moveTo>
                  <a:lnTo>
                    <a:pt x="9069" y="0"/>
                  </a:lnTo>
                  <a:lnTo>
                    <a:pt x="9069" y="209984"/>
                  </a:lnTo>
                  <a:lnTo>
                    <a:pt x="0" y="20998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9" name="任意多边形: 形状 288">
              <a:extLst>
                <a:ext uri="{FF2B5EF4-FFF2-40B4-BE49-F238E27FC236}">
                  <a16:creationId xmlns:a16="http://schemas.microsoft.com/office/drawing/2014/main" id="{3FA6C684-6CB4-B3A8-2927-5C05FE6863F6}"/>
                </a:ext>
              </a:extLst>
            </p:cNvPr>
            <p:cNvSpPr/>
            <p:nvPr/>
          </p:nvSpPr>
          <p:spPr>
            <a:xfrm>
              <a:off x="5649974" y="6304440"/>
              <a:ext cx="35346" cy="313386"/>
            </a:xfrm>
            <a:custGeom>
              <a:avLst/>
              <a:gdLst>
                <a:gd name="connsiteX0" fmla="*/ 0 w 35346"/>
                <a:gd name="connsiteY0" fmla="*/ 0 h 313386"/>
                <a:gd name="connsiteX1" fmla="*/ 35346 w 35346"/>
                <a:gd name="connsiteY1" fmla="*/ 0 h 313386"/>
                <a:gd name="connsiteX2" fmla="*/ 35346 w 35346"/>
                <a:gd name="connsiteY2" fmla="*/ 313387 h 313386"/>
                <a:gd name="connsiteX3" fmla="*/ 0 w 35346"/>
                <a:gd name="connsiteY3" fmla="*/ 313387 h 313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46" h="313386">
                  <a:moveTo>
                    <a:pt x="0" y="0"/>
                  </a:moveTo>
                  <a:lnTo>
                    <a:pt x="35346" y="0"/>
                  </a:lnTo>
                  <a:lnTo>
                    <a:pt x="35346" y="313387"/>
                  </a:lnTo>
                  <a:lnTo>
                    <a:pt x="0" y="3133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0" name="任意多边形: 形状 289">
              <a:extLst>
                <a:ext uri="{FF2B5EF4-FFF2-40B4-BE49-F238E27FC236}">
                  <a16:creationId xmlns:a16="http://schemas.microsoft.com/office/drawing/2014/main" id="{748958FB-9228-14BB-8243-7821B4D211A0}"/>
                </a:ext>
              </a:extLst>
            </p:cNvPr>
            <p:cNvSpPr/>
            <p:nvPr/>
          </p:nvSpPr>
          <p:spPr>
            <a:xfrm>
              <a:off x="5427743" y="5816029"/>
              <a:ext cx="15502" cy="346329"/>
            </a:xfrm>
            <a:custGeom>
              <a:avLst/>
              <a:gdLst>
                <a:gd name="connsiteX0" fmla="*/ 0 w 15502"/>
                <a:gd name="connsiteY0" fmla="*/ 0 h 346329"/>
                <a:gd name="connsiteX1" fmla="*/ 15503 w 15502"/>
                <a:gd name="connsiteY1" fmla="*/ 0 h 346329"/>
                <a:gd name="connsiteX2" fmla="*/ 15503 w 15502"/>
                <a:gd name="connsiteY2" fmla="*/ 346330 h 346329"/>
                <a:gd name="connsiteX3" fmla="*/ 0 w 15502"/>
                <a:gd name="connsiteY3" fmla="*/ 346330 h 346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346329">
                  <a:moveTo>
                    <a:pt x="0" y="0"/>
                  </a:moveTo>
                  <a:lnTo>
                    <a:pt x="15503" y="0"/>
                  </a:lnTo>
                  <a:lnTo>
                    <a:pt x="15503" y="346330"/>
                  </a:lnTo>
                  <a:lnTo>
                    <a:pt x="0" y="34633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1" name="任意多边形: 形状 290">
              <a:extLst>
                <a:ext uri="{FF2B5EF4-FFF2-40B4-BE49-F238E27FC236}">
                  <a16:creationId xmlns:a16="http://schemas.microsoft.com/office/drawing/2014/main" id="{2AAF30B3-8820-1E10-99F6-07EB9690633F}"/>
                </a:ext>
              </a:extLst>
            </p:cNvPr>
            <p:cNvSpPr/>
            <p:nvPr/>
          </p:nvSpPr>
          <p:spPr>
            <a:xfrm>
              <a:off x="5781747" y="6193286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2" name="任意多边形: 形状 291">
              <a:extLst>
                <a:ext uri="{FF2B5EF4-FFF2-40B4-BE49-F238E27FC236}">
                  <a16:creationId xmlns:a16="http://schemas.microsoft.com/office/drawing/2014/main" id="{0A353466-3192-016B-8D58-F5391385BE1F}"/>
                </a:ext>
              </a:extLst>
            </p:cNvPr>
            <p:cNvSpPr/>
            <p:nvPr/>
          </p:nvSpPr>
          <p:spPr>
            <a:xfrm>
              <a:off x="5781747" y="6219408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3" name="任意多边形: 形状 292">
              <a:extLst>
                <a:ext uri="{FF2B5EF4-FFF2-40B4-BE49-F238E27FC236}">
                  <a16:creationId xmlns:a16="http://schemas.microsoft.com/office/drawing/2014/main" id="{7EED1CCF-44B4-9E25-AA1B-486C40CE5478}"/>
                </a:ext>
              </a:extLst>
            </p:cNvPr>
            <p:cNvSpPr/>
            <p:nvPr/>
          </p:nvSpPr>
          <p:spPr>
            <a:xfrm>
              <a:off x="5781747" y="6245530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4" name="任意多边形: 形状 293">
              <a:extLst>
                <a:ext uri="{FF2B5EF4-FFF2-40B4-BE49-F238E27FC236}">
                  <a16:creationId xmlns:a16="http://schemas.microsoft.com/office/drawing/2014/main" id="{75F5754B-81C6-03E4-C5CB-528E9FF6B1AD}"/>
                </a:ext>
              </a:extLst>
            </p:cNvPr>
            <p:cNvSpPr/>
            <p:nvPr/>
          </p:nvSpPr>
          <p:spPr>
            <a:xfrm>
              <a:off x="5781747" y="6271652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5" name="任意多边形: 形状 294">
              <a:extLst>
                <a:ext uri="{FF2B5EF4-FFF2-40B4-BE49-F238E27FC236}">
                  <a16:creationId xmlns:a16="http://schemas.microsoft.com/office/drawing/2014/main" id="{28F20C93-AA21-9B92-A241-3FB9A725981C}"/>
                </a:ext>
              </a:extLst>
            </p:cNvPr>
            <p:cNvSpPr/>
            <p:nvPr/>
          </p:nvSpPr>
          <p:spPr>
            <a:xfrm>
              <a:off x="5781747" y="6297852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6" name="任意多边形: 形状 295">
              <a:extLst>
                <a:ext uri="{FF2B5EF4-FFF2-40B4-BE49-F238E27FC236}">
                  <a16:creationId xmlns:a16="http://schemas.microsoft.com/office/drawing/2014/main" id="{9732D92D-A60D-7927-63E2-00E7C2EB1808}"/>
                </a:ext>
              </a:extLst>
            </p:cNvPr>
            <p:cNvSpPr/>
            <p:nvPr/>
          </p:nvSpPr>
          <p:spPr>
            <a:xfrm>
              <a:off x="5781747" y="6323974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7" name="任意多边形: 形状 296">
              <a:extLst>
                <a:ext uri="{FF2B5EF4-FFF2-40B4-BE49-F238E27FC236}">
                  <a16:creationId xmlns:a16="http://schemas.microsoft.com/office/drawing/2014/main" id="{03A34AA4-8C6A-80A1-B1CD-75EDB3B31D83}"/>
                </a:ext>
              </a:extLst>
            </p:cNvPr>
            <p:cNvSpPr/>
            <p:nvPr/>
          </p:nvSpPr>
          <p:spPr>
            <a:xfrm>
              <a:off x="5781747" y="6350096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8" name="任意多边形: 形状 297">
              <a:extLst>
                <a:ext uri="{FF2B5EF4-FFF2-40B4-BE49-F238E27FC236}">
                  <a16:creationId xmlns:a16="http://schemas.microsoft.com/office/drawing/2014/main" id="{B7A922B4-0983-52D5-3EB0-B5B958CE9CE3}"/>
                </a:ext>
              </a:extLst>
            </p:cNvPr>
            <p:cNvSpPr/>
            <p:nvPr/>
          </p:nvSpPr>
          <p:spPr>
            <a:xfrm>
              <a:off x="5781747" y="6376218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9" name="任意多边形: 形状 298">
              <a:extLst>
                <a:ext uri="{FF2B5EF4-FFF2-40B4-BE49-F238E27FC236}">
                  <a16:creationId xmlns:a16="http://schemas.microsoft.com/office/drawing/2014/main" id="{F8E25134-5C18-A711-952D-FA7FFDD47F53}"/>
                </a:ext>
              </a:extLst>
            </p:cNvPr>
            <p:cNvSpPr/>
            <p:nvPr/>
          </p:nvSpPr>
          <p:spPr>
            <a:xfrm>
              <a:off x="5781747" y="6402340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0" name="任意多边形: 形状 299">
              <a:extLst>
                <a:ext uri="{FF2B5EF4-FFF2-40B4-BE49-F238E27FC236}">
                  <a16:creationId xmlns:a16="http://schemas.microsoft.com/office/drawing/2014/main" id="{70BD95FE-C2C6-AC49-4D9D-1D0E7130263E}"/>
                </a:ext>
              </a:extLst>
            </p:cNvPr>
            <p:cNvSpPr/>
            <p:nvPr/>
          </p:nvSpPr>
          <p:spPr>
            <a:xfrm>
              <a:off x="5781747" y="6428462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1" name="任意多边形: 形状 300">
              <a:extLst>
                <a:ext uri="{FF2B5EF4-FFF2-40B4-BE49-F238E27FC236}">
                  <a16:creationId xmlns:a16="http://schemas.microsoft.com/office/drawing/2014/main" id="{05938EBD-08A5-E060-EF9E-70271D0F2B14}"/>
                </a:ext>
              </a:extLst>
            </p:cNvPr>
            <p:cNvSpPr/>
            <p:nvPr/>
          </p:nvSpPr>
          <p:spPr>
            <a:xfrm>
              <a:off x="5781747" y="6454584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2" name="任意多边形: 形状 301">
              <a:extLst>
                <a:ext uri="{FF2B5EF4-FFF2-40B4-BE49-F238E27FC236}">
                  <a16:creationId xmlns:a16="http://schemas.microsoft.com/office/drawing/2014/main" id="{0EBB77F5-A850-B076-CB26-0C7A408C7D7F}"/>
                </a:ext>
              </a:extLst>
            </p:cNvPr>
            <p:cNvSpPr/>
            <p:nvPr/>
          </p:nvSpPr>
          <p:spPr>
            <a:xfrm>
              <a:off x="5781747" y="6480706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3" name="任意多边形: 形状 302">
              <a:extLst>
                <a:ext uri="{FF2B5EF4-FFF2-40B4-BE49-F238E27FC236}">
                  <a16:creationId xmlns:a16="http://schemas.microsoft.com/office/drawing/2014/main" id="{51D3C292-A5EC-E9D8-E13D-AD2C6B1B057E}"/>
                </a:ext>
              </a:extLst>
            </p:cNvPr>
            <p:cNvSpPr/>
            <p:nvPr/>
          </p:nvSpPr>
          <p:spPr>
            <a:xfrm>
              <a:off x="5885693" y="6193286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4" name="任意多边形: 形状 303">
              <a:extLst>
                <a:ext uri="{FF2B5EF4-FFF2-40B4-BE49-F238E27FC236}">
                  <a16:creationId xmlns:a16="http://schemas.microsoft.com/office/drawing/2014/main" id="{3FA6726F-A2E7-C719-59AE-C6755F16ADD6}"/>
                </a:ext>
              </a:extLst>
            </p:cNvPr>
            <p:cNvSpPr/>
            <p:nvPr/>
          </p:nvSpPr>
          <p:spPr>
            <a:xfrm>
              <a:off x="5885693" y="6219408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5" name="任意多边形: 形状 304">
              <a:extLst>
                <a:ext uri="{FF2B5EF4-FFF2-40B4-BE49-F238E27FC236}">
                  <a16:creationId xmlns:a16="http://schemas.microsoft.com/office/drawing/2014/main" id="{E3F82F1A-B0E0-6B8C-B92E-5B79D983F979}"/>
                </a:ext>
              </a:extLst>
            </p:cNvPr>
            <p:cNvSpPr/>
            <p:nvPr/>
          </p:nvSpPr>
          <p:spPr>
            <a:xfrm>
              <a:off x="5885693" y="6245530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6" name="任意多边形: 形状 305">
              <a:extLst>
                <a:ext uri="{FF2B5EF4-FFF2-40B4-BE49-F238E27FC236}">
                  <a16:creationId xmlns:a16="http://schemas.microsoft.com/office/drawing/2014/main" id="{D2F7D326-6949-D5A1-A041-35D1C70056D8}"/>
                </a:ext>
              </a:extLst>
            </p:cNvPr>
            <p:cNvSpPr/>
            <p:nvPr/>
          </p:nvSpPr>
          <p:spPr>
            <a:xfrm>
              <a:off x="5885693" y="6271652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7" name="任意多边形: 形状 306">
              <a:extLst>
                <a:ext uri="{FF2B5EF4-FFF2-40B4-BE49-F238E27FC236}">
                  <a16:creationId xmlns:a16="http://schemas.microsoft.com/office/drawing/2014/main" id="{ADAE1026-8115-A6DA-168E-706220FD20B6}"/>
                </a:ext>
              </a:extLst>
            </p:cNvPr>
            <p:cNvSpPr/>
            <p:nvPr/>
          </p:nvSpPr>
          <p:spPr>
            <a:xfrm>
              <a:off x="5885693" y="6297852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8" name="任意多边形: 形状 307">
              <a:extLst>
                <a:ext uri="{FF2B5EF4-FFF2-40B4-BE49-F238E27FC236}">
                  <a16:creationId xmlns:a16="http://schemas.microsoft.com/office/drawing/2014/main" id="{6B1DD73C-780D-1EB2-F1E7-3F01B9C43540}"/>
                </a:ext>
              </a:extLst>
            </p:cNvPr>
            <p:cNvSpPr/>
            <p:nvPr/>
          </p:nvSpPr>
          <p:spPr>
            <a:xfrm>
              <a:off x="5885693" y="6323974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9" name="任意多边形: 形状 308">
              <a:extLst>
                <a:ext uri="{FF2B5EF4-FFF2-40B4-BE49-F238E27FC236}">
                  <a16:creationId xmlns:a16="http://schemas.microsoft.com/office/drawing/2014/main" id="{9BF00CB7-DEB8-9237-A93C-0F72C9E09F6A}"/>
                </a:ext>
              </a:extLst>
            </p:cNvPr>
            <p:cNvSpPr/>
            <p:nvPr/>
          </p:nvSpPr>
          <p:spPr>
            <a:xfrm>
              <a:off x="5885693" y="6350096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0" name="任意多边形: 形状 309">
              <a:extLst>
                <a:ext uri="{FF2B5EF4-FFF2-40B4-BE49-F238E27FC236}">
                  <a16:creationId xmlns:a16="http://schemas.microsoft.com/office/drawing/2014/main" id="{06E392D5-D789-E40A-9755-3381B2E01126}"/>
                </a:ext>
              </a:extLst>
            </p:cNvPr>
            <p:cNvSpPr/>
            <p:nvPr/>
          </p:nvSpPr>
          <p:spPr>
            <a:xfrm>
              <a:off x="5885693" y="6376218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1" name="任意多边形: 形状 310">
              <a:extLst>
                <a:ext uri="{FF2B5EF4-FFF2-40B4-BE49-F238E27FC236}">
                  <a16:creationId xmlns:a16="http://schemas.microsoft.com/office/drawing/2014/main" id="{14AA7C06-A780-950A-AAD8-68B99705F32A}"/>
                </a:ext>
              </a:extLst>
            </p:cNvPr>
            <p:cNvSpPr/>
            <p:nvPr/>
          </p:nvSpPr>
          <p:spPr>
            <a:xfrm>
              <a:off x="5885693" y="6402340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2" name="任意多边形: 形状 311">
              <a:extLst>
                <a:ext uri="{FF2B5EF4-FFF2-40B4-BE49-F238E27FC236}">
                  <a16:creationId xmlns:a16="http://schemas.microsoft.com/office/drawing/2014/main" id="{93BF5B60-2894-F504-2AD2-192A9B902213}"/>
                </a:ext>
              </a:extLst>
            </p:cNvPr>
            <p:cNvSpPr/>
            <p:nvPr/>
          </p:nvSpPr>
          <p:spPr>
            <a:xfrm>
              <a:off x="5885693" y="6428462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3" name="任意多边形: 形状 312">
              <a:extLst>
                <a:ext uri="{FF2B5EF4-FFF2-40B4-BE49-F238E27FC236}">
                  <a16:creationId xmlns:a16="http://schemas.microsoft.com/office/drawing/2014/main" id="{A7382B10-11E0-2493-4DDB-40E89AE56946}"/>
                </a:ext>
              </a:extLst>
            </p:cNvPr>
            <p:cNvSpPr/>
            <p:nvPr/>
          </p:nvSpPr>
          <p:spPr>
            <a:xfrm>
              <a:off x="5885693" y="6454584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4" name="任意多边形: 形状 313">
              <a:extLst>
                <a:ext uri="{FF2B5EF4-FFF2-40B4-BE49-F238E27FC236}">
                  <a16:creationId xmlns:a16="http://schemas.microsoft.com/office/drawing/2014/main" id="{BB2FBCF3-B428-1BB9-2C11-7BDAF5366AB2}"/>
                </a:ext>
              </a:extLst>
            </p:cNvPr>
            <p:cNvSpPr/>
            <p:nvPr/>
          </p:nvSpPr>
          <p:spPr>
            <a:xfrm>
              <a:off x="5885693" y="6480706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5" name="任意多边形: 形状 314">
              <a:extLst>
                <a:ext uri="{FF2B5EF4-FFF2-40B4-BE49-F238E27FC236}">
                  <a16:creationId xmlns:a16="http://schemas.microsoft.com/office/drawing/2014/main" id="{A607D177-4DEC-36DD-125E-268EF2F5F93B}"/>
                </a:ext>
              </a:extLst>
            </p:cNvPr>
            <p:cNvSpPr/>
            <p:nvPr/>
          </p:nvSpPr>
          <p:spPr>
            <a:xfrm>
              <a:off x="5984522" y="611453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6" name="任意多边形: 形状 315">
              <a:extLst>
                <a:ext uri="{FF2B5EF4-FFF2-40B4-BE49-F238E27FC236}">
                  <a16:creationId xmlns:a16="http://schemas.microsoft.com/office/drawing/2014/main" id="{4E5583DF-576B-843C-D9B2-107D62D2D23F}"/>
                </a:ext>
              </a:extLst>
            </p:cNvPr>
            <p:cNvSpPr/>
            <p:nvPr/>
          </p:nvSpPr>
          <p:spPr>
            <a:xfrm>
              <a:off x="6019403" y="611453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7" name="任意多边形: 形状 316">
              <a:extLst>
                <a:ext uri="{FF2B5EF4-FFF2-40B4-BE49-F238E27FC236}">
                  <a16:creationId xmlns:a16="http://schemas.microsoft.com/office/drawing/2014/main" id="{0174EC7A-A856-85AA-E54D-301ED9914EA0}"/>
                </a:ext>
              </a:extLst>
            </p:cNvPr>
            <p:cNvSpPr/>
            <p:nvPr/>
          </p:nvSpPr>
          <p:spPr>
            <a:xfrm>
              <a:off x="6054284" y="611453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8" name="任意多边形: 形状 317">
              <a:extLst>
                <a:ext uri="{FF2B5EF4-FFF2-40B4-BE49-F238E27FC236}">
                  <a16:creationId xmlns:a16="http://schemas.microsoft.com/office/drawing/2014/main" id="{67D87ECB-FC64-0B10-8F9A-87E71ABC6128}"/>
                </a:ext>
              </a:extLst>
            </p:cNvPr>
            <p:cNvSpPr/>
            <p:nvPr/>
          </p:nvSpPr>
          <p:spPr>
            <a:xfrm>
              <a:off x="5984522" y="618716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9" name="任意多边形: 形状 318">
              <a:extLst>
                <a:ext uri="{FF2B5EF4-FFF2-40B4-BE49-F238E27FC236}">
                  <a16:creationId xmlns:a16="http://schemas.microsoft.com/office/drawing/2014/main" id="{3FF45E0D-6F66-F126-C273-23C4FF18C98C}"/>
                </a:ext>
              </a:extLst>
            </p:cNvPr>
            <p:cNvSpPr/>
            <p:nvPr/>
          </p:nvSpPr>
          <p:spPr>
            <a:xfrm>
              <a:off x="6019403" y="618716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0" name="任意多边形: 形状 319">
              <a:extLst>
                <a:ext uri="{FF2B5EF4-FFF2-40B4-BE49-F238E27FC236}">
                  <a16:creationId xmlns:a16="http://schemas.microsoft.com/office/drawing/2014/main" id="{4D8F3116-E5FF-1E8F-F695-0D2BD549E47F}"/>
                </a:ext>
              </a:extLst>
            </p:cNvPr>
            <p:cNvSpPr/>
            <p:nvPr/>
          </p:nvSpPr>
          <p:spPr>
            <a:xfrm>
              <a:off x="6054284" y="618716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1" name="任意多边形: 形状 320">
              <a:extLst>
                <a:ext uri="{FF2B5EF4-FFF2-40B4-BE49-F238E27FC236}">
                  <a16:creationId xmlns:a16="http://schemas.microsoft.com/office/drawing/2014/main" id="{D4C65910-1320-38E8-4D2E-951AD612540A}"/>
                </a:ext>
              </a:extLst>
            </p:cNvPr>
            <p:cNvSpPr/>
            <p:nvPr/>
          </p:nvSpPr>
          <p:spPr>
            <a:xfrm>
              <a:off x="5984522" y="625979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2" name="任意多边形: 形状 321">
              <a:extLst>
                <a:ext uri="{FF2B5EF4-FFF2-40B4-BE49-F238E27FC236}">
                  <a16:creationId xmlns:a16="http://schemas.microsoft.com/office/drawing/2014/main" id="{6B0CBB94-9582-8A3F-4DB7-D6DFF9891040}"/>
                </a:ext>
              </a:extLst>
            </p:cNvPr>
            <p:cNvSpPr/>
            <p:nvPr/>
          </p:nvSpPr>
          <p:spPr>
            <a:xfrm>
              <a:off x="6019403" y="625979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3" name="任意多边形: 形状 322">
              <a:extLst>
                <a:ext uri="{FF2B5EF4-FFF2-40B4-BE49-F238E27FC236}">
                  <a16:creationId xmlns:a16="http://schemas.microsoft.com/office/drawing/2014/main" id="{FE1A7F7C-1019-323A-9BFB-13AB34FC3636}"/>
                </a:ext>
              </a:extLst>
            </p:cNvPr>
            <p:cNvSpPr/>
            <p:nvPr/>
          </p:nvSpPr>
          <p:spPr>
            <a:xfrm>
              <a:off x="6054284" y="625979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4" name="任意多边形: 形状 323">
              <a:extLst>
                <a:ext uri="{FF2B5EF4-FFF2-40B4-BE49-F238E27FC236}">
                  <a16:creationId xmlns:a16="http://schemas.microsoft.com/office/drawing/2014/main" id="{CCD3F9BE-BDA2-50F2-DA04-988494F0D0F4}"/>
                </a:ext>
              </a:extLst>
            </p:cNvPr>
            <p:cNvSpPr/>
            <p:nvPr/>
          </p:nvSpPr>
          <p:spPr>
            <a:xfrm>
              <a:off x="5984522" y="633250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5" name="任意多边形: 形状 324">
              <a:extLst>
                <a:ext uri="{FF2B5EF4-FFF2-40B4-BE49-F238E27FC236}">
                  <a16:creationId xmlns:a16="http://schemas.microsoft.com/office/drawing/2014/main" id="{38B271F2-3064-159E-E5BC-623DDBEBDC4C}"/>
                </a:ext>
              </a:extLst>
            </p:cNvPr>
            <p:cNvSpPr/>
            <p:nvPr/>
          </p:nvSpPr>
          <p:spPr>
            <a:xfrm>
              <a:off x="6019403" y="633250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6" name="任意多边形: 形状 325">
              <a:extLst>
                <a:ext uri="{FF2B5EF4-FFF2-40B4-BE49-F238E27FC236}">
                  <a16:creationId xmlns:a16="http://schemas.microsoft.com/office/drawing/2014/main" id="{E6BF585B-762B-B422-24B5-EBCB0AD141EA}"/>
                </a:ext>
              </a:extLst>
            </p:cNvPr>
            <p:cNvSpPr/>
            <p:nvPr/>
          </p:nvSpPr>
          <p:spPr>
            <a:xfrm>
              <a:off x="6054284" y="633250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7" name="任意多边形: 形状 326">
              <a:extLst>
                <a:ext uri="{FF2B5EF4-FFF2-40B4-BE49-F238E27FC236}">
                  <a16:creationId xmlns:a16="http://schemas.microsoft.com/office/drawing/2014/main" id="{B707476D-EA32-7880-0AA5-F950EF8AA1C7}"/>
                </a:ext>
              </a:extLst>
            </p:cNvPr>
            <p:cNvSpPr/>
            <p:nvPr/>
          </p:nvSpPr>
          <p:spPr>
            <a:xfrm>
              <a:off x="5984522" y="640513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8" name="任意多边形: 形状 327">
              <a:extLst>
                <a:ext uri="{FF2B5EF4-FFF2-40B4-BE49-F238E27FC236}">
                  <a16:creationId xmlns:a16="http://schemas.microsoft.com/office/drawing/2014/main" id="{6CD7418D-9681-4C22-8D8B-9B1CB8F0E4EB}"/>
                </a:ext>
              </a:extLst>
            </p:cNvPr>
            <p:cNvSpPr/>
            <p:nvPr/>
          </p:nvSpPr>
          <p:spPr>
            <a:xfrm>
              <a:off x="6019403" y="640513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9" name="任意多边形: 形状 328">
              <a:extLst>
                <a:ext uri="{FF2B5EF4-FFF2-40B4-BE49-F238E27FC236}">
                  <a16:creationId xmlns:a16="http://schemas.microsoft.com/office/drawing/2014/main" id="{039B31A6-347F-BC97-84A8-A3062E82E59E}"/>
                </a:ext>
              </a:extLst>
            </p:cNvPr>
            <p:cNvSpPr/>
            <p:nvPr/>
          </p:nvSpPr>
          <p:spPr>
            <a:xfrm>
              <a:off x="6054284" y="640513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0" name="任意多边形: 形状 329">
              <a:extLst>
                <a:ext uri="{FF2B5EF4-FFF2-40B4-BE49-F238E27FC236}">
                  <a16:creationId xmlns:a16="http://schemas.microsoft.com/office/drawing/2014/main" id="{3F0C6754-41EA-19CF-9DFB-CBD626738C16}"/>
                </a:ext>
              </a:extLst>
            </p:cNvPr>
            <p:cNvSpPr/>
            <p:nvPr/>
          </p:nvSpPr>
          <p:spPr>
            <a:xfrm>
              <a:off x="5984522" y="6477838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1" name="任意多边形: 形状 330">
              <a:extLst>
                <a:ext uri="{FF2B5EF4-FFF2-40B4-BE49-F238E27FC236}">
                  <a16:creationId xmlns:a16="http://schemas.microsoft.com/office/drawing/2014/main" id="{5992393E-B813-2442-225B-A57F9A166A12}"/>
                </a:ext>
              </a:extLst>
            </p:cNvPr>
            <p:cNvSpPr/>
            <p:nvPr/>
          </p:nvSpPr>
          <p:spPr>
            <a:xfrm>
              <a:off x="6019403" y="6477838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2" name="任意多边形: 形状 331">
              <a:extLst>
                <a:ext uri="{FF2B5EF4-FFF2-40B4-BE49-F238E27FC236}">
                  <a16:creationId xmlns:a16="http://schemas.microsoft.com/office/drawing/2014/main" id="{58E71C45-33DE-0E07-0A84-09CDFC94AB4D}"/>
                </a:ext>
              </a:extLst>
            </p:cNvPr>
            <p:cNvSpPr/>
            <p:nvPr/>
          </p:nvSpPr>
          <p:spPr>
            <a:xfrm>
              <a:off x="6054284" y="6477838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3" name="任意多边形: 形状 332">
              <a:extLst>
                <a:ext uri="{FF2B5EF4-FFF2-40B4-BE49-F238E27FC236}">
                  <a16:creationId xmlns:a16="http://schemas.microsoft.com/office/drawing/2014/main" id="{5FB4AF5C-53DB-237E-39AE-EDF40D3C4C40}"/>
                </a:ext>
              </a:extLst>
            </p:cNvPr>
            <p:cNvSpPr/>
            <p:nvPr/>
          </p:nvSpPr>
          <p:spPr>
            <a:xfrm>
              <a:off x="6217062" y="611453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4" name="任意多边形: 形状 333">
              <a:extLst>
                <a:ext uri="{FF2B5EF4-FFF2-40B4-BE49-F238E27FC236}">
                  <a16:creationId xmlns:a16="http://schemas.microsoft.com/office/drawing/2014/main" id="{3AF80810-B6B9-EB04-78A2-293160B161B5}"/>
                </a:ext>
              </a:extLst>
            </p:cNvPr>
            <p:cNvSpPr/>
            <p:nvPr/>
          </p:nvSpPr>
          <p:spPr>
            <a:xfrm>
              <a:off x="6186057" y="6114533"/>
              <a:ext cx="15502" cy="440508"/>
            </a:xfrm>
            <a:custGeom>
              <a:avLst/>
              <a:gdLst>
                <a:gd name="connsiteX0" fmla="*/ 0 w 15502"/>
                <a:gd name="connsiteY0" fmla="*/ 0 h 440508"/>
                <a:gd name="connsiteX1" fmla="*/ 15503 w 15502"/>
                <a:gd name="connsiteY1" fmla="*/ 0 h 440508"/>
                <a:gd name="connsiteX2" fmla="*/ 15503 w 15502"/>
                <a:gd name="connsiteY2" fmla="*/ 440509 h 440508"/>
                <a:gd name="connsiteX3" fmla="*/ 0 w 15502"/>
                <a:gd name="connsiteY3" fmla="*/ 440509 h 440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440508">
                  <a:moveTo>
                    <a:pt x="0" y="0"/>
                  </a:moveTo>
                  <a:lnTo>
                    <a:pt x="15503" y="0"/>
                  </a:lnTo>
                  <a:lnTo>
                    <a:pt x="15503" y="440509"/>
                  </a:lnTo>
                  <a:lnTo>
                    <a:pt x="0" y="44050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5" name="任意多边形: 形状 334">
              <a:extLst>
                <a:ext uri="{FF2B5EF4-FFF2-40B4-BE49-F238E27FC236}">
                  <a16:creationId xmlns:a16="http://schemas.microsoft.com/office/drawing/2014/main" id="{AFABB8C8-CCD3-E36D-1145-3761FCD3BAC4}"/>
                </a:ext>
              </a:extLst>
            </p:cNvPr>
            <p:cNvSpPr/>
            <p:nvPr/>
          </p:nvSpPr>
          <p:spPr>
            <a:xfrm>
              <a:off x="6151176" y="6114533"/>
              <a:ext cx="15502" cy="440508"/>
            </a:xfrm>
            <a:custGeom>
              <a:avLst/>
              <a:gdLst>
                <a:gd name="connsiteX0" fmla="*/ 0 w 15502"/>
                <a:gd name="connsiteY0" fmla="*/ 0 h 440508"/>
                <a:gd name="connsiteX1" fmla="*/ 15503 w 15502"/>
                <a:gd name="connsiteY1" fmla="*/ 0 h 440508"/>
                <a:gd name="connsiteX2" fmla="*/ 15503 w 15502"/>
                <a:gd name="connsiteY2" fmla="*/ 440509 h 440508"/>
                <a:gd name="connsiteX3" fmla="*/ 0 w 15502"/>
                <a:gd name="connsiteY3" fmla="*/ 440509 h 440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440508">
                  <a:moveTo>
                    <a:pt x="0" y="0"/>
                  </a:moveTo>
                  <a:lnTo>
                    <a:pt x="15503" y="0"/>
                  </a:lnTo>
                  <a:lnTo>
                    <a:pt x="15503" y="440509"/>
                  </a:lnTo>
                  <a:lnTo>
                    <a:pt x="0" y="44050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6" name="任意多边形: 形状 335">
              <a:extLst>
                <a:ext uri="{FF2B5EF4-FFF2-40B4-BE49-F238E27FC236}">
                  <a16:creationId xmlns:a16="http://schemas.microsoft.com/office/drawing/2014/main" id="{BDA76BED-F5F9-D07F-3464-ACBDD3FB421A}"/>
                </a:ext>
              </a:extLst>
            </p:cNvPr>
            <p:cNvSpPr/>
            <p:nvPr/>
          </p:nvSpPr>
          <p:spPr>
            <a:xfrm>
              <a:off x="6251943" y="611453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7" name="任意多边形: 形状 336">
              <a:extLst>
                <a:ext uri="{FF2B5EF4-FFF2-40B4-BE49-F238E27FC236}">
                  <a16:creationId xmlns:a16="http://schemas.microsoft.com/office/drawing/2014/main" id="{ED7C5928-E3C5-5719-3AC7-DE4AC1F2EEDA}"/>
                </a:ext>
              </a:extLst>
            </p:cNvPr>
            <p:cNvSpPr/>
            <p:nvPr/>
          </p:nvSpPr>
          <p:spPr>
            <a:xfrm>
              <a:off x="6286824" y="611453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8" name="任意多边形: 形状 337">
              <a:extLst>
                <a:ext uri="{FF2B5EF4-FFF2-40B4-BE49-F238E27FC236}">
                  <a16:creationId xmlns:a16="http://schemas.microsoft.com/office/drawing/2014/main" id="{43BF7351-28E2-9816-359D-18B57479BB39}"/>
                </a:ext>
              </a:extLst>
            </p:cNvPr>
            <p:cNvSpPr/>
            <p:nvPr/>
          </p:nvSpPr>
          <p:spPr>
            <a:xfrm>
              <a:off x="6217062" y="618716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9" name="任意多边形: 形状 338">
              <a:extLst>
                <a:ext uri="{FF2B5EF4-FFF2-40B4-BE49-F238E27FC236}">
                  <a16:creationId xmlns:a16="http://schemas.microsoft.com/office/drawing/2014/main" id="{AFBCA9FC-2350-04E3-1B99-D600081E4120}"/>
                </a:ext>
              </a:extLst>
            </p:cNvPr>
            <p:cNvSpPr/>
            <p:nvPr/>
          </p:nvSpPr>
          <p:spPr>
            <a:xfrm>
              <a:off x="6251943" y="618716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0" name="任意多边形: 形状 339">
              <a:extLst>
                <a:ext uri="{FF2B5EF4-FFF2-40B4-BE49-F238E27FC236}">
                  <a16:creationId xmlns:a16="http://schemas.microsoft.com/office/drawing/2014/main" id="{7754E755-238A-9141-2198-A54449128231}"/>
                </a:ext>
              </a:extLst>
            </p:cNvPr>
            <p:cNvSpPr/>
            <p:nvPr/>
          </p:nvSpPr>
          <p:spPr>
            <a:xfrm>
              <a:off x="6286824" y="618716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1" name="任意多边形: 形状 340">
              <a:extLst>
                <a:ext uri="{FF2B5EF4-FFF2-40B4-BE49-F238E27FC236}">
                  <a16:creationId xmlns:a16="http://schemas.microsoft.com/office/drawing/2014/main" id="{D84A2E5E-7A71-67E1-B0DC-290F1DFC33B1}"/>
                </a:ext>
              </a:extLst>
            </p:cNvPr>
            <p:cNvSpPr/>
            <p:nvPr/>
          </p:nvSpPr>
          <p:spPr>
            <a:xfrm>
              <a:off x="6217062" y="625979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2" name="任意多边形: 形状 341">
              <a:extLst>
                <a:ext uri="{FF2B5EF4-FFF2-40B4-BE49-F238E27FC236}">
                  <a16:creationId xmlns:a16="http://schemas.microsoft.com/office/drawing/2014/main" id="{2B441444-606A-29E7-C3AB-3244BE914C9C}"/>
                </a:ext>
              </a:extLst>
            </p:cNvPr>
            <p:cNvSpPr/>
            <p:nvPr/>
          </p:nvSpPr>
          <p:spPr>
            <a:xfrm>
              <a:off x="6251943" y="625979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3" name="任意多边形: 形状 342">
              <a:extLst>
                <a:ext uri="{FF2B5EF4-FFF2-40B4-BE49-F238E27FC236}">
                  <a16:creationId xmlns:a16="http://schemas.microsoft.com/office/drawing/2014/main" id="{87AB6749-3C37-A0C2-5B48-BA30E2E41894}"/>
                </a:ext>
              </a:extLst>
            </p:cNvPr>
            <p:cNvSpPr/>
            <p:nvPr/>
          </p:nvSpPr>
          <p:spPr>
            <a:xfrm>
              <a:off x="6286824" y="625979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4" name="任意多边形: 形状 343">
              <a:extLst>
                <a:ext uri="{FF2B5EF4-FFF2-40B4-BE49-F238E27FC236}">
                  <a16:creationId xmlns:a16="http://schemas.microsoft.com/office/drawing/2014/main" id="{CF4782D9-65AA-C6FC-050F-7A3F4B31135B}"/>
                </a:ext>
              </a:extLst>
            </p:cNvPr>
            <p:cNvSpPr/>
            <p:nvPr/>
          </p:nvSpPr>
          <p:spPr>
            <a:xfrm>
              <a:off x="6217062" y="633250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5" name="任意多边形: 形状 344">
              <a:extLst>
                <a:ext uri="{FF2B5EF4-FFF2-40B4-BE49-F238E27FC236}">
                  <a16:creationId xmlns:a16="http://schemas.microsoft.com/office/drawing/2014/main" id="{74DAC889-6D38-3EC4-554C-57158C3F481A}"/>
                </a:ext>
              </a:extLst>
            </p:cNvPr>
            <p:cNvSpPr/>
            <p:nvPr/>
          </p:nvSpPr>
          <p:spPr>
            <a:xfrm>
              <a:off x="6251943" y="633250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6" name="任意多边形: 形状 345">
              <a:extLst>
                <a:ext uri="{FF2B5EF4-FFF2-40B4-BE49-F238E27FC236}">
                  <a16:creationId xmlns:a16="http://schemas.microsoft.com/office/drawing/2014/main" id="{99FC6FD4-5D92-D65D-8B81-1EB78F5498DA}"/>
                </a:ext>
              </a:extLst>
            </p:cNvPr>
            <p:cNvSpPr/>
            <p:nvPr/>
          </p:nvSpPr>
          <p:spPr>
            <a:xfrm>
              <a:off x="6286824" y="633250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7" name="任意多边形: 形状 346">
              <a:extLst>
                <a:ext uri="{FF2B5EF4-FFF2-40B4-BE49-F238E27FC236}">
                  <a16:creationId xmlns:a16="http://schemas.microsoft.com/office/drawing/2014/main" id="{B0048FE9-16E3-9801-8E38-9872EB6CC824}"/>
                </a:ext>
              </a:extLst>
            </p:cNvPr>
            <p:cNvSpPr/>
            <p:nvPr/>
          </p:nvSpPr>
          <p:spPr>
            <a:xfrm>
              <a:off x="6217062" y="640513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8" name="任意多边形: 形状 347">
              <a:extLst>
                <a:ext uri="{FF2B5EF4-FFF2-40B4-BE49-F238E27FC236}">
                  <a16:creationId xmlns:a16="http://schemas.microsoft.com/office/drawing/2014/main" id="{08E727B4-98FA-6952-2348-5C1B5A916526}"/>
                </a:ext>
              </a:extLst>
            </p:cNvPr>
            <p:cNvSpPr/>
            <p:nvPr/>
          </p:nvSpPr>
          <p:spPr>
            <a:xfrm>
              <a:off x="6251943" y="640513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9" name="任意多边形: 形状 348">
              <a:extLst>
                <a:ext uri="{FF2B5EF4-FFF2-40B4-BE49-F238E27FC236}">
                  <a16:creationId xmlns:a16="http://schemas.microsoft.com/office/drawing/2014/main" id="{13613A9B-3509-6856-8124-C9081C057F9B}"/>
                </a:ext>
              </a:extLst>
            </p:cNvPr>
            <p:cNvSpPr/>
            <p:nvPr/>
          </p:nvSpPr>
          <p:spPr>
            <a:xfrm>
              <a:off x="6286824" y="640513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0" name="任意多边形: 形状 349">
              <a:extLst>
                <a:ext uri="{FF2B5EF4-FFF2-40B4-BE49-F238E27FC236}">
                  <a16:creationId xmlns:a16="http://schemas.microsoft.com/office/drawing/2014/main" id="{8FE54AE1-5482-5393-4A47-4D8D9BC50E00}"/>
                </a:ext>
              </a:extLst>
            </p:cNvPr>
            <p:cNvSpPr/>
            <p:nvPr/>
          </p:nvSpPr>
          <p:spPr>
            <a:xfrm>
              <a:off x="6217062" y="6477838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1" name="任意多边形: 形状 350">
              <a:extLst>
                <a:ext uri="{FF2B5EF4-FFF2-40B4-BE49-F238E27FC236}">
                  <a16:creationId xmlns:a16="http://schemas.microsoft.com/office/drawing/2014/main" id="{A2BB8B47-AE5A-8089-FAE1-A79AC0B8347D}"/>
                </a:ext>
              </a:extLst>
            </p:cNvPr>
            <p:cNvSpPr/>
            <p:nvPr/>
          </p:nvSpPr>
          <p:spPr>
            <a:xfrm>
              <a:off x="6251943" y="6477838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2" name="任意多边形: 形状 351">
              <a:extLst>
                <a:ext uri="{FF2B5EF4-FFF2-40B4-BE49-F238E27FC236}">
                  <a16:creationId xmlns:a16="http://schemas.microsoft.com/office/drawing/2014/main" id="{071F627D-74A8-E067-D0BD-9EA35C81BFE5}"/>
                </a:ext>
              </a:extLst>
            </p:cNvPr>
            <p:cNvSpPr/>
            <p:nvPr/>
          </p:nvSpPr>
          <p:spPr>
            <a:xfrm>
              <a:off x="6286824" y="6477838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3" name="任意多边形: 形状 352">
              <a:extLst>
                <a:ext uri="{FF2B5EF4-FFF2-40B4-BE49-F238E27FC236}">
                  <a16:creationId xmlns:a16="http://schemas.microsoft.com/office/drawing/2014/main" id="{4EC4A1E3-8F92-7924-7C14-573C7A392A5C}"/>
                </a:ext>
              </a:extLst>
            </p:cNvPr>
            <p:cNvSpPr/>
            <p:nvPr/>
          </p:nvSpPr>
          <p:spPr>
            <a:xfrm>
              <a:off x="6027154" y="5582248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4" name="任意多边形: 形状 353">
              <a:extLst>
                <a:ext uri="{FF2B5EF4-FFF2-40B4-BE49-F238E27FC236}">
                  <a16:creationId xmlns:a16="http://schemas.microsoft.com/office/drawing/2014/main" id="{A34FC727-E868-9992-A622-48119BCF7404}"/>
                </a:ext>
              </a:extLst>
            </p:cNvPr>
            <p:cNvSpPr/>
            <p:nvPr/>
          </p:nvSpPr>
          <p:spPr>
            <a:xfrm>
              <a:off x="6027154" y="5602944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5" name="任意多边形: 形状 354">
              <a:extLst>
                <a:ext uri="{FF2B5EF4-FFF2-40B4-BE49-F238E27FC236}">
                  <a16:creationId xmlns:a16="http://schemas.microsoft.com/office/drawing/2014/main" id="{5BC80164-8927-5E7D-E0C4-16AD62128967}"/>
                </a:ext>
              </a:extLst>
            </p:cNvPr>
            <p:cNvSpPr/>
            <p:nvPr/>
          </p:nvSpPr>
          <p:spPr>
            <a:xfrm>
              <a:off x="6027154" y="5623563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6" name="任意多边形: 形状 355">
              <a:extLst>
                <a:ext uri="{FF2B5EF4-FFF2-40B4-BE49-F238E27FC236}">
                  <a16:creationId xmlns:a16="http://schemas.microsoft.com/office/drawing/2014/main" id="{D88E175F-3D7A-DEFF-73D0-41A0954BBDD3}"/>
                </a:ext>
              </a:extLst>
            </p:cNvPr>
            <p:cNvSpPr/>
            <p:nvPr/>
          </p:nvSpPr>
          <p:spPr>
            <a:xfrm>
              <a:off x="6027154" y="5644259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7" name="任意多边形: 形状 356">
              <a:extLst>
                <a:ext uri="{FF2B5EF4-FFF2-40B4-BE49-F238E27FC236}">
                  <a16:creationId xmlns:a16="http://schemas.microsoft.com/office/drawing/2014/main" id="{8485F09F-07A6-EEC2-2596-BAC6877304AF}"/>
                </a:ext>
              </a:extLst>
            </p:cNvPr>
            <p:cNvSpPr/>
            <p:nvPr/>
          </p:nvSpPr>
          <p:spPr>
            <a:xfrm>
              <a:off x="6027154" y="5664955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8" name="任意多边形: 形状 357">
              <a:extLst>
                <a:ext uri="{FF2B5EF4-FFF2-40B4-BE49-F238E27FC236}">
                  <a16:creationId xmlns:a16="http://schemas.microsoft.com/office/drawing/2014/main" id="{FEEFFB11-A84A-ED6E-85CB-4858F8856844}"/>
                </a:ext>
              </a:extLst>
            </p:cNvPr>
            <p:cNvSpPr/>
            <p:nvPr/>
          </p:nvSpPr>
          <p:spPr>
            <a:xfrm>
              <a:off x="6027154" y="5685573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9" name="任意多边形: 形状 358">
              <a:extLst>
                <a:ext uri="{FF2B5EF4-FFF2-40B4-BE49-F238E27FC236}">
                  <a16:creationId xmlns:a16="http://schemas.microsoft.com/office/drawing/2014/main" id="{8832F827-AF0F-2EAE-A2AF-8A4F33C8355D}"/>
                </a:ext>
              </a:extLst>
            </p:cNvPr>
            <p:cNvSpPr/>
            <p:nvPr/>
          </p:nvSpPr>
          <p:spPr>
            <a:xfrm>
              <a:off x="6027154" y="5706270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0" name="任意多边形: 形状 359">
              <a:extLst>
                <a:ext uri="{FF2B5EF4-FFF2-40B4-BE49-F238E27FC236}">
                  <a16:creationId xmlns:a16="http://schemas.microsoft.com/office/drawing/2014/main" id="{5CA5767B-ADC9-A289-6B6C-47AC366B2DB3}"/>
                </a:ext>
              </a:extLst>
            </p:cNvPr>
            <p:cNvSpPr/>
            <p:nvPr/>
          </p:nvSpPr>
          <p:spPr>
            <a:xfrm>
              <a:off x="6027154" y="5726966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1" name="任意多边形: 形状 360">
              <a:extLst>
                <a:ext uri="{FF2B5EF4-FFF2-40B4-BE49-F238E27FC236}">
                  <a16:creationId xmlns:a16="http://schemas.microsoft.com/office/drawing/2014/main" id="{BDD4A3AE-2A4F-EE3A-AEFD-4DE3960E86F2}"/>
                </a:ext>
              </a:extLst>
            </p:cNvPr>
            <p:cNvSpPr/>
            <p:nvPr/>
          </p:nvSpPr>
          <p:spPr>
            <a:xfrm>
              <a:off x="6027154" y="5747584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2" name="任意多边形: 形状 361">
              <a:extLst>
                <a:ext uri="{FF2B5EF4-FFF2-40B4-BE49-F238E27FC236}">
                  <a16:creationId xmlns:a16="http://schemas.microsoft.com/office/drawing/2014/main" id="{3DB03109-43BC-DA63-E41F-C39B676E7BE5}"/>
                </a:ext>
              </a:extLst>
            </p:cNvPr>
            <p:cNvSpPr/>
            <p:nvPr/>
          </p:nvSpPr>
          <p:spPr>
            <a:xfrm>
              <a:off x="6027154" y="5768280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3" name="任意多边形: 形状 362">
              <a:extLst>
                <a:ext uri="{FF2B5EF4-FFF2-40B4-BE49-F238E27FC236}">
                  <a16:creationId xmlns:a16="http://schemas.microsoft.com/office/drawing/2014/main" id="{3D8ADC9A-3B1C-BB8D-357B-34096B1C5C73}"/>
                </a:ext>
              </a:extLst>
            </p:cNvPr>
            <p:cNvSpPr/>
            <p:nvPr/>
          </p:nvSpPr>
          <p:spPr>
            <a:xfrm>
              <a:off x="6027154" y="5788976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4" name="任意多边形: 形状 363">
              <a:extLst>
                <a:ext uri="{FF2B5EF4-FFF2-40B4-BE49-F238E27FC236}">
                  <a16:creationId xmlns:a16="http://schemas.microsoft.com/office/drawing/2014/main" id="{9D93D930-F8C3-FA10-C921-021AF4F731FB}"/>
                </a:ext>
              </a:extLst>
            </p:cNvPr>
            <p:cNvSpPr/>
            <p:nvPr/>
          </p:nvSpPr>
          <p:spPr>
            <a:xfrm>
              <a:off x="6027154" y="5809672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5" name="任意多边形: 形状 364">
              <a:extLst>
                <a:ext uri="{FF2B5EF4-FFF2-40B4-BE49-F238E27FC236}">
                  <a16:creationId xmlns:a16="http://schemas.microsoft.com/office/drawing/2014/main" id="{297E1ED7-F858-C92C-A7DE-77802526CFDA}"/>
                </a:ext>
              </a:extLst>
            </p:cNvPr>
            <p:cNvSpPr/>
            <p:nvPr/>
          </p:nvSpPr>
          <p:spPr>
            <a:xfrm>
              <a:off x="6027154" y="5830291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6" name="任意多边形: 形状 365">
              <a:extLst>
                <a:ext uri="{FF2B5EF4-FFF2-40B4-BE49-F238E27FC236}">
                  <a16:creationId xmlns:a16="http://schemas.microsoft.com/office/drawing/2014/main" id="{922BBCBA-82E4-7255-5FC0-1C9F7B2F6EAF}"/>
                </a:ext>
              </a:extLst>
            </p:cNvPr>
            <p:cNvSpPr/>
            <p:nvPr/>
          </p:nvSpPr>
          <p:spPr>
            <a:xfrm>
              <a:off x="6027154" y="5850987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7" name="任意多边形: 形状 366">
              <a:extLst>
                <a:ext uri="{FF2B5EF4-FFF2-40B4-BE49-F238E27FC236}">
                  <a16:creationId xmlns:a16="http://schemas.microsoft.com/office/drawing/2014/main" id="{92E7E965-A078-CA84-1D04-EDAE9D3D8BFD}"/>
                </a:ext>
              </a:extLst>
            </p:cNvPr>
            <p:cNvSpPr/>
            <p:nvPr/>
          </p:nvSpPr>
          <p:spPr>
            <a:xfrm>
              <a:off x="6027154" y="5871683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8" name="任意多边形: 形状 367">
              <a:extLst>
                <a:ext uri="{FF2B5EF4-FFF2-40B4-BE49-F238E27FC236}">
                  <a16:creationId xmlns:a16="http://schemas.microsoft.com/office/drawing/2014/main" id="{ABD52716-8574-6845-A51D-9DC68AFAE7DC}"/>
                </a:ext>
              </a:extLst>
            </p:cNvPr>
            <p:cNvSpPr/>
            <p:nvPr/>
          </p:nvSpPr>
          <p:spPr>
            <a:xfrm>
              <a:off x="6027154" y="5892302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9" name="任意多边形: 形状 368">
              <a:extLst>
                <a:ext uri="{FF2B5EF4-FFF2-40B4-BE49-F238E27FC236}">
                  <a16:creationId xmlns:a16="http://schemas.microsoft.com/office/drawing/2014/main" id="{7FE18348-1D13-52BB-1F85-05626E6EE1F0}"/>
                </a:ext>
              </a:extLst>
            </p:cNvPr>
            <p:cNvSpPr/>
            <p:nvPr/>
          </p:nvSpPr>
          <p:spPr>
            <a:xfrm>
              <a:off x="6027154" y="5912998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0" name="任意多边形: 形状 369">
              <a:extLst>
                <a:ext uri="{FF2B5EF4-FFF2-40B4-BE49-F238E27FC236}">
                  <a16:creationId xmlns:a16="http://schemas.microsoft.com/office/drawing/2014/main" id="{832B1778-0128-1CB1-9F8C-5ADD7A31C63A}"/>
                </a:ext>
              </a:extLst>
            </p:cNvPr>
            <p:cNvSpPr/>
            <p:nvPr/>
          </p:nvSpPr>
          <p:spPr>
            <a:xfrm>
              <a:off x="6027154" y="5933694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1" name="任意多边形: 形状 370">
              <a:extLst>
                <a:ext uri="{FF2B5EF4-FFF2-40B4-BE49-F238E27FC236}">
                  <a16:creationId xmlns:a16="http://schemas.microsoft.com/office/drawing/2014/main" id="{CD452206-AB05-EDAC-C3F7-28BDB5789024}"/>
                </a:ext>
              </a:extLst>
            </p:cNvPr>
            <p:cNvSpPr/>
            <p:nvPr/>
          </p:nvSpPr>
          <p:spPr>
            <a:xfrm>
              <a:off x="6027154" y="5954312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2" name="任意多边形: 形状 371">
              <a:extLst>
                <a:ext uri="{FF2B5EF4-FFF2-40B4-BE49-F238E27FC236}">
                  <a16:creationId xmlns:a16="http://schemas.microsoft.com/office/drawing/2014/main" id="{0F91BC9E-8977-ADA4-0567-6FA8E9E40F1A}"/>
                </a:ext>
              </a:extLst>
            </p:cNvPr>
            <p:cNvSpPr/>
            <p:nvPr/>
          </p:nvSpPr>
          <p:spPr>
            <a:xfrm>
              <a:off x="6027154" y="5975008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3" name="任意多边形: 形状 372">
              <a:extLst>
                <a:ext uri="{FF2B5EF4-FFF2-40B4-BE49-F238E27FC236}">
                  <a16:creationId xmlns:a16="http://schemas.microsoft.com/office/drawing/2014/main" id="{6743AA2E-C2BC-78C7-3057-65F2986EA751}"/>
                </a:ext>
              </a:extLst>
            </p:cNvPr>
            <p:cNvSpPr/>
            <p:nvPr/>
          </p:nvSpPr>
          <p:spPr>
            <a:xfrm>
              <a:off x="6027154" y="5995705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4" name="任意多边形: 形状 373">
              <a:extLst>
                <a:ext uri="{FF2B5EF4-FFF2-40B4-BE49-F238E27FC236}">
                  <a16:creationId xmlns:a16="http://schemas.microsoft.com/office/drawing/2014/main" id="{A81AD647-1247-907F-FCA7-F5F35D065DCA}"/>
                </a:ext>
              </a:extLst>
            </p:cNvPr>
            <p:cNvSpPr/>
            <p:nvPr/>
          </p:nvSpPr>
          <p:spPr>
            <a:xfrm>
              <a:off x="6027154" y="6016401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5" name="任意多边形: 形状 374">
              <a:extLst>
                <a:ext uri="{FF2B5EF4-FFF2-40B4-BE49-F238E27FC236}">
                  <a16:creationId xmlns:a16="http://schemas.microsoft.com/office/drawing/2014/main" id="{3F7CD4C6-2E1E-1363-A15C-5496A8A5C3EA}"/>
                </a:ext>
              </a:extLst>
            </p:cNvPr>
            <p:cNvSpPr/>
            <p:nvPr/>
          </p:nvSpPr>
          <p:spPr>
            <a:xfrm>
              <a:off x="6027154" y="6037019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6" name="任意多边形: 形状 375">
              <a:extLst>
                <a:ext uri="{FF2B5EF4-FFF2-40B4-BE49-F238E27FC236}">
                  <a16:creationId xmlns:a16="http://schemas.microsoft.com/office/drawing/2014/main" id="{B5E97185-0A21-D1CD-10AF-EB9ED1FD72CC}"/>
                </a:ext>
              </a:extLst>
            </p:cNvPr>
            <p:cNvSpPr/>
            <p:nvPr/>
          </p:nvSpPr>
          <p:spPr>
            <a:xfrm>
              <a:off x="6125984" y="5538298"/>
              <a:ext cx="13564" cy="511665"/>
            </a:xfrm>
            <a:custGeom>
              <a:avLst/>
              <a:gdLst>
                <a:gd name="connsiteX0" fmla="*/ 0 w 13564"/>
                <a:gd name="connsiteY0" fmla="*/ 0 h 511665"/>
                <a:gd name="connsiteX1" fmla="*/ 13565 w 13564"/>
                <a:gd name="connsiteY1" fmla="*/ 0 h 511665"/>
                <a:gd name="connsiteX2" fmla="*/ 13565 w 13564"/>
                <a:gd name="connsiteY2" fmla="*/ 511666 h 511665"/>
                <a:gd name="connsiteX3" fmla="*/ 0 w 13564"/>
                <a:gd name="connsiteY3" fmla="*/ 511666 h 511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64" h="511665">
                  <a:moveTo>
                    <a:pt x="0" y="0"/>
                  </a:moveTo>
                  <a:lnTo>
                    <a:pt x="13565" y="0"/>
                  </a:lnTo>
                  <a:lnTo>
                    <a:pt x="13565" y="511666"/>
                  </a:lnTo>
                  <a:lnTo>
                    <a:pt x="0" y="51166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7" name="任意多边形: 形状 376">
              <a:extLst>
                <a:ext uri="{FF2B5EF4-FFF2-40B4-BE49-F238E27FC236}">
                  <a16:creationId xmlns:a16="http://schemas.microsoft.com/office/drawing/2014/main" id="{0E9D1D80-F9A6-BD05-40DA-FDCF2828E6D0}"/>
                </a:ext>
              </a:extLst>
            </p:cNvPr>
            <p:cNvSpPr/>
            <p:nvPr/>
          </p:nvSpPr>
          <p:spPr>
            <a:xfrm>
              <a:off x="6379840" y="5816106"/>
              <a:ext cx="184714" cy="14184"/>
            </a:xfrm>
            <a:custGeom>
              <a:avLst/>
              <a:gdLst>
                <a:gd name="connsiteX0" fmla="*/ 0 w 184714"/>
                <a:gd name="connsiteY0" fmla="*/ 0 h 14184"/>
                <a:gd name="connsiteX1" fmla="*/ 184714 w 184714"/>
                <a:gd name="connsiteY1" fmla="*/ 0 h 14184"/>
                <a:gd name="connsiteX2" fmla="*/ 184714 w 184714"/>
                <a:gd name="connsiteY2" fmla="*/ 14185 h 14184"/>
                <a:gd name="connsiteX3" fmla="*/ 0 w 184714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714" h="14184">
                  <a:moveTo>
                    <a:pt x="0" y="0"/>
                  </a:moveTo>
                  <a:lnTo>
                    <a:pt x="184714" y="0"/>
                  </a:lnTo>
                  <a:lnTo>
                    <a:pt x="184714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8" name="任意多边形: 形状 377">
              <a:extLst>
                <a:ext uri="{FF2B5EF4-FFF2-40B4-BE49-F238E27FC236}">
                  <a16:creationId xmlns:a16="http://schemas.microsoft.com/office/drawing/2014/main" id="{38AA722E-18A2-821E-06BC-CC83C3C70E3C}"/>
                </a:ext>
              </a:extLst>
            </p:cNvPr>
            <p:cNvSpPr/>
            <p:nvPr/>
          </p:nvSpPr>
          <p:spPr>
            <a:xfrm>
              <a:off x="6379840" y="5850367"/>
              <a:ext cx="184714" cy="14184"/>
            </a:xfrm>
            <a:custGeom>
              <a:avLst/>
              <a:gdLst>
                <a:gd name="connsiteX0" fmla="*/ 0 w 184714"/>
                <a:gd name="connsiteY0" fmla="*/ 0 h 14184"/>
                <a:gd name="connsiteX1" fmla="*/ 184714 w 184714"/>
                <a:gd name="connsiteY1" fmla="*/ 0 h 14184"/>
                <a:gd name="connsiteX2" fmla="*/ 184714 w 184714"/>
                <a:gd name="connsiteY2" fmla="*/ 14185 h 14184"/>
                <a:gd name="connsiteX3" fmla="*/ 0 w 184714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714" h="14184">
                  <a:moveTo>
                    <a:pt x="0" y="0"/>
                  </a:moveTo>
                  <a:lnTo>
                    <a:pt x="184714" y="0"/>
                  </a:lnTo>
                  <a:lnTo>
                    <a:pt x="184714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9" name="任意多边形: 形状 378">
              <a:extLst>
                <a:ext uri="{FF2B5EF4-FFF2-40B4-BE49-F238E27FC236}">
                  <a16:creationId xmlns:a16="http://schemas.microsoft.com/office/drawing/2014/main" id="{A6468DD1-5321-497E-CB2C-12A23B89647B}"/>
                </a:ext>
              </a:extLst>
            </p:cNvPr>
            <p:cNvSpPr/>
            <p:nvPr/>
          </p:nvSpPr>
          <p:spPr>
            <a:xfrm>
              <a:off x="6478670" y="5898813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0" name="任意多边形: 形状 379">
              <a:extLst>
                <a:ext uri="{FF2B5EF4-FFF2-40B4-BE49-F238E27FC236}">
                  <a16:creationId xmlns:a16="http://schemas.microsoft.com/office/drawing/2014/main" id="{72FF7121-9B0B-5D90-10D5-DE583D86EEFE}"/>
                </a:ext>
              </a:extLst>
            </p:cNvPr>
            <p:cNvSpPr/>
            <p:nvPr/>
          </p:nvSpPr>
          <p:spPr>
            <a:xfrm>
              <a:off x="6478670" y="5926563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1" name="任意多边形: 形状 380">
              <a:extLst>
                <a:ext uri="{FF2B5EF4-FFF2-40B4-BE49-F238E27FC236}">
                  <a16:creationId xmlns:a16="http://schemas.microsoft.com/office/drawing/2014/main" id="{2E781FFC-CCCD-4B00-2B1C-59890AB01791}"/>
                </a:ext>
              </a:extLst>
            </p:cNvPr>
            <p:cNvSpPr/>
            <p:nvPr/>
          </p:nvSpPr>
          <p:spPr>
            <a:xfrm>
              <a:off x="6478670" y="5954312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2" name="任意多边形: 形状 381">
              <a:extLst>
                <a:ext uri="{FF2B5EF4-FFF2-40B4-BE49-F238E27FC236}">
                  <a16:creationId xmlns:a16="http://schemas.microsoft.com/office/drawing/2014/main" id="{226685B9-5A11-7DD8-6684-BAF473E4B63A}"/>
                </a:ext>
              </a:extLst>
            </p:cNvPr>
            <p:cNvSpPr/>
            <p:nvPr/>
          </p:nvSpPr>
          <p:spPr>
            <a:xfrm>
              <a:off x="6478670" y="5982140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3" name="任意多边形: 形状 382">
              <a:extLst>
                <a:ext uri="{FF2B5EF4-FFF2-40B4-BE49-F238E27FC236}">
                  <a16:creationId xmlns:a16="http://schemas.microsoft.com/office/drawing/2014/main" id="{1FAAA38C-0A77-4DD3-037C-57A26583049C}"/>
                </a:ext>
              </a:extLst>
            </p:cNvPr>
            <p:cNvSpPr/>
            <p:nvPr/>
          </p:nvSpPr>
          <p:spPr>
            <a:xfrm>
              <a:off x="6478670" y="6009889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4" name="任意多边形: 形状 383">
              <a:extLst>
                <a:ext uri="{FF2B5EF4-FFF2-40B4-BE49-F238E27FC236}">
                  <a16:creationId xmlns:a16="http://schemas.microsoft.com/office/drawing/2014/main" id="{8B86491B-ECED-48EF-DB11-FFC77EBB51DC}"/>
                </a:ext>
              </a:extLst>
            </p:cNvPr>
            <p:cNvSpPr/>
            <p:nvPr/>
          </p:nvSpPr>
          <p:spPr>
            <a:xfrm>
              <a:off x="6478670" y="6037717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5" name="任意多边形: 形状 384">
              <a:extLst>
                <a:ext uri="{FF2B5EF4-FFF2-40B4-BE49-F238E27FC236}">
                  <a16:creationId xmlns:a16="http://schemas.microsoft.com/office/drawing/2014/main" id="{1D3615BF-DBC6-0CDC-D43F-0AD606864EFC}"/>
                </a:ext>
              </a:extLst>
            </p:cNvPr>
            <p:cNvSpPr/>
            <p:nvPr/>
          </p:nvSpPr>
          <p:spPr>
            <a:xfrm>
              <a:off x="6478670" y="6065467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6" name="任意多边形: 形状 385">
              <a:extLst>
                <a:ext uri="{FF2B5EF4-FFF2-40B4-BE49-F238E27FC236}">
                  <a16:creationId xmlns:a16="http://schemas.microsoft.com/office/drawing/2014/main" id="{598BF055-2FF4-F927-F81A-FC8DE544DDE9}"/>
                </a:ext>
              </a:extLst>
            </p:cNvPr>
            <p:cNvSpPr/>
            <p:nvPr/>
          </p:nvSpPr>
          <p:spPr>
            <a:xfrm>
              <a:off x="6478670" y="6093216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7" name="任意多边形: 形状 386">
              <a:extLst>
                <a:ext uri="{FF2B5EF4-FFF2-40B4-BE49-F238E27FC236}">
                  <a16:creationId xmlns:a16="http://schemas.microsoft.com/office/drawing/2014/main" id="{A3400BC1-00B9-7254-1D7F-29A9FA796147}"/>
                </a:ext>
              </a:extLst>
            </p:cNvPr>
            <p:cNvSpPr/>
            <p:nvPr/>
          </p:nvSpPr>
          <p:spPr>
            <a:xfrm>
              <a:off x="6478670" y="6121044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8" name="任意多边形: 形状 387">
              <a:extLst>
                <a:ext uri="{FF2B5EF4-FFF2-40B4-BE49-F238E27FC236}">
                  <a16:creationId xmlns:a16="http://schemas.microsoft.com/office/drawing/2014/main" id="{BA09E7FA-2A7E-5FA8-807E-ECC0AA28DF01}"/>
                </a:ext>
              </a:extLst>
            </p:cNvPr>
            <p:cNvSpPr/>
            <p:nvPr/>
          </p:nvSpPr>
          <p:spPr>
            <a:xfrm>
              <a:off x="6478670" y="6148793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9" name="任意多边形: 形状 388">
              <a:extLst>
                <a:ext uri="{FF2B5EF4-FFF2-40B4-BE49-F238E27FC236}">
                  <a16:creationId xmlns:a16="http://schemas.microsoft.com/office/drawing/2014/main" id="{0C520BF5-4CE8-0DD4-192C-6AC1E2216A9B}"/>
                </a:ext>
              </a:extLst>
            </p:cNvPr>
            <p:cNvSpPr/>
            <p:nvPr/>
          </p:nvSpPr>
          <p:spPr>
            <a:xfrm>
              <a:off x="6478670" y="6176621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0" name="任意多边形: 形状 389">
              <a:extLst>
                <a:ext uri="{FF2B5EF4-FFF2-40B4-BE49-F238E27FC236}">
                  <a16:creationId xmlns:a16="http://schemas.microsoft.com/office/drawing/2014/main" id="{FDAFC8C9-5B8A-C1DF-D426-7AD4BAAFA5B6}"/>
                </a:ext>
              </a:extLst>
            </p:cNvPr>
            <p:cNvSpPr/>
            <p:nvPr/>
          </p:nvSpPr>
          <p:spPr>
            <a:xfrm>
              <a:off x="6478670" y="6204371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1" name="任意多边形: 形状 390">
              <a:extLst>
                <a:ext uri="{FF2B5EF4-FFF2-40B4-BE49-F238E27FC236}">
                  <a16:creationId xmlns:a16="http://schemas.microsoft.com/office/drawing/2014/main" id="{5B205102-AB49-F8E5-25CA-6A43EB46FF94}"/>
                </a:ext>
              </a:extLst>
            </p:cNvPr>
            <p:cNvSpPr/>
            <p:nvPr/>
          </p:nvSpPr>
          <p:spPr>
            <a:xfrm>
              <a:off x="6478670" y="6232120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2" name="任意多边形: 形状 391">
              <a:extLst>
                <a:ext uri="{FF2B5EF4-FFF2-40B4-BE49-F238E27FC236}">
                  <a16:creationId xmlns:a16="http://schemas.microsoft.com/office/drawing/2014/main" id="{EB7C5C50-A581-92B3-1B2D-B2421810CC85}"/>
                </a:ext>
              </a:extLst>
            </p:cNvPr>
            <p:cNvSpPr/>
            <p:nvPr/>
          </p:nvSpPr>
          <p:spPr>
            <a:xfrm>
              <a:off x="6478670" y="6259948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3" name="任意多边形: 形状 392">
              <a:extLst>
                <a:ext uri="{FF2B5EF4-FFF2-40B4-BE49-F238E27FC236}">
                  <a16:creationId xmlns:a16="http://schemas.microsoft.com/office/drawing/2014/main" id="{3F6F0DCD-4F14-7ADC-FF84-08A2E341097B}"/>
                </a:ext>
              </a:extLst>
            </p:cNvPr>
            <p:cNvSpPr/>
            <p:nvPr/>
          </p:nvSpPr>
          <p:spPr>
            <a:xfrm>
              <a:off x="6478670" y="6287697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4" name="任意多边形: 形状 393">
              <a:extLst>
                <a:ext uri="{FF2B5EF4-FFF2-40B4-BE49-F238E27FC236}">
                  <a16:creationId xmlns:a16="http://schemas.microsoft.com/office/drawing/2014/main" id="{8C2ADDDA-BBA0-8220-C2D6-809EF9F01C0C}"/>
                </a:ext>
              </a:extLst>
            </p:cNvPr>
            <p:cNvSpPr/>
            <p:nvPr/>
          </p:nvSpPr>
          <p:spPr>
            <a:xfrm>
              <a:off x="6552308" y="5898813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5" name="任意多边形: 形状 394">
              <a:extLst>
                <a:ext uri="{FF2B5EF4-FFF2-40B4-BE49-F238E27FC236}">
                  <a16:creationId xmlns:a16="http://schemas.microsoft.com/office/drawing/2014/main" id="{62AD82FB-1716-4EE3-781B-F92A3B410E41}"/>
                </a:ext>
              </a:extLst>
            </p:cNvPr>
            <p:cNvSpPr/>
            <p:nvPr/>
          </p:nvSpPr>
          <p:spPr>
            <a:xfrm>
              <a:off x="6552308" y="5926563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6" name="任意多边形: 形状 395">
              <a:extLst>
                <a:ext uri="{FF2B5EF4-FFF2-40B4-BE49-F238E27FC236}">
                  <a16:creationId xmlns:a16="http://schemas.microsoft.com/office/drawing/2014/main" id="{EE1D1BB3-3C9E-0AB0-A519-33BE8D9A0A67}"/>
                </a:ext>
              </a:extLst>
            </p:cNvPr>
            <p:cNvSpPr/>
            <p:nvPr/>
          </p:nvSpPr>
          <p:spPr>
            <a:xfrm>
              <a:off x="6552308" y="5954312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7" name="任意多边形: 形状 396">
              <a:extLst>
                <a:ext uri="{FF2B5EF4-FFF2-40B4-BE49-F238E27FC236}">
                  <a16:creationId xmlns:a16="http://schemas.microsoft.com/office/drawing/2014/main" id="{0960EAF4-F11F-B333-03ED-C81AD857680F}"/>
                </a:ext>
              </a:extLst>
            </p:cNvPr>
            <p:cNvSpPr/>
            <p:nvPr/>
          </p:nvSpPr>
          <p:spPr>
            <a:xfrm>
              <a:off x="6552308" y="5982140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8" name="任意多边形: 形状 397">
              <a:extLst>
                <a:ext uri="{FF2B5EF4-FFF2-40B4-BE49-F238E27FC236}">
                  <a16:creationId xmlns:a16="http://schemas.microsoft.com/office/drawing/2014/main" id="{99A16B65-68D3-FC39-FB7B-79E873AB8C65}"/>
                </a:ext>
              </a:extLst>
            </p:cNvPr>
            <p:cNvSpPr/>
            <p:nvPr/>
          </p:nvSpPr>
          <p:spPr>
            <a:xfrm>
              <a:off x="6552308" y="6009889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9" name="任意多边形: 形状 398">
              <a:extLst>
                <a:ext uri="{FF2B5EF4-FFF2-40B4-BE49-F238E27FC236}">
                  <a16:creationId xmlns:a16="http://schemas.microsoft.com/office/drawing/2014/main" id="{3A47891C-5C86-E4CC-9002-280F5BDB5C3F}"/>
                </a:ext>
              </a:extLst>
            </p:cNvPr>
            <p:cNvSpPr/>
            <p:nvPr/>
          </p:nvSpPr>
          <p:spPr>
            <a:xfrm>
              <a:off x="6552308" y="6037717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0" name="任意多边形: 形状 399">
              <a:extLst>
                <a:ext uri="{FF2B5EF4-FFF2-40B4-BE49-F238E27FC236}">
                  <a16:creationId xmlns:a16="http://schemas.microsoft.com/office/drawing/2014/main" id="{C21BE3D6-862D-6BB8-3B18-CEAEC7AC7173}"/>
                </a:ext>
              </a:extLst>
            </p:cNvPr>
            <p:cNvSpPr/>
            <p:nvPr/>
          </p:nvSpPr>
          <p:spPr>
            <a:xfrm>
              <a:off x="6552308" y="6065467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1" name="任意多边形: 形状 400">
              <a:extLst>
                <a:ext uri="{FF2B5EF4-FFF2-40B4-BE49-F238E27FC236}">
                  <a16:creationId xmlns:a16="http://schemas.microsoft.com/office/drawing/2014/main" id="{E951A2F7-21DB-71D3-2E43-BD3F0464B3E2}"/>
                </a:ext>
              </a:extLst>
            </p:cNvPr>
            <p:cNvSpPr/>
            <p:nvPr/>
          </p:nvSpPr>
          <p:spPr>
            <a:xfrm>
              <a:off x="6406350" y="5546049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2" name="任意多边形: 形状 401">
              <a:extLst>
                <a:ext uri="{FF2B5EF4-FFF2-40B4-BE49-F238E27FC236}">
                  <a16:creationId xmlns:a16="http://schemas.microsoft.com/office/drawing/2014/main" id="{82820D7C-B8FA-2BE3-2DF7-2426444CE5B9}"/>
                </a:ext>
              </a:extLst>
            </p:cNvPr>
            <p:cNvSpPr/>
            <p:nvPr/>
          </p:nvSpPr>
          <p:spPr>
            <a:xfrm>
              <a:off x="6406350" y="5573799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3" name="任意多边形: 形状 402">
              <a:extLst>
                <a:ext uri="{FF2B5EF4-FFF2-40B4-BE49-F238E27FC236}">
                  <a16:creationId xmlns:a16="http://schemas.microsoft.com/office/drawing/2014/main" id="{3E3AFF3A-E27B-7ECF-DC17-30B77848902A}"/>
                </a:ext>
              </a:extLst>
            </p:cNvPr>
            <p:cNvSpPr/>
            <p:nvPr/>
          </p:nvSpPr>
          <p:spPr>
            <a:xfrm>
              <a:off x="6406350" y="5601626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4" name="任意多边形: 形状 403">
              <a:extLst>
                <a:ext uri="{FF2B5EF4-FFF2-40B4-BE49-F238E27FC236}">
                  <a16:creationId xmlns:a16="http://schemas.microsoft.com/office/drawing/2014/main" id="{22CDA94D-63E2-13C6-F1A1-7B75AB2A6AB1}"/>
                </a:ext>
              </a:extLst>
            </p:cNvPr>
            <p:cNvSpPr/>
            <p:nvPr/>
          </p:nvSpPr>
          <p:spPr>
            <a:xfrm>
              <a:off x="6406350" y="5629376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5" name="任意多边形: 形状 404">
              <a:extLst>
                <a:ext uri="{FF2B5EF4-FFF2-40B4-BE49-F238E27FC236}">
                  <a16:creationId xmlns:a16="http://schemas.microsoft.com/office/drawing/2014/main" id="{3653A2D6-8BBE-DAF1-2721-35B31049FEC8}"/>
                </a:ext>
              </a:extLst>
            </p:cNvPr>
            <p:cNvSpPr/>
            <p:nvPr/>
          </p:nvSpPr>
          <p:spPr>
            <a:xfrm>
              <a:off x="6406350" y="5657204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6" name="任意多边形: 形状 405">
              <a:extLst>
                <a:ext uri="{FF2B5EF4-FFF2-40B4-BE49-F238E27FC236}">
                  <a16:creationId xmlns:a16="http://schemas.microsoft.com/office/drawing/2014/main" id="{3F76F965-46B0-0B38-CB5E-3B8811356A61}"/>
                </a:ext>
              </a:extLst>
            </p:cNvPr>
            <p:cNvSpPr/>
            <p:nvPr/>
          </p:nvSpPr>
          <p:spPr>
            <a:xfrm>
              <a:off x="6406350" y="5684953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7" name="任意多边形: 形状 406">
              <a:extLst>
                <a:ext uri="{FF2B5EF4-FFF2-40B4-BE49-F238E27FC236}">
                  <a16:creationId xmlns:a16="http://schemas.microsoft.com/office/drawing/2014/main" id="{AEDE149B-D925-894D-794E-24A2EA40BEA5}"/>
                </a:ext>
              </a:extLst>
            </p:cNvPr>
            <p:cNvSpPr/>
            <p:nvPr/>
          </p:nvSpPr>
          <p:spPr>
            <a:xfrm>
              <a:off x="6406350" y="5712703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8" name="任意多边形: 形状 407">
              <a:extLst>
                <a:ext uri="{FF2B5EF4-FFF2-40B4-BE49-F238E27FC236}">
                  <a16:creationId xmlns:a16="http://schemas.microsoft.com/office/drawing/2014/main" id="{25142647-C1C3-F14A-9421-79E2AD8D1E28}"/>
                </a:ext>
              </a:extLst>
            </p:cNvPr>
            <p:cNvSpPr/>
            <p:nvPr/>
          </p:nvSpPr>
          <p:spPr>
            <a:xfrm>
              <a:off x="6479988" y="5546049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9" name="任意多边形: 形状 408">
              <a:extLst>
                <a:ext uri="{FF2B5EF4-FFF2-40B4-BE49-F238E27FC236}">
                  <a16:creationId xmlns:a16="http://schemas.microsoft.com/office/drawing/2014/main" id="{6F58EFCB-5D78-91C4-84BC-CA7DB8A12D86}"/>
                </a:ext>
              </a:extLst>
            </p:cNvPr>
            <p:cNvSpPr/>
            <p:nvPr/>
          </p:nvSpPr>
          <p:spPr>
            <a:xfrm>
              <a:off x="6479988" y="5573799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0" name="任意多边形: 形状 409">
              <a:extLst>
                <a:ext uri="{FF2B5EF4-FFF2-40B4-BE49-F238E27FC236}">
                  <a16:creationId xmlns:a16="http://schemas.microsoft.com/office/drawing/2014/main" id="{BFD8C55D-9273-8E25-1645-DEFD5D34D55A}"/>
                </a:ext>
              </a:extLst>
            </p:cNvPr>
            <p:cNvSpPr/>
            <p:nvPr/>
          </p:nvSpPr>
          <p:spPr>
            <a:xfrm>
              <a:off x="6479988" y="5601626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1" name="任意多边形: 形状 410">
              <a:extLst>
                <a:ext uri="{FF2B5EF4-FFF2-40B4-BE49-F238E27FC236}">
                  <a16:creationId xmlns:a16="http://schemas.microsoft.com/office/drawing/2014/main" id="{366F1B19-79E2-67D9-C8EC-A340E6961C01}"/>
                </a:ext>
              </a:extLst>
            </p:cNvPr>
            <p:cNvSpPr/>
            <p:nvPr/>
          </p:nvSpPr>
          <p:spPr>
            <a:xfrm>
              <a:off x="6479988" y="5629376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2" name="任意多边形: 形状 411">
              <a:extLst>
                <a:ext uri="{FF2B5EF4-FFF2-40B4-BE49-F238E27FC236}">
                  <a16:creationId xmlns:a16="http://schemas.microsoft.com/office/drawing/2014/main" id="{13C8BBDB-E751-D063-8097-A950D7BF89E6}"/>
                </a:ext>
              </a:extLst>
            </p:cNvPr>
            <p:cNvSpPr/>
            <p:nvPr/>
          </p:nvSpPr>
          <p:spPr>
            <a:xfrm>
              <a:off x="6479988" y="5657204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3" name="任意多边形: 形状 412">
              <a:extLst>
                <a:ext uri="{FF2B5EF4-FFF2-40B4-BE49-F238E27FC236}">
                  <a16:creationId xmlns:a16="http://schemas.microsoft.com/office/drawing/2014/main" id="{7AAE0E68-8A5E-BA16-4219-E1816612E006}"/>
                </a:ext>
              </a:extLst>
            </p:cNvPr>
            <p:cNvSpPr/>
            <p:nvPr/>
          </p:nvSpPr>
          <p:spPr>
            <a:xfrm>
              <a:off x="6479988" y="5684953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4" name="任意多边形: 形状 413">
              <a:extLst>
                <a:ext uri="{FF2B5EF4-FFF2-40B4-BE49-F238E27FC236}">
                  <a16:creationId xmlns:a16="http://schemas.microsoft.com/office/drawing/2014/main" id="{B624FA48-285F-C5B1-2188-3EB13B880DE8}"/>
                </a:ext>
              </a:extLst>
            </p:cNvPr>
            <p:cNvSpPr/>
            <p:nvPr/>
          </p:nvSpPr>
          <p:spPr>
            <a:xfrm>
              <a:off x="6479988" y="5712703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5" name="任意多边形: 形状 414">
              <a:extLst>
                <a:ext uri="{FF2B5EF4-FFF2-40B4-BE49-F238E27FC236}">
                  <a16:creationId xmlns:a16="http://schemas.microsoft.com/office/drawing/2014/main" id="{DB9BFAC2-F306-4D68-5B86-85461E9B307F}"/>
                </a:ext>
              </a:extLst>
            </p:cNvPr>
            <p:cNvSpPr/>
            <p:nvPr/>
          </p:nvSpPr>
          <p:spPr>
            <a:xfrm>
              <a:off x="6552308" y="6093216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6" name="任意多边形: 形状 415">
              <a:extLst>
                <a:ext uri="{FF2B5EF4-FFF2-40B4-BE49-F238E27FC236}">
                  <a16:creationId xmlns:a16="http://schemas.microsoft.com/office/drawing/2014/main" id="{2811FE55-5C14-BB31-3F85-F81D012DF33D}"/>
                </a:ext>
              </a:extLst>
            </p:cNvPr>
            <p:cNvSpPr/>
            <p:nvPr/>
          </p:nvSpPr>
          <p:spPr>
            <a:xfrm>
              <a:off x="6552308" y="6121044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7" name="任意多边形: 形状 416">
              <a:extLst>
                <a:ext uri="{FF2B5EF4-FFF2-40B4-BE49-F238E27FC236}">
                  <a16:creationId xmlns:a16="http://schemas.microsoft.com/office/drawing/2014/main" id="{2C70D498-59B6-7470-735F-27E5AA6FB5A4}"/>
                </a:ext>
              </a:extLst>
            </p:cNvPr>
            <p:cNvSpPr/>
            <p:nvPr/>
          </p:nvSpPr>
          <p:spPr>
            <a:xfrm>
              <a:off x="6552308" y="6148793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8" name="任意多边形: 形状 417">
              <a:extLst>
                <a:ext uri="{FF2B5EF4-FFF2-40B4-BE49-F238E27FC236}">
                  <a16:creationId xmlns:a16="http://schemas.microsoft.com/office/drawing/2014/main" id="{BA8A33CE-64D7-3651-BDB6-8EE082094076}"/>
                </a:ext>
              </a:extLst>
            </p:cNvPr>
            <p:cNvSpPr/>
            <p:nvPr/>
          </p:nvSpPr>
          <p:spPr>
            <a:xfrm>
              <a:off x="6552308" y="6176621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9" name="任意多边形: 形状 418">
              <a:extLst>
                <a:ext uri="{FF2B5EF4-FFF2-40B4-BE49-F238E27FC236}">
                  <a16:creationId xmlns:a16="http://schemas.microsoft.com/office/drawing/2014/main" id="{24F7F0BC-8B8C-B2F1-C16A-5891E493E2E5}"/>
                </a:ext>
              </a:extLst>
            </p:cNvPr>
            <p:cNvSpPr/>
            <p:nvPr/>
          </p:nvSpPr>
          <p:spPr>
            <a:xfrm>
              <a:off x="6552308" y="6204371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0" name="任意多边形: 形状 419">
              <a:extLst>
                <a:ext uri="{FF2B5EF4-FFF2-40B4-BE49-F238E27FC236}">
                  <a16:creationId xmlns:a16="http://schemas.microsoft.com/office/drawing/2014/main" id="{0A8784F8-4799-0092-957F-F0F707049214}"/>
                </a:ext>
              </a:extLst>
            </p:cNvPr>
            <p:cNvSpPr/>
            <p:nvPr/>
          </p:nvSpPr>
          <p:spPr>
            <a:xfrm>
              <a:off x="6552308" y="6232120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1" name="任意多边形: 形状 420">
              <a:extLst>
                <a:ext uri="{FF2B5EF4-FFF2-40B4-BE49-F238E27FC236}">
                  <a16:creationId xmlns:a16="http://schemas.microsoft.com/office/drawing/2014/main" id="{244F4D38-41A8-C28A-85CF-B5D0C82C2A44}"/>
                </a:ext>
              </a:extLst>
            </p:cNvPr>
            <p:cNvSpPr/>
            <p:nvPr/>
          </p:nvSpPr>
          <p:spPr>
            <a:xfrm>
              <a:off x="6552308" y="6259948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2" name="任意多边形: 形状 421">
              <a:extLst>
                <a:ext uri="{FF2B5EF4-FFF2-40B4-BE49-F238E27FC236}">
                  <a16:creationId xmlns:a16="http://schemas.microsoft.com/office/drawing/2014/main" id="{A6548FE1-AFF8-96D2-B22B-7E3DAC4A057F}"/>
                </a:ext>
              </a:extLst>
            </p:cNvPr>
            <p:cNvSpPr/>
            <p:nvPr/>
          </p:nvSpPr>
          <p:spPr>
            <a:xfrm>
              <a:off x="6552308" y="6287697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3" name="任意多边形: 形状 422">
              <a:extLst>
                <a:ext uri="{FF2B5EF4-FFF2-40B4-BE49-F238E27FC236}">
                  <a16:creationId xmlns:a16="http://schemas.microsoft.com/office/drawing/2014/main" id="{0F72CA28-78A0-BF55-F308-27932C6BAC03}"/>
                </a:ext>
              </a:extLst>
            </p:cNvPr>
            <p:cNvSpPr/>
            <p:nvPr/>
          </p:nvSpPr>
          <p:spPr>
            <a:xfrm>
              <a:off x="6604629" y="5474039"/>
              <a:ext cx="29687" cy="273544"/>
            </a:xfrm>
            <a:custGeom>
              <a:avLst/>
              <a:gdLst>
                <a:gd name="connsiteX0" fmla="*/ 0 w 29687"/>
                <a:gd name="connsiteY0" fmla="*/ 0 h 273544"/>
                <a:gd name="connsiteX1" fmla="*/ 29687 w 29687"/>
                <a:gd name="connsiteY1" fmla="*/ 0 h 273544"/>
                <a:gd name="connsiteX2" fmla="*/ 29687 w 29687"/>
                <a:gd name="connsiteY2" fmla="*/ 273545 h 273544"/>
                <a:gd name="connsiteX3" fmla="*/ 0 w 29687"/>
                <a:gd name="connsiteY3" fmla="*/ 273545 h 27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87" h="273544">
                  <a:moveTo>
                    <a:pt x="0" y="0"/>
                  </a:moveTo>
                  <a:lnTo>
                    <a:pt x="29687" y="0"/>
                  </a:lnTo>
                  <a:lnTo>
                    <a:pt x="29687" y="273545"/>
                  </a:lnTo>
                  <a:lnTo>
                    <a:pt x="0" y="2735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4" name="任意多边形: 形状 423">
              <a:extLst>
                <a:ext uri="{FF2B5EF4-FFF2-40B4-BE49-F238E27FC236}">
                  <a16:creationId xmlns:a16="http://schemas.microsoft.com/office/drawing/2014/main" id="{785C136D-544E-0090-F447-2DE753298F1E}"/>
                </a:ext>
              </a:extLst>
            </p:cNvPr>
            <p:cNvSpPr/>
            <p:nvPr/>
          </p:nvSpPr>
          <p:spPr>
            <a:xfrm>
              <a:off x="6636177" y="5760529"/>
              <a:ext cx="26044" cy="478025"/>
            </a:xfrm>
            <a:custGeom>
              <a:avLst/>
              <a:gdLst>
                <a:gd name="connsiteX0" fmla="*/ 0 w 26044"/>
                <a:gd name="connsiteY0" fmla="*/ 0 h 478025"/>
                <a:gd name="connsiteX1" fmla="*/ 26044 w 26044"/>
                <a:gd name="connsiteY1" fmla="*/ 0 h 478025"/>
                <a:gd name="connsiteX2" fmla="*/ 26044 w 26044"/>
                <a:gd name="connsiteY2" fmla="*/ 478025 h 478025"/>
                <a:gd name="connsiteX3" fmla="*/ 0 w 26044"/>
                <a:gd name="connsiteY3" fmla="*/ 478025 h 478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44" h="478025">
                  <a:moveTo>
                    <a:pt x="0" y="0"/>
                  </a:moveTo>
                  <a:lnTo>
                    <a:pt x="26044" y="0"/>
                  </a:lnTo>
                  <a:lnTo>
                    <a:pt x="26044" y="478025"/>
                  </a:lnTo>
                  <a:lnTo>
                    <a:pt x="0" y="4780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5" name="任意多边形: 形状 424">
              <a:extLst>
                <a:ext uri="{FF2B5EF4-FFF2-40B4-BE49-F238E27FC236}">
                  <a16:creationId xmlns:a16="http://schemas.microsoft.com/office/drawing/2014/main" id="{FB409721-6C2B-0D6E-E90A-AE3EF09E2B7C}"/>
                </a:ext>
              </a:extLst>
            </p:cNvPr>
            <p:cNvSpPr/>
            <p:nvPr/>
          </p:nvSpPr>
          <p:spPr>
            <a:xfrm>
              <a:off x="6763532" y="5781225"/>
              <a:ext cx="12944" cy="457329"/>
            </a:xfrm>
            <a:custGeom>
              <a:avLst/>
              <a:gdLst>
                <a:gd name="connsiteX0" fmla="*/ 0 w 12944"/>
                <a:gd name="connsiteY0" fmla="*/ 0 h 457329"/>
                <a:gd name="connsiteX1" fmla="*/ 12945 w 12944"/>
                <a:gd name="connsiteY1" fmla="*/ 0 h 457329"/>
                <a:gd name="connsiteX2" fmla="*/ 12945 w 12944"/>
                <a:gd name="connsiteY2" fmla="*/ 457329 h 457329"/>
                <a:gd name="connsiteX3" fmla="*/ 0 w 12944"/>
                <a:gd name="connsiteY3" fmla="*/ 457329 h 45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44" h="457329">
                  <a:moveTo>
                    <a:pt x="0" y="0"/>
                  </a:moveTo>
                  <a:lnTo>
                    <a:pt x="12945" y="0"/>
                  </a:lnTo>
                  <a:lnTo>
                    <a:pt x="12945" y="457329"/>
                  </a:lnTo>
                  <a:lnTo>
                    <a:pt x="0" y="45732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6" name="任意多边形: 形状 425">
              <a:extLst>
                <a:ext uri="{FF2B5EF4-FFF2-40B4-BE49-F238E27FC236}">
                  <a16:creationId xmlns:a16="http://schemas.microsoft.com/office/drawing/2014/main" id="{E0531DAE-114F-EA73-A7CC-42F64651BB25}"/>
                </a:ext>
              </a:extLst>
            </p:cNvPr>
            <p:cNvSpPr/>
            <p:nvPr/>
          </p:nvSpPr>
          <p:spPr>
            <a:xfrm>
              <a:off x="6788646" y="5859203"/>
              <a:ext cx="89372" cy="37748"/>
            </a:xfrm>
            <a:custGeom>
              <a:avLst/>
              <a:gdLst>
                <a:gd name="connsiteX0" fmla="*/ 89373 w 89372"/>
                <a:gd name="connsiteY0" fmla="*/ 37749 h 37748"/>
                <a:gd name="connsiteX1" fmla="*/ 0 w 89372"/>
                <a:gd name="connsiteY1" fmla="*/ 37749 h 37748"/>
                <a:gd name="connsiteX2" fmla="*/ 0 w 89372"/>
                <a:gd name="connsiteY2" fmla="*/ 0 h 37748"/>
                <a:gd name="connsiteX3" fmla="*/ 89373 w 89372"/>
                <a:gd name="connsiteY3" fmla="*/ 0 h 37748"/>
                <a:gd name="connsiteX4" fmla="*/ 89373 w 89372"/>
                <a:gd name="connsiteY4" fmla="*/ 37749 h 37748"/>
                <a:gd name="connsiteX5" fmla="*/ 9301 w 89372"/>
                <a:gd name="connsiteY5" fmla="*/ 28447 h 37748"/>
                <a:gd name="connsiteX6" fmla="*/ 80071 w 89372"/>
                <a:gd name="connsiteY6" fmla="*/ 28447 h 37748"/>
                <a:gd name="connsiteX7" fmla="*/ 80071 w 89372"/>
                <a:gd name="connsiteY7" fmla="*/ 9302 h 37748"/>
                <a:gd name="connsiteX8" fmla="*/ 9301 w 89372"/>
                <a:gd name="connsiteY8" fmla="*/ 9302 h 37748"/>
                <a:gd name="connsiteX9" fmla="*/ 9301 w 89372"/>
                <a:gd name="connsiteY9" fmla="*/ 28447 h 3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372" h="37748">
                  <a:moveTo>
                    <a:pt x="89373" y="37749"/>
                  </a:moveTo>
                  <a:lnTo>
                    <a:pt x="0" y="37749"/>
                  </a:lnTo>
                  <a:lnTo>
                    <a:pt x="0" y="0"/>
                  </a:lnTo>
                  <a:lnTo>
                    <a:pt x="89373" y="0"/>
                  </a:lnTo>
                  <a:lnTo>
                    <a:pt x="89373" y="37749"/>
                  </a:lnTo>
                  <a:close/>
                  <a:moveTo>
                    <a:pt x="9301" y="28447"/>
                  </a:moveTo>
                  <a:lnTo>
                    <a:pt x="80071" y="28447"/>
                  </a:lnTo>
                  <a:lnTo>
                    <a:pt x="80071" y="9302"/>
                  </a:lnTo>
                  <a:lnTo>
                    <a:pt x="9301" y="9302"/>
                  </a:lnTo>
                  <a:lnTo>
                    <a:pt x="9301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7" name="任意多边形: 形状 426">
              <a:extLst>
                <a:ext uri="{FF2B5EF4-FFF2-40B4-BE49-F238E27FC236}">
                  <a16:creationId xmlns:a16="http://schemas.microsoft.com/office/drawing/2014/main" id="{2398FF58-0CAE-6D4D-2FE5-F7F32A389E93}"/>
                </a:ext>
              </a:extLst>
            </p:cNvPr>
            <p:cNvSpPr/>
            <p:nvPr/>
          </p:nvSpPr>
          <p:spPr>
            <a:xfrm>
              <a:off x="6788646" y="5905712"/>
              <a:ext cx="89372" cy="37748"/>
            </a:xfrm>
            <a:custGeom>
              <a:avLst/>
              <a:gdLst>
                <a:gd name="connsiteX0" fmla="*/ 89373 w 89372"/>
                <a:gd name="connsiteY0" fmla="*/ 37749 h 37748"/>
                <a:gd name="connsiteX1" fmla="*/ 0 w 89372"/>
                <a:gd name="connsiteY1" fmla="*/ 37749 h 37748"/>
                <a:gd name="connsiteX2" fmla="*/ 0 w 89372"/>
                <a:gd name="connsiteY2" fmla="*/ 0 h 37748"/>
                <a:gd name="connsiteX3" fmla="*/ 89373 w 89372"/>
                <a:gd name="connsiteY3" fmla="*/ 0 h 37748"/>
                <a:gd name="connsiteX4" fmla="*/ 89373 w 89372"/>
                <a:gd name="connsiteY4" fmla="*/ 37749 h 37748"/>
                <a:gd name="connsiteX5" fmla="*/ 9301 w 89372"/>
                <a:gd name="connsiteY5" fmla="*/ 28447 h 37748"/>
                <a:gd name="connsiteX6" fmla="*/ 80071 w 89372"/>
                <a:gd name="connsiteY6" fmla="*/ 28447 h 37748"/>
                <a:gd name="connsiteX7" fmla="*/ 80071 w 89372"/>
                <a:gd name="connsiteY7" fmla="*/ 9302 h 37748"/>
                <a:gd name="connsiteX8" fmla="*/ 9301 w 89372"/>
                <a:gd name="connsiteY8" fmla="*/ 9302 h 37748"/>
                <a:gd name="connsiteX9" fmla="*/ 9301 w 89372"/>
                <a:gd name="connsiteY9" fmla="*/ 28447 h 3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372" h="37748">
                  <a:moveTo>
                    <a:pt x="89373" y="37749"/>
                  </a:moveTo>
                  <a:lnTo>
                    <a:pt x="0" y="37749"/>
                  </a:lnTo>
                  <a:lnTo>
                    <a:pt x="0" y="0"/>
                  </a:lnTo>
                  <a:lnTo>
                    <a:pt x="89373" y="0"/>
                  </a:lnTo>
                  <a:lnTo>
                    <a:pt x="89373" y="37749"/>
                  </a:lnTo>
                  <a:close/>
                  <a:moveTo>
                    <a:pt x="9301" y="28447"/>
                  </a:moveTo>
                  <a:lnTo>
                    <a:pt x="80071" y="28447"/>
                  </a:lnTo>
                  <a:lnTo>
                    <a:pt x="80071" y="9302"/>
                  </a:lnTo>
                  <a:lnTo>
                    <a:pt x="9301" y="9302"/>
                  </a:lnTo>
                  <a:lnTo>
                    <a:pt x="9301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8" name="任意多边形: 形状 427">
              <a:extLst>
                <a:ext uri="{FF2B5EF4-FFF2-40B4-BE49-F238E27FC236}">
                  <a16:creationId xmlns:a16="http://schemas.microsoft.com/office/drawing/2014/main" id="{83E4E154-61BC-0292-0B84-7B81CB86937E}"/>
                </a:ext>
              </a:extLst>
            </p:cNvPr>
            <p:cNvSpPr/>
            <p:nvPr/>
          </p:nvSpPr>
          <p:spPr>
            <a:xfrm>
              <a:off x="6788646" y="5952142"/>
              <a:ext cx="89372" cy="37749"/>
            </a:xfrm>
            <a:custGeom>
              <a:avLst/>
              <a:gdLst>
                <a:gd name="connsiteX0" fmla="*/ 89373 w 89372"/>
                <a:gd name="connsiteY0" fmla="*/ 37749 h 37749"/>
                <a:gd name="connsiteX1" fmla="*/ 0 w 89372"/>
                <a:gd name="connsiteY1" fmla="*/ 37749 h 37749"/>
                <a:gd name="connsiteX2" fmla="*/ 0 w 89372"/>
                <a:gd name="connsiteY2" fmla="*/ 0 h 37749"/>
                <a:gd name="connsiteX3" fmla="*/ 89373 w 89372"/>
                <a:gd name="connsiteY3" fmla="*/ 0 h 37749"/>
                <a:gd name="connsiteX4" fmla="*/ 89373 w 89372"/>
                <a:gd name="connsiteY4" fmla="*/ 37749 h 37749"/>
                <a:gd name="connsiteX5" fmla="*/ 9301 w 89372"/>
                <a:gd name="connsiteY5" fmla="*/ 28448 h 37749"/>
                <a:gd name="connsiteX6" fmla="*/ 80071 w 89372"/>
                <a:gd name="connsiteY6" fmla="*/ 28448 h 37749"/>
                <a:gd name="connsiteX7" fmla="*/ 80071 w 89372"/>
                <a:gd name="connsiteY7" fmla="*/ 9302 h 37749"/>
                <a:gd name="connsiteX8" fmla="*/ 9301 w 89372"/>
                <a:gd name="connsiteY8" fmla="*/ 9302 h 37749"/>
                <a:gd name="connsiteX9" fmla="*/ 9301 w 89372"/>
                <a:gd name="connsiteY9" fmla="*/ 28448 h 3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372" h="37749">
                  <a:moveTo>
                    <a:pt x="89373" y="37749"/>
                  </a:moveTo>
                  <a:lnTo>
                    <a:pt x="0" y="37749"/>
                  </a:lnTo>
                  <a:lnTo>
                    <a:pt x="0" y="0"/>
                  </a:lnTo>
                  <a:lnTo>
                    <a:pt x="89373" y="0"/>
                  </a:lnTo>
                  <a:lnTo>
                    <a:pt x="89373" y="37749"/>
                  </a:lnTo>
                  <a:close/>
                  <a:moveTo>
                    <a:pt x="9301" y="28448"/>
                  </a:moveTo>
                  <a:lnTo>
                    <a:pt x="80071" y="28448"/>
                  </a:lnTo>
                  <a:lnTo>
                    <a:pt x="80071" y="9302"/>
                  </a:lnTo>
                  <a:lnTo>
                    <a:pt x="9301" y="9302"/>
                  </a:lnTo>
                  <a:lnTo>
                    <a:pt x="9301" y="2844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9" name="任意多边形: 形状 428">
              <a:extLst>
                <a:ext uri="{FF2B5EF4-FFF2-40B4-BE49-F238E27FC236}">
                  <a16:creationId xmlns:a16="http://schemas.microsoft.com/office/drawing/2014/main" id="{67D322F2-3BE5-B16D-0F67-8F4C5A9E36A3}"/>
                </a:ext>
              </a:extLst>
            </p:cNvPr>
            <p:cNvSpPr/>
            <p:nvPr/>
          </p:nvSpPr>
          <p:spPr>
            <a:xfrm>
              <a:off x="6788646" y="5998650"/>
              <a:ext cx="89372" cy="37748"/>
            </a:xfrm>
            <a:custGeom>
              <a:avLst/>
              <a:gdLst>
                <a:gd name="connsiteX0" fmla="*/ 89373 w 89372"/>
                <a:gd name="connsiteY0" fmla="*/ 37749 h 37748"/>
                <a:gd name="connsiteX1" fmla="*/ 0 w 89372"/>
                <a:gd name="connsiteY1" fmla="*/ 37749 h 37748"/>
                <a:gd name="connsiteX2" fmla="*/ 0 w 89372"/>
                <a:gd name="connsiteY2" fmla="*/ 0 h 37748"/>
                <a:gd name="connsiteX3" fmla="*/ 89373 w 89372"/>
                <a:gd name="connsiteY3" fmla="*/ 0 h 37748"/>
                <a:gd name="connsiteX4" fmla="*/ 89373 w 89372"/>
                <a:gd name="connsiteY4" fmla="*/ 37749 h 37748"/>
                <a:gd name="connsiteX5" fmla="*/ 9301 w 89372"/>
                <a:gd name="connsiteY5" fmla="*/ 28448 h 37748"/>
                <a:gd name="connsiteX6" fmla="*/ 80071 w 89372"/>
                <a:gd name="connsiteY6" fmla="*/ 28448 h 37748"/>
                <a:gd name="connsiteX7" fmla="*/ 80071 w 89372"/>
                <a:gd name="connsiteY7" fmla="*/ 9302 h 37748"/>
                <a:gd name="connsiteX8" fmla="*/ 9301 w 89372"/>
                <a:gd name="connsiteY8" fmla="*/ 9302 h 37748"/>
                <a:gd name="connsiteX9" fmla="*/ 9301 w 89372"/>
                <a:gd name="connsiteY9" fmla="*/ 28448 h 3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372" h="37748">
                  <a:moveTo>
                    <a:pt x="89373" y="37749"/>
                  </a:moveTo>
                  <a:lnTo>
                    <a:pt x="0" y="37749"/>
                  </a:lnTo>
                  <a:lnTo>
                    <a:pt x="0" y="0"/>
                  </a:lnTo>
                  <a:lnTo>
                    <a:pt x="89373" y="0"/>
                  </a:lnTo>
                  <a:lnTo>
                    <a:pt x="89373" y="37749"/>
                  </a:lnTo>
                  <a:close/>
                  <a:moveTo>
                    <a:pt x="9301" y="28448"/>
                  </a:moveTo>
                  <a:lnTo>
                    <a:pt x="80071" y="28448"/>
                  </a:lnTo>
                  <a:lnTo>
                    <a:pt x="80071" y="9302"/>
                  </a:lnTo>
                  <a:lnTo>
                    <a:pt x="9301" y="9302"/>
                  </a:lnTo>
                  <a:lnTo>
                    <a:pt x="9301" y="2844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0" name="任意多边形: 形状 429">
              <a:extLst>
                <a:ext uri="{FF2B5EF4-FFF2-40B4-BE49-F238E27FC236}">
                  <a16:creationId xmlns:a16="http://schemas.microsoft.com/office/drawing/2014/main" id="{D14750A8-CDE3-28EB-C03C-D07C09089CF3}"/>
                </a:ext>
              </a:extLst>
            </p:cNvPr>
            <p:cNvSpPr/>
            <p:nvPr/>
          </p:nvSpPr>
          <p:spPr>
            <a:xfrm>
              <a:off x="6788646" y="6045081"/>
              <a:ext cx="89372" cy="37748"/>
            </a:xfrm>
            <a:custGeom>
              <a:avLst/>
              <a:gdLst>
                <a:gd name="connsiteX0" fmla="*/ 89373 w 89372"/>
                <a:gd name="connsiteY0" fmla="*/ 37749 h 37748"/>
                <a:gd name="connsiteX1" fmla="*/ 0 w 89372"/>
                <a:gd name="connsiteY1" fmla="*/ 37749 h 37748"/>
                <a:gd name="connsiteX2" fmla="*/ 0 w 89372"/>
                <a:gd name="connsiteY2" fmla="*/ 0 h 37748"/>
                <a:gd name="connsiteX3" fmla="*/ 89373 w 89372"/>
                <a:gd name="connsiteY3" fmla="*/ 0 h 37748"/>
                <a:gd name="connsiteX4" fmla="*/ 89373 w 89372"/>
                <a:gd name="connsiteY4" fmla="*/ 37749 h 37748"/>
                <a:gd name="connsiteX5" fmla="*/ 9301 w 89372"/>
                <a:gd name="connsiteY5" fmla="*/ 28447 h 37748"/>
                <a:gd name="connsiteX6" fmla="*/ 80071 w 89372"/>
                <a:gd name="connsiteY6" fmla="*/ 28447 h 37748"/>
                <a:gd name="connsiteX7" fmla="*/ 80071 w 89372"/>
                <a:gd name="connsiteY7" fmla="*/ 9301 h 37748"/>
                <a:gd name="connsiteX8" fmla="*/ 9301 w 89372"/>
                <a:gd name="connsiteY8" fmla="*/ 9301 h 37748"/>
                <a:gd name="connsiteX9" fmla="*/ 9301 w 89372"/>
                <a:gd name="connsiteY9" fmla="*/ 28447 h 3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372" h="37748">
                  <a:moveTo>
                    <a:pt x="89373" y="37749"/>
                  </a:moveTo>
                  <a:lnTo>
                    <a:pt x="0" y="37749"/>
                  </a:lnTo>
                  <a:lnTo>
                    <a:pt x="0" y="0"/>
                  </a:lnTo>
                  <a:lnTo>
                    <a:pt x="89373" y="0"/>
                  </a:lnTo>
                  <a:lnTo>
                    <a:pt x="89373" y="37749"/>
                  </a:lnTo>
                  <a:close/>
                  <a:moveTo>
                    <a:pt x="9301" y="28447"/>
                  </a:moveTo>
                  <a:lnTo>
                    <a:pt x="80071" y="28447"/>
                  </a:lnTo>
                  <a:lnTo>
                    <a:pt x="80071" y="9301"/>
                  </a:lnTo>
                  <a:lnTo>
                    <a:pt x="9301" y="9301"/>
                  </a:lnTo>
                  <a:lnTo>
                    <a:pt x="9301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1" name="任意多边形: 形状 430">
              <a:extLst>
                <a:ext uri="{FF2B5EF4-FFF2-40B4-BE49-F238E27FC236}">
                  <a16:creationId xmlns:a16="http://schemas.microsoft.com/office/drawing/2014/main" id="{46CE99B3-BFD9-01FC-89F8-E466454A6349}"/>
                </a:ext>
              </a:extLst>
            </p:cNvPr>
            <p:cNvSpPr/>
            <p:nvPr/>
          </p:nvSpPr>
          <p:spPr>
            <a:xfrm>
              <a:off x="6788646" y="6091589"/>
              <a:ext cx="89372" cy="37748"/>
            </a:xfrm>
            <a:custGeom>
              <a:avLst/>
              <a:gdLst>
                <a:gd name="connsiteX0" fmla="*/ 89373 w 89372"/>
                <a:gd name="connsiteY0" fmla="*/ 37749 h 37748"/>
                <a:gd name="connsiteX1" fmla="*/ 0 w 89372"/>
                <a:gd name="connsiteY1" fmla="*/ 37749 h 37748"/>
                <a:gd name="connsiteX2" fmla="*/ 0 w 89372"/>
                <a:gd name="connsiteY2" fmla="*/ 0 h 37748"/>
                <a:gd name="connsiteX3" fmla="*/ 89373 w 89372"/>
                <a:gd name="connsiteY3" fmla="*/ 0 h 37748"/>
                <a:gd name="connsiteX4" fmla="*/ 89373 w 89372"/>
                <a:gd name="connsiteY4" fmla="*/ 37749 h 37748"/>
                <a:gd name="connsiteX5" fmla="*/ 9301 w 89372"/>
                <a:gd name="connsiteY5" fmla="*/ 28447 h 37748"/>
                <a:gd name="connsiteX6" fmla="*/ 80071 w 89372"/>
                <a:gd name="connsiteY6" fmla="*/ 28447 h 37748"/>
                <a:gd name="connsiteX7" fmla="*/ 80071 w 89372"/>
                <a:gd name="connsiteY7" fmla="*/ 9301 h 37748"/>
                <a:gd name="connsiteX8" fmla="*/ 9301 w 89372"/>
                <a:gd name="connsiteY8" fmla="*/ 9301 h 37748"/>
                <a:gd name="connsiteX9" fmla="*/ 9301 w 89372"/>
                <a:gd name="connsiteY9" fmla="*/ 28447 h 3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372" h="37748">
                  <a:moveTo>
                    <a:pt x="89373" y="37749"/>
                  </a:moveTo>
                  <a:lnTo>
                    <a:pt x="0" y="37749"/>
                  </a:lnTo>
                  <a:lnTo>
                    <a:pt x="0" y="0"/>
                  </a:lnTo>
                  <a:lnTo>
                    <a:pt x="89373" y="0"/>
                  </a:lnTo>
                  <a:lnTo>
                    <a:pt x="89373" y="37749"/>
                  </a:lnTo>
                  <a:close/>
                  <a:moveTo>
                    <a:pt x="9301" y="28447"/>
                  </a:moveTo>
                  <a:lnTo>
                    <a:pt x="80071" y="28447"/>
                  </a:lnTo>
                  <a:lnTo>
                    <a:pt x="80071" y="9301"/>
                  </a:lnTo>
                  <a:lnTo>
                    <a:pt x="9301" y="9301"/>
                  </a:lnTo>
                  <a:lnTo>
                    <a:pt x="9301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2" name="任意多边形: 形状 431">
              <a:extLst>
                <a:ext uri="{FF2B5EF4-FFF2-40B4-BE49-F238E27FC236}">
                  <a16:creationId xmlns:a16="http://schemas.microsoft.com/office/drawing/2014/main" id="{46F7949B-B37A-DA2F-7262-C6DD2F550C81}"/>
                </a:ext>
              </a:extLst>
            </p:cNvPr>
            <p:cNvSpPr/>
            <p:nvPr/>
          </p:nvSpPr>
          <p:spPr>
            <a:xfrm>
              <a:off x="6788646" y="6138019"/>
              <a:ext cx="89372" cy="37748"/>
            </a:xfrm>
            <a:custGeom>
              <a:avLst/>
              <a:gdLst>
                <a:gd name="connsiteX0" fmla="*/ 89373 w 89372"/>
                <a:gd name="connsiteY0" fmla="*/ 37749 h 37748"/>
                <a:gd name="connsiteX1" fmla="*/ 0 w 89372"/>
                <a:gd name="connsiteY1" fmla="*/ 37749 h 37748"/>
                <a:gd name="connsiteX2" fmla="*/ 0 w 89372"/>
                <a:gd name="connsiteY2" fmla="*/ 0 h 37748"/>
                <a:gd name="connsiteX3" fmla="*/ 89373 w 89372"/>
                <a:gd name="connsiteY3" fmla="*/ 0 h 37748"/>
                <a:gd name="connsiteX4" fmla="*/ 89373 w 89372"/>
                <a:gd name="connsiteY4" fmla="*/ 37749 h 37748"/>
                <a:gd name="connsiteX5" fmla="*/ 9301 w 89372"/>
                <a:gd name="connsiteY5" fmla="*/ 28447 h 37748"/>
                <a:gd name="connsiteX6" fmla="*/ 80071 w 89372"/>
                <a:gd name="connsiteY6" fmla="*/ 28447 h 37748"/>
                <a:gd name="connsiteX7" fmla="*/ 80071 w 89372"/>
                <a:gd name="connsiteY7" fmla="*/ 9301 h 37748"/>
                <a:gd name="connsiteX8" fmla="*/ 9301 w 89372"/>
                <a:gd name="connsiteY8" fmla="*/ 9301 h 37748"/>
                <a:gd name="connsiteX9" fmla="*/ 9301 w 89372"/>
                <a:gd name="connsiteY9" fmla="*/ 28447 h 3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372" h="37748">
                  <a:moveTo>
                    <a:pt x="89373" y="37749"/>
                  </a:moveTo>
                  <a:lnTo>
                    <a:pt x="0" y="37749"/>
                  </a:lnTo>
                  <a:lnTo>
                    <a:pt x="0" y="0"/>
                  </a:lnTo>
                  <a:lnTo>
                    <a:pt x="89373" y="0"/>
                  </a:lnTo>
                  <a:lnTo>
                    <a:pt x="89373" y="37749"/>
                  </a:lnTo>
                  <a:close/>
                  <a:moveTo>
                    <a:pt x="9301" y="28447"/>
                  </a:moveTo>
                  <a:lnTo>
                    <a:pt x="80071" y="28447"/>
                  </a:lnTo>
                  <a:lnTo>
                    <a:pt x="80071" y="9301"/>
                  </a:lnTo>
                  <a:lnTo>
                    <a:pt x="9301" y="9301"/>
                  </a:lnTo>
                  <a:lnTo>
                    <a:pt x="9301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3" name="任意多边形: 形状 432">
              <a:extLst>
                <a:ext uri="{FF2B5EF4-FFF2-40B4-BE49-F238E27FC236}">
                  <a16:creationId xmlns:a16="http://schemas.microsoft.com/office/drawing/2014/main" id="{57ED45DC-E74C-17AF-CAC4-25C1F75DEFEC}"/>
                </a:ext>
              </a:extLst>
            </p:cNvPr>
            <p:cNvSpPr/>
            <p:nvPr/>
          </p:nvSpPr>
          <p:spPr>
            <a:xfrm>
              <a:off x="6788646" y="6184527"/>
              <a:ext cx="89372" cy="37748"/>
            </a:xfrm>
            <a:custGeom>
              <a:avLst/>
              <a:gdLst>
                <a:gd name="connsiteX0" fmla="*/ 89373 w 89372"/>
                <a:gd name="connsiteY0" fmla="*/ 37749 h 37748"/>
                <a:gd name="connsiteX1" fmla="*/ 0 w 89372"/>
                <a:gd name="connsiteY1" fmla="*/ 37749 h 37748"/>
                <a:gd name="connsiteX2" fmla="*/ 0 w 89372"/>
                <a:gd name="connsiteY2" fmla="*/ 0 h 37748"/>
                <a:gd name="connsiteX3" fmla="*/ 89373 w 89372"/>
                <a:gd name="connsiteY3" fmla="*/ 0 h 37748"/>
                <a:gd name="connsiteX4" fmla="*/ 89373 w 89372"/>
                <a:gd name="connsiteY4" fmla="*/ 37749 h 37748"/>
                <a:gd name="connsiteX5" fmla="*/ 9301 w 89372"/>
                <a:gd name="connsiteY5" fmla="*/ 28447 h 37748"/>
                <a:gd name="connsiteX6" fmla="*/ 80071 w 89372"/>
                <a:gd name="connsiteY6" fmla="*/ 28447 h 37748"/>
                <a:gd name="connsiteX7" fmla="*/ 80071 w 89372"/>
                <a:gd name="connsiteY7" fmla="*/ 9301 h 37748"/>
                <a:gd name="connsiteX8" fmla="*/ 9301 w 89372"/>
                <a:gd name="connsiteY8" fmla="*/ 9301 h 37748"/>
                <a:gd name="connsiteX9" fmla="*/ 9301 w 89372"/>
                <a:gd name="connsiteY9" fmla="*/ 28447 h 3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372" h="37748">
                  <a:moveTo>
                    <a:pt x="89373" y="37749"/>
                  </a:moveTo>
                  <a:lnTo>
                    <a:pt x="0" y="37749"/>
                  </a:lnTo>
                  <a:lnTo>
                    <a:pt x="0" y="0"/>
                  </a:lnTo>
                  <a:lnTo>
                    <a:pt x="89373" y="0"/>
                  </a:lnTo>
                  <a:lnTo>
                    <a:pt x="89373" y="37749"/>
                  </a:lnTo>
                  <a:close/>
                  <a:moveTo>
                    <a:pt x="9301" y="28447"/>
                  </a:moveTo>
                  <a:lnTo>
                    <a:pt x="80071" y="28447"/>
                  </a:lnTo>
                  <a:lnTo>
                    <a:pt x="80071" y="9301"/>
                  </a:lnTo>
                  <a:lnTo>
                    <a:pt x="9301" y="9301"/>
                  </a:lnTo>
                  <a:lnTo>
                    <a:pt x="9301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4" name="任意多边形: 形状 433">
              <a:extLst>
                <a:ext uri="{FF2B5EF4-FFF2-40B4-BE49-F238E27FC236}">
                  <a16:creationId xmlns:a16="http://schemas.microsoft.com/office/drawing/2014/main" id="{5846158F-51A2-E41E-B2CA-C1380AF2E7BA}"/>
                </a:ext>
              </a:extLst>
            </p:cNvPr>
            <p:cNvSpPr/>
            <p:nvPr/>
          </p:nvSpPr>
          <p:spPr>
            <a:xfrm>
              <a:off x="6911350" y="5859281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2 h 23486"/>
                <a:gd name="connsiteX8" fmla="*/ 9302 w 99759"/>
                <a:gd name="connsiteY8" fmla="*/ 9302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2"/>
                  </a:lnTo>
                  <a:lnTo>
                    <a:pt x="9302" y="9302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5" name="任意多边形: 形状 434">
              <a:extLst>
                <a:ext uri="{FF2B5EF4-FFF2-40B4-BE49-F238E27FC236}">
                  <a16:creationId xmlns:a16="http://schemas.microsoft.com/office/drawing/2014/main" id="{DD06D983-C489-2362-9199-9EF2453C652B}"/>
                </a:ext>
              </a:extLst>
            </p:cNvPr>
            <p:cNvSpPr/>
            <p:nvPr/>
          </p:nvSpPr>
          <p:spPr>
            <a:xfrm>
              <a:off x="6911350" y="5901293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2 h 23486"/>
                <a:gd name="connsiteX8" fmla="*/ 9302 w 99759"/>
                <a:gd name="connsiteY8" fmla="*/ 9302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2"/>
                  </a:lnTo>
                  <a:lnTo>
                    <a:pt x="9302" y="9302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6" name="任意多边形: 形状 435">
              <a:extLst>
                <a:ext uri="{FF2B5EF4-FFF2-40B4-BE49-F238E27FC236}">
                  <a16:creationId xmlns:a16="http://schemas.microsoft.com/office/drawing/2014/main" id="{375B2C78-C14B-8DAD-B39A-C8E66D85C960}"/>
                </a:ext>
              </a:extLst>
            </p:cNvPr>
            <p:cNvSpPr/>
            <p:nvPr/>
          </p:nvSpPr>
          <p:spPr>
            <a:xfrm>
              <a:off x="6911350" y="5943305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2 h 23486"/>
                <a:gd name="connsiteX8" fmla="*/ 9302 w 99759"/>
                <a:gd name="connsiteY8" fmla="*/ 9302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2"/>
                  </a:lnTo>
                  <a:lnTo>
                    <a:pt x="9302" y="9302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7" name="任意多边形: 形状 436">
              <a:extLst>
                <a:ext uri="{FF2B5EF4-FFF2-40B4-BE49-F238E27FC236}">
                  <a16:creationId xmlns:a16="http://schemas.microsoft.com/office/drawing/2014/main" id="{E9A7B39D-CAB8-8137-2491-A9FF7CBAE77C}"/>
                </a:ext>
              </a:extLst>
            </p:cNvPr>
            <p:cNvSpPr/>
            <p:nvPr/>
          </p:nvSpPr>
          <p:spPr>
            <a:xfrm>
              <a:off x="6911350" y="5985240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2 h 23486"/>
                <a:gd name="connsiteX8" fmla="*/ 9302 w 99759"/>
                <a:gd name="connsiteY8" fmla="*/ 9302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2"/>
                  </a:lnTo>
                  <a:lnTo>
                    <a:pt x="9302" y="9302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8" name="任意多边形: 形状 437">
              <a:extLst>
                <a:ext uri="{FF2B5EF4-FFF2-40B4-BE49-F238E27FC236}">
                  <a16:creationId xmlns:a16="http://schemas.microsoft.com/office/drawing/2014/main" id="{FF48BAAE-690E-4D5E-8077-5E54B48BCED8}"/>
                </a:ext>
              </a:extLst>
            </p:cNvPr>
            <p:cNvSpPr/>
            <p:nvPr/>
          </p:nvSpPr>
          <p:spPr>
            <a:xfrm>
              <a:off x="6911350" y="6027252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2 h 23486"/>
                <a:gd name="connsiteX8" fmla="*/ 9302 w 99759"/>
                <a:gd name="connsiteY8" fmla="*/ 9302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2"/>
                  </a:lnTo>
                  <a:lnTo>
                    <a:pt x="9302" y="9302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9" name="任意多边形: 形状 438">
              <a:extLst>
                <a:ext uri="{FF2B5EF4-FFF2-40B4-BE49-F238E27FC236}">
                  <a16:creationId xmlns:a16="http://schemas.microsoft.com/office/drawing/2014/main" id="{2CC9D013-C583-99C2-5232-9B9DFAE6CB84}"/>
                </a:ext>
              </a:extLst>
            </p:cNvPr>
            <p:cNvSpPr/>
            <p:nvPr/>
          </p:nvSpPr>
          <p:spPr>
            <a:xfrm>
              <a:off x="6911350" y="6069265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1 h 23486"/>
                <a:gd name="connsiteX8" fmla="*/ 9302 w 99759"/>
                <a:gd name="connsiteY8" fmla="*/ 9301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1"/>
                  </a:lnTo>
                  <a:lnTo>
                    <a:pt x="9302" y="9301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0" name="任意多边形: 形状 439">
              <a:extLst>
                <a:ext uri="{FF2B5EF4-FFF2-40B4-BE49-F238E27FC236}">
                  <a16:creationId xmlns:a16="http://schemas.microsoft.com/office/drawing/2014/main" id="{BF7AAC80-8F10-19F6-5244-0A2322639A44}"/>
                </a:ext>
              </a:extLst>
            </p:cNvPr>
            <p:cNvSpPr/>
            <p:nvPr/>
          </p:nvSpPr>
          <p:spPr>
            <a:xfrm>
              <a:off x="6911350" y="6111277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2 h 23486"/>
                <a:gd name="connsiteX8" fmla="*/ 9302 w 99759"/>
                <a:gd name="connsiteY8" fmla="*/ 9302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2"/>
                  </a:lnTo>
                  <a:lnTo>
                    <a:pt x="9302" y="9302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1" name="任意多边形: 形状 440">
              <a:extLst>
                <a:ext uri="{FF2B5EF4-FFF2-40B4-BE49-F238E27FC236}">
                  <a16:creationId xmlns:a16="http://schemas.microsoft.com/office/drawing/2014/main" id="{F63D3EF8-76CF-E8E7-F400-5239E1B90B55}"/>
                </a:ext>
              </a:extLst>
            </p:cNvPr>
            <p:cNvSpPr/>
            <p:nvPr/>
          </p:nvSpPr>
          <p:spPr>
            <a:xfrm>
              <a:off x="6911350" y="6153212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262 h 23486"/>
                <a:gd name="connsiteX6" fmla="*/ 90458 w 99759"/>
                <a:gd name="connsiteY6" fmla="*/ 14262 h 23486"/>
                <a:gd name="connsiteX7" fmla="*/ 90458 w 99759"/>
                <a:gd name="connsiteY7" fmla="*/ 9379 h 23486"/>
                <a:gd name="connsiteX8" fmla="*/ 9302 w 99759"/>
                <a:gd name="connsiteY8" fmla="*/ 9379 h 23486"/>
                <a:gd name="connsiteX9" fmla="*/ 9302 w 99759"/>
                <a:gd name="connsiteY9" fmla="*/ 14262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262"/>
                  </a:moveTo>
                  <a:lnTo>
                    <a:pt x="90458" y="14262"/>
                  </a:lnTo>
                  <a:lnTo>
                    <a:pt x="90458" y="9379"/>
                  </a:lnTo>
                  <a:lnTo>
                    <a:pt x="9302" y="9379"/>
                  </a:lnTo>
                  <a:lnTo>
                    <a:pt x="9302" y="1426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2" name="任意多边形: 形状 441">
              <a:extLst>
                <a:ext uri="{FF2B5EF4-FFF2-40B4-BE49-F238E27FC236}">
                  <a16:creationId xmlns:a16="http://schemas.microsoft.com/office/drawing/2014/main" id="{AB00331F-AA66-C030-A613-F1B678173F10}"/>
                </a:ext>
              </a:extLst>
            </p:cNvPr>
            <p:cNvSpPr/>
            <p:nvPr/>
          </p:nvSpPr>
          <p:spPr>
            <a:xfrm>
              <a:off x="6911350" y="6195224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1 h 23486"/>
                <a:gd name="connsiteX8" fmla="*/ 9302 w 99759"/>
                <a:gd name="connsiteY8" fmla="*/ 9301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1"/>
                  </a:lnTo>
                  <a:lnTo>
                    <a:pt x="9302" y="9301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3" name="任意多边形: 形状 442">
              <a:extLst>
                <a:ext uri="{FF2B5EF4-FFF2-40B4-BE49-F238E27FC236}">
                  <a16:creationId xmlns:a16="http://schemas.microsoft.com/office/drawing/2014/main" id="{D9E5B75C-902C-C101-E4F0-563ADF81F477}"/>
                </a:ext>
              </a:extLst>
            </p:cNvPr>
            <p:cNvSpPr/>
            <p:nvPr/>
          </p:nvSpPr>
          <p:spPr>
            <a:xfrm>
              <a:off x="6911350" y="6237236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2 h 23486"/>
                <a:gd name="connsiteX8" fmla="*/ 9302 w 99759"/>
                <a:gd name="connsiteY8" fmla="*/ 9302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2"/>
                  </a:lnTo>
                  <a:lnTo>
                    <a:pt x="9302" y="9302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4" name="任意多边形: 形状 443">
              <a:extLst>
                <a:ext uri="{FF2B5EF4-FFF2-40B4-BE49-F238E27FC236}">
                  <a16:creationId xmlns:a16="http://schemas.microsoft.com/office/drawing/2014/main" id="{2D070144-DB18-1A87-F8BB-FE0AF53F3CB7}"/>
                </a:ext>
              </a:extLst>
            </p:cNvPr>
            <p:cNvSpPr/>
            <p:nvPr/>
          </p:nvSpPr>
          <p:spPr>
            <a:xfrm>
              <a:off x="6654471" y="6271342"/>
              <a:ext cx="27672" cy="47050"/>
            </a:xfrm>
            <a:custGeom>
              <a:avLst/>
              <a:gdLst>
                <a:gd name="connsiteX0" fmla="*/ 0 w 27672"/>
                <a:gd name="connsiteY0" fmla="*/ 0 h 47050"/>
                <a:gd name="connsiteX1" fmla="*/ 27672 w 27672"/>
                <a:gd name="connsiteY1" fmla="*/ 0 h 47050"/>
                <a:gd name="connsiteX2" fmla="*/ 27672 w 27672"/>
                <a:gd name="connsiteY2" fmla="*/ 47051 h 47050"/>
                <a:gd name="connsiteX3" fmla="*/ 0 w 27672"/>
                <a:gd name="connsiteY3" fmla="*/ 47051 h 4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47050">
                  <a:moveTo>
                    <a:pt x="0" y="0"/>
                  </a:moveTo>
                  <a:lnTo>
                    <a:pt x="27672" y="0"/>
                  </a:lnTo>
                  <a:lnTo>
                    <a:pt x="27672" y="47051"/>
                  </a:lnTo>
                  <a:lnTo>
                    <a:pt x="0" y="47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5" name="任意多边形: 形状 444">
              <a:extLst>
                <a:ext uri="{FF2B5EF4-FFF2-40B4-BE49-F238E27FC236}">
                  <a16:creationId xmlns:a16="http://schemas.microsoft.com/office/drawing/2014/main" id="{09C7D2BD-8D20-8758-50E1-321E1AF0950B}"/>
                </a:ext>
              </a:extLst>
            </p:cNvPr>
            <p:cNvSpPr/>
            <p:nvPr/>
          </p:nvSpPr>
          <p:spPr>
            <a:xfrm>
              <a:off x="6697103" y="6271342"/>
              <a:ext cx="27672" cy="47050"/>
            </a:xfrm>
            <a:custGeom>
              <a:avLst/>
              <a:gdLst>
                <a:gd name="connsiteX0" fmla="*/ 0 w 27672"/>
                <a:gd name="connsiteY0" fmla="*/ 0 h 47050"/>
                <a:gd name="connsiteX1" fmla="*/ 27672 w 27672"/>
                <a:gd name="connsiteY1" fmla="*/ 0 h 47050"/>
                <a:gd name="connsiteX2" fmla="*/ 27672 w 27672"/>
                <a:gd name="connsiteY2" fmla="*/ 47051 h 47050"/>
                <a:gd name="connsiteX3" fmla="*/ 0 w 27672"/>
                <a:gd name="connsiteY3" fmla="*/ 47051 h 4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47050">
                  <a:moveTo>
                    <a:pt x="0" y="0"/>
                  </a:moveTo>
                  <a:lnTo>
                    <a:pt x="27672" y="0"/>
                  </a:lnTo>
                  <a:lnTo>
                    <a:pt x="27672" y="47051"/>
                  </a:lnTo>
                  <a:lnTo>
                    <a:pt x="0" y="47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6" name="任意多边形: 形状 445">
              <a:extLst>
                <a:ext uri="{FF2B5EF4-FFF2-40B4-BE49-F238E27FC236}">
                  <a16:creationId xmlns:a16="http://schemas.microsoft.com/office/drawing/2014/main" id="{E3FE3F12-C6D5-E325-86AF-DE8FB2D979AE}"/>
                </a:ext>
              </a:extLst>
            </p:cNvPr>
            <p:cNvSpPr/>
            <p:nvPr/>
          </p:nvSpPr>
          <p:spPr>
            <a:xfrm>
              <a:off x="6739735" y="6271342"/>
              <a:ext cx="27672" cy="47050"/>
            </a:xfrm>
            <a:custGeom>
              <a:avLst/>
              <a:gdLst>
                <a:gd name="connsiteX0" fmla="*/ 0 w 27672"/>
                <a:gd name="connsiteY0" fmla="*/ 0 h 47050"/>
                <a:gd name="connsiteX1" fmla="*/ 27672 w 27672"/>
                <a:gd name="connsiteY1" fmla="*/ 0 h 47050"/>
                <a:gd name="connsiteX2" fmla="*/ 27672 w 27672"/>
                <a:gd name="connsiteY2" fmla="*/ 47051 h 47050"/>
                <a:gd name="connsiteX3" fmla="*/ 0 w 27672"/>
                <a:gd name="connsiteY3" fmla="*/ 47051 h 4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47050">
                  <a:moveTo>
                    <a:pt x="0" y="0"/>
                  </a:moveTo>
                  <a:lnTo>
                    <a:pt x="27672" y="0"/>
                  </a:lnTo>
                  <a:lnTo>
                    <a:pt x="27672" y="47051"/>
                  </a:lnTo>
                  <a:lnTo>
                    <a:pt x="0" y="47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7" name="任意多边形: 形状 446">
              <a:extLst>
                <a:ext uri="{FF2B5EF4-FFF2-40B4-BE49-F238E27FC236}">
                  <a16:creationId xmlns:a16="http://schemas.microsoft.com/office/drawing/2014/main" id="{F756C283-868C-9013-BC02-0C8D8BD9DC5F}"/>
                </a:ext>
              </a:extLst>
            </p:cNvPr>
            <p:cNvSpPr/>
            <p:nvPr/>
          </p:nvSpPr>
          <p:spPr>
            <a:xfrm>
              <a:off x="6782368" y="6271342"/>
              <a:ext cx="27672" cy="47050"/>
            </a:xfrm>
            <a:custGeom>
              <a:avLst/>
              <a:gdLst>
                <a:gd name="connsiteX0" fmla="*/ 0 w 27672"/>
                <a:gd name="connsiteY0" fmla="*/ 0 h 47050"/>
                <a:gd name="connsiteX1" fmla="*/ 27672 w 27672"/>
                <a:gd name="connsiteY1" fmla="*/ 0 h 47050"/>
                <a:gd name="connsiteX2" fmla="*/ 27672 w 27672"/>
                <a:gd name="connsiteY2" fmla="*/ 47051 h 47050"/>
                <a:gd name="connsiteX3" fmla="*/ 0 w 27672"/>
                <a:gd name="connsiteY3" fmla="*/ 47051 h 4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47050">
                  <a:moveTo>
                    <a:pt x="0" y="0"/>
                  </a:moveTo>
                  <a:lnTo>
                    <a:pt x="27672" y="0"/>
                  </a:lnTo>
                  <a:lnTo>
                    <a:pt x="27672" y="47051"/>
                  </a:lnTo>
                  <a:lnTo>
                    <a:pt x="0" y="47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8" name="任意多边形: 形状 447">
              <a:extLst>
                <a:ext uri="{FF2B5EF4-FFF2-40B4-BE49-F238E27FC236}">
                  <a16:creationId xmlns:a16="http://schemas.microsoft.com/office/drawing/2014/main" id="{5DB51886-A77D-9921-38FF-1A8B93E3FBC4}"/>
                </a:ext>
              </a:extLst>
            </p:cNvPr>
            <p:cNvSpPr/>
            <p:nvPr/>
          </p:nvSpPr>
          <p:spPr>
            <a:xfrm>
              <a:off x="6654471" y="6469544"/>
              <a:ext cx="27672" cy="47050"/>
            </a:xfrm>
            <a:custGeom>
              <a:avLst/>
              <a:gdLst>
                <a:gd name="connsiteX0" fmla="*/ 0 w 27672"/>
                <a:gd name="connsiteY0" fmla="*/ 0 h 47050"/>
                <a:gd name="connsiteX1" fmla="*/ 27672 w 27672"/>
                <a:gd name="connsiteY1" fmla="*/ 0 h 47050"/>
                <a:gd name="connsiteX2" fmla="*/ 27672 w 27672"/>
                <a:gd name="connsiteY2" fmla="*/ 47051 h 47050"/>
                <a:gd name="connsiteX3" fmla="*/ 0 w 27672"/>
                <a:gd name="connsiteY3" fmla="*/ 47051 h 4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47050">
                  <a:moveTo>
                    <a:pt x="0" y="0"/>
                  </a:moveTo>
                  <a:lnTo>
                    <a:pt x="27672" y="0"/>
                  </a:lnTo>
                  <a:lnTo>
                    <a:pt x="27672" y="47051"/>
                  </a:lnTo>
                  <a:lnTo>
                    <a:pt x="0" y="47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9" name="任意多边形: 形状 448">
              <a:extLst>
                <a:ext uri="{FF2B5EF4-FFF2-40B4-BE49-F238E27FC236}">
                  <a16:creationId xmlns:a16="http://schemas.microsoft.com/office/drawing/2014/main" id="{F04270BE-BAB5-8E80-110A-C181A553173A}"/>
                </a:ext>
              </a:extLst>
            </p:cNvPr>
            <p:cNvSpPr/>
            <p:nvPr/>
          </p:nvSpPr>
          <p:spPr>
            <a:xfrm>
              <a:off x="6697103" y="6469544"/>
              <a:ext cx="27672" cy="47050"/>
            </a:xfrm>
            <a:custGeom>
              <a:avLst/>
              <a:gdLst>
                <a:gd name="connsiteX0" fmla="*/ 0 w 27672"/>
                <a:gd name="connsiteY0" fmla="*/ 0 h 47050"/>
                <a:gd name="connsiteX1" fmla="*/ 27672 w 27672"/>
                <a:gd name="connsiteY1" fmla="*/ 0 h 47050"/>
                <a:gd name="connsiteX2" fmla="*/ 27672 w 27672"/>
                <a:gd name="connsiteY2" fmla="*/ 47051 h 47050"/>
                <a:gd name="connsiteX3" fmla="*/ 0 w 27672"/>
                <a:gd name="connsiteY3" fmla="*/ 47051 h 4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47050">
                  <a:moveTo>
                    <a:pt x="0" y="0"/>
                  </a:moveTo>
                  <a:lnTo>
                    <a:pt x="27672" y="0"/>
                  </a:lnTo>
                  <a:lnTo>
                    <a:pt x="27672" y="47051"/>
                  </a:lnTo>
                  <a:lnTo>
                    <a:pt x="0" y="47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0" name="任意多边形: 形状 449">
              <a:extLst>
                <a:ext uri="{FF2B5EF4-FFF2-40B4-BE49-F238E27FC236}">
                  <a16:creationId xmlns:a16="http://schemas.microsoft.com/office/drawing/2014/main" id="{91BFCF18-DA69-395C-F7B5-245A17CDE48B}"/>
                </a:ext>
              </a:extLst>
            </p:cNvPr>
            <p:cNvSpPr/>
            <p:nvPr/>
          </p:nvSpPr>
          <p:spPr>
            <a:xfrm>
              <a:off x="6739735" y="6469544"/>
              <a:ext cx="27672" cy="47050"/>
            </a:xfrm>
            <a:custGeom>
              <a:avLst/>
              <a:gdLst>
                <a:gd name="connsiteX0" fmla="*/ 0 w 27672"/>
                <a:gd name="connsiteY0" fmla="*/ 0 h 47050"/>
                <a:gd name="connsiteX1" fmla="*/ 27672 w 27672"/>
                <a:gd name="connsiteY1" fmla="*/ 0 h 47050"/>
                <a:gd name="connsiteX2" fmla="*/ 27672 w 27672"/>
                <a:gd name="connsiteY2" fmla="*/ 47051 h 47050"/>
                <a:gd name="connsiteX3" fmla="*/ 0 w 27672"/>
                <a:gd name="connsiteY3" fmla="*/ 47051 h 4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47050">
                  <a:moveTo>
                    <a:pt x="0" y="0"/>
                  </a:moveTo>
                  <a:lnTo>
                    <a:pt x="27672" y="0"/>
                  </a:lnTo>
                  <a:lnTo>
                    <a:pt x="27672" y="47051"/>
                  </a:lnTo>
                  <a:lnTo>
                    <a:pt x="0" y="47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1" name="任意多边形: 形状 450">
              <a:extLst>
                <a:ext uri="{FF2B5EF4-FFF2-40B4-BE49-F238E27FC236}">
                  <a16:creationId xmlns:a16="http://schemas.microsoft.com/office/drawing/2014/main" id="{D78718C7-4159-C71E-AA8D-311593605F4F}"/>
                </a:ext>
              </a:extLst>
            </p:cNvPr>
            <p:cNvSpPr/>
            <p:nvPr/>
          </p:nvSpPr>
          <p:spPr>
            <a:xfrm>
              <a:off x="6782368" y="6469544"/>
              <a:ext cx="27672" cy="47050"/>
            </a:xfrm>
            <a:custGeom>
              <a:avLst/>
              <a:gdLst>
                <a:gd name="connsiteX0" fmla="*/ 0 w 27672"/>
                <a:gd name="connsiteY0" fmla="*/ 0 h 47050"/>
                <a:gd name="connsiteX1" fmla="*/ 27672 w 27672"/>
                <a:gd name="connsiteY1" fmla="*/ 0 h 47050"/>
                <a:gd name="connsiteX2" fmla="*/ 27672 w 27672"/>
                <a:gd name="connsiteY2" fmla="*/ 47051 h 47050"/>
                <a:gd name="connsiteX3" fmla="*/ 0 w 27672"/>
                <a:gd name="connsiteY3" fmla="*/ 47051 h 4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47050">
                  <a:moveTo>
                    <a:pt x="0" y="0"/>
                  </a:moveTo>
                  <a:lnTo>
                    <a:pt x="27672" y="0"/>
                  </a:lnTo>
                  <a:lnTo>
                    <a:pt x="27672" y="47051"/>
                  </a:lnTo>
                  <a:lnTo>
                    <a:pt x="0" y="47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2" name="任意多边形: 形状 451">
              <a:extLst>
                <a:ext uri="{FF2B5EF4-FFF2-40B4-BE49-F238E27FC236}">
                  <a16:creationId xmlns:a16="http://schemas.microsoft.com/office/drawing/2014/main" id="{6A3C196E-5BB8-2A00-77A3-B72CBBB8A4DC}"/>
                </a:ext>
              </a:extLst>
            </p:cNvPr>
            <p:cNvSpPr/>
            <p:nvPr/>
          </p:nvSpPr>
          <p:spPr>
            <a:xfrm>
              <a:off x="6654471" y="6336066"/>
              <a:ext cx="27672" cy="117122"/>
            </a:xfrm>
            <a:custGeom>
              <a:avLst/>
              <a:gdLst>
                <a:gd name="connsiteX0" fmla="*/ 0 w 27672"/>
                <a:gd name="connsiteY0" fmla="*/ 0 h 117122"/>
                <a:gd name="connsiteX1" fmla="*/ 27672 w 27672"/>
                <a:gd name="connsiteY1" fmla="*/ 0 h 117122"/>
                <a:gd name="connsiteX2" fmla="*/ 27672 w 27672"/>
                <a:gd name="connsiteY2" fmla="*/ 117123 h 117122"/>
                <a:gd name="connsiteX3" fmla="*/ 0 w 27672"/>
                <a:gd name="connsiteY3" fmla="*/ 117123 h 11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117122">
                  <a:moveTo>
                    <a:pt x="0" y="0"/>
                  </a:moveTo>
                  <a:lnTo>
                    <a:pt x="27672" y="0"/>
                  </a:lnTo>
                  <a:lnTo>
                    <a:pt x="27672" y="117123"/>
                  </a:lnTo>
                  <a:lnTo>
                    <a:pt x="0" y="1171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3" name="任意多边形: 形状 452">
              <a:extLst>
                <a:ext uri="{FF2B5EF4-FFF2-40B4-BE49-F238E27FC236}">
                  <a16:creationId xmlns:a16="http://schemas.microsoft.com/office/drawing/2014/main" id="{B439A70D-BE4B-95F7-ECB1-ACD676F868EE}"/>
                </a:ext>
              </a:extLst>
            </p:cNvPr>
            <p:cNvSpPr/>
            <p:nvPr/>
          </p:nvSpPr>
          <p:spPr>
            <a:xfrm>
              <a:off x="6697103" y="6336066"/>
              <a:ext cx="27672" cy="117122"/>
            </a:xfrm>
            <a:custGeom>
              <a:avLst/>
              <a:gdLst>
                <a:gd name="connsiteX0" fmla="*/ 0 w 27672"/>
                <a:gd name="connsiteY0" fmla="*/ 0 h 117122"/>
                <a:gd name="connsiteX1" fmla="*/ 27672 w 27672"/>
                <a:gd name="connsiteY1" fmla="*/ 0 h 117122"/>
                <a:gd name="connsiteX2" fmla="*/ 27672 w 27672"/>
                <a:gd name="connsiteY2" fmla="*/ 117123 h 117122"/>
                <a:gd name="connsiteX3" fmla="*/ 0 w 27672"/>
                <a:gd name="connsiteY3" fmla="*/ 117123 h 11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117122">
                  <a:moveTo>
                    <a:pt x="0" y="0"/>
                  </a:moveTo>
                  <a:lnTo>
                    <a:pt x="27672" y="0"/>
                  </a:lnTo>
                  <a:lnTo>
                    <a:pt x="27672" y="117123"/>
                  </a:lnTo>
                  <a:lnTo>
                    <a:pt x="0" y="1171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4" name="任意多边形: 形状 453">
              <a:extLst>
                <a:ext uri="{FF2B5EF4-FFF2-40B4-BE49-F238E27FC236}">
                  <a16:creationId xmlns:a16="http://schemas.microsoft.com/office/drawing/2014/main" id="{FFEC1ADE-92D3-5210-34C4-3D0E40E90077}"/>
                </a:ext>
              </a:extLst>
            </p:cNvPr>
            <p:cNvSpPr/>
            <p:nvPr/>
          </p:nvSpPr>
          <p:spPr>
            <a:xfrm>
              <a:off x="6739735" y="6336066"/>
              <a:ext cx="27672" cy="117122"/>
            </a:xfrm>
            <a:custGeom>
              <a:avLst/>
              <a:gdLst>
                <a:gd name="connsiteX0" fmla="*/ 0 w 27672"/>
                <a:gd name="connsiteY0" fmla="*/ 0 h 117122"/>
                <a:gd name="connsiteX1" fmla="*/ 27672 w 27672"/>
                <a:gd name="connsiteY1" fmla="*/ 0 h 117122"/>
                <a:gd name="connsiteX2" fmla="*/ 27672 w 27672"/>
                <a:gd name="connsiteY2" fmla="*/ 117123 h 117122"/>
                <a:gd name="connsiteX3" fmla="*/ 0 w 27672"/>
                <a:gd name="connsiteY3" fmla="*/ 117123 h 11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117122">
                  <a:moveTo>
                    <a:pt x="0" y="0"/>
                  </a:moveTo>
                  <a:lnTo>
                    <a:pt x="27672" y="0"/>
                  </a:lnTo>
                  <a:lnTo>
                    <a:pt x="27672" y="117123"/>
                  </a:lnTo>
                  <a:lnTo>
                    <a:pt x="0" y="1171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5" name="任意多边形: 形状 454">
              <a:extLst>
                <a:ext uri="{FF2B5EF4-FFF2-40B4-BE49-F238E27FC236}">
                  <a16:creationId xmlns:a16="http://schemas.microsoft.com/office/drawing/2014/main" id="{024109F8-E314-175E-6F5A-07B2FEA44112}"/>
                </a:ext>
              </a:extLst>
            </p:cNvPr>
            <p:cNvSpPr/>
            <p:nvPr/>
          </p:nvSpPr>
          <p:spPr>
            <a:xfrm>
              <a:off x="6782368" y="6336066"/>
              <a:ext cx="27672" cy="117122"/>
            </a:xfrm>
            <a:custGeom>
              <a:avLst/>
              <a:gdLst>
                <a:gd name="connsiteX0" fmla="*/ 0 w 27672"/>
                <a:gd name="connsiteY0" fmla="*/ 0 h 117122"/>
                <a:gd name="connsiteX1" fmla="*/ 27672 w 27672"/>
                <a:gd name="connsiteY1" fmla="*/ 0 h 117122"/>
                <a:gd name="connsiteX2" fmla="*/ 27672 w 27672"/>
                <a:gd name="connsiteY2" fmla="*/ 117123 h 117122"/>
                <a:gd name="connsiteX3" fmla="*/ 0 w 27672"/>
                <a:gd name="connsiteY3" fmla="*/ 117123 h 11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117122">
                  <a:moveTo>
                    <a:pt x="0" y="0"/>
                  </a:moveTo>
                  <a:lnTo>
                    <a:pt x="27672" y="0"/>
                  </a:lnTo>
                  <a:lnTo>
                    <a:pt x="27672" y="117123"/>
                  </a:lnTo>
                  <a:lnTo>
                    <a:pt x="0" y="1171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6" name="任意多边形: 形状 455">
              <a:extLst>
                <a:ext uri="{FF2B5EF4-FFF2-40B4-BE49-F238E27FC236}">
                  <a16:creationId xmlns:a16="http://schemas.microsoft.com/office/drawing/2014/main" id="{1786943C-9E6B-93EE-BFBD-B605F886D8CB}"/>
                </a:ext>
              </a:extLst>
            </p:cNvPr>
            <p:cNvSpPr/>
            <p:nvPr/>
          </p:nvSpPr>
          <p:spPr>
            <a:xfrm>
              <a:off x="6564632" y="6348313"/>
              <a:ext cx="34881" cy="66506"/>
            </a:xfrm>
            <a:custGeom>
              <a:avLst/>
              <a:gdLst>
                <a:gd name="connsiteX0" fmla="*/ 0 w 34881"/>
                <a:gd name="connsiteY0" fmla="*/ 0 h 66506"/>
                <a:gd name="connsiteX1" fmla="*/ 34881 w 34881"/>
                <a:gd name="connsiteY1" fmla="*/ 0 h 66506"/>
                <a:gd name="connsiteX2" fmla="*/ 34881 w 34881"/>
                <a:gd name="connsiteY2" fmla="*/ 66506 h 66506"/>
                <a:gd name="connsiteX3" fmla="*/ 0 w 34881"/>
                <a:gd name="connsiteY3" fmla="*/ 66506 h 66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881" h="66506">
                  <a:moveTo>
                    <a:pt x="0" y="0"/>
                  </a:moveTo>
                  <a:lnTo>
                    <a:pt x="34881" y="0"/>
                  </a:lnTo>
                  <a:lnTo>
                    <a:pt x="34881" y="66506"/>
                  </a:lnTo>
                  <a:lnTo>
                    <a:pt x="0" y="665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7" name="任意多边形: 形状 456">
              <a:extLst>
                <a:ext uri="{FF2B5EF4-FFF2-40B4-BE49-F238E27FC236}">
                  <a16:creationId xmlns:a16="http://schemas.microsoft.com/office/drawing/2014/main" id="{A24607C0-482A-932E-5F0D-8147B181A793}"/>
                </a:ext>
              </a:extLst>
            </p:cNvPr>
            <p:cNvSpPr/>
            <p:nvPr/>
          </p:nvSpPr>
          <p:spPr>
            <a:xfrm>
              <a:off x="6564632" y="6459777"/>
              <a:ext cx="34881" cy="100999"/>
            </a:xfrm>
            <a:custGeom>
              <a:avLst/>
              <a:gdLst>
                <a:gd name="connsiteX0" fmla="*/ 0 w 34881"/>
                <a:gd name="connsiteY0" fmla="*/ 0 h 100999"/>
                <a:gd name="connsiteX1" fmla="*/ 34881 w 34881"/>
                <a:gd name="connsiteY1" fmla="*/ 0 h 100999"/>
                <a:gd name="connsiteX2" fmla="*/ 34881 w 34881"/>
                <a:gd name="connsiteY2" fmla="*/ 101000 h 100999"/>
                <a:gd name="connsiteX3" fmla="*/ 0 w 34881"/>
                <a:gd name="connsiteY3" fmla="*/ 101000 h 10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881" h="100999">
                  <a:moveTo>
                    <a:pt x="0" y="0"/>
                  </a:moveTo>
                  <a:lnTo>
                    <a:pt x="34881" y="0"/>
                  </a:lnTo>
                  <a:lnTo>
                    <a:pt x="34881" y="101000"/>
                  </a:lnTo>
                  <a:lnTo>
                    <a:pt x="0" y="10100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8" name="任意多边形: 形状 457">
              <a:extLst>
                <a:ext uri="{FF2B5EF4-FFF2-40B4-BE49-F238E27FC236}">
                  <a16:creationId xmlns:a16="http://schemas.microsoft.com/office/drawing/2014/main" id="{E5255606-A4E3-39C7-484B-AD52A8E2D0CF}"/>
                </a:ext>
              </a:extLst>
            </p:cNvPr>
            <p:cNvSpPr/>
            <p:nvPr/>
          </p:nvSpPr>
          <p:spPr>
            <a:xfrm>
              <a:off x="6847556" y="6322346"/>
              <a:ext cx="140841" cy="8061"/>
            </a:xfrm>
            <a:custGeom>
              <a:avLst/>
              <a:gdLst>
                <a:gd name="connsiteX0" fmla="*/ 0 w 140841"/>
                <a:gd name="connsiteY0" fmla="*/ 0 h 8061"/>
                <a:gd name="connsiteX1" fmla="*/ 140842 w 140841"/>
                <a:gd name="connsiteY1" fmla="*/ 0 h 8061"/>
                <a:gd name="connsiteX2" fmla="*/ 140842 w 140841"/>
                <a:gd name="connsiteY2" fmla="*/ 8061 h 8061"/>
                <a:gd name="connsiteX3" fmla="*/ 0 w 140841"/>
                <a:gd name="connsiteY3" fmla="*/ 8061 h 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841" h="8061">
                  <a:moveTo>
                    <a:pt x="0" y="0"/>
                  </a:moveTo>
                  <a:lnTo>
                    <a:pt x="140842" y="0"/>
                  </a:lnTo>
                  <a:lnTo>
                    <a:pt x="140842" y="8061"/>
                  </a:lnTo>
                  <a:lnTo>
                    <a:pt x="0" y="806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9" name="任意多边形: 形状 458">
              <a:extLst>
                <a:ext uri="{FF2B5EF4-FFF2-40B4-BE49-F238E27FC236}">
                  <a16:creationId xmlns:a16="http://schemas.microsoft.com/office/drawing/2014/main" id="{FC52B1F7-4DF1-AA69-71C9-DC81A0739617}"/>
                </a:ext>
              </a:extLst>
            </p:cNvPr>
            <p:cNvSpPr/>
            <p:nvPr/>
          </p:nvSpPr>
          <p:spPr>
            <a:xfrm>
              <a:off x="6847556" y="6344282"/>
              <a:ext cx="140841" cy="8061"/>
            </a:xfrm>
            <a:custGeom>
              <a:avLst/>
              <a:gdLst>
                <a:gd name="connsiteX0" fmla="*/ 0 w 140841"/>
                <a:gd name="connsiteY0" fmla="*/ 0 h 8061"/>
                <a:gd name="connsiteX1" fmla="*/ 140842 w 140841"/>
                <a:gd name="connsiteY1" fmla="*/ 0 h 8061"/>
                <a:gd name="connsiteX2" fmla="*/ 140842 w 140841"/>
                <a:gd name="connsiteY2" fmla="*/ 8061 h 8061"/>
                <a:gd name="connsiteX3" fmla="*/ 0 w 140841"/>
                <a:gd name="connsiteY3" fmla="*/ 8061 h 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841" h="8061">
                  <a:moveTo>
                    <a:pt x="0" y="0"/>
                  </a:moveTo>
                  <a:lnTo>
                    <a:pt x="140842" y="0"/>
                  </a:lnTo>
                  <a:lnTo>
                    <a:pt x="140842" y="8061"/>
                  </a:lnTo>
                  <a:lnTo>
                    <a:pt x="0" y="806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0" name="任意多边形: 形状 459">
              <a:extLst>
                <a:ext uri="{FF2B5EF4-FFF2-40B4-BE49-F238E27FC236}">
                  <a16:creationId xmlns:a16="http://schemas.microsoft.com/office/drawing/2014/main" id="{FBBB7FE4-4DE7-E52E-6615-EE9B41F0E2B5}"/>
                </a:ext>
              </a:extLst>
            </p:cNvPr>
            <p:cNvSpPr/>
            <p:nvPr/>
          </p:nvSpPr>
          <p:spPr>
            <a:xfrm>
              <a:off x="6847556" y="6366296"/>
              <a:ext cx="140841" cy="8061"/>
            </a:xfrm>
            <a:custGeom>
              <a:avLst/>
              <a:gdLst>
                <a:gd name="connsiteX0" fmla="*/ 0 w 140841"/>
                <a:gd name="connsiteY0" fmla="*/ 0 h 8061"/>
                <a:gd name="connsiteX1" fmla="*/ 140842 w 140841"/>
                <a:gd name="connsiteY1" fmla="*/ 0 h 8061"/>
                <a:gd name="connsiteX2" fmla="*/ 140842 w 140841"/>
                <a:gd name="connsiteY2" fmla="*/ 8061 h 8061"/>
                <a:gd name="connsiteX3" fmla="*/ 0 w 140841"/>
                <a:gd name="connsiteY3" fmla="*/ 8061 h 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841" h="8061">
                  <a:moveTo>
                    <a:pt x="0" y="0"/>
                  </a:moveTo>
                  <a:lnTo>
                    <a:pt x="140842" y="0"/>
                  </a:lnTo>
                  <a:lnTo>
                    <a:pt x="140842" y="8061"/>
                  </a:lnTo>
                  <a:lnTo>
                    <a:pt x="0" y="806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1" name="任意多边形: 形状 460">
              <a:extLst>
                <a:ext uri="{FF2B5EF4-FFF2-40B4-BE49-F238E27FC236}">
                  <a16:creationId xmlns:a16="http://schemas.microsoft.com/office/drawing/2014/main" id="{6781983F-DEBD-103C-04B3-955D0961AC81}"/>
                </a:ext>
              </a:extLst>
            </p:cNvPr>
            <p:cNvSpPr/>
            <p:nvPr/>
          </p:nvSpPr>
          <p:spPr>
            <a:xfrm>
              <a:off x="6847556" y="6388232"/>
              <a:ext cx="140841" cy="8061"/>
            </a:xfrm>
            <a:custGeom>
              <a:avLst/>
              <a:gdLst>
                <a:gd name="connsiteX0" fmla="*/ 0 w 140841"/>
                <a:gd name="connsiteY0" fmla="*/ 0 h 8061"/>
                <a:gd name="connsiteX1" fmla="*/ 140842 w 140841"/>
                <a:gd name="connsiteY1" fmla="*/ 0 h 8061"/>
                <a:gd name="connsiteX2" fmla="*/ 140842 w 140841"/>
                <a:gd name="connsiteY2" fmla="*/ 8061 h 8061"/>
                <a:gd name="connsiteX3" fmla="*/ 0 w 140841"/>
                <a:gd name="connsiteY3" fmla="*/ 8061 h 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841" h="8061">
                  <a:moveTo>
                    <a:pt x="0" y="0"/>
                  </a:moveTo>
                  <a:lnTo>
                    <a:pt x="140842" y="0"/>
                  </a:lnTo>
                  <a:lnTo>
                    <a:pt x="140842" y="8061"/>
                  </a:lnTo>
                  <a:lnTo>
                    <a:pt x="0" y="806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2" name="任意多边形: 形状 461">
              <a:extLst>
                <a:ext uri="{FF2B5EF4-FFF2-40B4-BE49-F238E27FC236}">
                  <a16:creationId xmlns:a16="http://schemas.microsoft.com/office/drawing/2014/main" id="{6265897C-1E33-7A32-EA54-B6293A71EA67}"/>
                </a:ext>
              </a:extLst>
            </p:cNvPr>
            <p:cNvSpPr/>
            <p:nvPr/>
          </p:nvSpPr>
          <p:spPr>
            <a:xfrm>
              <a:off x="6847556" y="6410169"/>
              <a:ext cx="140841" cy="8061"/>
            </a:xfrm>
            <a:custGeom>
              <a:avLst/>
              <a:gdLst>
                <a:gd name="connsiteX0" fmla="*/ 0 w 140841"/>
                <a:gd name="connsiteY0" fmla="*/ 0 h 8061"/>
                <a:gd name="connsiteX1" fmla="*/ 140842 w 140841"/>
                <a:gd name="connsiteY1" fmla="*/ 0 h 8061"/>
                <a:gd name="connsiteX2" fmla="*/ 140842 w 140841"/>
                <a:gd name="connsiteY2" fmla="*/ 8061 h 8061"/>
                <a:gd name="connsiteX3" fmla="*/ 0 w 140841"/>
                <a:gd name="connsiteY3" fmla="*/ 8061 h 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841" h="8061">
                  <a:moveTo>
                    <a:pt x="0" y="0"/>
                  </a:moveTo>
                  <a:lnTo>
                    <a:pt x="140842" y="0"/>
                  </a:lnTo>
                  <a:lnTo>
                    <a:pt x="140842" y="8061"/>
                  </a:lnTo>
                  <a:lnTo>
                    <a:pt x="0" y="806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3" name="任意多边形: 形状 462">
              <a:extLst>
                <a:ext uri="{FF2B5EF4-FFF2-40B4-BE49-F238E27FC236}">
                  <a16:creationId xmlns:a16="http://schemas.microsoft.com/office/drawing/2014/main" id="{86F39787-8576-430F-E600-14001903EFFC}"/>
                </a:ext>
              </a:extLst>
            </p:cNvPr>
            <p:cNvSpPr/>
            <p:nvPr/>
          </p:nvSpPr>
          <p:spPr>
            <a:xfrm>
              <a:off x="7027077" y="6493108"/>
              <a:ext cx="63328" cy="192465"/>
            </a:xfrm>
            <a:custGeom>
              <a:avLst/>
              <a:gdLst>
                <a:gd name="connsiteX0" fmla="*/ 0 w 63328"/>
                <a:gd name="connsiteY0" fmla="*/ 0 h 192465"/>
                <a:gd name="connsiteX1" fmla="*/ 63328 w 63328"/>
                <a:gd name="connsiteY1" fmla="*/ 0 h 192465"/>
                <a:gd name="connsiteX2" fmla="*/ 63328 w 63328"/>
                <a:gd name="connsiteY2" fmla="*/ 192466 h 192465"/>
                <a:gd name="connsiteX3" fmla="*/ 0 w 63328"/>
                <a:gd name="connsiteY3" fmla="*/ 192466 h 19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328" h="192465">
                  <a:moveTo>
                    <a:pt x="0" y="0"/>
                  </a:moveTo>
                  <a:lnTo>
                    <a:pt x="63328" y="0"/>
                  </a:lnTo>
                  <a:lnTo>
                    <a:pt x="63328" y="192466"/>
                  </a:lnTo>
                  <a:lnTo>
                    <a:pt x="0" y="19246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4" name="任意多边形: 形状 463">
              <a:extLst>
                <a:ext uri="{FF2B5EF4-FFF2-40B4-BE49-F238E27FC236}">
                  <a16:creationId xmlns:a16="http://schemas.microsoft.com/office/drawing/2014/main" id="{90D4B2C9-BF0C-3A73-C2F1-9E6E47D8B8B4}"/>
                </a:ext>
              </a:extLst>
            </p:cNvPr>
            <p:cNvSpPr/>
            <p:nvPr/>
          </p:nvSpPr>
          <p:spPr>
            <a:xfrm>
              <a:off x="7107226" y="6405130"/>
              <a:ext cx="215719" cy="9069"/>
            </a:xfrm>
            <a:custGeom>
              <a:avLst/>
              <a:gdLst>
                <a:gd name="connsiteX0" fmla="*/ 0 w 215719"/>
                <a:gd name="connsiteY0" fmla="*/ 0 h 9069"/>
                <a:gd name="connsiteX1" fmla="*/ 215720 w 215719"/>
                <a:gd name="connsiteY1" fmla="*/ 0 h 9069"/>
                <a:gd name="connsiteX2" fmla="*/ 215720 w 215719"/>
                <a:gd name="connsiteY2" fmla="*/ 9069 h 9069"/>
                <a:gd name="connsiteX3" fmla="*/ 0 w 215719"/>
                <a:gd name="connsiteY3" fmla="*/ 9069 h 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5719" h="9069">
                  <a:moveTo>
                    <a:pt x="0" y="0"/>
                  </a:moveTo>
                  <a:lnTo>
                    <a:pt x="215720" y="0"/>
                  </a:lnTo>
                  <a:lnTo>
                    <a:pt x="215720" y="9069"/>
                  </a:lnTo>
                  <a:lnTo>
                    <a:pt x="0" y="906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5" name="任意多边形: 形状 464">
              <a:extLst>
                <a:ext uri="{FF2B5EF4-FFF2-40B4-BE49-F238E27FC236}">
                  <a16:creationId xmlns:a16="http://schemas.microsoft.com/office/drawing/2014/main" id="{C7D1328B-1794-D4AA-50F5-FDF2044CF515}"/>
                </a:ext>
              </a:extLst>
            </p:cNvPr>
            <p:cNvSpPr/>
            <p:nvPr/>
          </p:nvSpPr>
          <p:spPr>
            <a:xfrm>
              <a:off x="7107226" y="6431640"/>
              <a:ext cx="215719" cy="9069"/>
            </a:xfrm>
            <a:custGeom>
              <a:avLst/>
              <a:gdLst>
                <a:gd name="connsiteX0" fmla="*/ 0 w 215719"/>
                <a:gd name="connsiteY0" fmla="*/ 0 h 9069"/>
                <a:gd name="connsiteX1" fmla="*/ 215720 w 215719"/>
                <a:gd name="connsiteY1" fmla="*/ 0 h 9069"/>
                <a:gd name="connsiteX2" fmla="*/ 215720 w 215719"/>
                <a:gd name="connsiteY2" fmla="*/ 9069 h 9069"/>
                <a:gd name="connsiteX3" fmla="*/ 0 w 215719"/>
                <a:gd name="connsiteY3" fmla="*/ 9069 h 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5719" h="9069">
                  <a:moveTo>
                    <a:pt x="0" y="0"/>
                  </a:moveTo>
                  <a:lnTo>
                    <a:pt x="215720" y="0"/>
                  </a:lnTo>
                  <a:lnTo>
                    <a:pt x="215720" y="9069"/>
                  </a:lnTo>
                  <a:lnTo>
                    <a:pt x="0" y="906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6" name="任意多边形: 形状 465">
              <a:extLst>
                <a:ext uri="{FF2B5EF4-FFF2-40B4-BE49-F238E27FC236}">
                  <a16:creationId xmlns:a16="http://schemas.microsoft.com/office/drawing/2014/main" id="{063C82D9-58CA-A869-995B-17C00ACB8B45}"/>
                </a:ext>
              </a:extLst>
            </p:cNvPr>
            <p:cNvSpPr/>
            <p:nvPr/>
          </p:nvSpPr>
          <p:spPr>
            <a:xfrm>
              <a:off x="7127845" y="6458149"/>
              <a:ext cx="195101" cy="9069"/>
            </a:xfrm>
            <a:custGeom>
              <a:avLst/>
              <a:gdLst>
                <a:gd name="connsiteX0" fmla="*/ 0 w 195101"/>
                <a:gd name="connsiteY0" fmla="*/ 0 h 9069"/>
                <a:gd name="connsiteX1" fmla="*/ 195101 w 195101"/>
                <a:gd name="connsiteY1" fmla="*/ 0 h 9069"/>
                <a:gd name="connsiteX2" fmla="*/ 195101 w 195101"/>
                <a:gd name="connsiteY2" fmla="*/ 9069 h 9069"/>
                <a:gd name="connsiteX3" fmla="*/ 0 w 195101"/>
                <a:gd name="connsiteY3" fmla="*/ 9069 h 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101" h="9069">
                  <a:moveTo>
                    <a:pt x="0" y="0"/>
                  </a:moveTo>
                  <a:lnTo>
                    <a:pt x="195101" y="0"/>
                  </a:lnTo>
                  <a:lnTo>
                    <a:pt x="195101" y="9069"/>
                  </a:lnTo>
                  <a:lnTo>
                    <a:pt x="0" y="906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7" name="任意多边形: 形状 466">
              <a:extLst>
                <a:ext uri="{FF2B5EF4-FFF2-40B4-BE49-F238E27FC236}">
                  <a16:creationId xmlns:a16="http://schemas.microsoft.com/office/drawing/2014/main" id="{6F7268B4-7E1B-3BEA-1E9B-FCEEE1EE86DF}"/>
                </a:ext>
              </a:extLst>
            </p:cNvPr>
            <p:cNvSpPr/>
            <p:nvPr/>
          </p:nvSpPr>
          <p:spPr>
            <a:xfrm>
              <a:off x="7127845" y="6484659"/>
              <a:ext cx="195101" cy="9069"/>
            </a:xfrm>
            <a:custGeom>
              <a:avLst/>
              <a:gdLst>
                <a:gd name="connsiteX0" fmla="*/ 0 w 195101"/>
                <a:gd name="connsiteY0" fmla="*/ 0 h 9069"/>
                <a:gd name="connsiteX1" fmla="*/ 195101 w 195101"/>
                <a:gd name="connsiteY1" fmla="*/ 0 h 9069"/>
                <a:gd name="connsiteX2" fmla="*/ 195101 w 195101"/>
                <a:gd name="connsiteY2" fmla="*/ 9069 h 9069"/>
                <a:gd name="connsiteX3" fmla="*/ 0 w 195101"/>
                <a:gd name="connsiteY3" fmla="*/ 9069 h 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101" h="9069">
                  <a:moveTo>
                    <a:pt x="0" y="0"/>
                  </a:moveTo>
                  <a:lnTo>
                    <a:pt x="195101" y="0"/>
                  </a:lnTo>
                  <a:lnTo>
                    <a:pt x="195101" y="9069"/>
                  </a:lnTo>
                  <a:lnTo>
                    <a:pt x="0" y="906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8" name="任意多边形: 形状 467">
              <a:extLst>
                <a:ext uri="{FF2B5EF4-FFF2-40B4-BE49-F238E27FC236}">
                  <a16:creationId xmlns:a16="http://schemas.microsoft.com/office/drawing/2014/main" id="{ED378FFB-30E3-75CB-7010-3EE21CF45D4A}"/>
                </a:ext>
              </a:extLst>
            </p:cNvPr>
            <p:cNvSpPr/>
            <p:nvPr/>
          </p:nvSpPr>
          <p:spPr>
            <a:xfrm>
              <a:off x="7162726" y="6511169"/>
              <a:ext cx="160220" cy="9069"/>
            </a:xfrm>
            <a:custGeom>
              <a:avLst/>
              <a:gdLst>
                <a:gd name="connsiteX0" fmla="*/ 0 w 160220"/>
                <a:gd name="connsiteY0" fmla="*/ 0 h 9069"/>
                <a:gd name="connsiteX1" fmla="*/ 160220 w 160220"/>
                <a:gd name="connsiteY1" fmla="*/ 0 h 9069"/>
                <a:gd name="connsiteX2" fmla="*/ 160220 w 160220"/>
                <a:gd name="connsiteY2" fmla="*/ 9069 h 9069"/>
                <a:gd name="connsiteX3" fmla="*/ 0 w 160220"/>
                <a:gd name="connsiteY3" fmla="*/ 9069 h 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220" h="9069">
                  <a:moveTo>
                    <a:pt x="0" y="0"/>
                  </a:moveTo>
                  <a:lnTo>
                    <a:pt x="160220" y="0"/>
                  </a:lnTo>
                  <a:lnTo>
                    <a:pt x="160220" y="9069"/>
                  </a:lnTo>
                  <a:lnTo>
                    <a:pt x="0" y="906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9" name="任意多边形: 形状 468">
              <a:extLst>
                <a:ext uri="{FF2B5EF4-FFF2-40B4-BE49-F238E27FC236}">
                  <a16:creationId xmlns:a16="http://schemas.microsoft.com/office/drawing/2014/main" id="{407C7F4F-3A14-B787-DDAB-DCFB7F3A7B02}"/>
                </a:ext>
              </a:extLst>
            </p:cNvPr>
            <p:cNvSpPr/>
            <p:nvPr/>
          </p:nvSpPr>
          <p:spPr>
            <a:xfrm>
              <a:off x="7386275" y="6073916"/>
              <a:ext cx="10309" cy="605147"/>
            </a:xfrm>
            <a:custGeom>
              <a:avLst/>
              <a:gdLst>
                <a:gd name="connsiteX0" fmla="*/ 0 w 10309"/>
                <a:gd name="connsiteY0" fmla="*/ 0 h 605147"/>
                <a:gd name="connsiteX1" fmla="*/ 10310 w 10309"/>
                <a:gd name="connsiteY1" fmla="*/ 0 h 605147"/>
                <a:gd name="connsiteX2" fmla="*/ 10310 w 10309"/>
                <a:gd name="connsiteY2" fmla="*/ 605147 h 605147"/>
                <a:gd name="connsiteX3" fmla="*/ 0 w 10309"/>
                <a:gd name="connsiteY3" fmla="*/ 605147 h 605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09" h="605147">
                  <a:moveTo>
                    <a:pt x="0" y="0"/>
                  </a:moveTo>
                  <a:lnTo>
                    <a:pt x="10310" y="0"/>
                  </a:lnTo>
                  <a:lnTo>
                    <a:pt x="10310" y="605147"/>
                  </a:lnTo>
                  <a:lnTo>
                    <a:pt x="0" y="6051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0" name="任意多边形: 形状 469">
              <a:extLst>
                <a:ext uri="{FF2B5EF4-FFF2-40B4-BE49-F238E27FC236}">
                  <a16:creationId xmlns:a16="http://schemas.microsoft.com/office/drawing/2014/main" id="{A4ECF00B-7934-35BD-4E6A-9F9F7911D267}"/>
                </a:ext>
              </a:extLst>
            </p:cNvPr>
            <p:cNvSpPr/>
            <p:nvPr/>
          </p:nvSpPr>
          <p:spPr>
            <a:xfrm>
              <a:off x="7236364" y="6142747"/>
              <a:ext cx="136966" cy="28447"/>
            </a:xfrm>
            <a:custGeom>
              <a:avLst/>
              <a:gdLst>
                <a:gd name="connsiteX0" fmla="*/ 0 w 136966"/>
                <a:gd name="connsiteY0" fmla="*/ 0 h 28447"/>
                <a:gd name="connsiteX1" fmla="*/ 136966 w 136966"/>
                <a:gd name="connsiteY1" fmla="*/ 0 h 28447"/>
                <a:gd name="connsiteX2" fmla="*/ 136966 w 136966"/>
                <a:gd name="connsiteY2" fmla="*/ 28447 h 28447"/>
                <a:gd name="connsiteX3" fmla="*/ 0 w 136966"/>
                <a:gd name="connsiteY3" fmla="*/ 28447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966" h="28447">
                  <a:moveTo>
                    <a:pt x="0" y="0"/>
                  </a:moveTo>
                  <a:lnTo>
                    <a:pt x="136966" y="0"/>
                  </a:lnTo>
                  <a:lnTo>
                    <a:pt x="136966" y="28447"/>
                  </a:lnTo>
                  <a:lnTo>
                    <a:pt x="0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1" name="任意多边形: 形状 470">
              <a:extLst>
                <a:ext uri="{FF2B5EF4-FFF2-40B4-BE49-F238E27FC236}">
                  <a16:creationId xmlns:a16="http://schemas.microsoft.com/office/drawing/2014/main" id="{E8E9FF8D-6751-C3F6-3AC6-B7E643C1932B}"/>
                </a:ext>
              </a:extLst>
            </p:cNvPr>
            <p:cNvSpPr/>
            <p:nvPr/>
          </p:nvSpPr>
          <p:spPr>
            <a:xfrm>
              <a:off x="7236364" y="6192744"/>
              <a:ext cx="136966" cy="28447"/>
            </a:xfrm>
            <a:custGeom>
              <a:avLst/>
              <a:gdLst>
                <a:gd name="connsiteX0" fmla="*/ 0 w 136966"/>
                <a:gd name="connsiteY0" fmla="*/ 0 h 28447"/>
                <a:gd name="connsiteX1" fmla="*/ 136966 w 136966"/>
                <a:gd name="connsiteY1" fmla="*/ 0 h 28447"/>
                <a:gd name="connsiteX2" fmla="*/ 136966 w 136966"/>
                <a:gd name="connsiteY2" fmla="*/ 28448 h 28447"/>
                <a:gd name="connsiteX3" fmla="*/ 0 w 136966"/>
                <a:gd name="connsiteY3" fmla="*/ 28448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966" h="28447">
                  <a:moveTo>
                    <a:pt x="0" y="0"/>
                  </a:moveTo>
                  <a:lnTo>
                    <a:pt x="136966" y="0"/>
                  </a:lnTo>
                  <a:lnTo>
                    <a:pt x="136966" y="28448"/>
                  </a:lnTo>
                  <a:lnTo>
                    <a:pt x="0" y="2844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2" name="任意多边形: 形状 471">
              <a:extLst>
                <a:ext uri="{FF2B5EF4-FFF2-40B4-BE49-F238E27FC236}">
                  <a16:creationId xmlns:a16="http://schemas.microsoft.com/office/drawing/2014/main" id="{9D611F0E-65BE-5750-CCC4-57442DF82B05}"/>
                </a:ext>
              </a:extLst>
            </p:cNvPr>
            <p:cNvSpPr/>
            <p:nvPr/>
          </p:nvSpPr>
          <p:spPr>
            <a:xfrm>
              <a:off x="7236364" y="6242817"/>
              <a:ext cx="136966" cy="28447"/>
            </a:xfrm>
            <a:custGeom>
              <a:avLst/>
              <a:gdLst>
                <a:gd name="connsiteX0" fmla="*/ 0 w 136966"/>
                <a:gd name="connsiteY0" fmla="*/ 0 h 28447"/>
                <a:gd name="connsiteX1" fmla="*/ 136966 w 136966"/>
                <a:gd name="connsiteY1" fmla="*/ 0 h 28447"/>
                <a:gd name="connsiteX2" fmla="*/ 136966 w 136966"/>
                <a:gd name="connsiteY2" fmla="*/ 28447 h 28447"/>
                <a:gd name="connsiteX3" fmla="*/ 0 w 136966"/>
                <a:gd name="connsiteY3" fmla="*/ 28447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966" h="28447">
                  <a:moveTo>
                    <a:pt x="0" y="0"/>
                  </a:moveTo>
                  <a:lnTo>
                    <a:pt x="136966" y="0"/>
                  </a:lnTo>
                  <a:lnTo>
                    <a:pt x="136966" y="28447"/>
                  </a:lnTo>
                  <a:lnTo>
                    <a:pt x="0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3" name="任意多边形: 形状 472">
              <a:extLst>
                <a:ext uri="{FF2B5EF4-FFF2-40B4-BE49-F238E27FC236}">
                  <a16:creationId xmlns:a16="http://schemas.microsoft.com/office/drawing/2014/main" id="{0DD1C3B2-2A72-0C4D-1E9D-9715B88A11B4}"/>
                </a:ext>
              </a:extLst>
            </p:cNvPr>
            <p:cNvSpPr/>
            <p:nvPr/>
          </p:nvSpPr>
          <p:spPr>
            <a:xfrm>
              <a:off x="7236364" y="6292891"/>
              <a:ext cx="136966" cy="28447"/>
            </a:xfrm>
            <a:custGeom>
              <a:avLst/>
              <a:gdLst>
                <a:gd name="connsiteX0" fmla="*/ 0 w 136966"/>
                <a:gd name="connsiteY0" fmla="*/ 0 h 28447"/>
                <a:gd name="connsiteX1" fmla="*/ 136966 w 136966"/>
                <a:gd name="connsiteY1" fmla="*/ 0 h 28447"/>
                <a:gd name="connsiteX2" fmla="*/ 136966 w 136966"/>
                <a:gd name="connsiteY2" fmla="*/ 28448 h 28447"/>
                <a:gd name="connsiteX3" fmla="*/ 0 w 136966"/>
                <a:gd name="connsiteY3" fmla="*/ 28448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966" h="28447">
                  <a:moveTo>
                    <a:pt x="0" y="0"/>
                  </a:moveTo>
                  <a:lnTo>
                    <a:pt x="136966" y="0"/>
                  </a:lnTo>
                  <a:lnTo>
                    <a:pt x="136966" y="28448"/>
                  </a:lnTo>
                  <a:lnTo>
                    <a:pt x="0" y="2844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4" name="任意多边形: 形状 473">
              <a:extLst>
                <a:ext uri="{FF2B5EF4-FFF2-40B4-BE49-F238E27FC236}">
                  <a16:creationId xmlns:a16="http://schemas.microsoft.com/office/drawing/2014/main" id="{05168D2B-3C04-A0D7-4E40-C9414E3D5438}"/>
                </a:ext>
              </a:extLst>
            </p:cNvPr>
            <p:cNvSpPr/>
            <p:nvPr/>
          </p:nvSpPr>
          <p:spPr>
            <a:xfrm>
              <a:off x="7436658" y="6096239"/>
              <a:ext cx="93016" cy="28447"/>
            </a:xfrm>
            <a:custGeom>
              <a:avLst/>
              <a:gdLst>
                <a:gd name="connsiteX0" fmla="*/ 0 w 93016"/>
                <a:gd name="connsiteY0" fmla="*/ 0 h 28447"/>
                <a:gd name="connsiteX1" fmla="*/ 93016 w 93016"/>
                <a:gd name="connsiteY1" fmla="*/ 0 h 28447"/>
                <a:gd name="connsiteX2" fmla="*/ 93016 w 93016"/>
                <a:gd name="connsiteY2" fmla="*/ 28447 h 28447"/>
                <a:gd name="connsiteX3" fmla="*/ 0 w 93016"/>
                <a:gd name="connsiteY3" fmla="*/ 28447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6" h="28447">
                  <a:moveTo>
                    <a:pt x="0" y="0"/>
                  </a:moveTo>
                  <a:lnTo>
                    <a:pt x="93016" y="0"/>
                  </a:lnTo>
                  <a:lnTo>
                    <a:pt x="93016" y="28447"/>
                  </a:lnTo>
                  <a:lnTo>
                    <a:pt x="0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5" name="任意多边形: 形状 474">
              <a:extLst>
                <a:ext uri="{FF2B5EF4-FFF2-40B4-BE49-F238E27FC236}">
                  <a16:creationId xmlns:a16="http://schemas.microsoft.com/office/drawing/2014/main" id="{B5D1541F-2C48-391A-3E3B-F93FEB5F1985}"/>
                </a:ext>
              </a:extLst>
            </p:cNvPr>
            <p:cNvSpPr/>
            <p:nvPr/>
          </p:nvSpPr>
          <p:spPr>
            <a:xfrm>
              <a:off x="7436658" y="6146313"/>
              <a:ext cx="93016" cy="28447"/>
            </a:xfrm>
            <a:custGeom>
              <a:avLst/>
              <a:gdLst>
                <a:gd name="connsiteX0" fmla="*/ 0 w 93016"/>
                <a:gd name="connsiteY0" fmla="*/ 0 h 28447"/>
                <a:gd name="connsiteX1" fmla="*/ 93016 w 93016"/>
                <a:gd name="connsiteY1" fmla="*/ 0 h 28447"/>
                <a:gd name="connsiteX2" fmla="*/ 93016 w 93016"/>
                <a:gd name="connsiteY2" fmla="*/ 28448 h 28447"/>
                <a:gd name="connsiteX3" fmla="*/ 0 w 93016"/>
                <a:gd name="connsiteY3" fmla="*/ 28448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6" h="28447">
                  <a:moveTo>
                    <a:pt x="0" y="0"/>
                  </a:moveTo>
                  <a:lnTo>
                    <a:pt x="93016" y="0"/>
                  </a:lnTo>
                  <a:lnTo>
                    <a:pt x="93016" y="28448"/>
                  </a:lnTo>
                  <a:lnTo>
                    <a:pt x="0" y="2844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6" name="任意多边形: 形状 475">
              <a:extLst>
                <a:ext uri="{FF2B5EF4-FFF2-40B4-BE49-F238E27FC236}">
                  <a16:creationId xmlns:a16="http://schemas.microsoft.com/office/drawing/2014/main" id="{2A419AB2-3D14-E66D-71FD-13A30E090DF3}"/>
                </a:ext>
              </a:extLst>
            </p:cNvPr>
            <p:cNvSpPr/>
            <p:nvPr/>
          </p:nvSpPr>
          <p:spPr>
            <a:xfrm>
              <a:off x="7436658" y="6196309"/>
              <a:ext cx="93016" cy="28447"/>
            </a:xfrm>
            <a:custGeom>
              <a:avLst/>
              <a:gdLst>
                <a:gd name="connsiteX0" fmla="*/ 0 w 93016"/>
                <a:gd name="connsiteY0" fmla="*/ 0 h 28447"/>
                <a:gd name="connsiteX1" fmla="*/ 93016 w 93016"/>
                <a:gd name="connsiteY1" fmla="*/ 0 h 28447"/>
                <a:gd name="connsiteX2" fmla="*/ 93016 w 93016"/>
                <a:gd name="connsiteY2" fmla="*/ 28447 h 28447"/>
                <a:gd name="connsiteX3" fmla="*/ 0 w 93016"/>
                <a:gd name="connsiteY3" fmla="*/ 28447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6" h="28447">
                  <a:moveTo>
                    <a:pt x="0" y="0"/>
                  </a:moveTo>
                  <a:lnTo>
                    <a:pt x="93016" y="0"/>
                  </a:lnTo>
                  <a:lnTo>
                    <a:pt x="93016" y="28447"/>
                  </a:lnTo>
                  <a:lnTo>
                    <a:pt x="0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7" name="任意多边形: 形状 476">
              <a:extLst>
                <a:ext uri="{FF2B5EF4-FFF2-40B4-BE49-F238E27FC236}">
                  <a16:creationId xmlns:a16="http://schemas.microsoft.com/office/drawing/2014/main" id="{75E42117-A700-AB70-98A3-A6D7578B3C1D}"/>
                </a:ext>
              </a:extLst>
            </p:cNvPr>
            <p:cNvSpPr/>
            <p:nvPr/>
          </p:nvSpPr>
          <p:spPr>
            <a:xfrm>
              <a:off x="7436658" y="6246383"/>
              <a:ext cx="93016" cy="28447"/>
            </a:xfrm>
            <a:custGeom>
              <a:avLst/>
              <a:gdLst>
                <a:gd name="connsiteX0" fmla="*/ 0 w 93016"/>
                <a:gd name="connsiteY0" fmla="*/ 0 h 28447"/>
                <a:gd name="connsiteX1" fmla="*/ 93016 w 93016"/>
                <a:gd name="connsiteY1" fmla="*/ 0 h 28447"/>
                <a:gd name="connsiteX2" fmla="*/ 93016 w 93016"/>
                <a:gd name="connsiteY2" fmla="*/ 28448 h 28447"/>
                <a:gd name="connsiteX3" fmla="*/ 0 w 93016"/>
                <a:gd name="connsiteY3" fmla="*/ 28448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6" h="28447">
                  <a:moveTo>
                    <a:pt x="0" y="0"/>
                  </a:moveTo>
                  <a:lnTo>
                    <a:pt x="93016" y="0"/>
                  </a:lnTo>
                  <a:lnTo>
                    <a:pt x="93016" y="28448"/>
                  </a:lnTo>
                  <a:lnTo>
                    <a:pt x="0" y="2844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8" name="任意多边形: 形状 477">
              <a:extLst>
                <a:ext uri="{FF2B5EF4-FFF2-40B4-BE49-F238E27FC236}">
                  <a16:creationId xmlns:a16="http://schemas.microsoft.com/office/drawing/2014/main" id="{A0AE3328-FEFC-312C-E772-F9D214C16568}"/>
                </a:ext>
              </a:extLst>
            </p:cNvPr>
            <p:cNvSpPr/>
            <p:nvPr/>
          </p:nvSpPr>
          <p:spPr>
            <a:xfrm>
              <a:off x="7436658" y="6294286"/>
              <a:ext cx="93016" cy="28447"/>
            </a:xfrm>
            <a:custGeom>
              <a:avLst/>
              <a:gdLst>
                <a:gd name="connsiteX0" fmla="*/ 0 w 93016"/>
                <a:gd name="connsiteY0" fmla="*/ 0 h 28447"/>
                <a:gd name="connsiteX1" fmla="*/ 93016 w 93016"/>
                <a:gd name="connsiteY1" fmla="*/ 0 h 28447"/>
                <a:gd name="connsiteX2" fmla="*/ 93016 w 93016"/>
                <a:gd name="connsiteY2" fmla="*/ 28448 h 28447"/>
                <a:gd name="connsiteX3" fmla="*/ 0 w 93016"/>
                <a:gd name="connsiteY3" fmla="*/ 28448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6" h="28447">
                  <a:moveTo>
                    <a:pt x="0" y="0"/>
                  </a:moveTo>
                  <a:lnTo>
                    <a:pt x="93016" y="0"/>
                  </a:lnTo>
                  <a:lnTo>
                    <a:pt x="93016" y="28448"/>
                  </a:lnTo>
                  <a:lnTo>
                    <a:pt x="0" y="2844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9" name="任意多边形: 形状 478">
              <a:extLst>
                <a:ext uri="{FF2B5EF4-FFF2-40B4-BE49-F238E27FC236}">
                  <a16:creationId xmlns:a16="http://schemas.microsoft.com/office/drawing/2014/main" id="{27E4F252-95CF-97E6-6AB5-4012C0C6D6C9}"/>
                </a:ext>
              </a:extLst>
            </p:cNvPr>
            <p:cNvSpPr/>
            <p:nvPr/>
          </p:nvSpPr>
          <p:spPr>
            <a:xfrm>
              <a:off x="7436658" y="6344282"/>
              <a:ext cx="93016" cy="28447"/>
            </a:xfrm>
            <a:custGeom>
              <a:avLst/>
              <a:gdLst>
                <a:gd name="connsiteX0" fmla="*/ 0 w 93016"/>
                <a:gd name="connsiteY0" fmla="*/ 0 h 28447"/>
                <a:gd name="connsiteX1" fmla="*/ 93016 w 93016"/>
                <a:gd name="connsiteY1" fmla="*/ 0 h 28447"/>
                <a:gd name="connsiteX2" fmla="*/ 93016 w 93016"/>
                <a:gd name="connsiteY2" fmla="*/ 28447 h 28447"/>
                <a:gd name="connsiteX3" fmla="*/ 0 w 93016"/>
                <a:gd name="connsiteY3" fmla="*/ 28447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6" h="28447">
                  <a:moveTo>
                    <a:pt x="0" y="0"/>
                  </a:moveTo>
                  <a:lnTo>
                    <a:pt x="93016" y="0"/>
                  </a:lnTo>
                  <a:lnTo>
                    <a:pt x="93016" y="28447"/>
                  </a:lnTo>
                  <a:lnTo>
                    <a:pt x="0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0" name="任意多边形: 形状 479">
              <a:extLst>
                <a:ext uri="{FF2B5EF4-FFF2-40B4-BE49-F238E27FC236}">
                  <a16:creationId xmlns:a16="http://schemas.microsoft.com/office/drawing/2014/main" id="{0FC5D419-E7AF-4BD8-EB29-1D1A3039E438}"/>
                </a:ext>
              </a:extLst>
            </p:cNvPr>
            <p:cNvSpPr/>
            <p:nvPr/>
          </p:nvSpPr>
          <p:spPr>
            <a:xfrm>
              <a:off x="7436658" y="6394356"/>
              <a:ext cx="93016" cy="28447"/>
            </a:xfrm>
            <a:custGeom>
              <a:avLst/>
              <a:gdLst>
                <a:gd name="connsiteX0" fmla="*/ 0 w 93016"/>
                <a:gd name="connsiteY0" fmla="*/ 0 h 28447"/>
                <a:gd name="connsiteX1" fmla="*/ 93016 w 93016"/>
                <a:gd name="connsiteY1" fmla="*/ 0 h 28447"/>
                <a:gd name="connsiteX2" fmla="*/ 93016 w 93016"/>
                <a:gd name="connsiteY2" fmla="*/ 28448 h 28447"/>
                <a:gd name="connsiteX3" fmla="*/ 0 w 93016"/>
                <a:gd name="connsiteY3" fmla="*/ 28448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6" h="28447">
                  <a:moveTo>
                    <a:pt x="0" y="0"/>
                  </a:moveTo>
                  <a:lnTo>
                    <a:pt x="93016" y="0"/>
                  </a:lnTo>
                  <a:lnTo>
                    <a:pt x="93016" y="28448"/>
                  </a:lnTo>
                  <a:lnTo>
                    <a:pt x="0" y="2844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1" name="任意多边形: 形状 480">
              <a:extLst>
                <a:ext uri="{FF2B5EF4-FFF2-40B4-BE49-F238E27FC236}">
                  <a16:creationId xmlns:a16="http://schemas.microsoft.com/office/drawing/2014/main" id="{6EE5CB5C-B7C3-939F-89E5-430AB81FEA2A}"/>
                </a:ext>
              </a:extLst>
            </p:cNvPr>
            <p:cNvSpPr/>
            <p:nvPr/>
          </p:nvSpPr>
          <p:spPr>
            <a:xfrm>
              <a:off x="7436658" y="6444352"/>
              <a:ext cx="93016" cy="28447"/>
            </a:xfrm>
            <a:custGeom>
              <a:avLst/>
              <a:gdLst>
                <a:gd name="connsiteX0" fmla="*/ 0 w 93016"/>
                <a:gd name="connsiteY0" fmla="*/ 0 h 28447"/>
                <a:gd name="connsiteX1" fmla="*/ 93016 w 93016"/>
                <a:gd name="connsiteY1" fmla="*/ 0 h 28447"/>
                <a:gd name="connsiteX2" fmla="*/ 93016 w 93016"/>
                <a:gd name="connsiteY2" fmla="*/ 28447 h 28447"/>
                <a:gd name="connsiteX3" fmla="*/ 0 w 93016"/>
                <a:gd name="connsiteY3" fmla="*/ 28447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6" h="28447">
                  <a:moveTo>
                    <a:pt x="0" y="0"/>
                  </a:moveTo>
                  <a:lnTo>
                    <a:pt x="93016" y="0"/>
                  </a:lnTo>
                  <a:lnTo>
                    <a:pt x="93016" y="28447"/>
                  </a:lnTo>
                  <a:lnTo>
                    <a:pt x="0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2" name="任意多边形: 形状 481">
              <a:extLst>
                <a:ext uri="{FF2B5EF4-FFF2-40B4-BE49-F238E27FC236}">
                  <a16:creationId xmlns:a16="http://schemas.microsoft.com/office/drawing/2014/main" id="{F500F193-DC3C-65A5-EE66-19DB142841CE}"/>
                </a:ext>
              </a:extLst>
            </p:cNvPr>
            <p:cNvSpPr/>
            <p:nvPr/>
          </p:nvSpPr>
          <p:spPr>
            <a:xfrm>
              <a:off x="7164044" y="5826415"/>
              <a:ext cx="257111" cy="7751"/>
            </a:xfrm>
            <a:custGeom>
              <a:avLst/>
              <a:gdLst>
                <a:gd name="connsiteX0" fmla="*/ 0 w 257111"/>
                <a:gd name="connsiteY0" fmla="*/ 0 h 7751"/>
                <a:gd name="connsiteX1" fmla="*/ 257112 w 257111"/>
                <a:gd name="connsiteY1" fmla="*/ 0 h 7751"/>
                <a:gd name="connsiteX2" fmla="*/ 257112 w 257111"/>
                <a:gd name="connsiteY2" fmla="*/ 7751 h 7751"/>
                <a:gd name="connsiteX3" fmla="*/ 0 w 257111"/>
                <a:gd name="connsiteY3" fmla="*/ 7751 h 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11" h="7751">
                  <a:moveTo>
                    <a:pt x="0" y="0"/>
                  </a:moveTo>
                  <a:lnTo>
                    <a:pt x="257112" y="0"/>
                  </a:lnTo>
                  <a:lnTo>
                    <a:pt x="257112" y="7751"/>
                  </a:lnTo>
                  <a:lnTo>
                    <a:pt x="0" y="77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3" name="任意多边形: 形状 482">
              <a:extLst>
                <a:ext uri="{FF2B5EF4-FFF2-40B4-BE49-F238E27FC236}">
                  <a16:creationId xmlns:a16="http://schemas.microsoft.com/office/drawing/2014/main" id="{CF3D38AB-D191-7F65-DBF5-0197E79A759A}"/>
                </a:ext>
              </a:extLst>
            </p:cNvPr>
            <p:cNvSpPr/>
            <p:nvPr/>
          </p:nvSpPr>
          <p:spPr>
            <a:xfrm>
              <a:off x="7164044" y="5860056"/>
              <a:ext cx="257111" cy="7751"/>
            </a:xfrm>
            <a:custGeom>
              <a:avLst/>
              <a:gdLst>
                <a:gd name="connsiteX0" fmla="*/ 0 w 257111"/>
                <a:gd name="connsiteY0" fmla="*/ 0 h 7751"/>
                <a:gd name="connsiteX1" fmla="*/ 257112 w 257111"/>
                <a:gd name="connsiteY1" fmla="*/ 0 h 7751"/>
                <a:gd name="connsiteX2" fmla="*/ 257112 w 257111"/>
                <a:gd name="connsiteY2" fmla="*/ 7751 h 7751"/>
                <a:gd name="connsiteX3" fmla="*/ 0 w 257111"/>
                <a:gd name="connsiteY3" fmla="*/ 7751 h 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11" h="7751">
                  <a:moveTo>
                    <a:pt x="0" y="0"/>
                  </a:moveTo>
                  <a:lnTo>
                    <a:pt x="257112" y="0"/>
                  </a:lnTo>
                  <a:lnTo>
                    <a:pt x="257112" y="7751"/>
                  </a:lnTo>
                  <a:lnTo>
                    <a:pt x="0" y="77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4" name="任意多边形: 形状 483">
              <a:extLst>
                <a:ext uri="{FF2B5EF4-FFF2-40B4-BE49-F238E27FC236}">
                  <a16:creationId xmlns:a16="http://schemas.microsoft.com/office/drawing/2014/main" id="{2C3AF1C6-F9AE-BEE5-44B6-957997909C38}"/>
                </a:ext>
              </a:extLst>
            </p:cNvPr>
            <p:cNvSpPr/>
            <p:nvPr/>
          </p:nvSpPr>
          <p:spPr>
            <a:xfrm>
              <a:off x="7164044" y="5892302"/>
              <a:ext cx="257111" cy="7751"/>
            </a:xfrm>
            <a:custGeom>
              <a:avLst/>
              <a:gdLst>
                <a:gd name="connsiteX0" fmla="*/ 0 w 257111"/>
                <a:gd name="connsiteY0" fmla="*/ 0 h 7751"/>
                <a:gd name="connsiteX1" fmla="*/ 257112 w 257111"/>
                <a:gd name="connsiteY1" fmla="*/ 0 h 7751"/>
                <a:gd name="connsiteX2" fmla="*/ 257112 w 257111"/>
                <a:gd name="connsiteY2" fmla="*/ 7751 h 7751"/>
                <a:gd name="connsiteX3" fmla="*/ 0 w 257111"/>
                <a:gd name="connsiteY3" fmla="*/ 7751 h 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11" h="7751">
                  <a:moveTo>
                    <a:pt x="0" y="0"/>
                  </a:moveTo>
                  <a:lnTo>
                    <a:pt x="257112" y="0"/>
                  </a:lnTo>
                  <a:lnTo>
                    <a:pt x="257112" y="7751"/>
                  </a:lnTo>
                  <a:lnTo>
                    <a:pt x="0" y="77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5" name="任意多边形: 形状 484">
              <a:extLst>
                <a:ext uri="{FF2B5EF4-FFF2-40B4-BE49-F238E27FC236}">
                  <a16:creationId xmlns:a16="http://schemas.microsoft.com/office/drawing/2014/main" id="{9EA6CE74-3867-6271-42FA-96E8BFA4E552}"/>
                </a:ext>
              </a:extLst>
            </p:cNvPr>
            <p:cNvSpPr/>
            <p:nvPr/>
          </p:nvSpPr>
          <p:spPr>
            <a:xfrm>
              <a:off x="7164044" y="5909122"/>
              <a:ext cx="257111" cy="7751"/>
            </a:xfrm>
            <a:custGeom>
              <a:avLst/>
              <a:gdLst>
                <a:gd name="connsiteX0" fmla="*/ 0 w 257111"/>
                <a:gd name="connsiteY0" fmla="*/ 0 h 7751"/>
                <a:gd name="connsiteX1" fmla="*/ 257112 w 257111"/>
                <a:gd name="connsiteY1" fmla="*/ 0 h 7751"/>
                <a:gd name="connsiteX2" fmla="*/ 257112 w 257111"/>
                <a:gd name="connsiteY2" fmla="*/ 7751 h 7751"/>
                <a:gd name="connsiteX3" fmla="*/ 0 w 257111"/>
                <a:gd name="connsiteY3" fmla="*/ 7751 h 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11" h="7751">
                  <a:moveTo>
                    <a:pt x="0" y="0"/>
                  </a:moveTo>
                  <a:lnTo>
                    <a:pt x="257112" y="0"/>
                  </a:lnTo>
                  <a:lnTo>
                    <a:pt x="257112" y="7751"/>
                  </a:lnTo>
                  <a:lnTo>
                    <a:pt x="0" y="77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6" name="任意多边形: 形状 485">
              <a:extLst>
                <a:ext uri="{FF2B5EF4-FFF2-40B4-BE49-F238E27FC236}">
                  <a16:creationId xmlns:a16="http://schemas.microsoft.com/office/drawing/2014/main" id="{A35DF8C1-9BE3-0222-0189-881F0EB51878}"/>
                </a:ext>
              </a:extLst>
            </p:cNvPr>
            <p:cNvSpPr/>
            <p:nvPr/>
          </p:nvSpPr>
          <p:spPr>
            <a:xfrm>
              <a:off x="7164044" y="5925942"/>
              <a:ext cx="257111" cy="7751"/>
            </a:xfrm>
            <a:custGeom>
              <a:avLst/>
              <a:gdLst>
                <a:gd name="connsiteX0" fmla="*/ 0 w 257111"/>
                <a:gd name="connsiteY0" fmla="*/ 0 h 7751"/>
                <a:gd name="connsiteX1" fmla="*/ 257112 w 257111"/>
                <a:gd name="connsiteY1" fmla="*/ 0 h 7751"/>
                <a:gd name="connsiteX2" fmla="*/ 257112 w 257111"/>
                <a:gd name="connsiteY2" fmla="*/ 7751 h 7751"/>
                <a:gd name="connsiteX3" fmla="*/ 0 w 257111"/>
                <a:gd name="connsiteY3" fmla="*/ 7751 h 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11" h="7751">
                  <a:moveTo>
                    <a:pt x="0" y="0"/>
                  </a:moveTo>
                  <a:lnTo>
                    <a:pt x="257112" y="0"/>
                  </a:lnTo>
                  <a:lnTo>
                    <a:pt x="257112" y="7751"/>
                  </a:lnTo>
                  <a:lnTo>
                    <a:pt x="0" y="77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7" name="任意多边形: 形状 486">
              <a:extLst>
                <a:ext uri="{FF2B5EF4-FFF2-40B4-BE49-F238E27FC236}">
                  <a16:creationId xmlns:a16="http://schemas.microsoft.com/office/drawing/2014/main" id="{8BA9C74E-640B-FC55-C146-F2D8B308E3D9}"/>
                </a:ext>
              </a:extLst>
            </p:cNvPr>
            <p:cNvSpPr/>
            <p:nvPr/>
          </p:nvSpPr>
          <p:spPr>
            <a:xfrm>
              <a:off x="7164044" y="5942685"/>
              <a:ext cx="257111" cy="7751"/>
            </a:xfrm>
            <a:custGeom>
              <a:avLst/>
              <a:gdLst>
                <a:gd name="connsiteX0" fmla="*/ 0 w 257111"/>
                <a:gd name="connsiteY0" fmla="*/ 0 h 7751"/>
                <a:gd name="connsiteX1" fmla="*/ 257112 w 257111"/>
                <a:gd name="connsiteY1" fmla="*/ 0 h 7751"/>
                <a:gd name="connsiteX2" fmla="*/ 257112 w 257111"/>
                <a:gd name="connsiteY2" fmla="*/ 7751 h 7751"/>
                <a:gd name="connsiteX3" fmla="*/ 0 w 257111"/>
                <a:gd name="connsiteY3" fmla="*/ 7751 h 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11" h="7751">
                  <a:moveTo>
                    <a:pt x="0" y="0"/>
                  </a:moveTo>
                  <a:lnTo>
                    <a:pt x="257112" y="0"/>
                  </a:lnTo>
                  <a:lnTo>
                    <a:pt x="257112" y="7751"/>
                  </a:lnTo>
                  <a:lnTo>
                    <a:pt x="0" y="77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8" name="任意多边形: 形状 487">
              <a:extLst>
                <a:ext uri="{FF2B5EF4-FFF2-40B4-BE49-F238E27FC236}">
                  <a16:creationId xmlns:a16="http://schemas.microsoft.com/office/drawing/2014/main" id="{A9937ED3-34AC-43AE-5B1E-AC6292DB7C60}"/>
                </a:ext>
              </a:extLst>
            </p:cNvPr>
            <p:cNvSpPr/>
            <p:nvPr/>
          </p:nvSpPr>
          <p:spPr>
            <a:xfrm>
              <a:off x="7164044" y="5959506"/>
              <a:ext cx="257111" cy="7751"/>
            </a:xfrm>
            <a:custGeom>
              <a:avLst/>
              <a:gdLst>
                <a:gd name="connsiteX0" fmla="*/ 0 w 257111"/>
                <a:gd name="connsiteY0" fmla="*/ 0 h 7751"/>
                <a:gd name="connsiteX1" fmla="*/ 257112 w 257111"/>
                <a:gd name="connsiteY1" fmla="*/ 0 h 7751"/>
                <a:gd name="connsiteX2" fmla="*/ 257112 w 257111"/>
                <a:gd name="connsiteY2" fmla="*/ 7751 h 7751"/>
                <a:gd name="connsiteX3" fmla="*/ 0 w 257111"/>
                <a:gd name="connsiteY3" fmla="*/ 7751 h 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11" h="7751">
                  <a:moveTo>
                    <a:pt x="0" y="0"/>
                  </a:moveTo>
                  <a:lnTo>
                    <a:pt x="257112" y="0"/>
                  </a:lnTo>
                  <a:lnTo>
                    <a:pt x="257112" y="7751"/>
                  </a:lnTo>
                  <a:lnTo>
                    <a:pt x="0" y="77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9" name="任意多边形: 形状 488">
              <a:extLst>
                <a:ext uri="{FF2B5EF4-FFF2-40B4-BE49-F238E27FC236}">
                  <a16:creationId xmlns:a16="http://schemas.microsoft.com/office/drawing/2014/main" id="{9384A3D9-B24B-B6E7-B00C-EB7DACABA341}"/>
                </a:ext>
              </a:extLst>
            </p:cNvPr>
            <p:cNvSpPr/>
            <p:nvPr/>
          </p:nvSpPr>
          <p:spPr>
            <a:xfrm>
              <a:off x="7164044" y="5976326"/>
              <a:ext cx="257111" cy="7751"/>
            </a:xfrm>
            <a:custGeom>
              <a:avLst/>
              <a:gdLst>
                <a:gd name="connsiteX0" fmla="*/ 0 w 257111"/>
                <a:gd name="connsiteY0" fmla="*/ 0 h 7751"/>
                <a:gd name="connsiteX1" fmla="*/ 257112 w 257111"/>
                <a:gd name="connsiteY1" fmla="*/ 0 h 7751"/>
                <a:gd name="connsiteX2" fmla="*/ 257112 w 257111"/>
                <a:gd name="connsiteY2" fmla="*/ 7751 h 7751"/>
                <a:gd name="connsiteX3" fmla="*/ 0 w 257111"/>
                <a:gd name="connsiteY3" fmla="*/ 7751 h 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11" h="7751">
                  <a:moveTo>
                    <a:pt x="0" y="0"/>
                  </a:moveTo>
                  <a:lnTo>
                    <a:pt x="257112" y="0"/>
                  </a:lnTo>
                  <a:lnTo>
                    <a:pt x="257112" y="7751"/>
                  </a:lnTo>
                  <a:lnTo>
                    <a:pt x="0" y="77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0" name="任意多边形: 形状 489">
              <a:extLst>
                <a:ext uri="{FF2B5EF4-FFF2-40B4-BE49-F238E27FC236}">
                  <a16:creationId xmlns:a16="http://schemas.microsoft.com/office/drawing/2014/main" id="{FD405306-6C28-A412-869B-5BA93435356C}"/>
                </a:ext>
              </a:extLst>
            </p:cNvPr>
            <p:cNvSpPr/>
            <p:nvPr/>
          </p:nvSpPr>
          <p:spPr>
            <a:xfrm>
              <a:off x="7788027" y="5840600"/>
              <a:ext cx="219595" cy="11627"/>
            </a:xfrm>
            <a:custGeom>
              <a:avLst/>
              <a:gdLst>
                <a:gd name="connsiteX0" fmla="*/ 0 w 219595"/>
                <a:gd name="connsiteY0" fmla="*/ 0 h 11627"/>
                <a:gd name="connsiteX1" fmla="*/ 219595 w 219595"/>
                <a:gd name="connsiteY1" fmla="*/ 0 h 11627"/>
                <a:gd name="connsiteX2" fmla="*/ 219595 w 219595"/>
                <a:gd name="connsiteY2" fmla="*/ 11627 h 11627"/>
                <a:gd name="connsiteX3" fmla="*/ 0 w 219595"/>
                <a:gd name="connsiteY3" fmla="*/ 11627 h 1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595" h="11627">
                  <a:moveTo>
                    <a:pt x="0" y="0"/>
                  </a:moveTo>
                  <a:lnTo>
                    <a:pt x="219595" y="0"/>
                  </a:lnTo>
                  <a:lnTo>
                    <a:pt x="219595" y="11627"/>
                  </a:lnTo>
                  <a:lnTo>
                    <a:pt x="0" y="1162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1" name="任意多边形: 形状 490">
              <a:extLst>
                <a:ext uri="{FF2B5EF4-FFF2-40B4-BE49-F238E27FC236}">
                  <a16:creationId xmlns:a16="http://schemas.microsoft.com/office/drawing/2014/main" id="{72076395-CC72-11A3-3377-20AE3224AC3B}"/>
                </a:ext>
              </a:extLst>
            </p:cNvPr>
            <p:cNvSpPr/>
            <p:nvPr/>
          </p:nvSpPr>
          <p:spPr>
            <a:xfrm>
              <a:off x="7788027" y="5861994"/>
              <a:ext cx="219595" cy="11627"/>
            </a:xfrm>
            <a:custGeom>
              <a:avLst/>
              <a:gdLst>
                <a:gd name="connsiteX0" fmla="*/ 0 w 219595"/>
                <a:gd name="connsiteY0" fmla="*/ 0 h 11627"/>
                <a:gd name="connsiteX1" fmla="*/ 219595 w 219595"/>
                <a:gd name="connsiteY1" fmla="*/ 0 h 11627"/>
                <a:gd name="connsiteX2" fmla="*/ 219595 w 219595"/>
                <a:gd name="connsiteY2" fmla="*/ 11627 h 11627"/>
                <a:gd name="connsiteX3" fmla="*/ 0 w 219595"/>
                <a:gd name="connsiteY3" fmla="*/ 11627 h 1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595" h="11627">
                  <a:moveTo>
                    <a:pt x="0" y="0"/>
                  </a:moveTo>
                  <a:lnTo>
                    <a:pt x="219595" y="0"/>
                  </a:lnTo>
                  <a:lnTo>
                    <a:pt x="219595" y="11627"/>
                  </a:lnTo>
                  <a:lnTo>
                    <a:pt x="0" y="1162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2" name="任意多边形: 形状 491">
              <a:extLst>
                <a:ext uri="{FF2B5EF4-FFF2-40B4-BE49-F238E27FC236}">
                  <a16:creationId xmlns:a16="http://schemas.microsoft.com/office/drawing/2014/main" id="{794F96C6-9BEF-53EB-31B2-4F54B901BCA2}"/>
                </a:ext>
              </a:extLst>
            </p:cNvPr>
            <p:cNvSpPr/>
            <p:nvPr/>
          </p:nvSpPr>
          <p:spPr>
            <a:xfrm>
              <a:off x="7788027" y="5883310"/>
              <a:ext cx="219595" cy="11627"/>
            </a:xfrm>
            <a:custGeom>
              <a:avLst/>
              <a:gdLst>
                <a:gd name="connsiteX0" fmla="*/ 0 w 219595"/>
                <a:gd name="connsiteY0" fmla="*/ 0 h 11627"/>
                <a:gd name="connsiteX1" fmla="*/ 219595 w 219595"/>
                <a:gd name="connsiteY1" fmla="*/ 0 h 11627"/>
                <a:gd name="connsiteX2" fmla="*/ 219595 w 219595"/>
                <a:gd name="connsiteY2" fmla="*/ 11627 h 11627"/>
                <a:gd name="connsiteX3" fmla="*/ 0 w 219595"/>
                <a:gd name="connsiteY3" fmla="*/ 11627 h 1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595" h="11627">
                  <a:moveTo>
                    <a:pt x="0" y="0"/>
                  </a:moveTo>
                  <a:lnTo>
                    <a:pt x="219595" y="0"/>
                  </a:lnTo>
                  <a:lnTo>
                    <a:pt x="219595" y="11627"/>
                  </a:lnTo>
                  <a:lnTo>
                    <a:pt x="0" y="1162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3" name="任意多边形: 形状 492">
              <a:extLst>
                <a:ext uri="{FF2B5EF4-FFF2-40B4-BE49-F238E27FC236}">
                  <a16:creationId xmlns:a16="http://schemas.microsoft.com/office/drawing/2014/main" id="{B09ADA70-BA15-E5A7-CF4A-574A89D88ADE}"/>
                </a:ext>
              </a:extLst>
            </p:cNvPr>
            <p:cNvSpPr/>
            <p:nvPr/>
          </p:nvSpPr>
          <p:spPr>
            <a:xfrm>
              <a:off x="7783376" y="5912223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2 h 35113"/>
                <a:gd name="connsiteX8" fmla="*/ 9302 w 76505"/>
                <a:gd name="connsiteY8" fmla="*/ 9302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2"/>
                  </a:lnTo>
                  <a:lnTo>
                    <a:pt x="9302" y="9302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4" name="任意多边形: 形状 493">
              <a:extLst>
                <a:ext uri="{FF2B5EF4-FFF2-40B4-BE49-F238E27FC236}">
                  <a16:creationId xmlns:a16="http://schemas.microsoft.com/office/drawing/2014/main" id="{422845C7-64B1-BE57-36B6-27B43BB34BA2}"/>
                </a:ext>
              </a:extLst>
            </p:cNvPr>
            <p:cNvSpPr/>
            <p:nvPr/>
          </p:nvSpPr>
          <p:spPr>
            <a:xfrm>
              <a:off x="7783376" y="5962684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2 h 35113"/>
                <a:gd name="connsiteX8" fmla="*/ 9302 w 76505"/>
                <a:gd name="connsiteY8" fmla="*/ 9302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2"/>
                  </a:lnTo>
                  <a:lnTo>
                    <a:pt x="9302" y="9302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5" name="任意多边形: 形状 494">
              <a:extLst>
                <a:ext uri="{FF2B5EF4-FFF2-40B4-BE49-F238E27FC236}">
                  <a16:creationId xmlns:a16="http://schemas.microsoft.com/office/drawing/2014/main" id="{E93110AF-207C-3D89-142B-51638CE36E35}"/>
                </a:ext>
              </a:extLst>
            </p:cNvPr>
            <p:cNvSpPr/>
            <p:nvPr/>
          </p:nvSpPr>
          <p:spPr>
            <a:xfrm>
              <a:off x="7783376" y="6013068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6" name="任意多边形: 形状 495">
              <a:extLst>
                <a:ext uri="{FF2B5EF4-FFF2-40B4-BE49-F238E27FC236}">
                  <a16:creationId xmlns:a16="http://schemas.microsoft.com/office/drawing/2014/main" id="{1E522888-C16C-43ED-CF93-40BDE59E0267}"/>
                </a:ext>
              </a:extLst>
            </p:cNvPr>
            <p:cNvSpPr/>
            <p:nvPr/>
          </p:nvSpPr>
          <p:spPr>
            <a:xfrm>
              <a:off x="7783376" y="6063451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7" name="任意多边形: 形状 496">
              <a:extLst>
                <a:ext uri="{FF2B5EF4-FFF2-40B4-BE49-F238E27FC236}">
                  <a16:creationId xmlns:a16="http://schemas.microsoft.com/office/drawing/2014/main" id="{9354E863-20BC-5DC9-845A-905E1B43D613}"/>
                </a:ext>
              </a:extLst>
            </p:cNvPr>
            <p:cNvSpPr/>
            <p:nvPr/>
          </p:nvSpPr>
          <p:spPr>
            <a:xfrm>
              <a:off x="7783376" y="6113835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8" name="任意多边形: 形状 497">
              <a:extLst>
                <a:ext uri="{FF2B5EF4-FFF2-40B4-BE49-F238E27FC236}">
                  <a16:creationId xmlns:a16="http://schemas.microsoft.com/office/drawing/2014/main" id="{2C27286A-22DC-3932-DB87-9E02E7C8BF70}"/>
                </a:ext>
              </a:extLst>
            </p:cNvPr>
            <p:cNvSpPr/>
            <p:nvPr/>
          </p:nvSpPr>
          <p:spPr>
            <a:xfrm>
              <a:off x="7783376" y="6164219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9" name="任意多边形: 形状 498">
              <a:extLst>
                <a:ext uri="{FF2B5EF4-FFF2-40B4-BE49-F238E27FC236}">
                  <a16:creationId xmlns:a16="http://schemas.microsoft.com/office/drawing/2014/main" id="{71D967C9-A9CD-2203-E631-78CDAB751E22}"/>
                </a:ext>
              </a:extLst>
            </p:cNvPr>
            <p:cNvSpPr/>
            <p:nvPr/>
          </p:nvSpPr>
          <p:spPr>
            <a:xfrm>
              <a:off x="7783376" y="6214602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0" name="任意多边形: 形状 499">
              <a:extLst>
                <a:ext uri="{FF2B5EF4-FFF2-40B4-BE49-F238E27FC236}">
                  <a16:creationId xmlns:a16="http://schemas.microsoft.com/office/drawing/2014/main" id="{7776A1E7-D2D7-6C5C-7443-70AE1466A046}"/>
                </a:ext>
              </a:extLst>
            </p:cNvPr>
            <p:cNvSpPr/>
            <p:nvPr/>
          </p:nvSpPr>
          <p:spPr>
            <a:xfrm>
              <a:off x="7783376" y="6264986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1" name="任意多边形: 形状 500">
              <a:extLst>
                <a:ext uri="{FF2B5EF4-FFF2-40B4-BE49-F238E27FC236}">
                  <a16:creationId xmlns:a16="http://schemas.microsoft.com/office/drawing/2014/main" id="{3AF69CE6-0342-4653-4CC8-0E1EC7CB8389}"/>
                </a:ext>
              </a:extLst>
            </p:cNvPr>
            <p:cNvSpPr/>
            <p:nvPr/>
          </p:nvSpPr>
          <p:spPr>
            <a:xfrm>
              <a:off x="7783376" y="6315370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2" name="任意多边形: 形状 501">
              <a:extLst>
                <a:ext uri="{FF2B5EF4-FFF2-40B4-BE49-F238E27FC236}">
                  <a16:creationId xmlns:a16="http://schemas.microsoft.com/office/drawing/2014/main" id="{EA839EBC-6294-F07E-5739-5BCF90CAE009}"/>
                </a:ext>
              </a:extLst>
            </p:cNvPr>
            <p:cNvSpPr/>
            <p:nvPr/>
          </p:nvSpPr>
          <p:spPr>
            <a:xfrm>
              <a:off x="7783376" y="6365754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3" name="任意多边形: 形状 502">
              <a:extLst>
                <a:ext uri="{FF2B5EF4-FFF2-40B4-BE49-F238E27FC236}">
                  <a16:creationId xmlns:a16="http://schemas.microsoft.com/office/drawing/2014/main" id="{422A87A4-A3A4-583A-225E-B8EA30FCA85E}"/>
                </a:ext>
              </a:extLst>
            </p:cNvPr>
            <p:cNvSpPr/>
            <p:nvPr/>
          </p:nvSpPr>
          <p:spPr>
            <a:xfrm>
              <a:off x="7783376" y="6416137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4" name="任意多边形: 形状 503">
              <a:extLst>
                <a:ext uri="{FF2B5EF4-FFF2-40B4-BE49-F238E27FC236}">
                  <a16:creationId xmlns:a16="http://schemas.microsoft.com/office/drawing/2014/main" id="{FAEA1B1D-1364-0247-B684-4E8126F9C51B}"/>
                </a:ext>
              </a:extLst>
            </p:cNvPr>
            <p:cNvSpPr/>
            <p:nvPr/>
          </p:nvSpPr>
          <p:spPr>
            <a:xfrm>
              <a:off x="7783376" y="6466521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89 h 35113"/>
                <a:gd name="connsiteX6" fmla="*/ 67204 w 76505"/>
                <a:gd name="connsiteY6" fmla="*/ 25889 h 35113"/>
                <a:gd name="connsiteX7" fmla="*/ 67204 w 76505"/>
                <a:gd name="connsiteY7" fmla="*/ 9379 h 35113"/>
                <a:gd name="connsiteX8" fmla="*/ 9302 w 76505"/>
                <a:gd name="connsiteY8" fmla="*/ 9379 h 35113"/>
                <a:gd name="connsiteX9" fmla="*/ 9302 w 76505"/>
                <a:gd name="connsiteY9" fmla="*/ 25889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89"/>
                  </a:moveTo>
                  <a:lnTo>
                    <a:pt x="67204" y="25889"/>
                  </a:lnTo>
                  <a:lnTo>
                    <a:pt x="67204" y="9379"/>
                  </a:lnTo>
                  <a:lnTo>
                    <a:pt x="9302" y="9379"/>
                  </a:lnTo>
                  <a:lnTo>
                    <a:pt x="9302" y="2588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5" name="任意多边形: 形状 504">
              <a:extLst>
                <a:ext uri="{FF2B5EF4-FFF2-40B4-BE49-F238E27FC236}">
                  <a16:creationId xmlns:a16="http://schemas.microsoft.com/office/drawing/2014/main" id="{5D2FBA8E-B64A-D041-731F-310C74D459A6}"/>
                </a:ext>
              </a:extLst>
            </p:cNvPr>
            <p:cNvSpPr/>
            <p:nvPr/>
          </p:nvSpPr>
          <p:spPr>
            <a:xfrm>
              <a:off x="7871199" y="5912223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2 h 35113"/>
                <a:gd name="connsiteX8" fmla="*/ 9302 w 141074"/>
                <a:gd name="connsiteY8" fmla="*/ 9302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2"/>
                  </a:lnTo>
                  <a:lnTo>
                    <a:pt x="9302" y="9302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6" name="任意多边形: 形状 505">
              <a:extLst>
                <a:ext uri="{FF2B5EF4-FFF2-40B4-BE49-F238E27FC236}">
                  <a16:creationId xmlns:a16="http://schemas.microsoft.com/office/drawing/2014/main" id="{253B14D3-4A8F-B7FE-7648-F7EEDF28816D}"/>
                </a:ext>
              </a:extLst>
            </p:cNvPr>
            <p:cNvSpPr/>
            <p:nvPr/>
          </p:nvSpPr>
          <p:spPr>
            <a:xfrm>
              <a:off x="7871199" y="5962684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2 h 35113"/>
                <a:gd name="connsiteX8" fmla="*/ 9302 w 141074"/>
                <a:gd name="connsiteY8" fmla="*/ 9302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2"/>
                  </a:lnTo>
                  <a:lnTo>
                    <a:pt x="9302" y="9302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7" name="任意多边形: 形状 506">
              <a:extLst>
                <a:ext uri="{FF2B5EF4-FFF2-40B4-BE49-F238E27FC236}">
                  <a16:creationId xmlns:a16="http://schemas.microsoft.com/office/drawing/2014/main" id="{18DD3EE7-98CD-442B-6BED-D0C8C9A2DFA1}"/>
                </a:ext>
              </a:extLst>
            </p:cNvPr>
            <p:cNvSpPr/>
            <p:nvPr/>
          </p:nvSpPr>
          <p:spPr>
            <a:xfrm>
              <a:off x="7871199" y="6013068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8" name="任意多边形: 形状 507">
              <a:extLst>
                <a:ext uri="{FF2B5EF4-FFF2-40B4-BE49-F238E27FC236}">
                  <a16:creationId xmlns:a16="http://schemas.microsoft.com/office/drawing/2014/main" id="{460083B4-DC97-EE71-5525-8F0EE643DB2E}"/>
                </a:ext>
              </a:extLst>
            </p:cNvPr>
            <p:cNvSpPr/>
            <p:nvPr/>
          </p:nvSpPr>
          <p:spPr>
            <a:xfrm>
              <a:off x="7871199" y="6063451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9" name="任意多边形: 形状 508">
              <a:extLst>
                <a:ext uri="{FF2B5EF4-FFF2-40B4-BE49-F238E27FC236}">
                  <a16:creationId xmlns:a16="http://schemas.microsoft.com/office/drawing/2014/main" id="{B81227D2-08F8-1313-97A1-AF9324C81696}"/>
                </a:ext>
              </a:extLst>
            </p:cNvPr>
            <p:cNvSpPr/>
            <p:nvPr/>
          </p:nvSpPr>
          <p:spPr>
            <a:xfrm>
              <a:off x="7871199" y="6113835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0" name="任意多边形: 形状 509">
              <a:extLst>
                <a:ext uri="{FF2B5EF4-FFF2-40B4-BE49-F238E27FC236}">
                  <a16:creationId xmlns:a16="http://schemas.microsoft.com/office/drawing/2014/main" id="{070CECE6-DA84-3CC1-CF32-51CDCEDE21D7}"/>
                </a:ext>
              </a:extLst>
            </p:cNvPr>
            <p:cNvSpPr/>
            <p:nvPr/>
          </p:nvSpPr>
          <p:spPr>
            <a:xfrm>
              <a:off x="7871199" y="6164219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1" name="任意多边形: 形状 510">
              <a:extLst>
                <a:ext uri="{FF2B5EF4-FFF2-40B4-BE49-F238E27FC236}">
                  <a16:creationId xmlns:a16="http://schemas.microsoft.com/office/drawing/2014/main" id="{17AC587A-1AB9-94CE-8599-7C3AB71324F7}"/>
                </a:ext>
              </a:extLst>
            </p:cNvPr>
            <p:cNvSpPr/>
            <p:nvPr/>
          </p:nvSpPr>
          <p:spPr>
            <a:xfrm>
              <a:off x="7871199" y="6214602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2" name="任意多边形: 形状 511">
              <a:extLst>
                <a:ext uri="{FF2B5EF4-FFF2-40B4-BE49-F238E27FC236}">
                  <a16:creationId xmlns:a16="http://schemas.microsoft.com/office/drawing/2014/main" id="{71DF8D25-6C71-470C-245E-4231C69FF310}"/>
                </a:ext>
              </a:extLst>
            </p:cNvPr>
            <p:cNvSpPr/>
            <p:nvPr/>
          </p:nvSpPr>
          <p:spPr>
            <a:xfrm>
              <a:off x="7871199" y="6264986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3" name="任意多边形: 形状 512">
              <a:extLst>
                <a:ext uri="{FF2B5EF4-FFF2-40B4-BE49-F238E27FC236}">
                  <a16:creationId xmlns:a16="http://schemas.microsoft.com/office/drawing/2014/main" id="{90B1D562-6AFC-F9F9-9484-24A43E8B1759}"/>
                </a:ext>
              </a:extLst>
            </p:cNvPr>
            <p:cNvSpPr/>
            <p:nvPr/>
          </p:nvSpPr>
          <p:spPr>
            <a:xfrm>
              <a:off x="7871199" y="6315370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4" name="任意多边形: 形状 513">
              <a:extLst>
                <a:ext uri="{FF2B5EF4-FFF2-40B4-BE49-F238E27FC236}">
                  <a16:creationId xmlns:a16="http://schemas.microsoft.com/office/drawing/2014/main" id="{66BBD75B-285D-995B-A78A-E499952DDFCA}"/>
                </a:ext>
              </a:extLst>
            </p:cNvPr>
            <p:cNvSpPr/>
            <p:nvPr/>
          </p:nvSpPr>
          <p:spPr>
            <a:xfrm>
              <a:off x="7871199" y="6365754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5" name="任意多边形: 形状 514">
              <a:extLst>
                <a:ext uri="{FF2B5EF4-FFF2-40B4-BE49-F238E27FC236}">
                  <a16:creationId xmlns:a16="http://schemas.microsoft.com/office/drawing/2014/main" id="{FAF6ADC7-9466-CC5B-CCE7-6D4B352EEFAF}"/>
                </a:ext>
              </a:extLst>
            </p:cNvPr>
            <p:cNvSpPr/>
            <p:nvPr/>
          </p:nvSpPr>
          <p:spPr>
            <a:xfrm>
              <a:off x="7871199" y="6416137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6" name="任意多边形: 形状 515">
              <a:extLst>
                <a:ext uri="{FF2B5EF4-FFF2-40B4-BE49-F238E27FC236}">
                  <a16:creationId xmlns:a16="http://schemas.microsoft.com/office/drawing/2014/main" id="{9ED6AC58-2546-6F65-D09D-09EBBB0882B9}"/>
                </a:ext>
              </a:extLst>
            </p:cNvPr>
            <p:cNvSpPr/>
            <p:nvPr/>
          </p:nvSpPr>
          <p:spPr>
            <a:xfrm>
              <a:off x="7871199" y="6466521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89 h 35113"/>
                <a:gd name="connsiteX6" fmla="*/ 131773 w 141074"/>
                <a:gd name="connsiteY6" fmla="*/ 25889 h 35113"/>
                <a:gd name="connsiteX7" fmla="*/ 131773 w 141074"/>
                <a:gd name="connsiteY7" fmla="*/ 9379 h 35113"/>
                <a:gd name="connsiteX8" fmla="*/ 9302 w 141074"/>
                <a:gd name="connsiteY8" fmla="*/ 9379 h 35113"/>
                <a:gd name="connsiteX9" fmla="*/ 9302 w 141074"/>
                <a:gd name="connsiteY9" fmla="*/ 25889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89"/>
                  </a:moveTo>
                  <a:lnTo>
                    <a:pt x="131773" y="25889"/>
                  </a:lnTo>
                  <a:lnTo>
                    <a:pt x="131773" y="9379"/>
                  </a:lnTo>
                  <a:lnTo>
                    <a:pt x="9302" y="9379"/>
                  </a:lnTo>
                  <a:lnTo>
                    <a:pt x="9302" y="2588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7" name="任意多边形: 形状 516">
              <a:extLst>
                <a:ext uri="{FF2B5EF4-FFF2-40B4-BE49-F238E27FC236}">
                  <a16:creationId xmlns:a16="http://schemas.microsoft.com/office/drawing/2014/main" id="{81510960-6D76-C5AB-25B1-13866E711782}"/>
                </a:ext>
              </a:extLst>
            </p:cNvPr>
            <p:cNvSpPr/>
            <p:nvPr/>
          </p:nvSpPr>
          <p:spPr>
            <a:xfrm>
              <a:off x="8104514" y="5889124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8" name="任意多边形: 形状 517">
              <a:extLst>
                <a:ext uri="{FF2B5EF4-FFF2-40B4-BE49-F238E27FC236}">
                  <a16:creationId xmlns:a16="http://schemas.microsoft.com/office/drawing/2014/main" id="{C9BB9E5B-8845-6FEE-5515-CAE36CC50AAB}"/>
                </a:ext>
              </a:extLst>
            </p:cNvPr>
            <p:cNvSpPr/>
            <p:nvPr/>
          </p:nvSpPr>
          <p:spPr>
            <a:xfrm>
              <a:off x="8104514" y="5916873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9" name="任意多边形: 形状 518">
              <a:extLst>
                <a:ext uri="{FF2B5EF4-FFF2-40B4-BE49-F238E27FC236}">
                  <a16:creationId xmlns:a16="http://schemas.microsoft.com/office/drawing/2014/main" id="{E275468E-2A64-8F07-D8FF-15448FA4D485}"/>
                </a:ext>
              </a:extLst>
            </p:cNvPr>
            <p:cNvSpPr/>
            <p:nvPr/>
          </p:nvSpPr>
          <p:spPr>
            <a:xfrm>
              <a:off x="8104514" y="5944623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0" name="任意多边形: 形状 519">
              <a:extLst>
                <a:ext uri="{FF2B5EF4-FFF2-40B4-BE49-F238E27FC236}">
                  <a16:creationId xmlns:a16="http://schemas.microsoft.com/office/drawing/2014/main" id="{36504CAB-C457-CEDE-2EA9-0E8F2480171F}"/>
                </a:ext>
              </a:extLst>
            </p:cNvPr>
            <p:cNvSpPr/>
            <p:nvPr/>
          </p:nvSpPr>
          <p:spPr>
            <a:xfrm>
              <a:off x="8104514" y="5972373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1" name="任意多边形: 形状 520">
              <a:extLst>
                <a:ext uri="{FF2B5EF4-FFF2-40B4-BE49-F238E27FC236}">
                  <a16:creationId xmlns:a16="http://schemas.microsoft.com/office/drawing/2014/main" id="{2BC1798C-ADD5-0F0D-6C06-B767333812E5}"/>
                </a:ext>
              </a:extLst>
            </p:cNvPr>
            <p:cNvSpPr/>
            <p:nvPr/>
          </p:nvSpPr>
          <p:spPr>
            <a:xfrm>
              <a:off x="8104514" y="6000123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2" name="任意多边形: 形状 521">
              <a:extLst>
                <a:ext uri="{FF2B5EF4-FFF2-40B4-BE49-F238E27FC236}">
                  <a16:creationId xmlns:a16="http://schemas.microsoft.com/office/drawing/2014/main" id="{C4DC33B1-4B45-85EA-DF83-421DA8778694}"/>
                </a:ext>
              </a:extLst>
            </p:cNvPr>
            <p:cNvSpPr/>
            <p:nvPr/>
          </p:nvSpPr>
          <p:spPr>
            <a:xfrm>
              <a:off x="8104514" y="6027873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3" name="任意多边形: 形状 522">
              <a:extLst>
                <a:ext uri="{FF2B5EF4-FFF2-40B4-BE49-F238E27FC236}">
                  <a16:creationId xmlns:a16="http://schemas.microsoft.com/office/drawing/2014/main" id="{1E1CE96F-EC21-3C14-C757-9FF32A0A80D2}"/>
                </a:ext>
              </a:extLst>
            </p:cNvPr>
            <p:cNvSpPr/>
            <p:nvPr/>
          </p:nvSpPr>
          <p:spPr>
            <a:xfrm>
              <a:off x="8104514" y="6055622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4" name="任意多边形: 形状 523">
              <a:extLst>
                <a:ext uri="{FF2B5EF4-FFF2-40B4-BE49-F238E27FC236}">
                  <a16:creationId xmlns:a16="http://schemas.microsoft.com/office/drawing/2014/main" id="{4174429A-DACE-177D-0343-381682CD1DC7}"/>
                </a:ext>
              </a:extLst>
            </p:cNvPr>
            <p:cNvSpPr/>
            <p:nvPr/>
          </p:nvSpPr>
          <p:spPr>
            <a:xfrm>
              <a:off x="8104514" y="6083372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5" name="任意多边形: 形状 524">
              <a:extLst>
                <a:ext uri="{FF2B5EF4-FFF2-40B4-BE49-F238E27FC236}">
                  <a16:creationId xmlns:a16="http://schemas.microsoft.com/office/drawing/2014/main" id="{FFF4E1E6-B549-DADD-4CE5-17CD06D3D3F0}"/>
                </a:ext>
              </a:extLst>
            </p:cNvPr>
            <p:cNvSpPr/>
            <p:nvPr/>
          </p:nvSpPr>
          <p:spPr>
            <a:xfrm>
              <a:off x="8104514" y="6111122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6" name="任意多边形: 形状 525">
              <a:extLst>
                <a:ext uri="{FF2B5EF4-FFF2-40B4-BE49-F238E27FC236}">
                  <a16:creationId xmlns:a16="http://schemas.microsoft.com/office/drawing/2014/main" id="{360906EA-6D4F-AE78-EA58-344F4F0AC275}"/>
                </a:ext>
              </a:extLst>
            </p:cNvPr>
            <p:cNvSpPr/>
            <p:nvPr/>
          </p:nvSpPr>
          <p:spPr>
            <a:xfrm>
              <a:off x="8104514" y="6138872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7" name="任意多边形: 形状 526">
              <a:extLst>
                <a:ext uri="{FF2B5EF4-FFF2-40B4-BE49-F238E27FC236}">
                  <a16:creationId xmlns:a16="http://schemas.microsoft.com/office/drawing/2014/main" id="{EB1D08E4-7443-BF1B-4A4C-27E43B1ECBE1}"/>
                </a:ext>
              </a:extLst>
            </p:cNvPr>
            <p:cNvSpPr/>
            <p:nvPr/>
          </p:nvSpPr>
          <p:spPr>
            <a:xfrm>
              <a:off x="8104514" y="6166622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8" name="任意多边形: 形状 527">
              <a:extLst>
                <a:ext uri="{FF2B5EF4-FFF2-40B4-BE49-F238E27FC236}">
                  <a16:creationId xmlns:a16="http://schemas.microsoft.com/office/drawing/2014/main" id="{29500EDE-F090-4759-B870-93EA35120091}"/>
                </a:ext>
              </a:extLst>
            </p:cNvPr>
            <p:cNvSpPr/>
            <p:nvPr/>
          </p:nvSpPr>
          <p:spPr>
            <a:xfrm>
              <a:off x="8104514" y="6194371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9" name="任意多边形: 形状 528">
              <a:extLst>
                <a:ext uri="{FF2B5EF4-FFF2-40B4-BE49-F238E27FC236}">
                  <a16:creationId xmlns:a16="http://schemas.microsoft.com/office/drawing/2014/main" id="{FA6C35D3-3726-EB4D-2F0C-0618DE6E17DD}"/>
                </a:ext>
              </a:extLst>
            </p:cNvPr>
            <p:cNvSpPr/>
            <p:nvPr/>
          </p:nvSpPr>
          <p:spPr>
            <a:xfrm>
              <a:off x="8104514" y="6222121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0" name="任意多边形: 形状 529">
              <a:extLst>
                <a:ext uri="{FF2B5EF4-FFF2-40B4-BE49-F238E27FC236}">
                  <a16:creationId xmlns:a16="http://schemas.microsoft.com/office/drawing/2014/main" id="{1400C77E-67BA-D72D-0D8D-5239C3ECB073}"/>
                </a:ext>
              </a:extLst>
            </p:cNvPr>
            <p:cNvSpPr/>
            <p:nvPr/>
          </p:nvSpPr>
          <p:spPr>
            <a:xfrm>
              <a:off x="8104514" y="6249871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1" name="任意多边形: 形状 530">
              <a:extLst>
                <a:ext uri="{FF2B5EF4-FFF2-40B4-BE49-F238E27FC236}">
                  <a16:creationId xmlns:a16="http://schemas.microsoft.com/office/drawing/2014/main" id="{8B88B1C3-AFBB-69D3-F481-DAF635E682C3}"/>
                </a:ext>
              </a:extLst>
            </p:cNvPr>
            <p:cNvSpPr/>
            <p:nvPr/>
          </p:nvSpPr>
          <p:spPr>
            <a:xfrm>
              <a:off x="8104514" y="6277621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2" name="任意多边形: 形状 531">
              <a:extLst>
                <a:ext uri="{FF2B5EF4-FFF2-40B4-BE49-F238E27FC236}">
                  <a16:creationId xmlns:a16="http://schemas.microsoft.com/office/drawing/2014/main" id="{FE83EDDC-E48A-0870-B38B-A932E4D066AA}"/>
                </a:ext>
              </a:extLst>
            </p:cNvPr>
            <p:cNvSpPr/>
            <p:nvPr/>
          </p:nvSpPr>
          <p:spPr>
            <a:xfrm>
              <a:off x="8104514" y="6305371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3" name="任意多边形: 形状 532">
              <a:extLst>
                <a:ext uri="{FF2B5EF4-FFF2-40B4-BE49-F238E27FC236}">
                  <a16:creationId xmlns:a16="http://schemas.microsoft.com/office/drawing/2014/main" id="{F2451C62-6414-A4BD-4916-0B2AA3A11916}"/>
                </a:ext>
              </a:extLst>
            </p:cNvPr>
            <p:cNvSpPr/>
            <p:nvPr/>
          </p:nvSpPr>
          <p:spPr>
            <a:xfrm>
              <a:off x="8104514" y="6333120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4" name="任意多边形: 形状 533">
              <a:extLst>
                <a:ext uri="{FF2B5EF4-FFF2-40B4-BE49-F238E27FC236}">
                  <a16:creationId xmlns:a16="http://schemas.microsoft.com/office/drawing/2014/main" id="{8B2FD339-E875-F89E-DA15-8C16F7174DFC}"/>
                </a:ext>
              </a:extLst>
            </p:cNvPr>
            <p:cNvSpPr/>
            <p:nvPr/>
          </p:nvSpPr>
          <p:spPr>
            <a:xfrm>
              <a:off x="8104514" y="6360870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5" name="任意多边形: 形状 534">
              <a:extLst>
                <a:ext uri="{FF2B5EF4-FFF2-40B4-BE49-F238E27FC236}">
                  <a16:creationId xmlns:a16="http://schemas.microsoft.com/office/drawing/2014/main" id="{D85AF188-5009-100D-745F-643B426E4330}"/>
                </a:ext>
              </a:extLst>
            </p:cNvPr>
            <p:cNvSpPr/>
            <p:nvPr/>
          </p:nvSpPr>
          <p:spPr>
            <a:xfrm>
              <a:off x="8104514" y="6388620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6" name="任意多边形: 形状 535">
              <a:extLst>
                <a:ext uri="{FF2B5EF4-FFF2-40B4-BE49-F238E27FC236}">
                  <a16:creationId xmlns:a16="http://schemas.microsoft.com/office/drawing/2014/main" id="{B91EA143-9710-DB26-538C-FD1EE12CBB1F}"/>
                </a:ext>
              </a:extLst>
            </p:cNvPr>
            <p:cNvSpPr/>
            <p:nvPr/>
          </p:nvSpPr>
          <p:spPr>
            <a:xfrm>
              <a:off x="8104514" y="6416370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7" name="任意多边形: 形状 536">
              <a:extLst>
                <a:ext uri="{FF2B5EF4-FFF2-40B4-BE49-F238E27FC236}">
                  <a16:creationId xmlns:a16="http://schemas.microsoft.com/office/drawing/2014/main" id="{E3A8E13D-3E1E-5B7E-F015-F70ED5478DED}"/>
                </a:ext>
              </a:extLst>
            </p:cNvPr>
            <p:cNvSpPr/>
            <p:nvPr/>
          </p:nvSpPr>
          <p:spPr>
            <a:xfrm>
              <a:off x="8104514" y="6444120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8" name="任意多边形: 形状 537">
              <a:extLst>
                <a:ext uri="{FF2B5EF4-FFF2-40B4-BE49-F238E27FC236}">
                  <a16:creationId xmlns:a16="http://schemas.microsoft.com/office/drawing/2014/main" id="{F64FE515-70C8-AD8D-AAC2-3786E25DA278}"/>
                </a:ext>
              </a:extLst>
            </p:cNvPr>
            <p:cNvSpPr/>
            <p:nvPr/>
          </p:nvSpPr>
          <p:spPr>
            <a:xfrm>
              <a:off x="8206599" y="6184140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9" name="任意多边形: 形状 538">
              <a:extLst>
                <a:ext uri="{FF2B5EF4-FFF2-40B4-BE49-F238E27FC236}">
                  <a16:creationId xmlns:a16="http://schemas.microsoft.com/office/drawing/2014/main" id="{0872AB09-906D-0D2B-94FA-8CBC41E0DC3F}"/>
                </a:ext>
              </a:extLst>
            </p:cNvPr>
            <p:cNvSpPr/>
            <p:nvPr/>
          </p:nvSpPr>
          <p:spPr>
            <a:xfrm>
              <a:off x="8206599" y="6211889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0" name="任意多边形: 形状 539">
              <a:extLst>
                <a:ext uri="{FF2B5EF4-FFF2-40B4-BE49-F238E27FC236}">
                  <a16:creationId xmlns:a16="http://schemas.microsoft.com/office/drawing/2014/main" id="{EFDCAB29-C177-A34F-CA37-075F234C9C3C}"/>
                </a:ext>
              </a:extLst>
            </p:cNvPr>
            <p:cNvSpPr/>
            <p:nvPr/>
          </p:nvSpPr>
          <p:spPr>
            <a:xfrm>
              <a:off x="8206599" y="6239639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1" name="任意多边形: 形状 540">
              <a:extLst>
                <a:ext uri="{FF2B5EF4-FFF2-40B4-BE49-F238E27FC236}">
                  <a16:creationId xmlns:a16="http://schemas.microsoft.com/office/drawing/2014/main" id="{91428E1D-7462-D40F-40FC-634ED08D0FEF}"/>
                </a:ext>
              </a:extLst>
            </p:cNvPr>
            <p:cNvSpPr/>
            <p:nvPr/>
          </p:nvSpPr>
          <p:spPr>
            <a:xfrm>
              <a:off x="8206599" y="6267389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2" name="任意多边形: 形状 541">
              <a:extLst>
                <a:ext uri="{FF2B5EF4-FFF2-40B4-BE49-F238E27FC236}">
                  <a16:creationId xmlns:a16="http://schemas.microsoft.com/office/drawing/2014/main" id="{0BB77AB5-F3FB-2EBD-AEAE-20CDC84D4DCF}"/>
                </a:ext>
              </a:extLst>
            </p:cNvPr>
            <p:cNvSpPr/>
            <p:nvPr/>
          </p:nvSpPr>
          <p:spPr>
            <a:xfrm>
              <a:off x="8206599" y="6295139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3" name="任意多边形: 形状 542">
              <a:extLst>
                <a:ext uri="{FF2B5EF4-FFF2-40B4-BE49-F238E27FC236}">
                  <a16:creationId xmlns:a16="http://schemas.microsoft.com/office/drawing/2014/main" id="{15D327C6-F89B-186F-81DB-3D4798501276}"/>
                </a:ext>
              </a:extLst>
            </p:cNvPr>
            <p:cNvSpPr/>
            <p:nvPr/>
          </p:nvSpPr>
          <p:spPr>
            <a:xfrm>
              <a:off x="8258300" y="6098255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4" name="任意多边形: 形状 543">
              <a:extLst>
                <a:ext uri="{FF2B5EF4-FFF2-40B4-BE49-F238E27FC236}">
                  <a16:creationId xmlns:a16="http://schemas.microsoft.com/office/drawing/2014/main" id="{7CB87B2A-791B-5BBA-781B-F5AE422EABA4}"/>
                </a:ext>
              </a:extLst>
            </p:cNvPr>
            <p:cNvSpPr/>
            <p:nvPr/>
          </p:nvSpPr>
          <p:spPr>
            <a:xfrm>
              <a:off x="8258300" y="6126005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5" name="任意多边形: 形状 544">
              <a:extLst>
                <a:ext uri="{FF2B5EF4-FFF2-40B4-BE49-F238E27FC236}">
                  <a16:creationId xmlns:a16="http://schemas.microsoft.com/office/drawing/2014/main" id="{EFBD9194-816F-B4F5-7429-D3D42B08BE66}"/>
                </a:ext>
              </a:extLst>
            </p:cNvPr>
            <p:cNvSpPr/>
            <p:nvPr/>
          </p:nvSpPr>
          <p:spPr>
            <a:xfrm>
              <a:off x="8258300" y="6153754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6" name="任意多边形: 形状 545">
              <a:extLst>
                <a:ext uri="{FF2B5EF4-FFF2-40B4-BE49-F238E27FC236}">
                  <a16:creationId xmlns:a16="http://schemas.microsoft.com/office/drawing/2014/main" id="{FEF5C22D-CF57-2CDE-CC75-C0BBA9A8D174}"/>
                </a:ext>
              </a:extLst>
            </p:cNvPr>
            <p:cNvSpPr/>
            <p:nvPr/>
          </p:nvSpPr>
          <p:spPr>
            <a:xfrm>
              <a:off x="8258300" y="6181504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7" name="任意多边形: 形状 546">
              <a:extLst>
                <a:ext uri="{FF2B5EF4-FFF2-40B4-BE49-F238E27FC236}">
                  <a16:creationId xmlns:a16="http://schemas.microsoft.com/office/drawing/2014/main" id="{F3BED3CB-0CEB-DD75-223D-074D31881315}"/>
                </a:ext>
              </a:extLst>
            </p:cNvPr>
            <p:cNvSpPr/>
            <p:nvPr/>
          </p:nvSpPr>
          <p:spPr>
            <a:xfrm>
              <a:off x="8258300" y="6209254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8" name="任意多边形: 形状 547">
              <a:extLst>
                <a:ext uri="{FF2B5EF4-FFF2-40B4-BE49-F238E27FC236}">
                  <a16:creationId xmlns:a16="http://schemas.microsoft.com/office/drawing/2014/main" id="{BA1C3049-38E6-BC33-26FC-5223CA1BF65A}"/>
                </a:ext>
              </a:extLst>
            </p:cNvPr>
            <p:cNvSpPr/>
            <p:nvPr/>
          </p:nvSpPr>
          <p:spPr>
            <a:xfrm>
              <a:off x="8258300" y="6321106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9" name="任意多边形: 形状 548">
              <a:extLst>
                <a:ext uri="{FF2B5EF4-FFF2-40B4-BE49-F238E27FC236}">
                  <a16:creationId xmlns:a16="http://schemas.microsoft.com/office/drawing/2014/main" id="{079428E8-0A20-A945-8AA6-356CF6D81A9F}"/>
                </a:ext>
              </a:extLst>
            </p:cNvPr>
            <p:cNvSpPr/>
            <p:nvPr/>
          </p:nvSpPr>
          <p:spPr>
            <a:xfrm>
              <a:off x="8258300" y="6348856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0" name="任意多边形: 形状 549">
              <a:extLst>
                <a:ext uri="{FF2B5EF4-FFF2-40B4-BE49-F238E27FC236}">
                  <a16:creationId xmlns:a16="http://schemas.microsoft.com/office/drawing/2014/main" id="{F94E4398-382B-CB74-1E2C-7112E814A974}"/>
                </a:ext>
              </a:extLst>
            </p:cNvPr>
            <p:cNvSpPr/>
            <p:nvPr/>
          </p:nvSpPr>
          <p:spPr>
            <a:xfrm>
              <a:off x="8258300" y="6376605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1" name="任意多边形: 形状 550">
              <a:extLst>
                <a:ext uri="{FF2B5EF4-FFF2-40B4-BE49-F238E27FC236}">
                  <a16:creationId xmlns:a16="http://schemas.microsoft.com/office/drawing/2014/main" id="{6D360E12-E78F-3D15-6527-9C9A31786E45}"/>
                </a:ext>
              </a:extLst>
            </p:cNvPr>
            <p:cNvSpPr/>
            <p:nvPr/>
          </p:nvSpPr>
          <p:spPr>
            <a:xfrm>
              <a:off x="8258300" y="6404355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2" name="任意多边形: 形状 551">
              <a:extLst>
                <a:ext uri="{FF2B5EF4-FFF2-40B4-BE49-F238E27FC236}">
                  <a16:creationId xmlns:a16="http://schemas.microsoft.com/office/drawing/2014/main" id="{5FBD5A46-C459-9E55-78EF-2FE2B8FD881E}"/>
                </a:ext>
              </a:extLst>
            </p:cNvPr>
            <p:cNvSpPr/>
            <p:nvPr/>
          </p:nvSpPr>
          <p:spPr>
            <a:xfrm>
              <a:off x="8258300" y="6432105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3" name="任意多边形: 形状 552">
              <a:extLst>
                <a:ext uri="{FF2B5EF4-FFF2-40B4-BE49-F238E27FC236}">
                  <a16:creationId xmlns:a16="http://schemas.microsoft.com/office/drawing/2014/main" id="{37D8EC21-CC24-30F0-D959-B335B795E270}"/>
                </a:ext>
              </a:extLst>
            </p:cNvPr>
            <p:cNvSpPr/>
            <p:nvPr/>
          </p:nvSpPr>
          <p:spPr>
            <a:xfrm>
              <a:off x="8104514" y="6474660"/>
              <a:ext cx="144717" cy="13487"/>
            </a:xfrm>
            <a:custGeom>
              <a:avLst/>
              <a:gdLst>
                <a:gd name="connsiteX0" fmla="*/ 0 w 144717"/>
                <a:gd name="connsiteY0" fmla="*/ 0 h 13487"/>
                <a:gd name="connsiteX1" fmla="*/ 144717 w 144717"/>
                <a:gd name="connsiteY1" fmla="*/ 0 h 13487"/>
                <a:gd name="connsiteX2" fmla="*/ 144717 w 144717"/>
                <a:gd name="connsiteY2" fmla="*/ 13487 h 13487"/>
                <a:gd name="connsiteX3" fmla="*/ 0 w 144717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717" h="13487">
                  <a:moveTo>
                    <a:pt x="0" y="0"/>
                  </a:moveTo>
                  <a:lnTo>
                    <a:pt x="144717" y="0"/>
                  </a:lnTo>
                  <a:lnTo>
                    <a:pt x="144717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4" name="任意多边形: 形状 553">
              <a:extLst>
                <a:ext uri="{FF2B5EF4-FFF2-40B4-BE49-F238E27FC236}">
                  <a16:creationId xmlns:a16="http://schemas.microsoft.com/office/drawing/2014/main" id="{27681386-D483-B9A7-ED34-0D64F00D5AA7}"/>
                </a:ext>
              </a:extLst>
            </p:cNvPr>
            <p:cNvSpPr/>
            <p:nvPr/>
          </p:nvSpPr>
          <p:spPr>
            <a:xfrm>
              <a:off x="8104514" y="6502410"/>
              <a:ext cx="144717" cy="13487"/>
            </a:xfrm>
            <a:custGeom>
              <a:avLst/>
              <a:gdLst>
                <a:gd name="connsiteX0" fmla="*/ 0 w 144717"/>
                <a:gd name="connsiteY0" fmla="*/ 0 h 13487"/>
                <a:gd name="connsiteX1" fmla="*/ 144717 w 144717"/>
                <a:gd name="connsiteY1" fmla="*/ 0 h 13487"/>
                <a:gd name="connsiteX2" fmla="*/ 144717 w 144717"/>
                <a:gd name="connsiteY2" fmla="*/ 13487 h 13487"/>
                <a:gd name="connsiteX3" fmla="*/ 0 w 144717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717" h="13487">
                  <a:moveTo>
                    <a:pt x="0" y="0"/>
                  </a:moveTo>
                  <a:lnTo>
                    <a:pt x="144717" y="0"/>
                  </a:lnTo>
                  <a:lnTo>
                    <a:pt x="144717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5" name="任意多边形: 形状 554">
              <a:extLst>
                <a:ext uri="{FF2B5EF4-FFF2-40B4-BE49-F238E27FC236}">
                  <a16:creationId xmlns:a16="http://schemas.microsoft.com/office/drawing/2014/main" id="{803BDD12-547D-7856-062C-64354F5740EB}"/>
                </a:ext>
              </a:extLst>
            </p:cNvPr>
            <p:cNvSpPr/>
            <p:nvPr/>
          </p:nvSpPr>
          <p:spPr>
            <a:xfrm>
              <a:off x="8104514" y="6530159"/>
              <a:ext cx="144717" cy="13487"/>
            </a:xfrm>
            <a:custGeom>
              <a:avLst/>
              <a:gdLst>
                <a:gd name="connsiteX0" fmla="*/ 0 w 144717"/>
                <a:gd name="connsiteY0" fmla="*/ 0 h 13487"/>
                <a:gd name="connsiteX1" fmla="*/ 144717 w 144717"/>
                <a:gd name="connsiteY1" fmla="*/ 0 h 13487"/>
                <a:gd name="connsiteX2" fmla="*/ 144717 w 144717"/>
                <a:gd name="connsiteY2" fmla="*/ 13487 h 13487"/>
                <a:gd name="connsiteX3" fmla="*/ 0 w 144717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717" h="13487">
                  <a:moveTo>
                    <a:pt x="0" y="0"/>
                  </a:moveTo>
                  <a:lnTo>
                    <a:pt x="144717" y="0"/>
                  </a:lnTo>
                  <a:lnTo>
                    <a:pt x="144717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6" name="任意多边形: 形状 555">
              <a:extLst>
                <a:ext uri="{FF2B5EF4-FFF2-40B4-BE49-F238E27FC236}">
                  <a16:creationId xmlns:a16="http://schemas.microsoft.com/office/drawing/2014/main" id="{B45C79A1-C1E0-F92D-DD3D-52806147509F}"/>
                </a:ext>
              </a:extLst>
            </p:cNvPr>
            <p:cNvSpPr/>
            <p:nvPr/>
          </p:nvSpPr>
          <p:spPr>
            <a:xfrm>
              <a:off x="8104514" y="6557909"/>
              <a:ext cx="144717" cy="13487"/>
            </a:xfrm>
            <a:custGeom>
              <a:avLst/>
              <a:gdLst>
                <a:gd name="connsiteX0" fmla="*/ 0 w 144717"/>
                <a:gd name="connsiteY0" fmla="*/ 0 h 13487"/>
                <a:gd name="connsiteX1" fmla="*/ 144717 w 144717"/>
                <a:gd name="connsiteY1" fmla="*/ 0 h 13487"/>
                <a:gd name="connsiteX2" fmla="*/ 144717 w 144717"/>
                <a:gd name="connsiteY2" fmla="*/ 13487 h 13487"/>
                <a:gd name="connsiteX3" fmla="*/ 0 w 144717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717" h="13487">
                  <a:moveTo>
                    <a:pt x="0" y="0"/>
                  </a:moveTo>
                  <a:lnTo>
                    <a:pt x="144717" y="0"/>
                  </a:lnTo>
                  <a:lnTo>
                    <a:pt x="144717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7" name="任意多边形: 形状 556">
              <a:extLst>
                <a:ext uri="{FF2B5EF4-FFF2-40B4-BE49-F238E27FC236}">
                  <a16:creationId xmlns:a16="http://schemas.microsoft.com/office/drawing/2014/main" id="{3F59374A-E4BE-B8FF-DA14-08D39B0BB8F5}"/>
                </a:ext>
              </a:extLst>
            </p:cNvPr>
            <p:cNvSpPr/>
            <p:nvPr/>
          </p:nvSpPr>
          <p:spPr>
            <a:xfrm>
              <a:off x="8104514" y="6585659"/>
              <a:ext cx="144717" cy="13487"/>
            </a:xfrm>
            <a:custGeom>
              <a:avLst/>
              <a:gdLst>
                <a:gd name="connsiteX0" fmla="*/ 0 w 144717"/>
                <a:gd name="connsiteY0" fmla="*/ 0 h 13487"/>
                <a:gd name="connsiteX1" fmla="*/ 144717 w 144717"/>
                <a:gd name="connsiteY1" fmla="*/ 0 h 13487"/>
                <a:gd name="connsiteX2" fmla="*/ 144717 w 144717"/>
                <a:gd name="connsiteY2" fmla="*/ 13487 h 13487"/>
                <a:gd name="connsiteX3" fmla="*/ 0 w 144717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717" h="13487">
                  <a:moveTo>
                    <a:pt x="0" y="0"/>
                  </a:moveTo>
                  <a:lnTo>
                    <a:pt x="144717" y="0"/>
                  </a:lnTo>
                  <a:lnTo>
                    <a:pt x="144717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8" name="任意多边形: 形状 557">
              <a:extLst>
                <a:ext uri="{FF2B5EF4-FFF2-40B4-BE49-F238E27FC236}">
                  <a16:creationId xmlns:a16="http://schemas.microsoft.com/office/drawing/2014/main" id="{06F516B5-4AC1-44AB-FB58-A3434533E861}"/>
                </a:ext>
              </a:extLst>
            </p:cNvPr>
            <p:cNvSpPr/>
            <p:nvPr/>
          </p:nvSpPr>
          <p:spPr>
            <a:xfrm>
              <a:off x="8545100" y="6372730"/>
              <a:ext cx="23254" cy="198744"/>
            </a:xfrm>
            <a:custGeom>
              <a:avLst/>
              <a:gdLst>
                <a:gd name="connsiteX0" fmla="*/ 0 w 23254"/>
                <a:gd name="connsiteY0" fmla="*/ 0 h 198744"/>
                <a:gd name="connsiteX1" fmla="*/ 23254 w 23254"/>
                <a:gd name="connsiteY1" fmla="*/ 0 h 198744"/>
                <a:gd name="connsiteX2" fmla="*/ 23254 w 23254"/>
                <a:gd name="connsiteY2" fmla="*/ 198744 h 198744"/>
                <a:gd name="connsiteX3" fmla="*/ 0 w 23254"/>
                <a:gd name="connsiteY3" fmla="*/ 198744 h 19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54" h="198744">
                  <a:moveTo>
                    <a:pt x="0" y="0"/>
                  </a:moveTo>
                  <a:lnTo>
                    <a:pt x="23254" y="0"/>
                  </a:lnTo>
                  <a:lnTo>
                    <a:pt x="23254" y="198744"/>
                  </a:lnTo>
                  <a:lnTo>
                    <a:pt x="0" y="19874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9" name="任意多边形: 形状 558">
              <a:extLst>
                <a:ext uri="{FF2B5EF4-FFF2-40B4-BE49-F238E27FC236}">
                  <a16:creationId xmlns:a16="http://schemas.microsoft.com/office/drawing/2014/main" id="{F4CE37C2-4CFA-1C97-80F7-75E64AE05C15}"/>
                </a:ext>
              </a:extLst>
            </p:cNvPr>
            <p:cNvSpPr/>
            <p:nvPr/>
          </p:nvSpPr>
          <p:spPr>
            <a:xfrm>
              <a:off x="8377129" y="6256615"/>
              <a:ext cx="8371" cy="428881"/>
            </a:xfrm>
            <a:custGeom>
              <a:avLst/>
              <a:gdLst>
                <a:gd name="connsiteX0" fmla="*/ 0 w 8371"/>
                <a:gd name="connsiteY0" fmla="*/ 0 h 428881"/>
                <a:gd name="connsiteX1" fmla="*/ 8371 w 8371"/>
                <a:gd name="connsiteY1" fmla="*/ 0 h 428881"/>
                <a:gd name="connsiteX2" fmla="*/ 8371 w 8371"/>
                <a:gd name="connsiteY2" fmla="*/ 428881 h 428881"/>
                <a:gd name="connsiteX3" fmla="*/ 0 w 8371"/>
                <a:gd name="connsiteY3" fmla="*/ 428881 h 428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1" h="428881">
                  <a:moveTo>
                    <a:pt x="0" y="0"/>
                  </a:moveTo>
                  <a:lnTo>
                    <a:pt x="8371" y="0"/>
                  </a:lnTo>
                  <a:lnTo>
                    <a:pt x="8371" y="428881"/>
                  </a:lnTo>
                  <a:lnTo>
                    <a:pt x="0" y="42888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0" name="任意多边形: 形状 559">
              <a:extLst>
                <a:ext uri="{FF2B5EF4-FFF2-40B4-BE49-F238E27FC236}">
                  <a16:creationId xmlns:a16="http://schemas.microsoft.com/office/drawing/2014/main" id="{F3DC636D-0CDD-23B2-83F2-C08DFA5DB360}"/>
                </a:ext>
              </a:extLst>
            </p:cNvPr>
            <p:cNvSpPr/>
            <p:nvPr/>
          </p:nvSpPr>
          <p:spPr>
            <a:xfrm>
              <a:off x="8426194" y="6383349"/>
              <a:ext cx="9689" cy="302224"/>
            </a:xfrm>
            <a:custGeom>
              <a:avLst/>
              <a:gdLst>
                <a:gd name="connsiteX0" fmla="*/ 0 w 9689"/>
                <a:gd name="connsiteY0" fmla="*/ 0 h 302224"/>
                <a:gd name="connsiteX1" fmla="*/ 9689 w 9689"/>
                <a:gd name="connsiteY1" fmla="*/ 0 h 302224"/>
                <a:gd name="connsiteX2" fmla="*/ 9689 w 9689"/>
                <a:gd name="connsiteY2" fmla="*/ 302225 h 302224"/>
                <a:gd name="connsiteX3" fmla="*/ 0 w 9689"/>
                <a:gd name="connsiteY3" fmla="*/ 302225 h 302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89" h="302224">
                  <a:moveTo>
                    <a:pt x="0" y="0"/>
                  </a:moveTo>
                  <a:lnTo>
                    <a:pt x="9689" y="0"/>
                  </a:lnTo>
                  <a:lnTo>
                    <a:pt x="9689" y="302225"/>
                  </a:lnTo>
                  <a:lnTo>
                    <a:pt x="0" y="3022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1" name="任意多边形: 形状 560">
              <a:extLst>
                <a:ext uri="{FF2B5EF4-FFF2-40B4-BE49-F238E27FC236}">
                  <a16:creationId xmlns:a16="http://schemas.microsoft.com/office/drawing/2014/main" id="{E65B3B6A-1405-663F-A367-C5E05BF262E9}"/>
                </a:ext>
              </a:extLst>
            </p:cNvPr>
            <p:cNvSpPr/>
            <p:nvPr/>
          </p:nvSpPr>
          <p:spPr>
            <a:xfrm>
              <a:off x="8475338" y="6402107"/>
              <a:ext cx="9069" cy="283388"/>
            </a:xfrm>
            <a:custGeom>
              <a:avLst/>
              <a:gdLst>
                <a:gd name="connsiteX0" fmla="*/ 0 w 9069"/>
                <a:gd name="connsiteY0" fmla="*/ 0 h 283388"/>
                <a:gd name="connsiteX1" fmla="*/ 9069 w 9069"/>
                <a:gd name="connsiteY1" fmla="*/ 0 h 283388"/>
                <a:gd name="connsiteX2" fmla="*/ 9069 w 9069"/>
                <a:gd name="connsiteY2" fmla="*/ 283389 h 283388"/>
                <a:gd name="connsiteX3" fmla="*/ 0 w 9069"/>
                <a:gd name="connsiteY3" fmla="*/ 283389 h 283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69" h="283388">
                  <a:moveTo>
                    <a:pt x="0" y="0"/>
                  </a:moveTo>
                  <a:lnTo>
                    <a:pt x="9069" y="0"/>
                  </a:lnTo>
                  <a:lnTo>
                    <a:pt x="9069" y="283389"/>
                  </a:lnTo>
                  <a:lnTo>
                    <a:pt x="0" y="28338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2" name="任意多边形: 形状 561">
              <a:extLst>
                <a:ext uri="{FF2B5EF4-FFF2-40B4-BE49-F238E27FC236}">
                  <a16:creationId xmlns:a16="http://schemas.microsoft.com/office/drawing/2014/main" id="{6DDCF4E3-4845-A9AC-4B9C-EB044FA993D8}"/>
                </a:ext>
              </a:extLst>
            </p:cNvPr>
            <p:cNvSpPr/>
            <p:nvPr/>
          </p:nvSpPr>
          <p:spPr>
            <a:xfrm>
              <a:off x="8431078" y="6274830"/>
              <a:ext cx="48755" cy="9611"/>
            </a:xfrm>
            <a:custGeom>
              <a:avLst/>
              <a:gdLst>
                <a:gd name="connsiteX0" fmla="*/ 0 w 48755"/>
                <a:gd name="connsiteY0" fmla="*/ 0 h 9611"/>
                <a:gd name="connsiteX1" fmla="*/ 48756 w 48755"/>
                <a:gd name="connsiteY1" fmla="*/ 0 h 9611"/>
                <a:gd name="connsiteX2" fmla="*/ 48756 w 48755"/>
                <a:gd name="connsiteY2" fmla="*/ 9612 h 9611"/>
                <a:gd name="connsiteX3" fmla="*/ 0 w 48755"/>
                <a:gd name="connsiteY3" fmla="*/ 9612 h 9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755" h="9611">
                  <a:moveTo>
                    <a:pt x="0" y="0"/>
                  </a:moveTo>
                  <a:lnTo>
                    <a:pt x="48756" y="0"/>
                  </a:lnTo>
                  <a:lnTo>
                    <a:pt x="48756" y="9612"/>
                  </a:lnTo>
                  <a:lnTo>
                    <a:pt x="0" y="96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3" name="任意多边形: 形状 562">
              <a:extLst>
                <a:ext uri="{FF2B5EF4-FFF2-40B4-BE49-F238E27FC236}">
                  <a16:creationId xmlns:a16="http://schemas.microsoft.com/office/drawing/2014/main" id="{B6E894F5-487F-611B-911A-AE4EDDEF989F}"/>
                </a:ext>
              </a:extLst>
            </p:cNvPr>
            <p:cNvSpPr/>
            <p:nvPr/>
          </p:nvSpPr>
          <p:spPr>
            <a:xfrm>
              <a:off x="8431078" y="6297077"/>
              <a:ext cx="48755" cy="9611"/>
            </a:xfrm>
            <a:custGeom>
              <a:avLst/>
              <a:gdLst>
                <a:gd name="connsiteX0" fmla="*/ 0 w 48755"/>
                <a:gd name="connsiteY0" fmla="*/ 0 h 9611"/>
                <a:gd name="connsiteX1" fmla="*/ 48756 w 48755"/>
                <a:gd name="connsiteY1" fmla="*/ 0 h 9611"/>
                <a:gd name="connsiteX2" fmla="*/ 48756 w 48755"/>
                <a:gd name="connsiteY2" fmla="*/ 9612 h 9611"/>
                <a:gd name="connsiteX3" fmla="*/ 0 w 48755"/>
                <a:gd name="connsiteY3" fmla="*/ 9612 h 9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755" h="9611">
                  <a:moveTo>
                    <a:pt x="0" y="0"/>
                  </a:moveTo>
                  <a:lnTo>
                    <a:pt x="48756" y="0"/>
                  </a:lnTo>
                  <a:lnTo>
                    <a:pt x="48756" y="9612"/>
                  </a:lnTo>
                  <a:lnTo>
                    <a:pt x="0" y="96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4" name="任意多边形: 形状 563">
              <a:extLst>
                <a:ext uri="{FF2B5EF4-FFF2-40B4-BE49-F238E27FC236}">
                  <a16:creationId xmlns:a16="http://schemas.microsoft.com/office/drawing/2014/main" id="{1B49E23F-729B-7A4F-9DCF-ECDDF07D0F94}"/>
                </a:ext>
              </a:extLst>
            </p:cNvPr>
            <p:cNvSpPr/>
            <p:nvPr/>
          </p:nvSpPr>
          <p:spPr>
            <a:xfrm>
              <a:off x="8431078" y="6319400"/>
              <a:ext cx="48755" cy="9611"/>
            </a:xfrm>
            <a:custGeom>
              <a:avLst/>
              <a:gdLst>
                <a:gd name="connsiteX0" fmla="*/ 0 w 48755"/>
                <a:gd name="connsiteY0" fmla="*/ 0 h 9611"/>
                <a:gd name="connsiteX1" fmla="*/ 48756 w 48755"/>
                <a:gd name="connsiteY1" fmla="*/ 0 h 9611"/>
                <a:gd name="connsiteX2" fmla="*/ 48756 w 48755"/>
                <a:gd name="connsiteY2" fmla="*/ 9612 h 9611"/>
                <a:gd name="connsiteX3" fmla="*/ 0 w 48755"/>
                <a:gd name="connsiteY3" fmla="*/ 9612 h 9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755" h="9611">
                  <a:moveTo>
                    <a:pt x="0" y="0"/>
                  </a:moveTo>
                  <a:lnTo>
                    <a:pt x="48756" y="0"/>
                  </a:lnTo>
                  <a:lnTo>
                    <a:pt x="48756" y="9612"/>
                  </a:lnTo>
                  <a:lnTo>
                    <a:pt x="0" y="96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5" name="任意多边形: 形状 564">
              <a:extLst>
                <a:ext uri="{FF2B5EF4-FFF2-40B4-BE49-F238E27FC236}">
                  <a16:creationId xmlns:a16="http://schemas.microsoft.com/office/drawing/2014/main" id="{ED501066-6F41-3462-8E38-613E88C8A589}"/>
                </a:ext>
              </a:extLst>
            </p:cNvPr>
            <p:cNvSpPr/>
            <p:nvPr/>
          </p:nvSpPr>
          <p:spPr>
            <a:xfrm>
              <a:off x="8431078" y="6341724"/>
              <a:ext cx="48755" cy="9611"/>
            </a:xfrm>
            <a:custGeom>
              <a:avLst/>
              <a:gdLst>
                <a:gd name="connsiteX0" fmla="*/ 0 w 48755"/>
                <a:gd name="connsiteY0" fmla="*/ 0 h 9611"/>
                <a:gd name="connsiteX1" fmla="*/ 48756 w 48755"/>
                <a:gd name="connsiteY1" fmla="*/ 0 h 9611"/>
                <a:gd name="connsiteX2" fmla="*/ 48756 w 48755"/>
                <a:gd name="connsiteY2" fmla="*/ 9612 h 9611"/>
                <a:gd name="connsiteX3" fmla="*/ 0 w 48755"/>
                <a:gd name="connsiteY3" fmla="*/ 9612 h 9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755" h="9611">
                  <a:moveTo>
                    <a:pt x="0" y="0"/>
                  </a:moveTo>
                  <a:lnTo>
                    <a:pt x="48756" y="0"/>
                  </a:lnTo>
                  <a:lnTo>
                    <a:pt x="48756" y="9612"/>
                  </a:lnTo>
                  <a:lnTo>
                    <a:pt x="0" y="96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6" name="任意多边形: 形状 565">
              <a:extLst>
                <a:ext uri="{FF2B5EF4-FFF2-40B4-BE49-F238E27FC236}">
                  <a16:creationId xmlns:a16="http://schemas.microsoft.com/office/drawing/2014/main" id="{84EF122A-3FEC-2EA4-7F8C-C61C782E0AAE}"/>
                </a:ext>
              </a:extLst>
            </p:cNvPr>
            <p:cNvSpPr/>
            <p:nvPr/>
          </p:nvSpPr>
          <p:spPr>
            <a:xfrm>
              <a:off x="8759502" y="6367691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7" name="任意多边形: 形状 566">
              <a:extLst>
                <a:ext uri="{FF2B5EF4-FFF2-40B4-BE49-F238E27FC236}">
                  <a16:creationId xmlns:a16="http://schemas.microsoft.com/office/drawing/2014/main" id="{1BFC008E-ADEB-9514-6AA4-BF19928274E9}"/>
                </a:ext>
              </a:extLst>
            </p:cNvPr>
            <p:cNvSpPr/>
            <p:nvPr/>
          </p:nvSpPr>
          <p:spPr>
            <a:xfrm>
              <a:off x="8759502" y="6385674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8" name="任意多边形: 形状 567">
              <a:extLst>
                <a:ext uri="{FF2B5EF4-FFF2-40B4-BE49-F238E27FC236}">
                  <a16:creationId xmlns:a16="http://schemas.microsoft.com/office/drawing/2014/main" id="{9D510497-B01D-9E8D-32C8-2D49BC9EA02D}"/>
                </a:ext>
              </a:extLst>
            </p:cNvPr>
            <p:cNvSpPr/>
            <p:nvPr/>
          </p:nvSpPr>
          <p:spPr>
            <a:xfrm>
              <a:off x="8900344" y="6394588"/>
              <a:ext cx="46508" cy="8836"/>
            </a:xfrm>
            <a:custGeom>
              <a:avLst/>
              <a:gdLst>
                <a:gd name="connsiteX0" fmla="*/ 0 w 46508"/>
                <a:gd name="connsiteY0" fmla="*/ 0 h 8836"/>
                <a:gd name="connsiteX1" fmla="*/ 46508 w 46508"/>
                <a:gd name="connsiteY1" fmla="*/ 0 h 8836"/>
                <a:gd name="connsiteX2" fmla="*/ 46508 w 46508"/>
                <a:gd name="connsiteY2" fmla="*/ 8837 h 8836"/>
                <a:gd name="connsiteX3" fmla="*/ 0 w 46508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8836">
                  <a:moveTo>
                    <a:pt x="0" y="0"/>
                  </a:moveTo>
                  <a:lnTo>
                    <a:pt x="46508" y="0"/>
                  </a:lnTo>
                  <a:lnTo>
                    <a:pt x="46508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9" name="任意多边形: 形状 568">
              <a:extLst>
                <a:ext uri="{FF2B5EF4-FFF2-40B4-BE49-F238E27FC236}">
                  <a16:creationId xmlns:a16="http://schemas.microsoft.com/office/drawing/2014/main" id="{AA37B6B3-8A21-8183-912E-47927E1DB05B}"/>
                </a:ext>
              </a:extLst>
            </p:cNvPr>
            <p:cNvSpPr/>
            <p:nvPr/>
          </p:nvSpPr>
          <p:spPr>
            <a:xfrm>
              <a:off x="8900344" y="6412572"/>
              <a:ext cx="46508" cy="8836"/>
            </a:xfrm>
            <a:custGeom>
              <a:avLst/>
              <a:gdLst>
                <a:gd name="connsiteX0" fmla="*/ 0 w 46508"/>
                <a:gd name="connsiteY0" fmla="*/ 0 h 8836"/>
                <a:gd name="connsiteX1" fmla="*/ 46508 w 46508"/>
                <a:gd name="connsiteY1" fmla="*/ 0 h 8836"/>
                <a:gd name="connsiteX2" fmla="*/ 46508 w 46508"/>
                <a:gd name="connsiteY2" fmla="*/ 8837 h 8836"/>
                <a:gd name="connsiteX3" fmla="*/ 0 w 46508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8836">
                  <a:moveTo>
                    <a:pt x="0" y="0"/>
                  </a:moveTo>
                  <a:lnTo>
                    <a:pt x="46508" y="0"/>
                  </a:lnTo>
                  <a:lnTo>
                    <a:pt x="46508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0" name="任意多边形: 形状 569">
              <a:extLst>
                <a:ext uri="{FF2B5EF4-FFF2-40B4-BE49-F238E27FC236}">
                  <a16:creationId xmlns:a16="http://schemas.microsoft.com/office/drawing/2014/main" id="{7D7F93E1-09C6-60DE-4844-0DE1E66019E8}"/>
                </a:ext>
              </a:extLst>
            </p:cNvPr>
            <p:cNvSpPr/>
            <p:nvPr/>
          </p:nvSpPr>
          <p:spPr>
            <a:xfrm>
              <a:off x="8975299" y="6412494"/>
              <a:ext cx="60072" cy="8836"/>
            </a:xfrm>
            <a:custGeom>
              <a:avLst/>
              <a:gdLst>
                <a:gd name="connsiteX0" fmla="*/ 0 w 60072"/>
                <a:gd name="connsiteY0" fmla="*/ 0 h 8836"/>
                <a:gd name="connsiteX1" fmla="*/ 60073 w 60072"/>
                <a:gd name="connsiteY1" fmla="*/ 0 h 8836"/>
                <a:gd name="connsiteX2" fmla="*/ 60073 w 60072"/>
                <a:gd name="connsiteY2" fmla="*/ 8837 h 8836"/>
                <a:gd name="connsiteX3" fmla="*/ 0 w 60072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2" h="8836">
                  <a:moveTo>
                    <a:pt x="0" y="0"/>
                  </a:moveTo>
                  <a:lnTo>
                    <a:pt x="60073" y="0"/>
                  </a:lnTo>
                  <a:lnTo>
                    <a:pt x="60073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1" name="任意多边形: 形状 570">
              <a:extLst>
                <a:ext uri="{FF2B5EF4-FFF2-40B4-BE49-F238E27FC236}">
                  <a16:creationId xmlns:a16="http://schemas.microsoft.com/office/drawing/2014/main" id="{D613AB94-9602-C3C3-9482-CDB0EAD5B9D0}"/>
                </a:ext>
              </a:extLst>
            </p:cNvPr>
            <p:cNvSpPr/>
            <p:nvPr/>
          </p:nvSpPr>
          <p:spPr>
            <a:xfrm>
              <a:off x="8975299" y="6430477"/>
              <a:ext cx="60072" cy="8836"/>
            </a:xfrm>
            <a:custGeom>
              <a:avLst/>
              <a:gdLst>
                <a:gd name="connsiteX0" fmla="*/ 0 w 60072"/>
                <a:gd name="connsiteY0" fmla="*/ 0 h 8836"/>
                <a:gd name="connsiteX1" fmla="*/ 60073 w 60072"/>
                <a:gd name="connsiteY1" fmla="*/ 0 h 8836"/>
                <a:gd name="connsiteX2" fmla="*/ 60073 w 60072"/>
                <a:gd name="connsiteY2" fmla="*/ 8837 h 8836"/>
                <a:gd name="connsiteX3" fmla="*/ 0 w 60072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2" h="8836">
                  <a:moveTo>
                    <a:pt x="0" y="0"/>
                  </a:moveTo>
                  <a:lnTo>
                    <a:pt x="60073" y="0"/>
                  </a:lnTo>
                  <a:lnTo>
                    <a:pt x="60073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2" name="任意多边形: 形状 571">
              <a:extLst>
                <a:ext uri="{FF2B5EF4-FFF2-40B4-BE49-F238E27FC236}">
                  <a16:creationId xmlns:a16="http://schemas.microsoft.com/office/drawing/2014/main" id="{17ECF817-14C0-A822-B30C-7A68ED6FFA17}"/>
                </a:ext>
              </a:extLst>
            </p:cNvPr>
            <p:cNvSpPr/>
            <p:nvPr/>
          </p:nvSpPr>
          <p:spPr>
            <a:xfrm>
              <a:off x="9065370" y="6432182"/>
              <a:ext cx="68831" cy="8836"/>
            </a:xfrm>
            <a:custGeom>
              <a:avLst/>
              <a:gdLst>
                <a:gd name="connsiteX0" fmla="*/ 0 w 68831"/>
                <a:gd name="connsiteY0" fmla="*/ 0 h 8836"/>
                <a:gd name="connsiteX1" fmla="*/ 68832 w 68831"/>
                <a:gd name="connsiteY1" fmla="*/ 0 h 8836"/>
                <a:gd name="connsiteX2" fmla="*/ 68832 w 68831"/>
                <a:gd name="connsiteY2" fmla="*/ 8837 h 8836"/>
                <a:gd name="connsiteX3" fmla="*/ 0 w 68831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831" h="8836">
                  <a:moveTo>
                    <a:pt x="0" y="0"/>
                  </a:moveTo>
                  <a:lnTo>
                    <a:pt x="68832" y="0"/>
                  </a:lnTo>
                  <a:lnTo>
                    <a:pt x="68832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3" name="任意多边形: 形状 572">
              <a:extLst>
                <a:ext uri="{FF2B5EF4-FFF2-40B4-BE49-F238E27FC236}">
                  <a16:creationId xmlns:a16="http://schemas.microsoft.com/office/drawing/2014/main" id="{0457012F-0959-4A2C-28EE-6330F19F803F}"/>
                </a:ext>
              </a:extLst>
            </p:cNvPr>
            <p:cNvSpPr/>
            <p:nvPr/>
          </p:nvSpPr>
          <p:spPr>
            <a:xfrm>
              <a:off x="9065370" y="6450088"/>
              <a:ext cx="68831" cy="8836"/>
            </a:xfrm>
            <a:custGeom>
              <a:avLst/>
              <a:gdLst>
                <a:gd name="connsiteX0" fmla="*/ 0 w 68831"/>
                <a:gd name="connsiteY0" fmla="*/ 0 h 8836"/>
                <a:gd name="connsiteX1" fmla="*/ 68832 w 68831"/>
                <a:gd name="connsiteY1" fmla="*/ 0 h 8836"/>
                <a:gd name="connsiteX2" fmla="*/ 68832 w 68831"/>
                <a:gd name="connsiteY2" fmla="*/ 8837 h 8836"/>
                <a:gd name="connsiteX3" fmla="*/ 0 w 68831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831" h="8836">
                  <a:moveTo>
                    <a:pt x="0" y="0"/>
                  </a:moveTo>
                  <a:lnTo>
                    <a:pt x="68832" y="0"/>
                  </a:lnTo>
                  <a:lnTo>
                    <a:pt x="68832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4" name="任意多边形: 形状 573">
              <a:extLst>
                <a:ext uri="{FF2B5EF4-FFF2-40B4-BE49-F238E27FC236}">
                  <a16:creationId xmlns:a16="http://schemas.microsoft.com/office/drawing/2014/main" id="{5C95DB30-5E5C-7394-779E-231CEF6F113F}"/>
                </a:ext>
              </a:extLst>
            </p:cNvPr>
            <p:cNvSpPr/>
            <p:nvPr/>
          </p:nvSpPr>
          <p:spPr>
            <a:xfrm>
              <a:off x="8759502" y="6403580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5" name="任意多边形: 形状 574">
              <a:extLst>
                <a:ext uri="{FF2B5EF4-FFF2-40B4-BE49-F238E27FC236}">
                  <a16:creationId xmlns:a16="http://schemas.microsoft.com/office/drawing/2014/main" id="{65AD95CB-DE1F-5128-B9D6-7D5E5A6DFF36}"/>
                </a:ext>
              </a:extLst>
            </p:cNvPr>
            <p:cNvSpPr/>
            <p:nvPr/>
          </p:nvSpPr>
          <p:spPr>
            <a:xfrm>
              <a:off x="8759502" y="6421486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6" name="任意多边形: 形状 575">
              <a:extLst>
                <a:ext uri="{FF2B5EF4-FFF2-40B4-BE49-F238E27FC236}">
                  <a16:creationId xmlns:a16="http://schemas.microsoft.com/office/drawing/2014/main" id="{CF3CFD86-0147-C191-BDD0-EB870B1A4AA3}"/>
                </a:ext>
              </a:extLst>
            </p:cNvPr>
            <p:cNvSpPr/>
            <p:nvPr/>
          </p:nvSpPr>
          <p:spPr>
            <a:xfrm>
              <a:off x="8759502" y="6439469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7" name="任意多边形: 形状 576">
              <a:extLst>
                <a:ext uri="{FF2B5EF4-FFF2-40B4-BE49-F238E27FC236}">
                  <a16:creationId xmlns:a16="http://schemas.microsoft.com/office/drawing/2014/main" id="{01825592-41D6-AA13-CB02-FE728DDF09DC}"/>
                </a:ext>
              </a:extLst>
            </p:cNvPr>
            <p:cNvSpPr/>
            <p:nvPr/>
          </p:nvSpPr>
          <p:spPr>
            <a:xfrm>
              <a:off x="8759502" y="6457374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8" name="任意多边形: 形状 577">
              <a:extLst>
                <a:ext uri="{FF2B5EF4-FFF2-40B4-BE49-F238E27FC236}">
                  <a16:creationId xmlns:a16="http://schemas.microsoft.com/office/drawing/2014/main" id="{F4A63586-C540-3F3F-E87F-BE9F238B350D}"/>
                </a:ext>
              </a:extLst>
            </p:cNvPr>
            <p:cNvSpPr/>
            <p:nvPr/>
          </p:nvSpPr>
          <p:spPr>
            <a:xfrm>
              <a:off x="8759502" y="6475280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9" name="任意多边形: 形状 578">
              <a:extLst>
                <a:ext uri="{FF2B5EF4-FFF2-40B4-BE49-F238E27FC236}">
                  <a16:creationId xmlns:a16="http://schemas.microsoft.com/office/drawing/2014/main" id="{4CE70541-E06E-EB80-01CC-D717C87959D4}"/>
                </a:ext>
              </a:extLst>
            </p:cNvPr>
            <p:cNvSpPr/>
            <p:nvPr/>
          </p:nvSpPr>
          <p:spPr>
            <a:xfrm>
              <a:off x="8759502" y="6493263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0" name="任意多边形: 形状 579">
              <a:extLst>
                <a:ext uri="{FF2B5EF4-FFF2-40B4-BE49-F238E27FC236}">
                  <a16:creationId xmlns:a16="http://schemas.microsoft.com/office/drawing/2014/main" id="{E55541F9-ED03-CDBF-A912-784AB396C9F5}"/>
                </a:ext>
              </a:extLst>
            </p:cNvPr>
            <p:cNvSpPr/>
            <p:nvPr/>
          </p:nvSpPr>
          <p:spPr>
            <a:xfrm>
              <a:off x="8759502" y="6511169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1" name="任意多边形: 形状 580">
              <a:extLst>
                <a:ext uri="{FF2B5EF4-FFF2-40B4-BE49-F238E27FC236}">
                  <a16:creationId xmlns:a16="http://schemas.microsoft.com/office/drawing/2014/main" id="{D66D649A-C816-7F04-93DE-B49F1EED14F6}"/>
                </a:ext>
              </a:extLst>
            </p:cNvPr>
            <p:cNvSpPr/>
            <p:nvPr/>
          </p:nvSpPr>
          <p:spPr>
            <a:xfrm>
              <a:off x="8759502" y="6529074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2" name="任意多边形: 形状 581">
              <a:extLst>
                <a:ext uri="{FF2B5EF4-FFF2-40B4-BE49-F238E27FC236}">
                  <a16:creationId xmlns:a16="http://schemas.microsoft.com/office/drawing/2014/main" id="{F9F319D6-6F63-10C2-61D0-F2C37F87DCF1}"/>
                </a:ext>
              </a:extLst>
            </p:cNvPr>
            <p:cNvSpPr/>
            <p:nvPr/>
          </p:nvSpPr>
          <p:spPr>
            <a:xfrm>
              <a:off x="8609669" y="6640306"/>
              <a:ext cx="290675" cy="10309"/>
            </a:xfrm>
            <a:custGeom>
              <a:avLst/>
              <a:gdLst>
                <a:gd name="connsiteX0" fmla="*/ 0 w 290675"/>
                <a:gd name="connsiteY0" fmla="*/ 0 h 10309"/>
                <a:gd name="connsiteX1" fmla="*/ 290675 w 290675"/>
                <a:gd name="connsiteY1" fmla="*/ 0 h 10309"/>
                <a:gd name="connsiteX2" fmla="*/ 290675 w 290675"/>
                <a:gd name="connsiteY2" fmla="*/ 10309 h 10309"/>
                <a:gd name="connsiteX3" fmla="*/ 0 w 290675"/>
                <a:gd name="connsiteY3" fmla="*/ 10309 h 10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0675" h="10309">
                  <a:moveTo>
                    <a:pt x="0" y="0"/>
                  </a:moveTo>
                  <a:lnTo>
                    <a:pt x="290675" y="0"/>
                  </a:lnTo>
                  <a:lnTo>
                    <a:pt x="290675" y="10309"/>
                  </a:lnTo>
                  <a:lnTo>
                    <a:pt x="0" y="1030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3" name="任意多边形: 形状 582">
              <a:extLst>
                <a:ext uri="{FF2B5EF4-FFF2-40B4-BE49-F238E27FC236}">
                  <a16:creationId xmlns:a16="http://schemas.microsoft.com/office/drawing/2014/main" id="{FA4AE680-F093-DD91-43E5-76CA0C88018C}"/>
                </a:ext>
              </a:extLst>
            </p:cNvPr>
            <p:cNvSpPr/>
            <p:nvPr/>
          </p:nvSpPr>
          <p:spPr>
            <a:xfrm>
              <a:off x="8609669" y="6664878"/>
              <a:ext cx="290675" cy="10309"/>
            </a:xfrm>
            <a:custGeom>
              <a:avLst/>
              <a:gdLst>
                <a:gd name="connsiteX0" fmla="*/ 0 w 290675"/>
                <a:gd name="connsiteY0" fmla="*/ 0 h 10309"/>
                <a:gd name="connsiteX1" fmla="*/ 290675 w 290675"/>
                <a:gd name="connsiteY1" fmla="*/ 0 h 10309"/>
                <a:gd name="connsiteX2" fmla="*/ 290675 w 290675"/>
                <a:gd name="connsiteY2" fmla="*/ 10309 h 10309"/>
                <a:gd name="connsiteX3" fmla="*/ 0 w 290675"/>
                <a:gd name="connsiteY3" fmla="*/ 10309 h 10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0675" h="10309">
                  <a:moveTo>
                    <a:pt x="0" y="0"/>
                  </a:moveTo>
                  <a:lnTo>
                    <a:pt x="290675" y="0"/>
                  </a:lnTo>
                  <a:lnTo>
                    <a:pt x="290675" y="10309"/>
                  </a:lnTo>
                  <a:lnTo>
                    <a:pt x="0" y="1030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590" name="任意多边形: 形状 589">
            <a:extLst>
              <a:ext uri="{FF2B5EF4-FFF2-40B4-BE49-F238E27FC236}">
                <a16:creationId xmlns:a16="http://schemas.microsoft.com/office/drawing/2014/main" id="{ED30C9F0-C733-53A9-35B0-93FA26DC7620}"/>
              </a:ext>
            </a:extLst>
          </p:cNvPr>
          <p:cNvSpPr/>
          <p:nvPr/>
        </p:nvSpPr>
        <p:spPr>
          <a:xfrm>
            <a:off x="682294" y="-1553029"/>
            <a:ext cx="10827412" cy="10827412"/>
          </a:xfrm>
          <a:custGeom>
            <a:avLst/>
            <a:gdLst>
              <a:gd name="connsiteX0" fmla="*/ 4307773 w 8615546"/>
              <a:gd name="connsiteY0" fmla="*/ 0 h 8615546"/>
              <a:gd name="connsiteX1" fmla="*/ 8615546 w 8615546"/>
              <a:gd name="connsiteY1" fmla="*/ 4307773 h 8615546"/>
              <a:gd name="connsiteX2" fmla="*/ 8615545 w 8615546"/>
              <a:gd name="connsiteY2" fmla="*/ 4307773 h 8615546"/>
              <a:gd name="connsiteX3" fmla="*/ 4307772 w 8615546"/>
              <a:gd name="connsiteY3" fmla="*/ 8615546 h 8615546"/>
              <a:gd name="connsiteX4" fmla="*/ 4307773 w 8615546"/>
              <a:gd name="connsiteY4" fmla="*/ 8615545 h 8615546"/>
              <a:gd name="connsiteX5" fmla="*/ 5605 w 8615546"/>
              <a:gd name="connsiteY5" fmla="*/ 4529449 h 8615546"/>
              <a:gd name="connsiteX6" fmla="*/ 0 w 8615546"/>
              <a:gd name="connsiteY6" fmla="*/ 4307773 h 8615546"/>
              <a:gd name="connsiteX7" fmla="*/ 5605 w 8615546"/>
              <a:gd name="connsiteY7" fmla="*/ 4086096 h 8615546"/>
              <a:gd name="connsiteX8" fmla="*/ 4307773 w 8615546"/>
              <a:gd name="connsiteY8" fmla="*/ 0 h 8615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615546" h="8615546">
                <a:moveTo>
                  <a:pt x="4307773" y="0"/>
                </a:moveTo>
                <a:cubicBezTo>
                  <a:pt x="6686890" y="0"/>
                  <a:pt x="8615546" y="1928656"/>
                  <a:pt x="8615546" y="4307773"/>
                </a:cubicBezTo>
                <a:lnTo>
                  <a:pt x="8615545" y="4307773"/>
                </a:lnTo>
                <a:cubicBezTo>
                  <a:pt x="8615545" y="6686890"/>
                  <a:pt x="6686889" y="8615546"/>
                  <a:pt x="4307772" y="8615546"/>
                </a:cubicBezTo>
                <a:lnTo>
                  <a:pt x="4307773" y="8615545"/>
                </a:lnTo>
                <a:cubicBezTo>
                  <a:pt x="2003004" y="8615545"/>
                  <a:pt x="120981" y="6805547"/>
                  <a:pt x="5605" y="4529449"/>
                </a:cubicBezTo>
                <a:lnTo>
                  <a:pt x="0" y="4307773"/>
                </a:lnTo>
                <a:lnTo>
                  <a:pt x="5605" y="4086096"/>
                </a:lnTo>
                <a:cubicBezTo>
                  <a:pt x="120981" y="1809999"/>
                  <a:pt x="2003004" y="0"/>
                  <a:pt x="4307773" y="0"/>
                </a:cubicBezTo>
                <a:close/>
              </a:path>
            </a:pathLst>
          </a:custGeom>
          <a:noFill/>
          <a:ln w="12700">
            <a:solidFill>
              <a:schemeClr val="bg1">
                <a:lumMod val="8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altLang="zh-CN" sz="1350" dirty="0">
                <a:cs typeface="+mn-ea"/>
                <a:sym typeface="+mn-lt"/>
              </a:rPr>
              <a:t>3</a:t>
            </a:r>
            <a:endParaRPr lang="zh-CN" altLang="en-US" sz="1350" dirty="0">
              <a:cs typeface="+mn-ea"/>
              <a:sym typeface="+mn-lt"/>
            </a:endParaRPr>
          </a:p>
        </p:txBody>
      </p:sp>
      <p:grpSp>
        <p:nvGrpSpPr>
          <p:cNvPr id="591" name="组合 590">
            <a:extLst>
              <a:ext uri="{FF2B5EF4-FFF2-40B4-BE49-F238E27FC236}">
                <a16:creationId xmlns:a16="http://schemas.microsoft.com/office/drawing/2014/main" id="{522ECE05-EF9A-F7B4-42BD-A3A631B52C17}"/>
              </a:ext>
            </a:extLst>
          </p:cNvPr>
          <p:cNvGrpSpPr/>
          <p:nvPr/>
        </p:nvGrpSpPr>
        <p:grpSpPr>
          <a:xfrm>
            <a:off x="1550768" y="-576197"/>
            <a:ext cx="8978640" cy="8978640"/>
            <a:chOff x="819388" y="-1381297"/>
            <a:chExt cx="10588840" cy="10588840"/>
          </a:xfrm>
        </p:grpSpPr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9FDF382A-9DA4-96A0-542E-8507C03FF8E7}"/>
                </a:ext>
              </a:extLst>
            </p:cNvPr>
            <p:cNvSpPr/>
            <p:nvPr/>
          </p:nvSpPr>
          <p:spPr>
            <a:xfrm>
              <a:off x="2156827" y="-152216"/>
              <a:ext cx="8025786" cy="8025786"/>
            </a:xfrm>
            <a:custGeom>
              <a:avLst/>
              <a:gdLst>
                <a:gd name="connsiteX0" fmla="*/ 4307773 w 8615546"/>
                <a:gd name="connsiteY0" fmla="*/ 0 h 8615546"/>
                <a:gd name="connsiteX1" fmla="*/ 8615546 w 8615546"/>
                <a:gd name="connsiteY1" fmla="*/ 4307773 h 8615546"/>
                <a:gd name="connsiteX2" fmla="*/ 8615545 w 8615546"/>
                <a:gd name="connsiteY2" fmla="*/ 4307773 h 8615546"/>
                <a:gd name="connsiteX3" fmla="*/ 4307772 w 8615546"/>
                <a:gd name="connsiteY3" fmla="*/ 8615546 h 8615546"/>
                <a:gd name="connsiteX4" fmla="*/ 4307773 w 8615546"/>
                <a:gd name="connsiteY4" fmla="*/ 8615545 h 8615546"/>
                <a:gd name="connsiteX5" fmla="*/ 5605 w 8615546"/>
                <a:gd name="connsiteY5" fmla="*/ 4529449 h 8615546"/>
                <a:gd name="connsiteX6" fmla="*/ 0 w 8615546"/>
                <a:gd name="connsiteY6" fmla="*/ 4307773 h 8615546"/>
                <a:gd name="connsiteX7" fmla="*/ 5605 w 8615546"/>
                <a:gd name="connsiteY7" fmla="*/ 4086096 h 8615546"/>
                <a:gd name="connsiteX8" fmla="*/ 4307773 w 8615546"/>
                <a:gd name="connsiteY8" fmla="*/ 0 h 8615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615546" h="8615546">
                  <a:moveTo>
                    <a:pt x="4307773" y="0"/>
                  </a:moveTo>
                  <a:cubicBezTo>
                    <a:pt x="6686890" y="0"/>
                    <a:pt x="8615546" y="1928656"/>
                    <a:pt x="8615546" y="4307773"/>
                  </a:cubicBezTo>
                  <a:lnTo>
                    <a:pt x="8615545" y="4307773"/>
                  </a:lnTo>
                  <a:cubicBezTo>
                    <a:pt x="8615545" y="6686890"/>
                    <a:pt x="6686889" y="8615546"/>
                    <a:pt x="4307772" y="8615546"/>
                  </a:cubicBezTo>
                  <a:lnTo>
                    <a:pt x="4307773" y="8615545"/>
                  </a:lnTo>
                  <a:cubicBezTo>
                    <a:pt x="2003004" y="8615545"/>
                    <a:pt x="120981" y="6805547"/>
                    <a:pt x="5605" y="4529449"/>
                  </a:cubicBezTo>
                  <a:lnTo>
                    <a:pt x="0" y="4307773"/>
                  </a:lnTo>
                  <a:lnTo>
                    <a:pt x="5605" y="4086096"/>
                  </a:lnTo>
                  <a:cubicBezTo>
                    <a:pt x="120981" y="1809999"/>
                    <a:pt x="2003004" y="0"/>
                    <a:pt x="4307773" y="0"/>
                  </a:cubicBezTo>
                  <a:close/>
                </a:path>
              </a:pathLst>
            </a:custGeom>
            <a:noFill/>
            <a:ln w="76200">
              <a:solidFill>
                <a:srgbClr val="D9001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r>
                <a:rPr lang="en-US" altLang="zh-CN" sz="1350" dirty="0">
                  <a:cs typeface="+mn-ea"/>
                  <a:sym typeface="+mn-lt"/>
                </a:rPr>
                <a:t>3</a:t>
              </a:r>
              <a:endParaRPr lang="zh-CN" altLang="en-US" sz="1350" dirty="0">
                <a:cs typeface="+mn-ea"/>
                <a:sym typeface="+mn-lt"/>
              </a:endParaRPr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:a16="http://schemas.microsoft.com/office/drawing/2014/main" id="{9F647C48-9D3B-938C-F7B7-1A4D8D789C1F}"/>
                </a:ext>
              </a:extLst>
            </p:cNvPr>
            <p:cNvSpPr/>
            <p:nvPr/>
          </p:nvSpPr>
          <p:spPr>
            <a:xfrm>
              <a:off x="819388" y="-1381297"/>
              <a:ext cx="10588840" cy="10588840"/>
            </a:xfrm>
            <a:custGeom>
              <a:avLst/>
              <a:gdLst>
                <a:gd name="connsiteX0" fmla="*/ 5294420 w 10588840"/>
                <a:gd name="connsiteY0" fmla="*/ 0 h 10588840"/>
                <a:gd name="connsiteX1" fmla="*/ 10588840 w 10588840"/>
                <a:gd name="connsiteY1" fmla="*/ 5294420 h 10588840"/>
                <a:gd name="connsiteX2" fmla="*/ 5294420 w 10588840"/>
                <a:gd name="connsiteY2" fmla="*/ 10588840 h 10588840"/>
                <a:gd name="connsiteX3" fmla="*/ 0 w 10588840"/>
                <a:gd name="connsiteY3" fmla="*/ 5294420 h 10588840"/>
                <a:gd name="connsiteX4" fmla="*/ 5294420 w 10588840"/>
                <a:gd name="connsiteY4" fmla="*/ 0 h 10588840"/>
                <a:gd name="connsiteX5" fmla="*/ 5350332 w 10588840"/>
                <a:gd name="connsiteY5" fmla="*/ 948715 h 10588840"/>
                <a:gd name="connsiteX6" fmla="*/ 1048164 w 10588840"/>
                <a:gd name="connsiteY6" fmla="*/ 5034811 h 10588840"/>
                <a:gd name="connsiteX7" fmla="*/ 1042559 w 10588840"/>
                <a:gd name="connsiteY7" fmla="*/ 5256488 h 10588840"/>
                <a:gd name="connsiteX8" fmla="*/ 1042559 w 10588840"/>
                <a:gd name="connsiteY8" fmla="*/ 5256487 h 10588840"/>
                <a:gd name="connsiteX9" fmla="*/ 1042559 w 10588840"/>
                <a:gd name="connsiteY9" fmla="*/ 5256488 h 10588840"/>
                <a:gd name="connsiteX10" fmla="*/ 1042559 w 10588840"/>
                <a:gd name="connsiteY10" fmla="*/ 5256488 h 10588840"/>
                <a:gd name="connsiteX11" fmla="*/ 1048164 w 10588840"/>
                <a:gd name="connsiteY11" fmla="*/ 5478164 h 10588840"/>
                <a:gd name="connsiteX12" fmla="*/ 5350332 w 10588840"/>
                <a:gd name="connsiteY12" fmla="*/ 9564260 h 10588840"/>
                <a:gd name="connsiteX13" fmla="*/ 5350331 w 10588840"/>
                <a:gd name="connsiteY13" fmla="*/ 9564261 h 10588840"/>
                <a:gd name="connsiteX14" fmla="*/ 9658104 w 10588840"/>
                <a:gd name="connsiteY14" fmla="*/ 5256488 h 10588840"/>
                <a:gd name="connsiteX15" fmla="*/ 9658105 w 10588840"/>
                <a:gd name="connsiteY15" fmla="*/ 5256488 h 10588840"/>
                <a:gd name="connsiteX16" fmla="*/ 5350332 w 10588840"/>
                <a:gd name="connsiteY16" fmla="*/ 948715 h 10588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88840" h="10588840">
                  <a:moveTo>
                    <a:pt x="5294420" y="0"/>
                  </a:moveTo>
                  <a:cubicBezTo>
                    <a:pt x="8218447" y="0"/>
                    <a:pt x="10588840" y="2370393"/>
                    <a:pt x="10588840" y="5294420"/>
                  </a:cubicBezTo>
                  <a:cubicBezTo>
                    <a:pt x="10588840" y="8218447"/>
                    <a:pt x="8218447" y="10588840"/>
                    <a:pt x="5294420" y="10588840"/>
                  </a:cubicBezTo>
                  <a:cubicBezTo>
                    <a:pt x="2370393" y="10588840"/>
                    <a:pt x="0" y="8218447"/>
                    <a:pt x="0" y="5294420"/>
                  </a:cubicBezTo>
                  <a:cubicBezTo>
                    <a:pt x="0" y="2370393"/>
                    <a:pt x="2370393" y="0"/>
                    <a:pt x="5294420" y="0"/>
                  </a:cubicBezTo>
                  <a:close/>
                  <a:moveTo>
                    <a:pt x="5350332" y="948715"/>
                  </a:moveTo>
                  <a:cubicBezTo>
                    <a:pt x="3045563" y="948715"/>
                    <a:pt x="1163540" y="2758714"/>
                    <a:pt x="1048164" y="5034811"/>
                  </a:cubicBezTo>
                  <a:lnTo>
                    <a:pt x="1042559" y="5256488"/>
                  </a:lnTo>
                  <a:lnTo>
                    <a:pt x="1042559" y="5256487"/>
                  </a:lnTo>
                  <a:lnTo>
                    <a:pt x="1042559" y="5256488"/>
                  </a:lnTo>
                  <a:lnTo>
                    <a:pt x="1042559" y="5256488"/>
                  </a:lnTo>
                  <a:lnTo>
                    <a:pt x="1048164" y="5478164"/>
                  </a:lnTo>
                  <a:cubicBezTo>
                    <a:pt x="1163540" y="7754262"/>
                    <a:pt x="3045563" y="9564260"/>
                    <a:pt x="5350332" y="9564260"/>
                  </a:cubicBezTo>
                  <a:lnTo>
                    <a:pt x="5350331" y="9564261"/>
                  </a:lnTo>
                  <a:cubicBezTo>
                    <a:pt x="7729448" y="9564261"/>
                    <a:pt x="9658104" y="7635605"/>
                    <a:pt x="9658104" y="5256488"/>
                  </a:cubicBezTo>
                  <a:lnTo>
                    <a:pt x="9658105" y="5256488"/>
                  </a:lnTo>
                  <a:cubicBezTo>
                    <a:pt x="9658105" y="2877371"/>
                    <a:pt x="7729449" y="948715"/>
                    <a:pt x="5350332" y="948715"/>
                  </a:cubicBezTo>
                  <a:close/>
                </a:path>
              </a:pathLst>
            </a:custGeom>
            <a:gradFill>
              <a:gsLst>
                <a:gs pos="3300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 w="38100">
              <a:noFill/>
            </a:ln>
            <a:effectLst>
              <a:outerShdw blurRad="254000" algn="tl" rotWithShape="0">
                <a:prstClr val="black">
                  <a:alpha val="1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r>
                <a:rPr lang="en-US" altLang="zh-CN" sz="1350" dirty="0">
                  <a:cs typeface="+mn-ea"/>
                  <a:sym typeface="+mn-lt"/>
                </a:rPr>
                <a:t>3</a:t>
              </a:r>
              <a:endParaRPr lang="zh-CN" altLang="en-US" sz="1350" dirty="0">
                <a:cs typeface="+mn-ea"/>
                <a:sym typeface="+mn-lt"/>
              </a:endParaRPr>
            </a:p>
          </p:txBody>
        </p:sp>
      </p:grpSp>
      <p:sp>
        <p:nvSpPr>
          <p:cNvPr id="27" name="文本框 26" descr="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"/>
          <p:cNvSpPr txBox="1"/>
          <p:nvPr/>
        </p:nvSpPr>
        <p:spPr>
          <a:xfrm>
            <a:off x="3002845" y="1788073"/>
            <a:ext cx="3129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1218565">
              <a:defRPr/>
            </a:pPr>
            <a:r>
              <a:rPr lang="zh-CN" altLang="en-US" dirty="0">
                <a:sym typeface="+mn-lt"/>
              </a:rPr>
              <a:t>  </a:t>
            </a:r>
            <a:endParaRPr lang="en-US" altLang="zh-CN" dirty="0">
              <a:sym typeface="+mn-lt"/>
            </a:endParaRPr>
          </a:p>
        </p:txBody>
      </p:sp>
      <p:sp>
        <p:nvSpPr>
          <p:cNvPr id="52" name="文本框 51">
            <a:extLst>
              <a:ext uri="{FF2B5EF4-FFF2-40B4-BE49-F238E27FC236}">
                <a16:creationId xmlns:a16="http://schemas.microsoft.com/office/drawing/2014/main" id="{423B146F-8019-93F2-C813-4C3A7A66779D}"/>
              </a:ext>
            </a:extLst>
          </p:cNvPr>
          <p:cNvSpPr txBox="1"/>
          <p:nvPr/>
        </p:nvSpPr>
        <p:spPr>
          <a:xfrm>
            <a:off x="4811111" y="1261529"/>
            <a:ext cx="2605394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altLang="zh-CN" sz="8000" b="1" dirty="0"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100000">
                      <a:schemeClr val="tx1">
                        <a:lumMod val="95000"/>
                        <a:lumOff val="5000"/>
                      </a:schemeClr>
                    </a:gs>
                  </a:gsLst>
                  <a:lin ang="5400000" scaled="0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  <a:sym typeface="+mn-lt"/>
              </a:rPr>
              <a:t>02</a:t>
            </a:r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id="{529232CF-F330-7E59-B331-D6A2A1332E48}"/>
              </a:ext>
            </a:extLst>
          </p:cNvPr>
          <p:cNvGrpSpPr/>
          <p:nvPr/>
        </p:nvGrpSpPr>
        <p:grpSpPr>
          <a:xfrm>
            <a:off x="4112441" y="3180104"/>
            <a:ext cx="3932698" cy="739162"/>
            <a:chOff x="3890883" y="4782788"/>
            <a:chExt cx="2791260" cy="550556"/>
          </a:xfrm>
        </p:grpSpPr>
        <p:grpSp>
          <p:nvGrpSpPr>
            <p:cNvPr id="609" name="组合 608">
              <a:extLst>
                <a:ext uri="{FF2B5EF4-FFF2-40B4-BE49-F238E27FC236}">
                  <a16:creationId xmlns:a16="http://schemas.microsoft.com/office/drawing/2014/main" id="{152FE67F-9F07-04E2-CF48-F1D4E7B1DD29}"/>
                </a:ext>
              </a:extLst>
            </p:cNvPr>
            <p:cNvGrpSpPr/>
            <p:nvPr/>
          </p:nvGrpSpPr>
          <p:grpSpPr>
            <a:xfrm>
              <a:off x="3890883" y="4787541"/>
              <a:ext cx="2791260" cy="545803"/>
              <a:chOff x="322748" y="3665374"/>
              <a:chExt cx="5680529" cy="1027864"/>
            </a:xfrm>
          </p:grpSpPr>
          <p:sp>
            <p:nvSpPr>
              <p:cNvPr id="611" name="圆角矩形 107">
                <a:extLst>
                  <a:ext uri="{FF2B5EF4-FFF2-40B4-BE49-F238E27FC236}">
                    <a16:creationId xmlns:a16="http://schemas.microsoft.com/office/drawing/2014/main" id="{AF305D64-B34A-B071-7ADF-25C5B7D1E356}"/>
                  </a:ext>
                </a:extLst>
              </p:cNvPr>
              <p:cNvSpPr/>
              <p:nvPr/>
            </p:nvSpPr>
            <p:spPr>
              <a:xfrm>
                <a:off x="322748" y="3665374"/>
                <a:ext cx="5680529" cy="1027864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0">
                    <a:schemeClr val="bg1"/>
                  </a:gs>
                  <a:gs pos="100000">
                    <a:srgbClr val="D1D1D1"/>
                  </a:gs>
                </a:gsLst>
                <a:lin ang="5400000" scaled="0"/>
              </a:gradFill>
              <a:ln>
                <a:noFill/>
              </a:ln>
              <a:effectLst>
                <a:outerShdw blurRad="127000" dist="50800" dir="2700000" algn="tl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12" name="圆角矩形 108">
                <a:extLst>
                  <a:ext uri="{FF2B5EF4-FFF2-40B4-BE49-F238E27FC236}">
                    <a16:creationId xmlns:a16="http://schemas.microsoft.com/office/drawing/2014/main" id="{8F861E3E-20E7-CD7B-96A1-E14A4B27573F}"/>
                  </a:ext>
                </a:extLst>
              </p:cNvPr>
              <p:cNvSpPr/>
              <p:nvPr/>
            </p:nvSpPr>
            <p:spPr>
              <a:xfrm>
                <a:off x="410954" y="3797956"/>
                <a:ext cx="5488819" cy="784227"/>
              </a:xfrm>
              <a:prstGeom prst="roundRect">
                <a:avLst>
                  <a:gd name="adj" fmla="val 50000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584" name="矩形 583">
              <a:extLst>
                <a:ext uri="{FF2B5EF4-FFF2-40B4-BE49-F238E27FC236}">
                  <a16:creationId xmlns:a16="http://schemas.microsoft.com/office/drawing/2014/main" id="{1D06AEA3-65D8-A370-7B78-FD97D5F4D5EB}"/>
                </a:ext>
              </a:extLst>
            </p:cNvPr>
            <p:cNvSpPr/>
            <p:nvPr/>
          </p:nvSpPr>
          <p:spPr>
            <a:xfrm>
              <a:off x="4382289" y="4782788"/>
              <a:ext cx="1832877" cy="54610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3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自我评价</a:t>
              </a:r>
            </a:p>
          </p:txBody>
        </p:sp>
      </p:grpSp>
      <p:sp>
        <p:nvSpPr>
          <p:cNvPr id="617" name="文本框 616">
            <a:extLst>
              <a:ext uri="{FF2B5EF4-FFF2-40B4-BE49-F238E27FC236}">
                <a16:creationId xmlns:a16="http://schemas.microsoft.com/office/drawing/2014/main" id="{A4FF452D-0FB5-4FED-A810-257B0BD0088D}"/>
              </a:ext>
            </a:extLst>
          </p:cNvPr>
          <p:cNvSpPr txBox="1"/>
          <p:nvPr/>
        </p:nvSpPr>
        <p:spPr>
          <a:xfrm>
            <a:off x="5299728" y="2425609"/>
            <a:ext cx="1588368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dist"/>
            <a:r>
              <a:rPr lang="en-US" altLang="zh-CN" dirty="0">
                <a:solidFill>
                  <a:schemeClr val="bg1">
                    <a:lumMod val="50000"/>
                  </a:schemeClr>
                </a:solidFill>
              </a:rPr>
              <a:t>PART</a:t>
            </a:r>
            <a:endParaRPr lang="zh-CN" altLang="en-US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18" name="文本框 617">
            <a:extLst>
              <a:ext uri="{FF2B5EF4-FFF2-40B4-BE49-F238E27FC236}">
                <a16:creationId xmlns:a16="http://schemas.microsoft.com/office/drawing/2014/main" id="{758E2C3B-7B99-C3FA-B2BD-D6F940F67355}"/>
              </a:ext>
            </a:extLst>
          </p:cNvPr>
          <p:cNvSpPr txBox="1"/>
          <p:nvPr/>
        </p:nvSpPr>
        <p:spPr>
          <a:xfrm>
            <a:off x="3640698" y="4228318"/>
            <a:ext cx="4910604" cy="70756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400" dirty="0"/>
              <a:t>根据自己的需要添加适当的文字，此处添加详细文本描述，建议与标题相关尽量简洁... ...</a:t>
            </a:r>
          </a:p>
        </p:txBody>
      </p:sp>
    </p:spTree>
    <p:extLst>
      <p:ext uri="{BB962C8B-B14F-4D97-AF65-F5344CB8AC3E}">
        <p14:creationId xmlns:p14="http://schemas.microsoft.com/office/powerpoint/2010/main" val="37760935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组合 12"/>
          <p:cNvGrpSpPr/>
          <p:nvPr/>
        </p:nvGrpSpPr>
        <p:grpSpPr>
          <a:xfrm>
            <a:off x="6031674" y="1400516"/>
            <a:ext cx="4905772" cy="1160875"/>
            <a:chOff x="6088831" y="1503025"/>
            <a:chExt cx="4905133" cy="1161143"/>
          </a:xfrm>
        </p:grpSpPr>
        <p:sp>
          <p:nvSpPr>
            <p:cNvPr id="14" name="任意多边形 13"/>
            <p:cNvSpPr/>
            <p:nvPr/>
          </p:nvSpPr>
          <p:spPr bwMode="auto">
            <a:xfrm>
              <a:off x="6310059" y="1643364"/>
              <a:ext cx="4546918" cy="886816"/>
            </a:xfrm>
            <a:custGeom>
              <a:avLst/>
              <a:gdLst>
                <a:gd name="connsiteX0" fmla="*/ 796 w 4546918"/>
                <a:gd name="connsiteY0" fmla="*/ 0 h 886816"/>
                <a:gd name="connsiteX1" fmla="*/ 1987487 w 4546918"/>
                <a:gd name="connsiteY1" fmla="*/ 0 h 886816"/>
                <a:gd name="connsiteX2" fmla="*/ 2238061 w 4546918"/>
                <a:gd name="connsiteY2" fmla="*/ 0 h 886816"/>
                <a:gd name="connsiteX3" fmla="*/ 4224752 w 4546918"/>
                <a:gd name="connsiteY3" fmla="*/ 0 h 886816"/>
                <a:gd name="connsiteX4" fmla="*/ 4546918 w 4546918"/>
                <a:gd name="connsiteY4" fmla="*/ 443408 h 886816"/>
                <a:gd name="connsiteX5" fmla="*/ 4224752 w 4546918"/>
                <a:gd name="connsiteY5" fmla="*/ 886816 h 886816"/>
                <a:gd name="connsiteX6" fmla="*/ 2238061 w 4546918"/>
                <a:gd name="connsiteY6" fmla="*/ 886816 h 886816"/>
                <a:gd name="connsiteX7" fmla="*/ 1969589 w 4546918"/>
                <a:gd name="connsiteY7" fmla="*/ 886816 h 886816"/>
                <a:gd name="connsiteX8" fmla="*/ 332606 w 4546918"/>
                <a:gd name="connsiteY8" fmla="*/ 886816 h 886816"/>
                <a:gd name="connsiteX9" fmla="*/ 0 w 4546918"/>
                <a:gd name="connsiteY9" fmla="*/ 886816 h 886816"/>
                <a:gd name="connsiteX10" fmla="*/ 75528 w 4546918"/>
                <a:gd name="connsiteY10" fmla="*/ 795275 h 886816"/>
                <a:gd name="connsiteX11" fmla="*/ 77419 w 4546918"/>
                <a:gd name="connsiteY11" fmla="*/ 791790 h 886816"/>
                <a:gd name="connsiteX12" fmla="*/ 90287 w 4546918"/>
                <a:gd name="connsiteY12" fmla="*/ 775964 h 886816"/>
                <a:gd name="connsiteX13" fmla="*/ 197676 w 4546918"/>
                <a:gd name="connsiteY13" fmla="*/ 443408 h 886816"/>
                <a:gd name="connsiteX14" fmla="*/ 796 w 4546918"/>
                <a:gd name="connsiteY14" fmla="*/ 0 h 886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46918" h="886816">
                  <a:moveTo>
                    <a:pt x="796" y="0"/>
                  </a:moveTo>
                  <a:cubicBezTo>
                    <a:pt x="796" y="0"/>
                    <a:pt x="796" y="0"/>
                    <a:pt x="1987487" y="0"/>
                  </a:cubicBezTo>
                  <a:cubicBezTo>
                    <a:pt x="1987487" y="0"/>
                    <a:pt x="1987487" y="0"/>
                    <a:pt x="2238061" y="0"/>
                  </a:cubicBezTo>
                  <a:cubicBezTo>
                    <a:pt x="2238061" y="0"/>
                    <a:pt x="2238061" y="0"/>
                    <a:pt x="4224752" y="0"/>
                  </a:cubicBezTo>
                  <a:cubicBezTo>
                    <a:pt x="4403733" y="0"/>
                    <a:pt x="4546918" y="190032"/>
                    <a:pt x="4546918" y="443408"/>
                  </a:cubicBezTo>
                  <a:cubicBezTo>
                    <a:pt x="4546918" y="675669"/>
                    <a:pt x="4403733" y="886816"/>
                    <a:pt x="4224752" y="886816"/>
                  </a:cubicBezTo>
                  <a:cubicBezTo>
                    <a:pt x="4224752" y="886816"/>
                    <a:pt x="4224752" y="886816"/>
                    <a:pt x="2238061" y="886816"/>
                  </a:cubicBezTo>
                  <a:cubicBezTo>
                    <a:pt x="2238061" y="886816"/>
                    <a:pt x="2238061" y="886816"/>
                    <a:pt x="1969589" y="886816"/>
                  </a:cubicBezTo>
                  <a:cubicBezTo>
                    <a:pt x="1969589" y="886816"/>
                    <a:pt x="1969589" y="886816"/>
                    <a:pt x="332606" y="886816"/>
                  </a:cubicBezTo>
                  <a:lnTo>
                    <a:pt x="0" y="886816"/>
                  </a:lnTo>
                  <a:lnTo>
                    <a:pt x="75528" y="795275"/>
                  </a:lnTo>
                  <a:lnTo>
                    <a:pt x="77419" y="791790"/>
                  </a:lnTo>
                  <a:lnTo>
                    <a:pt x="90287" y="775964"/>
                  </a:lnTo>
                  <a:cubicBezTo>
                    <a:pt x="143981" y="702063"/>
                    <a:pt x="197676" y="591211"/>
                    <a:pt x="197676" y="443408"/>
                  </a:cubicBezTo>
                  <a:cubicBezTo>
                    <a:pt x="197676" y="168917"/>
                    <a:pt x="796" y="0"/>
                    <a:pt x="796" y="0"/>
                  </a:cubicBezTo>
                  <a:close/>
                </a:path>
              </a:pathLst>
            </a:custGeom>
            <a:gradFill>
              <a:gsLst>
                <a:gs pos="0">
                  <a:srgbClr val="E30613"/>
                </a:gs>
                <a:gs pos="100000">
                  <a:srgbClr val="81040B"/>
                </a:gs>
              </a:gsLst>
              <a:lin ang="3600000" scaled="0"/>
            </a:gradFill>
            <a:ln>
              <a:noFill/>
            </a:ln>
            <a:effectLst>
              <a:innerShdw blurRad="431800" dist="127000" dir="13500000">
                <a:srgbClr val="955901"/>
              </a:innerShdw>
            </a:effec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 sz="135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grpSp>
          <p:nvGrpSpPr>
            <p:cNvPr id="15" name="组合 14"/>
            <p:cNvGrpSpPr/>
            <p:nvPr/>
          </p:nvGrpSpPr>
          <p:grpSpPr>
            <a:xfrm>
              <a:off x="6088831" y="1503025"/>
              <a:ext cx="4905133" cy="1161143"/>
              <a:chOff x="6088831" y="1503025"/>
              <a:chExt cx="4905133" cy="1161143"/>
            </a:xfrm>
          </p:grpSpPr>
          <p:sp>
            <p:nvSpPr>
              <p:cNvPr id="16" name="任意多边形 15"/>
              <p:cNvSpPr/>
              <p:nvPr/>
            </p:nvSpPr>
            <p:spPr bwMode="auto">
              <a:xfrm>
                <a:off x="6088831" y="1503025"/>
                <a:ext cx="4905133" cy="1161143"/>
              </a:xfrm>
              <a:custGeom>
                <a:avLst/>
                <a:gdLst>
                  <a:gd name="connsiteX0" fmla="*/ 77654 w 4905133"/>
                  <a:gd name="connsiteY0" fmla="*/ 0 h 1161143"/>
                  <a:gd name="connsiteX1" fmla="*/ 123900 w 4905133"/>
                  <a:gd name="connsiteY1" fmla="*/ 0 h 1161143"/>
                  <a:gd name="connsiteX2" fmla="*/ 1891845 w 4905133"/>
                  <a:gd name="connsiteY2" fmla="*/ 0 h 1161143"/>
                  <a:gd name="connsiteX3" fmla="*/ 2186852 w 4905133"/>
                  <a:gd name="connsiteY3" fmla="*/ 0 h 1161143"/>
                  <a:gd name="connsiteX4" fmla="*/ 4525838 w 4905133"/>
                  <a:gd name="connsiteY4" fmla="*/ 0 h 1161143"/>
                  <a:gd name="connsiteX5" fmla="*/ 4905133 w 4905133"/>
                  <a:gd name="connsiteY5" fmla="*/ 580572 h 1161143"/>
                  <a:gd name="connsiteX6" fmla="*/ 4525838 w 4905133"/>
                  <a:gd name="connsiteY6" fmla="*/ 1161143 h 1161143"/>
                  <a:gd name="connsiteX7" fmla="*/ 2186852 w 4905133"/>
                  <a:gd name="connsiteY7" fmla="*/ 1161143 h 1161143"/>
                  <a:gd name="connsiteX8" fmla="*/ 1870773 w 4905133"/>
                  <a:gd name="connsiteY8" fmla="*/ 1161143 h 1161143"/>
                  <a:gd name="connsiteX9" fmla="*/ 303835 w 4905133"/>
                  <a:gd name="connsiteY9" fmla="*/ 1161143 h 1161143"/>
                  <a:gd name="connsiteX10" fmla="*/ 0 w 4905133"/>
                  <a:gd name="connsiteY10" fmla="*/ 1161143 h 1161143"/>
                  <a:gd name="connsiteX11" fmla="*/ 0 w 4905133"/>
                  <a:gd name="connsiteY11" fmla="*/ 1131131 h 1161143"/>
                  <a:gd name="connsiteX12" fmla="*/ 15849 w 4905133"/>
                  <a:gd name="connsiteY12" fmla="*/ 1126211 h 1161143"/>
                  <a:gd name="connsiteX13" fmla="*/ 122750 w 4905133"/>
                  <a:gd name="connsiteY13" fmla="*/ 1068187 h 1161143"/>
                  <a:gd name="connsiteX14" fmla="*/ 176330 w 4905133"/>
                  <a:gd name="connsiteY14" fmla="*/ 1023979 h 1161143"/>
                  <a:gd name="connsiteX15" fmla="*/ 319643 w 4905133"/>
                  <a:gd name="connsiteY15" fmla="*/ 1023979 h 1161143"/>
                  <a:gd name="connsiteX16" fmla="*/ 2041682 w 4905133"/>
                  <a:gd name="connsiteY16" fmla="*/ 1023979 h 1161143"/>
                  <a:gd name="connsiteX17" fmla="*/ 2324103 w 4905133"/>
                  <a:gd name="connsiteY17" fmla="*/ 1023979 h 1161143"/>
                  <a:gd name="connsiteX18" fmla="*/ 4414020 w 4905133"/>
                  <a:gd name="connsiteY18" fmla="*/ 1023979 h 1161143"/>
                  <a:gd name="connsiteX19" fmla="*/ 4752925 w 4905133"/>
                  <a:gd name="connsiteY19" fmla="*/ 580571 h 1161143"/>
                  <a:gd name="connsiteX20" fmla="*/ 4414020 w 4905133"/>
                  <a:gd name="connsiteY20" fmla="*/ 137163 h 1161143"/>
                  <a:gd name="connsiteX21" fmla="*/ 2324103 w 4905133"/>
                  <a:gd name="connsiteY21" fmla="*/ 137163 h 1161143"/>
                  <a:gd name="connsiteX22" fmla="*/ 2060510 w 4905133"/>
                  <a:gd name="connsiteY22" fmla="*/ 137163 h 1161143"/>
                  <a:gd name="connsiteX23" fmla="*/ 283940 w 4905133"/>
                  <a:gd name="connsiteY23" fmla="*/ 137163 h 1161143"/>
                  <a:gd name="connsiteX24" fmla="*/ 245459 w 4905133"/>
                  <a:gd name="connsiteY24" fmla="*/ 137163 h 1161143"/>
                  <a:gd name="connsiteX25" fmla="*/ 215890 w 4905133"/>
                  <a:gd name="connsiteY25" fmla="*/ 101325 h 1161143"/>
                  <a:gd name="connsiteX26" fmla="*/ 122750 w 4905133"/>
                  <a:gd name="connsiteY26" fmla="*/ 24478 h 1161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05133" h="1161143">
                    <a:moveTo>
                      <a:pt x="77654" y="0"/>
                    </a:moveTo>
                    <a:lnTo>
                      <a:pt x="123900" y="0"/>
                    </a:lnTo>
                    <a:cubicBezTo>
                      <a:pt x="466525" y="0"/>
                      <a:pt x="1014725" y="0"/>
                      <a:pt x="1891845" y="0"/>
                    </a:cubicBezTo>
                    <a:cubicBezTo>
                      <a:pt x="1891845" y="0"/>
                      <a:pt x="1891845" y="0"/>
                      <a:pt x="2186852" y="0"/>
                    </a:cubicBezTo>
                    <a:cubicBezTo>
                      <a:pt x="2186852" y="0"/>
                      <a:pt x="2186852" y="0"/>
                      <a:pt x="4525838" y="0"/>
                    </a:cubicBezTo>
                    <a:cubicBezTo>
                      <a:pt x="4736558" y="0"/>
                      <a:pt x="4905133" y="248816"/>
                      <a:pt x="4905133" y="580572"/>
                    </a:cubicBezTo>
                    <a:cubicBezTo>
                      <a:pt x="4905133" y="884681"/>
                      <a:pt x="4736558" y="1161143"/>
                      <a:pt x="4525838" y="1161143"/>
                    </a:cubicBezTo>
                    <a:cubicBezTo>
                      <a:pt x="4525838" y="1161143"/>
                      <a:pt x="4525838" y="1161143"/>
                      <a:pt x="2186852" y="1161143"/>
                    </a:cubicBezTo>
                    <a:cubicBezTo>
                      <a:pt x="2186852" y="1161143"/>
                      <a:pt x="2186852" y="1161143"/>
                      <a:pt x="1870773" y="1161143"/>
                    </a:cubicBezTo>
                    <a:cubicBezTo>
                      <a:pt x="1870773" y="1161143"/>
                      <a:pt x="1870773" y="1161143"/>
                      <a:pt x="303835" y="1161143"/>
                    </a:cubicBezTo>
                    <a:lnTo>
                      <a:pt x="0" y="1161143"/>
                    </a:lnTo>
                    <a:lnTo>
                      <a:pt x="0" y="1131131"/>
                    </a:lnTo>
                    <a:lnTo>
                      <a:pt x="15849" y="1126211"/>
                    </a:lnTo>
                    <a:cubicBezTo>
                      <a:pt x="53495" y="1110288"/>
                      <a:pt x="89270" y="1090806"/>
                      <a:pt x="122750" y="1068187"/>
                    </a:cubicBezTo>
                    <a:lnTo>
                      <a:pt x="176330" y="1023979"/>
                    </a:lnTo>
                    <a:lnTo>
                      <a:pt x="319643" y="1023979"/>
                    </a:lnTo>
                    <a:cubicBezTo>
                      <a:pt x="2041682" y="1023979"/>
                      <a:pt x="2041682" y="1023979"/>
                      <a:pt x="2041682" y="1023979"/>
                    </a:cubicBezTo>
                    <a:cubicBezTo>
                      <a:pt x="2324103" y="1023979"/>
                      <a:pt x="2324103" y="1023979"/>
                      <a:pt x="2324103" y="1023979"/>
                    </a:cubicBezTo>
                    <a:cubicBezTo>
                      <a:pt x="4414020" y="1023979"/>
                      <a:pt x="4414020" y="1023979"/>
                      <a:pt x="4414020" y="1023979"/>
                    </a:cubicBezTo>
                    <a:cubicBezTo>
                      <a:pt x="4602300" y="1023979"/>
                      <a:pt x="4752925" y="812832"/>
                      <a:pt x="4752925" y="580571"/>
                    </a:cubicBezTo>
                    <a:cubicBezTo>
                      <a:pt x="4752925" y="327195"/>
                      <a:pt x="4602300" y="137163"/>
                      <a:pt x="4414020" y="137163"/>
                    </a:cubicBezTo>
                    <a:cubicBezTo>
                      <a:pt x="2324103" y="137163"/>
                      <a:pt x="2324103" y="137163"/>
                      <a:pt x="2324103" y="137163"/>
                    </a:cubicBezTo>
                    <a:cubicBezTo>
                      <a:pt x="2060510" y="137163"/>
                      <a:pt x="2060510" y="137163"/>
                      <a:pt x="2060510" y="137163"/>
                    </a:cubicBezTo>
                    <a:cubicBezTo>
                      <a:pt x="1080861" y="137163"/>
                      <a:pt x="560423" y="137163"/>
                      <a:pt x="283940" y="137163"/>
                    </a:cubicBezTo>
                    <a:lnTo>
                      <a:pt x="245459" y="137163"/>
                    </a:lnTo>
                    <a:lnTo>
                      <a:pt x="215890" y="101325"/>
                    </a:lnTo>
                    <a:cubicBezTo>
                      <a:pt x="187419" y="72853"/>
                      <a:pt x="156231" y="47097"/>
                      <a:pt x="122750" y="24478"/>
                    </a:cubicBezTo>
                    <a:close/>
                  </a:path>
                </a:pathLst>
              </a:custGeom>
              <a:solidFill>
                <a:srgbClr val="E6E6E6"/>
              </a:solidFill>
              <a:ln>
                <a:solidFill>
                  <a:srgbClr val="ECECEC"/>
                </a:solidFill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 sz="1350">
                  <a:solidFill>
                    <a:prstClr val="black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7" name="文本框 113"/>
              <p:cNvSpPr txBox="1"/>
              <p:nvPr/>
            </p:nvSpPr>
            <p:spPr>
              <a:xfrm>
                <a:off x="6642324" y="1783057"/>
                <a:ext cx="3775576" cy="53187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>
                  <a:lnSpc>
                    <a:spcPct val="150000"/>
                  </a:lnSpc>
                </a:pPr>
                <a:r>
                  <a:rPr lang="zh-CN" altLang="en-US" sz="1000" dirty="0">
                    <a:solidFill>
                      <a:schemeClr val="bg1"/>
                    </a:solidFill>
                    <a:cs typeface="+mn-ea"/>
                    <a:sym typeface="+mn-lt"/>
                  </a:rPr>
                  <a:t>根据自己的需要添加适当的文字，此处添加详细文本描述，建议与标题相关尽量简洁</a:t>
                </a:r>
                <a:r>
                  <a:rPr lang="en-US" altLang="zh-CN" sz="1000" dirty="0">
                    <a:solidFill>
                      <a:schemeClr val="bg1"/>
                    </a:solidFill>
                    <a:cs typeface="+mn-ea"/>
                    <a:sym typeface="+mn-lt"/>
                  </a:rPr>
                  <a:t>... ...</a:t>
                </a:r>
                <a:endParaRPr lang="zh-CN" altLang="en-US" sz="100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8" name="组合 17"/>
          <p:cNvGrpSpPr/>
          <p:nvPr/>
        </p:nvGrpSpPr>
        <p:grpSpPr>
          <a:xfrm>
            <a:off x="6031674" y="4757655"/>
            <a:ext cx="4905772" cy="1160875"/>
            <a:chOff x="6088831" y="4860939"/>
            <a:chExt cx="4905133" cy="1161143"/>
          </a:xfrm>
        </p:grpSpPr>
        <p:sp>
          <p:nvSpPr>
            <p:cNvPr id="19" name="Freeform 11"/>
            <p:cNvSpPr/>
            <p:nvPr/>
          </p:nvSpPr>
          <p:spPr bwMode="auto">
            <a:xfrm>
              <a:off x="6291052" y="4998759"/>
              <a:ext cx="4564020" cy="885505"/>
            </a:xfrm>
            <a:custGeom>
              <a:avLst/>
              <a:gdLst>
                <a:gd name="T0" fmla="*/ 237 w 255"/>
                <a:gd name="T1" fmla="*/ 0 h 42"/>
                <a:gd name="T2" fmla="*/ 126 w 255"/>
                <a:gd name="T3" fmla="*/ 0 h 42"/>
                <a:gd name="T4" fmla="*/ 112 w 255"/>
                <a:gd name="T5" fmla="*/ 0 h 42"/>
                <a:gd name="T6" fmla="*/ 1 w 255"/>
                <a:gd name="T7" fmla="*/ 0 h 42"/>
                <a:gd name="T8" fmla="*/ 12 w 255"/>
                <a:gd name="T9" fmla="*/ 21 h 42"/>
                <a:gd name="T10" fmla="*/ 0 w 255"/>
                <a:gd name="T11" fmla="*/ 42 h 42"/>
                <a:gd name="T12" fmla="*/ 111 w 255"/>
                <a:gd name="T13" fmla="*/ 42 h 42"/>
                <a:gd name="T14" fmla="*/ 126 w 255"/>
                <a:gd name="T15" fmla="*/ 42 h 42"/>
                <a:gd name="T16" fmla="*/ 237 w 255"/>
                <a:gd name="T17" fmla="*/ 42 h 42"/>
                <a:gd name="T18" fmla="*/ 255 w 255"/>
                <a:gd name="T19" fmla="*/ 21 h 42"/>
                <a:gd name="T20" fmla="*/ 237 w 255"/>
                <a:gd name="T2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5" h="42">
                  <a:moveTo>
                    <a:pt x="237" y="0"/>
                  </a:moveTo>
                  <a:cubicBezTo>
                    <a:pt x="126" y="0"/>
                    <a:pt x="126" y="0"/>
                    <a:pt x="126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2" y="8"/>
                    <a:pt x="12" y="21"/>
                  </a:cubicBezTo>
                  <a:cubicBezTo>
                    <a:pt x="12" y="35"/>
                    <a:pt x="0" y="42"/>
                    <a:pt x="0" y="42"/>
                  </a:cubicBezTo>
                  <a:cubicBezTo>
                    <a:pt x="111" y="42"/>
                    <a:pt x="111" y="42"/>
                    <a:pt x="111" y="42"/>
                  </a:cubicBezTo>
                  <a:cubicBezTo>
                    <a:pt x="126" y="42"/>
                    <a:pt x="126" y="42"/>
                    <a:pt x="126" y="42"/>
                  </a:cubicBezTo>
                  <a:cubicBezTo>
                    <a:pt x="237" y="42"/>
                    <a:pt x="237" y="42"/>
                    <a:pt x="237" y="42"/>
                  </a:cubicBezTo>
                  <a:cubicBezTo>
                    <a:pt x="247" y="42"/>
                    <a:pt x="255" y="33"/>
                    <a:pt x="255" y="21"/>
                  </a:cubicBezTo>
                  <a:cubicBezTo>
                    <a:pt x="255" y="9"/>
                    <a:pt x="247" y="0"/>
                    <a:pt x="237" y="0"/>
                  </a:cubicBezTo>
                  <a:close/>
                </a:path>
              </a:pathLst>
            </a:custGeom>
            <a:gradFill>
              <a:gsLst>
                <a:gs pos="0">
                  <a:srgbClr val="E30613"/>
                </a:gs>
                <a:gs pos="100000">
                  <a:srgbClr val="81040B"/>
                </a:gs>
              </a:gsLst>
              <a:lin ang="3600000" scaled="0"/>
            </a:gradFill>
            <a:ln>
              <a:noFill/>
            </a:ln>
            <a:effectLst>
              <a:innerShdw blurRad="558800" dist="127000" dir="13500000">
                <a:srgbClr val="9C2020"/>
              </a:innerShdw>
            </a:effec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35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grpSp>
          <p:nvGrpSpPr>
            <p:cNvPr id="20" name="组合 19"/>
            <p:cNvGrpSpPr/>
            <p:nvPr/>
          </p:nvGrpSpPr>
          <p:grpSpPr>
            <a:xfrm>
              <a:off x="6088831" y="4860939"/>
              <a:ext cx="4905133" cy="1161143"/>
              <a:chOff x="6088831" y="4860939"/>
              <a:chExt cx="4905133" cy="1161143"/>
            </a:xfrm>
          </p:grpSpPr>
          <p:sp>
            <p:nvSpPr>
              <p:cNvPr id="21" name="任意多边形 20"/>
              <p:cNvSpPr/>
              <p:nvPr/>
            </p:nvSpPr>
            <p:spPr bwMode="auto">
              <a:xfrm>
                <a:off x="6088831" y="4860939"/>
                <a:ext cx="4905133" cy="1161143"/>
              </a:xfrm>
              <a:custGeom>
                <a:avLst/>
                <a:gdLst>
                  <a:gd name="connsiteX0" fmla="*/ 77654 w 4905133"/>
                  <a:gd name="connsiteY0" fmla="*/ 0 h 1161143"/>
                  <a:gd name="connsiteX1" fmla="*/ 123900 w 4905133"/>
                  <a:gd name="connsiteY1" fmla="*/ 0 h 1161143"/>
                  <a:gd name="connsiteX2" fmla="*/ 1891845 w 4905133"/>
                  <a:gd name="connsiteY2" fmla="*/ 0 h 1161143"/>
                  <a:gd name="connsiteX3" fmla="*/ 2186852 w 4905133"/>
                  <a:gd name="connsiteY3" fmla="*/ 0 h 1161143"/>
                  <a:gd name="connsiteX4" fmla="*/ 4525838 w 4905133"/>
                  <a:gd name="connsiteY4" fmla="*/ 0 h 1161143"/>
                  <a:gd name="connsiteX5" fmla="*/ 4905133 w 4905133"/>
                  <a:gd name="connsiteY5" fmla="*/ 580572 h 1161143"/>
                  <a:gd name="connsiteX6" fmla="*/ 4525838 w 4905133"/>
                  <a:gd name="connsiteY6" fmla="*/ 1161143 h 1161143"/>
                  <a:gd name="connsiteX7" fmla="*/ 2186852 w 4905133"/>
                  <a:gd name="connsiteY7" fmla="*/ 1161143 h 1161143"/>
                  <a:gd name="connsiteX8" fmla="*/ 1870773 w 4905133"/>
                  <a:gd name="connsiteY8" fmla="*/ 1161143 h 1161143"/>
                  <a:gd name="connsiteX9" fmla="*/ 303835 w 4905133"/>
                  <a:gd name="connsiteY9" fmla="*/ 1161143 h 1161143"/>
                  <a:gd name="connsiteX10" fmla="*/ 0 w 4905133"/>
                  <a:gd name="connsiteY10" fmla="*/ 1161143 h 1161143"/>
                  <a:gd name="connsiteX11" fmla="*/ 0 w 4905133"/>
                  <a:gd name="connsiteY11" fmla="*/ 1131131 h 1161143"/>
                  <a:gd name="connsiteX12" fmla="*/ 15849 w 4905133"/>
                  <a:gd name="connsiteY12" fmla="*/ 1126211 h 1161143"/>
                  <a:gd name="connsiteX13" fmla="*/ 122750 w 4905133"/>
                  <a:gd name="connsiteY13" fmla="*/ 1068187 h 1161143"/>
                  <a:gd name="connsiteX14" fmla="*/ 176330 w 4905133"/>
                  <a:gd name="connsiteY14" fmla="*/ 1023979 h 1161143"/>
                  <a:gd name="connsiteX15" fmla="*/ 319643 w 4905133"/>
                  <a:gd name="connsiteY15" fmla="*/ 1023979 h 1161143"/>
                  <a:gd name="connsiteX16" fmla="*/ 2041682 w 4905133"/>
                  <a:gd name="connsiteY16" fmla="*/ 1023979 h 1161143"/>
                  <a:gd name="connsiteX17" fmla="*/ 2324103 w 4905133"/>
                  <a:gd name="connsiteY17" fmla="*/ 1023979 h 1161143"/>
                  <a:gd name="connsiteX18" fmla="*/ 4414020 w 4905133"/>
                  <a:gd name="connsiteY18" fmla="*/ 1023979 h 1161143"/>
                  <a:gd name="connsiteX19" fmla="*/ 4752925 w 4905133"/>
                  <a:gd name="connsiteY19" fmla="*/ 580571 h 1161143"/>
                  <a:gd name="connsiteX20" fmla="*/ 4414020 w 4905133"/>
                  <a:gd name="connsiteY20" fmla="*/ 137163 h 1161143"/>
                  <a:gd name="connsiteX21" fmla="*/ 2324103 w 4905133"/>
                  <a:gd name="connsiteY21" fmla="*/ 137163 h 1161143"/>
                  <a:gd name="connsiteX22" fmla="*/ 2060510 w 4905133"/>
                  <a:gd name="connsiteY22" fmla="*/ 137163 h 1161143"/>
                  <a:gd name="connsiteX23" fmla="*/ 283940 w 4905133"/>
                  <a:gd name="connsiteY23" fmla="*/ 137163 h 1161143"/>
                  <a:gd name="connsiteX24" fmla="*/ 245459 w 4905133"/>
                  <a:gd name="connsiteY24" fmla="*/ 137163 h 1161143"/>
                  <a:gd name="connsiteX25" fmla="*/ 215890 w 4905133"/>
                  <a:gd name="connsiteY25" fmla="*/ 101325 h 1161143"/>
                  <a:gd name="connsiteX26" fmla="*/ 122750 w 4905133"/>
                  <a:gd name="connsiteY26" fmla="*/ 24478 h 1161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05133" h="1161143">
                    <a:moveTo>
                      <a:pt x="77654" y="0"/>
                    </a:moveTo>
                    <a:lnTo>
                      <a:pt x="123900" y="0"/>
                    </a:lnTo>
                    <a:cubicBezTo>
                      <a:pt x="466525" y="0"/>
                      <a:pt x="1014725" y="0"/>
                      <a:pt x="1891845" y="0"/>
                    </a:cubicBezTo>
                    <a:cubicBezTo>
                      <a:pt x="1891845" y="0"/>
                      <a:pt x="1891845" y="0"/>
                      <a:pt x="2186852" y="0"/>
                    </a:cubicBezTo>
                    <a:cubicBezTo>
                      <a:pt x="2186852" y="0"/>
                      <a:pt x="2186852" y="0"/>
                      <a:pt x="4525838" y="0"/>
                    </a:cubicBezTo>
                    <a:cubicBezTo>
                      <a:pt x="4736558" y="0"/>
                      <a:pt x="4905133" y="248816"/>
                      <a:pt x="4905133" y="580572"/>
                    </a:cubicBezTo>
                    <a:cubicBezTo>
                      <a:pt x="4905133" y="884681"/>
                      <a:pt x="4736558" y="1161143"/>
                      <a:pt x="4525838" y="1161143"/>
                    </a:cubicBezTo>
                    <a:cubicBezTo>
                      <a:pt x="4525838" y="1161143"/>
                      <a:pt x="4525838" y="1161143"/>
                      <a:pt x="2186852" y="1161143"/>
                    </a:cubicBezTo>
                    <a:cubicBezTo>
                      <a:pt x="2186852" y="1161143"/>
                      <a:pt x="2186852" y="1161143"/>
                      <a:pt x="1870773" y="1161143"/>
                    </a:cubicBezTo>
                    <a:cubicBezTo>
                      <a:pt x="1870773" y="1161143"/>
                      <a:pt x="1870773" y="1161143"/>
                      <a:pt x="303835" y="1161143"/>
                    </a:cubicBezTo>
                    <a:lnTo>
                      <a:pt x="0" y="1161143"/>
                    </a:lnTo>
                    <a:lnTo>
                      <a:pt x="0" y="1131131"/>
                    </a:lnTo>
                    <a:lnTo>
                      <a:pt x="15849" y="1126211"/>
                    </a:lnTo>
                    <a:cubicBezTo>
                      <a:pt x="53495" y="1110288"/>
                      <a:pt x="89270" y="1090806"/>
                      <a:pt x="122750" y="1068187"/>
                    </a:cubicBezTo>
                    <a:lnTo>
                      <a:pt x="176330" y="1023979"/>
                    </a:lnTo>
                    <a:lnTo>
                      <a:pt x="319643" y="1023979"/>
                    </a:lnTo>
                    <a:cubicBezTo>
                      <a:pt x="2041682" y="1023979"/>
                      <a:pt x="2041682" y="1023979"/>
                      <a:pt x="2041682" y="1023979"/>
                    </a:cubicBezTo>
                    <a:cubicBezTo>
                      <a:pt x="2324103" y="1023979"/>
                      <a:pt x="2324103" y="1023979"/>
                      <a:pt x="2324103" y="1023979"/>
                    </a:cubicBezTo>
                    <a:cubicBezTo>
                      <a:pt x="4414020" y="1023979"/>
                      <a:pt x="4414020" y="1023979"/>
                      <a:pt x="4414020" y="1023979"/>
                    </a:cubicBezTo>
                    <a:cubicBezTo>
                      <a:pt x="4602300" y="1023979"/>
                      <a:pt x="4752925" y="812832"/>
                      <a:pt x="4752925" y="580571"/>
                    </a:cubicBezTo>
                    <a:cubicBezTo>
                      <a:pt x="4752925" y="327195"/>
                      <a:pt x="4602300" y="137163"/>
                      <a:pt x="4414020" y="137163"/>
                    </a:cubicBezTo>
                    <a:cubicBezTo>
                      <a:pt x="2324103" y="137163"/>
                      <a:pt x="2324103" y="137163"/>
                      <a:pt x="2324103" y="137163"/>
                    </a:cubicBezTo>
                    <a:cubicBezTo>
                      <a:pt x="2060510" y="137163"/>
                      <a:pt x="2060510" y="137163"/>
                      <a:pt x="2060510" y="137163"/>
                    </a:cubicBezTo>
                    <a:cubicBezTo>
                      <a:pt x="1080861" y="137163"/>
                      <a:pt x="560423" y="137163"/>
                      <a:pt x="283940" y="137163"/>
                    </a:cubicBezTo>
                    <a:lnTo>
                      <a:pt x="245459" y="137163"/>
                    </a:lnTo>
                    <a:lnTo>
                      <a:pt x="215890" y="101325"/>
                    </a:lnTo>
                    <a:cubicBezTo>
                      <a:pt x="187419" y="72853"/>
                      <a:pt x="156231" y="47097"/>
                      <a:pt x="122750" y="24478"/>
                    </a:cubicBezTo>
                    <a:close/>
                  </a:path>
                </a:pathLst>
              </a:custGeom>
              <a:solidFill>
                <a:srgbClr val="E6E6E6"/>
              </a:solidFill>
              <a:ln>
                <a:solidFill>
                  <a:srgbClr val="ECECEC"/>
                </a:solidFill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 sz="1350">
                  <a:solidFill>
                    <a:prstClr val="black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" name="文本框 113"/>
              <p:cNvSpPr txBox="1"/>
              <p:nvPr/>
            </p:nvSpPr>
            <p:spPr>
              <a:xfrm>
                <a:off x="6685273" y="5151474"/>
                <a:ext cx="3775576" cy="53187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>
                  <a:lnSpc>
                    <a:spcPct val="150000"/>
                  </a:lnSpc>
                </a:pPr>
                <a:r>
                  <a:rPr lang="zh-CN" altLang="en-US" sz="1000" dirty="0">
                    <a:solidFill>
                      <a:schemeClr val="bg1"/>
                    </a:solidFill>
                    <a:cs typeface="+mn-ea"/>
                    <a:sym typeface="+mn-lt"/>
                  </a:rPr>
                  <a:t>根据自己的需要添加适当的文字，此处添加详细文本描述，建议与标题相关尽量简洁</a:t>
                </a:r>
                <a:r>
                  <a:rPr lang="en-US" altLang="zh-CN" sz="1000" dirty="0">
                    <a:solidFill>
                      <a:schemeClr val="bg1"/>
                    </a:solidFill>
                    <a:cs typeface="+mn-ea"/>
                    <a:sym typeface="+mn-lt"/>
                  </a:rPr>
                  <a:t>... ...</a:t>
                </a:r>
                <a:endParaRPr lang="zh-CN" altLang="en-US" sz="100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23" name="组合 22"/>
          <p:cNvGrpSpPr/>
          <p:nvPr/>
        </p:nvGrpSpPr>
        <p:grpSpPr>
          <a:xfrm>
            <a:off x="6031674" y="2974217"/>
            <a:ext cx="4905772" cy="1160875"/>
            <a:chOff x="6088831" y="3077090"/>
            <a:chExt cx="4905133" cy="1161143"/>
          </a:xfrm>
        </p:grpSpPr>
        <p:sp>
          <p:nvSpPr>
            <p:cNvPr id="24" name="Freeform 21"/>
            <p:cNvSpPr/>
            <p:nvPr/>
          </p:nvSpPr>
          <p:spPr bwMode="auto">
            <a:xfrm>
              <a:off x="6291052" y="3214254"/>
              <a:ext cx="4564019" cy="886816"/>
            </a:xfrm>
            <a:custGeom>
              <a:avLst/>
              <a:gdLst>
                <a:gd name="T0" fmla="*/ 237 w 255"/>
                <a:gd name="T1" fmla="*/ 0 h 42"/>
                <a:gd name="T2" fmla="*/ 126 w 255"/>
                <a:gd name="T3" fmla="*/ 0 h 42"/>
                <a:gd name="T4" fmla="*/ 112 w 255"/>
                <a:gd name="T5" fmla="*/ 0 h 42"/>
                <a:gd name="T6" fmla="*/ 1 w 255"/>
                <a:gd name="T7" fmla="*/ 0 h 42"/>
                <a:gd name="T8" fmla="*/ 12 w 255"/>
                <a:gd name="T9" fmla="*/ 21 h 42"/>
                <a:gd name="T10" fmla="*/ 0 w 255"/>
                <a:gd name="T11" fmla="*/ 42 h 42"/>
                <a:gd name="T12" fmla="*/ 111 w 255"/>
                <a:gd name="T13" fmla="*/ 42 h 42"/>
                <a:gd name="T14" fmla="*/ 126 w 255"/>
                <a:gd name="T15" fmla="*/ 42 h 42"/>
                <a:gd name="T16" fmla="*/ 237 w 255"/>
                <a:gd name="T17" fmla="*/ 42 h 42"/>
                <a:gd name="T18" fmla="*/ 255 w 255"/>
                <a:gd name="T19" fmla="*/ 21 h 42"/>
                <a:gd name="T20" fmla="*/ 237 w 255"/>
                <a:gd name="T2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5" h="42">
                  <a:moveTo>
                    <a:pt x="237" y="0"/>
                  </a:moveTo>
                  <a:cubicBezTo>
                    <a:pt x="126" y="0"/>
                    <a:pt x="126" y="0"/>
                    <a:pt x="126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2" y="8"/>
                    <a:pt x="12" y="21"/>
                  </a:cubicBezTo>
                  <a:cubicBezTo>
                    <a:pt x="12" y="36"/>
                    <a:pt x="0" y="42"/>
                    <a:pt x="0" y="42"/>
                  </a:cubicBezTo>
                  <a:cubicBezTo>
                    <a:pt x="111" y="42"/>
                    <a:pt x="111" y="42"/>
                    <a:pt x="111" y="42"/>
                  </a:cubicBezTo>
                  <a:cubicBezTo>
                    <a:pt x="126" y="42"/>
                    <a:pt x="126" y="42"/>
                    <a:pt x="126" y="42"/>
                  </a:cubicBezTo>
                  <a:cubicBezTo>
                    <a:pt x="237" y="42"/>
                    <a:pt x="237" y="42"/>
                    <a:pt x="237" y="42"/>
                  </a:cubicBezTo>
                  <a:cubicBezTo>
                    <a:pt x="247" y="42"/>
                    <a:pt x="255" y="33"/>
                    <a:pt x="255" y="21"/>
                  </a:cubicBezTo>
                  <a:cubicBezTo>
                    <a:pt x="255" y="9"/>
                    <a:pt x="247" y="0"/>
                    <a:pt x="237" y="0"/>
                  </a:cubicBezTo>
                  <a:close/>
                </a:path>
              </a:pathLst>
            </a:custGeom>
            <a:gradFill>
              <a:gsLst>
                <a:gs pos="100000">
                  <a:schemeClr val="bg1">
                    <a:lumMod val="75000"/>
                  </a:schemeClr>
                </a:gs>
                <a:gs pos="0">
                  <a:schemeClr val="bg1"/>
                </a:gs>
              </a:gsLst>
              <a:lin ang="8400000" scaled="0"/>
            </a:gra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35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grpSp>
          <p:nvGrpSpPr>
            <p:cNvPr id="25" name="组合 24"/>
            <p:cNvGrpSpPr/>
            <p:nvPr/>
          </p:nvGrpSpPr>
          <p:grpSpPr>
            <a:xfrm>
              <a:off x="6088831" y="3077090"/>
              <a:ext cx="4905133" cy="1161143"/>
              <a:chOff x="6088831" y="3077090"/>
              <a:chExt cx="4905133" cy="1161143"/>
            </a:xfrm>
          </p:grpSpPr>
          <p:sp>
            <p:nvSpPr>
              <p:cNvPr id="27" name="任意多边形 26"/>
              <p:cNvSpPr/>
              <p:nvPr/>
            </p:nvSpPr>
            <p:spPr bwMode="auto">
              <a:xfrm>
                <a:off x="6088831" y="3077090"/>
                <a:ext cx="4905133" cy="1161143"/>
              </a:xfrm>
              <a:custGeom>
                <a:avLst/>
                <a:gdLst>
                  <a:gd name="connsiteX0" fmla="*/ 77654 w 4905133"/>
                  <a:gd name="connsiteY0" fmla="*/ 0 h 1161143"/>
                  <a:gd name="connsiteX1" fmla="*/ 123900 w 4905133"/>
                  <a:gd name="connsiteY1" fmla="*/ 0 h 1161143"/>
                  <a:gd name="connsiteX2" fmla="*/ 1891845 w 4905133"/>
                  <a:gd name="connsiteY2" fmla="*/ 0 h 1161143"/>
                  <a:gd name="connsiteX3" fmla="*/ 2186852 w 4905133"/>
                  <a:gd name="connsiteY3" fmla="*/ 0 h 1161143"/>
                  <a:gd name="connsiteX4" fmla="*/ 4525838 w 4905133"/>
                  <a:gd name="connsiteY4" fmla="*/ 0 h 1161143"/>
                  <a:gd name="connsiteX5" fmla="*/ 4905133 w 4905133"/>
                  <a:gd name="connsiteY5" fmla="*/ 580572 h 1161143"/>
                  <a:gd name="connsiteX6" fmla="*/ 4525838 w 4905133"/>
                  <a:gd name="connsiteY6" fmla="*/ 1161143 h 1161143"/>
                  <a:gd name="connsiteX7" fmla="*/ 2186852 w 4905133"/>
                  <a:gd name="connsiteY7" fmla="*/ 1161143 h 1161143"/>
                  <a:gd name="connsiteX8" fmla="*/ 1870773 w 4905133"/>
                  <a:gd name="connsiteY8" fmla="*/ 1161143 h 1161143"/>
                  <a:gd name="connsiteX9" fmla="*/ 303835 w 4905133"/>
                  <a:gd name="connsiteY9" fmla="*/ 1161143 h 1161143"/>
                  <a:gd name="connsiteX10" fmla="*/ 0 w 4905133"/>
                  <a:gd name="connsiteY10" fmla="*/ 1161143 h 1161143"/>
                  <a:gd name="connsiteX11" fmla="*/ 0 w 4905133"/>
                  <a:gd name="connsiteY11" fmla="*/ 1131131 h 1161143"/>
                  <a:gd name="connsiteX12" fmla="*/ 15849 w 4905133"/>
                  <a:gd name="connsiteY12" fmla="*/ 1126211 h 1161143"/>
                  <a:gd name="connsiteX13" fmla="*/ 122750 w 4905133"/>
                  <a:gd name="connsiteY13" fmla="*/ 1068187 h 1161143"/>
                  <a:gd name="connsiteX14" fmla="*/ 176330 w 4905133"/>
                  <a:gd name="connsiteY14" fmla="*/ 1023979 h 1161143"/>
                  <a:gd name="connsiteX15" fmla="*/ 319643 w 4905133"/>
                  <a:gd name="connsiteY15" fmla="*/ 1023979 h 1161143"/>
                  <a:gd name="connsiteX16" fmla="*/ 2041682 w 4905133"/>
                  <a:gd name="connsiteY16" fmla="*/ 1023979 h 1161143"/>
                  <a:gd name="connsiteX17" fmla="*/ 2324103 w 4905133"/>
                  <a:gd name="connsiteY17" fmla="*/ 1023979 h 1161143"/>
                  <a:gd name="connsiteX18" fmla="*/ 4414020 w 4905133"/>
                  <a:gd name="connsiteY18" fmla="*/ 1023979 h 1161143"/>
                  <a:gd name="connsiteX19" fmla="*/ 4752925 w 4905133"/>
                  <a:gd name="connsiteY19" fmla="*/ 580571 h 1161143"/>
                  <a:gd name="connsiteX20" fmla="*/ 4414020 w 4905133"/>
                  <a:gd name="connsiteY20" fmla="*/ 137163 h 1161143"/>
                  <a:gd name="connsiteX21" fmla="*/ 2324103 w 4905133"/>
                  <a:gd name="connsiteY21" fmla="*/ 137163 h 1161143"/>
                  <a:gd name="connsiteX22" fmla="*/ 2060510 w 4905133"/>
                  <a:gd name="connsiteY22" fmla="*/ 137163 h 1161143"/>
                  <a:gd name="connsiteX23" fmla="*/ 283940 w 4905133"/>
                  <a:gd name="connsiteY23" fmla="*/ 137163 h 1161143"/>
                  <a:gd name="connsiteX24" fmla="*/ 245459 w 4905133"/>
                  <a:gd name="connsiteY24" fmla="*/ 137163 h 1161143"/>
                  <a:gd name="connsiteX25" fmla="*/ 215890 w 4905133"/>
                  <a:gd name="connsiteY25" fmla="*/ 101325 h 1161143"/>
                  <a:gd name="connsiteX26" fmla="*/ 122750 w 4905133"/>
                  <a:gd name="connsiteY26" fmla="*/ 24478 h 1161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05133" h="1161143">
                    <a:moveTo>
                      <a:pt x="77654" y="0"/>
                    </a:moveTo>
                    <a:lnTo>
                      <a:pt x="123900" y="0"/>
                    </a:lnTo>
                    <a:cubicBezTo>
                      <a:pt x="466525" y="0"/>
                      <a:pt x="1014725" y="0"/>
                      <a:pt x="1891845" y="0"/>
                    </a:cubicBezTo>
                    <a:cubicBezTo>
                      <a:pt x="1891845" y="0"/>
                      <a:pt x="1891845" y="0"/>
                      <a:pt x="2186852" y="0"/>
                    </a:cubicBezTo>
                    <a:cubicBezTo>
                      <a:pt x="2186852" y="0"/>
                      <a:pt x="2186852" y="0"/>
                      <a:pt x="4525838" y="0"/>
                    </a:cubicBezTo>
                    <a:cubicBezTo>
                      <a:pt x="4736558" y="0"/>
                      <a:pt x="4905133" y="248816"/>
                      <a:pt x="4905133" y="580572"/>
                    </a:cubicBezTo>
                    <a:cubicBezTo>
                      <a:pt x="4905133" y="884681"/>
                      <a:pt x="4736558" y="1161143"/>
                      <a:pt x="4525838" y="1161143"/>
                    </a:cubicBezTo>
                    <a:cubicBezTo>
                      <a:pt x="4525838" y="1161143"/>
                      <a:pt x="4525838" y="1161143"/>
                      <a:pt x="2186852" y="1161143"/>
                    </a:cubicBezTo>
                    <a:cubicBezTo>
                      <a:pt x="2186852" y="1161143"/>
                      <a:pt x="2186852" y="1161143"/>
                      <a:pt x="1870773" y="1161143"/>
                    </a:cubicBezTo>
                    <a:cubicBezTo>
                      <a:pt x="1870773" y="1161143"/>
                      <a:pt x="1870773" y="1161143"/>
                      <a:pt x="303835" y="1161143"/>
                    </a:cubicBezTo>
                    <a:lnTo>
                      <a:pt x="0" y="1161143"/>
                    </a:lnTo>
                    <a:lnTo>
                      <a:pt x="0" y="1131131"/>
                    </a:lnTo>
                    <a:lnTo>
                      <a:pt x="15849" y="1126211"/>
                    </a:lnTo>
                    <a:cubicBezTo>
                      <a:pt x="53495" y="1110288"/>
                      <a:pt x="89270" y="1090806"/>
                      <a:pt x="122750" y="1068187"/>
                    </a:cubicBezTo>
                    <a:lnTo>
                      <a:pt x="176330" y="1023979"/>
                    </a:lnTo>
                    <a:lnTo>
                      <a:pt x="319643" y="1023979"/>
                    </a:lnTo>
                    <a:cubicBezTo>
                      <a:pt x="2041682" y="1023979"/>
                      <a:pt x="2041682" y="1023979"/>
                      <a:pt x="2041682" y="1023979"/>
                    </a:cubicBezTo>
                    <a:cubicBezTo>
                      <a:pt x="2324103" y="1023979"/>
                      <a:pt x="2324103" y="1023979"/>
                      <a:pt x="2324103" y="1023979"/>
                    </a:cubicBezTo>
                    <a:cubicBezTo>
                      <a:pt x="4414020" y="1023979"/>
                      <a:pt x="4414020" y="1023979"/>
                      <a:pt x="4414020" y="1023979"/>
                    </a:cubicBezTo>
                    <a:cubicBezTo>
                      <a:pt x="4602300" y="1023979"/>
                      <a:pt x="4752925" y="812832"/>
                      <a:pt x="4752925" y="580571"/>
                    </a:cubicBezTo>
                    <a:cubicBezTo>
                      <a:pt x="4752925" y="327195"/>
                      <a:pt x="4602300" y="137163"/>
                      <a:pt x="4414020" y="137163"/>
                    </a:cubicBezTo>
                    <a:cubicBezTo>
                      <a:pt x="2324103" y="137163"/>
                      <a:pt x="2324103" y="137163"/>
                      <a:pt x="2324103" y="137163"/>
                    </a:cubicBezTo>
                    <a:cubicBezTo>
                      <a:pt x="2060510" y="137163"/>
                      <a:pt x="2060510" y="137163"/>
                      <a:pt x="2060510" y="137163"/>
                    </a:cubicBezTo>
                    <a:cubicBezTo>
                      <a:pt x="1080861" y="137163"/>
                      <a:pt x="560423" y="137163"/>
                      <a:pt x="283940" y="137163"/>
                    </a:cubicBezTo>
                    <a:lnTo>
                      <a:pt x="245459" y="137163"/>
                    </a:lnTo>
                    <a:lnTo>
                      <a:pt x="215890" y="101325"/>
                    </a:lnTo>
                    <a:cubicBezTo>
                      <a:pt x="187419" y="72853"/>
                      <a:pt x="156231" y="47097"/>
                      <a:pt x="122750" y="24478"/>
                    </a:cubicBezTo>
                    <a:close/>
                  </a:path>
                </a:pathLst>
              </a:custGeom>
              <a:solidFill>
                <a:srgbClr val="E6E6E6"/>
              </a:solidFill>
              <a:ln>
                <a:solidFill>
                  <a:srgbClr val="ECECEC"/>
                </a:solidFill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 sz="1350">
                  <a:solidFill>
                    <a:prstClr val="black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" name="文本框 113"/>
              <p:cNvSpPr txBox="1"/>
              <p:nvPr/>
            </p:nvSpPr>
            <p:spPr>
              <a:xfrm>
                <a:off x="6714332" y="3383086"/>
                <a:ext cx="3775576" cy="53187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>
                  <a:lnSpc>
                    <a:spcPct val="150000"/>
                  </a:lnSpc>
                </a:pPr>
                <a:r>
                  <a:rPr lang="zh-CN" altLang="en-US" sz="10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rPr>
                  <a:t>根据自己的需要添加适当的文字，此处添加详细文本描述，建议与标题相关尽量简洁</a:t>
                </a:r>
                <a:r>
                  <a:rPr lang="en-US" altLang="zh-CN" sz="10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rPr>
                  <a:t>... ...</a:t>
                </a:r>
                <a:endParaRPr lang="zh-CN" altLang="en-US" sz="10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29" name="组合 28"/>
          <p:cNvGrpSpPr/>
          <p:nvPr/>
        </p:nvGrpSpPr>
        <p:grpSpPr>
          <a:xfrm>
            <a:off x="1212886" y="1714628"/>
            <a:ext cx="2962941" cy="840897"/>
            <a:chOff x="1414686" y="1817209"/>
            <a:chExt cx="2962555" cy="841092"/>
          </a:xfrm>
        </p:grpSpPr>
        <p:sp>
          <p:nvSpPr>
            <p:cNvPr id="30" name="圆角矩形 8"/>
            <p:cNvSpPr/>
            <p:nvPr/>
          </p:nvSpPr>
          <p:spPr>
            <a:xfrm>
              <a:off x="1416235" y="1971556"/>
              <a:ext cx="2560971" cy="686745"/>
            </a:xfrm>
            <a:custGeom>
              <a:avLst/>
              <a:gdLst>
                <a:gd name="connsiteX0" fmla="*/ 0 w 4267033"/>
                <a:gd name="connsiteY0" fmla="*/ 578410 h 1588167"/>
                <a:gd name="connsiteX1" fmla="*/ 578410 w 4267033"/>
                <a:gd name="connsiteY1" fmla="*/ 0 h 1588167"/>
                <a:gd name="connsiteX2" fmla="*/ 3688623 w 4267033"/>
                <a:gd name="connsiteY2" fmla="*/ 0 h 1588167"/>
                <a:gd name="connsiteX3" fmla="*/ 4267033 w 4267033"/>
                <a:gd name="connsiteY3" fmla="*/ 578410 h 1588167"/>
                <a:gd name="connsiteX4" fmla="*/ 4267033 w 4267033"/>
                <a:gd name="connsiteY4" fmla="*/ 1009757 h 1588167"/>
                <a:gd name="connsiteX5" fmla="*/ 3688623 w 4267033"/>
                <a:gd name="connsiteY5" fmla="*/ 1588167 h 1588167"/>
                <a:gd name="connsiteX6" fmla="*/ 578410 w 4267033"/>
                <a:gd name="connsiteY6" fmla="*/ 1588167 h 1588167"/>
                <a:gd name="connsiteX7" fmla="*/ 0 w 4267033"/>
                <a:gd name="connsiteY7" fmla="*/ 1009757 h 1588167"/>
                <a:gd name="connsiteX8" fmla="*/ 0 w 4267033"/>
                <a:gd name="connsiteY8" fmla="*/ 578410 h 1588167"/>
                <a:gd name="connsiteX0-1" fmla="*/ 0 w 4267033"/>
                <a:gd name="connsiteY0-2" fmla="*/ 578410 h 1588167"/>
                <a:gd name="connsiteX1-3" fmla="*/ 578410 w 4267033"/>
                <a:gd name="connsiteY1-4" fmla="*/ 0 h 1588167"/>
                <a:gd name="connsiteX2-5" fmla="*/ 4267033 w 4267033"/>
                <a:gd name="connsiteY2-6" fmla="*/ 578410 h 1588167"/>
                <a:gd name="connsiteX3-7" fmla="*/ 4267033 w 4267033"/>
                <a:gd name="connsiteY3-8" fmla="*/ 1009757 h 1588167"/>
                <a:gd name="connsiteX4-9" fmla="*/ 3688623 w 4267033"/>
                <a:gd name="connsiteY4-10" fmla="*/ 1588167 h 1588167"/>
                <a:gd name="connsiteX5-11" fmla="*/ 578410 w 4267033"/>
                <a:gd name="connsiteY5-12" fmla="*/ 1588167 h 1588167"/>
                <a:gd name="connsiteX6-13" fmla="*/ 0 w 4267033"/>
                <a:gd name="connsiteY6-14" fmla="*/ 1009757 h 1588167"/>
                <a:gd name="connsiteX7-15" fmla="*/ 0 w 4267033"/>
                <a:gd name="connsiteY7-16" fmla="*/ 578410 h 1588167"/>
                <a:gd name="connsiteX0-17" fmla="*/ 0 w 4267033"/>
                <a:gd name="connsiteY0-18" fmla="*/ 578410 h 1588167"/>
                <a:gd name="connsiteX1-19" fmla="*/ 578410 w 4267033"/>
                <a:gd name="connsiteY1-20" fmla="*/ 0 h 1588167"/>
                <a:gd name="connsiteX2-21" fmla="*/ 4267033 w 4267033"/>
                <a:gd name="connsiteY2-22" fmla="*/ 1009757 h 1588167"/>
                <a:gd name="connsiteX3-23" fmla="*/ 3688623 w 4267033"/>
                <a:gd name="connsiteY3-24" fmla="*/ 1588167 h 1588167"/>
                <a:gd name="connsiteX4-25" fmla="*/ 578410 w 4267033"/>
                <a:gd name="connsiteY4-26" fmla="*/ 1588167 h 1588167"/>
                <a:gd name="connsiteX5-27" fmla="*/ 0 w 4267033"/>
                <a:gd name="connsiteY5-28" fmla="*/ 1009757 h 1588167"/>
                <a:gd name="connsiteX6-29" fmla="*/ 0 w 4267033"/>
                <a:gd name="connsiteY6-30" fmla="*/ 578410 h 1588167"/>
                <a:gd name="connsiteX0-31" fmla="*/ 0 w 3688623"/>
                <a:gd name="connsiteY0-32" fmla="*/ 578410 h 1588167"/>
                <a:gd name="connsiteX1-33" fmla="*/ 578410 w 3688623"/>
                <a:gd name="connsiteY1-34" fmla="*/ 0 h 1588167"/>
                <a:gd name="connsiteX2-35" fmla="*/ 3688623 w 3688623"/>
                <a:gd name="connsiteY2-36" fmla="*/ 1588167 h 1588167"/>
                <a:gd name="connsiteX3-37" fmla="*/ 578410 w 3688623"/>
                <a:gd name="connsiteY3-38" fmla="*/ 1588167 h 1588167"/>
                <a:gd name="connsiteX4-39" fmla="*/ 0 w 3688623"/>
                <a:gd name="connsiteY4-40" fmla="*/ 1009757 h 1588167"/>
                <a:gd name="connsiteX5-41" fmla="*/ 0 w 3688623"/>
                <a:gd name="connsiteY5-42" fmla="*/ 578410 h 1588167"/>
                <a:gd name="connsiteX0-43" fmla="*/ 0 w 3688623"/>
                <a:gd name="connsiteY0-44" fmla="*/ 660887 h 1670644"/>
                <a:gd name="connsiteX1-45" fmla="*/ 140088 w 3688623"/>
                <a:gd name="connsiteY1-46" fmla="*/ 271237 h 1670644"/>
                <a:gd name="connsiteX2-47" fmla="*/ 578410 w 3688623"/>
                <a:gd name="connsiteY2-48" fmla="*/ 82477 h 1670644"/>
                <a:gd name="connsiteX3-49" fmla="*/ 3688623 w 3688623"/>
                <a:gd name="connsiteY3-50" fmla="*/ 1670644 h 1670644"/>
                <a:gd name="connsiteX4-51" fmla="*/ 578410 w 3688623"/>
                <a:gd name="connsiteY4-52" fmla="*/ 1670644 h 1670644"/>
                <a:gd name="connsiteX5-53" fmla="*/ 0 w 3688623"/>
                <a:gd name="connsiteY5-54" fmla="*/ 1092234 h 1670644"/>
                <a:gd name="connsiteX6-55" fmla="*/ 0 w 3688623"/>
                <a:gd name="connsiteY6-56" fmla="*/ 660887 h 1670644"/>
                <a:gd name="connsiteX0-57" fmla="*/ 0 w 3688623"/>
                <a:gd name="connsiteY0-58" fmla="*/ 646577 h 1656334"/>
                <a:gd name="connsiteX1-59" fmla="*/ 140088 w 3688623"/>
                <a:gd name="connsiteY1-60" fmla="*/ 256927 h 1656334"/>
                <a:gd name="connsiteX2-61" fmla="*/ 578410 w 3688623"/>
                <a:gd name="connsiteY2-62" fmla="*/ 68167 h 1656334"/>
                <a:gd name="connsiteX3-63" fmla="*/ 3688623 w 3688623"/>
                <a:gd name="connsiteY3-64" fmla="*/ 1656334 h 1656334"/>
                <a:gd name="connsiteX4-65" fmla="*/ 578410 w 3688623"/>
                <a:gd name="connsiteY4-66" fmla="*/ 1656334 h 1656334"/>
                <a:gd name="connsiteX5-67" fmla="*/ 0 w 3688623"/>
                <a:gd name="connsiteY5-68" fmla="*/ 1077924 h 1656334"/>
                <a:gd name="connsiteX6-69" fmla="*/ 0 w 3688623"/>
                <a:gd name="connsiteY6-70" fmla="*/ 646577 h 1656334"/>
                <a:gd name="connsiteX0-71" fmla="*/ 0 w 3688623"/>
                <a:gd name="connsiteY0-72" fmla="*/ 389650 h 1399407"/>
                <a:gd name="connsiteX1-73" fmla="*/ 140088 w 3688623"/>
                <a:gd name="connsiteY1-74" fmla="*/ 0 h 1399407"/>
                <a:gd name="connsiteX2-75" fmla="*/ 3688623 w 3688623"/>
                <a:gd name="connsiteY2-76" fmla="*/ 1399407 h 1399407"/>
                <a:gd name="connsiteX3-77" fmla="*/ 578410 w 3688623"/>
                <a:gd name="connsiteY3-78" fmla="*/ 1399407 h 1399407"/>
                <a:gd name="connsiteX4-79" fmla="*/ 0 w 3688623"/>
                <a:gd name="connsiteY4-80" fmla="*/ 820997 h 1399407"/>
                <a:gd name="connsiteX5-81" fmla="*/ 0 w 3688623"/>
                <a:gd name="connsiteY5-82" fmla="*/ 389650 h 1399407"/>
                <a:gd name="connsiteX0-83" fmla="*/ 0 w 3688623"/>
                <a:gd name="connsiteY0-84" fmla="*/ 389650 h 1399407"/>
                <a:gd name="connsiteX1-85" fmla="*/ 140088 w 3688623"/>
                <a:gd name="connsiteY1-86" fmla="*/ 0 h 1399407"/>
                <a:gd name="connsiteX2-87" fmla="*/ 3688623 w 3688623"/>
                <a:gd name="connsiteY2-88" fmla="*/ 1399407 h 1399407"/>
                <a:gd name="connsiteX3-89" fmla="*/ 578410 w 3688623"/>
                <a:gd name="connsiteY3-90" fmla="*/ 1399407 h 1399407"/>
                <a:gd name="connsiteX4-91" fmla="*/ 0 w 3688623"/>
                <a:gd name="connsiteY4-92" fmla="*/ 820997 h 1399407"/>
                <a:gd name="connsiteX5-93" fmla="*/ 0 w 3688623"/>
                <a:gd name="connsiteY5-94" fmla="*/ 389650 h 139940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3688623" h="1399407">
                  <a:moveTo>
                    <a:pt x="0" y="389650"/>
                  </a:moveTo>
                  <a:cubicBezTo>
                    <a:pt x="23348" y="252817"/>
                    <a:pt x="43686" y="96402"/>
                    <a:pt x="140088" y="0"/>
                  </a:cubicBezTo>
                  <a:cubicBezTo>
                    <a:pt x="841944" y="255379"/>
                    <a:pt x="3615569" y="1166173"/>
                    <a:pt x="3688623" y="1399407"/>
                  </a:cubicBezTo>
                  <a:lnTo>
                    <a:pt x="578410" y="1399407"/>
                  </a:lnTo>
                  <a:cubicBezTo>
                    <a:pt x="258963" y="1399407"/>
                    <a:pt x="0" y="1140444"/>
                    <a:pt x="0" y="820997"/>
                  </a:cubicBezTo>
                  <a:lnTo>
                    <a:pt x="0" y="389650"/>
                  </a:lnTo>
                  <a:close/>
                </a:path>
              </a:pathLst>
            </a:custGeom>
            <a:solidFill>
              <a:srgbClr val="FDFCFE"/>
            </a:solidFill>
            <a:ln>
              <a:noFill/>
            </a:ln>
            <a:effectLst>
              <a:outerShdw blurRad="152400" dist="76200" dir="8400000" algn="tr" rotWithShape="0">
                <a:schemeClr val="tx1">
                  <a:lumMod val="75000"/>
                  <a:lumOff val="25000"/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31" name="圆角矩形 30"/>
            <p:cNvSpPr/>
            <p:nvPr/>
          </p:nvSpPr>
          <p:spPr>
            <a:xfrm>
              <a:off x="1414686" y="1817209"/>
              <a:ext cx="2962555" cy="779377"/>
            </a:xfrm>
            <a:prstGeom prst="roundRect">
              <a:avLst>
                <a:gd name="adj" fmla="val 36420"/>
              </a:avLst>
            </a:prstGeom>
            <a:solidFill>
              <a:srgbClr val="FDFCFE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32" name="圆角矩形 31"/>
            <p:cNvSpPr/>
            <p:nvPr/>
          </p:nvSpPr>
          <p:spPr>
            <a:xfrm>
              <a:off x="1503730" y="1901943"/>
              <a:ext cx="2784465" cy="673333"/>
            </a:xfrm>
            <a:prstGeom prst="roundRect">
              <a:avLst>
                <a:gd name="adj" fmla="val 36420"/>
              </a:avLst>
            </a:prstGeom>
            <a:gradFill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3600000" scaled="0"/>
            </a:gradFill>
            <a:ln w="1905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33" name="文本框 268"/>
            <p:cNvSpPr txBox="1"/>
            <p:nvPr/>
          </p:nvSpPr>
          <p:spPr>
            <a:xfrm>
              <a:off x="1744940" y="1899968"/>
              <a:ext cx="1884768" cy="6119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zh-CN" altLang="en-US" sz="28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添加标题</a:t>
              </a:r>
              <a:endParaRPr lang="zh-CN" altLang="zh-CN" sz="28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34" name="组合 33"/>
          <p:cNvGrpSpPr/>
          <p:nvPr/>
        </p:nvGrpSpPr>
        <p:grpSpPr>
          <a:xfrm>
            <a:off x="1212886" y="3187892"/>
            <a:ext cx="2962940" cy="840899"/>
            <a:chOff x="1414686" y="3290814"/>
            <a:chExt cx="2962554" cy="841093"/>
          </a:xfrm>
        </p:grpSpPr>
        <p:sp>
          <p:nvSpPr>
            <p:cNvPr id="35" name="圆角矩形 8"/>
            <p:cNvSpPr/>
            <p:nvPr/>
          </p:nvSpPr>
          <p:spPr>
            <a:xfrm>
              <a:off x="1416235" y="3445162"/>
              <a:ext cx="2560970" cy="686745"/>
            </a:xfrm>
            <a:custGeom>
              <a:avLst/>
              <a:gdLst>
                <a:gd name="connsiteX0" fmla="*/ 0 w 4267033"/>
                <a:gd name="connsiteY0" fmla="*/ 578410 h 1588167"/>
                <a:gd name="connsiteX1" fmla="*/ 578410 w 4267033"/>
                <a:gd name="connsiteY1" fmla="*/ 0 h 1588167"/>
                <a:gd name="connsiteX2" fmla="*/ 3688623 w 4267033"/>
                <a:gd name="connsiteY2" fmla="*/ 0 h 1588167"/>
                <a:gd name="connsiteX3" fmla="*/ 4267033 w 4267033"/>
                <a:gd name="connsiteY3" fmla="*/ 578410 h 1588167"/>
                <a:gd name="connsiteX4" fmla="*/ 4267033 w 4267033"/>
                <a:gd name="connsiteY4" fmla="*/ 1009757 h 1588167"/>
                <a:gd name="connsiteX5" fmla="*/ 3688623 w 4267033"/>
                <a:gd name="connsiteY5" fmla="*/ 1588167 h 1588167"/>
                <a:gd name="connsiteX6" fmla="*/ 578410 w 4267033"/>
                <a:gd name="connsiteY6" fmla="*/ 1588167 h 1588167"/>
                <a:gd name="connsiteX7" fmla="*/ 0 w 4267033"/>
                <a:gd name="connsiteY7" fmla="*/ 1009757 h 1588167"/>
                <a:gd name="connsiteX8" fmla="*/ 0 w 4267033"/>
                <a:gd name="connsiteY8" fmla="*/ 578410 h 1588167"/>
                <a:gd name="connsiteX0-1" fmla="*/ 0 w 4267033"/>
                <a:gd name="connsiteY0-2" fmla="*/ 578410 h 1588167"/>
                <a:gd name="connsiteX1-3" fmla="*/ 578410 w 4267033"/>
                <a:gd name="connsiteY1-4" fmla="*/ 0 h 1588167"/>
                <a:gd name="connsiteX2-5" fmla="*/ 4267033 w 4267033"/>
                <a:gd name="connsiteY2-6" fmla="*/ 578410 h 1588167"/>
                <a:gd name="connsiteX3-7" fmla="*/ 4267033 w 4267033"/>
                <a:gd name="connsiteY3-8" fmla="*/ 1009757 h 1588167"/>
                <a:gd name="connsiteX4-9" fmla="*/ 3688623 w 4267033"/>
                <a:gd name="connsiteY4-10" fmla="*/ 1588167 h 1588167"/>
                <a:gd name="connsiteX5-11" fmla="*/ 578410 w 4267033"/>
                <a:gd name="connsiteY5-12" fmla="*/ 1588167 h 1588167"/>
                <a:gd name="connsiteX6-13" fmla="*/ 0 w 4267033"/>
                <a:gd name="connsiteY6-14" fmla="*/ 1009757 h 1588167"/>
                <a:gd name="connsiteX7-15" fmla="*/ 0 w 4267033"/>
                <a:gd name="connsiteY7-16" fmla="*/ 578410 h 1588167"/>
                <a:gd name="connsiteX0-17" fmla="*/ 0 w 4267033"/>
                <a:gd name="connsiteY0-18" fmla="*/ 578410 h 1588167"/>
                <a:gd name="connsiteX1-19" fmla="*/ 578410 w 4267033"/>
                <a:gd name="connsiteY1-20" fmla="*/ 0 h 1588167"/>
                <a:gd name="connsiteX2-21" fmla="*/ 4267033 w 4267033"/>
                <a:gd name="connsiteY2-22" fmla="*/ 1009757 h 1588167"/>
                <a:gd name="connsiteX3-23" fmla="*/ 3688623 w 4267033"/>
                <a:gd name="connsiteY3-24" fmla="*/ 1588167 h 1588167"/>
                <a:gd name="connsiteX4-25" fmla="*/ 578410 w 4267033"/>
                <a:gd name="connsiteY4-26" fmla="*/ 1588167 h 1588167"/>
                <a:gd name="connsiteX5-27" fmla="*/ 0 w 4267033"/>
                <a:gd name="connsiteY5-28" fmla="*/ 1009757 h 1588167"/>
                <a:gd name="connsiteX6-29" fmla="*/ 0 w 4267033"/>
                <a:gd name="connsiteY6-30" fmla="*/ 578410 h 1588167"/>
                <a:gd name="connsiteX0-31" fmla="*/ 0 w 3688623"/>
                <a:gd name="connsiteY0-32" fmla="*/ 578410 h 1588167"/>
                <a:gd name="connsiteX1-33" fmla="*/ 578410 w 3688623"/>
                <a:gd name="connsiteY1-34" fmla="*/ 0 h 1588167"/>
                <a:gd name="connsiteX2-35" fmla="*/ 3688623 w 3688623"/>
                <a:gd name="connsiteY2-36" fmla="*/ 1588167 h 1588167"/>
                <a:gd name="connsiteX3-37" fmla="*/ 578410 w 3688623"/>
                <a:gd name="connsiteY3-38" fmla="*/ 1588167 h 1588167"/>
                <a:gd name="connsiteX4-39" fmla="*/ 0 w 3688623"/>
                <a:gd name="connsiteY4-40" fmla="*/ 1009757 h 1588167"/>
                <a:gd name="connsiteX5-41" fmla="*/ 0 w 3688623"/>
                <a:gd name="connsiteY5-42" fmla="*/ 578410 h 1588167"/>
                <a:gd name="connsiteX0-43" fmla="*/ 0 w 3688623"/>
                <a:gd name="connsiteY0-44" fmla="*/ 660887 h 1670644"/>
                <a:gd name="connsiteX1-45" fmla="*/ 140088 w 3688623"/>
                <a:gd name="connsiteY1-46" fmla="*/ 271237 h 1670644"/>
                <a:gd name="connsiteX2-47" fmla="*/ 578410 w 3688623"/>
                <a:gd name="connsiteY2-48" fmla="*/ 82477 h 1670644"/>
                <a:gd name="connsiteX3-49" fmla="*/ 3688623 w 3688623"/>
                <a:gd name="connsiteY3-50" fmla="*/ 1670644 h 1670644"/>
                <a:gd name="connsiteX4-51" fmla="*/ 578410 w 3688623"/>
                <a:gd name="connsiteY4-52" fmla="*/ 1670644 h 1670644"/>
                <a:gd name="connsiteX5-53" fmla="*/ 0 w 3688623"/>
                <a:gd name="connsiteY5-54" fmla="*/ 1092234 h 1670644"/>
                <a:gd name="connsiteX6-55" fmla="*/ 0 w 3688623"/>
                <a:gd name="connsiteY6-56" fmla="*/ 660887 h 1670644"/>
                <a:gd name="connsiteX0-57" fmla="*/ 0 w 3688623"/>
                <a:gd name="connsiteY0-58" fmla="*/ 646577 h 1656334"/>
                <a:gd name="connsiteX1-59" fmla="*/ 140088 w 3688623"/>
                <a:gd name="connsiteY1-60" fmla="*/ 256927 h 1656334"/>
                <a:gd name="connsiteX2-61" fmla="*/ 578410 w 3688623"/>
                <a:gd name="connsiteY2-62" fmla="*/ 68167 h 1656334"/>
                <a:gd name="connsiteX3-63" fmla="*/ 3688623 w 3688623"/>
                <a:gd name="connsiteY3-64" fmla="*/ 1656334 h 1656334"/>
                <a:gd name="connsiteX4-65" fmla="*/ 578410 w 3688623"/>
                <a:gd name="connsiteY4-66" fmla="*/ 1656334 h 1656334"/>
                <a:gd name="connsiteX5-67" fmla="*/ 0 w 3688623"/>
                <a:gd name="connsiteY5-68" fmla="*/ 1077924 h 1656334"/>
                <a:gd name="connsiteX6-69" fmla="*/ 0 w 3688623"/>
                <a:gd name="connsiteY6-70" fmla="*/ 646577 h 1656334"/>
                <a:gd name="connsiteX0-71" fmla="*/ 0 w 3688623"/>
                <a:gd name="connsiteY0-72" fmla="*/ 389650 h 1399407"/>
                <a:gd name="connsiteX1-73" fmla="*/ 140088 w 3688623"/>
                <a:gd name="connsiteY1-74" fmla="*/ 0 h 1399407"/>
                <a:gd name="connsiteX2-75" fmla="*/ 3688623 w 3688623"/>
                <a:gd name="connsiteY2-76" fmla="*/ 1399407 h 1399407"/>
                <a:gd name="connsiteX3-77" fmla="*/ 578410 w 3688623"/>
                <a:gd name="connsiteY3-78" fmla="*/ 1399407 h 1399407"/>
                <a:gd name="connsiteX4-79" fmla="*/ 0 w 3688623"/>
                <a:gd name="connsiteY4-80" fmla="*/ 820997 h 1399407"/>
                <a:gd name="connsiteX5-81" fmla="*/ 0 w 3688623"/>
                <a:gd name="connsiteY5-82" fmla="*/ 389650 h 1399407"/>
                <a:gd name="connsiteX0-83" fmla="*/ 0 w 3688623"/>
                <a:gd name="connsiteY0-84" fmla="*/ 389650 h 1399407"/>
                <a:gd name="connsiteX1-85" fmla="*/ 140088 w 3688623"/>
                <a:gd name="connsiteY1-86" fmla="*/ 0 h 1399407"/>
                <a:gd name="connsiteX2-87" fmla="*/ 3688623 w 3688623"/>
                <a:gd name="connsiteY2-88" fmla="*/ 1399407 h 1399407"/>
                <a:gd name="connsiteX3-89" fmla="*/ 578410 w 3688623"/>
                <a:gd name="connsiteY3-90" fmla="*/ 1399407 h 1399407"/>
                <a:gd name="connsiteX4-91" fmla="*/ 0 w 3688623"/>
                <a:gd name="connsiteY4-92" fmla="*/ 820997 h 1399407"/>
                <a:gd name="connsiteX5-93" fmla="*/ 0 w 3688623"/>
                <a:gd name="connsiteY5-94" fmla="*/ 389650 h 139940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3688623" h="1399407">
                  <a:moveTo>
                    <a:pt x="0" y="389650"/>
                  </a:moveTo>
                  <a:cubicBezTo>
                    <a:pt x="23348" y="252817"/>
                    <a:pt x="43686" y="96402"/>
                    <a:pt x="140088" y="0"/>
                  </a:cubicBezTo>
                  <a:cubicBezTo>
                    <a:pt x="841944" y="255379"/>
                    <a:pt x="3615569" y="1166173"/>
                    <a:pt x="3688623" y="1399407"/>
                  </a:cubicBezTo>
                  <a:lnTo>
                    <a:pt x="578410" y="1399407"/>
                  </a:lnTo>
                  <a:cubicBezTo>
                    <a:pt x="258963" y="1399407"/>
                    <a:pt x="0" y="1140444"/>
                    <a:pt x="0" y="820997"/>
                  </a:cubicBezTo>
                  <a:lnTo>
                    <a:pt x="0" y="389650"/>
                  </a:lnTo>
                  <a:close/>
                </a:path>
              </a:pathLst>
            </a:custGeom>
            <a:solidFill>
              <a:srgbClr val="FDFCFE"/>
            </a:solidFill>
            <a:ln>
              <a:noFill/>
            </a:ln>
            <a:effectLst>
              <a:outerShdw blurRad="152400" dist="76200" dir="8400000" algn="tr" rotWithShape="0">
                <a:schemeClr val="tx1">
                  <a:lumMod val="75000"/>
                  <a:lumOff val="25000"/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36" name="圆角矩形 35"/>
            <p:cNvSpPr/>
            <p:nvPr/>
          </p:nvSpPr>
          <p:spPr>
            <a:xfrm>
              <a:off x="1414686" y="3290814"/>
              <a:ext cx="2962554" cy="779377"/>
            </a:xfrm>
            <a:prstGeom prst="roundRect">
              <a:avLst>
                <a:gd name="adj" fmla="val 36420"/>
              </a:avLst>
            </a:prstGeom>
            <a:solidFill>
              <a:srgbClr val="FDFCFE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37" name="圆角矩形 36"/>
            <p:cNvSpPr/>
            <p:nvPr/>
          </p:nvSpPr>
          <p:spPr>
            <a:xfrm>
              <a:off x="1503730" y="3375549"/>
              <a:ext cx="2784465" cy="673333"/>
            </a:xfrm>
            <a:prstGeom prst="roundRect">
              <a:avLst>
                <a:gd name="adj" fmla="val 36420"/>
              </a:avLst>
            </a:prstGeom>
            <a:gradFill>
              <a:gsLst>
                <a:gs pos="0">
                  <a:srgbClr val="E30613"/>
                </a:gs>
                <a:gs pos="100000">
                  <a:srgbClr val="81040B"/>
                </a:gs>
              </a:gsLst>
              <a:lin ang="3600000" scaled="0"/>
            </a:gradFill>
            <a:ln w="22225">
              <a:noFill/>
            </a:ln>
            <a:effectLst>
              <a:innerShdw blurRad="88900">
                <a:srgbClr val="A4050E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38" name="文本框 269"/>
            <p:cNvSpPr txBox="1"/>
            <p:nvPr/>
          </p:nvSpPr>
          <p:spPr>
            <a:xfrm>
              <a:off x="1699107" y="3361964"/>
              <a:ext cx="1884768" cy="6119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zh-CN" altLang="en-US" sz="2800" dirty="0">
                  <a:solidFill>
                    <a:prstClr val="white"/>
                  </a:solidFill>
                  <a:cs typeface="+mn-ea"/>
                  <a:sym typeface="+mn-lt"/>
                </a:rPr>
                <a:t>添加标题</a:t>
              </a:r>
              <a:endParaRPr lang="zh-CN" altLang="zh-CN" sz="2800" dirty="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39" name="组合 38"/>
          <p:cNvGrpSpPr/>
          <p:nvPr/>
        </p:nvGrpSpPr>
        <p:grpSpPr>
          <a:xfrm>
            <a:off x="1212885" y="4240152"/>
            <a:ext cx="3471255" cy="1246427"/>
            <a:chOff x="1414686" y="4343318"/>
            <a:chExt cx="3470802" cy="1246716"/>
          </a:xfrm>
        </p:grpSpPr>
        <p:sp>
          <p:nvSpPr>
            <p:cNvPr id="40" name="圆角矩形 8"/>
            <p:cNvSpPr/>
            <p:nvPr/>
          </p:nvSpPr>
          <p:spPr>
            <a:xfrm>
              <a:off x="1416235" y="4903289"/>
              <a:ext cx="2560970" cy="686745"/>
            </a:xfrm>
            <a:custGeom>
              <a:avLst/>
              <a:gdLst>
                <a:gd name="connsiteX0" fmla="*/ 0 w 4267033"/>
                <a:gd name="connsiteY0" fmla="*/ 578410 h 1588167"/>
                <a:gd name="connsiteX1" fmla="*/ 578410 w 4267033"/>
                <a:gd name="connsiteY1" fmla="*/ 0 h 1588167"/>
                <a:gd name="connsiteX2" fmla="*/ 3688623 w 4267033"/>
                <a:gd name="connsiteY2" fmla="*/ 0 h 1588167"/>
                <a:gd name="connsiteX3" fmla="*/ 4267033 w 4267033"/>
                <a:gd name="connsiteY3" fmla="*/ 578410 h 1588167"/>
                <a:gd name="connsiteX4" fmla="*/ 4267033 w 4267033"/>
                <a:gd name="connsiteY4" fmla="*/ 1009757 h 1588167"/>
                <a:gd name="connsiteX5" fmla="*/ 3688623 w 4267033"/>
                <a:gd name="connsiteY5" fmla="*/ 1588167 h 1588167"/>
                <a:gd name="connsiteX6" fmla="*/ 578410 w 4267033"/>
                <a:gd name="connsiteY6" fmla="*/ 1588167 h 1588167"/>
                <a:gd name="connsiteX7" fmla="*/ 0 w 4267033"/>
                <a:gd name="connsiteY7" fmla="*/ 1009757 h 1588167"/>
                <a:gd name="connsiteX8" fmla="*/ 0 w 4267033"/>
                <a:gd name="connsiteY8" fmla="*/ 578410 h 1588167"/>
                <a:gd name="connsiteX0-1" fmla="*/ 0 w 4267033"/>
                <a:gd name="connsiteY0-2" fmla="*/ 578410 h 1588167"/>
                <a:gd name="connsiteX1-3" fmla="*/ 578410 w 4267033"/>
                <a:gd name="connsiteY1-4" fmla="*/ 0 h 1588167"/>
                <a:gd name="connsiteX2-5" fmla="*/ 4267033 w 4267033"/>
                <a:gd name="connsiteY2-6" fmla="*/ 578410 h 1588167"/>
                <a:gd name="connsiteX3-7" fmla="*/ 4267033 w 4267033"/>
                <a:gd name="connsiteY3-8" fmla="*/ 1009757 h 1588167"/>
                <a:gd name="connsiteX4-9" fmla="*/ 3688623 w 4267033"/>
                <a:gd name="connsiteY4-10" fmla="*/ 1588167 h 1588167"/>
                <a:gd name="connsiteX5-11" fmla="*/ 578410 w 4267033"/>
                <a:gd name="connsiteY5-12" fmla="*/ 1588167 h 1588167"/>
                <a:gd name="connsiteX6-13" fmla="*/ 0 w 4267033"/>
                <a:gd name="connsiteY6-14" fmla="*/ 1009757 h 1588167"/>
                <a:gd name="connsiteX7-15" fmla="*/ 0 w 4267033"/>
                <a:gd name="connsiteY7-16" fmla="*/ 578410 h 1588167"/>
                <a:gd name="connsiteX0-17" fmla="*/ 0 w 4267033"/>
                <a:gd name="connsiteY0-18" fmla="*/ 578410 h 1588167"/>
                <a:gd name="connsiteX1-19" fmla="*/ 578410 w 4267033"/>
                <a:gd name="connsiteY1-20" fmla="*/ 0 h 1588167"/>
                <a:gd name="connsiteX2-21" fmla="*/ 4267033 w 4267033"/>
                <a:gd name="connsiteY2-22" fmla="*/ 1009757 h 1588167"/>
                <a:gd name="connsiteX3-23" fmla="*/ 3688623 w 4267033"/>
                <a:gd name="connsiteY3-24" fmla="*/ 1588167 h 1588167"/>
                <a:gd name="connsiteX4-25" fmla="*/ 578410 w 4267033"/>
                <a:gd name="connsiteY4-26" fmla="*/ 1588167 h 1588167"/>
                <a:gd name="connsiteX5-27" fmla="*/ 0 w 4267033"/>
                <a:gd name="connsiteY5-28" fmla="*/ 1009757 h 1588167"/>
                <a:gd name="connsiteX6-29" fmla="*/ 0 w 4267033"/>
                <a:gd name="connsiteY6-30" fmla="*/ 578410 h 1588167"/>
                <a:gd name="connsiteX0-31" fmla="*/ 0 w 3688623"/>
                <a:gd name="connsiteY0-32" fmla="*/ 578410 h 1588167"/>
                <a:gd name="connsiteX1-33" fmla="*/ 578410 w 3688623"/>
                <a:gd name="connsiteY1-34" fmla="*/ 0 h 1588167"/>
                <a:gd name="connsiteX2-35" fmla="*/ 3688623 w 3688623"/>
                <a:gd name="connsiteY2-36" fmla="*/ 1588167 h 1588167"/>
                <a:gd name="connsiteX3-37" fmla="*/ 578410 w 3688623"/>
                <a:gd name="connsiteY3-38" fmla="*/ 1588167 h 1588167"/>
                <a:gd name="connsiteX4-39" fmla="*/ 0 w 3688623"/>
                <a:gd name="connsiteY4-40" fmla="*/ 1009757 h 1588167"/>
                <a:gd name="connsiteX5-41" fmla="*/ 0 w 3688623"/>
                <a:gd name="connsiteY5-42" fmla="*/ 578410 h 1588167"/>
                <a:gd name="connsiteX0-43" fmla="*/ 0 w 3688623"/>
                <a:gd name="connsiteY0-44" fmla="*/ 660887 h 1670644"/>
                <a:gd name="connsiteX1-45" fmla="*/ 140088 w 3688623"/>
                <a:gd name="connsiteY1-46" fmla="*/ 271237 h 1670644"/>
                <a:gd name="connsiteX2-47" fmla="*/ 578410 w 3688623"/>
                <a:gd name="connsiteY2-48" fmla="*/ 82477 h 1670644"/>
                <a:gd name="connsiteX3-49" fmla="*/ 3688623 w 3688623"/>
                <a:gd name="connsiteY3-50" fmla="*/ 1670644 h 1670644"/>
                <a:gd name="connsiteX4-51" fmla="*/ 578410 w 3688623"/>
                <a:gd name="connsiteY4-52" fmla="*/ 1670644 h 1670644"/>
                <a:gd name="connsiteX5-53" fmla="*/ 0 w 3688623"/>
                <a:gd name="connsiteY5-54" fmla="*/ 1092234 h 1670644"/>
                <a:gd name="connsiteX6-55" fmla="*/ 0 w 3688623"/>
                <a:gd name="connsiteY6-56" fmla="*/ 660887 h 1670644"/>
                <a:gd name="connsiteX0-57" fmla="*/ 0 w 3688623"/>
                <a:gd name="connsiteY0-58" fmla="*/ 646577 h 1656334"/>
                <a:gd name="connsiteX1-59" fmla="*/ 140088 w 3688623"/>
                <a:gd name="connsiteY1-60" fmla="*/ 256927 h 1656334"/>
                <a:gd name="connsiteX2-61" fmla="*/ 578410 w 3688623"/>
                <a:gd name="connsiteY2-62" fmla="*/ 68167 h 1656334"/>
                <a:gd name="connsiteX3-63" fmla="*/ 3688623 w 3688623"/>
                <a:gd name="connsiteY3-64" fmla="*/ 1656334 h 1656334"/>
                <a:gd name="connsiteX4-65" fmla="*/ 578410 w 3688623"/>
                <a:gd name="connsiteY4-66" fmla="*/ 1656334 h 1656334"/>
                <a:gd name="connsiteX5-67" fmla="*/ 0 w 3688623"/>
                <a:gd name="connsiteY5-68" fmla="*/ 1077924 h 1656334"/>
                <a:gd name="connsiteX6-69" fmla="*/ 0 w 3688623"/>
                <a:gd name="connsiteY6-70" fmla="*/ 646577 h 1656334"/>
                <a:gd name="connsiteX0-71" fmla="*/ 0 w 3688623"/>
                <a:gd name="connsiteY0-72" fmla="*/ 389650 h 1399407"/>
                <a:gd name="connsiteX1-73" fmla="*/ 140088 w 3688623"/>
                <a:gd name="connsiteY1-74" fmla="*/ 0 h 1399407"/>
                <a:gd name="connsiteX2-75" fmla="*/ 3688623 w 3688623"/>
                <a:gd name="connsiteY2-76" fmla="*/ 1399407 h 1399407"/>
                <a:gd name="connsiteX3-77" fmla="*/ 578410 w 3688623"/>
                <a:gd name="connsiteY3-78" fmla="*/ 1399407 h 1399407"/>
                <a:gd name="connsiteX4-79" fmla="*/ 0 w 3688623"/>
                <a:gd name="connsiteY4-80" fmla="*/ 820997 h 1399407"/>
                <a:gd name="connsiteX5-81" fmla="*/ 0 w 3688623"/>
                <a:gd name="connsiteY5-82" fmla="*/ 389650 h 1399407"/>
                <a:gd name="connsiteX0-83" fmla="*/ 0 w 3688623"/>
                <a:gd name="connsiteY0-84" fmla="*/ 389650 h 1399407"/>
                <a:gd name="connsiteX1-85" fmla="*/ 140088 w 3688623"/>
                <a:gd name="connsiteY1-86" fmla="*/ 0 h 1399407"/>
                <a:gd name="connsiteX2-87" fmla="*/ 3688623 w 3688623"/>
                <a:gd name="connsiteY2-88" fmla="*/ 1399407 h 1399407"/>
                <a:gd name="connsiteX3-89" fmla="*/ 578410 w 3688623"/>
                <a:gd name="connsiteY3-90" fmla="*/ 1399407 h 1399407"/>
                <a:gd name="connsiteX4-91" fmla="*/ 0 w 3688623"/>
                <a:gd name="connsiteY4-92" fmla="*/ 820997 h 1399407"/>
                <a:gd name="connsiteX5-93" fmla="*/ 0 w 3688623"/>
                <a:gd name="connsiteY5-94" fmla="*/ 389650 h 139940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3688623" h="1399407">
                  <a:moveTo>
                    <a:pt x="0" y="389650"/>
                  </a:moveTo>
                  <a:cubicBezTo>
                    <a:pt x="23348" y="252817"/>
                    <a:pt x="43686" y="96402"/>
                    <a:pt x="140088" y="0"/>
                  </a:cubicBezTo>
                  <a:cubicBezTo>
                    <a:pt x="841944" y="255379"/>
                    <a:pt x="3615569" y="1166173"/>
                    <a:pt x="3688623" y="1399407"/>
                  </a:cubicBezTo>
                  <a:lnTo>
                    <a:pt x="578410" y="1399407"/>
                  </a:lnTo>
                  <a:cubicBezTo>
                    <a:pt x="258963" y="1399407"/>
                    <a:pt x="0" y="1140444"/>
                    <a:pt x="0" y="820997"/>
                  </a:cubicBezTo>
                  <a:lnTo>
                    <a:pt x="0" y="389650"/>
                  </a:lnTo>
                  <a:close/>
                </a:path>
              </a:pathLst>
            </a:custGeom>
            <a:solidFill>
              <a:srgbClr val="FDFCFE"/>
            </a:solidFill>
            <a:ln>
              <a:noFill/>
            </a:ln>
            <a:effectLst>
              <a:outerShdw blurRad="152400" dist="76200" dir="8400000" algn="tr" rotWithShape="0">
                <a:schemeClr val="tx1">
                  <a:lumMod val="75000"/>
                  <a:lumOff val="25000"/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41" name="圆角矩形 40"/>
            <p:cNvSpPr/>
            <p:nvPr/>
          </p:nvSpPr>
          <p:spPr>
            <a:xfrm>
              <a:off x="1414686" y="4748942"/>
              <a:ext cx="2962554" cy="779377"/>
            </a:xfrm>
            <a:prstGeom prst="roundRect">
              <a:avLst>
                <a:gd name="adj" fmla="val 36420"/>
              </a:avLst>
            </a:prstGeom>
            <a:solidFill>
              <a:srgbClr val="FDFCFE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42" name="圆角矩形 41"/>
            <p:cNvSpPr/>
            <p:nvPr/>
          </p:nvSpPr>
          <p:spPr>
            <a:xfrm>
              <a:off x="1503730" y="4833676"/>
              <a:ext cx="2784465" cy="673333"/>
            </a:xfrm>
            <a:prstGeom prst="roundRect">
              <a:avLst>
                <a:gd name="adj" fmla="val 36420"/>
              </a:avLst>
            </a:prstGeom>
            <a:gradFill>
              <a:gsLst>
                <a:gs pos="100000">
                  <a:schemeClr val="bg1"/>
                </a:gs>
                <a:gs pos="0">
                  <a:schemeClr val="bg1">
                    <a:lumMod val="75000"/>
                  </a:schemeClr>
                </a:gs>
              </a:gsLst>
              <a:lin ang="8400000" scaled="0"/>
            </a:gradFill>
            <a:ln w="22225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43" name="椭圆 42"/>
            <p:cNvSpPr/>
            <p:nvPr/>
          </p:nvSpPr>
          <p:spPr>
            <a:xfrm>
              <a:off x="3973572" y="4343318"/>
              <a:ext cx="911916" cy="697939"/>
            </a:xfrm>
            <a:prstGeom prst="ellipse">
              <a:avLst/>
            </a:prstGeom>
            <a:gradFill flip="none" rotWithShape="1">
              <a:gsLst>
                <a:gs pos="32000">
                  <a:srgbClr val="FFFFFF">
                    <a:alpha val="17000"/>
                  </a:srgbClr>
                </a:gs>
                <a:gs pos="6000">
                  <a:schemeClr val="bg1">
                    <a:alpha val="70000"/>
                  </a:schemeClr>
                </a:gs>
                <a:gs pos="67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44" name="文本框 270"/>
            <p:cNvSpPr txBox="1"/>
            <p:nvPr/>
          </p:nvSpPr>
          <p:spPr>
            <a:xfrm>
              <a:off x="1728738" y="4845507"/>
              <a:ext cx="1884768" cy="6119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zh-CN" altLang="en-US" sz="28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添加标题</a:t>
              </a:r>
              <a:endParaRPr lang="zh-CN" altLang="zh-CN" sz="28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sp>
        <p:nvSpPr>
          <p:cNvPr id="45" name="椭圆 44"/>
          <p:cNvSpPr/>
          <p:nvPr/>
        </p:nvSpPr>
        <p:spPr>
          <a:xfrm>
            <a:off x="3859924" y="2782364"/>
            <a:ext cx="912035" cy="697777"/>
          </a:xfrm>
          <a:prstGeom prst="ellipse">
            <a:avLst/>
          </a:prstGeom>
          <a:gradFill flip="none" rotWithShape="1">
            <a:gsLst>
              <a:gs pos="32000">
                <a:srgbClr val="FFFFFF">
                  <a:alpha val="17000"/>
                </a:srgbClr>
              </a:gs>
              <a:gs pos="6000">
                <a:schemeClr val="bg1">
                  <a:alpha val="70000"/>
                </a:schemeClr>
              </a:gs>
              <a:gs pos="67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350">
              <a:solidFill>
                <a:prstClr val="white"/>
              </a:solidFill>
              <a:cs typeface="+mn-ea"/>
              <a:sym typeface="+mn-lt"/>
            </a:endParaRPr>
          </a:p>
        </p:txBody>
      </p:sp>
      <p:grpSp>
        <p:nvGrpSpPr>
          <p:cNvPr id="46" name="组合 45"/>
          <p:cNvGrpSpPr/>
          <p:nvPr/>
        </p:nvGrpSpPr>
        <p:grpSpPr>
          <a:xfrm>
            <a:off x="3301391" y="2942018"/>
            <a:ext cx="1245977" cy="1245528"/>
            <a:chOff x="4207197" y="3044883"/>
            <a:chExt cx="1245815" cy="1245816"/>
          </a:xfrm>
        </p:grpSpPr>
        <p:sp>
          <p:nvSpPr>
            <p:cNvPr id="47" name="任意多边形 46"/>
            <p:cNvSpPr/>
            <p:nvPr/>
          </p:nvSpPr>
          <p:spPr>
            <a:xfrm>
              <a:off x="4213638" y="3102519"/>
              <a:ext cx="1081032" cy="1175094"/>
            </a:xfrm>
            <a:custGeom>
              <a:avLst/>
              <a:gdLst>
                <a:gd name="connsiteX0" fmla="*/ 482868 w 1557034"/>
                <a:gd name="connsiteY0" fmla="*/ 0 h 1692513"/>
                <a:gd name="connsiteX1" fmla="*/ 398752 w 1557034"/>
                <a:gd name="connsiteY1" fmla="*/ 101950 h 1692513"/>
                <a:gd name="connsiteX2" fmla="*/ 245526 w 1557034"/>
                <a:gd name="connsiteY2" fmla="*/ 603576 h 1692513"/>
                <a:gd name="connsiteX3" fmla="*/ 1142714 w 1557034"/>
                <a:gd name="connsiteY3" fmla="*/ 1500764 h 1692513"/>
                <a:gd name="connsiteX4" fmla="*/ 1491940 w 1557034"/>
                <a:gd name="connsiteY4" fmla="*/ 1430259 h 1692513"/>
                <a:gd name="connsiteX5" fmla="*/ 1557034 w 1557034"/>
                <a:gd name="connsiteY5" fmla="*/ 1398901 h 1692513"/>
                <a:gd name="connsiteX6" fmla="*/ 1531596 w 1557034"/>
                <a:gd name="connsiteY6" fmla="*/ 1429733 h 1692513"/>
                <a:gd name="connsiteX7" fmla="*/ 897188 w 1557034"/>
                <a:gd name="connsiteY7" fmla="*/ 1692513 h 1692513"/>
                <a:gd name="connsiteX8" fmla="*/ 0 w 1557034"/>
                <a:gd name="connsiteY8" fmla="*/ 795325 h 1692513"/>
                <a:gd name="connsiteX9" fmla="*/ 469535 w 1557034"/>
                <a:gd name="connsiteY9" fmla="*/ 6423 h 1692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57034" h="1692513">
                  <a:moveTo>
                    <a:pt x="482868" y="0"/>
                  </a:moveTo>
                  <a:lnTo>
                    <a:pt x="398752" y="101950"/>
                  </a:lnTo>
                  <a:cubicBezTo>
                    <a:pt x="302013" y="245142"/>
                    <a:pt x="245526" y="417763"/>
                    <a:pt x="245526" y="603576"/>
                  </a:cubicBezTo>
                  <a:cubicBezTo>
                    <a:pt x="245526" y="1099079"/>
                    <a:pt x="647211" y="1500764"/>
                    <a:pt x="1142714" y="1500764"/>
                  </a:cubicBezTo>
                  <a:cubicBezTo>
                    <a:pt x="1266590" y="1500764"/>
                    <a:pt x="1384602" y="1475659"/>
                    <a:pt x="1491940" y="1430259"/>
                  </a:cubicBezTo>
                  <a:lnTo>
                    <a:pt x="1557034" y="1398901"/>
                  </a:lnTo>
                  <a:lnTo>
                    <a:pt x="1531596" y="1429733"/>
                  </a:lnTo>
                  <a:cubicBezTo>
                    <a:pt x="1369237" y="1592092"/>
                    <a:pt x="1144940" y="1692513"/>
                    <a:pt x="897188" y="1692513"/>
                  </a:cubicBezTo>
                  <a:cubicBezTo>
                    <a:pt x="401685" y="1692513"/>
                    <a:pt x="0" y="1290828"/>
                    <a:pt x="0" y="795325"/>
                  </a:cubicBezTo>
                  <a:cubicBezTo>
                    <a:pt x="0" y="454667"/>
                    <a:pt x="189859" y="158352"/>
                    <a:pt x="469535" y="642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241300" dist="190500" dir="8400000" algn="tr" rotWithShape="0">
                <a:srgbClr val="380A21">
                  <a:alpha val="29804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48" name="椭圆 47"/>
            <p:cNvSpPr/>
            <p:nvPr/>
          </p:nvSpPr>
          <p:spPr>
            <a:xfrm>
              <a:off x="4207197" y="3044883"/>
              <a:ext cx="1245815" cy="1245816"/>
            </a:xfrm>
            <a:prstGeom prst="ellipse">
              <a:avLst/>
            </a:prstGeom>
            <a:gradFill>
              <a:gsLst>
                <a:gs pos="20000">
                  <a:schemeClr val="bg1"/>
                </a:gs>
                <a:gs pos="92000">
                  <a:srgbClr val="C7C8C4"/>
                </a:gs>
              </a:gsLst>
              <a:lin ang="8400000" scaled="0"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49" name="椭圆 48"/>
            <p:cNvSpPr/>
            <p:nvPr/>
          </p:nvSpPr>
          <p:spPr>
            <a:xfrm>
              <a:off x="4353796" y="3191482"/>
              <a:ext cx="952617" cy="952618"/>
            </a:xfrm>
            <a:prstGeom prst="ellipse">
              <a:avLst/>
            </a:prstGeom>
            <a:solidFill>
              <a:srgbClr val="A4050E"/>
            </a:solidFill>
            <a:ln w="15875">
              <a:gradFill>
                <a:gsLst>
                  <a:gs pos="0">
                    <a:schemeClr val="tx1">
                      <a:lumMod val="75000"/>
                      <a:lumOff val="25000"/>
                    </a:schemeClr>
                  </a:gs>
                  <a:gs pos="100000">
                    <a:schemeClr val="bg1"/>
                  </a:gs>
                </a:gsLst>
                <a:lin ang="8400000" scaled="0"/>
              </a:gra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50" name="任意多边形 49"/>
            <p:cNvSpPr/>
            <p:nvPr/>
          </p:nvSpPr>
          <p:spPr>
            <a:xfrm>
              <a:off x="4358221" y="3201630"/>
              <a:ext cx="912851" cy="535848"/>
            </a:xfrm>
            <a:custGeom>
              <a:avLst/>
              <a:gdLst>
                <a:gd name="connsiteX0" fmla="*/ 686038 w 1314800"/>
                <a:gd name="connsiteY0" fmla="*/ 0 h 771793"/>
                <a:gd name="connsiteX1" fmla="*/ 1254912 w 1314800"/>
                <a:gd name="connsiteY1" fmla="*/ 302468 h 771793"/>
                <a:gd name="connsiteX2" fmla="*/ 1314800 w 1314800"/>
                <a:gd name="connsiteY2" fmla="*/ 412803 h 771793"/>
                <a:gd name="connsiteX3" fmla="*/ 710447 w 1314800"/>
                <a:gd name="connsiteY3" fmla="*/ 771229 h 771793"/>
                <a:gd name="connsiteX4" fmla="*/ 686038 w 1314800"/>
                <a:gd name="connsiteY4" fmla="*/ 771793 h 771793"/>
                <a:gd name="connsiteX5" fmla="*/ 0 w 1314800"/>
                <a:gd name="connsiteY5" fmla="*/ 686038 h 771793"/>
                <a:gd name="connsiteX6" fmla="*/ 686038 w 1314800"/>
                <a:gd name="connsiteY6" fmla="*/ 0 h 771793"/>
                <a:gd name="connsiteX0-1" fmla="*/ 686038 w 1314800"/>
                <a:gd name="connsiteY0-2" fmla="*/ 0 h 771793"/>
                <a:gd name="connsiteX1-3" fmla="*/ 1254912 w 1314800"/>
                <a:gd name="connsiteY1-4" fmla="*/ 302468 h 771793"/>
                <a:gd name="connsiteX2-5" fmla="*/ 1314800 w 1314800"/>
                <a:gd name="connsiteY2-6" fmla="*/ 412803 h 771793"/>
                <a:gd name="connsiteX3-7" fmla="*/ 710447 w 1314800"/>
                <a:gd name="connsiteY3-8" fmla="*/ 771229 h 771793"/>
                <a:gd name="connsiteX4-9" fmla="*/ 686038 w 1314800"/>
                <a:gd name="connsiteY4-10" fmla="*/ 771793 h 771793"/>
                <a:gd name="connsiteX5-11" fmla="*/ 0 w 1314800"/>
                <a:gd name="connsiteY5-12" fmla="*/ 686038 h 771793"/>
                <a:gd name="connsiteX6-13" fmla="*/ 686038 w 1314800"/>
                <a:gd name="connsiteY6-14" fmla="*/ 0 h 771793"/>
                <a:gd name="connsiteX0-15" fmla="*/ 686038 w 1314800"/>
                <a:gd name="connsiteY0-16" fmla="*/ 0 h 771793"/>
                <a:gd name="connsiteX1-17" fmla="*/ 1254912 w 1314800"/>
                <a:gd name="connsiteY1-18" fmla="*/ 302468 h 771793"/>
                <a:gd name="connsiteX2-19" fmla="*/ 1314800 w 1314800"/>
                <a:gd name="connsiteY2-20" fmla="*/ 412803 h 771793"/>
                <a:gd name="connsiteX3-21" fmla="*/ 686038 w 1314800"/>
                <a:gd name="connsiteY3-22" fmla="*/ 771793 h 771793"/>
                <a:gd name="connsiteX4-23" fmla="*/ 0 w 1314800"/>
                <a:gd name="connsiteY4-24" fmla="*/ 686038 h 771793"/>
                <a:gd name="connsiteX5-25" fmla="*/ 686038 w 1314800"/>
                <a:gd name="connsiteY5-26" fmla="*/ 0 h 771793"/>
                <a:gd name="connsiteX0-27" fmla="*/ 686038 w 1314800"/>
                <a:gd name="connsiteY0-28" fmla="*/ 0 h 771793"/>
                <a:gd name="connsiteX1-29" fmla="*/ 1254912 w 1314800"/>
                <a:gd name="connsiteY1-30" fmla="*/ 302468 h 771793"/>
                <a:gd name="connsiteX2-31" fmla="*/ 1314800 w 1314800"/>
                <a:gd name="connsiteY2-32" fmla="*/ 412803 h 771793"/>
                <a:gd name="connsiteX3-33" fmla="*/ 686038 w 1314800"/>
                <a:gd name="connsiteY3-34" fmla="*/ 771793 h 771793"/>
                <a:gd name="connsiteX4-35" fmla="*/ 0 w 1314800"/>
                <a:gd name="connsiteY4-36" fmla="*/ 686038 h 771793"/>
                <a:gd name="connsiteX5-37" fmla="*/ 686038 w 1314800"/>
                <a:gd name="connsiteY5-38" fmla="*/ 0 h 771793"/>
                <a:gd name="connsiteX0-39" fmla="*/ 686038 w 1314800"/>
                <a:gd name="connsiteY0-40" fmla="*/ 0 h 771793"/>
                <a:gd name="connsiteX1-41" fmla="*/ 1254912 w 1314800"/>
                <a:gd name="connsiteY1-42" fmla="*/ 302468 h 771793"/>
                <a:gd name="connsiteX2-43" fmla="*/ 1314800 w 1314800"/>
                <a:gd name="connsiteY2-44" fmla="*/ 412803 h 771793"/>
                <a:gd name="connsiteX3-45" fmla="*/ 686038 w 1314800"/>
                <a:gd name="connsiteY3-46" fmla="*/ 771793 h 771793"/>
                <a:gd name="connsiteX4-47" fmla="*/ 0 w 1314800"/>
                <a:gd name="connsiteY4-48" fmla="*/ 686038 h 771793"/>
                <a:gd name="connsiteX5-49" fmla="*/ 686038 w 1314800"/>
                <a:gd name="connsiteY5-50" fmla="*/ 0 h 77179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1314800" h="771793">
                  <a:moveTo>
                    <a:pt x="686038" y="0"/>
                  </a:moveTo>
                  <a:cubicBezTo>
                    <a:pt x="922843" y="0"/>
                    <a:pt x="1131626" y="119981"/>
                    <a:pt x="1254912" y="302468"/>
                  </a:cubicBezTo>
                  <a:lnTo>
                    <a:pt x="1314800" y="412803"/>
                  </a:lnTo>
                  <a:cubicBezTo>
                    <a:pt x="1219988" y="491024"/>
                    <a:pt x="928793" y="749877"/>
                    <a:pt x="686038" y="771793"/>
                  </a:cubicBezTo>
                  <a:cubicBezTo>
                    <a:pt x="371604" y="771793"/>
                    <a:pt x="57170" y="743208"/>
                    <a:pt x="0" y="686038"/>
                  </a:cubicBezTo>
                  <a:cubicBezTo>
                    <a:pt x="0" y="307150"/>
                    <a:pt x="307150" y="0"/>
                    <a:pt x="686038" y="0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5875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51" name="文本框 55"/>
            <p:cNvSpPr txBox="1"/>
            <p:nvPr/>
          </p:nvSpPr>
          <p:spPr>
            <a:xfrm>
              <a:off x="4453581" y="3374595"/>
              <a:ext cx="773034" cy="6310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3500" dirty="0">
                  <a:solidFill>
                    <a:prstClr val="white"/>
                  </a:solidFill>
                  <a:cs typeface="+mn-ea"/>
                  <a:sym typeface="+mn-lt"/>
                </a:rPr>
                <a:t>02</a:t>
              </a:r>
              <a:endParaRPr lang="zh-CN" altLang="en-US" sz="3500" dirty="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52" name="组合 51"/>
          <p:cNvGrpSpPr/>
          <p:nvPr/>
        </p:nvGrpSpPr>
        <p:grpSpPr>
          <a:xfrm>
            <a:off x="3301388" y="1468753"/>
            <a:ext cx="1245979" cy="1245528"/>
            <a:chOff x="4207197" y="1571277"/>
            <a:chExt cx="1245816" cy="1245816"/>
          </a:xfrm>
        </p:grpSpPr>
        <p:sp>
          <p:nvSpPr>
            <p:cNvPr id="53" name="任意多边形 52"/>
            <p:cNvSpPr/>
            <p:nvPr/>
          </p:nvSpPr>
          <p:spPr>
            <a:xfrm>
              <a:off x="4213638" y="1628913"/>
              <a:ext cx="1081032" cy="1175094"/>
            </a:xfrm>
            <a:custGeom>
              <a:avLst/>
              <a:gdLst>
                <a:gd name="connsiteX0" fmla="*/ 482868 w 1557034"/>
                <a:gd name="connsiteY0" fmla="*/ 0 h 1692513"/>
                <a:gd name="connsiteX1" fmla="*/ 398752 w 1557034"/>
                <a:gd name="connsiteY1" fmla="*/ 101950 h 1692513"/>
                <a:gd name="connsiteX2" fmla="*/ 245526 w 1557034"/>
                <a:gd name="connsiteY2" fmla="*/ 603576 h 1692513"/>
                <a:gd name="connsiteX3" fmla="*/ 1142714 w 1557034"/>
                <a:gd name="connsiteY3" fmla="*/ 1500764 h 1692513"/>
                <a:gd name="connsiteX4" fmla="*/ 1491940 w 1557034"/>
                <a:gd name="connsiteY4" fmla="*/ 1430259 h 1692513"/>
                <a:gd name="connsiteX5" fmla="*/ 1557034 w 1557034"/>
                <a:gd name="connsiteY5" fmla="*/ 1398901 h 1692513"/>
                <a:gd name="connsiteX6" fmla="*/ 1531596 w 1557034"/>
                <a:gd name="connsiteY6" fmla="*/ 1429733 h 1692513"/>
                <a:gd name="connsiteX7" fmla="*/ 897188 w 1557034"/>
                <a:gd name="connsiteY7" fmla="*/ 1692513 h 1692513"/>
                <a:gd name="connsiteX8" fmla="*/ 0 w 1557034"/>
                <a:gd name="connsiteY8" fmla="*/ 795325 h 1692513"/>
                <a:gd name="connsiteX9" fmla="*/ 469535 w 1557034"/>
                <a:gd name="connsiteY9" fmla="*/ 6423 h 1692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57034" h="1692513">
                  <a:moveTo>
                    <a:pt x="482868" y="0"/>
                  </a:moveTo>
                  <a:lnTo>
                    <a:pt x="398752" y="101950"/>
                  </a:lnTo>
                  <a:cubicBezTo>
                    <a:pt x="302013" y="245142"/>
                    <a:pt x="245526" y="417763"/>
                    <a:pt x="245526" y="603576"/>
                  </a:cubicBezTo>
                  <a:cubicBezTo>
                    <a:pt x="245526" y="1099079"/>
                    <a:pt x="647211" y="1500764"/>
                    <a:pt x="1142714" y="1500764"/>
                  </a:cubicBezTo>
                  <a:cubicBezTo>
                    <a:pt x="1266590" y="1500764"/>
                    <a:pt x="1384602" y="1475659"/>
                    <a:pt x="1491940" y="1430259"/>
                  </a:cubicBezTo>
                  <a:lnTo>
                    <a:pt x="1557034" y="1398901"/>
                  </a:lnTo>
                  <a:lnTo>
                    <a:pt x="1531596" y="1429733"/>
                  </a:lnTo>
                  <a:cubicBezTo>
                    <a:pt x="1369237" y="1592092"/>
                    <a:pt x="1144940" y="1692513"/>
                    <a:pt x="897188" y="1692513"/>
                  </a:cubicBezTo>
                  <a:cubicBezTo>
                    <a:pt x="401685" y="1692513"/>
                    <a:pt x="0" y="1290828"/>
                    <a:pt x="0" y="795325"/>
                  </a:cubicBezTo>
                  <a:cubicBezTo>
                    <a:pt x="0" y="454667"/>
                    <a:pt x="189859" y="158352"/>
                    <a:pt x="469535" y="642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241300" dist="190500" dir="8400000" algn="tr" rotWithShape="0">
                <a:srgbClr val="1F2006">
                  <a:alpha val="3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54" name="椭圆 53"/>
            <p:cNvSpPr/>
            <p:nvPr/>
          </p:nvSpPr>
          <p:spPr>
            <a:xfrm>
              <a:off x="4207197" y="1571277"/>
              <a:ext cx="1245816" cy="1245816"/>
            </a:xfrm>
            <a:prstGeom prst="ellipse">
              <a:avLst/>
            </a:prstGeom>
            <a:gradFill>
              <a:gsLst>
                <a:gs pos="20000">
                  <a:schemeClr val="bg1"/>
                </a:gs>
                <a:gs pos="92000">
                  <a:srgbClr val="C7C8C4"/>
                </a:gs>
              </a:gsLst>
              <a:lin ang="8400000" scaled="0"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55" name="椭圆 54"/>
            <p:cNvSpPr/>
            <p:nvPr/>
          </p:nvSpPr>
          <p:spPr>
            <a:xfrm>
              <a:off x="4353797" y="1717876"/>
              <a:ext cx="952617" cy="952618"/>
            </a:xfrm>
            <a:prstGeom prst="ellipse">
              <a:avLst/>
            </a:prstGeom>
            <a:gradFill>
              <a:gsLst>
                <a:gs pos="0">
                  <a:schemeClr val="bg1">
                    <a:lumMod val="50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8400000" scaled="0"/>
            </a:gradFill>
            <a:ln w="15875">
              <a:gradFill>
                <a:gsLst>
                  <a:gs pos="0">
                    <a:schemeClr val="tx1">
                      <a:lumMod val="75000"/>
                      <a:lumOff val="25000"/>
                    </a:schemeClr>
                  </a:gs>
                  <a:gs pos="100000">
                    <a:schemeClr val="bg1"/>
                  </a:gs>
                </a:gsLst>
                <a:lin ang="8400000" scaled="0"/>
              </a:gra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56" name="任意多边形 55"/>
            <p:cNvSpPr/>
            <p:nvPr/>
          </p:nvSpPr>
          <p:spPr>
            <a:xfrm>
              <a:off x="4358221" y="1728024"/>
              <a:ext cx="912851" cy="535848"/>
            </a:xfrm>
            <a:custGeom>
              <a:avLst/>
              <a:gdLst>
                <a:gd name="connsiteX0" fmla="*/ 686038 w 1314800"/>
                <a:gd name="connsiteY0" fmla="*/ 0 h 771793"/>
                <a:gd name="connsiteX1" fmla="*/ 1254912 w 1314800"/>
                <a:gd name="connsiteY1" fmla="*/ 302468 h 771793"/>
                <a:gd name="connsiteX2" fmla="*/ 1314800 w 1314800"/>
                <a:gd name="connsiteY2" fmla="*/ 412803 h 771793"/>
                <a:gd name="connsiteX3" fmla="*/ 710447 w 1314800"/>
                <a:gd name="connsiteY3" fmla="*/ 771229 h 771793"/>
                <a:gd name="connsiteX4" fmla="*/ 686038 w 1314800"/>
                <a:gd name="connsiteY4" fmla="*/ 771793 h 771793"/>
                <a:gd name="connsiteX5" fmla="*/ 0 w 1314800"/>
                <a:gd name="connsiteY5" fmla="*/ 686038 h 771793"/>
                <a:gd name="connsiteX6" fmla="*/ 686038 w 1314800"/>
                <a:gd name="connsiteY6" fmla="*/ 0 h 771793"/>
                <a:gd name="connsiteX0-1" fmla="*/ 686038 w 1314800"/>
                <a:gd name="connsiteY0-2" fmla="*/ 0 h 771793"/>
                <a:gd name="connsiteX1-3" fmla="*/ 1254912 w 1314800"/>
                <a:gd name="connsiteY1-4" fmla="*/ 302468 h 771793"/>
                <a:gd name="connsiteX2-5" fmla="*/ 1314800 w 1314800"/>
                <a:gd name="connsiteY2-6" fmla="*/ 412803 h 771793"/>
                <a:gd name="connsiteX3-7" fmla="*/ 710447 w 1314800"/>
                <a:gd name="connsiteY3-8" fmla="*/ 771229 h 771793"/>
                <a:gd name="connsiteX4-9" fmla="*/ 686038 w 1314800"/>
                <a:gd name="connsiteY4-10" fmla="*/ 771793 h 771793"/>
                <a:gd name="connsiteX5-11" fmla="*/ 0 w 1314800"/>
                <a:gd name="connsiteY5-12" fmla="*/ 686038 h 771793"/>
                <a:gd name="connsiteX6-13" fmla="*/ 686038 w 1314800"/>
                <a:gd name="connsiteY6-14" fmla="*/ 0 h 771793"/>
                <a:gd name="connsiteX0-15" fmla="*/ 686038 w 1314800"/>
                <a:gd name="connsiteY0-16" fmla="*/ 0 h 771793"/>
                <a:gd name="connsiteX1-17" fmla="*/ 1254912 w 1314800"/>
                <a:gd name="connsiteY1-18" fmla="*/ 302468 h 771793"/>
                <a:gd name="connsiteX2-19" fmla="*/ 1314800 w 1314800"/>
                <a:gd name="connsiteY2-20" fmla="*/ 412803 h 771793"/>
                <a:gd name="connsiteX3-21" fmla="*/ 686038 w 1314800"/>
                <a:gd name="connsiteY3-22" fmla="*/ 771793 h 771793"/>
                <a:gd name="connsiteX4-23" fmla="*/ 0 w 1314800"/>
                <a:gd name="connsiteY4-24" fmla="*/ 686038 h 771793"/>
                <a:gd name="connsiteX5-25" fmla="*/ 686038 w 1314800"/>
                <a:gd name="connsiteY5-26" fmla="*/ 0 h 771793"/>
                <a:gd name="connsiteX0-27" fmla="*/ 686038 w 1314800"/>
                <a:gd name="connsiteY0-28" fmla="*/ 0 h 771793"/>
                <a:gd name="connsiteX1-29" fmla="*/ 1254912 w 1314800"/>
                <a:gd name="connsiteY1-30" fmla="*/ 302468 h 771793"/>
                <a:gd name="connsiteX2-31" fmla="*/ 1314800 w 1314800"/>
                <a:gd name="connsiteY2-32" fmla="*/ 412803 h 771793"/>
                <a:gd name="connsiteX3-33" fmla="*/ 686038 w 1314800"/>
                <a:gd name="connsiteY3-34" fmla="*/ 771793 h 771793"/>
                <a:gd name="connsiteX4-35" fmla="*/ 0 w 1314800"/>
                <a:gd name="connsiteY4-36" fmla="*/ 686038 h 771793"/>
                <a:gd name="connsiteX5-37" fmla="*/ 686038 w 1314800"/>
                <a:gd name="connsiteY5-38" fmla="*/ 0 h 771793"/>
                <a:gd name="connsiteX0-39" fmla="*/ 686038 w 1314800"/>
                <a:gd name="connsiteY0-40" fmla="*/ 0 h 771793"/>
                <a:gd name="connsiteX1-41" fmla="*/ 1254912 w 1314800"/>
                <a:gd name="connsiteY1-42" fmla="*/ 302468 h 771793"/>
                <a:gd name="connsiteX2-43" fmla="*/ 1314800 w 1314800"/>
                <a:gd name="connsiteY2-44" fmla="*/ 412803 h 771793"/>
                <a:gd name="connsiteX3-45" fmla="*/ 686038 w 1314800"/>
                <a:gd name="connsiteY3-46" fmla="*/ 771793 h 771793"/>
                <a:gd name="connsiteX4-47" fmla="*/ 0 w 1314800"/>
                <a:gd name="connsiteY4-48" fmla="*/ 686038 h 771793"/>
                <a:gd name="connsiteX5-49" fmla="*/ 686038 w 1314800"/>
                <a:gd name="connsiteY5-50" fmla="*/ 0 h 77179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1314800" h="771793">
                  <a:moveTo>
                    <a:pt x="686038" y="0"/>
                  </a:moveTo>
                  <a:cubicBezTo>
                    <a:pt x="922843" y="0"/>
                    <a:pt x="1131626" y="119981"/>
                    <a:pt x="1254912" y="302468"/>
                  </a:cubicBezTo>
                  <a:lnTo>
                    <a:pt x="1314800" y="412803"/>
                  </a:lnTo>
                  <a:cubicBezTo>
                    <a:pt x="1219988" y="491024"/>
                    <a:pt x="928793" y="749877"/>
                    <a:pt x="686038" y="771793"/>
                  </a:cubicBezTo>
                  <a:cubicBezTo>
                    <a:pt x="371604" y="771793"/>
                    <a:pt x="57170" y="743208"/>
                    <a:pt x="0" y="686038"/>
                  </a:cubicBezTo>
                  <a:cubicBezTo>
                    <a:pt x="0" y="307150"/>
                    <a:pt x="307150" y="0"/>
                    <a:pt x="686038" y="0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5875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57" name="文本框 93"/>
            <p:cNvSpPr txBox="1"/>
            <p:nvPr/>
          </p:nvSpPr>
          <p:spPr>
            <a:xfrm>
              <a:off x="4448584" y="1888434"/>
              <a:ext cx="773034" cy="6310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3500" dirty="0">
                  <a:solidFill>
                    <a:prstClr val="white"/>
                  </a:solidFill>
                  <a:cs typeface="+mn-ea"/>
                  <a:sym typeface="+mn-lt"/>
                </a:rPr>
                <a:t>01</a:t>
              </a:r>
              <a:endParaRPr lang="zh-CN" altLang="en-US" sz="3500" dirty="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58" name="组合 57"/>
          <p:cNvGrpSpPr/>
          <p:nvPr/>
        </p:nvGrpSpPr>
        <p:grpSpPr>
          <a:xfrm>
            <a:off x="3301391" y="4399806"/>
            <a:ext cx="1245977" cy="1245528"/>
            <a:chOff x="4207197" y="4503010"/>
            <a:chExt cx="1245815" cy="1245816"/>
          </a:xfrm>
        </p:grpSpPr>
        <p:sp>
          <p:nvSpPr>
            <p:cNvPr id="59" name="任意多边形 58"/>
            <p:cNvSpPr/>
            <p:nvPr/>
          </p:nvSpPr>
          <p:spPr>
            <a:xfrm>
              <a:off x="4213638" y="4560646"/>
              <a:ext cx="1081032" cy="1175094"/>
            </a:xfrm>
            <a:custGeom>
              <a:avLst/>
              <a:gdLst>
                <a:gd name="connsiteX0" fmla="*/ 482868 w 1557034"/>
                <a:gd name="connsiteY0" fmla="*/ 0 h 1692513"/>
                <a:gd name="connsiteX1" fmla="*/ 398752 w 1557034"/>
                <a:gd name="connsiteY1" fmla="*/ 101950 h 1692513"/>
                <a:gd name="connsiteX2" fmla="*/ 245526 w 1557034"/>
                <a:gd name="connsiteY2" fmla="*/ 603576 h 1692513"/>
                <a:gd name="connsiteX3" fmla="*/ 1142714 w 1557034"/>
                <a:gd name="connsiteY3" fmla="*/ 1500764 h 1692513"/>
                <a:gd name="connsiteX4" fmla="*/ 1491940 w 1557034"/>
                <a:gd name="connsiteY4" fmla="*/ 1430259 h 1692513"/>
                <a:gd name="connsiteX5" fmla="*/ 1557034 w 1557034"/>
                <a:gd name="connsiteY5" fmla="*/ 1398901 h 1692513"/>
                <a:gd name="connsiteX6" fmla="*/ 1531596 w 1557034"/>
                <a:gd name="connsiteY6" fmla="*/ 1429733 h 1692513"/>
                <a:gd name="connsiteX7" fmla="*/ 897188 w 1557034"/>
                <a:gd name="connsiteY7" fmla="*/ 1692513 h 1692513"/>
                <a:gd name="connsiteX8" fmla="*/ 0 w 1557034"/>
                <a:gd name="connsiteY8" fmla="*/ 795325 h 1692513"/>
                <a:gd name="connsiteX9" fmla="*/ 469535 w 1557034"/>
                <a:gd name="connsiteY9" fmla="*/ 6423 h 1692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57034" h="1692513">
                  <a:moveTo>
                    <a:pt x="482868" y="0"/>
                  </a:moveTo>
                  <a:lnTo>
                    <a:pt x="398752" y="101950"/>
                  </a:lnTo>
                  <a:cubicBezTo>
                    <a:pt x="302013" y="245142"/>
                    <a:pt x="245526" y="417763"/>
                    <a:pt x="245526" y="603576"/>
                  </a:cubicBezTo>
                  <a:cubicBezTo>
                    <a:pt x="245526" y="1099079"/>
                    <a:pt x="647211" y="1500764"/>
                    <a:pt x="1142714" y="1500764"/>
                  </a:cubicBezTo>
                  <a:cubicBezTo>
                    <a:pt x="1266590" y="1500764"/>
                    <a:pt x="1384602" y="1475659"/>
                    <a:pt x="1491940" y="1430259"/>
                  </a:cubicBezTo>
                  <a:lnTo>
                    <a:pt x="1557034" y="1398901"/>
                  </a:lnTo>
                  <a:lnTo>
                    <a:pt x="1531596" y="1429733"/>
                  </a:lnTo>
                  <a:cubicBezTo>
                    <a:pt x="1369237" y="1592092"/>
                    <a:pt x="1144940" y="1692513"/>
                    <a:pt x="897188" y="1692513"/>
                  </a:cubicBezTo>
                  <a:cubicBezTo>
                    <a:pt x="401685" y="1692513"/>
                    <a:pt x="0" y="1290828"/>
                    <a:pt x="0" y="795325"/>
                  </a:cubicBezTo>
                  <a:cubicBezTo>
                    <a:pt x="0" y="454667"/>
                    <a:pt x="189859" y="158352"/>
                    <a:pt x="469535" y="642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241300" dist="190500" dir="8400000" algn="tr" rotWithShape="0">
                <a:srgbClr val="181930">
                  <a:alpha val="29804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60" name="椭圆 59"/>
            <p:cNvSpPr/>
            <p:nvPr/>
          </p:nvSpPr>
          <p:spPr>
            <a:xfrm>
              <a:off x="4207197" y="4503010"/>
              <a:ext cx="1245815" cy="1245816"/>
            </a:xfrm>
            <a:prstGeom prst="ellipse">
              <a:avLst/>
            </a:prstGeom>
            <a:gradFill>
              <a:gsLst>
                <a:gs pos="20000">
                  <a:schemeClr val="bg1"/>
                </a:gs>
                <a:gs pos="92000">
                  <a:srgbClr val="C7C8C4"/>
                </a:gs>
              </a:gsLst>
              <a:lin ang="8400000" scaled="0"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61" name="椭圆 60"/>
            <p:cNvSpPr/>
            <p:nvPr/>
          </p:nvSpPr>
          <p:spPr>
            <a:xfrm>
              <a:off x="4353796" y="4649609"/>
              <a:ext cx="952617" cy="952618"/>
            </a:xfrm>
            <a:prstGeom prst="ellipse">
              <a:avLst/>
            </a:prstGeom>
            <a:gradFill>
              <a:gsLst>
                <a:gs pos="0">
                  <a:schemeClr val="bg1">
                    <a:lumMod val="50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8400000" scaled="0"/>
            </a:gradFill>
            <a:ln w="15875">
              <a:gradFill>
                <a:gsLst>
                  <a:gs pos="0">
                    <a:schemeClr val="tx1">
                      <a:lumMod val="75000"/>
                      <a:lumOff val="25000"/>
                    </a:schemeClr>
                  </a:gs>
                  <a:gs pos="100000">
                    <a:schemeClr val="bg1"/>
                  </a:gs>
                </a:gsLst>
                <a:lin ang="8400000" scaled="0"/>
              </a:gra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62" name="任意多边形 61"/>
            <p:cNvSpPr/>
            <p:nvPr/>
          </p:nvSpPr>
          <p:spPr>
            <a:xfrm>
              <a:off x="4358221" y="4659757"/>
              <a:ext cx="912851" cy="535848"/>
            </a:xfrm>
            <a:custGeom>
              <a:avLst/>
              <a:gdLst>
                <a:gd name="connsiteX0" fmla="*/ 686038 w 1314800"/>
                <a:gd name="connsiteY0" fmla="*/ 0 h 771793"/>
                <a:gd name="connsiteX1" fmla="*/ 1254912 w 1314800"/>
                <a:gd name="connsiteY1" fmla="*/ 302468 h 771793"/>
                <a:gd name="connsiteX2" fmla="*/ 1314800 w 1314800"/>
                <a:gd name="connsiteY2" fmla="*/ 412803 h 771793"/>
                <a:gd name="connsiteX3" fmla="*/ 710447 w 1314800"/>
                <a:gd name="connsiteY3" fmla="*/ 771229 h 771793"/>
                <a:gd name="connsiteX4" fmla="*/ 686038 w 1314800"/>
                <a:gd name="connsiteY4" fmla="*/ 771793 h 771793"/>
                <a:gd name="connsiteX5" fmla="*/ 0 w 1314800"/>
                <a:gd name="connsiteY5" fmla="*/ 686038 h 771793"/>
                <a:gd name="connsiteX6" fmla="*/ 686038 w 1314800"/>
                <a:gd name="connsiteY6" fmla="*/ 0 h 771793"/>
                <a:gd name="connsiteX0-1" fmla="*/ 686038 w 1314800"/>
                <a:gd name="connsiteY0-2" fmla="*/ 0 h 771793"/>
                <a:gd name="connsiteX1-3" fmla="*/ 1254912 w 1314800"/>
                <a:gd name="connsiteY1-4" fmla="*/ 302468 h 771793"/>
                <a:gd name="connsiteX2-5" fmla="*/ 1314800 w 1314800"/>
                <a:gd name="connsiteY2-6" fmla="*/ 412803 h 771793"/>
                <a:gd name="connsiteX3-7" fmla="*/ 710447 w 1314800"/>
                <a:gd name="connsiteY3-8" fmla="*/ 771229 h 771793"/>
                <a:gd name="connsiteX4-9" fmla="*/ 686038 w 1314800"/>
                <a:gd name="connsiteY4-10" fmla="*/ 771793 h 771793"/>
                <a:gd name="connsiteX5-11" fmla="*/ 0 w 1314800"/>
                <a:gd name="connsiteY5-12" fmla="*/ 686038 h 771793"/>
                <a:gd name="connsiteX6-13" fmla="*/ 686038 w 1314800"/>
                <a:gd name="connsiteY6-14" fmla="*/ 0 h 771793"/>
                <a:gd name="connsiteX0-15" fmla="*/ 686038 w 1314800"/>
                <a:gd name="connsiteY0-16" fmla="*/ 0 h 771793"/>
                <a:gd name="connsiteX1-17" fmla="*/ 1254912 w 1314800"/>
                <a:gd name="connsiteY1-18" fmla="*/ 302468 h 771793"/>
                <a:gd name="connsiteX2-19" fmla="*/ 1314800 w 1314800"/>
                <a:gd name="connsiteY2-20" fmla="*/ 412803 h 771793"/>
                <a:gd name="connsiteX3-21" fmla="*/ 686038 w 1314800"/>
                <a:gd name="connsiteY3-22" fmla="*/ 771793 h 771793"/>
                <a:gd name="connsiteX4-23" fmla="*/ 0 w 1314800"/>
                <a:gd name="connsiteY4-24" fmla="*/ 686038 h 771793"/>
                <a:gd name="connsiteX5-25" fmla="*/ 686038 w 1314800"/>
                <a:gd name="connsiteY5-26" fmla="*/ 0 h 771793"/>
                <a:gd name="connsiteX0-27" fmla="*/ 686038 w 1314800"/>
                <a:gd name="connsiteY0-28" fmla="*/ 0 h 771793"/>
                <a:gd name="connsiteX1-29" fmla="*/ 1254912 w 1314800"/>
                <a:gd name="connsiteY1-30" fmla="*/ 302468 h 771793"/>
                <a:gd name="connsiteX2-31" fmla="*/ 1314800 w 1314800"/>
                <a:gd name="connsiteY2-32" fmla="*/ 412803 h 771793"/>
                <a:gd name="connsiteX3-33" fmla="*/ 686038 w 1314800"/>
                <a:gd name="connsiteY3-34" fmla="*/ 771793 h 771793"/>
                <a:gd name="connsiteX4-35" fmla="*/ 0 w 1314800"/>
                <a:gd name="connsiteY4-36" fmla="*/ 686038 h 771793"/>
                <a:gd name="connsiteX5-37" fmla="*/ 686038 w 1314800"/>
                <a:gd name="connsiteY5-38" fmla="*/ 0 h 771793"/>
                <a:gd name="connsiteX0-39" fmla="*/ 686038 w 1314800"/>
                <a:gd name="connsiteY0-40" fmla="*/ 0 h 771793"/>
                <a:gd name="connsiteX1-41" fmla="*/ 1254912 w 1314800"/>
                <a:gd name="connsiteY1-42" fmla="*/ 302468 h 771793"/>
                <a:gd name="connsiteX2-43" fmla="*/ 1314800 w 1314800"/>
                <a:gd name="connsiteY2-44" fmla="*/ 412803 h 771793"/>
                <a:gd name="connsiteX3-45" fmla="*/ 686038 w 1314800"/>
                <a:gd name="connsiteY3-46" fmla="*/ 771793 h 771793"/>
                <a:gd name="connsiteX4-47" fmla="*/ 0 w 1314800"/>
                <a:gd name="connsiteY4-48" fmla="*/ 686038 h 771793"/>
                <a:gd name="connsiteX5-49" fmla="*/ 686038 w 1314800"/>
                <a:gd name="connsiteY5-50" fmla="*/ 0 h 77179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1314800" h="771793">
                  <a:moveTo>
                    <a:pt x="686038" y="0"/>
                  </a:moveTo>
                  <a:cubicBezTo>
                    <a:pt x="922843" y="0"/>
                    <a:pt x="1131626" y="119981"/>
                    <a:pt x="1254912" y="302468"/>
                  </a:cubicBezTo>
                  <a:lnTo>
                    <a:pt x="1314800" y="412803"/>
                  </a:lnTo>
                  <a:cubicBezTo>
                    <a:pt x="1219988" y="491024"/>
                    <a:pt x="928793" y="749877"/>
                    <a:pt x="686038" y="771793"/>
                  </a:cubicBezTo>
                  <a:cubicBezTo>
                    <a:pt x="371604" y="771793"/>
                    <a:pt x="57170" y="743208"/>
                    <a:pt x="0" y="686038"/>
                  </a:cubicBezTo>
                  <a:cubicBezTo>
                    <a:pt x="0" y="307150"/>
                    <a:pt x="307150" y="0"/>
                    <a:pt x="686038" y="0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5875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63" name="文本框 56"/>
            <p:cNvSpPr txBox="1"/>
            <p:nvPr/>
          </p:nvSpPr>
          <p:spPr>
            <a:xfrm>
              <a:off x="4453581" y="4810446"/>
              <a:ext cx="773034" cy="6310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3500" dirty="0">
                  <a:solidFill>
                    <a:prstClr val="white"/>
                  </a:solidFill>
                  <a:cs typeface="+mn-ea"/>
                  <a:sym typeface="+mn-lt"/>
                </a:rPr>
                <a:t>03</a:t>
              </a:r>
              <a:endParaRPr lang="zh-CN" altLang="en-US" sz="3500" dirty="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64" name="组合 63"/>
          <p:cNvGrpSpPr/>
          <p:nvPr/>
        </p:nvGrpSpPr>
        <p:grpSpPr>
          <a:xfrm>
            <a:off x="5086295" y="4493343"/>
            <a:ext cx="2130409" cy="2653443"/>
            <a:chOff x="5086295" y="5026743"/>
            <a:chExt cx="2130409" cy="2653443"/>
          </a:xfrm>
        </p:grpSpPr>
        <p:grpSp>
          <p:nvGrpSpPr>
            <p:cNvPr id="65" name="组合 64"/>
            <p:cNvGrpSpPr/>
            <p:nvPr/>
          </p:nvGrpSpPr>
          <p:grpSpPr>
            <a:xfrm>
              <a:off x="5086295" y="5026743"/>
              <a:ext cx="2130409" cy="2653443"/>
              <a:chOff x="7380501" y="2927402"/>
              <a:chExt cx="2311887" cy="2880512"/>
            </a:xfrm>
          </p:grpSpPr>
          <p:sp>
            <p:nvSpPr>
              <p:cNvPr id="67" name="椭圆 50"/>
              <p:cNvSpPr/>
              <p:nvPr/>
            </p:nvSpPr>
            <p:spPr>
              <a:xfrm rot="18900000">
                <a:off x="7501948" y="2927402"/>
                <a:ext cx="2190440" cy="2880512"/>
              </a:xfrm>
              <a:custGeom>
                <a:avLst/>
                <a:gdLst>
                  <a:gd name="connsiteX0" fmla="*/ 0 w 1674495"/>
                  <a:gd name="connsiteY0" fmla="*/ 1035368 h 2070735"/>
                  <a:gd name="connsiteX1" fmla="*/ 837248 w 1674495"/>
                  <a:gd name="connsiteY1" fmla="*/ 0 h 2070735"/>
                  <a:gd name="connsiteX2" fmla="*/ 1674496 w 1674495"/>
                  <a:gd name="connsiteY2" fmla="*/ 1035368 h 2070735"/>
                  <a:gd name="connsiteX3" fmla="*/ 837248 w 1674495"/>
                  <a:gd name="connsiteY3" fmla="*/ 2070736 h 2070735"/>
                  <a:gd name="connsiteX4" fmla="*/ 0 w 1674495"/>
                  <a:gd name="connsiteY4" fmla="*/ 1035368 h 2070735"/>
                  <a:gd name="connsiteX0-1" fmla="*/ 13249 w 1687745"/>
                  <a:gd name="connsiteY0-2" fmla="*/ 1035368 h 2070736"/>
                  <a:gd name="connsiteX1-3" fmla="*/ 850497 w 1687745"/>
                  <a:gd name="connsiteY1-4" fmla="*/ 0 h 2070736"/>
                  <a:gd name="connsiteX2-5" fmla="*/ 1687745 w 1687745"/>
                  <a:gd name="connsiteY2-6" fmla="*/ 1035368 h 2070736"/>
                  <a:gd name="connsiteX3-7" fmla="*/ 850497 w 1687745"/>
                  <a:gd name="connsiteY3-8" fmla="*/ 2070736 h 2070736"/>
                  <a:gd name="connsiteX4-9" fmla="*/ 13249 w 1687745"/>
                  <a:gd name="connsiteY4-10" fmla="*/ 1035368 h 2070736"/>
                  <a:gd name="connsiteX0-11" fmla="*/ 13249 w 1696474"/>
                  <a:gd name="connsiteY0-12" fmla="*/ 1035368 h 2070736"/>
                  <a:gd name="connsiteX1-13" fmla="*/ 850497 w 1696474"/>
                  <a:gd name="connsiteY1-14" fmla="*/ 0 h 2070736"/>
                  <a:gd name="connsiteX2-15" fmla="*/ 1687745 w 1696474"/>
                  <a:gd name="connsiteY2-16" fmla="*/ 1035368 h 2070736"/>
                  <a:gd name="connsiteX3-17" fmla="*/ 850497 w 1696474"/>
                  <a:gd name="connsiteY3-18" fmla="*/ 2070736 h 2070736"/>
                  <a:gd name="connsiteX4-19" fmla="*/ 13249 w 1696474"/>
                  <a:gd name="connsiteY4-20" fmla="*/ 1035368 h 207073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696474" h="2070736">
                    <a:moveTo>
                      <a:pt x="13249" y="1035368"/>
                    </a:moveTo>
                    <a:cubicBezTo>
                      <a:pt x="112309" y="471170"/>
                      <a:pt x="388098" y="0"/>
                      <a:pt x="850497" y="0"/>
                    </a:cubicBezTo>
                    <a:cubicBezTo>
                      <a:pt x="1312896" y="0"/>
                      <a:pt x="1611545" y="478790"/>
                      <a:pt x="1687745" y="1035368"/>
                    </a:cubicBezTo>
                    <a:cubicBezTo>
                      <a:pt x="1765308" y="1601901"/>
                      <a:pt x="1312896" y="2070736"/>
                      <a:pt x="850497" y="2070736"/>
                    </a:cubicBezTo>
                    <a:cubicBezTo>
                      <a:pt x="388098" y="2070736"/>
                      <a:pt x="-85811" y="1599566"/>
                      <a:pt x="13249" y="1035368"/>
                    </a:cubicBezTo>
                    <a:close/>
                  </a:path>
                </a:pathLst>
              </a:custGeom>
              <a:gradFill>
                <a:gsLst>
                  <a:gs pos="17000">
                    <a:srgbClr val="000000">
                      <a:alpha val="46000"/>
                    </a:srgbClr>
                  </a:gs>
                  <a:gs pos="34000">
                    <a:srgbClr val="000000">
                      <a:alpha val="43000"/>
                    </a:srgbClr>
                  </a:gs>
                  <a:gs pos="65000">
                    <a:srgbClr val="000000">
                      <a:alpha val="10000"/>
                    </a:srgbClr>
                  </a:gs>
                  <a:gs pos="51000">
                    <a:schemeClr val="tx1">
                      <a:alpha val="20000"/>
                    </a:schemeClr>
                  </a:gs>
                  <a:gs pos="78000">
                    <a:schemeClr val="tx1">
                      <a:alpha val="5000"/>
                    </a:schemeClr>
                  </a:gs>
                  <a:gs pos="0">
                    <a:schemeClr val="tx1"/>
                  </a:gs>
                  <a:gs pos="100000">
                    <a:schemeClr val="tx1">
                      <a:alpha val="0"/>
                    </a:schemeClr>
                  </a:gs>
                </a:gsLst>
                <a:lin ang="5400000" scaled="0"/>
              </a:gradFill>
              <a:ln>
                <a:noFill/>
              </a:ln>
              <a:effectLst>
                <a:softEdge rad="4318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35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8" name="椭圆 67"/>
              <p:cNvSpPr/>
              <p:nvPr/>
            </p:nvSpPr>
            <p:spPr>
              <a:xfrm>
                <a:off x="7567583" y="3243359"/>
                <a:ext cx="1344545" cy="1344543"/>
              </a:xfrm>
              <a:prstGeom prst="ellipse">
                <a:avLst/>
              </a:prstGeom>
              <a:gradFill>
                <a:gsLst>
                  <a:gs pos="43000">
                    <a:srgbClr val="F7F7F7"/>
                  </a:gs>
                  <a:gs pos="0">
                    <a:schemeClr val="bg1">
                      <a:alpha val="99000"/>
                    </a:schemeClr>
                  </a:gs>
                  <a:gs pos="100000">
                    <a:srgbClr val="B8C0C0"/>
                  </a:gs>
                </a:gsLst>
                <a:lin ang="2700000" scaled="1"/>
              </a:gradFill>
              <a:ln>
                <a:noFill/>
              </a:ln>
              <a:effectLst>
                <a:outerShdw blurRad="177800" dist="139700" dir="2700000" algn="tl" rotWithShape="0">
                  <a:srgbClr val="494949">
                    <a:alpha val="40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35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9" name="椭圆 68"/>
              <p:cNvSpPr/>
              <p:nvPr/>
            </p:nvSpPr>
            <p:spPr>
              <a:xfrm>
                <a:off x="7380501" y="3019185"/>
                <a:ext cx="1596494" cy="1596494"/>
              </a:xfrm>
              <a:prstGeom prst="ellipse">
                <a:avLst/>
              </a:prstGeom>
              <a:gradFill>
                <a:gsLst>
                  <a:gs pos="39000">
                    <a:schemeClr val="bg1"/>
                  </a:gs>
                  <a:gs pos="53000">
                    <a:srgbClr val="F7F7F7"/>
                  </a:gs>
                  <a:gs pos="11000">
                    <a:schemeClr val="bg1">
                      <a:alpha val="99000"/>
                    </a:schemeClr>
                  </a:gs>
                  <a:gs pos="100000">
                    <a:srgbClr val="B8C0C0"/>
                  </a:gs>
                </a:gsLst>
                <a:lin ang="2700000" scaled="1"/>
              </a:gradFill>
              <a:ln>
                <a:noFill/>
              </a:ln>
              <a:effectLst>
                <a:innerShdw blurRad="520700" dist="177800" dir="2700000">
                  <a:srgbClr val="5F6D6C">
                    <a:alpha val="36000"/>
                  </a:srgb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35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66" name="Freeform 32"/>
            <p:cNvSpPr>
              <a:spLocks noEditPoints="1"/>
            </p:cNvSpPr>
            <p:nvPr/>
          </p:nvSpPr>
          <p:spPr bwMode="auto">
            <a:xfrm>
              <a:off x="5588602" y="5578240"/>
              <a:ext cx="551283" cy="589141"/>
            </a:xfrm>
            <a:custGeom>
              <a:avLst/>
              <a:gdLst>
                <a:gd name="T0" fmla="*/ 171 w 568"/>
                <a:gd name="T1" fmla="*/ 92 h 606"/>
                <a:gd name="T2" fmla="*/ 372 w 568"/>
                <a:gd name="T3" fmla="*/ 67 h 606"/>
                <a:gd name="T4" fmla="*/ 300 w 568"/>
                <a:gd name="T5" fmla="*/ 41 h 606"/>
                <a:gd name="T6" fmla="*/ 217 w 568"/>
                <a:gd name="T7" fmla="*/ 41 h 606"/>
                <a:gd name="T8" fmla="*/ 145 w 568"/>
                <a:gd name="T9" fmla="*/ 67 h 606"/>
                <a:gd name="T10" fmla="*/ 468 w 568"/>
                <a:gd name="T11" fmla="*/ 525 h 606"/>
                <a:gd name="T12" fmla="*/ 475 w 568"/>
                <a:gd name="T13" fmla="*/ 507 h 606"/>
                <a:gd name="T14" fmla="*/ 443 w 568"/>
                <a:gd name="T15" fmla="*/ 393 h 606"/>
                <a:gd name="T16" fmla="*/ 422 w 568"/>
                <a:gd name="T17" fmla="*/ 393 h 606"/>
                <a:gd name="T18" fmla="*/ 422 w 568"/>
                <a:gd name="T19" fmla="*/ 481 h 606"/>
                <a:gd name="T20" fmla="*/ 422 w 568"/>
                <a:gd name="T21" fmla="*/ 483 h 606"/>
                <a:gd name="T22" fmla="*/ 423 w 568"/>
                <a:gd name="T23" fmla="*/ 484 h 606"/>
                <a:gd name="T24" fmla="*/ 425 w 568"/>
                <a:gd name="T25" fmla="*/ 486 h 606"/>
                <a:gd name="T26" fmla="*/ 541 w 568"/>
                <a:gd name="T27" fmla="*/ 400 h 606"/>
                <a:gd name="T28" fmla="*/ 432 w 568"/>
                <a:gd name="T29" fmla="*/ 342 h 606"/>
                <a:gd name="T30" fmla="*/ 407 w 568"/>
                <a:gd name="T31" fmla="*/ 604 h 606"/>
                <a:gd name="T32" fmla="*/ 562 w 568"/>
                <a:gd name="T33" fmla="*/ 499 h 606"/>
                <a:gd name="T34" fmla="*/ 542 w 568"/>
                <a:gd name="T35" fmla="*/ 495 h 606"/>
                <a:gd name="T36" fmla="*/ 432 w 568"/>
                <a:gd name="T37" fmla="*/ 586 h 606"/>
                <a:gd name="T38" fmla="*/ 323 w 568"/>
                <a:gd name="T39" fmla="*/ 453 h 606"/>
                <a:gd name="T40" fmla="*/ 453 w 568"/>
                <a:gd name="T41" fmla="*/ 364 h 606"/>
                <a:gd name="T42" fmla="*/ 542 w 568"/>
                <a:gd name="T43" fmla="*/ 495 h 606"/>
                <a:gd name="T44" fmla="*/ 190 w 568"/>
                <a:gd name="T45" fmla="*/ 494 h 606"/>
                <a:gd name="T46" fmla="*/ 325 w 568"/>
                <a:gd name="T47" fmla="*/ 360 h 606"/>
                <a:gd name="T48" fmla="*/ 353 w 568"/>
                <a:gd name="T49" fmla="*/ 339 h 606"/>
                <a:gd name="T50" fmla="*/ 491 w 568"/>
                <a:gd name="T51" fmla="*/ 205 h 606"/>
                <a:gd name="T52" fmla="*/ 496 w 568"/>
                <a:gd name="T53" fmla="*/ 331 h 606"/>
                <a:gd name="T54" fmla="*/ 518 w 568"/>
                <a:gd name="T55" fmla="*/ 339 h 606"/>
                <a:gd name="T56" fmla="*/ 518 w 568"/>
                <a:gd name="T57" fmla="*/ 139 h 606"/>
                <a:gd name="T58" fmla="*/ 27 w 568"/>
                <a:gd name="T59" fmla="*/ 112 h 606"/>
                <a:gd name="T60" fmla="*/ 0 w 568"/>
                <a:gd name="T61" fmla="*/ 211 h 606"/>
                <a:gd name="T62" fmla="*/ 0 w 568"/>
                <a:gd name="T63" fmla="*/ 360 h 606"/>
                <a:gd name="T64" fmla="*/ 0 w 568"/>
                <a:gd name="T65" fmla="*/ 504 h 606"/>
                <a:gd name="T66" fmla="*/ 286 w 568"/>
                <a:gd name="T67" fmla="*/ 531 h 606"/>
                <a:gd name="T68" fmla="*/ 21 w 568"/>
                <a:gd name="T69" fmla="*/ 211 h 606"/>
                <a:gd name="T70" fmla="*/ 27 w 568"/>
                <a:gd name="T71" fmla="*/ 205 h 606"/>
                <a:gd name="T72" fmla="*/ 169 w 568"/>
                <a:gd name="T73" fmla="*/ 339 h 606"/>
                <a:gd name="T74" fmla="*/ 21 w 568"/>
                <a:gd name="T75" fmla="*/ 211 h 606"/>
                <a:gd name="T76" fmla="*/ 169 w 568"/>
                <a:gd name="T77" fmla="*/ 360 h 606"/>
                <a:gd name="T78" fmla="*/ 27 w 568"/>
                <a:gd name="T79" fmla="*/ 494 h 606"/>
                <a:gd name="T80" fmla="*/ 21 w 568"/>
                <a:gd name="T81" fmla="*/ 360 h 606"/>
                <a:gd name="T82" fmla="*/ 190 w 568"/>
                <a:gd name="T83" fmla="*/ 339 h 606"/>
                <a:gd name="T84" fmla="*/ 190 w 568"/>
                <a:gd name="T85" fmla="*/ 205 h 606"/>
                <a:gd name="T86" fmla="*/ 332 w 568"/>
                <a:gd name="T87" fmla="*/ 339 h 606"/>
                <a:gd name="T88" fmla="*/ 342 w 568"/>
                <a:gd name="T89" fmla="*/ 139 h 606"/>
                <a:gd name="T90" fmla="*/ 361 w 568"/>
                <a:gd name="T91" fmla="*/ 157 h 606"/>
                <a:gd name="T92" fmla="*/ 324 w 568"/>
                <a:gd name="T93" fmla="*/ 157 h 606"/>
                <a:gd name="T94" fmla="*/ 180 w 568"/>
                <a:gd name="T95" fmla="*/ 139 h 606"/>
                <a:gd name="T96" fmla="*/ 198 w 568"/>
                <a:gd name="T97" fmla="*/ 157 h 606"/>
                <a:gd name="T98" fmla="*/ 161 w 568"/>
                <a:gd name="T99" fmla="*/ 157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68" h="606">
                  <a:moveTo>
                    <a:pt x="145" y="67"/>
                  </a:moveTo>
                  <a:cubicBezTo>
                    <a:pt x="145" y="81"/>
                    <a:pt x="157" y="92"/>
                    <a:pt x="171" y="92"/>
                  </a:cubicBezTo>
                  <a:lnTo>
                    <a:pt x="347" y="92"/>
                  </a:lnTo>
                  <a:cubicBezTo>
                    <a:pt x="361" y="92"/>
                    <a:pt x="372" y="81"/>
                    <a:pt x="372" y="67"/>
                  </a:cubicBezTo>
                  <a:cubicBezTo>
                    <a:pt x="372" y="53"/>
                    <a:pt x="361" y="41"/>
                    <a:pt x="347" y="41"/>
                  </a:cubicBezTo>
                  <a:lnTo>
                    <a:pt x="300" y="41"/>
                  </a:lnTo>
                  <a:cubicBezTo>
                    <a:pt x="300" y="18"/>
                    <a:pt x="282" y="0"/>
                    <a:pt x="259" y="0"/>
                  </a:cubicBezTo>
                  <a:cubicBezTo>
                    <a:pt x="236" y="0"/>
                    <a:pt x="217" y="18"/>
                    <a:pt x="217" y="41"/>
                  </a:cubicBezTo>
                  <a:lnTo>
                    <a:pt x="171" y="41"/>
                  </a:lnTo>
                  <a:cubicBezTo>
                    <a:pt x="157" y="41"/>
                    <a:pt x="145" y="53"/>
                    <a:pt x="145" y="67"/>
                  </a:cubicBezTo>
                  <a:close/>
                  <a:moveTo>
                    <a:pt x="460" y="522"/>
                  </a:moveTo>
                  <a:cubicBezTo>
                    <a:pt x="462" y="524"/>
                    <a:pt x="465" y="525"/>
                    <a:pt x="468" y="525"/>
                  </a:cubicBezTo>
                  <a:cubicBezTo>
                    <a:pt x="471" y="525"/>
                    <a:pt x="473" y="524"/>
                    <a:pt x="475" y="522"/>
                  </a:cubicBezTo>
                  <a:cubicBezTo>
                    <a:pt x="480" y="517"/>
                    <a:pt x="480" y="511"/>
                    <a:pt x="475" y="507"/>
                  </a:cubicBezTo>
                  <a:lnTo>
                    <a:pt x="443" y="474"/>
                  </a:lnTo>
                  <a:lnTo>
                    <a:pt x="443" y="393"/>
                  </a:lnTo>
                  <a:cubicBezTo>
                    <a:pt x="443" y="387"/>
                    <a:pt x="438" y="382"/>
                    <a:pt x="432" y="382"/>
                  </a:cubicBezTo>
                  <a:cubicBezTo>
                    <a:pt x="426" y="382"/>
                    <a:pt x="422" y="387"/>
                    <a:pt x="422" y="393"/>
                  </a:cubicBezTo>
                  <a:lnTo>
                    <a:pt x="422" y="478"/>
                  </a:lnTo>
                  <a:cubicBezTo>
                    <a:pt x="422" y="479"/>
                    <a:pt x="422" y="480"/>
                    <a:pt x="422" y="481"/>
                  </a:cubicBezTo>
                  <a:cubicBezTo>
                    <a:pt x="422" y="481"/>
                    <a:pt x="422" y="481"/>
                    <a:pt x="422" y="481"/>
                  </a:cubicBezTo>
                  <a:cubicBezTo>
                    <a:pt x="422" y="482"/>
                    <a:pt x="422" y="482"/>
                    <a:pt x="422" y="483"/>
                  </a:cubicBezTo>
                  <a:cubicBezTo>
                    <a:pt x="423" y="483"/>
                    <a:pt x="423" y="483"/>
                    <a:pt x="423" y="483"/>
                  </a:cubicBezTo>
                  <a:cubicBezTo>
                    <a:pt x="423" y="484"/>
                    <a:pt x="423" y="484"/>
                    <a:pt x="423" y="484"/>
                  </a:cubicBezTo>
                  <a:cubicBezTo>
                    <a:pt x="424" y="485"/>
                    <a:pt x="424" y="485"/>
                    <a:pt x="425" y="486"/>
                  </a:cubicBezTo>
                  <a:cubicBezTo>
                    <a:pt x="425" y="486"/>
                    <a:pt x="425" y="486"/>
                    <a:pt x="425" y="486"/>
                  </a:cubicBezTo>
                  <a:lnTo>
                    <a:pt x="460" y="522"/>
                  </a:lnTo>
                  <a:close/>
                  <a:moveTo>
                    <a:pt x="541" y="400"/>
                  </a:moveTo>
                  <a:cubicBezTo>
                    <a:pt x="522" y="371"/>
                    <a:pt x="492" y="351"/>
                    <a:pt x="457" y="344"/>
                  </a:cubicBezTo>
                  <a:cubicBezTo>
                    <a:pt x="449" y="343"/>
                    <a:pt x="440" y="342"/>
                    <a:pt x="432" y="342"/>
                  </a:cubicBezTo>
                  <a:cubicBezTo>
                    <a:pt x="369" y="342"/>
                    <a:pt x="314" y="387"/>
                    <a:pt x="303" y="449"/>
                  </a:cubicBezTo>
                  <a:cubicBezTo>
                    <a:pt x="289" y="521"/>
                    <a:pt x="336" y="590"/>
                    <a:pt x="407" y="604"/>
                  </a:cubicBezTo>
                  <a:cubicBezTo>
                    <a:pt x="416" y="605"/>
                    <a:pt x="424" y="606"/>
                    <a:pt x="432" y="606"/>
                  </a:cubicBezTo>
                  <a:cubicBezTo>
                    <a:pt x="496" y="606"/>
                    <a:pt x="550" y="561"/>
                    <a:pt x="562" y="499"/>
                  </a:cubicBezTo>
                  <a:cubicBezTo>
                    <a:pt x="568" y="464"/>
                    <a:pt x="561" y="429"/>
                    <a:pt x="541" y="400"/>
                  </a:cubicBezTo>
                  <a:close/>
                  <a:moveTo>
                    <a:pt x="542" y="495"/>
                  </a:moveTo>
                  <a:lnTo>
                    <a:pt x="542" y="495"/>
                  </a:lnTo>
                  <a:cubicBezTo>
                    <a:pt x="532" y="547"/>
                    <a:pt x="486" y="586"/>
                    <a:pt x="432" y="586"/>
                  </a:cubicBezTo>
                  <a:cubicBezTo>
                    <a:pt x="425" y="586"/>
                    <a:pt x="418" y="585"/>
                    <a:pt x="411" y="584"/>
                  </a:cubicBezTo>
                  <a:cubicBezTo>
                    <a:pt x="351" y="572"/>
                    <a:pt x="311" y="513"/>
                    <a:pt x="323" y="453"/>
                  </a:cubicBezTo>
                  <a:cubicBezTo>
                    <a:pt x="333" y="401"/>
                    <a:pt x="379" y="362"/>
                    <a:pt x="432" y="362"/>
                  </a:cubicBezTo>
                  <a:cubicBezTo>
                    <a:pt x="439" y="362"/>
                    <a:pt x="446" y="363"/>
                    <a:pt x="453" y="364"/>
                  </a:cubicBezTo>
                  <a:cubicBezTo>
                    <a:pt x="482" y="370"/>
                    <a:pt x="508" y="387"/>
                    <a:pt x="524" y="411"/>
                  </a:cubicBezTo>
                  <a:cubicBezTo>
                    <a:pt x="541" y="436"/>
                    <a:pt x="547" y="466"/>
                    <a:pt x="542" y="495"/>
                  </a:cubicBezTo>
                  <a:close/>
                  <a:moveTo>
                    <a:pt x="277" y="494"/>
                  </a:moveTo>
                  <a:lnTo>
                    <a:pt x="190" y="494"/>
                  </a:lnTo>
                  <a:lnTo>
                    <a:pt x="190" y="360"/>
                  </a:lnTo>
                  <a:lnTo>
                    <a:pt x="325" y="360"/>
                  </a:lnTo>
                  <a:cubicBezTo>
                    <a:pt x="334" y="352"/>
                    <a:pt x="343" y="345"/>
                    <a:pt x="353" y="339"/>
                  </a:cubicBezTo>
                  <a:lnTo>
                    <a:pt x="353" y="339"/>
                  </a:lnTo>
                  <a:lnTo>
                    <a:pt x="353" y="205"/>
                  </a:lnTo>
                  <a:lnTo>
                    <a:pt x="491" y="205"/>
                  </a:lnTo>
                  <a:cubicBezTo>
                    <a:pt x="494" y="205"/>
                    <a:pt x="496" y="208"/>
                    <a:pt x="496" y="211"/>
                  </a:cubicBezTo>
                  <a:lnTo>
                    <a:pt x="496" y="331"/>
                  </a:lnTo>
                  <a:cubicBezTo>
                    <a:pt x="504" y="335"/>
                    <a:pt x="511" y="339"/>
                    <a:pt x="518" y="343"/>
                  </a:cubicBezTo>
                  <a:lnTo>
                    <a:pt x="518" y="339"/>
                  </a:lnTo>
                  <a:lnTo>
                    <a:pt x="518" y="211"/>
                  </a:lnTo>
                  <a:lnTo>
                    <a:pt x="518" y="139"/>
                  </a:lnTo>
                  <a:cubicBezTo>
                    <a:pt x="518" y="124"/>
                    <a:pt x="506" y="112"/>
                    <a:pt x="491" y="112"/>
                  </a:cubicBezTo>
                  <a:lnTo>
                    <a:pt x="27" y="112"/>
                  </a:lnTo>
                  <a:cubicBezTo>
                    <a:pt x="12" y="112"/>
                    <a:pt x="0" y="124"/>
                    <a:pt x="0" y="139"/>
                  </a:cubicBezTo>
                  <a:lnTo>
                    <a:pt x="0" y="211"/>
                  </a:lnTo>
                  <a:lnTo>
                    <a:pt x="0" y="339"/>
                  </a:lnTo>
                  <a:lnTo>
                    <a:pt x="0" y="360"/>
                  </a:lnTo>
                  <a:lnTo>
                    <a:pt x="0" y="488"/>
                  </a:lnTo>
                  <a:lnTo>
                    <a:pt x="0" y="504"/>
                  </a:lnTo>
                  <a:cubicBezTo>
                    <a:pt x="0" y="519"/>
                    <a:pt x="12" y="531"/>
                    <a:pt x="27" y="531"/>
                  </a:cubicBezTo>
                  <a:lnTo>
                    <a:pt x="286" y="531"/>
                  </a:lnTo>
                  <a:cubicBezTo>
                    <a:pt x="282" y="519"/>
                    <a:pt x="278" y="506"/>
                    <a:pt x="277" y="494"/>
                  </a:cubicBezTo>
                  <a:close/>
                  <a:moveTo>
                    <a:pt x="21" y="211"/>
                  </a:moveTo>
                  <a:lnTo>
                    <a:pt x="21" y="211"/>
                  </a:lnTo>
                  <a:cubicBezTo>
                    <a:pt x="21" y="208"/>
                    <a:pt x="24" y="205"/>
                    <a:pt x="27" y="205"/>
                  </a:cubicBezTo>
                  <a:lnTo>
                    <a:pt x="169" y="205"/>
                  </a:lnTo>
                  <a:lnTo>
                    <a:pt x="169" y="339"/>
                  </a:lnTo>
                  <a:lnTo>
                    <a:pt x="21" y="339"/>
                  </a:lnTo>
                  <a:lnTo>
                    <a:pt x="21" y="211"/>
                  </a:lnTo>
                  <a:close/>
                  <a:moveTo>
                    <a:pt x="169" y="360"/>
                  </a:moveTo>
                  <a:lnTo>
                    <a:pt x="169" y="360"/>
                  </a:lnTo>
                  <a:lnTo>
                    <a:pt x="169" y="494"/>
                  </a:lnTo>
                  <a:lnTo>
                    <a:pt x="27" y="494"/>
                  </a:lnTo>
                  <a:cubicBezTo>
                    <a:pt x="24" y="494"/>
                    <a:pt x="21" y="491"/>
                    <a:pt x="21" y="488"/>
                  </a:cubicBezTo>
                  <a:lnTo>
                    <a:pt x="21" y="360"/>
                  </a:lnTo>
                  <a:lnTo>
                    <a:pt x="169" y="360"/>
                  </a:lnTo>
                  <a:close/>
                  <a:moveTo>
                    <a:pt x="190" y="339"/>
                  </a:moveTo>
                  <a:lnTo>
                    <a:pt x="190" y="339"/>
                  </a:lnTo>
                  <a:lnTo>
                    <a:pt x="190" y="205"/>
                  </a:lnTo>
                  <a:lnTo>
                    <a:pt x="332" y="205"/>
                  </a:lnTo>
                  <a:lnTo>
                    <a:pt x="332" y="339"/>
                  </a:lnTo>
                  <a:lnTo>
                    <a:pt x="190" y="339"/>
                  </a:lnTo>
                  <a:close/>
                  <a:moveTo>
                    <a:pt x="342" y="139"/>
                  </a:moveTo>
                  <a:lnTo>
                    <a:pt x="342" y="139"/>
                  </a:lnTo>
                  <a:cubicBezTo>
                    <a:pt x="353" y="139"/>
                    <a:pt x="361" y="147"/>
                    <a:pt x="361" y="157"/>
                  </a:cubicBezTo>
                  <a:cubicBezTo>
                    <a:pt x="361" y="167"/>
                    <a:pt x="353" y="176"/>
                    <a:pt x="342" y="176"/>
                  </a:cubicBezTo>
                  <a:cubicBezTo>
                    <a:pt x="332" y="176"/>
                    <a:pt x="324" y="167"/>
                    <a:pt x="324" y="157"/>
                  </a:cubicBezTo>
                  <a:cubicBezTo>
                    <a:pt x="324" y="147"/>
                    <a:pt x="332" y="139"/>
                    <a:pt x="342" y="139"/>
                  </a:cubicBezTo>
                  <a:close/>
                  <a:moveTo>
                    <a:pt x="180" y="139"/>
                  </a:moveTo>
                  <a:lnTo>
                    <a:pt x="180" y="139"/>
                  </a:lnTo>
                  <a:cubicBezTo>
                    <a:pt x="190" y="139"/>
                    <a:pt x="198" y="147"/>
                    <a:pt x="198" y="157"/>
                  </a:cubicBezTo>
                  <a:cubicBezTo>
                    <a:pt x="198" y="167"/>
                    <a:pt x="190" y="176"/>
                    <a:pt x="180" y="176"/>
                  </a:cubicBezTo>
                  <a:cubicBezTo>
                    <a:pt x="170" y="176"/>
                    <a:pt x="161" y="167"/>
                    <a:pt x="161" y="157"/>
                  </a:cubicBezTo>
                  <a:cubicBezTo>
                    <a:pt x="161" y="147"/>
                    <a:pt x="170" y="139"/>
                    <a:pt x="180" y="139"/>
                  </a:cubicBezTo>
                  <a:close/>
                </a:path>
              </a:pathLst>
            </a:custGeom>
            <a:solidFill>
              <a:srgbClr val="E1061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accent2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70" name="组合 69"/>
          <p:cNvGrpSpPr/>
          <p:nvPr/>
        </p:nvGrpSpPr>
        <p:grpSpPr>
          <a:xfrm>
            <a:off x="5090873" y="2765382"/>
            <a:ext cx="2130409" cy="2653443"/>
            <a:chOff x="5090873" y="3298782"/>
            <a:chExt cx="2130409" cy="2653443"/>
          </a:xfrm>
        </p:grpSpPr>
        <p:grpSp>
          <p:nvGrpSpPr>
            <p:cNvPr id="71" name="组合 70"/>
            <p:cNvGrpSpPr/>
            <p:nvPr/>
          </p:nvGrpSpPr>
          <p:grpSpPr>
            <a:xfrm>
              <a:off x="5090873" y="3298782"/>
              <a:ext cx="2130409" cy="2653443"/>
              <a:chOff x="7380501" y="2927402"/>
              <a:chExt cx="2311887" cy="2880512"/>
            </a:xfrm>
          </p:grpSpPr>
          <p:sp>
            <p:nvSpPr>
              <p:cNvPr id="73" name="椭圆 50"/>
              <p:cNvSpPr/>
              <p:nvPr/>
            </p:nvSpPr>
            <p:spPr>
              <a:xfrm rot="18900000">
                <a:off x="7501948" y="2927402"/>
                <a:ext cx="2190440" cy="2880512"/>
              </a:xfrm>
              <a:custGeom>
                <a:avLst/>
                <a:gdLst>
                  <a:gd name="connsiteX0" fmla="*/ 0 w 1674495"/>
                  <a:gd name="connsiteY0" fmla="*/ 1035368 h 2070735"/>
                  <a:gd name="connsiteX1" fmla="*/ 837248 w 1674495"/>
                  <a:gd name="connsiteY1" fmla="*/ 0 h 2070735"/>
                  <a:gd name="connsiteX2" fmla="*/ 1674496 w 1674495"/>
                  <a:gd name="connsiteY2" fmla="*/ 1035368 h 2070735"/>
                  <a:gd name="connsiteX3" fmla="*/ 837248 w 1674495"/>
                  <a:gd name="connsiteY3" fmla="*/ 2070736 h 2070735"/>
                  <a:gd name="connsiteX4" fmla="*/ 0 w 1674495"/>
                  <a:gd name="connsiteY4" fmla="*/ 1035368 h 2070735"/>
                  <a:gd name="connsiteX0-1" fmla="*/ 13249 w 1687745"/>
                  <a:gd name="connsiteY0-2" fmla="*/ 1035368 h 2070736"/>
                  <a:gd name="connsiteX1-3" fmla="*/ 850497 w 1687745"/>
                  <a:gd name="connsiteY1-4" fmla="*/ 0 h 2070736"/>
                  <a:gd name="connsiteX2-5" fmla="*/ 1687745 w 1687745"/>
                  <a:gd name="connsiteY2-6" fmla="*/ 1035368 h 2070736"/>
                  <a:gd name="connsiteX3-7" fmla="*/ 850497 w 1687745"/>
                  <a:gd name="connsiteY3-8" fmla="*/ 2070736 h 2070736"/>
                  <a:gd name="connsiteX4-9" fmla="*/ 13249 w 1687745"/>
                  <a:gd name="connsiteY4-10" fmla="*/ 1035368 h 2070736"/>
                  <a:gd name="connsiteX0-11" fmla="*/ 13249 w 1696474"/>
                  <a:gd name="connsiteY0-12" fmla="*/ 1035368 h 2070736"/>
                  <a:gd name="connsiteX1-13" fmla="*/ 850497 w 1696474"/>
                  <a:gd name="connsiteY1-14" fmla="*/ 0 h 2070736"/>
                  <a:gd name="connsiteX2-15" fmla="*/ 1687745 w 1696474"/>
                  <a:gd name="connsiteY2-16" fmla="*/ 1035368 h 2070736"/>
                  <a:gd name="connsiteX3-17" fmla="*/ 850497 w 1696474"/>
                  <a:gd name="connsiteY3-18" fmla="*/ 2070736 h 2070736"/>
                  <a:gd name="connsiteX4-19" fmla="*/ 13249 w 1696474"/>
                  <a:gd name="connsiteY4-20" fmla="*/ 1035368 h 207073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696474" h="2070736">
                    <a:moveTo>
                      <a:pt x="13249" y="1035368"/>
                    </a:moveTo>
                    <a:cubicBezTo>
                      <a:pt x="112309" y="471170"/>
                      <a:pt x="388098" y="0"/>
                      <a:pt x="850497" y="0"/>
                    </a:cubicBezTo>
                    <a:cubicBezTo>
                      <a:pt x="1312896" y="0"/>
                      <a:pt x="1611545" y="478790"/>
                      <a:pt x="1687745" y="1035368"/>
                    </a:cubicBezTo>
                    <a:cubicBezTo>
                      <a:pt x="1765308" y="1601901"/>
                      <a:pt x="1312896" y="2070736"/>
                      <a:pt x="850497" y="2070736"/>
                    </a:cubicBezTo>
                    <a:cubicBezTo>
                      <a:pt x="388098" y="2070736"/>
                      <a:pt x="-85811" y="1599566"/>
                      <a:pt x="13249" y="1035368"/>
                    </a:cubicBezTo>
                    <a:close/>
                  </a:path>
                </a:pathLst>
              </a:custGeom>
              <a:gradFill>
                <a:gsLst>
                  <a:gs pos="17000">
                    <a:srgbClr val="000000">
                      <a:alpha val="46000"/>
                    </a:srgbClr>
                  </a:gs>
                  <a:gs pos="34000">
                    <a:srgbClr val="000000">
                      <a:alpha val="43000"/>
                    </a:srgbClr>
                  </a:gs>
                  <a:gs pos="65000">
                    <a:srgbClr val="000000">
                      <a:alpha val="10000"/>
                    </a:srgbClr>
                  </a:gs>
                  <a:gs pos="51000">
                    <a:schemeClr val="tx1">
                      <a:alpha val="20000"/>
                    </a:schemeClr>
                  </a:gs>
                  <a:gs pos="78000">
                    <a:schemeClr val="tx1">
                      <a:alpha val="5000"/>
                    </a:schemeClr>
                  </a:gs>
                  <a:gs pos="0">
                    <a:schemeClr val="tx1"/>
                  </a:gs>
                  <a:gs pos="100000">
                    <a:schemeClr val="tx1">
                      <a:alpha val="0"/>
                    </a:schemeClr>
                  </a:gs>
                </a:gsLst>
                <a:lin ang="5400000" scaled="0"/>
              </a:gradFill>
              <a:ln>
                <a:noFill/>
              </a:ln>
              <a:effectLst>
                <a:softEdge rad="4318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35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4" name="椭圆 73"/>
              <p:cNvSpPr/>
              <p:nvPr/>
            </p:nvSpPr>
            <p:spPr>
              <a:xfrm>
                <a:off x="7567583" y="3243359"/>
                <a:ext cx="1344545" cy="1344543"/>
              </a:xfrm>
              <a:prstGeom prst="ellipse">
                <a:avLst/>
              </a:prstGeom>
              <a:gradFill>
                <a:gsLst>
                  <a:gs pos="43000">
                    <a:srgbClr val="F7F7F7"/>
                  </a:gs>
                  <a:gs pos="0">
                    <a:schemeClr val="bg1">
                      <a:alpha val="99000"/>
                    </a:schemeClr>
                  </a:gs>
                  <a:gs pos="100000">
                    <a:srgbClr val="B8C0C0"/>
                  </a:gs>
                </a:gsLst>
                <a:lin ang="2700000" scaled="1"/>
              </a:gradFill>
              <a:ln>
                <a:noFill/>
              </a:ln>
              <a:effectLst>
                <a:outerShdw blurRad="177800" dist="139700" dir="2700000" algn="tl" rotWithShape="0">
                  <a:srgbClr val="494949">
                    <a:alpha val="40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35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5" name="椭圆 74"/>
              <p:cNvSpPr/>
              <p:nvPr/>
            </p:nvSpPr>
            <p:spPr>
              <a:xfrm>
                <a:off x="7380501" y="3019185"/>
                <a:ext cx="1596494" cy="1596494"/>
              </a:xfrm>
              <a:prstGeom prst="ellipse">
                <a:avLst/>
              </a:prstGeom>
              <a:gradFill>
                <a:gsLst>
                  <a:gs pos="39000">
                    <a:schemeClr val="bg1"/>
                  </a:gs>
                  <a:gs pos="53000">
                    <a:srgbClr val="F7F7F7"/>
                  </a:gs>
                  <a:gs pos="11000">
                    <a:schemeClr val="bg1">
                      <a:alpha val="99000"/>
                    </a:schemeClr>
                  </a:gs>
                  <a:gs pos="100000">
                    <a:srgbClr val="B8C0C0"/>
                  </a:gs>
                </a:gsLst>
                <a:lin ang="2700000" scaled="1"/>
              </a:gradFill>
              <a:ln>
                <a:noFill/>
              </a:ln>
              <a:effectLst>
                <a:innerShdw blurRad="520700" dist="177800" dir="2700000">
                  <a:srgbClr val="5F6D6C">
                    <a:alpha val="36000"/>
                  </a:srgb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35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72" name="Freeform 22"/>
            <p:cNvSpPr>
              <a:spLocks noEditPoints="1"/>
            </p:cNvSpPr>
            <p:nvPr/>
          </p:nvSpPr>
          <p:spPr bwMode="auto">
            <a:xfrm>
              <a:off x="5646245" y="3882779"/>
              <a:ext cx="435236" cy="511116"/>
            </a:xfrm>
            <a:custGeom>
              <a:avLst/>
              <a:gdLst>
                <a:gd name="T0" fmla="*/ 90 w 641"/>
                <a:gd name="T1" fmla="*/ 424 h 748"/>
                <a:gd name="T2" fmla="*/ 158 w 641"/>
                <a:gd name="T3" fmla="*/ 424 h 748"/>
                <a:gd name="T4" fmla="*/ 205 w 641"/>
                <a:gd name="T5" fmla="*/ 408 h 748"/>
                <a:gd name="T6" fmla="*/ 291 w 641"/>
                <a:gd name="T7" fmla="*/ 588 h 748"/>
                <a:gd name="T8" fmla="*/ 312 w 641"/>
                <a:gd name="T9" fmla="*/ 475 h 748"/>
                <a:gd name="T10" fmla="*/ 297 w 641"/>
                <a:gd name="T11" fmla="*/ 468 h 748"/>
                <a:gd name="T12" fmla="*/ 298 w 641"/>
                <a:gd name="T13" fmla="*/ 452 h 748"/>
                <a:gd name="T14" fmla="*/ 360 w 641"/>
                <a:gd name="T15" fmla="*/ 452 h 748"/>
                <a:gd name="T16" fmla="*/ 360 w 641"/>
                <a:gd name="T17" fmla="*/ 468 h 748"/>
                <a:gd name="T18" fmla="*/ 346 w 641"/>
                <a:gd name="T19" fmla="*/ 475 h 748"/>
                <a:gd name="T20" fmla="*/ 365 w 641"/>
                <a:gd name="T21" fmla="*/ 583 h 748"/>
                <a:gd name="T22" fmla="*/ 439 w 641"/>
                <a:gd name="T23" fmla="*/ 415 h 748"/>
                <a:gd name="T24" fmla="*/ 482 w 641"/>
                <a:gd name="T25" fmla="*/ 420 h 748"/>
                <a:gd name="T26" fmla="*/ 545 w 641"/>
                <a:gd name="T27" fmla="*/ 420 h 748"/>
                <a:gd name="T28" fmla="*/ 632 w 641"/>
                <a:gd name="T29" fmla="*/ 691 h 748"/>
                <a:gd name="T30" fmla="*/ 544 w 641"/>
                <a:gd name="T31" fmla="*/ 722 h 748"/>
                <a:gd name="T32" fmla="*/ 532 w 641"/>
                <a:gd name="T33" fmla="*/ 681 h 748"/>
                <a:gd name="T34" fmla="*/ 504 w 641"/>
                <a:gd name="T35" fmla="*/ 729 h 748"/>
                <a:gd name="T36" fmla="*/ 123 w 641"/>
                <a:gd name="T37" fmla="*/ 731 h 748"/>
                <a:gd name="T38" fmla="*/ 94 w 641"/>
                <a:gd name="T39" fmla="*/ 681 h 748"/>
                <a:gd name="T40" fmla="*/ 81 w 641"/>
                <a:gd name="T41" fmla="*/ 724 h 748"/>
                <a:gd name="T42" fmla="*/ 0 w 641"/>
                <a:gd name="T43" fmla="*/ 691 h 748"/>
                <a:gd name="T44" fmla="*/ 90 w 641"/>
                <a:gd name="T45" fmla="*/ 424 h 748"/>
                <a:gd name="T46" fmla="*/ 185 w 641"/>
                <a:gd name="T47" fmla="*/ 289 h 748"/>
                <a:gd name="T48" fmla="*/ 185 w 641"/>
                <a:gd name="T49" fmla="*/ 289 h 748"/>
                <a:gd name="T50" fmla="*/ 163 w 641"/>
                <a:gd name="T51" fmla="*/ 264 h 748"/>
                <a:gd name="T52" fmla="*/ 155 w 641"/>
                <a:gd name="T53" fmla="*/ 214 h 748"/>
                <a:gd name="T54" fmla="*/ 155 w 641"/>
                <a:gd name="T55" fmla="*/ 207 h 748"/>
                <a:gd name="T56" fmla="*/ 160 w 641"/>
                <a:gd name="T57" fmla="*/ 204 h 748"/>
                <a:gd name="T58" fmla="*/ 164 w 641"/>
                <a:gd name="T59" fmla="*/ 202 h 748"/>
                <a:gd name="T60" fmla="*/ 199 w 641"/>
                <a:gd name="T61" fmla="*/ 47 h 748"/>
                <a:gd name="T62" fmla="*/ 423 w 641"/>
                <a:gd name="T63" fmla="*/ 43 h 748"/>
                <a:gd name="T64" fmla="*/ 466 w 641"/>
                <a:gd name="T65" fmla="*/ 200 h 748"/>
                <a:gd name="T66" fmla="*/ 472 w 641"/>
                <a:gd name="T67" fmla="*/ 204 h 748"/>
                <a:gd name="T68" fmla="*/ 478 w 641"/>
                <a:gd name="T69" fmla="*/ 207 h 748"/>
                <a:gd name="T70" fmla="*/ 478 w 641"/>
                <a:gd name="T71" fmla="*/ 214 h 748"/>
                <a:gd name="T72" fmla="*/ 471 w 641"/>
                <a:gd name="T73" fmla="*/ 263 h 748"/>
                <a:gd name="T74" fmla="*/ 449 w 641"/>
                <a:gd name="T75" fmla="*/ 288 h 748"/>
                <a:gd name="T76" fmla="*/ 328 w 641"/>
                <a:gd name="T77" fmla="*/ 397 h 748"/>
                <a:gd name="T78" fmla="*/ 299 w 641"/>
                <a:gd name="T79" fmla="*/ 395 h 748"/>
                <a:gd name="T80" fmla="*/ 185 w 641"/>
                <a:gd name="T81" fmla="*/ 289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41" h="748">
                  <a:moveTo>
                    <a:pt x="90" y="424"/>
                  </a:moveTo>
                  <a:cubicBezTo>
                    <a:pt x="114" y="424"/>
                    <a:pt x="137" y="424"/>
                    <a:pt x="158" y="424"/>
                  </a:cubicBezTo>
                  <a:cubicBezTo>
                    <a:pt x="178" y="425"/>
                    <a:pt x="194" y="421"/>
                    <a:pt x="205" y="408"/>
                  </a:cubicBezTo>
                  <a:lnTo>
                    <a:pt x="291" y="588"/>
                  </a:lnTo>
                  <a:lnTo>
                    <a:pt x="312" y="475"/>
                  </a:lnTo>
                  <a:lnTo>
                    <a:pt x="297" y="468"/>
                  </a:lnTo>
                  <a:lnTo>
                    <a:pt x="298" y="452"/>
                  </a:lnTo>
                  <a:lnTo>
                    <a:pt x="360" y="452"/>
                  </a:lnTo>
                  <a:lnTo>
                    <a:pt x="360" y="468"/>
                  </a:lnTo>
                  <a:lnTo>
                    <a:pt x="346" y="475"/>
                  </a:lnTo>
                  <a:lnTo>
                    <a:pt x="365" y="583"/>
                  </a:lnTo>
                  <a:lnTo>
                    <a:pt x="439" y="415"/>
                  </a:lnTo>
                  <a:cubicBezTo>
                    <a:pt x="450" y="420"/>
                    <a:pt x="464" y="422"/>
                    <a:pt x="482" y="420"/>
                  </a:cubicBezTo>
                  <a:cubicBezTo>
                    <a:pt x="502" y="420"/>
                    <a:pt x="523" y="420"/>
                    <a:pt x="545" y="420"/>
                  </a:cubicBezTo>
                  <a:cubicBezTo>
                    <a:pt x="604" y="475"/>
                    <a:pt x="641" y="606"/>
                    <a:pt x="632" y="691"/>
                  </a:cubicBezTo>
                  <a:cubicBezTo>
                    <a:pt x="614" y="704"/>
                    <a:pt x="583" y="714"/>
                    <a:pt x="544" y="722"/>
                  </a:cubicBezTo>
                  <a:lnTo>
                    <a:pt x="532" y="681"/>
                  </a:lnTo>
                  <a:lnTo>
                    <a:pt x="504" y="729"/>
                  </a:lnTo>
                  <a:cubicBezTo>
                    <a:pt x="390" y="746"/>
                    <a:pt x="233" y="748"/>
                    <a:pt x="123" y="731"/>
                  </a:cubicBezTo>
                  <a:lnTo>
                    <a:pt x="94" y="681"/>
                  </a:lnTo>
                  <a:lnTo>
                    <a:pt x="81" y="724"/>
                  </a:lnTo>
                  <a:cubicBezTo>
                    <a:pt x="43" y="716"/>
                    <a:pt x="14" y="705"/>
                    <a:pt x="0" y="691"/>
                  </a:cubicBezTo>
                  <a:cubicBezTo>
                    <a:pt x="1" y="616"/>
                    <a:pt x="15" y="489"/>
                    <a:pt x="90" y="424"/>
                  </a:cubicBezTo>
                  <a:close/>
                  <a:moveTo>
                    <a:pt x="185" y="289"/>
                  </a:moveTo>
                  <a:lnTo>
                    <a:pt x="185" y="289"/>
                  </a:lnTo>
                  <a:cubicBezTo>
                    <a:pt x="175" y="284"/>
                    <a:pt x="168" y="275"/>
                    <a:pt x="163" y="264"/>
                  </a:cubicBezTo>
                  <a:cubicBezTo>
                    <a:pt x="157" y="251"/>
                    <a:pt x="155" y="234"/>
                    <a:pt x="155" y="214"/>
                  </a:cubicBezTo>
                  <a:lnTo>
                    <a:pt x="155" y="207"/>
                  </a:lnTo>
                  <a:lnTo>
                    <a:pt x="160" y="204"/>
                  </a:lnTo>
                  <a:cubicBezTo>
                    <a:pt x="162" y="203"/>
                    <a:pt x="163" y="202"/>
                    <a:pt x="164" y="202"/>
                  </a:cubicBezTo>
                  <a:cubicBezTo>
                    <a:pt x="152" y="117"/>
                    <a:pt x="162" y="78"/>
                    <a:pt x="199" y="47"/>
                  </a:cubicBezTo>
                  <a:cubicBezTo>
                    <a:pt x="256" y="0"/>
                    <a:pt x="365" y="0"/>
                    <a:pt x="423" y="43"/>
                  </a:cubicBezTo>
                  <a:cubicBezTo>
                    <a:pt x="463" y="72"/>
                    <a:pt x="477" y="123"/>
                    <a:pt x="466" y="200"/>
                  </a:cubicBezTo>
                  <a:cubicBezTo>
                    <a:pt x="468" y="201"/>
                    <a:pt x="470" y="202"/>
                    <a:pt x="472" y="204"/>
                  </a:cubicBezTo>
                  <a:lnTo>
                    <a:pt x="478" y="207"/>
                  </a:lnTo>
                  <a:lnTo>
                    <a:pt x="478" y="214"/>
                  </a:lnTo>
                  <a:cubicBezTo>
                    <a:pt x="478" y="233"/>
                    <a:pt x="476" y="250"/>
                    <a:pt x="471" y="263"/>
                  </a:cubicBezTo>
                  <a:cubicBezTo>
                    <a:pt x="466" y="275"/>
                    <a:pt x="459" y="283"/>
                    <a:pt x="449" y="288"/>
                  </a:cubicBezTo>
                  <a:cubicBezTo>
                    <a:pt x="434" y="338"/>
                    <a:pt x="381" y="392"/>
                    <a:pt x="328" y="397"/>
                  </a:cubicBezTo>
                  <a:cubicBezTo>
                    <a:pt x="319" y="398"/>
                    <a:pt x="308" y="398"/>
                    <a:pt x="299" y="395"/>
                  </a:cubicBezTo>
                  <a:cubicBezTo>
                    <a:pt x="241" y="374"/>
                    <a:pt x="203" y="350"/>
                    <a:pt x="185" y="289"/>
                  </a:cubicBezTo>
                  <a:close/>
                </a:path>
              </a:pathLst>
            </a:custGeom>
            <a:gradFill>
              <a:gsLst>
                <a:gs pos="100000">
                  <a:schemeClr val="tx1">
                    <a:lumMod val="95000"/>
                    <a:lumOff val="5000"/>
                  </a:schemeClr>
                </a:gs>
                <a:gs pos="0">
                  <a:schemeClr val="bg1">
                    <a:lumMod val="50000"/>
                  </a:schemeClr>
                </a:gs>
              </a:gsLst>
              <a:lin ang="840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76" name="组合 75"/>
          <p:cNvGrpSpPr/>
          <p:nvPr/>
        </p:nvGrpSpPr>
        <p:grpSpPr>
          <a:xfrm>
            <a:off x="5084860" y="1086126"/>
            <a:ext cx="2130409" cy="2653443"/>
            <a:chOff x="5084860" y="1619526"/>
            <a:chExt cx="2130409" cy="2653443"/>
          </a:xfrm>
        </p:grpSpPr>
        <p:grpSp>
          <p:nvGrpSpPr>
            <p:cNvPr id="77" name="组合 76"/>
            <p:cNvGrpSpPr/>
            <p:nvPr/>
          </p:nvGrpSpPr>
          <p:grpSpPr>
            <a:xfrm>
              <a:off x="5084860" y="1619526"/>
              <a:ext cx="2130409" cy="2653443"/>
              <a:chOff x="7380501" y="2927402"/>
              <a:chExt cx="2311887" cy="2880512"/>
            </a:xfrm>
          </p:grpSpPr>
          <p:sp>
            <p:nvSpPr>
              <p:cNvPr id="79" name="椭圆 50"/>
              <p:cNvSpPr/>
              <p:nvPr/>
            </p:nvSpPr>
            <p:spPr>
              <a:xfrm rot="18900000">
                <a:off x="7501948" y="2927402"/>
                <a:ext cx="2190440" cy="2880512"/>
              </a:xfrm>
              <a:custGeom>
                <a:avLst/>
                <a:gdLst>
                  <a:gd name="connsiteX0" fmla="*/ 0 w 1674495"/>
                  <a:gd name="connsiteY0" fmla="*/ 1035368 h 2070735"/>
                  <a:gd name="connsiteX1" fmla="*/ 837248 w 1674495"/>
                  <a:gd name="connsiteY1" fmla="*/ 0 h 2070735"/>
                  <a:gd name="connsiteX2" fmla="*/ 1674496 w 1674495"/>
                  <a:gd name="connsiteY2" fmla="*/ 1035368 h 2070735"/>
                  <a:gd name="connsiteX3" fmla="*/ 837248 w 1674495"/>
                  <a:gd name="connsiteY3" fmla="*/ 2070736 h 2070735"/>
                  <a:gd name="connsiteX4" fmla="*/ 0 w 1674495"/>
                  <a:gd name="connsiteY4" fmla="*/ 1035368 h 2070735"/>
                  <a:gd name="connsiteX0-1" fmla="*/ 13249 w 1687745"/>
                  <a:gd name="connsiteY0-2" fmla="*/ 1035368 h 2070736"/>
                  <a:gd name="connsiteX1-3" fmla="*/ 850497 w 1687745"/>
                  <a:gd name="connsiteY1-4" fmla="*/ 0 h 2070736"/>
                  <a:gd name="connsiteX2-5" fmla="*/ 1687745 w 1687745"/>
                  <a:gd name="connsiteY2-6" fmla="*/ 1035368 h 2070736"/>
                  <a:gd name="connsiteX3-7" fmla="*/ 850497 w 1687745"/>
                  <a:gd name="connsiteY3-8" fmla="*/ 2070736 h 2070736"/>
                  <a:gd name="connsiteX4-9" fmla="*/ 13249 w 1687745"/>
                  <a:gd name="connsiteY4-10" fmla="*/ 1035368 h 2070736"/>
                  <a:gd name="connsiteX0-11" fmla="*/ 13249 w 1696474"/>
                  <a:gd name="connsiteY0-12" fmla="*/ 1035368 h 2070736"/>
                  <a:gd name="connsiteX1-13" fmla="*/ 850497 w 1696474"/>
                  <a:gd name="connsiteY1-14" fmla="*/ 0 h 2070736"/>
                  <a:gd name="connsiteX2-15" fmla="*/ 1687745 w 1696474"/>
                  <a:gd name="connsiteY2-16" fmla="*/ 1035368 h 2070736"/>
                  <a:gd name="connsiteX3-17" fmla="*/ 850497 w 1696474"/>
                  <a:gd name="connsiteY3-18" fmla="*/ 2070736 h 2070736"/>
                  <a:gd name="connsiteX4-19" fmla="*/ 13249 w 1696474"/>
                  <a:gd name="connsiteY4-20" fmla="*/ 1035368 h 207073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696474" h="2070736">
                    <a:moveTo>
                      <a:pt x="13249" y="1035368"/>
                    </a:moveTo>
                    <a:cubicBezTo>
                      <a:pt x="112309" y="471170"/>
                      <a:pt x="388098" y="0"/>
                      <a:pt x="850497" y="0"/>
                    </a:cubicBezTo>
                    <a:cubicBezTo>
                      <a:pt x="1312896" y="0"/>
                      <a:pt x="1611545" y="478790"/>
                      <a:pt x="1687745" y="1035368"/>
                    </a:cubicBezTo>
                    <a:cubicBezTo>
                      <a:pt x="1765308" y="1601901"/>
                      <a:pt x="1312896" y="2070736"/>
                      <a:pt x="850497" y="2070736"/>
                    </a:cubicBezTo>
                    <a:cubicBezTo>
                      <a:pt x="388098" y="2070736"/>
                      <a:pt x="-85811" y="1599566"/>
                      <a:pt x="13249" y="1035368"/>
                    </a:cubicBezTo>
                    <a:close/>
                  </a:path>
                </a:pathLst>
              </a:custGeom>
              <a:gradFill>
                <a:gsLst>
                  <a:gs pos="17000">
                    <a:srgbClr val="000000">
                      <a:alpha val="46000"/>
                    </a:srgbClr>
                  </a:gs>
                  <a:gs pos="34000">
                    <a:srgbClr val="000000">
                      <a:alpha val="43000"/>
                    </a:srgbClr>
                  </a:gs>
                  <a:gs pos="65000">
                    <a:srgbClr val="000000">
                      <a:alpha val="10000"/>
                    </a:srgbClr>
                  </a:gs>
                  <a:gs pos="51000">
                    <a:schemeClr val="tx1">
                      <a:alpha val="20000"/>
                    </a:schemeClr>
                  </a:gs>
                  <a:gs pos="78000">
                    <a:schemeClr val="tx1">
                      <a:alpha val="5000"/>
                    </a:schemeClr>
                  </a:gs>
                  <a:gs pos="0">
                    <a:schemeClr val="tx1"/>
                  </a:gs>
                  <a:gs pos="100000">
                    <a:schemeClr val="tx1">
                      <a:alpha val="0"/>
                    </a:schemeClr>
                  </a:gs>
                </a:gsLst>
                <a:lin ang="5400000" scaled="0"/>
              </a:gradFill>
              <a:ln>
                <a:noFill/>
              </a:ln>
              <a:effectLst>
                <a:softEdge rad="4318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35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0" name="椭圆 79"/>
              <p:cNvSpPr/>
              <p:nvPr/>
            </p:nvSpPr>
            <p:spPr>
              <a:xfrm>
                <a:off x="7567583" y="3243359"/>
                <a:ext cx="1344545" cy="1344543"/>
              </a:xfrm>
              <a:prstGeom prst="ellipse">
                <a:avLst/>
              </a:prstGeom>
              <a:gradFill>
                <a:gsLst>
                  <a:gs pos="43000">
                    <a:srgbClr val="F7F7F7"/>
                  </a:gs>
                  <a:gs pos="0">
                    <a:schemeClr val="bg1">
                      <a:alpha val="99000"/>
                    </a:schemeClr>
                  </a:gs>
                  <a:gs pos="100000">
                    <a:srgbClr val="B8C0C0"/>
                  </a:gs>
                </a:gsLst>
                <a:lin ang="2700000" scaled="1"/>
              </a:gradFill>
              <a:ln>
                <a:noFill/>
              </a:ln>
              <a:effectLst>
                <a:outerShdw blurRad="177800" dist="139700" dir="2700000" algn="tl" rotWithShape="0">
                  <a:srgbClr val="494949">
                    <a:alpha val="40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35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1" name="椭圆 80"/>
              <p:cNvSpPr/>
              <p:nvPr/>
            </p:nvSpPr>
            <p:spPr>
              <a:xfrm>
                <a:off x="7380501" y="3019185"/>
                <a:ext cx="1596494" cy="1596494"/>
              </a:xfrm>
              <a:prstGeom prst="ellipse">
                <a:avLst/>
              </a:prstGeom>
              <a:gradFill>
                <a:gsLst>
                  <a:gs pos="39000">
                    <a:schemeClr val="bg1"/>
                  </a:gs>
                  <a:gs pos="53000">
                    <a:srgbClr val="F7F7F7"/>
                  </a:gs>
                  <a:gs pos="11000">
                    <a:schemeClr val="bg1">
                      <a:alpha val="99000"/>
                    </a:schemeClr>
                  </a:gs>
                  <a:gs pos="100000">
                    <a:srgbClr val="B8C0C0"/>
                  </a:gs>
                </a:gsLst>
                <a:lin ang="2700000" scaled="1"/>
              </a:gradFill>
              <a:ln>
                <a:noFill/>
              </a:ln>
              <a:effectLst>
                <a:innerShdw blurRad="520700" dist="177800" dir="2700000">
                  <a:srgbClr val="5F6D6C">
                    <a:alpha val="36000"/>
                  </a:srgb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35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78" name="Freeform 26"/>
            <p:cNvSpPr>
              <a:spLocks noEditPoints="1"/>
            </p:cNvSpPr>
            <p:nvPr/>
          </p:nvSpPr>
          <p:spPr bwMode="auto">
            <a:xfrm>
              <a:off x="5601508" y="2212346"/>
              <a:ext cx="470426" cy="494245"/>
            </a:xfrm>
            <a:custGeom>
              <a:avLst/>
              <a:gdLst>
                <a:gd name="T0" fmla="*/ 139 w 577"/>
                <a:gd name="T1" fmla="*/ 87 h 609"/>
                <a:gd name="T2" fmla="*/ 27 w 577"/>
                <a:gd name="T3" fmla="*/ 87 h 609"/>
                <a:gd name="T4" fmla="*/ 27 w 577"/>
                <a:gd name="T5" fmla="*/ 48 h 609"/>
                <a:gd name="T6" fmla="*/ 139 w 577"/>
                <a:gd name="T7" fmla="*/ 48 h 609"/>
                <a:gd name="T8" fmla="*/ 139 w 577"/>
                <a:gd name="T9" fmla="*/ 87 h 609"/>
                <a:gd name="T10" fmla="*/ 139 w 577"/>
                <a:gd name="T11" fmla="*/ 179 h 609"/>
                <a:gd name="T12" fmla="*/ 27 w 577"/>
                <a:gd name="T13" fmla="*/ 179 h 609"/>
                <a:gd name="T14" fmla="*/ 27 w 577"/>
                <a:gd name="T15" fmla="*/ 140 h 609"/>
                <a:gd name="T16" fmla="*/ 139 w 577"/>
                <a:gd name="T17" fmla="*/ 140 h 609"/>
                <a:gd name="T18" fmla="*/ 139 w 577"/>
                <a:gd name="T19" fmla="*/ 179 h 609"/>
                <a:gd name="T20" fmla="*/ 139 w 577"/>
                <a:gd name="T21" fmla="*/ 271 h 609"/>
                <a:gd name="T22" fmla="*/ 27 w 577"/>
                <a:gd name="T23" fmla="*/ 271 h 609"/>
                <a:gd name="T24" fmla="*/ 27 w 577"/>
                <a:gd name="T25" fmla="*/ 232 h 609"/>
                <a:gd name="T26" fmla="*/ 139 w 577"/>
                <a:gd name="T27" fmla="*/ 232 h 609"/>
                <a:gd name="T28" fmla="*/ 139 w 577"/>
                <a:gd name="T29" fmla="*/ 271 h 609"/>
                <a:gd name="T30" fmla="*/ 0 w 577"/>
                <a:gd name="T31" fmla="*/ 609 h 609"/>
                <a:gd name="T32" fmla="*/ 166 w 577"/>
                <a:gd name="T33" fmla="*/ 609 h 609"/>
                <a:gd name="T34" fmla="*/ 166 w 577"/>
                <a:gd name="T35" fmla="*/ 0 h 609"/>
                <a:gd name="T36" fmla="*/ 0 w 577"/>
                <a:gd name="T37" fmla="*/ 0 h 609"/>
                <a:gd name="T38" fmla="*/ 0 w 577"/>
                <a:gd name="T39" fmla="*/ 609 h 609"/>
                <a:gd name="T40" fmla="*/ 344 w 577"/>
                <a:gd name="T41" fmla="*/ 87 h 609"/>
                <a:gd name="T42" fmla="*/ 232 w 577"/>
                <a:gd name="T43" fmla="*/ 87 h 609"/>
                <a:gd name="T44" fmla="*/ 232 w 577"/>
                <a:gd name="T45" fmla="*/ 48 h 609"/>
                <a:gd name="T46" fmla="*/ 344 w 577"/>
                <a:gd name="T47" fmla="*/ 48 h 609"/>
                <a:gd name="T48" fmla="*/ 344 w 577"/>
                <a:gd name="T49" fmla="*/ 87 h 609"/>
                <a:gd name="T50" fmla="*/ 344 w 577"/>
                <a:gd name="T51" fmla="*/ 179 h 609"/>
                <a:gd name="T52" fmla="*/ 232 w 577"/>
                <a:gd name="T53" fmla="*/ 179 h 609"/>
                <a:gd name="T54" fmla="*/ 232 w 577"/>
                <a:gd name="T55" fmla="*/ 140 h 609"/>
                <a:gd name="T56" fmla="*/ 344 w 577"/>
                <a:gd name="T57" fmla="*/ 140 h 609"/>
                <a:gd name="T58" fmla="*/ 344 w 577"/>
                <a:gd name="T59" fmla="*/ 179 h 609"/>
                <a:gd name="T60" fmla="*/ 344 w 577"/>
                <a:gd name="T61" fmla="*/ 271 h 609"/>
                <a:gd name="T62" fmla="*/ 232 w 577"/>
                <a:gd name="T63" fmla="*/ 271 h 609"/>
                <a:gd name="T64" fmla="*/ 232 w 577"/>
                <a:gd name="T65" fmla="*/ 232 h 609"/>
                <a:gd name="T66" fmla="*/ 344 w 577"/>
                <a:gd name="T67" fmla="*/ 232 h 609"/>
                <a:gd name="T68" fmla="*/ 344 w 577"/>
                <a:gd name="T69" fmla="*/ 271 h 609"/>
                <a:gd name="T70" fmla="*/ 205 w 577"/>
                <a:gd name="T71" fmla="*/ 609 h 609"/>
                <a:gd name="T72" fmla="*/ 371 w 577"/>
                <a:gd name="T73" fmla="*/ 609 h 609"/>
                <a:gd name="T74" fmla="*/ 371 w 577"/>
                <a:gd name="T75" fmla="*/ 0 h 609"/>
                <a:gd name="T76" fmla="*/ 205 w 577"/>
                <a:gd name="T77" fmla="*/ 0 h 609"/>
                <a:gd name="T78" fmla="*/ 205 w 577"/>
                <a:gd name="T79" fmla="*/ 609 h 609"/>
                <a:gd name="T80" fmla="*/ 549 w 577"/>
                <a:gd name="T81" fmla="*/ 87 h 609"/>
                <a:gd name="T82" fmla="*/ 437 w 577"/>
                <a:gd name="T83" fmla="*/ 87 h 609"/>
                <a:gd name="T84" fmla="*/ 437 w 577"/>
                <a:gd name="T85" fmla="*/ 48 h 609"/>
                <a:gd name="T86" fmla="*/ 549 w 577"/>
                <a:gd name="T87" fmla="*/ 48 h 609"/>
                <a:gd name="T88" fmla="*/ 549 w 577"/>
                <a:gd name="T89" fmla="*/ 87 h 609"/>
                <a:gd name="T90" fmla="*/ 549 w 577"/>
                <a:gd name="T91" fmla="*/ 179 h 609"/>
                <a:gd name="T92" fmla="*/ 437 w 577"/>
                <a:gd name="T93" fmla="*/ 179 h 609"/>
                <a:gd name="T94" fmla="*/ 437 w 577"/>
                <a:gd name="T95" fmla="*/ 140 h 609"/>
                <a:gd name="T96" fmla="*/ 549 w 577"/>
                <a:gd name="T97" fmla="*/ 140 h 609"/>
                <a:gd name="T98" fmla="*/ 549 w 577"/>
                <a:gd name="T99" fmla="*/ 179 h 609"/>
                <a:gd name="T100" fmla="*/ 549 w 577"/>
                <a:gd name="T101" fmla="*/ 271 h 609"/>
                <a:gd name="T102" fmla="*/ 437 w 577"/>
                <a:gd name="T103" fmla="*/ 271 h 609"/>
                <a:gd name="T104" fmla="*/ 437 w 577"/>
                <a:gd name="T105" fmla="*/ 232 h 609"/>
                <a:gd name="T106" fmla="*/ 549 w 577"/>
                <a:gd name="T107" fmla="*/ 232 h 609"/>
                <a:gd name="T108" fmla="*/ 549 w 577"/>
                <a:gd name="T109" fmla="*/ 271 h 609"/>
                <a:gd name="T110" fmla="*/ 410 w 577"/>
                <a:gd name="T111" fmla="*/ 609 h 609"/>
                <a:gd name="T112" fmla="*/ 577 w 577"/>
                <a:gd name="T113" fmla="*/ 609 h 609"/>
                <a:gd name="T114" fmla="*/ 577 w 577"/>
                <a:gd name="T115" fmla="*/ 0 h 609"/>
                <a:gd name="T116" fmla="*/ 410 w 577"/>
                <a:gd name="T117" fmla="*/ 0 h 609"/>
                <a:gd name="T118" fmla="*/ 410 w 577"/>
                <a:gd name="T119" fmla="*/ 609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77" h="609">
                  <a:moveTo>
                    <a:pt x="139" y="87"/>
                  </a:moveTo>
                  <a:lnTo>
                    <a:pt x="27" y="87"/>
                  </a:lnTo>
                  <a:lnTo>
                    <a:pt x="27" y="48"/>
                  </a:lnTo>
                  <a:lnTo>
                    <a:pt x="139" y="48"/>
                  </a:lnTo>
                  <a:lnTo>
                    <a:pt x="139" y="87"/>
                  </a:lnTo>
                  <a:close/>
                  <a:moveTo>
                    <a:pt x="139" y="179"/>
                  </a:moveTo>
                  <a:lnTo>
                    <a:pt x="27" y="179"/>
                  </a:lnTo>
                  <a:lnTo>
                    <a:pt x="27" y="140"/>
                  </a:lnTo>
                  <a:lnTo>
                    <a:pt x="139" y="140"/>
                  </a:lnTo>
                  <a:lnTo>
                    <a:pt x="139" y="179"/>
                  </a:lnTo>
                  <a:close/>
                  <a:moveTo>
                    <a:pt x="139" y="271"/>
                  </a:moveTo>
                  <a:lnTo>
                    <a:pt x="27" y="271"/>
                  </a:lnTo>
                  <a:lnTo>
                    <a:pt x="27" y="232"/>
                  </a:lnTo>
                  <a:lnTo>
                    <a:pt x="139" y="232"/>
                  </a:lnTo>
                  <a:lnTo>
                    <a:pt x="139" y="271"/>
                  </a:lnTo>
                  <a:close/>
                  <a:moveTo>
                    <a:pt x="0" y="609"/>
                  </a:moveTo>
                  <a:lnTo>
                    <a:pt x="166" y="609"/>
                  </a:lnTo>
                  <a:lnTo>
                    <a:pt x="166" y="0"/>
                  </a:lnTo>
                  <a:lnTo>
                    <a:pt x="0" y="0"/>
                  </a:lnTo>
                  <a:lnTo>
                    <a:pt x="0" y="609"/>
                  </a:lnTo>
                  <a:close/>
                  <a:moveTo>
                    <a:pt x="344" y="87"/>
                  </a:moveTo>
                  <a:lnTo>
                    <a:pt x="232" y="87"/>
                  </a:lnTo>
                  <a:lnTo>
                    <a:pt x="232" y="48"/>
                  </a:lnTo>
                  <a:lnTo>
                    <a:pt x="344" y="48"/>
                  </a:lnTo>
                  <a:lnTo>
                    <a:pt x="344" y="87"/>
                  </a:lnTo>
                  <a:close/>
                  <a:moveTo>
                    <a:pt x="344" y="179"/>
                  </a:moveTo>
                  <a:lnTo>
                    <a:pt x="232" y="179"/>
                  </a:lnTo>
                  <a:lnTo>
                    <a:pt x="232" y="140"/>
                  </a:lnTo>
                  <a:lnTo>
                    <a:pt x="344" y="140"/>
                  </a:lnTo>
                  <a:lnTo>
                    <a:pt x="344" y="179"/>
                  </a:lnTo>
                  <a:close/>
                  <a:moveTo>
                    <a:pt x="344" y="271"/>
                  </a:moveTo>
                  <a:lnTo>
                    <a:pt x="232" y="271"/>
                  </a:lnTo>
                  <a:lnTo>
                    <a:pt x="232" y="232"/>
                  </a:lnTo>
                  <a:lnTo>
                    <a:pt x="344" y="232"/>
                  </a:lnTo>
                  <a:lnTo>
                    <a:pt x="344" y="271"/>
                  </a:lnTo>
                  <a:close/>
                  <a:moveTo>
                    <a:pt x="205" y="609"/>
                  </a:moveTo>
                  <a:lnTo>
                    <a:pt x="371" y="609"/>
                  </a:lnTo>
                  <a:lnTo>
                    <a:pt x="371" y="0"/>
                  </a:lnTo>
                  <a:lnTo>
                    <a:pt x="205" y="0"/>
                  </a:lnTo>
                  <a:lnTo>
                    <a:pt x="205" y="609"/>
                  </a:lnTo>
                  <a:close/>
                  <a:moveTo>
                    <a:pt x="549" y="87"/>
                  </a:moveTo>
                  <a:lnTo>
                    <a:pt x="437" y="87"/>
                  </a:lnTo>
                  <a:lnTo>
                    <a:pt x="437" y="48"/>
                  </a:lnTo>
                  <a:lnTo>
                    <a:pt x="549" y="48"/>
                  </a:lnTo>
                  <a:lnTo>
                    <a:pt x="549" y="87"/>
                  </a:lnTo>
                  <a:close/>
                  <a:moveTo>
                    <a:pt x="549" y="179"/>
                  </a:moveTo>
                  <a:lnTo>
                    <a:pt x="437" y="179"/>
                  </a:lnTo>
                  <a:lnTo>
                    <a:pt x="437" y="140"/>
                  </a:lnTo>
                  <a:lnTo>
                    <a:pt x="549" y="140"/>
                  </a:lnTo>
                  <a:lnTo>
                    <a:pt x="549" y="179"/>
                  </a:lnTo>
                  <a:close/>
                  <a:moveTo>
                    <a:pt x="549" y="271"/>
                  </a:moveTo>
                  <a:lnTo>
                    <a:pt x="437" y="271"/>
                  </a:lnTo>
                  <a:lnTo>
                    <a:pt x="437" y="232"/>
                  </a:lnTo>
                  <a:lnTo>
                    <a:pt x="549" y="232"/>
                  </a:lnTo>
                  <a:lnTo>
                    <a:pt x="549" y="271"/>
                  </a:lnTo>
                  <a:close/>
                  <a:moveTo>
                    <a:pt x="410" y="609"/>
                  </a:moveTo>
                  <a:lnTo>
                    <a:pt x="577" y="609"/>
                  </a:lnTo>
                  <a:lnTo>
                    <a:pt x="577" y="0"/>
                  </a:lnTo>
                  <a:lnTo>
                    <a:pt x="410" y="0"/>
                  </a:lnTo>
                  <a:lnTo>
                    <a:pt x="410" y="609"/>
                  </a:lnTo>
                  <a:close/>
                </a:path>
              </a:pathLst>
            </a:custGeom>
            <a:solidFill>
              <a:srgbClr val="E41F2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accent2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82" name="组合 81">
            <a:extLst>
              <a:ext uri="{FF2B5EF4-FFF2-40B4-BE49-F238E27FC236}">
                <a16:creationId xmlns:a16="http://schemas.microsoft.com/office/drawing/2014/main" id="{0BAE2DE4-08E7-FA90-5511-3BE5D3C75744}"/>
              </a:ext>
            </a:extLst>
          </p:cNvPr>
          <p:cNvGrpSpPr/>
          <p:nvPr/>
        </p:nvGrpSpPr>
        <p:grpSpPr>
          <a:xfrm>
            <a:off x="358294" y="233209"/>
            <a:ext cx="2299322" cy="646331"/>
            <a:chOff x="358294" y="233209"/>
            <a:chExt cx="2299322" cy="646331"/>
          </a:xfrm>
        </p:grpSpPr>
        <p:sp>
          <p:nvSpPr>
            <p:cNvPr id="83" name="文本框 82">
              <a:extLst>
                <a:ext uri="{FF2B5EF4-FFF2-40B4-BE49-F238E27FC236}">
                  <a16:creationId xmlns:a16="http://schemas.microsoft.com/office/drawing/2014/main" id="{6B1F4888-4E31-2342-3BCE-07C95472264A}"/>
                </a:ext>
              </a:extLst>
            </p:cNvPr>
            <p:cNvSpPr txBox="1"/>
            <p:nvPr/>
          </p:nvSpPr>
          <p:spPr>
            <a:xfrm>
              <a:off x="1062307" y="327292"/>
              <a:ext cx="1595309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800" b="1" dirty="0">
                  <a:gradFill>
                    <a:gsLst>
                      <a:gs pos="0">
                        <a:srgbClr val="E30613"/>
                      </a:gs>
                      <a:gs pos="100000">
                        <a:srgbClr val="81040B"/>
                      </a:gs>
                    </a:gsLst>
                    <a:lin ang="3600000" scaled="0"/>
                  </a:gradFill>
                  <a:cs typeface="+mn-ea"/>
                  <a:sym typeface="+mn-lt"/>
                </a:rPr>
                <a:t>我的优势</a:t>
              </a:r>
            </a:p>
          </p:txBody>
        </p:sp>
        <p:grpSp>
          <p:nvGrpSpPr>
            <p:cNvPr id="84" name="组合 83">
              <a:extLst>
                <a:ext uri="{FF2B5EF4-FFF2-40B4-BE49-F238E27FC236}">
                  <a16:creationId xmlns:a16="http://schemas.microsoft.com/office/drawing/2014/main" id="{C89FD2EB-C370-2423-D98A-E571FB86B666}"/>
                </a:ext>
              </a:extLst>
            </p:cNvPr>
            <p:cNvGrpSpPr/>
            <p:nvPr/>
          </p:nvGrpSpPr>
          <p:grpSpPr>
            <a:xfrm>
              <a:off x="358294" y="233209"/>
              <a:ext cx="597163" cy="646331"/>
              <a:chOff x="2920606" y="2572157"/>
              <a:chExt cx="597163" cy="646331"/>
            </a:xfrm>
          </p:grpSpPr>
          <p:sp>
            <p:nvSpPr>
              <p:cNvPr id="85" name="圆角矩形 13">
                <a:extLst>
                  <a:ext uri="{FF2B5EF4-FFF2-40B4-BE49-F238E27FC236}">
                    <a16:creationId xmlns:a16="http://schemas.microsoft.com/office/drawing/2014/main" id="{6A014FC5-E151-9ECF-B077-D5F8DB490124}"/>
                  </a:ext>
                </a:extLst>
              </p:cNvPr>
              <p:cNvSpPr/>
              <p:nvPr/>
            </p:nvSpPr>
            <p:spPr>
              <a:xfrm rot="5400000">
                <a:off x="2920499" y="2596742"/>
                <a:ext cx="597377" cy="597163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0">
                    <a:srgbClr val="8E040D"/>
                  </a:gs>
                  <a:gs pos="100000">
                    <a:srgbClr val="E40613"/>
                  </a:gs>
                </a:gsLst>
                <a:lin ang="10800000" scaled="0"/>
              </a:gradFill>
              <a:ln w="12700">
                <a:gradFill>
                  <a:gsLst>
                    <a:gs pos="0">
                      <a:srgbClr val="E30613"/>
                    </a:gs>
                    <a:gs pos="100000">
                      <a:srgbClr val="81040B"/>
                    </a:gs>
                  </a:gsLst>
                  <a:lin ang="5400000" scaled="1"/>
                </a:gradFill>
              </a:ln>
              <a:effectLst>
                <a:outerShdw blurRad="254000" dist="1270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6" name="文本框 85">
                <a:extLst>
                  <a:ext uri="{FF2B5EF4-FFF2-40B4-BE49-F238E27FC236}">
                    <a16:creationId xmlns:a16="http://schemas.microsoft.com/office/drawing/2014/main" id="{61F8FEB3-665E-2AFC-47B9-F69FA3A0F9FF}"/>
                  </a:ext>
                </a:extLst>
              </p:cNvPr>
              <p:cNvSpPr txBox="1"/>
              <p:nvPr/>
            </p:nvSpPr>
            <p:spPr>
              <a:xfrm flipH="1">
                <a:off x="2998428" y="2572157"/>
                <a:ext cx="441146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3600" b="1" dirty="0">
                    <a:solidFill>
                      <a:schemeClr val="bg1"/>
                    </a:solidFill>
                    <a:cs typeface="+mn-ea"/>
                    <a:sym typeface="+mn-lt"/>
                  </a:rPr>
                  <a:t>2</a:t>
                </a:r>
                <a:endParaRPr lang="zh-CN" altLang="en-US" sz="40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5871484" y="2219074"/>
            <a:ext cx="2159244" cy="2159244"/>
            <a:chOff x="5871484" y="2841374"/>
            <a:chExt cx="2159244" cy="2159244"/>
          </a:xfrm>
        </p:grpSpPr>
        <p:grpSp>
          <p:nvGrpSpPr>
            <p:cNvPr id="75" name="组合 74"/>
            <p:cNvGrpSpPr/>
            <p:nvPr/>
          </p:nvGrpSpPr>
          <p:grpSpPr>
            <a:xfrm>
              <a:off x="5871484" y="2841374"/>
              <a:ext cx="2159244" cy="2159244"/>
              <a:chOff x="4926840" y="1732375"/>
              <a:chExt cx="1656097" cy="1656098"/>
            </a:xfrm>
          </p:grpSpPr>
          <p:sp>
            <p:nvSpPr>
              <p:cNvPr id="76" name="任意多边形 75"/>
              <p:cNvSpPr/>
              <p:nvPr/>
            </p:nvSpPr>
            <p:spPr>
              <a:xfrm>
                <a:off x="4926840" y="1732375"/>
                <a:ext cx="1656097" cy="1656098"/>
              </a:xfrm>
              <a:custGeom>
                <a:avLst/>
                <a:gdLst>
                  <a:gd name="connsiteX0" fmla="*/ 734066 w 1656097"/>
                  <a:gd name="connsiteY0" fmla="*/ 0 h 1656098"/>
                  <a:gd name="connsiteX1" fmla="*/ 922032 w 1656097"/>
                  <a:gd name="connsiteY1" fmla="*/ 0 h 1656098"/>
                  <a:gd name="connsiteX2" fmla="*/ 958682 w 1656097"/>
                  <a:gd name="connsiteY2" fmla="*/ 170987 h 1656098"/>
                  <a:gd name="connsiteX3" fmla="*/ 967537 w 1656097"/>
                  <a:gd name="connsiteY3" fmla="*/ 172338 h 1656098"/>
                  <a:gd name="connsiteX4" fmla="*/ 1042604 w 1656097"/>
                  <a:gd name="connsiteY4" fmla="*/ 194634 h 1656098"/>
                  <a:gd name="connsiteX5" fmla="*/ 1160682 w 1656097"/>
                  <a:gd name="connsiteY5" fmla="*/ 63947 h 1656098"/>
                  <a:gd name="connsiteX6" fmla="*/ 1323465 w 1656097"/>
                  <a:gd name="connsiteY6" fmla="*/ 157929 h 1656098"/>
                  <a:gd name="connsiteX7" fmla="*/ 1271151 w 1656097"/>
                  <a:gd name="connsiteY7" fmla="*/ 319877 h 1656098"/>
                  <a:gd name="connsiteX8" fmla="*/ 1280994 w 1656097"/>
                  <a:gd name="connsiteY8" fmla="*/ 327054 h 1656098"/>
                  <a:gd name="connsiteX9" fmla="*/ 1333335 w 1656097"/>
                  <a:gd name="connsiteY9" fmla="*/ 377405 h 1656098"/>
                  <a:gd name="connsiteX10" fmla="*/ 1338950 w 1656097"/>
                  <a:gd name="connsiteY10" fmla="*/ 384065 h 1656098"/>
                  <a:gd name="connsiteX11" fmla="*/ 1498169 w 1656097"/>
                  <a:gd name="connsiteY11" fmla="*/ 332634 h 1656098"/>
                  <a:gd name="connsiteX12" fmla="*/ 1592152 w 1656097"/>
                  <a:gd name="connsiteY12" fmla="*/ 495417 h 1656098"/>
                  <a:gd name="connsiteX13" fmla="*/ 1473528 w 1656097"/>
                  <a:gd name="connsiteY13" fmla="*/ 602595 h 1656098"/>
                  <a:gd name="connsiteX14" fmla="*/ 1483127 w 1656097"/>
                  <a:gd name="connsiteY14" fmla="*/ 626411 h 1656098"/>
                  <a:gd name="connsiteX15" fmla="*/ 1501984 w 1656097"/>
                  <a:gd name="connsiteY15" fmla="*/ 701032 h 1656098"/>
                  <a:gd name="connsiteX16" fmla="*/ 1656097 w 1656097"/>
                  <a:gd name="connsiteY16" fmla="*/ 734067 h 1656098"/>
                  <a:gd name="connsiteX17" fmla="*/ 1656097 w 1656097"/>
                  <a:gd name="connsiteY17" fmla="*/ 922032 h 1656098"/>
                  <a:gd name="connsiteX18" fmla="*/ 1511749 w 1656097"/>
                  <a:gd name="connsiteY18" fmla="*/ 952973 h 1656098"/>
                  <a:gd name="connsiteX19" fmla="*/ 1506114 w 1656097"/>
                  <a:gd name="connsiteY19" fmla="*/ 989892 h 1656098"/>
                  <a:gd name="connsiteX20" fmla="*/ 1491538 w 1656097"/>
                  <a:gd name="connsiteY20" fmla="*/ 1048074 h 1656098"/>
                  <a:gd name="connsiteX21" fmla="*/ 1485827 w 1656097"/>
                  <a:gd name="connsiteY21" fmla="*/ 1064617 h 1656098"/>
                  <a:gd name="connsiteX22" fmla="*/ 1592152 w 1656097"/>
                  <a:gd name="connsiteY22" fmla="*/ 1160683 h 1656098"/>
                  <a:gd name="connsiteX23" fmla="*/ 1498169 w 1656097"/>
                  <a:gd name="connsiteY23" fmla="*/ 1323465 h 1656098"/>
                  <a:gd name="connsiteX24" fmla="*/ 1367507 w 1656097"/>
                  <a:gd name="connsiteY24" fmla="*/ 1281258 h 1656098"/>
                  <a:gd name="connsiteX25" fmla="*/ 1351398 w 1656097"/>
                  <a:gd name="connsiteY25" fmla="*/ 1303350 h 1656098"/>
                  <a:gd name="connsiteX26" fmla="*/ 1301049 w 1656097"/>
                  <a:gd name="connsiteY26" fmla="*/ 1355691 h 1656098"/>
                  <a:gd name="connsiteX27" fmla="*/ 1282493 w 1656097"/>
                  <a:gd name="connsiteY27" fmla="*/ 1371332 h 1656098"/>
                  <a:gd name="connsiteX28" fmla="*/ 1323465 w 1656097"/>
                  <a:gd name="connsiteY28" fmla="*/ 1498169 h 1656098"/>
                  <a:gd name="connsiteX29" fmla="*/ 1160682 w 1656097"/>
                  <a:gd name="connsiteY29" fmla="*/ 1592152 h 1656098"/>
                  <a:gd name="connsiteX30" fmla="*/ 1074277 w 1656097"/>
                  <a:gd name="connsiteY30" fmla="*/ 1496521 h 1656098"/>
                  <a:gd name="connsiteX31" fmla="*/ 1052042 w 1656097"/>
                  <a:gd name="connsiteY31" fmla="*/ 1505484 h 1656098"/>
                  <a:gd name="connsiteX32" fmla="*/ 948719 w 1656097"/>
                  <a:gd name="connsiteY32" fmla="*/ 1531593 h 1656098"/>
                  <a:gd name="connsiteX33" fmla="*/ 922032 w 1656097"/>
                  <a:gd name="connsiteY33" fmla="*/ 1656098 h 1656098"/>
                  <a:gd name="connsiteX34" fmla="*/ 734066 w 1656097"/>
                  <a:gd name="connsiteY34" fmla="*/ 1656098 h 1656098"/>
                  <a:gd name="connsiteX35" fmla="*/ 707323 w 1656097"/>
                  <a:gd name="connsiteY35" fmla="*/ 1531333 h 1656098"/>
                  <a:gd name="connsiteX36" fmla="*/ 688561 w 1656097"/>
                  <a:gd name="connsiteY36" fmla="*/ 1528470 h 1656098"/>
                  <a:gd name="connsiteX37" fmla="*/ 581645 w 1656097"/>
                  <a:gd name="connsiteY37" fmla="*/ 1496716 h 1656098"/>
                  <a:gd name="connsiteX38" fmla="*/ 495416 w 1656097"/>
                  <a:gd name="connsiteY38" fmla="*/ 1592152 h 1656098"/>
                  <a:gd name="connsiteX39" fmla="*/ 332634 w 1656097"/>
                  <a:gd name="connsiteY39" fmla="*/ 1498169 h 1656098"/>
                  <a:gd name="connsiteX40" fmla="*/ 373389 w 1656097"/>
                  <a:gd name="connsiteY40" fmla="*/ 1372000 h 1656098"/>
                  <a:gd name="connsiteX41" fmla="*/ 293970 w 1656097"/>
                  <a:gd name="connsiteY41" fmla="*/ 1290661 h 1656098"/>
                  <a:gd name="connsiteX42" fmla="*/ 287662 w 1656097"/>
                  <a:gd name="connsiteY42" fmla="*/ 1281558 h 1656098"/>
                  <a:gd name="connsiteX43" fmla="*/ 157930 w 1656097"/>
                  <a:gd name="connsiteY43" fmla="*/ 1323465 h 1656098"/>
                  <a:gd name="connsiteX44" fmla="*/ 63947 w 1656097"/>
                  <a:gd name="connsiteY44" fmla="*/ 1160683 h 1656098"/>
                  <a:gd name="connsiteX45" fmla="*/ 170348 w 1656097"/>
                  <a:gd name="connsiteY45" fmla="*/ 1064548 h 1656098"/>
                  <a:gd name="connsiteX46" fmla="*/ 159896 w 1656097"/>
                  <a:gd name="connsiteY46" fmla="*/ 1031651 h 1656098"/>
                  <a:gd name="connsiteX47" fmla="*/ 144063 w 1656097"/>
                  <a:gd name="connsiteY47" fmla="*/ 952912 h 1656098"/>
                  <a:gd name="connsiteX48" fmla="*/ 0 w 1656097"/>
                  <a:gd name="connsiteY48" fmla="*/ 922032 h 1656098"/>
                  <a:gd name="connsiteX49" fmla="*/ 0 w 1656097"/>
                  <a:gd name="connsiteY49" fmla="*/ 734067 h 1656098"/>
                  <a:gd name="connsiteX50" fmla="*/ 152682 w 1656097"/>
                  <a:gd name="connsiteY50" fmla="*/ 701339 h 1656098"/>
                  <a:gd name="connsiteX51" fmla="*/ 159896 w 1656097"/>
                  <a:gd name="connsiteY51" fmla="*/ 669158 h 1656098"/>
                  <a:gd name="connsiteX52" fmla="*/ 182923 w 1656097"/>
                  <a:gd name="connsiteY52" fmla="*/ 602913 h 1656098"/>
                  <a:gd name="connsiteX53" fmla="*/ 63947 w 1656097"/>
                  <a:gd name="connsiteY53" fmla="*/ 495417 h 1656098"/>
                  <a:gd name="connsiteX54" fmla="*/ 157930 w 1656097"/>
                  <a:gd name="connsiteY54" fmla="*/ 332634 h 1656098"/>
                  <a:gd name="connsiteX55" fmla="*/ 318389 w 1656097"/>
                  <a:gd name="connsiteY55" fmla="*/ 384465 h 1656098"/>
                  <a:gd name="connsiteX56" fmla="*/ 353537 w 1656097"/>
                  <a:gd name="connsiteY56" fmla="*/ 346539 h 1656098"/>
                  <a:gd name="connsiteX57" fmla="*/ 385166 w 1656097"/>
                  <a:gd name="connsiteY57" fmla="*/ 320558 h 1656098"/>
                  <a:gd name="connsiteX58" fmla="*/ 332634 w 1656097"/>
                  <a:gd name="connsiteY58" fmla="*/ 157929 h 1656098"/>
                  <a:gd name="connsiteX59" fmla="*/ 495416 w 1656097"/>
                  <a:gd name="connsiteY59" fmla="*/ 63947 h 1656098"/>
                  <a:gd name="connsiteX60" fmla="*/ 612546 w 1656097"/>
                  <a:gd name="connsiteY60" fmla="*/ 193585 h 1656098"/>
                  <a:gd name="connsiteX61" fmla="*/ 688561 w 1656097"/>
                  <a:gd name="connsiteY61" fmla="*/ 172338 h 1656098"/>
                  <a:gd name="connsiteX62" fmla="*/ 697415 w 1656097"/>
                  <a:gd name="connsiteY62" fmla="*/ 170987 h 1656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1656097" h="1656098">
                    <a:moveTo>
                      <a:pt x="734066" y="0"/>
                    </a:moveTo>
                    <a:lnTo>
                      <a:pt x="922032" y="0"/>
                    </a:lnTo>
                    <a:lnTo>
                      <a:pt x="958682" y="170987"/>
                    </a:lnTo>
                    <a:lnTo>
                      <a:pt x="967537" y="172338"/>
                    </a:lnTo>
                    <a:lnTo>
                      <a:pt x="1042604" y="194634"/>
                    </a:lnTo>
                    <a:lnTo>
                      <a:pt x="1160682" y="63947"/>
                    </a:lnTo>
                    <a:lnTo>
                      <a:pt x="1323465" y="157929"/>
                    </a:lnTo>
                    <a:lnTo>
                      <a:pt x="1271151" y="319877"/>
                    </a:lnTo>
                    <a:lnTo>
                      <a:pt x="1280994" y="327054"/>
                    </a:lnTo>
                    <a:cubicBezTo>
                      <a:pt x="1299308" y="342918"/>
                      <a:pt x="1316780" y="359726"/>
                      <a:pt x="1333335" y="377405"/>
                    </a:cubicBezTo>
                    <a:lnTo>
                      <a:pt x="1338950" y="384065"/>
                    </a:lnTo>
                    <a:lnTo>
                      <a:pt x="1498169" y="332634"/>
                    </a:lnTo>
                    <a:lnTo>
                      <a:pt x="1592152" y="495417"/>
                    </a:lnTo>
                    <a:lnTo>
                      <a:pt x="1473528" y="602595"/>
                    </a:lnTo>
                    <a:lnTo>
                      <a:pt x="1483127" y="626411"/>
                    </a:lnTo>
                    <a:lnTo>
                      <a:pt x="1501984" y="701032"/>
                    </a:lnTo>
                    <a:lnTo>
                      <a:pt x="1656097" y="734067"/>
                    </a:lnTo>
                    <a:lnTo>
                      <a:pt x="1656097" y="922032"/>
                    </a:lnTo>
                    <a:lnTo>
                      <a:pt x="1511749" y="952973"/>
                    </a:lnTo>
                    <a:lnTo>
                      <a:pt x="1506114" y="989892"/>
                    </a:lnTo>
                    <a:cubicBezTo>
                      <a:pt x="1502081" y="1009604"/>
                      <a:pt x="1497209" y="1029011"/>
                      <a:pt x="1491538" y="1048074"/>
                    </a:cubicBezTo>
                    <a:lnTo>
                      <a:pt x="1485827" y="1064617"/>
                    </a:lnTo>
                    <a:lnTo>
                      <a:pt x="1592152" y="1160683"/>
                    </a:lnTo>
                    <a:lnTo>
                      <a:pt x="1498169" y="1323465"/>
                    </a:lnTo>
                    <a:lnTo>
                      <a:pt x="1367507" y="1281258"/>
                    </a:lnTo>
                    <a:lnTo>
                      <a:pt x="1351398" y="1303350"/>
                    </a:lnTo>
                    <a:cubicBezTo>
                      <a:pt x="1335535" y="1321664"/>
                      <a:pt x="1318727" y="1339136"/>
                      <a:pt x="1301049" y="1355691"/>
                    </a:cubicBezTo>
                    <a:lnTo>
                      <a:pt x="1282493" y="1371332"/>
                    </a:lnTo>
                    <a:lnTo>
                      <a:pt x="1323465" y="1498169"/>
                    </a:lnTo>
                    <a:lnTo>
                      <a:pt x="1160682" y="1592152"/>
                    </a:lnTo>
                    <a:lnTo>
                      <a:pt x="1074277" y="1496521"/>
                    </a:lnTo>
                    <a:lnTo>
                      <a:pt x="1052042" y="1505484"/>
                    </a:lnTo>
                    <a:lnTo>
                      <a:pt x="948719" y="1531593"/>
                    </a:lnTo>
                    <a:lnTo>
                      <a:pt x="922032" y="1656098"/>
                    </a:lnTo>
                    <a:lnTo>
                      <a:pt x="734066" y="1656098"/>
                    </a:lnTo>
                    <a:lnTo>
                      <a:pt x="707323" y="1531333"/>
                    </a:lnTo>
                    <a:lnTo>
                      <a:pt x="688561" y="1528470"/>
                    </a:lnTo>
                    <a:lnTo>
                      <a:pt x="581645" y="1496716"/>
                    </a:lnTo>
                    <a:lnTo>
                      <a:pt x="495416" y="1592152"/>
                    </a:lnTo>
                    <a:lnTo>
                      <a:pt x="332634" y="1498169"/>
                    </a:lnTo>
                    <a:lnTo>
                      <a:pt x="373389" y="1372000"/>
                    </a:lnTo>
                    <a:lnTo>
                      <a:pt x="293970" y="1290661"/>
                    </a:lnTo>
                    <a:lnTo>
                      <a:pt x="287662" y="1281558"/>
                    </a:lnTo>
                    <a:lnTo>
                      <a:pt x="157930" y="1323465"/>
                    </a:lnTo>
                    <a:lnTo>
                      <a:pt x="63947" y="1160683"/>
                    </a:lnTo>
                    <a:lnTo>
                      <a:pt x="170348" y="1064548"/>
                    </a:lnTo>
                    <a:lnTo>
                      <a:pt x="159896" y="1031651"/>
                    </a:lnTo>
                    <a:lnTo>
                      <a:pt x="144063" y="952912"/>
                    </a:lnTo>
                    <a:lnTo>
                      <a:pt x="0" y="922032"/>
                    </a:lnTo>
                    <a:lnTo>
                      <a:pt x="0" y="734067"/>
                    </a:lnTo>
                    <a:lnTo>
                      <a:pt x="152682" y="701339"/>
                    </a:lnTo>
                    <a:lnTo>
                      <a:pt x="159896" y="669158"/>
                    </a:lnTo>
                    <a:lnTo>
                      <a:pt x="182923" y="602913"/>
                    </a:lnTo>
                    <a:lnTo>
                      <a:pt x="63947" y="495417"/>
                    </a:lnTo>
                    <a:lnTo>
                      <a:pt x="157930" y="332634"/>
                    </a:lnTo>
                    <a:lnTo>
                      <a:pt x="318389" y="384465"/>
                    </a:lnTo>
                    <a:lnTo>
                      <a:pt x="353537" y="346539"/>
                    </a:lnTo>
                    <a:lnTo>
                      <a:pt x="385166" y="320558"/>
                    </a:lnTo>
                    <a:lnTo>
                      <a:pt x="332634" y="157929"/>
                    </a:lnTo>
                    <a:lnTo>
                      <a:pt x="495416" y="63947"/>
                    </a:lnTo>
                    <a:lnTo>
                      <a:pt x="612546" y="193585"/>
                    </a:lnTo>
                    <a:lnTo>
                      <a:pt x="688561" y="172338"/>
                    </a:lnTo>
                    <a:lnTo>
                      <a:pt x="697415" y="170987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100000">
                    <a:srgbClr val="E2E2E2"/>
                  </a:gs>
                </a:gsLst>
                <a:lin ang="2700000" scaled="1"/>
              </a:gradFill>
              <a:ln>
                <a:noFill/>
              </a:ln>
              <a:effectLst>
                <a:outerShdw blurRad="190500" dist="88900" dir="2700000" algn="tl" rotWithShape="0">
                  <a:prstClr val="black">
                    <a:alpha val="3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7" name="椭圆 76"/>
              <p:cNvSpPr/>
              <p:nvPr/>
            </p:nvSpPr>
            <p:spPr>
              <a:xfrm>
                <a:off x="5189938" y="1995474"/>
                <a:ext cx="1129900" cy="1129900"/>
              </a:xfrm>
              <a:prstGeom prst="ellipse">
                <a:avLst/>
              </a:prstGeom>
              <a:gradFill>
                <a:gsLst>
                  <a:gs pos="0">
                    <a:srgbClr val="E30613"/>
                  </a:gs>
                  <a:gs pos="100000">
                    <a:srgbClr val="81040B"/>
                  </a:gs>
                </a:gsLst>
                <a:lin ang="3600000" scaled="0"/>
              </a:gradFill>
              <a:ln>
                <a:noFill/>
              </a:ln>
              <a:effectLst>
                <a:innerShdw blurRad="88900" dist="38100" dir="13500000">
                  <a:prstClr val="black">
                    <a:alpha val="4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8" name="椭圆 77"/>
              <p:cNvSpPr/>
              <p:nvPr/>
            </p:nvSpPr>
            <p:spPr>
              <a:xfrm>
                <a:off x="5313048" y="2122912"/>
                <a:ext cx="883681" cy="883682"/>
              </a:xfrm>
              <a:prstGeom prst="ellipse">
                <a:avLst/>
              </a:prstGeom>
              <a:gradFill>
                <a:gsLst>
                  <a:gs pos="0">
                    <a:schemeClr val="bg1">
                      <a:lumMod val="85000"/>
                    </a:schemeClr>
                  </a:gs>
                  <a:gs pos="100000">
                    <a:schemeClr val="bg1"/>
                  </a:gs>
                </a:gsLst>
                <a:lin ang="2700000" scaled="1"/>
              </a:gradFill>
              <a:ln w="25400">
                <a:gradFill flip="none" rotWithShape="1">
                  <a:gsLst>
                    <a:gs pos="100000">
                      <a:schemeClr val="bg1">
                        <a:lumMod val="85000"/>
                      </a:schemeClr>
                    </a:gs>
                    <a:gs pos="0">
                      <a:schemeClr val="bg1"/>
                    </a:gs>
                  </a:gsLst>
                  <a:lin ang="2700000" scaled="1"/>
                  <a:tileRect/>
                </a:gradFill>
              </a:ln>
              <a:effectLst>
                <a:outerShdw blurRad="88900" dist="38100" dir="2700000" algn="tl" rotWithShape="0">
                  <a:prstClr val="black">
                    <a:alpha val="3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92" name="文本框 91"/>
            <p:cNvSpPr txBox="1"/>
            <p:nvPr/>
          </p:nvSpPr>
          <p:spPr>
            <a:xfrm>
              <a:off x="6457054" y="3559765"/>
              <a:ext cx="937401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4400" dirty="0">
                  <a:gradFill>
                    <a:gsLst>
                      <a:gs pos="0">
                        <a:srgbClr val="E30613"/>
                      </a:gs>
                      <a:gs pos="100000">
                        <a:srgbClr val="81040B"/>
                      </a:gs>
                    </a:gsLst>
                    <a:lin ang="3600000" scaled="0"/>
                  </a:gradFill>
                  <a:cs typeface="+mn-ea"/>
                  <a:sym typeface="+mn-lt"/>
                </a:rPr>
                <a:t>01</a:t>
              </a:r>
              <a:endParaRPr lang="zh-CN" altLang="en-US" sz="4400" dirty="0">
                <a:gradFill>
                  <a:gsLst>
                    <a:gs pos="0">
                      <a:srgbClr val="E30613"/>
                    </a:gs>
                    <a:gs pos="100000">
                      <a:srgbClr val="81040B"/>
                    </a:gs>
                  </a:gsLst>
                  <a:lin ang="3600000" scaled="0"/>
                </a:gradFill>
                <a:cs typeface="+mn-ea"/>
                <a:sym typeface="+mn-lt"/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4190779" y="2558406"/>
            <a:ext cx="1572839" cy="1572839"/>
            <a:chOff x="4190779" y="3180706"/>
            <a:chExt cx="1572839" cy="1572839"/>
          </a:xfrm>
        </p:grpSpPr>
        <p:grpSp>
          <p:nvGrpSpPr>
            <p:cNvPr id="83" name="组合 82"/>
            <p:cNvGrpSpPr/>
            <p:nvPr/>
          </p:nvGrpSpPr>
          <p:grpSpPr>
            <a:xfrm>
              <a:off x="4190779" y="3180706"/>
              <a:ext cx="1572839" cy="1572839"/>
              <a:chOff x="4926840" y="1732375"/>
              <a:chExt cx="1656097" cy="1656098"/>
            </a:xfrm>
          </p:grpSpPr>
          <p:sp>
            <p:nvSpPr>
              <p:cNvPr id="84" name="任意多边形 83"/>
              <p:cNvSpPr/>
              <p:nvPr/>
            </p:nvSpPr>
            <p:spPr>
              <a:xfrm>
                <a:off x="4926840" y="1732375"/>
                <a:ext cx="1656097" cy="1656098"/>
              </a:xfrm>
              <a:custGeom>
                <a:avLst/>
                <a:gdLst>
                  <a:gd name="connsiteX0" fmla="*/ 734066 w 1656097"/>
                  <a:gd name="connsiteY0" fmla="*/ 0 h 1656098"/>
                  <a:gd name="connsiteX1" fmla="*/ 922032 w 1656097"/>
                  <a:gd name="connsiteY1" fmla="*/ 0 h 1656098"/>
                  <a:gd name="connsiteX2" fmla="*/ 958682 w 1656097"/>
                  <a:gd name="connsiteY2" fmla="*/ 170987 h 1656098"/>
                  <a:gd name="connsiteX3" fmla="*/ 967537 w 1656097"/>
                  <a:gd name="connsiteY3" fmla="*/ 172338 h 1656098"/>
                  <a:gd name="connsiteX4" fmla="*/ 1042604 w 1656097"/>
                  <a:gd name="connsiteY4" fmla="*/ 194634 h 1656098"/>
                  <a:gd name="connsiteX5" fmla="*/ 1160682 w 1656097"/>
                  <a:gd name="connsiteY5" fmla="*/ 63947 h 1656098"/>
                  <a:gd name="connsiteX6" fmla="*/ 1323465 w 1656097"/>
                  <a:gd name="connsiteY6" fmla="*/ 157929 h 1656098"/>
                  <a:gd name="connsiteX7" fmla="*/ 1271151 w 1656097"/>
                  <a:gd name="connsiteY7" fmla="*/ 319877 h 1656098"/>
                  <a:gd name="connsiteX8" fmla="*/ 1280994 w 1656097"/>
                  <a:gd name="connsiteY8" fmla="*/ 327054 h 1656098"/>
                  <a:gd name="connsiteX9" fmla="*/ 1333335 w 1656097"/>
                  <a:gd name="connsiteY9" fmla="*/ 377405 h 1656098"/>
                  <a:gd name="connsiteX10" fmla="*/ 1338950 w 1656097"/>
                  <a:gd name="connsiteY10" fmla="*/ 384065 h 1656098"/>
                  <a:gd name="connsiteX11" fmla="*/ 1498169 w 1656097"/>
                  <a:gd name="connsiteY11" fmla="*/ 332634 h 1656098"/>
                  <a:gd name="connsiteX12" fmla="*/ 1592152 w 1656097"/>
                  <a:gd name="connsiteY12" fmla="*/ 495417 h 1656098"/>
                  <a:gd name="connsiteX13" fmla="*/ 1473528 w 1656097"/>
                  <a:gd name="connsiteY13" fmla="*/ 602595 h 1656098"/>
                  <a:gd name="connsiteX14" fmla="*/ 1483127 w 1656097"/>
                  <a:gd name="connsiteY14" fmla="*/ 626411 h 1656098"/>
                  <a:gd name="connsiteX15" fmla="*/ 1501984 w 1656097"/>
                  <a:gd name="connsiteY15" fmla="*/ 701032 h 1656098"/>
                  <a:gd name="connsiteX16" fmla="*/ 1656097 w 1656097"/>
                  <a:gd name="connsiteY16" fmla="*/ 734067 h 1656098"/>
                  <a:gd name="connsiteX17" fmla="*/ 1656097 w 1656097"/>
                  <a:gd name="connsiteY17" fmla="*/ 922032 h 1656098"/>
                  <a:gd name="connsiteX18" fmla="*/ 1511749 w 1656097"/>
                  <a:gd name="connsiteY18" fmla="*/ 952973 h 1656098"/>
                  <a:gd name="connsiteX19" fmla="*/ 1506114 w 1656097"/>
                  <a:gd name="connsiteY19" fmla="*/ 989892 h 1656098"/>
                  <a:gd name="connsiteX20" fmla="*/ 1491538 w 1656097"/>
                  <a:gd name="connsiteY20" fmla="*/ 1048074 h 1656098"/>
                  <a:gd name="connsiteX21" fmla="*/ 1485827 w 1656097"/>
                  <a:gd name="connsiteY21" fmla="*/ 1064617 h 1656098"/>
                  <a:gd name="connsiteX22" fmla="*/ 1592152 w 1656097"/>
                  <a:gd name="connsiteY22" fmla="*/ 1160683 h 1656098"/>
                  <a:gd name="connsiteX23" fmla="*/ 1498169 w 1656097"/>
                  <a:gd name="connsiteY23" fmla="*/ 1323465 h 1656098"/>
                  <a:gd name="connsiteX24" fmla="*/ 1367507 w 1656097"/>
                  <a:gd name="connsiteY24" fmla="*/ 1281258 h 1656098"/>
                  <a:gd name="connsiteX25" fmla="*/ 1351398 w 1656097"/>
                  <a:gd name="connsiteY25" fmla="*/ 1303350 h 1656098"/>
                  <a:gd name="connsiteX26" fmla="*/ 1301049 w 1656097"/>
                  <a:gd name="connsiteY26" fmla="*/ 1355691 h 1656098"/>
                  <a:gd name="connsiteX27" fmla="*/ 1282493 w 1656097"/>
                  <a:gd name="connsiteY27" fmla="*/ 1371332 h 1656098"/>
                  <a:gd name="connsiteX28" fmla="*/ 1323465 w 1656097"/>
                  <a:gd name="connsiteY28" fmla="*/ 1498169 h 1656098"/>
                  <a:gd name="connsiteX29" fmla="*/ 1160682 w 1656097"/>
                  <a:gd name="connsiteY29" fmla="*/ 1592152 h 1656098"/>
                  <a:gd name="connsiteX30" fmla="*/ 1074277 w 1656097"/>
                  <a:gd name="connsiteY30" fmla="*/ 1496521 h 1656098"/>
                  <a:gd name="connsiteX31" fmla="*/ 1052042 w 1656097"/>
                  <a:gd name="connsiteY31" fmla="*/ 1505484 h 1656098"/>
                  <a:gd name="connsiteX32" fmla="*/ 948719 w 1656097"/>
                  <a:gd name="connsiteY32" fmla="*/ 1531593 h 1656098"/>
                  <a:gd name="connsiteX33" fmla="*/ 922032 w 1656097"/>
                  <a:gd name="connsiteY33" fmla="*/ 1656098 h 1656098"/>
                  <a:gd name="connsiteX34" fmla="*/ 734066 w 1656097"/>
                  <a:gd name="connsiteY34" fmla="*/ 1656098 h 1656098"/>
                  <a:gd name="connsiteX35" fmla="*/ 707323 w 1656097"/>
                  <a:gd name="connsiteY35" fmla="*/ 1531333 h 1656098"/>
                  <a:gd name="connsiteX36" fmla="*/ 688561 w 1656097"/>
                  <a:gd name="connsiteY36" fmla="*/ 1528470 h 1656098"/>
                  <a:gd name="connsiteX37" fmla="*/ 581645 w 1656097"/>
                  <a:gd name="connsiteY37" fmla="*/ 1496716 h 1656098"/>
                  <a:gd name="connsiteX38" fmla="*/ 495416 w 1656097"/>
                  <a:gd name="connsiteY38" fmla="*/ 1592152 h 1656098"/>
                  <a:gd name="connsiteX39" fmla="*/ 332634 w 1656097"/>
                  <a:gd name="connsiteY39" fmla="*/ 1498169 h 1656098"/>
                  <a:gd name="connsiteX40" fmla="*/ 373389 w 1656097"/>
                  <a:gd name="connsiteY40" fmla="*/ 1372000 h 1656098"/>
                  <a:gd name="connsiteX41" fmla="*/ 293970 w 1656097"/>
                  <a:gd name="connsiteY41" fmla="*/ 1290661 h 1656098"/>
                  <a:gd name="connsiteX42" fmla="*/ 287662 w 1656097"/>
                  <a:gd name="connsiteY42" fmla="*/ 1281558 h 1656098"/>
                  <a:gd name="connsiteX43" fmla="*/ 157930 w 1656097"/>
                  <a:gd name="connsiteY43" fmla="*/ 1323465 h 1656098"/>
                  <a:gd name="connsiteX44" fmla="*/ 63947 w 1656097"/>
                  <a:gd name="connsiteY44" fmla="*/ 1160683 h 1656098"/>
                  <a:gd name="connsiteX45" fmla="*/ 170348 w 1656097"/>
                  <a:gd name="connsiteY45" fmla="*/ 1064548 h 1656098"/>
                  <a:gd name="connsiteX46" fmla="*/ 159896 w 1656097"/>
                  <a:gd name="connsiteY46" fmla="*/ 1031651 h 1656098"/>
                  <a:gd name="connsiteX47" fmla="*/ 144063 w 1656097"/>
                  <a:gd name="connsiteY47" fmla="*/ 952912 h 1656098"/>
                  <a:gd name="connsiteX48" fmla="*/ 0 w 1656097"/>
                  <a:gd name="connsiteY48" fmla="*/ 922032 h 1656098"/>
                  <a:gd name="connsiteX49" fmla="*/ 0 w 1656097"/>
                  <a:gd name="connsiteY49" fmla="*/ 734067 h 1656098"/>
                  <a:gd name="connsiteX50" fmla="*/ 152682 w 1656097"/>
                  <a:gd name="connsiteY50" fmla="*/ 701339 h 1656098"/>
                  <a:gd name="connsiteX51" fmla="*/ 159896 w 1656097"/>
                  <a:gd name="connsiteY51" fmla="*/ 669158 h 1656098"/>
                  <a:gd name="connsiteX52" fmla="*/ 182923 w 1656097"/>
                  <a:gd name="connsiteY52" fmla="*/ 602913 h 1656098"/>
                  <a:gd name="connsiteX53" fmla="*/ 63947 w 1656097"/>
                  <a:gd name="connsiteY53" fmla="*/ 495417 h 1656098"/>
                  <a:gd name="connsiteX54" fmla="*/ 157930 w 1656097"/>
                  <a:gd name="connsiteY54" fmla="*/ 332634 h 1656098"/>
                  <a:gd name="connsiteX55" fmla="*/ 318389 w 1656097"/>
                  <a:gd name="connsiteY55" fmla="*/ 384465 h 1656098"/>
                  <a:gd name="connsiteX56" fmla="*/ 353537 w 1656097"/>
                  <a:gd name="connsiteY56" fmla="*/ 346539 h 1656098"/>
                  <a:gd name="connsiteX57" fmla="*/ 385166 w 1656097"/>
                  <a:gd name="connsiteY57" fmla="*/ 320558 h 1656098"/>
                  <a:gd name="connsiteX58" fmla="*/ 332634 w 1656097"/>
                  <a:gd name="connsiteY58" fmla="*/ 157929 h 1656098"/>
                  <a:gd name="connsiteX59" fmla="*/ 495416 w 1656097"/>
                  <a:gd name="connsiteY59" fmla="*/ 63947 h 1656098"/>
                  <a:gd name="connsiteX60" fmla="*/ 612546 w 1656097"/>
                  <a:gd name="connsiteY60" fmla="*/ 193585 h 1656098"/>
                  <a:gd name="connsiteX61" fmla="*/ 688561 w 1656097"/>
                  <a:gd name="connsiteY61" fmla="*/ 172338 h 1656098"/>
                  <a:gd name="connsiteX62" fmla="*/ 697415 w 1656097"/>
                  <a:gd name="connsiteY62" fmla="*/ 170987 h 1656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1656097" h="1656098">
                    <a:moveTo>
                      <a:pt x="734066" y="0"/>
                    </a:moveTo>
                    <a:lnTo>
                      <a:pt x="922032" y="0"/>
                    </a:lnTo>
                    <a:lnTo>
                      <a:pt x="958682" y="170987"/>
                    </a:lnTo>
                    <a:lnTo>
                      <a:pt x="967537" y="172338"/>
                    </a:lnTo>
                    <a:lnTo>
                      <a:pt x="1042604" y="194634"/>
                    </a:lnTo>
                    <a:lnTo>
                      <a:pt x="1160682" y="63947"/>
                    </a:lnTo>
                    <a:lnTo>
                      <a:pt x="1323465" y="157929"/>
                    </a:lnTo>
                    <a:lnTo>
                      <a:pt x="1271151" y="319877"/>
                    </a:lnTo>
                    <a:lnTo>
                      <a:pt x="1280994" y="327054"/>
                    </a:lnTo>
                    <a:cubicBezTo>
                      <a:pt x="1299308" y="342918"/>
                      <a:pt x="1316780" y="359726"/>
                      <a:pt x="1333335" y="377405"/>
                    </a:cubicBezTo>
                    <a:lnTo>
                      <a:pt x="1338950" y="384065"/>
                    </a:lnTo>
                    <a:lnTo>
                      <a:pt x="1498169" y="332634"/>
                    </a:lnTo>
                    <a:lnTo>
                      <a:pt x="1592152" y="495417"/>
                    </a:lnTo>
                    <a:lnTo>
                      <a:pt x="1473528" y="602595"/>
                    </a:lnTo>
                    <a:lnTo>
                      <a:pt x="1483127" y="626411"/>
                    </a:lnTo>
                    <a:lnTo>
                      <a:pt x="1501984" y="701032"/>
                    </a:lnTo>
                    <a:lnTo>
                      <a:pt x="1656097" y="734067"/>
                    </a:lnTo>
                    <a:lnTo>
                      <a:pt x="1656097" y="922032"/>
                    </a:lnTo>
                    <a:lnTo>
                      <a:pt x="1511749" y="952973"/>
                    </a:lnTo>
                    <a:lnTo>
                      <a:pt x="1506114" y="989892"/>
                    </a:lnTo>
                    <a:cubicBezTo>
                      <a:pt x="1502081" y="1009604"/>
                      <a:pt x="1497209" y="1029011"/>
                      <a:pt x="1491538" y="1048074"/>
                    </a:cubicBezTo>
                    <a:lnTo>
                      <a:pt x="1485827" y="1064617"/>
                    </a:lnTo>
                    <a:lnTo>
                      <a:pt x="1592152" y="1160683"/>
                    </a:lnTo>
                    <a:lnTo>
                      <a:pt x="1498169" y="1323465"/>
                    </a:lnTo>
                    <a:lnTo>
                      <a:pt x="1367507" y="1281258"/>
                    </a:lnTo>
                    <a:lnTo>
                      <a:pt x="1351398" y="1303350"/>
                    </a:lnTo>
                    <a:cubicBezTo>
                      <a:pt x="1335535" y="1321664"/>
                      <a:pt x="1318727" y="1339136"/>
                      <a:pt x="1301049" y="1355691"/>
                    </a:cubicBezTo>
                    <a:lnTo>
                      <a:pt x="1282493" y="1371332"/>
                    </a:lnTo>
                    <a:lnTo>
                      <a:pt x="1323465" y="1498169"/>
                    </a:lnTo>
                    <a:lnTo>
                      <a:pt x="1160682" y="1592152"/>
                    </a:lnTo>
                    <a:lnTo>
                      <a:pt x="1074277" y="1496521"/>
                    </a:lnTo>
                    <a:lnTo>
                      <a:pt x="1052042" y="1505484"/>
                    </a:lnTo>
                    <a:lnTo>
                      <a:pt x="948719" y="1531593"/>
                    </a:lnTo>
                    <a:lnTo>
                      <a:pt x="922032" y="1656098"/>
                    </a:lnTo>
                    <a:lnTo>
                      <a:pt x="734066" y="1656098"/>
                    </a:lnTo>
                    <a:lnTo>
                      <a:pt x="707323" y="1531333"/>
                    </a:lnTo>
                    <a:lnTo>
                      <a:pt x="688561" y="1528470"/>
                    </a:lnTo>
                    <a:lnTo>
                      <a:pt x="581645" y="1496716"/>
                    </a:lnTo>
                    <a:lnTo>
                      <a:pt x="495416" y="1592152"/>
                    </a:lnTo>
                    <a:lnTo>
                      <a:pt x="332634" y="1498169"/>
                    </a:lnTo>
                    <a:lnTo>
                      <a:pt x="373389" y="1372000"/>
                    </a:lnTo>
                    <a:lnTo>
                      <a:pt x="293970" y="1290661"/>
                    </a:lnTo>
                    <a:lnTo>
                      <a:pt x="287662" y="1281558"/>
                    </a:lnTo>
                    <a:lnTo>
                      <a:pt x="157930" y="1323465"/>
                    </a:lnTo>
                    <a:lnTo>
                      <a:pt x="63947" y="1160683"/>
                    </a:lnTo>
                    <a:lnTo>
                      <a:pt x="170348" y="1064548"/>
                    </a:lnTo>
                    <a:lnTo>
                      <a:pt x="159896" y="1031651"/>
                    </a:lnTo>
                    <a:lnTo>
                      <a:pt x="144063" y="952912"/>
                    </a:lnTo>
                    <a:lnTo>
                      <a:pt x="0" y="922032"/>
                    </a:lnTo>
                    <a:lnTo>
                      <a:pt x="0" y="734067"/>
                    </a:lnTo>
                    <a:lnTo>
                      <a:pt x="152682" y="701339"/>
                    </a:lnTo>
                    <a:lnTo>
                      <a:pt x="159896" y="669158"/>
                    </a:lnTo>
                    <a:lnTo>
                      <a:pt x="182923" y="602913"/>
                    </a:lnTo>
                    <a:lnTo>
                      <a:pt x="63947" y="495417"/>
                    </a:lnTo>
                    <a:lnTo>
                      <a:pt x="157930" y="332634"/>
                    </a:lnTo>
                    <a:lnTo>
                      <a:pt x="318389" y="384465"/>
                    </a:lnTo>
                    <a:lnTo>
                      <a:pt x="353537" y="346539"/>
                    </a:lnTo>
                    <a:lnTo>
                      <a:pt x="385166" y="320558"/>
                    </a:lnTo>
                    <a:lnTo>
                      <a:pt x="332634" y="157929"/>
                    </a:lnTo>
                    <a:lnTo>
                      <a:pt x="495416" y="63947"/>
                    </a:lnTo>
                    <a:lnTo>
                      <a:pt x="612546" y="193585"/>
                    </a:lnTo>
                    <a:lnTo>
                      <a:pt x="688561" y="172338"/>
                    </a:lnTo>
                    <a:lnTo>
                      <a:pt x="697415" y="170987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100000">
                    <a:srgbClr val="E2E2E2"/>
                  </a:gs>
                </a:gsLst>
                <a:lin ang="2700000" scaled="1"/>
              </a:gradFill>
              <a:ln>
                <a:noFill/>
              </a:ln>
              <a:effectLst>
                <a:outerShdw blurRad="190500" dist="88900" dir="2700000" algn="tl" rotWithShape="0">
                  <a:prstClr val="black">
                    <a:alpha val="3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5" name="椭圆 84"/>
              <p:cNvSpPr/>
              <p:nvPr/>
            </p:nvSpPr>
            <p:spPr>
              <a:xfrm>
                <a:off x="5189938" y="1995474"/>
                <a:ext cx="1129900" cy="1129900"/>
              </a:xfrm>
              <a:prstGeom prst="ellipse">
                <a:avLst/>
              </a:prstGeom>
              <a:gradFill>
                <a:gsLst>
                  <a:gs pos="0">
                    <a:srgbClr val="E30613"/>
                  </a:gs>
                  <a:gs pos="100000">
                    <a:srgbClr val="81040B"/>
                  </a:gs>
                </a:gsLst>
                <a:lin ang="3600000" scaled="0"/>
              </a:gradFill>
              <a:ln>
                <a:noFill/>
              </a:ln>
              <a:effectLst>
                <a:innerShdw blurRad="88900" dist="38100" dir="13500000">
                  <a:prstClr val="black">
                    <a:alpha val="4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6" name="椭圆 85"/>
              <p:cNvSpPr/>
              <p:nvPr/>
            </p:nvSpPr>
            <p:spPr>
              <a:xfrm>
                <a:off x="5313048" y="2122912"/>
                <a:ext cx="883681" cy="883682"/>
              </a:xfrm>
              <a:prstGeom prst="ellipse">
                <a:avLst/>
              </a:prstGeom>
              <a:gradFill>
                <a:gsLst>
                  <a:gs pos="0">
                    <a:schemeClr val="bg1">
                      <a:lumMod val="85000"/>
                    </a:schemeClr>
                  </a:gs>
                  <a:gs pos="100000">
                    <a:schemeClr val="bg1"/>
                  </a:gs>
                </a:gsLst>
                <a:lin ang="2700000" scaled="1"/>
              </a:gradFill>
              <a:ln w="25400">
                <a:gradFill flip="none" rotWithShape="1">
                  <a:gsLst>
                    <a:gs pos="100000">
                      <a:schemeClr val="bg1">
                        <a:lumMod val="85000"/>
                      </a:schemeClr>
                    </a:gs>
                    <a:gs pos="0">
                      <a:schemeClr val="bg1"/>
                    </a:gs>
                  </a:gsLst>
                  <a:lin ang="2700000" scaled="1"/>
                  <a:tileRect/>
                </a:gradFill>
              </a:ln>
              <a:effectLst>
                <a:outerShdw blurRad="88900" dist="38100" dir="2700000" algn="tl" rotWithShape="0">
                  <a:prstClr val="black">
                    <a:alpha val="3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95" name="文本框 94"/>
            <p:cNvSpPr txBox="1"/>
            <p:nvPr/>
          </p:nvSpPr>
          <p:spPr>
            <a:xfrm>
              <a:off x="4508497" y="3673122"/>
              <a:ext cx="937401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3000" dirty="0">
                  <a:gradFill>
                    <a:gsLst>
                      <a:gs pos="0">
                        <a:srgbClr val="E30613"/>
                      </a:gs>
                      <a:gs pos="100000">
                        <a:srgbClr val="81040B"/>
                      </a:gs>
                    </a:gsLst>
                    <a:lin ang="3600000" scaled="0"/>
                  </a:gradFill>
                  <a:cs typeface="+mn-ea"/>
                  <a:sym typeface="+mn-lt"/>
                </a:rPr>
                <a:t>03</a:t>
              </a:r>
              <a:endParaRPr lang="zh-CN" altLang="en-US" sz="3000" dirty="0">
                <a:gradFill>
                  <a:gsLst>
                    <a:gs pos="0">
                      <a:srgbClr val="E30613"/>
                    </a:gs>
                    <a:gs pos="100000">
                      <a:srgbClr val="81040B"/>
                    </a:gs>
                  </a:gsLst>
                  <a:lin ang="3600000" scaled="0"/>
                </a:gradFill>
                <a:cs typeface="+mn-ea"/>
                <a:sym typeface="+mn-lt"/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5022174" y="1286280"/>
            <a:ext cx="1366172" cy="1366172"/>
            <a:chOff x="5022174" y="1908580"/>
            <a:chExt cx="1366172" cy="1366172"/>
          </a:xfrm>
        </p:grpSpPr>
        <p:grpSp>
          <p:nvGrpSpPr>
            <p:cNvPr id="79" name="组合 78"/>
            <p:cNvGrpSpPr/>
            <p:nvPr/>
          </p:nvGrpSpPr>
          <p:grpSpPr>
            <a:xfrm>
              <a:off x="5022174" y="1908580"/>
              <a:ext cx="1366172" cy="1366172"/>
              <a:chOff x="4926840" y="1732375"/>
              <a:chExt cx="1656097" cy="1656098"/>
            </a:xfrm>
          </p:grpSpPr>
          <p:sp>
            <p:nvSpPr>
              <p:cNvPr id="80" name="任意多边形 79"/>
              <p:cNvSpPr/>
              <p:nvPr/>
            </p:nvSpPr>
            <p:spPr>
              <a:xfrm>
                <a:off x="4926840" y="1732375"/>
                <a:ext cx="1656097" cy="1656098"/>
              </a:xfrm>
              <a:custGeom>
                <a:avLst/>
                <a:gdLst>
                  <a:gd name="connsiteX0" fmla="*/ 734066 w 1656097"/>
                  <a:gd name="connsiteY0" fmla="*/ 0 h 1656098"/>
                  <a:gd name="connsiteX1" fmla="*/ 922032 w 1656097"/>
                  <a:gd name="connsiteY1" fmla="*/ 0 h 1656098"/>
                  <a:gd name="connsiteX2" fmla="*/ 958682 w 1656097"/>
                  <a:gd name="connsiteY2" fmla="*/ 170987 h 1656098"/>
                  <a:gd name="connsiteX3" fmla="*/ 967537 w 1656097"/>
                  <a:gd name="connsiteY3" fmla="*/ 172338 h 1656098"/>
                  <a:gd name="connsiteX4" fmla="*/ 1042604 w 1656097"/>
                  <a:gd name="connsiteY4" fmla="*/ 194634 h 1656098"/>
                  <a:gd name="connsiteX5" fmla="*/ 1160682 w 1656097"/>
                  <a:gd name="connsiteY5" fmla="*/ 63947 h 1656098"/>
                  <a:gd name="connsiteX6" fmla="*/ 1323465 w 1656097"/>
                  <a:gd name="connsiteY6" fmla="*/ 157929 h 1656098"/>
                  <a:gd name="connsiteX7" fmla="*/ 1271151 w 1656097"/>
                  <a:gd name="connsiteY7" fmla="*/ 319877 h 1656098"/>
                  <a:gd name="connsiteX8" fmla="*/ 1280994 w 1656097"/>
                  <a:gd name="connsiteY8" fmla="*/ 327054 h 1656098"/>
                  <a:gd name="connsiteX9" fmla="*/ 1333335 w 1656097"/>
                  <a:gd name="connsiteY9" fmla="*/ 377405 h 1656098"/>
                  <a:gd name="connsiteX10" fmla="*/ 1338950 w 1656097"/>
                  <a:gd name="connsiteY10" fmla="*/ 384065 h 1656098"/>
                  <a:gd name="connsiteX11" fmla="*/ 1498169 w 1656097"/>
                  <a:gd name="connsiteY11" fmla="*/ 332634 h 1656098"/>
                  <a:gd name="connsiteX12" fmla="*/ 1592152 w 1656097"/>
                  <a:gd name="connsiteY12" fmla="*/ 495417 h 1656098"/>
                  <a:gd name="connsiteX13" fmla="*/ 1473528 w 1656097"/>
                  <a:gd name="connsiteY13" fmla="*/ 602595 h 1656098"/>
                  <a:gd name="connsiteX14" fmla="*/ 1483127 w 1656097"/>
                  <a:gd name="connsiteY14" fmla="*/ 626411 h 1656098"/>
                  <a:gd name="connsiteX15" fmla="*/ 1501984 w 1656097"/>
                  <a:gd name="connsiteY15" fmla="*/ 701032 h 1656098"/>
                  <a:gd name="connsiteX16" fmla="*/ 1656097 w 1656097"/>
                  <a:gd name="connsiteY16" fmla="*/ 734067 h 1656098"/>
                  <a:gd name="connsiteX17" fmla="*/ 1656097 w 1656097"/>
                  <a:gd name="connsiteY17" fmla="*/ 922032 h 1656098"/>
                  <a:gd name="connsiteX18" fmla="*/ 1511749 w 1656097"/>
                  <a:gd name="connsiteY18" fmla="*/ 952973 h 1656098"/>
                  <a:gd name="connsiteX19" fmla="*/ 1506114 w 1656097"/>
                  <a:gd name="connsiteY19" fmla="*/ 989892 h 1656098"/>
                  <a:gd name="connsiteX20" fmla="*/ 1491538 w 1656097"/>
                  <a:gd name="connsiteY20" fmla="*/ 1048074 h 1656098"/>
                  <a:gd name="connsiteX21" fmla="*/ 1485827 w 1656097"/>
                  <a:gd name="connsiteY21" fmla="*/ 1064617 h 1656098"/>
                  <a:gd name="connsiteX22" fmla="*/ 1592152 w 1656097"/>
                  <a:gd name="connsiteY22" fmla="*/ 1160683 h 1656098"/>
                  <a:gd name="connsiteX23" fmla="*/ 1498169 w 1656097"/>
                  <a:gd name="connsiteY23" fmla="*/ 1323465 h 1656098"/>
                  <a:gd name="connsiteX24" fmla="*/ 1367507 w 1656097"/>
                  <a:gd name="connsiteY24" fmla="*/ 1281258 h 1656098"/>
                  <a:gd name="connsiteX25" fmla="*/ 1351398 w 1656097"/>
                  <a:gd name="connsiteY25" fmla="*/ 1303350 h 1656098"/>
                  <a:gd name="connsiteX26" fmla="*/ 1301049 w 1656097"/>
                  <a:gd name="connsiteY26" fmla="*/ 1355691 h 1656098"/>
                  <a:gd name="connsiteX27" fmla="*/ 1282493 w 1656097"/>
                  <a:gd name="connsiteY27" fmla="*/ 1371332 h 1656098"/>
                  <a:gd name="connsiteX28" fmla="*/ 1323465 w 1656097"/>
                  <a:gd name="connsiteY28" fmla="*/ 1498169 h 1656098"/>
                  <a:gd name="connsiteX29" fmla="*/ 1160682 w 1656097"/>
                  <a:gd name="connsiteY29" fmla="*/ 1592152 h 1656098"/>
                  <a:gd name="connsiteX30" fmla="*/ 1074277 w 1656097"/>
                  <a:gd name="connsiteY30" fmla="*/ 1496521 h 1656098"/>
                  <a:gd name="connsiteX31" fmla="*/ 1052042 w 1656097"/>
                  <a:gd name="connsiteY31" fmla="*/ 1505484 h 1656098"/>
                  <a:gd name="connsiteX32" fmla="*/ 948719 w 1656097"/>
                  <a:gd name="connsiteY32" fmla="*/ 1531593 h 1656098"/>
                  <a:gd name="connsiteX33" fmla="*/ 922032 w 1656097"/>
                  <a:gd name="connsiteY33" fmla="*/ 1656098 h 1656098"/>
                  <a:gd name="connsiteX34" fmla="*/ 734066 w 1656097"/>
                  <a:gd name="connsiteY34" fmla="*/ 1656098 h 1656098"/>
                  <a:gd name="connsiteX35" fmla="*/ 707323 w 1656097"/>
                  <a:gd name="connsiteY35" fmla="*/ 1531333 h 1656098"/>
                  <a:gd name="connsiteX36" fmla="*/ 688561 w 1656097"/>
                  <a:gd name="connsiteY36" fmla="*/ 1528470 h 1656098"/>
                  <a:gd name="connsiteX37" fmla="*/ 581645 w 1656097"/>
                  <a:gd name="connsiteY37" fmla="*/ 1496716 h 1656098"/>
                  <a:gd name="connsiteX38" fmla="*/ 495416 w 1656097"/>
                  <a:gd name="connsiteY38" fmla="*/ 1592152 h 1656098"/>
                  <a:gd name="connsiteX39" fmla="*/ 332634 w 1656097"/>
                  <a:gd name="connsiteY39" fmla="*/ 1498169 h 1656098"/>
                  <a:gd name="connsiteX40" fmla="*/ 373389 w 1656097"/>
                  <a:gd name="connsiteY40" fmla="*/ 1372000 h 1656098"/>
                  <a:gd name="connsiteX41" fmla="*/ 293970 w 1656097"/>
                  <a:gd name="connsiteY41" fmla="*/ 1290661 h 1656098"/>
                  <a:gd name="connsiteX42" fmla="*/ 287662 w 1656097"/>
                  <a:gd name="connsiteY42" fmla="*/ 1281558 h 1656098"/>
                  <a:gd name="connsiteX43" fmla="*/ 157930 w 1656097"/>
                  <a:gd name="connsiteY43" fmla="*/ 1323465 h 1656098"/>
                  <a:gd name="connsiteX44" fmla="*/ 63947 w 1656097"/>
                  <a:gd name="connsiteY44" fmla="*/ 1160683 h 1656098"/>
                  <a:gd name="connsiteX45" fmla="*/ 170348 w 1656097"/>
                  <a:gd name="connsiteY45" fmla="*/ 1064548 h 1656098"/>
                  <a:gd name="connsiteX46" fmla="*/ 159896 w 1656097"/>
                  <a:gd name="connsiteY46" fmla="*/ 1031651 h 1656098"/>
                  <a:gd name="connsiteX47" fmla="*/ 144063 w 1656097"/>
                  <a:gd name="connsiteY47" fmla="*/ 952912 h 1656098"/>
                  <a:gd name="connsiteX48" fmla="*/ 0 w 1656097"/>
                  <a:gd name="connsiteY48" fmla="*/ 922032 h 1656098"/>
                  <a:gd name="connsiteX49" fmla="*/ 0 w 1656097"/>
                  <a:gd name="connsiteY49" fmla="*/ 734067 h 1656098"/>
                  <a:gd name="connsiteX50" fmla="*/ 152682 w 1656097"/>
                  <a:gd name="connsiteY50" fmla="*/ 701339 h 1656098"/>
                  <a:gd name="connsiteX51" fmla="*/ 159896 w 1656097"/>
                  <a:gd name="connsiteY51" fmla="*/ 669158 h 1656098"/>
                  <a:gd name="connsiteX52" fmla="*/ 182923 w 1656097"/>
                  <a:gd name="connsiteY52" fmla="*/ 602913 h 1656098"/>
                  <a:gd name="connsiteX53" fmla="*/ 63947 w 1656097"/>
                  <a:gd name="connsiteY53" fmla="*/ 495417 h 1656098"/>
                  <a:gd name="connsiteX54" fmla="*/ 157930 w 1656097"/>
                  <a:gd name="connsiteY54" fmla="*/ 332634 h 1656098"/>
                  <a:gd name="connsiteX55" fmla="*/ 318389 w 1656097"/>
                  <a:gd name="connsiteY55" fmla="*/ 384465 h 1656098"/>
                  <a:gd name="connsiteX56" fmla="*/ 353537 w 1656097"/>
                  <a:gd name="connsiteY56" fmla="*/ 346539 h 1656098"/>
                  <a:gd name="connsiteX57" fmla="*/ 385166 w 1656097"/>
                  <a:gd name="connsiteY57" fmla="*/ 320558 h 1656098"/>
                  <a:gd name="connsiteX58" fmla="*/ 332634 w 1656097"/>
                  <a:gd name="connsiteY58" fmla="*/ 157929 h 1656098"/>
                  <a:gd name="connsiteX59" fmla="*/ 495416 w 1656097"/>
                  <a:gd name="connsiteY59" fmla="*/ 63947 h 1656098"/>
                  <a:gd name="connsiteX60" fmla="*/ 612546 w 1656097"/>
                  <a:gd name="connsiteY60" fmla="*/ 193585 h 1656098"/>
                  <a:gd name="connsiteX61" fmla="*/ 688561 w 1656097"/>
                  <a:gd name="connsiteY61" fmla="*/ 172338 h 1656098"/>
                  <a:gd name="connsiteX62" fmla="*/ 697415 w 1656097"/>
                  <a:gd name="connsiteY62" fmla="*/ 170987 h 1656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1656097" h="1656098">
                    <a:moveTo>
                      <a:pt x="734066" y="0"/>
                    </a:moveTo>
                    <a:lnTo>
                      <a:pt x="922032" y="0"/>
                    </a:lnTo>
                    <a:lnTo>
                      <a:pt x="958682" y="170987"/>
                    </a:lnTo>
                    <a:lnTo>
                      <a:pt x="967537" y="172338"/>
                    </a:lnTo>
                    <a:lnTo>
                      <a:pt x="1042604" y="194634"/>
                    </a:lnTo>
                    <a:lnTo>
                      <a:pt x="1160682" y="63947"/>
                    </a:lnTo>
                    <a:lnTo>
                      <a:pt x="1323465" y="157929"/>
                    </a:lnTo>
                    <a:lnTo>
                      <a:pt x="1271151" y="319877"/>
                    </a:lnTo>
                    <a:lnTo>
                      <a:pt x="1280994" y="327054"/>
                    </a:lnTo>
                    <a:cubicBezTo>
                      <a:pt x="1299308" y="342918"/>
                      <a:pt x="1316780" y="359726"/>
                      <a:pt x="1333335" y="377405"/>
                    </a:cubicBezTo>
                    <a:lnTo>
                      <a:pt x="1338950" y="384065"/>
                    </a:lnTo>
                    <a:lnTo>
                      <a:pt x="1498169" y="332634"/>
                    </a:lnTo>
                    <a:lnTo>
                      <a:pt x="1592152" y="495417"/>
                    </a:lnTo>
                    <a:lnTo>
                      <a:pt x="1473528" y="602595"/>
                    </a:lnTo>
                    <a:lnTo>
                      <a:pt x="1483127" y="626411"/>
                    </a:lnTo>
                    <a:lnTo>
                      <a:pt x="1501984" y="701032"/>
                    </a:lnTo>
                    <a:lnTo>
                      <a:pt x="1656097" y="734067"/>
                    </a:lnTo>
                    <a:lnTo>
                      <a:pt x="1656097" y="922032"/>
                    </a:lnTo>
                    <a:lnTo>
                      <a:pt x="1511749" y="952973"/>
                    </a:lnTo>
                    <a:lnTo>
                      <a:pt x="1506114" y="989892"/>
                    </a:lnTo>
                    <a:cubicBezTo>
                      <a:pt x="1502081" y="1009604"/>
                      <a:pt x="1497209" y="1029011"/>
                      <a:pt x="1491538" y="1048074"/>
                    </a:cubicBezTo>
                    <a:lnTo>
                      <a:pt x="1485827" y="1064617"/>
                    </a:lnTo>
                    <a:lnTo>
                      <a:pt x="1592152" y="1160683"/>
                    </a:lnTo>
                    <a:lnTo>
                      <a:pt x="1498169" y="1323465"/>
                    </a:lnTo>
                    <a:lnTo>
                      <a:pt x="1367507" y="1281258"/>
                    </a:lnTo>
                    <a:lnTo>
                      <a:pt x="1351398" y="1303350"/>
                    </a:lnTo>
                    <a:cubicBezTo>
                      <a:pt x="1335535" y="1321664"/>
                      <a:pt x="1318727" y="1339136"/>
                      <a:pt x="1301049" y="1355691"/>
                    </a:cubicBezTo>
                    <a:lnTo>
                      <a:pt x="1282493" y="1371332"/>
                    </a:lnTo>
                    <a:lnTo>
                      <a:pt x="1323465" y="1498169"/>
                    </a:lnTo>
                    <a:lnTo>
                      <a:pt x="1160682" y="1592152"/>
                    </a:lnTo>
                    <a:lnTo>
                      <a:pt x="1074277" y="1496521"/>
                    </a:lnTo>
                    <a:lnTo>
                      <a:pt x="1052042" y="1505484"/>
                    </a:lnTo>
                    <a:lnTo>
                      <a:pt x="948719" y="1531593"/>
                    </a:lnTo>
                    <a:lnTo>
                      <a:pt x="922032" y="1656098"/>
                    </a:lnTo>
                    <a:lnTo>
                      <a:pt x="734066" y="1656098"/>
                    </a:lnTo>
                    <a:lnTo>
                      <a:pt x="707323" y="1531333"/>
                    </a:lnTo>
                    <a:lnTo>
                      <a:pt x="688561" y="1528470"/>
                    </a:lnTo>
                    <a:lnTo>
                      <a:pt x="581645" y="1496716"/>
                    </a:lnTo>
                    <a:lnTo>
                      <a:pt x="495416" y="1592152"/>
                    </a:lnTo>
                    <a:lnTo>
                      <a:pt x="332634" y="1498169"/>
                    </a:lnTo>
                    <a:lnTo>
                      <a:pt x="373389" y="1372000"/>
                    </a:lnTo>
                    <a:lnTo>
                      <a:pt x="293970" y="1290661"/>
                    </a:lnTo>
                    <a:lnTo>
                      <a:pt x="287662" y="1281558"/>
                    </a:lnTo>
                    <a:lnTo>
                      <a:pt x="157930" y="1323465"/>
                    </a:lnTo>
                    <a:lnTo>
                      <a:pt x="63947" y="1160683"/>
                    </a:lnTo>
                    <a:lnTo>
                      <a:pt x="170348" y="1064548"/>
                    </a:lnTo>
                    <a:lnTo>
                      <a:pt x="159896" y="1031651"/>
                    </a:lnTo>
                    <a:lnTo>
                      <a:pt x="144063" y="952912"/>
                    </a:lnTo>
                    <a:lnTo>
                      <a:pt x="0" y="922032"/>
                    </a:lnTo>
                    <a:lnTo>
                      <a:pt x="0" y="734067"/>
                    </a:lnTo>
                    <a:lnTo>
                      <a:pt x="152682" y="701339"/>
                    </a:lnTo>
                    <a:lnTo>
                      <a:pt x="159896" y="669158"/>
                    </a:lnTo>
                    <a:lnTo>
                      <a:pt x="182923" y="602913"/>
                    </a:lnTo>
                    <a:lnTo>
                      <a:pt x="63947" y="495417"/>
                    </a:lnTo>
                    <a:lnTo>
                      <a:pt x="157930" y="332634"/>
                    </a:lnTo>
                    <a:lnTo>
                      <a:pt x="318389" y="384465"/>
                    </a:lnTo>
                    <a:lnTo>
                      <a:pt x="353537" y="346539"/>
                    </a:lnTo>
                    <a:lnTo>
                      <a:pt x="385166" y="320558"/>
                    </a:lnTo>
                    <a:lnTo>
                      <a:pt x="332634" y="157929"/>
                    </a:lnTo>
                    <a:lnTo>
                      <a:pt x="495416" y="63947"/>
                    </a:lnTo>
                    <a:lnTo>
                      <a:pt x="612546" y="193585"/>
                    </a:lnTo>
                    <a:lnTo>
                      <a:pt x="688561" y="172338"/>
                    </a:lnTo>
                    <a:lnTo>
                      <a:pt x="697415" y="170987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100000">
                    <a:srgbClr val="E2E2E2"/>
                  </a:gs>
                </a:gsLst>
                <a:lin ang="2700000" scaled="1"/>
              </a:gradFill>
              <a:ln>
                <a:noFill/>
              </a:ln>
              <a:effectLst>
                <a:outerShdw blurRad="190500" dist="88900" dir="2700000" algn="tl" rotWithShape="0">
                  <a:prstClr val="black">
                    <a:alpha val="3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1" name="椭圆 80"/>
              <p:cNvSpPr/>
              <p:nvPr/>
            </p:nvSpPr>
            <p:spPr>
              <a:xfrm>
                <a:off x="5189938" y="1995474"/>
                <a:ext cx="1129900" cy="1129900"/>
              </a:xfrm>
              <a:prstGeom prst="ellipse">
                <a:avLst/>
              </a:prstGeom>
              <a:gradFill>
                <a:gsLst>
                  <a:gs pos="0">
                    <a:srgbClr val="E30613"/>
                  </a:gs>
                  <a:gs pos="100000">
                    <a:srgbClr val="81040B"/>
                  </a:gs>
                </a:gsLst>
                <a:lin ang="3600000" scaled="0"/>
              </a:gradFill>
              <a:ln>
                <a:noFill/>
              </a:ln>
              <a:effectLst>
                <a:innerShdw blurRad="88900" dist="38100" dir="13500000">
                  <a:prstClr val="black">
                    <a:alpha val="4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2" name="椭圆 81"/>
              <p:cNvSpPr/>
              <p:nvPr/>
            </p:nvSpPr>
            <p:spPr>
              <a:xfrm>
                <a:off x="5313048" y="2122912"/>
                <a:ext cx="883681" cy="883682"/>
              </a:xfrm>
              <a:prstGeom prst="ellipse">
                <a:avLst/>
              </a:prstGeom>
              <a:gradFill>
                <a:gsLst>
                  <a:gs pos="0">
                    <a:schemeClr val="bg1">
                      <a:lumMod val="85000"/>
                    </a:schemeClr>
                  </a:gs>
                  <a:gs pos="100000">
                    <a:schemeClr val="bg1"/>
                  </a:gs>
                </a:gsLst>
                <a:lin ang="2700000" scaled="1"/>
              </a:gradFill>
              <a:ln w="25400">
                <a:gradFill flip="none" rotWithShape="1">
                  <a:gsLst>
                    <a:gs pos="100000">
                      <a:schemeClr val="bg1">
                        <a:lumMod val="85000"/>
                      </a:schemeClr>
                    </a:gs>
                    <a:gs pos="0">
                      <a:schemeClr val="bg1"/>
                    </a:gs>
                  </a:gsLst>
                  <a:lin ang="2700000" scaled="1"/>
                  <a:tileRect/>
                </a:gradFill>
              </a:ln>
              <a:effectLst>
                <a:outerShdw blurRad="88900" dist="38100" dir="2700000" algn="tl" rotWithShape="0">
                  <a:prstClr val="black">
                    <a:alpha val="3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98" name="文本框 97"/>
            <p:cNvSpPr txBox="1"/>
            <p:nvPr/>
          </p:nvSpPr>
          <p:spPr>
            <a:xfrm>
              <a:off x="5230560" y="2335482"/>
              <a:ext cx="937401" cy="5078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2700" dirty="0">
                  <a:gradFill>
                    <a:gsLst>
                      <a:gs pos="0">
                        <a:srgbClr val="E30613"/>
                      </a:gs>
                      <a:gs pos="100000">
                        <a:srgbClr val="81040B"/>
                      </a:gs>
                    </a:gsLst>
                    <a:lin ang="3600000" scaled="0"/>
                  </a:gradFill>
                  <a:cs typeface="+mn-ea"/>
                  <a:sym typeface="+mn-lt"/>
                </a:rPr>
                <a:t>02</a:t>
              </a:r>
              <a:endParaRPr lang="zh-CN" altLang="en-US" sz="2700" dirty="0">
                <a:gradFill>
                  <a:gsLst>
                    <a:gs pos="0">
                      <a:srgbClr val="E30613"/>
                    </a:gs>
                    <a:gs pos="100000">
                      <a:srgbClr val="81040B"/>
                    </a:gs>
                  </a:gsLst>
                  <a:lin ang="3600000" scaled="0"/>
                </a:gradFill>
                <a:cs typeface="+mn-ea"/>
                <a:sym typeface="+mn-lt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4860327" y="4018503"/>
            <a:ext cx="1712991" cy="1712991"/>
            <a:chOff x="4860327" y="4640803"/>
            <a:chExt cx="1712991" cy="1712991"/>
          </a:xfrm>
        </p:grpSpPr>
        <p:grpSp>
          <p:nvGrpSpPr>
            <p:cNvPr id="87" name="组合 86"/>
            <p:cNvGrpSpPr/>
            <p:nvPr/>
          </p:nvGrpSpPr>
          <p:grpSpPr>
            <a:xfrm>
              <a:off x="4860327" y="4640803"/>
              <a:ext cx="1712991" cy="1712991"/>
              <a:chOff x="4926840" y="1732375"/>
              <a:chExt cx="1656097" cy="1656098"/>
            </a:xfrm>
          </p:grpSpPr>
          <p:sp>
            <p:nvSpPr>
              <p:cNvPr id="88" name="任意多边形 87"/>
              <p:cNvSpPr/>
              <p:nvPr/>
            </p:nvSpPr>
            <p:spPr>
              <a:xfrm>
                <a:off x="4926840" y="1732375"/>
                <a:ext cx="1656097" cy="1656098"/>
              </a:xfrm>
              <a:custGeom>
                <a:avLst/>
                <a:gdLst>
                  <a:gd name="connsiteX0" fmla="*/ 734066 w 1656097"/>
                  <a:gd name="connsiteY0" fmla="*/ 0 h 1656098"/>
                  <a:gd name="connsiteX1" fmla="*/ 922032 w 1656097"/>
                  <a:gd name="connsiteY1" fmla="*/ 0 h 1656098"/>
                  <a:gd name="connsiteX2" fmla="*/ 958682 w 1656097"/>
                  <a:gd name="connsiteY2" fmla="*/ 170987 h 1656098"/>
                  <a:gd name="connsiteX3" fmla="*/ 967537 w 1656097"/>
                  <a:gd name="connsiteY3" fmla="*/ 172338 h 1656098"/>
                  <a:gd name="connsiteX4" fmla="*/ 1042604 w 1656097"/>
                  <a:gd name="connsiteY4" fmla="*/ 194634 h 1656098"/>
                  <a:gd name="connsiteX5" fmla="*/ 1160682 w 1656097"/>
                  <a:gd name="connsiteY5" fmla="*/ 63947 h 1656098"/>
                  <a:gd name="connsiteX6" fmla="*/ 1323465 w 1656097"/>
                  <a:gd name="connsiteY6" fmla="*/ 157929 h 1656098"/>
                  <a:gd name="connsiteX7" fmla="*/ 1271151 w 1656097"/>
                  <a:gd name="connsiteY7" fmla="*/ 319877 h 1656098"/>
                  <a:gd name="connsiteX8" fmla="*/ 1280994 w 1656097"/>
                  <a:gd name="connsiteY8" fmla="*/ 327054 h 1656098"/>
                  <a:gd name="connsiteX9" fmla="*/ 1333335 w 1656097"/>
                  <a:gd name="connsiteY9" fmla="*/ 377405 h 1656098"/>
                  <a:gd name="connsiteX10" fmla="*/ 1338950 w 1656097"/>
                  <a:gd name="connsiteY10" fmla="*/ 384065 h 1656098"/>
                  <a:gd name="connsiteX11" fmla="*/ 1498169 w 1656097"/>
                  <a:gd name="connsiteY11" fmla="*/ 332634 h 1656098"/>
                  <a:gd name="connsiteX12" fmla="*/ 1592152 w 1656097"/>
                  <a:gd name="connsiteY12" fmla="*/ 495417 h 1656098"/>
                  <a:gd name="connsiteX13" fmla="*/ 1473528 w 1656097"/>
                  <a:gd name="connsiteY13" fmla="*/ 602595 h 1656098"/>
                  <a:gd name="connsiteX14" fmla="*/ 1483127 w 1656097"/>
                  <a:gd name="connsiteY14" fmla="*/ 626411 h 1656098"/>
                  <a:gd name="connsiteX15" fmla="*/ 1501984 w 1656097"/>
                  <a:gd name="connsiteY15" fmla="*/ 701032 h 1656098"/>
                  <a:gd name="connsiteX16" fmla="*/ 1656097 w 1656097"/>
                  <a:gd name="connsiteY16" fmla="*/ 734067 h 1656098"/>
                  <a:gd name="connsiteX17" fmla="*/ 1656097 w 1656097"/>
                  <a:gd name="connsiteY17" fmla="*/ 922032 h 1656098"/>
                  <a:gd name="connsiteX18" fmla="*/ 1511749 w 1656097"/>
                  <a:gd name="connsiteY18" fmla="*/ 952973 h 1656098"/>
                  <a:gd name="connsiteX19" fmla="*/ 1506114 w 1656097"/>
                  <a:gd name="connsiteY19" fmla="*/ 989892 h 1656098"/>
                  <a:gd name="connsiteX20" fmla="*/ 1491538 w 1656097"/>
                  <a:gd name="connsiteY20" fmla="*/ 1048074 h 1656098"/>
                  <a:gd name="connsiteX21" fmla="*/ 1485827 w 1656097"/>
                  <a:gd name="connsiteY21" fmla="*/ 1064617 h 1656098"/>
                  <a:gd name="connsiteX22" fmla="*/ 1592152 w 1656097"/>
                  <a:gd name="connsiteY22" fmla="*/ 1160683 h 1656098"/>
                  <a:gd name="connsiteX23" fmla="*/ 1498169 w 1656097"/>
                  <a:gd name="connsiteY23" fmla="*/ 1323465 h 1656098"/>
                  <a:gd name="connsiteX24" fmla="*/ 1367507 w 1656097"/>
                  <a:gd name="connsiteY24" fmla="*/ 1281258 h 1656098"/>
                  <a:gd name="connsiteX25" fmla="*/ 1351398 w 1656097"/>
                  <a:gd name="connsiteY25" fmla="*/ 1303350 h 1656098"/>
                  <a:gd name="connsiteX26" fmla="*/ 1301049 w 1656097"/>
                  <a:gd name="connsiteY26" fmla="*/ 1355691 h 1656098"/>
                  <a:gd name="connsiteX27" fmla="*/ 1282493 w 1656097"/>
                  <a:gd name="connsiteY27" fmla="*/ 1371332 h 1656098"/>
                  <a:gd name="connsiteX28" fmla="*/ 1323465 w 1656097"/>
                  <a:gd name="connsiteY28" fmla="*/ 1498169 h 1656098"/>
                  <a:gd name="connsiteX29" fmla="*/ 1160682 w 1656097"/>
                  <a:gd name="connsiteY29" fmla="*/ 1592152 h 1656098"/>
                  <a:gd name="connsiteX30" fmla="*/ 1074277 w 1656097"/>
                  <a:gd name="connsiteY30" fmla="*/ 1496521 h 1656098"/>
                  <a:gd name="connsiteX31" fmla="*/ 1052042 w 1656097"/>
                  <a:gd name="connsiteY31" fmla="*/ 1505484 h 1656098"/>
                  <a:gd name="connsiteX32" fmla="*/ 948719 w 1656097"/>
                  <a:gd name="connsiteY32" fmla="*/ 1531593 h 1656098"/>
                  <a:gd name="connsiteX33" fmla="*/ 922032 w 1656097"/>
                  <a:gd name="connsiteY33" fmla="*/ 1656098 h 1656098"/>
                  <a:gd name="connsiteX34" fmla="*/ 734066 w 1656097"/>
                  <a:gd name="connsiteY34" fmla="*/ 1656098 h 1656098"/>
                  <a:gd name="connsiteX35" fmla="*/ 707323 w 1656097"/>
                  <a:gd name="connsiteY35" fmla="*/ 1531333 h 1656098"/>
                  <a:gd name="connsiteX36" fmla="*/ 688561 w 1656097"/>
                  <a:gd name="connsiteY36" fmla="*/ 1528470 h 1656098"/>
                  <a:gd name="connsiteX37" fmla="*/ 581645 w 1656097"/>
                  <a:gd name="connsiteY37" fmla="*/ 1496716 h 1656098"/>
                  <a:gd name="connsiteX38" fmla="*/ 495416 w 1656097"/>
                  <a:gd name="connsiteY38" fmla="*/ 1592152 h 1656098"/>
                  <a:gd name="connsiteX39" fmla="*/ 332634 w 1656097"/>
                  <a:gd name="connsiteY39" fmla="*/ 1498169 h 1656098"/>
                  <a:gd name="connsiteX40" fmla="*/ 373389 w 1656097"/>
                  <a:gd name="connsiteY40" fmla="*/ 1372000 h 1656098"/>
                  <a:gd name="connsiteX41" fmla="*/ 293970 w 1656097"/>
                  <a:gd name="connsiteY41" fmla="*/ 1290661 h 1656098"/>
                  <a:gd name="connsiteX42" fmla="*/ 287662 w 1656097"/>
                  <a:gd name="connsiteY42" fmla="*/ 1281558 h 1656098"/>
                  <a:gd name="connsiteX43" fmla="*/ 157930 w 1656097"/>
                  <a:gd name="connsiteY43" fmla="*/ 1323465 h 1656098"/>
                  <a:gd name="connsiteX44" fmla="*/ 63947 w 1656097"/>
                  <a:gd name="connsiteY44" fmla="*/ 1160683 h 1656098"/>
                  <a:gd name="connsiteX45" fmla="*/ 170348 w 1656097"/>
                  <a:gd name="connsiteY45" fmla="*/ 1064548 h 1656098"/>
                  <a:gd name="connsiteX46" fmla="*/ 159896 w 1656097"/>
                  <a:gd name="connsiteY46" fmla="*/ 1031651 h 1656098"/>
                  <a:gd name="connsiteX47" fmla="*/ 144063 w 1656097"/>
                  <a:gd name="connsiteY47" fmla="*/ 952912 h 1656098"/>
                  <a:gd name="connsiteX48" fmla="*/ 0 w 1656097"/>
                  <a:gd name="connsiteY48" fmla="*/ 922032 h 1656098"/>
                  <a:gd name="connsiteX49" fmla="*/ 0 w 1656097"/>
                  <a:gd name="connsiteY49" fmla="*/ 734067 h 1656098"/>
                  <a:gd name="connsiteX50" fmla="*/ 152682 w 1656097"/>
                  <a:gd name="connsiteY50" fmla="*/ 701339 h 1656098"/>
                  <a:gd name="connsiteX51" fmla="*/ 159896 w 1656097"/>
                  <a:gd name="connsiteY51" fmla="*/ 669158 h 1656098"/>
                  <a:gd name="connsiteX52" fmla="*/ 182923 w 1656097"/>
                  <a:gd name="connsiteY52" fmla="*/ 602913 h 1656098"/>
                  <a:gd name="connsiteX53" fmla="*/ 63947 w 1656097"/>
                  <a:gd name="connsiteY53" fmla="*/ 495417 h 1656098"/>
                  <a:gd name="connsiteX54" fmla="*/ 157930 w 1656097"/>
                  <a:gd name="connsiteY54" fmla="*/ 332634 h 1656098"/>
                  <a:gd name="connsiteX55" fmla="*/ 318389 w 1656097"/>
                  <a:gd name="connsiteY55" fmla="*/ 384465 h 1656098"/>
                  <a:gd name="connsiteX56" fmla="*/ 353537 w 1656097"/>
                  <a:gd name="connsiteY56" fmla="*/ 346539 h 1656098"/>
                  <a:gd name="connsiteX57" fmla="*/ 385166 w 1656097"/>
                  <a:gd name="connsiteY57" fmla="*/ 320558 h 1656098"/>
                  <a:gd name="connsiteX58" fmla="*/ 332634 w 1656097"/>
                  <a:gd name="connsiteY58" fmla="*/ 157929 h 1656098"/>
                  <a:gd name="connsiteX59" fmla="*/ 495416 w 1656097"/>
                  <a:gd name="connsiteY59" fmla="*/ 63947 h 1656098"/>
                  <a:gd name="connsiteX60" fmla="*/ 612546 w 1656097"/>
                  <a:gd name="connsiteY60" fmla="*/ 193585 h 1656098"/>
                  <a:gd name="connsiteX61" fmla="*/ 688561 w 1656097"/>
                  <a:gd name="connsiteY61" fmla="*/ 172338 h 1656098"/>
                  <a:gd name="connsiteX62" fmla="*/ 697415 w 1656097"/>
                  <a:gd name="connsiteY62" fmla="*/ 170987 h 1656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1656097" h="1656098">
                    <a:moveTo>
                      <a:pt x="734066" y="0"/>
                    </a:moveTo>
                    <a:lnTo>
                      <a:pt x="922032" y="0"/>
                    </a:lnTo>
                    <a:lnTo>
                      <a:pt x="958682" y="170987"/>
                    </a:lnTo>
                    <a:lnTo>
                      <a:pt x="967537" y="172338"/>
                    </a:lnTo>
                    <a:lnTo>
                      <a:pt x="1042604" y="194634"/>
                    </a:lnTo>
                    <a:lnTo>
                      <a:pt x="1160682" y="63947"/>
                    </a:lnTo>
                    <a:lnTo>
                      <a:pt x="1323465" y="157929"/>
                    </a:lnTo>
                    <a:lnTo>
                      <a:pt x="1271151" y="319877"/>
                    </a:lnTo>
                    <a:lnTo>
                      <a:pt x="1280994" y="327054"/>
                    </a:lnTo>
                    <a:cubicBezTo>
                      <a:pt x="1299308" y="342918"/>
                      <a:pt x="1316780" y="359726"/>
                      <a:pt x="1333335" y="377405"/>
                    </a:cubicBezTo>
                    <a:lnTo>
                      <a:pt x="1338950" y="384065"/>
                    </a:lnTo>
                    <a:lnTo>
                      <a:pt x="1498169" y="332634"/>
                    </a:lnTo>
                    <a:lnTo>
                      <a:pt x="1592152" y="495417"/>
                    </a:lnTo>
                    <a:lnTo>
                      <a:pt x="1473528" y="602595"/>
                    </a:lnTo>
                    <a:lnTo>
                      <a:pt x="1483127" y="626411"/>
                    </a:lnTo>
                    <a:lnTo>
                      <a:pt x="1501984" y="701032"/>
                    </a:lnTo>
                    <a:lnTo>
                      <a:pt x="1656097" y="734067"/>
                    </a:lnTo>
                    <a:lnTo>
                      <a:pt x="1656097" y="922032"/>
                    </a:lnTo>
                    <a:lnTo>
                      <a:pt x="1511749" y="952973"/>
                    </a:lnTo>
                    <a:lnTo>
                      <a:pt x="1506114" y="989892"/>
                    </a:lnTo>
                    <a:cubicBezTo>
                      <a:pt x="1502081" y="1009604"/>
                      <a:pt x="1497209" y="1029011"/>
                      <a:pt x="1491538" y="1048074"/>
                    </a:cubicBezTo>
                    <a:lnTo>
                      <a:pt x="1485827" y="1064617"/>
                    </a:lnTo>
                    <a:lnTo>
                      <a:pt x="1592152" y="1160683"/>
                    </a:lnTo>
                    <a:lnTo>
                      <a:pt x="1498169" y="1323465"/>
                    </a:lnTo>
                    <a:lnTo>
                      <a:pt x="1367507" y="1281258"/>
                    </a:lnTo>
                    <a:lnTo>
                      <a:pt x="1351398" y="1303350"/>
                    </a:lnTo>
                    <a:cubicBezTo>
                      <a:pt x="1335535" y="1321664"/>
                      <a:pt x="1318727" y="1339136"/>
                      <a:pt x="1301049" y="1355691"/>
                    </a:cubicBezTo>
                    <a:lnTo>
                      <a:pt x="1282493" y="1371332"/>
                    </a:lnTo>
                    <a:lnTo>
                      <a:pt x="1323465" y="1498169"/>
                    </a:lnTo>
                    <a:lnTo>
                      <a:pt x="1160682" y="1592152"/>
                    </a:lnTo>
                    <a:lnTo>
                      <a:pt x="1074277" y="1496521"/>
                    </a:lnTo>
                    <a:lnTo>
                      <a:pt x="1052042" y="1505484"/>
                    </a:lnTo>
                    <a:lnTo>
                      <a:pt x="948719" y="1531593"/>
                    </a:lnTo>
                    <a:lnTo>
                      <a:pt x="922032" y="1656098"/>
                    </a:lnTo>
                    <a:lnTo>
                      <a:pt x="734066" y="1656098"/>
                    </a:lnTo>
                    <a:lnTo>
                      <a:pt x="707323" y="1531333"/>
                    </a:lnTo>
                    <a:lnTo>
                      <a:pt x="688561" y="1528470"/>
                    </a:lnTo>
                    <a:lnTo>
                      <a:pt x="581645" y="1496716"/>
                    </a:lnTo>
                    <a:lnTo>
                      <a:pt x="495416" y="1592152"/>
                    </a:lnTo>
                    <a:lnTo>
                      <a:pt x="332634" y="1498169"/>
                    </a:lnTo>
                    <a:lnTo>
                      <a:pt x="373389" y="1372000"/>
                    </a:lnTo>
                    <a:lnTo>
                      <a:pt x="293970" y="1290661"/>
                    </a:lnTo>
                    <a:lnTo>
                      <a:pt x="287662" y="1281558"/>
                    </a:lnTo>
                    <a:lnTo>
                      <a:pt x="157930" y="1323465"/>
                    </a:lnTo>
                    <a:lnTo>
                      <a:pt x="63947" y="1160683"/>
                    </a:lnTo>
                    <a:lnTo>
                      <a:pt x="170348" y="1064548"/>
                    </a:lnTo>
                    <a:lnTo>
                      <a:pt x="159896" y="1031651"/>
                    </a:lnTo>
                    <a:lnTo>
                      <a:pt x="144063" y="952912"/>
                    </a:lnTo>
                    <a:lnTo>
                      <a:pt x="0" y="922032"/>
                    </a:lnTo>
                    <a:lnTo>
                      <a:pt x="0" y="734067"/>
                    </a:lnTo>
                    <a:lnTo>
                      <a:pt x="152682" y="701339"/>
                    </a:lnTo>
                    <a:lnTo>
                      <a:pt x="159896" y="669158"/>
                    </a:lnTo>
                    <a:lnTo>
                      <a:pt x="182923" y="602913"/>
                    </a:lnTo>
                    <a:lnTo>
                      <a:pt x="63947" y="495417"/>
                    </a:lnTo>
                    <a:lnTo>
                      <a:pt x="157930" y="332634"/>
                    </a:lnTo>
                    <a:lnTo>
                      <a:pt x="318389" y="384465"/>
                    </a:lnTo>
                    <a:lnTo>
                      <a:pt x="353537" y="346539"/>
                    </a:lnTo>
                    <a:lnTo>
                      <a:pt x="385166" y="320558"/>
                    </a:lnTo>
                    <a:lnTo>
                      <a:pt x="332634" y="157929"/>
                    </a:lnTo>
                    <a:lnTo>
                      <a:pt x="495416" y="63947"/>
                    </a:lnTo>
                    <a:lnTo>
                      <a:pt x="612546" y="193585"/>
                    </a:lnTo>
                    <a:lnTo>
                      <a:pt x="688561" y="172338"/>
                    </a:lnTo>
                    <a:lnTo>
                      <a:pt x="697415" y="170987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100000">
                    <a:srgbClr val="E2E2E2"/>
                  </a:gs>
                </a:gsLst>
                <a:lin ang="2700000" scaled="1"/>
              </a:gradFill>
              <a:ln>
                <a:noFill/>
              </a:ln>
              <a:effectLst>
                <a:outerShdw blurRad="190500" dist="88900" dir="2700000" algn="tl" rotWithShape="0">
                  <a:prstClr val="black">
                    <a:alpha val="3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9" name="椭圆 88"/>
              <p:cNvSpPr/>
              <p:nvPr/>
            </p:nvSpPr>
            <p:spPr>
              <a:xfrm>
                <a:off x="5189938" y="1995474"/>
                <a:ext cx="1129900" cy="1129900"/>
              </a:xfrm>
              <a:prstGeom prst="ellipse">
                <a:avLst/>
              </a:prstGeom>
              <a:gradFill>
                <a:gsLst>
                  <a:gs pos="0">
                    <a:srgbClr val="E30613"/>
                  </a:gs>
                  <a:gs pos="100000">
                    <a:srgbClr val="81040B"/>
                  </a:gs>
                </a:gsLst>
                <a:lin ang="3600000" scaled="0"/>
              </a:gradFill>
              <a:ln>
                <a:noFill/>
              </a:ln>
              <a:effectLst>
                <a:innerShdw blurRad="88900" dist="38100" dir="13500000">
                  <a:prstClr val="black">
                    <a:alpha val="4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0" name="椭圆 89"/>
              <p:cNvSpPr/>
              <p:nvPr/>
            </p:nvSpPr>
            <p:spPr>
              <a:xfrm>
                <a:off x="5313048" y="2122912"/>
                <a:ext cx="883681" cy="883682"/>
              </a:xfrm>
              <a:prstGeom prst="ellipse">
                <a:avLst/>
              </a:prstGeom>
              <a:gradFill>
                <a:gsLst>
                  <a:gs pos="0">
                    <a:schemeClr val="bg1">
                      <a:lumMod val="85000"/>
                    </a:schemeClr>
                  </a:gs>
                  <a:gs pos="100000">
                    <a:schemeClr val="bg1"/>
                  </a:gs>
                </a:gsLst>
                <a:lin ang="2700000" scaled="1"/>
              </a:gradFill>
              <a:ln w="25400">
                <a:gradFill flip="none" rotWithShape="1">
                  <a:gsLst>
                    <a:gs pos="100000">
                      <a:schemeClr val="bg1">
                        <a:lumMod val="85000"/>
                      </a:schemeClr>
                    </a:gs>
                    <a:gs pos="0">
                      <a:schemeClr val="bg1"/>
                    </a:gs>
                  </a:gsLst>
                  <a:lin ang="2700000" scaled="1"/>
                  <a:tileRect/>
                </a:gradFill>
              </a:ln>
              <a:effectLst>
                <a:outerShdw blurRad="88900" dist="38100" dir="2700000" algn="tl" rotWithShape="0">
                  <a:prstClr val="black">
                    <a:alpha val="3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101" name="文本框 100"/>
            <p:cNvSpPr txBox="1"/>
            <p:nvPr/>
          </p:nvSpPr>
          <p:spPr>
            <a:xfrm>
              <a:off x="5248121" y="5215967"/>
              <a:ext cx="937401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3200" dirty="0">
                  <a:gradFill>
                    <a:gsLst>
                      <a:gs pos="0">
                        <a:srgbClr val="E30613"/>
                      </a:gs>
                      <a:gs pos="100000">
                        <a:srgbClr val="81040B"/>
                      </a:gs>
                    </a:gsLst>
                    <a:lin ang="3600000" scaled="0"/>
                  </a:gradFill>
                  <a:cs typeface="+mn-ea"/>
                  <a:sym typeface="+mn-lt"/>
                </a:rPr>
                <a:t>04</a:t>
              </a:r>
              <a:endParaRPr lang="zh-CN" altLang="en-US" sz="3200" dirty="0">
                <a:gradFill>
                  <a:gsLst>
                    <a:gs pos="0">
                      <a:srgbClr val="E30613"/>
                    </a:gs>
                    <a:gs pos="100000">
                      <a:srgbClr val="81040B"/>
                    </a:gs>
                  </a:gsLst>
                  <a:lin ang="3600000" scaled="0"/>
                </a:gradFill>
                <a:cs typeface="+mn-ea"/>
                <a:sym typeface="+mn-lt"/>
              </a:endParaRPr>
            </a:p>
          </p:txBody>
        </p:sp>
      </p:grpSp>
      <p:grpSp>
        <p:nvGrpSpPr>
          <p:cNvPr id="104" name="组合 103"/>
          <p:cNvGrpSpPr/>
          <p:nvPr/>
        </p:nvGrpSpPr>
        <p:grpSpPr>
          <a:xfrm flipV="1">
            <a:off x="6201444" y="1411962"/>
            <a:ext cx="2516547" cy="312460"/>
            <a:chOff x="5272248" y="4626108"/>
            <a:chExt cx="2684915" cy="333365"/>
          </a:xfrm>
        </p:grpSpPr>
        <p:sp>
          <p:nvSpPr>
            <p:cNvPr id="116" name="椭圆 115"/>
            <p:cNvSpPr/>
            <p:nvPr/>
          </p:nvSpPr>
          <p:spPr>
            <a:xfrm>
              <a:off x="5272248" y="4626108"/>
              <a:ext cx="81021" cy="81021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117" name="任意多边形 116"/>
            <p:cNvSpPr/>
            <p:nvPr/>
          </p:nvSpPr>
          <p:spPr>
            <a:xfrm>
              <a:off x="5335428" y="4686869"/>
              <a:ext cx="2621735" cy="272604"/>
            </a:xfrm>
            <a:custGeom>
              <a:avLst/>
              <a:gdLst>
                <a:gd name="connsiteX0" fmla="*/ 0 w 2815771"/>
                <a:gd name="connsiteY0" fmla="*/ 0 h 638628"/>
                <a:gd name="connsiteX1" fmla="*/ 725714 w 2815771"/>
                <a:gd name="connsiteY1" fmla="*/ 638628 h 638628"/>
                <a:gd name="connsiteX2" fmla="*/ 2815771 w 2815771"/>
                <a:gd name="connsiteY2" fmla="*/ 638628 h 638628"/>
                <a:gd name="connsiteX0-1" fmla="*/ 0 w 2815771"/>
                <a:gd name="connsiteY0-2" fmla="*/ 0 h 649982"/>
                <a:gd name="connsiteX1-3" fmla="*/ 254183 w 2815771"/>
                <a:gd name="connsiteY1-4" fmla="*/ 649982 h 649982"/>
                <a:gd name="connsiteX2-5" fmla="*/ 2815771 w 2815771"/>
                <a:gd name="connsiteY2-6" fmla="*/ 638628 h 64998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815771" h="649982">
                  <a:moveTo>
                    <a:pt x="0" y="0"/>
                  </a:moveTo>
                  <a:lnTo>
                    <a:pt x="254183" y="649982"/>
                  </a:lnTo>
                  <a:lnTo>
                    <a:pt x="2815771" y="638628"/>
                  </a:lnTo>
                </a:path>
              </a:pathLst>
            </a:custGeom>
            <a:noFill/>
            <a:ln w="1270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23" name="组合 122"/>
          <p:cNvGrpSpPr/>
          <p:nvPr/>
        </p:nvGrpSpPr>
        <p:grpSpPr>
          <a:xfrm flipV="1">
            <a:off x="7795072" y="2528562"/>
            <a:ext cx="2516547" cy="312460"/>
            <a:chOff x="5272248" y="4626108"/>
            <a:chExt cx="2684915" cy="333365"/>
          </a:xfrm>
        </p:grpSpPr>
        <p:sp>
          <p:nvSpPr>
            <p:cNvPr id="126" name="椭圆 125"/>
            <p:cNvSpPr/>
            <p:nvPr/>
          </p:nvSpPr>
          <p:spPr>
            <a:xfrm>
              <a:off x="5272248" y="4626108"/>
              <a:ext cx="81021" cy="81021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127" name="任意多边形 126"/>
            <p:cNvSpPr/>
            <p:nvPr/>
          </p:nvSpPr>
          <p:spPr>
            <a:xfrm>
              <a:off x="5335428" y="4686869"/>
              <a:ext cx="2621735" cy="272604"/>
            </a:xfrm>
            <a:custGeom>
              <a:avLst/>
              <a:gdLst>
                <a:gd name="connsiteX0" fmla="*/ 0 w 2815771"/>
                <a:gd name="connsiteY0" fmla="*/ 0 h 638628"/>
                <a:gd name="connsiteX1" fmla="*/ 725714 w 2815771"/>
                <a:gd name="connsiteY1" fmla="*/ 638628 h 638628"/>
                <a:gd name="connsiteX2" fmla="*/ 2815771 w 2815771"/>
                <a:gd name="connsiteY2" fmla="*/ 638628 h 638628"/>
                <a:gd name="connsiteX0-1" fmla="*/ 0 w 2815771"/>
                <a:gd name="connsiteY0-2" fmla="*/ 0 h 649982"/>
                <a:gd name="connsiteX1-3" fmla="*/ 254183 w 2815771"/>
                <a:gd name="connsiteY1-4" fmla="*/ 649982 h 649982"/>
                <a:gd name="connsiteX2-5" fmla="*/ 2815771 w 2815771"/>
                <a:gd name="connsiteY2-6" fmla="*/ 638628 h 64998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815771" h="649982">
                  <a:moveTo>
                    <a:pt x="0" y="0"/>
                  </a:moveTo>
                  <a:lnTo>
                    <a:pt x="254183" y="649982"/>
                  </a:lnTo>
                  <a:lnTo>
                    <a:pt x="2815771" y="638628"/>
                  </a:lnTo>
                </a:path>
              </a:pathLst>
            </a:custGeom>
            <a:noFill/>
            <a:ln w="1270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29" name="组合 128"/>
          <p:cNvGrpSpPr/>
          <p:nvPr/>
        </p:nvGrpSpPr>
        <p:grpSpPr>
          <a:xfrm flipH="1" flipV="1">
            <a:off x="1880512" y="2731343"/>
            <a:ext cx="2516547" cy="312460"/>
            <a:chOff x="5272248" y="4626108"/>
            <a:chExt cx="2684915" cy="333365"/>
          </a:xfrm>
        </p:grpSpPr>
        <p:sp>
          <p:nvSpPr>
            <p:cNvPr id="132" name="椭圆 131"/>
            <p:cNvSpPr/>
            <p:nvPr/>
          </p:nvSpPr>
          <p:spPr>
            <a:xfrm>
              <a:off x="5272248" y="4626108"/>
              <a:ext cx="81021" cy="81021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133" name="任意多边形 132"/>
            <p:cNvSpPr/>
            <p:nvPr/>
          </p:nvSpPr>
          <p:spPr>
            <a:xfrm>
              <a:off x="5335428" y="4686869"/>
              <a:ext cx="2621735" cy="272604"/>
            </a:xfrm>
            <a:custGeom>
              <a:avLst/>
              <a:gdLst>
                <a:gd name="connsiteX0" fmla="*/ 0 w 2815771"/>
                <a:gd name="connsiteY0" fmla="*/ 0 h 638628"/>
                <a:gd name="connsiteX1" fmla="*/ 725714 w 2815771"/>
                <a:gd name="connsiteY1" fmla="*/ 638628 h 638628"/>
                <a:gd name="connsiteX2" fmla="*/ 2815771 w 2815771"/>
                <a:gd name="connsiteY2" fmla="*/ 638628 h 638628"/>
                <a:gd name="connsiteX0-1" fmla="*/ 0 w 2815771"/>
                <a:gd name="connsiteY0-2" fmla="*/ 0 h 649982"/>
                <a:gd name="connsiteX1-3" fmla="*/ 254183 w 2815771"/>
                <a:gd name="connsiteY1-4" fmla="*/ 649982 h 649982"/>
                <a:gd name="connsiteX2-5" fmla="*/ 2815771 w 2815771"/>
                <a:gd name="connsiteY2-6" fmla="*/ 638628 h 64998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815771" h="649982">
                  <a:moveTo>
                    <a:pt x="0" y="0"/>
                  </a:moveTo>
                  <a:lnTo>
                    <a:pt x="254183" y="649982"/>
                  </a:lnTo>
                  <a:lnTo>
                    <a:pt x="2815771" y="638628"/>
                  </a:lnTo>
                </a:path>
              </a:pathLst>
            </a:custGeom>
            <a:noFill/>
            <a:ln w="1270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42" name="组合 141"/>
          <p:cNvGrpSpPr/>
          <p:nvPr/>
        </p:nvGrpSpPr>
        <p:grpSpPr>
          <a:xfrm flipH="1" flipV="1">
            <a:off x="2451722" y="4608120"/>
            <a:ext cx="2516547" cy="312460"/>
            <a:chOff x="5272248" y="4626108"/>
            <a:chExt cx="2684915" cy="333365"/>
          </a:xfrm>
        </p:grpSpPr>
        <p:sp>
          <p:nvSpPr>
            <p:cNvPr id="145" name="椭圆 144"/>
            <p:cNvSpPr/>
            <p:nvPr/>
          </p:nvSpPr>
          <p:spPr>
            <a:xfrm>
              <a:off x="5272248" y="4626108"/>
              <a:ext cx="81021" cy="81021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146" name="任意多边形 145"/>
            <p:cNvSpPr/>
            <p:nvPr/>
          </p:nvSpPr>
          <p:spPr>
            <a:xfrm>
              <a:off x="5335428" y="4686869"/>
              <a:ext cx="2621735" cy="272604"/>
            </a:xfrm>
            <a:custGeom>
              <a:avLst/>
              <a:gdLst>
                <a:gd name="connsiteX0" fmla="*/ 0 w 2815771"/>
                <a:gd name="connsiteY0" fmla="*/ 0 h 638628"/>
                <a:gd name="connsiteX1" fmla="*/ 725714 w 2815771"/>
                <a:gd name="connsiteY1" fmla="*/ 638628 h 638628"/>
                <a:gd name="connsiteX2" fmla="*/ 2815771 w 2815771"/>
                <a:gd name="connsiteY2" fmla="*/ 638628 h 638628"/>
                <a:gd name="connsiteX0-1" fmla="*/ 0 w 2815771"/>
                <a:gd name="connsiteY0-2" fmla="*/ 0 h 649982"/>
                <a:gd name="connsiteX1-3" fmla="*/ 254183 w 2815771"/>
                <a:gd name="connsiteY1-4" fmla="*/ 649982 h 649982"/>
                <a:gd name="connsiteX2-5" fmla="*/ 2815771 w 2815771"/>
                <a:gd name="connsiteY2-6" fmla="*/ 638628 h 64998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815771" h="649982">
                  <a:moveTo>
                    <a:pt x="0" y="0"/>
                  </a:moveTo>
                  <a:lnTo>
                    <a:pt x="254183" y="649982"/>
                  </a:lnTo>
                  <a:lnTo>
                    <a:pt x="2815771" y="638628"/>
                  </a:lnTo>
                </a:path>
              </a:pathLst>
            </a:custGeom>
            <a:noFill/>
            <a:ln w="1270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53" name="组合 52">
            <a:extLst>
              <a:ext uri="{FF2B5EF4-FFF2-40B4-BE49-F238E27FC236}">
                <a16:creationId xmlns:a16="http://schemas.microsoft.com/office/drawing/2014/main" id="{62DFC039-E623-4084-7CC3-351939BD8141}"/>
              </a:ext>
            </a:extLst>
          </p:cNvPr>
          <p:cNvGrpSpPr/>
          <p:nvPr/>
        </p:nvGrpSpPr>
        <p:grpSpPr>
          <a:xfrm>
            <a:off x="358294" y="233209"/>
            <a:ext cx="3357303" cy="646331"/>
            <a:chOff x="358294" y="233209"/>
            <a:chExt cx="3357303" cy="646331"/>
          </a:xfrm>
        </p:grpSpPr>
        <p:sp>
          <p:nvSpPr>
            <p:cNvPr id="54" name="文本框 53">
              <a:extLst>
                <a:ext uri="{FF2B5EF4-FFF2-40B4-BE49-F238E27FC236}">
                  <a16:creationId xmlns:a16="http://schemas.microsoft.com/office/drawing/2014/main" id="{3DEFC56F-9CEC-0B18-85E1-EEE4B7430C7D}"/>
                </a:ext>
              </a:extLst>
            </p:cNvPr>
            <p:cNvSpPr txBox="1"/>
            <p:nvPr/>
          </p:nvSpPr>
          <p:spPr>
            <a:xfrm>
              <a:off x="1062307" y="327292"/>
              <a:ext cx="265329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800" b="1" dirty="0">
                  <a:gradFill>
                    <a:gsLst>
                      <a:gs pos="0">
                        <a:srgbClr val="E30613"/>
                      </a:gs>
                      <a:gs pos="100000">
                        <a:srgbClr val="81040B"/>
                      </a:gs>
                    </a:gsLst>
                    <a:lin ang="3600000" scaled="0"/>
                  </a:gradFill>
                  <a:cs typeface="+mn-ea"/>
                  <a:sym typeface="+mn-lt"/>
                </a:rPr>
                <a:t>我所欠缺的地方</a:t>
              </a:r>
            </a:p>
          </p:txBody>
        </p:sp>
        <p:grpSp>
          <p:nvGrpSpPr>
            <p:cNvPr id="55" name="组合 54">
              <a:extLst>
                <a:ext uri="{FF2B5EF4-FFF2-40B4-BE49-F238E27FC236}">
                  <a16:creationId xmlns:a16="http://schemas.microsoft.com/office/drawing/2014/main" id="{C0C04050-2429-1358-C3A5-16F66E4520FE}"/>
                </a:ext>
              </a:extLst>
            </p:cNvPr>
            <p:cNvGrpSpPr/>
            <p:nvPr/>
          </p:nvGrpSpPr>
          <p:grpSpPr>
            <a:xfrm>
              <a:off x="358294" y="233209"/>
              <a:ext cx="597163" cy="646331"/>
              <a:chOff x="2920606" y="2572157"/>
              <a:chExt cx="597163" cy="646331"/>
            </a:xfrm>
          </p:grpSpPr>
          <p:sp>
            <p:nvSpPr>
              <p:cNvPr id="56" name="圆角矩形 13">
                <a:extLst>
                  <a:ext uri="{FF2B5EF4-FFF2-40B4-BE49-F238E27FC236}">
                    <a16:creationId xmlns:a16="http://schemas.microsoft.com/office/drawing/2014/main" id="{B3960494-DA8A-E8E4-BBA4-4AC2F17FC2B2}"/>
                  </a:ext>
                </a:extLst>
              </p:cNvPr>
              <p:cNvSpPr/>
              <p:nvPr/>
            </p:nvSpPr>
            <p:spPr>
              <a:xfrm rot="5400000">
                <a:off x="2920499" y="2596742"/>
                <a:ext cx="597377" cy="597163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0">
                    <a:srgbClr val="8E040D"/>
                  </a:gs>
                  <a:gs pos="100000">
                    <a:srgbClr val="E40613"/>
                  </a:gs>
                </a:gsLst>
                <a:lin ang="10800000" scaled="0"/>
              </a:gradFill>
              <a:ln w="12700">
                <a:gradFill>
                  <a:gsLst>
                    <a:gs pos="0">
                      <a:srgbClr val="E30613"/>
                    </a:gs>
                    <a:gs pos="100000">
                      <a:srgbClr val="81040B"/>
                    </a:gs>
                  </a:gsLst>
                  <a:lin ang="5400000" scaled="1"/>
                </a:gradFill>
              </a:ln>
              <a:effectLst>
                <a:outerShdw blurRad="254000" dist="1270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7" name="文本框 56">
                <a:extLst>
                  <a:ext uri="{FF2B5EF4-FFF2-40B4-BE49-F238E27FC236}">
                    <a16:creationId xmlns:a16="http://schemas.microsoft.com/office/drawing/2014/main" id="{D07378CA-2102-A9F4-2372-74934D4FB20D}"/>
                  </a:ext>
                </a:extLst>
              </p:cNvPr>
              <p:cNvSpPr txBox="1"/>
              <p:nvPr/>
            </p:nvSpPr>
            <p:spPr>
              <a:xfrm flipH="1">
                <a:off x="2998428" y="2572157"/>
                <a:ext cx="441146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3600" b="1" dirty="0">
                    <a:solidFill>
                      <a:schemeClr val="bg1"/>
                    </a:solidFill>
                    <a:cs typeface="+mn-ea"/>
                    <a:sym typeface="+mn-lt"/>
                  </a:rPr>
                  <a:t>2</a:t>
                </a:r>
                <a:endParaRPr lang="zh-CN" altLang="en-US" sz="40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58" name="组合 57">
            <a:extLst>
              <a:ext uri="{FF2B5EF4-FFF2-40B4-BE49-F238E27FC236}">
                <a16:creationId xmlns:a16="http://schemas.microsoft.com/office/drawing/2014/main" id="{66DB15C6-69ED-6A13-7D23-E630AC8A5448}"/>
              </a:ext>
            </a:extLst>
          </p:cNvPr>
          <p:cNvGrpSpPr/>
          <p:nvPr/>
        </p:nvGrpSpPr>
        <p:grpSpPr>
          <a:xfrm>
            <a:off x="8561442" y="2733267"/>
            <a:ext cx="2827739" cy="871553"/>
            <a:chOff x="8308574" y="2010417"/>
            <a:chExt cx="2827739" cy="871553"/>
          </a:xfrm>
        </p:grpSpPr>
        <p:sp>
          <p:nvSpPr>
            <p:cNvPr id="59" name="矩形 47">
              <a:extLst>
                <a:ext uri="{FF2B5EF4-FFF2-40B4-BE49-F238E27FC236}">
                  <a16:creationId xmlns:a16="http://schemas.microsoft.com/office/drawing/2014/main" id="{D9DC347C-3766-5D6C-08C7-A58247C955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8574" y="2359271"/>
              <a:ext cx="2827739" cy="5226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31" tIns="45716" rIns="91431" bIns="45716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9pPr>
            </a:lstStyle>
            <a:p>
              <a:pPr defTabSz="913765">
                <a:lnSpc>
                  <a:spcPct val="120000"/>
                </a:lnSpc>
                <a:spcBef>
                  <a:spcPct val="0"/>
                </a:spcBef>
                <a:buNone/>
              </a:pPr>
              <a:r>
                <a:rPr lang="zh-CN" alt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……</a:t>
              </a:r>
              <a:endPara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0" name="文本框 59">
              <a:extLst>
                <a:ext uri="{FF2B5EF4-FFF2-40B4-BE49-F238E27FC236}">
                  <a16:creationId xmlns:a16="http://schemas.microsoft.com/office/drawing/2014/main" id="{6B7C7826-78AB-EA8B-C5C2-92112D84B45F}"/>
                </a:ext>
              </a:extLst>
            </p:cNvPr>
            <p:cNvSpPr txBox="1"/>
            <p:nvPr/>
          </p:nvSpPr>
          <p:spPr>
            <a:xfrm>
              <a:off x="8322245" y="2010417"/>
              <a:ext cx="190125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b="1" dirty="0"/>
                <a:t>添加标题文本</a:t>
              </a:r>
            </a:p>
          </p:txBody>
        </p:sp>
      </p:grpSp>
      <p:grpSp>
        <p:nvGrpSpPr>
          <p:cNvPr id="61" name="组合 60">
            <a:extLst>
              <a:ext uri="{FF2B5EF4-FFF2-40B4-BE49-F238E27FC236}">
                <a16:creationId xmlns:a16="http://schemas.microsoft.com/office/drawing/2014/main" id="{FE9923CD-E95F-69DF-D0FD-A411F1604D7D}"/>
              </a:ext>
            </a:extLst>
          </p:cNvPr>
          <p:cNvGrpSpPr/>
          <p:nvPr/>
        </p:nvGrpSpPr>
        <p:grpSpPr>
          <a:xfrm>
            <a:off x="2376841" y="4747198"/>
            <a:ext cx="2827739" cy="871553"/>
            <a:chOff x="8308574" y="2010417"/>
            <a:chExt cx="2827739" cy="871553"/>
          </a:xfrm>
        </p:grpSpPr>
        <p:sp>
          <p:nvSpPr>
            <p:cNvPr id="62" name="矩形 47">
              <a:extLst>
                <a:ext uri="{FF2B5EF4-FFF2-40B4-BE49-F238E27FC236}">
                  <a16:creationId xmlns:a16="http://schemas.microsoft.com/office/drawing/2014/main" id="{EA151AF9-6FB4-B030-E418-69569A59A3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8574" y="2359271"/>
              <a:ext cx="2827739" cy="5226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31" tIns="45716" rIns="91431" bIns="45716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9pPr>
            </a:lstStyle>
            <a:p>
              <a:pPr defTabSz="913765">
                <a:lnSpc>
                  <a:spcPct val="120000"/>
                </a:lnSpc>
                <a:spcBef>
                  <a:spcPct val="0"/>
                </a:spcBef>
                <a:buNone/>
              </a:pPr>
              <a:r>
                <a:rPr lang="zh-CN" alt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……</a:t>
              </a:r>
              <a:endPara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3" name="文本框 62">
              <a:extLst>
                <a:ext uri="{FF2B5EF4-FFF2-40B4-BE49-F238E27FC236}">
                  <a16:creationId xmlns:a16="http://schemas.microsoft.com/office/drawing/2014/main" id="{8E464764-C4EE-6703-D636-0F7FB150B433}"/>
                </a:ext>
              </a:extLst>
            </p:cNvPr>
            <p:cNvSpPr txBox="1"/>
            <p:nvPr/>
          </p:nvSpPr>
          <p:spPr>
            <a:xfrm>
              <a:off x="8322245" y="2010417"/>
              <a:ext cx="190125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b="1" dirty="0"/>
                <a:t>添加标题文本</a:t>
              </a:r>
            </a:p>
          </p:txBody>
        </p:sp>
      </p:grpSp>
      <p:grpSp>
        <p:nvGrpSpPr>
          <p:cNvPr id="64" name="组合 63">
            <a:extLst>
              <a:ext uri="{FF2B5EF4-FFF2-40B4-BE49-F238E27FC236}">
                <a16:creationId xmlns:a16="http://schemas.microsoft.com/office/drawing/2014/main" id="{1F17FD38-7E71-28E3-A968-43D387133C4F}"/>
              </a:ext>
            </a:extLst>
          </p:cNvPr>
          <p:cNvGrpSpPr/>
          <p:nvPr/>
        </p:nvGrpSpPr>
        <p:grpSpPr>
          <a:xfrm>
            <a:off x="987801" y="2886408"/>
            <a:ext cx="2827739" cy="871553"/>
            <a:chOff x="8308574" y="2010417"/>
            <a:chExt cx="2827739" cy="871553"/>
          </a:xfrm>
        </p:grpSpPr>
        <p:sp>
          <p:nvSpPr>
            <p:cNvPr id="65" name="矩形 47">
              <a:extLst>
                <a:ext uri="{FF2B5EF4-FFF2-40B4-BE49-F238E27FC236}">
                  <a16:creationId xmlns:a16="http://schemas.microsoft.com/office/drawing/2014/main" id="{F3956E17-BA7C-E8B2-C059-845F88D5B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8574" y="2359271"/>
              <a:ext cx="2827739" cy="5226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31" tIns="45716" rIns="91431" bIns="45716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9pPr>
            </a:lstStyle>
            <a:p>
              <a:pPr defTabSz="913765">
                <a:lnSpc>
                  <a:spcPct val="120000"/>
                </a:lnSpc>
                <a:spcBef>
                  <a:spcPct val="0"/>
                </a:spcBef>
                <a:buNone/>
              </a:pPr>
              <a:r>
                <a:rPr lang="zh-CN" alt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……</a:t>
              </a:r>
              <a:endPara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6" name="文本框 65">
              <a:extLst>
                <a:ext uri="{FF2B5EF4-FFF2-40B4-BE49-F238E27FC236}">
                  <a16:creationId xmlns:a16="http://schemas.microsoft.com/office/drawing/2014/main" id="{7F4029C9-558E-ED15-D145-53614CAD2EEA}"/>
                </a:ext>
              </a:extLst>
            </p:cNvPr>
            <p:cNvSpPr txBox="1"/>
            <p:nvPr/>
          </p:nvSpPr>
          <p:spPr>
            <a:xfrm>
              <a:off x="8322245" y="2010417"/>
              <a:ext cx="190125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b="1" dirty="0"/>
                <a:t>添加标题文本</a:t>
              </a:r>
            </a:p>
          </p:txBody>
        </p:sp>
      </p:grpSp>
      <p:grpSp>
        <p:nvGrpSpPr>
          <p:cNvPr id="67" name="组合 66">
            <a:extLst>
              <a:ext uri="{FF2B5EF4-FFF2-40B4-BE49-F238E27FC236}">
                <a16:creationId xmlns:a16="http://schemas.microsoft.com/office/drawing/2014/main" id="{E06D44F9-41C6-9446-4A04-982BD130A49E}"/>
              </a:ext>
            </a:extLst>
          </p:cNvPr>
          <p:cNvGrpSpPr/>
          <p:nvPr/>
        </p:nvGrpSpPr>
        <p:grpSpPr>
          <a:xfrm>
            <a:off x="7489326" y="1515085"/>
            <a:ext cx="3646987" cy="871553"/>
            <a:chOff x="8308574" y="2010417"/>
            <a:chExt cx="3646987" cy="871553"/>
          </a:xfrm>
        </p:grpSpPr>
        <p:sp>
          <p:nvSpPr>
            <p:cNvPr id="68" name="矩形 47">
              <a:extLst>
                <a:ext uri="{FF2B5EF4-FFF2-40B4-BE49-F238E27FC236}">
                  <a16:creationId xmlns:a16="http://schemas.microsoft.com/office/drawing/2014/main" id="{357B0C2E-EB46-BDCF-5C68-B9E6F0A14D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8574" y="2359271"/>
              <a:ext cx="3646987" cy="5226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31" tIns="45716" rIns="91431" bIns="45716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9pPr>
            </a:lstStyle>
            <a:p>
              <a:pPr defTabSz="913765">
                <a:lnSpc>
                  <a:spcPct val="120000"/>
                </a:lnSpc>
                <a:spcBef>
                  <a:spcPct val="0"/>
                </a:spcBef>
                <a:buNone/>
              </a:pPr>
              <a:r>
                <a:rPr lang="zh-CN" alt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……</a:t>
              </a:r>
              <a:endPara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9" name="文本框 68">
              <a:extLst>
                <a:ext uri="{FF2B5EF4-FFF2-40B4-BE49-F238E27FC236}">
                  <a16:creationId xmlns:a16="http://schemas.microsoft.com/office/drawing/2014/main" id="{EFA6A924-3D1C-AA6F-111C-B01A42CA6C68}"/>
                </a:ext>
              </a:extLst>
            </p:cNvPr>
            <p:cNvSpPr txBox="1"/>
            <p:nvPr/>
          </p:nvSpPr>
          <p:spPr>
            <a:xfrm>
              <a:off x="8322245" y="2010417"/>
              <a:ext cx="190125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b="1" dirty="0"/>
                <a:t>添加标题文本</a:t>
              </a: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组合 12"/>
          <p:cNvGrpSpPr/>
          <p:nvPr/>
        </p:nvGrpSpPr>
        <p:grpSpPr>
          <a:xfrm>
            <a:off x="1021224" y="1451992"/>
            <a:ext cx="2823411" cy="2823411"/>
            <a:chOff x="1021224" y="2061592"/>
            <a:chExt cx="2823411" cy="2823411"/>
          </a:xfrm>
        </p:grpSpPr>
        <p:sp>
          <p:nvSpPr>
            <p:cNvPr id="14" name="椭圆 13"/>
            <p:cNvSpPr/>
            <p:nvPr/>
          </p:nvSpPr>
          <p:spPr>
            <a:xfrm>
              <a:off x="1021224" y="2061592"/>
              <a:ext cx="2823411" cy="2823411"/>
            </a:xfrm>
            <a:prstGeom prst="ellipse">
              <a:avLst/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85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>
              <a:outerShdw blurRad="279400" dist="127000" dir="2700000" algn="tl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cs typeface="+mn-ea"/>
                <a:sym typeface="+mn-lt"/>
              </a:endParaRPr>
            </a:p>
          </p:txBody>
        </p:sp>
        <p:grpSp>
          <p:nvGrpSpPr>
            <p:cNvPr id="15" name="组合 14"/>
            <p:cNvGrpSpPr/>
            <p:nvPr/>
          </p:nvGrpSpPr>
          <p:grpSpPr>
            <a:xfrm>
              <a:off x="1021224" y="2061592"/>
              <a:ext cx="2823411" cy="2823411"/>
              <a:chOff x="1077495" y="1863081"/>
              <a:chExt cx="2823410" cy="2823410"/>
            </a:xfrm>
          </p:grpSpPr>
          <p:sp>
            <p:nvSpPr>
              <p:cNvPr id="23" name="椭圆 22"/>
              <p:cNvSpPr/>
              <p:nvPr/>
            </p:nvSpPr>
            <p:spPr>
              <a:xfrm>
                <a:off x="1077495" y="1863081"/>
                <a:ext cx="2823410" cy="2823410"/>
              </a:xfrm>
              <a:prstGeom prst="ellipse">
                <a:avLst/>
              </a:prstGeom>
              <a:gradFill flip="none" rotWithShape="1">
                <a:gsLst>
                  <a:gs pos="16000">
                    <a:schemeClr val="bg1"/>
                  </a:gs>
                  <a:gs pos="62000">
                    <a:srgbClr val="F2F2F2"/>
                  </a:gs>
                  <a:gs pos="100000">
                    <a:schemeClr val="bg1">
                      <a:lumMod val="8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  <a:effectLst>
                <a:innerShdw blurRad="546100" dist="76200" dir="2700000">
                  <a:prstClr val="black">
                    <a:alpha val="12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350">
                  <a:cs typeface="+mn-ea"/>
                  <a:sym typeface="+mn-lt"/>
                </a:endParaRPr>
              </a:p>
            </p:txBody>
          </p:sp>
          <p:sp>
            <p:nvSpPr>
              <p:cNvPr id="24" name="椭圆 23"/>
              <p:cNvSpPr/>
              <p:nvPr/>
            </p:nvSpPr>
            <p:spPr>
              <a:xfrm>
                <a:off x="1271516" y="2057102"/>
                <a:ext cx="2435367" cy="2435367"/>
              </a:xfrm>
              <a:prstGeom prst="ellipse">
                <a:avLst/>
              </a:prstGeom>
              <a:gradFill>
                <a:gsLst>
                  <a:gs pos="0">
                    <a:srgbClr val="E30613"/>
                  </a:gs>
                  <a:gs pos="100000">
                    <a:srgbClr val="81040B"/>
                  </a:gs>
                </a:gsLst>
                <a:lin ang="3600000" scaled="0"/>
              </a:gradFill>
              <a:ln w="28575">
                <a:noFill/>
              </a:ln>
              <a:effectLst>
                <a:innerShdw blurRad="139700" dist="381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350">
                  <a:cs typeface="+mn-ea"/>
                  <a:sym typeface="+mn-lt"/>
                </a:endParaRPr>
              </a:p>
            </p:txBody>
          </p:sp>
        </p:grpSp>
        <p:sp>
          <p:nvSpPr>
            <p:cNvPr id="16" name="饼形 15"/>
            <p:cNvSpPr/>
            <p:nvPr/>
          </p:nvSpPr>
          <p:spPr>
            <a:xfrm flipH="1">
              <a:off x="1350888" y="2391256"/>
              <a:ext cx="2164080" cy="2164080"/>
            </a:xfrm>
            <a:prstGeom prst="pie">
              <a:avLst/>
            </a:prstGeom>
            <a:solidFill>
              <a:srgbClr val="F7F7F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7" name="文本框 16"/>
            <p:cNvSpPr txBox="1"/>
            <p:nvPr/>
          </p:nvSpPr>
          <p:spPr>
            <a:xfrm>
              <a:off x="1400744" y="2690810"/>
              <a:ext cx="1030514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4000" dirty="0">
                  <a:solidFill>
                    <a:schemeClr val="bg1"/>
                  </a:solidFill>
                  <a:cs typeface="+mn-ea"/>
                  <a:sym typeface="+mn-lt"/>
                </a:rPr>
                <a:t>01</a:t>
              </a:r>
              <a:endParaRPr lang="zh-CN" altLang="en-US" sz="40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cxnSp>
          <p:nvCxnSpPr>
            <p:cNvPr id="18" name="直接连接符 17"/>
            <p:cNvCxnSpPr/>
            <p:nvPr/>
          </p:nvCxnSpPr>
          <p:spPr>
            <a:xfrm>
              <a:off x="2629365" y="3453078"/>
              <a:ext cx="679321" cy="0"/>
            </a:xfrm>
            <a:prstGeom prst="line">
              <a:avLst/>
            </a:prstGeom>
            <a:ln w="15875">
              <a:solidFill>
                <a:srgbClr val="D9001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9" name="组合 18"/>
            <p:cNvGrpSpPr/>
            <p:nvPr/>
          </p:nvGrpSpPr>
          <p:grpSpPr>
            <a:xfrm>
              <a:off x="2741950" y="2921975"/>
              <a:ext cx="454147" cy="436659"/>
              <a:chOff x="3620725" y="5138333"/>
              <a:chExt cx="702937" cy="675873"/>
            </a:xfrm>
            <a:solidFill>
              <a:schemeClr val="bg1">
                <a:lumMod val="50000"/>
              </a:schemeClr>
            </a:solidFill>
          </p:grpSpPr>
          <p:sp>
            <p:nvSpPr>
              <p:cNvPr id="21" name="Freeform 18"/>
              <p:cNvSpPr/>
              <p:nvPr/>
            </p:nvSpPr>
            <p:spPr bwMode="auto">
              <a:xfrm>
                <a:off x="3620725" y="5360332"/>
                <a:ext cx="702937" cy="280151"/>
              </a:xfrm>
              <a:custGeom>
                <a:avLst/>
                <a:gdLst>
                  <a:gd name="T0" fmla="*/ 699 w 813"/>
                  <a:gd name="T1" fmla="*/ 96 h 324"/>
                  <a:gd name="T2" fmla="*/ 661 w 813"/>
                  <a:gd name="T3" fmla="*/ 96 h 324"/>
                  <a:gd name="T4" fmla="*/ 661 w 813"/>
                  <a:gd name="T5" fmla="*/ 178 h 324"/>
                  <a:gd name="T6" fmla="*/ 632 w 813"/>
                  <a:gd name="T7" fmla="*/ 207 h 324"/>
                  <a:gd name="T8" fmla="*/ 317 w 813"/>
                  <a:gd name="T9" fmla="*/ 207 h 324"/>
                  <a:gd name="T10" fmla="*/ 317 w 813"/>
                  <a:gd name="T11" fmla="*/ 296 h 324"/>
                  <a:gd name="T12" fmla="*/ 289 w 813"/>
                  <a:gd name="T13" fmla="*/ 324 h 324"/>
                  <a:gd name="T14" fmla="*/ 120 w 813"/>
                  <a:gd name="T15" fmla="*/ 324 h 324"/>
                  <a:gd name="T16" fmla="*/ 92 w 813"/>
                  <a:gd name="T17" fmla="*/ 296 h 324"/>
                  <a:gd name="T18" fmla="*/ 92 w 813"/>
                  <a:gd name="T19" fmla="*/ 204 h 324"/>
                  <a:gd name="T20" fmla="*/ 0 w 813"/>
                  <a:gd name="T21" fmla="*/ 204 h 324"/>
                  <a:gd name="T22" fmla="*/ 0 w 813"/>
                  <a:gd name="T23" fmla="*/ 147 h 324"/>
                  <a:gd name="T24" fmla="*/ 120 w 813"/>
                  <a:gd name="T25" fmla="*/ 147 h 324"/>
                  <a:gd name="T26" fmla="*/ 149 w 813"/>
                  <a:gd name="T27" fmla="*/ 175 h 324"/>
                  <a:gd name="T28" fmla="*/ 149 w 813"/>
                  <a:gd name="T29" fmla="*/ 267 h 324"/>
                  <a:gd name="T30" fmla="*/ 260 w 813"/>
                  <a:gd name="T31" fmla="*/ 267 h 324"/>
                  <a:gd name="T32" fmla="*/ 260 w 813"/>
                  <a:gd name="T33" fmla="*/ 178 h 324"/>
                  <a:gd name="T34" fmla="*/ 289 w 813"/>
                  <a:gd name="T35" fmla="*/ 150 h 324"/>
                  <a:gd name="T36" fmla="*/ 603 w 813"/>
                  <a:gd name="T37" fmla="*/ 150 h 324"/>
                  <a:gd name="T38" fmla="*/ 603 w 813"/>
                  <a:gd name="T39" fmla="*/ 67 h 324"/>
                  <a:gd name="T40" fmla="*/ 632 w 813"/>
                  <a:gd name="T41" fmla="*/ 39 h 324"/>
                  <a:gd name="T42" fmla="*/ 699 w 813"/>
                  <a:gd name="T43" fmla="*/ 39 h 324"/>
                  <a:gd name="T44" fmla="*/ 699 w 813"/>
                  <a:gd name="T45" fmla="*/ 0 h 324"/>
                  <a:gd name="T46" fmla="*/ 813 w 813"/>
                  <a:gd name="T47" fmla="*/ 67 h 324"/>
                  <a:gd name="T48" fmla="*/ 699 w 813"/>
                  <a:gd name="T49" fmla="*/ 134 h 324"/>
                  <a:gd name="T50" fmla="*/ 699 w 813"/>
                  <a:gd name="T51" fmla="*/ 96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13" h="324">
                    <a:moveTo>
                      <a:pt x="699" y="96"/>
                    </a:moveTo>
                    <a:cubicBezTo>
                      <a:pt x="661" y="96"/>
                      <a:pt x="661" y="96"/>
                      <a:pt x="661" y="96"/>
                    </a:cubicBezTo>
                    <a:cubicBezTo>
                      <a:pt x="661" y="123"/>
                      <a:pt x="661" y="151"/>
                      <a:pt x="661" y="178"/>
                    </a:cubicBezTo>
                    <a:cubicBezTo>
                      <a:pt x="661" y="194"/>
                      <a:pt x="648" y="207"/>
                      <a:pt x="632" y="207"/>
                    </a:cubicBezTo>
                    <a:cubicBezTo>
                      <a:pt x="317" y="207"/>
                      <a:pt x="317" y="207"/>
                      <a:pt x="317" y="207"/>
                    </a:cubicBezTo>
                    <a:cubicBezTo>
                      <a:pt x="317" y="296"/>
                      <a:pt x="317" y="296"/>
                      <a:pt x="317" y="296"/>
                    </a:cubicBezTo>
                    <a:cubicBezTo>
                      <a:pt x="317" y="312"/>
                      <a:pt x="305" y="324"/>
                      <a:pt x="289" y="324"/>
                    </a:cubicBezTo>
                    <a:cubicBezTo>
                      <a:pt x="120" y="324"/>
                      <a:pt x="120" y="324"/>
                      <a:pt x="120" y="324"/>
                    </a:cubicBezTo>
                    <a:cubicBezTo>
                      <a:pt x="105" y="324"/>
                      <a:pt x="92" y="312"/>
                      <a:pt x="92" y="296"/>
                    </a:cubicBezTo>
                    <a:cubicBezTo>
                      <a:pt x="92" y="204"/>
                      <a:pt x="92" y="204"/>
                      <a:pt x="92" y="204"/>
                    </a:cubicBezTo>
                    <a:cubicBezTo>
                      <a:pt x="0" y="204"/>
                      <a:pt x="0" y="204"/>
                      <a:pt x="0" y="204"/>
                    </a:cubicBezTo>
                    <a:cubicBezTo>
                      <a:pt x="0" y="147"/>
                      <a:pt x="0" y="147"/>
                      <a:pt x="0" y="147"/>
                    </a:cubicBezTo>
                    <a:cubicBezTo>
                      <a:pt x="28" y="147"/>
                      <a:pt x="92" y="147"/>
                      <a:pt x="120" y="147"/>
                    </a:cubicBezTo>
                    <a:cubicBezTo>
                      <a:pt x="136" y="147"/>
                      <a:pt x="149" y="159"/>
                      <a:pt x="149" y="175"/>
                    </a:cubicBezTo>
                    <a:cubicBezTo>
                      <a:pt x="149" y="267"/>
                      <a:pt x="149" y="267"/>
                      <a:pt x="149" y="267"/>
                    </a:cubicBezTo>
                    <a:cubicBezTo>
                      <a:pt x="260" y="267"/>
                      <a:pt x="260" y="267"/>
                      <a:pt x="260" y="267"/>
                    </a:cubicBezTo>
                    <a:cubicBezTo>
                      <a:pt x="260" y="178"/>
                      <a:pt x="260" y="178"/>
                      <a:pt x="260" y="178"/>
                    </a:cubicBezTo>
                    <a:cubicBezTo>
                      <a:pt x="260" y="162"/>
                      <a:pt x="273" y="150"/>
                      <a:pt x="289" y="150"/>
                    </a:cubicBezTo>
                    <a:cubicBezTo>
                      <a:pt x="603" y="150"/>
                      <a:pt x="603" y="150"/>
                      <a:pt x="603" y="150"/>
                    </a:cubicBezTo>
                    <a:cubicBezTo>
                      <a:pt x="603" y="67"/>
                      <a:pt x="603" y="67"/>
                      <a:pt x="603" y="67"/>
                    </a:cubicBezTo>
                    <a:cubicBezTo>
                      <a:pt x="603" y="51"/>
                      <a:pt x="616" y="39"/>
                      <a:pt x="632" y="39"/>
                    </a:cubicBezTo>
                    <a:cubicBezTo>
                      <a:pt x="699" y="39"/>
                      <a:pt x="699" y="39"/>
                      <a:pt x="699" y="39"/>
                    </a:cubicBezTo>
                    <a:cubicBezTo>
                      <a:pt x="699" y="0"/>
                      <a:pt x="699" y="0"/>
                      <a:pt x="699" y="0"/>
                    </a:cubicBezTo>
                    <a:cubicBezTo>
                      <a:pt x="813" y="67"/>
                      <a:pt x="813" y="67"/>
                      <a:pt x="813" y="67"/>
                    </a:cubicBezTo>
                    <a:cubicBezTo>
                      <a:pt x="699" y="134"/>
                      <a:pt x="699" y="134"/>
                      <a:pt x="699" y="134"/>
                    </a:cubicBezTo>
                    <a:cubicBezTo>
                      <a:pt x="699" y="96"/>
                      <a:pt x="699" y="96"/>
                      <a:pt x="699" y="96"/>
                    </a:cubicBezTo>
                    <a:close/>
                  </a:path>
                </a:pathLst>
              </a:custGeom>
              <a:gradFill>
                <a:gsLst>
                  <a:gs pos="0">
                    <a:srgbClr val="E30613"/>
                  </a:gs>
                  <a:gs pos="100000">
                    <a:srgbClr val="81040B"/>
                  </a:gs>
                </a:gsLst>
                <a:lin ang="36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350">
                  <a:cs typeface="+mn-ea"/>
                  <a:sym typeface="+mn-lt"/>
                </a:endParaRPr>
              </a:p>
            </p:txBody>
          </p:sp>
          <p:sp>
            <p:nvSpPr>
              <p:cNvPr id="22" name="Freeform 19"/>
              <p:cNvSpPr>
                <a:spLocks noEditPoints="1"/>
              </p:cNvSpPr>
              <p:nvPr/>
            </p:nvSpPr>
            <p:spPr bwMode="auto">
              <a:xfrm>
                <a:off x="3620725" y="5138333"/>
                <a:ext cx="653563" cy="675873"/>
              </a:xfrm>
              <a:custGeom>
                <a:avLst/>
                <a:gdLst>
                  <a:gd name="T0" fmla="*/ 502 w 756"/>
                  <a:gd name="T1" fmla="*/ 57 h 782"/>
                  <a:gd name="T2" fmla="*/ 569 w 756"/>
                  <a:gd name="T3" fmla="*/ 331 h 782"/>
                  <a:gd name="T4" fmla="*/ 464 w 756"/>
                  <a:gd name="T5" fmla="*/ 369 h 782"/>
                  <a:gd name="T6" fmla="*/ 381 w 756"/>
                  <a:gd name="T7" fmla="*/ 57 h 782"/>
                  <a:gd name="T8" fmla="*/ 343 w 756"/>
                  <a:gd name="T9" fmla="*/ 146 h 782"/>
                  <a:gd name="T10" fmla="*/ 165 w 756"/>
                  <a:gd name="T11" fmla="*/ 57 h 782"/>
                  <a:gd name="T12" fmla="*/ 127 w 756"/>
                  <a:gd name="T13" fmla="*/ 146 h 782"/>
                  <a:gd name="T14" fmla="*/ 57 w 756"/>
                  <a:gd name="T15" fmla="*/ 57 h 782"/>
                  <a:gd name="T16" fmla="*/ 235 w 756"/>
                  <a:gd name="T17" fmla="*/ 222 h 782"/>
                  <a:gd name="T18" fmla="*/ 273 w 756"/>
                  <a:gd name="T19" fmla="*/ 102 h 782"/>
                  <a:gd name="T20" fmla="*/ 381 w 756"/>
                  <a:gd name="T21" fmla="*/ 222 h 782"/>
                  <a:gd name="T22" fmla="*/ 225 w 756"/>
                  <a:gd name="T23" fmla="*/ 369 h 782"/>
                  <a:gd name="T24" fmla="*/ 187 w 756"/>
                  <a:gd name="T25" fmla="*/ 486 h 782"/>
                  <a:gd name="T26" fmla="*/ 343 w 756"/>
                  <a:gd name="T27" fmla="*/ 331 h 782"/>
                  <a:gd name="T28" fmla="*/ 57 w 756"/>
                  <a:gd name="T29" fmla="*/ 260 h 782"/>
                  <a:gd name="T30" fmla="*/ 0 w 756"/>
                  <a:gd name="T31" fmla="*/ 365 h 782"/>
                  <a:gd name="T32" fmla="*/ 28 w 756"/>
                  <a:gd name="T33" fmla="*/ 0 h 782"/>
                  <a:gd name="T34" fmla="*/ 756 w 756"/>
                  <a:gd name="T35" fmla="*/ 29 h 782"/>
                  <a:gd name="T36" fmla="*/ 699 w 756"/>
                  <a:gd name="T37" fmla="*/ 213 h 782"/>
                  <a:gd name="T38" fmla="*/ 616 w 756"/>
                  <a:gd name="T39" fmla="*/ 146 h 782"/>
                  <a:gd name="T40" fmla="*/ 578 w 756"/>
                  <a:gd name="T41" fmla="*/ 261 h 782"/>
                  <a:gd name="T42" fmla="*/ 699 w 756"/>
                  <a:gd name="T43" fmla="*/ 108 h 782"/>
                  <a:gd name="T44" fmla="*/ 168 w 756"/>
                  <a:gd name="T45" fmla="*/ 655 h 782"/>
                  <a:gd name="T46" fmla="*/ 149 w 756"/>
                  <a:gd name="T47" fmla="*/ 616 h 782"/>
                  <a:gd name="T48" fmla="*/ 352 w 756"/>
                  <a:gd name="T49" fmla="*/ 502 h 782"/>
                  <a:gd name="T50" fmla="*/ 391 w 756"/>
                  <a:gd name="T51" fmla="*/ 655 h 782"/>
                  <a:gd name="T52" fmla="*/ 273 w 756"/>
                  <a:gd name="T53" fmla="*/ 725 h 782"/>
                  <a:gd name="T54" fmla="*/ 464 w 756"/>
                  <a:gd name="T55" fmla="*/ 616 h 782"/>
                  <a:gd name="T56" fmla="*/ 578 w 756"/>
                  <a:gd name="T57" fmla="*/ 540 h 782"/>
                  <a:gd name="T58" fmla="*/ 464 w 756"/>
                  <a:gd name="T59" fmla="*/ 502 h 782"/>
                  <a:gd name="T60" fmla="*/ 616 w 756"/>
                  <a:gd name="T61" fmla="*/ 655 h 782"/>
                  <a:gd name="T62" fmla="*/ 502 w 756"/>
                  <a:gd name="T63" fmla="*/ 725 h 782"/>
                  <a:gd name="T64" fmla="*/ 699 w 756"/>
                  <a:gd name="T65" fmla="*/ 435 h 782"/>
                  <a:gd name="T66" fmla="*/ 756 w 756"/>
                  <a:gd name="T67" fmla="*/ 753 h 782"/>
                  <a:gd name="T68" fmla="*/ 28 w 756"/>
                  <a:gd name="T69" fmla="*/ 782 h 782"/>
                  <a:gd name="T70" fmla="*/ 0 w 756"/>
                  <a:gd name="T71" fmla="*/ 499 h 782"/>
                  <a:gd name="T72" fmla="*/ 57 w 756"/>
                  <a:gd name="T73" fmla="*/ 725 h 782"/>
                  <a:gd name="T74" fmla="*/ 235 w 756"/>
                  <a:gd name="T75" fmla="*/ 655 h 7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56" h="782">
                    <a:moveTo>
                      <a:pt x="699" y="57"/>
                    </a:moveTo>
                    <a:cubicBezTo>
                      <a:pt x="502" y="57"/>
                      <a:pt x="502" y="57"/>
                      <a:pt x="502" y="57"/>
                    </a:cubicBezTo>
                    <a:cubicBezTo>
                      <a:pt x="502" y="331"/>
                      <a:pt x="502" y="331"/>
                      <a:pt x="502" y="331"/>
                    </a:cubicBezTo>
                    <a:cubicBezTo>
                      <a:pt x="569" y="331"/>
                      <a:pt x="569" y="331"/>
                      <a:pt x="569" y="331"/>
                    </a:cubicBezTo>
                    <a:cubicBezTo>
                      <a:pt x="569" y="369"/>
                      <a:pt x="569" y="369"/>
                      <a:pt x="569" y="369"/>
                    </a:cubicBezTo>
                    <a:cubicBezTo>
                      <a:pt x="464" y="369"/>
                      <a:pt x="464" y="369"/>
                      <a:pt x="464" y="369"/>
                    </a:cubicBezTo>
                    <a:cubicBezTo>
                      <a:pt x="464" y="57"/>
                      <a:pt x="464" y="57"/>
                      <a:pt x="464" y="57"/>
                    </a:cubicBezTo>
                    <a:cubicBezTo>
                      <a:pt x="381" y="57"/>
                      <a:pt x="381" y="57"/>
                      <a:pt x="381" y="57"/>
                    </a:cubicBezTo>
                    <a:cubicBezTo>
                      <a:pt x="381" y="146"/>
                      <a:pt x="381" y="146"/>
                      <a:pt x="381" y="146"/>
                    </a:cubicBezTo>
                    <a:cubicBezTo>
                      <a:pt x="343" y="146"/>
                      <a:pt x="343" y="146"/>
                      <a:pt x="343" y="146"/>
                    </a:cubicBezTo>
                    <a:cubicBezTo>
                      <a:pt x="343" y="57"/>
                      <a:pt x="343" y="57"/>
                      <a:pt x="343" y="57"/>
                    </a:cubicBezTo>
                    <a:cubicBezTo>
                      <a:pt x="165" y="57"/>
                      <a:pt x="165" y="57"/>
                      <a:pt x="165" y="57"/>
                    </a:cubicBezTo>
                    <a:cubicBezTo>
                      <a:pt x="165" y="146"/>
                      <a:pt x="165" y="146"/>
                      <a:pt x="165" y="146"/>
                    </a:cubicBezTo>
                    <a:cubicBezTo>
                      <a:pt x="127" y="146"/>
                      <a:pt x="127" y="146"/>
                      <a:pt x="127" y="146"/>
                    </a:cubicBezTo>
                    <a:cubicBezTo>
                      <a:pt x="127" y="57"/>
                      <a:pt x="127" y="57"/>
                      <a:pt x="127" y="57"/>
                    </a:cubicBezTo>
                    <a:cubicBezTo>
                      <a:pt x="57" y="57"/>
                      <a:pt x="57" y="57"/>
                      <a:pt x="57" y="57"/>
                    </a:cubicBezTo>
                    <a:cubicBezTo>
                      <a:pt x="57" y="222"/>
                      <a:pt x="57" y="222"/>
                      <a:pt x="57" y="222"/>
                    </a:cubicBezTo>
                    <a:cubicBezTo>
                      <a:pt x="235" y="222"/>
                      <a:pt x="235" y="222"/>
                      <a:pt x="235" y="222"/>
                    </a:cubicBezTo>
                    <a:cubicBezTo>
                      <a:pt x="235" y="102"/>
                      <a:pt x="235" y="102"/>
                      <a:pt x="235" y="102"/>
                    </a:cubicBezTo>
                    <a:cubicBezTo>
                      <a:pt x="273" y="102"/>
                      <a:pt x="273" y="102"/>
                      <a:pt x="273" y="102"/>
                    </a:cubicBezTo>
                    <a:cubicBezTo>
                      <a:pt x="273" y="222"/>
                      <a:pt x="273" y="222"/>
                      <a:pt x="273" y="222"/>
                    </a:cubicBezTo>
                    <a:cubicBezTo>
                      <a:pt x="381" y="222"/>
                      <a:pt x="381" y="222"/>
                      <a:pt x="381" y="222"/>
                    </a:cubicBezTo>
                    <a:cubicBezTo>
                      <a:pt x="381" y="369"/>
                      <a:pt x="381" y="369"/>
                      <a:pt x="381" y="369"/>
                    </a:cubicBezTo>
                    <a:cubicBezTo>
                      <a:pt x="225" y="369"/>
                      <a:pt x="225" y="369"/>
                      <a:pt x="225" y="369"/>
                    </a:cubicBezTo>
                    <a:cubicBezTo>
                      <a:pt x="225" y="486"/>
                      <a:pt x="225" y="486"/>
                      <a:pt x="225" y="486"/>
                    </a:cubicBezTo>
                    <a:cubicBezTo>
                      <a:pt x="187" y="486"/>
                      <a:pt x="187" y="486"/>
                      <a:pt x="187" y="486"/>
                    </a:cubicBezTo>
                    <a:cubicBezTo>
                      <a:pt x="187" y="331"/>
                      <a:pt x="187" y="331"/>
                      <a:pt x="187" y="331"/>
                    </a:cubicBezTo>
                    <a:cubicBezTo>
                      <a:pt x="343" y="331"/>
                      <a:pt x="343" y="331"/>
                      <a:pt x="343" y="331"/>
                    </a:cubicBezTo>
                    <a:cubicBezTo>
                      <a:pt x="343" y="260"/>
                      <a:pt x="343" y="260"/>
                      <a:pt x="343" y="260"/>
                    </a:cubicBezTo>
                    <a:cubicBezTo>
                      <a:pt x="57" y="260"/>
                      <a:pt x="57" y="260"/>
                      <a:pt x="57" y="260"/>
                    </a:cubicBezTo>
                    <a:cubicBezTo>
                      <a:pt x="57" y="365"/>
                      <a:pt x="57" y="365"/>
                      <a:pt x="57" y="365"/>
                    </a:cubicBezTo>
                    <a:cubicBezTo>
                      <a:pt x="0" y="365"/>
                      <a:pt x="0" y="365"/>
                      <a:pt x="0" y="365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13"/>
                      <a:pt x="12" y="0"/>
                      <a:pt x="28" y="0"/>
                    </a:cubicBezTo>
                    <a:cubicBezTo>
                      <a:pt x="727" y="0"/>
                      <a:pt x="727" y="0"/>
                      <a:pt x="727" y="0"/>
                    </a:cubicBezTo>
                    <a:cubicBezTo>
                      <a:pt x="743" y="0"/>
                      <a:pt x="756" y="13"/>
                      <a:pt x="756" y="29"/>
                    </a:cubicBezTo>
                    <a:cubicBezTo>
                      <a:pt x="756" y="247"/>
                      <a:pt x="756" y="247"/>
                      <a:pt x="756" y="247"/>
                    </a:cubicBezTo>
                    <a:cubicBezTo>
                      <a:pt x="699" y="213"/>
                      <a:pt x="699" y="213"/>
                      <a:pt x="699" y="213"/>
                    </a:cubicBezTo>
                    <a:cubicBezTo>
                      <a:pt x="699" y="146"/>
                      <a:pt x="699" y="146"/>
                      <a:pt x="699" y="146"/>
                    </a:cubicBezTo>
                    <a:cubicBezTo>
                      <a:pt x="616" y="146"/>
                      <a:pt x="616" y="146"/>
                      <a:pt x="616" y="146"/>
                    </a:cubicBezTo>
                    <a:cubicBezTo>
                      <a:pt x="616" y="261"/>
                      <a:pt x="616" y="261"/>
                      <a:pt x="616" y="261"/>
                    </a:cubicBezTo>
                    <a:cubicBezTo>
                      <a:pt x="578" y="261"/>
                      <a:pt x="578" y="261"/>
                      <a:pt x="578" y="261"/>
                    </a:cubicBezTo>
                    <a:cubicBezTo>
                      <a:pt x="578" y="108"/>
                      <a:pt x="578" y="108"/>
                      <a:pt x="578" y="108"/>
                    </a:cubicBezTo>
                    <a:cubicBezTo>
                      <a:pt x="618" y="108"/>
                      <a:pt x="658" y="108"/>
                      <a:pt x="699" y="108"/>
                    </a:cubicBezTo>
                    <a:cubicBezTo>
                      <a:pt x="699" y="57"/>
                      <a:pt x="699" y="57"/>
                      <a:pt x="699" y="57"/>
                    </a:cubicBezTo>
                    <a:close/>
                    <a:moveTo>
                      <a:pt x="168" y="655"/>
                    </a:moveTo>
                    <a:cubicBezTo>
                      <a:pt x="149" y="655"/>
                      <a:pt x="149" y="655"/>
                      <a:pt x="149" y="655"/>
                    </a:cubicBezTo>
                    <a:cubicBezTo>
                      <a:pt x="149" y="616"/>
                      <a:pt x="149" y="616"/>
                      <a:pt x="149" y="616"/>
                    </a:cubicBezTo>
                    <a:cubicBezTo>
                      <a:pt x="352" y="616"/>
                      <a:pt x="352" y="616"/>
                      <a:pt x="352" y="616"/>
                    </a:cubicBezTo>
                    <a:cubicBezTo>
                      <a:pt x="352" y="502"/>
                      <a:pt x="352" y="502"/>
                      <a:pt x="352" y="502"/>
                    </a:cubicBezTo>
                    <a:cubicBezTo>
                      <a:pt x="391" y="502"/>
                      <a:pt x="391" y="502"/>
                      <a:pt x="391" y="502"/>
                    </a:cubicBezTo>
                    <a:cubicBezTo>
                      <a:pt x="391" y="655"/>
                      <a:pt x="391" y="655"/>
                      <a:pt x="391" y="655"/>
                    </a:cubicBezTo>
                    <a:cubicBezTo>
                      <a:pt x="273" y="655"/>
                      <a:pt x="273" y="655"/>
                      <a:pt x="273" y="655"/>
                    </a:cubicBezTo>
                    <a:cubicBezTo>
                      <a:pt x="273" y="725"/>
                      <a:pt x="273" y="725"/>
                      <a:pt x="273" y="725"/>
                    </a:cubicBezTo>
                    <a:cubicBezTo>
                      <a:pt x="464" y="725"/>
                      <a:pt x="464" y="725"/>
                      <a:pt x="464" y="725"/>
                    </a:cubicBezTo>
                    <a:cubicBezTo>
                      <a:pt x="464" y="616"/>
                      <a:pt x="464" y="616"/>
                      <a:pt x="464" y="616"/>
                    </a:cubicBezTo>
                    <a:cubicBezTo>
                      <a:pt x="578" y="616"/>
                      <a:pt x="578" y="616"/>
                      <a:pt x="578" y="616"/>
                    </a:cubicBezTo>
                    <a:cubicBezTo>
                      <a:pt x="578" y="540"/>
                      <a:pt x="578" y="540"/>
                      <a:pt x="578" y="540"/>
                    </a:cubicBezTo>
                    <a:cubicBezTo>
                      <a:pt x="464" y="540"/>
                      <a:pt x="464" y="540"/>
                      <a:pt x="464" y="540"/>
                    </a:cubicBezTo>
                    <a:cubicBezTo>
                      <a:pt x="464" y="502"/>
                      <a:pt x="464" y="502"/>
                      <a:pt x="464" y="502"/>
                    </a:cubicBezTo>
                    <a:cubicBezTo>
                      <a:pt x="616" y="502"/>
                      <a:pt x="616" y="502"/>
                      <a:pt x="616" y="502"/>
                    </a:cubicBezTo>
                    <a:cubicBezTo>
                      <a:pt x="616" y="655"/>
                      <a:pt x="616" y="655"/>
                      <a:pt x="616" y="655"/>
                    </a:cubicBezTo>
                    <a:cubicBezTo>
                      <a:pt x="502" y="655"/>
                      <a:pt x="502" y="655"/>
                      <a:pt x="502" y="655"/>
                    </a:cubicBezTo>
                    <a:cubicBezTo>
                      <a:pt x="502" y="725"/>
                      <a:pt x="502" y="725"/>
                      <a:pt x="502" y="725"/>
                    </a:cubicBezTo>
                    <a:cubicBezTo>
                      <a:pt x="699" y="725"/>
                      <a:pt x="699" y="725"/>
                      <a:pt x="699" y="725"/>
                    </a:cubicBezTo>
                    <a:cubicBezTo>
                      <a:pt x="699" y="435"/>
                      <a:pt x="699" y="435"/>
                      <a:pt x="699" y="435"/>
                    </a:cubicBezTo>
                    <a:cubicBezTo>
                      <a:pt x="756" y="402"/>
                      <a:pt x="756" y="402"/>
                      <a:pt x="756" y="402"/>
                    </a:cubicBezTo>
                    <a:cubicBezTo>
                      <a:pt x="756" y="753"/>
                      <a:pt x="756" y="753"/>
                      <a:pt x="756" y="753"/>
                    </a:cubicBezTo>
                    <a:cubicBezTo>
                      <a:pt x="756" y="769"/>
                      <a:pt x="743" y="782"/>
                      <a:pt x="727" y="782"/>
                    </a:cubicBezTo>
                    <a:cubicBezTo>
                      <a:pt x="28" y="782"/>
                      <a:pt x="28" y="782"/>
                      <a:pt x="28" y="782"/>
                    </a:cubicBezTo>
                    <a:cubicBezTo>
                      <a:pt x="12" y="782"/>
                      <a:pt x="0" y="769"/>
                      <a:pt x="0" y="753"/>
                    </a:cubicBezTo>
                    <a:cubicBezTo>
                      <a:pt x="0" y="499"/>
                      <a:pt x="0" y="499"/>
                      <a:pt x="0" y="499"/>
                    </a:cubicBezTo>
                    <a:cubicBezTo>
                      <a:pt x="57" y="499"/>
                      <a:pt x="57" y="499"/>
                      <a:pt x="57" y="499"/>
                    </a:cubicBezTo>
                    <a:cubicBezTo>
                      <a:pt x="57" y="725"/>
                      <a:pt x="57" y="725"/>
                      <a:pt x="57" y="725"/>
                    </a:cubicBezTo>
                    <a:cubicBezTo>
                      <a:pt x="235" y="725"/>
                      <a:pt x="235" y="725"/>
                      <a:pt x="235" y="725"/>
                    </a:cubicBezTo>
                    <a:cubicBezTo>
                      <a:pt x="235" y="655"/>
                      <a:pt x="235" y="655"/>
                      <a:pt x="235" y="655"/>
                    </a:cubicBezTo>
                    <a:cubicBezTo>
                      <a:pt x="168" y="655"/>
                      <a:pt x="168" y="655"/>
                      <a:pt x="168" y="6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350">
                  <a:cs typeface="+mn-ea"/>
                  <a:sym typeface="+mn-lt"/>
                </a:endParaRPr>
              </a:p>
            </p:txBody>
          </p:sp>
        </p:grpSp>
        <p:sp>
          <p:nvSpPr>
            <p:cNvPr id="20" name="文本框 19"/>
            <p:cNvSpPr txBox="1"/>
            <p:nvPr/>
          </p:nvSpPr>
          <p:spPr>
            <a:xfrm>
              <a:off x="1601254" y="3695475"/>
              <a:ext cx="1627369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800" b="1" dirty="0">
                  <a:gradFill>
                    <a:gsLst>
                      <a:gs pos="0">
                        <a:srgbClr val="E30613"/>
                      </a:gs>
                      <a:gs pos="100000">
                        <a:srgbClr val="81040B"/>
                      </a:gs>
                    </a:gsLst>
                    <a:lin ang="3600000" scaled="0"/>
                  </a:gradFill>
                  <a:cs typeface="+mn-ea"/>
                  <a:sym typeface="+mn-lt"/>
                </a:rPr>
                <a:t>添加标题</a:t>
              </a:r>
            </a:p>
          </p:txBody>
        </p:sp>
      </p:grpSp>
      <p:grpSp>
        <p:nvGrpSpPr>
          <p:cNvPr id="25" name="组合 24"/>
          <p:cNvGrpSpPr/>
          <p:nvPr/>
        </p:nvGrpSpPr>
        <p:grpSpPr>
          <a:xfrm>
            <a:off x="4628024" y="1451992"/>
            <a:ext cx="2823411" cy="2823411"/>
            <a:chOff x="4628024" y="2061592"/>
            <a:chExt cx="2823411" cy="2823411"/>
          </a:xfrm>
        </p:grpSpPr>
        <p:sp>
          <p:nvSpPr>
            <p:cNvPr id="27" name="椭圆 26"/>
            <p:cNvSpPr/>
            <p:nvPr/>
          </p:nvSpPr>
          <p:spPr>
            <a:xfrm>
              <a:off x="4628024" y="2061592"/>
              <a:ext cx="2823411" cy="2823411"/>
            </a:xfrm>
            <a:prstGeom prst="ellipse">
              <a:avLst/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85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>
              <a:outerShdw blurRad="279400" dist="127000" dir="2700000" algn="tl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cs typeface="+mn-ea"/>
                <a:sym typeface="+mn-lt"/>
              </a:endParaRPr>
            </a:p>
          </p:txBody>
        </p:sp>
        <p:grpSp>
          <p:nvGrpSpPr>
            <p:cNvPr id="28" name="组合 27"/>
            <p:cNvGrpSpPr/>
            <p:nvPr/>
          </p:nvGrpSpPr>
          <p:grpSpPr>
            <a:xfrm>
              <a:off x="4628024" y="2061592"/>
              <a:ext cx="2823411" cy="2823411"/>
              <a:chOff x="4684295" y="1863081"/>
              <a:chExt cx="2823410" cy="2823410"/>
            </a:xfrm>
          </p:grpSpPr>
          <p:sp>
            <p:nvSpPr>
              <p:cNvPr id="37" name="椭圆 36"/>
              <p:cNvSpPr/>
              <p:nvPr/>
            </p:nvSpPr>
            <p:spPr>
              <a:xfrm>
                <a:off x="4684295" y="1863081"/>
                <a:ext cx="2823410" cy="2823410"/>
              </a:xfrm>
              <a:prstGeom prst="ellipse">
                <a:avLst/>
              </a:prstGeom>
              <a:gradFill flip="none" rotWithShape="1">
                <a:gsLst>
                  <a:gs pos="16000">
                    <a:schemeClr val="bg1"/>
                  </a:gs>
                  <a:gs pos="62000">
                    <a:srgbClr val="F2F2F2"/>
                  </a:gs>
                  <a:gs pos="100000">
                    <a:schemeClr val="bg1">
                      <a:lumMod val="8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  <a:effectLst>
                <a:innerShdw blurRad="546100" dist="76200" dir="2700000">
                  <a:prstClr val="black">
                    <a:alpha val="12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350">
                  <a:cs typeface="+mn-ea"/>
                  <a:sym typeface="+mn-lt"/>
                </a:endParaRPr>
              </a:p>
            </p:txBody>
          </p:sp>
          <p:sp>
            <p:nvSpPr>
              <p:cNvPr id="38" name="椭圆 37"/>
              <p:cNvSpPr/>
              <p:nvPr/>
            </p:nvSpPr>
            <p:spPr>
              <a:xfrm>
                <a:off x="4878316" y="2057102"/>
                <a:ext cx="2435367" cy="2435367"/>
              </a:xfrm>
              <a:prstGeom prst="ellipse">
                <a:avLst/>
              </a:prstGeom>
              <a:gradFill>
                <a:gsLst>
                  <a:gs pos="0">
                    <a:schemeClr val="bg1">
                      <a:lumMod val="50000"/>
                    </a:schemeClr>
                  </a:gs>
                  <a:gs pos="100000">
                    <a:schemeClr val="tx1">
                      <a:lumMod val="95000"/>
                      <a:lumOff val="5000"/>
                    </a:schemeClr>
                  </a:gs>
                </a:gsLst>
                <a:lin ang="3600000" scaled="0"/>
              </a:gradFill>
              <a:ln w="28575">
                <a:noFill/>
              </a:ln>
              <a:effectLst>
                <a:innerShdw blurRad="139700" dist="381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350">
                  <a:cs typeface="+mn-ea"/>
                  <a:sym typeface="+mn-lt"/>
                </a:endParaRPr>
              </a:p>
            </p:txBody>
          </p:sp>
        </p:grpSp>
        <p:sp>
          <p:nvSpPr>
            <p:cNvPr id="29" name="饼形 28"/>
            <p:cNvSpPr/>
            <p:nvPr/>
          </p:nvSpPr>
          <p:spPr>
            <a:xfrm flipH="1">
              <a:off x="4957688" y="2391256"/>
              <a:ext cx="2164080" cy="2164080"/>
            </a:xfrm>
            <a:prstGeom prst="pie">
              <a:avLst/>
            </a:prstGeom>
            <a:solidFill>
              <a:srgbClr val="F7F7F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0" name="文本框 29"/>
            <p:cNvSpPr txBox="1"/>
            <p:nvPr/>
          </p:nvSpPr>
          <p:spPr>
            <a:xfrm>
              <a:off x="5026254" y="2690314"/>
              <a:ext cx="1030514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4000" dirty="0">
                  <a:solidFill>
                    <a:schemeClr val="bg1"/>
                  </a:solidFill>
                  <a:cs typeface="+mn-ea"/>
                  <a:sym typeface="+mn-lt"/>
                </a:rPr>
                <a:t>02</a:t>
              </a:r>
              <a:endParaRPr lang="zh-CN" altLang="en-US" sz="40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cxnSp>
          <p:nvCxnSpPr>
            <p:cNvPr id="31" name="直接连接符 30"/>
            <p:cNvCxnSpPr/>
            <p:nvPr/>
          </p:nvCxnSpPr>
          <p:spPr>
            <a:xfrm>
              <a:off x="6236165" y="3453078"/>
              <a:ext cx="679321" cy="0"/>
            </a:xfrm>
            <a:prstGeom prst="line">
              <a:avLst/>
            </a:prstGeom>
            <a:ln w="15875">
              <a:solidFill>
                <a:srgbClr val="D9001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2" name="组合 31"/>
            <p:cNvGrpSpPr/>
            <p:nvPr/>
          </p:nvGrpSpPr>
          <p:grpSpPr>
            <a:xfrm>
              <a:off x="6353090" y="2937626"/>
              <a:ext cx="445468" cy="445468"/>
              <a:chOff x="6858828" y="3790714"/>
              <a:chExt cx="731377" cy="731377"/>
            </a:xfrm>
          </p:grpSpPr>
          <p:sp>
            <p:nvSpPr>
              <p:cNvPr id="34" name="Freeform 578"/>
              <p:cNvSpPr/>
              <p:nvPr/>
            </p:nvSpPr>
            <p:spPr bwMode="auto">
              <a:xfrm>
                <a:off x="7450277" y="4178041"/>
                <a:ext cx="97373" cy="194024"/>
              </a:xfrm>
              <a:custGeom>
                <a:avLst/>
                <a:gdLst>
                  <a:gd name="T0" fmla="*/ 0 w 57"/>
                  <a:gd name="T1" fmla="*/ 99 h 114"/>
                  <a:gd name="T2" fmla="*/ 22 w 57"/>
                  <a:gd name="T3" fmla="*/ 114 h 114"/>
                  <a:gd name="T4" fmla="*/ 57 w 57"/>
                  <a:gd name="T5" fmla="*/ 0 h 114"/>
                  <a:gd name="T6" fmla="*/ 31 w 57"/>
                  <a:gd name="T7" fmla="*/ 0 h 114"/>
                  <a:gd name="T8" fmla="*/ 0 w 57"/>
                  <a:gd name="T9" fmla="*/ 9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114">
                    <a:moveTo>
                      <a:pt x="0" y="99"/>
                    </a:moveTo>
                    <a:cubicBezTo>
                      <a:pt x="22" y="114"/>
                      <a:pt x="22" y="114"/>
                      <a:pt x="22" y="114"/>
                    </a:cubicBezTo>
                    <a:cubicBezTo>
                      <a:pt x="44" y="82"/>
                      <a:pt x="57" y="42"/>
                      <a:pt x="57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37"/>
                      <a:pt x="20" y="71"/>
                      <a:pt x="0" y="99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350">
                  <a:cs typeface="+mn-ea"/>
                  <a:sym typeface="+mn-lt"/>
                </a:endParaRPr>
              </a:p>
            </p:txBody>
          </p:sp>
          <p:sp>
            <p:nvSpPr>
              <p:cNvPr id="35" name="Freeform 579"/>
              <p:cNvSpPr/>
              <p:nvPr/>
            </p:nvSpPr>
            <p:spPr bwMode="auto">
              <a:xfrm>
                <a:off x="7228844" y="3790714"/>
                <a:ext cx="361361" cy="362804"/>
              </a:xfrm>
              <a:custGeom>
                <a:avLst/>
                <a:gdLst>
                  <a:gd name="T0" fmla="*/ 187 w 212"/>
                  <a:gd name="T1" fmla="*/ 213 h 213"/>
                  <a:gd name="T2" fmla="*/ 212 w 212"/>
                  <a:gd name="T3" fmla="*/ 213 h 213"/>
                  <a:gd name="T4" fmla="*/ 0 w 212"/>
                  <a:gd name="T5" fmla="*/ 0 h 213"/>
                  <a:gd name="T6" fmla="*/ 0 w 212"/>
                  <a:gd name="T7" fmla="*/ 25 h 213"/>
                  <a:gd name="T8" fmla="*/ 0 w 212"/>
                  <a:gd name="T9" fmla="*/ 52 h 213"/>
                  <a:gd name="T10" fmla="*/ 0 w 212"/>
                  <a:gd name="T11" fmla="*/ 213 h 213"/>
                  <a:gd name="T12" fmla="*/ 160 w 212"/>
                  <a:gd name="T13" fmla="*/ 213 h 213"/>
                  <a:gd name="T14" fmla="*/ 187 w 212"/>
                  <a:gd name="T15" fmla="*/ 213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2" h="213">
                    <a:moveTo>
                      <a:pt x="187" y="213"/>
                    </a:moveTo>
                    <a:cubicBezTo>
                      <a:pt x="212" y="213"/>
                      <a:pt x="212" y="213"/>
                      <a:pt x="212" y="213"/>
                    </a:cubicBezTo>
                    <a:cubicBezTo>
                      <a:pt x="187" y="7"/>
                      <a:pt x="0" y="0"/>
                      <a:pt x="0" y="0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213"/>
                      <a:pt x="0" y="213"/>
                      <a:pt x="0" y="213"/>
                    </a:cubicBezTo>
                    <a:cubicBezTo>
                      <a:pt x="160" y="213"/>
                      <a:pt x="160" y="213"/>
                      <a:pt x="160" y="213"/>
                    </a:cubicBezTo>
                    <a:lnTo>
                      <a:pt x="187" y="213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100000">
                    <a:schemeClr val="tx1">
                      <a:lumMod val="95000"/>
                      <a:lumOff val="5000"/>
                    </a:schemeClr>
                  </a:gs>
                </a:gsLst>
                <a:lin ang="360000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350">
                  <a:cs typeface="+mn-ea"/>
                  <a:sym typeface="+mn-lt"/>
                </a:endParaRPr>
              </a:p>
            </p:txBody>
          </p:sp>
          <p:sp>
            <p:nvSpPr>
              <p:cNvPr id="36" name="Freeform 580"/>
              <p:cNvSpPr/>
              <p:nvPr/>
            </p:nvSpPr>
            <p:spPr bwMode="auto">
              <a:xfrm>
                <a:off x="6858828" y="3833269"/>
                <a:ext cx="605154" cy="688822"/>
              </a:xfrm>
              <a:custGeom>
                <a:avLst/>
                <a:gdLst>
                  <a:gd name="T0" fmla="*/ 202 w 355"/>
                  <a:gd name="T1" fmla="*/ 202 h 404"/>
                  <a:gd name="T2" fmla="*/ 202 w 355"/>
                  <a:gd name="T3" fmla="*/ 26 h 404"/>
                  <a:gd name="T4" fmla="*/ 202 w 355"/>
                  <a:gd name="T5" fmla="*/ 0 h 404"/>
                  <a:gd name="T6" fmla="*/ 0 w 355"/>
                  <a:gd name="T7" fmla="*/ 202 h 404"/>
                  <a:gd name="T8" fmla="*/ 202 w 355"/>
                  <a:gd name="T9" fmla="*/ 404 h 404"/>
                  <a:gd name="T10" fmla="*/ 355 w 355"/>
                  <a:gd name="T11" fmla="*/ 335 h 404"/>
                  <a:gd name="T12" fmla="*/ 335 w 355"/>
                  <a:gd name="T13" fmla="*/ 317 h 404"/>
                  <a:gd name="T14" fmla="*/ 202 w 355"/>
                  <a:gd name="T15" fmla="*/ 202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5" h="404">
                    <a:moveTo>
                      <a:pt x="202" y="202"/>
                    </a:moveTo>
                    <a:cubicBezTo>
                      <a:pt x="202" y="26"/>
                      <a:pt x="202" y="26"/>
                      <a:pt x="202" y="26"/>
                    </a:cubicBezTo>
                    <a:cubicBezTo>
                      <a:pt x="202" y="0"/>
                      <a:pt x="202" y="0"/>
                      <a:pt x="202" y="0"/>
                    </a:cubicBezTo>
                    <a:cubicBezTo>
                      <a:pt x="91" y="0"/>
                      <a:pt x="0" y="90"/>
                      <a:pt x="0" y="202"/>
                    </a:cubicBezTo>
                    <a:cubicBezTo>
                      <a:pt x="0" y="314"/>
                      <a:pt x="91" y="404"/>
                      <a:pt x="202" y="404"/>
                    </a:cubicBezTo>
                    <a:cubicBezTo>
                      <a:pt x="263" y="404"/>
                      <a:pt x="318" y="377"/>
                      <a:pt x="355" y="335"/>
                    </a:cubicBezTo>
                    <a:cubicBezTo>
                      <a:pt x="335" y="317"/>
                      <a:pt x="335" y="317"/>
                      <a:pt x="335" y="317"/>
                    </a:cubicBezTo>
                    <a:lnTo>
                      <a:pt x="202" y="202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350">
                  <a:cs typeface="+mn-ea"/>
                  <a:sym typeface="+mn-lt"/>
                </a:endParaRPr>
              </a:p>
            </p:txBody>
          </p:sp>
        </p:grpSp>
        <p:sp>
          <p:nvSpPr>
            <p:cNvPr id="33" name="文本框 32"/>
            <p:cNvSpPr txBox="1"/>
            <p:nvPr/>
          </p:nvSpPr>
          <p:spPr>
            <a:xfrm>
              <a:off x="5288117" y="3651021"/>
              <a:ext cx="1627369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800" b="1" dirty="0">
                  <a:gradFill>
                    <a:gsLst>
                      <a:gs pos="0">
                        <a:srgbClr val="E30613"/>
                      </a:gs>
                      <a:gs pos="100000">
                        <a:srgbClr val="81040B"/>
                      </a:gs>
                    </a:gsLst>
                    <a:lin ang="3600000" scaled="0"/>
                  </a:gradFill>
                  <a:cs typeface="+mn-ea"/>
                  <a:sym typeface="+mn-lt"/>
                </a:rPr>
                <a:t>添加标题</a:t>
              </a:r>
            </a:p>
          </p:txBody>
        </p:sp>
      </p:grpSp>
      <p:grpSp>
        <p:nvGrpSpPr>
          <p:cNvPr id="39" name="组合 38"/>
          <p:cNvGrpSpPr/>
          <p:nvPr/>
        </p:nvGrpSpPr>
        <p:grpSpPr>
          <a:xfrm>
            <a:off x="8234824" y="1451992"/>
            <a:ext cx="2823411" cy="2823411"/>
            <a:chOff x="8234824" y="2061592"/>
            <a:chExt cx="2823411" cy="2823411"/>
          </a:xfrm>
        </p:grpSpPr>
        <p:sp>
          <p:nvSpPr>
            <p:cNvPr id="40" name="椭圆 39"/>
            <p:cNvSpPr/>
            <p:nvPr/>
          </p:nvSpPr>
          <p:spPr>
            <a:xfrm>
              <a:off x="8234824" y="2061592"/>
              <a:ext cx="2823411" cy="2823411"/>
            </a:xfrm>
            <a:prstGeom prst="ellipse">
              <a:avLst/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85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>
              <a:outerShdw blurRad="279400" dist="127000" dir="2700000" algn="tl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cs typeface="+mn-ea"/>
                <a:sym typeface="+mn-lt"/>
              </a:endParaRPr>
            </a:p>
          </p:txBody>
        </p:sp>
        <p:grpSp>
          <p:nvGrpSpPr>
            <p:cNvPr id="41" name="组合 40"/>
            <p:cNvGrpSpPr/>
            <p:nvPr/>
          </p:nvGrpSpPr>
          <p:grpSpPr>
            <a:xfrm>
              <a:off x="8234824" y="2061592"/>
              <a:ext cx="2823411" cy="2823411"/>
              <a:chOff x="8291095" y="1863081"/>
              <a:chExt cx="2823410" cy="2823410"/>
            </a:xfrm>
          </p:grpSpPr>
          <p:sp>
            <p:nvSpPr>
              <p:cNvPr id="51" name="椭圆 50"/>
              <p:cNvSpPr/>
              <p:nvPr/>
            </p:nvSpPr>
            <p:spPr>
              <a:xfrm>
                <a:off x="8291095" y="1863081"/>
                <a:ext cx="2823410" cy="2823410"/>
              </a:xfrm>
              <a:prstGeom prst="ellipse">
                <a:avLst/>
              </a:prstGeom>
              <a:gradFill flip="none" rotWithShape="1">
                <a:gsLst>
                  <a:gs pos="16000">
                    <a:schemeClr val="bg1"/>
                  </a:gs>
                  <a:gs pos="62000">
                    <a:srgbClr val="F2F2F2"/>
                  </a:gs>
                  <a:gs pos="100000">
                    <a:schemeClr val="bg1">
                      <a:lumMod val="8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  <a:effectLst>
                <a:innerShdw blurRad="546100" dist="76200" dir="2700000">
                  <a:prstClr val="black">
                    <a:alpha val="12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350">
                  <a:cs typeface="+mn-ea"/>
                  <a:sym typeface="+mn-lt"/>
                </a:endParaRPr>
              </a:p>
            </p:txBody>
          </p:sp>
          <p:sp>
            <p:nvSpPr>
              <p:cNvPr id="52" name="椭圆 51"/>
              <p:cNvSpPr/>
              <p:nvPr/>
            </p:nvSpPr>
            <p:spPr>
              <a:xfrm>
                <a:off x="8485116" y="2057102"/>
                <a:ext cx="2435367" cy="2435367"/>
              </a:xfrm>
              <a:prstGeom prst="ellipse">
                <a:avLst/>
              </a:prstGeom>
              <a:gradFill>
                <a:gsLst>
                  <a:gs pos="0">
                    <a:srgbClr val="E30613"/>
                  </a:gs>
                  <a:gs pos="100000">
                    <a:srgbClr val="81040B"/>
                  </a:gs>
                </a:gsLst>
                <a:lin ang="3600000" scaled="0"/>
              </a:gradFill>
              <a:ln w="28575">
                <a:noFill/>
              </a:ln>
              <a:effectLst>
                <a:innerShdw blurRad="139700" dist="381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350">
                  <a:cs typeface="+mn-ea"/>
                  <a:sym typeface="+mn-lt"/>
                </a:endParaRPr>
              </a:p>
            </p:txBody>
          </p:sp>
        </p:grpSp>
        <p:sp>
          <p:nvSpPr>
            <p:cNvPr id="42" name="饼形 41"/>
            <p:cNvSpPr/>
            <p:nvPr/>
          </p:nvSpPr>
          <p:spPr>
            <a:xfrm flipH="1">
              <a:off x="8564488" y="2391256"/>
              <a:ext cx="2164080" cy="2164080"/>
            </a:xfrm>
            <a:prstGeom prst="pie">
              <a:avLst/>
            </a:prstGeom>
            <a:solidFill>
              <a:srgbClr val="F7F7F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3" name="文本框 42"/>
            <p:cNvSpPr txBox="1"/>
            <p:nvPr/>
          </p:nvSpPr>
          <p:spPr>
            <a:xfrm>
              <a:off x="8628853" y="2690314"/>
              <a:ext cx="1030514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4000" dirty="0">
                  <a:solidFill>
                    <a:schemeClr val="bg1"/>
                  </a:solidFill>
                  <a:cs typeface="+mn-ea"/>
                  <a:sym typeface="+mn-lt"/>
                </a:rPr>
                <a:t>03</a:t>
              </a:r>
              <a:endParaRPr lang="zh-CN" altLang="en-US" sz="40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cxnSp>
          <p:nvCxnSpPr>
            <p:cNvPr id="44" name="直接连接符 43"/>
            <p:cNvCxnSpPr/>
            <p:nvPr/>
          </p:nvCxnSpPr>
          <p:spPr>
            <a:xfrm>
              <a:off x="9842965" y="3453078"/>
              <a:ext cx="679321" cy="0"/>
            </a:xfrm>
            <a:prstGeom prst="line">
              <a:avLst/>
            </a:prstGeom>
            <a:ln w="15875">
              <a:solidFill>
                <a:srgbClr val="D9001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5" name="组合 44"/>
            <p:cNvGrpSpPr/>
            <p:nvPr/>
          </p:nvGrpSpPr>
          <p:grpSpPr>
            <a:xfrm>
              <a:off x="9957896" y="2985530"/>
              <a:ext cx="448776" cy="383603"/>
              <a:chOff x="1179499" y="5126995"/>
              <a:chExt cx="695313" cy="594335"/>
            </a:xfrm>
            <a:solidFill>
              <a:schemeClr val="tx1">
                <a:lumMod val="50000"/>
                <a:lumOff val="50000"/>
              </a:schemeClr>
            </a:solidFill>
          </p:grpSpPr>
          <p:sp>
            <p:nvSpPr>
              <p:cNvPr id="47" name="Freeform 131"/>
              <p:cNvSpPr/>
              <p:nvPr/>
            </p:nvSpPr>
            <p:spPr bwMode="auto">
              <a:xfrm>
                <a:off x="1179499" y="5632612"/>
                <a:ext cx="695313" cy="88718"/>
              </a:xfrm>
              <a:custGeom>
                <a:avLst/>
                <a:gdLst>
                  <a:gd name="T0" fmla="*/ 383 w 408"/>
                  <a:gd name="T1" fmla="*/ 0 h 52"/>
                  <a:gd name="T2" fmla="*/ 363 w 408"/>
                  <a:gd name="T3" fmla="*/ 0 h 52"/>
                  <a:gd name="T4" fmla="*/ 363 w 408"/>
                  <a:gd name="T5" fmla="*/ 17 h 52"/>
                  <a:gd name="T6" fmla="*/ 283 w 408"/>
                  <a:gd name="T7" fmla="*/ 17 h 52"/>
                  <a:gd name="T8" fmla="*/ 283 w 408"/>
                  <a:gd name="T9" fmla="*/ 0 h 52"/>
                  <a:gd name="T10" fmla="*/ 238 w 408"/>
                  <a:gd name="T11" fmla="*/ 0 h 52"/>
                  <a:gd name="T12" fmla="*/ 238 w 408"/>
                  <a:gd name="T13" fmla="*/ 14 h 52"/>
                  <a:gd name="T14" fmla="*/ 158 w 408"/>
                  <a:gd name="T15" fmla="*/ 14 h 52"/>
                  <a:gd name="T16" fmla="*/ 158 w 408"/>
                  <a:gd name="T17" fmla="*/ 0 h 52"/>
                  <a:gd name="T18" fmla="*/ 115 w 408"/>
                  <a:gd name="T19" fmla="*/ 0 h 52"/>
                  <a:gd name="T20" fmla="*/ 115 w 408"/>
                  <a:gd name="T21" fmla="*/ 15 h 52"/>
                  <a:gd name="T22" fmla="*/ 35 w 408"/>
                  <a:gd name="T23" fmla="*/ 15 h 52"/>
                  <a:gd name="T24" fmla="*/ 35 w 408"/>
                  <a:gd name="T25" fmla="*/ 0 h 52"/>
                  <a:gd name="T26" fmla="*/ 26 w 408"/>
                  <a:gd name="T27" fmla="*/ 0 h 52"/>
                  <a:gd name="T28" fmla="*/ 0 w 408"/>
                  <a:gd name="T29" fmla="*/ 26 h 52"/>
                  <a:gd name="T30" fmla="*/ 0 w 408"/>
                  <a:gd name="T31" fmla="*/ 27 h 52"/>
                  <a:gd name="T32" fmla="*/ 26 w 408"/>
                  <a:gd name="T33" fmla="*/ 52 h 52"/>
                  <a:gd name="T34" fmla="*/ 383 w 408"/>
                  <a:gd name="T35" fmla="*/ 52 h 52"/>
                  <a:gd name="T36" fmla="*/ 408 w 408"/>
                  <a:gd name="T37" fmla="*/ 27 h 52"/>
                  <a:gd name="T38" fmla="*/ 408 w 408"/>
                  <a:gd name="T39" fmla="*/ 26 h 52"/>
                  <a:gd name="T40" fmla="*/ 383 w 408"/>
                  <a:gd name="T41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8" h="52">
                    <a:moveTo>
                      <a:pt x="383" y="0"/>
                    </a:moveTo>
                    <a:cubicBezTo>
                      <a:pt x="363" y="0"/>
                      <a:pt x="363" y="0"/>
                      <a:pt x="363" y="0"/>
                    </a:cubicBezTo>
                    <a:cubicBezTo>
                      <a:pt x="363" y="17"/>
                      <a:pt x="363" y="17"/>
                      <a:pt x="363" y="17"/>
                    </a:cubicBezTo>
                    <a:cubicBezTo>
                      <a:pt x="283" y="17"/>
                      <a:pt x="283" y="17"/>
                      <a:pt x="283" y="17"/>
                    </a:cubicBezTo>
                    <a:cubicBezTo>
                      <a:pt x="283" y="0"/>
                      <a:pt x="283" y="0"/>
                      <a:pt x="283" y="0"/>
                    </a:cubicBezTo>
                    <a:cubicBezTo>
                      <a:pt x="238" y="0"/>
                      <a:pt x="238" y="0"/>
                      <a:pt x="238" y="0"/>
                    </a:cubicBezTo>
                    <a:cubicBezTo>
                      <a:pt x="238" y="14"/>
                      <a:pt x="238" y="14"/>
                      <a:pt x="238" y="14"/>
                    </a:cubicBezTo>
                    <a:cubicBezTo>
                      <a:pt x="158" y="14"/>
                      <a:pt x="158" y="14"/>
                      <a:pt x="158" y="14"/>
                    </a:cubicBezTo>
                    <a:cubicBezTo>
                      <a:pt x="158" y="0"/>
                      <a:pt x="158" y="0"/>
                      <a:pt x="158" y="0"/>
                    </a:cubicBezTo>
                    <a:cubicBezTo>
                      <a:pt x="115" y="0"/>
                      <a:pt x="115" y="0"/>
                      <a:pt x="115" y="0"/>
                    </a:cubicBezTo>
                    <a:cubicBezTo>
                      <a:pt x="115" y="15"/>
                      <a:pt x="115" y="15"/>
                      <a:pt x="115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12" y="0"/>
                      <a:pt x="0" y="12"/>
                      <a:pt x="0" y="26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41"/>
                      <a:pt x="12" y="52"/>
                      <a:pt x="26" y="52"/>
                    </a:cubicBezTo>
                    <a:cubicBezTo>
                      <a:pt x="383" y="52"/>
                      <a:pt x="383" y="52"/>
                      <a:pt x="383" y="52"/>
                    </a:cubicBezTo>
                    <a:cubicBezTo>
                      <a:pt x="397" y="52"/>
                      <a:pt x="408" y="41"/>
                      <a:pt x="408" y="27"/>
                    </a:cubicBezTo>
                    <a:cubicBezTo>
                      <a:pt x="408" y="26"/>
                      <a:pt x="408" y="26"/>
                      <a:pt x="408" y="26"/>
                    </a:cubicBezTo>
                    <a:cubicBezTo>
                      <a:pt x="408" y="12"/>
                      <a:pt x="397" y="0"/>
                      <a:pt x="38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30613"/>
                  </a:gs>
                  <a:gs pos="100000">
                    <a:srgbClr val="81040B"/>
                  </a:gs>
                </a:gsLst>
                <a:lin ang="36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350">
                  <a:cs typeface="+mn-ea"/>
                  <a:sym typeface="+mn-lt"/>
                </a:endParaRPr>
              </a:p>
            </p:txBody>
          </p:sp>
          <p:sp>
            <p:nvSpPr>
              <p:cNvPr id="48" name="Rectangle 132"/>
              <p:cNvSpPr>
                <a:spLocks noChangeArrowheads="1"/>
              </p:cNvSpPr>
              <p:nvPr/>
            </p:nvSpPr>
            <p:spPr bwMode="auto">
              <a:xfrm>
                <a:off x="1662036" y="5126995"/>
                <a:ext cx="136322" cy="50561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350">
                  <a:cs typeface="+mn-ea"/>
                  <a:sym typeface="+mn-lt"/>
                </a:endParaRPr>
              </a:p>
            </p:txBody>
          </p:sp>
          <p:sp>
            <p:nvSpPr>
              <p:cNvPr id="49" name="Rectangle 133"/>
              <p:cNvSpPr>
                <a:spLocks noChangeArrowheads="1"/>
              </p:cNvSpPr>
              <p:nvPr/>
            </p:nvSpPr>
            <p:spPr bwMode="auto">
              <a:xfrm>
                <a:off x="1449258" y="5274857"/>
                <a:ext cx="136322" cy="35775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350">
                  <a:cs typeface="+mn-ea"/>
                  <a:sym typeface="+mn-lt"/>
                </a:endParaRPr>
              </a:p>
            </p:txBody>
          </p:sp>
          <p:sp>
            <p:nvSpPr>
              <p:cNvPr id="50" name="Rectangle 134"/>
              <p:cNvSpPr>
                <a:spLocks noChangeArrowheads="1"/>
              </p:cNvSpPr>
              <p:nvPr/>
            </p:nvSpPr>
            <p:spPr bwMode="auto">
              <a:xfrm>
                <a:off x="1239366" y="5401081"/>
                <a:ext cx="136322" cy="23153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350">
                  <a:cs typeface="+mn-ea"/>
                  <a:sym typeface="+mn-lt"/>
                </a:endParaRPr>
              </a:p>
            </p:txBody>
          </p:sp>
        </p:grpSp>
        <p:sp>
          <p:nvSpPr>
            <p:cNvPr id="46" name="文本框 45"/>
            <p:cNvSpPr txBox="1"/>
            <p:nvPr/>
          </p:nvSpPr>
          <p:spPr>
            <a:xfrm>
              <a:off x="8894917" y="3695475"/>
              <a:ext cx="1627369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800" b="1" dirty="0">
                  <a:gradFill>
                    <a:gsLst>
                      <a:gs pos="0">
                        <a:srgbClr val="E30613"/>
                      </a:gs>
                      <a:gs pos="100000">
                        <a:srgbClr val="81040B"/>
                      </a:gs>
                    </a:gsLst>
                    <a:lin ang="3600000" scaled="0"/>
                  </a:gradFill>
                  <a:cs typeface="+mn-ea"/>
                  <a:sym typeface="+mn-lt"/>
                </a:rPr>
                <a:t>添加标题</a:t>
              </a:r>
            </a:p>
          </p:txBody>
        </p:sp>
      </p:grpSp>
      <p:sp>
        <p:nvSpPr>
          <p:cNvPr id="53" name="文本框 52" descr="e7d195523061f1c0deeec63e560781cfd59afb0ea006f2a87ABB68BF51EA6619813959095094C18C62A12F549504892A4AAA8C1554C6663626E05CA27F281A14E6983772AFC3FB97135759321DEA3D704CB8FFD9D2544D205DFD9452AF5C24171A02DC413C4E9E95A0259E43A29C8CF0063CADF8A4F89C6E74ABA5E43AE0EF4BB9CE24E58B8BC46C898B2DB6E1B2C577"/>
          <p:cNvSpPr txBox="1"/>
          <p:nvPr/>
        </p:nvSpPr>
        <p:spPr>
          <a:xfrm>
            <a:off x="1536389" y="4572182"/>
            <a:ext cx="2114224" cy="1173655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... ...</a:t>
            </a:r>
            <a:endParaRPr lang="en-US" altLang="zh-CN" sz="24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54" name="文本框 53" descr="e7d195523061f1c0deeec63e560781cfd59afb0ea006f2a87ABB68BF51EA6619813959095094C18C62A12F549504892A4AAA8C1554C6663626E05CA27F281A14E6983772AFC3FB97135759321DEA3D704CB8FFD9D2544D205DFD9452AF5C24171A02DC413C4E9E95A0259E43A29C8CF0063CADF8A4F89C6E74ABA5E43AE0EF4BB9CE24E58B8BC46C898B2DB6E1B2C577"/>
          <p:cNvSpPr txBox="1"/>
          <p:nvPr/>
        </p:nvSpPr>
        <p:spPr>
          <a:xfrm>
            <a:off x="5007544" y="4569878"/>
            <a:ext cx="2114224" cy="1173655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... ...</a:t>
            </a:r>
            <a:endParaRPr lang="en-US" altLang="zh-CN" sz="24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55" name="文本框 54" descr="e7d195523061f1c0deeec63e560781cfd59afb0ea006f2a87ABB68BF51EA6619813959095094C18C62A12F549504892A4AAA8C1554C6663626E05CA27F281A14E6983772AFC3FB97135759321DEA3D704CB8FFD9D2544D205DFD9452AF5C24171A02DC413C4E9E95A0259E43A29C8CF0063CADF8A4F89C6E74ABA5E43AE0EF4BB9CE24E58B8BC46C898B2DB6E1B2C577"/>
          <p:cNvSpPr txBox="1"/>
          <p:nvPr/>
        </p:nvSpPr>
        <p:spPr>
          <a:xfrm>
            <a:off x="8651489" y="4569878"/>
            <a:ext cx="2114224" cy="1173655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... ...</a:t>
            </a:r>
            <a:endParaRPr lang="en-US" altLang="zh-CN" sz="24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56" name="组合 55">
            <a:extLst>
              <a:ext uri="{FF2B5EF4-FFF2-40B4-BE49-F238E27FC236}">
                <a16:creationId xmlns:a16="http://schemas.microsoft.com/office/drawing/2014/main" id="{4E918C55-453A-3963-0C38-34D93D43CF10}"/>
              </a:ext>
            </a:extLst>
          </p:cNvPr>
          <p:cNvGrpSpPr/>
          <p:nvPr/>
        </p:nvGrpSpPr>
        <p:grpSpPr>
          <a:xfrm>
            <a:off x="358294" y="233209"/>
            <a:ext cx="2299322" cy="646331"/>
            <a:chOff x="358294" y="233209"/>
            <a:chExt cx="2299322" cy="646331"/>
          </a:xfrm>
        </p:grpSpPr>
        <p:sp>
          <p:nvSpPr>
            <p:cNvPr id="57" name="文本框 56">
              <a:extLst>
                <a:ext uri="{FF2B5EF4-FFF2-40B4-BE49-F238E27FC236}">
                  <a16:creationId xmlns:a16="http://schemas.microsoft.com/office/drawing/2014/main" id="{E73A283A-D722-AAF4-F30B-1B6CCC342DC8}"/>
                </a:ext>
              </a:extLst>
            </p:cNvPr>
            <p:cNvSpPr txBox="1"/>
            <p:nvPr/>
          </p:nvSpPr>
          <p:spPr>
            <a:xfrm>
              <a:off x="1062307" y="327292"/>
              <a:ext cx="1595309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800" b="1" dirty="0">
                  <a:gradFill>
                    <a:gsLst>
                      <a:gs pos="0">
                        <a:srgbClr val="E30613"/>
                      </a:gs>
                      <a:gs pos="100000">
                        <a:srgbClr val="81040B"/>
                      </a:gs>
                    </a:gsLst>
                    <a:lin ang="5400000" scaled="1"/>
                  </a:gradFill>
                  <a:cs typeface="+mn-ea"/>
                  <a:sym typeface="+mn-lt"/>
                </a:rPr>
                <a:t>我的信条</a:t>
              </a:r>
            </a:p>
          </p:txBody>
        </p:sp>
        <p:grpSp>
          <p:nvGrpSpPr>
            <p:cNvPr id="58" name="组合 57">
              <a:extLst>
                <a:ext uri="{FF2B5EF4-FFF2-40B4-BE49-F238E27FC236}">
                  <a16:creationId xmlns:a16="http://schemas.microsoft.com/office/drawing/2014/main" id="{3CBF34CD-94EC-8EE3-F2F5-11BEA5F229E3}"/>
                </a:ext>
              </a:extLst>
            </p:cNvPr>
            <p:cNvGrpSpPr/>
            <p:nvPr/>
          </p:nvGrpSpPr>
          <p:grpSpPr>
            <a:xfrm>
              <a:off x="358294" y="233209"/>
              <a:ext cx="597163" cy="646331"/>
              <a:chOff x="2920606" y="2572157"/>
              <a:chExt cx="597163" cy="646331"/>
            </a:xfrm>
          </p:grpSpPr>
          <p:sp>
            <p:nvSpPr>
              <p:cNvPr id="59" name="圆角矩形 13">
                <a:extLst>
                  <a:ext uri="{FF2B5EF4-FFF2-40B4-BE49-F238E27FC236}">
                    <a16:creationId xmlns:a16="http://schemas.microsoft.com/office/drawing/2014/main" id="{E1B749A5-C46F-84CF-D606-798113067FF0}"/>
                  </a:ext>
                </a:extLst>
              </p:cNvPr>
              <p:cNvSpPr/>
              <p:nvPr/>
            </p:nvSpPr>
            <p:spPr>
              <a:xfrm rot="5400000">
                <a:off x="2920499" y="2596742"/>
                <a:ext cx="597377" cy="597163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0">
                    <a:srgbClr val="8E040D"/>
                  </a:gs>
                  <a:gs pos="100000">
                    <a:srgbClr val="E40613"/>
                  </a:gs>
                </a:gsLst>
                <a:lin ang="10800000" scaled="0"/>
              </a:gradFill>
              <a:ln w="12700">
                <a:gradFill>
                  <a:gsLst>
                    <a:gs pos="0">
                      <a:srgbClr val="E30613"/>
                    </a:gs>
                    <a:gs pos="100000">
                      <a:srgbClr val="81040B"/>
                    </a:gs>
                  </a:gsLst>
                  <a:lin ang="5400000" scaled="1"/>
                </a:gradFill>
              </a:ln>
              <a:effectLst>
                <a:outerShdw blurRad="254000" dist="1270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0" name="文本框 59">
                <a:extLst>
                  <a:ext uri="{FF2B5EF4-FFF2-40B4-BE49-F238E27FC236}">
                    <a16:creationId xmlns:a16="http://schemas.microsoft.com/office/drawing/2014/main" id="{2977C128-7688-32D7-8AB1-56C17C152446}"/>
                  </a:ext>
                </a:extLst>
              </p:cNvPr>
              <p:cNvSpPr txBox="1"/>
              <p:nvPr/>
            </p:nvSpPr>
            <p:spPr>
              <a:xfrm flipH="1">
                <a:off x="2998428" y="2572157"/>
                <a:ext cx="441146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3600" b="1" dirty="0">
                    <a:solidFill>
                      <a:schemeClr val="bg1"/>
                    </a:solidFill>
                    <a:cs typeface="+mn-ea"/>
                    <a:sym typeface="+mn-lt"/>
                  </a:rPr>
                  <a:t>2</a:t>
                </a:r>
                <a:endParaRPr lang="zh-CN" altLang="en-US" sz="40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9" name="Freeform 5">
            <a:extLst>
              <a:ext uri="{FF2B5EF4-FFF2-40B4-BE49-F238E27FC236}">
                <a16:creationId xmlns:a16="http://schemas.microsoft.com/office/drawing/2014/main" id="{A0D3C2EE-7D3E-25C6-E17D-60B6AB2730B1}"/>
              </a:ext>
            </a:extLst>
          </p:cNvPr>
          <p:cNvSpPr>
            <a:spLocks noEditPoints="1"/>
          </p:cNvSpPr>
          <p:nvPr/>
        </p:nvSpPr>
        <p:spPr bwMode="auto">
          <a:xfrm>
            <a:off x="1760748" y="421854"/>
            <a:ext cx="8406596" cy="4100498"/>
          </a:xfrm>
          <a:custGeom>
            <a:avLst/>
            <a:gdLst>
              <a:gd name="T0" fmla="*/ 1193 w 3611"/>
              <a:gd name="T1" fmla="*/ 65 h 1760"/>
              <a:gd name="T2" fmla="*/ 1206 w 3611"/>
              <a:gd name="T3" fmla="*/ 92 h 1760"/>
              <a:gd name="T4" fmla="*/ 1114 w 3611"/>
              <a:gd name="T5" fmla="*/ 118 h 1760"/>
              <a:gd name="T6" fmla="*/ 878 w 3611"/>
              <a:gd name="T7" fmla="*/ 183 h 1760"/>
              <a:gd name="T8" fmla="*/ 444 w 3611"/>
              <a:gd name="T9" fmla="*/ 223 h 1760"/>
              <a:gd name="T10" fmla="*/ 2612 w 3611"/>
              <a:gd name="T11" fmla="*/ 223 h 1760"/>
              <a:gd name="T12" fmla="*/ 1363 w 3611"/>
              <a:gd name="T13" fmla="*/ 249 h 1760"/>
              <a:gd name="T14" fmla="*/ 2928 w 3611"/>
              <a:gd name="T15" fmla="*/ 236 h 1760"/>
              <a:gd name="T16" fmla="*/ 431 w 3611"/>
              <a:gd name="T17" fmla="*/ 289 h 1760"/>
              <a:gd name="T18" fmla="*/ 1981 w 3611"/>
              <a:gd name="T19" fmla="*/ 301 h 1760"/>
              <a:gd name="T20" fmla="*/ 3125 w 3611"/>
              <a:gd name="T21" fmla="*/ 301 h 1760"/>
              <a:gd name="T22" fmla="*/ 496 w 3611"/>
              <a:gd name="T23" fmla="*/ 328 h 1760"/>
              <a:gd name="T24" fmla="*/ 1981 w 3611"/>
              <a:gd name="T25" fmla="*/ 315 h 1760"/>
              <a:gd name="T26" fmla="*/ 2836 w 3611"/>
              <a:gd name="T27" fmla="*/ 328 h 1760"/>
              <a:gd name="T28" fmla="*/ 128 w 3611"/>
              <a:gd name="T29" fmla="*/ 380 h 1760"/>
              <a:gd name="T30" fmla="*/ 1232 w 3611"/>
              <a:gd name="T31" fmla="*/ 380 h 1760"/>
              <a:gd name="T32" fmla="*/ 2546 w 3611"/>
              <a:gd name="T33" fmla="*/ 367 h 1760"/>
              <a:gd name="T34" fmla="*/ 3361 w 3611"/>
              <a:gd name="T35" fmla="*/ 355 h 1760"/>
              <a:gd name="T36" fmla="*/ 707 w 3611"/>
              <a:gd name="T37" fmla="*/ 407 h 1760"/>
              <a:gd name="T38" fmla="*/ 2494 w 3611"/>
              <a:gd name="T39" fmla="*/ 420 h 1760"/>
              <a:gd name="T40" fmla="*/ 3401 w 3611"/>
              <a:gd name="T41" fmla="*/ 420 h 1760"/>
              <a:gd name="T42" fmla="*/ 1955 w 3611"/>
              <a:gd name="T43" fmla="*/ 446 h 1760"/>
              <a:gd name="T44" fmla="*/ 2770 w 3611"/>
              <a:gd name="T45" fmla="*/ 434 h 1760"/>
              <a:gd name="T46" fmla="*/ 628 w 3611"/>
              <a:gd name="T47" fmla="*/ 486 h 1760"/>
              <a:gd name="T48" fmla="*/ 2336 w 3611"/>
              <a:gd name="T49" fmla="*/ 499 h 1760"/>
              <a:gd name="T50" fmla="*/ 404 w 3611"/>
              <a:gd name="T51" fmla="*/ 512 h 1760"/>
              <a:gd name="T52" fmla="*/ 1876 w 3611"/>
              <a:gd name="T53" fmla="*/ 525 h 1760"/>
              <a:gd name="T54" fmla="*/ 2691 w 3611"/>
              <a:gd name="T55" fmla="*/ 512 h 1760"/>
              <a:gd name="T56" fmla="*/ 786 w 3611"/>
              <a:gd name="T57" fmla="*/ 565 h 1760"/>
              <a:gd name="T58" fmla="*/ 2218 w 3611"/>
              <a:gd name="T59" fmla="*/ 577 h 1760"/>
              <a:gd name="T60" fmla="*/ 3085 w 3611"/>
              <a:gd name="T61" fmla="*/ 577 h 1760"/>
              <a:gd name="T62" fmla="*/ 1758 w 3611"/>
              <a:gd name="T63" fmla="*/ 604 h 1760"/>
              <a:gd name="T64" fmla="*/ 2573 w 3611"/>
              <a:gd name="T65" fmla="*/ 591 h 1760"/>
              <a:gd name="T66" fmla="*/ 707 w 3611"/>
              <a:gd name="T67" fmla="*/ 643 h 1760"/>
              <a:gd name="T68" fmla="*/ 2376 w 3611"/>
              <a:gd name="T69" fmla="*/ 656 h 1760"/>
              <a:gd name="T70" fmla="*/ 602 w 3611"/>
              <a:gd name="T71" fmla="*/ 696 h 1760"/>
              <a:gd name="T72" fmla="*/ 2270 w 3611"/>
              <a:gd name="T73" fmla="*/ 683 h 1760"/>
              <a:gd name="T74" fmla="*/ 523 w 3611"/>
              <a:gd name="T75" fmla="*/ 710 h 1760"/>
              <a:gd name="T76" fmla="*/ 2284 w 3611"/>
              <a:gd name="T77" fmla="*/ 722 h 1760"/>
              <a:gd name="T78" fmla="*/ 602 w 3611"/>
              <a:gd name="T79" fmla="*/ 774 h 1760"/>
              <a:gd name="T80" fmla="*/ 2415 w 3611"/>
              <a:gd name="T81" fmla="*/ 774 h 1760"/>
              <a:gd name="T82" fmla="*/ 772 w 3611"/>
              <a:gd name="T83" fmla="*/ 801 h 1760"/>
              <a:gd name="T84" fmla="*/ 2415 w 3611"/>
              <a:gd name="T85" fmla="*/ 788 h 1760"/>
              <a:gd name="T86" fmla="*/ 1693 w 3611"/>
              <a:gd name="T87" fmla="*/ 841 h 1760"/>
              <a:gd name="T88" fmla="*/ 2573 w 3611"/>
              <a:gd name="T89" fmla="*/ 853 h 1760"/>
              <a:gd name="T90" fmla="*/ 1981 w 3611"/>
              <a:gd name="T91" fmla="*/ 893 h 1760"/>
              <a:gd name="T92" fmla="*/ 628 w 3611"/>
              <a:gd name="T93" fmla="*/ 919 h 1760"/>
              <a:gd name="T94" fmla="*/ 2218 w 3611"/>
              <a:gd name="T95" fmla="*/ 907 h 1760"/>
              <a:gd name="T96" fmla="*/ 1876 w 3611"/>
              <a:gd name="T97" fmla="*/ 959 h 1760"/>
              <a:gd name="T98" fmla="*/ 1745 w 3611"/>
              <a:gd name="T99" fmla="*/ 1011 h 1760"/>
              <a:gd name="T100" fmla="*/ 1627 w 3611"/>
              <a:gd name="T101" fmla="*/ 1025 h 1760"/>
              <a:gd name="T102" fmla="*/ 1127 w 3611"/>
              <a:gd name="T103" fmla="*/ 1077 h 1760"/>
              <a:gd name="T104" fmla="*/ 1075 w 3611"/>
              <a:gd name="T105" fmla="*/ 1104 h 1760"/>
              <a:gd name="T106" fmla="*/ 1023 w 3611"/>
              <a:gd name="T107" fmla="*/ 1156 h 1760"/>
              <a:gd name="T108" fmla="*/ 917 w 3611"/>
              <a:gd name="T109" fmla="*/ 1183 h 1760"/>
              <a:gd name="T110" fmla="*/ 956 w 3611"/>
              <a:gd name="T111" fmla="*/ 1222 h 1760"/>
              <a:gd name="T112" fmla="*/ 1101 w 3611"/>
              <a:gd name="T113" fmla="*/ 1274 h 1760"/>
              <a:gd name="T114" fmla="*/ 1272 w 3611"/>
              <a:gd name="T115" fmla="*/ 1326 h 1760"/>
              <a:gd name="T116" fmla="*/ 1245 w 3611"/>
              <a:gd name="T117" fmla="*/ 1353 h 1760"/>
              <a:gd name="T118" fmla="*/ 1114 w 3611"/>
              <a:gd name="T119" fmla="*/ 1405 h 1760"/>
              <a:gd name="T120" fmla="*/ 1154 w 3611"/>
              <a:gd name="T121" fmla="*/ 1445 h 1760"/>
              <a:gd name="T122" fmla="*/ 1929 w 3611"/>
              <a:gd name="T123" fmla="*/ 1471 h 1760"/>
              <a:gd name="T124" fmla="*/ 948 w 3611"/>
              <a:gd name="T125" fmla="*/ 1590 h 1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11" h="1760">
                <a:moveTo>
                  <a:pt x="825" y="13"/>
                </a:moveTo>
                <a:cubicBezTo>
                  <a:pt x="825" y="6"/>
                  <a:pt x="831" y="0"/>
                  <a:pt x="838" y="0"/>
                </a:cubicBezTo>
                <a:cubicBezTo>
                  <a:pt x="845" y="0"/>
                  <a:pt x="851" y="6"/>
                  <a:pt x="851" y="13"/>
                </a:cubicBezTo>
                <a:cubicBezTo>
                  <a:pt x="851" y="20"/>
                  <a:pt x="845" y="25"/>
                  <a:pt x="838" y="25"/>
                </a:cubicBezTo>
                <a:cubicBezTo>
                  <a:pt x="831" y="25"/>
                  <a:pt x="825" y="20"/>
                  <a:pt x="825" y="13"/>
                </a:cubicBezTo>
                <a:close/>
                <a:moveTo>
                  <a:pt x="878" y="25"/>
                </a:moveTo>
                <a:cubicBezTo>
                  <a:pt x="885" y="25"/>
                  <a:pt x="890" y="20"/>
                  <a:pt x="890" y="13"/>
                </a:cubicBezTo>
                <a:cubicBezTo>
                  <a:pt x="890" y="6"/>
                  <a:pt x="885" y="0"/>
                  <a:pt x="878" y="0"/>
                </a:cubicBezTo>
                <a:cubicBezTo>
                  <a:pt x="870" y="0"/>
                  <a:pt x="865" y="6"/>
                  <a:pt x="865" y="13"/>
                </a:cubicBezTo>
                <a:cubicBezTo>
                  <a:pt x="865" y="20"/>
                  <a:pt x="870" y="25"/>
                  <a:pt x="878" y="25"/>
                </a:cubicBezTo>
                <a:close/>
                <a:moveTo>
                  <a:pt x="917" y="25"/>
                </a:moveTo>
                <a:cubicBezTo>
                  <a:pt x="924" y="25"/>
                  <a:pt x="930" y="20"/>
                  <a:pt x="930" y="13"/>
                </a:cubicBezTo>
                <a:cubicBezTo>
                  <a:pt x="930" y="6"/>
                  <a:pt x="924" y="0"/>
                  <a:pt x="917" y="0"/>
                </a:cubicBezTo>
                <a:cubicBezTo>
                  <a:pt x="910" y="0"/>
                  <a:pt x="904" y="6"/>
                  <a:pt x="904" y="13"/>
                </a:cubicBezTo>
                <a:cubicBezTo>
                  <a:pt x="904" y="20"/>
                  <a:pt x="910" y="25"/>
                  <a:pt x="917" y="25"/>
                </a:cubicBezTo>
                <a:close/>
                <a:moveTo>
                  <a:pt x="956" y="25"/>
                </a:moveTo>
                <a:cubicBezTo>
                  <a:pt x="963" y="25"/>
                  <a:pt x="969" y="20"/>
                  <a:pt x="969" y="13"/>
                </a:cubicBezTo>
                <a:cubicBezTo>
                  <a:pt x="969" y="6"/>
                  <a:pt x="963" y="0"/>
                  <a:pt x="956" y="0"/>
                </a:cubicBezTo>
                <a:cubicBezTo>
                  <a:pt x="949" y="0"/>
                  <a:pt x="944" y="6"/>
                  <a:pt x="944" y="13"/>
                </a:cubicBezTo>
                <a:cubicBezTo>
                  <a:pt x="944" y="20"/>
                  <a:pt x="949" y="25"/>
                  <a:pt x="956" y="25"/>
                </a:cubicBezTo>
                <a:close/>
                <a:moveTo>
                  <a:pt x="996" y="25"/>
                </a:moveTo>
                <a:cubicBezTo>
                  <a:pt x="1003" y="25"/>
                  <a:pt x="1009" y="20"/>
                  <a:pt x="1009" y="13"/>
                </a:cubicBezTo>
                <a:cubicBezTo>
                  <a:pt x="1009" y="6"/>
                  <a:pt x="1003" y="0"/>
                  <a:pt x="996" y="0"/>
                </a:cubicBezTo>
                <a:cubicBezTo>
                  <a:pt x="989" y="0"/>
                  <a:pt x="983" y="6"/>
                  <a:pt x="983" y="13"/>
                </a:cubicBezTo>
                <a:cubicBezTo>
                  <a:pt x="983" y="20"/>
                  <a:pt x="989" y="25"/>
                  <a:pt x="996" y="25"/>
                </a:cubicBezTo>
                <a:close/>
                <a:moveTo>
                  <a:pt x="1035" y="25"/>
                </a:moveTo>
                <a:cubicBezTo>
                  <a:pt x="1042" y="25"/>
                  <a:pt x="1048" y="20"/>
                  <a:pt x="1048" y="13"/>
                </a:cubicBezTo>
                <a:cubicBezTo>
                  <a:pt x="1048" y="6"/>
                  <a:pt x="1042" y="0"/>
                  <a:pt x="1035" y="0"/>
                </a:cubicBezTo>
                <a:cubicBezTo>
                  <a:pt x="1028" y="0"/>
                  <a:pt x="1022" y="6"/>
                  <a:pt x="1022" y="13"/>
                </a:cubicBezTo>
                <a:cubicBezTo>
                  <a:pt x="1022" y="20"/>
                  <a:pt x="1028" y="25"/>
                  <a:pt x="1035" y="25"/>
                </a:cubicBezTo>
                <a:close/>
                <a:moveTo>
                  <a:pt x="1114" y="25"/>
                </a:moveTo>
                <a:cubicBezTo>
                  <a:pt x="1121" y="25"/>
                  <a:pt x="1127" y="20"/>
                  <a:pt x="1127" y="13"/>
                </a:cubicBezTo>
                <a:cubicBezTo>
                  <a:pt x="1127" y="6"/>
                  <a:pt x="1121" y="0"/>
                  <a:pt x="1114" y="0"/>
                </a:cubicBezTo>
                <a:cubicBezTo>
                  <a:pt x="1107" y="0"/>
                  <a:pt x="1101" y="6"/>
                  <a:pt x="1101" y="13"/>
                </a:cubicBezTo>
                <a:cubicBezTo>
                  <a:pt x="1101" y="20"/>
                  <a:pt x="1107" y="25"/>
                  <a:pt x="1114" y="25"/>
                </a:cubicBezTo>
                <a:close/>
                <a:moveTo>
                  <a:pt x="1193" y="25"/>
                </a:moveTo>
                <a:cubicBezTo>
                  <a:pt x="1200" y="25"/>
                  <a:pt x="1206" y="20"/>
                  <a:pt x="1206" y="13"/>
                </a:cubicBezTo>
                <a:cubicBezTo>
                  <a:pt x="1206" y="6"/>
                  <a:pt x="1200" y="0"/>
                  <a:pt x="1193" y="0"/>
                </a:cubicBezTo>
                <a:cubicBezTo>
                  <a:pt x="1186" y="0"/>
                  <a:pt x="1180" y="6"/>
                  <a:pt x="1180" y="13"/>
                </a:cubicBezTo>
                <a:cubicBezTo>
                  <a:pt x="1180" y="20"/>
                  <a:pt x="1186" y="25"/>
                  <a:pt x="1193" y="25"/>
                </a:cubicBezTo>
                <a:close/>
                <a:moveTo>
                  <a:pt x="1272" y="25"/>
                </a:moveTo>
                <a:cubicBezTo>
                  <a:pt x="1279" y="25"/>
                  <a:pt x="1285" y="20"/>
                  <a:pt x="1285" y="13"/>
                </a:cubicBezTo>
                <a:cubicBezTo>
                  <a:pt x="1285" y="6"/>
                  <a:pt x="1279" y="0"/>
                  <a:pt x="1272" y="0"/>
                </a:cubicBezTo>
                <a:cubicBezTo>
                  <a:pt x="1265" y="0"/>
                  <a:pt x="1259" y="6"/>
                  <a:pt x="1259" y="13"/>
                </a:cubicBezTo>
                <a:cubicBezTo>
                  <a:pt x="1259" y="20"/>
                  <a:pt x="1265" y="25"/>
                  <a:pt x="1272" y="25"/>
                </a:cubicBezTo>
                <a:close/>
                <a:moveTo>
                  <a:pt x="1311" y="25"/>
                </a:moveTo>
                <a:cubicBezTo>
                  <a:pt x="1318" y="25"/>
                  <a:pt x="1324" y="20"/>
                  <a:pt x="1324" y="13"/>
                </a:cubicBezTo>
                <a:cubicBezTo>
                  <a:pt x="1324" y="6"/>
                  <a:pt x="1318" y="0"/>
                  <a:pt x="1311" y="0"/>
                </a:cubicBezTo>
                <a:cubicBezTo>
                  <a:pt x="1304" y="0"/>
                  <a:pt x="1298" y="6"/>
                  <a:pt x="1298" y="13"/>
                </a:cubicBezTo>
                <a:cubicBezTo>
                  <a:pt x="1298" y="20"/>
                  <a:pt x="1304" y="25"/>
                  <a:pt x="1311" y="25"/>
                </a:cubicBezTo>
                <a:close/>
                <a:moveTo>
                  <a:pt x="1351" y="25"/>
                </a:moveTo>
                <a:cubicBezTo>
                  <a:pt x="1358" y="25"/>
                  <a:pt x="1363" y="20"/>
                  <a:pt x="1363" y="13"/>
                </a:cubicBezTo>
                <a:cubicBezTo>
                  <a:pt x="1363" y="6"/>
                  <a:pt x="1358" y="0"/>
                  <a:pt x="1351" y="0"/>
                </a:cubicBezTo>
                <a:cubicBezTo>
                  <a:pt x="1344" y="0"/>
                  <a:pt x="1338" y="6"/>
                  <a:pt x="1338" y="13"/>
                </a:cubicBezTo>
                <a:cubicBezTo>
                  <a:pt x="1338" y="20"/>
                  <a:pt x="1344" y="25"/>
                  <a:pt x="1351" y="25"/>
                </a:cubicBezTo>
                <a:close/>
                <a:moveTo>
                  <a:pt x="1390" y="25"/>
                </a:moveTo>
                <a:cubicBezTo>
                  <a:pt x="1397" y="25"/>
                  <a:pt x="1403" y="20"/>
                  <a:pt x="1403" y="13"/>
                </a:cubicBezTo>
                <a:cubicBezTo>
                  <a:pt x="1403" y="6"/>
                  <a:pt x="1397" y="0"/>
                  <a:pt x="1390" y="0"/>
                </a:cubicBezTo>
                <a:cubicBezTo>
                  <a:pt x="1383" y="0"/>
                  <a:pt x="1377" y="6"/>
                  <a:pt x="1377" y="13"/>
                </a:cubicBezTo>
                <a:cubicBezTo>
                  <a:pt x="1377" y="20"/>
                  <a:pt x="1383" y="25"/>
                  <a:pt x="1390" y="25"/>
                </a:cubicBezTo>
                <a:close/>
                <a:moveTo>
                  <a:pt x="1429" y="20"/>
                </a:moveTo>
                <a:cubicBezTo>
                  <a:pt x="1434" y="20"/>
                  <a:pt x="1437" y="17"/>
                  <a:pt x="1437" y="13"/>
                </a:cubicBezTo>
                <a:cubicBezTo>
                  <a:pt x="1437" y="9"/>
                  <a:pt x="1434" y="5"/>
                  <a:pt x="1429" y="5"/>
                </a:cubicBezTo>
                <a:cubicBezTo>
                  <a:pt x="1425" y="5"/>
                  <a:pt x="1422" y="9"/>
                  <a:pt x="1422" y="13"/>
                </a:cubicBezTo>
                <a:cubicBezTo>
                  <a:pt x="1422" y="17"/>
                  <a:pt x="1425" y="20"/>
                  <a:pt x="1429" y="20"/>
                </a:cubicBezTo>
                <a:close/>
                <a:moveTo>
                  <a:pt x="759" y="65"/>
                </a:moveTo>
                <a:cubicBezTo>
                  <a:pt x="766" y="65"/>
                  <a:pt x="772" y="59"/>
                  <a:pt x="772" y="52"/>
                </a:cubicBezTo>
                <a:cubicBezTo>
                  <a:pt x="772" y="45"/>
                  <a:pt x="766" y="39"/>
                  <a:pt x="759" y="39"/>
                </a:cubicBezTo>
                <a:cubicBezTo>
                  <a:pt x="752" y="39"/>
                  <a:pt x="746" y="45"/>
                  <a:pt x="746" y="52"/>
                </a:cubicBezTo>
                <a:cubicBezTo>
                  <a:pt x="746" y="59"/>
                  <a:pt x="752" y="65"/>
                  <a:pt x="759" y="65"/>
                </a:cubicBezTo>
                <a:close/>
                <a:moveTo>
                  <a:pt x="838" y="43"/>
                </a:moveTo>
                <a:cubicBezTo>
                  <a:pt x="833" y="43"/>
                  <a:pt x="829" y="47"/>
                  <a:pt x="829" y="52"/>
                </a:cubicBezTo>
                <a:cubicBezTo>
                  <a:pt x="829" y="57"/>
                  <a:pt x="833" y="61"/>
                  <a:pt x="838" y="61"/>
                </a:cubicBezTo>
                <a:cubicBezTo>
                  <a:pt x="843" y="61"/>
                  <a:pt x="847" y="57"/>
                  <a:pt x="847" y="52"/>
                </a:cubicBezTo>
                <a:cubicBezTo>
                  <a:pt x="847" y="47"/>
                  <a:pt x="843" y="43"/>
                  <a:pt x="838" y="43"/>
                </a:cubicBezTo>
                <a:close/>
                <a:moveTo>
                  <a:pt x="917" y="65"/>
                </a:moveTo>
                <a:cubicBezTo>
                  <a:pt x="924" y="65"/>
                  <a:pt x="930" y="59"/>
                  <a:pt x="930" y="52"/>
                </a:cubicBezTo>
                <a:cubicBezTo>
                  <a:pt x="930" y="45"/>
                  <a:pt x="924" y="39"/>
                  <a:pt x="917" y="39"/>
                </a:cubicBezTo>
                <a:cubicBezTo>
                  <a:pt x="910" y="39"/>
                  <a:pt x="904" y="45"/>
                  <a:pt x="904" y="52"/>
                </a:cubicBezTo>
                <a:cubicBezTo>
                  <a:pt x="904" y="59"/>
                  <a:pt x="910" y="65"/>
                  <a:pt x="917" y="65"/>
                </a:cubicBezTo>
                <a:close/>
                <a:moveTo>
                  <a:pt x="956" y="65"/>
                </a:moveTo>
                <a:cubicBezTo>
                  <a:pt x="963" y="65"/>
                  <a:pt x="969" y="59"/>
                  <a:pt x="969" y="52"/>
                </a:cubicBezTo>
                <a:cubicBezTo>
                  <a:pt x="969" y="45"/>
                  <a:pt x="963" y="39"/>
                  <a:pt x="956" y="39"/>
                </a:cubicBezTo>
                <a:cubicBezTo>
                  <a:pt x="949" y="39"/>
                  <a:pt x="944" y="45"/>
                  <a:pt x="944" y="52"/>
                </a:cubicBezTo>
                <a:cubicBezTo>
                  <a:pt x="944" y="59"/>
                  <a:pt x="949" y="65"/>
                  <a:pt x="956" y="65"/>
                </a:cubicBezTo>
                <a:close/>
                <a:moveTo>
                  <a:pt x="1035" y="65"/>
                </a:moveTo>
                <a:cubicBezTo>
                  <a:pt x="1042" y="65"/>
                  <a:pt x="1048" y="59"/>
                  <a:pt x="1048" y="52"/>
                </a:cubicBezTo>
                <a:cubicBezTo>
                  <a:pt x="1048" y="45"/>
                  <a:pt x="1042" y="39"/>
                  <a:pt x="1035" y="39"/>
                </a:cubicBezTo>
                <a:cubicBezTo>
                  <a:pt x="1028" y="39"/>
                  <a:pt x="1022" y="45"/>
                  <a:pt x="1022" y="52"/>
                </a:cubicBezTo>
                <a:cubicBezTo>
                  <a:pt x="1022" y="59"/>
                  <a:pt x="1028" y="65"/>
                  <a:pt x="1035" y="65"/>
                </a:cubicBezTo>
                <a:close/>
                <a:moveTo>
                  <a:pt x="1075" y="65"/>
                </a:moveTo>
                <a:cubicBezTo>
                  <a:pt x="1082" y="65"/>
                  <a:pt x="1087" y="59"/>
                  <a:pt x="1087" y="52"/>
                </a:cubicBezTo>
                <a:cubicBezTo>
                  <a:pt x="1087" y="45"/>
                  <a:pt x="1082" y="39"/>
                  <a:pt x="1075" y="39"/>
                </a:cubicBezTo>
                <a:cubicBezTo>
                  <a:pt x="1068" y="39"/>
                  <a:pt x="1062" y="45"/>
                  <a:pt x="1062" y="52"/>
                </a:cubicBezTo>
                <a:cubicBezTo>
                  <a:pt x="1062" y="59"/>
                  <a:pt x="1068" y="65"/>
                  <a:pt x="1075" y="65"/>
                </a:cubicBezTo>
                <a:close/>
                <a:moveTo>
                  <a:pt x="1114" y="65"/>
                </a:moveTo>
                <a:cubicBezTo>
                  <a:pt x="1121" y="65"/>
                  <a:pt x="1127" y="59"/>
                  <a:pt x="1127" y="52"/>
                </a:cubicBezTo>
                <a:cubicBezTo>
                  <a:pt x="1127" y="45"/>
                  <a:pt x="1121" y="39"/>
                  <a:pt x="1114" y="39"/>
                </a:cubicBezTo>
                <a:cubicBezTo>
                  <a:pt x="1107" y="39"/>
                  <a:pt x="1101" y="45"/>
                  <a:pt x="1101" y="52"/>
                </a:cubicBezTo>
                <a:cubicBezTo>
                  <a:pt x="1101" y="59"/>
                  <a:pt x="1107" y="65"/>
                  <a:pt x="1114" y="65"/>
                </a:cubicBezTo>
                <a:close/>
                <a:moveTo>
                  <a:pt x="1153" y="65"/>
                </a:moveTo>
                <a:cubicBezTo>
                  <a:pt x="1161" y="65"/>
                  <a:pt x="1166" y="59"/>
                  <a:pt x="1166" y="52"/>
                </a:cubicBezTo>
                <a:cubicBezTo>
                  <a:pt x="1166" y="45"/>
                  <a:pt x="1161" y="39"/>
                  <a:pt x="1153" y="39"/>
                </a:cubicBezTo>
                <a:cubicBezTo>
                  <a:pt x="1146" y="39"/>
                  <a:pt x="1141" y="45"/>
                  <a:pt x="1141" y="52"/>
                </a:cubicBezTo>
                <a:cubicBezTo>
                  <a:pt x="1141" y="59"/>
                  <a:pt x="1146" y="65"/>
                  <a:pt x="1153" y="65"/>
                </a:cubicBezTo>
                <a:close/>
                <a:moveTo>
                  <a:pt x="1193" y="65"/>
                </a:moveTo>
                <a:cubicBezTo>
                  <a:pt x="1200" y="65"/>
                  <a:pt x="1206" y="59"/>
                  <a:pt x="1206" y="52"/>
                </a:cubicBezTo>
                <a:cubicBezTo>
                  <a:pt x="1206" y="45"/>
                  <a:pt x="1200" y="39"/>
                  <a:pt x="1193" y="39"/>
                </a:cubicBezTo>
                <a:cubicBezTo>
                  <a:pt x="1186" y="39"/>
                  <a:pt x="1180" y="45"/>
                  <a:pt x="1180" y="52"/>
                </a:cubicBezTo>
                <a:cubicBezTo>
                  <a:pt x="1180" y="59"/>
                  <a:pt x="1186" y="65"/>
                  <a:pt x="1193" y="65"/>
                </a:cubicBezTo>
                <a:close/>
                <a:moveTo>
                  <a:pt x="1232" y="65"/>
                </a:moveTo>
                <a:cubicBezTo>
                  <a:pt x="1239" y="65"/>
                  <a:pt x="1245" y="59"/>
                  <a:pt x="1245" y="52"/>
                </a:cubicBezTo>
                <a:cubicBezTo>
                  <a:pt x="1245" y="45"/>
                  <a:pt x="1239" y="39"/>
                  <a:pt x="1232" y="39"/>
                </a:cubicBezTo>
                <a:cubicBezTo>
                  <a:pt x="1225" y="39"/>
                  <a:pt x="1220" y="45"/>
                  <a:pt x="1220" y="52"/>
                </a:cubicBezTo>
                <a:cubicBezTo>
                  <a:pt x="1220" y="59"/>
                  <a:pt x="1225" y="65"/>
                  <a:pt x="1232" y="65"/>
                </a:cubicBezTo>
                <a:close/>
                <a:moveTo>
                  <a:pt x="1272" y="65"/>
                </a:moveTo>
                <a:cubicBezTo>
                  <a:pt x="1279" y="65"/>
                  <a:pt x="1285" y="59"/>
                  <a:pt x="1285" y="52"/>
                </a:cubicBezTo>
                <a:cubicBezTo>
                  <a:pt x="1285" y="45"/>
                  <a:pt x="1279" y="39"/>
                  <a:pt x="1272" y="39"/>
                </a:cubicBezTo>
                <a:cubicBezTo>
                  <a:pt x="1265" y="39"/>
                  <a:pt x="1259" y="45"/>
                  <a:pt x="1259" y="52"/>
                </a:cubicBezTo>
                <a:cubicBezTo>
                  <a:pt x="1259" y="59"/>
                  <a:pt x="1265" y="65"/>
                  <a:pt x="1272" y="65"/>
                </a:cubicBezTo>
                <a:close/>
                <a:moveTo>
                  <a:pt x="1311" y="65"/>
                </a:moveTo>
                <a:cubicBezTo>
                  <a:pt x="1318" y="65"/>
                  <a:pt x="1324" y="59"/>
                  <a:pt x="1324" y="52"/>
                </a:cubicBezTo>
                <a:cubicBezTo>
                  <a:pt x="1324" y="45"/>
                  <a:pt x="1318" y="39"/>
                  <a:pt x="1311" y="39"/>
                </a:cubicBezTo>
                <a:cubicBezTo>
                  <a:pt x="1304" y="39"/>
                  <a:pt x="1298" y="45"/>
                  <a:pt x="1298" y="52"/>
                </a:cubicBezTo>
                <a:cubicBezTo>
                  <a:pt x="1298" y="59"/>
                  <a:pt x="1304" y="65"/>
                  <a:pt x="1311" y="65"/>
                </a:cubicBezTo>
                <a:close/>
                <a:moveTo>
                  <a:pt x="1351" y="65"/>
                </a:moveTo>
                <a:cubicBezTo>
                  <a:pt x="1358" y="65"/>
                  <a:pt x="1363" y="59"/>
                  <a:pt x="1363" y="52"/>
                </a:cubicBezTo>
                <a:cubicBezTo>
                  <a:pt x="1363" y="45"/>
                  <a:pt x="1358" y="39"/>
                  <a:pt x="1351" y="39"/>
                </a:cubicBezTo>
                <a:cubicBezTo>
                  <a:pt x="1344" y="39"/>
                  <a:pt x="1338" y="45"/>
                  <a:pt x="1338" y="52"/>
                </a:cubicBezTo>
                <a:cubicBezTo>
                  <a:pt x="1338" y="59"/>
                  <a:pt x="1344" y="65"/>
                  <a:pt x="1351" y="65"/>
                </a:cubicBezTo>
                <a:close/>
                <a:moveTo>
                  <a:pt x="1390" y="65"/>
                </a:moveTo>
                <a:cubicBezTo>
                  <a:pt x="1397" y="65"/>
                  <a:pt x="1403" y="59"/>
                  <a:pt x="1403" y="52"/>
                </a:cubicBezTo>
                <a:cubicBezTo>
                  <a:pt x="1403" y="45"/>
                  <a:pt x="1397" y="39"/>
                  <a:pt x="1390" y="39"/>
                </a:cubicBezTo>
                <a:cubicBezTo>
                  <a:pt x="1383" y="39"/>
                  <a:pt x="1377" y="45"/>
                  <a:pt x="1377" y="52"/>
                </a:cubicBezTo>
                <a:cubicBezTo>
                  <a:pt x="1377" y="59"/>
                  <a:pt x="1383" y="65"/>
                  <a:pt x="1390" y="65"/>
                </a:cubicBezTo>
                <a:close/>
                <a:moveTo>
                  <a:pt x="1429" y="65"/>
                </a:moveTo>
                <a:cubicBezTo>
                  <a:pt x="1437" y="65"/>
                  <a:pt x="1442" y="59"/>
                  <a:pt x="1442" y="52"/>
                </a:cubicBezTo>
                <a:cubicBezTo>
                  <a:pt x="1442" y="45"/>
                  <a:pt x="1437" y="39"/>
                  <a:pt x="1429" y="39"/>
                </a:cubicBezTo>
                <a:cubicBezTo>
                  <a:pt x="1422" y="39"/>
                  <a:pt x="1417" y="45"/>
                  <a:pt x="1417" y="52"/>
                </a:cubicBezTo>
                <a:cubicBezTo>
                  <a:pt x="1417" y="59"/>
                  <a:pt x="1422" y="65"/>
                  <a:pt x="1429" y="65"/>
                </a:cubicBezTo>
                <a:close/>
                <a:moveTo>
                  <a:pt x="1469" y="65"/>
                </a:moveTo>
                <a:cubicBezTo>
                  <a:pt x="1476" y="65"/>
                  <a:pt x="1482" y="59"/>
                  <a:pt x="1482" y="52"/>
                </a:cubicBezTo>
                <a:cubicBezTo>
                  <a:pt x="1482" y="45"/>
                  <a:pt x="1476" y="39"/>
                  <a:pt x="1469" y="39"/>
                </a:cubicBezTo>
                <a:cubicBezTo>
                  <a:pt x="1462" y="39"/>
                  <a:pt x="1456" y="45"/>
                  <a:pt x="1456" y="52"/>
                </a:cubicBezTo>
                <a:cubicBezTo>
                  <a:pt x="1456" y="59"/>
                  <a:pt x="1462" y="65"/>
                  <a:pt x="1469" y="65"/>
                </a:cubicBezTo>
                <a:close/>
                <a:moveTo>
                  <a:pt x="1508" y="65"/>
                </a:moveTo>
                <a:cubicBezTo>
                  <a:pt x="1515" y="65"/>
                  <a:pt x="1521" y="59"/>
                  <a:pt x="1521" y="52"/>
                </a:cubicBezTo>
                <a:cubicBezTo>
                  <a:pt x="1521" y="45"/>
                  <a:pt x="1515" y="39"/>
                  <a:pt x="1508" y="39"/>
                </a:cubicBezTo>
                <a:cubicBezTo>
                  <a:pt x="1501" y="39"/>
                  <a:pt x="1496" y="45"/>
                  <a:pt x="1496" y="52"/>
                </a:cubicBezTo>
                <a:cubicBezTo>
                  <a:pt x="1496" y="59"/>
                  <a:pt x="1501" y="65"/>
                  <a:pt x="1508" y="65"/>
                </a:cubicBezTo>
                <a:close/>
                <a:moveTo>
                  <a:pt x="2652" y="65"/>
                </a:moveTo>
                <a:cubicBezTo>
                  <a:pt x="2659" y="65"/>
                  <a:pt x="2664" y="59"/>
                  <a:pt x="2664" y="52"/>
                </a:cubicBezTo>
                <a:cubicBezTo>
                  <a:pt x="2664" y="45"/>
                  <a:pt x="2659" y="39"/>
                  <a:pt x="2652" y="39"/>
                </a:cubicBezTo>
                <a:cubicBezTo>
                  <a:pt x="2645" y="39"/>
                  <a:pt x="2639" y="45"/>
                  <a:pt x="2639" y="52"/>
                </a:cubicBezTo>
                <a:cubicBezTo>
                  <a:pt x="2639" y="59"/>
                  <a:pt x="2645" y="65"/>
                  <a:pt x="2652" y="65"/>
                </a:cubicBezTo>
                <a:close/>
                <a:moveTo>
                  <a:pt x="641" y="102"/>
                </a:moveTo>
                <a:cubicBezTo>
                  <a:pt x="647" y="102"/>
                  <a:pt x="652" y="97"/>
                  <a:pt x="652" y="92"/>
                </a:cubicBezTo>
                <a:cubicBezTo>
                  <a:pt x="652" y="86"/>
                  <a:pt x="647" y="81"/>
                  <a:pt x="641" y="81"/>
                </a:cubicBezTo>
                <a:cubicBezTo>
                  <a:pt x="635" y="81"/>
                  <a:pt x="630" y="86"/>
                  <a:pt x="630" y="92"/>
                </a:cubicBezTo>
                <a:cubicBezTo>
                  <a:pt x="630" y="97"/>
                  <a:pt x="635" y="102"/>
                  <a:pt x="641" y="102"/>
                </a:cubicBezTo>
                <a:close/>
                <a:moveTo>
                  <a:pt x="759" y="104"/>
                </a:moveTo>
                <a:cubicBezTo>
                  <a:pt x="766" y="104"/>
                  <a:pt x="772" y="99"/>
                  <a:pt x="772" y="92"/>
                </a:cubicBezTo>
                <a:cubicBezTo>
                  <a:pt x="772" y="84"/>
                  <a:pt x="766" y="79"/>
                  <a:pt x="759" y="79"/>
                </a:cubicBezTo>
                <a:cubicBezTo>
                  <a:pt x="752" y="79"/>
                  <a:pt x="746" y="84"/>
                  <a:pt x="746" y="92"/>
                </a:cubicBezTo>
                <a:cubicBezTo>
                  <a:pt x="746" y="99"/>
                  <a:pt x="752" y="104"/>
                  <a:pt x="759" y="104"/>
                </a:cubicBezTo>
                <a:close/>
                <a:moveTo>
                  <a:pt x="799" y="104"/>
                </a:moveTo>
                <a:cubicBezTo>
                  <a:pt x="806" y="104"/>
                  <a:pt x="811" y="99"/>
                  <a:pt x="811" y="92"/>
                </a:cubicBezTo>
                <a:cubicBezTo>
                  <a:pt x="811" y="84"/>
                  <a:pt x="806" y="79"/>
                  <a:pt x="799" y="79"/>
                </a:cubicBezTo>
                <a:cubicBezTo>
                  <a:pt x="792" y="79"/>
                  <a:pt x="786" y="84"/>
                  <a:pt x="786" y="92"/>
                </a:cubicBezTo>
                <a:cubicBezTo>
                  <a:pt x="786" y="99"/>
                  <a:pt x="792" y="104"/>
                  <a:pt x="799" y="104"/>
                </a:cubicBezTo>
                <a:close/>
                <a:moveTo>
                  <a:pt x="838" y="104"/>
                </a:moveTo>
                <a:cubicBezTo>
                  <a:pt x="845" y="104"/>
                  <a:pt x="851" y="99"/>
                  <a:pt x="851" y="92"/>
                </a:cubicBezTo>
                <a:cubicBezTo>
                  <a:pt x="851" y="84"/>
                  <a:pt x="845" y="79"/>
                  <a:pt x="838" y="79"/>
                </a:cubicBezTo>
                <a:cubicBezTo>
                  <a:pt x="831" y="79"/>
                  <a:pt x="825" y="84"/>
                  <a:pt x="825" y="92"/>
                </a:cubicBezTo>
                <a:cubicBezTo>
                  <a:pt x="825" y="99"/>
                  <a:pt x="831" y="104"/>
                  <a:pt x="838" y="104"/>
                </a:cubicBezTo>
                <a:close/>
                <a:moveTo>
                  <a:pt x="878" y="104"/>
                </a:moveTo>
                <a:cubicBezTo>
                  <a:pt x="885" y="104"/>
                  <a:pt x="890" y="99"/>
                  <a:pt x="890" y="92"/>
                </a:cubicBezTo>
                <a:cubicBezTo>
                  <a:pt x="890" y="84"/>
                  <a:pt x="885" y="79"/>
                  <a:pt x="878" y="79"/>
                </a:cubicBezTo>
                <a:cubicBezTo>
                  <a:pt x="870" y="79"/>
                  <a:pt x="865" y="84"/>
                  <a:pt x="865" y="92"/>
                </a:cubicBezTo>
                <a:cubicBezTo>
                  <a:pt x="865" y="99"/>
                  <a:pt x="870" y="104"/>
                  <a:pt x="878" y="104"/>
                </a:cubicBezTo>
                <a:close/>
                <a:moveTo>
                  <a:pt x="917" y="104"/>
                </a:moveTo>
                <a:cubicBezTo>
                  <a:pt x="924" y="104"/>
                  <a:pt x="930" y="99"/>
                  <a:pt x="930" y="92"/>
                </a:cubicBezTo>
                <a:cubicBezTo>
                  <a:pt x="930" y="84"/>
                  <a:pt x="924" y="79"/>
                  <a:pt x="917" y="79"/>
                </a:cubicBezTo>
                <a:cubicBezTo>
                  <a:pt x="910" y="79"/>
                  <a:pt x="904" y="84"/>
                  <a:pt x="904" y="92"/>
                </a:cubicBezTo>
                <a:cubicBezTo>
                  <a:pt x="904" y="99"/>
                  <a:pt x="910" y="104"/>
                  <a:pt x="917" y="104"/>
                </a:cubicBezTo>
                <a:close/>
                <a:moveTo>
                  <a:pt x="996" y="104"/>
                </a:moveTo>
                <a:cubicBezTo>
                  <a:pt x="1003" y="104"/>
                  <a:pt x="1009" y="99"/>
                  <a:pt x="1009" y="92"/>
                </a:cubicBezTo>
                <a:cubicBezTo>
                  <a:pt x="1009" y="84"/>
                  <a:pt x="1003" y="79"/>
                  <a:pt x="996" y="79"/>
                </a:cubicBezTo>
                <a:cubicBezTo>
                  <a:pt x="989" y="79"/>
                  <a:pt x="983" y="84"/>
                  <a:pt x="983" y="92"/>
                </a:cubicBezTo>
                <a:cubicBezTo>
                  <a:pt x="983" y="99"/>
                  <a:pt x="989" y="104"/>
                  <a:pt x="996" y="104"/>
                </a:cubicBezTo>
                <a:close/>
                <a:moveTo>
                  <a:pt x="1035" y="104"/>
                </a:moveTo>
                <a:cubicBezTo>
                  <a:pt x="1042" y="104"/>
                  <a:pt x="1048" y="99"/>
                  <a:pt x="1048" y="92"/>
                </a:cubicBezTo>
                <a:cubicBezTo>
                  <a:pt x="1048" y="84"/>
                  <a:pt x="1042" y="79"/>
                  <a:pt x="1035" y="79"/>
                </a:cubicBezTo>
                <a:cubicBezTo>
                  <a:pt x="1028" y="79"/>
                  <a:pt x="1022" y="84"/>
                  <a:pt x="1022" y="92"/>
                </a:cubicBezTo>
                <a:cubicBezTo>
                  <a:pt x="1022" y="99"/>
                  <a:pt x="1028" y="104"/>
                  <a:pt x="1035" y="104"/>
                </a:cubicBezTo>
                <a:close/>
                <a:moveTo>
                  <a:pt x="1075" y="104"/>
                </a:moveTo>
                <a:cubicBezTo>
                  <a:pt x="1082" y="104"/>
                  <a:pt x="1087" y="99"/>
                  <a:pt x="1087" y="92"/>
                </a:cubicBezTo>
                <a:cubicBezTo>
                  <a:pt x="1087" y="84"/>
                  <a:pt x="1082" y="79"/>
                  <a:pt x="1075" y="79"/>
                </a:cubicBezTo>
                <a:cubicBezTo>
                  <a:pt x="1068" y="79"/>
                  <a:pt x="1062" y="84"/>
                  <a:pt x="1062" y="92"/>
                </a:cubicBezTo>
                <a:cubicBezTo>
                  <a:pt x="1062" y="99"/>
                  <a:pt x="1068" y="104"/>
                  <a:pt x="1075" y="104"/>
                </a:cubicBezTo>
                <a:close/>
                <a:moveTo>
                  <a:pt x="1114" y="104"/>
                </a:moveTo>
                <a:cubicBezTo>
                  <a:pt x="1121" y="104"/>
                  <a:pt x="1127" y="99"/>
                  <a:pt x="1127" y="92"/>
                </a:cubicBezTo>
                <a:cubicBezTo>
                  <a:pt x="1127" y="84"/>
                  <a:pt x="1121" y="79"/>
                  <a:pt x="1114" y="79"/>
                </a:cubicBezTo>
                <a:cubicBezTo>
                  <a:pt x="1107" y="79"/>
                  <a:pt x="1101" y="84"/>
                  <a:pt x="1101" y="92"/>
                </a:cubicBezTo>
                <a:cubicBezTo>
                  <a:pt x="1101" y="99"/>
                  <a:pt x="1107" y="104"/>
                  <a:pt x="1114" y="104"/>
                </a:cubicBezTo>
                <a:close/>
                <a:moveTo>
                  <a:pt x="1153" y="104"/>
                </a:moveTo>
                <a:cubicBezTo>
                  <a:pt x="1161" y="104"/>
                  <a:pt x="1166" y="99"/>
                  <a:pt x="1166" y="92"/>
                </a:cubicBezTo>
                <a:cubicBezTo>
                  <a:pt x="1166" y="84"/>
                  <a:pt x="1161" y="79"/>
                  <a:pt x="1153" y="79"/>
                </a:cubicBezTo>
                <a:cubicBezTo>
                  <a:pt x="1146" y="79"/>
                  <a:pt x="1141" y="84"/>
                  <a:pt x="1141" y="92"/>
                </a:cubicBezTo>
                <a:cubicBezTo>
                  <a:pt x="1141" y="99"/>
                  <a:pt x="1146" y="104"/>
                  <a:pt x="1153" y="104"/>
                </a:cubicBezTo>
                <a:close/>
                <a:moveTo>
                  <a:pt x="1193" y="104"/>
                </a:moveTo>
                <a:cubicBezTo>
                  <a:pt x="1200" y="104"/>
                  <a:pt x="1206" y="99"/>
                  <a:pt x="1206" y="92"/>
                </a:cubicBezTo>
                <a:cubicBezTo>
                  <a:pt x="1206" y="84"/>
                  <a:pt x="1200" y="79"/>
                  <a:pt x="1193" y="79"/>
                </a:cubicBezTo>
                <a:cubicBezTo>
                  <a:pt x="1186" y="79"/>
                  <a:pt x="1180" y="84"/>
                  <a:pt x="1180" y="92"/>
                </a:cubicBezTo>
                <a:cubicBezTo>
                  <a:pt x="1180" y="99"/>
                  <a:pt x="1186" y="104"/>
                  <a:pt x="1193" y="104"/>
                </a:cubicBezTo>
                <a:close/>
                <a:moveTo>
                  <a:pt x="1232" y="104"/>
                </a:moveTo>
                <a:cubicBezTo>
                  <a:pt x="1239" y="104"/>
                  <a:pt x="1245" y="99"/>
                  <a:pt x="1245" y="92"/>
                </a:cubicBezTo>
                <a:cubicBezTo>
                  <a:pt x="1245" y="84"/>
                  <a:pt x="1239" y="79"/>
                  <a:pt x="1232" y="79"/>
                </a:cubicBezTo>
                <a:cubicBezTo>
                  <a:pt x="1225" y="79"/>
                  <a:pt x="1220" y="84"/>
                  <a:pt x="1220" y="92"/>
                </a:cubicBezTo>
                <a:cubicBezTo>
                  <a:pt x="1220" y="99"/>
                  <a:pt x="1225" y="104"/>
                  <a:pt x="1232" y="104"/>
                </a:cubicBezTo>
                <a:close/>
                <a:moveTo>
                  <a:pt x="1272" y="104"/>
                </a:moveTo>
                <a:cubicBezTo>
                  <a:pt x="1279" y="104"/>
                  <a:pt x="1285" y="99"/>
                  <a:pt x="1285" y="92"/>
                </a:cubicBezTo>
                <a:cubicBezTo>
                  <a:pt x="1285" y="84"/>
                  <a:pt x="1279" y="79"/>
                  <a:pt x="1272" y="79"/>
                </a:cubicBezTo>
                <a:cubicBezTo>
                  <a:pt x="1265" y="79"/>
                  <a:pt x="1259" y="84"/>
                  <a:pt x="1259" y="92"/>
                </a:cubicBezTo>
                <a:cubicBezTo>
                  <a:pt x="1259" y="99"/>
                  <a:pt x="1265" y="104"/>
                  <a:pt x="1272" y="104"/>
                </a:cubicBezTo>
                <a:close/>
                <a:moveTo>
                  <a:pt x="1311" y="104"/>
                </a:moveTo>
                <a:cubicBezTo>
                  <a:pt x="1318" y="104"/>
                  <a:pt x="1324" y="99"/>
                  <a:pt x="1324" y="92"/>
                </a:cubicBezTo>
                <a:cubicBezTo>
                  <a:pt x="1324" y="84"/>
                  <a:pt x="1318" y="79"/>
                  <a:pt x="1311" y="79"/>
                </a:cubicBezTo>
                <a:cubicBezTo>
                  <a:pt x="1304" y="79"/>
                  <a:pt x="1298" y="84"/>
                  <a:pt x="1298" y="92"/>
                </a:cubicBezTo>
                <a:cubicBezTo>
                  <a:pt x="1298" y="99"/>
                  <a:pt x="1304" y="104"/>
                  <a:pt x="1311" y="104"/>
                </a:cubicBezTo>
                <a:close/>
                <a:moveTo>
                  <a:pt x="1351" y="104"/>
                </a:moveTo>
                <a:cubicBezTo>
                  <a:pt x="1358" y="104"/>
                  <a:pt x="1363" y="99"/>
                  <a:pt x="1363" y="92"/>
                </a:cubicBezTo>
                <a:cubicBezTo>
                  <a:pt x="1363" y="84"/>
                  <a:pt x="1358" y="79"/>
                  <a:pt x="1351" y="79"/>
                </a:cubicBezTo>
                <a:cubicBezTo>
                  <a:pt x="1344" y="79"/>
                  <a:pt x="1338" y="84"/>
                  <a:pt x="1338" y="92"/>
                </a:cubicBezTo>
                <a:cubicBezTo>
                  <a:pt x="1338" y="99"/>
                  <a:pt x="1344" y="104"/>
                  <a:pt x="1351" y="104"/>
                </a:cubicBezTo>
                <a:close/>
                <a:moveTo>
                  <a:pt x="1390" y="104"/>
                </a:moveTo>
                <a:cubicBezTo>
                  <a:pt x="1397" y="104"/>
                  <a:pt x="1403" y="99"/>
                  <a:pt x="1403" y="92"/>
                </a:cubicBezTo>
                <a:cubicBezTo>
                  <a:pt x="1403" y="84"/>
                  <a:pt x="1397" y="79"/>
                  <a:pt x="1390" y="79"/>
                </a:cubicBezTo>
                <a:cubicBezTo>
                  <a:pt x="1383" y="79"/>
                  <a:pt x="1377" y="84"/>
                  <a:pt x="1377" y="92"/>
                </a:cubicBezTo>
                <a:cubicBezTo>
                  <a:pt x="1377" y="99"/>
                  <a:pt x="1383" y="104"/>
                  <a:pt x="1390" y="104"/>
                </a:cubicBezTo>
                <a:close/>
                <a:moveTo>
                  <a:pt x="1429" y="104"/>
                </a:moveTo>
                <a:cubicBezTo>
                  <a:pt x="1437" y="104"/>
                  <a:pt x="1442" y="99"/>
                  <a:pt x="1442" y="92"/>
                </a:cubicBezTo>
                <a:cubicBezTo>
                  <a:pt x="1442" y="84"/>
                  <a:pt x="1437" y="79"/>
                  <a:pt x="1429" y="79"/>
                </a:cubicBezTo>
                <a:cubicBezTo>
                  <a:pt x="1422" y="79"/>
                  <a:pt x="1417" y="84"/>
                  <a:pt x="1417" y="92"/>
                </a:cubicBezTo>
                <a:cubicBezTo>
                  <a:pt x="1417" y="99"/>
                  <a:pt x="1422" y="104"/>
                  <a:pt x="1429" y="104"/>
                </a:cubicBezTo>
                <a:close/>
                <a:moveTo>
                  <a:pt x="1469" y="104"/>
                </a:moveTo>
                <a:cubicBezTo>
                  <a:pt x="1476" y="104"/>
                  <a:pt x="1482" y="99"/>
                  <a:pt x="1482" y="92"/>
                </a:cubicBezTo>
                <a:cubicBezTo>
                  <a:pt x="1482" y="84"/>
                  <a:pt x="1476" y="79"/>
                  <a:pt x="1469" y="79"/>
                </a:cubicBezTo>
                <a:cubicBezTo>
                  <a:pt x="1462" y="79"/>
                  <a:pt x="1456" y="84"/>
                  <a:pt x="1456" y="92"/>
                </a:cubicBezTo>
                <a:cubicBezTo>
                  <a:pt x="1456" y="99"/>
                  <a:pt x="1462" y="104"/>
                  <a:pt x="1469" y="104"/>
                </a:cubicBezTo>
                <a:close/>
                <a:moveTo>
                  <a:pt x="1824" y="104"/>
                </a:moveTo>
                <a:cubicBezTo>
                  <a:pt x="1831" y="104"/>
                  <a:pt x="1836" y="99"/>
                  <a:pt x="1836" y="92"/>
                </a:cubicBezTo>
                <a:cubicBezTo>
                  <a:pt x="1836" y="84"/>
                  <a:pt x="1831" y="79"/>
                  <a:pt x="1824" y="79"/>
                </a:cubicBezTo>
                <a:cubicBezTo>
                  <a:pt x="1817" y="79"/>
                  <a:pt x="1811" y="84"/>
                  <a:pt x="1811" y="92"/>
                </a:cubicBezTo>
                <a:cubicBezTo>
                  <a:pt x="1811" y="99"/>
                  <a:pt x="1817" y="104"/>
                  <a:pt x="1824" y="104"/>
                </a:cubicBezTo>
                <a:close/>
                <a:moveTo>
                  <a:pt x="1863" y="104"/>
                </a:moveTo>
                <a:cubicBezTo>
                  <a:pt x="1870" y="104"/>
                  <a:pt x="1876" y="99"/>
                  <a:pt x="1876" y="92"/>
                </a:cubicBezTo>
                <a:cubicBezTo>
                  <a:pt x="1876" y="84"/>
                  <a:pt x="1870" y="79"/>
                  <a:pt x="1863" y="79"/>
                </a:cubicBezTo>
                <a:cubicBezTo>
                  <a:pt x="1856" y="79"/>
                  <a:pt x="1850" y="84"/>
                  <a:pt x="1850" y="92"/>
                </a:cubicBezTo>
                <a:cubicBezTo>
                  <a:pt x="1850" y="99"/>
                  <a:pt x="1856" y="104"/>
                  <a:pt x="1863" y="104"/>
                </a:cubicBezTo>
                <a:close/>
                <a:moveTo>
                  <a:pt x="1903" y="104"/>
                </a:moveTo>
                <a:cubicBezTo>
                  <a:pt x="1910" y="104"/>
                  <a:pt x="1915" y="99"/>
                  <a:pt x="1915" y="92"/>
                </a:cubicBezTo>
                <a:cubicBezTo>
                  <a:pt x="1915" y="84"/>
                  <a:pt x="1910" y="79"/>
                  <a:pt x="1903" y="79"/>
                </a:cubicBezTo>
                <a:cubicBezTo>
                  <a:pt x="1896" y="79"/>
                  <a:pt x="1890" y="84"/>
                  <a:pt x="1890" y="92"/>
                </a:cubicBezTo>
                <a:cubicBezTo>
                  <a:pt x="1890" y="99"/>
                  <a:pt x="1896" y="104"/>
                  <a:pt x="1903" y="104"/>
                </a:cubicBezTo>
                <a:close/>
                <a:moveTo>
                  <a:pt x="2691" y="101"/>
                </a:moveTo>
                <a:cubicBezTo>
                  <a:pt x="2696" y="101"/>
                  <a:pt x="2700" y="97"/>
                  <a:pt x="2700" y="92"/>
                </a:cubicBezTo>
                <a:cubicBezTo>
                  <a:pt x="2700" y="86"/>
                  <a:pt x="2696" y="82"/>
                  <a:pt x="2691" y="82"/>
                </a:cubicBezTo>
                <a:cubicBezTo>
                  <a:pt x="2686" y="82"/>
                  <a:pt x="2682" y="86"/>
                  <a:pt x="2682" y="92"/>
                </a:cubicBezTo>
                <a:cubicBezTo>
                  <a:pt x="2682" y="97"/>
                  <a:pt x="2686" y="101"/>
                  <a:pt x="2691" y="101"/>
                </a:cubicBezTo>
                <a:close/>
                <a:moveTo>
                  <a:pt x="2730" y="104"/>
                </a:moveTo>
                <a:cubicBezTo>
                  <a:pt x="2737" y="104"/>
                  <a:pt x="2743" y="99"/>
                  <a:pt x="2743" y="92"/>
                </a:cubicBezTo>
                <a:cubicBezTo>
                  <a:pt x="2743" y="84"/>
                  <a:pt x="2737" y="79"/>
                  <a:pt x="2730" y="79"/>
                </a:cubicBezTo>
                <a:cubicBezTo>
                  <a:pt x="2723" y="79"/>
                  <a:pt x="2718" y="84"/>
                  <a:pt x="2718" y="92"/>
                </a:cubicBezTo>
                <a:cubicBezTo>
                  <a:pt x="2718" y="99"/>
                  <a:pt x="2723" y="104"/>
                  <a:pt x="2730" y="104"/>
                </a:cubicBezTo>
                <a:close/>
                <a:moveTo>
                  <a:pt x="483" y="144"/>
                </a:moveTo>
                <a:cubicBezTo>
                  <a:pt x="490" y="144"/>
                  <a:pt x="496" y="138"/>
                  <a:pt x="496" y="131"/>
                </a:cubicBezTo>
                <a:cubicBezTo>
                  <a:pt x="496" y="124"/>
                  <a:pt x="490" y="118"/>
                  <a:pt x="483" y="118"/>
                </a:cubicBezTo>
                <a:cubicBezTo>
                  <a:pt x="476" y="118"/>
                  <a:pt x="471" y="124"/>
                  <a:pt x="471" y="131"/>
                </a:cubicBezTo>
                <a:cubicBezTo>
                  <a:pt x="471" y="138"/>
                  <a:pt x="476" y="144"/>
                  <a:pt x="483" y="144"/>
                </a:cubicBezTo>
                <a:close/>
                <a:moveTo>
                  <a:pt x="720" y="144"/>
                </a:moveTo>
                <a:cubicBezTo>
                  <a:pt x="727" y="144"/>
                  <a:pt x="733" y="138"/>
                  <a:pt x="733" y="131"/>
                </a:cubicBezTo>
                <a:cubicBezTo>
                  <a:pt x="733" y="124"/>
                  <a:pt x="727" y="118"/>
                  <a:pt x="720" y="118"/>
                </a:cubicBezTo>
                <a:cubicBezTo>
                  <a:pt x="713" y="118"/>
                  <a:pt x="707" y="124"/>
                  <a:pt x="707" y="131"/>
                </a:cubicBezTo>
                <a:cubicBezTo>
                  <a:pt x="707" y="138"/>
                  <a:pt x="713" y="144"/>
                  <a:pt x="720" y="144"/>
                </a:cubicBezTo>
                <a:close/>
                <a:moveTo>
                  <a:pt x="799" y="118"/>
                </a:moveTo>
                <a:cubicBezTo>
                  <a:pt x="792" y="118"/>
                  <a:pt x="786" y="124"/>
                  <a:pt x="786" y="131"/>
                </a:cubicBezTo>
                <a:cubicBezTo>
                  <a:pt x="786" y="138"/>
                  <a:pt x="792" y="144"/>
                  <a:pt x="799" y="144"/>
                </a:cubicBezTo>
                <a:cubicBezTo>
                  <a:pt x="806" y="144"/>
                  <a:pt x="811" y="138"/>
                  <a:pt x="811" y="131"/>
                </a:cubicBezTo>
                <a:cubicBezTo>
                  <a:pt x="811" y="124"/>
                  <a:pt x="806" y="118"/>
                  <a:pt x="799" y="118"/>
                </a:cubicBezTo>
                <a:close/>
                <a:moveTo>
                  <a:pt x="838" y="144"/>
                </a:moveTo>
                <a:cubicBezTo>
                  <a:pt x="845" y="144"/>
                  <a:pt x="851" y="138"/>
                  <a:pt x="851" y="131"/>
                </a:cubicBezTo>
                <a:cubicBezTo>
                  <a:pt x="851" y="124"/>
                  <a:pt x="845" y="118"/>
                  <a:pt x="838" y="118"/>
                </a:cubicBezTo>
                <a:cubicBezTo>
                  <a:pt x="831" y="118"/>
                  <a:pt x="825" y="124"/>
                  <a:pt x="825" y="131"/>
                </a:cubicBezTo>
                <a:cubicBezTo>
                  <a:pt x="825" y="138"/>
                  <a:pt x="831" y="144"/>
                  <a:pt x="838" y="144"/>
                </a:cubicBezTo>
                <a:close/>
                <a:moveTo>
                  <a:pt x="878" y="144"/>
                </a:moveTo>
                <a:cubicBezTo>
                  <a:pt x="885" y="144"/>
                  <a:pt x="890" y="138"/>
                  <a:pt x="890" y="131"/>
                </a:cubicBezTo>
                <a:cubicBezTo>
                  <a:pt x="890" y="124"/>
                  <a:pt x="885" y="118"/>
                  <a:pt x="878" y="118"/>
                </a:cubicBezTo>
                <a:cubicBezTo>
                  <a:pt x="870" y="118"/>
                  <a:pt x="865" y="124"/>
                  <a:pt x="865" y="131"/>
                </a:cubicBezTo>
                <a:cubicBezTo>
                  <a:pt x="865" y="138"/>
                  <a:pt x="870" y="144"/>
                  <a:pt x="878" y="144"/>
                </a:cubicBezTo>
                <a:close/>
                <a:moveTo>
                  <a:pt x="1009" y="131"/>
                </a:moveTo>
                <a:cubicBezTo>
                  <a:pt x="1009" y="124"/>
                  <a:pt x="1003" y="118"/>
                  <a:pt x="996" y="118"/>
                </a:cubicBezTo>
                <a:cubicBezTo>
                  <a:pt x="989" y="118"/>
                  <a:pt x="983" y="124"/>
                  <a:pt x="983" y="131"/>
                </a:cubicBezTo>
                <a:cubicBezTo>
                  <a:pt x="983" y="138"/>
                  <a:pt x="989" y="144"/>
                  <a:pt x="996" y="144"/>
                </a:cubicBezTo>
                <a:cubicBezTo>
                  <a:pt x="1003" y="144"/>
                  <a:pt x="1009" y="138"/>
                  <a:pt x="1009" y="131"/>
                </a:cubicBezTo>
                <a:close/>
                <a:moveTo>
                  <a:pt x="1035" y="144"/>
                </a:moveTo>
                <a:cubicBezTo>
                  <a:pt x="1042" y="144"/>
                  <a:pt x="1048" y="138"/>
                  <a:pt x="1048" y="131"/>
                </a:cubicBezTo>
                <a:cubicBezTo>
                  <a:pt x="1048" y="124"/>
                  <a:pt x="1042" y="118"/>
                  <a:pt x="1035" y="118"/>
                </a:cubicBezTo>
                <a:cubicBezTo>
                  <a:pt x="1028" y="118"/>
                  <a:pt x="1022" y="124"/>
                  <a:pt x="1022" y="131"/>
                </a:cubicBezTo>
                <a:cubicBezTo>
                  <a:pt x="1022" y="138"/>
                  <a:pt x="1028" y="144"/>
                  <a:pt x="1035" y="144"/>
                </a:cubicBezTo>
                <a:close/>
                <a:moveTo>
                  <a:pt x="1075" y="144"/>
                </a:moveTo>
                <a:cubicBezTo>
                  <a:pt x="1082" y="144"/>
                  <a:pt x="1087" y="138"/>
                  <a:pt x="1087" y="131"/>
                </a:cubicBezTo>
                <a:cubicBezTo>
                  <a:pt x="1087" y="124"/>
                  <a:pt x="1082" y="118"/>
                  <a:pt x="1075" y="118"/>
                </a:cubicBezTo>
                <a:cubicBezTo>
                  <a:pt x="1068" y="118"/>
                  <a:pt x="1062" y="124"/>
                  <a:pt x="1062" y="131"/>
                </a:cubicBezTo>
                <a:cubicBezTo>
                  <a:pt x="1062" y="138"/>
                  <a:pt x="1068" y="144"/>
                  <a:pt x="1075" y="144"/>
                </a:cubicBezTo>
                <a:close/>
                <a:moveTo>
                  <a:pt x="1114" y="144"/>
                </a:moveTo>
                <a:cubicBezTo>
                  <a:pt x="1121" y="144"/>
                  <a:pt x="1127" y="138"/>
                  <a:pt x="1127" y="131"/>
                </a:cubicBezTo>
                <a:cubicBezTo>
                  <a:pt x="1127" y="124"/>
                  <a:pt x="1121" y="118"/>
                  <a:pt x="1114" y="118"/>
                </a:cubicBezTo>
                <a:cubicBezTo>
                  <a:pt x="1107" y="118"/>
                  <a:pt x="1101" y="124"/>
                  <a:pt x="1101" y="131"/>
                </a:cubicBezTo>
                <a:cubicBezTo>
                  <a:pt x="1101" y="138"/>
                  <a:pt x="1107" y="144"/>
                  <a:pt x="1114" y="144"/>
                </a:cubicBezTo>
                <a:close/>
                <a:moveTo>
                  <a:pt x="1153" y="144"/>
                </a:moveTo>
                <a:cubicBezTo>
                  <a:pt x="1161" y="144"/>
                  <a:pt x="1166" y="138"/>
                  <a:pt x="1166" y="131"/>
                </a:cubicBezTo>
                <a:cubicBezTo>
                  <a:pt x="1166" y="124"/>
                  <a:pt x="1161" y="118"/>
                  <a:pt x="1153" y="118"/>
                </a:cubicBezTo>
                <a:cubicBezTo>
                  <a:pt x="1146" y="118"/>
                  <a:pt x="1141" y="124"/>
                  <a:pt x="1141" y="131"/>
                </a:cubicBezTo>
                <a:cubicBezTo>
                  <a:pt x="1141" y="138"/>
                  <a:pt x="1146" y="144"/>
                  <a:pt x="1153" y="144"/>
                </a:cubicBezTo>
                <a:close/>
                <a:moveTo>
                  <a:pt x="1193" y="118"/>
                </a:moveTo>
                <a:cubicBezTo>
                  <a:pt x="1186" y="118"/>
                  <a:pt x="1180" y="124"/>
                  <a:pt x="1180" y="131"/>
                </a:cubicBezTo>
                <a:cubicBezTo>
                  <a:pt x="1180" y="138"/>
                  <a:pt x="1186" y="144"/>
                  <a:pt x="1193" y="144"/>
                </a:cubicBezTo>
                <a:cubicBezTo>
                  <a:pt x="1200" y="144"/>
                  <a:pt x="1206" y="138"/>
                  <a:pt x="1206" y="131"/>
                </a:cubicBezTo>
                <a:cubicBezTo>
                  <a:pt x="1206" y="124"/>
                  <a:pt x="1200" y="118"/>
                  <a:pt x="1193" y="118"/>
                </a:cubicBezTo>
                <a:close/>
                <a:moveTo>
                  <a:pt x="1232" y="118"/>
                </a:moveTo>
                <a:cubicBezTo>
                  <a:pt x="1225" y="118"/>
                  <a:pt x="1220" y="124"/>
                  <a:pt x="1220" y="131"/>
                </a:cubicBezTo>
                <a:cubicBezTo>
                  <a:pt x="1220" y="138"/>
                  <a:pt x="1225" y="144"/>
                  <a:pt x="1232" y="144"/>
                </a:cubicBezTo>
                <a:cubicBezTo>
                  <a:pt x="1239" y="144"/>
                  <a:pt x="1245" y="138"/>
                  <a:pt x="1245" y="131"/>
                </a:cubicBezTo>
                <a:cubicBezTo>
                  <a:pt x="1245" y="124"/>
                  <a:pt x="1239" y="118"/>
                  <a:pt x="1232" y="118"/>
                </a:cubicBezTo>
                <a:close/>
                <a:moveTo>
                  <a:pt x="1272" y="118"/>
                </a:moveTo>
                <a:cubicBezTo>
                  <a:pt x="1265" y="118"/>
                  <a:pt x="1259" y="124"/>
                  <a:pt x="1259" y="131"/>
                </a:cubicBezTo>
                <a:cubicBezTo>
                  <a:pt x="1259" y="138"/>
                  <a:pt x="1265" y="144"/>
                  <a:pt x="1272" y="144"/>
                </a:cubicBezTo>
                <a:cubicBezTo>
                  <a:pt x="1279" y="144"/>
                  <a:pt x="1285" y="138"/>
                  <a:pt x="1285" y="131"/>
                </a:cubicBezTo>
                <a:cubicBezTo>
                  <a:pt x="1285" y="124"/>
                  <a:pt x="1279" y="118"/>
                  <a:pt x="1272" y="118"/>
                </a:cubicBezTo>
                <a:close/>
                <a:moveTo>
                  <a:pt x="1311" y="144"/>
                </a:moveTo>
                <a:cubicBezTo>
                  <a:pt x="1318" y="144"/>
                  <a:pt x="1324" y="138"/>
                  <a:pt x="1324" y="131"/>
                </a:cubicBezTo>
                <a:cubicBezTo>
                  <a:pt x="1324" y="124"/>
                  <a:pt x="1318" y="118"/>
                  <a:pt x="1311" y="118"/>
                </a:cubicBezTo>
                <a:cubicBezTo>
                  <a:pt x="1304" y="118"/>
                  <a:pt x="1298" y="124"/>
                  <a:pt x="1298" y="131"/>
                </a:cubicBezTo>
                <a:cubicBezTo>
                  <a:pt x="1298" y="138"/>
                  <a:pt x="1304" y="144"/>
                  <a:pt x="1311" y="144"/>
                </a:cubicBezTo>
                <a:close/>
                <a:moveTo>
                  <a:pt x="1351" y="144"/>
                </a:moveTo>
                <a:cubicBezTo>
                  <a:pt x="1358" y="144"/>
                  <a:pt x="1363" y="138"/>
                  <a:pt x="1363" y="131"/>
                </a:cubicBezTo>
                <a:cubicBezTo>
                  <a:pt x="1363" y="124"/>
                  <a:pt x="1358" y="118"/>
                  <a:pt x="1351" y="118"/>
                </a:cubicBezTo>
                <a:cubicBezTo>
                  <a:pt x="1344" y="118"/>
                  <a:pt x="1338" y="124"/>
                  <a:pt x="1338" y="131"/>
                </a:cubicBezTo>
                <a:cubicBezTo>
                  <a:pt x="1338" y="138"/>
                  <a:pt x="1344" y="144"/>
                  <a:pt x="1351" y="144"/>
                </a:cubicBezTo>
                <a:close/>
                <a:moveTo>
                  <a:pt x="1390" y="144"/>
                </a:moveTo>
                <a:cubicBezTo>
                  <a:pt x="1397" y="144"/>
                  <a:pt x="1403" y="138"/>
                  <a:pt x="1403" y="131"/>
                </a:cubicBezTo>
                <a:cubicBezTo>
                  <a:pt x="1403" y="124"/>
                  <a:pt x="1397" y="118"/>
                  <a:pt x="1390" y="118"/>
                </a:cubicBezTo>
                <a:cubicBezTo>
                  <a:pt x="1383" y="118"/>
                  <a:pt x="1377" y="124"/>
                  <a:pt x="1377" y="131"/>
                </a:cubicBezTo>
                <a:cubicBezTo>
                  <a:pt x="1377" y="138"/>
                  <a:pt x="1383" y="144"/>
                  <a:pt x="1390" y="144"/>
                </a:cubicBezTo>
                <a:close/>
                <a:moveTo>
                  <a:pt x="1429" y="144"/>
                </a:moveTo>
                <a:cubicBezTo>
                  <a:pt x="1437" y="144"/>
                  <a:pt x="1442" y="138"/>
                  <a:pt x="1442" y="131"/>
                </a:cubicBezTo>
                <a:cubicBezTo>
                  <a:pt x="1442" y="124"/>
                  <a:pt x="1437" y="118"/>
                  <a:pt x="1429" y="118"/>
                </a:cubicBezTo>
                <a:cubicBezTo>
                  <a:pt x="1422" y="118"/>
                  <a:pt x="1417" y="124"/>
                  <a:pt x="1417" y="131"/>
                </a:cubicBezTo>
                <a:cubicBezTo>
                  <a:pt x="1417" y="138"/>
                  <a:pt x="1422" y="144"/>
                  <a:pt x="1429" y="144"/>
                </a:cubicBezTo>
                <a:close/>
                <a:moveTo>
                  <a:pt x="1469" y="118"/>
                </a:moveTo>
                <a:cubicBezTo>
                  <a:pt x="1462" y="118"/>
                  <a:pt x="1456" y="124"/>
                  <a:pt x="1456" y="131"/>
                </a:cubicBezTo>
                <a:cubicBezTo>
                  <a:pt x="1456" y="138"/>
                  <a:pt x="1462" y="144"/>
                  <a:pt x="1469" y="144"/>
                </a:cubicBezTo>
                <a:cubicBezTo>
                  <a:pt x="1476" y="144"/>
                  <a:pt x="1482" y="138"/>
                  <a:pt x="1482" y="131"/>
                </a:cubicBezTo>
                <a:cubicBezTo>
                  <a:pt x="1482" y="124"/>
                  <a:pt x="1476" y="118"/>
                  <a:pt x="1469" y="118"/>
                </a:cubicBezTo>
                <a:close/>
                <a:moveTo>
                  <a:pt x="1508" y="144"/>
                </a:moveTo>
                <a:cubicBezTo>
                  <a:pt x="1515" y="144"/>
                  <a:pt x="1521" y="138"/>
                  <a:pt x="1521" y="131"/>
                </a:cubicBezTo>
                <a:cubicBezTo>
                  <a:pt x="1521" y="124"/>
                  <a:pt x="1515" y="118"/>
                  <a:pt x="1508" y="118"/>
                </a:cubicBezTo>
                <a:cubicBezTo>
                  <a:pt x="1501" y="118"/>
                  <a:pt x="1496" y="124"/>
                  <a:pt x="1496" y="131"/>
                </a:cubicBezTo>
                <a:cubicBezTo>
                  <a:pt x="1496" y="138"/>
                  <a:pt x="1501" y="144"/>
                  <a:pt x="1508" y="144"/>
                </a:cubicBezTo>
                <a:close/>
                <a:moveTo>
                  <a:pt x="1876" y="131"/>
                </a:moveTo>
                <a:cubicBezTo>
                  <a:pt x="1876" y="124"/>
                  <a:pt x="1870" y="118"/>
                  <a:pt x="1863" y="118"/>
                </a:cubicBezTo>
                <a:cubicBezTo>
                  <a:pt x="1856" y="118"/>
                  <a:pt x="1850" y="124"/>
                  <a:pt x="1850" y="131"/>
                </a:cubicBezTo>
                <a:cubicBezTo>
                  <a:pt x="1850" y="138"/>
                  <a:pt x="1856" y="144"/>
                  <a:pt x="1863" y="144"/>
                </a:cubicBezTo>
                <a:cubicBezTo>
                  <a:pt x="1870" y="144"/>
                  <a:pt x="1876" y="138"/>
                  <a:pt x="1876" y="131"/>
                </a:cubicBezTo>
                <a:close/>
                <a:moveTo>
                  <a:pt x="2730" y="144"/>
                </a:moveTo>
                <a:cubicBezTo>
                  <a:pt x="2738" y="144"/>
                  <a:pt x="2743" y="138"/>
                  <a:pt x="2743" y="131"/>
                </a:cubicBezTo>
                <a:cubicBezTo>
                  <a:pt x="2743" y="124"/>
                  <a:pt x="2738" y="118"/>
                  <a:pt x="2730" y="118"/>
                </a:cubicBezTo>
                <a:cubicBezTo>
                  <a:pt x="2723" y="118"/>
                  <a:pt x="2718" y="124"/>
                  <a:pt x="2718" y="131"/>
                </a:cubicBezTo>
                <a:cubicBezTo>
                  <a:pt x="2718" y="138"/>
                  <a:pt x="2723" y="144"/>
                  <a:pt x="2730" y="144"/>
                </a:cubicBezTo>
                <a:close/>
                <a:moveTo>
                  <a:pt x="2770" y="141"/>
                </a:moveTo>
                <a:cubicBezTo>
                  <a:pt x="2775" y="141"/>
                  <a:pt x="2780" y="136"/>
                  <a:pt x="2780" y="131"/>
                </a:cubicBezTo>
                <a:cubicBezTo>
                  <a:pt x="2780" y="125"/>
                  <a:pt x="2775" y="121"/>
                  <a:pt x="2770" y="121"/>
                </a:cubicBezTo>
                <a:cubicBezTo>
                  <a:pt x="2764" y="121"/>
                  <a:pt x="2760" y="125"/>
                  <a:pt x="2760" y="131"/>
                </a:cubicBezTo>
                <a:cubicBezTo>
                  <a:pt x="2760" y="136"/>
                  <a:pt x="2764" y="141"/>
                  <a:pt x="2770" y="141"/>
                </a:cubicBezTo>
                <a:close/>
                <a:moveTo>
                  <a:pt x="523" y="183"/>
                </a:moveTo>
                <a:cubicBezTo>
                  <a:pt x="530" y="183"/>
                  <a:pt x="535" y="177"/>
                  <a:pt x="535" y="170"/>
                </a:cubicBezTo>
                <a:cubicBezTo>
                  <a:pt x="535" y="163"/>
                  <a:pt x="530" y="158"/>
                  <a:pt x="523" y="158"/>
                </a:cubicBezTo>
                <a:cubicBezTo>
                  <a:pt x="516" y="158"/>
                  <a:pt x="510" y="163"/>
                  <a:pt x="510" y="170"/>
                </a:cubicBezTo>
                <a:cubicBezTo>
                  <a:pt x="510" y="177"/>
                  <a:pt x="516" y="183"/>
                  <a:pt x="523" y="183"/>
                </a:cubicBezTo>
                <a:close/>
                <a:moveTo>
                  <a:pt x="602" y="183"/>
                </a:moveTo>
                <a:cubicBezTo>
                  <a:pt x="609" y="183"/>
                  <a:pt x="614" y="177"/>
                  <a:pt x="614" y="170"/>
                </a:cubicBezTo>
                <a:cubicBezTo>
                  <a:pt x="614" y="163"/>
                  <a:pt x="609" y="158"/>
                  <a:pt x="602" y="158"/>
                </a:cubicBezTo>
                <a:cubicBezTo>
                  <a:pt x="595" y="158"/>
                  <a:pt x="589" y="163"/>
                  <a:pt x="589" y="170"/>
                </a:cubicBezTo>
                <a:cubicBezTo>
                  <a:pt x="589" y="177"/>
                  <a:pt x="595" y="183"/>
                  <a:pt x="602" y="183"/>
                </a:cubicBezTo>
                <a:close/>
                <a:moveTo>
                  <a:pt x="641" y="183"/>
                </a:moveTo>
                <a:cubicBezTo>
                  <a:pt x="648" y="183"/>
                  <a:pt x="654" y="177"/>
                  <a:pt x="654" y="170"/>
                </a:cubicBezTo>
                <a:cubicBezTo>
                  <a:pt x="654" y="163"/>
                  <a:pt x="648" y="158"/>
                  <a:pt x="641" y="158"/>
                </a:cubicBezTo>
                <a:cubicBezTo>
                  <a:pt x="634" y="158"/>
                  <a:pt x="628" y="163"/>
                  <a:pt x="628" y="170"/>
                </a:cubicBezTo>
                <a:cubicBezTo>
                  <a:pt x="628" y="177"/>
                  <a:pt x="634" y="183"/>
                  <a:pt x="641" y="183"/>
                </a:cubicBezTo>
                <a:close/>
                <a:moveTo>
                  <a:pt x="680" y="183"/>
                </a:moveTo>
                <a:cubicBezTo>
                  <a:pt x="687" y="183"/>
                  <a:pt x="693" y="177"/>
                  <a:pt x="693" y="170"/>
                </a:cubicBezTo>
                <a:cubicBezTo>
                  <a:pt x="693" y="163"/>
                  <a:pt x="687" y="158"/>
                  <a:pt x="680" y="158"/>
                </a:cubicBezTo>
                <a:cubicBezTo>
                  <a:pt x="673" y="158"/>
                  <a:pt x="668" y="163"/>
                  <a:pt x="668" y="170"/>
                </a:cubicBezTo>
                <a:cubicBezTo>
                  <a:pt x="668" y="177"/>
                  <a:pt x="673" y="183"/>
                  <a:pt x="680" y="183"/>
                </a:cubicBezTo>
                <a:close/>
                <a:moveTo>
                  <a:pt x="720" y="183"/>
                </a:moveTo>
                <a:cubicBezTo>
                  <a:pt x="727" y="183"/>
                  <a:pt x="733" y="177"/>
                  <a:pt x="733" y="170"/>
                </a:cubicBezTo>
                <a:cubicBezTo>
                  <a:pt x="733" y="163"/>
                  <a:pt x="727" y="158"/>
                  <a:pt x="720" y="158"/>
                </a:cubicBezTo>
                <a:cubicBezTo>
                  <a:pt x="713" y="158"/>
                  <a:pt x="707" y="163"/>
                  <a:pt x="707" y="170"/>
                </a:cubicBezTo>
                <a:cubicBezTo>
                  <a:pt x="707" y="177"/>
                  <a:pt x="713" y="183"/>
                  <a:pt x="720" y="183"/>
                </a:cubicBezTo>
                <a:close/>
                <a:moveTo>
                  <a:pt x="799" y="183"/>
                </a:moveTo>
                <a:cubicBezTo>
                  <a:pt x="806" y="183"/>
                  <a:pt x="811" y="177"/>
                  <a:pt x="811" y="170"/>
                </a:cubicBezTo>
                <a:cubicBezTo>
                  <a:pt x="811" y="163"/>
                  <a:pt x="806" y="158"/>
                  <a:pt x="799" y="158"/>
                </a:cubicBezTo>
                <a:cubicBezTo>
                  <a:pt x="792" y="158"/>
                  <a:pt x="786" y="163"/>
                  <a:pt x="786" y="170"/>
                </a:cubicBezTo>
                <a:cubicBezTo>
                  <a:pt x="786" y="177"/>
                  <a:pt x="792" y="183"/>
                  <a:pt x="799" y="183"/>
                </a:cubicBezTo>
                <a:close/>
                <a:moveTo>
                  <a:pt x="838" y="183"/>
                </a:moveTo>
                <a:cubicBezTo>
                  <a:pt x="845" y="183"/>
                  <a:pt x="851" y="177"/>
                  <a:pt x="851" y="170"/>
                </a:cubicBezTo>
                <a:cubicBezTo>
                  <a:pt x="851" y="163"/>
                  <a:pt x="845" y="158"/>
                  <a:pt x="838" y="158"/>
                </a:cubicBezTo>
                <a:cubicBezTo>
                  <a:pt x="831" y="158"/>
                  <a:pt x="825" y="163"/>
                  <a:pt x="825" y="170"/>
                </a:cubicBezTo>
                <a:cubicBezTo>
                  <a:pt x="825" y="177"/>
                  <a:pt x="831" y="183"/>
                  <a:pt x="838" y="183"/>
                </a:cubicBezTo>
                <a:close/>
                <a:moveTo>
                  <a:pt x="890" y="170"/>
                </a:moveTo>
                <a:cubicBezTo>
                  <a:pt x="890" y="163"/>
                  <a:pt x="885" y="158"/>
                  <a:pt x="878" y="158"/>
                </a:cubicBezTo>
                <a:cubicBezTo>
                  <a:pt x="871" y="158"/>
                  <a:pt x="865" y="163"/>
                  <a:pt x="865" y="170"/>
                </a:cubicBezTo>
                <a:cubicBezTo>
                  <a:pt x="865" y="177"/>
                  <a:pt x="871" y="183"/>
                  <a:pt x="878" y="183"/>
                </a:cubicBezTo>
                <a:cubicBezTo>
                  <a:pt x="885" y="183"/>
                  <a:pt x="890" y="177"/>
                  <a:pt x="890" y="170"/>
                </a:cubicBezTo>
                <a:close/>
                <a:moveTo>
                  <a:pt x="1114" y="183"/>
                </a:moveTo>
                <a:cubicBezTo>
                  <a:pt x="1121" y="183"/>
                  <a:pt x="1127" y="177"/>
                  <a:pt x="1127" y="170"/>
                </a:cubicBezTo>
                <a:cubicBezTo>
                  <a:pt x="1127" y="163"/>
                  <a:pt x="1121" y="158"/>
                  <a:pt x="1114" y="158"/>
                </a:cubicBezTo>
                <a:cubicBezTo>
                  <a:pt x="1107" y="158"/>
                  <a:pt x="1101" y="163"/>
                  <a:pt x="1101" y="170"/>
                </a:cubicBezTo>
                <a:cubicBezTo>
                  <a:pt x="1101" y="177"/>
                  <a:pt x="1107" y="183"/>
                  <a:pt x="1114" y="183"/>
                </a:cubicBezTo>
                <a:close/>
                <a:moveTo>
                  <a:pt x="1153" y="183"/>
                </a:moveTo>
                <a:cubicBezTo>
                  <a:pt x="1161" y="183"/>
                  <a:pt x="1166" y="177"/>
                  <a:pt x="1166" y="170"/>
                </a:cubicBezTo>
                <a:cubicBezTo>
                  <a:pt x="1166" y="163"/>
                  <a:pt x="1161" y="158"/>
                  <a:pt x="1153" y="158"/>
                </a:cubicBezTo>
                <a:cubicBezTo>
                  <a:pt x="1146" y="158"/>
                  <a:pt x="1141" y="163"/>
                  <a:pt x="1141" y="170"/>
                </a:cubicBezTo>
                <a:cubicBezTo>
                  <a:pt x="1141" y="177"/>
                  <a:pt x="1146" y="183"/>
                  <a:pt x="1153" y="183"/>
                </a:cubicBezTo>
                <a:close/>
                <a:moveTo>
                  <a:pt x="1193" y="183"/>
                </a:moveTo>
                <a:cubicBezTo>
                  <a:pt x="1200" y="183"/>
                  <a:pt x="1206" y="177"/>
                  <a:pt x="1206" y="170"/>
                </a:cubicBezTo>
                <a:cubicBezTo>
                  <a:pt x="1206" y="163"/>
                  <a:pt x="1200" y="158"/>
                  <a:pt x="1193" y="158"/>
                </a:cubicBezTo>
                <a:cubicBezTo>
                  <a:pt x="1186" y="158"/>
                  <a:pt x="1180" y="163"/>
                  <a:pt x="1180" y="170"/>
                </a:cubicBezTo>
                <a:cubicBezTo>
                  <a:pt x="1180" y="177"/>
                  <a:pt x="1186" y="183"/>
                  <a:pt x="1193" y="183"/>
                </a:cubicBezTo>
                <a:close/>
                <a:moveTo>
                  <a:pt x="1232" y="183"/>
                </a:moveTo>
                <a:cubicBezTo>
                  <a:pt x="1239" y="183"/>
                  <a:pt x="1245" y="177"/>
                  <a:pt x="1245" y="170"/>
                </a:cubicBezTo>
                <a:cubicBezTo>
                  <a:pt x="1245" y="163"/>
                  <a:pt x="1239" y="158"/>
                  <a:pt x="1232" y="158"/>
                </a:cubicBezTo>
                <a:cubicBezTo>
                  <a:pt x="1225" y="158"/>
                  <a:pt x="1220" y="163"/>
                  <a:pt x="1220" y="170"/>
                </a:cubicBezTo>
                <a:cubicBezTo>
                  <a:pt x="1220" y="177"/>
                  <a:pt x="1225" y="183"/>
                  <a:pt x="1232" y="183"/>
                </a:cubicBezTo>
                <a:close/>
                <a:moveTo>
                  <a:pt x="1272" y="183"/>
                </a:moveTo>
                <a:cubicBezTo>
                  <a:pt x="1279" y="183"/>
                  <a:pt x="1285" y="177"/>
                  <a:pt x="1285" y="170"/>
                </a:cubicBezTo>
                <a:cubicBezTo>
                  <a:pt x="1285" y="163"/>
                  <a:pt x="1279" y="158"/>
                  <a:pt x="1272" y="158"/>
                </a:cubicBezTo>
                <a:cubicBezTo>
                  <a:pt x="1265" y="158"/>
                  <a:pt x="1259" y="163"/>
                  <a:pt x="1259" y="170"/>
                </a:cubicBezTo>
                <a:cubicBezTo>
                  <a:pt x="1259" y="177"/>
                  <a:pt x="1265" y="183"/>
                  <a:pt x="1272" y="183"/>
                </a:cubicBezTo>
                <a:close/>
                <a:moveTo>
                  <a:pt x="1311" y="183"/>
                </a:moveTo>
                <a:cubicBezTo>
                  <a:pt x="1318" y="183"/>
                  <a:pt x="1324" y="177"/>
                  <a:pt x="1324" y="170"/>
                </a:cubicBezTo>
                <a:cubicBezTo>
                  <a:pt x="1324" y="163"/>
                  <a:pt x="1318" y="158"/>
                  <a:pt x="1311" y="158"/>
                </a:cubicBezTo>
                <a:cubicBezTo>
                  <a:pt x="1304" y="158"/>
                  <a:pt x="1298" y="163"/>
                  <a:pt x="1298" y="170"/>
                </a:cubicBezTo>
                <a:cubicBezTo>
                  <a:pt x="1298" y="177"/>
                  <a:pt x="1304" y="183"/>
                  <a:pt x="1311" y="183"/>
                </a:cubicBezTo>
                <a:close/>
                <a:moveTo>
                  <a:pt x="1351" y="183"/>
                </a:moveTo>
                <a:cubicBezTo>
                  <a:pt x="1358" y="183"/>
                  <a:pt x="1363" y="177"/>
                  <a:pt x="1363" y="170"/>
                </a:cubicBezTo>
                <a:cubicBezTo>
                  <a:pt x="1363" y="163"/>
                  <a:pt x="1358" y="158"/>
                  <a:pt x="1351" y="158"/>
                </a:cubicBezTo>
                <a:cubicBezTo>
                  <a:pt x="1344" y="158"/>
                  <a:pt x="1338" y="163"/>
                  <a:pt x="1338" y="170"/>
                </a:cubicBezTo>
                <a:cubicBezTo>
                  <a:pt x="1338" y="177"/>
                  <a:pt x="1344" y="183"/>
                  <a:pt x="1351" y="183"/>
                </a:cubicBezTo>
                <a:close/>
                <a:moveTo>
                  <a:pt x="1390" y="183"/>
                </a:moveTo>
                <a:cubicBezTo>
                  <a:pt x="1397" y="183"/>
                  <a:pt x="1403" y="177"/>
                  <a:pt x="1403" y="170"/>
                </a:cubicBezTo>
                <a:cubicBezTo>
                  <a:pt x="1403" y="163"/>
                  <a:pt x="1397" y="158"/>
                  <a:pt x="1390" y="158"/>
                </a:cubicBezTo>
                <a:cubicBezTo>
                  <a:pt x="1383" y="158"/>
                  <a:pt x="1377" y="163"/>
                  <a:pt x="1377" y="170"/>
                </a:cubicBezTo>
                <a:cubicBezTo>
                  <a:pt x="1377" y="177"/>
                  <a:pt x="1383" y="183"/>
                  <a:pt x="1390" y="183"/>
                </a:cubicBezTo>
                <a:close/>
                <a:moveTo>
                  <a:pt x="1429" y="183"/>
                </a:moveTo>
                <a:cubicBezTo>
                  <a:pt x="1437" y="183"/>
                  <a:pt x="1442" y="177"/>
                  <a:pt x="1442" y="170"/>
                </a:cubicBezTo>
                <a:cubicBezTo>
                  <a:pt x="1442" y="163"/>
                  <a:pt x="1437" y="158"/>
                  <a:pt x="1429" y="158"/>
                </a:cubicBezTo>
                <a:cubicBezTo>
                  <a:pt x="1422" y="158"/>
                  <a:pt x="1417" y="163"/>
                  <a:pt x="1417" y="170"/>
                </a:cubicBezTo>
                <a:cubicBezTo>
                  <a:pt x="1417" y="177"/>
                  <a:pt x="1422" y="183"/>
                  <a:pt x="1429" y="183"/>
                </a:cubicBezTo>
                <a:close/>
                <a:moveTo>
                  <a:pt x="1469" y="183"/>
                </a:moveTo>
                <a:cubicBezTo>
                  <a:pt x="1476" y="183"/>
                  <a:pt x="1482" y="177"/>
                  <a:pt x="1482" y="170"/>
                </a:cubicBezTo>
                <a:cubicBezTo>
                  <a:pt x="1482" y="163"/>
                  <a:pt x="1476" y="158"/>
                  <a:pt x="1469" y="158"/>
                </a:cubicBezTo>
                <a:cubicBezTo>
                  <a:pt x="1462" y="158"/>
                  <a:pt x="1456" y="163"/>
                  <a:pt x="1456" y="170"/>
                </a:cubicBezTo>
                <a:cubicBezTo>
                  <a:pt x="1456" y="177"/>
                  <a:pt x="1462" y="183"/>
                  <a:pt x="1469" y="183"/>
                </a:cubicBezTo>
                <a:close/>
                <a:moveTo>
                  <a:pt x="1508" y="158"/>
                </a:moveTo>
                <a:cubicBezTo>
                  <a:pt x="1501" y="158"/>
                  <a:pt x="1496" y="163"/>
                  <a:pt x="1496" y="170"/>
                </a:cubicBezTo>
                <a:cubicBezTo>
                  <a:pt x="1496" y="177"/>
                  <a:pt x="1501" y="183"/>
                  <a:pt x="1508" y="183"/>
                </a:cubicBezTo>
                <a:cubicBezTo>
                  <a:pt x="1515" y="183"/>
                  <a:pt x="1521" y="177"/>
                  <a:pt x="1521" y="170"/>
                </a:cubicBezTo>
                <a:cubicBezTo>
                  <a:pt x="1521" y="163"/>
                  <a:pt x="1515" y="158"/>
                  <a:pt x="1508" y="158"/>
                </a:cubicBezTo>
                <a:close/>
                <a:moveTo>
                  <a:pt x="2297" y="183"/>
                </a:moveTo>
                <a:cubicBezTo>
                  <a:pt x="2304" y="183"/>
                  <a:pt x="2310" y="177"/>
                  <a:pt x="2310" y="170"/>
                </a:cubicBezTo>
                <a:cubicBezTo>
                  <a:pt x="2310" y="163"/>
                  <a:pt x="2304" y="158"/>
                  <a:pt x="2297" y="158"/>
                </a:cubicBezTo>
                <a:cubicBezTo>
                  <a:pt x="2290" y="158"/>
                  <a:pt x="2284" y="163"/>
                  <a:pt x="2284" y="170"/>
                </a:cubicBezTo>
                <a:cubicBezTo>
                  <a:pt x="2284" y="177"/>
                  <a:pt x="2290" y="183"/>
                  <a:pt x="2297" y="183"/>
                </a:cubicBezTo>
                <a:close/>
                <a:moveTo>
                  <a:pt x="2612" y="183"/>
                </a:moveTo>
                <a:cubicBezTo>
                  <a:pt x="2619" y="183"/>
                  <a:pt x="2625" y="177"/>
                  <a:pt x="2625" y="170"/>
                </a:cubicBezTo>
                <a:cubicBezTo>
                  <a:pt x="2625" y="163"/>
                  <a:pt x="2619" y="158"/>
                  <a:pt x="2612" y="158"/>
                </a:cubicBezTo>
                <a:cubicBezTo>
                  <a:pt x="2605" y="158"/>
                  <a:pt x="2599" y="163"/>
                  <a:pt x="2599" y="170"/>
                </a:cubicBezTo>
                <a:cubicBezTo>
                  <a:pt x="2599" y="177"/>
                  <a:pt x="2605" y="183"/>
                  <a:pt x="2612" y="183"/>
                </a:cubicBezTo>
                <a:close/>
                <a:moveTo>
                  <a:pt x="2652" y="158"/>
                </a:moveTo>
                <a:cubicBezTo>
                  <a:pt x="2645" y="158"/>
                  <a:pt x="2639" y="163"/>
                  <a:pt x="2639" y="170"/>
                </a:cubicBezTo>
                <a:cubicBezTo>
                  <a:pt x="2639" y="177"/>
                  <a:pt x="2645" y="183"/>
                  <a:pt x="2652" y="183"/>
                </a:cubicBezTo>
                <a:cubicBezTo>
                  <a:pt x="2659" y="183"/>
                  <a:pt x="2664" y="177"/>
                  <a:pt x="2664" y="170"/>
                </a:cubicBezTo>
                <a:cubicBezTo>
                  <a:pt x="2664" y="163"/>
                  <a:pt x="2659" y="158"/>
                  <a:pt x="2652" y="158"/>
                </a:cubicBezTo>
                <a:close/>
                <a:moveTo>
                  <a:pt x="2691" y="183"/>
                </a:moveTo>
                <a:cubicBezTo>
                  <a:pt x="2698" y="183"/>
                  <a:pt x="2704" y="177"/>
                  <a:pt x="2704" y="170"/>
                </a:cubicBezTo>
                <a:cubicBezTo>
                  <a:pt x="2704" y="163"/>
                  <a:pt x="2698" y="158"/>
                  <a:pt x="2691" y="158"/>
                </a:cubicBezTo>
                <a:cubicBezTo>
                  <a:pt x="2684" y="158"/>
                  <a:pt x="2678" y="163"/>
                  <a:pt x="2678" y="170"/>
                </a:cubicBezTo>
                <a:cubicBezTo>
                  <a:pt x="2678" y="177"/>
                  <a:pt x="2684" y="183"/>
                  <a:pt x="2691" y="183"/>
                </a:cubicBezTo>
                <a:close/>
                <a:moveTo>
                  <a:pt x="2730" y="183"/>
                </a:moveTo>
                <a:cubicBezTo>
                  <a:pt x="2738" y="183"/>
                  <a:pt x="2743" y="177"/>
                  <a:pt x="2743" y="170"/>
                </a:cubicBezTo>
                <a:cubicBezTo>
                  <a:pt x="2743" y="163"/>
                  <a:pt x="2738" y="158"/>
                  <a:pt x="2730" y="158"/>
                </a:cubicBezTo>
                <a:cubicBezTo>
                  <a:pt x="2723" y="158"/>
                  <a:pt x="2718" y="163"/>
                  <a:pt x="2718" y="170"/>
                </a:cubicBezTo>
                <a:cubicBezTo>
                  <a:pt x="2718" y="177"/>
                  <a:pt x="2723" y="183"/>
                  <a:pt x="2730" y="183"/>
                </a:cubicBezTo>
                <a:close/>
                <a:moveTo>
                  <a:pt x="2770" y="183"/>
                </a:moveTo>
                <a:cubicBezTo>
                  <a:pt x="2777" y="183"/>
                  <a:pt x="2783" y="177"/>
                  <a:pt x="2783" y="170"/>
                </a:cubicBezTo>
                <a:cubicBezTo>
                  <a:pt x="2783" y="163"/>
                  <a:pt x="2777" y="158"/>
                  <a:pt x="2770" y="158"/>
                </a:cubicBezTo>
                <a:cubicBezTo>
                  <a:pt x="2763" y="158"/>
                  <a:pt x="2757" y="163"/>
                  <a:pt x="2757" y="170"/>
                </a:cubicBezTo>
                <a:cubicBezTo>
                  <a:pt x="2757" y="177"/>
                  <a:pt x="2763" y="183"/>
                  <a:pt x="2770" y="183"/>
                </a:cubicBezTo>
                <a:close/>
                <a:moveTo>
                  <a:pt x="2809" y="183"/>
                </a:moveTo>
                <a:cubicBezTo>
                  <a:pt x="2816" y="183"/>
                  <a:pt x="2822" y="177"/>
                  <a:pt x="2822" y="170"/>
                </a:cubicBezTo>
                <a:cubicBezTo>
                  <a:pt x="2822" y="163"/>
                  <a:pt x="2816" y="158"/>
                  <a:pt x="2809" y="158"/>
                </a:cubicBezTo>
                <a:cubicBezTo>
                  <a:pt x="2802" y="158"/>
                  <a:pt x="2797" y="163"/>
                  <a:pt x="2797" y="170"/>
                </a:cubicBezTo>
                <a:cubicBezTo>
                  <a:pt x="2797" y="177"/>
                  <a:pt x="2802" y="183"/>
                  <a:pt x="2809" y="183"/>
                </a:cubicBezTo>
                <a:close/>
                <a:moveTo>
                  <a:pt x="3125" y="183"/>
                </a:moveTo>
                <a:cubicBezTo>
                  <a:pt x="3132" y="183"/>
                  <a:pt x="3137" y="177"/>
                  <a:pt x="3137" y="170"/>
                </a:cubicBezTo>
                <a:cubicBezTo>
                  <a:pt x="3137" y="163"/>
                  <a:pt x="3132" y="158"/>
                  <a:pt x="3125" y="158"/>
                </a:cubicBezTo>
                <a:cubicBezTo>
                  <a:pt x="3118" y="158"/>
                  <a:pt x="3112" y="163"/>
                  <a:pt x="3112" y="170"/>
                </a:cubicBezTo>
                <a:cubicBezTo>
                  <a:pt x="3112" y="177"/>
                  <a:pt x="3118" y="183"/>
                  <a:pt x="3125" y="183"/>
                </a:cubicBezTo>
                <a:close/>
                <a:moveTo>
                  <a:pt x="3204" y="183"/>
                </a:moveTo>
                <a:cubicBezTo>
                  <a:pt x="3211" y="183"/>
                  <a:pt x="3216" y="177"/>
                  <a:pt x="3216" y="170"/>
                </a:cubicBezTo>
                <a:cubicBezTo>
                  <a:pt x="3216" y="163"/>
                  <a:pt x="3211" y="158"/>
                  <a:pt x="3204" y="158"/>
                </a:cubicBezTo>
                <a:cubicBezTo>
                  <a:pt x="3197" y="158"/>
                  <a:pt x="3191" y="163"/>
                  <a:pt x="3191" y="170"/>
                </a:cubicBezTo>
                <a:cubicBezTo>
                  <a:pt x="3191" y="177"/>
                  <a:pt x="3197" y="183"/>
                  <a:pt x="3204" y="183"/>
                </a:cubicBezTo>
                <a:close/>
                <a:moveTo>
                  <a:pt x="444" y="223"/>
                </a:moveTo>
                <a:cubicBezTo>
                  <a:pt x="451" y="223"/>
                  <a:pt x="457" y="217"/>
                  <a:pt x="457" y="210"/>
                </a:cubicBezTo>
                <a:cubicBezTo>
                  <a:pt x="457" y="203"/>
                  <a:pt x="451" y="197"/>
                  <a:pt x="444" y="197"/>
                </a:cubicBezTo>
                <a:cubicBezTo>
                  <a:pt x="437" y="197"/>
                  <a:pt x="431" y="203"/>
                  <a:pt x="431" y="210"/>
                </a:cubicBezTo>
                <a:cubicBezTo>
                  <a:pt x="431" y="217"/>
                  <a:pt x="437" y="223"/>
                  <a:pt x="444" y="223"/>
                </a:cubicBezTo>
                <a:close/>
                <a:moveTo>
                  <a:pt x="483" y="223"/>
                </a:moveTo>
                <a:cubicBezTo>
                  <a:pt x="490" y="223"/>
                  <a:pt x="496" y="217"/>
                  <a:pt x="496" y="210"/>
                </a:cubicBezTo>
                <a:cubicBezTo>
                  <a:pt x="496" y="203"/>
                  <a:pt x="490" y="197"/>
                  <a:pt x="483" y="197"/>
                </a:cubicBezTo>
                <a:cubicBezTo>
                  <a:pt x="476" y="197"/>
                  <a:pt x="471" y="203"/>
                  <a:pt x="471" y="210"/>
                </a:cubicBezTo>
                <a:cubicBezTo>
                  <a:pt x="471" y="217"/>
                  <a:pt x="476" y="223"/>
                  <a:pt x="483" y="223"/>
                </a:cubicBezTo>
                <a:close/>
                <a:moveTo>
                  <a:pt x="523" y="223"/>
                </a:moveTo>
                <a:cubicBezTo>
                  <a:pt x="530" y="223"/>
                  <a:pt x="535" y="217"/>
                  <a:pt x="535" y="210"/>
                </a:cubicBezTo>
                <a:cubicBezTo>
                  <a:pt x="535" y="203"/>
                  <a:pt x="530" y="197"/>
                  <a:pt x="523" y="197"/>
                </a:cubicBezTo>
                <a:cubicBezTo>
                  <a:pt x="516" y="197"/>
                  <a:pt x="510" y="203"/>
                  <a:pt x="510" y="210"/>
                </a:cubicBezTo>
                <a:cubicBezTo>
                  <a:pt x="510" y="217"/>
                  <a:pt x="516" y="223"/>
                  <a:pt x="523" y="223"/>
                </a:cubicBezTo>
                <a:close/>
                <a:moveTo>
                  <a:pt x="602" y="223"/>
                </a:moveTo>
                <a:cubicBezTo>
                  <a:pt x="609" y="223"/>
                  <a:pt x="614" y="217"/>
                  <a:pt x="614" y="210"/>
                </a:cubicBezTo>
                <a:cubicBezTo>
                  <a:pt x="614" y="203"/>
                  <a:pt x="609" y="197"/>
                  <a:pt x="602" y="197"/>
                </a:cubicBezTo>
                <a:cubicBezTo>
                  <a:pt x="595" y="197"/>
                  <a:pt x="589" y="203"/>
                  <a:pt x="589" y="210"/>
                </a:cubicBezTo>
                <a:cubicBezTo>
                  <a:pt x="589" y="217"/>
                  <a:pt x="595" y="223"/>
                  <a:pt x="602" y="223"/>
                </a:cubicBezTo>
                <a:close/>
                <a:moveTo>
                  <a:pt x="680" y="223"/>
                </a:moveTo>
                <a:cubicBezTo>
                  <a:pt x="687" y="223"/>
                  <a:pt x="693" y="217"/>
                  <a:pt x="693" y="210"/>
                </a:cubicBezTo>
                <a:cubicBezTo>
                  <a:pt x="693" y="203"/>
                  <a:pt x="687" y="197"/>
                  <a:pt x="680" y="197"/>
                </a:cubicBezTo>
                <a:cubicBezTo>
                  <a:pt x="673" y="197"/>
                  <a:pt x="668" y="203"/>
                  <a:pt x="668" y="210"/>
                </a:cubicBezTo>
                <a:cubicBezTo>
                  <a:pt x="668" y="217"/>
                  <a:pt x="673" y="223"/>
                  <a:pt x="680" y="223"/>
                </a:cubicBezTo>
                <a:close/>
                <a:moveTo>
                  <a:pt x="747" y="210"/>
                </a:moveTo>
                <a:cubicBezTo>
                  <a:pt x="747" y="217"/>
                  <a:pt x="752" y="223"/>
                  <a:pt x="759" y="223"/>
                </a:cubicBezTo>
                <a:cubicBezTo>
                  <a:pt x="766" y="223"/>
                  <a:pt x="772" y="217"/>
                  <a:pt x="772" y="210"/>
                </a:cubicBezTo>
                <a:cubicBezTo>
                  <a:pt x="772" y="203"/>
                  <a:pt x="766" y="197"/>
                  <a:pt x="759" y="197"/>
                </a:cubicBezTo>
                <a:cubicBezTo>
                  <a:pt x="752" y="197"/>
                  <a:pt x="747" y="203"/>
                  <a:pt x="747" y="210"/>
                </a:cubicBezTo>
                <a:close/>
                <a:moveTo>
                  <a:pt x="799" y="223"/>
                </a:moveTo>
                <a:cubicBezTo>
                  <a:pt x="806" y="223"/>
                  <a:pt x="811" y="217"/>
                  <a:pt x="811" y="210"/>
                </a:cubicBezTo>
                <a:cubicBezTo>
                  <a:pt x="811" y="203"/>
                  <a:pt x="806" y="197"/>
                  <a:pt x="799" y="197"/>
                </a:cubicBezTo>
                <a:cubicBezTo>
                  <a:pt x="792" y="197"/>
                  <a:pt x="786" y="203"/>
                  <a:pt x="786" y="210"/>
                </a:cubicBezTo>
                <a:cubicBezTo>
                  <a:pt x="786" y="217"/>
                  <a:pt x="792" y="223"/>
                  <a:pt x="799" y="223"/>
                </a:cubicBezTo>
                <a:close/>
                <a:moveTo>
                  <a:pt x="838" y="223"/>
                </a:moveTo>
                <a:cubicBezTo>
                  <a:pt x="845" y="223"/>
                  <a:pt x="851" y="217"/>
                  <a:pt x="851" y="210"/>
                </a:cubicBezTo>
                <a:cubicBezTo>
                  <a:pt x="851" y="203"/>
                  <a:pt x="845" y="197"/>
                  <a:pt x="838" y="197"/>
                </a:cubicBezTo>
                <a:cubicBezTo>
                  <a:pt x="831" y="197"/>
                  <a:pt x="825" y="203"/>
                  <a:pt x="825" y="210"/>
                </a:cubicBezTo>
                <a:cubicBezTo>
                  <a:pt x="825" y="217"/>
                  <a:pt x="831" y="223"/>
                  <a:pt x="838" y="223"/>
                </a:cubicBezTo>
                <a:close/>
                <a:moveTo>
                  <a:pt x="917" y="197"/>
                </a:moveTo>
                <a:cubicBezTo>
                  <a:pt x="910" y="197"/>
                  <a:pt x="904" y="203"/>
                  <a:pt x="904" y="210"/>
                </a:cubicBezTo>
                <a:cubicBezTo>
                  <a:pt x="904" y="217"/>
                  <a:pt x="910" y="222"/>
                  <a:pt x="917" y="222"/>
                </a:cubicBezTo>
                <a:cubicBezTo>
                  <a:pt x="924" y="222"/>
                  <a:pt x="930" y="217"/>
                  <a:pt x="930" y="210"/>
                </a:cubicBezTo>
                <a:cubicBezTo>
                  <a:pt x="930" y="203"/>
                  <a:pt x="924" y="197"/>
                  <a:pt x="917" y="197"/>
                </a:cubicBezTo>
                <a:close/>
                <a:moveTo>
                  <a:pt x="1153" y="223"/>
                </a:moveTo>
                <a:cubicBezTo>
                  <a:pt x="1161" y="223"/>
                  <a:pt x="1166" y="217"/>
                  <a:pt x="1166" y="210"/>
                </a:cubicBezTo>
                <a:cubicBezTo>
                  <a:pt x="1166" y="203"/>
                  <a:pt x="1161" y="197"/>
                  <a:pt x="1153" y="197"/>
                </a:cubicBezTo>
                <a:cubicBezTo>
                  <a:pt x="1146" y="197"/>
                  <a:pt x="1141" y="203"/>
                  <a:pt x="1141" y="210"/>
                </a:cubicBezTo>
                <a:cubicBezTo>
                  <a:pt x="1141" y="217"/>
                  <a:pt x="1146" y="223"/>
                  <a:pt x="1153" y="223"/>
                </a:cubicBezTo>
                <a:close/>
                <a:moveTo>
                  <a:pt x="1193" y="223"/>
                </a:moveTo>
                <a:cubicBezTo>
                  <a:pt x="1200" y="223"/>
                  <a:pt x="1206" y="217"/>
                  <a:pt x="1206" y="210"/>
                </a:cubicBezTo>
                <a:cubicBezTo>
                  <a:pt x="1206" y="203"/>
                  <a:pt x="1200" y="197"/>
                  <a:pt x="1193" y="197"/>
                </a:cubicBezTo>
                <a:cubicBezTo>
                  <a:pt x="1186" y="197"/>
                  <a:pt x="1180" y="203"/>
                  <a:pt x="1180" y="210"/>
                </a:cubicBezTo>
                <a:cubicBezTo>
                  <a:pt x="1180" y="217"/>
                  <a:pt x="1186" y="223"/>
                  <a:pt x="1193" y="223"/>
                </a:cubicBezTo>
                <a:close/>
                <a:moveTo>
                  <a:pt x="1232" y="223"/>
                </a:moveTo>
                <a:cubicBezTo>
                  <a:pt x="1239" y="223"/>
                  <a:pt x="1245" y="217"/>
                  <a:pt x="1245" y="210"/>
                </a:cubicBezTo>
                <a:cubicBezTo>
                  <a:pt x="1245" y="203"/>
                  <a:pt x="1239" y="197"/>
                  <a:pt x="1232" y="197"/>
                </a:cubicBezTo>
                <a:cubicBezTo>
                  <a:pt x="1225" y="197"/>
                  <a:pt x="1220" y="203"/>
                  <a:pt x="1220" y="210"/>
                </a:cubicBezTo>
                <a:cubicBezTo>
                  <a:pt x="1220" y="217"/>
                  <a:pt x="1225" y="223"/>
                  <a:pt x="1232" y="223"/>
                </a:cubicBezTo>
                <a:close/>
                <a:moveTo>
                  <a:pt x="1272" y="223"/>
                </a:moveTo>
                <a:cubicBezTo>
                  <a:pt x="1279" y="223"/>
                  <a:pt x="1285" y="217"/>
                  <a:pt x="1285" y="210"/>
                </a:cubicBezTo>
                <a:cubicBezTo>
                  <a:pt x="1285" y="203"/>
                  <a:pt x="1279" y="197"/>
                  <a:pt x="1272" y="197"/>
                </a:cubicBezTo>
                <a:cubicBezTo>
                  <a:pt x="1265" y="197"/>
                  <a:pt x="1259" y="203"/>
                  <a:pt x="1259" y="210"/>
                </a:cubicBezTo>
                <a:cubicBezTo>
                  <a:pt x="1259" y="217"/>
                  <a:pt x="1265" y="223"/>
                  <a:pt x="1272" y="223"/>
                </a:cubicBezTo>
                <a:close/>
                <a:moveTo>
                  <a:pt x="1311" y="223"/>
                </a:moveTo>
                <a:cubicBezTo>
                  <a:pt x="1318" y="223"/>
                  <a:pt x="1324" y="217"/>
                  <a:pt x="1324" y="210"/>
                </a:cubicBezTo>
                <a:cubicBezTo>
                  <a:pt x="1324" y="203"/>
                  <a:pt x="1318" y="197"/>
                  <a:pt x="1311" y="197"/>
                </a:cubicBezTo>
                <a:cubicBezTo>
                  <a:pt x="1304" y="197"/>
                  <a:pt x="1298" y="203"/>
                  <a:pt x="1298" y="210"/>
                </a:cubicBezTo>
                <a:cubicBezTo>
                  <a:pt x="1298" y="217"/>
                  <a:pt x="1304" y="223"/>
                  <a:pt x="1311" y="223"/>
                </a:cubicBezTo>
                <a:close/>
                <a:moveTo>
                  <a:pt x="1351" y="223"/>
                </a:moveTo>
                <a:cubicBezTo>
                  <a:pt x="1358" y="223"/>
                  <a:pt x="1363" y="217"/>
                  <a:pt x="1363" y="210"/>
                </a:cubicBezTo>
                <a:cubicBezTo>
                  <a:pt x="1363" y="203"/>
                  <a:pt x="1358" y="197"/>
                  <a:pt x="1351" y="197"/>
                </a:cubicBezTo>
                <a:cubicBezTo>
                  <a:pt x="1344" y="197"/>
                  <a:pt x="1338" y="203"/>
                  <a:pt x="1338" y="210"/>
                </a:cubicBezTo>
                <a:cubicBezTo>
                  <a:pt x="1338" y="217"/>
                  <a:pt x="1344" y="223"/>
                  <a:pt x="1351" y="223"/>
                </a:cubicBezTo>
                <a:close/>
                <a:moveTo>
                  <a:pt x="1390" y="223"/>
                </a:moveTo>
                <a:cubicBezTo>
                  <a:pt x="1397" y="223"/>
                  <a:pt x="1403" y="217"/>
                  <a:pt x="1403" y="210"/>
                </a:cubicBezTo>
                <a:cubicBezTo>
                  <a:pt x="1403" y="203"/>
                  <a:pt x="1397" y="197"/>
                  <a:pt x="1390" y="197"/>
                </a:cubicBezTo>
                <a:cubicBezTo>
                  <a:pt x="1383" y="197"/>
                  <a:pt x="1377" y="203"/>
                  <a:pt x="1377" y="210"/>
                </a:cubicBezTo>
                <a:cubicBezTo>
                  <a:pt x="1377" y="217"/>
                  <a:pt x="1383" y="223"/>
                  <a:pt x="1390" y="223"/>
                </a:cubicBezTo>
                <a:close/>
                <a:moveTo>
                  <a:pt x="1429" y="223"/>
                </a:moveTo>
                <a:cubicBezTo>
                  <a:pt x="1437" y="223"/>
                  <a:pt x="1442" y="217"/>
                  <a:pt x="1442" y="210"/>
                </a:cubicBezTo>
                <a:cubicBezTo>
                  <a:pt x="1442" y="203"/>
                  <a:pt x="1437" y="197"/>
                  <a:pt x="1429" y="197"/>
                </a:cubicBezTo>
                <a:cubicBezTo>
                  <a:pt x="1422" y="197"/>
                  <a:pt x="1417" y="203"/>
                  <a:pt x="1417" y="210"/>
                </a:cubicBezTo>
                <a:cubicBezTo>
                  <a:pt x="1417" y="217"/>
                  <a:pt x="1422" y="223"/>
                  <a:pt x="1429" y="223"/>
                </a:cubicBezTo>
                <a:close/>
                <a:moveTo>
                  <a:pt x="2257" y="223"/>
                </a:moveTo>
                <a:cubicBezTo>
                  <a:pt x="2264" y="223"/>
                  <a:pt x="2270" y="217"/>
                  <a:pt x="2270" y="210"/>
                </a:cubicBezTo>
                <a:cubicBezTo>
                  <a:pt x="2270" y="203"/>
                  <a:pt x="2264" y="197"/>
                  <a:pt x="2257" y="197"/>
                </a:cubicBezTo>
                <a:cubicBezTo>
                  <a:pt x="2250" y="197"/>
                  <a:pt x="2245" y="203"/>
                  <a:pt x="2245" y="210"/>
                </a:cubicBezTo>
                <a:cubicBezTo>
                  <a:pt x="2245" y="217"/>
                  <a:pt x="2250" y="223"/>
                  <a:pt x="2257" y="223"/>
                </a:cubicBezTo>
                <a:close/>
                <a:moveTo>
                  <a:pt x="2415" y="223"/>
                </a:moveTo>
                <a:cubicBezTo>
                  <a:pt x="2422" y="223"/>
                  <a:pt x="2428" y="217"/>
                  <a:pt x="2428" y="210"/>
                </a:cubicBezTo>
                <a:cubicBezTo>
                  <a:pt x="2428" y="203"/>
                  <a:pt x="2422" y="197"/>
                  <a:pt x="2415" y="197"/>
                </a:cubicBezTo>
                <a:cubicBezTo>
                  <a:pt x="2408" y="197"/>
                  <a:pt x="2402" y="203"/>
                  <a:pt x="2402" y="210"/>
                </a:cubicBezTo>
                <a:cubicBezTo>
                  <a:pt x="2402" y="217"/>
                  <a:pt x="2408" y="223"/>
                  <a:pt x="2415" y="223"/>
                </a:cubicBezTo>
                <a:close/>
                <a:moveTo>
                  <a:pt x="2454" y="218"/>
                </a:moveTo>
                <a:cubicBezTo>
                  <a:pt x="2459" y="218"/>
                  <a:pt x="2462" y="214"/>
                  <a:pt x="2462" y="210"/>
                </a:cubicBezTo>
                <a:cubicBezTo>
                  <a:pt x="2462" y="205"/>
                  <a:pt x="2459" y="202"/>
                  <a:pt x="2454" y="202"/>
                </a:cubicBezTo>
                <a:cubicBezTo>
                  <a:pt x="2450" y="202"/>
                  <a:pt x="2447" y="205"/>
                  <a:pt x="2447" y="210"/>
                </a:cubicBezTo>
                <a:cubicBezTo>
                  <a:pt x="2447" y="214"/>
                  <a:pt x="2450" y="218"/>
                  <a:pt x="2454" y="218"/>
                </a:cubicBezTo>
                <a:close/>
                <a:moveTo>
                  <a:pt x="2533" y="223"/>
                </a:moveTo>
                <a:cubicBezTo>
                  <a:pt x="2540" y="223"/>
                  <a:pt x="2546" y="217"/>
                  <a:pt x="2546" y="210"/>
                </a:cubicBezTo>
                <a:cubicBezTo>
                  <a:pt x="2546" y="203"/>
                  <a:pt x="2540" y="197"/>
                  <a:pt x="2533" y="197"/>
                </a:cubicBezTo>
                <a:cubicBezTo>
                  <a:pt x="2526" y="197"/>
                  <a:pt x="2521" y="203"/>
                  <a:pt x="2521" y="210"/>
                </a:cubicBezTo>
                <a:cubicBezTo>
                  <a:pt x="2521" y="217"/>
                  <a:pt x="2526" y="223"/>
                  <a:pt x="2533" y="223"/>
                </a:cubicBezTo>
                <a:close/>
                <a:moveTo>
                  <a:pt x="2573" y="223"/>
                </a:moveTo>
                <a:cubicBezTo>
                  <a:pt x="2580" y="223"/>
                  <a:pt x="2586" y="217"/>
                  <a:pt x="2586" y="210"/>
                </a:cubicBezTo>
                <a:cubicBezTo>
                  <a:pt x="2586" y="203"/>
                  <a:pt x="2580" y="197"/>
                  <a:pt x="2573" y="197"/>
                </a:cubicBezTo>
                <a:cubicBezTo>
                  <a:pt x="2566" y="197"/>
                  <a:pt x="2560" y="203"/>
                  <a:pt x="2560" y="210"/>
                </a:cubicBezTo>
                <a:cubicBezTo>
                  <a:pt x="2560" y="217"/>
                  <a:pt x="2566" y="223"/>
                  <a:pt x="2573" y="223"/>
                </a:cubicBezTo>
                <a:close/>
                <a:moveTo>
                  <a:pt x="2612" y="223"/>
                </a:moveTo>
                <a:cubicBezTo>
                  <a:pt x="2619" y="223"/>
                  <a:pt x="2625" y="217"/>
                  <a:pt x="2625" y="210"/>
                </a:cubicBezTo>
                <a:cubicBezTo>
                  <a:pt x="2625" y="203"/>
                  <a:pt x="2619" y="197"/>
                  <a:pt x="2612" y="197"/>
                </a:cubicBezTo>
                <a:cubicBezTo>
                  <a:pt x="2605" y="197"/>
                  <a:pt x="2599" y="203"/>
                  <a:pt x="2599" y="210"/>
                </a:cubicBezTo>
                <a:cubicBezTo>
                  <a:pt x="2599" y="217"/>
                  <a:pt x="2605" y="223"/>
                  <a:pt x="2612" y="223"/>
                </a:cubicBezTo>
                <a:close/>
                <a:moveTo>
                  <a:pt x="2639" y="210"/>
                </a:moveTo>
                <a:cubicBezTo>
                  <a:pt x="2639" y="217"/>
                  <a:pt x="2645" y="223"/>
                  <a:pt x="2652" y="223"/>
                </a:cubicBezTo>
                <a:cubicBezTo>
                  <a:pt x="2659" y="223"/>
                  <a:pt x="2664" y="217"/>
                  <a:pt x="2664" y="210"/>
                </a:cubicBezTo>
                <a:cubicBezTo>
                  <a:pt x="2664" y="203"/>
                  <a:pt x="2659" y="197"/>
                  <a:pt x="2652" y="197"/>
                </a:cubicBezTo>
                <a:cubicBezTo>
                  <a:pt x="2645" y="197"/>
                  <a:pt x="2639" y="203"/>
                  <a:pt x="2639" y="210"/>
                </a:cubicBezTo>
                <a:close/>
                <a:moveTo>
                  <a:pt x="2691" y="197"/>
                </a:moveTo>
                <a:cubicBezTo>
                  <a:pt x="2684" y="197"/>
                  <a:pt x="2678" y="203"/>
                  <a:pt x="2678" y="210"/>
                </a:cubicBezTo>
                <a:cubicBezTo>
                  <a:pt x="2678" y="217"/>
                  <a:pt x="2684" y="223"/>
                  <a:pt x="2691" y="223"/>
                </a:cubicBezTo>
                <a:cubicBezTo>
                  <a:pt x="2698" y="223"/>
                  <a:pt x="2704" y="217"/>
                  <a:pt x="2704" y="210"/>
                </a:cubicBezTo>
                <a:cubicBezTo>
                  <a:pt x="2704" y="203"/>
                  <a:pt x="2698" y="197"/>
                  <a:pt x="2691" y="197"/>
                </a:cubicBezTo>
                <a:close/>
                <a:moveTo>
                  <a:pt x="2718" y="210"/>
                </a:moveTo>
                <a:cubicBezTo>
                  <a:pt x="2718" y="217"/>
                  <a:pt x="2723" y="223"/>
                  <a:pt x="2730" y="223"/>
                </a:cubicBezTo>
                <a:cubicBezTo>
                  <a:pt x="2738" y="223"/>
                  <a:pt x="2743" y="217"/>
                  <a:pt x="2743" y="210"/>
                </a:cubicBezTo>
                <a:cubicBezTo>
                  <a:pt x="2743" y="203"/>
                  <a:pt x="2738" y="197"/>
                  <a:pt x="2730" y="197"/>
                </a:cubicBezTo>
                <a:cubicBezTo>
                  <a:pt x="2723" y="197"/>
                  <a:pt x="2718" y="203"/>
                  <a:pt x="2718" y="210"/>
                </a:cubicBezTo>
                <a:close/>
                <a:moveTo>
                  <a:pt x="2809" y="197"/>
                </a:moveTo>
                <a:cubicBezTo>
                  <a:pt x="2802" y="197"/>
                  <a:pt x="2797" y="203"/>
                  <a:pt x="2797" y="210"/>
                </a:cubicBezTo>
                <a:cubicBezTo>
                  <a:pt x="2797" y="217"/>
                  <a:pt x="2802" y="223"/>
                  <a:pt x="2809" y="223"/>
                </a:cubicBezTo>
                <a:cubicBezTo>
                  <a:pt x="2816" y="223"/>
                  <a:pt x="2822" y="217"/>
                  <a:pt x="2822" y="210"/>
                </a:cubicBezTo>
                <a:cubicBezTo>
                  <a:pt x="2822" y="203"/>
                  <a:pt x="2816" y="197"/>
                  <a:pt x="2809" y="197"/>
                </a:cubicBezTo>
                <a:close/>
                <a:moveTo>
                  <a:pt x="2849" y="223"/>
                </a:moveTo>
                <a:cubicBezTo>
                  <a:pt x="2856" y="223"/>
                  <a:pt x="2861" y="217"/>
                  <a:pt x="2861" y="210"/>
                </a:cubicBezTo>
                <a:cubicBezTo>
                  <a:pt x="2861" y="203"/>
                  <a:pt x="2856" y="197"/>
                  <a:pt x="2849" y="197"/>
                </a:cubicBezTo>
                <a:cubicBezTo>
                  <a:pt x="2842" y="197"/>
                  <a:pt x="2836" y="203"/>
                  <a:pt x="2836" y="210"/>
                </a:cubicBezTo>
                <a:cubicBezTo>
                  <a:pt x="2836" y="217"/>
                  <a:pt x="2842" y="223"/>
                  <a:pt x="2849" y="223"/>
                </a:cubicBezTo>
                <a:close/>
                <a:moveTo>
                  <a:pt x="2888" y="223"/>
                </a:moveTo>
                <a:cubicBezTo>
                  <a:pt x="2895" y="223"/>
                  <a:pt x="2901" y="217"/>
                  <a:pt x="2901" y="210"/>
                </a:cubicBezTo>
                <a:cubicBezTo>
                  <a:pt x="2901" y="203"/>
                  <a:pt x="2895" y="197"/>
                  <a:pt x="2888" y="197"/>
                </a:cubicBezTo>
                <a:cubicBezTo>
                  <a:pt x="2881" y="197"/>
                  <a:pt x="2875" y="203"/>
                  <a:pt x="2875" y="210"/>
                </a:cubicBezTo>
                <a:cubicBezTo>
                  <a:pt x="2875" y="217"/>
                  <a:pt x="2881" y="223"/>
                  <a:pt x="2888" y="223"/>
                </a:cubicBezTo>
                <a:close/>
                <a:moveTo>
                  <a:pt x="2967" y="223"/>
                </a:moveTo>
                <a:cubicBezTo>
                  <a:pt x="2974" y="223"/>
                  <a:pt x="2980" y="217"/>
                  <a:pt x="2980" y="210"/>
                </a:cubicBezTo>
                <a:cubicBezTo>
                  <a:pt x="2980" y="203"/>
                  <a:pt x="2974" y="197"/>
                  <a:pt x="2967" y="197"/>
                </a:cubicBezTo>
                <a:cubicBezTo>
                  <a:pt x="2960" y="197"/>
                  <a:pt x="2954" y="203"/>
                  <a:pt x="2954" y="210"/>
                </a:cubicBezTo>
                <a:cubicBezTo>
                  <a:pt x="2954" y="217"/>
                  <a:pt x="2960" y="223"/>
                  <a:pt x="2967" y="223"/>
                </a:cubicBezTo>
                <a:close/>
                <a:moveTo>
                  <a:pt x="523" y="262"/>
                </a:moveTo>
                <a:cubicBezTo>
                  <a:pt x="530" y="262"/>
                  <a:pt x="535" y="256"/>
                  <a:pt x="535" y="249"/>
                </a:cubicBezTo>
                <a:cubicBezTo>
                  <a:pt x="535" y="242"/>
                  <a:pt x="530" y="236"/>
                  <a:pt x="523" y="236"/>
                </a:cubicBezTo>
                <a:cubicBezTo>
                  <a:pt x="516" y="236"/>
                  <a:pt x="510" y="242"/>
                  <a:pt x="510" y="249"/>
                </a:cubicBezTo>
                <a:cubicBezTo>
                  <a:pt x="510" y="256"/>
                  <a:pt x="516" y="262"/>
                  <a:pt x="523" y="262"/>
                </a:cubicBezTo>
                <a:close/>
                <a:moveTo>
                  <a:pt x="562" y="262"/>
                </a:moveTo>
                <a:cubicBezTo>
                  <a:pt x="569" y="262"/>
                  <a:pt x="575" y="256"/>
                  <a:pt x="575" y="249"/>
                </a:cubicBezTo>
                <a:cubicBezTo>
                  <a:pt x="575" y="242"/>
                  <a:pt x="569" y="236"/>
                  <a:pt x="562" y="236"/>
                </a:cubicBezTo>
                <a:cubicBezTo>
                  <a:pt x="555" y="236"/>
                  <a:pt x="549" y="242"/>
                  <a:pt x="549" y="249"/>
                </a:cubicBezTo>
                <a:cubicBezTo>
                  <a:pt x="549" y="256"/>
                  <a:pt x="555" y="262"/>
                  <a:pt x="562" y="262"/>
                </a:cubicBezTo>
                <a:close/>
                <a:moveTo>
                  <a:pt x="602" y="262"/>
                </a:moveTo>
                <a:cubicBezTo>
                  <a:pt x="609" y="262"/>
                  <a:pt x="614" y="256"/>
                  <a:pt x="614" y="249"/>
                </a:cubicBezTo>
                <a:cubicBezTo>
                  <a:pt x="614" y="242"/>
                  <a:pt x="609" y="236"/>
                  <a:pt x="602" y="236"/>
                </a:cubicBezTo>
                <a:cubicBezTo>
                  <a:pt x="595" y="236"/>
                  <a:pt x="589" y="242"/>
                  <a:pt x="589" y="249"/>
                </a:cubicBezTo>
                <a:cubicBezTo>
                  <a:pt x="589" y="256"/>
                  <a:pt x="595" y="262"/>
                  <a:pt x="602" y="262"/>
                </a:cubicBezTo>
                <a:close/>
                <a:moveTo>
                  <a:pt x="720" y="237"/>
                </a:moveTo>
                <a:cubicBezTo>
                  <a:pt x="713" y="237"/>
                  <a:pt x="707" y="242"/>
                  <a:pt x="707" y="249"/>
                </a:cubicBezTo>
                <a:cubicBezTo>
                  <a:pt x="707" y="256"/>
                  <a:pt x="713" y="262"/>
                  <a:pt x="720" y="262"/>
                </a:cubicBezTo>
                <a:cubicBezTo>
                  <a:pt x="727" y="262"/>
                  <a:pt x="733" y="256"/>
                  <a:pt x="733" y="249"/>
                </a:cubicBezTo>
                <a:cubicBezTo>
                  <a:pt x="733" y="242"/>
                  <a:pt x="727" y="237"/>
                  <a:pt x="720" y="237"/>
                </a:cubicBezTo>
                <a:close/>
                <a:moveTo>
                  <a:pt x="803" y="249"/>
                </a:moveTo>
                <a:cubicBezTo>
                  <a:pt x="803" y="247"/>
                  <a:pt x="801" y="245"/>
                  <a:pt x="799" y="245"/>
                </a:cubicBezTo>
                <a:cubicBezTo>
                  <a:pt x="796" y="245"/>
                  <a:pt x="795" y="247"/>
                  <a:pt x="795" y="249"/>
                </a:cubicBezTo>
                <a:cubicBezTo>
                  <a:pt x="795" y="251"/>
                  <a:pt x="796" y="253"/>
                  <a:pt x="799" y="253"/>
                </a:cubicBezTo>
                <a:cubicBezTo>
                  <a:pt x="801" y="253"/>
                  <a:pt x="803" y="251"/>
                  <a:pt x="803" y="249"/>
                </a:cubicBezTo>
                <a:close/>
                <a:moveTo>
                  <a:pt x="838" y="262"/>
                </a:moveTo>
                <a:cubicBezTo>
                  <a:pt x="845" y="262"/>
                  <a:pt x="851" y="256"/>
                  <a:pt x="851" y="249"/>
                </a:cubicBezTo>
                <a:cubicBezTo>
                  <a:pt x="851" y="242"/>
                  <a:pt x="845" y="236"/>
                  <a:pt x="838" y="236"/>
                </a:cubicBezTo>
                <a:cubicBezTo>
                  <a:pt x="831" y="236"/>
                  <a:pt x="825" y="242"/>
                  <a:pt x="825" y="249"/>
                </a:cubicBezTo>
                <a:cubicBezTo>
                  <a:pt x="825" y="256"/>
                  <a:pt x="831" y="262"/>
                  <a:pt x="838" y="262"/>
                </a:cubicBezTo>
                <a:close/>
                <a:moveTo>
                  <a:pt x="878" y="262"/>
                </a:moveTo>
                <a:cubicBezTo>
                  <a:pt x="885" y="262"/>
                  <a:pt x="890" y="256"/>
                  <a:pt x="890" y="249"/>
                </a:cubicBezTo>
                <a:cubicBezTo>
                  <a:pt x="890" y="242"/>
                  <a:pt x="885" y="236"/>
                  <a:pt x="878" y="236"/>
                </a:cubicBezTo>
                <a:cubicBezTo>
                  <a:pt x="870" y="236"/>
                  <a:pt x="865" y="242"/>
                  <a:pt x="865" y="249"/>
                </a:cubicBezTo>
                <a:cubicBezTo>
                  <a:pt x="865" y="256"/>
                  <a:pt x="870" y="262"/>
                  <a:pt x="878" y="262"/>
                </a:cubicBezTo>
                <a:close/>
                <a:moveTo>
                  <a:pt x="917" y="262"/>
                </a:moveTo>
                <a:cubicBezTo>
                  <a:pt x="924" y="262"/>
                  <a:pt x="930" y="256"/>
                  <a:pt x="930" y="249"/>
                </a:cubicBezTo>
                <a:cubicBezTo>
                  <a:pt x="930" y="242"/>
                  <a:pt x="924" y="236"/>
                  <a:pt x="917" y="236"/>
                </a:cubicBezTo>
                <a:cubicBezTo>
                  <a:pt x="910" y="236"/>
                  <a:pt x="904" y="242"/>
                  <a:pt x="904" y="249"/>
                </a:cubicBezTo>
                <a:cubicBezTo>
                  <a:pt x="904" y="256"/>
                  <a:pt x="910" y="262"/>
                  <a:pt x="917" y="262"/>
                </a:cubicBezTo>
                <a:close/>
                <a:moveTo>
                  <a:pt x="956" y="237"/>
                </a:moveTo>
                <a:cubicBezTo>
                  <a:pt x="949" y="237"/>
                  <a:pt x="944" y="242"/>
                  <a:pt x="944" y="249"/>
                </a:cubicBezTo>
                <a:cubicBezTo>
                  <a:pt x="944" y="256"/>
                  <a:pt x="949" y="262"/>
                  <a:pt x="956" y="262"/>
                </a:cubicBezTo>
                <a:cubicBezTo>
                  <a:pt x="963" y="262"/>
                  <a:pt x="969" y="256"/>
                  <a:pt x="969" y="249"/>
                </a:cubicBezTo>
                <a:cubicBezTo>
                  <a:pt x="969" y="242"/>
                  <a:pt x="963" y="237"/>
                  <a:pt x="956" y="237"/>
                </a:cubicBezTo>
                <a:close/>
                <a:moveTo>
                  <a:pt x="1193" y="262"/>
                </a:moveTo>
                <a:cubicBezTo>
                  <a:pt x="1200" y="262"/>
                  <a:pt x="1206" y="256"/>
                  <a:pt x="1206" y="249"/>
                </a:cubicBezTo>
                <a:cubicBezTo>
                  <a:pt x="1206" y="242"/>
                  <a:pt x="1200" y="236"/>
                  <a:pt x="1193" y="236"/>
                </a:cubicBezTo>
                <a:cubicBezTo>
                  <a:pt x="1186" y="236"/>
                  <a:pt x="1180" y="242"/>
                  <a:pt x="1180" y="249"/>
                </a:cubicBezTo>
                <a:cubicBezTo>
                  <a:pt x="1180" y="256"/>
                  <a:pt x="1186" y="262"/>
                  <a:pt x="1193" y="262"/>
                </a:cubicBezTo>
                <a:close/>
                <a:moveTo>
                  <a:pt x="1232" y="262"/>
                </a:moveTo>
                <a:cubicBezTo>
                  <a:pt x="1239" y="262"/>
                  <a:pt x="1245" y="256"/>
                  <a:pt x="1245" y="249"/>
                </a:cubicBezTo>
                <a:cubicBezTo>
                  <a:pt x="1245" y="242"/>
                  <a:pt x="1239" y="236"/>
                  <a:pt x="1232" y="236"/>
                </a:cubicBezTo>
                <a:cubicBezTo>
                  <a:pt x="1225" y="236"/>
                  <a:pt x="1220" y="242"/>
                  <a:pt x="1220" y="249"/>
                </a:cubicBezTo>
                <a:cubicBezTo>
                  <a:pt x="1220" y="256"/>
                  <a:pt x="1225" y="262"/>
                  <a:pt x="1232" y="262"/>
                </a:cubicBezTo>
                <a:close/>
                <a:moveTo>
                  <a:pt x="1272" y="262"/>
                </a:moveTo>
                <a:cubicBezTo>
                  <a:pt x="1279" y="262"/>
                  <a:pt x="1285" y="256"/>
                  <a:pt x="1285" y="249"/>
                </a:cubicBezTo>
                <a:cubicBezTo>
                  <a:pt x="1285" y="242"/>
                  <a:pt x="1279" y="236"/>
                  <a:pt x="1272" y="236"/>
                </a:cubicBezTo>
                <a:cubicBezTo>
                  <a:pt x="1265" y="236"/>
                  <a:pt x="1259" y="242"/>
                  <a:pt x="1259" y="249"/>
                </a:cubicBezTo>
                <a:cubicBezTo>
                  <a:pt x="1259" y="256"/>
                  <a:pt x="1265" y="262"/>
                  <a:pt x="1272" y="262"/>
                </a:cubicBezTo>
                <a:close/>
                <a:moveTo>
                  <a:pt x="1311" y="262"/>
                </a:moveTo>
                <a:cubicBezTo>
                  <a:pt x="1318" y="262"/>
                  <a:pt x="1324" y="256"/>
                  <a:pt x="1324" y="249"/>
                </a:cubicBezTo>
                <a:cubicBezTo>
                  <a:pt x="1324" y="242"/>
                  <a:pt x="1318" y="236"/>
                  <a:pt x="1311" y="236"/>
                </a:cubicBezTo>
                <a:cubicBezTo>
                  <a:pt x="1304" y="236"/>
                  <a:pt x="1298" y="242"/>
                  <a:pt x="1298" y="249"/>
                </a:cubicBezTo>
                <a:cubicBezTo>
                  <a:pt x="1298" y="256"/>
                  <a:pt x="1304" y="262"/>
                  <a:pt x="1311" y="262"/>
                </a:cubicBezTo>
                <a:close/>
                <a:moveTo>
                  <a:pt x="1351" y="262"/>
                </a:moveTo>
                <a:cubicBezTo>
                  <a:pt x="1358" y="262"/>
                  <a:pt x="1363" y="256"/>
                  <a:pt x="1363" y="249"/>
                </a:cubicBezTo>
                <a:cubicBezTo>
                  <a:pt x="1363" y="242"/>
                  <a:pt x="1358" y="236"/>
                  <a:pt x="1351" y="236"/>
                </a:cubicBezTo>
                <a:cubicBezTo>
                  <a:pt x="1344" y="236"/>
                  <a:pt x="1338" y="242"/>
                  <a:pt x="1338" y="249"/>
                </a:cubicBezTo>
                <a:cubicBezTo>
                  <a:pt x="1338" y="256"/>
                  <a:pt x="1344" y="262"/>
                  <a:pt x="1351" y="262"/>
                </a:cubicBezTo>
                <a:close/>
                <a:moveTo>
                  <a:pt x="1390" y="262"/>
                </a:moveTo>
                <a:cubicBezTo>
                  <a:pt x="1397" y="262"/>
                  <a:pt x="1403" y="256"/>
                  <a:pt x="1403" y="249"/>
                </a:cubicBezTo>
                <a:cubicBezTo>
                  <a:pt x="1403" y="242"/>
                  <a:pt x="1397" y="236"/>
                  <a:pt x="1390" y="236"/>
                </a:cubicBezTo>
                <a:cubicBezTo>
                  <a:pt x="1383" y="236"/>
                  <a:pt x="1377" y="242"/>
                  <a:pt x="1377" y="249"/>
                </a:cubicBezTo>
                <a:cubicBezTo>
                  <a:pt x="1377" y="256"/>
                  <a:pt x="1383" y="262"/>
                  <a:pt x="1390" y="262"/>
                </a:cubicBezTo>
                <a:close/>
                <a:moveTo>
                  <a:pt x="1429" y="262"/>
                </a:moveTo>
                <a:cubicBezTo>
                  <a:pt x="1437" y="262"/>
                  <a:pt x="1442" y="256"/>
                  <a:pt x="1442" y="249"/>
                </a:cubicBezTo>
                <a:cubicBezTo>
                  <a:pt x="1442" y="242"/>
                  <a:pt x="1437" y="236"/>
                  <a:pt x="1429" y="236"/>
                </a:cubicBezTo>
                <a:cubicBezTo>
                  <a:pt x="1422" y="236"/>
                  <a:pt x="1417" y="242"/>
                  <a:pt x="1417" y="249"/>
                </a:cubicBezTo>
                <a:cubicBezTo>
                  <a:pt x="1417" y="256"/>
                  <a:pt x="1422" y="262"/>
                  <a:pt x="1429" y="262"/>
                </a:cubicBezTo>
                <a:close/>
                <a:moveTo>
                  <a:pt x="1469" y="236"/>
                </a:moveTo>
                <a:cubicBezTo>
                  <a:pt x="1462" y="236"/>
                  <a:pt x="1456" y="242"/>
                  <a:pt x="1456" y="249"/>
                </a:cubicBezTo>
                <a:cubicBezTo>
                  <a:pt x="1456" y="256"/>
                  <a:pt x="1462" y="262"/>
                  <a:pt x="1469" y="262"/>
                </a:cubicBezTo>
                <a:cubicBezTo>
                  <a:pt x="1476" y="262"/>
                  <a:pt x="1482" y="256"/>
                  <a:pt x="1482" y="249"/>
                </a:cubicBezTo>
                <a:cubicBezTo>
                  <a:pt x="1482" y="242"/>
                  <a:pt x="1476" y="236"/>
                  <a:pt x="1469" y="236"/>
                </a:cubicBezTo>
                <a:close/>
                <a:moveTo>
                  <a:pt x="1981" y="262"/>
                </a:moveTo>
                <a:cubicBezTo>
                  <a:pt x="1988" y="262"/>
                  <a:pt x="1994" y="256"/>
                  <a:pt x="1994" y="249"/>
                </a:cubicBezTo>
                <a:cubicBezTo>
                  <a:pt x="1994" y="242"/>
                  <a:pt x="1988" y="237"/>
                  <a:pt x="1981" y="237"/>
                </a:cubicBezTo>
                <a:cubicBezTo>
                  <a:pt x="1974" y="237"/>
                  <a:pt x="1969" y="242"/>
                  <a:pt x="1969" y="249"/>
                </a:cubicBezTo>
                <a:cubicBezTo>
                  <a:pt x="1969" y="256"/>
                  <a:pt x="1974" y="262"/>
                  <a:pt x="1981" y="262"/>
                </a:cubicBezTo>
                <a:close/>
                <a:moveTo>
                  <a:pt x="2257" y="262"/>
                </a:moveTo>
                <a:cubicBezTo>
                  <a:pt x="2264" y="262"/>
                  <a:pt x="2270" y="256"/>
                  <a:pt x="2270" y="249"/>
                </a:cubicBezTo>
                <a:cubicBezTo>
                  <a:pt x="2270" y="242"/>
                  <a:pt x="2264" y="236"/>
                  <a:pt x="2257" y="236"/>
                </a:cubicBezTo>
                <a:cubicBezTo>
                  <a:pt x="2250" y="236"/>
                  <a:pt x="2245" y="242"/>
                  <a:pt x="2245" y="249"/>
                </a:cubicBezTo>
                <a:cubicBezTo>
                  <a:pt x="2245" y="256"/>
                  <a:pt x="2250" y="262"/>
                  <a:pt x="2257" y="262"/>
                </a:cubicBezTo>
                <a:close/>
                <a:moveTo>
                  <a:pt x="2376" y="262"/>
                </a:moveTo>
                <a:cubicBezTo>
                  <a:pt x="2383" y="262"/>
                  <a:pt x="2388" y="256"/>
                  <a:pt x="2388" y="249"/>
                </a:cubicBezTo>
                <a:cubicBezTo>
                  <a:pt x="2388" y="242"/>
                  <a:pt x="2383" y="236"/>
                  <a:pt x="2376" y="236"/>
                </a:cubicBezTo>
                <a:cubicBezTo>
                  <a:pt x="2369" y="236"/>
                  <a:pt x="2363" y="242"/>
                  <a:pt x="2363" y="249"/>
                </a:cubicBezTo>
                <a:cubicBezTo>
                  <a:pt x="2363" y="256"/>
                  <a:pt x="2369" y="262"/>
                  <a:pt x="2376" y="262"/>
                </a:cubicBezTo>
                <a:close/>
                <a:moveTo>
                  <a:pt x="2415" y="262"/>
                </a:moveTo>
                <a:cubicBezTo>
                  <a:pt x="2422" y="262"/>
                  <a:pt x="2428" y="256"/>
                  <a:pt x="2428" y="249"/>
                </a:cubicBezTo>
                <a:cubicBezTo>
                  <a:pt x="2428" y="242"/>
                  <a:pt x="2422" y="236"/>
                  <a:pt x="2415" y="236"/>
                </a:cubicBezTo>
                <a:cubicBezTo>
                  <a:pt x="2408" y="236"/>
                  <a:pt x="2402" y="242"/>
                  <a:pt x="2402" y="249"/>
                </a:cubicBezTo>
                <a:cubicBezTo>
                  <a:pt x="2402" y="256"/>
                  <a:pt x="2408" y="262"/>
                  <a:pt x="2415" y="262"/>
                </a:cubicBezTo>
                <a:close/>
                <a:moveTo>
                  <a:pt x="2454" y="262"/>
                </a:moveTo>
                <a:cubicBezTo>
                  <a:pt x="2462" y="262"/>
                  <a:pt x="2467" y="256"/>
                  <a:pt x="2467" y="249"/>
                </a:cubicBezTo>
                <a:cubicBezTo>
                  <a:pt x="2467" y="242"/>
                  <a:pt x="2462" y="236"/>
                  <a:pt x="2454" y="236"/>
                </a:cubicBezTo>
                <a:cubicBezTo>
                  <a:pt x="2447" y="236"/>
                  <a:pt x="2442" y="242"/>
                  <a:pt x="2442" y="249"/>
                </a:cubicBezTo>
                <a:cubicBezTo>
                  <a:pt x="2442" y="256"/>
                  <a:pt x="2447" y="262"/>
                  <a:pt x="2454" y="262"/>
                </a:cubicBezTo>
                <a:close/>
                <a:moveTo>
                  <a:pt x="2494" y="262"/>
                </a:moveTo>
                <a:cubicBezTo>
                  <a:pt x="2501" y="262"/>
                  <a:pt x="2507" y="256"/>
                  <a:pt x="2507" y="249"/>
                </a:cubicBezTo>
                <a:cubicBezTo>
                  <a:pt x="2507" y="242"/>
                  <a:pt x="2501" y="236"/>
                  <a:pt x="2494" y="236"/>
                </a:cubicBezTo>
                <a:cubicBezTo>
                  <a:pt x="2487" y="236"/>
                  <a:pt x="2481" y="242"/>
                  <a:pt x="2481" y="249"/>
                </a:cubicBezTo>
                <a:cubicBezTo>
                  <a:pt x="2481" y="256"/>
                  <a:pt x="2487" y="262"/>
                  <a:pt x="2494" y="262"/>
                </a:cubicBezTo>
                <a:close/>
                <a:moveTo>
                  <a:pt x="2533" y="262"/>
                </a:moveTo>
                <a:cubicBezTo>
                  <a:pt x="2540" y="262"/>
                  <a:pt x="2546" y="256"/>
                  <a:pt x="2546" y="249"/>
                </a:cubicBezTo>
                <a:cubicBezTo>
                  <a:pt x="2546" y="242"/>
                  <a:pt x="2540" y="236"/>
                  <a:pt x="2533" y="236"/>
                </a:cubicBezTo>
                <a:cubicBezTo>
                  <a:pt x="2526" y="236"/>
                  <a:pt x="2521" y="242"/>
                  <a:pt x="2521" y="249"/>
                </a:cubicBezTo>
                <a:cubicBezTo>
                  <a:pt x="2521" y="256"/>
                  <a:pt x="2526" y="262"/>
                  <a:pt x="2533" y="262"/>
                </a:cubicBezTo>
                <a:close/>
                <a:moveTo>
                  <a:pt x="2573" y="262"/>
                </a:moveTo>
                <a:cubicBezTo>
                  <a:pt x="2580" y="262"/>
                  <a:pt x="2586" y="256"/>
                  <a:pt x="2586" y="249"/>
                </a:cubicBezTo>
                <a:cubicBezTo>
                  <a:pt x="2586" y="242"/>
                  <a:pt x="2580" y="236"/>
                  <a:pt x="2573" y="236"/>
                </a:cubicBezTo>
                <a:cubicBezTo>
                  <a:pt x="2566" y="236"/>
                  <a:pt x="2560" y="242"/>
                  <a:pt x="2560" y="249"/>
                </a:cubicBezTo>
                <a:cubicBezTo>
                  <a:pt x="2560" y="256"/>
                  <a:pt x="2566" y="262"/>
                  <a:pt x="2573" y="262"/>
                </a:cubicBezTo>
                <a:close/>
                <a:moveTo>
                  <a:pt x="2612" y="262"/>
                </a:moveTo>
                <a:cubicBezTo>
                  <a:pt x="2619" y="262"/>
                  <a:pt x="2625" y="256"/>
                  <a:pt x="2625" y="249"/>
                </a:cubicBezTo>
                <a:cubicBezTo>
                  <a:pt x="2625" y="242"/>
                  <a:pt x="2619" y="236"/>
                  <a:pt x="2612" y="236"/>
                </a:cubicBezTo>
                <a:cubicBezTo>
                  <a:pt x="2605" y="236"/>
                  <a:pt x="2599" y="242"/>
                  <a:pt x="2599" y="249"/>
                </a:cubicBezTo>
                <a:cubicBezTo>
                  <a:pt x="2599" y="256"/>
                  <a:pt x="2605" y="262"/>
                  <a:pt x="2612" y="262"/>
                </a:cubicBezTo>
                <a:close/>
                <a:moveTo>
                  <a:pt x="2652" y="262"/>
                </a:moveTo>
                <a:cubicBezTo>
                  <a:pt x="2659" y="262"/>
                  <a:pt x="2664" y="256"/>
                  <a:pt x="2664" y="249"/>
                </a:cubicBezTo>
                <a:cubicBezTo>
                  <a:pt x="2664" y="242"/>
                  <a:pt x="2659" y="236"/>
                  <a:pt x="2652" y="236"/>
                </a:cubicBezTo>
                <a:cubicBezTo>
                  <a:pt x="2645" y="236"/>
                  <a:pt x="2639" y="242"/>
                  <a:pt x="2639" y="249"/>
                </a:cubicBezTo>
                <a:cubicBezTo>
                  <a:pt x="2639" y="256"/>
                  <a:pt x="2645" y="262"/>
                  <a:pt x="2652" y="262"/>
                </a:cubicBezTo>
                <a:close/>
                <a:moveTo>
                  <a:pt x="2691" y="262"/>
                </a:moveTo>
                <a:cubicBezTo>
                  <a:pt x="2698" y="262"/>
                  <a:pt x="2704" y="256"/>
                  <a:pt x="2704" y="249"/>
                </a:cubicBezTo>
                <a:cubicBezTo>
                  <a:pt x="2704" y="242"/>
                  <a:pt x="2698" y="236"/>
                  <a:pt x="2691" y="236"/>
                </a:cubicBezTo>
                <a:cubicBezTo>
                  <a:pt x="2684" y="236"/>
                  <a:pt x="2678" y="242"/>
                  <a:pt x="2678" y="249"/>
                </a:cubicBezTo>
                <a:cubicBezTo>
                  <a:pt x="2678" y="256"/>
                  <a:pt x="2684" y="262"/>
                  <a:pt x="2691" y="262"/>
                </a:cubicBezTo>
                <a:close/>
                <a:moveTo>
                  <a:pt x="2730" y="262"/>
                </a:moveTo>
                <a:cubicBezTo>
                  <a:pt x="2738" y="262"/>
                  <a:pt x="2743" y="256"/>
                  <a:pt x="2743" y="249"/>
                </a:cubicBezTo>
                <a:cubicBezTo>
                  <a:pt x="2743" y="242"/>
                  <a:pt x="2738" y="236"/>
                  <a:pt x="2730" y="236"/>
                </a:cubicBezTo>
                <a:cubicBezTo>
                  <a:pt x="2723" y="236"/>
                  <a:pt x="2718" y="242"/>
                  <a:pt x="2718" y="249"/>
                </a:cubicBezTo>
                <a:cubicBezTo>
                  <a:pt x="2718" y="256"/>
                  <a:pt x="2723" y="262"/>
                  <a:pt x="2730" y="262"/>
                </a:cubicBezTo>
                <a:close/>
                <a:moveTo>
                  <a:pt x="2770" y="262"/>
                </a:moveTo>
                <a:cubicBezTo>
                  <a:pt x="2777" y="262"/>
                  <a:pt x="2783" y="256"/>
                  <a:pt x="2783" y="249"/>
                </a:cubicBezTo>
                <a:cubicBezTo>
                  <a:pt x="2783" y="242"/>
                  <a:pt x="2777" y="236"/>
                  <a:pt x="2770" y="236"/>
                </a:cubicBezTo>
                <a:cubicBezTo>
                  <a:pt x="2763" y="236"/>
                  <a:pt x="2757" y="242"/>
                  <a:pt x="2757" y="249"/>
                </a:cubicBezTo>
                <a:cubicBezTo>
                  <a:pt x="2757" y="256"/>
                  <a:pt x="2763" y="262"/>
                  <a:pt x="2770" y="262"/>
                </a:cubicBezTo>
                <a:close/>
                <a:moveTo>
                  <a:pt x="2770" y="223"/>
                </a:moveTo>
                <a:cubicBezTo>
                  <a:pt x="2777" y="223"/>
                  <a:pt x="2783" y="217"/>
                  <a:pt x="2783" y="210"/>
                </a:cubicBezTo>
                <a:cubicBezTo>
                  <a:pt x="2783" y="203"/>
                  <a:pt x="2777" y="197"/>
                  <a:pt x="2770" y="197"/>
                </a:cubicBezTo>
                <a:cubicBezTo>
                  <a:pt x="2763" y="197"/>
                  <a:pt x="2757" y="203"/>
                  <a:pt x="2757" y="210"/>
                </a:cubicBezTo>
                <a:cubicBezTo>
                  <a:pt x="2757" y="217"/>
                  <a:pt x="2763" y="223"/>
                  <a:pt x="2770" y="223"/>
                </a:cubicBezTo>
                <a:close/>
                <a:moveTo>
                  <a:pt x="2809" y="262"/>
                </a:moveTo>
                <a:cubicBezTo>
                  <a:pt x="2816" y="262"/>
                  <a:pt x="2822" y="256"/>
                  <a:pt x="2822" y="249"/>
                </a:cubicBezTo>
                <a:cubicBezTo>
                  <a:pt x="2822" y="242"/>
                  <a:pt x="2816" y="236"/>
                  <a:pt x="2809" y="236"/>
                </a:cubicBezTo>
                <a:cubicBezTo>
                  <a:pt x="2802" y="236"/>
                  <a:pt x="2797" y="242"/>
                  <a:pt x="2797" y="249"/>
                </a:cubicBezTo>
                <a:cubicBezTo>
                  <a:pt x="2797" y="256"/>
                  <a:pt x="2802" y="262"/>
                  <a:pt x="2809" y="262"/>
                </a:cubicBezTo>
                <a:close/>
                <a:moveTo>
                  <a:pt x="2849" y="262"/>
                </a:moveTo>
                <a:cubicBezTo>
                  <a:pt x="2856" y="262"/>
                  <a:pt x="2861" y="256"/>
                  <a:pt x="2861" y="249"/>
                </a:cubicBezTo>
                <a:cubicBezTo>
                  <a:pt x="2861" y="242"/>
                  <a:pt x="2856" y="236"/>
                  <a:pt x="2849" y="236"/>
                </a:cubicBezTo>
                <a:cubicBezTo>
                  <a:pt x="2842" y="236"/>
                  <a:pt x="2836" y="242"/>
                  <a:pt x="2836" y="249"/>
                </a:cubicBezTo>
                <a:cubicBezTo>
                  <a:pt x="2836" y="256"/>
                  <a:pt x="2842" y="262"/>
                  <a:pt x="2849" y="262"/>
                </a:cubicBezTo>
                <a:close/>
                <a:moveTo>
                  <a:pt x="2888" y="262"/>
                </a:moveTo>
                <a:cubicBezTo>
                  <a:pt x="2895" y="262"/>
                  <a:pt x="2901" y="256"/>
                  <a:pt x="2901" y="249"/>
                </a:cubicBezTo>
                <a:cubicBezTo>
                  <a:pt x="2901" y="242"/>
                  <a:pt x="2895" y="236"/>
                  <a:pt x="2888" y="236"/>
                </a:cubicBezTo>
                <a:cubicBezTo>
                  <a:pt x="2881" y="236"/>
                  <a:pt x="2875" y="242"/>
                  <a:pt x="2875" y="249"/>
                </a:cubicBezTo>
                <a:cubicBezTo>
                  <a:pt x="2875" y="256"/>
                  <a:pt x="2881" y="262"/>
                  <a:pt x="2888" y="262"/>
                </a:cubicBezTo>
                <a:close/>
                <a:moveTo>
                  <a:pt x="2928" y="262"/>
                </a:moveTo>
                <a:cubicBezTo>
                  <a:pt x="2935" y="262"/>
                  <a:pt x="2940" y="256"/>
                  <a:pt x="2940" y="249"/>
                </a:cubicBezTo>
                <a:cubicBezTo>
                  <a:pt x="2940" y="242"/>
                  <a:pt x="2935" y="236"/>
                  <a:pt x="2928" y="236"/>
                </a:cubicBezTo>
                <a:cubicBezTo>
                  <a:pt x="2921" y="236"/>
                  <a:pt x="2915" y="242"/>
                  <a:pt x="2915" y="249"/>
                </a:cubicBezTo>
                <a:cubicBezTo>
                  <a:pt x="2915" y="256"/>
                  <a:pt x="2921" y="262"/>
                  <a:pt x="2928" y="262"/>
                </a:cubicBezTo>
                <a:close/>
                <a:moveTo>
                  <a:pt x="2967" y="262"/>
                </a:moveTo>
                <a:cubicBezTo>
                  <a:pt x="2974" y="262"/>
                  <a:pt x="2980" y="256"/>
                  <a:pt x="2980" y="249"/>
                </a:cubicBezTo>
                <a:cubicBezTo>
                  <a:pt x="2980" y="242"/>
                  <a:pt x="2974" y="236"/>
                  <a:pt x="2967" y="236"/>
                </a:cubicBezTo>
                <a:cubicBezTo>
                  <a:pt x="2960" y="236"/>
                  <a:pt x="2954" y="242"/>
                  <a:pt x="2954" y="249"/>
                </a:cubicBezTo>
                <a:cubicBezTo>
                  <a:pt x="2954" y="256"/>
                  <a:pt x="2960" y="262"/>
                  <a:pt x="2967" y="262"/>
                </a:cubicBezTo>
                <a:close/>
                <a:moveTo>
                  <a:pt x="3006" y="262"/>
                </a:moveTo>
                <a:cubicBezTo>
                  <a:pt x="3013" y="262"/>
                  <a:pt x="3019" y="256"/>
                  <a:pt x="3019" y="249"/>
                </a:cubicBezTo>
                <a:cubicBezTo>
                  <a:pt x="3019" y="242"/>
                  <a:pt x="3013" y="236"/>
                  <a:pt x="3006" y="236"/>
                </a:cubicBezTo>
                <a:cubicBezTo>
                  <a:pt x="2999" y="236"/>
                  <a:pt x="2994" y="242"/>
                  <a:pt x="2994" y="249"/>
                </a:cubicBezTo>
                <a:cubicBezTo>
                  <a:pt x="2994" y="256"/>
                  <a:pt x="2999" y="262"/>
                  <a:pt x="3006" y="262"/>
                </a:cubicBezTo>
                <a:close/>
                <a:moveTo>
                  <a:pt x="3046" y="262"/>
                </a:moveTo>
                <a:cubicBezTo>
                  <a:pt x="3053" y="262"/>
                  <a:pt x="3059" y="256"/>
                  <a:pt x="3059" y="249"/>
                </a:cubicBezTo>
                <a:cubicBezTo>
                  <a:pt x="3059" y="242"/>
                  <a:pt x="3053" y="237"/>
                  <a:pt x="3046" y="237"/>
                </a:cubicBezTo>
                <a:cubicBezTo>
                  <a:pt x="3039" y="237"/>
                  <a:pt x="3033" y="242"/>
                  <a:pt x="3033" y="249"/>
                </a:cubicBezTo>
                <a:cubicBezTo>
                  <a:pt x="3033" y="256"/>
                  <a:pt x="3039" y="262"/>
                  <a:pt x="3046" y="262"/>
                </a:cubicBezTo>
                <a:close/>
                <a:moveTo>
                  <a:pt x="3085" y="262"/>
                </a:moveTo>
                <a:cubicBezTo>
                  <a:pt x="3092" y="262"/>
                  <a:pt x="3098" y="256"/>
                  <a:pt x="3098" y="249"/>
                </a:cubicBezTo>
                <a:cubicBezTo>
                  <a:pt x="3098" y="242"/>
                  <a:pt x="3092" y="236"/>
                  <a:pt x="3085" y="236"/>
                </a:cubicBezTo>
                <a:cubicBezTo>
                  <a:pt x="3078" y="236"/>
                  <a:pt x="3073" y="242"/>
                  <a:pt x="3073" y="249"/>
                </a:cubicBezTo>
                <a:cubicBezTo>
                  <a:pt x="3073" y="256"/>
                  <a:pt x="3078" y="262"/>
                  <a:pt x="3085" y="262"/>
                </a:cubicBezTo>
                <a:close/>
                <a:moveTo>
                  <a:pt x="3125" y="262"/>
                </a:moveTo>
                <a:cubicBezTo>
                  <a:pt x="3132" y="262"/>
                  <a:pt x="3137" y="256"/>
                  <a:pt x="3137" y="249"/>
                </a:cubicBezTo>
                <a:cubicBezTo>
                  <a:pt x="3137" y="242"/>
                  <a:pt x="3132" y="236"/>
                  <a:pt x="3125" y="236"/>
                </a:cubicBezTo>
                <a:cubicBezTo>
                  <a:pt x="3118" y="236"/>
                  <a:pt x="3112" y="242"/>
                  <a:pt x="3112" y="249"/>
                </a:cubicBezTo>
                <a:cubicBezTo>
                  <a:pt x="3112" y="256"/>
                  <a:pt x="3118" y="262"/>
                  <a:pt x="3125" y="262"/>
                </a:cubicBezTo>
                <a:close/>
                <a:moveTo>
                  <a:pt x="3164" y="262"/>
                </a:moveTo>
                <a:cubicBezTo>
                  <a:pt x="3171" y="262"/>
                  <a:pt x="3177" y="256"/>
                  <a:pt x="3177" y="249"/>
                </a:cubicBezTo>
                <a:cubicBezTo>
                  <a:pt x="3177" y="242"/>
                  <a:pt x="3171" y="236"/>
                  <a:pt x="3164" y="236"/>
                </a:cubicBezTo>
                <a:cubicBezTo>
                  <a:pt x="3157" y="236"/>
                  <a:pt x="3151" y="242"/>
                  <a:pt x="3151" y="249"/>
                </a:cubicBezTo>
                <a:cubicBezTo>
                  <a:pt x="3151" y="256"/>
                  <a:pt x="3157" y="262"/>
                  <a:pt x="3164" y="262"/>
                </a:cubicBezTo>
                <a:close/>
                <a:moveTo>
                  <a:pt x="3204" y="262"/>
                </a:moveTo>
                <a:cubicBezTo>
                  <a:pt x="3211" y="262"/>
                  <a:pt x="3216" y="256"/>
                  <a:pt x="3216" y="249"/>
                </a:cubicBezTo>
                <a:cubicBezTo>
                  <a:pt x="3216" y="242"/>
                  <a:pt x="3211" y="236"/>
                  <a:pt x="3204" y="236"/>
                </a:cubicBezTo>
                <a:cubicBezTo>
                  <a:pt x="3197" y="236"/>
                  <a:pt x="3191" y="242"/>
                  <a:pt x="3191" y="249"/>
                </a:cubicBezTo>
                <a:cubicBezTo>
                  <a:pt x="3191" y="256"/>
                  <a:pt x="3197" y="262"/>
                  <a:pt x="3204" y="262"/>
                </a:cubicBezTo>
                <a:close/>
                <a:moveTo>
                  <a:pt x="3282" y="262"/>
                </a:moveTo>
                <a:cubicBezTo>
                  <a:pt x="3289" y="262"/>
                  <a:pt x="3295" y="256"/>
                  <a:pt x="3295" y="249"/>
                </a:cubicBezTo>
                <a:cubicBezTo>
                  <a:pt x="3295" y="242"/>
                  <a:pt x="3289" y="236"/>
                  <a:pt x="3282" y="236"/>
                </a:cubicBezTo>
                <a:cubicBezTo>
                  <a:pt x="3275" y="236"/>
                  <a:pt x="3270" y="242"/>
                  <a:pt x="3270" y="249"/>
                </a:cubicBezTo>
                <a:cubicBezTo>
                  <a:pt x="3270" y="256"/>
                  <a:pt x="3275" y="262"/>
                  <a:pt x="3282" y="262"/>
                </a:cubicBezTo>
                <a:close/>
                <a:moveTo>
                  <a:pt x="3519" y="262"/>
                </a:moveTo>
                <a:cubicBezTo>
                  <a:pt x="3526" y="262"/>
                  <a:pt x="3532" y="256"/>
                  <a:pt x="3532" y="249"/>
                </a:cubicBezTo>
                <a:cubicBezTo>
                  <a:pt x="3532" y="242"/>
                  <a:pt x="3526" y="236"/>
                  <a:pt x="3519" y="236"/>
                </a:cubicBezTo>
                <a:cubicBezTo>
                  <a:pt x="3512" y="236"/>
                  <a:pt x="3506" y="242"/>
                  <a:pt x="3506" y="249"/>
                </a:cubicBezTo>
                <a:cubicBezTo>
                  <a:pt x="3506" y="256"/>
                  <a:pt x="3512" y="262"/>
                  <a:pt x="3519" y="262"/>
                </a:cubicBezTo>
                <a:close/>
                <a:moveTo>
                  <a:pt x="10" y="278"/>
                </a:moveTo>
                <a:cubicBezTo>
                  <a:pt x="4" y="278"/>
                  <a:pt x="0" y="283"/>
                  <a:pt x="0" y="289"/>
                </a:cubicBezTo>
                <a:cubicBezTo>
                  <a:pt x="0" y="295"/>
                  <a:pt x="4" y="299"/>
                  <a:pt x="10" y="299"/>
                </a:cubicBezTo>
                <a:cubicBezTo>
                  <a:pt x="16" y="299"/>
                  <a:pt x="21" y="295"/>
                  <a:pt x="21" y="289"/>
                </a:cubicBezTo>
                <a:cubicBezTo>
                  <a:pt x="21" y="283"/>
                  <a:pt x="16" y="278"/>
                  <a:pt x="10" y="278"/>
                </a:cubicBezTo>
                <a:close/>
                <a:moveTo>
                  <a:pt x="50" y="301"/>
                </a:moveTo>
                <a:cubicBezTo>
                  <a:pt x="57" y="301"/>
                  <a:pt x="62" y="296"/>
                  <a:pt x="62" y="289"/>
                </a:cubicBezTo>
                <a:cubicBezTo>
                  <a:pt x="62" y="282"/>
                  <a:pt x="57" y="276"/>
                  <a:pt x="50" y="276"/>
                </a:cubicBezTo>
                <a:cubicBezTo>
                  <a:pt x="43" y="276"/>
                  <a:pt x="37" y="282"/>
                  <a:pt x="37" y="289"/>
                </a:cubicBezTo>
                <a:cubicBezTo>
                  <a:pt x="37" y="296"/>
                  <a:pt x="43" y="301"/>
                  <a:pt x="50" y="301"/>
                </a:cubicBezTo>
                <a:close/>
                <a:moveTo>
                  <a:pt x="89" y="301"/>
                </a:moveTo>
                <a:cubicBezTo>
                  <a:pt x="96" y="301"/>
                  <a:pt x="102" y="296"/>
                  <a:pt x="102" y="289"/>
                </a:cubicBezTo>
                <a:cubicBezTo>
                  <a:pt x="102" y="282"/>
                  <a:pt x="96" y="276"/>
                  <a:pt x="89" y="276"/>
                </a:cubicBezTo>
                <a:cubicBezTo>
                  <a:pt x="82" y="276"/>
                  <a:pt x="76" y="282"/>
                  <a:pt x="76" y="289"/>
                </a:cubicBezTo>
                <a:cubicBezTo>
                  <a:pt x="76" y="296"/>
                  <a:pt x="82" y="301"/>
                  <a:pt x="89" y="301"/>
                </a:cubicBezTo>
                <a:close/>
                <a:moveTo>
                  <a:pt x="128" y="301"/>
                </a:moveTo>
                <a:cubicBezTo>
                  <a:pt x="136" y="301"/>
                  <a:pt x="141" y="296"/>
                  <a:pt x="141" y="289"/>
                </a:cubicBezTo>
                <a:cubicBezTo>
                  <a:pt x="141" y="282"/>
                  <a:pt x="136" y="276"/>
                  <a:pt x="128" y="276"/>
                </a:cubicBezTo>
                <a:cubicBezTo>
                  <a:pt x="121" y="276"/>
                  <a:pt x="116" y="282"/>
                  <a:pt x="116" y="289"/>
                </a:cubicBezTo>
                <a:cubicBezTo>
                  <a:pt x="116" y="296"/>
                  <a:pt x="121" y="301"/>
                  <a:pt x="128" y="301"/>
                </a:cubicBezTo>
                <a:close/>
                <a:moveTo>
                  <a:pt x="168" y="301"/>
                </a:moveTo>
                <a:cubicBezTo>
                  <a:pt x="175" y="301"/>
                  <a:pt x="181" y="296"/>
                  <a:pt x="181" y="289"/>
                </a:cubicBezTo>
                <a:cubicBezTo>
                  <a:pt x="181" y="282"/>
                  <a:pt x="175" y="276"/>
                  <a:pt x="168" y="276"/>
                </a:cubicBezTo>
                <a:cubicBezTo>
                  <a:pt x="161" y="276"/>
                  <a:pt x="155" y="282"/>
                  <a:pt x="155" y="289"/>
                </a:cubicBezTo>
                <a:cubicBezTo>
                  <a:pt x="155" y="296"/>
                  <a:pt x="161" y="301"/>
                  <a:pt x="168" y="301"/>
                </a:cubicBezTo>
                <a:close/>
                <a:moveTo>
                  <a:pt x="207" y="301"/>
                </a:moveTo>
                <a:cubicBezTo>
                  <a:pt x="214" y="301"/>
                  <a:pt x="220" y="296"/>
                  <a:pt x="220" y="289"/>
                </a:cubicBezTo>
                <a:cubicBezTo>
                  <a:pt x="220" y="282"/>
                  <a:pt x="214" y="276"/>
                  <a:pt x="207" y="276"/>
                </a:cubicBezTo>
                <a:cubicBezTo>
                  <a:pt x="200" y="276"/>
                  <a:pt x="195" y="282"/>
                  <a:pt x="195" y="289"/>
                </a:cubicBezTo>
                <a:cubicBezTo>
                  <a:pt x="195" y="296"/>
                  <a:pt x="200" y="301"/>
                  <a:pt x="207" y="301"/>
                </a:cubicBezTo>
                <a:close/>
                <a:moveTo>
                  <a:pt x="247" y="301"/>
                </a:moveTo>
                <a:cubicBezTo>
                  <a:pt x="254" y="301"/>
                  <a:pt x="259" y="296"/>
                  <a:pt x="259" y="289"/>
                </a:cubicBezTo>
                <a:cubicBezTo>
                  <a:pt x="259" y="282"/>
                  <a:pt x="254" y="276"/>
                  <a:pt x="247" y="276"/>
                </a:cubicBezTo>
                <a:cubicBezTo>
                  <a:pt x="240" y="276"/>
                  <a:pt x="234" y="282"/>
                  <a:pt x="234" y="289"/>
                </a:cubicBezTo>
                <a:cubicBezTo>
                  <a:pt x="234" y="296"/>
                  <a:pt x="240" y="301"/>
                  <a:pt x="247" y="301"/>
                </a:cubicBezTo>
                <a:close/>
                <a:moveTo>
                  <a:pt x="286" y="301"/>
                </a:moveTo>
                <a:cubicBezTo>
                  <a:pt x="293" y="301"/>
                  <a:pt x="299" y="296"/>
                  <a:pt x="299" y="289"/>
                </a:cubicBezTo>
                <a:cubicBezTo>
                  <a:pt x="299" y="282"/>
                  <a:pt x="293" y="276"/>
                  <a:pt x="286" y="276"/>
                </a:cubicBezTo>
                <a:cubicBezTo>
                  <a:pt x="279" y="276"/>
                  <a:pt x="273" y="282"/>
                  <a:pt x="273" y="289"/>
                </a:cubicBezTo>
                <a:cubicBezTo>
                  <a:pt x="273" y="296"/>
                  <a:pt x="279" y="301"/>
                  <a:pt x="286" y="301"/>
                </a:cubicBezTo>
                <a:close/>
                <a:moveTo>
                  <a:pt x="326" y="301"/>
                </a:moveTo>
                <a:cubicBezTo>
                  <a:pt x="333" y="301"/>
                  <a:pt x="338" y="296"/>
                  <a:pt x="338" y="289"/>
                </a:cubicBezTo>
                <a:cubicBezTo>
                  <a:pt x="338" y="282"/>
                  <a:pt x="333" y="276"/>
                  <a:pt x="326" y="276"/>
                </a:cubicBezTo>
                <a:cubicBezTo>
                  <a:pt x="319" y="276"/>
                  <a:pt x="313" y="282"/>
                  <a:pt x="313" y="289"/>
                </a:cubicBezTo>
                <a:cubicBezTo>
                  <a:pt x="313" y="296"/>
                  <a:pt x="319" y="301"/>
                  <a:pt x="326" y="301"/>
                </a:cubicBezTo>
                <a:close/>
                <a:moveTo>
                  <a:pt x="365" y="301"/>
                </a:moveTo>
                <a:cubicBezTo>
                  <a:pt x="372" y="301"/>
                  <a:pt x="378" y="296"/>
                  <a:pt x="378" y="289"/>
                </a:cubicBezTo>
                <a:cubicBezTo>
                  <a:pt x="378" y="282"/>
                  <a:pt x="372" y="276"/>
                  <a:pt x="365" y="276"/>
                </a:cubicBezTo>
                <a:cubicBezTo>
                  <a:pt x="358" y="276"/>
                  <a:pt x="352" y="282"/>
                  <a:pt x="352" y="289"/>
                </a:cubicBezTo>
                <a:cubicBezTo>
                  <a:pt x="352" y="296"/>
                  <a:pt x="358" y="301"/>
                  <a:pt x="365" y="301"/>
                </a:cubicBezTo>
                <a:close/>
                <a:moveTo>
                  <a:pt x="404" y="301"/>
                </a:moveTo>
                <a:cubicBezTo>
                  <a:pt x="411" y="301"/>
                  <a:pt x="417" y="296"/>
                  <a:pt x="417" y="289"/>
                </a:cubicBezTo>
                <a:cubicBezTo>
                  <a:pt x="417" y="282"/>
                  <a:pt x="411" y="276"/>
                  <a:pt x="404" y="276"/>
                </a:cubicBezTo>
                <a:cubicBezTo>
                  <a:pt x="397" y="276"/>
                  <a:pt x="392" y="282"/>
                  <a:pt x="392" y="289"/>
                </a:cubicBezTo>
                <a:cubicBezTo>
                  <a:pt x="392" y="296"/>
                  <a:pt x="397" y="301"/>
                  <a:pt x="404" y="301"/>
                </a:cubicBezTo>
                <a:close/>
                <a:moveTo>
                  <a:pt x="444" y="301"/>
                </a:moveTo>
                <a:cubicBezTo>
                  <a:pt x="451" y="301"/>
                  <a:pt x="457" y="296"/>
                  <a:pt x="457" y="289"/>
                </a:cubicBezTo>
                <a:cubicBezTo>
                  <a:pt x="457" y="282"/>
                  <a:pt x="451" y="276"/>
                  <a:pt x="444" y="276"/>
                </a:cubicBezTo>
                <a:cubicBezTo>
                  <a:pt x="437" y="276"/>
                  <a:pt x="431" y="282"/>
                  <a:pt x="431" y="289"/>
                </a:cubicBezTo>
                <a:cubicBezTo>
                  <a:pt x="431" y="296"/>
                  <a:pt x="437" y="301"/>
                  <a:pt x="444" y="301"/>
                </a:cubicBezTo>
                <a:close/>
                <a:moveTo>
                  <a:pt x="483" y="301"/>
                </a:moveTo>
                <a:cubicBezTo>
                  <a:pt x="490" y="301"/>
                  <a:pt x="496" y="296"/>
                  <a:pt x="496" y="289"/>
                </a:cubicBezTo>
                <a:cubicBezTo>
                  <a:pt x="496" y="282"/>
                  <a:pt x="490" y="276"/>
                  <a:pt x="483" y="276"/>
                </a:cubicBezTo>
                <a:cubicBezTo>
                  <a:pt x="476" y="276"/>
                  <a:pt x="471" y="282"/>
                  <a:pt x="471" y="289"/>
                </a:cubicBezTo>
                <a:cubicBezTo>
                  <a:pt x="471" y="296"/>
                  <a:pt x="476" y="301"/>
                  <a:pt x="483" y="301"/>
                </a:cubicBezTo>
                <a:close/>
                <a:moveTo>
                  <a:pt x="523" y="301"/>
                </a:moveTo>
                <a:cubicBezTo>
                  <a:pt x="530" y="301"/>
                  <a:pt x="535" y="296"/>
                  <a:pt x="535" y="289"/>
                </a:cubicBezTo>
                <a:cubicBezTo>
                  <a:pt x="535" y="282"/>
                  <a:pt x="530" y="276"/>
                  <a:pt x="523" y="276"/>
                </a:cubicBezTo>
                <a:cubicBezTo>
                  <a:pt x="516" y="276"/>
                  <a:pt x="510" y="282"/>
                  <a:pt x="510" y="289"/>
                </a:cubicBezTo>
                <a:cubicBezTo>
                  <a:pt x="510" y="296"/>
                  <a:pt x="516" y="301"/>
                  <a:pt x="523" y="301"/>
                </a:cubicBezTo>
                <a:close/>
                <a:moveTo>
                  <a:pt x="562" y="301"/>
                </a:moveTo>
                <a:cubicBezTo>
                  <a:pt x="569" y="301"/>
                  <a:pt x="575" y="296"/>
                  <a:pt x="575" y="289"/>
                </a:cubicBezTo>
                <a:cubicBezTo>
                  <a:pt x="575" y="282"/>
                  <a:pt x="569" y="276"/>
                  <a:pt x="562" y="276"/>
                </a:cubicBezTo>
                <a:cubicBezTo>
                  <a:pt x="555" y="276"/>
                  <a:pt x="549" y="282"/>
                  <a:pt x="549" y="289"/>
                </a:cubicBezTo>
                <a:cubicBezTo>
                  <a:pt x="549" y="296"/>
                  <a:pt x="555" y="301"/>
                  <a:pt x="562" y="301"/>
                </a:cubicBezTo>
                <a:close/>
                <a:moveTo>
                  <a:pt x="641" y="301"/>
                </a:moveTo>
                <a:cubicBezTo>
                  <a:pt x="648" y="301"/>
                  <a:pt x="654" y="296"/>
                  <a:pt x="654" y="289"/>
                </a:cubicBezTo>
                <a:cubicBezTo>
                  <a:pt x="654" y="282"/>
                  <a:pt x="648" y="276"/>
                  <a:pt x="641" y="276"/>
                </a:cubicBezTo>
                <a:cubicBezTo>
                  <a:pt x="634" y="276"/>
                  <a:pt x="628" y="282"/>
                  <a:pt x="628" y="289"/>
                </a:cubicBezTo>
                <a:cubicBezTo>
                  <a:pt x="628" y="296"/>
                  <a:pt x="634" y="301"/>
                  <a:pt x="641" y="301"/>
                </a:cubicBezTo>
                <a:close/>
                <a:moveTo>
                  <a:pt x="720" y="301"/>
                </a:moveTo>
                <a:cubicBezTo>
                  <a:pt x="727" y="301"/>
                  <a:pt x="733" y="296"/>
                  <a:pt x="733" y="289"/>
                </a:cubicBezTo>
                <a:cubicBezTo>
                  <a:pt x="733" y="282"/>
                  <a:pt x="727" y="276"/>
                  <a:pt x="720" y="276"/>
                </a:cubicBezTo>
                <a:cubicBezTo>
                  <a:pt x="713" y="276"/>
                  <a:pt x="707" y="282"/>
                  <a:pt x="707" y="289"/>
                </a:cubicBezTo>
                <a:cubicBezTo>
                  <a:pt x="707" y="296"/>
                  <a:pt x="713" y="301"/>
                  <a:pt x="720" y="301"/>
                </a:cubicBezTo>
                <a:close/>
                <a:moveTo>
                  <a:pt x="759" y="301"/>
                </a:moveTo>
                <a:cubicBezTo>
                  <a:pt x="766" y="301"/>
                  <a:pt x="772" y="296"/>
                  <a:pt x="772" y="289"/>
                </a:cubicBezTo>
                <a:cubicBezTo>
                  <a:pt x="772" y="282"/>
                  <a:pt x="766" y="276"/>
                  <a:pt x="759" y="276"/>
                </a:cubicBezTo>
                <a:cubicBezTo>
                  <a:pt x="752" y="276"/>
                  <a:pt x="747" y="282"/>
                  <a:pt x="747" y="289"/>
                </a:cubicBezTo>
                <a:cubicBezTo>
                  <a:pt x="747" y="296"/>
                  <a:pt x="752" y="301"/>
                  <a:pt x="759" y="301"/>
                </a:cubicBezTo>
                <a:close/>
                <a:moveTo>
                  <a:pt x="786" y="289"/>
                </a:moveTo>
                <a:cubicBezTo>
                  <a:pt x="786" y="296"/>
                  <a:pt x="792" y="301"/>
                  <a:pt x="799" y="301"/>
                </a:cubicBezTo>
                <a:cubicBezTo>
                  <a:pt x="806" y="301"/>
                  <a:pt x="811" y="296"/>
                  <a:pt x="811" y="289"/>
                </a:cubicBezTo>
                <a:cubicBezTo>
                  <a:pt x="811" y="282"/>
                  <a:pt x="806" y="276"/>
                  <a:pt x="799" y="276"/>
                </a:cubicBezTo>
                <a:cubicBezTo>
                  <a:pt x="792" y="276"/>
                  <a:pt x="786" y="282"/>
                  <a:pt x="786" y="289"/>
                </a:cubicBezTo>
                <a:close/>
                <a:moveTo>
                  <a:pt x="838" y="301"/>
                </a:moveTo>
                <a:cubicBezTo>
                  <a:pt x="845" y="301"/>
                  <a:pt x="851" y="296"/>
                  <a:pt x="851" y="289"/>
                </a:cubicBezTo>
                <a:cubicBezTo>
                  <a:pt x="851" y="282"/>
                  <a:pt x="845" y="276"/>
                  <a:pt x="838" y="276"/>
                </a:cubicBezTo>
                <a:cubicBezTo>
                  <a:pt x="831" y="276"/>
                  <a:pt x="825" y="282"/>
                  <a:pt x="825" y="289"/>
                </a:cubicBezTo>
                <a:cubicBezTo>
                  <a:pt x="825" y="296"/>
                  <a:pt x="831" y="301"/>
                  <a:pt x="838" y="301"/>
                </a:cubicBezTo>
                <a:close/>
                <a:moveTo>
                  <a:pt x="956" y="301"/>
                </a:moveTo>
                <a:cubicBezTo>
                  <a:pt x="963" y="301"/>
                  <a:pt x="969" y="296"/>
                  <a:pt x="969" y="289"/>
                </a:cubicBezTo>
                <a:cubicBezTo>
                  <a:pt x="969" y="282"/>
                  <a:pt x="963" y="276"/>
                  <a:pt x="956" y="276"/>
                </a:cubicBezTo>
                <a:cubicBezTo>
                  <a:pt x="949" y="276"/>
                  <a:pt x="944" y="282"/>
                  <a:pt x="944" y="289"/>
                </a:cubicBezTo>
                <a:cubicBezTo>
                  <a:pt x="944" y="296"/>
                  <a:pt x="949" y="301"/>
                  <a:pt x="956" y="301"/>
                </a:cubicBezTo>
                <a:close/>
                <a:moveTo>
                  <a:pt x="996" y="301"/>
                </a:moveTo>
                <a:cubicBezTo>
                  <a:pt x="1003" y="301"/>
                  <a:pt x="1009" y="296"/>
                  <a:pt x="1009" y="289"/>
                </a:cubicBezTo>
                <a:cubicBezTo>
                  <a:pt x="1009" y="282"/>
                  <a:pt x="1003" y="276"/>
                  <a:pt x="996" y="276"/>
                </a:cubicBezTo>
                <a:cubicBezTo>
                  <a:pt x="989" y="276"/>
                  <a:pt x="983" y="282"/>
                  <a:pt x="983" y="289"/>
                </a:cubicBezTo>
                <a:cubicBezTo>
                  <a:pt x="983" y="296"/>
                  <a:pt x="989" y="301"/>
                  <a:pt x="996" y="301"/>
                </a:cubicBezTo>
                <a:close/>
                <a:moveTo>
                  <a:pt x="1193" y="301"/>
                </a:moveTo>
                <a:cubicBezTo>
                  <a:pt x="1200" y="301"/>
                  <a:pt x="1206" y="296"/>
                  <a:pt x="1206" y="289"/>
                </a:cubicBezTo>
                <a:cubicBezTo>
                  <a:pt x="1206" y="282"/>
                  <a:pt x="1200" y="276"/>
                  <a:pt x="1193" y="276"/>
                </a:cubicBezTo>
                <a:cubicBezTo>
                  <a:pt x="1186" y="276"/>
                  <a:pt x="1180" y="282"/>
                  <a:pt x="1180" y="289"/>
                </a:cubicBezTo>
                <a:cubicBezTo>
                  <a:pt x="1180" y="296"/>
                  <a:pt x="1186" y="301"/>
                  <a:pt x="1193" y="301"/>
                </a:cubicBezTo>
                <a:close/>
                <a:moveTo>
                  <a:pt x="1232" y="301"/>
                </a:moveTo>
                <a:cubicBezTo>
                  <a:pt x="1239" y="301"/>
                  <a:pt x="1245" y="296"/>
                  <a:pt x="1245" y="289"/>
                </a:cubicBezTo>
                <a:cubicBezTo>
                  <a:pt x="1245" y="282"/>
                  <a:pt x="1239" y="276"/>
                  <a:pt x="1232" y="276"/>
                </a:cubicBezTo>
                <a:cubicBezTo>
                  <a:pt x="1225" y="276"/>
                  <a:pt x="1220" y="282"/>
                  <a:pt x="1220" y="289"/>
                </a:cubicBezTo>
                <a:cubicBezTo>
                  <a:pt x="1220" y="296"/>
                  <a:pt x="1225" y="301"/>
                  <a:pt x="1232" y="301"/>
                </a:cubicBezTo>
                <a:close/>
                <a:moveTo>
                  <a:pt x="1272" y="301"/>
                </a:moveTo>
                <a:cubicBezTo>
                  <a:pt x="1279" y="301"/>
                  <a:pt x="1285" y="296"/>
                  <a:pt x="1285" y="289"/>
                </a:cubicBezTo>
                <a:cubicBezTo>
                  <a:pt x="1285" y="282"/>
                  <a:pt x="1279" y="276"/>
                  <a:pt x="1272" y="276"/>
                </a:cubicBezTo>
                <a:cubicBezTo>
                  <a:pt x="1265" y="276"/>
                  <a:pt x="1259" y="282"/>
                  <a:pt x="1259" y="289"/>
                </a:cubicBezTo>
                <a:cubicBezTo>
                  <a:pt x="1259" y="296"/>
                  <a:pt x="1265" y="301"/>
                  <a:pt x="1272" y="301"/>
                </a:cubicBezTo>
                <a:close/>
                <a:moveTo>
                  <a:pt x="1311" y="301"/>
                </a:moveTo>
                <a:cubicBezTo>
                  <a:pt x="1318" y="301"/>
                  <a:pt x="1324" y="296"/>
                  <a:pt x="1324" y="289"/>
                </a:cubicBezTo>
                <a:cubicBezTo>
                  <a:pt x="1324" y="282"/>
                  <a:pt x="1318" y="276"/>
                  <a:pt x="1311" y="276"/>
                </a:cubicBezTo>
                <a:cubicBezTo>
                  <a:pt x="1304" y="276"/>
                  <a:pt x="1298" y="282"/>
                  <a:pt x="1298" y="289"/>
                </a:cubicBezTo>
                <a:cubicBezTo>
                  <a:pt x="1298" y="296"/>
                  <a:pt x="1304" y="301"/>
                  <a:pt x="1311" y="301"/>
                </a:cubicBezTo>
                <a:close/>
                <a:moveTo>
                  <a:pt x="1351" y="276"/>
                </a:moveTo>
                <a:cubicBezTo>
                  <a:pt x="1344" y="276"/>
                  <a:pt x="1338" y="282"/>
                  <a:pt x="1338" y="289"/>
                </a:cubicBezTo>
                <a:cubicBezTo>
                  <a:pt x="1338" y="296"/>
                  <a:pt x="1344" y="301"/>
                  <a:pt x="1351" y="301"/>
                </a:cubicBezTo>
                <a:cubicBezTo>
                  <a:pt x="1358" y="301"/>
                  <a:pt x="1363" y="296"/>
                  <a:pt x="1363" y="289"/>
                </a:cubicBezTo>
                <a:cubicBezTo>
                  <a:pt x="1363" y="282"/>
                  <a:pt x="1358" y="276"/>
                  <a:pt x="1351" y="276"/>
                </a:cubicBezTo>
                <a:close/>
                <a:moveTo>
                  <a:pt x="1390" y="276"/>
                </a:moveTo>
                <a:cubicBezTo>
                  <a:pt x="1383" y="276"/>
                  <a:pt x="1377" y="282"/>
                  <a:pt x="1377" y="289"/>
                </a:cubicBezTo>
                <a:cubicBezTo>
                  <a:pt x="1377" y="296"/>
                  <a:pt x="1383" y="301"/>
                  <a:pt x="1390" y="301"/>
                </a:cubicBezTo>
                <a:cubicBezTo>
                  <a:pt x="1397" y="301"/>
                  <a:pt x="1403" y="296"/>
                  <a:pt x="1403" y="289"/>
                </a:cubicBezTo>
                <a:cubicBezTo>
                  <a:pt x="1403" y="282"/>
                  <a:pt x="1397" y="276"/>
                  <a:pt x="1390" y="276"/>
                </a:cubicBezTo>
                <a:close/>
                <a:moveTo>
                  <a:pt x="1429" y="276"/>
                </a:moveTo>
                <a:cubicBezTo>
                  <a:pt x="1422" y="276"/>
                  <a:pt x="1417" y="282"/>
                  <a:pt x="1417" y="289"/>
                </a:cubicBezTo>
                <a:cubicBezTo>
                  <a:pt x="1417" y="296"/>
                  <a:pt x="1422" y="301"/>
                  <a:pt x="1429" y="301"/>
                </a:cubicBezTo>
                <a:cubicBezTo>
                  <a:pt x="1437" y="301"/>
                  <a:pt x="1442" y="296"/>
                  <a:pt x="1442" y="289"/>
                </a:cubicBezTo>
                <a:cubicBezTo>
                  <a:pt x="1442" y="282"/>
                  <a:pt x="1437" y="276"/>
                  <a:pt x="1429" y="276"/>
                </a:cubicBezTo>
                <a:close/>
                <a:moveTo>
                  <a:pt x="1859" y="289"/>
                </a:moveTo>
                <a:cubicBezTo>
                  <a:pt x="1859" y="291"/>
                  <a:pt x="1861" y="293"/>
                  <a:pt x="1863" y="293"/>
                </a:cubicBezTo>
                <a:cubicBezTo>
                  <a:pt x="1865" y="293"/>
                  <a:pt x="1867" y="291"/>
                  <a:pt x="1867" y="289"/>
                </a:cubicBezTo>
                <a:cubicBezTo>
                  <a:pt x="1867" y="286"/>
                  <a:pt x="1865" y="284"/>
                  <a:pt x="1863" y="284"/>
                </a:cubicBezTo>
                <a:cubicBezTo>
                  <a:pt x="1861" y="284"/>
                  <a:pt x="1859" y="286"/>
                  <a:pt x="1859" y="289"/>
                </a:cubicBezTo>
                <a:close/>
                <a:moveTo>
                  <a:pt x="1903" y="301"/>
                </a:moveTo>
                <a:cubicBezTo>
                  <a:pt x="1910" y="301"/>
                  <a:pt x="1915" y="296"/>
                  <a:pt x="1915" y="289"/>
                </a:cubicBezTo>
                <a:cubicBezTo>
                  <a:pt x="1915" y="282"/>
                  <a:pt x="1910" y="276"/>
                  <a:pt x="1903" y="276"/>
                </a:cubicBezTo>
                <a:cubicBezTo>
                  <a:pt x="1896" y="276"/>
                  <a:pt x="1890" y="282"/>
                  <a:pt x="1890" y="289"/>
                </a:cubicBezTo>
                <a:cubicBezTo>
                  <a:pt x="1890" y="296"/>
                  <a:pt x="1896" y="301"/>
                  <a:pt x="1903" y="301"/>
                </a:cubicBezTo>
                <a:close/>
                <a:moveTo>
                  <a:pt x="1942" y="301"/>
                </a:moveTo>
                <a:cubicBezTo>
                  <a:pt x="1949" y="301"/>
                  <a:pt x="1955" y="296"/>
                  <a:pt x="1955" y="289"/>
                </a:cubicBezTo>
                <a:cubicBezTo>
                  <a:pt x="1955" y="282"/>
                  <a:pt x="1949" y="276"/>
                  <a:pt x="1942" y="276"/>
                </a:cubicBezTo>
                <a:cubicBezTo>
                  <a:pt x="1935" y="276"/>
                  <a:pt x="1929" y="282"/>
                  <a:pt x="1929" y="289"/>
                </a:cubicBezTo>
                <a:cubicBezTo>
                  <a:pt x="1929" y="296"/>
                  <a:pt x="1935" y="301"/>
                  <a:pt x="1942" y="301"/>
                </a:cubicBezTo>
                <a:close/>
                <a:moveTo>
                  <a:pt x="1981" y="301"/>
                </a:moveTo>
                <a:cubicBezTo>
                  <a:pt x="1988" y="301"/>
                  <a:pt x="1994" y="296"/>
                  <a:pt x="1994" y="289"/>
                </a:cubicBezTo>
                <a:cubicBezTo>
                  <a:pt x="1994" y="282"/>
                  <a:pt x="1988" y="276"/>
                  <a:pt x="1981" y="276"/>
                </a:cubicBezTo>
                <a:cubicBezTo>
                  <a:pt x="1974" y="276"/>
                  <a:pt x="1969" y="282"/>
                  <a:pt x="1969" y="289"/>
                </a:cubicBezTo>
                <a:cubicBezTo>
                  <a:pt x="1969" y="296"/>
                  <a:pt x="1974" y="301"/>
                  <a:pt x="1981" y="301"/>
                </a:cubicBezTo>
                <a:close/>
                <a:moveTo>
                  <a:pt x="2021" y="301"/>
                </a:moveTo>
                <a:cubicBezTo>
                  <a:pt x="2028" y="301"/>
                  <a:pt x="2034" y="296"/>
                  <a:pt x="2034" y="289"/>
                </a:cubicBezTo>
                <a:cubicBezTo>
                  <a:pt x="2034" y="282"/>
                  <a:pt x="2028" y="276"/>
                  <a:pt x="2021" y="276"/>
                </a:cubicBezTo>
                <a:cubicBezTo>
                  <a:pt x="2014" y="276"/>
                  <a:pt x="2008" y="282"/>
                  <a:pt x="2008" y="289"/>
                </a:cubicBezTo>
                <a:cubicBezTo>
                  <a:pt x="2008" y="296"/>
                  <a:pt x="2014" y="301"/>
                  <a:pt x="2021" y="301"/>
                </a:cubicBezTo>
                <a:close/>
                <a:moveTo>
                  <a:pt x="2060" y="301"/>
                </a:moveTo>
                <a:cubicBezTo>
                  <a:pt x="2067" y="301"/>
                  <a:pt x="2073" y="296"/>
                  <a:pt x="2073" y="289"/>
                </a:cubicBezTo>
                <a:cubicBezTo>
                  <a:pt x="2073" y="282"/>
                  <a:pt x="2067" y="276"/>
                  <a:pt x="2060" y="276"/>
                </a:cubicBezTo>
                <a:cubicBezTo>
                  <a:pt x="2053" y="276"/>
                  <a:pt x="2048" y="282"/>
                  <a:pt x="2048" y="289"/>
                </a:cubicBezTo>
                <a:cubicBezTo>
                  <a:pt x="2048" y="296"/>
                  <a:pt x="2053" y="301"/>
                  <a:pt x="2060" y="301"/>
                </a:cubicBezTo>
                <a:close/>
                <a:moveTo>
                  <a:pt x="2288" y="289"/>
                </a:moveTo>
                <a:cubicBezTo>
                  <a:pt x="2288" y="293"/>
                  <a:pt x="2292" y="297"/>
                  <a:pt x="2297" y="297"/>
                </a:cubicBezTo>
                <a:cubicBezTo>
                  <a:pt x="2302" y="297"/>
                  <a:pt x="2305" y="293"/>
                  <a:pt x="2305" y="289"/>
                </a:cubicBezTo>
                <a:cubicBezTo>
                  <a:pt x="2305" y="284"/>
                  <a:pt x="2302" y="280"/>
                  <a:pt x="2297" y="280"/>
                </a:cubicBezTo>
                <a:cubicBezTo>
                  <a:pt x="2292" y="280"/>
                  <a:pt x="2288" y="284"/>
                  <a:pt x="2288" y="289"/>
                </a:cubicBezTo>
                <a:close/>
                <a:moveTo>
                  <a:pt x="2336" y="301"/>
                </a:moveTo>
                <a:cubicBezTo>
                  <a:pt x="2343" y="301"/>
                  <a:pt x="2349" y="296"/>
                  <a:pt x="2349" y="289"/>
                </a:cubicBezTo>
                <a:cubicBezTo>
                  <a:pt x="2349" y="282"/>
                  <a:pt x="2343" y="276"/>
                  <a:pt x="2336" y="276"/>
                </a:cubicBezTo>
                <a:cubicBezTo>
                  <a:pt x="2329" y="276"/>
                  <a:pt x="2323" y="282"/>
                  <a:pt x="2323" y="289"/>
                </a:cubicBezTo>
                <a:cubicBezTo>
                  <a:pt x="2323" y="296"/>
                  <a:pt x="2329" y="301"/>
                  <a:pt x="2336" y="301"/>
                </a:cubicBezTo>
                <a:close/>
                <a:moveTo>
                  <a:pt x="2415" y="301"/>
                </a:moveTo>
                <a:cubicBezTo>
                  <a:pt x="2422" y="301"/>
                  <a:pt x="2428" y="296"/>
                  <a:pt x="2428" y="289"/>
                </a:cubicBezTo>
                <a:cubicBezTo>
                  <a:pt x="2428" y="282"/>
                  <a:pt x="2422" y="276"/>
                  <a:pt x="2415" y="276"/>
                </a:cubicBezTo>
                <a:cubicBezTo>
                  <a:pt x="2408" y="276"/>
                  <a:pt x="2402" y="282"/>
                  <a:pt x="2402" y="289"/>
                </a:cubicBezTo>
                <a:cubicBezTo>
                  <a:pt x="2402" y="296"/>
                  <a:pt x="2408" y="301"/>
                  <a:pt x="2415" y="301"/>
                </a:cubicBezTo>
                <a:close/>
                <a:moveTo>
                  <a:pt x="2494" y="301"/>
                </a:moveTo>
                <a:cubicBezTo>
                  <a:pt x="2501" y="301"/>
                  <a:pt x="2507" y="296"/>
                  <a:pt x="2507" y="289"/>
                </a:cubicBezTo>
                <a:cubicBezTo>
                  <a:pt x="2507" y="282"/>
                  <a:pt x="2501" y="276"/>
                  <a:pt x="2494" y="276"/>
                </a:cubicBezTo>
                <a:cubicBezTo>
                  <a:pt x="2487" y="276"/>
                  <a:pt x="2481" y="282"/>
                  <a:pt x="2481" y="289"/>
                </a:cubicBezTo>
                <a:cubicBezTo>
                  <a:pt x="2481" y="296"/>
                  <a:pt x="2487" y="301"/>
                  <a:pt x="2494" y="301"/>
                </a:cubicBezTo>
                <a:close/>
                <a:moveTo>
                  <a:pt x="2533" y="301"/>
                </a:moveTo>
                <a:cubicBezTo>
                  <a:pt x="2540" y="301"/>
                  <a:pt x="2546" y="296"/>
                  <a:pt x="2546" y="289"/>
                </a:cubicBezTo>
                <a:cubicBezTo>
                  <a:pt x="2546" y="282"/>
                  <a:pt x="2540" y="276"/>
                  <a:pt x="2533" y="276"/>
                </a:cubicBezTo>
                <a:cubicBezTo>
                  <a:pt x="2526" y="276"/>
                  <a:pt x="2521" y="282"/>
                  <a:pt x="2521" y="289"/>
                </a:cubicBezTo>
                <a:cubicBezTo>
                  <a:pt x="2521" y="296"/>
                  <a:pt x="2526" y="301"/>
                  <a:pt x="2533" y="301"/>
                </a:cubicBezTo>
                <a:close/>
                <a:moveTo>
                  <a:pt x="2573" y="301"/>
                </a:moveTo>
                <a:cubicBezTo>
                  <a:pt x="2580" y="301"/>
                  <a:pt x="2586" y="296"/>
                  <a:pt x="2586" y="289"/>
                </a:cubicBezTo>
                <a:cubicBezTo>
                  <a:pt x="2586" y="282"/>
                  <a:pt x="2580" y="276"/>
                  <a:pt x="2573" y="276"/>
                </a:cubicBezTo>
                <a:cubicBezTo>
                  <a:pt x="2566" y="276"/>
                  <a:pt x="2560" y="282"/>
                  <a:pt x="2560" y="289"/>
                </a:cubicBezTo>
                <a:cubicBezTo>
                  <a:pt x="2560" y="296"/>
                  <a:pt x="2566" y="301"/>
                  <a:pt x="2573" y="301"/>
                </a:cubicBezTo>
                <a:close/>
                <a:moveTo>
                  <a:pt x="2612" y="301"/>
                </a:moveTo>
                <a:cubicBezTo>
                  <a:pt x="2619" y="301"/>
                  <a:pt x="2625" y="296"/>
                  <a:pt x="2625" y="289"/>
                </a:cubicBezTo>
                <a:cubicBezTo>
                  <a:pt x="2625" y="282"/>
                  <a:pt x="2619" y="276"/>
                  <a:pt x="2612" y="276"/>
                </a:cubicBezTo>
                <a:cubicBezTo>
                  <a:pt x="2605" y="276"/>
                  <a:pt x="2599" y="282"/>
                  <a:pt x="2599" y="289"/>
                </a:cubicBezTo>
                <a:cubicBezTo>
                  <a:pt x="2599" y="296"/>
                  <a:pt x="2605" y="301"/>
                  <a:pt x="2612" y="301"/>
                </a:cubicBezTo>
                <a:close/>
                <a:moveTo>
                  <a:pt x="2652" y="301"/>
                </a:moveTo>
                <a:cubicBezTo>
                  <a:pt x="2659" y="301"/>
                  <a:pt x="2664" y="296"/>
                  <a:pt x="2664" y="289"/>
                </a:cubicBezTo>
                <a:cubicBezTo>
                  <a:pt x="2664" y="282"/>
                  <a:pt x="2659" y="276"/>
                  <a:pt x="2652" y="276"/>
                </a:cubicBezTo>
                <a:cubicBezTo>
                  <a:pt x="2645" y="276"/>
                  <a:pt x="2639" y="282"/>
                  <a:pt x="2639" y="289"/>
                </a:cubicBezTo>
                <a:cubicBezTo>
                  <a:pt x="2639" y="296"/>
                  <a:pt x="2645" y="301"/>
                  <a:pt x="2652" y="301"/>
                </a:cubicBezTo>
                <a:close/>
                <a:moveTo>
                  <a:pt x="2691" y="301"/>
                </a:moveTo>
                <a:cubicBezTo>
                  <a:pt x="2698" y="301"/>
                  <a:pt x="2704" y="296"/>
                  <a:pt x="2704" y="289"/>
                </a:cubicBezTo>
                <a:cubicBezTo>
                  <a:pt x="2704" y="282"/>
                  <a:pt x="2698" y="276"/>
                  <a:pt x="2691" y="276"/>
                </a:cubicBezTo>
                <a:cubicBezTo>
                  <a:pt x="2684" y="276"/>
                  <a:pt x="2678" y="282"/>
                  <a:pt x="2678" y="289"/>
                </a:cubicBezTo>
                <a:cubicBezTo>
                  <a:pt x="2678" y="296"/>
                  <a:pt x="2684" y="301"/>
                  <a:pt x="2691" y="301"/>
                </a:cubicBezTo>
                <a:close/>
                <a:moveTo>
                  <a:pt x="2730" y="301"/>
                </a:moveTo>
                <a:cubicBezTo>
                  <a:pt x="2738" y="301"/>
                  <a:pt x="2743" y="296"/>
                  <a:pt x="2743" y="289"/>
                </a:cubicBezTo>
                <a:cubicBezTo>
                  <a:pt x="2743" y="282"/>
                  <a:pt x="2738" y="276"/>
                  <a:pt x="2730" y="276"/>
                </a:cubicBezTo>
                <a:cubicBezTo>
                  <a:pt x="2723" y="276"/>
                  <a:pt x="2718" y="282"/>
                  <a:pt x="2718" y="289"/>
                </a:cubicBezTo>
                <a:cubicBezTo>
                  <a:pt x="2718" y="296"/>
                  <a:pt x="2723" y="301"/>
                  <a:pt x="2730" y="301"/>
                </a:cubicBezTo>
                <a:close/>
                <a:moveTo>
                  <a:pt x="2770" y="301"/>
                </a:moveTo>
                <a:cubicBezTo>
                  <a:pt x="2777" y="301"/>
                  <a:pt x="2783" y="296"/>
                  <a:pt x="2783" y="289"/>
                </a:cubicBezTo>
                <a:cubicBezTo>
                  <a:pt x="2783" y="282"/>
                  <a:pt x="2777" y="276"/>
                  <a:pt x="2770" y="276"/>
                </a:cubicBezTo>
                <a:cubicBezTo>
                  <a:pt x="2763" y="276"/>
                  <a:pt x="2757" y="282"/>
                  <a:pt x="2757" y="289"/>
                </a:cubicBezTo>
                <a:cubicBezTo>
                  <a:pt x="2757" y="296"/>
                  <a:pt x="2763" y="301"/>
                  <a:pt x="2770" y="301"/>
                </a:cubicBezTo>
                <a:close/>
                <a:moveTo>
                  <a:pt x="2809" y="301"/>
                </a:moveTo>
                <a:cubicBezTo>
                  <a:pt x="2816" y="301"/>
                  <a:pt x="2822" y="296"/>
                  <a:pt x="2822" y="289"/>
                </a:cubicBezTo>
                <a:cubicBezTo>
                  <a:pt x="2822" y="282"/>
                  <a:pt x="2816" y="276"/>
                  <a:pt x="2809" y="276"/>
                </a:cubicBezTo>
                <a:cubicBezTo>
                  <a:pt x="2802" y="276"/>
                  <a:pt x="2797" y="282"/>
                  <a:pt x="2797" y="289"/>
                </a:cubicBezTo>
                <a:cubicBezTo>
                  <a:pt x="2797" y="296"/>
                  <a:pt x="2802" y="301"/>
                  <a:pt x="2809" y="301"/>
                </a:cubicBezTo>
                <a:close/>
                <a:moveTo>
                  <a:pt x="2849" y="301"/>
                </a:moveTo>
                <a:cubicBezTo>
                  <a:pt x="2856" y="301"/>
                  <a:pt x="2861" y="296"/>
                  <a:pt x="2861" y="289"/>
                </a:cubicBezTo>
                <a:cubicBezTo>
                  <a:pt x="2861" y="282"/>
                  <a:pt x="2856" y="276"/>
                  <a:pt x="2849" y="276"/>
                </a:cubicBezTo>
                <a:cubicBezTo>
                  <a:pt x="2842" y="276"/>
                  <a:pt x="2836" y="282"/>
                  <a:pt x="2836" y="289"/>
                </a:cubicBezTo>
                <a:cubicBezTo>
                  <a:pt x="2836" y="296"/>
                  <a:pt x="2842" y="301"/>
                  <a:pt x="2849" y="301"/>
                </a:cubicBezTo>
                <a:close/>
                <a:moveTo>
                  <a:pt x="2888" y="301"/>
                </a:moveTo>
                <a:cubicBezTo>
                  <a:pt x="2895" y="301"/>
                  <a:pt x="2901" y="296"/>
                  <a:pt x="2901" y="289"/>
                </a:cubicBezTo>
                <a:cubicBezTo>
                  <a:pt x="2901" y="282"/>
                  <a:pt x="2895" y="276"/>
                  <a:pt x="2888" y="276"/>
                </a:cubicBezTo>
                <a:cubicBezTo>
                  <a:pt x="2881" y="276"/>
                  <a:pt x="2875" y="282"/>
                  <a:pt x="2875" y="289"/>
                </a:cubicBezTo>
                <a:cubicBezTo>
                  <a:pt x="2875" y="296"/>
                  <a:pt x="2881" y="301"/>
                  <a:pt x="2888" y="301"/>
                </a:cubicBezTo>
                <a:close/>
                <a:moveTo>
                  <a:pt x="2928" y="301"/>
                </a:moveTo>
                <a:cubicBezTo>
                  <a:pt x="2935" y="301"/>
                  <a:pt x="2940" y="296"/>
                  <a:pt x="2940" y="289"/>
                </a:cubicBezTo>
                <a:cubicBezTo>
                  <a:pt x="2940" y="282"/>
                  <a:pt x="2935" y="276"/>
                  <a:pt x="2928" y="276"/>
                </a:cubicBezTo>
                <a:cubicBezTo>
                  <a:pt x="2921" y="276"/>
                  <a:pt x="2915" y="282"/>
                  <a:pt x="2915" y="289"/>
                </a:cubicBezTo>
                <a:cubicBezTo>
                  <a:pt x="2915" y="296"/>
                  <a:pt x="2921" y="301"/>
                  <a:pt x="2928" y="301"/>
                </a:cubicBezTo>
                <a:close/>
                <a:moveTo>
                  <a:pt x="2967" y="301"/>
                </a:moveTo>
                <a:cubicBezTo>
                  <a:pt x="2974" y="301"/>
                  <a:pt x="2980" y="296"/>
                  <a:pt x="2980" y="289"/>
                </a:cubicBezTo>
                <a:cubicBezTo>
                  <a:pt x="2980" y="282"/>
                  <a:pt x="2974" y="276"/>
                  <a:pt x="2967" y="276"/>
                </a:cubicBezTo>
                <a:cubicBezTo>
                  <a:pt x="2960" y="276"/>
                  <a:pt x="2954" y="282"/>
                  <a:pt x="2954" y="289"/>
                </a:cubicBezTo>
                <a:cubicBezTo>
                  <a:pt x="2954" y="296"/>
                  <a:pt x="2960" y="301"/>
                  <a:pt x="2967" y="301"/>
                </a:cubicBezTo>
                <a:close/>
                <a:moveTo>
                  <a:pt x="3006" y="301"/>
                </a:moveTo>
                <a:cubicBezTo>
                  <a:pt x="3013" y="301"/>
                  <a:pt x="3019" y="296"/>
                  <a:pt x="3019" y="289"/>
                </a:cubicBezTo>
                <a:cubicBezTo>
                  <a:pt x="3019" y="282"/>
                  <a:pt x="3013" y="276"/>
                  <a:pt x="3006" y="276"/>
                </a:cubicBezTo>
                <a:cubicBezTo>
                  <a:pt x="2999" y="276"/>
                  <a:pt x="2994" y="282"/>
                  <a:pt x="2994" y="289"/>
                </a:cubicBezTo>
                <a:cubicBezTo>
                  <a:pt x="2994" y="296"/>
                  <a:pt x="2999" y="301"/>
                  <a:pt x="3006" y="301"/>
                </a:cubicBezTo>
                <a:close/>
                <a:moveTo>
                  <a:pt x="3046" y="301"/>
                </a:moveTo>
                <a:cubicBezTo>
                  <a:pt x="3053" y="301"/>
                  <a:pt x="3059" y="296"/>
                  <a:pt x="3059" y="289"/>
                </a:cubicBezTo>
                <a:cubicBezTo>
                  <a:pt x="3059" y="282"/>
                  <a:pt x="3053" y="276"/>
                  <a:pt x="3046" y="276"/>
                </a:cubicBezTo>
                <a:cubicBezTo>
                  <a:pt x="3039" y="276"/>
                  <a:pt x="3033" y="282"/>
                  <a:pt x="3033" y="289"/>
                </a:cubicBezTo>
                <a:cubicBezTo>
                  <a:pt x="3033" y="296"/>
                  <a:pt x="3039" y="301"/>
                  <a:pt x="3046" y="301"/>
                </a:cubicBezTo>
                <a:close/>
                <a:moveTo>
                  <a:pt x="3085" y="301"/>
                </a:moveTo>
                <a:cubicBezTo>
                  <a:pt x="3092" y="301"/>
                  <a:pt x="3098" y="296"/>
                  <a:pt x="3098" y="289"/>
                </a:cubicBezTo>
                <a:cubicBezTo>
                  <a:pt x="3098" y="282"/>
                  <a:pt x="3092" y="276"/>
                  <a:pt x="3085" y="276"/>
                </a:cubicBezTo>
                <a:cubicBezTo>
                  <a:pt x="3078" y="276"/>
                  <a:pt x="3073" y="282"/>
                  <a:pt x="3073" y="289"/>
                </a:cubicBezTo>
                <a:cubicBezTo>
                  <a:pt x="3073" y="296"/>
                  <a:pt x="3078" y="301"/>
                  <a:pt x="3085" y="301"/>
                </a:cubicBezTo>
                <a:close/>
                <a:moveTo>
                  <a:pt x="3125" y="301"/>
                </a:moveTo>
                <a:cubicBezTo>
                  <a:pt x="3132" y="301"/>
                  <a:pt x="3137" y="296"/>
                  <a:pt x="3137" y="289"/>
                </a:cubicBezTo>
                <a:cubicBezTo>
                  <a:pt x="3137" y="282"/>
                  <a:pt x="3132" y="276"/>
                  <a:pt x="3125" y="276"/>
                </a:cubicBezTo>
                <a:cubicBezTo>
                  <a:pt x="3118" y="276"/>
                  <a:pt x="3112" y="282"/>
                  <a:pt x="3112" y="289"/>
                </a:cubicBezTo>
                <a:cubicBezTo>
                  <a:pt x="3112" y="296"/>
                  <a:pt x="3118" y="301"/>
                  <a:pt x="3125" y="301"/>
                </a:cubicBezTo>
                <a:close/>
                <a:moveTo>
                  <a:pt x="3164" y="301"/>
                </a:moveTo>
                <a:cubicBezTo>
                  <a:pt x="3171" y="301"/>
                  <a:pt x="3177" y="296"/>
                  <a:pt x="3177" y="289"/>
                </a:cubicBezTo>
                <a:cubicBezTo>
                  <a:pt x="3177" y="282"/>
                  <a:pt x="3171" y="276"/>
                  <a:pt x="3164" y="276"/>
                </a:cubicBezTo>
                <a:cubicBezTo>
                  <a:pt x="3157" y="276"/>
                  <a:pt x="3151" y="282"/>
                  <a:pt x="3151" y="289"/>
                </a:cubicBezTo>
                <a:cubicBezTo>
                  <a:pt x="3151" y="296"/>
                  <a:pt x="3157" y="301"/>
                  <a:pt x="3164" y="301"/>
                </a:cubicBezTo>
                <a:close/>
                <a:moveTo>
                  <a:pt x="3204" y="301"/>
                </a:moveTo>
                <a:cubicBezTo>
                  <a:pt x="3211" y="301"/>
                  <a:pt x="3216" y="296"/>
                  <a:pt x="3216" y="289"/>
                </a:cubicBezTo>
                <a:cubicBezTo>
                  <a:pt x="3216" y="282"/>
                  <a:pt x="3211" y="276"/>
                  <a:pt x="3204" y="276"/>
                </a:cubicBezTo>
                <a:cubicBezTo>
                  <a:pt x="3197" y="276"/>
                  <a:pt x="3191" y="282"/>
                  <a:pt x="3191" y="289"/>
                </a:cubicBezTo>
                <a:cubicBezTo>
                  <a:pt x="3191" y="296"/>
                  <a:pt x="3197" y="301"/>
                  <a:pt x="3204" y="301"/>
                </a:cubicBezTo>
                <a:close/>
                <a:moveTo>
                  <a:pt x="3243" y="301"/>
                </a:moveTo>
                <a:cubicBezTo>
                  <a:pt x="3250" y="301"/>
                  <a:pt x="3256" y="296"/>
                  <a:pt x="3256" y="289"/>
                </a:cubicBezTo>
                <a:cubicBezTo>
                  <a:pt x="3256" y="282"/>
                  <a:pt x="3250" y="276"/>
                  <a:pt x="3243" y="276"/>
                </a:cubicBezTo>
                <a:cubicBezTo>
                  <a:pt x="3236" y="276"/>
                  <a:pt x="3230" y="282"/>
                  <a:pt x="3230" y="289"/>
                </a:cubicBezTo>
                <a:cubicBezTo>
                  <a:pt x="3230" y="296"/>
                  <a:pt x="3236" y="301"/>
                  <a:pt x="3243" y="301"/>
                </a:cubicBezTo>
                <a:close/>
                <a:moveTo>
                  <a:pt x="3282" y="301"/>
                </a:moveTo>
                <a:cubicBezTo>
                  <a:pt x="3289" y="301"/>
                  <a:pt x="3295" y="296"/>
                  <a:pt x="3295" y="289"/>
                </a:cubicBezTo>
                <a:cubicBezTo>
                  <a:pt x="3295" y="282"/>
                  <a:pt x="3289" y="276"/>
                  <a:pt x="3282" y="276"/>
                </a:cubicBezTo>
                <a:cubicBezTo>
                  <a:pt x="3275" y="276"/>
                  <a:pt x="3270" y="282"/>
                  <a:pt x="3270" y="289"/>
                </a:cubicBezTo>
                <a:cubicBezTo>
                  <a:pt x="3270" y="296"/>
                  <a:pt x="3275" y="301"/>
                  <a:pt x="3282" y="301"/>
                </a:cubicBezTo>
                <a:close/>
                <a:moveTo>
                  <a:pt x="3322" y="301"/>
                </a:moveTo>
                <a:cubicBezTo>
                  <a:pt x="3329" y="301"/>
                  <a:pt x="3335" y="296"/>
                  <a:pt x="3335" y="289"/>
                </a:cubicBezTo>
                <a:cubicBezTo>
                  <a:pt x="3335" y="282"/>
                  <a:pt x="3329" y="276"/>
                  <a:pt x="3322" y="276"/>
                </a:cubicBezTo>
                <a:cubicBezTo>
                  <a:pt x="3315" y="276"/>
                  <a:pt x="3309" y="282"/>
                  <a:pt x="3309" y="289"/>
                </a:cubicBezTo>
                <a:cubicBezTo>
                  <a:pt x="3309" y="296"/>
                  <a:pt x="3315" y="301"/>
                  <a:pt x="3322" y="301"/>
                </a:cubicBezTo>
                <a:close/>
                <a:moveTo>
                  <a:pt x="3361" y="301"/>
                </a:moveTo>
                <a:cubicBezTo>
                  <a:pt x="3368" y="301"/>
                  <a:pt x="3374" y="296"/>
                  <a:pt x="3374" y="289"/>
                </a:cubicBezTo>
                <a:cubicBezTo>
                  <a:pt x="3374" y="282"/>
                  <a:pt x="3368" y="276"/>
                  <a:pt x="3361" y="276"/>
                </a:cubicBezTo>
                <a:cubicBezTo>
                  <a:pt x="3354" y="276"/>
                  <a:pt x="3348" y="282"/>
                  <a:pt x="3348" y="289"/>
                </a:cubicBezTo>
                <a:cubicBezTo>
                  <a:pt x="3348" y="296"/>
                  <a:pt x="3354" y="301"/>
                  <a:pt x="3361" y="301"/>
                </a:cubicBezTo>
                <a:close/>
                <a:moveTo>
                  <a:pt x="3401" y="301"/>
                </a:moveTo>
                <a:cubicBezTo>
                  <a:pt x="3408" y="301"/>
                  <a:pt x="3413" y="296"/>
                  <a:pt x="3413" y="289"/>
                </a:cubicBezTo>
                <a:cubicBezTo>
                  <a:pt x="3413" y="282"/>
                  <a:pt x="3408" y="276"/>
                  <a:pt x="3401" y="276"/>
                </a:cubicBezTo>
                <a:cubicBezTo>
                  <a:pt x="3394" y="276"/>
                  <a:pt x="3388" y="282"/>
                  <a:pt x="3388" y="289"/>
                </a:cubicBezTo>
                <a:cubicBezTo>
                  <a:pt x="3388" y="296"/>
                  <a:pt x="3394" y="301"/>
                  <a:pt x="3401" y="301"/>
                </a:cubicBezTo>
                <a:close/>
                <a:moveTo>
                  <a:pt x="3440" y="301"/>
                </a:moveTo>
                <a:cubicBezTo>
                  <a:pt x="3447" y="301"/>
                  <a:pt x="3453" y="296"/>
                  <a:pt x="3453" y="289"/>
                </a:cubicBezTo>
                <a:cubicBezTo>
                  <a:pt x="3453" y="282"/>
                  <a:pt x="3447" y="276"/>
                  <a:pt x="3440" y="276"/>
                </a:cubicBezTo>
                <a:cubicBezTo>
                  <a:pt x="3433" y="276"/>
                  <a:pt x="3427" y="282"/>
                  <a:pt x="3427" y="289"/>
                </a:cubicBezTo>
                <a:cubicBezTo>
                  <a:pt x="3427" y="296"/>
                  <a:pt x="3433" y="301"/>
                  <a:pt x="3440" y="301"/>
                </a:cubicBezTo>
                <a:close/>
                <a:moveTo>
                  <a:pt x="3480" y="301"/>
                </a:moveTo>
                <a:cubicBezTo>
                  <a:pt x="3487" y="301"/>
                  <a:pt x="3492" y="296"/>
                  <a:pt x="3492" y="289"/>
                </a:cubicBezTo>
                <a:cubicBezTo>
                  <a:pt x="3492" y="282"/>
                  <a:pt x="3487" y="276"/>
                  <a:pt x="3480" y="276"/>
                </a:cubicBezTo>
                <a:cubicBezTo>
                  <a:pt x="3472" y="276"/>
                  <a:pt x="3467" y="282"/>
                  <a:pt x="3467" y="289"/>
                </a:cubicBezTo>
                <a:cubicBezTo>
                  <a:pt x="3467" y="296"/>
                  <a:pt x="3472" y="301"/>
                  <a:pt x="3480" y="301"/>
                </a:cubicBezTo>
                <a:close/>
                <a:moveTo>
                  <a:pt x="3519" y="301"/>
                </a:moveTo>
                <a:cubicBezTo>
                  <a:pt x="3526" y="301"/>
                  <a:pt x="3532" y="296"/>
                  <a:pt x="3532" y="289"/>
                </a:cubicBezTo>
                <a:cubicBezTo>
                  <a:pt x="3532" y="282"/>
                  <a:pt x="3526" y="276"/>
                  <a:pt x="3519" y="276"/>
                </a:cubicBezTo>
                <a:cubicBezTo>
                  <a:pt x="3512" y="276"/>
                  <a:pt x="3506" y="282"/>
                  <a:pt x="3506" y="289"/>
                </a:cubicBezTo>
                <a:cubicBezTo>
                  <a:pt x="3506" y="296"/>
                  <a:pt x="3512" y="301"/>
                  <a:pt x="3519" y="301"/>
                </a:cubicBezTo>
                <a:close/>
                <a:moveTo>
                  <a:pt x="89" y="341"/>
                </a:moveTo>
                <a:cubicBezTo>
                  <a:pt x="96" y="341"/>
                  <a:pt x="102" y="335"/>
                  <a:pt x="102" y="328"/>
                </a:cubicBezTo>
                <a:cubicBezTo>
                  <a:pt x="102" y="321"/>
                  <a:pt x="96" y="315"/>
                  <a:pt x="89" y="315"/>
                </a:cubicBezTo>
                <a:cubicBezTo>
                  <a:pt x="82" y="315"/>
                  <a:pt x="76" y="321"/>
                  <a:pt x="76" y="328"/>
                </a:cubicBezTo>
                <a:cubicBezTo>
                  <a:pt x="76" y="335"/>
                  <a:pt x="82" y="341"/>
                  <a:pt x="89" y="341"/>
                </a:cubicBezTo>
                <a:close/>
                <a:moveTo>
                  <a:pt x="128" y="341"/>
                </a:moveTo>
                <a:cubicBezTo>
                  <a:pt x="136" y="341"/>
                  <a:pt x="141" y="335"/>
                  <a:pt x="141" y="328"/>
                </a:cubicBezTo>
                <a:cubicBezTo>
                  <a:pt x="141" y="321"/>
                  <a:pt x="136" y="315"/>
                  <a:pt x="128" y="315"/>
                </a:cubicBezTo>
                <a:cubicBezTo>
                  <a:pt x="121" y="315"/>
                  <a:pt x="116" y="321"/>
                  <a:pt x="116" y="328"/>
                </a:cubicBezTo>
                <a:cubicBezTo>
                  <a:pt x="116" y="335"/>
                  <a:pt x="121" y="341"/>
                  <a:pt x="128" y="341"/>
                </a:cubicBezTo>
                <a:close/>
                <a:moveTo>
                  <a:pt x="168" y="341"/>
                </a:moveTo>
                <a:cubicBezTo>
                  <a:pt x="175" y="341"/>
                  <a:pt x="181" y="335"/>
                  <a:pt x="181" y="328"/>
                </a:cubicBezTo>
                <a:cubicBezTo>
                  <a:pt x="181" y="321"/>
                  <a:pt x="175" y="315"/>
                  <a:pt x="168" y="315"/>
                </a:cubicBezTo>
                <a:cubicBezTo>
                  <a:pt x="161" y="315"/>
                  <a:pt x="155" y="321"/>
                  <a:pt x="155" y="328"/>
                </a:cubicBezTo>
                <a:cubicBezTo>
                  <a:pt x="155" y="335"/>
                  <a:pt x="161" y="341"/>
                  <a:pt x="168" y="341"/>
                </a:cubicBezTo>
                <a:close/>
                <a:moveTo>
                  <a:pt x="207" y="341"/>
                </a:moveTo>
                <a:cubicBezTo>
                  <a:pt x="214" y="341"/>
                  <a:pt x="220" y="335"/>
                  <a:pt x="220" y="328"/>
                </a:cubicBezTo>
                <a:cubicBezTo>
                  <a:pt x="220" y="321"/>
                  <a:pt x="214" y="315"/>
                  <a:pt x="207" y="315"/>
                </a:cubicBezTo>
                <a:cubicBezTo>
                  <a:pt x="200" y="315"/>
                  <a:pt x="195" y="321"/>
                  <a:pt x="195" y="328"/>
                </a:cubicBezTo>
                <a:cubicBezTo>
                  <a:pt x="195" y="335"/>
                  <a:pt x="200" y="341"/>
                  <a:pt x="207" y="341"/>
                </a:cubicBezTo>
                <a:close/>
                <a:moveTo>
                  <a:pt x="247" y="341"/>
                </a:moveTo>
                <a:cubicBezTo>
                  <a:pt x="254" y="341"/>
                  <a:pt x="259" y="335"/>
                  <a:pt x="259" y="328"/>
                </a:cubicBezTo>
                <a:cubicBezTo>
                  <a:pt x="259" y="321"/>
                  <a:pt x="254" y="315"/>
                  <a:pt x="247" y="315"/>
                </a:cubicBezTo>
                <a:cubicBezTo>
                  <a:pt x="240" y="315"/>
                  <a:pt x="234" y="321"/>
                  <a:pt x="234" y="328"/>
                </a:cubicBezTo>
                <a:cubicBezTo>
                  <a:pt x="234" y="335"/>
                  <a:pt x="240" y="341"/>
                  <a:pt x="247" y="341"/>
                </a:cubicBezTo>
                <a:close/>
                <a:moveTo>
                  <a:pt x="286" y="341"/>
                </a:moveTo>
                <a:cubicBezTo>
                  <a:pt x="293" y="341"/>
                  <a:pt x="299" y="335"/>
                  <a:pt x="299" y="328"/>
                </a:cubicBezTo>
                <a:cubicBezTo>
                  <a:pt x="299" y="321"/>
                  <a:pt x="293" y="315"/>
                  <a:pt x="286" y="315"/>
                </a:cubicBezTo>
                <a:cubicBezTo>
                  <a:pt x="279" y="315"/>
                  <a:pt x="273" y="321"/>
                  <a:pt x="273" y="328"/>
                </a:cubicBezTo>
                <a:cubicBezTo>
                  <a:pt x="273" y="335"/>
                  <a:pt x="279" y="341"/>
                  <a:pt x="286" y="341"/>
                </a:cubicBezTo>
                <a:close/>
                <a:moveTo>
                  <a:pt x="326" y="341"/>
                </a:moveTo>
                <a:cubicBezTo>
                  <a:pt x="333" y="341"/>
                  <a:pt x="338" y="335"/>
                  <a:pt x="338" y="328"/>
                </a:cubicBezTo>
                <a:cubicBezTo>
                  <a:pt x="338" y="321"/>
                  <a:pt x="333" y="315"/>
                  <a:pt x="326" y="315"/>
                </a:cubicBezTo>
                <a:cubicBezTo>
                  <a:pt x="319" y="315"/>
                  <a:pt x="313" y="321"/>
                  <a:pt x="313" y="328"/>
                </a:cubicBezTo>
                <a:cubicBezTo>
                  <a:pt x="313" y="335"/>
                  <a:pt x="319" y="341"/>
                  <a:pt x="326" y="341"/>
                </a:cubicBezTo>
                <a:close/>
                <a:moveTo>
                  <a:pt x="365" y="341"/>
                </a:moveTo>
                <a:cubicBezTo>
                  <a:pt x="372" y="341"/>
                  <a:pt x="378" y="335"/>
                  <a:pt x="378" y="328"/>
                </a:cubicBezTo>
                <a:cubicBezTo>
                  <a:pt x="378" y="321"/>
                  <a:pt x="372" y="315"/>
                  <a:pt x="365" y="315"/>
                </a:cubicBezTo>
                <a:cubicBezTo>
                  <a:pt x="358" y="315"/>
                  <a:pt x="352" y="321"/>
                  <a:pt x="352" y="328"/>
                </a:cubicBezTo>
                <a:cubicBezTo>
                  <a:pt x="352" y="335"/>
                  <a:pt x="358" y="341"/>
                  <a:pt x="365" y="341"/>
                </a:cubicBezTo>
                <a:close/>
                <a:moveTo>
                  <a:pt x="404" y="341"/>
                </a:moveTo>
                <a:cubicBezTo>
                  <a:pt x="411" y="341"/>
                  <a:pt x="417" y="335"/>
                  <a:pt x="417" y="328"/>
                </a:cubicBezTo>
                <a:cubicBezTo>
                  <a:pt x="417" y="321"/>
                  <a:pt x="411" y="315"/>
                  <a:pt x="404" y="315"/>
                </a:cubicBezTo>
                <a:cubicBezTo>
                  <a:pt x="397" y="315"/>
                  <a:pt x="392" y="321"/>
                  <a:pt x="392" y="328"/>
                </a:cubicBezTo>
                <a:cubicBezTo>
                  <a:pt x="392" y="335"/>
                  <a:pt x="397" y="341"/>
                  <a:pt x="404" y="341"/>
                </a:cubicBezTo>
                <a:close/>
                <a:moveTo>
                  <a:pt x="444" y="341"/>
                </a:moveTo>
                <a:cubicBezTo>
                  <a:pt x="451" y="341"/>
                  <a:pt x="457" y="335"/>
                  <a:pt x="457" y="328"/>
                </a:cubicBezTo>
                <a:cubicBezTo>
                  <a:pt x="457" y="321"/>
                  <a:pt x="451" y="315"/>
                  <a:pt x="444" y="315"/>
                </a:cubicBezTo>
                <a:cubicBezTo>
                  <a:pt x="437" y="315"/>
                  <a:pt x="431" y="321"/>
                  <a:pt x="431" y="328"/>
                </a:cubicBezTo>
                <a:cubicBezTo>
                  <a:pt x="431" y="335"/>
                  <a:pt x="437" y="341"/>
                  <a:pt x="444" y="341"/>
                </a:cubicBezTo>
                <a:close/>
                <a:moveTo>
                  <a:pt x="483" y="341"/>
                </a:moveTo>
                <a:cubicBezTo>
                  <a:pt x="490" y="341"/>
                  <a:pt x="496" y="335"/>
                  <a:pt x="496" y="328"/>
                </a:cubicBezTo>
                <a:cubicBezTo>
                  <a:pt x="496" y="321"/>
                  <a:pt x="490" y="315"/>
                  <a:pt x="483" y="315"/>
                </a:cubicBezTo>
                <a:cubicBezTo>
                  <a:pt x="476" y="315"/>
                  <a:pt x="471" y="321"/>
                  <a:pt x="471" y="328"/>
                </a:cubicBezTo>
                <a:cubicBezTo>
                  <a:pt x="471" y="335"/>
                  <a:pt x="476" y="341"/>
                  <a:pt x="483" y="341"/>
                </a:cubicBezTo>
                <a:close/>
                <a:moveTo>
                  <a:pt x="523" y="341"/>
                </a:moveTo>
                <a:cubicBezTo>
                  <a:pt x="530" y="341"/>
                  <a:pt x="535" y="335"/>
                  <a:pt x="535" y="328"/>
                </a:cubicBezTo>
                <a:cubicBezTo>
                  <a:pt x="535" y="321"/>
                  <a:pt x="530" y="315"/>
                  <a:pt x="523" y="315"/>
                </a:cubicBezTo>
                <a:cubicBezTo>
                  <a:pt x="516" y="315"/>
                  <a:pt x="510" y="321"/>
                  <a:pt x="510" y="328"/>
                </a:cubicBezTo>
                <a:cubicBezTo>
                  <a:pt x="510" y="335"/>
                  <a:pt x="516" y="341"/>
                  <a:pt x="523" y="341"/>
                </a:cubicBezTo>
                <a:close/>
                <a:moveTo>
                  <a:pt x="562" y="341"/>
                </a:moveTo>
                <a:cubicBezTo>
                  <a:pt x="569" y="341"/>
                  <a:pt x="575" y="335"/>
                  <a:pt x="575" y="328"/>
                </a:cubicBezTo>
                <a:cubicBezTo>
                  <a:pt x="575" y="321"/>
                  <a:pt x="569" y="315"/>
                  <a:pt x="562" y="315"/>
                </a:cubicBezTo>
                <a:cubicBezTo>
                  <a:pt x="555" y="315"/>
                  <a:pt x="549" y="321"/>
                  <a:pt x="549" y="328"/>
                </a:cubicBezTo>
                <a:cubicBezTo>
                  <a:pt x="549" y="335"/>
                  <a:pt x="555" y="341"/>
                  <a:pt x="562" y="341"/>
                </a:cubicBezTo>
                <a:close/>
                <a:moveTo>
                  <a:pt x="602" y="316"/>
                </a:moveTo>
                <a:cubicBezTo>
                  <a:pt x="595" y="316"/>
                  <a:pt x="589" y="321"/>
                  <a:pt x="589" y="328"/>
                </a:cubicBezTo>
                <a:cubicBezTo>
                  <a:pt x="589" y="335"/>
                  <a:pt x="595" y="340"/>
                  <a:pt x="602" y="340"/>
                </a:cubicBezTo>
                <a:cubicBezTo>
                  <a:pt x="608" y="340"/>
                  <a:pt x="614" y="335"/>
                  <a:pt x="614" y="328"/>
                </a:cubicBezTo>
                <a:cubicBezTo>
                  <a:pt x="614" y="321"/>
                  <a:pt x="608" y="316"/>
                  <a:pt x="602" y="316"/>
                </a:cubicBezTo>
                <a:close/>
                <a:moveTo>
                  <a:pt x="641" y="341"/>
                </a:moveTo>
                <a:cubicBezTo>
                  <a:pt x="648" y="341"/>
                  <a:pt x="654" y="335"/>
                  <a:pt x="654" y="328"/>
                </a:cubicBezTo>
                <a:cubicBezTo>
                  <a:pt x="654" y="321"/>
                  <a:pt x="648" y="315"/>
                  <a:pt x="641" y="315"/>
                </a:cubicBezTo>
                <a:cubicBezTo>
                  <a:pt x="634" y="315"/>
                  <a:pt x="628" y="321"/>
                  <a:pt x="628" y="328"/>
                </a:cubicBezTo>
                <a:cubicBezTo>
                  <a:pt x="628" y="335"/>
                  <a:pt x="634" y="341"/>
                  <a:pt x="641" y="341"/>
                </a:cubicBezTo>
                <a:close/>
                <a:moveTo>
                  <a:pt x="680" y="341"/>
                </a:moveTo>
                <a:cubicBezTo>
                  <a:pt x="687" y="341"/>
                  <a:pt x="693" y="335"/>
                  <a:pt x="693" y="328"/>
                </a:cubicBezTo>
                <a:cubicBezTo>
                  <a:pt x="693" y="321"/>
                  <a:pt x="687" y="315"/>
                  <a:pt x="680" y="315"/>
                </a:cubicBezTo>
                <a:cubicBezTo>
                  <a:pt x="673" y="315"/>
                  <a:pt x="668" y="321"/>
                  <a:pt x="668" y="328"/>
                </a:cubicBezTo>
                <a:cubicBezTo>
                  <a:pt x="668" y="335"/>
                  <a:pt x="673" y="341"/>
                  <a:pt x="680" y="341"/>
                </a:cubicBezTo>
                <a:close/>
                <a:moveTo>
                  <a:pt x="720" y="341"/>
                </a:moveTo>
                <a:cubicBezTo>
                  <a:pt x="727" y="341"/>
                  <a:pt x="733" y="335"/>
                  <a:pt x="733" y="328"/>
                </a:cubicBezTo>
                <a:cubicBezTo>
                  <a:pt x="733" y="321"/>
                  <a:pt x="727" y="315"/>
                  <a:pt x="720" y="315"/>
                </a:cubicBezTo>
                <a:cubicBezTo>
                  <a:pt x="713" y="315"/>
                  <a:pt x="707" y="321"/>
                  <a:pt x="707" y="328"/>
                </a:cubicBezTo>
                <a:cubicBezTo>
                  <a:pt x="707" y="335"/>
                  <a:pt x="713" y="341"/>
                  <a:pt x="720" y="341"/>
                </a:cubicBezTo>
                <a:close/>
                <a:moveTo>
                  <a:pt x="759" y="341"/>
                </a:moveTo>
                <a:cubicBezTo>
                  <a:pt x="766" y="341"/>
                  <a:pt x="772" y="335"/>
                  <a:pt x="772" y="328"/>
                </a:cubicBezTo>
                <a:cubicBezTo>
                  <a:pt x="772" y="321"/>
                  <a:pt x="766" y="315"/>
                  <a:pt x="759" y="315"/>
                </a:cubicBezTo>
                <a:cubicBezTo>
                  <a:pt x="752" y="315"/>
                  <a:pt x="747" y="321"/>
                  <a:pt x="747" y="328"/>
                </a:cubicBezTo>
                <a:cubicBezTo>
                  <a:pt x="747" y="335"/>
                  <a:pt x="752" y="341"/>
                  <a:pt x="759" y="341"/>
                </a:cubicBezTo>
                <a:close/>
                <a:moveTo>
                  <a:pt x="799" y="341"/>
                </a:moveTo>
                <a:cubicBezTo>
                  <a:pt x="806" y="341"/>
                  <a:pt x="811" y="335"/>
                  <a:pt x="811" y="328"/>
                </a:cubicBezTo>
                <a:cubicBezTo>
                  <a:pt x="811" y="321"/>
                  <a:pt x="806" y="315"/>
                  <a:pt x="799" y="315"/>
                </a:cubicBezTo>
                <a:cubicBezTo>
                  <a:pt x="792" y="315"/>
                  <a:pt x="786" y="321"/>
                  <a:pt x="786" y="328"/>
                </a:cubicBezTo>
                <a:cubicBezTo>
                  <a:pt x="786" y="335"/>
                  <a:pt x="792" y="341"/>
                  <a:pt x="799" y="341"/>
                </a:cubicBezTo>
                <a:close/>
                <a:moveTo>
                  <a:pt x="838" y="341"/>
                </a:moveTo>
                <a:cubicBezTo>
                  <a:pt x="845" y="341"/>
                  <a:pt x="851" y="335"/>
                  <a:pt x="851" y="328"/>
                </a:cubicBezTo>
                <a:cubicBezTo>
                  <a:pt x="851" y="321"/>
                  <a:pt x="845" y="315"/>
                  <a:pt x="838" y="315"/>
                </a:cubicBezTo>
                <a:cubicBezTo>
                  <a:pt x="831" y="315"/>
                  <a:pt x="825" y="321"/>
                  <a:pt x="825" y="328"/>
                </a:cubicBezTo>
                <a:cubicBezTo>
                  <a:pt x="825" y="335"/>
                  <a:pt x="831" y="341"/>
                  <a:pt x="838" y="341"/>
                </a:cubicBezTo>
                <a:close/>
                <a:moveTo>
                  <a:pt x="956" y="341"/>
                </a:moveTo>
                <a:cubicBezTo>
                  <a:pt x="963" y="341"/>
                  <a:pt x="969" y="335"/>
                  <a:pt x="969" y="328"/>
                </a:cubicBezTo>
                <a:cubicBezTo>
                  <a:pt x="969" y="321"/>
                  <a:pt x="963" y="315"/>
                  <a:pt x="956" y="315"/>
                </a:cubicBezTo>
                <a:cubicBezTo>
                  <a:pt x="949" y="315"/>
                  <a:pt x="944" y="321"/>
                  <a:pt x="944" y="328"/>
                </a:cubicBezTo>
                <a:cubicBezTo>
                  <a:pt x="944" y="335"/>
                  <a:pt x="949" y="341"/>
                  <a:pt x="956" y="341"/>
                </a:cubicBezTo>
                <a:close/>
                <a:moveTo>
                  <a:pt x="996" y="341"/>
                </a:moveTo>
                <a:cubicBezTo>
                  <a:pt x="1003" y="341"/>
                  <a:pt x="1009" y="335"/>
                  <a:pt x="1009" y="328"/>
                </a:cubicBezTo>
                <a:cubicBezTo>
                  <a:pt x="1009" y="321"/>
                  <a:pt x="1003" y="315"/>
                  <a:pt x="996" y="315"/>
                </a:cubicBezTo>
                <a:cubicBezTo>
                  <a:pt x="989" y="315"/>
                  <a:pt x="983" y="321"/>
                  <a:pt x="983" y="328"/>
                </a:cubicBezTo>
                <a:cubicBezTo>
                  <a:pt x="983" y="335"/>
                  <a:pt x="989" y="341"/>
                  <a:pt x="996" y="341"/>
                </a:cubicBezTo>
                <a:close/>
                <a:moveTo>
                  <a:pt x="1035" y="341"/>
                </a:moveTo>
                <a:cubicBezTo>
                  <a:pt x="1042" y="341"/>
                  <a:pt x="1048" y="335"/>
                  <a:pt x="1048" y="328"/>
                </a:cubicBezTo>
                <a:cubicBezTo>
                  <a:pt x="1048" y="321"/>
                  <a:pt x="1042" y="315"/>
                  <a:pt x="1035" y="315"/>
                </a:cubicBezTo>
                <a:cubicBezTo>
                  <a:pt x="1028" y="315"/>
                  <a:pt x="1022" y="321"/>
                  <a:pt x="1022" y="328"/>
                </a:cubicBezTo>
                <a:cubicBezTo>
                  <a:pt x="1022" y="335"/>
                  <a:pt x="1028" y="341"/>
                  <a:pt x="1035" y="341"/>
                </a:cubicBezTo>
                <a:close/>
                <a:moveTo>
                  <a:pt x="1153" y="319"/>
                </a:moveTo>
                <a:cubicBezTo>
                  <a:pt x="1148" y="319"/>
                  <a:pt x="1144" y="323"/>
                  <a:pt x="1144" y="328"/>
                </a:cubicBezTo>
                <a:cubicBezTo>
                  <a:pt x="1144" y="333"/>
                  <a:pt x="1148" y="337"/>
                  <a:pt x="1153" y="337"/>
                </a:cubicBezTo>
                <a:cubicBezTo>
                  <a:pt x="1159" y="337"/>
                  <a:pt x="1163" y="333"/>
                  <a:pt x="1163" y="328"/>
                </a:cubicBezTo>
                <a:cubicBezTo>
                  <a:pt x="1163" y="323"/>
                  <a:pt x="1159" y="319"/>
                  <a:pt x="1153" y="319"/>
                </a:cubicBezTo>
                <a:close/>
                <a:moveTo>
                  <a:pt x="1193" y="341"/>
                </a:moveTo>
                <a:cubicBezTo>
                  <a:pt x="1200" y="341"/>
                  <a:pt x="1206" y="335"/>
                  <a:pt x="1206" y="328"/>
                </a:cubicBezTo>
                <a:cubicBezTo>
                  <a:pt x="1206" y="321"/>
                  <a:pt x="1200" y="315"/>
                  <a:pt x="1193" y="315"/>
                </a:cubicBezTo>
                <a:cubicBezTo>
                  <a:pt x="1186" y="315"/>
                  <a:pt x="1180" y="321"/>
                  <a:pt x="1180" y="328"/>
                </a:cubicBezTo>
                <a:cubicBezTo>
                  <a:pt x="1180" y="335"/>
                  <a:pt x="1186" y="341"/>
                  <a:pt x="1193" y="341"/>
                </a:cubicBezTo>
                <a:close/>
                <a:moveTo>
                  <a:pt x="1232" y="341"/>
                </a:moveTo>
                <a:cubicBezTo>
                  <a:pt x="1239" y="341"/>
                  <a:pt x="1245" y="335"/>
                  <a:pt x="1245" y="328"/>
                </a:cubicBezTo>
                <a:cubicBezTo>
                  <a:pt x="1245" y="321"/>
                  <a:pt x="1239" y="315"/>
                  <a:pt x="1232" y="315"/>
                </a:cubicBezTo>
                <a:cubicBezTo>
                  <a:pt x="1225" y="315"/>
                  <a:pt x="1220" y="321"/>
                  <a:pt x="1220" y="328"/>
                </a:cubicBezTo>
                <a:cubicBezTo>
                  <a:pt x="1220" y="335"/>
                  <a:pt x="1225" y="341"/>
                  <a:pt x="1232" y="341"/>
                </a:cubicBezTo>
                <a:close/>
                <a:moveTo>
                  <a:pt x="1272" y="341"/>
                </a:moveTo>
                <a:cubicBezTo>
                  <a:pt x="1279" y="341"/>
                  <a:pt x="1285" y="335"/>
                  <a:pt x="1285" y="328"/>
                </a:cubicBezTo>
                <a:cubicBezTo>
                  <a:pt x="1285" y="321"/>
                  <a:pt x="1279" y="315"/>
                  <a:pt x="1272" y="315"/>
                </a:cubicBezTo>
                <a:cubicBezTo>
                  <a:pt x="1265" y="315"/>
                  <a:pt x="1259" y="321"/>
                  <a:pt x="1259" y="328"/>
                </a:cubicBezTo>
                <a:cubicBezTo>
                  <a:pt x="1259" y="335"/>
                  <a:pt x="1265" y="341"/>
                  <a:pt x="1272" y="341"/>
                </a:cubicBezTo>
                <a:close/>
                <a:moveTo>
                  <a:pt x="1311" y="341"/>
                </a:moveTo>
                <a:cubicBezTo>
                  <a:pt x="1318" y="341"/>
                  <a:pt x="1324" y="335"/>
                  <a:pt x="1324" y="328"/>
                </a:cubicBezTo>
                <a:cubicBezTo>
                  <a:pt x="1324" y="321"/>
                  <a:pt x="1318" y="315"/>
                  <a:pt x="1311" y="315"/>
                </a:cubicBezTo>
                <a:cubicBezTo>
                  <a:pt x="1304" y="315"/>
                  <a:pt x="1298" y="321"/>
                  <a:pt x="1298" y="328"/>
                </a:cubicBezTo>
                <a:cubicBezTo>
                  <a:pt x="1298" y="335"/>
                  <a:pt x="1304" y="341"/>
                  <a:pt x="1311" y="341"/>
                </a:cubicBezTo>
                <a:close/>
                <a:moveTo>
                  <a:pt x="1863" y="341"/>
                </a:moveTo>
                <a:cubicBezTo>
                  <a:pt x="1870" y="341"/>
                  <a:pt x="1876" y="335"/>
                  <a:pt x="1876" y="328"/>
                </a:cubicBezTo>
                <a:cubicBezTo>
                  <a:pt x="1876" y="321"/>
                  <a:pt x="1870" y="315"/>
                  <a:pt x="1863" y="315"/>
                </a:cubicBezTo>
                <a:cubicBezTo>
                  <a:pt x="1856" y="315"/>
                  <a:pt x="1850" y="321"/>
                  <a:pt x="1850" y="328"/>
                </a:cubicBezTo>
                <a:cubicBezTo>
                  <a:pt x="1850" y="335"/>
                  <a:pt x="1856" y="341"/>
                  <a:pt x="1863" y="341"/>
                </a:cubicBezTo>
                <a:close/>
                <a:moveTo>
                  <a:pt x="1903" y="341"/>
                </a:moveTo>
                <a:cubicBezTo>
                  <a:pt x="1910" y="341"/>
                  <a:pt x="1915" y="335"/>
                  <a:pt x="1915" y="328"/>
                </a:cubicBezTo>
                <a:cubicBezTo>
                  <a:pt x="1915" y="321"/>
                  <a:pt x="1910" y="315"/>
                  <a:pt x="1903" y="315"/>
                </a:cubicBezTo>
                <a:cubicBezTo>
                  <a:pt x="1896" y="315"/>
                  <a:pt x="1890" y="321"/>
                  <a:pt x="1890" y="328"/>
                </a:cubicBezTo>
                <a:cubicBezTo>
                  <a:pt x="1890" y="335"/>
                  <a:pt x="1896" y="341"/>
                  <a:pt x="1903" y="341"/>
                </a:cubicBezTo>
                <a:close/>
                <a:moveTo>
                  <a:pt x="1942" y="341"/>
                </a:moveTo>
                <a:cubicBezTo>
                  <a:pt x="1949" y="341"/>
                  <a:pt x="1955" y="335"/>
                  <a:pt x="1955" y="328"/>
                </a:cubicBezTo>
                <a:cubicBezTo>
                  <a:pt x="1955" y="321"/>
                  <a:pt x="1949" y="315"/>
                  <a:pt x="1942" y="315"/>
                </a:cubicBezTo>
                <a:cubicBezTo>
                  <a:pt x="1935" y="315"/>
                  <a:pt x="1929" y="321"/>
                  <a:pt x="1929" y="328"/>
                </a:cubicBezTo>
                <a:cubicBezTo>
                  <a:pt x="1929" y="335"/>
                  <a:pt x="1935" y="341"/>
                  <a:pt x="1942" y="341"/>
                </a:cubicBezTo>
                <a:close/>
                <a:moveTo>
                  <a:pt x="1981" y="341"/>
                </a:moveTo>
                <a:cubicBezTo>
                  <a:pt x="1988" y="341"/>
                  <a:pt x="1994" y="335"/>
                  <a:pt x="1994" y="328"/>
                </a:cubicBezTo>
                <a:cubicBezTo>
                  <a:pt x="1994" y="321"/>
                  <a:pt x="1988" y="315"/>
                  <a:pt x="1981" y="315"/>
                </a:cubicBezTo>
                <a:cubicBezTo>
                  <a:pt x="1974" y="315"/>
                  <a:pt x="1969" y="321"/>
                  <a:pt x="1969" y="328"/>
                </a:cubicBezTo>
                <a:cubicBezTo>
                  <a:pt x="1969" y="335"/>
                  <a:pt x="1974" y="341"/>
                  <a:pt x="1981" y="341"/>
                </a:cubicBezTo>
                <a:close/>
                <a:moveTo>
                  <a:pt x="2021" y="315"/>
                </a:moveTo>
                <a:cubicBezTo>
                  <a:pt x="2014" y="315"/>
                  <a:pt x="2008" y="321"/>
                  <a:pt x="2008" y="328"/>
                </a:cubicBezTo>
                <a:cubicBezTo>
                  <a:pt x="2008" y="335"/>
                  <a:pt x="2014" y="341"/>
                  <a:pt x="2021" y="341"/>
                </a:cubicBezTo>
                <a:cubicBezTo>
                  <a:pt x="2028" y="341"/>
                  <a:pt x="2034" y="335"/>
                  <a:pt x="2034" y="328"/>
                </a:cubicBezTo>
                <a:cubicBezTo>
                  <a:pt x="2034" y="321"/>
                  <a:pt x="2028" y="315"/>
                  <a:pt x="2021" y="315"/>
                </a:cubicBezTo>
                <a:close/>
                <a:moveTo>
                  <a:pt x="2060" y="315"/>
                </a:moveTo>
                <a:cubicBezTo>
                  <a:pt x="2053" y="315"/>
                  <a:pt x="2048" y="321"/>
                  <a:pt x="2048" y="328"/>
                </a:cubicBezTo>
                <a:cubicBezTo>
                  <a:pt x="2048" y="335"/>
                  <a:pt x="2053" y="341"/>
                  <a:pt x="2060" y="341"/>
                </a:cubicBezTo>
                <a:cubicBezTo>
                  <a:pt x="2067" y="341"/>
                  <a:pt x="2073" y="335"/>
                  <a:pt x="2073" y="328"/>
                </a:cubicBezTo>
                <a:cubicBezTo>
                  <a:pt x="2073" y="321"/>
                  <a:pt x="2067" y="315"/>
                  <a:pt x="2060" y="315"/>
                </a:cubicBezTo>
                <a:close/>
                <a:moveTo>
                  <a:pt x="2100" y="341"/>
                </a:moveTo>
                <a:cubicBezTo>
                  <a:pt x="2107" y="341"/>
                  <a:pt x="2112" y="335"/>
                  <a:pt x="2112" y="328"/>
                </a:cubicBezTo>
                <a:cubicBezTo>
                  <a:pt x="2112" y="321"/>
                  <a:pt x="2107" y="315"/>
                  <a:pt x="2100" y="315"/>
                </a:cubicBezTo>
                <a:cubicBezTo>
                  <a:pt x="2093" y="315"/>
                  <a:pt x="2087" y="321"/>
                  <a:pt x="2087" y="328"/>
                </a:cubicBezTo>
                <a:cubicBezTo>
                  <a:pt x="2087" y="335"/>
                  <a:pt x="2093" y="341"/>
                  <a:pt x="2100" y="341"/>
                </a:cubicBezTo>
                <a:close/>
                <a:moveTo>
                  <a:pt x="2179" y="341"/>
                </a:moveTo>
                <a:cubicBezTo>
                  <a:pt x="2186" y="341"/>
                  <a:pt x="2191" y="335"/>
                  <a:pt x="2191" y="328"/>
                </a:cubicBezTo>
                <a:cubicBezTo>
                  <a:pt x="2191" y="321"/>
                  <a:pt x="2186" y="315"/>
                  <a:pt x="2179" y="315"/>
                </a:cubicBezTo>
                <a:cubicBezTo>
                  <a:pt x="2171" y="315"/>
                  <a:pt x="2166" y="321"/>
                  <a:pt x="2166" y="328"/>
                </a:cubicBezTo>
                <a:cubicBezTo>
                  <a:pt x="2166" y="335"/>
                  <a:pt x="2171" y="341"/>
                  <a:pt x="2179" y="341"/>
                </a:cubicBezTo>
                <a:close/>
                <a:moveTo>
                  <a:pt x="2218" y="341"/>
                </a:moveTo>
                <a:cubicBezTo>
                  <a:pt x="2225" y="341"/>
                  <a:pt x="2231" y="335"/>
                  <a:pt x="2231" y="328"/>
                </a:cubicBezTo>
                <a:cubicBezTo>
                  <a:pt x="2231" y="321"/>
                  <a:pt x="2225" y="315"/>
                  <a:pt x="2218" y="315"/>
                </a:cubicBezTo>
                <a:cubicBezTo>
                  <a:pt x="2211" y="315"/>
                  <a:pt x="2205" y="321"/>
                  <a:pt x="2205" y="328"/>
                </a:cubicBezTo>
                <a:cubicBezTo>
                  <a:pt x="2205" y="335"/>
                  <a:pt x="2211" y="341"/>
                  <a:pt x="2218" y="341"/>
                </a:cubicBezTo>
                <a:close/>
                <a:moveTo>
                  <a:pt x="2257" y="341"/>
                </a:moveTo>
                <a:cubicBezTo>
                  <a:pt x="2264" y="341"/>
                  <a:pt x="2270" y="335"/>
                  <a:pt x="2270" y="328"/>
                </a:cubicBezTo>
                <a:cubicBezTo>
                  <a:pt x="2270" y="321"/>
                  <a:pt x="2264" y="315"/>
                  <a:pt x="2257" y="315"/>
                </a:cubicBezTo>
                <a:cubicBezTo>
                  <a:pt x="2250" y="315"/>
                  <a:pt x="2245" y="321"/>
                  <a:pt x="2245" y="328"/>
                </a:cubicBezTo>
                <a:cubicBezTo>
                  <a:pt x="2245" y="335"/>
                  <a:pt x="2250" y="341"/>
                  <a:pt x="2257" y="341"/>
                </a:cubicBezTo>
                <a:close/>
                <a:moveTo>
                  <a:pt x="2297" y="341"/>
                </a:moveTo>
                <a:cubicBezTo>
                  <a:pt x="2304" y="341"/>
                  <a:pt x="2310" y="335"/>
                  <a:pt x="2310" y="328"/>
                </a:cubicBezTo>
                <a:cubicBezTo>
                  <a:pt x="2310" y="321"/>
                  <a:pt x="2304" y="315"/>
                  <a:pt x="2297" y="315"/>
                </a:cubicBezTo>
                <a:cubicBezTo>
                  <a:pt x="2290" y="315"/>
                  <a:pt x="2284" y="321"/>
                  <a:pt x="2284" y="328"/>
                </a:cubicBezTo>
                <a:cubicBezTo>
                  <a:pt x="2284" y="335"/>
                  <a:pt x="2290" y="341"/>
                  <a:pt x="2297" y="341"/>
                </a:cubicBezTo>
                <a:close/>
                <a:moveTo>
                  <a:pt x="2336" y="341"/>
                </a:moveTo>
                <a:cubicBezTo>
                  <a:pt x="2343" y="341"/>
                  <a:pt x="2349" y="335"/>
                  <a:pt x="2349" y="328"/>
                </a:cubicBezTo>
                <a:cubicBezTo>
                  <a:pt x="2349" y="321"/>
                  <a:pt x="2343" y="315"/>
                  <a:pt x="2336" y="315"/>
                </a:cubicBezTo>
                <a:cubicBezTo>
                  <a:pt x="2329" y="315"/>
                  <a:pt x="2323" y="321"/>
                  <a:pt x="2323" y="328"/>
                </a:cubicBezTo>
                <a:cubicBezTo>
                  <a:pt x="2323" y="335"/>
                  <a:pt x="2329" y="341"/>
                  <a:pt x="2336" y="341"/>
                </a:cubicBezTo>
                <a:close/>
                <a:moveTo>
                  <a:pt x="2376" y="341"/>
                </a:moveTo>
                <a:cubicBezTo>
                  <a:pt x="2383" y="341"/>
                  <a:pt x="2388" y="335"/>
                  <a:pt x="2388" y="328"/>
                </a:cubicBezTo>
                <a:cubicBezTo>
                  <a:pt x="2388" y="321"/>
                  <a:pt x="2383" y="315"/>
                  <a:pt x="2376" y="315"/>
                </a:cubicBezTo>
                <a:cubicBezTo>
                  <a:pt x="2369" y="315"/>
                  <a:pt x="2363" y="321"/>
                  <a:pt x="2363" y="328"/>
                </a:cubicBezTo>
                <a:cubicBezTo>
                  <a:pt x="2363" y="335"/>
                  <a:pt x="2369" y="341"/>
                  <a:pt x="2376" y="341"/>
                </a:cubicBezTo>
                <a:close/>
                <a:moveTo>
                  <a:pt x="2415" y="316"/>
                </a:moveTo>
                <a:cubicBezTo>
                  <a:pt x="2408" y="316"/>
                  <a:pt x="2403" y="321"/>
                  <a:pt x="2403" y="328"/>
                </a:cubicBezTo>
                <a:cubicBezTo>
                  <a:pt x="2403" y="335"/>
                  <a:pt x="2408" y="340"/>
                  <a:pt x="2415" y="340"/>
                </a:cubicBezTo>
                <a:cubicBezTo>
                  <a:pt x="2422" y="340"/>
                  <a:pt x="2427" y="335"/>
                  <a:pt x="2427" y="328"/>
                </a:cubicBezTo>
                <a:cubicBezTo>
                  <a:pt x="2427" y="321"/>
                  <a:pt x="2422" y="316"/>
                  <a:pt x="2415" y="316"/>
                </a:cubicBezTo>
                <a:close/>
                <a:moveTo>
                  <a:pt x="2454" y="341"/>
                </a:moveTo>
                <a:cubicBezTo>
                  <a:pt x="2462" y="341"/>
                  <a:pt x="2467" y="335"/>
                  <a:pt x="2467" y="328"/>
                </a:cubicBezTo>
                <a:cubicBezTo>
                  <a:pt x="2467" y="321"/>
                  <a:pt x="2462" y="315"/>
                  <a:pt x="2454" y="315"/>
                </a:cubicBezTo>
                <a:cubicBezTo>
                  <a:pt x="2447" y="315"/>
                  <a:pt x="2442" y="321"/>
                  <a:pt x="2442" y="328"/>
                </a:cubicBezTo>
                <a:cubicBezTo>
                  <a:pt x="2442" y="335"/>
                  <a:pt x="2447" y="341"/>
                  <a:pt x="2454" y="341"/>
                </a:cubicBezTo>
                <a:close/>
                <a:moveTo>
                  <a:pt x="2494" y="341"/>
                </a:moveTo>
                <a:cubicBezTo>
                  <a:pt x="2501" y="341"/>
                  <a:pt x="2507" y="335"/>
                  <a:pt x="2507" y="328"/>
                </a:cubicBezTo>
                <a:cubicBezTo>
                  <a:pt x="2507" y="321"/>
                  <a:pt x="2501" y="315"/>
                  <a:pt x="2494" y="315"/>
                </a:cubicBezTo>
                <a:cubicBezTo>
                  <a:pt x="2487" y="315"/>
                  <a:pt x="2481" y="321"/>
                  <a:pt x="2481" y="328"/>
                </a:cubicBezTo>
                <a:cubicBezTo>
                  <a:pt x="2481" y="335"/>
                  <a:pt x="2487" y="341"/>
                  <a:pt x="2494" y="341"/>
                </a:cubicBezTo>
                <a:close/>
                <a:moveTo>
                  <a:pt x="2533" y="341"/>
                </a:moveTo>
                <a:cubicBezTo>
                  <a:pt x="2540" y="341"/>
                  <a:pt x="2546" y="335"/>
                  <a:pt x="2546" y="328"/>
                </a:cubicBezTo>
                <a:cubicBezTo>
                  <a:pt x="2546" y="321"/>
                  <a:pt x="2540" y="315"/>
                  <a:pt x="2533" y="315"/>
                </a:cubicBezTo>
                <a:cubicBezTo>
                  <a:pt x="2526" y="315"/>
                  <a:pt x="2521" y="321"/>
                  <a:pt x="2521" y="328"/>
                </a:cubicBezTo>
                <a:cubicBezTo>
                  <a:pt x="2521" y="335"/>
                  <a:pt x="2526" y="341"/>
                  <a:pt x="2533" y="341"/>
                </a:cubicBezTo>
                <a:close/>
                <a:moveTo>
                  <a:pt x="2573" y="341"/>
                </a:moveTo>
                <a:cubicBezTo>
                  <a:pt x="2580" y="341"/>
                  <a:pt x="2586" y="335"/>
                  <a:pt x="2586" y="328"/>
                </a:cubicBezTo>
                <a:cubicBezTo>
                  <a:pt x="2586" y="321"/>
                  <a:pt x="2580" y="315"/>
                  <a:pt x="2573" y="315"/>
                </a:cubicBezTo>
                <a:cubicBezTo>
                  <a:pt x="2566" y="315"/>
                  <a:pt x="2560" y="321"/>
                  <a:pt x="2560" y="328"/>
                </a:cubicBezTo>
                <a:cubicBezTo>
                  <a:pt x="2560" y="335"/>
                  <a:pt x="2566" y="341"/>
                  <a:pt x="2573" y="341"/>
                </a:cubicBezTo>
                <a:close/>
                <a:moveTo>
                  <a:pt x="2612" y="341"/>
                </a:moveTo>
                <a:cubicBezTo>
                  <a:pt x="2619" y="341"/>
                  <a:pt x="2625" y="335"/>
                  <a:pt x="2625" y="328"/>
                </a:cubicBezTo>
                <a:cubicBezTo>
                  <a:pt x="2625" y="321"/>
                  <a:pt x="2619" y="315"/>
                  <a:pt x="2612" y="315"/>
                </a:cubicBezTo>
                <a:cubicBezTo>
                  <a:pt x="2605" y="315"/>
                  <a:pt x="2599" y="321"/>
                  <a:pt x="2599" y="328"/>
                </a:cubicBezTo>
                <a:cubicBezTo>
                  <a:pt x="2599" y="335"/>
                  <a:pt x="2605" y="341"/>
                  <a:pt x="2612" y="341"/>
                </a:cubicBezTo>
                <a:close/>
                <a:moveTo>
                  <a:pt x="2652" y="341"/>
                </a:moveTo>
                <a:cubicBezTo>
                  <a:pt x="2659" y="341"/>
                  <a:pt x="2664" y="335"/>
                  <a:pt x="2664" y="328"/>
                </a:cubicBezTo>
                <a:cubicBezTo>
                  <a:pt x="2664" y="321"/>
                  <a:pt x="2659" y="315"/>
                  <a:pt x="2652" y="315"/>
                </a:cubicBezTo>
                <a:cubicBezTo>
                  <a:pt x="2645" y="315"/>
                  <a:pt x="2639" y="321"/>
                  <a:pt x="2639" y="328"/>
                </a:cubicBezTo>
                <a:cubicBezTo>
                  <a:pt x="2639" y="335"/>
                  <a:pt x="2645" y="341"/>
                  <a:pt x="2652" y="341"/>
                </a:cubicBezTo>
                <a:close/>
                <a:moveTo>
                  <a:pt x="2691" y="341"/>
                </a:moveTo>
                <a:cubicBezTo>
                  <a:pt x="2698" y="341"/>
                  <a:pt x="2704" y="335"/>
                  <a:pt x="2704" y="328"/>
                </a:cubicBezTo>
                <a:cubicBezTo>
                  <a:pt x="2704" y="321"/>
                  <a:pt x="2698" y="315"/>
                  <a:pt x="2691" y="315"/>
                </a:cubicBezTo>
                <a:cubicBezTo>
                  <a:pt x="2684" y="315"/>
                  <a:pt x="2678" y="321"/>
                  <a:pt x="2678" y="328"/>
                </a:cubicBezTo>
                <a:cubicBezTo>
                  <a:pt x="2678" y="335"/>
                  <a:pt x="2684" y="341"/>
                  <a:pt x="2691" y="341"/>
                </a:cubicBezTo>
                <a:close/>
                <a:moveTo>
                  <a:pt x="2730" y="341"/>
                </a:moveTo>
                <a:cubicBezTo>
                  <a:pt x="2738" y="341"/>
                  <a:pt x="2743" y="335"/>
                  <a:pt x="2743" y="328"/>
                </a:cubicBezTo>
                <a:cubicBezTo>
                  <a:pt x="2743" y="321"/>
                  <a:pt x="2738" y="315"/>
                  <a:pt x="2730" y="315"/>
                </a:cubicBezTo>
                <a:cubicBezTo>
                  <a:pt x="2723" y="315"/>
                  <a:pt x="2718" y="321"/>
                  <a:pt x="2718" y="328"/>
                </a:cubicBezTo>
                <a:cubicBezTo>
                  <a:pt x="2718" y="335"/>
                  <a:pt x="2723" y="341"/>
                  <a:pt x="2730" y="341"/>
                </a:cubicBezTo>
                <a:close/>
                <a:moveTo>
                  <a:pt x="2770" y="341"/>
                </a:moveTo>
                <a:cubicBezTo>
                  <a:pt x="2777" y="341"/>
                  <a:pt x="2783" y="335"/>
                  <a:pt x="2783" y="328"/>
                </a:cubicBezTo>
                <a:cubicBezTo>
                  <a:pt x="2783" y="321"/>
                  <a:pt x="2777" y="315"/>
                  <a:pt x="2770" y="315"/>
                </a:cubicBezTo>
                <a:cubicBezTo>
                  <a:pt x="2763" y="315"/>
                  <a:pt x="2757" y="321"/>
                  <a:pt x="2757" y="328"/>
                </a:cubicBezTo>
                <a:cubicBezTo>
                  <a:pt x="2757" y="335"/>
                  <a:pt x="2763" y="341"/>
                  <a:pt x="2770" y="341"/>
                </a:cubicBezTo>
                <a:close/>
                <a:moveTo>
                  <a:pt x="2809" y="341"/>
                </a:moveTo>
                <a:cubicBezTo>
                  <a:pt x="2816" y="341"/>
                  <a:pt x="2822" y="335"/>
                  <a:pt x="2822" y="328"/>
                </a:cubicBezTo>
                <a:cubicBezTo>
                  <a:pt x="2822" y="321"/>
                  <a:pt x="2816" y="315"/>
                  <a:pt x="2809" y="315"/>
                </a:cubicBezTo>
                <a:cubicBezTo>
                  <a:pt x="2802" y="315"/>
                  <a:pt x="2797" y="321"/>
                  <a:pt x="2797" y="328"/>
                </a:cubicBezTo>
                <a:cubicBezTo>
                  <a:pt x="2797" y="335"/>
                  <a:pt x="2802" y="341"/>
                  <a:pt x="2809" y="341"/>
                </a:cubicBezTo>
                <a:close/>
                <a:moveTo>
                  <a:pt x="2849" y="341"/>
                </a:moveTo>
                <a:cubicBezTo>
                  <a:pt x="2856" y="341"/>
                  <a:pt x="2861" y="335"/>
                  <a:pt x="2861" y="328"/>
                </a:cubicBezTo>
                <a:cubicBezTo>
                  <a:pt x="2861" y="321"/>
                  <a:pt x="2856" y="315"/>
                  <a:pt x="2849" y="315"/>
                </a:cubicBezTo>
                <a:cubicBezTo>
                  <a:pt x="2842" y="315"/>
                  <a:pt x="2836" y="321"/>
                  <a:pt x="2836" y="328"/>
                </a:cubicBezTo>
                <a:cubicBezTo>
                  <a:pt x="2836" y="335"/>
                  <a:pt x="2842" y="341"/>
                  <a:pt x="2849" y="341"/>
                </a:cubicBezTo>
                <a:close/>
                <a:moveTo>
                  <a:pt x="2888" y="341"/>
                </a:moveTo>
                <a:cubicBezTo>
                  <a:pt x="2895" y="341"/>
                  <a:pt x="2901" y="335"/>
                  <a:pt x="2901" y="328"/>
                </a:cubicBezTo>
                <a:cubicBezTo>
                  <a:pt x="2901" y="321"/>
                  <a:pt x="2895" y="315"/>
                  <a:pt x="2888" y="315"/>
                </a:cubicBezTo>
                <a:cubicBezTo>
                  <a:pt x="2881" y="315"/>
                  <a:pt x="2875" y="321"/>
                  <a:pt x="2875" y="328"/>
                </a:cubicBezTo>
                <a:cubicBezTo>
                  <a:pt x="2875" y="335"/>
                  <a:pt x="2881" y="341"/>
                  <a:pt x="2888" y="341"/>
                </a:cubicBezTo>
                <a:close/>
                <a:moveTo>
                  <a:pt x="2928" y="341"/>
                </a:moveTo>
                <a:cubicBezTo>
                  <a:pt x="2935" y="341"/>
                  <a:pt x="2940" y="335"/>
                  <a:pt x="2940" y="328"/>
                </a:cubicBezTo>
                <a:cubicBezTo>
                  <a:pt x="2940" y="321"/>
                  <a:pt x="2935" y="315"/>
                  <a:pt x="2928" y="315"/>
                </a:cubicBezTo>
                <a:cubicBezTo>
                  <a:pt x="2921" y="315"/>
                  <a:pt x="2915" y="321"/>
                  <a:pt x="2915" y="328"/>
                </a:cubicBezTo>
                <a:cubicBezTo>
                  <a:pt x="2915" y="335"/>
                  <a:pt x="2921" y="341"/>
                  <a:pt x="2928" y="341"/>
                </a:cubicBezTo>
                <a:close/>
                <a:moveTo>
                  <a:pt x="2967" y="341"/>
                </a:moveTo>
                <a:cubicBezTo>
                  <a:pt x="2974" y="341"/>
                  <a:pt x="2980" y="335"/>
                  <a:pt x="2980" y="328"/>
                </a:cubicBezTo>
                <a:cubicBezTo>
                  <a:pt x="2980" y="321"/>
                  <a:pt x="2974" y="315"/>
                  <a:pt x="2967" y="315"/>
                </a:cubicBezTo>
                <a:cubicBezTo>
                  <a:pt x="2960" y="315"/>
                  <a:pt x="2954" y="321"/>
                  <a:pt x="2954" y="328"/>
                </a:cubicBezTo>
                <a:cubicBezTo>
                  <a:pt x="2954" y="335"/>
                  <a:pt x="2960" y="341"/>
                  <a:pt x="2967" y="341"/>
                </a:cubicBezTo>
                <a:close/>
                <a:moveTo>
                  <a:pt x="3006" y="341"/>
                </a:moveTo>
                <a:cubicBezTo>
                  <a:pt x="3013" y="341"/>
                  <a:pt x="3019" y="335"/>
                  <a:pt x="3019" y="328"/>
                </a:cubicBezTo>
                <a:cubicBezTo>
                  <a:pt x="3019" y="321"/>
                  <a:pt x="3013" y="315"/>
                  <a:pt x="3006" y="315"/>
                </a:cubicBezTo>
                <a:cubicBezTo>
                  <a:pt x="2999" y="315"/>
                  <a:pt x="2994" y="321"/>
                  <a:pt x="2994" y="328"/>
                </a:cubicBezTo>
                <a:cubicBezTo>
                  <a:pt x="2994" y="335"/>
                  <a:pt x="2999" y="341"/>
                  <a:pt x="3006" y="341"/>
                </a:cubicBezTo>
                <a:close/>
                <a:moveTo>
                  <a:pt x="3046" y="341"/>
                </a:moveTo>
                <a:cubicBezTo>
                  <a:pt x="3053" y="341"/>
                  <a:pt x="3059" y="335"/>
                  <a:pt x="3059" y="328"/>
                </a:cubicBezTo>
                <a:cubicBezTo>
                  <a:pt x="3059" y="321"/>
                  <a:pt x="3053" y="315"/>
                  <a:pt x="3046" y="315"/>
                </a:cubicBezTo>
                <a:cubicBezTo>
                  <a:pt x="3039" y="315"/>
                  <a:pt x="3033" y="321"/>
                  <a:pt x="3033" y="328"/>
                </a:cubicBezTo>
                <a:cubicBezTo>
                  <a:pt x="3033" y="335"/>
                  <a:pt x="3039" y="341"/>
                  <a:pt x="3046" y="341"/>
                </a:cubicBezTo>
                <a:close/>
                <a:moveTo>
                  <a:pt x="3085" y="341"/>
                </a:moveTo>
                <a:cubicBezTo>
                  <a:pt x="3092" y="341"/>
                  <a:pt x="3098" y="335"/>
                  <a:pt x="3098" y="328"/>
                </a:cubicBezTo>
                <a:cubicBezTo>
                  <a:pt x="3098" y="321"/>
                  <a:pt x="3092" y="315"/>
                  <a:pt x="3085" y="315"/>
                </a:cubicBezTo>
                <a:cubicBezTo>
                  <a:pt x="3078" y="315"/>
                  <a:pt x="3073" y="321"/>
                  <a:pt x="3073" y="328"/>
                </a:cubicBezTo>
                <a:cubicBezTo>
                  <a:pt x="3073" y="335"/>
                  <a:pt x="3078" y="341"/>
                  <a:pt x="3085" y="341"/>
                </a:cubicBezTo>
                <a:close/>
                <a:moveTo>
                  <a:pt x="3125" y="341"/>
                </a:moveTo>
                <a:cubicBezTo>
                  <a:pt x="3132" y="341"/>
                  <a:pt x="3137" y="335"/>
                  <a:pt x="3137" y="328"/>
                </a:cubicBezTo>
                <a:cubicBezTo>
                  <a:pt x="3137" y="321"/>
                  <a:pt x="3132" y="315"/>
                  <a:pt x="3125" y="315"/>
                </a:cubicBezTo>
                <a:cubicBezTo>
                  <a:pt x="3118" y="315"/>
                  <a:pt x="3112" y="321"/>
                  <a:pt x="3112" y="328"/>
                </a:cubicBezTo>
                <a:cubicBezTo>
                  <a:pt x="3112" y="335"/>
                  <a:pt x="3118" y="341"/>
                  <a:pt x="3125" y="341"/>
                </a:cubicBezTo>
                <a:close/>
                <a:moveTo>
                  <a:pt x="3164" y="341"/>
                </a:moveTo>
                <a:cubicBezTo>
                  <a:pt x="3171" y="341"/>
                  <a:pt x="3177" y="335"/>
                  <a:pt x="3177" y="328"/>
                </a:cubicBezTo>
                <a:cubicBezTo>
                  <a:pt x="3177" y="321"/>
                  <a:pt x="3171" y="315"/>
                  <a:pt x="3164" y="315"/>
                </a:cubicBezTo>
                <a:cubicBezTo>
                  <a:pt x="3157" y="315"/>
                  <a:pt x="3151" y="321"/>
                  <a:pt x="3151" y="328"/>
                </a:cubicBezTo>
                <a:cubicBezTo>
                  <a:pt x="3151" y="335"/>
                  <a:pt x="3157" y="341"/>
                  <a:pt x="3164" y="341"/>
                </a:cubicBezTo>
                <a:close/>
                <a:moveTo>
                  <a:pt x="3204" y="341"/>
                </a:moveTo>
                <a:cubicBezTo>
                  <a:pt x="3211" y="341"/>
                  <a:pt x="3216" y="335"/>
                  <a:pt x="3216" y="328"/>
                </a:cubicBezTo>
                <a:cubicBezTo>
                  <a:pt x="3216" y="321"/>
                  <a:pt x="3211" y="315"/>
                  <a:pt x="3204" y="315"/>
                </a:cubicBezTo>
                <a:cubicBezTo>
                  <a:pt x="3197" y="315"/>
                  <a:pt x="3191" y="321"/>
                  <a:pt x="3191" y="328"/>
                </a:cubicBezTo>
                <a:cubicBezTo>
                  <a:pt x="3191" y="335"/>
                  <a:pt x="3197" y="341"/>
                  <a:pt x="3204" y="341"/>
                </a:cubicBezTo>
                <a:close/>
                <a:moveTo>
                  <a:pt x="3243" y="341"/>
                </a:moveTo>
                <a:cubicBezTo>
                  <a:pt x="3250" y="341"/>
                  <a:pt x="3256" y="335"/>
                  <a:pt x="3256" y="328"/>
                </a:cubicBezTo>
                <a:cubicBezTo>
                  <a:pt x="3256" y="321"/>
                  <a:pt x="3250" y="315"/>
                  <a:pt x="3243" y="315"/>
                </a:cubicBezTo>
                <a:cubicBezTo>
                  <a:pt x="3236" y="315"/>
                  <a:pt x="3230" y="321"/>
                  <a:pt x="3230" y="328"/>
                </a:cubicBezTo>
                <a:cubicBezTo>
                  <a:pt x="3230" y="335"/>
                  <a:pt x="3236" y="341"/>
                  <a:pt x="3243" y="341"/>
                </a:cubicBezTo>
                <a:close/>
                <a:moveTo>
                  <a:pt x="3282" y="341"/>
                </a:moveTo>
                <a:cubicBezTo>
                  <a:pt x="3289" y="341"/>
                  <a:pt x="3295" y="335"/>
                  <a:pt x="3295" y="328"/>
                </a:cubicBezTo>
                <a:cubicBezTo>
                  <a:pt x="3295" y="321"/>
                  <a:pt x="3289" y="315"/>
                  <a:pt x="3282" y="315"/>
                </a:cubicBezTo>
                <a:cubicBezTo>
                  <a:pt x="3275" y="315"/>
                  <a:pt x="3270" y="321"/>
                  <a:pt x="3270" y="328"/>
                </a:cubicBezTo>
                <a:cubicBezTo>
                  <a:pt x="3270" y="335"/>
                  <a:pt x="3275" y="341"/>
                  <a:pt x="3282" y="341"/>
                </a:cubicBezTo>
                <a:close/>
                <a:moveTo>
                  <a:pt x="3322" y="341"/>
                </a:moveTo>
                <a:cubicBezTo>
                  <a:pt x="3329" y="341"/>
                  <a:pt x="3335" y="335"/>
                  <a:pt x="3335" y="328"/>
                </a:cubicBezTo>
                <a:cubicBezTo>
                  <a:pt x="3335" y="321"/>
                  <a:pt x="3329" y="315"/>
                  <a:pt x="3322" y="315"/>
                </a:cubicBezTo>
                <a:cubicBezTo>
                  <a:pt x="3315" y="315"/>
                  <a:pt x="3309" y="321"/>
                  <a:pt x="3309" y="328"/>
                </a:cubicBezTo>
                <a:cubicBezTo>
                  <a:pt x="3309" y="335"/>
                  <a:pt x="3315" y="341"/>
                  <a:pt x="3322" y="341"/>
                </a:cubicBezTo>
                <a:close/>
                <a:moveTo>
                  <a:pt x="3361" y="341"/>
                </a:moveTo>
                <a:cubicBezTo>
                  <a:pt x="3368" y="341"/>
                  <a:pt x="3374" y="335"/>
                  <a:pt x="3374" y="328"/>
                </a:cubicBezTo>
                <a:cubicBezTo>
                  <a:pt x="3374" y="321"/>
                  <a:pt x="3368" y="315"/>
                  <a:pt x="3361" y="315"/>
                </a:cubicBezTo>
                <a:cubicBezTo>
                  <a:pt x="3354" y="315"/>
                  <a:pt x="3348" y="321"/>
                  <a:pt x="3348" y="328"/>
                </a:cubicBezTo>
                <a:cubicBezTo>
                  <a:pt x="3348" y="335"/>
                  <a:pt x="3354" y="341"/>
                  <a:pt x="3361" y="341"/>
                </a:cubicBezTo>
                <a:close/>
                <a:moveTo>
                  <a:pt x="3401" y="341"/>
                </a:moveTo>
                <a:cubicBezTo>
                  <a:pt x="3408" y="341"/>
                  <a:pt x="3413" y="335"/>
                  <a:pt x="3413" y="328"/>
                </a:cubicBezTo>
                <a:cubicBezTo>
                  <a:pt x="3413" y="321"/>
                  <a:pt x="3408" y="315"/>
                  <a:pt x="3401" y="315"/>
                </a:cubicBezTo>
                <a:cubicBezTo>
                  <a:pt x="3394" y="315"/>
                  <a:pt x="3388" y="321"/>
                  <a:pt x="3388" y="328"/>
                </a:cubicBezTo>
                <a:cubicBezTo>
                  <a:pt x="3388" y="335"/>
                  <a:pt x="3394" y="341"/>
                  <a:pt x="3401" y="341"/>
                </a:cubicBezTo>
                <a:close/>
                <a:moveTo>
                  <a:pt x="3440" y="341"/>
                </a:moveTo>
                <a:cubicBezTo>
                  <a:pt x="3447" y="341"/>
                  <a:pt x="3453" y="335"/>
                  <a:pt x="3453" y="328"/>
                </a:cubicBezTo>
                <a:cubicBezTo>
                  <a:pt x="3453" y="321"/>
                  <a:pt x="3447" y="315"/>
                  <a:pt x="3440" y="315"/>
                </a:cubicBezTo>
                <a:cubicBezTo>
                  <a:pt x="3433" y="315"/>
                  <a:pt x="3427" y="321"/>
                  <a:pt x="3427" y="328"/>
                </a:cubicBezTo>
                <a:cubicBezTo>
                  <a:pt x="3427" y="335"/>
                  <a:pt x="3433" y="341"/>
                  <a:pt x="3440" y="341"/>
                </a:cubicBezTo>
                <a:close/>
                <a:moveTo>
                  <a:pt x="3480" y="341"/>
                </a:moveTo>
                <a:cubicBezTo>
                  <a:pt x="3487" y="341"/>
                  <a:pt x="3492" y="335"/>
                  <a:pt x="3492" y="328"/>
                </a:cubicBezTo>
                <a:cubicBezTo>
                  <a:pt x="3492" y="321"/>
                  <a:pt x="3487" y="315"/>
                  <a:pt x="3480" y="315"/>
                </a:cubicBezTo>
                <a:cubicBezTo>
                  <a:pt x="3472" y="315"/>
                  <a:pt x="3467" y="321"/>
                  <a:pt x="3467" y="328"/>
                </a:cubicBezTo>
                <a:cubicBezTo>
                  <a:pt x="3467" y="335"/>
                  <a:pt x="3472" y="341"/>
                  <a:pt x="3480" y="341"/>
                </a:cubicBezTo>
                <a:close/>
                <a:moveTo>
                  <a:pt x="3519" y="315"/>
                </a:moveTo>
                <a:cubicBezTo>
                  <a:pt x="3512" y="315"/>
                  <a:pt x="3506" y="321"/>
                  <a:pt x="3506" y="328"/>
                </a:cubicBezTo>
                <a:cubicBezTo>
                  <a:pt x="3506" y="335"/>
                  <a:pt x="3512" y="341"/>
                  <a:pt x="3519" y="341"/>
                </a:cubicBezTo>
                <a:cubicBezTo>
                  <a:pt x="3526" y="341"/>
                  <a:pt x="3532" y="335"/>
                  <a:pt x="3532" y="328"/>
                </a:cubicBezTo>
                <a:cubicBezTo>
                  <a:pt x="3532" y="321"/>
                  <a:pt x="3526" y="315"/>
                  <a:pt x="3519" y="315"/>
                </a:cubicBezTo>
                <a:close/>
                <a:moveTo>
                  <a:pt x="3558" y="315"/>
                </a:moveTo>
                <a:cubicBezTo>
                  <a:pt x="3551" y="315"/>
                  <a:pt x="3546" y="321"/>
                  <a:pt x="3546" y="328"/>
                </a:cubicBezTo>
                <a:cubicBezTo>
                  <a:pt x="3546" y="335"/>
                  <a:pt x="3551" y="341"/>
                  <a:pt x="3558" y="341"/>
                </a:cubicBezTo>
                <a:cubicBezTo>
                  <a:pt x="3565" y="341"/>
                  <a:pt x="3571" y="335"/>
                  <a:pt x="3571" y="328"/>
                </a:cubicBezTo>
                <a:cubicBezTo>
                  <a:pt x="3571" y="321"/>
                  <a:pt x="3565" y="315"/>
                  <a:pt x="3558" y="315"/>
                </a:cubicBezTo>
                <a:close/>
                <a:moveTo>
                  <a:pt x="3598" y="315"/>
                </a:moveTo>
                <a:cubicBezTo>
                  <a:pt x="3591" y="315"/>
                  <a:pt x="3585" y="321"/>
                  <a:pt x="3585" y="328"/>
                </a:cubicBezTo>
                <a:cubicBezTo>
                  <a:pt x="3585" y="335"/>
                  <a:pt x="3591" y="341"/>
                  <a:pt x="3598" y="341"/>
                </a:cubicBezTo>
                <a:cubicBezTo>
                  <a:pt x="3605" y="341"/>
                  <a:pt x="3611" y="335"/>
                  <a:pt x="3611" y="328"/>
                </a:cubicBezTo>
                <a:cubicBezTo>
                  <a:pt x="3611" y="321"/>
                  <a:pt x="3605" y="315"/>
                  <a:pt x="3598" y="315"/>
                </a:cubicBezTo>
                <a:close/>
                <a:moveTo>
                  <a:pt x="89" y="380"/>
                </a:moveTo>
                <a:cubicBezTo>
                  <a:pt x="96" y="380"/>
                  <a:pt x="102" y="375"/>
                  <a:pt x="102" y="367"/>
                </a:cubicBezTo>
                <a:cubicBezTo>
                  <a:pt x="102" y="360"/>
                  <a:pt x="96" y="355"/>
                  <a:pt x="89" y="355"/>
                </a:cubicBezTo>
                <a:cubicBezTo>
                  <a:pt x="82" y="355"/>
                  <a:pt x="76" y="360"/>
                  <a:pt x="76" y="367"/>
                </a:cubicBezTo>
                <a:cubicBezTo>
                  <a:pt x="76" y="375"/>
                  <a:pt x="82" y="380"/>
                  <a:pt x="89" y="380"/>
                </a:cubicBezTo>
                <a:close/>
                <a:moveTo>
                  <a:pt x="128" y="380"/>
                </a:moveTo>
                <a:cubicBezTo>
                  <a:pt x="136" y="380"/>
                  <a:pt x="141" y="375"/>
                  <a:pt x="141" y="367"/>
                </a:cubicBezTo>
                <a:cubicBezTo>
                  <a:pt x="141" y="360"/>
                  <a:pt x="136" y="355"/>
                  <a:pt x="128" y="355"/>
                </a:cubicBezTo>
                <a:cubicBezTo>
                  <a:pt x="121" y="355"/>
                  <a:pt x="116" y="360"/>
                  <a:pt x="116" y="367"/>
                </a:cubicBezTo>
                <a:cubicBezTo>
                  <a:pt x="116" y="375"/>
                  <a:pt x="121" y="380"/>
                  <a:pt x="128" y="380"/>
                </a:cubicBezTo>
                <a:close/>
                <a:moveTo>
                  <a:pt x="168" y="380"/>
                </a:moveTo>
                <a:cubicBezTo>
                  <a:pt x="175" y="380"/>
                  <a:pt x="181" y="375"/>
                  <a:pt x="181" y="367"/>
                </a:cubicBezTo>
                <a:cubicBezTo>
                  <a:pt x="181" y="360"/>
                  <a:pt x="175" y="355"/>
                  <a:pt x="168" y="355"/>
                </a:cubicBezTo>
                <a:cubicBezTo>
                  <a:pt x="161" y="355"/>
                  <a:pt x="155" y="360"/>
                  <a:pt x="155" y="367"/>
                </a:cubicBezTo>
                <a:cubicBezTo>
                  <a:pt x="155" y="375"/>
                  <a:pt x="161" y="380"/>
                  <a:pt x="168" y="380"/>
                </a:cubicBezTo>
                <a:close/>
                <a:moveTo>
                  <a:pt x="207" y="380"/>
                </a:moveTo>
                <a:cubicBezTo>
                  <a:pt x="214" y="380"/>
                  <a:pt x="220" y="375"/>
                  <a:pt x="220" y="367"/>
                </a:cubicBezTo>
                <a:cubicBezTo>
                  <a:pt x="220" y="360"/>
                  <a:pt x="214" y="355"/>
                  <a:pt x="207" y="355"/>
                </a:cubicBezTo>
                <a:cubicBezTo>
                  <a:pt x="200" y="355"/>
                  <a:pt x="195" y="360"/>
                  <a:pt x="195" y="367"/>
                </a:cubicBezTo>
                <a:cubicBezTo>
                  <a:pt x="195" y="375"/>
                  <a:pt x="200" y="380"/>
                  <a:pt x="207" y="380"/>
                </a:cubicBezTo>
                <a:close/>
                <a:moveTo>
                  <a:pt x="247" y="380"/>
                </a:moveTo>
                <a:cubicBezTo>
                  <a:pt x="254" y="380"/>
                  <a:pt x="259" y="375"/>
                  <a:pt x="259" y="367"/>
                </a:cubicBezTo>
                <a:cubicBezTo>
                  <a:pt x="259" y="360"/>
                  <a:pt x="254" y="355"/>
                  <a:pt x="247" y="355"/>
                </a:cubicBezTo>
                <a:cubicBezTo>
                  <a:pt x="240" y="355"/>
                  <a:pt x="234" y="360"/>
                  <a:pt x="234" y="367"/>
                </a:cubicBezTo>
                <a:cubicBezTo>
                  <a:pt x="234" y="375"/>
                  <a:pt x="240" y="380"/>
                  <a:pt x="247" y="380"/>
                </a:cubicBezTo>
                <a:close/>
                <a:moveTo>
                  <a:pt x="286" y="380"/>
                </a:moveTo>
                <a:cubicBezTo>
                  <a:pt x="293" y="380"/>
                  <a:pt x="299" y="375"/>
                  <a:pt x="299" y="367"/>
                </a:cubicBezTo>
                <a:cubicBezTo>
                  <a:pt x="299" y="360"/>
                  <a:pt x="293" y="355"/>
                  <a:pt x="286" y="355"/>
                </a:cubicBezTo>
                <a:cubicBezTo>
                  <a:pt x="279" y="355"/>
                  <a:pt x="273" y="360"/>
                  <a:pt x="273" y="367"/>
                </a:cubicBezTo>
                <a:cubicBezTo>
                  <a:pt x="273" y="375"/>
                  <a:pt x="279" y="380"/>
                  <a:pt x="286" y="380"/>
                </a:cubicBezTo>
                <a:close/>
                <a:moveTo>
                  <a:pt x="326" y="380"/>
                </a:moveTo>
                <a:cubicBezTo>
                  <a:pt x="333" y="380"/>
                  <a:pt x="338" y="375"/>
                  <a:pt x="338" y="367"/>
                </a:cubicBezTo>
                <a:cubicBezTo>
                  <a:pt x="338" y="360"/>
                  <a:pt x="333" y="355"/>
                  <a:pt x="326" y="355"/>
                </a:cubicBezTo>
                <a:cubicBezTo>
                  <a:pt x="319" y="355"/>
                  <a:pt x="313" y="360"/>
                  <a:pt x="313" y="367"/>
                </a:cubicBezTo>
                <a:cubicBezTo>
                  <a:pt x="313" y="375"/>
                  <a:pt x="319" y="380"/>
                  <a:pt x="326" y="380"/>
                </a:cubicBezTo>
                <a:close/>
                <a:moveTo>
                  <a:pt x="365" y="380"/>
                </a:moveTo>
                <a:cubicBezTo>
                  <a:pt x="372" y="380"/>
                  <a:pt x="378" y="375"/>
                  <a:pt x="378" y="367"/>
                </a:cubicBezTo>
                <a:cubicBezTo>
                  <a:pt x="378" y="360"/>
                  <a:pt x="372" y="355"/>
                  <a:pt x="365" y="355"/>
                </a:cubicBezTo>
                <a:cubicBezTo>
                  <a:pt x="358" y="355"/>
                  <a:pt x="352" y="360"/>
                  <a:pt x="352" y="367"/>
                </a:cubicBezTo>
                <a:cubicBezTo>
                  <a:pt x="352" y="375"/>
                  <a:pt x="358" y="380"/>
                  <a:pt x="365" y="380"/>
                </a:cubicBezTo>
                <a:close/>
                <a:moveTo>
                  <a:pt x="404" y="380"/>
                </a:moveTo>
                <a:cubicBezTo>
                  <a:pt x="411" y="380"/>
                  <a:pt x="417" y="375"/>
                  <a:pt x="417" y="367"/>
                </a:cubicBezTo>
                <a:cubicBezTo>
                  <a:pt x="417" y="360"/>
                  <a:pt x="411" y="355"/>
                  <a:pt x="404" y="355"/>
                </a:cubicBezTo>
                <a:cubicBezTo>
                  <a:pt x="397" y="355"/>
                  <a:pt x="392" y="360"/>
                  <a:pt x="392" y="367"/>
                </a:cubicBezTo>
                <a:cubicBezTo>
                  <a:pt x="392" y="375"/>
                  <a:pt x="397" y="380"/>
                  <a:pt x="404" y="380"/>
                </a:cubicBezTo>
                <a:close/>
                <a:moveTo>
                  <a:pt x="444" y="380"/>
                </a:moveTo>
                <a:cubicBezTo>
                  <a:pt x="451" y="380"/>
                  <a:pt x="457" y="375"/>
                  <a:pt x="457" y="367"/>
                </a:cubicBezTo>
                <a:cubicBezTo>
                  <a:pt x="457" y="360"/>
                  <a:pt x="451" y="355"/>
                  <a:pt x="444" y="355"/>
                </a:cubicBezTo>
                <a:cubicBezTo>
                  <a:pt x="437" y="355"/>
                  <a:pt x="431" y="360"/>
                  <a:pt x="431" y="367"/>
                </a:cubicBezTo>
                <a:cubicBezTo>
                  <a:pt x="431" y="375"/>
                  <a:pt x="437" y="380"/>
                  <a:pt x="444" y="380"/>
                </a:cubicBezTo>
                <a:close/>
                <a:moveTo>
                  <a:pt x="483" y="380"/>
                </a:moveTo>
                <a:cubicBezTo>
                  <a:pt x="490" y="380"/>
                  <a:pt x="496" y="375"/>
                  <a:pt x="496" y="367"/>
                </a:cubicBezTo>
                <a:cubicBezTo>
                  <a:pt x="496" y="360"/>
                  <a:pt x="490" y="355"/>
                  <a:pt x="483" y="355"/>
                </a:cubicBezTo>
                <a:cubicBezTo>
                  <a:pt x="476" y="355"/>
                  <a:pt x="471" y="360"/>
                  <a:pt x="471" y="367"/>
                </a:cubicBezTo>
                <a:cubicBezTo>
                  <a:pt x="471" y="375"/>
                  <a:pt x="476" y="380"/>
                  <a:pt x="483" y="380"/>
                </a:cubicBezTo>
                <a:close/>
                <a:moveTo>
                  <a:pt x="523" y="380"/>
                </a:moveTo>
                <a:cubicBezTo>
                  <a:pt x="530" y="380"/>
                  <a:pt x="535" y="375"/>
                  <a:pt x="535" y="367"/>
                </a:cubicBezTo>
                <a:cubicBezTo>
                  <a:pt x="535" y="360"/>
                  <a:pt x="530" y="355"/>
                  <a:pt x="523" y="355"/>
                </a:cubicBezTo>
                <a:cubicBezTo>
                  <a:pt x="516" y="355"/>
                  <a:pt x="510" y="360"/>
                  <a:pt x="510" y="367"/>
                </a:cubicBezTo>
                <a:cubicBezTo>
                  <a:pt x="510" y="375"/>
                  <a:pt x="516" y="380"/>
                  <a:pt x="523" y="380"/>
                </a:cubicBezTo>
                <a:close/>
                <a:moveTo>
                  <a:pt x="562" y="380"/>
                </a:moveTo>
                <a:cubicBezTo>
                  <a:pt x="569" y="380"/>
                  <a:pt x="575" y="375"/>
                  <a:pt x="575" y="367"/>
                </a:cubicBezTo>
                <a:cubicBezTo>
                  <a:pt x="575" y="360"/>
                  <a:pt x="569" y="355"/>
                  <a:pt x="562" y="355"/>
                </a:cubicBezTo>
                <a:cubicBezTo>
                  <a:pt x="555" y="355"/>
                  <a:pt x="549" y="360"/>
                  <a:pt x="549" y="367"/>
                </a:cubicBezTo>
                <a:cubicBezTo>
                  <a:pt x="549" y="375"/>
                  <a:pt x="555" y="380"/>
                  <a:pt x="562" y="380"/>
                </a:cubicBezTo>
                <a:close/>
                <a:moveTo>
                  <a:pt x="602" y="380"/>
                </a:moveTo>
                <a:cubicBezTo>
                  <a:pt x="609" y="380"/>
                  <a:pt x="614" y="375"/>
                  <a:pt x="614" y="367"/>
                </a:cubicBezTo>
                <a:cubicBezTo>
                  <a:pt x="614" y="360"/>
                  <a:pt x="609" y="355"/>
                  <a:pt x="602" y="355"/>
                </a:cubicBezTo>
                <a:cubicBezTo>
                  <a:pt x="595" y="355"/>
                  <a:pt x="589" y="360"/>
                  <a:pt x="589" y="367"/>
                </a:cubicBezTo>
                <a:cubicBezTo>
                  <a:pt x="589" y="375"/>
                  <a:pt x="595" y="380"/>
                  <a:pt x="602" y="380"/>
                </a:cubicBezTo>
                <a:close/>
                <a:moveTo>
                  <a:pt x="641" y="380"/>
                </a:moveTo>
                <a:cubicBezTo>
                  <a:pt x="648" y="380"/>
                  <a:pt x="654" y="375"/>
                  <a:pt x="654" y="367"/>
                </a:cubicBezTo>
                <a:cubicBezTo>
                  <a:pt x="654" y="360"/>
                  <a:pt x="648" y="355"/>
                  <a:pt x="641" y="355"/>
                </a:cubicBezTo>
                <a:cubicBezTo>
                  <a:pt x="634" y="355"/>
                  <a:pt x="628" y="360"/>
                  <a:pt x="628" y="367"/>
                </a:cubicBezTo>
                <a:cubicBezTo>
                  <a:pt x="628" y="375"/>
                  <a:pt x="634" y="380"/>
                  <a:pt x="641" y="380"/>
                </a:cubicBezTo>
                <a:close/>
                <a:moveTo>
                  <a:pt x="680" y="380"/>
                </a:moveTo>
                <a:cubicBezTo>
                  <a:pt x="687" y="380"/>
                  <a:pt x="693" y="375"/>
                  <a:pt x="693" y="367"/>
                </a:cubicBezTo>
                <a:cubicBezTo>
                  <a:pt x="693" y="360"/>
                  <a:pt x="687" y="355"/>
                  <a:pt x="680" y="355"/>
                </a:cubicBezTo>
                <a:cubicBezTo>
                  <a:pt x="673" y="355"/>
                  <a:pt x="668" y="360"/>
                  <a:pt x="668" y="367"/>
                </a:cubicBezTo>
                <a:cubicBezTo>
                  <a:pt x="668" y="375"/>
                  <a:pt x="673" y="380"/>
                  <a:pt x="680" y="380"/>
                </a:cubicBezTo>
                <a:close/>
                <a:moveTo>
                  <a:pt x="720" y="380"/>
                </a:moveTo>
                <a:cubicBezTo>
                  <a:pt x="727" y="380"/>
                  <a:pt x="733" y="375"/>
                  <a:pt x="733" y="367"/>
                </a:cubicBezTo>
                <a:cubicBezTo>
                  <a:pt x="733" y="360"/>
                  <a:pt x="727" y="355"/>
                  <a:pt x="720" y="355"/>
                </a:cubicBezTo>
                <a:cubicBezTo>
                  <a:pt x="713" y="355"/>
                  <a:pt x="707" y="360"/>
                  <a:pt x="707" y="367"/>
                </a:cubicBezTo>
                <a:cubicBezTo>
                  <a:pt x="707" y="375"/>
                  <a:pt x="713" y="380"/>
                  <a:pt x="720" y="380"/>
                </a:cubicBezTo>
                <a:close/>
                <a:moveTo>
                  <a:pt x="759" y="380"/>
                </a:moveTo>
                <a:cubicBezTo>
                  <a:pt x="766" y="380"/>
                  <a:pt x="772" y="375"/>
                  <a:pt x="772" y="367"/>
                </a:cubicBezTo>
                <a:cubicBezTo>
                  <a:pt x="772" y="360"/>
                  <a:pt x="766" y="355"/>
                  <a:pt x="759" y="355"/>
                </a:cubicBezTo>
                <a:cubicBezTo>
                  <a:pt x="752" y="355"/>
                  <a:pt x="747" y="360"/>
                  <a:pt x="747" y="367"/>
                </a:cubicBezTo>
                <a:cubicBezTo>
                  <a:pt x="747" y="375"/>
                  <a:pt x="752" y="380"/>
                  <a:pt x="759" y="380"/>
                </a:cubicBezTo>
                <a:close/>
                <a:moveTo>
                  <a:pt x="799" y="380"/>
                </a:moveTo>
                <a:cubicBezTo>
                  <a:pt x="806" y="380"/>
                  <a:pt x="811" y="375"/>
                  <a:pt x="811" y="367"/>
                </a:cubicBezTo>
                <a:cubicBezTo>
                  <a:pt x="811" y="360"/>
                  <a:pt x="806" y="355"/>
                  <a:pt x="799" y="355"/>
                </a:cubicBezTo>
                <a:cubicBezTo>
                  <a:pt x="792" y="355"/>
                  <a:pt x="786" y="360"/>
                  <a:pt x="786" y="367"/>
                </a:cubicBezTo>
                <a:cubicBezTo>
                  <a:pt x="786" y="375"/>
                  <a:pt x="792" y="380"/>
                  <a:pt x="799" y="380"/>
                </a:cubicBezTo>
                <a:close/>
                <a:moveTo>
                  <a:pt x="838" y="380"/>
                </a:moveTo>
                <a:cubicBezTo>
                  <a:pt x="845" y="380"/>
                  <a:pt x="851" y="375"/>
                  <a:pt x="851" y="367"/>
                </a:cubicBezTo>
                <a:cubicBezTo>
                  <a:pt x="851" y="360"/>
                  <a:pt x="845" y="355"/>
                  <a:pt x="838" y="355"/>
                </a:cubicBezTo>
                <a:cubicBezTo>
                  <a:pt x="831" y="355"/>
                  <a:pt x="825" y="360"/>
                  <a:pt x="825" y="367"/>
                </a:cubicBezTo>
                <a:cubicBezTo>
                  <a:pt x="825" y="375"/>
                  <a:pt x="831" y="380"/>
                  <a:pt x="838" y="380"/>
                </a:cubicBezTo>
                <a:close/>
                <a:moveTo>
                  <a:pt x="956" y="380"/>
                </a:moveTo>
                <a:cubicBezTo>
                  <a:pt x="963" y="380"/>
                  <a:pt x="969" y="375"/>
                  <a:pt x="969" y="367"/>
                </a:cubicBezTo>
                <a:cubicBezTo>
                  <a:pt x="969" y="360"/>
                  <a:pt x="963" y="355"/>
                  <a:pt x="956" y="355"/>
                </a:cubicBezTo>
                <a:cubicBezTo>
                  <a:pt x="949" y="355"/>
                  <a:pt x="944" y="360"/>
                  <a:pt x="944" y="367"/>
                </a:cubicBezTo>
                <a:cubicBezTo>
                  <a:pt x="944" y="375"/>
                  <a:pt x="949" y="380"/>
                  <a:pt x="956" y="380"/>
                </a:cubicBezTo>
                <a:close/>
                <a:moveTo>
                  <a:pt x="996" y="380"/>
                </a:moveTo>
                <a:cubicBezTo>
                  <a:pt x="1003" y="380"/>
                  <a:pt x="1009" y="375"/>
                  <a:pt x="1009" y="367"/>
                </a:cubicBezTo>
                <a:cubicBezTo>
                  <a:pt x="1009" y="360"/>
                  <a:pt x="1003" y="355"/>
                  <a:pt x="996" y="355"/>
                </a:cubicBezTo>
                <a:cubicBezTo>
                  <a:pt x="989" y="355"/>
                  <a:pt x="983" y="360"/>
                  <a:pt x="983" y="367"/>
                </a:cubicBezTo>
                <a:cubicBezTo>
                  <a:pt x="983" y="375"/>
                  <a:pt x="989" y="380"/>
                  <a:pt x="996" y="380"/>
                </a:cubicBezTo>
                <a:close/>
                <a:moveTo>
                  <a:pt x="1193" y="380"/>
                </a:moveTo>
                <a:cubicBezTo>
                  <a:pt x="1200" y="380"/>
                  <a:pt x="1206" y="375"/>
                  <a:pt x="1206" y="367"/>
                </a:cubicBezTo>
                <a:cubicBezTo>
                  <a:pt x="1206" y="360"/>
                  <a:pt x="1200" y="355"/>
                  <a:pt x="1193" y="355"/>
                </a:cubicBezTo>
                <a:cubicBezTo>
                  <a:pt x="1186" y="355"/>
                  <a:pt x="1180" y="360"/>
                  <a:pt x="1180" y="367"/>
                </a:cubicBezTo>
                <a:cubicBezTo>
                  <a:pt x="1180" y="375"/>
                  <a:pt x="1186" y="380"/>
                  <a:pt x="1193" y="380"/>
                </a:cubicBezTo>
                <a:close/>
                <a:moveTo>
                  <a:pt x="1232" y="380"/>
                </a:moveTo>
                <a:cubicBezTo>
                  <a:pt x="1239" y="380"/>
                  <a:pt x="1245" y="375"/>
                  <a:pt x="1245" y="367"/>
                </a:cubicBezTo>
                <a:cubicBezTo>
                  <a:pt x="1245" y="360"/>
                  <a:pt x="1239" y="355"/>
                  <a:pt x="1232" y="355"/>
                </a:cubicBezTo>
                <a:cubicBezTo>
                  <a:pt x="1225" y="355"/>
                  <a:pt x="1220" y="360"/>
                  <a:pt x="1220" y="367"/>
                </a:cubicBezTo>
                <a:cubicBezTo>
                  <a:pt x="1220" y="375"/>
                  <a:pt x="1225" y="380"/>
                  <a:pt x="1232" y="380"/>
                </a:cubicBezTo>
                <a:close/>
                <a:moveTo>
                  <a:pt x="1272" y="380"/>
                </a:moveTo>
                <a:cubicBezTo>
                  <a:pt x="1279" y="380"/>
                  <a:pt x="1285" y="375"/>
                  <a:pt x="1285" y="367"/>
                </a:cubicBezTo>
                <a:cubicBezTo>
                  <a:pt x="1285" y="360"/>
                  <a:pt x="1279" y="355"/>
                  <a:pt x="1272" y="355"/>
                </a:cubicBezTo>
                <a:cubicBezTo>
                  <a:pt x="1265" y="355"/>
                  <a:pt x="1259" y="360"/>
                  <a:pt x="1259" y="367"/>
                </a:cubicBezTo>
                <a:cubicBezTo>
                  <a:pt x="1259" y="375"/>
                  <a:pt x="1265" y="380"/>
                  <a:pt x="1272" y="380"/>
                </a:cubicBezTo>
                <a:close/>
                <a:moveTo>
                  <a:pt x="1508" y="355"/>
                </a:moveTo>
                <a:cubicBezTo>
                  <a:pt x="1501" y="355"/>
                  <a:pt x="1496" y="360"/>
                  <a:pt x="1496" y="367"/>
                </a:cubicBezTo>
                <a:cubicBezTo>
                  <a:pt x="1496" y="375"/>
                  <a:pt x="1501" y="380"/>
                  <a:pt x="1508" y="380"/>
                </a:cubicBezTo>
                <a:cubicBezTo>
                  <a:pt x="1515" y="380"/>
                  <a:pt x="1521" y="375"/>
                  <a:pt x="1521" y="367"/>
                </a:cubicBezTo>
                <a:cubicBezTo>
                  <a:pt x="1521" y="360"/>
                  <a:pt x="1515" y="355"/>
                  <a:pt x="1508" y="355"/>
                </a:cubicBezTo>
                <a:close/>
                <a:moveTo>
                  <a:pt x="1824" y="380"/>
                </a:moveTo>
                <a:cubicBezTo>
                  <a:pt x="1831" y="380"/>
                  <a:pt x="1836" y="375"/>
                  <a:pt x="1836" y="367"/>
                </a:cubicBezTo>
                <a:cubicBezTo>
                  <a:pt x="1836" y="360"/>
                  <a:pt x="1831" y="355"/>
                  <a:pt x="1824" y="355"/>
                </a:cubicBezTo>
                <a:cubicBezTo>
                  <a:pt x="1817" y="355"/>
                  <a:pt x="1811" y="360"/>
                  <a:pt x="1811" y="367"/>
                </a:cubicBezTo>
                <a:cubicBezTo>
                  <a:pt x="1811" y="375"/>
                  <a:pt x="1817" y="380"/>
                  <a:pt x="1824" y="380"/>
                </a:cubicBezTo>
                <a:close/>
                <a:moveTo>
                  <a:pt x="1863" y="380"/>
                </a:moveTo>
                <a:cubicBezTo>
                  <a:pt x="1870" y="380"/>
                  <a:pt x="1876" y="375"/>
                  <a:pt x="1876" y="367"/>
                </a:cubicBezTo>
                <a:cubicBezTo>
                  <a:pt x="1876" y="360"/>
                  <a:pt x="1870" y="355"/>
                  <a:pt x="1863" y="355"/>
                </a:cubicBezTo>
                <a:cubicBezTo>
                  <a:pt x="1856" y="355"/>
                  <a:pt x="1850" y="360"/>
                  <a:pt x="1850" y="367"/>
                </a:cubicBezTo>
                <a:cubicBezTo>
                  <a:pt x="1850" y="375"/>
                  <a:pt x="1856" y="380"/>
                  <a:pt x="1863" y="380"/>
                </a:cubicBezTo>
                <a:close/>
                <a:moveTo>
                  <a:pt x="1903" y="380"/>
                </a:moveTo>
                <a:cubicBezTo>
                  <a:pt x="1910" y="380"/>
                  <a:pt x="1915" y="375"/>
                  <a:pt x="1915" y="367"/>
                </a:cubicBezTo>
                <a:cubicBezTo>
                  <a:pt x="1915" y="360"/>
                  <a:pt x="1910" y="355"/>
                  <a:pt x="1903" y="355"/>
                </a:cubicBezTo>
                <a:cubicBezTo>
                  <a:pt x="1896" y="355"/>
                  <a:pt x="1890" y="360"/>
                  <a:pt x="1890" y="367"/>
                </a:cubicBezTo>
                <a:cubicBezTo>
                  <a:pt x="1890" y="375"/>
                  <a:pt x="1896" y="380"/>
                  <a:pt x="1903" y="380"/>
                </a:cubicBezTo>
                <a:close/>
                <a:moveTo>
                  <a:pt x="1942" y="380"/>
                </a:moveTo>
                <a:cubicBezTo>
                  <a:pt x="1949" y="380"/>
                  <a:pt x="1955" y="375"/>
                  <a:pt x="1955" y="367"/>
                </a:cubicBezTo>
                <a:cubicBezTo>
                  <a:pt x="1955" y="360"/>
                  <a:pt x="1949" y="355"/>
                  <a:pt x="1942" y="355"/>
                </a:cubicBezTo>
                <a:cubicBezTo>
                  <a:pt x="1935" y="355"/>
                  <a:pt x="1929" y="360"/>
                  <a:pt x="1929" y="367"/>
                </a:cubicBezTo>
                <a:cubicBezTo>
                  <a:pt x="1929" y="375"/>
                  <a:pt x="1935" y="380"/>
                  <a:pt x="1942" y="380"/>
                </a:cubicBezTo>
                <a:close/>
                <a:moveTo>
                  <a:pt x="1981" y="380"/>
                </a:moveTo>
                <a:cubicBezTo>
                  <a:pt x="1988" y="380"/>
                  <a:pt x="1994" y="375"/>
                  <a:pt x="1994" y="367"/>
                </a:cubicBezTo>
                <a:cubicBezTo>
                  <a:pt x="1994" y="360"/>
                  <a:pt x="1988" y="355"/>
                  <a:pt x="1981" y="355"/>
                </a:cubicBezTo>
                <a:cubicBezTo>
                  <a:pt x="1974" y="355"/>
                  <a:pt x="1969" y="360"/>
                  <a:pt x="1969" y="367"/>
                </a:cubicBezTo>
                <a:cubicBezTo>
                  <a:pt x="1969" y="375"/>
                  <a:pt x="1974" y="380"/>
                  <a:pt x="1981" y="380"/>
                </a:cubicBezTo>
                <a:close/>
                <a:moveTo>
                  <a:pt x="2021" y="380"/>
                </a:moveTo>
                <a:cubicBezTo>
                  <a:pt x="2028" y="380"/>
                  <a:pt x="2034" y="375"/>
                  <a:pt x="2034" y="367"/>
                </a:cubicBezTo>
                <a:cubicBezTo>
                  <a:pt x="2034" y="360"/>
                  <a:pt x="2028" y="355"/>
                  <a:pt x="2021" y="355"/>
                </a:cubicBezTo>
                <a:cubicBezTo>
                  <a:pt x="2014" y="355"/>
                  <a:pt x="2008" y="360"/>
                  <a:pt x="2008" y="367"/>
                </a:cubicBezTo>
                <a:cubicBezTo>
                  <a:pt x="2008" y="375"/>
                  <a:pt x="2014" y="380"/>
                  <a:pt x="2021" y="380"/>
                </a:cubicBezTo>
                <a:close/>
                <a:moveTo>
                  <a:pt x="2060" y="380"/>
                </a:moveTo>
                <a:cubicBezTo>
                  <a:pt x="2067" y="380"/>
                  <a:pt x="2073" y="375"/>
                  <a:pt x="2073" y="367"/>
                </a:cubicBezTo>
                <a:cubicBezTo>
                  <a:pt x="2073" y="360"/>
                  <a:pt x="2067" y="355"/>
                  <a:pt x="2060" y="355"/>
                </a:cubicBezTo>
                <a:cubicBezTo>
                  <a:pt x="2053" y="355"/>
                  <a:pt x="2048" y="360"/>
                  <a:pt x="2048" y="367"/>
                </a:cubicBezTo>
                <a:cubicBezTo>
                  <a:pt x="2048" y="375"/>
                  <a:pt x="2053" y="380"/>
                  <a:pt x="2060" y="380"/>
                </a:cubicBezTo>
                <a:close/>
                <a:moveTo>
                  <a:pt x="2100" y="380"/>
                </a:moveTo>
                <a:cubicBezTo>
                  <a:pt x="2107" y="380"/>
                  <a:pt x="2112" y="375"/>
                  <a:pt x="2112" y="367"/>
                </a:cubicBezTo>
                <a:cubicBezTo>
                  <a:pt x="2112" y="360"/>
                  <a:pt x="2107" y="355"/>
                  <a:pt x="2100" y="355"/>
                </a:cubicBezTo>
                <a:cubicBezTo>
                  <a:pt x="2093" y="355"/>
                  <a:pt x="2087" y="360"/>
                  <a:pt x="2087" y="367"/>
                </a:cubicBezTo>
                <a:cubicBezTo>
                  <a:pt x="2087" y="375"/>
                  <a:pt x="2093" y="380"/>
                  <a:pt x="2100" y="380"/>
                </a:cubicBezTo>
                <a:close/>
                <a:moveTo>
                  <a:pt x="2139" y="380"/>
                </a:moveTo>
                <a:cubicBezTo>
                  <a:pt x="2146" y="380"/>
                  <a:pt x="2152" y="375"/>
                  <a:pt x="2152" y="367"/>
                </a:cubicBezTo>
                <a:cubicBezTo>
                  <a:pt x="2152" y="360"/>
                  <a:pt x="2146" y="355"/>
                  <a:pt x="2139" y="355"/>
                </a:cubicBezTo>
                <a:cubicBezTo>
                  <a:pt x="2132" y="355"/>
                  <a:pt x="2126" y="360"/>
                  <a:pt x="2126" y="367"/>
                </a:cubicBezTo>
                <a:cubicBezTo>
                  <a:pt x="2126" y="375"/>
                  <a:pt x="2132" y="380"/>
                  <a:pt x="2139" y="380"/>
                </a:cubicBezTo>
                <a:close/>
                <a:moveTo>
                  <a:pt x="2179" y="380"/>
                </a:moveTo>
                <a:cubicBezTo>
                  <a:pt x="2186" y="380"/>
                  <a:pt x="2191" y="375"/>
                  <a:pt x="2191" y="367"/>
                </a:cubicBezTo>
                <a:cubicBezTo>
                  <a:pt x="2191" y="360"/>
                  <a:pt x="2186" y="355"/>
                  <a:pt x="2179" y="355"/>
                </a:cubicBezTo>
                <a:cubicBezTo>
                  <a:pt x="2171" y="355"/>
                  <a:pt x="2166" y="360"/>
                  <a:pt x="2166" y="367"/>
                </a:cubicBezTo>
                <a:cubicBezTo>
                  <a:pt x="2166" y="375"/>
                  <a:pt x="2171" y="380"/>
                  <a:pt x="2179" y="380"/>
                </a:cubicBezTo>
                <a:close/>
                <a:moveTo>
                  <a:pt x="2218" y="380"/>
                </a:moveTo>
                <a:cubicBezTo>
                  <a:pt x="2225" y="380"/>
                  <a:pt x="2231" y="375"/>
                  <a:pt x="2231" y="367"/>
                </a:cubicBezTo>
                <a:cubicBezTo>
                  <a:pt x="2231" y="360"/>
                  <a:pt x="2225" y="355"/>
                  <a:pt x="2218" y="355"/>
                </a:cubicBezTo>
                <a:cubicBezTo>
                  <a:pt x="2211" y="355"/>
                  <a:pt x="2205" y="360"/>
                  <a:pt x="2205" y="367"/>
                </a:cubicBezTo>
                <a:cubicBezTo>
                  <a:pt x="2205" y="375"/>
                  <a:pt x="2211" y="380"/>
                  <a:pt x="2218" y="380"/>
                </a:cubicBezTo>
                <a:close/>
                <a:moveTo>
                  <a:pt x="2257" y="380"/>
                </a:moveTo>
                <a:cubicBezTo>
                  <a:pt x="2264" y="380"/>
                  <a:pt x="2270" y="375"/>
                  <a:pt x="2270" y="367"/>
                </a:cubicBezTo>
                <a:cubicBezTo>
                  <a:pt x="2270" y="360"/>
                  <a:pt x="2264" y="355"/>
                  <a:pt x="2257" y="355"/>
                </a:cubicBezTo>
                <a:cubicBezTo>
                  <a:pt x="2250" y="355"/>
                  <a:pt x="2245" y="360"/>
                  <a:pt x="2245" y="367"/>
                </a:cubicBezTo>
                <a:cubicBezTo>
                  <a:pt x="2245" y="375"/>
                  <a:pt x="2250" y="380"/>
                  <a:pt x="2257" y="380"/>
                </a:cubicBezTo>
                <a:close/>
                <a:moveTo>
                  <a:pt x="2297" y="380"/>
                </a:moveTo>
                <a:cubicBezTo>
                  <a:pt x="2304" y="380"/>
                  <a:pt x="2310" y="375"/>
                  <a:pt x="2310" y="367"/>
                </a:cubicBezTo>
                <a:cubicBezTo>
                  <a:pt x="2310" y="360"/>
                  <a:pt x="2304" y="355"/>
                  <a:pt x="2297" y="355"/>
                </a:cubicBezTo>
                <a:cubicBezTo>
                  <a:pt x="2290" y="355"/>
                  <a:pt x="2284" y="360"/>
                  <a:pt x="2284" y="367"/>
                </a:cubicBezTo>
                <a:cubicBezTo>
                  <a:pt x="2284" y="375"/>
                  <a:pt x="2290" y="380"/>
                  <a:pt x="2297" y="380"/>
                </a:cubicBezTo>
                <a:close/>
                <a:moveTo>
                  <a:pt x="2336" y="380"/>
                </a:moveTo>
                <a:cubicBezTo>
                  <a:pt x="2343" y="380"/>
                  <a:pt x="2349" y="375"/>
                  <a:pt x="2349" y="367"/>
                </a:cubicBezTo>
                <a:cubicBezTo>
                  <a:pt x="2349" y="360"/>
                  <a:pt x="2343" y="355"/>
                  <a:pt x="2336" y="355"/>
                </a:cubicBezTo>
                <a:cubicBezTo>
                  <a:pt x="2329" y="355"/>
                  <a:pt x="2323" y="360"/>
                  <a:pt x="2323" y="367"/>
                </a:cubicBezTo>
                <a:cubicBezTo>
                  <a:pt x="2323" y="375"/>
                  <a:pt x="2329" y="380"/>
                  <a:pt x="2336" y="380"/>
                </a:cubicBezTo>
                <a:close/>
                <a:moveTo>
                  <a:pt x="2376" y="380"/>
                </a:moveTo>
                <a:cubicBezTo>
                  <a:pt x="2383" y="380"/>
                  <a:pt x="2388" y="375"/>
                  <a:pt x="2388" y="367"/>
                </a:cubicBezTo>
                <a:cubicBezTo>
                  <a:pt x="2388" y="360"/>
                  <a:pt x="2383" y="355"/>
                  <a:pt x="2376" y="355"/>
                </a:cubicBezTo>
                <a:cubicBezTo>
                  <a:pt x="2369" y="355"/>
                  <a:pt x="2363" y="360"/>
                  <a:pt x="2363" y="367"/>
                </a:cubicBezTo>
                <a:cubicBezTo>
                  <a:pt x="2363" y="375"/>
                  <a:pt x="2369" y="380"/>
                  <a:pt x="2376" y="380"/>
                </a:cubicBezTo>
                <a:close/>
                <a:moveTo>
                  <a:pt x="2415" y="380"/>
                </a:moveTo>
                <a:cubicBezTo>
                  <a:pt x="2422" y="380"/>
                  <a:pt x="2428" y="375"/>
                  <a:pt x="2428" y="367"/>
                </a:cubicBezTo>
                <a:cubicBezTo>
                  <a:pt x="2428" y="360"/>
                  <a:pt x="2422" y="355"/>
                  <a:pt x="2415" y="355"/>
                </a:cubicBezTo>
                <a:cubicBezTo>
                  <a:pt x="2408" y="355"/>
                  <a:pt x="2402" y="360"/>
                  <a:pt x="2402" y="367"/>
                </a:cubicBezTo>
                <a:cubicBezTo>
                  <a:pt x="2402" y="375"/>
                  <a:pt x="2408" y="380"/>
                  <a:pt x="2415" y="380"/>
                </a:cubicBezTo>
                <a:close/>
                <a:moveTo>
                  <a:pt x="2454" y="380"/>
                </a:moveTo>
                <a:cubicBezTo>
                  <a:pt x="2462" y="380"/>
                  <a:pt x="2467" y="375"/>
                  <a:pt x="2467" y="367"/>
                </a:cubicBezTo>
                <a:cubicBezTo>
                  <a:pt x="2467" y="360"/>
                  <a:pt x="2462" y="355"/>
                  <a:pt x="2454" y="355"/>
                </a:cubicBezTo>
                <a:cubicBezTo>
                  <a:pt x="2447" y="355"/>
                  <a:pt x="2442" y="360"/>
                  <a:pt x="2442" y="367"/>
                </a:cubicBezTo>
                <a:cubicBezTo>
                  <a:pt x="2442" y="375"/>
                  <a:pt x="2447" y="380"/>
                  <a:pt x="2454" y="380"/>
                </a:cubicBezTo>
                <a:close/>
                <a:moveTo>
                  <a:pt x="2494" y="380"/>
                </a:moveTo>
                <a:cubicBezTo>
                  <a:pt x="2501" y="380"/>
                  <a:pt x="2507" y="375"/>
                  <a:pt x="2507" y="367"/>
                </a:cubicBezTo>
                <a:cubicBezTo>
                  <a:pt x="2507" y="360"/>
                  <a:pt x="2501" y="355"/>
                  <a:pt x="2494" y="355"/>
                </a:cubicBezTo>
                <a:cubicBezTo>
                  <a:pt x="2487" y="355"/>
                  <a:pt x="2481" y="360"/>
                  <a:pt x="2481" y="367"/>
                </a:cubicBezTo>
                <a:cubicBezTo>
                  <a:pt x="2481" y="375"/>
                  <a:pt x="2487" y="380"/>
                  <a:pt x="2494" y="380"/>
                </a:cubicBezTo>
                <a:close/>
                <a:moveTo>
                  <a:pt x="2533" y="380"/>
                </a:moveTo>
                <a:cubicBezTo>
                  <a:pt x="2540" y="380"/>
                  <a:pt x="2546" y="375"/>
                  <a:pt x="2546" y="367"/>
                </a:cubicBezTo>
                <a:cubicBezTo>
                  <a:pt x="2546" y="360"/>
                  <a:pt x="2540" y="355"/>
                  <a:pt x="2533" y="355"/>
                </a:cubicBezTo>
                <a:cubicBezTo>
                  <a:pt x="2526" y="355"/>
                  <a:pt x="2521" y="360"/>
                  <a:pt x="2521" y="367"/>
                </a:cubicBezTo>
                <a:cubicBezTo>
                  <a:pt x="2521" y="375"/>
                  <a:pt x="2526" y="380"/>
                  <a:pt x="2533" y="380"/>
                </a:cubicBezTo>
                <a:close/>
                <a:moveTo>
                  <a:pt x="2573" y="380"/>
                </a:moveTo>
                <a:cubicBezTo>
                  <a:pt x="2580" y="380"/>
                  <a:pt x="2586" y="375"/>
                  <a:pt x="2586" y="367"/>
                </a:cubicBezTo>
                <a:cubicBezTo>
                  <a:pt x="2586" y="360"/>
                  <a:pt x="2580" y="355"/>
                  <a:pt x="2573" y="355"/>
                </a:cubicBezTo>
                <a:cubicBezTo>
                  <a:pt x="2566" y="355"/>
                  <a:pt x="2560" y="360"/>
                  <a:pt x="2560" y="367"/>
                </a:cubicBezTo>
                <a:cubicBezTo>
                  <a:pt x="2560" y="375"/>
                  <a:pt x="2566" y="380"/>
                  <a:pt x="2573" y="380"/>
                </a:cubicBezTo>
                <a:close/>
                <a:moveTo>
                  <a:pt x="2612" y="380"/>
                </a:moveTo>
                <a:cubicBezTo>
                  <a:pt x="2619" y="380"/>
                  <a:pt x="2625" y="375"/>
                  <a:pt x="2625" y="367"/>
                </a:cubicBezTo>
                <a:cubicBezTo>
                  <a:pt x="2625" y="360"/>
                  <a:pt x="2619" y="355"/>
                  <a:pt x="2612" y="355"/>
                </a:cubicBezTo>
                <a:cubicBezTo>
                  <a:pt x="2605" y="355"/>
                  <a:pt x="2599" y="360"/>
                  <a:pt x="2599" y="367"/>
                </a:cubicBezTo>
                <a:cubicBezTo>
                  <a:pt x="2599" y="375"/>
                  <a:pt x="2605" y="380"/>
                  <a:pt x="2612" y="380"/>
                </a:cubicBezTo>
                <a:close/>
                <a:moveTo>
                  <a:pt x="2652" y="380"/>
                </a:moveTo>
                <a:cubicBezTo>
                  <a:pt x="2659" y="380"/>
                  <a:pt x="2664" y="375"/>
                  <a:pt x="2664" y="367"/>
                </a:cubicBezTo>
                <a:cubicBezTo>
                  <a:pt x="2664" y="360"/>
                  <a:pt x="2659" y="355"/>
                  <a:pt x="2652" y="355"/>
                </a:cubicBezTo>
                <a:cubicBezTo>
                  <a:pt x="2645" y="355"/>
                  <a:pt x="2639" y="360"/>
                  <a:pt x="2639" y="367"/>
                </a:cubicBezTo>
                <a:cubicBezTo>
                  <a:pt x="2639" y="375"/>
                  <a:pt x="2645" y="380"/>
                  <a:pt x="2652" y="380"/>
                </a:cubicBezTo>
                <a:close/>
                <a:moveTo>
                  <a:pt x="2691" y="380"/>
                </a:moveTo>
                <a:cubicBezTo>
                  <a:pt x="2698" y="380"/>
                  <a:pt x="2704" y="375"/>
                  <a:pt x="2704" y="367"/>
                </a:cubicBezTo>
                <a:cubicBezTo>
                  <a:pt x="2704" y="360"/>
                  <a:pt x="2698" y="355"/>
                  <a:pt x="2691" y="355"/>
                </a:cubicBezTo>
                <a:cubicBezTo>
                  <a:pt x="2684" y="355"/>
                  <a:pt x="2678" y="360"/>
                  <a:pt x="2678" y="367"/>
                </a:cubicBezTo>
                <a:cubicBezTo>
                  <a:pt x="2678" y="375"/>
                  <a:pt x="2684" y="380"/>
                  <a:pt x="2691" y="380"/>
                </a:cubicBezTo>
                <a:close/>
                <a:moveTo>
                  <a:pt x="2730" y="380"/>
                </a:moveTo>
                <a:cubicBezTo>
                  <a:pt x="2738" y="380"/>
                  <a:pt x="2743" y="375"/>
                  <a:pt x="2743" y="367"/>
                </a:cubicBezTo>
                <a:cubicBezTo>
                  <a:pt x="2743" y="360"/>
                  <a:pt x="2738" y="355"/>
                  <a:pt x="2730" y="355"/>
                </a:cubicBezTo>
                <a:cubicBezTo>
                  <a:pt x="2723" y="355"/>
                  <a:pt x="2718" y="360"/>
                  <a:pt x="2718" y="367"/>
                </a:cubicBezTo>
                <a:cubicBezTo>
                  <a:pt x="2718" y="375"/>
                  <a:pt x="2723" y="380"/>
                  <a:pt x="2730" y="380"/>
                </a:cubicBezTo>
                <a:close/>
                <a:moveTo>
                  <a:pt x="2770" y="380"/>
                </a:moveTo>
                <a:cubicBezTo>
                  <a:pt x="2777" y="380"/>
                  <a:pt x="2783" y="375"/>
                  <a:pt x="2783" y="367"/>
                </a:cubicBezTo>
                <a:cubicBezTo>
                  <a:pt x="2783" y="360"/>
                  <a:pt x="2777" y="355"/>
                  <a:pt x="2770" y="355"/>
                </a:cubicBezTo>
                <a:cubicBezTo>
                  <a:pt x="2763" y="355"/>
                  <a:pt x="2757" y="360"/>
                  <a:pt x="2757" y="367"/>
                </a:cubicBezTo>
                <a:cubicBezTo>
                  <a:pt x="2757" y="375"/>
                  <a:pt x="2763" y="380"/>
                  <a:pt x="2770" y="380"/>
                </a:cubicBezTo>
                <a:close/>
                <a:moveTo>
                  <a:pt x="2809" y="380"/>
                </a:moveTo>
                <a:cubicBezTo>
                  <a:pt x="2816" y="380"/>
                  <a:pt x="2822" y="375"/>
                  <a:pt x="2822" y="367"/>
                </a:cubicBezTo>
                <a:cubicBezTo>
                  <a:pt x="2822" y="360"/>
                  <a:pt x="2816" y="355"/>
                  <a:pt x="2809" y="355"/>
                </a:cubicBezTo>
                <a:cubicBezTo>
                  <a:pt x="2802" y="355"/>
                  <a:pt x="2797" y="360"/>
                  <a:pt x="2797" y="367"/>
                </a:cubicBezTo>
                <a:cubicBezTo>
                  <a:pt x="2797" y="375"/>
                  <a:pt x="2802" y="380"/>
                  <a:pt x="2809" y="380"/>
                </a:cubicBezTo>
                <a:close/>
                <a:moveTo>
                  <a:pt x="2849" y="380"/>
                </a:moveTo>
                <a:cubicBezTo>
                  <a:pt x="2856" y="380"/>
                  <a:pt x="2861" y="375"/>
                  <a:pt x="2861" y="367"/>
                </a:cubicBezTo>
                <a:cubicBezTo>
                  <a:pt x="2861" y="360"/>
                  <a:pt x="2856" y="355"/>
                  <a:pt x="2849" y="355"/>
                </a:cubicBezTo>
                <a:cubicBezTo>
                  <a:pt x="2842" y="355"/>
                  <a:pt x="2836" y="360"/>
                  <a:pt x="2836" y="367"/>
                </a:cubicBezTo>
                <a:cubicBezTo>
                  <a:pt x="2836" y="375"/>
                  <a:pt x="2842" y="380"/>
                  <a:pt x="2849" y="380"/>
                </a:cubicBezTo>
                <a:close/>
                <a:moveTo>
                  <a:pt x="2888" y="380"/>
                </a:moveTo>
                <a:cubicBezTo>
                  <a:pt x="2895" y="380"/>
                  <a:pt x="2901" y="375"/>
                  <a:pt x="2901" y="367"/>
                </a:cubicBezTo>
                <a:cubicBezTo>
                  <a:pt x="2901" y="360"/>
                  <a:pt x="2895" y="355"/>
                  <a:pt x="2888" y="355"/>
                </a:cubicBezTo>
                <a:cubicBezTo>
                  <a:pt x="2881" y="355"/>
                  <a:pt x="2875" y="360"/>
                  <a:pt x="2875" y="367"/>
                </a:cubicBezTo>
                <a:cubicBezTo>
                  <a:pt x="2875" y="375"/>
                  <a:pt x="2881" y="380"/>
                  <a:pt x="2888" y="380"/>
                </a:cubicBezTo>
                <a:close/>
                <a:moveTo>
                  <a:pt x="2928" y="380"/>
                </a:moveTo>
                <a:cubicBezTo>
                  <a:pt x="2935" y="380"/>
                  <a:pt x="2940" y="375"/>
                  <a:pt x="2940" y="367"/>
                </a:cubicBezTo>
                <a:cubicBezTo>
                  <a:pt x="2940" y="360"/>
                  <a:pt x="2935" y="355"/>
                  <a:pt x="2928" y="355"/>
                </a:cubicBezTo>
                <a:cubicBezTo>
                  <a:pt x="2921" y="355"/>
                  <a:pt x="2915" y="360"/>
                  <a:pt x="2915" y="367"/>
                </a:cubicBezTo>
                <a:cubicBezTo>
                  <a:pt x="2915" y="375"/>
                  <a:pt x="2921" y="380"/>
                  <a:pt x="2928" y="380"/>
                </a:cubicBezTo>
                <a:close/>
                <a:moveTo>
                  <a:pt x="2967" y="380"/>
                </a:moveTo>
                <a:cubicBezTo>
                  <a:pt x="2974" y="380"/>
                  <a:pt x="2980" y="375"/>
                  <a:pt x="2980" y="367"/>
                </a:cubicBezTo>
                <a:cubicBezTo>
                  <a:pt x="2980" y="360"/>
                  <a:pt x="2974" y="355"/>
                  <a:pt x="2967" y="355"/>
                </a:cubicBezTo>
                <a:cubicBezTo>
                  <a:pt x="2960" y="355"/>
                  <a:pt x="2954" y="360"/>
                  <a:pt x="2954" y="367"/>
                </a:cubicBezTo>
                <a:cubicBezTo>
                  <a:pt x="2954" y="375"/>
                  <a:pt x="2960" y="380"/>
                  <a:pt x="2967" y="380"/>
                </a:cubicBezTo>
                <a:close/>
                <a:moveTo>
                  <a:pt x="3006" y="380"/>
                </a:moveTo>
                <a:cubicBezTo>
                  <a:pt x="3013" y="380"/>
                  <a:pt x="3019" y="375"/>
                  <a:pt x="3019" y="367"/>
                </a:cubicBezTo>
                <a:cubicBezTo>
                  <a:pt x="3019" y="360"/>
                  <a:pt x="3013" y="355"/>
                  <a:pt x="3006" y="355"/>
                </a:cubicBezTo>
                <a:cubicBezTo>
                  <a:pt x="2999" y="355"/>
                  <a:pt x="2994" y="360"/>
                  <a:pt x="2994" y="367"/>
                </a:cubicBezTo>
                <a:cubicBezTo>
                  <a:pt x="2994" y="375"/>
                  <a:pt x="2999" y="380"/>
                  <a:pt x="3006" y="380"/>
                </a:cubicBezTo>
                <a:close/>
                <a:moveTo>
                  <a:pt x="3046" y="380"/>
                </a:moveTo>
                <a:cubicBezTo>
                  <a:pt x="3053" y="380"/>
                  <a:pt x="3059" y="375"/>
                  <a:pt x="3059" y="367"/>
                </a:cubicBezTo>
                <a:cubicBezTo>
                  <a:pt x="3059" y="360"/>
                  <a:pt x="3053" y="355"/>
                  <a:pt x="3046" y="355"/>
                </a:cubicBezTo>
                <a:cubicBezTo>
                  <a:pt x="3039" y="355"/>
                  <a:pt x="3033" y="360"/>
                  <a:pt x="3033" y="367"/>
                </a:cubicBezTo>
                <a:cubicBezTo>
                  <a:pt x="3033" y="375"/>
                  <a:pt x="3039" y="380"/>
                  <a:pt x="3046" y="380"/>
                </a:cubicBezTo>
                <a:close/>
                <a:moveTo>
                  <a:pt x="3085" y="380"/>
                </a:moveTo>
                <a:cubicBezTo>
                  <a:pt x="3092" y="380"/>
                  <a:pt x="3098" y="375"/>
                  <a:pt x="3098" y="367"/>
                </a:cubicBezTo>
                <a:cubicBezTo>
                  <a:pt x="3098" y="360"/>
                  <a:pt x="3092" y="355"/>
                  <a:pt x="3085" y="355"/>
                </a:cubicBezTo>
                <a:cubicBezTo>
                  <a:pt x="3078" y="355"/>
                  <a:pt x="3073" y="360"/>
                  <a:pt x="3073" y="367"/>
                </a:cubicBezTo>
                <a:cubicBezTo>
                  <a:pt x="3073" y="375"/>
                  <a:pt x="3078" y="380"/>
                  <a:pt x="3085" y="380"/>
                </a:cubicBezTo>
                <a:close/>
                <a:moveTo>
                  <a:pt x="3125" y="380"/>
                </a:moveTo>
                <a:cubicBezTo>
                  <a:pt x="3132" y="380"/>
                  <a:pt x="3137" y="375"/>
                  <a:pt x="3137" y="367"/>
                </a:cubicBezTo>
                <a:cubicBezTo>
                  <a:pt x="3137" y="360"/>
                  <a:pt x="3132" y="355"/>
                  <a:pt x="3125" y="355"/>
                </a:cubicBezTo>
                <a:cubicBezTo>
                  <a:pt x="3118" y="355"/>
                  <a:pt x="3112" y="360"/>
                  <a:pt x="3112" y="367"/>
                </a:cubicBezTo>
                <a:cubicBezTo>
                  <a:pt x="3112" y="375"/>
                  <a:pt x="3118" y="380"/>
                  <a:pt x="3125" y="380"/>
                </a:cubicBezTo>
                <a:close/>
                <a:moveTo>
                  <a:pt x="3164" y="380"/>
                </a:moveTo>
                <a:cubicBezTo>
                  <a:pt x="3171" y="380"/>
                  <a:pt x="3177" y="375"/>
                  <a:pt x="3177" y="367"/>
                </a:cubicBezTo>
                <a:cubicBezTo>
                  <a:pt x="3177" y="360"/>
                  <a:pt x="3171" y="355"/>
                  <a:pt x="3164" y="355"/>
                </a:cubicBezTo>
                <a:cubicBezTo>
                  <a:pt x="3157" y="355"/>
                  <a:pt x="3151" y="360"/>
                  <a:pt x="3151" y="367"/>
                </a:cubicBezTo>
                <a:cubicBezTo>
                  <a:pt x="3151" y="375"/>
                  <a:pt x="3157" y="380"/>
                  <a:pt x="3164" y="380"/>
                </a:cubicBezTo>
                <a:close/>
                <a:moveTo>
                  <a:pt x="3204" y="380"/>
                </a:moveTo>
                <a:cubicBezTo>
                  <a:pt x="3211" y="380"/>
                  <a:pt x="3216" y="375"/>
                  <a:pt x="3216" y="367"/>
                </a:cubicBezTo>
                <a:cubicBezTo>
                  <a:pt x="3216" y="360"/>
                  <a:pt x="3211" y="355"/>
                  <a:pt x="3204" y="355"/>
                </a:cubicBezTo>
                <a:cubicBezTo>
                  <a:pt x="3197" y="355"/>
                  <a:pt x="3191" y="360"/>
                  <a:pt x="3191" y="367"/>
                </a:cubicBezTo>
                <a:cubicBezTo>
                  <a:pt x="3191" y="375"/>
                  <a:pt x="3197" y="380"/>
                  <a:pt x="3204" y="380"/>
                </a:cubicBezTo>
                <a:close/>
                <a:moveTo>
                  <a:pt x="3243" y="380"/>
                </a:moveTo>
                <a:cubicBezTo>
                  <a:pt x="3250" y="380"/>
                  <a:pt x="3256" y="375"/>
                  <a:pt x="3256" y="367"/>
                </a:cubicBezTo>
                <a:cubicBezTo>
                  <a:pt x="3256" y="360"/>
                  <a:pt x="3250" y="355"/>
                  <a:pt x="3243" y="355"/>
                </a:cubicBezTo>
                <a:cubicBezTo>
                  <a:pt x="3236" y="355"/>
                  <a:pt x="3230" y="360"/>
                  <a:pt x="3230" y="367"/>
                </a:cubicBezTo>
                <a:cubicBezTo>
                  <a:pt x="3230" y="375"/>
                  <a:pt x="3236" y="380"/>
                  <a:pt x="3243" y="380"/>
                </a:cubicBezTo>
                <a:close/>
                <a:moveTo>
                  <a:pt x="3282" y="380"/>
                </a:moveTo>
                <a:cubicBezTo>
                  <a:pt x="3289" y="380"/>
                  <a:pt x="3295" y="375"/>
                  <a:pt x="3295" y="367"/>
                </a:cubicBezTo>
                <a:cubicBezTo>
                  <a:pt x="3295" y="360"/>
                  <a:pt x="3289" y="355"/>
                  <a:pt x="3282" y="355"/>
                </a:cubicBezTo>
                <a:cubicBezTo>
                  <a:pt x="3275" y="355"/>
                  <a:pt x="3270" y="360"/>
                  <a:pt x="3270" y="367"/>
                </a:cubicBezTo>
                <a:cubicBezTo>
                  <a:pt x="3270" y="375"/>
                  <a:pt x="3275" y="380"/>
                  <a:pt x="3282" y="380"/>
                </a:cubicBezTo>
                <a:close/>
                <a:moveTo>
                  <a:pt x="3322" y="380"/>
                </a:moveTo>
                <a:cubicBezTo>
                  <a:pt x="3329" y="380"/>
                  <a:pt x="3335" y="375"/>
                  <a:pt x="3335" y="367"/>
                </a:cubicBezTo>
                <a:cubicBezTo>
                  <a:pt x="3335" y="360"/>
                  <a:pt x="3329" y="355"/>
                  <a:pt x="3322" y="355"/>
                </a:cubicBezTo>
                <a:cubicBezTo>
                  <a:pt x="3315" y="355"/>
                  <a:pt x="3309" y="360"/>
                  <a:pt x="3309" y="367"/>
                </a:cubicBezTo>
                <a:cubicBezTo>
                  <a:pt x="3309" y="375"/>
                  <a:pt x="3315" y="380"/>
                  <a:pt x="3322" y="380"/>
                </a:cubicBezTo>
                <a:close/>
                <a:moveTo>
                  <a:pt x="3361" y="380"/>
                </a:moveTo>
                <a:cubicBezTo>
                  <a:pt x="3368" y="380"/>
                  <a:pt x="3374" y="375"/>
                  <a:pt x="3374" y="367"/>
                </a:cubicBezTo>
                <a:cubicBezTo>
                  <a:pt x="3374" y="360"/>
                  <a:pt x="3368" y="355"/>
                  <a:pt x="3361" y="355"/>
                </a:cubicBezTo>
                <a:cubicBezTo>
                  <a:pt x="3354" y="355"/>
                  <a:pt x="3348" y="360"/>
                  <a:pt x="3348" y="367"/>
                </a:cubicBezTo>
                <a:cubicBezTo>
                  <a:pt x="3348" y="375"/>
                  <a:pt x="3354" y="380"/>
                  <a:pt x="3361" y="380"/>
                </a:cubicBezTo>
                <a:close/>
                <a:moveTo>
                  <a:pt x="3401" y="380"/>
                </a:moveTo>
                <a:cubicBezTo>
                  <a:pt x="3408" y="380"/>
                  <a:pt x="3413" y="375"/>
                  <a:pt x="3413" y="367"/>
                </a:cubicBezTo>
                <a:cubicBezTo>
                  <a:pt x="3413" y="360"/>
                  <a:pt x="3408" y="355"/>
                  <a:pt x="3401" y="355"/>
                </a:cubicBezTo>
                <a:cubicBezTo>
                  <a:pt x="3394" y="355"/>
                  <a:pt x="3388" y="360"/>
                  <a:pt x="3388" y="367"/>
                </a:cubicBezTo>
                <a:cubicBezTo>
                  <a:pt x="3388" y="375"/>
                  <a:pt x="3394" y="380"/>
                  <a:pt x="3401" y="380"/>
                </a:cubicBezTo>
                <a:close/>
                <a:moveTo>
                  <a:pt x="3440" y="380"/>
                </a:moveTo>
                <a:cubicBezTo>
                  <a:pt x="3447" y="380"/>
                  <a:pt x="3453" y="375"/>
                  <a:pt x="3453" y="367"/>
                </a:cubicBezTo>
                <a:cubicBezTo>
                  <a:pt x="3453" y="360"/>
                  <a:pt x="3447" y="355"/>
                  <a:pt x="3440" y="355"/>
                </a:cubicBezTo>
                <a:cubicBezTo>
                  <a:pt x="3433" y="355"/>
                  <a:pt x="3427" y="360"/>
                  <a:pt x="3427" y="367"/>
                </a:cubicBezTo>
                <a:cubicBezTo>
                  <a:pt x="3427" y="375"/>
                  <a:pt x="3433" y="380"/>
                  <a:pt x="3440" y="380"/>
                </a:cubicBezTo>
                <a:close/>
                <a:moveTo>
                  <a:pt x="3480" y="380"/>
                </a:moveTo>
                <a:cubicBezTo>
                  <a:pt x="3487" y="380"/>
                  <a:pt x="3492" y="375"/>
                  <a:pt x="3492" y="367"/>
                </a:cubicBezTo>
                <a:cubicBezTo>
                  <a:pt x="3492" y="360"/>
                  <a:pt x="3487" y="355"/>
                  <a:pt x="3480" y="355"/>
                </a:cubicBezTo>
                <a:cubicBezTo>
                  <a:pt x="3472" y="355"/>
                  <a:pt x="3467" y="360"/>
                  <a:pt x="3467" y="367"/>
                </a:cubicBezTo>
                <a:cubicBezTo>
                  <a:pt x="3467" y="375"/>
                  <a:pt x="3472" y="380"/>
                  <a:pt x="3480" y="380"/>
                </a:cubicBezTo>
                <a:close/>
                <a:moveTo>
                  <a:pt x="50" y="394"/>
                </a:moveTo>
                <a:cubicBezTo>
                  <a:pt x="43" y="394"/>
                  <a:pt x="37" y="400"/>
                  <a:pt x="37" y="407"/>
                </a:cubicBezTo>
                <a:cubicBezTo>
                  <a:pt x="37" y="414"/>
                  <a:pt x="43" y="420"/>
                  <a:pt x="50" y="420"/>
                </a:cubicBezTo>
                <a:cubicBezTo>
                  <a:pt x="57" y="420"/>
                  <a:pt x="62" y="414"/>
                  <a:pt x="62" y="407"/>
                </a:cubicBezTo>
                <a:cubicBezTo>
                  <a:pt x="62" y="400"/>
                  <a:pt x="57" y="394"/>
                  <a:pt x="50" y="394"/>
                </a:cubicBezTo>
                <a:close/>
                <a:moveTo>
                  <a:pt x="89" y="420"/>
                </a:moveTo>
                <a:cubicBezTo>
                  <a:pt x="96" y="420"/>
                  <a:pt x="102" y="414"/>
                  <a:pt x="102" y="407"/>
                </a:cubicBezTo>
                <a:cubicBezTo>
                  <a:pt x="102" y="400"/>
                  <a:pt x="96" y="394"/>
                  <a:pt x="89" y="394"/>
                </a:cubicBezTo>
                <a:cubicBezTo>
                  <a:pt x="82" y="394"/>
                  <a:pt x="76" y="400"/>
                  <a:pt x="76" y="407"/>
                </a:cubicBezTo>
                <a:cubicBezTo>
                  <a:pt x="76" y="414"/>
                  <a:pt x="82" y="420"/>
                  <a:pt x="89" y="420"/>
                </a:cubicBezTo>
                <a:close/>
                <a:moveTo>
                  <a:pt x="128" y="420"/>
                </a:moveTo>
                <a:cubicBezTo>
                  <a:pt x="136" y="420"/>
                  <a:pt x="141" y="414"/>
                  <a:pt x="141" y="407"/>
                </a:cubicBezTo>
                <a:cubicBezTo>
                  <a:pt x="141" y="400"/>
                  <a:pt x="136" y="394"/>
                  <a:pt x="128" y="394"/>
                </a:cubicBezTo>
                <a:cubicBezTo>
                  <a:pt x="121" y="394"/>
                  <a:pt x="116" y="400"/>
                  <a:pt x="116" y="407"/>
                </a:cubicBezTo>
                <a:cubicBezTo>
                  <a:pt x="116" y="414"/>
                  <a:pt x="121" y="420"/>
                  <a:pt x="128" y="420"/>
                </a:cubicBezTo>
                <a:close/>
                <a:moveTo>
                  <a:pt x="168" y="394"/>
                </a:moveTo>
                <a:cubicBezTo>
                  <a:pt x="161" y="394"/>
                  <a:pt x="155" y="400"/>
                  <a:pt x="155" y="407"/>
                </a:cubicBezTo>
                <a:cubicBezTo>
                  <a:pt x="155" y="414"/>
                  <a:pt x="161" y="420"/>
                  <a:pt x="168" y="420"/>
                </a:cubicBezTo>
                <a:cubicBezTo>
                  <a:pt x="175" y="420"/>
                  <a:pt x="181" y="414"/>
                  <a:pt x="181" y="407"/>
                </a:cubicBezTo>
                <a:cubicBezTo>
                  <a:pt x="181" y="400"/>
                  <a:pt x="175" y="394"/>
                  <a:pt x="168" y="394"/>
                </a:cubicBezTo>
                <a:close/>
                <a:moveTo>
                  <a:pt x="207" y="394"/>
                </a:moveTo>
                <a:cubicBezTo>
                  <a:pt x="200" y="394"/>
                  <a:pt x="195" y="400"/>
                  <a:pt x="195" y="407"/>
                </a:cubicBezTo>
                <a:cubicBezTo>
                  <a:pt x="195" y="414"/>
                  <a:pt x="200" y="420"/>
                  <a:pt x="207" y="420"/>
                </a:cubicBezTo>
                <a:cubicBezTo>
                  <a:pt x="214" y="420"/>
                  <a:pt x="220" y="414"/>
                  <a:pt x="220" y="407"/>
                </a:cubicBezTo>
                <a:cubicBezTo>
                  <a:pt x="220" y="400"/>
                  <a:pt x="214" y="394"/>
                  <a:pt x="207" y="394"/>
                </a:cubicBezTo>
                <a:close/>
                <a:moveTo>
                  <a:pt x="247" y="394"/>
                </a:moveTo>
                <a:cubicBezTo>
                  <a:pt x="240" y="394"/>
                  <a:pt x="234" y="400"/>
                  <a:pt x="234" y="407"/>
                </a:cubicBezTo>
                <a:cubicBezTo>
                  <a:pt x="234" y="414"/>
                  <a:pt x="240" y="420"/>
                  <a:pt x="247" y="420"/>
                </a:cubicBezTo>
                <a:cubicBezTo>
                  <a:pt x="254" y="420"/>
                  <a:pt x="260" y="414"/>
                  <a:pt x="260" y="407"/>
                </a:cubicBezTo>
                <a:cubicBezTo>
                  <a:pt x="260" y="400"/>
                  <a:pt x="254" y="394"/>
                  <a:pt x="247" y="394"/>
                </a:cubicBezTo>
                <a:close/>
                <a:moveTo>
                  <a:pt x="286" y="394"/>
                </a:moveTo>
                <a:cubicBezTo>
                  <a:pt x="279" y="394"/>
                  <a:pt x="273" y="400"/>
                  <a:pt x="273" y="407"/>
                </a:cubicBezTo>
                <a:cubicBezTo>
                  <a:pt x="273" y="414"/>
                  <a:pt x="279" y="420"/>
                  <a:pt x="286" y="420"/>
                </a:cubicBezTo>
                <a:cubicBezTo>
                  <a:pt x="293" y="420"/>
                  <a:pt x="299" y="414"/>
                  <a:pt x="299" y="407"/>
                </a:cubicBezTo>
                <a:cubicBezTo>
                  <a:pt x="299" y="400"/>
                  <a:pt x="293" y="394"/>
                  <a:pt x="286" y="394"/>
                </a:cubicBezTo>
                <a:close/>
                <a:moveTo>
                  <a:pt x="326" y="420"/>
                </a:moveTo>
                <a:cubicBezTo>
                  <a:pt x="333" y="420"/>
                  <a:pt x="338" y="414"/>
                  <a:pt x="338" y="407"/>
                </a:cubicBezTo>
                <a:cubicBezTo>
                  <a:pt x="338" y="400"/>
                  <a:pt x="333" y="394"/>
                  <a:pt x="326" y="394"/>
                </a:cubicBezTo>
                <a:cubicBezTo>
                  <a:pt x="319" y="394"/>
                  <a:pt x="313" y="400"/>
                  <a:pt x="313" y="407"/>
                </a:cubicBezTo>
                <a:cubicBezTo>
                  <a:pt x="313" y="414"/>
                  <a:pt x="319" y="420"/>
                  <a:pt x="326" y="420"/>
                </a:cubicBezTo>
                <a:close/>
                <a:moveTo>
                  <a:pt x="365" y="420"/>
                </a:moveTo>
                <a:cubicBezTo>
                  <a:pt x="372" y="420"/>
                  <a:pt x="378" y="414"/>
                  <a:pt x="378" y="407"/>
                </a:cubicBezTo>
                <a:cubicBezTo>
                  <a:pt x="378" y="400"/>
                  <a:pt x="372" y="394"/>
                  <a:pt x="365" y="394"/>
                </a:cubicBezTo>
                <a:cubicBezTo>
                  <a:pt x="358" y="394"/>
                  <a:pt x="352" y="400"/>
                  <a:pt x="352" y="407"/>
                </a:cubicBezTo>
                <a:cubicBezTo>
                  <a:pt x="352" y="414"/>
                  <a:pt x="358" y="420"/>
                  <a:pt x="365" y="420"/>
                </a:cubicBezTo>
                <a:close/>
                <a:moveTo>
                  <a:pt x="404" y="420"/>
                </a:moveTo>
                <a:cubicBezTo>
                  <a:pt x="411" y="420"/>
                  <a:pt x="417" y="414"/>
                  <a:pt x="417" y="407"/>
                </a:cubicBezTo>
                <a:cubicBezTo>
                  <a:pt x="417" y="400"/>
                  <a:pt x="411" y="394"/>
                  <a:pt x="404" y="394"/>
                </a:cubicBezTo>
                <a:cubicBezTo>
                  <a:pt x="397" y="394"/>
                  <a:pt x="392" y="400"/>
                  <a:pt x="392" y="407"/>
                </a:cubicBezTo>
                <a:cubicBezTo>
                  <a:pt x="392" y="414"/>
                  <a:pt x="397" y="420"/>
                  <a:pt x="404" y="420"/>
                </a:cubicBezTo>
                <a:close/>
                <a:moveTo>
                  <a:pt x="444" y="420"/>
                </a:moveTo>
                <a:cubicBezTo>
                  <a:pt x="451" y="420"/>
                  <a:pt x="457" y="414"/>
                  <a:pt x="457" y="407"/>
                </a:cubicBezTo>
                <a:cubicBezTo>
                  <a:pt x="457" y="400"/>
                  <a:pt x="451" y="394"/>
                  <a:pt x="444" y="394"/>
                </a:cubicBezTo>
                <a:cubicBezTo>
                  <a:pt x="437" y="394"/>
                  <a:pt x="431" y="400"/>
                  <a:pt x="431" y="407"/>
                </a:cubicBezTo>
                <a:cubicBezTo>
                  <a:pt x="431" y="414"/>
                  <a:pt x="437" y="420"/>
                  <a:pt x="444" y="420"/>
                </a:cubicBezTo>
                <a:close/>
                <a:moveTo>
                  <a:pt x="483" y="420"/>
                </a:moveTo>
                <a:cubicBezTo>
                  <a:pt x="490" y="420"/>
                  <a:pt x="496" y="414"/>
                  <a:pt x="496" y="407"/>
                </a:cubicBezTo>
                <a:cubicBezTo>
                  <a:pt x="496" y="400"/>
                  <a:pt x="490" y="394"/>
                  <a:pt x="483" y="394"/>
                </a:cubicBezTo>
                <a:cubicBezTo>
                  <a:pt x="476" y="394"/>
                  <a:pt x="471" y="400"/>
                  <a:pt x="471" y="407"/>
                </a:cubicBezTo>
                <a:cubicBezTo>
                  <a:pt x="471" y="414"/>
                  <a:pt x="476" y="420"/>
                  <a:pt x="483" y="420"/>
                </a:cubicBezTo>
                <a:close/>
                <a:moveTo>
                  <a:pt x="523" y="396"/>
                </a:moveTo>
                <a:cubicBezTo>
                  <a:pt x="517" y="396"/>
                  <a:pt x="512" y="401"/>
                  <a:pt x="512" y="407"/>
                </a:cubicBezTo>
                <a:cubicBezTo>
                  <a:pt x="512" y="413"/>
                  <a:pt x="517" y="418"/>
                  <a:pt x="523" y="418"/>
                </a:cubicBezTo>
                <a:cubicBezTo>
                  <a:pt x="529" y="418"/>
                  <a:pt x="533" y="413"/>
                  <a:pt x="533" y="407"/>
                </a:cubicBezTo>
                <a:cubicBezTo>
                  <a:pt x="533" y="401"/>
                  <a:pt x="529" y="396"/>
                  <a:pt x="523" y="396"/>
                </a:cubicBezTo>
                <a:close/>
                <a:moveTo>
                  <a:pt x="562" y="394"/>
                </a:moveTo>
                <a:cubicBezTo>
                  <a:pt x="555" y="394"/>
                  <a:pt x="549" y="400"/>
                  <a:pt x="549" y="407"/>
                </a:cubicBezTo>
                <a:cubicBezTo>
                  <a:pt x="549" y="414"/>
                  <a:pt x="555" y="420"/>
                  <a:pt x="562" y="420"/>
                </a:cubicBezTo>
                <a:cubicBezTo>
                  <a:pt x="569" y="420"/>
                  <a:pt x="575" y="414"/>
                  <a:pt x="575" y="407"/>
                </a:cubicBezTo>
                <a:cubicBezTo>
                  <a:pt x="575" y="400"/>
                  <a:pt x="569" y="394"/>
                  <a:pt x="562" y="394"/>
                </a:cubicBezTo>
                <a:close/>
                <a:moveTo>
                  <a:pt x="602" y="420"/>
                </a:moveTo>
                <a:cubicBezTo>
                  <a:pt x="609" y="420"/>
                  <a:pt x="614" y="414"/>
                  <a:pt x="614" y="407"/>
                </a:cubicBezTo>
                <a:cubicBezTo>
                  <a:pt x="614" y="400"/>
                  <a:pt x="609" y="394"/>
                  <a:pt x="602" y="394"/>
                </a:cubicBezTo>
                <a:cubicBezTo>
                  <a:pt x="595" y="394"/>
                  <a:pt x="589" y="400"/>
                  <a:pt x="589" y="407"/>
                </a:cubicBezTo>
                <a:cubicBezTo>
                  <a:pt x="589" y="414"/>
                  <a:pt x="595" y="420"/>
                  <a:pt x="602" y="420"/>
                </a:cubicBezTo>
                <a:close/>
                <a:moveTo>
                  <a:pt x="641" y="420"/>
                </a:moveTo>
                <a:cubicBezTo>
                  <a:pt x="648" y="420"/>
                  <a:pt x="654" y="414"/>
                  <a:pt x="654" y="407"/>
                </a:cubicBezTo>
                <a:cubicBezTo>
                  <a:pt x="654" y="400"/>
                  <a:pt x="648" y="394"/>
                  <a:pt x="641" y="394"/>
                </a:cubicBezTo>
                <a:cubicBezTo>
                  <a:pt x="634" y="394"/>
                  <a:pt x="628" y="400"/>
                  <a:pt x="628" y="407"/>
                </a:cubicBezTo>
                <a:cubicBezTo>
                  <a:pt x="628" y="414"/>
                  <a:pt x="634" y="420"/>
                  <a:pt x="641" y="420"/>
                </a:cubicBezTo>
                <a:close/>
                <a:moveTo>
                  <a:pt x="680" y="420"/>
                </a:moveTo>
                <a:cubicBezTo>
                  <a:pt x="687" y="420"/>
                  <a:pt x="693" y="414"/>
                  <a:pt x="693" y="407"/>
                </a:cubicBezTo>
                <a:cubicBezTo>
                  <a:pt x="693" y="400"/>
                  <a:pt x="687" y="394"/>
                  <a:pt x="680" y="394"/>
                </a:cubicBezTo>
                <a:cubicBezTo>
                  <a:pt x="673" y="394"/>
                  <a:pt x="668" y="400"/>
                  <a:pt x="668" y="407"/>
                </a:cubicBezTo>
                <a:cubicBezTo>
                  <a:pt x="668" y="414"/>
                  <a:pt x="673" y="420"/>
                  <a:pt x="680" y="420"/>
                </a:cubicBezTo>
                <a:close/>
                <a:moveTo>
                  <a:pt x="720" y="420"/>
                </a:moveTo>
                <a:cubicBezTo>
                  <a:pt x="727" y="420"/>
                  <a:pt x="733" y="414"/>
                  <a:pt x="733" y="407"/>
                </a:cubicBezTo>
                <a:cubicBezTo>
                  <a:pt x="733" y="400"/>
                  <a:pt x="727" y="394"/>
                  <a:pt x="720" y="394"/>
                </a:cubicBezTo>
                <a:cubicBezTo>
                  <a:pt x="713" y="394"/>
                  <a:pt x="707" y="400"/>
                  <a:pt x="707" y="407"/>
                </a:cubicBezTo>
                <a:cubicBezTo>
                  <a:pt x="707" y="414"/>
                  <a:pt x="713" y="420"/>
                  <a:pt x="720" y="420"/>
                </a:cubicBezTo>
                <a:close/>
                <a:moveTo>
                  <a:pt x="917" y="420"/>
                </a:moveTo>
                <a:cubicBezTo>
                  <a:pt x="924" y="420"/>
                  <a:pt x="930" y="414"/>
                  <a:pt x="930" y="407"/>
                </a:cubicBezTo>
                <a:cubicBezTo>
                  <a:pt x="930" y="400"/>
                  <a:pt x="924" y="394"/>
                  <a:pt x="917" y="394"/>
                </a:cubicBezTo>
                <a:cubicBezTo>
                  <a:pt x="910" y="394"/>
                  <a:pt x="904" y="400"/>
                  <a:pt x="904" y="407"/>
                </a:cubicBezTo>
                <a:cubicBezTo>
                  <a:pt x="904" y="414"/>
                  <a:pt x="910" y="420"/>
                  <a:pt x="917" y="420"/>
                </a:cubicBezTo>
                <a:close/>
                <a:moveTo>
                  <a:pt x="956" y="394"/>
                </a:moveTo>
                <a:cubicBezTo>
                  <a:pt x="949" y="394"/>
                  <a:pt x="944" y="400"/>
                  <a:pt x="944" y="407"/>
                </a:cubicBezTo>
                <a:cubicBezTo>
                  <a:pt x="944" y="414"/>
                  <a:pt x="949" y="420"/>
                  <a:pt x="956" y="420"/>
                </a:cubicBezTo>
                <a:cubicBezTo>
                  <a:pt x="963" y="420"/>
                  <a:pt x="969" y="414"/>
                  <a:pt x="969" y="407"/>
                </a:cubicBezTo>
                <a:cubicBezTo>
                  <a:pt x="969" y="400"/>
                  <a:pt x="963" y="394"/>
                  <a:pt x="956" y="394"/>
                </a:cubicBezTo>
                <a:close/>
                <a:moveTo>
                  <a:pt x="1232" y="420"/>
                </a:moveTo>
                <a:cubicBezTo>
                  <a:pt x="1239" y="420"/>
                  <a:pt x="1245" y="414"/>
                  <a:pt x="1245" y="407"/>
                </a:cubicBezTo>
                <a:cubicBezTo>
                  <a:pt x="1245" y="400"/>
                  <a:pt x="1239" y="394"/>
                  <a:pt x="1232" y="394"/>
                </a:cubicBezTo>
                <a:cubicBezTo>
                  <a:pt x="1225" y="394"/>
                  <a:pt x="1220" y="400"/>
                  <a:pt x="1220" y="407"/>
                </a:cubicBezTo>
                <a:cubicBezTo>
                  <a:pt x="1220" y="414"/>
                  <a:pt x="1225" y="420"/>
                  <a:pt x="1232" y="420"/>
                </a:cubicBezTo>
                <a:close/>
                <a:moveTo>
                  <a:pt x="1784" y="420"/>
                </a:moveTo>
                <a:cubicBezTo>
                  <a:pt x="1791" y="420"/>
                  <a:pt x="1797" y="414"/>
                  <a:pt x="1797" y="407"/>
                </a:cubicBezTo>
                <a:cubicBezTo>
                  <a:pt x="1797" y="400"/>
                  <a:pt x="1791" y="394"/>
                  <a:pt x="1784" y="394"/>
                </a:cubicBezTo>
                <a:cubicBezTo>
                  <a:pt x="1777" y="394"/>
                  <a:pt x="1772" y="400"/>
                  <a:pt x="1772" y="407"/>
                </a:cubicBezTo>
                <a:cubicBezTo>
                  <a:pt x="1772" y="414"/>
                  <a:pt x="1777" y="420"/>
                  <a:pt x="1784" y="420"/>
                </a:cubicBezTo>
                <a:close/>
                <a:moveTo>
                  <a:pt x="1824" y="420"/>
                </a:moveTo>
                <a:cubicBezTo>
                  <a:pt x="1831" y="420"/>
                  <a:pt x="1836" y="414"/>
                  <a:pt x="1836" y="407"/>
                </a:cubicBezTo>
                <a:cubicBezTo>
                  <a:pt x="1836" y="400"/>
                  <a:pt x="1831" y="394"/>
                  <a:pt x="1824" y="394"/>
                </a:cubicBezTo>
                <a:cubicBezTo>
                  <a:pt x="1817" y="394"/>
                  <a:pt x="1811" y="400"/>
                  <a:pt x="1811" y="407"/>
                </a:cubicBezTo>
                <a:cubicBezTo>
                  <a:pt x="1811" y="414"/>
                  <a:pt x="1817" y="420"/>
                  <a:pt x="1824" y="420"/>
                </a:cubicBezTo>
                <a:close/>
                <a:moveTo>
                  <a:pt x="1863" y="420"/>
                </a:moveTo>
                <a:cubicBezTo>
                  <a:pt x="1870" y="420"/>
                  <a:pt x="1876" y="414"/>
                  <a:pt x="1876" y="407"/>
                </a:cubicBezTo>
                <a:cubicBezTo>
                  <a:pt x="1876" y="400"/>
                  <a:pt x="1870" y="394"/>
                  <a:pt x="1863" y="394"/>
                </a:cubicBezTo>
                <a:cubicBezTo>
                  <a:pt x="1856" y="394"/>
                  <a:pt x="1850" y="400"/>
                  <a:pt x="1850" y="407"/>
                </a:cubicBezTo>
                <a:cubicBezTo>
                  <a:pt x="1850" y="414"/>
                  <a:pt x="1856" y="420"/>
                  <a:pt x="1863" y="420"/>
                </a:cubicBezTo>
                <a:close/>
                <a:moveTo>
                  <a:pt x="1942" y="420"/>
                </a:moveTo>
                <a:cubicBezTo>
                  <a:pt x="1949" y="420"/>
                  <a:pt x="1955" y="414"/>
                  <a:pt x="1955" y="407"/>
                </a:cubicBezTo>
                <a:cubicBezTo>
                  <a:pt x="1955" y="400"/>
                  <a:pt x="1949" y="394"/>
                  <a:pt x="1942" y="394"/>
                </a:cubicBezTo>
                <a:cubicBezTo>
                  <a:pt x="1935" y="394"/>
                  <a:pt x="1929" y="400"/>
                  <a:pt x="1929" y="407"/>
                </a:cubicBezTo>
                <a:cubicBezTo>
                  <a:pt x="1929" y="414"/>
                  <a:pt x="1935" y="420"/>
                  <a:pt x="1942" y="420"/>
                </a:cubicBezTo>
                <a:close/>
                <a:moveTo>
                  <a:pt x="1981" y="420"/>
                </a:moveTo>
                <a:cubicBezTo>
                  <a:pt x="1988" y="420"/>
                  <a:pt x="1994" y="414"/>
                  <a:pt x="1994" y="407"/>
                </a:cubicBezTo>
                <a:cubicBezTo>
                  <a:pt x="1994" y="400"/>
                  <a:pt x="1988" y="394"/>
                  <a:pt x="1981" y="394"/>
                </a:cubicBezTo>
                <a:cubicBezTo>
                  <a:pt x="1974" y="394"/>
                  <a:pt x="1969" y="400"/>
                  <a:pt x="1969" y="407"/>
                </a:cubicBezTo>
                <a:cubicBezTo>
                  <a:pt x="1969" y="414"/>
                  <a:pt x="1974" y="420"/>
                  <a:pt x="1981" y="420"/>
                </a:cubicBezTo>
                <a:close/>
                <a:moveTo>
                  <a:pt x="2021" y="420"/>
                </a:moveTo>
                <a:cubicBezTo>
                  <a:pt x="2028" y="420"/>
                  <a:pt x="2034" y="414"/>
                  <a:pt x="2034" y="407"/>
                </a:cubicBezTo>
                <a:cubicBezTo>
                  <a:pt x="2034" y="400"/>
                  <a:pt x="2028" y="394"/>
                  <a:pt x="2021" y="394"/>
                </a:cubicBezTo>
                <a:cubicBezTo>
                  <a:pt x="2014" y="394"/>
                  <a:pt x="2008" y="400"/>
                  <a:pt x="2008" y="407"/>
                </a:cubicBezTo>
                <a:cubicBezTo>
                  <a:pt x="2008" y="414"/>
                  <a:pt x="2014" y="420"/>
                  <a:pt x="2021" y="420"/>
                </a:cubicBezTo>
                <a:close/>
                <a:moveTo>
                  <a:pt x="2060" y="420"/>
                </a:moveTo>
                <a:cubicBezTo>
                  <a:pt x="2067" y="420"/>
                  <a:pt x="2073" y="414"/>
                  <a:pt x="2073" y="407"/>
                </a:cubicBezTo>
                <a:cubicBezTo>
                  <a:pt x="2073" y="400"/>
                  <a:pt x="2067" y="394"/>
                  <a:pt x="2060" y="394"/>
                </a:cubicBezTo>
                <a:cubicBezTo>
                  <a:pt x="2053" y="394"/>
                  <a:pt x="2048" y="400"/>
                  <a:pt x="2048" y="407"/>
                </a:cubicBezTo>
                <a:cubicBezTo>
                  <a:pt x="2048" y="414"/>
                  <a:pt x="2053" y="420"/>
                  <a:pt x="2060" y="420"/>
                </a:cubicBezTo>
                <a:close/>
                <a:moveTo>
                  <a:pt x="2100" y="420"/>
                </a:moveTo>
                <a:cubicBezTo>
                  <a:pt x="2107" y="420"/>
                  <a:pt x="2112" y="414"/>
                  <a:pt x="2112" y="407"/>
                </a:cubicBezTo>
                <a:cubicBezTo>
                  <a:pt x="2112" y="400"/>
                  <a:pt x="2107" y="394"/>
                  <a:pt x="2100" y="394"/>
                </a:cubicBezTo>
                <a:cubicBezTo>
                  <a:pt x="2093" y="394"/>
                  <a:pt x="2087" y="400"/>
                  <a:pt x="2087" y="407"/>
                </a:cubicBezTo>
                <a:cubicBezTo>
                  <a:pt x="2087" y="414"/>
                  <a:pt x="2093" y="420"/>
                  <a:pt x="2100" y="420"/>
                </a:cubicBezTo>
                <a:close/>
                <a:moveTo>
                  <a:pt x="2139" y="420"/>
                </a:moveTo>
                <a:cubicBezTo>
                  <a:pt x="2146" y="420"/>
                  <a:pt x="2152" y="414"/>
                  <a:pt x="2152" y="407"/>
                </a:cubicBezTo>
                <a:cubicBezTo>
                  <a:pt x="2152" y="400"/>
                  <a:pt x="2146" y="394"/>
                  <a:pt x="2139" y="394"/>
                </a:cubicBezTo>
                <a:cubicBezTo>
                  <a:pt x="2132" y="394"/>
                  <a:pt x="2126" y="400"/>
                  <a:pt x="2126" y="407"/>
                </a:cubicBezTo>
                <a:cubicBezTo>
                  <a:pt x="2126" y="414"/>
                  <a:pt x="2132" y="420"/>
                  <a:pt x="2139" y="420"/>
                </a:cubicBezTo>
                <a:close/>
                <a:moveTo>
                  <a:pt x="2179" y="420"/>
                </a:moveTo>
                <a:cubicBezTo>
                  <a:pt x="2186" y="420"/>
                  <a:pt x="2191" y="414"/>
                  <a:pt x="2191" y="407"/>
                </a:cubicBezTo>
                <a:cubicBezTo>
                  <a:pt x="2191" y="400"/>
                  <a:pt x="2186" y="394"/>
                  <a:pt x="2179" y="394"/>
                </a:cubicBezTo>
                <a:cubicBezTo>
                  <a:pt x="2171" y="394"/>
                  <a:pt x="2166" y="400"/>
                  <a:pt x="2166" y="407"/>
                </a:cubicBezTo>
                <a:cubicBezTo>
                  <a:pt x="2166" y="414"/>
                  <a:pt x="2171" y="420"/>
                  <a:pt x="2179" y="420"/>
                </a:cubicBezTo>
                <a:close/>
                <a:moveTo>
                  <a:pt x="2218" y="420"/>
                </a:moveTo>
                <a:cubicBezTo>
                  <a:pt x="2225" y="420"/>
                  <a:pt x="2231" y="414"/>
                  <a:pt x="2231" y="407"/>
                </a:cubicBezTo>
                <a:cubicBezTo>
                  <a:pt x="2231" y="400"/>
                  <a:pt x="2225" y="394"/>
                  <a:pt x="2218" y="394"/>
                </a:cubicBezTo>
                <a:cubicBezTo>
                  <a:pt x="2211" y="394"/>
                  <a:pt x="2205" y="400"/>
                  <a:pt x="2205" y="407"/>
                </a:cubicBezTo>
                <a:cubicBezTo>
                  <a:pt x="2205" y="414"/>
                  <a:pt x="2211" y="420"/>
                  <a:pt x="2218" y="420"/>
                </a:cubicBezTo>
                <a:close/>
                <a:moveTo>
                  <a:pt x="2257" y="420"/>
                </a:moveTo>
                <a:cubicBezTo>
                  <a:pt x="2264" y="420"/>
                  <a:pt x="2270" y="414"/>
                  <a:pt x="2270" y="407"/>
                </a:cubicBezTo>
                <a:cubicBezTo>
                  <a:pt x="2270" y="400"/>
                  <a:pt x="2264" y="394"/>
                  <a:pt x="2257" y="394"/>
                </a:cubicBezTo>
                <a:cubicBezTo>
                  <a:pt x="2250" y="394"/>
                  <a:pt x="2245" y="400"/>
                  <a:pt x="2245" y="407"/>
                </a:cubicBezTo>
                <a:cubicBezTo>
                  <a:pt x="2245" y="414"/>
                  <a:pt x="2250" y="420"/>
                  <a:pt x="2257" y="420"/>
                </a:cubicBezTo>
                <a:close/>
                <a:moveTo>
                  <a:pt x="2297" y="420"/>
                </a:moveTo>
                <a:cubicBezTo>
                  <a:pt x="2304" y="420"/>
                  <a:pt x="2310" y="414"/>
                  <a:pt x="2310" y="407"/>
                </a:cubicBezTo>
                <a:cubicBezTo>
                  <a:pt x="2310" y="400"/>
                  <a:pt x="2304" y="394"/>
                  <a:pt x="2297" y="394"/>
                </a:cubicBezTo>
                <a:cubicBezTo>
                  <a:pt x="2290" y="394"/>
                  <a:pt x="2284" y="400"/>
                  <a:pt x="2284" y="407"/>
                </a:cubicBezTo>
                <a:cubicBezTo>
                  <a:pt x="2284" y="414"/>
                  <a:pt x="2290" y="420"/>
                  <a:pt x="2297" y="420"/>
                </a:cubicBezTo>
                <a:close/>
                <a:moveTo>
                  <a:pt x="2336" y="420"/>
                </a:moveTo>
                <a:cubicBezTo>
                  <a:pt x="2343" y="420"/>
                  <a:pt x="2349" y="414"/>
                  <a:pt x="2349" y="407"/>
                </a:cubicBezTo>
                <a:cubicBezTo>
                  <a:pt x="2349" y="400"/>
                  <a:pt x="2343" y="394"/>
                  <a:pt x="2336" y="394"/>
                </a:cubicBezTo>
                <a:cubicBezTo>
                  <a:pt x="2329" y="394"/>
                  <a:pt x="2323" y="400"/>
                  <a:pt x="2323" y="407"/>
                </a:cubicBezTo>
                <a:cubicBezTo>
                  <a:pt x="2323" y="414"/>
                  <a:pt x="2329" y="420"/>
                  <a:pt x="2336" y="420"/>
                </a:cubicBezTo>
                <a:close/>
                <a:moveTo>
                  <a:pt x="2376" y="420"/>
                </a:moveTo>
                <a:cubicBezTo>
                  <a:pt x="2383" y="420"/>
                  <a:pt x="2388" y="414"/>
                  <a:pt x="2388" y="407"/>
                </a:cubicBezTo>
                <a:cubicBezTo>
                  <a:pt x="2388" y="400"/>
                  <a:pt x="2383" y="394"/>
                  <a:pt x="2376" y="394"/>
                </a:cubicBezTo>
                <a:cubicBezTo>
                  <a:pt x="2369" y="394"/>
                  <a:pt x="2363" y="400"/>
                  <a:pt x="2363" y="407"/>
                </a:cubicBezTo>
                <a:cubicBezTo>
                  <a:pt x="2363" y="414"/>
                  <a:pt x="2369" y="420"/>
                  <a:pt x="2376" y="420"/>
                </a:cubicBezTo>
                <a:close/>
                <a:moveTo>
                  <a:pt x="2415" y="420"/>
                </a:moveTo>
                <a:cubicBezTo>
                  <a:pt x="2422" y="420"/>
                  <a:pt x="2428" y="414"/>
                  <a:pt x="2428" y="407"/>
                </a:cubicBezTo>
                <a:cubicBezTo>
                  <a:pt x="2428" y="400"/>
                  <a:pt x="2422" y="394"/>
                  <a:pt x="2415" y="394"/>
                </a:cubicBezTo>
                <a:cubicBezTo>
                  <a:pt x="2408" y="394"/>
                  <a:pt x="2402" y="400"/>
                  <a:pt x="2402" y="407"/>
                </a:cubicBezTo>
                <a:cubicBezTo>
                  <a:pt x="2402" y="414"/>
                  <a:pt x="2408" y="420"/>
                  <a:pt x="2415" y="420"/>
                </a:cubicBezTo>
                <a:close/>
                <a:moveTo>
                  <a:pt x="2454" y="420"/>
                </a:moveTo>
                <a:cubicBezTo>
                  <a:pt x="2462" y="420"/>
                  <a:pt x="2467" y="414"/>
                  <a:pt x="2467" y="407"/>
                </a:cubicBezTo>
                <a:cubicBezTo>
                  <a:pt x="2467" y="400"/>
                  <a:pt x="2462" y="394"/>
                  <a:pt x="2454" y="394"/>
                </a:cubicBezTo>
                <a:cubicBezTo>
                  <a:pt x="2447" y="394"/>
                  <a:pt x="2442" y="400"/>
                  <a:pt x="2442" y="407"/>
                </a:cubicBezTo>
                <a:cubicBezTo>
                  <a:pt x="2442" y="414"/>
                  <a:pt x="2447" y="420"/>
                  <a:pt x="2454" y="420"/>
                </a:cubicBezTo>
                <a:close/>
                <a:moveTo>
                  <a:pt x="2494" y="420"/>
                </a:moveTo>
                <a:cubicBezTo>
                  <a:pt x="2501" y="420"/>
                  <a:pt x="2507" y="414"/>
                  <a:pt x="2507" y="407"/>
                </a:cubicBezTo>
                <a:cubicBezTo>
                  <a:pt x="2507" y="400"/>
                  <a:pt x="2501" y="394"/>
                  <a:pt x="2494" y="394"/>
                </a:cubicBezTo>
                <a:cubicBezTo>
                  <a:pt x="2487" y="394"/>
                  <a:pt x="2481" y="400"/>
                  <a:pt x="2481" y="407"/>
                </a:cubicBezTo>
                <a:cubicBezTo>
                  <a:pt x="2481" y="414"/>
                  <a:pt x="2487" y="420"/>
                  <a:pt x="2494" y="420"/>
                </a:cubicBezTo>
                <a:close/>
                <a:moveTo>
                  <a:pt x="2533" y="420"/>
                </a:moveTo>
                <a:cubicBezTo>
                  <a:pt x="2540" y="420"/>
                  <a:pt x="2546" y="414"/>
                  <a:pt x="2546" y="407"/>
                </a:cubicBezTo>
                <a:cubicBezTo>
                  <a:pt x="2546" y="400"/>
                  <a:pt x="2540" y="394"/>
                  <a:pt x="2533" y="394"/>
                </a:cubicBezTo>
                <a:cubicBezTo>
                  <a:pt x="2526" y="394"/>
                  <a:pt x="2521" y="400"/>
                  <a:pt x="2521" y="407"/>
                </a:cubicBezTo>
                <a:cubicBezTo>
                  <a:pt x="2521" y="414"/>
                  <a:pt x="2526" y="420"/>
                  <a:pt x="2533" y="420"/>
                </a:cubicBezTo>
                <a:close/>
                <a:moveTo>
                  <a:pt x="2573" y="420"/>
                </a:moveTo>
                <a:cubicBezTo>
                  <a:pt x="2580" y="420"/>
                  <a:pt x="2586" y="414"/>
                  <a:pt x="2586" y="407"/>
                </a:cubicBezTo>
                <a:cubicBezTo>
                  <a:pt x="2586" y="400"/>
                  <a:pt x="2580" y="394"/>
                  <a:pt x="2573" y="394"/>
                </a:cubicBezTo>
                <a:cubicBezTo>
                  <a:pt x="2566" y="394"/>
                  <a:pt x="2560" y="400"/>
                  <a:pt x="2560" y="407"/>
                </a:cubicBezTo>
                <a:cubicBezTo>
                  <a:pt x="2560" y="414"/>
                  <a:pt x="2566" y="420"/>
                  <a:pt x="2573" y="420"/>
                </a:cubicBezTo>
                <a:close/>
                <a:moveTo>
                  <a:pt x="2612" y="420"/>
                </a:moveTo>
                <a:cubicBezTo>
                  <a:pt x="2619" y="420"/>
                  <a:pt x="2625" y="414"/>
                  <a:pt x="2625" y="407"/>
                </a:cubicBezTo>
                <a:cubicBezTo>
                  <a:pt x="2625" y="400"/>
                  <a:pt x="2619" y="394"/>
                  <a:pt x="2612" y="394"/>
                </a:cubicBezTo>
                <a:cubicBezTo>
                  <a:pt x="2605" y="394"/>
                  <a:pt x="2599" y="400"/>
                  <a:pt x="2599" y="407"/>
                </a:cubicBezTo>
                <a:cubicBezTo>
                  <a:pt x="2599" y="414"/>
                  <a:pt x="2605" y="420"/>
                  <a:pt x="2612" y="420"/>
                </a:cubicBezTo>
                <a:close/>
                <a:moveTo>
                  <a:pt x="2652" y="420"/>
                </a:moveTo>
                <a:cubicBezTo>
                  <a:pt x="2659" y="420"/>
                  <a:pt x="2664" y="414"/>
                  <a:pt x="2664" y="407"/>
                </a:cubicBezTo>
                <a:cubicBezTo>
                  <a:pt x="2664" y="400"/>
                  <a:pt x="2659" y="394"/>
                  <a:pt x="2652" y="394"/>
                </a:cubicBezTo>
                <a:cubicBezTo>
                  <a:pt x="2645" y="394"/>
                  <a:pt x="2639" y="400"/>
                  <a:pt x="2639" y="407"/>
                </a:cubicBezTo>
                <a:cubicBezTo>
                  <a:pt x="2639" y="414"/>
                  <a:pt x="2645" y="420"/>
                  <a:pt x="2652" y="420"/>
                </a:cubicBezTo>
                <a:close/>
                <a:moveTo>
                  <a:pt x="2691" y="420"/>
                </a:moveTo>
                <a:cubicBezTo>
                  <a:pt x="2698" y="420"/>
                  <a:pt x="2704" y="414"/>
                  <a:pt x="2704" y="407"/>
                </a:cubicBezTo>
                <a:cubicBezTo>
                  <a:pt x="2704" y="400"/>
                  <a:pt x="2698" y="394"/>
                  <a:pt x="2691" y="394"/>
                </a:cubicBezTo>
                <a:cubicBezTo>
                  <a:pt x="2684" y="394"/>
                  <a:pt x="2678" y="400"/>
                  <a:pt x="2678" y="407"/>
                </a:cubicBezTo>
                <a:cubicBezTo>
                  <a:pt x="2678" y="414"/>
                  <a:pt x="2684" y="420"/>
                  <a:pt x="2691" y="420"/>
                </a:cubicBezTo>
                <a:close/>
                <a:moveTo>
                  <a:pt x="2730" y="420"/>
                </a:moveTo>
                <a:cubicBezTo>
                  <a:pt x="2738" y="420"/>
                  <a:pt x="2743" y="414"/>
                  <a:pt x="2743" y="407"/>
                </a:cubicBezTo>
                <a:cubicBezTo>
                  <a:pt x="2743" y="400"/>
                  <a:pt x="2738" y="394"/>
                  <a:pt x="2730" y="394"/>
                </a:cubicBezTo>
                <a:cubicBezTo>
                  <a:pt x="2723" y="394"/>
                  <a:pt x="2718" y="400"/>
                  <a:pt x="2718" y="407"/>
                </a:cubicBezTo>
                <a:cubicBezTo>
                  <a:pt x="2718" y="414"/>
                  <a:pt x="2723" y="420"/>
                  <a:pt x="2730" y="420"/>
                </a:cubicBezTo>
                <a:close/>
                <a:moveTo>
                  <a:pt x="2770" y="420"/>
                </a:moveTo>
                <a:cubicBezTo>
                  <a:pt x="2777" y="420"/>
                  <a:pt x="2783" y="414"/>
                  <a:pt x="2783" y="407"/>
                </a:cubicBezTo>
                <a:cubicBezTo>
                  <a:pt x="2783" y="400"/>
                  <a:pt x="2777" y="394"/>
                  <a:pt x="2770" y="394"/>
                </a:cubicBezTo>
                <a:cubicBezTo>
                  <a:pt x="2763" y="394"/>
                  <a:pt x="2757" y="400"/>
                  <a:pt x="2757" y="407"/>
                </a:cubicBezTo>
                <a:cubicBezTo>
                  <a:pt x="2757" y="414"/>
                  <a:pt x="2763" y="420"/>
                  <a:pt x="2770" y="420"/>
                </a:cubicBezTo>
                <a:close/>
                <a:moveTo>
                  <a:pt x="2809" y="420"/>
                </a:moveTo>
                <a:cubicBezTo>
                  <a:pt x="2816" y="420"/>
                  <a:pt x="2822" y="414"/>
                  <a:pt x="2822" y="407"/>
                </a:cubicBezTo>
                <a:cubicBezTo>
                  <a:pt x="2822" y="400"/>
                  <a:pt x="2816" y="394"/>
                  <a:pt x="2809" y="394"/>
                </a:cubicBezTo>
                <a:cubicBezTo>
                  <a:pt x="2802" y="394"/>
                  <a:pt x="2797" y="400"/>
                  <a:pt x="2797" y="407"/>
                </a:cubicBezTo>
                <a:cubicBezTo>
                  <a:pt x="2797" y="414"/>
                  <a:pt x="2802" y="420"/>
                  <a:pt x="2809" y="420"/>
                </a:cubicBezTo>
                <a:close/>
                <a:moveTo>
                  <a:pt x="2849" y="420"/>
                </a:moveTo>
                <a:cubicBezTo>
                  <a:pt x="2856" y="420"/>
                  <a:pt x="2861" y="414"/>
                  <a:pt x="2861" y="407"/>
                </a:cubicBezTo>
                <a:cubicBezTo>
                  <a:pt x="2861" y="400"/>
                  <a:pt x="2856" y="394"/>
                  <a:pt x="2849" y="394"/>
                </a:cubicBezTo>
                <a:cubicBezTo>
                  <a:pt x="2842" y="394"/>
                  <a:pt x="2836" y="400"/>
                  <a:pt x="2836" y="407"/>
                </a:cubicBezTo>
                <a:cubicBezTo>
                  <a:pt x="2836" y="414"/>
                  <a:pt x="2842" y="420"/>
                  <a:pt x="2849" y="420"/>
                </a:cubicBezTo>
                <a:close/>
                <a:moveTo>
                  <a:pt x="2888" y="420"/>
                </a:moveTo>
                <a:cubicBezTo>
                  <a:pt x="2895" y="420"/>
                  <a:pt x="2901" y="414"/>
                  <a:pt x="2901" y="407"/>
                </a:cubicBezTo>
                <a:cubicBezTo>
                  <a:pt x="2901" y="400"/>
                  <a:pt x="2895" y="394"/>
                  <a:pt x="2888" y="394"/>
                </a:cubicBezTo>
                <a:cubicBezTo>
                  <a:pt x="2881" y="394"/>
                  <a:pt x="2875" y="400"/>
                  <a:pt x="2875" y="407"/>
                </a:cubicBezTo>
                <a:cubicBezTo>
                  <a:pt x="2875" y="414"/>
                  <a:pt x="2881" y="420"/>
                  <a:pt x="2888" y="420"/>
                </a:cubicBezTo>
                <a:close/>
                <a:moveTo>
                  <a:pt x="2928" y="420"/>
                </a:moveTo>
                <a:cubicBezTo>
                  <a:pt x="2935" y="420"/>
                  <a:pt x="2940" y="414"/>
                  <a:pt x="2940" y="407"/>
                </a:cubicBezTo>
                <a:cubicBezTo>
                  <a:pt x="2940" y="400"/>
                  <a:pt x="2935" y="394"/>
                  <a:pt x="2928" y="394"/>
                </a:cubicBezTo>
                <a:cubicBezTo>
                  <a:pt x="2921" y="394"/>
                  <a:pt x="2915" y="400"/>
                  <a:pt x="2915" y="407"/>
                </a:cubicBezTo>
                <a:cubicBezTo>
                  <a:pt x="2915" y="414"/>
                  <a:pt x="2921" y="420"/>
                  <a:pt x="2928" y="420"/>
                </a:cubicBezTo>
                <a:close/>
                <a:moveTo>
                  <a:pt x="2967" y="420"/>
                </a:moveTo>
                <a:cubicBezTo>
                  <a:pt x="2974" y="420"/>
                  <a:pt x="2980" y="414"/>
                  <a:pt x="2980" y="407"/>
                </a:cubicBezTo>
                <a:cubicBezTo>
                  <a:pt x="2980" y="400"/>
                  <a:pt x="2974" y="394"/>
                  <a:pt x="2967" y="394"/>
                </a:cubicBezTo>
                <a:cubicBezTo>
                  <a:pt x="2960" y="394"/>
                  <a:pt x="2954" y="400"/>
                  <a:pt x="2954" y="407"/>
                </a:cubicBezTo>
                <a:cubicBezTo>
                  <a:pt x="2954" y="414"/>
                  <a:pt x="2960" y="420"/>
                  <a:pt x="2967" y="420"/>
                </a:cubicBezTo>
                <a:close/>
                <a:moveTo>
                  <a:pt x="3006" y="420"/>
                </a:moveTo>
                <a:cubicBezTo>
                  <a:pt x="3013" y="420"/>
                  <a:pt x="3019" y="414"/>
                  <a:pt x="3019" y="407"/>
                </a:cubicBezTo>
                <a:cubicBezTo>
                  <a:pt x="3019" y="400"/>
                  <a:pt x="3013" y="394"/>
                  <a:pt x="3006" y="394"/>
                </a:cubicBezTo>
                <a:cubicBezTo>
                  <a:pt x="2999" y="394"/>
                  <a:pt x="2994" y="400"/>
                  <a:pt x="2994" y="407"/>
                </a:cubicBezTo>
                <a:cubicBezTo>
                  <a:pt x="2994" y="414"/>
                  <a:pt x="2999" y="420"/>
                  <a:pt x="3006" y="420"/>
                </a:cubicBezTo>
                <a:close/>
                <a:moveTo>
                  <a:pt x="3046" y="420"/>
                </a:moveTo>
                <a:cubicBezTo>
                  <a:pt x="3053" y="420"/>
                  <a:pt x="3059" y="414"/>
                  <a:pt x="3059" y="407"/>
                </a:cubicBezTo>
                <a:cubicBezTo>
                  <a:pt x="3059" y="400"/>
                  <a:pt x="3053" y="394"/>
                  <a:pt x="3046" y="394"/>
                </a:cubicBezTo>
                <a:cubicBezTo>
                  <a:pt x="3039" y="394"/>
                  <a:pt x="3033" y="400"/>
                  <a:pt x="3033" y="407"/>
                </a:cubicBezTo>
                <a:cubicBezTo>
                  <a:pt x="3033" y="414"/>
                  <a:pt x="3039" y="420"/>
                  <a:pt x="3046" y="420"/>
                </a:cubicBezTo>
                <a:close/>
                <a:moveTo>
                  <a:pt x="3085" y="420"/>
                </a:moveTo>
                <a:cubicBezTo>
                  <a:pt x="3092" y="420"/>
                  <a:pt x="3098" y="414"/>
                  <a:pt x="3098" y="407"/>
                </a:cubicBezTo>
                <a:cubicBezTo>
                  <a:pt x="3098" y="400"/>
                  <a:pt x="3092" y="394"/>
                  <a:pt x="3085" y="394"/>
                </a:cubicBezTo>
                <a:cubicBezTo>
                  <a:pt x="3078" y="394"/>
                  <a:pt x="3073" y="400"/>
                  <a:pt x="3073" y="407"/>
                </a:cubicBezTo>
                <a:cubicBezTo>
                  <a:pt x="3073" y="414"/>
                  <a:pt x="3078" y="420"/>
                  <a:pt x="3085" y="420"/>
                </a:cubicBezTo>
                <a:close/>
                <a:moveTo>
                  <a:pt x="3125" y="420"/>
                </a:moveTo>
                <a:cubicBezTo>
                  <a:pt x="3132" y="420"/>
                  <a:pt x="3137" y="414"/>
                  <a:pt x="3137" y="407"/>
                </a:cubicBezTo>
                <a:cubicBezTo>
                  <a:pt x="3137" y="400"/>
                  <a:pt x="3132" y="394"/>
                  <a:pt x="3125" y="394"/>
                </a:cubicBezTo>
                <a:cubicBezTo>
                  <a:pt x="3118" y="394"/>
                  <a:pt x="3112" y="400"/>
                  <a:pt x="3112" y="407"/>
                </a:cubicBezTo>
                <a:cubicBezTo>
                  <a:pt x="3112" y="414"/>
                  <a:pt x="3118" y="420"/>
                  <a:pt x="3125" y="420"/>
                </a:cubicBezTo>
                <a:close/>
                <a:moveTo>
                  <a:pt x="3164" y="420"/>
                </a:moveTo>
                <a:cubicBezTo>
                  <a:pt x="3171" y="420"/>
                  <a:pt x="3177" y="414"/>
                  <a:pt x="3177" y="407"/>
                </a:cubicBezTo>
                <a:cubicBezTo>
                  <a:pt x="3177" y="400"/>
                  <a:pt x="3171" y="394"/>
                  <a:pt x="3164" y="394"/>
                </a:cubicBezTo>
                <a:cubicBezTo>
                  <a:pt x="3157" y="394"/>
                  <a:pt x="3151" y="400"/>
                  <a:pt x="3151" y="407"/>
                </a:cubicBezTo>
                <a:cubicBezTo>
                  <a:pt x="3151" y="414"/>
                  <a:pt x="3157" y="420"/>
                  <a:pt x="3164" y="420"/>
                </a:cubicBezTo>
                <a:close/>
                <a:moveTo>
                  <a:pt x="3204" y="420"/>
                </a:moveTo>
                <a:cubicBezTo>
                  <a:pt x="3211" y="420"/>
                  <a:pt x="3216" y="414"/>
                  <a:pt x="3216" y="407"/>
                </a:cubicBezTo>
                <a:cubicBezTo>
                  <a:pt x="3216" y="400"/>
                  <a:pt x="3211" y="394"/>
                  <a:pt x="3204" y="394"/>
                </a:cubicBezTo>
                <a:cubicBezTo>
                  <a:pt x="3197" y="394"/>
                  <a:pt x="3191" y="400"/>
                  <a:pt x="3191" y="407"/>
                </a:cubicBezTo>
                <a:cubicBezTo>
                  <a:pt x="3191" y="414"/>
                  <a:pt x="3197" y="420"/>
                  <a:pt x="3204" y="420"/>
                </a:cubicBezTo>
                <a:close/>
                <a:moveTo>
                  <a:pt x="3243" y="420"/>
                </a:moveTo>
                <a:cubicBezTo>
                  <a:pt x="3250" y="420"/>
                  <a:pt x="3256" y="414"/>
                  <a:pt x="3256" y="407"/>
                </a:cubicBezTo>
                <a:cubicBezTo>
                  <a:pt x="3256" y="400"/>
                  <a:pt x="3250" y="394"/>
                  <a:pt x="3243" y="394"/>
                </a:cubicBezTo>
                <a:cubicBezTo>
                  <a:pt x="3236" y="394"/>
                  <a:pt x="3230" y="400"/>
                  <a:pt x="3230" y="407"/>
                </a:cubicBezTo>
                <a:cubicBezTo>
                  <a:pt x="3230" y="414"/>
                  <a:pt x="3236" y="420"/>
                  <a:pt x="3243" y="420"/>
                </a:cubicBezTo>
                <a:close/>
                <a:moveTo>
                  <a:pt x="3282" y="420"/>
                </a:moveTo>
                <a:cubicBezTo>
                  <a:pt x="3289" y="420"/>
                  <a:pt x="3295" y="414"/>
                  <a:pt x="3295" y="407"/>
                </a:cubicBezTo>
                <a:cubicBezTo>
                  <a:pt x="3295" y="400"/>
                  <a:pt x="3289" y="394"/>
                  <a:pt x="3282" y="394"/>
                </a:cubicBezTo>
                <a:cubicBezTo>
                  <a:pt x="3275" y="394"/>
                  <a:pt x="3270" y="400"/>
                  <a:pt x="3270" y="407"/>
                </a:cubicBezTo>
                <a:cubicBezTo>
                  <a:pt x="3270" y="414"/>
                  <a:pt x="3275" y="420"/>
                  <a:pt x="3282" y="420"/>
                </a:cubicBezTo>
                <a:close/>
                <a:moveTo>
                  <a:pt x="3361" y="394"/>
                </a:moveTo>
                <a:cubicBezTo>
                  <a:pt x="3354" y="394"/>
                  <a:pt x="3349" y="400"/>
                  <a:pt x="3349" y="407"/>
                </a:cubicBezTo>
                <a:cubicBezTo>
                  <a:pt x="3349" y="414"/>
                  <a:pt x="3354" y="420"/>
                  <a:pt x="3361" y="420"/>
                </a:cubicBezTo>
                <a:cubicBezTo>
                  <a:pt x="3368" y="420"/>
                  <a:pt x="3374" y="414"/>
                  <a:pt x="3374" y="407"/>
                </a:cubicBezTo>
                <a:cubicBezTo>
                  <a:pt x="3374" y="400"/>
                  <a:pt x="3368" y="394"/>
                  <a:pt x="3361" y="394"/>
                </a:cubicBezTo>
                <a:close/>
                <a:moveTo>
                  <a:pt x="3401" y="420"/>
                </a:moveTo>
                <a:cubicBezTo>
                  <a:pt x="3408" y="420"/>
                  <a:pt x="3413" y="414"/>
                  <a:pt x="3413" y="407"/>
                </a:cubicBezTo>
                <a:cubicBezTo>
                  <a:pt x="3413" y="400"/>
                  <a:pt x="3408" y="394"/>
                  <a:pt x="3401" y="394"/>
                </a:cubicBezTo>
                <a:cubicBezTo>
                  <a:pt x="3394" y="394"/>
                  <a:pt x="3388" y="400"/>
                  <a:pt x="3388" y="407"/>
                </a:cubicBezTo>
                <a:cubicBezTo>
                  <a:pt x="3388" y="414"/>
                  <a:pt x="3394" y="420"/>
                  <a:pt x="3401" y="420"/>
                </a:cubicBezTo>
                <a:close/>
                <a:moveTo>
                  <a:pt x="3440" y="420"/>
                </a:moveTo>
                <a:cubicBezTo>
                  <a:pt x="3447" y="420"/>
                  <a:pt x="3453" y="414"/>
                  <a:pt x="3453" y="407"/>
                </a:cubicBezTo>
                <a:cubicBezTo>
                  <a:pt x="3453" y="400"/>
                  <a:pt x="3447" y="394"/>
                  <a:pt x="3440" y="394"/>
                </a:cubicBezTo>
                <a:cubicBezTo>
                  <a:pt x="3433" y="394"/>
                  <a:pt x="3427" y="400"/>
                  <a:pt x="3427" y="407"/>
                </a:cubicBezTo>
                <a:cubicBezTo>
                  <a:pt x="3427" y="414"/>
                  <a:pt x="3433" y="420"/>
                  <a:pt x="3440" y="420"/>
                </a:cubicBezTo>
                <a:close/>
                <a:moveTo>
                  <a:pt x="89" y="434"/>
                </a:moveTo>
                <a:cubicBezTo>
                  <a:pt x="82" y="434"/>
                  <a:pt x="76" y="439"/>
                  <a:pt x="76" y="446"/>
                </a:cubicBezTo>
                <a:cubicBezTo>
                  <a:pt x="76" y="453"/>
                  <a:pt x="82" y="459"/>
                  <a:pt x="89" y="459"/>
                </a:cubicBezTo>
                <a:cubicBezTo>
                  <a:pt x="96" y="459"/>
                  <a:pt x="102" y="453"/>
                  <a:pt x="102" y="446"/>
                </a:cubicBezTo>
                <a:cubicBezTo>
                  <a:pt x="102" y="439"/>
                  <a:pt x="96" y="434"/>
                  <a:pt x="89" y="434"/>
                </a:cubicBezTo>
                <a:close/>
                <a:moveTo>
                  <a:pt x="128" y="434"/>
                </a:moveTo>
                <a:cubicBezTo>
                  <a:pt x="121" y="434"/>
                  <a:pt x="116" y="439"/>
                  <a:pt x="116" y="446"/>
                </a:cubicBezTo>
                <a:cubicBezTo>
                  <a:pt x="116" y="453"/>
                  <a:pt x="121" y="459"/>
                  <a:pt x="128" y="459"/>
                </a:cubicBezTo>
                <a:cubicBezTo>
                  <a:pt x="136" y="459"/>
                  <a:pt x="141" y="453"/>
                  <a:pt x="141" y="446"/>
                </a:cubicBezTo>
                <a:cubicBezTo>
                  <a:pt x="141" y="439"/>
                  <a:pt x="136" y="434"/>
                  <a:pt x="128" y="434"/>
                </a:cubicBezTo>
                <a:close/>
                <a:moveTo>
                  <a:pt x="326" y="434"/>
                </a:moveTo>
                <a:cubicBezTo>
                  <a:pt x="319" y="434"/>
                  <a:pt x="313" y="439"/>
                  <a:pt x="313" y="446"/>
                </a:cubicBezTo>
                <a:cubicBezTo>
                  <a:pt x="313" y="453"/>
                  <a:pt x="319" y="459"/>
                  <a:pt x="326" y="459"/>
                </a:cubicBezTo>
                <a:cubicBezTo>
                  <a:pt x="333" y="459"/>
                  <a:pt x="338" y="453"/>
                  <a:pt x="338" y="446"/>
                </a:cubicBezTo>
                <a:cubicBezTo>
                  <a:pt x="338" y="439"/>
                  <a:pt x="333" y="434"/>
                  <a:pt x="326" y="434"/>
                </a:cubicBezTo>
                <a:close/>
                <a:moveTo>
                  <a:pt x="365" y="459"/>
                </a:moveTo>
                <a:cubicBezTo>
                  <a:pt x="372" y="459"/>
                  <a:pt x="378" y="453"/>
                  <a:pt x="378" y="446"/>
                </a:cubicBezTo>
                <a:cubicBezTo>
                  <a:pt x="378" y="439"/>
                  <a:pt x="372" y="434"/>
                  <a:pt x="365" y="434"/>
                </a:cubicBezTo>
                <a:cubicBezTo>
                  <a:pt x="358" y="434"/>
                  <a:pt x="352" y="439"/>
                  <a:pt x="352" y="446"/>
                </a:cubicBezTo>
                <a:cubicBezTo>
                  <a:pt x="352" y="453"/>
                  <a:pt x="358" y="459"/>
                  <a:pt x="365" y="459"/>
                </a:cubicBezTo>
                <a:close/>
                <a:moveTo>
                  <a:pt x="404" y="459"/>
                </a:moveTo>
                <a:cubicBezTo>
                  <a:pt x="411" y="459"/>
                  <a:pt x="417" y="453"/>
                  <a:pt x="417" y="446"/>
                </a:cubicBezTo>
                <a:cubicBezTo>
                  <a:pt x="417" y="439"/>
                  <a:pt x="411" y="434"/>
                  <a:pt x="404" y="434"/>
                </a:cubicBezTo>
                <a:cubicBezTo>
                  <a:pt x="397" y="434"/>
                  <a:pt x="392" y="439"/>
                  <a:pt x="392" y="446"/>
                </a:cubicBezTo>
                <a:cubicBezTo>
                  <a:pt x="392" y="453"/>
                  <a:pt x="397" y="459"/>
                  <a:pt x="404" y="459"/>
                </a:cubicBezTo>
                <a:close/>
                <a:moveTo>
                  <a:pt x="444" y="459"/>
                </a:moveTo>
                <a:cubicBezTo>
                  <a:pt x="451" y="459"/>
                  <a:pt x="457" y="453"/>
                  <a:pt x="457" y="446"/>
                </a:cubicBezTo>
                <a:cubicBezTo>
                  <a:pt x="457" y="439"/>
                  <a:pt x="451" y="434"/>
                  <a:pt x="444" y="434"/>
                </a:cubicBezTo>
                <a:cubicBezTo>
                  <a:pt x="437" y="434"/>
                  <a:pt x="431" y="439"/>
                  <a:pt x="431" y="446"/>
                </a:cubicBezTo>
                <a:cubicBezTo>
                  <a:pt x="431" y="453"/>
                  <a:pt x="437" y="459"/>
                  <a:pt x="444" y="459"/>
                </a:cubicBezTo>
                <a:close/>
                <a:moveTo>
                  <a:pt x="483" y="459"/>
                </a:moveTo>
                <a:cubicBezTo>
                  <a:pt x="490" y="459"/>
                  <a:pt x="496" y="453"/>
                  <a:pt x="496" y="446"/>
                </a:cubicBezTo>
                <a:cubicBezTo>
                  <a:pt x="496" y="439"/>
                  <a:pt x="490" y="434"/>
                  <a:pt x="483" y="434"/>
                </a:cubicBezTo>
                <a:cubicBezTo>
                  <a:pt x="476" y="434"/>
                  <a:pt x="471" y="439"/>
                  <a:pt x="471" y="446"/>
                </a:cubicBezTo>
                <a:cubicBezTo>
                  <a:pt x="471" y="453"/>
                  <a:pt x="476" y="459"/>
                  <a:pt x="483" y="459"/>
                </a:cubicBezTo>
                <a:close/>
                <a:moveTo>
                  <a:pt x="523" y="459"/>
                </a:moveTo>
                <a:cubicBezTo>
                  <a:pt x="530" y="459"/>
                  <a:pt x="535" y="453"/>
                  <a:pt x="535" y="446"/>
                </a:cubicBezTo>
                <a:cubicBezTo>
                  <a:pt x="535" y="439"/>
                  <a:pt x="530" y="434"/>
                  <a:pt x="523" y="434"/>
                </a:cubicBezTo>
                <a:cubicBezTo>
                  <a:pt x="516" y="434"/>
                  <a:pt x="510" y="439"/>
                  <a:pt x="510" y="446"/>
                </a:cubicBezTo>
                <a:cubicBezTo>
                  <a:pt x="510" y="453"/>
                  <a:pt x="516" y="459"/>
                  <a:pt x="523" y="459"/>
                </a:cubicBezTo>
                <a:close/>
                <a:moveTo>
                  <a:pt x="562" y="459"/>
                </a:moveTo>
                <a:cubicBezTo>
                  <a:pt x="569" y="459"/>
                  <a:pt x="575" y="453"/>
                  <a:pt x="575" y="446"/>
                </a:cubicBezTo>
                <a:cubicBezTo>
                  <a:pt x="575" y="439"/>
                  <a:pt x="569" y="434"/>
                  <a:pt x="562" y="434"/>
                </a:cubicBezTo>
                <a:cubicBezTo>
                  <a:pt x="555" y="434"/>
                  <a:pt x="549" y="439"/>
                  <a:pt x="549" y="446"/>
                </a:cubicBezTo>
                <a:cubicBezTo>
                  <a:pt x="549" y="453"/>
                  <a:pt x="555" y="459"/>
                  <a:pt x="562" y="459"/>
                </a:cubicBezTo>
                <a:close/>
                <a:moveTo>
                  <a:pt x="602" y="459"/>
                </a:moveTo>
                <a:cubicBezTo>
                  <a:pt x="609" y="459"/>
                  <a:pt x="614" y="453"/>
                  <a:pt x="614" y="446"/>
                </a:cubicBezTo>
                <a:cubicBezTo>
                  <a:pt x="614" y="439"/>
                  <a:pt x="609" y="434"/>
                  <a:pt x="602" y="434"/>
                </a:cubicBezTo>
                <a:cubicBezTo>
                  <a:pt x="595" y="434"/>
                  <a:pt x="589" y="439"/>
                  <a:pt x="589" y="446"/>
                </a:cubicBezTo>
                <a:cubicBezTo>
                  <a:pt x="589" y="453"/>
                  <a:pt x="595" y="459"/>
                  <a:pt x="602" y="459"/>
                </a:cubicBezTo>
                <a:close/>
                <a:moveTo>
                  <a:pt x="641" y="459"/>
                </a:moveTo>
                <a:cubicBezTo>
                  <a:pt x="648" y="459"/>
                  <a:pt x="654" y="453"/>
                  <a:pt x="654" y="446"/>
                </a:cubicBezTo>
                <a:cubicBezTo>
                  <a:pt x="654" y="439"/>
                  <a:pt x="648" y="434"/>
                  <a:pt x="641" y="434"/>
                </a:cubicBezTo>
                <a:cubicBezTo>
                  <a:pt x="634" y="434"/>
                  <a:pt x="628" y="439"/>
                  <a:pt x="628" y="446"/>
                </a:cubicBezTo>
                <a:cubicBezTo>
                  <a:pt x="628" y="453"/>
                  <a:pt x="634" y="459"/>
                  <a:pt x="641" y="459"/>
                </a:cubicBezTo>
                <a:close/>
                <a:moveTo>
                  <a:pt x="680" y="459"/>
                </a:moveTo>
                <a:cubicBezTo>
                  <a:pt x="687" y="459"/>
                  <a:pt x="693" y="453"/>
                  <a:pt x="693" y="446"/>
                </a:cubicBezTo>
                <a:cubicBezTo>
                  <a:pt x="693" y="439"/>
                  <a:pt x="687" y="434"/>
                  <a:pt x="680" y="434"/>
                </a:cubicBezTo>
                <a:cubicBezTo>
                  <a:pt x="673" y="434"/>
                  <a:pt x="668" y="439"/>
                  <a:pt x="668" y="446"/>
                </a:cubicBezTo>
                <a:cubicBezTo>
                  <a:pt x="668" y="453"/>
                  <a:pt x="673" y="459"/>
                  <a:pt x="680" y="459"/>
                </a:cubicBezTo>
                <a:close/>
                <a:moveTo>
                  <a:pt x="720" y="459"/>
                </a:moveTo>
                <a:cubicBezTo>
                  <a:pt x="727" y="459"/>
                  <a:pt x="733" y="453"/>
                  <a:pt x="733" y="446"/>
                </a:cubicBezTo>
                <a:cubicBezTo>
                  <a:pt x="733" y="439"/>
                  <a:pt x="727" y="434"/>
                  <a:pt x="720" y="434"/>
                </a:cubicBezTo>
                <a:cubicBezTo>
                  <a:pt x="713" y="434"/>
                  <a:pt x="707" y="439"/>
                  <a:pt x="707" y="446"/>
                </a:cubicBezTo>
                <a:cubicBezTo>
                  <a:pt x="707" y="453"/>
                  <a:pt x="713" y="459"/>
                  <a:pt x="720" y="459"/>
                </a:cubicBezTo>
                <a:close/>
                <a:moveTo>
                  <a:pt x="917" y="459"/>
                </a:moveTo>
                <a:cubicBezTo>
                  <a:pt x="924" y="459"/>
                  <a:pt x="930" y="453"/>
                  <a:pt x="930" y="446"/>
                </a:cubicBezTo>
                <a:cubicBezTo>
                  <a:pt x="930" y="439"/>
                  <a:pt x="924" y="434"/>
                  <a:pt x="917" y="434"/>
                </a:cubicBezTo>
                <a:cubicBezTo>
                  <a:pt x="910" y="434"/>
                  <a:pt x="904" y="439"/>
                  <a:pt x="904" y="446"/>
                </a:cubicBezTo>
                <a:cubicBezTo>
                  <a:pt x="904" y="453"/>
                  <a:pt x="910" y="459"/>
                  <a:pt x="917" y="459"/>
                </a:cubicBezTo>
                <a:close/>
                <a:moveTo>
                  <a:pt x="956" y="459"/>
                </a:moveTo>
                <a:cubicBezTo>
                  <a:pt x="963" y="459"/>
                  <a:pt x="969" y="453"/>
                  <a:pt x="969" y="446"/>
                </a:cubicBezTo>
                <a:cubicBezTo>
                  <a:pt x="969" y="439"/>
                  <a:pt x="963" y="434"/>
                  <a:pt x="956" y="434"/>
                </a:cubicBezTo>
                <a:cubicBezTo>
                  <a:pt x="949" y="434"/>
                  <a:pt x="944" y="439"/>
                  <a:pt x="944" y="446"/>
                </a:cubicBezTo>
                <a:cubicBezTo>
                  <a:pt x="944" y="453"/>
                  <a:pt x="949" y="459"/>
                  <a:pt x="956" y="459"/>
                </a:cubicBezTo>
                <a:close/>
                <a:moveTo>
                  <a:pt x="1035" y="459"/>
                </a:moveTo>
                <a:cubicBezTo>
                  <a:pt x="1042" y="459"/>
                  <a:pt x="1048" y="453"/>
                  <a:pt x="1048" y="446"/>
                </a:cubicBezTo>
                <a:cubicBezTo>
                  <a:pt x="1048" y="439"/>
                  <a:pt x="1042" y="434"/>
                  <a:pt x="1035" y="434"/>
                </a:cubicBezTo>
                <a:cubicBezTo>
                  <a:pt x="1028" y="434"/>
                  <a:pt x="1022" y="439"/>
                  <a:pt x="1022" y="446"/>
                </a:cubicBezTo>
                <a:cubicBezTo>
                  <a:pt x="1022" y="453"/>
                  <a:pt x="1028" y="459"/>
                  <a:pt x="1035" y="459"/>
                </a:cubicBezTo>
                <a:close/>
                <a:moveTo>
                  <a:pt x="1784" y="459"/>
                </a:moveTo>
                <a:cubicBezTo>
                  <a:pt x="1791" y="459"/>
                  <a:pt x="1797" y="453"/>
                  <a:pt x="1797" y="446"/>
                </a:cubicBezTo>
                <a:cubicBezTo>
                  <a:pt x="1797" y="439"/>
                  <a:pt x="1791" y="434"/>
                  <a:pt x="1784" y="434"/>
                </a:cubicBezTo>
                <a:cubicBezTo>
                  <a:pt x="1777" y="434"/>
                  <a:pt x="1772" y="439"/>
                  <a:pt x="1772" y="446"/>
                </a:cubicBezTo>
                <a:cubicBezTo>
                  <a:pt x="1772" y="453"/>
                  <a:pt x="1777" y="459"/>
                  <a:pt x="1784" y="459"/>
                </a:cubicBezTo>
                <a:close/>
                <a:moveTo>
                  <a:pt x="1824" y="459"/>
                </a:moveTo>
                <a:cubicBezTo>
                  <a:pt x="1831" y="459"/>
                  <a:pt x="1836" y="453"/>
                  <a:pt x="1836" y="446"/>
                </a:cubicBezTo>
                <a:cubicBezTo>
                  <a:pt x="1836" y="439"/>
                  <a:pt x="1831" y="434"/>
                  <a:pt x="1824" y="434"/>
                </a:cubicBezTo>
                <a:cubicBezTo>
                  <a:pt x="1817" y="434"/>
                  <a:pt x="1811" y="439"/>
                  <a:pt x="1811" y="446"/>
                </a:cubicBezTo>
                <a:cubicBezTo>
                  <a:pt x="1811" y="453"/>
                  <a:pt x="1817" y="459"/>
                  <a:pt x="1824" y="459"/>
                </a:cubicBezTo>
                <a:close/>
                <a:moveTo>
                  <a:pt x="1863" y="459"/>
                </a:moveTo>
                <a:cubicBezTo>
                  <a:pt x="1870" y="459"/>
                  <a:pt x="1876" y="453"/>
                  <a:pt x="1876" y="446"/>
                </a:cubicBezTo>
                <a:cubicBezTo>
                  <a:pt x="1876" y="439"/>
                  <a:pt x="1870" y="434"/>
                  <a:pt x="1863" y="434"/>
                </a:cubicBezTo>
                <a:cubicBezTo>
                  <a:pt x="1856" y="434"/>
                  <a:pt x="1850" y="439"/>
                  <a:pt x="1850" y="446"/>
                </a:cubicBezTo>
                <a:cubicBezTo>
                  <a:pt x="1850" y="453"/>
                  <a:pt x="1856" y="459"/>
                  <a:pt x="1863" y="459"/>
                </a:cubicBezTo>
                <a:close/>
                <a:moveTo>
                  <a:pt x="1942" y="459"/>
                </a:moveTo>
                <a:cubicBezTo>
                  <a:pt x="1949" y="459"/>
                  <a:pt x="1955" y="453"/>
                  <a:pt x="1955" y="446"/>
                </a:cubicBezTo>
                <a:cubicBezTo>
                  <a:pt x="1955" y="439"/>
                  <a:pt x="1949" y="434"/>
                  <a:pt x="1942" y="434"/>
                </a:cubicBezTo>
                <a:cubicBezTo>
                  <a:pt x="1935" y="434"/>
                  <a:pt x="1929" y="439"/>
                  <a:pt x="1929" y="446"/>
                </a:cubicBezTo>
                <a:cubicBezTo>
                  <a:pt x="1929" y="453"/>
                  <a:pt x="1935" y="459"/>
                  <a:pt x="1942" y="459"/>
                </a:cubicBezTo>
                <a:close/>
                <a:moveTo>
                  <a:pt x="1981" y="459"/>
                </a:moveTo>
                <a:cubicBezTo>
                  <a:pt x="1988" y="459"/>
                  <a:pt x="1994" y="453"/>
                  <a:pt x="1994" y="446"/>
                </a:cubicBezTo>
                <a:cubicBezTo>
                  <a:pt x="1994" y="439"/>
                  <a:pt x="1988" y="434"/>
                  <a:pt x="1981" y="434"/>
                </a:cubicBezTo>
                <a:cubicBezTo>
                  <a:pt x="1974" y="434"/>
                  <a:pt x="1969" y="439"/>
                  <a:pt x="1969" y="446"/>
                </a:cubicBezTo>
                <a:cubicBezTo>
                  <a:pt x="1969" y="453"/>
                  <a:pt x="1974" y="459"/>
                  <a:pt x="1981" y="459"/>
                </a:cubicBezTo>
                <a:close/>
                <a:moveTo>
                  <a:pt x="2021" y="459"/>
                </a:moveTo>
                <a:cubicBezTo>
                  <a:pt x="2028" y="459"/>
                  <a:pt x="2034" y="453"/>
                  <a:pt x="2034" y="446"/>
                </a:cubicBezTo>
                <a:cubicBezTo>
                  <a:pt x="2034" y="439"/>
                  <a:pt x="2028" y="434"/>
                  <a:pt x="2021" y="434"/>
                </a:cubicBezTo>
                <a:cubicBezTo>
                  <a:pt x="2014" y="434"/>
                  <a:pt x="2008" y="439"/>
                  <a:pt x="2008" y="446"/>
                </a:cubicBezTo>
                <a:cubicBezTo>
                  <a:pt x="2008" y="453"/>
                  <a:pt x="2014" y="459"/>
                  <a:pt x="2021" y="459"/>
                </a:cubicBezTo>
                <a:close/>
                <a:moveTo>
                  <a:pt x="2060" y="459"/>
                </a:moveTo>
                <a:cubicBezTo>
                  <a:pt x="2067" y="459"/>
                  <a:pt x="2073" y="453"/>
                  <a:pt x="2073" y="446"/>
                </a:cubicBezTo>
                <a:cubicBezTo>
                  <a:pt x="2073" y="439"/>
                  <a:pt x="2067" y="434"/>
                  <a:pt x="2060" y="434"/>
                </a:cubicBezTo>
                <a:cubicBezTo>
                  <a:pt x="2053" y="434"/>
                  <a:pt x="2048" y="439"/>
                  <a:pt x="2048" y="446"/>
                </a:cubicBezTo>
                <a:cubicBezTo>
                  <a:pt x="2048" y="453"/>
                  <a:pt x="2053" y="459"/>
                  <a:pt x="2060" y="459"/>
                </a:cubicBezTo>
                <a:close/>
                <a:moveTo>
                  <a:pt x="2100" y="459"/>
                </a:moveTo>
                <a:cubicBezTo>
                  <a:pt x="2107" y="459"/>
                  <a:pt x="2112" y="453"/>
                  <a:pt x="2112" y="446"/>
                </a:cubicBezTo>
                <a:cubicBezTo>
                  <a:pt x="2112" y="439"/>
                  <a:pt x="2107" y="434"/>
                  <a:pt x="2100" y="434"/>
                </a:cubicBezTo>
                <a:cubicBezTo>
                  <a:pt x="2093" y="434"/>
                  <a:pt x="2087" y="439"/>
                  <a:pt x="2087" y="446"/>
                </a:cubicBezTo>
                <a:cubicBezTo>
                  <a:pt x="2087" y="453"/>
                  <a:pt x="2093" y="459"/>
                  <a:pt x="2100" y="459"/>
                </a:cubicBezTo>
                <a:close/>
                <a:moveTo>
                  <a:pt x="2139" y="459"/>
                </a:moveTo>
                <a:cubicBezTo>
                  <a:pt x="2146" y="459"/>
                  <a:pt x="2152" y="453"/>
                  <a:pt x="2152" y="446"/>
                </a:cubicBezTo>
                <a:cubicBezTo>
                  <a:pt x="2152" y="439"/>
                  <a:pt x="2146" y="434"/>
                  <a:pt x="2139" y="434"/>
                </a:cubicBezTo>
                <a:cubicBezTo>
                  <a:pt x="2132" y="434"/>
                  <a:pt x="2126" y="439"/>
                  <a:pt x="2126" y="446"/>
                </a:cubicBezTo>
                <a:cubicBezTo>
                  <a:pt x="2126" y="453"/>
                  <a:pt x="2132" y="459"/>
                  <a:pt x="2139" y="459"/>
                </a:cubicBezTo>
                <a:close/>
                <a:moveTo>
                  <a:pt x="2179" y="459"/>
                </a:moveTo>
                <a:cubicBezTo>
                  <a:pt x="2186" y="459"/>
                  <a:pt x="2191" y="453"/>
                  <a:pt x="2191" y="446"/>
                </a:cubicBezTo>
                <a:cubicBezTo>
                  <a:pt x="2191" y="439"/>
                  <a:pt x="2186" y="434"/>
                  <a:pt x="2179" y="434"/>
                </a:cubicBezTo>
                <a:cubicBezTo>
                  <a:pt x="2171" y="434"/>
                  <a:pt x="2166" y="439"/>
                  <a:pt x="2166" y="446"/>
                </a:cubicBezTo>
                <a:cubicBezTo>
                  <a:pt x="2166" y="453"/>
                  <a:pt x="2171" y="459"/>
                  <a:pt x="2179" y="459"/>
                </a:cubicBezTo>
                <a:close/>
                <a:moveTo>
                  <a:pt x="2218" y="459"/>
                </a:moveTo>
                <a:cubicBezTo>
                  <a:pt x="2225" y="459"/>
                  <a:pt x="2231" y="453"/>
                  <a:pt x="2231" y="446"/>
                </a:cubicBezTo>
                <a:cubicBezTo>
                  <a:pt x="2231" y="439"/>
                  <a:pt x="2225" y="434"/>
                  <a:pt x="2218" y="434"/>
                </a:cubicBezTo>
                <a:cubicBezTo>
                  <a:pt x="2211" y="434"/>
                  <a:pt x="2205" y="439"/>
                  <a:pt x="2205" y="446"/>
                </a:cubicBezTo>
                <a:cubicBezTo>
                  <a:pt x="2205" y="453"/>
                  <a:pt x="2211" y="459"/>
                  <a:pt x="2218" y="459"/>
                </a:cubicBezTo>
                <a:close/>
                <a:moveTo>
                  <a:pt x="2257" y="459"/>
                </a:moveTo>
                <a:cubicBezTo>
                  <a:pt x="2264" y="459"/>
                  <a:pt x="2270" y="453"/>
                  <a:pt x="2270" y="446"/>
                </a:cubicBezTo>
                <a:cubicBezTo>
                  <a:pt x="2270" y="439"/>
                  <a:pt x="2264" y="434"/>
                  <a:pt x="2257" y="434"/>
                </a:cubicBezTo>
                <a:cubicBezTo>
                  <a:pt x="2250" y="434"/>
                  <a:pt x="2245" y="439"/>
                  <a:pt x="2245" y="446"/>
                </a:cubicBezTo>
                <a:cubicBezTo>
                  <a:pt x="2245" y="453"/>
                  <a:pt x="2250" y="459"/>
                  <a:pt x="2257" y="459"/>
                </a:cubicBezTo>
                <a:close/>
                <a:moveTo>
                  <a:pt x="2297" y="459"/>
                </a:moveTo>
                <a:cubicBezTo>
                  <a:pt x="2304" y="459"/>
                  <a:pt x="2310" y="453"/>
                  <a:pt x="2310" y="446"/>
                </a:cubicBezTo>
                <a:cubicBezTo>
                  <a:pt x="2310" y="439"/>
                  <a:pt x="2304" y="434"/>
                  <a:pt x="2297" y="434"/>
                </a:cubicBezTo>
                <a:cubicBezTo>
                  <a:pt x="2290" y="434"/>
                  <a:pt x="2284" y="439"/>
                  <a:pt x="2284" y="446"/>
                </a:cubicBezTo>
                <a:cubicBezTo>
                  <a:pt x="2284" y="453"/>
                  <a:pt x="2290" y="459"/>
                  <a:pt x="2297" y="459"/>
                </a:cubicBezTo>
                <a:close/>
                <a:moveTo>
                  <a:pt x="2336" y="459"/>
                </a:moveTo>
                <a:cubicBezTo>
                  <a:pt x="2343" y="459"/>
                  <a:pt x="2349" y="453"/>
                  <a:pt x="2349" y="446"/>
                </a:cubicBezTo>
                <a:cubicBezTo>
                  <a:pt x="2349" y="439"/>
                  <a:pt x="2343" y="434"/>
                  <a:pt x="2336" y="434"/>
                </a:cubicBezTo>
                <a:cubicBezTo>
                  <a:pt x="2329" y="434"/>
                  <a:pt x="2323" y="439"/>
                  <a:pt x="2323" y="446"/>
                </a:cubicBezTo>
                <a:cubicBezTo>
                  <a:pt x="2323" y="453"/>
                  <a:pt x="2329" y="459"/>
                  <a:pt x="2336" y="459"/>
                </a:cubicBezTo>
                <a:close/>
                <a:moveTo>
                  <a:pt x="2376" y="459"/>
                </a:moveTo>
                <a:cubicBezTo>
                  <a:pt x="2383" y="459"/>
                  <a:pt x="2388" y="453"/>
                  <a:pt x="2388" y="446"/>
                </a:cubicBezTo>
                <a:cubicBezTo>
                  <a:pt x="2388" y="439"/>
                  <a:pt x="2383" y="434"/>
                  <a:pt x="2376" y="434"/>
                </a:cubicBezTo>
                <a:cubicBezTo>
                  <a:pt x="2369" y="434"/>
                  <a:pt x="2363" y="439"/>
                  <a:pt x="2363" y="446"/>
                </a:cubicBezTo>
                <a:cubicBezTo>
                  <a:pt x="2363" y="453"/>
                  <a:pt x="2369" y="459"/>
                  <a:pt x="2376" y="459"/>
                </a:cubicBezTo>
                <a:close/>
                <a:moveTo>
                  <a:pt x="2415" y="459"/>
                </a:moveTo>
                <a:cubicBezTo>
                  <a:pt x="2422" y="459"/>
                  <a:pt x="2428" y="453"/>
                  <a:pt x="2428" y="446"/>
                </a:cubicBezTo>
                <a:cubicBezTo>
                  <a:pt x="2428" y="439"/>
                  <a:pt x="2422" y="434"/>
                  <a:pt x="2415" y="434"/>
                </a:cubicBezTo>
                <a:cubicBezTo>
                  <a:pt x="2408" y="434"/>
                  <a:pt x="2402" y="439"/>
                  <a:pt x="2402" y="446"/>
                </a:cubicBezTo>
                <a:cubicBezTo>
                  <a:pt x="2402" y="453"/>
                  <a:pt x="2408" y="459"/>
                  <a:pt x="2415" y="459"/>
                </a:cubicBezTo>
                <a:close/>
                <a:moveTo>
                  <a:pt x="2454" y="459"/>
                </a:moveTo>
                <a:cubicBezTo>
                  <a:pt x="2462" y="459"/>
                  <a:pt x="2467" y="453"/>
                  <a:pt x="2467" y="446"/>
                </a:cubicBezTo>
                <a:cubicBezTo>
                  <a:pt x="2467" y="439"/>
                  <a:pt x="2462" y="434"/>
                  <a:pt x="2454" y="434"/>
                </a:cubicBezTo>
                <a:cubicBezTo>
                  <a:pt x="2447" y="434"/>
                  <a:pt x="2442" y="439"/>
                  <a:pt x="2442" y="446"/>
                </a:cubicBezTo>
                <a:cubicBezTo>
                  <a:pt x="2442" y="453"/>
                  <a:pt x="2447" y="459"/>
                  <a:pt x="2454" y="459"/>
                </a:cubicBezTo>
                <a:close/>
                <a:moveTo>
                  <a:pt x="2494" y="459"/>
                </a:moveTo>
                <a:cubicBezTo>
                  <a:pt x="2501" y="459"/>
                  <a:pt x="2507" y="453"/>
                  <a:pt x="2507" y="446"/>
                </a:cubicBezTo>
                <a:cubicBezTo>
                  <a:pt x="2507" y="439"/>
                  <a:pt x="2501" y="434"/>
                  <a:pt x="2494" y="434"/>
                </a:cubicBezTo>
                <a:cubicBezTo>
                  <a:pt x="2487" y="434"/>
                  <a:pt x="2481" y="439"/>
                  <a:pt x="2481" y="446"/>
                </a:cubicBezTo>
                <a:cubicBezTo>
                  <a:pt x="2481" y="453"/>
                  <a:pt x="2487" y="459"/>
                  <a:pt x="2494" y="459"/>
                </a:cubicBezTo>
                <a:close/>
                <a:moveTo>
                  <a:pt x="2533" y="459"/>
                </a:moveTo>
                <a:cubicBezTo>
                  <a:pt x="2540" y="459"/>
                  <a:pt x="2546" y="453"/>
                  <a:pt x="2546" y="446"/>
                </a:cubicBezTo>
                <a:cubicBezTo>
                  <a:pt x="2546" y="439"/>
                  <a:pt x="2540" y="434"/>
                  <a:pt x="2533" y="434"/>
                </a:cubicBezTo>
                <a:cubicBezTo>
                  <a:pt x="2526" y="434"/>
                  <a:pt x="2521" y="439"/>
                  <a:pt x="2521" y="446"/>
                </a:cubicBezTo>
                <a:cubicBezTo>
                  <a:pt x="2521" y="453"/>
                  <a:pt x="2526" y="459"/>
                  <a:pt x="2533" y="459"/>
                </a:cubicBezTo>
                <a:close/>
                <a:moveTo>
                  <a:pt x="2573" y="459"/>
                </a:moveTo>
                <a:cubicBezTo>
                  <a:pt x="2580" y="459"/>
                  <a:pt x="2586" y="453"/>
                  <a:pt x="2586" y="446"/>
                </a:cubicBezTo>
                <a:cubicBezTo>
                  <a:pt x="2586" y="439"/>
                  <a:pt x="2580" y="434"/>
                  <a:pt x="2573" y="434"/>
                </a:cubicBezTo>
                <a:cubicBezTo>
                  <a:pt x="2566" y="434"/>
                  <a:pt x="2560" y="439"/>
                  <a:pt x="2560" y="446"/>
                </a:cubicBezTo>
                <a:cubicBezTo>
                  <a:pt x="2560" y="453"/>
                  <a:pt x="2566" y="459"/>
                  <a:pt x="2573" y="459"/>
                </a:cubicBezTo>
                <a:close/>
                <a:moveTo>
                  <a:pt x="2612" y="459"/>
                </a:moveTo>
                <a:cubicBezTo>
                  <a:pt x="2619" y="459"/>
                  <a:pt x="2625" y="453"/>
                  <a:pt x="2625" y="446"/>
                </a:cubicBezTo>
                <a:cubicBezTo>
                  <a:pt x="2625" y="439"/>
                  <a:pt x="2619" y="434"/>
                  <a:pt x="2612" y="434"/>
                </a:cubicBezTo>
                <a:cubicBezTo>
                  <a:pt x="2605" y="434"/>
                  <a:pt x="2599" y="439"/>
                  <a:pt x="2599" y="446"/>
                </a:cubicBezTo>
                <a:cubicBezTo>
                  <a:pt x="2599" y="453"/>
                  <a:pt x="2605" y="459"/>
                  <a:pt x="2612" y="459"/>
                </a:cubicBezTo>
                <a:close/>
                <a:moveTo>
                  <a:pt x="2652" y="459"/>
                </a:moveTo>
                <a:cubicBezTo>
                  <a:pt x="2659" y="459"/>
                  <a:pt x="2664" y="453"/>
                  <a:pt x="2664" y="446"/>
                </a:cubicBezTo>
                <a:cubicBezTo>
                  <a:pt x="2664" y="439"/>
                  <a:pt x="2659" y="434"/>
                  <a:pt x="2652" y="434"/>
                </a:cubicBezTo>
                <a:cubicBezTo>
                  <a:pt x="2645" y="434"/>
                  <a:pt x="2639" y="439"/>
                  <a:pt x="2639" y="446"/>
                </a:cubicBezTo>
                <a:cubicBezTo>
                  <a:pt x="2639" y="453"/>
                  <a:pt x="2645" y="459"/>
                  <a:pt x="2652" y="459"/>
                </a:cubicBezTo>
                <a:close/>
                <a:moveTo>
                  <a:pt x="2691" y="459"/>
                </a:moveTo>
                <a:cubicBezTo>
                  <a:pt x="2698" y="459"/>
                  <a:pt x="2704" y="453"/>
                  <a:pt x="2704" y="446"/>
                </a:cubicBezTo>
                <a:cubicBezTo>
                  <a:pt x="2704" y="439"/>
                  <a:pt x="2698" y="434"/>
                  <a:pt x="2691" y="434"/>
                </a:cubicBezTo>
                <a:cubicBezTo>
                  <a:pt x="2684" y="434"/>
                  <a:pt x="2678" y="439"/>
                  <a:pt x="2678" y="446"/>
                </a:cubicBezTo>
                <a:cubicBezTo>
                  <a:pt x="2678" y="453"/>
                  <a:pt x="2684" y="459"/>
                  <a:pt x="2691" y="459"/>
                </a:cubicBezTo>
                <a:close/>
                <a:moveTo>
                  <a:pt x="2730" y="459"/>
                </a:moveTo>
                <a:cubicBezTo>
                  <a:pt x="2738" y="459"/>
                  <a:pt x="2743" y="453"/>
                  <a:pt x="2743" y="446"/>
                </a:cubicBezTo>
                <a:cubicBezTo>
                  <a:pt x="2743" y="439"/>
                  <a:pt x="2738" y="434"/>
                  <a:pt x="2730" y="434"/>
                </a:cubicBezTo>
                <a:cubicBezTo>
                  <a:pt x="2723" y="434"/>
                  <a:pt x="2718" y="439"/>
                  <a:pt x="2718" y="446"/>
                </a:cubicBezTo>
                <a:cubicBezTo>
                  <a:pt x="2718" y="453"/>
                  <a:pt x="2723" y="459"/>
                  <a:pt x="2730" y="459"/>
                </a:cubicBezTo>
                <a:close/>
                <a:moveTo>
                  <a:pt x="2770" y="459"/>
                </a:moveTo>
                <a:cubicBezTo>
                  <a:pt x="2777" y="459"/>
                  <a:pt x="2783" y="453"/>
                  <a:pt x="2783" y="446"/>
                </a:cubicBezTo>
                <a:cubicBezTo>
                  <a:pt x="2783" y="439"/>
                  <a:pt x="2777" y="434"/>
                  <a:pt x="2770" y="434"/>
                </a:cubicBezTo>
                <a:cubicBezTo>
                  <a:pt x="2763" y="434"/>
                  <a:pt x="2757" y="439"/>
                  <a:pt x="2757" y="446"/>
                </a:cubicBezTo>
                <a:cubicBezTo>
                  <a:pt x="2757" y="453"/>
                  <a:pt x="2763" y="459"/>
                  <a:pt x="2770" y="459"/>
                </a:cubicBezTo>
                <a:close/>
                <a:moveTo>
                  <a:pt x="2809" y="459"/>
                </a:moveTo>
                <a:cubicBezTo>
                  <a:pt x="2816" y="459"/>
                  <a:pt x="2822" y="453"/>
                  <a:pt x="2822" y="446"/>
                </a:cubicBezTo>
                <a:cubicBezTo>
                  <a:pt x="2822" y="439"/>
                  <a:pt x="2816" y="434"/>
                  <a:pt x="2809" y="434"/>
                </a:cubicBezTo>
                <a:cubicBezTo>
                  <a:pt x="2802" y="434"/>
                  <a:pt x="2797" y="439"/>
                  <a:pt x="2797" y="446"/>
                </a:cubicBezTo>
                <a:cubicBezTo>
                  <a:pt x="2797" y="453"/>
                  <a:pt x="2802" y="459"/>
                  <a:pt x="2809" y="459"/>
                </a:cubicBezTo>
                <a:close/>
                <a:moveTo>
                  <a:pt x="2849" y="459"/>
                </a:moveTo>
                <a:cubicBezTo>
                  <a:pt x="2856" y="459"/>
                  <a:pt x="2861" y="453"/>
                  <a:pt x="2861" y="446"/>
                </a:cubicBezTo>
                <a:cubicBezTo>
                  <a:pt x="2861" y="439"/>
                  <a:pt x="2856" y="434"/>
                  <a:pt x="2849" y="434"/>
                </a:cubicBezTo>
                <a:cubicBezTo>
                  <a:pt x="2842" y="434"/>
                  <a:pt x="2836" y="439"/>
                  <a:pt x="2836" y="446"/>
                </a:cubicBezTo>
                <a:cubicBezTo>
                  <a:pt x="2836" y="453"/>
                  <a:pt x="2842" y="459"/>
                  <a:pt x="2849" y="459"/>
                </a:cubicBezTo>
                <a:close/>
                <a:moveTo>
                  <a:pt x="2888" y="459"/>
                </a:moveTo>
                <a:cubicBezTo>
                  <a:pt x="2895" y="459"/>
                  <a:pt x="2901" y="453"/>
                  <a:pt x="2901" y="446"/>
                </a:cubicBezTo>
                <a:cubicBezTo>
                  <a:pt x="2901" y="439"/>
                  <a:pt x="2895" y="434"/>
                  <a:pt x="2888" y="434"/>
                </a:cubicBezTo>
                <a:cubicBezTo>
                  <a:pt x="2881" y="434"/>
                  <a:pt x="2875" y="439"/>
                  <a:pt x="2875" y="446"/>
                </a:cubicBezTo>
                <a:cubicBezTo>
                  <a:pt x="2875" y="453"/>
                  <a:pt x="2881" y="459"/>
                  <a:pt x="2888" y="459"/>
                </a:cubicBezTo>
                <a:close/>
                <a:moveTo>
                  <a:pt x="2928" y="459"/>
                </a:moveTo>
                <a:cubicBezTo>
                  <a:pt x="2935" y="459"/>
                  <a:pt x="2940" y="453"/>
                  <a:pt x="2940" y="446"/>
                </a:cubicBezTo>
                <a:cubicBezTo>
                  <a:pt x="2940" y="439"/>
                  <a:pt x="2935" y="434"/>
                  <a:pt x="2928" y="434"/>
                </a:cubicBezTo>
                <a:cubicBezTo>
                  <a:pt x="2921" y="434"/>
                  <a:pt x="2915" y="439"/>
                  <a:pt x="2915" y="446"/>
                </a:cubicBezTo>
                <a:cubicBezTo>
                  <a:pt x="2915" y="453"/>
                  <a:pt x="2921" y="459"/>
                  <a:pt x="2928" y="459"/>
                </a:cubicBezTo>
                <a:close/>
                <a:moveTo>
                  <a:pt x="2967" y="459"/>
                </a:moveTo>
                <a:cubicBezTo>
                  <a:pt x="2974" y="459"/>
                  <a:pt x="2980" y="453"/>
                  <a:pt x="2980" y="446"/>
                </a:cubicBezTo>
                <a:cubicBezTo>
                  <a:pt x="2980" y="439"/>
                  <a:pt x="2974" y="434"/>
                  <a:pt x="2967" y="434"/>
                </a:cubicBezTo>
                <a:cubicBezTo>
                  <a:pt x="2960" y="434"/>
                  <a:pt x="2954" y="439"/>
                  <a:pt x="2954" y="446"/>
                </a:cubicBezTo>
                <a:cubicBezTo>
                  <a:pt x="2954" y="453"/>
                  <a:pt x="2960" y="459"/>
                  <a:pt x="2967" y="459"/>
                </a:cubicBezTo>
                <a:close/>
                <a:moveTo>
                  <a:pt x="3006" y="459"/>
                </a:moveTo>
                <a:cubicBezTo>
                  <a:pt x="3013" y="459"/>
                  <a:pt x="3019" y="453"/>
                  <a:pt x="3019" y="446"/>
                </a:cubicBezTo>
                <a:cubicBezTo>
                  <a:pt x="3019" y="439"/>
                  <a:pt x="3013" y="434"/>
                  <a:pt x="3006" y="434"/>
                </a:cubicBezTo>
                <a:cubicBezTo>
                  <a:pt x="2999" y="434"/>
                  <a:pt x="2994" y="439"/>
                  <a:pt x="2994" y="446"/>
                </a:cubicBezTo>
                <a:cubicBezTo>
                  <a:pt x="2994" y="453"/>
                  <a:pt x="2999" y="459"/>
                  <a:pt x="3006" y="459"/>
                </a:cubicBezTo>
                <a:close/>
                <a:moveTo>
                  <a:pt x="3046" y="459"/>
                </a:moveTo>
                <a:cubicBezTo>
                  <a:pt x="3053" y="459"/>
                  <a:pt x="3059" y="453"/>
                  <a:pt x="3059" y="446"/>
                </a:cubicBezTo>
                <a:cubicBezTo>
                  <a:pt x="3059" y="439"/>
                  <a:pt x="3053" y="434"/>
                  <a:pt x="3046" y="434"/>
                </a:cubicBezTo>
                <a:cubicBezTo>
                  <a:pt x="3039" y="434"/>
                  <a:pt x="3033" y="439"/>
                  <a:pt x="3033" y="446"/>
                </a:cubicBezTo>
                <a:cubicBezTo>
                  <a:pt x="3033" y="453"/>
                  <a:pt x="3039" y="459"/>
                  <a:pt x="3046" y="459"/>
                </a:cubicBezTo>
                <a:close/>
                <a:moveTo>
                  <a:pt x="3085" y="459"/>
                </a:moveTo>
                <a:cubicBezTo>
                  <a:pt x="3092" y="459"/>
                  <a:pt x="3098" y="453"/>
                  <a:pt x="3098" y="446"/>
                </a:cubicBezTo>
                <a:cubicBezTo>
                  <a:pt x="3098" y="439"/>
                  <a:pt x="3092" y="434"/>
                  <a:pt x="3085" y="434"/>
                </a:cubicBezTo>
                <a:cubicBezTo>
                  <a:pt x="3078" y="434"/>
                  <a:pt x="3073" y="439"/>
                  <a:pt x="3073" y="446"/>
                </a:cubicBezTo>
                <a:cubicBezTo>
                  <a:pt x="3073" y="453"/>
                  <a:pt x="3078" y="459"/>
                  <a:pt x="3085" y="459"/>
                </a:cubicBezTo>
                <a:close/>
                <a:moveTo>
                  <a:pt x="3125" y="459"/>
                </a:moveTo>
                <a:cubicBezTo>
                  <a:pt x="3132" y="459"/>
                  <a:pt x="3137" y="453"/>
                  <a:pt x="3137" y="446"/>
                </a:cubicBezTo>
                <a:cubicBezTo>
                  <a:pt x="3137" y="439"/>
                  <a:pt x="3132" y="434"/>
                  <a:pt x="3125" y="434"/>
                </a:cubicBezTo>
                <a:cubicBezTo>
                  <a:pt x="3118" y="434"/>
                  <a:pt x="3112" y="439"/>
                  <a:pt x="3112" y="446"/>
                </a:cubicBezTo>
                <a:cubicBezTo>
                  <a:pt x="3112" y="453"/>
                  <a:pt x="3118" y="459"/>
                  <a:pt x="3125" y="459"/>
                </a:cubicBezTo>
                <a:close/>
                <a:moveTo>
                  <a:pt x="3243" y="459"/>
                </a:moveTo>
                <a:cubicBezTo>
                  <a:pt x="3250" y="459"/>
                  <a:pt x="3256" y="453"/>
                  <a:pt x="3256" y="446"/>
                </a:cubicBezTo>
                <a:cubicBezTo>
                  <a:pt x="3256" y="439"/>
                  <a:pt x="3250" y="434"/>
                  <a:pt x="3243" y="434"/>
                </a:cubicBezTo>
                <a:cubicBezTo>
                  <a:pt x="3236" y="434"/>
                  <a:pt x="3230" y="439"/>
                  <a:pt x="3230" y="446"/>
                </a:cubicBezTo>
                <a:cubicBezTo>
                  <a:pt x="3230" y="453"/>
                  <a:pt x="3236" y="459"/>
                  <a:pt x="3243" y="459"/>
                </a:cubicBezTo>
                <a:close/>
                <a:moveTo>
                  <a:pt x="3309" y="446"/>
                </a:moveTo>
                <a:cubicBezTo>
                  <a:pt x="3309" y="453"/>
                  <a:pt x="3315" y="459"/>
                  <a:pt x="3322" y="459"/>
                </a:cubicBezTo>
                <a:cubicBezTo>
                  <a:pt x="3329" y="459"/>
                  <a:pt x="3335" y="453"/>
                  <a:pt x="3335" y="446"/>
                </a:cubicBezTo>
                <a:cubicBezTo>
                  <a:pt x="3335" y="439"/>
                  <a:pt x="3329" y="434"/>
                  <a:pt x="3322" y="434"/>
                </a:cubicBezTo>
                <a:cubicBezTo>
                  <a:pt x="3315" y="434"/>
                  <a:pt x="3309" y="439"/>
                  <a:pt x="3309" y="446"/>
                </a:cubicBezTo>
                <a:close/>
                <a:moveTo>
                  <a:pt x="89" y="478"/>
                </a:moveTo>
                <a:cubicBezTo>
                  <a:pt x="85" y="478"/>
                  <a:pt x="82" y="482"/>
                  <a:pt x="82" y="486"/>
                </a:cubicBezTo>
                <a:cubicBezTo>
                  <a:pt x="82" y="490"/>
                  <a:pt x="85" y="493"/>
                  <a:pt x="89" y="493"/>
                </a:cubicBezTo>
                <a:cubicBezTo>
                  <a:pt x="93" y="493"/>
                  <a:pt x="96" y="490"/>
                  <a:pt x="96" y="486"/>
                </a:cubicBezTo>
                <a:cubicBezTo>
                  <a:pt x="96" y="482"/>
                  <a:pt x="93" y="478"/>
                  <a:pt x="89" y="478"/>
                </a:cubicBezTo>
                <a:close/>
                <a:moveTo>
                  <a:pt x="326" y="476"/>
                </a:moveTo>
                <a:cubicBezTo>
                  <a:pt x="320" y="476"/>
                  <a:pt x="316" y="480"/>
                  <a:pt x="316" y="486"/>
                </a:cubicBezTo>
                <a:cubicBezTo>
                  <a:pt x="316" y="491"/>
                  <a:pt x="320" y="496"/>
                  <a:pt x="326" y="496"/>
                </a:cubicBezTo>
                <a:cubicBezTo>
                  <a:pt x="331" y="496"/>
                  <a:pt x="336" y="491"/>
                  <a:pt x="336" y="486"/>
                </a:cubicBezTo>
                <a:cubicBezTo>
                  <a:pt x="336" y="480"/>
                  <a:pt x="331" y="476"/>
                  <a:pt x="326" y="476"/>
                </a:cubicBezTo>
                <a:close/>
                <a:moveTo>
                  <a:pt x="365" y="473"/>
                </a:moveTo>
                <a:cubicBezTo>
                  <a:pt x="358" y="473"/>
                  <a:pt x="352" y="479"/>
                  <a:pt x="352" y="486"/>
                </a:cubicBezTo>
                <a:cubicBezTo>
                  <a:pt x="352" y="493"/>
                  <a:pt x="358" y="499"/>
                  <a:pt x="365" y="499"/>
                </a:cubicBezTo>
                <a:cubicBezTo>
                  <a:pt x="372" y="499"/>
                  <a:pt x="378" y="493"/>
                  <a:pt x="378" y="486"/>
                </a:cubicBezTo>
                <a:cubicBezTo>
                  <a:pt x="378" y="479"/>
                  <a:pt x="372" y="473"/>
                  <a:pt x="365" y="473"/>
                </a:cubicBezTo>
                <a:close/>
                <a:moveTo>
                  <a:pt x="404" y="499"/>
                </a:moveTo>
                <a:cubicBezTo>
                  <a:pt x="411" y="499"/>
                  <a:pt x="417" y="493"/>
                  <a:pt x="417" y="486"/>
                </a:cubicBezTo>
                <a:cubicBezTo>
                  <a:pt x="417" y="479"/>
                  <a:pt x="411" y="473"/>
                  <a:pt x="404" y="473"/>
                </a:cubicBezTo>
                <a:cubicBezTo>
                  <a:pt x="397" y="473"/>
                  <a:pt x="392" y="479"/>
                  <a:pt x="392" y="486"/>
                </a:cubicBezTo>
                <a:cubicBezTo>
                  <a:pt x="392" y="493"/>
                  <a:pt x="397" y="499"/>
                  <a:pt x="404" y="499"/>
                </a:cubicBezTo>
                <a:close/>
                <a:moveTo>
                  <a:pt x="444" y="499"/>
                </a:moveTo>
                <a:cubicBezTo>
                  <a:pt x="451" y="499"/>
                  <a:pt x="457" y="493"/>
                  <a:pt x="457" y="486"/>
                </a:cubicBezTo>
                <a:cubicBezTo>
                  <a:pt x="457" y="479"/>
                  <a:pt x="451" y="473"/>
                  <a:pt x="444" y="473"/>
                </a:cubicBezTo>
                <a:cubicBezTo>
                  <a:pt x="437" y="473"/>
                  <a:pt x="431" y="479"/>
                  <a:pt x="431" y="486"/>
                </a:cubicBezTo>
                <a:cubicBezTo>
                  <a:pt x="431" y="493"/>
                  <a:pt x="437" y="499"/>
                  <a:pt x="444" y="499"/>
                </a:cubicBezTo>
                <a:close/>
                <a:moveTo>
                  <a:pt x="483" y="499"/>
                </a:moveTo>
                <a:cubicBezTo>
                  <a:pt x="490" y="499"/>
                  <a:pt x="496" y="493"/>
                  <a:pt x="496" y="486"/>
                </a:cubicBezTo>
                <a:cubicBezTo>
                  <a:pt x="496" y="479"/>
                  <a:pt x="490" y="473"/>
                  <a:pt x="483" y="473"/>
                </a:cubicBezTo>
                <a:cubicBezTo>
                  <a:pt x="476" y="473"/>
                  <a:pt x="471" y="479"/>
                  <a:pt x="471" y="486"/>
                </a:cubicBezTo>
                <a:cubicBezTo>
                  <a:pt x="471" y="493"/>
                  <a:pt x="476" y="499"/>
                  <a:pt x="483" y="499"/>
                </a:cubicBezTo>
                <a:close/>
                <a:moveTo>
                  <a:pt x="523" y="499"/>
                </a:moveTo>
                <a:cubicBezTo>
                  <a:pt x="530" y="499"/>
                  <a:pt x="535" y="493"/>
                  <a:pt x="535" y="486"/>
                </a:cubicBezTo>
                <a:cubicBezTo>
                  <a:pt x="535" y="479"/>
                  <a:pt x="530" y="473"/>
                  <a:pt x="523" y="473"/>
                </a:cubicBezTo>
                <a:cubicBezTo>
                  <a:pt x="516" y="473"/>
                  <a:pt x="510" y="479"/>
                  <a:pt x="510" y="486"/>
                </a:cubicBezTo>
                <a:cubicBezTo>
                  <a:pt x="510" y="493"/>
                  <a:pt x="516" y="499"/>
                  <a:pt x="523" y="499"/>
                </a:cubicBezTo>
                <a:close/>
                <a:moveTo>
                  <a:pt x="562" y="499"/>
                </a:moveTo>
                <a:cubicBezTo>
                  <a:pt x="569" y="499"/>
                  <a:pt x="575" y="493"/>
                  <a:pt x="575" y="486"/>
                </a:cubicBezTo>
                <a:cubicBezTo>
                  <a:pt x="575" y="479"/>
                  <a:pt x="569" y="473"/>
                  <a:pt x="562" y="473"/>
                </a:cubicBezTo>
                <a:cubicBezTo>
                  <a:pt x="555" y="473"/>
                  <a:pt x="549" y="479"/>
                  <a:pt x="549" y="486"/>
                </a:cubicBezTo>
                <a:cubicBezTo>
                  <a:pt x="549" y="493"/>
                  <a:pt x="555" y="499"/>
                  <a:pt x="562" y="499"/>
                </a:cubicBezTo>
                <a:close/>
                <a:moveTo>
                  <a:pt x="602" y="499"/>
                </a:moveTo>
                <a:cubicBezTo>
                  <a:pt x="609" y="499"/>
                  <a:pt x="614" y="493"/>
                  <a:pt x="614" y="486"/>
                </a:cubicBezTo>
                <a:cubicBezTo>
                  <a:pt x="614" y="479"/>
                  <a:pt x="609" y="473"/>
                  <a:pt x="602" y="473"/>
                </a:cubicBezTo>
                <a:cubicBezTo>
                  <a:pt x="595" y="473"/>
                  <a:pt x="589" y="479"/>
                  <a:pt x="589" y="486"/>
                </a:cubicBezTo>
                <a:cubicBezTo>
                  <a:pt x="589" y="493"/>
                  <a:pt x="595" y="499"/>
                  <a:pt x="602" y="499"/>
                </a:cubicBezTo>
                <a:close/>
                <a:moveTo>
                  <a:pt x="641" y="499"/>
                </a:moveTo>
                <a:cubicBezTo>
                  <a:pt x="648" y="499"/>
                  <a:pt x="654" y="493"/>
                  <a:pt x="654" y="486"/>
                </a:cubicBezTo>
                <a:cubicBezTo>
                  <a:pt x="654" y="479"/>
                  <a:pt x="648" y="473"/>
                  <a:pt x="641" y="473"/>
                </a:cubicBezTo>
                <a:cubicBezTo>
                  <a:pt x="634" y="473"/>
                  <a:pt x="628" y="479"/>
                  <a:pt x="628" y="486"/>
                </a:cubicBezTo>
                <a:cubicBezTo>
                  <a:pt x="628" y="493"/>
                  <a:pt x="634" y="499"/>
                  <a:pt x="641" y="499"/>
                </a:cubicBezTo>
                <a:close/>
                <a:moveTo>
                  <a:pt x="680" y="499"/>
                </a:moveTo>
                <a:cubicBezTo>
                  <a:pt x="687" y="499"/>
                  <a:pt x="693" y="493"/>
                  <a:pt x="693" y="486"/>
                </a:cubicBezTo>
                <a:cubicBezTo>
                  <a:pt x="693" y="479"/>
                  <a:pt x="687" y="473"/>
                  <a:pt x="680" y="473"/>
                </a:cubicBezTo>
                <a:cubicBezTo>
                  <a:pt x="673" y="473"/>
                  <a:pt x="668" y="479"/>
                  <a:pt x="668" y="486"/>
                </a:cubicBezTo>
                <a:cubicBezTo>
                  <a:pt x="668" y="493"/>
                  <a:pt x="673" y="499"/>
                  <a:pt x="680" y="499"/>
                </a:cubicBezTo>
                <a:close/>
                <a:moveTo>
                  <a:pt x="720" y="499"/>
                </a:moveTo>
                <a:cubicBezTo>
                  <a:pt x="727" y="499"/>
                  <a:pt x="733" y="493"/>
                  <a:pt x="733" y="486"/>
                </a:cubicBezTo>
                <a:cubicBezTo>
                  <a:pt x="733" y="479"/>
                  <a:pt x="727" y="473"/>
                  <a:pt x="720" y="473"/>
                </a:cubicBezTo>
                <a:cubicBezTo>
                  <a:pt x="713" y="473"/>
                  <a:pt x="707" y="479"/>
                  <a:pt x="707" y="486"/>
                </a:cubicBezTo>
                <a:cubicBezTo>
                  <a:pt x="707" y="493"/>
                  <a:pt x="713" y="499"/>
                  <a:pt x="720" y="499"/>
                </a:cubicBezTo>
                <a:close/>
                <a:moveTo>
                  <a:pt x="759" y="499"/>
                </a:moveTo>
                <a:cubicBezTo>
                  <a:pt x="766" y="499"/>
                  <a:pt x="772" y="493"/>
                  <a:pt x="772" y="486"/>
                </a:cubicBezTo>
                <a:cubicBezTo>
                  <a:pt x="772" y="479"/>
                  <a:pt x="766" y="473"/>
                  <a:pt x="759" y="473"/>
                </a:cubicBezTo>
                <a:cubicBezTo>
                  <a:pt x="752" y="473"/>
                  <a:pt x="747" y="479"/>
                  <a:pt x="747" y="486"/>
                </a:cubicBezTo>
                <a:cubicBezTo>
                  <a:pt x="747" y="493"/>
                  <a:pt x="752" y="499"/>
                  <a:pt x="759" y="499"/>
                </a:cubicBezTo>
                <a:close/>
                <a:moveTo>
                  <a:pt x="799" y="499"/>
                </a:moveTo>
                <a:cubicBezTo>
                  <a:pt x="806" y="499"/>
                  <a:pt x="811" y="493"/>
                  <a:pt x="811" y="486"/>
                </a:cubicBezTo>
                <a:cubicBezTo>
                  <a:pt x="811" y="479"/>
                  <a:pt x="806" y="473"/>
                  <a:pt x="799" y="473"/>
                </a:cubicBezTo>
                <a:cubicBezTo>
                  <a:pt x="792" y="473"/>
                  <a:pt x="786" y="479"/>
                  <a:pt x="786" y="486"/>
                </a:cubicBezTo>
                <a:cubicBezTo>
                  <a:pt x="786" y="493"/>
                  <a:pt x="792" y="499"/>
                  <a:pt x="799" y="499"/>
                </a:cubicBezTo>
                <a:close/>
                <a:moveTo>
                  <a:pt x="956" y="499"/>
                </a:moveTo>
                <a:cubicBezTo>
                  <a:pt x="963" y="499"/>
                  <a:pt x="969" y="493"/>
                  <a:pt x="969" y="486"/>
                </a:cubicBezTo>
                <a:cubicBezTo>
                  <a:pt x="969" y="479"/>
                  <a:pt x="963" y="473"/>
                  <a:pt x="956" y="473"/>
                </a:cubicBezTo>
                <a:cubicBezTo>
                  <a:pt x="949" y="473"/>
                  <a:pt x="944" y="479"/>
                  <a:pt x="944" y="486"/>
                </a:cubicBezTo>
                <a:cubicBezTo>
                  <a:pt x="944" y="493"/>
                  <a:pt x="949" y="499"/>
                  <a:pt x="956" y="499"/>
                </a:cubicBezTo>
                <a:close/>
                <a:moveTo>
                  <a:pt x="996" y="499"/>
                </a:moveTo>
                <a:cubicBezTo>
                  <a:pt x="1003" y="499"/>
                  <a:pt x="1009" y="493"/>
                  <a:pt x="1009" y="486"/>
                </a:cubicBezTo>
                <a:cubicBezTo>
                  <a:pt x="1009" y="479"/>
                  <a:pt x="1003" y="473"/>
                  <a:pt x="996" y="473"/>
                </a:cubicBezTo>
                <a:cubicBezTo>
                  <a:pt x="989" y="473"/>
                  <a:pt x="983" y="479"/>
                  <a:pt x="983" y="486"/>
                </a:cubicBezTo>
                <a:cubicBezTo>
                  <a:pt x="983" y="493"/>
                  <a:pt x="989" y="499"/>
                  <a:pt x="996" y="499"/>
                </a:cubicBezTo>
                <a:close/>
                <a:moveTo>
                  <a:pt x="1035" y="499"/>
                </a:moveTo>
                <a:cubicBezTo>
                  <a:pt x="1042" y="499"/>
                  <a:pt x="1048" y="493"/>
                  <a:pt x="1048" y="486"/>
                </a:cubicBezTo>
                <a:cubicBezTo>
                  <a:pt x="1048" y="479"/>
                  <a:pt x="1042" y="473"/>
                  <a:pt x="1035" y="473"/>
                </a:cubicBezTo>
                <a:cubicBezTo>
                  <a:pt x="1028" y="473"/>
                  <a:pt x="1022" y="479"/>
                  <a:pt x="1022" y="486"/>
                </a:cubicBezTo>
                <a:cubicBezTo>
                  <a:pt x="1022" y="493"/>
                  <a:pt x="1028" y="499"/>
                  <a:pt x="1035" y="499"/>
                </a:cubicBezTo>
                <a:close/>
                <a:moveTo>
                  <a:pt x="1666" y="493"/>
                </a:moveTo>
                <a:cubicBezTo>
                  <a:pt x="1670" y="493"/>
                  <a:pt x="1673" y="490"/>
                  <a:pt x="1673" y="486"/>
                </a:cubicBezTo>
                <a:cubicBezTo>
                  <a:pt x="1673" y="482"/>
                  <a:pt x="1670" y="478"/>
                  <a:pt x="1666" y="478"/>
                </a:cubicBezTo>
                <a:cubicBezTo>
                  <a:pt x="1662" y="478"/>
                  <a:pt x="1659" y="482"/>
                  <a:pt x="1659" y="486"/>
                </a:cubicBezTo>
                <a:cubicBezTo>
                  <a:pt x="1659" y="490"/>
                  <a:pt x="1662" y="493"/>
                  <a:pt x="1666" y="493"/>
                </a:cubicBezTo>
                <a:close/>
                <a:moveTo>
                  <a:pt x="1784" y="499"/>
                </a:moveTo>
                <a:cubicBezTo>
                  <a:pt x="1791" y="499"/>
                  <a:pt x="1797" y="493"/>
                  <a:pt x="1797" y="486"/>
                </a:cubicBezTo>
                <a:cubicBezTo>
                  <a:pt x="1797" y="479"/>
                  <a:pt x="1791" y="473"/>
                  <a:pt x="1784" y="473"/>
                </a:cubicBezTo>
                <a:cubicBezTo>
                  <a:pt x="1777" y="473"/>
                  <a:pt x="1772" y="479"/>
                  <a:pt x="1772" y="486"/>
                </a:cubicBezTo>
                <a:cubicBezTo>
                  <a:pt x="1772" y="493"/>
                  <a:pt x="1777" y="499"/>
                  <a:pt x="1784" y="499"/>
                </a:cubicBezTo>
                <a:close/>
                <a:moveTo>
                  <a:pt x="1863" y="473"/>
                </a:moveTo>
                <a:cubicBezTo>
                  <a:pt x="1856" y="473"/>
                  <a:pt x="1850" y="479"/>
                  <a:pt x="1850" y="486"/>
                </a:cubicBezTo>
                <a:cubicBezTo>
                  <a:pt x="1850" y="493"/>
                  <a:pt x="1856" y="498"/>
                  <a:pt x="1863" y="498"/>
                </a:cubicBezTo>
                <a:cubicBezTo>
                  <a:pt x="1870" y="498"/>
                  <a:pt x="1876" y="493"/>
                  <a:pt x="1876" y="486"/>
                </a:cubicBezTo>
                <a:cubicBezTo>
                  <a:pt x="1876" y="479"/>
                  <a:pt x="1870" y="473"/>
                  <a:pt x="1863" y="473"/>
                </a:cubicBezTo>
                <a:close/>
                <a:moveTo>
                  <a:pt x="1942" y="499"/>
                </a:moveTo>
                <a:cubicBezTo>
                  <a:pt x="1949" y="499"/>
                  <a:pt x="1955" y="493"/>
                  <a:pt x="1955" y="486"/>
                </a:cubicBezTo>
                <a:cubicBezTo>
                  <a:pt x="1955" y="479"/>
                  <a:pt x="1949" y="473"/>
                  <a:pt x="1942" y="473"/>
                </a:cubicBezTo>
                <a:cubicBezTo>
                  <a:pt x="1935" y="473"/>
                  <a:pt x="1929" y="479"/>
                  <a:pt x="1929" y="486"/>
                </a:cubicBezTo>
                <a:cubicBezTo>
                  <a:pt x="1929" y="493"/>
                  <a:pt x="1935" y="499"/>
                  <a:pt x="1942" y="499"/>
                </a:cubicBezTo>
                <a:close/>
                <a:moveTo>
                  <a:pt x="1981" y="499"/>
                </a:moveTo>
                <a:cubicBezTo>
                  <a:pt x="1988" y="499"/>
                  <a:pt x="1994" y="493"/>
                  <a:pt x="1994" y="486"/>
                </a:cubicBezTo>
                <a:cubicBezTo>
                  <a:pt x="1994" y="479"/>
                  <a:pt x="1988" y="473"/>
                  <a:pt x="1981" y="473"/>
                </a:cubicBezTo>
                <a:cubicBezTo>
                  <a:pt x="1974" y="473"/>
                  <a:pt x="1969" y="479"/>
                  <a:pt x="1969" y="486"/>
                </a:cubicBezTo>
                <a:cubicBezTo>
                  <a:pt x="1969" y="493"/>
                  <a:pt x="1974" y="499"/>
                  <a:pt x="1981" y="499"/>
                </a:cubicBezTo>
                <a:close/>
                <a:moveTo>
                  <a:pt x="2021" y="499"/>
                </a:moveTo>
                <a:cubicBezTo>
                  <a:pt x="2028" y="499"/>
                  <a:pt x="2034" y="493"/>
                  <a:pt x="2034" y="486"/>
                </a:cubicBezTo>
                <a:cubicBezTo>
                  <a:pt x="2034" y="479"/>
                  <a:pt x="2028" y="473"/>
                  <a:pt x="2021" y="473"/>
                </a:cubicBezTo>
                <a:cubicBezTo>
                  <a:pt x="2014" y="473"/>
                  <a:pt x="2008" y="479"/>
                  <a:pt x="2008" y="486"/>
                </a:cubicBezTo>
                <a:cubicBezTo>
                  <a:pt x="2008" y="493"/>
                  <a:pt x="2014" y="499"/>
                  <a:pt x="2021" y="499"/>
                </a:cubicBezTo>
                <a:close/>
                <a:moveTo>
                  <a:pt x="2060" y="499"/>
                </a:moveTo>
                <a:cubicBezTo>
                  <a:pt x="2067" y="499"/>
                  <a:pt x="2073" y="493"/>
                  <a:pt x="2073" y="486"/>
                </a:cubicBezTo>
                <a:cubicBezTo>
                  <a:pt x="2073" y="479"/>
                  <a:pt x="2067" y="473"/>
                  <a:pt x="2060" y="473"/>
                </a:cubicBezTo>
                <a:cubicBezTo>
                  <a:pt x="2053" y="473"/>
                  <a:pt x="2048" y="479"/>
                  <a:pt x="2048" y="486"/>
                </a:cubicBezTo>
                <a:cubicBezTo>
                  <a:pt x="2048" y="493"/>
                  <a:pt x="2053" y="499"/>
                  <a:pt x="2060" y="499"/>
                </a:cubicBezTo>
                <a:close/>
                <a:moveTo>
                  <a:pt x="2100" y="499"/>
                </a:moveTo>
                <a:cubicBezTo>
                  <a:pt x="2107" y="499"/>
                  <a:pt x="2112" y="493"/>
                  <a:pt x="2112" y="486"/>
                </a:cubicBezTo>
                <a:cubicBezTo>
                  <a:pt x="2112" y="479"/>
                  <a:pt x="2107" y="473"/>
                  <a:pt x="2100" y="473"/>
                </a:cubicBezTo>
                <a:cubicBezTo>
                  <a:pt x="2093" y="473"/>
                  <a:pt x="2087" y="479"/>
                  <a:pt x="2087" y="486"/>
                </a:cubicBezTo>
                <a:cubicBezTo>
                  <a:pt x="2087" y="493"/>
                  <a:pt x="2093" y="499"/>
                  <a:pt x="2100" y="499"/>
                </a:cubicBezTo>
                <a:close/>
                <a:moveTo>
                  <a:pt x="2139" y="499"/>
                </a:moveTo>
                <a:cubicBezTo>
                  <a:pt x="2146" y="499"/>
                  <a:pt x="2152" y="493"/>
                  <a:pt x="2152" y="486"/>
                </a:cubicBezTo>
                <a:cubicBezTo>
                  <a:pt x="2152" y="479"/>
                  <a:pt x="2146" y="473"/>
                  <a:pt x="2139" y="473"/>
                </a:cubicBezTo>
                <a:cubicBezTo>
                  <a:pt x="2132" y="473"/>
                  <a:pt x="2126" y="479"/>
                  <a:pt x="2126" y="486"/>
                </a:cubicBezTo>
                <a:cubicBezTo>
                  <a:pt x="2126" y="493"/>
                  <a:pt x="2132" y="499"/>
                  <a:pt x="2139" y="499"/>
                </a:cubicBezTo>
                <a:close/>
                <a:moveTo>
                  <a:pt x="2179" y="499"/>
                </a:moveTo>
                <a:cubicBezTo>
                  <a:pt x="2186" y="499"/>
                  <a:pt x="2191" y="493"/>
                  <a:pt x="2191" y="486"/>
                </a:cubicBezTo>
                <a:cubicBezTo>
                  <a:pt x="2191" y="479"/>
                  <a:pt x="2186" y="473"/>
                  <a:pt x="2179" y="473"/>
                </a:cubicBezTo>
                <a:cubicBezTo>
                  <a:pt x="2171" y="473"/>
                  <a:pt x="2166" y="479"/>
                  <a:pt x="2166" y="486"/>
                </a:cubicBezTo>
                <a:cubicBezTo>
                  <a:pt x="2166" y="493"/>
                  <a:pt x="2171" y="499"/>
                  <a:pt x="2179" y="499"/>
                </a:cubicBezTo>
                <a:close/>
                <a:moveTo>
                  <a:pt x="2218" y="499"/>
                </a:moveTo>
                <a:cubicBezTo>
                  <a:pt x="2225" y="499"/>
                  <a:pt x="2231" y="493"/>
                  <a:pt x="2231" y="486"/>
                </a:cubicBezTo>
                <a:cubicBezTo>
                  <a:pt x="2231" y="479"/>
                  <a:pt x="2225" y="473"/>
                  <a:pt x="2218" y="473"/>
                </a:cubicBezTo>
                <a:cubicBezTo>
                  <a:pt x="2211" y="473"/>
                  <a:pt x="2205" y="479"/>
                  <a:pt x="2205" y="486"/>
                </a:cubicBezTo>
                <a:cubicBezTo>
                  <a:pt x="2205" y="493"/>
                  <a:pt x="2211" y="499"/>
                  <a:pt x="2218" y="499"/>
                </a:cubicBezTo>
                <a:close/>
                <a:moveTo>
                  <a:pt x="2257" y="499"/>
                </a:moveTo>
                <a:cubicBezTo>
                  <a:pt x="2264" y="499"/>
                  <a:pt x="2270" y="493"/>
                  <a:pt x="2270" y="486"/>
                </a:cubicBezTo>
                <a:cubicBezTo>
                  <a:pt x="2270" y="479"/>
                  <a:pt x="2264" y="473"/>
                  <a:pt x="2257" y="473"/>
                </a:cubicBezTo>
                <a:cubicBezTo>
                  <a:pt x="2250" y="473"/>
                  <a:pt x="2245" y="479"/>
                  <a:pt x="2245" y="486"/>
                </a:cubicBezTo>
                <a:cubicBezTo>
                  <a:pt x="2245" y="493"/>
                  <a:pt x="2250" y="499"/>
                  <a:pt x="2257" y="499"/>
                </a:cubicBezTo>
                <a:close/>
                <a:moveTo>
                  <a:pt x="2297" y="499"/>
                </a:moveTo>
                <a:cubicBezTo>
                  <a:pt x="2304" y="499"/>
                  <a:pt x="2310" y="493"/>
                  <a:pt x="2310" y="486"/>
                </a:cubicBezTo>
                <a:cubicBezTo>
                  <a:pt x="2310" y="479"/>
                  <a:pt x="2304" y="473"/>
                  <a:pt x="2297" y="473"/>
                </a:cubicBezTo>
                <a:cubicBezTo>
                  <a:pt x="2290" y="473"/>
                  <a:pt x="2284" y="479"/>
                  <a:pt x="2284" y="486"/>
                </a:cubicBezTo>
                <a:cubicBezTo>
                  <a:pt x="2284" y="493"/>
                  <a:pt x="2290" y="499"/>
                  <a:pt x="2297" y="499"/>
                </a:cubicBezTo>
                <a:close/>
                <a:moveTo>
                  <a:pt x="2336" y="499"/>
                </a:moveTo>
                <a:cubicBezTo>
                  <a:pt x="2343" y="499"/>
                  <a:pt x="2349" y="493"/>
                  <a:pt x="2349" y="486"/>
                </a:cubicBezTo>
                <a:cubicBezTo>
                  <a:pt x="2349" y="479"/>
                  <a:pt x="2343" y="473"/>
                  <a:pt x="2336" y="473"/>
                </a:cubicBezTo>
                <a:cubicBezTo>
                  <a:pt x="2329" y="473"/>
                  <a:pt x="2323" y="479"/>
                  <a:pt x="2323" y="486"/>
                </a:cubicBezTo>
                <a:cubicBezTo>
                  <a:pt x="2323" y="493"/>
                  <a:pt x="2329" y="499"/>
                  <a:pt x="2336" y="499"/>
                </a:cubicBezTo>
                <a:close/>
                <a:moveTo>
                  <a:pt x="2376" y="499"/>
                </a:moveTo>
                <a:cubicBezTo>
                  <a:pt x="2383" y="499"/>
                  <a:pt x="2388" y="493"/>
                  <a:pt x="2388" y="486"/>
                </a:cubicBezTo>
                <a:cubicBezTo>
                  <a:pt x="2388" y="479"/>
                  <a:pt x="2383" y="473"/>
                  <a:pt x="2376" y="473"/>
                </a:cubicBezTo>
                <a:cubicBezTo>
                  <a:pt x="2369" y="473"/>
                  <a:pt x="2363" y="479"/>
                  <a:pt x="2363" y="486"/>
                </a:cubicBezTo>
                <a:cubicBezTo>
                  <a:pt x="2363" y="493"/>
                  <a:pt x="2369" y="499"/>
                  <a:pt x="2376" y="499"/>
                </a:cubicBezTo>
                <a:close/>
                <a:moveTo>
                  <a:pt x="2415" y="499"/>
                </a:moveTo>
                <a:cubicBezTo>
                  <a:pt x="2422" y="499"/>
                  <a:pt x="2428" y="493"/>
                  <a:pt x="2428" y="486"/>
                </a:cubicBezTo>
                <a:cubicBezTo>
                  <a:pt x="2428" y="479"/>
                  <a:pt x="2422" y="473"/>
                  <a:pt x="2415" y="473"/>
                </a:cubicBezTo>
                <a:cubicBezTo>
                  <a:pt x="2408" y="473"/>
                  <a:pt x="2402" y="479"/>
                  <a:pt x="2402" y="486"/>
                </a:cubicBezTo>
                <a:cubicBezTo>
                  <a:pt x="2402" y="493"/>
                  <a:pt x="2408" y="499"/>
                  <a:pt x="2415" y="499"/>
                </a:cubicBezTo>
                <a:close/>
                <a:moveTo>
                  <a:pt x="2454" y="499"/>
                </a:moveTo>
                <a:cubicBezTo>
                  <a:pt x="2462" y="499"/>
                  <a:pt x="2467" y="493"/>
                  <a:pt x="2467" y="486"/>
                </a:cubicBezTo>
                <a:cubicBezTo>
                  <a:pt x="2467" y="479"/>
                  <a:pt x="2462" y="473"/>
                  <a:pt x="2454" y="473"/>
                </a:cubicBezTo>
                <a:cubicBezTo>
                  <a:pt x="2447" y="473"/>
                  <a:pt x="2442" y="479"/>
                  <a:pt x="2442" y="486"/>
                </a:cubicBezTo>
                <a:cubicBezTo>
                  <a:pt x="2442" y="493"/>
                  <a:pt x="2447" y="499"/>
                  <a:pt x="2454" y="499"/>
                </a:cubicBezTo>
                <a:close/>
                <a:moveTo>
                  <a:pt x="2494" y="499"/>
                </a:moveTo>
                <a:cubicBezTo>
                  <a:pt x="2501" y="499"/>
                  <a:pt x="2507" y="493"/>
                  <a:pt x="2507" y="486"/>
                </a:cubicBezTo>
                <a:cubicBezTo>
                  <a:pt x="2507" y="479"/>
                  <a:pt x="2501" y="473"/>
                  <a:pt x="2494" y="473"/>
                </a:cubicBezTo>
                <a:cubicBezTo>
                  <a:pt x="2487" y="473"/>
                  <a:pt x="2481" y="479"/>
                  <a:pt x="2481" y="486"/>
                </a:cubicBezTo>
                <a:cubicBezTo>
                  <a:pt x="2481" y="493"/>
                  <a:pt x="2487" y="499"/>
                  <a:pt x="2494" y="499"/>
                </a:cubicBezTo>
                <a:close/>
                <a:moveTo>
                  <a:pt x="2533" y="499"/>
                </a:moveTo>
                <a:cubicBezTo>
                  <a:pt x="2540" y="499"/>
                  <a:pt x="2546" y="493"/>
                  <a:pt x="2546" y="486"/>
                </a:cubicBezTo>
                <a:cubicBezTo>
                  <a:pt x="2546" y="479"/>
                  <a:pt x="2540" y="473"/>
                  <a:pt x="2533" y="473"/>
                </a:cubicBezTo>
                <a:cubicBezTo>
                  <a:pt x="2526" y="473"/>
                  <a:pt x="2521" y="479"/>
                  <a:pt x="2521" y="486"/>
                </a:cubicBezTo>
                <a:cubicBezTo>
                  <a:pt x="2521" y="493"/>
                  <a:pt x="2526" y="499"/>
                  <a:pt x="2533" y="499"/>
                </a:cubicBezTo>
                <a:close/>
                <a:moveTo>
                  <a:pt x="2573" y="499"/>
                </a:moveTo>
                <a:cubicBezTo>
                  <a:pt x="2580" y="499"/>
                  <a:pt x="2586" y="493"/>
                  <a:pt x="2586" y="486"/>
                </a:cubicBezTo>
                <a:cubicBezTo>
                  <a:pt x="2586" y="479"/>
                  <a:pt x="2580" y="473"/>
                  <a:pt x="2573" y="473"/>
                </a:cubicBezTo>
                <a:cubicBezTo>
                  <a:pt x="2566" y="473"/>
                  <a:pt x="2560" y="479"/>
                  <a:pt x="2560" y="486"/>
                </a:cubicBezTo>
                <a:cubicBezTo>
                  <a:pt x="2560" y="493"/>
                  <a:pt x="2566" y="499"/>
                  <a:pt x="2573" y="499"/>
                </a:cubicBezTo>
                <a:close/>
                <a:moveTo>
                  <a:pt x="2612" y="499"/>
                </a:moveTo>
                <a:cubicBezTo>
                  <a:pt x="2619" y="499"/>
                  <a:pt x="2625" y="493"/>
                  <a:pt x="2625" y="486"/>
                </a:cubicBezTo>
                <a:cubicBezTo>
                  <a:pt x="2625" y="479"/>
                  <a:pt x="2619" y="473"/>
                  <a:pt x="2612" y="473"/>
                </a:cubicBezTo>
                <a:cubicBezTo>
                  <a:pt x="2605" y="473"/>
                  <a:pt x="2599" y="479"/>
                  <a:pt x="2599" y="486"/>
                </a:cubicBezTo>
                <a:cubicBezTo>
                  <a:pt x="2599" y="493"/>
                  <a:pt x="2605" y="499"/>
                  <a:pt x="2612" y="499"/>
                </a:cubicBezTo>
                <a:close/>
                <a:moveTo>
                  <a:pt x="2652" y="499"/>
                </a:moveTo>
                <a:cubicBezTo>
                  <a:pt x="2659" y="499"/>
                  <a:pt x="2664" y="493"/>
                  <a:pt x="2664" y="486"/>
                </a:cubicBezTo>
                <a:cubicBezTo>
                  <a:pt x="2664" y="479"/>
                  <a:pt x="2659" y="473"/>
                  <a:pt x="2652" y="473"/>
                </a:cubicBezTo>
                <a:cubicBezTo>
                  <a:pt x="2645" y="473"/>
                  <a:pt x="2639" y="479"/>
                  <a:pt x="2639" y="486"/>
                </a:cubicBezTo>
                <a:cubicBezTo>
                  <a:pt x="2639" y="493"/>
                  <a:pt x="2645" y="499"/>
                  <a:pt x="2652" y="499"/>
                </a:cubicBezTo>
                <a:close/>
                <a:moveTo>
                  <a:pt x="2691" y="499"/>
                </a:moveTo>
                <a:cubicBezTo>
                  <a:pt x="2698" y="499"/>
                  <a:pt x="2704" y="493"/>
                  <a:pt x="2704" y="486"/>
                </a:cubicBezTo>
                <a:cubicBezTo>
                  <a:pt x="2704" y="479"/>
                  <a:pt x="2698" y="473"/>
                  <a:pt x="2691" y="473"/>
                </a:cubicBezTo>
                <a:cubicBezTo>
                  <a:pt x="2684" y="473"/>
                  <a:pt x="2678" y="479"/>
                  <a:pt x="2678" y="486"/>
                </a:cubicBezTo>
                <a:cubicBezTo>
                  <a:pt x="2678" y="493"/>
                  <a:pt x="2684" y="499"/>
                  <a:pt x="2691" y="499"/>
                </a:cubicBezTo>
                <a:close/>
                <a:moveTo>
                  <a:pt x="2730" y="499"/>
                </a:moveTo>
                <a:cubicBezTo>
                  <a:pt x="2738" y="499"/>
                  <a:pt x="2743" y="493"/>
                  <a:pt x="2743" y="486"/>
                </a:cubicBezTo>
                <a:cubicBezTo>
                  <a:pt x="2743" y="479"/>
                  <a:pt x="2738" y="473"/>
                  <a:pt x="2730" y="473"/>
                </a:cubicBezTo>
                <a:cubicBezTo>
                  <a:pt x="2723" y="473"/>
                  <a:pt x="2718" y="479"/>
                  <a:pt x="2718" y="486"/>
                </a:cubicBezTo>
                <a:cubicBezTo>
                  <a:pt x="2718" y="493"/>
                  <a:pt x="2723" y="499"/>
                  <a:pt x="2730" y="499"/>
                </a:cubicBezTo>
                <a:close/>
                <a:moveTo>
                  <a:pt x="2770" y="499"/>
                </a:moveTo>
                <a:cubicBezTo>
                  <a:pt x="2777" y="499"/>
                  <a:pt x="2783" y="493"/>
                  <a:pt x="2783" y="486"/>
                </a:cubicBezTo>
                <a:cubicBezTo>
                  <a:pt x="2783" y="479"/>
                  <a:pt x="2777" y="473"/>
                  <a:pt x="2770" y="473"/>
                </a:cubicBezTo>
                <a:cubicBezTo>
                  <a:pt x="2763" y="473"/>
                  <a:pt x="2757" y="479"/>
                  <a:pt x="2757" y="486"/>
                </a:cubicBezTo>
                <a:cubicBezTo>
                  <a:pt x="2757" y="493"/>
                  <a:pt x="2763" y="499"/>
                  <a:pt x="2770" y="499"/>
                </a:cubicBezTo>
                <a:close/>
                <a:moveTo>
                  <a:pt x="2809" y="499"/>
                </a:moveTo>
                <a:cubicBezTo>
                  <a:pt x="2816" y="499"/>
                  <a:pt x="2822" y="493"/>
                  <a:pt x="2822" y="486"/>
                </a:cubicBezTo>
                <a:cubicBezTo>
                  <a:pt x="2822" y="479"/>
                  <a:pt x="2816" y="473"/>
                  <a:pt x="2809" y="473"/>
                </a:cubicBezTo>
                <a:cubicBezTo>
                  <a:pt x="2802" y="473"/>
                  <a:pt x="2797" y="479"/>
                  <a:pt x="2797" y="486"/>
                </a:cubicBezTo>
                <a:cubicBezTo>
                  <a:pt x="2797" y="493"/>
                  <a:pt x="2802" y="499"/>
                  <a:pt x="2809" y="499"/>
                </a:cubicBezTo>
                <a:close/>
                <a:moveTo>
                  <a:pt x="2849" y="499"/>
                </a:moveTo>
                <a:cubicBezTo>
                  <a:pt x="2856" y="499"/>
                  <a:pt x="2861" y="493"/>
                  <a:pt x="2861" y="486"/>
                </a:cubicBezTo>
                <a:cubicBezTo>
                  <a:pt x="2861" y="479"/>
                  <a:pt x="2856" y="473"/>
                  <a:pt x="2849" y="473"/>
                </a:cubicBezTo>
                <a:cubicBezTo>
                  <a:pt x="2842" y="473"/>
                  <a:pt x="2836" y="479"/>
                  <a:pt x="2836" y="486"/>
                </a:cubicBezTo>
                <a:cubicBezTo>
                  <a:pt x="2836" y="493"/>
                  <a:pt x="2842" y="499"/>
                  <a:pt x="2849" y="499"/>
                </a:cubicBezTo>
                <a:close/>
                <a:moveTo>
                  <a:pt x="2888" y="499"/>
                </a:moveTo>
                <a:cubicBezTo>
                  <a:pt x="2895" y="499"/>
                  <a:pt x="2901" y="493"/>
                  <a:pt x="2901" y="486"/>
                </a:cubicBezTo>
                <a:cubicBezTo>
                  <a:pt x="2901" y="479"/>
                  <a:pt x="2895" y="473"/>
                  <a:pt x="2888" y="473"/>
                </a:cubicBezTo>
                <a:cubicBezTo>
                  <a:pt x="2881" y="473"/>
                  <a:pt x="2875" y="479"/>
                  <a:pt x="2875" y="486"/>
                </a:cubicBezTo>
                <a:cubicBezTo>
                  <a:pt x="2875" y="493"/>
                  <a:pt x="2881" y="499"/>
                  <a:pt x="2888" y="499"/>
                </a:cubicBezTo>
                <a:close/>
                <a:moveTo>
                  <a:pt x="2928" y="499"/>
                </a:moveTo>
                <a:cubicBezTo>
                  <a:pt x="2935" y="499"/>
                  <a:pt x="2940" y="493"/>
                  <a:pt x="2940" y="486"/>
                </a:cubicBezTo>
                <a:cubicBezTo>
                  <a:pt x="2940" y="479"/>
                  <a:pt x="2935" y="473"/>
                  <a:pt x="2928" y="473"/>
                </a:cubicBezTo>
                <a:cubicBezTo>
                  <a:pt x="2921" y="473"/>
                  <a:pt x="2915" y="479"/>
                  <a:pt x="2915" y="486"/>
                </a:cubicBezTo>
                <a:cubicBezTo>
                  <a:pt x="2915" y="493"/>
                  <a:pt x="2921" y="499"/>
                  <a:pt x="2928" y="499"/>
                </a:cubicBezTo>
                <a:close/>
                <a:moveTo>
                  <a:pt x="2967" y="499"/>
                </a:moveTo>
                <a:cubicBezTo>
                  <a:pt x="2974" y="499"/>
                  <a:pt x="2980" y="493"/>
                  <a:pt x="2980" y="486"/>
                </a:cubicBezTo>
                <a:cubicBezTo>
                  <a:pt x="2980" y="479"/>
                  <a:pt x="2974" y="473"/>
                  <a:pt x="2967" y="473"/>
                </a:cubicBezTo>
                <a:cubicBezTo>
                  <a:pt x="2960" y="473"/>
                  <a:pt x="2954" y="479"/>
                  <a:pt x="2954" y="486"/>
                </a:cubicBezTo>
                <a:cubicBezTo>
                  <a:pt x="2954" y="493"/>
                  <a:pt x="2960" y="499"/>
                  <a:pt x="2967" y="499"/>
                </a:cubicBezTo>
                <a:close/>
                <a:moveTo>
                  <a:pt x="3006" y="499"/>
                </a:moveTo>
                <a:cubicBezTo>
                  <a:pt x="3013" y="499"/>
                  <a:pt x="3019" y="493"/>
                  <a:pt x="3019" y="486"/>
                </a:cubicBezTo>
                <a:cubicBezTo>
                  <a:pt x="3019" y="479"/>
                  <a:pt x="3013" y="473"/>
                  <a:pt x="3006" y="473"/>
                </a:cubicBezTo>
                <a:cubicBezTo>
                  <a:pt x="2999" y="473"/>
                  <a:pt x="2994" y="479"/>
                  <a:pt x="2994" y="486"/>
                </a:cubicBezTo>
                <a:cubicBezTo>
                  <a:pt x="2994" y="493"/>
                  <a:pt x="2999" y="499"/>
                  <a:pt x="3006" y="499"/>
                </a:cubicBezTo>
                <a:close/>
                <a:moveTo>
                  <a:pt x="3046" y="499"/>
                </a:moveTo>
                <a:cubicBezTo>
                  <a:pt x="3053" y="499"/>
                  <a:pt x="3059" y="493"/>
                  <a:pt x="3059" y="486"/>
                </a:cubicBezTo>
                <a:cubicBezTo>
                  <a:pt x="3059" y="479"/>
                  <a:pt x="3053" y="473"/>
                  <a:pt x="3046" y="473"/>
                </a:cubicBezTo>
                <a:cubicBezTo>
                  <a:pt x="3039" y="473"/>
                  <a:pt x="3033" y="479"/>
                  <a:pt x="3033" y="486"/>
                </a:cubicBezTo>
                <a:cubicBezTo>
                  <a:pt x="3033" y="493"/>
                  <a:pt x="3039" y="499"/>
                  <a:pt x="3046" y="499"/>
                </a:cubicBezTo>
                <a:close/>
                <a:moveTo>
                  <a:pt x="3085" y="499"/>
                </a:moveTo>
                <a:cubicBezTo>
                  <a:pt x="3092" y="499"/>
                  <a:pt x="3098" y="493"/>
                  <a:pt x="3098" y="486"/>
                </a:cubicBezTo>
                <a:cubicBezTo>
                  <a:pt x="3098" y="479"/>
                  <a:pt x="3092" y="473"/>
                  <a:pt x="3085" y="473"/>
                </a:cubicBezTo>
                <a:cubicBezTo>
                  <a:pt x="3078" y="473"/>
                  <a:pt x="3073" y="479"/>
                  <a:pt x="3073" y="486"/>
                </a:cubicBezTo>
                <a:cubicBezTo>
                  <a:pt x="3073" y="493"/>
                  <a:pt x="3078" y="499"/>
                  <a:pt x="3085" y="499"/>
                </a:cubicBezTo>
                <a:close/>
                <a:moveTo>
                  <a:pt x="3282" y="499"/>
                </a:moveTo>
                <a:cubicBezTo>
                  <a:pt x="3289" y="499"/>
                  <a:pt x="3295" y="493"/>
                  <a:pt x="3295" y="486"/>
                </a:cubicBezTo>
                <a:cubicBezTo>
                  <a:pt x="3295" y="479"/>
                  <a:pt x="3289" y="473"/>
                  <a:pt x="3282" y="473"/>
                </a:cubicBezTo>
                <a:cubicBezTo>
                  <a:pt x="3275" y="473"/>
                  <a:pt x="3270" y="479"/>
                  <a:pt x="3270" y="486"/>
                </a:cubicBezTo>
                <a:cubicBezTo>
                  <a:pt x="3270" y="493"/>
                  <a:pt x="3275" y="499"/>
                  <a:pt x="3282" y="499"/>
                </a:cubicBezTo>
                <a:close/>
                <a:moveTo>
                  <a:pt x="3322" y="473"/>
                </a:moveTo>
                <a:cubicBezTo>
                  <a:pt x="3315" y="473"/>
                  <a:pt x="3309" y="479"/>
                  <a:pt x="3309" y="486"/>
                </a:cubicBezTo>
                <a:cubicBezTo>
                  <a:pt x="3309" y="493"/>
                  <a:pt x="3315" y="499"/>
                  <a:pt x="3322" y="499"/>
                </a:cubicBezTo>
                <a:cubicBezTo>
                  <a:pt x="3329" y="499"/>
                  <a:pt x="3335" y="493"/>
                  <a:pt x="3335" y="486"/>
                </a:cubicBezTo>
                <a:cubicBezTo>
                  <a:pt x="3335" y="479"/>
                  <a:pt x="3329" y="473"/>
                  <a:pt x="3322" y="473"/>
                </a:cubicBezTo>
                <a:close/>
                <a:moveTo>
                  <a:pt x="404" y="512"/>
                </a:moveTo>
                <a:cubicBezTo>
                  <a:pt x="397" y="512"/>
                  <a:pt x="392" y="518"/>
                  <a:pt x="392" y="525"/>
                </a:cubicBezTo>
                <a:cubicBezTo>
                  <a:pt x="392" y="532"/>
                  <a:pt x="397" y="538"/>
                  <a:pt x="404" y="538"/>
                </a:cubicBezTo>
                <a:cubicBezTo>
                  <a:pt x="411" y="538"/>
                  <a:pt x="417" y="532"/>
                  <a:pt x="417" y="525"/>
                </a:cubicBezTo>
                <a:cubicBezTo>
                  <a:pt x="417" y="518"/>
                  <a:pt x="411" y="512"/>
                  <a:pt x="404" y="512"/>
                </a:cubicBezTo>
                <a:close/>
                <a:moveTo>
                  <a:pt x="444" y="538"/>
                </a:moveTo>
                <a:cubicBezTo>
                  <a:pt x="451" y="538"/>
                  <a:pt x="457" y="532"/>
                  <a:pt x="457" y="525"/>
                </a:cubicBezTo>
                <a:cubicBezTo>
                  <a:pt x="457" y="518"/>
                  <a:pt x="451" y="512"/>
                  <a:pt x="444" y="512"/>
                </a:cubicBezTo>
                <a:cubicBezTo>
                  <a:pt x="437" y="512"/>
                  <a:pt x="431" y="518"/>
                  <a:pt x="431" y="525"/>
                </a:cubicBezTo>
                <a:cubicBezTo>
                  <a:pt x="431" y="532"/>
                  <a:pt x="437" y="538"/>
                  <a:pt x="444" y="538"/>
                </a:cubicBezTo>
                <a:close/>
                <a:moveTo>
                  <a:pt x="483" y="538"/>
                </a:moveTo>
                <a:cubicBezTo>
                  <a:pt x="490" y="538"/>
                  <a:pt x="496" y="532"/>
                  <a:pt x="496" y="525"/>
                </a:cubicBezTo>
                <a:cubicBezTo>
                  <a:pt x="496" y="518"/>
                  <a:pt x="490" y="512"/>
                  <a:pt x="483" y="512"/>
                </a:cubicBezTo>
                <a:cubicBezTo>
                  <a:pt x="476" y="512"/>
                  <a:pt x="471" y="518"/>
                  <a:pt x="471" y="525"/>
                </a:cubicBezTo>
                <a:cubicBezTo>
                  <a:pt x="471" y="532"/>
                  <a:pt x="476" y="538"/>
                  <a:pt x="483" y="538"/>
                </a:cubicBezTo>
                <a:close/>
                <a:moveTo>
                  <a:pt x="523" y="538"/>
                </a:moveTo>
                <a:cubicBezTo>
                  <a:pt x="530" y="538"/>
                  <a:pt x="535" y="532"/>
                  <a:pt x="535" y="525"/>
                </a:cubicBezTo>
                <a:cubicBezTo>
                  <a:pt x="535" y="518"/>
                  <a:pt x="530" y="512"/>
                  <a:pt x="523" y="512"/>
                </a:cubicBezTo>
                <a:cubicBezTo>
                  <a:pt x="516" y="512"/>
                  <a:pt x="510" y="518"/>
                  <a:pt x="510" y="525"/>
                </a:cubicBezTo>
                <a:cubicBezTo>
                  <a:pt x="510" y="532"/>
                  <a:pt x="516" y="538"/>
                  <a:pt x="523" y="538"/>
                </a:cubicBezTo>
                <a:close/>
                <a:moveTo>
                  <a:pt x="562" y="538"/>
                </a:moveTo>
                <a:cubicBezTo>
                  <a:pt x="569" y="538"/>
                  <a:pt x="575" y="532"/>
                  <a:pt x="575" y="525"/>
                </a:cubicBezTo>
                <a:cubicBezTo>
                  <a:pt x="575" y="518"/>
                  <a:pt x="569" y="512"/>
                  <a:pt x="562" y="512"/>
                </a:cubicBezTo>
                <a:cubicBezTo>
                  <a:pt x="555" y="512"/>
                  <a:pt x="549" y="518"/>
                  <a:pt x="549" y="525"/>
                </a:cubicBezTo>
                <a:cubicBezTo>
                  <a:pt x="549" y="532"/>
                  <a:pt x="555" y="538"/>
                  <a:pt x="562" y="538"/>
                </a:cubicBezTo>
                <a:close/>
                <a:moveTo>
                  <a:pt x="602" y="538"/>
                </a:moveTo>
                <a:cubicBezTo>
                  <a:pt x="609" y="538"/>
                  <a:pt x="614" y="532"/>
                  <a:pt x="614" y="525"/>
                </a:cubicBezTo>
                <a:cubicBezTo>
                  <a:pt x="614" y="518"/>
                  <a:pt x="609" y="512"/>
                  <a:pt x="602" y="512"/>
                </a:cubicBezTo>
                <a:cubicBezTo>
                  <a:pt x="595" y="512"/>
                  <a:pt x="589" y="518"/>
                  <a:pt x="589" y="525"/>
                </a:cubicBezTo>
                <a:cubicBezTo>
                  <a:pt x="589" y="532"/>
                  <a:pt x="595" y="538"/>
                  <a:pt x="602" y="538"/>
                </a:cubicBezTo>
                <a:close/>
                <a:moveTo>
                  <a:pt x="641" y="538"/>
                </a:moveTo>
                <a:cubicBezTo>
                  <a:pt x="648" y="538"/>
                  <a:pt x="654" y="532"/>
                  <a:pt x="654" y="525"/>
                </a:cubicBezTo>
                <a:cubicBezTo>
                  <a:pt x="654" y="518"/>
                  <a:pt x="648" y="512"/>
                  <a:pt x="641" y="512"/>
                </a:cubicBezTo>
                <a:cubicBezTo>
                  <a:pt x="634" y="512"/>
                  <a:pt x="628" y="518"/>
                  <a:pt x="628" y="525"/>
                </a:cubicBezTo>
                <a:cubicBezTo>
                  <a:pt x="628" y="532"/>
                  <a:pt x="634" y="538"/>
                  <a:pt x="641" y="538"/>
                </a:cubicBezTo>
                <a:close/>
                <a:moveTo>
                  <a:pt x="680" y="538"/>
                </a:moveTo>
                <a:cubicBezTo>
                  <a:pt x="687" y="538"/>
                  <a:pt x="693" y="532"/>
                  <a:pt x="693" y="525"/>
                </a:cubicBezTo>
                <a:cubicBezTo>
                  <a:pt x="693" y="518"/>
                  <a:pt x="687" y="512"/>
                  <a:pt x="680" y="512"/>
                </a:cubicBezTo>
                <a:cubicBezTo>
                  <a:pt x="673" y="512"/>
                  <a:pt x="668" y="518"/>
                  <a:pt x="668" y="525"/>
                </a:cubicBezTo>
                <a:cubicBezTo>
                  <a:pt x="668" y="532"/>
                  <a:pt x="673" y="538"/>
                  <a:pt x="680" y="538"/>
                </a:cubicBezTo>
                <a:close/>
                <a:moveTo>
                  <a:pt x="720" y="538"/>
                </a:moveTo>
                <a:cubicBezTo>
                  <a:pt x="727" y="538"/>
                  <a:pt x="733" y="532"/>
                  <a:pt x="733" y="525"/>
                </a:cubicBezTo>
                <a:cubicBezTo>
                  <a:pt x="733" y="518"/>
                  <a:pt x="727" y="512"/>
                  <a:pt x="720" y="512"/>
                </a:cubicBezTo>
                <a:cubicBezTo>
                  <a:pt x="713" y="512"/>
                  <a:pt x="707" y="518"/>
                  <a:pt x="707" y="525"/>
                </a:cubicBezTo>
                <a:cubicBezTo>
                  <a:pt x="707" y="532"/>
                  <a:pt x="713" y="538"/>
                  <a:pt x="720" y="538"/>
                </a:cubicBezTo>
                <a:close/>
                <a:moveTo>
                  <a:pt x="759" y="538"/>
                </a:moveTo>
                <a:cubicBezTo>
                  <a:pt x="766" y="538"/>
                  <a:pt x="772" y="532"/>
                  <a:pt x="772" y="525"/>
                </a:cubicBezTo>
                <a:cubicBezTo>
                  <a:pt x="772" y="518"/>
                  <a:pt x="766" y="512"/>
                  <a:pt x="759" y="512"/>
                </a:cubicBezTo>
                <a:cubicBezTo>
                  <a:pt x="752" y="512"/>
                  <a:pt x="747" y="518"/>
                  <a:pt x="747" y="525"/>
                </a:cubicBezTo>
                <a:cubicBezTo>
                  <a:pt x="747" y="532"/>
                  <a:pt x="752" y="538"/>
                  <a:pt x="759" y="538"/>
                </a:cubicBezTo>
                <a:close/>
                <a:moveTo>
                  <a:pt x="799" y="538"/>
                </a:moveTo>
                <a:cubicBezTo>
                  <a:pt x="806" y="538"/>
                  <a:pt x="811" y="532"/>
                  <a:pt x="811" y="525"/>
                </a:cubicBezTo>
                <a:cubicBezTo>
                  <a:pt x="811" y="518"/>
                  <a:pt x="806" y="512"/>
                  <a:pt x="799" y="512"/>
                </a:cubicBezTo>
                <a:cubicBezTo>
                  <a:pt x="792" y="512"/>
                  <a:pt x="786" y="518"/>
                  <a:pt x="786" y="525"/>
                </a:cubicBezTo>
                <a:cubicBezTo>
                  <a:pt x="786" y="532"/>
                  <a:pt x="792" y="538"/>
                  <a:pt x="799" y="538"/>
                </a:cubicBezTo>
                <a:close/>
                <a:moveTo>
                  <a:pt x="838" y="538"/>
                </a:moveTo>
                <a:cubicBezTo>
                  <a:pt x="845" y="538"/>
                  <a:pt x="851" y="532"/>
                  <a:pt x="851" y="525"/>
                </a:cubicBezTo>
                <a:cubicBezTo>
                  <a:pt x="851" y="518"/>
                  <a:pt x="845" y="512"/>
                  <a:pt x="838" y="512"/>
                </a:cubicBezTo>
                <a:cubicBezTo>
                  <a:pt x="831" y="512"/>
                  <a:pt x="825" y="518"/>
                  <a:pt x="825" y="525"/>
                </a:cubicBezTo>
                <a:cubicBezTo>
                  <a:pt x="825" y="532"/>
                  <a:pt x="831" y="538"/>
                  <a:pt x="838" y="538"/>
                </a:cubicBezTo>
                <a:close/>
                <a:moveTo>
                  <a:pt x="917" y="538"/>
                </a:moveTo>
                <a:cubicBezTo>
                  <a:pt x="924" y="538"/>
                  <a:pt x="930" y="532"/>
                  <a:pt x="930" y="525"/>
                </a:cubicBezTo>
                <a:cubicBezTo>
                  <a:pt x="930" y="518"/>
                  <a:pt x="924" y="512"/>
                  <a:pt x="917" y="512"/>
                </a:cubicBezTo>
                <a:cubicBezTo>
                  <a:pt x="910" y="512"/>
                  <a:pt x="904" y="518"/>
                  <a:pt x="904" y="525"/>
                </a:cubicBezTo>
                <a:cubicBezTo>
                  <a:pt x="904" y="532"/>
                  <a:pt x="910" y="538"/>
                  <a:pt x="917" y="538"/>
                </a:cubicBezTo>
                <a:close/>
                <a:moveTo>
                  <a:pt x="956" y="538"/>
                </a:moveTo>
                <a:cubicBezTo>
                  <a:pt x="963" y="538"/>
                  <a:pt x="969" y="532"/>
                  <a:pt x="969" y="525"/>
                </a:cubicBezTo>
                <a:cubicBezTo>
                  <a:pt x="969" y="518"/>
                  <a:pt x="963" y="512"/>
                  <a:pt x="956" y="512"/>
                </a:cubicBezTo>
                <a:cubicBezTo>
                  <a:pt x="949" y="512"/>
                  <a:pt x="944" y="518"/>
                  <a:pt x="944" y="525"/>
                </a:cubicBezTo>
                <a:cubicBezTo>
                  <a:pt x="944" y="532"/>
                  <a:pt x="949" y="538"/>
                  <a:pt x="956" y="538"/>
                </a:cubicBezTo>
                <a:close/>
                <a:moveTo>
                  <a:pt x="996" y="538"/>
                </a:moveTo>
                <a:cubicBezTo>
                  <a:pt x="1003" y="538"/>
                  <a:pt x="1009" y="532"/>
                  <a:pt x="1009" y="525"/>
                </a:cubicBezTo>
                <a:cubicBezTo>
                  <a:pt x="1009" y="518"/>
                  <a:pt x="1003" y="512"/>
                  <a:pt x="996" y="512"/>
                </a:cubicBezTo>
                <a:cubicBezTo>
                  <a:pt x="989" y="512"/>
                  <a:pt x="983" y="518"/>
                  <a:pt x="983" y="525"/>
                </a:cubicBezTo>
                <a:cubicBezTo>
                  <a:pt x="983" y="532"/>
                  <a:pt x="989" y="538"/>
                  <a:pt x="996" y="538"/>
                </a:cubicBezTo>
                <a:close/>
                <a:moveTo>
                  <a:pt x="1035" y="538"/>
                </a:moveTo>
                <a:cubicBezTo>
                  <a:pt x="1042" y="538"/>
                  <a:pt x="1048" y="532"/>
                  <a:pt x="1048" y="525"/>
                </a:cubicBezTo>
                <a:cubicBezTo>
                  <a:pt x="1048" y="518"/>
                  <a:pt x="1042" y="512"/>
                  <a:pt x="1035" y="512"/>
                </a:cubicBezTo>
                <a:cubicBezTo>
                  <a:pt x="1028" y="512"/>
                  <a:pt x="1022" y="518"/>
                  <a:pt x="1022" y="525"/>
                </a:cubicBezTo>
                <a:cubicBezTo>
                  <a:pt x="1022" y="532"/>
                  <a:pt x="1028" y="538"/>
                  <a:pt x="1035" y="538"/>
                </a:cubicBezTo>
                <a:close/>
                <a:moveTo>
                  <a:pt x="1062" y="525"/>
                </a:moveTo>
                <a:cubicBezTo>
                  <a:pt x="1062" y="532"/>
                  <a:pt x="1068" y="538"/>
                  <a:pt x="1075" y="538"/>
                </a:cubicBezTo>
                <a:cubicBezTo>
                  <a:pt x="1082" y="538"/>
                  <a:pt x="1087" y="532"/>
                  <a:pt x="1087" y="525"/>
                </a:cubicBezTo>
                <a:cubicBezTo>
                  <a:pt x="1087" y="518"/>
                  <a:pt x="1082" y="512"/>
                  <a:pt x="1075" y="512"/>
                </a:cubicBezTo>
                <a:cubicBezTo>
                  <a:pt x="1068" y="512"/>
                  <a:pt x="1062" y="518"/>
                  <a:pt x="1062" y="525"/>
                </a:cubicBezTo>
                <a:close/>
                <a:moveTo>
                  <a:pt x="1627" y="538"/>
                </a:moveTo>
                <a:cubicBezTo>
                  <a:pt x="1634" y="538"/>
                  <a:pt x="1639" y="532"/>
                  <a:pt x="1639" y="525"/>
                </a:cubicBezTo>
                <a:cubicBezTo>
                  <a:pt x="1639" y="518"/>
                  <a:pt x="1634" y="512"/>
                  <a:pt x="1627" y="512"/>
                </a:cubicBezTo>
                <a:cubicBezTo>
                  <a:pt x="1620" y="512"/>
                  <a:pt x="1614" y="518"/>
                  <a:pt x="1614" y="525"/>
                </a:cubicBezTo>
                <a:cubicBezTo>
                  <a:pt x="1614" y="532"/>
                  <a:pt x="1620" y="538"/>
                  <a:pt x="1627" y="538"/>
                </a:cubicBezTo>
                <a:close/>
                <a:moveTo>
                  <a:pt x="1666" y="537"/>
                </a:moveTo>
                <a:cubicBezTo>
                  <a:pt x="1673" y="537"/>
                  <a:pt x="1678" y="532"/>
                  <a:pt x="1678" y="525"/>
                </a:cubicBezTo>
                <a:cubicBezTo>
                  <a:pt x="1678" y="519"/>
                  <a:pt x="1673" y="513"/>
                  <a:pt x="1666" y="513"/>
                </a:cubicBezTo>
                <a:cubicBezTo>
                  <a:pt x="1659" y="513"/>
                  <a:pt x="1654" y="519"/>
                  <a:pt x="1654" y="525"/>
                </a:cubicBezTo>
                <a:cubicBezTo>
                  <a:pt x="1654" y="532"/>
                  <a:pt x="1659" y="537"/>
                  <a:pt x="1666" y="537"/>
                </a:cubicBezTo>
                <a:close/>
                <a:moveTo>
                  <a:pt x="1784" y="538"/>
                </a:moveTo>
                <a:cubicBezTo>
                  <a:pt x="1791" y="538"/>
                  <a:pt x="1797" y="532"/>
                  <a:pt x="1797" y="525"/>
                </a:cubicBezTo>
                <a:cubicBezTo>
                  <a:pt x="1797" y="518"/>
                  <a:pt x="1791" y="512"/>
                  <a:pt x="1784" y="512"/>
                </a:cubicBezTo>
                <a:cubicBezTo>
                  <a:pt x="1777" y="512"/>
                  <a:pt x="1772" y="518"/>
                  <a:pt x="1772" y="525"/>
                </a:cubicBezTo>
                <a:cubicBezTo>
                  <a:pt x="1772" y="532"/>
                  <a:pt x="1777" y="538"/>
                  <a:pt x="1784" y="538"/>
                </a:cubicBezTo>
                <a:close/>
                <a:moveTo>
                  <a:pt x="1824" y="538"/>
                </a:moveTo>
                <a:cubicBezTo>
                  <a:pt x="1831" y="538"/>
                  <a:pt x="1836" y="532"/>
                  <a:pt x="1836" y="525"/>
                </a:cubicBezTo>
                <a:cubicBezTo>
                  <a:pt x="1836" y="518"/>
                  <a:pt x="1831" y="512"/>
                  <a:pt x="1824" y="512"/>
                </a:cubicBezTo>
                <a:cubicBezTo>
                  <a:pt x="1817" y="512"/>
                  <a:pt x="1811" y="518"/>
                  <a:pt x="1811" y="525"/>
                </a:cubicBezTo>
                <a:cubicBezTo>
                  <a:pt x="1811" y="532"/>
                  <a:pt x="1817" y="538"/>
                  <a:pt x="1824" y="538"/>
                </a:cubicBezTo>
                <a:close/>
                <a:moveTo>
                  <a:pt x="1863" y="538"/>
                </a:moveTo>
                <a:cubicBezTo>
                  <a:pt x="1870" y="538"/>
                  <a:pt x="1876" y="532"/>
                  <a:pt x="1876" y="525"/>
                </a:cubicBezTo>
                <a:cubicBezTo>
                  <a:pt x="1876" y="518"/>
                  <a:pt x="1870" y="512"/>
                  <a:pt x="1863" y="512"/>
                </a:cubicBezTo>
                <a:cubicBezTo>
                  <a:pt x="1856" y="512"/>
                  <a:pt x="1850" y="518"/>
                  <a:pt x="1850" y="525"/>
                </a:cubicBezTo>
                <a:cubicBezTo>
                  <a:pt x="1850" y="532"/>
                  <a:pt x="1856" y="538"/>
                  <a:pt x="1863" y="538"/>
                </a:cubicBezTo>
                <a:close/>
                <a:moveTo>
                  <a:pt x="1903" y="538"/>
                </a:moveTo>
                <a:cubicBezTo>
                  <a:pt x="1910" y="538"/>
                  <a:pt x="1915" y="532"/>
                  <a:pt x="1915" y="525"/>
                </a:cubicBezTo>
                <a:cubicBezTo>
                  <a:pt x="1915" y="518"/>
                  <a:pt x="1910" y="512"/>
                  <a:pt x="1903" y="512"/>
                </a:cubicBezTo>
                <a:cubicBezTo>
                  <a:pt x="1896" y="512"/>
                  <a:pt x="1890" y="518"/>
                  <a:pt x="1890" y="525"/>
                </a:cubicBezTo>
                <a:cubicBezTo>
                  <a:pt x="1890" y="532"/>
                  <a:pt x="1896" y="538"/>
                  <a:pt x="1903" y="538"/>
                </a:cubicBezTo>
                <a:close/>
                <a:moveTo>
                  <a:pt x="1942" y="538"/>
                </a:moveTo>
                <a:cubicBezTo>
                  <a:pt x="1949" y="538"/>
                  <a:pt x="1955" y="532"/>
                  <a:pt x="1955" y="525"/>
                </a:cubicBezTo>
                <a:cubicBezTo>
                  <a:pt x="1955" y="518"/>
                  <a:pt x="1949" y="512"/>
                  <a:pt x="1942" y="512"/>
                </a:cubicBezTo>
                <a:cubicBezTo>
                  <a:pt x="1935" y="512"/>
                  <a:pt x="1929" y="518"/>
                  <a:pt x="1929" y="525"/>
                </a:cubicBezTo>
                <a:cubicBezTo>
                  <a:pt x="1929" y="532"/>
                  <a:pt x="1935" y="538"/>
                  <a:pt x="1942" y="538"/>
                </a:cubicBezTo>
                <a:close/>
                <a:moveTo>
                  <a:pt x="1981" y="538"/>
                </a:moveTo>
                <a:cubicBezTo>
                  <a:pt x="1988" y="538"/>
                  <a:pt x="1994" y="532"/>
                  <a:pt x="1994" y="525"/>
                </a:cubicBezTo>
                <a:cubicBezTo>
                  <a:pt x="1994" y="518"/>
                  <a:pt x="1988" y="512"/>
                  <a:pt x="1981" y="512"/>
                </a:cubicBezTo>
                <a:cubicBezTo>
                  <a:pt x="1974" y="512"/>
                  <a:pt x="1969" y="518"/>
                  <a:pt x="1969" y="525"/>
                </a:cubicBezTo>
                <a:cubicBezTo>
                  <a:pt x="1969" y="532"/>
                  <a:pt x="1974" y="538"/>
                  <a:pt x="1981" y="538"/>
                </a:cubicBezTo>
                <a:close/>
                <a:moveTo>
                  <a:pt x="2021" y="538"/>
                </a:moveTo>
                <a:cubicBezTo>
                  <a:pt x="2028" y="538"/>
                  <a:pt x="2034" y="532"/>
                  <a:pt x="2034" y="525"/>
                </a:cubicBezTo>
                <a:cubicBezTo>
                  <a:pt x="2034" y="518"/>
                  <a:pt x="2028" y="512"/>
                  <a:pt x="2021" y="512"/>
                </a:cubicBezTo>
                <a:cubicBezTo>
                  <a:pt x="2014" y="512"/>
                  <a:pt x="2008" y="518"/>
                  <a:pt x="2008" y="525"/>
                </a:cubicBezTo>
                <a:cubicBezTo>
                  <a:pt x="2008" y="532"/>
                  <a:pt x="2014" y="538"/>
                  <a:pt x="2021" y="538"/>
                </a:cubicBezTo>
                <a:close/>
                <a:moveTo>
                  <a:pt x="2060" y="538"/>
                </a:moveTo>
                <a:cubicBezTo>
                  <a:pt x="2067" y="538"/>
                  <a:pt x="2073" y="532"/>
                  <a:pt x="2073" y="525"/>
                </a:cubicBezTo>
                <a:cubicBezTo>
                  <a:pt x="2073" y="518"/>
                  <a:pt x="2067" y="512"/>
                  <a:pt x="2060" y="512"/>
                </a:cubicBezTo>
                <a:cubicBezTo>
                  <a:pt x="2053" y="512"/>
                  <a:pt x="2048" y="518"/>
                  <a:pt x="2048" y="525"/>
                </a:cubicBezTo>
                <a:cubicBezTo>
                  <a:pt x="2048" y="532"/>
                  <a:pt x="2053" y="538"/>
                  <a:pt x="2060" y="538"/>
                </a:cubicBezTo>
                <a:close/>
                <a:moveTo>
                  <a:pt x="2100" y="538"/>
                </a:moveTo>
                <a:cubicBezTo>
                  <a:pt x="2107" y="538"/>
                  <a:pt x="2112" y="532"/>
                  <a:pt x="2112" y="525"/>
                </a:cubicBezTo>
                <a:cubicBezTo>
                  <a:pt x="2112" y="518"/>
                  <a:pt x="2107" y="512"/>
                  <a:pt x="2100" y="512"/>
                </a:cubicBezTo>
                <a:cubicBezTo>
                  <a:pt x="2093" y="512"/>
                  <a:pt x="2087" y="518"/>
                  <a:pt x="2087" y="525"/>
                </a:cubicBezTo>
                <a:cubicBezTo>
                  <a:pt x="2087" y="532"/>
                  <a:pt x="2093" y="538"/>
                  <a:pt x="2100" y="538"/>
                </a:cubicBezTo>
                <a:close/>
                <a:moveTo>
                  <a:pt x="2139" y="538"/>
                </a:moveTo>
                <a:cubicBezTo>
                  <a:pt x="2146" y="538"/>
                  <a:pt x="2152" y="532"/>
                  <a:pt x="2152" y="525"/>
                </a:cubicBezTo>
                <a:cubicBezTo>
                  <a:pt x="2152" y="518"/>
                  <a:pt x="2146" y="512"/>
                  <a:pt x="2139" y="512"/>
                </a:cubicBezTo>
                <a:cubicBezTo>
                  <a:pt x="2132" y="512"/>
                  <a:pt x="2126" y="518"/>
                  <a:pt x="2126" y="525"/>
                </a:cubicBezTo>
                <a:cubicBezTo>
                  <a:pt x="2126" y="532"/>
                  <a:pt x="2132" y="538"/>
                  <a:pt x="2139" y="538"/>
                </a:cubicBezTo>
                <a:close/>
                <a:moveTo>
                  <a:pt x="2179" y="538"/>
                </a:moveTo>
                <a:cubicBezTo>
                  <a:pt x="2186" y="538"/>
                  <a:pt x="2191" y="532"/>
                  <a:pt x="2191" y="525"/>
                </a:cubicBezTo>
                <a:cubicBezTo>
                  <a:pt x="2191" y="518"/>
                  <a:pt x="2186" y="512"/>
                  <a:pt x="2179" y="512"/>
                </a:cubicBezTo>
                <a:cubicBezTo>
                  <a:pt x="2171" y="512"/>
                  <a:pt x="2166" y="518"/>
                  <a:pt x="2166" y="525"/>
                </a:cubicBezTo>
                <a:cubicBezTo>
                  <a:pt x="2166" y="532"/>
                  <a:pt x="2171" y="538"/>
                  <a:pt x="2179" y="538"/>
                </a:cubicBezTo>
                <a:close/>
                <a:moveTo>
                  <a:pt x="2218" y="538"/>
                </a:moveTo>
                <a:cubicBezTo>
                  <a:pt x="2225" y="538"/>
                  <a:pt x="2231" y="532"/>
                  <a:pt x="2231" y="525"/>
                </a:cubicBezTo>
                <a:cubicBezTo>
                  <a:pt x="2231" y="518"/>
                  <a:pt x="2225" y="512"/>
                  <a:pt x="2218" y="512"/>
                </a:cubicBezTo>
                <a:cubicBezTo>
                  <a:pt x="2211" y="512"/>
                  <a:pt x="2205" y="518"/>
                  <a:pt x="2205" y="525"/>
                </a:cubicBezTo>
                <a:cubicBezTo>
                  <a:pt x="2205" y="532"/>
                  <a:pt x="2211" y="538"/>
                  <a:pt x="2218" y="538"/>
                </a:cubicBezTo>
                <a:close/>
                <a:moveTo>
                  <a:pt x="2257" y="538"/>
                </a:moveTo>
                <a:cubicBezTo>
                  <a:pt x="2264" y="538"/>
                  <a:pt x="2270" y="532"/>
                  <a:pt x="2270" y="525"/>
                </a:cubicBezTo>
                <a:cubicBezTo>
                  <a:pt x="2270" y="518"/>
                  <a:pt x="2264" y="512"/>
                  <a:pt x="2257" y="512"/>
                </a:cubicBezTo>
                <a:cubicBezTo>
                  <a:pt x="2250" y="512"/>
                  <a:pt x="2245" y="518"/>
                  <a:pt x="2245" y="525"/>
                </a:cubicBezTo>
                <a:cubicBezTo>
                  <a:pt x="2245" y="532"/>
                  <a:pt x="2250" y="538"/>
                  <a:pt x="2257" y="538"/>
                </a:cubicBezTo>
                <a:close/>
                <a:moveTo>
                  <a:pt x="2297" y="538"/>
                </a:moveTo>
                <a:cubicBezTo>
                  <a:pt x="2304" y="538"/>
                  <a:pt x="2310" y="532"/>
                  <a:pt x="2310" y="525"/>
                </a:cubicBezTo>
                <a:cubicBezTo>
                  <a:pt x="2310" y="518"/>
                  <a:pt x="2304" y="512"/>
                  <a:pt x="2297" y="512"/>
                </a:cubicBezTo>
                <a:cubicBezTo>
                  <a:pt x="2290" y="512"/>
                  <a:pt x="2284" y="518"/>
                  <a:pt x="2284" y="525"/>
                </a:cubicBezTo>
                <a:cubicBezTo>
                  <a:pt x="2284" y="532"/>
                  <a:pt x="2290" y="538"/>
                  <a:pt x="2297" y="538"/>
                </a:cubicBezTo>
                <a:close/>
                <a:moveTo>
                  <a:pt x="2336" y="538"/>
                </a:moveTo>
                <a:cubicBezTo>
                  <a:pt x="2343" y="538"/>
                  <a:pt x="2349" y="532"/>
                  <a:pt x="2349" y="525"/>
                </a:cubicBezTo>
                <a:cubicBezTo>
                  <a:pt x="2349" y="518"/>
                  <a:pt x="2343" y="512"/>
                  <a:pt x="2336" y="512"/>
                </a:cubicBezTo>
                <a:cubicBezTo>
                  <a:pt x="2329" y="512"/>
                  <a:pt x="2323" y="518"/>
                  <a:pt x="2323" y="525"/>
                </a:cubicBezTo>
                <a:cubicBezTo>
                  <a:pt x="2323" y="532"/>
                  <a:pt x="2329" y="538"/>
                  <a:pt x="2336" y="538"/>
                </a:cubicBezTo>
                <a:close/>
                <a:moveTo>
                  <a:pt x="2376" y="538"/>
                </a:moveTo>
                <a:cubicBezTo>
                  <a:pt x="2383" y="538"/>
                  <a:pt x="2388" y="532"/>
                  <a:pt x="2388" y="525"/>
                </a:cubicBezTo>
                <a:cubicBezTo>
                  <a:pt x="2388" y="518"/>
                  <a:pt x="2383" y="512"/>
                  <a:pt x="2376" y="512"/>
                </a:cubicBezTo>
                <a:cubicBezTo>
                  <a:pt x="2369" y="512"/>
                  <a:pt x="2363" y="518"/>
                  <a:pt x="2363" y="525"/>
                </a:cubicBezTo>
                <a:cubicBezTo>
                  <a:pt x="2363" y="532"/>
                  <a:pt x="2369" y="538"/>
                  <a:pt x="2376" y="538"/>
                </a:cubicBezTo>
                <a:close/>
                <a:moveTo>
                  <a:pt x="2415" y="538"/>
                </a:moveTo>
                <a:cubicBezTo>
                  <a:pt x="2422" y="538"/>
                  <a:pt x="2428" y="532"/>
                  <a:pt x="2428" y="525"/>
                </a:cubicBezTo>
                <a:cubicBezTo>
                  <a:pt x="2428" y="518"/>
                  <a:pt x="2422" y="512"/>
                  <a:pt x="2415" y="512"/>
                </a:cubicBezTo>
                <a:cubicBezTo>
                  <a:pt x="2408" y="512"/>
                  <a:pt x="2402" y="518"/>
                  <a:pt x="2402" y="525"/>
                </a:cubicBezTo>
                <a:cubicBezTo>
                  <a:pt x="2402" y="532"/>
                  <a:pt x="2408" y="538"/>
                  <a:pt x="2415" y="538"/>
                </a:cubicBezTo>
                <a:close/>
                <a:moveTo>
                  <a:pt x="2455" y="538"/>
                </a:moveTo>
                <a:cubicBezTo>
                  <a:pt x="2462" y="538"/>
                  <a:pt x="2467" y="532"/>
                  <a:pt x="2467" y="525"/>
                </a:cubicBezTo>
                <a:cubicBezTo>
                  <a:pt x="2467" y="518"/>
                  <a:pt x="2462" y="512"/>
                  <a:pt x="2455" y="512"/>
                </a:cubicBezTo>
                <a:cubicBezTo>
                  <a:pt x="2447" y="512"/>
                  <a:pt x="2442" y="518"/>
                  <a:pt x="2442" y="525"/>
                </a:cubicBezTo>
                <a:cubicBezTo>
                  <a:pt x="2442" y="532"/>
                  <a:pt x="2447" y="538"/>
                  <a:pt x="2455" y="538"/>
                </a:cubicBezTo>
                <a:close/>
                <a:moveTo>
                  <a:pt x="2494" y="538"/>
                </a:moveTo>
                <a:cubicBezTo>
                  <a:pt x="2501" y="538"/>
                  <a:pt x="2507" y="532"/>
                  <a:pt x="2507" y="525"/>
                </a:cubicBezTo>
                <a:cubicBezTo>
                  <a:pt x="2507" y="518"/>
                  <a:pt x="2501" y="512"/>
                  <a:pt x="2494" y="512"/>
                </a:cubicBezTo>
                <a:cubicBezTo>
                  <a:pt x="2487" y="512"/>
                  <a:pt x="2481" y="518"/>
                  <a:pt x="2481" y="525"/>
                </a:cubicBezTo>
                <a:cubicBezTo>
                  <a:pt x="2481" y="532"/>
                  <a:pt x="2487" y="538"/>
                  <a:pt x="2494" y="538"/>
                </a:cubicBezTo>
                <a:close/>
                <a:moveTo>
                  <a:pt x="2533" y="538"/>
                </a:moveTo>
                <a:cubicBezTo>
                  <a:pt x="2540" y="538"/>
                  <a:pt x="2546" y="532"/>
                  <a:pt x="2546" y="525"/>
                </a:cubicBezTo>
                <a:cubicBezTo>
                  <a:pt x="2546" y="518"/>
                  <a:pt x="2540" y="512"/>
                  <a:pt x="2533" y="512"/>
                </a:cubicBezTo>
                <a:cubicBezTo>
                  <a:pt x="2526" y="512"/>
                  <a:pt x="2521" y="518"/>
                  <a:pt x="2521" y="525"/>
                </a:cubicBezTo>
                <a:cubicBezTo>
                  <a:pt x="2521" y="532"/>
                  <a:pt x="2526" y="538"/>
                  <a:pt x="2533" y="538"/>
                </a:cubicBezTo>
                <a:close/>
                <a:moveTo>
                  <a:pt x="2573" y="538"/>
                </a:moveTo>
                <a:cubicBezTo>
                  <a:pt x="2580" y="538"/>
                  <a:pt x="2586" y="532"/>
                  <a:pt x="2586" y="525"/>
                </a:cubicBezTo>
                <a:cubicBezTo>
                  <a:pt x="2586" y="518"/>
                  <a:pt x="2580" y="512"/>
                  <a:pt x="2573" y="512"/>
                </a:cubicBezTo>
                <a:cubicBezTo>
                  <a:pt x="2566" y="512"/>
                  <a:pt x="2560" y="518"/>
                  <a:pt x="2560" y="525"/>
                </a:cubicBezTo>
                <a:cubicBezTo>
                  <a:pt x="2560" y="532"/>
                  <a:pt x="2566" y="538"/>
                  <a:pt x="2573" y="538"/>
                </a:cubicBezTo>
                <a:close/>
                <a:moveTo>
                  <a:pt x="2612" y="538"/>
                </a:moveTo>
                <a:cubicBezTo>
                  <a:pt x="2619" y="538"/>
                  <a:pt x="2625" y="532"/>
                  <a:pt x="2625" y="525"/>
                </a:cubicBezTo>
                <a:cubicBezTo>
                  <a:pt x="2625" y="518"/>
                  <a:pt x="2619" y="512"/>
                  <a:pt x="2612" y="512"/>
                </a:cubicBezTo>
                <a:cubicBezTo>
                  <a:pt x="2605" y="512"/>
                  <a:pt x="2599" y="518"/>
                  <a:pt x="2599" y="525"/>
                </a:cubicBezTo>
                <a:cubicBezTo>
                  <a:pt x="2599" y="532"/>
                  <a:pt x="2605" y="538"/>
                  <a:pt x="2612" y="538"/>
                </a:cubicBezTo>
                <a:close/>
                <a:moveTo>
                  <a:pt x="2652" y="538"/>
                </a:moveTo>
                <a:cubicBezTo>
                  <a:pt x="2659" y="538"/>
                  <a:pt x="2664" y="532"/>
                  <a:pt x="2664" y="525"/>
                </a:cubicBezTo>
                <a:cubicBezTo>
                  <a:pt x="2664" y="518"/>
                  <a:pt x="2659" y="512"/>
                  <a:pt x="2652" y="512"/>
                </a:cubicBezTo>
                <a:cubicBezTo>
                  <a:pt x="2645" y="512"/>
                  <a:pt x="2639" y="518"/>
                  <a:pt x="2639" y="525"/>
                </a:cubicBezTo>
                <a:cubicBezTo>
                  <a:pt x="2639" y="532"/>
                  <a:pt x="2645" y="538"/>
                  <a:pt x="2652" y="538"/>
                </a:cubicBezTo>
                <a:close/>
                <a:moveTo>
                  <a:pt x="2691" y="538"/>
                </a:moveTo>
                <a:cubicBezTo>
                  <a:pt x="2698" y="538"/>
                  <a:pt x="2704" y="532"/>
                  <a:pt x="2704" y="525"/>
                </a:cubicBezTo>
                <a:cubicBezTo>
                  <a:pt x="2704" y="518"/>
                  <a:pt x="2698" y="512"/>
                  <a:pt x="2691" y="512"/>
                </a:cubicBezTo>
                <a:cubicBezTo>
                  <a:pt x="2684" y="512"/>
                  <a:pt x="2678" y="518"/>
                  <a:pt x="2678" y="525"/>
                </a:cubicBezTo>
                <a:cubicBezTo>
                  <a:pt x="2678" y="532"/>
                  <a:pt x="2684" y="538"/>
                  <a:pt x="2691" y="538"/>
                </a:cubicBezTo>
                <a:close/>
                <a:moveTo>
                  <a:pt x="2730" y="538"/>
                </a:moveTo>
                <a:cubicBezTo>
                  <a:pt x="2738" y="538"/>
                  <a:pt x="2743" y="532"/>
                  <a:pt x="2743" y="525"/>
                </a:cubicBezTo>
                <a:cubicBezTo>
                  <a:pt x="2743" y="518"/>
                  <a:pt x="2738" y="512"/>
                  <a:pt x="2730" y="512"/>
                </a:cubicBezTo>
                <a:cubicBezTo>
                  <a:pt x="2723" y="512"/>
                  <a:pt x="2718" y="518"/>
                  <a:pt x="2718" y="525"/>
                </a:cubicBezTo>
                <a:cubicBezTo>
                  <a:pt x="2718" y="532"/>
                  <a:pt x="2723" y="538"/>
                  <a:pt x="2730" y="538"/>
                </a:cubicBezTo>
                <a:close/>
                <a:moveTo>
                  <a:pt x="2770" y="538"/>
                </a:moveTo>
                <a:cubicBezTo>
                  <a:pt x="2777" y="538"/>
                  <a:pt x="2783" y="532"/>
                  <a:pt x="2783" y="525"/>
                </a:cubicBezTo>
                <a:cubicBezTo>
                  <a:pt x="2783" y="518"/>
                  <a:pt x="2777" y="512"/>
                  <a:pt x="2770" y="512"/>
                </a:cubicBezTo>
                <a:cubicBezTo>
                  <a:pt x="2763" y="512"/>
                  <a:pt x="2757" y="518"/>
                  <a:pt x="2757" y="525"/>
                </a:cubicBezTo>
                <a:cubicBezTo>
                  <a:pt x="2757" y="532"/>
                  <a:pt x="2763" y="538"/>
                  <a:pt x="2770" y="538"/>
                </a:cubicBezTo>
                <a:close/>
                <a:moveTo>
                  <a:pt x="2809" y="538"/>
                </a:moveTo>
                <a:cubicBezTo>
                  <a:pt x="2816" y="538"/>
                  <a:pt x="2822" y="532"/>
                  <a:pt x="2822" y="525"/>
                </a:cubicBezTo>
                <a:cubicBezTo>
                  <a:pt x="2822" y="518"/>
                  <a:pt x="2816" y="512"/>
                  <a:pt x="2809" y="512"/>
                </a:cubicBezTo>
                <a:cubicBezTo>
                  <a:pt x="2802" y="512"/>
                  <a:pt x="2797" y="518"/>
                  <a:pt x="2797" y="525"/>
                </a:cubicBezTo>
                <a:cubicBezTo>
                  <a:pt x="2797" y="532"/>
                  <a:pt x="2802" y="538"/>
                  <a:pt x="2809" y="538"/>
                </a:cubicBezTo>
                <a:close/>
                <a:moveTo>
                  <a:pt x="2849" y="538"/>
                </a:moveTo>
                <a:cubicBezTo>
                  <a:pt x="2856" y="538"/>
                  <a:pt x="2861" y="532"/>
                  <a:pt x="2861" y="525"/>
                </a:cubicBezTo>
                <a:cubicBezTo>
                  <a:pt x="2861" y="518"/>
                  <a:pt x="2856" y="512"/>
                  <a:pt x="2849" y="512"/>
                </a:cubicBezTo>
                <a:cubicBezTo>
                  <a:pt x="2842" y="512"/>
                  <a:pt x="2836" y="518"/>
                  <a:pt x="2836" y="525"/>
                </a:cubicBezTo>
                <a:cubicBezTo>
                  <a:pt x="2836" y="532"/>
                  <a:pt x="2842" y="538"/>
                  <a:pt x="2849" y="538"/>
                </a:cubicBezTo>
                <a:close/>
                <a:moveTo>
                  <a:pt x="2888" y="538"/>
                </a:moveTo>
                <a:cubicBezTo>
                  <a:pt x="2895" y="538"/>
                  <a:pt x="2901" y="532"/>
                  <a:pt x="2901" y="525"/>
                </a:cubicBezTo>
                <a:cubicBezTo>
                  <a:pt x="2901" y="518"/>
                  <a:pt x="2895" y="512"/>
                  <a:pt x="2888" y="512"/>
                </a:cubicBezTo>
                <a:cubicBezTo>
                  <a:pt x="2881" y="512"/>
                  <a:pt x="2875" y="518"/>
                  <a:pt x="2875" y="525"/>
                </a:cubicBezTo>
                <a:cubicBezTo>
                  <a:pt x="2875" y="532"/>
                  <a:pt x="2881" y="538"/>
                  <a:pt x="2888" y="538"/>
                </a:cubicBezTo>
                <a:close/>
                <a:moveTo>
                  <a:pt x="2928" y="538"/>
                </a:moveTo>
                <a:cubicBezTo>
                  <a:pt x="2935" y="538"/>
                  <a:pt x="2940" y="532"/>
                  <a:pt x="2940" y="525"/>
                </a:cubicBezTo>
                <a:cubicBezTo>
                  <a:pt x="2940" y="518"/>
                  <a:pt x="2935" y="512"/>
                  <a:pt x="2928" y="512"/>
                </a:cubicBezTo>
                <a:cubicBezTo>
                  <a:pt x="2921" y="512"/>
                  <a:pt x="2915" y="518"/>
                  <a:pt x="2915" y="525"/>
                </a:cubicBezTo>
                <a:cubicBezTo>
                  <a:pt x="2915" y="532"/>
                  <a:pt x="2921" y="538"/>
                  <a:pt x="2928" y="538"/>
                </a:cubicBezTo>
                <a:close/>
                <a:moveTo>
                  <a:pt x="2967" y="538"/>
                </a:moveTo>
                <a:cubicBezTo>
                  <a:pt x="2974" y="538"/>
                  <a:pt x="2980" y="532"/>
                  <a:pt x="2980" y="525"/>
                </a:cubicBezTo>
                <a:cubicBezTo>
                  <a:pt x="2980" y="518"/>
                  <a:pt x="2974" y="512"/>
                  <a:pt x="2967" y="512"/>
                </a:cubicBezTo>
                <a:cubicBezTo>
                  <a:pt x="2960" y="512"/>
                  <a:pt x="2954" y="518"/>
                  <a:pt x="2954" y="525"/>
                </a:cubicBezTo>
                <a:cubicBezTo>
                  <a:pt x="2954" y="532"/>
                  <a:pt x="2960" y="538"/>
                  <a:pt x="2967" y="538"/>
                </a:cubicBezTo>
                <a:close/>
                <a:moveTo>
                  <a:pt x="3006" y="538"/>
                </a:moveTo>
                <a:cubicBezTo>
                  <a:pt x="3013" y="538"/>
                  <a:pt x="3019" y="532"/>
                  <a:pt x="3019" y="525"/>
                </a:cubicBezTo>
                <a:cubicBezTo>
                  <a:pt x="3019" y="518"/>
                  <a:pt x="3013" y="512"/>
                  <a:pt x="3006" y="512"/>
                </a:cubicBezTo>
                <a:cubicBezTo>
                  <a:pt x="2999" y="512"/>
                  <a:pt x="2994" y="518"/>
                  <a:pt x="2994" y="525"/>
                </a:cubicBezTo>
                <a:cubicBezTo>
                  <a:pt x="2994" y="532"/>
                  <a:pt x="2999" y="538"/>
                  <a:pt x="3006" y="538"/>
                </a:cubicBezTo>
                <a:close/>
                <a:moveTo>
                  <a:pt x="3046" y="538"/>
                </a:moveTo>
                <a:cubicBezTo>
                  <a:pt x="3053" y="538"/>
                  <a:pt x="3059" y="532"/>
                  <a:pt x="3059" y="525"/>
                </a:cubicBezTo>
                <a:cubicBezTo>
                  <a:pt x="3059" y="518"/>
                  <a:pt x="3053" y="512"/>
                  <a:pt x="3046" y="512"/>
                </a:cubicBezTo>
                <a:cubicBezTo>
                  <a:pt x="3039" y="512"/>
                  <a:pt x="3033" y="518"/>
                  <a:pt x="3033" y="525"/>
                </a:cubicBezTo>
                <a:cubicBezTo>
                  <a:pt x="3033" y="532"/>
                  <a:pt x="3039" y="538"/>
                  <a:pt x="3046" y="538"/>
                </a:cubicBezTo>
                <a:close/>
                <a:moveTo>
                  <a:pt x="3085" y="538"/>
                </a:moveTo>
                <a:cubicBezTo>
                  <a:pt x="3092" y="538"/>
                  <a:pt x="3098" y="532"/>
                  <a:pt x="3098" y="525"/>
                </a:cubicBezTo>
                <a:cubicBezTo>
                  <a:pt x="3098" y="518"/>
                  <a:pt x="3092" y="512"/>
                  <a:pt x="3085" y="512"/>
                </a:cubicBezTo>
                <a:cubicBezTo>
                  <a:pt x="3078" y="512"/>
                  <a:pt x="3073" y="518"/>
                  <a:pt x="3073" y="525"/>
                </a:cubicBezTo>
                <a:cubicBezTo>
                  <a:pt x="3073" y="532"/>
                  <a:pt x="3078" y="538"/>
                  <a:pt x="3085" y="538"/>
                </a:cubicBezTo>
                <a:close/>
                <a:moveTo>
                  <a:pt x="3282" y="512"/>
                </a:moveTo>
                <a:cubicBezTo>
                  <a:pt x="3275" y="512"/>
                  <a:pt x="3270" y="518"/>
                  <a:pt x="3270" y="525"/>
                </a:cubicBezTo>
                <a:cubicBezTo>
                  <a:pt x="3270" y="532"/>
                  <a:pt x="3275" y="538"/>
                  <a:pt x="3282" y="538"/>
                </a:cubicBezTo>
                <a:cubicBezTo>
                  <a:pt x="3289" y="538"/>
                  <a:pt x="3295" y="532"/>
                  <a:pt x="3295" y="525"/>
                </a:cubicBezTo>
                <a:cubicBezTo>
                  <a:pt x="3295" y="518"/>
                  <a:pt x="3289" y="512"/>
                  <a:pt x="3282" y="512"/>
                </a:cubicBezTo>
                <a:close/>
                <a:moveTo>
                  <a:pt x="444" y="577"/>
                </a:moveTo>
                <a:cubicBezTo>
                  <a:pt x="451" y="577"/>
                  <a:pt x="457" y="572"/>
                  <a:pt x="457" y="565"/>
                </a:cubicBezTo>
                <a:cubicBezTo>
                  <a:pt x="457" y="558"/>
                  <a:pt x="451" y="552"/>
                  <a:pt x="444" y="552"/>
                </a:cubicBezTo>
                <a:cubicBezTo>
                  <a:pt x="437" y="552"/>
                  <a:pt x="431" y="558"/>
                  <a:pt x="431" y="565"/>
                </a:cubicBezTo>
                <a:cubicBezTo>
                  <a:pt x="431" y="572"/>
                  <a:pt x="437" y="577"/>
                  <a:pt x="444" y="577"/>
                </a:cubicBezTo>
                <a:close/>
                <a:moveTo>
                  <a:pt x="483" y="577"/>
                </a:moveTo>
                <a:cubicBezTo>
                  <a:pt x="490" y="577"/>
                  <a:pt x="496" y="572"/>
                  <a:pt x="496" y="565"/>
                </a:cubicBezTo>
                <a:cubicBezTo>
                  <a:pt x="496" y="558"/>
                  <a:pt x="490" y="552"/>
                  <a:pt x="483" y="552"/>
                </a:cubicBezTo>
                <a:cubicBezTo>
                  <a:pt x="476" y="552"/>
                  <a:pt x="471" y="558"/>
                  <a:pt x="471" y="565"/>
                </a:cubicBezTo>
                <a:cubicBezTo>
                  <a:pt x="471" y="572"/>
                  <a:pt x="476" y="577"/>
                  <a:pt x="483" y="577"/>
                </a:cubicBezTo>
                <a:close/>
                <a:moveTo>
                  <a:pt x="523" y="577"/>
                </a:moveTo>
                <a:cubicBezTo>
                  <a:pt x="530" y="577"/>
                  <a:pt x="535" y="572"/>
                  <a:pt x="535" y="565"/>
                </a:cubicBezTo>
                <a:cubicBezTo>
                  <a:pt x="535" y="558"/>
                  <a:pt x="530" y="552"/>
                  <a:pt x="523" y="552"/>
                </a:cubicBezTo>
                <a:cubicBezTo>
                  <a:pt x="516" y="552"/>
                  <a:pt x="510" y="558"/>
                  <a:pt x="510" y="565"/>
                </a:cubicBezTo>
                <a:cubicBezTo>
                  <a:pt x="510" y="572"/>
                  <a:pt x="516" y="577"/>
                  <a:pt x="523" y="577"/>
                </a:cubicBezTo>
                <a:close/>
                <a:moveTo>
                  <a:pt x="562" y="577"/>
                </a:moveTo>
                <a:cubicBezTo>
                  <a:pt x="569" y="577"/>
                  <a:pt x="575" y="572"/>
                  <a:pt x="575" y="565"/>
                </a:cubicBezTo>
                <a:cubicBezTo>
                  <a:pt x="575" y="558"/>
                  <a:pt x="569" y="552"/>
                  <a:pt x="562" y="552"/>
                </a:cubicBezTo>
                <a:cubicBezTo>
                  <a:pt x="555" y="552"/>
                  <a:pt x="549" y="558"/>
                  <a:pt x="549" y="565"/>
                </a:cubicBezTo>
                <a:cubicBezTo>
                  <a:pt x="549" y="572"/>
                  <a:pt x="555" y="577"/>
                  <a:pt x="562" y="577"/>
                </a:cubicBezTo>
                <a:close/>
                <a:moveTo>
                  <a:pt x="602" y="577"/>
                </a:moveTo>
                <a:cubicBezTo>
                  <a:pt x="609" y="577"/>
                  <a:pt x="614" y="572"/>
                  <a:pt x="614" y="565"/>
                </a:cubicBezTo>
                <a:cubicBezTo>
                  <a:pt x="614" y="558"/>
                  <a:pt x="609" y="552"/>
                  <a:pt x="602" y="552"/>
                </a:cubicBezTo>
                <a:cubicBezTo>
                  <a:pt x="595" y="552"/>
                  <a:pt x="589" y="558"/>
                  <a:pt x="589" y="565"/>
                </a:cubicBezTo>
                <a:cubicBezTo>
                  <a:pt x="589" y="572"/>
                  <a:pt x="595" y="577"/>
                  <a:pt x="602" y="577"/>
                </a:cubicBezTo>
                <a:close/>
                <a:moveTo>
                  <a:pt x="641" y="577"/>
                </a:moveTo>
                <a:cubicBezTo>
                  <a:pt x="648" y="577"/>
                  <a:pt x="654" y="572"/>
                  <a:pt x="654" y="565"/>
                </a:cubicBezTo>
                <a:cubicBezTo>
                  <a:pt x="654" y="558"/>
                  <a:pt x="648" y="552"/>
                  <a:pt x="641" y="552"/>
                </a:cubicBezTo>
                <a:cubicBezTo>
                  <a:pt x="634" y="552"/>
                  <a:pt x="628" y="558"/>
                  <a:pt x="628" y="565"/>
                </a:cubicBezTo>
                <a:cubicBezTo>
                  <a:pt x="628" y="572"/>
                  <a:pt x="634" y="577"/>
                  <a:pt x="641" y="577"/>
                </a:cubicBezTo>
                <a:close/>
                <a:moveTo>
                  <a:pt x="680" y="577"/>
                </a:moveTo>
                <a:cubicBezTo>
                  <a:pt x="687" y="577"/>
                  <a:pt x="693" y="572"/>
                  <a:pt x="693" y="565"/>
                </a:cubicBezTo>
                <a:cubicBezTo>
                  <a:pt x="693" y="558"/>
                  <a:pt x="687" y="552"/>
                  <a:pt x="680" y="552"/>
                </a:cubicBezTo>
                <a:cubicBezTo>
                  <a:pt x="673" y="552"/>
                  <a:pt x="668" y="558"/>
                  <a:pt x="668" y="565"/>
                </a:cubicBezTo>
                <a:cubicBezTo>
                  <a:pt x="668" y="572"/>
                  <a:pt x="673" y="577"/>
                  <a:pt x="680" y="577"/>
                </a:cubicBezTo>
                <a:close/>
                <a:moveTo>
                  <a:pt x="720" y="577"/>
                </a:moveTo>
                <a:cubicBezTo>
                  <a:pt x="727" y="577"/>
                  <a:pt x="733" y="572"/>
                  <a:pt x="733" y="565"/>
                </a:cubicBezTo>
                <a:cubicBezTo>
                  <a:pt x="733" y="558"/>
                  <a:pt x="727" y="552"/>
                  <a:pt x="720" y="552"/>
                </a:cubicBezTo>
                <a:cubicBezTo>
                  <a:pt x="713" y="552"/>
                  <a:pt x="707" y="558"/>
                  <a:pt x="707" y="565"/>
                </a:cubicBezTo>
                <a:cubicBezTo>
                  <a:pt x="707" y="572"/>
                  <a:pt x="713" y="577"/>
                  <a:pt x="720" y="577"/>
                </a:cubicBezTo>
                <a:close/>
                <a:moveTo>
                  <a:pt x="759" y="577"/>
                </a:moveTo>
                <a:cubicBezTo>
                  <a:pt x="766" y="577"/>
                  <a:pt x="772" y="572"/>
                  <a:pt x="772" y="565"/>
                </a:cubicBezTo>
                <a:cubicBezTo>
                  <a:pt x="772" y="558"/>
                  <a:pt x="766" y="552"/>
                  <a:pt x="759" y="552"/>
                </a:cubicBezTo>
                <a:cubicBezTo>
                  <a:pt x="752" y="552"/>
                  <a:pt x="747" y="558"/>
                  <a:pt x="747" y="565"/>
                </a:cubicBezTo>
                <a:cubicBezTo>
                  <a:pt x="747" y="572"/>
                  <a:pt x="752" y="577"/>
                  <a:pt x="759" y="577"/>
                </a:cubicBezTo>
                <a:close/>
                <a:moveTo>
                  <a:pt x="799" y="577"/>
                </a:moveTo>
                <a:cubicBezTo>
                  <a:pt x="806" y="577"/>
                  <a:pt x="811" y="572"/>
                  <a:pt x="811" y="565"/>
                </a:cubicBezTo>
                <a:cubicBezTo>
                  <a:pt x="811" y="558"/>
                  <a:pt x="806" y="552"/>
                  <a:pt x="799" y="552"/>
                </a:cubicBezTo>
                <a:cubicBezTo>
                  <a:pt x="792" y="552"/>
                  <a:pt x="786" y="558"/>
                  <a:pt x="786" y="565"/>
                </a:cubicBezTo>
                <a:cubicBezTo>
                  <a:pt x="786" y="572"/>
                  <a:pt x="792" y="577"/>
                  <a:pt x="799" y="577"/>
                </a:cubicBezTo>
                <a:close/>
                <a:moveTo>
                  <a:pt x="838" y="577"/>
                </a:moveTo>
                <a:cubicBezTo>
                  <a:pt x="845" y="577"/>
                  <a:pt x="851" y="572"/>
                  <a:pt x="851" y="565"/>
                </a:cubicBezTo>
                <a:cubicBezTo>
                  <a:pt x="851" y="558"/>
                  <a:pt x="845" y="552"/>
                  <a:pt x="838" y="552"/>
                </a:cubicBezTo>
                <a:cubicBezTo>
                  <a:pt x="831" y="552"/>
                  <a:pt x="825" y="558"/>
                  <a:pt x="825" y="565"/>
                </a:cubicBezTo>
                <a:cubicBezTo>
                  <a:pt x="825" y="572"/>
                  <a:pt x="831" y="577"/>
                  <a:pt x="838" y="577"/>
                </a:cubicBezTo>
                <a:close/>
                <a:moveTo>
                  <a:pt x="878" y="577"/>
                </a:moveTo>
                <a:cubicBezTo>
                  <a:pt x="885" y="577"/>
                  <a:pt x="890" y="572"/>
                  <a:pt x="890" y="565"/>
                </a:cubicBezTo>
                <a:cubicBezTo>
                  <a:pt x="890" y="558"/>
                  <a:pt x="885" y="552"/>
                  <a:pt x="878" y="552"/>
                </a:cubicBezTo>
                <a:cubicBezTo>
                  <a:pt x="871" y="552"/>
                  <a:pt x="865" y="558"/>
                  <a:pt x="865" y="565"/>
                </a:cubicBezTo>
                <a:cubicBezTo>
                  <a:pt x="865" y="572"/>
                  <a:pt x="871" y="577"/>
                  <a:pt x="878" y="577"/>
                </a:cubicBezTo>
                <a:close/>
                <a:moveTo>
                  <a:pt x="917" y="577"/>
                </a:moveTo>
                <a:cubicBezTo>
                  <a:pt x="924" y="577"/>
                  <a:pt x="930" y="572"/>
                  <a:pt x="930" y="565"/>
                </a:cubicBezTo>
                <a:cubicBezTo>
                  <a:pt x="930" y="558"/>
                  <a:pt x="924" y="552"/>
                  <a:pt x="917" y="552"/>
                </a:cubicBezTo>
                <a:cubicBezTo>
                  <a:pt x="910" y="552"/>
                  <a:pt x="904" y="558"/>
                  <a:pt x="904" y="565"/>
                </a:cubicBezTo>
                <a:cubicBezTo>
                  <a:pt x="904" y="572"/>
                  <a:pt x="910" y="577"/>
                  <a:pt x="917" y="577"/>
                </a:cubicBezTo>
                <a:close/>
                <a:moveTo>
                  <a:pt x="956" y="577"/>
                </a:moveTo>
                <a:cubicBezTo>
                  <a:pt x="963" y="577"/>
                  <a:pt x="969" y="572"/>
                  <a:pt x="969" y="565"/>
                </a:cubicBezTo>
                <a:cubicBezTo>
                  <a:pt x="969" y="558"/>
                  <a:pt x="963" y="552"/>
                  <a:pt x="956" y="552"/>
                </a:cubicBezTo>
                <a:cubicBezTo>
                  <a:pt x="949" y="552"/>
                  <a:pt x="944" y="558"/>
                  <a:pt x="944" y="565"/>
                </a:cubicBezTo>
                <a:cubicBezTo>
                  <a:pt x="944" y="572"/>
                  <a:pt x="949" y="577"/>
                  <a:pt x="956" y="577"/>
                </a:cubicBezTo>
                <a:close/>
                <a:moveTo>
                  <a:pt x="996" y="577"/>
                </a:moveTo>
                <a:cubicBezTo>
                  <a:pt x="1003" y="577"/>
                  <a:pt x="1009" y="572"/>
                  <a:pt x="1009" y="565"/>
                </a:cubicBezTo>
                <a:cubicBezTo>
                  <a:pt x="1009" y="558"/>
                  <a:pt x="1003" y="552"/>
                  <a:pt x="996" y="552"/>
                </a:cubicBezTo>
                <a:cubicBezTo>
                  <a:pt x="989" y="552"/>
                  <a:pt x="983" y="558"/>
                  <a:pt x="983" y="565"/>
                </a:cubicBezTo>
                <a:cubicBezTo>
                  <a:pt x="983" y="572"/>
                  <a:pt x="989" y="577"/>
                  <a:pt x="996" y="577"/>
                </a:cubicBezTo>
                <a:close/>
                <a:moveTo>
                  <a:pt x="1035" y="577"/>
                </a:moveTo>
                <a:cubicBezTo>
                  <a:pt x="1042" y="577"/>
                  <a:pt x="1048" y="572"/>
                  <a:pt x="1048" y="565"/>
                </a:cubicBezTo>
                <a:cubicBezTo>
                  <a:pt x="1048" y="558"/>
                  <a:pt x="1042" y="552"/>
                  <a:pt x="1035" y="552"/>
                </a:cubicBezTo>
                <a:cubicBezTo>
                  <a:pt x="1028" y="552"/>
                  <a:pt x="1022" y="558"/>
                  <a:pt x="1022" y="565"/>
                </a:cubicBezTo>
                <a:cubicBezTo>
                  <a:pt x="1022" y="572"/>
                  <a:pt x="1028" y="577"/>
                  <a:pt x="1035" y="577"/>
                </a:cubicBezTo>
                <a:close/>
                <a:moveTo>
                  <a:pt x="1075" y="577"/>
                </a:moveTo>
                <a:cubicBezTo>
                  <a:pt x="1082" y="577"/>
                  <a:pt x="1087" y="572"/>
                  <a:pt x="1087" y="565"/>
                </a:cubicBezTo>
                <a:cubicBezTo>
                  <a:pt x="1087" y="558"/>
                  <a:pt x="1082" y="552"/>
                  <a:pt x="1075" y="552"/>
                </a:cubicBezTo>
                <a:cubicBezTo>
                  <a:pt x="1068" y="552"/>
                  <a:pt x="1062" y="558"/>
                  <a:pt x="1062" y="565"/>
                </a:cubicBezTo>
                <a:cubicBezTo>
                  <a:pt x="1062" y="572"/>
                  <a:pt x="1068" y="577"/>
                  <a:pt x="1075" y="577"/>
                </a:cubicBezTo>
                <a:close/>
                <a:moveTo>
                  <a:pt x="1666" y="577"/>
                </a:moveTo>
                <a:cubicBezTo>
                  <a:pt x="1673" y="577"/>
                  <a:pt x="1679" y="572"/>
                  <a:pt x="1679" y="565"/>
                </a:cubicBezTo>
                <a:cubicBezTo>
                  <a:pt x="1679" y="558"/>
                  <a:pt x="1673" y="552"/>
                  <a:pt x="1666" y="552"/>
                </a:cubicBezTo>
                <a:cubicBezTo>
                  <a:pt x="1659" y="552"/>
                  <a:pt x="1653" y="558"/>
                  <a:pt x="1653" y="565"/>
                </a:cubicBezTo>
                <a:cubicBezTo>
                  <a:pt x="1653" y="572"/>
                  <a:pt x="1659" y="577"/>
                  <a:pt x="1666" y="577"/>
                </a:cubicBezTo>
                <a:close/>
                <a:moveTo>
                  <a:pt x="1745" y="577"/>
                </a:moveTo>
                <a:cubicBezTo>
                  <a:pt x="1752" y="577"/>
                  <a:pt x="1758" y="572"/>
                  <a:pt x="1758" y="565"/>
                </a:cubicBezTo>
                <a:cubicBezTo>
                  <a:pt x="1758" y="558"/>
                  <a:pt x="1752" y="552"/>
                  <a:pt x="1745" y="552"/>
                </a:cubicBezTo>
                <a:cubicBezTo>
                  <a:pt x="1738" y="552"/>
                  <a:pt x="1732" y="558"/>
                  <a:pt x="1732" y="565"/>
                </a:cubicBezTo>
                <a:cubicBezTo>
                  <a:pt x="1732" y="572"/>
                  <a:pt x="1738" y="577"/>
                  <a:pt x="1745" y="577"/>
                </a:cubicBezTo>
                <a:close/>
                <a:moveTo>
                  <a:pt x="1784" y="577"/>
                </a:moveTo>
                <a:cubicBezTo>
                  <a:pt x="1791" y="577"/>
                  <a:pt x="1797" y="572"/>
                  <a:pt x="1797" y="565"/>
                </a:cubicBezTo>
                <a:cubicBezTo>
                  <a:pt x="1797" y="558"/>
                  <a:pt x="1791" y="552"/>
                  <a:pt x="1784" y="552"/>
                </a:cubicBezTo>
                <a:cubicBezTo>
                  <a:pt x="1777" y="552"/>
                  <a:pt x="1772" y="558"/>
                  <a:pt x="1772" y="565"/>
                </a:cubicBezTo>
                <a:cubicBezTo>
                  <a:pt x="1772" y="572"/>
                  <a:pt x="1777" y="577"/>
                  <a:pt x="1784" y="577"/>
                </a:cubicBezTo>
                <a:close/>
                <a:moveTo>
                  <a:pt x="1824" y="577"/>
                </a:moveTo>
                <a:cubicBezTo>
                  <a:pt x="1831" y="577"/>
                  <a:pt x="1836" y="572"/>
                  <a:pt x="1836" y="565"/>
                </a:cubicBezTo>
                <a:cubicBezTo>
                  <a:pt x="1836" y="558"/>
                  <a:pt x="1831" y="552"/>
                  <a:pt x="1824" y="552"/>
                </a:cubicBezTo>
                <a:cubicBezTo>
                  <a:pt x="1817" y="552"/>
                  <a:pt x="1811" y="558"/>
                  <a:pt x="1811" y="565"/>
                </a:cubicBezTo>
                <a:cubicBezTo>
                  <a:pt x="1811" y="572"/>
                  <a:pt x="1817" y="577"/>
                  <a:pt x="1824" y="577"/>
                </a:cubicBezTo>
                <a:close/>
                <a:moveTo>
                  <a:pt x="1863" y="577"/>
                </a:moveTo>
                <a:cubicBezTo>
                  <a:pt x="1870" y="577"/>
                  <a:pt x="1876" y="572"/>
                  <a:pt x="1876" y="565"/>
                </a:cubicBezTo>
                <a:cubicBezTo>
                  <a:pt x="1876" y="558"/>
                  <a:pt x="1870" y="552"/>
                  <a:pt x="1863" y="552"/>
                </a:cubicBezTo>
                <a:cubicBezTo>
                  <a:pt x="1856" y="552"/>
                  <a:pt x="1850" y="558"/>
                  <a:pt x="1850" y="565"/>
                </a:cubicBezTo>
                <a:cubicBezTo>
                  <a:pt x="1850" y="572"/>
                  <a:pt x="1856" y="577"/>
                  <a:pt x="1863" y="577"/>
                </a:cubicBezTo>
                <a:close/>
                <a:moveTo>
                  <a:pt x="1903" y="577"/>
                </a:moveTo>
                <a:cubicBezTo>
                  <a:pt x="1910" y="577"/>
                  <a:pt x="1915" y="572"/>
                  <a:pt x="1915" y="565"/>
                </a:cubicBezTo>
                <a:cubicBezTo>
                  <a:pt x="1915" y="558"/>
                  <a:pt x="1910" y="552"/>
                  <a:pt x="1903" y="552"/>
                </a:cubicBezTo>
                <a:cubicBezTo>
                  <a:pt x="1896" y="552"/>
                  <a:pt x="1890" y="558"/>
                  <a:pt x="1890" y="565"/>
                </a:cubicBezTo>
                <a:cubicBezTo>
                  <a:pt x="1890" y="572"/>
                  <a:pt x="1896" y="577"/>
                  <a:pt x="1903" y="577"/>
                </a:cubicBezTo>
                <a:close/>
                <a:moveTo>
                  <a:pt x="1942" y="577"/>
                </a:moveTo>
                <a:cubicBezTo>
                  <a:pt x="1949" y="577"/>
                  <a:pt x="1955" y="572"/>
                  <a:pt x="1955" y="565"/>
                </a:cubicBezTo>
                <a:cubicBezTo>
                  <a:pt x="1955" y="558"/>
                  <a:pt x="1949" y="552"/>
                  <a:pt x="1942" y="552"/>
                </a:cubicBezTo>
                <a:cubicBezTo>
                  <a:pt x="1935" y="552"/>
                  <a:pt x="1929" y="558"/>
                  <a:pt x="1929" y="565"/>
                </a:cubicBezTo>
                <a:cubicBezTo>
                  <a:pt x="1929" y="572"/>
                  <a:pt x="1935" y="577"/>
                  <a:pt x="1942" y="577"/>
                </a:cubicBezTo>
                <a:close/>
                <a:moveTo>
                  <a:pt x="1981" y="577"/>
                </a:moveTo>
                <a:cubicBezTo>
                  <a:pt x="1988" y="577"/>
                  <a:pt x="1994" y="572"/>
                  <a:pt x="1994" y="565"/>
                </a:cubicBezTo>
                <a:cubicBezTo>
                  <a:pt x="1994" y="558"/>
                  <a:pt x="1988" y="552"/>
                  <a:pt x="1981" y="552"/>
                </a:cubicBezTo>
                <a:cubicBezTo>
                  <a:pt x="1974" y="552"/>
                  <a:pt x="1969" y="558"/>
                  <a:pt x="1969" y="565"/>
                </a:cubicBezTo>
                <a:cubicBezTo>
                  <a:pt x="1969" y="572"/>
                  <a:pt x="1974" y="577"/>
                  <a:pt x="1981" y="577"/>
                </a:cubicBezTo>
                <a:close/>
                <a:moveTo>
                  <a:pt x="2021" y="577"/>
                </a:moveTo>
                <a:cubicBezTo>
                  <a:pt x="2028" y="577"/>
                  <a:pt x="2034" y="572"/>
                  <a:pt x="2034" y="565"/>
                </a:cubicBezTo>
                <a:cubicBezTo>
                  <a:pt x="2034" y="558"/>
                  <a:pt x="2028" y="552"/>
                  <a:pt x="2021" y="552"/>
                </a:cubicBezTo>
                <a:cubicBezTo>
                  <a:pt x="2014" y="552"/>
                  <a:pt x="2008" y="558"/>
                  <a:pt x="2008" y="565"/>
                </a:cubicBezTo>
                <a:cubicBezTo>
                  <a:pt x="2008" y="572"/>
                  <a:pt x="2014" y="577"/>
                  <a:pt x="2021" y="577"/>
                </a:cubicBezTo>
                <a:close/>
                <a:moveTo>
                  <a:pt x="2060" y="577"/>
                </a:moveTo>
                <a:cubicBezTo>
                  <a:pt x="2067" y="577"/>
                  <a:pt x="2073" y="572"/>
                  <a:pt x="2073" y="565"/>
                </a:cubicBezTo>
                <a:cubicBezTo>
                  <a:pt x="2073" y="558"/>
                  <a:pt x="2067" y="552"/>
                  <a:pt x="2060" y="552"/>
                </a:cubicBezTo>
                <a:cubicBezTo>
                  <a:pt x="2053" y="552"/>
                  <a:pt x="2048" y="558"/>
                  <a:pt x="2048" y="565"/>
                </a:cubicBezTo>
                <a:cubicBezTo>
                  <a:pt x="2048" y="572"/>
                  <a:pt x="2053" y="577"/>
                  <a:pt x="2060" y="577"/>
                </a:cubicBezTo>
                <a:close/>
                <a:moveTo>
                  <a:pt x="2100" y="577"/>
                </a:moveTo>
                <a:cubicBezTo>
                  <a:pt x="2107" y="577"/>
                  <a:pt x="2112" y="572"/>
                  <a:pt x="2112" y="565"/>
                </a:cubicBezTo>
                <a:cubicBezTo>
                  <a:pt x="2112" y="558"/>
                  <a:pt x="2107" y="552"/>
                  <a:pt x="2100" y="552"/>
                </a:cubicBezTo>
                <a:cubicBezTo>
                  <a:pt x="2093" y="552"/>
                  <a:pt x="2087" y="558"/>
                  <a:pt x="2087" y="565"/>
                </a:cubicBezTo>
                <a:cubicBezTo>
                  <a:pt x="2087" y="572"/>
                  <a:pt x="2093" y="577"/>
                  <a:pt x="2100" y="577"/>
                </a:cubicBezTo>
                <a:close/>
                <a:moveTo>
                  <a:pt x="2139" y="577"/>
                </a:moveTo>
                <a:cubicBezTo>
                  <a:pt x="2146" y="577"/>
                  <a:pt x="2152" y="572"/>
                  <a:pt x="2152" y="565"/>
                </a:cubicBezTo>
                <a:cubicBezTo>
                  <a:pt x="2152" y="558"/>
                  <a:pt x="2146" y="552"/>
                  <a:pt x="2139" y="552"/>
                </a:cubicBezTo>
                <a:cubicBezTo>
                  <a:pt x="2132" y="552"/>
                  <a:pt x="2126" y="558"/>
                  <a:pt x="2126" y="565"/>
                </a:cubicBezTo>
                <a:cubicBezTo>
                  <a:pt x="2126" y="572"/>
                  <a:pt x="2132" y="577"/>
                  <a:pt x="2139" y="577"/>
                </a:cubicBezTo>
                <a:close/>
                <a:moveTo>
                  <a:pt x="2179" y="577"/>
                </a:moveTo>
                <a:cubicBezTo>
                  <a:pt x="2186" y="577"/>
                  <a:pt x="2191" y="572"/>
                  <a:pt x="2191" y="565"/>
                </a:cubicBezTo>
                <a:cubicBezTo>
                  <a:pt x="2191" y="558"/>
                  <a:pt x="2186" y="552"/>
                  <a:pt x="2179" y="552"/>
                </a:cubicBezTo>
                <a:cubicBezTo>
                  <a:pt x="2171" y="552"/>
                  <a:pt x="2166" y="558"/>
                  <a:pt x="2166" y="565"/>
                </a:cubicBezTo>
                <a:cubicBezTo>
                  <a:pt x="2166" y="572"/>
                  <a:pt x="2171" y="577"/>
                  <a:pt x="2179" y="577"/>
                </a:cubicBezTo>
                <a:close/>
                <a:moveTo>
                  <a:pt x="2218" y="577"/>
                </a:moveTo>
                <a:cubicBezTo>
                  <a:pt x="2225" y="577"/>
                  <a:pt x="2231" y="572"/>
                  <a:pt x="2231" y="565"/>
                </a:cubicBezTo>
                <a:cubicBezTo>
                  <a:pt x="2231" y="558"/>
                  <a:pt x="2225" y="552"/>
                  <a:pt x="2218" y="552"/>
                </a:cubicBezTo>
                <a:cubicBezTo>
                  <a:pt x="2211" y="552"/>
                  <a:pt x="2205" y="558"/>
                  <a:pt x="2205" y="565"/>
                </a:cubicBezTo>
                <a:cubicBezTo>
                  <a:pt x="2205" y="572"/>
                  <a:pt x="2211" y="577"/>
                  <a:pt x="2218" y="577"/>
                </a:cubicBezTo>
                <a:close/>
                <a:moveTo>
                  <a:pt x="2257" y="577"/>
                </a:moveTo>
                <a:cubicBezTo>
                  <a:pt x="2264" y="577"/>
                  <a:pt x="2270" y="572"/>
                  <a:pt x="2270" y="565"/>
                </a:cubicBezTo>
                <a:cubicBezTo>
                  <a:pt x="2270" y="558"/>
                  <a:pt x="2264" y="552"/>
                  <a:pt x="2257" y="552"/>
                </a:cubicBezTo>
                <a:cubicBezTo>
                  <a:pt x="2250" y="552"/>
                  <a:pt x="2245" y="558"/>
                  <a:pt x="2245" y="565"/>
                </a:cubicBezTo>
                <a:cubicBezTo>
                  <a:pt x="2245" y="572"/>
                  <a:pt x="2250" y="577"/>
                  <a:pt x="2257" y="577"/>
                </a:cubicBezTo>
                <a:close/>
                <a:moveTo>
                  <a:pt x="2297" y="577"/>
                </a:moveTo>
                <a:cubicBezTo>
                  <a:pt x="2304" y="577"/>
                  <a:pt x="2310" y="572"/>
                  <a:pt x="2310" y="565"/>
                </a:cubicBezTo>
                <a:cubicBezTo>
                  <a:pt x="2310" y="558"/>
                  <a:pt x="2304" y="552"/>
                  <a:pt x="2297" y="552"/>
                </a:cubicBezTo>
                <a:cubicBezTo>
                  <a:pt x="2290" y="552"/>
                  <a:pt x="2284" y="558"/>
                  <a:pt x="2284" y="565"/>
                </a:cubicBezTo>
                <a:cubicBezTo>
                  <a:pt x="2284" y="572"/>
                  <a:pt x="2290" y="577"/>
                  <a:pt x="2297" y="577"/>
                </a:cubicBezTo>
                <a:close/>
                <a:moveTo>
                  <a:pt x="2336" y="577"/>
                </a:moveTo>
                <a:cubicBezTo>
                  <a:pt x="2343" y="577"/>
                  <a:pt x="2349" y="572"/>
                  <a:pt x="2349" y="565"/>
                </a:cubicBezTo>
                <a:cubicBezTo>
                  <a:pt x="2349" y="558"/>
                  <a:pt x="2343" y="552"/>
                  <a:pt x="2336" y="552"/>
                </a:cubicBezTo>
                <a:cubicBezTo>
                  <a:pt x="2329" y="552"/>
                  <a:pt x="2323" y="558"/>
                  <a:pt x="2323" y="565"/>
                </a:cubicBezTo>
                <a:cubicBezTo>
                  <a:pt x="2323" y="572"/>
                  <a:pt x="2329" y="577"/>
                  <a:pt x="2336" y="577"/>
                </a:cubicBezTo>
                <a:close/>
                <a:moveTo>
                  <a:pt x="2376" y="577"/>
                </a:moveTo>
                <a:cubicBezTo>
                  <a:pt x="2383" y="577"/>
                  <a:pt x="2388" y="572"/>
                  <a:pt x="2388" y="565"/>
                </a:cubicBezTo>
                <a:cubicBezTo>
                  <a:pt x="2388" y="558"/>
                  <a:pt x="2383" y="552"/>
                  <a:pt x="2376" y="552"/>
                </a:cubicBezTo>
                <a:cubicBezTo>
                  <a:pt x="2369" y="552"/>
                  <a:pt x="2363" y="558"/>
                  <a:pt x="2363" y="565"/>
                </a:cubicBezTo>
                <a:cubicBezTo>
                  <a:pt x="2363" y="572"/>
                  <a:pt x="2369" y="577"/>
                  <a:pt x="2376" y="577"/>
                </a:cubicBezTo>
                <a:close/>
                <a:moveTo>
                  <a:pt x="2415" y="577"/>
                </a:moveTo>
                <a:cubicBezTo>
                  <a:pt x="2422" y="577"/>
                  <a:pt x="2428" y="572"/>
                  <a:pt x="2428" y="565"/>
                </a:cubicBezTo>
                <a:cubicBezTo>
                  <a:pt x="2428" y="558"/>
                  <a:pt x="2422" y="552"/>
                  <a:pt x="2415" y="552"/>
                </a:cubicBezTo>
                <a:cubicBezTo>
                  <a:pt x="2408" y="552"/>
                  <a:pt x="2402" y="558"/>
                  <a:pt x="2402" y="565"/>
                </a:cubicBezTo>
                <a:cubicBezTo>
                  <a:pt x="2402" y="572"/>
                  <a:pt x="2408" y="577"/>
                  <a:pt x="2415" y="577"/>
                </a:cubicBezTo>
                <a:close/>
                <a:moveTo>
                  <a:pt x="2455" y="577"/>
                </a:moveTo>
                <a:cubicBezTo>
                  <a:pt x="2462" y="577"/>
                  <a:pt x="2467" y="572"/>
                  <a:pt x="2467" y="565"/>
                </a:cubicBezTo>
                <a:cubicBezTo>
                  <a:pt x="2467" y="558"/>
                  <a:pt x="2462" y="552"/>
                  <a:pt x="2455" y="552"/>
                </a:cubicBezTo>
                <a:cubicBezTo>
                  <a:pt x="2447" y="552"/>
                  <a:pt x="2442" y="558"/>
                  <a:pt x="2442" y="565"/>
                </a:cubicBezTo>
                <a:cubicBezTo>
                  <a:pt x="2442" y="572"/>
                  <a:pt x="2447" y="577"/>
                  <a:pt x="2455" y="577"/>
                </a:cubicBezTo>
                <a:close/>
                <a:moveTo>
                  <a:pt x="2494" y="577"/>
                </a:moveTo>
                <a:cubicBezTo>
                  <a:pt x="2501" y="577"/>
                  <a:pt x="2507" y="572"/>
                  <a:pt x="2507" y="565"/>
                </a:cubicBezTo>
                <a:cubicBezTo>
                  <a:pt x="2507" y="558"/>
                  <a:pt x="2501" y="552"/>
                  <a:pt x="2494" y="552"/>
                </a:cubicBezTo>
                <a:cubicBezTo>
                  <a:pt x="2487" y="552"/>
                  <a:pt x="2481" y="558"/>
                  <a:pt x="2481" y="565"/>
                </a:cubicBezTo>
                <a:cubicBezTo>
                  <a:pt x="2481" y="572"/>
                  <a:pt x="2487" y="577"/>
                  <a:pt x="2494" y="577"/>
                </a:cubicBezTo>
                <a:close/>
                <a:moveTo>
                  <a:pt x="2533" y="577"/>
                </a:moveTo>
                <a:cubicBezTo>
                  <a:pt x="2540" y="577"/>
                  <a:pt x="2546" y="572"/>
                  <a:pt x="2546" y="565"/>
                </a:cubicBezTo>
                <a:cubicBezTo>
                  <a:pt x="2546" y="558"/>
                  <a:pt x="2540" y="552"/>
                  <a:pt x="2533" y="552"/>
                </a:cubicBezTo>
                <a:cubicBezTo>
                  <a:pt x="2526" y="552"/>
                  <a:pt x="2521" y="558"/>
                  <a:pt x="2521" y="565"/>
                </a:cubicBezTo>
                <a:cubicBezTo>
                  <a:pt x="2521" y="572"/>
                  <a:pt x="2526" y="577"/>
                  <a:pt x="2533" y="577"/>
                </a:cubicBezTo>
                <a:close/>
                <a:moveTo>
                  <a:pt x="2573" y="577"/>
                </a:moveTo>
                <a:cubicBezTo>
                  <a:pt x="2580" y="577"/>
                  <a:pt x="2586" y="572"/>
                  <a:pt x="2586" y="565"/>
                </a:cubicBezTo>
                <a:cubicBezTo>
                  <a:pt x="2586" y="558"/>
                  <a:pt x="2580" y="552"/>
                  <a:pt x="2573" y="552"/>
                </a:cubicBezTo>
                <a:cubicBezTo>
                  <a:pt x="2566" y="552"/>
                  <a:pt x="2560" y="558"/>
                  <a:pt x="2560" y="565"/>
                </a:cubicBezTo>
                <a:cubicBezTo>
                  <a:pt x="2560" y="572"/>
                  <a:pt x="2566" y="577"/>
                  <a:pt x="2573" y="577"/>
                </a:cubicBezTo>
                <a:close/>
                <a:moveTo>
                  <a:pt x="2612" y="577"/>
                </a:moveTo>
                <a:cubicBezTo>
                  <a:pt x="2619" y="577"/>
                  <a:pt x="2625" y="572"/>
                  <a:pt x="2625" y="565"/>
                </a:cubicBezTo>
                <a:cubicBezTo>
                  <a:pt x="2625" y="558"/>
                  <a:pt x="2619" y="552"/>
                  <a:pt x="2612" y="552"/>
                </a:cubicBezTo>
                <a:cubicBezTo>
                  <a:pt x="2605" y="552"/>
                  <a:pt x="2599" y="558"/>
                  <a:pt x="2599" y="565"/>
                </a:cubicBezTo>
                <a:cubicBezTo>
                  <a:pt x="2599" y="572"/>
                  <a:pt x="2605" y="577"/>
                  <a:pt x="2612" y="577"/>
                </a:cubicBezTo>
                <a:close/>
                <a:moveTo>
                  <a:pt x="2652" y="577"/>
                </a:moveTo>
                <a:cubicBezTo>
                  <a:pt x="2659" y="577"/>
                  <a:pt x="2664" y="572"/>
                  <a:pt x="2664" y="565"/>
                </a:cubicBezTo>
                <a:cubicBezTo>
                  <a:pt x="2664" y="558"/>
                  <a:pt x="2659" y="552"/>
                  <a:pt x="2652" y="552"/>
                </a:cubicBezTo>
                <a:cubicBezTo>
                  <a:pt x="2645" y="552"/>
                  <a:pt x="2639" y="558"/>
                  <a:pt x="2639" y="565"/>
                </a:cubicBezTo>
                <a:cubicBezTo>
                  <a:pt x="2639" y="572"/>
                  <a:pt x="2645" y="577"/>
                  <a:pt x="2652" y="577"/>
                </a:cubicBezTo>
                <a:close/>
                <a:moveTo>
                  <a:pt x="2691" y="577"/>
                </a:moveTo>
                <a:cubicBezTo>
                  <a:pt x="2698" y="577"/>
                  <a:pt x="2704" y="572"/>
                  <a:pt x="2704" y="565"/>
                </a:cubicBezTo>
                <a:cubicBezTo>
                  <a:pt x="2704" y="558"/>
                  <a:pt x="2698" y="552"/>
                  <a:pt x="2691" y="552"/>
                </a:cubicBezTo>
                <a:cubicBezTo>
                  <a:pt x="2684" y="552"/>
                  <a:pt x="2678" y="558"/>
                  <a:pt x="2678" y="565"/>
                </a:cubicBezTo>
                <a:cubicBezTo>
                  <a:pt x="2678" y="572"/>
                  <a:pt x="2684" y="577"/>
                  <a:pt x="2691" y="577"/>
                </a:cubicBezTo>
                <a:close/>
                <a:moveTo>
                  <a:pt x="2730" y="577"/>
                </a:moveTo>
                <a:cubicBezTo>
                  <a:pt x="2738" y="577"/>
                  <a:pt x="2743" y="572"/>
                  <a:pt x="2743" y="565"/>
                </a:cubicBezTo>
                <a:cubicBezTo>
                  <a:pt x="2743" y="558"/>
                  <a:pt x="2738" y="552"/>
                  <a:pt x="2730" y="552"/>
                </a:cubicBezTo>
                <a:cubicBezTo>
                  <a:pt x="2723" y="552"/>
                  <a:pt x="2718" y="558"/>
                  <a:pt x="2718" y="565"/>
                </a:cubicBezTo>
                <a:cubicBezTo>
                  <a:pt x="2718" y="572"/>
                  <a:pt x="2723" y="577"/>
                  <a:pt x="2730" y="577"/>
                </a:cubicBezTo>
                <a:close/>
                <a:moveTo>
                  <a:pt x="2770" y="577"/>
                </a:moveTo>
                <a:cubicBezTo>
                  <a:pt x="2777" y="577"/>
                  <a:pt x="2783" y="572"/>
                  <a:pt x="2783" y="565"/>
                </a:cubicBezTo>
                <a:cubicBezTo>
                  <a:pt x="2783" y="558"/>
                  <a:pt x="2777" y="552"/>
                  <a:pt x="2770" y="552"/>
                </a:cubicBezTo>
                <a:cubicBezTo>
                  <a:pt x="2763" y="552"/>
                  <a:pt x="2757" y="558"/>
                  <a:pt x="2757" y="565"/>
                </a:cubicBezTo>
                <a:cubicBezTo>
                  <a:pt x="2757" y="572"/>
                  <a:pt x="2763" y="577"/>
                  <a:pt x="2770" y="577"/>
                </a:cubicBezTo>
                <a:close/>
                <a:moveTo>
                  <a:pt x="2809" y="577"/>
                </a:moveTo>
                <a:cubicBezTo>
                  <a:pt x="2816" y="577"/>
                  <a:pt x="2822" y="572"/>
                  <a:pt x="2822" y="565"/>
                </a:cubicBezTo>
                <a:cubicBezTo>
                  <a:pt x="2822" y="558"/>
                  <a:pt x="2816" y="552"/>
                  <a:pt x="2809" y="552"/>
                </a:cubicBezTo>
                <a:cubicBezTo>
                  <a:pt x="2802" y="552"/>
                  <a:pt x="2797" y="558"/>
                  <a:pt x="2797" y="565"/>
                </a:cubicBezTo>
                <a:cubicBezTo>
                  <a:pt x="2797" y="572"/>
                  <a:pt x="2802" y="577"/>
                  <a:pt x="2809" y="577"/>
                </a:cubicBezTo>
                <a:close/>
                <a:moveTo>
                  <a:pt x="2849" y="577"/>
                </a:moveTo>
                <a:cubicBezTo>
                  <a:pt x="2856" y="577"/>
                  <a:pt x="2861" y="572"/>
                  <a:pt x="2861" y="565"/>
                </a:cubicBezTo>
                <a:cubicBezTo>
                  <a:pt x="2861" y="558"/>
                  <a:pt x="2856" y="552"/>
                  <a:pt x="2849" y="552"/>
                </a:cubicBezTo>
                <a:cubicBezTo>
                  <a:pt x="2842" y="552"/>
                  <a:pt x="2836" y="558"/>
                  <a:pt x="2836" y="565"/>
                </a:cubicBezTo>
                <a:cubicBezTo>
                  <a:pt x="2836" y="572"/>
                  <a:pt x="2842" y="577"/>
                  <a:pt x="2849" y="577"/>
                </a:cubicBezTo>
                <a:close/>
                <a:moveTo>
                  <a:pt x="2888" y="577"/>
                </a:moveTo>
                <a:cubicBezTo>
                  <a:pt x="2895" y="577"/>
                  <a:pt x="2901" y="572"/>
                  <a:pt x="2901" y="565"/>
                </a:cubicBezTo>
                <a:cubicBezTo>
                  <a:pt x="2901" y="558"/>
                  <a:pt x="2895" y="552"/>
                  <a:pt x="2888" y="552"/>
                </a:cubicBezTo>
                <a:cubicBezTo>
                  <a:pt x="2881" y="552"/>
                  <a:pt x="2875" y="558"/>
                  <a:pt x="2875" y="565"/>
                </a:cubicBezTo>
                <a:cubicBezTo>
                  <a:pt x="2875" y="572"/>
                  <a:pt x="2881" y="577"/>
                  <a:pt x="2888" y="577"/>
                </a:cubicBezTo>
                <a:close/>
                <a:moveTo>
                  <a:pt x="2928" y="577"/>
                </a:moveTo>
                <a:cubicBezTo>
                  <a:pt x="2935" y="577"/>
                  <a:pt x="2940" y="572"/>
                  <a:pt x="2940" y="565"/>
                </a:cubicBezTo>
                <a:cubicBezTo>
                  <a:pt x="2940" y="558"/>
                  <a:pt x="2935" y="552"/>
                  <a:pt x="2928" y="552"/>
                </a:cubicBezTo>
                <a:cubicBezTo>
                  <a:pt x="2921" y="552"/>
                  <a:pt x="2915" y="558"/>
                  <a:pt x="2915" y="565"/>
                </a:cubicBezTo>
                <a:cubicBezTo>
                  <a:pt x="2915" y="572"/>
                  <a:pt x="2921" y="577"/>
                  <a:pt x="2928" y="577"/>
                </a:cubicBezTo>
                <a:close/>
                <a:moveTo>
                  <a:pt x="2967" y="577"/>
                </a:moveTo>
                <a:cubicBezTo>
                  <a:pt x="2974" y="577"/>
                  <a:pt x="2980" y="572"/>
                  <a:pt x="2980" y="565"/>
                </a:cubicBezTo>
                <a:cubicBezTo>
                  <a:pt x="2980" y="558"/>
                  <a:pt x="2974" y="552"/>
                  <a:pt x="2967" y="552"/>
                </a:cubicBezTo>
                <a:cubicBezTo>
                  <a:pt x="2960" y="552"/>
                  <a:pt x="2954" y="558"/>
                  <a:pt x="2954" y="565"/>
                </a:cubicBezTo>
                <a:cubicBezTo>
                  <a:pt x="2954" y="572"/>
                  <a:pt x="2960" y="577"/>
                  <a:pt x="2967" y="577"/>
                </a:cubicBezTo>
                <a:close/>
                <a:moveTo>
                  <a:pt x="3006" y="577"/>
                </a:moveTo>
                <a:cubicBezTo>
                  <a:pt x="3013" y="577"/>
                  <a:pt x="3019" y="572"/>
                  <a:pt x="3019" y="565"/>
                </a:cubicBezTo>
                <a:cubicBezTo>
                  <a:pt x="3019" y="558"/>
                  <a:pt x="3013" y="552"/>
                  <a:pt x="3006" y="552"/>
                </a:cubicBezTo>
                <a:cubicBezTo>
                  <a:pt x="2999" y="552"/>
                  <a:pt x="2994" y="558"/>
                  <a:pt x="2994" y="565"/>
                </a:cubicBezTo>
                <a:cubicBezTo>
                  <a:pt x="2994" y="572"/>
                  <a:pt x="2999" y="577"/>
                  <a:pt x="3006" y="577"/>
                </a:cubicBezTo>
                <a:close/>
                <a:moveTo>
                  <a:pt x="3046" y="577"/>
                </a:moveTo>
                <a:cubicBezTo>
                  <a:pt x="3053" y="577"/>
                  <a:pt x="3059" y="572"/>
                  <a:pt x="3059" y="565"/>
                </a:cubicBezTo>
                <a:cubicBezTo>
                  <a:pt x="3059" y="558"/>
                  <a:pt x="3053" y="552"/>
                  <a:pt x="3046" y="552"/>
                </a:cubicBezTo>
                <a:cubicBezTo>
                  <a:pt x="3039" y="552"/>
                  <a:pt x="3033" y="558"/>
                  <a:pt x="3033" y="565"/>
                </a:cubicBezTo>
                <a:cubicBezTo>
                  <a:pt x="3033" y="572"/>
                  <a:pt x="3039" y="577"/>
                  <a:pt x="3046" y="577"/>
                </a:cubicBezTo>
                <a:close/>
                <a:moveTo>
                  <a:pt x="3085" y="577"/>
                </a:moveTo>
                <a:cubicBezTo>
                  <a:pt x="3092" y="577"/>
                  <a:pt x="3098" y="572"/>
                  <a:pt x="3098" y="565"/>
                </a:cubicBezTo>
                <a:cubicBezTo>
                  <a:pt x="3098" y="558"/>
                  <a:pt x="3092" y="552"/>
                  <a:pt x="3085" y="552"/>
                </a:cubicBezTo>
                <a:cubicBezTo>
                  <a:pt x="3078" y="552"/>
                  <a:pt x="3073" y="558"/>
                  <a:pt x="3073" y="565"/>
                </a:cubicBezTo>
                <a:cubicBezTo>
                  <a:pt x="3073" y="572"/>
                  <a:pt x="3078" y="577"/>
                  <a:pt x="3085" y="577"/>
                </a:cubicBezTo>
                <a:close/>
                <a:moveTo>
                  <a:pt x="3282" y="554"/>
                </a:moveTo>
                <a:cubicBezTo>
                  <a:pt x="3276" y="554"/>
                  <a:pt x="3272" y="559"/>
                  <a:pt x="3272" y="565"/>
                </a:cubicBezTo>
                <a:cubicBezTo>
                  <a:pt x="3272" y="571"/>
                  <a:pt x="3276" y="575"/>
                  <a:pt x="3282" y="575"/>
                </a:cubicBezTo>
                <a:cubicBezTo>
                  <a:pt x="3288" y="575"/>
                  <a:pt x="3293" y="571"/>
                  <a:pt x="3293" y="565"/>
                </a:cubicBezTo>
                <a:cubicBezTo>
                  <a:pt x="3293" y="559"/>
                  <a:pt x="3288" y="554"/>
                  <a:pt x="3282" y="554"/>
                </a:cubicBezTo>
                <a:close/>
                <a:moveTo>
                  <a:pt x="444" y="617"/>
                </a:moveTo>
                <a:cubicBezTo>
                  <a:pt x="451" y="617"/>
                  <a:pt x="457" y="611"/>
                  <a:pt x="457" y="604"/>
                </a:cubicBezTo>
                <a:cubicBezTo>
                  <a:pt x="457" y="597"/>
                  <a:pt x="451" y="591"/>
                  <a:pt x="444" y="591"/>
                </a:cubicBezTo>
                <a:cubicBezTo>
                  <a:pt x="437" y="591"/>
                  <a:pt x="431" y="597"/>
                  <a:pt x="431" y="604"/>
                </a:cubicBezTo>
                <a:cubicBezTo>
                  <a:pt x="431" y="611"/>
                  <a:pt x="437" y="617"/>
                  <a:pt x="444" y="617"/>
                </a:cubicBezTo>
                <a:close/>
                <a:moveTo>
                  <a:pt x="483" y="617"/>
                </a:moveTo>
                <a:cubicBezTo>
                  <a:pt x="490" y="617"/>
                  <a:pt x="496" y="611"/>
                  <a:pt x="496" y="604"/>
                </a:cubicBezTo>
                <a:cubicBezTo>
                  <a:pt x="496" y="597"/>
                  <a:pt x="490" y="591"/>
                  <a:pt x="483" y="591"/>
                </a:cubicBezTo>
                <a:cubicBezTo>
                  <a:pt x="476" y="591"/>
                  <a:pt x="471" y="597"/>
                  <a:pt x="471" y="604"/>
                </a:cubicBezTo>
                <a:cubicBezTo>
                  <a:pt x="471" y="611"/>
                  <a:pt x="476" y="617"/>
                  <a:pt x="483" y="617"/>
                </a:cubicBezTo>
                <a:close/>
                <a:moveTo>
                  <a:pt x="523" y="617"/>
                </a:moveTo>
                <a:cubicBezTo>
                  <a:pt x="530" y="617"/>
                  <a:pt x="535" y="611"/>
                  <a:pt x="535" y="604"/>
                </a:cubicBezTo>
                <a:cubicBezTo>
                  <a:pt x="535" y="597"/>
                  <a:pt x="530" y="591"/>
                  <a:pt x="523" y="591"/>
                </a:cubicBezTo>
                <a:cubicBezTo>
                  <a:pt x="516" y="591"/>
                  <a:pt x="510" y="597"/>
                  <a:pt x="510" y="604"/>
                </a:cubicBezTo>
                <a:cubicBezTo>
                  <a:pt x="510" y="611"/>
                  <a:pt x="516" y="617"/>
                  <a:pt x="523" y="617"/>
                </a:cubicBezTo>
                <a:close/>
                <a:moveTo>
                  <a:pt x="562" y="617"/>
                </a:moveTo>
                <a:cubicBezTo>
                  <a:pt x="569" y="617"/>
                  <a:pt x="575" y="611"/>
                  <a:pt x="575" y="604"/>
                </a:cubicBezTo>
                <a:cubicBezTo>
                  <a:pt x="575" y="597"/>
                  <a:pt x="569" y="591"/>
                  <a:pt x="562" y="591"/>
                </a:cubicBezTo>
                <a:cubicBezTo>
                  <a:pt x="555" y="591"/>
                  <a:pt x="549" y="597"/>
                  <a:pt x="549" y="604"/>
                </a:cubicBezTo>
                <a:cubicBezTo>
                  <a:pt x="549" y="611"/>
                  <a:pt x="555" y="617"/>
                  <a:pt x="562" y="617"/>
                </a:cubicBezTo>
                <a:close/>
                <a:moveTo>
                  <a:pt x="602" y="617"/>
                </a:moveTo>
                <a:cubicBezTo>
                  <a:pt x="609" y="617"/>
                  <a:pt x="614" y="611"/>
                  <a:pt x="614" y="604"/>
                </a:cubicBezTo>
                <a:cubicBezTo>
                  <a:pt x="614" y="597"/>
                  <a:pt x="609" y="591"/>
                  <a:pt x="602" y="591"/>
                </a:cubicBezTo>
                <a:cubicBezTo>
                  <a:pt x="595" y="591"/>
                  <a:pt x="589" y="597"/>
                  <a:pt x="589" y="604"/>
                </a:cubicBezTo>
                <a:cubicBezTo>
                  <a:pt x="589" y="611"/>
                  <a:pt x="595" y="617"/>
                  <a:pt x="602" y="617"/>
                </a:cubicBezTo>
                <a:close/>
                <a:moveTo>
                  <a:pt x="641" y="617"/>
                </a:moveTo>
                <a:cubicBezTo>
                  <a:pt x="648" y="617"/>
                  <a:pt x="654" y="611"/>
                  <a:pt x="654" y="604"/>
                </a:cubicBezTo>
                <a:cubicBezTo>
                  <a:pt x="654" y="597"/>
                  <a:pt x="648" y="591"/>
                  <a:pt x="641" y="591"/>
                </a:cubicBezTo>
                <a:cubicBezTo>
                  <a:pt x="634" y="591"/>
                  <a:pt x="628" y="597"/>
                  <a:pt x="628" y="604"/>
                </a:cubicBezTo>
                <a:cubicBezTo>
                  <a:pt x="628" y="611"/>
                  <a:pt x="634" y="617"/>
                  <a:pt x="641" y="617"/>
                </a:cubicBezTo>
                <a:close/>
                <a:moveTo>
                  <a:pt x="680" y="617"/>
                </a:moveTo>
                <a:cubicBezTo>
                  <a:pt x="687" y="617"/>
                  <a:pt x="693" y="611"/>
                  <a:pt x="693" y="604"/>
                </a:cubicBezTo>
                <a:cubicBezTo>
                  <a:pt x="693" y="597"/>
                  <a:pt x="687" y="591"/>
                  <a:pt x="680" y="591"/>
                </a:cubicBezTo>
                <a:cubicBezTo>
                  <a:pt x="673" y="591"/>
                  <a:pt x="668" y="597"/>
                  <a:pt x="668" y="604"/>
                </a:cubicBezTo>
                <a:cubicBezTo>
                  <a:pt x="668" y="611"/>
                  <a:pt x="673" y="617"/>
                  <a:pt x="680" y="617"/>
                </a:cubicBezTo>
                <a:close/>
                <a:moveTo>
                  <a:pt x="720" y="617"/>
                </a:moveTo>
                <a:cubicBezTo>
                  <a:pt x="727" y="617"/>
                  <a:pt x="733" y="611"/>
                  <a:pt x="733" y="604"/>
                </a:cubicBezTo>
                <a:cubicBezTo>
                  <a:pt x="733" y="597"/>
                  <a:pt x="727" y="591"/>
                  <a:pt x="720" y="591"/>
                </a:cubicBezTo>
                <a:cubicBezTo>
                  <a:pt x="713" y="591"/>
                  <a:pt x="707" y="597"/>
                  <a:pt x="707" y="604"/>
                </a:cubicBezTo>
                <a:cubicBezTo>
                  <a:pt x="707" y="611"/>
                  <a:pt x="713" y="617"/>
                  <a:pt x="720" y="617"/>
                </a:cubicBezTo>
                <a:close/>
                <a:moveTo>
                  <a:pt x="759" y="617"/>
                </a:moveTo>
                <a:cubicBezTo>
                  <a:pt x="766" y="617"/>
                  <a:pt x="772" y="611"/>
                  <a:pt x="772" y="604"/>
                </a:cubicBezTo>
                <a:cubicBezTo>
                  <a:pt x="772" y="597"/>
                  <a:pt x="766" y="591"/>
                  <a:pt x="759" y="591"/>
                </a:cubicBezTo>
                <a:cubicBezTo>
                  <a:pt x="752" y="591"/>
                  <a:pt x="747" y="597"/>
                  <a:pt x="747" y="604"/>
                </a:cubicBezTo>
                <a:cubicBezTo>
                  <a:pt x="747" y="611"/>
                  <a:pt x="752" y="617"/>
                  <a:pt x="759" y="617"/>
                </a:cubicBezTo>
                <a:close/>
                <a:moveTo>
                  <a:pt x="838" y="617"/>
                </a:moveTo>
                <a:cubicBezTo>
                  <a:pt x="845" y="617"/>
                  <a:pt x="851" y="611"/>
                  <a:pt x="851" y="604"/>
                </a:cubicBezTo>
                <a:cubicBezTo>
                  <a:pt x="851" y="597"/>
                  <a:pt x="845" y="591"/>
                  <a:pt x="838" y="591"/>
                </a:cubicBezTo>
                <a:cubicBezTo>
                  <a:pt x="831" y="591"/>
                  <a:pt x="825" y="597"/>
                  <a:pt x="825" y="604"/>
                </a:cubicBezTo>
                <a:cubicBezTo>
                  <a:pt x="825" y="611"/>
                  <a:pt x="831" y="617"/>
                  <a:pt x="838" y="617"/>
                </a:cubicBezTo>
                <a:close/>
                <a:moveTo>
                  <a:pt x="878" y="617"/>
                </a:moveTo>
                <a:cubicBezTo>
                  <a:pt x="885" y="617"/>
                  <a:pt x="890" y="611"/>
                  <a:pt x="890" y="604"/>
                </a:cubicBezTo>
                <a:cubicBezTo>
                  <a:pt x="890" y="597"/>
                  <a:pt x="885" y="591"/>
                  <a:pt x="878" y="591"/>
                </a:cubicBezTo>
                <a:cubicBezTo>
                  <a:pt x="871" y="591"/>
                  <a:pt x="865" y="597"/>
                  <a:pt x="865" y="604"/>
                </a:cubicBezTo>
                <a:cubicBezTo>
                  <a:pt x="865" y="611"/>
                  <a:pt x="871" y="617"/>
                  <a:pt x="878" y="617"/>
                </a:cubicBezTo>
                <a:close/>
                <a:moveTo>
                  <a:pt x="917" y="617"/>
                </a:moveTo>
                <a:cubicBezTo>
                  <a:pt x="924" y="617"/>
                  <a:pt x="930" y="611"/>
                  <a:pt x="930" y="604"/>
                </a:cubicBezTo>
                <a:cubicBezTo>
                  <a:pt x="930" y="597"/>
                  <a:pt x="924" y="591"/>
                  <a:pt x="917" y="591"/>
                </a:cubicBezTo>
                <a:cubicBezTo>
                  <a:pt x="910" y="591"/>
                  <a:pt x="904" y="597"/>
                  <a:pt x="904" y="604"/>
                </a:cubicBezTo>
                <a:cubicBezTo>
                  <a:pt x="904" y="611"/>
                  <a:pt x="910" y="617"/>
                  <a:pt x="917" y="617"/>
                </a:cubicBezTo>
                <a:close/>
                <a:moveTo>
                  <a:pt x="956" y="617"/>
                </a:moveTo>
                <a:cubicBezTo>
                  <a:pt x="963" y="617"/>
                  <a:pt x="969" y="611"/>
                  <a:pt x="969" y="604"/>
                </a:cubicBezTo>
                <a:cubicBezTo>
                  <a:pt x="969" y="597"/>
                  <a:pt x="963" y="591"/>
                  <a:pt x="956" y="591"/>
                </a:cubicBezTo>
                <a:cubicBezTo>
                  <a:pt x="949" y="591"/>
                  <a:pt x="944" y="597"/>
                  <a:pt x="944" y="604"/>
                </a:cubicBezTo>
                <a:cubicBezTo>
                  <a:pt x="944" y="611"/>
                  <a:pt x="949" y="617"/>
                  <a:pt x="956" y="617"/>
                </a:cubicBezTo>
                <a:close/>
                <a:moveTo>
                  <a:pt x="996" y="617"/>
                </a:moveTo>
                <a:cubicBezTo>
                  <a:pt x="1003" y="617"/>
                  <a:pt x="1009" y="611"/>
                  <a:pt x="1009" y="604"/>
                </a:cubicBezTo>
                <a:cubicBezTo>
                  <a:pt x="1009" y="597"/>
                  <a:pt x="1003" y="591"/>
                  <a:pt x="996" y="591"/>
                </a:cubicBezTo>
                <a:cubicBezTo>
                  <a:pt x="989" y="591"/>
                  <a:pt x="983" y="597"/>
                  <a:pt x="983" y="604"/>
                </a:cubicBezTo>
                <a:cubicBezTo>
                  <a:pt x="983" y="611"/>
                  <a:pt x="989" y="617"/>
                  <a:pt x="996" y="617"/>
                </a:cubicBezTo>
                <a:close/>
                <a:moveTo>
                  <a:pt x="1035" y="595"/>
                </a:moveTo>
                <a:cubicBezTo>
                  <a:pt x="1030" y="595"/>
                  <a:pt x="1026" y="599"/>
                  <a:pt x="1026" y="604"/>
                </a:cubicBezTo>
                <a:cubicBezTo>
                  <a:pt x="1026" y="609"/>
                  <a:pt x="1030" y="613"/>
                  <a:pt x="1035" y="613"/>
                </a:cubicBezTo>
                <a:cubicBezTo>
                  <a:pt x="1040" y="613"/>
                  <a:pt x="1045" y="609"/>
                  <a:pt x="1045" y="604"/>
                </a:cubicBezTo>
                <a:cubicBezTo>
                  <a:pt x="1045" y="599"/>
                  <a:pt x="1040" y="595"/>
                  <a:pt x="1035" y="595"/>
                </a:cubicBezTo>
                <a:close/>
                <a:moveTo>
                  <a:pt x="1101" y="604"/>
                </a:moveTo>
                <a:cubicBezTo>
                  <a:pt x="1101" y="611"/>
                  <a:pt x="1107" y="617"/>
                  <a:pt x="1114" y="617"/>
                </a:cubicBezTo>
                <a:cubicBezTo>
                  <a:pt x="1121" y="617"/>
                  <a:pt x="1127" y="611"/>
                  <a:pt x="1127" y="604"/>
                </a:cubicBezTo>
                <a:cubicBezTo>
                  <a:pt x="1127" y="597"/>
                  <a:pt x="1121" y="591"/>
                  <a:pt x="1114" y="591"/>
                </a:cubicBezTo>
                <a:cubicBezTo>
                  <a:pt x="1107" y="591"/>
                  <a:pt x="1101" y="597"/>
                  <a:pt x="1101" y="604"/>
                </a:cubicBezTo>
                <a:close/>
                <a:moveTo>
                  <a:pt x="1144" y="604"/>
                </a:moveTo>
                <a:cubicBezTo>
                  <a:pt x="1144" y="609"/>
                  <a:pt x="1148" y="613"/>
                  <a:pt x="1154" y="613"/>
                </a:cubicBezTo>
                <a:cubicBezTo>
                  <a:pt x="1159" y="613"/>
                  <a:pt x="1163" y="609"/>
                  <a:pt x="1163" y="604"/>
                </a:cubicBezTo>
                <a:cubicBezTo>
                  <a:pt x="1163" y="599"/>
                  <a:pt x="1159" y="595"/>
                  <a:pt x="1154" y="595"/>
                </a:cubicBezTo>
                <a:cubicBezTo>
                  <a:pt x="1148" y="595"/>
                  <a:pt x="1144" y="599"/>
                  <a:pt x="1144" y="604"/>
                </a:cubicBezTo>
                <a:close/>
                <a:moveTo>
                  <a:pt x="1666" y="591"/>
                </a:moveTo>
                <a:cubicBezTo>
                  <a:pt x="1659" y="591"/>
                  <a:pt x="1653" y="597"/>
                  <a:pt x="1653" y="604"/>
                </a:cubicBezTo>
                <a:cubicBezTo>
                  <a:pt x="1653" y="611"/>
                  <a:pt x="1659" y="617"/>
                  <a:pt x="1666" y="617"/>
                </a:cubicBezTo>
                <a:cubicBezTo>
                  <a:pt x="1673" y="617"/>
                  <a:pt x="1679" y="611"/>
                  <a:pt x="1679" y="604"/>
                </a:cubicBezTo>
                <a:cubicBezTo>
                  <a:pt x="1679" y="597"/>
                  <a:pt x="1673" y="591"/>
                  <a:pt x="1666" y="591"/>
                </a:cubicBezTo>
                <a:close/>
                <a:moveTo>
                  <a:pt x="1705" y="617"/>
                </a:moveTo>
                <a:cubicBezTo>
                  <a:pt x="1712" y="617"/>
                  <a:pt x="1718" y="611"/>
                  <a:pt x="1718" y="604"/>
                </a:cubicBezTo>
                <a:cubicBezTo>
                  <a:pt x="1718" y="597"/>
                  <a:pt x="1712" y="591"/>
                  <a:pt x="1705" y="591"/>
                </a:cubicBezTo>
                <a:cubicBezTo>
                  <a:pt x="1698" y="591"/>
                  <a:pt x="1693" y="597"/>
                  <a:pt x="1693" y="604"/>
                </a:cubicBezTo>
                <a:cubicBezTo>
                  <a:pt x="1693" y="611"/>
                  <a:pt x="1698" y="617"/>
                  <a:pt x="1705" y="617"/>
                </a:cubicBezTo>
                <a:close/>
                <a:moveTo>
                  <a:pt x="1745" y="617"/>
                </a:moveTo>
                <a:cubicBezTo>
                  <a:pt x="1752" y="617"/>
                  <a:pt x="1758" y="611"/>
                  <a:pt x="1758" y="604"/>
                </a:cubicBezTo>
                <a:cubicBezTo>
                  <a:pt x="1758" y="597"/>
                  <a:pt x="1752" y="591"/>
                  <a:pt x="1745" y="591"/>
                </a:cubicBezTo>
                <a:cubicBezTo>
                  <a:pt x="1738" y="591"/>
                  <a:pt x="1732" y="597"/>
                  <a:pt x="1732" y="604"/>
                </a:cubicBezTo>
                <a:cubicBezTo>
                  <a:pt x="1732" y="611"/>
                  <a:pt x="1738" y="617"/>
                  <a:pt x="1745" y="617"/>
                </a:cubicBezTo>
                <a:close/>
                <a:moveTo>
                  <a:pt x="1784" y="617"/>
                </a:moveTo>
                <a:cubicBezTo>
                  <a:pt x="1791" y="617"/>
                  <a:pt x="1797" y="611"/>
                  <a:pt x="1797" y="604"/>
                </a:cubicBezTo>
                <a:cubicBezTo>
                  <a:pt x="1797" y="597"/>
                  <a:pt x="1791" y="591"/>
                  <a:pt x="1784" y="591"/>
                </a:cubicBezTo>
                <a:cubicBezTo>
                  <a:pt x="1777" y="591"/>
                  <a:pt x="1772" y="597"/>
                  <a:pt x="1772" y="604"/>
                </a:cubicBezTo>
                <a:cubicBezTo>
                  <a:pt x="1772" y="611"/>
                  <a:pt x="1777" y="617"/>
                  <a:pt x="1784" y="617"/>
                </a:cubicBezTo>
                <a:close/>
                <a:moveTo>
                  <a:pt x="1824" y="617"/>
                </a:moveTo>
                <a:cubicBezTo>
                  <a:pt x="1831" y="617"/>
                  <a:pt x="1836" y="611"/>
                  <a:pt x="1836" y="604"/>
                </a:cubicBezTo>
                <a:cubicBezTo>
                  <a:pt x="1836" y="597"/>
                  <a:pt x="1831" y="591"/>
                  <a:pt x="1824" y="591"/>
                </a:cubicBezTo>
                <a:cubicBezTo>
                  <a:pt x="1817" y="591"/>
                  <a:pt x="1811" y="597"/>
                  <a:pt x="1811" y="604"/>
                </a:cubicBezTo>
                <a:cubicBezTo>
                  <a:pt x="1811" y="611"/>
                  <a:pt x="1817" y="617"/>
                  <a:pt x="1824" y="617"/>
                </a:cubicBezTo>
                <a:close/>
                <a:moveTo>
                  <a:pt x="1863" y="617"/>
                </a:moveTo>
                <a:cubicBezTo>
                  <a:pt x="1870" y="617"/>
                  <a:pt x="1876" y="611"/>
                  <a:pt x="1876" y="604"/>
                </a:cubicBezTo>
                <a:cubicBezTo>
                  <a:pt x="1876" y="597"/>
                  <a:pt x="1870" y="591"/>
                  <a:pt x="1863" y="591"/>
                </a:cubicBezTo>
                <a:cubicBezTo>
                  <a:pt x="1856" y="591"/>
                  <a:pt x="1850" y="597"/>
                  <a:pt x="1850" y="604"/>
                </a:cubicBezTo>
                <a:cubicBezTo>
                  <a:pt x="1850" y="611"/>
                  <a:pt x="1856" y="617"/>
                  <a:pt x="1863" y="617"/>
                </a:cubicBezTo>
                <a:close/>
                <a:moveTo>
                  <a:pt x="1903" y="617"/>
                </a:moveTo>
                <a:cubicBezTo>
                  <a:pt x="1910" y="617"/>
                  <a:pt x="1915" y="611"/>
                  <a:pt x="1915" y="604"/>
                </a:cubicBezTo>
                <a:cubicBezTo>
                  <a:pt x="1915" y="597"/>
                  <a:pt x="1910" y="591"/>
                  <a:pt x="1903" y="591"/>
                </a:cubicBezTo>
                <a:cubicBezTo>
                  <a:pt x="1896" y="591"/>
                  <a:pt x="1890" y="597"/>
                  <a:pt x="1890" y="604"/>
                </a:cubicBezTo>
                <a:cubicBezTo>
                  <a:pt x="1890" y="611"/>
                  <a:pt x="1896" y="617"/>
                  <a:pt x="1903" y="617"/>
                </a:cubicBezTo>
                <a:close/>
                <a:moveTo>
                  <a:pt x="1942" y="617"/>
                </a:moveTo>
                <a:cubicBezTo>
                  <a:pt x="1949" y="617"/>
                  <a:pt x="1955" y="611"/>
                  <a:pt x="1955" y="604"/>
                </a:cubicBezTo>
                <a:cubicBezTo>
                  <a:pt x="1955" y="597"/>
                  <a:pt x="1949" y="591"/>
                  <a:pt x="1942" y="591"/>
                </a:cubicBezTo>
                <a:cubicBezTo>
                  <a:pt x="1935" y="591"/>
                  <a:pt x="1929" y="597"/>
                  <a:pt x="1929" y="604"/>
                </a:cubicBezTo>
                <a:cubicBezTo>
                  <a:pt x="1929" y="611"/>
                  <a:pt x="1935" y="617"/>
                  <a:pt x="1942" y="617"/>
                </a:cubicBezTo>
                <a:close/>
                <a:moveTo>
                  <a:pt x="1981" y="617"/>
                </a:moveTo>
                <a:cubicBezTo>
                  <a:pt x="1988" y="617"/>
                  <a:pt x="1994" y="611"/>
                  <a:pt x="1994" y="604"/>
                </a:cubicBezTo>
                <a:cubicBezTo>
                  <a:pt x="1994" y="597"/>
                  <a:pt x="1988" y="591"/>
                  <a:pt x="1981" y="591"/>
                </a:cubicBezTo>
                <a:cubicBezTo>
                  <a:pt x="1974" y="591"/>
                  <a:pt x="1969" y="597"/>
                  <a:pt x="1969" y="604"/>
                </a:cubicBezTo>
                <a:cubicBezTo>
                  <a:pt x="1969" y="611"/>
                  <a:pt x="1974" y="617"/>
                  <a:pt x="1981" y="617"/>
                </a:cubicBezTo>
                <a:close/>
                <a:moveTo>
                  <a:pt x="2021" y="617"/>
                </a:moveTo>
                <a:cubicBezTo>
                  <a:pt x="2028" y="617"/>
                  <a:pt x="2034" y="611"/>
                  <a:pt x="2034" y="604"/>
                </a:cubicBezTo>
                <a:cubicBezTo>
                  <a:pt x="2034" y="597"/>
                  <a:pt x="2028" y="591"/>
                  <a:pt x="2021" y="591"/>
                </a:cubicBezTo>
                <a:cubicBezTo>
                  <a:pt x="2014" y="591"/>
                  <a:pt x="2008" y="597"/>
                  <a:pt x="2008" y="604"/>
                </a:cubicBezTo>
                <a:cubicBezTo>
                  <a:pt x="2008" y="611"/>
                  <a:pt x="2014" y="617"/>
                  <a:pt x="2021" y="617"/>
                </a:cubicBezTo>
                <a:close/>
                <a:moveTo>
                  <a:pt x="2060" y="617"/>
                </a:moveTo>
                <a:cubicBezTo>
                  <a:pt x="2067" y="617"/>
                  <a:pt x="2073" y="611"/>
                  <a:pt x="2073" y="604"/>
                </a:cubicBezTo>
                <a:cubicBezTo>
                  <a:pt x="2073" y="597"/>
                  <a:pt x="2067" y="591"/>
                  <a:pt x="2060" y="591"/>
                </a:cubicBezTo>
                <a:cubicBezTo>
                  <a:pt x="2053" y="591"/>
                  <a:pt x="2048" y="597"/>
                  <a:pt x="2048" y="604"/>
                </a:cubicBezTo>
                <a:cubicBezTo>
                  <a:pt x="2048" y="611"/>
                  <a:pt x="2053" y="617"/>
                  <a:pt x="2060" y="617"/>
                </a:cubicBezTo>
                <a:close/>
                <a:moveTo>
                  <a:pt x="2100" y="617"/>
                </a:moveTo>
                <a:cubicBezTo>
                  <a:pt x="2107" y="617"/>
                  <a:pt x="2112" y="611"/>
                  <a:pt x="2112" y="604"/>
                </a:cubicBezTo>
                <a:cubicBezTo>
                  <a:pt x="2112" y="597"/>
                  <a:pt x="2107" y="591"/>
                  <a:pt x="2100" y="591"/>
                </a:cubicBezTo>
                <a:cubicBezTo>
                  <a:pt x="2093" y="591"/>
                  <a:pt x="2087" y="597"/>
                  <a:pt x="2087" y="604"/>
                </a:cubicBezTo>
                <a:cubicBezTo>
                  <a:pt x="2087" y="611"/>
                  <a:pt x="2093" y="617"/>
                  <a:pt x="2100" y="617"/>
                </a:cubicBezTo>
                <a:close/>
                <a:moveTo>
                  <a:pt x="2139" y="617"/>
                </a:moveTo>
                <a:cubicBezTo>
                  <a:pt x="2146" y="617"/>
                  <a:pt x="2152" y="611"/>
                  <a:pt x="2152" y="604"/>
                </a:cubicBezTo>
                <a:cubicBezTo>
                  <a:pt x="2152" y="597"/>
                  <a:pt x="2146" y="591"/>
                  <a:pt x="2139" y="591"/>
                </a:cubicBezTo>
                <a:cubicBezTo>
                  <a:pt x="2132" y="591"/>
                  <a:pt x="2126" y="597"/>
                  <a:pt x="2126" y="604"/>
                </a:cubicBezTo>
                <a:cubicBezTo>
                  <a:pt x="2126" y="611"/>
                  <a:pt x="2132" y="617"/>
                  <a:pt x="2139" y="617"/>
                </a:cubicBezTo>
                <a:close/>
                <a:moveTo>
                  <a:pt x="2179" y="617"/>
                </a:moveTo>
                <a:cubicBezTo>
                  <a:pt x="2186" y="617"/>
                  <a:pt x="2191" y="611"/>
                  <a:pt x="2191" y="604"/>
                </a:cubicBezTo>
                <a:cubicBezTo>
                  <a:pt x="2191" y="597"/>
                  <a:pt x="2186" y="591"/>
                  <a:pt x="2179" y="591"/>
                </a:cubicBezTo>
                <a:cubicBezTo>
                  <a:pt x="2171" y="591"/>
                  <a:pt x="2166" y="597"/>
                  <a:pt x="2166" y="604"/>
                </a:cubicBezTo>
                <a:cubicBezTo>
                  <a:pt x="2166" y="611"/>
                  <a:pt x="2171" y="617"/>
                  <a:pt x="2179" y="617"/>
                </a:cubicBezTo>
                <a:close/>
                <a:moveTo>
                  <a:pt x="2218" y="617"/>
                </a:moveTo>
                <a:cubicBezTo>
                  <a:pt x="2225" y="617"/>
                  <a:pt x="2231" y="611"/>
                  <a:pt x="2231" y="604"/>
                </a:cubicBezTo>
                <a:cubicBezTo>
                  <a:pt x="2231" y="597"/>
                  <a:pt x="2225" y="591"/>
                  <a:pt x="2218" y="591"/>
                </a:cubicBezTo>
                <a:cubicBezTo>
                  <a:pt x="2211" y="591"/>
                  <a:pt x="2205" y="597"/>
                  <a:pt x="2205" y="604"/>
                </a:cubicBezTo>
                <a:cubicBezTo>
                  <a:pt x="2205" y="611"/>
                  <a:pt x="2211" y="617"/>
                  <a:pt x="2218" y="617"/>
                </a:cubicBezTo>
                <a:close/>
                <a:moveTo>
                  <a:pt x="2257" y="617"/>
                </a:moveTo>
                <a:cubicBezTo>
                  <a:pt x="2264" y="617"/>
                  <a:pt x="2270" y="611"/>
                  <a:pt x="2270" y="604"/>
                </a:cubicBezTo>
                <a:cubicBezTo>
                  <a:pt x="2270" y="597"/>
                  <a:pt x="2264" y="591"/>
                  <a:pt x="2257" y="591"/>
                </a:cubicBezTo>
                <a:cubicBezTo>
                  <a:pt x="2250" y="591"/>
                  <a:pt x="2245" y="597"/>
                  <a:pt x="2245" y="604"/>
                </a:cubicBezTo>
                <a:cubicBezTo>
                  <a:pt x="2245" y="611"/>
                  <a:pt x="2250" y="617"/>
                  <a:pt x="2257" y="617"/>
                </a:cubicBezTo>
                <a:close/>
                <a:moveTo>
                  <a:pt x="2297" y="617"/>
                </a:moveTo>
                <a:cubicBezTo>
                  <a:pt x="2304" y="617"/>
                  <a:pt x="2310" y="611"/>
                  <a:pt x="2310" y="604"/>
                </a:cubicBezTo>
                <a:cubicBezTo>
                  <a:pt x="2310" y="597"/>
                  <a:pt x="2304" y="591"/>
                  <a:pt x="2297" y="591"/>
                </a:cubicBezTo>
                <a:cubicBezTo>
                  <a:pt x="2290" y="591"/>
                  <a:pt x="2284" y="597"/>
                  <a:pt x="2284" y="604"/>
                </a:cubicBezTo>
                <a:cubicBezTo>
                  <a:pt x="2284" y="611"/>
                  <a:pt x="2290" y="617"/>
                  <a:pt x="2297" y="617"/>
                </a:cubicBezTo>
                <a:close/>
                <a:moveTo>
                  <a:pt x="2336" y="617"/>
                </a:moveTo>
                <a:cubicBezTo>
                  <a:pt x="2343" y="617"/>
                  <a:pt x="2349" y="611"/>
                  <a:pt x="2349" y="604"/>
                </a:cubicBezTo>
                <a:cubicBezTo>
                  <a:pt x="2349" y="597"/>
                  <a:pt x="2343" y="591"/>
                  <a:pt x="2336" y="591"/>
                </a:cubicBezTo>
                <a:cubicBezTo>
                  <a:pt x="2329" y="591"/>
                  <a:pt x="2323" y="597"/>
                  <a:pt x="2323" y="604"/>
                </a:cubicBezTo>
                <a:cubicBezTo>
                  <a:pt x="2323" y="611"/>
                  <a:pt x="2329" y="617"/>
                  <a:pt x="2336" y="617"/>
                </a:cubicBezTo>
                <a:close/>
                <a:moveTo>
                  <a:pt x="2376" y="617"/>
                </a:moveTo>
                <a:cubicBezTo>
                  <a:pt x="2383" y="617"/>
                  <a:pt x="2388" y="611"/>
                  <a:pt x="2388" y="604"/>
                </a:cubicBezTo>
                <a:cubicBezTo>
                  <a:pt x="2388" y="597"/>
                  <a:pt x="2383" y="591"/>
                  <a:pt x="2376" y="591"/>
                </a:cubicBezTo>
                <a:cubicBezTo>
                  <a:pt x="2369" y="591"/>
                  <a:pt x="2363" y="597"/>
                  <a:pt x="2363" y="604"/>
                </a:cubicBezTo>
                <a:cubicBezTo>
                  <a:pt x="2363" y="611"/>
                  <a:pt x="2369" y="617"/>
                  <a:pt x="2376" y="617"/>
                </a:cubicBezTo>
                <a:close/>
                <a:moveTo>
                  <a:pt x="2415" y="617"/>
                </a:moveTo>
                <a:cubicBezTo>
                  <a:pt x="2422" y="617"/>
                  <a:pt x="2428" y="611"/>
                  <a:pt x="2428" y="604"/>
                </a:cubicBezTo>
                <a:cubicBezTo>
                  <a:pt x="2428" y="597"/>
                  <a:pt x="2422" y="591"/>
                  <a:pt x="2415" y="591"/>
                </a:cubicBezTo>
                <a:cubicBezTo>
                  <a:pt x="2408" y="591"/>
                  <a:pt x="2402" y="597"/>
                  <a:pt x="2402" y="604"/>
                </a:cubicBezTo>
                <a:cubicBezTo>
                  <a:pt x="2402" y="611"/>
                  <a:pt x="2408" y="617"/>
                  <a:pt x="2415" y="617"/>
                </a:cubicBezTo>
                <a:close/>
                <a:moveTo>
                  <a:pt x="2455" y="617"/>
                </a:moveTo>
                <a:cubicBezTo>
                  <a:pt x="2462" y="617"/>
                  <a:pt x="2467" y="611"/>
                  <a:pt x="2467" y="604"/>
                </a:cubicBezTo>
                <a:cubicBezTo>
                  <a:pt x="2467" y="597"/>
                  <a:pt x="2462" y="591"/>
                  <a:pt x="2455" y="591"/>
                </a:cubicBezTo>
                <a:cubicBezTo>
                  <a:pt x="2447" y="591"/>
                  <a:pt x="2442" y="597"/>
                  <a:pt x="2442" y="604"/>
                </a:cubicBezTo>
                <a:cubicBezTo>
                  <a:pt x="2442" y="611"/>
                  <a:pt x="2447" y="617"/>
                  <a:pt x="2455" y="617"/>
                </a:cubicBezTo>
                <a:close/>
                <a:moveTo>
                  <a:pt x="2494" y="617"/>
                </a:moveTo>
                <a:cubicBezTo>
                  <a:pt x="2501" y="617"/>
                  <a:pt x="2507" y="611"/>
                  <a:pt x="2507" y="604"/>
                </a:cubicBezTo>
                <a:cubicBezTo>
                  <a:pt x="2507" y="597"/>
                  <a:pt x="2501" y="591"/>
                  <a:pt x="2494" y="591"/>
                </a:cubicBezTo>
                <a:cubicBezTo>
                  <a:pt x="2487" y="591"/>
                  <a:pt x="2481" y="597"/>
                  <a:pt x="2481" y="604"/>
                </a:cubicBezTo>
                <a:cubicBezTo>
                  <a:pt x="2481" y="611"/>
                  <a:pt x="2487" y="617"/>
                  <a:pt x="2494" y="617"/>
                </a:cubicBezTo>
                <a:close/>
                <a:moveTo>
                  <a:pt x="2533" y="617"/>
                </a:moveTo>
                <a:cubicBezTo>
                  <a:pt x="2540" y="617"/>
                  <a:pt x="2546" y="611"/>
                  <a:pt x="2546" y="604"/>
                </a:cubicBezTo>
                <a:cubicBezTo>
                  <a:pt x="2546" y="597"/>
                  <a:pt x="2540" y="591"/>
                  <a:pt x="2533" y="591"/>
                </a:cubicBezTo>
                <a:cubicBezTo>
                  <a:pt x="2526" y="591"/>
                  <a:pt x="2521" y="597"/>
                  <a:pt x="2521" y="604"/>
                </a:cubicBezTo>
                <a:cubicBezTo>
                  <a:pt x="2521" y="611"/>
                  <a:pt x="2526" y="617"/>
                  <a:pt x="2533" y="617"/>
                </a:cubicBezTo>
                <a:close/>
                <a:moveTo>
                  <a:pt x="2573" y="617"/>
                </a:moveTo>
                <a:cubicBezTo>
                  <a:pt x="2580" y="617"/>
                  <a:pt x="2586" y="611"/>
                  <a:pt x="2586" y="604"/>
                </a:cubicBezTo>
                <a:cubicBezTo>
                  <a:pt x="2586" y="597"/>
                  <a:pt x="2580" y="591"/>
                  <a:pt x="2573" y="591"/>
                </a:cubicBezTo>
                <a:cubicBezTo>
                  <a:pt x="2566" y="591"/>
                  <a:pt x="2560" y="597"/>
                  <a:pt x="2560" y="604"/>
                </a:cubicBezTo>
                <a:cubicBezTo>
                  <a:pt x="2560" y="611"/>
                  <a:pt x="2566" y="617"/>
                  <a:pt x="2573" y="617"/>
                </a:cubicBezTo>
                <a:close/>
                <a:moveTo>
                  <a:pt x="2612" y="617"/>
                </a:moveTo>
                <a:cubicBezTo>
                  <a:pt x="2619" y="617"/>
                  <a:pt x="2625" y="611"/>
                  <a:pt x="2625" y="604"/>
                </a:cubicBezTo>
                <a:cubicBezTo>
                  <a:pt x="2625" y="597"/>
                  <a:pt x="2619" y="591"/>
                  <a:pt x="2612" y="591"/>
                </a:cubicBezTo>
                <a:cubicBezTo>
                  <a:pt x="2605" y="591"/>
                  <a:pt x="2599" y="597"/>
                  <a:pt x="2599" y="604"/>
                </a:cubicBezTo>
                <a:cubicBezTo>
                  <a:pt x="2599" y="611"/>
                  <a:pt x="2605" y="617"/>
                  <a:pt x="2612" y="617"/>
                </a:cubicBezTo>
                <a:close/>
                <a:moveTo>
                  <a:pt x="2652" y="617"/>
                </a:moveTo>
                <a:cubicBezTo>
                  <a:pt x="2659" y="617"/>
                  <a:pt x="2664" y="611"/>
                  <a:pt x="2664" y="604"/>
                </a:cubicBezTo>
                <a:cubicBezTo>
                  <a:pt x="2664" y="597"/>
                  <a:pt x="2659" y="591"/>
                  <a:pt x="2652" y="591"/>
                </a:cubicBezTo>
                <a:cubicBezTo>
                  <a:pt x="2645" y="591"/>
                  <a:pt x="2639" y="597"/>
                  <a:pt x="2639" y="604"/>
                </a:cubicBezTo>
                <a:cubicBezTo>
                  <a:pt x="2639" y="611"/>
                  <a:pt x="2645" y="617"/>
                  <a:pt x="2652" y="617"/>
                </a:cubicBezTo>
                <a:close/>
                <a:moveTo>
                  <a:pt x="2691" y="617"/>
                </a:moveTo>
                <a:cubicBezTo>
                  <a:pt x="2698" y="617"/>
                  <a:pt x="2704" y="611"/>
                  <a:pt x="2704" y="604"/>
                </a:cubicBezTo>
                <a:cubicBezTo>
                  <a:pt x="2704" y="597"/>
                  <a:pt x="2698" y="591"/>
                  <a:pt x="2691" y="591"/>
                </a:cubicBezTo>
                <a:cubicBezTo>
                  <a:pt x="2684" y="591"/>
                  <a:pt x="2678" y="597"/>
                  <a:pt x="2678" y="604"/>
                </a:cubicBezTo>
                <a:cubicBezTo>
                  <a:pt x="2678" y="611"/>
                  <a:pt x="2684" y="617"/>
                  <a:pt x="2691" y="617"/>
                </a:cubicBezTo>
                <a:close/>
                <a:moveTo>
                  <a:pt x="2730" y="617"/>
                </a:moveTo>
                <a:cubicBezTo>
                  <a:pt x="2738" y="617"/>
                  <a:pt x="2743" y="611"/>
                  <a:pt x="2743" y="604"/>
                </a:cubicBezTo>
                <a:cubicBezTo>
                  <a:pt x="2743" y="597"/>
                  <a:pt x="2738" y="591"/>
                  <a:pt x="2730" y="591"/>
                </a:cubicBezTo>
                <a:cubicBezTo>
                  <a:pt x="2723" y="591"/>
                  <a:pt x="2718" y="597"/>
                  <a:pt x="2718" y="604"/>
                </a:cubicBezTo>
                <a:cubicBezTo>
                  <a:pt x="2718" y="611"/>
                  <a:pt x="2723" y="617"/>
                  <a:pt x="2730" y="617"/>
                </a:cubicBezTo>
                <a:close/>
                <a:moveTo>
                  <a:pt x="2770" y="617"/>
                </a:moveTo>
                <a:cubicBezTo>
                  <a:pt x="2777" y="617"/>
                  <a:pt x="2783" y="611"/>
                  <a:pt x="2783" y="604"/>
                </a:cubicBezTo>
                <a:cubicBezTo>
                  <a:pt x="2783" y="597"/>
                  <a:pt x="2777" y="591"/>
                  <a:pt x="2770" y="591"/>
                </a:cubicBezTo>
                <a:cubicBezTo>
                  <a:pt x="2763" y="591"/>
                  <a:pt x="2757" y="597"/>
                  <a:pt x="2757" y="604"/>
                </a:cubicBezTo>
                <a:cubicBezTo>
                  <a:pt x="2757" y="611"/>
                  <a:pt x="2763" y="617"/>
                  <a:pt x="2770" y="617"/>
                </a:cubicBezTo>
                <a:close/>
                <a:moveTo>
                  <a:pt x="2809" y="617"/>
                </a:moveTo>
                <a:cubicBezTo>
                  <a:pt x="2816" y="617"/>
                  <a:pt x="2822" y="611"/>
                  <a:pt x="2822" y="604"/>
                </a:cubicBezTo>
                <a:cubicBezTo>
                  <a:pt x="2822" y="597"/>
                  <a:pt x="2816" y="591"/>
                  <a:pt x="2809" y="591"/>
                </a:cubicBezTo>
                <a:cubicBezTo>
                  <a:pt x="2802" y="591"/>
                  <a:pt x="2797" y="597"/>
                  <a:pt x="2797" y="604"/>
                </a:cubicBezTo>
                <a:cubicBezTo>
                  <a:pt x="2797" y="611"/>
                  <a:pt x="2802" y="617"/>
                  <a:pt x="2809" y="617"/>
                </a:cubicBezTo>
                <a:close/>
                <a:moveTo>
                  <a:pt x="2849" y="617"/>
                </a:moveTo>
                <a:cubicBezTo>
                  <a:pt x="2856" y="617"/>
                  <a:pt x="2861" y="611"/>
                  <a:pt x="2861" y="604"/>
                </a:cubicBezTo>
                <a:cubicBezTo>
                  <a:pt x="2861" y="597"/>
                  <a:pt x="2856" y="591"/>
                  <a:pt x="2849" y="591"/>
                </a:cubicBezTo>
                <a:cubicBezTo>
                  <a:pt x="2842" y="591"/>
                  <a:pt x="2836" y="597"/>
                  <a:pt x="2836" y="604"/>
                </a:cubicBezTo>
                <a:cubicBezTo>
                  <a:pt x="2836" y="611"/>
                  <a:pt x="2842" y="617"/>
                  <a:pt x="2849" y="617"/>
                </a:cubicBezTo>
                <a:close/>
                <a:moveTo>
                  <a:pt x="2888" y="617"/>
                </a:moveTo>
                <a:cubicBezTo>
                  <a:pt x="2895" y="617"/>
                  <a:pt x="2901" y="611"/>
                  <a:pt x="2901" y="604"/>
                </a:cubicBezTo>
                <a:cubicBezTo>
                  <a:pt x="2901" y="597"/>
                  <a:pt x="2895" y="591"/>
                  <a:pt x="2888" y="591"/>
                </a:cubicBezTo>
                <a:cubicBezTo>
                  <a:pt x="2881" y="591"/>
                  <a:pt x="2875" y="597"/>
                  <a:pt x="2875" y="604"/>
                </a:cubicBezTo>
                <a:cubicBezTo>
                  <a:pt x="2875" y="611"/>
                  <a:pt x="2881" y="617"/>
                  <a:pt x="2888" y="617"/>
                </a:cubicBezTo>
                <a:close/>
                <a:moveTo>
                  <a:pt x="2928" y="617"/>
                </a:moveTo>
                <a:cubicBezTo>
                  <a:pt x="2935" y="617"/>
                  <a:pt x="2940" y="611"/>
                  <a:pt x="2940" y="604"/>
                </a:cubicBezTo>
                <a:cubicBezTo>
                  <a:pt x="2940" y="597"/>
                  <a:pt x="2935" y="591"/>
                  <a:pt x="2928" y="591"/>
                </a:cubicBezTo>
                <a:cubicBezTo>
                  <a:pt x="2921" y="591"/>
                  <a:pt x="2915" y="597"/>
                  <a:pt x="2915" y="604"/>
                </a:cubicBezTo>
                <a:cubicBezTo>
                  <a:pt x="2915" y="611"/>
                  <a:pt x="2921" y="617"/>
                  <a:pt x="2928" y="617"/>
                </a:cubicBezTo>
                <a:close/>
                <a:moveTo>
                  <a:pt x="2967" y="617"/>
                </a:moveTo>
                <a:cubicBezTo>
                  <a:pt x="2974" y="617"/>
                  <a:pt x="2980" y="611"/>
                  <a:pt x="2980" y="604"/>
                </a:cubicBezTo>
                <a:cubicBezTo>
                  <a:pt x="2980" y="597"/>
                  <a:pt x="2974" y="591"/>
                  <a:pt x="2967" y="591"/>
                </a:cubicBezTo>
                <a:cubicBezTo>
                  <a:pt x="2960" y="591"/>
                  <a:pt x="2954" y="597"/>
                  <a:pt x="2954" y="604"/>
                </a:cubicBezTo>
                <a:cubicBezTo>
                  <a:pt x="2954" y="611"/>
                  <a:pt x="2960" y="617"/>
                  <a:pt x="2967" y="617"/>
                </a:cubicBezTo>
                <a:close/>
                <a:moveTo>
                  <a:pt x="3006" y="617"/>
                </a:moveTo>
                <a:cubicBezTo>
                  <a:pt x="3013" y="617"/>
                  <a:pt x="3019" y="611"/>
                  <a:pt x="3019" y="604"/>
                </a:cubicBezTo>
                <a:cubicBezTo>
                  <a:pt x="3019" y="597"/>
                  <a:pt x="3013" y="591"/>
                  <a:pt x="3006" y="591"/>
                </a:cubicBezTo>
                <a:cubicBezTo>
                  <a:pt x="2999" y="591"/>
                  <a:pt x="2994" y="597"/>
                  <a:pt x="2994" y="604"/>
                </a:cubicBezTo>
                <a:cubicBezTo>
                  <a:pt x="2994" y="611"/>
                  <a:pt x="2999" y="617"/>
                  <a:pt x="3006" y="617"/>
                </a:cubicBezTo>
                <a:close/>
                <a:moveTo>
                  <a:pt x="3046" y="617"/>
                </a:moveTo>
                <a:cubicBezTo>
                  <a:pt x="3053" y="617"/>
                  <a:pt x="3059" y="611"/>
                  <a:pt x="3059" y="604"/>
                </a:cubicBezTo>
                <a:cubicBezTo>
                  <a:pt x="3059" y="597"/>
                  <a:pt x="3053" y="591"/>
                  <a:pt x="3046" y="591"/>
                </a:cubicBezTo>
                <a:cubicBezTo>
                  <a:pt x="3039" y="591"/>
                  <a:pt x="3033" y="597"/>
                  <a:pt x="3033" y="604"/>
                </a:cubicBezTo>
                <a:cubicBezTo>
                  <a:pt x="3033" y="611"/>
                  <a:pt x="3039" y="617"/>
                  <a:pt x="3046" y="617"/>
                </a:cubicBezTo>
                <a:close/>
                <a:moveTo>
                  <a:pt x="3085" y="617"/>
                </a:moveTo>
                <a:cubicBezTo>
                  <a:pt x="3092" y="617"/>
                  <a:pt x="3098" y="611"/>
                  <a:pt x="3098" y="604"/>
                </a:cubicBezTo>
                <a:cubicBezTo>
                  <a:pt x="3098" y="597"/>
                  <a:pt x="3092" y="591"/>
                  <a:pt x="3085" y="591"/>
                </a:cubicBezTo>
                <a:cubicBezTo>
                  <a:pt x="3078" y="591"/>
                  <a:pt x="3073" y="597"/>
                  <a:pt x="3073" y="604"/>
                </a:cubicBezTo>
                <a:cubicBezTo>
                  <a:pt x="3073" y="611"/>
                  <a:pt x="3078" y="617"/>
                  <a:pt x="3085" y="617"/>
                </a:cubicBezTo>
                <a:close/>
                <a:moveTo>
                  <a:pt x="444" y="656"/>
                </a:moveTo>
                <a:cubicBezTo>
                  <a:pt x="451" y="656"/>
                  <a:pt x="457" y="651"/>
                  <a:pt x="457" y="643"/>
                </a:cubicBezTo>
                <a:cubicBezTo>
                  <a:pt x="457" y="636"/>
                  <a:pt x="451" y="631"/>
                  <a:pt x="444" y="631"/>
                </a:cubicBezTo>
                <a:cubicBezTo>
                  <a:pt x="437" y="631"/>
                  <a:pt x="431" y="636"/>
                  <a:pt x="431" y="643"/>
                </a:cubicBezTo>
                <a:cubicBezTo>
                  <a:pt x="431" y="651"/>
                  <a:pt x="437" y="656"/>
                  <a:pt x="444" y="656"/>
                </a:cubicBezTo>
                <a:close/>
                <a:moveTo>
                  <a:pt x="483" y="656"/>
                </a:moveTo>
                <a:cubicBezTo>
                  <a:pt x="490" y="656"/>
                  <a:pt x="496" y="651"/>
                  <a:pt x="496" y="643"/>
                </a:cubicBezTo>
                <a:cubicBezTo>
                  <a:pt x="496" y="636"/>
                  <a:pt x="490" y="631"/>
                  <a:pt x="483" y="631"/>
                </a:cubicBezTo>
                <a:cubicBezTo>
                  <a:pt x="476" y="631"/>
                  <a:pt x="471" y="636"/>
                  <a:pt x="471" y="643"/>
                </a:cubicBezTo>
                <a:cubicBezTo>
                  <a:pt x="471" y="651"/>
                  <a:pt x="476" y="656"/>
                  <a:pt x="483" y="656"/>
                </a:cubicBezTo>
                <a:close/>
                <a:moveTo>
                  <a:pt x="523" y="656"/>
                </a:moveTo>
                <a:cubicBezTo>
                  <a:pt x="530" y="656"/>
                  <a:pt x="535" y="651"/>
                  <a:pt x="535" y="643"/>
                </a:cubicBezTo>
                <a:cubicBezTo>
                  <a:pt x="535" y="636"/>
                  <a:pt x="530" y="631"/>
                  <a:pt x="523" y="631"/>
                </a:cubicBezTo>
                <a:cubicBezTo>
                  <a:pt x="516" y="631"/>
                  <a:pt x="510" y="636"/>
                  <a:pt x="510" y="643"/>
                </a:cubicBezTo>
                <a:cubicBezTo>
                  <a:pt x="510" y="651"/>
                  <a:pt x="516" y="656"/>
                  <a:pt x="523" y="656"/>
                </a:cubicBezTo>
                <a:close/>
                <a:moveTo>
                  <a:pt x="562" y="656"/>
                </a:moveTo>
                <a:cubicBezTo>
                  <a:pt x="569" y="656"/>
                  <a:pt x="575" y="651"/>
                  <a:pt x="575" y="643"/>
                </a:cubicBezTo>
                <a:cubicBezTo>
                  <a:pt x="575" y="636"/>
                  <a:pt x="569" y="631"/>
                  <a:pt x="562" y="631"/>
                </a:cubicBezTo>
                <a:cubicBezTo>
                  <a:pt x="555" y="631"/>
                  <a:pt x="549" y="636"/>
                  <a:pt x="549" y="643"/>
                </a:cubicBezTo>
                <a:cubicBezTo>
                  <a:pt x="549" y="651"/>
                  <a:pt x="555" y="656"/>
                  <a:pt x="562" y="656"/>
                </a:cubicBezTo>
                <a:close/>
                <a:moveTo>
                  <a:pt x="602" y="656"/>
                </a:moveTo>
                <a:cubicBezTo>
                  <a:pt x="609" y="656"/>
                  <a:pt x="614" y="651"/>
                  <a:pt x="614" y="643"/>
                </a:cubicBezTo>
                <a:cubicBezTo>
                  <a:pt x="614" y="636"/>
                  <a:pt x="609" y="631"/>
                  <a:pt x="602" y="631"/>
                </a:cubicBezTo>
                <a:cubicBezTo>
                  <a:pt x="595" y="631"/>
                  <a:pt x="589" y="636"/>
                  <a:pt x="589" y="643"/>
                </a:cubicBezTo>
                <a:cubicBezTo>
                  <a:pt x="589" y="651"/>
                  <a:pt x="595" y="656"/>
                  <a:pt x="602" y="656"/>
                </a:cubicBezTo>
                <a:close/>
                <a:moveTo>
                  <a:pt x="641" y="656"/>
                </a:moveTo>
                <a:cubicBezTo>
                  <a:pt x="648" y="656"/>
                  <a:pt x="654" y="651"/>
                  <a:pt x="654" y="643"/>
                </a:cubicBezTo>
                <a:cubicBezTo>
                  <a:pt x="654" y="636"/>
                  <a:pt x="648" y="631"/>
                  <a:pt x="641" y="631"/>
                </a:cubicBezTo>
                <a:cubicBezTo>
                  <a:pt x="634" y="631"/>
                  <a:pt x="628" y="636"/>
                  <a:pt x="628" y="643"/>
                </a:cubicBezTo>
                <a:cubicBezTo>
                  <a:pt x="628" y="651"/>
                  <a:pt x="634" y="656"/>
                  <a:pt x="641" y="656"/>
                </a:cubicBezTo>
                <a:close/>
                <a:moveTo>
                  <a:pt x="680" y="656"/>
                </a:moveTo>
                <a:cubicBezTo>
                  <a:pt x="687" y="656"/>
                  <a:pt x="693" y="651"/>
                  <a:pt x="693" y="643"/>
                </a:cubicBezTo>
                <a:cubicBezTo>
                  <a:pt x="693" y="636"/>
                  <a:pt x="687" y="631"/>
                  <a:pt x="680" y="631"/>
                </a:cubicBezTo>
                <a:cubicBezTo>
                  <a:pt x="673" y="631"/>
                  <a:pt x="668" y="636"/>
                  <a:pt x="668" y="643"/>
                </a:cubicBezTo>
                <a:cubicBezTo>
                  <a:pt x="668" y="651"/>
                  <a:pt x="673" y="656"/>
                  <a:pt x="680" y="656"/>
                </a:cubicBezTo>
                <a:close/>
                <a:moveTo>
                  <a:pt x="720" y="656"/>
                </a:moveTo>
                <a:cubicBezTo>
                  <a:pt x="727" y="656"/>
                  <a:pt x="733" y="651"/>
                  <a:pt x="733" y="643"/>
                </a:cubicBezTo>
                <a:cubicBezTo>
                  <a:pt x="733" y="636"/>
                  <a:pt x="727" y="631"/>
                  <a:pt x="720" y="631"/>
                </a:cubicBezTo>
                <a:cubicBezTo>
                  <a:pt x="713" y="631"/>
                  <a:pt x="707" y="636"/>
                  <a:pt x="707" y="643"/>
                </a:cubicBezTo>
                <a:cubicBezTo>
                  <a:pt x="707" y="651"/>
                  <a:pt x="713" y="656"/>
                  <a:pt x="720" y="656"/>
                </a:cubicBezTo>
                <a:close/>
                <a:moveTo>
                  <a:pt x="759" y="656"/>
                </a:moveTo>
                <a:cubicBezTo>
                  <a:pt x="766" y="656"/>
                  <a:pt x="772" y="651"/>
                  <a:pt x="772" y="643"/>
                </a:cubicBezTo>
                <a:cubicBezTo>
                  <a:pt x="772" y="636"/>
                  <a:pt x="766" y="631"/>
                  <a:pt x="759" y="631"/>
                </a:cubicBezTo>
                <a:cubicBezTo>
                  <a:pt x="752" y="631"/>
                  <a:pt x="747" y="636"/>
                  <a:pt x="747" y="643"/>
                </a:cubicBezTo>
                <a:cubicBezTo>
                  <a:pt x="747" y="651"/>
                  <a:pt x="752" y="656"/>
                  <a:pt x="759" y="656"/>
                </a:cubicBezTo>
                <a:close/>
                <a:moveTo>
                  <a:pt x="799" y="656"/>
                </a:moveTo>
                <a:cubicBezTo>
                  <a:pt x="806" y="656"/>
                  <a:pt x="811" y="651"/>
                  <a:pt x="811" y="643"/>
                </a:cubicBezTo>
                <a:cubicBezTo>
                  <a:pt x="811" y="636"/>
                  <a:pt x="806" y="631"/>
                  <a:pt x="799" y="631"/>
                </a:cubicBezTo>
                <a:cubicBezTo>
                  <a:pt x="792" y="631"/>
                  <a:pt x="786" y="636"/>
                  <a:pt x="786" y="643"/>
                </a:cubicBezTo>
                <a:cubicBezTo>
                  <a:pt x="786" y="651"/>
                  <a:pt x="792" y="656"/>
                  <a:pt x="799" y="656"/>
                </a:cubicBezTo>
                <a:close/>
                <a:moveTo>
                  <a:pt x="838" y="656"/>
                </a:moveTo>
                <a:cubicBezTo>
                  <a:pt x="845" y="656"/>
                  <a:pt x="851" y="651"/>
                  <a:pt x="851" y="643"/>
                </a:cubicBezTo>
                <a:cubicBezTo>
                  <a:pt x="851" y="636"/>
                  <a:pt x="845" y="631"/>
                  <a:pt x="838" y="631"/>
                </a:cubicBezTo>
                <a:cubicBezTo>
                  <a:pt x="831" y="631"/>
                  <a:pt x="825" y="636"/>
                  <a:pt x="825" y="643"/>
                </a:cubicBezTo>
                <a:cubicBezTo>
                  <a:pt x="825" y="651"/>
                  <a:pt x="831" y="656"/>
                  <a:pt x="838" y="656"/>
                </a:cubicBezTo>
                <a:close/>
                <a:moveTo>
                  <a:pt x="917" y="656"/>
                </a:moveTo>
                <a:cubicBezTo>
                  <a:pt x="924" y="656"/>
                  <a:pt x="930" y="651"/>
                  <a:pt x="930" y="643"/>
                </a:cubicBezTo>
                <a:cubicBezTo>
                  <a:pt x="930" y="636"/>
                  <a:pt x="924" y="631"/>
                  <a:pt x="917" y="631"/>
                </a:cubicBezTo>
                <a:cubicBezTo>
                  <a:pt x="910" y="631"/>
                  <a:pt x="904" y="636"/>
                  <a:pt x="904" y="643"/>
                </a:cubicBezTo>
                <a:cubicBezTo>
                  <a:pt x="904" y="651"/>
                  <a:pt x="910" y="656"/>
                  <a:pt x="917" y="656"/>
                </a:cubicBezTo>
                <a:close/>
                <a:moveTo>
                  <a:pt x="956" y="656"/>
                </a:moveTo>
                <a:cubicBezTo>
                  <a:pt x="963" y="656"/>
                  <a:pt x="969" y="651"/>
                  <a:pt x="969" y="643"/>
                </a:cubicBezTo>
                <a:cubicBezTo>
                  <a:pt x="969" y="636"/>
                  <a:pt x="963" y="631"/>
                  <a:pt x="956" y="631"/>
                </a:cubicBezTo>
                <a:cubicBezTo>
                  <a:pt x="949" y="631"/>
                  <a:pt x="944" y="636"/>
                  <a:pt x="944" y="643"/>
                </a:cubicBezTo>
                <a:cubicBezTo>
                  <a:pt x="944" y="651"/>
                  <a:pt x="949" y="656"/>
                  <a:pt x="956" y="656"/>
                </a:cubicBezTo>
                <a:close/>
                <a:moveTo>
                  <a:pt x="996" y="656"/>
                </a:moveTo>
                <a:cubicBezTo>
                  <a:pt x="1003" y="656"/>
                  <a:pt x="1009" y="651"/>
                  <a:pt x="1009" y="643"/>
                </a:cubicBezTo>
                <a:cubicBezTo>
                  <a:pt x="1009" y="636"/>
                  <a:pt x="1003" y="631"/>
                  <a:pt x="996" y="631"/>
                </a:cubicBezTo>
                <a:cubicBezTo>
                  <a:pt x="989" y="631"/>
                  <a:pt x="983" y="636"/>
                  <a:pt x="983" y="643"/>
                </a:cubicBezTo>
                <a:cubicBezTo>
                  <a:pt x="983" y="651"/>
                  <a:pt x="989" y="656"/>
                  <a:pt x="996" y="656"/>
                </a:cubicBezTo>
                <a:close/>
                <a:moveTo>
                  <a:pt x="1035" y="656"/>
                </a:moveTo>
                <a:cubicBezTo>
                  <a:pt x="1042" y="656"/>
                  <a:pt x="1048" y="651"/>
                  <a:pt x="1048" y="643"/>
                </a:cubicBezTo>
                <a:cubicBezTo>
                  <a:pt x="1048" y="636"/>
                  <a:pt x="1042" y="631"/>
                  <a:pt x="1035" y="631"/>
                </a:cubicBezTo>
                <a:cubicBezTo>
                  <a:pt x="1028" y="631"/>
                  <a:pt x="1022" y="636"/>
                  <a:pt x="1022" y="643"/>
                </a:cubicBezTo>
                <a:cubicBezTo>
                  <a:pt x="1022" y="651"/>
                  <a:pt x="1028" y="656"/>
                  <a:pt x="1035" y="656"/>
                </a:cubicBezTo>
                <a:close/>
                <a:moveTo>
                  <a:pt x="1705" y="656"/>
                </a:moveTo>
                <a:cubicBezTo>
                  <a:pt x="1712" y="656"/>
                  <a:pt x="1718" y="651"/>
                  <a:pt x="1718" y="643"/>
                </a:cubicBezTo>
                <a:cubicBezTo>
                  <a:pt x="1718" y="636"/>
                  <a:pt x="1712" y="631"/>
                  <a:pt x="1705" y="631"/>
                </a:cubicBezTo>
                <a:cubicBezTo>
                  <a:pt x="1698" y="631"/>
                  <a:pt x="1693" y="636"/>
                  <a:pt x="1693" y="643"/>
                </a:cubicBezTo>
                <a:cubicBezTo>
                  <a:pt x="1693" y="651"/>
                  <a:pt x="1698" y="656"/>
                  <a:pt x="1705" y="656"/>
                </a:cubicBezTo>
                <a:close/>
                <a:moveTo>
                  <a:pt x="1745" y="656"/>
                </a:moveTo>
                <a:cubicBezTo>
                  <a:pt x="1752" y="656"/>
                  <a:pt x="1758" y="651"/>
                  <a:pt x="1758" y="643"/>
                </a:cubicBezTo>
                <a:cubicBezTo>
                  <a:pt x="1758" y="636"/>
                  <a:pt x="1752" y="631"/>
                  <a:pt x="1745" y="631"/>
                </a:cubicBezTo>
                <a:cubicBezTo>
                  <a:pt x="1738" y="631"/>
                  <a:pt x="1732" y="636"/>
                  <a:pt x="1732" y="643"/>
                </a:cubicBezTo>
                <a:cubicBezTo>
                  <a:pt x="1732" y="651"/>
                  <a:pt x="1738" y="656"/>
                  <a:pt x="1745" y="656"/>
                </a:cubicBezTo>
                <a:close/>
                <a:moveTo>
                  <a:pt x="1784" y="656"/>
                </a:moveTo>
                <a:cubicBezTo>
                  <a:pt x="1791" y="656"/>
                  <a:pt x="1797" y="651"/>
                  <a:pt x="1797" y="643"/>
                </a:cubicBezTo>
                <a:cubicBezTo>
                  <a:pt x="1797" y="636"/>
                  <a:pt x="1791" y="631"/>
                  <a:pt x="1784" y="631"/>
                </a:cubicBezTo>
                <a:cubicBezTo>
                  <a:pt x="1777" y="631"/>
                  <a:pt x="1772" y="636"/>
                  <a:pt x="1772" y="643"/>
                </a:cubicBezTo>
                <a:cubicBezTo>
                  <a:pt x="1772" y="651"/>
                  <a:pt x="1777" y="656"/>
                  <a:pt x="1784" y="656"/>
                </a:cubicBezTo>
                <a:close/>
                <a:moveTo>
                  <a:pt x="1863" y="656"/>
                </a:moveTo>
                <a:cubicBezTo>
                  <a:pt x="1870" y="656"/>
                  <a:pt x="1876" y="651"/>
                  <a:pt x="1876" y="643"/>
                </a:cubicBezTo>
                <a:cubicBezTo>
                  <a:pt x="1876" y="636"/>
                  <a:pt x="1870" y="631"/>
                  <a:pt x="1863" y="631"/>
                </a:cubicBezTo>
                <a:cubicBezTo>
                  <a:pt x="1856" y="631"/>
                  <a:pt x="1850" y="636"/>
                  <a:pt x="1850" y="643"/>
                </a:cubicBezTo>
                <a:cubicBezTo>
                  <a:pt x="1850" y="651"/>
                  <a:pt x="1856" y="656"/>
                  <a:pt x="1863" y="656"/>
                </a:cubicBezTo>
                <a:close/>
                <a:moveTo>
                  <a:pt x="1903" y="656"/>
                </a:moveTo>
                <a:cubicBezTo>
                  <a:pt x="1910" y="656"/>
                  <a:pt x="1915" y="651"/>
                  <a:pt x="1915" y="643"/>
                </a:cubicBezTo>
                <a:cubicBezTo>
                  <a:pt x="1915" y="636"/>
                  <a:pt x="1910" y="631"/>
                  <a:pt x="1903" y="631"/>
                </a:cubicBezTo>
                <a:cubicBezTo>
                  <a:pt x="1896" y="631"/>
                  <a:pt x="1890" y="636"/>
                  <a:pt x="1890" y="643"/>
                </a:cubicBezTo>
                <a:cubicBezTo>
                  <a:pt x="1890" y="651"/>
                  <a:pt x="1896" y="656"/>
                  <a:pt x="1903" y="656"/>
                </a:cubicBezTo>
                <a:close/>
                <a:moveTo>
                  <a:pt x="1942" y="656"/>
                </a:moveTo>
                <a:cubicBezTo>
                  <a:pt x="1949" y="656"/>
                  <a:pt x="1955" y="651"/>
                  <a:pt x="1955" y="643"/>
                </a:cubicBezTo>
                <a:cubicBezTo>
                  <a:pt x="1955" y="636"/>
                  <a:pt x="1949" y="631"/>
                  <a:pt x="1942" y="631"/>
                </a:cubicBezTo>
                <a:cubicBezTo>
                  <a:pt x="1935" y="631"/>
                  <a:pt x="1929" y="636"/>
                  <a:pt x="1929" y="643"/>
                </a:cubicBezTo>
                <a:cubicBezTo>
                  <a:pt x="1929" y="651"/>
                  <a:pt x="1935" y="656"/>
                  <a:pt x="1942" y="656"/>
                </a:cubicBezTo>
                <a:close/>
                <a:moveTo>
                  <a:pt x="1994" y="643"/>
                </a:moveTo>
                <a:cubicBezTo>
                  <a:pt x="1994" y="636"/>
                  <a:pt x="1988" y="631"/>
                  <a:pt x="1981" y="631"/>
                </a:cubicBezTo>
                <a:cubicBezTo>
                  <a:pt x="1974" y="631"/>
                  <a:pt x="1969" y="636"/>
                  <a:pt x="1969" y="643"/>
                </a:cubicBezTo>
                <a:cubicBezTo>
                  <a:pt x="1969" y="650"/>
                  <a:pt x="1974" y="656"/>
                  <a:pt x="1981" y="656"/>
                </a:cubicBezTo>
                <a:cubicBezTo>
                  <a:pt x="1988" y="656"/>
                  <a:pt x="1994" y="650"/>
                  <a:pt x="1994" y="643"/>
                </a:cubicBezTo>
                <a:close/>
                <a:moveTo>
                  <a:pt x="2100" y="656"/>
                </a:moveTo>
                <a:cubicBezTo>
                  <a:pt x="2107" y="656"/>
                  <a:pt x="2112" y="651"/>
                  <a:pt x="2112" y="643"/>
                </a:cubicBezTo>
                <a:cubicBezTo>
                  <a:pt x="2112" y="636"/>
                  <a:pt x="2107" y="631"/>
                  <a:pt x="2100" y="631"/>
                </a:cubicBezTo>
                <a:cubicBezTo>
                  <a:pt x="2093" y="631"/>
                  <a:pt x="2087" y="636"/>
                  <a:pt x="2087" y="643"/>
                </a:cubicBezTo>
                <a:cubicBezTo>
                  <a:pt x="2087" y="651"/>
                  <a:pt x="2093" y="656"/>
                  <a:pt x="2100" y="656"/>
                </a:cubicBezTo>
                <a:close/>
                <a:moveTo>
                  <a:pt x="2139" y="656"/>
                </a:moveTo>
                <a:cubicBezTo>
                  <a:pt x="2146" y="656"/>
                  <a:pt x="2152" y="651"/>
                  <a:pt x="2152" y="643"/>
                </a:cubicBezTo>
                <a:cubicBezTo>
                  <a:pt x="2152" y="636"/>
                  <a:pt x="2146" y="631"/>
                  <a:pt x="2139" y="631"/>
                </a:cubicBezTo>
                <a:cubicBezTo>
                  <a:pt x="2132" y="631"/>
                  <a:pt x="2126" y="636"/>
                  <a:pt x="2126" y="643"/>
                </a:cubicBezTo>
                <a:cubicBezTo>
                  <a:pt x="2126" y="651"/>
                  <a:pt x="2132" y="656"/>
                  <a:pt x="2139" y="656"/>
                </a:cubicBezTo>
                <a:close/>
                <a:moveTo>
                  <a:pt x="2218" y="631"/>
                </a:moveTo>
                <a:cubicBezTo>
                  <a:pt x="2211" y="631"/>
                  <a:pt x="2205" y="636"/>
                  <a:pt x="2205" y="643"/>
                </a:cubicBezTo>
                <a:cubicBezTo>
                  <a:pt x="2205" y="650"/>
                  <a:pt x="2211" y="656"/>
                  <a:pt x="2218" y="656"/>
                </a:cubicBezTo>
                <a:cubicBezTo>
                  <a:pt x="2225" y="656"/>
                  <a:pt x="2231" y="650"/>
                  <a:pt x="2231" y="643"/>
                </a:cubicBezTo>
                <a:cubicBezTo>
                  <a:pt x="2231" y="636"/>
                  <a:pt x="2225" y="631"/>
                  <a:pt x="2218" y="631"/>
                </a:cubicBezTo>
                <a:close/>
                <a:moveTo>
                  <a:pt x="2257" y="656"/>
                </a:moveTo>
                <a:cubicBezTo>
                  <a:pt x="2264" y="656"/>
                  <a:pt x="2270" y="651"/>
                  <a:pt x="2270" y="643"/>
                </a:cubicBezTo>
                <a:cubicBezTo>
                  <a:pt x="2270" y="636"/>
                  <a:pt x="2264" y="631"/>
                  <a:pt x="2257" y="631"/>
                </a:cubicBezTo>
                <a:cubicBezTo>
                  <a:pt x="2250" y="631"/>
                  <a:pt x="2245" y="636"/>
                  <a:pt x="2245" y="643"/>
                </a:cubicBezTo>
                <a:cubicBezTo>
                  <a:pt x="2245" y="651"/>
                  <a:pt x="2250" y="656"/>
                  <a:pt x="2257" y="656"/>
                </a:cubicBezTo>
                <a:close/>
                <a:moveTo>
                  <a:pt x="2297" y="631"/>
                </a:moveTo>
                <a:cubicBezTo>
                  <a:pt x="2290" y="631"/>
                  <a:pt x="2284" y="636"/>
                  <a:pt x="2284" y="643"/>
                </a:cubicBezTo>
                <a:cubicBezTo>
                  <a:pt x="2284" y="650"/>
                  <a:pt x="2290" y="656"/>
                  <a:pt x="2297" y="656"/>
                </a:cubicBezTo>
                <a:cubicBezTo>
                  <a:pt x="2304" y="656"/>
                  <a:pt x="2310" y="650"/>
                  <a:pt x="2310" y="643"/>
                </a:cubicBezTo>
                <a:cubicBezTo>
                  <a:pt x="2310" y="636"/>
                  <a:pt x="2304" y="631"/>
                  <a:pt x="2297" y="631"/>
                </a:cubicBezTo>
                <a:close/>
                <a:moveTo>
                  <a:pt x="2336" y="656"/>
                </a:moveTo>
                <a:cubicBezTo>
                  <a:pt x="2343" y="656"/>
                  <a:pt x="2349" y="651"/>
                  <a:pt x="2349" y="643"/>
                </a:cubicBezTo>
                <a:cubicBezTo>
                  <a:pt x="2349" y="636"/>
                  <a:pt x="2343" y="631"/>
                  <a:pt x="2336" y="631"/>
                </a:cubicBezTo>
                <a:cubicBezTo>
                  <a:pt x="2329" y="631"/>
                  <a:pt x="2323" y="636"/>
                  <a:pt x="2323" y="643"/>
                </a:cubicBezTo>
                <a:cubicBezTo>
                  <a:pt x="2323" y="651"/>
                  <a:pt x="2329" y="656"/>
                  <a:pt x="2336" y="656"/>
                </a:cubicBezTo>
                <a:close/>
                <a:moveTo>
                  <a:pt x="2376" y="656"/>
                </a:moveTo>
                <a:cubicBezTo>
                  <a:pt x="2383" y="656"/>
                  <a:pt x="2388" y="651"/>
                  <a:pt x="2388" y="643"/>
                </a:cubicBezTo>
                <a:cubicBezTo>
                  <a:pt x="2388" y="636"/>
                  <a:pt x="2383" y="631"/>
                  <a:pt x="2376" y="631"/>
                </a:cubicBezTo>
                <a:cubicBezTo>
                  <a:pt x="2369" y="631"/>
                  <a:pt x="2363" y="636"/>
                  <a:pt x="2363" y="643"/>
                </a:cubicBezTo>
                <a:cubicBezTo>
                  <a:pt x="2363" y="651"/>
                  <a:pt x="2369" y="656"/>
                  <a:pt x="2376" y="656"/>
                </a:cubicBezTo>
                <a:close/>
                <a:moveTo>
                  <a:pt x="2415" y="656"/>
                </a:moveTo>
                <a:cubicBezTo>
                  <a:pt x="2422" y="656"/>
                  <a:pt x="2428" y="651"/>
                  <a:pt x="2428" y="643"/>
                </a:cubicBezTo>
                <a:cubicBezTo>
                  <a:pt x="2428" y="636"/>
                  <a:pt x="2422" y="631"/>
                  <a:pt x="2415" y="631"/>
                </a:cubicBezTo>
                <a:cubicBezTo>
                  <a:pt x="2408" y="631"/>
                  <a:pt x="2402" y="636"/>
                  <a:pt x="2402" y="643"/>
                </a:cubicBezTo>
                <a:cubicBezTo>
                  <a:pt x="2402" y="651"/>
                  <a:pt x="2408" y="656"/>
                  <a:pt x="2415" y="656"/>
                </a:cubicBezTo>
                <a:close/>
                <a:moveTo>
                  <a:pt x="2455" y="656"/>
                </a:moveTo>
                <a:cubicBezTo>
                  <a:pt x="2462" y="656"/>
                  <a:pt x="2467" y="651"/>
                  <a:pt x="2467" y="643"/>
                </a:cubicBezTo>
                <a:cubicBezTo>
                  <a:pt x="2467" y="636"/>
                  <a:pt x="2462" y="631"/>
                  <a:pt x="2455" y="631"/>
                </a:cubicBezTo>
                <a:cubicBezTo>
                  <a:pt x="2447" y="631"/>
                  <a:pt x="2442" y="636"/>
                  <a:pt x="2442" y="643"/>
                </a:cubicBezTo>
                <a:cubicBezTo>
                  <a:pt x="2442" y="651"/>
                  <a:pt x="2447" y="656"/>
                  <a:pt x="2455" y="656"/>
                </a:cubicBezTo>
                <a:close/>
                <a:moveTo>
                  <a:pt x="2494" y="656"/>
                </a:moveTo>
                <a:cubicBezTo>
                  <a:pt x="2501" y="656"/>
                  <a:pt x="2507" y="651"/>
                  <a:pt x="2507" y="643"/>
                </a:cubicBezTo>
                <a:cubicBezTo>
                  <a:pt x="2507" y="636"/>
                  <a:pt x="2501" y="631"/>
                  <a:pt x="2494" y="631"/>
                </a:cubicBezTo>
                <a:cubicBezTo>
                  <a:pt x="2487" y="631"/>
                  <a:pt x="2481" y="636"/>
                  <a:pt x="2481" y="643"/>
                </a:cubicBezTo>
                <a:cubicBezTo>
                  <a:pt x="2481" y="651"/>
                  <a:pt x="2487" y="656"/>
                  <a:pt x="2494" y="656"/>
                </a:cubicBezTo>
                <a:close/>
                <a:moveTo>
                  <a:pt x="2533" y="656"/>
                </a:moveTo>
                <a:cubicBezTo>
                  <a:pt x="2540" y="656"/>
                  <a:pt x="2546" y="651"/>
                  <a:pt x="2546" y="643"/>
                </a:cubicBezTo>
                <a:cubicBezTo>
                  <a:pt x="2546" y="636"/>
                  <a:pt x="2540" y="631"/>
                  <a:pt x="2533" y="631"/>
                </a:cubicBezTo>
                <a:cubicBezTo>
                  <a:pt x="2526" y="631"/>
                  <a:pt x="2521" y="636"/>
                  <a:pt x="2521" y="643"/>
                </a:cubicBezTo>
                <a:cubicBezTo>
                  <a:pt x="2521" y="651"/>
                  <a:pt x="2526" y="656"/>
                  <a:pt x="2533" y="656"/>
                </a:cubicBezTo>
                <a:close/>
                <a:moveTo>
                  <a:pt x="2573" y="656"/>
                </a:moveTo>
                <a:cubicBezTo>
                  <a:pt x="2580" y="656"/>
                  <a:pt x="2586" y="651"/>
                  <a:pt x="2586" y="643"/>
                </a:cubicBezTo>
                <a:cubicBezTo>
                  <a:pt x="2586" y="636"/>
                  <a:pt x="2580" y="631"/>
                  <a:pt x="2573" y="631"/>
                </a:cubicBezTo>
                <a:cubicBezTo>
                  <a:pt x="2566" y="631"/>
                  <a:pt x="2560" y="636"/>
                  <a:pt x="2560" y="643"/>
                </a:cubicBezTo>
                <a:cubicBezTo>
                  <a:pt x="2560" y="651"/>
                  <a:pt x="2566" y="656"/>
                  <a:pt x="2573" y="656"/>
                </a:cubicBezTo>
                <a:close/>
                <a:moveTo>
                  <a:pt x="2612" y="656"/>
                </a:moveTo>
                <a:cubicBezTo>
                  <a:pt x="2619" y="656"/>
                  <a:pt x="2625" y="651"/>
                  <a:pt x="2625" y="643"/>
                </a:cubicBezTo>
                <a:cubicBezTo>
                  <a:pt x="2625" y="636"/>
                  <a:pt x="2619" y="631"/>
                  <a:pt x="2612" y="631"/>
                </a:cubicBezTo>
                <a:cubicBezTo>
                  <a:pt x="2605" y="631"/>
                  <a:pt x="2599" y="636"/>
                  <a:pt x="2599" y="643"/>
                </a:cubicBezTo>
                <a:cubicBezTo>
                  <a:pt x="2599" y="651"/>
                  <a:pt x="2605" y="656"/>
                  <a:pt x="2612" y="656"/>
                </a:cubicBezTo>
                <a:close/>
                <a:moveTo>
                  <a:pt x="2652" y="656"/>
                </a:moveTo>
                <a:cubicBezTo>
                  <a:pt x="2659" y="656"/>
                  <a:pt x="2664" y="651"/>
                  <a:pt x="2664" y="643"/>
                </a:cubicBezTo>
                <a:cubicBezTo>
                  <a:pt x="2664" y="636"/>
                  <a:pt x="2659" y="631"/>
                  <a:pt x="2652" y="631"/>
                </a:cubicBezTo>
                <a:cubicBezTo>
                  <a:pt x="2645" y="631"/>
                  <a:pt x="2639" y="636"/>
                  <a:pt x="2639" y="643"/>
                </a:cubicBezTo>
                <a:cubicBezTo>
                  <a:pt x="2639" y="651"/>
                  <a:pt x="2645" y="656"/>
                  <a:pt x="2652" y="656"/>
                </a:cubicBezTo>
                <a:close/>
                <a:moveTo>
                  <a:pt x="2691" y="656"/>
                </a:moveTo>
                <a:cubicBezTo>
                  <a:pt x="2698" y="656"/>
                  <a:pt x="2704" y="651"/>
                  <a:pt x="2704" y="643"/>
                </a:cubicBezTo>
                <a:cubicBezTo>
                  <a:pt x="2704" y="636"/>
                  <a:pt x="2698" y="631"/>
                  <a:pt x="2691" y="631"/>
                </a:cubicBezTo>
                <a:cubicBezTo>
                  <a:pt x="2684" y="631"/>
                  <a:pt x="2678" y="636"/>
                  <a:pt x="2678" y="643"/>
                </a:cubicBezTo>
                <a:cubicBezTo>
                  <a:pt x="2678" y="651"/>
                  <a:pt x="2684" y="656"/>
                  <a:pt x="2691" y="656"/>
                </a:cubicBezTo>
                <a:close/>
                <a:moveTo>
                  <a:pt x="2730" y="656"/>
                </a:moveTo>
                <a:cubicBezTo>
                  <a:pt x="2738" y="656"/>
                  <a:pt x="2743" y="651"/>
                  <a:pt x="2743" y="643"/>
                </a:cubicBezTo>
                <a:cubicBezTo>
                  <a:pt x="2743" y="636"/>
                  <a:pt x="2738" y="631"/>
                  <a:pt x="2730" y="631"/>
                </a:cubicBezTo>
                <a:cubicBezTo>
                  <a:pt x="2723" y="631"/>
                  <a:pt x="2718" y="636"/>
                  <a:pt x="2718" y="643"/>
                </a:cubicBezTo>
                <a:cubicBezTo>
                  <a:pt x="2718" y="651"/>
                  <a:pt x="2723" y="656"/>
                  <a:pt x="2730" y="656"/>
                </a:cubicBezTo>
                <a:close/>
                <a:moveTo>
                  <a:pt x="2770" y="656"/>
                </a:moveTo>
                <a:cubicBezTo>
                  <a:pt x="2777" y="656"/>
                  <a:pt x="2783" y="651"/>
                  <a:pt x="2783" y="643"/>
                </a:cubicBezTo>
                <a:cubicBezTo>
                  <a:pt x="2783" y="636"/>
                  <a:pt x="2777" y="631"/>
                  <a:pt x="2770" y="631"/>
                </a:cubicBezTo>
                <a:cubicBezTo>
                  <a:pt x="2763" y="631"/>
                  <a:pt x="2757" y="636"/>
                  <a:pt x="2757" y="643"/>
                </a:cubicBezTo>
                <a:cubicBezTo>
                  <a:pt x="2757" y="651"/>
                  <a:pt x="2763" y="656"/>
                  <a:pt x="2770" y="656"/>
                </a:cubicBezTo>
                <a:close/>
                <a:moveTo>
                  <a:pt x="2809" y="656"/>
                </a:moveTo>
                <a:cubicBezTo>
                  <a:pt x="2816" y="656"/>
                  <a:pt x="2822" y="651"/>
                  <a:pt x="2822" y="643"/>
                </a:cubicBezTo>
                <a:cubicBezTo>
                  <a:pt x="2822" y="636"/>
                  <a:pt x="2816" y="631"/>
                  <a:pt x="2809" y="631"/>
                </a:cubicBezTo>
                <a:cubicBezTo>
                  <a:pt x="2802" y="631"/>
                  <a:pt x="2797" y="636"/>
                  <a:pt x="2797" y="643"/>
                </a:cubicBezTo>
                <a:cubicBezTo>
                  <a:pt x="2797" y="651"/>
                  <a:pt x="2802" y="656"/>
                  <a:pt x="2809" y="656"/>
                </a:cubicBezTo>
                <a:close/>
                <a:moveTo>
                  <a:pt x="2849" y="656"/>
                </a:moveTo>
                <a:cubicBezTo>
                  <a:pt x="2856" y="656"/>
                  <a:pt x="2862" y="651"/>
                  <a:pt x="2862" y="643"/>
                </a:cubicBezTo>
                <a:cubicBezTo>
                  <a:pt x="2862" y="636"/>
                  <a:pt x="2856" y="631"/>
                  <a:pt x="2849" y="631"/>
                </a:cubicBezTo>
                <a:cubicBezTo>
                  <a:pt x="2842" y="631"/>
                  <a:pt x="2836" y="636"/>
                  <a:pt x="2836" y="643"/>
                </a:cubicBezTo>
                <a:cubicBezTo>
                  <a:pt x="2836" y="651"/>
                  <a:pt x="2842" y="656"/>
                  <a:pt x="2849" y="656"/>
                </a:cubicBezTo>
                <a:close/>
                <a:moveTo>
                  <a:pt x="2888" y="656"/>
                </a:moveTo>
                <a:cubicBezTo>
                  <a:pt x="2895" y="656"/>
                  <a:pt x="2901" y="651"/>
                  <a:pt x="2901" y="643"/>
                </a:cubicBezTo>
                <a:cubicBezTo>
                  <a:pt x="2901" y="636"/>
                  <a:pt x="2895" y="631"/>
                  <a:pt x="2888" y="631"/>
                </a:cubicBezTo>
                <a:cubicBezTo>
                  <a:pt x="2881" y="631"/>
                  <a:pt x="2875" y="636"/>
                  <a:pt x="2875" y="643"/>
                </a:cubicBezTo>
                <a:cubicBezTo>
                  <a:pt x="2875" y="651"/>
                  <a:pt x="2881" y="656"/>
                  <a:pt x="2888" y="656"/>
                </a:cubicBezTo>
                <a:close/>
                <a:moveTo>
                  <a:pt x="2928" y="656"/>
                </a:moveTo>
                <a:cubicBezTo>
                  <a:pt x="2935" y="656"/>
                  <a:pt x="2940" y="651"/>
                  <a:pt x="2940" y="643"/>
                </a:cubicBezTo>
                <a:cubicBezTo>
                  <a:pt x="2940" y="636"/>
                  <a:pt x="2935" y="631"/>
                  <a:pt x="2928" y="631"/>
                </a:cubicBezTo>
                <a:cubicBezTo>
                  <a:pt x="2921" y="631"/>
                  <a:pt x="2915" y="636"/>
                  <a:pt x="2915" y="643"/>
                </a:cubicBezTo>
                <a:cubicBezTo>
                  <a:pt x="2915" y="651"/>
                  <a:pt x="2921" y="656"/>
                  <a:pt x="2928" y="656"/>
                </a:cubicBezTo>
                <a:close/>
                <a:moveTo>
                  <a:pt x="2967" y="656"/>
                </a:moveTo>
                <a:cubicBezTo>
                  <a:pt x="2974" y="656"/>
                  <a:pt x="2980" y="651"/>
                  <a:pt x="2980" y="643"/>
                </a:cubicBezTo>
                <a:cubicBezTo>
                  <a:pt x="2980" y="636"/>
                  <a:pt x="2974" y="631"/>
                  <a:pt x="2967" y="631"/>
                </a:cubicBezTo>
                <a:cubicBezTo>
                  <a:pt x="2960" y="631"/>
                  <a:pt x="2954" y="636"/>
                  <a:pt x="2954" y="643"/>
                </a:cubicBezTo>
                <a:cubicBezTo>
                  <a:pt x="2954" y="651"/>
                  <a:pt x="2960" y="656"/>
                  <a:pt x="2967" y="656"/>
                </a:cubicBezTo>
                <a:close/>
                <a:moveTo>
                  <a:pt x="3006" y="656"/>
                </a:moveTo>
                <a:cubicBezTo>
                  <a:pt x="3013" y="656"/>
                  <a:pt x="3019" y="651"/>
                  <a:pt x="3019" y="643"/>
                </a:cubicBezTo>
                <a:cubicBezTo>
                  <a:pt x="3019" y="636"/>
                  <a:pt x="3013" y="631"/>
                  <a:pt x="3006" y="631"/>
                </a:cubicBezTo>
                <a:cubicBezTo>
                  <a:pt x="2999" y="631"/>
                  <a:pt x="2994" y="636"/>
                  <a:pt x="2994" y="643"/>
                </a:cubicBezTo>
                <a:cubicBezTo>
                  <a:pt x="2994" y="651"/>
                  <a:pt x="2999" y="656"/>
                  <a:pt x="3006" y="656"/>
                </a:cubicBezTo>
                <a:close/>
                <a:moveTo>
                  <a:pt x="3046" y="656"/>
                </a:moveTo>
                <a:cubicBezTo>
                  <a:pt x="3053" y="656"/>
                  <a:pt x="3059" y="651"/>
                  <a:pt x="3059" y="643"/>
                </a:cubicBezTo>
                <a:cubicBezTo>
                  <a:pt x="3059" y="636"/>
                  <a:pt x="3053" y="631"/>
                  <a:pt x="3046" y="631"/>
                </a:cubicBezTo>
                <a:cubicBezTo>
                  <a:pt x="3039" y="631"/>
                  <a:pt x="3033" y="636"/>
                  <a:pt x="3033" y="643"/>
                </a:cubicBezTo>
                <a:cubicBezTo>
                  <a:pt x="3033" y="651"/>
                  <a:pt x="3039" y="656"/>
                  <a:pt x="3046" y="656"/>
                </a:cubicBezTo>
                <a:close/>
                <a:moveTo>
                  <a:pt x="444" y="670"/>
                </a:moveTo>
                <a:cubicBezTo>
                  <a:pt x="437" y="670"/>
                  <a:pt x="431" y="676"/>
                  <a:pt x="431" y="683"/>
                </a:cubicBezTo>
                <a:cubicBezTo>
                  <a:pt x="431" y="690"/>
                  <a:pt x="437" y="696"/>
                  <a:pt x="444" y="696"/>
                </a:cubicBezTo>
                <a:cubicBezTo>
                  <a:pt x="451" y="696"/>
                  <a:pt x="457" y="690"/>
                  <a:pt x="457" y="683"/>
                </a:cubicBezTo>
                <a:cubicBezTo>
                  <a:pt x="457" y="676"/>
                  <a:pt x="451" y="670"/>
                  <a:pt x="444" y="670"/>
                </a:cubicBezTo>
                <a:close/>
                <a:moveTo>
                  <a:pt x="483" y="696"/>
                </a:moveTo>
                <a:cubicBezTo>
                  <a:pt x="490" y="696"/>
                  <a:pt x="496" y="690"/>
                  <a:pt x="496" y="683"/>
                </a:cubicBezTo>
                <a:cubicBezTo>
                  <a:pt x="496" y="676"/>
                  <a:pt x="490" y="670"/>
                  <a:pt x="483" y="670"/>
                </a:cubicBezTo>
                <a:cubicBezTo>
                  <a:pt x="476" y="670"/>
                  <a:pt x="471" y="676"/>
                  <a:pt x="471" y="683"/>
                </a:cubicBezTo>
                <a:cubicBezTo>
                  <a:pt x="471" y="690"/>
                  <a:pt x="476" y="696"/>
                  <a:pt x="483" y="696"/>
                </a:cubicBezTo>
                <a:close/>
                <a:moveTo>
                  <a:pt x="523" y="696"/>
                </a:moveTo>
                <a:cubicBezTo>
                  <a:pt x="530" y="696"/>
                  <a:pt x="535" y="690"/>
                  <a:pt x="535" y="683"/>
                </a:cubicBezTo>
                <a:cubicBezTo>
                  <a:pt x="535" y="676"/>
                  <a:pt x="530" y="670"/>
                  <a:pt x="523" y="670"/>
                </a:cubicBezTo>
                <a:cubicBezTo>
                  <a:pt x="516" y="670"/>
                  <a:pt x="510" y="676"/>
                  <a:pt x="510" y="683"/>
                </a:cubicBezTo>
                <a:cubicBezTo>
                  <a:pt x="510" y="690"/>
                  <a:pt x="516" y="696"/>
                  <a:pt x="523" y="696"/>
                </a:cubicBezTo>
                <a:close/>
                <a:moveTo>
                  <a:pt x="562" y="696"/>
                </a:moveTo>
                <a:cubicBezTo>
                  <a:pt x="569" y="696"/>
                  <a:pt x="575" y="690"/>
                  <a:pt x="575" y="683"/>
                </a:cubicBezTo>
                <a:cubicBezTo>
                  <a:pt x="575" y="676"/>
                  <a:pt x="569" y="670"/>
                  <a:pt x="562" y="670"/>
                </a:cubicBezTo>
                <a:cubicBezTo>
                  <a:pt x="555" y="670"/>
                  <a:pt x="549" y="676"/>
                  <a:pt x="549" y="683"/>
                </a:cubicBezTo>
                <a:cubicBezTo>
                  <a:pt x="549" y="690"/>
                  <a:pt x="555" y="696"/>
                  <a:pt x="562" y="696"/>
                </a:cubicBezTo>
                <a:close/>
                <a:moveTo>
                  <a:pt x="602" y="696"/>
                </a:moveTo>
                <a:cubicBezTo>
                  <a:pt x="609" y="696"/>
                  <a:pt x="614" y="690"/>
                  <a:pt x="614" y="683"/>
                </a:cubicBezTo>
                <a:cubicBezTo>
                  <a:pt x="614" y="676"/>
                  <a:pt x="609" y="670"/>
                  <a:pt x="602" y="670"/>
                </a:cubicBezTo>
                <a:cubicBezTo>
                  <a:pt x="595" y="670"/>
                  <a:pt x="589" y="676"/>
                  <a:pt x="589" y="683"/>
                </a:cubicBezTo>
                <a:cubicBezTo>
                  <a:pt x="589" y="690"/>
                  <a:pt x="595" y="696"/>
                  <a:pt x="602" y="696"/>
                </a:cubicBezTo>
                <a:close/>
                <a:moveTo>
                  <a:pt x="641" y="696"/>
                </a:moveTo>
                <a:cubicBezTo>
                  <a:pt x="648" y="696"/>
                  <a:pt x="654" y="690"/>
                  <a:pt x="654" y="683"/>
                </a:cubicBezTo>
                <a:cubicBezTo>
                  <a:pt x="654" y="676"/>
                  <a:pt x="648" y="670"/>
                  <a:pt x="641" y="670"/>
                </a:cubicBezTo>
                <a:cubicBezTo>
                  <a:pt x="634" y="670"/>
                  <a:pt x="628" y="676"/>
                  <a:pt x="628" y="683"/>
                </a:cubicBezTo>
                <a:cubicBezTo>
                  <a:pt x="628" y="690"/>
                  <a:pt x="634" y="696"/>
                  <a:pt x="641" y="696"/>
                </a:cubicBezTo>
                <a:close/>
                <a:moveTo>
                  <a:pt x="680" y="696"/>
                </a:moveTo>
                <a:cubicBezTo>
                  <a:pt x="687" y="696"/>
                  <a:pt x="693" y="690"/>
                  <a:pt x="693" y="683"/>
                </a:cubicBezTo>
                <a:cubicBezTo>
                  <a:pt x="693" y="676"/>
                  <a:pt x="687" y="670"/>
                  <a:pt x="680" y="670"/>
                </a:cubicBezTo>
                <a:cubicBezTo>
                  <a:pt x="673" y="670"/>
                  <a:pt x="668" y="676"/>
                  <a:pt x="668" y="683"/>
                </a:cubicBezTo>
                <a:cubicBezTo>
                  <a:pt x="668" y="690"/>
                  <a:pt x="673" y="696"/>
                  <a:pt x="680" y="696"/>
                </a:cubicBezTo>
                <a:close/>
                <a:moveTo>
                  <a:pt x="720" y="696"/>
                </a:moveTo>
                <a:cubicBezTo>
                  <a:pt x="727" y="696"/>
                  <a:pt x="733" y="690"/>
                  <a:pt x="733" y="683"/>
                </a:cubicBezTo>
                <a:cubicBezTo>
                  <a:pt x="733" y="676"/>
                  <a:pt x="727" y="670"/>
                  <a:pt x="720" y="670"/>
                </a:cubicBezTo>
                <a:cubicBezTo>
                  <a:pt x="713" y="670"/>
                  <a:pt x="707" y="676"/>
                  <a:pt x="707" y="683"/>
                </a:cubicBezTo>
                <a:cubicBezTo>
                  <a:pt x="707" y="690"/>
                  <a:pt x="713" y="696"/>
                  <a:pt x="720" y="696"/>
                </a:cubicBezTo>
                <a:close/>
                <a:moveTo>
                  <a:pt x="759" y="696"/>
                </a:moveTo>
                <a:cubicBezTo>
                  <a:pt x="766" y="696"/>
                  <a:pt x="772" y="690"/>
                  <a:pt x="772" y="683"/>
                </a:cubicBezTo>
                <a:cubicBezTo>
                  <a:pt x="772" y="676"/>
                  <a:pt x="766" y="670"/>
                  <a:pt x="759" y="670"/>
                </a:cubicBezTo>
                <a:cubicBezTo>
                  <a:pt x="752" y="670"/>
                  <a:pt x="747" y="676"/>
                  <a:pt x="747" y="683"/>
                </a:cubicBezTo>
                <a:cubicBezTo>
                  <a:pt x="747" y="690"/>
                  <a:pt x="752" y="696"/>
                  <a:pt x="759" y="696"/>
                </a:cubicBezTo>
                <a:close/>
                <a:moveTo>
                  <a:pt x="799" y="696"/>
                </a:moveTo>
                <a:cubicBezTo>
                  <a:pt x="806" y="696"/>
                  <a:pt x="811" y="690"/>
                  <a:pt x="811" y="683"/>
                </a:cubicBezTo>
                <a:cubicBezTo>
                  <a:pt x="811" y="676"/>
                  <a:pt x="806" y="670"/>
                  <a:pt x="799" y="670"/>
                </a:cubicBezTo>
                <a:cubicBezTo>
                  <a:pt x="792" y="670"/>
                  <a:pt x="786" y="676"/>
                  <a:pt x="786" y="683"/>
                </a:cubicBezTo>
                <a:cubicBezTo>
                  <a:pt x="786" y="690"/>
                  <a:pt x="792" y="696"/>
                  <a:pt x="799" y="696"/>
                </a:cubicBezTo>
                <a:close/>
                <a:moveTo>
                  <a:pt x="838" y="696"/>
                </a:moveTo>
                <a:cubicBezTo>
                  <a:pt x="845" y="696"/>
                  <a:pt x="851" y="690"/>
                  <a:pt x="851" y="683"/>
                </a:cubicBezTo>
                <a:cubicBezTo>
                  <a:pt x="851" y="676"/>
                  <a:pt x="845" y="670"/>
                  <a:pt x="838" y="670"/>
                </a:cubicBezTo>
                <a:cubicBezTo>
                  <a:pt x="831" y="670"/>
                  <a:pt x="825" y="676"/>
                  <a:pt x="825" y="683"/>
                </a:cubicBezTo>
                <a:cubicBezTo>
                  <a:pt x="825" y="690"/>
                  <a:pt x="831" y="696"/>
                  <a:pt x="838" y="696"/>
                </a:cubicBezTo>
                <a:close/>
                <a:moveTo>
                  <a:pt x="878" y="696"/>
                </a:moveTo>
                <a:cubicBezTo>
                  <a:pt x="885" y="696"/>
                  <a:pt x="890" y="690"/>
                  <a:pt x="890" y="683"/>
                </a:cubicBezTo>
                <a:cubicBezTo>
                  <a:pt x="890" y="676"/>
                  <a:pt x="885" y="670"/>
                  <a:pt x="878" y="670"/>
                </a:cubicBezTo>
                <a:cubicBezTo>
                  <a:pt x="871" y="670"/>
                  <a:pt x="865" y="676"/>
                  <a:pt x="865" y="683"/>
                </a:cubicBezTo>
                <a:cubicBezTo>
                  <a:pt x="865" y="690"/>
                  <a:pt x="871" y="696"/>
                  <a:pt x="878" y="696"/>
                </a:cubicBezTo>
                <a:close/>
                <a:moveTo>
                  <a:pt x="917" y="696"/>
                </a:moveTo>
                <a:cubicBezTo>
                  <a:pt x="924" y="696"/>
                  <a:pt x="930" y="690"/>
                  <a:pt x="930" y="683"/>
                </a:cubicBezTo>
                <a:cubicBezTo>
                  <a:pt x="930" y="676"/>
                  <a:pt x="924" y="670"/>
                  <a:pt x="917" y="670"/>
                </a:cubicBezTo>
                <a:cubicBezTo>
                  <a:pt x="910" y="670"/>
                  <a:pt x="904" y="676"/>
                  <a:pt x="904" y="683"/>
                </a:cubicBezTo>
                <a:cubicBezTo>
                  <a:pt x="904" y="690"/>
                  <a:pt x="910" y="696"/>
                  <a:pt x="917" y="696"/>
                </a:cubicBezTo>
                <a:close/>
                <a:moveTo>
                  <a:pt x="956" y="696"/>
                </a:moveTo>
                <a:cubicBezTo>
                  <a:pt x="963" y="696"/>
                  <a:pt x="969" y="690"/>
                  <a:pt x="969" y="683"/>
                </a:cubicBezTo>
                <a:cubicBezTo>
                  <a:pt x="969" y="676"/>
                  <a:pt x="963" y="670"/>
                  <a:pt x="956" y="670"/>
                </a:cubicBezTo>
                <a:cubicBezTo>
                  <a:pt x="949" y="670"/>
                  <a:pt x="944" y="676"/>
                  <a:pt x="944" y="683"/>
                </a:cubicBezTo>
                <a:cubicBezTo>
                  <a:pt x="944" y="690"/>
                  <a:pt x="949" y="696"/>
                  <a:pt x="956" y="696"/>
                </a:cubicBezTo>
                <a:close/>
                <a:moveTo>
                  <a:pt x="1627" y="696"/>
                </a:moveTo>
                <a:cubicBezTo>
                  <a:pt x="1634" y="696"/>
                  <a:pt x="1639" y="690"/>
                  <a:pt x="1639" y="683"/>
                </a:cubicBezTo>
                <a:cubicBezTo>
                  <a:pt x="1639" y="676"/>
                  <a:pt x="1634" y="670"/>
                  <a:pt x="1627" y="670"/>
                </a:cubicBezTo>
                <a:cubicBezTo>
                  <a:pt x="1620" y="670"/>
                  <a:pt x="1614" y="676"/>
                  <a:pt x="1614" y="683"/>
                </a:cubicBezTo>
                <a:cubicBezTo>
                  <a:pt x="1614" y="690"/>
                  <a:pt x="1620" y="696"/>
                  <a:pt x="1627" y="696"/>
                </a:cubicBezTo>
                <a:close/>
                <a:moveTo>
                  <a:pt x="1666" y="696"/>
                </a:moveTo>
                <a:cubicBezTo>
                  <a:pt x="1673" y="696"/>
                  <a:pt x="1679" y="690"/>
                  <a:pt x="1679" y="683"/>
                </a:cubicBezTo>
                <a:cubicBezTo>
                  <a:pt x="1679" y="676"/>
                  <a:pt x="1673" y="670"/>
                  <a:pt x="1666" y="670"/>
                </a:cubicBezTo>
                <a:cubicBezTo>
                  <a:pt x="1659" y="670"/>
                  <a:pt x="1653" y="676"/>
                  <a:pt x="1653" y="683"/>
                </a:cubicBezTo>
                <a:cubicBezTo>
                  <a:pt x="1653" y="690"/>
                  <a:pt x="1659" y="696"/>
                  <a:pt x="1666" y="696"/>
                </a:cubicBezTo>
                <a:close/>
                <a:moveTo>
                  <a:pt x="1705" y="696"/>
                </a:moveTo>
                <a:cubicBezTo>
                  <a:pt x="1712" y="696"/>
                  <a:pt x="1718" y="690"/>
                  <a:pt x="1718" y="683"/>
                </a:cubicBezTo>
                <a:cubicBezTo>
                  <a:pt x="1718" y="676"/>
                  <a:pt x="1712" y="670"/>
                  <a:pt x="1705" y="670"/>
                </a:cubicBezTo>
                <a:cubicBezTo>
                  <a:pt x="1698" y="670"/>
                  <a:pt x="1693" y="676"/>
                  <a:pt x="1693" y="683"/>
                </a:cubicBezTo>
                <a:cubicBezTo>
                  <a:pt x="1693" y="690"/>
                  <a:pt x="1698" y="696"/>
                  <a:pt x="1705" y="696"/>
                </a:cubicBezTo>
                <a:close/>
                <a:moveTo>
                  <a:pt x="1817" y="683"/>
                </a:moveTo>
                <a:cubicBezTo>
                  <a:pt x="1817" y="686"/>
                  <a:pt x="1820" y="689"/>
                  <a:pt x="1824" y="689"/>
                </a:cubicBezTo>
                <a:cubicBezTo>
                  <a:pt x="1827" y="689"/>
                  <a:pt x="1830" y="686"/>
                  <a:pt x="1830" y="683"/>
                </a:cubicBezTo>
                <a:cubicBezTo>
                  <a:pt x="1830" y="679"/>
                  <a:pt x="1827" y="676"/>
                  <a:pt x="1824" y="676"/>
                </a:cubicBezTo>
                <a:cubicBezTo>
                  <a:pt x="1820" y="676"/>
                  <a:pt x="1817" y="679"/>
                  <a:pt x="1817" y="683"/>
                </a:cubicBezTo>
                <a:close/>
                <a:moveTo>
                  <a:pt x="1903" y="696"/>
                </a:moveTo>
                <a:cubicBezTo>
                  <a:pt x="1910" y="696"/>
                  <a:pt x="1915" y="690"/>
                  <a:pt x="1915" y="683"/>
                </a:cubicBezTo>
                <a:cubicBezTo>
                  <a:pt x="1915" y="676"/>
                  <a:pt x="1910" y="670"/>
                  <a:pt x="1903" y="670"/>
                </a:cubicBezTo>
                <a:cubicBezTo>
                  <a:pt x="1896" y="670"/>
                  <a:pt x="1890" y="676"/>
                  <a:pt x="1890" y="683"/>
                </a:cubicBezTo>
                <a:cubicBezTo>
                  <a:pt x="1890" y="690"/>
                  <a:pt x="1896" y="696"/>
                  <a:pt x="1903" y="696"/>
                </a:cubicBezTo>
                <a:close/>
                <a:moveTo>
                  <a:pt x="1955" y="683"/>
                </a:moveTo>
                <a:cubicBezTo>
                  <a:pt x="1955" y="676"/>
                  <a:pt x="1949" y="670"/>
                  <a:pt x="1942" y="670"/>
                </a:cubicBezTo>
                <a:cubicBezTo>
                  <a:pt x="1935" y="670"/>
                  <a:pt x="1929" y="676"/>
                  <a:pt x="1929" y="683"/>
                </a:cubicBezTo>
                <a:cubicBezTo>
                  <a:pt x="1929" y="690"/>
                  <a:pt x="1935" y="696"/>
                  <a:pt x="1942" y="696"/>
                </a:cubicBezTo>
                <a:cubicBezTo>
                  <a:pt x="1949" y="696"/>
                  <a:pt x="1955" y="690"/>
                  <a:pt x="1955" y="683"/>
                </a:cubicBezTo>
                <a:close/>
                <a:moveTo>
                  <a:pt x="1981" y="696"/>
                </a:moveTo>
                <a:cubicBezTo>
                  <a:pt x="1988" y="696"/>
                  <a:pt x="1994" y="690"/>
                  <a:pt x="1994" y="683"/>
                </a:cubicBezTo>
                <a:cubicBezTo>
                  <a:pt x="1994" y="676"/>
                  <a:pt x="1988" y="670"/>
                  <a:pt x="1981" y="670"/>
                </a:cubicBezTo>
                <a:cubicBezTo>
                  <a:pt x="1974" y="670"/>
                  <a:pt x="1969" y="676"/>
                  <a:pt x="1969" y="683"/>
                </a:cubicBezTo>
                <a:cubicBezTo>
                  <a:pt x="1969" y="690"/>
                  <a:pt x="1974" y="696"/>
                  <a:pt x="1981" y="696"/>
                </a:cubicBezTo>
                <a:close/>
                <a:moveTo>
                  <a:pt x="2021" y="696"/>
                </a:moveTo>
                <a:cubicBezTo>
                  <a:pt x="2028" y="696"/>
                  <a:pt x="2034" y="690"/>
                  <a:pt x="2034" y="683"/>
                </a:cubicBezTo>
                <a:cubicBezTo>
                  <a:pt x="2034" y="676"/>
                  <a:pt x="2028" y="670"/>
                  <a:pt x="2021" y="670"/>
                </a:cubicBezTo>
                <a:cubicBezTo>
                  <a:pt x="2014" y="670"/>
                  <a:pt x="2008" y="676"/>
                  <a:pt x="2008" y="683"/>
                </a:cubicBezTo>
                <a:cubicBezTo>
                  <a:pt x="2008" y="690"/>
                  <a:pt x="2014" y="696"/>
                  <a:pt x="2021" y="696"/>
                </a:cubicBezTo>
                <a:close/>
                <a:moveTo>
                  <a:pt x="2060" y="670"/>
                </a:moveTo>
                <a:cubicBezTo>
                  <a:pt x="2053" y="670"/>
                  <a:pt x="2048" y="676"/>
                  <a:pt x="2048" y="683"/>
                </a:cubicBezTo>
                <a:cubicBezTo>
                  <a:pt x="2048" y="690"/>
                  <a:pt x="2053" y="696"/>
                  <a:pt x="2060" y="696"/>
                </a:cubicBezTo>
                <a:cubicBezTo>
                  <a:pt x="2067" y="696"/>
                  <a:pt x="2073" y="690"/>
                  <a:pt x="2073" y="683"/>
                </a:cubicBezTo>
                <a:cubicBezTo>
                  <a:pt x="2073" y="676"/>
                  <a:pt x="2067" y="670"/>
                  <a:pt x="2060" y="670"/>
                </a:cubicBezTo>
                <a:close/>
                <a:moveTo>
                  <a:pt x="2139" y="696"/>
                </a:moveTo>
                <a:cubicBezTo>
                  <a:pt x="2146" y="696"/>
                  <a:pt x="2152" y="690"/>
                  <a:pt x="2152" y="683"/>
                </a:cubicBezTo>
                <a:cubicBezTo>
                  <a:pt x="2152" y="676"/>
                  <a:pt x="2146" y="670"/>
                  <a:pt x="2139" y="670"/>
                </a:cubicBezTo>
                <a:cubicBezTo>
                  <a:pt x="2132" y="670"/>
                  <a:pt x="2126" y="676"/>
                  <a:pt x="2126" y="683"/>
                </a:cubicBezTo>
                <a:cubicBezTo>
                  <a:pt x="2126" y="690"/>
                  <a:pt x="2132" y="696"/>
                  <a:pt x="2139" y="696"/>
                </a:cubicBezTo>
                <a:close/>
                <a:moveTo>
                  <a:pt x="2179" y="696"/>
                </a:moveTo>
                <a:cubicBezTo>
                  <a:pt x="2186" y="696"/>
                  <a:pt x="2191" y="690"/>
                  <a:pt x="2191" y="683"/>
                </a:cubicBezTo>
                <a:cubicBezTo>
                  <a:pt x="2191" y="676"/>
                  <a:pt x="2186" y="670"/>
                  <a:pt x="2179" y="670"/>
                </a:cubicBezTo>
                <a:cubicBezTo>
                  <a:pt x="2172" y="670"/>
                  <a:pt x="2166" y="676"/>
                  <a:pt x="2166" y="683"/>
                </a:cubicBezTo>
                <a:cubicBezTo>
                  <a:pt x="2166" y="690"/>
                  <a:pt x="2172" y="696"/>
                  <a:pt x="2179" y="696"/>
                </a:cubicBezTo>
                <a:close/>
                <a:moveTo>
                  <a:pt x="2257" y="696"/>
                </a:moveTo>
                <a:cubicBezTo>
                  <a:pt x="2264" y="696"/>
                  <a:pt x="2270" y="690"/>
                  <a:pt x="2270" y="683"/>
                </a:cubicBezTo>
                <a:cubicBezTo>
                  <a:pt x="2270" y="676"/>
                  <a:pt x="2264" y="670"/>
                  <a:pt x="2257" y="670"/>
                </a:cubicBezTo>
                <a:cubicBezTo>
                  <a:pt x="2250" y="670"/>
                  <a:pt x="2245" y="676"/>
                  <a:pt x="2245" y="683"/>
                </a:cubicBezTo>
                <a:cubicBezTo>
                  <a:pt x="2245" y="690"/>
                  <a:pt x="2250" y="696"/>
                  <a:pt x="2257" y="696"/>
                </a:cubicBezTo>
                <a:close/>
                <a:moveTo>
                  <a:pt x="2297" y="696"/>
                </a:moveTo>
                <a:cubicBezTo>
                  <a:pt x="2304" y="696"/>
                  <a:pt x="2310" y="690"/>
                  <a:pt x="2310" y="683"/>
                </a:cubicBezTo>
                <a:cubicBezTo>
                  <a:pt x="2310" y="676"/>
                  <a:pt x="2304" y="670"/>
                  <a:pt x="2297" y="670"/>
                </a:cubicBezTo>
                <a:cubicBezTo>
                  <a:pt x="2290" y="670"/>
                  <a:pt x="2284" y="676"/>
                  <a:pt x="2284" y="683"/>
                </a:cubicBezTo>
                <a:cubicBezTo>
                  <a:pt x="2284" y="690"/>
                  <a:pt x="2290" y="696"/>
                  <a:pt x="2297" y="696"/>
                </a:cubicBezTo>
                <a:close/>
                <a:moveTo>
                  <a:pt x="2336" y="696"/>
                </a:moveTo>
                <a:cubicBezTo>
                  <a:pt x="2343" y="696"/>
                  <a:pt x="2349" y="690"/>
                  <a:pt x="2349" y="683"/>
                </a:cubicBezTo>
                <a:cubicBezTo>
                  <a:pt x="2349" y="676"/>
                  <a:pt x="2343" y="670"/>
                  <a:pt x="2336" y="670"/>
                </a:cubicBezTo>
                <a:cubicBezTo>
                  <a:pt x="2329" y="670"/>
                  <a:pt x="2323" y="676"/>
                  <a:pt x="2323" y="683"/>
                </a:cubicBezTo>
                <a:cubicBezTo>
                  <a:pt x="2323" y="690"/>
                  <a:pt x="2329" y="696"/>
                  <a:pt x="2336" y="696"/>
                </a:cubicBezTo>
                <a:close/>
                <a:moveTo>
                  <a:pt x="2376" y="696"/>
                </a:moveTo>
                <a:cubicBezTo>
                  <a:pt x="2383" y="696"/>
                  <a:pt x="2388" y="690"/>
                  <a:pt x="2388" y="683"/>
                </a:cubicBezTo>
                <a:cubicBezTo>
                  <a:pt x="2388" y="676"/>
                  <a:pt x="2383" y="670"/>
                  <a:pt x="2376" y="670"/>
                </a:cubicBezTo>
                <a:cubicBezTo>
                  <a:pt x="2369" y="670"/>
                  <a:pt x="2363" y="676"/>
                  <a:pt x="2363" y="683"/>
                </a:cubicBezTo>
                <a:cubicBezTo>
                  <a:pt x="2363" y="690"/>
                  <a:pt x="2369" y="696"/>
                  <a:pt x="2376" y="696"/>
                </a:cubicBezTo>
                <a:close/>
                <a:moveTo>
                  <a:pt x="2415" y="696"/>
                </a:moveTo>
                <a:cubicBezTo>
                  <a:pt x="2422" y="696"/>
                  <a:pt x="2428" y="690"/>
                  <a:pt x="2428" y="683"/>
                </a:cubicBezTo>
                <a:cubicBezTo>
                  <a:pt x="2428" y="676"/>
                  <a:pt x="2422" y="670"/>
                  <a:pt x="2415" y="670"/>
                </a:cubicBezTo>
                <a:cubicBezTo>
                  <a:pt x="2408" y="670"/>
                  <a:pt x="2402" y="676"/>
                  <a:pt x="2402" y="683"/>
                </a:cubicBezTo>
                <a:cubicBezTo>
                  <a:pt x="2402" y="690"/>
                  <a:pt x="2408" y="696"/>
                  <a:pt x="2415" y="696"/>
                </a:cubicBezTo>
                <a:close/>
                <a:moveTo>
                  <a:pt x="2455" y="696"/>
                </a:moveTo>
                <a:cubicBezTo>
                  <a:pt x="2462" y="696"/>
                  <a:pt x="2467" y="690"/>
                  <a:pt x="2467" y="683"/>
                </a:cubicBezTo>
                <a:cubicBezTo>
                  <a:pt x="2467" y="676"/>
                  <a:pt x="2462" y="670"/>
                  <a:pt x="2455" y="670"/>
                </a:cubicBezTo>
                <a:cubicBezTo>
                  <a:pt x="2447" y="670"/>
                  <a:pt x="2442" y="676"/>
                  <a:pt x="2442" y="683"/>
                </a:cubicBezTo>
                <a:cubicBezTo>
                  <a:pt x="2442" y="690"/>
                  <a:pt x="2447" y="696"/>
                  <a:pt x="2455" y="696"/>
                </a:cubicBezTo>
                <a:close/>
                <a:moveTo>
                  <a:pt x="2494" y="696"/>
                </a:moveTo>
                <a:cubicBezTo>
                  <a:pt x="2501" y="696"/>
                  <a:pt x="2507" y="690"/>
                  <a:pt x="2507" y="683"/>
                </a:cubicBezTo>
                <a:cubicBezTo>
                  <a:pt x="2507" y="676"/>
                  <a:pt x="2501" y="670"/>
                  <a:pt x="2494" y="670"/>
                </a:cubicBezTo>
                <a:cubicBezTo>
                  <a:pt x="2487" y="670"/>
                  <a:pt x="2481" y="676"/>
                  <a:pt x="2481" y="683"/>
                </a:cubicBezTo>
                <a:cubicBezTo>
                  <a:pt x="2481" y="690"/>
                  <a:pt x="2487" y="696"/>
                  <a:pt x="2494" y="696"/>
                </a:cubicBezTo>
                <a:close/>
                <a:moveTo>
                  <a:pt x="2533" y="696"/>
                </a:moveTo>
                <a:cubicBezTo>
                  <a:pt x="2540" y="696"/>
                  <a:pt x="2546" y="690"/>
                  <a:pt x="2546" y="683"/>
                </a:cubicBezTo>
                <a:cubicBezTo>
                  <a:pt x="2546" y="676"/>
                  <a:pt x="2540" y="670"/>
                  <a:pt x="2533" y="670"/>
                </a:cubicBezTo>
                <a:cubicBezTo>
                  <a:pt x="2526" y="670"/>
                  <a:pt x="2521" y="676"/>
                  <a:pt x="2521" y="683"/>
                </a:cubicBezTo>
                <a:cubicBezTo>
                  <a:pt x="2521" y="690"/>
                  <a:pt x="2526" y="696"/>
                  <a:pt x="2533" y="696"/>
                </a:cubicBezTo>
                <a:close/>
                <a:moveTo>
                  <a:pt x="2573" y="696"/>
                </a:moveTo>
                <a:cubicBezTo>
                  <a:pt x="2580" y="696"/>
                  <a:pt x="2586" y="690"/>
                  <a:pt x="2586" y="683"/>
                </a:cubicBezTo>
                <a:cubicBezTo>
                  <a:pt x="2586" y="676"/>
                  <a:pt x="2580" y="670"/>
                  <a:pt x="2573" y="670"/>
                </a:cubicBezTo>
                <a:cubicBezTo>
                  <a:pt x="2566" y="670"/>
                  <a:pt x="2560" y="676"/>
                  <a:pt x="2560" y="683"/>
                </a:cubicBezTo>
                <a:cubicBezTo>
                  <a:pt x="2560" y="690"/>
                  <a:pt x="2566" y="696"/>
                  <a:pt x="2573" y="696"/>
                </a:cubicBezTo>
                <a:close/>
                <a:moveTo>
                  <a:pt x="2612" y="696"/>
                </a:moveTo>
                <a:cubicBezTo>
                  <a:pt x="2619" y="696"/>
                  <a:pt x="2625" y="690"/>
                  <a:pt x="2625" y="683"/>
                </a:cubicBezTo>
                <a:cubicBezTo>
                  <a:pt x="2625" y="676"/>
                  <a:pt x="2619" y="670"/>
                  <a:pt x="2612" y="670"/>
                </a:cubicBezTo>
                <a:cubicBezTo>
                  <a:pt x="2605" y="670"/>
                  <a:pt x="2599" y="676"/>
                  <a:pt x="2599" y="683"/>
                </a:cubicBezTo>
                <a:cubicBezTo>
                  <a:pt x="2599" y="690"/>
                  <a:pt x="2605" y="696"/>
                  <a:pt x="2612" y="696"/>
                </a:cubicBezTo>
                <a:close/>
                <a:moveTo>
                  <a:pt x="2652" y="696"/>
                </a:moveTo>
                <a:cubicBezTo>
                  <a:pt x="2659" y="696"/>
                  <a:pt x="2664" y="690"/>
                  <a:pt x="2664" y="683"/>
                </a:cubicBezTo>
                <a:cubicBezTo>
                  <a:pt x="2664" y="676"/>
                  <a:pt x="2659" y="670"/>
                  <a:pt x="2652" y="670"/>
                </a:cubicBezTo>
                <a:cubicBezTo>
                  <a:pt x="2645" y="670"/>
                  <a:pt x="2639" y="676"/>
                  <a:pt x="2639" y="683"/>
                </a:cubicBezTo>
                <a:cubicBezTo>
                  <a:pt x="2639" y="690"/>
                  <a:pt x="2645" y="696"/>
                  <a:pt x="2652" y="696"/>
                </a:cubicBezTo>
                <a:close/>
                <a:moveTo>
                  <a:pt x="2691" y="696"/>
                </a:moveTo>
                <a:cubicBezTo>
                  <a:pt x="2698" y="696"/>
                  <a:pt x="2704" y="690"/>
                  <a:pt x="2704" y="683"/>
                </a:cubicBezTo>
                <a:cubicBezTo>
                  <a:pt x="2704" y="676"/>
                  <a:pt x="2698" y="670"/>
                  <a:pt x="2691" y="670"/>
                </a:cubicBezTo>
                <a:cubicBezTo>
                  <a:pt x="2684" y="670"/>
                  <a:pt x="2678" y="676"/>
                  <a:pt x="2678" y="683"/>
                </a:cubicBezTo>
                <a:cubicBezTo>
                  <a:pt x="2678" y="690"/>
                  <a:pt x="2684" y="696"/>
                  <a:pt x="2691" y="696"/>
                </a:cubicBezTo>
                <a:close/>
                <a:moveTo>
                  <a:pt x="2730" y="696"/>
                </a:moveTo>
                <a:cubicBezTo>
                  <a:pt x="2738" y="696"/>
                  <a:pt x="2743" y="690"/>
                  <a:pt x="2743" y="683"/>
                </a:cubicBezTo>
                <a:cubicBezTo>
                  <a:pt x="2743" y="676"/>
                  <a:pt x="2738" y="670"/>
                  <a:pt x="2730" y="670"/>
                </a:cubicBezTo>
                <a:cubicBezTo>
                  <a:pt x="2723" y="670"/>
                  <a:pt x="2718" y="676"/>
                  <a:pt x="2718" y="683"/>
                </a:cubicBezTo>
                <a:cubicBezTo>
                  <a:pt x="2718" y="690"/>
                  <a:pt x="2723" y="696"/>
                  <a:pt x="2730" y="696"/>
                </a:cubicBezTo>
                <a:close/>
                <a:moveTo>
                  <a:pt x="2770" y="696"/>
                </a:moveTo>
                <a:cubicBezTo>
                  <a:pt x="2777" y="696"/>
                  <a:pt x="2783" y="690"/>
                  <a:pt x="2783" y="683"/>
                </a:cubicBezTo>
                <a:cubicBezTo>
                  <a:pt x="2783" y="676"/>
                  <a:pt x="2777" y="670"/>
                  <a:pt x="2770" y="670"/>
                </a:cubicBezTo>
                <a:cubicBezTo>
                  <a:pt x="2763" y="670"/>
                  <a:pt x="2757" y="676"/>
                  <a:pt x="2757" y="683"/>
                </a:cubicBezTo>
                <a:cubicBezTo>
                  <a:pt x="2757" y="690"/>
                  <a:pt x="2763" y="696"/>
                  <a:pt x="2770" y="696"/>
                </a:cubicBezTo>
                <a:close/>
                <a:moveTo>
                  <a:pt x="2809" y="696"/>
                </a:moveTo>
                <a:cubicBezTo>
                  <a:pt x="2816" y="696"/>
                  <a:pt x="2822" y="690"/>
                  <a:pt x="2822" y="683"/>
                </a:cubicBezTo>
                <a:cubicBezTo>
                  <a:pt x="2822" y="676"/>
                  <a:pt x="2816" y="670"/>
                  <a:pt x="2809" y="670"/>
                </a:cubicBezTo>
                <a:cubicBezTo>
                  <a:pt x="2802" y="670"/>
                  <a:pt x="2797" y="676"/>
                  <a:pt x="2797" y="683"/>
                </a:cubicBezTo>
                <a:cubicBezTo>
                  <a:pt x="2797" y="690"/>
                  <a:pt x="2802" y="696"/>
                  <a:pt x="2809" y="696"/>
                </a:cubicBezTo>
                <a:close/>
                <a:moveTo>
                  <a:pt x="2849" y="696"/>
                </a:moveTo>
                <a:cubicBezTo>
                  <a:pt x="2856" y="696"/>
                  <a:pt x="2862" y="690"/>
                  <a:pt x="2862" y="683"/>
                </a:cubicBezTo>
                <a:cubicBezTo>
                  <a:pt x="2862" y="676"/>
                  <a:pt x="2856" y="670"/>
                  <a:pt x="2849" y="670"/>
                </a:cubicBezTo>
                <a:cubicBezTo>
                  <a:pt x="2842" y="670"/>
                  <a:pt x="2836" y="676"/>
                  <a:pt x="2836" y="683"/>
                </a:cubicBezTo>
                <a:cubicBezTo>
                  <a:pt x="2836" y="690"/>
                  <a:pt x="2842" y="696"/>
                  <a:pt x="2849" y="696"/>
                </a:cubicBezTo>
                <a:close/>
                <a:moveTo>
                  <a:pt x="2888" y="696"/>
                </a:moveTo>
                <a:cubicBezTo>
                  <a:pt x="2895" y="696"/>
                  <a:pt x="2901" y="690"/>
                  <a:pt x="2901" y="683"/>
                </a:cubicBezTo>
                <a:cubicBezTo>
                  <a:pt x="2901" y="676"/>
                  <a:pt x="2895" y="670"/>
                  <a:pt x="2888" y="670"/>
                </a:cubicBezTo>
                <a:cubicBezTo>
                  <a:pt x="2881" y="670"/>
                  <a:pt x="2875" y="676"/>
                  <a:pt x="2875" y="683"/>
                </a:cubicBezTo>
                <a:cubicBezTo>
                  <a:pt x="2875" y="690"/>
                  <a:pt x="2881" y="696"/>
                  <a:pt x="2888" y="696"/>
                </a:cubicBezTo>
                <a:close/>
                <a:moveTo>
                  <a:pt x="2928" y="670"/>
                </a:moveTo>
                <a:cubicBezTo>
                  <a:pt x="2921" y="670"/>
                  <a:pt x="2915" y="676"/>
                  <a:pt x="2915" y="683"/>
                </a:cubicBezTo>
                <a:cubicBezTo>
                  <a:pt x="2915" y="690"/>
                  <a:pt x="2921" y="696"/>
                  <a:pt x="2928" y="696"/>
                </a:cubicBezTo>
                <a:cubicBezTo>
                  <a:pt x="2935" y="696"/>
                  <a:pt x="2940" y="690"/>
                  <a:pt x="2940" y="683"/>
                </a:cubicBezTo>
                <a:cubicBezTo>
                  <a:pt x="2940" y="676"/>
                  <a:pt x="2935" y="670"/>
                  <a:pt x="2928" y="670"/>
                </a:cubicBezTo>
                <a:close/>
                <a:moveTo>
                  <a:pt x="2967" y="696"/>
                </a:moveTo>
                <a:cubicBezTo>
                  <a:pt x="2974" y="696"/>
                  <a:pt x="2980" y="690"/>
                  <a:pt x="2980" y="683"/>
                </a:cubicBezTo>
                <a:cubicBezTo>
                  <a:pt x="2980" y="676"/>
                  <a:pt x="2974" y="670"/>
                  <a:pt x="2967" y="670"/>
                </a:cubicBezTo>
                <a:cubicBezTo>
                  <a:pt x="2960" y="670"/>
                  <a:pt x="2954" y="676"/>
                  <a:pt x="2954" y="683"/>
                </a:cubicBezTo>
                <a:cubicBezTo>
                  <a:pt x="2954" y="690"/>
                  <a:pt x="2960" y="696"/>
                  <a:pt x="2967" y="696"/>
                </a:cubicBezTo>
                <a:close/>
                <a:moveTo>
                  <a:pt x="3006" y="696"/>
                </a:moveTo>
                <a:cubicBezTo>
                  <a:pt x="3013" y="696"/>
                  <a:pt x="3019" y="690"/>
                  <a:pt x="3019" y="683"/>
                </a:cubicBezTo>
                <a:cubicBezTo>
                  <a:pt x="3019" y="676"/>
                  <a:pt x="3013" y="670"/>
                  <a:pt x="3006" y="670"/>
                </a:cubicBezTo>
                <a:cubicBezTo>
                  <a:pt x="2999" y="670"/>
                  <a:pt x="2994" y="676"/>
                  <a:pt x="2994" y="683"/>
                </a:cubicBezTo>
                <a:cubicBezTo>
                  <a:pt x="2994" y="690"/>
                  <a:pt x="2999" y="696"/>
                  <a:pt x="3006" y="696"/>
                </a:cubicBezTo>
                <a:close/>
                <a:moveTo>
                  <a:pt x="483" y="735"/>
                </a:moveTo>
                <a:cubicBezTo>
                  <a:pt x="490" y="735"/>
                  <a:pt x="496" y="729"/>
                  <a:pt x="496" y="722"/>
                </a:cubicBezTo>
                <a:cubicBezTo>
                  <a:pt x="496" y="715"/>
                  <a:pt x="490" y="710"/>
                  <a:pt x="483" y="710"/>
                </a:cubicBezTo>
                <a:cubicBezTo>
                  <a:pt x="476" y="710"/>
                  <a:pt x="471" y="715"/>
                  <a:pt x="471" y="722"/>
                </a:cubicBezTo>
                <a:cubicBezTo>
                  <a:pt x="471" y="729"/>
                  <a:pt x="476" y="735"/>
                  <a:pt x="483" y="735"/>
                </a:cubicBezTo>
                <a:close/>
                <a:moveTo>
                  <a:pt x="523" y="735"/>
                </a:moveTo>
                <a:cubicBezTo>
                  <a:pt x="530" y="735"/>
                  <a:pt x="535" y="729"/>
                  <a:pt x="535" y="722"/>
                </a:cubicBezTo>
                <a:cubicBezTo>
                  <a:pt x="535" y="715"/>
                  <a:pt x="530" y="710"/>
                  <a:pt x="523" y="710"/>
                </a:cubicBezTo>
                <a:cubicBezTo>
                  <a:pt x="516" y="710"/>
                  <a:pt x="510" y="715"/>
                  <a:pt x="510" y="722"/>
                </a:cubicBezTo>
                <a:cubicBezTo>
                  <a:pt x="510" y="729"/>
                  <a:pt x="516" y="735"/>
                  <a:pt x="523" y="735"/>
                </a:cubicBezTo>
                <a:close/>
                <a:moveTo>
                  <a:pt x="562" y="735"/>
                </a:moveTo>
                <a:cubicBezTo>
                  <a:pt x="569" y="735"/>
                  <a:pt x="575" y="729"/>
                  <a:pt x="575" y="722"/>
                </a:cubicBezTo>
                <a:cubicBezTo>
                  <a:pt x="575" y="715"/>
                  <a:pt x="569" y="710"/>
                  <a:pt x="562" y="710"/>
                </a:cubicBezTo>
                <a:cubicBezTo>
                  <a:pt x="555" y="710"/>
                  <a:pt x="549" y="715"/>
                  <a:pt x="549" y="722"/>
                </a:cubicBezTo>
                <a:cubicBezTo>
                  <a:pt x="549" y="729"/>
                  <a:pt x="555" y="735"/>
                  <a:pt x="562" y="735"/>
                </a:cubicBezTo>
                <a:close/>
                <a:moveTo>
                  <a:pt x="602" y="735"/>
                </a:moveTo>
                <a:cubicBezTo>
                  <a:pt x="609" y="735"/>
                  <a:pt x="614" y="729"/>
                  <a:pt x="614" y="722"/>
                </a:cubicBezTo>
                <a:cubicBezTo>
                  <a:pt x="614" y="715"/>
                  <a:pt x="609" y="710"/>
                  <a:pt x="602" y="710"/>
                </a:cubicBezTo>
                <a:cubicBezTo>
                  <a:pt x="595" y="710"/>
                  <a:pt x="589" y="715"/>
                  <a:pt x="589" y="722"/>
                </a:cubicBezTo>
                <a:cubicBezTo>
                  <a:pt x="589" y="729"/>
                  <a:pt x="595" y="735"/>
                  <a:pt x="602" y="735"/>
                </a:cubicBezTo>
                <a:close/>
                <a:moveTo>
                  <a:pt x="641" y="735"/>
                </a:moveTo>
                <a:cubicBezTo>
                  <a:pt x="648" y="735"/>
                  <a:pt x="654" y="729"/>
                  <a:pt x="654" y="722"/>
                </a:cubicBezTo>
                <a:cubicBezTo>
                  <a:pt x="654" y="715"/>
                  <a:pt x="648" y="710"/>
                  <a:pt x="641" y="710"/>
                </a:cubicBezTo>
                <a:cubicBezTo>
                  <a:pt x="634" y="710"/>
                  <a:pt x="628" y="715"/>
                  <a:pt x="628" y="722"/>
                </a:cubicBezTo>
                <a:cubicBezTo>
                  <a:pt x="628" y="729"/>
                  <a:pt x="634" y="735"/>
                  <a:pt x="641" y="735"/>
                </a:cubicBezTo>
                <a:close/>
                <a:moveTo>
                  <a:pt x="680" y="735"/>
                </a:moveTo>
                <a:cubicBezTo>
                  <a:pt x="687" y="735"/>
                  <a:pt x="693" y="729"/>
                  <a:pt x="693" y="722"/>
                </a:cubicBezTo>
                <a:cubicBezTo>
                  <a:pt x="693" y="715"/>
                  <a:pt x="687" y="710"/>
                  <a:pt x="680" y="710"/>
                </a:cubicBezTo>
                <a:cubicBezTo>
                  <a:pt x="673" y="710"/>
                  <a:pt x="668" y="715"/>
                  <a:pt x="668" y="722"/>
                </a:cubicBezTo>
                <a:cubicBezTo>
                  <a:pt x="668" y="729"/>
                  <a:pt x="673" y="735"/>
                  <a:pt x="680" y="735"/>
                </a:cubicBezTo>
                <a:close/>
                <a:moveTo>
                  <a:pt x="720" y="735"/>
                </a:moveTo>
                <a:cubicBezTo>
                  <a:pt x="727" y="735"/>
                  <a:pt x="733" y="729"/>
                  <a:pt x="733" y="722"/>
                </a:cubicBezTo>
                <a:cubicBezTo>
                  <a:pt x="733" y="715"/>
                  <a:pt x="727" y="710"/>
                  <a:pt x="720" y="710"/>
                </a:cubicBezTo>
                <a:cubicBezTo>
                  <a:pt x="713" y="710"/>
                  <a:pt x="707" y="715"/>
                  <a:pt x="707" y="722"/>
                </a:cubicBezTo>
                <a:cubicBezTo>
                  <a:pt x="707" y="729"/>
                  <a:pt x="713" y="735"/>
                  <a:pt x="720" y="735"/>
                </a:cubicBezTo>
                <a:close/>
                <a:moveTo>
                  <a:pt x="759" y="735"/>
                </a:moveTo>
                <a:cubicBezTo>
                  <a:pt x="766" y="735"/>
                  <a:pt x="772" y="729"/>
                  <a:pt x="772" y="722"/>
                </a:cubicBezTo>
                <a:cubicBezTo>
                  <a:pt x="772" y="715"/>
                  <a:pt x="766" y="710"/>
                  <a:pt x="759" y="710"/>
                </a:cubicBezTo>
                <a:cubicBezTo>
                  <a:pt x="752" y="710"/>
                  <a:pt x="747" y="715"/>
                  <a:pt x="747" y="722"/>
                </a:cubicBezTo>
                <a:cubicBezTo>
                  <a:pt x="747" y="729"/>
                  <a:pt x="752" y="735"/>
                  <a:pt x="759" y="735"/>
                </a:cubicBezTo>
                <a:close/>
                <a:moveTo>
                  <a:pt x="799" y="735"/>
                </a:moveTo>
                <a:cubicBezTo>
                  <a:pt x="806" y="735"/>
                  <a:pt x="811" y="729"/>
                  <a:pt x="811" y="722"/>
                </a:cubicBezTo>
                <a:cubicBezTo>
                  <a:pt x="811" y="715"/>
                  <a:pt x="806" y="710"/>
                  <a:pt x="799" y="710"/>
                </a:cubicBezTo>
                <a:cubicBezTo>
                  <a:pt x="792" y="710"/>
                  <a:pt x="786" y="715"/>
                  <a:pt x="786" y="722"/>
                </a:cubicBezTo>
                <a:cubicBezTo>
                  <a:pt x="786" y="729"/>
                  <a:pt x="792" y="735"/>
                  <a:pt x="799" y="735"/>
                </a:cubicBezTo>
                <a:close/>
                <a:moveTo>
                  <a:pt x="838" y="735"/>
                </a:moveTo>
                <a:cubicBezTo>
                  <a:pt x="845" y="735"/>
                  <a:pt x="851" y="729"/>
                  <a:pt x="851" y="722"/>
                </a:cubicBezTo>
                <a:cubicBezTo>
                  <a:pt x="851" y="715"/>
                  <a:pt x="845" y="710"/>
                  <a:pt x="838" y="710"/>
                </a:cubicBezTo>
                <a:cubicBezTo>
                  <a:pt x="831" y="710"/>
                  <a:pt x="825" y="715"/>
                  <a:pt x="825" y="722"/>
                </a:cubicBezTo>
                <a:cubicBezTo>
                  <a:pt x="825" y="729"/>
                  <a:pt x="831" y="735"/>
                  <a:pt x="838" y="735"/>
                </a:cubicBezTo>
                <a:close/>
                <a:moveTo>
                  <a:pt x="878" y="735"/>
                </a:moveTo>
                <a:cubicBezTo>
                  <a:pt x="885" y="735"/>
                  <a:pt x="890" y="729"/>
                  <a:pt x="890" y="722"/>
                </a:cubicBezTo>
                <a:cubicBezTo>
                  <a:pt x="890" y="715"/>
                  <a:pt x="885" y="710"/>
                  <a:pt x="878" y="710"/>
                </a:cubicBezTo>
                <a:cubicBezTo>
                  <a:pt x="871" y="710"/>
                  <a:pt x="865" y="715"/>
                  <a:pt x="865" y="722"/>
                </a:cubicBezTo>
                <a:cubicBezTo>
                  <a:pt x="865" y="729"/>
                  <a:pt x="871" y="735"/>
                  <a:pt x="878" y="735"/>
                </a:cubicBezTo>
                <a:close/>
                <a:moveTo>
                  <a:pt x="1627" y="735"/>
                </a:moveTo>
                <a:cubicBezTo>
                  <a:pt x="1634" y="735"/>
                  <a:pt x="1639" y="729"/>
                  <a:pt x="1639" y="722"/>
                </a:cubicBezTo>
                <a:cubicBezTo>
                  <a:pt x="1639" y="715"/>
                  <a:pt x="1634" y="710"/>
                  <a:pt x="1627" y="710"/>
                </a:cubicBezTo>
                <a:cubicBezTo>
                  <a:pt x="1620" y="710"/>
                  <a:pt x="1614" y="715"/>
                  <a:pt x="1614" y="722"/>
                </a:cubicBezTo>
                <a:cubicBezTo>
                  <a:pt x="1614" y="729"/>
                  <a:pt x="1620" y="735"/>
                  <a:pt x="1627" y="735"/>
                </a:cubicBezTo>
                <a:close/>
                <a:moveTo>
                  <a:pt x="1666" y="735"/>
                </a:moveTo>
                <a:cubicBezTo>
                  <a:pt x="1673" y="735"/>
                  <a:pt x="1679" y="729"/>
                  <a:pt x="1679" y="722"/>
                </a:cubicBezTo>
                <a:cubicBezTo>
                  <a:pt x="1679" y="715"/>
                  <a:pt x="1673" y="710"/>
                  <a:pt x="1666" y="710"/>
                </a:cubicBezTo>
                <a:cubicBezTo>
                  <a:pt x="1659" y="710"/>
                  <a:pt x="1653" y="715"/>
                  <a:pt x="1653" y="722"/>
                </a:cubicBezTo>
                <a:cubicBezTo>
                  <a:pt x="1653" y="729"/>
                  <a:pt x="1659" y="735"/>
                  <a:pt x="1666" y="735"/>
                </a:cubicBezTo>
                <a:close/>
                <a:moveTo>
                  <a:pt x="1907" y="722"/>
                </a:moveTo>
                <a:cubicBezTo>
                  <a:pt x="1907" y="720"/>
                  <a:pt x="1905" y="718"/>
                  <a:pt x="1903" y="718"/>
                </a:cubicBezTo>
                <a:cubicBezTo>
                  <a:pt x="1900" y="718"/>
                  <a:pt x="1898" y="720"/>
                  <a:pt x="1898" y="722"/>
                </a:cubicBezTo>
                <a:cubicBezTo>
                  <a:pt x="1898" y="725"/>
                  <a:pt x="1900" y="726"/>
                  <a:pt x="1903" y="726"/>
                </a:cubicBezTo>
                <a:cubicBezTo>
                  <a:pt x="1905" y="726"/>
                  <a:pt x="1907" y="725"/>
                  <a:pt x="1907" y="722"/>
                </a:cubicBezTo>
                <a:close/>
                <a:moveTo>
                  <a:pt x="1942" y="735"/>
                </a:moveTo>
                <a:cubicBezTo>
                  <a:pt x="1949" y="735"/>
                  <a:pt x="1955" y="729"/>
                  <a:pt x="1955" y="722"/>
                </a:cubicBezTo>
                <a:cubicBezTo>
                  <a:pt x="1955" y="715"/>
                  <a:pt x="1949" y="710"/>
                  <a:pt x="1942" y="710"/>
                </a:cubicBezTo>
                <a:cubicBezTo>
                  <a:pt x="1935" y="710"/>
                  <a:pt x="1929" y="715"/>
                  <a:pt x="1929" y="722"/>
                </a:cubicBezTo>
                <a:cubicBezTo>
                  <a:pt x="1929" y="729"/>
                  <a:pt x="1935" y="735"/>
                  <a:pt x="1942" y="735"/>
                </a:cubicBezTo>
                <a:close/>
                <a:moveTo>
                  <a:pt x="1981" y="735"/>
                </a:moveTo>
                <a:cubicBezTo>
                  <a:pt x="1988" y="735"/>
                  <a:pt x="1994" y="729"/>
                  <a:pt x="1994" y="722"/>
                </a:cubicBezTo>
                <a:cubicBezTo>
                  <a:pt x="1994" y="715"/>
                  <a:pt x="1988" y="710"/>
                  <a:pt x="1981" y="710"/>
                </a:cubicBezTo>
                <a:cubicBezTo>
                  <a:pt x="1974" y="710"/>
                  <a:pt x="1969" y="715"/>
                  <a:pt x="1969" y="722"/>
                </a:cubicBezTo>
                <a:cubicBezTo>
                  <a:pt x="1969" y="729"/>
                  <a:pt x="1974" y="735"/>
                  <a:pt x="1981" y="735"/>
                </a:cubicBezTo>
                <a:close/>
                <a:moveTo>
                  <a:pt x="2021" y="735"/>
                </a:moveTo>
                <a:cubicBezTo>
                  <a:pt x="2028" y="735"/>
                  <a:pt x="2034" y="729"/>
                  <a:pt x="2034" y="722"/>
                </a:cubicBezTo>
                <a:cubicBezTo>
                  <a:pt x="2034" y="715"/>
                  <a:pt x="2028" y="710"/>
                  <a:pt x="2021" y="710"/>
                </a:cubicBezTo>
                <a:cubicBezTo>
                  <a:pt x="2014" y="710"/>
                  <a:pt x="2008" y="715"/>
                  <a:pt x="2008" y="722"/>
                </a:cubicBezTo>
                <a:cubicBezTo>
                  <a:pt x="2008" y="729"/>
                  <a:pt x="2014" y="735"/>
                  <a:pt x="2021" y="735"/>
                </a:cubicBezTo>
                <a:close/>
                <a:moveTo>
                  <a:pt x="2060" y="735"/>
                </a:moveTo>
                <a:cubicBezTo>
                  <a:pt x="2067" y="735"/>
                  <a:pt x="2073" y="729"/>
                  <a:pt x="2073" y="722"/>
                </a:cubicBezTo>
                <a:cubicBezTo>
                  <a:pt x="2073" y="715"/>
                  <a:pt x="2067" y="710"/>
                  <a:pt x="2060" y="710"/>
                </a:cubicBezTo>
                <a:cubicBezTo>
                  <a:pt x="2053" y="710"/>
                  <a:pt x="2048" y="715"/>
                  <a:pt x="2048" y="722"/>
                </a:cubicBezTo>
                <a:cubicBezTo>
                  <a:pt x="2048" y="729"/>
                  <a:pt x="2053" y="735"/>
                  <a:pt x="2060" y="735"/>
                </a:cubicBezTo>
                <a:close/>
                <a:moveTo>
                  <a:pt x="2100" y="735"/>
                </a:moveTo>
                <a:cubicBezTo>
                  <a:pt x="2107" y="735"/>
                  <a:pt x="2112" y="729"/>
                  <a:pt x="2112" y="722"/>
                </a:cubicBezTo>
                <a:cubicBezTo>
                  <a:pt x="2112" y="715"/>
                  <a:pt x="2107" y="710"/>
                  <a:pt x="2100" y="710"/>
                </a:cubicBezTo>
                <a:cubicBezTo>
                  <a:pt x="2093" y="710"/>
                  <a:pt x="2087" y="715"/>
                  <a:pt x="2087" y="722"/>
                </a:cubicBezTo>
                <a:cubicBezTo>
                  <a:pt x="2087" y="729"/>
                  <a:pt x="2093" y="735"/>
                  <a:pt x="2100" y="735"/>
                </a:cubicBezTo>
                <a:close/>
                <a:moveTo>
                  <a:pt x="2139" y="735"/>
                </a:moveTo>
                <a:cubicBezTo>
                  <a:pt x="2146" y="735"/>
                  <a:pt x="2152" y="729"/>
                  <a:pt x="2152" y="722"/>
                </a:cubicBezTo>
                <a:cubicBezTo>
                  <a:pt x="2152" y="715"/>
                  <a:pt x="2146" y="710"/>
                  <a:pt x="2139" y="710"/>
                </a:cubicBezTo>
                <a:cubicBezTo>
                  <a:pt x="2132" y="710"/>
                  <a:pt x="2126" y="715"/>
                  <a:pt x="2126" y="722"/>
                </a:cubicBezTo>
                <a:cubicBezTo>
                  <a:pt x="2126" y="729"/>
                  <a:pt x="2132" y="735"/>
                  <a:pt x="2139" y="735"/>
                </a:cubicBezTo>
                <a:close/>
                <a:moveTo>
                  <a:pt x="2179" y="735"/>
                </a:moveTo>
                <a:cubicBezTo>
                  <a:pt x="2186" y="735"/>
                  <a:pt x="2191" y="729"/>
                  <a:pt x="2191" y="722"/>
                </a:cubicBezTo>
                <a:cubicBezTo>
                  <a:pt x="2191" y="715"/>
                  <a:pt x="2186" y="710"/>
                  <a:pt x="2179" y="710"/>
                </a:cubicBezTo>
                <a:cubicBezTo>
                  <a:pt x="2172" y="710"/>
                  <a:pt x="2166" y="715"/>
                  <a:pt x="2166" y="722"/>
                </a:cubicBezTo>
                <a:cubicBezTo>
                  <a:pt x="2166" y="729"/>
                  <a:pt x="2172" y="735"/>
                  <a:pt x="2179" y="735"/>
                </a:cubicBezTo>
                <a:close/>
                <a:moveTo>
                  <a:pt x="2257" y="735"/>
                </a:moveTo>
                <a:cubicBezTo>
                  <a:pt x="2264" y="735"/>
                  <a:pt x="2270" y="729"/>
                  <a:pt x="2270" y="722"/>
                </a:cubicBezTo>
                <a:cubicBezTo>
                  <a:pt x="2270" y="715"/>
                  <a:pt x="2264" y="710"/>
                  <a:pt x="2257" y="710"/>
                </a:cubicBezTo>
                <a:cubicBezTo>
                  <a:pt x="2250" y="710"/>
                  <a:pt x="2245" y="715"/>
                  <a:pt x="2245" y="722"/>
                </a:cubicBezTo>
                <a:cubicBezTo>
                  <a:pt x="2245" y="729"/>
                  <a:pt x="2250" y="735"/>
                  <a:pt x="2257" y="735"/>
                </a:cubicBezTo>
                <a:close/>
                <a:moveTo>
                  <a:pt x="2297" y="735"/>
                </a:moveTo>
                <a:cubicBezTo>
                  <a:pt x="2304" y="735"/>
                  <a:pt x="2310" y="729"/>
                  <a:pt x="2310" y="722"/>
                </a:cubicBezTo>
                <a:cubicBezTo>
                  <a:pt x="2310" y="715"/>
                  <a:pt x="2304" y="710"/>
                  <a:pt x="2297" y="710"/>
                </a:cubicBezTo>
                <a:cubicBezTo>
                  <a:pt x="2290" y="710"/>
                  <a:pt x="2284" y="715"/>
                  <a:pt x="2284" y="722"/>
                </a:cubicBezTo>
                <a:cubicBezTo>
                  <a:pt x="2284" y="729"/>
                  <a:pt x="2290" y="735"/>
                  <a:pt x="2297" y="735"/>
                </a:cubicBezTo>
                <a:close/>
                <a:moveTo>
                  <a:pt x="2336" y="735"/>
                </a:moveTo>
                <a:cubicBezTo>
                  <a:pt x="2343" y="735"/>
                  <a:pt x="2349" y="729"/>
                  <a:pt x="2349" y="722"/>
                </a:cubicBezTo>
                <a:cubicBezTo>
                  <a:pt x="2349" y="715"/>
                  <a:pt x="2343" y="710"/>
                  <a:pt x="2336" y="710"/>
                </a:cubicBezTo>
                <a:cubicBezTo>
                  <a:pt x="2329" y="710"/>
                  <a:pt x="2323" y="715"/>
                  <a:pt x="2323" y="722"/>
                </a:cubicBezTo>
                <a:cubicBezTo>
                  <a:pt x="2323" y="729"/>
                  <a:pt x="2329" y="735"/>
                  <a:pt x="2336" y="735"/>
                </a:cubicBezTo>
                <a:close/>
                <a:moveTo>
                  <a:pt x="2376" y="735"/>
                </a:moveTo>
                <a:cubicBezTo>
                  <a:pt x="2383" y="735"/>
                  <a:pt x="2388" y="729"/>
                  <a:pt x="2388" y="722"/>
                </a:cubicBezTo>
                <a:cubicBezTo>
                  <a:pt x="2388" y="715"/>
                  <a:pt x="2383" y="710"/>
                  <a:pt x="2376" y="710"/>
                </a:cubicBezTo>
                <a:cubicBezTo>
                  <a:pt x="2369" y="710"/>
                  <a:pt x="2363" y="715"/>
                  <a:pt x="2363" y="722"/>
                </a:cubicBezTo>
                <a:cubicBezTo>
                  <a:pt x="2363" y="729"/>
                  <a:pt x="2369" y="735"/>
                  <a:pt x="2376" y="735"/>
                </a:cubicBezTo>
                <a:close/>
                <a:moveTo>
                  <a:pt x="2415" y="735"/>
                </a:moveTo>
                <a:cubicBezTo>
                  <a:pt x="2422" y="735"/>
                  <a:pt x="2428" y="729"/>
                  <a:pt x="2428" y="722"/>
                </a:cubicBezTo>
                <a:cubicBezTo>
                  <a:pt x="2428" y="715"/>
                  <a:pt x="2422" y="710"/>
                  <a:pt x="2415" y="710"/>
                </a:cubicBezTo>
                <a:cubicBezTo>
                  <a:pt x="2408" y="710"/>
                  <a:pt x="2402" y="715"/>
                  <a:pt x="2402" y="722"/>
                </a:cubicBezTo>
                <a:cubicBezTo>
                  <a:pt x="2402" y="729"/>
                  <a:pt x="2408" y="735"/>
                  <a:pt x="2415" y="735"/>
                </a:cubicBezTo>
                <a:close/>
                <a:moveTo>
                  <a:pt x="2455" y="735"/>
                </a:moveTo>
                <a:cubicBezTo>
                  <a:pt x="2462" y="735"/>
                  <a:pt x="2467" y="729"/>
                  <a:pt x="2467" y="722"/>
                </a:cubicBezTo>
                <a:cubicBezTo>
                  <a:pt x="2467" y="715"/>
                  <a:pt x="2462" y="710"/>
                  <a:pt x="2455" y="710"/>
                </a:cubicBezTo>
                <a:cubicBezTo>
                  <a:pt x="2447" y="710"/>
                  <a:pt x="2442" y="715"/>
                  <a:pt x="2442" y="722"/>
                </a:cubicBezTo>
                <a:cubicBezTo>
                  <a:pt x="2442" y="729"/>
                  <a:pt x="2447" y="735"/>
                  <a:pt x="2455" y="735"/>
                </a:cubicBezTo>
                <a:close/>
                <a:moveTo>
                  <a:pt x="2494" y="735"/>
                </a:moveTo>
                <a:cubicBezTo>
                  <a:pt x="2501" y="735"/>
                  <a:pt x="2507" y="729"/>
                  <a:pt x="2507" y="722"/>
                </a:cubicBezTo>
                <a:cubicBezTo>
                  <a:pt x="2507" y="715"/>
                  <a:pt x="2501" y="710"/>
                  <a:pt x="2494" y="710"/>
                </a:cubicBezTo>
                <a:cubicBezTo>
                  <a:pt x="2487" y="710"/>
                  <a:pt x="2481" y="715"/>
                  <a:pt x="2481" y="722"/>
                </a:cubicBezTo>
                <a:cubicBezTo>
                  <a:pt x="2481" y="729"/>
                  <a:pt x="2487" y="735"/>
                  <a:pt x="2494" y="735"/>
                </a:cubicBezTo>
                <a:close/>
                <a:moveTo>
                  <a:pt x="2533" y="735"/>
                </a:moveTo>
                <a:cubicBezTo>
                  <a:pt x="2540" y="735"/>
                  <a:pt x="2546" y="729"/>
                  <a:pt x="2546" y="722"/>
                </a:cubicBezTo>
                <a:cubicBezTo>
                  <a:pt x="2546" y="715"/>
                  <a:pt x="2540" y="710"/>
                  <a:pt x="2533" y="710"/>
                </a:cubicBezTo>
                <a:cubicBezTo>
                  <a:pt x="2526" y="710"/>
                  <a:pt x="2521" y="715"/>
                  <a:pt x="2521" y="722"/>
                </a:cubicBezTo>
                <a:cubicBezTo>
                  <a:pt x="2521" y="729"/>
                  <a:pt x="2526" y="735"/>
                  <a:pt x="2533" y="735"/>
                </a:cubicBezTo>
                <a:close/>
                <a:moveTo>
                  <a:pt x="2573" y="735"/>
                </a:moveTo>
                <a:cubicBezTo>
                  <a:pt x="2580" y="735"/>
                  <a:pt x="2586" y="729"/>
                  <a:pt x="2586" y="722"/>
                </a:cubicBezTo>
                <a:cubicBezTo>
                  <a:pt x="2586" y="715"/>
                  <a:pt x="2580" y="710"/>
                  <a:pt x="2573" y="710"/>
                </a:cubicBezTo>
                <a:cubicBezTo>
                  <a:pt x="2566" y="710"/>
                  <a:pt x="2560" y="715"/>
                  <a:pt x="2560" y="722"/>
                </a:cubicBezTo>
                <a:cubicBezTo>
                  <a:pt x="2560" y="729"/>
                  <a:pt x="2566" y="735"/>
                  <a:pt x="2573" y="735"/>
                </a:cubicBezTo>
                <a:close/>
                <a:moveTo>
                  <a:pt x="2612" y="735"/>
                </a:moveTo>
                <a:cubicBezTo>
                  <a:pt x="2619" y="735"/>
                  <a:pt x="2625" y="729"/>
                  <a:pt x="2625" y="722"/>
                </a:cubicBezTo>
                <a:cubicBezTo>
                  <a:pt x="2625" y="715"/>
                  <a:pt x="2619" y="710"/>
                  <a:pt x="2612" y="710"/>
                </a:cubicBezTo>
                <a:cubicBezTo>
                  <a:pt x="2605" y="710"/>
                  <a:pt x="2599" y="715"/>
                  <a:pt x="2599" y="722"/>
                </a:cubicBezTo>
                <a:cubicBezTo>
                  <a:pt x="2599" y="729"/>
                  <a:pt x="2605" y="735"/>
                  <a:pt x="2612" y="735"/>
                </a:cubicBezTo>
                <a:close/>
                <a:moveTo>
                  <a:pt x="2652" y="735"/>
                </a:moveTo>
                <a:cubicBezTo>
                  <a:pt x="2659" y="735"/>
                  <a:pt x="2664" y="729"/>
                  <a:pt x="2664" y="722"/>
                </a:cubicBezTo>
                <a:cubicBezTo>
                  <a:pt x="2664" y="715"/>
                  <a:pt x="2659" y="710"/>
                  <a:pt x="2652" y="710"/>
                </a:cubicBezTo>
                <a:cubicBezTo>
                  <a:pt x="2645" y="710"/>
                  <a:pt x="2639" y="715"/>
                  <a:pt x="2639" y="722"/>
                </a:cubicBezTo>
                <a:cubicBezTo>
                  <a:pt x="2639" y="729"/>
                  <a:pt x="2645" y="735"/>
                  <a:pt x="2652" y="735"/>
                </a:cubicBezTo>
                <a:close/>
                <a:moveTo>
                  <a:pt x="2691" y="735"/>
                </a:moveTo>
                <a:cubicBezTo>
                  <a:pt x="2698" y="735"/>
                  <a:pt x="2704" y="729"/>
                  <a:pt x="2704" y="722"/>
                </a:cubicBezTo>
                <a:cubicBezTo>
                  <a:pt x="2704" y="715"/>
                  <a:pt x="2698" y="710"/>
                  <a:pt x="2691" y="710"/>
                </a:cubicBezTo>
                <a:cubicBezTo>
                  <a:pt x="2684" y="710"/>
                  <a:pt x="2678" y="715"/>
                  <a:pt x="2678" y="722"/>
                </a:cubicBezTo>
                <a:cubicBezTo>
                  <a:pt x="2678" y="729"/>
                  <a:pt x="2684" y="735"/>
                  <a:pt x="2691" y="735"/>
                </a:cubicBezTo>
                <a:close/>
                <a:moveTo>
                  <a:pt x="2730" y="735"/>
                </a:moveTo>
                <a:cubicBezTo>
                  <a:pt x="2738" y="735"/>
                  <a:pt x="2743" y="729"/>
                  <a:pt x="2743" y="722"/>
                </a:cubicBezTo>
                <a:cubicBezTo>
                  <a:pt x="2743" y="715"/>
                  <a:pt x="2738" y="710"/>
                  <a:pt x="2730" y="710"/>
                </a:cubicBezTo>
                <a:cubicBezTo>
                  <a:pt x="2723" y="710"/>
                  <a:pt x="2718" y="715"/>
                  <a:pt x="2718" y="722"/>
                </a:cubicBezTo>
                <a:cubicBezTo>
                  <a:pt x="2718" y="729"/>
                  <a:pt x="2723" y="735"/>
                  <a:pt x="2730" y="735"/>
                </a:cubicBezTo>
                <a:close/>
                <a:moveTo>
                  <a:pt x="2770" y="735"/>
                </a:moveTo>
                <a:cubicBezTo>
                  <a:pt x="2777" y="735"/>
                  <a:pt x="2783" y="729"/>
                  <a:pt x="2783" y="722"/>
                </a:cubicBezTo>
                <a:cubicBezTo>
                  <a:pt x="2783" y="715"/>
                  <a:pt x="2777" y="710"/>
                  <a:pt x="2770" y="710"/>
                </a:cubicBezTo>
                <a:cubicBezTo>
                  <a:pt x="2763" y="710"/>
                  <a:pt x="2757" y="715"/>
                  <a:pt x="2757" y="722"/>
                </a:cubicBezTo>
                <a:cubicBezTo>
                  <a:pt x="2757" y="729"/>
                  <a:pt x="2763" y="735"/>
                  <a:pt x="2770" y="735"/>
                </a:cubicBezTo>
                <a:close/>
                <a:moveTo>
                  <a:pt x="2809" y="735"/>
                </a:moveTo>
                <a:cubicBezTo>
                  <a:pt x="2816" y="735"/>
                  <a:pt x="2822" y="729"/>
                  <a:pt x="2822" y="722"/>
                </a:cubicBezTo>
                <a:cubicBezTo>
                  <a:pt x="2822" y="715"/>
                  <a:pt x="2816" y="710"/>
                  <a:pt x="2809" y="710"/>
                </a:cubicBezTo>
                <a:cubicBezTo>
                  <a:pt x="2802" y="710"/>
                  <a:pt x="2797" y="715"/>
                  <a:pt x="2797" y="722"/>
                </a:cubicBezTo>
                <a:cubicBezTo>
                  <a:pt x="2797" y="729"/>
                  <a:pt x="2802" y="735"/>
                  <a:pt x="2809" y="735"/>
                </a:cubicBezTo>
                <a:close/>
                <a:moveTo>
                  <a:pt x="2849" y="735"/>
                </a:moveTo>
                <a:cubicBezTo>
                  <a:pt x="2856" y="735"/>
                  <a:pt x="2862" y="729"/>
                  <a:pt x="2862" y="722"/>
                </a:cubicBezTo>
                <a:cubicBezTo>
                  <a:pt x="2862" y="715"/>
                  <a:pt x="2856" y="710"/>
                  <a:pt x="2849" y="710"/>
                </a:cubicBezTo>
                <a:cubicBezTo>
                  <a:pt x="2842" y="710"/>
                  <a:pt x="2836" y="715"/>
                  <a:pt x="2836" y="722"/>
                </a:cubicBezTo>
                <a:cubicBezTo>
                  <a:pt x="2836" y="729"/>
                  <a:pt x="2842" y="735"/>
                  <a:pt x="2849" y="735"/>
                </a:cubicBezTo>
                <a:close/>
                <a:moveTo>
                  <a:pt x="2888" y="735"/>
                </a:moveTo>
                <a:cubicBezTo>
                  <a:pt x="2895" y="735"/>
                  <a:pt x="2901" y="729"/>
                  <a:pt x="2901" y="722"/>
                </a:cubicBezTo>
                <a:cubicBezTo>
                  <a:pt x="2901" y="715"/>
                  <a:pt x="2895" y="710"/>
                  <a:pt x="2888" y="710"/>
                </a:cubicBezTo>
                <a:cubicBezTo>
                  <a:pt x="2881" y="710"/>
                  <a:pt x="2875" y="715"/>
                  <a:pt x="2875" y="722"/>
                </a:cubicBezTo>
                <a:cubicBezTo>
                  <a:pt x="2875" y="729"/>
                  <a:pt x="2881" y="735"/>
                  <a:pt x="2888" y="735"/>
                </a:cubicBezTo>
                <a:close/>
                <a:moveTo>
                  <a:pt x="2967" y="735"/>
                </a:moveTo>
                <a:cubicBezTo>
                  <a:pt x="2974" y="735"/>
                  <a:pt x="2980" y="729"/>
                  <a:pt x="2980" y="722"/>
                </a:cubicBezTo>
                <a:cubicBezTo>
                  <a:pt x="2980" y="715"/>
                  <a:pt x="2974" y="710"/>
                  <a:pt x="2967" y="710"/>
                </a:cubicBezTo>
                <a:cubicBezTo>
                  <a:pt x="2960" y="710"/>
                  <a:pt x="2954" y="715"/>
                  <a:pt x="2954" y="722"/>
                </a:cubicBezTo>
                <a:cubicBezTo>
                  <a:pt x="2954" y="729"/>
                  <a:pt x="2960" y="735"/>
                  <a:pt x="2967" y="735"/>
                </a:cubicBezTo>
                <a:close/>
                <a:moveTo>
                  <a:pt x="3125" y="735"/>
                </a:moveTo>
                <a:cubicBezTo>
                  <a:pt x="3132" y="735"/>
                  <a:pt x="3137" y="729"/>
                  <a:pt x="3137" y="722"/>
                </a:cubicBezTo>
                <a:cubicBezTo>
                  <a:pt x="3137" y="715"/>
                  <a:pt x="3132" y="710"/>
                  <a:pt x="3125" y="710"/>
                </a:cubicBezTo>
                <a:cubicBezTo>
                  <a:pt x="3118" y="710"/>
                  <a:pt x="3112" y="715"/>
                  <a:pt x="3112" y="722"/>
                </a:cubicBezTo>
                <a:cubicBezTo>
                  <a:pt x="3112" y="729"/>
                  <a:pt x="3118" y="735"/>
                  <a:pt x="3125" y="735"/>
                </a:cubicBezTo>
                <a:close/>
                <a:moveTo>
                  <a:pt x="483" y="749"/>
                </a:moveTo>
                <a:cubicBezTo>
                  <a:pt x="476" y="749"/>
                  <a:pt x="471" y="755"/>
                  <a:pt x="471" y="762"/>
                </a:cubicBezTo>
                <a:cubicBezTo>
                  <a:pt x="471" y="769"/>
                  <a:pt x="476" y="774"/>
                  <a:pt x="483" y="774"/>
                </a:cubicBezTo>
                <a:cubicBezTo>
                  <a:pt x="490" y="774"/>
                  <a:pt x="496" y="769"/>
                  <a:pt x="496" y="762"/>
                </a:cubicBezTo>
                <a:cubicBezTo>
                  <a:pt x="496" y="755"/>
                  <a:pt x="490" y="749"/>
                  <a:pt x="483" y="749"/>
                </a:cubicBezTo>
                <a:close/>
                <a:moveTo>
                  <a:pt x="523" y="774"/>
                </a:moveTo>
                <a:cubicBezTo>
                  <a:pt x="530" y="774"/>
                  <a:pt x="535" y="769"/>
                  <a:pt x="535" y="762"/>
                </a:cubicBezTo>
                <a:cubicBezTo>
                  <a:pt x="535" y="755"/>
                  <a:pt x="530" y="749"/>
                  <a:pt x="523" y="749"/>
                </a:cubicBezTo>
                <a:cubicBezTo>
                  <a:pt x="516" y="749"/>
                  <a:pt x="510" y="755"/>
                  <a:pt x="510" y="762"/>
                </a:cubicBezTo>
                <a:cubicBezTo>
                  <a:pt x="510" y="769"/>
                  <a:pt x="516" y="774"/>
                  <a:pt x="523" y="774"/>
                </a:cubicBezTo>
                <a:close/>
                <a:moveTo>
                  <a:pt x="562" y="774"/>
                </a:moveTo>
                <a:cubicBezTo>
                  <a:pt x="569" y="774"/>
                  <a:pt x="575" y="769"/>
                  <a:pt x="575" y="762"/>
                </a:cubicBezTo>
                <a:cubicBezTo>
                  <a:pt x="575" y="755"/>
                  <a:pt x="569" y="749"/>
                  <a:pt x="562" y="749"/>
                </a:cubicBezTo>
                <a:cubicBezTo>
                  <a:pt x="555" y="749"/>
                  <a:pt x="549" y="755"/>
                  <a:pt x="549" y="762"/>
                </a:cubicBezTo>
                <a:cubicBezTo>
                  <a:pt x="549" y="769"/>
                  <a:pt x="555" y="774"/>
                  <a:pt x="562" y="774"/>
                </a:cubicBezTo>
                <a:close/>
                <a:moveTo>
                  <a:pt x="602" y="774"/>
                </a:moveTo>
                <a:cubicBezTo>
                  <a:pt x="609" y="774"/>
                  <a:pt x="614" y="769"/>
                  <a:pt x="614" y="762"/>
                </a:cubicBezTo>
                <a:cubicBezTo>
                  <a:pt x="614" y="755"/>
                  <a:pt x="609" y="749"/>
                  <a:pt x="602" y="749"/>
                </a:cubicBezTo>
                <a:cubicBezTo>
                  <a:pt x="595" y="749"/>
                  <a:pt x="589" y="755"/>
                  <a:pt x="589" y="762"/>
                </a:cubicBezTo>
                <a:cubicBezTo>
                  <a:pt x="589" y="769"/>
                  <a:pt x="595" y="774"/>
                  <a:pt x="602" y="774"/>
                </a:cubicBezTo>
                <a:close/>
                <a:moveTo>
                  <a:pt x="641" y="774"/>
                </a:moveTo>
                <a:cubicBezTo>
                  <a:pt x="648" y="774"/>
                  <a:pt x="654" y="769"/>
                  <a:pt x="654" y="762"/>
                </a:cubicBezTo>
                <a:cubicBezTo>
                  <a:pt x="654" y="755"/>
                  <a:pt x="648" y="749"/>
                  <a:pt x="641" y="749"/>
                </a:cubicBezTo>
                <a:cubicBezTo>
                  <a:pt x="634" y="749"/>
                  <a:pt x="628" y="755"/>
                  <a:pt x="628" y="762"/>
                </a:cubicBezTo>
                <a:cubicBezTo>
                  <a:pt x="628" y="769"/>
                  <a:pt x="634" y="774"/>
                  <a:pt x="641" y="774"/>
                </a:cubicBezTo>
                <a:close/>
                <a:moveTo>
                  <a:pt x="680" y="774"/>
                </a:moveTo>
                <a:cubicBezTo>
                  <a:pt x="687" y="774"/>
                  <a:pt x="693" y="769"/>
                  <a:pt x="693" y="762"/>
                </a:cubicBezTo>
                <a:cubicBezTo>
                  <a:pt x="693" y="755"/>
                  <a:pt x="687" y="749"/>
                  <a:pt x="680" y="749"/>
                </a:cubicBezTo>
                <a:cubicBezTo>
                  <a:pt x="673" y="749"/>
                  <a:pt x="668" y="755"/>
                  <a:pt x="668" y="762"/>
                </a:cubicBezTo>
                <a:cubicBezTo>
                  <a:pt x="668" y="769"/>
                  <a:pt x="673" y="774"/>
                  <a:pt x="680" y="774"/>
                </a:cubicBezTo>
                <a:close/>
                <a:moveTo>
                  <a:pt x="720" y="774"/>
                </a:moveTo>
                <a:cubicBezTo>
                  <a:pt x="727" y="774"/>
                  <a:pt x="733" y="769"/>
                  <a:pt x="733" y="762"/>
                </a:cubicBezTo>
                <a:cubicBezTo>
                  <a:pt x="733" y="755"/>
                  <a:pt x="727" y="749"/>
                  <a:pt x="720" y="749"/>
                </a:cubicBezTo>
                <a:cubicBezTo>
                  <a:pt x="713" y="749"/>
                  <a:pt x="707" y="755"/>
                  <a:pt x="707" y="762"/>
                </a:cubicBezTo>
                <a:cubicBezTo>
                  <a:pt x="707" y="769"/>
                  <a:pt x="713" y="774"/>
                  <a:pt x="720" y="774"/>
                </a:cubicBezTo>
                <a:close/>
                <a:moveTo>
                  <a:pt x="759" y="774"/>
                </a:moveTo>
                <a:cubicBezTo>
                  <a:pt x="766" y="774"/>
                  <a:pt x="772" y="769"/>
                  <a:pt x="772" y="762"/>
                </a:cubicBezTo>
                <a:cubicBezTo>
                  <a:pt x="772" y="755"/>
                  <a:pt x="766" y="749"/>
                  <a:pt x="759" y="749"/>
                </a:cubicBezTo>
                <a:cubicBezTo>
                  <a:pt x="752" y="749"/>
                  <a:pt x="747" y="755"/>
                  <a:pt x="747" y="762"/>
                </a:cubicBezTo>
                <a:cubicBezTo>
                  <a:pt x="747" y="769"/>
                  <a:pt x="752" y="774"/>
                  <a:pt x="759" y="774"/>
                </a:cubicBezTo>
                <a:close/>
                <a:moveTo>
                  <a:pt x="799" y="774"/>
                </a:moveTo>
                <a:cubicBezTo>
                  <a:pt x="806" y="774"/>
                  <a:pt x="811" y="769"/>
                  <a:pt x="811" y="762"/>
                </a:cubicBezTo>
                <a:cubicBezTo>
                  <a:pt x="811" y="755"/>
                  <a:pt x="806" y="749"/>
                  <a:pt x="799" y="749"/>
                </a:cubicBezTo>
                <a:cubicBezTo>
                  <a:pt x="792" y="749"/>
                  <a:pt x="786" y="755"/>
                  <a:pt x="786" y="762"/>
                </a:cubicBezTo>
                <a:cubicBezTo>
                  <a:pt x="786" y="769"/>
                  <a:pt x="792" y="774"/>
                  <a:pt x="799" y="774"/>
                </a:cubicBezTo>
                <a:close/>
                <a:moveTo>
                  <a:pt x="838" y="774"/>
                </a:moveTo>
                <a:cubicBezTo>
                  <a:pt x="845" y="774"/>
                  <a:pt x="851" y="769"/>
                  <a:pt x="851" y="762"/>
                </a:cubicBezTo>
                <a:cubicBezTo>
                  <a:pt x="851" y="755"/>
                  <a:pt x="845" y="749"/>
                  <a:pt x="838" y="749"/>
                </a:cubicBezTo>
                <a:cubicBezTo>
                  <a:pt x="831" y="749"/>
                  <a:pt x="825" y="755"/>
                  <a:pt x="825" y="762"/>
                </a:cubicBezTo>
                <a:cubicBezTo>
                  <a:pt x="825" y="769"/>
                  <a:pt x="831" y="774"/>
                  <a:pt x="838" y="774"/>
                </a:cubicBezTo>
                <a:close/>
                <a:moveTo>
                  <a:pt x="878" y="774"/>
                </a:moveTo>
                <a:cubicBezTo>
                  <a:pt x="885" y="774"/>
                  <a:pt x="890" y="769"/>
                  <a:pt x="890" y="762"/>
                </a:cubicBezTo>
                <a:cubicBezTo>
                  <a:pt x="890" y="755"/>
                  <a:pt x="885" y="749"/>
                  <a:pt x="878" y="749"/>
                </a:cubicBezTo>
                <a:cubicBezTo>
                  <a:pt x="871" y="749"/>
                  <a:pt x="865" y="755"/>
                  <a:pt x="865" y="762"/>
                </a:cubicBezTo>
                <a:cubicBezTo>
                  <a:pt x="865" y="769"/>
                  <a:pt x="871" y="774"/>
                  <a:pt x="878" y="774"/>
                </a:cubicBezTo>
                <a:close/>
                <a:moveTo>
                  <a:pt x="930" y="762"/>
                </a:moveTo>
                <a:cubicBezTo>
                  <a:pt x="930" y="755"/>
                  <a:pt x="924" y="749"/>
                  <a:pt x="917" y="749"/>
                </a:cubicBezTo>
                <a:cubicBezTo>
                  <a:pt x="910" y="749"/>
                  <a:pt x="904" y="755"/>
                  <a:pt x="904" y="762"/>
                </a:cubicBezTo>
                <a:cubicBezTo>
                  <a:pt x="904" y="769"/>
                  <a:pt x="910" y="774"/>
                  <a:pt x="917" y="774"/>
                </a:cubicBezTo>
                <a:cubicBezTo>
                  <a:pt x="924" y="774"/>
                  <a:pt x="930" y="769"/>
                  <a:pt x="930" y="762"/>
                </a:cubicBezTo>
                <a:close/>
                <a:moveTo>
                  <a:pt x="1666" y="774"/>
                </a:moveTo>
                <a:cubicBezTo>
                  <a:pt x="1673" y="774"/>
                  <a:pt x="1679" y="769"/>
                  <a:pt x="1679" y="762"/>
                </a:cubicBezTo>
                <a:cubicBezTo>
                  <a:pt x="1679" y="755"/>
                  <a:pt x="1673" y="749"/>
                  <a:pt x="1666" y="749"/>
                </a:cubicBezTo>
                <a:cubicBezTo>
                  <a:pt x="1659" y="749"/>
                  <a:pt x="1653" y="755"/>
                  <a:pt x="1653" y="762"/>
                </a:cubicBezTo>
                <a:cubicBezTo>
                  <a:pt x="1653" y="769"/>
                  <a:pt x="1659" y="774"/>
                  <a:pt x="1666" y="774"/>
                </a:cubicBezTo>
                <a:close/>
                <a:moveTo>
                  <a:pt x="1705" y="774"/>
                </a:moveTo>
                <a:cubicBezTo>
                  <a:pt x="1713" y="774"/>
                  <a:pt x="1718" y="769"/>
                  <a:pt x="1718" y="762"/>
                </a:cubicBezTo>
                <a:cubicBezTo>
                  <a:pt x="1718" y="755"/>
                  <a:pt x="1713" y="749"/>
                  <a:pt x="1705" y="749"/>
                </a:cubicBezTo>
                <a:cubicBezTo>
                  <a:pt x="1698" y="749"/>
                  <a:pt x="1693" y="755"/>
                  <a:pt x="1693" y="762"/>
                </a:cubicBezTo>
                <a:cubicBezTo>
                  <a:pt x="1693" y="769"/>
                  <a:pt x="1698" y="774"/>
                  <a:pt x="1705" y="774"/>
                </a:cubicBezTo>
                <a:close/>
                <a:moveTo>
                  <a:pt x="1745" y="774"/>
                </a:moveTo>
                <a:cubicBezTo>
                  <a:pt x="1752" y="774"/>
                  <a:pt x="1758" y="769"/>
                  <a:pt x="1758" y="762"/>
                </a:cubicBezTo>
                <a:cubicBezTo>
                  <a:pt x="1758" y="755"/>
                  <a:pt x="1752" y="749"/>
                  <a:pt x="1745" y="749"/>
                </a:cubicBezTo>
                <a:cubicBezTo>
                  <a:pt x="1738" y="749"/>
                  <a:pt x="1732" y="755"/>
                  <a:pt x="1732" y="762"/>
                </a:cubicBezTo>
                <a:cubicBezTo>
                  <a:pt x="1732" y="769"/>
                  <a:pt x="1738" y="774"/>
                  <a:pt x="1745" y="774"/>
                </a:cubicBezTo>
                <a:close/>
                <a:moveTo>
                  <a:pt x="1784" y="774"/>
                </a:moveTo>
                <a:cubicBezTo>
                  <a:pt x="1791" y="774"/>
                  <a:pt x="1797" y="769"/>
                  <a:pt x="1797" y="762"/>
                </a:cubicBezTo>
                <a:cubicBezTo>
                  <a:pt x="1797" y="755"/>
                  <a:pt x="1791" y="749"/>
                  <a:pt x="1784" y="749"/>
                </a:cubicBezTo>
                <a:cubicBezTo>
                  <a:pt x="1777" y="749"/>
                  <a:pt x="1772" y="755"/>
                  <a:pt x="1772" y="762"/>
                </a:cubicBezTo>
                <a:cubicBezTo>
                  <a:pt x="1772" y="769"/>
                  <a:pt x="1777" y="774"/>
                  <a:pt x="1784" y="774"/>
                </a:cubicBezTo>
                <a:close/>
                <a:moveTo>
                  <a:pt x="2060" y="752"/>
                </a:moveTo>
                <a:cubicBezTo>
                  <a:pt x="2055" y="752"/>
                  <a:pt x="2051" y="757"/>
                  <a:pt x="2051" y="762"/>
                </a:cubicBezTo>
                <a:cubicBezTo>
                  <a:pt x="2051" y="767"/>
                  <a:pt x="2055" y="771"/>
                  <a:pt x="2060" y="771"/>
                </a:cubicBezTo>
                <a:cubicBezTo>
                  <a:pt x="2065" y="771"/>
                  <a:pt x="2070" y="767"/>
                  <a:pt x="2070" y="762"/>
                </a:cubicBezTo>
                <a:cubicBezTo>
                  <a:pt x="2070" y="757"/>
                  <a:pt x="2065" y="752"/>
                  <a:pt x="2060" y="752"/>
                </a:cubicBezTo>
                <a:close/>
                <a:moveTo>
                  <a:pt x="2100" y="774"/>
                </a:moveTo>
                <a:cubicBezTo>
                  <a:pt x="2107" y="774"/>
                  <a:pt x="2112" y="769"/>
                  <a:pt x="2112" y="762"/>
                </a:cubicBezTo>
                <a:cubicBezTo>
                  <a:pt x="2112" y="755"/>
                  <a:pt x="2107" y="749"/>
                  <a:pt x="2100" y="749"/>
                </a:cubicBezTo>
                <a:cubicBezTo>
                  <a:pt x="2093" y="749"/>
                  <a:pt x="2087" y="755"/>
                  <a:pt x="2087" y="762"/>
                </a:cubicBezTo>
                <a:cubicBezTo>
                  <a:pt x="2087" y="769"/>
                  <a:pt x="2093" y="774"/>
                  <a:pt x="2100" y="774"/>
                </a:cubicBezTo>
                <a:close/>
                <a:moveTo>
                  <a:pt x="2139" y="774"/>
                </a:moveTo>
                <a:cubicBezTo>
                  <a:pt x="2146" y="774"/>
                  <a:pt x="2152" y="769"/>
                  <a:pt x="2152" y="762"/>
                </a:cubicBezTo>
                <a:cubicBezTo>
                  <a:pt x="2152" y="755"/>
                  <a:pt x="2146" y="749"/>
                  <a:pt x="2139" y="749"/>
                </a:cubicBezTo>
                <a:cubicBezTo>
                  <a:pt x="2132" y="749"/>
                  <a:pt x="2126" y="755"/>
                  <a:pt x="2126" y="762"/>
                </a:cubicBezTo>
                <a:cubicBezTo>
                  <a:pt x="2126" y="769"/>
                  <a:pt x="2132" y="774"/>
                  <a:pt x="2139" y="774"/>
                </a:cubicBezTo>
                <a:close/>
                <a:moveTo>
                  <a:pt x="2179" y="774"/>
                </a:moveTo>
                <a:cubicBezTo>
                  <a:pt x="2186" y="774"/>
                  <a:pt x="2191" y="769"/>
                  <a:pt x="2191" y="762"/>
                </a:cubicBezTo>
                <a:cubicBezTo>
                  <a:pt x="2191" y="755"/>
                  <a:pt x="2186" y="749"/>
                  <a:pt x="2179" y="749"/>
                </a:cubicBezTo>
                <a:cubicBezTo>
                  <a:pt x="2172" y="749"/>
                  <a:pt x="2166" y="755"/>
                  <a:pt x="2166" y="762"/>
                </a:cubicBezTo>
                <a:cubicBezTo>
                  <a:pt x="2166" y="769"/>
                  <a:pt x="2172" y="774"/>
                  <a:pt x="2179" y="774"/>
                </a:cubicBezTo>
                <a:close/>
                <a:moveTo>
                  <a:pt x="2218" y="774"/>
                </a:moveTo>
                <a:cubicBezTo>
                  <a:pt x="2225" y="774"/>
                  <a:pt x="2231" y="769"/>
                  <a:pt x="2231" y="762"/>
                </a:cubicBezTo>
                <a:cubicBezTo>
                  <a:pt x="2231" y="755"/>
                  <a:pt x="2225" y="749"/>
                  <a:pt x="2218" y="749"/>
                </a:cubicBezTo>
                <a:cubicBezTo>
                  <a:pt x="2211" y="749"/>
                  <a:pt x="2205" y="755"/>
                  <a:pt x="2205" y="762"/>
                </a:cubicBezTo>
                <a:cubicBezTo>
                  <a:pt x="2205" y="769"/>
                  <a:pt x="2211" y="774"/>
                  <a:pt x="2218" y="774"/>
                </a:cubicBezTo>
                <a:close/>
                <a:moveTo>
                  <a:pt x="2257" y="774"/>
                </a:moveTo>
                <a:cubicBezTo>
                  <a:pt x="2264" y="774"/>
                  <a:pt x="2270" y="769"/>
                  <a:pt x="2270" y="762"/>
                </a:cubicBezTo>
                <a:cubicBezTo>
                  <a:pt x="2270" y="755"/>
                  <a:pt x="2264" y="749"/>
                  <a:pt x="2257" y="749"/>
                </a:cubicBezTo>
                <a:cubicBezTo>
                  <a:pt x="2250" y="749"/>
                  <a:pt x="2245" y="755"/>
                  <a:pt x="2245" y="762"/>
                </a:cubicBezTo>
                <a:cubicBezTo>
                  <a:pt x="2245" y="769"/>
                  <a:pt x="2250" y="774"/>
                  <a:pt x="2257" y="774"/>
                </a:cubicBezTo>
                <a:close/>
                <a:moveTo>
                  <a:pt x="2297" y="774"/>
                </a:moveTo>
                <a:cubicBezTo>
                  <a:pt x="2304" y="774"/>
                  <a:pt x="2310" y="769"/>
                  <a:pt x="2310" y="762"/>
                </a:cubicBezTo>
                <a:cubicBezTo>
                  <a:pt x="2310" y="755"/>
                  <a:pt x="2304" y="749"/>
                  <a:pt x="2297" y="749"/>
                </a:cubicBezTo>
                <a:cubicBezTo>
                  <a:pt x="2290" y="749"/>
                  <a:pt x="2284" y="755"/>
                  <a:pt x="2284" y="762"/>
                </a:cubicBezTo>
                <a:cubicBezTo>
                  <a:pt x="2284" y="769"/>
                  <a:pt x="2290" y="774"/>
                  <a:pt x="2297" y="774"/>
                </a:cubicBezTo>
                <a:close/>
                <a:moveTo>
                  <a:pt x="2336" y="774"/>
                </a:moveTo>
                <a:cubicBezTo>
                  <a:pt x="2343" y="774"/>
                  <a:pt x="2349" y="769"/>
                  <a:pt x="2349" y="762"/>
                </a:cubicBezTo>
                <a:cubicBezTo>
                  <a:pt x="2349" y="755"/>
                  <a:pt x="2343" y="749"/>
                  <a:pt x="2336" y="749"/>
                </a:cubicBezTo>
                <a:cubicBezTo>
                  <a:pt x="2329" y="749"/>
                  <a:pt x="2323" y="755"/>
                  <a:pt x="2323" y="762"/>
                </a:cubicBezTo>
                <a:cubicBezTo>
                  <a:pt x="2323" y="769"/>
                  <a:pt x="2329" y="774"/>
                  <a:pt x="2336" y="774"/>
                </a:cubicBezTo>
                <a:close/>
                <a:moveTo>
                  <a:pt x="2376" y="774"/>
                </a:moveTo>
                <a:cubicBezTo>
                  <a:pt x="2383" y="774"/>
                  <a:pt x="2388" y="769"/>
                  <a:pt x="2388" y="762"/>
                </a:cubicBezTo>
                <a:cubicBezTo>
                  <a:pt x="2388" y="755"/>
                  <a:pt x="2383" y="749"/>
                  <a:pt x="2376" y="749"/>
                </a:cubicBezTo>
                <a:cubicBezTo>
                  <a:pt x="2369" y="749"/>
                  <a:pt x="2363" y="755"/>
                  <a:pt x="2363" y="762"/>
                </a:cubicBezTo>
                <a:cubicBezTo>
                  <a:pt x="2363" y="769"/>
                  <a:pt x="2369" y="774"/>
                  <a:pt x="2376" y="774"/>
                </a:cubicBezTo>
                <a:close/>
                <a:moveTo>
                  <a:pt x="2415" y="774"/>
                </a:moveTo>
                <a:cubicBezTo>
                  <a:pt x="2422" y="774"/>
                  <a:pt x="2428" y="769"/>
                  <a:pt x="2428" y="762"/>
                </a:cubicBezTo>
                <a:cubicBezTo>
                  <a:pt x="2428" y="755"/>
                  <a:pt x="2422" y="749"/>
                  <a:pt x="2415" y="749"/>
                </a:cubicBezTo>
                <a:cubicBezTo>
                  <a:pt x="2408" y="749"/>
                  <a:pt x="2402" y="755"/>
                  <a:pt x="2402" y="762"/>
                </a:cubicBezTo>
                <a:cubicBezTo>
                  <a:pt x="2402" y="769"/>
                  <a:pt x="2408" y="774"/>
                  <a:pt x="2415" y="774"/>
                </a:cubicBezTo>
                <a:close/>
                <a:moveTo>
                  <a:pt x="2455" y="774"/>
                </a:moveTo>
                <a:cubicBezTo>
                  <a:pt x="2462" y="774"/>
                  <a:pt x="2467" y="769"/>
                  <a:pt x="2467" y="762"/>
                </a:cubicBezTo>
                <a:cubicBezTo>
                  <a:pt x="2467" y="755"/>
                  <a:pt x="2462" y="749"/>
                  <a:pt x="2455" y="749"/>
                </a:cubicBezTo>
                <a:cubicBezTo>
                  <a:pt x="2447" y="749"/>
                  <a:pt x="2442" y="755"/>
                  <a:pt x="2442" y="762"/>
                </a:cubicBezTo>
                <a:cubicBezTo>
                  <a:pt x="2442" y="769"/>
                  <a:pt x="2447" y="774"/>
                  <a:pt x="2455" y="774"/>
                </a:cubicBezTo>
                <a:close/>
                <a:moveTo>
                  <a:pt x="2494" y="774"/>
                </a:moveTo>
                <a:cubicBezTo>
                  <a:pt x="2501" y="774"/>
                  <a:pt x="2507" y="769"/>
                  <a:pt x="2507" y="762"/>
                </a:cubicBezTo>
                <a:cubicBezTo>
                  <a:pt x="2507" y="755"/>
                  <a:pt x="2501" y="749"/>
                  <a:pt x="2494" y="749"/>
                </a:cubicBezTo>
                <a:cubicBezTo>
                  <a:pt x="2487" y="749"/>
                  <a:pt x="2481" y="755"/>
                  <a:pt x="2481" y="762"/>
                </a:cubicBezTo>
                <a:cubicBezTo>
                  <a:pt x="2481" y="769"/>
                  <a:pt x="2487" y="774"/>
                  <a:pt x="2494" y="774"/>
                </a:cubicBezTo>
                <a:close/>
                <a:moveTo>
                  <a:pt x="2533" y="774"/>
                </a:moveTo>
                <a:cubicBezTo>
                  <a:pt x="2540" y="774"/>
                  <a:pt x="2546" y="769"/>
                  <a:pt x="2546" y="762"/>
                </a:cubicBezTo>
                <a:cubicBezTo>
                  <a:pt x="2546" y="755"/>
                  <a:pt x="2540" y="749"/>
                  <a:pt x="2533" y="749"/>
                </a:cubicBezTo>
                <a:cubicBezTo>
                  <a:pt x="2526" y="749"/>
                  <a:pt x="2521" y="755"/>
                  <a:pt x="2521" y="762"/>
                </a:cubicBezTo>
                <a:cubicBezTo>
                  <a:pt x="2521" y="769"/>
                  <a:pt x="2526" y="774"/>
                  <a:pt x="2533" y="774"/>
                </a:cubicBezTo>
                <a:close/>
                <a:moveTo>
                  <a:pt x="2573" y="774"/>
                </a:moveTo>
                <a:cubicBezTo>
                  <a:pt x="2580" y="774"/>
                  <a:pt x="2586" y="769"/>
                  <a:pt x="2586" y="762"/>
                </a:cubicBezTo>
                <a:cubicBezTo>
                  <a:pt x="2586" y="755"/>
                  <a:pt x="2580" y="749"/>
                  <a:pt x="2573" y="749"/>
                </a:cubicBezTo>
                <a:cubicBezTo>
                  <a:pt x="2566" y="749"/>
                  <a:pt x="2560" y="755"/>
                  <a:pt x="2560" y="762"/>
                </a:cubicBezTo>
                <a:cubicBezTo>
                  <a:pt x="2560" y="769"/>
                  <a:pt x="2566" y="774"/>
                  <a:pt x="2573" y="774"/>
                </a:cubicBezTo>
                <a:close/>
                <a:moveTo>
                  <a:pt x="2612" y="774"/>
                </a:moveTo>
                <a:cubicBezTo>
                  <a:pt x="2619" y="774"/>
                  <a:pt x="2625" y="769"/>
                  <a:pt x="2625" y="762"/>
                </a:cubicBezTo>
                <a:cubicBezTo>
                  <a:pt x="2625" y="755"/>
                  <a:pt x="2619" y="749"/>
                  <a:pt x="2612" y="749"/>
                </a:cubicBezTo>
                <a:cubicBezTo>
                  <a:pt x="2605" y="749"/>
                  <a:pt x="2599" y="755"/>
                  <a:pt x="2599" y="762"/>
                </a:cubicBezTo>
                <a:cubicBezTo>
                  <a:pt x="2599" y="769"/>
                  <a:pt x="2605" y="774"/>
                  <a:pt x="2612" y="774"/>
                </a:cubicBezTo>
                <a:close/>
                <a:moveTo>
                  <a:pt x="2652" y="774"/>
                </a:moveTo>
                <a:cubicBezTo>
                  <a:pt x="2659" y="774"/>
                  <a:pt x="2664" y="769"/>
                  <a:pt x="2664" y="762"/>
                </a:cubicBezTo>
                <a:cubicBezTo>
                  <a:pt x="2664" y="755"/>
                  <a:pt x="2659" y="749"/>
                  <a:pt x="2652" y="749"/>
                </a:cubicBezTo>
                <a:cubicBezTo>
                  <a:pt x="2645" y="749"/>
                  <a:pt x="2639" y="755"/>
                  <a:pt x="2639" y="762"/>
                </a:cubicBezTo>
                <a:cubicBezTo>
                  <a:pt x="2639" y="769"/>
                  <a:pt x="2645" y="774"/>
                  <a:pt x="2652" y="774"/>
                </a:cubicBezTo>
                <a:close/>
                <a:moveTo>
                  <a:pt x="2691" y="774"/>
                </a:moveTo>
                <a:cubicBezTo>
                  <a:pt x="2698" y="774"/>
                  <a:pt x="2704" y="769"/>
                  <a:pt x="2704" y="762"/>
                </a:cubicBezTo>
                <a:cubicBezTo>
                  <a:pt x="2704" y="755"/>
                  <a:pt x="2698" y="749"/>
                  <a:pt x="2691" y="749"/>
                </a:cubicBezTo>
                <a:cubicBezTo>
                  <a:pt x="2684" y="749"/>
                  <a:pt x="2678" y="755"/>
                  <a:pt x="2678" y="762"/>
                </a:cubicBezTo>
                <a:cubicBezTo>
                  <a:pt x="2678" y="769"/>
                  <a:pt x="2684" y="774"/>
                  <a:pt x="2691" y="774"/>
                </a:cubicBezTo>
                <a:close/>
                <a:moveTo>
                  <a:pt x="2730" y="774"/>
                </a:moveTo>
                <a:cubicBezTo>
                  <a:pt x="2738" y="774"/>
                  <a:pt x="2743" y="769"/>
                  <a:pt x="2743" y="762"/>
                </a:cubicBezTo>
                <a:cubicBezTo>
                  <a:pt x="2743" y="755"/>
                  <a:pt x="2738" y="749"/>
                  <a:pt x="2730" y="749"/>
                </a:cubicBezTo>
                <a:cubicBezTo>
                  <a:pt x="2723" y="749"/>
                  <a:pt x="2718" y="755"/>
                  <a:pt x="2718" y="762"/>
                </a:cubicBezTo>
                <a:cubicBezTo>
                  <a:pt x="2718" y="769"/>
                  <a:pt x="2723" y="774"/>
                  <a:pt x="2730" y="774"/>
                </a:cubicBezTo>
                <a:close/>
                <a:moveTo>
                  <a:pt x="2770" y="774"/>
                </a:moveTo>
                <a:cubicBezTo>
                  <a:pt x="2777" y="774"/>
                  <a:pt x="2783" y="769"/>
                  <a:pt x="2783" y="762"/>
                </a:cubicBezTo>
                <a:cubicBezTo>
                  <a:pt x="2783" y="755"/>
                  <a:pt x="2777" y="749"/>
                  <a:pt x="2770" y="749"/>
                </a:cubicBezTo>
                <a:cubicBezTo>
                  <a:pt x="2763" y="749"/>
                  <a:pt x="2757" y="755"/>
                  <a:pt x="2757" y="762"/>
                </a:cubicBezTo>
                <a:cubicBezTo>
                  <a:pt x="2757" y="769"/>
                  <a:pt x="2763" y="774"/>
                  <a:pt x="2770" y="774"/>
                </a:cubicBezTo>
                <a:close/>
                <a:moveTo>
                  <a:pt x="2809" y="774"/>
                </a:moveTo>
                <a:cubicBezTo>
                  <a:pt x="2816" y="774"/>
                  <a:pt x="2822" y="769"/>
                  <a:pt x="2822" y="762"/>
                </a:cubicBezTo>
                <a:cubicBezTo>
                  <a:pt x="2822" y="755"/>
                  <a:pt x="2816" y="749"/>
                  <a:pt x="2809" y="749"/>
                </a:cubicBezTo>
                <a:cubicBezTo>
                  <a:pt x="2802" y="749"/>
                  <a:pt x="2797" y="755"/>
                  <a:pt x="2797" y="762"/>
                </a:cubicBezTo>
                <a:cubicBezTo>
                  <a:pt x="2797" y="769"/>
                  <a:pt x="2802" y="774"/>
                  <a:pt x="2809" y="774"/>
                </a:cubicBezTo>
                <a:close/>
                <a:moveTo>
                  <a:pt x="2849" y="774"/>
                </a:moveTo>
                <a:cubicBezTo>
                  <a:pt x="2856" y="774"/>
                  <a:pt x="2862" y="769"/>
                  <a:pt x="2862" y="762"/>
                </a:cubicBezTo>
                <a:cubicBezTo>
                  <a:pt x="2862" y="755"/>
                  <a:pt x="2856" y="749"/>
                  <a:pt x="2849" y="749"/>
                </a:cubicBezTo>
                <a:cubicBezTo>
                  <a:pt x="2842" y="749"/>
                  <a:pt x="2836" y="755"/>
                  <a:pt x="2836" y="762"/>
                </a:cubicBezTo>
                <a:cubicBezTo>
                  <a:pt x="2836" y="769"/>
                  <a:pt x="2842" y="774"/>
                  <a:pt x="2849" y="774"/>
                </a:cubicBezTo>
                <a:close/>
                <a:moveTo>
                  <a:pt x="2888" y="774"/>
                </a:moveTo>
                <a:cubicBezTo>
                  <a:pt x="2895" y="774"/>
                  <a:pt x="2901" y="769"/>
                  <a:pt x="2901" y="762"/>
                </a:cubicBezTo>
                <a:cubicBezTo>
                  <a:pt x="2901" y="755"/>
                  <a:pt x="2895" y="749"/>
                  <a:pt x="2888" y="749"/>
                </a:cubicBezTo>
                <a:cubicBezTo>
                  <a:pt x="2881" y="749"/>
                  <a:pt x="2875" y="755"/>
                  <a:pt x="2875" y="762"/>
                </a:cubicBezTo>
                <a:cubicBezTo>
                  <a:pt x="2875" y="769"/>
                  <a:pt x="2881" y="774"/>
                  <a:pt x="2888" y="774"/>
                </a:cubicBezTo>
                <a:close/>
                <a:moveTo>
                  <a:pt x="3046" y="749"/>
                </a:moveTo>
                <a:cubicBezTo>
                  <a:pt x="3039" y="749"/>
                  <a:pt x="3033" y="755"/>
                  <a:pt x="3033" y="762"/>
                </a:cubicBezTo>
                <a:cubicBezTo>
                  <a:pt x="3033" y="769"/>
                  <a:pt x="3039" y="774"/>
                  <a:pt x="3046" y="774"/>
                </a:cubicBezTo>
                <a:cubicBezTo>
                  <a:pt x="3053" y="774"/>
                  <a:pt x="3059" y="769"/>
                  <a:pt x="3059" y="762"/>
                </a:cubicBezTo>
                <a:cubicBezTo>
                  <a:pt x="3059" y="755"/>
                  <a:pt x="3053" y="749"/>
                  <a:pt x="3046" y="749"/>
                </a:cubicBezTo>
                <a:close/>
                <a:moveTo>
                  <a:pt x="3077" y="762"/>
                </a:moveTo>
                <a:cubicBezTo>
                  <a:pt x="3077" y="766"/>
                  <a:pt x="3081" y="770"/>
                  <a:pt x="3085" y="770"/>
                </a:cubicBezTo>
                <a:cubicBezTo>
                  <a:pt x="3090" y="770"/>
                  <a:pt x="3093" y="766"/>
                  <a:pt x="3093" y="762"/>
                </a:cubicBezTo>
                <a:cubicBezTo>
                  <a:pt x="3093" y="757"/>
                  <a:pt x="3090" y="754"/>
                  <a:pt x="3085" y="754"/>
                </a:cubicBezTo>
                <a:cubicBezTo>
                  <a:pt x="3081" y="754"/>
                  <a:pt x="3077" y="757"/>
                  <a:pt x="3077" y="762"/>
                </a:cubicBezTo>
                <a:close/>
                <a:moveTo>
                  <a:pt x="523" y="788"/>
                </a:moveTo>
                <a:cubicBezTo>
                  <a:pt x="516" y="788"/>
                  <a:pt x="510" y="794"/>
                  <a:pt x="510" y="801"/>
                </a:cubicBezTo>
                <a:cubicBezTo>
                  <a:pt x="510" y="808"/>
                  <a:pt x="516" y="814"/>
                  <a:pt x="523" y="814"/>
                </a:cubicBezTo>
                <a:cubicBezTo>
                  <a:pt x="530" y="814"/>
                  <a:pt x="535" y="808"/>
                  <a:pt x="535" y="801"/>
                </a:cubicBezTo>
                <a:cubicBezTo>
                  <a:pt x="535" y="794"/>
                  <a:pt x="530" y="788"/>
                  <a:pt x="523" y="788"/>
                </a:cubicBezTo>
                <a:close/>
                <a:moveTo>
                  <a:pt x="562" y="788"/>
                </a:moveTo>
                <a:cubicBezTo>
                  <a:pt x="555" y="788"/>
                  <a:pt x="549" y="794"/>
                  <a:pt x="549" y="801"/>
                </a:cubicBezTo>
                <a:cubicBezTo>
                  <a:pt x="549" y="808"/>
                  <a:pt x="555" y="814"/>
                  <a:pt x="562" y="814"/>
                </a:cubicBezTo>
                <a:cubicBezTo>
                  <a:pt x="569" y="814"/>
                  <a:pt x="575" y="808"/>
                  <a:pt x="575" y="801"/>
                </a:cubicBezTo>
                <a:cubicBezTo>
                  <a:pt x="575" y="794"/>
                  <a:pt x="569" y="788"/>
                  <a:pt x="562" y="788"/>
                </a:cubicBezTo>
                <a:close/>
                <a:moveTo>
                  <a:pt x="602" y="814"/>
                </a:moveTo>
                <a:cubicBezTo>
                  <a:pt x="609" y="814"/>
                  <a:pt x="614" y="808"/>
                  <a:pt x="614" y="801"/>
                </a:cubicBezTo>
                <a:cubicBezTo>
                  <a:pt x="614" y="794"/>
                  <a:pt x="609" y="788"/>
                  <a:pt x="602" y="788"/>
                </a:cubicBezTo>
                <a:cubicBezTo>
                  <a:pt x="595" y="788"/>
                  <a:pt x="589" y="794"/>
                  <a:pt x="589" y="801"/>
                </a:cubicBezTo>
                <a:cubicBezTo>
                  <a:pt x="589" y="808"/>
                  <a:pt x="595" y="814"/>
                  <a:pt x="602" y="814"/>
                </a:cubicBezTo>
                <a:close/>
                <a:moveTo>
                  <a:pt x="641" y="814"/>
                </a:moveTo>
                <a:cubicBezTo>
                  <a:pt x="648" y="814"/>
                  <a:pt x="654" y="808"/>
                  <a:pt x="654" y="801"/>
                </a:cubicBezTo>
                <a:cubicBezTo>
                  <a:pt x="654" y="794"/>
                  <a:pt x="648" y="788"/>
                  <a:pt x="641" y="788"/>
                </a:cubicBezTo>
                <a:cubicBezTo>
                  <a:pt x="634" y="788"/>
                  <a:pt x="628" y="794"/>
                  <a:pt x="628" y="801"/>
                </a:cubicBezTo>
                <a:cubicBezTo>
                  <a:pt x="628" y="808"/>
                  <a:pt x="634" y="814"/>
                  <a:pt x="641" y="814"/>
                </a:cubicBezTo>
                <a:close/>
                <a:moveTo>
                  <a:pt x="680" y="814"/>
                </a:moveTo>
                <a:cubicBezTo>
                  <a:pt x="687" y="814"/>
                  <a:pt x="693" y="808"/>
                  <a:pt x="693" y="801"/>
                </a:cubicBezTo>
                <a:cubicBezTo>
                  <a:pt x="693" y="794"/>
                  <a:pt x="687" y="788"/>
                  <a:pt x="680" y="788"/>
                </a:cubicBezTo>
                <a:cubicBezTo>
                  <a:pt x="673" y="788"/>
                  <a:pt x="668" y="794"/>
                  <a:pt x="668" y="801"/>
                </a:cubicBezTo>
                <a:cubicBezTo>
                  <a:pt x="668" y="808"/>
                  <a:pt x="673" y="814"/>
                  <a:pt x="680" y="814"/>
                </a:cubicBezTo>
                <a:close/>
                <a:moveTo>
                  <a:pt x="720" y="814"/>
                </a:moveTo>
                <a:cubicBezTo>
                  <a:pt x="727" y="814"/>
                  <a:pt x="733" y="808"/>
                  <a:pt x="733" y="801"/>
                </a:cubicBezTo>
                <a:cubicBezTo>
                  <a:pt x="733" y="794"/>
                  <a:pt x="727" y="788"/>
                  <a:pt x="720" y="788"/>
                </a:cubicBezTo>
                <a:cubicBezTo>
                  <a:pt x="713" y="788"/>
                  <a:pt x="707" y="794"/>
                  <a:pt x="707" y="801"/>
                </a:cubicBezTo>
                <a:cubicBezTo>
                  <a:pt x="707" y="808"/>
                  <a:pt x="713" y="814"/>
                  <a:pt x="720" y="814"/>
                </a:cubicBezTo>
                <a:close/>
                <a:moveTo>
                  <a:pt x="759" y="814"/>
                </a:moveTo>
                <a:cubicBezTo>
                  <a:pt x="766" y="814"/>
                  <a:pt x="772" y="808"/>
                  <a:pt x="772" y="801"/>
                </a:cubicBezTo>
                <a:cubicBezTo>
                  <a:pt x="772" y="794"/>
                  <a:pt x="766" y="788"/>
                  <a:pt x="759" y="788"/>
                </a:cubicBezTo>
                <a:cubicBezTo>
                  <a:pt x="752" y="788"/>
                  <a:pt x="747" y="794"/>
                  <a:pt x="747" y="801"/>
                </a:cubicBezTo>
                <a:cubicBezTo>
                  <a:pt x="747" y="808"/>
                  <a:pt x="752" y="814"/>
                  <a:pt x="759" y="814"/>
                </a:cubicBezTo>
                <a:close/>
                <a:moveTo>
                  <a:pt x="799" y="814"/>
                </a:moveTo>
                <a:cubicBezTo>
                  <a:pt x="806" y="814"/>
                  <a:pt x="811" y="808"/>
                  <a:pt x="811" y="801"/>
                </a:cubicBezTo>
                <a:cubicBezTo>
                  <a:pt x="811" y="794"/>
                  <a:pt x="806" y="788"/>
                  <a:pt x="799" y="788"/>
                </a:cubicBezTo>
                <a:cubicBezTo>
                  <a:pt x="792" y="788"/>
                  <a:pt x="786" y="794"/>
                  <a:pt x="786" y="801"/>
                </a:cubicBezTo>
                <a:cubicBezTo>
                  <a:pt x="786" y="808"/>
                  <a:pt x="792" y="814"/>
                  <a:pt x="799" y="814"/>
                </a:cubicBezTo>
                <a:close/>
                <a:moveTo>
                  <a:pt x="838" y="814"/>
                </a:moveTo>
                <a:cubicBezTo>
                  <a:pt x="845" y="814"/>
                  <a:pt x="851" y="808"/>
                  <a:pt x="851" y="801"/>
                </a:cubicBezTo>
                <a:cubicBezTo>
                  <a:pt x="851" y="794"/>
                  <a:pt x="845" y="788"/>
                  <a:pt x="838" y="788"/>
                </a:cubicBezTo>
                <a:cubicBezTo>
                  <a:pt x="831" y="788"/>
                  <a:pt x="825" y="794"/>
                  <a:pt x="825" y="801"/>
                </a:cubicBezTo>
                <a:cubicBezTo>
                  <a:pt x="825" y="808"/>
                  <a:pt x="831" y="814"/>
                  <a:pt x="838" y="814"/>
                </a:cubicBezTo>
                <a:close/>
                <a:moveTo>
                  <a:pt x="1627" y="814"/>
                </a:moveTo>
                <a:cubicBezTo>
                  <a:pt x="1634" y="814"/>
                  <a:pt x="1639" y="808"/>
                  <a:pt x="1639" y="801"/>
                </a:cubicBezTo>
                <a:cubicBezTo>
                  <a:pt x="1639" y="794"/>
                  <a:pt x="1634" y="788"/>
                  <a:pt x="1627" y="788"/>
                </a:cubicBezTo>
                <a:cubicBezTo>
                  <a:pt x="1620" y="788"/>
                  <a:pt x="1614" y="794"/>
                  <a:pt x="1614" y="801"/>
                </a:cubicBezTo>
                <a:cubicBezTo>
                  <a:pt x="1614" y="808"/>
                  <a:pt x="1620" y="814"/>
                  <a:pt x="1627" y="814"/>
                </a:cubicBezTo>
                <a:close/>
                <a:moveTo>
                  <a:pt x="1666" y="814"/>
                </a:moveTo>
                <a:cubicBezTo>
                  <a:pt x="1673" y="814"/>
                  <a:pt x="1679" y="808"/>
                  <a:pt x="1679" y="801"/>
                </a:cubicBezTo>
                <a:cubicBezTo>
                  <a:pt x="1679" y="794"/>
                  <a:pt x="1673" y="788"/>
                  <a:pt x="1666" y="788"/>
                </a:cubicBezTo>
                <a:cubicBezTo>
                  <a:pt x="1659" y="788"/>
                  <a:pt x="1653" y="794"/>
                  <a:pt x="1653" y="801"/>
                </a:cubicBezTo>
                <a:cubicBezTo>
                  <a:pt x="1653" y="808"/>
                  <a:pt x="1659" y="814"/>
                  <a:pt x="1666" y="814"/>
                </a:cubicBezTo>
                <a:close/>
                <a:moveTo>
                  <a:pt x="1705" y="814"/>
                </a:moveTo>
                <a:cubicBezTo>
                  <a:pt x="1713" y="814"/>
                  <a:pt x="1718" y="808"/>
                  <a:pt x="1718" y="801"/>
                </a:cubicBezTo>
                <a:cubicBezTo>
                  <a:pt x="1718" y="794"/>
                  <a:pt x="1713" y="788"/>
                  <a:pt x="1705" y="788"/>
                </a:cubicBezTo>
                <a:cubicBezTo>
                  <a:pt x="1698" y="788"/>
                  <a:pt x="1693" y="794"/>
                  <a:pt x="1693" y="801"/>
                </a:cubicBezTo>
                <a:cubicBezTo>
                  <a:pt x="1693" y="808"/>
                  <a:pt x="1698" y="814"/>
                  <a:pt x="1705" y="814"/>
                </a:cubicBezTo>
                <a:close/>
                <a:moveTo>
                  <a:pt x="1745" y="814"/>
                </a:moveTo>
                <a:cubicBezTo>
                  <a:pt x="1752" y="814"/>
                  <a:pt x="1758" y="808"/>
                  <a:pt x="1758" y="801"/>
                </a:cubicBezTo>
                <a:cubicBezTo>
                  <a:pt x="1758" y="794"/>
                  <a:pt x="1752" y="788"/>
                  <a:pt x="1745" y="788"/>
                </a:cubicBezTo>
                <a:cubicBezTo>
                  <a:pt x="1738" y="788"/>
                  <a:pt x="1732" y="794"/>
                  <a:pt x="1732" y="801"/>
                </a:cubicBezTo>
                <a:cubicBezTo>
                  <a:pt x="1732" y="808"/>
                  <a:pt x="1738" y="814"/>
                  <a:pt x="1745" y="814"/>
                </a:cubicBezTo>
                <a:close/>
                <a:moveTo>
                  <a:pt x="1784" y="814"/>
                </a:moveTo>
                <a:cubicBezTo>
                  <a:pt x="1791" y="814"/>
                  <a:pt x="1797" y="808"/>
                  <a:pt x="1797" y="801"/>
                </a:cubicBezTo>
                <a:cubicBezTo>
                  <a:pt x="1797" y="794"/>
                  <a:pt x="1791" y="788"/>
                  <a:pt x="1784" y="788"/>
                </a:cubicBezTo>
                <a:cubicBezTo>
                  <a:pt x="1777" y="788"/>
                  <a:pt x="1772" y="794"/>
                  <a:pt x="1772" y="801"/>
                </a:cubicBezTo>
                <a:cubicBezTo>
                  <a:pt x="1772" y="808"/>
                  <a:pt x="1777" y="814"/>
                  <a:pt x="1784" y="814"/>
                </a:cubicBezTo>
                <a:close/>
                <a:moveTo>
                  <a:pt x="1824" y="814"/>
                </a:moveTo>
                <a:cubicBezTo>
                  <a:pt x="1831" y="814"/>
                  <a:pt x="1836" y="808"/>
                  <a:pt x="1836" y="801"/>
                </a:cubicBezTo>
                <a:cubicBezTo>
                  <a:pt x="1836" y="794"/>
                  <a:pt x="1831" y="788"/>
                  <a:pt x="1824" y="788"/>
                </a:cubicBezTo>
                <a:cubicBezTo>
                  <a:pt x="1817" y="788"/>
                  <a:pt x="1811" y="794"/>
                  <a:pt x="1811" y="801"/>
                </a:cubicBezTo>
                <a:cubicBezTo>
                  <a:pt x="1811" y="808"/>
                  <a:pt x="1817" y="814"/>
                  <a:pt x="1824" y="814"/>
                </a:cubicBezTo>
                <a:close/>
                <a:moveTo>
                  <a:pt x="1890" y="801"/>
                </a:moveTo>
                <a:cubicBezTo>
                  <a:pt x="1890" y="808"/>
                  <a:pt x="1896" y="814"/>
                  <a:pt x="1903" y="814"/>
                </a:cubicBezTo>
                <a:cubicBezTo>
                  <a:pt x="1910" y="814"/>
                  <a:pt x="1915" y="808"/>
                  <a:pt x="1915" y="801"/>
                </a:cubicBezTo>
                <a:cubicBezTo>
                  <a:pt x="1915" y="794"/>
                  <a:pt x="1910" y="788"/>
                  <a:pt x="1903" y="788"/>
                </a:cubicBezTo>
                <a:cubicBezTo>
                  <a:pt x="1896" y="788"/>
                  <a:pt x="1890" y="794"/>
                  <a:pt x="1890" y="801"/>
                </a:cubicBezTo>
                <a:close/>
                <a:moveTo>
                  <a:pt x="1942" y="814"/>
                </a:moveTo>
                <a:cubicBezTo>
                  <a:pt x="1949" y="814"/>
                  <a:pt x="1955" y="808"/>
                  <a:pt x="1955" y="801"/>
                </a:cubicBezTo>
                <a:cubicBezTo>
                  <a:pt x="1955" y="794"/>
                  <a:pt x="1949" y="788"/>
                  <a:pt x="1942" y="788"/>
                </a:cubicBezTo>
                <a:cubicBezTo>
                  <a:pt x="1935" y="788"/>
                  <a:pt x="1929" y="794"/>
                  <a:pt x="1929" y="801"/>
                </a:cubicBezTo>
                <a:cubicBezTo>
                  <a:pt x="1929" y="808"/>
                  <a:pt x="1935" y="814"/>
                  <a:pt x="1942" y="814"/>
                </a:cubicBezTo>
                <a:close/>
                <a:moveTo>
                  <a:pt x="2021" y="788"/>
                </a:moveTo>
                <a:cubicBezTo>
                  <a:pt x="2014" y="788"/>
                  <a:pt x="2008" y="794"/>
                  <a:pt x="2008" y="801"/>
                </a:cubicBezTo>
                <a:cubicBezTo>
                  <a:pt x="2008" y="808"/>
                  <a:pt x="2014" y="814"/>
                  <a:pt x="2021" y="814"/>
                </a:cubicBezTo>
                <a:cubicBezTo>
                  <a:pt x="2028" y="814"/>
                  <a:pt x="2034" y="808"/>
                  <a:pt x="2034" y="801"/>
                </a:cubicBezTo>
                <a:cubicBezTo>
                  <a:pt x="2034" y="794"/>
                  <a:pt x="2028" y="788"/>
                  <a:pt x="2021" y="788"/>
                </a:cubicBezTo>
                <a:close/>
                <a:moveTo>
                  <a:pt x="2060" y="814"/>
                </a:moveTo>
                <a:cubicBezTo>
                  <a:pt x="2067" y="814"/>
                  <a:pt x="2073" y="808"/>
                  <a:pt x="2073" y="801"/>
                </a:cubicBezTo>
                <a:cubicBezTo>
                  <a:pt x="2073" y="794"/>
                  <a:pt x="2067" y="788"/>
                  <a:pt x="2060" y="788"/>
                </a:cubicBezTo>
                <a:cubicBezTo>
                  <a:pt x="2053" y="788"/>
                  <a:pt x="2048" y="794"/>
                  <a:pt x="2048" y="801"/>
                </a:cubicBezTo>
                <a:cubicBezTo>
                  <a:pt x="2048" y="808"/>
                  <a:pt x="2053" y="814"/>
                  <a:pt x="2060" y="814"/>
                </a:cubicBezTo>
                <a:close/>
                <a:moveTo>
                  <a:pt x="2100" y="814"/>
                </a:moveTo>
                <a:cubicBezTo>
                  <a:pt x="2107" y="814"/>
                  <a:pt x="2112" y="808"/>
                  <a:pt x="2112" y="801"/>
                </a:cubicBezTo>
                <a:cubicBezTo>
                  <a:pt x="2112" y="794"/>
                  <a:pt x="2107" y="788"/>
                  <a:pt x="2100" y="788"/>
                </a:cubicBezTo>
                <a:cubicBezTo>
                  <a:pt x="2093" y="788"/>
                  <a:pt x="2087" y="794"/>
                  <a:pt x="2087" y="801"/>
                </a:cubicBezTo>
                <a:cubicBezTo>
                  <a:pt x="2087" y="808"/>
                  <a:pt x="2093" y="814"/>
                  <a:pt x="2100" y="814"/>
                </a:cubicBezTo>
                <a:close/>
                <a:moveTo>
                  <a:pt x="2139" y="814"/>
                </a:moveTo>
                <a:cubicBezTo>
                  <a:pt x="2146" y="814"/>
                  <a:pt x="2152" y="808"/>
                  <a:pt x="2152" y="801"/>
                </a:cubicBezTo>
                <a:cubicBezTo>
                  <a:pt x="2152" y="794"/>
                  <a:pt x="2146" y="788"/>
                  <a:pt x="2139" y="788"/>
                </a:cubicBezTo>
                <a:cubicBezTo>
                  <a:pt x="2132" y="788"/>
                  <a:pt x="2126" y="794"/>
                  <a:pt x="2126" y="801"/>
                </a:cubicBezTo>
                <a:cubicBezTo>
                  <a:pt x="2126" y="808"/>
                  <a:pt x="2132" y="814"/>
                  <a:pt x="2139" y="814"/>
                </a:cubicBezTo>
                <a:close/>
                <a:moveTo>
                  <a:pt x="2179" y="814"/>
                </a:moveTo>
                <a:cubicBezTo>
                  <a:pt x="2186" y="814"/>
                  <a:pt x="2191" y="808"/>
                  <a:pt x="2191" y="801"/>
                </a:cubicBezTo>
                <a:cubicBezTo>
                  <a:pt x="2191" y="794"/>
                  <a:pt x="2186" y="788"/>
                  <a:pt x="2179" y="788"/>
                </a:cubicBezTo>
                <a:cubicBezTo>
                  <a:pt x="2172" y="788"/>
                  <a:pt x="2166" y="794"/>
                  <a:pt x="2166" y="801"/>
                </a:cubicBezTo>
                <a:cubicBezTo>
                  <a:pt x="2166" y="808"/>
                  <a:pt x="2172" y="814"/>
                  <a:pt x="2179" y="814"/>
                </a:cubicBezTo>
                <a:close/>
                <a:moveTo>
                  <a:pt x="2218" y="814"/>
                </a:moveTo>
                <a:cubicBezTo>
                  <a:pt x="2225" y="814"/>
                  <a:pt x="2231" y="808"/>
                  <a:pt x="2231" y="801"/>
                </a:cubicBezTo>
                <a:cubicBezTo>
                  <a:pt x="2231" y="794"/>
                  <a:pt x="2225" y="788"/>
                  <a:pt x="2218" y="788"/>
                </a:cubicBezTo>
                <a:cubicBezTo>
                  <a:pt x="2211" y="788"/>
                  <a:pt x="2205" y="794"/>
                  <a:pt x="2205" y="801"/>
                </a:cubicBezTo>
                <a:cubicBezTo>
                  <a:pt x="2205" y="808"/>
                  <a:pt x="2211" y="814"/>
                  <a:pt x="2218" y="814"/>
                </a:cubicBezTo>
                <a:close/>
                <a:moveTo>
                  <a:pt x="2257" y="814"/>
                </a:moveTo>
                <a:cubicBezTo>
                  <a:pt x="2264" y="814"/>
                  <a:pt x="2270" y="808"/>
                  <a:pt x="2270" y="801"/>
                </a:cubicBezTo>
                <a:cubicBezTo>
                  <a:pt x="2270" y="794"/>
                  <a:pt x="2264" y="788"/>
                  <a:pt x="2257" y="788"/>
                </a:cubicBezTo>
                <a:cubicBezTo>
                  <a:pt x="2250" y="788"/>
                  <a:pt x="2245" y="794"/>
                  <a:pt x="2245" y="801"/>
                </a:cubicBezTo>
                <a:cubicBezTo>
                  <a:pt x="2245" y="808"/>
                  <a:pt x="2250" y="814"/>
                  <a:pt x="2257" y="814"/>
                </a:cubicBezTo>
                <a:close/>
                <a:moveTo>
                  <a:pt x="2297" y="814"/>
                </a:moveTo>
                <a:cubicBezTo>
                  <a:pt x="2304" y="814"/>
                  <a:pt x="2310" y="808"/>
                  <a:pt x="2310" y="801"/>
                </a:cubicBezTo>
                <a:cubicBezTo>
                  <a:pt x="2310" y="794"/>
                  <a:pt x="2304" y="788"/>
                  <a:pt x="2297" y="788"/>
                </a:cubicBezTo>
                <a:cubicBezTo>
                  <a:pt x="2290" y="788"/>
                  <a:pt x="2284" y="794"/>
                  <a:pt x="2284" y="801"/>
                </a:cubicBezTo>
                <a:cubicBezTo>
                  <a:pt x="2284" y="808"/>
                  <a:pt x="2290" y="814"/>
                  <a:pt x="2297" y="814"/>
                </a:cubicBezTo>
                <a:close/>
                <a:moveTo>
                  <a:pt x="2336" y="814"/>
                </a:moveTo>
                <a:cubicBezTo>
                  <a:pt x="2343" y="814"/>
                  <a:pt x="2349" y="808"/>
                  <a:pt x="2349" y="801"/>
                </a:cubicBezTo>
                <a:cubicBezTo>
                  <a:pt x="2349" y="794"/>
                  <a:pt x="2343" y="788"/>
                  <a:pt x="2336" y="788"/>
                </a:cubicBezTo>
                <a:cubicBezTo>
                  <a:pt x="2329" y="788"/>
                  <a:pt x="2323" y="794"/>
                  <a:pt x="2323" y="801"/>
                </a:cubicBezTo>
                <a:cubicBezTo>
                  <a:pt x="2323" y="808"/>
                  <a:pt x="2329" y="814"/>
                  <a:pt x="2336" y="814"/>
                </a:cubicBezTo>
                <a:close/>
                <a:moveTo>
                  <a:pt x="2376" y="814"/>
                </a:moveTo>
                <a:cubicBezTo>
                  <a:pt x="2383" y="814"/>
                  <a:pt x="2388" y="808"/>
                  <a:pt x="2388" y="801"/>
                </a:cubicBezTo>
                <a:cubicBezTo>
                  <a:pt x="2388" y="794"/>
                  <a:pt x="2383" y="788"/>
                  <a:pt x="2376" y="788"/>
                </a:cubicBezTo>
                <a:cubicBezTo>
                  <a:pt x="2369" y="788"/>
                  <a:pt x="2363" y="794"/>
                  <a:pt x="2363" y="801"/>
                </a:cubicBezTo>
                <a:cubicBezTo>
                  <a:pt x="2363" y="808"/>
                  <a:pt x="2369" y="814"/>
                  <a:pt x="2376" y="814"/>
                </a:cubicBezTo>
                <a:close/>
                <a:moveTo>
                  <a:pt x="2415" y="814"/>
                </a:moveTo>
                <a:cubicBezTo>
                  <a:pt x="2422" y="814"/>
                  <a:pt x="2428" y="808"/>
                  <a:pt x="2428" y="801"/>
                </a:cubicBezTo>
                <a:cubicBezTo>
                  <a:pt x="2428" y="794"/>
                  <a:pt x="2422" y="788"/>
                  <a:pt x="2415" y="788"/>
                </a:cubicBezTo>
                <a:cubicBezTo>
                  <a:pt x="2408" y="788"/>
                  <a:pt x="2402" y="794"/>
                  <a:pt x="2402" y="801"/>
                </a:cubicBezTo>
                <a:cubicBezTo>
                  <a:pt x="2402" y="808"/>
                  <a:pt x="2408" y="814"/>
                  <a:pt x="2415" y="814"/>
                </a:cubicBezTo>
                <a:close/>
                <a:moveTo>
                  <a:pt x="2455" y="814"/>
                </a:moveTo>
                <a:cubicBezTo>
                  <a:pt x="2462" y="814"/>
                  <a:pt x="2467" y="808"/>
                  <a:pt x="2467" y="801"/>
                </a:cubicBezTo>
                <a:cubicBezTo>
                  <a:pt x="2467" y="794"/>
                  <a:pt x="2462" y="788"/>
                  <a:pt x="2455" y="788"/>
                </a:cubicBezTo>
                <a:cubicBezTo>
                  <a:pt x="2447" y="788"/>
                  <a:pt x="2442" y="794"/>
                  <a:pt x="2442" y="801"/>
                </a:cubicBezTo>
                <a:cubicBezTo>
                  <a:pt x="2442" y="808"/>
                  <a:pt x="2447" y="814"/>
                  <a:pt x="2455" y="814"/>
                </a:cubicBezTo>
                <a:close/>
                <a:moveTo>
                  <a:pt x="2494" y="814"/>
                </a:moveTo>
                <a:cubicBezTo>
                  <a:pt x="2501" y="814"/>
                  <a:pt x="2507" y="808"/>
                  <a:pt x="2507" y="801"/>
                </a:cubicBezTo>
                <a:cubicBezTo>
                  <a:pt x="2507" y="794"/>
                  <a:pt x="2501" y="788"/>
                  <a:pt x="2494" y="788"/>
                </a:cubicBezTo>
                <a:cubicBezTo>
                  <a:pt x="2487" y="788"/>
                  <a:pt x="2481" y="794"/>
                  <a:pt x="2481" y="801"/>
                </a:cubicBezTo>
                <a:cubicBezTo>
                  <a:pt x="2481" y="808"/>
                  <a:pt x="2487" y="814"/>
                  <a:pt x="2494" y="814"/>
                </a:cubicBezTo>
                <a:close/>
                <a:moveTo>
                  <a:pt x="2533" y="814"/>
                </a:moveTo>
                <a:cubicBezTo>
                  <a:pt x="2540" y="814"/>
                  <a:pt x="2546" y="808"/>
                  <a:pt x="2546" y="801"/>
                </a:cubicBezTo>
                <a:cubicBezTo>
                  <a:pt x="2546" y="794"/>
                  <a:pt x="2540" y="788"/>
                  <a:pt x="2533" y="788"/>
                </a:cubicBezTo>
                <a:cubicBezTo>
                  <a:pt x="2526" y="788"/>
                  <a:pt x="2521" y="794"/>
                  <a:pt x="2521" y="801"/>
                </a:cubicBezTo>
                <a:cubicBezTo>
                  <a:pt x="2521" y="808"/>
                  <a:pt x="2526" y="814"/>
                  <a:pt x="2533" y="814"/>
                </a:cubicBezTo>
                <a:close/>
                <a:moveTo>
                  <a:pt x="2573" y="814"/>
                </a:moveTo>
                <a:cubicBezTo>
                  <a:pt x="2580" y="814"/>
                  <a:pt x="2586" y="808"/>
                  <a:pt x="2586" y="801"/>
                </a:cubicBezTo>
                <a:cubicBezTo>
                  <a:pt x="2586" y="794"/>
                  <a:pt x="2580" y="788"/>
                  <a:pt x="2573" y="788"/>
                </a:cubicBezTo>
                <a:cubicBezTo>
                  <a:pt x="2566" y="788"/>
                  <a:pt x="2560" y="794"/>
                  <a:pt x="2560" y="801"/>
                </a:cubicBezTo>
                <a:cubicBezTo>
                  <a:pt x="2560" y="808"/>
                  <a:pt x="2566" y="814"/>
                  <a:pt x="2573" y="814"/>
                </a:cubicBezTo>
                <a:close/>
                <a:moveTo>
                  <a:pt x="2612" y="814"/>
                </a:moveTo>
                <a:cubicBezTo>
                  <a:pt x="2619" y="814"/>
                  <a:pt x="2625" y="808"/>
                  <a:pt x="2625" y="801"/>
                </a:cubicBezTo>
                <a:cubicBezTo>
                  <a:pt x="2625" y="794"/>
                  <a:pt x="2619" y="788"/>
                  <a:pt x="2612" y="788"/>
                </a:cubicBezTo>
                <a:cubicBezTo>
                  <a:pt x="2605" y="788"/>
                  <a:pt x="2599" y="794"/>
                  <a:pt x="2599" y="801"/>
                </a:cubicBezTo>
                <a:cubicBezTo>
                  <a:pt x="2599" y="808"/>
                  <a:pt x="2605" y="814"/>
                  <a:pt x="2612" y="814"/>
                </a:cubicBezTo>
                <a:close/>
                <a:moveTo>
                  <a:pt x="2652" y="814"/>
                </a:moveTo>
                <a:cubicBezTo>
                  <a:pt x="2659" y="814"/>
                  <a:pt x="2664" y="808"/>
                  <a:pt x="2664" y="801"/>
                </a:cubicBezTo>
                <a:cubicBezTo>
                  <a:pt x="2664" y="794"/>
                  <a:pt x="2659" y="788"/>
                  <a:pt x="2652" y="788"/>
                </a:cubicBezTo>
                <a:cubicBezTo>
                  <a:pt x="2645" y="788"/>
                  <a:pt x="2639" y="794"/>
                  <a:pt x="2639" y="801"/>
                </a:cubicBezTo>
                <a:cubicBezTo>
                  <a:pt x="2639" y="808"/>
                  <a:pt x="2645" y="814"/>
                  <a:pt x="2652" y="814"/>
                </a:cubicBezTo>
                <a:close/>
                <a:moveTo>
                  <a:pt x="2691" y="814"/>
                </a:moveTo>
                <a:cubicBezTo>
                  <a:pt x="2698" y="814"/>
                  <a:pt x="2704" y="808"/>
                  <a:pt x="2704" y="801"/>
                </a:cubicBezTo>
                <a:cubicBezTo>
                  <a:pt x="2704" y="794"/>
                  <a:pt x="2698" y="788"/>
                  <a:pt x="2691" y="788"/>
                </a:cubicBezTo>
                <a:cubicBezTo>
                  <a:pt x="2684" y="788"/>
                  <a:pt x="2678" y="794"/>
                  <a:pt x="2678" y="801"/>
                </a:cubicBezTo>
                <a:cubicBezTo>
                  <a:pt x="2678" y="808"/>
                  <a:pt x="2684" y="814"/>
                  <a:pt x="2691" y="814"/>
                </a:cubicBezTo>
                <a:close/>
                <a:moveTo>
                  <a:pt x="2730" y="814"/>
                </a:moveTo>
                <a:cubicBezTo>
                  <a:pt x="2738" y="814"/>
                  <a:pt x="2743" y="808"/>
                  <a:pt x="2743" y="801"/>
                </a:cubicBezTo>
                <a:cubicBezTo>
                  <a:pt x="2743" y="794"/>
                  <a:pt x="2738" y="788"/>
                  <a:pt x="2730" y="788"/>
                </a:cubicBezTo>
                <a:cubicBezTo>
                  <a:pt x="2723" y="788"/>
                  <a:pt x="2718" y="794"/>
                  <a:pt x="2718" y="801"/>
                </a:cubicBezTo>
                <a:cubicBezTo>
                  <a:pt x="2718" y="808"/>
                  <a:pt x="2723" y="814"/>
                  <a:pt x="2730" y="814"/>
                </a:cubicBezTo>
                <a:close/>
                <a:moveTo>
                  <a:pt x="2770" y="814"/>
                </a:moveTo>
                <a:cubicBezTo>
                  <a:pt x="2777" y="814"/>
                  <a:pt x="2783" y="808"/>
                  <a:pt x="2783" y="801"/>
                </a:cubicBezTo>
                <a:cubicBezTo>
                  <a:pt x="2783" y="794"/>
                  <a:pt x="2777" y="788"/>
                  <a:pt x="2770" y="788"/>
                </a:cubicBezTo>
                <a:cubicBezTo>
                  <a:pt x="2763" y="788"/>
                  <a:pt x="2757" y="794"/>
                  <a:pt x="2757" y="801"/>
                </a:cubicBezTo>
                <a:cubicBezTo>
                  <a:pt x="2757" y="808"/>
                  <a:pt x="2763" y="814"/>
                  <a:pt x="2770" y="814"/>
                </a:cubicBezTo>
                <a:close/>
                <a:moveTo>
                  <a:pt x="2809" y="814"/>
                </a:moveTo>
                <a:cubicBezTo>
                  <a:pt x="2816" y="814"/>
                  <a:pt x="2822" y="808"/>
                  <a:pt x="2822" y="801"/>
                </a:cubicBezTo>
                <a:cubicBezTo>
                  <a:pt x="2822" y="794"/>
                  <a:pt x="2816" y="788"/>
                  <a:pt x="2809" y="788"/>
                </a:cubicBezTo>
                <a:cubicBezTo>
                  <a:pt x="2802" y="788"/>
                  <a:pt x="2797" y="794"/>
                  <a:pt x="2797" y="801"/>
                </a:cubicBezTo>
                <a:cubicBezTo>
                  <a:pt x="2797" y="808"/>
                  <a:pt x="2802" y="814"/>
                  <a:pt x="2809" y="814"/>
                </a:cubicBezTo>
                <a:close/>
                <a:moveTo>
                  <a:pt x="2849" y="814"/>
                </a:moveTo>
                <a:cubicBezTo>
                  <a:pt x="2856" y="814"/>
                  <a:pt x="2862" y="808"/>
                  <a:pt x="2862" y="801"/>
                </a:cubicBezTo>
                <a:cubicBezTo>
                  <a:pt x="2862" y="794"/>
                  <a:pt x="2856" y="788"/>
                  <a:pt x="2849" y="788"/>
                </a:cubicBezTo>
                <a:cubicBezTo>
                  <a:pt x="2842" y="788"/>
                  <a:pt x="2836" y="794"/>
                  <a:pt x="2836" y="801"/>
                </a:cubicBezTo>
                <a:cubicBezTo>
                  <a:pt x="2836" y="808"/>
                  <a:pt x="2842" y="814"/>
                  <a:pt x="2849" y="814"/>
                </a:cubicBezTo>
                <a:close/>
                <a:moveTo>
                  <a:pt x="2888" y="814"/>
                </a:moveTo>
                <a:cubicBezTo>
                  <a:pt x="2895" y="814"/>
                  <a:pt x="2901" y="808"/>
                  <a:pt x="2901" y="801"/>
                </a:cubicBezTo>
                <a:cubicBezTo>
                  <a:pt x="2901" y="794"/>
                  <a:pt x="2895" y="788"/>
                  <a:pt x="2888" y="788"/>
                </a:cubicBezTo>
                <a:cubicBezTo>
                  <a:pt x="2881" y="788"/>
                  <a:pt x="2875" y="794"/>
                  <a:pt x="2875" y="801"/>
                </a:cubicBezTo>
                <a:cubicBezTo>
                  <a:pt x="2875" y="808"/>
                  <a:pt x="2881" y="814"/>
                  <a:pt x="2888" y="814"/>
                </a:cubicBezTo>
                <a:close/>
                <a:moveTo>
                  <a:pt x="2928" y="814"/>
                </a:moveTo>
                <a:cubicBezTo>
                  <a:pt x="2935" y="814"/>
                  <a:pt x="2940" y="808"/>
                  <a:pt x="2940" y="801"/>
                </a:cubicBezTo>
                <a:cubicBezTo>
                  <a:pt x="2940" y="794"/>
                  <a:pt x="2935" y="788"/>
                  <a:pt x="2928" y="788"/>
                </a:cubicBezTo>
                <a:cubicBezTo>
                  <a:pt x="2921" y="788"/>
                  <a:pt x="2915" y="794"/>
                  <a:pt x="2915" y="801"/>
                </a:cubicBezTo>
                <a:cubicBezTo>
                  <a:pt x="2915" y="808"/>
                  <a:pt x="2921" y="814"/>
                  <a:pt x="2928" y="814"/>
                </a:cubicBezTo>
                <a:close/>
                <a:moveTo>
                  <a:pt x="602" y="828"/>
                </a:moveTo>
                <a:cubicBezTo>
                  <a:pt x="595" y="828"/>
                  <a:pt x="589" y="834"/>
                  <a:pt x="589" y="841"/>
                </a:cubicBezTo>
                <a:cubicBezTo>
                  <a:pt x="589" y="848"/>
                  <a:pt x="595" y="853"/>
                  <a:pt x="602" y="853"/>
                </a:cubicBezTo>
                <a:cubicBezTo>
                  <a:pt x="609" y="853"/>
                  <a:pt x="614" y="848"/>
                  <a:pt x="614" y="841"/>
                </a:cubicBezTo>
                <a:cubicBezTo>
                  <a:pt x="614" y="834"/>
                  <a:pt x="609" y="828"/>
                  <a:pt x="602" y="828"/>
                </a:cubicBezTo>
                <a:close/>
                <a:moveTo>
                  <a:pt x="641" y="853"/>
                </a:moveTo>
                <a:cubicBezTo>
                  <a:pt x="648" y="853"/>
                  <a:pt x="654" y="848"/>
                  <a:pt x="654" y="841"/>
                </a:cubicBezTo>
                <a:cubicBezTo>
                  <a:pt x="654" y="834"/>
                  <a:pt x="648" y="828"/>
                  <a:pt x="641" y="828"/>
                </a:cubicBezTo>
                <a:cubicBezTo>
                  <a:pt x="634" y="828"/>
                  <a:pt x="628" y="834"/>
                  <a:pt x="628" y="841"/>
                </a:cubicBezTo>
                <a:cubicBezTo>
                  <a:pt x="628" y="848"/>
                  <a:pt x="634" y="853"/>
                  <a:pt x="641" y="853"/>
                </a:cubicBezTo>
                <a:close/>
                <a:moveTo>
                  <a:pt x="680" y="853"/>
                </a:moveTo>
                <a:cubicBezTo>
                  <a:pt x="687" y="853"/>
                  <a:pt x="693" y="848"/>
                  <a:pt x="693" y="841"/>
                </a:cubicBezTo>
                <a:cubicBezTo>
                  <a:pt x="693" y="834"/>
                  <a:pt x="687" y="828"/>
                  <a:pt x="680" y="828"/>
                </a:cubicBezTo>
                <a:cubicBezTo>
                  <a:pt x="673" y="828"/>
                  <a:pt x="668" y="834"/>
                  <a:pt x="668" y="841"/>
                </a:cubicBezTo>
                <a:cubicBezTo>
                  <a:pt x="668" y="848"/>
                  <a:pt x="673" y="853"/>
                  <a:pt x="680" y="853"/>
                </a:cubicBezTo>
                <a:close/>
                <a:moveTo>
                  <a:pt x="878" y="828"/>
                </a:moveTo>
                <a:cubicBezTo>
                  <a:pt x="871" y="828"/>
                  <a:pt x="865" y="834"/>
                  <a:pt x="865" y="841"/>
                </a:cubicBezTo>
                <a:cubicBezTo>
                  <a:pt x="865" y="848"/>
                  <a:pt x="871" y="853"/>
                  <a:pt x="878" y="853"/>
                </a:cubicBezTo>
                <a:cubicBezTo>
                  <a:pt x="885" y="853"/>
                  <a:pt x="890" y="848"/>
                  <a:pt x="890" y="841"/>
                </a:cubicBezTo>
                <a:cubicBezTo>
                  <a:pt x="890" y="834"/>
                  <a:pt x="885" y="828"/>
                  <a:pt x="878" y="828"/>
                </a:cubicBezTo>
                <a:close/>
                <a:moveTo>
                  <a:pt x="1587" y="853"/>
                </a:moveTo>
                <a:cubicBezTo>
                  <a:pt x="1594" y="853"/>
                  <a:pt x="1600" y="848"/>
                  <a:pt x="1600" y="841"/>
                </a:cubicBezTo>
                <a:cubicBezTo>
                  <a:pt x="1600" y="834"/>
                  <a:pt x="1594" y="828"/>
                  <a:pt x="1587" y="828"/>
                </a:cubicBezTo>
                <a:cubicBezTo>
                  <a:pt x="1580" y="828"/>
                  <a:pt x="1574" y="834"/>
                  <a:pt x="1574" y="841"/>
                </a:cubicBezTo>
                <a:cubicBezTo>
                  <a:pt x="1574" y="848"/>
                  <a:pt x="1580" y="853"/>
                  <a:pt x="1587" y="853"/>
                </a:cubicBezTo>
                <a:close/>
                <a:moveTo>
                  <a:pt x="1627" y="853"/>
                </a:moveTo>
                <a:cubicBezTo>
                  <a:pt x="1634" y="853"/>
                  <a:pt x="1639" y="848"/>
                  <a:pt x="1639" y="841"/>
                </a:cubicBezTo>
                <a:cubicBezTo>
                  <a:pt x="1639" y="834"/>
                  <a:pt x="1634" y="828"/>
                  <a:pt x="1627" y="828"/>
                </a:cubicBezTo>
                <a:cubicBezTo>
                  <a:pt x="1620" y="828"/>
                  <a:pt x="1614" y="834"/>
                  <a:pt x="1614" y="841"/>
                </a:cubicBezTo>
                <a:cubicBezTo>
                  <a:pt x="1614" y="848"/>
                  <a:pt x="1620" y="853"/>
                  <a:pt x="1627" y="853"/>
                </a:cubicBezTo>
                <a:close/>
                <a:moveTo>
                  <a:pt x="1666" y="853"/>
                </a:moveTo>
                <a:cubicBezTo>
                  <a:pt x="1673" y="853"/>
                  <a:pt x="1679" y="848"/>
                  <a:pt x="1679" y="841"/>
                </a:cubicBezTo>
                <a:cubicBezTo>
                  <a:pt x="1679" y="834"/>
                  <a:pt x="1673" y="828"/>
                  <a:pt x="1666" y="828"/>
                </a:cubicBezTo>
                <a:cubicBezTo>
                  <a:pt x="1659" y="828"/>
                  <a:pt x="1653" y="834"/>
                  <a:pt x="1653" y="841"/>
                </a:cubicBezTo>
                <a:cubicBezTo>
                  <a:pt x="1653" y="848"/>
                  <a:pt x="1659" y="853"/>
                  <a:pt x="1666" y="853"/>
                </a:cubicBezTo>
                <a:close/>
                <a:moveTo>
                  <a:pt x="1705" y="853"/>
                </a:moveTo>
                <a:cubicBezTo>
                  <a:pt x="1713" y="853"/>
                  <a:pt x="1718" y="848"/>
                  <a:pt x="1718" y="841"/>
                </a:cubicBezTo>
                <a:cubicBezTo>
                  <a:pt x="1718" y="834"/>
                  <a:pt x="1713" y="828"/>
                  <a:pt x="1705" y="828"/>
                </a:cubicBezTo>
                <a:cubicBezTo>
                  <a:pt x="1698" y="828"/>
                  <a:pt x="1693" y="834"/>
                  <a:pt x="1693" y="841"/>
                </a:cubicBezTo>
                <a:cubicBezTo>
                  <a:pt x="1693" y="848"/>
                  <a:pt x="1698" y="853"/>
                  <a:pt x="1705" y="853"/>
                </a:cubicBezTo>
                <a:close/>
                <a:moveTo>
                  <a:pt x="1745" y="853"/>
                </a:moveTo>
                <a:cubicBezTo>
                  <a:pt x="1752" y="853"/>
                  <a:pt x="1758" y="848"/>
                  <a:pt x="1758" y="841"/>
                </a:cubicBezTo>
                <a:cubicBezTo>
                  <a:pt x="1758" y="834"/>
                  <a:pt x="1752" y="828"/>
                  <a:pt x="1745" y="828"/>
                </a:cubicBezTo>
                <a:cubicBezTo>
                  <a:pt x="1738" y="828"/>
                  <a:pt x="1732" y="834"/>
                  <a:pt x="1732" y="841"/>
                </a:cubicBezTo>
                <a:cubicBezTo>
                  <a:pt x="1732" y="848"/>
                  <a:pt x="1738" y="853"/>
                  <a:pt x="1745" y="853"/>
                </a:cubicBezTo>
                <a:close/>
                <a:moveTo>
                  <a:pt x="1784" y="853"/>
                </a:moveTo>
                <a:cubicBezTo>
                  <a:pt x="1791" y="853"/>
                  <a:pt x="1797" y="848"/>
                  <a:pt x="1797" y="841"/>
                </a:cubicBezTo>
                <a:cubicBezTo>
                  <a:pt x="1797" y="834"/>
                  <a:pt x="1791" y="828"/>
                  <a:pt x="1784" y="828"/>
                </a:cubicBezTo>
                <a:cubicBezTo>
                  <a:pt x="1777" y="828"/>
                  <a:pt x="1772" y="834"/>
                  <a:pt x="1772" y="841"/>
                </a:cubicBezTo>
                <a:cubicBezTo>
                  <a:pt x="1772" y="848"/>
                  <a:pt x="1777" y="853"/>
                  <a:pt x="1784" y="853"/>
                </a:cubicBezTo>
                <a:close/>
                <a:moveTo>
                  <a:pt x="1824" y="853"/>
                </a:moveTo>
                <a:cubicBezTo>
                  <a:pt x="1831" y="853"/>
                  <a:pt x="1836" y="848"/>
                  <a:pt x="1836" y="841"/>
                </a:cubicBezTo>
                <a:cubicBezTo>
                  <a:pt x="1836" y="834"/>
                  <a:pt x="1831" y="828"/>
                  <a:pt x="1824" y="828"/>
                </a:cubicBezTo>
                <a:cubicBezTo>
                  <a:pt x="1817" y="828"/>
                  <a:pt x="1811" y="834"/>
                  <a:pt x="1811" y="841"/>
                </a:cubicBezTo>
                <a:cubicBezTo>
                  <a:pt x="1811" y="848"/>
                  <a:pt x="1817" y="853"/>
                  <a:pt x="1824" y="853"/>
                </a:cubicBezTo>
                <a:close/>
                <a:moveTo>
                  <a:pt x="1863" y="853"/>
                </a:moveTo>
                <a:cubicBezTo>
                  <a:pt x="1870" y="853"/>
                  <a:pt x="1876" y="848"/>
                  <a:pt x="1876" y="841"/>
                </a:cubicBezTo>
                <a:cubicBezTo>
                  <a:pt x="1876" y="834"/>
                  <a:pt x="1870" y="828"/>
                  <a:pt x="1863" y="828"/>
                </a:cubicBezTo>
                <a:cubicBezTo>
                  <a:pt x="1856" y="828"/>
                  <a:pt x="1850" y="834"/>
                  <a:pt x="1850" y="841"/>
                </a:cubicBezTo>
                <a:cubicBezTo>
                  <a:pt x="1850" y="848"/>
                  <a:pt x="1856" y="853"/>
                  <a:pt x="1863" y="853"/>
                </a:cubicBezTo>
                <a:close/>
                <a:moveTo>
                  <a:pt x="1903" y="853"/>
                </a:moveTo>
                <a:cubicBezTo>
                  <a:pt x="1910" y="853"/>
                  <a:pt x="1915" y="848"/>
                  <a:pt x="1915" y="841"/>
                </a:cubicBezTo>
                <a:cubicBezTo>
                  <a:pt x="1915" y="834"/>
                  <a:pt x="1910" y="828"/>
                  <a:pt x="1903" y="828"/>
                </a:cubicBezTo>
                <a:cubicBezTo>
                  <a:pt x="1896" y="828"/>
                  <a:pt x="1890" y="834"/>
                  <a:pt x="1890" y="841"/>
                </a:cubicBezTo>
                <a:cubicBezTo>
                  <a:pt x="1890" y="848"/>
                  <a:pt x="1896" y="853"/>
                  <a:pt x="1903" y="853"/>
                </a:cubicBezTo>
                <a:close/>
                <a:moveTo>
                  <a:pt x="1942" y="853"/>
                </a:moveTo>
                <a:cubicBezTo>
                  <a:pt x="1949" y="853"/>
                  <a:pt x="1955" y="848"/>
                  <a:pt x="1955" y="841"/>
                </a:cubicBezTo>
                <a:cubicBezTo>
                  <a:pt x="1955" y="834"/>
                  <a:pt x="1949" y="828"/>
                  <a:pt x="1942" y="828"/>
                </a:cubicBezTo>
                <a:cubicBezTo>
                  <a:pt x="1935" y="828"/>
                  <a:pt x="1929" y="834"/>
                  <a:pt x="1929" y="841"/>
                </a:cubicBezTo>
                <a:cubicBezTo>
                  <a:pt x="1929" y="848"/>
                  <a:pt x="1935" y="853"/>
                  <a:pt x="1942" y="853"/>
                </a:cubicBezTo>
                <a:close/>
                <a:moveTo>
                  <a:pt x="1981" y="853"/>
                </a:moveTo>
                <a:cubicBezTo>
                  <a:pt x="1988" y="853"/>
                  <a:pt x="1994" y="848"/>
                  <a:pt x="1994" y="841"/>
                </a:cubicBezTo>
                <a:cubicBezTo>
                  <a:pt x="1994" y="834"/>
                  <a:pt x="1988" y="828"/>
                  <a:pt x="1981" y="828"/>
                </a:cubicBezTo>
                <a:cubicBezTo>
                  <a:pt x="1974" y="828"/>
                  <a:pt x="1969" y="834"/>
                  <a:pt x="1969" y="841"/>
                </a:cubicBezTo>
                <a:cubicBezTo>
                  <a:pt x="1969" y="848"/>
                  <a:pt x="1974" y="853"/>
                  <a:pt x="1981" y="853"/>
                </a:cubicBezTo>
                <a:close/>
                <a:moveTo>
                  <a:pt x="2021" y="853"/>
                </a:moveTo>
                <a:cubicBezTo>
                  <a:pt x="2028" y="853"/>
                  <a:pt x="2034" y="848"/>
                  <a:pt x="2034" y="841"/>
                </a:cubicBezTo>
                <a:cubicBezTo>
                  <a:pt x="2034" y="834"/>
                  <a:pt x="2028" y="828"/>
                  <a:pt x="2021" y="828"/>
                </a:cubicBezTo>
                <a:cubicBezTo>
                  <a:pt x="2014" y="828"/>
                  <a:pt x="2008" y="834"/>
                  <a:pt x="2008" y="841"/>
                </a:cubicBezTo>
                <a:cubicBezTo>
                  <a:pt x="2008" y="848"/>
                  <a:pt x="2014" y="853"/>
                  <a:pt x="2021" y="853"/>
                </a:cubicBezTo>
                <a:close/>
                <a:moveTo>
                  <a:pt x="2060" y="853"/>
                </a:moveTo>
                <a:cubicBezTo>
                  <a:pt x="2067" y="853"/>
                  <a:pt x="2073" y="848"/>
                  <a:pt x="2073" y="841"/>
                </a:cubicBezTo>
                <a:cubicBezTo>
                  <a:pt x="2073" y="834"/>
                  <a:pt x="2067" y="828"/>
                  <a:pt x="2060" y="828"/>
                </a:cubicBezTo>
                <a:cubicBezTo>
                  <a:pt x="2053" y="828"/>
                  <a:pt x="2048" y="834"/>
                  <a:pt x="2048" y="841"/>
                </a:cubicBezTo>
                <a:cubicBezTo>
                  <a:pt x="2048" y="848"/>
                  <a:pt x="2053" y="853"/>
                  <a:pt x="2060" y="853"/>
                </a:cubicBezTo>
                <a:close/>
                <a:moveTo>
                  <a:pt x="2100" y="853"/>
                </a:moveTo>
                <a:cubicBezTo>
                  <a:pt x="2107" y="853"/>
                  <a:pt x="2112" y="848"/>
                  <a:pt x="2112" y="841"/>
                </a:cubicBezTo>
                <a:cubicBezTo>
                  <a:pt x="2112" y="834"/>
                  <a:pt x="2107" y="828"/>
                  <a:pt x="2100" y="828"/>
                </a:cubicBezTo>
                <a:cubicBezTo>
                  <a:pt x="2093" y="828"/>
                  <a:pt x="2087" y="834"/>
                  <a:pt x="2087" y="841"/>
                </a:cubicBezTo>
                <a:cubicBezTo>
                  <a:pt x="2087" y="848"/>
                  <a:pt x="2093" y="853"/>
                  <a:pt x="2100" y="853"/>
                </a:cubicBezTo>
                <a:close/>
                <a:moveTo>
                  <a:pt x="2139" y="853"/>
                </a:moveTo>
                <a:cubicBezTo>
                  <a:pt x="2146" y="853"/>
                  <a:pt x="2152" y="848"/>
                  <a:pt x="2152" y="841"/>
                </a:cubicBezTo>
                <a:cubicBezTo>
                  <a:pt x="2152" y="834"/>
                  <a:pt x="2146" y="828"/>
                  <a:pt x="2139" y="828"/>
                </a:cubicBezTo>
                <a:cubicBezTo>
                  <a:pt x="2132" y="828"/>
                  <a:pt x="2126" y="834"/>
                  <a:pt x="2126" y="841"/>
                </a:cubicBezTo>
                <a:cubicBezTo>
                  <a:pt x="2126" y="848"/>
                  <a:pt x="2132" y="853"/>
                  <a:pt x="2139" y="853"/>
                </a:cubicBezTo>
                <a:close/>
                <a:moveTo>
                  <a:pt x="2179" y="853"/>
                </a:moveTo>
                <a:cubicBezTo>
                  <a:pt x="2186" y="853"/>
                  <a:pt x="2191" y="848"/>
                  <a:pt x="2191" y="841"/>
                </a:cubicBezTo>
                <a:cubicBezTo>
                  <a:pt x="2191" y="834"/>
                  <a:pt x="2186" y="828"/>
                  <a:pt x="2179" y="828"/>
                </a:cubicBezTo>
                <a:cubicBezTo>
                  <a:pt x="2172" y="828"/>
                  <a:pt x="2166" y="834"/>
                  <a:pt x="2166" y="841"/>
                </a:cubicBezTo>
                <a:cubicBezTo>
                  <a:pt x="2166" y="848"/>
                  <a:pt x="2172" y="853"/>
                  <a:pt x="2179" y="853"/>
                </a:cubicBezTo>
                <a:close/>
                <a:moveTo>
                  <a:pt x="2257" y="853"/>
                </a:moveTo>
                <a:cubicBezTo>
                  <a:pt x="2264" y="853"/>
                  <a:pt x="2270" y="848"/>
                  <a:pt x="2270" y="841"/>
                </a:cubicBezTo>
                <a:cubicBezTo>
                  <a:pt x="2270" y="834"/>
                  <a:pt x="2264" y="828"/>
                  <a:pt x="2257" y="828"/>
                </a:cubicBezTo>
                <a:cubicBezTo>
                  <a:pt x="2250" y="828"/>
                  <a:pt x="2245" y="834"/>
                  <a:pt x="2245" y="841"/>
                </a:cubicBezTo>
                <a:cubicBezTo>
                  <a:pt x="2245" y="848"/>
                  <a:pt x="2250" y="853"/>
                  <a:pt x="2257" y="853"/>
                </a:cubicBezTo>
                <a:close/>
                <a:moveTo>
                  <a:pt x="2297" y="828"/>
                </a:moveTo>
                <a:cubicBezTo>
                  <a:pt x="2290" y="828"/>
                  <a:pt x="2284" y="834"/>
                  <a:pt x="2284" y="841"/>
                </a:cubicBezTo>
                <a:cubicBezTo>
                  <a:pt x="2284" y="848"/>
                  <a:pt x="2290" y="853"/>
                  <a:pt x="2297" y="853"/>
                </a:cubicBezTo>
                <a:cubicBezTo>
                  <a:pt x="2304" y="853"/>
                  <a:pt x="2310" y="848"/>
                  <a:pt x="2310" y="841"/>
                </a:cubicBezTo>
                <a:cubicBezTo>
                  <a:pt x="2310" y="834"/>
                  <a:pt x="2304" y="828"/>
                  <a:pt x="2297" y="828"/>
                </a:cubicBezTo>
                <a:close/>
                <a:moveTo>
                  <a:pt x="2336" y="828"/>
                </a:moveTo>
                <a:cubicBezTo>
                  <a:pt x="2329" y="828"/>
                  <a:pt x="2323" y="834"/>
                  <a:pt x="2323" y="841"/>
                </a:cubicBezTo>
                <a:cubicBezTo>
                  <a:pt x="2323" y="848"/>
                  <a:pt x="2329" y="853"/>
                  <a:pt x="2336" y="853"/>
                </a:cubicBezTo>
                <a:cubicBezTo>
                  <a:pt x="2343" y="853"/>
                  <a:pt x="2349" y="848"/>
                  <a:pt x="2349" y="841"/>
                </a:cubicBezTo>
                <a:cubicBezTo>
                  <a:pt x="2349" y="834"/>
                  <a:pt x="2343" y="828"/>
                  <a:pt x="2336" y="828"/>
                </a:cubicBezTo>
                <a:close/>
                <a:moveTo>
                  <a:pt x="2376" y="828"/>
                </a:moveTo>
                <a:cubicBezTo>
                  <a:pt x="2369" y="828"/>
                  <a:pt x="2363" y="834"/>
                  <a:pt x="2363" y="841"/>
                </a:cubicBezTo>
                <a:cubicBezTo>
                  <a:pt x="2363" y="848"/>
                  <a:pt x="2369" y="853"/>
                  <a:pt x="2376" y="853"/>
                </a:cubicBezTo>
                <a:cubicBezTo>
                  <a:pt x="2383" y="853"/>
                  <a:pt x="2388" y="848"/>
                  <a:pt x="2388" y="841"/>
                </a:cubicBezTo>
                <a:cubicBezTo>
                  <a:pt x="2388" y="834"/>
                  <a:pt x="2383" y="828"/>
                  <a:pt x="2376" y="828"/>
                </a:cubicBezTo>
                <a:close/>
                <a:moveTo>
                  <a:pt x="2415" y="853"/>
                </a:moveTo>
                <a:cubicBezTo>
                  <a:pt x="2422" y="853"/>
                  <a:pt x="2428" y="848"/>
                  <a:pt x="2428" y="841"/>
                </a:cubicBezTo>
                <a:cubicBezTo>
                  <a:pt x="2428" y="834"/>
                  <a:pt x="2422" y="828"/>
                  <a:pt x="2415" y="828"/>
                </a:cubicBezTo>
                <a:cubicBezTo>
                  <a:pt x="2408" y="828"/>
                  <a:pt x="2402" y="834"/>
                  <a:pt x="2402" y="841"/>
                </a:cubicBezTo>
                <a:cubicBezTo>
                  <a:pt x="2402" y="848"/>
                  <a:pt x="2408" y="853"/>
                  <a:pt x="2415" y="853"/>
                </a:cubicBezTo>
                <a:close/>
                <a:moveTo>
                  <a:pt x="2455" y="853"/>
                </a:moveTo>
                <a:cubicBezTo>
                  <a:pt x="2462" y="853"/>
                  <a:pt x="2467" y="848"/>
                  <a:pt x="2467" y="841"/>
                </a:cubicBezTo>
                <a:cubicBezTo>
                  <a:pt x="2467" y="834"/>
                  <a:pt x="2462" y="828"/>
                  <a:pt x="2455" y="828"/>
                </a:cubicBezTo>
                <a:cubicBezTo>
                  <a:pt x="2447" y="828"/>
                  <a:pt x="2442" y="834"/>
                  <a:pt x="2442" y="841"/>
                </a:cubicBezTo>
                <a:cubicBezTo>
                  <a:pt x="2442" y="848"/>
                  <a:pt x="2447" y="853"/>
                  <a:pt x="2455" y="853"/>
                </a:cubicBezTo>
                <a:close/>
                <a:moveTo>
                  <a:pt x="2494" y="853"/>
                </a:moveTo>
                <a:cubicBezTo>
                  <a:pt x="2501" y="853"/>
                  <a:pt x="2507" y="848"/>
                  <a:pt x="2507" y="841"/>
                </a:cubicBezTo>
                <a:cubicBezTo>
                  <a:pt x="2507" y="834"/>
                  <a:pt x="2501" y="828"/>
                  <a:pt x="2494" y="828"/>
                </a:cubicBezTo>
                <a:cubicBezTo>
                  <a:pt x="2487" y="828"/>
                  <a:pt x="2481" y="834"/>
                  <a:pt x="2481" y="841"/>
                </a:cubicBezTo>
                <a:cubicBezTo>
                  <a:pt x="2481" y="848"/>
                  <a:pt x="2487" y="853"/>
                  <a:pt x="2494" y="853"/>
                </a:cubicBezTo>
                <a:close/>
                <a:moveTo>
                  <a:pt x="2533" y="853"/>
                </a:moveTo>
                <a:cubicBezTo>
                  <a:pt x="2540" y="853"/>
                  <a:pt x="2546" y="848"/>
                  <a:pt x="2546" y="841"/>
                </a:cubicBezTo>
                <a:cubicBezTo>
                  <a:pt x="2546" y="834"/>
                  <a:pt x="2540" y="828"/>
                  <a:pt x="2533" y="828"/>
                </a:cubicBezTo>
                <a:cubicBezTo>
                  <a:pt x="2526" y="828"/>
                  <a:pt x="2521" y="834"/>
                  <a:pt x="2521" y="841"/>
                </a:cubicBezTo>
                <a:cubicBezTo>
                  <a:pt x="2521" y="848"/>
                  <a:pt x="2526" y="853"/>
                  <a:pt x="2533" y="853"/>
                </a:cubicBezTo>
                <a:close/>
                <a:moveTo>
                  <a:pt x="2573" y="853"/>
                </a:moveTo>
                <a:cubicBezTo>
                  <a:pt x="2580" y="853"/>
                  <a:pt x="2586" y="848"/>
                  <a:pt x="2586" y="841"/>
                </a:cubicBezTo>
                <a:cubicBezTo>
                  <a:pt x="2586" y="834"/>
                  <a:pt x="2580" y="828"/>
                  <a:pt x="2573" y="828"/>
                </a:cubicBezTo>
                <a:cubicBezTo>
                  <a:pt x="2566" y="828"/>
                  <a:pt x="2560" y="834"/>
                  <a:pt x="2560" y="841"/>
                </a:cubicBezTo>
                <a:cubicBezTo>
                  <a:pt x="2560" y="848"/>
                  <a:pt x="2566" y="853"/>
                  <a:pt x="2573" y="853"/>
                </a:cubicBezTo>
                <a:close/>
                <a:moveTo>
                  <a:pt x="2612" y="853"/>
                </a:moveTo>
                <a:cubicBezTo>
                  <a:pt x="2619" y="853"/>
                  <a:pt x="2625" y="848"/>
                  <a:pt x="2625" y="841"/>
                </a:cubicBezTo>
                <a:cubicBezTo>
                  <a:pt x="2625" y="834"/>
                  <a:pt x="2619" y="828"/>
                  <a:pt x="2612" y="828"/>
                </a:cubicBezTo>
                <a:cubicBezTo>
                  <a:pt x="2605" y="828"/>
                  <a:pt x="2599" y="834"/>
                  <a:pt x="2599" y="841"/>
                </a:cubicBezTo>
                <a:cubicBezTo>
                  <a:pt x="2599" y="848"/>
                  <a:pt x="2605" y="853"/>
                  <a:pt x="2612" y="853"/>
                </a:cubicBezTo>
                <a:close/>
                <a:moveTo>
                  <a:pt x="2652" y="853"/>
                </a:moveTo>
                <a:cubicBezTo>
                  <a:pt x="2659" y="853"/>
                  <a:pt x="2664" y="848"/>
                  <a:pt x="2664" y="841"/>
                </a:cubicBezTo>
                <a:cubicBezTo>
                  <a:pt x="2664" y="834"/>
                  <a:pt x="2659" y="828"/>
                  <a:pt x="2652" y="828"/>
                </a:cubicBezTo>
                <a:cubicBezTo>
                  <a:pt x="2645" y="828"/>
                  <a:pt x="2639" y="834"/>
                  <a:pt x="2639" y="841"/>
                </a:cubicBezTo>
                <a:cubicBezTo>
                  <a:pt x="2639" y="848"/>
                  <a:pt x="2645" y="853"/>
                  <a:pt x="2652" y="853"/>
                </a:cubicBezTo>
                <a:close/>
                <a:moveTo>
                  <a:pt x="2691" y="853"/>
                </a:moveTo>
                <a:cubicBezTo>
                  <a:pt x="2698" y="853"/>
                  <a:pt x="2704" y="848"/>
                  <a:pt x="2704" y="841"/>
                </a:cubicBezTo>
                <a:cubicBezTo>
                  <a:pt x="2704" y="834"/>
                  <a:pt x="2698" y="828"/>
                  <a:pt x="2691" y="828"/>
                </a:cubicBezTo>
                <a:cubicBezTo>
                  <a:pt x="2684" y="828"/>
                  <a:pt x="2678" y="834"/>
                  <a:pt x="2678" y="841"/>
                </a:cubicBezTo>
                <a:cubicBezTo>
                  <a:pt x="2678" y="848"/>
                  <a:pt x="2684" y="853"/>
                  <a:pt x="2691" y="853"/>
                </a:cubicBezTo>
                <a:close/>
                <a:moveTo>
                  <a:pt x="2730" y="853"/>
                </a:moveTo>
                <a:cubicBezTo>
                  <a:pt x="2738" y="853"/>
                  <a:pt x="2743" y="848"/>
                  <a:pt x="2743" y="841"/>
                </a:cubicBezTo>
                <a:cubicBezTo>
                  <a:pt x="2743" y="834"/>
                  <a:pt x="2738" y="828"/>
                  <a:pt x="2730" y="828"/>
                </a:cubicBezTo>
                <a:cubicBezTo>
                  <a:pt x="2723" y="828"/>
                  <a:pt x="2718" y="834"/>
                  <a:pt x="2718" y="841"/>
                </a:cubicBezTo>
                <a:cubicBezTo>
                  <a:pt x="2718" y="848"/>
                  <a:pt x="2723" y="853"/>
                  <a:pt x="2730" y="853"/>
                </a:cubicBezTo>
                <a:close/>
                <a:moveTo>
                  <a:pt x="2770" y="853"/>
                </a:moveTo>
                <a:cubicBezTo>
                  <a:pt x="2777" y="853"/>
                  <a:pt x="2783" y="848"/>
                  <a:pt x="2783" y="841"/>
                </a:cubicBezTo>
                <a:cubicBezTo>
                  <a:pt x="2783" y="834"/>
                  <a:pt x="2777" y="828"/>
                  <a:pt x="2770" y="828"/>
                </a:cubicBezTo>
                <a:cubicBezTo>
                  <a:pt x="2763" y="828"/>
                  <a:pt x="2757" y="834"/>
                  <a:pt x="2757" y="841"/>
                </a:cubicBezTo>
                <a:cubicBezTo>
                  <a:pt x="2757" y="848"/>
                  <a:pt x="2763" y="853"/>
                  <a:pt x="2770" y="853"/>
                </a:cubicBezTo>
                <a:close/>
                <a:moveTo>
                  <a:pt x="2809" y="853"/>
                </a:moveTo>
                <a:cubicBezTo>
                  <a:pt x="2816" y="853"/>
                  <a:pt x="2822" y="848"/>
                  <a:pt x="2822" y="841"/>
                </a:cubicBezTo>
                <a:cubicBezTo>
                  <a:pt x="2822" y="834"/>
                  <a:pt x="2816" y="828"/>
                  <a:pt x="2809" y="828"/>
                </a:cubicBezTo>
                <a:cubicBezTo>
                  <a:pt x="2802" y="828"/>
                  <a:pt x="2797" y="834"/>
                  <a:pt x="2797" y="841"/>
                </a:cubicBezTo>
                <a:cubicBezTo>
                  <a:pt x="2797" y="848"/>
                  <a:pt x="2802" y="853"/>
                  <a:pt x="2809" y="853"/>
                </a:cubicBezTo>
                <a:close/>
                <a:moveTo>
                  <a:pt x="2849" y="853"/>
                </a:moveTo>
                <a:cubicBezTo>
                  <a:pt x="2856" y="853"/>
                  <a:pt x="2862" y="848"/>
                  <a:pt x="2862" y="841"/>
                </a:cubicBezTo>
                <a:cubicBezTo>
                  <a:pt x="2862" y="834"/>
                  <a:pt x="2856" y="828"/>
                  <a:pt x="2849" y="828"/>
                </a:cubicBezTo>
                <a:cubicBezTo>
                  <a:pt x="2842" y="828"/>
                  <a:pt x="2836" y="834"/>
                  <a:pt x="2836" y="841"/>
                </a:cubicBezTo>
                <a:cubicBezTo>
                  <a:pt x="2836" y="848"/>
                  <a:pt x="2842" y="853"/>
                  <a:pt x="2849" y="853"/>
                </a:cubicBezTo>
                <a:close/>
                <a:moveTo>
                  <a:pt x="2888" y="853"/>
                </a:moveTo>
                <a:cubicBezTo>
                  <a:pt x="2895" y="853"/>
                  <a:pt x="2901" y="848"/>
                  <a:pt x="2901" y="841"/>
                </a:cubicBezTo>
                <a:cubicBezTo>
                  <a:pt x="2901" y="834"/>
                  <a:pt x="2895" y="828"/>
                  <a:pt x="2888" y="828"/>
                </a:cubicBezTo>
                <a:cubicBezTo>
                  <a:pt x="2881" y="828"/>
                  <a:pt x="2875" y="834"/>
                  <a:pt x="2875" y="841"/>
                </a:cubicBezTo>
                <a:cubicBezTo>
                  <a:pt x="2875" y="848"/>
                  <a:pt x="2881" y="853"/>
                  <a:pt x="2888" y="853"/>
                </a:cubicBezTo>
                <a:close/>
                <a:moveTo>
                  <a:pt x="641" y="893"/>
                </a:moveTo>
                <a:cubicBezTo>
                  <a:pt x="648" y="893"/>
                  <a:pt x="654" y="887"/>
                  <a:pt x="654" y="880"/>
                </a:cubicBezTo>
                <a:cubicBezTo>
                  <a:pt x="654" y="873"/>
                  <a:pt x="648" y="867"/>
                  <a:pt x="641" y="867"/>
                </a:cubicBezTo>
                <a:cubicBezTo>
                  <a:pt x="634" y="867"/>
                  <a:pt x="628" y="873"/>
                  <a:pt x="628" y="880"/>
                </a:cubicBezTo>
                <a:cubicBezTo>
                  <a:pt x="628" y="887"/>
                  <a:pt x="634" y="893"/>
                  <a:pt x="641" y="893"/>
                </a:cubicBezTo>
                <a:close/>
                <a:moveTo>
                  <a:pt x="680" y="893"/>
                </a:moveTo>
                <a:cubicBezTo>
                  <a:pt x="687" y="893"/>
                  <a:pt x="693" y="887"/>
                  <a:pt x="693" y="880"/>
                </a:cubicBezTo>
                <a:cubicBezTo>
                  <a:pt x="693" y="873"/>
                  <a:pt x="687" y="867"/>
                  <a:pt x="680" y="867"/>
                </a:cubicBezTo>
                <a:cubicBezTo>
                  <a:pt x="673" y="867"/>
                  <a:pt x="668" y="873"/>
                  <a:pt x="668" y="880"/>
                </a:cubicBezTo>
                <a:cubicBezTo>
                  <a:pt x="668" y="887"/>
                  <a:pt x="673" y="893"/>
                  <a:pt x="680" y="893"/>
                </a:cubicBezTo>
                <a:close/>
                <a:moveTo>
                  <a:pt x="1548" y="893"/>
                </a:moveTo>
                <a:cubicBezTo>
                  <a:pt x="1555" y="893"/>
                  <a:pt x="1561" y="887"/>
                  <a:pt x="1561" y="880"/>
                </a:cubicBezTo>
                <a:cubicBezTo>
                  <a:pt x="1561" y="873"/>
                  <a:pt x="1555" y="867"/>
                  <a:pt x="1548" y="867"/>
                </a:cubicBezTo>
                <a:cubicBezTo>
                  <a:pt x="1541" y="867"/>
                  <a:pt x="1535" y="873"/>
                  <a:pt x="1535" y="880"/>
                </a:cubicBezTo>
                <a:cubicBezTo>
                  <a:pt x="1535" y="887"/>
                  <a:pt x="1541" y="893"/>
                  <a:pt x="1548" y="893"/>
                </a:cubicBezTo>
                <a:close/>
                <a:moveTo>
                  <a:pt x="1587" y="893"/>
                </a:moveTo>
                <a:cubicBezTo>
                  <a:pt x="1594" y="893"/>
                  <a:pt x="1600" y="887"/>
                  <a:pt x="1600" y="880"/>
                </a:cubicBezTo>
                <a:cubicBezTo>
                  <a:pt x="1600" y="873"/>
                  <a:pt x="1594" y="867"/>
                  <a:pt x="1587" y="867"/>
                </a:cubicBezTo>
                <a:cubicBezTo>
                  <a:pt x="1580" y="867"/>
                  <a:pt x="1574" y="873"/>
                  <a:pt x="1574" y="880"/>
                </a:cubicBezTo>
                <a:cubicBezTo>
                  <a:pt x="1574" y="887"/>
                  <a:pt x="1580" y="893"/>
                  <a:pt x="1587" y="893"/>
                </a:cubicBezTo>
                <a:close/>
                <a:moveTo>
                  <a:pt x="1627" y="893"/>
                </a:moveTo>
                <a:cubicBezTo>
                  <a:pt x="1634" y="893"/>
                  <a:pt x="1639" y="887"/>
                  <a:pt x="1639" y="880"/>
                </a:cubicBezTo>
                <a:cubicBezTo>
                  <a:pt x="1639" y="873"/>
                  <a:pt x="1634" y="867"/>
                  <a:pt x="1627" y="867"/>
                </a:cubicBezTo>
                <a:cubicBezTo>
                  <a:pt x="1620" y="867"/>
                  <a:pt x="1614" y="873"/>
                  <a:pt x="1614" y="880"/>
                </a:cubicBezTo>
                <a:cubicBezTo>
                  <a:pt x="1614" y="887"/>
                  <a:pt x="1620" y="893"/>
                  <a:pt x="1627" y="893"/>
                </a:cubicBezTo>
                <a:close/>
                <a:moveTo>
                  <a:pt x="1666" y="893"/>
                </a:moveTo>
                <a:cubicBezTo>
                  <a:pt x="1673" y="893"/>
                  <a:pt x="1679" y="887"/>
                  <a:pt x="1679" y="880"/>
                </a:cubicBezTo>
                <a:cubicBezTo>
                  <a:pt x="1679" y="873"/>
                  <a:pt x="1673" y="867"/>
                  <a:pt x="1666" y="867"/>
                </a:cubicBezTo>
                <a:cubicBezTo>
                  <a:pt x="1659" y="867"/>
                  <a:pt x="1653" y="873"/>
                  <a:pt x="1653" y="880"/>
                </a:cubicBezTo>
                <a:cubicBezTo>
                  <a:pt x="1653" y="887"/>
                  <a:pt x="1659" y="893"/>
                  <a:pt x="1666" y="893"/>
                </a:cubicBezTo>
                <a:close/>
                <a:moveTo>
                  <a:pt x="1705" y="893"/>
                </a:moveTo>
                <a:cubicBezTo>
                  <a:pt x="1713" y="893"/>
                  <a:pt x="1718" y="887"/>
                  <a:pt x="1718" y="880"/>
                </a:cubicBezTo>
                <a:cubicBezTo>
                  <a:pt x="1718" y="873"/>
                  <a:pt x="1713" y="867"/>
                  <a:pt x="1705" y="867"/>
                </a:cubicBezTo>
                <a:cubicBezTo>
                  <a:pt x="1698" y="867"/>
                  <a:pt x="1693" y="873"/>
                  <a:pt x="1693" y="880"/>
                </a:cubicBezTo>
                <a:cubicBezTo>
                  <a:pt x="1693" y="887"/>
                  <a:pt x="1698" y="893"/>
                  <a:pt x="1705" y="893"/>
                </a:cubicBezTo>
                <a:close/>
                <a:moveTo>
                  <a:pt x="1745" y="893"/>
                </a:moveTo>
                <a:cubicBezTo>
                  <a:pt x="1752" y="893"/>
                  <a:pt x="1758" y="887"/>
                  <a:pt x="1758" y="880"/>
                </a:cubicBezTo>
                <a:cubicBezTo>
                  <a:pt x="1758" y="873"/>
                  <a:pt x="1752" y="867"/>
                  <a:pt x="1745" y="867"/>
                </a:cubicBezTo>
                <a:cubicBezTo>
                  <a:pt x="1738" y="867"/>
                  <a:pt x="1732" y="873"/>
                  <a:pt x="1732" y="880"/>
                </a:cubicBezTo>
                <a:cubicBezTo>
                  <a:pt x="1732" y="887"/>
                  <a:pt x="1738" y="893"/>
                  <a:pt x="1745" y="893"/>
                </a:cubicBezTo>
                <a:close/>
                <a:moveTo>
                  <a:pt x="1784" y="893"/>
                </a:moveTo>
                <a:cubicBezTo>
                  <a:pt x="1791" y="893"/>
                  <a:pt x="1797" y="887"/>
                  <a:pt x="1797" y="880"/>
                </a:cubicBezTo>
                <a:cubicBezTo>
                  <a:pt x="1797" y="873"/>
                  <a:pt x="1791" y="867"/>
                  <a:pt x="1784" y="867"/>
                </a:cubicBezTo>
                <a:cubicBezTo>
                  <a:pt x="1777" y="867"/>
                  <a:pt x="1772" y="873"/>
                  <a:pt x="1772" y="880"/>
                </a:cubicBezTo>
                <a:cubicBezTo>
                  <a:pt x="1772" y="887"/>
                  <a:pt x="1777" y="893"/>
                  <a:pt x="1784" y="893"/>
                </a:cubicBezTo>
                <a:close/>
                <a:moveTo>
                  <a:pt x="1824" y="893"/>
                </a:moveTo>
                <a:cubicBezTo>
                  <a:pt x="1831" y="893"/>
                  <a:pt x="1836" y="887"/>
                  <a:pt x="1836" y="880"/>
                </a:cubicBezTo>
                <a:cubicBezTo>
                  <a:pt x="1836" y="873"/>
                  <a:pt x="1831" y="867"/>
                  <a:pt x="1824" y="867"/>
                </a:cubicBezTo>
                <a:cubicBezTo>
                  <a:pt x="1817" y="867"/>
                  <a:pt x="1811" y="873"/>
                  <a:pt x="1811" y="880"/>
                </a:cubicBezTo>
                <a:cubicBezTo>
                  <a:pt x="1811" y="887"/>
                  <a:pt x="1817" y="893"/>
                  <a:pt x="1824" y="893"/>
                </a:cubicBezTo>
                <a:close/>
                <a:moveTo>
                  <a:pt x="1863" y="893"/>
                </a:moveTo>
                <a:cubicBezTo>
                  <a:pt x="1870" y="893"/>
                  <a:pt x="1876" y="887"/>
                  <a:pt x="1876" y="880"/>
                </a:cubicBezTo>
                <a:cubicBezTo>
                  <a:pt x="1876" y="873"/>
                  <a:pt x="1870" y="867"/>
                  <a:pt x="1863" y="867"/>
                </a:cubicBezTo>
                <a:cubicBezTo>
                  <a:pt x="1856" y="867"/>
                  <a:pt x="1850" y="873"/>
                  <a:pt x="1850" y="880"/>
                </a:cubicBezTo>
                <a:cubicBezTo>
                  <a:pt x="1850" y="887"/>
                  <a:pt x="1856" y="893"/>
                  <a:pt x="1863" y="893"/>
                </a:cubicBezTo>
                <a:close/>
                <a:moveTo>
                  <a:pt x="1903" y="893"/>
                </a:moveTo>
                <a:cubicBezTo>
                  <a:pt x="1910" y="893"/>
                  <a:pt x="1915" y="887"/>
                  <a:pt x="1915" y="880"/>
                </a:cubicBezTo>
                <a:cubicBezTo>
                  <a:pt x="1915" y="873"/>
                  <a:pt x="1910" y="867"/>
                  <a:pt x="1903" y="867"/>
                </a:cubicBezTo>
                <a:cubicBezTo>
                  <a:pt x="1896" y="867"/>
                  <a:pt x="1890" y="873"/>
                  <a:pt x="1890" y="880"/>
                </a:cubicBezTo>
                <a:cubicBezTo>
                  <a:pt x="1890" y="887"/>
                  <a:pt x="1896" y="893"/>
                  <a:pt x="1903" y="893"/>
                </a:cubicBezTo>
                <a:close/>
                <a:moveTo>
                  <a:pt x="1942" y="893"/>
                </a:moveTo>
                <a:cubicBezTo>
                  <a:pt x="1949" y="893"/>
                  <a:pt x="1955" y="887"/>
                  <a:pt x="1955" y="880"/>
                </a:cubicBezTo>
                <a:cubicBezTo>
                  <a:pt x="1955" y="873"/>
                  <a:pt x="1949" y="867"/>
                  <a:pt x="1942" y="867"/>
                </a:cubicBezTo>
                <a:cubicBezTo>
                  <a:pt x="1935" y="867"/>
                  <a:pt x="1929" y="873"/>
                  <a:pt x="1929" y="880"/>
                </a:cubicBezTo>
                <a:cubicBezTo>
                  <a:pt x="1929" y="887"/>
                  <a:pt x="1935" y="893"/>
                  <a:pt x="1942" y="893"/>
                </a:cubicBezTo>
                <a:close/>
                <a:moveTo>
                  <a:pt x="1981" y="893"/>
                </a:moveTo>
                <a:cubicBezTo>
                  <a:pt x="1988" y="893"/>
                  <a:pt x="1994" y="887"/>
                  <a:pt x="1994" y="880"/>
                </a:cubicBezTo>
                <a:cubicBezTo>
                  <a:pt x="1994" y="873"/>
                  <a:pt x="1988" y="867"/>
                  <a:pt x="1981" y="867"/>
                </a:cubicBezTo>
                <a:cubicBezTo>
                  <a:pt x="1974" y="867"/>
                  <a:pt x="1969" y="873"/>
                  <a:pt x="1969" y="880"/>
                </a:cubicBezTo>
                <a:cubicBezTo>
                  <a:pt x="1969" y="887"/>
                  <a:pt x="1974" y="893"/>
                  <a:pt x="1981" y="893"/>
                </a:cubicBezTo>
                <a:close/>
                <a:moveTo>
                  <a:pt x="2021" y="893"/>
                </a:moveTo>
                <a:cubicBezTo>
                  <a:pt x="2028" y="893"/>
                  <a:pt x="2034" y="887"/>
                  <a:pt x="2034" y="880"/>
                </a:cubicBezTo>
                <a:cubicBezTo>
                  <a:pt x="2034" y="873"/>
                  <a:pt x="2028" y="867"/>
                  <a:pt x="2021" y="867"/>
                </a:cubicBezTo>
                <a:cubicBezTo>
                  <a:pt x="2014" y="867"/>
                  <a:pt x="2008" y="873"/>
                  <a:pt x="2008" y="880"/>
                </a:cubicBezTo>
                <a:cubicBezTo>
                  <a:pt x="2008" y="887"/>
                  <a:pt x="2014" y="893"/>
                  <a:pt x="2021" y="893"/>
                </a:cubicBezTo>
                <a:close/>
                <a:moveTo>
                  <a:pt x="2100" y="893"/>
                </a:moveTo>
                <a:cubicBezTo>
                  <a:pt x="2107" y="893"/>
                  <a:pt x="2112" y="887"/>
                  <a:pt x="2112" y="880"/>
                </a:cubicBezTo>
                <a:cubicBezTo>
                  <a:pt x="2112" y="873"/>
                  <a:pt x="2107" y="867"/>
                  <a:pt x="2100" y="867"/>
                </a:cubicBezTo>
                <a:cubicBezTo>
                  <a:pt x="2093" y="867"/>
                  <a:pt x="2087" y="873"/>
                  <a:pt x="2087" y="880"/>
                </a:cubicBezTo>
                <a:cubicBezTo>
                  <a:pt x="2087" y="887"/>
                  <a:pt x="2093" y="893"/>
                  <a:pt x="2100" y="893"/>
                </a:cubicBezTo>
                <a:close/>
                <a:moveTo>
                  <a:pt x="2139" y="893"/>
                </a:moveTo>
                <a:cubicBezTo>
                  <a:pt x="2146" y="893"/>
                  <a:pt x="2152" y="887"/>
                  <a:pt x="2152" y="880"/>
                </a:cubicBezTo>
                <a:cubicBezTo>
                  <a:pt x="2152" y="873"/>
                  <a:pt x="2146" y="867"/>
                  <a:pt x="2139" y="867"/>
                </a:cubicBezTo>
                <a:cubicBezTo>
                  <a:pt x="2132" y="867"/>
                  <a:pt x="2126" y="873"/>
                  <a:pt x="2126" y="880"/>
                </a:cubicBezTo>
                <a:cubicBezTo>
                  <a:pt x="2126" y="887"/>
                  <a:pt x="2132" y="893"/>
                  <a:pt x="2139" y="893"/>
                </a:cubicBezTo>
                <a:close/>
                <a:moveTo>
                  <a:pt x="2179" y="893"/>
                </a:moveTo>
                <a:cubicBezTo>
                  <a:pt x="2186" y="893"/>
                  <a:pt x="2191" y="887"/>
                  <a:pt x="2191" y="880"/>
                </a:cubicBezTo>
                <a:cubicBezTo>
                  <a:pt x="2191" y="873"/>
                  <a:pt x="2186" y="867"/>
                  <a:pt x="2179" y="867"/>
                </a:cubicBezTo>
                <a:cubicBezTo>
                  <a:pt x="2172" y="867"/>
                  <a:pt x="2166" y="873"/>
                  <a:pt x="2166" y="880"/>
                </a:cubicBezTo>
                <a:cubicBezTo>
                  <a:pt x="2166" y="887"/>
                  <a:pt x="2172" y="893"/>
                  <a:pt x="2179" y="893"/>
                </a:cubicBezTo>
                <a:close/>
                <a:moveTo>
                  <a:pt x="2218" y="893"/>
                </a:moveTo>
                <a:cubicBezTo>
                  <a:pt x="2225" y="893"/>
                  <a:pt x="2231" y="887"/>
                  <a:pt x="2231" y="880"/>
                </a:cubicBezTo>
                <a:cubicBezTo>
                  <a:pt x="2231" y="873"/>
                  <a:pt x="2225" y="867"/>
                  <a:pt x="2218" y="867"/>
                </a:cubicBezTo>
                <a:cubicBezTo>
                  <a:pt x="2211" y="867"/>
                  <a:pt x="2205" y="873"/>
                  <a:pt x="2205" y="880"/>
                </a:cubicBezTo>
                <a:cubicBezTo>
                  <a:pt x="2205" y="887"/>
                  <a:pt x="2211" y="893"/>
                  <a:pt x="2218" y="893"/>
                </a:cubicBezTo>
                <a:close/>
                <a:moveTo>
                  <a:pt x="2257" y="867"/>
                </a:moveTo>
                <a:cubicBezTo>
                  <a:pt x="2250" y="867"/>
                  <a:pt x="2245" y="873"/>
                  <a:pt x="2245" y="880"/>
                </a:cubicBezTo>
                <a:cubicBezTo>
                  <a:pt x="2245" y="887"/>
                  <a:pt x="2250" y="893"/>
                  <a:pt x="2257" y="893"/>
                </a:cubicBezTo>
                <a:cubicBezTo>
                  <a:pt x="2264" y="893"/>
                  <a:pt x="2270" y="887"/>
                  <a:pt x="2270" y="880"/>
                </a:cubicBezTo>
                <a:cubicBezTo>
                  <a:pt x="2270" y="873"/>
                  <a:pt x="2264" y="867"/>
                  <a:pt x="2257" y="867"/>
                </a:cubicBezTo>
                <a:close/>
                <a:moveTo>
                  <a:pt x="2415" y="867"/>
                </a:moveTo>
                <a:cubicBezTo>
                  <a:pt x="2408" y="867"/>
                  <a:pt x="2402" y="873"/>
                  <a:pt x="2402" y="880"/>
                </a:cubicBezTo>
                <a:cubicBezTo>
                  <a:pt x="2402" y="887"/>
                  <a:pt x="2408" y="893"/>
                  <a:pt x="2415" y="893"/>
                </a:cubicBezTo>
                <a:cubicBezTo>
                  <a:pt x="2422" y="893"/>
                  <a:pt x="2428" y="887"/>
                  <a:pt x="2428" y="880"/>
                </a:cubicBezTo>
                <a:cubicBezTo>
                  <a:pt x="2428" y="873"/>
                  <a:pt x="2422" y="867"/>
                  <a:pt x="2415" y="867"/>
                </a:cubicBezTo>
                <a:close/>
                <a:moveTo>
                  <a:pt x="2455" y="893"/>
                </a:moveTo>
                <a:cubicBezTo>
                  <a:pt x="2462" y="893"/>
                  <a:pt x="2467" y="887"/>
                  <a:pt x="2467" y="880"/>
                </a:cubicBezTo>
                <a:cubicBezTo>
                  <a:pt x="2467" y="873"/>
                  <a:pt x="2462" y="867"/>
                  <a:pt x="2455" y="867"/>
                </a:cubicBezTo>
                <a:cubicBezTo>
                  <a:pt x="2447" y="867"/>
                  <a:pt x="2442" y="873"/>
                  <a:pt x="2442" y="880"/>
                </a:cubicBezTo>
                <a:cubicBezTo>
                  <a:pt x="2442" y="887"/>
                  <a:pt x="2447" y="893"/>
                  <a:pt x="2455" y="893"/>
                </a:cubicBezTo>
                <a:close/>
                <a:moveTo>
                  <a:pt x="2494" y="893"/>
                </a:moveTo>
                <a:cubicBezTo>
                  <a:pt x="2501" y="893"/>
                  <a:pt x="2507" y="887"/>
                  <a:pt x="2507" y="880"/>
                </a:cubicBezTo>
                <a:cubicBezTo>
                  <a:pt x="2507" y="873"/>
                  <a:pt x="2501" y="867"/>
                  <a:pt x="2494" y="867"/>
                </a:cubicBezTo>
                <a:cubicBezTo>
                  <a:pt x="2487" y="867"/>
                  <a:pt x="2481" y="873"/>
                  <a:pt x="2481" y="880"/>
                </a:cubicBezTo>
                <a:cubicBezTo>
                  <a:pt x="2481" y="887"/>
                  <a:pt x="2487" y="893"/>
                  <a:pt x="2494" y="893"/>
                </a:cubicBezTo>
                <a:close/>
                <a:moveTo>
                  <a:pt x="2533" y="893"/>
                </a:moveTo>
                <a:cubicBezTo>
                  <a:pt x="2540" y="893"/>
                  <a:pt x="2546" y="887"/>
                  <a:pt x="2546" y="880"/>
                </a:cubicBezTo>
                <a:cubicBezTo>
                  <a:pt x="2546" y="873"/>
                  <a:pt x="2540" y="867"/>
                  <a:pt x="2533" y="867"/>
                </a:cubicBezTo>
                <a:cubicBezTo>
                  <a:pt x="2526" y="867"/>
                  <a:pt x="2521" y="873"/>
                  <a:pt x="2521" y="880"/>
                </a:cubicBezTo>
                <a:cubicBezTo>
                  <a:pt x="2521" y="887"/>
                  <a:pt x="2526" y="893"/>
                  <a:pt x="2533" y="893"/>
                </a:cubicBezTo>
                <a:close/>
                <a:moveTo>
                  <a:pt x="2573" y="893"/>
                </a:moveTo>
                <a:cubicBezTo>
                  <a:pt x="2580" y="893"/>
                  <a:pt x="2586" y="887"/>
                  <a:pt x="2586" y="880"/>
                </a:cubicBezTo>
                <a:cubicBezTo>
                  <a:pt x="2586" y="873"/>
                  <a:pt x="2580" y="867"/>
                  <a:pt x="2573" y="867"/>
                </a:cubicBezTo>
                <a:cubicBezTo>
                  <a:pt x="2566" y="867"/>
                  <a:pt x="2560" y="873"/>
                  <a:pt x="2560" y="880"/>
                </a:cubicBezTo>
                <a:cubicBezTo>
                  <a:pt x="2560" y="887"/>
                  <a:pt x="2566" y="893"/>
                  <a:pt x="2573" y="893"/>
                </a:cubicBezTo>
                <a:close/>
                <a:moveTo>
                  <a:pt x="2612" y="867"/>
                </a:moveTo>
                <a:cubicBezTo>
                  <a:pt x="2605" y="867"/>
                  <a:pt x="2599" y="873"/>
                  <a:pt x="2599" y="880"/>
                </a:cubicBezTo>
                <a:cubicBezTo>
                  <a:pt x="2599" y="887"/>
                  <a:pt x="2605" y="893"/>
                  <a:pt x="2612" y="893"/>
                </a:cubicBezTo>
                <a:cubicBezTo>
                  <a:pt x="2619" y="893"/>
                  <a:pt x="2625" y="887"/>
                  <a:pt x="2625" y="880"/>
                </a:cubicBezTo>
                <a:cubicBezTo>
                  <a:pt x="2625" y="873"/>
                  <a:pt x="2619" y="867"/>
                  <a:pt x="2612" y="867"/>
                </a:cubicBezTo>
                <a:close/>
                <a:moveTo>
                  <a:pt x="2652" y="893"/>
                </a:moveTo>
                <a:cubicBezTo>
                  <a:pt x="2659" y="893"/>
                  <a:pt x="2664" y="887"/>
                  <a:pt x="2664" y="880"/>
                </a:cubicBezTo>
                <a:cubicBezTo>
                  <a:pt x="2664" y="873"/>
                  <a:pt x="2659" y="867"/>
                  <a:pt x="2652" y="867"/>
                </a:cubicBezTo>
                <a:cubicBezTo>
                  <a:pt x="2645" y="867"/>
                  <a:pt x="2639" y="873"/>
                  <a:pt x="2639" y="880"/>
                </a:cubicBezTo>
                <a:cubicBezTo>
                  <a:pt x="2639" y="887"/>
                  <a:pt x="2645" y="893"/>
                  <a:pt x="2652" y="893"/>
                </a:cubicBezTo>
                <a:close/>
                <a:moveTo>
                  <a:pt x="2691" y="893"/>
                </a:moveTo>
                <a:cubicBezTo>
                  <a:pt x="2698" y="893"/>
                  <a:pt x="2704" y="887"/>
                  <a:pt x="2704" y="880"/>
                </a:cubicBezTo>
                <a:cubicBezTo>
                  <a:pt x="2704" y="873"/>
                  <a:pt x="2698" y="867"/>
                  <a:pt x="2691" y="867"/>
                </a:cubicBezTo>
                <a:cubicBezTo>
                  <a:pt x="2684" y="867"/>
                  <a:pt x="2678" y="873"/>
                  <a:pt x="2678" y="880"/>
                </a:cubicBezTo>
                <a:cubicBezTo>
                  <a:pt x="2678" y="887"/>
                  <a:pt x="2684" y="893"/>
                  <a:pt x="2691" y="893"/>
                </a:cubicBezTo>
                <a:close/>
                <a:moveTo>
                  <a:pt x="2730" y="893"/>
                </a:moveTo>
                <a:cubicBezTo>
                  <a:pt x="2738" y="893"/>
                  <a:pt x="2743" y="887"/>
                  <a:pt x="2743" y="880"/>
                </a:cubicBezTo>
                <a:cubicBezTo>
                  <a:pt x="2743" y="873"/>
                  <a:pt x="2738" y="867"/>
                  <a:pt x="2730" y="867"/>
                </a:cubicBezTo>
                <a:cubicBezTo>
                  <a:pt x="2723" y="867"/>
                  <a:pt x="2718" y="873"/>
                  <a:pt x="2718" y="880"/>
                </a:cubicBezTo>
                <a:cubicBezTo>
                  <a:pt x="2718" y="887"/>
                  <a:pt x="2723" y="893"/>
                  <a:pt x="2730" y="893"/>
                </a:cubicBezTo>
                <a:close/>
                <a:moveTo>
                  <a:pt x="2770" y="893"/>
                </a:moveTo>
                <a:cubicBezTo>
                  <a:pt x="2777" y="893"/>
                  <a:pt x="2783" y="887"/>
                  <a:pt x="2783" y="880"/>
                </a:cubicBezTo>
                <a:cubicBezTo>
                  <a:pt x="2783" y="873"/>
                  <a:pt x="2777" y="867"/>
                  <a:pt x="2770" y="867"/>
                </a:cubicBezTo>
                <a:cubicBezTo>
                  <a:pt x="2763" y="867"/>
                  <a:pt x="2757" y="873"/>
                  <a:pt x="2757" y="880"/>
                </a:cubicBezTo>
                <a:cubicBezTo>
                  <a:pt x="2757" y="887"/>
                  <a:pt x="2763" y="893"/>
                  <a:pt x="2770" y="893"/>
                </a:cubicBezTo>
                <a:close/>
                <a:moveTo>
                  <a:pt x="2809" y="893"/>
                </a:moveTo>
                <a:cubicBezTo>
                  <a:pt x="2816" y="893"/>
                  <a:pt x="2822" y="887"/>
                  <a:pt x="2822" y="880"/>
                </a:cubicBezTo>
                <a:cubicBezTo>
                  <a:pt x="2822" y="873"/>
                  <a:pt x="2816" y="867"/>
                  <a:pt x="2809" y="867"/>
                </a:cubicBezTo>
                <a:cubicBezTo>
                  <a:pt x="2802" y="867"/>
                  <a:pt x="2797" y="873"/>
                  <a:pt x="2797" y="880"/>
                </a:cubicBezTo>
                <a:cubicBezTo>
                  <a:pt x="2797" y="887"/>
                  <a:pt x="2802" y="893"/>
                  <a:pt x="2809" y="893"/>
                </a:cubicBezTo>
                <a:close/>
                <a:moveTo>
                  <a:pt x="2849" y="893"/>
                </a:moveTo>
                <a:cubicBezTo>
                  <a:pt x="2856" y="893"/>
                  <a:pt x="2862" y="887"/>
                  <a:pt x="2862" y="880"/>
                </a:cubicBezTo>
                <a:cubicBezTo>
                  <a:pt x="2862" y="873"/>
                  <a:pt x="2856" y="867"/>
                  <a:pt x="2849" y="867"/>
                </a:cubicBezTo>
                <a:cubicBezTo>
                  <a:pt x="2842" y="867"/>
                  <a:pt x="2836" y="873"/>
                  <a:pt x="2836" y="880"/>
                </a:cubicBezTo>
                <a:cubicBezTo>
                  <a:pt x="2836" y="887"/>
                  <a:pt x="2842" y="893"/>
                  <a:pt x="2849" y="893"/>
                </a:cubicBezTo>
                <a:close/>
                <a:moveTo>
                  <a:pt x="2888" y="893"/>
                </a:moveTo>
                <a:cubicBezTo>
                  <a:pt x="2895" y="893"/>
                  <a:pt x="2901" y="887"/>
                  <a:pt x="2901" y="880"/>
                </a:cubicBezTo>
                <a:cubicBezTo>
                  <a:pt x="2901" y="873"/>
                  <a:pt x="2895" y="867"/>
                  <a:pt x="2888" y="867"/>
                </a:cubicBezTo>
                <a:cubicBezTo>
                  <a:pt x="2881" y="867"/>
                  <a:pt x="2875" y="873"/>
                  <a:pt x="2875" y="880"/>
                </a:cubicBezTo>
                <a:cubicBezTo>
                  <a:pt x="2875" y="887"/>
                  <a:pt x="2881" y="893"/>
                  <a:pt x="2888" y="893"/>
                </a:cubicBezTo>
                <a:close/>
                <a:moveTo>
                  <a:pt x="2928" y="893"/>
                </a:moveTo>
                <a:cubicBezTo>
                  <a:pt x="2935" y="893"/>
                  <a:pt x="2940" y="887"/>
                  <a:pt x="2940" y="880"/>
                </a:cubicBezTo>
                <a:cubicBezTo>
                  <a:pt x="2940" y="873"/>
                  <a:pt x="2935" y="867"/>
                  <a:pt x="2928" y="867"/>
                </a:cubicBezTo>
                <a:cubicBezTo>
                  <a:pt x="2921" y="867"/>
                  <a:pt x="2915" y="873"/>
                  <a:pt x="2915" y="880"/>
                </a:cubicBezTo>
                <a:cubicBezTo>
                  <a:pt x="2915" y="887"/>
                  <a:pt x="2921" y="893"/>
                  <a:pt x="2928" y="893"/>
                </a:cubicBezTo>
                <a:close/>
                <a:moveTo>
                  <a:pt x="641" y="907"/>
                </a:moveTo>
                <a:cubicBezTo>
                  <a:pt x="634" y="907"/>
                  <a:pt x="628" y="912"/>
                  <a:pt x="628" y="919"/>
                </a:cubicBezTo>
                <a:cubicBezTo>
                  <a:pt x="628" y="926"/>
                  <a:pt x="634" y="932"/>
                  <a:pt x="641" y="932"/>
                </a:cubicBezTo>
                <a:cubicBezTo>
                  <a:pt x="648" y="932"/>
                  <a:pt x="654" y="926"/>
                  <a:pt x="654" y="919"/>
                </a:cubicBezTo>
                <a:cubicBezTo>
                  <a:pt x="654" y="912"/>
                  <a:pt x="648" y="907"/>
                  <a:pt x="641" y="907"/>
                </a:cubicBezTo>
                <a:close/>
                <a:moveTo>
                  <a:pt x="680" y="907"/>
                </a:moveTo>
                <a:cubicBezTo>
                  <a:pt x="673" y="907"/>
                  <a:pt x="668" y="912"/>
                  <a:pt x="668" y="919"/>
                </a:cubicBezTo>
                <a:cubicBezTo>
                  <a:pt x="668" y="926"/>
                  <a:pt x="673" y="932"/>
                  <a:pt x="680" y="932"/>
                </a:cubicBezTo>
                <a:cubicBezTo>
                  <a:pt x="687" y="932"/>
                  <a:pt x="693" y="926"/>
                  <a:pt x="693" y="919"/>
                </a:cubicBezTo>
                <a:cubicBezTo>
                  <a:pt x="693" y="912"/>
                  <a:pt x="687" y="907"/>
                  <a:pt x="680" y="907"/>
                </a:cubicBezTo>
                <a:close/>
                <a:moveTo>
                  <a:pt x="799" y="907"/>
                </a:moveTo>
                <a:cubicBezTo>
                  <a:pt x="792" y="907"/>
                  <a:pt x="786" y="912"/>
                  <a:pt x="786" y="919"/>
                </a:cubicBezTo>
                <a:cubicBezTo>
                  <a:pt x="786" y="926"/>
                  <a:pt x="792" y="932"/>
                  <a:pt x="799" y="932"/>
                </a:cubicBezTo>
                <a:cubicBezTo>
                  <a:pt x="806" y="932"/>
                  <a:pt x="811" y="926"/>
                  <a:pt x="811" y="919"/>
                </a:cubicBezTo>
                <a:cubicBezTo>
                  <a:pt x="811" y="912"/>
                  <a:pt x="806" y="907"/>
                  <a:pt x="799" y="907"/>
                </a:cubicBezTo>
                <a:close/>
                <a:moveTo>
                  <a:pt x="930" y="919"/>
                </a:moveTo>
                <a:cubicBezTo>
                  <a:pt x="930" y="912"/>
                  <a:pt x="924" y="907"/>
                  <a:pt x="917" y="907"/>
                </a:cubicBezTo>
                <a:cubicBezTo>
                  <a:pt x="910" y="907"/>
                  <a:pt x="904" y="912"/>
                  <a:pt x="904" y="919"/>
                </a:cubicBezTo>
                <a:cubicBezTo>
                  <a:pt x="904" y="926"/>
                  <a:pt x="910" y="932"/>
                  <a:pt x="917" y="932"/>
                </a:cubicBezTo>
                <a:cubicBezTo>
                  <a:pt x="924" y="932"/>
                  <a:pt x="930" y="926"/>
                  <a:pt x="930" y="919"/>
                </a:cubicBezTo>
                <a:close/>
                <a:moveTo>
                  <a:pt x="1548" y="932"/>
                </a:moveTo>
                <a:cubicBezTo>
                  <a:pt x="1555" y="932"/>
                  <a:pt x="1561" y="926"/>
                  <a:pt x="1561" y="919"/>
                </a:cubicBezTo>
                <a:cubicBezTo>
                  <a:pt x="1561" y="912"/>
                  <a:pt x="1555" y="907"/>
                  <a:pt x="1548" y="907"/>
                </a:cubicBezTo>
                <a:cubicBezTo>
                  <a:pt x="1541" y="907"/>
                  <a:pt x="1535" y="912"/>
                  <a:pt x="1535" y="919"/>
                </a:cubicBezTo>
                <a:cubicBezTo>
                  <a:pt x="1535" y="926"/>
                  <a:pt x="1541" y="932"/>
                  <a:pt x="1548" y="932"/>
                </a:cubicBezTo>
                <a:close/>
                <a:moveTo>
                  <a:pt x="1587" y="932"/>
                </a:moveTo>
                <a:cubicBezTo>
                  <a:pt x="1594" y="932"/>
                  <a:pt x="1600" y="926"/>
                  <a:pt x="1600" y="919"/>
                </a:cubicBezTo>
                <a:cubicBezTo>
                  <a:pt x="1600" y="912"/>
                  <a:pt x="1594" y="907"/>
                  <a:pt x="1587" y="907"/>
                </a:cubicBezTo>
                <a:cubicBezTo>
                  <a:pt x="1580" y="907"/>
                  <a:pt x="1574" y="912"/>
                  <a:pt x="1574" y="919"/>
                </a:cubicBezTo>
                <a:cubicBezTo>
                  <a:pt x="1574" y="926"/>
                  <a:pt x="1580" y="932"/>
                  <a:pt x="1587" y="932"/>
                </a:cubicBezTo>
                <a:close/>
                <a:moveTo>
                  <a:pt x="1627" y="932"/>
                </a:moveTo>
                <a:cubicBezTo>
                  <a:pt x="1634" y="932"/>
                  <a:pt x="1639" y="926"/>
                  <a:pt x="1639" y="919"/>
                </a:cubicBezTo>
                <a:cubicBezTo>
                  <a:pt x="1639" y="912"/>
                  <a:pt x="1634" y="907"/>
                  <a:pt x="1627" y="907"/>
                </a:cubicBezTo>
                <a:cubicBezTo>
                  <a:pt x="1620" y="907"/>
                  <a:pt x="1614" y="912"/>
                  <a:pt x="1614" y="919"/>
                </a:cubicBezTo>
                <a:cubicBezTo>
                  <a:pt x="1614" y="926"/>
                  <a:pt x="1620" y="932"/>
                  <a:pt x="1627" y="932"/>
                </a:cubicBezTo>
                <a:close/>
                <a:moveTo>
                  <a:pt x="1666" y="932"/>
                </a:moveTo>
                <a:cubicBezTo>
                  <a:pt x="1673" y="932"/>
                  <a:pt x="1679" y="926"/>
                  <a:pt x="1679" y="919"/>
                </a:cubicBezTo>
                <a:cubicBezTo>
                  <a:pt x="1679" y="912"/>
                  <a:pt x="1673" y="907"/>
                  <a:pt x="1666" y="907"/>
                </a:cubicBezTo>
                <a:cubicBezTo>
                  <a:pt x="1659" y="907"/>
                  <a:pt x="1653" y="912"/>
                  <a:pt x="1653" y="919"/>
                </a:cubicBezTo>
                <a:cubicBezTo>
                  <a:pt x="1653" y="926"/>
                  <a:pt x="1659" y="932"/>
                  <a:pt x="1666" y="932"/>
                </a:cubicBezTo>
                <a:close/>
                <a:moveTo>
                  <a:pt x="1705" y="932"/>
                </a:moveTo>
                <a:cubicBezTo>
                  <a:pt x="1713" y="932"/>
                  <a:pt x="1718" y="926"/>
                  <a:pt x="1718" y="919"/>
                </a:cubicBezTo>
                <a:cubicBezTo>
                  <a:pt x="1718" y="912"/>
                  <a:pt x="1713" y="907"/>
                  <a:pt x="1705" y="907"/>
                </a:cubicBezTo>
                <a:cubicBezTo>
                  <a:pt x="1698" y="907"/>
                  <a:pt x="1693" y="912"/>
                  <a:pt x="1693" y="919"/>
                </a:cubicBezTo>
                <a:cubicBezTo>
                  <a:pt x="1693" y="926"/>
                  <a:pt x="1698" y="932"/>
                  <a:pt x="1705" y="932"/>
                </a:cubicBezTo>
                <a:close/>
                <a:moveTo>
                  <a:pt x="1745" y="932"/>
                </a:moveTo>
                <a:cubicBezTo>
                  <a:pt x="1752" y="932"/>
                  <a:pt x="1758" y="926"/>
                  <a:pt x="1758" y="919"/>
                </a:cubicBezTo>
                <a:cubicBezTo>
                  <a:pt x="1758" y="912"/>
                  <a:pt x="1752" y="907"/>
                  <a:pt x="1745" y="907"/>
                </a:cubicBezTo>
                <a:cubicBezTo>
                  <a:pt x="1738" y="907"/>
                  <a:pt x="1732" y="912"/>
                  <a:pt x="1732" y="919"/>
                </a:cubicBezTo>
                <a:cubicBezTo>
                  <a:pt x="1732" y="926"/>
                  <a:pt x="1738" y="932"/>
                  <a:pt x="1745" y="932"/>
                </a:cubicBezTo>
                <a:close/>
                <a:moveTo>
                  <a:pt x="1784" y="932"/>
                </a:moveTo>
                <a:cubicBezTo>
                  <a:pt x="1791" y="932"/>
                  <a:pt x="1797" y="926"/>
                  <a:pt x="1797" y="919"/>
                </a:cubicBezTo>
                <a:cubicBezTo>
                  <a:pt x="1797" y="912"/>
                  <a:pt x="1791" y="907"/>
                  <a:pt x="1784" y="907"/>
                </a:cubicBezTo>
                <a:cubicBezTo>
                  <a:pt x="1777" y="907"/>
                  <a:pt x="1772" y="912"/>
                  <a:pt x="1772" y="919"/>
                </a:cubicBezTo>
                <a:cubicBezTo>
                  <a:pt x="1772" y="926"/>
                  <a:pt x="1777" y="932"/>
                  <a:pt x="1784" y="932"/>
                </a:cubicBezTo>
                <a:close/>
                <a:moveTo>
                  <a:pt x="1824" y="932"/>
                </a:moveTo>
                <a:cubicBezTo>
                  <a:pt x="1831" y="932"/>
                  <a:pt x="1836" y="926"/>
                  <a:pt x="1836" y="919"/>
                </a:cubicBezTo>
                <a:cubicBezTo>
                  <a:pt x="1836" y="912"/>
                  <a:pt x="1831" y="907"/>
                  <a:pt x="1824" y="907"/>
                </a:cubicBezTo>
                <a:cubicBezTo>
                  <a:pt x="1817" y="907"/>
                  <a:pt x="1811" y="912"/>
                  <a:pt x="1811" y="919"/>
                </a:cubicBezTo>
                <a:cubicBezTo>
                  <a:pt x="1811" y="926"/>
                  <a:pt x="1817" y="932"/>
                  <a:pt x="1824" y="932"/>
                </a:cubicBezTo>
                <a:close/>
                <a:moveTo>
                  <a:pt x="1863" y="932"/>
                </a:moveTo>
                <a:cubicBezTo>
                  <a:pt x="1870" y="932"/>
                  <a:pt x="1876" y="926"/>
                  <a:pt x="1876" y="919"/>
                </a:cubicBezTo>
                <a:cubicBezTo>
                  <a:pt x="1876" y="912"/>
                  <a:pt x="1870" y="907"/>
                  <a:pt x="1863" y="907"/>
                </a:cubicBezTo>
                <a:cubicBezTo>
                  <a:pt x="1856" y="907"/>
                  <a:pt x="1850" y="912"/>
                  <a:pt x="1850" y="919"/>
                </a:cubicBezTo>
                <a:cubicBezTo>
                  <a:pt x="1850" y="926"/>
                  <a:pt x="1856" y="932"/>
                  <a:pt x="1863" y="932"/>
                </a:cubicBezTo>
                <a:close/>
                <a:moveTo>
                  <a:pt x="1903" y="932"/>
                </a:moveTo>
                <a:cubicBezTo>
                  <a:pt x="1910" y="932"/>
                  <a:pt x="1915" y="926"/>
                  <a:pt x="1915" y="919"/>
                </a:cubicBezTo>
                <a:cubicBezTo>
                  <a:pt x="1915" y="912"/>
                  <a:pt x="1910" y="907"/>
                  <a:pt x="1903" y="907"/>
                </a:cubicBezTo>
                <a:cubicBezTo>
                  <a:pt x="1896" y="907"/>
                  <a:pt x="1890" y="912"/>
                  <a:pt x="1890" y="919"/>
                </a:cubicBezTo>
                <a:cubicBezTo>
                  <a:pt x="1890" y="926"/>
                  <a:pt x="1896" y="932"/>
                  <a:pt x="1903" y="932"/>
                </a:cubicBezTo>
                <a:close/>
                <a:moveTo>
                  <a:pt x="1942" y="932"/>
                </a:moveTo>
                <a:cubicBezTo>
                  <a:pt x="1949" y="932"/>
                  <a:pt x="1955" y="926"/>
                  <a:pt x="1955" y="919"/>
                </a:cubicBezTo>
                <a:cubicBezTo>
                  <a:pt x="1955" y="912"/>
                  <a:pt x="1949" y="907"/>
                  <a:pt x="1942" y="907"/>
                </a:cubicBezTo>
                <a:cubicBezTo>
                  <a:pt x="1935" y="907"/>
                  <a:pt x="1929" y="912"/>
                  <a:pt x="1929" y="919"/>
                </a:cubicBezTo>
                <a:cubicBezTo>
                  <a:pt x="1929" y="926"/>
                  <a:pt x="1935" y="932"/>
                  <a:pt x="1942" y="932"/>
                </a:cubicBezTo>
                <a:close/>
                <a:moveTo>
                  <a:pt x="1981" y="932"/>
                </a:moveTo>
                <a:cubicBezTo>
                  <a:pt x="1988" y="932"/>
                  <a:pt x="1994" y="926"/>
                  <a:pt x="1994" y="919"/>
                </a:cubicBezTo>
                <a:cubicBezTo>
                  <a:pt x="1994" y="912"/>
                  <a:pt x="1988" y="907"/>
                  <a:pt x="1981" y="907"/>
                </a:cubicBezTo>
                <a:cubicBezTo>
                  <a:pt x="1974" y="907"/>
                  <a:pt x="1969" y="912"/>
                  <a:pt x="1969" y="919"/>
                </a:cubicBezTo>
                <a:cubicBezTo>
                  <a:pt x="1969" y="926"/>
                  <a:pt x="1974" y="932"/>
                  <a:pt x="1981" y="932"/>
                </a:cubicBezTo>
                <a:close/>
                <a:moveTo>
                  <a:pt x="2021" y="932"/>
                </a:moveTo>
                <a:cubicBezTo>
                  <a:pt x="2028" y="932"/>
                  <a:pt x="2034" y="926"/>
                  <a:pt x="2034" y="919"/>
                </a:cubicBezTo>
                <a:cubicBezTo>
                  <a:pt x="2034" y="912"/>
                  <a:pt x="2028" y="907"/>
                  <a:pt x="2021" y="907"/>
                </a:cubicBezTo>
                <a:cubicBezTo>
                  <a:pt x="2014" y="907"/>
                  <a:pt x="2008" y="912"/>
                  <a:pt x="2008" y="919"/>
                </a:cubicBezTo>
                <a:cubicBezTo>
                  <a:pt x="2008" y="926"/>
                  <a:pt x="2014" y="932"/>
                  <a:pt x="2021" y="932"/>
                </a:cubicBezTo>
                <a:close/>
                <a:moveTo>
                  <a:pt x="2060" y="932"/>
                </a:moveTo>
                <a:cubicBezTo>
                  <a:pt x="2067" y="932"/>
                  <a:pt x="2073" y="926"/>
                  <a:pt x="2073" y="919"/>
                </a:cubicBezTo>
                <a:cubicBezTo>
                  <a:pt x="2073" y="912"/>
                  <a:pt x="2067" y="907"/>
                  <a:pt x="2060" y="907"/>
                </a:cubicBezTo>
                <a:cubicBezTo>
                  <a:pt x="2053" y="907"/>
                  <a:pt x="2048" y="912"/>
                  <a:pt x="2048" y="919"/>
                </a:cubicBezTo>
                <a:cubicBezTo>
                  <a:pt x="2048" y="926"/>
                  <a:pt x="2053" y="932"/>
                  <a:pt x="2060" y="932"/>
                </a:cubicBezTo>
                <a:close/>
                <a:moveTo>
                  <a:pt x="2100" y="932"/>
                </a:moveTo>
                <a:cubicBezTo>
                  <a:pt x="2107" y="932"/>
                  <a:pt x="2112" y="926"/>
                  <a:pt x="2112" y="919"/>
                </a:cubicBezTo>
                <a:cubicBezTo>
                  <a:pt x="2112" y="912"/>
                  <a:pt x="2107" y="907"/>
                  <a:pt x="2100" y="907"/>
                </a:cubicBezTo>
                <a:cubicBezTo>
                  <a:pt x="2093" y="907"/>
                  <a:pt x="2087" y="912"/>
                  <a:pt x="2087" y="919"/>
                </a:cubicBezTo>
                <a:cubicBezTo>
                  <a:pt x="2087" y="926"/>
                  <a:pt x="2093" y="932"/>
                  <a:pt x="2100" y="932"/>
                </a:cubicBezTo>
                <a:close/>
                <a:moveTo>
                  <a:pt x="2139" y="932"/>
                </a:moveTo>
                <a:cubicBezTo>
                  <a:pt x="2146" y="932"/>
                  <a:pt x="2152" y="926"/>
                  <a:pt x="2152" y="919"/>
                </a:cubicBezTo>
                <a:cubicBezTo>
                  <a:pt x="2152" y="912"/>
                  <a:pt x="2146" y="907"/>
                  <a:pt x="2139" y="907"/>
                </a:cubicBezTo>
                <a:cubicBezTo>
                  <a:pt x="2132" y="907"/>
                  <a:pt x="2126" y="912"/>
                  <a:pt x="2126" y="919"/>
                </a:cubicBezTo>
                <a:cubicBezTo>
                  <a:pt x="2126" y="926"/>
                  <a:pt x="2132" y="932"/>
                  <a:pt x="2139" y="932"/>
                </a:cubicBezTo>
                <a:close/>
                <a:moveTo>
                  <a:pt x="2179" y="932"/>
                </a:moveTo>
                <a:cubicBezTo>
                  <a:pt x="2186" y="932"/>
                  <a:pt x="2191" y="926"/>
                  <a:pt x="2191" y="919"/>
                </a:cubicBezTo>
                <a:cubicBezTo>
                  <a:pt x="2191" y="912"/>
                  <a:pt x="2186" y="907"/>
                  <a:pt x="2179" y="907"/>
                </a:cubicBezTo>
                <a:cubicBezTo>
                  <a:pt x="2172" y="907"/>
                  <a:pt x="2166" y="912"/>
                  <a:pt x="2166" y="919"/>
                </a:cubicBezTo>
                <a:cubicBezTo>
                  <a:pt x="2166" y="926"/>
                  <a:pt x="2172" y="932"/>
                  <a:pt x="2179" y="932"/>
                </a:cubicBezTo>
                <a:close/>
                <a:moveTo>
                  <a:pt x="2218" y="932"/>
                </a:moveTo>
                <a:cubicBezTo>
                  <a:pt x="2225" y="932"/>
                  <a:pt x="2231" y="926"/>
                  <a:pt x="2231" y="919"/>
                </a:cubicBezTo>
                <a:cubicBezTo>
                  <a:pt x="2231" y="912"/>
                  <a:pt x="2225" y="907"/>
                  <a:pt x="2218" y="907"/>
                </a:cubicBezTo>
                <a:cubicBezTo>
                  <a:pt x="2211" y="907"/>
                  <a:pt x="2205" y="912"/>
                  <a:pt x="2205" y="919"/>
                </a:cubicBezTo>
                <a:cubicBezTo>
                  <a:pt x="2205" y="926"/>
                  <a:pt x="2211" y="932"/>
                  <a:pt x="2218" y="932"/>
                </a:cubicBezTo>
                <a:close/>
                <a:moveTo>
                  <a:pt x="2257" y="907"/>
                </a:moveTo>
                <a:cubicBezTo>
                  <a:pt x="2250" y="907"/>
                  <a:pt x="2245" y="912"/>
                  <a:pt x="2245" y="919"/>
                </a:cubicBezTo>
                <a:cubicBezTo>
                  <a:pt x="2245" y="926"/>
                  <a:pt x="2250" y="932"/>
                  <a:pt x="2257" y="932"/>
                </a:cubicBezTo>
                <a:cubicBezTo>
                  <a:pt x="2264" y="932"/>
                  <a:pt x="2270" y="926"/>
                  <a:pt x="2270" y="919"/>
                </a:cubicBezTo>
                <a:cubicBezTo>
                  <a:pt x="2270" y="912"/>
                  <a:pt x="2264" y="907"/>
                  <a:pt x="2257" y="907"/>
                </a:cubicBezTo>
                <a:close/>
                <a:moveTo>
                  <a:pt x="2455" y="932"/>
                </a:moveTo>
                <a:cubicBezTo>
                  <a:pt x="2462" y="932"/>
                  <a:pt x="2467" y="926"/>
                  <a:pt x="2467" y="919"/>
                </a:cubicBezTo>
                <a:cubicBezTo>
                  <a:pt x="2467" y="912"/>
                  <a:pt x="2462" y="907"/>
                  <a:pt x="2455" y="907"/>
                </a:cubicBezTo>
                <a:cubicBezTo>
                  <a:pt x="2447" y="907"/>
                  <a:pt x="2442" y="912"/>
                  <a:pt x="2442" y="919"/>
                </a:cubicBezTo>
                <a:cubicBezTo>
                  <a:pt x="2442" y="926"/>
                  <a:pt x="2447" y="932"/>
                  <a:pt x="2455" y="932"/>
                </a:cubicBezTo>
                <a:close/>
                <a:moveTo>
                  <a:pt x="2494" y="932"/>
                </a:moveTo>
                <a:cubicBezTo>
                  <a:pt x="2501" y="932"/>
                  <a:pt x="2507" y="926"/>
                  <a:pt x="2507" y="919"/>
                </a:cubicBezTo>
                <a:cubicBezTo>
                  <a:pt x="2507" y="912"/>
                  <a:pt x="2501" y="907"/>
                  <a:pt x="2494" y="907"/>
                </a:cubicBezTo>
                <a:cubicBezTo>
                  <a:pt x="2487" y="907"/>
                  <a:pt x="2481" y="912"/>
                  <a:pt x="2481" y="919"/>
                </a:cubicBezTo>
                <a:cubicBezTo>
                  <a:pt x="2481" y="926"/>
                  <a:pt x="2487" y="932"/>
                  <a:pt x="2494" y="932"/>
                </a:cubicBezTo>
                <a:close/>
                <a:moveTo>
                  <a:pt x="2533" y="907"/>
                </a:moveTo>
                <a:cubicBezTo>
                  <a:pt x="2526" y="907"/>
                  <a:pt x="2521" y="912"/>
                  <a:pt x="2521" y="919"/>
                </a:cubicBezTo>
                <a:cubicBezTo>
                  <a:pt x="2521" y="926"/>
                  <a:pt x="2526" y="932"/>
                  <a:pt x="2533" y="932"/>
                </a:cubicBezTo>
                <a:cubicBezTo>
                  <a:pt x="2540" y="932"/>
                  <a:pt x="2546" y="926"/>
                  <a:pt x="2546" y="919"/>
                </a:cubicBezTo>
                <a:cubicBezTo>
                  <a:pt x="2546" y="912"/>
                  <a:pt x="2540" y="907"/>
                  <a:pt x="2533" y="907"/>
                </a:cubicBezTo>
                <a:close/>
                <a:moveTo>
                  <a:pt x="2573" y="907"/>
                </a:moveTo>
                <a:cubicBezTo>
                  <a:pt x="2566" y="907"/>
                  <a:pt x="2560" y="912"/>
                  <a:pt x="2560" y="919"/>
                </a:cubicBezTo>
                <a:cubicBezTo>
                  <a:pt x="2560" y="926"/>
                  <a:pt x="2566" y="932"/>
                  <a:pt x="2573" y="932"/>
                </a:cubicBezTo>
                <a:cubicBezTo>
                  <a:pt x="2580" y="932"/>
                  <a:pt x="2586" y="926"/>
                  <a:pt x="2586" y="919"/>
                </a:cubicBezTo>
                <a:cubicBezTo>
                  <a:pt x="2586" y="912"/>
                  <a:pt x="2580" y="907"/>
                  <a:pt x="2573" y="907"/>
                </a:cubicBezTo>
                <a:close/>
                <a:moveTo>
                  <a:pt x="2652" y="907"/>
                </a:moveTo>
                <a:cubicBezTo>
                  <a:pt x="2645" y="907"/>
                  <a:pt x="2639" y="912"/>
                  <a:pt x="2639" y="919"/>
                </a:cubicBezTo>
                <a:cubicBezTo>
                  <a:pt x="2639" y="926"/>
                  <a:pt x="2645" y="932"/>
                  <a:pt x="2652" y="932"/>
                </a:cubicBezTo>
                <a:cubicBezTo>
                  <a:pt x="2659" y="932"/>
                  <a:pt x="2664" y="926"/>
                  <a:pt x="2664" y="919"/>
                </a:cubicBezTo>
                <a:cubicBezTo>
                  <a:pt x="2664" y="912"/>
                  <a:pt x="2659" y="907"/>
                  <a:pt x="2652" y="907"/>
                </a:cubicBezTo>
                <a:close/>
                <a:moveTo>
                  <a:pt x="2691" y="932"/>
                </a:moveTo>
                <a:cubicBezTo>
                  <a:pt x="2698" y="932"/>
                  <a:pt x="2704" y="926"/>
                  <a:pt x="2704" y="919"/>
                </a:cubicBezTo>
                <a:cubicBezTo>
                  <a:pt x="2704" y="912"/>
                  <a:pt x="2698" y="907"/>
                  <a:pt x="2691" y="907"/>
                </a:cubicBezTo>
                <a:cubicBezTo>
                  <a:pt x="2684" y="907"/>
                  <a:pt x="2678" y="912"/>
                  <a:pt x="2678" y="919"/>
                </a:cubicBezTo>
                <a:cubicBezTo>
                  <a:pt x="2678" y="926"/>
                  <a:pt x="2684" y="932"/>
                  <a:pt x="2691" y="932"/>
                </a:cubicBezTo>
                <a:close/>
                <a:moveTo>
                  <a:pt x="2730" y="907"/>
                </a:moveTo>
                <a:cubicBezTo>
                  <a:pt x="2723" y="907"/>
                  <a:pt x="2718" y="912"/>
                  <a:pt x="2718" y="919"/>
                </a:cubicBezTo>
                <a:cubicBezTo>
                  <a:pt x="2718" y="926"/>
                  <a:pt x="2723" y="932"/>
                  <a:pt x="2730" y="932"/>
                </a:cubicBezTo>
                <a:cubicBezTo>
                  <a:pt x="2738" y="932"/>
                  <a:pt x="2743" y="926"/>
                  <a:pt x="2743" y="919"/>
                </a:cubicBezTo>
                <a:cubicBezTo>
                  <a:pt x="2743" y="912"/>
                  <a:pt x="2738" y="907"/>
                  <a:pt x="2730" y="907"/>
                </a:cubicBezTo>
                <a:close/>
                <a:moveTo>
                  <a:pt x="2770" y="932"/>
                </a:moveTo>
                <a:cubicBezTo>
                  <a:pt x="2777" y="932"/>
                  <a:pt x="2783" y="926"/>
                  <a:pt x="2783" y="919"/>
                </a:cubicBezTo>
                <a:cubicBezTo>
                  <a:pt x="2783" y="912"/>
                  <a:pt x="2777" y="907"/>
                  <a:pt x="2770" y="907"/>
                </a:cubicBezTo>
                <a:cubicBezTo>
                  <a:pt x="2763" y="907"/>
                  <a:pt x="2757" y="912"/>
                  <a:pt x="2757" y="919"/>
                </a:cubicBezTo>
                <a:cubicBezTo>
                  <a:pt x="2757" y="926"/>
                  <a:pt x="2763" y="932"/>
                  <a:pt x="2770" y="932"/>
                </a:cubicBezTo>
                <a:close/>
                <a:moveTo>
                  <a:pt x="720" y="946"/>
                </a:moveTo>
                <a:cubicBezTo>
                  <a:pt x="713" y="946"/>
                  <a:pt x="707" y="952"/>
                  <a:pt x="707" y="959"/>
                </a:cubicBezTo>
                <a:cubicBezTo>
                  <a:pt x="707" y="966"/>
                  <a:pt x="713" y="972"/>
                  <a:pt x="720" y="972"/>
                </a:cubicBezTo>
                <a:cubicBezTo>
                  <a:pt x="727" y="972"/>
                  <a:pt x="733" y="966"/>
                  <a:pt x="733" y="959"/>
                </a:cubicBezTo>
                <a:cubicBezTo>
                  <a:pt x="733" y="952"/>
                  <a:pt x="727" y="946"/>
                  <a:pt x="720" y="946"/>
                </a:cubicBezTo>
                <a:close/>
                <a:moveTo>
                  <a:pt x="759" y="946"/>
                </a:moveTo>
                <a:cubicBezTo>
                  <a:pt x="752" y="946"/>
                  <a:pt x="747" y="952"/>
                  <a:pt x="747" y="959"/>
                </a:cubicBezTo>
                <a:cubicBezTo>
                  <a:pt x="747" y="966"/>
                  <a:pt x="752" y="972"/>
                  <a:pt x="759" y="972"/>
                </a:cubicBezTo>
                <a:cubicBezTo>
                  <a:pt x="766" y="972"/>
                  <a:pt x="772" y="966"/>
                  <a:pt x="772" y="959"/>
                </a:cubicBezTo>
                <a:cubicBezTo>
                  <a:pt x="772" y="952"/>
                  <a:pt x="766" y="946"/>
                  <a:pt x="759" y="946"/>
                </a:cubicBezTo>
                <a:close/>
                <a:moveTo>
                  <a:pt x="799" y="952"/>
                </a:moveTo>
                <a:cubicBezTo>
                  <a:pt x="795" y="952"/>
                  <a:pt x="791" y="955"/>
                  <a:pt x="791" y="959"/>
                </a:cubicBezTo>
                <a:cubicBezTo>
                  <a:pt x="791" y="963"/>
                  <a:pt x="795" y="966"/>
                  <a:pt x="799" y="966"/>
                </a:cubicBezTo>
                <a:cubicBezTo>
                  <a:pt x="803" y="966"/>
                  <a:pt x="806" y="963"/>
                  <a:pt x="806" y="959"/>
                </a:cubicBezTo>
                <a:cubicBezTo>
                  <a:pt x="806" y="955"/>
                  <a:pt x="803" y="952"/>
                  <a:pt x="799" y="952"/>
                </a:cubicBezTo>
                <a:close/>
                <a:moveTo>
                  <a:pt x="1548" y="972"/>
                </a:moveTo>
                <a:cubicBezTo>
                  <a:pt x="1555" y="972"/>
                  <a:pt x="1561" y="966"/>
                  <a:pt x="1561" y="959"/>
                </a:cubicBezTo>
                <a:cubicBezTo>
                  <a:pt x="1561" y="952"/>
                  <a:pt x="1555" y="946"/>
                  <a:pt x="1548" y="946"/>
                </a:cubicBezTo>
                <a:cubicBezTo>
                  <a:pt x="1541" y="946"/>
                  <a:pt x="1535" y="952"/>
                  <a:pt x="1535" y="959"/>
                </a:cubicBezTo>
                <a:cubicBezTo>
                  <a:pt x="1535" y="966"/>
                  <a:pt x="1541" y="972"/>
                  <a:pt x="1548" y="972"/>
                </a:cubicBezTo>
                <a:close/>
                <a:moveTo>
                  <a:pt x="1587" y="946"/>
                </a:moveTo>
                <a:cubicBezTo>
                  <a:pt x="1580" y="946"/>
                  <a:pt x="1574" y="952"/>
                  <a:pt x="1574" y="959"/>
                </a:cubicBezTo>
                <a:cubicBezTo>
                  <a:pt x="1574" y="966"/>
                  <a:pt x="1580" y="972"/>
                  <a:pt x="1587" y="972"/>
                </a:cubicBezTo>
                <a:cubicBezTo>
                  <a:pt x="1594" y="972"/>
                  <a:pt x="1600" y="966"/>
                  <a:pt x="1600" y="959"/>
                </a:cubicBezTo>
                <a:cubicBezTo>
                  <a:pt x="1600" y="952"/>
                  <a:pt x="1594" y="946"/>
                  <a:pt x="1587" y="946"/>
                </a:cubicBezTo>
                <a:close/>
                <a:moveTo>
                  <a:pt x="1627" y="946"/>
                </a:moveTo>
                <a:cubicBezTo>
                  <a:pt x="1620" y="946"/>
                  <a:pt x="1614" y="952"/>
                  <a:pt x="1614" y="959"/>
                </a:cubicBezTo>
                <a:cubicBezTo>
                  <a:pt x="1614" y="966"/>
                  <a:pt x="1620" y="972"/>
                  <a:pt x="1627" y="972"/>
                </a:cubicBezTo>
                <a:cubicBezTo>
                  <a:pt x="1634" y="972"/>
                  <a:pt x="1639" y="966"/>
                  <a:pt x="1639" y="959"/>
                </a:cubicBezTo>
                <a:cubicBezTo>
                  <a:pt x="1639" y="952"/>
                  <a:pt x="1634" y="946"/>
                  <a:pt x="1627" y="946"/>
                </a:cubicBezTo>
                <a:close/>
                <a:moveTo>
                  <a:pt x="1666" y="972"/>
                </a:moveTo>
                <a:cubicBezTo>
                  <a:pt x="1673" y="972"/>
                  <a:pt x="1679" y="966"/>
                  <a:pt x="1679" y="959"/>
                </a:cubicBezTo>
                <a:cubicBezTo>
                  <a:pt x="1679" y="952"/>
                  <a:pt x="1673" y="946"/>
                  <a:pt x="1666" y="946"/>
                </a:cubicBezTo>
                <a:cubicBezTo>
                  <a:pt x="1659" y="946"/>
                  <a:pt x="1653" y="952"/>
                  <a:pt x="1653" y="959"/>
                </a:cubicBezTo>
                <a:cubicBezTo>
                  <a:pt x="1653" y="966"/>
                  <a:pt x="1659" y="972"/>
                  <a:pt x="1666" y="972"/>
                </a:cubicBezTo>
                <a:close/>
                <a:moveTo>
                  <a:pt x="1705" y="972"/>
                </a:moveTo>
                <a:cubicBezTo>
                  <a:pt x="1713" y="972"/>
                  <a:pt x="1718" y="966"/>
                  <a:pt x="1718" y="959"/>
                </a:cubicBezTo>
                <a:cubicBezTo>
                  <a:pt x="1718" y="952"/>
                  <a:pt x="1713" y="946"/>
                  <a:pt x="1705" y="946"/>
                </a:cubicBezTo>
                <a:cubicBezTo>
                  <a:pt x="1698" y="946"/>
                  <a:pt x="1693" y="952"/>
                  <a:pt x="1693" y="959"/>
                </a:cubicBezTo>
                <a:cubicBezTo>
                  <a:pt x="1693" y="966"/>
                  <a:pt x="1698" y="972"/>
                  <a:pt x="1705" y="972"/>
                </a:cubicBezTo>
                <a:close/>
                <a:moveTo>
                  <a:pt x="1745" y="972"/>
                </a:moveTo>
                <a:cubicBezTo>
                  <a:pt x="1752" y="972"/>
                  <a:pt x="1758" y="966"/>
                  <a:pt x="1758" y="959"/>
                </a:cubicBezTo>
                <a:cubicBezTo>
                  <a:pt x="1758" y="952"/>
                  <a:pt x="1752" y="946"/>
                  <a:pt x="1745" y="946"/>
                </a:cubicBezTo>
                <a:cubicBezTo>
                  <a:pt x="1738" y="946"/>
                  <a:pt x="1732" y="952"/>
                  <a:pt x="1732" y="959"/>
                </a:cubicBezTo>
                <a:cubicBezTo>
                  <a:pt x="1732" y="966"/>
                  <a:pt x="1738" y="972"/>
                  <a:pt x="1745" y="972"/>
                </a:cubicBezTo>
                <a:close/>
                <a:moveTo>
                  <a:pt x="1784" y="972"/>
                </a:moveTo>
                <a:cubicBezTo>
                  <a:pt x="1791" y="972"/>
                  <a:pt x="1797" y="966"/>
                  <a:pt x="1797" y="959"/>
                </a:cubicBezTo>
                <a:cubicBezTo>
                  <a:pt x="1797" y="952"/>
                  <a:pt x="1791" y="946"/>
                  <a:pt x="1784" y="946"/>
                </a:cubicBezTo>
                <a:cubicBezTo>
                  <a:pt x="1777" y="946"/>
                  <a:pt x="1772" y="952"/>
                  <a:pt x="1772" y="959"/>
                </a:cubicBezTo>
                <a:cubicBezTo>
                  <a:pt x="1772" y="966"/>
                  <a:pt x="1777" y="972"/>
                  <a:pt x="1784" y="972"/>
                </a:cubicBezTo>
                <a:close/>
                <a:moveTo>
                  <a:pt x="1824" y="972"/>
                </a:moveTo>
                <a:cubicBezTo>
                  <a:pt x="1831" y="972"/>
                  <a:pt x="1836" y="966"/>
                  <a:pt x="1836" y="959"/>
                </a:cubicBezTo>
                <a:cubicBezTo>
                  <a:pt x="1836" y="952"/>
                  <a:pt x="1831" y="946"/>
                  <a:pt x="1824" y="946"/>
                </a:cubicBezTo>
                <a:cubicBezTo>
                  <a:pt x="1817" y="946"/>
                  <a:pt x="1811" y="952"/>
                  <a:pt x="1811" y="959"/>
                </a:cubicBezTo>
                <a:cubicBezTo>
                  <a:pt x="1811" y="966"/>
                  <a:pt x="1817" y="972"/>
                  <a:pt x="1824" y="972"/>
                </a:cubicBezTo>
                <a:close/>
                <a:moveTo>
                  <a:pt x="1863" y="946"/>
                </a:moveTo>
                <a:cubicBezTo>
                  <a:pt x="1856" y="946"/>
                  <a:pt x="1850" y="952"/>
                  <a:pt x="1850" y="959"/>
                </a:cubicBezTo>
                <a:cubicBezTo>
                  <a:pt x="1850" y="966"/>
                  <a:pt x="1856" y="972"/>
                  <a:pt x="1863" y="972"/>
                </a:cubicBezTo>
                <a:cubicBezTo>
                  <a:pt x="1870" y="972"/>
                  <a:pt x="1876" y="966"/>
                  <a:pt x="1876" y="959"/>
                </a:cubicBezTo>
                <a:cubicBezTo>
                  <a:pt x="1876" y="952"/>
                  <a:pt x="1870" y="946"/>
                  <a:pt x="1863" y="946"/>
                </a:cubicBezTo>
                <a:close/>
                <a:moveTo>
                  <a:pt x="1903" y="972"/>
                </a:moveTo>
                <a:cubicBezTo>
                  <a:pt x="1910" y="972"/>
                  <a:pt x="1915" y="966"/>
                  <a:pt x="1915" y="959"/>
                </a:cubicBezTo>
                <a:cubicBezTo>
                  <a:pt x="1915" y="952"/>
                  <a:pt x="1910" y="946"/>
                  <a:pt x="1903" y="946"/>
                </a:cubicBezTo>
                <a:cubicBezTo>
                  <a:pt x="1896" y="946"/>
                  <a:pt x="1890" y="952"/>
                  <a:pt x="1890" y="959"/>
                </a:cubicBezTo>
                <a:cubicBezTo>
                  <a:pt x="1890" y="966"/>
                  <a:pt x="1896" y="972"/>
                  <a:pt x="1903" y="972"/>
                </a:cubicBezTo>
                <a:close/>
                <a:moveTo>
                  <a:pt x="1942" y="972"/>
                </a:moveTo>
                <a:cubicBezTo>
                  <a:pt x="1949" y="972"/>
                  <a:pt x="1955" y="966"/>
                  <a:pt x="1955" y="959"/>
                </a:cubicBezTo>
                <a:cubicBezTo>
                  <a:pt x="1955" y="952"/>
                  <a:pt x="1949" y="946"/>
                  <a:pt x="1942" y="946"/>
                </a:cubicBezTo>
                <a:cubicBezTo>
                  <a:pt x="1935" y="946"/>
                  <a:pt x="1929" y="952"/>
                  <a:pt x="1929" y="959"/>
                </a:cubicBezTo>
                <a:cubicBezTo>
                  <a:pt x="1929" y="966"/>
                  <a:pt x="1935" y="972"/>
                  <a:pt x="1942" y="972"/>
                </a:cubicBezTo>
                <a:close/>
                <a:moveTo>
                  <a:pt x="1981" y="972"/>
                </a:moveTo>
                <a:cubicBezTo>
                  <a:pt x="1988" y="972"/>
                  <a:pt x="1994" y="966"/>
                  <a:pt x="1994" y="959"/>
                </a:cubicBezTo>
                <a:cubicBezTo>
                  <a:pt x="1994" y="952"/>
                  <a:pt x="1988" y="946"/>
                  <a:pt x="1981" y="946"/>
                </a:cubicBezTo>
                <a:cubicBezTo>
                  <a:pt x="1974" y="946"/>
                  <a:pt x="1969" y="952"/>
                  <a:pt x="1969" y="959"/>
                </a:cubicBezTo>
                <a:cubicBezTo>
                  <a:pt x="1969" y="966"/>
                  <a:pt x="1974" y="972"/>
                  <a:pt x="1981" y="972"/>
                </a:cubicBezTo>
                <a:close/>
                <a:moveTo>
                  <a:pt x="2021" y="972"/>
                </a:moveTo>
                <a:cubicBezTo>
                  <a:pt x="2028" y="972"/>
                  <a:pt x="2034" y="966"/>
                  <a:pt x="2034" y="959"/>
                </a:cubicBezTo>
                <a:cubicBezTo>
                  <a:pt x="2034" y="952"/>
                  <a:pt x="2028" y="946"/>
                  <a:pt x="2021" y="946"/>
                </a:cubicBezTo>
                <a:cubicBezTo>
                  <a:pt x="2014" y="946"/>
                  <a:pt x="2008" y="952"/>
                  <a:pt x="2008" y="959"/>
                </a:cubicBezTo>
                <a:cubicBezTo>
                  <a:pt x="2008" y="966"/>
                  <a:pt x="2014" y="972"/>
                  <a:pt x="2021" y="972"/>
                </a:cubicBezTo>
                <a:close/>
                <a:moveTo>
                  <a:pt x="2060" y="972"/>
                </a:moveTo>
                <a:cubicBezTo>
                  <a:pt x="2067" y="972"/>
                  <a:pt x="2073" y="966"/>
                  <a:pt x="2073" y="959"/>
                </a:cubicBezTo>
                <a:cubicBezTo>
                  <a:pt x="2073" y="952"/>
                  <a:pt x="2067" y="946"/>
                  <a:pt x="2060" y="946"/>
                </a:cubicBezTo>
                <a:cubicBezTo>
                  <a:pt x="2053" y="946"/>
                  <a:pt x="2048" y="952"/>
                  <a:pt x="2048" y="959"/>
                </a:cubicBezTo>
                <a:cubicBezTo>
                  <a:pt x="2048" y="966"/>
                  <a:pt x="2053" y="972"/>
                  <a:pt x="2060" y="972"/>
                </a:cubicBezTo>
                <a:close/>
                <a:moveTo>
                  <a:pt x="2139" y="972"/>
                </a:moveTo>
                <a:cubicBezTo>
                  <a:pt x="2146" y="972"/>
                  <a:pt x="2152" y="966"/>
                  <a:pt x="2152" y="959"/>
                </a:cubicBezTo>
                <a:cubicBezTo>
                  <a:pt x="2152" y="952"/>
                  <a:pt x="2146" y="946"/>
                  <a:pt x="2139" y="946"/>
                </a:cubicBezTo>
                <a:cubicBezTo>
                  <a:pt x="2132" y="946"/>
                  <a:pt x="2126" y="952"/>
                  <a:pt x="2126" y="959"/>
                </a:cubicBezTo>
                <a:cubicBezTo>
                  <a:pt x="2126" y="966"/>
                  <a:pt x="2132" y="972"/>
                  <a:pt x="2139" y="972"/>
                </a:cubicBezTo>
                <a:close/>
                <a:moveTo>
                  <a:pt x="2179" y="972"/>
                </a:moveTo>
                <a:cubicBezTo>
                  <a:pt x="2186" y="972"/>
                  <a:pt x="2191" y="966"/>
                  <a:pt x="2191" y="959"/>
                </a:cubicBezTo>
                <a:cubicBezTo>
                  <a:pt x="2191" y="952"/>
                  <a:pt x="2186" y="946"/>
                  <a:pt x="2179" y="946"/>
                </a:cubicBezTo>
                <a:cubicBezTo>
                  <a:pt x="2172" y="946"/>
                  <a:pt x="2166" y="952"/>
                  <a:pt x="2166" y="959"/>
                </a:cubicBezTo>
                <a:cubicBezTo>
                  <a:pt x="2166" y="966"/>
                  <a:pt x="2172" y="972"/>
                  <a:pt x="2179" y="972"/>
                </a:cubicBezTo>
                <a:close/>
                <a:moveTo>
                  <a:pt x="2218" y="946"/>
                </a:moveTo>
                <a:cubicBezTo>
                  <a:pt x="2211" y="946"/>
                  <a:pt x="2205" y="952"/>
                  <a:pt x="2205" y="959"/>
                </a:cubicBezTo>
                <a:cubicBezTo>
                  <a:pt x="2205" y="966"/>
                  <a:pt x="2211" y="972"/>
                  <a:pt x="2218" y="972"/>
                </a:cubicBezTo>
                <a:cubicBezTo>
                  <a:pt x="2225" y="972"/>
                  <a:pt x="2231" y="966"/>
                  <a:pt x="2231" y="959"/>
                </a:cubicBezTo>
                <a:cubicBezTo>
                  <a:pt x="2231" y="952"/>
                  <a:pt x="2225" y="946"/>
                  <a:pt x="2218" y="946"/>
                </a:cubicBezTo>
                <a:close/>
                <a:moveTo>
                  <a:pt x="2455" y="946"/>
                </a:moveTo>
                <a:cubicBezTo>
                  <a:pt x="2447" y="946"/>
                  <a:pt x="2442" y="952"/>
                  <a:pt x="2442" y="959"/>
                </a:cubicBezTo>
                <a:cubicBezTo>
                  <a:pt x="2442" y="966"/>
                  <a:pt x="2447" y="972"/>
                  <a:pt x="2455" y="972"/>
                </a:cubicBezTo>
                <a:cubicBezTo>
                  <a:pt x="2462" y="972"/>
                  <a:pt x="2467" y="966"/>
                  <a:pt x="2467" y="959"/>
                </a:cubicBezTo>
                <a:cubicBezTo>
                  <a:pt x="2467" y="952"/>
                  <a:pt x="2462" y="946"/>
                  <a:pt x="2455" y="946"/>
                </a:cubicBezTo>
                <a:close/>
                <a:moveTo>
                  <a:pt x="2494" y="946"/>
                </a:moveTo>
                <a:cubicBezTo>
                  <a:pt x="2487" y="946"/>
                  <a:pt x="2481" y="952"/>
                  <a:pt x="2481" y="959"/>
                </a:cubicBezTo>
                <a:cubicBezTo>
                  <a:pt x="2481" y="966"/>
                  <a:pt x="2487" y="972"/>
                  <a:pt x="2494" y="972"/>
                </a:cubicBezTo>
                <a:cubicBezTo>
                  <a:pt x="2501" y="972"/>
                  <a:pt x="2507" y="966"/>
                  <a:pt x="2507" y="959"/>
                </a:cubicBezTo>
                <a:cubicBezTo>
                  <a:pt x="2507" y="952"/>
                  <a:pt x="2501" y="946"/>
                  <a:pt x="2494" y="946"/>
                </a:cubicBezTo>
                <a:close/>
                <a:moveTo>
                  <a:pt x="2691" y="946"/>
                </a:moveTo>
                <a:cubicBezTo>
                  <a:pt x="2684" y="946"/>
                  <a:pt x="2678" y="952"/>
                  <a:pt x="2678" y="959"/>
                </a:cubicBezTo>
                <a:cubicBezTo>
                  <a:pt x="2678" y="966"/>
                  <a:pt x="2684" y="972"/>
                  <a:pt x="2691" y="972"/>
                </a:cubicBezTo>
                <a:cubicBezTo>
                  <a:pt x="2698" y="972"/>
                  <a:pt x="2704" y="966"/>
                  <a:pt x="2704" y="959"/>
                </a:cubicBezTo>
                <a:cubicBezTo>
                  <a:pt x="2704" y="952"/>
                  <a:pt x="2698" y="946"/>
                  <a:pt x="2691" y="946"/>
                </a:cubicBezTo>
                <a:close/>
                <a:moveTo>
                  <a:pt x="2730" y="972"/>
                </a:moveTo>
                <a:cubicBezTo>
                  <a:pt x="2738" y="972"/>
                  <a:pt x="2743" y="966"/>
                  <a:pt x="2743" y="959"/>
                </a:cubicBezTo>
                <a:cubicBezTo>
                  <a:pt x="2743" y="952"/>
                  <a:pt x="2738" y="946"/>
                  <a:pt x="2730" y="946"/>
                </a:cubicBezTo>
                <a:cubicBezTo>
                  <a:pt x="2723" y="946"/>
                  <a:pt x="2718" y="952"/>
                  <a:pt x="2718" y="959"/>
                </a:cubicBezTo>
                <a:cubicBezTo>
                  <a:pt x="2718" y="966"/>
                  <a:pt x="2723" y="972"/>
                  <a:pt x="2730" y="972"/>
                </a:cubicBezTo>
                <a:close/>
                <a:moveTo>
                  <a:pt x="2770" y="972"/>
                </a:moveTo>
                <a:cubicBezTo>
                  <a:pt x="2777" y="972"/>
                  <a:pt x="2783" y="966"/>
                  <a:pt x="2783" y="959"/>
                </a:cubicBezTo>
                <a:cubicBezTo>
                  <a:pt x="2783" y="952"/>
                  <a:pt x="2777" y="946"/>
                  <a:pt x="2770" y="946"/>
                </a:cubicBezTo>
                <a:cubicBezTo>
                  <a:pt x="2763" y="946"/>
                  <a:pt x="2757" y="952"/>
                  <a:pt x="2757" y="959"/>
                </a:cubicBezTo>
                <a:cubicBezTo>
                  <a:pt x="2757" y="966"/>
                  <a:pt x="2763" y="972"/>
                  <a:pt x="2770" y="972"/>
                </a:cubicBezTo>
                <a:close/>
                <a:moveTo>
                  <a:pt x="2928" y="972"/>
                </a:moveTo>
                <a:cubicBezTo>
                  <a:pt x="2935" y="972"/>
                  <a:pt x="2940" y="966"/>
                  <a:pt x="2940" y="959"/>
                </a:cubicBezTo>
                <a:cubicBezTo>
                  <a:pt x="2940" y="952"/>
                  <a:pt x="2935" y="946"/>
                  <a:pt x="2928" y="946"/>
                </a:cubicBezTo>
                <a:cubicBezTo>
                  <a:pt x="2921" y="946"/>
                  <a:pt x="2915" y="952"/>
                  <a:pt x="2915" y="959"/>
                </a:cubicBezTo>
                <a:cubicBezTo>
                  <a:pt x="2915" y="966"/>
                  <a:pt x="2921" y="972"/>
                  <a:pt x="2928" y="972"/>
                </a:cubicBezTo>
                <a:close/>
                <a:moveTo>
                  <a:pt x="838" y="986"/>
                </a:moveTo>
                <a:cubicBezTo>
                  <a:pt x="831" y="986"/>
                  <a:pt x="825" y="991"/>
                  <a:pt x="825" y="998"/>
                </a:cubicBezTo>
                <a:cubicBezTo>
                  <a:pt x="825" y="1005"/>
                  <a:pt x="831" y="1011"/>
                  <a:pt x="838" y="1011"/>
                </a:cubicBezTo>
                <a:cubicBezTo>
                  <a:pt x="845" y="1011"/>
                  <a:pt x="851" y="1005"/>
                  <a:pt x="851" y="998"/>
                </a:cubicBezTo>
                <a:cubicBezTo>
                  <a:pt x="851" y="991"/>
                  <a:pt x="845" y="986"/>
                  <a:pt x="838" y="986"/>
                </a:cubicBezTo>
                <a:close/>
                <a:moveTo>
                  <a:pt x="1548" y="986"/>
                </a:moveTo>
                <a:cubicBezTo>
                  <a:pt x="1541" y="986"/>
                  <a:pt x="1535" y="991"/>
                  <a:pt x="1535" y="998"/>
                </a:cubicBezTo>
                <a:cubicBezTo>
                  <a:pt x="1535" y="1005"/>
                  <a:pt x="1541" y="1011"/>
                  <a:pt x="1548" y="1011"/>
                </a:cubicBezTo>
                <a:cubicBezTo>
                  <a:pt x="1555" y="1011"/>
                  <a:pt x="1561" y="1005"/>
                  <a:pt x="1561" y="998"/>
                </a:cubicBezTo>
                <a:cubicBezTo>
                  <a:pt x="1561" y="991"/>
                  <a:pt x="1555" y="986"/>
                  <a:pt x="1548" y="986"/>
                </a:cubicBezTo>
                <a:close/>
                <a:moveTo>
                  <a:pt x="1587" y="1011"/>
                </a:moveTo>
                <a:cubicBezTo>
                  <a:pt x="1594" y="1011"/>
                  <a:pt x="1600" y="1005"/>
                  <a:pt x="1600" y="998"/>
                </a:cubicBezTo>
                <a:cubicBezTo>
                  <a:pt x="1600" y="991"/>
                  <a:pt x="1594" y="986"/>
                  <a:pt x="1587" y="986"/>
                </a:cubicBezTo>
                <a:cubicBezTo>
                  <a:pt x="1580" y="986"/>
                  <a:pt x="1574" y="991"/>
                  <a:pt x="1574" y="998"/>
                </a:cubicBezTo>
                <a:cubicBezTo>
                  <a:pt x="1574" y="1005"/>
                  <a:pt x="1580" y="1011"/>
                  <a:pt x="1587" y="1011"/>
                </a:cubicBezTo>
                <a:close/>
                <a:moveTo>
                  <a:pt x="1627" y="1011"/>
                </a:moveTo>
                <a:cubicBezTo>
                  <a:pt x="1634" y="1011"/>
                  <a:pt x="1639" y="1005"/>
                  <a:pt x="1639" y="998"/>
                </a:cubicBezTo>
                <a:cubicBezTo>
                  <a:pt x="1639" y="991"/>
                  <a:pt x="1634" y="986"/>
                  <a:pt x="1627" y="986"/>
                </a:cubicBezTo>
                <a:cubicBezTo>
                  <a:pt x="1620" y="986"/>
                  <a:pt x="1614" y="991"/>
                  <a:pt x="1614" y="998"/>
                </a:cubicBezTo>
                <a:cubicBezTo>
                  <a:pt x="1614" y="1005"/>
                  <a:pt x="1620" y="1011"/>
                  <a:pt x="1627" y="1011"/>
                </a:cubicBezTo>
                <a:close/>
                <a:moveTo>
                  <a:pt x="1666" y="1011"/>
                </a:moveTo>
                <a:cubicBezTo>
                  <a:pt x="1673" y="1011"/>
                  <a:pt x="1679" y="1005"/>
                  <a:pt x="1679" y="998"/>
                </a:cubicBezTo>
                <a:cubicBezTo>
                  <a:pt x="1679" y="991"/>
                  <a:pt x="1673" y="986"/>
                  <a:pt x="1666" y="986"/>
                </a:cubicBezTo>
                <a:cubicBezTo>
                  <a:pt x="1659" y="986"/>
                  <a:pt x="1653" y="991"/>
                  <a:pt x="1653" y="998"/>
                </a:cubicBezTo>
                <a:cubicBezTo>
                  <a:pt x="1653" y="1005"/>
                  <a:pt x="1659" y="1011"/>
                  <a:pt x="1666" y="1011"/>
                </a:cubicBezTo>
                <a:close/>
                <a:moveTo>
                  <a:pt x="1705" y="1011"/>
                </a:moveTo>
                <a:cubicBezTo>
                  <a:pt x="1713" y="1011"/>
                  <a:pt x="1718" y="1005"/>
                  <a:pt x="1718" y="998"/>
                </a:cubicBezTo>
                <a:cubicBezTo>
                  <a:pt x="1718" y="991"/>
                  <a:pt x="1713" y="986"/>
                  <a:pt x="1705" y="986"/>
                </a:cubicBezTo>
                <a:cubicBezTo>
                  <a:pt x="1698" y="986"/>
                  <a:pt x="1693" y="991"/>
                  <a:pt x="1693" y="998"/>
                </a:cubicBezTo>
                <a:cubicBezTo>
                  <a:pt x="1693" y="1005"/>
                  <a:pt x="1698" y="1011"/>
                  <a:pt x="1705" y="1011"/>
                </a:cubicBezTo>
                <a:close/>
                <a:moveTo>
                  <a:pt x="1745" y="1011"/>
                </a:moveTo>
                <a:cubicBezTo>
                  <a:pt x="1752" y="1011"/>
                  <a:pt x="1758" y="1005"/>
                  <a:pt x="1758" y="998"/>
                </a:cubicBezTo>
                <a:cubicBezTo>
                  <a:pt x="1758" y="991"/>
                  <a:pt x="1752" y="986"/>
                  <a:pt x="1745" y="986"/>
                </a:cubicBezTo>
                <a:cubicBezTo>
                  <a:pt x="1738" y="986"/>
                  <a:pt x="1732" y="991"/>
                  <a:pt x="1732" y="998"/>
                </a:cubicBezTo>
                <a:cubicBezTo>
                  <a:pt x="1732" y="1005"/>
                  <a:pt x="1738" y="1011"/>
                  <a:pt x="1745" y="1011"/>
                </a:cubicBezTo>
                <a:close/>
                <a:moveTo>
                  <a:pt x="1784" y="1011"/>
                </a:moveTo>
                <a:cubicBezTo>
                  <a:pt x="1791" y="1011"/>
                  <a:pt x="1797" y="1005"/>
                  <a:pt x="1797" y="998"/>
                </a:cubicBezTo>
                <a:cubicBezTo>
                  <a:pt x="1797" y="991"/>
                  <a:pt x="1791" y="986"/>
                  <a:pt x="1784" y="986"/>
                </a:cubicBezTo>
                <a:cubicBezTo>
                  <a:pt x="1777" y="986"/>
                  <a:pt x="1772" y="991"/>
                  <a:pt x="1772" y="998"/>
                </a:cubicBezTo>
                <a:cubicBezTo>
                  <a:pt x="1772" y="1005"/>
                  <a:pt x="1777" y="1011"/>
                  <a:pt x="1784" y="1011"/>
                </a:cubicBezTo>
                <a:close/>
                <a:moveTo>
                  <a:pt x="1824" y="1011"/>
                </a:moveTo>
                <a:cubicBezTo>
                  <a:pt x="1831" y="1011"/>
                  <a:pt x="1836" y="1005"/>
                  <a:pt x="1836" y="998"/>
                </a:cubicBezTo>
                <a:cubicBezTo>
                  <a:pt x="1836" y="991"/>
                  <a:pt x="1831" y="986"/>
                  <a:pt x="1824" y="986"/>
                </a:cubicBezTo>
                <a:cubicBezTo>
                  <a:pt x="1817" y="986"/>
                  <a:pt x="1811" y="991"/>
                  <a:pt x="1811" y="998"/>
                </a:cubicBezTo>
                <a:cubicBezTo>
                  <a:pt x="1811" y="1005"/>
                  <a:pt x="1817" y="1011"/>
                  <a:pt x="1824" y="1011"/>
                </a:cubicBezTo>
                <a:close/>
                <a:moveTo>
                  <a:pt x="1863" y="1011"/>
                </a:moveTo>
                <a:cubicBezTo>
                  <a:pt x="1870" y="1011"/>
                  <a:pt x="1876" y="1005"/>
                  <a:pt x="1876" y="998"/>
                </a:cubicBezTo>
                <a:cubicBezTo>
                  <a:pt x="1876" y="991"/>
                  <a:pt x="1870" y="986"/>
                  <a:pt x="1863" y="986"/>
                </a:cubicBezTo>
                <a:cubicBezTo>
                  <a:pt x="1856" y="986"/>
                  <a:pt x="1850" y="991"/>
                  <a:pt x="1850" y="998"/>
                </a:cubicBezTo>
                <a:cubicBezTo>
                  <a:pt x="1850" y="1005"/>
                  <a:pt x="1856" y="1011"/>
                  <a:pt x="1863" y="1011"/>
                </a:cubicBezTo>
                <a:close/>
                <a:moveTo>
                  <a:pt x="1903" y="986"/>
                </a:moveTo>
                <a:cubicBezTo>
                  <a:pt x="1896" y="986"/>
                  <a:pt x="1890" y="991"/>
                  <a:pt x="1890" y="998"/>
                </a:cubicBezTo>
                <a:cubicBezTo>
                  <a:pt x="1890" y="1005"/>
                  <a:pt x="1896" y="1011"/>
                  <a:pt x="1903" y="1011"/>
                </a:cubicBezTo>
                <a:cubicBezTo>
                  <a:pt x="1910" y="1011"/>
                  <a:pt x="1915" y="1005"/>
                  <a:pt x="1915" y="998"/>
                </a:cubicBezTo>
                <a:cubicBezTo>
                  <a:pt x="1915" y="991"/>
                  <a:pt x="1910" y="986"/>
                  <a:pt x="1903" y="986"/>
                </a:cubicBezTo>
                <a:close/>
                <a:moveTo>
                  <a:pt x="1942" y="1011"/>
                </a:moveTo>
                <a:cubicBezTo>
                  <a:pt x="1949" y="1011"/>
                  <a:pt x="1955" y="1005"/>
                  <a:pt x="1955" y="998"/>
                </a:cubicBezTo>
                <a:cubicBezTo>
                  <a:pt x="1955" y="991"/>
                  <a:pt x="1949" y="986"/>
                  <a:pt x="1942" y="986"/>
                </a:cubicBezTo>
                <a:cubicBezTo>
                  <a:pt x="1935" y="986"/>
                  <a:pt x="1929" y="991"/>
                  <a:pt x="1929" y="998"/>
                </a:cubicBezTo>
                <a:cubicBezTo>
                  <a:pt x="1929" y="1005"/>
                  <a:pt x="1935" y="1011"/>
                  <a:pt x="1942" y="1011"/>
                </a:cubicBezTo>
                <a:close/>
                <a:moveTo>
                  <a:pt x="1981" y="1011"/>
                </a:moveTo>
                <a:cubicBezTo>
                  <a:pt x="1988" y="1011"/>
                  <a:pt x="1994" y="1005"/>
                  <a:pt x="1994" y="998"/>
                </a:cubicBezTo>
                <a:cubicBezTo>
                  <a:pt x="1994" y="991"/>
                  <a:pt x="1988" y="986"/>
                  <a:pt x="1981" y="986"/>
                </a:cubicBezTo>
                <a:cubicBezTo>
                  <a:pt x="1974" y="986"/>
                  <a:pt x="1969" y="991"/>
                  <a:pt x="1969" y="998"/>
                </a:cubicBezTo>
                <a:cubicBezTo>
                  <a:pt x="1969" y="1005"/>
                  <a:pt x="1974" y="1011"/>
                  <a:pt x="1981" y="1011"/>
                </a:cubicBezTo>
                <a:close/>
                <a:moveTo>
                  <a:pt x="2008" y="998"/>
                </a:moveTo>
                <a:cubicBezTo>
                  <a:pt x="2008" y="1005"/>
                  <a:pt x="2014" y="1011"/>
                  <a:pt x="2021" y="1011"/>
                </a:cubicBezTo>
                <a:cubicBezTo>
                  <a:pt x="2028" y="1011"/>
                  <a:pt x="2034" y="1005"/>
                  <a:pt x="2034" y="998"/>
                </a:cubicBezTo>
                <a:cubicBezTo>
                  <a:pt x="2034" y="991"/>
                  <a:pt x="2028" y="986"/>
                  <a:pt x="2021" y="986"/>
                </a:cubicBezTo>
                <a:cubicBezTo>
                  <a:pt x="2014" y="986"/>
                  <a:pt x="2008" y="991"/>
                  <a:pt x="2008" y="998"/>
                </a:cubicBezTo>
                <a:close/>
                <a:moveTo>
                  <a:pt x="2060" y="1011"/>
                </a:moveTo>
                <a:cubicBezTo>
                  <a:pt x="2067" y="1011"/>
                  <a:pt x="2073" y="1005"/>
                  <a:pt x="2073" y="998"/>
                </a:cubicBezTo>
                <a:cubicBezTo>
                  <a:pt x="2073" y="991"/>
                  <a:pt x="2067" y="986"/>
                  <a:pt x="2060" y="986"/>
                </a:cubicBezTo>
                <a:cubicBezTo>
                  <a:pt x="2053" y="986"/>
                  <a:pt x="2048" y="991"/>
                  <a:pt x="2048" y="998"/>
                </a:cubicBezTo>
                <a:cubicBezTo>
                  <a:pt x="2048" y="1005"/>
                  <a:pt x="2053" y="1011"/>
                  <a:pt x="2060" y="1011"/>
                </a:cubicBezTo>
                <a:close/>
                <a:moveTo>
                  <a:pt x="2100" y="1011"/>
                </a:moveTo>
                <a:cubicBezTo>
                  <a:pt x="2107" y="1011"/>
                  <a:pt x="2112" y="1005"/>
                  <a:pt x="2112" y="998"/>
                </a:cubicBezTo>
                <a:cubicBezTo>
                  <a:pt x="2112" y="991"/>
                  <a:pt x="2107" y="986"/>
                  <a:pt x="2100" y="986"/>
                </a:cubicBezTo>
                <a:cubicBezTo>
                  <a:pt x="2093" y="986"/>
                  <a:pt x="2087" y="991"/>
                  <a:pt x="2087" y="998"/>
                </a:cubicBezTo>
                <a:cubicBezTo>
                  <a:pt x="2087" y="1005"/>
                  <a:pt x="2093" y="1011"/>
                  <a:pt x="2100" y="1011"/>
                </a:cubicBezTo>
                <a:close/>
                <a:moveTo>
                  <a:pt x="2139" y="1011"/>
                </a:moveTo>
                <a:cubicBezTo>
                  <a:pt x="2146" y="1011"/>
                  <a:pt x="2152" y="1005"/>
                  <a:pt x="2152" y="998"/>
                </a:cubicBezTo>
                <a:cubicBezTo>
                  <a:pt x="2152" y="991"/>
                  <a:pt x="2146" y="986"/>
                  <a:pt x="2139" y="986"/>
                </a:cubicBezTo>
                <a:cubicBezTo>
                  <a:pt x="2132" y="986"/>
                  <a:pt x="2126" y="991"/>
                  <a:pt x="2126" y="998"/>
                </a:cubicBezTo>
                <a:cubicBezTo>
                  <a:pt x="2126" y="1005"/>
                  <a:pt x="2132" y="1011"/>
                  <a:pt x="2139" y="1011"/>
                </a:cubicBezTo>
                <a:close/>
                <a:moveTo>
                  <a:pt x="2455" y="993"/>
                </a:moveTo>
                <a:cubicBezTo>
                  <a:pt x="2452" y="993"/>
                  <a:pt x="2449" y="995"/>
                  <a:pt x="2449" y="998"/>
                </a:cubicBezTo>
                <a:cubicBezTo>
                  <a:pt x="2449" y="1001"/>
                  <a:pt x="2452" y="1003"/>
                  <a:pt x="2455" y="1003"/>
                </a:cubicBezTo>
                <a:cubicBezTo>
                  <a:pt x="2457" y="1003"/>
                  <a:pt x="2460" y="1001"/>
                  <a:pt x="2460" y="998"/>
                </a:cubicBezTo>
                <a:cubicBezTo>
                  <a:pt x="2460" y="995"/>
                  <a:pt x="2457" y="993"/>
                  <a:pt x="2455" y="993"/>
                </a:cubicBezTo>
                <a:close/>
                <a:moveTo>
                  <a:pt x="2494" y="986"/>
                </a:moveTo>
                <a:cubicBezTo>
                  <a:pt x="2487" y="986"/>
                  <a:pt x="2481" y="991"/>
                  <a:pt x="2481" y="998"/>
                </a:cubicBezTo>
                <a:cubicBezTo>
                  <a:pt x="2481" y="1005"/>
                  <a:pt x="2487" y="1011"/>
                  <a:pt x="2494" y="1011"/>
                </a:cubicBezTo>
                <a:cubicBezTo>
                  <a:pt x="2501" y="1011"/>
                  <a:pt x="2507" y="1005"/>
                  <a:pt x="2507" y="998"/>
                </a:cubicBezTo>
                <a:cubicBezTo>
                  <a:pt x="2507" y="991"/>
                  <a:pt x="2501" y="986"/>
                  <a:pt x="2494" y="986"/>
                </a:cubicBezTo>
                <a:close/>
                <a:moveTo>
                  <a:pt x="2730" y="1011"/>
                </a:moveTo>
                <a:cubicBezTo>
                  <a:pt x="2738" y="1011"/>
                  <a:pt x="2743" y="1005"/>
                  <a:pt x="2743" y="998"/>
                </a:cubicBezTo>
                <a:cubicBezTo>
                  <a:pt x="2743" y="991"/>
                  <a:pt x="2738" y="986"/>
                  <a:pt x="2730" y="986"/>
                </a:cubicBezTo>
                <a:cubicBezTo>
                  <a:pt x="2723" y="986"/>
                  <a:pt x="2718" y="991"/>
                  <a:pt x="2718" y="998"/>
                </a:cubicBezTo>
                <a:cubicBezTo>
                  <a:pt x="2718" y="1005"/>
                  <a:pt x="2723" y="1011"/>
                  <a:pt x="2730" y="1011"/>
                </a:cubicBezTo>
                <a:close/>
                <a:moveTo>
                  <a:pt x="2770" y="1011"/>
                </a:moveTo>
                <a:cubicBezTo>
                  <a:pt x="2777" y="1011"/>
                  <a:pt x="2783" y="1005"/>
                  <a:pt x="2783" y="998"/>
                </a:cubicBezTo>
                <a:cubicBezTo>
                  <a:pt x="2783" y="991"/>
                  <a:pt x="2777" y="986"/>
                  <a:pt x="2770" y="986"/>
                </a:cubicBezTo>
                <a:cubicBezTo>
                  <a:pt x="2763" y="986"/>
                  <a:pt x="2757" y="991"/>
                  <a:pt x="2757" y="998"/>
                </a:cubicBezTo>
                <a:cubicBezTo>
                  <a:pt x="2757" y="1005"/>
                  <a:pt x="2763" y="1011"/>
                  <a:pt x="2770" y="1011"/>
                </a:cubicBezTo>
                <a:close/>
                <a:moveTo>
                  <a:pt x="2940" y="998"/>
                </a:moveTo>
                <a:cubicBezTo>
                  <a:pt x="2940" y="991"/>
                  <a:pt x="2935" y="986"/>
                  <a:pt x="2928" y="986"/>
                </a:cubicBezTo>
                <a:cubicBezTo>
                  <a:pt x="2921" y="986"/>
                  <a:pt x="2915" y="991"/>
                  <a:pt x="2915" y="998"/>
                </a:cubicBezTo>
                <a:cubicBezTo>
                  <a:pt x="2915" y="1005"/>
                  <a:pt x="2921" y="1011"/>
                  <a:pt x="2928" y="1011"/>
                </a:cubicBezTo>
                <a:cubicBezTo>
                  <a:pt x="2935" y="1011"/>
                  <a:pt x="2940" y="1005"/>
                  <a:pt x="2940" y="998"/>
                </a:cubicBezTo>
                <a:close/>
                <a:moveTo>
                  <a:pt x="878" y="1029"/>
                </a:moveTo>
                <a:cubicBezTo>
                  <a:pt x="873" y="1029"/>
                  <a:pt x="869" y="1033"/>
                  <a:pt x="869" y="1038"/>
                </a:cubicBezTo>
                <a:cubicBezTo>
                  <a:pt x="869" y="1042"/>
                  <a:pt x="873" y="1046"/>
                  <a:pt x="878" y="1046"/>
                </a:cubicBezTo>
                <a:cubicBezTo>
                  <a:pt x="882" y="1046"/>
                  <a:pt x="886" y="1042"/>
                  <a:pt x="886" y="1038"/>
                </a:cubicBezTo>
                <a:cubicBezTo>
                  <a:pt x="886" y="1033"/>
                  <a:pt x="882" y="1029"/>
                  <a:pt x="878" y="1029"/>
                </a:cubicBezTo>
                <a:close/>
                <a:moveTo>
                  <a:pt x="944" y="1038"/>
                </a:moveTo>
                <a:cubicBezTo>
                  <a:pt x="944" y="1045"/>
                  <a:pt x="949" y="1050"/>
                  <a:pt x="956" y="1050"/>
                </a:cubicBezTo>
                <a:cubicBezTo>
                  <a:pt x="963" y="1050"/>
                  <a:pt x="969" y="1045"/>
                  <a:pt x="969" y="1038"/>
                </a:cubicBezTo>
                <a:cubicBezTo>
                  <a:pt x="969" y="1031"/>
                  <a:pt x="963" y="1025"/>
                  <a:pt x="956" y="1025"/>
                </a:cubicBezTo>
                <a:cubicBezTo>
                  <a:pt x="949" y="1025"/>
                  <a:pt x="944" y="1031"/>
                  <a:pt x="944" y="1038"/>
                </a:cubicBezTo>
                <a:close/>
                <a:moveTo>
                  <a:pt x="996" y="1025"/>
                </a:moveTo>
                <a:cubicBezTo>
                  <a:pt x="989" y="1025"/>
                  <a:pt x="983" y="1031"/>
                  <a:pt x="983" y="1038"/>
                </a:cubicBezTo>
                <a:cubicBezTo>
                  <a:pt x="983" y="1045"/>
                  <a:pt x="989" y="1050"/>
                  <a:pt x="996" y="1050"/>
                </a:cubicBezTo>
                <a:cubicBezTo>
                  <a:pt x="1003" y="1050"/>
                  <a:pt x="1009" y="1045"/>
                  <a:pt x="1009" y="1038"/>
                </a:cubicBezTo>
                <a:cubicBezTo>
                  <a:pt x="1009" y="1031"/>
                  <a:pt x="1003" y="1025"/>
                  <a:pt x="996" y="1025"/>
                </a:cubicBezTo>
                <a:close/>
                <a:moveTo>
                  <a:pt x="1035" y="1025"/>
                </a:moveTo>
                <a:cubicBezTo>
                  <a:pt x="1028" y="1025"/>
                  <a:pt x="1023" y="1031"/>
                  <a:pt x="1023" y="1038"/>
                </a:cubicBezTo>
                <a:cubicBezTo>
                  <a:pt x="1023" y="1045"/>
                  <a:pt x="1028" y="1050"/>
                  <a:pt x="1035" y="1050"/>
                </a:cubicBezTo>
                <a:cubicBezTo>
                  <a:pt x="1042" y="1050"/>
                  <a:pt x="1048" y="1045"/>
                  <a:pt x="1048" y="1038"/>
                </a:cubicBezTo>
                <a:cubicBezTo>
                  <a:pt x="1048" y="1031"/>
                  <a:pt x="1042" y="1025"/>
                  <a:pt x="1035" y="1025"/>
                </a:cubicBezTo>
                <a:close/>
                <a:moveTo>
                  <a:pt x="1075" y="1050"/>
                </a:moveTo>
                <a:cubicBezTo>
                  <a:pt x="1082" y="1050"/>
                  <a:pt x="1087" y="1045"/>
                  <a:pt x="1087" y="1038"/>
                </a:cubicBezTo>
                <a:cubicBezTo>
                  <a:pt x="1087" y="1031"/>
                  <a:pt x="1082" y="1025"/>
                  <a:pt x="1075" y="1025"/>
                </a:cubicBezTo>
                <a:cubicBezTo>
                  <a:pt x="1068" y="1025"/>
                  <a:pt x="1062" y="1031"/>
                  <a:pt x="1062" y="1038"/>
                </a:cubicBezTo>
                <a:cubicBezTo>
                  <a:pt x="1062" y="1045"/>
                  <a:pt x="1068" y="1050"/>
                  <a:pt x="1075" y="1050"/>
                </a:cubicBezTo>
                <a:close/>
                <a:moveTo>
                  <a:pt x="1587" y="1025"/>
                </a:moveTo>
                <a:cubicBezTo>
                  <a:pt x="1580" y="1025"/>
                  <a:pt x="1574" y="1031"/>
                  <a:pt x="1574" y="1038"/>
                </a:cubicBezTo>
                <a:cubicBezTo>
                  <a:pt x="1574" y="1045"/>
                  <a:pt x="1580" y="1050"/>
                  <a:pt x="1587" y="1050"/>
                </a:cubicBezTo>
                <a:cubicBezTo>
                  <a:pt x="1594" y="1050"/>
                  <a:pt x="1600" y="1045"/>
                  <a:pt x="1600" y="1038"/>
                </a:cubicBezTo>
                <a:cubicBezTo>
                  <a:pt x="1600" y="1031"/>
                  <a:pt x="1594" y="1025"/>
                  <a:pt x="1587" y="1025"/>
                </a:cubicBezTo>
                <a:close/>
                <a:moveTo>
                  <a:pt x="1627" y="1025"/>
                </a:moveTo>
                <a:cubicBezTo>
                  <a:pt x="1620" y="1025"/>
                  <a:pt x="1614" y="1031"/>
                  <a:pt x="1614" y="1038"/>
                </a:cubicBezTo>
                <a:cubicBezTo>
                  <a:pt x="1614" y="1045"/>
                  <a:pt x="1620" y="1050"/>
                  <a:pt x="1627" y="1050"/>
                </a:cubicBezTo>
                <a:cubicBezTo>
                  <a:pt x="1634" y="1050"/>
                  <a:pt x="1639" y="1045"/>
                  <a:pt x="1639" y="1038"/>
                </a:cubicBezTo>
                <a:cubicBezTo>
                  <a:pt x="1639" y="1031"/>
                  <a:pt x="1634" y="1025"/>
                  <a:pt x="1627" y="1025"/>
                </a:cubicBezTo>
                <a:close/>
                <a:moveTo>
                  <a:pt x="1666" y="1025"/>
                </a:moveTo>
                <a:cubicBezTo>
                  <a:pt x="1659" y="1025"/>
                  <a:pt x="1653" y="1031"/>
                  <a:pt x="1653" y="1038"/>
                </a:cubicBezTo>
                <a:cubicBezTo>
                  <a:pt x="1653" y="1045"/>
                  <a:pt x="1659" y="1050"/>
                  <a:pt x="1666" y="1050"/>
                </a:cubicBezTo>
                <a:cubicBezTo>
                  <a:pt x="1673" y="1050"/>
                  <a:pt x="1679" y="1045"/>
                  <a:pt x="1679" y="1038"/>
                </a:cubicBezTo>
                <a:cubicBezTo>
                  <a:pt x="1679" y="1031"/>
                  <a:pt x="1673" y="1025"/>
                  <a:pt x="1666" y="1025"/>
                </a:cubicBezTo>
                <a:close/>
                <a:moveTo>
                  <a:pt x="1705" y="1025"/>
                </a:moveTo>
                <a:cubicBezTo>
                  <a:pt x="1698" y="1025"/>
                  <a:pt x="1693" y="1031"/>
                  <a:pt x="1693" y="1038"/>
                </a:cubicBezTo>
                <a:cubicBezTo>
                  <a:pt x="1693" y="1045"/>
                  <a:pt x="1698" y="1050"/>
                  <a:pt x="1705" y="1050"/>
                </a:cubicBezTo>
                <a:cubicBezTo>
                  <a:pt x="1713" y="1050"/>
                  <a:pt x="1718" y="1045"/>
                  <a:pt x="1718" y="1038"/>
                </a:cubicBezTo>
                <a:cubicBezTo>
                  <a:pt x="1718" y="1031"/>
                  <a:pt x="1713" y="1025"/>
                  <a:pt x="1705" y="1025"/>
                </a:cubicBezTo>
                <a:close/>
                <a:moveTo>
                  <a:pt x="1745" y="1025"/>
                </a:moveTo>
                <a:cubicBezTo>
                  <a:pt x="1738" y="1025"/>
                  <a:pt x="1732" y="1031"/>
                  <a:pt x="1732" y="1038"/>
                </a:cubicBezTo>
                <a:cubicBezTo>
                  <a:pt x="1732" y="1045"/>
                  <a:pt x="1738" y="1050"/>
                  <a:pt x="1745" y="1050"/>
                </a:cubicBezTo>
                <a:cubicBezTo>
                  <a:pt x="1752" y="1050"/>
                  <a:pt x="1758" y="1045"/>
                  <a:pt x="1758" y="1038"/>
                </a:cubicBezTo>
                <a:cubicBezTo>
                  <a:pt x="1758" y="1031"/>
                  <a:pt x="1752" y="1025"/>
                  <a:pt x="1745" y="1025"/>
                </a:cubicBezTo>
                <a:close/>
                <a:moveTo>
                  <a:pt x="1784" y="1025"/>
                </a:moveTo>
                <a:cubicBezTo>
                  <a:pt x="1777" y="1025"/>
                  <a:pt x="1772" y="1031"/>
                  <a:pt x="1772" y="1038"/>
                </a:cubicBezTo>
                <a:cubicBezTo>
                  <a:pt x="1772" y="1045"/>
                  <a:pt x="1777" y="1050"/>
                  <a:pt x="1784" y="1050"/>
                </a:cubicBezTo>
                <a:cubicBezTo>
                  <a:pt x="1791" y="1050"/>
                  <a:pt x="1797" y="1045"/>
                  <a:pt x="1797" y="1038"/>
                </a:cubicBezTo>
                <a:cubicBezTo>
                  <a:pt x="1797" y="1031"/>
                  <a:pt x="1791" y="1025"/>
                  <a:pt x="1784" y="1025"/>
                </a:cubicBezTo>
                <a:close/>
                <a:moveTo>
                  <a:pt x="1824" y="1050"/>
                </a:moveTo>
                <a:cubicBezTo>
                  <a:pt x="1831" y="1050"/>
                  <a:pt x="1836" y="1045"/>
                  <a:pt x="1836" y="1038"/>
                </a:cubicBezTo>
                <a:cubicBezTo>
                  <a:pt x="1836" y="1031"/>
                  <a:pt x="1831" y="1025"/>
                  <a:pt x="1824" y="1025"/>
                </a:cubicBezTo>
                <a:cubicBezTo>
                  <a:pt x="1817" y="1025"/>
                  <a:pt x="1811" y="1031"/>
                  <a:pt x="1811" y="1038"/>
                </a:cubicBezTo>
                <a:cubicBezTo>
                  <a:pt x="1811" y="1045"/>
                  <a:pt x="1817" y="1050"/>
                  <a:pt x="1824" y="1050"/>
                </a:cubicBezTo>
                <a:close/>
                <a:moveTo>
                  <a:pt x="1863" y="1025"/>
                </a:moveTo>
                <a:cubicBezTo>
                  <a:pt x="1856" y="1025"/>
                  <a:pt x="1850" y="1031"/>
                  <a:pt x="1850" y="1038"/>
                </a:cubicBezTo>
                <a:cubicBezTo>
                  <a:pt x="1850" y="1045"/>
                  <a:pt x="1856" y="1050"/>
                  <a:pt x="1863" y="1050"/>
                </a:cubicBezTo>
                <a:cubicBezTo>
                  <a:pt x="1870" y="1050"/>
                  <a:pt x="1876" y="1045"/>
                  <a:pt x="1876" y="1038"/>
                </a:cubicBezTo>
                <a:cubicBezTo>
                  <a:pt x="1876" y="1031"/>
                  <a:pt x="1870" y="1025"/>
                  <a:pt x="1863" y="1025"/>
                </a:cubicBezTo>
                <a:close/>
                <a:moveTo>
                  <a:pt x="1903" y="1025"/>
                </a:moveTo>
                <a:cubicBezTo>
                  <a:pt x="1896" y="1025"/>
                  <a:pt x="1890" y="1031"/>
                  <a:pt x="1890" y="1038"/>
                </a:cubicBezTo>
                <a:cubicBezTo>
                  <a:pt x="1890" y="1045"/>
                  <a:pt x="1896" y="1050"/>
                  <a:pt x="1903" y="1050"/>
                </a:cubicBezTo>
                <a:cubicBezTo>
                  <a:pt x="1910" y="1050"/>
                  <a:pt x="1915" y="1045"/>
                  <a:pt x="1915" y="1038"/>
                </a:cubicBezTo>
                <a:cubicBezTo>
                  <a:pt x="1915" y="1031"/>
                  <a:pt x="1910" y="1025"/>
                  <a:pt x="1903" y="1025"/>
                </a:cubicBezTo>
                <a:close/>
                <a:moveTo>
                  <a:pt x="1942" y="1050"/>
                </a:moveTo>
                <a:cubicBezTo>
                  <a:pt x="1949" y="1050"/>
                  <a:pt x="1955" y="1045"/>
                  <a:pt x="1955" y="1038"/>
                </a:cubicBezTo>
                <a:cubicBezTo>
                  <a:pt x="1955" y="1031"/>
                  <a:pt x="1949" y="1025"/>
                  <a:pt x="1942" y="1025"/>
                </a:cubicBezTo>
                <a:cubicBezTo>
                  <a:pt x="1935" y="1025"/>
                  <a:pt x="1929" y="1031"/>
                  <a:pt x="1929" y="1038"/>
                </a:cubicBezTo>
                <a:cubicBezTo>
                  <a:pt x="1929" y="1045"/>
                  <a:pt x="1935" y="1050"/>
                  <a:pt x="1942" y="1050"/>
                </a:cubicBezTo>
                <a:close/>
                <a:moveTo>
                  <a:pt x="1981" y="1025"/>
                </a:moveTo>
                <a:cubicBezTo>
                  <a:pt x="1974" y="1025"/>
                  <a:pt x="1969" y="1031"/>
                  <a:pt x="1969" y="1038"/>
                </a:cubicBezTo>
                <a:cubicBezTo>
                  <a:pt x="1969" y="1045"/>
                  <a:pt x="1974" y="1050"/>
                  <a:pt x="1981" y="1050"/>
                </a:cubicBezTo>
                <a:cubicBezTo>
                  <a:pt x="1988" y="1050"/>
                  <a:pt x="1994" y="1045"/>
                  <a:pt x="1994" y="1038"/>
                </a:cubicBezTo>
                <a:cubicBezTo>
                  <a:pt x="1994" y="1031"/>
                  <a:pt x="1988" y="1025"/>
                  <a:pt x="1981" y="1025"/>
                </a:cubicBezTo>
                <a:close/>
                <a:moveTo>
                  <a:pt x="2021" y="1050"/>
                </a:moveTo>
                <a:cubicBezTo>
                  <a:pt x="2028" y="1050"/>
                  <a:pt x="2034" y="1045"/>
                  <a:pt x="2034" y="1038"/>
                </a:cubicBezTo>
                <a:cubicBezTo>
                  <a:pt x="2034" y="1031"/>
                  <a:pt x="2028" y="1025"/>
                  <a:pt x="2021" y="1025"/>
                </a:cubicBezTo>
                <a:cubicBezTo>
                  <a:pt x="2014" y="1025"/>
                  <a:pt x="2008" y="1031"/>
                  <a:pt x="2008" y="1038"/>
                </a:cubicBezTo>
                <a:cubicBezTo>
                  <a:pt x="2008" y="1045"/>
                  <a:pt x="2014" y="1050"/>
                  <a:pt x="2021" y="1050"/>
                </a:cubicBezTo>
                <a:close/>
                <a:moveTo>
                  <a:pt x="2060" y="1050"/>
                </a:moveTo>
                <a:cubicBezTo>
                  <a:pt x="2067" y="1050"/>
                  <a:pt x="2073" y="1045"/>
                  <a:pt x="2073" y="1038"/>
                </a:cubicBezTo>
                <a:cubicBezTo>
                  <a:pt x="2073" y="1031"/>
                  <a:pt x="2067" y="1025"/>
                  <a:pt x="2060" y="1025"/>
                </a:cubicBezTo>
                <a:cubicBezTo>
                  <a:pt x="2053" y="1025"/>
                  <a:pt x="2048" y="1031"/>
                  <a:pt x="2048" y="1038"/>
                </a:cubicBezTo>
                <a:cubicBezTo>
                  <a:pt x="2048" y="1045"/>
                  <a:pt x="2053" y="1050"/>
                  <a:pt x="2060" y="1050"/>
                </a:cubicBezTo>
                <a:close/>
                <a:moveTo>
                  <a:pt x="2100" y="1025"/>
                </a:moveTo>
                <a:cubicBezTo>
                  <a:pt x="2093" y="1025"/>
                  <a:pt x="2087" y="1031"/>
                  <a:pt x="2087" y="1038"/>
                </a:cubicBezTo>
                <a:cubicBezTo>
                  <a:pt x="2087" y="1045"/>
                  <a:pt x="2093" y="1050"/>
                  <a:pt x="2100" y="1050"/>
                </a:cubicBezTo>
                <a:cubicBezTo>
                  <a:pt x="2107" y="1050"/>
                  <a:pt x="2112" y="1045"/>
                  <a:pt x="2112" y="1038"/>
                </a:cubicBezTo>
                <a:cubicBezTo>
                  <a:pt x="2112" y="1031"/>
                  <a:pt x="2107" y="1025"/>
                  <a:pt x="2100" y="1025"/>
                </a:cubicBezTo>
                <a:close/>
                <a:moveTo>
                  <a:pt x="2139" y="1050"/>
                </a:moveTo>
                <a:cubicBezTo>
                  <a:pt x="2146" y="1050"/>
                  <a:pt x="2152" y="1045"/>
                  <a:pt x="2152" y="1038"/>
                </a:cubicBezTo>
                <a:cubicBezTo>
                  <a:pt x="2152" y="1031"/>
                  <a:pt x="2146" y="1025"/>
                  <a:pt x="2139" y="1025"/>
                </a:cubicBezTo>
                <a:cubicBezTo>
                  <a:pt x="2132" y="1025"/>
                  <a:pt x="2126" y="1031"/>
                  <a:pt x="2126" y="1038"/>
                </a:cubicBezTo>
                <a:cubicBezTo>
                  <a:pt x="2126" y="1045"/>
                  <a:pt x="2132" y="1050"/>
                  <a:pt x="2139" y="1050"/>
                </a:cubicBezTo>
                <a:close/>
                <a:moveTo>
                  <a:pt x="2179" y="1050"/>
                </a:moveTo>
                <a:cubicBezTo>
                  <a:pt x="2186" y="1050"/>
                  <a:pt x="2191" y="1045"/>
                  <a:pt x="2191" y="1038"/>
                </a:cubicBezTo>
                <a:cubicBezTo>
                  <a:pt x="2191" y="1031"/>
                  <a:pt x="2186" y="1025"/>
                  <a:pt x="2179" y="1025"/>
                </a:cubicBezTo>
                <a:cubicBezTo>
                  <a:pt x="2172" y="1025"/>
                  <a:pt x="2166" y="1031"/>
                  <a:pt x="2166" y="1038"/>
                </a:cubicBezTo>
                <a:cubicBezTo>
                  <a:pt x="2166" y="1045"/>
                  <a:pt x="2172" y="1050"/>
                  <a:pt x="2179" y="1050"/>
                </a:cubicBezTo>
                <a:close/>
                <a:moveTo>
                  <a:pt x="2977" y="1038"/>
                </a:moveTo>
                <a:cubicBezTo>
                  <a:pt x="2977" y="1032"/>
                  <a:pt x="2973" y="1028"/>
                  <a:pt x="2967" y="1028"/>
                </a:cubicBezTo>
                <a:cubicBezTo>
                  <a:pt x="2962" y="1028"/>
                  <a:pt x="2957" y="1032"/>
                  <a:pt x="2957" y="1038"/>
                </a:cubicBezTo>
                <a:cubicBezTo>
                  <a:pt x="2957" y="1043"/>
                  <a:pt x="2962" y="1048"/>
                  <a:pt x="2967" y="1048"/>
                </a:cubicBezTo>
                <a:cubicBezTo>
                  <a:pt x="2973" y="1048"/>
                  <a:pt x="2977" y="1043"/>
                  <a:pt x="2977" y="1038"/>
                </a:cubicBezTo>
                <a:close/>
                <a:moveTo>
                  <a:pt x="917" y="1090"/>
                </a:moveTo>
                <a:cubicBezTo>
                  <a:pt x="924" y="1090"/>
                  <a:pt x="930" y="1084"/>
                  <a:pt x="930" y="1077"/>
                </a:cubicBezTo>
                <a:cubicBezTo>
                  <a:pt x="930" y="1070"/>
                  <a:pt x="924" y="1064"/>
                  <a:pt x="917" y="1064"/>
                </a:cubicBezTo>
                <a:cubicBezTo>
                  <a:pt x="910" y="1064"/>
                  <a:pt x="904" y="1070"/>
                  <a:pt x="904" y="1077"/>
                </a:cubicBezTo>
                <a:cubicBezTo>
                  <a:pt x="904" y="1084"/>
                  <a:pt x="910" y="1090"/>
                  <a:pt x="917" y="1090"/>
                </a:cubicBezTo>
                <a:close/>
                <a:moveTo>
                  <a:pt x="956" y="1090"/>
                </a:moveTo>
                <a:cubicBezTo>
                  <a:pt x="963" y="1090"/>
                  <a:pt x="969" y="1084"/>
                  <a:pt x="969" y="1077"/>
                </a:cubicBezTo>
                <a:cubicBezTo>
                  <a:pt x="969" y="1070"/>
                  <a:pt x="963" y="1064"/>
                  <a:pt x="956" y="1064"/>
                </a:cubicBezTo>
                <a:cubicBezTo>
                  <a:pt x="949" y="1064"/>
                  <a:pt x="944" y="1070"/>
                  <a:pt x="944" y="1077"/>
                </a:cubicBezTo>
                <a:cubicBezTo>
                  <a:pt x="944" y="1084"/>
                  <a:pt x="949" y="1090"/>
                  <a:pt x="956" y="1090"/>
                </a:cubicBezTo>
                <a:close/>
                <a:moveTo>
                  <a:pt x="996" y="1090"/>
                </a:moveTo>
                <a:cubicBezTo>
                  <a:pt x="1003" y="1090"/>
                  <a:pt x="1009" y="1084"/>
                  <a:pt x="1009" y="1077"/>
                </a:cubicBezTo>
                <a:cubicBezTo>
                  <a:pt x="1009" y="1070"/>
                  <a:pt x="1003" y="1064"/>
                  <a:pt x="996" y="1064"/>
                </a:cubicBezTo>
                <a:cubicBezTo>
                  <a:pt x="989" y="1064"/>
                  <a:pt x="983" y="1070"/>
                  <a:pt x="983" y="1077"/>
                </a:cubicBezTo>
                <a:cubicBezTo>
                  <a:pt x="983" y="1084"/>
                  <a:pt x="989" y="1090"/>
                  <a:pt x="996" y="1090"/>
                </a:cubicBezTo>
                <a:close/>
                <a:moveTo>
                  <a:pt x="1035" y="1090"/>
                </a:moveTo>
                <a:cubicBezTo>
                  <a:pt x="1042" y="1090"/>
                  <a:pt x="1048" y="1084"/>
                  <a:pt x="1048" y="1077"/>
                </a:cubicBezTo>
                <a:cubicBezTo>
                  <a:pt x="1048" y="1070"/>
                  <a:pt x="1042" y="1064"/>
                  <a:pt x="1035" y="1064"/>
                </a:cubicBezTo>
                <a:cubicBezTo>
                  <a:pt x="1028" y="1064"/>
                  <a:pt x="1023" y="1070"/>
                  <a:pt x="1023" y="1077"/>
                </a:cubicBezTo>
                <a:cubicBezTo>
                  <a:pt x="1023" y="1084"/>
                  <a:pt x="1028" y="1090"/>
                  <a:pt x="1035" y="1090"/>
                </a:cubicBezTo>
                <a:close/>
                <a:moveTo>
                  <a:pt x="1075" y="1090"/>
                </a:moveTo>
                <a:cubicBezTo>
                  <a:pt x="1082" y="1090"/>
                  <a:pt x="1087" y="1084"/>
                  <a:pt x="1087" y="1077"/>
                </a:cubicBezTo>
                <a:cubicBezTo>
                  <a:pt x="1087" y="1070"/>
                  <a:pt x="1082" y="1064"/>
                  <a:pt x="1075" y="1064"/>
                </a:cubicBezTo>
                <a:cubicBezTo>
                  <a:pt x="1068" y="1064"/>
                  <a:pt x="1062" y="1070"/>
                  <a:pt x="1062" y="1077"/>
                </a:cubicBezTo>
                <a:cubicBezTo>
                  <a:pt x="1062" y="1084"/>
                  <a:pt x="1068" y="1090"/>
                  <a:pt x="1075" y="1090"/>
                </a:cubicBezTo>
                <a:close/>
                <a:moveTo>
                  <a:pt x="1114" y="1090"/>
                </a:moveTo>
                <a:cubicBezTo>
                  <a:pt x="1121" y="1090"/>
                  <a:pt x="1127" y="1084"/>
                  <a:pt x="1127" y="1077"/>
                </a:cubicBezTo>
                <a:cubicBezTo>
                  <a:pt x="1127" y="1070"/>
                  <a:pt x="1121" y="1064"/>
                  <a:pt x="1114" y="1064"/>
                </a:cubicBezTo>
                <a:cubicBezTo>
                  <a:pt x="1107" y="1064"/>
                  <a:pt x="1101" y="1070"/>
                  <a:pt x="1101" y="1077"/>
                </a:cubicBezTo>
                <a:cubicBezTo>
                  <a:pt x="1101" y="1084"/>
                  <a:pt x="1107" y="1090"/>
                  <a:pt x="1114" y="1090"/>
                </a:cubicBezTo>
                <a:close/>
                <a:moveTo>
                  <a:pt x="1154" y="1090"/>
                </a:moveTo>
                <a:cubicBezTo>
                  <a:pt x="1161" y="1090"/>
                  <a:pt x="1166" y="1084"/>
                  <a:pt x="1166" y="1077"/>
                </a:cubicBezTo>
                <a:cubicBezTo>
                  <a:pt x="1166" y="1070"/>
                  <a:pt x="1161" y="1064"/>
                  <a:pt x="1154" y="1064"/>
                </a:cubicBezTo>
                <a:cubicBezTo>
                  <a:pt x="1147" y="1064"/>
                  <a:pt x="1141" y="1070"/>
                  <a:pt x="1141" y="1077"/>
                </a:cubicBezTo>
                <a:cubicBezTo>
                  <a:pt x="1141" y="1084"/>
                  <a:pt x="1147" y="1090"/>
                  <a:pt x="1154" y="1090"/>
                </a:cubicBezTo>
                <a:close/>
                <a:moveTo>
                  <a:pt x="1627" y="1064"/>
                </a:moveTo>
                <a:cubicBezTo>
                  <a:pt x="1620" y="1064"/>
                  <a:pt x="1614" y="1070"/>
                  <a:pt x="1614" y="1077"/>
                </a:cubicBezTo>
                <a:cubicBezTo>
                  <a:pt x="1614" y="1084"/>
                  <a:pt x="1620" y="1090"/>
                  <a:pt x="1627" y="1090"/>
                </a:cubicBezTo>
                <a:cubicBezTo>
                  <a:pt x="1634" y="1090"/>
                  <a:pt x="1639" y="1084"/>
                  <a:pt x="1639" y="1077"/>
                </a:cubicBezTo>
                <a:cubicBezTo>
                  <a:pt x="1639" y="1070"/>
                  <a:pt x="1634" y="1064"/>
                  <a:pt x="1627" y="1064"/>
                </a:cubicBezTo>
                <a:close/>
                <a:moveTo>
                  <a:pt x="1666" y="1064"/>
                </a:moveTo>
                <a:cubicBezTo>
                  <a:pt x="1659" y="1064"/>
                  <a:pt x="1653" y="1070"/>
                  <a:pt x="1653" y="1077"/>
                </a:cubicBezTo>
                <a:cubicBezTo>
                  <a:pt x="1653" y="1084"/>
                  <a:pt x="1659" y="1090"/>
                  <a:pt x="1666" y="1090"/>
                </a:cubicBezTo>
                <a:cubicBezTo>
                  <a:pt x="1673" y="1090"/>
                  <a:pt x="1679" y="1084"/>
                  <a:pt x="1679" y="1077"/>
                </a:cubicBezTo>
                <a:cubicBezTo>
                  <a:pt x="1679" y="1070"/>
                  <a:pt x="1673" y="1064"/>
                  <a:pt x="1666" y="1064"/>
                </a:cubicBezTo>
                <a:close/>
                <a:moveTo>
                  <a:pt x="1784" y="1064"/>
                </a:moveTo>
                <a:cubicBezTo>
                  <a:pt x="1777" y="1064"/>
                  <a:pt x="1772" y="1070"/>
                  <a:pt x="1772" y="1077"/>
                </a:cubicBezTo>
                <a:cubicBezTo>
                  <a:pt x="1772" y="1084"/>
                  <a:pt x="1777" y="1090"/>
                  <a:pt x="1784" y="1090"/>
                </a:cubicBezTo>
                <a:cubicBezTo>
                  <a:pt x="1791" y="1090"/>
                  <a:pt x="1797" y="1084"/>
                  <a:pt x="1797" y="1077"/>
                </a:cubicBezTo>
                <a:cubicBezTo>
                  <a:pt x="1797" y="1070"/>
                  <a:pt x="1791" y="1064"/>
                  <a:pt x="1784" y="1064"/>
                </a:cubicBezTo>
                <a:close/>
                <a:moveTo>
                  <a:pt x="1824" y="1090"/>
                </a:moveTo>
                <a:cubicBezTo>
                  <a:pt x="1831" y="1090"/>
                  <a:pt x="1836" y="1084"/>
                  <a:pt x="1836" y="1077"/>
                </a:cubicBezTo>
                <a:cubicBezTo>
                  <a:pt x="1836" y="1070"/>
                  <a:pt x="1831" y="1064"/>
                  <a:pt x="1824" y="1064"/>
                </a:cubicBezTo>
                <a:cubicBezTo>
                  <a:pt x="1817" y="1064"/>
                  <a:pt x="1811" y="1070"/>
                  <a:pt x="1811" y="1077"/>
                </a:cubicBezTo>
                <a:cubicBezTo>
                  <a:pt x="1811" y="1084"/>
                  <a:pt x="1817" y="1090"/>
                  <a:pt x="1824" y="1090"/>
                </a:cubicBezTo>
                <a:close/>
                <a:moveTo>
                  <a:pt x="1863" y="1090"/>
                </a:moveTo>
                <a:cubicBezTo>
                  <a:pt x="1870" y="1090"/>
                  <a:pt x="1876" y="1084"/>
                  <a:pt x="1876" y="1077"/>
                </a:cubicBezTo>
                <a:cubicBezTo>
                  <a:pt x="1876" y="1070"/>
                  <a:pt x="1870" y="1064"/>
                  <a:pt x="1863" y="1064"/>
                </a:cubicBezTo>
                <a:cubicBezTo>
                  <a:pt x="1856" y="1064"/>
                  <a:pt x="1850" y="1070"/>
                  <a:pt x="1850" y="1077"/>
                </a:cubicBezTo>
                <a:cubicBezTo>
                  <a:pt x="1850" y="1084"/>
                  <a:pt x="1856" y="1090"/>
                  <a:pt x="1863" y="1090"/>
                </a:cubicBezTo>
                <a:close/>
                <a:moveTo>
                  <a:pt x="1903" y="1090"/>
                </a:moveTo>
                <a:cubicBezTo>
                  <a:pt x="1910" y="1090"/>
                  <a:pt x="1915" y="1084"/>
                  <a:pt x="1915" y="1077"/>
                </a:cubicBezTo>
                <a:cubicBezTo>
                  <a:pt x="1915" y="1070"/>
                  <a:pt x="1910" y="1064"/>
                  <a:pt x="1903" y="1064"/>
                </a:cubicBezTo>
                <a:cubicBezTo>
                  <a:pt x="1896" y="1064"/>
                  <a:pt x="1890" y="1070"/>
                  <a:pt x="1890" y="1077"/>
                </a:cubicBezTo>
                <a:cubicBezTo>
                  <a:pt x="1890" y="1084"/>
                  <a:pt x="1896" y="1090"/>
                  <a:pt x="1903" y="1090"/>
                </a:cubicBezTo>
                <a:close/>
                <a:moveTo>
                  <a:pt x="1942" y="1090"/>
                </a:moveTo>
                <a:cubicBezTo>
                  <a:pt x="1949" y="1090"/>
                  <a:pt x="1955" y="1084"/>
                  <a:pt x="1955" y="1077"/>
                </a:cubicBezTo>
                <a:cubicBezTo>
                  <a:pt x="1955" y="1070"/>
                  <a:pt x="1949" y="1064"/>
                  <a:pt x="1942" y="1064"/>
                </a:cubicBezTo>
                <a:cubicBezTo>
                  <a:pt x="1935" y="1064"/>
                  <a:pt x="1929" y="1070"/>
                  <a:pt x="1929" y="1077"/>
                </a:cubicBezTo>
                <a:cubicBezTo>
                  <a:pt x="1929" y="1084"/>
                  <a:pt x="1935" y="1090"/>
                  <a:pt x="1942" y="1090"/>
                </a:cubicBezTo>
                <a:close/>
                <a:moveTo>
                  <a:pt x="1981" y="1090"/>
                </a:moveTo>
                <a:cubicBezTo>
                  <a:pt x="1988" y="1090"/>
                  <a:pt x="1994" y="1084"/>
                  <a:pt x="1994" y="1077"/>
                </a:cubicBezTo>
                <a:cubicBezTo>
                  <a:pt x="1994" y="1070"/>
                  <a:pt x="1988" y="1064"/>
                  <a:pt x="1981" y="1064"/>
                </a:cubicBezTo>
                <a:cubicBezTo>
                  <a:pt x="1974" y="1064"/>
                  <a:pt x="1969" y="1070"/>
                  <a:pt x="1969" y="1077"/>
                </a:cubicBezTo>
                <a:cubicBezTo>
                  <a:pt x="1969" y="1084"/>
                  <a:pt x="1974" y="1090"/>
                  <a:pt x="1981" y="1090"/>
                </a:cubicBezTo>
                <a:close/>
                <a:moveTo>
                  <a:pt x="2008" y="1077"/>
                </a:moveTo>
                <a:cubicBezTo>
                  <a:pt x="2008" y="1084"/>
                  <a:pt x="2014" y="1090"/>
                  <a:pt x="2021" y="1090"/>
                </a:cubicBezTo>
                <a:cubicBezTo>
                  <a:pt x="2028" y="1090"/>
                  <a:pt x="2034" y="1084"/>
                  <a:pt x="2034" y="1077"/>
                </a:cubicBezTo>
                <a:cubicBezTo>
                  <a:pt x="2034" y="1070"/>
                  <a:pt x="2028" y="1064"/>
                  <a:pt x="2021" y="1064"/>
                </a:cubicBezTo>
                <a:cubicBezTo>
                  <a:pt x="2014" y="1064"/>
                  <a:pt x="2008" y="1070"/>
                  <a:pt x="2008" y="1077"/>
                </a:cubicBezTo>
                <a:close/>
                <a:moveTo>
                  <a:pt x="2060" y="1090"/>
                </a:moveTo>
                <a:cubicBezTo>
                  <a:pt x="2067" y="1090"/>
                  <a:pt x="2073" y="1084"/>
                  <a:pt x="2073" y="1077"/>
                </a:cubicBezTo>
                <a:cubicBezTo>
                  <a:pt x="2073" y="1070"/>
                  <a:pt x="2067" y="1064"/>
                  <a:pt x="2060" y="1064"/>
                </a:cubicBezTo>
                <a:cubicBezTo>
                  <a:pt x="2053" y="1064"/>
                  <a:pt x="2048" y="1070"/>
                  <a:pt x="2048" y="1077"/>
                </a:cubicBezTo>
                <a:cubicBezTo>
                  <a:pt x="2048" y="1084"/>
                  <a:pt x="2053" y="1090"/>
                  <a:pt x="2060" y="1090"/>
                </a:cubicBezTo>
                <a:close/>
                <a:moveTo>
                  <a:pt x="2100" y="1090"/>
                </a:moveTo>
                <a:cubicBezTo>
                  <a:pt x="2107" y="1090"/>
                  <a:pt x="2112" y="1084"/>
                  <a:pt x="2112" y="1077"/>
                </a:cubicBezTo>
                <a:cubicBezTo>
                  <a:pt x="2112" y="1070"/>
                  <a:pt x="2107" y="1064"/>
                  <a:pt x="2100" y="1064"/>
                </a:cubicBezTo>
                <a:cubicBezTo>
                  <a:pt x="2093" y="1064"/>
                  <a:pt x="2087" y="1070"/>
                  <a:pt x="2087" y="1077"/>
                </a:cubicBezTo>
                <a:cubicBezTo>
                  <a:pt x="2087" y="1084"/>
                  <a:pt x="2093" y="1090"/>
                  <a:pt x="2100" y="1090"/>
                </a:cubicBezTo>
                <a:close/>
                <a:moveTo>
                  <a:pt x="2139" y="1090"/>
                </a:moveTo>
                <a:cubicBezTo>
                  <a:pt x="2146" y="1090"/>
                  <a:pt x="2152" y="1084"/>
                  <a:pt x="2152" y="1077"/>
                </a:cubicBezTo>
                <a:cubicBezTo>
                  <a:pt x="2152" y="1070"/>
                  <a:pt x="2146" y="1064"/>
                  <a:pt x="2139" y="1064"/>
                </a:cubicBezTo>
                <a:cubicBezTo>
                  <a:pt x="2132" y="1064"/>
                  <a:pt x="2126" y="1070"/>
                  <a:pt x="2126" y="1077"/>
                </a:cubicBezTo>
                <a:cubicBezTo>
                  <a:pt x="2126" y="1084"/>
                  <a:pt x="2132" y="1090"/>
                  <a:pt x="2139" y="1090"/>
                </a:cubicBezTo>
                <a:close/>
                <a:moveTo>
                  <a:pt x="2179" y="1064"/>
                </a:moveTo>
                <a:cubicBezTo>
                  <a:pt x="2172" y="1064"/>
                  <a:pt x="2166" y="1070"/>
                  <a:pt x="2166" y="1077"/>
                </a:cubicBezTo>
                <a:cubicBezTo>
                  <a:pt x="2166" y="1084"/>
                  <a:pt x="2172" y="1090"/>
                  <a:pt x="2179" y="1090"/>
                </a:cubicBezTo>
                <a:cubicBezTo>
                  <a:pt x="2186" y="1090"/>
                  <a:pt x="2191" y="1084"/>
                  <a:pt x="2191" y="1077"/>
                </a:cubicBezTo>
                <a:cubicBezTo>
                  <a:pt x="2191" y="1070"/>
                  <a:pt x="2186" y="1064"/>
                  <a:pt x="2179" y="1064"/>
                </a:cubicBezTo>
                <a:close/>
                <a:moveTo>
                  <a:pt x="2730" y="1064"/>
                </a:moveTo>
                <a:cubicBezTo>
                  <a:pt x="2723" y="1064"/>
                  <a:pt x="2718" y="1070"/>
                  <a:pt x="2718" y="1077"/>
                </a:cubicBezTo>
                <a:cubicBezTo>
                  <a:pt x="2718" y="1084"/>
                  <a:pt x="2723" y="1090"/>
                  <a:pt x="2730" y="1090"/>
                </a:cubicBezTo>
                <a:cubicBezTo>
                  <a:pt x="2738" y="1090"/>
                  <a:pt x="2743" y="1084"/>
                  <a:pt x="2743" y="1077"/>
                </a:cubicBezTo>
                <a:cubicBezTo>
                  <a:pt x="2743" y="1070"/>
                  <a:pt x="2738" y="1064"/>
                  <a:pt x="2730" y="1064"/>
                </a:cubicBezTo>
                <a:close/>
                <a:moveTo>
                  <a:pt x="2888" y="1090"/>
                </a:moveTo>
                <a:cubicBezTo>
                  <a:pt x="2895" y="1090"/>
                  <a:pt x="2901" y="1084"/>
                  <a:pt x="2901" y="1077"/>
                </a:cubicBezTo>
                <a:cubicBezTo>
                  <a:pt x="2901" y="1070"/>
                  <a:pt x="2895" y="1064"/>
                  <a:pt x="2888" y="1064"/>
                </a:cubicBezTo>
                <a:cubicBezTo>
                  <a:pt x="2881" y="1064"/>
                  <a:pt x="2875" y="1070"/>
                  <a:pt x="2875" y="1077"/>
                </a:cubicBezTo>
                <a:cubicBezTo>
                  <a:pt x="2875" y="1084"/>
                  <a:pt x="2881" y="1090"/>
                  <a:pt x="2888" y="1090"/>
                </a:cubicBezTo>
                <a:close/>
                <a:moveTo>
                  <a:pt x="917" y="1129"/>
                </a:moveTo>
                <a:cubicBezTo>
                  <a:pt x="924" y="1129"/>
                  <a:pt x="930" y="1124"/>
                  <a:pt x="930" y="1117"/>
                </a:cubicBezTo>
                <a:cubicBezTo>
                  <a:pt x="930" y="1110"/>
                  <a:pt x="924" y="1104"/>
                  <a:pt x="917" y="1104"/>
                </a:cubicBezTo>
                <a:cubicBezTo>
                  <a:pt x="910" y="1104"/>
                  <a:pt x="904" y="1110"/>
                  <a:pt x="904" y="1117"/>
                </a:cubicBezTo>
                <a:cubicBezTo>
                  <a:pt x="904" y="1124"/>
                  <a:pt x="910" y="1129"/>
                  <a:pt x="917" y="1129"/>
                </a:cubicBezTo>
                <a:close/>
                <a:moveTo>
                  <a:pt x="956" y="1129"/>
                </a:moveTo>
                <a:cubicBezTo>
                  <a:pt x="963" y="1129"/>
                  <a:pt x="969" y="1124"/>
                  <a:pt x="969" y="1117"/>
                </a:cubicBezTo>
                <a:cubicBezTo>
                  <a:pt x="969" y="1110"/>
                  <a:pt x="963" y="1104"/>
                  <a:pt x="956" y="1104"/>
                </a:cubicBezTo>
                <a:cubicBezTo>
                  <a:pt x="949" y="1104"/>
                  <a:pt x="944" y="1110"/>
                  <a:pt x="944" y="1117"/>
                </a:cubicBezTo>
                <a:cubicBezTo>
                  <a:pt x="944" y="1124"/>
                  <a:pt x="949" y="1129"/>
                  <a:pt x="956" y="1129"/>
                </a:cubicBezTo>
                <a:close/>
                <a:moveTo>
                  <a:pt x="996" y="1129"/>
                </a:moveTo>
                <a:cubicBezTo>
                  <a:pt x="1003" y="1129"/>
                  <a:pt x="1009" y="1124"/>
                  <a:pt x="1009" y="1117"/>
                </a:cubicBezTo>
                <a:cubicBezTo>
                  <a:pt x="1009" y="1110"/>
                  <a:pt x="1003" y="1104"/>
                  <a:pt x="996" y="1104"/>
                </a:cubicBezTo>
                <a:cubicBezTo>
                  <a:pt x="989" y="1104"/>
                  <a:pt x="983" y="1110"/>
                  <a:pt x="983" y="1117"/>
                </a:cubicBezTo>
                <a:cubicBezTo>
                  <a:pt x="983" y="1124"/>
                  <a:pt x="989" y="1129"/>
                  <a:pt x="996" y="1129"/>
                </a:cubicBezTo>
                <a:close/>
                <a:moveTo>
                  <a:pt x="1035" y="1129"/>
                </a:moveTo>
                <a:cubicBezTo>
                  <a:pt x="1042" y="1129"/>
                  <a:pt x="1048" y="1124"/>
                  <a:pt x="1048" y="1117"/>
                </a:cubicBezTo>
                <a:cubicBezTo>
                  <a:pt x="1048" y="1110"/>
                  <a:pt x="1042" y="1104"/>
                  <a:pt x="1035" y="1104"/>
                </a:cubicBezTo>
                <a:cubicBezTo>
                  <a:pt x="1028" y="1104"/>
                  <a:pt x="1023" y="1110"/>
                  <a:pt x="1023" y="1117"/>
                </a:cubicBezTo>
                <a:cubicBezTo>
                  <a:pt x="1023" y="1124"/>
                  <a:pt x="1028" y="1129"/>
                  <a:pt x="1035" y="1129"/>
                </a:cubicBezTo>
                <a:close/>
                <a:moveTo>
                  <a:pt x="1075" y="1129"/>
                </a:moveTo>
                <a:cubicBezTo>
                  <a:pt x="1082" y="1129"/>
                  <a:pt x="1087" y="1124"/>
                  <a:pt x="1087" y="1117"/>
                </a:cubicBezTo>
                <a:cubicBezTo>
                  <a:pt x="1087" y="1110"/>
                  <a:pt x="1082" y="1104"/>
                  <a:pt x="1075" y="1104"/>
                </a:cubicBezTo>
                <a:cubicBezTo>
                  <a:pt x="1068" y="1104"/>
                  <a:pt x="1062" y="1110"/>
                  <a:pt x="1062" y="1117"/>
                </a:cubicBezTo>
                <a:cubicBezTo>
                  <a:pt x="1062" y="1124"/>
                  <a:pt x="1068" y="1129"/>
                  <a:pt x="1075" y="1129"/>
                </a:cubicBezTo>
                <a:close/>
                <a:moveTo>
                  <a:pt x="1114" y="1129"/>
                </a:moveTo>
                <a:cubicBezTo>
                  <a:pt x="1121" y="1129"/>
                  <a:pt x="1127" y="1124"/>
                  <a:pt x="1127" y="1117"/>
                </a:cubicBezTo>
                <a:cubicBezTo>
                  <a:pt x="1127" y="1110"/>
                  <a:pt x="1121" y="1104"/>
                  <a:pt x="1114" y="1104"/>
                </a:cubicBezTo>
                <a:cubicBezTo>
                  <a:pt x="1107" y="1104"/>
                  <a:pt x="1101" y="1110"/>
                  <a:pt x="1101" y="1117"/>
                </a:cubicBezTo>
                <a:cubicBezTo>
                  <a:pt x="1101" y="1124"/>
                  <a:pt x="1107" y="1129"/>
                  <a:pt x="1114" y="1129"/>
                </a:cubicBezTo>
                <a:close/>
                <a:moveTo>
                  <a:pt x="1154" y="1129"/>
                </a:moveTo>
                <a:cubicBezTo>
                  <a:pt x="1161" y="1129"/>
                  <a:pt x="1166" y="1124"/>
                  <a:pt x="1166" y="1117"/>
                </a:cubicBezTo>
                <a:cubicBezTo>
                  <a:pt x="1166" y="1110"/>
                  <a:pt x="1161" y="1104"/>
                  <a:pt x="1154" y="1104"/>
                </a:cubicBezTo>
                <a:cubicBezTo>
                  <a:pt x="1146" y="1104"/>
                  <a:pt x="1141" y="1110"/>
                  <a:pt x="1141" y="1117"/>
                </a:cubicBezTo>
                <a:cubicBezTo>
                  <a:pt x="1141" y="1124"/>
                  <a:pt x="1146" y="1129"/>
                  <a:pt x="1154" y="1129"/>
                </a:cubicBezTo>
                <a:close/>
                <a:moveTo>
                  <a:pt x="1824" y="1104"/>
                </a:moveTo>
                <a:cubicBezTo>
                  <a:pt x="1817" y="1104"/>
                  <a:pt x="1811" y="1110"/>
                  <a:pt x="1811" y="1117"/>
                </a:cubicBezTo>
                <a:cubicBezTo>
                  <a:pt x="1811" y="1124"/>
                  <a:pt x="1817" y="1129"/>
                  <a:pt x="1824" y="1129"/>
                </a:cubicBezTo>
                <a:cubicBezTo>
                  <a:pt x="1831" y="1129"/>
                  <a:pt x="1836" y="1124"/>
                  <a:pt x="1836" y="1117"/>
                </a:cubicBezTo>
                <a:cubicBezTo>
                  <a:pt x="1836" y="1110"/>
                  <a:pt x="1831" y="1104"/>
                  <a:pt x="1824" y="1104"/>
                </a:cubicBezTo>
                <a:close/>
                <a:moveTo>
                  <a:pt x="1863" y="1104"/>
                </a:moveTo>
                <a:cubicBezTo>
                  <a:pt x="1856" y="1104"/>
                  <a:pt x="1850" y="1110"/>
                  <a:pt x="1850" y="1117"/>
                </a:cubicBezTo>
                <a:cubicBezTo>
                  <a:pt x="1850" y="1124"/>
                  <a:pt x="1856" y="1129"/>
                  <a:pt x="1863" y="1129"/>
                </a:cubicBezTo>
                <a:cubicBezTo>
                  <a:pt x="1870" y="1129"/>
                  <a:pt x="1876" y="1124"/>
                  <a:pt x="1876" y="1117"/>
                </a:cubicBezTo>
                <a:cubicBezTo>
                  <a:pt x="1876" y="1110"/>
                  <a:pt x="1870" y="1104"/>
                  <a:pt x="1863" y="1104"/>
                </a:cubicBezTo>
                <a:close/>
                <a:moveTo>
                  <a:pt x="1903" y="1104"/>
                </a:moveTo>
                <a:cubicBezTo>
                  <a:pt x="1896" y="1104"/>
                  <a:pt x="1890" y="1110"/>
                  <a:pt x="1890" y="1117"/>
                </a:cubicBezTo>
                <a:cubicBezTo>
                  <a:pt x="1890" y="1124"/>
                  <a:pt x="1896" y="1129"/>
                  <a:pt x="1903" y="1129"/>
                </a:cubicBezTo>
                <a:cubicBezTo>
                  <a:pt x="1910" y="1129"/>
                  <a:pt x="1915" y="1124"/>
                  <a:pt x="1915" y="1117"/>
                </a:cubicBezTo>
                <a:cubicBezTo>
                  <a:pt x="1915" y="1110"/>
                  <a:pt x="1910" y="1104"/>
                  <a:pt x="1903" y="1104"/>
                </a:cubicBezTo>
                <a:close/>
                <a:moveTo>
                  <a:pt x="1942" y="1129"/>
                </a:moveTo>
                <a:cubicBezTo>
                  <a:pt x="1949" y="1129"/>
                  <a:pt x="1955" y="1124"/>
                  <a:pt x="1955" y="1117"/>
                </a:cubicBezTo>
                <a:cubicBezTo>
                  <a:pt x="1955" y="1110"/>
                  <a:pt x="1949" y="1104"/>
                  <a:pt x="1942" y="1104"/>
                </a:cubicBezTo>
                <a:cubicBezTo>
                  <a:pt x="1935" y="1104"/>
                  <a:pt x="1929" y="1110"/>
                  <a:pt x="1929" y="1117"/>
                </a:cubicBezTo>
                <a:cubicBezTo>
                  <a:pt x="1929" y="1124"/>
                  <a:pt x="1935" y="1129"/>
                  <a:pt x="1942" y="1129"/>
                </a:cubicBezTo>
                <a:close/>
                <a:moveTo>
                  <a:pt x="1981" y="1104"/>
                </a:moveTo>
                <a:cubicBezTo>
                  <a:pt x="1974" y="1104"/>
                  <a:pt x="1969" y="1110"/>
                  <a:pt x="1969" y="1117"/>
                </a:cubicBezTo>
                <a:cubicBezTo>
                  <a:pt x="1969" y="1124"/>
                  <a:pt x="1974" y="1129"/>
                  <a:pt x="1981" y="1129"/>
                </a:cubicBezTo>
                <a:cubicBezTo>
                  <a:pt x="1988" y="1129"/>
                  <a:pt x="1994" y="1124"/>
                  <a:pt x="1994" y="1117"/>
                </a:cubicBezTo>
                <a:cubicBezTo>
                  <a:pt x="1994" y="1110"/>
                  <a:pt x="1988" y="1104"/>
                  <a:pt x="1981" y="1104"/>
                </a:cubicBezTo>
                <a:close/>
                <a:moveTo>
                  <a:pt x="2021" y="1129"/>
                </a:moveTo>
                <a:cubicBezTo>
                  <a:pt x="2028" y="1129"/>
                  <a:pt x="2034" y="1124"/>
                  <a:pt x="2034" y="1117"/>
                </a:cubicBezTo>
                <a:cubicBezTo>
                  <a:pt x="2034" y="1110"/>
                  <a:pt x="2028" y="1104"/>
                  <a:pt x="2021" y="1104"/>
                </a:cubicBezTo>
                <a:cubicBezTo>
                  <a:pt x="2014" y="1104"/>
                  <a:pt x="2008" y="1110"/>
                  <a:pt x="2008" y="1117"/>
                </a:cubicBezTo>
                <a:cubicBezTo>
                  <a:pt x="2008" y="1124"/>
                  <a:pt x="2014" y="1129"/>
                  <a:pt x="2021" y="1129"/>
                </a:cubicBezTo>
                <a:close/>
                <a:moveTo>
                  <a:pt x="2060" y="1129"/>
                </a:moveTo>
                <a:cubicBezTo>
                  <a:pt x="2067" y="1129"/>
                  <a:pt x="2073" y="1124"/>
                  <a:pt x="2073" y="1117"/>
                </a:cubicBezTo>
                <a:cubicBezTo>
                  <a:pt x="2073" y="1110"/>
                  <a:pt x="2067" y="1104"/>
                  <a:pt x="2060" y="1104"/>
                </a:cubicBezTo>
                <a:cubicBezTo>
                  <a:pt x="2053" y="1104"/>
                  <a:pt x="2048" y="1110"/>
                  <a:pt x="2048" y="1117"/>
                </a:cubicBezTo>
                <a:cubicBezTo>
                  <a:pt x="2048" y="1124"/>
                  <a:pt x="2053" y="1129"/>
                  <a:pt x="2060" y="1129"/>
                </a:cubicBezTo>
                <a:close/>
                <a:moveTo>
                  <a:pt x="2100" y="1129"/>
                </a:moveTo>
                <a:cubicBezTo>
                  <a:pt x="2107" y="1129"/>
                  <a:pt x="2112" y="1124"/>
                  <a:pt x="2112" y="1117"/>
                </a:cubicBezTo>
                <a:cubicBezTo>
                  <a:pt x="2112" y="1110"/>
                  <a:pt x="2107" y="1104"/>
                  <a:pt x="2100" y="1104"/>
                </a:cubicBezTo>
                <a:cubicBezTo>
                  <a:pt x="2093" y="1104"/>
                  <a:pt x="2087" y="1110"/>
                  <a:pt x="2087" y="1117"/>
                </a:cubicBezTo>
                <a:cubicBezTo>
                  <a:pt x="2087" y="1124"/>
                  <a:pt x="2093" y="1129"/>
                  <a:pt x="2100" y="1129"/>
                </a:cubicBezTo>
                <a:close/>
                <a:moveTo>
                  <a:pt x="2139" y="1129"/>
                </a:moveTo>
                <a:cubicBezTo>
                  <a:pt x="2146" y="1129"/>
                  <a:pt x="2152" y="1124"/>
                  <a:pt x="2152" y="1117"/>
                </a:cubicBezTo>
                <a:cubicBezTo>
                  <a:pt x="2152" y="1110"/>
                  <a:pt x="2146" y="1104"/>
                  <a:pt x="2139" y="1104"/>
                </a:cubicBezTo>
                <a:cubicBezTo>
                  <a:pt x="2132" y="1104"/>
                  <a:pt x="2126" y="1110"/>
                  <a:pt x="2126" y="1117"/>
                </a:cubicBezTo>
                <a:cubicBezTo>
                  <a:pt x="2126" y="1124"/>
                  <a:pt x="2132" y="1129"/>
                  <a:pt x="2139" y="1129"/>
                </a:cubicBezTo>
                <a:close/>
                <a:moveTo>
                  <a:pt x="2730" y="1104"/>
                </a:moveTo>
                <a:cubicBezTo>
                  <a:pt x="2723" y="1104"/>
                  <a:pt x="2718" y="1110"/>
                  <a:pt x="2718" y="1117"/>
                </a:cubicBezTo>
                <a:cubicBezTo>
                  <a:pt x="2718" y="1124"/>
                  <a:pt x="2723" y="1129"/>
                  <a:pt x="2730" y="1129"/>
                </a:cubicBezTo>
                <a:cubicBezTo>
                  <a:pt x="2738" y="1129"/>
                  <a:pt x="2743" y="1124"/>
                  <a:pt x="2743" y="1117"/>
                </a:cubicBezTo>
                <a:cubicBezTo>
                  <a:pt x="2743" y="1110"/>
                  <a:pt x="2738" y="1104"/>
                  <a:pt x="2730" y="1104"/>
                </a:cubicBezTo>
                <a:close/>
                <a:moveTo>
                  <a:pt x="2809" y="1104"/>
                </a:moveTo>
                <a:cubicBezTo>
                  <a:pt x="2802" y="1104"/>
                  <a:pt x="2797" y="1110"/>
                  <a:pt x="2797" y="1117"/>
                </a:cubicBezTo>
                <a:cubicBezTo>
                  <a:pt x="2797" y="1124"/>
                  <a:pt x="2802" y="1129"/>
                  <a:pt x="2809" y="1129"/>
                </a:cubicBezTo>
                <a:cubicBezTo>
                  <a:pt x="2816" y="1129"/>
                  <a:pt x="2822" y="1124"/>
                  <a:pt x="2822" y="1117"/>
                </a:cubicBezTo>
                <a:cubicBezTo>
                  <a:pt x="2822" y="1110"/>
                  <a:pt x="2816" y="1104"/>
                  <a:pt x="2809" y="1104"/>
                </a:cubicBezTo>
                <a:close/>
                <a:moveTo>
                  <a:pt x="2849" y="1104"/>
                </a:moveTo>
                <a:cubicBezTo>
                  <a:pt x="2842" y="1104"/>
                  <a:pt x="2836" y="1110"/>
                  <a:pt x="2836" y="1117"/>
                </a:cubicBezTo>
                <a:cubicBezTo>
                  <a:pt x="2836" y="1124"/>
                  <a:pt x="2842" y="1129"/>
                  <a:pt x="2849" y="1129"/>
                </a:cubicBezTo>
                <a:cubicBezTo>
                  <a:pt x="2856" y="1129"/>
                  <a:pt x="2862" y="1124"/>
                  <a:pt x="2862" y="1117"/>
                </a:cubicBezTo>
                <a:cubicBezTo>
                  <a:pt x="2862" y="1110"/>
                  <a:pt x="2856" y="1104"/>
                  <a:pt x="2849" y="1104"/>
                </a:cubicBezTo>
                <a:close/>
                <a:moveTo>
                  <a:pt x="2888" y="1129"/>
                </a:moveTo>
                <a:cubicBezTo>
                  <a:pt x="2895" y="1129"/>
                  <a:pt x="2901" y="1124"/>
                  <a:pt x="2901" y="1117"/>
                </a:cubicBezTo>
                <a:cubicBezTo>
                  <a:pt x="2901" y="1110"/>
                  <a:pt x="2895" y="1104"/>
                  <a:pt x="2888" y="1104"/>
                </a:cubicBezTo>
                <a:cubicBezTo>
                  <a:pt x="2881" y="1104"/>
                  <a:pt x="2875" y="1110"/>
                  <a:pt x="2875" y="1117"/>
                </a:cubicBezTo>
                <a:cubicBezTo>
                  <a:pt x="2875" y="1124"/>
                  <a:pt x="2881" y="1129"/>
                  <a:pt x="2888" y="1129"/>
                </a:cubicBezTo>
                <a:close/>
                <a:moveTo>
                  <a:pt x="2919" y="1117"/>
                </a:moveTo>
                <a:cubicBezTo>
                  <a:pt x="2919" y="1121"/>
                  <a:pt x="2923" y="1125"/>
                  <a:pt x="2928" y="1125"/>
                </a:cubicBezTo>
                <a:cubicBezTo>
                  <a:pt x="2932" y="1125"/>
                  <a:pt x="2936" y="1121"/>
                  <a:pt x="2936" y="1117"/>
                </a:cubicBezTo>
                <a:cubicBezTo>
                  <a:pt x="2936" y="1112"/>
                  <a:pt x="2932" y="1108"/>
                  <a:pt x="2928" y="1108"/>
                </a:cubicBezTo>
                <a:cubicBezTo>
                  <a:pt x="2923" y="1108"/>
                  <a:pt x="2919" y="1112"/>
                  <a:pt x="2919" y="1117"/>
                </a:cubicBezTo>
                <a:close/>
                <a:moveTo>
                  <a:pt x="882" y="1156"/>
                </a:moveTo>
                <a:cubicBezTo>
                  <a:pt x="882" y="1154"/>
                  <a:pt x="880" y="1152"/>
                  <a:pt x="878" y="1152"/>
                </a:cubicBezTo>
                <a:cubicBezTo>
                  <a:pt x="875" y="1152"/>
                  <a:pt x="873" y="1154"/>
                  <a:pt x="873" y="1156"/>
                </a:cubicBezTo>
                <a:cubicBezTo>
                  <a:pt x="873" y="1158"/>
                  <a:pt x="875" y="1160"/>
                  <a:pt x="878" y="1160"/>
                </a:cubicBezTo>
                <a:cubicBezTo>
                  <a:pt x="880" y="1160"/>
                  <a:pt x="882" y="1158"/>
                  <a:pt x="882" y="1156"/>
                </a:cubicBezTo>
                <a:close/>
                <a:moveTo>
                  <a:pt x="917" y="1169"/>
                </a:moveTo>
                <a:cubicBezTo>
                  <a:pt x="924" y="1169"/>
                  <a:pt x="930" y="1163"/>
                  <a:pt x="930" y="1156"/>
                </a:cubicBezTo>
                <a:cubicBezTo>
                  <a:pt x="930" y="1149"/>
                  <a:pt x="924" y="1143"/>
                  <a:pt x="917" y="1143"/>
                </a:cubicBezTo>
                <a:cubicBezTo>
                  <a:pt x="910" y="1143"/>
                  <a:pt x="904" y="1149"/>
                  <a:pt x="904" y="1156"/>
                </a:cubicBezTo>
                <a:cubicBezTo>
                  <a:pt x="904" y="1163"/>
                  <a:pt x="910" y="1169"/>
                  <a:pt x="917" y="1169"/>
                </a:cubicBezTo>
                <a:close/>
                <a:moveTo>
                  <a:pt x="956" y="1169"/>
                </a:moveTo>
                <a:cubicBezTo>
                  <a:pt x="963" y="1169"/>
                  <a:pt x="969" y="1163"/>
                  <a:pt x="969" y="1156"/>
                </a:cubicBezTo>
                <a:cubicBezTo>
                  <a:pt x="969" y="1149"/>
                  <a:pt x="963" y="1143"/>
                  <a:pt x="956" y="1143"/>
                </a:cubicBezTo>
                <a:cubicBezTo>
                  <a:pt x="949" y="1143"/>
                  <a:pt x="944" y="1149"/>
                  <a:pt x="944" y="1156"/>
                </a:cubicBezTo>
                <a:cubicBezTo>
                  <a:pt x="944" y="1163"/>
                  <a:pt x="949" y="1169"/>
                  <a:pt x="956" y="1169"/>
                </a:cubicBezTo>
                <a:close/>
                <a:moveTo>
                  <a:pt x="996" y="1169"/>
                </a:moveTo>
                <a:cubicBezTo>
                  <a:pt x="1003" y="1169"/>
                  <a:pt x="1009" y="1163"/>
                  <a:pt x="1009" y="1156"/>
                </a:cubicBezTo>
                <a:cubicBezTo>
                  <a:pt x="1009" y="1149"/>
                  <a:pt x="1003" y="1143"/>
                  <a:pt x="996" y="1143"/>
                </a:cubicBezTo>
                <a:cubicBezTo>
                  <a:pt x="989" y="1143"/>
                  <a:pt x="983" y="1149"/>
                  <a:pt x="983" y="1156"/>
                </a:cubicBezTo>
                <a:cubicBezTo>
                  <a:pt x="983" y="1163"/>
                  <a:pt x="989" y="1169"/>
                  <a:pt x="996" y="1169"/>
                </a:cubicBezTo>
                <a:close/>
                <a:moveTo>
                  <a:pt x="1035" y="1169"/>
                </a:moveTo>
                <a:cubicBezTo>
                  <a:pt x="1042" y="1169"/>
                  <a:pt x="1048" y="1163"/>
                  <a:pt x="1048" y="1156"/>
                </a:cubicBezTo>
                <a:cubicBezTo>
                  <a:pt x="1048" y="1149"/>
                  <a:pt x="1042" y="1143"/>
                  <a:pt x="1035" y="1143"/>
                </a:cubicBezTo>
                <a:cubicBezTo>
                  <a:pt x="1028" y="1143"/>
                  <a:pt x="1023" y="1149"/>
                  <a:pt x="1023" y="1156"/>
                </a:cubicBezTo>
                <a:cubicBezTo>
                  <a:pt x="1023" y="1163"/>
                  <a:pt x="1028" y="1169"/>
                  <a:pt x="1035" y="1169"/>
                </a:cubicBezTo>
                <a:close/>
                <a:moveTo>
                  <a:pt x="1075" y="1169"/>
                </a:moveTo>
                <a:cubicBezTo>
                  <a:pt x="1082" y="1169"/>
                  <a:pt x="1087" y="1163"/>
                  <a:pt x="1087" y="1156"/>
                </a:cubicBezTo>
                <a:cubicBezTo>
                  <a:pt x="1087" y="1149"/>
                  <a:pt x="1082" y="1143"/>
                  <a:pt x="1075" y="1143"/>
                </a:cubicBezTo>
                <a:cubicBezTo>
                  <a:pt x="1068" y="1143"/>
                  <a:pt x="1062" y="1149"/>
                  <a:pt x="1062" y="1156"/>
                </a:cubicBezTo>
                <a:cubicBezTo>
                  <a:pt x="1062" y="1163"/>
                  <a:pt x="1068" y="1169"/>
                  <a:pt x="1075" y="1169"/>
                </a:cubicBezTo>
                <a:close/>
                <a:moveTo>
                  <a:pt x="1114" y="1169"/>
                </a:moveTo>
                <a:cubicBezTo>
                  <a:pt x="1121" y="1169"/>
                  <a:pt x="1127" y="1163"/>
                  <a:pt x="1127" y="1156"/>
                </a:cubicBezTo>
                <a:cubicBezTo>
                  <a:pt x="1127" y="1149"/>
                  <a:pt x="1121" y="1143"/>
                  <a:pt x="1114" y="1143"/>
                </a:cubicBezTo>
                <a:cubicBezTo>
                  <a:pt x="1107" y="1143"/>
                  <a:pt x="1101" y="1149"/>
                  <a:pt x="1101" y="1156"/>
                </a:cubicBezTo>
                <a:cubicBezTo>
                  <a:pt x="1101" y="1163"/>
                  <a:pt x="1107" y="1169"/>
                  <a:pt x="1114" y="1169"/>
                </a:cubicBezTo>
                <a:close/>
                <a:moveTo>
                  <a:pt x="1154" y="1169"/>
                </a:moveTo>
                <a:cubicBezTo>
                  <a:pt x="1161" y="1169"/>
                  <a:pt x="1166" y="1163"/>
                  <a:pt x="1166" y="1156"/>
                </a:cubicBezTo>
                <a:cubicBezTo>
                  <a:pt x="1166" y="1149"/>
                  <a:pt x="1161" y="1143"/>
                  <a:pt x="1154" y="1143"/>
                </a:cubicBezTo>
                <a:cubicBezTo>
                  <a:pt x="1146" y="1143"/>
                  <a:pt x="1141" y="1149"/>
                  <a:pt x="1141" y="1156"/>
                </a:cubicBezTo>
                <a:cubicBezTo>
                  <a:pt x="1141" y="1163"/>
                  <a:pt x="1146" y="1169"/>
                  <a:pt x="1154" y="1169"/>
                </a:cubicBezTo>
                <a:close/>
                <a:moveTo>
                  <a:pt x="1193" y="1169"/>
                </a:moveTo>
                <a:cubicBezTo>
                  <a:pt x="1200" y="1169"/>
                  <a:pt x="1206" y="1163"/>
                  <a:pt x="1206" y="1156"/>
                </a:cubicBezTo>
                <a:cubicBezTo>
                  <a:pt x="1206" y="1149"/>
                  <a:pt x="1200" y="1143"/>
                  <a:pt x="1193" y="1143"/>
                </a:cubicBezTo>
                <a:cubicBezTo>
                  <a:pt x="1186" y="1143"/>
                  <a:pt x="1180" y="1149"/>
                  <a:pt x="1180" y="1156"/>
                </a:cubicBezTo>
                <a:cubicBezTo>
                  <a:pt x="1180" y="1163"/>
                  <a:pt x="1186" y="1169"/>
                  <a:pt x="1193" y="1169"/>
                </a:cubicBezTo>
                <a:close/>
                <a:moveTo>
                  <a:pt x="1232" y="1169"/>
                </a:moveTo>
                <a:cubicBezTo>
                  <a:pt x="1239" y="1169"/>
                  <a:pt x="1245" y="1163"/>
                  <a:pt x="1245" y="1156"/>
                </a:cubicBezTo>
                <a:cubicBezTo>
                  <a:pt x="1245" y="1149"/>
                  <a:pt x="1239" y="1143"/>
                  <a:pt x="1232" y="1143"/>
                </a:cubicBezTo>
                <a:cubicBezTo>
                  <a:pt x="1225" y="1143"/>
                  <a:pt x="1220" y="1149"/>
                  <a:pt x="1220" y="1156"/>
                </a:cubicBezTo>
                <a:cubicBezTo>
                  <a:pt x="1220" y="1163"/>
                  <a:pt x="1225" y="1169"/>
                  <a:pt x="1232" y="1169"/>
                </a:cubicBezTo>
                <a:close/>
                <a:moveTo>
                  <a:pt x="1824" y="1169"/>
                </a:moveTo>
                <a:cubicBezTo>
                  <a:pt x="1831" y="1169"/>
                  <a:pt x="1836" y="1163"/>
                  <a:pt x="1836" y="1156"/>
                </a:cubicBezTo>
                <a:cubicBezTo>
                  <a:pt x="1836" y="1149"/>
                  <a:pt x="1831" y="1143"/>
                  <a:pt x="1824" y="1143"/>
                </a:cubicBezTo>
                <a:cubicBezTo>
                  <a:pt x="1817" y="1143"/>
                  <a:pt x="1811" y="1149"/>
                  <a:pt x="1811" y="1156"/>
                </a:cubicBezTo>
                <a:cubicBezTo>
                  <a:pt x="1811" y="1163"/>
                  <a:pt x="1817" y="1169"/>
                  <a:pt x="1824" y="1169"/>
                </a:cubicBezTo>
                <a:close/>
                <a:moveTo>
                  <a:pt x="1863" y="1169"/>
                </a:moveTo>
                <a:cubicBezTo>
                  <a:pt x="1870" y="1169"/>
                  <a:pt x="1876" y="1163"/>
                  <a:pt x="1876" y="1156"/>
                </a:cubicBezTo>
                <a:cubicBezTo>
                  <a:pt x="1876" y="1149"/>
                  <a:pt x="1870" y="1143"/>
                  <a:pt x="1863" y="1143"/>
                </a:cubicBezTo>
                <a:cubicBezTo>
                  <a:pt x="1856" y="1143"/>
                  <a:pt x="1850" y="1149"/>
                  <a:pt x="1850" y="1156"/>
                </a:cubicBezTo>
                <a:cubicBezTo>
                  <a:pt x="1850" y="1163"/>
                  <a:pt x="1856" y="1169"/>
                  <a:pt x="1863" y="1169"/>
                </a:cubicBezTo>
                <a:close/>
                <a:moveTo>
                  <a:pt x="1903" y="1169"/>
                </a:moveTo>
                <a:cubicBezTo>
                  <a:pt x="1910" y="1169"/>
                  <a:pt x="1915" y="1163"/>
                  <a:pt x="1915" y="1156"/>
                </a:cubicBezTo>
                <a:cubicBezTo>
                  <a:pt x="1915" y="1149"/>
                  <a:pt x="1910" y="1143"/>
                  <a:pt x="1903" y="1143"/>
                </a:cubicBezTo>
                <a:cubicBezTo>
                  <a:pt x="1896" y="1143"/>
                  <a:pt x="1890" y="1149"/>
                  <a:pt x="1890" y="1156"/>
                </a:cubicBezTo>
                <a:cubicBezTo>
                  <a:pt x="1890" y="1163"/>
                  <a:pt x="1896" y="1169"/>
                  <a:pt x="1903" y="1169"/>
                </a:cubicBezTo>
                <a:close/>
                <a:moveTo>
                  <a:pt x="1942" y="1169"/>
                </a:moveTo>
                <a:cubicBezTo>
                  <a:pt x="1949" y="1169"/>
                  <a:pt x="1955" y="1163"/>
                  <a:pt x="1955" y="1156"/>
                </a:cubicBezTo>
                <a:cubicBezTo>
                  <a:pt x="1955" y="1149"/>
                  <a:pt x="1949" y="1143"/>
                  <a:pt x="1942" y="1143"/>
                </a:cubicBezTo>
                <a:cubicBezTo>
                  <a:pt x="1935" y="1143"/>
                  <a:pt x="1929" y="1149"/>
                  <a:pt x="1929" y="1156"/>
                </a:cubicBezTo>
                <a:cubicBezTo>
                  <a:pt x="1929" y="1163"/>
                  <a:pt x="1935" y="1169"/>
                  <a:pt x="1942" y="1169"/>
                </a:cubicBezTo>
                <a:close/>
                <a:moveTo>
                  <a:pt x="1981" y="1169"/>
                </a:moveTo>
                <a:cubicBezTo>
                  <a:pt x="1988" y="1169"/>
                  <a:pt x="1994" y="1163"/>
                  <a:pt x="1994" y="1156"/>
                </a:cubicBezTo>
                <a:cubicBezTo>
                  <a:pt x="1994" y="1149"/>
                  <a:pt x="1988" y="1143"/>
                  <a:pt x="1981" y="1143"/>
                </a:cubicBezTo>
                <a:cubicBezTo>
                  <a:pt x="1974" y="1143"/>
                  <a:pt x="1969" y="1149"/>
                  <a:pt x="1969" y="1156"/>
                </a:cubicBezTo>
                <a:cubicBezTo>
                  <a:pt x="1969" y="1163"/>
                  <a:pt x="1974" y="1169"/>
                  <a:pt x="1981" y="1169"/>
                </a:cubicBezTo>
                <a:close/>
                <a:moveTo>
                  <a:pt x="2021" y="1169"/>
                </a:moveTo>
                <a:cubicBezTo>
                  <a:pt x="2028" y="1169"/>
                  <a:pt x="2034" y="1163"/>
                  <a:pt x="2034" y="1156"/>
                </a:cubicBezTo>
                <a:cubicBezTo>
                  <a:pt x="2034" y="1149"/>
                  <a:pt x="2028" y="1143"/>
                  <a:pt x="2021" y="1143"/>
                </a:cubicBezTo>
                <a:cubicBezTo>
                  <a:pt x="2014" y="1143"/>
                  <a:pt x="2008" y="1149"/>
                  <a:pt x="2008" y="1156"/>
                </a:cubicBezTo>
                <a:cubicBezTo>
                  <a:pt x="2008" y="1163"/>
                  <a:pt x="2014" y="1169"/>
                  <a:pt x="2021" y="1169"/>
                </a:cubicBezTo>
                <a:close/>
                <a:moveTo>
                  <a:pt x="2060" y="1169"/>
                </a:moveTo>
                <a:cubicBezTo>
                  <a:pt x="2067" y="1169"/>
                  <a:pt x="2073" y="1163"/>
                  <a:pt x="2073" y="1156"/>
                </a:cubicBezTo>
                <a:cubicBezTo>
                  <a:pt x="2073" y="1149"/>
                  <a:pt x="2067" y="1143"/>
                  <a:pt x="2060" y="1143"/>
                </a:cubicBezTo>
                <a:cubicBezTo>
                  <a:pt x="2053" y="1143"/>
                  <a:pt x="2048" y="1149"/>
                  <a:pt x="2048" y="1156"/>
                </a:cubicBezTo>
                <a:cubicBezTo>
                  <a:pt x="2048" y="1163"/>
                  <a:pt x="2053" y="1169"/>
                  <a:pt x="2060" y="1169"/>
                </a:cubicBezTo>
                <a:close/>
                <a:moveTo>
                  <a:pt x="2100" y="1143"/>
                </a:moveTo>
                <a:cubicBezTo>
                  <a:pt x="2093" y="1143"/>
                  <a:pt x="2087" y="1149"/>
                  <a:pt x="2087" y="1156"/>
                </a:cubicBezTo>
                <a:cubicBezTo>
                  <a:pt x="2087" y="1163"/>
                  <a:pt x="2093" y="1169"/>
                  <a:pt x="2100" y="1169"/>
                </a:cubicBezTo>
                <a:cubicBezTo>
                  <a:pt x="2107" y="1169"/>
                  <a:pt x="2112" y="1163"/>
                  <a:pt x="2112" y="1156"/>
                </a:cubicBezTo>
                <a:cubicBezTo>
                  <a:pt x="2112" y="1149"/>
                  <a:pt x="2107" y="1143"/>
                  <a:pt x="2100" y="1143"/>
                </a:cubicBezTo>
                <a:close/>
                <a:moveTo>
                  <a:pt x="2730" y="1143"/>
                </a:moveTo>
                <a:cubicBezTo>
                  <a:pt x="2723" y="1143"/>
                  <a:pt x="2718" y="1149"/>
                  <a:pt x="2718" y="1156"/>
                </a:cubicBezTo>
                <a:cubicBezTo>
                  <a:pt x="2718" y="1163"/>
                  <a:pt x="2723" y="1169"/>
                  <a:pt x="2730" y="1169"/>
                </a:cubicBezTo>
                <a:cubicBezTo>
                  <a:pt x="2738" y="1169"/>
                  <a:pt x="2743" y="1163"/>
                  <a:pt x="2743" y="1156"/>
                </a:cubicBezTo>
                <a:cubicBezTo>
                  <a:pt x="2743" y="1149"/>
                  <a:pt x="2738" y="1143"/>
                  <a:pt x="2730" y="1143"/>
                </a:cubicBezTo>
                <a:close/>
                <a:moveTo>
                  <a:pt x="2849" y="1143"/>
                </a:moveTo>
                <a:cubicBezTo>
                  <a:pt x="2842" y="1143"/>
                  <a:pt x="2836" y="1149"/>
                  <a:pt x="2836" y="1156"/>
                </a:cubicBezTo>
                <a:cubicBezTo>
                  <a:pt x="2836" y="1163"/>
                  <a:pt x="2842" y="1169"/>
                  <a:pt x="2849" y="1169"/>
                </a:cubicBezTo>
                <a:cubicBezTo>
                  <a:pt x="2856" y="1169"/>
                  <a:pt x="2862" y="1163"/>
                  <a:pt x="2862" y="1156"/>
                </a:cubicBezTo>
                <a:cubicBezTo>
                  <a:pt x="2862" y="1149"/>
                  <a:pt x="2856" y="1143"/>
                  <a:pt x="2849" y="1143"/>
                </a:cubicBezTo>
                <a:close/>
                <a:moveTo>
                  <a:pt x="2928" y="1169"/>
                </a:moveTo>
                <a:cubicBezTo>
                  <a:pt x="2935" y="1169"/>
                  <a:pt x="2940" y="1163"/>
                  <a:pt x="2940" y="1156"/>
                </a:cubicBezTo>
                <a:cubicBezTo>
                  <a:pt x="2940" y="1149"/>
                  <a:pt x="2935" y="1143"/>
                  <a:pt x="2928" y="1143"/>
                </a:cubicBezTo>
                <a:cubicBezTo>
                  <a:pt x="2921" y="1143"/>
                  <a:pt x="2915" y="1149"/>
                  <a:pt x="2915" y="1156"/>
                </a:cubicBezTo>
                <a:cubicBezTo>
                  <a:pt x="2915" y="1163"/>
                  <a:pt x="2921" y="1169"/>
                  <a:pt x="2928" y="1169"/>
                </a:cubicBezTo>
                <a:close/>
                <a:moveTo>
                  <a:pt x="3046" y="1144"/>
                </a:moveTo>
                <a:cubicBezTo>
                  <a:pt x="3039" y="1144"/>
                  <a:pt x="3034" y="1149"/>
                  <a:pt x="3034" y="1156"/>
                </a:cubicBezTo>
                <a:cubicBezTo>
                  <a:pt x="3034" y="1163"/>
                  <a:pt x="3039" y="1168"/>
                  <a:pt x="3046" y="1168"/>
                </a:cubicBezTo>
                <a:cubicBezTo>
                  <a:pt x="3053" y="1168"/>
                  <a:pt x="3058" y="1163"/>
                  <a:pt x="3058" y="1156"/>
                </a:cubicBezTo>
                <a:cubicBezTo>
                  <a:pt x="3058" y="1149"/>
                  <a:pt x="3053" y="1144"/>
                  <a:pt x="3046" y="1144"/>
                </a:cubicBezTo>
                <a:close/>
                <a:moveTo>
                  <a:pt x="3085" y="1169"/>
                </a:moveTo>
                <a:cubicBezTo>
                  <a:pt x="3092" y="1169"/>
                  <a:pt x="3098" y="1163"/>
                  <a:pt x="3098" y="1156"/>
                </a:cubicBezTo>
                <a:cubicBezTo>
                  <a:pt x="3098" y="1149"/>
                  <a:pt x="3092" y="1143"/>
                  <a:pt x="3085" y="1143"/>
                </a:cubicBezTo>
                <a:cubicBezTo>
                  <a:pt x="3078" y="1143"/>
                  <a:pt x="3073" y="1149"/>
                  <a:pt x="3073" y="1156"/>
                </a:cubicBezTo>
                <a:cubicBezTo>
                  <a:pt x="3073" y="1163"/>
                  <a:pt x="3078" y="1169"/>
                  <a:pt x="3085" y="1169"/>
                </a:cubicBezTo>
                <a:close/>
                <a:moveTo>
                  <a:pt x="3125" y="1167"/>
                </a:moveTo>
                <a:cubicBezTo>
                  <a:pt x="3131" y="1167"/>
                  <a:pt x="3136" y="1162"/>
                  <a:pt x="3136" y="1156"/>
                </a:cubicBezTo>
                <a:cubicBezTo>
                  <a:pt x="3136" y="1150"/>
                  <a:pt x="3131" y="1145"/>
                  <a:pt x="3125" y="1145"/>
                </a:cubicBezTo>
                <a:cubicBezTo>
                  <a:pt x="3118" y="1145"/>
                  <a:pt x="3113" y="1150"/>
                  <a:pt x="3113" y="1156"/>
                </a:cubicBezTo>
                <a:cubicBezTo>
                  <a:pt x="3113" y="1162"/>
                  <a:pt x="3118" y="1167"/>
                  <a:pt x="3125" y="1167"/>
                </a:cubicBezTo>
                <a:close/>
                <a:moveTo>
                  <a:pt x="878" y="1188"/>
                </a:moveTo>
                <a:cubicBezTo>
                  <a:pt x="873" y="1188"/>
                  <a:pt x="870" y="1191"/>
                  <a:pt x="870" y="1195"/>
                </a:cubicBezTo>
                <a:cubicBezTo>
                  <a:pt x="870" y="1199"/>
                  <a:pt x="873" y="1203"/>
                  <a:pt x="878" y="1203"/>
                </a:cubicBezTo>
                <a:cubicBezTo>
                  <a:pt x="882" y="1203"/>
                  <a:pt x="885" y="1199"/>
                  <a:pt x="885" y="1195"/>
                </a:cubicBezTo>
                <a:cubicBezTo>
                  <a:pt x="885" y="1191"/>
                  <a:pt x="882" y="1188"/>
                  <a:pt x="878" y="1188"/>
                </a:cubicBezTo>
                <a:close/>
                <a:moveTo>
                  <a:pt x="917" y="1183"/>
                </a:moveTo>
                <a:cubicBezTo>
                  <a:pt x="910" y="1183"/>
                  <a:pt x="904" y="1188"/>
                  <a:pt x="904" y="1195"/>
                </a:cubicBezTo>
                <a:cubicBezTo>
                  <a:pt x="904" y="1202"/>
                  <a:pt x="910" y="1208"/>
                  <a:pt x="917" y="1208"/>
                </a:cubicBezTo>
                <a:cubicBezTo>
                  <a:pt x="924" y="1208"/>
                  <a:pt x="930" y="1202"/>
                  <a:pt x="930" y="1195"/>
                </a:cubicBezTo>
                <a:cubicBezTo>
                  <a:pt x="930" y="1188"/>
                  <a:pt x="924" y="1183"/>
                  <a:pt x="917" y="1183"/>
                </a:cubicBezTo>
                <a:close/>
                <a:moveTo>
                  <a:pt x="956" y="1183"/>
                </a:moveTo>
                <a:cubicBezTo>
                  <a:pt x="949" y="1183"/>
                  <a:pt x="944" y="1188"/>
                  <a:pt x="944" y="1195"/>
                </a:cubicBezTo>
                <a:cubicBezTo>
                  <a:pt x="944" y="1202"/>
                  <a:pt x="949" y="1208"/>
                  <a:pt x="956" y="1208"/>
                </a:cubicBezTo>
                <a:cubicBezTo>
                  <a:pt x="963" y="1208"/>
                  <a:pt x="969" y="1202"/>
                  <a:pt x="969" y="1195"/>
                </a:cubicBezTo>
                <a:cubicBezTo>
                  <a:pt x="969" y="1188"/>
                  <a:pt x="963" y="1183"/>
                  <a:pt x="956" y="1183"/>
                </a:cubicBezTo>
                <a:close/>
                <a:moveTo>
                  <a:pt x="996" y="1208"/>
                </a:moveTo>
                <a:cubicBezTo>
                  <a:pt x="1003" y="1208"/>
                  <a:pt x="1009" y="1202"/>
                  <a:pt x="1009" y="1195"/>
                </a:cubicBezTo>
                <a:cubicBezTo>
                  <a:pt x="1009" y="1188"/>
                  <a:pt x="1003" y="1183"/>
                  <a:pt x="996" y="1183"/>
                </a:cubicBezTo>
                <a:cubicBezTo>
                  <a:pt x="989" y="1183"/>
                  <a:pt x="983" y="1188"/>
                  <a:pt x="983" y="1195"/>
                </a:cubicBezTo>
                <a:cubicBezTo>
                  <a:pt x="983" y="1202"/>
                  <a:pt x="989" y="1208"/>
                  <a:pt x="996" y="1208"/>
                </a:cubicBezTo>
                <a:close/>
                <a:moveTo>
                  <a:pt x="1035" y="1208"/>
                </a:moveTo>
                <a:cubicBezTo>
                  <a:pt x="1042" y="1208"/>
                  <a:pt x="1048" y="1202"/>
                  <a:pt x="1048" y="1195"/>
                </a:cubicBezTo>
                <a:cubicBezTo>
                  <a:pt x="1048" y="1188"/>
                  <a:pt x="1042" y="1183"/>
                  <a:pt x="1035" y="1183"/>
                </a:cubicBezTo>
                <a:cubicBezTo>
                  <a:pt x="1028" y="1183"/>
                  <a:pt x="1023" y="1188"/>
                  <a:pt x="1023" y="1195"/>
                </a:cubicBezTo>
                <a:cubicBezTo>
                  <a:pt x="1023" y="1202"/>
                  <a:pt x="1028" y="1208"/>
                  <a:pt x="1035" y="1208"/>
                </a:cubicBezTo>
                <a:close/>
                <a:moveTo>
                  <a:pt x="1075" y="1208"/>
                </a:moveTo>
                <a:cubicBezTo>
                  <a:pt x="1082" y="1208"/>
                  <a:pt x="1087" y="1202"/>
                  <a:pt x="1087" y="1195"/>
                </a:cubicBezTo>
                <a:cubicBezTo>
                  <a:pt x="1087" y="1188"/>
                  <a:pt x="1082" y="1183"/>
                  <a:pt x="1075" y="1183"/>
                </a:cubicBezTo>
                <a:cubicBezTo>
                  <a:pt x="1068" y="1183"/>
                  <a:pt x="1062" y="1188"/>
                  <a:pt x="1062" y="1195"/>
                </a:cubicBezTo>
                <a:cubicBezTo>
                  <a:pt x="1062" y="1202"/>
                  <a:pt x="1068" y="1208"/>
                  <a:pt x="1075" y="1208"/>
                </a:cubicBezTo>
                <a:close/>
                <a:moveTo>
                  <a:pt x="1114" y="1183"/>
                </a:moveTo>
                <a:cubicBezTo>
                  <a:pt x="1107" y="1183"/>
                  <a:pt x="1101" y="1188"/>
                  <a:pt x="1101" y="1195"/>
                </a:cubicBezTo>
                <a:cubicBezTo>
                  <a:pt x="1101" y="1202"/>
                  <a:pt x="1107" y="1208"/>
                  <a:pt x="1114" y="1208"/>
                </a:cubicBezTo>
                <a:cubicBezTo>
                  <a:pt x="1121" y="1208"/>
                  <a:pt x="1127" y="1202"/>
                  <a:pt x="1127" y="1195"/>
                </a:cubicBezTo>
                <a:cubicBezTo>
                  <a:pt x="1127" y="1188"/>
                  <a:pt x="1121" y="1183"/>
                  <a:pt x="1114" y="1183"/>
                </a:cubicBezTo>
                <a:close/>
                <a:moveTo>
                  <a:pt x="1154" y="1183"/>
                </a:moveTo>
                <a:cubicBezTo>
                  <a:pt x="1146" y="1183"/>
                  <a:pt x="1141" y="1188"/>
                  <a:pt x="1141" y="1195"/>
                </a:cubicBezTo>
                <a:cubicBezTo>
                  <a:pt x="1141" y="1202"/>
                  <a:pt x="1146" y="1208"/>
                  <a:pt x="1154" y="1208"/>
                </a:cubicBezTo>
                <a:cubicBezTo>
                  <a:pt x="1161" y="1208"/>
                  <a:pt x="1166" y="1202"/>
                  <a:pt x="1166" y="1195"/>
                </a:cubicBezTo>
                <a:cubicBezTo>
                  <a:pt x="1166" y="1188"/>
                  <a:pt x="1161" y="1183"/>
                  <a:pt x="1154" y="1183"/>
                </a:cubicBezTo>
                <a:close/>
                <a:moveTo>
                  <a:pt x="1193" y="1183"/>
                </a:moveTo>
                <a:cubicBezTo>
                  <a:pt x="1186" y="1183"/>
                  <a:pt x="1180" y="1188"/>
                  <a:pt x="1180" y="1195"/>
                </a:cubicBezTo>
                <a:cubicBezTo>
                  <a:pt x="1180" y="1202"/>
                  <a:pt x="1186" y="1208"/>
                  <a:pt x="1193" y="1208"/>
                </a:cubicBezTo>
                <a:cubicBezTo>
                  <a:pt x="1200" y="1208"/>
                  <a:pt x="1206" y="1202"/>
                  <a:pt x="1206" y="1195"/>
                </a:cubicBezTo>
                <a:cubicBezTo>
                  <a:pt x="1206" y="1188"/>
                  <a:pt x="1200" y="1183"/>
                  <a:pt x="1193" y="1183"/>
                </a:cubicBezTo>
                <a:close/>
                <a:moveTo>
                  <a:pt x="1232" y="1183"/>
                </a:moveTo>
                <a:cubicBezTo>
                  <a:pt x="1225" y="1183"/>
                  <a:pt x="1220" y="1188"/>
                  <a:pt x="1220" y="1195"/>
                </a:cubicBezTo>
                <a:cubicBezTo>
                  <a:pt x="1220" y="1202"/>
                  <a:pt x="1225" y="1208"/>
                  <a:pt x="1232" y="1208"/>
                </a:cubicBezTo>
                <a:cubicBezTo>
                  <a:pt x="1239" y="1208"/>
                  <a:pt x="1245" y="1202"/>
                  <a:pt x="1245" y="1195"/>
                </a:cubicBezTo>
                <a:cubicBezTo>
                  <a:pt x="1245" y="1188"/>
                  <a:pt x="1239" y="1183"/>
                  <a:pt x="1232" y="1183"/>
                </a:cubicBezTo>
                <a:close/>
                <a:moveTo>
                  <a:pt x="1272" y="1208"/>
                </a:moveTo>
                <a:cubicBezTo>
                  <a:pt x="1279" y="1208"/>
                  <a:pt x="1285" y="1202"/>
                  <a:pt x="1285" y="1195"/>
                </a:cubicBezTo>
                <a:cubicBezTo>
                  <a:pt x="1285" y="1188"/>
                  <a:pt x="1279" y="1183"/>
                  <a:pt x="1272" y="1183"/>
                </a:cubicBezTo>
                <a:cubicBezTo>
                  <a:pt x="1265" y="1183"/>
                  <a:pt x="1259" y="1188"/>
                  <a:pt x="1259" y="1195"/>
                </a:cubicBezTo>
                <a:cubicBezTo>
                  <a:pt x="1259" y="1202"/>
                  <a:pt x="1265" y="1208"/>
                  <a:pt x="1272" y="1208"/>
                </a:cubicBezTo>
                <a:close/>
                <a:moveTo>
                  <a:pt x="1311" y="1183"/>
                </a:moveTo>
                <a:cubicBezTo>
                  <a:pt x="1304" y="1183"/>
                  <a:pt x="1298" y="1188"/>
                  <a:pt x="1298" y="1195"/>
                </a:cubicBezTo>
                <a:cubicBezTo>
                  <a:pt x="1298" y="1202"/>
                  <a:pt x="1304" y="1208"/>
                  <a:pt x="1311" y="1208"/>
                </a:cubicBezTo>
                <a:cubicBezTo>
                  <a:pt x="1318" y="1208"/>
                  <a:pt x="1324" y="1202"/>
                  <a:pt x="1324" y="1195"/>
                </a:cubicBezTo>
                <a:cubicBezTo>
                  <a:pt x="1324" y="1188"/>
                  <a:pt x="1318" y="1183"/>
                  <a:pt x="1311" y="1183"/>
                </a:cubicBezTo>
                <a:close/>
                <a:moveTo>
                  <a:pt x="1824" y="1183"/>
                </a:moveTo>
                <a:cubicBezTo>
                  <a:pt x="1817" y="1183"/>
                  <a:pt x="1811" y="1188"/>
                  <a:pt x="1811" y="1195"/>
                </a:cubicBezTo>
                <a:cubicBezTo>
                  <a:pt x="1811" y="1202"/>
                  <a:pt x="1817" y="1208"/>
                  <a:pt x="1824" y="1208"/>
                </a:cubicBezTo>
                <a:cubicBezTo>
                  <a:pt x="1831" y="1208"/>
                  <a:pt x="1836" y="1202"/>
                  <a:pt x="1836" y="1195"/>
                </a:cubicBezTo>
                <a:cubicBezTo>
                  <a:pt x="1836" y="1188"/>
                  <a:pt x="1831" y="1183"/>
                  <a:pt x="1824" y="1183"/>
                </a:cubicBezTo>
                <a:close/>
                <a:moveTo>
                  <a:pt x="1863" y="1208"/>
                </a:moveTo>
                <a:cubicBezTo>
                  <a:pt x="1870" y="1208"/>
                  <a:pt x="1876" y="1202"/>
                  <a:pt x="1876" y="1195"/>
                </a:cubicBezTo>
                <a:cubicBezTo>
                  <a:pt x="1876" y="1188"/>
                  <a:pt x="1870" y="1183"/>
                  <a:pt x="1863" y="1183"/>
                </a:cubicBezTo>
                <a:cubicBezTo>
                  <a:pt x="1856" y="1183"/>
                  <a:pt x="1850" y="1188"/>
                  <a:pt x="1850" y="1195"/>
                </a:cubicBezTo>
                <a:cubicBezTo>
                  <a:pt x="1850" y="1202"/>
                  <a:pt x="1856" y="1208"/>
                  <a:pt x="1863" y="1208"/>
                </a:cubicBezTo>
                <a:close/>
                <a:moveTo>
                  <a:pt x="1903" y="1183"/>
                </a:moveTo>
                <a:cubicBezTo>
                  <a:pt x="1896" y="1183"/>
                  <a:pt x="1890" y="1188"/>
                  <a:pt x="1890" y="1195"/>
                </a:cubicBezTo>
                <a:cubicBezTo>
                  <a:pt x="1890" y="1202"/>
                  <a:pt x="1896" y="1208"/>
                  <a:pt x="1903" y="1208"/>
                </a:cubicBezTo>
                <a:cubicBezTo>
                  <a:pt x="1910" y="1208"/>
                  <a:pt x="1915" y="1202"/>
                  <a:pt x="1915" y="1195"/>
                </a:cubicBezTo>
                <a:cubicBezTo>
                  <a:pt x="1915" y="1188"/>
                  <a:pt x="1910" y="1183"/>
                  <a:pt x="1903" y="1183"/>
                </a:cubicBezTo>
                <a:close/>
                <a:moveTo>
                  <a:pt x="1942" y="1183"/>
                </a:moveTo>
                <a:cubicBezTo>
                  <a:pt x="1935" y="1183"/>
                  <a:pt x="1929" y="1188"/>
                  <a:pt x="1929" y="1195"/>
                </a:cubicBezTo>
                <a:cubicBezTo>
                  <a:pt x="1929" y="1202"/>
                  <a:pt x="1935" y="1208"/>
                  <a:pt x="1942" y="1208"/>
                </a:cubicBezTo>
                <a:cubicBezTo>
                  <a:pt x="1949" y="1208"/>
                  <a:pt x="1955" y="1202"/>
                  <a:pt x="1955" y="1195"/>
                </a:cubicBezTo>
                <a:cubicBezTo>
                  <a:pt x="1955" y="1188"/>
                  <a:pt x="1949" y="1183"/>
                  <a:pt x="1942" y="1183"/>
                </a:cubicBezTo>
                <a:close/>
                <a:moveTo>
                  <a:pt x="1981" y="1183"/>
                </a:moveTo>
                <a:cubicBezTo>
                  <a:pt x="1974" y="1183"/>
                  <a:pt x="1969" y="1188"/>
                  <a:pt x="1969" y="1195"/>
                </a:cubicBezTo>
                <a:cubicBezTo>
                  <a:pt x="1969" y="1202"/>
                  <a:pt x="1974" y="1208"/>
                  <a:pt x="1981" y="1208"/>
                </a:cubicBezTo>
                <a:cubicBezTo>
                  <a:pt x="1988" y="1208"/>
                  <a:pt x="1994" y="1202"/>
                  <a:pt x="1994" y="1195"/>
                </a:cubicBezTo>
                <a:cubicBezTo>
                  <a:pt x="1994" y="1188"/>
                  <a:pt x="1988" y="1183"/>
                  <a:pt x="1981" y="1183"/>
                </a:cubicBezTo>
                <a:close/>
                <a:moveTo>
                  <a:pt x="2021" y="1183"/>
                </a:moveTo>
                <a:cubicBezTo>
                  <a:pt x="2014" y="1183"/>
                  <a:pt x="2008" y="1188"/>
                  <a:pt x="2008" y="1195"/>
                </a:cubicBezTo>
                <a:cubicBezTo>
                  <a:pt x="2008" y="1202"/>
                  <a:pt x="2014" y="1208"/>
                  <a:pt x="2021" y="1208"/>
                </a:cubicBezTo>
                <a:cubicBezTo>
                  <a:pt x="2028" y="1208"/>
                  <a:pt x="2034" y="1202"/>
                  <a:pt x="2034" y="1195"/>
                </a:cubicBezTo>
                <a:cubicBezTo>
                  <a:pt x="2034" y="1188"/>
                  <a:pt x="2028" y="1183"/>
                  <a:pt x="2021" y="1183"/>
                </a:cubicBezTo>
                <a:close/>
                <a:moveTo>
                  <a:pt x="2060" y="1183"/>
                </a:moveTo>
                <a:cubicBezTo>
                  <a:pt x="2053" y="1183"/>
                  <a:pt x="2048" y="1188"/>
                  <a:pt x="2048" y="1195"/>
                </a:cubicBezTo>
                <a:cubicBezTo>
                  <a:pt x="2048" y="1202"/>
                  <a:pt x="2053" y="1208"/>
                  <a:pt x="2060" y="1208"/>
                </a:cubicBezTo>
                <a:cubicBezTo>
                  <a:pt x="2067" y="1208"/>
                  <a:pt x="2073" y="1202"/>
                  <a:pt x="2073" y="1195"/>
                </a:cubicBezTo>
                <a:cubicBezTo>
                  <a:pt x="2073" y="1188"/>
                  <a:pt x="2067" y="1183"/>
                  <a:pt x="2060" y="1183"/>
                </a:cubicBezTo>
                <a:close/>
                <a:moveTo>
                  <a:pt x="2770" y="1183"/>
                </a:moveTo>
                <a:cubicBezTo>
                  <a:pt x="2763" y="1183"/>
                  <a:pt x="2757" y="1188"/>
                  <a:pt x="2757" y="1195"/>
                </a:cubicBezTo>
                <a:cubicBezTo>
                  <a:pt x="2757" y="1202"/>
                  <a:pt x="2763" y="1208"/>
                  <a:pt x="2770" y="1208"/>
                </a:cubicBezTo>
                <a:cubicBezTo>
                  <a:pt x="2777" y="1208"/>
                  <a:pt x="2783" y="1202"/>
                  <a:pt x="2783" y="1195"/>
                </a:cubicBezTo>
                <a:cubicBezTo>
                  <a:pt x="2783" y="1188"/>
                  <a:pt x="2777" y="1183"/>
                  <a:pt x="2770" y="1183"/>
                </a:cubicBezTo>
                <a:close/>
                <a:moveTo>
                  <a:pt x="3125" y="1208"/>
                </a:moveTo>
                <a:cubicBezTo>
                  <a:pt x="3132" y="1208"/>
                  <a:pt x="3137" y="1202"/>
                  <a:pt x="3137" y="1195"/>
                </a:cubicBezTo>
                <a:cubicBezTo>
                  <a:pt x="3137" y="1188"/>
                  <a:pt x="3132" y="1183"/>
                  <a:pt x="3125" y="1183"/>
                </a:cubicBezTo>
                <a:cubicBezTo>
                  <a:pt x="3118" y="1183"/>
                  <a:pt x="3112" y="1188"/>
                  <a:pt x="3112" y="1195"/>
                </a:cubicBezTo>
                <a:cubicBezTo>
                  <a:pt x="3112" y="1202"/>
                  <a:pt x="3118" y="1208"/>
                  <a:pt x="3125" y="1208"/>
                </a:cubicBezTo>
                <a:close/>
                <a:moveTo>
                  <a:pt x="3164" y="1208"/>
                </a:moveTo>
                <a:cubicBezTo>
                  <a:pt x="3171" y="1208"/>
                  <a:pt x="3177" y="1202"/>
                  <a:pt x="3177" y="1195"/>
                </a:cubicBezTo>
                <a:cubicBezTo>
                  <a:pt x="3177" y="1188"/>
                  <a:pt x="3171" y="1183"/>
                  <a:pt x="3164" y="1183"/>
                </a:cubicBezTo>
                <a:cubicBezTo>
                  <a:pt x="3157" y="1183"/>
                  <a:pt x="3151" y="1188"/>
                  <a:pt x="3151" y="1195"/>
                </a:cubicBezTo>
                <a:cubicBezTo>
                  <a:pt x="3151" y="1202"/>
                  <a:pt x="3157" y="1208"/>
                  <a:pt x="3164" y="1208"/>
                </a:cubicBezTo>
                <a:close/>
                <a:moveTo>
                  <a:pt x="917" y="1222"/>
                </a:moveTo>
                <a:cubicBezTo>
                  <a:pt x="910" y="1222"/>
                  <a:pt x="904" y="1228"/>
                  <a:pt x="904" y="1235"/>
                </a:cubicBezTo>
                <a:cubicBezTo>
                  <a:pt x="904" y="1242"/>
                  <a:pt x="910" y="1248"/>
                  <a:pt x="917" y="1248"/>
                </a:cubicBezTo>
                <a:cubicBezTo>
                  <a:pt x="924" y="1248"/>
                  <a:pt x="930" y="1242"/>
                  <a:pt x="930" y="1235"/>
                </a:cubicBezTo>
                <a:cubicBezTo>
                  <a:pt x="930" y="1228"/>
                  <a:pt x="924" y="1222"/>
                  <a:pt x="917" y="1222"/>
                </a:cubicBezTo>
                <a:close/>
                <a:moveTo>
                  <a:pt x="956" y="1222"/>
                </a:moveTo>
                <a:cubicBezTo>
                  <a:pt x="949" y="1222"/>
                  <a:pt x="944" y="1228"/>
                  <a:pt x="944" y="1235"/>
                </a:cubicBezTo>
                <a:cubicBezTo>
                  <a:pt x="944" y="1242"/>
                  <a:pt x="949" y="1248"/>
                  <a:pt x="956" y="1248"/>
                </a:cubicBezTo>
                <a:cubicBezTo>
                  <a:pt x="963" y="1248"/>
                  <a:pt x="969" y="1242"/>
                  <a:pt x="969" y="1235"/>
                </a:cubicBezTo>
                <a:cubicBezTo>
                  <a:pt x="969" y="1228"/>
                  <a:pt x="963" y="1222"/>
                  <a:pt x="956" y="1222"/>
                </a:cubicBezTo>
                <a:close/>
                <a:moveTo>
                  <a:pt x="996" y="1222"/>
                </a:moveTo>
                <a:cubicBezTo>
                  <a:pt x="989" y="1222"/>
                  <a:pt x="983" y="1228"/>
                  <a:pt x="983" y="1235"/>
                </a:cubicBezTo>
                <a:cubicBezTo>
                  <a:pt x="983" y="1242"/>
                  <a:pt x="989" y="1248"/>
                  <a:pt x="996" y="1248"/>
                </a:cubicBezTo>
                <a:cubicBezTo>
                  <a:pt x="1003" y="1248"/>
                  <a:pt x="1009" y="1242"/>
                  <a:pt x="1009" y="1235"/>
                </a:cubicBezTo>
                <a:cubicBezTo>
                  <a:pt x="1009" y="1228"/>
                  <a:pt x="1003" y="1222"/>
                  <a:pt x="996" y="1222"/>
                </a:cubicBezTo>
                <a:close/>
                <a:moveTo>
                  <a:pt x="1035" y="1222"/>
                </a:moveTo>
                <a:cubicBezTo>
                  <a:pt x="1028" y="1222"/>
                  <a:pt x="1023" y="1228"/>
                  <a:pt x="1023" y="1235"/>
                </a:cubicBezTo>
                <a:cubicBezTo>
                  <a:pt x="1023" y="1242"/>
                  <a:pt x="1028" y="1248"/>
                  <a:pt x="1035" y="1248"/>
                </a:cubicBezTo>
                <a:cubicBezTo>
                  <a:pt x="1042" y="1248"/>
                  <a:pt x="1048" y="1242"/>
                  <a:pt x="1048" y="1235"/>
                </a:cubicBezTo>
                <a:cubicBezTo>
                  <a:pt x="1048" y="1228"/>
                  <a:pt x="1042" y="1222"/>
                  <a:pt x="1035" y="1222"/>
                </a:cubicBezTo>
                <a:close/>
                <a:moveTo>
                  <a:pt x="1075" y="1222"/>
                </a:moveTo>
                <a:cubicBezTo>
                  <a:pt x="1068" y="1222"/>
                  <a:pt x="1062" y="1228"/>
                  <a:pt x="1062" y="1235"/>
                </a:cubicBezTo>
                <a:cubicBezTo>
                  <a:pt x="1062" y="1242"/>
                  <a:pt x="1068" y="1248"/>
                  <a:pt x="1075" y="1248"/>
                </a:cubicBezTo>
                <a:cubicBezTo>
                  <a:pt x="1082" y="1248"/>
                  <a:pt x="1087" y="1242"/>
                  <a:pt x="1087" y="1235"/>
                </a:cubicBezTo>
                <a:cubicBezTo>
                  <a:pt x="1087" y="1228"/>
                  <a:pt x="1082" y="1222"/>
                  <a:pt x="1075" y="1222"/>
                </a:cubicBezTo>
                <a:close/>
                <a:moveTo>
                  <a:pt x="1114" y="1248"/>
                </a:moveTo>
                <a:cubicBezTo>
                  <a:pt x="1121" y="1248"/>
                  <a:pt x="1127" y="1242"/>
                  <a:pt x="1127" y="1235"/>
                </a:cubicBezTo>
                <a:cubicBezTo>
                  <a:pt x="1127" y="1228"/>
                  <a:pt x="1121" y="1222"/>
                  <a:pt x="1114" y="1222"/>
                </a:cubicBezTo>
                <a:cubicBezTo>
                  <a:pt x="1107" y="1222"/>
                  <a:pt x="1101" y="1228"/>
                  <a:pt x="1101" y="1235"/>
                </a:cubicBezTo>
                <a:cubicBezTo>
                  <a:pt x="1101" y="1242"/>
                  <a:pt x="1107" y="1248"/>
                  <a:pt x="1114" y="1248"/>
                </a:cubicBezTo>
                <a:close/>
                <a:moveTo>
                  <a:pt x="1154" y="1248"/>
                </a:moveTo>
                <a:cubicBezTo>
                  <a:pt x="1161" y="1248"/>
                  <a:pt x="1166" y="1242"/>
                  <a:pt x="1166" y="1235"/>
                </a:cubicBezTo>
                <a:cubicBezTo>
                  <a:pt x="1166" y="1228"/>
                  <a:pt x="1161" y="1222"/>
                  <a:pt x="1154" y="1222"/>
                </a:cubicBezTo>
                <a:cubicBezTo>
                  <a:pt x="1146" y="1222"/>
                  <a:pt x="1141" y="1228"/>
                  <a:pt x="1141" y="1235"/>
                </a:cubicBezTo>
                <a:cubicBezTo>
                  <a:pt x="1141" y="1242"/>
                  <a:pt x="1146" y="1248"/>
                  <a:pt x="1154" y="1248"/>
                </a:cubicBezTo>
                <a:close/>
                <a:moveTo>
                  <a:pt x="1193" y="1222"/>
                </a:moveTo>
                <a:cubicBezTo>
                  <a:pt x="1186" y="1222"/>
                  <a:pt x="1180" y="1228"/>
                  <a:pt x="1180" y="1235"/>
                </a:cubicBezTo>
                <a:cubicBezTo>
                  <a:pt x="1180" y="1242"/>
                  <a:pt x="1186" y="1248"/>
                  <a:pt x="1193" y="1248"/>
                </a:cubicBezTo>
                <a:cubicBezTo>
                  <a:pt x="1200" y="1248"/>
                  <a:pt x="1206" y="1242"/>
                  <a:pt x="1206" y="1235"/>
                </a:cubicBezTo>
                <a:cubicBezTo>
                  <a:pt x="1206" y="1228"/>
                  <a:pt x="1200" y="1222"/>
                  <a:pt x="1193" y="1222"/>
                </a:cubicBezTo>
                <a:close/>
                <a:moveTo>
                  <a:pt x="1232" y="1248"/>
                </a:moveTo>
                <a:cubicBezTo>
                  <a:pt x="1239" y="1248"/>
                  <a:pt x="1245" y="1242"/>
                  <a:pt x="1245" y="1235"/>
                </a:cubicBezTo>
                <a:cubicBezTo>
                  <a:pt x="1245" y="1228"/>
                  <a:pt x="1239" y="1222"/>
                  <a:pt x="1232" y="1222"/>
                </a:cubicBezTo>
                <a:cubicBezTo>
                  <a:pt x="1225" y="1222"/>
                  <a:pt x="1220" y="1228"/>
                  <a:pt x="1220" y="1235"/>
                </a:cubicBezTo>
                <a:cubicBezTo>
                  <a:pt x="1220" y="1242"/>
                  <a:pt x="1225" y="1248"/>
                  <a:pt x="1232" y="1248"/>
                </a:cubicBezTo>
                <a:close/>
                <a:moveTo>
                  <a:pt x="1272" y="1222"/>
                </a:moveTo>
                <a:cubicBezTo>
                  <a:pt x="1265" y="1222"/>
                  <a:pt x="1259" y="1228"/>
                  <a:pt x="1259" y="1235"/>
                </a:cubicBezTo>
                <a:cubicBezTo>
                  <a:pt x="1259" y="1242"/>
                  <a:pt x="1265" y="1248"/>
                  <a:pt x="1272" y="1248"/>
                </a:cubicBezTo>
                <a:cubicBezTo>
                  <a:pt x="1279" y="1248"/>
                  <a:pt x="1285" y="1242"/>
                  <a:pt x="1285" y="1235"/>
                </a:cubicBezTo>
                <a:cubicBezTo>
                  <a:pt x="1285" y="1228"/>
                  <a:pt x="1279" y="1222"/>
                  <a:pt x="1272" y="1222"/>
                </a:cubicBezTo>
                <a:close/>
                <a:moveTo>
                  <a:pt x="1311" y="1222"/>
                </a:moveTo>
                <a:cubicBezTo>
                  <a:pt x="1304" y="1222"/>
                  <a:pt x="1298" y="1228"/>
                  <a:pt x="1298" y="1235"/>
                </a:cubicBezTo>
                <a:cubicBezTo>
                  <a:pt x="1298" y="1242"/>
                  <a:pt x="1304" y="1248"/>
                  <a:pt x="1311" y="1248"/>
                </a:cubicBezTo>
                <a:cubicBezTo>
                  <a:pt x="1318" y="1248"/>
                  <a:pt x="1324" y="1242"/>
                  <a:pt x="1324" y="1235"/>
                </a:cubicBezTo>
                <a:cubicBezTo>
                  <a:pt x="1324" y="1228"/>
                  <a:pt x="1318" y="1222"/>
                  <a:pt x="1311" y="1222"/>
                </a:cubicBezTo>
                <a:close/>
                <a:moveTo>
                  <a:pt x="1863" y="1248"/>
                </a:moveTo>
                <a:cubicBezTo>
                  <a:pt x="1870" y="1248"/>
                  <a:pt x="1876" y="1242"/>
                  <a:pt x="1876" y="1235"/>
                </a:cubicBezTo>
                <a:cubicBezTo>
                  <a:pt x="1876" y="1228"/>
                  <a:pt x="1870" y="1222"/>
                  <a:pt x="1863" y="1222"/>
                </a:cubicBezTo>
                <a:cubicBezTo>
                  <a:pt x="1856" y="1222"/>
                  <a:pt x="1850" y="1228"/>
                  <a:pt x="1850" y="1235"/>
                </a:cubicBezTo>
                <a:cubicBezTo>
                  <a:pt x="1850" y="1242"/>
                  <a:pt x="1856" y="1248"/>
                  <a:pt x="1863" y="1248"/>
                </a:cubicBezTo>
                <a:close/>
                <a:moveTo>
                  <a:pt x="1903" y="1222"/>
                </a:moveTo>
                <a:cubicBezTo>
                  <a:pt x="1896" y="1222"/>
                  <a:pt x="1890" y="1228"/>
                  <a:pt x="1890" y="1235"/>
                </a:cubicBezTo>
                <a:cubicBezTo>
                  <a:pt x="1890" y="1242"/>
                  <a:pt x="1896" y="1248"/>
                  <a:pt x="1903" y="1248"/>
                </a:cubicBezTo>
                <a:cubicBezTo>
                  <a:pt x="1910" y="1248"/>
                  <a:pt x="1915" y="1242"/>
                  <a:pt x="1915" y="1235"/>
                </a:cubicBezTo>
                <a:cubicBezTo>
                  <a:pt x="1915" y="1228"/>
                  <a:pt x="1910" y="1222"/>
                  <a:pt x="1903" y="1222"/>
                </a:cubicBezTo>
                <a:close/>
                <a:moveTo>
                  <a:pt x="1942" y="1222"/>
                </a:moveTo>
                <a:cubicBezTo>
                  <a:pt x="1935" y="1222"/>
                  <a:pt x="1929" y="1228"/>
                  <a:pt x="1929" y="1235"/>
                </a:cubicBezTo>
                <a:cubicBezTo>
                  <a:pt x="1929" y="1242"/>
                  <a:pt x="1935" y="1248"/>
                  <a:pt x="1942" y="1248"/>
                </a:cubicBezTo>
                <a:cubicBezTo>
                  <a:pt x="1949" y="1248"/>
                  <a:pt x="1955" y="1242"/>
                  <a:pt x="1955" y="1235"/>
                </a:cubicBezTo>
                <a:cubicBezTo>
                  <a:pt x="1955" y="1228"/>
                  <a:pt x="1949" y="1222"/>
                  <a:pt x="1942" y="1222"/>
                </a:cubicBezTo>
                <a:close/>
                <a:moveTo>
                  <a:pt x="1981" y="1222"/>
                </a:moveTo>
                <a:cubicBezTo>
                  <a:pt x="1974" y="1222"/>
                  <a:pt x="1969" y="1228"/>
                  <a:pt x="1969" y="1235"/>
                </a:cubicBezTo>
                <a:cubicBezTo>
                  <a:pt x="1969" y="1242"/>
                  <a:pt x="1974" y="1248"/>
                  <a:pt x="1981" y="1248"/>
                </a:cubicBezTo>
                <a:cubicBezTo>
                  <a:pt x="1988" y="1248"/>
                  <a:pt x="1994" y="1242"/>
                  <a:pt x="1994" y="1235"/>
                </a:cubicBezTo>
                <a:cubicBezTo>
                  <a:pt x="1994" y="1228"/>
                  <a:pt x="1988" y="1222"/>
                  <a:pt x="1981" y="1222"/>
                </a:cubicBezTo>
                <a:close/>
                <a:moveTo>
                  <a:pt x="2021" y="1222"/>
                </a:moveTo>
                <a:cubicBezTo>
                  <a:pt x="2014" y="1222"/>
                  <a:pt x="2008" y="1228"/>
                  <a:pt x="2008" y="1235"/>
                </a:cubicBezTo>
                <a:cubicBezTo>
                  <a:pt x="2008" y="1242"/>
                  <a:pt x="2014" y="1248"/>
                  <a:pt x="2021" y="1248"/>
                </a:cubicBezTo>
                <a:cubicBezTo>
                  <a:pt x="2028" y="1248"/>
                  <a:pt x="2034" y="1242"/>
                  <a:pt x="2034" y="1235"/>
                </a:cubicBezTo>
                <a:cubicBezTo>
                  <a:pt x="2034" y="1228"/>
                  <a:pt x="2028" y="1222"/>
                  <a:pt x="2021" y="1222"/>
                </a:cubicBezTo>
                <a:close/>
                <a:moveTo>
                  <a:pt x="2060" y="1222"/>
                </a:moveTo>
                <a:cubicBezTo>
                  <a:pt x="2053" y="1222"/>
                  <a:pt x="2048" y="1228"/>
                  <a:pt x="2048" y="1235"/>
                </a:cubicBezTo>
                <a:cubicBezTo>
                  <a:pt x="2048" y="1242"/>
                  <a:pt x="2053" y="1248"/>
                  <a:pt x="2060" y="1248"/>
                </a:cubicBezTo>
                <a:cubicBezTo>
                  <a:pt x="2067" y="1248"/>
                  <a:pt x="2073" y="1242"/>
                  <a:pt x="2073" y="1235"/>
                </a:cubicBezTo>
                <a:cubicBezTo>
                  <a:pt x="2073" y="1228"/>
                  <a:pt x="2067" y="1222"/>
                  <a:pt x="2060" y="1222"/>
                </a:cubicBezTo>
                <a:close/>
                <a:moveTo>
                  <a:pt x="2100" y="1222"/>
                </a:moveTo>
                <a:cubicBezTo>
                  <a:pt x="2093" y="1222"/>
                  <a:pt x="2087" y="1228"/>
                  <a:pt x="2087" y="1235"/>
                </a:cubicBezTo>
                <a:cubicBezTo>
                  <a:pt x="2087" y="1242"/>
                  <a:pt x="2093" y="1248"/>
                  <a:pt x="2100" y="1248"/>
                </a:cubicBezTo>
                <a:cubicBezTo>
                  <a:pt x="2107" y="1248"/>
                  <a:pt x="2112" y="1242"/>
                  <a:pt x="2112" y="1235"/>
                </a:cubicBezTo>
                <a:cubicBezTo>
                  <a:pt x="2112" y="1228"/>
                  <a:pt x="2107" y="1222"/>
                  <a:pt x="2100" y="1222"/>
                </a:cubicBezTo>
                <a:close/>
                <a:moveTo>
                  <a:pt x="956" y="1287"/>
                </a:moveTo>
                <a:cubicBezTo>
                  <a:pt x="963" y="1287"/>
                  <a:pt x="969" y="1281"/>
                  <a:pt x="969" y="1274"/>
                </a:cubicBezTo>
                <a:cubicBezTo>
                  <a:pt x="969" y="1267"/>
                  <a:pt x="963" y="1261"/>
                  <a:pt x="956" y="1261"/>
                </a:cubicBezTo>
                <a:cubicBezTo>
                  <a:pt x="949" y="1261"/>
                  <a:pt x="944" y="1267"/>
                  <a:pt x="944" y="1274"/>
                </a:cubicBezTo>
                <a:cubicBezTo>
                  <a:pt x="944" y="1281"/>
                  <a:pt x="949" y="1287"/>
                  <a:pt x="956" y="1287"/>
                </a:cubicBezTo>
                <a:close/>
                <a:moveTo>
                  <a:pt x="996" y="1261"/>
                </a:moveTo>
                <a:cubicBezTo>
                  <a:pt x="989" y="1261"/>
                  <a:pt x="983" y="1267"/>
                  <a:pt x="983" y="1274"/>
                </a:cubicBezTo>
                <a:cubicBezTo>
                  <a:pt x="983" y="1281"/>
                  <a:pt x="989" y="1287"/>
                  <a:pt x="996" y="1287"/>
                </a:cubicBezTo>
                <a:cubicBezTo>
                  <a:pt x="1003" y="1287"/>
                  <a:pt x="1009" y="1281"/>
                  <a:pt x="1009" y="1274"/>
                </a:cubicBezTo>
                <a:cubicBezTo>
                  <a:pt x="1009" y="1267"/>
                  <a:pt x="1003" y="1261"/>
                  <a:pt x="996" y="1261"/>
                </a:cubicBezTo>
                <a:close/>
                <a:moveTo>
                  <a:pt x="1035" y="1261"/>
                </a:moveTo>
                <a:cubicBezTo>
                  <a:pt x="1028" y="1261"/>
                  <a:pt x="1023" y="1267"/>
                  <a:pt x="1023" y="1274"/>
                </a:cubicBezTo>
                <a:cubicBezTo>
                  <a:pt x="1023" y="1281"/>
                  <a:pt x="1028" y="1287"/>
                  <a:pt x="1035" y="1287"/>
                </a:cubicBezTo>
                <a:cubicBezTo>
                  <a:pt x="1042" y="1287"/>
                  <a:pt x="1048" y="1281"/>
                  <a:pt x="1048" y="1274"/>
                </a:cubicBezTo>
                <a:cubicBezTo>
                  <a:pt x="1048" y="1267"/>
                  <a:pt x="1042" y="1261"/>
                  <a:pt x="1035" y="1261"/>
                </a:cubicBezTo>
                <a:close/>
                <a:moveTo>
                  <a:pt x="1075" y="1261"/>
                </a:moveTo>
                <a:cubicBezTo>
                  <a:pt x="1068" y="1261"/>
                  <a:pt x="1062" y="1267"/>
                  <a:pt x="1062" y="1274"/>
                </a:cubicBezTo>
                <a:cubicBezTo>
                  <a:pt x="1062" y="1281"/>
                  <a:pt x="1068" y="1287"/>
                  <a:pt x="1075" y="1287"/>
                </a:cubicBezTo>
                <a:cubicBezTo>
                  <a:pt x="1082" y="1287"/>
                  <a:pt x="1087" y="1281"/>
                  <a:pt x="1087" y="1274"/>
                </a:cubicBezTo>
                <a:cubicBezTo>
                  <a:pt x="1087" y="1267"/>
                  <a:pt x="1082" y="1261"/>
                  <a:pt x="1075" y="1261"/>
                </a:cubicBezTo>
                <a:close/>
                <a:moveTo>
                  <a:pt x="1114" y="1261"/>
                </a:moveTo>
                <a:cubicBezTo>
                  <a:pt x="1107" y="1261"/>
                  <a:pt x="1101" y="1267"/>
                  <a:pt x="1101" y="1274"/>
                </a:cubicBezTo>
                <a:cubicBezTo>
                  <a:pt x="1101" y="1281"/>
                  <a:pt x="1107" y="1287"/>
                  <a:pt x="1114" y="1287"/>
                </a:cubicBezTo>
                <a:cubicBezTo>
                  <a:pt x="1121" y="1287"/>
                  <a:pt x="1127" y="1281"/>
                  <a:pt x="1127" y="1274"/>
                </a:cubicBezTo>
                <a:cubicBezTo>
                  <a:pt x="1127" y="1267"/>
                  <a:pt x="1121" y="1261"/>
                  <a:pt x="1114" y="1261"/>
                </a:cubicBezTo>
                <a:close/>
                <a:moveTo>
                  <a:pt x="1141" y="1274"/>
                </a:moveTo>
                <a:cubicBezTo>
                  <a:pt x="1141" y="1281"/>
                  <a:pt x="1146" y="1287"/>
                  <a:pt x="1154" y="1287"/>
                </a:cubicBezTo>
                <a:cubicBezTo>
                  <a:pt x="1161" y="1287"/>
                  <a:pt x="1166" y="1281"/>
                  <a:pt x="1166" y="1274"/>
                </a:cubicBezTo>
                <a:cubicBezTo>
                  <a:pt x="1166" y="1267"/>
                  <a:pt x="1161" y="1261"/>
                  <a:pt x="1154" y="1261"/>
                </a:cubicBezTo>
                <a:cubicBezTo>
                  <a:pt x="1146" y="1261"/>
                  <a:pt x="1141" y="1267"/>
                  <a:pt x="1141" y="1274"/>
                </a:cubicBezTo>
                <a:close/>
                <a:moveTo>
                  <a:pt x="1180" y="1274"/>
                </a:moveTo>
                <a:cubicBezTo>
                  <a:pt x="1180" y="1281"/>
                  <a:pt x="1186" y="1287"/>
                  <a:pt x="1193" y="1287"/>
                </a:cubicBezTo>
                <a:cubicBezTo>
                  <a:pt x="1200" y="1287"/>
                  <a:pt x="1206" y="1281"/>
                  <a:pt x="1206" y="1274"/>
                </a:cubicBezTo>
                <a:cubicBezTo>
                  <a:pt x="1206" y="1267"/>
                  <a:pt x="1200" y="1261"/>
                  <a:pt x="1193" y="1261"/>
                </a:cubicBezTo>
                <a:cubicBezTo>
                  <a:pt x="1186" y="1261"/>
                  <a:pt x="1180" y="1267"/>
                  <a:pt x="1180" y="1274"/>
                </a:cubicBezTo>
                <a:close/>
                <a:moveTo>
                  <a:pt x="1232" y="1287"/>
                </a:moveTo>
                <a:cubicBezTo>
                  <a:pt x="1239" y="1287"/>
                  <a:pt x="1245" y="1281"/>
                  <a:pt x="1245" y="1274"/>
                </a:cubicBezTo>
                <a:cubicBezTo>
                  <a:pt x="1245" y="1267"/>
                  <a:pt x="1239" y="1261"/>
                  <a:pt x="1232" y="1261"/>
                </a:cubicBezTo>
                <a:cubicBezTo>
                  <a:pt x="1225" y="1261"/>
                  <a:pt x="1220" y="1267"/>
                  <a:pt x="1220" y="1274"/>
                </a:cubicBezTo>
                <a:cubicBezTo>
                  <a:pt x="1220" y="1281"/>
                  <a:pt x="1225" y="1287"/>
                  <a:pt x="1232" y="1287"/>
                </a:cubicBezTo>
                <a:close/>
                <a:moveTo>
                  <a:pt x="1272" y="1261"/>
                </a:moveTo>
                <a:cubicBezTo>
                  <a:pt x="1265" y="1261"/>
                  <a:pt x="1259" y="1267"/>
                  <a:pt x="1259" y="1274"/>
                </a:cubicBezTo>
                <a:cubicBezTo>
                  <a:pt x="1259" y="1281"/>
                  <a:pt x="1265" y="1287"/>
                  <a:pt x="1272" y="1287"/>
                </a:cubicBezTo>
                <a:cubicBezTo>
                  <a:pt x="1279" y="1287"/>
                  <a:pt x="1285" y="1281"/>
                  <a:pt x="1285" y="1274"/>
                </a:cubicBezTo>
                <a:cubicBezTo>
                  <a:pt x="1285" y="1267"/>
                  <a:pt x="1279" y="1261"/>
                  <a:pt x="1272" y="1261"/>
                </a:cubicBezTo>
                <a:close/>
                <a:moveTo>
                  <a:pt x="1824" y="1261"/>
                </a:moveTo>
                <a:cubicBezTo>
                  <a:pt x="1817" y="1261"/>
                  <a:pt x="1811" y="1267"/>
                  <a:pt x="1811" y="1274"/>
                </a:cubicBezTo>
                <a:cubicBezTo>
                  <a:pt x="1811" y="1281"/>
                  <a:pt x="1817" y="1287"/>
                  <a:pt x="1824" y="1287"/>
                </a:cubicBezTo>
                <a:cubicBezTo>
                  <a:pt x="1831" y="1287"/>
                  <a:pt x="1837" y="1281"/>
                  <a:pt x="1837" y="1274"/>
                </a:cubicBezTo>
                <a:cubicBezTo>
                  <a:pt x="1837" y="1267"/>
                  <a:pt x="1831" y="1261"/>
                  <a:pt x="1824" y="1261"/>
                </a:cubicBezTo>
                <a:close/>
                <a:moveTo>
                  <a:pt x="1863" y="1287"/>
                </a:moveTo>
                <a:cubicBezTo>
                  <a:pt x="1870" y="1287"/>
                  <a:pt x="1876" y="1281"/>
                  <a:pt x="1876" y="1274"/>
                </a:cubicBezTo>
                <a:cubicBezTo>
                  <a:pt x="1876" y="1267"/>
                  <a:pt x="1870" y="1261"/>
                  <a:pt x="1863" y="1261"/>
                </a:cubicBezTo>
                <a:cubicBezTo>
                  <a:pt x="1856" y="1261"/>
                  <a:pt x="1850" y="1267"/>
                  <a:pt x="1850" y="1274"/>
                </a:cubicBezTo>
                <a:cubicBezTo>
                  <a:pt x="1850" y="1281"/>
                  <a:pt x="1856" y="1287"/>
                  <a:pt x="1863" y="1287"/>
                </a:cubicBezTo>
                <a:close/>
                <a:moveTo>
                  <a:pt x="1903" y="1261"/>
                </a:moveTo>
                <a:cubicBezTo>
                  <a:pt x="1896" y="1261"/>
                  <a:pt x="1890" y="1267"/>
                  <a:pt x="1890" y="1274"/>
                </a:cubicBezTo>
                <a:cubicBezTo>
                  <a:pt x="1890" y="1281"/>
                  <a:pt x="1896" y="1287"/>
                  <a:pt x="1903" y="1287"/>
                </a:cubicBezTo>
                <a:cubicBezTo>
                  <a:pt x="1910" y="1287"/>
                  <a:pt x="1915" y="1281"/>
                  <a:pt x="1915" y="1274"/>
                </a:cubicBezTo>
                <a:cubicBezTo>
                  <a:pt x="1915" y="1267"/>
                  <a:pt x="1910" y="1261"/>
                  <a:pt x="1903" y="1261"/>
                </a:cubicBezTo>
                <a:close/>
                <a:moveTo>
                  <a:pt x="1942" y="1261"/>
                </a:moveTo>
                <a:cubicBezTo>
                  <a:pt x="1935" y="1261"/>
                  <a:pt x="1929" y="1267"/>
                  <a:pt x="1929" y="1274"/>
                </a:cubicBezTo>
                <a:cubicBezTo>
                  <a:pt x="1929" y="1281"/>
                  <a:pt x="1935" y="1287"/>
                  <a:pt x="1942" y="1287"/>
                </a:cubicBezTo>
                <a:cubicBezTo>
                  <a:pt x="1949" y="1287"/>
                  <a:pt x="1955" y="1281"/>
                  <a:pt x="1955" y="1274"/>
                </a:cubicBezTo>
                <a:cubicBezTo>
                  <a:pt x="1955" y="1267"/>
                  <a:pt x="1949" y="1261"/>
                  <a:pt x="1942" y="1261"/>
                </a:cubicBezTo>
                <a:close/>
                <a:moveTo>
                  <a:pt x="1981" y="1261"/>
                </a:moveTo>
                <a:cubicBezTo>
                  <a:pt x="1974" y="1261"/>
                  <a:pt x="1969" y="1267"/>
                  <a:pt x="1969" y="1274"/>
                </a:cubicBezTo>
                <a:cubicBezTo>
                  <a:pt x="1969" y="1281"/>
                  <a:pt x="1974" y="1287"/>
                  <a:pt x="1981" y="1287"/>
                </a:cubicBezTo>
                <a:cubicBezTo>
                  <a:pt x="1988" y="1287"/>
                  <a:pt x="1994" y="1281"/>
                  <a:pt x="1994" y="1274"/>
                </a:cubicBezTo>
                <a:cubicBezTo>
                  <a:pt x="1994" y="1267"/>
                  <a:pt x="1988" y="1261"/>
                  <a:pt x="1981" y="1261"/>
                </a:cubicBezTo>
                <a:close/>
                <a:moveTo>
                  <a:pt x="2021" y="1261"/>
                </a:moveTo>
                <a:cubicBezTo>
                  <a:pt x="2014" y="1261"/>
                  <a:pt x="2008" y="1267"/>
                  <a:pt x="2008" y="1274"/>
                </a:cubicBezTo>
                <a:cubicBezTo>
                  <a:pt x="2008" y="1281"/>
                  <a:pt x="2014" y="1287"/>
                  <a:pt x="2021" y="1287"/>
                </a:cubicBezTo>
                <a:cubicBezTo>
                  <a:pt x="2028" y="1287"/>
                  <a:pt x="2034" y="1281"/>
                  <a:pt x="2034" y="1274"/>
                </a:cubicBezTo>
                <a:cubicBezTo>
                  <a:pt x="2034" y="1267"/>
                  <a:pt x="2028" y="1261"/>
                  <a:pt x="2021" y="1261"/>
                </a:cubicBezTo>
                <a:close/>
                <a:moveTo>
                  <a:pt x="2060" y="1287"/>
                </a:moveTo>
                <a:cubicBezTo>
                  <a:pt x="2067" y="1287"/>
                  <a:pt x="2073" y="1281"/>
                  <a:pt x="2073" y="1274"/>
                </a:cubicBezTo>
                <a:cubicBezTo>
                  <a:pt x="2073" y="1267"/>
                  <a:pt x="2067" y="1262"/>
                  <a:pt x="2060" y="1262"/>
                </a:cubicBezTo>
                <a:cubicBezTo>
                  <a:pt x="2053" y="1262"/>
                  <a:pt x="2048" y="1267"/>
                  <a:pt x="2048" y="1274"/>
                </a:cubicBezTo>
                <a:cubicBezTo>
                  <a:pt x="2048" y="1281"/>
                  <a:pt x="2053" y="1287"/>
                  <a:pt x="2060" y="1287"/>
                </a:cubicBezTo>
                <a:close/>
                <a:moveTo>
                  <a:pt x="2100" y="1261"/>
                </a:moveTo>
                <a:cubicBezTo>
                  <a:pt x="2093" y="1261"/>
                  <a:pt x="2087" y="1267"/>
                  <a:pt x="2087" y="1274"/>
                </a:cubicBezTo>
                <a:cubicBezTo>
                  <a:pt x="2087" y="1281"/>
                  <a:pt x="2093" y="1287"/>
                  <a:pt x="2100" y="1287"/>
                </a:cubicBezTo>
                <a:cubicBezTo>
                  <a:pt x="2107" y="1287"/>
                  <a:pt x="2112" y="1281"/>
                  <a:pt x="2112" y="1274"/>
                </a:cubicBezTo>
                <a:cubicBezTo>
                  <a:pt x="2112" y="1267"/>
                  <a:pt x="2107" y="1261"/>
                  <a:pt x="2100" y="1261"/>
                </a:cubicBezTo>
                <a:close/>
                <a:moveTo>
                  <a:pt x="3046" y="1287"/>
                </a:moveTo>
                <a:cubicBezTo>
                  <a:pt x="3053" y="1287"/>
                  <a:pt x="3059" y="1281"/>
                  <a:pt x="3059" y="1274"/>
                </a:cubicBezTo>
                <a:cubicBezTo>
                  <a:pt x="3059" y="1267"/>
                  <a:pt x="3053" y="1261"/>
                  <a:pt x="3046" y="1261"/>
                </a:cubicBezTo>
                <a:cubicBezTo>
                  <a:pt x="3039" y="1261"/>
                  <a:pt x="3033" y="1267"/>
                  <a:pt x="3033" y="1274"/>
                </a:cubicBezTo>
                <a:cubicBezTo>
                  <a:pt x="3033" y="1281"/>
                  <a:pt x="3039" y="1287"/>
                  <a:pt x="3046" y="1287"/>
                </a:cubicBezTo>
                <a:close/>
                <a:moveTo>
                  <a:pt x="996" y="1326"/>
                </a:moveTo>
                <a:cubicBezTo>
                  <a:pt x="1003" y="1326"/>
                  <a:pt x="1009" y="1321"/>
                  <a:pt x="1009" y="1314"/>
                </a:cubicBezTo>
                <a:cubicBezTo>
                  <a:pt x="1009" y="1307"/>
                  <a:pt x="1003" y="1301"/>
                  <a:pt x="996" y="1301"/>
                </a:cubicBezTo>
                <a:cubicBezTo>
                  <a:pt x="989" y="1301"/>
                  <a:pt x="983" y="1307"/>
                  <a:pt x="983" y="1314"/>
                </a:cubicBezTo>
                <a:cubicBezTo>
                  <a:pt x="983" y="1321"/>
                  <a:pt x="989" y="1326"/>
                  <a:pt x="996" y="1326"/>
                </a:cubicBezTo>
                <a:close/>
                <a:moveTo>
                  <a:pt x="1035" y="1326"/>
                </a:moveTo>
                <a:cubicBezTo>
                  <a:pt x="1042" y="1326"/>
                  <a:pt x="1048" y="1321"/>
                  <a:pt x="1048" y="1314"/>
                </a:cubicBezTo>
                <a:cubicBezTo>
                  <a:pt x="1048" y="1307"/>
                  <a:pt x="1042" y="1301"/>
                  <a:pt x="1035" y="1301"/>
                </a:cubicBezTo>
                <a:cubicBezTo>
                  <a:pt x="1028" y="1301"/>
                  <a:pt x="1023" y="1307"/>
                  <a:pt x="1023" y="1314"/>
                </a:cubicBezTo>
                <a:cubicBezTo>
                  <a:pt x="1023" y="1321"/>
                  <a:pt x="1028" y="1326"/>
                  <a:pt x="1035" y="1326"/>
                </a:cubicBezTo>
                <a:close/>
                <a:moveTo>
                  <a:pt x="1075" y="1326"/>
                </a:moveTo>
                <a:cubicBezTo>
                  <a:pt x="1082" y="1326"/>
                  <a:pt x="1087" y="1321"/>
                  <a:pt x="1087" y="1314"/>
                </a:cubicBezTo>
                <a:cubicBezTo>
                  <a:pt x="1087" y="1307"/>
                  <a:pt x="1082" y="1301"/>
                  <a:pt x="1075" y="1301"/>
                </a:cubicBezTo>
                <a:cubicBezTo>
                  <a:pt x="1068" y="1301"/>
                  <a:pt x="1062" y="1307"/>
                  <a:pt x="1062" y="1314"/>
                </a:cubicBezTo>
                <a:cubicBezTo>
                  <a:pt x="1062" y="1321"/>
                  <a:pt x="1068" y="1326"/>
                  <a:pt x="1075" y="1326"/>
                </a:cubicBezTo>
                <a:close/>
                <a:moveTo>
                  <a:pt x="1114" y="1326"/>
                </a:moveTo>
                <a:cubicBezTo>
                  <a:pt x="1121" y="1326"/>
                  <a:pt x="1127" y="1321"/>
                  <a:pt x="1127" y="1314"/>
                </a:cubicBezTo>
                <a:cubicBezTo>
                  <a:pt x="1127" y="1307"/>
                  <a:pt x="1121" y="1301"/>
                  <a:pt x="1114" y="1301"/>
                </a:cubicBezTo>
                <a:cubicBezTo>
                  <a:pt x="1107" y="1301"/>
                  <a:pt x="1101" y="1307"/>
                  <a:pt x="1101" y="1314"/>
                </a:cubicBezTo>
                <a:cubicBezTo>
                  <a:pt x="1101" y="1321"/>
                  <a:pt x="1107" y="1326"/>
                  <a:pt x="1114" y="1326"/>
                </a:cubicBezTo>
                <a:close/>
                <a:moveTo>
                  <a:pt x="1154" y="1326"/>
                </a:moveTo>
                <a:cubicBezTo>
                  <a:pt x="1161" y="1326"/>
                  <a:pt x="1166" y="1321"/>
                  <a:pt x="1166" y="1314"/>
                </a:cubicBezTo>
                <a:cubicBezTo>
                  <a:pt x="1166" y="1307"/>
                  <a:pt x="1161" y="1301"/>
                  <a:pt x="1154" y="1301"/>
                </a:cubicBezTo>
                <a:cubicBezTo>
                  <a:pt x="1146" y="1301"/>
                  <a:pt x="1141" y="1307"/>
                  <a:pt x="1141" y="1314"/>
                </a:cubicBezTo>
                <a:cubicBezTo>
                  <a:pt x="1141" y="1321"/>
                  <a:pt x="1146" y="1326"/>
                  <a:pt x="1154" y="1326"/>
                </a:cubicBezTo>
                <a:close/>
                <a:moveTo>
                  <a:pt x="1193" y="1326"/>
                </a:moveTo>
                <a:cubicBezTo>
                  <a:pt x="1200" y="1326"/>
                  <a:pt x="1206" y="1321"/>
                  <a:pt x="1206" y="1314"/>
                </a:cubicBezTo>
                <a:cubicBezTo>
                  <a:pt x="1206" y="1307"/>
                  <a:pt x="1200" y="1301"/>
                  <a:pt x="1193" y="1301"/>
                </a:cubicBezTo>
                <a:cubicBezTo>
                  <a:pt x="1186" y="1301"/>
                  <a:pt x="1180" y="1307"/>
                  <a:pt x="1180" y="1314"/>
                </a:cubicBezTo>
                <a:cubicBezTo>
                  <a:pt x="1180" y="1321"/>
                  <a:pt x="1186" y="1326"/>
                  <a:pt x="1193" y="1326"/>
                </a:cubicBezTo>
                <a:close/>
                <a:moveTo>
                  <a:pt x="1232" y="1326"/>
                </a:moveTo>
                <a:cubicBezTo>
                  <a:pt x="1239" y="1326"/>
                  <a:pt x="1245" y="1321"/>
                  <a:pt x="1245" y="1314"/>
                </a:cubicBezTo>
                <a:cubicBezTo>
                  <a:pt x="1245" y="1307"/>
                  <a:pt x="1239" y="1301"/>
                  <a:pt x="1232" y="1301"/>
                </a:cubicBezTo>
                <a:cubicBezTo>
                  <a:pt x="1225" y="1301"/>
                  <a:pt x="1220" y="1307"/>
                  <a:pt x="1220" y="1314"/>
                </a:cubicBezTo>
                <a:cubicBezTo>
                  <a:pt x="1220" y="1321"/>
                  <a:pt x="1225" y="1326"/>
                  <a:pt x="1232" y="1326"/>
                </a:cubicBezTo>
                <a:close/>
                <a:moveTo>
                  <a:pt x="1272" y="1301"/>
                </a:moveTo>
                <a:cubicBezTo>
                  <a:pt x="1265" y="1301"/>
                  <a:pt x="1259" y="1307"/>
                  <a:pt x="1259" y="1314"/>
                </a:cubicBezTo>
                <a:cubicBezTo>
                  <a:pt x="1259" y="1321"/>
                  <a:pt x="1265" y="1326"/>
                  <a:pt x="1272" y="1326"/>
                </a:cubicBezTo>
                <a:cubicBezTo>
                  <a:pt x="1279" y="1326"/>
                  <a:pt x="1285" y="1321"/>
                  <a:pt x="1285" y="1314"/>
                </a:cubicBezTo>
                <a:cubicBezTo>
                  <a:pt x="1285" y="1307"/>
                  <a:pt x="1279" y="1301"/>
                  <a:pt x="1272" y="1301"/>
                </a:cubicBezTo>
                <a:close/>
                <a:moveTo>
                  <a:pt x="1824" y="1301"/>
                </a:moveTo>
                <a:cubicBezTo>
                  <a:pt x="1817" y="1301"/>
                  <a:pt x="1811" y="1307"/>
                  <a:pt x="1811" y="1314"/>
                </a:cubicBezTo>
                <a:cubicBezTo>
                  <a:pt x="1811" y="1321"/>
                  <a:pt x="1817" y="1326"/>
                  <a:pt x="1824" y="1326"/>
                </a:cubicBezTo>
                <a:cubicBezTo>
                  <a:pt x="1831" y="1326"/>
                  <a:pt x="1837" y="1321"/>
                  <a:pt x="1837" y="1314"/>
                </a:cubicBezTo>
                <a:cubicBezTo>
                  <a:pt x="1837" y="1307"/>
                  <a:pt x="1831" y="1301"/>
                  <a:pt x="1824" y="1301"/>
                </a:cubicBezTo>
                <a:close/>
                <a:moveTo>
                  <a:pt x="1863" y="1326"/>
                </a:moveTo>
                <a:cubicBezTo>
                  <a:pt x="1870" y="1326"/>
                  <a:pt x="1876" y="1321"/>
                  <a:pt x="1876" y="1314"/>
                </a:cubicBezTo>
                <a:cubicBezTo>
                  <a:pt x="1876" y="1307"/>
                  <a:pt x="1870" y="1301"/>
                  <a:pt x="1863" y="1301"/>
                </a:cubicBezTo>
                <a:cubicBezTo>
                  <a:pt x="1856" y="1301"/>
                  <a:pt x="1850" y="1307"/>
                  <a:pt x="1850" y="1314"/>
                </a:cubicBezTo>
                <a:cubicBezTo>
                  <a:pt x="1850" y="1321"/>
                  <a:pt x="1856" y="1326"/>
                  <a:pt x="1863" y="1326"/>
                </a:cubicBezTo>
                <a:close/>
                <a:moveTo>
                  <a:pt x="1903" y="1326"/>
                </a:moveTo>
                <a:cubicBezTo>
                  <a:pt x="1910" y="1326"/>
                  <a:pt x="1915" y="1321"/>
                  <a:pt x="1915" y="1314"/>
                </a:cubicBezTo>
                <a:cubicBezTo>
                  <a:pt x="1915" y="1307"/>
                  <a:pt x="1910" y="1301"/>
                  <a:pt x="1903" y="1301"/>
                </a:cubicBezTo>
                <a:cubicBezTo>
                  <a:pt x="1896" y="1301"/>
                  <a:pt x="1890" y="1307"/>
                  <a:pt x="1890" y="1314"/>
                </a:cubicBezTo>
                <a:cubicBezTo>
                  <a:pt x="1890" y="1321"/>
                  <a:pt x="1896" y="1326"/>
                  <a:pt x="1903" y="1326"/>
                </a:cubicBezTo>
                <a:close/>
                <a:moveTo>
                  <a:pt x="1942" y="1326"/>
                </a:moveTo>
                <a:cubicBezTo>
                  <a:pt x="1949" y="1326"/>
                  <a:pt x="1955" y="1321"/>
                  <a:pt x="1955" y="1314"/>
                </a:cubicBezTo>
                <a:cubicBezTo>
                  <a:pt x="1955" y="1307"/>
                  <a:pt x="1949" y="1301"/>
                  <a:pt x="1942" y="1301"/>
                </a:cubicBezTo>
                <a:cubicBezTo>
                  <a:pt x="1935" y="1301"/>
                  <a:pt x="1929" y="1307"/>
                  <a:pt x="1929" y="1314"/>
                </a:cubicBezTo>
                <a:cubicBezTo>
                  <a:pt x="1929" y="1321"/>
                  <a:pt x="1935" y="1326"/>
                  <a:pt x="1942" y="1326"/>
                </a:cubicBezTo>
                <a:close/>
                <a:moveTo>
                  <a:pt x="1981" y="1301"/>
                </a:moveTo>
                <a:cubicBezTo>
                  <a:pt x="1974" y="1301"/>
                  <a:pt x="1969" y="1307"/>
                  <a:pt x="1969" y="1314"/>
                </a:cubicBezTo>
                <a:cubicBezTo>
                  <a:pt x="1969" y="1321"/>
                  <a:pt x="1974" y="1326"/>
                  <a:pt x="1981" y="1326"/>
                </a:cubicBezTo>
                <a:cubicBezTo>
                  <a:pt x="1988" y="1326"/>
                  <a:pt x="1994" y="1321"/>
                  <a:pt x="1994" y="1314"/>
                </a:cubicBezTo>
                <a:cubicBezTo>
                  <a:pt x="1994" y="1307"/>
                  <a:pt x="1988" y="1301"/>
                  <a:pt x="1981" y="1301"/>
                </a:cubicBezTo>
                <a:close/>
                <a:moveTo>
                  <a:pt x="2021" y="1326"/>
                </a:moveTo>
                <a:cubicBezTo>
                  <a:pt x="2028" y="1326"/>
                  <a:pt x="2034" y="1321"/>
                  <a:pt x="2034" y="1314"/>
                </a:cubicBezTo>
                <a:cubicBezTo>
                  <a:pt x="2034" y="1307"/>
                  <a:pt x="2028" y="1301"/>
                  <a:pt x="2021" y="1301"/>
                </a:cubicBezTo>
                <a:cubicBezTo>
                  <a:pt x="2014" y="1301"/>
                  <a:pt x="2008" y="1307"/>
                  <a:pt x="2008" y="1314"/>
                </a:cubicBezTo>
                <a:cubicBezTo>
                  <a:pt x="2008" y="1321"/>
                  <a:pt x="2014" y="1326"/>
                  <a:pt x="2021" y="1326"/>
                </a:cubicBezTo>
                <a:close/>
                <a:moveTo>
                  <a:pt x="2060" y="1301"/>
                </a:moveTo>
                <a:cubicBezTo>
                  <a:pt x="2053" y="1301"/>
                  <a:pt x="2048" y="1307"/>
                  <a:pt x="2048" y="1314"/>
                </a:cubicBezTo>
                <a:cubicBezTo>
                  <a:pt x="2048" y="1321"/>
                  <a:pt x="2053" y="1326"/>
                  <a:pt x="2060" y="1326"/>
                </a:cubicBezTo>
                <a:cubicBezTo>
                  <a:pt x="2067" y="1326"/>
                  <a:pt x="2073" y="1321"/>
                  <a:pt x="2073" y="1314"/>
                </a:cubicBezTo>
                <a:cubicBezTo>
                  <a:pt x="2073" y="1307"/>
                  <a:pt x="2067" y="1301"/>
                  <a:pt x="2060" y="1301"/>
                </a:cubicBezTo>
                <a:close/>
                <a:moveTo>
                  <a:pt x="2179" y="1301"/>
                </a:moveTo>
                <a:cubicBezTo>
                  <a:pt x="2172" y="1301"/>
                  <a:pt x="2166" y="1307"/>
                  <a:pt x="2166" y="1314"/>
                </a:cubicBezTo>
                <a:cubicBezTo>
                  <a:pt x="2166" y="1321"/>
                  <a:pt x="2172" y="1326"/>
                  <a:pt x="2179" y="1326"/>
                </a:cubicBezTo>
                <a:cubicBezTo>
                  <a:pt x="2186" y="1326"/>
                  <a:pt x="2191" y="1321"/>
                  <a:pt x="2191" y="1314"/>
                </a:cubicBezTo>
                <a:cubicBezTo>
                  <a:pt x="2191" y="1307"/>
                  <a:pt x="2186" y="1301"/>
                  <a:pt x="2179" y="1301"/>
                </a:cubicBezTo>
                <a:close/>
                <a:moveTo>
                  <a:pt x="2967" y="1326"/>
                </a:moveTo>
                <a:cubicBezTo>
                  <a:pt x="2974" y="1326"/>
                  <a:pt x="2980" y="1321"/>
                  <a:pt x="2980" y="1314"/>
                </a:cubicBezTo>
                <a:cubicBezTo>
                  <a:pt x="2980" y="1307"/>
                  <a:pt x="2974" y="1301"/>
                  <a:pt x="2967" y="1301"/>
                </a:cubicBezTo>
                <a:cubicBezTo>
                  <a:pt x="2960" y="1301"/>
                  <a:pt x="2954" y="1307"/>
                  <a:pt x="2954" y="1314"/>
                </a:cubicBezTo>
                <a:cubicBezTo>
                  <a:pt x="2954" y="1321"/>
                  <a:pt x="2960" y="1326"/>
                  <a:pt x="2967" y="1326"/>
                </a:cubicBezTo>
                <a:close/>
                <a:moveTo>
                  <a:pt x="3006" y="1326"/>
                </a:moveTo>
                <a:cubicBezTo>
                  <a:pt x="3014" y="1326"/>
                  <a:pt x="3019" y="1321"/>
                  <a:pt x="3019" y="1314"/>
                </a:cubicBezTo>
                <a:cubicBezTo>
                  <a:pt x="3019" y="1307"/>
                  <a:pt x="3014" y="1301"/>
                  <a:pt x="3006" y="1301"/>
                </a:cubicBezTo>
                <a:cubicBezTo>
                  <a:pt x="2999" y="1301"/>
                  <a:pt x="2994" y="1307"/>
                  <a:pt x="2994" y="1314"/>
                </a:cubicBezTo>
                <a:cubicBezTo>
                  <a:pt x="2994" y="1321"/>
                  <a:pt x="2999" y="1326"/>
                  <a:pt x="3006" y="1326"/>
                </a:cubicBezTo>
                <a:close/>
                <a:moveTo>
                  <a:pt x="3046" y="1326"/>
                </a:moveTo>
                <a:cubicBezTo>
                  <a:pt x="3053" y="1326"/>
                  <a:pt x="3059" y="1321"/>
                  <a:pt x="3059" y="1314"/>
                </a:cubicBezTo>
                <a:cubicBezTo>
                  <a:pt x="3059" y="1307"/>
                  <a:pt x="3053" y="1301"/>
                  <a:pt x="3046" y="1301"/>
                </a:cubicBezTo>
                <a:cubicBezTo>
                  <a:pt x="3039" y="1301"/>
                  <a:pt x="3033" y="1307"/>
                  <a:pt x="3033" y="1314"/>
                </a:cubicBezTo>
                <a:cubicBezTo>
                  <a:pt x="3033" y="1321"/>
                  <a:pt x="3039" y="1326"/>
                  <a:pt x="3046" y="1326"/>
                </a:cubicBezTo>
                <a:close/>
                <a:moveTo>
                  <a:pt x="3085" y="1326"/>
                </a:moveTo>
                <a:cubicBezTo>
                  <a:pt x="3092" y="1326"/>
                  <a:pt x="3098" y="1321"/>
                  <a:pt x="3098" y="1314"/>
                </a:cubicBezTo>
                <a:cubicBezTo>
                  <a:pt x="3098" y="1307"/>
                  <a:pt x="3092" y="1301"/>
                  <a:pt x="3085" y="1301"/>
                </a:cubicBezTo>
                <a:cubicBezTo>
                  <a:pt x="3078" y="1301"/>
                  <a:pt x="3073" y="1307"/>
                  <a:pt x="3073" y="1314"/>
                </a:cubicBezTo>
                <a:cubicBezTo>
                  <a:pt x="3073" y="1321"/>
                  <a:pt x="3078" y="1326"/>
                  <a:pt x="3085" y="1326"/>
                </a:cubicBezTo>
                <a:close/>
                <a:moveTo>
                  <a:pt x="3125" y="1326"/>
                </a:moveTo>
                <a:cubicBezTo>
                  <a:pt x="3132" y="1326"/>
                  <a:pt x="3137" y="1321"/>
                  <a:pt x="3137" y="1314"/>
                </a:cubicBezTo>
                <a:cubicBezTo>
                  <a:pt x="3137" y="1307"/>
                  <a:pt x="3132" y="1301"/>
                  <a:pt x="3125" y="1301"/>
                </a:cubicBezTo>
                <a:cubicBezTo>
                  <a:pt x="3118" y="1301"/>
                  <a:pt x="3112" y="1307"/>
                  <a:pt x="3112" y="1314"/>
                </a:cubicBezTo>
                <a:cubicBezTo>
                  <a:pt x="3112" y="1321"/>
                  <a:pt x="3118" y="1326"/>
                  <a:pt x="3125" y="1326"/>
                </a:cubicBezTo>
                <a:close/>
                <a:moveTo>
                  <a:pt x="3164" y="1326"/>
                </a:moveTo>
                <a:cubicBezTo>
                  <a:pt x="3171" y="1326"/>
                  <a:pt x="3177" y="1321"/>
                  <a:pt x="3177" y="1314"/>
                </a:cubicBezTo>
                <a:cubicBezTo>
                  <a:pt x="3177" y="1307"/>
                  <a:pt x="3171" y="1301"/>
                  <a:pt x="3164" y="1301"/>
                </a:cubicBezTo>
                <a:cubicBezTo>
                  <a:pt x="3157" y="1301"/>
                  <a:pt x="3151" y="1307"/>
                  <a:pt x="3151" y="1314"/>
                </a:cubicBezTo>
                <a:cubicBezTo>
                  <a:pt x="3151" y="1321"/>
                  <a:pt x="3157" y="1326"/>
                  <a:pt x="3164" y="1326"/>
                </a:cubicBezTo>
                <a:close/>
                <a:moveTo>
                  <a:pt x="996" y="1366"/>
                </a:moveTo>
                <a:cubicBezTo>
                  <a:pt x="1003" y="1366"/>
                  <a:pt x="1009" y="1360"/>
                  <a:pt x="1009" y="1353"/>
                </a:cubicBezTo>
                <a:cubicBezTo>
                  <a:pt x="1009" y="1346"/>
                  <a:pt x="1003" y="1340"/>
                  <a:pt x="996" y="1340"/>
                </a:cubicBezTo>
                <a:cubicBezTo>
                  <a:pt x="989" y="1340"/>
                  <a:pt x="983" y="1346"/>
                  <a:pt x="983" y="1353"/>
                </a:cubicBezTo>
                <a:cubicBezTo>
                  <a:pt x="983" y="1360"/>
                  <a:pt x="989" y="1366"/>
                  <a:pt x="996" y="1366"/>
                </a:cubicBezTo>
                <a:close/>
                <a:moveTo>
                  <a:pt x="1035" y="1366"/>
                </a:moveTo>
                <a:cubicBezTo>
                  <a:pt x="1042" y="1366"/>
                  <a:pt x="1048" y="1360"/>
                  <a:pt x="1048" y="1353"/>
                </a:cubicBezTo>
                <a:cubicBezTo>
                  <a:pt x="1048" y="1346"/>
                  <a:pt x="1042" y="1340"/>
                  <a:pt x="1035" y="1340"/>
                </a:cubicBezTo>
                <a:cubicBezTo>
                  <a:pt x="1028" y="1340"/>
                  <a:pt x="1023" y="1346"/>
                  <a:pt x="1023" y="1353"/>
                </a:cubicBezTo>
                <a:cubicBezTo>
                  <a:pt x="1023" y="1360"/>
                  <a:pt x="1028" y="1366"/>
                  <a:pt x="1035" y="1366"/>
                </a:cubicBezTo>
                <a:close/>
                <a:moveTo>
                  <a:pt x="1075" y="1366"/>
                </a:moveTo>
                <a:cubicBezTo>
                  <a:pt x="1082" y="1366"/>
                  <a:pt x="1087" y="1360"/>
                  <a:pt x="1087" y="1353"/>
                </a:cubicBezTo>
                <a:cubicBezTo>
                  <a:pt x="1087" y="1346"/>
                  <a:pt x="1082" y="1340"/>
                  <a:pt x="1075" y="1340"/>
                </a:cubicBezTo>
                <a:cubicBezTo>
                  <a:pt x="1068" y="1340"/>
                  <a:pt x="1062" y="1346"/>
                  <a:pt x="1062" y="1353"/>
                </a:cubicBezTo>
                <a:cubicBezTo>
                  <a:pt x="1062" y="1360"/>
                  <a:pt x="1068" y="1366"/>
                  <a:pt x="1075" y="1366"/>
                </a:cubicBezTo>
                <a:close/>
                <a:moveTo>
                  <a:pt x="1114" y="1366"/>
                </a:moveTo>
                <a:cubicBezTo>
                  <a:pt x="1121" y="1366"/>
                  <a:pt x="1127" y="1360"/>
                  <a:pt x="1127" y="1353"/>
                </a:cubicBezTo>
                <a:cubicBezTo>
                  <a:pt x="1127" y="1346"/>
                  <a:pt x="1121" y="1340"/>
                  <a:pt x="1114" y="1340"/>
                </a:cubicBezTo>
                <a:cubicBezTo>
                  <a:pt x="1107" y="1340"/>
                  <a:pt x="1101" y="1346"/>
                  <a:pt x="1101" y="1353"/>
                </a:cubicBezTo>
                <a:cubicBezTo>
                  <a:pt x="1101" y="1360"/>
                  <a:pt x="1107" y="1366"/>
                  <a:pt x="1114" y="1366"/>
                </a:cubicBezTo>
                <a:close/>
                <a:moveTo>
                  <a:pt x="1154" y="1366"/>
                </a:moveTo>
                <a:cubicBezTo>
                  <a:pt x="1161" y="1366"/>
                  <a:pt x="1166" y="1360"/>
                  <a:pt x="1166" y="1353"/>
                </a:cubicBezTo>
                <a:cubicBezTo>
                  <a:pt x="1166" y="1346"/>
                  <a:pt x="1161" y="1340"/>
                  <a:pt x="1154" y="1340"/>
                </a:cubicBezTo>
                <a:cubicBezTo>
                  <a:pt x="1146" y="1340"/>
                  <a:pt x="1141" y="1346"/>
                  <a:pt x="1141" y="1353"/>
                </a:cubicBezTo>
                <a:cubicBezTo>
                  <a:pt x="1141" y="1360"/>
                  <a:pt x="1146" y="1366"/>
                  <a:pt x="1154" y="1366"/>
                </a:cubicBezTo>
                <a:close/>
                <a:moveTo>
                  <a:pt x="1193" y="1366"/>
                </a:moveTo>
                <a:cubicBezTo>
                  <a:pt x="1200" y="1366"/>
                  <a:pt x="1206" y="1360"/>
                  <a:pt x="1206" y="1353"/>
                </a:cubicBezTo>
                <a:cubicBezTo>
                  <a:pt x="1206" y="1346"/>
                  <a:pt x="1200" y="1340"/>
                  <a:pt x="1193" y="1340"/>
                </a:cubicBezTo>
                <a:cubicBezTo>
                  <a:pt x="1186" y="1340"/>
                  <a:pt x="1180" y="1346"/>
                  <a:pt x="1180" y="1353"/>
                </a:cubicBezTo>
                <a:cubicBezTo>
                  <a:pt x="1180" y="1360"/>
                  <a:pt x="1186" y="1366"/>
                  <a:pt x="1193" y="1366"/>
                </a:cubicBezTo>
                <a:close/>
                <a:moveTo>
                  <a:pt x="1232" y="1340"/>
                </a:moveTo>
                <a:cubicBezTo>
                  <a:pt x="1225" y="1340"/>
                  <a:pt x="1220" y="1346"/>
                  <a:pt x="1220" y="1353"/>
                </a:cubicBezTo>
                <a:cubicBezTo>
                  <a:pt x="1220" y="1360"/>
                  <a:pt x="1225" y="1366"/>
                  <a:pt x="1232" y="1366"/>
                </a:cubicBezTo>
                <a:cubicBezTo>
                  <a:pt x="1239" y="1366"/>
                  <a:pt x="1245" y="1360"/>
                  <a:pt x="1245" y="1353"/>
                </a:cubicBezTo>
                <a:cubicBezTo>
                  <a:pt x="1245" y="1346"/>
                  <a:pt x="1239" y="1340"/>
                  <a:pt x="1232" y="1340"/>
                </a:cubicBezTo>
                <a:close/>
                <a:moveTo>
                  <a:pt x="1272" y="1340"/>
                </a:moveTo>
                <a:cubicBezTo>
                  <a:pt x="1265" y="1340"/>
                  <a:pt x="1259" y="1346"/>
                  <a:pt x="1259" y="1353"/>
                </a:cubicBezTo>
                <a:cubicBezTo>
                  <a:pt x="1259" y="1360"/>
                  <a:pt x="1265" y="1366"/>
                  <a:pt x="1272" y="1366"/>
                </a:cubicBezTo>
                <a:cubicBezTo>
                  <a:pt x="1279" y="1366"/>
                  <a:pt x="1285" y="1360"/>
                  <a:pt x="1285" y="1353"/>
                </a:cubicBezTo>
                <a:cubicBezTo>
                  <a:pt x="1285" y="1346"/>
                  <a:pt x="1279" y="1340"/>
                  <a:pt x="1272" y="1340"/>
                </a:cubicBezTo>
                <a:close/>
                <a:moveTo>
                  <a:pt x="1863" y="1366"/>
                </a:moveTo>
                <a:cubicBezTo>
                  <a:pt x="1870" y="1366"/>
                  <a:pt x="1876" y="1360"/>
                  <a:pt x="1876" y="1353"/>
                </a:cubicBezTo>
                <a:cubicBezTo>
                  <a:pt x="1876" y="1346"/>
                  <a:pt x="1870" y="1340"/>
                  <a:pt x="1863" y="1340"/>
                </a:cubicBezTo>
                <a:cubicBezTo>
                  <a:pt x="1856" y="1340"/>
                  <a:pt x="1850" y="1346"/>
                  <a:pt x="1850" y="1353"/>
                </a:cubicBezTo>
                <a:cubicBezTo>
                  <a:pt x="1850" y="1360"/>
                  <a:pt x="1856" y="1366"/>
                  <a:pt x="1863" y="1366"/>
                </a:cubicBezTo>
                <a:close/>
                <a:moveTo>
                  <a:pt x="1903" y="1366"/>
                </a:moveTo>
                <a:cubicBezTo>
                  <a:pt x="1910" y="1366"/>
                  <a:pt x="1915" y="1360"/>
                  <a:pt x="1915" y="1353"/>
                </a:cubicBezTo>
                <a:cubicBezTo>
                  <a:pt x="1915" y="1346"/>
                  <a:pt x="1910" y="1340"/>
                  <a:pt x="1903" y="1340"/>
                </a:cubicBezTo>
                <a:cubicBezTo>
                  <a:pt x="1896" y="1340"/>
                  <a:pt x="1890" y="1346"/>
                  <a:pt x="1890" y="1353"/>
                </a:cubicBezTo>
                <a:cubicBezTo>
                  <a:pt x="1890" y="1360"/>
                  <a:pt x="1896" y="1366"/>
                  <a:pt x="1903" y="1366"/>
                </a:cubicBezTo>
                <a:close/>
                <a:moveTo>
                  <a:pt x="1942" y="1366"/>
                </a:moveTo>
                <a:cubicBezTo>
                  <a:pt x="1949" y="1366"/>
                  <a:pt x="1955" y="1360"/>
                  <a:pt x="1955" y="1353"/>
                </a:cubicBezTo>
                <a:cubicBezTo>
                  <a:pt x="1955" y="1346"/>
                  <a:pt x="1949" y="1340"/>
                  <a:pt x="1942" y="1340"/>
                </a:cubicBezTo>
                <a:cubicBezTo>
                  <a:pt x="1935" y="1340"/>
                  <a:pt x="1929" y="1346"/>
                  <a:pt x="1929" y="1353"/>
                </a:cubicBezTo>
                <a:cubicBezTo>
                  <a:pt x="1929" y="1360"/>
                  <a:pt x="1935" y="1366"/>
                  <a:pt x="1942" y="1366"/>
                </a:cubicBezTo>
                <a:close/>
                <a:moveTo>
                  <a:pt x="1981" y="1366"/>
                </a:moveTo>
                <a:cubicBezTo>
                  <a:pt x="1988" y="1366"/>
                  <a:pt x="1994" y="1360"/>
                  <a:pt x="1994" y="1353"/>
                </a:cubicBezTo>
                <a:cubicBezTo>
                  <a:pt x="1994" y="1346"/>
                  <a:pt x="1988" y="1340"/>
                  <a:pt x="1981" y="1340"/>
                </a:cubicBezTo>
                <a:cubicBezTo>
                  <a:pt x="1974" y="1340"/>
                  <a:pt x="1969" y="1346"/>
                  <a:pt x="1969" y="1353"/>
                </a:cubicBezTo>
                <a:cubicBezTo>
                  <a:pt x="1969" y="1360"/>
                  <a:pt x="1974" y="1366"/>
                  <a:pt x="1981" y="1366"/>
                </a:cubicBezTo>
                <a:close/>
                <a:moveTo>
                  <a:pt x="2021" y="1366"/>
                </a:moveTo>
                <a:cubicBezTo>
                  <a:pt x="2028" y="1366"/>
                  <a:pt x="2034" y="1360"/>
                  <a:pt x="2034" y="1353"/>
                </a:cubicBezTo>
                <a:cubicBezTo>
                  <a:pt x="2034" y="1346"/>
                  <a:pt x="2028" y="1340"/>
                  <a:pt x="2021" y="1340"/>
                </a:cubicBezTo>
                <a:cubicBezTo>
                  <a:pt x="2014" y="1340"/>
                  <a:pt x="2008" y="1346"/>
                  <a:pt x="2008" y="1353"/>
                </a:cubicBezTo>
                <a:cubicBezTo>
                  <a:pt x="2008" y="1360"/>
                  <a:pt x="2014" y="1366"/>
                  <a:pt x="2021" y="1366"/>
                </a:cubicBezTo>
                <a:close/>
                <a:moveTo>
                  <a:pt x="2139" y="1340"/>
                </a:moveTo>
                <a:cubicBezTo>
                  <a:pt x="2132" y="1340"/>
                  <a:pt x="2126" y="1346"/>
                  <a:pt x="2126" y="1353"/>
                </a:cubicBezTo>
                <a:cubicBezTo>
                  <a:pt x="2126" y="1360"/>
                  <a:pt x="2132" y="1366"/>
                  <a:pt x="2139" y="1366"/>
                </a:cubicBezTo>
                <a:cubicBezTo>
                  <a:pt x="2146" y="1366"/>
                  <a:pt x="2152" y="1360"/>
                  <a:pt x="2152" y="1353"/>
                </a:cubicBezTo>
                <a:cubicBezTo>
                  <a:pt x="2152" y="1346"/>
                  <a:pt x="2146" y="1340"/>
                  <a:pt x="2139" y="1340"/>
                </a:cubicBezTo>
                <a:close/>
                <a:moveTo>
                  <a:pt x="2179" y="1340"/>
                </a:moveTo>
                <a:cubicBezTo>
                  <a:pt x="2172" y="1340"/>
                  <a:pt x="2166" y="1346"/>
                  <a:pt x="2166" y="1353"/>
                </a:cubicBezTo>
                <a:cubicBezTo>
                  <a:pt x="2166" y="1360"/>
                  <a:pt x="2172" y="1366"/>
                  <a:pt x="2179" y="1366"/>
                </a:cubicBezTo>
                <a:cubicBezTo>
                  <a:pt x="2186" y="1366"/>
                  <a:pt x="2191" y="1360"/>
                  <a:pt x="2191" y="1353"/>
                </a:cubicBezTo>
                <a:cubicBezTo>
                  <a:pt x="2191" y="1346"/>
                  <a:pt x="2186" y="1340"/>
                  <a:pt x="2179" y="1340"/>
                </a:cubicBezTo>
                <a:close/>
                <a:moveTo>
                  <a:pt x="2888" y="1366"/>
                </a:moveTo>
                <a:cubicBezTo>
                  <a:pt x="2895" y="1366"/>
                  <a:pt x="2901" y="1360"/>
                  <a:pt x="2901" y="1353"/>
                </a:cubicBezTo>
                <a:cubicBezTo>
                  <a:pt x="2901" y="1346"/>
                  <a:pt x="2895" y="1340"/>
                  <a:pt x="2888" y="1340"/>
                </a:cubicBezTo>
                <a:cubicBezTo>
                  <a:pt x="2881" y="1340"/>
                  <a:pt x="2875" y="1346"/>
                  <a:pt x="2875" y="1353"/>
                </a:cubicBezTo>
                <a:cubicBezTo>
                  <a:pt x="2875" y="1360"/>
                  <a:pt x="2881" y="1366"/>
                  <a:pt x="2888" y="1366"/>
                </a:cubicBezTo>
                <a:close/>
                <a:moveTo>
                  <a:pt x="2928" y="1366"/>
                </a:moveTo>
                <a:cubicBezTo>
                  <a:pt x="2935" y="1366"/>
                  <a:pt x="2940" y="1360"/>
                  <a:pt x="2940" y="1353"/>
                </a:cubicBezTo>
                <a:cubicBezTo>
                  <a:pt x="2940" y="1346"/>
                  <a:pt x="2935" y="1340"/>
                  <a:pt x="2928" y="1340"/>
                </a:cubicBezTo>
                <a:cubicBezTo>
                  <a:pt x="2921" y="1340"/>
                  <a:pt x="2915" y="1346"/>
                  <a:pt x="2915" y="1353"/>
                </a:cubicBezTo>
                <a:cubicBezTo>
                  <a:pt x="2915" y="1360"/>
                  <a:pt x="2921" y="1366"/>
                  <a:pt x="2928" y="1366"/>
                </a:cubicBezTo>
                <a:close/>
                <a:moveTo>
                  <a:pt x="2967" y="1366"/>
                </a:moveTo>
                <a:cubicBezTo>
                  <a:pt x="2974" y="1366"/>
                  <a:pt x="2980" y="1360"/>
                  <a:pt x="2980" y="1353"/>
                </a:cubicBezTo>
                <a:cubicBezTo>
                  <a:pt x="2980" y="1346"/>
                  <a:pt x="2974" y="1340"/>
                  <a:pt x="2967" y="1340"/>
                </a:cubicBezTo>
                <a:cubicBezTo>
                  <a:pt x="2960" y="1340"/>
                  <a:pt x="2954" y="1346"/>
                  <a:pt x="2954" y="1353"/>
                </a:cubicBezTo>
                <a:cubicBezTo>
                  <a:pt x="2954" y="1360"/>
                  <a:pt x="2960" y="1366"/>
                  <a:pt x="2967" y="1366"/>
                </a:cubicBezTo>
                <a:close/>
                <a:moveTo>
                  <a:pt x="3006" y="1366"/>
                </a:moveTo>
                <a:cubicBezTo>
                  <a:pt x="3014" y="1366"/>
                  <a:pt x="3019" y="1360"/>
                  <a:pt x="3019" y="1353"/>
                </a:cubicBezTo>
                <a:cubicBezTo>
                  <a:pt x="3019" y="1346"/>
                  <a:pt x="3014" y="1340"/>
                  <a:pt x="3006" y="1340"/>
                </a:cubicBezTo>
                <a:cubicBezTo>
                  <a:pt x="2999" y="1340"/>
                  <a:pt x="2994" y="1346"/>
                  <a:pt x="2994" y="1353"/>
                </a:cubicBezTo>
                <a:cubicBezTo>
                  <a:pt x="2994" y="1360"/>
                  <a:pt x="2999" y="1366"/>
                  <a:pt x="3006" y="1366"/>
                </a:cubicBezTo>
                <a:close/>
                <a:moveTo>
                  <a:pt x="3046" y="1366"/>
                </a:moveTo>
                <a:cubicBezTo>
                  <a:pt x="3053" y="1366"/>
                  <a:pt x="3059" y="1360"/>
                  <a:pt x="3059" y="1353"/>
                </a:cubicBezTo>
                <a:cubicBezTo>
                  <a:pt x="3059" y="1346"/>
                  <a:pt x="3053" y="1340"/>
                  <a:pt x="3046" y="1340"/>
                </a:cubicBezTo>
                <a:cubicBezTo>
                  <a:pt x="3039" y="1340"/>
                  <a:pt x="3033" y="1346"/>
                  <a:pt x="3033" y="1353"/>
                </a:cubicBezTo>
                <a:cubicBezTo>
                  <a:pt x="3033" y="1360"/>
                  <a:pt x="3039" y="1366"/>
                  <a:pt x="3046" y="1366"/>
                </a:cubicBezTo>
                <a:close/>
                <a:moveTo>
                  <a:pt x="3085" y="1366"/>
                </a:moveTo>
                <a:cubicBezTo>
                  <a:pt x="3092" y="1366"/>
                  <a:pt x="3098" y="1360"/>
                  <a:pt x="3098" y="1353"/>
                </a:cubicBezTo>
                <a:cubicBezTo>
                  <a:pt x="3098" y="1346"/>
                  <a:pt x="3092" y="1340"/>
                  <a:pt x="3085" y="1340"/>
                </a:cubicBezTo>
                <a:cubicBezTo>
                  <a:pt x="3078" y="1340"/>
                  <a:pt x="3073" y="1346"/>
                  <a:pt x="3073" y="1353"/>
                </a:cubicBezTo>
                <a:cubicBezTo>
                  <a:pt x="3073" y="1360"/>
                  <a:pt x="3078" y="1366"/>
                  <a:pt x="3085" y="1366"/>
                </a:cubicBezTo>
                <a:close/>
                <a:moveTo>
                  <a:pt x="3125" y="1366"/>
                </a:moveTo>
                <a:cubicBezTo>
                  <a:pt x="3132" y="1366"/>
                  <a:pt x="3137" y="1360"/>
                  <a:pt x="3137" y="1353"/>
                </a:cubicBezTo>
                <a:cubicBezTo>
                  <a:pt x="3137" y="1346"/>
                  <a:pt x="3132" y="1340"/>
                  <a:pt x="3125" y="1340"/>
                </a:cubicBezTo>
                <a:cubicBezTo>
                  <a:pt x="3118" y="1340"/>
                  <a:pt x="3112" y="1346"/>
                  <a:pt x="3112" y="1353"/>
                </a:cubicBezTo>
                <a:cubicBezTo>
                  <a:pt x="3112" y="1360"/>
                  <a:pt x="3118" y="1366"/>
                  <a:pt x="3125" y="1366"/>
                </a:cubicBezTo>
                <a:close/>
                <a:moveTo>
                  <a:pt x="3164" y="1366"/>
                </a:moveTo>
                <a:cubicBezTo>
                  <a:pt x="3171" y="1366"/>
                  <a:pt x="3177" y="1360"/>
                  <a:pt x="3177" y="1353"/>
                </a:cubicBezTo>
                <a:cubicBezTo>
                  <a:pt x="3177" y="1346"/>
                  <a:pt x="3171" y="1340"/>
                  <a:pt x="3164" y="1340"/>
                </a:cubicBezTo>
                <a:cubicBezTo>
                  <a:pt x="3157" y="1340"/>
                  <a:pt x="3151" y="1346"/>
                  <a:pt x="3151" y="1353"/>
                </a:cubicBezTo>
                <a:cubicBezTo>
                  <a:pt x="3151" y="1360"/>
                  <a:pt x="3157" y="1366"/>
                  <a:pt x="3164" y="1366"/>
                </a:cubicBezTo>
                <a:close/>
                <a:moveTo>
                  <a:pt x="3204" y="1366"/>
                </a:moveTo>
                <a:cubicBezTo>
                  <a:pt x="3211" y="1366"/>
                  <a:pt x="3216" y="1360"/>
                  <a:pt x="3216" y="1353"/>
                </a:cubicBezTo>
                <a:cubicBezTo>
                  <a:pt x="3216" y="1346"/>
                  <a:pt x="3211" y="1340"/>
                  <a:pt x="3204" y="1340"/>
                </a:cubicBezTo>
                <a:cubicBezTo>
                  <a:pt x="3197" y="1340"/>
                  <a:pt x="3191" y="1346"/>
                  <a:pt x="3191" y="1353"/>
                </a:cubicBezTo>
                <a:cubicBezTo>
                  <a:pt x="3191" y="1360"/>
                  <a:pt x="3197" y="1366"/>
                  <a:pt x="3204" y="1366"/>
                </a:cubicBezTo>
                <a:close/>
                <a:moveTo>
                  <a:pt x="996" y="1405"/>
                </a:moveTo>
                <a:cubicBezTo>
                  <a:pt x="1003" y="1405"/>
                  <a:pt x="1009" y="1400"/>
                  <a:pt x="1009" y="1393"/>
                </a:cubicBezTo>
                <a:cubicBezTo>
                  <a:pt x="1009" y="1385"/>
                  <a:pt x="1003" y="1380"/>
                  <a:pt x="996" y="1380"/>
                </a:cubicBezTo>
                <a:cubicBezTo>
                  <a:pt x="989" y="1380"/>
                  <a:pt x="983" y="1385"/>
                  <a:pt x="983" y="1393"/>
                </a:cubicBezTo>
                <a:cubicBezTo>
                  <a:pt x="983" y="1400"/>
                  <a:pt x="989" y="1405"/>
                  <a:pt x="996" y="1405"/>
                </a:cubicBezTo>
                <a:close/>
                <a:moveTo>
                  <a:pt x="1035" y="1405"/>
                </a:moveTo>
                <a:cubicBezTo>
                  <a:pt x="1042" y="1405"/>
                  <a:pt x="1048" y="1400"/>
                  <a:pt x="1048" y="1393"/>
                </a:cubicBezTo>
                <a:cubicBezTo>
                  <a:pt x="1048" y="1385"/>
                  <a:pt x="1042" y="1380"/>
                  <a:pt x="1035" y="1380"/>
                </a:cubicBezTo>
                <a:cubicBezTo>
                  <a:pt x="1028" y="1380"/>
                  <a:pt x="1023" y="1385"/>
                  <a:pt x="1023" y="1393"/>
                </a:cubicBezTo>
                <a:cubicBezTo>
                  <a:pt x="1023" y="1400"/>
                  <a:pt x="1028" y="1405"/>
                  <a:pt x="1035" y="1405"/>
                </a:cubicBezTo>
                <a:close/>
                <a:moveTo>
                  <a:pt x="1075" y="1405"/>
                </a:moveTo>
                <a:cubicBezTo>
                  <a:pt x="1082" y="1405"/>
                  <a:pt x="1087" y="1400"/>
                  <a:pt x="1087" y="1393"/>
                </a:cubicBezTo>
                <a:cubicBezTo>
                  <a:pt x="1087" y="1385"/>
                  <a:pt x="1082" y="1380"/>
                  <a:pt x="1075" y="1380"/>
                </a:cubicBezTo>
                <a:cubicBezTo>
                  <a:pt x="1068" y="1380"/>
                  <a:pt x="1062" y="1385"/>
                  <a:pt x="1062" y="1393"/>
                </a:cubicBezTo>
                <a:cubicBezTo>
                  <a:pt x="1062" y="1400"/>
                  <a:pt x="1068" y="1405"/>
                  <a:pt x="1075" y="1405"/>
                </a:cubicBezTo>
                <a:close/>
                <a:moveTo>
                  <a:pt x="1114" y="1405"/>
                </a:moveTo>
                <a:cubicBezTo>
                  <a:pt x="1121" y="1405"/>
                  <a:pt x="1127" y="1400"/>
                  <a:pt x="1127" y="1393"/>
                </a:cubicBezTo>
                <a:cubicBezTo>
                  <a:pt x="1127" y="1385"/>
                  <a:pt x="1121" y="1380"/>
                  <a:pt x="1114" y="1380"/>
                </a:cubicBezTo>
                <a:cubicBezTo>
                  <a:pt x="1107" y="1380"/>
                  <a:pt x="1101" y="1385"/>
                  <a:pt x="1101" y="1393"/>
                </a:cubicBezTo>
                <a:cubicBezTo>
                  <a:pt x="1101" y="1400"/>
                  <a:pt x="1107" y="1405"/>
                  <a:pt x="1114" y="1405"/>
                </a:cubicBezTo>
                <a:close/>
                <a:moveTo>
                  <a:pt x="1154" y="1405"/>
                </a:moveTo>
                <a:cubicBezTo>
                  <a:pt x="1161" y="1405"/>
                  <a:pt x="1166" y="1400"/>
                  <a:pt x="1166" y="1393"/>
                </a:cubicBezTo>
                <a:cubicBezTo>
                  <a:pt x="1166" y="1385"/>
                  <a:pt x="1161" y="1380"/>
                  <a:pt x="1154" y="1380"/>
                </a:cubicBezTo>
                <a:cubicBezTo>
                  <a:pt x="1146" y="1380"/>
                  <a:pt x="1141" y="1385"/>
                  <a:pt x="1141" y="1393"/>
                </a:cubicBezTo>
                <a:cubicBezTo>
                  <a:pt x="1141" y="1400"/>
                  <a:pt x="1146" y="1405"/>
                  <a:pt x="1154" y="1405"/>
                </a:cubicBezTo>
                <a:close/>
                <a:moveTo>
                  <a:pt x="1193" y="1380"/>
                </a:moveTo>
                <a:cubicBezTo>
                  <a:pt x="1186" y="1380"/>
                  <a:pt x="1180" y="1385"/>
                  <a:pt x="1180" y="1393"/>
                </a:cubicBezTo>
                <a:cubicBezTo>
                  <a:pt x="1180" y="1400"/>
                  <a:pt x="1186" y="1405"/>
                  <a:pt x="1193" y="1405"/>
                </a:cubicBezTo>
                <a:cubicBezTo>
                  <a:pt x="1200" y="1405"/>
                  <a:pt x="1206" y="1400"/>
                  <a:pt x="1206" y="1393"/>
                </a:cubicBezTo>
                <a:cubicBezTo>
                  <a:pt x="1206" y="1385"/>
                  <a:pt x="1200" y="1380"/>
                  <a:pt x="1193" y="1380"/>
                </a:cubicBezTo>
                <a:close/>
                <a:moveTo>
                  <a:pt x="1863" y="1380"/>
                </a:moveTo>
                <a:cubicBezTo>
                  <a:pt x="1856" y="1380"/>
                  <a:pt x="1850" y="1385"/>
                  <a:pt x="1850" y="1393"/>
                </a:cubicBezTo>
                <a:cubicBezTo>
                  <a:pt x="1850" y="1400"/>
                  <a:pt x="1856" y="1405"/>
                  <a:pt x="1863" y="1405"/>
                </a:cubicBezTo>
                <a:cubicBezTo>
                  <a:pt x="1870" y="1405"/>
                  <a:pt x="1876" y="1400"/>
                  <a:pt x="1876" y="1393"/>
                </a:cubicBezTo>
                <a:cubicBezTo>
                  <a:pt x="1876" y="1385"/>
                  <a:pt x="1870" y="1380"/>
                  <a:pt x="1863" y="1380"/>
                </a:cubicBezTo>
                <a:close/>
                <a:moveTo>
                  <a:pt x="1903" y="1405"/>
                </a:moveTo>
                <a:cubicBezTo>
                  <a:pt x="1910" y="1405"/>
                  <a:pt x="1915" y="1400"/>
                  <a:pt x="1915" y="1393"/>
                </a:cubicBezTo>
                <a:cubicBezTo>
                  <a:pt x="1915" y="1385"/>
                  <a:pt x="1910" y="1380"/>
                  <a:pt x="1903" y="1380"/>
                </a:cubicBezTo>
                <a:cubicBezTo>
                  <a:pt x="1896" y="1380"/>
                  <a:pt x="1890" y="1385"/>
                  <a:pt x="1890" y="1393"/>
                </a:cubicBezTo>
                <a:cubicBezTo>
                  <a:pt x="1890" y="1400"/>
                  <a:pt x="1896" y="1405"/>
                  <a:pt x="1903" y="1405"/>
                </a:cubicBezTo>
                <a:close/>
                <a:moveTo>
                  <a:pt x="1942" y="1405"/>
                </a:moveTo>
                <a:cubicBezTo>
                  <a:pt x="1949" y="1405"/>
                  <a:pt x="1955" y="1400"/>
                  <a:pt x="1955" y="1393"/>
                </a:cubicBezTo>
                <a:cubicBezTo>
                  <a:pt x="1955" y="1385"/>
                  <a:pt x="1949" y="1380"/>
                  <a:pt x="1942" y="1380"/>
                </a:cubicBezTo>
                <a:cubicBezTo>
                  <a:pt x="1935" y="1380"/>
                  <a:pt x="1929" y="1385"/>
                  <a:pt x="1929" y="1393"/>
                </a:cubicBezTo>
                <a:cubicBezTo>
                  <a:pt x="1929" y="1400"/>
                  <a:pt x="1935" y="1405"/>
                  <a:pt x="1942" y="1405"/>
                </a:cubicBezTo>
                <a:close/>
                <a:moveTo>
                  <a:pt x="1981" y="1405"/>
                </a:moveTo>
                <a:cubicBezTo>
                  <a:pt x="1988" y="1405"/>
                  <a:pt x="1994" y="1400"/>
                  <a:pt x="1994" y="1393"/>
                </a:cubicBezTo>
                <a:cubicBezTo>
                  <a:pt x="1994" y="1385"/>
                  <a:pt x="1988" y="1380"/>
                  <a:pt x="1981" y="1380"/>
                </a:cubicBezTo>
                <a:cubicBezTo>
                  <a:pt x="1974" y="1380"/>
                  <a:pt x="1969" y="1385"/>
                  <a:pt x="1969" y="1393"/>
                </a:cubicBezTo>
                <a:cubicBezTo>
                  <a:pt x="1969" y="1400"/>
                  <a:pt x="1974" y="1405"/>
                  <a:pt x="1981" y="1405"/>
                </a:cubicBezTo>
                <a:close/>
                <a:moveTo>
                  <a:pt x="2021" y="1380"/>
                </a:moveTo>
                <a:cubicBezTo>
                  <a:pt x="2014" y="1380"/>
                  <a:pt x="2008" y="1385"/>
                  <a:pt x="2008" y="1393"/>
                </a:cubicBezTo>
                <a:cubicBezTo>
                  <a:pt x="2008" y="1400"/>
                  <a:pt x="2014" y="1405"/>
                  <a:pt x="2021" y="1405"/>
                </a:cubicBezTo>
                <a:cubicBezTo>
                  <a:pt x="2028" y="1405"/>
                  <a:pt x="2034" y="1400"/>
                  <a:pt x="2034" y="1393"/>
                </a:cubicBezTo>
                <a:cubicBezTo>
                  <a:pt x="2034" y="1385"/>
                  <a:pt x="2028" y="1380"/>
                  <a:pt x="2021" y="1380"/>
                </a:cubicBezTo>
                <a:close/>
                <a:moveTo>
                  <a:pt x="2888" y="1405"/>
                </a:moveTo>
                <a:cubicBezTo>
                  <a:pt x="2895" y="1405"/>
                  <a:pt x="2901" y="1400"/>
                  <a:pt x="2901" y="1393"/>
                </a:cubicBezTo>
                <a:cubicBezTo>
                  <a:pt x="2901" y="1385"/>
                  <a:pt x="2895" y="1380"/>
                  <a:pt x="2888" y="1380"/>
                </a:cubicBezTo>
                <a:cubicBezTo>
                  <a:pt x="2881" y="1380"/>
                  <a:pt x="2875" y="1385"/>
                  <a:pt x="2875" y="1393"/>
                </a:cubicBezTo>
                <a:cubicBezTo>
                  <a:pt x="2875" y="1400"/>
                  <a:pt x="2881" y="1405"/>
                  <a:pt x="2888" y="1405"/>
                </a:cubicBezTo>
                <a:close/>
                <a:moveTo>
                  <a:pt x="2928" y="1405"/>
                </a:moveTo>
                <a:cubicBezTo>
                  <a:pt x="2935" y="1405"/>
                  <a:pt x="2940" y="1400"/>
                  <a:pt x="2940" y="1393"/>
                </a:cubicBezTo>
                <a:cubicBezTo>
                  <a:pt x="2940" y="1385"/>
                  <a:pt x="2935" y="1380"/>
                  <a:pt x="2928" y="1380"/>
                </a:cubicBezTo>
                <a:cubicBezTo>
                  <a:pt x="2921" y="1380"/>
                  <a:pt x="2915" y="1385"/>
                  <a:pt x="2915" y="1393"/>
                </a:cubicBezTo>
                <a:cubicBezTo>
                  <a:pt x="2915" y="1400"/>
                  <a:pt x="2921" y="1405"/>
                  <a:pt x="2928" y="1405"/>
                </a:cubicBezTo>
                <a:close/>
                <a:moveTo>
                  <a:pt x="2967" y="1405"/>
                </a:moveTo>
                <a:cubicBezTo>
                  <a:pt x="2974" y="1405"/>
                  <a:pt x="2980" y="1400"/>
                  <a:pt x="2980" y="1393"/>
                </a:cubicBezTo>
                <a:cubicBezTo>
                  <a:pt x="2980" y="1385"/>
                  <a:pt x="2974" y="1380"/>
                  <a:pt x="2967" y="1380"/>
                </a:cubicBezTo>
                <a:cubicBezTo>
                  <a:pt x="2960" y="1380"/>
                  <a:pt x="2954" y="1385"/>
                  <a:pt x="2954" y="1393"/>
                </a:cubicBezTo>
                <a:cubicBezTo>
                  <a:pt x="2954" y="1400"/>
                  <a:pt x="2960" y="1405"/>
                  <a:pt x="2967" y="1405"/>
                </a:cubicBezTo>
                <a:close/>
                <a:moveTo>
                  <a:pt x="3006" y="1380"/>
                </a:moveTo>
                <a:cubicBezTo>
                  <a:pt x="2999" y="1380"/>
                  <a:pt x="2994" y="1385"/>
                  <a:pt x="2994" y="1393"/>
                </a:cubicBezTo>
                <a:cubicBezTo>
                  <a:pt x="2994" y="1400"/>
                  <a:pt x="2999" y="1405"/>
                  <a:pt x="3006" y="1405"/>
                </a:cubicBezTo>
                <a:cubicBezTo>
                  <a:pt x="3014" y="1405"/>
                  <a:pt x="3019" y="1400"/>
                  <a:pt x="3019" y="1393"/>
                </a:cubicBezTo>
                <a:cubicBezTo>
                  <a:pt x="3019" y="1385"/>
                  <a:pt x="3014" y="1380"/>
                  <a:pt x="3006" y="1380"/>
                </a:cubicBezTo>
                <a:close/>
                <a:moveTo>
                  <a:pt x="3046" y="1405"/>
                </a:moveTo>
                <a:cubicBezTo>
                  <a:pt x="3053" y="1405"/>
                  <a:pt x="3059" y="1400"/>
                  <a:pt x="3059" y="1393"/>
                </a:cubicBezTo>
                <a:cubicBezTo>
                  <a:pt x="3059" y="1385"/>
                  <a:pt x="3053" y="1380"/>
                  <a:pt x="3046" y="1380"/>
                </a:cubicBezTo>
                <a:cubicBezTo>
                  <a:pt x="3039" y="1380"/>
                  <a:pt x="3033" y="1385"/>
                  <a:pt x="3033" y="1393"/>
                </a:cubicBezTo>
                <a:cubicBezTo>
                  <a:pt x="3033" y="1400"/>
                  <a:pt x="3039" y="1405"/>
                  <a:pt x="3046" y="1405"/>
                </a:cubicBezTo>
                <a:close/>
                <a:moveTo>
                  <a:pt x="3085" y="1380"/>
                </a:moveTo>
                <a:cubicBezTo>
                  <a:pt x="3078" y="1380"/>
                  <a:pt x="3073" y="1385"/>
                  <a:pt x="3073" y="1393"/>
                </a:cubicBezTo>
                <a:cubicBezTo>
                  <a:pt x="3073" y="1400"/>
                  <a:pt x="3078" y="1405"/>
                  <a:pt x="3085" y="1405"/>
                </a:cubicBezTo>
                <a:cubicBezTo>
                  <a:pt x="3092" y="1405"/>
                  <a:pt x="3098" y="1400"/>
                  <a:pt x="3098" y="1393"/>
                </a:cubicBezTo>
                <a:cubicBezTo>
                  <a:pt x="3098" y="1385"/>
                  <a:pt x="3092" y="1380"/>
                  <a:pt x="3085" y="1380"/>
                </a:cubicBezTo>
                <a:close/>
                <a:moveTo>
                  <a:pt x="3125" y="1405"/>
                </a:moveTo>
                <a:cubicBezTo>
                  <a:pt x="3132" y="1405"/>
                  <a:pt x="3137" y="1400"/>
                  <a:pt x="3137" y="1393"/>
                </a:cubicBezTo>
                <a:cubicBezTo>
                  <a:pt x="3137" y="1385"/>
                  <a:pt x="3132" y="1380"/>
                  <a:pt x="3125" y="1380"/>
                </a:cubicBezTo>
                <a:cubicBezTo>
                  <a:pt x="3118" y="1380"/>
                  <a:pt x="3112" y="1385"/>
                  <a:pt x="3112" y="1393"/>
                </a:cubicBezTo>
                <a:cubicBezTo>
                  <a:pt x="3112" y="1400"/>
                  <a:pt x="3118" y="1405"/>
                  <a:pt x="3125" y="1405"/>
                </a:cubicBezTo>
                <a:close/>
                <a:moveTo>
                  <a:pt x="3164" y="1405"/>
                </a:moveTo>
                <a:cubicBezTo>
                  <a:pt x="3171" y="1405"/>
                  <a:pt x="3177" y="1400"/>
                  <a:pt x="3177" y="1393"/>
                </a:cubicBezTo>
                <a:cubicBezTo>
                  <a:pt x="3177" y="1385"/>
                  <a:pt x="3171" y="1380"/>
                  <a:pt x="3164" y="1380"/>
                </a:cubicBezTo>
                <a:cubicBezTo>
                  <a:pt x="3157" y="1380"/>
                  <a:pt x="3151" y="1385"/>
                  <a:pt x="3151" y="1393"/>
                </a:cubicBezTo>
                <a:cubicBezTo>
                  <a:pt x="3151" y="1400"/>
                  <a:pt x="3157" y="1405"/>
                  <a:pt x="3164" y="1405"/>
                </a:cubicBezTo>
                <a:close/>
                <a:moveTo>
                  <a:pt x="3204" y="1380"/>
                </a:moveTo>
                <a:cubicBezTo>
                  <a:pt x="3197" y="1380"/>
                  <a:pt x="3191" y="1385"/>
                  <a:pt x="3191" y="1393"/>
                </a:cubicBezTo>
                <a:cubicBezTo>
                  <a:pt x="3191" y="1400"/>
                  <a:pt x="3197" y="1405"/>
                  <a:pt x="3204" y="1405"/>
                </a:cubicBezTo>
                <a:cubicBezTo>
                  <a:pt x="3211" y="1405"/>
                  <a:pt x="3216" y="1400"/>
                  <a:pt x="3216" y="1393"/>
                </a:cubicBezTo>
                <a:cubicBezTo>
                  <a:pt x="3216" y="1385"/>
                  <a:pt x="3211" y="1380"/>
                  <a:pt x="3204" y="1380"/>
                </a:cubicBezTo>
                <a:close/>
                <a:moveTo>
                  <a:pt x="3243" y="1405"/>
                </a:moveTo>
                <a:cubicBezTo>
                  <a:pt x="3250" y="1405"/>
                  <a:pt x="3256" y="1400"/>
                  <a:pt x="3256" y="1393"/>
                </a:cubicBezTo>
                <a:cubicBezTo>
                  <a:pt x="3256" y="1385"/>
                  <a:pt x="3250" y="1380"/>
                  <a:pt x="3243" y="1380"/>
                </a:cubicBezTo>
                <a:cubicBezTo>
                  <a:pt x="3236" y="1380"/>
                  <a:pt x="3230" y="1385"/>
                  <a:pt x="3230" y="1393"/>
                </a:cubicBezTo>
                <a:cubicBezTo>
                  <a:pt x="3230" y="1400"/>
                  <a:pt x="3236" y="1405"/>
                  <a:pt x="3243" y="1405"/>
                </a:cubicBezTo>
                <a:close/>
                <a:moveTo>
                  <a:pt x="996" y="1445"/>
                </a:moveTo>
                <a:cubicBezTo>
                  <a:pt x="1003" y="1445"/>
                  <a:pt x="1009" y="1439"/>
                  <a:pt x="1009" y="1432"/>
                </a:cubicBezTo>
                <a:cubicBezTo>
                  <a:pt x="1009" y="1425"/>
                  <a:pt x="1003" y="1419"/>
                  <a:pt x="996" y="1419"/>
                </a:cubicBezTo>
                <a:cubicBezTo>
                  <a:pt x="989" y="1419"/>
                  <a:pt x="983" y="1425"/>
                  <a:pt x="983" y="1432"/>
                </a:cubicBezTo>
                <a:cubicBezTo>
                  <a:pt x="983" y="1439"/>
                  <a:pt x="989" y="1445"/>
                  <a:pt x="996" y="1445"/>
                </a:cubicBezTo>
                <a:close/>
                <a:moveTo>
                  <a:pt x="1035" y="1445"/>
                </a:moveTo>
                <a:cubicBezTo>
                  <a:pt x="1042" y="1445"/>
                  <a:pt x="1048" y="1439"/>
                  <a:pt x="1048" y="1432"/>
                </a:cubicBezTo>
                <a:cubicBezTo>
                  <a:pt x="1048" y="1425"/>
                  <a:pt x="1042" y="1419"/>
                  <a:pt x="1035" y="1419"/>
                </a:cubicBezTo>
                <a:cubicBezTo>
                  <a:pt x="1028" y="1419"/>
                  <a:pt x="1023" y="1425"/>
                  <a:pt x="1023" y="1432"/>
                </a:cubicBezTo>
                <a:cubicBezTo>
                  <a:pt x="1023" y="1439"/>
                  <a:pt x="1028" y="1445"/>
                  <a:pt x="1035" y="1445"/>
                </a:cubicBezTo>
                <a:close/>
                <a:moveTo>
                  <a:pt x="1075" y="1445"/>
                </a:moveTo>
                <a:cubicBezTo>
                  <a:pt x="1082" y="1445"/>
                  <a:pt x="1087" y="1439"/>
                  <a:pt x="1087" y="1432"/>
                </a:cubicBezTo>
                <a:cubicBezTo>
                  <a:pt x="1087" y="1425"/>
                  <a:pt x="1082" y="1419"/>
                  <a:pt x="1075" y="1419"/>
                </a:cubicBezTo>
                <a:cubicBezTo>
                  <a:pt x="1068" y="1419"/>
                  <a:pt x="1062" y="1425"/>
                  <a:pt x="1062" y="1432"/>
                </a:cubicBezTo>
                <a:cubicBezTo>
                  <a:pt x="1062" y="1439"/>
                  <a:pt x="1068" y="1445"/>
                  <a:pt x="1075" y="1445"/>
                </a:cubicBezTo>
                <a:close/>
                <a:moveTo>
                  <a:pt x="1114" y="1445"/>
                </a:moveTo>
                <a:cubicBezTo>
                  <a:pt x="1121" y="1445"/>
                  <a:pt x="1127" y="1439"/>
                  <a:pt x="1127" y="1432"/>
                </a:cubicBezTo>
                <a:cubicBezTo>
                  <a:pt x="1127" y="1425"/>
                  <a:pt x="1121" y="1419"/>
                  <a:pt x="1114" y="1419"/>
                </a:cubicBezTo>
                <a:cubicBezTo>
                  <a:pt x="1107" y="1419"/>
                  <a:pt x="1101" y="1425"/>
                  <a:pt x="1101" y="1432"/>
                </a:cubicBezTo>
                <a:cubicBezTo>
                  <a:pt x="1101" y="1439"/>
                  <a:pt x="1107" y="1445"/>
                  <a:pt x="1114" y="1445"/>
                </a:cubicBezTo>
                <a:close/>
                <a:moveTo>
                  <a:pt x="1154" y="1445"/>
                </a:moveTo>
                <a:cubicBezTo>
                  <a:pt x="1161" y="1445"/>
                  <a:pt x="1166" y="1439"/>
                  <a:pt x="1166" y="1432"/>
                </a:cubicBezTo>
                <a:cubicBezTo>
                  <a:pt x="1166" y="1425"/>
                  <a:pt x="1161" y="1419"/>
                  <a:pt x="1154" y="1419"/>
                </a:cubicBezTo>
                <a:cubicBezTo>
                  <a:pt x="1146" y="1419"/>
                  <a:pt x="1141" y="1425"/>
                  <a:pt x="1141" y="1432"/>
                </a:cubicBezTo>
                <a:cubicBezTo>
                  <a:pt x="1141" y="1439"/>
                  <a:pt x="1146" y="1445"/>
                  <a:pt x="1154" y="1445"/>
                </a:cubicBezTo>
                <a:close/>
                <a:moveTo>
                  <a:pt x="1193" y="1419"/>
                </a:moveTo>
                <a:cubicBezTo>
                  <a:pt x="1186" y="1419"/>
                  <a:pt x="1180" y="1425"/>
                  <a:pt x="1180" y="1432"/>
                </a:cubicBezTo>
                <a:cubicBezTo>
                  <a:pt x="1180" y="1439"/>
                  <a:pt x="1186" y="1445"/>
                  <a:pt x="1193" y="1445"/>
                </a:cubicBezTo>
                <a:cubicBezTo>
                  <a:pt x="1200" y="1445"/>
                  <a:pt x="1206" y="1439"/>
                  <a:pt x="1206" y="1432"/>
                </a:cubicBezTo>
                <a:cubicBezTo>
                  <a:pt x="1206" y="1425"/>
                  <a:pt x="1200" y="1419"/>
                  <a:pt x="1193" y="1419"/>
                </a:cubicBezTo>
                <a:close/>
                <a:moveTo>
                  <a:pt x="1903" y="1419"/>
                </a:moveTo>
                <a:cubicBezTo>
                  <a:pt x="1896" y="1419"/>
                  <a:pt x="1890" y="1425"/>
                  <a:pt x="1890" y="1432"/>
                </a:cubicBezTo>
                <a:cubicBezTo>
                  <a:pt x="1890" y="1439"/>
                  <a:pt x="1896" y="1445"/>
                  <a:pt x="1903" y="1445"/>
                </a:cubicBezTo>
                <a:cubicBezTo>
                  <a:pt x="1910" y="1445"/>
                  <a:pt x="1915" y="1439"/>
                  <a:pt x="1915" y="1432"/>
                </a:cubicBezTo>
                <a:cubicBezTo>
                  <a:pt x="1915" y="1425"/>
                  <a:pt x="1910" y="1419"/>
                  <a:pt x="1903" y="1419"/>
                </a:cubicBezTo>
                <a:close/>
                <a:moveTo>
                  <a:pt x="1942" y="1445"/>
                </a:moveTo>
                <a:cubicBezTo>
                  <a:pt x="1949" y="1445"/>
                  <a:pt x="1955" y="1439"/>
                  <a:pt x="1955" y="1432"/>
                </a:cubicBezTo>
                <a:cubicBezTo>
                  <a:pt x="1955" y="1425"/>
                  <a:pt x="1949" y="1419"/>
                  <a:pt x="1942" y="1419"/>
                </a:cubicBezTo>
                <a:cubicBezTo>
                  <a:pt x="1935" y="1419"/>
                  <a:pt x="1929" y="1425"/>
                  <a:pt x="1929" y="1432"/>
                </a:cubicBezTo>
                <a:cubicBezTo>
                  <a:pt x="1929" y="1439"/>
                  <a:pt x="1935" y="1445"/>
                  <a:pt x="1942" y="1445"/>
                </a:cubicBezTo>
                <a:close/>
                <a:moveTo>
                  <a:pt x="1981" y="1445"/>
                </a:moveTo>
                <a:cubicBezTo>
                  <a:pt x="1988" y="1445"/>
                  <a:pt x="1994" y="1439"/>
                  <a:pt x="1994" y="1432"/>
                </a:cubicBezTo>
                <a:cubicBezTo>
                  <a:pt x="1994" y="1425"/>
                  <a:pt x="1988" y="1419"/>
                  <a:pt x="1981" y="1419"/>
                </a:cubicBezTo>
                <a:cubicBezTo>
                  <a:pt x="1974" y="1419"/>
                  <a:pt x="1969" y="1425"/>
                  <a:pt x="1969" y="1432"/>
                </a:cubicBezTo>
                <a:cubicBezTo>
                  <a:pt x="1969" y="1439"/>
                  <a:pt x="1974" y="1445"/>
                  <a:pt x="1981" y="1445"/>
                </a:cubicBezTo>
                <a:close/>
                <a:moveTo>
                  <a:pt x="2888" y="1419"/>
                </a:moveTo>
                <a:cubicBezTo>
                  <a:pt x="2881" y="1419"/>
                  <a:pt x="2875" y="1425"/>
                  <a:pt x="2875" y="1432"/>
                </a:cubicBezTo>
                <a:cubicBezTo>
                  <a:pt x="2875" y="1439"/>
                  <a:pt x="2881" y="1445"/>
                  <a:pt x="2888" y="1445"/>
                </a:cubicBezTo>
                <a:cubicBezTo>
                  <a:pt x="2895" y="1445"/>
                  <a:pt x="2901" y="1439"/>
                  <a:pt x="2901" y="1432"/>
                </a:cubicBezTo>
                <a:cubicBezTo>
                  <a:pt x="2901" y="1425"/>
                  <a:pt x="2895" y="1419"/>
                  <a:pt x="2888" y="1419"/>
                </a:cubicBezTo>
                <a:close/>
                <a:moveTo>
                  <a:pt x="2928" y="1419"/>
                </a:moveTo>
                <a:cubicBezTo>
                  <a:pt x="2921" y="1419"/>
                  <a:pt x="2915" y="1425"/>
                  <a:pt x="2915" y="1432"/>
                </a:cubicBezTo>
                <a:cubicBezTo>
                  <a:pt x="2915" y="1439"/>
                  <a:pt x="2921" y="1445"/>
                  <a:pt x="2928" y="1445"/>
                </a:cubicBezTo>
                <a:cubicBezTo>
                  <a:pt x="2935" y="1445"/>
                  <a:pt x="2940" y="1439"/>
                  <a:pt x="2940" y="1432"/>
                </a:cubicBezTo>
                <a:cubicBezTo>
                  <a:pt x="2940" y="1425"/>
                  <a:pt x="2935" y="1419"/>
                  <a:pt x="2928" y="1419"/>
                </a:cubicBezTo>
                <a:close/>
                <a:moveTo>
                  <a:pt x="2967" y="1445"/>
                </a:moveTo>
                <a:cubicBezTo>
                  <a:pt x="2974" y="1445"/>
                  <a:pt x="2980" y="1439"/>
                  <a:pt x="2980" y="1432"/>
                </a:cubicBezTo>
                <a:cubicBezTo>
                  <a:pt x="2980" y="1425"/>
                  <a:pt x="2974" y="1419"/>
                  <a:pt x="2967" y="1419"/>
                </a:cubicBezTo>
                <a:cubicBezTo>
                  <a:pt x="2960" y="1419"/>
                  <a:pt x="2954" y="1425"/>
                  <a:pt x="2954" y="1432"/>
                </a:cubicBezTo>
                <a:cubicBezTo>
                  <a:pt x="2954" y="1439"/>
                  <a:pt x="2960" y="1445"/>
                  <a:pt x="2967" y="1445"/>
                </a:cubicBezTo>
                <a:close/>
                <a:moveTo>
                  <a:pt x="3006" y="1419"/>
                </a:moveTo>
                <a:cubicBezTo>
                  <a:pt x="2999" y="1419"/>
                  <a:pt x="2994" y="1425"/>
                  <a:pt x="2994" y="1432"/>
                </a:cubicBezTo>
                <a:cubicBezTo>
                  <a:pt x="2994" y="1439"/>
                  <a:pt x="2999" y="1445"/>
                  <a:pt x="3006" y="1445"/>
                </a:cubicBezTo>
                <a:cubicBezTo>
                  <a:pt x="3014" y="1445"/>
                  <a:pt x="3019" y="1439"/>
                  <a:pt x="3019" y="1432"/>
                </a:cubicBezTo>
                <a:cubicBezTo>
                  <a:pt x="3019" y="1425"/>
                  <a:pt x="3014" y="1419"/>
                  <a:pt x="3006" y="1419"/>
                </a:cubicBezTo>
                <a:close/>
                <a:moveTo>
                  <a:pt x="3046" y="1419"/>
                </a:moveTo>
                <a:cubicBezTo>
                  <a:pt x="3039" y="1419"/>
                  <a:pt x="3033" y="1425"/>
                  <a:pt x="3033" y="1432"/>
                </a:cubicBezTo>
                <a:cubicBezTo>
                  <a:pt x="3033" y="1439"/>
                  <a:pt x="3039" y="1445"/>
                  <a:pt x="3046" y="1445"/>
                </a:cubicBezTo>
                <a:cubicBezTo>
                  <a:pt x="3053" y="1445"/>
                  <a:pt x="3059" y="1439"/>
                  <a:pt x="3059" y="1432"/>
                </a:cubicBezTo>
                <a:cubicBezTo>
                  <a:pt x="3059" y="1425"/>
                  <a:pt x="3053" y="1419"/>
                  <a:pt x="3046" y="1419"/>
                </a:cubicBezTo>
                <a:close/>
                <a:moveTo>
                  <a:pt x="3085" y="1445"/>
                </a:moveTo>
                <a:cubicBezTo>
                  <a:pt x="3092" y="1445"/>
                  <a:pt x="3098" y="1439"/>
                  <a:pt x="3098" y="1432"/>
                </a:cubicBezTo>
                <a:cubicBezTo>
                  <a:pt x="3098" y="1425"/>
                  <a:pt x="3092" y="1419"/>
                  <a:pt x="3085" y="1419"/>
                </a:cubicBezTo>
                <a:cubicBezTo>
                  <a:pt x="3078" y="1419"/>
                  <a:pt x="3073" y="1425"/>
                  <a:pt x="3073" y="1432"/>
                </a:cubicBezTo>
                <a:cubicBezTo>
                  <a:pt x="3073" y="1439"/>
                  <a:pt x="3078" y="1445"/>
                  <a:pt x="3085" y="1445"/>
                </a:cubicBezTo>
                <a:close/>
                <a:moveTo>
                  <a:pt x="3125" y="1419"/>
                </a:moveTo>
                <a:cubicBezTo>
                  <a:pt x="3118" y="1419"/>
                  <a:pt x="3112" y="1425"/>
                  <a:pt x="3112" y="1432"/>
                </a:cubicBezTo>
                <a:cubicBezTo>
                  <a:pt x="3112" y="1439"/>
                  <a:pt x="3118" y="1445"/>
                  <a:pt x="3125" y="1445"/>
                </a:cubicBezTo>
                <a:cubicBezTo>
                  <a:pt x="3132" y="1445"/>
                  <a:pt x="3137" y="1439"/>
                  <a:pt x="3137" y="1432"/>
                </a:cubicBezTo>
                <a:cubicBezTo>
                  <a:pt x="3137" y="1425"/>
                  <a:pt x="3132" y="1419"/>
                  <a:pt x="3125" y="1419"/>
                </a:cubicBezTo>
                <a:close/>
                <a:moveTo>
                  <a:pt x="3164" y="1445"/>
                </a:moveTo>
                <a:cubicBezTo>
                  <a:pt x="3171" y="1445"/>
                  <a:pt x="3177" y="1439"/>
                  <a:pt x="3177" y="1432"/>
                </a:cubicBezTo>
                <a:cubicBezTo>
                  <a:pt x="3177" y="1425"/>
                  <a:pt x="3171" y="1419"/>
                  <a:pt x="3164" y="1419"/>
                </a:cubicBezTo>
                <a:cubicBezTo>
                  <a:pt x="3157" y="1419"/>
                  <a:pt x="3151" y="1425"/>
                  <a:pt x="3151" y="1432"/>
                </a:cubicBezTo>
                <a:cubicBezTo>
                  <a:pt x="3151" y="1439"/>
                  <a:pt x="3157" y="1445"/>
                  <a:pt x="3164" y="1445"/>
                </a:cubicBezTo>
                <a:close/>
                <a:moveTo>
                  <a:pt x="3204" y="1445"/>
                </a:moveTo>
                <a:cubicBezTo>
                  <a:pt x="3211" y="1445"/>
                  <a:pt x="3216" y="1439"/>
                  <a:pt x="3216" y="1432"/>
                </a:cubicBezTo>
                <a:cubicBezTo>
                  <a:pt x="3216" y="1425"/>
                  <a:pt x="3211" y="1419"/>
                  <a:pt x="3204" y="1419"/>
                </a:cubicBezTo>
                <a:cubicBezTo>
                  <a:pt x="3197" y="1419"/>
                  <a:pt x="3191" y="1425"/>
                  <a:pt x="3191" y="1432"/>
                </a:cubicBezTo>
                <a:cubicBezTo>
                  <a:pt x="3191" y="1439"/>
                  <a:pt x="3197" y="1445"/>
                  <a:pt x="3204" y="1445"/>
                </a:cubicBezTo>
                <a:close/>
                <a:moveTo>
                  <a:pt x="3243" y="1419"/>
                </a:moveTo>
                <a:cubicBezTo>
                  <a:pt x="3236" y="1419"/>
                  <a:pt x="3230" y="1425"/>
                  <a:pt x="3230" y="1432"/>
                </a:cubicBezTo>
                <a:cubicBezTo>
                  <a:pt x="3230" y="1439"/>
                  <a:pt x="3236" y="1445"/>
                  <a:pt x="3243" y="1445"/>
                </a:cubicBezTo>
                <a:cubicBezTo>
                  <a:pt x="3250" y="1445"/>
                  <a:pt x="3256" y="1439"/>
                  <a:pt x="3256" y="1432"/>
                </a:cubicBezTo>
                <a:cubicBezTo>
                  <a:pt x="3256" y="1425"/>
                  <a:pt x="3250" y="1419"/>
                  <a:pt x="3243" y="1419"/>
                </a:cubicBezTo>
                <a:close/>
                <a:moveTo>
                  <a:pt x="996" y="1484"/>
                </a:moveTo>
                <a:cubicBezTo>
                  <a:pt x="1003" y="1484"/>
                  <a:pt x="1009" y="1478"/>
                  <a:pt x="1009" y="1471"/>
                </a:cubicBezTo>
                <a:cubicBezTo>
                  <a:pt x="1009" y="1464"/>
                  <a:pt x="1003" y="1459"/>
                  <a:pt x="996" y="1459"/>
                </a:cubicBezTo>
                <a:cubicBezTo>
                  <a:pt x="989" y="1459"/>
                  <a:pt x="983" y="1464"/>
                  <a:pt x="983" y="1471"/>
                </a:cubicBezTo>
                <a:cubicBezTo>
                  <a:pt x="983" y="1478"/>
                  <a:pt x="989" y="1484"/>
                  <a:pt x="996" y="1484"/>
                </a:cubicBezTo>
                <a:close/>
                <a:moveTo>
                  <a:pt x="1035" y="1484"/>
                </a:moveTo>
                <a:cubicBezTo>
                  <a:pt x="1042" y="1484"/>
                  <a:pt x="1048" y="1478"/>
                  <a:pt x="1048" y="1471"/>
                </a:cubicBezTo>
                <a:cubicBezTo>
                  <a:pt x="1048" y="1464"/>
                  <a:pt x="1042" y="1459"/>
                  <a:pt x="1035" y="1459"/>
                </a:cubicBezTo>
                <a:cubicBezTo>
                  <a:pt x="1028" y="1459"/>
                  <a:pt x="1023" y="1464"/>
                  <a:pt x="1023" y="1471"/>
                </a:cubicBezTo>
                <a:cubicBezTo>
                  <a:pt x="1023" y="1478"/>
                  <a:pt x="1028" y="1484"/>
                  <a:pt x="1035" y="1484"/>
                </a:cubicBezTo>
                <a:close/>
                <a:moveTo>
                  <a:pt x="1075" y="1484"/>
                </a:moveTo>
                <a:cubicBezTo>
                  <a:pt x="1082" y="1484"/>
                  <a:pt x="1087" y="1478"/>
                  <a:pt x="1087" y="1471"/>
                </a:cubicBezTo>
                <a:cubicBezTo>
                  <a:pt x="1087" y="1464"/>
                  <a:pt x="1082" y="1459"/>
                  <a:pt x="1075" y="1459"/>
                </a:cubicBezTo>
                <a:cubicBezTo>
                  <a:pt x="1068" y="1459"/>
                  <a:pt x="1062" y="1464"/>
                  <a:pt x="1062" y="1471"/>
                </a:cubicBezTo>
                <a:cubicBezTo>
                  <a:pt x="1062" y="1478"/>
                  <a:pt x="1068" y="1484"/>
                  <a:pt x="1075" y="1484"/>
                </a:cubicBezTo>
                <a:close/>
                <a:moveTo>
                  <a:pt x="1114" y="1459"/>
                </a:moveTo>
                <a:cubicBezTo>
                  <a:pt x="1107" y="1459"/>
                  <a:pt x="1101" y="1464"/>
                  <a:pt x="1101" y="1471"/>
                </a:cubicBezTo>
                <a:cubicBezTo>
                  <a:pt x="1101" y="1478"/>
                  <a:pt x="1107" y="1484"/>
                  <a:pt x="1114" y="1484"/>
                </a:cubicBezTo>
                <a:cubicBezTo>
                  <a:pt x="1121" y="1484"/>
                  <a:pt x="1127" y="1478"/>
                  <a:pt x="1127" y="1471"/>
                </a:cubicBezTo>
                <a:cubicBezTo>
                  <a:pt x="1127" y="1464"/>
                  <a:pt x="1121" y="1459"/>
                  <a:pt x="1114" y="1459"/>
                </a:cubicBezTo>
                <a:close/>
                <a:moveTo>
                  <a:pt x="1154" y="1459"/>
                </a:moveTo>
                <a:cubicBezTo>
                  <a:pt x="1146" y="1459"/>
                  <a:pt x="1141" y="1464"/>
                  <a:pt x="1141" y="1471"/>
                </a:cubicBezTo>
                <a:cubicBezTo>
                  <a:pt x="1141" y="1478"/>
                  <a:pt x="1146" y="1484"/>
                  <a:pt x="1154" y="1484"/>
                </a:cubicBezTo>
                <a:cubicBezTo>
                  <a:pt x="1161" y="1484"/>
                  <a:pt x="1166" y="1478"/>
                  <a:pt x="1166" y="1471"/>
                </a:cubicBezTo>
                <a:cubicBezTo>
                  <a:pt x="1166" y="1464"/>
                  <a:pt x="1161" y="1459"/>
                  <a:pt x="1154" y="1459"/>
                </a:cubicBezTo>
                <a:close/>
                <a:moveTo>
                  <a:pt x="1903" y="1459"/>
                </a:moveTo>
                <a:cubicBezTo>
                  <a:pt x="1896" y="1459"/>
                  <a:pt x="1890" y="1464"/>
                  <a:pt x="1890" y="1471"/>
                </a:cubicBezTo>
                <a:cubicBezTo>
                  <a:pt x="1890" y="1478"/>
                  <a:pt x="1896" y="1484"/>
                  <a:pt x="1903" y="1484"/>
                </a:cubicBezTo>
                <a:cubicBezTo>
                  <a:pt x="1910" y="1484"/>
                  <a:pt x="1915" y="1478"/>
                  <a:pt x="1915" y="1471"/>
                </a:cubicBezTo>
                <a:cubicBezTo>
                  <a:pt x="1915" y="1464"/>
                  <a:pt x="1910" y="1459"/>
                  <a:pt x="1903" y="1459"/>
                </a:cubicBezTo>
                <a:close/>
                <a:moveTo>
                  <a:pt x="1942" y="1459"/>
                </a:moveTo>
                <a:cubicBezTo>
                  <a:pt x="1935" y="1459"/>
                  <a:pt x="1929" y="1464"/>
                  <a:pt x="1929" y="1471"/>
                </a:cubicBezTo>
                <a:cubicBezTo>
                  <a:pt x="1929" y="1478"/>
                  <a:pt x="1935" y="1484"/>
                  <a:pt x="1942" y="1484"/>
                </a:cubicBezTo>
                <a:cubicBezTo>
                  <a:pt x="1949" y="1484"/>
                  <a:pt x="1955" y="1478"/>
                  <a:pt x="1955" y="1471"/>
                </a:cubicBezTo>
                <a:cubicBezTo>
                  <a:pt x="1955" y="1464"/>
                  <a:pt x="1949" y="1459"/>
                  <a:pt x="1942" y="1459"/>
                </a:cubicBezTo>
                <a:close/>
                <a:moveTo>
                  <a:pt x="1981" y="1459"/>
                </a:moveTo>
                <a:cubicBezTo>
                  <a:pt x="1974" y="1459"/>
                  <a:pt x="1969" y="1464"/>
                  <a:pt x="1969" y="1471"/>
                </a:cubicBezTo>
                <a:cubicBezTo>
                  <a:pt x="1969" y="1478"/>
                  <a:pt x="1974" y="1484"/>
                  <a:pt x="1981" y="1484"/>
                </a:cubicBezTo>
                <a:cubicBezTo>
                  <a:pt x="1988" y="1484"/>
                  <a:pt x="1994" y="1478"/>
                  <a:pt x="1994" y="1471"/>
                </a:cubicBezTo>
                <a:cubicBezTo>
                  <a:pt x="1994" y="1464"/>
                  <a:pt x="1988" y="1459"/>
                  <a:pt x="1981" y="1459"/>
                </a:cubicBezTo>
                <a:close/>
                <a:moveTo>
                  <a:pt x="2888" y="1459"/>
                </a:moveTo>
                <a:cubicBezTo>
                  <a:pt x="2881" y="1459"/>
                  <a:pt x="2875" y="1464"/>
                  <a:pt x="2875" y="1471"/>
                </a:cubicBezTo>
                <a:cubicBezTo>
                  <a:pt x="2875" y="1478"/>
                  <a:pt x="2881" y="1484"/>
                  <a:pt x="2888" y="1484"/>
                </a:cubicBezTo>
                <a:cubicBezTo>
                  <a:pt x="2895" y="1484"/>
                  <a:pt x="2901" y="1478"/>
                  <a:pt x="2901" y="1471"/>
                </a:cubicBezTo>
                <a:cubicBezTo>
                  <a:pt x="2901" y="1464"/>
                  <a:pt x="2895" y="1459"/>
                  <a:pt x="2888" y="1459"/>
                </a:cubicBezTo>
                <a:close/>
                <a:moveTo>
                  <a:pt x="2928" y="1459"/>
                </a:moveTo>
                <a:cubicBezTo>
                  <a:pt x="2921" y="1459"/>
                  <a:pt x="2915" y="1464"/>
                  <a:pt x="2915" y="1471"/>
                </a:cubicBezTo>
                <a:cubicBezTo>
                  <a:pt x="2915" y="1478"/>
                  <a:pt x="2921" y="1484"/>
                  <a:pt x="2928" y="1484"/>
                </a:cubicBezTo>
                <a:cubicBezTo>
                  <a:pt x="2935" y="1484"/>
                  <a:pt x="2940" y="1478"/>
                  <a:pt x="2940" y="1471"/>
                </a:cubicBezTo>
                <a:cubicBezTo>
                  <a:pt x="2940" y="1464"/>
                  <a:pt x="2935" y="1459"/>
                  <a:pt x="2928" y="1459"/>
                </a:cubicBezTo>
                <a:close/>
                <a:moveTo>
                  <a:pt x="2967" y="1459"/>
                </a:moveTo>
                <a:cubicBezTo>
                  <a:pt x="2960" y="1459"/>
                  <a:pt x="2954" y="1464"/>
                  <a:pt x="2954" y="1471"/>
                </a:cubicBezTo>
                <a:cubicBezTo>
                  <a:pt x="2954" y="1478"/>
                  <a:pt x="2960" y="1484"/>
                  <a:pt x="2967" y="1484"/>
                </a:cubicBezTo>
                <a:cubicBezTo>
                  <a:pt x="2974" y="1484"/>
                  <a:pt x="2980" y="1478"/>
                  <a:pt x="2980" y="1471"/>
                </a:cubicBezTo>
                <a:cubicBezTo>
                  <a:pt x="2980" y="1464"/>
                  <a:pt x="2974" y="1459"/>
                  <a:pt x="2967" y="1459"/>
                </a:cubicBezTo>
                <a:close/>
                <a:moveTo>
                  <a:pt x="3085" y="1459"/>
                </a:moveTo>
                <a:cubicBezTo>
                  <a:pt x="3078" y="1459"/>
                  <a:pt x="3073" y="1464"/>
                  <a:pt x="3073" y="1471"/>
                </a:cubicBezTo>
                <a:cubicBezTo>
                  <a:pt x="3073" y="1478"/>
                  <a:pt x="3078" y="1484"/>
                  <a:pt x="3085" y="1484"/>
                </a:cubicBezTo>
                <a:cubicBezTo>
                  <a:pt x="3092" y="1484"/>
                  <a:pt x="3098" y="1478"/>
                  <a:pt x="3098" y="1471"/>
                </a:cubicBezTo>
                <a:cubicBezTo>
                  <a:pt x="3098" y="1464"/>
                  <a:pt x="3092" y="1459"/>
                  <a:pt x="3085" y="1459"/>
                </a:cubicBezTo>
                <a:close/>
                <a:moveTo>
                  <a:pt x="3125" y="1459"/>
                </a:moveTo>
                <a:cubicBezTo>
                  <a:pt x="3118" y="1459"/>
                  <a:pt x="3112" y="1464"/>
                  <a:pt x="3112" y="1471"/>
                </a:cubicBezTo>
                <a:cubicBezTo>
                  <a:pt x="3112" y="1478"/>
                  <a:pt x="3118" y="1484"/>
                  <a:pt x="3125" y="1484"/>
                </a:cubicBezTo>
                <a:cubicBezTo>
                  <a:pt x="3132" y="1484"/>
                  <a:pt x="3137" y="1478"/>
                  <a:pt x="3137" y="1471"/>
                </a:cubicBezTo>
                <a:cubicBezTo>
                  <a:pt x="3137" y="1464"/>
                  <a:pt x="3132" y="1459"/>
                  <a:pt x="3125" y="1459"/>
                </a:cubicBezTo>
                <a:close/>
                <a:moveTo>
                  <a:pt x="3164" y="1459"/>
                </a:moveTo>
                <a:cubicBezTo>
                  <a:pt x="3157" y="1459"/>
                  <a:pt x="3151" y="1464"/>
                  <a:pt x="3151" y="1471"/>
                </a:cubicBezTo>
                <a:cubicBezTo>
                  <a:pt x="3151" y="1478"/>
                  <a:pt x="3157" y="1484"/>
                  <a:pt x="3164" y="1484"/>
                </a:cubicBezTo>
                <a:cubicBezTo>
                  <a:pt x="3171" y="1484"/>
                  <a:pt x="3177" y="1478"/>
                  <a:pt x="3177" y="1471"/>
                </a:cubicBezTo>
                <a:cubicBezTo>
                  <a:pt x="3177" y="1464"/>
                  <a:pt x="3171" y="1459"/>
                  <a:pt x="3164" y="1459"/>
                </a:cubicBezTo>
                <a:close/>
                <a:moveTo>
                  <a:pt x="3204" y="1459"/>
                </a:moveTo>
                <a:cubicBezTo>
                  <a:pt x="3197" y="1459"/>
                  <a:pt x="3191" y="1464"/>
                  <a:pt x="3191" y="1471"/>
                </a:cubicBezTo>
                <a:cubicBezTo>
                  <a:pt x="3191" y="1478"/>
                  <a:pt x="3197" y="1484"/>
                  <a:pt x="3204" y="1484"/>
                </a:cubicBezTo>
                <a:cubicBezTo>
                  <a:pt x="3211" y="1484"/>
                  <a:pt x="3216" y="1478"/>
                  <a:pt x="3216" y="1471"/>
                </a:cubicBezTo>
                <a:cubicBezTo>
                  <a:pt x="3216" y="1464"/>
                  <a:pt x="3211" y="1459"/>
                  <a:pt x="3204" y="1459"/>
                </a:cubicBezTo>
                <a:close/>
                <a:moveTo>
                  <a:pt x="3243" y="1466"/>
                </a:moveTo>
                <a:cubicBezTo>
                  <a:pt x="3240" y="1466"/>
                  <a:pt x="3238" y="1469"/>
                  <a:pt x="3238" y="1471"/>
                </a:cubicBezTo>
                <a:cubicBezTo>
                  <a:pt x="3238" y="1474"/>
                  <a:pt x="3240" y="1476"/>
                  <a:pt x="3243" y="1476"/>
                </a:cubicBezTo>
                <a:cubicBezTo>
                  <a:pt x="3246" y="1476"/>
                  <a:pt x="3248" y="1474"/>
                  <a:pt x="3248" y="1471"/>
                </a:cubicBezTo>
                <a:cubicBezTo>
                  <a:pt x="3248" y="1469"/>
                  <a:pt x="3246" y="1466"/>
                  <a:pt x="3243" y="1466"/>
                </a:cubicBezTo>
                <a:close/>
                <a:moveTo>
                  <a:pt x="996" y="1498"/>
                </a:moveTo>
                <a:cubicBezTo>
                  <a:pt x="989" y="1498"/>
                  <a:pt x="983" y="1504"/>
                  <a:pt x="983" y="1511"/>
                </a:cubicBezTo>
                <a:cubicBezTo>
                  <a:pt x="983" y="1518"/>
                  <a:pt x="989" y="1524"/>
                  <a:pt x="996" y="1524"/>
                </a:cubicBezTo>
                <a:cubicBezTo>
                  <a:pt x="1003" y="1524"/>
                  <a:pt x="1009" y="1518"/>
                  <a:pt x="1009" y="1511"/>
                </a:cubicBezTo>
                <a:cubicBezTo>
                  <a:pt x="1009" y="1504"/>
                  <a:pt x="1003" y="1498"/>
                  <a:pt x="996" y="1498"/>
                </a:cubicBezTo>
                <a:close/>
                <a:moveTo>
                  <a:pt x="1035" y="1498"/>
                </a:moveTo>
                <a:cubicBezTo>
                  <a:pt x="1028" y="1498"/>
                  <a:pt x="1023" y="1504"/>
                  <a:pt x="1023" y="1511"/>
                </a:cubicBezTo>
                <a:cubicBezTo>
                  <a:pt x="1023" y="1518"/>
                  <a:pt x="1028" y="1524"/>
                  <a:pt x="1035" y="1524"/>
                </a:cubicBezTo>
                <a:cubicBezTo>
                  <a:pt x="1042" y="1524"/>
                  <a:pt x="1048" y="1518"/>
                  <a:pt x="1048" y="1511"/>
                </a:cubicBezTo>
                <a:cubicBezTo>
                  <a:pt x="1048" y="1504"/>
                  <a:pt x="1042" y="1498"/>
                  <a:pt x="1035" y="1498"/>
                </a:cubicBezTo>
                <a:close/>
                <a:moveTo>
                  <a:pt x="1075" y="1498"/>
                </a:moveTo>
                <a:cubicBezTo>
                  <a:pt x="1068" y="1498"/>
                  <a:pt x="1062" y="1504"/>
                  <a:pt x="1062" y="1511"/>
                </a:cubicBezTo>
                <a:cubicBezTo>
                  <a:pt x="1062" y="1518"/>
                  <a:pt x="1068" y="1524"/>
                  <a:pt x="1075" y="1524"/>
                </a:cubicBezTo>
                <a:cubicBezTo>
                  <a:pt x="1082" y="1524"/>
                  <a:pt x="1087" y="1518"/>
                  <a:pt x="1087" y="1511"/>
                </a:cubicBezTo>
                <a:cubicBezTo>
                  <a:pt x="1087" y="1504"/>
                  <a:pt x="1082" y="1498"/>
                  <a:pt x="1075" y="1498"/>
                </a:cubicBezTo>
                <a:close/>
                <a:moveTo>
                  <a:pt x="3085" y="1498"/>
                </a:moveTo>
                <a:cubicBezTo>
                  <a:pt x="3078" y="1498"/>
                  <a:pt x="3073" y="1504"/>
                  <a:pt x="3073" y="1511"/>
                </a:cubicBezTo>
                <a:cubicBezTo>
                  <a:pt x="3073" y="1518"/>
                  <a:pt x="3078" y="1524"/>
                  <a:pt x="3085" y="1524"/>
                </a:cubicBezTo>
                <a:cubicBezTo>
                  <a:pt x="3092" y="1524"/>
                  <a:pt x="3098" y="1518"/>
                  <a:pt x="3098" y="1511"/>
                </a:cubicBezTo>
                <a:cubicBezTo>
                  <a:pt x="3098" y="1504"/>
                  <a:pt x="3092" y="1498"/>
                  <a:pt x="3085" y="1498"/>
                </a:cubicBezTo>
                <a:close/>
                <a:moveTo>
                  <a:pt x="3125" y="1498"/>
                </a:moveTo>
                <a:cubicBezTo>
                  <a:pt x="3118" y="1498"/>
                  <a:pt x="3112" y="1504"/>
                  <a:pt x="3112" y="1511"/>
                </a:cubicBezTo>
                <a:cubicBezTo>
                  <a:pt x="3112" y="1518"/>
                  <a:pt x="3118" y="1524"/>
                  <a:pt x="3125" y="1524"/>
                </a:cubicBezTo>
                <a:cubicBezTo>
                  <a:pt x="3132" y="1524"/>
                  <a:pt x="3137" y="1518"/>
                  <a:pt x="3137" y="1511"/>
                </a:cubicBezTo>
                <a:cubicBezTo>
                  <a:pt x="3137" y="1504"/>
                  <a:pt x="3132" y="1498"/>
                  <a:pt x="3125" y="1498"/>
                </a:cubicBezTo>
                <a:close/>
                <a:moveTo>
                  <a:pt x="3164" y="1498"/>
                </a:moveTo>
                <a:cubicBezTo>
                  <a:pt x="3157" y="1498"/>
                  <a:pt x="3151" y="1504"/>
                  <a:pt x="3151" y="1511"/>
                </a:cubicBezTo>
                <a:cubicBezTo>
                  <a:pt x="3151" y="1518"/>
                  <a:pt x="3157" y="1524"/>
                  <a:pt x="3164" y="1524"/>
                </a:cubicBezTo>
                <a:cubicBezTo>
                  <a:pt x="3171" y="1524"/>
                  <a:pt x="3177" y="1518"/>
                  <a:pt x="3177" y="1511"/>
                </a:cubicBezTo>
                <a:cubicBezTo>
                  <a:pt x="3177" y="1504"/>
                  <a:pt x="3171" y="1498"/>
                  <a:pt x="3164" y="1498"/>
                </a:cubicBezTo>
                <a:close/>
                <a:moveTo>
                  <a:pt x="3204" y="1498"/>
                </a:moveTo>
                <a:cubicBezTo>
                  <a:pt x="3197" y="1498"/>
                  <a:pt x="3191" y="1504"/>
                  <a:pt x="3191" y="1511"/>
                </a:cubicBezTo>
                <a:cubicBezTo>
                  <a:pt x="3191" y="1518"/>
                  <a:pt x="3197" y="1524"/>
                  <a:pt x="3204" y="1524"/>
                </a:cubicBezTo>
                <a:cubicBezTo>
                  <a:pt x="3211" y="1524"/>
                  <a:pt x="3216" y="1518"/>
                  <a:pt x="3216" y="1511"/>
                </a:cubicBezTo>
                <a:cubicBezTo>
                  <a:pt x="3216" y="1504"/>
                  <a:pt x="3211" y="1498"/>
                  <a:pt x="3204" y="1498"/>
                </a:cubicBezTo>
                <a:close/>
                <a:moveTo>
                  <a:pt x="956" y="1537"/>
                </a:moveTo>
                <a:cubicBezTo>
                  <a:pt x="949" y="1537"/>
                  <a:pt x="944" y="1543"/>
                  <a:pt x="944" y="1550"/>
                </a:cubicBezTo>
                <a:cubicBezTo>
                  <a:pt x="944" y="1557"/>
                  <a:pt x="949" y="1563"/>
                  <a:pt x="956" y="1563"/>
                </a:cubicBezTo>
                <a:cubicBezTo>
                  <a:pt x="963" y="1563"/>
                  <a:pt x="969" y="1557"/>
                  <a:pt x="969" y="1550"/>
                </a:cubicBezTo>
                <a:cubicBezTo>
                  <a:pt x="969" y="1543"/>
                  <a:pt x="963" y="1537"/>
                  <a:pt x="956" y="1537"/>
                </a:cubicBezTo>
                <a:close/>
                <a:moveTo>
                  <a:pt x="996" y="1537"/>
                </a:moveTo>
                <a:cubicBezTo>
                  <a:pt x="989" y="1537"/>
                  <a:pt x="983" y="1543"/>
                  <a:pt x="983" y="1550"/>
                </a:cubicBezTo>
                <a:cubicBezTo>
                  <a:pt x="983" y="1557"/>
                  <a:pt x="989" y="1563"/>
                  <a:pt x="996" y="1563"/>
                </a:cubicBezTo>
                <a:cubicBezTo>
                  <a:pt x="1003" y="1563"/>
                  <a:pt x="1009" y="1557"/>
                  <a:pt x="1009" y="1550"/>
                </a:cubicBezTo>
                <a:cubicBezTo>
                  <a:pt x="1009" y="1543"/>
                  <a:pt x="1003" y="1537"/>
                  <a:pt x="996" y="1537"/>
                </a:cubicBezTo>
                <a:close/>
                <a:moveTo>
                  <a:pt x="1035" y="1537"/>
                </a:moveTo>
                <a:cubicBezTo>
                  <a:pt x="1028" y="1537"/>
                  <a:pt x="1023" y="1543"/>
                  <a:pt x="1023" y="1550"/>
                </a:cubicBezTo>
                <a:cubicBezTo>
                  <a:pt x="1023" y="1557"/>
                  <a:pt x="1028" y="1563"/>
                  <a:pt x="1035" y="1563"/>
                </a:cubicBezTo>
                <a:cubicBezTo>
                  <a:pt x="1042" y="1563"/>
                  <a:pt x="1048" y="1557"/>
                  <a:pt x="1048" y="1550"/>
                </a:cubicBezTo>
                <a:cubicBezTo>
                  <a:pt x="1048" y="1543"/>
                  <a:pt x="1042" y="1537"/>
                  <a:pt x="1035" y="1537"/>
                </a:cubicBezTo>
                <a:close/>
                <a:moveTo>
                  <a:pt x="3480" y="1537"/>
                </a:moveTo>
                <a:cubicBezTo>
                  <a:pt x="3473" y="1537"/>
                  <a:pt x="3467" y="1543"/>
                  <a:pt x="3467" y="1550"/>
                </a:cubicBezTo>
                <a:cubicBezTo>
                  <a:pt x="3467" y="1557"/>
                  <a:pt x="3473" y="1563"/>
                  <a:pt x="3480" y="1563"/>
                </a:cubicBezTo>
                <a:cubicBezTo>
                  <a:pt x="3487" y="1563"/>
                  <a:pt x="3492" y="1557"/>
                  <a:pt x="3492" y="1550"/>
                </a:cubicBezTo>
                <a:cubicBezTo>
                  <a:pt x="3492" y="1543"/>
                  <a:pt x="3487" y="1537"/>
                  <a:pt x="3480" y="1537"/>
                </a:cubicBezTo>
                <a:close/>
                <a:moveTo>
                  <a:pt x="965" y="1590"/>
                </a:moveTo>
                <a:cubicBezTo>
                  <a:pt x="965" y="1585"/>
                  <a:pt x="961" y="1581"/>
                  <a:pt x="956" y="1581"/>
                </a:cubicBezTo>
                <a:cubicBezTo>
                  <a:pt x="952" y="1581"/>
                  <a:pt x="948" y="1585"/>
                  <a:pt x="948" y="1590"/>
                </a:cubicBezTo>
                <a:cubicBezTo>
                  <a:pt x="948" y="1594"/>
                  <a:pt x="952" y="1598"/>
                  <a:pt x="956" y="1598"/>
                </a:cubicBezTo>
                <a:cubicBezTo>
                  <a:pt x="961" y="1598"/>
                  <a:pt x="965" y="1594"/>
                  <a:pt x="965" y="1590"/>
                </a:cubicBezTo>
                <a:close/>
                <a:moveTo>
                  <a:pt x="996" y="1577"/>
                </a:moveTo>
                <a:cubicBezTo>
                  <a:pt x="989" y="1577"/>
                  <a:pt x="983" y="1583"/>
                  <a:pt x="983" y="1590"/>
                </a:cubicBezTo>
                <a:cubicBezTo>
                  <a:pt x="983" y="1597"/>
                  <a:pt x="989" y="1602"/>
                  <a:pt x="996" y="1602"/>
                </a:cubicBezTo>
                <a:cubicBezTo>
                  <a:pt x="1003" y="1602"/>
                  <a:pt x="1009" y="1597"/>
                  <a:pt x="1009" y="1590"/>
                </a:cubicBezTo>
                <a:cubicBezTo>
                  <a:pt x="1009" y="1583"/>
                  <a:pt x="1003" y="1577"/>
                  <a:pt x="996" y="1577"/>
                </a:cubicBezTo>
                <a:close/>
                <a:moveTo>
                  <a:pt x="1035" y="1577"/>
                </a:moveTo>
                <a:cubicBezTo>
                  <a:pt x="1028" y="1577"/>
                  <a:pt x="1023" y="1583"/>
                  <a:pt x="1023" y="1590"/>
                </a:cubicBezTo>
                <a:cubicBezTo>
                  <a:pt x="1023" y="1597"/>
                  <a:pt x="1028" y="1602"/>
                  <a:pt x="1035" y="1602"/>
                </a:cubicBezTo>
                <a:cubicBezTo>
                  <a:pt x="1042" y="1602"/>
                  <a:pt x="1048" y="1597"/>
                  <a:pt x="1048" y="1590"/>
                </a:cubicBezTo>
                <a:cubicBezTo>
                  <a:pt x="1048" y="1583"/>
                  <a:pt x="1042" y="1577"/>
                  <a:pt x="1035" y="1577"/>
                </a:cubicBezTo>
                <a:close/>
                <a:moveTo>
                  <a:pt x="3440" y="1577"/>
                </a:moveTo>
                <a:cubicBezTo>
                  <a:pt x="3433" y="1577"/>
                  <a:pt x="3427" y="1583"/>
                  <a:pt x="3427" y="1590"/>
                </a:cubicBezTo>
                <a:cubicBezTo>
                  <a:pt x="3427" y="1597"/>
                  <a:pt x="3433" y="1602"/>
                  <a:pt x="3440" y="1602"/>
                </a:cubicBezTo>
                <a:cubicBezTo>
                  <a:pt x="3447" y="1602"/>
                  <a:pt x="3453" y="1597"/>
                  <a:pt x="3453" y="1590"/>
                </a:cubicBezTo>
                <a:cubicBezTo>
                  <a:pt x="3453" y="1583"/>
                  <a:pt x="3447" y="1577"/>
                  <a:pt x="3440" y="1577"/>
                </a:cubicBezTo>
                <a:close/>
                <a:moveTo>
                  <a:pt x="944" y="1629"/>
                </a:moveTo>
                <a:cubicBezTo>
                  <a:pt x="944" y="1636"/>
                  <a:pt x="949" y="1642"/>
                  <a:pt x="956" y="1642"/>
                </a:cubicBezTo>
                <a:cubicBezTo>
                  <a:pt x="963" y="1642"/>
                  <a:pt x="969" y="1636"/>
                  <a:pt x="969" y="1629"/>
                </a:cubicBezTo>
                <a:cubicBezTo>
                  <a:pt x="969" y="1622"/>
                  <a:pt x="963" y="1616"/>
                  <a:pt x="956" y="1616"/>
                </a:cubicBezTo>
                <a:cubicBezTo>
                  <a:pt x="949" y="1616"/>
                  <a:pt x="944" y="1622"/>
                  <a:pt x="944" y="1629"/>
                </a:cubicBezTo>
                <a:close/>
                <a:moveTo>
                  <a:pt x="996" y="1616"/>
                </a:moveTo>
                <a:cubicBezTo>
                  <a:pt x="989" y="1616"/>
                  <a:pt x="983" y="1622"/>
                  <a:pt x="983" y="1629"/>
                </a:cubicBezTo>
                <a:cubicBezTo>
                  <a:pt x="983" y="1636"/>
                  <a:pt x="989" y="1642"/>
                  <a:pt x="996" y="1642"/>
                </a:cubicBezTo>
                <a:cubicBezTo>
                  <a:pt x="1003" y="1642"/>
                  <a:pt x="1009" y="1636"/>
                  <a:pt x="1009" y="1629"/>
                </a:cubicBezTo>
                <a:cubicBezTo>
                  <a:pt x="1009" y="1622"/>
                  <a:pt x="1003" y="1616"/>
                  <a:pt x="996" y="1616"/>
                </a:cubicBezTo>
                <a:close/>
                <a:moveTo>
                  <a:pt x="3401" y="1616"/>
                </a:moveTo>
                <a:cubicBezTo>
                  <a:pt x="3394" y="1616"/>
                  <a:pt x="3388" y="1622"/>
                  <a:pt x="3388" y="1629"/>
                </a:cubicBezTo>
                <a:cubicBezTo>
                  <a:pt x="3388" y="1636"/>
                  <a:pt x="3394" y="1642"/>
                  <a:pt x="3401" y="1642"/>
                </a:cubicBezTo>
                <a:cubicBezTo>
                  <a:pt x="3408" y="1642"/>
                  <a:pt x="3413" y="1636"/>
                  <a:pt x="3413" y="1629"/>
                </a:cubicBezTo>
                <a:cubicBezTo>
                  <a:pt x="3413" y="1622"/>
                  <a:pt x="3408" y="1616"/>
                  <a:pt x="3401" y="1616"/>
                </a:cubicBezTo>
                <a:close/>
                <a:moveTo>
                  <a:pt x="956" y="1656"/>
                </a:moveTo>
                <a:cubicBezTo>
                  <a:pt x="949" y="1656"/>
                  <a:pt x="944" y="1661"/>
                  <a:pt x="944" y="1668"/>
                </a:cubicBezTo>
                <a:cubicBezTo>
                  <a:pt x="944" y="1676"/>
                  <a:pt x="949" y="1681"/>
                  <a:pt x="956" y="1681"/>
                </a:cubicBezTo>
                <a:cubicBezTo>
                  <a:pt x="963" y="1681"/>
                  <a:pt x="969" y="1676"/>
                  <a:pt x="969" y="1668"/>
                </a:cubicBezTo>
                <a:cubicBezTo>
                  <a:pt x="969" y="1661"/>
                  <a:pt x="963" y="1656"/>
                  <a:pt x="956" y="1656"/>
                </a:cubicBezTo>
                <a:close/>
                <a:moveTo>
                  <a:pt x="996" y="1656"/>
                </a:moveTo>
                <a:cubicBezTo>
                  <a:pt x="989" y="1656"/>
                  <a:pt x="983" y="1661"/>
                  <a:pt x="983" y="1668"/>
                </a:cubicBezTo>
                <a:cubicBezTo>
                  <a:pt x="983" y="1676"/>
                  <a:pt x="989" y="1681"/>
                  <a:pt x="996" y="1681"/>
                </a:cubicBezTo>
                <a:cubicBezTo>
                  <a:pt x="1003" y="1681"/>
                  <a:pt x="1009" y="1676"/>
                  <a:pt x="1009" y="1668"/>
                </a:cubicBezTo>
                <a:cubicBezTo>
                  <a:pt x="1009" y="1661"/>
                  <a:pt x="1003" y="1656"/>
                  <a:pt x="996" y="1656"/>
                </a:cubicBezTo>
                <a:close/>
                <a:moveTo>
                  <a:pt x="956" y="1696"/>
                </a:moveTo>
                <a:cubicBezTo>
                  <a:pt x="950" y="1696"/>
                  <a:pt x="945" y="1702"/>
                  <a:pt x="945" y="1708"/>
                </a:cubicBezTo>
                <a:cubicBezTo>
                  <a:pt x="945" y="1714"/>
                  <a:pt x="950" y="1719"/>
                  <a:pt x="956" y="1719"/>
                </a:cubicBezTo>
                <a:cubicBezTo>
                  <a:pt x="963" y="1719"/>
                  <a:pt x="968" y="1714"/>
                  <a:pt x="968" y="1708"/>
                </a:cubicBezTo>
                <a:cubicBezTo>
                  <a:pt x="968" y="1702"/>
                  <a:pt x="963" y="1696"/>
                  <a:pt x="956" y="1696"/>
                </a:cubicBezTo>
                <a:close/>
                <a:moveTo>
                  <a:pt x="996" y="1719"/>
                </a:moveTo>
                <a:cubicBezTo>
                  <a:pt x="1002" y="1719"/>
                  <a:pt x="1007" y="1714"/>
                  <a:pt x="1007" y="1708"/>
                </a:cubicBezTo>
                <a:cubicBezTo>
                  <a:pt x="1007" y="1702"/>
                  <a:pt x="1002" y="1697"/>
                  <a:pt x="996" y="1697"/>
                </a:cubicBezTo>
                <a:cubicBezTo>
                  <a:pt x="990" y="1697"/>
                  <a:pt x="985" y="1702"/>
                  <a:pt x="985" y="1708"/>
                </a:cubicBezTo>
                <a:cubicBezTo>
                  <a:pt x="985" y="1714"/>
                  <a:pt x="990" y="1719"/>
                  <a:pt x="996" y="1719"/>
                </a:cubicBezTo>
                <a:close/>
                <a:moveTo>
                  <a:pt x="996" y="1735"/>
                </a:moveTo>
                <a:cubicBezTo>
                  <a:pt x="989" y="1735"/>
                  <a:pt x="983" y="1740"/>
                  <a:pt x="983" y="1747"/>
                </a:cubicBezTo>
                <a:cubicBezTo>
                  <a:pt x="983" y="1754"/>
                  <a:pt x="989" y="1760"/>
                  <a:pt x="996" y="1760"/>
                </a:cubicBezTo>
                <a:cubicBezTo>
                  <a:pt x="1003" y="1760"/>
                  <a:pt x="1009" y="1754"/>
                  <a:pt x="1009" y="1747"/>
                </a:cubicBezTo>
                <a:cubicBezTo>
                  <a:pt x="1009" y="1740"/>
                  <a:pt x="1003" y="1735"/>
                  <a:pt x="996" y="173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56" name="图形 54">
            <a:extLst>
              <a:ext uri="{FF2B5EF4-FFF2-40B4-BE49-F238E27FC236}">
                <a16:creationId xmlns:a16="http://schemas.microsoft.com/office/drawing/2014/main" id="{FBA03D69-8D55-2BD7-829E-86E5223B18E8}"/>
              </a:ext>
            </a:extLst>
          </p:cNvPr>
          <p:cNvGrpSpPr/>
          <p:nvPr/>
        </p:nvGrpSpPr>
        <p:grpSpPr>
          <a:xfrm>
            <a:off x="3035680" y="4192770"/>
            <a:ext cx="6163866" cy="2671421"/>
            <a:chOff x="3035680" y="4018726"/>
            <a:chExt cx="6163866" cy="2671421"/>
          </a:xfrm>
          <a:gradFill>
            <a:gsLst>
              <a:gs pos="0">
                <a:schemeClr val="bg1">
                  <a:lumMod val="50000"/>
                </a:schemeClr>
              </a:gs>
              <a:gs pos="100000">
                <a:schemeClr val="tx1">
                  <a:lumMod val="95000"/>
                  <a:lumOff val="5000"/>
                  <a:alpha val="0"/>
                </a:schemeClr>
              </a:gs>
            </a:gsLst>
            <a:lin ang="5400000" scaled="0"/>
          </a:gradFill>
        </p:grpSpPr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A1946049-EEF9-BAC2-8867-D064133A13F3}"/>
                </a:ext>
              </a:extLst>
            </p:cNvPr>
            <p:cNvSpPr/>
            <p:nvPr/>
          </p:nvSpPr>
          <p:spPr>
            <a:xfrm>
              <a:off x="3035680" y="6631779"/>
              <a:ext cx="350903" cy="53716"/>
            </a:xfrm>
            <a:custGeom>
              <a:avLst/>
              <a:gdLst>
                <a:gd name="connsiteX0" fmla="*/ 9302 w 350903"/>
                <a:gd name="connsiteY0" fmla="*/ 53717 h 53716"/>
                <a:gd name="connsiteX1" fmla="*/ 0 w 350903"/>
                <a:gd name="connsiteY1" fmla="*/ 53717 h 53716"/>
                <a:gd name="connsiteX2" fmla="*/ 0 w 350903"/>
                <a:gd name="connsiteY2" fmla="*/ 19378 h 53716"/>
                <a:gd name="connsiteX3" fmla="*/ 89140 w 350903"/>
                <a:gd name="connsiteY3" fmla="*/ 19378 h 53716"/>
                <a:gd name="connsiteX4" fmla="*/ 89140 w 350903"/>
                <a:gd name="connsiteY4" fmla="*/ 0 h 53716"/>
                <a:gd name="connsiteX5" fmla="*/ 350903 w 350903"/>
                <a:gd name="connsiteY5" fmla="*/ 0 h 53716"/>
                <a:gd name="connsiteX6" fmla="*/ 350903 w 350903"/>
                <a:gd name="connsiteY6" fmla="*/ 9302 h 53716"/>
                <a:gd name="connsiteX7" fmla="*/ 98442 w 350903"/>
                <a:gd name="connsiteY7" fmla="*/ 9302 h 53716"/>
                <a:gd name="connsiteX8" fmla="*/ 98442 w 350903"/>
                <a:gd name="connsiteY8" fmla="*/ 28680 h 53716"/>
                <a:gd name="connsiteX9" fmla="*/ 9302 w 350903"/>
                <a:gd name="connsiteY9" fmla="*/ 28680 h 5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0903" h="53716">
                  <a:moveTo>
                    <a:pt x="9302" y="53717"/>
                  </a:moveTo>
                  <a:lnTo>
                    <a:pt x="0" y="53717"/>
                  </a:lnTo>
                  <a:lnTo>
                    <a:pt x="0" y="19378"/>
                  </a:lnTo>
                  <a:lnTo>
                    <a:pt x="89140" y="19378"/>
                  </a:lnTo>
                  <a:lnTo>
                    <a:pt x="89140" y="0"/>
                  </a:lnTo>
                  <a:lnTo>
                    <a:pt x="350903" y="0"/>
                  </a:lnTo>
                  <a:lnTo>
                    <a:pt x="350903" y="9302"/>
                  </a:lnTo>
                  <a:lnTo>
                    <a:pt x="98442" y="9302"/>
                  </a:lnTo>
                  <a:lnTo>
                    <a:pt x="98442" y="28680"/>
                  </a:lnTo>
                  <a:lnTo>
                    <a:pt x="9302" y="2868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F400E27C-C4C0-256E-B927-4A8720E48448}"/>
                </a:ext>
              </a:extLst>
            </p:cNvPr>
            <p:cNvSpPr/>
            <p:nvPr/>
          </p:nvSpPr>
          <p:spPr>
            <a:xfrm>
              <a:off x="3159701" y="6596898"/>
              <a:ext cx="226881" cy="21471"/>
            </a:xfrm>
            <a:custGeom>
              <a:avLst/>
              <a:gdLst>
                <a:gd name="connsiteX0" fmla="*/ 9302 w 226881"/>
                <a:gd name="connsiteY0" fmla="*/ 21471 h 21471"/>
                <a:gd name="connsiteX1" fmla="*/ 0 w 226881"/>
                <a:gd name="connsiteY1" fmla="*/ 21471 h 21471"/>
                <a:gd name="connsiteX2" fmla="*/ 0 w 226881"/>
                <a:gd name="connsiteY2" fmla="*/ 0 h 21471"/>
                <a:gd name="connsiteX3" fmla="*/ 226882 w 226881"/>
                <a:gd name="connsiteY3" fmla="*/ 0 h 21471"/>
                <a:gd name="connsiteX4" fmla="*/ 226882 w 226881"/>
                <a:gd name="connsiteY4" fmla="*/ 9302 h 21471"/>
                <a:gd name="connsiteX5" fmla="*/ 9302 w 226881"/>
                <a:gd name="connsiteY5" fmla="*/ 9302 h 2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881" h="21471">
                  <a:moveTo>
                    <a:pt x="9302" y="21471"/>
                  </a:moveTo>
                  <a:lnTo>
                    <a:pt x="0" y="21471"/>
                  </a:lnTo>
                  <a:lnTo>
                    <a:pt x="0" y="0"/>
                  </a:lnTo>
                  <a:lnTo>
                    <a:pt x="226882" y="0"/>
                  </a:lnTo>
                  <a:lnTo>
                    <a:pt x="226882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02EEEABB-2268-84E1-279C-21875270C602}"/>
                </a:ext>
              </a:extLst>
            </p:cNvPr>
            <p:cNvSpPr/>
            <p:nvPr/>
          </p:nvSpPr>
          <p:spPr>
            <a:xfrm>
              <a:off x="3274653" y="6656274"/>
              <a:ext cx="111929" cy="29222"/>
            </a:xfrm>
            <a:custGeom>
              <a:avLst/>
              <a:gdLst>
                <a:gd name="connsiteX0" fmla="*/ 9302 w 111929"/>
                <a:gd name="connsiteY0" fmla="*/ 29223 h 29222"/>
                <a:gd name="connsiteX1" fmla="*/ 0 w 111929"/>
                <a:gd name="connsiteY1" fmla="*/ 29223 h 29222"/>
                <a:gd name="connsiteX2" fmla="*/ 0 w 111929"/>
                <a:gd name="connsiteY2" fmla="*/ 0 h 29222"/>
                <a:gd name="connsiteX3" fmla="*/ 111929 w 111929"/>
                <a:gd name="connsiteY3" fmla="*/ 0 h 29222"/>
                <a:gd name="connsiteX4" fmla="*/ 111929 w 111929"/>
                <a:gd name="connsiteY4" fmla="*/ 9302 h 29222"/>
                <a:gd name="connsiteX5" fmla="*/ 9302 w 111929"/>
                <a:gd name="connsiteY5" fmla="*/ 9302 h 29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929" h="29222">
                  <a:moveTo>
                    <a:pt x="9302" y="29223"/>
                  </a:moveTo>
                  <a:lnTo>
                    <a:pt x="0" y="29223"/>
                  </a:lnTo>
                  <a:lnTo>
                    <a:pt x="0" y="0"/>
                  </a:lnTo>
                  <a:lnTo>
                    <a:pt x="111929" y="0"/>
                  </a:lnTo>
                  <a:lnTo>
                    <a:pt x="111929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31F4732F-40B6-47CE-8457-8A47D7C1636C}"/>
                </a:ext>
              </a:extLst>
            </p:cNvPr>
            <p:cNvSpPr/>
            <p:nvPr/>
          </p:nvSpPr>
          <p:spPr>
            <a:xfrm>
              <a:off x="3283722" y="6550390"/>
              <a:ext cx="102860" cy="33873"/>
            </a:xfrm>
            <a:custGeom>
              <a:avLst/>
              <a:gdLst>
                <a:gd name="connsiteX0" fmla="*/ 102860 w 102860"/>
                <a:gd name="connsiteY0" fmla="*/ 33874 h 33873"/>
                <a:gd name="connsiteX1" fmla="*/ 0 w 102860"/>
                <a:gd name="connsiteY1" fmla="*/ 33874 h 33873"/>
                <a:gd name="connsiteX2" fmla="*/ 0 w 102860"/>
                <a:gd name="connsiteY2" fmla="*/ 0 h 33873"/>
                <a:gd name="connsiteX3" fmla="*/ 102860 w 102860"/>
                <a:gd name="connsiteY3" fmla="*/ 0 h 33873"/>
                <a:gd name="connsiteX4" fmla="*/ 102860 w 102860"/>
                <a:gd name="connsiteY4" fmla="*/ 9302 h 33873"/>
                <a:gd name="connsiteX5" fmla="*/ 9302 w 102860"/>
                <a:gd name="connsiteY5" fmla="*/ 9302 h 33873"/>
                <a:gd name="connsiteX6" fmla="*/ 9302 w 102860"/>
                <a:gd name="connsiteY6" fmla="*/ 24572 h 33873"/>
                <a:gd name="connsiteX7" fmla="*/ 102860 w 102860"/>
                <a:gd name="connsiteY7" fmla="*/ 24572 h 33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860" h="33873">
                  <a:moveTo>
                    <a:pt x="102860" y="33874"/>
                  </a:moveTo>
                  <a:lnTo>
                    <a:pt x="0" y="33874"/>
                  </a:lnTo>
                  <a:lnTo>
                    <a:pt x="0" y="0"/>
                  </a:lnTo>
                  <a:lnTo>
                    <a:pt x="102860" y="0"/>
                  </a:lnTo>
                  <a:lnTo>
                    <a:pt x="102860" y="9302"/>
                  </a:lnTo>
                  <a:lnTo>
                    <a:pt x="9302" y="9302"/>
                  </a:lnTo>
                  <a:lnTo>
                    <a:pt x="9302" y="24572"/>
                  </a:lnTo>
                  <a:lnTo>
                    <a:pt x="102860" y="2457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9A7553BD-45E4-EBC9-AB45-BDF810E07592}"/>
                </a:ext>
              </a:extLst>
            </p:cNvPr>
            <p:cNvSpPr/>
            <p:nvPr/>
          </p:nvSpPr>
          <p:spPr>
            <a:xfrm>
              <a:off x="3336664" y="6408308"/>
              <a:ext cx="26122" cy="129912"/>
            </a:xfrm>
            <a:custGeom>
              <a:avLst/>
              <a:gdLst>
                <a:gd name="connsiteX0" fmla="*/ 26122 w 26122"/>
                <a:gd name="connsiteY0" fmla="*/ 129913 h 129912"/>
                <a:gd name="connsiteX1" fmla="*/ 16820 w 26122"/>
                <a:gd name="connsiteY1" fmla="*/ 129913 h 129912"/>
                <a:gd name="connsiteX2" fmla="*/ 16820 w 26122"/>
                <a:gd name="connsiteY2" fmla="*/ 9302 h 129912"/>
                <a:gd name="connsiteX3" fmla="*/ 9302 w 26122"/>
                <a:gd name="connsiteY3" fmla="*/ 9302 h 129912"/>
                <a:gd name="connsiteX4" fmla="*/ 9302 w 26122"/>
                <a:gd name="connsiteY4" fmla="*/ 129913 h 129912"/>
                <a:gd name="connsiteX5" fmla="*/ 0 w 26122"/>
                <a:gd name="connsiteY5" fmla="*/ 129913 h 129912"/>
                <a:gd name="connsiteX6" fmla="*/ 0 w 26122"/>
                <a:gd name="connsiteY6" fmla="*/ 0 h 129912"/>
                <a:gd name="connsiteX7" fmla="*/ 26122 w 26122"/>
                <a:gd name="connsiteY7" fmla="*/ 0 h 12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22" h="129912">
                  <a:moveTo>
                    <a:pt x="26122" y="129913"/>
                  </a:moveTo>
                  <a:lnTo>
                    <a:pt x="16820" y="129913"/>
                  </a:lnTo>
                  <a:lnTo>
                    <a:pt x="16820" y="9302"/>
                  </a:lnTo>
                  <a:lnTo>
                    <a:pt x="9302" y="9302"/>
                  </a:lnTo>
                  <a:lnTo>
                    <a:pt x="9302" y="129913"/>
                  </a:lnTo>
                  <a:lnTo>
                    <a:pt x="0" y="129913"/>
                  </a:lnTo>
                  <a:lnTo>
                    <a:pt x="0" y="0"/>
                  </a:lnTo>
                  <a:lnTo>
                    <a:pt x="26122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2A859950-A020-014F-6324-3BFBBB9ADACD}"/>
                </a:ext>
              </a:extLst>
            </p:cNvPr>
            <p:cNvSpPr/>
            <p:nvPr/>
          </p:nvSpPr>
          <p:spPr>
            <a:xfrm rot="-2534155">
              <a:off x="3135314" y="6499335"/>
              <a:ext cx="225026" cy="9301"/>
            </a:xfrm>
            <a:custGeom>
              <a:avLst/>
              <a:gdLst>
                <a:gd name="connsiteX0" fmla="*/ 0 w 225026"/>
                <a:gd name="connsiteY0" fmla="*/ 0 h 9301"/>
                <a:gd name="connsiteX1" fmla="*/ 225027 w 225026"/>
                <a:gd name="connsiteY1" fmla="*/ 0 h 9301"/>
                <a:gd name="connsiteX2" fmla="*/ 225027 w 225026"/>
                <a:gd name="connsiteY2" fmla="*/ 9302 h 9301"/>
                <a:gd name="connsiteX3" fmla="*/ 0 w 225026"/>
                <a:gd name="connsiteY3" fmla="*/ 9302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026" h="9301">
                  <a:moveTo>
                    <a:pt x="0" y="0"/>
                  </a:moveTo>
                  <a:lnTo>
                    <a:pt x="225027" y="0"/>
                  </a:lnTo>
                  <a:lnTo>
                    <a:pt x="225027" y="9302"/>
                  </a:lnTo>
                  <a:lnTo>
                    <a:pt x="0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A20C91D6-E673-AABB-AE8A-24EFB003509F}"/>
                </a:ext>
              </a:extLst>
            </p:cNvPr>
            <p:cNvSpPr/>
            <p:nvPr/>
          </p:nvSpPr>
          <p:spPr>
            <a:xfrm rot="-2533670">
              <a:off x="3181539" y="6514236"/>
              <a:ext cx="171774" cy="9301"/>
            </a:xfrm>
            <a:custGeom>
              <a:avLst/>
              <a:gdLst>
                <a:gd name="connsiteX0" fmla="*/ 0 w 171774"/>
                <a:gd name="connsiteY0" fmla="*/ 0 h 9301"/>
                <a:gd name="connsiteX1" fmla="*/ 171775 w 171774"/>
                <a:gd name="connsiteY1" fmla="*/ 0 h 9301"/>
                <a:gd name="connsiteX2" fmla="*/ 171775 w 171774"/>
                <a:gd name="connsiteY2" fmla="*/ 9302 h 9301"/>
                <a:gd name="connsiteX3" fmla="*/ 0 w 171774"/>
                <a:gd name="connsiteY3" fmla="*/ 9302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774" h="9301">
                  <a:moveTo>
                    <a:pt x="0" y="0"/>
                  </a:moveTo>
                  <a:lnTo>
                    <a:pt x="171775" y="0"/>
                  </a:lnTo>
                  <a:lnTo>
                    <a:pt x="171775" y="9302"/>
                  </a:lnTo>
                  <a:lnTo>
                    <a:pt x="0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多边形: 形状 63">
              <a:extLst>
                <a:ext uri="{FF2B5EF4-FFF2-40B4-BE49-F238E27FC236}">
                  <a16:creationId xmlns:a16="http://schemas.microsoft.com/office/drawing/2014/main" id="{24D6BA32-63CF-05F2-85E6-ACFC73111973}"/>
                </a:ext>
              </a:extLst>
            </p:cNvPr>
            <p:cNvSpPr/>
            <p:nvPr/>
          </p:nvSpPr>
          <p:spPr>
            <a:xfrm>
              <a:off x="3399993" y="6482865"/>
              <a:ext cx="256104" cy="202630"/>
            </a:xfrm>
            <a:custGeom>
              <a:avLst/>
              <a:gdLst>
                <a:gd name="connsiteX0" fmla="*/ 20929 w 256104"/>
                <a:gd name="connsiteY0" fmla="*/ 202631 h 202630"/>
                <a:gd name="connsiteX1" fmla="*/ 11627 w 256104"/>
                <a:gd name="connsiteY1" fmla="*/ 202631 h 202630"/>
                <a:gd name="connsiteX2" fmla="*/ 11627 w 256104"/>
                <a:gd name="connsiteY2" fmla="*/ 177594 h 202630"/>
                <a:gd name="connsiteX3" fmla="*/ 0 w 256104"/>
                <a:gd name="connsiteY3" fmla="*/ 177594 h 202630"/>
                <a:gd name="connsiteX4" fmla="*/ 0 w 256104"/>
                <a:gd name="connsiteY4" fmla="*/ 78609 h 202630"/>
                <a:gd name="connsiteX5" fmla="*/ 38447 w 256104"/>
                <a:gd name="connsiteY5" fmla="*/ 15591 h 202630"/>
                <a:gd name="connsiteX6" fmla="*/ 115340 w 256104"/>
                <a:gd name="connsiteY6" fmla="*/ 2336 h 202630"/>
                <a:gd name="connsiteX7" fmla="*/ 256104 w 256104"/>
                <a:gd name="connsiteY7" fmla="*/ 66362 h 202630"/>
                <a:gd name="connsiteX8" fmla="*/ 249361 w 256104"/>
                <a:gd name="connsiteY8" fmla="*/ 72718 h 202630"/>
                <a:gd name="connsiteX9" fmla="*/ 113635 w 256104"/>
                <a:gd name="connsiteY9" fmla="*/ 11405 h 202630"/>
                <a:gd name="connsiteX10" fmla="*/ 43873 w 256104"/>
                <a:gd name="connsiteY10" fmla="*/ 23032 h 202630"/>
                <a:gd name="connsiteX11" fmla="*/ 9224 w 256104"/>
                <a:gd name="connsiteY11" fmla="*/ 79229 h 202630"/>
                <a:gd name="connsiteX12" fmla="*/ 9302 w 256104"/>
                <a:gd name="connsiteY12" fmla="*/ 168137 h 202630"/>
                <a:gd name="connsiteX13" fmla="*/ 20929 w 256104"/>
                <a:gd name="connsiteY13" fmla="*/ 168137 h 202630"/>
                <a:gd name="connsiteX14" fmla="*/ 20929 w 256104"/>
                <a:gd name="connsiteY14" fmla="*/ 202631 h 20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6104" h="202630">
                  <a:moveTo>
                    <a:pt x="20929" y="202631"/>
                  </a:moveTo>
                  <a:lnTo>
                    <a:pt x="11627" y="202631"/>
                  </a:lnTo>
                  <a:lnTo>
                    <a:pt x="11627" y="177594"/>
                  </a:lnTo>
                  <a:lnTo>
                    <a:pt x="0" y="177594"/>
                  </a:lnTo>
                  <a:lnTo>
                    <a:pt x="0" y="78609"/>
                  </a:lnTo>
                  <a:cubicBezTo>
                    <a:pt x="310" y="76284"/>
                    <a:pt x="6744" y="37992"/>
                    <a:pt x="38447" y="15591"/>
                  </a:cubicBezTo>
                  <a:cubicBezTo>
                    <a:pt x="58755" y="1173"/>
                    <a:pt x="84645" y="-3245"/>
                    <a:pt x="115340" y="2336"/>
                  </a:cubicBezTo>
                  <a:cubicBezTo>
                    <a:pt x="211302" y="19854"/>
                    <a:pt x="254321" y="64502"/>
                    <a:pt x="256104" y="66362"/>
                  </a:cubicBezTo>
                  <a:lnTo>
                    <a:pt x="249361" y="72718"/>
                  </a:lnTo>
                  <a:cubicBezTo>
                    <a:pt x="248973" y="72253"/>
                    <a:pt x="206418" y="28381"/>
                    <a:pt x="113635" y="11405"/>
                  </a:cubicBezTo>
                  <a:cubicBezTo>
                    <a:pt x="85575" y="6289"/>
                    <a:pt x="62088" y="10165"/>
                    <a:pt x="43873" y="23032"/>
                  </a:cubicBezTo>
                  <a:cubicBezTo>
                    <a:pt x="15348" y="43186"/>
                    <a:pt x="9302" y="78919"/>
                    <a:pt x="9224" y="79229"/>
                  </a:cubicBezTo>
                  <a:lnTo>
                    <a:pt x="9302" y="168137"/>
                  </a:lnTo>
                  <a:lnTo>
                    <a:pt x="20929" y="168137"/>
                  </a:lnTo>
                  <a:lnTo>
                    <a:pt x="20929" y="20263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id="{1B4F8058-C03D-6357-93CD-A56B26AD4C64}"/>
                </a:ext>
              </a:extLst>
            </p:cNvPr>
            <p:cNvSpPr/>
            <p:nvPr/>
          </p:nvSpPr>
          <p:spPr>
            <a:xfrm rot="-3552964">
              <a:off x="3403928" y="6412755"/>
              <a:ext cx="9301" cy="90225"/>
            </a:xfrm>
            <a:custGeom>
              <a:avLst/>
              <a:gdLst>
                <a:gd name="connsiteX0" fmla="*/ 0 w 9301"/>
                <a:gd name="connsiteY0" fmla="*/ 0 h 90225"/>
                <a:gd name="connsiteX1" fmla="*/ 9302 w 9301"/>
                <a:gd name="connsiteY1" fmla="*/ 0 h 90225"/>
                <a:gd name="connsiteX2" fmla="*/ 9302 w 9301"/>
                <a:gd name="connsiteY2" fmla="*/ 90225 h 90225"/>
                <a:gd name="connsiteX3" fmla="*/ 0 w 9301"/>
                <a:gd name="connsiteY3" fmla="*/ 90225 h 9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" h="90225">
                  <a:moveTo>
                    <a:pt x="0" y="0"/>
                  </a:moveTo>
                  <a:lnTo>
                    <a:pt x="9302" y="0"/>
                  </a:lnTo>
                  <a:lnTo>
                    <a:pt x="9302" y="90225"/>
                  </a:lnTo>
                  <a:lnTo>
                    <a:pt x="0" y="902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DC2A8AD1-3E63-BF37-B82C-F901B7A519F2}"/>
                </a:ext>
              </a:extLst>
            </p:cNvPr>
            <p:cNvSpPr/>
            <p:nvPr/>
          </p:nvSpPr>
          <p:spPr>
            <a:xfrm>
              <a:off x="3505953" y="6139569"/>
              <a:ext cx="41547" cy="337105"/>
            </a:xfrm>
            <a:custGeom>
              <a:avLst/>
              <a:gdLst>
                <a:gd name="connsiteX0" fmla="*/ 41547 w 41547"/>
                <a:gd name="connsiteY0" fmla="*/ 337106 h 337105"/>
                <a:gd name="connsiteX1" fmla="*/ 32246 w 41547"/>
                <a:gd name="connsiteY1" fmla="*/ 337106 h 337105"/>
                <a:gd name="connsiteX2" fmla="*/ 32246 w 41547"/>
                <a:gd name="connsiteY2" fmla="*/ 9302 h 337105"/>
                <a:gd name="connsiteX3" fmla="*/ 9302 w 41547"/>
                <a:gd name="connsiteY3" fmla="*/ 9302 h 337105"/>
                <a:gd name="connsiteX4" fmla="*/ 9302 w 41547"/>
                <a:gd name="connsiteY4" fmla="*/ 329355 h 337105"/>
                <a:gd name="connsiteX5" fmla="*/ 0 w 41547"/>
                <a:gd name="connsiteY5" fmla="*/ 329355 h 337105"/>
                <a:gd name="connsiteX6" fmla="*/ 0 w 41547"/>
                <a:gd name="connsiteY6" fmla="*/ 0 h 337105"/>
                <a:gd name="connsiteX7" fmla="*/ 41547 w 41547"/>
                <a:gd name="connsiteY7" fmla="*/ 0 h 337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47" h="337105">
                  <a:moveTo>
                    <a:pt x="41547" y="337106"/>
                  </a:moveTo>
                  <a:lnTo>
                    <a:pt x="32246" y="337106"/>
                  </a:lnTo>
                  <a:lnTo>
                    <a:pt x="32246" y="9302"/>
                  </a:lnTo>
                  <a:lnTo>
                    <a:pt x="9302" y="9302"/>
                  </a:lnTo>
                  <a:lnTo>
                    <a:pt x="9302" y="329355"/>
                  </a:lnTo>
                  <a:lnTo>
                    <a:pt x="0" y="329355"/>
                  </a:lnTo>
                  <a:lnTo>
                    <a:pt x="0" y="0"/>
                  </a:lnTo>
                  <a:lnTo>
                    <a:pt x="41547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22333906-0FBE-B930-E13D-7223FB1BEDFD}"/>
                </a:ext>
              </a:extLst>
            </p:cNvPr>
            <p:cNvSpPr/>
            <p:nvPr/>
          </p:nvSpPr>
          <p:spPr>
            <a:xfrm>
              <a:off x="3557577" y="6148638"/>
              <a:ext cx="46818" cy="349585"/>
            </a:xfrm>
            <a:custGeom>
              <a:avLst/>
              <a:gdLst>
                <a:gd name="connsiteX0" fmla="*/ 46818 w 46818"/>
                <a:gd name="connsiteY0" fmla="*/ 349585 h 349585"/>
                <a:gd name="connsiteX1" fmla="*/ 37516 w 46818"/>
                <a:gd name="connsiteY1" fmla="*/ 349585 h 349585"/>
                <a:gd name="connsiteX2" fmla="*/ 37516 w 46818"/>
                <a:gd name="connsiteY2" fmla="*/ 9302 h 349585"/>
                <a:gd name="connsiteX3" fmla="*/ 9302 w 46818"/>
                <a:gd name="connsiteY3" fmla="*/ 9302 h 349585"/>
                <a:gd name="connsiteX4" fmla="*/ 9302 w 46818"/>
                <a:gd name="connsiteY4" fmla="*/ 340206 h 349585"/>
                <a:gd name="connsiteX5" fmla="*/ 0 w 46818"/>
                <a:gd name="connsiteY5" fmla="*/ 340206 h 349585"/>
                <a:gd name="connsiteX6" fmla="*/ 0 w 46818"/>
                <a:gd name="connsiteY6" fmla="*/ 0 h 349585"/>
                <a:gd name="connsiteX7" fmla="*/ 46818 w 46818"/>
                <a:gd name="connsiteY7" fmla="*/ 0 h 349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18" h="349585">
                  <a:moveTo>
                    <a:pt x="46818" y="349585"/>
                  </a:moveTo>
                  <a:lnTo>
                    <a:pt x="37516" y="349585"/>
                  </a:lnTo>
                  <a:lnTo>
                    <a:pt x="37516" y="9302"/>
                  </a:lnTo>
                  <a:lnTo>
                    <a:pt x="9302" y="9302"/>
                  </a:lnTo>
                  <a:lnTo>
                    <a:pt x="9302" y="340206"/>
                  </a:lnTo>
                  <a:lnTo>
                    <a:pt x="0" y="340206"/>
                  </a:lnTo>
                  <a:lnTo>
                    <a:pt x="0" y="0"/>
                  </a:lnTo>
                  <a:lnTo>
                    <a:pt x="46818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4B3ECD52-208A-C2A9-7498-A3D7D4A4B1FC}"/>
                </a:ext>
              </a:extLst>
            </p:cNvPr>
            <p:cNvSpPr/>
            <p:nvPr/>
          </p:nvSpPr>
          <p:spPr>
            <a:xfrm>
              <a:off x="3595094" y="5985860"/>
              <a:ext cx="217270" cy="525928"/>
            </a:xfrm>
            <a:custGeom>
              <a:avLst/>
              <a:gdLst>
                <a:gd name="connsiteX0" fmla="*/ 217270 w 217270"/>
                <a:gd name="connsiteY0" fmla="*/ 525928 h 525928"/>
                <a:gd name="connsiteX1" fmla="*/ 207968 w 217270"/>
                <a:gd name="connsiteY1" fmla="*/ 525928 h 525928"/>
                <a:gd name="connsiteX2" fmla="*/ 207968 w 217270"/>
                <a:gd name="connsiteY2" fmla="*/ 107434 h 525928"/>
                <a:gd name="connsiteX3" fmla="*/ 174405 w 217270"/>
                <a:gd name="connsiteY3" fmla="*/ 107434 h 525928"/>
                <a:gd name="connsiteX4" fmla="*/ 174405 w 217270"/>
                <a:gd name="connsiteY4" fmla="*/ 9302 h 525928"/>
                <a:gd name="connsiteX5" fmla="*/ 49299 w 217270"/>
                <a:gd name="connsiteY5" fmla="*/ 9302 h 525928"/>
                <a:gd name="connsiteX6" fmla="*/ 49299 w 217270"/>
                <a:gd name="connsiteY6" fmla="*/ 141074 h 525928"/>
                <a:gd name="connsiteX7" fmla="*/ 9302 w 217270"/>
                <a:gd name="connsiteY7" fmla="*/ 141074 h 525928"/>
                <a:gd name="connsiteX8" fmla="*/ 9302 w 217270"/>
                <a:gd name="connsiteY8" fmla="*/ 150608 h 525928"/>
                <a:gd name="connsiteX9" fmla="*/ 0 w 217270"/>
                <a:gd name="connsiteY9" fmla="*/ 150608 h 525928"/>
                <a:gd name="connsiteX10" fmla="*/ 0 w 217270"/>
                <a:gd name="connsiteY10" fmla="*/ 131773 h 525928"/>
                <a:gd name="connsiteX11" fmla="*/ 39997 w 217270"/>
                <a:gd name="connsiteY11" fmla="*/ 131773 h 525928"/>
                <a:gd name="connsiteX12" fmla="*/ 39997 w 217270"/>
                <a:gd name="connsiteY12" fmla="*/ 0 h 525928"/>
                <a:gd name="connsiteX13" fmla="*/ 183707 w 217270"/>
                <a:gd name="connsiteY13" fmla="*/ 0 h 525928"/>
                <a:gd name="connsiteX14" fmla="*/ 183707 w 217270"/>
                <a:gd name="connsiteY14" fmla="*/ 98132 h 525928"/>
                <a:gd name="connsiteX15" fmla="*/ 217270 w 217270"/>
                <a:gd name="connsiteY15" fmla="*/ 98132 h 525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7270" h="525928">
                  <a:moveTo>
                    <a:pt x="217270" y="525928"/>
                  </a:moveTo>
                  <a:lnTo>
                    <a:pt x="207968" y="525928"/>
                  </a:lnTo>
                  <a:lnTo>
                    <a:pt x="207968" y="107434"/>
                  </a:lnTo>
                  <a:lnTo>
                    <a:pt x="174405" y="107434"/>
                  </a:lnTo>
                  <a:lnTo>
                    <a:pt x="174405" y="9302"/>
                  </a:lnTo>
                  <a:lnTo>
                    <a:pt x="49299" y="9302"/>
                  </a:lnTo>
                  <a:lnTo>
                    <a:pt x="49299" y="141074"/>
                  </a:lnTo>
                  <a:lnTo>
                    <a:pt x="9302" y="141074"/>
                  </a:lnTo>
                  <a:lnTo>
                    <a:pt x="9302" y="150608"/>
                  </a:lnTo>
                  <a:lnTo>
                    <a:pt x="0" y="150608"/>
                  </a:lnTo>
                  <a:lnTo>
                    <a:pt x="0" y="131773"/>
                  </a:lnTo>
                  <a:lnTo>
                    <a:pt x="39997" y="131773"/>
                  </a:lnTo>
                  <a:lnTo>
                    <a:pt x="39997" y="0"/>
                  </a:lnTo>
                  <a:lnTo>
                    <a:pt x="183707" y="0"/>
                  </a:lnTo>
                  <a:lnTo>
                    <a:pt x="183707" y="98132"/>
                  </a:lnTo>
                  <a:lnTo>
                    <a:pt x="217270" y="9813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0588CF51-A2FA-DB48-4616-FDF7360587F4}"/>
                </a:ext>
              </a:extLst>
            </p:cNvPr>
            <p:cNvSpPr/>
            <p:nvPr/>
          </p:nvSpPr>
          <p:spPr>
            <a:xfrm>
              <a:off x="3595094" y="5864707"/>
              <a:ext cx="210836" cy="245950"/>
            </a:xfrm>
            <a:custGeom>
              <a:avLst/>
              <a:gdLst>
                <a:gd name="connsiteX0" fmla="*/ 9302 w 210836"/>
                <a:gd name="connsiteY0" fmla="*/ 245950 h 245950"/>
                <a:gd name="connsiteX1" fmla="*/ 0 w 210836"/>
                <a:gd name="connsiteY1" fmla="*/ 245950 h 245950"/>
                <a:gd name="connsiteX2" fmla="*/ 0 w 210836"/>
                <a:gd name="connsiteY2" fmla="*/ 216727 h 245950"/>
                <a:gd name="connsiteX3" fmla="*/ 21936 w 210836"/>
                <a:gd name="connsiteY3" fmla="*/ 216727 h 245950"/>
                <a:gd name="connsiteX4" fmla="*/ 21936 w 210836"/>
                <a:gd name="connsiteY4" fmla="*/ 102240 h 245950"/>
                <a:gd name="connsiteX5" fmla="*/ 57825 w 210836"/>
                <a:gd name="connsiteY5" fmla="*/ 102240 h 245950"/>
                <a:gd name="connsiteX6" fmla="*/ 57825 w 210836"/>
                <a:gd name="connsiteY6" fmla="*/ 66662 h 245950"/>
                <a:gd name="connsiteX7" fmla="*/ 124487 w 210836"/>
                <a:gd name="connsiteY7" fmla="*/ 0 h 245950"/>
                <a:gd name="connsiteX8" fmla="*/ 188823 w 210836"/>
                <a:gd name="connsiteY8" fmla="*/ 64414 h 245950"/>
                <a:gd name="connsiteX9" fmla="*/ 188823 w 210836"/>
                <a:gd name="connsiteY9" fmla="*/ 104333 h 245950"/>
                <a:gd name="connsiteX10" fmla="*/ 210837 w 210836"/>
                <a:gd name="connsiteY10" fmla="*/ 104333 h 245950"/>
                <a:gd name="connsiteX11" fmla="*/ 210837 w 210836"/>
                <a:gd name="connsiteY11" fmla="*/ 207193 h 245950"/>
                <a:gd name="connsiteX12" fmla="*/ 201535 w 210836"/>
                <a:gd name="connsiteY12" fmla="*/ 207193 h 245950"/>
                <a:gd name="connsiteX13" fmla="*/ 201535 w 210836"/>
                <a:gd name="connsiteY13" fmla="*/ 113635 h 245950"/>
                <a:gd name="connsiteX14" fmla="*/ 179521 w 210836"/>
                <a:gd name="connsiteY14" fmla="*/ 113635 h 245950"/>
                <a:gd name="connsiteX15" fmla="*/ 179521 w 210836"/>
                <a:gd name="connsiteY15" fmla="*/ 68289 h 245950"/>
                <a:gd name="connsiteX16" fmla="*/ 124487 w 210836"/>
                <a:gd name="connsiteY16" fmla="*/ 13177 h 245950"/>
                <a:gd name="connsiteX17" fmla="*/ 67127 w 210836"/>
                <a:gd name="connsiteY17" fmla="*/ 70537 h 245950"/>
                <a:gd name="connsiteX18" fmla="*/ 67127 w 210836"/>
                <a:gd name="connsiteY18" fmla="*/ 111542 h 245950"/>
                <a:gd name="connsiteX19" fmla="*/ 31238 w 210836"/>
                <a:gd name="connsiteY19" fmla="*/ 111542 h 245950"/>
                <a:gd name="connsiteX20" fmla="*/ 31238 w 210836"/>
                <a:gd name="connsiteY20" fmla="*/ 226029 h 245950"/>
                <a:gd name="connsiteX21" fmla="*/ 9302 w 210836"/>
                <a:gd name="connsiteY21" fmla="*/ 226029 h 245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10836" h="245950">
                  <a:moveTo>
                    <a:pt x="9302" y="245950"/>
                  </a:moveTo>
                  <a:lnTo>
                    <a:pt x="0" y="245950"/>
                  </a:lnTo>
                  <a:lnTo>
                    <a:pt x="0" y="216727"/>
                  </a:lnTo>
                  <a:lnTo>
                    <a:pt x="21936" y="216727"/>
                  </a:lnTo>
                  <a:lnTo>
                    <a:pt x="21936" y="102240"/>
                  </a:lnTo>
                  <a:lnTo>
                    <a:pt x="57825" y="102240"/>
                  </a:lnTo>
                  <a:lnTo>
                    <a:pt x="57825" y="66662"/>
                  </a:lnTo>
                  <a:lnTo>
                    <a:pt x="124487" y="0"/>
                  </a:lnTo>
                  <a:lnTo>
                    <a:pt x="188823" y="64414"/>
                  </a:lnTo>
                  <a:lnTo>
                    <a:pt x="188823" y="104333"/>
                  </a:lnTo>
                  <a:lnTo>
                    <a:pt x="210837" y="104333"/>
                  </a:lnTo>
                  <a:lnTo>
                    <a:pt x="210837" y="207193"/>
                  </a:lnTo>
                  <a:lnTo>
                    <a:pt x="201535" y="207193"/>
                  </a:lnTo>
                  <a:lnTo>
                    <a:pt x="201535" y="113635"/>
                  </a:lnTo>
                  <a:lnTo>
                    <a:pt x="179521" y="113635"/>
                  </a:lnTo>
                  <a:lnTo>
                    <a:pt x="179521" y="68289"/>
                  </a:lnTo>
                  <a:lnTo>
                    <a:pt x="124487" y="13177"/>
                  </a:lnTo>
                  <a:lnTo>
                    <a:pt x="67127" y="70537"/>
                  </a:lnTo>
                  <a:lnTo>
                    <a:pt x="67127" y="111542"/>
                  </a:lnTo>
                  <a:lnTo>
                    <a:pt x="31238" y="111542"/>
                  </a:lnTo>
                  <a:lnTo>
                    <a:pt x="31238" y="226029"/>
                  </a:lnTo>
                  <a:lnTo>
                    <a:pt x="9302" y="22602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4C7C7007-2754-FBDA-B300-9E3BC77BE516}"/>
                </a:ext>
              </a:extLst>
            </p:cNvPr>
            <p:cNvSpPr/>
            <p:nvPr/>
          </p:nvSpPr>
          <p:spPr>
            <a:xfrm>
              <a:off x="3818022" y="6093061"/>
              <a:ext cx="31780" cy="418727"/>
            </a:xfrm>
            <a:custGeom>
              <a:avLst/>
              <a:gdLst>
                <a:gd name="connsiteX0" fmla="*/ 31780 w 31780"/>
                <a:gd name="connsiteY0" fmla="*/ 418728 h 418727"/>
                <a:gd name="connsiteX1" fmla="*/ 22479 w 31780"/>
                <a:gd name="connsiteY1" fmla="*/ 418728 h 418727"/>
                <a:gd name="connsiteX2" fmla="*/ 22479 w 31780"/>
                <a:gd name="connsiteY2" fmla="*/ 9302 h 418727"/>
                <a:gd name="connsiteX3" fmla="*/ 0 w 31780"/>
                <a:gd name="connsiteY3" fmla="*/ 9302 h 418727"/>
                <a:gd name="connsiteX4" fmla="*/ 0 w 31780"/>
                <a:gd name="connsiteY4" fmla="*/ 0 h 418727"/>
                <a:gd name="connsiteX5" fmla="*/ 31780 w 31780"/>
                <a:gd name="connsiteY5" fmla="*/ 0 h 418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0" h="418727">
                  <a:moveTo>
                    <a:pt x="31780" y="418728"/>
                  </a:moveTo>
                  <a:lnTo>
                    <a:pt x="22479" y="418728"/>
                  </a:lnTo>
                  <a:lnTo>
                    <a:pt x="22479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31780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:a16="http://schemas.microsoft.com/office/drawing/2014/main" id="{D66E01BD-A270-EAD4-D36D-F8E18935618D}"/>
                </a:ext>
              </a:extLst>
            </p:cNvPr>
            <p:cNvSpPr/>
            <p:nvPr/>
          </p:nvSpPr>
          <p:spPr>
            <a:xfrm>
              <a:off x="3699117" y="5760141"/>
              <a:ext cx="40849" cy="127819"/>
            </a:xfrm>
            <a:custGeom>
              <a:avLst/>
              <a:gdLst>
                <a:gd name="connsiteX0" fmla="*/ 9147 w 40849"/>
                <a:gd name="connsiteY0" fmla="*/ 127820 h 127819"/>
                <a:gd name="connsiteX1" fmla="*/ 0 w 40849"/>
                <a:gd name="connsiteY1" fmla="*/ 126192 h 127819"/>
                <a:gd name="connsiteX2" fmla="*/ 22479 w 40849"/>
                <a:gd name="connsiteY2" fmla="*/ 0 h 127819"/>
                <a:gd name="connsiteX3" fmla="*/ 40850 w 40849"/>
                <a:gd name="connsiteY3" fmla="*/ 126347 h 127819"/>
                <a:gd name="connsiteX4" fmla="*/ 31625 w 40849"/>
                <a:gd name="connsiteY4" fmla="*/ 127665 h 127819"/>
                <a:gd name="connsiteX5" fmla="*/ 21549 w 40849"/>
                <a:gd name="connsiteY5" fmla="*/ 58290 h 12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849" h="127819">
                  <a:moveTo>
                    <a:pt x="9147" y="127820"/>
                  </a:moveTo>
                  <a:lnTo>
                    <a:pt x="0" y="126192"/>
                  </a:lnTo>
                  <a:lnTo>
                    <a:pt x="22479" y="0"/>
                  </a:lnTo>
                  <a:lnTo>
                    <a:pt x="40850" y="126347"/>
                  </a:lnTo>
                  <a:lnTo>
                    <a:pt x="31625" y="127665"/>
                  </a:lnTo>
                  <a:lnTo>
                    <a:pt x="21549" y="5829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" name="任意多边形: 形状 71">
              <a:extLst>
                <a:ext uri="{FF2B5EF4-FFF2-40B4-BE49-F238E27FC236}">
                  <a16:creationId xmlns:a16="http://schemas.microsoft.com/office/drawing/2014/main" id="{5F04B0E3-9E2F-1795-2CEF-E5772E2EDEE3}"/>
                </a:ext>
              </a:extLst>
            </p:cNvPr>
            <p:cNvSpPr/>
            <p:nvPr/>
          </p:nvSpPr>
          <p:spPr>
            <a:xfrm>
              <a:off x="3656407" y="6067869"/>
              <a:ext cx="101077" cy="34493"/>
            </a:xfrm>
            <a:custGeom>
              <a:avLst/>
              <a:gdLst>
                <a:gd name="connsiteX0" fmla="*/ 101077 w 101077"/>
                <a:gd name="connsiteY0" fmla="*/ 34494 h 34493"/>
                <a:gd name="connsiteX1" fmla="*/ 0 w 101077"/>
                <a:gd name="connsiteY1" fmla="*/ 34494 h 34493"/>
                <a:gd name="connsiteX2" fmla="*/ 0 w 101077"/>
                <a:gd name="connsiteY2" fmla="*/ 8759 h 34493"/>
                <a:gd name="connsiteX3" fmla="*/ 32323 w 101077"/>
                <a:gd name="connsiteY3" fmla="*/ 8759 h 34493"/>
                <a:gd name="connsiteX4" fmla="*/ 32323 w 101077"/>
                <a:gd name="connsiteY4" fmla="*/ 0 h 34493"/>
                <a:gd name="connsiteX5" fmla="*/ 101077 w 101077"/>
                <a:gd name="connsiteY5" fmla="*/ 0 h 34493"/>
                <a:gd name="connsiteX6" fmla="*/ 101077 w 101077"/>
                <a:gd name="connsiteY6" fmla="*/ 34494 h 34493"/>
                <a:gd name="connsiteX7" fmla="*/ 9302 w 101077"/>
                <a:gd name="connsiteY7" fmla="*/ 25192 h 34493"/>
                <a:gd name="connsiteX8" fmla="*/ 91698 w 101077"/>
                <a:gd name="connsiteY8" fmla="*/ 25192 h 34493"/>
                <a:gd name="connsiteX9" fmla="*/ 91698 w 101077"/>
                <a:gd name="connsiteY9" fmla="*/ 9302 h 34493"/>
                <a:gd name="connsiteX10" fmla="*/ 41547 w 101077"/>
                <a:gd name="connsiteY10" fmla="*/ 9302 h 34493"/>
                <a:gd name="connsiteX11" fmla="*/ 41547 w 101077"/>
                <a:gd name="connsiteY11" fmla="*/ 18061 h 34493"/>
                <a:gd name="connsiteX12" fmla="*/ 9224 w 101077"/>
                <a:gd name="connsiteY12" fmla="*/ 18061 h 34493"/>
                <a:gd name="connsiteX13" fmla="*/ 9224 w 101077"/>
                <a:gd name="connsiteY13" fmla="*/ 25192 h 34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1077" h="34493">
                  <a:moveTo>
                    <a:pt x="101077" y="34494"/>
                  </a:moveTo>
                  <a:lnTo>
                    <a:pt x="0" y="34494"/>
                  </a:lnTo>
                  <a:lnTo>
                    <a:pt x="0" y="8759"/>
                  </a:lnTo>
                  <a:lnTo>
                    <a:pt x="32323" y="8759"/>
                  </a:lnTo>
                  <a:lnTo>
                    <a:pt x="32323" y="0"/>
                  </a:lnTo>
                  <a:lnTo>
                    <a:pt x="101077" y="0"/>
                  </a:lnTo>
                  <a:lnTo>
                    <a:pt x="101077" y="34494"/>
                  </a:lnTo>
                  <a:close/>
                  <a:moveTo>
                    <a:pt x="9302" y="25192"/>
                  </a:moveTo>
                  <a:lnTo>
                    <a:pt x="91698" y="25192"/>
                  </a:lnTo>
                  <a:lnTo>
                    <a:pt x="91698" y="9302"/>
                  </a:lnTo>
                  <a:lnTo>
                    <a:pt x="41547" y="9302"/>
                  </a:lnTo>
                  <a:lnTo>
                    <a:pt x="41547" y="18061"/>
                  </a:lnTo>
                  <a:lnTo>
                    <a:pt x="9224" y="18061"/>
                  </a:lnTo>
                  <a:lnTo>
                    <a:pt x="9224" y="2519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E35C5499-5C15-7EA0-49DD-47B96ECF7B10}"/>
                </a:ext>
              </a:extLst>
            </p:cNvPr>
            <p:cNvSpPr/>
            <p:nvPr/>
          </p:nvSpPr>
          <p:spPr>
            <a:xfrm>
              <a:off x="3421619" y="6520703"/>
              <a:ext cx="540578" cy="164793"/>
            </a:xfrm>
            <a:custGeom>
              <a:avLst/>
              <a:gdLst>
                <a:gd name="connsiteX0" fmla="*/ 540579 w 540578"/>
                <a:gd name="connsiteY0" fmla="*/ 164794 h 164793"/>
                <a:gd name="connsiteX1" fmla="*/ 531277 w 540578"/>
                <a:gd name="connsiteY1" fmla="*/ 164794 h 164793"/>
                <a:gd name="connsiteX2" fmla="*/ 531277 w 540578"/>
                <a:gd name="connsiteY2" fmla="*/ 101000 h 164793"/>
                <a:gd name="connsiteX3" fmla="*/ 500272 w 540578"/>
                <a:gd name="connsiteY3" fmla="*/ 101000 h 164793"/>
                <a:gd name="connsiteX4" fmla="*/ 500272 w 540578"/>
                <a:gd name="connsiteY4" fmla="*/ 9302 h 164793"/>
                <a:gd name="connsiteX5" fmla="*/ 423533 w 540578"/>
                <a:gd name="connsiteY5" fmla="*/ 9302 h 164793"/>
                <a:gd name="connsiteX6" fmla="*/ 211844 w 540578"/>
                <a:gd name="connsiteY6" fmla="*/ 65034 h 164793"/>
                <a:gd name="connsiteX7" fmla="*/ 147275 w 540578"/>
                <a:gd name="connsiteY7" fmla="*/ 88520 h 164793"/>
                <a:gd name="connsiteX8" fmla="*/ 0 w 540578"/>
                <a:gd name="connsiteY8" fmla="*/ 115262 h 164793"/>
                <a:gd name="connsiteX9" fmla="*/ 853 w 540578"/>
                <a:gd name="connsiteY9" fmla="*/ 105961 h 164793"/>
                <a:gd name="connsiteX10" fmla="*/ 144252 w 540578"/>
                <a:gd name="connsiteY10" fmla="*/ 79684 h 164793"/>
                <a:gd name="connsiteX11" fmla="*/ 208589 w 540578"/>
                <a:gd name="connsiteY11" fmla="*/ 56275 h 164793"/>
                <a:gd name="connsiteX12" fmla="*/ 423533 w 540578"/>
                <a:gd name="connsiteY12" fmla="*/ 0 h 164793"/>
                <a:gd name="connsiteX13" fmla="*/ 509573 w 540578"/>
                <a:gd name="connsiteY13" fmla="*/ 0 h 164793"/>
                <a:gd name="connsiteX14" fmla="*/ 509573 w 540578"/>
                <a:gd name="connsiteY14" fmla="*/ 91698 h 164793"/>
                <a:gd name="connsiteX15" fmla="*/ 540579 w 540578"/>
                <a:gd name="connsiteY15" fmla="*/ 91698 h 164793"/>
                <a:gd name="connsiteX16" fmla="*/ 540579 w 540578"/>
                <a:gd name="connsiteY16" fmla="*/ 164794 h 16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0578" h="164793">
                  <a:moveTo>
                    <a:pt x="540579" y="164794"/>
                  </a:moveTo>
                  <a:lnTo>
                    <a:pt x="531277" y="164794"/>
                  </a:lnTo>
                  <a:lnTo>
                    <a:pt x="531277" y="101000"/>
                  </a:lnTo>
                  <a:lnTo>
                    <a:pt x="500272" y="101000"/>
                  </a:lnTo>
                  <a:lnTo>
                    <a:pt x="500272" y="9302"/>
                  </a:lnTo>
                  <a:lnTo>
                    <a:pt x="423533" y="9302"/>
                  </a:lnTo>
                  <a:cubicBezTo>
                    <a:pt x="361368" y="9302"/>
                    <a:pt x="285327" y="37594"/>
                    <a:pt x="211844" y="65034"/>
                  </a:cubicBezTo>
                  <a:cubicBezTo>
                    <a:pt x="190528" y="73018"/>
                    <a:pt x="168514" y="81157"/>
                    <a:pt x="147275" y="88520"/>
                  </a:cubicBezTo>
                  <a:cubicBezTo>
                    <a:pt x="55655" y="120146"/>
                    <a:pt x="2170" y="115418"/>
                    <a:pt x="0" y="115262"/>
                  </a:cubicBezTo>
                  <a:lnTo>
                    <a:pt x="853" y="105961"/>
                  </a:lnTo>
                  <a:cubicBezTo>
                    <a:pt x="1395" y="106038"/>
                    <a:pt x="54724" y="110612"/>
                    <a:pt x="144252" y="79684"/>
                  </a:cubicBezTo>
                  <a:cubicBezTo>
                    <a:pt x="165336" y="72397"/>
                    <a:pt x="187350" y="64181"/>
                    <a:pt x="208589" y="56275"/>
                  </a:cubicBezTo>
                  <a:cubicBezTo>
                    <a:pt x="282846" y="28602"/>
                    <a:pt x="359662" y="0"/>
                    <a:pt x="423533" y="0"/>
                  </a:cubicBezTo>
                  <a:lnTo>
                    <a:pt x="509573" y="0"/>
                  </a:lnTo>
                  <a:lnTo>
                    <a:pt x="509573" y="91698"/>
                  </a:lnTo>
                  <a:lnTo>
                    <a:pt x="540579" y="91698"/>
                  </a:lnTo>
                  <a:lnTo>
                    <a:pt x="540579" y="16479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D8217575-EBE4-E8E2-C7FE-E3D31A27A078}"/>
                </a:ext>
              </a:extLst>
            </p:cNvPr>
            <p:cNvSpPr/>
            <p:nvPr/>
          </p:nvSpPr>
          <p:spPr>
            <a:xfrm>
              <a:off x="3531765" y="6618835"/>
              <a:ext cx="400744" cy="66661"/>
            </a:xfrm>
            <a:custGeom>
              <a:avLst/>
              <a:gdLst>
                <a:gd name="connsiteX0" fmla="*/ 400744 w 400744"/>
                <a:gd name="connsiteY0" fmla="*/ 66662 h 66661"/>
                <a:gd name="connsiteX1" fmla="*/ 391443 w 400744"/>
                <a:gd name="connsiteY1" fmla="*/ 66662 h 66661"/>
                <a:gd name="connsiteX2" fmla="*/ 391443 w 400744"/>
                <a:gd name="connsiteY2" fmla="*/ 37749 h 66661"/>
                <a:gd name="connsiteX3" fmla="*/ 352686 w 400744"/>
                <a:gd name="connsiteY3" fmla="*/ 37749 h 66661"/>
                <a:gd name="connsiteX4" fmla="*/ 352686 w 400744"/>
                <a:gd name="connsiteY4" fmla="*/ 9302 h 66661"/>
                <a:gd name="connsiteX5" fmla="*/ 304473 w 400744"/>
                <a:gd name="connsiteY5" fmla="*/ 9302 h 66661"/>
                <a:gd name="connsiteX6" fmla="*/ 304473 w 400744"/>
                <a:gd name="connsiteY6" fmla="*/ 46121 h 66661"/>
                <a:gd name="connsiteX7" fmla="*/ 237734 w 400744"/>
                <a:gd name="connsiteY7" fmla="*/ 46121 h 66661"/>
                <a:gd name="connsiteX8" fmla="*/ 237734 w 400744"/>
                <a:gd name="connsiteY8" fmla="*/ 26122 h 66661"/>
                <a:gd name="connsiteX9" fmla="*/ 175955 w 400744"/>
                <a:gd name="connsiteY9" fmla="*/ 26122 h 66661"/>
                <a:gd name="connsiteX10" fmla="*/ 175955 w 400744"/>
                <a:gd name="connsiteY10" fmla="*/ 41625 h 66661"/>
                <a:gd name="connsiteX11" fmla="*/ 9302 w 400744"/>
                <a:gd name="connsiteY11" fmla="*/ 41625 h 66661"/>
                <a:gd name="connsiteX12" fmla="*/ 9302 w 400744"/>
                <a:gd name="connsiteY12" fmla="*/ 66662 h 66661"/>
                <a:gd name="connsiteX13" fmla="*/ 0 w 400744"/>
                <a:gd name="connsiteY13" fmla="*/ 66662 h 66661"/>
                <a:gd name="connsiteX14" fmla="*/ 0 w 400744"/>
                <a:gd name="connsiteY14" fmla="*/ 32323 h 66661"/>
                <a:gd name="connsiteX15" fmla="*/ 166654 w 400744"/>
                <a:gd name="connsiteY15" fmla="*/ 32323 h 66661"/>
                <a:gd name="connsiteX16" fmla="*/ 166654 w 400744"/>
                <a:gd name="connsiteY16" fmla="*/ 16820 h 66661"/>
                <a:gd name="connsiteX17" fmla="*/ 247035 w 400744"/>
                <a:gd name="connsiteY17" fmla="*/ 16820 h 66661"/>
                <a:gd name="connsiteX18" fmla="*/ 247035 w 400744"/>
                <a:gd name="connsiteY18" fmla="*/ 36819 h 66661"/>
                <a:gd name="connsiteX19" fmla="*/ 295171 w 400744"/>
                <a:gd name="connsiteY19" fmla="*/ 36819 h 66661"/>
                <a:gd name="connsiteX20" fmla="*/ 295171 w 400744"/>
                <a:gd name="connsiteY20" fmla="*/ 0 h 66661"/>
                <a:gd name="connsiteX21" fmla="*/ 361988 w 400744"/>
                <a:gd name="connsiteY21" fmla="*/ 0 h 66661"/>
                <a:gd name="connsiteX22" fmla="*/ 361988 w 400744"/>
                <a:gd name="connsiteY22" fmla="*/ 28447 h 66661"/>
                <a:gd name="connsiteX23" fmla="*/ 400744 w 400744"/>
                <a:gd name="connsiteY23" fmla="*/ 28447 h 66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00744" h="66661">
                  <a:moveTo>
                    <a:pt x="400744" y="66662"/>
                  </a:moveTo>
                  <a:lnTo>
                    <a:pt x="391443" y="66662"/>
                  </a:lnTo>
                  <a:lnTo>
                    <a:pt x="391443" y="37749"/>
                  </a:lnTo>
                  <a:lnTo>
                    <a:pt x="352686" y="37749"/>
                  </a:lnTo>
                  <a:lnTo>
                    <a:pt x="352686" y="9302"/>
                  </a:lnTo>
                  <a:lnTo>
                    <a:pt x="304473" y="9302"/>
                  </a:lnTo>
                  <a:lnTo>
                    <a:pt x="304473" y="46121"/>
                  </a:lnTo>
                  <a:lnTo>
                    <a:pt x="237734" y="46121"/>
                  </a:lnTo>
                  <a:lnTo>
                    <a:pt x="237734" y="26122"/>
                  </a:lnTo>
                  <a:lnTo>
                    <a:pt x="175955" y="26122"/>
                  </a:lnTo>
                  <a:lnTo>
                    <a:pt x="175955" y="41625"/>
                  </a:lnTo>
                  <a:lnTo>
                    <a:pt x="9302" y="41625"/>
                  </a:lnTo>
                  <a:lnTo>
                    <a:pt x="9302" y="66662"/>
                  </a:lnTo>
                  <a:lnTo>
                    <a:pt x="0" y="66662"/>
                  </a:lnTo>
                  <a:lnTo>
                    <a:pt x="0" y="32323"/>
                  </a:lnTo>
                  <a:lnTo>
                    <a:pt x="166654" y="32323"/>
                  </a:lnTo>
                  <a:lnTo>
                    <a:pt x="166654" y="16820"/>
                  </a:lnTo>
                  <a:lnTo>
                    <a:pt x="247035" y="16820"/>
                  </a:lnTo>
                  <a:lnTo>
                    <a:pt x="247035" y="36819"/>
                  </a:lnTo>
                  <a:lnTo>
                    <a:pt x="295171" y="36819"/>
                  </a:lnTo>
                  <a:lnTo>
                    <a:pt x="295171" y="0"/>
                  </a:lnTo>
                  <a:lnTo>
                    <a:pt x="361988" y="0"/>
                  </a:lnTo>
                  <a:lnTo>
                    <a:pt x="361988" y="28447"/>
                  </a:lnTo>
                  <a:lnTo>
                    <a:pt x="400744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" name="任意多边形: 形状 74">
              <a:extLst>
                <a:ext uri="{FF2B5EF4-FFF2-40B4-BE49-F238E27FC236}">
                  <a16:creationId xmlns:a16="http://schemas.microsoft.com/office/drawing/2014/main" id="{3B9A3ECD-5B3D-61B3-2A63-6AA72B3C7D11}"/>
                </a:ext>
              </a:extLst>
            </p:cNvPr>
            <p:cNvSpPr/>
            <p:nvPr/>
          </p:nvSpPr>
          <p:spPr>
            <a:xfrm>
              <a:off x="3858097" y="6246770"/>
              <a:ext cx="65343" cy="265018"/>
            </a:xfrm>
            <a:custGeom>
              <a:avLst/>
              <a:gdLst>
                <a:gd name="connsiteX0" fmla="*/ 44725 w 65343"/>
                <a:gd name="connsiteY0" fmla="*/ 265018 h 265018"/>
                <a:gd name="connsiteX1" fmla="*/ 35424 w 65343"/>
                <a:gd name="connsiteY1" fmla="*/ 265018 h 265018"/>
                <a:gd name="connsiteX2" fmla="*/ 35424 w 65343"/>
                <a:gd name="connsiteY2" fmla="*/ 140842 h 265018"/>
                <a:gd name="connsiteX3" fmla="*/ 56042 w 65343"/>
                <a:gd name="connsiteY3" fmla="*/ 140842 h 265018"/>
                <a:gd name="connsiteX4" fmla="*/ 56042 w 65343"/>
                <a:gd name="connsiteY4" fmla="*/ 9302 h 265018"/>
                <a:gd name="connsiteX5" fmla="*/ 0 w 65343"/>
                <a:gd name="connsiteY5" fmla="*/ 9302 h 265018"/>
                <a:gd name="connsiteX6" fmla="*/ 0 w 65343"/>
                <a:gd name="connsiteY6" fmla="*/ 0 h 265018"/>
                <a:gd name="connsiteX7" fmla="*/ 65344 w 65343"/>
                <a:gd name="connsiteY7" fmla="*/ 0 h 265018"/>
                <a:gd name="connsiteX8" fmla="*/ 65344 w 65343"/>
                <a:gd name="connsiteY8" fmla="*/ 150143 h 265018"/>
                <a:gd name="connsiteX9" fmla="*/ 44725 w 65343"/>
                <a:gd name="connsiteY9" fmla="*/ 150143 h 265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343" h="265018">
                  <a:moveTo>
                    <a:pt x="44725" y="265018"/>
                  </a:moveTo>
                  <a:lnTo>
                    <a:pt x="35424" y="265018"/>
                  </a:lnTo>
                  <a:lnTo>
                    <a:pt x="35424" y="140842"/>
                  </a:lnTo>
                  <a:lnTo>
                    <a:pt x="56042" y="140842"/>
                  </a:lnTo>
                  <a:lnTo>
                    <a:pt x="56042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65344" y="0"/>
                  </a:lnTo>
                  <a:lnTo>
                    <a:pt x="65344" y="150143"/>
                  </a:lnTo>
                  <a:lnTo>
                    <a:pt x="44725" y="15014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:a16="http://schemas.microsoft.com/office/drawing/2014/main" id="{2EA27897-AC22-5623-2562-1C020E6EFB0F}"/>
                </a:ext>
              </a:extLst>
            </p:cNvPr>
            <p:cNvSpPr/>
            <p:nvPr/>
          </p:nvSpPr>
          <p:spPr>
            <a:xfrm>
              <a:off x="3894761" y="5938035"/>
              <a:ext cx="67436" cy="660879"/>
            </a:xfrm>
            <a:custGeom>
              <a:avLst/>
              <a:gdLst>
                <a:gd name="connsiteX0" fmla="*/ 67437 w 67436"/>
                <a:gd name="connsiteY0" fmla="*/ 660879 h 660879"/>
                <a:gd name="connsiteX1" fmla="*/ 58135 w 67436"/>
                <a:gd name="connsiteY1" fmla="*/ 660879 h 660879"/>
                <a:gd name="connsiteX2" fmla="*/ 58135 w 67436"/>
                <a:gd name="connsiteY2" fmla="*/ 457562 h 660879"/>
                <a:gd name="connsiteX3" fmla="*/ 37516 w 67436"/>
                <a:gd name="connsiteY3" fmla="*/ 457562 h 660879"/>
                <a:gd name="connsiteX4" fmla="*/ 37516 w 67436"/>
                <a:gd name="connsiteY4" fmla="*/ 9302 h 660879"/>
                <a:gd name="connsiteX5" fmla="*/ 9302 w 67436"/>
                <a:gd name="connsiteY5" fmla="*/ 9302 h 660879"/>
                <a:gd name="connsiteX6" fmla="*/ 9302 w 67436"/>
                <a:gd name="connsiteY6" fmla="*/ 297574 h 660879"/>
                <a:gd name="connsiteX7" fmla="*/ 0 w 67436"/>
                <a:gd name="connsiteY7" fmla="*/ 297574 h 660879"/>
                <a:gd name="connsiteX8" fmla="*/ 0 w 67436"/>
                <a:gd name="connsiteY8" fmla="*/ 0 h 660879"/>
                <a:gd name="connsiteX9" fmla="*/ 46818 w 67436"/>
                <a:gd name="connsiteY9" fmla="*/ 0 h 660879"/>
                <a:gd name="connsiteX10" fmla="*/ 46818 w 67436"/>
                <a:gd name="connsiteY10" fmla="*/ 448260 h 660879"/>
                <a:gd name="connsiteX11" fmla="*/ 67437 w 67436"/>
                <a:gd name="connsiteY11" fmla="*/ 448260 h 660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7436" h="660879">
                  <a:moveTo>
                    <a:pt x="67437" y="660879"/>
                  </a:moveTo>
                  <a:lnTo>
                    <a:pt x="58135" y="660879"/>
                  </a:lnTo>
                  <a:lnTo>
                    <a:pt x="58135" y="457562"/>
                  </a:lnTo>
                  <a:lnTo>
                    <a:pt x="37516" y="457562"/>
                  </a:lnTo>
                  <a:lnTo>
                    <a:pt x="37516" y="9302"/>
                  </a:lnTo>
                  <a:lnTo>
                    <a:pt x="9302" y="9302"/>
                  </a:lnTo>
                  <a:lnTo>
                    <a:pt x="9302" y="297574"/>
                  </a:lnTo>
                  <a:lnTo>
                    <a:pt x="0" y="297574"/>
                  </a:lnTo>
                  <a:lnTo>
                    <a:pt x="0" y="0"/>
                  </a:lnTo>
                  <a:lnTo>
                    <a:pt x="46818" y="0"/>
                  </a:lnTo>
                  <a:lnTo>
                    <a:pt x="46818" y="448260"/>
                  </a:lnTo>
                  <a:lnTo>
                    <a:pt x="67437" y="44826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id="{15C4CF8D-DDA9-2A93-4FC9-5D58C0654D55}"/>
                </a:ext>
              </a:extLst>
            </p:cNvPr>
            <p:cNvSpPr/>
            <p:nvPr/>
          </p:nvSpPr>
          <p:spPr>
            <a:xfrm>
              <a:off x="3945919" y="5938035"/>
              <a:ext cx="182931" cy="316022"/>
            </a:xfrm>
            <a:custGeom>
              <a:avLst/>
              <a:gdLst>
                <a:gd name="connsiteX0" fmla="*/ 182932 w 182931"/>
                <a:gd name="connsiteY0" fmla="*/ 316022 h 316022"/>
                <a:gd name="connsiteX1" fmla="*/ 173630 w 182931"/>
                <a:gd name="connsiteY1" fmla="*/ 316022 h 316022"/>
                <a:gd name="connsiteX2" fmla="*/ 173630 w 182931"/>
                <a:gd name="connsiteY2" fmla="*/ 191458 h 316022"/>
                <a:gd name="connsiteX3" fmla="*/ 167196 w 182931"/>
                <a:gd name="connsiteY3" fmla="*/ 191458 h 316022"/>
                <a:gd name="connsiteX4" fmla="*/ 167196 w 182931"/>
                <a:gd name="connsiteY4" fmla="*/ 169522 h 316022"/>
                <a:gd name="connsiteX5" fmla="*/ 151694 w 182931"/>
                <a:gd name="connsiteY5" fmla="*/ 169522 h 316022"/>
                <a:gd name="connsiteX6" fmla="*/ 151694 w 182931"/>
                <a:gd name="connsiteY6" fmla="*/ 147818 h 316022"/>
                <a:gd name="connsiteX7" fmla="*/ 137509 w 182931"/>
                <a:gd name="connsiteY7" fmla="*/ 147818 h 316022"/>
                <a:gd name="connsiteX8" fmla="*/ 137509 w 182931"/>
                <a:gd name="connsiteY8" fmla="*/ 121696 h 316022"/>
                <a:gd name="connsiteX9" fmla="*/ 123246 w 182931"/>
                <a:gd name="connsiteY9" fmla="*/ 121696 h 316022"/>
                <a:gd name="connsiteX10" fmla="*/ 123246 w 182931"/>
                <a:gd name="connsiteY10" fmla="*/ 101000 h 316022"/>
                <a:gd name="connsiteX11" fmla="*/ 106503 w 182931"/>
                <a:gd name="connsiteY11" fmla="*/ 101000 h 316022"/>
                <a:gd name="connsiteX12" fmla="*/ 106503 w 182931"/>
                <a:gd name="connsiteY12" fmla="*/ 84257 h 316022"/>
                <a:gd name="connsiteX13" fmla="*/ 88365 w 182931"/>
                <a:gd name="connsiteY13" fmla="*/ 84257 h 316022"/>
                <a:gd name="connsiteX14" fmla="*/ 88365 w 182931"/>
                <a:gd name="connsiteY14" fmla="*/ 61468 h 316022"/>
                <a:gd name="connsiteX15" fmla="*/ 63871 w 182931"/>
                <a:gd name="connsiteY15" fmla="*/ 61468 h 316022"/>
                <a:gd name="connsiteX16" fmla="*/ 63871 w 182931"/>
                <a:gd name="connsiteY16" fmla="*/ 45500 h 316022"/>
                <a:gd name="connsiteX17" fmla="*/ 39299 w 182931"/>
                <a:gd name="connsiteY17" fmla="*/ 45500 h 316022"/>
                <a:gd name="connsiteX18" fmla="*/ 39299 w 182931"/>
                <a:gd name="connsiteY18" fmla="*/ 28680 h 316022"/>
                <a:gd name="connsiteX19" fmla="*/ 16045 w 182931"/>
                <a:gd name="connsiteY19" fmla="*/ 28680 h 316022"/>
                <a:gd name="connsiteX20" fmla="*/ 16045 w 182931"/>
                <a:gd name="connsiteY20" fmla="*/ 9302 h 316022"/>
                <a:gd name="connsiteX21" fmla="*/ 0 w 182931"/>
                <a:gd name="connsiteY21" fmla="*/ 9302 h 316022"/>
                <a:gd name="connsiteX22" fmla="*/ 0 w 182931"/>
                <a:gd name="connsiteY22" fmla="*/ 0 h 316022"/>
                <a:gd name="connsiteX23" fmla="*/ 25347 w 182931"/>
                <a:gd name="connsiteY23" fmla="*/ 0 h 316022"/>
                <a:gd name="connsiteX24" fmla="*/ 25347 w 182931"/>
                <a:gd name="connsiteY24" fmla="*/ 19378 h 316022"/>
                <a:gd name="connsiteX25" fmla="*/ 48601 w 182931"/>
                <a:gd name="connsiteY25" fmla="*/ 19378 h 316022"/>
                <a:gd name="connsiteX26" fmla="*/ 48601 w 182931"/>
                <a:gd name="connsiteY26" fmla="*/ 36199 h 316022"/>
                <a:gd name="connsiteX27" fmla="*/ 73173 w 182931"/>
                <a:gd name="connsiteY27" fmla="*/ 36199 h 316022"/>
                <a:gd name="connsiteX28" fmla="*/ 73173 w 182931"/>
                <a:gd name="connsiteY28" fmla="*/ 52166 h 316022"/>
                <a:gd name="connsiteX29" fmla="*/ 97667 w 182931"/>
                <a:gd name="connsiteY29" fmla="*/ 52166 h 316022"/>
                <a:gd name="connsiteX30" fmla="*/ 97667 w 182931"/>
                <a:gd name="connsiteY30" fmla="*/ 74955 h 316022"/>
                <a:gd name="connsiteX31" fmla="*/ 115805 w 182931"/>
                <a:gd name="connsiteY31" fmla="*/ 74955 h 316022"/>
                <a:gd name="connsiteX32" fmla="*/ 115805 w 182931"/>
                <a:gd name="connsiteY32" fmla="*/ 91698 h 316022"/>
                <a:gd name="connsiteX33" fmla="*/ 132548 w 182931"/>
                <a:gd name="connsiteY33" fmla="*/ 91698 h 316022"/>
                <a:gd name="connsiteX34" fmla="*/ 132548 w 182931"/>
                <a:gd name="connsiteY34" fmla="*/ 112394 h 316022"/>
                <a:gd name="connsiteX35" fmla="*/ 146810 w 182931"/>
                <a:gd name="connsiteY35" fmla="*/ 112394 h 316022"/>
                <a:gd name="connsiteX36" fmla="*/ 146810 w 182931"/>
                <a:gd name="connsiteY36" fmla="*/ 138517 h 316022"/>
                <a:gd name="connsiteX37" fmla="*/ 160995 w 182931"/>
                <a:gd name="connsiteY37" fmla="*/ 138517 h 316022"/>
                <a:gd name="connsiteX38" fmla="*/ 160995 w 182931"/>
                <a:gd name="connsiteY38" fmla="*/ 160220 h 316022"/>
                <a:gd name="connsiteX39" fmla="*/ 176498 w 182931"/>
                <a:gd name="connsiteY39" fmla="*/ 160220 h 316022"/>
                <a:gd name="connsiteX40" fmla="*/ 176498 w 182931"/>
                <a:gd name="connsiteY40" fmla="*/ 182156 h 316022"/>
                <a:gd name="connsiteX41" fmla="*/ 182932 w 182931"/>
                <a:gd name="connsiteY41" fmla="*/ 182156 h 31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2931" h="316022">
                  <a:moveTo>
                    <a:pt x="182932" y="316022"/>
                  </a:moveTo>
                  <a:lnTo>
                    <a:pt x="173630" y="316022"/>
                  </a:lnTo>
                  <a:lnTo>
                    <a:pt x="173630" y="191458"/>
                  </a:lnTo>
                  <a:lnTo>
                    <a:pt x="167196" y="191458"/>
                  </a:lnTo>
                  <a:lnTo>
                    <a:pt x="167196" y="169522"/>
                  </a:lnTo>
                  <a:lnTo>
                    <a:pt x="151694" y="169522"/>
                  </a:lnTo>
                  <a:lnTo>
                    <a:pt x="151694" y="147818"/>
                  </a:lnTo>
                  <a:lnTo>
                    <a:pt x="137509" y="147818"/>
                  </a:lnTo>
                  <a:lnTo>
                    <a:pt x="137509" y="121696"/>
                  </a:lnTo>
                  <a:lnTo>
                    <a:pt x="123246" y="121696"/>
                  </a:lnTo>
                  <a:lnTo>
                    <a:pt x="123246" y="101000"/>
                  </a:lnTo>
                  <a:lnTo>
                    <a:pt x="106503" y="101000"/>
                  </a:lnTo>
                  <a:lnTo>
                    <a:pt x="106503" y="84257"/>
                  </a:lnTo>
                  <a:lnTo>
                    <a:pt x="88365" y="84257"/>
                  </a:lnTo>
                  <a:lnTo>
                    <a:pt x="88365" y="61468"/>
                  </a:lnTo>
                  <a:lnTo>
                    <a:pt x="63871" y="61468"/>
                  </a:lnTo>
                  <a:lnTo>
                    <a:pt x="63871" y="45500"/>
                  </a:lnTo>
                  <a:lnTo>
                    <a:pt x="39299" y="45500"/>
                  </a:lnTo>
                  <a:lnTo>
                    <a:pt x="39299" y="28680"/>
                  </a:lnTo>
                  <a:lnTo>
                    <a:pt x="16045" y="28680"/>
                  </a:lnTo>
                  <a:lnTo>
                    <a:pt x="16045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25347" y="0"/>
                  </a:lnTo>
                  <a:lnTo>
                    <a:pt x="25347" y="19378"/>
                  </a:lnTo>
                  <a:lnTo>
                    <a:pt x="48601" y="19378"/>
                  </a:lnTo>
                  <a:lnTo>
                    <a:pt x="48601" y="36199"/>
                  </a:lnTo>
                  <a:lnTo>
                    <a:pt x="73173" y="36199"/>
                  </a:lnTo>
                  <a:lnTo>
                    <a:pt x="73173" y="52166"/>
                  </a:lnTo>
                  <a:lnTo>
                    <a:pt x="97667" y="52166"/>
                  </a:lnTo>
                  <a:lnTo>
                    <a:pt x="97667" y="74955"/>
                  </a:lnTo>
                  <a:lnTo>
                    <a:pt x="115805" y="74955"/>
                  </a:lnTo>
                  <a:lnTo>
                    <a:pt x="115805" y="91698"/>
                  </a:lnTo>
                  <a:lnTo>
                    <a:pt x="132548" y="91698"/>
                  </a:lnTo>
                  <a:lnTo>
                    <a:pt x="132548" y="112394"/>
                  </a:lnTo>
                  <a:lnTo>
                    <a:pt x="146810" y="112394"/>
                  </a:lnTo>
                  <a:lnTo>
                    <a:pt x="146810" y="138517"/>
                  </a:lnTo>
                  <a:lnTo>
                    <a:pt x="160995" y="138517"/>
                  </a:lnTo>
                  <a:lnTo>
                    <a:pt x="160995" y="160220"/>
                  </a:lnTo>
                  <a:lnTo>
                    <a:pt x="176498" y="160220"/>
                  </a:lnTo>
                  <a:lnTo>
                    <a:pt x="176498" y="182156"/>
                  </a:lnTo>
                  <a:lnTo>
                    <a:pt x="182932" y="18215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" name="任意多边形: 形状 77">
              <a:extLst>
                <a:ext uri="{FF2B5EF4-FFF2-40B4-BE49-F238E27FC236}">
                  <a16:creationId xmlns:a16="http://schemas.microsoft.com/office/drawing/2014/main" id="{2DBEEC21-CA99-AF3B-EB35-6BCFE59A80EE}"/>
                </a:ext>
              </a:extLst>
            </p:cNvPr>
            <p:cNvSpPr/>
            <p:nvPr/>
          </p:nvSpPr>
          <p:spPr>
            <a:xfrm>
              <a:off x="3974909" y="6544344"/>
              <a:ext cx="566080" cy="141152"/>
            </a:xfrm>
            <a:custGeom>
              <a:avLst/>
              <a:gdLst>
                <a:gd name="connsiteX0" fmla="*/ 566080 w 566080"/>
                <a:gd name="connsiteY0" fmla="*/ 141152 h 141152"/>
                <a:gd name="connsiteX1" fmla="*/ 556779 w 566080"/>
                <a:gd name="connsiteY1" fmla="*/ 141152 h 141152"/>
                <a:gd name="connsiteX2" fmla="*/ 556779 w 566080"/>
                <a:gd name="connsiteY2" fmla="*/ 108364 h 141152"/>
                <a:gd name="connsiteX3" fmla="*/ 277731 w 566080"/>
                <a:gd name="connsiteY3" fmla="*/ 108364 h 141152"/>
                <a:gd name="connsiteX4" fmla="*/ 277731 w 566080"/>
                <a:gd name="connsiteY4" fmla="*/ 59220 h 141152"/>
                <a:gd name="connsiteX5" fmla="*/ 202775 w 566080"/>
                <a:gd name="connsiteY5" fmla="*/ 59220 h 141152"/>
                <a:gd name="connsiteX6" fmla="*/ 202775 w 566080"/>
                <a:gd name="connsiteY6" fmla="*/ 40385 h 141152"/>
                <a:gd name="connsiteX7" fmla="*/ 122704 w 566080"/>
                <a:gd name="connsiteY7" fmla="*/ 40385 h 141152"/>
                <a:gd name="connsiteX8" fmla="*/ 122704 w 566080"/>
                <a:gd name="connsiteY8" fmla="*/ 26897 h 141152"/>
                <a:gd name="connsiteX9" fmla="*/ 33796 w 566080"/>
                <a:gd name="connsiteY9" fmla="*/ 11085 h 141152"/>
                <a:gd name="connsiteX10" fmla="*/ 33796 w 566080"/>
                <a:gd name="connsiteY10" fmla="*/ 32168 h 141152"/>
                <a:gd name="connsiteX11" fmla="*/ 9302 w 566080"/>
                <a:gd name="connsiteY11" fmla="*/ 32168 h 141152"/>
                <a:gd name="connsiteX12" fmla="*/ 9302 w 566080"/>
                <a:gd name="connsiteY12" fmla="*/ 100302 h 141152"/>
                <a:gd name="connsiteX13" fmla="*/ 48058 w 566080"/>
                <a:gd name="connsiteY13" fmla="*/ 100302 h 141152"/>
                <a:gd name="connsiteX14" fmla="*/ 48058 w 566080"/>
                <a:gd name="connsiteY14" fmla="*/ 141152 h 141152"/>
                <a:gd name="connsiteX15" fmla="*/ 38757 w 566080"/>
                <a:gd name="connsiteY15" fmla="*/ 141152 h 141152"/>
                <a:gd name="connsiteX16" fmla="*/ 38757 w 566080"/>
                <a:gd name="connsiteY16" fmla="*/ 109604 h 141152"/>
                <a:gd name="connsiteX17" fmla="*/ 0 w 566080"/>
                <a:gd name="connsiteY17" fmla="*/ 109604 h 141152"/>
                <a:gd name="connsiteX18" fmla="*/ 0 w 566080"/>
                <a:gd name="connsiteY18" fmla="*/ 22867 h 141152"/>
                <a:gd name="connsiteX19" fmla="*/ 24494 w 566080"/>
                <a:gd name="connsiteY19" fmla="*/ 22867 h 141152"/>
                <a:gd name="connsiteX20" fmla="*/ 24494 w 566080"/>
                <a:gd name="connsiteY20" fmla="*/ 0 h 141152"/>
                <a:gd name="connsiteX21" fmla="*/ 132005 w 566080"/>
                <a:gd name="connsiteY21" fmla="*/ 19068 h 141152"/>
                <a:gd name="connsiteX22" fmla="*/ 132005 w 566080"/>
                <a:gd name="connsiteY22" fmla="*/ 31083 h 141152"/>
                <a:gd name="connsiteX23" fmla="*/ 212077 w 566080"/>
                <a:gd name="connsiteY23" fmla="*/ 31083 h 141152"/>
                <a:gd name="connsiteX24" fmla="*/ 212077 w 566080"/>
                <a:gd name="connsiteY24" fmla="*/ 49919 h 141152"/>
                <a:gd name="connsiteX25" fmla="*/ 287032 w 566080"/>
                <a:gd name="connsiteY25" fmla="*/ 49919 h 141152"/>
                <a:gd name="connsiteX26" fmla="*/ 287032 w 566080"/>
                <a:gd name="connsiteY26" fmla="*/ 99062 h 141152"/>
                <a:gd name="connsiteX27" fmla="*/ 566080 w 566080"/>
                <a:gd name="connsiteY27" fmla="*/ 99062 h 141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66080" h="141152">
                  <a:moveTo>
                    <a:pt x="566080" y="141152"/>
                  </a:moveTo>
                  <a:lnTo>
                    <a:pt x="556779" y="141152"/>
                  </a:lnTo>
                  <a:lnTo>
                    <a:pt x="556779" y="108364"/>
                  </a:lnTo>
                  <a:lnTo>
                    <a:pt x="277731" y="108364"/>
                  </a:lnTo>
                  <a:lnTo>
                    <a:pt x="277731" y="59220"/>
                  </a:lnTo>
                  <a:lnTo>
                    <a:pt x="202775" y="59220"/>
                  </a:lnTo>
                  <a:lnTo>
                    <a:pt x="202775" y="40385"/>
                  </a:lnTo>
                  <a:lnTo>
                    <a:pt x="122704" y="40385"/>
                  </a:lnTo>
                  <a:lnTo>
                    <a:pt x="122704" y="26897"/>
                  </a:lnTo>
                  <a:lnTo>
                    <a:pt x="33796" y="11085"/>
                  </a:lnTo>
                  <a:lnTo>
                    <a:pt x="33796" y="32168"/>
                  </a:lnTo>
                  <a:lnTo>
                    <a:pt x="9302" y="32168"/>
                  </a:lnTo>
                  <a:lnTo>
                    <a:pt x="9302" y="100302"/>
                  </a:lnTo>
                  <a:lnTo>
                    <a:pt x="48058" y="100302"/>
                  </a:lnTo>
                  <a:lnTo>
                    <a:pt x="48058" y="141152"/>
                  </a:lnTo>
                  <a:lnTo>
                    <a:pt x="38757" y="141152"/>
                  </a:lnTo>
                  <a:lnTo>
                    <a:pt x="38757" y="109604"/>
                  </a:lnTo>
                  <a:lnTo>
                    <a:pt x="0" y="109604"/>
                  </a:lnTo>
                  <a:lnTo>
                    <a:pt x="0" y="22867"/>
                  </a:lnTo>
                  <a:lnTo>
                    <a:pt x="24494" y="22867"/>
                  </a:lnTo>
                  <a:lnTo>
                    <a:pt x="24494" y="0"/>
                  </a:lnTo>
                  <a:lnTo>
                    <a:pt x="132005" y="19068"/>
                  </a:lnTo>
                  <a:lnTo>
                    <a:pt x="132005" y="31083"/>
                  </a:lnTo>
                  <a:lnTo>
                    <a:pt x="212077" y="31083"/>
                  </a:lnTo>
                  <a:lnTo>
                    <a:pt x="212077" y="49919"/>
                  </a:lnTo>
                  <a:lnTo>
                    <a:pt x="287032" y="49919"/>
                  </a:lnTo>
                  <a:lnTo>
                    <a:pt x="287032" y="99062"/>
                  </a:lnTo>
                  <a:lnTo>
                    <a:pt x="566080" y="9906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" name="任意多边形: 形状 78">
              <a:extLst>
                <a:ext uri="{FF2B5EF4-FFF2-40B4-BE49-F238E27FC236}">
                  <a16:creationId xmlns:a16="http://schemas.microsoft.com/office/drawing/2014/main" id="{9D9DF54D-33BE-5D07-E5EE-C38889D515BF}"/>
                </a:ext>
              </a:extLst>
            </p:cNvPr>
            <p:cNvSpPr/>
            <p:nvPr/>
          </p:nvSpPr>
          <p:spPr>
            <a:xfrm>
              <a:off x="4009790" y="6506440"/>
              <a:ext cx="157817" cy="62785"/>
            </a:xfrm>
            <a:custGeom>
              <a:avLst/>
              <a:gdLst>
                <a:gd name="connsiteX0" fmla="*/ 157817 w 157817"/>
                <a:gd name="connsiteY0" fmla="*/ 62786 h 62785"/>
                <a:gd name="connsiteX1" fmla="*/ 148516 w 157817"/>
                <a:gd name="connsiteY1" fmla="*/ 62786 h 62785"/>
                <a:gd name="connsiteX2" fmla="*/ 148516 w 157817"/>
                <a:gd name="connsiteY2" fmla="*/ 9302 h 62785"/>
                <a:gd name="connsiteX3" fmla="*/ 9302 w 157817"/>
                <a:gd name="connsiteY3" fmla="*/ 9302 h 62785"/>
                <a:gd name="connsiteX4" fmla="*/ 9302 w 157817"/>
                <a:gd name="connsiteY4" fmla="*/ 33718 h 62785"/>
                <a:gd name="connsiteX5" fmla="*/ 0 w 157817"/>
                <a:gd name="connsiteY5" fmla="*/ 33718 h 62785"/>
                <a:gd name="connsiteX6" fmla="*/ 0 w 157817"/>
                <a:gd name="connsiteY6" fmla="*/ 0 h 62785"/>
                <a:gd name="connsiteX7" fmla="*/ 157817 w 157817"/>
                <a:gd name="connsiteY7" fmla="*/ 0 h 6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7817" h="62785">
                  <a:moveTo>
                    <a:pt x="157817" y="62786"/>
                  </a:moveTo>
                  <a:lnTo>
                    <a:pt x="148516" y="62786"/>
                  </a:lnTo>
                  <a:lnTo>
                    <a:pt x="148516" y="9302"/>
                  </a:lnTo>
                  <a:lnTo>
                    <a:pt x="9302" y="9302"/>
                  </a:lnTo>
                  <a:lnTo>
                    <a:pt x="9302" y="33718"/>
                  </a:lnTo>
                  <a:lnTo>
                    <a:pt x="0" y="33718"/>
                  </a:lnTo>
                  <a:lnTo>
                    <a:pt x="0" y="0"/>
                  </a:lnTo>
                  <a:lnTo>
                    <a:pt x="157817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" name="任意多边形: 形状 79">
              <a:extLst>
                <a:ext uri="{FF2B5EF4-FFF2-40B4-BE49-F238E27FC236}">
                  <a16:creationId xmlns:a16="http://schemas.microsoft.com/office/drawing/2014/main" id="{F0AE3561-72D5-0E85-2F73-158D2190F7C1}"/>
                </a:ext>
              </a:extLst>
            </p:cNvPr>
            <p:cNvSpPr/>
            <p:nvPr/>
          </p:nvSpPr>
          <p:spPr>
            <a:xfrm>
              <a:off x="4166058" y="6315292"/>
              <a:ext cx="606154" cy="370204"/>
            </a:xfrm>
            <a:custGeom>
              <a:avLst/>
              <a:gdLst>
                <a:gd name="connsiteX0" fmla="*/ 606155 w 606154"/>
                <a:gd name="connsiteY0" fmla="*/ 370204 h 370204"/>
                <a:gd name="connsiteX1" fmla="*/ 596853 w 606154"/>
                <a:gd name="connsiteY1" fmla="*/ 370204 h 370204"/>
                <a:gd name="connsiteX2" fmla="*/ 596853 w 606154"/>
                <a:gd name="connsiteY2" fmla="*/ 9302 h 370204"/>
                <a:gd name="connsiteX3" fmla="*/ 9302 w 606154"/>
                <a:gd name="connsiteY3" fmla="*/ 9302 h 370204"/>
                <a:gd name="connsiteX4" fmla="*/ 9302 w 606154"/>
                <a:gd name="connsiteY4" fmla="*/ 36121 h 370204"/>
                <a:gd name="connsiteX5" fmla="*/ 17053 w 606154"/>
                <a:gd name="connsiteY5" fmla="*/ 36121 h 370204"/>
                <a:gd name="connsiteX6" fmla="*/ 17053 w 606154"/>
                <a:gd name="connsiteY6" fmla="*/ 253934 h 370204"/>
                <a:gd name="connsiteX7" fmla="*/ 7751 w 606154"/>
                <a:gd name="connsiteY7" fmla="*/ 253934 h 370204"/>
                <a:gd name="connsiteX8" fmla="*/ 7751 w 606154"/>
                <a:gd name="connsiteY8" fmla="*/ 45423 h 370204"/>
                <a:gd name="connsiteX9" fmla="*/ 0 w 606154"/>
                <a:gd name="connsiteY9" fmla="*/ 45423 h 370204"/>
                <a:gd name="connsiteX10" fmla="*/ 0 w 606154"/>
                <a:gd name="connsiteY10" fmla="*/ 0 h 370204"/>
                <a:gd name="connsiteX11" fmla="*/ 606155 w 606154"/>
                <a:gd name="connsiteY11" fmla="*/ 0 h 37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6154" h="370204">
                  <a:moveTo>
                    <a:pt x="606155" y="370204"/>
                  </a:moveTo>
                  <a:lnTo>
                    <a:pt x="596853" y="370204"/>
                  </a:lnTo>
                  <a:lnTo>
                    <a:pt x="596853" y="9302"/>
                  </a:lnTo>
                  <a:lnTo>
                    <a:pt x="9302" y="9302"/>
                  </a:lnTo>
                  <a:lnTo>
                    <a:pt x="9302" y="36121"/>
                  </a:lnTo>
                  <a:lnTo>
                    <a:pt x="17053" y="36121"/>
                  </a:lnTo>
                  <a:lnTo>
                    <a:pt x="17053" y="253934"/>
                  </a:lnTo>
                  <a:lnTo>
                    <a:pt x="7751" y="253934"/>
                  </a:lnTo>
                  <a:lnTo>
                    <a:pt x="7751" y="45423"/>
                  </a:lnTo>
                  <a:lnTo>
                    <a:pt x="0" y="45423"/>
                  </a:lnTo>
                  <a:lnTo>
                    <a:pt x="0" y="0"/>
                  </a:lnTo>
                  <a:lnTo>
                    <a:pt x="606155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" name="任意多边形: 形状 80">
              <a:extLst>
                <a:ext uri="{FF2B5EF4-FFF2-40B4-BE49-F238E27FC236}">
                  <a16:creationId xmlns:a16="http://schemas.microsoft.com/office/drawing/2014/main" id="{2698827D-839C-FD35-4CCF-BA7F8B416CA5}"/>
                </a:ext>
              </a:extLst>
            </p:cNvPr>
            <p:cNvSpPr/>
            <p:nvPr/>
          </p:nvSpPr>
          <p:spPr>
            <a:xfrm>
              <a:off x="4784925" y="6499387"/>
              <a:ext cx="369738" cy="186109"/>
            </a:xfrm>
            <a:custGeom>
              <a:avLst/>
              <a:gdLst>
                <a:gd name="connsiteX0" fmla="*/ 369739 w 369738"/>
                <a:gd name="connsiteY0" fmla="*/ 186110 h 186109"/>
                <a:gd name="connsiteX1" fmla="*/ 360437 w 369738"/>
                <a:gd name="connsiteY1" fmla="*/ 186110 h 186109"/>
                <a:gd name="connsiteX2" fmla="*/ 360437 w 369738"/>
                <a:gd name="connsiteY2" fmla="*/ 9302 h 186109"/>
                <a:gd name="connsiteX3" fmla="*/ 9302 w 369738"/>
                <a:gd name="connsiteY3" fmla="*/ 9302 h 186109"/>
                <a:gd name="connsiteX4" fmla="*/ 9302 w 369738"/>
                <a:gd name="connsiteY4" fmla="*/ 186110 h 186109"/>
                <a:gd name="connsiteX5" fmla="*/ 0 w 369738"/>
                <a:gd name="connsiteY5" fmla="*/ 186110 h 186109"/>
                <a:gd name="connsiteX6" fmla="*/ 0 w 369738"/>
                <a:gd name="connsiteY6" fmla="*/ 0 h 186109"/>
                <a:gd name="connsiteX7" fmla="*/ 369739 w 369738"/>
                <a:gd name="connsiteY7" fmla="*/ 0 h 186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9738" h="186109">
                  <a:moveTo>
                    <a:pt x="369739" y="186110"/>
                  </a:moveTo>
                  <a:lnTo>
                    <a:pt x="360437" y="186110"/>
                  </a:lnTo>
                  <a:lnTo>
                    <a:pt x="360437" y="9302"/>
                  </a:lnTo>
                  <a:lnTo>
                    <a:pt x="9302" y="9302"/>
                  </a:lnTo>
                  <a:lnTo>
                    <a:pt x="9302" y="186110"/>
                  </a:lnTo>
                  <a:lnTo>
                    <a:pt x="0" y="186110"/>
                  </a:lnTo>
                  <a:lnTo>
                    <a:pt x="0" y="0"/>
                  </a:lnTo>
                  <a:lnTo>
                    <a:pt x="369739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:a16="http://schemas.microsoft.com/office/drawing/2014/main" id="{C41F0DEE-B161-A357-A988-71A831387F5D}"/>
                </a:ext>
              </a:extLst>
            </p:cNvPr>
            <p:cNvSpPr/>
            <p:nvPr/>
          </p:nvSpPr>
          <p:spPr>
            <a:xfrm>
              <a:off x="4170708" y="6290720"/>
              <a:ext cx="601504" cy="18835"/>
            </a:xfrm>
            <a:custGeom>
              <a:avLst/>
              <a:gdLst>
                <a:gd name="connsiteX0" fmla="*/ 601504 w 601504"/>
                <a:gd name="connsiteY0" fmla="*/ 18836 h 18835"/>
                <a:gd name="connsiteX1" fmla="*/ 592203 w 601504"/>
                <a:gd name="connsiteY1" fmla="*/ 18836 h 18835"/>
                <a:gd name="connsiteX2" fmla="*/ 592203 w 601504"/>
                <a:gd name="connsiteY2" fmla="*/ 9302 h 18835"/>
                <a:gd name="connsiteX3" fmla="*/ 0 w 601504"/>
                <a:gd name="connsiteY3" fmla="*/ 9302 h 18835"/>
                <a:gd name="connsiteX4" fmla="*/ 0 w 601504"/>
                <a:gd name="connsiteY4" fmla="*/ 0 h 18835"/>
                <a:gd name="connsiteX5" fmla="*/ 601504 w 601504"/>
                <a:gd name="connsiteY5" fmla="*/ 0 h 18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1504" h="18835">
                  <a:moveTo>
                    <a:pt x="601504" y="18836"/>
                  </a:moveTo>
                  <a:lnTo>
                    <a:pt x="592203" y="18836"/>
                  </a:lnTo>
                  <a:lnTo>
                    <a:pt x="592203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601504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3" name="任意多边形: 形状 82">
              <a:extLst>
                <a:ext uri="{FF2B5EF4-FFF2-40B4-BE49-F238E27FC236}">
                  <a16:creationId xmlns:a16="http://schemas.microsoft.com/office/drawing/2014/main" id="{9D1C1FEB-9011-E50B-1A43-59D27FE8AA2C}"/>
                </a:ext>
              </a:extLst>
            </p:cNvPr>
            <p:cNvSpPr/>
            <p:nvPr/>
          </p:nvSpPr>
          <p:spPr>
            <a:xfrm>
              <a:off x="4509752" y="6238709"/>
              <a:ext cx="55809" cy="43717"/>
            </a:xfrm>
            <a:custGeom>
              <a:avLst/>
              <a:gdLst>
                <a:gd name="connsiteX0" fmla="*/ 55810 w 55809"/>
                <a:gd name="connsiteY0" fmla="*/ 43718 h 43717"/>
                <a:gd name="connsiteX1" fmla="*/ 46508 w 55809"/>
                <a:gd name="connsiteY1" fmla="*/ 43718 h 43717"/>
                <a:gd name="connsiteX2" fmla="*/ 46508 w 55809"/>
                <a:gd name="connsiteY2" fmla="*/ 9302 h 43717"/>
                <a:gd name="connsiteX3" fmla="*/ 9302 w 55809"/>
                <a:gd name="connsiteY3" fmla="*/ 9302 h 43717"/>
                <a:gd name="connsiteX4" fmla="*/ 9302 w 55809"/>
                <a:gd name="connsiteY4" fmla="*/ 43718 h 43717"/>
                <a:gd name="connsiteX5" fmla="*/ 0 w 55809"/>
                <a:gd name="connsiteY5" fmla="*/ 43718 h 43717"/>
                <a:gd name="connsiteX6" fmla="*/ 0 w 55809"/>
                <a:gd name="connsiteY6" fmla="*/ 0 h 43717"/>
                <a:gd name="connsiteX7" fmla="*/ 55810 w 55809"/>
                <a:gd name="connsiteY7" fmla="*/ 0 h 4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09" h="43717">
                  <a:moveTo>
                    <a:pt x="55810" y="43718"/>
                  </a:moveTo>
                  <a:lnTo>
                    <a:pt x="46508" y="43718"/>
                  </a:lnTo>
                  <a:lnTo>
                    <a:pt x="46508" y="9302"/>
                  </a:lnTo>
                  <a:lnTo>
                    <a:pt x="9302" y="9302"/>
                  </a:lnTo>
                  <a:lnTo>
                    <a:pt x="9302" y="43718"/>
                  </a:lnTo>
                  <a:lnTo>
                    <a:pt x="0" y="43718"/>
                  </a:lnTo>
                  <a:lnTo>
                    <a:pt x="0" y="0"/>
                  </a:lnTo>
                  <a:lnTo>
                    <a:pt x="55810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4" name="任意多边形: 形状 83">
              <a:extLst>
                <a:ext uri="{FF2B5EF4-FFF2-40B4-BE49-F238E27FC236}">
                  <a16:creationId xmlns:a16="http://schemas.microsoft.com/office/drawing/2014/main" id="{027EF6F7-E8F2-CB9B-4986-0F31079B8A9B}"/>
                </a:ext>
              </a:extLst>
            </p:cNvPr>
            <p:cNvSpPr/>
            <p:nvPr/>
          </p:nvSpPr>
          <p:spPr>
            <a:xfrm>
              <a:off x="4578196" y="6226152"/>
              <a:ext cx="44182" cy="56274"/>
            </a:xfrm>
            <a:custGeom>
              <a:avLst/>
              <a:gdLst>
                <a:gd name="connsiteX0" fmla="*/ 44183 w 44182"/>
                <a:gd name="connsiteY0" fmla="*/ 56275 h 56274"/>
                <a:gd name="connsiteX1" fmla="*/ 34881 w 44182"/>
                <a:gd name="connsiteY1" fmla="*/ 56275 h 56274"/>
                <a:gd name="connsiteX2" fmla="*/ 34881 w 44182"/>
                <a:gd name="connsiteY2" fmla="*/ 9302 h 56274"/>
                <a:gd name="connsiteX3" fmla="*/ 9302 w 44182"/>
                <a:gd name="connsiteY3" fmla="*/ 9302 h 56274"/>
                <a:gd name="connsiteX4" fmla="*/ 9302 w 44182"/>
                <a:gd name="connsiteY4" fmla="*/ 56275 h 56274"/>
                <a:gd name="connsiteX5" fmla="*/ 0 w 44182"/>
                <a:gd name="connsiteY5" fmla="*/ 56275 h 56274"/>
                <a:gd name="connsiteX6" fmla="*/ 0 w 44182"/>
                <a:gd name="connsiteY6" fmla="*/ 0 h 56274"/>
                <a:gd name="connsiteX7" fmla="*/ 44183 w 44182"/>
                <a:gd name="connsiteY7" fmla="*/ 0 h 5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82" h="56274">
                  <a:moveTo>
                    <a:pt x="44183" y="56275"/>
                  </a:moveTo>
                  <a:lnTo>
                    <a:pt x="34881" y="56275"/>
                  </a:lnTo>
                  <a:lnTo>
                    <a:pt x="34881" y="9302"/>
                  </a:lnTo>
                  <a:lnTo>
                    <a:pt x="9302" y="9302"/>
                  </a:lnTo>
                  <a:lnTo>
                    <a:pt x="9302" y="56275"/>
                  </a:lnTo>
                  <a:lnTo>
                    <a:pt x="0" y="56275"/>
                  </a:lnTo>
                  <a:lnTo>
                    <a:pt x="0" y="0"/>
                  </a:lnTo>
                  <a:lnTo>
                    <a:pt x="44183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5" name="任意多边形: 形状 84">
              <a:extLst>
                <a:ext uri="{FF2B5EF4-FFF2-40B4-BE49-F238E27FC236}">
                  <a16:creationId xmlns:a16="http://schemas.microsoft.com/office/drawing/2014/main" id="{EFC6B8AF-435D-2D9A-1D1B-FA75D5BDD0E0}"/>
                </a:ext>
              </a:extLst>
            </p:cNvPr>
            <p:cNvSpPr/>
            <p:nvPr/>
          </p:nvSpPr>
          <p:spPr>
            <a:xfrm>
              <a:off x="4633773" y="6238709"/>
              <a:ext cx="57049" cy="43717"/>
            </a:xfrm>
            <a:custGeom>
              <a:avLst/>
              <a:gdLst>
                <a:gd name="connsiteX0" fmla="*/ 57050 w 57049"/>
                <a:gd name="connsiteY0" fmla="*/ 43718 h 43717"/>
                <a:gd name="connsiteX1" fmla="*/ 47748 w 57049"/>
                <a:gd name="connsiteY1" fmla="*/ 43718 h 43717"/>
                <a:gd name="connsiteX2" fmla="*/ 47748 w 57049"/>
                <a:gd name="connsiteY2" fmla="*/ 9302 h 43717"/>
                <a:gd name="connsiteX3" fmla="*/ 9302 w 57049"/>
                <a:gd name="connsiteY3" fmla="*/ 9302 h 43717"/>
                <a:gd name="connsiteX4" fmla="*/ 9302 w 57049"/>
                <a:gd name="connsiteY4" fmla="*/ 43718 h 43717"/>
                <a:gd name="connsiteX5" fmla="*/ 0 w 57049"/>
                <a:gd name="connsiteY5" fmla="*/ 43718 h 43717"/>
                <a:gd name="connsiteX6" fmla="*/ 0 w 57049"/>
                <a:gd name="connsiteY6" fmla="*/ 0 h 43717"/>
                <a:gd name="connsiteX7" fmla="*/ 57050 w 57049"/>
                <a:gd name="connsiteY7" fmla="*/ 0 h 4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049" h="43717">
                  <a:moveTo>
                    <a:pt x="57050" y="43718"/>
                  </a:moveTo>
                  <a:lnTo>
                    <a:pt x="47748" y="43718"/>
                  </a:lnTo>
                  <a:lnTo>
                    <a:pt x="47748" y="9302"/>
                  </a:lnTo>
                  <a:lnTo>
                    <a:pt x="9302" y="9302"/>
                  </a:lnTo>
                  <a:lnTo>
                    <a:pt x="9302" y="43718"/>
                  </a:lnTo>
                  <a:lnTo>
                    <a:pt x="0" y="43718"/>
                  </a:lnTo>
                  <a:lnTo>
                    <a:pt x="0" y="0"/>
                  </a:lnTo>
                  <a:lnTo>
                    <a:pt x="57050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" name="任意多边形: 形状 85">
              <a:extLst>
                <a:ext uri="{FF2B5EF4-FFF2-40B4-BE49-F238E27FC236}">
                  <a16:creationId xmlns:a16="http://schemas.microsoft.com/office/drawing/2014/main" id="{2B07EB94-79F6-FF6A-3E7F-3B7F82B3FCA7}"/>
                </a:ext>
              </a:extLst>
            </p:cNvPr>
            <p:cNvSpPr/>
            <p:nvPr/>
          </p:nvSpPr>
          <p:spPr>
            <a:xfrm>
              <a:off x="4783607" y="5850134"/>
              <a:ext cx="394310" cy="639020"/>
            </a:xfrm>
            <a:custGeom>
              <a:avLst/>
              <a:gdLst>
                <a:gd name="connsiteX0" fmla="*/ 9302 w 394310"/>
                <a:gd name="connsiteY0" fmla="*/ 639020 h 639020"/>
                <a:gd name="connsiteX1" fmla="*/ 0 w 394310"/>
                <a:gd name="connsiteY1" fmla="*/ 639020 h 639020"/>
                <a:gd name="connsiteX2" fmla="*/ 0 w 394310"/>
                <a:gd name="connsiteY2" fmla="*/ 242927 h 639020"/>
                <a:gd name="connsiteX3" fmla="*/ 14185 w 394310"/>
                <a:gd name="connsiteY3" fmla="*/ 242927 h 639020"/>
                <a:gd name="connsiteX4" fmla="*/ 14185 w 394310"/>
                <a:gd name="connsiteY4" fmla="*/ 116348 h 639020"/>
                <a:gd name="connsiteX5" fmla="*/ 85265 w 394310"/>
                <a:gd name="connsiteY5" fmla="*/ 116348 h 639020"/>
                <a:gd name="connsiteX6" fmla="*/ 85265 w 394310"/>
                <a:gd name="connsiteY6" fmla="*/ 0 h 639020"/>
                <a:gd name="connsiteX7" fmla="*/ 258662 w 394310"/>
                <a:gd name="connsiteY7" fmla="*/ 0 h 639020"/>
                <a:gd name="connsiteX8" fmla="*/ 258662 w 394310"/>
                <a:gd name="connsiteY8" fmla="*/ 58213 h 639020"/>
                <a:gd name="connsiteX9" fmla="*/ 319355 w 394310"/>
                <a:gd name="connsiteY9" fmla="*/ 58213 h 639020"/>
                <a:gd name="connsiteX10" fmla="*/ 319355 w 394310"/>
                <a:gd name="connsiteY10" fmla="*/ 108596 h 639020"/>
                <a:gd name="connsiteX11" fmla="*/ 349043 w 394310"/>
                <a:gd name="connsiteY11" fmla="*/ 108596 h 639020"/>
                <a:gd name="connsiteX12" fmla="*/ 349043 w 394310"/>
                <a:gd name="connsiteY12" fmla="*/ 247423 h 639020"/>
                <a:gd name="connsiteX13" fmla="*/ 394311 w 394310"/>
                <a:gd name="connsiteY13" fmla="*/ 247423 h 639020"/>
                <a:gd name="connsiteX14" fmla="*/ 394311 w 394310"/>
                <a:gd name="connsiteY14" fmla="*/ 637703 h 639020"/>
                <a:gd name="connsiteX15" fmla="*/ 385009 w 394310"/>
                <a:gd name="connsiteY15" fmla="*/ 637703 h 639020"/>
                <a:gd name="connsiteX16" fmla="*/ 385009 w 394310"/>
                <a:gd name="connsiteY16" fmla="*/ 256724 h 639020"/>
                <a:gd name="connsiteX17" fmla="*/ 339741 w 394310"/>
                <a:gd name="connsiteY17" fmla="*/ 256724 h 639020"/>
                <a:gd name="connsiteX18" fmla="*/ 339741 w 394310"/>
                <a:gd name="connsiteY18" fmla="*/ 117898 h 639020"/>
                <a:gd name="connsiteX19" fmla="*/ 310054 w 394310"/>
                <a:gd name="connsiteY19" fmla="*/ 117898 h 639020"/>
                <a:gd name="connsiteX20" fmla="*/ 310054 w 394310"/>
                <a:gd name="connsiteY20" fmla="*/ 67514 h 639020"/>
                <a:gd name="connsiteX21" fmla="*/ 249361 w 394310"/>
                <a:gd name="connsiteY21" fmla="*/ 67514 h 639020"/>
                <a:gd name="connsiteX22" fmla="*/ 249361 w 394310"/>
                <a:gd name="connsiteY22" fmla="*/ 9379 h 639020"/>
                <a:gd name="connsiteX23" fmla="*/ 94566 w 394310"/>
                <a:gd name="connsiteY23" fmla="*/ 9379 h 639020"/>
                <a:gd name="connsiteX24" fmla="*/ 94566 w 394310"/>
                <a:gd name="connsiteY24" fmla="*/ 125649 h 639020"/>
                <a:gd name="connsiteX25" fmla="*/ 23487 w 394310"/>
                <a:gd name="connsiteY25" fmla="*/ 125649 h 639020"/>
                <a:gd name="connsiteX26" fmla="*/ 23487 w 394310"/>
                <a:gd name="connsiteY26" fmla="*/ 252229 h 639020"/>
                <a:gd name="connsiteX27" fmla="*/ 9302 w 394310"/>
                <a:gd name="connsiteY27" fmla="*/ 252229 h 639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94310" h="639020">
                  <a:moveTo>
                    <a:pt x="9302" y="639020"/>
                  </a:moveTo>
                  <a:lnTo>
                    <a:pt x="0" y="639020"/>
                  </a:lnTo>
                  <a:lnTo>
                    <a:pt x="0" y="242927"/>
                  </a:lnTo>
                  <a:lnTo>
                    <a:pt x="14185" y="242927"/>
                  </a:lnTo>
                  <a:lnTo>
                    <a:pt x="14185" y="116348"/>
                  </a:lnTo>
                  <a:lnTo>
                    <a:pt x="85265" y="116348"/>
                  </a:lnTo>
                  <a:lnTo>
                    <a:pt x="85265" y="0"/>
                  </a:lnTo>
                  <a:lnTo>
                    <a:pt x="258662" y="0"/>
                  </a:lnTo>
                  <a:lnTo>
                    <a:pt x="258662" y="58213"/>
                  </a:lnTo>
                  <a:lnTo>
                    <a:pt x="319355" y="58213"/>
                  </a:lnTo>
                  <a:lnTo>
                    <a:pt x="319355" y="108596"/>
                  </a:lnTo>
                  <a:lnTo>
                    <a:pt x="349043" y="108596"/>
                  </a:lnTo>
                  <a:lnTo>
                    <a:pt x="349043" y="247423"/>
                  </a:lnTo>
                  <a:lnTo>
                    <a:pt x="394311" y="247423"/>
                  </a:lnTo>
                  <a:lnTo>
                    <a:pt x="394311" y="637703"/>
                  </a:lnTo>
                  <a:lnTo>
                    <a:pt x="385009" y="637703"/>
                  </a:lnTo>
                  <a:lnTo>
                    <a:pt x="385009" y="256724"/>
                  </a:lnTo>
                  <a:lnTo>
                    <a:pt x="339741" y="256724"/>
                  </a:lnTo>
                  <a:lnTo>
                    <a:pt x="339741" y="117898"/>
                  </a:lnTo>
                  <a:lnTo>
                    <a:pt x="310054" y="117898"/>
                  </a:lnTo>
                  <a:lnTo>
                    <a:pt x="310054" y="67514"/>
                  </a:lnTo>
                  <a:lnTo>
                    <a:pt x="249361" y="67514"/>
                  </a:lnTo>
                  <a:lnTo>
                    <a:pt x="249361" y="9379"/>
                  </a:lnTo>
                  <a:lnTo>
                    <a:pt x="94566" y="9379"/>
                  </a:lnTo>
                  <a:lnTo>
                    <a:pt x="94566" y="125649"/>
                  </a:lnTo>
                  <a:lnTo>
                    <a:pt x="23487" y="125649"/>
                  </a:lnTo>
                  <a:lnTo>
                    <a:pt x="23487" y="252229"/>
                  </a:lnTo>
                  <a:lnTo>
                    <a:pt x="9302" y="25222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" name="任意多边形: 形状 86">
              <a:extLst>
                <a:ext uri="{FF2B5EF4-FFF2-40B4-BE49-F238E27FC236}">
                  <a16:creationId xmlns:a16="http://schemas.microsoft.com/office/drawing/2014/main" id="{571A566C-06BE-9866-F984-55E3F5E91B07}"/>
                </a:ext>
              </a:extLst>
            </p:cNvPr>
            <p:cNvSpPr/>
            <p:nvPr/>
          </p:nvSpPr>
          <p:spPr>
            <a:xfrm>
              <a:off x="4804303" y="5817889"/>
              <a:ext cx="75653" cy="138981"/>
            </a:xfrm>
            <a:custGeom>
              <a:avLst/>
              <a:gdLst>
                <a:gd name="connsiteX0" fmla="*/ 9302 w 75653"/>
                <a:gd name="connsiteY0" fmla="*/ 138981 h 138981"/>
                <a:gd name="connsiteX1" fmla="*/ 0 w 75653"/>
                <a:gd name="connsiteY1" fmla="*/ 138981 h 138981"/>
                <a:gd name="connsiteX2" fmla="*/ 0 w 75653"/>
                <a:gd name="connsiteY2" fmla="*/ 0 h 138981"/>
                <a:gd name="connsiteX3" fmla="*/ 75653 w 75653"/>
                <a:gd name="connsiteY3" fmla="*/ 0 h 138981"/>
                <a:gd name="connsiteX4" fmla="*/ 75653 w 75653"/>
                <a:gd name="connsiteY4" fmla="*/ 9302 h 138981"/>
                <a:gd name="connsiteX5" fmla="*/ 9302 w 75653"/>
                <a:gd name="connsiteY5" fmla="*/ 9302 h 13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653" h="138981">
                  <a:moveTo>
                    <a:pt x="9302" y="138981"/>
                  </a:moveTo>
                  <a:lnTo>
                    <a:pt x="0" y="138981"/>
                  </a:lnTo>
                  <a:lnTo>
                    <a:pt x="0" y="0"/>
                  </a:lnTo>
                  <a:lnTo>
                    <a:pt x="75653" y="0"/>
                  </a:lnTo>
                  <a:lnTo>
                    <a:pt x="75653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" name="任意多边形: 形状 87">
              <a:extLst>
                <a:ext uri="{FF2B5EF4-FFF2-40B4-BE49-F238E27FC236}">
                  <a16:creationId xmlns:a16="http://schemas.microsoft.com/office/drawing/2014/main" id="{141F0900-F641-ED58-ADE0-B8AE90DB880F}"/>
                </a:ext>
              </a:extLst>
            </p:cNvPr>
            <p:cNvSpPr/>
            <p:nvPr/>
          </p:nvSpPr>
          <p:spPr>
            <a:xfrm>
              <a:off x="4873290" y="5764250"/>
              <a:ext cx="163165" cy="73792"/>
            </a:xfrm>
            <a:custGeom>
              <a:avLst/>
              <a:gdLst>
                <a:gd name="connsiteX0" fmla="*/ 81622 w 163165"/>
                <a:gd name="connsiteY0" fmla="*/ 12557 h 73792"/>
                <a:gd name="connsiteX1" fmla="*/ 139059 w 163165"/>
                <a:gd name="connsiteY1" fmla="*/ 64491 h 73792"/>
                <a:gd name="connsiteX2" fmla="*/ 24184 w 163165"/>
                <a:gd name="connsiteY2" fmla="*/ 64491 h 73792"/>
                <a:gd name="connsiteX3" fmla="*/ 81622 w 163165"/>
                <a:gd name="connsiteY3" fmla="*/ 12557 h 73792"/>
                <a:gd name="connsiteX4" fmla="*/ 81622 w 163165"/>
                <a:gd name="connsiteY4" fmla="*/ 0 h 73792"/>
                <a:gd name="connsiteX5" fmla="*/ 0 w 163165"/>
                <a:gd name="connsiteY5" fmla="*/ 73793 h 73792"/>
                <a:gd name="connsiteX6" fmla="*/ 163166 w 163165"/>
                <a:gd name="connsiteY6" fmla="*/ 73793 h 73792"/>
                <a:gd name="connsiteX7" fmla="*/ 81622 w 163165"/>
                <a:gd name="connsiteY7" fmla="*/ 0 h 73792"/>
                <a:gd name="connsiteX8" fmla="*/ 81622 w 163165"/>
                <a:gd name="connsiteY8" fmla="*/ 0 h 73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65" h="73792">
                  <a:moveTo>
                    <a:pt x="81622" y="12557"/>
                  </a:moveTo>
                  <a:lnTo>
                    <a:pt x="139059" y="64491"/>
                  </a:lnTo>
                  <a:lnTo>
                    <a:pt x="24184" y="64491"/>
                  </a:lnTo>
                  <a:lnTo>
                    <a:pt x="81622" y="12557"/>
                  </a:lnTo>
                  <a:moveTo>
                    <a:pt x="81622" y="0"/>
                  </a:moveTo>
                  <a:lnTo>
                    <a:pt x="0" y="73793"/>
                  </a:lnTo>
                  <a:lnTo>
                    <a:pt x="163166" y="73793"/>
                  </a:lnTo>
                  <a:lnTo>
                    <a:pt x="81622" y="0"/>
                  </a:lnTo>
                  <a:lnTo>
                    <a:pt x="81622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" name="任意多边形: 形状 88">
              <a:extLst>
                <a:ext uri="{FF2B5EF4-FFF2-40B4-BE49-F238E27FC236}">
                  <a16:creationId xmlns:a16="http://schemas.microsoft.com/office/drawing/2014/main" id="{863011A4-1F19-2A5E-E6BF-5A71D4F202C8}"/>
                </a:ext>
              </a:extLst>
            </p:cNvPr>
            <p:cNvSpPr/>
            <p:nvPr/>
          </p:nvSpPr>
          <p:spPr>
            <a:xfrm>
              <a:off x="4022658" y="6236461"/>
              <a:ext cx="335322" cy="262770"/>
            </a:xfrm>
            <a:custGeom>
              <a:avLst/>
              <a:gdLst>
                <a:gd name="connsiteX0" fmla="*/ 7286 w 335322"/>
                <a:gd name="connsiteY0" fmla="*/ 262771 h 262770"/>
                <a:gd name="connsiteX1" fmla="*/ 0 w 335322"/>
                <a:gd name="connsiteY1" fmla="*/ 208124 h 262770"/>
                <a:gd name="connsiteX2" fmla="*/ 208744 w 335322"/>
                <a:gd name="connsiteY2" fmla="*/ 0 h 262770"/>
                <a:gd name="connsiteX3" fmla="*/ 335323 w 335322"/>
                <a:gd name="connsiteY3" fmla="*/ 42632 h 262770"/>
                <a:gd name="connsiteX4" fmla="*/ 329665 w 335322"/>
                <a:gd name="connsiteY4" fmla="*/ 50074 h 262770"/>
                <a:gd name="connsiteX5" fmla="*/ 208744 w 335322"/>
                <a:gd name="connsiteY5" fmla="*/ 9379 h 262770"/>
                <a:gd name="connsiteX6" fmla="*/ 9302 w 335322"/>
                <a:gd name="connsiteY6" fmla="*/ 208201 h 262770"/>
                <a:gd name="connsiteX7" fmla="*/ 16278 w 335322"/>
                <a:gd name="connsiteY7" fmla="*/ 260445 h 262770"/>
                <a:gd name="connsiteX8" fmla="*/ 7286 w 335322"/>
                <a:gd name="connsiteY8" fmla="*/ 262771 h 262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5322" h="262770">
                  <a:moveTo>
                    <a:pt x="7286" y="262771"/>
                  </a:moveTo>
                  <a:cubicBezTo>
                    <a:pt x="2480" y="245020"/>
                    <a:pt x="0" y="226649"/>
                    <a:pt x="0" y="208124"/>
                  </a:cubicBezTo>
                  <a:cubicBezTo>
                    <a:pt x="0" y="93404"/>
                    <a:pt x="93636" y="0"/>
                    <a:pt x="208744" y="0"/>
                  </a:cubicBezTo>
                  <a:cubicBezTo>
                    <a:pt x="254942" y="0"/>
                    <a:pt x="298737" y="14728"/>
                    <a:pt x="335323" y="42632"/>
                  </a:cubicBezTo>
                  <a:lnTo>
                    <a:pt x="329665" y="50074"/>
                  </a:lnTo>
                  <a:cubicBezTo>
                    <a:pt x="294706" y="23409"/>
                    <a:pt x="252849" y="9379"/>
                    <a:pt x="208744" y="9379"/>
                  </a:cubicBezTo>
                  <a:cubicBezTo>
                    <a:pt x="98752" y="9379"/>
                    <a:pt x="9302" y="98597"/>
                    <a:pt x="9302" y="208201"/>
                  </a:cubicBezTo>
                  <a:cubicBezTo>
                    <a:pt x="9302" y="225952"/>
                    <a:pt x="11627" y="243470"/>
                    <a:pt x="16278" y="260445"/>
                  </a:cubicBezTo>
                  <a:lnTo>
                    <a:pt x="7286" y="26277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" name="任意多边形: 形状 89">
              <a:extLst>
                <a:ext uri="{FF2B5EF4-FFF2-40B4-BE49-F238E27FC236}">
                  <a16:creationId xmlns:a16="http://schemas.microsoft.com/office/drawing/2014/main" id="{69B31590-73C6-4149-9A62-3FE9D3DE6C96}"/>
                </a:ext>
              </a:extLst>
            </p:cNvPr>
            <p:cNvSpPr/>
            <p:nvPr/>
          </p:nvSpPr>
          <p:spPr>
            <a:xfrm>
              <a:off x="4802985" y="6232585"/>
              <a:ext cx="350205" cy="261685"/>
            </a:xfrm>
            <a:custGeom>
              <a:avLst/>
              <a:gdLst>
                <a:gd name="connsiteX0" fmla="*/ 326797 w 350205"/>
                <a:gd name="connsiteY0" fmla="*/ 261685 h 261685"/>
                <a:gd name="connsiteX1" fmla="*/ 318735 w 350205"/>
                <a:gd name="connsiteY1" fmla="*/ 257034 h 261685"/>
                <a:gd name="connsiteX2" fmla="*/ 340826 w 350205"/>
                <a:gd name="connsiteY2" fmla="*/ 174560 h 261685"/>
                <a:gd name="connsiteX3" fmla="*/ 175103 w 350205"/>
                <a:gd name="connsiteY3" fmla="*/ 9302 h 261685"/>
                <a:gd name="connsiteX4" fmla="*/ 9302 w 350205"/>
                <a:gd name="connsiteY4" fmla="*/ 174560 h 261685"/>
                <a:gd name="connsiteX5" fmla="*/ 28990 w 350205"/>
                <a:gd name="connsiteY5" fmla="*/ 252694 h 261685"/>
                <a:gd name="connsiteX6" fmla="*/ 20774 w 350205"/>
                <a:gd name="connsiteY6" fmla="*/ 257112 h 261685"/>
                <a:gd name="connsiteX7" fmla="*/ 0 w 350205"/>
                <a:gd name="connsiteY7" fmla="*/ 174560 h 261685"/>
                <a:gd name="connsiteX8" fmla="*/ 175103 w 350205"/>
                <a:gd name="connsiteY8" fmla="*/ 0 h 261685"/>
                <a:gd name="connsiteX9" fmla="*/ 350206 w 350205"/>
                <a:gd name="connsiteY9" fmla="*/ 174560 h 261685"/>
                <a:gd name="connsiteX10" fmla="*/ 326797 w 350205"/>
                <a:gd name="connsiteY10" fmla="*/ 261685 h 2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0205" h="261685">
                  <a:moveTo>
                    <a:pt x="326797" y="261685"/>
                  </a:moveTo>
                  <a:lnTo>
                    <a:pt x="318735" y="257034"/>
                  </a:lnTo>
                  <a:cubicBezTo>
                    <a:pt x="333153" y="232075"/>
                    <a:pt x="340826" y="203550"/>
                    <a:pt x="340826" y="174560"/>
                  </a:cubicBezTo>
                  <a:cubicBezTo>
                    <a:pt x="340826" y="83482"/>
                    <a:pt x="266491" y="9302"/>
                    <a:pt x="175103" y="9302"/>
                  </a:cubicBezTo>
                  <a:cubicBezTo>
                    <a:pt x="83715" y="9302"/>
                    <a:pt x="9302" y="83404"/>
                    <a:pt x="9302" y="174560"/>
                  </a:cubicBezTo>
                  <a:cubicBezTo>
                    <a:pt x="9302" y="201845"/>
                    <a:pt x="16123" y="228820"/>
                    <a:pt x="28990" y="252694"/>
                  </a:cubicBezTo>
                  <a:lnTo>
                    <a:pt x="20774" y="257112"/>
                  </a:lnTo>
                  <a:cubicBezTo>
                    <a:pt x="7209" y="231920"/>
                    <a:pt x="0" y="203318"/>
                    <a:pt x="0" y="174560"/>
                  </a:cubicBezTo>
                  <a:cubicBezTo>
                    <a:pt x="0" y="78289"/>
                    <a:pt x="78521" y="0"/>
                    <a:pt x="175103" y="0"/>
                  </a:cubicBezTo>
                  <a:cubicBezTo>
                    <a:pt x="271607" y="0"/>
                    <a:pt x="350206" y="78289"/>
                    <a:pt x="350206" y="174560"/>
                  </a:cubicBezTo>
                  <a:cubicBezTo>
                    <a:pt x="350128" y="205178"/>
                    <a:pt x="342067" y="235253"/>
                    <a:pt x="326797" y="261685"/>
                  </a:cubicBez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" name="任意多边形: 形状 90">
              <a:extLst>
                <a:ext uri="{FF2B5EF4-FFF2-40B4-BE49-F238E27FC236}">
                  <a16:creationId xmlns:a16="http://schemas.microsoft.com/office/drawing/2014/main" id="{FCB5EF35-DD37-F192-4EFE-A2930A2DAE63}"/>
                </a:ext>
              </a:extLst>
            </p:cNvPr>
            <p:cNvSpPr/>
            <p:nvPr/>
          </p:nvSpPr>
          <p:spPr>
            <a:xfrm>
              <a:off x="4452935" y="5978109"/>
              <a:ext cx="300907" cy="258894"/>
            </a:xfrm>
            <a:custGeom>
              <a:avLst/>
              <a:gdLst>
                <a:gd name="connsiteX0" fmla="*/ 249516 w 300907"/>
                <a:gd name="connsiteY0" fmla="*/ 258895 h 258894"/>
                <a:gd name="connsiteX1" fmla="*/ 243470 w 300907"/>
                <a:gd name="connsiteY1" fmla="*/ 251841 h 258894"/>
                <a:gd name="connsiteX2" fmla="*/ 291606 w 300907"/>
                <a:gd name="connsiteY2" fmla="*/ 147741 h 258894"/>
                <a:gd name="connsiteX3" fmla="*/ 150454 w 300907"/>
                <a:gd name="connsiteY3" fmla="*/ 9302 h 258894"/>
                <a:gd name="connsiteX4" fmla="*/ 9302 w 300907"/>
                <a:gd name="connsiteY4" fmla="*/ 147741 h 258894"/>
                <a:gd name="connsiteX5" fmla="*/ 54957 w 300907"/>
                <a:gd name="connsiteY5" fmla="*/ 249671 h 258894"/>
                <a:gd name="connsiteX6" fmla="*/ 48756 w 300907"/>
                <a:gd name="connsiteY6" fmla="*/ 256569 h 258894"/>
                <a:gd name="connsiteX7" fmla="*/ 0 w 300907"/>
                <a:gd name="connsiteY7" fmla="*/ 147741 h 258894"/>
                <a:gd name="connsiteX8" fmla="*/ 150454 w 300907"/>
                <a:gd name="connsiteY8" fmla="*/ 0 h 258894"/>
                <a:gd name="connsiteX9" fmla="*/ 300907 w 300907"/>
                <a:gd name="connsiteY9" fmla="*/ 147741 h 258894"/>
                <a:gd name="connsiteX10" fmla="*/ 249516 w 300907"/>
                <a:gd name="connsiteY10" fmla="*/ 258895 h 25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0907" h="258894">
                  <a:moveTo>
                    <a:pt x="249516" y="258895"/>
                  </a:moveTo>
                  <a:lnTo>
                    <a:pt x="243470" y="251841"/>
                  </a:lnTo>
                  <a:cubicBezTo>
                    <a:pt x="274087" y="225564"/>
                    <a:pt x="291606" y="187583"/>
                    <a:pt x="291606" y="147741"/>
                  </a:cubicBezTo>
                  <a:cubicBezTo>
                    <a:pt x="291606" y="71390"/>
                    <a:pt x="228277" y="9302"/>
                    <a:pt x="150454" y="9302"/>
                  </a:cubicBezTo>
                  <a:cubicBezTo>
                    <a:pt x="72630" y="9302"/>
                    <a:pt x="9302" y="71390"/>
                    <a:pt x="9302" y="147741"/>
                  </a:cubicBezTo>
                  <a:cubicBezTo>
                    <a:pt x="9302" y="186342"/>
                    <a:pt x="25967" y="223549"/>
                    <a:pt x="54957" y="249671"/>
                  </a:cubicBezTo>
                  <a:lnTo>
                    <a:pt x="48756" y="256569"/>
                  </a:lnTo>
                  <a:cubicBezTo>
                    <a:pt x="17751" y="228665"/>
                    <a:pt x="0" y="188978"/>
                    <a:pt x="0" y="147741"/>
                  </a:cubicBezTo>
                  <a:cubicBezTo>
                    <a:pt x="0" y="66274"/>
                    <a:pt x="67514" y="0"/>
                    <a:pt x="150454" y="0"/>
                  </a:cubicBezTo>
                  <a:cubicBezTo>
                    <a:pt x="233393" y="0"/>
                    <a:pt x="300907" y="66274"/>
                    <a:pt x="300907" y="147741"/>
                  </a:cubicBezTo>
                  <a:cubicBezTo>
                    <a:pt x="300907" y="190295"/>
                    <a:pt x="282226" y="230835"/>
                    <a:pt x="249516" y="258895"/>
                  </a:cubicBez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" name="任意多边形: 形状 91">
              <a:extLst>
                <a:ext uri="{FF2B5EF4-FFF2-40B4-BE49-F238E27FC236}">
                  <a16:creationId xmlns:a16="http://schemas.microsoft.com/office/drawing/2014/main" id="{11DA1567-BF4A-D597-F351-E5FA76E44A41}"/>
                </a:ext>
              </a:extLst>
            </p:cNvPr>
            <p:cNvSpPr/>
            <p:nvPr/>
          </p:nvSpPr>
          <p:spPr>
            <a:xfrm>
              <a:off x="4138928" y="6000045"/>
              <a:ext cx="163088" cy="243314"/>
            </a:xfrm>
            <a:custGeom>
              <a:avLst/>
              <a:gdLst>
                <a:gd name="connsiteX0" fmla="*/ 9302 w 163088"/>
                <a:gd name="connsiteY0" fmla="*/ 243315 h 243314"/>
                <a:gd name="connsiteX1" fmla="*/ 0 w 163088"/>
                <a:gd name="connsiteY1" fmla="*/ 243315 h 243314"/>
                <a:gd name="connsiteX2" fmla="*/ 0 w 163088"/>
                <a:gd name="connsiteY2" fmla="*/ 0 h 243314"/>
                <a:gd name="connsiteX3" fmla="*/ 163088 w 163088"/>
                <a:gd name="connsiteY3" fmla="*/ 0 h 243314"/>
                <a:gd name="connsiteX4" fmla="*/ 163088 w 163088"/>
                <a:gd name="connsiteY4" fmla="*/ 176576 h 243314"/>
                <a:gd name="connsiteX5" fmla="*/ 139834 w 163088"/>
                <a:gd name="connsiteY5" fmla="*/ 176576 h 243314"/>
                <a:gd name="connsiteX6" fmla="*/ 139834 w 163088"/>
                <a:gd name="connsiteY6" fmla="*/ 233393 h 243314"/>
                <a:gd name="connsiteX7" fmla="*/ 130533 w 163088"/>
                <a:gd name="connsiteY7" fmla="*/ 233393 h 243314"/>
                <a:gd name="connsiteX8" fmla="*/ 130533 w 163088"/>
                <a:gd name="connsiteY8" fmla="*/ 167274 h 243314"/>
                <a:gd name="connsiteX9" fmla="*/ 153787 w 163088"/>
                <a:gd name="connsiteY9" fmla="*/ 167274 h 243314"/>
                <a:gd name="connsiteX10" fmla="*/ 153787 w 163088"/>
                <a:gd name="connsiteY10" fmla="*/ 9302 h 243314"/>
                <a:gd name="connsiteX11" fmla="*/ 9302 w 163088"/>
                <a:gd name="connsiteY11" fmla="*/ 9302 h 243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088" h="243314">
                  <a:moveTo>
                    <a:pt x="9302" y="243315"/>
                  </a:moveTo>
                  <a:lnTo>
                    <a:pt x="0" y="243315"/>
                  </a:lnTo>
                  <a:lnTo>
                    <a:pt x="0" y="0"/>
                  </a:lnTo>
                  <a:lnTo>
                    <a:pt x="163088" y="0"/>
                  </a:lnTo>
                  <a:lnTo>
                    <a:pt x="163088" y="176576"/>
                  </a:lnTo>
                  <a:lnTo>
                    <a:pt x="139834" y="176576"/>
                  </a:lnTo>
                  <a:lnTo>
                    <a:pt x="139834" y="233393"/>
                  </a:lnTo>
                  <a:lnTo>
                    <a:pt x="130533" y="233393"/>
                  </a:lnTo>
                  <a:lnTo>
                    <a:pt x="130533" y="167274"/>
                  </a:lnTo>
                  <a:lnTo>
                    <a:pt x="153787" y="167274"/>
                  </a:lnTo>
                  <a:lnTo>
                    <a:pt x="153787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" name="任意多边形: 形状 92">
              <a:extLst>
                <a:ext uri="{FF2B5EF4-FFF2-40B4-BE49-F238E27FC236}">
                  <a16:creationId xmlns:a16="http://schemas.microsoft.com/office/drawing/2014/main" id="{414A3A9D-AD5E-8A6E-255F-47FC9BCC8031}"/>
                </a:ext>
              </a:extLst>
            </p:cNvPr>
            <p:cNvSpPr/>
            <p:nvPr/>
          </p:nvSpPr>
          <p:spPr>
            <a:xfrm>
              <a:off x="4306899" y="5984543"/>
              <a:ext cx="58367" cy="286257"/>
            </a:xfrm>
            <a:custGeom>
              <a:avLst/>
              <a:gdLst>
                <a:gd name="connsiteX0" fmla="*/ 58368 w 58367"/>
                <a:gd name="connsiteY0" fmla="*/ 286257 h 286257"/>
                <a:gd name="connsiteX1" fmla="*/ 49066 w 58367"/>
                <a:gd name="connsiteY1" fmla="*/ 286257 h 286257"/>
                <a:gd name="connsiteX2" fmla="*/ 49066 w 58367"/>
                <a:gd name="connsiteY2" fmla="*/ 9302 h 286257"/>
                <a:gd name="connsiteX3" fmla="*/ 18371 w 58367"/>
                <a:gd name="connsiteY3" fmla="*/ 9302 h 286257"/>
                <a:gd name="connsiteX4" fmla="*/ 18371 w 58367"/>
                <a:gd name="connsiteY4" fmla="*/ 24804 h 286257"/>
                <a:gd name="connsiteX5" fmla="*/ 9302 w 58367"/>
                <a:gd name="connsiteY5" fmla="*/ 24804 h 286257"/>
                <a:gd name="connsiteX6" fmla="*/ 9302 w 58367"/>
                <a:gd name="connsiteY6" fmla="*/ 256569 h 286257"/>
                <a:gd name="connsiteX7" fmla="*/ 0 w 58367"/>
                <a:gd name="connsiteY7" fmla="*/ 256569 h 286257"/>
                <a:gd name="connsiteX8" fmla="*/ 0 w 58367"/>
                <a:gd name="connsiteY8" fmla="*/ 15503 h 286257"/>
                <a:gd name="connsiteX9" fmla="*/ 9069 w 58367"/>
                <a:gd name="connsiteY9" fmla="*/ 15503 h 286257"/>
                <a:gd name="connsiteX10" fmla="*/ 9069 w 58367"/>
                <a:gd name="connsiteY10" fmla="*/ 0 h 286257"/>
                <a:gd name="connsiteX11" fmla="*/ 58368 w 58367"/>
                <a:gd name="connsiteY11" fmla="*/ 0 h 28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367" h="286257">
                  <a:moveTo>
                    <a:pt x="58368" y="286257"/>
                  </a:moveTo>
                  <a:lnTo>
                    <a:pt x="49066" y="286257"/>
                  </a:lnTo>
                  <a:lnTo>
                    <a:pt x="49066" y="9302"/>
                  </a:lnTo>
                  <a:lnTo>
                    <a:pt x="18371" y="9302"/>
                  </a:lnTo>
                  <a:lnTo>
                    <a:pt x="18371" y="24804"/>
                  </a:lnTo>
                  <a:lnTo>
                    <a:pt x="9302" y="24804"/>
                  </a:lnTo>
                  <a:lnTo>
                    <a:pt x="9302" y="256569"/>
                  </a:lnTo>
                  <a:lnTo>
                    <a:pt x="0" y="256569"/>
                  </a:lnTo>
                  <a:lnTo>
                    <a:pt x="0" y="15503"/>
                  </a:lnTo>
                  <a:lnTo>
                    <a:pt x="9069" y="15503"/>
                  </a:lnTo>
                  <a:lnTo>
                    <a:pt x="9069" y="0"/>
                  </a:lnTo>
                  <a:lnTo>
                    <a:pt x="58368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" name="任意多边形: 形状 93">
              <a:extLst>
                <a:ext uri="{FF2B5EF4-FFF2-40B4-BE49-F238E27FC236}">
                  <a16:creationId xmlns:a16="http://schemas.microsoft.com/office/drawing/2014/main" id="{F5EA7441-02FC-6E8F-6A1F-D4B96645B2DD}"/>
                </a:ext>
              </a:extLst>
            </p:cNvPr>
            <p:cNvSpPr/>
            <p:nvPr/>
          </p:nvSpPr>
          <p:spPr>
            <a:xfrm>
              <a:off x="4377979" y="6052987"/>
              <a:ext cx="79683" cy="229439"/>
            </a:xfrm>
            <a:custGeom>
              <a:avLst/>
              <a:gdLst>
                <a:gd name="connsiteX0" fmla="*/ 9302 w 79683"/>
                <a:gd name="connsiteY0" fmla="*/ 229440 h 229439"/>
                <a:gd name="connsiteX1" fmla="*/ 0 w 79683"/>
                <a:gd name="connsiteY1" fmla="*/ 229440 h 229439"/>
                <a:gd name="connsiteX2" fmla="*/ 0 w 79683"/>
                <a:gd name="connsiteY2" fmla="*/ 0 h 229439"/>
                <a:gd name="connsiteX3" fmla="*/ 79684 w 79683"/>
                <a:gd name="connsiteY3" fmla="*/ 0 h 229439"/>
                <a:gd name="connsiteX4" fmla="*/ 79684 w 79683"/>
                <a:gd name="connsiteY4" fmla="*/ 9302 h 229439"/>
                <a:gd name="connsiteX5" fmla="*/ 9302 w 79683"/>
                <a:gd name="connsiteY5" fmla="*/ 9302 h 229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683" h="229439">
                  <a:moveTo>
                    <a:pt x="9302" y="229440"/>
                  </a:moveTo>
                  <a:lnTo>
                    <a:pt x="0" y="229440"/>
                  </a:lnTo>
                  <a:lnTo>
                    <a:pt x="0" y="0"/>
                  </a:lnTo>
                  <a:lnTo>
                    <a:pt x="79684" y="0"/>
                  </a:lnTo>
                  <a:lnTo>
                    <a:pt x="79684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" name="任意多边形: 形状 94">
              <a:extLst>
                <a:ext uri="{FF2B5EF4-FFF2-40B4-BE49-F238E27FC236}">
                  <a16:creationId xmlns:a16="http://schemas.microsoft.com/office/drawing/2014/main" id="{22C8EAF3-3241-43BB-2C69-D366D664B39F}"/>
                </a:ext>
              </a:extLst>
            </p:cNvPr>
            <p:cNvSpPr/>
            <p:nvPr/>
          </p:nvSpPr>
          <p:spPr>
            <a:xfrm>
              <a:off x="4331471" y="5866645"/>
              <a:ext cx="178513" cy="107046"/>
            </a:xfrm>
            <a:custGeom>
              <a:avLst/>
              <a:gdLst>
                <a:gd name="connsiteX0" fmla="*/ 178513 w 178513"/>
                <a:gd name="connsiteY0" fmla="*/ 107046 h 107046"/>
                <a:gd name="connsiteX1" fmla="*/ 169212 w 178513"/>
                <a:gd name="connsiteY1" fmla="*/ 107046 h 107046"/>
                <a:gd name="connsiteX2" fmla="*/ 169212 w 178513"/>
                <a:gd name="connsiteY2" fmla="*/ 9302 h 107046"/>
                <a:gd name="connsiteX3" fmla="*/ 102240 w 178513"/>
                <a:gd name="connsiteY3" fmla="*/ 9302 h 107046"/>
                <a:gd name="connsiteX4" fmla="*/ 45423 w 178513"/>
                <a:gd name="connsiteY4" fmla="*/ 71622 h 107046"/>
                <a:gd name="connsiteX5" fmla="*/ 9302 w 178513"/>
                <a:gd name="connsiteY5" fmla="*/ 71622 h 107046"/>
                <a:gd name="connsiteX6" fmla="*/ 9302 w 178513"/>
                <a:gd name="connsiteY6" fmla="*/ 107046 h 107046"/>
                <a:gd name="connsiteX7" fmla="*/ 0 w 178513"/>
                <a:gd name="connsiteY7" fmla="*/ 107046 h 107046"/>
                <a:gd name="connsiteX8" fmla="*/ 0 w 178513"/>
                <a:gd name="connsiteY8" fmla="*/ 62321 h 107046"/>
                <a:gd name="connsiteX9" fmla="*/ 41315 w 178513"/>
                <a:gd name="connsiteY9" fmla="*/ 62321 h 107046"/>
                <a:gd name="connsiteX10" fmla="*/ 98132 w 178513"/>
                <a:gd name="connsiteY10" fmla="*/ 0 h 107046"/>
                <a:gd name="connsiteX11" fmla="*/ 178513 w 178513"/>
                <a:gd name="connsiteY11" fmla="*/ 0 h 107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8513" h="107046">
                  <a:moveTo>
                    <a:pt x="178513" y="107046"/>
                  </a:moveTo>
                  <a:lnTo>
                    <a:pt x="169212" y="107046"/>
                  </a:lnTo>
                  <a:lnTo>
                    <a:pt x="169212" y="9302"/>
                  </a:lnTo>
                  <a:lnTo>
                    <a:pt x="102240" y="9302"/>
                  </a:lnTo>
                  <a:lnTo>
                    <a:pt x="45423" y="71622"/>
                  </a:lnTo>
                  <a:lnTo>
                    <a:pt x="9302" y="71622"/>
                  </a:lnTo>
                  <a:lnTo>
                    <a:pt x="9302" y="107046"/>
                  </a:lnTo>
                  <a:lnTo>
                    <a:pt x="0" y="107046"/>
                  </a:lnTo>
                  <a:lnTo>
                    <a:pt x="0" y="62321"/>
                  </a:lnTo>
                  <a:lnTo>
                    <a:pt x="41315" y="62321"/>
                  </a:lnTo>
                  <a:lnTo>
                    <a:pt x="98132" y="0"/>
                  </a:lnTo>
                  <a:lnTo>
                    <a:pt x="178513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" name="任意多边形: 形状 95">
              <a:extLst>
                <a:ext uri="{FF2B5EF4-FFF2-40B4-BE49-F238E27FC236}">
                  <a16:creationId xmlns:a16="http://schemas.microsoft.com/office/drawing/2014/main" id="{F311D658-EE2D-3856-452C-97F9FE100ACC}"/>
                </a:ext>
              </a:extLst>
            </p:cNvPr>
            <p:cNvSpPr/>
            <p:nvPr/>
          </p:nvSpPr>
          <p:spPr>
            <a:xfrm>
              <a:off x="4374879" y="5175768"/>
              <a:ext cx="413379" cy="893109"/>
            </a:xfrm>
            <a:custGeom>
              <a:avLst/>
              <a:gdLst>
                <a:gd name="connsiteX0" fmla="*/ 387024 w 413379"/>
                <a:gd name="connsiteY0" fmla="*/ 893109 h 893109"/>
                <a:gd name="connsiteX1" fmla="*/ 365476 w 413379"/>
                <a:gd name="connsiteY1" fmla="*/ 871561 h 893109"/>
                <a:gd name="connsiteX2" fmla="*/ 365476 w 413379"/>
                <a:gd name="connsiteY2" fmla="*/ 833579 h 893109"/>
                <a:gd name="connsiteX3" fmla="*/ 347725 w 413379"/>
                <a:gd name="connsiteY3" fmla="*/ 833579 h 893109"/>
                <a:gd name="connsiteX4" fmla="*/ 296334 w 413379"/>
                <a:gd name="connsiteY4" fmla="*/ 761957 h 893109"/>
                <a:gd name="connsiteX5" fmla="*/ 296334 w 413379"/>
                <a:gd name="connsiteY5" fmla="*/ 9379 h 893109"/>
                <a:gd name="connsiteX6" fmla="*/ 250058 w 413379"/>
                <a:gd name="connsiteY6" fmla="*/ 9379 h 893109"/>
                <a:gd name="connsiteX7" fmla="*/ 250058 w 413379"/>
                <a:gd name="connsiteY7" fmla="*/ 64879 h 893109"/>
                <a:gd name="connsiteX8" fmla="*/ 199442 w 413379"/>
                <a:gd name="connsiteY8" fmla="*/ 64879 h 893109"/>
                <a:gd name="connsiteX9" fmla="*/ 199442 w 413379"/>
                <a:gd name="connsiteY9" fmla="*/ 9379 h 893109"/>
                <a:gd name="connsiteX10" fmla="*/ 157042 w 413379"/>
                <a:gd name="connsiteY10" fmla="*/ 9379 h 893109"/>
                <a:gd name="connsiteX11" fmla="*/ 157042 w 413379"/>
                <a:gd name="connsiteY11" fmla="*/ 818076 h 893109"/>
                <a:gd name="connsiteX12" fmla="*/ 0 w 413379"/>
                <a:gd name="connsiteY12" fmla="*/ 818076 h 893109"/>
                <a:gd name="connsiteX13" fmla="*/ 0 w 413379"/>
                <a:gd name="connsiteY13" fmla="*/ 808775 h 893109"/>
                <a:gd name="connsiteX14" fmla="*/ 147741 w 413379"/>
                <a:gd name="connsiteY14" fmla="*/ 808775 h 893109"/>
                <a:gd name="connsiteX15" fmla="*/ 147741 w 413379"/>
                <a:gd name="connsiteY15" fmla="*/ 0 h 893109"/>
                <a:gd name="connsiteX16" fmla="*/ 208744 w 413379"/>
                <a:gd name="connsiteY16" fmla="*/ 0 h 893109"/>
                <a:gd name="connsiteX17" fmla="*/ 208744 w 413379"/>
                <a:gd name="connsiteY17" fmla="*/ 55577 h 893109"/>
                <a:gd name="connsiteX18" fmla="*/ 240757 w 413379"/>
                <a:gd name="connsiteY18" fmla="*/ 55577 h 893109"/>
                <a:gd name="connsiteX19" fmla="*/ 240757 w 413379"/>
                <a:gd name="connsiteY19" fmla="*/ 0 h 893109"/>
                <a:gd name="connsiteX20" fmla="*/ 305635 w 413379"/>
                <a:gd name="connsiteY20" fmla="*/ 0 h 893109"/>
                <a:gd name="connsiteX21" fmla="*/ 305635 w 413379"/>
                <a:gd name="connsiteY21" fmla="*/ 758934 h 893109"/>
                <a:gd name="connsiteX22" fmla="*/ 352453 w 413379"/>
                <a:gd name="connsiteY22" fmla="*/ 824277 h 893109"/>
                <a:gd name="connsiteX23" fmla="*/ 374777 w 413379"/>
                <a:gd name="connsiteY23" fmla="*/ 824277 h 893109"/>
                <a:gd name="connsiteX24" fmla="*/ 374777 w 413379"/>
                <a:gd name="connsiteY24" fmla="*/ 867685 h 893109"/>
                <a:gd name="connsiteX25" fmla="*/ 377723 w 413379"/>
                <a:gd name="connsiteY25" fmla="*/ 870630 h 893109"/>
                <a:gd name="connsiteX26" fmla="*/ 377723 w 413379"/>
                <a:gd name="connsiteY26" fmla="*/ 859158 h 893109"/>
                <a:gd name="connsiteX27" fmla="*/ 413379 w 413379"/>
                <a:gd name="connsiteY27" fmla="*/ 859158 h 893109"/>
                <a:gd name="connsiteX28" fmla="*/ 413379 w 413379"/>
                <a:gd name="connsiteY28" fmla="*/ 868460 h 893109"/>
                <a:gd name="connsiteX29" fmla="*/ 387024 w 413379"/>
                <a:gd name="connsiteY29" fmla="*/ 868460 h 893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13379" h="893109">
                  <a:moveTo>
                    <a:pt x="387024" y="893109"/>
                  </a:moveTo>
                  <a:lnTo>
                    <a:pt x="365476" y="871561"/>
                  </a:lnTo>
                  <a:lnTo>
                    <a:pt x="365476" y="833579"/>
                  </a:lnTo>
                  <a:lnTo>
                    <a:pt x="347725" y="833579"/>
                  </a:lnTo>
                  <a:lnTo>
                    <a:pt x="296334" y="761957"/>
                  </a:lnTo>
                  <a:lnTo>
                    <a:pt x="296334" y="9379"/>
                  </a:lnTo>
                  <a:lnTo>
                    <a:pt x="250058" y="9379"/>
                  </a:lnTo>
                  <a:lnTo>
                    <a:pt x="250058" y="64879"/>
                  </a:lnTo>
                  <a:lnTo>
                    <a:pt x="199442" y="64879"/>
                  </a:lnTo>
                  <a:lnTo>
                    <a:pt x="199442" y="9379"/>
                  </a:lnTo>
                  <a:lnTo>
                    <a:pt x="157042" y="9379"/>
                  </a:lnTo>
                  <a:lnTo>
                    <a:pt x="157042" y="818076"/>
                  </a:lnTo>
                  <a:lnTo>
                    <a:pt x="0" y="818076"/>
                  </a:lnTo>
                  <a:lnTo>
                    <a:pt x="0" y="808775"/>
                  </a:lnTo>
                  <a:lnTo>
                    <a:pt x="147741" y="808775"/>
                  </a:lnTo>
                  <a:lnTo>
                    <a:pt x="147741" y="0"/>
                  </a:lnTo>
                  <a:lnTo>
                    <a:pt x="208744" y="0"/>
                  </a:lnTo>
                  <a:lnTo>
                    <a:pt x="208744" y="55577"/>
                  </a:lnTo>
                  <a:lnTo>
                    <a:pt x="240757" y="55577"/>
                  </a:lnTo>
                  <a:lnTo>
                    <a:pt x="240757" y="0"/>
                  </a:lnTo>
                  <a:lnTo>
                    <a:pt x="305635" y="0"/>
                  </a:lnTo>
                  <a:lnTo>
                    <a:pt x="305635" y="758934"/>
                  </a:lnTo>
                  <a:lnTo>
                    <a:pt x="352453" y="824277"/>
                  </a:lnTo>
                  <a:lnTo>
                    <a:pt x="374777" y="824277"/>
                  </a:lnTo>
                  <a:lnTo>
                    <a:pt x="374777" y="867685"/>
                  </a:lnTo>
                  <a:lnTo>
                    <a:pt x="377723" y="870630"/>
                  </a:lnTo>
                  <a:lnTo>
                    <a:pt x="377723" y="859158"/>
                  </a:lnTo>
                  <a:lnTo>
                    <a:pt x="413379" y="859158"/>
                  </a:lnTo>
                  <a:lnTo>
                    <a:pt x="413379" y="868460"/>
                  </a:lnTo>
                  <a:lnTo>
                    <a:pt x="387024" y="86846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:a16="http://schemas.microsoft.com/office/drawing/2014/main" id="{4A1D5D06-97F3-86F3-5268-AEE94EDCCA1F}"/>
                </a:ext>
              </a:extLst>
            </p:cNvPr>
            <p:cNvSpPr/>
            <p:nvPr/>
          </p:nvSpPr>
          <p:spPr>
            <a:xfrm>
              <a:off x="4457973" y="4960126"/>
              <a:ext cx="277963" cy="241841"/>
            </a:xfrm>
            <a:custGeom>
              <a:avLst/>
              <a:gdLst>
                <a:gd name="connsiteX0" fmla="*/ 45500 w 277963"/>
                <a:gd name="connsiteY0" fmla="*/ 241842 h 241841"/>
                <a:gd name="connsiteX1" fmla="*/ 0 w 277963"/>
                <a:gd name="connsiteY1" fmla="*/ 138982 h 241841"/>
                <a:gd name="connsiteX2" fmla="*/ 138981 w 277963"/>
                <a:gd name="connsiteY2" fmla="*/ 0 h 241841"/>
                <a:gd name="connsiteX3" fmla="*/ 277963 w 277963"/>
                <a:gd name="connsiteY3" fmla="*/ 138982 h 241841"/>
                <a:gd name="connsiteX4" fmla="*/ 237269 w 277963"/>
                <a:gd name="connsiteY4" fmla="*/ 237269 h 241841"/>
                <a:gd name="connsiteX5" fmla="*/ 230680 w 277963"/>
                <a:gd name="connsiteY5" fmla="*/ 230680 h 241841"/>
                <a:gd name="connsiteX6" fmla="*/ 268661 w 277963"/>
                <a:gd name="connsiteY6" fmla="*/ 138982 h 241841"/>
                <a:gd name="connsiteX7" fmla="*/ 138981 w 277963"/>
                <a:gd name="connsiteY7" fmla="*/ 9302 h 241841"/>
                <a:gd name="connsiteX8" fmla="*/ 9302 w 277963"/>
                <a:gd name="connsiteY8" fmla="*/ 138982 h 241841"/>
                <a:gd name="connsiteX9" fmla="*/ 51701 w 277963"/>
                <a:gd name="connsiteY9" fmla="*/ 234943 h 241841"/>
                <a:gd name="connsiteX10" fmla="*/ 45500 w 277963"/>
                <a:gd name="connsiteY10" fmla="*/ 241842 h 24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7963" h="241841">
                  <a:moveTo>
                    <a:pt x="45500" y="241842"/>
                  </a:moveTo>
                  <a:cubicBezTo>
                    <a:pt x="16588" y="215565"/>
                    <a:pt x="0" y="178048"/>
                    <a:pt x="0" y="138982"/>
                  </a:cubicBezTo>
                  <a:cubicBezTo>
                    <a:pt x="0" y="62321"/>
                    <a:pt x="62321" y="0"/>
                    <a:pt x="138981" y="0"/>
                  </a:cubicBezTo>
                  <a:cubicBezTo>
                    <a:pt x="215642" y="0"/>
                    <a:pt x="277963" y="62321"/>
                    <a:pt x="277963" y="138982"/>
                  </a:cubicBezTo>
                  <a:cubicBezTo>
                    <a:pt x="277963" y="176110"/>
                    <a:pt x="263468" y="210991"/>
                    <a:pt x="237269" y="237269"/>
                  </a:cubicBezTo>
                  <a:lnTo>
                    <a:pt x="230680" y="230680"/>
                  </a:lnTo>
                  <a:cubicBezTo>
                    <a:pt x="255174" y="206186"/>
                    <a:pt x="268661" y="173630"/>
                    <a:pt x="268661" y="138982"/>
                  </a:cubicBezTo>
                  <a:cubicBezTo>
                    <a:pt x="268661" y="67437"/>
                    <a:pt x="210449" y="9302"/>
                    <a:pt x="138981" y="9302"/>
                  </a:cubicBezTo>
                  <a:cubicBezTo>
                    <a:pt x="67437" y="9302"/>
                    <a:pt x="9302" y="67514"/>
                    <a:pt x="9302" y="138982"/>
                  </a:cubicBezTo>
                  <a:cubicBezTo>
                    <a:pt x="9302" y="175413"/>
                    <a:pt x="24727" y="210371"/>
                    <a:pt x="51701" y="234943"/>
                  </a:cubicBezTo>
                  <a:lnTo>
                    <a:pt x="45500" y="24184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:a16="http://schemas.microsoft.com/office/drawing/2014/main" id="{947B5168-62C2-4F67-3014-300B8B0D2DE1}"/>
                </a:ext>
              </a:extLst>
            </p:cNvPr>
            <p:cNvSpPr/>
            <p:nvPr/>
          </p:nvSpPr>
          <p:spPr>
            <a:xfrm>
              <a:off x="4552849" y="4640460"/>
              <a:ext cx="94256" cy="94256"/>
            </a:xfrm>
            <a:custGeom>
              <a:avLst/>
              <a:gdLst>
                <a:gd name="connsiteX0" fmla="*/ 94256 w 94256"/>
                <a:gd name="connsiteY0" fmla="*/ 47128 h 94256"/>
                <a:gd name="connsiteX1" fmla="*/ 47128 w 94256"/>
                <a:gd name="connsiteY1" fmla="*/ 94256 h 94256"/>
                <a:gd name="connsiteX2" fmla="*/ 0 w 94256"/>
                <a:gd name="connsiteY2" fmla="*/ 47128 h 94256"/>
                <a:gd name="connsiteX3" fmla="*/ 47128 w 94256"/>
                <a:gd name="connsiteY3" fmla="*/ 0 h 94256"/>
                <a:gd name="connsiteX4" fmla="*/ 94256 w 94256"/>
                <a:gd name="connsiteY4" fmla="*/ 47128 h 9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256" h="94256">
                  <a:moveTo>
                    <a:pt x="94256" y="47128"/>
                  </a:moveTo>
                  <a:cubicBezTo>
                    <a:pt x="94256" y="73156"/>
                    <a:pt x="73156" y="94256"/>
                    <a:pt x="47128" y="94256"/>
                  </a:cubicBezTo>
                  <a:cubicBezTo>
                    <a:pt x="21100" y="94256"/>
                    <a:pt x="0" y="73156"/>
                    <a:pt x="0" y="47128"/>
                  </a:cubicBezTo>
                  <a:cubicBezTo>
                    <a:pt x="0" y="21100"/>
                    <a:pt x="21100" y="0"/>
                    <a:pt x="47128" y="0"/>
                  </a:cubicBezTo>
                  <a:cubicBezTo>
                    <a:pt x="73156" y="0"/>
                    <a:pt x="94256" y="21100"/>
                    <a:pt x="94256" y="47128"/>
                  </a:cubicBez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" name="任意多边形: 形状 98">
              <a:extLst>
                <a:ext uri="{FF2B5EF4-FFF2-40B4-BE49-F238E27FC236}">
                  <a16:creationId xmlns:a16="http://schemas.microsoft.com/office/drawing/2014/main" id="{A2614E5C-7975-06C9-9E81-C8195CD45F18}"/>
                </a:ext>
              </a:extLst>
            </p:cNvPr>
            <p:cNvSpPr/>
            <p:nvPr/>
          </p:nvSpPr>
          <p:spPr>
            <a:xfrm>
              <a:off x="4573158" y="4275837"/>
              <a:ext cx="53639" cy="53639"/>
            </a:xfrm>
            <a:custGeom>
              <a:avLst/>
              <a:gdLst>
                <a:gd name="connsiteX0" fmla="*/ 53639 w 53639"/>
                <a:gd name="connsiteY0" fmla="*/ 26820 h 53639"/>
                <a:gd name="connsiteX1" fmla="*/ 26820 w 53639"/>
                <a:gd name="connsiteY1" fmla="*/ 53639 h 53639"/>
                <a:gd name="connsiteX2" fmla="*/ 0 w 53639"/>
                <a:gd name="connsiteY2" fmla="*/ 26820 h 53639"/>
                <a:gd name="connsiteX3" fmla="*/ 26820 w 53639"/>
                <a:gd name="connsiteY3" fmla="*/ 0 h 53639"/>
                <a:gd name="connsiteX4" fmla="*/ 53639 w 53639"/>
                <a:gd name="connsiteY4" fmla="*/ 26820 h 53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639" h="53639">
                  <a:moveTo>
                    <a:pt x="53639" y="26820"/>
                  </a:moveTo>
                  <a:cubicBezTo>
                    <a:pt x="53639" y="41625"/>
                    <a:pt x="41625" y="53639"/>
                    <a:pt x="26820" y="53639"/>
                  </a:cubicBezTo>
                  <a:cubicBezTo>
                    <a:pt x="12014" y="53639"/>
                    <a:pt x="0" y="41625"/>
                    <a:pt x="0" y="26820"/>
                  </a:cubicBezTo>
                  <a:cubicBezTo>
                    <a:pt x="0" y="12015"/>
                    <a:pt x="12014" y="0"/>
                    <a:pt x="26820" y="0"/>
                  </a:cubicBezTo>
                  <a:cubicBezTo>
                    <a:pt x="41625" y="0"/>
                    <a:pt x="53639" y="11937"/>
                    <a:pt x="53639" y="26820"/>
                  </a:cubicBez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" name="任意多边形: 形状 99">
              <a:extLst>
                <a:ext uri="{FF2B5EF4-FFF2-40B4-BE49-F238E27FC236}">
                  <a16:creationId xmlns:a16="http://schemas.microsoft.com/office/drawing/2014/main" id="{5CBE40A0-D5C4-6C99-6A9E-1D0ACB13D90A}"/>
                </a:ext>
              </a:extLst>
            </p:cNvPr>
            <p:cNvSpPr/>
            <p:nvPr/>
          </p:nvSpPr>
          <p:spPr>
            <a:xfrm>
              <a:off x="4884374" y="5866645"/>
              <a:ext cx="140299" cy="374467"/>
            </a:xfrm>
            <a:custGeom>
              <a:avLst/>
              <a:gdLst>
                <a:gd name="connsiteX0" fmla="*/ 9302 w 140299"/>
                <a:gd name="connsiteY0" fmla="*/ 374467 h 374467"/>
                <a:gd name="connsiteX1" fmla="*/ 0 w 140299"/>
                <a:gd name="connsiteY1" fmla="*/ 374467 h 374467"/>
                <a:gd name="connsiteX2" fmla="*/ 0 w 140299"/>
                <a:gd name="connsiteY2" fmla="*/ 0 h 374467"/>
                <a:gd name="connsiteX3" fmla="*/ 140299 w 140299"/>
                <a:gd name="connsiteY3" fmla="*/ 0 h 374467"/>
                <a:gd name="connsiteX4" fmla="*/ 140299 w 140299"/>
                <a:gd name="connsiteY4" fmla="*/ 9302 h 374467"/>
                <a:gd name="connsiteX5" fmla="*/ 9302 w 140299"/>
                <a:gd name="connsiteY5" fmla="*/ 9302 h 37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299" h="374467">
                  <a:moveTo>
                    <a:pt x="9302" y="374467"/>
                  </a:moveTo>
                  <a:lnTo>
                    <a:pt x="0" y="374467"/>
                  </a:lnTo>
                  <a:lnTo>
                    <a:pt x="0" y="0"/>
                  </a:lnTo>
                  <a:lnTo>
                    <a:pt x="140299" y="0"/>
                  </a:lnTo>
                  <a:lnTo>
                    <a:pt x="140299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:a16="http://schemas.microsoft.com/office/drawing/2014/main" id="{F900C8FE-289D-11A1-9186-69DFB3DFE569}"/>
                </a:ext>
              </a:extLst>
            </p:cNvPr>
            <p:cNvSpPr/>
            <p:nvPr/>
          </p:nvSpPr>
          <p:spPr>
            <a:xfrm>
              <a:off x="4976073" y="5959971"/>
              <a:ext cx="102860" cy="263080"/>
            </a:xfrm>
            <a:custGeom>
              <a:avLst/>
              <a:gdLst>
                <a:gd name="connsiteX0" fmla="*/ 9302 w 102860"/>
                <a:gd name="connsiteY0" fmla="*/ 263080 h 263080"/>
                <a:gd name="connsiteX1" fmla="*/ 0 w 102860"/>
                <a:gd name="connsiteY1" fmla="*/ 263080 h 263080"/>
                <a:gd name="connsiteX2" fmla="*/ 0 w 102860"/>
                <a:gd name="connsiteY2" fmla="*/ 0 h 263080"/>
                <a:gd name="connsiteX3" fmla="*/ 102860 w 102860"/>
                <a:gd name="connsiteY3" fmla="*/ 0 h 263080"/>
                <a:gd name="connsiteX4" fmla="*/ 102860 w 102860"/>
                <a:gd name="connsiteY4" fmla="*/ 9302 h 263080"/>
                <a:gd name="connsiteX5" fmla="*/ 9302 w 102860"/>
                <a:gd name="connsiteY5" fmla="*/ 9302 h 263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2860" h="263080">
                  <a:moveTo>
                    <a:pt x="9302" y="263080"/>
                  </a:moveTo>
                  <a:lnTo>
                    <a:pt x="0" y="263080"/>
                  </a:lnTo>
                  <a:lnTo>
                    <a:pt x="0" y="0"/>
                  </a:lnTo>
                  <a:lnTo>
                    <a:pt x="102860" y="0"/>
                  </a:lnTo>
                  <a:lnTo>
                    <a:pt x="102860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:a16="http://schemas.microsoft.com/office/drawing/2014/main" id="{022CF4FA-BFC7-96E1-2988-3AA014969A3E}"/>
                </a:ext>
              </a:extLst>
            </p:cNvPr>
            <p:cNvSpPr/>
            <p:nvPr/>
          </p:nvSpPr>
          <p:spPr>
            <a:xfrm>
              <a:off x="5114357" y="5872148"/>
              <a:ext cx="190140" cy="694519"/>
            </a:xfrm>
            <a:custGeom>
              <a:avLst/>
              <a:gdLst>
                <a:gd name="connsiteX0" fmla="*/ 190140 w 190140"/>
                <a:gd name="connsiteY0" fmla="*/ 694520 h 694519"/>
                <a:gd name="connsiteX1" fmla="*/ 180839 w 190140"/>
                <a:gd name="connsiteY1" fmla="*/ 694520 h 694519"/>
                <a:gd name="connsiteX2" fmla="*/ 180839 w 190140"/>
                <a:gd name="connsiteY2" fmla="*/ 152546 h 694519"/>
                <a:gd name="connsiteX3" fmla="*/ 33718 w 190140"/>
                <a:gd name="connsiteY3" fmla="*/ 9302 h 694519"/>
                <a:gd name="connsiteX4" fmla="*/ 9301 w 190140"/>
                <a:gd name="connsiteY4" fmla="*/ 9302 h 694519"/>
                <a:gd name="connsiteX5" fmla="*/ 9301 w 190140"/>
                <a:gd name="connsiteY5" fmla="*/ 76971 h 694519"/>
                <a:gd name="connsiteX6" fmla="*/ 0 w 190140"/>
                <a:gd name="connsiteY6" fmla="*/ 76971 h 694519"/>
                <a:gd name="connsiteX7" fmla="*/ 0 w 190140"/>
                <a:gd name="connsiteY7" fmla="*/ 0 h 694519"/>
                <a:gd name="connsiteX8" fmla="*/ 37516 w 190140"/>
                <a:gd name="connsiteY8" fmla="*/ 0 h 694519"/>
                <a:gd name="connsiteX9" fmla="*/ 190140 w 190140"/>
                <a:gd name="connsiteY9" fmla="*/ 148671 h 694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140" h="694519">
                  <a:moveTo>
                    <a:pt x="190140" y="694520"/>
                  </a:moveTo>
                  <a:lnTo>
                    <a:pt x="180839" y="694520"/>
                  </a:lnTo>
                  <a:lnTo>
                    <a:pt x="180839" y="152546"/>
                  </a:lnTo>
                  <a:lnTo>
                    <a:pt x="33718" y="9302"/>
                  </a:lnTo>
                  <a:lnTo>
                    <a:pt x="9301" y="9302"/>
                  </a:lnTo>
                  <a:lnTo>
                    <a:pt x="9301" y="76971"/>
                  </a:lnTo>
                  <a:lnTo>
                    <a:pt x="0" y="76971"/>
                  </a:lnTo>
                  <a:lnTo>
                    <a:pt x="0" y="0"/>
                  </a:lnTo>
                  <a:lnTo>
                    <a:pt x="37516" y="0"/>
                  </a:lnTo>
                  <a:lnTo>
                    <a:pt x="190140" y="14867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:a16="http://schemas.microsoft.com/office/drawing/2014/main" id="{CC194613-0CA4-B015-4C2B-E0CE2AD98305}"/>
                </a:ext>
              </a:extLst>
            </p:cNvPr>
            <p:cNvSpPr/>
            <p:nvPr/>
          </p:nvSpPr>
          <p:spPr>
            <a:xfrm>
              <a:off x="5165980" y="6484504"/>
              <a:ext cx="188900" cy="200992"/>
            </a:xfrm>
            <a:custGeom>
              <a:avLst/>
              <a:gdLst>
                <a:gd name="connsiteX0" fmla="*/ 188900 w 188900"/>
                <a:gd name="connsiteY0" fmla="*/ 200992 h 200992"/>
                <a:gd name="connsiteX1" fmla="*/ 179599 w 188900"/>
                <a:gd name="connsiteY1" fmla="*/ 200992 h 200992"/>
                <a:gd name="connsiteX2" fmla="*/ 179599 w 188900"/>
                <a:gd name="connsiteY2" fmla="*/ 102318 h 200992"/>
                <a:gd name="connsiteX3" fmla="*/ 111077 w 188900"/>
                <a:gd name="connsiteY3" fmla="*/ 102318 h 200992"/>
                <a:gd name="connsiteX4" fmla="*/ 111077 w 188900"/>
                <a:gd name="connsiteY4" fmla="*/ 54492 h 200992"/>
                <a:gd name="connsiteX5" fmla="*/ 85265 w 188900"/>
                <a:gd name="connsiteY5" fmla="*/ 54492 h 200992"/>
                <a:gd name="connsiteX6" fmla="*/ 85265 w 188900"/>
                <a:gd name="connsiteY6" fmla="*/ 24184 h 200992"/>
                <a:gd name="connsiteX7" fmla="*/ 47826 w 188900"/>
                <a:gd name="connsiteY7" fmla="*/ 24184 h 200992"/>
                <a:gd name="connsiteX8" fmla="*/ 47826 w 188900"/>
                <a:gd name="connsiteY8" fmla="*/ 9302 h 200992"/>
                <a:gd name="connsiteX9" fmla="*/ 32556 w 188900"/>
                <a:gd name="connsiteY9" fmla="*/ 9302 h 200992"/>
                <a:gd name="connsiteX10" fmla="*/ 32556 w 188900"/>
                <a:gd name="connsiteY10" fmla="*/ 24184 h 200992"/>
                <a:gd name="connsiteX11" fmla="*/ 9302 w 188900"/>
                <a:gd name="connsiteY11" fmla="*/ 24184 h 200992"/>
                <a:gd name="connsiteX12" fmla="*/ 9302 w 188900"/>
                <a:gd name="connsiteY12" fmla="*/ 200992 h 200992"/>
                <a:gd name="connsiteX13" fmla="*/ 0 w 188900"/>
                <a:gd name="connsiteY13" fmla="*/ 200992 h 200992"/>
                <a:gd name="connsiteX14" fmla="*/ 0 w 188900"/>
                <a:gd name="connsiteY14" fmla="*/ 14883 h 200992"/>
                <a:gd name="connsiteX15" fmla="*/ 23254 w 188900"/>
                <a:gd name="connsiteY15" fmla="*/ 14883 h 200992"/>
                <a:gd name="connsiteX16" fmla="*/ 23254 w 188900"/>
                <a:gd name="connsiteY16" fmla="*/ 0 h 200992"/>
                <a:gd name="connsiteX17" fmla="*/ 57128 w 188900"/>
                <a:gd name="connsiteY17" fmla="*/ 0 h 200992"/>
                <a:gd name="connsiteX18" fmla="*/ 57128 w 188900"/>
                <a:gd name="connsiteY18" fmla="*/ 14883 h 200992"/>
                <a:gd name="connsiteX19" fmla="*/ 94566 w 188900"/>
                <a:gd name="connsiteY19" fmla="*/ 14883 h 200992"/>
                <a:gd name="connsiteX20" fmla="*/ 94566 w 188900"/>
                <a:gd name="connsiteY20" fmla="*/ 45190 h 200992"/>
                <a:gd name="connsiteX21" fmla="*/ 120456 w 188900"/>
                <a:gd name="connsiteY21" fmla="*/ 45190 h 200992"/>
                <a:gd name="connsiteX22" fmla="*/ 120456 w 188900"/>
                <a:gd name="connsiteY22" fmla="*/ 93016 h 200992"/>
                <a:gd name="connsiteX23" fmla="*/ 188900 w 188900"/>
                <a:gd name="connsiteY23" fmla="*/ 93016 h 200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8900" h="200992">
                  <a:moveTo>
                    <a:pt x="188900" y="200992"/>
                  </a:moveTo>
                  <a:lnTo>
                    <a:pt x="179599" y="200992"/>
                  </a:lnTo>
                  <a:lnTo>
                    <a:pt x="179599" y="102318"/>
                  </a:lnTo>
                  <a:lnTo>
                    <a:pt x="111077" y="102318"/>
                  </a:lnTo>
                  <a:lnTo>
                    <a:pt x="111077" y="54492"/>
                  </a:lnTo>
                  <a:lnTo>
                    <a:pt x="85265" y="54492"/>
                  </a:lnTo>
                  <a:lnTo>
                    <a:pt x="85265" y="24184"/>
                  </a:lnTo>
                  <a:lnTo>
                    <a:pt x="47826" y="24184"/>
                  </a:lnTo>
                  <a:lnTo>
                    <a:pt x="47826" y="9302"/>
                  </a:lnTo>
                  <a:lnTo>
                    <a:pt x="32556" y="9302"/>
                  </a:lnTo>
                  <a:lnTo>
                    <a:pt x="32556" y="24184"/>
                  </a:lnTo>
                  <a:lnTo>
                    <a:pt x="9302" y="24184"/>
                  </a:lnTo>
                  <a:lnTo>
                    <a:pt x="9302" y="200992"/>
                  </a:lnTo>
                  <a:lnTo>
                    <a:pt x="0" y="200992"/>
                  </a:lnTo>
                  <a:lnTo>
                    <a:pt x="0" y="14883"/>
                  </a:lnTo>
                  <a:lnTo>
                    <a:pt x="23254" y="14883"/>
                  </a:lnTo>
                  <a:lnTo>
                    <a:pt x="23254" y="0"/>
                  </a:lnTo>
                  <a:lnTo>
                    <a:pt x="57128" y="0"/>
                  </a:lnTo>
                  <a:lnTo>
                    <a:pt x="57128" y="14883"/>
                  </a:lnTo>
                  <a:lnTo>
                    <a:pt x="94566" y="14883"/>
                  </a:lnTo>
                  <a:lnTo>
                    <a:pt x="94566" y="45190"/>
                  </a:lnTo>
                  <a:lnTo>
                    <a:pt x="120456" y="45190"/>
                  </a:lnTo>
                  <a:lnTo>
                    <a:pt x="120456" y="93016"/>
                  </a:lnTo>
                  <a:lnTo>
                    <a:pt x="188900" y="9301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:a16="http://schemas.microsoft.com/office/drawing/2014/main" id="{E8975E5C-B1FD-ED16-44FF-9410BAD06FA6}"/>
                </a:ext>
              </a:extLst>
            </p:cNvPr>
            <p:cNvSpPr/>
            <p:nvPr/>
          </p:nvSpPr>
          <p:spPr>
            <a:xfrm>
              <a:off x="5345579" y="6067094"/>
              <a:ext cx="278040" cy="618401"/>
            </a:xfrm>
            <a:custGeom>
              <a:avLst/>
              <a:gdLst>
                <a:gd name="connsiteX0" fmla="*/ 278041 w 278040"/>
                <a:gd name="connsiteY0" fmla="*/ 618402 h 618401"/>
                <a:gd name="connsiteX1" fmla="*/ 268662 w 278040"/>
                <a:gd name="connsiteY1" fmla="*/ 618402 h 618401"/>
                <a:gd name="connsiteX2" fmla="*/ 268662 w 278040"/>
                <a:gd name="connsiteY2" fmla="*/ 490040 h 618401"/>
                <a:gd name="connsiteX3" fmla="*/ 254476 w 278040"/>
                <a:gd name="connsiteY3" fmla="*/ 490040 h 618401"/>
                <a:gd name="connsiteX4" fmla="*/ 254476 w 278040"/>
                <a:gd name="connsiteY4" fmla="*/ 229052 h 618401"/>
                <a:gd name="connsiteX5" fmla="*/ 191458 w 278040"/>
                <a:gd name="connsiteY5" fmla="*/ 53484 h 618401"/>
                <a:gd name="connsiteX6" fmla="*/ 191458 w 278040"/>
                <a:gd name="connsiteY6" fmla="*/ 460275 h 618401"/>
                <a:gd name="connsiteX7" fmla="*/ 164018 w 278040"/>
                <a:gd name="connsiteY7" fmla="*/ 460275 h 618401"/>
                <a:gd name="connsiteX8" fmla="*/ 164018 w 278040"/>
                <a:gd name="connsiteY8" fmla="*/ 40152 h 618401"/>
                <a:gd name="connsiteX9" fmla="*/ 9302 w 278040"/>
                <a:gd name="connsiteY9" fmla="*/ 236958 h 618401"/>
                <a:gd name="connsiteX10" fmla="*/ 9302 w 278040"/>
                <a:gd name="connsiteY10" fmla="*/ 500892 h 618401"/>
                <a:gd name="connsiteX11" fmla="*/ 0 w 278040"/>
                <a:gd name="connsiteY11" fmla="*/ 500892 h 618401"/>
                <a:gd name="connsiteX12" fmla="*/ 0 w 278040"/>
                <a:gd name="connsiteY12" fmla="*/ 233780 h 618401"/>
                <a:gd name="connsiteX13" fmla="*/ 173397 w 278040"/>
                <a:gd name="connsiteY13" fmla="*/ 13332 h 618401"/>
                <a:gd name="connsiteX14" fmla="*/ 173397 w 278040"/>
                <a:gd name="connsiteY14" fmla="*/ 450973 h 618401"/>
                <a:gd name="connsiteX15" fmla="*/ 182157 w 278040"/>
                <a:gd name="connsiteY15" fmla="*/ 450973 h 618401"/>
                <a:gd name="connsiteX16" fmla="*/ 182157 w 278040"/>
                <a:gd name="connsiteY16" fmla="*/ 0 h 618401"/>
                <a:gd name="connsiteX17" fmla="*/ 263778 w 278040"/>
                <a:gd name="connsiteY17" fmla="*/ 228277 h 618401"/>
                <a:gd name="connsiteX18" fmla="*/ 263778 w 278040"/>
                <a:gd name="connsiteY18" fmla="*/ 480738 h 618401"/>
                <a:gd name="connsiteX19" fmla="*/ 278041 w 278040"/>
                <a:gd name="connsiteY19" fmla="*/ 480738 h 61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8040" h="618401">
                  <a:moveTo>
                    <a:pt x="278041" y="618402"/>
                  </a:moveTo>
                  <a:lnTo>
                    <a:pt x="268662" y="618402"/>
                  </a:lnTo>
                  <a:lnTo>
                    <a:pt x="268662" y="490040"/>
                  </a:lnTo>
                  <a:lnTo>
                    <a:pt x="254476" y="490040"/>
                  </a:lnTo>
                  <a:lnTo>
                    <a:pt x="254476" y="229052"/>
                  </a:lnTo>
                  <a:lnTo>
                    <a:pt x="191458" y="53484"/>
                  </a:lnTo>
                  <a:lnTo>
                    <a:pt x="191458" y="460275"/>
                  </a:lnTo>
                  <a:lnTo>
                    <a:pt x="164018" y="460275"/>
                  </a:lnTo>
                  <a:lnTo>
                    <a:pt x="164018" y="40152"/>
                  </a:lnTo>
                  <a:lnTo>
                    <a:pt x="9302" y="236958"/>
                  </a:lnTo>
                  <a:lnTo>
                    <a:pt x="9302" y="500892"/>
                  </a:lnTo>
                  <a:lnTo>
                    <a:pt x="0" y="500892"/>
                  </a:lnTo>
                  <a:lnTo>
                    <a:pt x="0" y="233780"/>
                  </a:lnTo>
                  <a:lnTo>
                    <a:pt x="173397" y="13332"/>
                  </a:lnTo>
                  <a:lnTo>
                    <a:pt x="173397" y="450973"/>
                  </a:lnTo>
                  <a:lnTo>
                    <a:pt x="182157" y="450973"/>
                  </a:lnTo>
                  <a:lnTo>
                    <a:pt x="182157" y="0"/>
                  </a:lnTo>
                  <a:lnTo>
                    <a:pt x="263778" y="228277"/>
                  </a:lnTo>
                  <a:lnTo>
                    <a:pt x="263778" y="480738"/>
                  </a:lnTo>
                  <a:lnTo>
                    <a:pt x="278041" y="48073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:a16="http://schemas.microsoft.com/office/drawing/2014/main" id="{EA5F28A4-09E2-787B-6589-E410B976C84A}"/>
                </a:ext>
              </a:extLst>
            </p:cNvPr>
            <p:cNvSpPr/>
            <p:nvPr/>
          </p:nvSpPr>
          <p:spPr>
            <a:xfrm>
              <a:off x="5363640" y="6550390"/>
              <a:ext cx="242384" cy="139756"/>
            </a:xfrm>
            <a:custGeom>
              <a:avLst/>
              <a:gdLst>
                <a:gd name="connsiteX0" fmla="*/ 204403 w 242384"/>
                <a:gd name="connsiteY0" fmla="*/ 139757 h 139756"/>
                <a:gd name="connsiteX1" fmla="*/ 164096 w 242384"/>
                <a:gd name="connsiteY1" fmla="*/ 139757 h 139756"/>
                <a:gd name="connsiteX2" fmla="*/ 164096 w 242384"/>
                <a:gd name="connsiteY2" fmla="*/ 9302 h 139756"/>
                <a:gd name="connsiteX3" fmla="*/ 9302 w 242384"/>
                <a:gd name="connsiteY3" fmla="*/ 9302 h 139756"/>
                <a:gd name="connsiteX4" fmla="*/ 9302 w 242384"/>
                <a:gd name="connsiteY4" fmla="*/ 135106 h 139756"/>
                <a:gd name="connsiteX5" fmla="*/ 0 w 242384"/>
                <a:gd name="connsiteY5" fmla="*/ 135106 h 139756"/>
                <a:gd name="connsiteX6" fmla="*/ 0 w 242384"/>
                <a:gd name="connsiteY6" fmla="*/ 0 h 139756"/>
                <a:gd name="connsiteX7" fmla="*/ 173398 w 242384"/>
                <a:gd name="connsiteY7" fmla="*/ 0 h 139756"/>
                <a:gd name="connsiteX8" fmla="*/ 173398 w 242384"/>
                <a:gd name="connsiteY8" fmla="*/ 130455 h 139756"/>
                <a:gd name="connsiteX9" fmla="*/ 195101 w 242384"/>
                <a:gd name="connsiteY9" fmla="*/ 130455 h 139756"/>
                <a:gd name="connsiteX10" fmla="*/ 195101 w 242384"/>
                <a:gd name="connsiteY10" fmla="*/ 94334 h 139756"/>
                <a:gd name="connsiteX11" fmla="*/ 242385 w 242384"/>
                <a:gd name="connsiteY11" fmla="*/ 94334 h 139756"/>
                <a:gd name="connsiteX12" fmla="*/ 242385 w 242384"/>
                <a:gd name="connsiteY12" fmla="*/ 103636 h 139756"/>
                <a:gd name="connsiteX13" fmla="*/ 204403 w 242384"/>
                <a:gd name="connsiteY13" fmla="*/ 103636 h 139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384" h="139756">
                  <a:moveTo>
                    <a:pt x="204403" y="139757"/>
                  </a:moveTo>
                  <a:lnTo>
                    <a:pt x="164096" y="139757"/>
                  </a:lnTo>
                  <a:lnTo>
                    <a:pt x="164096" y="9302"/>
                  </a:lnTo>
                  <a:lnTo>
                    <a:pt x="9302" y="9302"/>
                  </a:lnTo>
                  <a:lnTo>
                    <a:pt x="9302" y="135106"/>
                  </a:lnTo>
                  <a:lnTo>
                    <a:pt x="0" y="135106"/>
                  </a:lnTo>
                  <a:lnTo>
                    <a:pt x="0" y="0"/>
                  </a:lnTo>
                  <a:lnTo>
                    <a:pt x="173398" y="0"/>
                  </a:lnTo>
                  <a:lnTo>
                    <a:pt x="173398" y="130455"/>
                  </a:lnTo>
                  <a:lnTo>
                    <a:pt x="195101" y="130455"/>
                  </a:lnTo>
                  <a:lnTo>
                    <a:pt x="195101" y="94334"/>
                  </a:lnTo>
                  <a:lnTo>
                    <a:pt x="242385" y="94334"/>
                  </a:lnTo>
                  <a:lnTo>
                    <a:pt x="242385" y="103636"/>
                  </a:lnTo>
                  <a:lnTo>
                    <a:pt x="204403" y="10363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" name="任意多边形: 形状 105">
              <a:extLst>
                <a:ext uri="{FF2B5EF4-FFF2-40B4-BE49-F238E27FC236}">
                  <a16:creationId xmlns:a16="http://schemas.microsoft.com/office/drawing/2014/main" id="{7DED8AED-AD0C-8C3C-AF6C-9ED67D9E8460}"/>
                </a:ext>
              </a:extLst>
            </p:cNvPr>
            <p:cNvSpPr/>
            <p:nvPr/>
          </p:nvSpPr>
          <p:spPr>
            <a:xfrm>
              <a:off x="5308915" y="6220958"/>
              <a:ext cx="61468" cy="39531"/>
            </a:xfrm>
            <a:custGeom>
              <a:avLst/>
              <a:gdLst>
                <a:gd name="connsiteX0" fmla="*/ 61468 w 61468"/>
                <a:gd name="connsiteY0" fmla="*/ 39532 h 39531"/>
                <a:gd name="connsiteX1" fmla="*/ 52167 w 61468"/>
                <a:gd name="connsiteY1" fmla="*/ 39532 h 39531"/>
                <a:gd name="connsiteX2" fmla="*/ 52167 w 61468"/>
                <a:gd name="connsiteY2" fmla="*/ 32556 h 39531"/>
                <a:gd name="connsiteX3" fmla="*/ 36664 w 61468"/>
                <a:gd name="connsiteY3" fmla="*/ 32556 h 39531"/>
                <a:gd name="connsiteX4" fmla="*/ 36664 w 61468"/>
                <a:gd name="connsiteY4" fmla="*/ 9302 h 39531"/>
                <a:gd name="connsiteX5" fmla="*/ 0 w 61468"/>
                <a:gd name="connsiteY5" fmla="*/ 9302 h 39531"/>
                <a:gd name="connsiteX6" fmla="*/ 0 w 61468"/>
                <a:gd name="connsiteY6" fmla="*/ 0 h 39531"/>
                <a:gd name="connsiteX7" fmla="*/ 45966 w 61468"/>
                <a:gd name="connsiteY7" fmla="*/ 0 h 39531"/>
                <a:gd name="connsiteX8" fmla="*/ 45966 w 61468"/>
                <a:gd name="connsiteY8" fmla="*/ 23254 h 39531"/>
                <a:gd name="connsiteX9" fmla="*/ 61468 w 61468"/>
                <a:gd name="connsiteY9" fmla="*/ 23254 h 3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468" h="39531">
                  <a:moveTo>
                    <a:pt x="61468" y="39532"/>
                  </a:moveTo>
                  <a:lnTo>
                    <a:pt x="52167" y="39532"/>
                  </a:lnTo>
                  <a:lnTo>
                    <a:pt x="52167" y="32556"/>
                  </a:lnTo>
                  <a:lnTo>
                    <a:pt x="36664" y="32556"/>
                  </a:lnTo>
                  <a:lnTo>
                    <a:pt x="36664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45966" y="0"/>
                  </a:lnTo>
                  <a:lnTo>
                    <a:pt x="45966" y="23254"/>
                  </a:lnTo>
                  <a:lnTo>
                    <a:pt x="61468" y="2325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" name="任意多边形: 形状 106">
              <a:extLst>
                <a:ext uri="{FF2B5EF4-FFF2-40B4-BE49-F238E27FC236}">
                  <a16:creationId xmlns:a16="http://schemas.microsoft.com/office/drawing/2014/main" id="{AFD81663-65E2-A5F1-7984-2D97887634D7}"/>
                </a:ext>
              </a:extLst>
            </p:cNvPr>
            <p:cNvSpPr/>
            <p:nvPr/>
          </p:nvSpPr>
          <p:spPr>
            <a:xfrm>
              <a:off x="5367515" y="6138252"/>
              <a:ext cx="42942" cy="93171"/>
            </a:xfrm>
            <a:custGeom>
              <a:avLst/>
              <a:gdLst>
                <a:gd name="connsiteX0" fmla="*/ 9302 w 42942"/>
                <a:gd name="connsiteY0" fmla="*/ 93171 h 93171"/>
                <a:gd name="connsiteX1" fmla="*/ 0 w 42942"/>
                <a:gd name="connsiteY1" fmla="*/ 93171 h 93171"/>
                <a:gd name="connsiteX2" fmla="*/ 0 w 42942"/>
                <a:gd name="connsiteY2" fmla="*/ 0 h 93171"/>
                <a:gd name="connsiteX3" fmla="*/ 42942 w 42942"/>
                <a:gd name="connsiteY3" fmla="*/ 0 h 93171"/>
                <a:gd name="connsiteX4" fmla="*/ 42942 w 42942"/>
                <a:gd name="connsiteY4" fmla="*/ 78289 h 93171"/>
                <a:gd name="connsiteX5" fmla="*/ 33563 w 42942"/>
                <a:gd name="connsiteY5" fmla="*/ 78289 h 93171"/>
                <a:gd name="connsiteX6" fmla="*/ 33563 w 42942"/>
                <a:gd name="connsiteY6" fmla="*/ 9302 h 93171"/>
                <a:gd name="connsiteX7" fmla="*/ 9302 w 42942"/>
                <a:gd name="connsiteY7" fmla="*/ 9302 h 93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942" h="93171">
                  <a:moveTo>
                    <a:pt x="9302" y="93171"/>
                  </a:moveTo>
                  <a:lnTo>
                    <a:pt x="0" y="93171"/>
                  </a:lnTo>
                  <a:lnTo>
                    <a:pt x="0" y="0"/>
                  </a:lnTo>
                  <a:lnTo>
                    <a:pt x="42942" y="0"/>
                  </a:lnTo>
                  <a:lnTo>
                    <a:pt x="42942" y="78289"/>
                  </a:lnTo>
                  <a:lnTo>
                    <a:pt x="33563" y="78289"/>
                  </a:lnTo>
                  <a:lnTo>
                    <a:pt x="33563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" name="任意多边形: 形状 107">
              <a:extLst>
                <a:ext uri="{FF2B5EF4-FFF2-40B4-BE49-F238E27FC236}">
                  <a16:creationId xmlns:a16="http://schemas.microsoft.com/office/drawing/2014/main" id="{F2D6BC87-A91B-020D-FACE-BBD04AE8AF13}"/>
                </a:ext>
              </a:extLst>
            </p:cNvPr>
            <p:cNvSpPr/>
            <p:nvPr/>
          </p:nvSpPr>
          <p:spPr>
            <a:xfrm>
              <a:off x="5313256" y="6173133"/>
              <a:ext cx="28680" cy="35656"/>
            </a:xfrm>
            <a:custGeom>
              <a:avLst/>
              <a:gdLst>
                <a:gd name="connsiteX0" fmla="*/ 28680 w 28680"/>
                <a:gd name="connsiteY0" fmla="*/ 35656 h 35656"/>
                <a:gd name="connsiteX1" fmla="*/ 19378 w 28680"/>
                <a:gd name="connsiteY1" fmla="*/ 35656 h 35656"/>
                <a:gd name="connsiteX2" fmla="*/ 19378 w 28680"/>
                <a:gd name="connsiteY2" fmla="*/ 9302 h 35656"/>
                <a:gd name="connsiteX3" fmla="*/ 9302 w 28680"/>
                <a:gd name="connsiteY3" fmla="*/ 9302 h 35656"/>
                <a:gd name="connsiteX4" fmla="*/ 9302 w 28680"/>
                <a:gd name="connsiteY4" fmla="*/ 35656 h 35656"/>
                <a:gd name="connsiteX5" fmla="*/ 0 w 28680"/>
                <a:gd name="connsiteY5" fmla="*/ 35656 h 35656"/>
                <a:gd name="connsiteX6" fmla="*/ 0 w 28680"/>
                <a:gd name="connsiteY6" fmla="*/ 0 h 35656"/>
                <a:gd name="connsiteX7" fmla="*/ 28680 w 28680"/>
                <a:gd name="connsiteY7" fmla="*/ 0 h 3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80" h="35656">
                  <a:moveTo>
                    <a:pt x="28680" y="35656"/>
                  </a:moveTo>
                  <a:lnTo>
                    <a:pt x="19378" y="35656"/>
                  </a:lnTo>
                  <a:lnTo>
                    <a:pt x="19378" y="9302"/>
                  </a:lnTo>
                  <a:lnTo>
                    <a:pt x="9302" y="9302"/>
                  </a:lnTo>
                  <a:lnTo>
                    <a:pt x="9302" y="35656"/>
                  </a:lnTo>
                  <a:lnTo>
                    <a:pt x="0" y="35656"/>
                  </a:lnTo>
                  <a:lnTo>
                    <a:pt x="0" y="0"/>
                  </a:lnTo>
                  <a:lnTo>
                    <a:pt x="28680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" name="任意多边形: 形状 108">
              <a:extLst>
                <a:ext uri="{FF2B5EF4-FFF2-40B4-BE49-F238E27FC236}">
                  <a16:creationId xmlns:a16="http://schemas.microsoft.com/office/drawing/2014/main" id="{907977CA-ADB4-7EEC-4F1A-36BD2D6E26CA}"/>
                </a:ext>
              </a:extLst>
            </p:cNvPr>
            <p:cNvSpPr/>
            <p:nvPr/>
          </p:nvSpPr>
          <p:spPr>
            <a:xfrm>
              <a:off x="5401079" y="5744251"/>
              <a:ext cx="150143" cy="381908"/>
            </a:xfrm>
            <a:custGeom>
              <a:avLst/>
              <a:gdLst>
                <a:gd name="connsiteX0" fmla="*/ 9379 w 150143"/>
                <a:gd name="connsiteY0" fmla="*/ 381909 h 381908"/>
                <a:gd name="connsiteX1" fmla="*/ 0 w 150143"/>
                <a:gd name="connsiteY1" fmla="*/ 381909 h 381908"/>
                <a:gd name="connsiteX2" fmla="*/ 0 w 150143"/>
                <a:gd name="connsiteY2" fmla="*/ 0 h 381908"/>
                <a:gd name="connsiteX3" fmla="*/ 150143 w 150143"/>
                <a:gd name="connsiteY3" fmla="*/ 0 h 381908"/>
                <a:gd name="connsiteX4" fmla="*/ 150143 w 150143"/>
                <a:gd name="connsiteY4" fmla="*/ 349585 h 381908"/>
                <a:gd name="connsiteX5" fmla="*/ 140842 w 150143"/>
                <a:gd name="connsiteY5" fmla="*/ 349585 h 381908"/>
                <a:gd name="connsiteX6" fmla="*/ 140842 w 150143"/>
                <a:gd name="connsiteY6" fmla="*/ 9302 h 381908"/>
                <a:gd name="connsiteX7" fmla="*/ 9379 w 150143"/>
                <a:gd name="connsiteY7" fmla="*/ 9302 h 38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143" h="381908">
                  <a:moveTo>
                    <a:pt x="9379" y="381909"/>
                  </a:moveTo>
                  <a:lnTo>
                    <a:pt x="0" y="381909"/>
                  </a:lnTo>
                  <a:lnTo>
                    <a:pt x="0" y="0"/>
                  </a:lnTo>
                  <a:lnTo>
                    <a:pt x="150143" y="0"/>
                  </a:lnTo>
                  <a:lnTo>
                    <a:pt x="150143" y="349585"/>
                  </a:lnTo>
                  <a:lnTo>
                    <a:pt x="140842" y="349585"/>
                  </a:lnTo>
                  <a:lnTo>
                    <a:pt x="140842" y="9302"/>
                  </a:lnTo>
                  <a:lnTo>
                    <a:pt x="9379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" name="任意多边形: 形状 109">
              <a:extLst>
                <a:ext uri="{FF2B5EF4-FFF2-40B4-BE49-F238E27FC236}">
                  <a16:creationId xmlns:a16="http://schemas.microsoft.com/office/drawing/2014/main" id="{B796FA91-E37A-BB8D-C32C-1AB524AECFBA}"/>
                </a:ext>
              </a:extLst>
            </p:cNvPr>
            <p:cNvSpPr/>
            <p:nvPr/>
          </p:nvSpPr>
          <p:spPr>
            <a:xfrm>
              <a:off x="5422550" y="5776497"/>
              <a:ext cx="110611" cy="27439"/>
            </a:xfrm>
            <a:custGeom>
              <a:avLst/>
              <a:gdLst>
                <a:gd name="connsiteX0" fmla="*/ 110612 w 110611"/>
                <a:gd name="connsiteY0" fmla="*/ 27440 h 27439"/>
                <a:gd name="connsiteX1" fmla="*/ 0 w 110611"/>
                <a:gd name="connsiteY1" fmla="*/ 27440 h 27439"/>
                <a:gd name="connsiteX2" fmla="*/ 0 w 110611"/>
                <a:gd name="connsiteY2" fmla="*/ 18138 h 27439"/>
                <a:gd name="connsiteX3" fmla="*/ 101310 w 110611"/>
                <a:gd name="connsiteY3" fmla="*/ 18138 h 27439"/>
                <a:gd name="connsiteX4" fmla="*/ 101310 w 110611"/>
                <a:gd name="connsiteY4" fmla="*/ 9379 h 27439"/>
                <a:gd name="connsiteX5" fmla="*/ 1318 w 110611"/>
                <a:gd name="connsiteY5" fmla="*/ 9379 h 27439"/>
                <a:gd name="connsiteX6" fmla="*/ 1318 w 110611"/>
                <a:gd name="connsiteY6" fmla="*/ 0 h 27439"/>
                <a:gd name="connsiteX7" fmla="*/ 110612 w 110611"/>
                <a:gd name="connsiteY7" fmla="*/ 0 h 2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611" h="27439">
                  <a:moveTo>
                    <a:pt x="110612" y="27440"/>
                  </a:moveTo>
                  <a:lnTo>
                    <a:pt x="0" y="27440"/>
                  </a:lnTo>
                  <a:lnTo>
                    <a:pt x="0" y="18138"/>
                  </a:lnTo>
                  <a:lnTo>
                    <a:pt x="101310" y="18138"/>
                  </a:lnTo>
                  <a:lnTo>
                    <a:pt x="101310" y="9379"/>
                  </a:lnTo>
                  <a:lnTo>
                    <a:pt x="1318" y="9379"/>
                  </a:lnTo>
                  <a:lnTo>
                    <a:pt x="1318" y="0"/>
                  </a:lnTo>
                  <a:lnTo>
                    <a:pt x="110612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" name="任意多边形: 形状 110">
              <a:extLst>
                <a:ext uri="{FF2B5EF4-FFF2-40B4-BE49-F238E27FC236}">
                  <a16:creationId xmlns:a16="http://schemas.microsoft.com/office/drawing/2014/main" id="{6CB61061-B829-4943-6042-8E07453E7B9E}"/>
                </a:ext>
              </a:extLst>
            </p:cNvPr>
            <p:cNvSpPr/>
            <p:nvPr/>
          </p:nvSpPr>
          <p:spPr>
            <a:xfrm>
              <a:off x="5050641" y="5781690"/>
              <a:ext cx="141461" cy="107976"/>
            </a:xfrm>
            <a:custGeom>
              <a:avLst/>
              <a:gdLst>
                <a:gd name="connsiteX0" fmla="*/ 141462 w 141461"/>
                <a:gd name="connsiteY0" fmla="*/ 107976 h 107976"/>
                <a:gd name="connsiteX1" fmla="*/ 132160 w 141461"/>
                <a:gd name="connsiteY1" fmla="*/ 107976 h 107976"/>
                <a:gd name="connsiteX2" fmla="*/ 132160 w 141461"/>
                <a:gd name="connsiteY2" fmla="*/ 9302 h 107976"/>
                <a:gd name="connsiteX3" fmla="*/ 109681 w 141461"/>
                <a:gd name="connsiteY3" fmla="*/ 9302 h 107976"/>
                <a:gd name="connsiteX4" fmla="*/ 4883 w 141461"/>
                <a:gd name="connsiteY4" fmla="*/ 74490 h 107976"/>
                <a:gd name="connsiteX5" fmla="*/ 0 w 141461"/>
                <a:gd name="connsiteY5" fmla="*/ 66584 h 107976"/>
                <a:gd name="connsiteX6" fmla="*/ 107046 w 141461"/>
                <a:gd name="connsiteY6" fmla="*/ 0 h 107976"/>
                <a:gd name="connsiteX7" fmla="*/ 141462 w 141461"/>
                <a:gd name="connsiteY7" fmla="*/ 0 h 107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461" h="107976">
                  <a:moveTo>
                    <a:pt x="141462" y="107976"/>
                  </a:moveTo>
                  <a:lnTo>
                    <a:pt x="132160" y="107976"/>
                  </a:lnTo>
                  <a:lnTo>
                    <a:pt x="132160" y="9302"/>
                  </a:lnTo>
                  <a:lnTo>
                    <a:pt x="109681" y="9302"/>
                  </a:lnTo>
                  <a:lnTo>
                    <a:pt x="4883" y="74490"/>
                  </a:lnTo>
                  <a:lnTo>
                    <a:pt x="0" y="66584"/>
                  </a:lnTo>
                  <a:lnTo>
                    <a:pt x="107046" y="0"/>
                  </a:lnTo>
                  <a:lnTo>
                    <a:pt x="141462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" name="任意多边形: 形状 111">
              <a:extLst>
                <a:ext uri="{FF2B5EF4-FFF2-40B4-BE49-F238E27FC236}">
                  <a16:creationId xmlns:a16="http://schemas.microsoft.com/office/drawing/2014/main" id="{D9C4FFF4-FC56-A005-C9DA-FB2621191C19}"/>
                </a:ext>
              </a:extLst>
            </p:cNvPr>
            <p:cNvSpPr/>
            <p:nvPr/>
          </p:nvSpPr>
          <p:spPr>
            <a:xfrm>
              <a:off x="5627185" y="6200960"/>
              <a:ext cx="116192" cy="484536"/>
            </a:xfrm>
            <a:custGeom>
              <a:avLst/>
              <a:gdLst>
                <a:gd name="connsiteX0" fmla="*/ 9302 w 116192"/>
                <a:gd name="connsiteY0" fmla="*/ 484536 h 484536"/>
                <a:gd name="connsiteX1" fmla="*/ 0 w 116192"/>
                <a:gd name="connsiteY1" fmla="*/ 484536 h 484536"/>
                <a:gd name="connsiteX2" fmla="*/ 0 w 116192"/>
                <a:gd name="connsiteY2" fmla="*/ 80691 h 484536"/>
                <a:gd name="connsiteX3" fmla="*/ 31005 w 116192"/>
                <a:gd name="connsiteY3" fmla="*/ 80691 h 484536"/>
                <a:gd name="connsiteX4" fmla="*/ 31005 w 116192"/>
                <a:gd name="connsiteY4" fmla="*/ 44028 h 484536"/>
                <a:gd name="connsiteX5" fmla="*/ 75111 w 116192"/>
                <a:gd name="connsiteY5" fmla="*/ 0 h 484536"/>
                <a:gd name="connsiteX6" fmla="*/ 116193 w 116192"/>
                <a:gd name="connsiteY6" fmla="*/ 49764 h 484536"/>
                <a:gd name="connsiteX7" fmla="*/ 116193 w 116192"/>
                <a:gd name="connsiteY7" fmla="*/ 419270 h 484536"/>
                <a:gd name="connsiteX8" fmla="*/ 106891 w 116192"/>
                <a:gd name="connsiteY8" fmla="*/ 419270 h 484536"/>
                <a:gd name="connsiteX9" fmla="*/ 106891 w 116192"/>
                <a:gd name="connsiteY9" fmla="*/ 53097 h 484536"/>
                <a:gd name="connsiteX10" fmla="*/ 74413 w 116192"/>
                <a:gd name="connsiteY10" fmla="*/ 13797 h 484536"/>
                <a:gd name="connsiteX11" fmla="*/ 40307 w 116192"/>
                <a:gd name="connsiteY11" fmla="*/ 47903 h 484536"/>
                <a:gd name="connsiteX12" fmla="*/ 40307 w 116192"/>
                <a:gd name="connsiteY12" fmla="*/ 89993 h 484536"/>
                <a:gd name="connsiteX13" fmla="*/ 9302 w 116192"/>
                <a:gd name="connsiteY13" fmla="*/ 89993 h 484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192" h="484536">
                  <a:moveTo>
                    <a:pt x="9302" y="484536"/>
                  </a:moveTo>
                  <a:lnTo>
                    <a:pt x="0" y="484536"/>
                  </a:lnTo>
                  <a:lnTo>
                    <a:pt x="0" y="80691"/>
                  </a:lnTo>
                  <a:lnTo>
                    <a:pt x="31005" y="80691"/>
                  </a:lnTo>
                  <a:lnTo>
                    <a:pt x="31005" y="44028"/>
                  </a:lnTo>
                  <a:lnTo>
                    <a:pt x="75111" y="0"/>
                  </a:lnTo>
                  <a:lnTo>
                    <a:pt x="116193" y="49764"/>
                  </a:lnTo>
                  <a:lnTo>
                    <a:pt x="116193" y="419270"/>
                  </a:lnTo>
                  <a:lnTo>
                    <a:pt x="106891" y="419270"/>
                  </a:lnTo>
                  <a:lnTo>
                    <a:pt x="106891" y="53097"/>
                  </a:lnTo>
                  <a:lnTo>
                    <a:pt x="74413" y="13797"/>
                  </a:lnTo>
                  <a:lnTo>
                    <a:pt x="40307" y="47903"/>
                  </a:lnTo>
                  <a:lnTo>
                    <a:pt x="40307" y="89993"/>
                  </a:lnTo>
                  <a:lnTo>
                    <a:pt x="9302" y="8999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" name="任意多边形: 形状 112">
              <a:extLst>
                <a:ext uri="{FF2B5EF4-FFF2-40B4-BE49-F238E27FC236}">
                  <a16:creationId xmlns:a16="http://schemas.microsoft.com/office/drawing/2014/main" id="{E98A1596-D5ED-3EEB-241D-7227D2A935AD}"/>
                </a:ext>
              </a:extLst>
            </p:cNvPr>
            <p:cNvSpPr/>
            <p:nvPr/>
          </p:nvSpPr>
          <p:spPr>
            <a:xfrm>
              <a:off x="5684545" y="6524578"/>
              <a:ext cx="236183" cy="160917"/>
            </a:xfrm>
            <a:custGeom>
              <a:avLst/>
              <a:gdLst>
                <a:gd name="connsiteX0" fmla="*/ 9301 w 236183"/>
                <a:gd name="connsiteY0" fmla="*/ 160918 h 160917"/>
                <a:gd name="connsiteX1" fmla="*/ 0 w 236183"/>
                <a:gd name="connsiteY1" fmla="*/ 160918 h 160917"/>
                <a:gd name="connsiteX2" fmla="*/ 0 w 236183"/>
                <a:gd name="connsiteY2" fmla="*/ 102008 h 160917"/>
                <a:gd name="connsiteX3" fmla="*/ 66584 w 236183"/>
                <a:gd name="connsiteY3" fmla="*/ 102008 h 160917"/>
                <a:gd name="connsiteX4" fmla="*/ 66584 w 236183"/>
                <a:gd name="connsiteY4" fmla="*/ 120146 h 160917"/>
                <a:gd name="connsiteX5" fmla="*/ 105728 w 236183"/>
                <a:gd name="connsiteY5" fmla="*/ 120146 h 160917"/>
                <a:gd name="connsiteX6" fmla="*/ 105728 w 236183"/>
                <a:gd name="connsiteY6" fmla="*/ 144640 h 160917"/>
                <a:gd name="connsiteX7" fmla="*/ 128672 w 236183"/>
                <a:gd name="connsiteY7" fmla="*/ 144640 h 160917"/>
                <a:gd name="connsiteX8" fmla="*/ 128672 w 236183"/>
                <a:gd name="connsiteY8" fmla="*/ 0 h 160917"/>
                <a:gd name="connsiteX9" fmla="*/ 236183 w 236183"/>
                <a:gd name="connsiteY9" fmla="*/ 0 h 160917"/>
                <a:gd name="connsiteX10" fmla="*/ 236183 w 236183"/>
                <a:gd name="connsiteY10" fmla="*/ 82784 h 160917"/>
                <a:gd name="connsiteX11" fmla="*/ 226882 w 236183"/>
                <a:gd name="connsiteY11" fmla="*/ 82784 h 160917"/>
                <a:gd name="connsiteX12" fmla="*/ 226882 w 236183"/>
                <a:gd name="connsiteY12" fmla="*/ 9302 h 160917"/>
                <a:gd name="connsiteX13" fmla="*/ 137974 w 236183"/>
                <a:gd name="connsiteY13" fmla="*/ 9302 h 160917"/>
                <a:gd name="connsiteX14" fmla="*/ 137974 w 236183"/>
                <a:gd name="connsiteY14" fmla="*/ 153942 h 160917"/>
                <a:gd name="connsiteX15" fmla="*/ 96349 w 236183"/>
                <a:gd name="connsiteY15" fmla="*/ 153942 h 160917"/>
                <a:gd name="connsiteX16" fmla="*/ 96349 w 236183"/>
                <a:gd name="connsiteY16" fmla="*/ 129447 h 160917"/>
                <a:gd name="connsiteX17" fmla="*/ 57282 w 236183"/>
                <a:gd name="connsiteY17" fmla="*/ 129447 h 160917"/>
                <a:gd name="connsiteX18" fmla="*/ 57282 w 236183"/>
                <a:gd name="connsiteY18" fmla="*/ 111309 h 160917"/>
                <a:gd name="connsiteX19" fmla="*/ 9301 w 236183"/>
                <a:gd name="connsiteY19" fmla="*/ 111309 h 16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6183" h="160917">
                  <a:moveTo>
                    <a:pt x="9301" y="160918"/>
                  </a:moveTo>
                  <a:lnTo>
                    <a:pt x="0" y="160918"/>
                  </a:lnTo>
                  <a:lnTo>
                    <a:pt x="0" y="102008"/>
                  </a:lnTo>
                  <a:lnTo>
                    <a:pt x="66584" y="102008"/>
                  </a:lnTo>
                  <a:lnTo>
                    <a:pt x="66584" y="120146"/>
                  </a:lnTo>
                  <a:lnTo>
                    <a:pt x="105728" y="120146"/>
                  </a:lnTo>
                  <a:lnTo>
                    <a:pt x="105728" y="144640"/>
                  </a:lnTo>
                  <a:lnTo>
                    <a:pt x="128672" y="144640"/>
                  </a:lnTo>
                  <a:lnTo>
                    <a:pt x="128672" y="0"/>
                  </a:lnTo>
                  <a:lnTo>
                    <a:pt x="236183" y="0"/>
                  </a:lnTo>
                  <a:lnTo>
                    <a:pt x="236183" y="82784"/>
                  </a:lnTo>
                  <a:lnTo>
                    <a:pt x="226882" y="82784"/>
                  </a:lnTo>
                  <a:lnTo>
                    <a:pt x="226882" y="9302"/>
                  </a:lnTo>
                  <a:lnTo>
                    <a:pt x="137974" y="9302"/>
                  </a:lnTo>
                  <a:lnTo>
                    <a:pt x="137974" y="153942"/>
                  </a:lnTo>
                  <a:lnTo>
                    <a:pt x="96349" y="153942"/>
                  </a:lnTo>
                  <a:lnTo>
                    <a:pt x="96349" y="129447"/>
                  </a:lnTo>
                  <a:lnTo>
                    <a:pt x="57282" y="129447"/>
                  </a:lnTo>
                  <a:lnTo>
                    <a:pt x="57282" y="111309"/>
                  </a:lnTo>
                  <a:lnTo>
                    <a:pt x="9301" y="11130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" name="任意多边形: 形状 113">
              <a:extLst>
                <a:ext uri="{FF2B5EF4-FFF2-40B4-BE49-F238E27FC236}">
                  <a16:creationId xmlns:a16="http://schemas.microsoft.com/office/drawing/2014/main" id="{7C0AD0FD-3D2E-650F-18F9-1A49A9701044}"/>
                </a:ext>
              </a:extLst>
            </p:cNvPr>
            <p:cNvSpPr/>
            <p:nvPr/>
          </p:nvSpPr>
          <p:spPr>
            <a:xfrm>
              <a:off x="5753765" y="6031051"/>
              <a:ext cx="112704" cy="589876"/>
            </a:xfrm>
            <a:custGeom>
              <a:avLst/>
              <a:gdLst>
                <a:gd name="connsiteX0" fmla="*/ 9379 w 112704"/>
                <a:gd name="connsiteY0" fmla="*/ 589877 h 589876"/>
                <a:gd name="connsiteX1" fmla="*/ 0 w 112704"/>
                <a:gd name="connsiteY1" fmla="*/ 589877 h 589876"/>
                <a:gd name="connsiteX2" fmla="*/ 0 w 112704"/>
                <a:gd name="connsiteY2" fmla="*/ 142082 h 589876"/>
                <a:gd name="connsiteX3" fmla="*/ 11627 w 112704"/>
                <a:gd name="connsiteY3" fmla="*/ 142082 h 589876"/>
                <a:gd name="connsiteX4" fmla="*/ 11627 w 112704"/>
                <a:gd name="connsiteY4" fmla="*/ 0 h 589876"/>
                <a:gd name="connsiteX5" fmla="*/ 101078 w 112704"/>
                <a:gd name="connsiteY5" fmla="*/ 0 h 589876"/>
                <a:gd name="connsiteX6" fmla="*/ 101078 w 112704"/>
                <a:gd name="connsiteY6" fmla="*/ 122704 h 589876"/>
                <a:gd name="connsiteX7" fmla="*/ 112705 w 112704"/>
                <a:gd name="connsiteY7" fmla="*/ 122704 h 589876"/>
                <a:gd name="connsiteX8" fmla="*/ 112705 w 112704"/>
                <a:gd name="connsiteY8" fmla="*/ 482676 h 589876"/>
                <a:gd name="connsiteX9" fmla="*/ 103403 w 112704"/>
                <a:gd name="connsiteY9" fmla="*/ 482676 h 589876"/>
                <a:gd name="connsiteX10" fmla="*/ 103403 w 112704"/>
                <a:gd name="connsiteY10" fmla="*/ 132006 h 589876"/>
                <a:gd name="connsiteX11" fmla="*/ 91776 w 112704"/>
                <a:gd name="connsiteY11" fmla="*/ 132006 h 589876"/>
                <a:gd name="connsiteX12" fmla="*/ 91776 w 112704"/>
                <a:gd name="connsiteY12" fmla="*/ 9302 h 589876"/>
                <a:gd name="connsiteX13" fmla="*/ 21006 w 112704"/>
                <a:gd name="connsiteY13" fmla="*/ 9302 h 589876"/>
                <a:gd name="connsiteX14" fmla="*/ 21006 w 112704"/>
                <a:gd name="connsiteY14" fmla="*/ 151384 h 589876"/>
                <a:gd name="connsiteX15" fmla="*/ 9379 w 112704"/>
                <a:gd name="connsiteY15" fmla="*/ 151384 h 589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704" h="589876">
                  <a:moveTo>
                    <a:pt x="9379" y="589877"/>
                  </a:moveTo>
                  <a:lnTo>
                    <a:pt x="0" y="589877"/>
                  </a:lnTo>
                  <a:lnTo>
                    <a:pt x="0" y="142082"/>
                  </a:lnTo>
                  <a:lnTo>
                    <a:pt x="11627" y="142082"/>
                  </a:lnTo>
                  <a:lnTo>
                    <a:pt x="11627" y="0"/>
                  </a:lnTo>
                  <a:lnTo>
                    <a:pt x="101078" y="0"/>
                  </a:lnTo>
                  <a:lnTo>
                    <a:pt x="101078" y="122704"/>
                  </a:lnTo>
                  <a:lnTo>
                    <a:pt x="112705" y="122704"/>
                  </a:lnTo>
                  <a:lnTo>
                    <a:pt x="112705" y="482676"/>
                  </a:lnTo>
                  <a:lnTo>
                    <a:pt x="103403" y="482676"/>
                  </a:lnTo>
                  <a:lnTo>
                    <a:pt x="103403" y="132006"/>
                  </a:lnTo>
                  <a:lnTo>
                    <a:pt x="91776" y="132006"/>
                  </a:lnTo>
                  <a:lnTo>
                    <a:pt x="91776" y="9302"/>
                  </a:lnTo>
                  <a:lnTo>
                    <a:pt x="21006" y="9302"/>
                  </a:lnTo>
                  <a:lnTo>
                    <a:pt x="21006" y="151384"/>
                  </a:lnTo>
                  <a:lnTo>
                    <a:pt x="9379" y="15138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" name="任意多边形: 形状 114">
              <a:extLst>
                <a:ext uri="{FF2B5EF4-FFF2-40B4-BE49-F238E27FC236}">
                  <a16:creationId xmlns:a16="http://schemas.microsoft.com/office/drawing/2014/main" id="{AD34EAD4-6027-186F-31DF-D6ED15C76D55}"/>
                </a:ext>
              </a:extLst>
            </p:cNvPr>
            <p:cNvSpPr/>
            <p:nvPr/>
          </p:nvSpPr>
          <p:spPr>
            <a:xfrm>
              <a:off x="5741828" y="6014230"/>
              <a:ext cx="110921" cy="29997"/>
            </a:xfrm>
            <a:custGeom>
              <a:avLst/>
              <a:gdLst>
                <a:gd name="connsiteX0" fmla="*/ 16665 w 110921"/>
                <a:gd name="connsiteY0" fmla="*/ 29998 h 29997"/>
                <a:gd name="connsiteX1" fmla="*/ 0 w 110921"/>
                <a:gd name="connsiteY1" fmla="*/ 29998 h 29997"/>
                <a:gd name="connsiteX2" fmla="*/ 0 w 110921"/>
                <a:gd name="connsiteY2" fmla="*/ 0 h 29997"/>
                <a:gd name="connsiteX3" fmla="*/ 110922 w 110921"/>
                <a:gd name="connsiteY3" fmla="*/ 0 h 29997"/>
                <a:gd name="connsiteX4" fmla="*/ 110922 w 110921"/>
                <a:gd name="connsiteY4" fmla="*/ 9302 h 29997"/>
                <a:gd name="connsiteX5" fmla="*/ 9302 w 110921"/>
                <a:gd name="connsiteY5" fmla="*/ 9302 h 29997"/>
                <a:gd name="connsiteX6" fmla="*/ 9302 w 110921"/>
                <a:gd name="connsiteY6" fmla="*/ 20696 h 29997"/>
                <a:gd name="connsiteX7" fmla="*/ 16665 w 110921"/>
                <a:gd name="connsiteY7" fmla="*/ 20696 h 2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921" h="29997">
                  <a:moveTo>
                    <a:pt x="16665" y="29998"/>
                  </a:moveTo>
                  <a:lnTo>
                    <a:pt x="0" y="29998"/>
                  </a:lnTo>
                  <a:lnTo>
                    <a:pt x="0" y="0"/>
                  </a:lnTo>
                  <a:lnTo>
                    <a:pt x="110922" y="0"/>
                  </a:lnTo>
                  <a:lnTo>
                    <a:pt x="110922" y="9302"/>
                  </a:lnTo>
                  <a:lnTo>
                    <a:pt x="9302" y="9302"/>
                  </a:lnTo>
                  <a:lnTo>
                    <a:pt x="9302" y="20696"/>
                  </a:lnTo>
                  <a:lnTo>
                    <a:pt x="16665" y="2069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" name="任意多边形: 形状 115">
              <a:extLst>
                <a:ext uri="{FF2B5EF4-FFF2-40B4-BE49-F238E27FC236}">
                  <a16:creationId xmlns:a16="http://schemas.microsoft.com/office/drawing/2014/main" id="{2939EF77-6249-4D96-0E9D-4A224565BA7E}"/>
                </a:ext>
              </a:extLst>
            </p:cNvPr>
            <p:cNvSpPr/>
            <p:nvPr/>
          </p:nvSpPr>
          <p:spPr>
            <a:xfrm>
              <a:off x="5770585" y="5952220"/>
              <a:ext cx="210836" cy="655143"/>
            </a:xfrm>
            <a:custGeom>
              <a:avLst/>
              <a:gdLst>
                <a:gd name="connsiteX0" fmla="*/ 192776 w 210836"/>
                <a:gd name="connsiteY0" fmla="*/ 655143 h 655143"/>
                <a:gd name="connsiteX1" fmla="*/ 183474 w 210836"/>
                <a:gd name="connsiteY1" fmla="*/ 655143 h 655143"/>
                <a:gd name="connsiteX2" fmla="*/ 183474 w 210836"/>
                <a:gd name="connsiteY2" fmla="*/ 160530 h 655143"/>
                <a:gd name="connsiteX3" fmla="*/ 166654 w 210836"/>
                <a:gd name="connsiteY3" fmla="*/ 160530 h 655143"/>
                <a:gd name="connsiteX4" fmla="*/ 166654 w 210836"/>
                <a:gd name="connsiteY4" fmla="*/ 126657 h 655143"/>
                <a:gd name="connsiteX5" fmla="*/ 195101 w 210836"/>
                <a:gd name="connsiteY5" fmla="*/ 126657 h 655143"/>
                <a:gd name="connsiteX6" fmla="*/ 195101 w 210836"/>
                <a:gd name="connsiteY6" fmla="*/ 84257 h 655143"/>
                <a:gd name="connsiteX7" fmla="*/ 170530 w 210836"/>
                <a:gd name="connsiteY7" fmla="*/ 84257 h 655143"/>
                <a:gd name="connsiteX8" fmla="*/ 170530 w 210836"/>
                <a:gd name="connsiteY8" fmla="*/ 20696 h 655143"/>
                <a:gd name="connsiteX9" fmla="*/ 201535 w 210836"/>
                <a:gd name="connsiteY9" fmla="*/ 20696 h 655143"/>
                <a:gd name="connsiteX10" fmla="*/ 201535 w 210836"/>
                <a:gd name="connsiteY10" fmla="*/ 9302 h 655143"/>
                <a:gd name="connsiteX11" fmla="*/ 9302 w 210836"/>
                <a:gd name="connsiteY11" fmla="*/ 9302 h 655143"/>
                <a:gd name="connsiteX12" fmla="*/ 9302 w 210836"/>
                <a:gd name="connsiteY12" fmla="*/ 25889 h 655143"/>
                <a:gd name="connsiteX13" fmla="*/ 36431 w 210836"/>
                <a:gd name="connsiteY13" fmla="*/ 25889 h 655143"/>
                <a:gd name="connsiteX14" fmla="*/ 36431 w 210836"/>
                <a:gd name="connsiteY14" fmla="*/ 49919 h 655143"/>
                <a:gd name="connsiteX15" fmla="*/ 27130 w 210836"/>
                <a:gd name="connsiteY15" fmla="*/ 49919 h 655143"/>
                <a:gd name="connsiteX16" fmla="*/ 27130 w 210836"/>
                <a:gd name="connsiteY16" fmla="*/ 35191 h 655143"/>
                <a:gd name="connsiteX17" fmla="*/ 0 w 210836"/>
                <a:gd name="connsiteY17" fmla="*/ 35191 h 655143"/>
                <a:gd name="connsiteX18" fmla="*/ 0 w 210836"/>
                <a:gd name="connsiteY18" fmla="*/ 0 h 655143"/>
                <a:gd name="connsiteX19" fmla="*/ 210837 w 210836"/>
                <a:gd name="connsiteY19" fmla="*/ 0 h 655143"/>
                <a:gd name="connsiteX20" fmla="*/ 210837 w 210836"/>
                <a:gd name="connsiteY20" fmla="*/ 29998 h 655143"/>
                <a:gd name="connsiteX21" fmla="*/ 179831 w 210836"/>
                <a:gd name="connsiteY21" fmla="*/ 29998 h 655143"/>
                <a:gd name="connsiteX22" fmla="*/ 179831 w 210836"/>
                <a:gd name="connsiteY22" fmla="*/ 74955 h 655143"/>
                <a:gd name="connsiteX23" fmla="*/ 204403 w 210836"/>
                <a:gd name="connsiteY23" fmla="*/ 74955 h 655143"/>
                <a:gd name="connsiteX24" fmla="*/ 204403 w 210836"/>
                <a:gd name="connsiteY24" fmla="*/ 135959 h 655143"/>
                <a:gd name="connsiteX25" fmla="*/ 175956 w 210836"/>
                <a:gd name="connsiteY25" fmla="*/ 135959 h 655143"/>
                <a:gd name="connsiteX26" fmla="*/ 175956 w 210836"/>
                <a:gd name="connsiteY26" fmla="*/ 151229 h 655143"/>
                <a:gd name="connsiteX27" fmla="*/ 192776 w 210836"/>
                <a:gd name="connsiteY27" fmla="*/ 151229 h 655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0836" h="655143">
                  <a:moveTo>
                    <a:pt x="192776" y="655143"/>
                  </a:moveTo>
                  <a:lnTo>
                    <a:pt x="183474" y="655143"/>
                  </a:lnTo>
                  <a:lnTo>
                    <a:pt x="183474" y="160530"/>
                  </a:lnTo>
                  <a:lnTo>
                    <a:pt x="166654" y="160530"/>
                  </a:lnTo>
                  <a:lnTo>
                    <a:pt x="166654" y="126657"/>
                  </a:lnTo>
                  <a:lnTo>
                    <a:pt x="195101" y="126657"/>
                  </a:lnTo>
                  <a:lnTo>
                    <a:pt x="195101" y="84257"/>
                  </a:lnTo>
                  <a:lnTo>
                    <a:pt x="170530" y="84257"/>
                  </a:lnTo>
                  <a:lnTo>
                    <a:pt x="170530" y="20696"/>
                  </a:lnTo>
                  <a:lnTo>
                    <a:pt x="201535" y="20696"/>
                  </a:lnTo>
                  <a:lnTo>
                    <a:pt x="201535" y="9302"/>
                  </a:lnTo>
                  <a:lnTo>
                    <a:pt x="9302" y="9302"/>
                  </a:lnTo>
                  <a:lnTo>
                    <a:pt x="9302" y="25889"/>
                  </a:lnTo>
                  <a:lnTo>
                    <a:pt x="36431" y="25889"/>
                  </a:lnTo>
                  <a:lnTo>
                    <a:pt x="36431" y="49919"/>
                  </a:lnTo>
                  <a:lnTo>
                    <a:pt x="27130" y="49919"/>
                  </a:lnTo>
                  <a:lnTo>
                    <a:pt x="27130" y="35191"/>
                  </a:lnTo>
                  <a:lnTo>
                    <a:pt x="0" y="35191"/>
                  </a:lnTo>
                  <a:lnTo>
                    <a:pt x="0" y="0"/>
                  </a:lnTo>
                  <a:lnTo>
                    <a:pt x="210837" y="0"/>
                  </a:lnTo>
                  <a:lnTo>
                    <a:pt x="210837" y="29998"/>
                  </a:lnTo>
                  <a:lnTo>
                    <a:pt x="179831" y="29998"/>
                  </a:lnTo>
                  <a:lnTo>
                    <a:pt x="179831" y="74955"/>
                  </a:lnTo>
                  <a:lnTo>
                    <a:pt x="204403" y="74955"/>
                  </a:lnTo>
                  <a:lnTo>
                    <a:pt x="204403" y="135959"/>
                  </a:lnTo>
                  <a:lnTo>
                    <a:pt x="175956" y="135959"/>
                  </a:lnTo>
                  <a:lnTo>
                    <a:pt x="175956" y="151229"/>
                  </a:lnTo>
                  <a:lnTo>
                    <a:pt x="192776" y="15122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" name="任意多边形: 形状 116">
              <a:extLst>
                <a:ext uri="{FF2B5EF4-FFF2-40B4-BE49-F238E27FC236}">
                  <a16:creationId xmlns:a16="http://schemas.microsoft.com/office/drawing/2014/main" id="{FFBFEA8C-95FA-EB81-53FB-354A1C6A9074}"/>
                </a:ext>
              </a:extLst>
            </p:cNvPr>
            <p:cNvSpPr/>
            <p:nvPr/>
          </p:nvSpPr>
          <p:spPr>
            <a:xfrm>
              <a:off x="5857168" y="6615579"/>
              <a:ext cx="280598" cy="69917"/>
            </a:xfrm>
            <a:custGeom>
              <a:avLst/>
              <a:gdLst>
                <a:gd name="connsiteX0" fmla="*/ 280599 w 280598"/>
                <a:gd name="connsiteY0" fmla="*/ 69917 h 69917"/>
                <a:gd name="connsiteX1" fmla="*/ 271297 w 280598"/>
                <a:gd name="connsiteY1" fmla="*/ 69917 h 69917"/>
                <a:gd name="connsiteX2" fmla="*/ 271297 w 280598"/>
                <a:gd name="connsiteY2" fmla="*/ 25502 h 69917"/>
                <a:gd name="connsiteX3" fmla="*/ 250601 w 280598"/>
                <a:gd name="connsiteY3" fmla="*/ 25502 h 69917"/>
                <a:gd name="connsiteX4" fmla="*/ 250601 w 280598"/>
                <a:gd name="connsiteY4" fmla="*/ 9302 h 69917"/>
                <a:gd name="connsiteX5" fmla="*/ 9302 w 280598"/>
                <a:gd name="connsiteY5" fmla="*/ 9302 h 69917"/>
                <a:gd name="connsiteX6" fmla="*/ 9302 w 280598"/>
                <a:gd name="connsiteY6" fmla="*/ 69917 h 69917"/>
                <a:gd name="connsiteX7" fmla="*/ 0 w 280598"/>
                <a:gd name="connsiteY7" fmla="*/ 69917 h 69917"/>
                <a:gd name="connsiteX8" fmla="*/ 0 w 280598"/>
                <a:gd name="connsiteY8" fmla="*/ 0 h 69917"/>
                <a:gd name="connsiteX9" fmla="*/ 259902 w 280598"/>
                <a:gd name="connsiteY9" fmla="*/ 0 h 69917"/>
                <a:gd name="connsiteX10" fmla="*/ 259902 w 280598"/>
                <a:gd name="connsiteY10" fmla="*/ 16200 h 69917"/>
                <a:gd name="connsiteX11" fmla="*/ 280599 w 280598"/>
                <a:gd name="connsiteY11" fmla="*/ 16200 h 6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598" h="69917">
                  <a:moveTo>
                    <a:pt x="280599" y="69917"/>
                  </a:moveTo>
                  <a:lnTo>
                    <a:pt x="271297" y="69917"/>
                  </a:lnTo>
                  <a:lnTo>
                    <a:pt x="271297" y="25502"/>
                  </a:lnTo>
                  <a:lnTo>
                    <a:pt x="250601" y="25502"/>
                  </a:lnTo>
                  <a:lnTo>
                    <a:pt x="250601" y="9302"/>
                  </a:lnTo>
                  <a:lnTo>
                    <a:pt x="9302" y="9302"/>
                  </a:lnTo>
                  <a:lnTo>
                    <a:pt x="9302" y="69917"/>
                  </a:lnTo>
                  <a:lnTo>
                    <a:pt x="0" y="69917"/>
                  </a:lnTo>
                  <a:lnTo>
                    <a:pt x="0" y="0"/>
                  </a:lnTo>
                  <a:lnTo>
                    <a:pt x="259902" y="0"/>
                  </a:lnTo>
                  <a:lnTo>
                    <a:pt x="259902" y="16200"/>
                  </a:lnTo>
                  <a:lnTo>
                    <a:pt x="280599" y="1620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" name="任意多边形: 形状 117">
              <a:extLst>
                <a:ext uri="{FF2B5EF4-FFF2-40B4-BE49-F238E27FC236}">
                  <a16:creationId xmlns:a16="http://schemas.microsoft.com/office/drawing/2014/main" id="{4C4CE609-9AC0-0553-1325-A19CD646BB16}"/>
                </a:ext>
              </a:extLst>
            </p:cNvPr>
            <p:cNvSpPr/>
            <p:nvPr/>
          </p:nvSpPr>
          <p:spPr>
            <a:xfrm>
              <a:off x="5882979" y="6122749"/>
              <a:ext cx="57592" cy="50693"/>
            </a:xfrm>
            <a:custGeom>
              <a:avLst/>
              <a:gdLst>
                <a:gd name="connsiteX0" fmla="*/ 57593 w 57592"/>
                <a:gd name="connsiteY0" fmla="*/ 50694 h 50693"/>
                <a:gd name="connsiteX1" fmla="*/ 0 w 57592"/>
                <a:gd name="connsiteY1" fmla="*/ 50694 h 50693"/>
                <a:gd name="connsiteX2" fmla="*/ 0 w 57592"/>
                <a:gd name="connsiteY2" fmla="*/ 0 h 50693"/>
                <a:gd name="connsiteX3" fmla="*/ 57593 w 57592"/>
                <a:gd name="connsiteY3" fmla="*/ 0 h 50693"/>
                <a:gd name="connsiteX4" fmla="*/ 57593 w 57592"/>
                <a:gd name="connsiteY4" fmla="*/ 9302 h 50693"/>
                <a:gd name="connsiteX5" fmla="*/ 9302 w 57592"/>
                <a:gd name="connsiteY5" fmla="*/ 9302 h 50693"/>
                <a:gd name="connsiteX6" fmla="*/ 9302 w 57592"/>
                <a:gd name="connsiteY6" fmla="*/ 41392 h 50693"/>
                <a:gd name="connsiteX7" fmla="*/ 57593 w 57592"/>
                <a:gd name="connsiteY7" fmla="*/ 41392 h 50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592" h="50693">
                  <a:moveTo>
                    <a:pt x="57593" y="50694"/>
                  </a:moveTo>
                  <a:lnTo>
                    <a:pt x="0" y="50694"/>
                  </a:lnTo>
                  <a:lnTo>
                    <a:pt x="0" y="0"/>
                  </a:lnTo>
                  <a:lnTo>
                    <a:pt x="57593" y="0"/>
                  </a:lnTo>
                  <a:lnTo>
                    <a:pt x="57593" y="9302"/>
                  </a:lnTo>
                  <a:lnTo>
                    <a:pt x="9302" y="9302"/>
                  </a:lnTo>
                  <a:lnTo>
                    <a:pt x="9302" y="41392"/>
                  </a:lnTo>
                  <a:lnTo>
                    <a:pt x="57593" y="4139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" name="任意多边形: 形状 118">
              <a:extLst>
                <a:ext uri="{FF2B5EF4-FFF2-40B4-BE49-F238E27FC236}">
                  <a16:creationId xmlns:a16="http://schemas.microsoft.com/office/drawing/2014/main" id="{27CBA5ED-D88E-39A2-5AEF-257DF88D54C7}"/>
                </a:ext>
              </a:extLst>
            </p:cNvPr>
            <p:cNvSpPr/>
            <p:nvPr/>
          </p:nvSpPr>
          <p:spPr>
            <a:xfrm>
              <a:off x="5861818" y="6047871"/>
              <a:ext cx="91233" cy="20696"/>
            </a:xfrm>
            <a:custGeom>
              <a:avLst/>
              <a:gdLst>
                <a:gd name="connsiteX0" fmla="*/ 91233 w 91233"/>
                <a:gd name="connsiteY0" fmla="*/ 20696 h 20696"/>
                <a:gd name="connsiteX1" fmla="*/ 0 w 91233"/>
                <a:gd name="connsiteY1" fmla="*/ 20696 h 20696"/>
                <a:gd name="connsiteX2" fmla="*/ 0 w 91233"/>
                <a:gd name="connsiteY2" fmla="*/ 11394 h 20696"/>
                <a:gd name="connsiteX3" fmla="*/ 81854 w 91233"/>
                <a:gd name="connsiteY3" fmla="*/ 11394 h 20696"/>
                <a:gd name="connsiteX4" fmla="*/ 81854 w 91233"/>
                <a:gd name="connsiteY4" fmla="*/ 9302 h 20696"/>
                <a:gd name="connsiteX5" fmla="*/ 0 w 91233"/>
                <a:gd name="connsiteY5" fmla="*/ 9302 h 20696"/>
                <a:gd name="connsiteX6" fmla="*/ 0 w 91233"/>
                <a:gd name="connsiteY6" fmla="*/ 0 h 20696"/>
                <a:gd name="connsiteX7" fmla="*/ 91233 w 91233"/>
                <a:gd name="connsiteY7" fmla="*/ 0 h 20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233" h="20696">
                  <a:moveTo>
                    <a:pt x="91233" y="20696"/>
                  </a:moveTo>
                  <a:lnTo>
                    <a:pt x="0" y="20696"/>
                  </a:lnTo>
                  <a:lnTo>
                    <a:pt x="0" y="11394"/>
                  </a:lnTo>
                  <a:lnTo>
                    <a:pt x="81854" y="11394"/>
                  </a:lnTo>
                  <a:lnTo>
                    <a:pt x="81854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91233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" name="任意多边形: 形状 119">
              <a:extLst>
                <a:ext uri="{FF2B5EF4-FFF2-40B4-BE49-F238E27FC236}">
                  <a16:creationId xmlns:a16="http://schemas.microsoft.com/office/drawing/2014/main" id="{DF71823E-77AB-F0D9-56A5-FBA90C6982CB}"/>
                </a:ext>
              </a:extLst>
            </p:cNvPr>
            <p:cNvSpPr/>
            <p:nvPr/>
          </p:nvSpPr>
          <p:spPr>
            <a:xfrm>
              <a:off x="5800350" y="5901836"/>
              <a:ext cx="144949" cy="40849"/>
            </a:xfrm>
            <a:custGeom>
              <a:avLst/>
              <a:gdLst>
                <a:gd name="connsiteX0" fmla="*/ 144950 w 144949"/>
                <a:gd name="connsiteY0" fmla="*/ 40850 h 40849"/>
                <a:gd name="connsiteX1" fmla="*/ 135648 w 144949"/>
                <a:gd name="connsiteY1" fmla="*/ 40850 h 40849"/>
                <a:gd name="connsiteX2" fmla="*/ 72475 w 144949"/>
                <a:gd name="connsiteY2" fmla="*/ 9302 h 40849"/>
                <a:gd name="connsiteX3" fmla="*/ 9301 w 144949"/>
                <a:gd name="connsiteY3" fmla="*/ 40850 h 40849"/>
                <a:gd name="connsiteX4" fmla="*/ 0 w 144949"/>
                <a:gd name="connsiteY4" fmla="*/ 40850 h 40849"/>
                <a:gd name="connsiteX5" fmla="*/ 72475 w 144949"/>
                <a:gd name="connsiteY5" fmla="*/ 0 h 40849"/>
                <a:gd name="connsiteX6" fmla="*/ 144950 w 144949"/>
                <a:gd name="connsiteY6" fmla="*/ 40850 h 40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949" h="40849">
                  <a:moveTo>
                    <a:pt x="144950" y="40850"/>
                  </a:moveTo>
                  <a:lnTo>
                    <a:pt x="135648" y="40850"/>
                  </a:lnTo>
                  <a:cubicBezTo>
                    <a:pt x="135648" y="23797"/>
                    <a:pt x="106736" y="9302"/>
                    <a:pt x="72475" y="9302"/>
                  </a:cubicBezTo>
                  <a:cubicBezTo>
                    <a:pt x="38214" y="9302"/>
                    <a:pt x="9301" y="23719"/>
                    <a:pt x="9301" y="40850"/>
                  </a:cubicBezTo>
                  <a:lnTo>
                    <a:pt x="0" y="40850"/>
                  </a:lnTo>
                  <a:cubicBezTo>
                    <a:pt x="0" y="17983"/>
                    <a:pt x="31858" y="0"/>
                    <a:pt x="72475" y="0"/>
                  </a:cubicBezTo>
                  <a:cubicBezTo>
                    <a:pt x="113092" y="0"/>
                    <a:pt x="144950" y="17983"/>
                    <a:pt x="144950" y="40850"/>
                  </a:cubicBez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" name="任意多边形: 形状 120">
              <a:extLst>
                <a:ext uri="{FF2B5EF4-FFF2-40B4-BE49-F238E27FC236}">
                  <a16:creationId xmlns:a16="http://schemas.microsoft.com/office/drawing/2014/main" id="{C9FBEC5C-F5DB-E935-13FC-3744A2D567E5}"/>
                </a:ext>
              </a:extLst>
            </p:cNvPr>
            <p:cNvSpPr/>
            <p:nvPr/>
          </p:nvSpPr>
          <p:spPr>
            <a:xfrm>
              <a:off x="5976771" y="6068490"/>
              <a:ext cx="129990" cy="538873"/>
            </a:xfrm>
            <a:custGeom>
              <a:avLst/>
              <a:gdLst>
                <a:gd name="connsiteX0" fmla="*/ 129990 w 129990"/>
                <a:gd name="connsiteY0" fmla="*/ 538873 h 538873"/>
                <a:gd name="connsiteX1" fmla="*/ 120688 w 129990"/>
                <a:gd name="connsiteY1" fmla="*/ 538873 h 538873"/>
                <a:gd name="connsiteX2" fmla="*/ 120688 w 129990"/>
                <a:gd name="connsiteY2" fmla="*/ 9302 h 538873"/>
                <a:gd name="connsiteX3" fmla="*/ 0 w 129990"/>
                <a:gd name="connsiteY3" fmla="*/ 9302 h 538873"/>
                <a:gd name="connsiteX4" fmla="*/ 0 w 129990"/>
                <a:gd name="connsiteY4" fmla="*/ 0 h 538873"/>
                <a:gd name="connsiteX5" fmla="*/ 129990 w 129990"/>
                <a:gd name="connsiteY5" fmla="*/ 0 h 538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990" h="538873">
                  <a:moveTo>
                    <a:pt x="129990" y="538873"/>
                  </a:moveTo>
                  <a:lnTo>
                    <a:pt x="120688" y="538873"/>
                  </a:lnTo>
                  <a:lnTo>
                    <a:pt x="120688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129990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" name="任意多边形: 形状 121">
              <a:extLst>
                <a:ext uri="{FF2B5EF4-FFF2-40B4-BE49-F238E27FC236}">
                  <a16:creationId xmlns:a16="http://schemas.microsoft.com/office/drawing/2014/main" id="{AC24EBFA-18F7-05F4-1C0B-5B4778B774D6}"/>
                </a:ext>
              </a:extLst>
            </p:cNvPr>
            <p:cNvSpPr/>
            <p:nvPr/>
          </p:nvSpPr>
          <p:spPr>
            <a:xfrm>
              <a:off x="6116838" y="6068490"/>
              <a:ext cx="213394" cy="538873"/>
            </a:xfrm>
            <a:custGeom>
              <a:avLst/>
              <a:gdLst>
                <a:gd name="connsiteX0" fmla="*/ 9302 w 213394"/>
                <a:gd name="connsiteY0" fmla="*/ 538873 h 538873"/>
                <a:gd name="connsiteX1" fmla="*/ 0 w 213394"/>
                <a:gd name="connsiteY1" fmla="*/ 538873 h 538873"/>
                <a:gd name="connsiteX2" fmla="*/ 0 w 213394"/>
                <a:gd name="connsiteY2" fmla="*/ 0 h 538873"/>
                <a:gd name="connsiteX3" fmla="*/ 213394 w 213394"/>
                <a:gd name="connsiteY3" fmla="*/ 0 h 538873"/>
                <a:gd name="connsiteX4" fmla="*/ 213394 w 213394"/>
                <a:gd name="connsiteY4" fmla="*/ 471049 h 538873"/>
                <a:gd name="connsiteX5" fmla="*/ 204093 w 213394"/>
                <a:gd name="connsiteY5" fmla="*/ 471049 h 538873"/>
                <a:gd name="connsiteX6" fmla="*/ 204093 w 213394"/>
                <a:gd name="connsiteY6" fmla="*/ 9302 h 538873"/>
                <a:gd name="connsiteX7" fmla="*/ 9302 w 213394"/>
                <a:gd name="connsiteY7" fmla="*/ 9302 h 538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394" h="538873">
                  <a:moveTo>
                    <a:pt x="9302" y="538873"/>
                  </a:moveTo>
                  <a:lnTo>
                    <a:pt x="0" y="538873"/>
                  </a:lnTo>
                  <a:lnTo>
                    <a:pt x="0" y="0"/>
                  </a:lnTo>
                  <a:lnTo>
                    <a:pt x="213394" y="0"/>
                  </a:lnTo>
                  <a:lnTo>
                    <a:pt x="213394" y="471049"/>
                  </a:lnTo>
                  <a:lnTo>
                    <a:pt x="204093" y="471049"/>
                  </a:lnTo>
                  <a:lnTo>
                    <a:pt x="204093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" name="任意多边形: 形状 122">
              <a:extLst>
                <a:ext uri="{FF2B5EF4-FFF2-40B4-BE49-F238E27FC236}">
                  <a16:creationId xmlns:a16="http://schemas.microsoft.com/office/drawing/2014/main" id="{5FBD77D9-E1BD-F5AE-4F73-FD7C184E0C17}"/>
                </a:ext>
              </a:extLst>
            </p:cNvPr>
            <p:cNvSpPr/>
            <p:nvPr/>
          </p:nvSpPr>
          <p:spPr>
            <a:xfrm>
              <a:off x="6146525" y="6550390"/>
              <a:ext cx="548019" cy="135106"/>
            </a:xfrm>
            <a:custGeom>
              <a:avLst/>
              <a:gdLst>
                <a:gd name="connsiteX0" fmla="*/ 548020 w 548019"/>
                <a:gd name="connsiteY0" fmla="*/ 135106 h 135106"/>
                <a:gd name="connsiteX1" fmla="*/ 538718 w 548019"/>
                <a:gd name="connsiteY1" fmla="*/ 135106 h 135106"/>
                <a:gd name="connsiteX2" fmla="*/ 538718 w 548019"/>
                <a:gd name="connsiteY2" fmla="*/ 74490 h 135106"/>
                <a:gd name="connsiteX3" fmla="*/ 489652 w 548019"/>
                <a:gd name="connsiteY3" fmla="*/ 74490 h 135106"/>
                <a:gd name="connsiteX4" fmla="*/ 489652 w 548019"/>
                <a:gd name="connsiteY4" fmla="*/ 51934 h 135106"/>
                <a:gd name="connsiteX5" fmla="*/ 213162 w 548019"/>
                <a:gd name="connsiteY5" fmla="*/ 51934 h 135106"/>
                <a:gd name="connsiteX6" fmla="*/ 213162 w 548019"/>
                <a:gd name="connsiteY6" fmla="*/ 9302 h 135106"/>
                <a:gd name="connsiteX7" fmla="*/ 81622 w 548019"/>
                <a:gd name="connsiteY7" fmla="*/ 9302 h 135106"/>
                <a:gd name="connsiteX8" fmla="*/ 81622 w 548019"/>
                <a:gd name="connsiteY8" fmla="*/ 33874 h 135106"/>
                <a:gd name="connsiteX9" fmla="*/ 9302 w 548019"/>
                <a:gd name="connsiteY9" fmla="*/ 33874 h 135106"/>
                <a:gd name="connsiteX10" fmla="*/ 9302 w 548019"/>
                <a:gd name="connsiteY10" fmla="*/ 135106 h 135106"/>
                <a:gd name="connsiteX11" fmla="*/ 0 w 548019"/>
                <a:gd name="connsiteY11" fmla="*/ 135106 h 135106"/>
                <a:gd name="connsiteX12" fmla="*/ 0 w 548019"/>
                <a:gd name="connsiteY12" fmla="*/ 24572 h 135106"/>
                <a:gd name="connsiteX13" fmla="*/ 72398 w 548019"/>
                <a:gd name="connsiteY13" fmla="*/ 24572 h 135106"/>
                <a:gd name="connsiteX14" fmla="*/ 72398 w 548019"/>
                <a:gd name="connsiteY14" fmla="*/ 0 h 135106"/>
                <a:gd name="connsiteX15" fmla="*/ 222464 w 548019"/>
                <a:gd name="connsiteY15" fmla="*/ 0 h 135106"/>
                <a:gd name="connsiteX16" fmla="*/ 222464 w 548019"/>
                <a:gd name="connsiteY16" fmla="*/ 42632 h 135106"/>
                <a:gd name="connsiteX17" fmla="*/ 498954 w 548019"/>
                <a:gd name="connsiteY17" fmla="*/ 42632 h 135106"/>
                <a:gd name="connsiteX18" fmla="*/ 498954 w 548019"/>
                <a:gd name="connsiteY18" fmla="*/ 65189 h 135106"/>
                <a:gd name="connsiteX19" fmla="*/ 548020 w 548019"/>
                <a:gd name="connsiteY19" fmla="*/ 65189 h 135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8019" h="135106">
                  <a:moveTo>
                    <a:pt x="548020" y="135106"/>
                  </a:moveTo>
                  <a:lnTo>
                    <a:pt x="538718" y="135106"/>
                  </a:lnTo>
                  <a:lnTo>
                    <a:pt x="538718" y="74490"/>
                  </a:lnTo>
                  <a:lnTo>
                    <a:pt x="489652" y="74490"/>
                  </a:lnTo>
                  <a:lnTo>
                    <a:pt x="489652" y="51934"/>
                  </a:lnTo>
                  <a:lnTo>
                    <a:pt x="213162" y="51934"/>
                  </a:lnTo>
                  <a:lnTo>
                    <a:pt x="213162" y="9302"/>
                  </a:lnTo>
                  <a:lnTo>
                    <a:pt x="81622" y="9302"/>
                  </a:lnTo>
                  <a:lnTo>
                    <a:pt x="81622" y="33874"/>
                  </a:lnTo>
                  <a:lnTo>
                    <a:pt x="9302" y="33874"/>
                  </a:lnTo>
                  <a:lnTo>
                    <a:pt x="9302" y="135106"/>
                  </a:lnTo>
                  <a:lnTo>
                    <a:pt x="0" y="135106"/>
                  </a:lnTo>
                  <a:lnTo>
                    <a:pt x="0" y="24572"/>
                  </a:lnTo>
                  <a:lnTo>
                    <a:pt x="72398" y="24572"/>
                  </a:lnTo>
                  <a:lnTo>
                    <a:pt x="72398" y="0"/>
                  </a:lnTo>
                  <a:lnTo>
                    <a:pt x="222464" y="0"/>
                  </a:lnTo>
                  <a:lnTo>
                    <a:pt x="222464" y="42632"/>
                  </a:lnTo>
                  <a:lnTo>
                    <a:pt x="498954" y="42632"/>
                  </a:lnTo>
                  <a:lnTo>
                    <a:pt x="498954" y="65189"/>
                  </a:lnTo>
                  <a:lnTo>
                    <a:pt x="548020" y="6518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" name="任意多边形: 形状 123">
              <a:extLst>
                <a:ext uri="{FF2B5EF4-FFF2-40B4-BE49-F238E27FC236}">
                  <a16:creationId xmlns:a16="http://schemas.microsoft.com/office/drawing/2014/main" id="{DAACC58D-3517-E313-D340-C4C0D69DE0F5}"/>
                </a:ext>
              </a:extLst>
            </p:cNvPr>
            <p:cNvSpPr/>
            <p:nvPr/>
          </p:nvSpPr>
          <p:spPr>
            <a:xfrm>
              <a:off x="6380383" y="6542639"/>
              <a:ext cx="165568" cy="42089"/>
            </a:xfrm>
            <a:custGeom>
              <a:avLst/>
              <a:gdLst>
                <a:gd name="connsiteX0" fmla="*/ 165569 w 165568"/>
                <a:gd name="connsiteY0" fmla="*/ 42090 h 42089"/>
                <a:gd name="connsiteX1" fmla="*/ 156345 w 165568"/>
                <a:gd name="connsiteY1" fmla="*/ 42090 h 42089"/>
                <a:gd name="connsiteX2" fmla="*/ 156345 w 165568"/>
                <a:gd name="connsiteY2" fmla="*/ 9302 h 42089"/>
                <a:gd name="connsiteX3" fmla="*/ 9302 w 165568"/>
                <a:gd name="connsiteY3" fmla="*/ 9302 h 42089"/>
                <a:gd name="connsiteX4" fmla="*/ 9302 w 165568"/>
                <a:gd name="connsiteY4" fmla="*/ 42090 h 42089"/>
                <a:gd name="connsiteX5" fmla="*/ 0 w 165568"/>
                <a:gd name="connsiteY5" fmla="*/ 42090 h 42089"/>
                <a:gd name="connsiteX6" fmla="*/ 0 w 165568"/>
                <a:gd name="connsiteY6" fmla="*/ 0 h 42089"/>
                <a:gd name="connsiteX7" fmla="*/ 165569 w 165568"/>
                <a:gd name="connsiteY7" fmla="*/ 0 h 42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568" h="42089">
                  <a:moveTo>
                    <a:pt x="165569" y="42090"/>
                  </a:moveTo>
                  <a:lnTo>
                    <a:pt x="156345" y="42090"/>
                  </a:lnTo>
                  <a:lnTo>
                    <a:pt x="156345" y="9302"/>
                  </a:lnTo>
                  <a:lnTo>
                    <a:pt x="9302" y="9302"/>
                  </a:lnTo>
                  <a:lnTo>
                    <a:pt x="9302" y="42090"/>
                  </a:lnTo>
                  <a:lnTo>
                    <a:pt x="0" y="42090"/>
                  </a:lnTo>
                  <a:lnTo>
                    <a:pt x="0" y="0"/>
                  </a:lnTo>
                  <a:lnTo>
                    <a:pt x="165569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" name="任意多边形: 形状 124">
              <a:extLst>
                <a:ext uri="{FF2B5EF4-FFF2-40B4-BE49-F238E27FC236}">
                  <a16:creationId xmlns:a16="http://schemas.microsoft.com/office/drawing/2014/main" id="{8F0FAADA-C99A-AFB6-C738-531FC1F92D7D}"/>
                </a:ext>
              </a:extLst>
            </p:cNvPr>
            <p:cNvSpPr/>
            <p:nvPr/>
          </p:nvSpPr>
          <p:spPr>
            <a:xfrm>
              <a:off x="6342402" y="6331415"/>
              <a:ext cx="277187" cy="104255"/>
            </a:xfrm>
            <a:custGeom>
              <a:avLst/>
              <a:gdLst>
                <a:gd name="connsiteX0" fmla="*/ 277188 w 277187"/>
                <a:gd name="connsiteY0" fmla="*/ 104256 h 104255"/>
                <a:gd name="connsiteX1" fmla="*/ 0 w 277187"/>
                <a:gd name="connsiteY1" fmla="*/ 104256 h 104255"/>
                <a:gd name="connsiteX2" fmla="*/ 0 w 277187"/>
                <a:gd name="connsiteY2" fmla="*/ 94954 h 104255"/>
                <a:gd name="connsiteX3" fmla="*/ 267964 w 277187"/>
                <a:gd name="connsiteY3" fmla="*/ 94954 h 104255"/>
                <a:gd name="connsiteX4" fmla="*/ 267964 w 277187"/>
                <a:gd name="connsiteY4" fmla="*/ 9302 h 104255"/>
                <a:gd name="connsiteX5" fmla="*/ 0 w 277187"/>
                <a:gd name="connsiteY5" fmla="*/ 9302 h 104255"/>
                <a:gd name="connsiteX6" fmla="*/ 0 w 277187"/>
                <a:gd name="connsiteY6" fmla="*/ 0 h 104255"/>
                <a:gd name="connsiteX7" fmla="*/ 277188 w 277187"/>
                <a:gd name="connsiteY7" fmla="*/ 0 h 104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87" h="104255">
                  <a:moveTo>
                    <a:pt x="277188" y="104256"/>
                  </a:moveTo>
                  <a:lnTo>
                    <a:pt x="0" y="104256"/>
                  </a:lnTo>
                  <a:lnTo>
                    <a:pt x="0" y="94954"/>
                  </a:lnTo>
                  <a:lnTo>
                    <a:pt x="267964" y="94954"/>
                  </a:lnTo>
                  <a:lnTo>
                    <a:pt x="267964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277188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6" name="任意多边形: 形状 125">
              <a:extLst>
                <a:ext uri="{FF2B5EF4-FFF2-40B4-BE49-F238E27FC236}">
                  <a16:creationId xmlns:a16="http://schemas.microsoft.com/office/drawing/2014/main" id="{A3F4E9F3-BC4C-445E-B997-E106559F6FF2}"/>
                </a:ext>
              </a:extLst>
            </p:cNvPr>
            <p:cNvSpPr/>
            <p:nvPr/>
          </p:nvSpPr>
          <p:spPr>
            <a:xfrm>
              <a:off x="6342402" y="6442027"/>
              <a:ext cx="277187" cy="123943"/>
            </a:xfrm>
            <a:custGeom>
              <a:avLst/>
              <a:gdLst>
                <a:gd name="connsiteX0" fmla="*/ 277188 w 277187"/>
                <a:gd name="connsiteY0" fmla="*/ 123944 h 123943"/>
                <a:gd name="connsiteX1" fmla="*/ 267964 w 277187"/>
                <a:gd name="connsiteY1" fmla="*/ 123944 h 123943"/>
                <a:gd name="connsiteX2" fmla="*/ 267964 w 277187"/>
                <a:gd name="connsiteY2" fmla="*/ 9301 h 123943"/>
                <a:gd name="connsiteX3" fmla="*/ 0 w 277187"/>
                <a:gd name="connsiteY3" fmla="*/ 9301 h 123943"/>
                <a:gd name="connsiteX4" fmla="*/ 0 w 277187"/>
                <a:gd name="connsiteY4" fmla="*/ 0 h 123943"/>
                <a:gd name="connsiteX5" fmla="*/ 277188 w 277187"/>
                <a:gd name="connsiteY5" fmla="*/ 0 h 12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7187" h="123943">
                  <a:moveTo>
                    <a:pt x="277188" y="123944"/>
                  </a:moveTo>
                  <a:lnTo>
                    <a:pt x="267964" y="123944"/>
                  </a:lnTo>
                  <a:lnTo>
                    <a:pt x="267964" y="9301"/>
                  </a:lnTo>
                  <a:lnTo>
                    <a:pt x="0" y="9301"/>
                  </a:lnTo>
                  <a:lnTo>
                    <a:pt x="0" y="0"/>
                  </a:lnTo>
                  <a:lnTo>
                    <a:pt x="277188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7" name="任意多边形: 形状 126">
              <a:extLst>
                <a:ext uri="{FF2B5EF4-FFF2-40B4-BE49-F238E27FC236}">
                  <a16:creationId xmlns:a16="http://schemas.microsoft.com/office/drawing/2014/main" id="{80D20C2A-0419-3211-99CA-ABEB394DF2F5}"/>
                </a:ext>
              </a:extLst>
            </p:cNvPr>
            <p:cNvSpPr/>
            <p:nvPr/>
          </p:nvSpPr>
          <p:spPr>
            <a:xfrm>
              <a:off x="6556881" y="6572327"/>
              <a:ext cx="381831" cy="113169"/>
            </a:xfrm>
            <a:custGeom>
              <a:avLst/>
              <a:gdLst>
                <a:gd name="connsiteX0" fmla="*/ 381831 w 381831"/>
                <a:gd name="connsiteY0" fmla="*/ 113170 h 113169"/>
                <a:gd name="connsiteX1" fmla="*/ 372529 w 381831"/>
                <a:gd name="connsiteY1" fmla="*/ 113170 h 113169"/>
                <a:gd name="connsiteX2" fmla="*/ 372529 w 381831"/>
                <a:gd name="connsiteY2" fmla="*/ 39687 h 113169"/>
                <a:gd name="connsiteX3" fmla="*/ 346718 w 381831"/>
                <a:gd name="connsiteY3" fmla="*/ 39687 h 113169"/>
                <a:gd name="connsiteX4" fmla="*/ 346718 w 381831"/>
                <a:gd name="connsiteY4" fmla="*/ 23564 h 113169"/>
                <a:gd name="connsiteX5" fmla="*/ 189133 w 381831"/>
                <a:gd name="connsiteY5" fmla="*/ 23564 h 113169"/>
                <a:gd name="connsiteX6" fmla="*/ 189133 w 381831"/>
                <a:gd name="connsiteY6" fmla="*/ 9302 h 113169"/>
                <a:gd name="connsiteX7" fmla="*/ 0 w 381831"/>
                <a:gd name="connsiteY7" fmla="*/ 9302 h 113169"/>
                <a:gd name="connsiteX8" fmla="*/ 0 w 381831"/>
                <a:gd name="connsiteY8" fmla="*/ 0 h 113169"/>
                <a:gd name="connsiteX9" fmla="*/ 198357 w 381831"/>
                <a:gd name="connsiteY9" fmla="*/ 0 h 113169"/>
                <a:gd name="connsiteX10" fmla="*/ 198357 w 381831"/>
                <a:gd name="connsiteY10" fmla="*/ 14262 h 113169"/>
                <a:gd name="connsiteX11" fmla="*/ 356019 w 381831"/>
                <a:gd name="connsiteY11" fmla="*/ 14262 h 113169"/>
                <a:gd name="connsiteX12" fmla="*/ 356019 w 381831"/>
                <a:gd name="connsiteY12" fmla="*/ 30385 h 113169"/>
                <a:gd name="connsiteX13" fmla="*/ 381831 w 381831"/>
                <a:gd name="connsiteY13" fmla="*/ 30385 h 113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831" h="113169">
                  <a:moveTo>
                    <a:pt x="381831" y="113170"/>
                  </a:moveTo>
                  <a:lnTo>
                    <a:pt x="372529" y="113170"/>
                  </a:lnTo>
                  <a:lnTo>
                    <a:pt x="372529" y="39687"/>
                  </a:lnTo>
                  <a:lnTo>
                    <a:pt x="346718" y="39687"/>
                  </a:lnTo>
                  <a:lnTo>
                    <a:pt x="346718" y="23564"/>
                  </a:lnTo>
                  <a:lnTo>
                    <a:pt x="189133" y="23564"/>
                  </a:lnTo>
                  <a:lnTo>
                    <a:pt x="189133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198357" y="0"/>
                  </a:lnTo>
                  <a:lnTo>
                    <a:pt x="198357" y="14262"/>
                  </a:lnTo>
                  <a:lnTo>
                    <a:pt x="356019" y="14262"/>
                  </a:lnTo>
                  <a:lnTo>
                    <a:pt x="356019" y="30385"/>
                  </a:lnTo>
                  <a:lnTo>
                    <a:pt x="381831" y="303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8" name="任意多边形: 形状 127">
              <a:extLst>
                <a:ext uri="{FF2B5EF4-FFF2-40B4-BE49-F238E27FC236}">
                  <a16:creationId xmlns:a16="http://schemas.microsoft.com/office/drawing/2014/main" id="{D1A76B98-08DC-6800-0886-8331145F60EB}"/>
                </a:ext>
              </a:extLst>
            </p:cNvPr>
            <p:cNvSpPr/>
            <p:nvPr/>
          </p:nvSpPr>
          <p:spPr>
            <a:xfrm>
              <a:off x="6354571" y="5476830"/>
              <a:ext cx="265018" cy="849546"/>
            </a:xfrm>
            <a:custGeom>
              <a:avLst/>
              <a:gdLst>
                <a:gd name="connsiteX0" fmla="*/ 9224 w 265018"/>
                <a:gd name="connsiteY0" fmla="*/ 849547 h 849546"/>
                <a:gd name="connsiteX1" fmla="*/ 0 w 265018"/>
                <a:gd name="connsiteY1" fmla="*/ 849547 h 849546"/>
                <a:gd name="connsiteX2" fmla="*/ 0 w 265018"/>
                <a:gd name="connsiteY2" fmla="*/ 315169 h 849546"/>
                <a:gd name="connsiteX3" fmla="*/ 25812 w 265018"/>
                <a:gd name="connsiteY3" fmla="*/ 315169 h 849546"/>
                <a:gd name="connsiteX4" fmla="*/ 25812 w 265018"/>
                <a:gd name="connsiteY4" fmla="*/ 46353 h 849546"/>
                <a:gd name="connsiteX5" fmla="*/ 191923 w 265018"/>
                <a:gd name="connsiteY5" fmla="*/ 0 h 849546"/>
                <a:gd name="connsiteX6" fmla="*/ 265018 w 265018"/>
                <a:gd name="connsiteY6" fmla="*/ 497481 h 849546"/>
                <a:gd name="connsiteX7" fmla="*/ 265018 w 265018"/>
                <a:gd name="connsiteY7" fmla="*/ 844353 h 849546"/>
                <a:gd name="connsiteX8" fmla="*/ 255794 w 265018"/>
                <a:gd name="connsiteY8" fmla="*/ 844353 h 849546"/>
                <a:gd name="connsiteX9" fmla="*/ 255794 w 265018"/>
                <a:gd name="connsiteY9" fmla="*/ 498179 h 849546"/>
                <a:gd name="connsiteX10" fmla="*/ 184249 w 265018"/>
                <a:gd name="connsiteY10" fmla="*/ 11860 h 849546"/>
                <a:gd name="connsiteX11" fmla="*/ 35114 w 265018"/>
                <a:gd name="connsiteY11" fmla="*/ 53407 h 849546"/>
                <a:gd name="connsiteX12" fmla="*/ 35114 w 265018"/>
                <a:gd name="connsiteY12" fmla="*/ 324549 h 849546"/>
                <a:gd name="connsiteX13" fmla="*/ 9224 w 265018"/>
                <a:gd name="connsiteY13" fmla="*/ 324549 h 84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5018" h="849546">
                  <a:moveTo>
                    <a:pt x="9224" y="849547"/>
                  </a:moveTo>
                  <a:lnTo>
                    <a:pt x="0" y="849547"/>
                  </a:lnTo>
                  <a:lnTo>
                    <a:pt x="0" y="315169"/>
                  </a:lnTo>
                  <a:lnTo>
                    <a:pt x="25812" y="315169"/>
                  </a:lnTo>
                  <a:lnTo>
                    <a:pt x="25812" y="46353"/>
                  </a:lnTo>
                  <a:lnTo>
                    <a:pt x="191923" y="0"/>
                  </a:lnTo>
                  <a:lnTo>
                    <a:pt x="265018" y="497481"/>
                  </a:lnTo>
                  <a:lnTo>
                    <a:pt x="265018" y="844353"/>
                  </a:lnTo>
                  <a:lnTo>
                    <a:pt x="255794" y="844353"/>
                  </a:lnTo>
                  <a:lnTo>
                    <a:pt x="255794" y="498179"/>
                  </a:lnTo>
                  <a:lnTo>
                    <a:pt x="184249" y="11860"/>
                  </a:lnTo>
                  <a:lnTo>
                    <a:pt x="35114" y="53407"/>
                  </a:lnTo>
                  <a:lnTo>
                    <a:pt x="35114" y="324549"/>
                  </a:lnTo>
                  <a:lnTo>
                    <a:pt x="9224" y="32454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" name="任意多边形: 形状 128">
              <a:extLst>
                <a:ext uri="{FF2B5EF4-FFF2-40B4-BE49-F238E27FC236}">
                  <a16:creationId xmlns:a16="http://schemas.microsoft.com/office/drawing/2014/main" id="{C46CFB62-1AD2-36D4-2CCB-C5763BBB1FA0}"/>
                </a:ext>
              </a:extLst>
            </p:cNvPr>
            <p:cNvSpPr/>
            <p:nvPr/>
          </p:nvSpPr>
          <p:spPr>
            <a:xfrm>
              <a:off x="6319690" y="5542406"/>
              <a:ext cx="51391" cy="515773"/>
            </a:xfrm>
            <a:custGeom>
              <a:avLst/>
              <a:gdLst>
                <a:gd name="connsiteX0" fmla="*/ 9224 w 51391"/>
                <a:gd name="connsiteY0" fmla="*/ 515774 h 515773"/>
                <a:gd name="connsiteX1" fmla="*/ 0 w 51391"/>
                <a:gd name="connsiteY1" fmla="*/ 515774 h 515773"/>
                <a:gd name="connsiteX2" fmla="*/ 0 w 51391"/>
                <a:gd name="connsiteY2" fmla="*/ 0 h 515773"/>
                <a:gd name="connsiteX3" fmla="*/ 51391 w 51391"/>
                <a:gd name="connsiteY3" fmla="*/ 2868 h 515773"/>
                <a:gd name="connsiteX4" fmla="*/ 50849 w 51391"/>
                <a:gd name="connsiteY4" fmla="*/ 12170 h 515773"/>
                <a:gd name="connsiteX5" fmla="*/ 9224 w 51391"/>
                <a:gd name="connsiteY5" fmla="*/ 9844 h 515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391" h="515773">
                  <a:moveTo>
                    <a:pt x="9224" y="515774"/>
                  </a:moveTo>
                  <a:lnTo>
                    <a:pt x="0" y="515774"/>
                  </a:lnTo>
                  <a:lnTo>
                    <a:pt x="0" y="0"/>
                  </a:lnTo>
                  <a:lnTo>
                    <a:pt x="51391" y="2868"/>
                  </a:lnTo>
                  <a:lnTo>
                    <a:pt x="50849" y="12170"/>
                  </a:lnTo>
                  <a:lnTo>
                    <a:pt x="9224" y="984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" name="任意多边形: 形状 129">
              <a:extLst>
                <a:ext uri="{FF2B5EF4-FFF2-40B4-BE49-F238E27FC236}">
                  <a16:creationId xmlns:a16="http://schemas.microsoft.com/office/drawing/2014/main" id="{F2EA1F27-3E2D-37B0-123A-022E0FC7B994}"/>
                </a:ext>
              </a:extLst>
            </p:cNvPr>
            <p:cNvSpPr/>
            <p:nvPr/>
          </p:nvSpPr>
          <p:spPr>
            <a:xfrm>
              <a:off x="6007001" y="5518145"/>
              <a:ext cx="265095" cy="540035"/>
            </a:xfrm>
            <a:custGeom>
              <a:avLst/>
              <a:gdLst>
                <a:gd name="connsiteX0" fmla="*/ 265096 w 265095"/>
                <a:gd name="connsiteY0" fmla="*/ 540036 h 540035"/>
                <a:gd name="connsiteX1" fmla="*/ 255794 w 265095"/>
                <a:gd name="connsiteY1" fmla="*/ 540036 h 540035"/>
                <a:gd name="connsiteX2" fmla="*/ 255794 w 265095"/>
                <a:gd name="connsiteY2" fmla="*/ 400744 h 540035"/>
                <a:gd name="connsiteX3" fmla="*/ 233858 w 265095"/>
                <a:gd name="connsiteY3" fmla="*/ 400744 h 540035"/>
                <a:gd name="connsiteX4" fmla="*/ 233858 w 265095"/>
                <a:gd name="connsiteY4" fmla="*/ 63018 h 540035"/>
                <a:gd name="connsiteX5" fmla="*/ 132703 w 265095"/>
                <a:gd name="connsiteY5" fmla="*/ 9302 h 540035"/>
                <a:gd name="connsiteX6" fmla="*/ 9302 w 265095"/>
                <a:gd name="connsiteY6" fmla="*/ 9302 h 540035"/>
                <a:gd name="connsiteX7" fmla="*/ 9302 w 265095"/>
                <a:gd name="connsiteY7" fmla="*/ 540036 h 540035"/>
                <a:gd name="connsiteX8" fmla="*/ 0 w 265095"/>
                <a:gd name="connsiteY8" fmla="*/ 540036 h 540035"/>
                <a:gd name="connsiteX9" fmla="*/ 0 w 265095"/>
                <a:gd name="connsiteY9" fmla="*/ 0 h 540035"/>
                <a:gd name="connsiteX10" fmla="*/ 135028 w 265095"/>
                <a:gd name="connsiteY10" fmla="*/ 0 h 540035"/>
                <a:gd name="connsiteX11" fmla="*/ 243160 w 265095"/>
                <a:gd name="connsiteY11" fmla="*/ 57437 h 540035"/>
                <a:gd name="connsiteX12" fmla="*/ 243160 w 265095"/>
                <a:gd name="connsiteY12" fmla="*/ 391443 h 540035"/>
                <a:gd name="connsiteX13" fmla="*/ 265096 w 265095"/>
                <a:gd name="connsiteY13" fmla="*/ 391443 h 54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5095" h="540035">
                  <a:moveTo>
                    <a:pt x="265096" y="540036"/>
                  </a:moveTo>
                  <a:lnTo>
                    <a:pt x="255794" y="540036"/>
                  </a:lnTo>
                  <a:lnTo>
                    <a:pt x="255794" y="400744"/>
                  </a:lnTo>
                  <a:lnTo>
                    <a:pt x="233858" y="400744"/>
                  </a:lnTo>
                  <a:lnTo>
                    <a:pt x="233858" y="63018"/>
                  </a:lnTo>
                  <a:lnTo>
                    <a:pt x="132703" y="9302"/>
                  </a:lnTo>
                  <a:lnTo>
                    <a:pt x="9302" y="9302"/>
                  </a:lnTo>
                  <a:lnTo>
                    <a:pt x="9302" y="540036"/>
                  </a:lnTo>
                  <a:lnTo>
                    <a:pt x="0" y="540036"/>
                  </a:lnTo>
                  <a:lnTo>
                    <a:pt x="0" y="0"/>
                  </a:lnTo>
                  <a:lnTo>
                    <a:pt x="135028" y="0"/>
                  </a:lnTo>
                  <a:lnTo>
                    <a:pt x="243160" y="57437"/>
                  </a:lnTo>
                  <a:lnTo>
                    <a:pt x="243160" y="391443"/>
                  </a:lnTo>
                  <a:lnTo>
                    <a:pt x="265096" y="39144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" name="任意多边形: 形状 130">
              <a:extLst>
                <a:ext uri="{FF2B5EF4-FFF2-40B4-BE49-F238E27FC236}">
                  <a16:creationId xmlns:a16="http://schemas.microsoft.com/office/drawing/2014/main" id="{770E9854-8651-7597-5167-8B82CB0F14E3}"/>
                </a:ext>
              </a:extLst>
            </p:cNvPr>
            <p:cNvSpPr/>
            <p:nvPr/>
          </p:nvSpPr>
          <p:spPr>
            <a:xfrm>
              <a:off x="6559982" y="5450940"/>
              <a:ext cx="148748" cy="787613"/>
            </a:xfrm>
            <a:custGeom>
              <a:avLst/>
              <a:gdLst>
                <a:gd name="connsiteX0" fmla="*/ 148748 w 148748"/>
                <a:gd name="connsiteY0" fmla="*/ 787614 h 787613"/>
                <a:gd name="connsiteX1" fmla="*/ 139524 w 148748"/>
                <a:gd name="connsiteY1" fmla="*/ 787614 h 787613"/>
                <a:gd name="connsiteX2" fmla="*/ 139524 w 148748"/>
                <a:gd name="connsiteY2" fmla="*/ 87745 h 787613"/>
                <a:gd name="connsiteX3" fmla="*/ 76041 w 148748"/>
                <a:gd name="connsiteY3" fmla="*/ 9379 h 787613"/>
                <a:gd name="connsiteX4" fmla="*/ 9224 w 148748"/>
                <a:gd name="connsiteY4" fmla="*/ 9379 h 787613"/>
                <a:gd name="connsiteX5" fmla="*/ 9224 w 148748"/>
                <a:gd name="connsiteY5" fmla="*/ 96427 h 787613"/>
                <a:gd name="connsiteX6" fmla="*/ 0 w 148748"/>
                <a:gd name="connsiteY6" fmla="*/ 96427 h 787613"/>
                <a:gd name="connsiteX7" fmla="*/ 0 w 148748"/>
                <a:gd name="connsiteY7" fmla="*/ 0 h 787613"/>
                <a:gd name="connsiteX8" fmla="*/ 80459 w 148748"/>
                <a:gd name="connsiteY8" fmla="*/ 0 h 787613"/>
                <a:gd name="connsiteX9" fmla="*/ 148748 w 148748"/>
                <a:gd name="connsiteY9" fmla="*/ 84412 h 787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8748" h="787613">
                  <a:moveTo>
                    <a:pt x="148748" y="787614"/>
                  </a:moveTo>
                  <a:lnTo>
                    <a:pt x="139524" y="787614"/>
                  </a:lnTo>
                  <a:lnTo>
                    <a:pt x="139524" y="87745"/>
                  </a:lnTo>
                  <a:lnTo>
                    <a:pt x="76041" y="9379"/>
                  </a:lnTo>
                  <a:lnTo>
                    <a:pt x="9224" y="9379"/>
                  </a:lnTo>
                  <a:lnTo>
                    <a:pt x="9224" y="96427"/>
                  </a:lnTo>
                  <a:lnTo>
                    <a:pt x="0" y="96427"/>
                  </a:lnTo>
                  <a:lnTo>
                    <a:pt x="0" y="0"/>
                  </a:lnTo>
                  <a:lnTo>
                    <a:pt x="80459" y="0"/>
                  </a:lnTo>
                  <a:lnTo>
                    <a:pt x="148748" y="844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" name="任意多边形: 形状 131">
              <a:extLst>
                <a:ext uri="{FF2B5EF4-FFF2-40B4-BE49-F238E27FC236}">
                  <a16:creationId xmlns:a16="http://schemas.microsoft.com/office/drawing/2014/main" id="{A3FF4F4B-8AAB-0CCC-52C3-153E63F58F70}"/>
                </a:ext>
              </a:extLst>
            </p:cNvPr>
            <p:cNvSpPr/>
            <p:nvPr/>
          </p:nvSpPr>
          <p:spPr>
            <a:xfrm>
              <a:off x="6630984" y="6248088"/>
              <a:ext cx="231532" cy="328889"/>
            </a:xfrm>
            <a:custGeom>
              <a:avLst/>
              <a:gdLst>
                <a:gd name="connsiteX0" fmla="*/ 231533 w 231532"/>
                <a:gd name="connsiteY0" fmla="*/ 328890 h 328889"/>
                <a:gd name="connsiteX1" fmla="*/ 222231 w 231532"/>
                <a:gd name="connsiteY1" fmla="*/ 328890 h 328889"/>
                <a:gd name="connsiteX2" fmla="*/ 222231 w 231532"/>
                <a:gd name="connsiteY2" fmla="*/ 280599 h 328889"/>
                <a:gd name="connsiteX3" fmla="*/ 192544 w 231532"/>
                <a:gd name="connsiteY3" fmla="*/ 280599 h 328889"/>
                <a:gd name="connsiteX4" fmla="*/ 192544 w 231532"/>
                <a:gd name="connsiteY4" fmla="*/ 9302 h 328889"/>
                <a:gd name="connsiteX5" fmla="*/ 9302 w 231532"/>
                <a:gd name="connsiteY5" fmla="*/ 9302 h 328889"/>
                <a:gd name="connsiteX6" fmla="*/ 9302 w 231532"/>
                <a:gd name="connsiteY6" fmla="*/ 71855 h 328889"/>
                <a:gd name="connsiteX7" fmla="*/ 0 w 231532"/>
                <a:gd name="connsiteY7" fmla="*/ 71855 h 328889"/>
                <a:gd name="connsiteX8" fmla="*/ 0 w 231532"/>
                <a:gd name="connsiteY8" fmla="*/ 0 h 328889"/>
                <a:gd name="connsiteX9" fmla="*/ 201767 w 231532"/>
                <a:gd name="connsiteY9" fmla="*/ 0 h 328889"/>
                <a:gd name="connsiteX10" fmla="*/ 201767 w 231532"/>
                <a:gd name="connsiteY10" fmla="*/ 271297 h 328889"/>
                <a:gd name="connsiteX11" fmla="*/ 231533 w 231532"/>
                <a:gd name="connsiteY11" fmla="*/ 271297 h 32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532" h="328889">
                  <a:moveTo>
                    <a:pt x="231533" y="328890"/>
                  </a:moveTo>
                  <a:lnTo>
                    <a:pt x="222231" y="328890"/>
                  </a:lnTo>
                  <a:lnTo>
                    <a:pt x="222231" y="280599"/>
                  </a:lnTo>
                  <a:lnTo>
                    <a:pt x="192544" y="280599"/>
                  </a:lnTo>
                  <a:lnTo>
                    <a:pt x="192544" y="9302"/>
                  </a:lnTo>
                  <a:lnTo>
                    <a:pt x="9302" y="9302"/>
                  </a:lnTo>
                  <a:lnTo>
                    <a:pt x="9302" y="71855"/>
                  </a:lnTo>
                  <a:lnTo>
                    <a:pt x="0" y="71855"/>
                  </a:lnTo>
                  <a:lnTo>
                    <a:pt x="0" y="0"/>
                  </a:lnTo>
                  <a:lnTo>
                    <a:pt x="201767" y="0"/>
                  </a:lnTo>
                  <a:lnTo>
                    <a:pt x="201767" y="271297"/>
                  </a:lnTo>
                  <a:lnTo>
                    <a:pt x="231533" y="27129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" name="任意多边形: 形状 132">
              <a:extLst>
                <a:ext uri="{FF2B5EF4-FFF2-40B4-BE49-F238E27FC236}">
                  <a16:creationId xmlns:a16="http://schemas.microsoft.com/office/drawing/2014/main" id="{C4234BD9-3080-ABF6-9CB1-8C777A422E6B}"/>
                </a:ext>
              </a:extLst>
            </p:cNvPr>
            <p:cNvSpPr/>
            <p:nvPr/>
          </p:nvSpPr>
          <p:spPr>
            <a:xfrm>
              <a:off x="6575484" y="5201037"/>
              <a:ext cx="232772" cy="540733"/>
            </a:xfrm>
            <a:custGeom>
              <a:avLst/>
              <a:gdLst>
                <a:gd name="connsiteX0" fmla="*/ 232773 w 232772"/>
                <a:gd name="connsiteY0" fmla="*/ 540733 h 540733"/>
                <a:gd name="connsiteX1" fmla="*/ 223471 w 232772"/>
                <a:gd name="connsiteY1" fmla="*/ 540733 h 540733"/>
                <a:gd name="connsiteX2" fmla="*/ 223471 w 232772"/>
                <a:gd name="connsiteY2" fmla="*/ 10542 h 540733"/>
                <a:gd name="connsiteX3" fmla="*/ 9224 w 232772"/>
                <a:gd name="connsiteY3" fmla="*/ 36509 h 540733"/>
                <a:gd name="connsiteX4" fmla="*/ 9224 w 232772"/>
                <a:gd name="connsiteY4" fmla="*/ 235176 h 540733"/>
                <a:gd name="connsiteX5" fmla="*/ 0 w 232772"/>
                <a:gd name="connsiteY5" fmla="*/ 235176 h 540733"/>
                <a:gd name="connsiteX6" fmla="*/ 0 w 232772"/>
                <a:gd name="connsiteY6" fmla="*/ 28292 h 540733"/>
                <a:gd name="connsiteX7" fmla="*/ 232773 w 232772"/>
                <a:gd name="connsiteY7" fmla="*/ 0 h 540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772" h="540733">
                  <a:moveTo>
                    <a:pt x="232773" y="540733"/>
                  </a:moveTo>
                  <a:lnTo>
                    <a:pt x="223471" y="540733"/>
                  </a:lnTo>
                  <a:lnTo>
                    <a:pt x="223471" y="10542"/>
                  </a:lnTo>
                  <a:lnTo>
                    <a:pt x="9224" y="36509"/>
                  </a:lnTo>
                  <a:lnTo>
                    <a:pt x="9224" y="235176"/>
                  </a:lnTo>
                  <a:lnTo>
                    <a:pt x="0" y="235176"/>
                  </a:lnTo>
                  <a:lnTo>
                    <a:pt x="0" y="28292"/>
                  </a:lnTo>
                  <a:lnTo>
                    <a:pt x="232773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4" name="任意多边形: 形状 133">
              <a:extLst>
                <a:ext uri="{FF2B5EF4-FFF2-40B4-BE49-F238E27FC236}">
                  <a16:creationId xmlns:a16="http://schemas.microsoft.com/office/drawing/2014/main" id="{F4237328-5563-41BC-24C9-A3695D8CF234}"/>
                </a:ext>
              </a:extLst>
            </p:cNvPr>
            <p:cNvSpPr/>
            <p:nvPr/>
          </p:nvSpPr>
          <p:spPr>
            <a:xfrm rot="-415263">
              <a:off x="6579248" y="5242282"/>
              <a:ext cx="225095" cy="9301"/>
            </a:xfrm>
            <a:custGeom>
              <a:avLst/>
              <a:gdLst>
                <a:gd name="connsiteX0" fmla="*/ 0 w 225095"/>
                <a:gd name="connsiteY0" fmla="*/ 0 h 9301"/>
                <a:gd name="connsiteX1" fmla="*/ 225096 w 225095"/>
                <a:gd name="connsiteY1" fmla="*/ 0 h 9301"/>
                <a:gd name="connsiteX2" fmla="*/ 225096 w 225095"/>
                <a:gd name="connsiteY2" fmla="*/ 9301 h 9301"/>
                <a:gd name="connsiteX3" fmla="*/ 0 w 225095"/>
                <a:gd name="connsiteY3" fmla="*/ 9301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095" h="9301">
                  <a:moveTo>
                    <a:pt x="0" y="0"/>
                  </a:moveTo>
                  <a:lnTo>
                    <a:pt x="225096" y="0"/>
                  </a:lnTo>
                  <a:lnTo>
                    <a:pt x="225096" y="9301"/>
                  </a:lnTo>
                  <a:lnTo>
                    <a:pt x="0" y="930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5" name="任意多边形: 形状 134">
              <a:extLst>
                <a:ext uri="{FF2B5EF4-FFF2-40B4-BE49-F238E27FC236}">
                  <a16:creationId xmlns:a16="http://schemas.microsoft.com/office/drawing/2014/main" id="{BC77A097-D4FF-76EC-41F8-E8E98BBAE588}"/>
                </a:ext>
              </a:extLst>
            </p:cNvPr>
            <p:cNvSpPr/>
            <p:nvPr/>
          </p:nvSpPr>
          <p:spPr>
            <a:xfrm rot="-415263">
              <a:off x="6579248" y="5269412"/>
              <a:ext cx="225095" cy="9301"/>
            </a:xfrm>
            <a:custGeom>
              <a:avLst/>
              <a:gdLst>
                <a:gd name="connsiteX0" fmla="*/ 0 w 225095"/>
                <a:gd name="connsiteY0" fmla="*/ 0 h 9301"/>
                <a:gd name="connsiteX1" fmla="*/ 225096 w 225095"/>
                <a:gd name="connsiteY1" fmla="*/ 0 h 9301"/>
                <a:gd name="connsiteX2" fmla="*/ 225096 w 225095"/>
                <a:gd name="connsiteY2" fmla="*/ 9301 h 9301"/>
                <a:gd name="connsiteX3" fmla="*/ 0 w 225095"/>
                <a:gd name="connsiteY3" fmla="*/ 9301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095" h="9301">
                  <a:moveTo>
                    <a:pt x="0" y="0"/>
                  </a:moveTo>
                  <a:lnTo>
                    <a:pt x="225096" y="0"/>
                  </a:lnTo>
                  <a:lnTo>
                    <a:pt x="225096" y="9301"/>
                  </a:lnTo>
                  <a:lnTo>
                    <a:pt x="0" y="930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6" name="任意多边形: 形状 135">
              <a:extLst>
                <a:ext uri="{FF2B5EF4-FFF2-40B4-BE49-F238E27FC236}">
                  <a16:creationId xmlns:a16="http://schemas.microsoft.com/office/drawing/2014/main" id="{D6F3528F-16A9-1FA3-8F00-0B85CD8F34C2}"/>
                </a:ext>
              </a:extLst>
            </p:cNvPr>
            <p:cNvSpPr/>
            <p:nvPr/>
          </p:nvSpPr>
          <p:spPr>
            <a:xfrm rot="-415263">
              <a:off x="6579249" y="5296541"/>
              <a:ext cx="225095" cy="9301"/>
            </a:xfrm>
            <a:custGeom>
              <a:avLst/>
              <a:gdLst>
                <a:gd name="connsiteX0" fmla="*/ 0 w 225095"/>
                <a:gd name="connsiteY0" fmla="*/ 0 h 9301"/>
                <a:gd name="connsiteX1" fmla="*/ 225096 w 225095"/>
                <a:gd name="connsiteY1" fmla="*/ 0 h 9301"/>
                <a:gd name="connsiteX2" fmla="*/ 225096 w 225095"/>
                <a:gd name="connsiteY2" fmla="*/ 9301 h 9301"/>
                <a:gd name="connsiteX3" fmla="*/ 0 w 225095"/>
                <a:gd name="connsiteY3" fmla="*/ 9301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095" h="9301">
                  <a:moveTo>
                    <a:pt x="0" y="0"/>
                  </a:moveTo>
                  <a:lnTo>
                    <a:pt x="225096" y="0"/>
                  </a:lnTo>
                  <a:lnTo>
                    <a:pt x="225096" y="9301"/>
                  </a:lnTo>
                  <a:lnTo>
                    <a:pt x="0" y="930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" name="任意多边形: 形状 136">
              <a:extLst>
                <a:ext uri="{FF2B5EF4-FFF2-40B4-BE49-F238E27FC236}">
                  <a16:creationId xmlns:a16="http://schemas.microsoft.com/office/drawing/2014/main" id="{039DA202-18FC-CB50-4D45-9AB216A9EAAA}"/>
                </a:ext>
              </a:extLst>
            </p:cNvPr>
            <p:cNvSpPr/>
            <p:nvPr/>
          </p:nvSpPr>
          <p:spPr>
            <a:xfrm rot="-415263">
              <a:off x="6579249" y="5323670"/>
              <a:ext cx="225095" cy="9301"/>
            </a:xfrm>
            <a:custGeom>
              <a:avLst/>
              <a:gdLst>
                <a:gd name="connsiteX0" fmla="*/ 0 w 225095"/>
                <a:gd name="connsiteY0" fmla="*/ 0 h 9301"/>
                <a:gd name="connsiteX1" fmla="*/ 225096 w 225095"/>
                <a:gd name="connsiteY1" fmla="*/ 0 h 9301"/>
                <a:gd name="connsiteX2" fmla="*/ 225096 w 225095"/>
                <a:gd name="connsiteY2" fmla="*/ 9301 h 9301"/>
                <a:gd name="connsiteX3" fmla="*/ 0 w 225095"/>
                <a:gd name="connsiteY3" fmla="*/ 9301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095" h="9301">
                  <a:moveTo>
                    <a:pt x="0" y="0"/>
                  </a:moveTo>
                  <a:lnTo>
                    <a:pt x="225096" y="0"/>
                  </a:lnTo>
                  <a:lnTo>
                    <a:pt x="225096" y="9301"/>
                  </a:lnTo>
                  <a:lnTo>
                    <a:pt x="0" y="930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8" name="任意多边形: 形状 137">
              <a:extLst>
                <a:ext uri="{FF2B5EF4-FFF2-40B4-BE49-F238E27FC236}">
                  <a16:creationId xmlns:a16="http://schemas.microsoft.com/office/drawing/2014/main" id="{C6CA60DE-24D6-24AF-099D-4BE1D2FDC04C}"/>
                </a:ext>
              </a:extLst>
            </p:cNvPr>
            <p:cNvSpPr/>
            <p:nvPr/>
          </p:nvSpPr>
          <p:spPr>
            <a:xfrm rot="-415263">
              <a:off x="6579250" y="5350799"/>
              <a:ext cx="225095" cy="9301"/>
            </a:xfrm>
            <a:custGeom>
              <a:avLst/>
              <a:gdLst>
                <a:gd name="connsiteX0" fmla="*/ 0 w 225095"/>
                <a:gd name="connsiteY0" fmla="*/ 0 h 9301"/>
                <a:gd name="connsiteX1" fmla="*/ 225096 w 225095"/>
                <a:gd name="connsiteY1" fmla="*/ 0 h 9301"/>
                <a:gd name="connsiteX2" fmla="*/ 225096 w 225095"/>
                <a:gd name="connsiteY2" fmla="*/ 9301 h 9301"/>
                <a:gd name="connsiteX3" fmla="*/ 0 w 225095"/>
                <a:gd name="connsiteY3" fmla="*/ 9301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095" h="9301">
                  <a:moveTo>
                    <a:pt x="0" y="0"/>
                  </a:moveTo>
                  <a:lnTo>
                    <a:pt x="225096" y="0"/>
                  </a:lnTo>
                  <a:lnTo>
                    <a:pt x="225096" y="9301"/>
                  </a:lnTo>
                  <a:lnTo>
                    <a:pt x="0" y="930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" name="任意多边形: 形状 138">
              <a:extLst>
                <a:ext uri="{FF2B5EF4-FFF2-40B4-BE49-F238E27FC236}">
                  <a16:creationId xmlns:a16="http://schemas.microsoft.com/office/drawing/2014/main" id="{0D54A9E5-8AE5-0D8B-CF69-14334D16926F}"/>
                </a:ext>
              </a:extLst>
            </p:cNvPr>
            <p:cNvSpPr/>
            <p:nvPr/>
          </p:nvSpPr>
          <p:spPr>
            <a:xfrm>
              <a:off x="6738263" y="5735182"/>
              <a:ext cx="449112" cy="617781"/>
            </a:xfrm>
            <a:custGeom>
              <a:avLst/>
              <a:gdLst>
                <a:gd name="connsiteX0" fmla="*/ 448958 w 449112"/>
                <a:gd name="connsiteY0" fmla="*/ 617782 h 617781"/>
                <a:gd name="connsiteX1" fmla="*/ 379815 w 449112"/>
                <a:gd name="connsiteY1" fmla="*/ 616077 h 617781"/>
                <a:gd name="connsiteX2" fmla="*/ 379815 w 449112"/>
                <a:gd name="connsiteY2" fmla="*/ 601039 h 617781"/>
                <a:gd name="connsiteX3" fmla="*/ 262228 w 449112"/>
                <a:gd name="connsiteY3" fmla="*/ 601039 h 617781"/>
                <a:gd name="connsiteX4" fmla="*/ 262228 w 449112"/>
                <a:gd name="connsiteY4" fmla="*/ 575149 h 617781"/>
                <a:gd name="connsiteX5" fmla="*/ 151151 w 449112"/>
                <a:gd name="connsiteY5" fmla="*/ 575149 h 617781"/>
                <a:gd name="connsiteX6" fmla="*/ 151151 w 449112"/>
                <a:gd name="connsiteY6" fmla="*/ 126734 h 617781"/>
                <a:gd name="connsiteX7" fmla="*/ 37594 w 449112"/>
                <a:gd name="connsiteY7" fmla="*/ 13177 h 617781"/>
                <a:gd name="connsiteX8" fmla="*/ 9224 w 449112"/>
                <a:gd name="connsiteY8" fmla="*/ 41470 h 617781"/>
                <a:gd name="connsiteX9" fmla="*/ 9224 w 449112"/>
                <a:gd name="connsiteY9" fmla="*/ 503372 h 617781"/>
                <a:gd name="connsiteX10" fmla="*/ 0 w 449112"/>
                <a:gd name="connsiteY10" fmla="*/ 503372 h 617781"/>
                <a:gd name="connsiteX11" fmla="*/ 0 w 449112"/>
                <a:gd name="connsiteY11" fmla="*/ 37594 h 617781"/>
                <a:gd name="connsiteX12" fmla="*/ 37594 w 449112"/>
                <a:gd name="connsiteY12" fmla="*/ 0 h 617781"/>
                <a:gd name="connsiteX13" fmla="*/ 160375 w 449112"/>
                <a:gd name="connsiteY13" fmla="*/ 122859 h 617781"/>
                <a:gd name="connsiteX14" fmla="*/ 160375 w 449112"/>
                <a:gd name="connsiteY14" fmla="*/ 565848 h 617781"/>
                <a:gd name="connsiteX15" fmla="*/ 271529 w 449112"/>
                <a:gd name="connsiteY15" fmla="*/ 565848 h 617781"/>
                <a:gd name="connsiteX16" fmla="*/ 271529 w 449112"/>
                <a:gd name="connsiteY16" fmla="*/ 591737 h 617781"/>
                <a:gd name="connsiteX17" fmla="*/ 389040 w 449112"/>
                <a:gd name="connsiteY17" fmla="*/ 591737 h 617781"/>
                <a:gd name="connsiteX18" fmla="*/ 389040 w 449112"/>
                <a:gd name="connsiteY18" fmla="*/ 607007 h 617781"/>
                <a:gd name="connsiteX19" fmla="*/ 449112 w 449112"/>
                <a:gd name="connsiteY19" fmla="*/ 608480 h 61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9112" h="617781">
                  <a:moveTo>
                    <a:pt x="448958" y="617782"/>
                  </a:moveTo>
                  <a:lnTo>
                    <a:pt x="379815" y="616077"/>
                  </a:lnTo>
                  <a:lnTo>
                    <a:pt x="379815" y="601039"/>
                  </a:lnTo>
                  <a:lnTo>
                    <a:pt x="262228" y="601039"/>
                  </a:lnTo>
                  <a:lnTo>
                    <a:pt x="262228" y="575149"/>
                  </a:lnTo>
                  <a:lnTo>
                    <a:pt x="151151" y="575149"/>
                  </a:lnTo>
                  <a:lnTo>
                    <a:pt x="151151" y="126734"/>
                  </a:lnTo>
                  <a:lnTo>
                    <a:pt x="37594" y="13177"/>
                  </a:lnTo>
                  <a:lnTo>
                    <a:pt x="9224" y="41470"/>
                  </a:lnTo>
                  <a:lnTo>
                    <a:pt x="9224" y="503372"/>
                  </a:lnTo>
                  <a:lnTo>
                    <a:pt x="0" y="503372"/>
                  </a:lnTo>
                  <a:lnTo>
                    <a:pt x="0" y="37594"/>
                  </a:lnTo>
                  <a:lnTo>
                    <a:pt x="37594" y="0"/>
                  </a:lnTo>
                  <a:lnTo>
                    <a:pt x="160375" y="122859"/>
                  </a:lnTo>
                  <a:lnTo>
                    <a:pt x="160375" y="565848"/>
                  </a:lnTo>
                  <a:lnTo>
                    <a:pt x="271529" y="565848"/>
                  </a:lnTo>
                  <a:lnTo>
                    <a:pt x="271529" y="591737"/>
                  </a:lnTo>
                  <a:lnTo>
                    <a:pt x="389040" y="591737"/>
                  </a:lnTo>
                  <a:lnTo>
                    <a:pt x="389040" y="607007"/>
                  </a:lnTo>
                  <a:lnTo>
                    <a:pt x="449112" y="60848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0" name="任意多边形: 形状 139">
              <a:extLst>
                <a:ext uri="{FF2B5EF4-FFF2-40B4-BE49-F238E27FC236}">
                  <a16:creationId xmlns:a16="http://schemas.microsoft.com/office/drawing/2014/main" id="{E31C3863-6DC0-EBC2-2F63-7C686EBAD62D}"/>
                </a:ext>
              </a:extLst>
            </p:cNvPr>
            <p:cNvSpPr/>
            <p:nvPr/>
          </p:nvSpPr>
          <p:spPr>
            <a:xfrm>
              <a:off x="6946231" y="6431562"/>
              <a:ext cx="381366" cy="253933"/>
            </a:xfrm>
            <a:custGeom>
              <a:avLst/>
              <a:gdLst>
                <a:gd name="connsiteX0" fmla="*/ 381366 w 381366"/>
                <a:gd name="connsiteY0" fmla="*/ 253934 h 253933"/>
                <a:gd name="connsiteX1" fmla="*/ 372064 w 381366"/>
                <a:gd name="connsiteY1" fmla="*/ 253934 h 253933"/>
                <a:gd name="connsiteX2" fmla="*/ 372064 w 381366"/>
                <a:gd name="connsiteY2" fmla="*/ 120378 h 253933"/>
                <a:gd name="connsiteX3" fmla="*/ 188590 w 381366"/>
                <a:gd name="connsiteY3" fmla="*/ 120378 h 253933"/>
                <a:gd name="connsiteX4" fmla="*/ 188590 w 381366"/>
                <a:gd name="connsiteY4" fmla="*/ 79451 h 253933"/>
                <a:gd name="connsiteX5" fmla="*/ 152469 w 381366"/>
                <a:gd name="connsiteY5" fmla="*/ 79451 h 253933"/>
                <a:gd name="connsiteX6" fmla="*/ 152469 w 381366"/>
                <a:gd name="connsiteY6" fmla="*/ 46741 h 253933"/>
                <a:gd name="connsiteX7" fmla="*/ 122704 w 381366"/>
                <a:gd name="connsiteY7" fmla="*/ 46741 h 253933"/>
                <a:gd name="connsiteX8" fmla="*/ 122704 w 381366"/>
                <a:gd name="connsiteY8" fmla="*/ 9302 h 253933"/>
                <a:gd name="connsiteX9" fmla="*/ 33796 w 381366"/>
                <a:gd name="connsiteY9" fmla="*/ 9302 h 253933"/>
                <a:gd name="connsiteX10" fmla="*/ 33796 w 381366"/>
                <a:gd name="connsiteY10" fmla="*/ 179831 h 253933"/>
                <a:gd name="connsiteX11" fmla="*/ 9302 w 381366"/>
                <a:gd name="connsiteY11" fmla="*/ 179831 h 253933"/>
                <a:gd name="connsiteX12" fmla="*/ 9302 w 381366"/>
                <a:gd name="connsiteY12" fmla="*/ 253934 h 253933"/>
                <a:gd name="connsiteX13" fmla="*/ 0 w 381366"/>
                <a:gd name="connsiteY13" fmla="*/ 253934 h 253933"/>
                <a:gd name="connsiteX14" fmla="*/ 0 w 381366"/>
                <a:gd name="connsiteY14" fmla="*/ 170529 h 253933"/>
                <a:gd name="connsiteX15" fmla="*/ 24572 w 381366"/>
                <a:gd name="connsiteY15" fmla="*/ 170529 h 253933"/>
                <a:gd name="connsiteX16" fmla="*/ 24572 w 381366"/>
                <a:gd name="connsiteY16" fmla="*/ 0 h 253933"/>
                <a:gd name="connsiteX17" fmla="*/ 132006 w 381366"/>
                <a:gd name="connsiteY17" fmla="*/ 0 h 253933"/>
                <a:gd name="connsiteX18" fmla="*/ 132006 w 381366"/>
                <a:gd name="connsiteY18" fmla="*/ 37439 h 253933"/>
                <a:gd name="connsiteX19" fmla="*/ 161693 w 381366"/>
                <a:gd name="connsiteY19" fmla="*/ 37439 h 253933"/>
                <a:gd name="connsiteX20" fmla="*/ 161693 w 381366"/>
                <a:gd name="connsiteY20" fmla="*/ 70150 h 253933"/>
                <a:gd name="connsiteX21" fmla="*/ 197892 w 381366"/>
                <a:gd name="connsiteY21" fmla="*/ 70150 h 253933"/>
                <a:gd name="connsiteX22" fmla="*/ 197892 w 381366"/>
                <a:gd name="connsiteY22" fmla="*/ 111077 h 253933"/>
                <a:gd name="connsiteX23" fmla="*/ 381366 w 381366"/>
                <a:gd name="connsiteY23" fmla="*/ 111077 h 25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1366" h="253933">
                  <a:moveTo>
                    <a:pt x="381366" y="253934"/>
                  </a:moveTo>
                  <a:lnTo>
                    <a:pt x="372064" y="253934"/>
                  </a:lnTo>
                  <a:lnTo>
                    <a:pt x="372064" y="120378"/>
                  </a:lnTo>
                  <a:lnTo>
                    <a:pt x="188590" y="120378"/>
                  </a:lnTo>
                  <a:lnTo>
                    <a:pt x="188590" y="79451"/>
                  </a:lnTo>
                  <a:lnTo>
                    <a:pt x="152469" y="79451"/>
                  </a:lnTo>
                  <a:lnTo>
                    <a:pt x="152469" y="46741"/>
                  </a:lnTo>
                  <a:lnTo>
                    <a:pt x="122704" y="46741"/>
                  </a:lnTo>
                  <a:lnTo>
                    <a:pt x="122704" y="9302"/>
                  </a:lnTo>
                  <a:lnTo>
                    <a:pt x="33796" y="9302"/>
                  </a:lnTo>
                  <a:lnTo>
                    <a:pt x="33796" y="179831"/>
                  </a:lnTo>
                  <a:lnTo>
                    <a:pt x="9302" y="179831"/>
                  </a:lnTo>
                  <a:lnTo>
                    <a:pt x="9302" y="253934"/>
                  </a:lnTo>
                  <a:lnTo>
                    <a:pt x="0" y="253934"/>
                  </a:lnTo>
                  <a:lnTo>
                    <a:pt x="0" y="170529"/>
                  </a:lnTo>
                  <a:lnTo>
                    <a:pt x="24572" y="170529"/>
                  </a:lnTo>
                  <a:lnTo>
                    <a:pt x="24572" y="0"/>
                  </a:lnTo>
                  <a:lnTo>
                    <a:pt x="132006" y="0"/>
                  </a:lnTo>
                  <a:lnTo>
                    <a:pt x="132006" y="37439"/>
                  </a:lnTo>
                  <a:lnTo>
                    <a:pt x="161693" y="37439"/>
                  </a:lnTo>
                  <a:lnTo>
                    <a:pt x="161693" y="70150"/>
                  </a:lnTo>
                  <a:lnTo>
                    <a:pt x="197892" y="70150"/>
                  </a:lnTo>
                  <a:lnTo>
                    <a:pt x="197892" y="111077"/>
                  </a:lnTo>
                  <a:lnTo>
                    <a:pt x="381366" y="11107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" name="任意多边形: 形状 140">
              <a:extLst>
                <a:ext uri="{FF2B5EF4-FFF2-40B4-BE49-F238E27FC236}">
                  <a16:creationId xmlns:a16="http://schemas.microsoft.com/office/drawing/2014/main" id="{DDE47FA4-B458-03F6-5C2A-DAB83A66A880}"/>
                </a:ext>
              </a:extLst>
            </p:cNvPr>
            <p:cNvSpPr/>
            <p:nvPr/>
          </p:nvSpPr>
          <p:spPr>
            <a:xfrm>
              <a:off x="7085755" y="6378853"/>
              <a:ext cx="261220" cy="306642"/>
            </a:xfrm>
            <a:custGeom>
              <a:avLst/>
              <a:gdLst>
                <a:gd name="connsiteX0" fmla="*/ 261220 w 261220"/>
                <a:gd name="connsiteY0" fmla="*/ 306643 h 306642"/>
                <a:gd name="connsiteX1" fmla="*/ 251919 w 261220"/>
                <a:gd name="connsiteY1" fmla="*/ 306643 h 306642"/>
                <a:gd name="connsiteX2" fmla="*/ 251919 w 261220"/>
                <a:gd name="connsiteY2" fmla="*/ 9301 h 306642"/>
                <a:gd name="connsiteX3" fmla="*/ 9302 w 261220"/>
                <a:gd name="connsiteY3" fmla="*/ 9301 h 306642"/>
                <a:gd name="connsiteX4" fmla="*/ 9302 w 261220"/>
                <a:gd name="connsiteY4" fmla="*/ 81854 h 306642"/>
                <a:gd name="connsiteX5" fmla="*/ 0 w 261220"/>
                <a:gd name="connsiteY5" fmla="*/ 81854 h 306642"/>
                <a:gd name="connsiteX6" fmla="*/ 0 w 261220"/>
                <a:gd name="connsiteY6" fmla="*/ 0 h 306642"/>
                <a:gd name="connsiteX7" fmla="*/ 261220 w 261220"/>
                <a:gd name="connsiteY7" fmla="*/ 0 h 306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220" h="306642">
                  <a:moveTo>
                    <a:pt x="261220" y="306643"/>
                  </a:moveTo>
                  <a:lnTo>
                    <a:pt x="251919" y="306643"/>
                  </a:lnTo>
                  <a:lnTo>
                    <a:pt x="251919" y="9301"/>
                  </a:lnTo>
                  <a:lnTo>
                    <a:pt x="9302" y="9301"/>
                  </a:lnTo>
                  <a:lnTo>
                    <a:pt x="9302" y="81854"/>
                  </a:lnTo>
                  <a:lnTo>
                    <a:pt x="0" y="81854"/>
                  </a:lnTo>
                  <a:lnTo>
                    <a:pt x="0" y="0"/>
                  </a:lnTo>
                  <a:lnTo>
                    <a:pt x="261220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" name="任意多边形: 形状 141">
              <a:extLst>
                <a:ext uri="{FF2B5EF4-FFF2-40B4-BE49-F238E27FC236}">
                  <a16:creationId xmlns:a16="http://schemas.microsoft.com/office/drawing/2014/main" id="{2619DEE2-07F2-542C-3CC0-C957DCC625D5}"/>
                </a:ext>
              </a:extLst>
            </p:cNvPr>
            <p:cNvSpPr/>
            <p:nvPr/>
          </p:nvSpPr>
          <p:spPr>
            <a:xfrm>
              <a:off x="7199467" y="6006479"/>
              <a:ext cx="407178" cy="679017"/>
            </a:xfrm>
            <a:custGeom>
              <a:avLst/>
              <a:gdLst>
                <a:gd name="connsiteX0" fmla="*/ 407178 w 407178"/>
                <a:gd name="connsiteY0" fmla="*/ 679017 h 679017"/>
                <a:gd name="connsiteX1" fmla="*/ 397876 w 407178"/>
                <a:gd name="connsiteY1" fmla="*/ 679017 h 679017"/>
                <a:gd name="connsiteX2" fmla="*/ 397876 w 407178"/>
                <a:gd name="connsiteY2" fmla="*/ 539028 h 679017"/>
                <a:gd name="connsiteX3" fmla="*/ 341059 w 407178"/>
                <a:gd name="connsiteY3" fmla="*/ 539028 h 679017"/>
                <a:gd name="connsiteX4" fmla="*/ 341059 w 407178"/>
                <a:gd name="connsiteY4" fmla="*/ 69297 h 679017"/>
                <a:gd name="connsiteX5" fmla="*/ 239749 w 407178"/>
                <a:gd name="connsiteY5" fmla="*/ 9302 h 679017"/>
                <a:gd name="connsiteX6" fmla="*/ 108131 w 407178"/>
                <a:gd name="connsiteY6" fmla="*/ 9302 h 679017"/>
                <a:gd name="connsiteX7" fmla="*/ 9224 w 407178"/>
                <a:gd name="connsiteY7" fmla="*/ 78133 h 679017"/>
                <a:gd name="connsiteX8" fmla="*/ 9224 w 407178"/>
                <a:gd name="connsiteY8" fmla="*/ 357337 h 679017"/>
                <a:gd name="connsiteX9" fmla="*/ 0 w 407178"/>
                <a:gd name="connsiteY9" fmla="*/ 357337 h 679017"/>
                <a:gd name="connsiteX10" fmla="*/ 0 w 407178"/>
                <a:gd name="connsiteY10" fmla="*/ 73250 h 679017"/>
                <a:gd name="connsiteX11" fmla="*/ 105186 w 407178"/>
                <a:gd name="connsiteY11" fmla="*/ 0 h 679017"/>
                <a:gd name="connsiteX12" fmla="*/ 242307 w 407178"/>
                <a:gd name="connsiteY12" fmla="*/ 0 h 679017"/>
                <a:gd name="connsiteX13" fmla="*/ 243392 w 407178"/>
                <a:gd name="connsiteY13" fmla="*/ 620 h 679017"/>
                <a:gd name="connsiteX14" fmla="*/ 350283 w 407178"/>
                <a:gd name="connsiteY14" fmla="*/ 64026 h 679017"/>
                <a:gd name="connsiteX15" fmla="*/ 350283 w 407178"/>
                <a:gd name="connsiteY15" fmla="*/ 529727 h 679017"/>
                <a:gd name="connsiteX16" fmla="*/ 407178 w 407178"/>
                <a:gd name="connsiteY16" fmla="*/ 529727 h 67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78" h="679017">
                  <a:moveTo>
                    <a:pt x="407178" y="679017"/>
                  </a:moveTo>
                  <a:lnTo>
                    <a:pt x="397876" y="679017"/>
                  </a:lnTo>
                  <a:lnTo>
                    <a:pt x="397876" y="539028"/>
                  </a:lnTo>
                  <a:lnTo>
                    <a:pt x="341059" y="539028"/>
                  </a:lnTo>
                  <a:lnTo>
                    <a:pt x="341059" y="69297"/>
                  </a:lnTo>
                  <a:lnTo>
                    <a:pt x="239749" y="9302"/>
                  </a:lnTo>
                  <a:lnTo>
                    <a:pt x="108131" y="9302"/>
                  </a:lnTo>
                  <a:lnTo>
                    <a:pt x="9224" y="78133"/>
                  </a:lnTo>
                  <a:lnTo>
                    <a:pt x="9224" y="357337"/>
                  </a:lnTo>
                  <a:lnTo>
                    <a:pt x="0" y="357337"/>
                  </a:lnTo>
                  <a:lnTo>
                    <a:pt x="0" y="73250"/>
                  </a:lnTo>
                  <a:lnTo>
                    <a:pt x="105186" y="0"/>
                  </a:lnTo>
                  <a:lnTo>
                    <a:pt x="242307" y="0"/>
                  </a:lnTo>
                  <a:lnTo>
                    <a:pt x="243392" y="620"/>
                  </a:lnTo>
                  <a:lnTo>
                    <a:pt x="350283" y="64026"/>
                  </a:lnTo>
                  <a:lnTo>
                    <a:pt x="350283" y="529727"/>
                  </a:lnTo>
                  <a:lnTo>
                    <a:pt x="407178" y="52972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" name="任意多边形: 形状 142">
              <a:extLst>
                <a:ext uri="{FF2B5EF4-FFF2-40B4-BE49-F238E27FC236}">
                  <a16:creationId xmlns:a16="http://schemas.microsoft.com/office/drawing/2014/main" id="{72D29D4E-6009-04C7-C18E-B53D1D81A1E2}"/>
                </a:ext>
              </a:extLst>
            </p:cNvPr>
            <p:cNvSpPr/>
            <p:nvPr/>
          </p:nvSpPr>
          <p:spPr>
            <a:xfrm>
              <a:off x="7416505" y="6542639"/>
              <a:ext cx="167429" cy="142857"/>
            </a:xfrm>
            <a:custGeom>
              <a:avLst/>
              <a:gdLst>
                <a:gd name="connsiteX0" fmla="*/ 9224 w 167429"/>
                <a:gd name="connsiteY0" fmla="*/ 142857 h 142857"/>
                <a:gd name="connsiteX1" fmla="*/ 0 w 167429"/>
                <a:gd name="connsiteY1" fmla="*/ 142857 h 142857"/>
                <a:gd name="connsiteX2" fmla="*/ 0 w 167429"/>
                <a:gd name="connsiteY2" fmla="*/ 0 h 142857"/>
                <a:gd name="connsiteX3" fmla="*/ 66119 w 167429"/>
                <a:gd name="connsiteY3" fmla="*/ 0 h 142857"/>
                <a:gd name="connsiteX4" fmla="*/ 66119 w 167429"/>
                <a:gd name="connsiteY4" fmla="*/ 29688 h 142857"/>
                <a:gd name="connsiteX5" fmla="*/ 167429 w 167429"/>
                <a:gd name="connsiteY5" fmla="*/ 29688 h 142857"/>
                <a:gd name="connsiteX6" fmla="*/ 167429 w 167429"/>
                <a:gd name="connsiteY6" fmla="*/ 38989 h 142857"/>
                <a:gd name="connsiteX7" fmla="*/ 56817 w 167429"/>
                <a:gd name="connsiteY7" fmla="*/ 38989 h 142857"/>
                <a:gd name="connsiteX8" fmla="*/ 56817 w 167429"/>
                <a:gd name="connsiteY8" fmla="*/ 9302 h 142857"/>
                <a:gd name="connsiteX9" fmla="*/ 9224 w 167429"/>
                <a:gd name="connsiteY9" fmla="*/ 9302 h 14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429" h="142857">
                  <a:moveTo>
                    <a:pt x="9224" y="142857"/>
                  </a:moveTo>
                  <a:lnTo>
                    <a:pt x="0" y="142857"/>
                  </a:lnTo>
                  <a:lnTo>
                    <a:pt x="0" y="0"/>
                  </a:lnTo>
                  <a:lnTo>
                    <a:pt x="66119" y="0"/>
                  </a:lnTo>
                  <a:lnTo>
                    <a:pt x="66119" y="29688"/>
                  </a:lnTo>
                  <a:lnTo>
                    <a:pt x="167429" y="29688"/>
                  </a:lnTo>
                  <a:lnTo>
                    <a:pt x="167429" y="38989"/>
                  </a:lnTo>
                  <a:lnTo>
                    <a:pt x="56817" y="38989"/>
                  </a:lnTo>
                  <a:lnTo>
                    <a:pt x="56817" y="9302"/>
                  </a:lnTo>
                  <a:lnTo>
                    <a:pt x="9224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" name="任意多边形: 形状 143">
              <a:extLst>
                <a:ext uri="{FF2B5EF4-FFF2-40B4-BE49-F238E27FC236}">
                  <a16:creationId xmlns:a16="http://schemas.microsoft.com/office/drawing/2014/main" id="{3D4F2314-CEA6-8138-605B-266473A9649E}"/>
                </a:ext>
              </a:extLst>
            </p:cNvPr>
            <p:cNvSpPr/>
            <p:nvPr/>
          </p:nvSpPr>
          <p:spPr>
            <a:xfrm>
              <a:off x="7215590" y="6053607"/>
              <a:ext cx="210138" cy="480893"/>
            </a:xfrm>
            <a:custGeom>
              <a:avLst/>
              <a:gdLst>
                <a:gd name="connsiteX0" fmla="*/ 210139 w 210138"/>
                <a:gd name="connsiteY0" fmla="*/ 480893 h 480893"/>
                <a:gd name="connsiteX1" fmla="*/ 200915 w 210138"/>
                <a:gd name="connsiteY1" fmla="*/ 480893 h 480893"/>
                <a:gd name="connsiteX2" fmla="*/ 200915 w 210138"/>
                <a:gd name="connsiteY2" fmla="*/ 9224 h 480893"/>
                <a:gd name="connsiteX3" fmla="*/ 155879 w 210138"/>
                <a:gd name="connsiteY3" fmla="*/ 9224 h 480893"/>
                <a:gd name="connsiteX4" fmla="*/ 155879 w 210138"/>
                <a:gd name="connsiteY4" fmla="*/ 77204 h 480893"/>
                <a:gd name="connsiteX5" fmla="*/ 39377 w 210138"/>
                <a:gd name="connsiteY5" fmla="*/ 77204 h 480893"/>
                <a:gd name="connsiteX6" fmla="*/ 39377 w 210138"/>
                <a:gd name="connsiteY6" fmla="*/ 53949 h 480893"/>
                <a:gd name="connsiteX7" fmla="*/ 9302 w 210138"/>
                <a:gd name="connsiteY7" fmla="*/ 53949 h 480893"/>
                <a:gd name="connsiteX8" fmla="*/ 9302 w 210138"/>
                <a:gd name="connsiteY8" fmla="*/ 310209 h 480893"/>
                <a:gd name="connsiteX9" fmla="*/ 0 w 210138"/>
                <a:gd name="connsiteY9" fmla="*/ 310209 h 480893"/>
                <a:gd name="connsiteX10" fmla="*/ 0 w 210138"/>
                <a:gd name="connsiteY10" fmla="*/ 44648 h 480893"/>
                <a:gd name="connsiteX11" fmla="*/ 48679 w 210138"/>
                <a:gd name="connsiteY11" fmla="*/ 44648 h 480893"/>
                <a:gd name="connsiteX12" fmla="*/ 48679 w 210138"/>
                <a:gd name="connsiteY12" fmla="*/ 67902 h 480893"/>
                <a:gd name="connsiteX13" fmla="*/ 146655 w 210138"/>
                <a:gd name="connsiteY13" fmla="*/ 67902 h 480893"/>
                <a:gd name="connsiteX14" fmla="*/ 146655 w 210138"/>
                <a:gd name="connsiteY14" fmla="*/ 0 h 480893"/>
                <a:gd name="connsiteX15" fmla="*/ 210139 w 210138"/>
                <a:gd name="connsiteY15" fmla="*/ 0 h 480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0138" h="480893">
                  <a:moveTo>
                    <a:pt x="210139" y="480893"/>
                  </a:moveTo>
                  <a:lnTo>
                    <a:pt x="200915" y="480893"/>
                  </a:lnTo>
                  <a:lnTo>
                    <a:pt x="200915" y="9224"/>
                  </a:lnTo>
                  <a:lnTo>
                    <a:pt x="155879" y="9224"/>
                  </a:lnTo>
                  <a:lnTo>
                    <a:pt x="155879" y="77204"/>
                  </a:lnTo>
                  <a:lnTo>
                    <a:pt x="39377" y="77204"/>
                  </a:lnTo>
                  <a:lnTo>
                    <a:pt x="39377" y="53949"/>
                  </a:lnTo>
                  <a:lnTo>
                    <a:pt x="9302" y="53949"/>
                  </a:lnTo>
                  <a:lnTo>
                    <a:pt x="9302" y="310209"/>
                  </a:lnTo>
                  <a:lnTo>
                    <a:pt x="0" y="310209"/>
                  </a:lnTo>
                  <a:lnTo>
                    <a:pt x="0" y="44648"/>
                  </a:lnTo>
                  <a:lnTo>
                    <a:pt x="48679" y="44648"/>
                  </a:lnTo>
                  <a:lnTo>
                    <a:pt x="48679" y="67902"/>
                  </a:lnTo>
                  <a:lnTo>
                    <a:pt x="146655" y="67902"/>
                  </a:lnTo>
                  <a:lnTo>
                    <a:pt x="146655" y="0"/>
                  </a:lnTo>
                  <a:lnTo>
                    <a:pt x="210139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5" name="任意多边形: 形状 144">
              <a:extLst>
                <a:ext uri="{FF2B5EF4-FFF2-40B4-BE49-F238E27FC236}">
                  <a16:creationId xmlns:a16="http://schemas.microsoft.com/office/drawing/2014/main" id="{2AC0943B-B070-BCA5-9C81-D31D3A3A4B74}"/>
                </a:ext>
              </a:extLst>
            </p:cNvPr>
            <p:cNvSpPr/>
            <p:nvPr/>
          </p:nvSpPr>
          <p:spPr>
            <a:xfrm>
              <a:off x="7142573" y="5753243"/>
              <a:ext cx="298658" cy="573133"/>
            </a:xfrm>
            <a:custGeom>
              <a:avLst/>
              <a:gdLst>
                <a:gd name="connsiteX0" fmla="*/ 9302 w 298658"/>
                <a:gd name="connsiteY0" fmla="*/ 573134 h 573133"/>
                <a:gd name="connsiteX1" fmla="*/ 0 w 298658"/>
                <a:gd name="connsiteY1" fmla="*/ 573134 h 573133"/>
                <a:gd name="connsiteX2" fmla="*/ 0 w 298658"/>
                <a:gd name="connsiteY2" fmla="*/ 0 h 573133"/>
                <a:gd name="connsiteX3" fmla="*/ 298659 w 298658"/>
                <a:gd name="connsiteY3" fmla="*/ 0 h 573133"/>
                <a:gd name="connsiteX4" fmla="*/ 298659 w 298658"/>
                <a:gd name="connsiteY4" fmla="*/ 242384 h 573133"/>
                <a:gd name="connsiteX5" fmla="*/ 289435 w 298658"/>
                <a:gd name="connsiteY5" fmla="*/ 242384 h 573133"/>
                <a:gd name="connsiteX6" fmla="*/ 289435 w 298658"/>
                <a:gd name="connsiteY6" fmla="*/ 9379 h 573133"/>
                <a:gd name="connsiteX7" fmla="*/ 9302 w 298658"/>
                <a:gd name="connsiteY7" fmla="*/ 9379 h 573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658" h="573133">
                  <a:moveTo>
                    <a:pt x="9302" y="573134"/>
                  </a:moveTo>
                  <a:lnTo>
                    <a:pt x="0" y="573134"/>
                  </a:lnTo>
                  <a:lnTo>
                    <a:pt x="0" y="0"/>
                  </a:lnTo>
                  <a:lnTo>
                    <a:pt x="298659" y="0"/>
                  </a:lnTo>
                  <a:lnTo>
                    <a:pt x="298659" y="242384"/>
                  </a:lnTo>
                  <a:lnTo>
                    <a:pt x="289435" y="242384"/>
                  </a:lnTo>
                  <a:lnTo>
                    <a:pt x="289435" y="9379"/>
                  </a:lnTo>
                  <a:lnTo>
                    <a:pt x="9302" y="937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" name="任意多边形: 形状 145">
              <a:extLst>
                <a:ext uri="{FF2B5EF4-FFF2-40B4-BE49-F238E27FC236}">
                  <a16:creationId xmlns:a16="http://schemas.microsoft.com/office/drawing/2014/main" id="{186E5115-B657-31EF-9A92-91BD0F5A21DA}"/>
                </a:ext>
              </a:extLst>
            </p:cNvPr>
            <p:cNvSpPr/>
            <p:nvPr/>
          </p:nvSpPr>
          <p:spPr>
            <a:xfrm>
              <a:off x="7455261" y="5817889"/>
              <a:ext cx="200450" cy="867607"/>
            </a:xfrm>
            <a:custGeom>
              <a:avLst/>
              <a:gdLst>
                <a:gd name="connsiteX0" fmla="*/ 200450 w 200450"/>
                <a:gd name="connsiteY0" fmla="*/ 867607 h 867607"/>
                <a:gd name="connsiteX1" fmla="*/ 191148 w 200450"/>
                <a:gd name="connsiteY1" fmla="*/ 867607 h 867607"/>
                <a:gd name="connsiteX2" fmla="*/ 191148 w 200450"/>
                <a:gd name="connsiteY2" fmla="*/ 703046 h 867607"/>
                <a:gd name="connsiteX3" fmla="*/ 167894 w 200450"/>
                <a:gd name="connsiteY3" fmla="*/ 703046 h 867607"/>
                <a:gd name="connsiteX4" fmla="*/ 167894 w 200450"/>
                <a:gd name="connsiteY4" fmla="*/ 118285 h 867607"/>
                <a:gd name="connsiteX5" fmla="*/ 9224 w 200450"/>
                <a:gd name="connsiteY5" fmla="*/ 16975 h 867607"/>
                <a:gd name="connsiteX6" fmla="*/ 9224 w 200450"/>
                <a:gd name="connsiteY6" fmla="*/ 185490 h 867607"/>
                <a:gd name="connsiteX7" fmla="*/ 0 w 200450"/>
                <a:gd name="connsiteY7" fmla="*/ 185490 h 867607"/>
                <a:gd name="connsiteX8" fmla="*/ 0 w 200450"/>
                <a:gd name="connsiteY8" fmla="*/ 0 h 867607"/>
                <a:gd name="connsiteX9" fmla="*/ 177196 w 200450"/>
                <a:gd name="connsiteY9" fmla="*/ 113170 h 867607"/>
                <a:gd name="connsiteX10" fmla="*/ 177196 w 200450"/>
                <a:gd name="connsiteY10" fmla="*/ 693745 h 867607"/>
                <a:gd name="connsiteX11" fmla="*/ 200450 w 200450"/>
                <a:gd name="connsiteY11" fmla="*/ 693745 h 86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450" h="867607">
                  <a:moveTo>
                    <a:pt x="200450" y="867607"/>
                  </a:moveTo>
                  <a:lnTo>
                    <a:pt x="191148" y="867607"/>
                  </a:lnTo>
                  <a:lnTo>
                    <a:pt x="191148" y="703046"/>
                  </a:lnTo>
                  <a:lnTo>
                    <a:pt x="167894" y="703046"/>
                  </a:lnTo>
                  <a:lnTo>
                    <a:pt x="167894" y="118285"/>
                  </a:lnTo>
                  <a:lnTo>
                    <a:pt x="9224" y="16975"/>
                  </a:lnTo>
                  <a:lnTo>
                    <a:pt x="9224" y="185490"/>
                  </a:lnTo>
                  <a:lnTo>
                    <a:pt x="0" y="185490"/>
                  </a:lnTo>
                  <a:lnTo>
                    <a:pt x="0" y="0"/>
                  </a:lnTo>
                  <a:lnTo>
                    <a:pt x="177196" y="113170"/>
                  </a:lnTo>
                  <a:lnTo>
                    <a:pt x="177196" y="693745"/>
                  </a:lnTo>
                  <a:lnTo>
                    <a:pt x="200450" y="6937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" name="任意多边形: 形状 146">
              <a:extLst>
                <a:ext uri="{FF2B5EF4-FFF2-40B4-BE49-F238E27FC236}">
                  <a16:creationId xmlns:a16="http://schemas.microsoft.com/office/drawing/2014/main" id="{AB6E7493-65BC-8F83-87E4-E07879F9C85F}"/>
                </a:ext>
              </a:extLst>
            </p:cNvPr>
            <p:cNvSpPr/>
            <p:nvPr/>
          </p:nvSpPr>
          <p:spPr>
            <a:xfrm>
              <a:off x="6888096" y="5813393"/>
              <a:ext cx="143632" cy="498798"/>
            </a:xfrm>
            <a:custGeom>
              <a:avLst/>
              <a:gdLst>
                <a:gd name="connsiteX0" fmla="*/ 143633 w 143632"/>
                <a:gd name="connsiteY0" fmla="*/ 498799 h 498798"/>
                <a:gd name="connsiteX1" fmla="*/ 134331 w 143632"/>
                <a:gd name="connsiteY1" fmla="*/ 498799 h 498798"/>
                <a:gd name="connsiteX2" fmla="*/ 134331 w 143632"/>
                <a:gd name="connsiteY2" fmla="*/ 10464 h 498798"/>
                <a:gd name="connsiteX3" fmla="*/ 9302 w 143632"/>
                <a:gd name="connsiteY3" fmla="*/ 24882 h 498798"/>
                <a:gd name="connsiteX4" fmla="*/ 9302 w 143632"/>
                <a:gd name="connsiteY4" fmla="*/ 33718 h 498798"/>
                <a:gd name="connsiteX5" fmla="*/ 0 w 143632"/>
                <a:gd name="connsiteY5" fmla="*/ 33718 h 498798"/>
                <a:gd name="connsiteX6" fmla="*/ 0 w 143632"/>
                <a:gd name="connsiteY6" fmla="*/ 16588 h 498798"/>
                <a:gd name="connsiteX7" fmla="*/ 143633 w 143632"/>
                <a:gd name="connsiteY7" fmla="*/ 0 h 49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3632" h="498798">
                  <a:moveTo>
                    <a:pt x="143633" y="498799"/>
                  </a:moveTo>
                  <a:lnTo>
                    <a:pt x="134331" y="498799"/>
                  </a:lnTo>
                  <a:lnTo>
                    <a:pt x="134331" y="10464"/>
                  </a:lnTo>
                  <a:lnTo>
                    <a:pt x="9302" y="24882"/>
                  </a:lnTo>
                  <a:lnTo>
                    <a:pt x="9302" y="33718"/>
                  </a:lnTo>
                  <a:lnTo>
                    <a:pt x="0" y="33718"/>
                  </a:lnTo>
                  <a:lnTo>
                    <a:pt x="0" y="16588"/>
                  </a:lnTo>
                  <a:lnTo>
                    <a:pt x="143633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" name="任意多边形: 形状 147">
              <a:extLst>
                <a:ext uri="{FF2B5EF4-FFF2-40B4-BE49-F238E27FC236}">
                  <a16:creationId xmlns:a16="http://schemas.microsoft.com/office/drawing/2014/main" id="{1DBFE88A-C685-7EF8-67C6-EE1F32B66A4F}"/>
                </a:ext>
              </a:extLst>
            </p:cNvPr>
            <p:cNvSpPr/>
            <p:nvPr/>
          </p:nvSpPr>
          <p:spPr>
            <a:xfrm>
              <a:off x="7642069" y="5835949"/>
              <a:ext cx="160917" cy="849546"/>
            </a:xfrm>
            <a:custGeom>
              <a:avLst/>
              <a:gdLst>
                <a:gd name="connsiteX0" fmla="*/ 33021 w 160917"/>
                <a:gd name="connsiteY0" fmla="*/ 849547 h 849546"/>
                <a:gd name="connsiteX1" fmla="*/ 23719 w 160917"/>
                <a:gd name="connsiteY1" fmla="*/ 849547 h 849546"/>
                <a:gd name="connsiteX2" fmla="*/ 23719 w 160917"/>
                <a:gd name="connsiteY2" fmla="*/ 775754 h 849546"/>
                <a:gd name="connsiteX3" fmla="*/ 111619 w 160917"/>
                <a:gd name="connsiteY3" fmla="*/ 775754 h 849546"/>
                <a:gd name="connsiteX4" fmla="*/ 111619 w 160917"/>
                <a:gd name="connsiteY4" fmla="*/ 748004 h 849546"/>
                <a:gd name="connsiteX5" fmla="*/ 151616 w 160917"/>
                <a:gd name="connsiteY5" fmla="*/ 748004 h 849546"/>
                <a:gd name="connsiteX6" fmla="*/ 151616 w 160917"/>
                <a:gd name="connsiteY6" fmla="*/ 729556 h 849546"/>
                <a:gd name="connsiteX7" fmla="*/ 118053 w 160917"/>
                <a:gd name="connsiteY7" fmla="*/ 729556 h 849546"/>
                <a:gd name="connsiteX8" fmla="*/ 118053 w 160917"/>
                <a:gd name="connsiteY8" fmla="*/ 9302 h 849546"/>
                <a:gd name="connsiteX9" fmla="*/ 71777 w 160917"/>
                <a:gd name="connsiteY9" fmla="*/ 9302 h 849546"/>
                <a:gd name="connsiteX10" fmla="*/ 71777 w 160917"/>
                <a:gd name="connsiteY10" fmla="*/ 411131 h 849546"/>
                <a:gd name="connsiteX11" fmla="*/ 56275 w 160917"/>
                <a:gd name="connsiteY11" fmla="*/ 411131 h 849546"/>
                <a:gd name="connsiteX12" fmla="*/ 56275 w 160917"/>
                <a:gd name="connsiteY12" fmla="*/ 573909 h 849546"/>
                <a:gd name="connsiteX13" fmla="*/ 0 w 160917"/>
                <a:gd name="connsiteY13" fmla="*/ 573909 h 849546"/>
                <a:gd name="connsiteX14" fmla="*/ 0 w 160917"/>
                <a:gd name="connsiteY14" fmla="*/ 564608 h 849546"/>
                <a:gd name="connsiteX15" fmla="*/ 46973 w 160917"/>
                <a:gd name="connsiteY15" fmla="*/ 564608 h 849546"/>
                <a:gd name="connsiteX16" fmla="*/ 46973 w 160917"/>
                <a:gd name="connsiteY16" fmla="*/ 401829 h 849546"/>
                <a:gd name="connsiteX17" fmla="*/ 62476 w 160917"/>
                <a:gd name="connsiteY17" fmla="*/ 401829 h 849546"/>
                <a:gd name="connsiteX18" fmla="*/ 62476 w 160917"/>
                <a:gd name="connsiteY18" fmla="*/ 0 h 849546"/>
                <a:gd name="connsiteX19" fmla="*/ 127354 w 160917"/>
                <a:gd name="connsiteY19" fmla="*/ 0 h 849546"/>
                <a:gd name="connsiteX20" fmla="*/ 127354 w 160917"/>
                <a:gd name="connsiteY20" fmla="*/ 720254 h 849546"/>
                <a:gd name="connsiteX21" fmla="*/ 160918 w 160917"/>
                <a:gd name="connsiteY21" fmla="*/ 720254 h 849546"/>
                <a:gd name="connsiteX22" fmla="*/ 160918 w 160917"/>
                <a:gd name="connsiteY22" fmla="*/ 757306 h 849546"/>
                <a:gd name="connsiteX23" fmla="*/ 120921 w 160917"/>
                <a:gd name="connsiteY23" fmla="*/ 757306 h 849546"/>
                <a:gd name="connsiteX24" fmla="*/ 120921 w 160917"/>
                <a:gd name="connsiteY24" fmla="*/ 785056 h 849546"/>
                <a:gd name="connsiteX25" fmla="*/ 33021 w 160917"/>
                <a:gd name="connsiteY25" fmla="*/ 785056 h 84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0917" h="849546">
                  <a:moveTo>
                    <a:pt x="33021" y="849547"/>
                  </a:moveTo>
                  <a:lnTo>
                    <a:pt x="23719" y="849547"/>
                  </a:lnTo>
                  <a:lnTo>
                    <a:pt x="23719" y="775754"/>
                  </a:lnTo>
                  <a:lnTo>
                    <a:pt x="111619" y="775754"/>
                  </a:lnTo>
                  <a:lnTo>
                    <a:pt x="111619" y="748004"/>
                  </a:lnTo>
                  <a:lnTo>
                    <a:pt x="151616" y="748004"/>
                  </a:lnTo>
                  <a:lnTo>
                    <a:pt x="151616" y="729556"/>
                  </a:lnTo>
                  <a:lnTo>
                    <a:pt x="118053" y="729556"/>
                  </a:lnTo>
                  <a:lnTo>
                    <a:pt x="118053" y="9302"/>
                  </a:lnTo>
                  <a:lnTo>
                    <a:pt x="71777" y="9302"/>
                  </a:lnTo>
                  <a:lnTo>
                    <a:pt x="71777" y="411131"/>
                  </a:lnTo>
                  <a:lnTo>
                    <a:pt x="56275" y="411131"/>
                  </a:lnTo>
                  <a:lnTo>
                    <a:pt x="56275" y="573909"/>
                  </a:lnTo>
                  <a:lnTo>
                    <a:pt x="0" y="573909"/>
                  </a:lnTo>
                  <a:lnTo>
                    <a:pt x="0" y="564608"/>
                  </a:lnTo>
                  <a:lnTo>
                    <a:pt x="46973" y="564608"/>
                  </a:lnTo>
                  <a:lnTo>
                    <a:pt x="46973" y="401829"/>
                  </a:lnTo>
                  <a:lnTo>
                    <a:pt x="62476" y="401829"/>
                  </a:lnTo>
                  <a:lnTo>
                    <a:pt x="62476" y="0"/>
                  </a:lnTo>
                  <a:lnTo>
                    <a:pt x="127354" y="0"/>
                  </a:lnTo>
                  <a:lnTo>
                    <a:pt x="127354" y="720254"/>
                  </a:lnTo>
                  <a:lnTo>
                    <a:pt x="160918" y="720254"/>
                  </a:lnTo>
                  <a:lnTo>
                    <a:pt x="160918" y="757306"/>
                  </a:lnTo>
                  <a:lnTo>
                    <a:pt x="120921" y="757306"/>
                  </a:lnTo>
                  <a:lnTo>
                    <a:pt x="120921" y="785056"/>
                  </a:lnTo>
                  <a:lnTo>
                    <a:pt x="33021" y="78505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" name="任意多边形: 形状 148">
              <a:extLst>
                <a:ext uri="{FF2B5EF4-FFF2-40B4-BE49-F238E27FC236}">
                  <a16:creationId xmlns:a16="http://schemas.microsoft.com/office/drawing/2014/main" id="{F637969E-D534-5670-1A8A-C658FD59DC97}"/>
                </a:ext>
              </a:extLst>
            </p:cNvPr>
            <p:cNvSpPr/>
            <p:nvPr/>
          </p:nvSpPr>
          <p:spPr>
            <a:xfrm>
              <a:off x="7642069" y="6272660"/>
              <a:ext cx="35655" cy="115727"/>
            </a:xfrm>
            <a:custGeom>
              <a:avLst/>
              <a:gdLst>
                <a:gd name="connsiteX0" fmla="*/ 35656 w 35655"/>
                <a:gd name="connsiteY0" fmla="*/ 115727 h 115727"/>
                <a:gd name="connsiteX1" fmla="*/ 26354 w 35655"/>
                <a:gd name="connsiteY1" fmla="*/ 115727 h 115727"/>
                <a:gd name="connsiteX2" fmla="*/ 26354 w 35655"/>
                <a:gd name="connsiteY2" fmla="*/ 9302 h 115727"/>
                <a:gd name="connsiteX3" fmla="*/ 0 w 35655"/>
                <a:gd name="connsiteY3" fmla="*/ 9302 h 115727"/>
                <a:gd name="connsiteX4" fmla="*/ 0 w 35655"/>
                <a:gd name="connsiteY4" fmla="*/ 0 h 115727"/>
                <a:gd name="connsiteX5" fmla="*/ 35656 w 35655"/>
                <a:gd name="connsiteY5" fmla="*/ 0 h 11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655" h="115727">
                  <a:moveTo>
                    <a:pt x="35656" y="115727"/>
                  </a:moveTo>
                  <a:lnTo>
                    <a:pt x="26354" y="115727"/>
                  </a:lnTo>
                  <a:lnTo>
                    <a:pt x="26354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35656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" name="任意多边形: 形状 149">
              <a:extLst>
                <a:ext uri="{FF2B5EF4-FFF2-40B4-BE49-F238E27FC236}">
                  <a16:creationId xmlns:a16="http://schemas.microsoft.com/office/drawing/2014/main" id="{29C38E89-E02F-4D8A-791D-5344E3D6B0FF}"/>
                </a:ext>
              </a:extLst>
            </p:cNvPr>
            <p:cNvSpPr/>
            <p:nvPr/>
          </p:nvSpPr>
          <p:spPr>
            <a:xfrm>
              <a:off x="7757564" y="5705494"/>
              <a:ext cx="275405" cy="980001"/>
            </a:xfrm>
            <a:custGeom>
              <a:avLst/>
              <a:gdLst>
                <a:gd name="connsiteX0" fmla="*/ 275405 w 275405"/>
                <a:gd name="connsiteY0" fmla="*/ 980002 h 980001"/>
                <a:gd name="connsiteX1" fmla="*/ 266104 w 275405"/>
                <a:gd name="connsiteY1" fmla="*/ 980002 h 980001"/>
                <a:gd name="connsiteX2" fmla="*/ 266104 w 275405"/>
                <a:gd name="connsiteY2" fmla="*/ 9302 h 980001"/>
                <a:gd name="connsiteX3" fmla="*/ 9302 w 275405"/>
                <a:gd name="connsiteY3" fmla="*/ 9302 h 980001"/>
                <a:gd name="connsiteX4" fmla="*/ 9302 w 275405"/>
                <a:gd name="connsiteY4" fmla="*/ 120921 h 980001"/>
                <a:gd name="connsiteX5" fmla="*/ 0 w 275405"/>
                <a:gd name="connsiteY5" fmla="*/ 120921 h 980001"/>
                <a:gd name="connsiteX6" fmla="*/ 0 w 275405"/>
                <a:gd name="connsiteY6" fmla="*/ 0 h 980001"/>
                <a:gd name="connsiteX7" fmla="*/ 275405 w 275405"/>
                <a:gd name="connsiteY7" fmla="*/ 0 h 98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5405" h="980001">
                  <a:moveTo>
                    <a:pt x="275405" y="980002"/>
                  </a:moveTo>
                  <a:lnTo>
                    <a:pt x="266104" y="980002"/>
                  </a:lnTo>
                  <a:lnTo>
                    <a:pt x="266104" y="9302"/>
                  </a:lnTo>
                  <a:lnTo>
                    <a:pt x="9302" y="9302"/>
                  </a:lnTo>
                  <a:lnTo>
                    <a:pt x="9302" y="120921"/>
                  </a:lnTo>
                  <a:lnTo>
                    <a:pt x="0" y="120921"/>
                  </a:lnTo>
                  <a:lnTo>
                    <a:pt x="0" y="0"/>
                  </a:lnTo>
                  <a:lnTo>
                    <a:pt x="275405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" name="任意多边形: 形状 150">
              <a:extLst>
                <a:ext uri="{FF2B5EF4-FFF2-40B4-BE49-F238E27FC236}">
                  <a16:creationId xmlns:a16="http://schemas.microsoft.com/office/drawing/2014/main" id="{24C53B40-C6F3-6BCA-7275-1AEE2B105D21}"/>
                </a:ext>
              </a:extLst>
            </p:cNvPr>
            <p:cNvSpPr/>
            <p:nvPr/>
          </p:nvSpPr>
          <p:spPr>
            <a:xfrm>
              <a:off x="8045139" y="5764870"/>
              <a:ext cx="45965" cy="920626"/>
            </a:xfrm>
            <a:custGeom>
              <a:avLst/>
              <a:gdLst>
                <a:gd name="connsiteX0" fmla="*/ 45965 w 45965"/>
                <a:gd name="connsiteY0" fmla="*/ 920627 h 920626"/>
                <a:gd name="connsiteX1" fmla="*/ 36664 w 45965"/>
                <a:gd name="connsiteY1" fmla="*/ 920627 h 920626"/>
                <a:gd name="connsiteX2" fmla="*/ 36664 w 45965"/>
                <a:gd name="connsiteY2" fmla="*/ 9379 h 920626"/>
                <a:gd name="connsiteX3" fmla="*/ 0 w 45965"/>
                <a:gd name="connsiteY3" fmla="*/ 9379 h 920626"/>
                <a:gd name="connsiteX4" fmla="*/ 0 w 45965"/>
                <a:gd name="connsiteY4" fmla="*/ 0 h 920626"/>
                <a:gd name="connsiteX5" fmla="*/ 45965 w 45965"/>
                <a:gd name="connsiteY5" fmla="*/ 0 h 920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965" h="920626">
                  <a:moveTo>
                    <a:pt x="45965" y="920627"/>
                  </a:moveTo>
                  <a:lnTo>
                    <a:pt x="36664" y="920627"/>
                  </a:lnTo>
                  <a:lnTo>
                    <a:pt x="36664" y="9379"/>
                  </a:lnTo>
                  <a:lnTo>
                    <a:pt x="0" y="9379"/>
                  </a:lnTo>
                  <a:lnTo>
                    <a:pt x="0" y="0"/>
                  </a:lnTo>
                  <a:lnTo>
                    <a:pt x="45965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" name="任意多边形: 形状 151">
              <a:extLst>
                <a:ext uri="{FF2B5EF4-FFF2-40B4-BE49-F238E27FC236}">
                  <a16:creationId xmlns:a16="http://schemas.microsoft.com/office/drawing/2014/main" id="{EFE35670-FDDF-3986-F6A7-4883461A04E9}"/>
                </a:ext>
              </a:extLst>
            </p:cNvPr>
            <p:cNvSpPr/>
            <p:nvPr/>
          </p:nvSpPr>
          <p:spPr>
            <a:xfrm>
              <a:off x="8101956" y="5765722"/>
              <a:ext cx="259127" cy="919773"/>
            </a:xfrm>
            <a:custGeom>
              <a:avLst/>
              <a:gdLst>
                <a:gd name="connsiteX0" fmla="*/ 259128 w 259127"/>
                <a:gd name="connsiteY0" fmla="*/ 919774 h 919773"/>
                <a:gd name="connsiteX1" fmla="*/ 249826 w 259127"/>
                <a:gd name="connsiteY1" fmla="*/ 919774 h 919773"/>
                <a:gd name="connsiteX2" fmla="*/ 249826 w 259127"/>
                <a:gd name="connsiteY2" fmla="*/ 323696 h 919773"/>
                <a:gd name="connsiteX3" fmla="*/ 142858 w 259127"/>
                <a:gd name="connsiteY3" fmla="*/ 323696 h 919773"/>
                <a:gd name="connsiteX4" fmla="*/ 142858 w 259127"/>
                <a:gd name="connsiteY4" fmla="*/ 407721 h 919773"/>
                <a:gd name="connsiteX5" fmla="*/ 94799 w 259127"/>
                <a:gd name="connsiteY5" fmla="*/ 407721 h 919773"/>
                <a:gd name="connsiteX6" fmla="*/ 94799 w 259127"/>
                <a:gd name="connsiteY6" fmla="*/ 281064 h 919773"/>
                <a:gd name="connsiteX7" fmla="*/ 45733 w 259127"/>
                <a:gd name="connsiteY7" fmla="*/ 281064 h 919773"/>
                <a:gd name="connsiteX8" fmla="*/ 45733 w 259127"/>
                <a:gd name="connsiteY8" fmla="*/ 38602 h 919773"/>
                <a:gd name="connsiteX9" fmla="*/ 0 w 259127"/>
                <a:gd name="connsiteY9" fmla="*/ 7674 h 919773"/>
                <a:gd name="connsiteX10" fmla="*/ 5194 w 259127"/>
                <a:gd name="connsiteY10" fmla="*/ 0 h 919773"/>
                <a:gd name="connsiteX11" fmla="*/ 55035 w 259127"/>
                <a:gd name="connsiteY11" fmla="*/ 33641 h 919773"/>
                <a:gd name="connsiteX12" fmla="*/ 55035 w 259127"/>
                <a:gd name="connsiteY12" fmla="*/ 271762 h 919773"/>
                <a:gd name="connsiteX13" fmla="*/ 104101 w 259127"/>
                <a:gd name="connsiteY13" fmla="*/ 271762 h 919773"/>
                <a:gd name="connsiteX14" fmla="*/ 104101 w 259127"/>
                <a:gd name="connsiteY14" fmla="*/ 398419 h 919773"/>
                <a:gd name="connsiteX15" fmla="*/ 133556 w 259127"/>
                <a:gd name="connsiteY15" fmla="*/ 398419 h 919773"/>
                <a:gd name="connsiteX16" fmla="*/ 133556 w 259127"/>
                <a:gd name="connsiteY16" fmla="*/ 314394 h 919773"/>
                <a:gd name="connsiteX17" fmla="*/ 259128 w 259127"/>
                <a:gd name="connsiteY17" fmla="*/ 314394 h 919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127" h="919773">
                  <a:moveTo>
                    <a:pt x="259128" y="919774"/>
                  </a:moveTo>
                  <a:lnTo>
                    <a:pt x="249826" y="919774"/>
                  </a:lnTo>
                  <a:lnTo>
                    <a:pt x="249826" y="323696"/>
                  </a:lnTo>
                  <a:lnTo>
                    <a:pt x="142858" y="323696"/>
                  </a:lnTo>
                  <a:lnTo>
                    <a:pt x="142858" y="407721"/>
                  </a:lnTo>
                  <a:lnTo>
                    <a:pt x="94799" y="407721"/>
                  </a:lnTo>
                  <a:lnTo>
                    <a:pt x="94799" y="281064"/>
                  </a:lnTo>
                  <a:lnTo>
                    <a:pt x="45733" y="281064"/>
                  </a:lnTo>
                  <a:lnTo>
                    <a:pt x="45733" y="38602"/>
                  </a:lnTo>
                  <a:lnTo>
                    <a:pt x="0" y="7674"/>
                  </a:lnTo>
                  <a:lnTo>
                    <a:pt x="5194" y="0"/>
                  </a:lnTo>
                  <a:lnTo>
                    <a:pt x="55035" y="33641"/>
                  </a:lnTo>
                  <a:lnTo>
                    <a:pt x="55035" y="271762"/>
                  </a:lnTo>
                  <a:lnTo>
                    <a:pt x="104101" y="271762"/>
                  </a:lnTo>
                  <a:lnTo>
                    <a:pt x="104101" y="398419"/>
                  </a:lnTo>
                  <a:lnTo>
                    <a:pt x="133556" y="398419"/>
                  </a:lnTo>
                  <a:lnTo>
                    <a:pt x="133556" y="314394"/>
                  </a:lnTo>
                  <a:lnTo>
                    <a:pt x="259128" y="31439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" name="任意多边形: 形状 152">
              <a:extLst>
                <a:ext uri="{FF2B5EF4-FFF2-40B4-BE49-F238E27FC236}">
                  <a16:creationId xmlns:a16="http://schemas.microsoft.com/office/drawing/2014/main" id="{B9994912-B81D-A10A-4E6A-1A4618133BBC}"/>
                </a:ext>
              </a:extLst>
            </p:cNvPr>
            <p:cNvSpPr/>
            <p:nvPr/>
          </p:nvSpPr>
          <p:spPr>
            <a:xfrm>
              <a:off x="8364184" y="6237779"/>
              <a:ext cx="47283" cy="447717"/>
            </a:xfrm>
            <a:custGeom>
              <a:avLst/>
              <a:gdLst>
                <a:gd name="connsiteX0" fmla="*/ 47283 w 47283"/>
                <a:gd name="connsiteY0" fmla="*/ 447717 h 447717"/>
                <a:gd name="connsiteX1" fmla="*/ 37982 w 47283"/>
                <a:gd name="connsiteY1" fmla="*/ 447717 h 447717"/>
                <a:gd name="connsiteX2" fmla="*/ 37982 w 47283"/>
                <a:gd name="connsiteY2" fmla="*/ 9302 h 447717"/>
                <a:gd name="connsiteX3" fmla="*/ 0 w 47283"/>
                <a:gd name="connsiteY3" fmla="*/ 9302 h 447717"/>
                <a:gd name="connsiteX4" fmla="*/ 0 w 47283"/>
                <a:gd name="connsiteY4" fmla="*/ 0 h 447717"/>
                <a:gd name="connsiteX5" fmla="*/ 47283 w 47283"/>
                <a:gd name="connsiteY5" fmla="*/ 0 h 44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283" h="447717">
                  <a:moveTo>
                    <a:pt x="47283" y="447717"/>
                  </a:moveTo>
                  <a:lnTo>
                    <a:pt x="37982" y="447717"/>
                  </a:lnTo>
                  <a:lnTo>
                    <a:pt x="37982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47283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" name="任意多边形: 形状 153">
              <a:extLst>
                <a:ext uri="{FF2B5EF4-FFF2-40B4-BE49-F238E27FC236}">
                  <a16:creationId xmlns:a16="http://schemas.microsoft.com/office/drawing/2014/main" id="{5CFF0D0A-3D14-2903-E301-8CE39B60EF78}"/>
                </a:ext>
              </a:extLst>
            </p:cNvPr>
            <p:cNvSpPr/>
            <p:nvPr/>
          </p:nvSpPr>
          <p:spPr>
            <a:xfrm>
              <a:off x="8421079" y="6363041"/>
              <a:ext cx="38214" cy="322455"/>
            </a:xfrm>
            <a:custGeom>
              <a:avLst/>
              <a:gdLst>
                <a:gd name="connsiteX0" fmla="*/ 38214 w 38214"/>
                <a:gd name="connsiteY0" fmla="*/ 322456 h 322455"/>
                <a:gd name="connsiteX1" fmla="*/ 28912 w 38214"/>
                <a:gd name="connsiteY1" fmla="*/ 322456 h 322455"/>
                <a:gd name="connsiteX2" fmla="*/ 28912 w 38214"/>
                <a:gd name="connsiteY2" fmla="*/ 9302 h 322455"/>
                <a:gd name="connsiteX3" fmla="*/ 0 w 38214"/>
                <a:gd name="connsiteY3" fmla="*/ 9302 h 322455"/>
                <a:gd name="connsiteX4" fmla="*/ 0 w 38214"/>
                <a:gd name="connsiteY4" fmla="*/ 0 h 322455"/>
                <a:gd name="connsiteX5" fmla="*/ 38214 w 38214"/>
                <a:gd name="connsiteY5" fmla="*/ 0 h 32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214" h="322455">
                  <a:moveTo>
                    <a:pt x="38214" y="322456"/>
                  </a:moveTo>
                  <a:lnTo>
                    <a:pt x="28912" y="322456"/>
                  </a:lnTo>
                  <a:lnTo>
                    <a:pt x="28912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38214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" name="任意多边形: 形状 154">
              <a:extLst>
                <a:ext uri="{FF2B5EF4-FFF2-40B4-BE49-F238E27FC236}">
                  <a16:creationId xmlns:a16="http://schemas.microsoft.com/office/drawing/2014/main" id="{40568D28-C40A-0DDB-41AB-FA6FB3FD0F51}"/>
                </a:ext>
              </a:extLst>
            </p:cNvPr>
            <p:cNvSpPr/>
            <p:nvPr/>
          </p:nvSpPr>
          <p:spPr>
            <a:xfrm>
              <a:off x="8467587" y="6351414"/>
              <a:ext cx="186807" cy="334082"/>
            </a:xfrm>
            <a:custGeom>
              <a:avLst/>
              <a:gdLst>
                <a:gd name="connsiteX0" fmla="*/ 123479 w 186807"/>
                <a:gd name="connsiteY0" fmla="*/ 334083 h 334082"/>
                <a:gd name="connsiteX1" fmla="*/ 114177 w 186807"/>
                <a:gd name="connsiteY1" fmla="*/ 334083 h 334082"/>
                <a:gd name="connsiteX2" fmla="*/ 114177 w 186807"/>
                <a:gd name="connsiteY2" fmla="*/ 222231 h 334082"/>
                <a:gd name="connsiteX3" fmla="*/ 155492 w 186807"/>
                <a:gd name="connsiteY3" fmla="*/ 222231 h 334082"/>
                <a:gd name="connsiteX4" fmla="*/ 155492 w 186807"/>
                <a:gd name="connsiteY4" fmla="*/ 95574 h 334082"/>
                <a:gd name="connsiteX5" fmla="*/ 177505 w 186807"/>
                <a:gd name="connsiteY5" fmla="*/ 95574 h 334082"/>
                <a:gd name="connsiteX6" fmla="*/ 177505 w 186807"/>
                <a:gd name="connsiteY6" fmla="*/ 73948 h 334082"/>
                <a:gd name="connsiteX7" fmla="*/ 115495 w 186807"/>
                <a:gd name="connsiteY7" fmla="*/ 73948 h 334082"/>
                <a:gd name="connsiteX8" fmla="*/ 115495 w 186807"/>
                <a:gd name="connsiteY8" fmla="*/ 9302 h 334082"/>
                <a:gd name="connsiteX9" fmla="*/ 65344 w 186807"/>
                <a:gd name="connsiteY9" fmla="*/ 9302 h 334082"/>
                <a:gd name="connsiteX10" fmla="*/ 65344 w 186807"/>
                <a:gd name="connsiteY10" fmla="*/ 231532 h 334082"/>
                <a:gd name="connsiteX11" fmla="*/ 39222 w 186807"/>
                <a:gd name="connsiteY11" fmla="*/ 231532 h 334082"/>
                <a:gd name="connsiteX12" fmla="*/ 39222 w 186807"/>
                <a:gd name="connsiteY12" fmla="*/ 36741 h 334082"/>
                <a:gd name="connsiteX13" fmla="*/ 0 w 186807"/>
                <a:gd name="connsiteY13" fmla="*/ 36741 h 334082"/>
                <a:gd name="connsiteX14" fmla="*/ 0 w 186807"/>
                <a:gd name="connsiteY14" fmla="*/ 27440 h 334082"/>
                <a:gd name="connsiteX15" fmla="*/ 48523 w 186807"/>
                <a:gd name="connsiteY15" fmla="*/ 27440 h 334082"/>
                <a:gd name="connsiteX16" fmla="*/ 48523 w 186807"/>
                <a:gd name="connsiteY16" fmla="*/ 222231 h 334082"/>
                <a:gd name="connsiteX17" fmla="*/ 56042 w 186807"/>
                <a:gd name="connsiteY17" fmla="*/ 222231 h 334082"/>
                <a:gd name="connsiteX18" fmla="*/ 56042 w 186807"/>
                <a:gd name="connsiteY18" fmla="*/ 0 h 334082"/>
                <a:gd name="connsiteX19" fmla="*/ 124796 w 186807"/>
                <a:gd name="connsiteY19" fmla="*/ 0 h 334082"/>
                <a:gd name="connsiteX20" fmla="*/ 124796 w 186807"/>
                <a:gd name="connsiteY20" fmla="*/ 64646 h 334082"/>
                <a:gd name="connsiteX21" fmla="*/ 186807 w 186807"/>
                <a:gd name="connsiteY21" fmla="*/ 64646 h 334082"/>
                <a:gd name="connsiteX22" fmla="*/ 186807 w 186807"/>
                <a:gd name="connsiteY22" fmla="*/ 104876 h 334082"/>
                <a:gd name="connsiteX23" fmla="*/ 164794 w 186807"/>
                <a:gd name="connsiteY23" fmla="*/ 104876 h 334082"/>
                <a:gd name="connsiteX24" fmla="*/ 164794 w 186807"/>
                <a:gd name="connsiteY24" fmla="*/ 231532 h 334082"/>
                <a:gd name="connsiteX25" fmla="*/ 123479 w 186807"/>
                <a:gd name="connsiteY25" fmla="*/ 231532 h 33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807" h="334082">
                  <a:moveTo>
                    <a:pt x="123479" y="334083"/>
                  </a:moveTo>
                  <a:lnTo>
                    <a:pt x="114177" y="334083"/>
                  </a:lnTo>
                  <a:lnTo>
                    <a:pt x="114177" y="222231"/>
                  </a:lnTo>
                  <a:lnTo>
                    <a:pt x="155492" y="222231"/>
                  </a:lnTo>
                  <a:lnTo>
                    <a:pt x="155492" y="95574"/>
                  </a:lnTo>
                  <a:lnTo>
                    <a:pt x="177505" y="95574"/>
                  </a:lnTo>
                  <a:lnTo>
                    <a:pt x="177505" y="73948"/>
                  </a:lnTo>
                  <a:lnTo>
                    <a:pt x="115495" y="73948"/>
                  </a:lnTo>
                  <a:lnTo>
                    <a:pt x="115495" y="9302"/>
                  </a:lnTo>
                  <a:lnTo>
                    <a:pt x="65344" y="9302"/>
                  </a:lnTo>
                  <a:lnTo>
                    <a:pt x="65344" y="231532"/>
                  </a:lnTo>
                  <a:lnTo>
                    <a:pt x="39222" y="231532"/>
                  </a:lnTo>
                  <a:lnTo>
                    <a:pt x="39222" y="36741"/>
                  </a:lnTo>
                  <a:lnTo>
                    <a:pt x="0" y="36741"/>
                  </a:lnTo>
                  <a:lnTo>
                    <a:pt x="0" y="27440"/>
                  </a:lnTo>
                  <a:lnTo>
                    <a:pt x="48523" y="27440"/>
                  </a:lnTo>
                  <a:lnTo>
                    <a:pt x="48523" y="222231"/>
                  </a:lnTo>
                  <a:lnTo>
                    <a:pt x="56042" y="222231"/>
                  </a:lnTo>
                  <a:lnTo>
                    <a:pt x="56042" y="0"/>
                  </a:lnTo>
                  <a:lnTo>
                    <a:pt x="124796" y="0"/>
                  </a:lnTo>
                  <a:lnTo>
                    <a:pt x="124796" y="64646"/>
                  </a:lnTo>
                  <a:lnTo>
                    <a:pt x="186807" y="64646"/>
                  </a:lnTo>
                  <a:lnTo>
                    <a:pt x="186807" y="104876"/>
                  </a:lnTo>
                  <a:lnTo>
                    <a:pt x="164794" y="104876"/>
                  </a:lnTo>
                  <a:lnTo>
                    <a:pt x="164794" y="231532"/>
                  </a:lnTo>
                  <a:lnTo>
                    <a:pt x="123479" y="23153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" name="任意多边形: 形状 155">
              <a:extLst>
                <a:ext uri="{FF2B5EF4-FFF2-40B4-BE49-F238E27FC236}">
                  <a16:creationId xmlns:a16="http://schemas.microsoft.com/office/drawing/2014/main" id="{67D8EB92-2E19-E1DB-E5BA-0481B497AF79}"/>
                </a:ext>
              </a:extLst>
            </p:cNvPr>
            <p:cNvSpPr/>
            <p:nvPr/>
          </p:nvSpPr>
          <p:spPr>
            <a:xfrm>
              <a:off x="8649743" y="6571086"/>
              <a:ext cx="273312" cy="114409"/>
            </a:xfrm>
            <a:custGeom>
              <a:avLst/>
              <a:gdLst>
                <a:gd name="connsiteX0" fmla="*/ 273312 w 273312"/>
                <a:gd name="connsiteY0" fmla="*/ 114410 h 114409"/>
                <a:gd name="connsiteX1" fmla="*/ 264011 w 273312"/>
                <a:gd name="connsiteY1" fmla="*/ 114410 h 114409"/>
                <a:gd name="connsiteX2" fmla="*/ 264011 w 273312"/>
                <a:gd name="connsiteY2" fmla="*/ 53174 h 114409"/>
                <a:gd name="connsiteX3" fmla="*/ 172312 w 273312"/>
                <a:gd name="connsiteY3" fmla="*/ 53174 h 114409"/>
                <a:gd name="connsiteX4" fmla="*/ 172312 w 273312"/>
                <a:gd name="connsiteY4" fmla="*/ 9302 h 114409"/>
                <a:gd name="connsiteX5" fmla="*/ 0 w 273312"/>
                <a:gd name="connsiteY5" fmla="*/ 9302 h 114409"/>
                <a:gd name="connsiteX6" fmla="*/ 0 w 273312"/>
                <a:gd name="connsiteY6" fmla="*/ 0 h 114409"/>
                <a:gd name="connsiteX7" fmla="*/ 181614 w 273312"/>
                <a:gd name="connsiteY7" fmla="*/ 0 h 114409"/>
                <a:gd name="connsiteX8" fmla="*/ 181614 w 273312"/>
                <a:gd name="connsiteY8" fmla="*/ 43873 h 114409"/>
                <a:gd name="connsiteX9" fmla="*/ 273312 w 273312"/>
                <a:gd name="connsiteY9" fmla="*/ 43873 h 114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3312" h="114409">
                  <a:moveTo>
                    <a:pt x="273312" y="114410"/>
                  </a:moveTo>
                  <a:lnTo>
                    <a:pt x="264011" y="114410"/>
                  </a:lnTo>
                  <a:lnTo>
                    <a:pt x="264011" y="53174"/>
                  </a:lnTo>
                  <a:lnTo>
                    <a:pt x="172312" y="53174"/>
                  </a:lnTo>
                  <a:lnTo>
                    <a:pt x="172312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181614" y="0"/>
                  </a:lnTo>
                  <a:lnTo>
                    <a:pt x="181614" y="43873"/>
                  </a:lnTo>
                  <a:lnTo>
                    <a:pt x="273312" y="4387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" name="任意多边形: 形状 156">
              <a:extLst>
                <a:ext uri="{FF2B5EF4-FFF2-40B4-BE49-F238E27FC236}">
                  <a16:creationId xmlns:a16="http://schemas.microsoft.com/office/drawing/2014/main" id="{ABEBEFD1-82AD-C74C-8C39-E980DB31F1EF}"/>
                </a:ext>
              </a:extLst>
            </p:cNvPr>
            <p:cNvSpPr/>
            <p:nvPr/>
          </p:nvSpPr>
          <p:spPr>
            <a:xfrm>
              <a:off x="8645092" y="6288163"/>
              <a:ext cx="243082" cy="317262"/>
            </a:xfrm>
            <a:custGeom>
              <a:avLst/>
              <a:gdLst>
                <a:gd name="connsiteX0" fmla="*/ 243082 w 243082"/>
                <a:gd name="connsiteY0" fmla="*/ 317262 h 317262"/>
                <a:gd name="connsiteX1" fmla="*/ 233781 w 243082"/>
                <a:gd name="connsiteY1" fmla="*/ 317262 h 317262"/>
                <a:gd name="connsiteX2" fmla="*/ 233781 w 243082"/>
                <a:gd name="connsiteY2" fmla="*/ 9302 h 317262"/>
                <a:gd name="connsiteX3" fmla="*/ 177196 w 243082"/>
                <a:gd name="connsiteY3" fmla="*/ 9302 h 317262"/>
                <a:gd name="connsiteX4" fmla="*/ 177196 w 243082"/>
                <a:gd name="connsiteY4" fmla="*/ 50616 h 317262"/>
                <a:gd name="connsiteX5" fmla="*/ 143633 w 243082"/>
                <a:gd name="connsiteY5" fmla="*/ 50616 h 317262"/>
                <a:gd name="connsiteX6" fmla="*/ 143633 w 243082"/>
                <a:gd name="connsiteY6" fmla="*/ 64801 h 317262"/>
                <a:gd name="connsiteX7" fmla="*/ 93249 w 243082"/>
                <a:gd name="connsiteY7" fmla="*/ 64801 h 317262"/>
                <a:gd name="connsiteX8" fmla="*/ 93249 w 243082"/>
                <a:gd name="connsiteY8" fmla="*/ 94566 h 317262"/>
                <a:gd name="connsiteX9" fmla="*/ 63561 w 243082"/>
                <a:gd name="connsiteY9" fmla="*/ 94566 h 317262"/>
                <a:gd name="connsiteX10" fmla="*/ 63561 w 243082"/>
                <a:gd name="connsiteY10" fmla="*/ 146190 h 317262"/>
                <a:gd name="connsiteX11" fmla="*/ 45423 w 243082"/>
                <a:gd name="connsiteY11" fmla="*/ 146190 h 317262"/>
                <a:gd name="connsiteX12" fmla="*/ 45423 w 243082"/>
                <a:gd name="connsiteY12" fmla="*/ 169444 h 317262"/>
                <a:gd name="connsiteX13" fmla="*/ 29921 w 243082"/>
                <a:gd name="connsiteY13" fmla="*/ 169444 h 317262"/>
                <a:gd name="connsiteX14" fmla="*/ 29921 w 243082"/>
                <a:gd name="connsiteY14" fmla="*/ 192698 h 317262"/>
                <a:gd name="connsiteX15" fmla="*/ 9302 w 243082"/>
                <a:gd name="connsiteY15" fmla="*/ 192698 h 317262"/>
                <a:gd name="connsiteX16" fmla="*/ 9302 w 243082"/>
                <a:gd name="connsiteY16" fmla="*/ 272072 h 317262"/>
                <a:gd name="connsiteX17" fmla="*/ 0 w 243082"/>
                <a:gd name="connsiteY17" fmla="*/ 272072 h 317262"/>
                <a:gd name="connsiteX18" fmla="*/ 0 w 243082"/>
                <a:gd name="connsiteY18" fmla="*/ 183397 h 317262"/>
                <a:gd name="connsiteX19" fmla="*/ 20619 w 243082"/>
                <a:gd name="connsiteY19" fmla="*/ 183397 h 317262"/>
                <a:gd name="connsiteX20" fmla="*/ 20619 w 243082"/>
                <a:gd name="connsiteY20" fmla="*/ 160143 h 317262"/>
                <a:gd name="connsiteX21" fmla="*/ 36122 w 243082"/>
                <a:gd name="connsiteY21" fmla="*/ 160143 h 317262"/>
                <a:gd name="connsiteX22" fmla="*/ 36122 w 243082"/>
                <a:gd name="connsiteY22" fmla="*/ 136889 h 317262"/>
                <a:gd name="connsiteX23" fmla="*/ 54259 w 243082"/>
                <a:gd name="connsiteY23" fmla="*/ 136889 h 317262"/>
                <a:gd name="connsiteX24" fmla="*/ 54259 w 243082"/>
                <a:gd name="connsiteY24" fmla="*/ 85265 h 317262"/>
                <a:gd name="connsiteX25" fmla="*/ 83947 w 243082"/>
                <a:gd name="connsiteY25" fmla="*/ 85265 h 317262"/>
                <a:gd name="connsiteX26" fmla="*/ 83947 w 243082"/>
                <a:gd name="connsiteY26" fmla="*/ 55500 h 317262"/>
                <a:gd name="connsiteX27" fmla="*/ 134331 w 243082"/>
                <a:gd name="connsiteY27" fmla="*/ 55500 h 317262"/>
                <a:gd name="connsiteX28" fmla="*/ 134331 w 243082"/>
                <a:gd name="connsiteY28" fmla="*/ 41315 h 317262"/>
                <a:gd name="connsiteX29" fmla="*/ 167894 w 243082"/>
                <a:gd name="connsiteY29" fmla="*/ 41315 h 317262"/>
                <a:gd name="connsiteX30" fmla="*/ 167894 w 243082"/>
                <a:gd name="connsiteY30" fmla="*/ 0 h 317262"/>
                <a:gd name="connsiteX31" fmla="*/ 243082 w 243082"/>
                <a:gd name="connsiteY31" fmla="*/ 0 h 317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43082" h="317262">
                  <a:moveTo>
                    <a:pt x="243082" y="317262"/>
                  </a:moveTo>
                  <a:lnTo>
                    <a:pt x="233781" y="317262"/>
                  </a:lnTo>
                  <a:lnTo>
                    <a:pt x="233781" y="9302"/>
                  </a:lnTo>
                  <a:lnTo>
                    <a:pt x="177196" y="9302"/>
                  </a:lnTo>
                  <a:lnTo>
                    <a:pt x="177196" y="50616"/>
                  </a:lnTo>
                  <a:lnTo>
                    <a:pt x="143633" y="50616"/>
                  </a:lnTo>
                  <a:lnTo>
                    <a:pt x="143633" y="64801"/>
                  </a:lnTo>
                  <a:lnTo>
                    <a:pt x="93249" y="64801"/>
                  </a:lnTo>
                  <a:lnTo>
                    <a:pt x="93249" y="94566"/>
                  </a:lnTo>
                  <a:lnTo>
                    <a:pt x="63561" y="94566"/>
                  </a:lnTo>
                  <a:lnTo>
                    <a:pt x="63561" y="146190"/>
                  </a:lnTo>
                  <a:lnTo>
                    <a:pt x="45423" y="146190"/>
                  </a:lnTo>
                  <a:lnTo>
                    <a:pt x="45423" y="169444"/>
                  </a:lnTo>
                  <a:lnTo>
                    <a:pt x="29921" y="169444"/>
                  </a:lnTo>
                  <a:lnTo>
                    <a:pt x="29921" y="192698"/>
                  </a:lnTo>
                  <a:lnTo>
                    <a:pt x="9302" y="192698"/>
                  </a:lnTo>
                  <a:lnTo>
                    <a:pt x="9302" y="272072"/>
                  </a:lnTo>
                  <a:lnTo>
                    <a:pt x="0" y="272072"/>
                  </a:lnTo>
                  <a:lnTo>
                    <a:pt x="0" y="183397"/>
                  </a:lnTo>
                  <a:lnTo>
                    <a:pt x="20619" y="183397"/>
                  </a:lnTo>
                  <a:lnTo>
                    <a:pt x="20619" y="160143"/>
                  </a:lnTo>
                  <a:lnTo>
                    <a:pt x="36122" y="160143"/>
                  </a:lnTo>
                  <a:lnTo>
                    <a:pt x="36122" y="136889"/>
                  </a:lnTo>
                  <a:lnTo>
                    <a:pt x="54259" y="136889"/>
                  </a:lnTo>
                  <a:lnTo>
                    <a:pt x="54259" y="85265"/>
                  </a:lnTo>
                  <a:lnTo>
                    <a:pt x="83947" y="85265"/>
                  </a:lnTo>
                  <a:lnTo>
                    <a:pt x="83947" y="55500"/>
                  </a:lnTo>
                  <a:lnTo>
                    <a:pt x="134331" y="55500"/>
                  </a:lnTo>
                  <a:lnTo>
                    <a:pt x="134331" y="41315"/>
                  </a:lnTo>
                  <a:lnTo>
                    <a:pt x="167894" y="41315"/>
                  </a:lnTo>
                  <a:lnTo>
                    <a:pt x="167894" y="0"/>
                  </a:lnTo>
                  <a:lnTo>
                    <a:pt x="243082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" name="任意多边形: 形状 157">
              <a:extLst>
                <a:ext uri="{FF2B5EF4-FFF2-40B4-BE49-F238E27FC236}">
                  <a16:creationId xmlns:a16="http://schemas.microsoft.com/office/drawing/2014/main" id="{5E2895EF-715E-ED57-0D80-C48233EBF932}"/>
                </a:ext>
              </a:extLst>
            </p:cNvPr>
            <p:cNvSpPr/>
            <p:nvPr/>
          </p:nvSpPr>
          <p:spPr>
            <a:xfrm>
              <a:off x="8900344" y="6363041"/>
              <a:ext cx="97667" cy="322455"/>
            </a:xfrm>
            <a:custGeom>
              <a:avLst/>
              <a:gdLst>
                <a:gd name="connsiteX0" fmla="*/ 97667 w 97667"/>
                <a:gd name="connsiteY0" fmla="*/ 322456 h 322455"/>
                <a:gd name="connsiteX1" fmla="*/ 88365 w 97667"/>
                <a:gd name="connsiteY1" fmla="*/ 322456 h 322455"/>
                <a:gd name="connsiteX2" fmla="*/ 88365 w 97667"/>
                <a:gd name="connsiteY2" fmla="*/ 206961 h 322455"/>
                <a:gd name="connsiteX3" fmla="*/ 57360 w 97667"/>
                <a:gd name="connsiteY3" fmla="*/ 206961 h 322455"/>
                <a:gd name="connsiteX4" fmla="*/ 57360 w 97667"/>
                <a:gd name="connsiteY4" fmla="*/ 9302 h 322455"/>
                <a:gd name="connsiteX5" fmla="*/ 0 w 97667"/>
                <a:gd name="connsiteY5" fmla="*/ 9302 h 322455"/>
                <a:gd name="connsiteX6" fmla="*/ 0 w 97667"/>
                <a:gd name="connsiteY6" fmla="*/ 0 h 322455"/>
                <a:gd name="connsiteX7" fmla="*/ 66662 w 97667"/>
                <a:gd name="connsiteY7" fmla="*/ 0 h 322455"/>
                <a:gd name="connsiteX8" fmla="*/ 66662 w 97667"/>
                <a:gd name="connsiteY8" fmla="*/ 197659 h 322455"/>
                <a:gd name="connsiteX9" fmla="*/ 97667 w 97667"/>
                <a:gd name="connsiteY9" fmla="*/ 197659 h 32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67" h="322455">
                  <a:moveTo>
                    <a:pt x="97667" y="322456"/>
                  </a:moveTo>
                  <a:lnTo>
                    <a:pt x="88365" y="322456"/>
                  </a:lnTo>
                  <a:lnTo>
                    <a:pt x="88365" y="206961"/>
                  </a:lnTo>
                  <a:lnTo>
                    <a:pt x="57360" y="206961"/>
                  </a:lnTo>
                  <a:lnTo>
                    <a:pt x="57360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66662" y="0"/>
                  </a:lnTo>
                  <a:lnTo>
                    <a:pt x="66662" y="197659"/>
                  </a:lnTo>
                  <a:lnTo>
                    <a:pt x="97667" y="1976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" name="任意多边形: 形状 158">
              <a:extLst>
                <a:ext uri="{FF2B5EF4-FFF2-40B4-BE49-F238E27FC236}">
                  <a16:creationId xmlns:a16="http://schemas.microsoft.com/office/drawing/2014/main" id="{BCAA1A37-BC7F-1EC9-C754-303C99E95889}"/>
                </a:ext>
              </a:extLst>
            </p:cNvPr>
            <p:cNvSpPr/>
            <p:nvPr/>
          </p:nvSpPr>
          <p:spPr>
            <a:xfrm>
              <a:off x="8975300" y="6383736"/>
              <a:ext cx="124796" cy="301759"/>
            </a:xfrm>
            <a:custGeom>
              <a:avLst/>
              <a:gdLst>
                <a:gd name="connsiteX0" fmla="*/ 124796 w 124796"/>
                <a:gd name="connsiteY0" fmla="*/ 301760 h 301759"/>
                <a:gd name="connsiteX1" fmla="*/ 115495 w 124796"/>
                <a:gd name="connsiteY1" fmla="*/ 301760 h 301759"/>
                <a:gd name="connsiteX2" fmla="*/ 115495 w 124796"/>
                <a:gd name="connsiteY2" fmla="*/ 274087 h 301759"/>
                <a:gd name="connsiteX3" fmla="*/ 70227 w 124796"/>
                <a:gd name="connsiteY3" fmla="*/ 274087 h 301759"/>
                <a:gd name="connsiteX4" fmla="*/ 70227 w 124796"/>
                <a:gd name="connsiteY4" fmla="*/ 9302 h 301759"/>
                <a:gd name="connsiteX5" fmla="*/ 0 w 124796"/>
                <a:gd name="connsiteY5" fmla="*/ 9302 h 301759"/>
                <a:gd name="connsiteX6" fmla="*/ 0 w 124796"/>
                <a:gd name="connsiteY6" fmla="*/ 0 h 301759"/>
                <a:gd name="connsiteX7" fmla="*/ 79529 w 124796"/>
                <a:gd name="connsiteY7" fmla="*/ 0 h 301759"/>
                <a:gd name="connsiteX8" fmla="*/ 79529 w 124796"/>
                <a:gd name="connsiteY8" fmla="*/ 264786 h 301759"/>
                <a:gd name="connsiteX9" fmla="*/ 124796 w 124796"/>
                <a:gd name="connsiteY9" fmla="*/ 264786 h 3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796" h="301759">
                  <a:moveTo>
                    <a:pt x="124796" y="301760"/>
                  </a:moveTo>
                  <a:lnTo>
                    <a:pt x="115495" y="301760"/>
                  </a:lnTo>
                  <a:lnTo>
                    <a:pt x="115495" y="274087"/>
                  </a:lnTo>
                  <a:lnTo>
                    <a:pt x="70227" y="274087"/>
                  </a:lnTo>
                  <a:lnTo>
                    <a:pt x="70227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79529" y="0"/>
                  </a:lnTo>
                  <a:lnTo>
                    <a:pt x="79529" y="264786"/>
                  </a:lnTo>
                  <a:lnTo>
                    <a:pt x="124796" y="26478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" name="任意多边形: 形状 159">
              <a:extLst>
                <a:ext uri="{FF2B5EF4-FFF2-40B4-BE49-F238E27FC236}">
                  <a16:creationId xmlns:a16="http://schemas.microsoft.com/office/drawing/2014/main" id="{99DD4337-039D-5061-DB32-46FE3FDB378A}"/>
                </a:ext>
              </a:extLst>
            </p:cNvPr>
            <p:cNvSpPr/>
            <p:nvPr/>
          </p:nvSpPr>
          <p:spPr>
            <a:xfrm>
              <a:off x="9063122" y="6399239"/>
              <a:ext cx="136423" cy="286257"/>
            </a:xfrm>
            <a:custGeom>
              <a:avLst/>
              <a:gdLst>
                <a:gd name="connsiteX0" fmla="*/ 136424 w 136423"/>
                <a:gd name="connsiteY0" fmla="*/ 286257 h 286257"/>
                <a:gd name="connsiteX1" fmla="*/ 127122 w 136423"/>
                <a:gd name="connsiteY1" fmla="*/ 286257 h 286257"/>
                <a:gd name="connsiteX2" fmla="*/ 127122 w 136423"/>
                <a:gd name="connsiteY2" fmla="*/ 256027 h 286257"/>
                <a:gd name="connsiteX3" fmla="*/ 81932 w 136423"/>
                <a:gd name="connsiteY3" fmla="*/ 256027 h 286257"/>
                <a:gd name="connsiteX4" fmla="*/ 81932 w 136423"/>
                <a:gd name="connsiteY4" fmla="*/ 9302 h 286257"/>
                <a:gd name="connsiteX5" fmla="*/ 0 w 136423"/>
                <a:gd name="connsiteY5" fmla="*/ 9302 h 286257"/>
                <a:gd name="connsiteX6" fmla="*/ 0 w 136423"/>
                <a:gd name="connsiteY6" fmla="*/ 0 h 286257"/>
                <a:gd name="connsiteX7" fmla="*/ 91233 w 136423"/>
                <a:gd name="connsiteY7" fmla="*/ 0 h 286257"/>
                <a:gd name="connsiteX8" fmla="*/ 91233 w 136423"/>
                <a:gd name="connsiteY8" fmla="*/ 246725 h 286257"/>
                <a:gd name="connsiteX9" fmla="*/ 136424 w 136423"/>
                <a:gd name="connsiteY9" fmla="*/ 246725 h 28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423" h="286257">
                  <a:moveTo>
                    <a:pt x="136424" y="286257"/>
                  </a:moveTo>
                  <a:lnTo>
                    <a:pt x="127122" y="286257"/>
                  </a:lnTo>
                  <a:lnTo>
                    <a:pt x="127122" y="256027"/>
                  </a:lnTo>
                  <a:lnTo>
                    <a:pt x="81932" y="256027"/>
                  </a:lnTo>
                  <a:lnTo>
                    <a:pt x="81932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91233" y="0"/>
                  </a:lnTo>
                  <a:lnTo>
                    <a:pt x="91233" y="246725"/>
                  </a:lnTo>
                  <a:lnTo>
                    <a:pt x="136424" y="2467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" name="任意多边形: 形状 160">
              <a:extLst>
                <a:ext uri="{FF2B5EF4-FFF2-40B4-BE49-F238E27FC236}">
                  <a16:creationId xmlns:a16="http://schemas.microsoft.com/office/drawing/2014/main" id="{B74A9BAB-94E9-609E-BC83-E230F659A93C}"/>
                </a:ext>
              </a:extLst>
            </p:cNvPr>
            <p:cNvSpPr/>
            <p:nvPr/>
          </p:nvSpPr>
          <p:spPr>
            <a:xfrm>
              <a:off x="8372478" y="6156390"/>
              <a:ext cx="126889" cy="211301"/>
            </a:xfrm>
            <a:custGeom>
              <a:avLst/>
              <a:gdLst>
                <a:gd name="connsiteX0" fmla="*/ 126889 w 126889"/>
                <a:gd name="connsiteY0" fmla="*/ 211302 h 211301"/>
                <a:gd name="connsiteX1" fmla="*/ 117588 w 126889"/>
                <a:gd name="connsiteY1" fmla="*/ 211302 h 211301"/>
                <a:gd name="connsiteX2" fmla="*/ 117588 w 126889"/>
                <a:gd name="connsiteY2" fmla="*/ 102318 h 211301"/>
                <a:gd name="connsiteX3" fmla="*/ 56817 w 126889"/>
                <a:gd name="connsiteY3" fmla="*/ 102318 h 211301"/>
                <a:gd name="connsiteX4" fmla="*/ 56817 w 126889"/>
                <a:gd name="connsiteY4" fmla="*/ 9302 h 211301"/>
                <a:gd name="connsiteX5" fmla="*/ 9302 w 126889"/>
                <a:gd name="connsiteY5" fmla="*/ 9302 h 211301"/>
                <a:gd name="connsiteX6" fmla="*/ 9302 w 126889"/>
                <a:gd name="connsiteY6" fmla="*/ 71157 h 211301"/>
                <a:gd name="connsiteX7" fmla="*/ 0 w 126889"/>
                <a:gd name="connsiteY7" fmla="*/ 71157 h 211301"/>
                <a:gd name="connsiteX8" fmla="*/ 0 w 126889"/>
                <a:gd name="connsiteY8" fmla="*/ 0 h 211301"/>
                <a:gd name="connsiteX9" fmla="*/ 66119 w 126889"/>
                <a:gd name="connsiteY9" fmla="*/ 0 h 211301"/>
                <a:gd name="connsiteX10" fmla="*/ 66119 w 126889"/>
                <a:gd name="connsiteY10" fmla="*/ 93016 h 211301"/>
                <a:gd name="connsiteX11" fmla="*/ 126889 w 126889"/>
                <a:gd name="connsiteY11" fmla="*/ 93016 h 21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889" h="211301">
                  <a:moveTo>
                    <a:pt x="126889" y="211302"/>
                  </a:moveTo>
                  <a:lnTo>
                    <a:pt x="117588" y="211302"/>
                  </a:lnTo>
                  <a:lnTo>
                    <a:pt x="117588" y="102318"/>
                  </a:lnTo>
                  <a:lnTo>
                    <a:pt x="56817" y="102318"/>
                  </a:lnTo>
                  <a:lnTo>
                    <a:pt x="56817" y="9302"/>
                  </a:lnTo>
                  <a:lnTo>
                    <a:pt x="9302" y="9302"/>
                  </a:lnTo>
                  <a:lnTo>
                    <a:pt x="9302" y="71157"/>
                  </a:lnTo>
                  <a:lnTo>
                    <a:pt x="0" y="71157"/>
                  </a:lnTo>
                  <a:lnTo>
                    <a:pt x="0" y="0"/>
                  </a:lnTo>
                  <a:lnTo>
                    <a:pt x="66119" y="0"/>
                  </a:lnTo>
                  <a:lnTo>
                    <a:pt x="66119" y="93016"/>
                  </a:lnTo>
                  <a:lnTo>
                    <a:pt x="126889" y="9301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" name="任意多边形: 形状 161">
              <a:extLst>
                <a:ext uri="{FF2B5EF4-FFF2-40B4-BE49-F238E27FC236}">
                  <a16:creationId xmlns:a16="http://schemas.microsoft.com/office/drawing/2014/main" id="{56CDE642-78B3-C0D4-7A41-617653177774}"/>
                </a:ext>
              </a:extLst>
            </p:cNvPr>
            <p:cNvSpPr/>
            <p:nvPr/>
          </p:nvSpPr>
          <p:spPr>
            <a:xfrm>
              <a:off x="3661058" y="6598914"/>
              <a:ext cx="244787" cy="6433"/>
            </a:xfrm>
            <a:custGeom>
              <a:avLst/>
              <a:gdLst>
                <a:gd name="connsiteX0" fmla="*/ 0 w 244787"/>
                <a:gd name="connsiteY0" fmla="*/ 0 h 6433"/>
                <a:gd name="connsiteX1" fmla="*/ 244787 w 244787"/>
                <a:gd name="connsiteY1" fmla="*/ 0 h 6433"/>
                <a:gd name="connsiteX2" fmla="*/ 244787 w 244787"/>
                <a:gd name="connsiteY2" fmla="*/ 6433 h 6433"/>
                <a:gd name="connsiteX3" fmla="*/ 0 w 244787"/>
                <a:gd name="connsiteY3" fmla="*/ 6433 h 6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787" h="6433">
                  <a:moveTo>
                    <a:pt x="0" y="0"/>
                  </a:moveTo>
                  <a:lnTo>
                    <a:pt x="244787" y="0"/>
                  </a:lnTo>
                  <a:lnTo>
                    <a:pt x="244787" y="6433"/>
                  </a:lnTo>
                  <a:lnTo>
                    <a:pt x="0" y="643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" name="任意多边形: 形状 162">
              <a:extLst>
                <a:ext uri="{FF2B5EF4-FFF2-40B4-BE49-F238E27FC236}">
                  <a16:creationId xmlns:a16="http://schemas.microsoft.com/office/drawing/2014/main" id="{4E0446B7-0B26-7177-E484-82C65746F4B6}"/>
                </a:ext>
              </a:extLst>
            </p:cNvPr>
            <p:cNvSpPr/>
            <p:nvPr/>
          </p:nvSpPr>
          <p:spPr>
            <a:xfrm>
              <a:off x="3689815" y="6583256"/>
              <a:ext cx="216107" cy="6433"/>
            </a:xfrm>
            <a:custGeom>
              <a:avLst/>
              <a:gdLst>
                <a:gd name="connsiteX0" fmla="*/ 0 w 216107"/>
                <a:gd name="connsiteY0" fmla="*/ 0 h 6433"/>
                <a:gd name="connsiteX1" fmla="*/ 216107 w 216107"/>
                <a:gd name="connsiteY1" fmla="*/ 0 h 6433"/>
                <a:gd name="connsiteX2" fmla="*/ 216107 w 216107"/>
                <a:gd name="connsiteY2" fmla="*/ 6434 h 6433"/>
                <a:gd name="connsiteX3" fmla="*/ 0 w 216107"/>
                <a:gd name="connsiteY3" fmla="*/ 6434 h 6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07" h="6433">
                  <a:moveTo>
                    <a:pt x="0" y="0"/>
                  </a:moveTo>
                  <a:lnTo>
                    <a:pt x="216107" y="0"/>
                  </a:lnTo>
                  <a:lnTo>
                    <a:pt x="216107" y="6434"/>
                  </a:lnTo>
                  <a:lnTo>
                    <a:pt x="0" y="643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" name="任意多边形: 形状 163">
              <a:extLst>
                <a:ext uri="{FF2B5EF4-FFF2-40B4-BE49-F238E27FC236}">
                  <a16:creationId xmlns:a16="http://schemas.microsoft.com/office/drawing/2014/main" id="{7BAA366E-BBB0-CA7C-23F7-AC6FA7F33883}"/>
                </a:ext>
              </a:extLst>
            </p:cNvPr>
            <p:cNvSpPr/>
            <p:nvPr/>
          </p:nvSpPr>
          <p:spPr>
            <a:xfrm>
              <a:off x="3725006" y="6567598"/>
              <a:ext cx="180838" cy="6433"/>
            </a:xfrm>
            <a:custGeom>
              <a:avLst/>
              <a:gdLst>
                <a:gd name="connsiteX0" fmla="*/ 0 w 180838"/>
                <a:gd name="connsiteY0" fmla="*/ 0 h 6433"/>
                <a:gd name="connsiteX1" fmla="*/ 180839 w 180838"/>
                <a:gd name="connsiteY1" fmla="*/ 0 h 6433"/>
                <a:gd name="connsiteX2" fmla="*/ 180839 w 180838"/>
                <a:gd name="connsiteY2" fmla="*/ 6433 h 6433"/>
                <a:gd name="connsiteX3" fmla="*/ 0 w 180838"/>
                <a:gd name="connsiteY3" fmla="*/ 6433 h 6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838" h="6433">
                  <a:moveTo>
                    <a:pt x="0" y="0"/>
                  </a:moveTo>
                  <a:lnTo>
                    <a:pt x="180839" y="0"/>
                  </a:lnTo>
                  <a:lnTo>
                    <a:pt x="180839" y="6433"/>
                  </a:lnTo>
                  <a:lnTo>
                    <a:pt x="0" y="643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" name="任意多边形: 形状 164">
              <a:extLst>
                <a:ext uri="{FF2B5EF4-FFF2-40B4-BE49-F238E27FC236}">
                  <a16:creationId xmlns:a16="http://schemas.microsoft.com/office/drawing/2014/main" id="{4A4A0750-74F8-B42D-8753-18C0123B1FA9}"/>
                </a:ext>
              </a:extLst>
            </p:cNvPr>
            <p:cNvSpPr/>
            <p:nvPr/>
          </p:nvSpPr>
          <p:spPr>
            <a:xfrm>
              <a:off x="3763763" y="6551941"/>
              <a:ext cx="142082" cy="6433"/>
            </a:xfrm>
            <a:custGeom>
              <a:avLst/>
              <a:gdLst>
                <a:gd name="connsiteX0" fmla="*/ 0 w 142082"/>
                <a:gd name="connsiteY0" fmla="*/ 0 h 6433"/>
                <a:gd name="connsiteX1" fmla="*/ 142082 w 142082"/>
                <a:gd name="connsiteY1" fmla="*/ 0 h 6433"/>
                <a:gd name="connsiteX2" fmla="*/ 142082 w 142082"/>
                <a:gd name="connsiteY2" fmla="*/ 6433 h 6433"/>
                <a:gd name="connsiteX3" fmla="*/ 0 w 142082"/>
                <a:gd name="connsiteY3" fmla="*/ 6433 h 6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082" h="6433">
                  <a:moveTo>
                    <a:pt x="0" y="0"/>
                  </a:moveTo>
                  <a:lnTo>
                    <a:pt x="142082" y="0"/>
                  </a:lnTo>
                  <a:lnTo>
                    <a:pt x="142082" y="6433"/>
                  </a:lnTo>
                  <a:lnTo>
                    <a:pt x="0" y="643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" name="任意多边形: 形状 165">
              <a:extLst>
                <a:ext uri="{FF2B5EF4-FFF2-40B4-BE49-F238E27FC236}">
                  <a16:creationId xmlns:a16="http://schemas.microsoft.com/office/drawing/2014/main" id="{7B9B14FA-2F6D-7AF6-0DAA-4A0AB472BD9F}"/>
                </a:ext>
              </a:extLst>
            </p:cNvPr>
            <p:cNvSpPr/>
            <p:nvPr/>
          </p:nvSpPr>
          <p:spPr>
            <a:xfrm>
              <a:off x="3673382" y="5937492"/>
              <a:ext cx="85264" cy="36198"/>
            </a:xfrm>
            <a:custGeom>
              <a:avLst/>
              <a:gdLst>
                <a:gd name="connsiteX0" fmla="*/ 0 w 85264"/>
                <a:gd name="connsiteY0" fmla="*/ 0 h 36198"/>
                <a:gd name="connsiteX1" fmla="*/ 85265 w 85264"/>
                <a:gd name="connsiteY1" fmla="*/ 0 h 36198"/>
                <a:gd name="connsiteX2" fmla="*/ 85265 w 85264"/>
                <a:gd name="connsiteY2" fmla="*/ 36199 h 36198"/>
                <a:gd name="connsiteX3" fmla="*/ 0 w 85264"/>
                <a:gd name="connsiteY3" fmla="*/ 36199 h 3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36198">
                  <a:moveTo>
                    <a:pt x="0" y="0"/>
                  </a:moveTo>
                  <a:lnTo>
                    <a:pt x="85265" y="0"/>
                  </a:lnTo>
                  <a:lnTo>
                    <a:pt x="85265" y="36199"/>
                  </a:lnTo>
                  <a:lnTo>
                    <a:pt x="0" y="3619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7" name="任意多边形: 形状 166">
              <a:extLst>
                <a:ext uri="{FF2B5EF4-FFF2-40B4-BE49-F238E27FC236}">
                  <a16:creationId xmlns:a16="http://schemas.microsoft.com/office/drawing/2014/main" id="{F4AFF301-5EDA-A4D8-2FE6-1C0C5B4DF258}"/>
                </a:ext>
              </a:extLst>
            </p:cNvPr>
            <p:cNvSpPr/>
            <p:nvPr/>
          </p:nvSpPr>
          <p:spPr>
            <a:xfrm>
              <a:off x="4001497" y="6044771"/>
              <a:ext cx="59452" cy="12944"/>
            </a:xfrm>
            <a:custGeom>
              <a:avLst/>
              <a:gdLst>
                <a:gd name="connsiteX0" fmla="*/ 0 w 59452"/>
                <a:gd name="connsiteY0" fmla="*/ 0 h 12944"/>
                <a:gd name="connsiteX1" fmla="*/ 59453 w 59452"/>
                <a:gd name="connsiteY1" fmla="*/ 0 h 12944"/>
                <a:gd name="connsiteX2" fmla="*/ 59453 w 59452"/>
                <a:gd name="connsiteY2" fmla="*/ 12945 h 12944"/>
                <a:gd name="connsiteX3" fmla="*/ 0 w 59452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52" h="12944">
                  <a:moveTo>
                    <a:pt x="0" y="0"/>
                  </a:moveTo>
                  <a:lnTo>
                    <a:pt x="59453" y="0"/>
                  </a:lnTo>
                  <a:lnTo>
                    <a:pt x="59453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8" name="任意多边形: 形状 167">
              <a:extLst>
                <a:ext uri="{FF2B5EF4-FFF2-40B4-BE49-F238E27FC236}">
                  <a16:creationId xmlns:a16="http://schemas.microsoft.com/office/drawing/2014/main" id="{CFA3ACF2-C5AB-D2AD-C608-7C682FD178A4}"/>
                </a:ext>
              </a:extLst>
            </p:cNvPr>
            <p:cNvSpPr/>
            <p:nvPr/>
          </p:nvSpPr>
          <p:spPr>
            <a:xfrm>
              <a:off x="4001497" y="6066087"/>
              <a:ext cx="68444" cy="12944"/>
            </a:xfrm>
            <a:custGeom>
              <a:avLst/>
              <a:gdLst>
                <a:gd name="connsiteX0" fmla="*/ 0 w 68444"/>
                <a:gd name="connsiteY0" fmla="*/ 0 h 12944"/>
                <a:gd name="connsiteX1" fmla="*/ 68444 w 68444"/>
                <a:gd name="connsiteY1" fmla="*/ 0 h 12944"/>
                <a:gd name="connsiteX2" fmla="*/ 68444 w 68444"/>
                <a:gd name="connsiteY2" fmla="*/ 12945 h 12944"/>
                <a:gd name="connsiteX3" fmla="*/ 0 w 68444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444" h="12944">
                  <a:moveTo>
                    <a:pt x="0" y="0"/>
                  </a:moveTo>
                  <a:lnTo>
                    <a:pt x="68444" y="0"/>
                  </a:lnTo>
                  <a:lnTo>
                    <a:pt x="68444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9" name="任意多边形: 形状 168">
              <a:extLst>
                <a:ext uri="{FF2B5EF4-FFF2-40B4-BE49-F238E27FC236}">
                  <a16:creationId xmlns:a16="http://schemas.microsoft.com/office/drawing/2014/main" id="{4E63660C-1507-976A-92FD-0EDFC0CE4455}"/>
                </a:ext>
              </a:extLst>
            </p:cNvPr>
            <p:cNvSpPr/>
            <p:nvPr/>
          </p:nvSpPr>
          <p:spPr>
            <a:xfrm>
              <a:off x="4001497" y="6087403"/>
              <a:ext cx="81389" cy="12944"/>
            </a:xfrm>
            <a:custGeom>
              <a:avLst/>
              <a:gdLst>
                <a:gd name="connsiteX0" fmla="*/ 0 w 81389"/>
                <a:gd name="connsiteY0" fmla="*/ 0 h 12944"/>
                <a:gd name="connsiteX1" fmla="*/ 81389 w 81389"/>
                <a:gd name="connsiteY1" fmla="*/ 0 h 12944"/>
                <a:gd name="connsiteX2" fmla="*/ 81389 w 81389"/>
                <a:gd name="connsiteY2" fmla="*/ 12945 h 12944"/>
                <a:gd name="connsiteX3" fmla="*/ 0 w 8138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89" h="12944">
                  <a:moveTo>
                    <a:pt x="0" y="0"/>
                  </a:moveTo>
                  <a:lnTo>
                    <a:pt x="81389" y="0"/>
                  </a:lnTo>
                  <a:lnTo>
                    <a:pt x="8138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0" name="任意多边形: 形状 169">
              <a:extLst>
                <a:ext uri="{FF2B5EF4-FFF2-40B4-BE49-F238E27FC236}">
                  <a16:creationId xmlns:a16="http://schemas.microsoft.com/office/drawing/2014/main" id="{215F2C90-D40D-29A1-7276-2D8ECB1ABFCE}"/>
                </a:ext>
              </a:extLst>
            </p:cNvPr>
            <p:cNvSpPr/>
            <p:nvPr/>
          </p:nvSpPr>
          <p:spPr>
            <a:xfrm>
              <a:off x="4001497" y="6108719"/>
              <a:ext cx="87202" cy="12944"/>
            </a:xfrm>
            <a:custGeom>
              <a:avLst/>
              <a:gdLst>
                <a:gd name="connsiteX0" fmla="*/ 0 w 87202"/>
                <a:gd name="connsiteY0" fmla="*/ 0 h 12944"/>
                <a:gd name="connsiteX1" fmla="*/ 87203 w 87202"/>
                <a:gd name="connsiteY1" fmla="*/ 0 h 12944"/>
                <a:gd name="connsiteX2" fmla="*/ 87203 w 87202"/>
                <a:gd name="connsiteY2" fmla="*/ 12945 h 12944"/>
                <a:gd name="connsiteX3" fmla="*/ 0 w 87202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202" h="12944">
                  <a:moveTo>
                    <a:pt x="0" y="0"/>
                  </a:moveTo>
                  <a:lnTo>
                    <a:pt x="87203" y="0"/>
                  </a:lnTo>
                  <a:lnTo>
                    <a:pt x="87203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" name="任意多边形: 形状 170">
              <a:extLst>
                <a:ext uri="{FF2B5EF4-FFF2-40B4-BE49-F238E27FC236}">
                  <a16:creationId xmlns:a16="http://schemas.microsoft.com/office/drawing/2014/main" id="{86C2A76B-DDF0-A0E7-F30F-CBB1C84F71CD}"/>
                </a:ext>
              </a:extLst>
            </p:cNvPr>
            <p:cNvSpPr/>
            <p:nvPr/>
          </p:nvSpPr>
          <p:spPr>
            <a:xfrm>
              <a:off x="4001497" y="6130035"/>
              <a:ext cx="100767" cy="12944"/>
            </a:xfrm>
            <a:custGeom>
              <a:avLst/>
              <a:gdLst>
                <a:gd name="connsiteX0" fmla="*/ 0 w 100767"/>
                <a:gd name="connsiteY0" fmla="*/ 0 h 12944"/>
                <a:gd name="connsiteX1" fmla="*/ 100767 w 100767"/>
                <a:gd name="connsiteY1" fmla="*/ 0 h 12944"/>
                <a:gd name="connsiteX2" fmla="*/ 100767 w 100767"/>
                <a:gd name="connsiteY2" fmla="*/ 12945 h 12944"/>
                <a:gd name="connsiteX3" fmla="*/ 0 w 100767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67" h="12944">
                  <a:moveTo>
                    <a:pt x="0" y="0"/>
                  </a:moveTo>
                  <a:lnTo>
                    <a:pt x="100767" y="0"/>
                  </a:lnTo>
                  <a:lnTo>
                    <a:pt x="100767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2" name="任意多边形: 形状 171">
              <a:extLst>
                <a:ext uri="{FF2B5EF4-FFF2-40B4-BE49-F238E27FC236}">
                  <a16:creationId xmlns:a16="http://schemas.microsoft.com/office/drawing/2014/main" id="{A6F7ACC2-51A9-AFF5-87EA-A6E546EAE1F0}"/>
                </a:ext>
              </a:extLst>
            </p:cNvPr>
            <p:cNvSpPr/>
            <p:nvPr/>
          </p:nvSpPr>
          <p:spPr>
            <a:xfrm>
              <a:off x="4001497" y="6151351"/>
              <a:ext cx="100767" cy="12944"/>
            </a:xfrm>
            <a:custGeom>
              <a:avLst/>
              <a:gdLst>
                <a:gd name="connsiteX0" fmla="*/ 0 w 100767"/>
                <a:gd name="connsiteY0" fmla="*/ 0 h 12944"/>
                <a:gd name="connsiteX1" fmla="*/ 100767 w 100767"/>
                <a:gd name="connsiteY1" fmla="*/ 0 h 12944"/>
                <a:gd name="connsiteX2" fmla="*/ 100767 w 100767"/>
                <a:gd name="connsiteY2" fmla="*/ 12945 h 12944"/>
                <a:gd name="connsiteX3" fmla="*/ 0 w 100767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67" h="12944">
                  <a:moveTo>
                    <a:pt x="0" y="0"/>
                  </a:moveTo>
                  <a:lnTo>
                    <a:pt x="100767" y="0"/>
                  </a:lnTo>
                  <a:lnTo>
                    <a:pt x="100767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3" name="任意多边形: 形状 172">
              <a:extLst>
                <a:ext uri="{FF2B5EF4-FFF2-40B4-BE49-F238E27FC236}">
                  <a16:creationId xmlns:a16="http://schemas.microsoft.com/office/drawing/2014/main" id="{3C52E95B-0B27-E28C-D652-7C5331927BFD}"/>
                </a:ext>
              </a:extLst>
            </p:cNvPr>
            <p:cNvSpPr/>
            <p:nvPr/>
          </p:nvSpPr>
          <p:spPr>
            <a:xfrm>
              <a:off x="4001497" y="6172668"/>
              <a:ext cx="100767" cy="12944"/>
            </a:xfrm>
            <a:custGeom>
              <a:avLst/>
              <a:gdLst>
                <a:gd name="connsiteX0" fmla="*/ 0 w 100767"/>
                <a:gd name="connsiteY0" fmla="*/ 0 h 12944"/>
                <a:gd name="connsiteX1" fmla="*/ 100767 w 100767"/>
                <a:gd name="connsiteY1" fmla="*/ 0 h 12944"/>
                <a:gd name="connsiteX2" fmla="*/ 100767 w 100767"/>
                <a:gd name="connsiteY2" fmla="*/ 12945 h 12944"/>
                <a:gd name="connsiteX3" fmla="*/ 0 w 100767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67" h="12944">
                  <a:moveTo>
                    <a:pt x="0" y="0"/>
                  </a:moveTo>
                  <a:lnTo>
                    <a:pt x="100767" y="0"/>
                  </a:lnTo>
                  <a:lnTo>
                    <a:pt x="100767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4" name="任意多边形: 形状 173">
              <a:extLst>
                <a:ext uri="{FF2B5EF4-FFF2-40B4-BE49-F238E27FC236}">
                  <a16:creationId xmlns:a16="http://schemas.microsoft.com/office/drawing/2014/main" id="{02330F07-10D4-29DF-0F2F-C75CC1ADECDE}"/>
                </a:ext>
              </a:extLst>
            </p:cNvPr>
            <p:cNvSpPr/>
            <p:nvPr/>
          </p:nvSpPr>
          <p:spPr>
            <a:xfrm>
              <a:off x="4001497" y="6193984"/>
              <a:ext cx="100767" cy="12944"/>
            </a:xfrm>
            <a:custGeom>
              <a:avLst/>
              <a:gdLst>
                <a:gd name="connsiteX0" fmla="*/ 0 w 100767"/>
                <a:gd name="connsiteY0" fmla="*/ 0 h 12944"/>
                <a:gd name="connsiteX1" fmla="*/ 100767 w 100767"/>
                <a:gd name="connsiteY1" fmla="*/ 0 h 12944"/>
                <a:gd name="connsiteX2" fmla="*/ 100767 w 100767"/>
                <a:gd name="connsiteY2" fmla="*/ 12945 h 12944"/>
                <a:gd name="connsiteX3" fmla="*/ 0 w 100767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67" h="12944">
                  <a:moveTo>
                    <a:pt x="0" y="0"/>
                  </a:moveTo>
                  <a:lnTo>
                    <a:pt x="100767" y="0"/>
                  </a:lnTo>
                  <a:lnTo>
                    <a:pt x="100767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5" name="任意多边形: 形状 174">
              <a:extLst>
                <a:ext uri="{FF2B5EF4-FFF2-40B4-BE49-F238E27FC236}">
                  <a16:creationId xmlns:a16="http://schemas.microsoft.com/office/drawing/2014/main" id="{B92416EA-6574-7AE9-4C60-AEE5E5E61402}"/>
                </a:ext>
              </a:extLst>
            </p:cNvPr>
            <p:cNvSpPr/>
            <p:nvPr/>
          </p:nvSpPr>
          <p:spPr>
            <a:xfrm>
              <a:off x="4001497" y="6215300"/>
              <a:ext cx="100767" cy="12944"/>
            </a:xfrm>
            <a:custGeom>
              <a:avLst/>
              <a:gdLst>
                <a:gd name="connsiteX0" fmla="*/ 0 w 100767"/>
                <a:gd name="connsiteY0" fmla="*/ 0 h 12944"/>
                <a:gd name="connsiteX1" fmla="*/ 100767 w 100767"/>
                <a:gd name="connsiteY1" fmla="*/ 0 h 12944"/>
                <a:gd name="connsiteX2" fmla="*/ 100767 w 100767"/>
                <a:gd name="connsiteY2" fmla="*/ 12945 h 12944"/>
                <a:gd name="connsiteX3" fmla="*/ 0 w 100767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67" h="12944">
                  <a:moveTo>
                    <a:pt x="0" y="0"/>
                  </a:moveTo>
                  <a:lnTo>
                    <a:pt x="100767" y="0"/>
                  </a:lnTo>
                  <a:lnTo>
                    <a:pt x="100767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6" name="任意多边形: 形状 175">
              <a:extLst>
                <a:ext uri="{FF2B5EF4-FFF2-40B4-BE49-F238E27FC236}">
                  <a16:creationId xmlns:a16="http://schemas.microsoft.com/office/drawing/2014/main" id="{4B86D861-88E9-CF92-97C8-E576579353C9}"/>
                </a:ext>
              </a:extLst>
            </p:cNvPr>
            <p:cNvSpPr/>
            <p:nvPr/>
          </p:nvSpPr>
          <p:spPr>
            <a:xfrm>
              <a:off x="4001497" y="6236616"/>
              <a:ext cx="100767" cy="12944"/>
            </a:xfrm>
            <a:custGeom>
              <a:avLst/>
              <a:gdLst>
                <a:gd name="connsiteX0" fmla="*/ 0 w 100767"/>
                <a:gd name="connsiteY0" fmla="*/ 0 h 12944"/>
                <a:gd name="connsiteX1" fmla="*/ 100767 w 100767"/>
                <a:gd name="connsiteY1" fmla="*/ 0 h 12944"/>
                <a:gd name="connsiteX2" fmla="*/ 100767 w 100767"/>
                <a:gd name="connsiteY2" fmla="*/ 12945 h 12944"/>
                <a:gd name="connsiteX3" fmla="*/ 0 w 100767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67" h="12944">
                  <a:moveTo>
                    <a:pt x="0" y="0"/>
                  </a:moveTo>
                  <a:lnTo>
                    <a:pt x="100767" y="0"/>
                  </a:lnTo>
                  <a:lnTo>
                    <a:pt x="100767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7" name="任意多边形: 形状 176">
              <a:extLst>
                <a:ext uri="{FF2B5EF4-FFF2-40B4-BE49-F238E27FC236}">
                  <a16:creationId xmlns:a16="http://schemas.microsoft.com/office/drawing/2014/main" id="{78E3F916-7A8F-CA90-DD33-BF1A69A3F706}"/>
                </a:ext>
              </a:extLst>
            </p:cNvPr>
            <p:cNvSpPr/>
            <p:nvPr/>
          </p:nvSpPr>
          <p:spPr>
            <a:xfrm>
              <a:off x="4001497" y="6257932"/>
              <a:ext cx="100767" cy="12944"/>
            </a:xfrm>
            <a:custGeom>
              <a:avLst/>
              <a:gdLst>
                <a:gd name="connsiteX0" fmla="*/ 0 w 100767"/>
                <a:gd name="connsiteY0" fmla="*/ 0 h 12944"/>
                <a:gd name="connsiteX1" fmla="*/ 100767 w 100767"/>
                <a:gd name="connsiteY1" fmla="*/ 0 h 12944"/>
                <a:gd name="connsiteX2" fmla="*/ 100767 w 100767"/>
                <a:gd name="connsiteY2" fmla="*/ 12945 h 12944"/>
                <a:gd name="connsiteX3" fmla="*/ 0 w 100767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67" h="12944">
                  <a:moveTo>
                    <a:pt x="0" y="0"/>
                  </a:moveTo>
                  <a:lnTo>
                    <a:pt x="100767" y="0"/>
                  </a:lnTo>
                  <a:lnTo>
                    <a:pt x="100767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8" name="任意多边形: 形状 177">
              <a:extLst>
                <a:ext uri="{FF2B5EF4-FFF2-40B4-BE49-F238E27FC236}">
                  <a16:creationId xmlns:a16="http://schemas.microsoft.com/office/drawing/2014/main" id="{69F1EA1C-EABB-483C-F333-FD1448B81C75}"/>
                </a:ext>
              </a:extLst>
            </p:cNvPr>
            <p:cNvSpPr/>
            <p:nvPr/>
          </p:nvSpPr>
          <p:spPr>
            <a:xfrm>
              <a:off x="4200473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9" name="任意多边形: 形状 178">
              <a:extLst>
                <a:ext uri="{FF2B5EF4-FFF2-40B4-BE49-F238E27FC236}">
                  <a16:creationId xmlns:a16="http://schemas.microsoft.com/office/drawing/2014/main" id="{DEB8C674-9DDF-74F1-7DAB-3130EAA09E49}"/>
                </a:ext>
              </a:extLst>
            </p:cNvPr>
            <p:cNvSpPr/>
            <p:nvPr/>
          </p:nvSpPr>
          <p:spPr>
            <a:xfrm>
              <a:off x="4200473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0" name="任意多边形: 形状 179">
              <a:extLst>
                <a:ext uri="{FF2B5EF4-FFF2-40B4-BE49-F238E27FC236}">
                  <a16:creationId xmlns:a16="http://schemas.microsoft.com/office/drawing/2014/main" id="{8BA82FEA-99A1-494F-7DE6-B02F19A5DF2E}"/>
                </a:ext>
              </a:extLst>
            </p:cNvPr>
            <p:cNvSpPr/>
            <p:nvPr/>
          </p:nvSpPr>
          <p:spPr>
            <a:xfrm>
              <a:off x="4247912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1" name="任意多边形: 形状 180">
              <a:extLst>
                <a:ext uri="{FF2B5EF4-FFF2-40B4-BE49-F238E27FC236}">
                  <a16:creationId xmlns:a16="http://schemas.microsoft.com/office/drawing/2014/main" id="{95832FFD-5D36-DEB4-658F-8D4A58B6C4EC}"/>
                </a:ext>
              </a:extLst>
            </p:cNvPr>
            <p:cNvSpPr/>
            <p:nvPr/>
          </p:nvSpPr>
          <p:spPr>
            <a:xfrm>
              <a:off x="4247912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2" name="任意多边形: 形状 181">
              <a:extLst>
                <a:ext uri="{FF2B5EF4-FFF2-40B4-BE49-F238E27FC236}">
                  <a16:creationId xmlns:a16="http://schemas.microsoft.com/office/drawing/2014/main" id="{660BE8CD-CB2E-9181-D830-A846CEA4CECC}"/>
                </a:ext>
              </a:extLst>
            </p:cNvPr>
            <p:cNvSpPr/>
            <p:nvPr/>
          </p:nvSpPr>
          <p:spPr>
            <a:xfrm>
              <a:off x="4295427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3" name="任意多边形: 形状 182">
              <a:extLst>
                <a:ext uri="{FF2B5EF4-FFF2-40B4-BE49-F238E27FC236}">
                  <a16:creationId xmlns:a16="http://schemas.microsoft.com/office/drawing/2014/main" id="{B07BC463-F409-CFB3-3024-3B51CA1786F1}"/>
                </a:ext>
              </a:extLst>
            </p:cNvPr>
            <p:cNvSpPr/>
            <p:nvPr/>
          </p:nvSpPr>
          <p:spPr>
            <a:xfrm>
              <a:off x="4295427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4" name="任意多边形: 形状 183">
              <a:extLst>
                <a:ext uri="{FF2B5EF4-FFF2-40B4-BE49-F238E27FC236}">
                  <a16:creationId xmlns:a16="http://schemas.microsoft.com/office/drawing/2014/main" id="{EAD62B10-D4AC-9E1A-2AE7-0F94BBC1B107}"/>
                </a:ext>
              </a:extLst>
            </p:cNvPr>
            <p:cNvSpPr/>
            <p:nvPr/>
          </p:nvSpPr>
          <p:spPr>
            <a:xfrm>
              <a:off x="4342866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5" name="任意多边形: 形状 184">
              <a:extLst>
                <a:ext uri="{FF2B5EF4-FFF2-40B4-BE49-F238E27FC236}">
                  <a16:creationId xmlns:a16="http://schemas.microsoft.com/office/drawing/2014/main" id="{EAC33440-82AC-0395-A5C1-D890789D7307}"/>
                </a:ext>
              </a:extLst>
            </p:cNvPr>
            <p:cNvSpPr/>
            <p:nvPr/>
          </p:nvSpPr>
          <p:spPr>
            <a:xfrm>
              <a:off x="4342866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6" name="任意多边形: 形状 185">
              <a:extLst>
                <a:ext uri="{FF2B5EF4-FFF2-40B4-BE49-F238E27FC236}">
                  <a16:creationId xmlns:a16="http://schemas.microsoft.com/office/drawing/2014/main" id="{FAF354EF-1E5A-66E1-9A06-734FC55149AA}"/>
                </a:ext>
              </a:extLst>
            </p:cNvPr>
            <p:cNvSpPr/>
            <p:nvPr/>
          </p:nvSpPr>
          <p:spPr>
            <a:xfrm>
              <a:off x="4390381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7" name="任意多边形: 形状 186">
              <a:extLst>
                <a:ext uri="{FF2B5EF4-FFF2-40B4-BE49-F238E27FC236}">
                  <a16:creationId xmlns:a16="http://schemas.microsoft.com/office/drawing/2014/main" id="{96EC38B1-7720-AA00-91AD-FCD0E439CE10}"/>
                </a:ext>
              </a:extLst>
            </p:cNvPr>
            <p:cNvSpPr/>
            <p:nvPr/>
          </p:nvSpPr>
          <p:spPr>
            <a:xfrm>
              <a:off x="4390381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8" name="任意多边形: 形状 187">
              <a:extLst>
                <a:ext uri="{FF2B5EF4-FFF2-40B4-BE49-F238E27FC236}">
                  <a16:creationId xmlns:a16="http://schemas.microsoft.com/office/drawing/2014/main" id="{87B29696-F5A6-44FE-10F7-5E46A0195FD3}"/>
                </a:ext>
              </a:extLst>
            </p:cNvPr>
            <p:cNvSpPr/>
            <p:nvPr/>
          </p:nvSpPr>
          <p:spPr>
            <a:xfrm>
              <a:off x="4437820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9" name="任意多边形: 形状 188">
              <a:extLst>
                <a:ext uri="{FF2B5EF4-FFF2-40B4-BE49-F238E27FC236}">
                  <a16:creationId xmlns:a16="http://schemas.microsoft.com/office/drawing/2014/main" id="{830249D5-CC93-FC81-F5C6-C43D78A8091B}"/>
                </a:ext>
              </a:extLst>
            </p:cNvPr>
            <p:cNvSpPr/>
            <p:nvPr/>
          </p:nvSpPr>
          <p:spPr>
            <a:xfrm>
              <a:off x="4437820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0" name="任意多边形: 形状 189">
              <a:extLst>
                <a:ext uri="{FF2B5EF4-FFF2-40B4-BE49-F238E27FC236}">
                  <a16:creationId xmlns:a16="http://schemas.microsoft.com/office/drawing/2014/main" id="{94A7988B-5092-D47D-2DDE-7575A30DF880}"/>
                </a:ext>
              </a:extLst>
            </p:cNvPr>
            <p:cNvSpPr/>
            <p:nvPr/>
          </p:nvSpPr>
          <p:spPr>
            <a:xfrm>
              <a:off x="4485335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1" name="任意多边形: 形状 190">
              <a:extLst>
                <a:ext uri="{FF2B5EF4-FFF2-40B4-BE49-F238E27FC236}">
                  <a16:creationId xmlns:a16="http://schemas.microsoft.com/office/drawing/2014/main" id="{A8752117-7B24-2962-A9B9-4015A05EDCA6}"/>
                </a:ext>
              </a:extLst>
            </p:cNvPr>
            <p:cNvSpPr/>
            <p:nvPr/>
          </p:nvSpPr>
          <p:spPr>
            <a:xfrm>
              <a:off x="4485335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2" name="任意多边形: 形状 191">
              <a:extLst>
                <a:ext uri="{FF2B5EF4-FFF2-40B4-BE49-F238E27FC236}">
                  <a16:creationId xmlns:a16="http://schemas.microsoft.com/office/drawing/2014/main" id="{BC31C959-6080-DA82-D3CE-7B39478A8758}"/>
                </a:ext>
              </a:extLst>
            </p:cNvPr>
            <p:cNvSpPr/>
            <p:nvPr/>
          </p:nvSpPr>
          <p:spPr>
            <a:xfrm>
              <a:off x="4532773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3" name="任意多边形: 形状 192">
              <a:extLst>
                <a:ext uri="{FF2B5EF4-FFF2-40B4-BE49-F238E27FC236}">
                  <a16:creationId xmlns:a16="http://schemas.microsoft.com/office/drawing/2014/main" id="{E0799FB2-976D-B8DD-9F7E-46463DE5BCCC}"/>
                </a:ext>
              </a:extLst>
            </p:cNvPr>
            <p:cNvSpPr/>
            <p:nvPr/>
          </p:nvSpPr>
          <p:spPr>
            <a:xfrm>
              <a:off x="4532773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" name="任意多边形: 形状 193">
              <a:extLst>
                <a:ext uri="{FF2B5EF4-FFF2-40B4-BE49-F238E27FC236}">
                  <a16:creationId xmlns:a16="http://schemas.microsoft.com/office/drawing/2014/main" id="{9C1C2E18-0768-2D86-76FC-1D0A47DD8EF5}"/>
                </a:ext>
              </a:extLst>
            </p:cNvPr>
            <p:cNvSpPr/>
            <p:nvPr/>
          </p:nvSpPr>
          <p:spPr>
            <a:xfrm>
              <a:off x="4580289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" name="任意多边形: 形状 194">
              <a:extLst>
                <a:ext uri="{FF2B5EF4-FFF2-40B4-BE49-F238E27FC236}">
                  <a16:creationId xmlns:a16="http://schemas.microsoft.com/office/drawing/2014/main" id="{361DFCD1-F69B-99D4-362B-4D1D00F79834}"/>
                </a:ext>
              </a:extLst>
            </p:cNvPr>
            <p:cNvSpPr/>
            <p:nvPr/>
          </p:nvSpPr>
          <p:spPr>
            <a:xfrm>
              <a:off x="4580289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6" name="任意多边形: 形状 195">
              <a:extLst>
                <a:ext uri="{FF2B5EF4-FFF2-40B4-BE49-F238E27FC236}">
                  <a16:creationId xmlns:a16="http://schemas.microsoft.com/office/drawing/2014/main" id="{DAD8235C-591D-19D6-EBB3-57257EA62574}"/>
                </a:ext>
              </a:extLst>
            </p:cNvPr>
            <p:cNvSpPr/>
            <p:nvPr/>
          </p:nvSpPr>
          <p:spPr>
            <a:xfrm>
              <a:off x="4627727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7" name="任意多边形: 形状 196">
              <a:extLst>
                <a:ext uri="{FF2B5EF4-FFF2-40B4-BE49-F238E27FC236}">
                  <a16:creationId xmlns:a16="http://schemas.microsoft.com/office/drawing/2014/main" id="{D885038A-9892-3A8E-C62E-DEE46034BE88}"/>
                </a:ext>
              </a:extLst>
            </p:cNvPr>
            <p:cNvSpPr/>
            <p:nvPr/>
          </p:nvSpPr>
          <p:spPr>
            <a:xfrm>
              <a:off x="4627727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8" name="任意多边形: 形状 197">
              <a:extLst>
                <a:ext uri="{FF2B5EF4-FFF2-40B4-BE49-F238E27FC236}">
                  <a16:creationId xmlns:a16="http://schemas.microsoft.com/office/drawing/2014/main" id="{1B3236E7-0757-9ED7-CB72-9C300D00DF16}"/>
                </a:ext>
              </a:extLst>
            </p:cNvPr>
            <p:cNvSpPr/>
            <p:nvPr/>
          </p:nvSpPr>
          <p:spPr>
            <a:xfrm>
              <a:off x="4675243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9" name="任意多边形: 形状 198">
              <a:extLst>
                <a:ext uri="{FF2B5EF4-FFF2-40B4-BE49-F238E27FC236}">
                  <a16:creationId xmlns:a16="http://schemas.microsoft.com/office/drawing/2014/main" id="{38E917D4-72F7-AB9C-8294-121F64692153}"/>
                </a:ext>
              </a:extLst>
            </p:cNvPr>
            <p:cNvSpPr/>
            <p:nvPr/>
          </p:nvSpPr>
          <p:spPr>
            <a:xfrm>
              <a:off x="4675243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0" name="任意多边形: 形状 199">
              <a:extLst>
                <a:ext uri="{FF2B5EF4-FFF2-40B4-BE49-F238E27FC236}">
                  <a16:creationId xmlns:a16="http://schemas.microsoft.com/office/drawing/2014/main" id="{F4AC2E8F-FC32-2638-8F4B-B5982DEC71E2}"/>
                </a:ext>
              </a:extLst>
            </p:cNvPr>
            <p:cNvSpPr/>
            <p:nvPr/>
          </p:nvSpPr>
          <p:spPr>
            <a:xfrm>
              <a:off x="4722681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1" name="任意多边形: 形状 200">
              <a:extLst>
                <a:ext uri="{FF2B5EF4-FFF2-40B4-BE49-F238E27FC236}">
                  <a16:creationId xmlns:a16="http://schemas.microsoft.com/office/drawing/2014/main" id="{E53F890E-512F-65D0-80A0-B205057565E5}"/>
                </a:ext>
              </a:extLst>
            </p:cNvPr>
            <p:cNvSpPr/>
            <p:nvPr/>
          </p:nvSpPr>
          <p:spPr>
            <a:xfrm>
              <a:off x="4722681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2" name="任意多边形: 形状 201">
              <a:extLst>
                <a:ext uri="{FF2B5EF4-FFF2-40B4-BE49-F238E27FC236}">
                  <a16:creationId xmlns:a16="http://schemas.microsoft.com/office/drawing/2014/main" id="{11423DE4-E45A-3BB8-BFA0-1670947DEAEA}"/>
                </a:ext>
              </a:extLst>
            </p:cNvPr>
            <p:cNvSpPr/>
            <p:nvPr/>
          </p:nvSpPr>
          <p:spPr>
            <a:xfrm>
              <a:off x="4484715" y="6063684"/>
              <a:ext cx="237423" cy="9301"/>
            </a:xfrm>
            <a:custGeom>
              <a:avLst/>
              <a:gdLst>
                <a:gd name="connsiteX0" fmla="*/ 0 w 237423"/>
                <a:gd name="connsiteY0" fmla="*/ 0 h 9301"/>
                <a:gd name="connsiteX1" fmla="*/ 237424 w 237423"/>
                <a:gd name="connsiteY1" fmla="*/ 0 h 9301"/>
                <a:gd name="connsiteX2" fmla="*/ 237424 w 237423"/>
                <a:gd name="connsiteY2" fmla="*/ 9302 h 9301"/>
                <a:gd name="connsiteX3" fmla="*/ 0 w 237423"/>
                <a:gd name="connsiteY3" fmla="*/ 9302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7423" h="9301">
                  <a:moveTo>
                    <a:pt x="0" y="0"/>
                  </a:moveTo>
                  <a:lnTo>
                    <a:pt x="237424" y="0"/>
                  </a:lnTo>
                  <a:lnTo>
                    <a:pt x="237424" y="9302"/>
                  </a:lnTo>
                  <a:lnTo>
                    <a:pt x="0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3" name="任意多边形: 形状 202">
              <a:extLst>
                <a:ext uri="{FF2B5EF4-FFF2-40B4-BE49-F238E27FC236}">
                  <a16:creationId xmlns:a16="http://schemas.microsoft.com/office/drawing/2014/main" id="{6D781AC4-E480-A952-8548-8BC19CD8E35E}"/>
                </a:ext>
              </a:extLst>
            </p:cNvPr>
            <p:cNvSpPr/>
            <p:nvPr/>
          </p:nvSpPr>
          <p:spPr>
            <a:xfrm>
              <a:off x="4484715" y="6170265"/>
              <a:ext cx="237423" cy="9301"/>
            </a:xfrm>
            <a:custGeom>
              <a:avLst/>
              <a:gdLst>
                <a:gd name="connsiteX0" fmla="*/ 0 w 237423"/>
                <a:gd name="connsiteY0" fmla="*/ 0 h 9301"/>
                <a:gd name="connsiteX1" fmla="*/ 237424 w 237423"/>
                <a:gd name="connsiteY1" fmla="*/ 0 h 9301"/>
                <a:gd name="connsiteX2" fmla="*/ 237424 w 237423"/>
                <a:gd name="connsiteY2" fmla="*/ 9302 h 9301"/>
                <a:gd name="connsiteX3" fmla="*/ 0 w 237423"/>
                <a:gd name="connsiteY3" fmla="*/ 9302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7423" h="9301">
                  <a:moveTo>
                    <a:pt x="0" y="0"/>
                  </a:moveTo>
                  <a:lnTo>
                    <a:pt x="237424" y="0"/>
                  </a:lnTo>
                  <a:lnTo>
                    <a:pt x="237424" y="9302"/>
                  </a:lnTo>
                  <a:lnTo>
                    <a:pt x="0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4" name="任意多边形: 形状 203">
              <a:extLst>
                <a:ext uri="{FF2B5EF4-FFF2-40B4-BE49-F238E27FC236}">
                  <a16:creationId xmlns:a16="http://schemas.microsoft.com/office/drawing/2014/main" id="{1C646A87-6BF0-1EE7-6675-E8DD3BA5F7CB}"/>
                </a:ext>
              </a:extLst>
            </p:cNvPr>
            <p:cNvSpPr/>
            <p:nvPr/>
          </p:nvSpPr>
          <p:spPr>
            <a:xfrm>
              <a:off x="4521146" y="6031593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5" name="任意多边形: 形状 204">
              <a:extLst>
                <a:ext uri="{FF2B5EF4-FFF2-40B4-BE49-F238E27FC236}">
                  <a16:creationId xmlns:a16="http://schemas.microsoft.com/office/drawing/2014/main" id="{E37F52F3-3467-1DE6-D321-855404C27501}"/>
                </a:ext>
              </a:extLst>
            </p:cNvPr>
            <p:cNvSpPr/>
            <p:nvPr/>
          </p:nvSpPr>
          <p:spPr>
            <a:xfrm>
              <a:off x="4550369" y="6031593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6" name="任意多边形: 形状 205">
              <a:extLst>
                <a:ext uri="{FF2B5EF4-FFF2-40B4-BE49-F238E27FC236}">
                  <a16:creationId xmlns:a16="http://schemas.microsoft.com/office/drawing/2014/main" id="{F89073E5-3375-53AD-5E93-4E02B92D92E2}"/>
                </a:ext>
              </a:extLst>
            </p:cNvPr>
            <p:cNvSpPr/>
            <p:nvPr/>
          </p:nvSpPr>
          <p:spPr>
            <a:xfrm>
              <a:off x="4579592" y="6031593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7" name="任意多边形: 形状 206">
              <a:extLst>
                <a:ext uri="{FF2B5EF4-FFF2-40B4-BE49-F238E27FC236}">
                  <a16:creationId xmlns:a16="http://schemas.microsoft.com/office/drawing/2014/main" id="{F4CC16DF-A2D0-CC18-939A-B48FA43F2FF1}"/>
                </a:ext>
              </a:extLst>
            </p:cNvPr>
            <p:cNvSpPr/>
            <p:nvPr/>
          </p:nvSpPr>
          <p:spPr>
            <a:xfrm>
              <a:off x="4608814" y="6031593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8" name="任意多边形: 形状 207">
              <a:extLst>
                <a:ext uri="{FF2B5EF4-FFF2-40B4-BE49-F238E27FC236}">
                  <a16:creationId xmlns:a16="http://schemas.microsoft.com/office/drawing/2014/main" id="{0215571A-1433-EA3B-94F7-22F966114500}"/>
                </a:ext>
              </a:extLst>
            </p:cNvPr>
            <p:cNvSpPr/>
            <p:nvPr/>
          </p:nvSpPr>
          <p:spPr>
            <a:xfrm>
              <a:off x="4638037" y="6031593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9" name="任意多边形: 形状 208">
              <a:extLst>
                <a:ext uri="{FF2B5EF4-FFF2-40B4-BE49-F238E27FC236}">
                  <a16:creationId xmlns:a16="http://schemas.microsoft.com/office/drawing/2014/main" id="{7084C286-302E-E4EC-0802-9E629A3881E3}"/>
                </a:ext>
              </a:extLst>
            </p:cNvPr>
            <p:cNvSpPr/>
            <p:nvPr/>
          </p:nvSpPr>
          <p:spPr>
            <a:xfrm>
              <a:off x="4667259" y="6031593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0" name="任意多边形: 形状 209">
              <a:extLst>
                <a:ext uri="{FF2B5EF4-FFF2-40B4-BE49-F238E27FC236}">
                  <a16:creationId xmlns:a16="http://schemas.microsoft.com/office/drawing/2014/main" id="{9F8B6400-E9AC-193B-46C2-500FF0835D1C}"/>
                </a:ext>
              </a:extLst>
            </p:cNvPr>
            <p:cNvSpPr/>
            <p:nvPr/>
          </p:nvSpPr>
          <p:spPr>
            <a:xfrm>
              <a:off x="4521146" y="6193674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1" name="任意多边形: 形状 210">
              <a:extLst>
                <a:ext uri="{FF2B5EF4-FFF2-40B4-BE49-F238E27FC236}">
                  <a16:creationId xmlns:a16="http://schemas.microsoft.com/office/drawing/2014/main" id="{28A6F203-7D34-8687-5522-24D8DB672B8D}"/>
                </a:ext>
              </a:extLst>
            </p:cNvPr>
            <p:cNvSpPr/>
            <p:nvPr/>
          </p:nvSpPr>
          <p:spPr>
            <a:xfrm>
              <a:off x="4550369" y="6193674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2" name="任意多边形: 形状 211">
              <a:extLst>
                <a:ext uri="{FF2B5EF4-FFF2-40B4-BE49-F238E27FC236}">
                  <a16:creationId xmlns:a16="http://schemas.microsoft.com/office/drawing/2014/main" id="{8F9AA6EA-BE1F-3131-2AFA-C3D41B065794}"/>
                </a:ext>
              </a:extLst>
            </p:cNvPr>
            <p:cNvSpPr/>
            <p:nvPr/>
          </p:nvSpPr>
          <p:spPr>
            <a:xfrm>
              <a:off x="4579592" y="6193674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3" name="任意多边形: 形状 212">
              <a:extLst>
                <a:ext uri="{FF2B5EF4-FFF2-40B4-BE49-F238E27FC236}">
                  <a16:creationId xmlns:a16="http://schemas.microsoft.com/office/drawing/2014/main" id="{707236D5-7C53-FE29-5333-0E68AD34C450}"/>
                </a:ext>
              </a:extLst>
            </p:cNvPr>
            <p:cNvSpPr/>
            <p:nvPr/>
          </p:nvSpPr>
          <p:spPr>
            <a:xfrm>
              <a:off x="4608814" y="6193674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4" name="任意多边形: 形状 213">
              <a:extLst>
                <a:ext uri="{FF2B5EF4-FFF2-40B4-BE49-F238E27FC236}">
                  <a16:creationId xmlns:a16="http://schemas.microsoft.com/office/drawing/2014/main" id="{677F4D20-45B1-0B40-21D2-93F92F8C0109}"/>
                </a:ext>
              </a:extLst>
            </p:cNvPr>
            <p:cNvSpPr/>
            <p:nvPr/>
          </p:nvSpPr>
          <p:spPr>
            <a:xfrm>
              <a:off x="4638037" y="6193674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5" name="任意多边形: 形状 214">
              <a:extLst>
                <a:ext uri="{FF2B5EF4-FFF2-40B4-BE49-F238E27FC236}">
                  <a16:creationId xmlns:a16="http://schemas.microsoft.com/office/drawing/2014/main" id="{6F17A3FA-3470-E60B-1B57-973EA7FEFF3E}"/>
                </a:ext>
              </a:extLst>
            </p:cNvPr>
            <p:cNvSpPr/>
            <p:nvPr/>
          </p:nvSpPr>
          <p:spPr>
            <a:xfrm>
              <a:off x="4667259" y="6193674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6" name="任意多边形: 形状 215">
              <a:extLst>
                <a:ext uri="{FF2B5EF4-FFF2-40B4-BE49-F238E27FC236}">
                  <a16:creationId xmlns:a16="http://schemas.microsoft.com/office/drawing/2014/main" id="{CA574CAB-2DA4-A6A2-CA27-F19F4F8C462C}"/>
                </a:ext>
              </a:extLst>
            </p:cNvPr>
            <p:cNvSpPr/>
            <p:nvPr/>
          </p:nvSpPr>
          <p:spPr>
            <a:xfrm>
              <a:off x="4828332" y="6400635"/>
              <a:ext cx="298426" cy="9689"/>
            </a:xfrm>
            <a:custGeom>
              <a:avLst/>
              <a:gdLst>
                <a:gd name="connsiteX0" fmla="*/ 0 w 298426"/>
                <a:gd name="connsiteY0" fmla="*/ 0 h 9689"/>
                <a:gd name="connsiteX1" fmla="*/ 298427 w 298426"/>
                <a:gd name="connsiteY1" fmla="*/ 0 h 9689"/>
                <a:gd name="connsiteX2" fmla="*/ 298427 w 298426"/>
                <a:gd name="connsiteY2" fmla="*/ 9689 h 9689"/>
                <a:gd name="connsiteX3" fmla="*/ 0 w 298426"/>
                <a:gd name="connsiteY3" fmla="*/ 9689 h 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8426" h="9689">
                  <a:moveTo>
                    <a:pt x="0" y="0"/>
                  </a:moveTo>
                  <a:lnTo>
                    <a:pt x="298427" y="0"/>
                  </a:lnTo>
                  <a:lnTo>
                    <a:pt x="298427" y="9689"/>
                  </a:lnTo>
                  <a:lnTo>
                    <a:pt x="0" y="968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7" name="任意多边形: 形状 216">
              <a:extLst>
                <a:ext uri="{FF2B5EF4-FFF2-40B4-BE49-F238E27FC236}">
                  <a16:creationId xmlns:a16="http://schemas.microsoft.com/office/drawing/2014/main" id="{7DB18C60-1D49-E414-9683-5D186971120E}"/>
                </a:ext>
              </a:extLst>
            </p:cNvPr>
            <p:cNvSpPr/>
            <p:nvPr/>
          </p:nvSpPr>
          <p:spPr>
            <a:xfrm>
              <a:off x="4828332" y="6444585"/>
              <a:ext cx="298426" cy="8371"/>
            </a:xfrm>
            <a:custGeom>
              <a:avLst/>
              <a:gdLst>
                <a:gd name="connsiteX0" fmla="*/ 0 w 298426"/>
                <a:gd name="connsiteY0" fmla="*/ 0 h 8371"/>
                <a:gd name="connsiteX1" fmla="*/ 298427 w 298426"/>
                <a:gd name="connsiteY1" fmla="*/ 0 h 8371"/>
                <a:gd name="connsiteX2" fmla="*/ 298427 w 298426"/>
                <a:gd name="connsiteY2" fmla="*/ 8371 h 8371"/>
                <a:gd name="connsiteX3" fmla="*/ 0 w 298426"/>
                <a:gd name="connsiteY3" fmla="*/ 8371 h 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8426" h="8371">
                  <a:moveTo>
                    <a:pt x="0" y="0"/>
                  </a:moveTo>
                  <a:lnTo>
                    <a:pt x="298427" y="0"/>
                  </a:lnTo>
                  <a:lnTo>
                    <a:pt x="298427" y="8371"/>
                  </a:lnTo>
                  <a:lnTo>
                    <a:pt x="0" y="837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8" name="任意多边形: 形状 217">
              <a:extLst>
                <a:ext uri="{FF2B5EF4-FFF2-40B4-BE49-F238E27FC236}">
                  <a16:creationId xmlns:a16="http://schemas.microsoft.com/office/drawing/2014/main" id="{5C404897-29C8-26B2-4388-E229B9B54DCA}"/>
                </a:ext>
              </a:extLst>
            </p:cNvPr>
            <p:cNvSpPr/>
            <p:nvPr/>
          </p:nvSpPr>
          <p:spPr>
            <a:xfrm>
              <a:off x="4574941" y="5837267"/>
              <a:ext cx="56972" cy="64878"/>
            </a:xfrm>
            <a:custGeom>
              <a:avLst/>
              <a:gdLst>
                <a:gd name="connsiteX0" fmla="*/ 56972 w 56972"/>
                <a:gd name="connsiteY0" fmla="*/ 64879 h 64878"/>
                <a:gd name="connsiteX1" fmla="*/ 0 w 56972"/>
                <a:gd name="connsiteY1" fmla="*/ 64879 h 64878"/>
                <a:gd name="connsiteX2" fmla="*/ 0 w 56972"/>
                <a:gd name="connsiteY2" fmla="*/ 0 h 64878"/>
                <a:gd name="connsiteX3" fmla="*/ 56972 w 56972"/>
                <a:gd name="connsiteY3" fmla="*/ 0 h 64878"/>
                <a:gd name="connsiteX4" fmla="*/ 56972 w 56972"/>
                <a:gd name="connsiteY4" fmla="*/ 64879 h 64878"/>
                <a:gd name="connsiteX5" fmla="*/ 9302 w 56972"/>
                <a:gd name="connsiteY5" fmla="*/ 55577 h 64878"/>
                <a:gd name="connsiteX6" fmla="*/ 47671 w 56972"/>
                <a:gd name="connsiteY6" fmla="*/ 55577 h 64878"/>
                <a:gd name="connsiteX7" fmla="*/ 47671 w 56972"/>
                <a:gd name="connsiteY7" fmla="*/ 9302 h 64878"/>
                <a:gd name="connsiteX8" fmla="*/ 9302 w 56972"/>
                <a:gd name="connsiteY8" fmla="*/ 9302 h 64878"/>
                <a:gd name="connsiteX9" fmla="*/ 9302 w 56972"/>
                <a:gd name="connsiteY9" fmla="*/ 55577 h 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72" h="64878">
                  <a:moveTo>
                    <a:pt x="56972" y="64879"/>
                  </a:moveTo>
                  <a:lnTo>
                    <a:pt x="0" y="64879"/>
                  </a:lnTo>
                  <a:lnTo>
                    <a:pt x="0" y="0"/>
                  </a:lnTo>
                  <a:lnTo>
                    <a:pt x="56972" y="0"/>
                  </a:lnTo>
                  <a:lnTo>
                    <a:pt x="56972" y="64879"/>
                  </a:lnTo>
                  <a:close/>
                  <a:moveTo>
                    <a:pt x="9302" y="55577"/>
                  </a:moveTo>
                  <a:lnTo>
                    <a:pt x="47671" y="55577"/>
                  </a:lnTo>
                  <a:lnTo>
                    <a:pt x="47671" y="9302"/>
                  </a:lnTo>
                  <a:lnTo>
                    <a:pt x="9302" y="9302"/>
                  </a:lnTo>
                  <a:lnTo>
                    <a:pt x="9302" y="5557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9" name="任意多边形: 形状 218">
              <a:extLst>
                <a:ext uri="{FF2B5EF4-FFF2-40B4-BE49-F238E27FC236}">
                  <a16:creationId xmlns:a16="http://schemas.microsoft.com/office/drawing/2014/main" id="{6C1BE9BE-75B4-1689-2060-A65C0CC83387}"/>
                </a:ext>
              </a:extLst>
            </p:cNvPr>
            <p:cNvSpPr/>
            <p:nvPr/>
          </p:nvSpPr>
          <p:spPr>
            <a:xfrm>
              <a:off x="4574941" y="5708672"/>
              <a:ext cx="56972" cy="64878"/>
            </a:xfrm>
            <a:custGeom>
              <a:avLst/>
              <a:gdLst>
                <a:gd name="connsiteX0" fmla="*/ 56972 w 56972"/>
                <a:gd name="connsiteY0" fmla="*/ 64879 h 64878"/>
                <a:gd name="connsiteX1" fmla="*/ 0 w 56972"/>
                <a:gd name="connsiteY1" fmla="*/ 64879 h 64878"/>
                <a:gd name="connsiteX2" fmla="*/ 0 w 56972"/>
                <a:gd name="connsiteY2" fmla="*/ 0 h 64878"/>
                <a:gd name="connsiteX3" fmla="*/ 56972 w 56972"/>
                <a:gd name="connsiteY3" fmla="*/ 0 h 64878"/>
                <a:gd name="connsiteX4" fmla="*/ 56972 w 56972"/>
                <a:gd name="connsiteY4" fmla="*/ 64879 h 64878"/>
                <a:gd name="connsiteX5" fmla="*/ 9302 w 56972"/>
                <a:gd name="connsiteY5" fmla="*/ 55577 h 64878"/>
                <a:gd name="connsiteX6" fmla="*/ 47671 w 56972"/>
                <a:gd name="connsiteY6" fmla="*/ 55577 h 64878"/>
                <a:gd name="connsiteX7" fmla="*/ 47671 w 56972"/>
                <a:gd name="connsiteY7" fmla="*/ 9302 h 64878"/>
                <a:gd name="connsiteX8" fmla="*/ 9302 w 56972"/>
                <a:gd name="connsiteY8" fmla="*/ 9302 h 64878"/>
                <a:gd name="connsiteX9" fmla="*/ 9302 w 56972"/>
                <a:gd name="connsiteY9" fmla="*/ 55577 h 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72" h="64878">
                  <a:moveTo>
                    <a:pt x="56972" y="64879"/>
                  </a:moveTo>
                  <a:lnTo>
                    <a:pt x="0" y="64879"/>
                  </a:lnTo>
                  <a:lnTo>
                    <a:pt x="0" y="0"/>
                  </a:lnTo>
                  <a:lnTo>
                    <a:pt x="56972" y="0"/>
                  </a:lnTo>
                  <a:lnTo>
                    <a:pt x="56972" y="64879"/>
                  </a:lnTo>
                  <a:close/>
                  <a:moveTo>
                    <a:pt x="9302" y="55577"/>
                  </a:moveTo>
                  <a:lnTo>
                    <a:pt x="47671" y="55577"/>
                  </a:lnTo>
                  <a:lnTo>
                    <a:pt x="47671" y="9302"/>
                  </a:lnTo>
                  <a:lnTo>
                    <a:pt x="9302" y="9302"/>
                  </a:lnTo>
                  <a:lnTo>
                    <a:pt x="9302" y="5557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0" name="任意多边形: 形状 219">
              <a:extLst>
                <a:ext uri="{FF2B5EF4-FFF2-40B4-BE49-F238E27FC236}">
                  <a16:creationId xmlns:a16="http://schemas.microsoft.com/office/drawing/2014/main" id="{1FCDBEE3-1186-DB6E-2CAE-6BC4BC65F899}"/>
                </a:ext>
              </a:extLst>
            </p:cNvPr>
            <p:cNvSpPr/>
            <p:nvPr/>
          </p:nvSpPr>
          <p:spPr>
            <a:xfrm>
              <a:off x="4574941" y="5580155"/>
              <a:ext cx="56972" cy="64878"/>
            </a:xfrm>
            <a:custGeom>
              <a:avLst/>
              <a:gdLst>
                <a:gd name="connsiteX0" fmla="*/ 56972 w 56972"/>
                <a:gd name="connsiteY0" fmla="*/ 64879 h 64878"/>
                <a:gd name="connsiteX1" fmla="*/ 0 w 56972"/>
                <a:gd name="connsiteY1" fmla="*/ 64879 h 64878"/>
                <a:gd name="connsiteX2" fmla="*/ 0 w 56972"/>
                <a:gd name="connsiteY2" fmla="*/ 0 h 64878"/>
                <a:gd name="connsiteX3" fmla="*/ 56972 w 56972"/>
                <a:gd name="connsiteY3" fmla="*/ 0 h 64878"/>
                <a:gd name="connsiteX4" fmla="*/ 56972 w 56972"/>
                <a:gd name="connsiteY4" fmla="*/ 64879 h 64878"/>
                <a:gd name="connsiteX5" fmla="*/ 9302 w 56972"/>
                <a:gd name="connsiteY5" fmla="*/ 55577 h 64878"/>
                <a:gd name="connsiteX6" fmla="*/ 47671 w 56972"/>
                <a:gd name="connsiteY6" fmla="*/ 55577 h 64878"/>
                <a:gd name="connsiteX7" fmla="*/ 47671 w 56972"/>
                <a:gd name="connsiteY7" fmla="*/ 9302 h 64878"/>
                <a:gd name="connsiteX8" fmla="*/ 9302 w 56972"/>
                <a:gd name="connsiteY8" fmla="*/ 9302 h 64878"/>
                <a:gd name="connsiteX9" fmla="*/ 9302 w 56972"/>
                <a:gd name="connsiteY9" fmla="*/ 55577 h 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72" h="64878">
                  <a:moveTo>
                    <a:pt x="56972" y="64879"/>
                  </a:moveTo>
                  <a:lnTo>
                    <a:pt x="0" y="64879"/>
                  </a:lnTo>
                  <a:lnTo>
                    <a:pt x="0" y="0"/>
                  </a:lnTo>
                  <a:lnTo>
                    <a:pt x="56972" y="0"/>
                  </a:lnTo>
                  <a:lnTo>
                    <a:pt x="56972" y="64879"/>
                  </a:lnTo>
                  <a:close/>
                  <a:moveTo>
                    <a:pt x="9302" y="55577"/>
                  </a:moveTo>
                  <a:lnTo>
                    <a:pt x="47671" y="55577"/>
                  </a:lnTo>
                  <a:lnTo>
                    <a:pt x="47671" y="9302"/>
                  </a:lnTo>
                  <a:lnTo>
                    <a:pt x="9302" y="9302"/>
                  </a:lnTo>
                  <a:lnTo>
                    <a:pt x="9302" y="5557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1" name="任意多边形: 形状 220">
              <a:extLst>
                <a:ext uri="{FF2B5EF4-FFF2-40B4-BE49-F238E27FC236}">
                  <a16:creationId xmlns:a16="http://schemas.microsoft.com/office/drawing/2014/main" id="{CDBF02C3-44FA-09AE-ABF3-4D045C67312D}"/>
                </a:ext>
              </a:extLst>
            </p:cNvPr>
            <p:cNvSpPr/>
            <p:nvPr/>
          </p:nvSpPr>
          <p:spPr>
            <a:xfrm>
              <a:off x="4574941" y="5451638"/>
              <a:ext cx="56972" cy="64878"/>
            </a:xfrm>
            <a:custGeom>
              <a:avLst/>
              <a:gdLst>
                <a:gd name="connsiteX0" fmla="*/ 56972 w 56972"/>
                <a:gd name="connsiteY0" fmla="*/ 64879 h 64878"/>
                <a:gd name="connsiteX1" fmla="*/ 0 w 56972"/>
                <a:gd name="connsiteY1" fmla="*/ 64879 h 64878"/>
                <a:gd name="connsiteX2" fmla="*/ 0 w 56972"/>
                <a:gd name="connsiteY2" fmla="*/ 0 h 64878"/>
                <a:gd name="connsiteX3" fmla="*/ 56972 w 56972"/>
                <a:gd name="connsiteY3" fmla="*/ 0 h 64878"/>
                <a:gd name="connsiteX4" fmla="*/ 56972 w 56972"/>
                <a:gd name="connsiteY4" fmla="*/ 64879 h 64878"/>
                <a:gd name="connsiteX5" fmla="*/ 9302 w 56972"/>
                <a:gd name="connsiteY5" fmla="*/ 55500 h 64878"/>
                <a:gd name="connsiteX6" fmla="*/ 47671 w 56972"/>
                <a:gd name="connsiteY6" fmla="*/ 55500 h 64878"/>
                <a:gd name="connsiteX7" fmla="*/ 47671 w 56972"/>
                <a:gd name="connsiteY7" fmla="*/ 9224 h 64878"/>
                <a:gd name="connsiteX8" fmla="*/ 9302 w 56972"/>
                <a:gd name="connsiteY8" fmla="*/ 9224 h 64878"/>
                <a:gd name="connsiteX9" fmla="*/ 9302 w 56972"/>
                <a:gd name="connsiteY9" fmla="*/ 55500 h 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72" h="64878">
                  <a:moveTo>
                    <a:pt x="56972" y="64879"/>
                  </a:moveTo>
                  <a:lnTo>
                    <a:pt x="0" y="64879"/>
                  </a:lnTo>
                  <a:lnTo>
                    <a:pt x="0" y="0"/>
                  </a:lnTo>
                  <a:lnTo>
                    <a:pt x="56972" y="0"/>
                  </a:lnTo>
                  <a:lnTo>
                    <a:pt x="56972" y="64879"/>
                  </a:lnTo>
                  <a:close/>
                  <a:moveTo>
                    <a:pt x="9302" y="55500"/>
                  </a:moveTo>
                  <a:lnTo>
                    <a:pt x="47671" y="55500"/>
                  </a:lnTo>
                  <a:lnTo>
                    <a:pt x="47671" y="9224"/>
                  </a:lnTo>
                  <a:lnTo>
                    <a:pt x="9302" y="9224"/>
                  </a:lnTo>
                  <a:lnTo>
                    <a:pt x="9302" y="5550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2" name="任意多边形: 形状 221">
              <a:extLst>
                <a:ext uri="{FF2B5EF4-FFF2-40B4-BE49-F238E27FC236}">
                  <a16:creationId xmlns:a16="http://schemas.microsoft.com/office/drawing/2014/main" id="{FB8D6AA8-7514-9FF4-99C2-A6A79B65F301}"/>
                </a:ext>
              </a:extLst>
            </p:cNvPr>
            <p:cNvSpPr/>
            <p:nvPr/>
          </p:nvSpPr>
          <p:spPr>
            <a:xfrm>
              <a:off x="4574941" y="5323043"/>
              <a:ext cx="56972" cy="64878"/>
            </a:xfrm>
            <a:custGeom>
              <a:avLst/>
              <a:gdLst>
                <a:gd name="connsiteX0" fmla="*/ 56972 w 56972"/>
                <a:gd name="connsiteY0" fmla="*/ 64879 h 64878"/>
                <a:gd name="connsiteX1" fmla="*/ 0 w 56972"/>
                <a:gd name="connsiteY1" fmla="*/ 64879 h 64878"/>
                <a:gd name="connsiteX2" fmla="*/ 0 w 56972"/>
                <a:gd name="connsiteY2" fmla="*/ 0 h 64878"/>
                <a:gd name="connsiteX3" fmla="*/ 56972 w 56972"/>
                <a:gd name="connsiteY3" fmla="*/ 0 h 64878"/>
                <a:gd name="connsiteX4" fmla="*/ 56972 w 56972"/>
                <a:gd name="connsiteY4" fmla="*/ 64879 h 64878"/>
                <a:gd name="connsiteX5" fmla="*/ 9302 w 56972"/>
                <a:gd name="connsiteY5" fmla="*/ 55577 h 64878"/>
                <a:gd name="connsiteX6" fmla="*/ 47671 w 56972"/>
                <a:gd name="connsiteY6" fmla="*/ 55577 h 64878"/>
                <a:gd name="connsiteX7" fmla="*/ 47671 w 56972"/>
                <a:gd name="connsiteY7" fmla="*/ 9302 h 64878"/>
                <a:gd name="connsiteX8" fmla="*/ 9302 w 56972"/>
                <a:gd name="connsiteY8" fmla="*/ 9302 h 64878"/>
                <a:gd name="connsiteX9" fmla="*/ 9302 w 56972"/>
                <a:gd name="connsiteY9" fmla="*/ 55577 h 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72" h="64878">
                  <a:moveTo>
                    <a:pt x="56972" y="64879"/>
                  </a:moveTo>
                  <a:lnTo>
                    <a:pt x="0" y="64879"/>
                  </a:lnTo>
                  <a:lnTo>
                    <a:pt x="0" y="0"/>
                  </a:lnTo>
                  <a:lnTo>
                    <a:pt x="56972" y="0"/>
                  </a:lnTo>
                  <a:lnTo>
                    <a:pt x="56972" y="64879"/>
                  </a:lnTo>
                  <a:close/>
                  <a:moveTo>
                    <a:pt x="9302" y="55577"/>
                  </a:moveTo>
                  <a:lnTo>
                    <a:pt x="47671" y="55577"/>
                  </a:lnTo>
                  <a:lnTo>
                    <a:pt x="47671" y="9302"/>
                  </a:lnTo>
                  <a:lnTo>
                    <a:pt x="9302" y="9302"/>
                  </a:lnTo>
                  <a:lnTo>
                    <a:pt x="9302" y="5557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3" name="任意多边形: 形状 222">
              <a:extLst>
                <a:ext uri="{FF2B5EF4-FFF2-40B4-BE49-F238E27FC236}">
                  <a16:creationId xmlns:a16="http://schemas.microsoft.com/office/drawing/2014/main" id="{AD23F744-D406-4787-3A34-CA3D5AF7423E}"/>
                </a:ext>
              </a:extLst>
            </p:cNvPr>
            <p:cNvSpPr/>
            <p:nvPr/>
          </p:nvSpPr>
          <p:spPr>
            <a:xfrm>
              <a:off x="4507892" y="5014695"/>
              <a:ext cx="176963" cy="7286"/>
            </a:xfrm>
            <a:custGeom>
              <a:avLst/>
              <a:gdLst>
                <a:gd name="connsiteX0" fmla="*/ 0 w 176963"/>
                <a:gd name="connsiteY0" fmla="*/ 0 h 7286"/>
                <a:gd name="connsiteX1" fmla="*/ 176963 w 176963"/>
                <a:gd name="connsiteY1" fmla="*/ 0 h 7286"/>
                <a:gd name="connsiteX2" fmla="*/ 176963 w 176963"/>
                <a:gd name="connsiteY2" fmla="*/ 7286 h 7286"/>
                <a:gd name="connsiteX3" fmla="*/ 0 w 176963"/>
                <a:gd name="connsiteY3" fmla="*/ 7286 h 7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6963" h="7286">
                  <a:moveTo>
                    <a:pt x="0" y="0"/>
                  </a:moveTo>
                  <a:lnTo>
                    <a:pt x="176963" y="0"/>
                  </a:lnTo>
                  <a:lnTo>
                    <a:pt x="176963" y="7286"/>
                  </a:lnTo>
                  <a:lnTo>
                    <a:pt x="0" y="728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4" name="任意多边形: 形状 223">
              <a:extLst>
                <a:ext uri="{FF2B5EF4-FFF2-40B4-BE49-F238E27FC236}">
                  <a16:creationId xmlns:a16="http://schemas.microsoft.com/office/drawing/2014/main" id="{F558F3FB-9CB4-3EB8-126F-BFE0BDE347CF}"/>
                </a:ext>
              </a:extLst>
            </p:cNvPr>
            <p:cNvSpPr/>
            <p:nvPr/>
          </p:nvSpPr>
          <p:spPr>
            <a:xfrm>
              <a:off x="4483397" y="5140422"/>
              <a:ext cx="226106" cy="7286"/>
            </a:xfrm>
            <a:custGeom>
              <a:avLst/>
              <a:gdLst>
                <a:gd name="connsiteX0" fmla="*/ 0 w 226106"/>
                <a:gd name="connsiteY0" fmla="*/ 0 h 7286"/>
                <a:gd name="connsiteX1" fmla="*/ 226107 w 226106"/>
                <a:gd name="connsiteY1" fmla="*/ 0 h 7286"/>
                <a:gd name="connsiteX2" fmla="*/ 226107 w 226106"/>
                <a:gd name="connsiteY2" fmla="*/ 7286 h 7286"/>
                <a:gd name="connsiteX3" fmla="*/ 0 w 226106"/>
                <a:gd name="connsiteY3" fmla="*/ 7286 h 7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106" h="7286">
                  <a:moveTo>
                    <a:pt x="0" y="0"/>
                  </a:moveTo>
                  <a:lnTo>
                    <a:pt x="226107" y="0"/>
                  </a:lnTo>
                  <a:lnTo>
                    <a:pt x="226107" y="7286"/>
                  </a:lnTo>
                  <a:lnTo>
                    <a:pt x="0" y="728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5" name="任意多边形: 形状 224">
              <a:extLst>
                <a:ext uri="{FF2B5EF4-FFF2-40B4-BE49-F238E27FC236}">
                  <a16:creationId xmlns:a16="http://schemas.microsoft.com/office/drawing/2014/main" id="{E34A460B-EDAE-6FB8-F2E8-A8C7CEFA4B68}"/>
                </a:ext>
              </a:extLst>
            </p:cNvPr>
            <p:cNvSpPr/>
            <p:nvPr/>
          </p:nvSpPr>
          <p:spPr>
            <a:xfrm>
              <a:off x="4568972" y="4018726"/>
              <a:ext cx="62010" cy="946050"/>
            </a:xfrm>
            <a:custGeom>
              <a:avLst/>
              <a:gdLst>
                <a:gd name="connsiteX0" fmla="*/ 0 w 62010"/>
                <a:gd name="connsiteY0" fmla="*/ 946051 h 946050"/>
                <a:gd name="connsiteX1" fmla="*/ 31005 w 62010"/>
                <a:gd name="connsiteY1" fmla="*/ 0 h 946050"/>
                <a:gd name="connsiteX2" fmla="*/ 62011 w 62010"/>
                <a:gd name="connsiteY2" fmla="*/ 946051 h 94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010" h="946050">
                  <a:moveTo>
                    <a:pt x="0" y="946051"/>
                  </a:moveTo>
                  <a:lnTo>
                    <a:pt x="31005" y="0"/>
                  </a:lnTo>
                  <a:lnTo>
                    <a:pt x="62011" y="946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6" name="任意多边形: 形状 225">
              <a:extLst>
                <a:ext uri="{FF2B5EF4-FFF2-40B4-BE49-F238E27FC236}">
                  <a16:creationId xmlns:a16="http://schemas.microsoft.com/office/drawing/2014/main" id="{45584227-8E97-1B4E-10D4-263A4049AC82}"/>
                </a:ext>
              </a:extLst>
            </p:cNvPr>
            <p:cNvSpPr/>
            <p:nvPr/>
          </p:nvSpPr>
          <p:spPr>
            <a:xfrm>
              <a:off x="4400381" y="6078954"/>
              <a:ext cx="37438" cy="14882"/>
            </a:xfrm>
            <a:custGeom>
              <a:avLst/>
              <a:gdLst>
                <a:gd name="connsiteX0" fmla="*/ 0 w 37438"/>
                <a:gd name="connsiteY0" fmla="*/ 0 h 14882"/>
                <a:gd name="connsiteX1" fmla="*/ 37439 w 37438"/>
                <a:gd name="connsiteY1" fmla="*/ 0 h 14882"/>
                <a:gd name="connsiteX2" fmla="*/ 37439 w 37438"/>
                <a:gd name="connsiteY2" fmla="*/ 14883 h 14882"/>
                <a:gd name="connsiteX3" fmla="*/ 0 w 37438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38" h="14882">
                  <a:moveTo>
                    <a:pt x="0" y="0"/>
                  </a:moveTo>
                  <a:lnTo>
                    <a:pt x="37439" y="0"/>
                  </a:lnTo>
                  <a:lnTo>
                    <a:pt x="37439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7" name="任意多边形: 形状 226">
              <a:extLst>
                <a:ext uri="{FF2B5EF4-FFF2-40B4-BE49-F238E27FC236}">
                  <a16:creationId xmlns:a16="http://schemas.microsoft.com/office/drawing/2014/main" id="{D02C6F69-30ED-3E1D-D79A-688CFBEC7DF7}"/>
                </a:ext>
              </a:extLst>
            </p:cNvPr>
            <p:cNvSpPr/>
            <p:nvPr/>
          </p:nvSpPr>
          <p:spPr>
            <a:xfrm>
              <a:off x="4400381" y="6107711"/>
              <a:ext cx="37438" cy="14882"/>
            </a:xfrm>
            <a:custGeom>
              <a:avLst/>
              <a:gdLst>
                <a:gd name="connsiteX0" fmla="*/ 0 w 37438"/>
                <a:gd name="connsiteY0" fmla="*/ 0 h 14882"/>
                <a:gd name="connsiteX1" fmla="*/ 37439 w 37438"/>
                <a:gd name="connsiteY1" fmla="*/ 0 h 14882"/>
                <a:gd name="connsiteX2" fmla="*/ 37439 w 37438"/>
                <a:gd name="connsiteY2" fmla="*/ 14883 h 14882"/>
                <a:gd name="connsiteX3" fmla="*/ 0 w 37438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38" h="14882">
                  <a:moveTo>
                    <a:pt x="0" y="0"/>
                  </a:moveTo>
                  <a:lnTo>
                    <a:pt x="37439" y="0"/>
                  </a:lnTo>
                  <a:lnTo>
                    <a:pt x="37439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8" name="任意多边形: 形状 227">
              <a:extLst>
                <a:ext uri="{FF2B5EF4-FFF2-40B4-BE49-F238E27FC236}">
                  <a16:creationId xmlns:a16="http://schemas.microsoft.com/office/drawing/2014/main" id="{0FCF1614-47B0-7286-246A-C5EAB80CD7EC}"/>
                </a:ext>
              </a:extLst>
            </p:cNvPr>
            <p:cNvSpPr/>
            <p:nvPr/>
          </p:nvSpPr>
          <p:spPr>
            <a:xfrm>
              <a:off x="4400381" y="6136469"/>
              <a:ext cx="37438" cy="14882"/>
            </a:xfrm>
            <a:custGeom>
              <a:avLst/>
              <a:gdLst>
                <a:gd name="connsiteX0" fmla="*/ 0 w 37438"/>
                <a:gd name="connsiteY0" fmla="*/ 0 h 14882"/>
                <a:gd name="connsiteX1" fmla="*/ 37439 w 37438"/>
                <a:gd name="connsiteY1" fmla="*/ 0 h 14882"/>
                <a:gd name="connsiteX2" fmla="*/ 37439 w 37438"/>
                <a:gd name="connsiteY2" fmla="*/ 14883 h 14882"/>
                <a:gd name="connsiteX3" fmla="*/ 0 w 37438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38" h="14882">
                  <a:moveTo>
                    <a:pt x="0" y="0"/>
                  </a:moveTo>
                  <a:lnTo>
                    <a:pt x="37439" y="0"/>
                  </a:lnTo>
                  <a:lnTo>
                    <a:pt x="37439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9" name="任意多边形: 形状 228">
              <a:extLst>
                <a:ext uri="{FF2B5EF4-FFF2-40B4-BE49-F238E27FC236}">
                  <a16:creationId xmlns:a16="http://schemas.microsoft.com/office/drawing/2014/main" id="{E8AF6C33-04AE-472C-4D3F-4874F6559D48}"/>
                </a:ext>
              </a:extLst>
            </p:cNvPr>
            <p:cNvSpPr/>
            <p:nvPr/>
          </p:nvSpPr>
          <p:spPr>
            <a:xfrm>
              <a:off x="4400381" y="6165226"/>
              <a:ext cx="37438" cy="14882"/>
            </a:xfrm>
            <a:custGeom>
              <a:avLst/>
              <a:gdLst>
                <a:gd name="connsiteX0" fmla="*/ 0 w 37438"/>
                <a:gd name="connsiteY0" fmla="*/ 0 h 14882"/>
                <a:gd name="connsiteX1" fmla="*/ 37439 w 37438"/>
                <a:gd name="connsiteY1" fmla="*/ 0 h 14882"/>
                <a:gd name="connsiteX2" fmla="*/ 37439 w 37438"/>
                <a:gd name="connsiteY2" fmla="*/ 14883 h 14882"/>
                <a:gd name="connsiteX3" fmla="*/ 0 w 37438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38" h="14882">
                  <a:moveTo>
                    <a:pt x="0" y="0"/>
                  </a:moveTo>
                  <a:lnTo>
                    <a:pt x="37439" y="0"/>
                  </a:lnTo>
                  <a:lnTo>
                    <a:pt x="37439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0" name="任意多边形: 形状 229">
              <a:extLst>
                <a:ext uri="{FF2B5EF4-FFF2-40B4-BE49-F238E27FC236}">
                  <a16:creationId xmlns:a16="http://schemas.microsoft.com/office/drawing/2014/main" id="{AC347E99-E047-3534-FE73-7A670237286A}"/>
                </a:ext>
              </a:extLst>
            </p:cNvPr>
            <p:cNvSpPr/>
            <p:nvPr/>
          </p:nvSpPr>
          <p:spPr>
            <a:xfrm>
              <a:off x="4400381" y="6193906"/>
              <a:ext cx="37438" cy="14882"/>
            </a:xfrm>
            <a:custGeom>
              <a:avLst/>
              <a:gdLst>
                <a:gd name="connsiteX0" fmla="*/ 0 w 37438"/>
                <a:gd name="connsiteY0" fmla="*/ 0 h 14882"/>
                <a:gd name="connsiteX1" fmla="*/ 37439 w 37438"/>
                <a:gd name="connsiteY1" fmla="*/ 0 h 14882"/>
                <a:gd name="connsiteX2" fmla="*/ 37439 w 37438"/>
                <a:gd name="connsiteY2" fmla="*/ 14883 h 14882"/>
                <a:gd name="connsiteX3" fmla="*/ 0 w 37438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38" h="14882">
                  <a:moveTo>
                    <a:pt x="0" y="0"/>
                  </a:moveTo>
                  <a:lnTo>
                    <a:pt x="37439" y="0"/>
                  </a:lnTo>
                  <a:lnTo>
                    <a:pt x="37439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1" name="任意多边形: 形状 230">
              <a:extLst>
                <a:ext uri="{FF2B5EF4-FFF2-40B4-BE49-F238E27FC236}">
                  <a16:creationId xmlns:a16="http://schemas.microsoft.com/office/drawing/2014/main" id="{A9D55E1C-331E-67B6-594A-C53D6C7548A1}"/>
                </a:ext>
              </a:extLst>
            </p:cNvPr>
            <p:cNvSpPr/>
            <p:nvPr/>
          </p:nvSpPr>
          <p:spPr>
            <a:xfrm>
              <a:off x="4400381" y="6222664"/>
              <a:ext cx="37438" cy="14882"/>
            </a:xfrm>
            <a:custGeom>
              <a:avLst/>
              <a:gdLst>
                <a:gd name="connsiteX0" fmla="*/ 0 w 37438"/>
                <a:gd name="connsiteY0" fmla="*/ 0 h 14882"/>
                <a:gd name="connsiteX1" fmla="*/ 37439 w 37438"/>
                <a:gd name="connsiteY1" fmla="*/ 0 h 14882"/>
                <a:gd name="connsiteX2" fmla="*/ 37439 w 37438"/>
                <a:gd name="connsiteY2" fmla="*/ 14883 h 14882"/>
                <a:gd name="connsiteX3" fmla="*/ 0 w 37438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38" h="14882">
                  <a:moveTo>
                    <a:pt x="0" y="0"/>
                  </a:moveTo>
                  <a:lnTo>
                    <a:pt x="37439" y="0"/>
                  </a:lnTo>
                  <a:lnTo>
                    <a:pt x="37439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2" name="任意多边形: 形状 231">
              <a:extLst>
                <a:ext uri="{FF2B5EF4-FFF2-40B4-BE49-F238E27FC236}">
                  <a16:creationId xmlns:a16="http://schemas.microsoft.com/office/drawing/2014/main" id="{947F6B2C-952F-876D-6A7B-344B77C85910}"/>
                </a:ext>
              </a:extLst>
            </p:cNvPr>
            <p:cNvSpPr/>
            <p:nvPr/>
          </p:nvSpPr>
          <p:spPr>
            <a:xfrm>
              <a:off x="4400381" y="6251421"/>
              <a:ext cx="37438" cy="14882"/>
            </a:xfrm>
            <a:custGeom>
              <a:avLst/>
              <a:gdLst>
                <a:gd name="connsiteX0" fmla="*/ 0 w 37438"/>
                <a:gd name="connsiteY0" fmla="*/ 0 h 14882"/>
                <a:gd name="connsiteX1" fmla="*/ 37439 w 37438"/>
                <a:gd name="connsiteY1" fmla="*/ 0 h 14882"/>
                <a:gd name="connsiteX2" fmla="*/ 37439 w 37438"/>
                <a:gd name="connsiteY2" fmla="*/ 14883 h 14882"/>
                <a:gd name="connsiteX3" fmla="*/ 0 w 37438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38" h="14882">
                  <a:moveTo>
                    <a:pt x="0" y="0"/>
                  </a:moveTo>
                  <a:lnTo>
                    <a:pt x="37439" y="0"/>
                  </a:lnTo>
                  <a:lnTo>
                    <a:pt x="37439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3" name="任意多边形: 形状 232">
              <a:extLst>
                <a:ext uri="{FF2B5EF4-FFF2-40B4-BE49-F238E27FC236}">
                  <a16:creationId xmlns:a16="http://schemas.microsoft.com/office/drawing/2014/main" id="{32632752-2EE3-0961-DDF4-312B43F072F8}"/>
                </a:ext>
              </a:extLst>
            </p:cNvPr>
            <p:cNvSpPr/>
            <p:nvPr/>
          </p:nvSpPr>
          <p:spPr>
            <a:xfrm>
              <a:off x="4162957" y="6021517"/>
              <a:ext cx="94953" cy="14882"/>
            </a:xfrm>
            <a:custGeom>
              <a:avLst/>
              <a:gdLst>
                <a:gd name="connsiteX0" fmla="*/ 0 w 94953"/>
                <a:gd name="connsiteY0" fmla="*/ 0 h 14882"/>
                <a:gd name="connsiteX1" fmla="*/ 94954 w 94953"/>
                <a:gd name="connsiteY1" fmla="*/ 0 h 14882"/>
                <a:gd name="connsiteX2" fmla="*/ 94954 w 94953"/>
                <a:gd name="connsiteY2" fmla="*/ 14883 h 14882"/>
                <a:gd name="connsiteX3" fmla="*/ 0 w 94953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953" h="14882">
                  <a:moveTo>
                    <a:pt x="0" y="0"/>
                  </a:moveTo>
                  <a:lnTo>
                    <a:pt x="94954" y="0"/>
                  </a:lnTo>
                  <a:lnTo>
                    <a:pt x="94954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4" name="任意多边形: 形状 233">
              <a:extLst>
                <a:ext uri="{FF2B5EF4-FFF2-40B4-BE49-F238E27FC236}">
                  <a16:creationId xmlns:a16="http://schemas.microsoft.com/office/drawing/2014/main" id="{6BD1DCA3-B4A2-6901-9332-F7F2152D11B6}"/>
                </a:ext>
              </a:extLst>
            </p:cNvPr>
            <p:cNvSpPr/>
            <p:nvPr/>
          </p:nvSpPr>
          <p:spPr>
            <a:xfrm>
              <a:off x="4162957" y="6050196"/>
              <a:ext cx="94953" cy="14882"/>
            </a:xfrm>
            <a:custGeom>
              <a:avLst/>
              <a:gdLst>
                <a:gd name="connsiteX0" fmla="*/ 0 w 94953"/>
                <a:gd name="connsiteY0" fmla="*/ 0 h 14882"/>
                <a:gd name="connsiteX1" fmla="*/ 94954 w 94953"/>
                <a:gd name="connsiteY1" fmla="*/ 0 h 14882"/>
                <a:gd name="connsiteX2" fmla="*/ 94954 w 94953"/>
                <a:gd name="connsiteY2" fmla="*/ 14883 h 14882"/>
                <a:gd name="connsiteX3" fmla="*/ 0 w 94953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953" h="14882">
                  <a:moveTo>
                    <a:pt x="0" y="0"/>
                  </a:moveTo>
                  <a:lnTo>
                    <a:pt x="94954" y="0"/>
                  </a:lnTo>
                  <a:lnTo>
                    <a:pt x="94954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5" name="任意多边形: 形状 234">
              <a:extLst>
                <a:ext uri="{FF2B5EF4-FFF2-40B4-BE49-F238E27FC236}">
                  <a16:creationId xmlns:a16="http://schemas.microsoft.com/office/drawing/2014/main" id="{B636AEA0-E223-76B6-9B6D-32D101BD0D0C}"/>
                </a:ext>
              </a:extLst>
            </p:cNvPr>
            <p:cNvSpPr/>
            <p:nvPr/>
          </p:nvSpPr>
          <p:spPr>
            <a:xfrm>
              <a:off x="4162957" y="6078954"/>
              <a:ext cx="94953" cy="14882"/>
            </a:xfrm>
            <a:custGeom>
              <a:avLst/>
              <a:gdLst>
                <a:gd name="connsiteX0" fmla="*/ 0 w 94953"/>
                <a:gd name="connsiteY0" fmla="*/ 0 h 14882"/>
                <a:gd name="connsiteX1" fmla="*/ 94954 w 94953"/>
                <a:gd name="connsiteY1" fmla="*/ 0 h 14882"/>
                <a:gd name="connsiteX2" fmla="*/ 94954 w 94953"/>
                <a:gd name="connsiteY2" fmla="*/ 14883 h 14882"/>
                <a:gd name="connsiteX3" fmla="*/ 0 w 94953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953" h="14882">
                  <a:moveTo>
                    <a:pt x="0" y="0"/>
                  </a:moveTo>
                  <a:lnTo>
                    <a:pt x="94954" y="0"/>
                  </a:lnTo>
                  <a:lnTo>
                    <a:pt x="94954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6" name="任意多边形: 形状 235">
              <a:extLst>
                <a:ext uri="{FF2B5EF4-FFF2-40B4-BE49-F238E27FC236}">
                  <a16:creationId xmlns:a16="http://schemas.microsoft.com/office/drawing/2014/main" id="{261F0F62-F3E2-F57A-16F8-C3EFBF00669E}"/>
                </a:ext>
              </a:extLst>
            </p:cNvPr>
            <p:cNvSpPr/>
            <p:nvPr/>
          </p:nvSpPr>
          <p:spPr>
            <a:xfrm>
              <a:off x="4162957" y="6107711"/>
              <a:ext cx="94953" cy="14882"/>
            </a:xfrm>
            <a:custGeom>
              <a:avLst/>
              <a:gdLst>
                <a:gd name="connsiteX0" fmla="*/ 0 w 94953"/>
                <a:gd name="connsiteY0" fmla="*/ 0 h 14882"/>
                <a:gd name="connsiteX1" fmla="*/ 94954 w 94953"/>
                <a:gd name="connsiteY1" fmla="*/ 0 h 14882"/>
                <a:gd name="connsiteX2" fmla="*/ 94954 w 94953"/>
                <a:gd name="connsiteY2" fmla="*/ 14883 h 14882"/>
                <a:gd name="connsiteX3" fmla="*/ 0 w 94953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953" h="14882">
                  <a:moveTo>
                    <a:pt x="0" y="0"/>
                  </a:moveTo>
                  <a:lnTo>
                    <a:pt x="94954" y="0"/>
                  </a:lnTo>
                  <a:lnTo>
                    <a:pt x="94954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7" name="任意多边形: 形状 236">
              <a:extLst>
                <a:ext uri="{FF2B5EF4-FFF2-40B4-BE49-F238E27FC236}">
                  <a16:creationId xmlns:a16="http://schemas.microsoft.com/office/drawing/2014/main" id="{14B26030-1D09-3954-1056-B32882504DA7}"/>
                </a:ext>
              </a:extLst>
            </p:cNvPr>
            <p:cNvSpPr/>
            <p:nvPr/>
          </p:nvSpPr>
          <p:spPr>
            <a:xfrm>
              <a:off x="4162957" y="6136469"/>
              <a:ext cx="94953" cy="14882"/>
            </a:xfrm>
            <a:custGeom>
              <a:avLst/>
              <a:gdLst>
                <a:gd name="connsiteX0" fmla="*/ 0 w 94953"/>
                <a:gd name="connsiteY0" fmla="*/ 0 h 14882"/>
                <a:gd name="connsiteX1" fmla="*/ 94954 w 94953"/>
                <a:gd name="connsiteY1" fmla="*/ 0 h 14882"/>
                <a:gd name="connsiteX2" fmla="*/ 94954 w 94953"/>
                <a:gd name="connsiteY2" fmla="*/ 14883 h 14882"/>
                <a:gd name="connsiteX3" fmla="*/ 0 w 94953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953" h="14882">
                  <a:moveTo>
                    <a:pt x="0" y="0"/>
                  </a:moveTo>
                  <a:lnTo>
                    <a:pt x="94954" y="0"/>
                  </a:lnTo>
                  <a:lnTo>
                    <a:pt x="94954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8" name="任意多边形: 形状 237">
              <a:extLst>
                <a:ext uri="{FF2B5EF4-FFF2-40B4-BE49-F238E27FC236}">
                  <a16:creationId xmlns:a16="http://schemas.microsoft.com/office/drawing/2014/main" id="{D79F9D5D-2C79-B8B4-223B-27B07BCEDE67}"/>
                </a:ext>
              </a:extLst>
            </p:cNvPr>
            <p:cNvSpPr/>
            <p:nvPr/>
          </p:nvSpPr>
          <p:spPr>
            <a:xfrm>
              <a:off x="4162957" y="6165226"/>
              <a:ext cx="94953" cy="14882"/>
            </a:xfrm>
            <a:custGeom>
              <a:avLst/>
              <a:gdLst>
                <a:gd name="connsiteX0" fmla="*/ 0 w 94953"/>
                <a:gd name="connsiteY0" fmla="*/ 0 h 14882"/>
                <a:gd name="connsiteX1" fmla="*/ 94954 w 94953"/>
                <a:gd name="connsiteY1" fmla="*/ 0 h 14882"/>
                <a:gd name="connsiteX2" fmla="*/ 94954 w 94953"/>
                <a:gd name="connsiteY2" fmla="*/ 14883 h 14882"/>
                <a:gd name="connsiteX3" fmla="*/ 0 w 94953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953" h="14882">
                  <a:moveTo>
                    <a:pt x="0" y="0"/>
                  </a:moveTo>
                  <a:lnTo>
                    <a:pt x="94954" y="0"/>
                  </a:lnTo>
                  <a:lnTo>
                    <a:pt x="94954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9" name="任意多边形: 形状 238">
              <a:extLst>
                <a:ext uri="{FF2B5EF4-FFF2-40B4-BE49-F238E27FC236}">
                  <a16:creationId xmlns:a16="http://schemas.microsoft.com/office/drawing/2014/main" id="{F2BBD002-5246-9AE1-FACA-9C04AE3A2188}"/>
                </a:ext>
              </a:extLst>
            </p:cNvPr>
            <p:cNvSpPr/>
            <p:nvPr/>
          </p:nvSpPr>
          <p:spPr>
            <a:xfrm>
              <a:off x="4162957" y="6193906"/>
              <a:ext cx="94953" cy="14882"/>
            </a:xfrm>
            <a:custGeom>
              <a:avLst/>
              <a:gdLst>
                <a:gd name="connsiteX0" fmla="*/ 0 w 94953"/>
                <a:gd name="connsiteY0" fmla="*/ 0 h 14882"/>
                <a:gd name="connsiteX1" fmla="*/ 94954 w 94953"/>
                <a:gd name="connsiteY1" fmla="*/ 0 h 14882"/>
                <a:gd name="connsiteX2" fmla="*/ 94954 w 94953"/>
                <a:gd name="connsiteY2" fmla="*/ 14883 h 14882"/>
                <a:gd name="connsiteX3" fmla="*/ 0 w 94953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953" h="14882">
                  <a:moveTo>
                    <a:pt x="0" y="0"/>
                  </a:moveTo>
                  <a:lnTo>
                    <a:pt x="94954" y="0"/>
                  </a:lnTo>
                  <a:lnTo>
                    <a:pt x="94954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0" name="任意多边形: 形状 239">
              <a:extLst>
                <a:ext uri="{FF2B5EF4-FFF2-40B4-BE49-F238E27FC236}">
                  <a16:creationId xmlns:a16="http://schemas.microsoft.com/office/drawing/2014/main" id="{0DAF4697-9B84-F1BA-517E-48F7574FDDEC}"/>
                </a:ext>
              </a:extLst>
            </p:cNvPr>
            <p:cNvSpPr/>
            <p:nvPr/>
          </p:nvSpPr>
          <p:spPr>
            <a:xfrm>
              <a:off x="4904528" y="5989193"/>
              <a:ext cx="59452" cy="15502"/>
            </a:xfrm>
            <a:custGeom>
              <a:avLst/>
              <a:gdLst>
                <a:gd name="connsiteX0" fmla="*/ 0 w 59452"/>
                <a:gd name="connsiteY0" fmla="*/ 0 h 15502"/>
                <a:gd name="connsiteX1" fmla="*/ 59453 w 59452"/>
                <a:gd name="connsiteY1" fmla="*/ 0 h 15502"/>
                <a:gd name="connsiteX2" fmla="*/ 59453 w 59452"/>
                <a:gd name="connsiteY2" fmla="*/ 15503 h 15502"/>
                <a:gd name="connsiteX3" fmla="*/ 0 w 59452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52" h="15502">
                  <a:moveTo>
                    <a:pt x="0" y="0"/>
                  </a:moveTo>
                  <a:lnTo>
                    <a:pt x="59453" y="0"/>
                  </a:lnTo>
                  <a:lnTo>
                    <a:pt x="59453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1" name="任意多边形: 形状 240">
              <a:extLst>
                <a:ext uri="{FF2B5EF4-FFF2-40B4-BE49-F238E27FC236}">
                  <a16:creationId xmlns:a16="http://schemas.microsoft.com/office/drawing/2014/main" id="{46537663-7125-C9CC-F638-154B42F41EDB}"/>
                </a:ext>
              </a:extLst>
            </p:cNvPr>
            <p:cNvSpPr/>
            <p:nvPr/>
          </p:nvSpPr>
          <p:spPr>
            <a:xfrm>
              <a:off x="4904528" y="6023842"/>
              <a:ext cx="59452" cy="15502"/>
            </a:xfrm>
            <a:custGeom>
              <a:avLst/>
              <a:gdLst>
                <a:gd name="connsiteX0" fmla="*/ 0 w 59452"/>
                <a:gd name="connsiteY0" fmla="*/ 0 h 15502"/>
                <a:gd name="connsiteX1" fmla="*/ 59453 w 59452"/>
                <a:gd name="connsiteY1" fmla="*/ 0 h 15502"/>
                <a:gd name="connsiteX2" fmla="*/ 59453 w 59452"/>
                <a:gd name="connsiteY2" fmla="*/ 15503 h 15502"/>
                <a:gd name="connsiteX3" fmla="*/ 0 w 59452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52" h="15502">
                  <a:moveTo>
                    <a:pt x="0" y="0"/>
                  </a:moveTo>
                  <a:lnTo>
                    <a:pt x="59453" y="0"/>
                  </a:lnTo>
                  <a:lnTo>
                    <a:pt x="59453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2" name="任意多边形: 形状 241">
              <a:extLst>
                <a:ext uri="{FF2B5EF4-FFF2-40B4-BE49-F238E27FC236}">
                  <a16:creationId xmlns:a16="http://schemas.microsoft.com/office/drawing/2014/main" id="{293849C2-A5CA-98B1-34AC-603EBAE5D3CB}"/>
                </a:ext>
              </a:extLst>
            </p:cNvPr>
            <p:cNvSpPr/>
            <p:nvPr/>
          </p:nvSpPr>
          <p:spPr>
            <a:xfrm>
              <a:off x="4904528" y="6058490"/>
              <a:ext cx="59452" cy="15502"/>
            </a:xfrm>
            <a:custGeom>
              <a:avLst/>
              <a:gdLst>
                <a:gd name="connsiteX0" fmla="*/ 0 w 59452"/>
                <a:gd name="connsiteY0" fmla="*/ 0 h 15502"/>
                <a:gd name="connsiteX1" fmla="*/ 59453 w 59452"/>
                <a:gd name="connsiteY1" fmla="*/ 0 h 15502"/>
                <a:gd name="connsiteX2" fmla="*/ 59453 w 59452"/>
                <a:gd name="connsiteY2" fmla="*/ 15503 h 15502"/>
                <a:gd name="connsiteX3" fmla="*/ 0 w 59452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52" h="15502">
                  <a:moveTo>
                    <a:pt x="0" y="0"/>
                  </a:moveTo>
                  <a:lnTo>
                    <a:pt x="59453" y="0"/>
                  </a:lnTo>
                  <a:lnTo>
                    <a:pt x="59453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3" name="任意多边形: 形状 242">
              <a:extLst>
                <a:ext uri="{FF2B5EF4-FFF2-40B4-BE49-F238E27FC236}">
                  <a16:creationId xmlns:a16="http://schemas.microsoft.com/office/drawing/2014/main" id="{8BF4536F-7BEB-B311-894A-7AEA775328E7}"/>
                </a:ext>
              </a:extLst>
            </p:cNvPr>
            <p:cNvSpPr/>
            <p:nvPr/>
          </p:nvSpPr>
          <p:spPr>
            <a:xfrm>
              <a:off x="4904528" y="6093061"/>
              <a:ext cx="59452" cy="15502"/>
            </a:xfrm>
            <a:custGeom>
              <a:avLst/>
              <a:gdLst>
                <a:gd name="connsiteX0" fmla="*/ 0 w 59452"/>
                <a:gd name="connsiteY0" fmla="*/ 0 h 15502"/>
                <a:gd name="connsiteX1" fmla="*/ 59453 w 59452"/>
                <a:gd name="connsiteY1" fmla="*/ 0 h 15502"/>
                <a:gd name="connsiteX2" fmla="*/ 59453 w 59452"/>
                <a:gd name="connsiteY2" fmla="*/ 15503 h 15502"/>
                <a:gd name="connsiteX3" fmla="*/ 0 w 59452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52" h="15502">
                  <a:moveTo>
                    <a:pt x="0" y="0"/>
                  </a:moveTo>
                  <a:lnTo>
                    <a:pt x="59453" y="0"/>
                  </a:lnTo>
                  <a:lnTo>
                    <a:pt x="59453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4" name="任意多边形: 形状 243">
              <a:extLst>
                <a:ext uri="{FF2B5EF4-FFF2-40B4-BE49-F238E27FC236}">
                  <a16:creationId xmlns:a16="http://schemas.microsoft.com/office/drawing/2014/main" id="{8D7F9110-4ACB-FFA9-DE5A-3CEEA022A048}"/>
                </a:ext>
              </a:extLst>
            </p:cNvPr>
            <p:cNvSpPr/>
            <p:nvPr/>
          </p:nvSpPr>
          <p:spPr>
            <a:xfrm>
              <a:off x="4904528" y="6127710"/>
              <a:ext cx="59452" cy="15502"/>
            </a:xfrm>
            <a:custGeom>
              <a:avLst/>
              <a:gdLst>
                <a:gd name="connsiteX0" fmla="*/ 0 w 59452"/>
                <a:gd name="connsiteY0" fmla="*/ 0 h 15502"/>
                <a:gd name="connsiteX1" fmla="*/ 59453 w 59452"/>
                <a:gd name="connsiteY1" fmla="*/ 0 h 15502"/>
                <a:gd name="connsiteX2" fmla="*/ 59453 w 59452"/>
                <a:gd name="connsiteY2" fmla="*/ 15503 h 15502"/>
                <a:gd name="connsiteX3" fmla="*/ 0 w 59452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52" h="15502">
                  <a:moveTo>
                    <a:pt x="0" y="0"/>
                  </a:moveTo>
                  <a:lnTo>
                    <a:pt x="59453" y="0"/>
                  </a:lnTo>
                  <a:lnTo>
                    <a:pt x="59453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5" name="任意多边形: 形状 244">
              <a:extLst>
                <a:ext uri="{FF2B5EF4-FFF2-40B4-BE49-F238E27FC236}">
                  <a16:creationId xmlns:a16="http://schemas.microsoft.com/office/drawing/2014/main" id="{3329F3E7-16C0-9D7B-01D9-67882CA3A3E1}"/>
                </a:ext>
              </a:extLst>
            </p:cNvPr>
            <p:cNvSpPr/>
            <p:nvPr/>
          </p:nvSpPr>
          <p:spPr>
            <a:xfrm>
              <a:off x="4904528" y="6162358"/>
              <a:ext cx="59452" cy="15502"/>
            </a:xfrm>
            <a:custGeom>
              <a:avLst/>
              <a:gdLst>
                <a:gd name="connsiteX0" fmla="*/ 0 w 59452"/>
                <a:gd name="connsiteY0" fmla="*/ 0 h 15502"/>
                <a:gd name="connsiteX1" fmla="*/ 59453 w 59452"/>
                <a:gd name="connsiteY1" fmla="*/ 0 h 15502"/>
                <a:gd name="connsiteX2" fmla="*/ 59453 w 59452"/>
                <a:gd name="connsiteY2" fmla="*/ 15503 h 15502"/>
                <a:gd name="connsiteX3" fmla="*/ 0 w 59452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52" h="15502">
                  <a:moveTo>
                    <a:pt x="0" y="0"/>
                  </a:moveTo>
                  <a:lnTo>
                    <a:pt x="59453" y="0"/>
                  </a:lnTo>
                  <a:lnTo>
                    <a:pt x="59453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6" name="任意多边形: 形状 245">
              <a:extLst>
                <a:ext uri="{FF2B5EF4-FFF2-40B4-BE49-F238E27FC236}">
                  <a16:creationId xmlns:a16="http://schemas.microsoft.com/office/drawing/2014/main" id="{A2CCCA08-6197-4BD3-6DEC-9C7B2C94A16E}"/>
                </a:ext>
              </a:extLst>
            </p:cNvPr>
            <p:cNvSpPr/>
            <p:nvPr/>
          </p:nvSpPr>
          <p:spPr>
            <a:xfrm>
              <a:off x="4904528" y="6197007"/>
              <a:ext cx="59452" cy="15502"/>
            </a:xfrm>
            <a:custGeom>
              <a:avLst/>
              <a:gdLst>
                <a:gd name="connsiteX0" fmla="*/ 0 w 59452"/>
                <a:gd name="connsiteY0" fmla="*/ 0 h 15502"/>
                <a:gd name="connsiteX1" fmla="*/ 59453 w 59452"/>
                <a:gd name="connsiteY1" fmla="*/ 0 h 15502"/>
                <a:gd name="connsiteX2" fmla="*/ 59453 w 59452"/>
                <a:gd name="connsiteY2" fmla="*/ 15503 h 15502"/>
                <a:gd name="connsiteX3" fmla="*/ 0 w 59452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52" h="15502">
                  <a:moveTo>
                    <a:pt x="0" y="0"/>
                  </a:moveTo>
                  <a:lnTo>
                    <a:pt x="59453" y="0"/>
                  </a:lnTo>
                  <a:lnTo>
                    <a:pt x="59453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7" name="任意多边形: 形状 246">
              <a:extLst>
                <a:ext uri="{FF2B5EF4-FFF2-40B4-BE49-F238E27FC236}">
                  <a16:creationId xmlns:a16="http://schemas.microsoft.com/office/drawing/2014/main" id="{604B587C-5614-C112-3F10-4CFBA66E6AF4}"/>
                </a:ext>
              </a:extLst>
            </p:cNvPr>
            <p:cNvSpPr/>
            <p:nvPr/>
          </p:nvSpPr>
          <p:spPr>
            <a:xfrm>
              <a:off x="5000102" y="5989193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8" name="任意多边形: 形状 247">
              <a:extLst>
                <a:ext uri="{FF2B5EF4-FFF2-40B4-BE49-F238E27FC236}">
                  <a16:creationId xmlns:a16="http://schemas.microsoft.com/office/drawing/2014/main" id="{A29D5C43-5CEE-4C6A-C997-1A07B1B2E95B}"/>
                </a:ext>
              </a:extLst>
            </p:cNvPr>
            <p:cNvSpPr/>
            <p:nvPr/>
          </p:nvSpPr>
          <p:spPr>
            <a:xfrm>
              <a:off x="5000102" y="6023842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9" name="任意多边形: 形状 248">
              <a:extLst>
                <a:ext uri="{FF2B5EF4-FFF2-40B4-BE49-F238E27FC236}">
                  <a16:creationId xmlns:a16="http://schemas.microsoft.com/office/drawing/2014/main" id="{7DF18629-4784-42DF-A6E9-09C69E70C6B6}"/>
                </a:ext>
              </a:extLst>
            </p:cNvPr>
            <p:cNvSpPr/>
            <p:nvPr/>
          </p:nvSpPr>
          <p:spPr>
            <a:xfrm>
              <a:off x="5000102" y="6058490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0" name="任意多边形: 形状 249">
              <a:extLst>
                <a:ext uri="{FF2B5EF4-FFF2-40B4-BE49-F238E27FC236}">
                  <a16:creationId xmlns:a16="http://schemas.microsoft.com/office/drawing/2014/main" id="{8F531312-B76B-D383-56FD-93F208B91CF4}"/>
                </a:ext>
              </a:extLst>
            </p:cNvPr>
            <p:cNvSpPr/>
            <p:nvPr/>
          </p:nvSpPr>
          <p:spPr>
            <a:xfrm>
              <a:off x="5000102" y="6093061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1" name="任意多边形: 形状 250">
              <a:extLst>
                <a:ext uri="{FF2B5EF4-FFF2-40B4-BE49-F238E27FC236}">
                  <a16:creationId xmlns:a16="http://schemas.microsoft.com/office/drawing/2014/main" id="{79A31F01-6CF4-BC96-53F5-5571D8F5152D}"/>
                </a:ext>
              </a:extLst>
            </p:cNvPr>
            <p:cNvSpPr/>
            <p:nvPr/>
          </p:nvSpPr>
          <p:spPr>
            <a:xfrm>
              <a:off x="5000102" y="6127710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2" name="任意多边形: 形状 251">
              <a:extLst>
                <a:ext uri="{FF2B5EF4-FFF2-40B4-BE49-F238E27FC236}">
                  <a16:creationId xmlns:a16="http://schemas.microsoft.com/office/drawing/2014/main" id="{D5A9CC37-73CA-820C-1E83-BC08F23E4DD7}"/>
                </a:ext>
              </a:extLst>
            </p:cNvPr>
            <p:cNvSpPr/>
            <p:nvPr/>
          </p:nvSpPr>
          <p:spPr>
            <a:xfrm>
              <a:off x="5000102" y="6162358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3" name="任意多边形: 形状 252">
              <a:extLst>
                <a:ext uri="{FF2B5EF4-FFF2-40B4-BE49-F238E27FC236}">
                  <a16:creationId xmlns:a16="http://schemas.microsoft.com/office/drawing/2014/main" id="{93392B80-D76B-5EF9-A986-F023DE27C2D0}"/>
                </a:ext>
              </a:extLst>
            </p:cNvPr>
            <p:cNvSpPr/>
            <p:nvPr/>
          </p:nvSpPr>
          <p:spPr>
            <a:xfrm>
              <a:off x="5000102" y="6197007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4" name="任意多边形: 形状 253">
              <a:extLst>
                <a:ext uri="{FF2B5EF4-FFF2-40B4-BE49-F238E27FC236}">
                  <a16:creationId xmlns:a16="http://schemas.microsoft.com/office/drawing/2014/main" id="{0484D440-6B8A-95C1-0D5C-41824846C352}"/>
                </a:ext>
              </a:extLst>
            </p:cNvPr>
            <p:cNvSpPr/>
            <p:nvPr/>
          </p:nvSpPr>
          <p:spPr>
            <a:xfrm>
              <a:off x="5065988" y="5989193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5" name="任意多边形: 形状 254">
              <a:extLst>
                <a:ext uri="{FF2B5EF4-FFF2-40B4-BE49-F238E27FC236}">
                  <a16:creationId xmlns:a16="http://schemas.microsoft.com/office/drawing/2014/main" id="{BCA5CB63-D5E3-D7BD-A48F-7EE94F6F5F74}"/>
                </a:ext>
              </a:extLst>
            </p:cNvPr>
            <p:cNvSpPr/>
            <p:nvPr/>
          </p:nvSpPr>
          <p:spPr>
            <a:xfrm>
              <a:off x="5065988" y="6023842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6" name="任意多边形: 形状 255">
              <a:extLst>
                <a:ext uri="{FF2B5EF4-FFF2-40B4-BE49-F238E27FC236}">
                  <a16:creationId xmlns:a16="http://schemas.microsoft.com/office/drawing/2014/main" id="{CF871ABA-194A-2C95-80BC-204CB2AE05AA}"/>
                </a:ext>
              </a:extLst>
            </p:cNvPr>
            <p:cNvSpPr/>
            <p:nvPr/>
          </p:nvSpPr>
          <p:spPr>
            <a:xfrm>
              <a:off x="5065988" y="6058490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7" name="任意多边形: 形状 256">
              <a:extLst>
                <a:ext uri="{FF2B5EF4-FFF2-40B4-BE49-F238E27FC236}">
                  <a16:creationId xmlns:a16="http://schemas.microsoft.com/office/drawing/2014/main" id="{9BD74FB9-99BC-8BDA-1439-D6CC465CB5FC}"/>
                </a:ext>
              </a:extLst>
            </p:cNvPr>
            <p:cNvSpPr/>
            <p:nvPr/>
          </p:nvSpPr>
          <p:spPr>
            <a:xfrm>
              <a:off x="5065988" y="6093061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8" name="任意多边形: 形状 257">
              <a:extLst>
                <a:ext uri="{FF2B5EF4-FFF2-40B4-BE49-F238E27FC236}">
                  <a16:creationId xmlns:a16="http://schemas.microsoft.com/office/drawing/2014/main" id="{71282C10-3E27-39A3-FD84-EB1F712E44FD}"/>
                </a:ext>
              </a:extLst>
            </p:cNvPr>
            <p:cNvSpPr/>
            <p:nvPr/>
          </p:nvSpPr>
          <p:spPr>
            <a:xfrm>
              <a:off x="5065988" y="6127710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9" name="任意多边形: 形状 258">
              <a:extLst>
                <a:ext uri="{FF2B5EF4-FFF2-40B4-BE49-F238E27FC236}">
                  <a16:creationId xmlns:a16="http://schemas.microsoft.com/office/drawing/2014/main" id="{AA17045E-C687-AFF7-213F-C9F995272350}"/>
                </a:ext>
              </a:extLst>
            </p:cNvPr>
            <p:cNvSpPr/>
            <p:nvPr/>
          </p:nvSpPr>
          <p:spPr>
            <a:xfrm>
              <a:off x="5065988" y="6162358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0" name="任意多边形: 形状 259">
              <a:extLst>
                <a:ext uri="{FF2B5EF4-FFF2-40B4-BE49-F238E27FC236}">
                  <a16:creationId xmlns:a16="http://schemas.microsoft.com/office/drawing/2014/main" id="{325DC668-45BA-48DE-85C5-03798F3F263D}"/>
                </a:ext>
              </a:extLst>
            </p:cNvPr>
            <p:cNvSpPr/>
            <p:nvPr/>
          </p:nvSpPr>
          <p:spPr>
            <a:xfrm>
              <a:off x="5065988" y="6197007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1" name="任意多边形: 形状 260">
              <a:extLst>
                <a:ext uri="{FF2B5EF4-FFF2-40B4-BE49-F238E27FC236}">
                  <a16:creationId xmlns:a16="http://schemas.microsoft.com/office/drawing/2014/main" id="{C9859A2A-61BF-34DF-7F58-BF96947B4580}"/>
                </a:ext>
              </a:extLst>
            </p:cNvPr>
            <p:cNvSpPr/>
            <p:nvPr/>
          </p:nvSpPr>
          <p:spPr>
            <a:xfrm>
              <a:off x="5195668" y="6026942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2 h 24804"/>
                <a:gd name="connsiteX8" fmla="*/ 9379 w 88132"/>
                <a:gd name="connsiteY8" fmla="*/ 9302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2"/>
                  </a:lnTo>
                  <a:lnTo>
                    <a:pt x="9379" y="9302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2" name="任意多边形: 形状 261">
              <a:extLst>
                <a:ext uri="{FF2B5EF4-FFF2-40B4-BE49-F238E27FC236}">
                  <a16:creationId xmlns:a16="http://schemas.microsoft.com/office/drawing/2014/main" id="{4AC81356-2AEF-4EA1-BFFA-8EF0268A116A}"/>
                </a:ext>
              </a:extLst>
            </p:cNvPr>
            <p:cNvSpPr/>
            <p:nvPr/>
          </p:nvSpPr>
          <p:spPr>
            <a:xfrm>
              <a:off x="5195668" y="6068490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2 h 24804"/>
                <a:gd name="connsiteX8" fmla="*/ 9379 w 88132"/>
                <a:gd name="connsiteY8" fmla="*/ 9302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2"/>
                  </a:lnTo>
                  <a:lnTo>
                    <a:pt x="9379" y="9302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3" name="任意多边形: 形状 262">
              <a:extLst>
                <a:ext uri="{FF2B5EF4-FFF2-40B4-BE49-F238E27FC236}">
                  <a16:creationId xmlns:a16="http://schemas.microsoft.com/office/drawing/2014/main" id="{83AB37F2-C138-49E3-0B96-39CE2434C9B0}"/>
                </a:ext>
              </a:extLst>
            </p:cNvPr>
            <p:cNvSpPr/>
            <p:nvPr/>
          </p:nvSpPr>
          <p:spPr>
            <a:xfrm>
              <a:off x="5195668" y="6110114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2 h 24804"/>
                <a:gd name="connsiteX8" fmla="*/ 9379 w 88132"/>
                <a:gd name="connsiteY8" fmla="*/ 9302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2"/>
                  </a:lnTo>
                  <a:lnTo>
                    <a:pt x="9379" y="9302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4" name="任意多边形: 形状 263">
              <a:extLst>
                <a:ext uri="{FF2B5EF4-FFF2-40B4-BE49-F238E27FC236}">
                  <a16:creationId xmlns:a16="http://schemas.microsoft.com/office/drawing/2014/main" id="{407648C9-8A73-64CF-B4EA-4AD9DE0A943E}"/>
                </a:ext>
              </a:extLst>
            </p:cNvPr>
            <p:cNvSpPr/>
            <p:nvPr/>
          </p:nvSpPr>
          <p:spPr>
            <a:xfrm>
              <a:off x="5195668" y="6151662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1 h 24804"/>
                <a:gd name="connsiteX8" fmla="*/ 9379 w 88132"/>
                <a:gd name="connsiteY8" fmla="*/ 9301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1"/>
                  </a:lnTo>
                  <a:lnTo>
                    <a:pt x="9379" y="9301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5" name="任意多边形: 形状 264">
              <a:extLst>
                <a:ext uri="{FF2B5EF4-FFF2-40B4-BE49-F238E27FC236}">
                  <a16:creationId xmlns:a16="http://schemas.microsoft.com/office/drawing/2014/main" id="{DBAD2104-95B0-131F-EEF2-43A95E46317D}"/>
                </a:ext>
              </a:extLst>
            </p:cNvPr>
            <p:cNvSpPr/>
            <p:nvPr/>
          </p:nvSpPr>
          <p:spPr>
            <a:xfrm>
              <a:off x="5195668" y="6193209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2 h 24804"/>
                <a:gd name="connsiteX8" fmla="*/ 9379 w 88132"/>
                <a:gd name="connsiteY8" fmla="*/ 9302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2"/>
                  </a:lnTo>
                  <a:lnTo>
                    <a:pt x="9379" y="9302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6" name="任意多边形: 形状 265">
              <a:extLst>
                <a:ext uri="{FF2B5EF4-FFF2-40B4-BE49-F238E27FC236}">
                  <a16:creationId xmlns:a16="http://schemas.microsoft.com/office/drawing/2014/main" id="{C6282713-A56A-51CE-E0B3-AB6F07091432}"/>
                </a:ext>
              </a:extLst>
            </p:cNvPr>
            <p:cNvSpPr/>
            <p:nvPr/>
          </p:nvSpPr>
          <p:spPr>
            <a:xfrm>
              <a:off x="5195668" y="6234833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2 h 24804"/>
                <a:gd name="connsiteX8" fmla="*/ 9379 w 88132"/>
                <a:gd name="connsiteY8" fmla="*/ 9302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2"/>
                  </a:lnTo>
                  <a:lnTo>
                    <a:pt x="9379" y="9302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7" name="任意多边形: 形状 266">
              <a:extLst>
                <a:ext uri="{FF2B5EF4-FFF2-40B4-BE49-F238E27FC236}">
                  <a16:creationId xmlns:a16="http://schemas.microsoft.com/office/drawing/2014/main" id="{7FBE5215-8047-23CD-C909-FCF39F37D5D4}"/>
                </a:ext>
              </a:extLst>
            </p:cNvPr>
            <p:cNvSpPr/>
            <p:nvPr/>
          </p:nvSpPr>
          <p:spPr>
            <a:xfrm>
              <a:off x="5195668" y="6276381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1 h 24804"/>
                <a:gd name="connsiteX8" fmla="*/ 9379 w 88132"/>
                <a:gd name="connsiteY8" fmla="*/ 9301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1"/>
                  </a:lnTo>
                  <a:lnTo>
                    <a:pt x="9379" y="9301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8" name="任意多边形: 形状 267">
              <a:extLst>
                <a:ext uri="{FF2B5EF4-FFF2-40B4-BE49-F238E27FC236}">
                  <a16:creationId xmlns:a16="http://schemas.microsoft.com/office/drawing/2014/main" id="{9E68E505-02FB-55DA-F451-8D143E90C58F}"/>
                </a:ext>
              </a:extLst>
            </p:cNvPr>
            <p:cNvSpPr/>
            <p:nvPr/>
          </p:nvSpPr>
          <p:spPr>
            <a:xfrm>
              <a:off x="5195668" y="6318005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1 h 24804"/>
                <a:gd name="connsiteX8" fmla="*/ 9379 w 88132"/>
                <a:gd name="connsiteY8" fmla="*/ 9301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1"/>
                  </a:lnTo>
                  <a:lnTo>
                    <a:pt x="9379" y="9301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9" name="任意多边形: 形状 268">
              <a:extLst>
                <a:ext uri="{FF2B5EF4-FFF2-40B4-BE49-F238E27FC236}">
                  <a16:creationId xmlns:a16="http://schemas.microsoft.com/office/drawing/2014/main" id="{6E3E6246-2F99-E634-60DE-886423A9E50B}"/>
                </a:ext>
              </a:extLst>
            </p:cNvPr>
            <p:cNvSpPr/>
            <p:nvPr/>
          </p:nvSpPr>
          <p:spPr>
            <a:xfrm>
              <a:off x="5195668" y="6359552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2 h 24804"/>
                <a:gd name="connsiteX8" fmla="*/ 9379 w 88132"/>
                <a:gd name="connsiteY8" fmla="*/ 9302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2"/>
                  </a:lnTo>
                  <a:lnTo>
                    <a:pt x="9379" y="9302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0" name="任意多边形: 形状 269">
              <a:extLst>
                <a:ext uri="{FF2B5EF4-FFF2-40B4-BE49-F238E27FC236}">
                  <a16:creationId xmlns:a16="http://schemas.microsoft.com/office/drawing/2014/main" id="{8E1FDD02-B7A4-A254-54E3-11F88FAA85A5}"/>
                </a:ext>
              </a:extLst>
            </p:cNvPr>
            <p:cNvSpPr/>
            <p:nvPr/>
          </p:nvSpPr>
          <p:spPr>
            <a:xfrm>
              <a:off x="5195668" y="6401177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2 h 24804"/>
                <a:gd name="connsiteX8" fmla="*/ 9379 w 88132"/>
                <a:gd name="connsiteY8" fmla="*/ 9302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2"/>
                  </a:lnTo>
                  <a:lnTo>
                    <a:pt x="9379" y="9302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1" name="任意多边形: 形状 270">
              <a:extLst>
                <a:ext uri="{FF2B5EF4-FFF2-40B4-BE49-F238E27FC236}">
                  <a16:creationId xmlns:a16="http://schemas.microsoft.com/office/drawing/2014/main" id="{8FF11F5B-72BE-22EA-09CA-9E0A6CF79177}"/>
                </a:ext>
              </a:extLst>
            </p:cNvPr>
            <p:cNvSpPr/>
            <p:nvPr/>
          </p:nvSpPr>
          <p:spPr>
            <a:xfrm>
              <a:off x="5195668" y="6442724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2 h 24804"/>
                <a:gd name="connsiteX8" fmla="*/ 9379 w 88132"/>
                <a:gd name="connsiteY8" fmla="*/ 9302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2"/>
                  </a:lnTo>
                  <a:lnTo>
                    <a:pt x="9379" y="9302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2" name="任意多边形: 形状 271">
              <a:extLst>
                <a:ext uri="{FF2B5EF4-FFF2-40B4-BE49-F238E27FC236}">
                  <a16:creationId xmlns:a16="http://schemas.microsoft.com/office/drawing/2014/main" id="{80791877-21E7-8C7F-1342-F3927ABAF38D}"/>
                </a:ext>
              </a:extLst>
            </p:cNvPr>
            <p:cNvSpPr/>
            <p:nvPr/>
          </p:nvSpPr>
          <p:spPr>
            <a:xfrm>
              <a:off x="4821201" y="5989193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3" name="任意多边形: 形状 272">
              <a:extLst>
                <a:ext uri="{FF2B5EF4-FFF2-40B4-BE49-F238E27FC236}">
                  <a16:creationId xmlns:a16="http://schemas.microsoft.com/office/drawing/2014/main" id="{B53C18CD-8421-3C1F-5DE7-06C3134677D9}"/>
                </a:ext>
              </a:extLst>
            </p:cNvPr>
            <p:cNvSpPr/>
            <p:nvPr/>
          </p:nvSpPr>
          <p:spPr>
            <a:xfrm>
              <a:off x="4821201" y="6023842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4" name="任意多边形: 形状 273">
              <a:extLst>
                <a:ext uri="{FF2B5EF4-FFF2-40B4-BE49-F238E27FC236}">
                  <a16:creationId xmlns:a16="http://schemas.microsoft.com/office/drawing/2014/main" id="{95C60927-5717-5D31-AA55-EF65B85688AA}"/>
                </a:ext>
              </a:extLst>
            </p:cNvPr>
            <p:cNvSpPr/>
            <p:nvPr/>
          </p:nvSpPr>
          <p:spPr>
            <a:xfrm>
              <a:off x="4821201" y="6058490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5" name="任意多边形: 形状 274">
              <a:extLst>
                <a:ext uri="{FF2B5EF4-FFF2-40B4-BE49-F238E27FC236}">
                  <a16:creationId xmlns:a16="http://schemas.microsoft.com/office/drawing/2014/main" id="{3F710409-D3D0-C8FC-327D-45CCE1D9F3EE}"/>
                </a:ext>
              </a:extLst>
            </p:cNvPr>
            <p:cNvSpPr/>
            <p:nvPr/>
          </p:nvSpPr>
          <p:spPr>
            <a:xfrm>
              <a:off x="4821201" y="6093061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6" name="任意多边形: 形状 275">
              <a:extLst>
                <a:ext uri="{FF2B5EF4-FFF2-40B4-BE49-F238E27FC236}">
                  <a16:creationId xmlns:a16="http://schemas.microsoft.com/office/drawing/2014/main" id="{10EEC744-7822-94C9-274B-604236085DA8}"/>
                </a:ext>
              </a:extLst>
            </p:cNvPr>
            <p:cNvSpPr/>
            <p:nvPr/>
          </p:nvSpPr>
          <p:spPr>
            <a:xfrm>
              <a:off x="4821201" y="6127710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7" name="任意多边形: 形状 276">
              <a:extLst>
                <a:ext uri="{FF2B5EF4-FFF2-40B4-BE49-F238E27FC236}">
                  <a16:creationId xmlns:a16="http://schemas.microsoft.com/office/drawing/2014/main" id="{0ABED393-F93A-FEEA-6534-CDC274B65D57}"/>
                </a:ext>
              </a:extLst>
            </p:cNvPr>
            <p:cNvSpPr/>
            <p:nvPr/>
          </p:nvSpPr>
          <p:spPr>
            <a:xfrm>
              <a:off x="4821201" y="6162358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8" name="任意多边形: 形状 277">
              <a:extLst>
                <a:ext uri="{FF2B5EF4-FFF2-40B4-BE49-F238E27FC236}">
                  <a16:creationId xmlns:a16="http://schemas.microsoft.com/office/drawing/2014/main" id="{A0D059CF-20FE-49B6-27F4-F433548B7732}"/>
                </a:ext>
              </a:extLst>
            </p:cNvPr>
            <p:cNvSpPr/>
            <p:nvPr/>
          </p:nvSpPr>
          <p:spPr>
            <a:xfrm>
              <a:off x="4821201" y="6197007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9" name="任意多边形: 形状 278">
              <a:extLst>
                <a:ext uri="{FF2B5EF4-FFF2-40B4-BE49-F238E27FC236}">
                  <a16:creationId xmlns:a16="http://schemas.microsoft.com/office/drawing/2014/main" id="{73AF11B7-99F1-0D24-BA6C-950814E0D08D}"/>
                </a:ext>
              </a:extLst>
            </p:cNvPr>
            <p:cNvSpPr/>
            <p:nvPr/>
          </p:nvSpPr>
          <p:spPr>
            <a:xfrm>
              <a:off x="4807636" y="6527369"/>
              <a:ext cx="325556" cy="10154"/>
            </a:xfrm>
            <a:custGeom>
              <a:avLst/>
              <a:gdLst>
                <a:gd name="connsiteX0" fmla="*/ 0 w 325556"/>
                <a:gd name="connsiteY0" fmla="*/ 0 h 10154"/>
                <a:gd name="connsiteX1" fmla="*/ 325556 w 325556"/>
                <a:gd name="connsiteY1" fmla="*/ 0 h 10154"/>
                <a:gd name="connsiteX2" fmla="*/ 325556 w 325556"/>
                <a:gd name="connsiteY2" fmla="*/ 10154 h 10154"/>
                <a:gd name="connsiteX3" fmla="*/ 0 w 325556"/>
                <a:gd name="connsiteY3" fmla="*/ 10154 h 1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5556" h="10154">
                  <a:moveTo>
                    <a:pt x="0" y="0"/>
                  </a:moveTo>
                  <a:lnTo>
                    <a:pt x="325556" y="0"/>
                  </a:lnTo>
                  <a:lnTo>
                    <a:pt x="325556" y="10154"/>
                  </a:lnTo>
                  <a:lnTo>
                    <a:pt x="0" y="1015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0" name="任意多边形: 形状 279">
              <a:extLst>
                <a:ext uri="{FF2B5EF4-FFF2-40B4-BE49-F238E27FC236}">
                  <a16:creationId xmlns:a16="http://schemas.microsoft.com/office/drawing/2014/main" id="{EFC4C710-0025-2E58-9523-3F92962FE151}"/>
                </a:ext>
              </a:extLst>
            </p:cNvPr>
            <p:cNvSpPr/>
            <p:nvPr/>
          </p:nvSpPr>
          <p:spPr>
            <a:xfrm>
              <a:off x="4807636" y="6549925"/>
              <a:ext cx="325556" cy="10154"/>
            </a:xfrm>
            <a:custGeom>
              <a:avLst/>
              <a:gdLst>
                <a:gd name="connsiteX0" fmla="*/ 0 w 325556"/>
                <a:gd name="connsiteY0" fmla="*/ 0 h 10154"/>
                <a:gd name="connsiteX1" fmla="*/ 325556 w 325556"/>
                <a:gd name="connsiteY1" fmla="*/ 0 h 10154"/>
                <a:gd name="connsiteX2" fmla="*/ 325556 w 325556"/>
                <a:gd name="connsiteY2" fmla="*/ 10154 h 10154"/>
                <a:gd name="connsiteX3" fmla="*/ 0 w 325556"/>
                <a:gd name="connsiteY3" fmla="*/ 10154 h 1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5556" h="10154">
                  <a:moveTo>
                    <a:pt x="0" y="0"/>
                  </a:moveTo>
                  <a:lnTo>
                    <a:pt x="325556" y="0"/>
                  </a:lnTo>
                  <a:lnTo>
                    <a:pt x="325556" y="10154"/>
                  </a:lnTo>
                  <a:lnTo>
                    <a:pt x="0" y="1015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1" name="任意多边形: 形状 280">
              <a:extLst>
                <a:ext uri="{FF2B5EF4-FFF2-40B4-BE49-F238E27FC236}">
                  <a16:creationId xmlns:a16="http://schemas.microsoft.com/office/drawing/2014/main" id="{BA754E59-E670-AE4D-10D4-5FAC0F113639}"/>
                </a:ext>
              </a:extLst>
            </p:cNvPr>
            <p:cNvSpPr/>
            <p:nvPr/>
          </p:nvSpPr>
          <p:spPr>
            <a:xfrm>
              <a:off x="4807636" y="6572559"/>
              <a:ext cx="325556" cy="10154"/>
            </a:xfrm>
            <a:custGeom>
              <a:avLst/>
              <a:gdLst>
                <a:gd name="connsiteX0" fmla="*/ 0 w 325556"/>
                <a:gd name="connsiteY0" fmla="*/ 0 h 10154"/>
                <a:gd name="connsiteX1" fmla="*/ 325556 w 325556"/>
                <a:gd name="connsiteY1" fmla="*/ 0 h 10154"/>
                <a:gd name="connsiteX2" fmla="*/ 325556 w 325556"/>
                <a:gd name="connsiteY2" fmla="*/ 10154 h 10154"/>
                <a:gd name="connsiteX3" fmla="*/ 0 w 325556"/>
                <a:gd name="connsiteY3" fmla="*/ 10154 h 1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5556" h="10154">
                  <a:moveTo>
                    <a:pt x="0" y="0"/>
                  </a:moveTo>
                  <a:lnTo>
                    <a:pt x="325556" y="0"/>
                  </a:lnTo>
                  <a:lnTo>
                    <a:pt x="325556" y="10154"/>
                  </a:lnTo>
                  <a:lnTo>
                    <a:pt x="0" y="1015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2" name="任意多边形: 形状 281">
              <a:extLst>
                <a:ext uri="{FF2B5EF4-FFF2-40B4-BE49-F238E27FC236}">
                  <a16:creationId xmlns:a16="http://schemas.microsoft.com/office/drawing/2014/main" id="{ACDA3670-774C-81EF-BE7A-0EECFB34B096}"/>
                </a:ext>
              </a:extLst>
            </p:cNvPr>
            <p:cNvSpPr/>
            <p:nvPr/>
          </p:nvSpPr>
          <p:spPr>
            <a:xfrm>
              <a:off x="4807636" y="6595193"/>
              <a:ext cx="325556" cy="10154"/>
            </a:xfrm>
            <a:custGeom>
              <a:avLst/>
              <a:gdLst>
                <a:gd name="connsiteX0" fmla="*/ 0 w 325556"/>
                <a:gd name="connsiteY0" fmla="*/ 0 h 10154"/>
                <a:gd name="connsiteX1" fmla="*/ 325556 w 325556"/>
                <a:gd name="connsiteY1" fmla="*/ 0 h 10154"/>
                <a:gd name="connsiteX2" fmla="*/ 325556 w 325556"/>
                <a:gd name="connsiteY2" fmla="*/ 10154 h 10154"/>
                <a:gd name="connsiteX3" fmla="*/ 0 w 325556"/>
                <a:gd name="connsiteY3" fmla="*/ 10154 h 1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5556" h="10154">
                  <a:moveTo>
                    <a:pt x="0" y="0"/>
                  </a:moveTo>
                  <a:lnTo>
                    <a:pt x="325556" y="0"/>
                  </a:lnTo>
                  <a:lnTo>
                    <a:pt x="325556" y="10154"/>
                  </a:lnTo>
                  <a:lnTo>
                    <a:pt x="0" y="1015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3" name="任意多边形: 形状 282">
              <a:extLst>
                <a:ext uri="{FF2B5EF4-FFF2-40B4-BE49-F238E27FC236}">
                  <a16:creationId xmlns:a16="http://schemas.microsoft.com/office/drawing/2014/main" id="{451A4F40-6326-FA46-AF2C-8BE4C9DE7D44}"/>
                </a:ext>
              </a:extLst>
            </p:cNvPr>
            <p:cNvSpPr/>
            <p:nvPr/>
          </p:nvSpPr>
          <p:spPr>
            <a:xfrm>
              <a:off x="4807636" y="6617750"/>
              <a:ext cx="325556" cy="10154"/>
            </a:xfrm>
            <a:custGeom>
              <a:avLst/>
              <a:gdLst>
                <a:gd name="connsiteX0" fmla="*/ 0 w 325556"/>
                <a:gd name="connsiteY0" fmla="*/ 0 h 10154"/>
                <a:gd name="connsiteX1" fmla="*/ 325556 w 325556"/>
                <a:gd name="connsiteY1" fmla="*/ 0 h 10154"/>
                <a:gd name="connsiteX2" fmla="*/ 325556 w 325556"/>
                <a:gd name="connsiteY2" fmla="*/ 10154 h 10154"/>
                <a:gd name="connsiteX3" fmla="*/ 0 w 325556"/>
                <a:gd name="connsiteY3" fmla="*/ 10154 h 1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5556" h="10154">
                  <a:moveTo>
                    <a:pt x="0" y="0"/>
                  </a:moveTo>
                  <a:lnTo>
                    <a:pt x="325556" y="0"/>
                  </a:lnTo>
                  <a:lnTo>
                    <a:pt x="325556" y="10154"/>
                  </a:lnTo>
                  <a:lnTo>
                    <a:pt x="0" y="1015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4" name="任意多边形: 形状 283">
              <a:extLst>
                <a:ext uri="{FF2B5EF4-FFF2-40B4-BE49-F238E27FC236}">
                  <a16:creationId xmlns:a16="http://schemas.microsoft.com/office/drawing/2014/main" id="{3531F302-A51E-BD97-319B-3454CC5623C9}"/>
                </a:ext>
              </a:extLst>
            </p:cNvPr>
            <p:cNvSpPr/>
            <p:nvPr/>
          </p:nvSpPr>
          <p:spPr>
            <a:xfrm>
              <a:off x="5484561" y="6162358"/>
              <a:ext cx="9069" cy="364933"/>
            </a:xfrm>
            <a:custGeom>
              <a:avLst/>
              <a:gdLst>
                <a:gd name="connsiteX0" fmla="*/ 0 w 9069"/>
                <a:gd name="connsiteY0" fmla="*/ 0 h 364933"/>
                <a:gd name="connsiteX1" fmla="*/ 9069 w 9069"/>
                <a:gd name="connsiteY1" fmla="*/ 0 h 364933"/>
                <a:gd name="connsiteX2" fmla="*/ 9069 w 9069"/>
                <a:gd name="connsiteY2" fmla="*/ 364933 h 364933"/>
                <a:gd name="connsiteX3" fmla="*/ 0 w 9069"/>
                <a:gd name="connsiteY3" fmla="*/ 364933 h 36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69" h="364933">
                  <a:moveTo>
                    <a:pt x="0" y="0"/>
                  </a:moveTo>
                  <a:lnTo>
                    <a:pt x="9069" y="0"/>
                  </a:lnTo>
                  <a:lnTo>
                    <a:pt x="9069" y="364933"/>
                  </a:lnTo>
                  <a:lnTo>
                    <a:pt x="0" y="36493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5" name="任意多边形: 形状 284">
              <a:extLst>
                <a:ext uri="{FF2B5EF4-FFF2-40B4-BE49-F238E27FC236}">
                  <a16:creationId xmlns:a16="http://schemas.microsoft.com/office/drawing/2014/main" id="{F13AA227-16FD-312E-A5B7-06457EFCCE20}"/>
                </a:ext>
              </a:extLst>
            </p:cNvPr>
            <p:cNvSpPr/>
            <p:nvPr/>
          </p:nvSpPr>
          <p:spPr>
            <a:xfrm>
              <a:off x="5456191" y="6205611"/>
              <a:ext cx="9069" cy="321680"/>
            </a:xfrm>
            <a:custGeom>
              <a:avLst/>
              <a:gdLst>
                <a:gd name="connsiteX0" fmla="*/ 0 w 9069"/>
                <a:gd name="connsiteY0" fmla="*/ 0 h 321680"/>
                <a:gd name="connsiteX1" fmla="*/ 9069 w 9069"/>
                <a:gd name="connsiteY1" fmla="*/ 0 h 321680"/>
                <a:gd name="connsiteX2" fmla="*/ 9069 w 9069"/>
                <a:gd name="connsiteY2" fmla="*/ 321681 h 321680"/>
                <a:gd name="connsiteX3" fmla="*/ 0 w 9069"/>
                <a:gd name="connsiteY3" fmla="*/ 321681 h 321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69" h="321680">
                  <a:moveTo>
                    <a:pt x="0" y="0"/>
                  </a:moveTo>
                  <a:lnTo>
                    <a:pt x="9069" y="0"/>
                  </a:lnTo>
                  <a:lnTo>
                    <a:pt x="9069" y="321681"/>
                  </a:lnTo>
                  <a:lnTo>
                    <a:pt x="0" y="32168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6" name="任意多边形: 形状 285">
              <a:extLst>
                <a:ext uri="{FF2B5EF4-FFF2-40B4-BE49-F238E27FC236}">
                  <a16:creationId xmlns:a16="http://schemas.microsoft.com/office/drawing/2014/main" id="{67E19757-303A-58CC-31F9-C8FE89E459A9}"/>
                </a:ext>
              </a:extLst>
            </p:cNvPr>
            <p:cNvSpPr/>
            <p:nvPr/>
          </p:nvSpPr>
          <p:spPr>
            <a:xfrm>
              <a:off x="5427743" y="6243050"/>
              <a:ext cx="9069" cy="284319"/>
            </a:xfrm>
            <a:custGeom>
              <a:avLst/>
              <a:gdLst>
                <a:gd name="connsiteX0" fmla="*/ 0 w 9069"/>
                <a:gd name="connsiteY0" fmla="*/ 0 h 284319"/>
                <a:gd name="connsiteX1" fmla="*/ 9069 w 9069"/>
                <a:gd name="connsiteY1" fmla="*/ 0 h 284319"/>
                <a:gd name="connsiteX2" fmla="*/ 9069 w 9069"/>
                <a:gd name="connsiteY2" fmla="*/ 284319 h 284319"/>
                <a:gd name="connsiteX3" fmla="*/ 0 w 9069"/>
                <a:gd name="connsiteY3" fmla="*/ 284319 h 28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69" h="284319">
                  <a:moveTo>
                    <a:pt x="0" y="0"/>
                  </a:moveTo>
                  <a:lnTo>
                    <a:pt x="9069" y="0"/>
                  </a:lnTo>
                  <a:lnTo>
                    <a:pt x="9069" y="284319"/>
                  </a:lnTo>
                  <a:lnTo>
                    <a:pt x="0" y="28431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7" name="任意多边形: 形状 286">
              <a:extLst>
                <a:ext uri="{FF2B5EF4-FFF2-40B4-BE49-F238E27FC236}">
                  <a16:creationId xmlns:a16="http://schemas.microsoft.com/office/drawing/2014/main" id="{29BF14F0-B5E5-55C9-EEEF-FEC0FE170515}"/>
                </a:ext>
              </a:extLst>
            </p:cNvPr>
            <p:cNvSpPr/>
            <p:nvPr/>
          </p:nvSpPr>
          <p:spPr>
            <a:xfrm>
              <a:off x="5399296" y="6282117"/>
              <a:ext cx="9069" cy="245252"/>
            </a:xfrm>
            <a:custGeom>
              <a:avLst/>
              <a:gdLst>
                <a:gd name="connsiteX0" fmla="*/ 0 w 9069"/>
                <a:gd name="connsiteY0" fmla="*/ 0 h 245252"/>
                <a:gd name="connsiteX1" fmla="*/ 9069 w 9069"/>
                <a:gd name="connsiteY1" fmla="*/ 0 h 245252"/>
                <a:gd name="connsiteX2" fmla="*/ 9069 w 9069"/>
                <a:gd name="connsiteY2" fmla="*/ 245252 h 245252"/>
                <a:gd name="connsiteX3" fmla="*/ 0 w 9069"/>
                <a:gd name="connsiteY3" fmla="*/ 245252 h 245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69" h="245252">
                  <a:moveTo>
                    <a:pt x="0" y="0"/>
                  </a:moveTo>
                  <a:lnTo>
                    <a:pt x="9069" y="0"/>
                  </a:lnTo>
                  <a:lnTo>
                    <a:pt x="9069" y="245252"/>
                  </a:lnTo>
                  <a:lnTo>
                    <a:pt x="0" y="24525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8" name="任意多边形: 形状 287">
              <a:extLst>
                <a:ext uri="{FF2B5EF4-FFF2-40B4-BE49-F238E27FC236}">
                  <a16:creationId xmlns:a16="http://schemas.microsoft.com/office/drawing/2014/main" id="{4F3D7A31-315A-1E7D-322D-F3144944A6BE}"/>
                </a:ext>
              </a:extLst>
            </p:cNvPr>
            <p:cNvSpPr/>
            <p:nvPr/>
          </p:nvSpPr>
          <p:spPr>
            <a:xfrm>
              <a:off x="5370926" y="6317308"/>
              <a:ext cx="9069" cy="209983"/>
            </a:xfrm>
            <a:custGeom>
              <a:avLst/>
              <a:gdLst>
                <a:gd name="connsiteX0" fmla="*/ 0 w 9069"/>
                <a:gd name="connsiteY0" fmla="*/ 0 h 209983"/>
                <a:gd name="connsiteX1" fmla="*/ 9069 w 9069"/>
                <a:gd name="connsiteY1" fmla="*/ 0 h 209983"/>
                <a:gd name="connsiteX2" fmla="*/ 9069 w 9069"/>
                <a:gd name="connsiteY2" fmla="*/ 209984 h 209983"/>
                <a:gd name="connsiteX3" fmla="*/ 0 w 9069"/>
                <a:gd name="connsiteY3" fmla="*/ 209984 h 209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69" h="209983">
                  <a:moveTo>
                    <a:pt x="0" y="0"/>
                  </a:moveTo>
                  <a:lnTo>
                    <a:pt x="9069" y="0"/>
                  </a:lnTo>
                  <a:lnTo>
                    <a:pt x="9069" y="209984"/>
                  </a:lnTo>
                  <a:lnTo>
                    <a:pt x="0" y="20998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9" name="任意多边形: 形状 288">
              <a:extLst>
                <a:ext uri="{FF2B5EF4-FFF2-40B4-BE49-F238E27FC236}">
                  <a16:creationId xmlns:a16="http://schemas.microsoft.com/office/drawing/2014/main" id="{3FA6C684-6CB4-B3A8-2927-5C05FE6863F6}"/>
                </a:ext>
              </a:extLst>
            </p:cNvPr>
            <p:cNvSpPr/>
            <p:nvPr/>
          </p:nvSpPr>
          <p:spPr>
            <a:xfrm>
              <a:off x="5649974" y="6304440"/>
              <a:ext cx="35346" cy="313386"/>
            </a:xfrm>
            <a:custGeom>
              <a:avLst/>
              <a:gdLst>
                <a:gd name="connsiteX0" fmla="*/ 0 w 35346"/>
                <a:gd name="connsiteY0" fmla="*/ 0 h 313386"/>
                <a:gd name="connsiteX1" fmla="*/ 35346 w 35346"/>
                <a:gd name="connsiteY1" fmla="*/ 0 h 313386"/>
                <a:gd name="connsiteX2" fmla="*/ 35346 w 35346"/>
                <a:gd name="connsiteY2" fmla="*/ 313387 h 313386"/>
                <a:gd name="connsiteX3" fmla="*/ 0 w 35346"/>
                <a:gd name="connsiteY3" fmla="*/ 313387 h 313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46" h="313386">
                  <a:moveTo>
                    <a:pt x="0" y="0"/>
                  </a:moveTo>
                  <a:lnTo>
                    <a:pt x="35346" y="0"/>
                  </a:lnTo>
                  <a:lnTo>
                    <a:pt x="35346" y="313387"/>
                  </a:lnTo>
                  <a:lnTo>
                    <a:pt x="0" y="3133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0" name="任意多边形: 形状 289">
              <a:extLst>
                <a:ext uri="{FF2B5EF4-FFF2-40B4-BE49-F238E27FC236}">
                  <a16:creationId xmlns:a16="http://schemas.microsoft.com/office/drawing/2014/main" id="{748958FB-9228-14BB-8243-7821B4D211A0}"/>
                </a:ext>
              </a:extLst>
            </p:cNvPr>
            <p:cNvSpPr/>
            <p:nvPr/>
          </p:nvSpPr>
          <p:spPr>
            <a:xfrm>
              <a:off x="5427743" y="5816029"/>
              <a:ext cx="15502" cy="346329"/>
            </a:xfrm>
            <a:custGeom>
              <a:avLst/>
              <a:gdLst>
                <a:gd name="connsiteX0" fmla="*/ 0 w 15502"/>
                <a:gd name="connsiteY0" fmla="*/ 0 h 346329"/>
                <a:gd name="connsiteX1" fmla="*/ 15503 w 15502"/>
                <a:gd name="connsiteY1" fmla="*/ 0 h 346329"/>
                <a:gd name="connsiteX2" fmla="*/ 15503 w 15502"/>
                <a:gd name="connsiteY2" fmla="*/ 346330 h 346329"/>
                <a:gd name="connsiteX3" fmla="*/ 0 w 15502"/>
                <a:gd name="connsiteY3" fmla="*/ 346330 h 346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346329">
                  <a:moveTo>
                    <a:pt x="0" y="0"/>
                  </a:moveTo>
                  <a:lnTo>
                    <a:pt x="15503" y="0"/>
                  </a:lnTo>
                  <a:lnTo>
                    <a:pt x="15503" y="346330"/>
                  </a:lnTo>
                  <a:lnTo>
                    <a:pt x="0" y="34633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1" name="任意多边形: 形状 290">
              <a:extLst>
                <a:ext uri="{FF2B5EF4-FFF2-40B4-BE49-F238E27FC236}">
                  <a16:creationId xmlns:a16="http://schemas.microsoft.com/office/drawing/2014/main" id="{2AAF30B3-8820-1E10-99F6-07EB9690633F}"/>
                </a:ext>
              </a:extLst>
            </p:cNvPr>
            <p:cNvSpPr/>
            <p:nvPr/>
          </p:nvSpPr>
          <p:spPr>
            <a:xfrm>
              <a:off x="5781747" y="6193286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2" name="任意多边形: 形状 291">
              <a:extLst>
                <a:ext uri="{FF2B5EF4-FFF2-40B4-BE49-F238E27FC236}">
                  <a16:creationId xmlns:a16="http://schemas.microsoft.com/office/drawing/2014/main" id="{0A353466-3192-016B-8D58-F5391385BE1F}"/>
                </a:ext>
              </a:extLst>
            </p:cNvPr>
            <p:cNvSpPr/>
            <p:nvPr/>
          </p:nvSpPr>
          <p:spPr>
            <a:xfrm>
              <a:off x="5781747" y="6219408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3" name="任意多边形: 形状 292">
              <a:extLst>
                <a:ext uri="{FF2B5EF4-FFF2-40B4-BE49-F238E27FC236}">
                  <a16:creationId xmlns:a16="http://schemas.microsoft.com/office/drawing/2014/main" id="{7EED1CCF-44B4-9E25-AA1B-486C40CE5478}"/>
                </a:ext>
              </a:extLst>
            </p:cNvPr>
            <p:cNvSpPr/>
            <p:nvPr/>
          </p:nvSpPr>
          <p:spPr>
            <a:xfrm>
              <a:off x="5781747" y="6245530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4" name="任意多边形: 形状 293">
              <a:extLst>
                <a:ext uri="{FF2B5EF4-FFF2-40B4-BE49-F238E27FC236}">
                  <a16:creationId xmlns:a16="http://schemas.microsoft.com/office/drawing/2014/main" id="{75F5754B-81C6-03E4-C5CB-528E9FF6B1AD}"/>
                </a:ext>
              </a:extLst>
            </p:cNvPr>
            <p:cNvSpPr/>
            <p:nvPr/>
          </p:nvSpPr>
          <p:spPr>
            <a:xfrm>
              <a:off x="5781747" y="6271652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5" name="任意多边形: 形状 294">
              <a:extLst>
                <a:ext uri="{FF2B5EF4-FFF2-40B4-BE49-F238E27FC236}">
                  <a16:creationId xmlns:a16="http://schemas.microsoft.com/office/drawing/2014/main" id="{28F20C93-AA21-9B92-A241-3FB9A725981C}"/>
                </a:ext>
              </a:extLst>
            </p:cNvPr>
            <p:cNvSpPr/>
            <p:nvPr/>
          </p:nvSpPr>
          <p:spPr>
            <a:xfrm>
              <a:off x="5781747" y="6297852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6" name="任意多边形: 形状 295">
              <a:extLst>
                <a:ext uri="{FF2B5EF4-FFF2-40B4-BE49-F238E27FC236}">
                  <a16:creationId xmlns:a16="http://schemas.microsoft.com/office/drawing/2014/main" id="{9732D92D-A60D-7927-63E2-00E7C2EB1808}"/>
                </a:ext>
              </a:extLst>
            </p:cNvPr>
            <p:cNvSpPr/>
            <p:nvPr/>
          </p:nvSpPr>
          <p:spPr>
            <a:xfrm>
              <a:off x="5781747" y="6323974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7" name="任意多边形: 形状 296">
              <a:extLst>
                <a:ext uri="{FF2B5EF4-FFF2-40B4-BE49-F238E27FC236}">
                  <a16:creationId xmlns:a16="http://schemas.microsoft.com/office/drawing/2014/main" id="{03A34AA4-8C6A-80A1-B1CD-75EDB3B31D83}"/>
                </a:ext>
              </a:extLst>
            </p:cNvPr>
            <p:cNvSpPr/>
            <p:nvPr/>
          </p:nvSpPr>
          <p:spPr>
            <a:xfrm>
              <a:off x="5781747" y="6350096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8" name="任意多边形: 形状 297">
              <a:extLst>
                <a:ext uri="{FF2B5EF4-FFF2-40B4-BE49-F238E27FC236}">
                  <a16:creationId xmlns:a16="http://schemas.microsoft.com/office/drawing/2014/main" id="{B7A922B4-0983-52D5-3EB0-B5B958CE9CE3}"/>
                </a:ext>
              </a:extLst>
            </p:cNvPr>
            <p:cNvSpPr/>
            <p:nvPr/>
          </p:nvSpPr>
          <p:spPr>
            <a:xfrm>
              <a:off x="5781747" y="6376218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9" name="任意多边形: 形状 298">
              <a:extLst>
                <a:ext uri="{FF2B5EF4-FFF2-40B4-BE49-F238E27FC236}">
                  <a16:creationId xmlns:a16="http://schemas.microsoft.com/office/drawing/2014/main" id="{F8E25134-5C18-A711-952D-FA7FFDD47F53}"/>
                </a:ext>
              </a:extLst>
            </p:cNvPr>
            <p:cNvSpPr/>
            <p:nvPr/>
          </p:nvSpPr>
          <p:spPr>
            <a:xfrm>
              <a:off x="5781747" y="6402340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0" name="任意多边形: 形状 299">
              <a:extLst>
                <a:ext uri="{FF2B5EF4-FFF2-40B4-BE49-F238E27FC236}">
                  <a16:creationId xmlns:a16="http://schemas.microsoft.com/office/drawing/2014/main" id="{70BD95FE-C2C6-AC49-4D9D-1D0E7130263E}"/>
                </a:ext>
              </a:extLst>
            </p:cNvPr>
            <p:cNvSpPr/>
            <p:nvPr/>
          </p:nvSpPr>
          <p:spPr>
            <a:xfrm>
              <a:off x="5781747" y="6428462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1" name="任意多边形: 形状 300">
              <a:extLst>
                <a:ext uri="{FF2B5EF4-FFF2-40B4-BE49-F238E27FC236}">
                  <a16:creationId xmlns:a16="http://schemas.microsoft.com/office/drawing/2014/main" id="{05938EBD-08A5-E060-EF9E-70271D0F2B14}"/>
                </a:ext>
              </a:extLst>
            </p:cNvPr>
            <p:cNvSpPr/>
            <p:nvPr/>
          </p:nvSpPr>
          <p:spPr>
            <a:xfrm>
              <a:off x="5781747" y="6454584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2" name="任意多边形: 形状 301">
              <a:extLst>
                <a:ext uri="{FF2B5EF4-FFF2-40B4-BE49-F238E27FC236}">
                  <a16:creationId xmlns:a16="http://schemas.microsoft.com/office/drawing/2014/main" id="{0EBB77F5-A850-B076-CB26-0C7A408C7D7F}"/>
                </a:ext>
              </a:extLst>
            </p:cNvPr>
            <p:cNvSpPr/>
            <p:nvPr/>
          </p:nvSpPr>
          <p:spPr>
            <a:xfrm>
              <a:off x="5781747" y="6480706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3" name="任意多边形: 形状 302">
              <a:extLst>
                <a:ext uri="{FF2B5EF4-FFF2-40B4-BE49-F238E27FC236}">
                  <a16:creationId xmlns:a16="http://schemas.microsoft.com/office/drawing/2014/main" id="{51D3C292-A5EC-E9D8-E13D-AD2C6B1B057E}"/>
                </a:ext>
              </a:extLst>
            </p:cNvPr>
            <p:cNvSpPr/>
            <p:nvPr/>
          </p:nvSpPr>
          <p:spPr>
            <a:xfrm>
              <a:off x="5885693" y="6193286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4" name="任意多边形: 形状 303">
              <a:extLst>
                <a:ext uri="{FF2B5EF4-FFF2-40B4-BE49-F238E27FC236}">
                  <a16:creationId xmlns:a16="http://schemas.microsoft.com/office/drawing/2014/main" id="{3FA6726F-A2E7-C719-59AE-C6755F16ADD6}"/>
                </a:ext>
              </a:extLst>
            </p:cNvPr>
            <p:cNvSpPr/>
            <p:nvPr/>
          </p:nvSpPr>
          <p:spPr>
            <a:xfrm>
              <a:off x="5885693" y="6219408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5" name="任意多边形: 形状 304">
              <a:extLst>
                <a:ext uri="{FF2B5EF4-FFF2-40B4-BE49-F238E27FC236}">
                  <a16:creationId xmlns:a16="http://schemas.microsoft.com/office/drawing/2014/main" id="{E3F82F1A-B0E0-6B8C-B92E-5B79D983F979}"/>
                </a:ext>
              </a:extLst>
            </p:cNvPr>
            <p:cNvSpPr/>
            <p:nvPr/>
          </p:nvSpPr>
          <p:spPr>
            <a:xfrm>
              <a:off x="5885693" y="6245530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6" name="任意多边形: 形状 305">
              <a:extLst>
                <a:ext uri="{FF2B5EF4-FFF2-40B4-BE49-F238E27FC236}">
                  <a16:creationId xmlns:a16="http://schemas.microsoft.com/office/drawing/2014/main" id="{D2F7D326-6949-D5A1-A041-35D1C70056D8}"/>
                </a:ext>
              </a:extLst>
            </p:cNvPr>
            <p:cNvSpPr/>
            <p:nvPr/>
          </p:nvSpPr>
          <p:spPr>
            <a:xfrm>
              <a:off x="5885693" y="6271652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7" name="任意多边形: 形状 306">
              <a:extLst>
                <a:ext uri="{FF2B5EF4-FFF2-40B4-BE49-F238E27FC236}">
                  <a16:creationId xmlns:a16="http://schemas.microsoft.com/office/drawing/2014/main" id="{ADAE1026-8115-A6DA-168E-706220FD20B6}"/>
                </a:ext>
              </a:extLst>
            </p:cNvPr>
            <p:cNvSpPr/>
            <p:nvPr/>
          </p:nvSpPr>
          <p:spPr>
            <a:xfrm>
              <a:off x="5885693" y="6297852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8" name="任意多边形: 形状 307">
              <a:extLst>
                <a:ext uri="{FF2B5EF4-FFF2-40B4-BE49-F238E27FC236}">
                  <a16:creationId xmlns:a16="http://schemas.microsoft.com/office/drawing/2014/main" id="{6B1DD73C-780D-1EB2-F1E7-3F01B9C43540}"/>
                </a:ext>
              </a:extLst>
            </p:cNvPr>
            <p:cNvSpPr/>
            <p:nvPr/>
          </p:nvSpPr>
          <p:spPr>
            <a:xfrm>
              <a:off x="5885693" y="6323974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9" name="任意多边形: 形状 308">
              <a:extLst>
                <a:ext uri="{FF2B5EF4-FFF2-40B4-BE49-F238E27FC236}">
                  <a16:creationId xmlns:a16="http://schemas.microsoft.com/office/drawing/2014/main" id="{9BF00CB7-DEB8-9237-A93C-0F72C9E09F6A}"/>
                </a:ext>
              </a:extLst>
            </p:cNvPr>
            <p:cNvSpPr/>
            <p:nvPr/>
          </p:nvSpPr>
          <p:spPr>
            <a:xfrm>
              <a:off x="5885693" y="6350096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0" name="任意多边形: 形状 309">
              <a:extLst>
                <a:ext uri="{FF2B5EF4-FFF2-40B4-BE49-F238E27FC236}">
                  <a16:creationId xmlns:a16="http://schemas.microsoft.com/office/drawing/2014/main" id="{06E392D5-D789-E40A-9755-3381B2E01126}"/>
                </a:ext>
              </a:extLst>
            </p:cNvPr>
            <p:cNvSpPr/>
            <p:nvPr/>
          </p:nvSpPr>
          <p:spPr>
            <a:xfrm>
              <a:off x="5885693" y="6376218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1" name="任意多边形: 形状 310">
              <a:extLst>
                <a:ext uri="{FF2B5EF4-FFF2-40B4-BE49-F238E27FC236}">
                  <a16:creationId xmlns:a16="http://schemas.microsoft.com/office/drawing/2014/main" id="{14AA7C06-A780-950A-AAD8-68B99705F32A}"/>
                </a:ext>
              </a:extLst>
            </p:cNvPr>
            <p:cNvSpPr/>
            <p:nvPr/>
          </p:nvSpPr>
          <p:spPr>
            <a:xfrm>
              <a:off x="5885693" y="6402340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2" name="任意多边形: 形状 311">
              <a:extLst>
                <a:ext uri="{FF2B5EF4-FFF2-40B4-BE49-F238E27FC236}">
                  <a16:creationId xmlns:a16="http://schemas.microsoft.com/office/drawing/2014/main" id="{93BF5B60-2894-F504-2AD2-192A9B902213}"/>
                </a:ext>
              </a:extLst>
            </p:cNvPr>
            <p:cNvSpPr/>
            <p:nvPr/>
          </p:nvSpPr>
          <p:spPr>
            <a:xfrm>
              <a:off x="5885693" y="6428462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3" name="任意多边形: 形状 312">
              <a:extLst>
                <a:ext uri="{FF2B5EF4-FFF2-40B4-BE49-F238E27FC236}">
                  <a16:creationId xmlns:a16="http://schemas.microsoft.com/office/drawing/2014/main" id="{A7382B10-11E0-2493-4DDB-40E89AE56946}"/>
                </a:ext>
              </a:extLst>
            </p:cNvPr>
            <p:cNvSpPr/>
            <p:nvPr/>
          </p:nvSpPr>
          <p:spPr>
            <a:xfrm>
              <a:off x="5885693" y="6454584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4" name="任意多边形: 形状 313">
              <a:extLst>
                <a:ext uri="{FF2B5EF4-FFF2-40B4-BE49-F238E27FC236}">
                  <a16:creationId xmlns:a16="http://schemas.microsoft.com/office/drawing/2014/main" id="{BB2FBCF3-B428-1BB9-2C11-7BDAF5366AB2}"/>
                </a:ext>
              </a:extLst>
            </p:cNvPr>
            <p:cNvSpPr/>
            <p:nvPr/>
          </p:nvSpPr>
          <p:spPr>
            <a:xfrm>
              <a:off x="5885693" y="6480706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5" name="任意多边形: 形状 314">
              <a:extLst>
                <a:ext uri="{FF2B5EF4-FFF2-40B4-BE49-F238E27FC236}">
                  <a16:creationId xmlns:a16="http://schemas.microsoft.com/office/drawing/2014/main" id="{A607D177-4DEC-36DD-125E-268EF2F5F93B}"/>
                </a:ext>
              </a:extLst>
            </p:cNvPr>
            <p:cNvSpPr/>
            <p:nvPr/>
          </p:nvSpPr>
          <p:spPr>
            <a:xfrm>
              <a:off x="5984522" y="611453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6" name="任意多边形: 形状 315">
              <a:extLst>
                <a:ext uri="{FF2B5EF4-FFF2-40B4-BE49-F238E27FC236}">
                  <a16:creationId xmlns:a16="http://schemas.microsoft.com/office/drawing/2014/main" id="{4E5583DF-576B-843C-D9B2-107D62D2D23F}"/>
                </a:ext>
              </a:extLst>
            </p:cNvPr>
            <p:cNvSpPr/>
            <p:nvPr/>
          </p:nvSpPr>
          <p:spPr>
            <a:xfrm>
              <a:off x="6019403" y="611453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7" name="任意多边形: 形状 316">
              <a:extLst>
                <a:ext uri="{FF2B5EF4-FFF2-40B4-BE49-F238E27FC236}">
                  <a16:creationId xmlns:a16="http://schemas.microsoft.com/office/drawing/2014/main" id="{0174EC7A-A856-85AA-E54D-301ED9914EA0}"/>
                </a:ext>
              </a:extLst>
            </p:cNvPr>
            <p:cNvSpPr/>
            <p:nvPr/>
          </p:nvSpPr>
          <p:spPr>
            <a:xfrm>
              <a:off x="6054284" y="611453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8" name="任意多边形: 形状 317">
              <a:extLst>
                <a:ext uri="{FF2B5EF4-FFF2-40B4-BE49-F238E27FC236}">
                  <a16:creationId xmlns:a16="http://schemas.microsoft.com/office/drawing/2014/main" id="{67D87ECB-FC64-0B10-8F9A-87E71ABC6128}"/>
                </a:ext>
              </a:extLst>
            </p:cNvPr>
            <p:cNvSpPr/>
            <p:nvPr/>
          </p:nvSpPr>
          <p:spPr>
            <a:xfrm>
              <a:off x="5984522" y="618716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9" name="任意多边形: 形状 318">
              <a:extLst>
                <a:ext uri="{FF2B5EF4-FFF2-40B4-BE49-F238E27FC236}">
                  <a16:creationId xmlns:a16="http://schemas.microsoft.com/office/drawing/2014/main" id="{3FF45E0D-6F66-F126-C273-23C4FF18C98C}"/>
                </a:ext>
              </a:extLst>
            </p:cNvPr>
            <p:cNvSpPr/>
            <p:nvPr/>
          </p:nvSpPr>
          <p:spPr>
            <a:xfrm>
              <a:off x="6019403" y="618716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0" name="任意多边形: 形状 319">
              <a:extLst>
                <a:ext uri="{FF2B5EF4-FFF2-40B4-BE49-F238E27FC236}">
                  <a16:creationId xmlns:a16="http://schemas.microsoft.com/office/drawing/2014/main" id="{4D8F3116-E5FF-1E8F-F695-0D2BD549E47F}"/>
                </a:ext>
              </a:extLst>
            </p:cNvPr>
            <p:cNvSpPr/>
            <p:nvPr/>
          </p:nvSpPr>
          <p:spPr>
            <a:xfrm>
              <a:off x="6054284" y="618716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1" name="任意多边形: 形状 320">
              <a:extLst>
                <a:ext uri="{FF2B5EF4-FFF2-40B4-BE49-F238E27FC236}">
                  <a16:creationId xmlns:a16="http://schemas.microsoft.com/office/drawing/2014/main" id="{D4C65910-1320-38E8-4D2E-951AD612540A}"/>
                </a:ext>
              </a:extLst>
            </p:cNvPr>
            <p:cNvSpPr/>
            <p:nvPr/>
          </p:nvSpPr>
          <p:spPr>
            <a:xfrm>
              <a:off x="5984522" y="625979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2" name="任意多边形: 形状 321">
              <a:extLst>
                <a:ext uri="{FF2B5EF4-FFF2-40B4-BE49-F238E27FC236}">
                  <a16:creationId xmlns:a16="http://schemas.microsoft.com/office/drawing/2014/main" id="{6B0CBB94-9582-8A3F-4DB7-D6DFF9891040}"/>
                </a:ext>
              </a:extLst>
            </p:cNvPr>
            <p:cNvSpPr/>
            <p:nvPr/>
          </p:nvSpPr>
          <p:spPr>
            <a:xfrm>
              <a:off x="6019403" y="625979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3" name="任意多边形: 形状 322">
              <a:extLst>
                <a:ext uri="{FF2B5EF4-FFF2-40B4-BE49-F238E27FC236}">
                  <a16:creationId xmlns:a16="http://schemas.microsoft.com/office/drawing/2014/main" id="{FE1A7F7C-1019-323A-9BFB-13AB34FC3636}"/>
                </a:ext>
              </a:extLst>
            </p:cNvPr>
            <p:cNvSpPr/>
            <p:nvPr/>
          </p:nvSpPr>
          <p:spPr>
            <a:xfrm>
              <a:off x="6054284" y="625979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4" name="任意多边形: 形状 323">
              <a:extLst>
                <a:ext uri="{FF2B5EF4-FFF2-40B4-BE49-F238E27FC236}">
                  <a16:creationId xmlns:a16="http://schemas.microsoft.com/office/drawing/2014/main" id="{CCD3F9BE-BDA2-50F2-DA04-988494F0D0F4}"/>
                </a:ext>
              </a:extLst>
            </p:cNvPr>
            <p:cNvSpPr/>
            <p:nvPr/>
          </p:nvSpPr>
          <p:spPr>
            <a:xfrm>
              <a:off x="5984522" y="633250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5" name="任意多边形: 形状 324">
              <a:extLst>
                <a:ext uri="{FF2B5EF4-FFF2-40B4-BE49-F238E27FC236}">
                  <a16:creationId xmlns:a16="http://schemas.microsoft.com/office/drawing/2014/main" id="{38B271F2-3064-159E-E5BC-623DDBEBDC4C}"/>
                </a:ext>
              </a:extLst>
            </p:cNvPr>
            <p:cNvSpPr/>
            <p:nvPr/>
          </p:nvSpPr>
          <p:spPr>
            <a:xfrm>
              <a:off x="6019403" y="633250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6" name="任意多边形: 形状 325">
              <a:extLst>
                <a:ext uri="{FF2B5EF4-FFF2-40B4-BE49-F238E27FC236}">
                  <a16:creationId xmlns:a16="http://schemas.microsoft.com/office/drawing/2014/main" id="{E6BF585B-762B-B422-24B5-EBCB0AD141EA}"/>
                </a:ext>
              </a:extLst>
            </p:cNvPr>
            <p:cNvSpPr/>
            <p:nvPr/>
          </p:nvSpPr>
          <p:spPr>
            <a:xfrm>
              <a:off x="6054284" y="633250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7" name="任意多边形: 形状 326">
              <a:extLst>
                <a:ext uri="{FF2B5EF4-FFF2-40B4-BE49-F238E27FC236}">
                  <a16:creationId xmlns:a16="http://schemas.microsoft.com/office/drawing/2014/main" id="{B707476D-EA32-7880-0AA5-F950EF8AA1C7}"/>
                </a:ext>
              </a:extLst>
            </p:cNvPr>
            <p:cNvSpPr/>
            <p:nvPr/>
          </p:nvSpPr>
          <p:spPr>
            <a:xfrm>
              <a:off x="5984522" y="640513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8" name="任意多边形: 形状 327">
              <a:extLst>
                <a:ext uri="{FF2B5EF4-FFF2-40B4-BE49-F238E27FC236}">
                  <a16:creationId xmlns:a16="http://schemas.microsoft.com/office/drawing/2014/main" id="{6CD7418D-9681-4C22-8D8B-9B1CB8F0E4EB}"/>
                </a:ext>
              </a:extLst>
            </p:cNvPr>
            <p:cNvSpPr/>
            <p:nvPr/>
          </p:nvSpPr>
          <p:spPr>
            <a:xfrm>
              <a:off x="6019403" y="640513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9" name="任意多边形: 形状 328">
              <a:extLst>
                <a:ext uri="{FF2B5EF4-FFF2-40B4-BE49-F238E27FC236}">
                  <a16:creationId xmlns:a16="http://schemas.microsoft.com/office/drawing/2014/main" id="{039B31A6-347F-BC97-84A8-A3062E82E59E}"/>
                </a:ext>
              </a:extLst>
            </p:cNvPr>
            <p:cNvSpPr/>
            <p:nvPr/>
          </p:nvSpPr>
          <p:spPr>
            <a:xfrm>
              <a:off x="6054284" y="640513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0" name="任意多边形: 形状 329">
              <a:extLst>
                <a:ext uri="{FF2B5EF4-FFF2-40B4-BE49-F238E27FC236}">
                  <a16:creationId xmlns:a16="http://schemas.microsoft.com/office/drawing/2014/main" id="{3F0C6754-41EA-19CF-9DFB-CBD626738C16}"/>
                </a:ext>
              </a:extLst>
            </p:cNvPr>
            <p:cNvSpPr/>
            <p:nvPr/>
          </p:nvSpPr>
          <p:spPr>
            <a:xfrm>
              <a:off x="5984522" y="6477838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1" name="任意多边形: 形状 330">
              <a:extLst>
                <a:ext uri="{FF2B5EF4-FFF2-40B4-BE49-F238E27FC236}">
                  <a16:creationId xmlns:a16="http://schemas.microsoft.com/office/drawing/2014/main" id="{5992393E-B813-2442-225B-A57F9A166A12}"/>
                </a:ext>
              </a:extLst>
            </p:cNvPr>
            <p:cNvSpPr/>
            <p:nvPr/>
          </p:nvSpPr>
          <p:spPr>
            <a:xfrm>
              <a:off x="6019403" y="6477838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2" name="任意多边形: 形状 331">
              <a:extLst>
                <a:ext uri="{FF2B5EF4-FFF2-40B4-BE49-F238E27FC236}">
                  <a16:creationId xmlns:a16="http://schemas.microsoft.com/office/drawing/2014/main" id="{58E71C45-33DE-0E07-0A84-09CDFC94AB4D}"/>
                </a:ext>
              </a:extLst>
            </p:cNvPr>
            <p:cNvSpPr/>
            <p:nvPr/>
          </p:nvSpPr>
          <p:spPr>
            <a:xfrm>
              <a:off x="6054284" y="6477838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3" name="任意多边形: 形状 332">
              <a:extLst>
                <a:ext uri="{FF2B5EF4-FFF2-40B4-BE49-F238E27FC236}">
                  <a16:creationId xmlns:a16="http://schemas.microsoft.com/office/drawing/2014/main" id="{5FB4AF5C-53DB-237E-39AE-EDF40D3C4C40}"/>
                </a:ext>
              </a:extLst>
            </p:cNvPr>
            <p:cNvSpPr/>
            <p:nvPr/>
          </p:nvSpPr>
          <p:spPr>
            <a:xfrm>
              <a:off x="6217062" y="611453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4" name="任意多边形: 形状 333">
              <a:extLst>
                <a:ext uri="{FF2B5EF4-FFF2-40B4-BE49-F238E27FC236}">
                  <a16:creationId xmlns:a16="http://schemas.microsoft.com/office/drawing/2014/main" id="{3AF80810-B6B9-EB04-78A2-293160B161B5}"/>
                </a:ext>
              </a:extLst>
            </p:cNvPr>
            <p:cNvSpPr/>
            <p:nvPr/>
          </p:nvSpPr>
          <p:spPr>
            <a:xfrm>
              <a:off x="6186057" y="6114533"/>
              <a:ext cx="15502" cy="440508"/>
            </a:xfrm>
            <a:custGeom>
              <a:avLst/>
              <a:gdLst>
                <a:gd name="connsiteX0" fmla="*/ 0 w 15502"/>
                <a:gd name="connsiteY0" fmla="*/ 0 h 440508"/>
                <a:gd name="connsiteX1" fmla="*/ 15503 w 15502"/>
                <a:gd name="connsiteY1" fmla="*/ 0 h 440508"/>
                <a:gd name="connsiteX2" fmla="*/ 15503 w 15502"/>
                <a:gd name="connsiteY2" fmla="*/ 440509 h 440508"/>
                <a:gd name="connsiteX3" fmla="*/ 0 w 15502"/>
                <a:gd name="connsiteY3" fmla="*/ 440509 h 440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440508">
                  <a:moveTo>
                    <a:pt x="0" y="0"/>
                  </a:moveTo>
                  <a:lnTo>
                    <a:pt x="15503" y="0"/>
                  </a:lnTo>
                  <a:lnTo>
                    <a:pt x="15503" y="440509"/>
                  </a:lnTo>
                  <a:lnTo>
                    <a:pt x="0" y="44050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5" name="任意多边形: 形状 334">
              <a:extLst>
                <a:ext uri="{FF2B5EF4-FFF2-40B4-BE49-F238E27FC236}">
                  <a16:creationId xmlns:a16="http://schemas.microsoft.com/office/drawing/2014/main" id="{AFABB8C8-CCD3-E36D-1145-3761FCD3BAC4}"/>
                </a:ext>
              </a:extLst>
            </p:cNvPr>
            <p:cNvSpPr/>
            <p:nvPr/>
          </p:nvSpPr>
          <p:spPr>
            <a:xfrm>
              <a:off x="6151176" y="6114533"/>
              <a:ext cx="15502" cy="440508"/>
            </a:xfrm>
            <a:custGeom>
              <a:avLst/>
              <a:gdLst>
                <a:gd name="connsiteX0" fmla="*/ 0 w 15502"/>
                <a:gd name="connsiteY0" fmla="*/ 0 h 440508"/>
                <a:gd name="connsiteX1" fmla="*/ 15503 w 15502"/>
                <a:gd name="connsiteY1" fmla="*/ 0 h 440508"/>
                <a:gd name="connsiteX2" fmla="*/ 15503 w 15502"/>
                <a:gd name="connsiteY2" fmla="*/ 440509 h 440508"/>
                <a:gd name="connsiteX3" fmla="*/ 0 w 15502"/>
                <a:gd name="connsiteY3" fmla="*/ 440509 h 440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440508">
                  <a:moveTo>
                    <a:pt x="0" y="0"/>
                  </a:moveTo>
                  <a:lnTo>
                    <a:pt x="15503" y="0"/>
                  </a:lnTo>
                  <a:lnTo>
                    <a:pt x="15503" y="440509"/>
                  </a:lnTo>
                  <a:lnTo>
                    <a:pt x="0" y="44050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6" name="任意多边形: 形状 335">
              <a:extLst>
                <a:ext uri="{FF2B5EF4-FFF2-40B4-BE49-F238E27FC236}">
                  <a16:creationId xmlns:a16="http://schemas.microsoft.com/office/drawing/2014/main" id="{BDA76BED-F5F9-D07F-3464-ACBDD3FB421A}"/>
                </a:ext>
              </a:extLst>
            </p:cNvPr>
            <p:cNvSpPr/>
            <p:nvPr/>
          </p:nvSpPr>
          <p:spPr>
            <a:xfrm>
              <a:off x="6251943" y="611453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7" name="任意多边形: 形状 336">
              <a:extLst>
                <a:ext uri="{FF2B5EF4-FFF2-40B4-BE49-F238E27FC236}">
                  <a16:creationId xmlns:a16="http://schemas.microsoft.com/office/drawing/2014/main" id="{ED7C5928-E3C5-5719-3AC7-DE4AC1F2EEDA}"/>
                </a:ext>
              </a:extLst>
            </p:cNvPr>
            <p:cNvSpPr/>
            <p:nvPr/>
          </p:nvSpPr>
          <p:spPr>
            <a:xfrm>
              <a:off x="6286824" y="611453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8" name="任意多边形: 形状 337">
              <a:extLst>
                <a:ext uri="{FF2B5EF4-FFF2-40B4-BE49-F238E27FC236}">
                  <a16:creationId xmlns:a16="http://schemas.microsoft.com/office/drawing/2014/main" id="{43BF7351-28E2-9816-359D-18B57479BB39}"/>
                </a:ext>
              </a:extLst>
            </p:cNvPr>
            <p:cNvSpPr/>
            <p:nvPr/>
          </p:nvSpPr>
          <p:spPr>
            <a:xfrm>
              <a:off x="6217062" y="618716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9" name="任意多边形: 形状 338">
              <a:extLst>
                <a:ext uri="{FF2B5EF4-FFF2-40B4-BE49-F238E27FC236}">
                  <a16:creationId xmlns:a16="http://schemas.microsoft.com/office/drawing/2014/main" id="{AFBCA9FC-2350-04E3-1B99-D600081E4120}"/>
                </a:ext>
              </a:extLst>
            </p:cNvPr>
            <p:cNvSpPr/>
            <p:nvPr/>
          </p:nvSpPr>
          <p:spPr>
            <a:xfrm>
              <a:off x="6251943" y="618716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0" name="任意多边形: 形状 339">
              <a:extLst>
                <a:ext uri="{FF2B5EF4-FFF2-40B4-BE49-F238E27FC236}">
                  <a16:creationId xmlns:a16="http://schemas.microsoft.com/office/drawing/2014/main" id="{7754E755-238A-9141-2198-A54449128231}"/>
                </a:ext>
              </a:extLst>
            </p:cNvPr>
            <p:cNvSpPr/>
            <p:nvPr/>
          </p:nvSpPr>
          <p:spPr>
            <a:xfrm>
              <a:off x="6286824" y="618716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1" name="任意多边形: 形状 340">
              <a:extLst>
                <a:ext uri="{FF2B5EF4-FFF2-40B4-BE49-F238E27FC236}">
                  <a16:creationId xmlns:a16="http://schemas.microsoft.com/office/drawing/2014/main" id="{D84A2E5E-7A71-67E1-B0DC-290F1DFC33B1}"/>
                </a:ext>
              </a:extLst>
            </p:cNvPr>
            <p:cNvSpPr/>
            <p:nvPr/>
          </p:nvSpPr>
          <p:spPr>
            <a:xfrm>
              <a:off x="6217062" y="625979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2" name="任意多边形: 形状 341">
              <a:extLst>
                <a:ext uri="{FF2B5EF4-FFF2-40B4-BE49-F238E27FC236}">
                  <a16:creationId xmlns:a16="http://schemas.microsoft.com/office/drawing/2014/main" id="{2B441444-606A-29E7-C3AB-3244BE914C9C}"/>
                </a:ext>
              </a:extLst>
            </p:cNvPr>
            <p:cNvSpPr/>
            <p:nvPr/>
          </p:nvSpPr>
          <p:spPr>
            <a:xfrm>
              <a:off x="6251943" y="625979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3" name="任意多边形: 形状 342">
              <a:extLst>
                <a:ext uri="{FF2B5EF4-FFF2-40B4-BE49-F238E27FC236}">
                  <a16:creationId xmlns:a16="http://schemas.microsoft.com/office/drawing/2014/main" id="{87AB6749-3C37-A0C2-5B48-BA30E2E41894}"/>
                </a:ext>
              </a:extLst>
            </p:cNvPr>
            <p:cNvSpPr/>
            <p:nvPr/>
          </p:nvSpPr>
          <p:spPr>
            <a:xfrm>
              <a:off x="6286824" y="625979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4" name="任意多边形: 形状 343">
              <a:extLst>
                <a:ext uri="{FF2B5EF4-FFF2-40B4-BE49-F238E27FC236}">
                  <a16:creationId xmlns:a16="http://schemas.microsoft.com/office/drawing/2014/main" id="{CF4782D9-65AA-C6FC-050F-7A3F4B31135B}"/>
                </a:ext>
              </a:extLst>
            </p:cNvPr>
            <p:cNvSpPr/>
            <p:nvPr/>
          </p:nvSpPr>
          <p:spPr>
            <a:xfrm>
              <a:off x="6217062" y="633250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5" name="任意多边形: 形状 344">
              <a:extLst>
                <a:ext uri="{FF2B5EF4-FFF2-40B4-BE49-F238E27FC236}">
                  <a16:creationId xmlns:a16="http://schemas.microsoft.com/office/drawing/2014/main" id="{74DAC889-6D38-3EC4-554C-57158C3F481A}"/>
                </a:ext>
              </a:extLst>
            </p:cNvPr>
            <p:cNvSpPr/>
            <p:nvPr/>
          </p:nvSpPr>
          <p:spPr>
            <a:xfrm>
              <a:off x="6251943" y="633250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6" name="任意多边形: 形状 345">
              <a:extLst>
                <a:ext uri="{FF2B5EF4-FFF2-40B4-BE49-F238E27FC236}">
                  <a16:creationId xmlns:a16="http://schemas.microsoft.com/office/drawing/2014/main" id="{99FC6FD4-5D92-D65D-8B81-1EB78F5498DA}"/>
                </a:ext>
              </a:extLst>
            </p:cNvPr>
            <p:cNvSpPr/>
            <p:nvPr/>
          </p:nvSpPr>
          <p:spPr>
            <a:xfrm>
              <a:off x="6286824" y="633250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7" name="任意多边形: 形状 346">
              <a:extLst>
                <a:ext uri="{FF2B5EF4-FFF2-40B4-BE49-F238E27FC236}">
                  <a16:creationId xmlns:a16="http://schemas.microsoft.com/office/drawing/2014/main" id="{B0048FE9-16E3-9801-8E38-9872EB6CC824}"/>
                </a:ext>
              </a:extLst>
            </p:cNvPr>
            <p:cNvSpPr/>
            <p:nvPr/>
          </p:nvSpPr>
          <p:spPr>
            <a:xfrm>
              <a:off x="6217062" y="640513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8" name="任意多边形: 形状 347">
              <a:extLst>
                <a:ext uri="{FF2B5EF4-FFF2-40B4-BE49-F238E27FC236}">
                  <a16:creationId xmlns:a16="http://schemas.microsoft.com/office/drawing/2014/main" id="{08E727B4-98FA-6952-2348-5C1B5A916526}"/>
                </a:ext>
              </a:extLst>
            </p:cNvPr>
            <p:cNvSpPr/>
            <p:nvPr/>
          </p:nvSpPr>
          <p:spPr>
            <a:xfrm>
              <a:off x="6251943" y="640513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9" name="任意多边形: 形状 348">
              <a:extLst>
                <a:ext uri="{FF2B5EF4-FFF2-40B4-BE49-F238E27FC236}">
                  <a16:creationId xmlns:a16="http://schemas.microsoft.com/office/drawing/2014/main" id="{13613A9B-3509-6856-8124-C9081C057F9B}"/>
                </a:ext>
              </a:extLst>
            </p:cNvPr>
            <p:cNvSpPr/>
            <p:nvPr/>
          </p:nvSpPr>
          <p:spPr>
            <a:xfrm>
              <a:off x="6286824" y="640513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0" name="任意多边形: 形状 349">
              <a:extLst>
                <a:ext uri="{FF2B5EF4-FFF2-40B4-BE49-F238E27FC236}">
                  <a16:creationId xmlns:a16="http://schemas.microsoft.com/office/drawing/2014/main" id="{8FE54AE1-5482-5393-4A47-4D8D9BC50E00}"/>
                </a:ext>
              </a:extLst>
            </p:cNvPr>
            <p:cNvSpPr/>
            <p:nvPr/>
          </p:nvSpPr>
          <p:spPr>
            <a:xfrm>
              <a:off x="6217062" y="6477838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1" name="任意多边形: 形状 350">
              <a:extLst>
                <a:ext uri="{FF2B5EF4-FFF2-40B4-BE49-F238E27FC236}">
                  <a16:creationId xmlns:a16="http://schemas.microsoft.com/office/drawing/2014/main" id="{A2BB8B47-AE5A-8089-FAE1-A79AC0B8347D}"/>
                </a:ext>
              </a:extLst>
            </p:cNvPr>
            <p:cNvSpPr/>
            <p:nvPr/>
          </p:nvSpPr>
          <p:spPr>
            <a:xfrm>
              <a:off x="6251943" y="6477838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2" name="任意多边形: 形状 351">
              <a:extLst>
                <a:ext uri="{FF2B5EF4-FFF2-40B4-BE49-F238E27FC236}">
                  <a16:creationId xmlns:a16="http://schemas.microsoft.com/office/drawing/2014/main" id="{071F627D-74A8-E067-D0BD-9EA35C81BFE5}"/>
                </a:ext>
              </a:extLst>
            </p:cNvPr>
            <p:cNvSpPr/>
            <p:nvPr/>
          </p:nvSpPr>
          <p:spPr>
            <a:xfrm>
              <a:off x="6286824" y="6477838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3" name="任意多边形: 形状 352">
              <a:extLst>
                <a:ext uri="{FF2B5EF4-FFF2-40B4-BE49-F238E27FC236}">
                  <a16:creationId xmlns:a16="http://schemas.microsoft.com/office/drawing/2014/main" id="{4EC4A1E3-8F92-7924-7C14-573C7A392A5C}"/>
                </a:ext>
              </a:extLst>
            </p:cNvPr>
            <p:cNvSpPr/>
            <p:nvPr/>
          </p:nvSpPr>
          <p:spPr>
            <a:xfrm>
              <a:off x="6027154" y="5582248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4" name="任意多边形: 形状 353">
              <a:extLst>
                <a:ext uri="{FF2B5EF4-FFF2-40B4-BE49-F238E27FC236}">
                  <a16:creationId xmlns:a16="http://schemas.microsoft.com/office/drawing/2014/main" id="{A34FC727-E868-9992-A622-48119BCF7404}"/>
                </a:ext>
              </a:extLst>
            </p:cNvPr>
            <p:cNvSpPr/>
            <p:nvPr/>
          </p:nvSpPr>
          <p:spPr>
            <a:xfrm>
              <a:off x="6027154" y="5602944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5" name="任意多边形: 形状 354">
              <a:extLst>
                <a:ext uri="{FF2B5EF4-FFF2-40B4-BE49-F238E27FC236}">
                  <a16:creationId xmlns:a16="http://schemas.microsoft.com/office/drawing/2014/main" id="{5BC80164-8927-5E7D-E0C4-16AD62128967}"/>
                </a:ext>
              </a:extLst>
            </p:cNvPr>
            <p:cNvSpPr/>
            <p:nvPr/>
          </p:nvSpPr>
          <p:spPr>
            <a:xfrm>
              <a:off x="6027154" y="5623563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6" name="任意多边形: 形状 355">
              <a:extLst>
                <a:ext uri="{FF2B5EF4-FFF2-40B4-BE49-F238E27FC236}">
                  <a16:creationId xmlns:a16="http://schemas.microsoft.com/office/drawing/2014/main" id="{D88E175F-3D7A-DEFF-73D0-41A0954BBDD3}"/>
                </a:ext>
              </a:extLst>
            </p:cNvPr>
            <p:cNvSpPr/>
            <p:nvPr/>
          </p:nvSpPr>
          <p:spPr>
            <a:xfrm>
              <a:off x="6027154" y="5644259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7" name="任意多边形: 形状 356">
              <a:extLst>
                <a:ext uri="{FF2B5EF4-FFF2-40B4-BE49-F238E27FC236}">
                  <a16:creationId xmlns:a16="http://schemas.microsoft.com/office/drawing/2014/main" id="{8485F09F-07A6-EEC2-2596-BAC6877304AF}"/>
                </a:ext>
              </a:extLst>
            </p:cNvPr>
            <p:cNvSpPr/>
            <p:nvPr/>
          </p:nvSpPr>
          <p:spPr>
            <a:xfrm>
              <a:off x="6027154" y="5664955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8" name="任意多边形: 形状 357">
              <a:extLst>
                <a:ext uri="{FF2B5EF4-FFF2-40B4-BE49-F238E27FC236}">
                  <a16:creationId xmlns:a16="http://schemas.microsoft.com/office/drawing/2014/main" id="{FEEFFB11-A84A-ED6E-85CB-4858F8856844}"/>
                </a:ext>
              </a:extLst>
            </p:cNvPr>
            <p:cNvSpPr/>
            <p:nvPr/>
          </p:nvSpPr>
          <p:spPr>
            <a:xfrm>
              <a:off x="6027154" y="5685573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9" name="任意多边形: 形状 358">
              <a:extLst>
                <a:ext uri="{FF2B5EF4-FFF2-40B4-BE49-F238E27FC236}">
                  <a16:creationId xmlns:a16="http://schemas.microsoft.com/office/drawing/2014/main" id="{8832F827-AF0F-2EAE-A2AF-8A4F33C8355D}"/>
                </a:ext>
              </a:extLst>
            </p:cNvPr>
            <p:cNvSpPr/>
            <p:nvPr/>
          </p:nvSpPr>
          <p:spPr>
            <a:xfrm>
              <a:off x="6027154" y="5706270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0" name="任意多边形: 形状 359">
              <a:extLst>
                <a:ext uri="{FF2B5EF4-FFF2-40B4-BE49-F238E27FC236}">
                  <a16:creationId xmlns:a16="http://schemas.microsoft.com/office/drawing/2014/main" id="{5CA5767B-ADC9-A289-6B6C-47AC366B2DB3}"/>
                </a:ext>
              </a:extLst>
            </p:cNvPr>
            <p:cNvSpPr/>
            <p:nvPr/>
          </p:nvSpPr>
          <p:spPr>
            <a:xfrm>
              <a:off x="6027154" y="5726966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1" name="任意多边形: 形状 360">
              <a:extLst>
                <a:ext uri="{FF2B5EF4-FFF2-40B4-BE49-F238E27FC236}">
                  <a16:creationId xmlns:a16="http://schemas.microsoft.com/office/drawing/2014/main" id="{BDD4A3AE-2A4F-EE3A-AEFD-4DE3960E86F2}"/>
                </a:ext>
              </a:extLst>
            </p:cNvPr>
            <p:cNvSpPr/>
            <p:nvPr/>
          </p:nvSpPr>
          <p:spPr>
            <a:xfrm>
              <a:off x="6027154" y="5747584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2" name="任意多边形: 形状 361">
              <a:extLst>
                <a:ext uri="{FF2B5EF4-FFF2-40B4-BE49-F238E27FC236}">
                  <a16:creationId xmlns:a16="http://schemas.microsoft.com/office/drawing/2014/main" id="{3DB03109-43BC-DA63-E41F-C39B676E7BE5}"/>
                </a:ext>
              </a:extLst>
            </p:cNvPr>
            <p:cNvSpPr/>
            <p:nvPr/>
          </p:nvSpPr>
          <p:spPr>
            <a:xfrm>
              <a:off x="6027154" y="5768280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3" name="任意多边形: 形状 362">
              <a:extLst>
                <a:ext uri="{FF2B5EF4-FFF2-40B4-BE49-F238E27FC236}">
                  <a16:creationId xmlns:a16="http://schemas.microsoft.com/office/drawing/2014/main" id="{3D8ADC9A-3B1C-BB8D-357B-34096B1C5C73}"/>
                </a:ext>
              </a:extLst>
            </p:cNvPr>
            <p:cNvSpPr/>
            <p:nvPr/>
          </p:nvSpPr>
          <p:spPr>
            <a:xfrm>
              <a:off x="6027154" y="5788976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4" name="任意多边形: 形状 363">
              <a:extLst>
                <a:ext uri="{FF2B5EF4-FFF2-40B4-BE49-F238E27FC236}">
                  <a16:creationId xmlns:a16="http://schemas.microsoft.com/office/drawing/2014/main" id="{9D93D930-F8C3-FA10-C921-021AF4F731FB}"/>
                </a:ext>
              </a:extLst>
            </p:cNvPr>
            <p:cNvSpPr/>
            <p:nvPr/>
          </p:nvSpPr>
          <p:spPr>
            <a:xfrm>
              <a:off x="6027154" y="5809672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5" name="任意多边形: 形状 364">
              <a:extLst>
                <a:ext uri="{FF2B5EF4-FFF2-40B4-BE49-F238E27FC236}">
                  <a16:creationId xmlns:a16="http://schemas.microsoft.com/office/drawing/2014/main" id="{297E1ED7-F858-C92C-A7DE-77802526CFDA}"/>
                </a:ext>
              </a:extLst>
            </p:cNvPr>
            <p:cNvSpPr/>
            <p:nvPr/>
          </p:nvSpPr>
          <p:spPr>
            <a:xfrm>
              <a:off x="6027154" y="5830291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6" name="任意多边形: 形状 365">
              <a:extLst>
                <a:ext uri="{FF2B5EF4-FFF2-40B4-BE49-F238E27FC236}">
                  <a16:creationId xmlns:a16="http://schemas.microsoft.com/office/drawing/2014/main" id="{922BBCBA-82E4-7255-5FC0-1C9F7B2F6EAF}"/>
                </a:ext>
              </a:extLst>
            </p:cNvPr>
            <p:cNvSpPr/>
            <p:nvPr/>
          </p:nvSpPr>
          <p:spPr>
            <a:xfrm>
              <a:off x="6027154" y="5850987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7" name="任意多边形: 形状 366">
              <a:extLst>
                <a:ext uri="{FF2B5EF4-FFF2-40B4-BE49-F238E27FC236}">
                  <a16:creationId xmlns:a16="http://schemas.microsoft.com/office/drawing/2014/main" id="{92E7E965-A078-CA84-1D04-EDAE9D3D8BFD}"/>
                </a:ext>
              </a:extLst>
            </p:cNvPr>
            <p:cNvSpPr/>
            <p:nvPr/>
          </p:nvSpPr>
          <p:spPr>
            <a:xfrm>
              <a:off x="6027154" y="5871683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8" name="任意多边形: 形状 367">
              <a:extLst>
                <a:ext uri="{FF2B5EF4-FFF2-40B4-BE49-F238E27FC236}">
                  <a16:creationId xmlns:a16="http://schemas.microsoft.com/office/drawing/2014/main" id="{ABD52716-8574-6845-A51D-9DC68AFAE7DC}"/>
                </a:ext>
              </a:extLst>
            </p:cNvPr>
            <p:cNvSpPr/>
            <p:nvPr/>
          </p:nvSpPr>
          <p:spPr>
            <a:xfrm>
              <a:off x="6027154" y="5892302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9" name="任意多边形: 形状 368">
              <a:extLst>
                <a:ext uri="{FF2B5EF4-FFF2-40B4-BE49-F238E27FC236}">
                  <a16:creationId xmlns:a16="http://schemas.microsoft.com/office/drawing/2014/main" id="{7FE18348-1D13-52BB-1F85-05626E6EE1F0}"/>
                </a:ext>
              </a:extLst>
            </p:cNvPr>
            <p:cNvSpPr/>
            <p:nvPr/>
          </p:nvSpPr>
          <p:spPr>
            <a:xfrm>
              <a:off x="6027154" y="5912998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0" name="任意多边形: 形状 369">
              <a:extLst>
                <a:ext uri="{FF2B5EF4-FFF2-40B4-BE49-F238E27FC236}">
                  <a16:creationId xmlns:a16="http://schemas.microsoft.com/office/drawing/2014/main" id="{832B1778-0128-1CB1-9F8C-5ADD7A31C63A}"/>
                </a:ext>
              </a:extLst>
            </p:cNvPr>
            <p:cNvSpPr/>
            <p:nvPr/>
          </p:nvSpPr>
          <p:spPr>
            <a:xfrm>
              <a:off x="6027154" y="5933694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1" name="任意多边形: 形状 370">
              <a:extLst>
                <a:ext uri="{FF2B5EF4-FFF2-40B4-BE49-F238E27FC236}">
                  <a16:creationId xmlns:a16="http://schemas.microsoft.com/office/drawing/2014/main" id="{CD452206-AB05-EDAC-C3F7-28BDB5789024}"/>
                </a:ext>
              </a:extLst>
            </p:cNvPr>
            <p:cNvSpPr/>
            <p:nvPr/>
          </p:nvSpPr>
          <p:spPr>
            <a:xfrm>
              <a:off x="6027154" y="5954312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2" name="任意多边形: 形状 371">
              <a:extLst>
                <a:ext uri="{FF2B5EF4-FFF2-40B4-BE49-F238E27FC236}">
                  <a16:creationId xmlns:a16="http://schemas.microsoft.com/office/drawing/2014/main" id="{0F91BC9E-8977-ADA4-0567-6FA8E9E40F1A}"/>
                </a:ext>
              </a:extLst>
            </p:cNvPr>
            <p:cNvSpPr/>
            <p:nvPr/>
          </p:nvSpPr>
          <p:spPr>
            <a:xfrm>
              <a:off x="6027154" y="5975008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3" name="任意多边形: 形状 372">
              <a:extLst>
                <a:ext uri="{FF2B5EF4-FFF2-40B4-BE49-F238E27FC236}">
                  <a16:creationId xmlns:a16="http://schemas.microsoft.com/office/drawing/2014/main" id="{6743AA2E-C2BC-78C7-3057-65F2986EA751}"/>
                </a:ext>
              </a:extLst>
            </p:cNvPr>
            <p:cNvSpPr/>
            <p:nvPr/>
          </p:nvSpPr>
          <p:spPr>
            <a:xfrm>
              <a:off x="6027154" y="5995705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4" name="任意多边形: 形状 373">
              <a:extLst>
                <a:ext uri="{FF2B5EF4-FFF2-40B4-BE49-F238E27FC236}">
                  <a16:creationId xmlns:a16="http://schemas.microsoft.com/office/drawing/2014/main" id="{A81AD647-1247-907F-FCA7-F5F35D065DCA}"/>
                </a:ext>
              </a:extLst>
            </p:cNvPr>
            <p:cNvSpPr/>
            <p:nvPr/>
          </p:nvSpPr>
          <p:spPr>
            <a:xfrm>
              <a:off x="6027154" y="6016401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5" name="任意多边形: 形状 374">
              <a:extLst>
                <a:ext uri="{FF2B5EF4-FFF2-40B4-BE49-F238E27FC236}">
                  <a16:creationId xmlns:a16="http://schemas.microsoft.com/office/drawing/2014/main" id="{3F7CD4C6-2E1E-1363-A15C-5496A8A5C3EA}"/>
                </a:ext>
              </a:extLst>
            </p:cNvPr>
            <p:cNvSpPr/>
            <p:nvPr/>
          </p:nvSpPr>
          <p:spPr>
            <a:xfrm>
              <a:off x="6027154" y="6037019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6" name="任意多边形: 形状 375">
              <a:extLst>
                <a:ext uri="{FF2B5EF4-FFF2-40B4-BE49-F238E27FC236}">
                  <a16:creationId xmlns:a16="http://schemas.microsoft.com/office/drawing/2014/main" id="{B5E97185-0A21-D1CD-10AF-EB9ED1FD72CC}"/>
                </a:ext>
              </a:extLst>
            </p:cNvPr>
            <p:cNvSpPr/>
            <p:nvPr/>
          </p:nvSpPr>
          <p:spPr>
            <a:xfrm>
              <a:off x="6125984" y="5538298"/>
              <a:ext cx="13564" cy="511665"/>
            </a:xfrm>
            <a:custGeom>
              <a:avLst/>
              <a:gdLst>
                <a:gd name="connsiteX0" fmla="*/ 0 w 13564"/>
                <a:gd name="connsiteY0" fmla="*/ 0 h 511665"/>
                <a:gd name="connsiteX1" fmla="*/ 13565 w 13564"/>
                <a:gd name="connsiteY1" fmla="*/ 0 h 511665"/>
                <a:gd name="connsiteX2" fmla="*/ 13565 w 13564"/>
                <a:gd name="connsiteY2" fmla="*/ 511666 h 511665"/>
                <a:gd name="connsiteX3" fmla="*/ 0 w 13564"/>
                <a:gd name="connsiteY3" fmla="*/ 511666 h 511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64" h="511665">
                  <a:moveTo>
                    <a:pt x="0" y="0"/>
                  </a:moveTo>
                  <a:lnTo>
                    <a:pt x="13565" y="0"/>
                  </a:lnTo>
                  <a:lnTo>
                    <a:pt x="13565" y="511666"/>
                  </a:lnTo>
                  <a:lnTo>
                    <a:pt x="0" y="51166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7" name="任意多边形: 形状 376">
              <a:extLst>
                <a:ext uri="{FF2B5EF4-FFF2-40B4-BE49-F238E27FC236}">
                  <a16:creationId xmlns:a16="http://schemas.microsoft.com/office/drawing/2014/main" id="{0E9D1D80-F9A6-BD05-40DA-FDCF2828E6D0}"/>
                </a:ext>
              </a:extLst>
            </p:cNvPr>
            <p:cNvSpPr/>
            <p:nvPr/>
          </p:nvSpPr>
          <p:spPr>
            <a:xfrm>
              <a:off x="6379840" y="5816106"/>
              <a:ext cx="184714" cy="14184"/>
            </a:xfrm>
            <a:custGeom>
              <a:avLst/>
              <a:gdLst>
                <a:gd name="connsiteX0" fmla="*/ 0 w 184714"/>
                <a:gd name="connsiteY0" fmla="*/ 0 h 14184"/>
                <a:gd name="connsiteX1" fmla="*/ 184714 w 184714"/>
                <a:gd name="connsiteY1" fmla="*/ 0 h 14184"/>
                <a:gd name="connsiteX2" fmla="*/ 184714 w 184714"/>
                <a:gd name="connsiteY2" fmla="*/ 14185 h 14184"/>
                <a:gd name="connsiteX3" fmla="*/ 0 w 184714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714" h="14184">
                  <a:moveTo>
                    <a:pt x="0" y="0"/>
                  </a:moveTo>
                  <a:lnTo>
                    <a:pt x="184714" y="0"/>
                  </a:lnTo>
                  <a:lnTo>
                    <a:pt x="184714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8" name="任意多边形: 形状 377">
              <a:extLst>
                <a:ext uri="{FF2B5EF4-FFF2-40B4-BE49-F238E27FC236}">
                  <a16:creationId xmlns:a16="http://schemas.microsoft.com/office/drawing/2014/main" id="{38AA722E-18A2-821E-06BC-CC83C3C70E3C}"/>
                </a:ext>
              </a:extLst>
            </p:cNvPr>
            <p:cNvSpPr/>
            <p:nvPr/>
          </p:nvSpPr>
          <p:spPr>
            <a:xfrm>
              <a:off x="6379840" y="5850367"/>
              <a:ext cx="184714" cy="14184"/>
            </a:xfrm>
            <a:custGeom>
              <a:avLst/>
              <a:gdLst>
                <a:gd name="connsiteX0" fmla="*/ 0 w 184714"/>
                <a:gd name="connsiteY0" fmla="*/ 0 h 14184"/>
                <a:gd name="connsiteX1" fmla="*/ 184714 w 184714"/>
                <a:gd name="connsiteY1" fmla="*/ 0 h 14184"/>
                <a:gd name="connsiteX2" fmla="*/ 184714 w 184714"/>
                <a:gd name="connsiteY2" fmla="*/ 14185 h 14184"/>
                <a:gd name="connsiteX3" fmla="*/ 0 w 184714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714" h="14184">
                  <a:moveTo>
                    <a:pt x="0" y="0"/>
                  </a:moveTo>
                  <a:lnTo>
                    <a:pt x="184714" y="0"/>
                  </a:lnTo>
                  <a:lnTo>
                    <a:pt x="184714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9" name="任意多边形: 形状 378">
              <a:extLst>
                <a:ext uri="{FF2B5EF4-FFF2-40B4-BE49-F238E27FC236}">
                  <a16:creationId xmlns:a16="http://schemas.microsoft.com/office/drawing/2014/main" id="{A6468DD1-5321-497E-CB2C-12A23B89647B}"/>
                </a:ext>
              </a:extLst>
            </p:cNvPr>
            <p:cNvSpPr/>
            <p:nvPr/>
          </p:nvSpPr>
          <p:spPr>
            <a:xfrm>
              <a:off x="6478670" y="5898813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0" name="任意多边形: 形状 379">
              <a:extLst>
                <a:ext uri="{FF2B5EF4-FFF2-40B4-BE49-F238E27FC236}">
                  <a16:creationId xmlns:a16="http://schemas.microsoft.com/office/drawing/2014/main" id="{72FF7121-9B0B-5D90-10D5-DE583D86EEFE}"/>
                </a:ext>
              </a:extLst>
            </p:cNvPr>
            <p:cNvSpPr/>
            <p:nvPr/>
          </p:nvSpPr>
          <p:spPr>
            <a:xfrm>
              <a:off x="6478670" y="5926563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1" name="任意多边形: 形状 380">
              <a:extLst>
                <a:ext uri="{FF2B5EF4-FFF2-40B4-BE49-F238E27FC236}">
                  <a16:creationId xmlns:a16="http://schemas.microsoft.com/office/drawing/2014/main" id="{2E781FFC-CCCD-4B00-2B1C-59890AB01791}"/>
                </a:ext>
              </a:extLst>
            </p:cNvPr>
            <p:cNvSpPr/>
            <p:nvPr/>
          </p:nvSpPr>
          <p:spPr>
            <a:xfrm>
              <a:off x="6478670" y="5954312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2" name="任意多边形: 形状 381">
              <a:extLst>
                <a:ext uri="{FF2B5EF4-FFF2-40B4-BE49-F238E27FC236}">
                  <a16:creationId xmlns:a16="http://schemas.microsoft.com/office/drawing/2014/main" id="{226685B9-5A11-7DD8-6684-BAF473E4B63A}"/>
                </a:ext>
              </a:extLst>
            </p:cNvPr>
            <p:cNvSpPr/>
            <p:nvPr/>
          </p:nvSpPr>
          <p:spPr>
            <a:xfrm>
              <a:off x="6478670" y="5982140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3" name="任意多边形: 形状 382">
              <a:extLst>
                <a:ext uri="{FF2B5EF4-FFF2-40B4-BE49-F238E27FC236}">
                  <a16:creationId xmlns:a16="http://schemas.microsoft.com/office/drawing/2014/main" id="{1FAAA38C-0A77-4DD3-037C-57A26583049C}"/>
                </a:ext>
              </a:extLst>
            </p:cNvPr>
            <p:cNvSpPr/>
            <p:nvPr/>
          </p:nvSpPr>
          <p:spPr>
            <a:xfrm>
              <a:off x="6478670" y="6009889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4" name="任意多边形: 形状 383">
              <a:extLst>
                <a:ext uri="{FF2B5EF4-FFF2-40B4-BE49-F238E27FC236}">
                  <a16:creationId xmlns:a16="http://schemas.microsoft.com/office/drawing/2014/main" id="{8B86491B-ECED-48EF-DB11-FFC77EBB51DC}"/>
                </a:ext>
              </a:extLst>
            </p:cNvPr>
            <p:cNvSpPr/>
            <p:nvPr/>
          </p:nvSpPr>
          <p:spPr>
            <a:xfrm>
              <a:off x="6478670" y="6037717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5" name="任意多边形: 形状 384">
              <a:extLst>
                <a:ext uri="{FF2B5EF4-FFF2-40B4-BE49-F238E27FC236}">
                  <a16:creationId xmlns:a16="http://schemas.microsoft.com/office/drawing/2014/main" id="{1D3615BF-DBC6-0CDC-D43F-0AD606864EFC}"/>
                </a:ext>
              </a:extLst>
            </p:cNvPr>
            <p:cNvSpPr/>
            <p:nvPr/>
          </p:nvSpPr>
          <p:spPr>
            <a:xfrm>
              <a:off x="6478670" y="6065467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6" name="任意多边形: 形状 385">
              <a:extLst>
                <a:ext uri="{FF2B5EF4-FFF2-40B4-BE49-F238E27FC236}">
                  <a16:creationId xmlns:a16="http://schemas.microsoft.com/office/drawing/2014/main" id="{598BF055-2FF4-F927-F81A-FC8DE544DDE9}"/>
                </a:ext>
              </a:extLst>
            </p:cNvPr>
            <p:cNvSpPr/>
            <p:nvPr/>
          </p:nvSpPr>
          <p:spPr>
            <a:xfrm>
              <a:off x="6478670" y="6093216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7" name="任意多边形: 形状 386">
              <a:extLst>
                <a:ext uri="{FF2B5EF4-FFF2-40B4-BE49-F238E27FC236}">
                  <a16:creationId xmlns:a16="http://schemas.microsoft.com/office/drawing/2014/main" id="{A3400BC1-00B9-7254-1D7F-29A9FA796147}"/>
                </a:ext>
              </a:extLst>
            </p:cNvPr>
            <p:cNvSpPr/>
            <p:nvPr/>
          </p:nvSpPr>
          <p:spPr>
            <a:xfrm>
              <a:off x="6478670" y="6121044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8" name="任意多边形: 形状 387">
              <a:extLst>
                <a:ext uri="{FF2B5EF4-FFF2-40B4-BE49-F238E27FC236}">
                  <a16:creationId xmlns:a16="http://schemas.microsoft.com/office/drawing/2014/main" id="{BA09E7FA-2A7E-5FA8-807E-ECC0AA28DF01}"/>
                </a:ext>
              </a:extLst>
            </p:cNvPr>
            <p:cNvSpPr/>
            <p:nvPr/>
          </p:nvSpPr>
          <p:spPr>
            <a:xfrm>
              <a:off x="6478670" y="6148793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9" name="任意多边形: 形状 388">
              <a:extLst>
                <a:ext uri="{FF2B5EF4-FFF2-40B4-BE49-F238E27FC236}">
                  <a16:creationId xmlns:a16="http://schemas.microsoft.com/office/drawing/2014/main" id="{0C520BF5-4CE8-0DD4-192C-6AC1E2216A9B}"/>
                </a:ext>
              </a:extLst>
            </p:cNvPr>
            <p:cNvSpPr/>
            <p:nvPr/>
          </p:nvSpPr>
          <p:spPr>
            <a:xfrm>
              <a:off x="6478670" y="6176621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0" name="任意多边形: 形状 389">
              <a:extLst>
                <a:ext uri="{FF2B5EF4-FFF2-40B4-BE49-F238E27FC236}">
                  <a16:creationId xmlns:a16="http://schemas.microsoft.com/office/drawing/2014/main" id="{FDAFC8C9-5B8A-C1DF-D426-7AD4BAAFA5B6}"/>
                </a:ext>
              </a:extLst>
            </p:cNvPr>
            <p:cNvSpPr/>
            <p:nvPr/>
          </p:nvSpPr>
          <p:spPr>
            <a:xfrm>
              <a:off x="6478670" y="6204371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1" name="任意多边形: 形状 390">
              <a:extLst>
                <a:ext uri="{FF2B5EF4-FFF2-40B4-BE49-F238E27FC236}">
                  <a16:creationId xmlns:a16="http://schemas.microsoft.com/office/drawing/2014/main" id="{5B205102-AB49-F8E5-25CA-6A43EB46FF94}"/>
                </a:ext>
              </a:extLst>
            </p:cNvPr>
            <p:cNvSpPr/>
            <p:nvPr/>
          </p:nvSpPr>
          <p:spPr>
            <a:xfrm>
              <a:off x="6478670" y="6232120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2" name="任意多边形: 形状 391">
              <a:extLst>
                <a:ext uri="{FF2B5EF4-FFF2-40B4-BE49-F238E27FC236}">
                  <a16:creationId xmlns:a16="http://schemas.microsoft.com/office/drawing/2014/main" id="{EB7C5C50-A581-92B3-1B2D-B2421810CC85}"/>
                </a:ext>
              </a:extLst>
            </p:cNvPr>
            <p:cNvSpPr/>
            <p:nvPr/>
          </p:nvSpPr>
          <p:spPr>
            <a:xfrm>
              <a:off x="6478670" y="6259948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3" name="任意多边形: 形状 392">
              <a:extLst>
                <a:ext uri="{FF2B5EF4-FFF2-40B4-BE49-F238E27FC236}">
                  <a16:creationId xmlns:a16="http://schemas.microsoft.com/office/drawing/2014/main" id="{3F6F0DCD-4F14-7ADC-FF84-08A2E341097B}"/>
                </a:ext>
              </a:extLst>
            </p:cNvPr>
            <p:cNvSpPr/>
            <p:nvPr/>
          </p:nvSpPr>
          <p:spPr>
            <a:xfrm>
              <a:off x="6478670" y="6287697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4" name="任意多边形: 形状 393">
              <a:extLst>
                <a:ext uri="{FF2B5EF4-FFF2-40B4-BE49-F238E27FC236}">
                  <a16:creationId xmlns:a16="http://schemas.microsoft.com/office/drawing/2014/main" id="{8C2ADDDA-BBA0-8220-C2D6-809EF9F01C0C}"/>
                </a:ext>
              </a:extLst>
            </p:cNvPr>
            <p:cNvSpPr/>
            <p:nvPr/>
          </p:nvSpPr>
          <p:spPr>
            <a:xfrm>
              <a:off x="6552308" y="5898813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5" name="任意多边形: 形状 394">
              <a:extLst>
                <a:ext uri="{FF2B5EF4-FFF2-40B4-BE49-F238E27FC236}">
                  <a16:creationId xmlns:a16="http://schemas.microsoft.com/office/drawing/2014/main" id="{62AD82FB-1716-4EE3-781B-F92A3B410E41}"/>
                </a:ext>
              </a:extLst>
            </p:cNvPr>
            <p:cNvSpPr/>
            <p:nvPr/>
          </p:nvSpPr>
          <p:spPr>
            <a:xfrm>
              <a:off x="6552308" y="5926563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6" name="任意多边形: 形状 395">
              <a:extLst>
                <a:ext uri="{FF2B5EF4-FFF2-40B4-BE49-F238E27FC236}">
                  <a16:creationId xmlns:a16="http://schemas.microsoft.com/office/drawing/2014/main" id="{EE1D1BB3-3C9E-0AB0-A519-33BE8D9A0A67}"/>
                </a:ext>
              </a:extLst>
            </p:cNvPr>
            <p:cNvSpPr/>
            <p:nvPr/>
          </p:nvSpPr>
          <p:spPr>
            <a:xfrm>
              <a:off x="6552308" y="5954312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7" name="任意多边形: 形状 396">
              <a:extLst>
                <a:ext uri="{FF2B5EF4-FFF2-40B4-BE49-F238E27FC236}">
                  <a16:creationId xmlns:a16="http://schemas.microsoft.com/office/drawing/2014/main" id="{0960EAF4-F11F-B333-03ED-C81AD857680F}"/>
                </a:ext>
              </a:extLst>
            </p:cNvPr>
            <p:cNvSpPr/>
            <p:nvPr/>
          </p:nvSpPr>
          <p:spPr>
            <a:xfrm>
              <a:off x="6552308" y="5982140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8" name="任意多边形: 形状 397">
              <a:extLst>
                <a:ext uri="{FF2B5EF4-FFF2-40B4-BE49-F238E27FC236}">
                  <a16:creationId xmlns:a16="http://schemas.microsoft.com/office/drawing/2014/main" id="{99A16B65-68D3-FC39-FB7B-79E873AB8C65}"/>
                </a:ext>
              </a:extLst>
            </p:cNvPr>
            <p:cNvSpPr/>
            <p:nvPr/>
          </p:nvSpPr>
          <p:spPr>
            <a:xfrm>
              <a:off x="6552308" y="6009889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9" name="任意多边形: 形状 398">
              <a:extLst>
                <a:ext uri="{FF2B5EF4-FFF2-40B4-BE49-F238E27FC236}">
                  <a16:creationId xmlns:a16="http://schemas.microsoft.com/office/drawing/2014/main" id="{3A47891C-5C86-E4CC-9002-280F5BDB5C3F}"/>
                </a:ext>
              </a:extLst>
            </p:cNvPr>
            <p:cNvSpPr/>
            <p:nvPr/>
          </p:nvSpPr>
          <p:spPr>
            <a:xfrm>
              <a:off x="6552308" y="6037717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0" name="任意多边形: 形状 399">
              <a:extLst>
                <a:ext uri="{FF2B5EF4-FFF2-40B4-BE49-F238E27FC236}">
                  <a16:creationId xmlns:a16="http://schemas.microsoft.com/office/drawing/2014/main" id="{C21BE3D6-862D-6BB8-3B18-CEAEC7AC7173}"/>
                </a:ext>
              </a:extLst>
            </p:cNvPr>
            <p:cNvSpPr/>
            <p:nvPr/>
          </p:nvSpPr>
          <p:spPr>
            <a:xfrm>
              <a:off x="6552308" y="6065467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1" name="任意多边形: 形状 400">
              <a:extLst>
                <a:ext uri="{FF2B5EF4-FFF2-40B4-BE49-F238E27FC236}">
                  <a16:creationId xmlns:a16="http://schemas.microsoft.com/office/drawing/2014/main" id="{E951A2F7-21DB-71D3-2E43-BD3F0464B3E2}"/>
                </a:ext>
              </a:extLst>
            </p:cNvPr>
            <p:cNvSpPr/>
            <p:nvPr/>
          </p:nvSpPr>
          <p:spPr>
            <a:xfrm>
              <a:off x="6406350" y="5546049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2" name="任意多边形: 形状 401">
              <a:extLst>
                <a:ext uri="{FF2B5EF4-FFF2-40B4-BE49-F238E27FC236}">
                  <a16:creationId xmlns:a16="http://schemas.microsoft.com/office/drawing/2014/main" id="{82820D7C-B8FA-2BE3-2DF7-2426444CE5B9}"/>
                </a:ext>
              </a:extLst>
            </p:cNvPr>
            <p:cNvSpPr/>
            <p:nvPr/>
          </p:nvSpPr>
          <p:spPr>
            <a:xfrm>
              <a:off x="6406350" y="5573799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3" name="任意多边形: 形状 402">
              <a:extLst>
                <a:ext uri="{FF2B5EF4-FFF2-40B4-BE49-F238E27FC236}">
                  <a16:creationId xmlns:a16="http://schemas.microsoft.com/office/drawing/2014/main" id="{3E3AFF3A-E27B-7ECF-DC17-30B77848902A}"/>
                </a:ext>
              </a:extLst>
            </p:cNvPr>
            <p:cNvSpPr/>
            <p:nvPr/>
          </p:nvSpPr>
          <p:spPr>
            <a:xfrm>
              <a:off x="6406350" y="5601626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4" name="任意多边形: 形状 403">
              <a:extLst>
                <a:ext uri="{FF2B5EF4-FFF2-40B4-BE49-F238E27FC236}">
                  <a16:creationId xmlns:a16="http://schemas.microsoft.com/office/drawing/2014/main" id="{22CDA94D-63E2-13C6-F1A1-7B75AB2A6AB1}"/>
                </a:ext>
              </a:extLst>
            </p:cNvPr>
            <p:cNvSpPr/>
            <p:nvPr/>
          </p:nvSpPr>
          <p:spPr>
            <a:xfrm>
              <a:off x="6406350" y="5629376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5" name="任意多边形: 形状 404">
              <a:extLst>
                <a:ext uri="{FF2B5EF4-FFF2-40B4-BE49-F238E27FC236}">
                  <a16:creationId xmlns:a16="http://schemas.microsoft.com/office/drawing/2014/main" id="{3653A2D6-8BBE-DAF1-2721-35B31049FEC8}"/>
                </a:ext>
              </a:extLst>
            </p:cNvPr>
            <p:cNvSpPr/>
            <p:nvPr/>
          </p:nvSpPr>
          <p:spPr>
            <a:xfrm>
              <a:off x="6406350" y="5657204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6" name="任意多边形: 形状 405">
              <a:extLst>
                <a:ext uri="{FF2B5EF4-FFF2-40B4-BE49-F238E27FC236}">
                  <a16:creationId xmlns:a16="http://schemas.microsoft.com/office/drawing/2014/main" id="{3F76F965-46B0-0B38-CB5E-3B8811356A61}"/>
                </a:ext>
              </a:extLst>
            </p:cNvPr>
            <p:cNvSpPr/>
            <p:nvPr/>
          </p:nvSpPr>
          <p:spPr>
            <a:xfrm>
              <a:off x="6406350" y="5684953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7" name="任意多边形: 形状 406">
              <a:extLst>
                <a:ext uri="{FF2B5EF4-FFF2-40B4-BE49-F238E27FC236}">
                  <a16:creationId xmlns:a16="http://schemas.microsoft.com/office/drawing/2014/main" id="{AEDE149B-D925-894D-794E-24A2EA40BEA5}"/>
                </a:ext>
              </a:extLst>
            </p:cNvPr>
            <p:cNvSpPr/>
            <p:nvPr/>
          </p:nvSpPr>
          <p:spPr>
            <a:xfrm>
              <a:off x="6406350" y="5712703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8" name="任意多边形: 形状 407">
              <a:extLst>
                <a:ext uri="{FF2B5EF4-FFF2-40B4-BE49-F238E27FC236}">
                  <a16:creationId xmlns:a16="http://schemas.microsoft.com/office/drawing/2014/main" id="{25142647-C1C3-F14A-9421-79E2AD8D1E28}"/>
                </a:ext>
              </a:extLst>
            </p:cNvPr>
            <p:cNvSpPr/>
            <p:nvPr/>
          </p:nvSpPr>
          <p:spPr>
            <a:xfrm>
              <a:off x="6479988" y="5546049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9" name="任意多边形: 形状 408">
              <a:extLst>
                <a:ext uri="{FF2B5EF4-FFF2-40B4-BE49-F238E27FC236}">
                  <a16:creationId xmlns:a16="http://schemas.microsoft.com/office/drawing/2014/main" id="{6F58EFCB-5D78-91C4-84BC-CA7DB8A12D86}"/>
                </a:ext>
              </a:extLst>
            </p:cNvPr>
            <p:cNvSpPr/>
            <p:nvPr/>
          </p:nvSpPr>
          <p:spPr>
            <a:xfrm>
              <a:off x="6479988" y="5573799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0" name="任意多边形: 形状 409">
              <a:extLst>
                <a:ext uri="{FF2B5EF4-FFF2-40B4-BE49-F238E27FC236}">
                  <a16:creationId xmlns:a16="http://schemas.microsoft.com/office/drawing/2014/main" id="{BFD8C55D-9273-8E25-1645-DEFD5D34D55A}"/>
                </a:ext>
              </a:extLst>
            </p:cNvPr>
            <p:cNvSpPr/>
            <p:nvPr/>
          </p:nvSpPr>
          <p:spPr>
            <a:xfrm>
              <a:off x="6479988" y="5601626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1" name="任意多边形: 形状 410">
              <a:extLst>
                <a:ext uri="{FF2B5EF4-FFF2-40B4-BE49-F238E27FC236}">
                  <a16:creationId xmlns:a16="http://schemas.microsoft.com/office/drawing/2014/main" id="{366F1B19-79E2-67D9-C8EC-A340E6961C01}"/>
                </a:ext>
              </a:extLst>
            </p:cNvPr>
            <p:cNvSpPr/>
            <p:nvPr/>
          </p:nvSpPr>
          <p:spPr>
            <a:xfrm>
              <a:off x="6479988" y="5629376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2" name="任意多边形: 形状 411">
              <a:extLst>
                <a:ext uri="{FF2B5EF4-FFF2-40B4-BE49-F238E27FC236}">
                  <a16:creationId xmlns:a16="http://schemas.microsoft.com/office/drawing/2014/main" id="{13C8BBDB-E751-D063-8097-A950D7BF89E6}"/>
                </a:ext>
              </a:extLst>
            </p:cNvPr>
            <p:cNvSpPr/>
            <p:nvPr/>
          </p:nvSpPr>
          <p:spPr>
            <a:xfrm>
              <a:off x="6479988" y="5657204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3" name="任意多边形: 形状 412">
              <a:extLst>
                <a:ext uri="{FF2B5EF4-FFF2-40B4-BE49-F238E27FC236}">
                  <a16:creationId xmlns:a16="http://schemas.microsoft.com/office/drawing/2014/main" id="{7AAE0E68-8A5E-BA16-4219-E1816612E006}"/>
                </a:ext>
              </a:extLst>
            </p:cNvPr>
            <p:cNvSpPr/>
            <p:nvPr/>
          </p:nvSpPr>
          <p:spPr>
            <a:xfrm>
              <a:off x="6479988" y="5684953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4" name="任意多边形: 形状 413">
              <a:extLst>
                <a:ext uri="{FF2B5EF4-FFF2-40B4-BE49-F238E27FC236}">
                  <a16:creationId xmlns:a16="http://schemas.microsoft.com/office/drawing/2014/main" id="{B624FA48-285F-C5B1-2188-3EB13B880DE8}"/>
                </a:ext>
              </a:extLst>
            </p:cNvPr>
            <p:cNvSpPr/>
            <p:nvPr/>
          </p:nvSpPr>
          <p:spPr>
            <a:xfrm>
              <a:off x="6479988" y="5712703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5" name="任意多边形: 形状 414">
              <a:extLst>
                <a:ext uri="{FF2B5EF4-FFF2-40B4-BE49-F238E27FC236}">
                  <a16:creationId xmlns:a16="http://schemas.microsoft.com/office/drawing/2014/main" id="{DB9BFAC2-F306-4D68-5B86-85461E9B307F}"/>
                </a:ext>
              </a:extLst>
            </p:cNvPr>
            <p:cNvSpPr/>
            <p:nvPr/>
          </p:nvSpPr>
          <p:spPr>
            <a:xfrm>
              <a:off x="6552308" y="6093216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6" name="任意多边形: 形状 415">
              <a:extLst>
                <a:ext uri="{FF2B5EF4-FFF2-40B4-BE49-F238E27FC236}">
                  <a16:creationId xmlns:a16="http://schemas.microsoft.com/office/drawing/2014/main" id="{2811FE55-5C14-BB31-3F85-F81D012DF33D}"/>
                </a:ext>
              </a:extLst>
            </p:cNvPr>
            <p:cNvSpPr/>
            <p:nvPr/>
          </p:nvSpPr>
          <p:spPr>
            <a:xfrm>
              <a:off x="6552308" y="6121044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7" name="任意多边形: 形状 416">
              <a:extLst>
                <a:ext uri="{FF2B5EF4-FFF2-40B4-BE49-F238E27FC236}">
                  <a16:creationId xmlns:a16="http://schemas.microsoft.com/office/drawing/2014/main" id="{2C70D498-59B6-7470-735F-27E5AA6FB5A4}"/>
                </a:ext>
              </a:extLst>
            </p:cNvPr>
            <p:cNvSpPr/>
            <p:nvPr/>
          </p:nvSpPr>
          <p:spPr>
            <a:xfrm>
              <a:off x="6552308" y="6148793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8" name="任意多边形: 形状 417">
              <a:extLst>
                <a:ext uri="{FF2B5EF4-FFF2-40B4-BE49-F238E27FC236}">
                  <a16:creationId xmlns:a16="http://schemas.microsoft.com/office/drawing/2014/main" id="{BA8A33CE-64D7-3651-BDB6-8EE082094076}"/>
                </a:ext>
              </a:extLst>
            </p:cNvPr>
            <p:cNvSpPr/>
            <p:nvPr/>
          </p:nvSpPr>
          <p:spPr>
            <a:xfrm>
              <a:off x="6552308" y="6176621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9" name="任意多边形: 形状 418">
              <a:extLst>
                <a:ext uri="{FF2B5EF4-FFF2-40B4-BE49-F238E27FC236}">
                  <a16:creationId xmlns:a16="http://schemas.microsoft.com/office/drawing/2014/main" id="{24F7F0BC-8B8C-B2F1-C16A-5891E493E2E5}"/>
                </a:ext>
              </a:extLst>
            </p:cNvPr>
            <p:cNvSpPr/>
            <p:nvPr/>
          </p:nvSpPr>
          <p:spPr>
            <a:xfrm>
              <a:off x="6552308" y="6204371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0" name="任意多边形: 形状 419">
              <a:extLst>
                <a:ext uri="{FF2B5EF4-FFF2-40B4-BE49-F238E27FC236}">
                  <a16:creationId xmlns:a16="http://schemas.microsoft.com/office/drawing/2014/main" id="{0A8784F8-4799-0092-957F-F0F707049214}"/>
                </a:ext>
              </a:extLst>
            </p:cNvPr>
            <p:cNvSpPr/>
            <p:nvPr/>
          </p:nvSpPr>
          <p:spPr>
            <a:xfrm>
              <a:off x="6552308" y="6232120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1" name="任意多边形: 形状 420">
              <a:extLst>
                <a:ext uri="{FF2B5EF4-FFF2-40B4-BE49-F238E27FC236}">
                  <a16:creationId xmlns:a16="http://schemas.microsoft.com/office/drawing/2014/main" id="{244F4D38-41A8-C28A-85CF-B5D0C82C2A44}"/>
                </a:ext>
              </a:extLst>
            </p:cNvPr>
            <p:cNvSpPr/>
            <p:nvPr/>
          </p:nvSpPr>
          <p:spPr>
            <a:xfrm>
              <a:off x="6552308" y="6259948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2" name="任意多边形: 形状 421">
              <a:extLst>
                <a:ext uri="{FF2B5EF4-FFF2-40B4-BE49-F238E27FC236}">
                  <a16:creationId xmlns:a16="http://schemas.microsoft.com/office/drawing/2014/main" id="{A6548FE1-AFF8-96D2-B22B-7E3DAC4A057F}"/>
                </a:ext>
              </a:extLst>
            </p:cNvPr>
            <p:cNvSpPr/>
            <p:nvPr/>
          </p:nvSpPr>
          <p:spPr>
            <a:xfrm>
              <a:off x="6552308" y="6287697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3" name="任意多边形: 形状 422">
              <a:extLst>
                <a:ext uri="{FF2B5EF4-FFF2-40B4-BE49-F238E27FC236}">
                  <a16:creationId xmlns:a16="http://schemas.microsoft.com/office/drawing/2014/main" id="{0F72CA28-78A0-BF55-F308-27932C6BAC03}"/>
                </a:ext>
              </a:extLst>
            </p:cNvPr>
            <p:cNvSpPr/>
            <p:nvPr/>
          </p:nvSpPr>
          <p:spPr>
            <a:xfrm>
              <a:off x="6604629" y="5474039"/>
              <a:ext cx="29687" cy="273544"/>
            </a:xfrm>
            <a:custGeom>
              <a:avLst/>
              <a:gdLst>
                <a:gd name="connsiteX0" fmla="*/ 0 w 29687"/>
                <a:gd name="connsiteY0" fmla="*/ 0 h 273544"/>
                <a:gd name="connsiteX1" fmla="*/ 29687 w 29687"/>
                <a:gd name="connsiteY1" fmla="*/ 0 h 273544"/>
                <a:gd name="connsiteX2" fmla="*/ 29687 w 29687"/>
                <a:gd name="connsiteY2" fmla="*/ 273545 h 273544"/>
                <a:gd name="connsiteX3" fmla="*/ 0 w 29687"/>
                <a:gd name="connsiteY3" fmla="*/ 273545 h 27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87" h="273544">
                  <a:moveTo>
                    <a:pt x="0" y="0"/>
                  </a:moveTo>
                  <a:lnTo>
                    <a:pt x="29687" y="0"/>
                  </a:lnTo>
                  <a:lnTo>
                    <a:pt x="29687" y="273545"/>
                  </a:lnTo>
                  <a:lnTo>
                    <a:pt x="0" y="2735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4" name="任意多边形: 形状 423">
              <a:extLst>
                <a:ext uri="{FF2B5EF4-FFF2-40B4-BE49-F238E27FC236}">
                  <a16:creationId xmlns:a16="http://schemas.microsoft.com/office/drawing/2014/main" id="{785C136D-544E-0090-F447-2DE753298F1E}"/>
                </a:ext>
              </a:extLst>
            </p:cNvPr>
            <p:cNvSpPr/>
            <p:nvPr/>
          </p:nvSpPr>
          <p:spPr>
            <a:xfrm>
              <a:off x="6636177" y="5760529"/>
              <a:ext cx="26044" cy="478025"/>
            </a:xfrm>
            <a:custGeom>
              <a:avLst/>
              <a:gdLst>
                <a:gd name="connsiteX0" fmla="*/ 0 w 26044"/>
                <a:gd name="connsiteY0" fmla="*/ 0 h 478025"/>
                <a:gd name="connsiteX1" fmla="*/ 26044 w 26044"/>
                <a:gd name="connsiteY1" fmla="*/ 0 h 478025"/>
                <a:gd name="connsiteX2" fmla="*/ 26044 w 26044"/>
                <a:gd name="connsiteY2" fmla="*/ 478025 h 478025"/>
                <a:gd name="connsiteX3" fmla="*/ 0 w 26044"/>
                <a:gd name="connsiteY3" fmla="*/ 478025 h 478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44" h="478025">
                  <a:moveTo>
                    <a:pt x="0" y="0"/>
                  </a:moveTo>
                  <a:lnTo>
                    <a:pt x="26044" y="0"/>
                  </a:lnTo>
                  <a:lnTo>
                    <a:pt x="26044" y="478025"/>
                  </a:lnTo>
                  <a:lnTo>
                    <a:pt x="0" y="4780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5" name="任意多边形: 形状 424">
              <a:extLst>
                <a:ext uri="{FF2B5EF4-FFF2-40B4-BE49-F238E27FC236}">
                  <a16:creationId xmlns:a16="http://schemas.microsoft.com/office/drawing/2014/main" id="{FB409721-6C2B-0D6E-E90A-AE3EF09E2B7C}"/>
                </a:ext>
              </a:extLst>
            </p:cNvPr>
            <p:cNvSpPr/>
            <p:nvPr/>
          </p:nvSpPr>
          <p:spPr>
            <a:xfrm>
              <a:off x="6763532" y="5781225"/>
              <a:ext cx="12944" cy="457329"/>
            </a:xfrm>
            <a:custGeom>
              <a:avLst/>
              <a:gdLst>
                <a:gd name="connsiteX0" fmla="*/ 0 w 12944"/>
                <a:gd name="connsiteY0" fmla="*/ 0 h 457329"/>
                <a:gd name="connsiteX1" fmla="*/ 12945 w 12944"/>
                <a:gd name="connsiteY1" fmla="*/ 0 h 457329"/>
                <a:gd name="connsiteX2" fmla="*/ 12945 w 12944"/>
                <a:gd name="connsiteY2" fmla="*/ 457329 h 457329"/>
                <a:gd name="connsiteX3" fmla="*/ 0 w 12944"/>
                <a:gd name="connsiteY3" fmla="*/ 457329 h 45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44" h="457329">
                  <a:moveTo>
                    <a:pt x="0" y="0"/>
                  </a:moveTo>
                  <a:lnTo>
                    <a:pt x="12945" y="0"/>
                  </a:lnTo>
                  <a:lnTo>
                    <a:pt x="12945" y="457329"/>
                  </a:lnTo>
                  <a:lnTo>
                    <a:pt x="0" y="45732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6" name="任意多边形: 形状 425">
              <a:extLst>
                <a:ext uri="{FF2B5EF4-FFF2-40B4-BE49-F238E27FC236}">
                  <a16:creationId xmlns:a16="http://schemas.microsoft.com/office/drawing/2014/main" id="{E0531DAE-114F-EA73-A7CC-42F64651BB25}"/>
                </a:ext>
              </a:extLst>
            </p:cNvPr>
            <p:cNvSpPr/>
            <p:nvPr/>
          </p:nvSpPr>
          <p:spPr>
            <a:xfrm>
              <a:off x="6788646" y="5859203"/>
              <a:ext cx="89372" cy="37748"/>
            </a:xfrm>
            <a:custGeom>
              <a:avLst/>
              <a:gdLst>
                <a:gd name="connsiteX0" fmla="*/ 89373 w 89372"/>
                <a:gd name="connsiteY0" fmla="*/ 37749 h 37748"/>
                <a:gd name="connsiteX1" fmla="*/ 0 w 89372"/>
                <a:gd name="connsiteY1" fmla="*/ 37749 h 37748"/>
                <a:gd name="connsiteX2" fmla="*/ 0 w 89372"/>
                <a:gd name="connsiteY2" fmla="*/ 0 h 37748"/>
                <a:gd name="connsiteX3" fmla="*/ 89373 w 89372"/>
                <a:gd name="connsiteY3" fmla="*/ 0 h 37748"/>
                <a:gd name="connsiteX4" fmla="*/ 89373 w 89372"/>
                <a:gd name="connsiteY4" fmla="*/ 37749 h 37748"/>
                <a:gd name="connsiteX5" fmla="*/ 9301 w 89372"/>
                <a:gd name="connsiteY5" fmla="*/ 28447 h 37748"/>
                <a:gd name="connsiteX6" fmla="*/ 80071 w 89372"/>
                <a:gd name="connsiteY6" fmla="*/ 28447 h 37748"/>
                <a:gd name="connsiteX7" fmla="*/ 80071 w 89372"/>
                <a:gd name="connsiteY7" fmla="*/ 9302 h 37748"/>
                <a:gd name="connsiteX8" fmla="*/ 9301 w 89372"/>
                <a:gd name="connsiteY8" fmla="*/ 9302 h 37748"/>
                <a:gd name="connsiteX9" fmla="*/ 9301 w 89372"/>
                <a:gd name="connsiteY9" fmla="*/ 28447 h 3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372" h="37748">
                  <a:moveTo>
                    <a:pt x="89373" y="37749"/>
                  </a:moveTo>
                  <a:lnTo>
                    <a:pt x="0" y="37749"/>
                  </a:lnTo>
                  <a:lnTo>
                    <a:pt x="0" y="0"/>
                  </a:lnTo>
                  <a:lnTo>
                    <a:pt x="89373" y="0"/>
                  </a:lnTo>
                  <a:lnTo>
                    <a:pt x="89373" y="37749"/>
                  </a:lnTo>
                  <a:close/>
                  <a:moveTo>
                    <a:pt x="9301" y="28447"/>
                  </a:moveTo>
                  <a:lnTo>
                    <a:pt x="80071" y="28447"/>
                  </a:lnTo>
                  <a:lnTo>
                    <a:pt x="80071" y="9302"/>
                  </a:lnTo>
                  <a:lnTo>
                    <a:pt x="9301" y="9302"/>
                  </a:lnTo>
                  <a:lnTo>
                    <a:pt x="9301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7" name="任意多边形: 形状 426">
              <a:extLst>
                <a:ext uri="{FF2B5EF4-FFF2-40B4-BE49-F238E27FC236}">
                  <a16:creationId xmlns:a16="http://schemas.microsoft.com/office/drawing/2014/main" id="{2398FF58-0CAE-6D4D-2FE5-F7F32A389E93}"/>
                </a:ext>
              </a:extLst>
            </p:cNvPr>
            <p:cNvSpPr/>
            <p:nvPr/>
          </p:nvSpPr>
          <p:spPr>
            <a:xfrm>
              <a:off x="6788646" y="5905712"/>
              <a:ext cx="89372" cy="37748"/>
            </a:xfrm>
            <a:custGeom>
              <a:avLst/>
              <a:gdLst>
                <a:gd name="connsiteX0" fmla="*/ 89373 w 89372"/>
                <a:gd name="connsiteY0" fmla="*/ 37749 h 37748"/>
                <a:gd name="connsiteX1" fmla="*/ 0 w 89372"/>
                <a:gd name="connsiteY1" fmla="*/ 37749 h 37748"/>
                <a:gd name="connsiteX2" fmla="*/ 0 w 89372"/>
                <a:gd name="connsiteY2" fmla="*/ 0 h 37748"/>
                <a:gd name="connsiteX3" fmla="*/ 89373 w 89372"/>
                <a:gd name="connsiteY3" fmla="*/ 0 h 37748"/>
                <a:gd name="connsiteX4" fmla="*/ 89373 w 89372"/>
                <a:gd name="connsiteY4" fmla="*/ 37749 h 37748"/>
                <a:gd name="connsiteX5" fmla="*/ 9301 w 89372"/>
                <a:gd name="connsiteY5" fmla="*/ 28447 h 37748"/>
                <a:gd name="connsiteX6" fmla="*/ 80071 w 89372"/>
                <a:gd name="connsiteY6" fmla="*/ 28447 h 37748"/>
                <a:gd name="connsiteX7" fmla="*/ 80071 w 89372"/>
                <a:gd name="connsiteY7" fmla="*/ 9302 h 37748"/>
                <a:gd name="connsiteX8" fmla="*/ 9301 w 89372"/>
                <a:gd name="connsiteY8" fmla="*/ 9302 h 37748"/>
                <a:gd name="connsiteX9" fmla="*/ 9301 w 89372"/>
                <a:gd name="connsiteY9" fmla="*/ 28447 h 3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372" h="37748">
                  <a:moveTo>
                    <a:pt x="89373" y="37749"/>
                  </a:moveTo>
                  <a:lnTo>
                    <a:pt x="0" y="37749"/>
                  </a:lnTo>
                  <a:lnTo>
                    <a:pt x="0" y="0"/>
                  </a:lnTo>
                  <a:lnTo>
                    <a:pt x="89373" y="0"/>
                  </a:lnTo>
                  <a:lnTo>
                    <a:pt x="89373" y="37749"/>
                  </a:lnTo>
                  <a:close/>
                  <a:moveTo>
                    <a:pt x="9301" y="28447"/>
                  </a:moveTo>
                  <a:lnTo>
                    <a:pt x="80071" y="28447"/>
                  </a:lnTo>
                  <a:lnTo>
                    <a:pt x="80071" y="9302"/>
                  </a:lnTo>
                  <a:lnTo>
                    <a:pt x="9301" y="9302"/>
                  </a:lnTo>
                  <a:lnTo>
                    <a:pt x="9301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8" name="任意多边形: 形状 427">
              <a:extLst>
                <a:ext uri="{FF2B5EF4-FFF2-40B4-BE49-F238E27FC236}">
                  <a16:creationId xmlns:a16="http://schemas.microsoft.com/office/drawing/2014/main" id="{83E4E154-61BC-0292-0B84-7B81CB86937E}"/>
                </a:ext>
              </a:extLst>
            </p:cNvPr>
            <p:cNvSpPr/>
            <p:nvPr/>
          </p:nvSpPr>
          <p:spPr>
            <a:xfrm>
              <a:off x="6788646" y="5952142"/>
              <a:ext cx="89372" cy="37749"/>
            </a:xfrm>
            <a:custGeom>
              <a:avLst/>
              <a:gdLst>
                <a:gd name="connsiteX0" fmla="*/ 89373 w 89372"/>
                <a:gd name="connsiteY0" fmla="*/ 37749 h 37749"/>
                <a:gd name="connsiteX1" fmla="*/ 0 w 89372"/>
                <a:gd name="connsiteY1" fmla="*/ 37749 h 37749"/>
                <a:gd name="connsiteX2" fmla="*/ 0 w 89372"/>
                <a:gd name="connsiteY2" fmla="*/ 0 h 37749"/>
                <a:gd name="connsiteX3" fmla="*/ 89373 w 89372"/>
                <a:gd name="connsiteY3" fmla="*/ 0 h 37749"/>
                <a:gd name="connsiteX4" fmla="*/ 89373 w 89372"/>
                <a:gd name="connsiteY4" fmla="*/ 37749 h 37749"/>
                <a:gd name="connsiteX5" fmla="*/ 9301 w 89372"/>
                <a:gd name="connsiteY5" fmla="*/ 28448 h 37749"/>
                <a:gd name="connsiteX6" fmla="*/ 80071 w 89372"/>
                <a:gd name="connsiteY6" fmla="*/ 28448 h 37749"/>
                <a:gd name="connsiteX7" fmla="*/ 80071 w 89372"/>
                <a:gd name="connsiteY7" fmla="*/ 9302 h 37749"/>
                <a:gd name="connsiteX8" fmla="*/ 9301 w 89372"/>
                <a:gd name="connsiteY8" fmla="*/ 9302 h 37749"/>
                <a:gd name="connsiteX9" fmla="*/ 9301 w 89372"/>
                <a:gd name="connsiteY9" fmla="*/ 28448 h 3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372" h="37749">
                  <a:moveTo>
                    <a:pt x="89373" y="37749"/>
                  </a:moveTo>
                  <a:lnTo>
                    <a:pt x="0" y="37749"/>
                  </a:lnTo>
                  <a:lnTo>
                    <a:pt x="0" y="0"/>
                  </a:lnTo>
                  <a:lnTo>
                    <a:pt x="89373" y="0"/>
                  </a:lnTo>
                  <a:lnTo>
                    <a:pt x="89373" y="37749"/>
                  </a:lnTo>
                  <a:close/>
                  <a:moveTo>
                    <a:pt x="9301" y="28448"/>
                  </a:moveTo>
                  <a:lnTo>
                    <a:pt x="80071" y="28448"/>
                  </a:lnTo>
                  <a:lnTo>
                    <a:pt x="80071" y="9302"/>
                  </a:lnTo>
                  <a:lnTo>
                    <a:pt x="9301" y="9302"/>
                  </a:lnTo>
                  <a:lnTo>
                    <a:pt x="9301" y="2844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9" name="任意多边形: 形状 428">
              <a:extLst>
                <a:ext uri="{FF2B5EF4-FFF2-40B4-BE49-F238E27FC236}">
                  <a16:creationId xmlns:a16="http://schemas.microsoft.com/office/drawing/2014/main" id="{67D322F2-3BE5-B16D-0F67-8F4C5A9E36A3}"/>
                </a:ext>
              </a:extLst>
            </p:cNvPr>
            <p:cNvSpPr/>
            <p:nvPr/>
          </p:nvSpPr>
          <p:spPr>
            <a:xfrm>
              <a:off x="6788646" y="5998650"/>
              <a:ext cx="89372" cy="37748"/>
            </a:xfrm>
            <a:custGeom>
              <a:avLst/>
              <a:gdLst>
                <a:gd name="connsiteX0" fmla="*/ 89373 w 89372"/>
                <a:gd name="connsiteY0" fmla="*/ 37749 h 37748"/>
                <a:gd name="connsiteX1" fmla="*/ 0 w 89372"/>
                <a:gd name="connsiteY1" fmla="*/ 37749 h 37748"/>
                <a:gd name="connsiteX2" fmla="*/ 0 w 89372"/>
                <a:gd name="connsiteY2" fmla="*/ 0 h 37748"/>
                <a:gd name="connsiteX3" fmla="*/ 89373 w 89372"/>
                <a:gd name="connsiteY3" fmla="*/ 0 h 37748"/>
                <a:gd name="connsiteX4" fmla="*/ 89373 w 89372"/>
                <a:gd name="connsiteY4" fmla="*/ 37749 h 37748"/>
                <a:gd name="connsiteX5" fmla="*/ 9301 w 89372"/>
                <a:gd name="connsiteY5" fmla="*/ 28448 h 37748"/>
                <a:gd name="connsiteX6" fmla="*/ 80071 w 89372"/>
                <a:gd name="connsiteY6" fmla="*/ 28448 h 37748"/>
                <a:gd name="connsiteX7" fmla="*/ 80071 w 89372"/>
                <a:gd name="connsiteY7" fmla="*/ 9302 h 37748"/>
                <a:gd name="connsiteX8" fmla="*/ 9301 w 89372"/>
                <a:gd name="connsiteY8" fmla="*/ 9302 h 37748"/>
                <a:gd name="connsiteX9" fmla="*/ 9301 w 89372"/>
                <a:gd name="connsiteY9" fmla="*/ 28448 h 3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372" h="37748">
                  <a:moveTo>
                    <a:pt x="89373" y="37749"/>
                  </a:moveTo>
                  <a:lnTo>
                    <a:pt x="0" y="37749"/>
                  </a:lnTo>
                  <a:lnTo>
                    <a:pt x="0" y="0"/>
                  </a:lnTo>
                  <a:lnTo>
                    <a:pt x="89373" y="0"/>
                  </a:lnTo>
                  <a:lnTo>
                    <a:pt x="89373" y="37749"/>
                  </a:lnTo>
                  <a:close/>
                  <a:moveTo>
                    <a:pt x="9301" y="28448"/>
                  </a:moveTo>
                  <a:lnTo>
                    <a:pt x="80071" y="28448"/>
                  </a:lnTo>
                  <a:lnTo>
                    <a:pt x="80071" y="9302"/>
                  </a:lnTo>
                  <a:lnTo>
                    <a:pt x="9301" y="9302"/>
                  </a:lnTo>
                  <a:lnTo>
                    <a:pt x="9301" y="2844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0" name="任意多边形: 形状 429">
              <a:extLst>
                <a:ext uri="{FF2B5EF4-FFF2-40B4-BE49-F238E27FC236}">
                  <a16:creationId xmlns:a16="http://schemas.microsoft.com/office/drawing/2014/main" id="{D14750A8-CDE3-28EB-C03C-D07C09089CF3}"/>
                </a:ext>
              </a:extLst>
            </p:cNvPr>
            <p:cNvSpPr/>
            <p:nvPr/>
          </p:nvSpPr>
          <p:spPr>
            <a:xfrm>
              <a:off x="6788646" y="6045081"/>
              <a:ext cx="89372" cy="37748"/>
            </a:xfrm>
            <a:custGeom>
              <a:avLst/>
              <a:gdLst>
                <a:gd name="connsiteX0" fmla="*/ 89373 w 89372"/>
                <a:gd name="connsiteY0" fmla="*/ 37749 h 37748"/>
                <a:gd name="connsiteX1" fmla="*/ 0 w 89372"/>
                <a:gd name="connsiteY1" fmla="*/ 37749 h 37748"/>
                <a:gd name="connsiteX2" fmla="*/ 0 w 89372"/>
                <a:gd name="connsiteY2" fmla="*/ 0 h 37748"/>
                <a:gd name="connsiteX3" fmla="*/ 89373 w 89372"/>
                <a:gd name="connsiteY3" fmla="*/ 0 h 37748"/>
                <a:gd name="connsiteX4" fmla="*/ 89373 w 89372"/>
                <a:gd name="connsiteY4" fmla="*/ 37749 h 37748"/>
                <a:gd name="connsiteX5" fmla="*/ 9301 w 89372"/>
                <a:gd name="connsiteY5" fmla="*/ 28447 h 37748"/>
                <a:gd name="connsiteX6" fmla="*/ 80071 w 89372"/>
                <a:gd name="connsiteY6" fmla="*/ 28447 h 37748"/>
                <a:gd name="connsiteX7" fmla="*/ 80071 w 89372"/>
                <a:gd name="connsiteY7" fmla="*/ 9301 h 37748"/>
                <a:gd name="connsiteX8" fmla="*/ 9301 w 89372"/>
                <a:gd name="connsiteY8" fmla="*/ 9301 h 37748"/>
                <a:gd name="connsiteX9" fmla="*/ 9301 w 89372"/>
                <a:gd name="connsiteY9" fmla="*/ 28447 h 3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372" h="37748">
                  <a:moveTo>
                    <a:pt x="89373" y="37749"/>
                  </a:moveTo>
                  <a:lnTo>
                    <a:pt x="0" y="37749"/>
                  </a:lnTo>
                  <a:lnTo>
                    <a:pt x="0" y="0"/>
                  </a:lnTo>
                  <a:lnTo>
                    <a:pt x="89373" y="0"/>
                  </a:lnTo>
                  <a:lnTo>
                    <a:pt x="89373" y="37749"/>
                  </a:lnTo>
                  <a:close/>
                  <a:moveTo>
                    <a:pt x="9301" y="28447"/>
                  </a:moveTo>
                  <a:lnTo>
                    <a:pt x="80071" y="28447"/>
                  </a:lnTo>
                  <a:lnTo>
                    <a:pt x="80071" y="9301"/>
                  </a:lnTo>
                  <a:lnTo>
                    <a:pt x="9301" y="9301"/>
                  </a:lnTo>
                  <a:lnTo>
                    <a:pt x="9301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1" name="任意多边形: 形状 430">
              <a:extLst>
                <a:ext uri="{FF2B5EF4-FFF2-40B4-BE49-F238E27FC236}">
                  <a16:creationId xmlns:a16="http://schemas.microsoft.com/office/drawing/2014/main" id="{46CE99B3-BFD9-01FC-89F8-E466454A6349}"/>
                </a:ext>
              </a:extLst>
            </p:cNvPr>
            <p:cNvSpPr/>
            <p:nvPr/>
          </p:nvSpPr>
          <p:spPr>
            <a:xfrm>
              <a:off x="6788646" y="6091589"/>
              <a:ext cx="89372" cy="37748"/>
            </a:xfrm>
            <a:custGeom>
              <a:avLst/>
              <a:gdLst>
                <a:gd name="connsiteX0" fmla="*/ 89373 w 89372"/>
                <a:gd name="connsiteY0" fmla="*/ 37749 h 37748"/>
                <a:gd name="connsiteX1" fmla="*/ 0 w 89372"/>
                <a:gd name="connsiteY1" fmla="*/ 37749 h 37748"/>
                <a:gd name="connsiteX2" fmla="*/ 0 w 89372"/>
                <a:gd name="connsiteY2" fmla="*/ 0 h 37748"/>
                <a:gd name="connsiteX3" fmla="*/ 89373 w 89372"/>
                <a:gd name="connsiteY3" fmla="*/ 0 h 37748"/>
                <a:gd name="connsiteX4" fmla="*/ 89373 w 89372"/>
                <a:gd name="connsiteY4" fmla="*/ 37749 h 37748"/>
                <a:gd name="connsiteX5" fmla="*/ 9301 w 89372"/>
                <a:gd name="connsiteY5" fmla="*/ 28447 h 37748"/>
                <a:gd name="connsiteX6" fmla="*/ 80071 w 89372"/>
                <a:gd name="connsiteY6" fmla="*/ 28447 h 37748"/>
                <a:gd name="connsiteX7" fmla="*/ 80071 w 89372"/>
                <a:gd name="connsiteY7" fmla="*/ 9301 h 37748"/>
                <a:gd name="connsiteX8" fmla="*/ 9301 w 89372"/>
                <a:gd name="connsiteY8" fmla="*/ 9301 h 37748"/>
                <a:gd name="connsiteX9" fmla="*/ 9301 w 89372"/>
                <a:gd name="connsiteY9" fmla="*/ 28447 h 3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372" h="37748">
                  <a:moveTo>
                    <a:pt x="89373" y="37749"/>
                  </a:moveTo>
                  <a:lnTo>
                    <a:pt x="0" y="37749"/>
                  </a:lnTo>
                  <a:lnTo>
                    <a:pt x="0" y="0"/>
                  </a:lnTo>
                  <a:lnTo>
                    <a:pt x="89373" y="0"/>
                  </a:lnTo>
                  <a:lnTo>
                    <a:pt x="89373" y="37749"/>
                  </a:lnTo>
                  <a:close/>
                  <a:moveTo>
                    <a:pt x="9301" y="28447"/>
                  </a:moveTo>
                  <a:lnTo>
                    <a:pt x="80071" y="28447"/>
                  </a:lnTo>
                  <a:lnTo>
                    <a:pt x="80071" y="9301"/>
                  </a:lnTo>
                  <a:lnTo>
                    <a:pt x="9301" y="9301"/>
                  </a:lnTo>
                  <a:lnTo>
                    <a:pt x="9301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2" name="任意多边形: 形状 431">
              <a:extLst>
                <a:ext uri="{FF2B5EF4-FFF2-40B4-BE49-F238E27FC236}">
                  <a16:creationId xmlns:a16="http://schemas.microsoft.com/office/drawing/2014/main" id="{46F7949B-B37A-DA2F-7262-C6DD2F550C81}"/>
                </a:ext>
              </a:extLst>
            </p:cNvPr>
            <p:cNvSpPr/>
            <p:nvPr/>
          </p:nvSpPr>
          <p:spPr>
            <a:xfrm>
              <a:off x="6788646" y="6138019"/>
              <a:ext cx="89372" cy="37748"/>
            </a:xfrm>
            <a:custGeom>
              <a:avLst/>
              <a:gdLst>
                <a:gd name="connsiteX0" fmla="*/ 89373 w 89372"/>
                <a:gd name="connsiteY0" fmla="*/ 37749 h 37748"/>
                <a:gd name="connsiteX1" fmla="*/ 0 w 89372"/>
                <a:gd name="connsiteY1" fmla="*/ 37749 h 37748"/>
                <a:gd name="connsiteX2" fmla="*/ 0 w 89372"/>
                <a:gd name="connsiteY2" fmla="*/ 0 h 37748"/>
                <a:gd name="connsiteX3" fmla="*/ 89373 w 89372"/>
                <a:gd name="connsiteY3" fmla="*/ 0 h 37748"/>
                <a:gd name="connsiteX4" fmla="*/ 89373 w 89372"/>
                <a:gd name="connsiteY4" fmla="*/ 37749 h 37748"/>
                <a:gd name="connsiteX5" fmla="*/ 9301 w 89372"/>
                <a:gd name="connsiteY5" fmla="*/ 28447 h 37748"/>
                <a:gd name="connsiteX6" fmla="*/ 80071 w 89372"/>
                <a:gd name="connsiteY6" fmla="*/ 28447 h 37748"/>
                <a:gd name="connsiteX7" fmla="*/ 80071 w 89372"/>
                <a:gd name="connsiteY7" fmla="*/ 9301 h 37748"/>
                <a:gd name="connsiteX8" fmla="*/ 9301 w 89372"/>
                <a:gd name="connsiteY8" fmla="*/ 9301 h 37748"/>
                <a:gd name="connsiteX9" fmla="*/ 9301 w 89372"/>
                <a:gd name="connsiteY9" fmla="*/ 28447 h 3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372" h="37748">
                  <a:moveTo>
                    <a:pt x="89373" y="37749"/>
                  </a:moveTo>
                  <a:lnTo>
                    <a:pt x="0" y="37749"/>
                  </a:lnTo>
                  <a:lnTo>
                    <a:pt x="0" y="0"/>
                  </a:lnTo>
                  <a:lnTo>
                    <a:pt x="89373" y="0"/>
                  </a:lnTo>
                  <a:lnTo>
                    <a:pt x="89373" y="37749"/>
                  </a:lnTo>
                  <a:close/>
                  <a:moveTo>
                    <a:pt x="9301" y="28447"/>
                  </a:moveTo>
                  <a:lnTo>
                    <a:pt x="80071" y="28447"/>
                  </a:lnTo>
                  <a:lnTo>
                    <a:pt x="80071" y="9301"/>
                  </a:lnTo>
                  <a:lnTo>
                    <a:pt x="9301" y="9301"/>
                  </a:lnTo>
                  <a:lnTo>
                    <a:pt x="9301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3" name="任意多边形: 形状 432">
              <a:extLst>
                <a:ext uri="{FF2B5EF4-FFF2-40B4-BE49-F238E27FC236}">
                  <a16:creationId xmlns:a16="http://schemas.microsoft.com/office/drawing/2014/main" id="{57ED45DC-E74C-17AF-CAC4-25C1F75DEFEC}"/>
                </a:ext>
              </a:extLst>
            </p:cNvPr>
            <p:cNvSpPr/>
            <p:nvPr/>
          </p:nvSpPr>
          <p:spPr>
            <a:xfrm>
              <a:off x="6788646" y="6184527"/>
              <a:ext cx="89372" cy="37748"/>
            </a:xfrm>
            <a:custGeom>
              <a:avLst/>
              <a:gdLst>
                <a:gd name="connsiteX0" fmla="*/ 89373 w 89372"/>
                <a:gd name="connsiteY0" fmla="*/ 37749 h 37748"/>
                <a:gd name="connsiteX1" fmla="*/ 0 w 89372"/>
                <a:gd name="connsiteY1" fmla="*/ 37749 h 37748"/>
                <a:gd name="connsiteX2" fmla="*/ 0 w 89372"/>
                <a:gd name="connsiteY2" fmla="*/ 0 h 37748"/>
                <a:gd name="connsiteX3" fmla="*/ 89373 w 89372"/>
                <a:gd name="connsiteY3" fmla="*/ 0 h 37748"/>
                <a:gd name="connsiteX4" fmla="*/ 89373 w 89372"/>
                <a:gd name="connsiteY4" fmla="*/ 37749 h 37748"/>
                <a:gd name="connsiteX5" fmla="*/ 9301 w 89372"/>
                <a:gd name="connsiteY5" fmla="*/ 28447 h 37748"/>
                <a:gd name="connsiteX6" fmla="*/ 80071 w 89372"/>
                <a:gd name="connsiteY6" fmla="*/ 28447 h 37748"/>
                <a:gd name="connsiteX7" fmla="*/ 80071 w 89372"/>
                <a:gd name="connsiteY7" fmla="*/ 9301 h 37748"/>
                <a:gd name="connsiteX8" fmla="*/ 9301 w 89372"/>
                <a:gd name="connsiteY8" fmla="*/ 9301 h 37748"/>
                <a:gd name="connsiteX9" fmla="*/ 9301 w 89372"/>
                <a:gd name="connsiteY9" fmla="*/ 28447 h 3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372" h="37748">
                  <a:moveTo>
                    <a:pt x="89373" y="37749"/>
                  </a:moveTo>
                  <a:lnTo>
                    <a:pt x="0" y="37749"/>
                  </a:lnTo>
                  <a:lnTo>
                    <a:pt x="0" y="0"/>
                  </a:lnTo>
                  <a:lnTo>
                    <a:pt x="89373" y="0"/>
                  </a:lnTo>
                  <a:lnTo>
                    <a:pt x="89373" y="37749"/>
                  </a:lnTo>
                  <a:close/>
                  <a:moveTo>
                    <a:pt x="9301" y="28447"/>
                  </a:moveTo>
                  <a:lnTo>
                    <a:pt x="80071" y="28447"/>
                  </a:lnTo>
                  <a:lnTo>
                    <a:pt x="80071" y="9301"/>
                  </a:lnTo>
                  <a:lnTo>
                    <a:pt x="9301" y="9301"/>
                  </a:lnTo>
                  <a:lnTo>
                    <a:pt x="9301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4" name="任意多边形: 形状 433">
              <a:extLst>
                <a:ext uri="{FF2B5EF4-FFF2-40B4-BE49-F238E27FC236}">
                  <a16:creationId xmlns:a16="http://schemas.microsoft.com/office/drawing/2014/main" id="{5846158F-51A2-E41E-B2CA-C1380AF2E7BA}"/>
                </a:ext>
              </a:extLst>
            </p:cNvPr>
            <p:cNvSpPr/>
            <p:nvPr/>
          </p:nvSpPr>
          <p:spPr>
            <a:xfrm>
              <a:off x="6911350" y="5859281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2 h 23486"/>
                <a:gd name="connsiteX8" fmla="*/ 9302 w 99759"/>
                <a:gd name="connsiteY8" fmla="*/ 9302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2"/>
                  </a:lnTo>
                  <a:lnTo>
                    <a:pt x="9302" y="9302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5" name="任意多边形: 形状 434">
              <a:extLst>
                <a:ext uri="{FF2B5EF4-FFF2-40B4-BE49-F238E27FC236}">
                  <a16:creationId xmlns:a16="http://schemas.microsoft.com/office/drawing/2014/main" id="{DD06D983-C489-2362-9199-9EF2453C652B}"/>
                </a:ext>
              </a:extLst>
            </p:cNvPr>
            <p:cNvSpPr/>
            <p:nvPr/>
          </p:nvSpPr>
          <p:spPr>
            <a:xfrm>
              <a:off x="6911350" y="5901293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2 h 23486"/>
                <a:gd name="connsiteX8" fmla="*/ 9302 w 99759"/>
                <a:gd name="connsiteY8" fmla="*/ 9302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2"/>
                  </a:lnTo>
                  <a:lnTo>
                    <a:pt x="9302" y="9302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6" name="任意多边形: 形状 435">
              <a:extLst>
                <a:ext uri="{FF2B5EF4-FFF2-40B4-BE49-F238E27FC236}">
                  <a16:creationId xmlns:a16="http://schemas.microsoft.com/office/drawing/2014/main" id="{375B2C78-C14B-8DAD-B39A-C8E66D85C960}"/>
                </a:ext>
              </a:extLst>
            </p:cNvPr>
            <p:cNvSpPr/>
            <p:nvPr/>
          </p:nvSpPr>
          <p:spPr>
            <a:xfrm>
              <a:off x="6911350" y="5943305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2 h 23486"/>
                <a:gd name="connsiteX8" fmla="*/ 9302 w 99759"/>
                <a:gd name="connsiteY8" fmla="*/ 9302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2"/>
                  </a:lnTo>
                  <a:lnTo>
                    <a:pt x="9302" y="9302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7" name="任意多边形: 形状 436">
              <a:extLst>
                <a:ext uri="{FF2B5EF4-FFF2-40B4-BE49-F238E27FC236}">
                  <a16:creationId xmlns:a16="http://schemas.microsoft.com/office/drawing/2014/main" id="{E9A7B39D-CAB8-8137-2491-A9FF7CBAE77C}"/>
                </a:ext>
              </a:extLst>
            </p:cNvPr>
            <p:cNvSpPr/>
            <p:nvPr/>
          </p:nvSpPr>
          <p:spPr>
            <a:xfrm>
              <a:off x="6911350" y="5985240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2 h 23486"/>
                <a:gd name="connsiteX8" fmla="*/ 9302 w 99759"/>
                <a:gd name="connsiteY8" fmla="*/ 9302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2"/>
                  </a:lnTo>
                  <a:lnTo>
                    <a:pt x="9302" y="9302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8" name="任意多边形: 形状 437">
              <a:extLst>
                <a:ext uri="{FF2B5EF4-FFF2-40B4-BE49-F238E27FC236}">
                  <a16:creationId xmlns:a16="http://schemas.microsoft.com/office/drawing/2014/main" id="{FF48BAAE-690E-4D5E-8077-5E54B48BCED8}"/>
                </a:ext>
              </a:extLst>
            </p:cNvPr>
            <p:cNvSpPr/>
            <p:nvPr/>
          </p:nvSpPr>
          <p:spPr>
            <a:xfrm>
              <a:off x="6911350" y="6027252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2 h 23486"/>
                <a:gd name="connsiteX8" fmla="*/ 9302 w 99759"/>
                <a:gd name="connsiteY8" fmla="*/ 9302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2"/>
                  </a:lnTo>
                  <a:lnTo>
                    <a:pt x="9302" y="9302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9" name="任意多边形: 形状 438">
              <a:extLst>
                <a:ext uri="{FF2B5EF4-FFF2-40B4-BE49-F238E27FC236}">
                  <a16:creationId xmlns:a16="http://schemas.microsoft.com/office/drawing/2014/main" id="{2CC9D013-C583-99C2-5232-9B9DFAE6CB84}"/>
                </a:ext>
              </a:extLst>
            </p:cNvPr>
            <p:cNvSpPr/>
            <p:nvPr/>
          </p:nvSpPr>
          <p:spPr>
            <a:xfrm>
              <a:off x="6911350" y="6069265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1 h 23486"/>
                <a:gd name="connsiteX8" fmla="*/ 9302 w 99759"/>
                <a:gd name="connsiteY8" fmla="*/ 9301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1"/>
                  </a:lnTo>
                  <a:lnTo>
                    <a:pt x="9302" y="9301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0" name="任意多边形: 形状 439">
              <a:extLst>
                <a:ext uri="{FF2B5EF4-FFF2-40B4-BE49-F238E27FC236}">
                  <a16:creationId xmlns:a16="http://schemas.microsoft.com/office/drawing/2014/main" id="{BF7AAC80-8F10-19F6-5244-0A2322639A44}"/>
                </a:ext>
              </a:extLst>
            </p:cNvPr>
            <p:cNvSpPr/>
            <p:nvPr/>
          </p:nvSpPr>
          <p:spPr>
            <a:xfrm>
              <a:off x="6911350" y="6111277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2 h 23486"/>
                <a:gd name="connsiteX8" fmla="*/ 9302 w 99759"/>
                <a:gd name="connsiteY8" fmla="*/ 9302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2"/>
                  </a:lnTo>
                  <a:lnTo>
                    <a:pt x="9302" y="9302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1" name="任意多边形: 形状 440">
              <a:extLst>
                <a:ext uri="{FF2B5EF4-FFF2-40B4-BE49-F238E27FC236}">
                  <a16:creationId xmlns:a16="http://schemas.microsoft.com/office/drawing/2014/main" id="{F63D3EF8-76CF-E8E7-F400-5239E1B90B55}"/>
                </a:ext>
              </a:extLst>
            </p:cNvPr>
            <p:cNvSpPr/>
            <p:nvPr/>
          </p:nvSpPr>
          <p:spPr>
            <a:xfrm>
              <a:off x="6911350" y="6153212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262 h 23486"/>
                <a:gd name="connsiteX6" fmla="*/ 90458 w 99759"/>
                <a:gd name="connsiteY6" fmla="*/ 14262 h 23486"/>
                <a:gd name="connsiteX7" fmla="*/ 90458 w 99759"/>
                <a:gd name="connsiteY7" fmla="*/ 9379 h 23486"/>
                <a:gd name="connsiteX8" fmla="*/ 9302 w 99759"/>
                <a:gd name="connsiteY8" fmla="*/ 9379 h 23486"/>
                <a:gd name="connsiteX9" fmla="*/ 9302 w 99759"/>
                <a:gd name="connsiteY9" fmla="*/ 14262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262"/>
                  </a:moveTo>
                  <a:lnTo>
                    <a:pt x="90458" y="14262"/>
                  </a:lnTo>
                  <a:lnTo>
                    <a:pt x="90458" y="9379"/>
                  </a:lnTo>
                  <a:lnTo>
                    <a:pt x="9302" y="9379"/>
                  </a:lnTo>
                  <a:lnTo>
                    <a:pt x="9302" y="1426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2" name="任意多边形: 形状 441">
              <a:extLst>
                <a:ext uri="{FF2B5EF4-FFF2-40B4-BE49-F238E27FC236}">
                  <a16:creationId xmlns:a16="http://schemas.microsoft.com/office/drawing/2014/main" id="{AB00331F-AA66-C030-A613-F1B678173F10}"/>
                </a:ext>
              </a:extLst>
            </p:cNvPr>
            <p:cNvSpPr/>
            <p:nvPr/>
          </p:nvSpPr>
          <p:spPr>
            <a:xfrm>
              <a:off x="6911350" y="6195224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1 h 23486"/>
                <a:gd name="connsiteX8" fmla="*/ 9302 w 99759"/>
                <a:gd name="connsiteY8" fmla="*/ 9301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1"/>
                  </a:lnTo>
                  <a:lnTo>
                    <a:pt x="9302" y="9301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3" name="任意多边形: 形状 442">
              <a:extLst>
                <a:ext uri="{FF2B5EF4-FFF2-40B4-BE49-F238E27FC236}">
                  <a16:creationId xmlns:a16="http://schemas.microsoft.com/office/drawing/2014/main" id="{D9E5B75C-902C-C101-E4F0-563ADF81F477}"/>
                </a:ext>
              </a:extLst>
            </p:cNvPr>
            <p:cNvSpPr/>
            <p:nvPr/>
          </p:nvSpPr>
          <p:spPr>
            <a:xfrm>
              <a:off x="6911350" y="6237236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2 h 23486"/>
                <a:gd name="connsiteX8" fmla="*/ 9302 w 99759"/>
                <a:gd name="connsiteY8" fmla="*/ 9302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2"/>
                  </a:lnTo>
                  <a:lnTo>
                    <a:pt x="9302" y="9302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4" name="任意多边形: 形状 443">
              <a:extLst>
                <a:ext uri="{FF2B5EF4-FFF2-40B4-BE49-F238E27FC236}">
                  <a16:creationId xmlns:a16="http://schemas.microsoft.com/office/drawing/2014/main" id="{2D070144-DB18-1A87-F8BB-FE0AF53F3CB7}"/>
                </a:ext>
              </a:extLst>
            </p:cNvPr>
            <p:cNvSpPr/>
            <p:nvPr/>
          </p:nvSpPr>
          <p:spPr>
            <a:xfrm>
              <a:off x="6654471" y="6271342"/>
              <a:ext cx="27672" cy="47050"/>
            </a:xfrm>
            <a:custGeom>
              <a:avLst/>
              <a:gdLst>
                <a:gd name="connsiteX0" fmla="*/ 0 w 27672"/>
                <a:gd name="connsiteY0" fmla="*/ 0 h 47050"/>
                <a:gd name="connsiteX1" fmla="*/ 27672 w 27672"/>
                <a:gd name="connsiteY1" fmla="*/ 0 h 47050"/>
                <a:gd name="connsiteX2" fmla="*/ 27672 w 27672"/>
                <a:gd name="connsiteY2" fmla="*/ 47051 h 47050"/>
                <a:gd name="connsiteX3" fmla="*/ 0 w 27672"/>
                <a:gd name="connsiteY3" fmla="*/ 47051 h 4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47050">
                  <a:moveTo>
                    <a:pt x="0" y="0"/>
                  </a:moveTo>
                  <a:lnTo>
                    <a:pt x="27672" y="0"/>
                  </a:lnTo>
                  <a:lnTo>
                    <a:pt x="27672" y="47051"/>
                  </a:lnTo>
                  <a:lnTo>
                    <a:pt x="0" y="47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5" name="任意多边形: 形状 444">
              <a:extLst>
                <a:ext uri="{FF2B5EF4-FFF2-40B4-BE49-F238E27FC236}">
                  <a16:creationId xmlns:a16="http://schemas.microsoft.com/office/drawing/2014/main" id="{09C7D2BD-8D20-8758-50E1-321E1AF0950B}"/>
                </a:ext>
              </a:extLst>
            </p:cNvPr>
            <p:cNvSpPr/>
            <p:nvPr/>
          </p:nvSpPr>
          <p:spPr>
            <a:xfrm>
              <a:off x="6697103" y="6271342"/>
              <a:ext cx="27672" cy="47050"/>
            </a:xfrm>
            <a:custGeom>
              <a:avLst/>
              <a:gdLst>
                <a:gd name="connsiteX0" fmla="*/ 0 w 27672"/>
                <a:gd name="connsiteY0" fmla="*/ 0 h 47050"/>
                <a:gd name="connsiteX1" fmla="*/ 27672 w 27672"/>
                <a:gd name="connsiteY1" fmla="*/ 0 h 47050"/>
                <a:gd name="connsiteX2" fmla="*/ 27672 w 27672"/>
                <a:gd name="connsiteY2" fmla="*/ 47051 h 47050"/>
                <a:gd name="connsiteX3" fmla="*/ 0 w 27672"/>
                <a:gd name="connsiteY3" fmla="*/ 47051 h 4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47050">
                  <a:moveTo>
                    <a:pt x="0" y="0"/>
                  </a:moveTo>
                  <a:lnTo>
                    <a:pt x="27672" y="0"/>
                  </a:lnTo>
                  <a:lnTo>
                    <a:pt x="27672" y="47051"/>
                  </a:lnTo>
                  <a:lnTo>
                    <a:pt x="0" y="47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6" name="任意多边形: 形状 445">
              <a:extLst>
                <a:ext uri="{FF2B5EF4-FFF2-40B4-BE49-F238E27FC236}">
                  <a16:creationId xmlns:a16="http://schemas.microsoft.com/office/drawing/2014/main" id="{E3FE3F12-C6D5-E325-86AF-DE8FB2D979AE}"/>
                </a:ext>
              </a:extLst>
            </p:cNvPr>
            <p:cNvSpPr/>
            <p:nvPr/>
          </p:nvSpPr>
          <p:spPr>
            <a:xfrm>
              <a:off x="6739735" y="6271342"/>
              <a:ext cx="27672" cy="47050"/>
            </a:xfrm>
            <a:custGeom>
              <a:avLst/>
              <a:gdLst>
                <a:gd name="connsiteX0" fmla="*/ 0 w 27672"/>
                <a:gd name="connsiteY0" fmla="*/ 0 h 47050"/>
                <a:gd name="connsiteX1" fmla="*/ 27672 w 27672"/>
                <a:gd name="connsiteY1" fmla="*/ 0 h 47050"/>
                <a:gd name="connsiteX2" fmla="*/ 27672 w 27672"/>
                <a:gd name="connsiteY2" fmla="*/ 47051 h 47050"/>
                <a:gd name="connsiteX3" fmla="*/ 0 w 27672"/>
                <a:gd name="connsiteY3" fmla="*/ 47051 h 4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47050">
                  <a:moveTo>
                    <a:pt x="0" y="0"/>
                  </a:moveTo>
                  <a:lnTo>
                    <a:pt x="27672" y="0"/>
                  </a:lnTo>
                  <a:lnTo>
                    <a:pt x="27672" y="47051"/>
                  </a:lnTo>
                  <a:lnTo>
                    <a:pt x="0" y="47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7" name="任意多边形: 形状 446">
              <a:extLst>
                <a:ext uri="{FF2B5EF4-FFF2-40B4-BE49-F238E27FC236}">
                  <a16:creationId xmlns:a16="http://schemas.microsoft.com/office/drawing/2014/main" id="{F756C283-868C-9013-BC02-0C8D8BD9DC5F}"/>
                </a:ext>
              </a:extLst>
            </p:cNvPr>
            <p:cNvSpPr/>
            <p:nvPr/>
          </p:nvSpPr>
          <p:spPr>
            <a:xfrm>
              <a:off x="6782368" y="6271342"/>
              <a:ext cx="27672" cy="47050"/>
            </a:xfrm>
            <a:custGeom>
              <a:avLst/>
              <a:gdLst>
                <a:gd name="connsiteX0" fmla="*/ 0 w 27672"/>
                <a:gd name="connsiteY0" fmla="*/ 0 h 47050"/>
                <a:gd name="connsiteX1" fmla="*/ 27672 w 27672"/>
                <a:gd name="connsiteY1" fmla="*/ 0 h 47050"/>
                <a:gd name="connsiteX2" fmla="*/ 27672 w 27672"/>
                <a:gd name="connsiteY2" fmla="*/ 47051 h 47050"/>
                <a:gd name="connsiteX3" fmla="*/ 0 w 27672"/>
                <a:gd name="connsiteY3" fmla="*/ 47051 h 4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47050">
                  <a:moveTo>
                    <a:pt x="0" y="0"/>
                  </a:moveTo>
                  <a:lnTo>
                    <a:pt x="27672" y="0"/>
                  </a:lnTo>
                  <a:lnTo>
                    <a:pt x="27672" y="47051"/>
                  </a:lnTo>
                  <a:lnTo>
                    <a:pt x="0" y="47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8" name="任意多边形: 形状 447">
              <a:extLst>
                <a:ext uri="{FF2B5EF4-FFF2-40B4-BE49-F238E27FC236}">
                  <a16:creationId xmlns:a16="http://schemas.microsoft.com/office/drawing/2014/main" id="{5DB51886-A77D-9921-38FF-1A8B93E3FBC4}"/>
                </a:ext>
              </a:extLst>
            </p:cNvPr>
            <p:cNvSpPr/>
            <p:nvPr/>
          </p:nvSpPr>
          <p:spPr>
            <a:xfrm>
              <a:off x="6654471" y="6469544"/>
              <a:ext cx="27672" cy="47050"/>
            </a:xfrm>
            <a:custGeom>
              <a:avLst/>
              <a:gdLst>
                <a:gd name="connsiteX0" fmla="*/ 0 w 27672"/>
                <a:gd name="connsiteY0" fmla="*/ 0 h 47050"/>
                <a:gd name="connsiteX1" fmla="*/ 27672 w 27672"/>
                <a:gd name="connsiteY1" fmla="*/ 0 h 47050"/>
                <a:gd name="connsiteX2" fmla="*/ 27672 w 27672"/>
                <a:gd name="connsiteY2" fmla="*/ 47051 h 47050"/>
                <a:gd name="connsiteX3" fmla="*/ 0 w 27672"/>
                <a:gd name="connsiteY3" fmla="*/ 47051 h 4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47050">
                  <a:moveTo>
                    <a:pt x="0" y="0"/>
                  </a:moveTo>
                  <a:lnTo>
                    <a:pt x="27672" y="0"/>
                  </a:lnTo>
                  <a:lnTo>
                    <a:pt x="27672" y="47051"/>
                  </a:lnTo>
                  <a:lnTo>
                    <a:pt x="0" y="47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9" name="任意多边形: 形状 448">
              <a:extLst>
                <a:ext uri="{FF2B5EF4-FFF2-40B4-BE49-F238E27FC236}">
                  <a16:creationId xmlns:a16="http://schemas.microsoft.com/office/drawing/2014/main" id="{F04270BE-BAB5-8E80-110A-C181A553173A}"/>
                </a:ext>
              </a:extLst>
            </p:cNvPr>
            <p:cNvSpPr/>
            <p:nvPr/>
          </p:nvSpPr>
          <p:spPr>
            <a:xfrm>
              <a:off x="6697103" y="6469544"/>
              <a:ext cx="27672" cy="47050"/>
            </a:xfrm>
            <a:custGeom>
              <a:avLst/>
              <a:gdLst>
                <a:gd name="connsiteX0" fmla="*/ 0 w 27672"/>
                <a:gd name="connsiteY0" fmla="*/ 0 h 47050"/>
                <a:gd name="connsiteX1" fmla="*/ 27672 w 27672"/>
                <a:gd name="connsiteY1" fmla="*/ 0 h 47050"/>
                <a:gd name="connsiteX2" fmla="*/ 27672 w 27672"/>
                <a:gd name="connsiteY2" fmla="*/ 47051 h 47050"/>
                <a:gd name="connsiteX3" fmla="*/ 0 w 27672"/>
                <a:gd name="connsiteY3" fmla="*/ 47051 h 4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47050">
                  <a:moveTo>
                    <a:pt x="0" y="0"/>
                  </a:moveTo>
                  <a:lnTo>
                    <a:pt x="27672" y="0"/>
                  </a:lnTo>
                  <a:lnTo>
                    <a:pt x="27672" y="47051"/>
                  </a:lnTo>
                  <a:lnTo>
                    <a:pt x="0" y="47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0" name="任意多边形: 形状 449">
              <a:extLst>
                <a:ext uri="{FF2B5EF4-FFF2-40B4-BE49-F238E27FC236}">
                  <a16:creationId xmlns:a16="http://schemas.microsoft.com/office/drawing/2014/main" id="{91BFCF18-DA69-395C-F7B5-245A17CDE48B}"/>
                </a:ext>
              </a:extLst>
            </p:cNvPr>
            <p:cNvSpPr/>
            <p:nvPr/>
          </p:nvSpPr>
          <p:spPr>
            <a:xfrm>
              <a:off x="6739735" y="6469544"/>
              <a:ext cx="27672" cy="47050"/>
            </a:xfrm>
            <a:custGeom>
              <a:avLst/>
              <a:gdLst>
                <a:gd name="connsiteX0" fmla="*/ 0 w 27672"/>
                <a:gd name="connsiteY0" fmla="*/ 0 h 47050"/>
                <a:gd name="connsiteX1" fmla="*/ 27672 w 27672"/>
                <a:gd name="connsiteY1" fmla="*/ 0 h 47050"/>
                <a:gd name="connsiteX2" fmla="*/ 27672 w 27672"/>
                <a:gd name="connsiteY2" fmla="*/ 47051 h 47050"/>
                <a:gd name="connsiteX3" fmla="*/ 0 w 27672"/>
                <a:gd name="connsiteY3" fmla="*/ 47051 h 4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47050">
                  <a:moveTo>
                    <a:pt x="0" y="0"/>
                  </a:moveTo>
                  <a:lnTo>
                    <a:pt x="27672" y="0"/>
                  </a:lnTo>
                  <a:lnTo>
                    <a:pt x="27672" y="47051"/>
                  </a:lnTo>
                  <a:lnTo>
                    <a:pt x="0" y="47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1" name="任意多边形: 形状 450">
              <a:extLst>
                <a:ext uri="{FF2B5EF4-FFF2-40B4-BE49-F238E27FC236}">
                  <a16:creationId xmlns:a16="http://schemas.microsoft.com/office/drawing/2014/main" id="{D78718C7-4159-C71E-AA8D-311593605F4F}"/>
                </a:ext>
              </a:extLst>
            </p:cNvPr>
            <p:cNvSpPr/>
            <p:nvPr/>
          </p:nvSpPr>
          <p:spPr>
            <a:xfrm>
              <a:off x="6782368" y="6469544"/>
              <a:ext cx="27672" cy="47050"/>
            </a:xfrm>
            <a:custGeom>
              <a:avLst/>
              <a:gdLst>
                <a:gd name="connsiteX0" fmla="*/ 0 w 27672"/>
                <a:gd name="connsiteY0" fmla="*/ 0 h 47050"/>
                <a:gd name="connsiteX1" fmla="*/ 27672 w 27672"/>
                <a:gd name="connsiteY1" fmla="*/ 0 h 47050"/>
                <a:gd name="connsiteX2" fmla="*/ 27672 w 27672"/>
                <a:gd name="connsiteY2" fmla="*/ 47051 h 47050"/>
                <a:gd name="connsiteX3" fmla="*/ 0 w 27672"/>
                <a:gd name="connsiteY3" fmla="*/ 47051 h 4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47050">
                  <a:moveTo>
                    <a:pt x="0" y="0"/>
                  </a:moveTo>
                  <a:lnTo>
                    <a:pt x="27672" y="0"/>
                  </a:lnTo>
                  <a:lnTo>
                    <a:pt x="27672" y="47051"/>
                  </a:lnTo>
                  <a:lnTo>
                    <a:pt x="0" y="47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2" name="任意多边形: 形状 451">
              <a:extLst>
                <a:ext uri="{FF2B5EF4-FFF2-40B4-BE49-F238E27FC236}">
                  <a16:creationId xmlns:a16="http://schemas.microsoft.com/office/drawing/2014/main" id="{6A3C196E-5BB8-2A00-77A3-B72CBBB8A4DC}"/>
                </a:ext>
              </a:extLst>
            </p:cNvPr>
            <p:cNvSpPr/>
            <p:nvPr/>
          </p:nvSpPr>
          <p:spPr>
            <a:xfrm>
              <a:off x="6654471" y="6336066"/>
              <a:ext cx="27672" cy="117122"/>
            </a:xfrm>
            <a:custGeom>
              <a:avLst/>
              <a:gdLst>
                <a:gd name="connsiteX0" fmla="*/ 0 w 27672"/>
                <a:gd name="connsiteY0" fmla="*/ 0 h 117122"/>
                <a:gd name="connsiteX1" fmla="*/ 27672 w 27672"/>
                <a:gd name="connsiteY1" fmla="*/ 0 h 117122"/>
                <a:gd name="connsiteX2" fmla="*/ 27672 w 27672"/>
                <a:gd name="connsiteY2" fmla="*/ 117123 h 117122"/>
                <a:gd name="connsiteX3" fmla="*/ 0 w 27672"/>
                <a:gd name="connsiteY3" fmla="*/ 117123 h 11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117122">
                  <a:moveTo>
                    <a:pt x="0" y="0"/>
                  </a:moveTo>
                  <a:lnTo>
                    <a:pt x="27672" y="0"/>
                  </a:lnTo>
                  <a:lnTo>
                    <a:pt x="27672" y="117123"/>
                  </a:lnTo>
                  <a:lnTo>
                    <a:pt x="0" y="1171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3" name="任意多边形: 形状 452">
              <a:extLst>
                <a:ext uri="{FF2B5EF4-FFF2-40B4-BE49-F238E27FC236}">
                  <a16:creationId xmlns:a16="http://schemas.microsoft.com/office/drawing/2014/main" id="{B439A70D-BE4B-95F7-ECB1-ACD676F868EE}"/>
                </a:ext>
              </a:extLst>
            </p:cNvPr>
            <p:cNvSpPr/>
            <p:nvPr/>
          </p:nvSpPr>
          <p:spPr>
            <a:xfrm>
              <a:off x="6697103" y="6336066"/>
              <a:ext cx="27672" cy="117122"/>
            </a:xfrm>
            <a:custGeom>
              <a:avLst/>
              <a:gdLst>
                <a:gd name="connsiteX0" fmla="*/ 0 w 27672"/>
                <a:gd name="connsiteY0" fmla="*/ 0 h 117122"/>
                <a:gd name="connsiteX1" fmla="*/ 27672 w 27672"/>
                <a:gd name="connsiteY1" fmla="*/ 0 h 117122"/>
                <a:gd name="connsiteX2" fmla="*/ 27672 w 27672"/>
                <a:gd name="connsiteY2" fmla="*/ 117123 h 117122"/>
                <a:gd name="connsiteX3" fmla="*/ 0 w 27672"/>
                <a:gd name="connsiteY3" fmla="*/ 117123 h 11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117122">
                  <a:moveTo>
                    <a:pt x="0" y="0"/>
                  </a:moveTo>
                  <a:lnTo>
                    <a:pt x="27672" y="0"/>
                  </a:lnTo>
                  <a:lnTo>
                    <a:pt x="27672" y="117123"/>
                  </a:lnTo>
                  <a:lnTo>
                    <a:pt x="0" y="1171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4" name="任意多边形: 形状 453">
              <a:extLst>
                <a:ext uri="{FF2B5EF4-FFF2-40B4-BE49-F238E27FC236}">
                  <a16:creationId xmlns:a16="http://schemas.microsoft.com/office/drawing/2014/main" id="{FFEC1ADE-92D3-5210-34C4-3D0E40E90077}"/>
                </a:ext>
              </a:extLst>
            </p:cNvPr>
            <p:cNvSpPr/>
            <p:nvPr/>
          </p:nvSpPr>
          <p:spPr>
            <a:xfrm>
              <a:off x="6739735" y="6336066"/>
              <a:ext cx="27672" cy="117122"/>
            </a:xfrm>
            <a:custGeom>
              <a:avLst/>
              <a:gdLst>
                <a:gd name="connsiteX0" fmla="*/ 0 w 27672"/>
                <a:gd name="connsiteY0" fmla="*/ 0 h 117122"/>
                <a:gd name="connsiteX1" fmla="*/ 27672 w 27672"/>
                <a:gd name="connsiteY1" fmla="*/ 0 h 117122"/>
                <a:gd name="connsiteX2" fmla="*/ 27672 w 27672"/>
                <a:gd name="connsiteY2" fmla="*/ 117123 h 117122"/>
                <a:gd name="connsiteX3" fmla="*/ 0 w 27672"/>
                <a:gd name="connsiteY3" fmla="*/ 117123 h 11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117122">
                  <a:moveTo>
                    <a:pt x="0" y="0"/>
                  </a:moveTo>
                  <a:lnTo>
                    <a:pt x="27672" y="0"/>
                  </a:lnTo>
                  <a:lnTo>
                    <a:pt x="27672" y="117123"/>
                  </a:lnTo>
                  <a:lnTo>
                    <a:pt x="0" y="1171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5" name="任意多边形: 形状 454">
              <a:extLst>
                <a:ext uri="{FF2B5EF4-FFF2-40B4-BE49-F238E27FC236}">
                  <a16:creationId xmlns:a16="http://schemas.microsoft.com/office/drawing/2014/main" id="{024109F8-E314-175E-6F5A-07B2FEA44112}"/>
                </a:ext>
              </a:extLst>
            </p:cNvPr>
            <p:cNvSpPr/>
            <p:nvPr/>
          </p:nvSpPr>
          <p:spPr>
            <a:xfrm>
              <a:off x="6782368" y="6336066"/>
              <a:ext cx="27672" cy="117122"/>
            </a:xfrm>
            <a:custGeom>
              <a:avLst/>
              <a:gdLst>
                <a:gd name="connsiteX0" fmla="*/ 0 w 27672"/>
                <a:gd name="connsiteY0" fmla="*/ 0 h 117122"/>
                <a:gd name="connsiteX1" fmla="*/ 27672 w 27672"/>
                <a:gd name="connsiteY1" fmla="*/ 0 h 117122"/>
                <a:gd name="connsiteX2" fmla="*/ 27672 w 27672"/>
                <a:gd name="connsiteY2" fmla="*/ 117123 h 117122"/>
                <a:gd name="connsiteX3" fmla="*/ 0 w 27672"/>
                <a:gd name="connsiteY3" fmla="*/ 117123 h 11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117122">
                  <a:moveTo>
                    <a:pt x="0" y="0"/>
                  </a:moveTo>
                  <a:lnTo>
                    <a:pt x="27672" y="0"/>
                  </a:lnTo>
                  <a:lnTo>
                    <a:pt x="27672" y="117123"/>
                  </a:lnTo>
                  <a:lnTo>
                    <a:pt x="0" y="1171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6" name="任意多边形: 形状 455">
              <a:extLst>
                <a:ext uri="{FF2B5EF4-FFF2-40B4-BE49-F238E27FC236}">
                  <a16:creationId xmlns:a16="http://schemas.microsoft.com/office/drawing/2014/main" id="{1786943C-9E6B-93EE-BFBD-B605F886D8CB}"/>
                </a:ext>
              </a:extLst>
            </p:cNvPr>
            <p:cNvSpPr/>
            <p:nvPr/>
          </p:nvSpPr>
          <p:spPr>
            <a:xfrm>
              <a:off x="6564632" y="6348313"/>
              <a:ext cx="34881" cy="66506"/>
            </a:xfrm>
            <a:custGeom>
              <a:avLst/>
              <a:gdLst>
                <a:gd name="connsiteX0" fmla="*/ 0 w 34881"/>
                <a:gd name="connsiteY0" fmla="*/ 0 h 66506"/>
                <a:gd name="connsiteX1" fmla="*/ 34881 w 34881"/>
                <a:gd name="connsiteY1" fmla="*/ 0 h 66506"/>
                <a:gd name="connsiteX2" fmla="*/ 34881 w 34881"/>
                <a:gd name="connsiteY2" fmla="*/ 66506 h 66506"/>
                <a:gd name="connsiteX3" fmla="*/ 0 w 34881"/>
                <a:gd name="connsiteY3" fmla="*/ 66506 h 66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881" h="66506">
                  <a:moveTo>
                    <a:pt x="0" y="0"/>
                  </a:moveTo>
                  <a:lnTo>
                    <a:pt x="34881" y="0"/>
                  </a:lnTo>
                  <a:lnTo>
                    <a:pt x="34881" y="66506"/>
                  </a:lnTo>
                  <a:lnTo>
                    <a:pt x="0" y="665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7" name="任意多边形: 形状 456">
              <a:extLst>
                <a:ext uri="{FF2B5EF4-FFF2-40B4-BE49-F238E27FC236}">
                  <a16:creationId xmlns:a16="http://schemas.microsoft.com/office/drawing/2014/main" id="{A24607C0-482A-932E-5F0D-8147B181A793}"/>
                </a:ext>
              </a:extLst>
            </p:cNvPr>
            <p:cNvSpPr/>
            <p:nvPr/>
          </p:nvSpPr>
          <p:spPr>
            <a:xfrm>
              <a:off x="6564632" y="6459777"/>
              <a:ext cx="34881" cy="100999"/>
            </a:xfrm>
            <a:custGeom>
              <a:avLst/>
              <a:gdLst>
                <a:gd name="connsiteX0" fmla="*/ 0 w 34881"/>
                <a:gd name="connsiteY0" fmla="*/ 0 h 100999"/>
                <a:gd name="connsiteX1" fmla="*/ 34881 w 34881"/>
                <a:gd name="connsiteY1" fmla="*/ 0 h 100999"/>
                <a:gd name="connsiteX2" fmla="*/ 34881 w 34881"/>
                <a:gd name="connsiteY2" fmla="*/ 101000 h 100999"/>
                <a:gd name="connsiteX3" fmla="*/ 0 w 34881"/>
                <a:gd name="connsiteY3" fmla="*/ 101000 h 10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881" h="100999">
                  <a:moveTo>
                    <a:pt x="0" y="0"/>
                  </a:moveTo>
                  <a:lnTo>
                    <a:pt x="34881" y="0"/>
                  </a:lnTo>
                  <a:lnTo>
                    <a:pt x="34881" y="101000"/>
                  </a:lnTo>
                  <a:lnTo>
                    <a:pt x="0" y="10100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8" name="任意多边形: 形状 457">
              <a:extLst>
                <a:ext uri="{FF2B5EF4-FFF2-40B4-BE49-F238E27FC236}">
                  <a16:creationId xmlns:a16="http://schemas.microsoft.com/office/drawing/2014/main" id="{E5255606-A4E3-39C7-484B-AD52A8E2D0CF}"/>
                </a:ext>
              </a:extLst>
            </p:cNvPr>
            <p:cNvSpPr/>
            <p:nvPr/>
          </p:nvSpPr>
          <p:spPr>
            <a:xfrm>
              <a:off x="6847556" y="6322346"/>
              <a:ext cx="140841" cy="8061"/>
            </a:xfrm>
            <a:custGeom>
              <a:avLst/>
              <a:gdLst>
                <a:gd name="connsiteX0" fmla="*/ 0 w 140841"/>
                <a:gd name="connsiteY0" fmla="*/ 0 h 8061"/>
                <a:gd name="connsiteX1" fmla="*/ 140842 w 140841"/>
                <a:gd name="connsiteY1" fmla="*/ 0 h 8061"/>
                <a:gd name="connsiteX2" fmla="*/ 140842 w 140841"/>
                <a:gd name="connsiteY2" fmla="*/ 8061 h 8061"/>
                <a:gd name="connsiteX3" fmla="*/ 0 w 140841"/>
                <a:gd name="connsiteY3" fmla="*/ 8061 h 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841" h="8061">
                  <a:moveTo>
                    <a:pt x="0" y="0"/>
                  </a:moveTo>
                  <a:lnTo>
                    <a:pt x="140842" y="0"/>
                  </a:lnTo>
                  <a:lnTo>
                    <a:pt x="140842" y="8061"/>
                  </a:lnTo>
                  <a:lnTo>
                    <a:pt x="0" y="806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9" name="任意多边形: 形状 458">
              <a:extLst>
                <a:ext uri="{FF2B5EF4-FFF2-40B4-BE49-F238E27FC236}">
                  <a16:creationId xmlns:a16="http://schemas.microsoft.com/office/drawing/2014/main" id="{FC52B1F7-4DF1-AA69-71C9-DC81A0739617}"/>
                </a:ext>
              </a:extLst>
            </p:cNvPr>
            <p:cNvSpPr/>
            <p:nvPr/>
          </p:nvSpPr>
          <p:spPr>
            <a:xfrm>
              <a:off x="6847556" y="6344282"/>
              <a:ext cx="140841" cy="8061"/>
            </a:xfrm>
            <a:custGeom>
              <a:avLst/>
              <a:gdLst>
                <a:gd name="connsiteX0" fmla="*/ 0 w 140841"/>
                <a:gd name="connsiteY0" fmla="*/ 0 h 8061"/>
                <a:gd name="connsiteX1" fmla="*/ 140842 w 140841"/>
                <a:gd name="connsiteY1" fmla="*/ 0 h 8061"/>
                <a:gd name="connsiteX2" fmla="*/ 140842 w 140841"/>
                <a:gd name="connsiteY2" fmla="*/ 8061 h 8061"/>
                <a:gd name="connsiteX3" fmla="*/ 0 w 140841"/>
                <a:gd name="connsiteY3" fmla="*/ 8061 h 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841" h="8061">
                  <a:moveTo>
                    <a:pt x="0" y="0"/>
                  </a:moveTo>
                  <a:lnTo>
                    <a:pt x="140842" y="0"/>
                  </a:lnTo>
                  <a:lnTo>
                    <a:pt x="140842" y="8061"/>
                  </a:lnTo>
                  <a:lnTo>
                    <a:pt x="0" y="806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0" name="任意多边形: 形状 459">
              <a:extLst>
                <a:ext uri="{FF2B5EF4-FFF2-40B4-BE49-F238E27FC236}">
                  <a16:creationId xmlns:a16="http://schemas.microsoft.com/office/drawing/2014/main" id="{FBBB7FE4-4DE7-E52E-6615-EE9B41F0E2B5}"/>
                </a:ext>
              </a:extLst>
            </p:cNvPr>
            <p:cNvSpPr/>
            <p:nvPr/>
          </p:nvSpPr>
          <p:spPr>
            <a:xfrm>
              <a:off x="6847556" y="6366296"/>
              <a:ext cx="140841" cy="8061"/>
            </a:xfrm>
            <a:custGeom>
              <a:avLst/>
              <a:gdLst>
                <a:gd name="connsiteX0" fmla="*/ 0 w 140841"/>
                <a:gd name="connsiteY0" fmla="*/ 0 h 8061"/>
                <a:gd name="connsiteX1" fmla="*/ 140842 w 140841"/>
                <a:gd name="connsiteY1" fmla="*/ 0 h 8061"/>
                <a:gd name="connsiteX2" fmla="*/ 140842 w 140841"/>
                <a:gd name="connsiteY2" fmla="*/ 8061 h 8061"/>
                <a:gd name="connsiteX3" fmla="*/ 0 w 140841"/>
                <a:gd name="connsiteY3" fmla="*/ 8061 h 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841" h="8061">
                  <a:moveTo>
                    <a:pt x="0" y="0"/>
                  </a:moveTo>
                  <a:lnTo>
                    <a:pt x="140842" y="0"/>
                  </a:lnTo>
                  <a:lnTo>
                    <a:pt x="140842" y="8061"/>
                  </a:lnTo>
                  <a:lnTo>
                    <a:pt x="0" y="806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1" name="任意多边形: 形状 460">
              <a:extLst>
                <a:ext uri="{FF2B5EF4-FFF2-40B4-BE49-F238E27FC236}">
                  <a16:creationId xmlns:a16="http://schemas.microsoft.com/office/drawing/2014/main" id="{6781983F-DEBD-103C-04B3-955D0961AC81}"/>
                </a:ext>
              </a:extLst>
            </p:cNvPr>
            <p:cNvSpPr/>
            <p:nvPr/>
          </p:nvSpPr>
          <p:spPr>
            <a:xfrm>
              <a:off x="6847556" y="6388232"/>
              <a:ext cx="140841" cy="8061"/>
            </a:xfrm>
            <a:custGeom>
              <a:avLst/>
              <a:gdLst>
                <a:gd name="connsiteX0" fmla="*/ 0 w 140841"/>
                <a:gd name="connsiteY0" fmla="*/ 0 h 8061"/>
                <a:gd name="connsiteX1" fmla="*/ 140842 w 140841"/>
                <a:gd name="connsiteY1" fmla="*/ 0 h 8061"/>
                <a:gd name="connsiteX2" fmla="*/ 140842 w 140841"/>
                <a:gd name="connsiteY2" fmla="*/ 8061 h 8061"/>
                <a:gd name="connsiteX3" fmla="*/ 0 w 140841"/>
                <a:gd name="connsiteY3" fmla="*/ 8061 h 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841" h="8061">
                  <a:moveTo>
                    <a:pt x="0" y="0"/>
                  </a:moveTo>
                  <a:lnTo>
                    <a:pt x="140842" y="0"/>
                  </a:lnTo>
                  <a:lnTo>
                    <a:pt x="140842" y="8061"/>
                  </a:lnTo>
                  <a:lnTo>
                    <a:pt x="0" y="806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2" name="任意多边形: 形状 461">
              <a:extLst>
                <a:ext uri="{FF2B5EF4-FFF2-40B4-BE49-F238E27FC236}">
                  <a16:creationId xmlns:a16="http://schemas.microsoft.com/office/drawing/2014/main" id="{6265897C-1E33-7A32-EA54-B6293A71EA67}"/>
                </a:ext>
              </a:extLst>
            </p:cNvPr>
            <p:cNvSpPr/>
            <p:nvPr/>
          </p:nvSpPr>
          <p:spPr>
            <a:xfrm>
              <a:off x="6847556" y="6410169"/>
              <a:ext cx="140841" cy="8061"/>
            </a:xfrm>
            <a:custGeom>
              <a:avLst/>
              <a:gdLst>
                <a:gd name="connsiteX0" fmla="*/ 0 w 140841"/>
                <a:gd name="connsiteY0" fmla="*/ 0 h 8061"/>
                <a:gd name="connsiteX1" fmla="*/ 140842 w 140841"/>
                <a:gd name="connsiteY1" fmla="*/ 0 h 8061"/>
                <a:gd name="connsiteX2" fmla="*/ 140842 w 140841"/>
                <a:gd name="connsiteY2" fmla="*/ 8061 h 8061"/>
                <a:gd name="connsiteX3" fmla="*/ 0 w 140841"/>
                <a:gd name="connsiteY3" fmla="*/ 8061 h 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841" h="8061">
                  <a:moveTo>
                    <a:pt x="0" y="0"/>
                  </a:moveTo>
                  <a:lnTo>
                    <a:pt x="140842" y="0"/>
                  </a:lnTo>
                  <a:lnTo>
                    <a:pt x="140842" y="8061"/>
                  </a:lnTo>
                  <a:lnTo>
                    <a:pt x="0" y="806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3" name="任意多边形: 形状 462">
              <a:extLst>
                <a:ext uri="{FF2B5EF4-FFF2-40B4-BE49-F238E27FC236}">
                  <a16:creationId xmlns:a16="http://schemas.microsoft.com/office/drawing/2014/main" id="{86F39787-8576-430F-E600-14001903EFFC}"/>
                </a:ext>
              </a:extLst>
            </p:cNvPr>
            <p:cNvSpPr/>
            <p:nvPr/>
          </p:nvSpPr>
          <p:spPr>
            <a:xfrm>
              <a:off x="7027077" y="6493108"/>
              <a:ext cx="63328" cy="192465"/>
            </a:xfrm>
            <a:custGeom>
              <a:avLst/>
              <a:gdLst>
                <a:gd name="connsiteX0" fmla="*/ 0 w 63328"/>
                <a:gd name="connsiteY0" fmla="*/ 0 h 192465"/>
                <a:gd name="connsiteX1" fmla="*/ 63328 w 63328"/>
                <a:gd name="connsiteY1" fmla="*/ 0 h 192465"/>
                <a:gd name="connsiteX2" fmla="*/ 63328 w 63328"/>
                <a:gd name="connsiteY2" fmla="*/ 192466 h 192465"/>
                <a:gd name="connsiteX3" fmla="*/ 0 w 63328"/>
                <a:gd name="connsiteY3" fmla="*/ 192466 h 19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328" h="192465">
                  <a:moveTo>
                    <a:pt x="0" y="0"/>
                  </a:moveTo>
                  <a:lnTo>
                    <a:pt x="63328" y="0"/>
                  </a:lnTo>
                  <a:lnTo>
                    <a:pt x="63328" y="192466"/>
                  </a:lnTo>
                  <a:lnTo>
                    <a:pt x="0" y="19246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4" name="任意多边形: 形状 463">
              <a:extLst>
                <a:ext uri="{FF2B5EF4-FFF2-40B4-BE49-F238E27FC236}">
                  <a16:creationId xmlns:a16="http://schemas.microsoft.com/office/drawing/2014/main" id="{90D4B2C9-BF0C-3A73-C2F1-9E6E47D8B8B4}"/>
                </a:ext>
              </a:extLst>
            </p:cNvPr>
            <p:cNvSpPr/>
            <p:nvPr/>
          </p:nvSpPr>
          <p:spPr>
            <a:xfrm>
              <a:off x="7107226" y="6405130"/>
              <a:ext cx="215719" cy="9069"/>
            </a:xfrm>
            <a:custGeom>
              <a:avLst/>
              <a:gdLst>
                <a:gd name="connsiteX0" fmla="*/ 0 w 215719"/>
                <a:gd name="connsiteY0" fmla="*/ 0 h 9069"/>
                <a:gd name="connsiteX1" fmla="*/ 215720 w 215719"/>
                <a:gd name="connsiteY1" fmla="*/ 0 h 9069"/>
                <a:gd name="connsiteX2" fmla="*/ 215720 w 215719"/>
                <a:gd name="connsiteY2" fmla="*/ 9069 h 9069"/>
                <a:gd name="connsiteX3" fmla="*/ 0 w 215719"/>
                <a:gd name="connsiteY3" fmla="*/ 9069 h 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5719" h="9069">
                  <a:moveTo>
                    <a:pt x="0" y="0"/>
                  </a:moveTo>
                  <a:lnTo>
                    <a:pt x="215720" y="0"/>
                  </a:lnTo>
                  <a:lnTo>
                    <a:pt x="215720" y="9069"/>
                  </a:lnTo>
                  <a:lnTo>
                    <a:pt x="0" y="906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5" name="任意多边形: 形状 464">
              <a:extLst>
                <a:ext uri="{FF2B5EF4-FFF2-40B4-BE49-F238E27FC236}">
                  <a16:creationId xmlns:a16="http://schemas.microsoft.com/office/drawing/2014/main" id="{C7D1328B-1794-D4AA-50F5-FDF2044CF515}"/>
                </a:ext>
              </a:extLst>
            </p:cNvPr>
            <p:cNvSpPr/>
            <p:nvPr/>
          </p:nvSpPr>
          <p:spPr>
            <a:xfrm>
              <a:off x="7107226" y="6431640"/>
              <a:ext cx="215719" cy="9069"/>
            </a:xfrm>
            <a:custGeom>
              <a:avLst/>
              <a:gdLst>
                <a:gd name="connsiteX0" fmla="*/ 0 w 215719"/>
                <a:gd name="connsiteY0" fmla="*/ 0 h 9069"/>
                <a:gd name="connsiteX1" fmla="*/ 215720 w 215719"/>
                <a:gd name="connsiteY1" fmla="*/ 0 h 9069"/>
                <a:gd name="connsiteX2" fmla="*/ 215720 w 215719"/>
                <a:gd name="connsiteY2" fmla="*/ 9069 h 9069"/>
                <a:gd name="connsiteX3" fmla="*/ 0 w 215719"/>
                <a:gd name="connsiteY3" fmla="*/ 9069 h 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5719" h="9069">
                  <a:moveTo>
                    <a:pt x="0" y="0"/>
                  </a:moveTo>
                  <a:lnTo>
                    <a:pt x="215720" y="0"/>
                  </a:lnTo>
                  <a:lnTo>
                    <a:pt x="215720" y="9069"/>
                  </a:lnTo>
                  <a:lnTo>
                    <a:pt x="0" y="906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6" name="任意多边形: 形状 465">
              <a:extLst>
                <a:ext uri="{FF2B5EF4-FFF2-40B4-BE49-F238E27FC236}">
                  <a16:creationId xmlns:a16="http://schemas.microsoft.com/office/drawing/2014/main" id="{063C82D9-58CA-A869-995B-17C00ACB8B45}"/>
                </a:ext>
              </a:extLst>
            </p:cNvPr>
            <p:cNvSpPr/>
            <p:nvPr/>
          </p:nvSpPr>
          <p:spPr>
            <a:xfrm>
              <a:off x="7127845" y="6458149"/>
              <a:ext cx="195101" cy="9069"/>
            </a:xfrm>
            <a:custGeom>
              <a:avLst/>
              <a:gdLst>
                <a:gd name="connsiteX0" fmla="*/ 0 w 195101"/>
                <a:gd name="connsiteY0" fmla="*/ 0 h 9069"/>
                <a:gd name="connsiteX1" fmla="*/ 195101 w 195101"/>
                <a:gd name="connsiteY1" fmla="*/ 0 h 9069"/>
                <a:gd name="connsiteX2" fmla="*/ 195101 w 195101"/>
                <a:gd name="connsiteY2" fmla="*/ 9069 h 9069"/>
                <a:gd name="connsiteX3" fmla="*/ 0 w 195101"/>
                <a:gd name="connsiteY3" fmla="*/ 9069 h 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101" h="9069">
                  <a:moveTo>
                    <a:pt x="0" y="0"/>
                  </a:moveTo>
                  <a:lnTo>
                    <a:pt x="195101" y="0"/>
                  </a:lnTo>
                  <a:lnTo>
                    <a:pt x="195101" y="9069"/>
                  </a:lnTo>
                  <a:lnTo>
                    <a:pt x="0" y="906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7" name="任意多边形: 形状 466">
              <a:extLst>
                <a:ext uri="{FF2B5EF4-FFF2-40B4-BE49-F238E27FC236}">
                  <a16:creationId xmlns:a16="http://schemas.microsoft.com/office/drawing/2014/main" id="{6F7268B4-7E1B-3BEA-1E9B-FCEEE1EE86DF}"/>
                </a:ext>
              </a:extLst>
            </p:cNvPr>
            <p:cNvSpPr/>
            <p:nvPr/>
          </p:nvSpPr>
          <p:spPr>
            <a:xfrm>
              <a:off x="7127845" y="6484659"/>
              <a:ext cx="195101" cy="9069"/>
            </a:xfrm>
            <a:custGeom>
              <a:avLst/>
              <a:gdLst>
                <a:gd name="connsiteX0" fmla="*/ 0 w 195101"/>
                <a:gd name="connsiteY0" fmla="*/ 0 h 9069"/>
                <a:gd name="connsiteX1" fmla="*/ 195101 w 195101"/>
                <a:gd name="connsiteY1" fmla="*/ 0 h 9069"/>
                <a:gd name="connsiteX2" fmla="*/ 195101 w 195101"/>
                <a:gd name="connsiteY2" fmla="*/ 9069 h 9069"/>
                <a:gd name="connsiteX3" fmla="*/ 0 w 195101"/>
                <a:gd name="connsiteY3" fmla="*/ 9069 h 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101" h="9069">
                  <a:moveTo>
                    <a:pt x="0" y="0"/>
                  </a:moveTo>
                  <a:lnTo>
                    <a:pt x="195101" y="0"/>
                  </a:lnTo>
                  <a:lnTo>
                    <a:pt x="195101" y="9069"/>
                  </a:lnTo>
                  <a:lnTo>
                    <a:pt x="0" y="906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8" name="任意多边形: 形状 467">
              <a:extLst>
                <a:ext uri="{FF2B5EF4-FFF2-40B4-BE49-F238E27FC236}">
                  <a16:creationId xmlns:a16="http://schemas.microsoft.com/office/drawing/2014/main" id="{ED378FFB-30E3-75CB-7010-3EE21CF45D4A}"/>
                </a:ext>
              </a:extLst>
            </p:cNvPr>
            <p:cNvSpPr/>
            <p:nvPr/>
          </p:nvSpPr>
          <p:spPr>
            <a:xfrm>
              <a:off x="7162726" y="6511169"/>
              <a:ext cx="160220" cy="9069"/>
            </a:xfrm>
            <a:custGeom>
              <a:avLst/>
              <a:gdLst>
                <a:gd name="connsiteX0" fmla="*/ 0 w 160220"/>
                <a:gd name="connsiteY0" fmla="*/ 0 h 9069"/>
                <a:gd name="connsiteX1" fmla="*/ 160220 w 160220"/>
                <a:gd name="connsiteY1" fmla="*/ 0 h 9069"/>
                <a:gd name="connsiteX2" fmla="*/ 160220 w 160220"/>
                <a:gd name="connsiteY2" fmla="*/ 9069 h 9069"/>
                <a:gd name="connsiteX3" fmla="*/ 0 w 160220"/>
                <a:gd name="connsiteY3" fmla="*/ 9069 h 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220" h="9069">
                  <a:moveTo>
                    <a:pt x="0" y="0"/>
                  </a:moveTo>
                  <a:lnTo>
                    <a:pt x="160220" y="0"/>
                  </a:lnTo>
                  <a:lnTo>
                    <a:pt x="160220" y="9069"/>
                  </a:lnTo>
                  <a:lnTo>
                    <a:pt x="0" y="906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9" name="任意多边形: 形状 468">
              <a:extLst>
                <a:ext uri="{FF2B5EF4-FFF2-40B4-BE49-F238E27FC236}">
                  <a16:creationId xmlns:a16="http://schemas.microsoft.com/office/drawing/2014/main" id="{407C7F4F-3A14-B787-DDAB-DCFB7F3A7B02}"/>
                </a:ext>
              </a:extLst>
            </p:cNvPr>
            <p:cNvSpPr/>
            <p:nvPr/>
          </p:nvSpPr>
          <p:spPr>
            <a:xfrm>
              <a:off x="7386275" y="6073916"/>
              <a:ext cx="10309" cy="605147"/>
            </a:xfrm>
            <a:custGeom>
              <a:avLst/>
              <a:gdLst>
                <a:gd name="connsiteX0" fmla="*/ 0 w 10309"/>
                <a:gd name="connsiteY0" fmla="*/ 0 h 605147"/>
                <a:gd name="connsiteX1" fmla="*/ 10310 w 10309"/>
                <a:gd name="connsiteY1" fmla="*/ 0 h 605147"/>
                <a:gd name="connsiteX2" fmla="*/ 10310 w 10309"/>
                <a:gd name="connsiteY2" fmla="*/ 605147 h 605147"/>
                <a:gd name="connsiteX3" fmla="*/ 0 w 10309"/>
                <a:gd name="connsiteY3" fmla="*/ 605147 h 605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09" h="605147">
                  <a:moveTo>
                    <a:pt x="0" y="0"/>
                  </a:moveTo>
                  <a:lnTo>
                    <a:pt x="10310" y="0"/>
                  </a:lnTo>
                  <a:lnTo>
                    <a:pt x="10310" y="605147"/>
                  </a:lnTo>
                  <a:lnTo>
                    <a:pt x="0" y="6051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0" name="任意多边形: 形状 469">
              <a:extLst>
                <a:ext uri="{FF2B5EF4-FFF2-40B4-BE49-F238E27FC236}">
                  <a16:creationId xmlns:a16="http://schemas.microsoft.com/office/drawing/2014/main" id="{A4ECF00B-7934-35BD-4E6A-9F9F7911D267}"/>
                </a:ext>
              </a:extLst>
            </p:cNvPr>
            <p:cNvSpPr/>
            <p:nvPr/>
          </p:nvSpPr>
          <p:spPr>
            <a:xfrm>
              <a:off x="7236364" y="6142747"/>
              <a:ext cx="136966" cy="28447"/>
            </a:xfrm>
            <a:custGeom>
              <a:avLst/>
              <a:gdLst>
                <a:gd name="connsiteX0" fmla="*/ 0 w 136966"/>
                <a:gd name="connsiteY0" fmla="*/ 0 h 28447"/>
                <a:gd name="connsiteX1" fmla="*/ 136966 w 136966"/>
                <a:gd name="connsiteY1" fmla="*/ 0 h 28447"/>
                <a:gd name="connsiteX2" fmla="*/ 136966 w 136966"/>
                <a:gd name="connsiteY2" fmla="*/ 28447 h 28447"/>
                <a:gd name="connsiteX3" fmla="*/ 0 w 136966"/>
                <a:gd name="connsiteY3" fmla="*/ 28447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966" h="28447">
                  <a:moveTo>
                    <a:pt x="0" y="0"/>
                  </a:moveTo>
                  <a:lnTo>
                    <a:pt x="136966" y="0"/>
                  </a:lnTo>
                  <a:lnTo>
                    <a:pt x="136966" y="28447"/>
                  </a:lnTo>
                  <a:lnTo>
                    <a:pt x="0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1" name="任意多边形: 形状 470">
              <a:extLst>
                <a:ext uri="{FF2B5EF4-FFF2-40B4-BE49-F238E27FC236}">
                  <a16:creationId xmlns:a16="http://schemas.microsoft.com/office/drawing/2014/main" id="{E8E9FF8D-6751-C3F6-3AC6-B7E643C1932B}"/>
                </a:ext>
              </a:extLst>
            </p:cNvPr>
            <p:cNvSpPr/>
            <p:nvPr/>
          </p:nvSpPr>
          <p:spPr>
            <a:xfrm>
              <a:off x="7236364" y="6192744"/>
              <a:ext cx="136966" cy="28447"/>
            </a:xfrm>
            <a:custGeom>
              <a:avLst/>
              <a:gdLst>
                <a:gd name="connsiteX0" fmla="*/ 0 w 136966"/>
                <a:gd name="connsiteY0" fmla="*/ 0 h 28447"/>
                <a:gd name="connsiteX1" fmla="*/ 136966 w 136966"/>
                <a:gd name="connsiteY1" fmla="*/ 0 h 28447"/>
                <a:gd name="connsiteX2" fmla="*/ 136966 w 136966"/>
                <a:gd name="connsiteY2" fmla="*/ 28448 h 28447"/>
                <a:gd name="connsiteX3" fmla="*/ 0 w 136966"/>
                <a:gd name="connsiteY3" fmla="*/ 28448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966" h="28447">
                  <a:moveTo>
                    <a:pt x="0" y="0"/>
                  </a:moveTo>
                  <a:lnTo>
                    <a:pt x="136966" y="0"/>
                  </a:lnTo>
                  <a:lnTo>
                    <a:pt x="136966" y="28448"/>
                  </a:lnTo>
                  <a:lnTo>
                    <a:pt x="0" y="2844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2" name="任意多边形: 形状 471">
              <a:extLst>
                <a:ext uri="{FF2B5EF4-FFF2-40B4-BE49-F238E27FC236}">
                  <a16:creationId xmlns:a16="http://schemas.microsoft.com/office/drawing/2014/main" id="{9D611F0E-65BE-5750-CCC4-57442DF82B05}"/>
                </a:ext>
              </a:extLst>
            </p:cNvPr>
            <p:cNvSpPr/>
            <p:nvPr/>
          </p:nvSpPr>
          <p:spPr>
            <a:xfrm>
              <a:off x="7236364" y="6242817"/>
              <a:ext cx="136966" cy="28447"/>
            </a:xfrm>
            <a:custGeom>
              <a:avLst/>
              <a:gdLst>
                <a:gd name="connsiteX0" fmla="*/ 0 w 136966"/>
                <a:gd name="connsiteY0" fmla="*/ 0 h 28447"/>
                <a:gd name="connsiteX1" fmla="*/ 136966 w 136966"/>
                <a:gd name="connsiteY1" fmla="*/ 0 h 28447"/>
                <a:gd name="connsiteX2" fmla="*/ 136966 w 136966"/>
                <a:gd name="connsiteY2" fmla="*/ 28447 h 28447"/>
                <a:gd name="connsiteX3" fmla="*/ 0 w 136966"/>
                <a:gd name="connsiteY3" fmla="*/ 28447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966" h="28447">
                  <a:moveTo>
                    <a:pt x="0" y="0"/>
                  </a:moveTo>
                  <a:lnTo>
                    <a:pt x="136966" y="0"/>
                  </a:lnTo>
                  <a:lnTo>
                    <a:pt x="136966" y="28447"/>
                  </a:lnTo>
                  <a:lnTo>
                    <a:pt x="0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3" name="任意多边形: 形状 472">
              <a:extLst>
                <a:ext uri="{FF2B5EF4-FFF2-40B4-BE49-F238E27FC236}">
                  <a16:creationId xmlns:a16="http://schemas.microsoft.com/office/drawing/2014/main" id="{0DD1C3B2-2A72-0C4D-1E9D-9715B88A11B4}"/>
                </a:ext>
              </a:extLst>
            </p:cNvPr>
            <p:cNvSpPr/>
            <p:nvPr/>
          </p:nvSpPr>
          <p:spPr>
            <a:xfrm>
              <a:off x="7236364" y="6292891"/>
              <a:ext cx="136966" cy="28447"/>
            </a:xfrm>
            <a:custGeom>
              <a:avLst/>
              <a:gdLst>
                <a:gd name="connsiteX0" fmla="*/ 0 w 136966"/>
                <a:gd name="connsiteY0" fmla="*/ 0 h 28447"/>
                <a:gd name="connsiteX1" fmla="*/ 136966 w 136966"/>
                <a:gd name="connsiteY1" fmla="*/ 0 h 28447"/>
                <a:gd name="connsiteX2" fmla="*/ 136966 w 136966"/>
                <a:gd name="connsiteY2" fmla="*/ 28448 h 28447"/>
                <a:gd name="connsiteX3" fmla="*/ 0 w 136966"/>
                <a:gd name="connsiteY3" fmla="*/ 28448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966" h="28447">
                  <a:moveTo>
                    <a:pt x="0" y="0"/>
                  </a:moveTo>
                  <a:lnTo>
                    <a:pt x="136966" y="0"/>
                  </a:lnTo>
                  <a:lnTo>
                    <a:pt x="136966" y="28448"/>
                  </a:lnTo>
                  <a:lnTo>
                    <a:pt x="0" y="2844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4" name="任意多边形: 形状 473">
              <a:extLst>
                <a:ext uri="{FF2B5EF4-FFF2-40B4-BE49-F238E27FC236}">
                  <a16:creationId xmlns:a16="http://schemas.microsoft.com/office/drawing/2014/main" id="{05168D2B-3C04-A0D7-4E40-C9414E3D5438}"/>
                </a:ext>
              </a:extLst>
            </p:cNvPr>
            <p:cNvSpPr/>
            <p:nvPr/>
          </p:nvSpPr>
          <p:spPr>
            <a:xfrm>
              <a:off x="7436658" y="6096239"/>
              <a:ext cx="93016" cy="28447"/>
            </a:xfrm>
            <a:custGeom>
              <a:avLst/>
              <a:gdLst>
                <a:gd name="connsiteX0" fmla="*/ 0 w 93016"/>
                <a:gd name="connsiteY0" fmla="*/ 0 h 28447"/>
                <a:gd name="connsiteX1" fmla="*/ 93016 w 93016"/>
                <a:gd name="connsiteY1" fmla="*/ 0 h 28447"/>
                <a:gd name="connsiteX2" fmla="*/ 93016 w 93016"/>
                <a:gd name="connsiteY2" fmla="*/ 28447 h 28447"/>
                <a:gd name="connsiteX3" fmla="*/ 0 w 93016"/>
                <a:gd name="connsiteY3" fmla="*/ 28447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6" h="28447">
                  <a:moveTo>
                    <a:pt x="0" y="0"/>
                  </a:moveTo>
                  <a:lnTo>
                    <a:pt x="93016" y="0"/>
                  </a:lnTo>
                  <a:lnTo>
                    <a:pt x="93016" y="28447"/>
                  </a:lnTo>
                  <a:lnTo>
                    <a:pt x="0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5" name="任意多边形: 形状 474">
              <a:extLst>
                <a:ext uri="{FF2B5EF4-FFF2-40B4-BE49-F238E27FC236}">
                  <a16:creationId xmlns:a16="http://schemas.microsoft.com/office/drawing/2014/main" id="{B5D1541F-2C48-391A-3E3B-F93FEB5F1985}"/>
                </a:ext>
              </a:extLst>
            </p:cNvPr>
            <p:cNvSpPr/>
            <p:nvPr/>
          </p:nvSpPr>
          <p:spPr>
            <a:xfrm>
              <a:off x="7436658" y="6146313"/>
              <a:ext cx="93016" cy="28447"/>
            </a:xfrm>
            <a:custGeom>
              <a:avLst/>
              <a:gdLst>
                <a:gd name="connsiteX0" fmla="*/ 0 w 93016"/>
                <a:gd name="connsiteY0" fmla="*/ 0 h 28447"/>
                <a:gd name="connsiteX1" fmla="*/ 93016 w 93016"/>
                <a:gd name="connsiteY1" fmla="*/ 0 h 28447"/>
                <a:gd name="connsiteX2" fmla="*/ 93016 w 93016"/>
                <a:gd name="connsiteY2" fmla="*/ 28448 h 28447"/>
                <a:gd name="connsiteX3" fmla="*/ 0 w 93016"/>
                <a:gd name="connsiteY3" fmla="*/ 28448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6" h="28447">
                  <a:moveTo>
                    <a:pt x="0" y="0"/>
                  </a:moveTo>
                  <a:lnTo>
                    <a:pt x="93016" y="0"/>
                  </a:lnTo>
                  <a:lnTo>
                    <a:pt x="93016" y="28448"/>
                  </a:lnTo>
                  <a:lnTo>
                    <a:pt x="0" y="2844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6" name="任意多边形: 形状 475">
              <a:extLst>
                <a:ext uri="{FF2B5EF4-FFF2-40B4-BE49-F238E27FC236}">
                  <a16:creationId xmlns:a16="http://schemas.microsoft.com/office/drawing/2014/main" id="{2A419AB2-3D14-E66D-71FD-13A30E090DF3}"/>
                </a:ext>
              </a:extLst>
            </p:cNvPr>
            <p:cNvSpPr/>
            <p:nvPr/>
          </p:nvSpPr>
          <p:spPr>
            <a:xfrm>
              <a:off x="7436658" y="6196309"/>
              <a:ext cx="93016" cy="28447"/>
            </a:xfrm>
            <a:custGeom>
              <a:avLst/>
              <a:gdLst>
                <a:gd name="connsiteX0" fmla="*/ 0 w 93016"/>
                <a:gd name="connsiteY0" fmla="*/ 0 h 28447"/>
                <a:gd name="connsiteX1" fmla="*/ 93016 w 93016"/>
                <a:gd name="connsiteY1" fmla="*/ 0 h 28447"/>
                <a:gd name="connsiteX2" fmla="*/ 93016 w 93016"/>
                <a:gd name="connsiteY2" fmla="*/ 28447 h 28447"/>
                <a:gd name="connsiteX3" fmla="*/ 0 w 93016"/>
                <a:gd name="connsiteY3" fmla="*/ 28447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6" h="28447">
                  <a:moveTo>
                    <a:pt x="0" y="0"/>
                  </a:moveTo>
                  <a:lnTo>
                    <a:pt x="93016" y="0"/>
                  </a:lnTo>
                  <a:lnTo>
                    <a:pt x="93016" y="28447"/>
                  </a:lnTo>
                  <a:lnTo>
                    <a:pt x="0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7" name="任意多边形: 形状 476">
              <a:extLst>
                <a:ext uri="{FF2B5EF4-FFF2-40B4-BE49-F238E27FC236}">
                  <a16:creationId xmlns:a16="http://schemas.microsoft.com/office/drawing/2014/main" id="{75E42117-A700-AB70-98A3-A6D7578B3C1D}"/>
                </a:ext>
              </a:extLst>
            </p:cNvPr>
            <p:cNvSpPr/>
            <p:nvPr/>
          </p:nvSpPr>
          <p:spPr>
            <a:xfrm>
              <a:off x="7436658" y="6246383"/>
              <a:ext cx="93016" cy="28447"/>
            </a:xfrm>
            <a:custGeom>
              <a:avLst/>
              <a:gdLst>
                <a:gd name="connsiteX0" fmla="*/ 0 w 93016"/>
                <a:gd name="connsiteY0" fmla="*/ 0 h 28447"/>
                <a:gd name="connsiteX1" fmla="*/ 93016 w 93016"/>
                <a:gd name="connsiteY1" fmla="*/ 0 h 28447"/>
                <a:gd name="connsiteX2" fmla="*/ 93016 w 93016"/>
                <a:gd name="connsiteY2" fmla="*/ 28448 h 28447"/>
                <a:gd name="connsiteX3" fmla="*/ 0 w 93016"/>
                <a:gd name="connsiteY3" fmla="*/ 28448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6" h="28447">
                  <a:moveTo>
                    <a:pt x="0" y="0"/>
                  </a:moveTo>
                  <a:lnTo>
                    <a:pt x="93016" y="0"/>
                  </a:lnTo>
                  <a:lnTo>
                    <a:pt x="93016" y="28448"/>
                  </a:lnTo>
                  <a:lnTo>
                    <a:pt x="0" y="2844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8" name="任意多边形: 形状 477">
              <a:extLst>
                <a:ext uri="{FF2B5EF4-FFF2-40B4-BE49-F238E27FC236}">
                  <a16:creationId xmlns:a16="http://schemas.microsoft.com/office/drawing/2014/main" id="{A0AE3328-FEFC-312C-E772-F9D214C16568}"/>
                </a:ext>
              </a:extLst>
            </p:cNvPr>
            <p:cNvSpPr/>
            <p:nvPr/>
          </p:nvSpPr>
          <p:spPr>
            <a:xfrm>
              <a:off x="7436658" y="6294286"/>
              <a:ext cx="93016" cy="28447"/>
            </a:xfrm>
            <a:custGeom>
              <a:avLst/>
              <a:gdLst>
                <a:gd name="connsiteX0" fmla="*/ 0 w 93016"/>
                <a:gd name="connsiteY0" fmla="*/ 0 h 28447"/>
                <a:gd name="connsiteX1" fmla="*/ 93016 w 93016"/>
                <a:gd name="connsiteY1" fmla="*/ 0 h 28447"/>
                <a:gd name="connsiteX2" fmla="*/ 93016 w 93016"/>
                <a:gd name="connsiteY2" fmla="*/ 28448 h 28447"/>
                <a:gd name="connsiteX3" fmla="*/ 0 w 93016"/>
                <a:gd name="connsiteY3" fmla="*/ 28448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6" h="28447">
                  <a:moveTo>
                    <a:pt x="0" y="0"/>
                  </a:moveTo>
                  <a:lnTo>
                    <a:pt x="93016" y="0"/>
                  </a:lnTo>
                  <a:lnTo>
                    <a:pt x="93016" y="28448"/>
                  </a:lnTo>
                  <a:lnTo>
                    <a:pt x="0" y="2844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9" name="任意多边形: 形状 478">
              <a:extLst>
                <a:ext uri="{FF2B5EF4-FFF2-40B4-BE49-F238E27FC236}">
                  <a16:creationId xmlns:a16="http://schemas.microsoft.com/office/drawing/2014/main" id="{27E4F252-95CF-97E6-6AB5-4012C0C6D6C9}"/>
                </a:ext>
              </a:extLst>
            </p:cNvPr>
            <p:cNvSpPr/>
            <p:nvPr/>
          </p:nvSpPr>
          <p:spPr>
            <a:xfrm>
              <a:off x="7436658" y="6344282"/>
              <a:ext cx="93016" cy="28447"/>
            </a:xfrm>
            <a:custGeom>
              <a:avLst/>
              <a:gdLst>
                <a:gd name="connsiteX0" fmla="*/ 0 w 93016"/>
                <a:gd name="connsiteY0" fmla="*/ 0 h 28447"/>
                <a:gd name="connsiteX1" fmla="*/ 93016 w 93016"/>
                <a:gd name="connsiteY1" fmla="*/ 0 h 28447"/>
                <a:gd name="connsiteX2" fmla="*/ 93016 w 93016"/>
                <a:gd name="connsiteY2" fmla="*/ 28447 h 28447"/>
                <a:gd name="connsiteX3" fmla="*/ 0 w 93016"/>
                <a:gd name="connsiteY3" fmla="*/ 28447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6" h="28447">
                  <a:moveTo>
                    <a:pt x="0" y="0"/>
                  </a:moveTo>
                  <a:lnTo>
                    <a:pt x="93016" y="0"/>
                  </a:lnTo>
                  <a:lnTo>
                    <a:pt x="93016" y="28447"/>
                  </a:lnTo>
                  <a:lnTo>
                    <a:pt x="0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0" name="任意多边形: 形状 479">
              <a:extLst>
                <a:ext uri="{FF2B5EF4-FFF2-40B4-BE49-F238E27FC236}">
                  <a16:creationId xmlns:a16="http://schemas.microsoft.com/office/drawing/2014/main" id="{0FC5D419-E7AF-4BD8-EB29-1D1A3039E438}"/>
                </a:ext>
              </a:extLst>
            </p:cNvPr>
            <p:cNvSpPr/>
            <p:nvPr/>
          </p:nvSpPr>
          <p:spPr>
            <a:xfrm>
              <a:off x="7436658" y="6394356"/>
              <a:ext cx="93016" cy="28447"/>
            </a:xfrm>
            <a:custGeom>
              <a:avLst/>
              <a:gdLst>
                <a:gd name="connsiteX0" fmla="*/ 0 w 93016"/>
                <a:gd name="connsiteY0" fmla="*/ 0 h 28447"/>
                <a:gd name="connsiteX1" fmla="*/ 93016 w 93016"/>
                <a:gd name="connsiteY1" fmla="*/ 0 h 28447"/>
                <a:gd name="connsiteX2" fmla="*/ 93016 w 93016"/>
                <a:gd name="connsiteY2" fmla="*/ 28448 h 28447"/>
                <a:gd name="connsiteX3" fmla="*/ 0 w 93016"/>
                <a:gd name="connsiteY3" fmla="*/ 28448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6" h="28447">
                  <a:moveTo>
                    <a:pt x="0" y="0"/>
                  </a:moveTo>
                  <a:lnTo>
                    <a:pt x="93016" y="0"/>
                  </a:lnTo>
                  <a:lnTo>
                    <a:pt x="93016" y="28448"/>
                  </a:lnTo>
                  <a:lnTo>
                    <a:pt x="0" y="2844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1" name="任意多边形: 形状 480">
              <a:extLst>
                <a:ext uri="{FF2B5EF4-FFF2-40B4-BE49-F238E27FC236}">
                  <a16:creationId xmlns:a16="http://schemas.microsoft.com/office/drawing/2014/main" id="{6EE5CB5C-B7C3-939F-89E5-430AB81FEA2A}"/>
                </a:ext>
              </a:extLst>
            </p:cNvPr>
            <p:cNvSpPr/>
            <p:nvPr/>
          </p:nvSpPr>
          <p:spPr>
            <a:xfrm>
              <a:off x="7436658" y="6444352"/>
              <a:ext cx="93016" cy="28447"/>
            </a:xfrm>
            <a:custGeom>
              <a:avLst/>
              <a:gdLst>
                <a:gd name="connsiteX0" fmla="*/ 0 w 93016"/>
                <a:gd name="connsiteY0" fmla="*/ 0 h 28447"/>
                <a:gd name="connsiteX1" fmla="*/ 93016 w 93016"/>
                <a:gd name="connsiteY1" fmla="*/ 0 h 28447"/>
                <a:gd name="connsiteX2" fmla="*/ 93016 w 93016"/>
                <a:gd name="connsiteY2" fmla="*/ 28447 h 28447"/>
                <a:gd name="connsiteX3" fmla="*/ 0 w 93016"/>
                <a:gd name="connsiteY3" fmla="*/ 28447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6" h="28447">
                  <a:moveTo>
                    <a:pt x="0" y="0"/>
                  </a:moveTo>
                  <a:lnTo>
                    <a:pt x="93016" y="0"/>
                  </a:lnTo>
                  <a:lnTo>
                    <a:pt x="93016" y="28447"/>
                  </a:lnTo>
                  <a:lnTo>
                    <a:pt x="0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2" name="任意多边形: 形状 481">
              <a:extLst>
                <a:ext uri="{FF2B5EF4-FFF2-40B4-BE49-F238E27FC236}">
                  <a16:creationId xmlns:a16="http://schemas.microsoft.com/office/drawing/2014/main" id="{F500F193-DC3C-65A5-EE66-19DB142841CE}"/>
                </a:ext>
              </a:extLst>
            </p:cNvPr>
            <p:cNvSpPr/>
            <p:nvPr/>
          </p:nvSpPr>
          <p:spPr>
            <a:xfrm>
              <a:off x="7164044" y="5826415"/>
              <a:ext cx="257111" cy="7751"/>
            </a:xfrm>
            <a:custGeom>
              <a:avLst/>
              <a:gdLst>
                <a:gd name="connsiteX0" fmla="*/ 0 w 257111"/>
                <a:gd name="connsiteY0" fmla="*/ 0 h 7751"/>
                <a:gd name="connsiteX1" fmla="*/ 257112 w 257111"/>
                <a:gd name="connsiteY1" fmla="*/ 0 h 7751"/>
                <a:gd name="connsiteX2" fmla="*/ 257112 w 257111"/>
                <a:gd name="connsiteY2" fmla="*/ 7751 h 7751"/>
                <a:gd name="connsiteX3" fmla="*/ 0 w 257111"/>
                <a:gd name="connsiteY3" fmla="*/ 7751 h 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11" h="7751">
                  <a:moveTo>
                    <a:pt x="0" y="0"/>
                  </a:moveTo>
                  <a:lnTo>
                    <a:pt x="257112" y="0"/>
                  </a:lnTo>
                  <a:lnTo>
                    <a:pt x="257112" y="7751"/>
                  </a:lnTo>
                  <a:lnTo>
                    <a:pt x="0" y="77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3" name="任意多边形: 形状 482">
              <a:extLst>
                <a:ext uri="{FF2B5EF4-FFF2-40B4-BE49-F238E27FC236}">
                  <a16:creationId xmlns:a16="http://schemas.microsoft.com/office/drawing/2014/main" id="{CF3D38AB-D191-7F65-DBF5-0197E79A759A}"/>
                </a:ext>
              </a:extLst>
            </p:cNvPr>
            <p:cNvSpPr/>
            <p:nvPr/>
          </p:nvSpPr>
          <p:spPr>
            <a:xfrm>
              <a:off x="7164044" y="5860056"/>
              <a:ext cx="257111" cy="7751"/>
            </a:xfrm>
            <a:custGeom>
              <a:avLst/>
              <a:gdLst>
                <a:gd name="connsiteX0" fmla="*/ 0 w 257111"/>
                <a:gd name="connsiteY0" fmla="*/ 0 h 7751"/>
                <a:gd name="connsiteX1" fmla="*/ 257112 w 257111"/>
                <a:gd name="connsiteY1" fmla="*/ 0 h 7751"/>
                <a:gd name="connsiteX2" fmla="*/ 257112 w 257111"/>
                <a:gd name="connsiteY2" fmla="*/ 7751 h 7751"/>
                <a:gd name="connsiteX3" fmla="*/ 0 w 257111"/>
                <a:gd name="connsiteY3" fmla="*/ 7751 h 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11" h="7751">
                  <a:moveTo>
                    <a:pt x="0" y="0"/>
                  </a:moveTo>
                  <a:lnTo>
                    <a:pt x="257112" y="0"/>
                  </a:lnTo>
                  <a:lnTo>
                    <a:pt x="257112" y="7751"/>
                  </a:lnTo>
                  <a:lnTo>
                    <a:pt x="0" y="77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4" name="任意多边形: 形状 483">
              <a:extLst>
                <a:ext uri="{FF2B5EF4-FFF2-40B4-BE49-F238E27FC236}">
                  <a16:creationId xmlns:a16="http://schemas.microsoft.com/office/drawing/2014/main" id="{2C3AF1C6-F9AE-BEE5-44B6-957997909C38}"/>
                </a:ext>
              </a:extLst>
            </p:cNvPr>
            <p:cNvSpPr/>
            <p:nvPr/>
          </p:nvSpPr>
          <p:spPr>
            <a:xfrm>
              <a:off x="7164044" y="5892302"/>
              <a:ext cx="257111" cy="7751"/>
            </a:xfrm>
            <a:custGeom>
              <a:avLst/>
              <a:gdLst>
                <a:gd name="connsiteX0" fmla="*/ 0 w 257111"/>
                <a:gd name="connsiteY0" fmla="*/ 0 h 7751"/>
                <a:gd name="connsiteX1" fmla="*/ 257112 w 257111"/>
                <a:gd name="connsiteY1" fmla="*/ 0 h 7751"/>
                <a:gd name="connsiteX2" fmla="*/ 257112 w 257111"/>
                <a:gd name="connsiteY2" fmla="*/ 7751 h 7751"/>
                <a:gd name="connsiteX3" fmla="*/ 0 w 257111"/>
                <a:gd name="connsiteY3" fmla="*/ 7751 h 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11" h="7751">
                  <a:moveTo>
                    <a:pt x="0" y="0"/>
                  </a:moveTo>
                  <a:lnTo>
                    <a:pt x="257112" y="0"/>
                  </a:lnTo>
                  <a:lnTo>
                    <a:pt x="257112" y="7751"/>
                  </a:lnTo>
                  <a:lnTo>
                    <a:pt x="0" y="77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5" name="任意多边形: 形状 484">
              <a:extLst>
                <a:ext uri="{FF2B5EF4-FFF2-40B4-BE49-F238E27FC236}">
                  <a16:creationId xmlns:a16="http://schemas.microsoft.com/office/drawing/2014/main" id="{9EA6CE74-3867-6271-42FA-96E8BFA4E552}"/>
                </a:ext>
              </a:extLst>
            </p:cNvPr>
            <p:cNvSpPr/>
            <p:nvPr/>
          </p:nvSpPr>
          <p:spPr>
            <a:xfrm>
              <a:off x="7164044" y="5909122"/>
              <a:ext cx="257111" cy="7751"/>
            </a:xfrm>
            <a:custGeom>
              <a:avLst/>
              <a:gdLst>
                <a:gd name="connsiteX0" fmla="*/ 0 w 257111"/>
                <a:gd name="connsiteY0" fmla="*/ 0 h 7751"/>
                <a:gd name="connsiteX1" fmla="*/ 257112 w 257111"/>
                <a:gd name="connsiteY1" fmla="*/ 0 h 7751"/>
                <a:gd name="connsiteX2" fmla="*/ 257112 w 257111"/>
                <a:gd name="connsiteY2" fmla="*/ 7751 h 7751"/>
                <a:gd name="connsiteX3" fmla="*/ 0 w 257111"/>
                <a:gd name="connsiteY3" fmla="*/ 7751 h 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11" h="7751">
                  <a:moveTo>
                    <a:pt x="0" y="0"/>
                  </a:moveTo>
                  <a:lnTo>
                    <a:pt x="257112" y="0"/>
                  </a:lnTo>
                  <a:lnTo>
                    <a:pt x="257112" y="7751"/>
                  </a:lnTo>
                  <a:lnTo>
                    <a:pt x="0" y="77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6" name="任意多边形: 形状 485">
              <a:extLst>
                <a:ext uri="{FF2B5EF4-FFF2-40B4-BE49-F238E27FC236}">
                  <a16:creationId xmlns:a16="http://schemas.microsoft.com/office/drawing/2014/main" id="{A35DF8C1-9BE3-0222-0189-881F0EB51878}"/>
                </a:ext>
              </a:extLst>
            </p:cNvPr>
            <p:cNvSpPr/>
            <p:nvPr/>
          </p:nvSpPr>
          <p:spPr>
            <a:xfrm>
              <a:off x="7164044" y="5925942"/>
              <a:ext cx="257111" cy="7751"/>
            </a:xfrm>
            <a:custGeom>
              <a:avLst/>
              <a:gdLst>
                <a:gd name="connsiteX0" fmla="*/ 0 w 257111"/>
                <a:gd name="connsiteY0" fmla="*/ 0 h 7751"/>
                <a:gd name="connsiteX1" fmla="*/ 257112 w 257111"/>
                <a:gd name="connsiteY1" fmla="*/ 0 h 7751"/>
                <a:gd name="connsiteX2" fmla="*/ 257112 w 257111"/>
                <a:gd name="connsiteY2" fmla="*/ 7751 h 7751"/>
                <a:gd name="connsiteX3" fmla="*/ 0 w 257111"/>
                <a:gd name="connsiteY3" fmla="*/ 7751 h 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11" h="7751">
                  <a:moveTo>
                    <a:pt x="0" y="0"/>
                  </a:moveTo>
                  <a:lnTo>
                    <a:pt x="257112" y="0"/>
                  </a:lnTo>
                  <a:lnTo>
                    <a:pt x="257112" y="7751"/>
                  </a:lnTo>
                  <a:lnTo>
                    <a:pt x="0" y="77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7" name="任意多边形: 形状 486">
              <a:extLst>
                <a:ext uri="{FF2B5EF4-FFF2-40B4-BE49-F238E27FC236}">
                  <a16:creationId xmlns:a16="http://schemas.microsoft.com/office/drawing/2014/main" id="{8BA9C74E-640B-FC55-C146-F2D8B308E3D9}"/>
                </a:ext>
              </a:extLst>
            </p:cNvPr>
            <p:cNvSpPr/>
            <p:nvPr/>
          </p:nvSpPr>
          <p:spPr>
            <a:xfrm>
              <a:off x="7164044" y="5942685"/>
              <a:ext cx="257111" cy="7751"/>
            </a:xfrm>
            <a:custGeom>
              <a:avLst/>
              <a:gdLst>
                <a:gd name="connsiteX0" fmla="*/ 0 w 257111"/>
                <a:gd name="connsiteY0" fmla="*/ 0 h 7751"/>
                <a:gd name="connsiteX1" fmla="*/ 257112 w 257111"/>
                <a:gd name="connsiteY1" fmla="*/ 0 h 7751"/>
                <a:gd name="connsiteX2" fmla="*/ 257112 w 257111"/>
                <a:gd name="connsiteY2" fmla="*/ 7751 h 7751"/>
                <a:gd name="connsiteX3" fmla="*/ 0 w 257111"/>
                <a:gd name="connsiteY3" fmla="*/ 7751 h 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11" h="7751">
                  <a:moveTo>
                    <a:pt x="0" y="0"/>
                  </a:moveTo>
                  <a:lnTo>
                    <a:pt x="257112" y="0"/>
                  </a:lnTo>
                  <a:lnTo>
                    <a:pt x="257112" y="7751"/>
                  </a:lnTo>
                  <a:lnTo>
                    <a:pt x="0" y="77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8" name="任意多边形: 形状 487">
              <a:extLst>
                <a:ext uri="{FF2B5EF4-FFF2-40B4-BE49-F238E27FC236}">
                  <a16:creationId xmlns:a16="http://schemas.microsoft.com/office/drawing/2014/main" id="{A9937ED3-34AC-43AE-5B1E-AC6292DB7C60}"/>
                </a:ext>
              </a:extLst>
            </p:cNvPr>
            <p:cNvSpPr/>
            <p:nvPr/>
          </p:nvSpPr>
          <p:spPr>
            <a:xfrm>
              <a:off x="7164044" y="5959506"/>
              <a:ext cx="257111" cy="7751"/>
            </a:xfrm>
            <a:custGeom>
              <a:avLst/>
              <a:gdLst>
                <a:gd name="connsiteX0" fmla="*/ 0 w 257111"/>
                <a:gd name="connsiteY0" fmla="*/ 0 h 7751"/>
                <a:gd name="connsiteX1" fmla="*/ 257112 w 257111"/>
                <a:gd name="connsiteY1" fmla="*/ 0 h 7751"/>
                <a:gd name="connsiteX2" fmla="*/ 257112 w 257111"/>
                <a:gd name="connsiteY2" fmla="*/ 7751 h 7751"/>
                <a:gd name="connsiteX3" fmla="*/ 0 w 257111"/>
                <a:gd name="connsiteY3" fmla="*/ 7751 h 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11" h="7751">
                  <a:moveTo>
                    <a:pt x="0" y="0"/>
                  </a:moveTo>
                  <a:lnTo>
                    <a:pt x="257112" y="0"/>
                  </a:lnTo>
                  <a:lnTo>
                    <a:pt x="257112" y="7751"/>
                  </a:lnTo>
                  <a:lnTo>
                    <a:pt x="0" y="77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9" name="任意多边形: 形状 488">
              <a:extLst>
                <a:ext uri="{FF2B5EF4-FFF2-40B4-BE49-F238E27FC236}">
                  <a16:creationId xmlns:a16="http://schemas.microsoft.com/office/drawing/2014/main" id="{9384A3D9-B24B-B6E7-B00C-EB7DACABA341}"/>
                </a:ext>
              </a:extLst>
            </p:cNvPr>
            <p:cNvSpPr/>
            <p:nvPr/>
          </p:nvSpPr>
          <p:spPr>
            <a:xfrm>
              <a:off x="7164044" y="5976326"/>
              <a:ext cx="257111" cy="7751"/>
            </a:xfrm>
            <a:custGeom>
              <a:avLst/>
              <a:gdLst>
                <a:gd name="connsiteX0" fmla="*/ 0 w 257111"/>
                <a:gd name="connsiteY0" fmla="*/ 0 h 7751"/>
                <a:gd name="connsiteX1" fmla="*/ 257112 w 257111"/>
                <a:gd name="connsiteY1" fmla="*/ 0 h 7751"/>
                <a:gd name="connsiteX2" fmla="*/ 257112 w 257111"/>
                <a:gd name="connsiteY2" fmla="*/ 7751 h 7751"/>
                <a:gd name="connsiteX3" fmla="*/ 0 w 257111"/>
                <a:gd name="connsiteY3" fmla="*/ 7751 h 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11" h="7751">
                  <a:moveTo>
                    <a:pt x="0" y="0"/>
                  </a:moveTo>
                  <a:lnTo>
                    <a:pt x="257112" y="0"/>
                  </a:lnTo>
                  <a:lnTo>
                    <a:pt x="257112" y="7751"/>
                  </a:lnTo>
                  <a:lnTo>
                    <a:pt x="0" y="77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0" name="任意多边形: 形状 489">
              <a:extLst>
                <a:ext uri="{FF2B5EF4-FFF2-40B4-BE49-F238E27FC236}">
                  <a16:creationId xmlns:a16="http://schemas.microsoft.com/office/drawing/2014/main" id="{FD405306-6C28-A412-869B-5BA93435356C}"/>
                </a:ext>
              </a:extLst>
            </p:cNvPr>
            <p:cNvSpPr/>
            <p:nvPr/>
          </p:nvSpPr>
          <p:spPr>
            <a:xfrm>
              <a:off x="7788027" y="5840600"/>
              <a:ext cx="219595" cy="11627"/>
            </a:xfrm>
            <a:custGeom>
              <a:avLst/>
              <a:gdLst>
                <a:gd name="connsiteX0" fmla="*/ 0 w 219595"/>
                <a:gd name="connsiteY0" fmla="*/ 0 h 11627"/>
                <a:gd name="connsiteX1" fmla="*/ 219595 w 219595"/>
                <a:gd name="connsiteY1" fmla="*/ 0 h 11627"/>
                <a:gd name="connsiteX2" fmla="*/ 219595 w 219595"/>
                <a:gd name="connsiteY2" fmla="*/ 11627 h 11627"/>
                <a:gd name="connsiteX3" fmla="*/ 0 w 219595"/>
                <a:gd name="connsiteY3" fmla="*/ 11627 h 1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595" h="11627">
                  <a:moveTo>
                    <a:pt x="0" y="0"/>
                  </a:moveTo>
                  <a:lnTo>
                    <a:pt x="219595" y="0"/>
                  </a:lnTo>
                  <a:lnTo>
                    <a:pt x="219595" y="11627"/>
                  </a:lnTo>
                  <a:lnTo>
                    <a:pt x="0" y="1162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1" name="任意多边形: 形状 490">
              <a:extLst>
                <a:ext uri="{FF2B5EF4-FFF2-40B4-BE49-F238E27FC236}">
                  <a16:creationId xmlns:a16="http://schemas.microsoft.com/office/drawing/2014/main" id="{72076395-CC72-11A3-3377-20AE3224AC3B}"/>
                </a:ext>
              </a:extLst>
            </p:cNvPr>
            <p:cNvSpPr/>
            <p:nvPr/>
          </p:nvSpPr>
          <p:spPr>
            <a:xfrm>
              <a:off x="7788027" y="5861994"/>
              <a:ext cx="219595" cy="11627"/>
            </a:xfrm>
            <a:custGeom>
              <a:avLst/>
              <a:gdLst>
                <a:gd name="connsiteX0" fmla="*/ 0 w 219595"/>
                <a:gd name="connsiteY0" fmla="*/ 0 h 11627"/>
                <a:gd name="connsiteX1" fmla="*/ 219595 w 219595"/>
                <a:gd name="connsiteY1" fmla="*/ 0 h 11627"/>
                <a:gd name="connsiteX2" fmla="*/ 219595 w 219595"/>
                <a:gd name="connsiteY2" fmla="*/ 11627 h 11627"/>
                <a:gd name="connsiteX3" fmla="*/ 0 w 219595"/>
                <a:gd name="connsiteY3" fmla="*/ 11627 h 1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595" h="11627">
                  <a:moveTo>
                    <a:pt x="0" y="0"/>
                  </a:moveTo>
                  <a:lnTo>
                    <a:pt x="219595" y="0"/>
                  </a:lnTo>
                  <a:lnTo>
                    <a:pt x="219595" y="11627"/>
                  </a:lnTo>
                  <a:lnTo>
                    <a:pt x="0" y="1162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2" name="任意多边形: 形状 491">
              <a:extLst>
                <a:ext uri="{FF2B5EF4-FFF2-40B4-BE49-F238E27FC236}">
                  <a16:creationId xmlns:a16="http://schemas.microsoft.com/office/drawing/2014/main" id="{794F96C6-9BEF-53EB-31B2-4F54B901BCA2}"/>
                </a:ext>
              </a:extLst>
            </p:cNvPr>
            <p:cNvSpPr/>
            <p:nvPr/>
          </p:nvSpPr>
          <p:spPr>
            <a:xfrm>
              <a:off x="7788027" y="5883310"/>
              <a:ext cx="219595" cy="11627"/>
            </a:xfrm>
            <a:custGeom>
              <a:avLst/>
              <a:gdLst>
                <a:gd name="connsiteX0" fmla="*/ 0 w 219595"/>
                <a:gd name="connsiteY0" fmla="*/ 0 h 11627"/>
                <a:gd name="connsiteX1" fmla="*/ 219595 w 219595"/>
                <a:gd name="connsiteY1" fmla="*/ 0 h 11627"/>
                <a:gd name="connsiteX2" fmla="*/ 219595 w 219595"/>
                <a:gd name="connsiteY2" fmla="*/ 11627 h 11627"/>
                <a:gd name="connsiteX3" fmla="*/ 0 w 219595"/>
                <a:gd name="connsiteY3" fmla="*/ 11627 h 1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595" h="11627">
                  <a:moveTo>
                    <a:pt x="0" y="0"/>
                  </a:moveTo>
                  <a:lnTo>
                    <a:pt x="219595" y="0"/>
                  </a:lnTo>
                  <a:lnTo>
                    <a:pt x="219595" y="11627"/>
                  </a:lnTo>
                  <a:lnTo>
                    <a:pt x="0" y="1162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3" name="任意多边形: 形状 492">
              <a:extLst>
                <a:ext uri="{FF2B5EF4-FFF2-40B4-BE49-F238E27FC236}">
                  <a16:creationId xmlns:a16="http://schemas.microsoft.com/office/drawing/2014/main" id="{B09ADA70-BA15-E5A7-CF4A-574A89D88ADE}"/>
                </a:ext>
              </a:extLst>
            </p:cNvPr>
            <p:cNvSpPr/>
            <p:nvPr/>
          </p:nvSpPr>
          <p:spPr>
            <a:xfrm>
              <a:off x="7783376" y="5912223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2 h 35113"/>
                <a:gd name="connsiteX8" fmla="*/ 9302 w 76505"/>
                <a:gd name="connsiteY8" fmla="*/ 9302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2"/>
                  </a:lnTo>
                  <a:lnTo>
                    <a:pt x="9302" y="9302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4" name="任意多边形: 形状 493">
              <a:extLst>
                <a:ext uri="{FF2B5EF4-FFF2-40B4-BE49-F238E27FC236}">
                  <a16:creationId xmlns:a16="http://schemas.microsoft.com/office/drawing/2014/main" id="{422845C7-64B1-BE57-36B6-27B43BB34BA2}"/>
                </a:ext>
              </a:extLst>
            </p:cNvPr>
            <p:cNvSpPr/>
            <p:nvPr/>
          </p:nvSpPr>
          <p:spPr>
            <a:xfrm>
              <a:off x="7783376" y="5962684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2 h 35113"/>
                <a:gd name="connsiteX8" fmla="*/ 9302 w 76505"/>
                <a:gd name="connsiteY8" fmla="*/ 9302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2"/>
                  </a:lnTo>
                  <a:lnTo>
                    <a:pt x="9302" y="9302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5" name="任意多边形: 形状 494">
              <a:extLst>
                <a:ext uri="{FF2B5EF4-FFF2-40B4-BE49-F238E27FC236}">
                  <a16:creationId xmlns:a16="http://schemas.microsoft.com/office/drawing/2014/main" id="{E93110AF-207C-3D89-142B-51638CE36E35}"/>
                </a:ext>
              </a:extLst>
            </p:cNvPr>
            <p:cNvSpPr/>
            <p:nvPr/>
          </p:nvSpPr>
          <p:spPr>
            <a:xfrm>
              <a:off x="7783376" y="6013068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6" name="任意多边形: 形状 495">
              <a:extLst>
                <a:ext uri="{FF2B5EF4-FFF2-40B4-BE49-F238E27FC236}">
                  <a16:creationId xmlns:a16="http://schemas.microsoft.com/office/drawing/2014/main" id="{1E522888-C16C-43ED-CF93-40BDE59E0267}"/>
                </a:ext>
              </a:extLst>
            </p:cNvPr>
            <p:cNvSpPr/>
            <p:nvPr/>
          </p:nvSpPr>
          <p:spPr>
            <a:xfrm>
              <a:off x="7783376" y="6063451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7" name="任意多边形: 形状 496">
              <a:extLst>
                <a:ext uri="{FF2B5EF4-FFF2-40B4-BE49-F238E27FC236}">
                  <a16:creationId xmlns:a16="http://schemas.microsoft.com/office/drawing/2014/main" id="{9354E863-20BC-5DC9-845A-905E1B43D613}"/>
                </a:ext>
              </a:extLst>
            </p:cNvPr>
            <p:cNvSpPr/>
            <p:nvPr/>
          </p:nvSpPr>
          <p:spPr>
            <a:xfrm>
              <a:off x="7783376" y="6113835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8" name="任意多边形: 形状 497">
              <a:extLst>
                <a:ext uri="{FF2B5EF4-FFF2-40B4-BE49-F238E27FC236}">
                  <a16:creationId xmlns:a16="http://schemas.microsoft.com/office/drawing/2014/main" id="{2C27286A-22DC-3932-DB87-9E02E7C8BF70}"/>
                </a:ext>
              </a:extLst>
            </p:cNvPr>
            <p:cNvSpPr/>
            <p:nvPr/>
          </p:nvSpPr>
          <p:spPr>
            <a:xfrm>
              <a:off x="7783376" y="6164219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9" name="任意多边形: 形状 498">
              <a:extLst>
                <a:ext uri="{FF2B5EF4-FFF2-40B4-BE49-F238E27FC236}">
                  <a16:creationId xmlns:a16="http://schemas.microsoft.com/office/drawing/2014/main" id="{71D967C9-A9CD-2203-E631-78CDAB751E22}"/>
                </a:ext>
              </a:extLst>
            </p:cNvPr>
            <p:cNvSpPr/>
            <p:nvPr/>
          </p:nvSpPr>
          <p:spPr>
            <a:xfrm>
              <a:off x="7783376" y="6214602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0" name="任意多边形: 形状 499">
              <a:extLst>
                <a:ext uri="{FF2B5EF4-FFF2-40B4-BE49-F238E27FC236}">
                  <a16:creationId xmlns:a16="http://schemas.microsoft.com/office/drawing/2014/main" id="{7776A1E7-D2D7-6C5C-7443-70AE1466A046}"/>
                </a:ext>
              </a:extLst>
            </p:cNvPr>
            <p:cNvSpPr/>
            <p:nvPr/>
          </p:nvSpPr>
          <p:spPr>
            <a:xfrm>
              <a:off x="7783376" y="6264986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1" name="任意多边形: 形状 500">
              <a:extLst>
                <a:ext uri="{FF2B5EF4-FFF2-40B4-BE49-F238E27FC236}">
                  <a16:creationId xmlns:a16="http://schemas.microsoft.com/office/drawing/2014/main" id="{3AF69CE6-0342-4653-4CC8-0E1EC7CB8389}"/>
                </a:ext>
              </a:extLst>
            </p:cNvPr>
            <p:cNvSpPr/>
            <p:nvPr/>
          </p:nvSpPr>
          <p:spPr>
            <a:xfrm>
              <a:off x="7783376" y="6315370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2" name="任意多边形: 形状 501">
              <a:extLst>
                <a:ext uri="{FF2B5EF4-FFF2-40B4-BE49-F238E27FC236}">
                  <a16:creationId xmlns:a16="http://schemas.microsoft.com/office/drawing/2014/main" id="{EA839EBC-6294-F07E-5739-5BCF90CAE009}"/>
                </a:ext>
              </a:extLst>
            </p:cNvPr>
            <p:cNvSpPr/>
            <p:nvPr/>
          </p:nvSpPr>
          <p:spPr>
            <a:xfrm>
              <a:off x="7783376" y="6365754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3" name="任意多边形: 形状 502">
              <a:extLst>
                <a:ext uri="{FF2B5EF4-FFF2-40B4-BE49-F238E27FC236}">
                  <a16:creationId xmlns:a16="http://schemas.microsoft.com/office/drawing/2014/main" id="{422A87A4-A3A4-583A-225E-B8EA30FCA85E}"/>
                </a:ext>
              </a:extLst>
            </p:cNvPr>
            <p:cNvSpPr/>
            <p:nvPr/>
          </p:nvSpPr>
          <p:spPr>
            <a:xfrm>
              <a:off x="7783376" y="6416137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4" name="任意多边形: 形状 503">
              <a:extLst>
                <a:ext uri="{FF2B5EF4-FFF2-40B4-BE49-F238E27FC236}">
                  <a16:creationId xmlns:a16="http://schemas.microsoft.com/office/drawing/2014/main" id="{FAEA1B1D-1364-0247-B684-4E8126F9C51B}"/>
                </a:ext>
              </a:extLst>
            </p:cNvPr>
            <p:cNvSpPr/>
            <p:nvPr/>
          </p:nvSpPr>
          <p:spPr>
            <a:xfrm>
              <a:off x="7783376" y="6466521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89 h 35113"/>
                <a:gd name="connsiteX6" fmla="*/ 67204 w 76505"/>
                <a:gd name="connsiteY6" fmla="*/ 25889 h 35113"/>
                <a:gd name="connsiteX7" fmla="*/ 67204 w 76505"/>
                <a:gd name="connsiteY7" fmla="*/ 9379 h 35113"/>
                <a:gd name="connsiteX8" fmla="*/ 9302 w 76505"/>
                <a:gd name="connsiteY8" fmla="*/ 9379 h 35113"/>
                <a:gd name="connsiteX9" fmla="*/ 9302 w 76505"/>
                <a:gd name="connsiteY9" fmla="*/ 25889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89"/>
                  </a:moveTo>
                  <a:lnTo>
                    <a:pt x="67204" y="25889"/>
                  </a:lnTo>
                  <a:lnTo>
                    <a:pt x="67204" y="9379"/>
                  </a:lnTo>
                  <a:lnTo>
                    <a:pt x="9302" y="9379"/>
                  </a:lnTo>
                  <a:lnTo>
                    <a:pt x="9302" y="2588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5" name="任意多边形: 形状 504">
              <a:extLst>
                <a:ext uri="{FF2B5EF4-FFF2-40B4-BE49-F238E27FC236}">
                  <a16:creationId xmlns:a16="http://schemas.microsoft.com/office/drawing/2014/main" id="{5D2FBA8E-B64A-D041-731F-310C74D459A6}"/>
                </a:ext>
              </a:extLst>
            </p:cNvPr>
            <p:cNvSpPr/>
            <p:nvPr/>
          </p:nvSpPr>
          <p:spPr>
            <a:xfrm>
              <a:off x="7871199" y="5912223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2 h 35113"/>
                <a:gd name="connsiteX8" fmla="*/ 9302 w 141074"/>
                <a:gd name="connsiteY8" fmla="*/ 9302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2"/>
                  </a:lnTo>
                  <a:lnTo>
                    <a:pt x="9302" y="9302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6" name="任意多边形: 形状 505">
              <a:extLst>
                <a:ext uri="{FF2B5EF4-FFF2-40B4-BE49-F238E27FC236}">
                  <a16:creationId xmlns:a16="http://schemas.microsoft.com/office/drawing/2014/main" id="{253B14D3-4A8F-B7FE-7648-F7EEDF28816D}"/>
                </a:ext>
              </a:extLst>
            </p:cNvPr>
            <p:cNvSpPr/>
            <p:nvPr/>
          </p:nvSpPr>
          <p:spPr>
            <a:xfrm>
              <a:off x="7871199" y="5962684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2 h 35113"/>
                <a:gd name="connsiteX8" fmla="*/ 9302 w 141074"/>
                <a:gd name="connsiteY8" fmla="*/ 9302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2"/>
                  </a:lnTo>
                  <a:lnTo>
                    <a:pt x="9302" y="9302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7" name="任意多边形: 形状 506">
              <a:extLst>
                <a:ext uri="{FF2B5EF4-FFF2-40B4-BE49-F238E27FC236}">
                  <a16:creationId xmlns:a16="http://schemas.microsoft.com/office/drawing/2014/main" id="{18DD3EE7-98CD-442B-6BED-D0C8C9A2DFA1}"/>
                </a:ext>
              </a:extLst>
            </p:cNvPr>
            <p:cNvSpPr/>
            <p:nvPr/>
          </p:nvSpPr>
          <p:spPr>
            <a:xfrm>
              <a:off x="7871199" y="6013068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8" name="任意多边形: 形状 507">
              <a:extLst>
                <a:ext uri="{FF2B5EF4-FFF2-40B4-BE49-F238E27FC236}">
                  <a16:creationId xmlns:a16="http://schemas.microsoft.com/office/drawing/2014/main" id="{460083B4-DC97-EE71-5525-8F0EE643DB2E}"/>
                </a:ext>
              </a:extLst>
            </p:cNvPr>
            <p:cNvSpPr/>
            <p:nvPr/>
          </p:nvSpPr>
          <p:spPr>
            <a:xfrm>
              <a:off x="7871199" y="6063451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9" name="任意多边形: 形状 508">
              <a:extLst>
                <a:ext uri="{FF2B5EF4-FFF2-40B4-BE49-F238E27FC236}">
                  <a16:creationId xmlns:a16="http://schemas.microsoft.com/office/drawing/2014/main" id="{B81227D2-08F8-1313-97A1-AF9324C81696}"/>
                </a:ext>
              </a:extLst>
            </p:cNvPr>
            <p:cNvSpPr/>
            <p:nvPr/>
          </p:nvSpPr>
          <p:spPr>
            <a:xfrm>
              <a:off x="7871199" y="6113835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0" name="任意多边形: 形状 509">
              <a:extLst>
                <a:ext uri="{FF2B5EF4-FFF2-40B4-BE49-F238E27FC236}">
                  <a16:creationId xmlns:a16="http://schemas.microsoft.com/office/drawing/2014/main" id="{070CECE6-DA84-3CC1-CF32-51CDCEDE21D7}"/>
                </a:ext>
              </a:extLst>
            </p:cNvPr>
            <p:cNvSpPr/>
            <p:nvPr/>
          </p:nvSpPr>
          <p:spPr>
            <a:xfrm>
              <a:off x="7871199" y="6164219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1" name="任意多边形: 形状 510">
              <a:extLst>
                <a:ext uri="{FF2B5EF4-FFF2-40B4-BE49-F238E27FC236}">
                  <a16:creationId xmlns:a16="http://schemas.microsoft.com/office/drawing/2014/main" id="{17AC587A-1AB9-94CE-8599-7C3AB71324F7}"/>
                </a:ext>
              </a:extLst>
            </p:cNvPr>
            <p:cNvSpPr/>
            <p:nvPr/>
          </p:nvSpPr>
          <p:spPr>
            <a:xfrm>
              <a:off x="7871199" y="6214602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2" name="任意多边形: 形状 511">
              <a:extLst>
                <a:ext uri="{FF2B5EF4-FFF2-40B4-BE49-F238E27FC236}">
                  <a16:creationId xmlns:a16="http://schemas.microsoft.com/office/drawing/2014/main" id="{71DF8D25-6C71-470C-245E-4231C69FF310}"/>
                </a:ext>
              </a:extLst>
            </p:cNvPr>
            <p:cNvSpPr/>
            <p:nvPr/>
          </p:nvSpPr>
          <p:spPr>
            <a:xfrm>
              <a:off x="7871199" y="6264986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3" name="任意多边形: 形状 512">
              <a:extLst>
                <a:ext uri="{FF2B5EF4-FFF2-40B4-BE49-F238E27FC236}">
                  <a16:creationId xmlns:a16="http://schemas.microsoft.com/office/drawing/2014/main" id="{90B1D562-6AFC-F9F9-9484-24A43E8B1759}"/>
                </a:ext>
              </a:extLst>
            </p:cNvPr>
            <p:cNvSpPr/>
            <p:nvPr/>
          </p:nvSpPr>
          <p:spPr>
            <a:xfrm>
              <a:off x="7871199" y="6315370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4" name="任意多边形: 形状 513">
              <a:extLst>
                <a:ext uri="{FF2B5EF4-FFF2-40B4-BE49-F238E27FC236}">
                  <a16:creationId xmlns:a16="http://schemas.microsoft.com/office/drawing/2014/main" id="{66BBD75B-285D-995B-A78A-E499952DDFCA}"/>
                </a:ext>
              </a:extLst>
            </p:cNvPr>
            <p:cNvSpPr/>
            <p:nvPr/>
          </p:nvSpPr>
          <p:spPr>
            <a:xfrm>
              <a:off x="7871199" y="6365754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5" name="任意多边形: 形状 514">
              <a:extLst>
                <a:ext uri="{FF2B5EF4-FFF2-40B4-BE49-F238E27FC236}">
                  <a16:creationId xmlns:a16="http://schemas.microsoft.com/office/drawing/2014/main" id="{FAF6ADC7-9466-CC5B-CCE7-6D4B352EEFAF}"/>
                </a:ext>
              </a:extLst>
            </p:cNvPr>
            <p:cNvSpPr/>
            <p:nvPr/>
          </p:nvSpPr>
          <p:spPr>
            <a:xfrm>
              <a:off x="7871199" y="6416137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6" name="任意多边形: 形状 515">
              <a:extLst>
                <a:ext uri="{FF2B5EF4-FFF2-40B4-BE49-F238E27FC236}">
                  <a16:creationId xmlns:a16="http://schemas.microsoft.com/office/drawing/2014/main" id="{9ED6AC58-2546-6F65-D09D-09EBBB0882B9}"/>
                </a:ext>
              </a:extLst>
            </p:cNvPr>
            <p:cNvSpPr/>
            <p:nvPr/>
          </p:nvSpPr>
          <p:spPr>
            <a:xfrm>
              <a:off x="7871199" y="6466521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89 h 35113"/>
                <a:gd name="connsiteX6" fmla="*/ 131773 w 141074"/>
                <a:gd name="connsiteY6" fmla="*/ 25889 h 35113"/>
                <a:gd name="connsiteX7" fmla="*/ 131773 w 141074"/>
                <a:gd name="connsiteY7" fmla="*/ 9379 h 35113"/>
                <a:gd name="connsiteX8" fmla="*/ 9302 w 141074"/>
                <a:gd name="connsiteY8" fmla="*/ 9379 h 35113"/>
                <a:gd name="connsiteX9" fmla="*/ 9302 w 141074"/>
                <a:gd name="connsiteY9" fmla="*/ 25889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89"/>
                  </a:moveTo>
                  <a:lnTo>
                    <a:pt x="131773" y="25889"/>
                  </a:lnTo>
                  <a:lnTo>
                    <a:pt x="131773" y="9379"/>
                  </a:lnTo>
                  <a:lnTo>
                    <a:pt x="9302" y="9379"/>
                  </a:lnTo>
                  <a:lnTo>
                    <a:pt x="9302" y="2588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7" name="任意多边形: 形状 516">
              <a:extLst>
                <a:ext uri="{FF2B5EF4-FFF2-40B4-BE49-F238E27FC236}">
                  <a16:creationId xmlns:a16="http://schemas.microsoft.com/office/drawing/2014/main" id="{81510960-6D76-C5AB-25B1-13866E711782}"/>
                </a:ext>
              </a:extLst>
            </p:cNvPr>
            <p:cNvSpPr/>
            <p:nvPr/>
          </p:nvSpPr>
          <p:spPr>
            <a:xfrm>
              <a:off x="8104514" y="5889124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8" name="任意多边形: 形状 517">
              <a:extLst>
                <a:ext uri="{FF2B5EF4-FFF2-40B4-BE49-F238E27FC236}">
                  <a16:creationId xmlns:a16="http://schemas.microsoft.com/office/drawing/2014/main" id="{C9BB9E5B-8845-6FEE-5515-CAE36CC50AAB}"/>
                </a:ext>
              </a:extLst>
            </p:cNvPr>
            <p:cNvSpPr/>
            <p:nvPr/>
          </p:nvSpPr>
          <p:spPr>
            <a:xfrm>
              <a:off x="8104514" y="5916873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9" name="任意多边形: 形状 518">
              <a:extLst>
                <a:ext uri="{FF2B5EF4-FFF2-40B4-BE49-F238E27FC236}">
                  <a16:creationId xmlns:a16="http://schemas.microsoft.com/office/drawing/2014/main" id="{E275468E-2A64-8F07-D8FF-15448FA4D485}"/>
                </a:ext>
              </a:extLst>
            </p:cNvPr>
            <p:cNvSpPr/>
            <p:nvPr/>
          </p:nvSpPr>
          <p:spPr>
            <a:xfrm>
              <a:off x="8104514" y="5944623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0" name="任意多边形: 形状 519">
              <a:extLst>
                <a:ext uri="{FF2B5EF4-FFF2-40B4-BE49-F238E27FC236}">
                  <a16:creationId xmlns:a16="http://schemas.microsoft.com/office/drawing/2014/main" id="{36504CAB-C457-CEDE-2EA9-0E8F2480171F}"/>
                </a:ext>
              </a:extLst>
            </p:cNvPr>
            <p:cNvSpPr/>
            <p:nvPr/>
          </p:nvSpPr>
          <p:spPr>
            <a:xfrm>
              <a:off x="8104514" y="5972373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1" name="任意多边形: 形状 520">
              <a:extLst>
                <a:ext uri="{FF2B5EF4-FFF2-40B4-BE49-F238E27FC236}">
                  <a16:creationId xmlns:a16="http://schemas.microsoft.com/office/drawing/2014/main" id="{2BC1798C-ADD5-0F0D-6C06-B767333812E5}"/>
                </a:ext>
              </a:extLst>
            </p:cNvPr>
            <p:cNvSpPr/>
            <p:nvPr/>
          </p:nvSpPr>
          <p:spPr>
            <a:xfrm>
              <a:off x="8104514" y="6000123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2" name="任意多边形: 形状 521">
              <a:extLst>
                <a:ext uri="{FF2B5EF4-FFF2-40B4-BE49-F238E27FC236}">
                  <a16:creationId xmlns:a16="http://schemas.microsoft.com/office/drawing/2014/main" id="{C4DC33B1-4B45-85EA-DF83-421DA8778694}"/>
                </a:ext>
              </a:extLst>
            </p:cNvPr>
            <p:cNvSpPr/>
            <p:nvPr/>
          </p:nvSpPr>
          <p:spPr>
            <a:xfrm>
              <a:off x="8104514" y="6027873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3" name="任意多边形: 形状 522">
              <a:extLst>
                <a:ext uri="{FF2B5EF4-FFF2-40B4-BE49-F238E27FC236}">
                  <a16:creationId xmlns:a16="http://schemas.microsoft.com/office/drawing/2014/main" id="{1E1CE96F-EC21-3C14-C757-9FF32A0A80D2}"/>
                </a:ext>
              </a:extLst>
            </p:cNvPr>
            <p:cNvSpPr/>
            <p:nvPr/>
          </p:nvSpPr>
          <p:spPr>
            <a:xfrm>
              <a:off x="8104514" y="6055622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4" name="任意多边形: 形状 523">
              <a:extLst>
                <a:ext uri="{FF2B5EF4-FFF2-40B4-BE49-F238E27FC236}">
                  <a16:creationId xmlns:a16="http://schemas.microsoft.com/office/drawing/2014/main" id="{4174429A-DACE-177D-0343-381682CD1DC7}"/>
                </a:ext>
              </a:extLst>
            </p:cNvPr>
            <p:cNvSpPr/>
            <p:nvPr/>
          </p:nvSpPr>
          <p:spPr>
            <a:xfrm>
              <a:off x="8104514" y="6083372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5" name="任意多边形: 形状 524">
              <a:extLst>
                <a:ext uri="{FF2B5EF4-FFF2-40B4-BE49-F238E27FC236}">
                  <a16:creationId xmlns:a16="http://schemas.microsoft.com/office/drawing/2014/main" id="{FFF4E1E6-B549-DADD-4CE5-17CD06D3D3F0}"/>
                </a:ext>
              </a:extLst>
            </p:cNvPr>
            <p:cNvSpPr/>
            <p:nvPr/>
          </p:nvSpPr>
          <p:spPr>
            <a:xfrm>
              <a:off x="8104514" y="6111122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6" name="任意多边形: 形状 525">
              <a:extLst>
                <a:ext uri="{FF2B5EF4-FFF2-40B4-BE49-F238E27FC236}">
                  <a16:creationId xmlns:a16="http://schemas.microsoft.com/office/drawing/2014/main" id="{360906EA-6D4F-AE78-EA58-344F4F0AC275}"/>
                </a:ext>
              </a:extLst>
            </p:cNvPr>
            <p:cNvSpPr/>
            <p:nvPr/>
          </p:nvSpPr>
          <p:spPr>
            <a:xfrm>
              <a:off x="8104514" y="6138872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7" name="任意多边形: 形状 526">
              <a:extLst>
                <a:ext uri="{FF2B5EF4-FFF2-40B4-BE49-F238E27FC236}">
                  <a16:creationId xmlns:a16="http://schemas.microsoft.com/office/drawing/2014/main" id="{EB1D08E4-7443-BF1B-4A4C-27E43B1ECBE1}"/>
                </a:ext>
              </a:extLst>
            </p:cNvPr>
            <p:cNvSpPr/>
            <p:nvPr/>
          </p:nvSpPr>
          <p:spPr>
            <a:xfrm>
              <a:off x="8104514" y="6166622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8" name="任意多边形: 形状 527">
              <a:extLst>
                <a:ext uri="{FF2B5EF4-FFF2-40B4-BE49-F238E27FC236}">
                  <a16:creationId xmlns:a16="http://schemas.microsoft.com/office/drawing/2014/main" id="{29500EDE-F090-4759-B870-93EA35120091}"/>
                </a:ext>
              </a:extLst>
            </p:cNvPr>
            <p:cNvSpPr/>
            <p:nvPr/>
          </p:nvSpPr>
          <p:spPr>
            <a:xfrm>
              <a:off x="8104514" y="6194371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9" name="任意多边形: 形状 528">
              <a:extLst>
                <a:ext uri="{FF2B5EF4-FFF2-40B4-BE49-F238E27FC236}">
                  <a16:creationId xmlns:a16="http://schemas.microsoft.com/office/drawing/2014/main" id="{FA6C35D3-3726-EB4D-2F0C-0618DE6E17DD}"/>
                </a:ext>
              </a:extLst>
            </p:cNvPr>
            <p:cNvSpPr/>
            <p:nvPr/>
          </p:nvSpPr>
          <p:spPr>
            <a:xfrm>
              <a:off x="8104514" y="6222121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0" name="任意多边形: 形状 529">
              <a:extLst>
                <a:ext uri="{FF2B5EF4-FFF2-40B4-BE49-F238E27FC236}">
                  <a16:creationId xmlns:a16="http://schemas.microsoft.com/office/drawing/2014/main" id="{1400C77E-67BA-D72D-0D8D-5239C3ECB073}"/>
                </a:ext>
              </a:extLst>
            </p:cNvPr>
            <p:cNvSpPr/>
            <p:nvPr/>
          </p:nvSpPr>
          <p:spPr>
            <a:xfrm>
              <a:off x="8104514" y="6249871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1" name="任意多边形: 形状 530">
              <a:extLst>
                <a:ext uri="{FF2B5EF4-FFF2-40B4-BE49-F238E27FC236}">
                  <a16:creationId xmlns:a16="http://schemas.microsoft.com/office/drawing/2014/main" id="{8B88B1C3-AFBB-69D3-F481-DAF635E682C3}"/>
                </a:ext>
              </a:extLst>
            </p:cNvPr>
            <p:cNvSpPr/>
            <p:nvPr/>
          </p:nvSpPr>
          <p:spPr>
            <a:xfrm>
              <a:off x="8104514" y="6277621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2" name="任意多边形: 形状 531">
              <a:extLst>
                <a:ext uri="{FF2B5EF4-FFF2-40B4-BE49-F238E27FC236}">
                  <a16:creationId xmlns:a16="http://schemas.microsoft.com/office/drawing/2014/main" id="{FE83EDDC-E48A-0870-B38B-A932E4D066AA}"/>
                </a:ext>
              </a:extLst>
            </p:cNvPr>
            <p:cNvSpPr/>
            <p:nvPr/>
          </p:nvSpPr>
          <p:spPr>
            <a:xfrm>
              <a:off x="8104514" y="6305371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3" name="任意多边形: 形状 532">
              <a:extLst>
                <a:ext uri="{FF2B5EF4-FFF2-40B4-BE49-F238E27FC236}">
                  <a16:creationId xmlns:a16="http://schemas.microsoft.com/office/drawing/2014/main" id="{F2451C62-6414-A4BD-4916-0B2AA3A11916}"/>
                </a:ext>
              </a:extLst>
            </p:cNvPr>
            <p:cNvSpPr/>
            <p:nvPr/>
          </p:nvSpPr>
          <p:spPr>
            <a:xfrm>
              <a:off x="8104514" y="6333120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4" name="任意多边形: 形状 533">
              <a:extLst>
                <a:ext uri="{FF2B5EF4-FFF2-40B4-BE49-F238E27FC236}">
                  <a16:creationId xmlns:a16="http://schemas.microsoft.com/office/drawing/2014/main" id="{8B2FD339-E875-F89E-DA15-8C16F7174DFC}"/>
                </a:ext>
              </a:extLst>
            </p:cNvPr>
            <p:cNvSpPr/>
            <p:nvPr/>
          </p:nvSpPr>
          <p:spPr>
            <a:xfrm>
              <a:off x="8104514" y="6360870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5" name="任意多边形: 形状 534">
              <a:extLst>
                <a:ext uri="{FF2B5EF4-FFF2-40B4-BE49-F238E27FC236}">
                  <a16:creationId xmlns:a16="http://schemas.microsoft.com/office/drawing/2014/main" id="{D85AF188-5009-100D-745F-643B426E4330}"/>
                </a:ext>
              </a:extLst>
            </p:cNvPr>
            <p:cNvSpPr/>
            <p:nvPr/>
          </p:nvSpPr>
          <p:spPr>
            <a:xfrm>
              <a:off x="8104514" y="6388620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6" name="任意多边形: 形状 535">
              <a:extLst>
                <a:ext uri="{FF2B5EF4-FFF2-40B4-BE49-F238E27FC236}">
                  <a16:creationId xmlns:a16="http://schemas.microsoft.com/office/drawing/2014/main" id="{B91EA143-9710-DB26-538C-FD1EE12CBB1F}"/>
                </a:ext>
              </a:extLst>
            </p:cNvPr>
            <p:cNvSpPr/>
            <p:nvPr/>
          </p:nvSpPr>
          <p:spPr>
            <a:xfrm>
              <a:off x="8104514" y="6416370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7" name="任意多边形: 形状 536">
              <a:extLst>
                <a:ext uri="{FF2B5EF4-FFF2-40B4-BE49-F238E27FC236}">
                  <a16:creationId xmlns:a16="http://schemas.microsoft.com/office/drawing/2014/main" id="{E3A8E13D-3E1E-5B7E-F015-F70ED5478DED}"/>
                </a:ext>
              </a:extLst>
            </p:cNvPr>
            <p:cNvSpPr/>
            <p:nvPr/>
          </p:nvSpPr>
          <p:spPr>
            <a:xfrm>
              <a:off x="8104514" y="6444120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8" name="任意多边形: 形状 537">
              <a:extLst>
                <a:ext uri="{FF2B5EF4-FFF2-40B4-BE49-F238E27FC236}">
                  <a16:creationId xmlns:a16="http://schemas.microsoft.com/office/drawing/2014/main" id="{F64FE515-70C8-AD8D-AAC2-3786E25DA278}"/>
                </a:ext>
              </a:extLst>
            </p:cNvPr>
            <p:cNvSpPr/>
            <p:nvPr/>
          </p:nvSpPr>
          <p:spPr>
            <a:xfrm>
              <a:off x="8206599" y="6184140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9" name="任意多边形: 形状 538">
              <a:extLst>
                <a:ext uri="{FF2B5EF4-FFF2-40B4-BE49-F238E27FC236}">
                  <a16:creationId xmlns:a16="http://schemas.microsoft.com/office/drawing/2014/main" id="{0872AB09-906D-0D2B-94FA-8CBC41E0DC3F}"/>
                </a:ext>
              </a:extLst>
            </p:cNvPr>
            <p:cNvSpPr/>
            <p:nvPr/>
          </p:nvSpPr>
          <p:spPr>
            <a:xfrm>
              <a:off x="8206599" y="6211889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0" name="任意多边形: 形状 539">
              <a:extLst>
                <a:ext uri="{FF2B5EF4-FFF2-40B4-BE49-F238E27FC236}">
                  <a16:creationId xmlns:a16="http://schemas.microsoft.com/office/drawing/2014/main" id="{EFDCAB29-C177-A34F-CA37-075F234C9C3C}"/>
                </a:ext>
              </a:extLst>
            </p:cNvPr>
            <p:cNvSpPr/>
            <p:nvPr/>
          </p:nvSpPr>
          <p:spPr>
            <a:xfrm>
              <a:off x="8206599" y="6239639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1" name="任意多边形: 形状 540">
              <a:extLst>
                <a:ext uri="{FF2B5EF4-FFF2-40B4-BE49-F238E27FC236}">
                  <a16:creationId xmlns:a16="http://schemas.microsoft.com/office/drawing/2014/main" id="{91428E1D-7462-D40F-40FC-634ED08D0FEF}"/>
                </a:ext>
              </a:extLst>
            </p:cNvPr>
            <p:cNvSpPr/>
            <p:nvPr/>
          </p:nvSpPr>
          <p:spPr>
            <a:xfrm>
              <a:off x="8206599" y="6267389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2" name="任意多边形: 形状 541">
              <a:extLst>
                <a:ext uri="{FF2B5EF4-FFF2-40B4-BE49-F238E27FC236}">
                  <a16:creationId xmlns:a16="http://schemas.microsoft.com/office/drawing/2014/main" id="{0BB77AB5-F3FB-2EBD-AEAE-20CDC84D4DCF}"/>
                </a:ext>
              </a:extLst>
            </p:cNvPr>
            <p:cNvSpPr/>
            <p:nvPr/>
          </p:nvSpPr>
          <p:spPr>
            <a:xfrm>
              <a:off x="8206599" y="6295139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3" name="任意多边形: 形状 542">
              <a:extLst>
                <a:ext uri="{FF2B5EF4-FFF2-40B4-BE49-F238E27FC236}">
                  <a16:creationId xmlns:a16="http://schemas.microsoft.com/office/drawing/2014/main" id="{15D327C6-F89B-186F-81DB-3D4798501276}"/>
                </a:ext>
              </a:extLst>
            </p:cNvPr>
            <p:cNvSpPr/>
            <p:nvPr/>
          </p:nvSpPr>
          <p:spPr>
            <a:xfrm>
              <a:off x="8258300" y="6098255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4" name="任意多边形: 形状 543">
              <a:extLst>
                <a:ext uri="{FF2B5EF4-FFF2-40B4-BE49-F238E27FC236}">
                  <a16:creationId xmlns:a16="http://schemas.microsoft.com/office/drawing/2014/main" id="{7CB87B2A-791B-5BBA-781B-F5AE422EABA4}"/>
                </a:ext>
              </a:extLst>
            </p:cNvPr>
            <p:cNvSpPr/>
            <p:nvPr/>
          </p:nvSpPr>
          <p:spPr>
            <a:xfrm>
              <a:off x="8258300" y="6126005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5" name="任意多边形: 形状 544">
              <a:extLst>
                <a:ext uri="{FF2B5EF4-FFF2-40B4-BE49-F238E27FC236}">
                  <a16:creationId xmlns:a16="http://schemas.microsoft.com/office/drawing/2014/main" id="{EFBD9194-816F-B4F5-7429-D3D42B08BE66}"/>
                </a:ext>
              </a:extLst>
            </p:cNvPr>
            <p:cNvSpPr/>
            <p:nvPr/>
          </p:nvSpPr>
          <p:spPr>
            <a:xfrm>
              <a:off x="8258300" y="6153754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6" name="任意多边形: 形状 545">
              <a:extLst>
                <a:ext uri="{FF2B5EF4-FFF2-40B4-BE49-F238E27FC236}">
                  <a16:creationId xmlns:a16="http://schemas.microsoft.com/office/drawing/2014/main" id="{FEF5C22D-CF57-2CDE-CC75-C0BBA9A8D174}"/>
                </a:ext>
              </a:extLst>
            </p:cNvPr>
            <p:cNvSpPr/>
            <p:nvPr/>
          </p:nvSpPr>
          <p:spPr>
            <a:xfrm>
              <a:off x="8258300" y="6181504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7" name="任意多边形: 形状 546">
              <a:extLst>
                <a:ext uri="{FF2B5EF4-FFF2-40B4-BE49-F238E27FC236}">
                  <a16:creationId xmlns:a16="http://schemas.microsoft.com/office/drawing/2014/main" id="{F3BED3CB-0CEB-DD75-223D-074D31881315}"/>
                </a:ext>
              </a:extLst>
            </p:cNvPr>
            <p:cNvSpPr/>
            <p:nvPr/>
          </p:nvSpPr>
          <p:spPr>
            <a:xfrm>
              <a:off x="8258300" y="6209254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8" name="任意多边形: 形状 547">
              <a:extLst>
                <a:ext uri="{FF2B5EF4-FFF2-40B4-BE49-F238E27FC236}">
                  <a16:creationId xmlns:a16="http://schemas.microsoft.com/office/drawing/2014/main" id="{BA1C3049-38E6-BC33-26FC-5223CA1BF65A}"/>
                </a:ext>
              </a:extLst>
            </p:cNvPr>
            <p:cNvSpPr/>
            <p:nvPr/>
          </p:nvSpPr>
          <p:spPr>
            <a:xfrm>
              <a:off x="8258300" y="6321106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9" name="任意多边形: 形状 548">
              <a:extLst>
                <a:ext uri="{FF2B5EF4-FFF2-40B4-BE49-F238E27FC236}">
                  <a16:creationId xmlns:a16="http://schemas.microsoft.com/office/drawing/2014/main" id="{079428E8-0A20-A945-8AA6-356CF6D81A9F}"/>
                </a:ext>
              </a:extLst>
            </p:cNvPr>
            <p:cNvSpPr/>
            <p:nvPr/>
          </p:nvSpPr>
          <p:spPr>
            <a:xfrm>
              <a:off x="8258300" y="6348856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0" name="任意多边形: 形状 549">
              <a:extLst>
                <a:ext uri="{FF2B5EF4-FFF2-40B4-BE49-F238E27FC236}">
                  <a16:creationId xmlns:a16="http://schemas.microsoft.com/office/drawing/2014/main" id="{F94E4398-382B-CB74-1E2C-7112E814A974}"/>
                </a:ext>
              </a:extLst>
            </p:cNvPr>
            <p:cNvSpPr/>
            <p:nvPr/>
          </p:nvSpPr>
          <p:spPr>
            <a:xfrm>
              <a:off x="8258300" y="6376605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1" name="任意多边形: 形状 550">
              <a:extLst>
                <a:ext uri="{FF2B5EF4-FFF2-40B4-BE49-F238E27FC236}">
                  <a16:creationId xmlns:a16="http://schemas.microsoft.com/office/drawing/2014/main" id="{6D360E12-E78F-3D15-6527-9C9A31786E45}"/>
                </a:ext>
              </a:extLst>
            </p:cNvPr>
            <p:cNvSpPr/>
            <p:nvPr/>
          </p:nvSpPr>
          <p:spPr>
            <a:xfrm>
              <a:off x="8258300" y="6404355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2" name="任意多边形: 形状 551">
              <a:extLst>
                <a:ext uri="{FF2B5EF4-FFF2-40B4-BE49-F238E27FC236}">
                  <a16:creationId xmlns:a16="http://schemas.microsoft.com/office/drawing/2014/main" id="{5FBD5A46-C459-9E55-78EF-2FE2B8FD881E}"/>
                </a:ext>
              </a:extLst>
            </p:cNvPr>
            <p:cNvSpPr/>
            <p:nvPr/>
          </p:nvSpPr>
          <p:spPr>
            <a:xfrm>
              <a:off x="8258300" y="6432105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3" name="任意多边形: 形状 552">
              <a:extLst>
                <a:ext uri="{FF2B5EF4-FFF2-40B4-BE49-F238E27FC236}">
                  <a16:creationId xmlns:a16="http://schemas.microsoft.com/office/drawing/2014/main" id="{37D8EC21-CC24-30F0-D959-B335B795E270}"/>
                </a:ext>
              </a:extLst>
            </p:cNvPr>
            <p:cNvSpPr/>
            <p:nvPr/>
          </p:nvSpPr>
          <p:spPr>
            <a:xfrm>
              <a:off x="8104514" y="6474660"/>
              <a:ext cx="144717" cy="13487"/>
            </a:xfrm>
            <a:custGeom>
              <a:avLst/>
              <a:gdLst>
                <a:gd name="connsiteX0" fmla="*/ 0 w 144717"/>
                <a:gd name="connsiteY0" fmla="*/ 0 h 13487"/>
                <a:gd name="connsiteX1" fmla="*/ 144717 w 144717"/>
                <a:gd name="connsiteY1" fmla="*/ 0 h 13487"/>
                <a:gd name="connsiteX2" fmla="*/ 144717 w 144717"/>
                <a:gd name="connsiteY2" fmla="*/ 13487 h 13487"/>
                <a:gd name="connsiteX3" fmla="*/ 0 w 144717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717" h="13487">
                  <a:moveTo>
                    <a:pt x="0" y="0"/>
                  </a:moveTo>
                  <a:lnTo>
                    <a:pt x="144717" y="0"/>
                  </a:lnTo>
                  <a:lnTo>
                    <a:pt x="144717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4" name="任意多边形: 形状 553">
              <a:extLst>
                <a:ext uri="{FF2B5EF4-FFF2-40B4-BE49-F238E27FC236}">
                  <a16:creationId xmlns:a16="http://schemas.microsoft.com/office/drawing/2014/main" id="{27681386-D483-B9A7-ED34-0D64F00D5AA7}"/>
                </a:ext>
              </a:extLst>
            </p:cNvPr>
            <p:cNvSpPr/>
            <p:nvPr/>
          </p:nvSpPr>
          <p:spPr>
            <a:xfrm>
              <a:off x="8104514" y="6502410"/>
              <a:ext cx="144717" cy="13487"/>
            </a:xfrm>
            <a:custGeom>
              <a:avLst/>
              <a:gdLst>
                <a:gd name="connsiteX0" fmla="*/ 0 w 144717"/>
                <a:gd name="connsiteY0" fmla="*/ 0 h 13487"/>
                <a:gd name="connsiteX1" fmla="*/ 144717 w 144717"/>
                <a:gd name="connsiteY1" fmla="*/ 0 h 13487"/>
                <a:gd name="connsiteX2" fmla="*/ 144717 w 144717"/>
                <a:gd name="connsiteY2" fmla="*/ 13487 h 13487"/>
                <a:gd name="connsiteX3" fmla="*/ 0 w 144717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717" h="13487">
                  <a:moveTo>
                    <a:pt x="0" y="0"/>
                  </a:moveTo>
                  <a:lnTo>
                    <a:pt x="144717" y="0"/>
                  </a:lnTo>
                  <a:lnTo>
                    <a:pt x="144717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5" name="任意多边形: 形状 554">
              <a:extLst>
                <a:ext uri="{FF2B5EF4-FFF2-40B4-BE49-F238E27FC236}">
                  <a16:creationId xmlns:a16="http://schemas.microsoft.com/office/drawing/2014/main" id="{803BDD12-547D-7856-062C-64354F5740EB}"/>
                </a:ext>
              </a:extLst>
            </p:cNvPr>
            <p:cNvSpPr/>
            <p:nvPr/>
          </p:nvSpPr>
          <p:spPr>
            <a:xfrm>
              <a:off x="8104514" y="6530159"/>
              <a:ext cx="144717" cy="13487"/>
            </a:xfrm>
            <a:custGeom>
              <a:avLst/>
              <a:gdLst>
                <a:gd name="connsiteX0" fmla="*/ 0 w 144717"/>
                <a:gd name="connsiteY0" fmla="*/ 0 h 13487"/>
                <a:gd name="connsiteX1" fmla="*/ 144717 w 144717"/>
                <a:gd name="connsiteY1" fmla="*/ 0 h 13487"/>
                <a:gd name="connsiteX2" fmla="*/ 144717 w 144717"/>
                <a:gd name="connsiteY2" fmla="*/ 13487 h 13487"/>
                <a:gd name="connsiteX3" fmla="*/ 0 w 144717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717" h="13487">
                  <a:moveTo>
                    <a:pt x="0" y="0"/>
                  </a:moveTo>
                  <a:lnTo>
                    <a:pt x="144717" y="0"/>
                  </a:lnTo>
                  <a:lnTo>
                    <a:pt x="144717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6" name="任意多边形: 形状 555">
              <a:extLst>
                <a:ext uri="{FF2B5EF4-FFF2-40B4-BE49-F238E27FC236}">
                  <a16:creationId xmlns:a16="http://schemas.microsoft.com/office/drawing/2014/main" id="{B45C79A1-C1E0-F92D-DD3D-52806147509F}"/>
                </a:ext>
              </a:extLst>
            </p:cNvPr>
            <p:cNvSpPr/>
            <p:nvPr/>
          </p:nvSpPr>
          <p:spPr>
            <a:xfrm>
              <a:off x="8104514" y="6557909"/>
              <a:ext cx="144717" cy="13487"/>
            </a:xfrm>
            <a:custGeom>
              <a:avLst/>
              <a:gdLst>
                <a:gd name="connsiteX0" fmla="*/ 0 w 144717"/>
                <a:gd name="connsiteY0" fmla="*/ 0 h 13487"/>
                <a:gd name="connsiteX1" fmla="*/ 144717 w 144717"/>
                <a:gd name="connsiteY1" fmla="*/ 0 h 13487"/>
                <a:gd name="connsiteX2" fmla="*/ 144717 w 144717"/>
                <a:gd name="connsiteY2" fmla="*/ 13487 h 13487"/>
                <a:gd name="connsiteX3" fmla="*/ 0 w 144717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717" h="13487">
                  <a:moveTo>
                    <a:pt x="0" y="0"/>
                  </a:moveTo>
                  <a:lnTo>
                    <a:pt x="144717" y="0"/>
                  </a:lnTo>
                  <a:lnTo>
                    <a:pt x="144717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7" name="任意多边形: 形状 556">
              <a:extLst>
                <a:ext uri="{FF2B5EF4-FFF2-40B4-BE49-F238E27FC236}">
                  <a16:creationId xmlns:a16="http://schemas.microsoft.com/office/drawing/2014/main" id="{3F59374A-E4BE-B8FF-DA14-08D39B0BB8F5}"/>
                </a:ext>
              </a:extLst>
            </p:cNvPr>
            <p:cNvSpPr/>
            <p:nvPr/>
          </p:nvSpPr>
          <p:spPr>
            <a:xfrm>
              <a:off x="8104514" y="6585659"/>
              <a:ext cx="144717" cy="13487"/>
            </a:xfrm>
            <a:custGeom>
              <a:avLst/>
              <a:gdLst>
                <a:gd name="connsiteX0" fmla="*/ 0 w 144717"/>
                <a:gd name="connsiteY0" fmla="*/ 0 h 13487"/>
                <a:gd name="connsiteX1" fmla="*/ 144717 w 144717"/>
                <a:gd name="connsiteY1" fmla="*/ 0 h 13487"/>
                <a:gd name="connsiteX2" fmla="*/ 144717 w 144717"/>
                <a:gd name="connsiteY2" fmla="*/ 13487 h 13487"/>
                <a:gd name="connsiteX3" fmla="*/ 0 w 144717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717" h="13487">
                  <a:moveTo>
                    <a:pt x="0" y="0"/>
                  </a:moveTo>
                  <a:lnTo>
                    <a:pt x="144717" y="0"/>
                  </a:lnTo>
                  <a:lnTo>
                    <a:pt x="144717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8" name="任意多边形: 形状 557">
              <a:extLst>
                <a:ext uri="{FF2B5EF4-FFF2-40B4-BE49-F238E27FC236}">
                  <a16:creationId xmlns:a16="http://schemas.microsoft.com/office/drawing/2014/main" id="{06F516B5-4AC1-44AB-FB58-A3434533E861}"/>
                </a:ext>
              </a:extLst>
            </p:cNvPr>
            <p:cNvSpPr/>
            <p:nvPr/>
          </p:nvSpPr>
          <p:spPr>
            <a:xfrm>
              <a:off x="8545100" y="6372730"/>
              <a:ext cx="23254" cy="198744"/>
            </a:xfrm>
            <a:custGeom>
              <a:avLst/>
              <a:gdLst>
                <a:gd name="connsiteX0" fmla="*/ 0 w 23254"/>
                <a:gd name="connsiteY0" fmla="*/ 0 h 198744"/>
                <a:gd name="connsiteX1" fmla="*/ 23254 w 23254"/>
                <a:gd name="connsiteY1" fmla="*/ 0 h 198744"/>
                <a:gd name="connsiteX2" fmla="*/ 23254 w 23254"/>
                <a:gd name="connsiteY2" fmla="*/ 198744 h 198744"/>
                <a:gd name="connsiteX3" fmla="*/ 0 w 23254"/>
                <a:gd name="connsiteY3" fmla="*/ 198744 h 19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54" h="198744">
                  <a:moveTo>
                    <a:pt x="0" y="0"/>
                  </a:moveTo>
                  <a:lnTo>
                    <a:pt x="23254" y="0"/>
                  </a:lnTo>
                  <a:lnTo>
                    <a:pt x="23254" y="198744"/>
                  </a:lnTo>
                  <a:lnTo>
                    <a:pt x="0" y="19874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9" name="任意多边形: 形状 558">
              <a:extLst>
                <a:ext uri="{FF2B5EF4-FFF2-40B4-BE49-F238E27FC236}">
                  <a16:creationId xmlns:a16="http://schemas.microsoft.com/office/drawing/2014/main" id="{F4CE37C2-4CFA-1C97-80F7-75E64AE05C15}"/>
                </a:ext>
              </a:extLst>
            </p:cNvPr>
            <p:cNvSpPr/>
            <p:nvPr/>
          </p:nvSpPr>
          <p:spPr>
            <a:xfrm>
              <a:off x="8377129" y="6256615"/>
              <a:ext cx="8371" cy="428881"/>
            </a:xfrm>
            <a:custGeom>
              <a:avLst/>
              <a:gdLst>
                <a:gd name="connsiteX0" fmla="*/ 0 w 8371"/>
                <a:gd name="connsiteY0" fmla="*/ 0 h 428881"/>
                <a:gd name="connsiteX1" fmla="*/ 8371 w 8371"/>
                <a:gd name="connsiteY1" fmla="*/ 0 h 428881"/>
                <a:gd name="connsiteX2" fmla="*/ 8371 w 8371"/>
                <a:gd name="connsiteY2" fmla="*/ 428881 h 428881"/>
                <a:gd name="connsiteX3" fmla="*/ 0 w 8371"/>
                <a:gd name="connsiteY3" fmla="*/ 428881 h 428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1" h="428881">
                  <a:moveTo>
                    <a:pt x="0" y="0"/>
                  </a:moveTo>
                  <a:lnTo>
                    <a:pt x="8371" y="0"/>
                  </a:lnTo>
                  <a:lnTo>
                    <a:pt x="8371" y="428881"/>
                  </a:lnTo>
                  <a:lnTo>
                    <a:pt x="0" y="42888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0" name="任意多边形: 形状 559">
              <a:extLst>
                <a:ext uri="{FF2B5EF4-FFF2-40B4-BE49-F238E27FC236}">
                  <a16:creationId xmlns:a16="http://schemas.microsoft.com/office/drawing/2014/main" id="{F3DC636D-0CDD-23B2-83F2-C08DFA5DB360}"/>
                </a:ext>
              </a:extLst>
            </p:cNvPr>
            <p:cNvSpPr/>
            <p:nvPr/>
          </p:nvSpPr>
          <p:spPr>
            <a:xfrm>
              <a:off x="8426194" y="6383349"/>
              <a:ext cx="9689" cy="302224"/>
            </a:xfrm>
            <a:custGeom>
              <a:avLst/>
              <a:gdLst>
                <a:gd name="connsiteX0" fmla="*/ 0 w 9689"/>
                <a:gd name="connsiteY0" fmla="*/ 0 h 302224"/>
                <a:gd name="connsiteX1" fmla="*/ 9689 w 9689"/>
                <a:gd name="connsiteY1" fmla="*/ 0 h 302224"/>
                <a:gd name="connsiteX2" fmla="*/ 9689 w 9689"/>
                <a:gd name="connsiteY2" fmla="*/ 302225 h 302224"/>
                <a:gd name="connsiteX3" fmla="*/ 0 w 9689"/>
                <a:gd name="connsiteY3" fmla="*/ 302225 h 302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89" h="302224">
                  <a:moveTo>
                    <a:pt x="0" y="0"/>
                  </a:moveTo>
                  <a:lnTo>
                    <a:pt x="9689" y="0"/>
                  </a:lnTo>
                  <a:lnTo>
                    <a:pt x="9689" y="302225"/>
                  </a:lnTo>
                  <a:lnTo>
                    <a:pt x="0" y="3022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1" name="任意多边形: 形状 560">
              <a:extLst>
                <a:ext uri="{FF2B5EF4-FFF2-40B4-BE49-F238E27FC236}">
                  <a16:creationId xmlns:a16="http://schemas.microsoft.com/office/drawing/2014/main" id="{E65B3B6A-1405-663F-A367-C5E05BF262E9}"/>
                </a:ext>
              </a:extLst>
            </p:cNvPr>
            <p:cNvSpPr/>
            <p:nvPr/>
          </p:nvSpPr>
          <p:spPr>
            <a:xfrm>
              <a:off x="8475338" y="6402107"/>
              <a:ext cx="9069" cy="283388"/>
            </a:xfrm>
            <a:custGeom>
              <a:avLst/>
              <a:gdLst>
                <a:gd name="connsiteX0" fmla="*/ 0 w 9069"/>
                <a:gd name="connsiteY0" fmla="*/ 0 h 283388"/>
                <a:gd name="connsiteX1" fmla="*/ 9069 w 9069"/>
                <a:gd name="connsiteY1" fmla="*/ 0 h 283388"/>
                <a:gd name="connsiteX2" fmla="*/ 9069 w 9069"/>
                <a:gd name="connsiteY2" fmla="*/ 283389 h 283388"/>
                <a:gd name="connsiteX3" fmla="*/ 0 w 9069"/>
                <a:gd name="connsiteY3" fmla="*/ 283389 h 283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69" h="283388">
                  <a:moveTo>
                    <a:pt x="0" y="0"/>
                  </a:moveTo>
                  <a:lnTo>
                    <a:pt x="9069" y="0"/>
                  </a:lnTo>
                  <a:lnTo>
                    <a:pt x="9069" y="283389"/>
                  </a:lnTo>
                  <a:lnTo>
                    <a:pt x="0" y="28338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2" name="任意多边形: 形状 561">
              <a:extLst>
                <a:ext uri="{FF2B5EF4-FFF2-40B4-BE49-F238E27FC236}">
                  <a16:creationId xmlns:a16="http://schemas.microsoft.com/office/drawing/2014/main" id="{6DDCF4E3-4845-A9AC-4B9C-EB044FA993D8}"/>
                </a:ext>
              </a:extLst>
            </p:cNvPr>
            <p:cNvSpPr/>
            <p:nvPr/>
          </p:nvSpPr>
          <p:spPr>
            <a:xfrm>
              <a:off x="8431078" y="6274830"/>
              <a:ext cx="48755" cy="9611"/>
            </a:xfrm>
            <a:custGeom>
              <a:avLst/>
              <a:gdLst>
                <a:gd name="connsiteX0" fmla="*/ 0 w 48755"/>
                <a:gd name="connsiteY0" fmla="*/ 0 h 9611"/>
                <a:gd name="connsiteX1" fmla="*/ 48756 w 48755"/>
                <a:gd name="connsiteY1" fmla="*/ 0 h 9611"/>
                <a:gd name="connsiteX2" fmla="*/ 48756 w 48755"/>
                <a:gd name="connsiteY2" fmla="*/ 9612 h 9611"/>
                <a:gd name="connsiteX3" fmla="*/ 0 w 48755"/>
                <a:gd name="connsiteY3" fmla="*/ 9612 h 9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755" h="9611">
                  <a:moveTo>
                    <a:pt x="0" y="0"/>
                  </a:moveTo>
                  <a:lnTo>
                    <a:pt x="48756" y="0"/>
                  </a:lnTo>
                  <a:lnTo>
                    <a:pt x="48756" y="9612"/>
                  </a:lnTo>
                  <a:lnTo>
                    <a:pt x="0" y="96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3" name="任意多边形: 形状 562">
              <a:extLst>
                <a:ext uri="{FF2B5EF4-FFF2-40B4-BE49-F238E27FC236}">
                  <a16:creationId xmlns:a16="http://schemas.microsoft.com/office/drawing/2014/main" id="{B6E894F5-487F-611B-911A-AE4EDDEF989F}"/>
                </a:ext>
              </a:extLst>
            </p:cNvPr>
            <p:cNvSpPr/>
            <p:nvPr/>
          </p:nvSpPr>
          <p:spPr>
            <a:xfrm>
              <a:off x="8431078" y="6297077"/>
              <a:ext cx="48755" cy="9611"/>
            </a:xfrm>
            <a:custGeom>
              <a:avLst/>
              <a:gdLst>
                <a:gd name="connsiteX0" fmla="*/ 0 w 48755"/>
                <a:gd name="connsiteY0" fmla="*/ 0 h 9611"/>
                <a:gd name="connsiteX1" fmla="*/ 48756 w 48755"/>
                <a:gd name="connsiteY1" fmla="*/ 0 h 9611"/>
                <a:gd name="connsiteX2" fmla="*/ 48756 w 48755"/>
                <a:gd name="connsiteY2" fmla="*/ 9612 h 9611"/>
                <a:gd name="connsiteX3" fmla="*/ 0 w 48755"/>
                <a:gd name="connsiteY3" fmla="*/ 9612 h 9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755" h="9611">
                  <a:moveTo>
                    <a:pt x="0" y="0"/>
                  </a:moveTo>
                  <a:lnTo>
                    <a:pt x="48756" y="0"/>
                  </a:lnTo>
                  <a:lnTo>
                    <a:pt x="48756" y="9612"/>
                  </a:lnTo>
                  <a:lnTo>
                    <a:pt x="0" y="96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4" name="任意多边形: 形状 563">
              <a:extLst>
                <a:ext uri="{FF2B5EF4-FFF2-40B4-BE49-F238E27FC236}">
                  <a16:creationId xmlns:a16="http://schemas.microsoft.com/office/drawing/2014/main" id="{1B49E23F-729B-7A4F-9DCF-ECDDF07D0F94}"/>
                </a:ext>
              </a:extLst>
            </p:cNvPr>
            <p:cNvSpPr/>
            <p:nvPr/>
          </p:nvSpPr>
          <p:spPr>
            <a:xfrm>
              <a:off x="8431078" y="6319400"/>
              <a:ext cx="48755" cy="9611"/>
            </a:xfrm>
            <a:custGeom>
              <a:avLst/>
              <a:gdLst>
                <a:gd name="connsiteX0" fmla="*/ 0 w 48755"/>
                <a:gd name="connsiteY0" fmla="*/ 0 h 9611"/>
                <a:gd name="connsiteX1" fmla="*/ 48756 w 48755"/>
                <a:gd name="connsiteY1" fmla="*/ 0 h 9611"/>
                <a:gd name="connsiteX2" fmla="*/ 48756 w 48755"/>
                <a:gd name="connsiteY2" fmla="*/ 9612 h 9611"/>
                <a:gd name="connsiteX3" fmla="*/ 0 w 48755"/>
                <a:gd name="connsiteY3" fmla="*/ 9612 h 9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755" h="9611">
                  <a:moveTo>
                    <a:pt x="0" y="0"/>
                  </a:moveTo>
                  <a:lnTo>
                    <a:pt x="48756" y="0"/>
                  </a:lnTo>
                  <a:lnTo>
                    <a:pt x="48756" y="9612"/>
                  </a:lnTo>
                  <a:lnTo>
                    <a:pt x="0" y="96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5" name="任意多边形: 形状 564">
              <a:extLst>
                <a:ext uri="{FF2B5EF4-FFF2-40B4-BE49-F238E27FC236}">
                  <a16:creationId xmlns:a16="http://schemas.microsoft.com/office/drawing/2014/main" id="{ED501066-6F41-3462-8E38-613E88C8A589}"/>
                </a:ext>
              </a:extLst>
            </p:cNvPr>
            <p:cNvSpPr/>
            <p:nvPr/>
          </p:nvSpPr>
          <p:spPr>
            <a:xfrm>
              <a:off x="8431078" y="6341724"/>
              <a:ext cx="48755" cy="9611"/>
            </a:xfrm>
            <a:custGeom>
              <a:avLst/>
              <a:gdLst>
                <a:gd name="connsiteX0" fmla="*/ 0 w 48755"/>
                <a:gd name="connsiteY0" fmla="*/ 0 h 9611"/>
                <a:gd name="connsiteX1" fmla="*/ 48756 w 48755"/>
                <a:gd name="connsiteY1" fmla="*/ 0 h 9611"/>
                <a:gd name="connsiteX2" fmla="*/ 48756 w 48755"/>
                <a:gd name="connsiteY2" fmla="*/ 9612 h 9611"/>
                <a:gd name="connsiteX3" fmla="*/ 0 w 48755"/>
                <a:gd name="connsiteY3" fmla="*/ 9612 h 9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755" h="9611">
                  <a:moveTo>
                    <a:pt x="0" y="0"/>
                  </a:moveTo>
                  <a:lnTo>
                    <a:pt x="48756" y="0"/>
                  </a:lnTo>
                  <a:lnTo>
                    <a:pt x="48756" y="9612"/>
                  </a:lnTo>
                  <a:lnTo>
                    <a:pt x="0" y="96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6" name="任意多边形: 形状 565">
              <a:extLst>
                <a:ext uri="{FF2B5EF4-FFF2-40B4-BE49-F238E27FC236}">
                  <a16:creationId xmlns:a16="http://schemas.microsoft.com/office/drawing/2014/main" id="{84EF122A-3FEC-2EA4-7F8C-C61C782E0AAE}"/>
                </a:ext>
              </a:extLst>
            </p:cNvPr>
            <p:cNvSpPr/>
            <p:nvPr/>
          </p:nvSpPr>
          <p:spPr>
            <a:xfrm>
              <a:off x="8759502" y="6367691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7" name="任意多边形: 形状 566">
              <a:extLst>
                <a:ext uri="{FF2B5EF4-FFF2-40B4-BE49-F238E27FC236}">
                  <a16:creationId xmlns:a16="http://schemas.microsoft.com/office/drawing/2014/main" id="{1BFC008E-ADEB-9514-6AA4-BF19928274E9}"/>
                </a:ext>
              </a:extLst>
            </p:cNvPr>
            <p:cNvSpPr/>
            <p:nvPr/>
          </p:nvSpPr>
          <p:spPr>
            <a:xfrm>
              <a:off x="8759502" y="6385674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8" name="任意多边形: 形状 567">
              <a:extLst>
                <a:ext uri="{FF2B5EF4-FFF2-40B4-BE49-F238E27FC236}">
                  <a16:creationId xmlns:a16="http://schemas.microsoft.com/office/drawing/2014/main" id="{9D510497-B01D-9E8D-32C8-2D49BC9EA02D}"/>
                </a:ext>
              </a:extLst>
            </p:cNvPr>
            <p:cNvSpPr/>
            <p:nvPr/>
          </p:nvSpPr>
          <p:spPr>
            <a:xfrm>
              <a:off x="8900344" y="6394588"/>
              <a:ext cx="46508" cy="8836"/>
            </a:xfrm>
            <a:custGeom>
              <a:avLst/>
              <a:gdLst>
                <a:gd name="connsiteX0" fmla="*/ 0 w 46508"/>
                <a:gd name="connsiteY0" fmla="*/ 0 h 8836"/>
                <a:gd name="connsiteX1" fmla="*/ 46508 w 46508"/>
                <a:gd name="connsiteY1" fmla="*/ 0 h 8836"/>
                <a:gd name="connsiteX2" fmla="*/ 46508 w 46508"/>
                <a:gd name="connsiteY2" fmla="*/ 8837 h 8836"/>
                <a:gd name="connsiteX3" fmla="*/ 0 w 46508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8836">
                  <a:moveTo>
                    <a:pt x="0" y="0"/>
                  </a:moveTo>
                  <a:lnTo>
                    <a:pt x="46508" y="0"/>
                  </a:lnTo>
                  <a:lnTo>
                    <a:pt x="46508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9" name="任意多边形: 形状 568">
              <a:extLst>
                <a:ext uri="{FF2B5EF4-FFF2-40B4-BE49-F238E27FC236}">
                  <a16:creationId xmlns:a16="http://schemas.microsoft.com/office/drawing/2014/main" id="{AA37B6B3-8A21-8183-912E-47927E1DB05B}"/>
                </a:ext>
              </a:extLst>
            </p:cNvPr>
            <p:cNvSpPr/>
            <p:nvPr/>
          </p:nvSpPr>
          <p:spPr>
            <a:xfrm>
              <a:off x="8900344" y="6412572"/>
              <a:ext cx="46508" cy="8836"/>
            </a:xfrm>
            <a:custGeom>
              <a:avLst/>
              <a:gdLst>
                <a:gd name="connsiteX0" fmla="*/ 0 w 46508"/>
                <a:gd name="connsiteY0" fmla="*/ 0 h 8836"/>
                <a:gd name="connsiteX1" fmla="*/ 46508 w 46508"/>
                <a:gd name="connsiteY1" fmla="*/ 0 h 8836"/>
                <a:gd name="connsiteX2" fmla="*/ 46508 w 46508"/>
                <a:gd name="connsiteY2" fmla="*/ 8837 h 8836"/>
                <a:gd name="connsiteX3" fmla="*/ 0 w 46508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8836">
                  <a:moveTo>
                    <a:pt x="0" y="0"/>
                  </a:moveTo>
                  <a:lnTo>
                    <a:pt x="46508" y="0"/>
                  </a:lnTo>
                  <a:lnTo>
                    <a:pt x="46508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0" name="任意多边形: 形状 569">
              <a:extLst>
                <a:ext uri="{FF2B5EF4-FFF2-40B4-BE49-F238E27FC236}">
                  <a16:creationId xmlns:a16="http://schemas.microsoft.com/office/drawing/2014/main" id="{7D7F93E1-09C6-60DE-4844-0DE1E66019E8}"/>
                </a:ext>
              </a:extLst>
            </p:cNvPr>
            <p:cNvSpPr/>
            <p:nvPr/>
          </p:nvSpPr>
          <p:spPr>
            <a:xfrm>
              <a:off x="8975299" y="6412494"/>
              <a:ext cx="60072" cy="8836"/>
            </a:xfrm>
            <a:custGeom>
              <a:avLst/>
              <a:gdLst>
                <a:gd name="connsiteX0" fmla="*/ 0 w 60072"/>
                <a:gd name="connsiteY0" fmla="*/ 0 h 8836"/>
                <a:gd name="connsiteX1" fmla="*/ 60073 w 60072"/>
                <a:gd name="connsiteY1" fmla="*/ 0 h 8836"/>
                <a:gd name="connsiteX2" fmla="*/ 60073 w 60072"/>
                <a:gd name="connsiteY2" fmla="*/ 8837 h 8836"/>
                <a:gd name="connsiteX3" fmla="*/ 0 w 60072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2" h="8836">
                  <a:moveTo>
                    <a:pt x="0" y="0"/>
                  </a:moveTo>
                  <a:lnTo>
                    <a:pt x="60073" y="0"/>
                  </a:lnTo>
                  <a:lnTo>
                    <a:pt x="60073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1" name="任意多边形: 形状 570">
              <a:extLst>
                <a:ext uri="{FF2B5EF4-FFF2-40B4-BE49-F238E27FC236}">
                  <a16:creationId xmlns:a16="http://schemas.microsoft.com/office/drawing/2014/main" id="{D613AB94-9602-C3C3-9482-CDB0EAD5B9D0}"/>
                </a:ext>
              </a:extLst>
            </p:cNvPr>
            <p:cNvSpPr/>
            <p:nvPr/>
          </p:nvSpPr>
          <p:spPr>
            <a:xfrm>
              <a:off x="8975299" y="6430477"/>
              <a:ext cx="60072" cy="8836"/>
            </a:xfrm>
            <a:custGeom>
              <a:avLst/>
              <a:gdLst>
                <a:gd name="connsiteX0" fmla="*/ 0 w 60072"/>
                <a:gd name="connsiteY0" fmla="*/ 0 h 8836"/>
                <a:gd name="connsiteX1" fmla="*/ 60073 w 60072"/>
                <a:gd name="connsiteY1" fmla="*/ 0 h 8836"/>
                <a:gd name="connsiteX2" fmla="*/ 60073 w 60072"/>
                <a:gd name="connsiteY2" fmla="*/ 8837 h 8836"/>
                <a:gd name="connsiteX3" fmla="*/ 0 w 60072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2" h="8836">
                  <a:moveTo>
                    <a:pt x="0" y="0"/>
                  </a:moveTo>
                  <a:lnTo>
                    <a:pt x="60073" y="0"/>
                  </a:lnTo>
                  <a:lnTo>
                    <a:pt x="60073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2" name="任意多边形: 形状 571">
              <a:extLst>
                <a:ext uri="{FF2B5EF4-FFF2-40B4-BE49-F238E27FC236}">
                  <a16:creationId xmlns:a16="http://schemas.microsoft.com/office/drawing/2014/main" id="{17ECF817-14C0-A822-B30C-7A68ED6FFA17}"/>
                </a:ext>
              </a:extLst>
            </p:cNvPr>
            <p:cNvSpPr/>
            <p:nvPr/>
          </p:nvSpPr>
          <p:spPr>
            <a:xfrm>
              <a:off x="9065370" y="6432182"/>
              <a:ext cx="68831" cy="8836"/>
            </a:xfrm>
            <a:custGeom>
              <a:avLst/>
              <a:gdLst>
                <a:gd name="connsiteX0" fmla="*/ 0 w 68831"/>
                <a:gd name="connsiteY0" fmla="*/ 0 h 8836"/>
                <a:gd name="connsiteX1" fmla="*/ 68832 w 68831"/>
                <a:gd name="connsiteY1" fmla="*/ 0 h 8836"/>
                <a:gd name="connsiteX2" fmla="*/ 68832 w 68831"/>
                <a:gd name="connsiteY2" fmla="*/ 8837 h 8836"/>
                <a:gd name="connsiteX3" fmla="*/ 0 w 68831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831" h="8836">
                  <a:moveTo>
                    <a:pt x="0" y="0"/>
                  </a:moveTo>
                  <a:lnTo>
                    <a:pt x="68832" y="0"/>
                  </a:lnTo>
                  <a:lnTo>
                    <a:pt x="68832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3" name="任意多边形: 形状 572">
              <a:extLst>
                <a:ext uri="{FF2B5EF4-FFF2-40B4-BE49-F238E27FC236}">
                  <a16:creationId xmlns:a16="http://schemas.microsoft.com/office/drawing/2014/main" id="{0457012F-0959-4A2C-28EE-6330F19F803F}"/>
                </a:ext>
              </a:extLst>
            </p:cNvPr>
            <p:cNvSpPr/>
            <p:nvPr/>
          </p:nvSpPr>
          <p:spPr>
            <a:xfrm>
              <a:off x="9065370" y="6450088"/>
              <a:ext cx="68831" cy="8836"/>
            </a:xfrm>
            <a:custGeom>
              <a:avLst/>
              <a:gdLst>
                <a:gd name="connsiteX0" fmla="*/ 0 w 68831"/>
                <a:gd name="connsiteY0" fmla="*/ 0 h 8836"/>
                <a:gd name="connsiteX1" fmla="*/ 68832 w 68831"/>
                <a:gd name="connsiteY1" fmla="*/ 0 h 8836"/>
                <a:gd name="connsiteX2" fmla="*/ 68832 w 68831"/>
                <a:gd name="connsiteY2" fmla="*/ 8837 h 8836"/>
                <a:gd name="connsiteX3" fmla="*/ 0 w 68831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831" h="8836">
                  <a:moveTo>
                    <a:pt x="0" y="0"/>
                  </a:moveTo>
                  <a:lnTo>
                    <a:pt x="68832" y="0"/>
                  </a:lnTo>
                  <a:lnTo>
                    <a:pt x="68832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4" name="任意多边形: 形状 573">
              <a:extLst>
                <a:ext uri="{FF2B5EF4-FFF2-40B4-BE49-F238E27FC236}">
                  <a16:creationId xmlns:a16="http://schemas.microsoft.com/office/drawing/2014/main" id="{5C95DB30-5E5C-7394-779E-231CEF6F113F}"/>
                </a:ext>
              </a:extLst>
            </p:cNvPr>
            <p:cNvSpPr/>
            <p:nvPr/>
          </p:nvSpPr>
          <p:spPr>
            <a:xfrm>
              <a:off x="8759502" y="6403580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5" name="任意多边形: 形状 574">
              <a:extLst>
                <a:ext uri="{FF2B5EF4-FFF2-40B4-BE49-F238E27FC236}">
                  <a16:creationId xmlns:a16="http://schemas.microsoft.com/office/drawing/2014/main" id="{65AD95CB-DE1F-5128-B9D6-7D5E5A6DFF36}"/>
                </a:ext>
              </a:extLst>
            </p:cNvPr>
            <p:cNvSpPr/>
            <p:nvPr/>
          </p:nvSpPr>
          <p:spPr>
            <a:xfrm>
              <a:off x="8759502" y="6421486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6" name="任意多边形: 形状 575">
              <a:extLst>
                <a:ext uri="{FF2B5EF4-FFF2-40B4-BE49-F238E27FC236}">
                  <a16:creationId xmlns:a16="http://schemas.microsoft.com/office/drawing/2014/main" id="{CF3CFD86-0147-C191-BDD0-EB870B1A4AA3}"/>
                </a:ext>
              </a:extLst>
            </p:cNvPr>
            <p:cNvSpPr/>
            <p:nvPr/>
          </p:nvSpPr>
          <p:spPr>
            <a:xfrm>
              <a:off x="8759502" y="6439469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7" name="任意多边形: 形状 576">
              <a:extLst>
                <a:ext uri="{FF2B5EF4-FFF2-40B4-BE49-F238E27FC236}">
                  <a16:creationId xmlns:a16="http://schemas.microsoft.com/office/drawing/2014/main" id="{01825592-41D6-AA13-CB02-FE728DDF09DC}"/>
                </a:ext>
              </a:extLst>
            </p:cNvPr>
            <p:cNvSpPr/>
            <p:nvPr/>
          </p:nvSpPr>
          <p:spPr>
            <a:xfrm>
              <a:off x="8759502" y="6457374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8" name="任意多边形: 形状 577">
              <a:extLst>
                <a:ext uri="{FF2B5EF4-FFF2-40B4-BE49-F238E27FC236}">
                  <a16:creationId xmlns:a16="http://schemas.microsoft.com/office/drawing/2014/main" id="{F4A63586-C540-3F3F-E87F-BE9F238B350D}"/>
                </a:ext>
              </a:extLst>
            </p:cNvPr>
            <p:cNvSpPr/>
            <p:nvPr/>
          </p:nvSpPr>
          <p:spPr>
            <a:xfrm>
              <a:off x="8759502" y="6475280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9" name="任意多边形: 形状 578">
              <a:extLst>
                <a:ext uri="{FF2B5EF4-FFF2-40B4-BE49-F238E27FC236}">
                  <a16:creationId xmlns:a16="http://schemas.microsoft.com/office/drawing/2014/main" id="{4CE70541-E06E-EB80-01CC-D717C87959D4}"/>
                </a:ext>
              </a:extLst>
            </p:cNvPr>
            <p:cNvSpPr/>
            <p:nvPr/>
          </p:nvSpPr>
          <p:spPr>
            <a:xfrm>
              <a:off x="8759502" y="6493263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0" name="任意多边形: 形状 579">
              <a:extLst>
                <a:ext uri="{FF2B5EF4-FFF2-40B4-BE49-F238E27FC236}">
                  <a16:creationId xmlns:a16="http://schemas.microsoft.com/office/drawing/2014/main" id="{E55541F9-ED03-CDBF-A912-784AB396C9F5}"/>
                </a:ext>
              </a:extLst>
            </p:cNvPr>
            <p:cNvSpPr/>
            <p:nvPr/>
          </p:nvSpPr>
          <p:spPr>
            <a:xfrm>
              <a:off x="8759502" y="6511169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1" name="任意多边形: 形状 580">
              <a:extLst>
                <a:ext uri="{FF2B5EF4-FFF2-40B4-BE49-F238E27FC236}">
                  <a16:creationId xmlns:a16="http://schemas.microsoft.com/office/drawing/2014/main" id="{D66D649A-C816-7F04-93DE-B49F1EED14F6}"/>
                </a:ext>
              </a:extLst>
            </p:cNvPr>
            <p:cNvSpPr/>
            <p:nvPr/>
          </p:nvSpPr>
          <p:spPr>
            <a:xfrm>
              <a:off x="8759502" y="6529074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2" name="任意多边形: 形状 581">
              <a:extLst>
                <a:ext uri="{FF2B5EF4-FFF2-40B4-BE49-F238E27FC236}">
                  <a16:creationId xmlns:a16="http://schemas.microsoft.com/office/drawing/2014/main" id="{F9F319D6-6F63-10C2-61D0-F2C37F87DCF1}"/>
                </a:ext>
              </a:extLst>
            </p:cNvPr>
            <p:cNvSpPr/>
            <p:nvPr/>
          </p:nvSpPr>
          <p:spPr>
            <a:xfrm>
              <a:off x="8609669" y="6640306"/>
              <a:ext cx="290675" cy="10309"/>
            </a:xfrm>
            <a:custGeom>
              <a:avLst/>
              <a:gdLst>
                <a:gd name="connsiteX0" fmla="*/ 0 w 290675"/>
                <a:gd name="connsiteY0" fmla="*/ 0 h 10309"/>
                <a:gd name="connsiteX1" fmla="*/ 290675 w 290675"/>
                <a:gd name="connsiteY1" fmla="*/ 0 h 10309"/>
                <a:gd name="connsiteX2" fmla="*/ 290675 w 290675"/>
                <a:gd name="connsiteY2" fmla="*/ 10309 h 10309"/>
                <a:gd name="connsiteX3" fmla="*/ 0 w 290675"/>
                <a:gd name="connsiteY3" fmla="*/ 10309 h 10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0675" h="10309">
                  <a:moveTo>
                    <a:pt x="0" y="0"/>
                  </a:moveTo>
                  <a:lnTo>
                    <a:pt x="290675" y="0"/>
                  </a:lnTo>
                  <a:lnTo>
                    <a:pt x="290675" y="10309"/>
                  </a:lnTo>
                  <a:lnTo>
                    <a:pt x="0" y="1030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3" name="任意多边形: 形状 582">
              <a:extLst>
                <a:ext uri="{FF2B5EF4-FFF2-40B4-BE49-F238E27FC236}">
                  <a16:creationId xmlns:a16="http://schemas.microsoft.com/office/drawing/2014/main" id="{FA4AE680-F093-DD91-43E5-76CA0C88018C}"/>
                </a:ext>
              </a:extLst>
            </p:cNvPr>
            <p:cNvSpPr/>
            <p:nvPr/>
          </p:nvSpPr>
          <p:spPr>
            <a:xfrm>
              <a:off x="8609669" y="6664878"/>
              <a:ext cx="290675" cy="10309"/>
            </a:xfrm>
            <a:custGeom>
              <a:avLst/>
              <a:gdLst>
                <a:gd name="connsiteX0" fmla="*/ 0 w 290675"/>
                <a:gd name="connsiteY0" fmla="*/ 0 h 10309"/>
                <a:gd name="connsiteX1" fmla="*/ 290675 w 290675"/>
                <a:gd name="connsiteY1" fmla="*/ 0 h 10309"/>
                <a:gd name="connsiteX2" fmla="*/ 290675 w 290675"/>
                <a:gd name="connsiteY2" fmla="*/ 10309 h 10309"/>
                <a:gd name="connsiteX3" fmla="*/ 0 w 290675"/>
                <a:gd name="connsiteY3" fmla="*/ 10309 h 10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0675" h="10309">
                  <a:moveTo>
                    <a:pt x="0" y="0"/>
                  </a:moveTo>
                  <a:lnTo>
                    <a:pt x="290675" y="0"/>
                  </a:lnTo>
                  <a:lnTo>
                    <a:pt x="290675" y="10309"/>
                  </a:lnTo>
                  <a:lnTo>
                    <a:pt x="0" y="1030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590" name="任意多边形: 形状 589">
            <a:extLst>
              <a:ext uri="{FF2B5EF4-FFF2-40B4-BE49-F238E27FC236}">
                <a16:creationId xmlns:a16="http://schemas.microsoft.com/office/drawing/2014/main" id="{ED30C9F0-C733-53A9-35B0-93FA26DC7620}"/>
              </a:ext>
            </a:extLst>
          </p:cNvPr>
          <p:cNvSpPr/>
          <p:nvPr/>
        </p:nvSpPr>
        <p:spPr>
          <a:xfrm>
            <a:off x="682294" y="-1553029"/>
            <a:ext cx="10827412" cy="10827412"/>
          </a:xfrm>
          <a:custGeom>
            <a:avLst/>
            <a:gdLst>
              <a:gd name="connsiteX0" fmla="*/ 4307773 w 8615546"/>
              <a:gd name="connsiteY0" fmla="*/ 0 h 8615546"/>
              <a:gd name="connsiteX1" fmla="*/ 8615546 w 8615546"/>
              <a:gd name="connsiteY1" fmla="*/ 4307773 h 8615546"/>
              <a:gd name="connsiteX2" fmla="*/ 8615545 w 8615546"/>
              <a:gd name="connsiteY2" fmla="*/ 4307773 h 8615546"/>
              <a:gd name="connsiteX3" fmla="*/ 4307772 w 8615546"/>
              <a:gd name="connsiteY3" fmla="*/ 8615546 h 8615546"/>
              <a:gd name="connsiteX4" fmla="*/ 4307773 w 8615546"/>
              <a:gd name="connsiteY4" fmla="*/ 8615545 h 8615546"/>
              <a:gd name="connsiteX5" fmla="*/ 5605 w 8615546"/>
              <a:gd name="connsiteY5" fmla="*/ 4529449 h 8615546"/>
              <a:gd name="connsiteX6" fmla="*/ 0 w 8615546"/>
              <a:gd name="connsiteY6" fmla="*/ 4307773 h 8615546"/>
              <a:gd name="connsiteX7" fmla="*/ 5605 w 8615546"/>
              <a:gd name="connsiteY7" fmla="*/ 4086096 h 8615546"/>
              <a:gd name="connsiteX8" fmla="*/ 4307773 w 8615546"/>
              <a:gd name="connsiteY8" fmla="*/ 0 h 8615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615546" h="8615546">
                <a:moveTo>
                  <a:pt x="4307773" y="0"/>
                </a:moveTo>
                <a:cubicBezTo>
                  <a:pt x="6686890" y="0"/>
                  <a:pt x="8615546" y="1928656"/>
                  <a:pt x="8615546" y="4307773"/>
                </a:cubicBezTo>
                <a:lnTo>
                  <a:pt x="8615545" y="4307773"/>
                </a:lnTo>
                <a:cubicBezTo>
                  <a:pt x="8615545" y="6686890"/>
                  <a:pt x="6686889" y="8615546"/>
                  <a:pt x="4307772" y="8615546"/>
                </a:cubicBezTo>
                <a:lnTo>
                  <a:pt x="4307773" y="8615545"/>
                </a:lnTo>
                <a:cubicBezTo>
                  <a:pt x="2003004" y="8615545"/>
                  <a:pt x="120981" y="6805547"/>
                  <a:pt x="5605" y="4529449"/>
                </a:cubicBezTo>
                <a:lnTo>
                  <a:pt x="0" y="4307773"/>
                </a:lnTo>
                <a:lnTo>
                  <a:pt x="5605" y="4086096"/>
                </a:lnTo>
                <a:cubicBezTo>
                  <a:pt x="120981" y="1809999"/>
                  <a:pt x="2003004" y="0"/>
                  <a:pt x="4307773" y="0"/>
                </a:cubicBezTo>
                <a:close/>
              </a:path>
            </a:pathLst>
          </a:custGeom>
          <a:noFill/>
          <a:ln w="12700">
            <a:solidFill>
              <a:schemeClr val="bg1">
                <a:lumMod val="8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altLang="zh-CN" sz="1350" dirty="0">
                <a:cs typeface="+mn-ea"/>
                <a:sym typeface="+mn-lt"/>
              </a:rPr>
              <a:t>3</a:t>
            </a:r>
            <a:endParaRPr lang="zh-CN" altLang="en-US" sz="1350" dirty="0">
              <a:cs typeface="+mn-ea"/>
              <a:sym typeface="+mn-lt"/>
            </a:endParaRPr>
          </a:p>
        </p:txBody>
      </p:sp>
      <p:grpSp>
        <p:nvGrpSpPr>
          <p:cNvPr id="591" name="组合 590">
            <a:extLst>
              <a:ext uri="{FF2B5EF4-FFF2-40B4-BE49-F238E27FC236}">
                <a16:creationId xmlns:a16="http://schemas.microsoft.com/office/drawing/2014/main" id="{522ECE05-EF9A-F7B4-42BD-A3A631B52C17}"/>
              </a:ext>
            </a:extLst>
          </p:cNvPr>
          <p:cNvGrpSpPr/>
          <p:nvPr/>
        </p:nvGrpSpPr>
        <p:grpSpPr>
          <a:xfrm>
            <a:off x="1550768" y="-576197"/>
            <a:ext cx="8978640" cy="8978640"/>
            <a:chOff x="819388" y="-1381297"/>
            <a:chExt cx="10588840" cy="10588840"/>
          </a:xfrm>
        </p:grpSpPr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9FDF382A-9DA4-96A0-542E-8507C03FF8E7}"/>
                </a:ext>
              </a:extLst>
            </p:cNvPr>
            <p:cNvSpPr/>
            <p:nvPr/>
          </p:nvSpPr>
          <p:spPr>
            <a:xfrm>
              <a:off x="2156827" y="-152216"/>
              <a:ext cx="8025786" cy="8025786"/>
            </a:xfrm>
            <a:custGeom>
              <a:avLst/>
              <a:gdLst>
                <a:gd name="connsiteX0" fmla="*/ 4307773 w 8615546"/>
                <a:gd name="connsiteY0" fmla="*/ 0 h 8615546"/>
                <a:gd name="connsiteX1" fmla="*/ 8615546 w 8615546"/>
                <a:gd name="connsiteY1" fmla="*/ 4307773 h 8615546"/>
                <a:gd name="connsiteX2" fmla="*/ 8615545 w 8615546"/>
                <a:gd name="connsiteY2" fmla="*/ 4307773 h 8615546"/>
                <a:gd name="connsiteX3" fmla="*/ 4307772 w 8615546"/>
                <a:gd name="connsiteY3" fmla="*/ 8615546 h 8615546"/>
                <a:gd name="connsiteX4" fmla="*/ 4307773 w 8615546"/>
                <a:gd name="connsiteY4" fmla="*/ 8615545 h 8615546"/>
                <a:gd name="connsiteX5" fmla="*/ 5605 w 8615546"/>
                <a:gd name="connsiteY5" fmla="*/ 4529449 h 8615546"/>
                <a:gd name="connsiteX6" fmla="*/ 0 w 8615546"/>
                <a:gd name="connsiteY6" fmla="*/ 4307773 h 8615546"/>
                <a:gd name="connsiteX7" fmla="*/ 5605 w 8615546"/>
                <a:gd name="connsiteY7" fmla="*/ 4086096 h 8615546"/>
                <a:gd name="connsiteX8" fmla="*/ 4307773 w 8615546"/>
                <a:gd name="connsiteY8" fmla="*/ 0 h 8615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615546" h="8615546">
                  <a:moveTo>
                    <a:pt x="4307773" y="0"/>
                  </a:moveTo>
                  <a:cubicBezTo>
                    <a:pt x="6686890" y="0"/>
                    <a:pt x="8615546" y="1928656"/>
                    <a:pt x="8615546" y="4307773"/>
                  </a:cubicBezTo>
                  <a:lnTo>
                    <a:pt x="8615545" y="4307773"/>
                  </a:lnTo>
                  <a:cubicBezTo>
                    <a:pt x="8615545" y="6686890"/>
                    <a:pt x="6686889" y="8615546"/>
                    <a:pt x="4307772" y="8615546"/>
                  </a:cubicBezTo>
                  <a:lnTo>
                    <a:pt x="4307773" y="8615545"/>
                  </a:lnTo>
                  <a:cubicBezTo>
                    <a:pt x="2003004" y="8615545"/>
                    <a:pt x="120981" y="6805547"/>
                    <a:pt x="5605" y="4529449"/>
                  </a:cubicBezTo>
                  <a:lnTo>
                    <a:pt x="0" y="4307773"/>
                  </a:lnTo>
                  <a:lnTo>
                    <a:pt x="5605" y="4086096"/>
                  </a:lnTo>
                  <a:cubicBezTo>
                    <a:pt x="120981" y="1809999"/>
                    <a:pt x="2003004" y="0"/>
                    <a:pt x="4307773" y="0"/>
                  </a:cubicBezTo>
                  <a:close/>
                </a:path>
              </a:pathLst>
            </a:custGeom>
            <a:noFill/>
            <a:ln w="76200">
              <a:solidFill>
                <a:srgbClr val="D9001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r>
                <a:rPr lang="en-US" altLang="zh-CN" sz="1350" dirty="0">
                  <a:cs typeface="+mn-ea"/>
                  <a:sym typeface="+mn-lt"/>
                </a:rPr>
                <a:t>3</a:t>
              </a:r>
              <a:endParaRPr lang="zh-CN" altLang="en-US" sz="1350" dirty="0">
                <a:cs typeface="+mn-ea"/>
                <a:sym typeface="+mn-lt"/>
              </a:endParaRPr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:a16="http://schemas.microsoft.com/office/drawing/2014/main" id="{9F647C48-9D3B-938C-F7B7-1A4D8D789C1F}"/>
                </a:ext>
              </a:extLst>
            </p:cNvPr>
            <p:cNvSpPr/>
            <p:nvPr/>
          </p:nvSpPr>
          <p:spPr>
            <a:xfrm>
              <a:off x="819388" y="-1381297"/>
              <a:ext cx="10588840" cy="10588840"/>
            </a:xfrm>
            <a:custGeom>
              <a:avLst/>
              <a:gdLst>
                <a:gd name="connsiteX0" fmla="*/ 5294420 w 10588840"/>
                <a:gd name="connsiteY0" fmla="*/ 0 h 10588840"/>
                <a:gd name="connsiteX1" fmla="*/ 10588840 w 10588840"/>
                <a:gd name="connsiteY1" fmla="*/ 5294420 h 10588840"/>
                <a:gd name="connsiteX2" fmla="*/ 5294420 w 10588840"/>
                <a:gd name="connsiteY2" fmla="*/ 10588840 h 10588840"/>
                <a:gd name="connsiteX3" fmla="*/ 0 w 10588840"/>
                <a:gd name="connsiteY3" fmla="*/ 5294420 h 10588840"/>
                <a:gd name="connsiteX4" fmla="*/ 5294420 w 10588840"/>
                <a:gd name="connsiteY4" fmla="*/ 0 h 10588840"/>
                <a:gd name="connsiteX5" fmla="*/ 5350332 w 10588840"/>
                <a:gd name="connsiteY5" fmla="*/ 948715 h 10588840"/>
                <a:gd name="connsiteX6" fmla="*/ 1048164 w 10588840"/>
                <a:gd name="connsiteY6" fmla="*/ 5034811 h 10588840"/>
                <a:gd name="connsiteX7" fmla="*/ 1042559 w 10588840"/>
                <a:gd name="connsiteY7" fmla="*/ 5256488 h 10588840"/>
                <a:gd name="connsiteX8" fmla="*/ 1042559 w 10588840"/>
                <a:gd name="connsiteY8" fmla="*/ 5256487 h 10588840"/>
                <a:gd name="connsiteX9" fmla="*/ 1042559 w 10588840"/>
                <a:gd name="connsiteY9" fmla="*/ 5256488 h 10588840"/>
                <a:gd name="connsiteX10" fmla="*/ 1042559 w 10588840"/>
                <a:gd name="connsiteY10" fmla="*/ 5256488 h 10588840"/>
                <a:gd name="connsiteX11" fmla="*/ 1048164 w 10588840"/>
                <a:gd name="connsiteY11" fmla="*/ 5478164 h 10588840"/>
                <a:gd name="connsiteX12" fmla="*/ 5350332 w 10588840"/>
                <a:gd name="connsiteY12" fmla="*/ 9564260 h 10588840"/>
                <a:gd name="connsiteX13" fmla="*/ 5350331 w 10588840"/>
                <a:gd name="connsiteY13" fmla="*/ 9564261 h 10588840"/>
                <a:gd name="connsiteX14" fmla="*/ 9658104 w 10588840"/>
                <a:gd name="connsiteY14" fmla="*/ 5256488 h 10588840"/>
                <a:gd name="connsiteX15" fmla="*/ 9658105 w 10588840"/>
                <a:gd name="connsiteY15" fmla="*/ 5256488 h 10588840"/>
                <a:gd name="connsiteX16" fmla="*/ 5350332 w 10588840"/>
                <a:gd name="connsiteY16" fmla="*/ 948715 h 10588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88840" h="10588840">
                  <a:moveTo>
                    <a:pt x="5294420" y="0"/>
                  </a:moveTo>
                  <a:cubicBezTo>
                    <a:pt x="8218447" y="0"/>
                    <a:pt x="10588840" y="2370393"/>
                    <a:pt x="10588840" y="5294420"/>
                  </a:cubicBezTo>
                  <a:cubicBezTo>
                    <a:pt x="10588840" y="8218447"/>
                    <a:pt x="8218447" y="10588840"/>
                    <a:pt x="5294420" y="10588840"/>
                  </a:cubicBezTo>
                  <a:cubicBezTo>
                    <a:pt x="2370393" y="10588840"/>
                    <a:pt x="0" y="8218447"/>
                    <a:pt x="0" y="5294420"/>
                  </a:cubicBezTo>
                  <a:cubicBezTo>
                    <a:pt x="0" y="2370393"/>
                    <a:pt x="2370393" y="0"/>
                    <a:pt x="5294420" y="0"/>
                  </a:cubicBezTo>
                  <a:close/>
                  <a:moveTo>
                    <a:pt x="5350332" y="948715"/>
                  </a:moveTo>
                  <a:cubicBezTo>
                    <a:pt x="3045563" y="948715"/>
                    <a:pt x="1163540" y="2758714"/>
                    <a:pt x="1048164" y="5034811"/>
                  </a:cubicBezTo>
                  <a:lnTo>
                    <a:pt x="1042559" y="5256488"/>
                  </a:lnTo>
                  <a:lnTo>
                    <a:pt x="1042559" y="5256487"/>
                  </a:lnTo>
                  <a:lnTo>
                    <a:pt x="1042559" y="5256488"/>
                  </a:lnTo>
                  <a:lnTo>
                    <a:pt x="1042559" y="5256488"/>
                  </a:lnTo>
                  <a:lnTo>
                    <a:pt x="1048164" y="5478164"/>
                  </a:lnTo>
                  <a:cubicBezTo>
                    <a:pt x="1163540" y="7754262"/>
                    <a:pt x="3045563" y="9564260"/>
                    <a:pt x="5350332" y="9564260"/>
                  </a:cubicBezTo>
                  <a:lnTo>
                    <a:pt x="5350331" y="9564261"/>
                  </a:lnTo>
                  <a:cubicBezTo>
                    <a:pt x="7729448" y="9564261"/>
                    <a:pt x="9658104" y="7635605"/>
                    <a:pt x="9658104" y="5256488"/>
                  </a:cubicBezTo>
                  <a:lnTo>
                    <a:pt x="9658105" y="5256488"/>
                  </a:lnTo>
                  <a:cubicBezTo>
                    <a:pt x="9658105" y="2877371"/>
                    <a:pt x="7729449" y="948715"/>
                    <a:pt x="5350332" y="948715"/>
                  </a:cubicBezTo>
                  <a:close/>
                </a:path>
              </a:pathLst>
            </a:custGeom>
            <a:gradFill>
              <a:gsLst>
                <a:gs pos="3300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 w="38100">
              <a:noFill/>
            </a:ln>
            <a:effectLst>
              <a:outerShdw blurRad="254000" algn="tl" rotWithShape="0">
                <a:prstClr val="black">
                  <a:alpha val="1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r>
                <a:rPr lang="en-US" altLang="zh-CN" sz="1350" dirty="0">
                  <a:cs typeface="+mn-ea"/>
                  <a:sym typeface="+mn-lt"/>
                </a:rPr>
                <a:t>3</a:t>
              </a:r>
              <a:endParaRPr lang="zh-CN" altLang="en-US" sz="1350" dirty="0">
                <a:cs typeface="+mn-ea"/>
                <a:sym typeface="+mn-lt"/>
              </a:endParaRPr>
            </a:p>
          </p:txBody>
        </p:sp>
      </p:grpSp>
      <p:sp>
        <p:nvSpPr>
          <p:cNvPr id="27" name="文本框 26" descr="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"/>
          <p:cNvSpPr txBox="1"/>
          <p:nvPr/>
        </p:nvSpPr>
        <p:spPr>
          <a:xfrm>
            <a:off x="3002845" y="1788073"/>
            <a:ext cx="3129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1218565">
              <a:defRPr/>
            </a:pPr>
            <a:r>
              <a:rPr lang="zh-CN" altLang="en-US" dirty="0">
                <a:sym typeface="+mn-lt"/>
              </a:rPr>
              <a:t>  </a:t>
            </a:r>
            <a:endParaRPr lang="en-US" altLang="zh-CN" dirty="0">
              <a:sym typeface="+mn-lt"/>
            </a:endParaRPr>
          </a:p>
        </p:txBody>
      </p:sp>
      <p:sp>
        <p:nvSpPr>
          <p:cNvPr id="52" name="文本框 51">
            <a:extLst>
              <a:ext uri="{FF2B5EF4-FFF2-40B4-BE49-F238E27FC236}">
                <a16:creationId xmlns:a16="http://schemas.microsoft.com/office/drawing/2014/main" id="{423B146F-8019-93F2-C813-4C3A7A66779D}"/>
              </a:ext>
            </a:extLst>
          </p:cNvPr>
          <p:cNvSpPr txBox="1"/>
          <p:nvPr/>
        </p:nvSpPr>
        <p:spPr>
          <a:xfrm>
            <a:off x="4811111" y="1261529"/>
            <a:ext cx="2605394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altLang="zh-CN" sz="8000" b="1" dirty="0"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100000">
                      <a:schemeClr val="tx1">
                        <a:lumMod val="95000"/>
                        <a:lumOff val="5000"/>
                      </a:schemeClr>
                    </a:gs>
                  </a:gsLst>
                  <a:lin ang="5400000" scaled="0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  <a:sym typeface="+mn-lt"/>
              </a:rPr>
              <a:t>03</a:t>
            </a:r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id="{529232CF-F330-7E59-B331-D6A2A1332E48}"/>
              </a:ext>
            </a:extLst>
          </p:cNvPr>
          <p:cNvGrpSpPr/>
          <p:nvPr/>
        </p:nvGrpSpPr>
        <p:grpSpPr>
          <a:xfrm>
            <a:off x="4112441" y="3180104"/>
            <a:ext cx="3932698" cy="739162"/>
            <a:chOff x="3890883" y="4782788"/>
            <a:chExt cx="2791260" cy="550556"/>
          </a:xfrm>
        </p:grpSpPr>
        <p:grpSp>
          <p:nvGrpSpPr>
            <p:cNvPr id="609" name="组合 608">
              <a:extLst>
                <a:ext uri="{FF2B5EF4-FFF2-40B4-BE49-F238E27FC236}">
                  <a16:creationId xmlns:a16="http://schemas.microsoft.com/office/drawing/2014/main" id="{152FE67F-9F07-04E2-CF48-F1D4E7B1DD29}"/>
                </a:ext>
              </a:extLst>
            </p:cNvPr>
            <p:cNvGrpSpPr/>
            <p:nvPr/>
          </p:nvGrpSpPr>
          <p:grpSpPr>
            <a:xfrm>
              <a:off x="3890883" y="4787541"/>
              <a:ext cx="2791260" cy="545803"/>
              <a:chOff x="322748" y="3665374"/>
              <a:chExt cx="5680529" cy="1027864"/>
            </a:xfrm>
          </p:grpSpPr>
          <p:sp>
            <p:nvSpPr>
              <p:cNvPr id="611" name="圆角矩形 107">
                <a:extLst>
                  <a:ext uri="{FF2B5EF4-FFF2-40B4-BE49-F238E27FC236}">
                    <a16:creationId xmlns:a16="http://schemas.microsoft.com/office/drawing/2014/main" id="{AF305D64-B34A-B071-7ADF-25C5B7D1E356}"/>
                  </a:ext>
                </a:extLst>
              </p:cNvPr>
              <p:cNvSpPr/>
              <p:nvPr/>
            </p:nvSpPr>
            <p:spPr>
              <a:xfrm>
                <a:off x="322748" y="3665374"/>
                <a:ext cx="5680529" cy="1027864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0">
                    <a:schemeClr val="bg1"/>
                  </a:gs>
                  <a:gs pos="100000">
                    <a:srgbClr val="D1D1D1"/>
                  </a:gs>
                </a:gsLst>
                <a:lin ang="5400000" scaled="0"/>
              </a:gradFill>
              <a:ln>
                <a:noFill/>
              </a:ln>
              <a:effectLst>
                <a:outerShdw blurRad="127000" dist="50800" dir="2700000" algn="tl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12" name="圆角矩形 108">
                <a:extLst>
                  <a:ext uri="{FF2B5EF4-FFF2-40B4-BE49-F238E27FC236}">
                    <a16:creationId xmlns:a16="http://schemas.microsoft.com/office/drawing/2014/main" id="{8F861E3E-20E7-CD7B-96A1-E14A4B27573F}"/>
                  </a:ext>
                </a:extLst>
              </p:cNvPr>
              <p:cNvSpPr/>
              <p:nvPr/>
            </p:nvSpPr>
            <p:spPr>
              <a:xfrm>
                <a:off x="410954" y="3797956"/>
                <a:ext cx="5488819" cy="784227"/>
              </a:xfrm>
              <a:prstGeom prst="roundRect">
                <a:avLst>
                  <a:gd name="adj" fmla="val 50000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584" name="矩形 583">
              <a:extLst>
                <a:ext uri="{FF2B5EF4-FFF2-40B4-BE49-F238E27FC236}">
                  <a16:creationId xmlns:a16="http://schemas.microsoft.com/office/drawing/2014/main" id="{1D06AEA3-65D8-A370-7B78-FD97D5F4D5EB}"/>
                </a:ext>
              </a:extLst>
            </p:cNvPr>
            <p:cNvSpPr/>
            <p:nvPr/>
          </p:nvSpPr>
          <p:spPr>
            <a:xfrm>
              <a:off x="4382289" y="4782788"/>
              <a:ext cx="1832877" cy="54610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3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工作体会</a:t>
              </a:r>
            </a:p>
          </p:txBody>
        </p:sp>
      </p:grpSp>
      <p:sp>
        <p:nvSpPr>
          <p:cNvPr id="617" name="文本框 616">
            <a:extLst>
              <a:ext uri="{FF2B5EF4-FFF2-40B4-BE49-F238E27FC236}">
                <a16:creationId xmlns:a16="http://schemas.microsoft.com/office/drawing/2014/main" id="{A4FF452D-0FB5-4FED-A810-257B0BD0088D}"/>
              </a:ext>
            </a:extLst>
          </p:cNvPr>
          <p:cNvSpPr txBox="1"/>
          <p:nvPr/>
        </p:nvSpPr>
        <p:spPr>
          <a:xfrm>
            <a:off x="5299728" y="2425609"/>
            <a:ext cx="1588368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dist"/>
            <a:r>
              <a:rPr lang="en-US" altLang="zh-CN" dirty="0">
                <a:solidFill>
                  <a:schemeClr val="bg1">
                    <a:lumMod val="50000"/>
                  </a:schemeClr>
                </a:solidFill>
              </a:rPr>
              <a:t>PART</a:t>
            </a:r>
            <a:endParaRPr lang="zh-CN" altLang="en-US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18" name="文本框 617">
            <a:extLst>
              <a:ext uri="{FF2B5EF4-FFF2-40B4-BE49-F238E27FC236}">
                <a16:creationId xmlns:a16="http://schemas.microsoft.com/office/drawing/2014/main" id="{758E2C3B-7B99-C3FA-B2BD-D6F940F67355}"/>
              </a:ext>
            </a:extLst>
          </p:cNvPr>
          <p:cNvSpPr txBox="1"/>
          <p:nvPr/>
        </p:nvSpPr>
        <p:spPr>
          <a:xfrm>
            <a:off x="3640698" y="4228318"/>
            <a:ext cx="4910604" cy="70756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400" dirty="0"/>
              <a:t>根据自己的需要添加适当的文字，此处添加详细文本描述，建议与标题相关尽量简洁... ...</a:t>
            </a:r>
          </a:p>
        </p:txBody>
      </p:sp>
    </p:spTree>
    <p:extLst>
      <p:ext uri="{BB962C8B-B14F-4D97-AF65-F5344CB8AC3E}">
        <p14:creationId xmlns:p14="http://schemas.microsoft.com/office/powerpoint/2010/main" val="309863449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组合 12"/>
          <p:cNvGrpSpPr/>
          <p:nvPr/>
        </p:nvGrpSpPr>
        <p:grpSpPr>
          <a:xfrm>
            <a:off x="1037566" y="1554679"/>
            <a:ext cx="6122890" cy="4320628"/>
            <a:chOff x="1037566" y="2135250"/>
            <a:chExt cx="6122890" cy="4320628"/>
          </a:xfrm>
        </p:grpSpPr>
        <p:sp>
          <p:nvSpPr>
            <p:cNvPr id="14" name="椭圆 13"/>
            <p:cNvSpPr/>
            <p:nvPr/>
          </p:nvSpPr>
          <p:spPr>
            <a:xfrm>
              <a:off x="1037566" y="4067140"/>
              <a:ext cx="474188" cy="474188"/>
            </a:xfrm>
            <a:prstGeom prst="ellipse">
              <a:avLst/>
            </a:prstGeom>
            <a:gradFill>
              <a:gsLst>
                <a:gs pos="0">
                  <a:srgbClr val="F0F0F0"/>
                </a:gs>
                <a:gs pos="100000">
                  <a:schemeClr val="bg1"/>
                </a:gs>
              </a:gsLst>
              <a:lin ang="2700000" scaled="1"/>
            </a:gradFill>
            <a:ln w="15875"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2700000" scaled="1"/>
                <a:tileRect/>
              </a:gradFill>
            </a:ln>
            <a:effectLst>
              <a:outerShdw blurRad="114300" dist="63500" dir="2700000" algn="tl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" name="任意多边形 14"/>
            <p:cNvSpPr/>
            <p:nvPr/>
          </p:nvSpPr>
          <p:spPr>
            <a:xfrm>
              <a:off x="1088343" y="2135250"/>
              <a:ext cx="6072113" cy="4320628"/>
            </a:xfrm>
            <a:custGeom>
              <a:avLst/>
              <a:gdLst>
                <a:gd name="connsiteX0" fmla="*/ 314722 w 6083663"/>
                <a:gd name="connsiteY0" fmla="*/ 0 h 4328848"/>
                <a:gd name="connsiteX1" fmla="*/ 3468385 w 6083663"/>
                <a:gd name="connsiteY1" fmla="*/ 0 h 4328848"/>
                <a:gd name="connsiteX2" fmla="*/ 5758709 w 6083663"/>
                <a:gd name="connsiteY2" fmla="*/ 0 h 4328848"/>
                <a:gd name="connsiteX3" fmla="*/ 5768941 w 6083663"/>
                <a:gd name="connsiteY3" fmla="*/ 0 h 4328848"/>
                <a:gd name="connsiteX4" fmla="*/ 6083663 w 6083663"/>
                <a:gd name="connsiteY4" fmla="*/ 314722 h 4328848"/>
                <a:gd name="connsiteX5" fmla="*/ 6083663 w 6083663"/>
                <a:gd name="connsiteY5" fmla="*/ 324954 h 4328848"/>
                <a:gd name="connsiteX6" fmla="*/ 6083663 w 6083663"/>
                <a:gd name="connsiteY6" fmla="*/ 1573572 h 4328848"/>
                <a:gd name="connsiteX7" fmla="*/ 6083663 w 6083663"/>
                <a:gd name="connsiteY7" fmla="*/ 2755276 h 4328848"/>
                <a:gd name="connsiteX8" fmla="*/ 6083663 w 6083663"/>
                <a:gd name="connsiteY8" fmla="*/ 4003894 h 4328848"/>
                <a:gd name="connsiteX9" fmla="*/ 6083663 w 6083663"/>
                <a:gd name="connsiteY9" fmla="*/ 4014126 h 4328848"/>
                <a:gd name="connsiteX10" fmla="*/ 5768941 w 6083663"/>
                <a:gd name="connsiteY10" fmla="*/ 4328848 h 4328848"/>
                <a:gd name="connsiteX11" fmla="*/ 5758709 w 6083663"/>
                <a:gd name="connsiteY11" fmla="*/ 4328848 h 4328848"/>
                <a:gd name="connsiteX12" fmla="*/ 3468385 w 6083663"/>
                <a:gd name="connsiteY12" fmla="*/ 4328848 h 4328848"/>
                <a:gd name="connsiteX13" fmla="*/ 314722 w 6083663"/>
                <a:gd name="connsiteY13" fmla="*/ 4328848 h 4328848"/>
                <a:gd name="connsiteX14" fmla="*/ 0 w 6083663"/>
                <a:gd name="connsiteY14" fmla="*/ 4014126 h 4328848"/>
                <a:gd name="connsiteX15" fmla="*/ 0 w 6083663"/>
                <a:gd name="connsiteY15" fmla="*/ 2755276 h 4328848"/>
                <a:gd name="connsiteX16" fmla="*/ 314722 w 6083663"/>
                <a:gd name="connsiteY16" fmla="*/ 2440554 h 4328848"/>
                <a:gd name="connsiteX17" fmla="*/ 3143431 w 6083663"/>
                <a:gd name="connsiteY17" fmla="*/ 2440554 h 4328848"/>
                <a:gd name="connsiteX18" fmla="*/ 3143431 w 6083663"/>
                <a:gd name="connsiteY18" fmla="*/ 1888294 h 4328848"/>
                <a:gd name="connsiteX19" fmla="*/ 314722 w 6083663"/>
                <a:gd name="connsiteY19" fmla="*/ 1888294 h 4328848"/>
                <a:gd name="connsiteX20" fmla="*/ 0 w 6083663"/>
                <a:gd name="connsiteY20" fmla="*/ 1573572 h 4328848"/>
                <a:gd name="connsiteX21" fmla="*/ 0 w 6083663"/>
                <a:gd name="connsiteY21" fmla="*/ 314722 h 4328848"/>
                <a:gd name="connsiteX22" fmla="*/ 314722 w 6083663"/>
                <a:gd name="connsiteY22" fmla="*/ 0 h 432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083663" h="4328848">
                  <a:moveTo>
                    <a:pt x="314722" y="0"/>
                  </a:moveTo>
                  <a:lnTo>
                    <a:pt x="3468385" y="0"/>
                  </a:lnTo>
                  <a:lnTo>
                    <a:pt x="5758709" y="0"/>
                  </a:lnTo>
                  <a:lnTo>
                    <a:pt x="5768941" y="0"/>
                  </a:lnTo>
                  <a:cubicBezTo>
                    <a:pt x="5942757" y="0"/>
                    <a:pt x="6083663" y="140906"/>
                    <a:pt x="6083663" y="314722"/>
                  </a:cubicBezTo>
                  <a:lnTo>
                    <a:pt x="6083663" y="324954"/>
                  </a:lnTo>
                  <a:lnTo>
                    <a:pt x="6083663" y="1573572"/>
                  </a:lnTo>
                  <a:lnTo>
                    <a:pt x="6083663" y="2755276"/>
                  </a:lnTo>
                  <a:lnTo>
                    <a:pt x="6083663" y="4003894"/>
                  </a:lnTo>
                  <a:lnTo>
                    <a:pt x="6083663" y="4014126"/>
                  </a:lnTo>
                  <a:cubicBezTo>
                    <a:pt x="6083663" y="4187942"/>
                    <a:pt x="5942757" y="4328848"/>
                    <a:pt x="5768941" y="4328848"/>
                  </a:cubicBezTo>
                  <a:lnTo>
                    <a:pt x="5758709" y="4328848"/>
                  </a:lnTo>
                  <a:lnTo>
                    <a:pt x="3468385" y="4328848"/>
                  </a:lnTo>
                  <a:lnTo>
                    <a:pt x="314722" y="4328848"/>
                  </a:lnTo>
                  <a:cubicBezTo>
                    <a:pt x="140906" y="4328848"/>
                    <a:pt x="0" y="4187942"/>
                    <a:pt x="0" y="4014126"/>
                  </a:cubicBezTo>
                  <a:lnTo>
                    <a:pt x="0" y="2755276"/>
                  </a:lnTo>
                  <a:cubicBezTo>
                    <a:pt x="0" y="2581460"/>
                    <a:pt x="140906" y="2440554"/>
                    <a:pt x="314722" y="2440554"/>
                  </a:cubicBezTo>
                  <a:lnTo>
                    <a:pt x="3143431" y="2440554"/>
                  </a:lnTo>
                  <a:lnTo>
                    <a:pt x="3143431" y="1888294"/>
                  </a:lnTo>
                  <a:lnTo>
                    <a:pt x="314722" y="1888294"/>
                  </a:lnTo>
                  <a:cubicBezTo>
                    <a:pt x="140906" y="1888294"/>
                    <a:pt x="0" y="1747388"/>
                    <a:pt x="0" y="1573572"/>
                  </a:cubicBezTo>
                  <a:lnTo>
                    <a:pt x="0" y="314722"/>
                  </a:lnTo>
                  <a:cubicBezTo>
                    <a:pt x="0" y="140906"/>
                    <a:pt x="140906" y="0"/>
                    <a:pt x="314722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0F0F0"/>
                </a:gs>
                <a:gs pos="100000">
                  <a:schemeClr val="bg1"/>
                </a:gs>
              </a:gsLst>
              <a:lin ang="2700000" scaled="1"/>
              <a:tileRect/>
            </a:gradFill>
            <a:ln w="19050"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2700000" scaled="1"/>
                <a:tileRect/>
              </a:gradFill>
            </a:ln>
            <a:effectLst>
              <a:outerShdw blurRad="279400" dist="114300" dir="2700000" algn="tl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" name="圆角矩形 15"/>
            <p:cNvSpPr/>
            <p:nvPr/>
          </p:nvSpPr>
          <p:spPr>
            <a:xfrm>
              <a:off x="1345643" y="2415819"/>
              <a:ext cx="5557510" cy="3759492"/>
            </a:xfrm>
            <a:prstGeom prst="roundRect">
              <a:avLst>
                <a:gd name="adj" fmla="val 5630"/>
              </a:avLst>
            </a:prstGeom>
            <a:solidFill>
              <a:srgbClr val="F7F7F7"/>
            </a:solidFill>
            <a:ln w="22225"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2700000" scaled="1"/>
                <a:tileRect/>
              </a:gradFill>
            </a:ln>
            <a:effectLst>
              <a:outerShdw blurRad="304800" dist="127000" dir="2700000" algn="tl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" name="任意多边形 16"/>
            <p:cNvSpPr/>
            <p:nvPr/>
          </p:nvSpPr>
          <p:spPr>
            <a:xfrm rot="2700000">
              <a:off x="1179779" y="4210663"/>
              <a:ext cx="189763" cy="190182"/>
            </a:xfrm>
            <a:custGeom>
              <a:avLst/>
              <a:gdLst>
                <a:gd name="connsiteX0" fmla="*/ 0 w 377825"/>
                <a:gd name="connsiteY0" fmla="*/ 0 h 396875"/>
                <a:gd name="connsiteX1" fmla="*/ 0 w 377825"/>
                <a:gd name="connsiteY1" fmla="*/ 396875 h 396875"/>
                <a:gd name="connsiteX2" fmla="*/ 377825 w 377825"/>
                <a:gd name="connsiteY2" fmla="*/ 396875 h 39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7825" h="396875">
                  <a:moveTo>
                    <a:pt x="0" y="0"/>
                  </a:moveTo>
                  <a:lnTo>
                    <a:pt x="0" y="396875"/>
                  </a:lnTo>
                  <a:lnTo>
                    <a:pt x="377825" y="396875"/>
                  </a:lnTo>
                </a:path>
              </a:pathLst>
            </a:custGeom>
            <a:no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cxnSp>
        <p:nvCxnSpPr>
          <p:cNvPr id="18" name="直接连接符 17"/>
          <p:cNvCxnSpPr/>
          <p:nvPr/>
        </p:nvCxnSpPr>
        <p:spPr>
          <a:xfrm>
            <a:off x="3619178" y="1853931"/>
            <a:ext cx="0" cy="3736576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" name="组合 18"/>
          <p:cNvGrpSpPr/>
          <p:nvPr/>
        </p:nvGrpSpPr>
        <p:grpSpPr>
          <a:xfrm>
            <a:off x="1750834" y="2223900"/>
            <a:ext cx="1506244" cy="2305930"/>
            <a:chOff x="1750834" y="2804471"/>
            <a:chExt cx="1506244" cy="2305930"/>
          </a:xfrm>
        </p:grpSpPr>
        <p:grpSp>
          <p:nvGrpSpPr>
            <p:cNvPr id="20" name="Group 737"/>
            <p:cNvGrpSpPr>
              <a:grpSpLocks noChangeAspect="1"/>
            </p:cNvGrpSpPr>
            <p:nvPr/>
          </p:nvGrpSpPr>
          <p:grpSpPr bwMode="auto">
            <a:xfrm>
              <a:off x="1750834" y="2804471"/>
              <a:ext cx="1489199" cy="1403319"/>
              <a:chOff x="2105" y="527"/>
              <a:chExt cx="3468" cy="3268"/>
            </a:xfrm>
          </p:grpSpPr>
          <p:sp>
            <p:nvSpPr>
              <p:cNvPr id="40" name="AutoShape 736"/>
              <p:cNvSpPr>
                <a:spLocks noChangeAspect="1" noChangeArrowheads="1" noTextEdit="1"/>
              </p:cNvSpPr>
              <p:nvPr/>
            </p:nvSpPr>
            <p:spPr bwMode="auto">
              <a:xfrm>
                <a:off x="2107" y="527"/>
                <a:ext cx="3466" cy="32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" name="Freeform 738"/>
              <p:cNvSpPr>
                <a:spLocks noEditPoints="1"/>
              </p:cNvSpPr>
              <p:nvPr/>
            </p:nvSpPr>
            <p:spPr bwMode="auto">
              <a:xfrm>
                <a:off x="2105" y="2581"/>
                <a:ext cx="333" cy="478"/>
              </a:xfrm>
              <a:custGeom>
                <a:avLst/>
                <a:gdLst>
                  <a:gd name="T0" fmla="*/ 50 w 141"/>
                  <a:gd name="T1" fmla="*/ 181 h 202"/>
                  <a:gd name="T2" fmla="*/ 61 w 141"/>
                  <a:gd name="T3" fmla="*/ 177 h 202"/>
                  <a:gd name="T4" fmla="*/ 58 w 141"/>
                  <a:gd name="T5" fmla="*/ 195 h 202"/>
                  <a:gd name="T6" fmla="*/ 131 w 141"/>
                  <a:gd name="T7" fmla="*/ 171 h 202"/>
                  <a:gd name="T8" fmla="*/ 100 w 141"/>
                  <a:gd name="T9" fmla="*/ 173 h 202"/>
                  <a:gd name="T10" fmla="*/ 83 w 141"/>
                  <a:gd name="T11" fmla="*/ 168 h 202"/>
                  <a:gd name="T12" fmla="*/ 88 w 141"/>
                  <a:gd name="T13" fmla="*/ 167 h 202"/>
                  <a:gd name="T14" fmla="*/ 82 w 141"/>
                  <a:gd name="T15" fmla="*/ 185 h 202"/>
                  <a:gd name="T16" fmla="*/ 121 w 141"/>
                  <a:gd name="T17" fmla="*/ 150 h 202"/>
                  <a:gd name="T18" fmla="*/ 131 w 141"/>
                  <a:gd name="T19" fmla="*/ 148 h 202"/>
                  <a:gd name="T20" fmla="*/ 131 w 141"/>
                  <a:gd name="T21" fmla="*/ 148 h 202"/>
                  <a:gd name="T22" fmla="*/ 95 w 141"/>
                  <a:gd name="T23" fmla="*/ 122 h 202"/>
                  <a:gd name="T24" fmla="*/ 38 w 141"/>
                  <a:gd name="T25" fmla="*/ 115 h 202"/>
                  <a:gd name="T26" fmla="*/ 31 w 141"/>
                  <a:gd name="T27" fmla="*/ 113 h 202"/>
                  <a:gd name="T28" fmla="*/ 92 w 141"/>
                  <a:gd name="T29" fmla="*/ 114 h 202"/>
                  <a:gd name="T30" fmla="*/ 92 w 141"/>
                  <a:gd name="T31" fmla="*/ 114 h 202"/>
                  <a:gd name="T32" fmla="*/ 85 w 141"/>
                  <a:gd name="T33" fmla="*/ 109 h 202"/>
                  <a:gd name="T34" fmla="*/ 63 w 141"/>
                  <a:gd name="T35" fmla="*/ 101 h 202"/>
                  <a:gd name="T36" fmla="*/ 72 w 141"/>
                  <a:gd name="T37" fmla="*/ 107 h 202"/>
                  <a:gd name="T38" fmla="*/ 72 w 141"/>
                  <a:gd name="T39" fmla="*/ 107 h 202"/>
                  <a:gd name="T40" fmla="*/ 33 w 141"/>
                  <a:gd name="T41" fmla="*/ 62 h 202"/>
                  <a:gd name="T42" fmla="*/ 51 w 141"/>
                  <a:gd name="T43" fmla="*/ 45 h 202"/>
                  <a:gd name="T44" fmla="*/ 37 w 141"/>
                  <a:gd name="T45" fmla="*/ 75 h 202"/>
                  <a:gd name="T46" fmla="*/ 57 w 141"/>
                  <a:gd name="T47" fmla="*/ 55 h 202"/>
                  <a:gd name="T48" fmla="*/ 62 w 141"/>
                  <a:gd name="T49" fmla="*/ 53 h 202"/>
                  <a:gd name="T50" fmla="*/ 84 w 141"/>
                  <a:gd name="T51" fmla="*/ 41 h 202"/>
                  <a:gd name="T52" fmla="*/ 35 w 141"/>
                  <a:gd name="T53" fmla="*/ 102 h 202"/>
                  <a:gd name="T54" fmla="*/ 17 w 141"/>
                  <a:gd name="T55" fmla="*/ 37 h 202"/>
                  <a:gd name="T56" fmla="*/ 16 w 141"/>
                  <a:gd name="T57" fmla="*/ 36 h 202"/>
                  <a:gd name="T58" fmla="*/ 36 w 141"/>
                  <a:gd name="T59" fmla="*/ 28 h 202"/>
                  <a:gd name="T60" fmla="*/ 40 w 141"/>
                  <a:gd name="T61" fmla="*/ 46 h 202"/>
                  <a:gd name="T62" fmla="*/ 29 w 141"/>
                  <a:gd name="T63" fmla="*/ 79 h 202"/>
                  <a:gd name="T64" fmla="*/ 87 w 141"/>
                  <a:gd name="T65" fmla="*/ 71 h 202"/>
                  <a:gd name="T66" fmla="*/ 114 w 141"/>
                  <a:gd name="T67" fmla="*/ 142 h 202"/>
                  <a:gd name="T68" fmla="*/ 113 w 141"/>
                  <a:gd name="T69" fmla="*/ 144 h 202"/>
                  <a:gd name="T70" fmla="*/ 128 w 141"/>
                  <a:gd name="T71" fmla="*/ 167 h 202"/>
                  <a:gd name="T72" fmla="*/ 94 w 141"/>
                  <a:gd name="T73" fmla="*/ 157 h 202"/>
                  <a:gd name="T74" fmla="*/ 50 w 141"/>
                  <a:gd name="T75" fmla="*/ 151 h 202"/>
                  <a:gd name="T76" fmla="*/ 98 w 141"/>
                  <a:gd name="T77" fmla="*/ 125 h 202"/>
                  <a:gd name="T78" fmla="*/ 84 w 141"/>
                  <a:gd name="T79" fmla="*/ 95 h 202"/>
                  <a:gd name="T80" fmla="*/ 36 w 141"/>
                  <a:gd name="T81" fmla="*/ 102 h 202"/>
                  <a:gd name="T82" fmla="*/ 2 w 141"/>
                  <a:gd name="T83" fmla="*/ 16 h 202"/>
                  <a:gd name="T84" fmla="*/ 1 w 141"/>
                  <a:gd name="T85" fmla="*/ 17 h 202"/>
                  <a:gd name="T86" fmla="*/ 2 w 141"/>
                  <a:gd name="T87" fmla="*/ 19 h 202"/>
                  <a:gd name="T88" fmla="*/ 8 w 141"/>
                  <a:gd name="T89" fmla="*/ 92 h 202"/>
                  <a:gd name="T90" fmla="*/ 24 w 141"/>
                  <a:gd name="T91" fmla="*/ 114 h 202"/>
                  <a:gd name="T92" fmla="*/ 38 w 141"/>
                  <a:gd name="T93" fmla="*/ 119 h 202"/>
                  <a:gd name="T94" fmla="*/ 77 w 141"/>
                  <a:gd name="T95" fmla="*/ 112 h 202"/>
                  <a:gd name="T96" fmla="*/ 87 w 141"/>
                  <a:gd name="T97" fmla="*/ 115 h 202"/>
                  <a:gd name="T98" fmla="*/ 87 w 141"/>
                  <a:gd name="T99" fmla="*/ 130 h 202"/>
                  <a:gd name="T100" fmla="*/ 55 w 141"/>
                  <a:gd name="T101" fmla="*/ 198 h 202"/>
                  <a:gd name="T102" fmla="*/ 57 w 141"/>
                  <a:gd name="T103" fmla="*/ 199 h 202"/>
                  <a:gd name="T104" fmla="*/ 60 w 141"/>
                  <a:gd name="T105" fmla="*/ 198 h 202"/>
                  <a:gd name="T106" fmla="*/ 116 w 141"/>
                  <a:gd name="T107" fmla="*/ 200 h 202"/>
                  <a:gd name="T108" fmla="*/ 140 w 141"/>
                  <a:gd name="T109" fmla="*/ 182 h 202"/>
                  <a:gd name="T110" fmla="*/ 141 w 141"/>
                  <a:gd name="T111" fmla="*/ 131 h 202"/>
                  <a:gd name="T112" fmla="*/ 128 w 141"/>
                  <a:gd name="T113" fmla="*/ 97 h 202"/>
                  <a:gd name="T114" fmla="*/ 47 w 141"/>
                  <a:gd name="T115" fmla="*/ 77 h 202"/>
                  <a:gd name="T116" fmla="*/ 41 w 141"/>
                  <a:gd name="T117" fmla="*/ 68 h 202"/>
                  <a:gd name="T118" fmla="*/ 86 w 141"/>
                  <a:gd name="T119" fmla="*/ 51 h 202"/>
                  <a:gd name="T120" fmla="*/ 78 w 141"/>
                  <a:gd name="T121" fmla="*/ 8 h 202"/>
                  <a:gd name="T122" fmla="*/ 24 w 141"/>
                  <a:gd name="T123" fmla="*/ 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1" h="202">
                    <a:moveTo>
                      <a:pt x="116" y="191"/>
                    </a:moveTo>
                    <a:cubicBezTo>
                      <a:pt x="115" y="189"/>
                      <a:pt x="114" y="187"/>
                      <a:pt x="113" y="186"/>
                    </a:cubicBezTo>
                    <a:cubicBezTo>
                      <a:pt x="115" y="184"/>
                      <a:pt x="118" y="182"/>
                      <a:pt x="120" y="180"/>
                    </a:cubicBezTo>
                    <a:cubicBezTo>
                      <a:pt x="119" y="183"/>
                      <a:pt x="117" y="187"/>
                      <a:pt x="116" y="191"/>
                    </a:cubicBezTo>
                    <a:moveTo>
                      <a:pt x="53" y="187"/>
                    </a:moveTo>
                    <a:cubicBezTo>
                      <a:pt x="52" y="185"/>
                      <a:pt x="51" y="183"/>
                      <a:pt x="50" y="181"/>
                    </a:cubicBezTo>
                    <a:cubicBezTo>
                      <a:pt x="52" y="181"/>
                      <a:pt x="53" y="180"/>
                      <a:pt x="55" y="179"/>
                    </a:cubicBezTo>
                    <a:cubicBezTo>
                      <a:pt x="55" y="182"/>
                      <a:pt x="54" y="184"/>
                      <a:pt x="53" y="187"/>
                    </a:cubicBezTo>
                    <a:moveTo>
                      <a:pt x="58" y="195"/>
                    </a:moveTo>
                    <a:cubicBezTo>
                      <a:pt x="57" y="194"/>
                      <a:pt x="57" y="192"/>
                      <a:pt x="56" y="191"/>
                    </a:cubicBezTo>
                    <a:cubicBezTo>
                      <a:pt x="56" y="191"/>
                      <a:pt x="56" y="191"/>
                      <a:pt x="56" y="191"/>
                    </a:cubicBezTo>
                    <a:cubicBezTo>
                      <a:pt x="58" y="186"/>
                      <a:pt x="59" y="182"/>
                      <a:pt x="61" y="177"/>
                    </a:cubicBezTo>
                    <a:cubicBezTo>
                      <a:pt x="61" y="177"/>
                      <a:pt x="61" y="177"/>
                      <a:pt x="61" y="177"/>
                    </a:cubicBezTo>
                    <a:cubicBezTo>
                      <a:pt x="63" y="176"/>
                      <a:pt x="66" y="175"/>
                      <a:pt x="69" y="174"/>
                    </a:cubicBezTo>
                    <a:cubicBezTo>
                      <a:pt x="67" y="180"/>
                      <a:pt x="65" y="186"/>
                      <a:pt x="63" y="192"/>
                    </a:cubicBezTo>
                    <a:cubicBezTo>
                      <a:pt x="63" y="193"/>
                      <a:pt x="63" y="193"/>
                      <a:pt x="63" y="193"/>
                    </a:cubicBezTo>
                    <a:cubicBezTo>
                      <a:pt x="63" y="193"/>
                      <a:pt x="62" y="193"/>
                      <a:pt x="62" y="193"/>
                    </a:cubicBezTo>
                    <a:cubicBezTo>
                      <a:pt x="60" y="194"/>
                      <a:pt x="59" y="194"/>
                      <a:pt x="58" y="195"/>
                    </a:cubicBezTo>
                    <a:moveTo>
                      <a:pt x="119" y="197"/>
                    </a:moveTo>
                    <a:cubicBezTo>
                      <a:pt x="119" y="196"/>
                      <a:pt x="119" y="196"/>
                      <a:pt x="119" y="196"/>
                    </a:cubicBezTo>
                    <a:cubicBezTo>
                      <a:pt x="119" y="196"/>
                      <a:pt x="119" y="196"/>
                      <a:pt x="119" y="196"/>
                    </a:cubicBezTo>
                    <a:cubicBezTo>
                      <a:pt x="121" y="189"/>
                      <a:pt x="124" y="182"/>
                      <a:pt x="127" y="174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8" y="173"/>
                      <a:pt x="129" y="172"/>
                      <a:pt x="131" y="171"/>
                    </a:cubicBezTo>
                    <a:cubicBezTo>
                      <a:pt x="133" y="175"/>
                      <a:pt x="134" y="178"/>
                      <a:pt x="136" y="182"/>
                    </a:cubicBezTo>
                    <a:cubicBezTo>
                      <a:pt x="136" y="183"/>
                      <a:pt x="136" y="183"/>
                      <a:pt x="136" y="183"/>
                    </a:cubicBezTo>
                    <a:cubicBezTo>
                      <a:pt x="130" y="187"/>
                      <a:pt x="126" y="191"/>
                      <a:pt x="119" y="197"/>
                    </a:cubicBezTo>
                    <a:moveTo>
                      <a:pt x="95" y="179"/>
                    </a:moveTo>
                    <a:cubicBezTo>
                      <a:pt x="96" y="176"/>
                      <a:pt x="97" y="173"/>
                      <a:pt x="98" y="170"/>
                    </a:cubicBezTo>
                    <a:cubicBezTo>
                      <a:pt x="99" y="171"/>
                      <a:pt x="99" y="172"/>
                      <a:pt x="100" y="173"/>
                    </a:cubicBezTo>
                    <a:cubicBezTo>
                      <a:pt x="100" y="174"/>
                      <a:pt x="101" y="175"/>
                      <a:pt x="101" y="176"/>
                    </a:cubicBezTo>
                    <a:cubicBezTo>
                      <a:pt x="99" y="177"/>
                      <a:pt x="97" y="178"/>
                      <a:pt x="95" y="179"/>
                    </a:cubicBezTo>
                    <a:moveTo>
                      <a:pt x="68" y="191"/>
                    </a:moveTo>
                    <a:cubicBezTo>
                      <a:pt x="70" y="185"/>
                      <a:pt x="72" y="178"/>
                      <a:pt x="74" y="172"/>
                    </a:cubicBezTo>
                    <a:cubicBezTo>
                      <a:pt x="74" y="172"/>
                      <a:pt x="74" y="172"/>
                      <a:pt x="74" y="172"/>
                    </a:cubicBezTo>
                    <a:cubicBezTo>
                      <a:pt x="77" y="170"/>
                      <a:pt x="80" y="169"/>
                      <a:pt x="83" y="168"/>
                    </a:cubicBezTo>
                    <a:cubicBezTo>
                      <a:pt x="81" y="174"/>
                      <a:pt x="79" y="181"/>
                      <a:pt x="77" y="187"/>
                    </a:cubicBezTo>
                    <a:cubicBezTo>
                      <a:pt x="77" y="188"/>
                      <a:pt x="77" y="188"/>
                      <a:pt x="77" y="188"/>
                    </a:cubicBezTo>
                    <a:cubicBezTo>
                      <a:pt x="76" y="188"/>
                      <a:pt x="75" y="188"/>
                      <a:pt x="74" y="189"/>
                    </a:cubicBezTo>
                    <a:cubicBezTo>
                      <a:pt x="72" y="189"/>
                      <a:pt x="70" y="190"/>
                      <a:pt x="68" y="191"/>
                    </a:cubicBezTo>
                    <a:moveTo>
                      <a:pt x="82" y="185"/>
                    </a:moveTo>
                    <a:cubicBezTo>
                      <a:pt x="84" y="179"/>
                      <a:pt x="86" y="173"/>
                      <a:pt x="88" y="167"/>
                    </a:cubicBezTo>
                    <a:cubicBezTo>
                      <a:pt x="88" y="166"/>
                      <a:pt x="88" y="166"/>
                      <a:pt x="88" y="165"/>
                    </a:cubicBezTo>
                    <a:cubicBezTo>
                      <a:pt x="90" y="164"/>
                      <a:pt x="92" y="163"/>
                      <a:pt x="94" y="162"/>
                    </a:cubicBezTo>
                    <a:cubicBezTo>
                      <a:pt x="94" y="163"/>
                      <a:pt x="95" y="164"/>
                      <a:pt x="95" y="165"/>
                    </a:cubicBezTo>
                    <a:cubicBezTo>
                      <a:pt x="93" y="170"/>
                      <a:pt x="92" y="175"/>
                      <a:pt x="90" y="181"/>
                    </a:cubicBezTo>
                    <a:cubicBezTo>
                      <a:pt x="90" y="181"/>
                      <a:pt x="90" y="181"/>
                      <a:pt x="90" y="182"/>
                    </a:cubicBezTo>
                    <a:cubicBezTo>
                      <a:pt x="87" y="183"/>
                      <a:pt x="85" y="184"/>
                      <a:pt x="82" y="185"/>
                    </a:cubicBezTo>
                    <a:moveTo>
                      <a:pt x="118" y="146"/>
                    </a:moveTo>
                    <a:cubicBezTo>
                      <a:pt x="118" y="145"/>
                      <a:pt x="118" y="145"/>
                      <a:pt x="118" y="144"/>
                    </a:cubicBezTo>
                    <a:cubicBezTo>
                      <a:pt x="118" y="144"/>
                      <a:pt x="119" y="143"/>
                      <a:pt x="119" y="143"/>
                    </a:cubicBezTo>
                    <a:cubicBezTo>
                      <a:pt x="119" y="144"/>
                      <a:pt x="119" y="145"/>
                      <a:pt x="118" y="146"/>
                    </a:cubicBezTo>
                    <a:moveTo>
                      <a:pt x="124" y="155"/>
                    </a:moveTo>
                    <a:cubicBezTo>
                      <a:pt x="123" y="154"/>
                      <a:pt x="122" y="152"/>
                      <a:pt x="121" y="150"/>
                    </a:cubicBezTo>
                    <a:cubicBezTo>
                      <a:pt x="123" y="145"/>
                      <a:pt x="125" y="140"/>
                      <a:pt x="127" y="135"/>
                    </a:cubicBezTo>
                    <a:cubicBezTo>
                      <a:pt x="127" y="135"/>
                      <a:pt x="127" y="135"/>
                      <a:pt x="127" y="135"/>
                    </a:cubicBezTo>
                    <a:cubicBezTo>
                      <a:pt x="128" y="133"/>
                      <a:pt x="130" y="131"/>
                      <a:pt x="131" y="128"/>
                    </a:cubicBezTo>
                    <a:cubicBezTo>
                      <a:pt x="129" y="133"/>
                      <a:pt x="128" y="139"/>
                      <a:pt x="127" y="143"/>
                    </a:cubicBezTo>
                    <a:cubicBezTo>
                      <a:pt x="126" y="148"/>
                      <a:pt x="125" y="153"/>
                      <a:pt x="124" y="155"/>
                    </a:cubicBezTo>
                    <a:moveTo>
                      <a:pt x="131" y="148"/>
                    </a:moveTo>
                    <a:cubicBezTo>
                      <a:pt x="132" y="143"/>
                      <a:pt x="133" y="138"/>
                      <a:pt x="134" y="133"/>
                    </a:cubicBezTo>
                    <a:cubicBezTo>
                      <a:pt x="135" y="130"/>
                      <a:pt x="135" y="127"/>
                      <a:pt x="136" y="125"/>
                    </a:cubicBezTo>
                    <a:cubicBezTo>
                      <a:pt x="136" y="127"/>
                      <a:pt x="137" y="128"/>
                      <a:pt x="137" y="128"/>
                    </a:cubicBezTo>
                    <a:cubicBezTo>
                      <a:pt x="137" y="129"/>
                      <a:pt x="137" y="130"/>
                      <a:pt x="137" y="130"/>
                    </a:cubicBezTo>
                    <a:cubicBezTo>
                      <a:pt x="137" y="130"/>
                      <a:pt x="137" y="130"/>
                      <a:pt x="137" y="130"/>
                    </a:cubicBezTo>
                    <a:cubicBezTo>
                      <a:pt x="137" y="136"/>
                      <a:pt x="134" y="143"/>
                      <a:pt x="131" y="148"/>
                    </a:cubicBezTo>
                    <a:moveTo>
                      <a:pt x="133" y="119"/>
                    </a:moveTo>
                    <a:cubicBezTo>
                      <a:pt x="133" y="119"/>
                      <a:pt x="133" y="118"/>
                      <a:pt x="133" y="118"/>
                    </a:cubicBezTo>
                    <a:cubicBezTo>
                      <a:pt x="133" y="118"/>
                      <a:pt x="133" y="118"/>
                      <a:pt x="133" y="118"/>
                    </a:cubicBezTo>
                    <a:cubicBezTo>
                      <a:pt x="133" y="119"/>
                      <a:pt x="133" y="119"/>
                      <a:pt x="133" y="119"/>
                    </a:cubicBezTo>
                    <a:cubicBezTo>
                      <a:pt x="133" y="119"/>
                      <a:pt x="133" y="119"/>
                      <a:pt x="133" y="119"/>
                    </a:cubicBezTo>
                    <a:moveTo>
                      <a:pt x="95" y="122"/>
                    </a:moveTo>
                    <a:cubicBezTo>
                      <a:pt x="95" y="121"/>
                      <a:pt x="95" y="121"/>
                      <a:pt x="95" y="120"/>
                    </a:cubicBezTo>
                    <a:cubicBezTo>
                      <a:pt x="95" y="118"/>
                      <a:pt x="96" y="116"/>
                      <a:pt x="97" y="113"/>
                    </a:cubicBezTo>
                    <a:cubicBezTo>
                      <a:pt x="97" y="113"/>
                      <a:pt x="97" y="113"/>
                      <a:pt x="97" y="113"/>
                    </a:cubicBezTo>
                    <a:cubicBezTo>
                      <a:pt x="97" y="116"/>
                      <a:pt x="96" y="119"/>
                      <a:pt x="95" y="122"/>
                    </a:cubicBezTo>
                    <a:moveTo>
                      <a:pt x="39" y="115"/>
                    </a:moveTo>
                    <a:cubicBezTo>
                      <a:pt x="39" y="115"/>
                      <a:pt x="38" y="115"/>
                      <a:pt x="38" y="115"/>
                    </a:cubicBezTo>
                    <a:cubicBezTo>
                      <a:pt x="37" y="115"/>
                      <a:pt x="36" y="115"/>
                      <a:pt x="35" y="115"/>
                    </a:cubicBezTo>
                    <a:cubicBezTo>
                      <a:pt x="36" y="112"/>
                      <a:pt x="36" y="109"/>
                      <a:pt x="37" y="106"/>
                    </a:cubicBezTo>
                    <a:cubicBezTo>
                      <a:pt x="40" y="106"/>
                      <a:pt x="43" y="106"/>
                      <a:pt x="45" y="105"/>
                    </a:cubicBezTo>
                    <a:cubicBezTo>
                      <a:pt x="44" y="108"/>
                      <a:pt x="43" y="112"/>
                      <a:pt x="42" y="115"/>
                    </a:cubicBezTo>
                    <a:cubicBezTo>
                      <a:pt x="41" y="115"/>
                      <a:pt x="40" y="115"/>
                      <a:pt x="39" y="115"/>
                    </a:cubicBezTo>
                    <a:moveTo>
                      <a:pt x="31" y="113"/>
                    </a:moveTo>
                    <a:cubicBezTo>
                      <a:pt x="29" y="113"/>
                      <a:pt x="28" y="112"/>
                      <a:pt x="26" y="110"/>
                    </a:cubicBezTo>
                    <a:cubicBezTo>
                      <a:pt x="24" y="108"/>
                      <a:pt x="23" y="105"/>
                      <a:pt x="21" y="103"/>
                    </a:cubicBezTo>
                    <a:cubicBezTo>
                      <a:pt x="23" y="104"/>
                      <a:pt x="25" y="105"/>
                      <a:pt x="28" y="105"/>
                    </a:cubicBezTo>
                    <a:cubicBezTo>
                      <a:pt x="29" y="106"/>
                      <a:pt x="31" y="106"/>
                      <a:pt x="33" y="106"/>
                    </a:cubicBezTo>
                    <a:cubicBezTo>
                      <a:pt x="32" y="108"/>
                      <a:pt x="31" y="111"/>
                      <a:pt x="31" y="113"/>
                    </a:cubicBezTo>
                    <a:moveTo>
                      <a:pt x="92" y="114"/>
                    </a:moveTo>
                    <a:cubicBezTo>
                      <a:pt x="92" y="114"/>
                      <a:pt x="91" y="113"/>
                      <a:pt x="91" y="112"/>
                    </a:cubicBezTo>
                    <a:cubicBezTo>
                      <a:pt x="90" y="112"/>
                      <a:pt x="89" y="111"/>
                      <a:pt x="89" y="111"/>
                    </a:cubicBezTo>
                    <a:cubicBezTo>
                      <a:pt x="90" y="108"/>
                      <a:pt x="91" y="106"/>
                      <a:pt x="92" y="103"/>
                    </a:cubicBezTo>
                    <a:cubicBezTo>
                      <a:pt x="93" y="104"/>
                      <a:pt x="94" y="105"/>
                      <a:pt x="95" y="106"/>
                    </a:cubicBezTo>
                    <a:cubicBezTo>
                      <a:pt x="95" y="106"/>
                      <a:pt x="95" y="106"/>
                      <a:pt x="95" y="106"/>
                    </a:cubicBezTo>
                    <a:cubicBezTo>
                      <a:pt x="94" y="109"/>
                      <a:pt x="93" y="112"/>
                      <a:pt x="92" y="114"/>
                    </a:cubicBezTo>
                    <a:moveTo>
                      <a:pt x="47" y="114"/>
                    </a:moveTo>
                    <a:cubicBezTo>
                      <a:pt x="48" y="111"/>
                      <a:pt x="49" y="107"/>
                      <a:pt x="50" y="104"/>
                    </a:cubicBezTo>
                    <a:cubicBezTo>
                      <a:pt x="53" y="103"/>
                      <a:pt x="55" y="103"/>
                      <a:pt x="58" y="102"/>
                    </a:cubicBezTo>
                    <a:cubicBezTo>
                      <a:pt x="57" y="105"/>
                      <a:pt x="56" y="108"/>
                      <a:pt x="54" y="112"/>
                    </a:cubicBezTo>
                    <a:cubicBezTo>
                      <a:pt x="52" y="112"/>
                      <a:pt x="49" y="113"/>
                      <a:pt x="47" y="114"/>
                    </a:cubicBezTo>
                    <a:moveTo>
                      <a:pt x="85" y="109"/>
                    </a:moveTo>
                    <a:cubicBezTo>
                      <a:pt x="84" y="108"/>
                      <a:pt x="82" y="108"/>
                      <a:pt x="80" y="107"/>
                    </a:cubicBezTo>
                    <a:cubicBezTo>
                      <a:pt x="81" y="105"/>
                      <a:pt x="82" y="102"/>
                      <a:pt x="83" y="99"/>
                    </a:cubicBezTo>
                    <a:cubicBezTo>
                      <a:pt x="85" y="99"/>
                      <a:pt x="87" y="100"/>
                      <a:pt x="88" y="100"/>
                    </a:cubicBezTo>
                    <a:cubicBezTo>
                      <a:pt x="87" y="103"/>
                      <a:pt x="86" y="106"/>
                      <a:pt x="85" y="109"/>
                    </a:cubicBezTo>
                    <a:moveTo>
                      <a:pt x="60" y="110"/>
                    </a:moveTo>
                    <a:cubicBezTo>
                      <a:pt x="61" y="107"/>
                      <a:pt x="62" y="104"/>
                      <a:pt x="63" y="101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4" y="100"/>
                      <a:pt x="64" y="100"/>
                      <a:pt x="65" y="100"/>
                    </a:cubicBezTo>
                    <a:cubicBezTo>
                      <a:pt x="67" y="99"/>
                      <a:pt x="69" y="99"/>
                      <a:pt x="71" y="98"/>
                    </a:cubicBezTo>
                    <a:cubicBezTo>
                      <a:pt x="70" y="101"/>
                      <a:pt x="69" y="105"/>
                      <a:pt x="67" y="108"/>
                    </a:cubicBezTo>
                    <a:cubicBezTo>
                      <a:pt x="65" y="108"/>
                      <a:pt x="62" y="109"/>
                      <a:pt x="60" y="110"/>
                    </a:cubicBezTo>
                    <a:moveTo>
                      <a:pt x="72" y="107"/>
                    </a:moveTo>
                    <a:cubicBezTo>
                      <a:pt x="73" y="104"/>
                      <a:pt x="74" y="101"/>
                      <a:pt x="76" y="98"/>
                    </a:cubicBezTo>
                    <a:cubicBezTo>
                      <a:pt x="76" y="98"/>
                      <a:pt x="76" y="98"/>
                      <a:pt x="76" y="98"/>
                    </a:cubicBezTo>
                    <a:cubicBezTo>
                      <a:pt x="77" y="98"/>
                      <a:pt x="78" y="98"/>
                      <a:pt x="79" y="98"/>
                    </a:cubicBezTo>
                    <a:cubicBezTo>
                      <a:pt x="78" y="101"/>
                      <a:pt x="77" y="104"/>
                      <a:pt x="76" y="107"/>
                    </a:cubicBezTo>
                    <a:cubicBezTo>
                      <a:pt x="75" y="107"/>
                      <a:pt x="75" y="107"/>
                      <a:pt x="75" y="107"/>
                    </a:cubicBezTo>
                    <a:cubicBezTo>
                      <a:pt x="74" y="107"/>
                      <a:pt x="73" y="107"/>
                      <a:pt x="72" y="107"/>
                    </a:cubicBezTo>
                    <a:moveTo>
                      <a:pt x="30" y="74"/>
                    </a:moveTo>
                    <a:cubicBezTo>
                      <a:pt x="28" y="72"/>
                      <a:pt x="27" y="70"/>
                      <a:pt x="26" y="67"/>
                    </a:cubicBezTo>
                    <a:cubicBezTo>
                      <a:pt x="26" y="67"/>
                      <a:pt x="26" y="67"/>
                      <a:pt x="26" y="67"/>
                    </a:cubicBezTo>
                    <a:cubicBezTo>
                      <a:pt x="26" y="64"/>
                      <a:pt x="28" y="61"/>
                      <a:pt x="31" y="57"/>
                    </a:cubicBezTo>
                    <a:cubicBezTo>
                      <a:pt x="33" y="56"/>
                      <a:pt x="34" y="54"/>
                      <a:pt x="36" y="53"/>
                    </a:cubicBezTo>
                    <a:cubicBezTo>
                      <a:pt x="35" y="56"/>
                      <a:pt x="34" y="59"/>
                      <a:pt x="33" y="62"/>
                    </a:cubicBezTo>
                    <a:cubicBezTo>
                      <a:pt x="32" y="67"/>
                      <a:pt x="31" y="71"/>
                      <a:pt x="30" y="74"/>
                    </a:cubicBezTo>
                    <a:moveTo>
                      <a:pt x="38" y="77"/>
                    </a:moveTo>
                    <a:cubicBezTo>
                      <a:pt x="36" y="77"/>
                      <a:pt x="35" y="77"/>
                      <a:pt x="34" y="76"/>
                    </a:cubicBezTo>
                    <a:cubicBezTo>
                      <a:pt x="34" y="73"/>
                      <a:pt x="36" y="68"/>
                      <a:pt x="38" y="63"/>
                    </a:cubicBezTo>
                    <a:cubicBezTo>
                      <a:pt x="39" y="58"/>
                      <a:pt x="41" y="52"/>
                      <a:pt x="42" y="49"/>
                    </a:cubicBezTo>
                    <a:cubicBezTo>
                      <a:pt x="45" y="48"/>
                      <a:pt x="48" y="46"/>
                      <a:pt x="51" y="45"/>
                    </a:cubicBezTo>
                    <a:cubicBezTo>
                      <a:pt x="49" y="49"/>
                      <a:pt x="46" y="54"/>
                      <a:pt x="45" y="58"/>
                    </a:cubicBezTo>
                    <a:cubicBezTo>
                      <a:pt x="44" y="59"/>
                      <a:pt x="44" y="60"/>
                      <a:pt x="45" y="60"/>
                    </a:cubicBezTo>
                    <a:cubicBezTo>
                      <a:pt x="44" y="61"/>
                      <a:pt x="44" y="61"/>
                      <a:pt x="43" y="61"/>
                    </a:cubicBezTo>
                    <a:cubicBezTo>
                      <a:pt x="41" y="63"/>
                      <a:pt x="39" y="64"/>
                      <a:pt x="38" y="66"/>
                    </a:cubicBezTo>
                    <a:cubicBezTo>
                      <a:pt x="37" y="67"/>
                      <a:pt x="36" y="69"/>
                      <a:pt x="36" y="72"/>
                    </a:cubicBezTo>
                    <a:cubicBezTo>
                      <a:pt x="36" y="73"/>
                      <a:pt x="36" y="74"/>
                      <a:pt x="37" y="75"/>
                    </a:cubicBezTo>
                    <a:cubicBezTo>
                      <a:pt x="37" y="76"/>
                      <a:pt x="37" y="77"/>
                      <a:pt x="38" y="77"/>
                    </a:cubicBezTo>
                    <a:moveTo>
                      <a:pt x="49" y="58"/>
                    </a:moveTo>
                    <a:cubicBezTo>
                      <a:pt x="51" y="53"/>
                      <a:pt x="54" y="48"/>
                      <a:pt x="56" y="43"/>
                    </a:cubicBezTo>
                    <a:cubicBezTo>
                      <a:pt x="57" y="43"/>
                      <a:pt x="57" y="43"/>
                      <a:pt x="57" y="43"/>
                    </a:cubicBezTo>
                    <a:cubicBezTo>
                      <a:pt x="59" y="42"/>
                      <a:pt x="61" y="41"/>
                      <a:pt x="63" y="41"/>
                    </a:cubicBezTo>
                    <a:cubicBezTo>
                      <a:pt x="61" y="45"/>
                      <a:pt x="59" y="50"/>
                      <a:pt x="57" y="55"/>
                    </a:cubicBezTo>
                    <a:cubicBezTo>
                      <a:pt x="54" y="56"/>
                      <a:pt x="52" y="57"/>
                      <a:pt x="49" y="58"/>
                    </a:cubicBezTo>
                    <a:moveTo>
                      <a:pt x="73" y="50"/>
                    </a:moveTo>
                    <a:cubicBezTo>
                      <a:pt x="75" y="46"/>
                      <a:pt x="77" y="43"/>
                      <a:pt x="78" y="39"/>
                    </a:cubicBezTo>
                    <a:cubicBezTo>
                      <a:pt x="79" y="42"/>
                      <a:pt x="81" y="45"/>
                      <a:pt x="82" y="47"/>
                    </a:cubicBezTo>
                    <a:cubicBezTo>
                      <a:pt x="80" y="48"/>
                      <a:pt x="77" y="49"/>
                      <a:pt x="73" y="50"/>
                    </a:cubicBezTo>
                    <a:moveTo>
                      <a:pt x="62" y="53"/>
                    </a:moveTo>
                    <a:cubicBezTo>
                      <a:pt x="64" y="48"/>
                      <a:pt x="66" y="44"/>
                      <a:pt x="69" y="39"/>
                    </a:cubicBezTo>
                    <a:cubicBezTo>
                      <a:pt x="70" y="39"/>
                      <a:pt x="72" y="39"/>
                      <a:pt x="74" y="39"/>
                    </a:cubicBezTo>
                    <a:cubicBezTo>
                      <a:pt x="72" y="42"/>
                      <a:pt x="70" y="46"/>
                      <a:pt x="68" y="50"/>
                    </a:cubicBezTo>
                    <a:cubicBezTo>
                      <a:pt x="68" y="51"/>
                      <a:pt x="68" y="51"/>
                      <a:pt x="68" y="51"/>
                    </a:cubicBezTo>
                    <a:cubicBezTo>
                      <a:pt x="66" y="52"/>
                      <a:pt x="64" y="52"/>
                      <a:pt x="62" y="53"/>
                    </a:cubicBezTo>
                    <a:moveTo>
                      <a:pt x="84" y="41"/>
                    </a:moveTo>
                    <a:cubicBezTo>
                      <a:pt x="83" y="39"/>
                      <a:pt x="82" y="37"/>
                      <a:pt x="81" y="35"/>
                    </a:cubicBezTo>
                    <a:cubicBezTo>
                      <a:pt x="81" y="29"/>
                      <a:pt x="80" y="23"/>
                      <a:pt x="80" y="17"/>
                    </a:cubicBezTo>
                    <a:cubicBezTo>
                      <a:pt x="81" y="20"/>
                      <a:pt x="83" y="23"/>
                      <a:pt x="84" y="25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4" y="31"/>
                      <a:pt x="84" y="36"/>
                      <a:pt x="84" y="41"/>
                    </a:cubicBezTo>
                    <a:moveTo>
                      <a:pt x="35" y="102"/>
                    </a:moveTo>
                    <a:cubicBezTo>
                      <a:pt x="33" y="102"/>
                      <a:pt x="31" y="102"/>
                      <a:pt x="29" y="101"/>
                    </a:cubicBezTo>
                    <a:cubicBezTo>
                      <a:pt x="20" y="99"/>
                      <a:pt x="15" y="94"/>
                      <a:pt x="11" y="89"/>
                    </a:cubicBezTo>
                    <a:cubicBezTo>
                      <a:pt x="8" y="84"/>
                      <a:pt x="6" y="79"/>
                      <a:pt x="5" y="77"/>
                    </a:cubicBezTo>
                    <a:cubicBezTo>
                      <a:pt x="5" y="75"/>
                      <a:pt x="4" y="72"/>
                      <a:pt x="4" y="70"/>
                    </a:cubicBezTo>
                    <a:cubicBezTo>
                      <a:pt x="4" y="59"/>
                      <a:pt x="10" y="46"/>
                      <a:pt x="16" y="39"/>
                    </a:cubicBezTo>
                    <a:cubicBezTo>
                      <a:pt x="16" y="39"/>
                      <a:pt x="17" y="38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5"/>
                      <a:pt x="14" y="32"/>
                      <a:pt x="12" y="27"/>
                    </a:cubicBezTo>
                    <a:cubicBezTo>
                      <a:pt x="11" y="24"/>
                      <a:pt x="9" y="21"/>
                      <a:pt x="6" y="18"/>
                    </a:cubicBezTo>
                    <a:cubicBezTo>
                      <a:pt x="12" y="14"/>
                      <a:pt x="16" y="10"/>
                      <a:pt x="21" y="6"/>
                    </a:cubicBezTo>
                    <a:cubicBezTo>
                      <a:pt x="25" y="12"/>
                      <a:pt x="29" y="19"/>
                      <a:pt x="33" y="27"/>
                    </a:cubicBezTo>
                    <a:cubicBezTo>
                      <a:pt x="33" y="27"/>
                      <a:pt x="34" y="28"/>
                      <a:pt x="35" y="28"/>
                    </a:cubicBezTo>
                    <a:cubicBezTo>
                      <a:pt x="35" y="28"/>
                      <a:pt x="35" y="28"/>
                      <a:pt x="36" y="28"/>
                    </a:cubicBezTo>
                    <a:cubicBezTo>
                      <a:pt x="36" y="27"/>
                      <a:pt x="37" y="27"/>
                      <a:pt x="37" y="26"/>
                    </a:cubicBezTo>
                    <a:cubicBezTo>
                      <a:pt x="45" y="22"/>
                      <a:pt x="64" y="15"/>
                      <a:pt x="75" y="13"/>
                    </a:cubicBezTo>
                    <a:cubicBezTo>
                      <a:pt x="76" y="20"/>
                      <a:pt x="76" y="27"/>
                      <a:pt x="77" y="34"/>
                    </a:cubicBezTo>
                    <a:cubicBezTo>
                      <a:pt x="76" y="34"/>
                      <a:pt x="76" y="34"/>
                      <a:pt x="76" y="34"/>
                    </a:cubicBezTo>
                    <a:cubicBezTo>
                      <a:pt x="67" y="34"/>
                      <a:pt x="54" y="38"/>
                      <a:pt x="43" y="44"/>
                    </a:cubicBezTo>
                    <a:cubicBezTo>
                      <a:pt x="42" y="45"/>
                      <a:pt x="41" y="45"/>
                      <a:pt x="40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35" y="49"/>
                      <a:pt x="31" y="51"/>
                      <a:pt x="28" y="54"/>
                    </a:cubicBezTo>
                    <a:cubicBezTo>
                      <a:pt x="25" y="58"/>
                      <a:pt x="22" y="62"/>
                      <a:pt x="22" y="67"/>
                    </a:cubicBezTo>
                    <a:cubicBezTo>
                      <a:pt x="22" y="68"/>
                      <a:pt x="22" y="68"/>
                      <a:pt x="22" y="68"/>
                    </a:cubicBezTo>
                    <a:cubicBezTo>
                      <a:pt x="23" y="73"/>
                      <a:pt x="25" y="76"/>
                      <a:pt x="29" y="79"/>
                    </a:cubicBezTo>
                    <a:cubicBezTo>
                      <a:pt x="29" y="79"/>
                      <a:pt x="29" y="79"/>
                      <a:pt x="29" y="79"/>
                    </a:cubicBezTo>
                    <a:cubicBezTo>
                      <a:pt x="29" y="79"/>
                      <a:pt x="30" y="80"/>
                      <a:pt x="30" y="80"/>
                    </a:cubicBezTo>
                    <a:cubicBezTo>
                      <a:pt x="31" y="80"/>
                      <a:pt x="31" y="80"/>
                      <a:pt x="31" y="80"/>
                    </a:cubicBezTo>
                    <a:cubicBezTo>
                      <a:pt x="34" y="81"/>
                      <a:pt x="38" y="82"/>
                      <a:pt x="41" y="82"/>
                    </a:cubicBezTo>
                    <a:cubicBezTo>
                      <a:pt x="43" y="82"/>
                      <a:pt x="46" y="82"/>
                      <a:pt x="48" y="81"/>
                    </a:cubicBezTo>
                    <a:cubicBezTo>
                      <a:pt x="58" y="79"/>
                      <a:pt x="68" y="73"/>
                      <a:pt x="77" y="72"/>
                    </a:cubicBezTo>
                    <a:cubicBezTo>
                      <a:pt x="81" y="72"/>
                      <a:pt x="84" y="71"/>
                      <a:pt x="87" y="71"/>
                    </a:cubicBezTo>
                    <a:cubicBezTo>
                      <a:pt x="92" y="71"/>
                      <a:pt x="97" y="72"/>
                      <a:pt x="101" y="74"/>
                    </a:cubicBezTo>
                    <a:cubicBezTo>
                      <a:pt x="106" y="77"/>
                      <a:pt x="110" y="80"/>
                      <a:pt x="115" y="85"/>
                    </a:cubicBezTo>
                    <a:cubicBezTo>
                      <a:pt x="123" y="94"/>
                      <a:pt x="129" y="105"/>
                      <a:pt x="129" y="116"/>
                    </a:cubicBezTo>
                    <a:cubicBezTo>
                      <a:pt x="129" y="120"/>
                      <a:pt x="128" y="123"/>
                      <a:pt x="127" y="127"/>
                    </a:cubicBezTo>
                    <a:cubicBezTo>
                      <a:pt x="126" y="129"/>
                      <a:pt x="123" y="132"/>
                      <a:pt x="121" y="135"/>
                    </a:cubicBezTo>
                    <a:cubicBezTo>
                      <a:pt x="118" y="138"/>
                      <a:pt x="116" y="140"/>
                      <a:pt x="114" y="142"/>
                    </a:cubicBezTo>
                    <a:cubicBezTo>
                      <a:pt x="113" y="143"/>
                      <a:pt x="113" y="143"/>
                      <a:pt x="113" y="143"/>
                    </a:cubicBezTo>
                    <a:cubicBezTo>
                      <a:pt x="113" y="143"/>
                      <a:pt x="113" y="143"/>
                      <a:pt x="113" y="143"/>
                    </a:cubicBezTo>
                    <a:cubicBezTo>
                      <a:pt x="113" y="143"/>
                      <a:pt x="113" y="143"/>
                      <a:pt x="113" y="143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3" y="145"/>
                      <a:pt x="113" y="145"/>
                      <a:pt x="113" y="145"/>
                    </a:cubicBezTo>
                    <a:cubicBezTo>
                      <a:pt x="113" y="145"/>
                      <a:pt x="113" y="145"/>
                      <a:pt x="113" y="145"/>
                    </a:cubicBezTo>
                    <a:cubicBezTo>
                      <a:pt x="114" y="147"/>
                      <a:pt x="116" y="149"/>
                      <a:pt x="117" y="151"/>
                    </a:cubicBezTo>
                    <a:cubicBezTo>
                      <a:pt x="116" y="152"/>
                      <a:pt x="117" y="153"/>
                      <a:pt x="118" y="153"/>
                    </a:cubicBezTo>
                    <a:cubicBezTo>
                      <a:pt x="118" y="154"/>
                      <a:pt x="118" y="154"/>
                      <a:pt x="118" y="154"/>
                    </a:cubicBezTo>
                    <a:cubicBezTo>
                      <a:pt x="121" y="158"/>
                      <a:pt x="124" y="162"/>
                      <a:pt x="128" y="167"/>
                    </a:cubicBezTo>
                    <a:cubicBezTo>
                      <a:pt x="123" y="172"/>
                      <a:pt x="116" y="178"/>
                      <a:pt x="110" y="182"/>
                    </a:cubicBezTo>
                    <a:cubicBezTo>
                      <a:pt x="110" y="182"/>
                      <a:pt x="110" y="182"/>
                      <a:pt x="110" y="182"/>
                    </a:cubicBezTo>
                    <a:cubicBezTo>
                      <a:pt x="109" y="182"/>
                      <a:pt x="109" y="182"/>
                      <a:pt x="109" y="182"/>
                    </a:cubicBezTo>
                    <a:cubicBezTo>
                      <a:pt x="107" y="177"/>
                      <a:pt x="105" y="174"/>
                      <a:pt x="104" y="171"/>
                    </a:cubicBezTo>
                    <a:cubicBezTo>
                      <a:pt x="102" y="168"/>
                      <a:pt x="100" y="164"/>
                      <a:pt x="96" y="158"/>
                    </a:cubicBezTo>
                    <a:cubicBezTo>
                      <a:pt x="96" y="157"/>
                      <a:pt x="95" y="157"/>
                      <a:pt x="94" y="157"/>
                    </a:cubicBezTo>
                    <a:cubicBezTo>
                      <a:pt x="94" y="157"/>
                      <a:pt x="94" y="157"/>
                      <a:pt x="93" y="157"/>
                    </a:cubicBezTo>
                    <a:cubicBezTo>
                      <a:pt x="93" y="157"/>
                      <a:pt x="93" y="158"/>
                      <a:pt x="92" y="158"/>
                    </a:cubicBezTo>
                    <a:cubicBezTo>
                      <a:pt x="88" y="161"/>
                      <a:pt x="79" y="165"/>
                      <a:pt x="70" y="169"/>
                    </a:cubicBezTo>
                    <a:cubicBezTo>
                      <a:pt x="62" y="172"/>
                      <a:pt x="55" y="175"/>
                      <a:pt x="50" y="177"/>
                    </a:cubicBezTo>
                    <a:cubicBezTo>
                      <a:pt x="50" y="173"/>
                      <a:pt x="51" y="168"/>
                      <a:pt x="51" y="164"/>
                    </a:cubicBezTo>
                    <a:cubicBezTo>
                      <a:pt x="51" y="160"/>
                      <a:pt x="50" y="155"/>
                      <a:pt x="50" y="151"/>
                    </a:cubicBezTo>
                    <a:cubicBezTo>
                      <a:pt x="56" y="149"/>
                      <a:pt x="66" y="146"/>
                      <a:pt x="75" y="142"/>
                    </a:cubicBezTo>
                    <a:cubicBezTo>
                      <a:pt x="80" y="139"/>
                      <a:pt x="84" y="137"/>
                      <a:pt x="88" y="135"/>
                    </a:cubicBezTo>
                    <a:cubicBezTo>
                      <a:pt x="89" y="134"/>
                      <a:pt x="89" y="134"/>
                      <a:pt x="89" y="134"/>
                    </a:cubicBezTo>
                    <a:cubicBezTo>
                      <a:pt x="89" y="134"/>
                      <a:pt x="89" y="134"/>
                      <a:pt x="89" y="134"/>
                    </a:cubicBezTo>
                    <a:cubicBezTo>
                      <a:pt x="89" y="134"/>
                      <a:pt x="89" y="134"/>
                      <a:pt x="89" y="134"/>
                    </a:cubicBezTo>
                    <a:cubicBezTo>
                      <a:pt x="93" y="131"/>
                      <a:pt x="97" y="128"/>
                      <a:pt x="98" y="125"/>
                    </a:cubicBezTo>
                    <a:cubicBezTo>
                      <a:pt x="100" y="121"/>
                      <a:pt x="101" y="117"/>
                      <a:pt x="101" y="113"/>
                    </a:cubicBezTo>
                    <a:cubicBezTo>
                      <a:pt x="101" y="107"/>
                      <a:pt x="98" y="102"/>
                      <a:pt x="94" y="99"/>
                    </a:cubicBezTo>
                    <a:cubicBezTo>
                      <a:pt x="93" y="98"/>
                      <a:pt x="93" y="98"/>
                      <a:pt x="93" y="98"/>
                    </a:cubicBezTo>
                    <a:cubicBezTo>
                      <a:pt x="93" y="98"/>
                      <a:pt x="92" y="97"/>
                      <a:pt x="92" y="97"/>
                    </a:cubicBezTo>
                    <a:cubicBezTo>
                      <a:pt x="91" y="97"/>
                      <a:pt x="91" y="97"/>
                      <a:pt x="91" y="97"/>
                    </a:cubicBezTo>
                    <a:cubicBezTo>
                      <a:pt x="89" y="96"/>
                      <a:pt x="86" y="95"/>
                      <a:pt x="84" y="95"/>
                    </a:cubicBezTo>
                    <a:cubicBezTo>
                      <a:pt x="83" y="94"/>
                      <a:pt x="83" y="94"/>
                      <a:pt x="83" y="94"/>
                    </a:cubicBezTo>
                    <a:cubicBezTo>
                      <a:pt x="83" y="94"/>
                      <a:pt x="83" y="94"/>
                      <a:pt x="82" y="94"/>
                    </a:cubicBezTo>
                    <a:cubicBezTo>
                      <a:pt x="82" y="94"/>
                      <a:pt x="82" y="94"/>
                      <a:pt x="82" y="94"/>
                    </a:cubicBezTo>
                    <a:cubicBezTo>
                      <a:pt x="80" y="94"/>
                      <a:pt x="78" y="94"/>
                      <a:pt x="76" y="94"/>
                    </a:cubicBezTo>
                    <a:cubicBezTo>
                      <a:pt x="72" y="94"/>
                      <a:pt x="68" y="94"/>
                      <a:pt x="64" y="95"/>
                    </a:cubicBezTo>
                    <a:cubicBezTo>
                      <a:pt x="55" y="98"/>
                      <a:pt x="45" y="102"/>
                      <a:pt x="36" y="102"/>
                    </a:cubicBezTo>
                    <a:cubicBezTo>
                      <a:pt x="36" y="102"/>
                      <a:pt x="36" y="102"/>
                      <a:pt x="36" y="102"/>
                    </a:cubicBezTo>
                    <a:cubicBezTo>
                      <a:pt x="36" y="102"/>
                      <a:pt x="36" y="102"/>
                      <a:pt x="36" y="102"/>
                    </a:cubicBezTo>
                    <a:cubicBezTo>
                      <a:pt x="35" y="102"/>
                      <a:pt x="35" y="102"/>
                      <a:pt x="35" y="102"/>
                    </a:cubicBezTo>
                    <a:moveTo>
                      <a:pt x="21" y="0"/>
                    </a:moveTo>
                    <a:cubicBezTo>
                      <a:pt x="21" y="0"/>
                      <a:pt x="20" y="1"/>
                      <a:pt x="20" y="1"/>
                    </a:cubicBezTo>
                    <a:cubicBezTo>
                      <a:pt x="13" y="6"/>
                      <a:pt x="9" y="11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4" y="21"/>
                      <a:pt x="7" y="26"/>
                      <a:pt x="9" y="30"/>
                    </a:cubicBezTo>
                    <a:cubicBezTo>
                      <a:pt x="10" y="32"/>
                      <a:pt x="11" y="34"/>
                      <a:pt x="12" y="36"/>
                    </a:cubicBezTo>
                    <a:cubicBezTo>
                      <a:pt x="12" y="36"/>
                      <a:pt x="12" y="37"/>
                      <a:pt x="12" y="37"/>
                    </a:cubicBezTo>
                    <a:cubicBezTo>
                      <a:pt x="6" y="45"/>
                      <a:pt x="0" y="58"/>
                      <a:pt x="0" y="70"/>
                    </a:cubicBezTo>
                    <a:cubicBezTo>
                      <a:pt x="0" y="73"/>
                      <a:pt x="0" y="75"/>
                      <a:pt x="1" y="78"/>
                    </a:cubicBezTo>
                    <a:cubicBezTo>
                      <a:pt x="2" y="80"/>
                      <a:pt x="4" y="86"/>
                      <a:pt x="8" y="92"/>
                    </a:cubicBezTo>
                    <a:cubicBezTo>
                      <a:pt x="8" y="92"/>
                      <a:pt x="8" y="92"/>
                      <a:pt x="9" y="93"/>
                    </a:cubicBezTo>
                    <a:cubicBezTo>
                      <a:pt x="9" y="93"/>
                      <a:pt x="9" y="94"/>
                      <a:pt x="9" y="94"/>
                    </a:cubicBezTo>
                    <a:cubicBezTo>
                      <a:pt x="14" y="101"/>
                      <a:pt x="17" y="105"/>
                      <a:pt x="22" y="111"/>
                    </a:cubicBezTo>
                    <a:cubicBezTo>
                      <a:pt x="22" y="111"/>
                      <a:pt x="22" y="112"/>
                      <a:pt x="22" y="112"/>
                    </a:cubicBezTo>
                    <a:cubicBezTo>
                      <a:pt x="22" y="112"/>
                      <a:pt x="23" y="113"/>
                      <a:pt x="23" y="113"/>
                    </a:cubicBezTo>
                    <a:cubicBezTo>
                      <a:pt x="24" y="114"/>
                      <a:pt x="24" y="114"/>
                      <a:pt x="24" y="114"/>
                    </a:cubicBezTo>
                    <a:cubicBezTo>
                      <a:pt x="24" y="114"/>
                      <a:pt x="24" y="114"/>
                      <a:pt x="25" y="114"/>
                    </a:cubicBezTo>
                    <a:cubicBezTo>
                      <a:pt x="26" y="116"/>
                      <a:pt x="28" y="117"/>
                      <a:pt x="30" y="118"/>
                    </a:cubicBezTo>
                    <a:cubicBezTo>
                      <a:pt x="30" y="118"/>
                      <a:pt x="31" y="119"/>
                      <a:pt x="31" y="119"/>
                    </a:cubicBezTo>
                    <a:cubicBezTo>
                      <a:pt x="32" y="119"/>
                      <a:pt x="32" y="119"/>
                      <a:pt x="32" y="119"/>
                    </a:cubicBezTo>
                    <a:cubicBezTo>
                      <a:pt x="32" y="119"/>
                      <a:pt x="33" y="119"/>
                      <a:pt x="33" y="119"/>
                    </a:cubicBezTo>
                    <a:cubicBezTo>
                      <a:pt x="35" y="119"/>
                      <a:pt x="37" y="119"/>
                      <a:pt x="38" y="119"/>
                    </a:cubicBezTo>
                    <a:cubicBezTo>
                      <a:pt x="38" y="119"/>
                      <a:pt x="38" y="119"/>
                      <a:pt x="38" y="119"/>
                    </a:cubicBezTo>
                    <a:cubicBezTo>
                      <a:pt x="45" y="119"/>
                      <a:pt x="51" y="117"/>
                      <a:pt x="57" y="115"/>
                    </a:cubicBezTo>
                    <a:cubicBezTo>
                      <a:pt x="63" y="113"/>
                      <a:pt x="70" y="111"/>
                      <a:pt x="75" y="111"/>
                    </a:cubicBezTo>
                    <a:cubicBezTo>
                      <a:pt x="75" y="111"/>
                      <a:pt x="75" y="111"/>
                      <a:pt x="75" y="111"/>
                    </a:cubicBezTo>
                    <a:cubicBezTo>
                      <a:pt x="76" y="111"/>
                      <a:pt x="76" y="111"/>
                      <a:pt x="76" y="111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78" y="112"/>
                      <a:pt x="78" y="112"/>
                      <a:pt x="78" y="111"/>
                    </a:cubicBezTo>
                    <a:cubicBezTo>
                      <a:pt x="81" y="112"/>
                      <a:pt x="82" y="112"/>
                      <a:pt x="84" y="113"/>
                    </a:cubicBezTo>
                    <a:cubicBezTo>
                      <a:pt x="84" y="114"/>
                      <a:pt x="85" y="114"/>
                      <a:pt x="85" y="115"/>
                    </a:cubicBezTo>
                    <a:cubicBezTo>
                      <a:pt x="85" y="115"/>
                      <a:pt x="86" y="115"/>
                      <a:pt x="86" y="115"/>
                    </a:cubicBezTo>
                    <a:cubicBezTo>
                      <a:pt x="86" y="115"/>
                      <a:pt x="86" y="115"/>
                      <a:pt x="87" y="115"/>
                    </a:cubicBezTo>
                    <a:cubicBezTo>
                      <a:pt x="88" y="115"/>
                      <a:pt x="88" y="115"/>
                      <a:pt x="88" y="115"/>
                    </a:cubicBezTo>
                    <a:cubicBezTo>
                      <a:pt x="89" y="117"/>
                      <a:pt x="90" y="118"/>
                      <a:pt x="90" y="120"/>
                    </a:cubicBezTo>
                    <a:cubicBezTo>
                      <a:pt x="90" y="120"/>
                      <a:pt x="90" y="120"/>
                      <a:pt x="90" y="120"/>
                    </a:cubicBezTo>
                    <a:cubicBezTo>
                      <a:pt x="90" y="121"/>
                      <a:pt x="90" y="121"/>
                      <a:pt x="90" y="122"/>
                    </a:cubicBezTo>
                    <a:cubicBezTo>
                      <a:pt x="90" y="122"/>
                      <a:pt x="90" y="122"/>
                      <a:pt x="90" y="122"/>
                    </a:cubicBezTo>
                    <a:cubicBezTo>
                      <a:pt x="90" y="125"/>
                      <a:pt x="89" y="128"/>
                      <a:pt x="87" y="130"/>
                    </a:cubicBezTo>
                    <a:cubicBezTo>
                      <a:pt x="75" y="138"/>
                      <a:pt x="55" y="146"/>
                      <a:pt x="47" y="147"/>
                    </a:cubicBezTo>
                    <a:cubicBezTo>
                      <a:pt x="46" y="147"/>
                      <a:pt x="45" y="148"/>
                      <a:pt x="45" y="150"/>
                    </a:cubicBezTo>
                    <a:cubicBezTo>
                      <a:pt x="46" y="154"/>
                      <a:pt x="46" y="159"/>
                      <a:pt x="46" y="164"/>
                    </a:cubicBezTo>
                    <a:cubicBezTo>
                      <a:pt x="46" y="169"/>
                      <a:pt x="46" y="174"/>
                      <a:pt x="45" y="179"/>
                    </a:cubicBezTo>
                    <a:cubicBezTo>
                      <a:pt x="45" y="179"/>
                      <a:pt x="45" y="180"/>
                      <a:pt x="45" y="181"/>
                    </a:cubicBezTo>
                    <a:cubicBezTo>
                      <a:pt x="49" y="187"/>
                      <a:pt x="52" y="193"/>
                      <a:pt x="55" y="198"/>
                    </a:cubicBezTo>
                    <a:cubicBezTo>
                      <a:pt x="56" y="199"/>
                      <a:pt x="56" y="199"/>
                      <a:pt x="56" y="199"/>
                    </a:cubicBezTo>
                    <a:cubicBezTo>
                      <a:pt x="56" y="199"/>
                      <a:pt x="56" y="199"/>
                      <a:pt x="56" y="199"/>
                    </a:cubicBezTo>
                    <a:cubicBezTo>
                      <a:pt x="56" y="199"/>
                      <a:pt x="56" y="199"/>
                      <a:pt x="56" y="199"/>
                    </a:cubicBezTo>
                    <a:cubicBezTo>
                      <a:pt x="56" y="199"/>
                      <a:pt x="56" y="199"/>
                      <a:pt x="56" y="199"/>
                    </a:cubicBezTo>
                    <a:cubicBezTo>
                      <a:pt x="57" y="199"/>
                      <a:pt x="57" y="199"/>
                      <a:pt x="57" y="199"/>
                    </a:cubicBezTo>
                    <a:cubicBezTo>
                      <a:pt x="57" y="199"/>
                      <a:pt x="57" y="199"/>
                      <a:pt x="57" y="199"/>
                    </a:cubicBezTo>
                    <a:cubicBezTo>
                      <a:pt x="57" y="199"/>
                      <a:pt x="57" y="199"/>
                      <a:pt x="57" y="199"/>
                    </a:cubicBezTo>
                    <a:cubicBezTo>
                      <a:pt x="58" y="199"/>
                      <a:pt x="58" y="199"/>
                      <a:pt x="58" y="199"/>
                    </a:cubicBezTo>
                    <a:cubicBezTo>
                      <a:pt x="58" y="199"/>
                      <a:pt x="58" y="199"/>
                      <a:pt x="58" y="199"/>
                    </a:cubicBezTo>
                    <a:cubicBezTo>
                      <a:pt x="58" y="199"/>
                      <a:pt x="58" y="199"/>
                      <a:pt x="58" y="199"/>
                    </a:cubicBezTo>
                    <a:cubicBezTo>
                      <a:pt x="58" y="199"/>
                      <a:pt x="58" y="199"/>
                      <a:pt x="58" y="199"/>
                    </a:cubicBezTo>
                    <a:cubicBezTo>
                      <a:pt x="58" y="199"/>
                      <a:pt x="59" y="199"/>
                      <a:pt x="60" y="198"/>
                    </a:cubicBezTo>
                    <a:cubicBezTo>
                      <a:pt x="64" y="197"/>
                      <a:pt x="72" y="194"/>
                      <a:pt x="81" y="191"/>
                    </a:cubicBezTo>
                    <a:cubicBezTo>
                      <a:pt x="89" y="187"/>
                      <a:pt x="97" y="183"/>
                      <a:pt x="103" y="179"/>
                    </a:cubicBezTo>
                    <a:cubicBezTo>
                      <a:pt x="104" y="182"/>
                      <a:pt x="106" y="184"/>
                      <a:pt x="107" y="187"/>
                    </a:cubicBezTo>
                    <a:cubicBezTo>
                      <a:pt x="108" y="188"/>
                      <a:pt x="108" y="188"/>
                      <a:pt x="109" y="188"/>
                    </a:cubicBezTo>
                    <a:cubicBezTo>
                      <a:pt x="109" y="188"/>
                      <a:pt x="109" y="188"/>
                      <a:pt x="109" y="188"/>
                    </a:cubicBezTo>
                    <a:cubicBezTo>
                      <a:pt x="112" y="192"/>
                      <a:pt x="114" y="196"/>
                      <a:pt x="116" y="200"/>
                    </a:cubicBezTo>
                    <a:cubicBezTo>
                      <a:pt x="116" y="201"/>
                      <a:pt x="117" y="201"/>
                      <a:pt x="118" y="201"/>
                    </a:cubicBezTo>
                    <a:cubicBezTo>
                      <a:pt x="118" y="201"/>
                      <a:pt x="118" y="201"/>
                      <a:pt x="118" y="201"/>
                    </a:cubicBezTo>
                    <a:cubicBezTo>
                      <a:pt x="118" y="201"/>
                      <a:pt x="119" y="202"/>
                      <a:pt x="119" y="202"/>
                    </a:cubicBezTo>
                    <a:cubicBezTo>
                      <a:pt x="120" y="202"/>
                      <a:pt x="120" y="201"/>
                      <a:pt x="120" y="201"/>
                    </a:cubicBezTo>
                    <a:cubicBezTo>
                      <a:pt x="129" y="195"/>
                      <a:pt x="133" y="190"/>
                      <a:pt x="140" y="185"/>
                    </a:cubicBezTo>
                    <a:cubicBezTo>
                      <a:pt x="141" y="184"/>
                      <a:pt x="141" y="183"/>
                      <a:pt x="140" y="182"/>
                    </a:cubicBezTo>
                    <a:cubicBezTo>
                      <a:pt x="140" y="182"/>
                      <a:pt x="140" y="182"/>
                      <a:pt x="140" y="182"/>
                    </a:cubicBezTo>
                    <a:cubicBezTo>
                      <a:pt x="140" y="182"/>
                      <a:pt x="140" y="181"/>
                      <a:pt x="140" y="181"/>
                    </a:cubicBezTo>
                    <a:cubicBezTo>
                      <a:pt x="138" y="176"/>
                      <a:pt x="136" y="172"/>
                      <a:pt x="134" y="168"/>
                    </a:cubicBezTo>
                    <a:cubicBezTo>
                      <a:pt x="134" y="167"/>
                      <a:pt x="134" y="167"/>
                      <a:pt x="133" y="166"/>
                    </a:cubicBezTo>
                    <a:cubicBezTo>
                      <a:pt x="131" y="163"/>
                      <a:pt x="129" y="161"/>
                      <a:pt x="127" y="159"/>
                    </a:cubicBezTo>
                    <a:cubicBezTo>
                      <a:pt x="134" y="152"/>
                      <a:pt x="140" y="142"/>
                      <a:pt x="141" y="131"/>
                    </a:cubicBezTo>
                    <a:cubicBezTo>
                      <a:pt x="141" y="131"/>
                      <a:pt x="141" y="131"/>
                      <a:pt x="141" y="131"/>
                    </a:cubicBezTo>
                    <a:cubicBezTo>
                      <a:pt x="141" y="130"/>
                      <a:pt x="141" y="130"/>
                      <a:pt x="141" y="130"/>
                    </a:cubicBezTo>
                    <a:cubicBezTo>
                      <a:pt x="141" y="130"/>
                      <a:pt x="141" y="130"/>
                      <a:pt x="141" y="130"/>
                    </a:cubicBezTo>
                    <a:cubicBezTo>
                      <a:pt x="141" y="130"/>
                      <a:pt x="141" y="130"/>
                      <a:pt x="141" y="130"/>
                    </a:cubicBezTo>
                    <a:cubicBezTo>
                      <a:pt x="141" y="130"/>
                      <a:pt x="139" y="117"/>
                      <a:pt x="128" y="97"/>
                    </a:cubicBezTo>
                    <a:cubicBezTo>
                      <a:pt x="128" y="97"/>
                      <a:pt x="128" y="97"/>
                      <a:pt x="128" y="97"/>
                    </a:cubicBezTo>
                    <a:cubicBezTo>
                      <a:pt x="125" y="91"/>
                      <a:pt x="122" y="86"/>
                      <a:pt x="118" y="82"/>
                    </a:cubicBezTo>
                    <a:cubicBezTo>
                      <a:pt x="113" y="77"/>
                      <a:pt x="108" y="73"/>
                      <a:pt x="103" y="71"/>
                    </a:cubicBezTo>
                    <a:cubicBezTo>
                      <a:pt x="98" y="68"/>
                      <a:pt x="93" y="67"/>
                      <a:pt x="87" y="67"/>
                    </a:cubicBezTo>
                    <a:cubicBezTo>
                      <a:pt x="87" y="67"/>
                      <a:pt x="87" y="67"/>
                      <a:pt x="87" y="67"/>
                    </a:cubicBezTo>
                    <a:cubicBezTo>
                      <a:pt x="84" y="67"/>
                      <a:pt x="80" y="67"/>
                      <a:pt x="77" y="68"/>
                    </a:cubicBezTo>
                    <a:cubicBezTo>
                      <a:pt x="66" y="69"/>
                      <a:pt x="57" y="75"/>
                      <a:pt x="47" y="77"/>
                    </a:cubicBezTo>
                    <a:cubicBezTo>
                      <a:pt x="46" y="77"/>
                      <a:pt x="45" y="77"/>
                      <a:pt x="44" y="77"/>
                    </a:cubicBezTo>
                    <a:cubicBezTo>
                      <a:pt x="44" y="77"/>
                      <a:pt x="44" y="77"/>
                      <a:pt x="44" y="77"/>
                    </a:cubicBezTo>
                    <a:cubicBezTo>
                      <a:pt x="43" y="77"/>
                      <a:pt x="43" y="76"/>
                      <a:pt x="42" y="76"/>
                    </a:cubicBezTo>
                    <a:cubicBezTo>
                      <a:pt x="41" y="75"/>
                      <a:pt x="41" y="74"/>
                      <a:pt x="40" y="73"/>
                    </a:cubicBezTo>
                    <a:cubicBezTo>
                      <a:pt x="40" y="73"/>
                      <a:pt x="40" y="72"/>
                      <a:pt x="40" y="72"/>
                    </a:cubicBezTo>
                    <a:cubicBezTo>
                      <a:pt x="40" y="71"/>
                      <a:pt x="40" y="70"/>
                      <a:pt x="41" y="68"/>
                    </a:cubicBezTo>
                    <a:cubicBezTo>
                      <a:pt x="43" y="66"/>
                      <a:pt x="46" y="64"/>
                      <a:pt x="50" y="62"/>
                    </a:cubicBezTo>
                    <a:cubicBezTo>
                      <a:pt x="56" y="59"/>
                      <a:pt x="64" y="57"/>
                      <a:pt x="71" y="55"/>
                    </a:cubicBezTo>
                    <a:cubicBezTo>
                      <a:pt x="78" y="53"/>
                      <a:pt x="83" y="51"/>
                      <a:pt x="85" y="51"/>
                    </a:cubicBezTo>
                    <a:cubicBezTo>
                      <a:pt x="85" y="51"/>
                      <a:pt x="85" y="51"/>
                      <a:pt x="85" y="51"/>
                    </a:cubicBezTo>
                    <a:cubicBezTo>
                      <a:pt x="86" y="51"/>
                      <a:pt x="86" y="51"/>
                      <a:pt x="86" y="51"/>
                    </a:cubicBezTo>
                    <a:cubicBezTo>
                      <a:pt x="86" y="51"/>
                      <a:pt x="86" y="51"/>
                      <a:pt x="86" y="51"/>
                    </a:cubicBezTo>
                    <a:cubicBezTo>
                      <a:pt x="87" y="51"/>
                      <a:pt x="88" y="50"/>
                      <a:pt x="88" y="49"/>
                    </a:cubicBezTo>
                    <a:cubicBezTo>
                      <a:pt x="88" y="41"/>
                      <a:pt x="89" y="33"/>
                      <a:pt x="89" y="25"/>
                    </a:cubicBezTo>
                    <a:cubicBezTo>
                      <a:pt x="89" y="25"/>
                      <a:pt x="89" y="24"/>
                      <a:pt x="88" y="24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6" y="19"/>
                      <a:pt x="83" y="14"/>
                      <a:pt x="80" y="9"/>
                    </a:cubicBezTo>
                    <a:cubicBezTo>
                      <a:pt x="80" y="8"/>
                      <a:pt x="79" y="8"/>
                      <a:pt x="78" y="8"/>
                    </a:cubicBezTo>
                    <a:cubicBezTo>
                      <a:pt x="78" y="8"/>
                      <a:pt x="78" y="8"/>
                      <a:pt x="77" y="8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66" y="10"/>
                      <a:pt x="45" y="17"/>
                      <a:pt x="36" y="22"/>
                    </a:cubicBezTo>
                    <a:cubicBezTo>
                      <a:pt x="32" y="15"/>
                      <a:pt x="28" y="9"/>
                      <a:pt x="24" y="3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3" y="2"/>
                      <a:pt x="23" y="1"/>
                    </a:cubicBezTo>
                    <a:cubicBezTo>
                      <a:pt x="23" y="1"/>
                      <a:pt x="22" y="0"/>
                      <a:pt x="21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" name="Freeform 739"/>
              <p:cNvSpPr>
                <a:spLocks noEditPoints="1"/>
              </p:cNvSpPr>
              <p:nvPr/>
            </p:nvSpPr>
            <p:spPr bwMode="auto">
              <a:xfrm>
                <a:off x="4761" y="650"/>
                <a:ext cx="362" cy="220"/>
              </a:xfrm>
              <a:custGeom>
                <a:avLst/>
                <a:gdLst>
                  <a:gd name="T0" fmla="*/ 114 w 153"/>
                  <a:gd name="T1" fmla="*/ 13 h 93"/>
                  <a:gd name="T2" fmla="*/ 136 w 153"/>
                  <a:gd name="T3" fmla="*/ 7 h 93"/>
                  <a:gd name="T4" fmla="*/ 148 w 153"/>
                  <a:gd name="T5" fmla="*/ 5 h 93"/>
                  <a:gd name="T6" fmla="*/ 143 w 153"/>
                  <a:gd name="T7" fmla="*/ 38 h 93"/>
                  <a:gd name="T8" fmla="*/ 139 w 153"/>
                  <a:gd name="T9" fmla="*/ 36 h 93"/>
                  <a:gd name="T10" fmla="*/ 139 w 153"/>
                  <a:gd name="T11" fmla="*/ 18 h 93"/>
                  <a:gd name="T12" fmla="*/ 137 w 153"/>
                  <a:gd name="T13" fmla="*/ 19 h 93"/>
                  <a:gd name="T14" fmla="*/ 97 w 153"/>
                  <a:gd name="T15" fmla="*/ 66 h 93"/>
                  <a:gd name="T16" fmla="*/ 90 w 153"/>
                  <a:gd name="T17" fmla="*/ 71 h 93"/>
                  <a:gd name="T18" fmla="*/ 84 w 153"/>
                  <a:gd name="T19" fmla="*/ 68 h 93"/>
                  <a:gd name="T20" fmla="*/ 45 w 153"/>
                  <a:gd name="T21" fmla="*/ 48 h 93"/>
                  <a:gd name="T22" fmla="*/ 5 w 153"/>
                  <a:gd name="T23" fmla="*/ 87 h 93"/>
                  <a:gd name="T24" fmla="*/ 39 w 153"/>
                  <a:gd name="T25" fmla="*/ 44 h 93"/>
                  <a:gd name="T26" fmla="*/ 50 w 153"/>
                  <a:gd name="T27" fmla="*/ 43 h 93"/>
                  <a:gd name="T28" fmla="*/ 90 w 153"/>
                  <a:gd name="T29" fmla="*/ 63 h 93"/>
                  <a:gd name="T30" fmla="*/ 92 w 153"/>
                  <a:gd name="T31" fmla="*/ 63 h 93"/>
                  <a:gd name="T32" fmla="*/ 128 w 153"/>
                  <a:gd name="T33" fmla="*/ 22 h 93"/>
                  <a:gd name="T34" fmla="*/ 133 w 153"/>
                  <a:gd name="T35" fmla="*/ 15 h 93"/>
                  <a:gd name="T36" fmla="*/ 131 w 153"/>
                  <a:gd name="T37" fmla="*/ 14 h 93"/>
                  <a:gd name="T38" fmla="*/ 151 w 153"/>
                  <a:gd name="T39" fmla="*/ 0 h 93"/>
                  <a:gd name="T40" fmla="*/ 108 w 153"/>
                  <a:gd name="T41" fmla="*/ 9 h 93"/>
                  <a:gd name="T42" fmla="*/ 107 w 153"/>
                  <a:gd name="T43" fmla="*/ 12 h 93"/>
                  <a:gd name="T44" fmla="*/ 115 w 153"/>
                  <a:gd name="T45" fmla="*/ 18 h 93"/>
                  <a:gd name="T46" fmla="*/ 126 w 153"/>
                  <a:gd name="T47" fmla="*/ 18 h 93"/>
                  <a:gd name="T48" fmla="*/ 73 w 153"/>
                  <a:gd name="T49" fmla="*/ 50 h 93"/>
                  <a:gd name="T50" fmla="*/ 46 w 153"/>
                  <a:gd name="T51" fmla="*/ 37 h 93"/>
                  <a:gd name="T52" fmla="*/ 0 w 153"/>
                  <a:gd name="T53" fmla="*/ 80 h 93"/>
                  <a:gd name="T54" fmla="*/ 2 w 153"/>
                  <a:gd name="T55" fmla="*/ 91 h 93"/>
                  <a:gd name="T56" fmla="*/ 4 w 153"/>
                  <a:gd name="T57" fmla="*/ 93 h 93"/>
                  <a:gd name="T58" fmla="*/ 45 w 153"/>
                  <a:gd name="T59" fmla="*/ 52 h 93"/>
                  <a:gd name="T60" fmla="*/ 90 w 153"/>
                  <a:gd name="T61" fmla="*/ 74 h 93"/>
                  <a:gd name="T62" fmla="*/ 100 w 153"/>
                  <a:gd name="T63" fmla="*/ 69 h 93"/>
                  <a:gd name="T64" fmla="*/ 135 w 153"/>
                  <a:gd name="T65" fmla="*/ 36 h 93"/>
                  <a:gd name="T66" fmla="*/ 138 w 153"/>
                  <a:gd name="T67" fmla="*/ 40 h 93"/>
                  <a:gd name="T68" fmla="*/ 144 w 153"/>
                  <a:gd name="T69" fmla="*/ 43 h 93"/>
                  <a:gd name="T70" fmla="*/ 146 w 153"/>
                  <a:gd name="T71" fmla="*/ 42 h 93"/>
                  <a:gd name="T72" fmla="*/ 153 w 153"/>
                  <a:gd name="T73" fmla="*/ 3 h 93"/>
                  <a:gd name="T74" fmla="*/ 151 w 153"/>
                  <a:gd name="T75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3" h="93">
                    <a:moveTo>
                      <a:pt x="116" y="14"/>
                    </a:moveTo>
                    <a:cubicBezTo>
                      <a:pt x="115" y="14"/>
                      <a:pt x="114" y="13"/>
                      <a:pt x="114" y="13"/>
                    </a:cubicBezTo>
                    <a:cubicBezTo>
                      <a:pt x="113" y="12"/>
                      <a:pt x="113" y="12"/>
                      <a:pt x="112" y="11"/>
                    </a:cubicBezTo>
                    <a:cubicBezTo>
                      <a:pt x="119" y="10"/>
                      <a:pt x="128" y="8"/>
                      <a:pt x="136" y="7"/>
                    </a:cubicBezTo>
                    <a:cubicBezTo>
                      <a:pt x="140" y="6"/>
                      <a:pt x="144" y="5"/>
                      <a:pt x="147" y="5"/>
                    </a:cubicBezTo>
                    <a:cubicBezTo>
                      <a:pt x="147" y="5"/>
                      <a:pt x="148" y="5"/>
                      <a:pt x="148" y="5"/>
                    </a:cubicBezTo>
                    <a:cubicBezTo>
                      <a:pt x="148" y="8"/>
                      <a:pt x="147" y="13"/>
                      <a:pt x="146" y="19"/>
                    </a:cubicBezTo>
                    <a:cubicBezTo>
                      <a:pt x="145" y="26"/>
                      <a:pt x="144" y="34"/>
                      <a:pt x="143" y="38"/>
                    </a:cubicBezTo>
                    <a:cubicBezTo>
                      <a:pt x="142" y="38"/>
                      <a:pt x="141" y="37"/>
                      <a:pt x="141" y="37"/>
                    </a:cubicBezTo>
                    <a:cubicBezTo>
                      <a:pt x="140" y="36"/>
                      <a:pt x="139" y="36"/>
                      <a:pt x="139" y="36"/>
                    </a:cubicBezTo>
                    <a:cubicBezTo>
                      <a:pt x="140" y="20"/>
                      <a:pt x="140" y="20"/>
                      <a:pt x="140" y="20"/>
                    </a:cubicBezTo>
                    <a:cubicBezTo>
                      <a:pt x="140" y="20"/>
                      <a:pt x="140" y="19"/>
                      <a:pt x="139" y="18"/>
                    </a:cubicBezTo>
                    <a:cubicBezTo>
                      <a:pt x="139" y="18"/>
                      <a:pt x="139" y="18"/>
                      <a:pt x="138" y="18"/>
                    </a:cubicBezTo>
                    <a:cubicBezTo>
                      <a:pt x="138" y="18"/>
                      <a:pt x="137" y="19"/>
                      <a:pt x="137" y="19"/>
                    </a:cubicBezTo>
                    <a:cubicBezTo>
                      <a:pt x="137" y="19"/>
                      <a:pt x="135" y="21"/>
                      <a:pt x="133" y="24"/>
                    </a:cubicBezTo>
                    <a:cubicBezTo>
                      <a:pt x="125" y="33"/>
                      <a:pt x="109" y="53"/>
                      <a:pt x="97" y="66"/>
                    </a:cubicBezTo>
                    <a:cubicBezTo>
                      <a:pt x="95" y="68"/>
                      <a:pt x="93" y="70"/>
                      <a:pt x="91" y="70"/>
                    </a:cubicBezTo>
                    <a:cubicBezTo>
                      <a:pt x="91" y="71"/>
                      <a:pt x="91" y="71"/>
                      <a:pt x="90" y="71"/>
                    </a:cubicBezTo>
                    <a:cubicBezTo>
                      <a:pt x="90" y="71"/>
                      <a:pt x="90" y="71"/>
                      <a:pt x="90" y="71"/>
                    </a:cubicBezTo>
                    <a:cubicBezTo>
                      <a:pt x="88" y="71"/>
                      <a:pt x="86" y="70"/>
                      <a:pt x="84" y="68"/>
                    </a:cubicBezTo>
                    <a:cubicBezTo>
                      <a:pt x="71" y="62"/>
                      <a:pt x="58" y="55"/>
                      <a:pt x="46" y="48"/>
                    </a:cubicBezTo>
                    <a:cubicBezTo>
                      <a:pt x="45" y="48"/>
                      <a:pt x="45" y="48"/>
                      <a:pt x="45" y="48"/>
                    </a:cubicBezTo>
                    <a:cubicBezTo>
                      <a:pt x="44" y="48"/>
                      <a:pt x="44" y="48"/>
                      <a:pt x="43" y="48"/>
                    </a:cubicBezTo>
                    <a:cubicBezTo>
                      <a:pt x="5" y="87"/>
                      <a:pt x="5" y="87"/>
                      <a:pt x="5" y="87"/>
                    </a:cubicBezTo>
                    <a:cubicBezTo>
                      <a:pt x="4" y="85"/>
                      <a:pt x="4" y="84"/>
                      <a:pt x="4" y="82"/>
                    </a:cubicBezTo>
                    <a:cubicBezTo>
                      <a:pt x="16" y="70"/>
                      <a:pt x="27" y="57"/>
                      <a:pt x="39" y="44"/>
                    </a:cubicBezTo>
                    <a:cubicBezTo>
                      <a:pt x="41" y="42"/>
                      <a:pt x="43" y="41"/>
                      <a:pt x="46" y="41"/>
                    </a:cubicBezTo>
                    <a:cubicBezTo>
                      <a:pt x="47" y="41"/>
                      <a:pt x="49" y="42"/>
                      <a:pt x="50" y="43"/>
                    </a:cubicBezTo>
                    <a:cubicBezTo>
                      <a:pt x="56" y="46"/>
                      <a:pt x="64" y="50"/>
                      <a:pt x="71" y="54"/>
                    </a:cubicBezTo>
                    <a:cubicBezTo>
                      <a:pt x="79" y="57"/>
                      <a:pt x="86" y="61"/>
                      <a:pt x="90" y="63"/>
                    </a:cubicBezTo>
                    <a:cubicBezTo>
                      <a:pt x="90" y="63"/>
                      <a:pt x="90" y="63"/>
                      <a:pt x="91" y="63"/>
                    </a:cubicBezTo>
                    <a:cubicBezTo>
                      <a:pt x="91" y="63"/>
                      <a:pt x="92" y="63"/>
                      <a:pt x="92" y="63"/>
                    </a:cubicBezTo>
                    <a:cubicBezTo>
                      <a:pt x="100" y="53"/>
                      <a:pt x="110" y="42"/>
                      <a:pt x="118" y="33"/>
                    </a:cubicBezTo>
                    <a:cubicBezTo>
                      <a:pt x="122" y="28"/>
                      <a:pt x="126" y="24"/>
                      <a:pt x="128" y="22"/>
                    </a:cubicBezTo>
                    <a:cubicBezTo>
                      <a:pt x="131" y="19"/>
                      <a:pt x="132" y="17"/>
                      <a:pt x="132" y="17"/>
                    </a:cubicBezTo>
                    <a:cubicBezTo>
                      <a:pt x="133" y="16"/>
                      <a:pt x="133" y="16"/>
                      <a:pt x="133" y="15"/>
                    </a:cubicBezTo>
                    <a:cubicBezTo>
                      <a:pt x="132" y="14"/>
                      <a:pt x="132" y="14"/>
                      <a:pt x="131" y="14"/>
                    </a:cubicBezTo>
                    <a:cubicBezTo>
                      <a:pt x="131" y="14"/>
                      <a:pt x="131" y="14"/>
                      <a:pt x="131" y="14"/>
                    </a:cubicBezTo>
                    <a:cubicBezTo>
                      <a:pt x="116" y="14"/>
                      <a:pt x="116" y="14"/>
                      <a:pt x="116" y="14"/>
                    </a:cubicBezTo>
                    <a:moveTo>
                      <a:pt x="151" y="0"/>
                    </a:moveTo>
                    <a:cubicBezTo>
                      <a:pt x="151" y="0"/>
                      <a:pt x="151" y="0"/>
                      <a:pt x="150" y="0"/>
                    </a:cubicBezTo>
                    <a:cubicBezTo>
                      <a:pt x="150" y="0"/>
                      <a:pt x="123" y="4"/>
                      <a:pt x="108" y="9"/>
                    </a:cubicBezTo>
                    <a:cubicBezTo>
                      <a:pt x="107" y="9"/>
                      <a:pt x="107" y="9"/>
                      <a:pt x="106" y="10"/>
                    </a:cubicBezTo>
                    <a:cubicBezTo>
                      <a:pt x="106" y="11"/>
                      <a:pt x="106" y="11"/>
                      <a:pt x="107" y="12"/>
                    </a:cubicBezTo>
                    <a:cubicBezTo>
                      <a:pt x="109" y="13"/>
                      <a:pt x="114" y="18"/>
                      <a:pt x="114" y="18"/>
                    </a:cubicBezTo>
                    <a:cubicBezTo>
                      <a:pt x="114" y="18"/>
                      <a:pt x="115" y="18"/>
                      <a:pt x="115" y="18"/>
                    </a:cubicBezTo>
                    <a:cubicBezTo>
                      <a:pt x="115" y="18"/>
                      <a:pt x="115" y="18"/>
                      <a:pt x="115" y="18"/>
                    </a:cubicBezTo>
                    <a:cubicBezTo>
                      <a:pt x="126" y="18"/>
                      <a:pt x="126" y="18"/>
                      <a:pt x="126" y="18"/>
                    </a:cubicBezTo>
                    <a:cubicBezTo>
                      <a:pt x="119" y="26"/>
                      <a:pt x="102" y="44"/>
                      <a:pt x="90" y="59"/>
                    </a:cubicBezTo>
                    <a:cubicBezTo>
                      <a:pt x="86" y="56"/>
                      <a:pt x="80" y="53"/>
                      <a:pt x="73" y="50"/>
                    </a:cubicBezTo>
                    <a:cubicBezTo>
                      <a:pt x="66" y="47"/>
                      <a:pt x="58" y="43"/>
                      <a:pt x="52" y="39"/>
                    </a:cubicBezTo>
                    <a:cubicBezTo>
                      <a:pt x="50" y="38"/>
                      <a:pt x="48" y="37"/>
                      <a:pt x="46" y="37"/>
                    </a:cubicBezTo>
                    <a:cubicBezTo>
                      <a:pt x="42" y="37"/>
                      <a:pt x="39" y="39"/>
                      <a:pt x="36" y="42"/>
                    </a:cubicBezTo>
                    <a:cubicBezTo>
                      <a:pt x="24" y="55"/>
                      <a:pt x="12" y="67"/>
                      <a:pt x="0" y="80"/>
                    </a:cubicBezTo>
                    <a:cubicBezTo>
                      <a:pt x="0" y="81"/>
                      <a:pt x="0" y="81"/>
                      <a:pt x="0" y="82"/>
                    </a:cubicBezTo>
                    <a:cubicBezTo>
                      <a:pt x="0" y="86"/>
                      <a:pt x="2" y="89"/>
                      <a:pt x="2" y="91"/>
                    </a:cubicBezTo>
                    <a:cubicBezTo>
                      <a:pt x="2" y="92"/>
                      <a:pt x="2" y="93"/>
                      <a:pt x="3" y="93"/>
                    </a:cubicBezTo>
                    <a:cubicBezTo>
                      <a:pt x="3" y="93"/>
                      <a:pt x="3" y="93"/>
                      <a:pt x="4" y="93"/>
                    </a:cubicBezTo>
                    <a:cubicBezTo>
                      <a:pt x="4" y="93"/>
                      <a:pt x="5" y="93"/>
                      <a:pt x="5" y="93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57" y="59"/>
                      <a:pt x="70" y="65"/>
                      <a:pt x="82" y="72"/>
                    </a:cubicBezTo>
                    <a:cubicBezTo>
                      <a:pt x="84" y="73"/>
                      <a:pt x="87" y="74"/>
                      <a:pt x="90" y="74"/>
                    </a:cubicBezTo>
                    <a:cubicBezTo>
                      <a:pt x="91" y="74"/>
                      <a:pt x="92" y="74"/>
                      <a:pt x="92" y="74"/>
                    </a:cubicBezTo>
                    <a:cubicBezTo>
                      <a:pt x="96" y="74"/>
                      <a:pt x="98" y="71"/>
                      <a:pt x="100" y="69"/>
                    </a:cubicBezTo>
                    <a:cubicBezTo>
                      <a:pt x="112" y="56"/>
                      <a:pt x="128" y="36"/>
                      <a:pt x="136" y="27"/>
                    </a:cubicBezTo>
                    <a:cubicBezTo>
                      <a:pt x="135" y="36"/>
                      <a:pt x="135" y="36"/>
                      <a:pt x="135" y="36"/>
                    </a:cubicBezTo>
                    <a:cubicBezTo>
                      <a:pt x="135" y="37"/>
                      <a:pt x="135" y="38"/>
                      <a:pt x="136" y="38"/>
                    </a:cubicBezTo>
                    <a:cubicBezTo>
                      <a:pt x="136" y="38"/>
                      <a:pt x="137" y="39"/>
                      <a:pt x="138" y="40"/>
                    </a:cubicBezTo>
                    <a:cubicBezTo>
                      <a:pt x="140" y="41"/>
                      <a:pt x="142" y="42"/>
                      <a:pt x="144" y="43"/>
                    </a:cubicBezTo>
                    <a:cubicBezTo>
                      <a:pt x="144" y="43"/>
                      <a:pt x="144" y="43"/>
                      <a:pt x="144" y="43"/>
                    </a:cubicBezTo>
                    <a:cubicBezTo>
                      <a:pt x="145" y="43"/>
                      <a:pt x="145" y="43"/>
                      <a:pt x="145" y="43"/>
                    </a:cubicBezTo>
                    <a:cubicBezTo>
                      <a:pt x="146" y="43"/>
                      <a:pt x="146" y="42"/>
                      <a:pt x="146" y="42"/>
                    </a:cubicBezTo>
                    <a:cubicBezTo>
                      <a:pt x="147" y="38"/>
                      <a:pt x="149" y="28"/>
                      <a:pt x="150" y="19"/>
                    </a:cubicBezTo>
                    <a:cubicBezTo>
                      <a:pt x="152" y="10"/>
                      <a:pt x="153" y="3"/>
                      <a:pt x="153" y="3"/>
                    </a:cubicBezTo>
                    <a:cubicBezTo>
                      <a:pt x="153" y="2"/>
                      <a:pt x="153" y="1"/>
                      <a:pt x="152" y="1"/>
                    </a:cubicBezTo>
                    <a:cubicBezTo>
                      <a:pt x="152" y="1"/>
                      <a:pt x="151" y="0"/>
                      <a:pt x="151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" name="Freeform 740"/>
              <p:cNvSpPr>
                <a:spLocks noEditPoints="1"/>
              </p:cNvSpPr>
              <p:nvPr/>
            </p:nvSpPr>
            <p:spPr bwMode="auto">
              <a:xfrm>
                <a:off x="4699" y="641"/>
                <a:ext cx="427" cy="340"/>
              </a:xfrm>
              <a:custGeom>
                <a:avLst/>
                <a:gdLst>
                  <a:gd name="T0" fmla="*/ 115 w 180"/>
                  <a:gd name="T1" fmla="*/ 123 h 144"/>
                  <a:gd name="T2" fmla="*/ 82 w 180"/>
                  <a:gd name="T3" fmla="*/ 123 h 144"/>
                  <a:gd name="T4" fmla="*/ 43 w 180"/>
                  <a:gd name="T5" fmla="*/ 123 h 144"/>
                  <a:gd name="T6" fmla="*/ 121 w 180"/>
                  <a:gd name="T7" fmla="*/ 114 h 144"/>
                  <a:gd name="T8" fmla="*/ 138 w 180"/>
                  <a:gd name="T9" fmla="*/ 123 h 144"/>
                  <a:gd name="T10" fmla="*/ 154 w 180"/>
                  <a:gd name="T11" fmla="*/ 123 h 144"/>
                  <a:gd name="T12" fmla="*/ 88 w 180"/>
                  <a:gd name="T13" fmla="*/ 107 h 144"/>
                  <a:gd name="T14" fmla="*/ 74 w 180"/>
                  <a:gd name="T15" fmla="*/ 123 h 144"/>
                  <a:gd name="T16" fmla="*/ 39 w 180"/>
                  <a:gd name="T17" fmla="*/ 114 h 144"/>
                  <a:gd name="T18" fmla="*/ 39 w 180"/>
                  <a:gd name="T19" fmla="*/ 120 h 144"/>
                  <a:gd name="T20" fmla="*/ 121 w 180"/>
                  <a:gd name="T21" fmla="*/ 105 h 144"/>
                  <a:gd name="T22" fmla="*/ 71 w 180"/>
                  <a:gd name="T23" fmla="*/ 105 h 144"/>
                  <a:gd name="T24" fmla="*/ 137 w 180"/>
                  <a:gd name="T25" fmla="*/ 114 h 144"/>
                  <a:gd name="T26" fmla="*/ 153 w 180"/>
                  <a:gd name="T27" fmla="*/ 103 h 144"/>
                  <a:gd name="T28" fmla="*/ 109 w 180"/>
                  <a:gd name="T29" fmla="*/ 92 h 144"/>
                  <a:gd name="T30" fmla="*/ 121 w 180"/>
                  <a:gd name="T31" fmla="*/ 91 h 144"/>
                  <a:gd name="T32" fmla="*/ 38 w 180"/>
                  <a:gd name="T33" fmla="*/ 109 h 144"/>
                  <a:gd name="T34" fmla="*/ 38 w 180"/>
                  <a:gd name="T35" fmla="*/ 109 h 144"/>
                  <a:gd name="T36" fmla="*/ 88 w 180"/>
                  <a:gd name="T37" fmla="*/ 84 h 144"/>
                  <a:gd name="T38" fmla="*/ 137 w 180"/>
                  <a:gd name="T39" fmla="*/ 92 h 144"/>
                  <a:gd name="T40" fmla="*/ 154 w 180"/>
                  <a:gd name="T41" fmla="*/ 89 h 144"/>
                  <a:gd name="T42" fmla="*/ 70 w 180"/>
                  <a:gd name="T43" fmla="*/ 79 h 144"/>
                  <a:gd name="T44" fmla="*/ 70 w 180"/>
                  <a:gd name="T45" fmla="*/ 85 h 144"/>
                  <a:gd name="T46" fmla="*/ 73 w 180"/>
                  <a:gd name="T47" fmla="*/ 73 h 144"/>
                  <a:gd name="T48" fmla="*/ 153 w 180"/>
                  <a:gd name="T49" fmla="*/ 63 h 144"/>
                  <a:gd name="T50" fmla="*/ 16 w 180"/>
                  <a:gd name="T51" fmla="*/ 0 h 144"/>
                  <a:gd name="T52" fmla="*/ 8 w 180"/>
                  <a:gd name="T53" fmla="*/ 34 h 144"/>
                  <a:gd name="T54" fmla="*/ 10 w 180"/>
                  <a:gd name="T55" fmla="*/ 49 h 144"/>
                  <a:gd name="T56" fmla="*/ 14 w 180"/>
                  <a:gd name="T57" fmla="*/ 68 h 144"/>
                  <a:gd name="T58" fmla="*/ 14 w 180"/>
                  <a:gd name="T59" fmla="*/ 72 h 144"/>
                  <a:gd name="T60" fmla="*/ 10 w 180"/>
                  <a:gd name="T61" fmla="*/ 90 h 144"/>
                  <a:gd name="T62" fmla="*/ 8 w 180"/>
                  <a:gd name="T63" fmla="*/ 107 h 144"/>
                  <a:gd name="T64" fmla="*/ 2 w 180"/>
                  <a:gd name="T65" fmla="*/ 124 h 144"/>
                  <a:gd name="T66" fmla="*/ 14 w 180"/>
                  <a:gd name="T67" fmla="*/ 142 h 144"/>
                  <a:gd name="T68" fmla="*/ 178 w 180"/>
                  <a:gd name="T69" fmla="*/ 128 h 144"/>
                  <a:gd name="T70" fmla="*/ 158 w 180"/>
                  <a:gd name="T71" fmla="*/ 112 h 144"/>
                  <a:gd name="T72" fmla="*/ 156 w 180"/>
                  <a:gd name="T73" fmla="*/ 57 h 144"/>
                  <a:gd name="T74" fmla="*/ 136 w 180"/>
                  <a:gd name="T75" fmla="*/ 75 h 144"/>
                  <a:gd name="T76" fmla="*/ 134 w 180"/>
                  <a:gd name="T77" fmla="*/ 118 h 144"/>
                  <a:gd name="T78" fmla="*/ 125 w 180"/>
                  <a:gd name="T79" fmla="*/ 87 h 144"/>
                  <a:gd name="T80" fmla="*/ 118 w 180"/>
                  <a:gd name="T81" fmla="*/ 88 h 144"/>
                  <a:gd name="T82" fmla="*/ 106 w 180"/>
                  <a:gd name="T83" fmla="*/ 86 h 144"/>
                  <a:gd name="T84" fmla="*/ 100 w 180"/>
                  <a:gd name="T85" fmla="*/ 85 h 144"/>
                  <a:gd name="T86" fmla="*/ 101 w 180"/>
                  <a:gd name="T87" fmla="*/ 124 h 144"/>
                  <a:gd name="T88" fmla="*/ 92 w 180"/>
                  <a:gd name="T89" fmla="*/ 104 h 144"/>
                  <a:gd name="T90" fmla="*/ 91 w 180"/>
                  <a:gd name="T91" fmla="*/ 81 h 144"/>
                  <a:gd name="T92" fmla="*/ 72 w 180"/>
                  <a:gd name="T93" fmla="*/ 70 h 144"/>
                  <a:gd name="T94" fmla="*/ 66 w 180"/>
                  <a:gd name="T95" fmla="*/ 79 h 144"/>
                  <a:gd name="T96" fmla="*/ 59 w 180"/>
                  <a:gd name="T97" fmla="*/ 84 h 144"/>
                  <a:gd name="T98" fmla="*/ 35 w 180"/>
                  <a:gd name="T99" fmla="*/ 103 h 144"/>
                  <a:gd name="T100" fmla="*/ 18 w 180"/>
                  <a:gd name="T101" fmla="*/ 2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80" h="144">
                    <a:moveTo>
                      <a:pt x="115" y="123"/>
                    </a:moveTo>
                    <a:cubicBezTo>
                      <a:pt x="117" y="121"/>
                      <a:pt x="119" y="120"/>
                      <a:pt x="121" y="119"/>
                    </a:cubicBezTo>
                    <a:cubicBezTo>
                      <a:pt x="121" y="120"/>
                      <a:pt x="121" y="121"/>
                      <a:pt x="121" y="123"/>
                    </a:cubicBezTo>
                    <a:cubicBezTo>
                      <a:pt x="115" y="123"/>
                      <a:pt x="115" y="123"/>
                      <a:pt x="115" y="123"/>
                    </a:cubicBezTo>
                    <a:moveTo>
                      <a:pt x="82" y="123"/>
                    </a:moveTo>
                    <a:cubicBezTo>
                      <a:pt x="84" y="121"/>
                      <a:pt x="86" y="120"/>
                      <a:pt x="88" y="118"/>
                    </a:cubicBezTo>
                    <a:cubicBezTo>
                      <a:pt x="88" y="120"/>
                      <a:pt x="88" y="121"/>
                      <a:pt x="88" y="123"/>
                    </a:cubicBezTo>
                    <a:cubicBezTo>
                      <a:pt x="82" y="123"/>
                      <a:pt x="82" y="123"/>
                      <a:pt x="82" y="123"/>
                    </a:cubicBezTo>
                    <a:moveTo>
                      <a:pt x="43" y="123"/>
                    </a:moveTo>
                    <a:cubicBezTo>
                      <a:pt x="47" y="120"/>
                      <a:pt x="51" y="118"/>
                      <a:pt x="55" y="116"/>
                    </a:cubicBezTo>
                    <a:cubicBezTo>
                      <a:pt x="55" y="118"/>
                      <a:pt x="55" y="120"/>
                      <a:pt x="55" y="123"/>
                    </a:cubicBezTo>
                    <a:cubicBezTo>
                      <a:pt x="43" y="123"/>
                      <a:pt x="43" y="123"/>
                      <a:pt x="43" y="123"/>
                    </a:cubicBezTo>
                    <a:moveTo>
                      <a:pt x="105" y="123"/>
                    </a:moveTo>
                    <a:cubicBezTo>
                      <a:pt x="105" y="122"/>
                      <a:pt x="105" y="121"/>
                      <a:pt x="105" y="120"/>
                    </a:cubicBezTo>
                    <a:cubicBezTo>
                      <a:pt x="110" y="115"/>
                      <a:pt x="115" y="112"/>
                      <a:pt x="121" y="109"/>
                    </a:cubicBezTo>
                    <a:cubicBezTo>
                      <a:pt x="121" y="111"/>
                      <a:pt x="121" y="113"/>
                      <a:pt x="121" y="114"/>
                    </a:cubicBezTo>
                    <a:cubicBezTo>
                      <a:pt x="117" y="117"/>
                      <a:pt x="112" y="120"/>
                      <a:pt x="108" y="122"/>
                    </a:cubicBezTo>
                    <a:cubicBezTo>
                      <a:pt x="108" y="123"/>
                      <a:pt x="108" y="123"/>
                      <a:pt x="108" y="123"/>
                    </a:cubicBezTo>
                    <a:cubicBezTo>
                      <a:pt x="105" y="123"/>
                      <a:pt x="105" y="123"/>
                      <a:pt x="105" y="123"/>
                    </a:cubicBezTo>
                    <a:moveTo>
                      <a:pt x="138" y="123"/>
                    </a:moveTo>
                    <a:cubicBezTo>
                      <a:pt x="138" y="121"/>
                      <a:pt x="138" y="120"/>
                      <a:pt x="138" y="118"/>
                    </a:cubicBezTo>
                    <a:cubicBezTo>
                      <a:pt x="144" y="114"/>
                      <a:pt x="148" y="111"/>
                      <a:pt x="154" y="108"/>
                    </a:cubicBezTo>
                    <a:cubicBezTo>
                      <a:pt x="154" y="109"/>
                      <a:pt x="154" y="110"/>
                      <a:pt x="154" y="112"/>
                    </a:cubicBezTo>
                    <a:cubicBezTo>
                      <a:pt x="154" y="115"/>
                      <a:pt x="154" y="119"/>
                      <a:pt x="154" y="123"/>
                    </a:cubicBezTo>
                    <a:cubicBezTo>
                      <a:pt x="138" y="123"/>
                      <a:pt x="138" y="123"/>
                      <a:pt x="138" y="123"/>
                    </a:cubicBezTo>
                    <a:moveTo>
                      <a:pt x="72" y="123"/>
                    </a:moveTo>
                    <a:cubicBezTo>
                      <a:pt x="72" y="120"/>
                      <a:pt x="72" y="118"/>
                      <a:pt x="71" y="116"/>
                    </a:cubicBezTo>
                    <a:cubicBezTo>
                      <a:pt x="79" y="112"/>
                      <a:pt x="82" y="111"/>
                      <a:pt x="88" y="107"/>
                    </a:cubicBezTo>
                    <a:cubicBezTo>
                      <a:pt x="88" y="109"/>
                      <a:pt x="88" y="111"/>
                      <a:pt x="88" y="113"/>
                    </a:cubicBezTo>
                    <a:cubicBezTo>
                      <a:pt x="88" y="114"/>
                      <a:pt x="88" y="114"/>
                      <a:pt x="88" y="114"/>
                    </a:cubicBezTo>
                    <a:cubicBezTo>
                      <a:pt x="84" y="117"/>
                      <a:pt x="78" y="120"/>
                      <a:pt x="74" y="122"/>
                    </a:cubicBezTo>
                    <a:cubicBezTo>
                      <a:pt x="74" y="123"/>
                      <a:pt x="74" y="123"/>
                      <a:pt x="74" y="123"/>
                    </a:cubicBezTo>
                    <a:cubicBezTo>
                      <a:pt x="72" y="123"/>
                      <a:pt x="72" y="123"/>
                      <a:pt x="72" y="123"/>
                    </a:cubicBezTo>
                    <a:moveTo>
                      <a:pt x="39" y="120"/>
                    </a:moveTo>
                    <a:cubicBezTo>
                      <a:pt x="39" y="118"/>
                      <a:pt x="38" y="116"/>
                      <a:pt x="38" y="114"/>
                    </a:cubicBezTo>
                    <a:cubicBezTo>
                      <a:pt x="39" y="114"/>
                      <a:pt x="39" y="114"/>
                      <a:pt x="39" y="114"/>
                    </a:cubicBezTo>
                    <a:cubicBezTo>
                      <a:pt x="44" y="112"/>
                      <a:pt x="50" y="109"/>
                      <a:pt x="55" y="106"/>
                    </a:cubicBezTo>
                    <a:cubicBezTo>
                      <a:pt x="55" y="108"/>
                      <a:pt x="55" y="109"/>
                      <a:pt x="55" y="111"/>
                    </a:cubicBezTo>
                    <a:cubicBezTo>
                      <a:pt x="55" y="111"/>
                      <a:pt x="55" y="111"/>
                      <a:pt x="55" y="111"/>
                    </a:cubicBezTo>
                    <a:cubicBezTo>
                      <a:pt x="49" y="115"/>
                      <a:pt x="44" y="117"/>
                      <a:pt x="39" y="120"/>
                    </a:cubicBezTo>
                    <a:moveTo>
                      <a:pt x="104" y="115"/>
                    </a:moveTo>
                    <a:cubicBezTo>
                      <a:pt x="104" y="112"/>
                      <a:pt x="104" y="108"/>
                      <a:pt x="104" y="105"/>
                    </a:cubicBezTo>
                    <a:cubicBezTo>
                      <a:pt x="109" y="103"/>
                      <a:pt x="116" y="100"/>
                      <a:pt x="121" y="98"/>
                    </a:cubicBezTo>
                    <a:cubicBezTo>
                      <a:pt x="121" y="100"/>
                      <a:pt x="121" y="103"/>
                      <a:pt x="121" y="105"/>
                    </a:cubicBezTo>
                    <a:cubicBezTo>
                      <a:pt x="115" y="108"/>
                      <a:pt x="110" y="111"/>
                      <a:pt x="104" y="115"/>
                    </a:cubicBezTo>
                    <a:moveTo>
                      <a:pt x="71" y="112"/>
                    </a:moveTo>
                    <a:cubicBezTo>
                      <a:pt x="71" y="109"/>
                      <a:pt x="71" y="107"/>
                      <a:pt x="71" y="105"/>
                    </a:cubicBezTo>
                    <a:cubicBezTo>
                      <a:pt x="71" y="105"/>
                      <a:pt x="71" y="105"/>
                      <a:pt x="71" y="105"/>
                    </a:cubicBezTo>
                    <a:cubicBezTo>
                      <a:pt x="77" y="101"/>
                      <a:pt x="82" y="98"/>
                      <a:pt x="88" y="95"/>
                    </a:cubicBezTo>
                    <a:cubicBezTo>
                      <a:pt x="88" y="97"/>
                      <a:pt x="88" y="100"/>
                      <a:pt x="88" y="103"/>
                    </a:cubicBezTo>
                    <a:cubicBezTo>
                      <a:pt x="81" y="107"/>
                      <a:pt x="78" y="108"/>
                      <a:pt x="71" y="112"/>
                    </a:cubicBezTo>
                    <a:moveTo>
                      <a:pt x="137" y="114"/>
                    </a:moveTo>
                    <a:cubicBezTo>
                      <a:pt x="137" y="111"/>
                      <a:pt x="137" y="109"/>
                      <a:pt x="137" y="106"/>
                    </a:cubicBezTo>
                    <a:cubicBezTo>
                      <a:pt x="144" y="101"/>
                      <a:pt x="147" y="100"/>
                      <a:pt x="154" y="94"/>
                    </a:cubicBezTo>
                    <a:cubicBezTo>
                      <a:pt x="154" y="97"/>
                      <a:pt x="154" y="100"/>
                      <a:pt x="154" y="103"/>
                    </a:cubicBezTo>
                    <a:cubicBezTo>
                      <a:pt x="153" y="103"/>
                      <a:pt x="153" y="103"/>
                      <a:pt x="153" y="103"/>
                    </a:cubicBezTo>
                    <a:cubicBezTo>
                      <a:pt x="147" y="107"/>
                      <a:pt x="143" y="110"/>
                      <a:pt x="137" y="114"/>
                    </a:cubicBezTo>
                    <a:moveTo>
                      <a:pt x="104" y="101"/>
                    </a:moveTo>
                    <a:cubicBezTo>
                      <a:pt x="104" y="97"/>
                      <a:pt x="104" y="93"/>
                      <a:pt x="104" y="90"/>
                    </a:cubicBezTo>
                    <a:cubicBezTo>
                      <a:pt x="105" y="90"/>
                      <a:pt x="107" y="91"/>
                      <a:pt x="109" y="92"/>
                    </a:cubicBezTo>
                    <a:cubicBezTo>
                      <a:pt x="109" y="92"/>
                      <a:pt x="110" y="92"/>
                      <a:pt x="111" y="92"/>
                    </a:cubicBezTo>
                    <a:cubicBezTo>
                      <a:pt x="112" y="93"/>
                      <a:pt x="112" y="93"/>
                      <a:pt x="113" y="93"/>
                    </a:cubicBezTo>
                    <a:cubicBezTo>
                      <a:pt x="115" y="93"/>
                      <a:pt x="116" y="93"/>
                      <a:pt x="117" y="93"/>
                    </a:cubicBezTo>
                    <a:cubicBezTo>
                      <a:pt x="118" y="92"/>
                      <a:pt x="120" y="92"/>
                      <a:pt x="121" y="91"/>
                    </a:cubicBezTo>
                    <a:cubicBezTo>
                      <a:pt x="121" y="91"/>
                      <a:pt x="121" y="91"/>
                      <a:pt x="121" y="91"/>
                    </a:cubicBezTo>
                    <a:cubicBezTo>
                      <a:pt x="121" y="92"/>
                      <a:pt x="121" y="93"/>
                      <a:pt x="121" y="94"/>
                    </a:cubicBezTo>
                    <a:cubicBezTo>
                      <a:pt x="116" y="96"/>
                      <a:pt x="109" y="99"/>
                      <a:pt x="104" y="101"/>
                    </a:cubicBezTo>
                    <a:moveTo>
                      <a:pt x="38" y="109"/>
                    </a:moveTo>
                    <a:cubicBezTo>
                      <a:pt x="38" y="108"/>
                      <a:pt x="38" y="107"/>
                      <a:pt x="38" y="105"/>
                    </a:cubicBezTo>
                    <a:cubicBezTo>
                      <a:pt x="44" y="101"/>
                      <a:pt x="50" y="95"/>
                      <a:pt x="55" y="89"/>
                    </a:cubicBezTo>
                    <a:cubicBezTo>
                      <a:pt x="55" y="93"/>
                      <a:pt x="55" y="97"/>
                      <a:pt x="55" y="101"/>
                    </a:cubicBezTo>
                    <a:cubicBezTo>
                      <a:pt x="49" y="104"/>
                      <a:pt x="44" y="106"/>
                      <a:pt x="38" y="109"/>
                    </a:cubicBezTo>
                    <a:moveTo>
                      <a:pt x="71" y="100"/>
                    </a:moveTo>
                    <a:cubicBezTo>
                      <a:pt x="71" y="97"/>
                      <a:pt x="71" y="93"/>
                      <a:pt x="71" y="90"/>
                    </a:cubicBezTo>
                    <a:cubicBezTo>
                      <a:pt x="75" y="87"/>
                      <a:pt x="79" y="85"/>
                      <a:pt x="85" y="82"/>
                    </a:cubicBezTo>
                    <a:cubicBezTo>
                      <a:pt x="86" y="82"/>
                      <a:pt x="87" y="83"/>
                      <a:pt x="88" y="84"/>
                    </a:cubicBezTo>
                    <a:cubicBezTo>
                      <a:pt x="88" y="86"/>
                      <a:pt x="88" y="88"/>
                      <a:pt x="88" y="90"/>
                    </a:cubicBezTo>
                    <a:cubicBezTo>
                      <a:pt x="82" y="93"/>
                      <a:pt x="77" y="97"/>
                      <a:pt x="71" y="100"/>
                    </a:cubicBezTo>
                    <a:moveTo>
                      <a:pt x="137" y="101"/>
                    </a:moveTo>
                    <a:cubicBezTo>
                      <a:pt x="137" y="98"/>
                      <a:pt x="137" y="95"/>
                      <a:pt x="137" y="92"/>
                    </a:cubicBezTo>
                    <a:cubicBezTo>
                      <a:pt x="137" y="92"/>
                      <a:pt x="137" y="92"/>
                      <a:pt x="137" y="92"/>
                    </a:cubicBezTo>
                    <a:cubicBezTo>
                      <a:pt x="141" y="89"/>
                      <a:pt x="145" y="87"/>
                      <a:pt x="148" y="84"/>
                    </a:cubicBezTo>
                    <a:cubicBezTo>
                      <a:pt x="150" y="82"/>
                      <a:pt x="151" y="80"/>
                      <a:pt x="154" y="78"/>
                    </a:cubicBezTo>
                    <a:cubicBezTo>
                      <a:pt x="154" y="81"/>
                      <a:pt x="154" y="85"/>
                      <a:pt x="154" y="89"/>
                    </a:cubicBezTo>
                    <a:cubicBezTo>
                      <a:pt x="153" y="89"/>
                      <a:pt x="153" y="89"/>
                      <a:pt x="153" y="89"/>
                    </a:cubicBezTo>
                    <a:cubicBezTo>
                      <a:pt x="146" y="96"/>
                      <a:pt x="143" y="97"/>
                      <a:pt x="137" y="101"/>
                    </a:cubicBezTo>
                    <a:moveTo>
                      <a:pt x="70" y="85"/>
                    </a:moveTo>
                    <a:cubicBezTo>
                      <a:pt x="70" y="83"/>
                      <a:pt x="70" y="81"/>
                      <a:pt x="70" y="79"/>
                    </a:cubicBezTo>
                    <a:cubicBezTo>
                      <a:pt x="71" y="78"/>
                      <a:pt x="72" y="77"/>
                      <a:pt x="73" y="75"/>
                    </a:cubicBezTo>
                    <a:cubicBezTo>
                      <a:pt x="73" y="75"/>
                      <a:pt x="74" y="74"/>
                      <a:pt x="74" y="73"/>
                    </a:cubicBezTo>
                    <a:cubicBezTo>
                      <a:pt x="76" y="75"/>
                      <a:pt x="79" y="77"/>
                      <a:pt x="81" y="79"/>
                    </a:cubicBezTo>
                    <a:cubicBezTo>
                      <a:pt x="77" y="81"/>
                      <a:pt x="74" y="83"/>
                      <a:pt x="70" y="85"/>
                    </a:cubicBezTo>
                    <a:moveTo>
                      <a:pt x="73" y="73"/>
                    </a:moveTo>
                    <a:cubicBezTo>
                      <a:pt x="74" y="71"/>
                      <a:pt x="74" y="71"/>
                      <a:pt x="74" y="71"/>
                    </a:cubicBezTo>
                    <a:cubicBezTo>
                      <a:pt x="74" y="71"/>
                      <a:pt x="74" y="71"/>
                      <a:pt x="74" y="71"/>
                    </a:cubicBezTo>
                    <a:cubicBezTo>
                      <a:pt x="73" y="73"/>
                      <a:pt x="73" y="73"/>
                      <a:pt x="73" y="73"/>
                    </a:cubicBezTo>
                    <a:moveTo>
                      <a:pt x="137" y="87"/>
                    </a:moveTo>
                    <a:cubicBezTo>
                      <a:pt x="137" y="85"/>
                      <a:pt x="136" y="83"/>
                      <a:pt x="136" y="80"/>
                    </a:cubicBezTo>
                    <a:cubicBezTo>
                      <a:pt x="137" y="80"/>
                      <a:pt x="138" y="79"/>
                      <a:pt x="139" y="78"/>
                    </a:cubicBezTo>
                    <a:cubicBezTo>
                      <a:pt x="143" y="74"/>
                      <a:pt x="149" y="68"/>
                      <a:pt x="153" y="63"/>
                    </a:cubicBezTo>
                    <a:cubicBezTo>
                      <a:pt x="153" y="66"/>
                      <a:pt x="153" y="69"/>
                      <a:pt x="154" y="72"/>
                    </a:cubicBezTo>
                    <a:cubicBezTo>
                      <a:pt x="150" y="76"/>
                      <a:pt x="148" y="78"/>
                      <a:pt x="145" y="81"/>
                    </a:cubicBezTo>
                    <a:cubicBezTo>
                      <a:pt x="143" y="83"/>
                      <a:pt x="140" y="85"/>
                      <a:pt x="137" y="87"/>
                    </a:cubicBezTo>
                    <a:moveTo>
                      <a:pt x="16" y="0"/>
                    </a:moveTo>
                    <a:cubicBezTo>
                      <a:pt x="15" y="0"/>
                      <a:pt x="14" y="1"/>
                      <a:pt x="14" y="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3" y="32"/>
                      <a:pt x="11" y="32"/>
                      <a:pt x="10" y="32"/>
                    </a:cubicBezTo>
                    <a:cubicBezTo>
                      <a:pt x="8" y="32"/>
                      <a:pt x="8" y="33"/>
                      <a:pt x="8" y="34"/>
                    </a:cubicBezTo>
                    <a:cubicBezTo>
                      <a:pt x="8" y="35"/>
                      <a:pt x="8" y="36"/>
                      <a:pt x="10" y="36"/>
                    </a:cubicBezTo>
                    <a:cubicBezTo>
                      <a:pt x="11" y="36"/>
                      <a:pt x="13" y="36"/>
                      <a:pt x="14" y="36"/>
                    </a:cubicBezTo>
                    <a:cubicBezTo>
                      <a:pt x="14" y="49"/>
                      <a:pt x="14" y="49"/>
                      <a:pt x="14" y="49"/>
                    </a:cubicBezTo>
                    <a:cubicBezTo>
                      <a:pt x="13" y="49"/>
                      <a:pt x="11" y="49"/>
                      <a:pt x="10" y="49"/>
                    </a:cubicBezTo>
                    <a:cubicBezTo>
                      <a:pt x="8" y="49"/>
                      <a:pt x="8" y="50"/>
                      <a:pt x="8" y="51"/>
                    </a:cubicBezTo>
                    <a:cubicBezTo>
                      <a:pt x="8" y="52"/>
                      <a:pt x="8" y="53"/>
                      <a:pt x="10" y="53"/>
                    </a:cubicBezTo>
                    <a:cubicBezTo>
                      <a:pt x="11" y="53"/>
                      <a:pt x="13" y="53"/>
                      <a:pt x="14" y="53"/>
                    </a:cubicBezTo>
                    <a:cubicBezTo>
                      <a:pt x="14" y="68"/>
                      <a:pt x="14" y="68"/>
                      <a:pt x="14" y="68"/>
                    </a:cubicBezTo>
                    <a:cubicBezTo>
                      <a:pt x="13" y="68"/>
                      <a:pt x="11" y="68"/>
                      <a:pt x="10" y="68"/>
                    </a:cubicBezTo>
                    <a:cubicBezTo>
                      <a:pt x="8" y="68"/>
                      <a:pt x="8" y="69"/>
                      <a:pt x="8" y="70"/>
                    </a:cubicBezTo>
                    <a:cubicBezTo>
                      <a:pt x="8" y="71"/>
                      <a:pt x="8" y="72"/>
                      <a:pt x="10" y="72"/>
                    </a:cubicBezTo>
                    <a:cubicBezTo>
                      <a:pt x="11" y="72"/>
                      <a:pt x="13" y="72"/>
                      <a:pt x="14" y="72"/>
                    </a:cubicBezTo>
                    <a:cubicBezTo>
                      <a:pt x="14" y="86"/>
                      <a:pt x="14" y="86"/>
                      <a:pt x="14" y="86"/>
                    </a:cubicBezTo>
                    <a:cubicBezTo>
                      <a:pt x="13" y="86"/>
                      <a:pt x="11" y="86"/>
                      <a:pt x="10" y="86"/>
                    </a:cubicBezTo>
                    <a:cubicBezTo>
                      <a:pt x="8" y="86"/>
                      <a:pt x="8" y="87"/>
                      <a:pt x="8" y="88"/>
                    </a:cubicBezTo>
                    <a:cubicBezTo>
                      <a:pt x="8" y="90"/>
                      <a:pt x="8" y="90"/>
                      <a:pt x="10" y="90"/>
                    </a:cubicBezTo>
                    <a:cubicBezTo>
                      <a:pt x="11" y="90"/>
                      <a:pt x="13" y="90"/>
                      <a:pt x="14" y="90"/>
                    </a:cubicBezTo>
                    <a:cubicBezTo>
                      <a:pt x="14" y="105"/>
                      <a:pt x="14" y="105"/>
                      <a:pt x="14" y="105"/>
                    </a:cubicBezTo>
                    <a:cubicBezTo>
                      <a:pt x="13" y="105"/>
                      <a:pt x="11" y="105"/>
                      <a:pt x="10" y="105"/>
                    </a:cubicBezTo>
                    <a:cubicBezTo>
                      <a:pt x="8" y="105"/>
                      <a:pt x="8" y="106"/>
                      <a:pt x="8" y="107"/>
                    </a:cubicBezTo>
                    <a:cubicBezTo>
                      <a:pt x="8" y="109"/>
                      <a:pt x="8" y="109"/>
                      <a:pt x="10" y="109"/>
                    </a:cubicBezTo>
                    <a:cubicBezTo>
                      <a:pt x="11" y="109"/>
                      <a:pt x="13" y="109"/>
                      <a:pt x="14" y="109"/>
                    </a:cubicBezTo>
                    <a:cubicBezTo>
                      <a:pt x="14" y="124"/>
                      <a:pt x="14" y="124"/>
                      <a:pt x="14" y="124"/>
                    </a:cubicBezTo>
                    <a:cubicBezTo>
                      <a:pt x="2" y="124"/>
                      <a:pt x="2" y="124"/>
                      <a:pt x="2" y="124"/>
                    </a:cubicBezTo>
                    <a:cubicBezTo>
                      <a:pt x="1" y="124"/>
                      <a:pt x="0" y="125"/>
                      <a:pt x="0" y="126"/>
                    </a:cubicBezTo>
                    <a:cubicBezTo>
                      <a:pt x="0" y="127"/>
                      <a:pt x="1" y="128"/>
                      <a:pt x="2" y="128"/>
                    </a:cubicBezTo>
                    <a:cubicBezTo>
                      <a:pt x="14" y="128"/>
                      <a:pt x="14" y="128"/>
                      <a:pt x="14" y="128"/>
                    </a:cubicBezTo>
                    <a:cubicBezTo>
                      <a:pt x="14" y="142"/>
                      <a:pt x="14" y="142"/>
                      <a:pt x="14" y="142"/>
                    </a:cubicBezTo>
                    <a:cubicBezTo>
                      <a:pt x="14" y="143"/>
                      <a:pt x="15" y="144"/>
                      <a:pt x="16" y="144"/>
                    </a:cubicBezTo>
                    <a:cubicBezTo>
                      <a:pt x="17" y="144"/>
                      <a:pt x="18" y="143"/>
                      <a:pt x="18" y="142"/>
                    </a:cubicBezTo>
                    <a:cubicBezTo>
                      <a:pt x="18" y="128"/>
                      <a:pt x="18" y="128"/>
                      <a:pt x="18" y="128"/>
                    </a:cubicBezTo>
                    <a:cubicBezTo>
                      <a:pt x="178" y="128"/>
                      <a:pt x="178" y="128"/>
                      <a:pt x="178" y="128"/>
                    </a:cubicBezTo>
                    <a:cubicBezTo>
                      <a:pt x="179" y="128"/>
                      <a:pt x="180" y="127"/>
                      <a:pt x="180" y="126"/>
                    </a:cubicBezTo>
                    <a:cubicBezTo>
                      <a:pt x="180" y="125"/>
                      <a:pt x="179" y="124"/>
                      <a:pt x="178" y="124"/>
                    </a:cubicBezTo>
                    <a:cubicBezTo>
                      <a:pt x="158" y="124"/>
                      <a:pt x="158" y="124"/>
                      <a:pt x="158" y="124"/>
                    </a:cubicBezTo>
                    <a:cubicBezTo>
                      <a:pt x="158" y="120"/>
                      <a:pt x="158" y="116"/>
                      <a:pt x="158" y="112"/>
                    </a:cubicBezTo>
                    <a:cubicBezTo>
                      <a:pt x="158" y="99"/>
                      <a:pt x="158" y="86"/>
                      <a:pt x="157" y="74"/>
                    </a:cubicBezTo>
                    <a:cubicBezTo>
                      <a:pt x="158" y="73"/>
                      <a:pt x="158" y="72"/>
                      <a:pt x="157" y="72"/>
                    </a:cubicBezTo>
                    <a:cubicBezTo>
                      <a:pt x="157" y="67"/>
                      <a:pt x="157" y="63"/>
                      <a:pt x="157" y="58"/>
                    </a:cubicBezTo>
                    <a:cubicBezTo>
                      <a:pt x="157" y="58"/>
                      <a:pt x="157" y="57"/>
                      <a:pt x="156" y="57"/>
                    </a:cubicBezTo>
                    <a:cubicBezTo>
                      <a:pt x="156" y="56"/>
                      <a:pt x="155" y="56"/>
                      <a:pt x="155" y="56"/>
                    </a:cubicBezTo>
                    <a:cubicBezTo>
                      <a:pt x="155" y="56"/>
                      <a:pt x="154" y="57"/>
                      <a:pt x="154" y="57"/>
                    </a:cubicBezTo>
                    <a:cubicBezTo>
                      <a:pt x="151" y="60"/>
                      <a:pt x="146" y="65"/>
                      <a:pt x="142" y="69"/>
                    </a:cubicBezTo>
                    <a:cubicBezTo>
                      <a:pt x="140" y="71"/>
                      <a:pt x="138" y="73"/>
                      <a:pt x="136" y="75"/>
                    </a:cubicBezTo>
                    <a:cubicBezTo>
                      <a:pt x="134" y="76"/>
                      <a:pt x="133" y="78"/>
                      <a:pt x="133" y="78"/>
                    </a:cubicBezTo>
                    <a:cubicBezTo>
                      <a:pt x="133" y="78"/>
                      <a:pt x="132" y="79"/>
                      <a:pt x="132" y="79"/>
                    </a:cubicBezTo>
                    <a:cubicBezTo>
                      <a:pt x="133" y="93"/>
                      <a:pt x="133" y="104"/>
                      <a:pt x="134" y="117"/>
                    </a:cubicBezTo>
                    <a:cubicBezTo>
                      <a:pt x="133" y="117"/>
                      <a:pt x="134" y="117"/>
                      <a:pt x="134" y="118"/>
                    </a:cubicBezTo>
                    <a:cubicBezTo>
                      <a:pt x="134" y="120"/>
                      <a:pt x="134" y="122"/>
                      <a:pt x="134" y="124"/>
                    </a:cubicBezTo>
                    <a:cubicBezTo>
                      <a:pt x="125" y="124"/>
                      <a:pt x="125" y="124"/>
                      <a:pt x="125" y="124"/>
                    </a:cubicBezTo>
                    <a:cubicBezTo>
                      <a:pt x="125" y="121"/>
                      <a:pt x="125" y="118"/>
                      <a:pt x="125" y="115"/>
                    </a:cubicBezTo>
                    <a:cubicBezTo>
                      <a:pt x="125" y="105"/>
                      <a:pt x="125" y="97"/>
                      <a:pt x="125" y="87"/>
                    </a:cubicBezTo>
                    <a:cubicBezTo>
                      <a:pt x="125" y="86"/>
                      <a:pt x="124" y="85"/>
                      <a:pt x="123" y="85"/>
                    </a:cubicBezTo>
                    <a:cubicBezTo>
                      <a:pt x="123" y="85"/>
                      <a:pt x="123" y="85"/>
                      <a:pt x="123" y="85"/>
                    </a:cubicBezTo>
                    <a:cubicBezTo>
                      <a:pt x="122" y="85"/>
                      <a:pt x="122" y="85"/>
                      <a:pt x="121" y="85"/>
                    </a:cubicBezTo>
                    <a:cubicBezTo>
                      <a:pt x="119" y="87"/>
                      <a:pt x="119" y="88"/>
                      <a:pt x="118" y="88"/>
                    </a:cubicBezTo>
                    <a:cubicBezTo>
                      <a:pt x="117" y="89"/>
                      <a:pt x="117" y="89"/>
                      <a:pt x="116" y="89"/>
                    </a:cubicBezTo>
                    <a:cubicBezTo>
                      <a:pt x="116" y="89"/>
                      <a:pt x="115" y="89"/>
                      <a:pt x="113" y="89"/>
                    </a:cubicBezTo>
                    <a:cubicBezTo>
                      <a:pt x="113" y="89"/>
                      <a:pt x="112" y="89"/>
                      <a:pt x="111" y="88"/>
                    </a:cubicBezTo>
                    <a:cubicBezTo>
                      <a:pt x="110" y="88"/>
                      <a:pt x="108" y="87"/>
                      <a:pt x="106" y="86"/>
                    </a:cubicBezTo>
                    <a:cubicBezTo>
                      <a:pt x="105" y="86"/>
                      <a:pt x="105" y="86"/>
                      <a:pt x="104" y="86"/>
                    </a:cubicBezTo>
                    <a:cubicBezTo>
                      <a:pt x="103" y="85"/>
                      <a:pt x="103" y="85"/>
                      <a:pt x="102" y="85"/>
                    </a:cubicBezTo>
                    <a:cubicBezTo>
                      <a:pt x="102" y="85"/>
                      <a:pt x="102" y="85"/>
                      <a:pt x="102" y="85"/>
                    </a:cubicBezTo>
                    <a:cubicBezTo>
                      <a:pt x="101" y="85"/>
                      <a:pt x="101" y="85"/>
                      <a:pt x="100" y="85"/>
                    </a:cubicBezTo>
                    <a:cubicBezTo>
                      <a:pt x="100" y="86"/>
                      <a:pt x="100" y="86"/>
                      <a:pt x="100" y="87"/>
                    </a:cubicBezTo>
                    <a:cubicBezTo>
                      <a:pt x="100" y="97"/>
                      <a:pt x="100" y="108"/>
                      <a:pt x="101" y="118"/>
                    </a:cubicBezTo>
                    <a:cubicBezTo>
                      <a:pt x="100" y="119"/>
                      <a:pt x="100" y="119"/>
                      <a:pt x="101" y="119"/>
                    </a:cubicBezTo>
                    <a:cubicBezTo>
                      <a:pt x="101" y="121"/>
                      <a:pt x="101" y="122"/>
                      <a:pt x="101" y="124"/>
                    </a:cubicBezTo>
                    <a:cubicBezTo>
                      <a:pt x="92" y="124"/>
                      <a:pt x="92" y="124"/>
                      <a:pt x="92" y="124"/>
                    </a:cubicBezTo>
                    <a:cubicBezTo>
                      <a:pt x="92" y="120"/>
                      <a:pt x="92" y="117"/>
                      <a:pt x="92" y="113"/>
                    </a:cubicBezTo>
                    <a:cubicBezTo>
                      <a:pt x="92" y="110"/>
                      <a:pt x="92" y="107"/>
                      <a:pt x="92" y="104"/>
                    </a:cubicBezTo>
                    <a:cubicBezTo>
                      <a:pt x="92" y="104"/>
                      <a:pt x="92" y="104"/>
                      <a:pt x="92" y="104"/>
                    </a:cubicBezTo>
                    <a:cubicBezTo>
                      <a:pt x="92" y="100"/>
                      <a:pt x="92" y="96"/>
                      <a:pt x="92" y="92"/>
                    </a:cubicBezTo>
                    <a:cubicBezTo>
                      <a:pt x="92" y="91"/>
                      <a:pt x="92" y="91"/>
                      <a:pt x="92" y="91"/>
                    </a:cubicBezTo>
                    <a:cubicBezTo>
                      <a:pt x="92" y="88"/>
                      <a:pt x="92" y="86"/>
                      <a:pt x="92" y="83"/>
                    </a:cubicBezTo>
                    <a:cubicBezTo>
                      <a:pt x="92" y="82"/>
                      <a:pt x="91" y="82"/>
                      <a:pt x="91" y="81"/>
                    </a:cubicBezTo>
                    <a:cubicBezTo>
                      <a:pt x="85" y="77"/>
                      <a:pt x="80" y="73"/>
                      <a:pt x="76" y="70"/>
                    </a:cubicBezTo>
                    <a:cubicBezTo>
                      <a:pt x="75" y="69"/>
                      <a:pt x="75" y="69"/>
                      <a:pt x="74" y="69"/>
                    </a:cubicBezTo>
                    <a:cubicBezTo>
                      <a:pt x="74" y="69"/>
                      <a:pt x="74" y="69"/>
                      <a:pt x="74" y="69"/>
                    </a:cubicBezTo>
                    <a:cubicBezTo>
                      <a:pt x="73" y="69"/>
                      <a:pt x="73" y="69"/>
                      <a:pt x="72" y="70"/>
                    </a:cubicBezTo>
                    <a:cubicBezTo>
                      <a:pt x="72" y="70"/>
                      <a:pt x="71" y="71"/>
                      <a:pt x="70" y="72"/>
                    </a:cubicBezTo>
                    <a:cubicBezTo>
                      <a:pt x="70" y="73"/>
                      <a:pt x="69" y="74"/>
                      <a:pt x="68" y="75"/>
                    </a:cubicBezTo>
                    <a:cubicBezTo>
                      <a:pt x="67" y="76"/>
                      <a:pt x="67" y="77"/>
                      <a:pt x="67" y="78"/>
                    </a:cubicBezTo>
                    <a:cubicBezTo>
                      <a:pt x="66" y="78"/>
                      <a:pt x="66" y="78"/>
                      <a:pt x="66" y="79"/>
                    </a:cubicBezTo>
                    <a:cubicBezTo>
                      <a:pt x="67" y="97"/>
                      <a:pt x="67" y="106"/>
                      <a:pt x="68" y="124"/>
                    </a:cubicBezTo>
                    <a:cubicBezTo>
                      <a:pt x="59" y="124"/>
                      <a:pt x="59" y="124"/>
                      <a:pt x="59" y="124"/>
                    </a:cubicBezTo>
                    <a:cubicBezTo>
                      <a:pt x="59" y="120"/>
                      <a:pt x="59" y="117"/>
                      <a:pt x="59" y="113"/>
                    </a:cubicBezTo>
                    <a:cubicBezTo>
                      <a:pt x="59" y="104"/>
                      <a:pt x="59" y="94"/>
                      <a:pt x="59" y="84"/>
                    </a:cubicBezTo>
                    <a:cubicBezTo>
                      <a:pt x="59" y="83"/>
                      <a:pt x="58" y="83"/>
                      <a:pt x="57" y="82"/>
                    </a:cubicBezTo>
                    <a:cubicBezTo>
                      <a:pt x="57" y="82"/>
                      <a:pt x="57" y="82"/>
                      <a:pt x="57" y="82"/>
                    </a:cubicBezTo>
                    <a:cubicBezTo>
                      <a:pt x="56" y="82"/>
                      <a:pt x="56" y="82"/>
                      <a:pt x="55" y="83"/>
                    </a:cubicBezTo>
                    <a:cubicBezTo>
                      <a:pt x="49" y="90"/>
                      <a:pt x="42" y="98"/>
                      <a:pt x="35" y="103"/>
                    </a:cubicBezTo>
                    <a:cubicBezTo>
                      <a:pt x="34" y="103"/>
                      <a:pt x="34" y="104"/>
                      <a:pt x="34" y="104"/>
                    </a:cubicBezTo>
                    <a:cubicBezTo>
                      <a:pt x="34" y="112"/>
                      <a:pt x="35" y="117"/>
                      <a:pt x="35" y="124"/>
                    </a:cubicBezTo>
                    <a:cubicBezTo>
                      <a:pt x="18" y="124"/>
                      <a:pt x="18" y="124"/>
                      <a:pt x="18" y="124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1"/>
                      <a:pt x="17" y="0"/>
                      <a:pt x="16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" name="Freeform 741"/>
              <p:cNvSpPr>
                <a:spLocks noEditPoints="1"/>
              </p:cNvSpPr>
              <p:nvPr/>
            </p:nvSpPr>
            <p:spPr bwMode="auto">
              <a:xfrm>
                <a:off x="3035" y="1218"/>
                <a:ext cx="187" cy="187"/>
              </a:xfrm>
              <a:custGeom>
                <a:avLst/>
                <a:gdLst>
                  <a:gd name="T0" fmla="*/ 75 w 79"/>
                  <a:gd name="T1" fmla="*/ 34 h 79"/>
                  <a:gd name="T2" fmla="*/ 72 w 79"/>
                  <a:gd name="T3" fmla="*/ 34 h 79"/>
                  <a:gd name="T4" fmla="*/ 74 w 79"/>
                  <a:gd name="T5" fmla="*/ 32 h 79"/>
                  <a:gd name="T6" fmla="*/ 71 w 79"/>
                  <a:gd name="T7" fmla="*/ 31 h 79"/>
                  <a:gd name="T8" fmla="*/ 73 w 79"/>
                  <a:gd name="T9" fmla="*/ 29 h 79"/>
                  <a:gd name="T10" fmla="*/ 67 w 79"/>
                  <a:gd name="T11" fmla="*/ 26 h 79"/>
                  <a:gd name="T12" fmla="*/ 69 w 79"/>
                  <a:gd name="T13" fmla="*/ 28 h 79"/>
                  <a:gd name="T14" fmla="*/ 69 w 79"/>
                  <a:gd name="T15" fmla="*/ 20 h 79"/>
                  <a:gd name="T16" fmla="*/ 64 w 79"/>
                  <a:gd name="T17" fmla="*/ 23 h 79"/>
                  <a:gd name="T18" fmla="*/ 67 w 79"/>
                  <a:gd name="T19" fmla="*/ 18 h 79"/>
                  <a:gd name="T20" fmla="*/ 12 w 79"/>
                  <a:gd name="T21" fmla="*/ 25 h 79"/>
                  <a:gd name="T22" fmla="*/ 62 w 79"/>
                  <a:gd name="T23" fmla="*/ 25 h 79"/>
                  <a:gd name="T24" fmla="*/ 65 w 79"/>
                  <a:gd name="T25" fmla="*/ 65 h 79"/>
                  <a:gd name="T26" fmla="*/ 41 w 79"/>
                  <a:gd name="T27" fmla="*/ 76 h 79"/>
                  <a:gd name="T28" fmla="*/ 3 w 79"/>
                  <a:gd name="T29" fmla="*/ 39 h 79"/>
                  <a:gd name="T30" fmla="*/ 61 w 79"/>
                  <a:gd name="T31" fmla="*/ 20 h 79"/>
                  <a:gd name="T32" fmla="*/ 64 w 79"/>
                  <a:gd name="T33" fmla="*/ 15 h 79"/>
                  <a:gd name="T34" fmla="*/ 3 w 79"/>
                  <a:gd name="T35" fmla="*/ 32 h 79"/>
                  <a:gd name="T36" fmla="*/ 12 w 79"/>
                  <a:gd name="T37" fmla="*/ 16 h 79"/>
                  <a:gd name="T38" fmla="*/ 8 w 79"/>
                  <a:gd name="T39" fmla="*/ 26 h 79"/>
                  <a:gd name="T40" fmla="*/ 57 w 79"/>
                  <a:gd name="T41" fmla="*/ 18 h 79"/>
                  <a:gd name="T42" fmla="*/ 62 w 79"/>
                  <a:gd name="T43" fmla="*/ 13 h 79"/>
                  <a:gd name="T44" fmla="*/ 49 w 79"/>
                  <a:gd name="T45" fmla="*/ 14 h 79"/>
                  <a:gd name="T46" fmla="*/ 58 w 79"/>
                  <a:gd name="T47" fmla="*/ 10 h 79"/>
                  <a:gd name="T48" fmla="*/ 46 w 79"/>
                  <a:gd name="T49" fmla="*/ 13 h 79"/>
                  <a:gd name="T50" fmla="*/ 54 w 79"/>
                  <a:gd name="T51" fmla="*/ 7 h 79"/>
                  <a:gd name="T52" fmla="*/ 20 w 79"/>
                  <a:gd name="T53" fmla="*/ 8 h 79"/>
                  <a:gd name="T54" fmla="*/ 16 w 79"/>
                  <a:gd name="T55" fmla="*/ 18 h 79"/>
                  <a:gd name="T56" fmla="*/ 40 w 79"/>
                  <a:gd name="T57" fmla="*/ 12 h 79"/>
                  <a:gd name="T58" fmla="*/ 50 w 79"/>
                  <a:gd name="T59" fmla="*/ 5 h 79"/>
                  <a:gd name="T60" fmla="*/ 28 w 79"/>
                  <a:gd name="T61" fmla="*/ 5 h 79"/>
                  <a:gd name="T62" fmla="*/ 22 w 79"/>
                  <a:gd name="T63" fmla="*/ 15 h 79"/>
                  <a:gd name="T64" fmla="*/ 42 w 79"/>
                  <a:gd name="T65" fmla="*/ 3 h 79"/>
                  <a:gd name="T66" fmla="*/ 39 w 79"/>
                  <a:gd name="T67" fmla="*/ 12 h 79"/>
                  <a:gd name="T68" fmla="*/ 36 w 79"/>
                  <a:gd name="T69" fmla="*/ 12 h 79"/>
                  <a:gd name="T70" fmla="*/ 35 w 79"/>
                  <a:gd name="T71" fmla="*/ 3 h 79"/>
                  <a:gd name="T72" fmla="*/ 30 w 79"/>
                  <a:gd name="T73" fmla="*/ 12 h 79"/>
                  <a:gd name="T74" fmla="*/ 38 w 79"/>
                  <a:gd name="T75" fmla="*/ 3 h 79"/>
                  <a:gd name="T76" fmla="*/ 30 w 79"/>
                  <a:gd name="T77" fmla="*/ 12 h 79"/>
                  <a:gd name="T78" fmla="*/ 11 w 79"/>
                  <a:gd name="T79" fmla="*/ 12 h 79"/>
                  <a:gd name="T80" fmla="*/ 41 w 79"/>
                  <a:gd name="T81" fmla="*/ 79 h 79"/>
                  <a:gd name="T82" fmla="*/ 65 w 79"/>
                  <a:gd name="T83" fmla="*/ 70 h 79"/>
                  <a:gd name="T84" fmla="*/ 67 w 79"/>
                  <a:gd name="T85" fmla="*/ 67 h 79"/>
                  <a:gd name="T86" fmla="*/ 69 w 79"/>
                  <a:gd name="T87" fmla="*/ 66 h 79"/>
                  <a:gd name="T88" fmla="*/ 69 w 79"/>
                  <a:gd name="T89" fmla="*/ 65 h 79"/>
                  <a:gd name="T90" fmla="*/ 69 w 79"/>
                  <a:gd name="T91" fmla="*/ 65 h 79"/>
                  <a:gd name="T92" fmla="*/ 69 w 79"/>
                  <a:gd name="T93" fmla="*/ 65 h 79"/>
                  <a:gd name="T94" fmla="*/ 38 w 79"/>
                  <a:gd name="T95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9" h="79">
                    <a:moveTo>
                      <a:pt x="76" y="41"/>
                    </a:moveTo>
                    <a:cubicBezTo>
                      <a:pt x="75" y="39"/>
                      <a:pt x="74" y="37"/>
                      <a:pt x="73" y="35"/>
                    </a:cubicBezTo>
                    <a:cubicBezTo>
                      <a:pt x="75" y="34"/>
                      <a:pt x="75" y="34"/>
                      <a:pt x="75" y="34"/>
                    </a:cubicBezTo>
                    <a:cubicBezTo>
                      <a:pt x="75" y="36"/>
                      <a:pt x="76" y="39"/>
                      <a:pt x="76" y="41"/>
                    </a:cubicBezTo>
                    <a:cubicBezTo>
                      <a:pt x="76" y="41"/>
                      <a:pt x="76" y="41"/>
                      <a:pt x="76" y="41"/>
                    </a:cubicBezTo>
                    <a:moveTo>
                      <a:pt x="72" y="34"/>
                    </a:moveTo>
                    <a:cubicBezTo>
                      <a:pt x="72" y="33"/>
                      <a:pt x="72" y="33"/>
                      <a:pt x="71" y="32"/>
                    </a:cubicBezTo>
                    <a:cubicBezTo>
                      <a:pt x="72" y="31"/>
                      <a:pt x="73" y="31"/>
                      <a:pt x="74" y="30"/>
                    </a:cubicBezTo>
                    <a:cubicBezTo>
                      <a:pt x="74" y="31"/>
                      <a:pt x="74" y="31"/>
                      <a:pt x="74" y="32"/>
                    </a:cubicBezTo>
                    <a:cubicBezTo>
                      <a:pt x="74" y="32"/>
                      <a:pt x="74" y="32"/>
                      <a:pt x="74" y="32"/>
                    </a:cubicBezTo>
                    <a:cubicBezTo>
                      <a:pt x="74" y="33"/>
                      <a:pt x="73" y="33"/>
                      <a:pt x="72" y="34"/>
                    </a:cubicBezTo>
                    <a:moveTo>
                      <a:pt x="71" y="31"/>
                    </a:moveTo>
                    <a:cubicBezTo>
                      <a:pt x="70" y="30"/>
                      <a:pt x="70" y="30"/>
                      <a:pt x="70" y="30"/>
                    </a:cubicBezTo>
                    <a:cubicBezTo>
                      <a:pt x="71" y="29"/>
                      <a:pt x="72" y="28"/>
                      <a:pt x="73" y="27"/>
                    </a:cubicBezTo>
                    <a:cubicBezTo>
                      <a:pt x="73" y="27"/>
                      <a:pt x="73" y="28"/>
                      <a:pt x="73" y="29"/>
                    </a:cubicBezTo>
                    <a:cubicBezTo>
                      <a:pt x="72" y="29"/>
                      <a:pt x="71" y="30"/>
                      <a:pt x="71" y="31"/>
                    </a:cubicBezTo>
                    <a:moveTo>
                      <a:pt x="69" y="28"/>
                    </a:moveTo>
                    <a:cubicBezTo>
                      <a:pt x="68" y="28"/>
                      <a:pt x="67" y="27"/>
                      <a:pt x="67" y="26"/>
                    </a:cubicBezTo>
                    <a:cubicBezTo>
                      <a:pt x="68" y="25"/>
                      <a:pt x="69" y="24"/>
                      <a:pt x="70" y="23"/>
                    </a:cubicBezTo>
                    <a:cubicBezTo>
                      <a:pt x="71" y="24"/>
                      <a:pt x="71" y="25"/>
                      <a:pt x="72" y="26"/>
                    </a:cubicBezTo>
                    <a:cubicBezTo>
                      <a:pt x="71" y="26"/>
                      <a:pt x="70" y="27"/>
                      <a:pt x="69" y="28"/>
                    </a:cubicBezTo>
                    <a:moveTo>
                      <a:pt x="66" y="25"/>
                    </a:moveTo>
                    <a:cubicBezTo>
                      <a:pt x="65" y="24"/>
                      <a:pt x="65" y="24"/>
                      <a:pt x="65" y="24"/>
                    </a:cubicBezTo>
                    <a:cubicBezTo>
                      <a:pt x="66" y="23"/>
                      <a:pt x="67" y="22"/>
                      <a:pt x="69" y="20"/>
                    </a:cubicBezTo>
                    <a:cubicBezTo>
                      <a:pt x="70" y="22"/>
                      <a:pt x="70" y="22"/>
                      <a:pt x="70" y="22"/>
                    </a:cubicBezTo>
                    <a:cubicBezTo>
                      <a:pt x="68" y="23"/>
                      <a:pt x="67" y="24"/>
                      <a:pt x="66" y="25"/>
                    </a:cubicBezTo>
                    <a:moveTo>
                      <a:pt x="64" y="23"/>
                    </a:moveTo>
                    <a:cubicBezTo>
                      <a:pt x="64" y="23"/>
                      <a:pt x="64" y="23"/>
                      <a:pt x="64" y="23"/>
                    </a:cubicBezTo>
                    <a:cubicBezTo>
                      <a:pt x="63" y="22"/>
                      <a:pt x="62" y="22"/>
                      <a:pt x="62" y="21"/>
                    </a:cubicBezTo>
                    <a:cubicBezTo>
                      <a:pt x="63" y="20"/>
                      <a:pt x="65" y="19"/>
                      <a:pt x="67" y="18"/>
                    </a:cubicBezTo>
                    <a:cubicBezTo>
                      <a:pt x="67" y="18"/>
                      <a:pt x="68" y="19"/>
                      <a:pt x="68" y="19"/>
                    </a:cubicBezTo>
                    <a:cubicBezTo>
                      <a:pt x="67" y="20"/>
                      <a:pt x="65" y="22"/>
                      <a:pt x="64" y="23"/>
                    </a:cubicBezTo>
                    <a:moveTo>
                      <a:pt x="12" y="25"/>
                    </a:moveTo>
                    <a:cubicBezTo>
                      <a:pt x="20" y="18"/>
                      <a:pt x="28" y="15"/>
                      <a:pt x="36" y="15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46" y="15"/>
                      <a:pt x="55" y="19"/>
                      <a:pt x="62" y="25"/>
                    </a:cubicBezTo>
                    <a:cubicBezTo>
                      <a:pt x="69" y="31"/>
                      <a:pt x="73" y="40"/>
                      <a:pt x="74" y="49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3" y="55"/>
                      <a:pt x="70" y="60"/>
                      <a:pt x="65" y="65"/>
                    </a:cubicBezTo>
                    <a:cubicBezTo>
                      <a:pt x="65" y="65"/>
                      <a:pt x="65" y="65"/>
                      <a:pt x="65" y="65"/>
                    </a:cubicBezTo>
                    <a:cubicBezTo>
                      <a:pt x="57" y="73"/>
                      <a:pt x="49" y="76"/>
                      <a:pt x="41" y="76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31" y="76"/>
                      <a:pt x="21" y="72"/>
                      <a:pt x="14" y="65"/>
                    </a:cubicBezTo>
                    <a:cubicBezTo>
                      <a:pt x="7" y="58"/>
                      <a:pt x="3" y="49"/>
                      <a:pt x="3" y="40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5" y="34"/>
                      <a:pt x="8" y="30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moveTo>
                      <a:pt x="61" y="20"/>
                    </a:moveTo>
                    <a:cubicBezTo>
                      <a:pt x="60" y="20"/>
                      <a:pt x="59" y="19"/>
                      <a:pt x="58" y="18"/>
                    </a:cubicBezTo>
                    <a:cubicBezTo>
                      <a:pt x="60" y="17"/>
                      <a:pt x="62" y="15"/>
                      <a:pt x="63" y="14"/>
                    </a:cubicBezTo>
                    <a:cubicBezTo>
                      <a:pt x="64" y="15"/>
                      <a:pt x="64" y="15"/>
                      <a:pt x="64" y="15"/>
                    </a:cubicBezTo>
                    <a:cubicBezTo>
                      <a:pt x="65" y="15"/>
                      <a:pt x="65" y="16"/>
                      <a:pt x="66" y="16"/>
                    </a:cubicBezTo>
                    <a:cubicBezTo>
                      <a:pt x="64" y="18"/>
                      <a:pt x="62" y="19"/>
                      <a:pt x="61" y="20"/>
                    </a:cubicBezTo>
                    <a:moveTo>
                      <a:pt x="3" y="32"/>
                    </a:moveTo>
                    <a:cubicBezTo>
                      <a:pt x="3" y="31"/>
                      <a:pt x="4" y="30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7" y="25"/>
                      <a:pt x="10" y="21"/>
                      <a:pt x="12" y="16"/>
                    </a:cubicBezTo>
                    <a:cubicBezTo>
                      <a:pt x="13" y="15"/>
                      <a:pt x="14" y="14"/>
                      <a:pt x="15" y="12"/>
                    </a:cubicBezTo>
                    <a:cubicBezTo>
                      <a:pt x="15" y="12"/>
                      <a:pt x="16" y="11"/>
                      <a:pt x="17" y="11"/>
                    </a:cubicBezTo>
                    <a:cubicBezTo>
                      <a:pt x="13" y="16"/>
                      <a:pt x="10" y="21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6" y="28"/>
                      <a:pt x="4" y="30"/>
                      <a:pt x="3" y="32"/>
                    </a:cubicBezTo>
                    <a:moveTo>
                      <a:pt x="57" y="18"/>
                    </a:moveTo>
                    <a:cubicBezTo>
                      <a:pt x="56" y="17"/>
                      <a:pt x="55" y="16"/>
                      <a:pt x="53" y="16"/>
                    </a:cubicBezTo>
                    <a:cubicBezTo>
                      <a:pt x="55" y="14"/>
                      <a:pt x="57" y="12"/>
                      <a:pt x="59" y="11"/>
                    </a:cubicBezTo>
                    <a:cubicBezTo>
                      <a:pt x="60" y="11"/>
                      <a:pt x="61" y="12"/>
                      <a:pt x="62" y="13"/>
                    </a:cubicBezTo>
                    <a:cubicBezTo>
                      <a:pt x="60" y="14"/>
                      <a:pt x="59" y="16"/>
                      <a:pt x="57" y="18"/>
                    </a:cubicBezTo>
                    <a:moveTo>
                      <a:pt x="52" y="15"/>
                    </a:moveTo>
                    <a:cubicBezTo>
                      <a:pt x="51" y="15"/>
                      <a:pt x="50" y="14"/>
                      <a:pt x="49" y="14"/>
                    </a:cubicBezTo>
                    <a:cubicBezTo>
                      <a:pt x="51" y="12"/>
                      <a:pt x="53" y="10"/>
                      <a:pt x="55" y="8"/>
                    </a:cubicBezTo>
                    <a:cubicBezTo>
                      <a:pt x="55" y="8"/>
                      <a:pt x="55" y="8"/>
                      <a:pt x="55" y="8"/>
                    </a:cubicBezTo>
                    <a:cubicBezTo>
                      <a:pt x="56" y="8"/>
                      <a:pt x="57" y="9"/>
                      <a:pt x="58" y="10"/>
                    </a:cubicBezTo>
                    <a:cubicBezTo>
                      <a:pt x="56" y="11"/>
                      <a:pt x="54" y="13"/>
                      <a:pt x="52" y="15"/>
                    </a:cubicBezTo>
                    <a:moveTo>
                      <a:pt x="47" y="13"/>
                    </a:moveTo>
                    <a:cubicBezTo>
                      <a:pt x="47" y="13"/>
                      <a:pt x="46" y="13"/>
                      <a:pt x="46" y="13"/>
                    </a:cubicBezTo>
                    <a:cubicBezTo>
                      <a:pt x="48" y="10"/>
                      <a:pt x="49" y="8"/>
                      <a:pt x="52" y="6"/>
                    </a:cubicBezTo>
                    <a:cubicBezTo>
                      <a:pt x="52" y="6"/>
                      <a:pt x="53" y="7"/>
                      <a:pt x="54" y="7"/>
                    </a:cubicBezTo>
                    <a:cubicBezTo>
                      <a:pt x="54" y="7"/>
                      <a:pt x="54" y="7"/>
                      <a:pt x="54" y="7"/>
                    </a:cubicBezTo>
                    <a:cubicBezTo>
                      <a:pt x="51" y="9"/>
                      <a:pt x="49" y="11"/>
                      <a:pt x="47" y="13"/>
                    </a:cubicBezTo>
                    <a:moveTo>
                      <a:pt x="11" y="22"/>
                    </a:moveTo>
                    <a:cubicBezTo>
                      <a:pt x="14" y="17"/>
                      <a:pt x="17" y="13"/>
                      <a:pt x="20" y="8"/>
                    </a:cubicBezTo>
                    <a:cubicBezTo>
                      <a:pt x="22" y="7"/>
                      <a:pt x="24" y="6"/>
                      <a:pt x="25" y="6"/>
                    </a:cubicBezTo>
                    <a:cubicBezTo>
                      <a:pt x="22" y="10"/>
                      <a:pt x="19" y="14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19"/>
                      <a:pt x="13" y="21"/>
                      <a:pt x="11" y="22"/>
                    </a:cubicBezTo>
                    <a:moveTo>
                      <a:pt x="44" y="12"/>
                    </a:moveTo>
                    <a:cubicBezTo>
                      <a:pt x="43" y="12"/>
                      <a:pt x="42" y="12"/>
                      <a:pt x="40" y="12"/>
                    </a:cubicBezTo>
                    <a:cubicBezTo>
                      <a:pt x="41" y="10"/>
                      <a:pt x="43" y="8"/>
                      <a:pt x="44" y="7"/>
                    </a:cubicBezTo>
                    <a:cubicBezTo>
                      <a:pt x="45" y="6"/>
                      <a:pt x="46" y="5"/>
                      <a:pt x="46" y="4"/>
                    </a:cubicBezTo>
                    <a:cubicBezTo>
                      <a:pt x="48" y="5"/>
                      <a:pt x="49" y="5"/>
                      <a:pt x="50" y="5"/>
                    </a:cubicBezTo>
                    <a:cubicBezTo>
                      <a:pt x="48" y="8"/>
                      <a:pt x="46" y="10"/>
                      <a:pt x="44" y="12"/>
                    </a:cubicBezTo>
                    <a:moveTo>
                      <a:pt x="19" y="16"/>
                    </a:moveTo>
                    <a:cubicBezTo>
                      <a:pt x="22" y="12"/>
                      <a:pt x="25" y="9"/>
                      <a:pt x="28" y="5"/>
                    </a:cubicBezTo>
                    <a:cubicBezTo>
                      <a:pt x="28" y="4"/>
                      <a:pt x="29" y="4"/>
                      <a:pt x="30" y="4"/>
                    </a:cubicBezTo>
                    <a:cubicBezTo>
                      <a:pt x="27" y="7"/>
                      <a:pt x="25" y="11"/>
                      <a:pt x="22" y="14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1" y="15"/>
                      <a:pt x="20" y="16"/>
                      <a:pt x="19" y="16"/>
                    </a:cubicBezTo>
                    <a:moveTo>
                      <a:pt x="36" y="12"/>
                    </a:moveTo>
                    <a:cubicBezTo>
                      <a:pt x="38" y="9"/>
                      <a:pt x="40" y="6"/>
                      <a:pt x="42" y="3"/>
                    </a:cubicBezTo>
                    <a:cubicBezTo>
                      <a:pt x="43" y="4"/>
                      <a:pt x="44" y="4"/>
                      <a:pt x="45" y="4"/>
                    </a:cubicBezTo>
                    <a:cubicBezTo>
                      <a:pt x="44" y="4"/>
                      <a:pt x="44" y="5"/>
                      <a:pt x="43" y="6"/>
                    </a:cubicBezTo>
                    <a:cubicBezTo>
                      <a:pt x="42" y="7"/>
                      <a:pt x="40" y="9"/>
                      <a:pt x="39" y="12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38" y="12"/>
                      <a:pt x="37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moveTo>
                      <a:pt x="24" y="14"/>
                    </a:moveTo>
                    <a:cubicBezTo>
                      <a:pt x="27" y="10"/>
                      <a:pt x="30" y="7"/>
                      <a:pt x="32" y="4"/>
                    </a:cubicBezTo>
                    <a:cubicBezTo>
                      <a:pt x="33" y="3"/>
                      <a:pt x="34" y="3"/>
                      <a:pt x="35" y="3"/>
                    </a:cubicBezTo>
                    <a:cubicBezTo>
                      <a:pt x="32" y="6"/>
                      <a:pt x="30" y="10"/>
                      <a:pt x="27" y="13"/>
                    </a:cubicBezTo>
                    <a:cubicBezTo>
                      <a:pt x="26" y="13"/>
                      <a:pt x="25" y="13"/>
                      <a:pt x="24" y="14"/>
                    </a:cubicBezTo>
                    <a:moveTo>
                      <a:pt x="30" y="12"/>
                    </a:moveTo>
                    <a:cubicBezTo>
                      <a:pt x="32" y="9"/>
                      <a:pt x="34" y="6"/>
                      <a:pt x="37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9" y="3"/>
                      <a:pt x="39" y="3"/>
                      <a:pt x="40" y="3"/>
                    </a:cubicBezTo>
                    <a:cubicBezTo>
                      <a:pt x="38" y="6"/>
                      <a:pt x="36" y="9"/>
                      <a:pt x="34" y="12"/>
                    </a:cubicBezTo>
                    <a:cubicBezTo>
                      <a:pt x="32" y="12"/>
                      <a:pt x="31" y="12"/>
                      <a:pt x="30" y="12"/>
                    </a:cubicBezTo>
                    <a:moveTo>
                      <a:pt x="38" y="0"/>
                    </a:moveTo>
                    <a:cubicBezTo>
                      <a:pt x="29" y="0"/>
                      <a:pt x="19" y="4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3" y="20"/>
                      <a:pt x="0" y="29"/>
                      <a:pt x="0" y="38"/>
                    </a:cubicBezTo>
                    <a:cubicBezTo>
                      <a:pt x="0" y="49"/>
                      <a:pt x="5" y="59"/>
                      <a:pt x="12" y="67"/>
                    </a:cubicBezTo>
                    <a:cubicBezTo>
                      <a:pt x="20" y="74"/>
                      <a:pt x="30" y="79"/>
                      <a:pt x="41" y="79"/>
                    </a:cubicBezTo>
                    <a:cubicBezTo>
                      <a:pt x="41" y="79"/>
                      <a:pt x="41" y="79"/>
                      <a:pt x="41" y="79"/>
                    </a:cubicBezTo>
                    <a:cubicBezTo>
                      <a:pt x="49" y="79"/>
                      <a:pt x="57" y="76"/>
                      <a:pt x="64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5" y="69"/>
                      <a:pt x="65" y="69"/>
                      <a:pt x="65" y="69"/>
                    </a:cubicBezTo>
                    <a:cubicBezTo>
                      <a:pt x="65" y="69"/>
                      <a:pt x="65" y="69"/>
                      <a:pt x="65" y="69"/>
                    </a:cubicBezTo>
                    <a:cubicBezTo>
                      <a:pt x="65" y="69"/>
                      <a:pt x="66" y="69"/>
                      <a:pt x="67" y="67"/>
                    </a:cubicBezTo>
                    <a:cubicBezTo>
                      <a:pt x="67" y="67"/>
                      <a:pt x="67" y="67"/>
                      <a:pt x="67" y="67"/>
                    </a:cubicBezTo>
                    <a:cubicBezTo>
                      <a:pt x="68" y="67"/>
                      <a:pt x="68" y="66"/>
                      <a:pt x="68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76" y="57"/>
                      <a:pt x="79" y="49"/>
                      <a:pt x="79" y="41"/>
                    </a:cubicBezTo>
                    <a:cubicBezTo>
                      <a:pt x="79" y="30"/>
                      <a:pt x="74" y="20"/>
                      <a:pt x="66" y="13"/>
                    </a:cubicBezTo>
                    <a:cubicBezTo>
                      <a:pt x="59" y="5"/>
                      <a:pt x="4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" name="Freeform 742"/>
              <p:cNvSpPr>
                <a:spLocks noEditPoints="1"/>
              </p:cNvSpPr>
              <p:nvPr/>
            </p:nvSpPr>
            <p:spPr bwMode="auto">
              <a:xfrm>
                <a:off x="2976" y="1164"/>
                <a:ext cx="301" cy="324"/>
              </a:xfrm>
              <a:custGeom>
                <a:avLst/>
                <a:gdLst>
                  <a:gd name="T0" fmla="*/ 64 w 127"/>
                  <a:gd name="T1" fmla="*/ 126 h 137"/>
                  <a:gd name="T2" fmla="*/ 60 w 127"/>
                  <a:gd name="T3" fmla="*/ 125 h 137"/>
                  <a:gd name="T4" fmla="*/ 68 w 127"/>
                  <a:gd name="T5" fmla="*/ 134 h 137"/>
                  <a:gd name="T6" fmla="*/ 53 w 127"/>
                  <a:gd name="T7" fmla="*/ 124 h 137"/>
                  <a:gd name="T8" fmla="*/ 97 w 127"/>
                  <a:gd name="T9" fmla="*/ 120 h 137"/>
                  <a:gd name="T10" fmla="*/ 76 w 127"/>
                  <a:gd name="T11" fmla="*/ 116 h 137"/>
                  <a:gd name="T12" fmla="*/ 90 w 127"/>
                  <a:gd name="T13" fmla="*/ 113 h 137"/>
                  <a:gd name="T14" fmla="*/ 25 w 127"/>
                  <a:gd name="T15" fmla="*/ 121 h 137"/>
                  <a:gd name="T16" fmla="*/ 42 w 127"/>
                  <a:gd name="T17" fmla="*/ 120 h 137"/>
                  <a:gd name="T18" fmla="*/ 104 w 127"/>
                  <a:gd name="T19" fmla="*/ 111 h 137"/>
                  <a:gd name="T20" fmla="*/ 98 w 127"/>
                  <a:gd name="T21" fmla="*/ 112 h 137"/>
                  <a:gd name="T22" fmla="*/ 22 w 127"/>
                  <a:gd name="T23" fmla="*/ 118 h 137"/>
                  <a:gd name="T24" fmla="*/ 79 w 127"/>
                  <a:gd name="T25" fmla="*/ 121 h 137"/>
                  <a:gd name="T26" fmla="*/ 34 w 127"/>
                  <a:gd name="T27" fmla="*/ 109 h 137"/>
                  <a:gd name="T28" fmla="*/ 41 w 127"/>
                  <a:gd name="T29" fmla="*/ 110 h 137"/>
                  <a:gd name="T30" fmla="*/ 93 w 127"/>
                  <a:gd name="T31" fmla="*/ 115 h 137"/>
                  <a:gd name="T32" fmla="*/ 87 w 127"/>
                  <a:gd name="T33" fmla="*/ 118 h 137"/>
                  <a:gd name="T34" fmla="*/ 106 w 127"/>
                  <a:gd name="T35" fmla="*/ 109 h 137"/>
                  <a:gd name="T36" fmla="*/ 20 w 127"/>
                  <a:gd name="T37" fmla="*/ 108 h 137"/>
                  <a:gd name="T38" fmla="*/ 109 w 127"/>
                  <a:gd name="T39" fmla="*/ 113 h 137"/>
                  <a:gd name="T40" fmla="*/ 16 w 127"/>
                  <a:gd name="T41" fmla="*/ 104 h 137"/>
                  <a:gd name="T42" fmla="*/ 15 w 127"/>
                  <a:gd name="T43" fmla="*/ 89 h 137"/>
                  <a:gd name="T44" fmla="*/ 113 w 127"/>
                  <a:gd name="T45" fmla="*/ 85 h 137"/>
                  <a:gd name="T46" fmla="*/ 14 w 127"/>
                  <a:gd name="T47" fmla="*/ 80 h 137"/>
                  <a:gd name="T48" fmla="*/ 116 w 127"/>
                  <a:gd name="T49" fmla="*/ 77 h 137"/>
                  <a:gd name="T50" fmla="*/ 3 w 127"/>
                  <a:gd name="T51" fmla="*/ 82 h 137"/>
                  <a:gd name="T52" fmla="*/ 116 w 127"/>
                  <a:gd name="T53" fmla="*/ 81 h 137"/>
                  <a:gd name="T54" fmla="*/ 123 w 127"/>
                  <a:gd name="T55" fmla="*/ 74 h 137"/>
                  <a:gd name="T56" fmla="*/ 3 w 127"/>
                  <a:gd name="T57" fmla="*/ 74 h 137"/>
                  <a:gd name="T58" fmla="*/ 17 w 127"/>
                  <a:gd name="T59" fmla="*/ 40 h 137"/>
                  <a:gd name="T60" fmla="*/ 109 w 127"/>
                  <a:gd name="T61" fmla="*/ 34 h 137"/>
                  <a:gd name="T62" fmla="*/ 16 w 127"/>
                  <a:gd name="T63" fmla="*/ 31 h 137"/>
                  <a:gd name="T64" fmla="*/ 64 w 127"/>
                  <a:gd name="T65" fmla="*/ 2 h 137"/>
                  <a:gd name="T66" fmla="*/ 100 w 127"/>
                  <a:gd name="T67" fmla="*/ 14 h 137"/>
                  <a:gd name="T68" fmla="*/ 113 w 127"/>
                  <a:gd name="T69" fmla="*/ 53 h 137"/>
                  <a:gd name="T70" fmla="*/ 112 w 127"/>
                  <a:gd name="T71" fmla="*/ 76 h 137"/>
                  <a:gd name="T72" fmla="*/ 92 w 127"/>
                  <a:gd name="T73" fmla="*/ 104 h 137"/>
                  <a:gd name="T74" fmla="*/ 54 w 127"/>
                  <a:gd name="T75" fmla="*/ 111 h 137"/>
                  <a:gd name="T76" fmla="*/ 16 w 127"/>
                  <a:gd name="T77" fmla="*/ 98 h 137"/>
                  <a:gd name="T78" fmla="*/ 5 w 127"/>
                  <a:gd name="T79" fmla="*/ 54 h 137"/>
                  <a:gd name="T80" fmla="*/ 35 w 127"/>
                  <a:gd name="T81" fmla="*/ 21 h 137"/>
                  <a:gd name="T82" fmla="*/ 30 w 127"/>
                  <a:gd name="T83" fmla="*/ 11 h 137"/>
                  <a:gd name="T84" fmla="*/ 12 w 127"/>
                  <a:gd name="T85" fmla="*/ 36 h 137"/>
                  <a:gd name="T86" fmla="*/ 13 w 127"/>
                  <a:gd name="T87" fmla="*/ 51 h 137"/>
                  <a:gd name="T88" fmla="*/ 1 w 127"/>
                  <a:gd name="T89" fmla="*/ 85 h 137"/>
                  <a:gd name="T90" fmla="*/ 12 w 127"/>
                  <a:gd name="T91" fmla="*/ 99 h 137"/>
                  <a:gd name="T92" fmla="*/ 27 w 127"/>
                  <a:gd name="T93" fmla="*/ 125 h 137"/>
                  <a:gd name="T94" fmla="*/ 63 w 127"/>
                  <a:gd name="T95" fmla="*/ 137 h 137"/>
                  <a:gd name="T96" fmla="*/ 100 w 127"/>
                  <a:gd name="T97" fmla="*/ 125 h 137"/>
                  <a:gd name="T98" fmla="*/ 115 w 127"/>
                  <a:gd name="T99" fmla="*/ 97 h 137"/>
                  <a:gd name="T100" fmla="*/ 124 w 127"/>
                  <a:gd name="T101" fmla="*/ 85 h 137"/>
                  <a:gd name="T102" fmla="*/ 112 w 127"/>
                  <a:gd name="T103" fmla="*/ 40 h 137"/>
                  <a:gd name="T104" fmla="*/ 115 w 127"/>
                  <a:gd name="T105" fmla="*/ 26 h 137"/>
                  <a:gd name="T106" fmla="*/ 102 w 127"/>
                  <a:gd name="T107" fmla="*/ 12 h 137"/>
                  <a:gd name="T108" fmla="*/ 76 w 127"/>
                  <a:gd name="T109" fmla="*/ 1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7" h="137">
                    <a:moveTo>
                      <a:pt x="70" y="134"/>
                    </a:moveTo>
                    <a:cubicBezTo>
                      <a:pt x="71" y="132"/>
                      <a:pt x="72" y="130"/>
                      <a:pt x="72" y="128"/>
                    </a:cubicBezTo>
                    <a:cubicBezTo>
                      <a:pt x="72" y="130"/>
                      <a:pt x="72" y="132"/>
                      <a:pt x="72" y="133"/>
                    </a:cubicBezTo>
                    <a:cubicBezTo>
                      <a:pt x="71" y="134"/>
                      <a:pt x="70" y="134"/>
                      <a:pt x="70" y="134"/>
                    </a:cubicBezTo>
                    <a:moveTo>
                      <a:pt x="63" y="134"/>
                    </a:moveTo>
                    <a:cubicBezTo>
                      <a:pt x="62" y="134"/>
                      <a:pt x="61" y="134"/>
                      <a:pt x="61" y="134"/>
                    </a:cubicBezTo>
                    <a:cubicBezTo>
                      <a:pt x="62" y="131"/>
                      <a:pt x="63" y="128"/>
                      <a:pt x="64" y="126"/>
                    </a:cubicBezTo>
                    <a:cubicBezTo>
                      <a:pt x="65" y="126"/>
                      <a:pt x="66" y="126"/>
                      <a:pt x="67" y="125"/>
                    </a:cubicBezTo>
                    <a:cubicBezTo>
                      <a:pt x="66" y="128"/>
                      <a:pt x="65" y="131"/>
                      <a:pt x="64" y="134"/>
                    </a:cubicBezTo>
                    <a:cubicBezTo>
                      <a:pt x="64" y="134"/>
                      <a:pt x="64" y="134"/>
                      <a:pt x="64" y="134"/>
                    </a:cubicBezTo>
                    <a:cubicBezTo>
                      <a:pt x="63" y="134"/>
                      <a:pt x="63" y="134"/>
                      <a:pt x="63" y="134"/>
                    </a:cubicBezTo>
                    <a:moveTo>
                      <a:pt x="59" y="134"/>
                    </a:moveTo>
                    <a:cubicBezTo>
                      <a:pt x="58" y="134"/>
                      <a:pt x="57" y="134"/>
                      <a:pt x="56" y="134"/>
                    </a:cubicBezTo>
                    <a:cubicBezTo>
                      <a:pt x="58" y="131"/>
                      <a:pt x="59" y="128"/>
                      <a:pt x="60" y="125"/>
                    </a:cubicBezTo>
                    <a:cubicBezTo>
                      <a:pt x="61" y="125"/>
                      <a:pt x="62" y="126"/>
                      <a:pt x="63" y="126"/>
                    </a:cubicBezTo>
                    <a:cubicBezTo>
                      <a:pt x="61" y="128"/>
                      <a:pt x="60" y="131"/>
                      <a:pt x="59" y="134"/>
                    </a:cubicBezTo>
                    <a:moveTo>
                      <a:pt x="66" y="134"/>
                    </a:moveTo>
                    <a:cubicBezTo>
                      <a:pt x="66" y="131"/>
                      <a:pt x="68" y="128"/>
                      <a:pt x="69" y="125"/>
                    </a:cubicBezTo>
                    <a:cubicBezTo>
                      <a:pt x="70" y="125"/>
                      <a:pt x="71" y="125"/>
                      <a:pt x="72" y="125"/>
                    </a:cubicBezTo>
                    <a:cubicBezTo>
                      <a:pt x="72" y="125"/>
                      <a:pt x="72" y="125"/>
                      <a:pt x="72" y="125"/>
                    </a:cubicBezTo>
                    <a:cubicBezTo>
                      <a:pt x="71" y="128"/>
                      <a:pt x="69" y="131"/>
                      <a:pt x="68" y="134"/>
                    </a:cubicBezTo>
                    <a:cubicBezTo>
                      <a:pt x="67" y="134"/>
                      <a:pt x="66" y="134"/>
                      <a:pt x="66" y="134"/>
                    </a:cubicBezTo>
                    <a:moveTo>
                      <a:pt x="55" y="133"/>
                    </a:moveTo>
                    <a:cubicBezTo>
                      <a:pt x="55" y="130"/>
                      <a:pt x="56" y="128"/>
                      <a:pt x="56" y="125"/>
                    </a:cubicBezTo>
                    <a:cubicBezTo>
                      <a:pt x="57" y="125"/>
                      <a:pt x="58" y="125"/>
                      <a:pt x="59" y="125"/>
                    </a:cubicBezTo>
                    <a:cubicBezTo>
                      <a:pt x="57" y="128"/>
                      <a:pt x="56" y="130"/>
                      <a:pt x="55" y="133"/>
                    </a:cubicBezTo>
                    <a:moveTo>
                      <a:pt x="53" y="125"/>
                    </a:moveTo>
                    <a:cubicBezTo>
                      <a:pt x="53" y="125"/>
                      <a:pt x="53" y="124"/>
                      <a:pt x="53" y="124"/>
                    </a:cubicBezTo>
                    <a:cubicBezTo>
                      <a:pt x="53" y="123"/>
                      <a:pt x="52" y="123"/>
                      <a:pt x="51" y="123"/>
                    </a:cubicBezTo>
                    <a:cubicBezTo>
                      <a:pt x="50" y="122"/>
                      <a:pt x="49" y="122"/>
                      <a:pt x="48" y="122"/>
                    </a:cubicBezTo>
                    <a:cubicBezTo>
                      <a:pt x="49" y="120"/>
                      <a:pt x="51" y="118"/>
                      <a:pt x="52" y="116"/>
                    </a:cubicBezTo>
                    <a:cubicBezTo>
                      <a:pt x="52" y="118"/>
                      <a:pt x="52" y="121"/>
                      <a:pt x="52" y="123"/>
                    </a:cubicBezTo>
                    <a:cubicBezTo>
                      <a:pt x="52" y="124"/>
                      <a:pt x="53" y="124"/>
                      <a:pt x="53" y="124"/>
                    </a:cubicBezTo>
                    <a:cubicBezTo>
                      <a:pt x="53" y="125"/>
                      <a:pt x="53" y="125"/>
                      <a:pt x="53" y="125"/>
                    </a:cubicBezTo>
                    <a:moveTo>
                      <a:pt x="97" y="120"/>
                    </a:moveTo>
                    <a:cubicBezTo>
                      <a:pt x="97" y="120"/>
                      <a:pt x="96" y="119"/>
                      <a:pt x="96" y="119"/>
                    </a:cubicBezTo>
                    <a:cubicBezTo>
                      <a:pt x="96" y="118"/>
                      <a:pt x="97" y="116"/>
                      <a:pt x="98" y="115"/>
                    </a:cubicBezTo>
                    <a:cubicBezTo>
                      <a:pt x="97" y="117"/>
                      <a:pt x="97" y="119"/>
                      <a:pt x="97" y="120"/>
                    </a:cubicBezTo>
                    <a:moveTo>
                      <a:pt x="76" y="116"/>
                    </a:moveTo>
                    <a:cubicBezTo>
                      <a:pt x="76" y="116"/>
                      <a:pt x="76" y="115"/>
                      <a:pt x="76" y="114"/>
                    </a:cubicBezTo>
                    <a:cubicBezTo>
                      <a:pt x="76" y="114"/>
                      <a:pt x="77" y="114"/>
                      <a:pt x="77" y="114"/>
                    </a:cubicBezTo>
                    <a:cubicBezTo>
                      <a:pt x="77" y="115"/>
                      <a:pt x="76" y="116"/>
                      <a:pt x="76" y="116"/>
                    </a:cubicBezTo>
                    <a:moveTo>
                      <a:pt x="46" y="121"/>
                    </a:moveTo>
                    <a:cubicBezTo>
                      <a:pt x="45" y="121"/>
                      <a:pt x="44" y="121"/>
                      <a:pt x="44" y="120"/>
                    </a:cubicBezTo>
                    <a:cubicBezTo>
                      <a:pt x="45" y="118"/>
                      <a:pt x="47" y="115"/>
                      <a:pt x="49" y="113"/>
                    </a:cubicBezTo>
                    <a:cubicBezTo>
                      <a:pt x="50" y="114"/>
                      <a:pt x="51" y="114"/>
                      <a:pt x="52" y="114"/>
                    </a:cubicBezTo>
                    <a:cubicBezTo>
                      <a:pt x="50" y="116"/>
                      <a:pt x="48" y="119"/>
                      <a:pt x="46" y="121"/>
                    </a:cubicBezTo>
                    <a:moveTo>
                      <a:pt x="89" y="116"/>
                    </a:moveTo>
                    <a:cubicBezTo>
                      <a:pt x="90" y="115"/>
                      <a:pt x="90" y="114"/>
                      <a:pt x="90" y="113"/>
                    </a:cubicBezTo>
                    <a:cubicBezTo>
                      <a:pt x="90" y="114"/>
                      <a:pt x="90" y="115"/>
                      <a:pt x="90" y="116"/>
                    </a:cubicBezTo>
                    <a:cubicBezTo>
                      <a:pt x="89" y="116"/>
                      <a:pt x="89" y="116"/>
                      <a:pt x="89" y="116"/>
                    </a:cubicBezTo>
                    <a:moveTo>
                      <a:pt x="25" y="121"/>
                    </a:moveTo>
                    <a:cubicBezTo>
                      <a:pt x="24" y="120"/>
                      <a:pt x="24" y="120"/>
                      <a:pt x="23" y="119"/>
                    </a:cubicBezTo>
                    <a:cubicBezTo>
                      <a:pt x="24" y="117"/>
                      <a:pt x="25" y="115"/>
                      <a:pt x="26" y="113"/>
                    </a:cubicBezTo>
                    <a:cubicBezTo>
                      <a:pt x="26" y="113"/>
                      <a:pt x="26" y="113"/>
                      <a:pt x="26" y="113"/>
                    </a:cubicBezTo>
                    <a:cubicBezTo>
                      <a:pt x="26" y="115"/>
                      <a:pt x="25" y="118"/>
                      <a:pt x="25" y="121"/>
                    </a:cubicBezTo>
                    <a:moveTo>
                      <a:pt x="76" y="122"/>
                    </a:moveTo>
                    <a:cubicBezTo>
                      <a:pt x="76" y="121"/>
                      <a:pt x="76" y="120"/>
                      <a:pt x="76" y="119"/>
                    </a:cubicBezTo>
                    <a:cubicBezTo>
                      <a:pt x="77" y="117"/>
                      <a:pt x="78" y="115"/>
                      <a:pt x="79" y="113"/>
                    </a:cubicBezTo>
                    <a:cubicBezTo>
                      <a:pt x="80" y="113"/>
                      <a:pt x="81" y="113"/>
                      <a:pt x="81" y="112"/>
                    </a:cubicBezTo>
                    <a:cubicBezTo>
                      <a:pt x="80" y="115"/>
                      <a:pt x="78" y="118"/>
                      <a:pt x="77" y="122"/>
                    </a:cubicBezTo>
                    <a:cubicBezTo>
                      <a:pt x="76" y="122"/>
                      <a:pt x="76" y="122"/>
                      <a:pt x="76" y="122"/>
                    </a:cubicBezTo>
                    <a:moveTo>
                      <a:pt x="42" y="120"/>
                    </a:moveTo>
                    <a:cubicBezTo>
                      <a:pt x="42" y="119"/>
                      <a:pt x="41" y="119"/>
                      <a:pt x="40" y="119"/>
                    </a:cubicBezTo>
                    <a:cubicBezTo>
                      <a:pt x="42" y="116"/>
                      <a:pt x="44" y="114"/>
                      <a:pt x="46" y="112"/>
                    </a:cubicBezTo>
                    <a:cubicBezTo>
                      <a:pt x="47" y="112"/>
                      <a:pt x="47" y="113"/>
                      <a:pt x="48" y="113"/>
                    </a:cubicBezTo>
                    <a:cubicBezTo>
                      <a:pt x="46" y="115"/>
                      <a:pt x="44" y="117"/>
                      <a:pt x="42" y="120"/>
                    </a:cubicBezTo>
                    <a:moveTo>
                      <a:pt x="100" y="121"/>
                    </a:moveTo>
                    <a:cubicBezTo>
                      <a:pt x="100" y="119"/>
                      <a:pt x="100" y="116"/>
                      <a:pt x="101" y="114"/>
                    </a:cubicBezTo>
                    <a:cubicBezTo>
                      <a:pt x="102" y="113"/>
                      <a:pt x="103" y="112"/>
                      <a:pt x="104" y="111"/>
                    </a:cubicBezTo>
                    <a:cubicBezTo>
                      <a:pt x="103" y="114"/>
                      <a:pt x="102" y="118"/>
                      <a:pt x="101" y="121"/>
                    </a:cubicBezTo>
                    <a:cubicBezTo>
                      <a:pt x="101" y="121"/>
                      <a:pt x="101" y="121"/>
                      <a:pt x="101" y="121"/>
                    </a:cubicBezTo>
                    <a:cubicBezTo>
                      <a:pt x="100" y="121"/>
                      <a:pt x="100" y="121"/>
                      <a:pt x="100" y="121"/>
                    </a:cubicBezTo>
                    <a:moveTo>
                      <a:pt x="95" y="118"/>
                    </a:moveTo>
                    <a:cubicBezTo>
                      <a:pt x="94" y="117"/>
                      <a:pt x="94" y="117"/>
                      <a:pt x="94" y="117"/>
                    </a:cubicBezTo>
                    <a:cubicBezTo>
                      <a:pt x="95" y="115"/>
                      <a:pt x="96" y="113"/>
                      <a:pt x="97" y="111"/>
                    </a:cubicBezTo>
                    <a:cubicBezTo>
                      <a:pt x="98" y="112"/>
                      <a:pt x="98" y="112"/>
                      <a:pt x="98" y="112"/>
                    </a:cubicBezTo>
                    <a:cubicBezTo>
                      <a:pt x="97" y="112"/>
                      <a:pt x="97" y="112"/>
                      <a:pt x="97" y="112"/>
                    </a:cubicBezTo>
                    <a:cubicBezTo>
                      <a:pt x="97" y="114"/>
                      <a:pt x="96" y="116"/>
                      <a:pt x="95" y="118"/>
                    </a:cubicBezTo>
                    <a:moveTo>
                      <a:pt x="22" y="118"/>
                    </a:moveTo>
                    <a:cubicBezTo>
                      <a:pt x="21" y="117"/>
                      <a:pt x="21" y="117"/>
                      <a:pt x="20" y="116"/>
                    </a:cubicBezTo>
                    <a:cubicBezTo>
                      <a:pt x="21" y="115"/>
                      <a:pt x="22" y="113"/>
                      <a:pt x="24" y="111"/>
                    </a:cubicBezTo>
                    <a:cubicBezTo>
                      <a:pt x="24" y="111"/>
                      <a:pt x="25" y="112"/>
                      <a:pt x="25" y="112"/>
                    </a:cubicBezTo>
                    <a:cubicBezTo>
                      <a:pt x="24" y="114"/>
                      <a:pt x="23" y="116"/>
                      <a:pt x="22" y="118"/>
                    </a:cubicBezTo>
                    <a:moveTo>
                      <a:pt x="39" y="118"/>
                    </a:moveTo>
                    <a:cubicBezTo>
                      <a:pt x="39" y="118"/>
                      <a:pt x="38" y="117"/>
                      <a:pt x="37" y="117"/>
                    </a:cubicBezTo>
                    <a:cubicBezTo>
                      <a:pt x="39" y="115"/>
                      <a:pt x="41" y="113"/>
                      <a:pt x="42" y="111"/>
                    </a:cubicBezTo>
                    <a:cubicBezTo>
                      <a:pt x="42" y="111"/>
                      <a:pt x="42" y="111"/>
                      <a:pt x="42" y="111"/>
                    </a:cubicBezTo>
                    <a:cubicBezTo>
                      <a:pt x="43" y="111"/>
                      <a:pt x="44" y="111"/>
                      <a:pt x="44" y="112"/>
                    </a:cubicBezTo>
                    <a:cubicBezTo>
                      <a:pt x="42" y="114"/>
                      <a:pt x="41" y="116"/>
                      <a:pt x="39" y="118"/>
                    </a:cubicBezTo>
                    <a:moveTo>
                      <a:pt x="79" y="121"/>
                    </a:moveTo>
                    <a:cubicBezTo>
                      <a:pt x="80" y="118"/>
                      <a:pt x="82" y="115"/>
                      <a:pt x="83" y="112"/>
                    </a:cubicBezTo>
                    <a:cubicBezTo>
                      <a:pt x="85" y="111"/>
                      <a:pt x="86" y="111"/>
                      <a:pt x="87" y="110"/>
                    </a:cubicBezTo>
                    <a:cubicBezTo>
                      <a:pt x="85" y="113"/>
                      <a:pt x="84" y="116"/>
                      <a:pt x="83" y="120"/>
                    </a:cubicBezTo>
                    <a:cubicBezTo>
                      <a:pt x="82" y="120"/>
                      <a:pt x="80" y="121"/>
                      <a:pt x="79" y="121"/>
                    </a:cubicBezTo>
                    <a:moveTo>
                      <a:pt x="28" y="121"/>
                    </a:moveTo>
                    <a:cubicBezTo>
                      <a:pt x="28" y="119"/>
                      <a:pt x="29" y="116"/>
                      <a:pt x="29" y="114"/>
                    </a:cubicBezTo>
                    <a:cubicBezTo>
                      <a:pt x="31" y="112"/>
                      <a:pt x="32" y="111"/>
                      <a:pt x="34" y="109"/>
                    </a:cubicBezTo>
                    <a:cubicBezTo>
                      <a:pt x="33" y="111"/>
                      <a:pt x="33" y="114"/>
                      <a:pt x="33" y="116"/>
                    </a:cubicBezTo>
                    <a:cubicBezTo>
                      <a:pt x="31" y="118"/>
                      <a:pt x="30" y="119"/>
                      <a:pt x="28" y="121"/>
                    </a:cubicBezTo>
                    <a:moveTo>
                      <a:pt x="36" y="116"/>
                    </a:moveTo>
                    <a:cubicBezTo>
                      <a:pt x="36" y="116"/>
                      <a:pt x="36" y="116"/>
                      <a:pt x="36" y="116"/>
                    </a:cubicBezTo>
                    <a:cubicBezTo>
                      <a:pt x="36" y="115"/>
                      <a:pt x="36" y="114"/>
                      <a:pt x="36" y="113"/>
                    </a:cubicBezTo>
                    <a:cubicBezTo>
                      <a:pt x="37" y="112"/>
                      <a:pt x="38" y="110"/>
                      <a:pt x="39" y="109"/>
                    </a:cubicBezTo>
                    <a:cubicBezTo>
                      <a:pt x="40" y="109"/>
                      <a:pt x="40" y="110"/>
                      <a:pt x="41" y="110"/>
                    </a:cubicBezTo>
                    <a:cubicBezTo>
                      <a:pt x="39" y="112"/>
                      <a:pt x="38" y="114"/>
                      <a:pt x="36" y="116"/>
                    </a:cubicBezTo>
                    <a:moveTo>
                      <a:pt x="19" y="115"/>
                    </a:moveTo>
                    <a:cubicBezTo>
                      <a:pt x="19" y="115"/>
                      <a:pt x="18" y="114"/>
                      <a:pt x="18" y="114"/>
                    </a:cubicBezTo>
                    <a:cubicBezTo>
                      <a:pt x="19" y="112"/>
                      <a:pt x="20" y="111"/>
                      <a:pt x="21" y="109"/>
                    </a:cubicBezTo>
                    <a:cubicBezTo>
                      <a:pt x="22" y="109"/>
                      <a:pt x="22" y="110"/>
                      <a:pt x="23" y="110"/>
                    </a:cubicBezTo>
                    <a:cubicBezTo>
                      <a:pt x="21" y="112"/>
                      <a:pt x="20" y="113"/>
                      <a:pt x="19" y="115"/>
                    </a:cubicBezTo>
                    <a:moveTo>
                      <a:pt x="93" y="115"/>
                    </a:moveTo>
                    <a:cubicBezTo>
                      <a:pt x="93" y="113"/>
                      <a:pt x="94" y="111"/>
                      <a:pt x="94" y="109"/>
                    </a:cubicBezTo>
                    <a:cubicBezTo>
                      <a:pt x="94" y="109"/>
                      <a:pt x="95" y="110"/>
                      <a:pt x="95" y="110"/>
                    </a:cubicBezTo>
                    <a:cubicBezTo>
                      <a:pt x="95" y="112"/>
                      <a:pt x="94" y="113"/>
                      <a:pt x="93" y="115"/>
                    </a:cubicBezTo>
                    <a:moveTo>
                      <a:pt x="85" y="119"/>
                    </a:moveTo>
                    <a:cubicBezTo>
                      <a:pt x="86" y="116"/>
                      <a:pt x="87" y="112"/>
                      <a:pt x="89" y="109"/>
                    </a:cubicBezTo>
                    <a:cubicBezTo>
                      <a:pt x="89" y="109"/>
                      <a:pt x="90" y="108"/>
                      <a:pt x="91" y="108"/>
                    </a:cubicBezTo>
                    <a:cubicBezTo>
                      <a:pt x="90" y="111"/>
                      <a:pt x="88" y="114"/>
                      <a:pt x="87" y="118"/>
                    </a:cubicBezTo>
                    <a:cubicBezTo>
                      <a:pt x="86" y="118"/>
                      <a:pt x="86" y="118"/>
                      <a:pt x="85" y="119"/>
                    </a:cubicBezTo>
                    <a:moveTo>
                      <a:pt x="37" y="110"/>
                    </a:moveTo>
                    <a:cubicBezTo>
                      <a:pt x="37" y="109"/>
                      <a:pt x="37" y="109"/>
                      <a:pt x="37" y="108"/>
                    </a:cubicBezTo>
                    <a:cubicBezTo>
                      <a:pt x="37" y="108"/>
                      <a:pt x="38" y="108"/>
                      <a:pt x="38" y="108"/>
                    </a:cubicBezTo>
                    <a:cubicBezTo>
                      <a:pt x="37" y="109"/>
                      <a:pt x="37" y="110"/>
                      <a:pt x="37" y="110"/>
                    </a:cubicBezTo>
                    <a:moveTo>
                      <a:pt x="103" y="119"/>
                    </a:moveTo>
                    <a:cubicBezTo>
                      <a:pt x="104" y="116"/>
                      <a:pt x="105" y="113"/>
                      <a:pt x="106" y="109"/>
                    </a:cubicBezTo>
                    <a:cubicBezTo>
                      <a:pt x="107" y="109"/>
                      <a:pt x="108" y="108"/>
                      <a:pt x="109" y="107"/>
                    </a:cubicBezTo>
                    <a:cubicBezTo>
                      <a:pt x="108" y="110"/>
                      <a:pt x="107" y="113"/>
                      <a:pt x="106" y="116"/>
                    </a:cubicBezTo>
                    <a:cubicBezTo>
                      <a:pt x="105" y="117"/>
                      <a:pt x="104" y="118"/>
                      <a:pt x="103" y="119"/>
                    </a:cubicBezTo>
                    <a:moveTo>
                      <a:pt x="17" y="113"/>
                    </a:moveTo>
                    <a:cubicBezTo>
                      <a:pt x="17" y="112"/>
                      <a:pt x="16" y="112"/>
                      <a:pt x="16" y="112"/>
                    </a:cubicBezTo>
                    <a:cubicBezTo>
                      <a:pt x="17" y="110"/>
                      <a:pt x="18" y="108"/>
                      <a:pt x="19" y="107"/>
                    </a:cubicBezTo>
                    <a:cubicBezTo>
                      <a:pt x="20" y="107"/>
                      <a:pt x="20" y="108"/>
                      <a:pt x="20" y="108"/>
                    </a:cubicBezTo>
                    <a:cubicBezTo>
                      <a:pt x="19" y="110"/>
                      <a:pt x="18" y="111"/>
                      <a:pt x="17" y="113"/>
                    </a:cubicBezTo>
                    <a:moveTo>
                      <a:pt x="15" y="110"/>
                    </a:moveTo>
                    <a:cubicBezTo>
                      <a:pt x="14" y="109"/>
                      <a:pt x="14" y="109"/>
                      <a:pt x="14" y="109"/>
                    </a:cubicBezTo>
                    <a:cubicBezTo>
                      <a:pt x="15" y="108"/>
                      <a:pt x="16" y="106"/>
                      <a:pt x="17" y="105"/>
                    </a:cubicBezTo>
                    <a:cubicBezTo>
                      <a:pt x="18" y="106"/>
                      <a:pt x="18" y="106"/>
                      <a:pt x="18" y="106"/>
                    </a:cubicBezTo>
                    <a:cubicBezTo>
                      <a:pt x="17" y="107"/>
                      <a:pt x="16" y="109"/>
                      <a:pt x="15" y="110"/>
                    </a:cubicBezTo>
                    <a:moveTo>
                      <a:pt x="109" y="113"/>
                    </a:moveTo>
                    <a:cubicBezTo>
                      <a:pt x="109" y="110"/>
                      <a:pt x="110" y="107"/>
                      <a:pt x="111" y="104"/>
                    </a:cubicBezTo>
                    <a:cubicBezTo>
                      <a:pt x="112" y="104"/>
                      <a:pt x="112" y="103"/>
                      <a:pt x="112" y="103"/>
                    </a:cubicBezTo>
                    <a:cubicBezTo>
                      <a:pt x="112" y="105"/>
                      <a:pt x="112" y="107"/>
                      <a:pt x="112" y="109"/>
                    </a:cubicBezTo>
                    <a:cubicBezTo>
                      <a:pt x="111" y="110"/>
                      <a:pt x="110" y="112"/>
                      <a:pt x="109" y="113"/>
                    </a:cubicBezTo>
                    <a:moveTo>
                      <a:pt x="15" y="106"/>
                    </a:moveTo>
                    <a:cubicBezTo>
                      <a:pt x="15" y="105"/>
                      <a:pt x="15" y="103"/>
                      <a:pt x="15" y="102"/>
                    </a:cubicBezTo>
                    <a:cubicBezTo>
                      <a:pt x="16" y="103"/>
                      <a:pt x="16" y="103"/>
                      <a:pt x="16" y="104"/>
                    </a:cubicBezTo>
                    <a:cubicBezTo>
                      <a:pt x="16" y="104"/>
                      <a:pt x="15" y="105"/>
                      <a:pt x="15" y="106"/>
                    </a:cubicBezTo>
                    <a:moveTo>
                      <a:pt x="18" y="92"/>
                    </a:moveTo>
                    <a:cubicBezTo>
                      <a:pt x="18" y="91"/>
                      <a:pt x="18" y="90"/>
                      <a:pt x="19" y="90"/>
                    </a:cubicBezTo>
                    <a:cubicBezTo>
                      <a:pt x="19" y="90"/>
                      <a:pt x="19" y="90"/>
                      <a:pt x="19" y="91"/>
                    </a:cubicBezTo>
                    <a:cubicBezTo>
                      <a:pt x="19" y="91"/>
                      <a:pt x="18" y="92"/>
                      <a:pt x="18" y="92"/>
                    </a:cubicBezTo>
                    <a:moveTo>
                      <a:pt x="16" y="92"/>
                    </a:moveTo>
                    <a:cubicBezTo>
                      <a:pt x="16" y="91"/>
                      <a:pt x="16" y="90"/>
                      <a:pt x="15" y="89"/>
                    </a:cubicBezTo>
                    <a:cubicBezTo>
                      <a:pt x="16" y="87"/>
                      <a:pt x="16" y="86"/>
                      <a:pt x="16" y="85"/>
                    </a:cubicBezTo>
                    <a:cubicBezTo>
                      <a:pt x="17" y="86"/>
                      <a:pt x="17" y="87"/>
                      <a:pt x="18" y="88"/>
                    </a:cubicBezTo>
                    <a:cubicBezTo>
                      <a:pt x="17" y="89"/>
                      <a:pt x="17" y="91"/>
                      <a:pt x="16" y="92"/>
                    </a:cubicBezTo>
                    <a:moveTo>
                      <a:pt x="110" y="92"/>
                    </a:moveTo>
                    <a:cubicBezTo>
                      <a:pt x="109" y="91"/>
                      <a:pt x="109" y="91"/>
                      <a:pt x="109" y="91"/>
                    </a:cubicBezTo>
                    <a:cubicBezTo>
                      <a:pt x="111" y="87"/>
                      <a:pt x="112" y="84"/>
                      <a:pt x="113" y="81"/>
                    </a:cubicBezTo>
                    <a:cubicBezTo>
                      <a:pt x="113" y="82"/>
                      <a:pt x="113" y="84"/>
                      <a:pt x="113" y="85"/>
                    </a:cubicBezTo>
                    <a:cubicBezTo>
                      <a:pt x="113" y="86"/>
                      <a:pt x="113" y="86"/>
                      <a:pt x="113" y="86"/>
                    </a:cubicBezTo>
                    <a:cubicBezTo>
                      <a:pt x="113" y="86"/>
                      <a:pt x="113" y="86"/>
                      <a:pt x="113" y="86"/>
                    </a:cubicBezTo>
                    <a:cubicBezTo>
                      <a:pt x="112" y="88"/>
                      <a:pt x="111" y="89"/>
                      <a:pt x="110" y="92"/>
                    </a:cubicBezTo>
                    <a:moveTo>
                      <a:pt x="15" y="86"/>
                    </a:moveTo>
                    <a:cubicBezTo>
                      <a:pt x="14" y="85"/>
                      <a:pt x="14" y="85"/>
                      <a:pt x="14" y="84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4" y="83"/>
                      <a:pt x="14" y="81"/>
                      <a:pt x="14" y="80"/>
                    </a:cubicBezTo>
                    <a:cubicBezTo>
                      <a:pt x="15" y="81"/>
                      <a:pt x="15" y="82"/>
                      <a:pt x="15" y="83"/>
                    </a:cubicBezTo>
                    <a:cubicBezTo>
                      <a:pt x="15" y="84"/>
                      <a:pt x="15" y="85"/>
                      <a:pt x="15" y="86"/>
                    </a:cubicBezTo>
                    <a:moveTo>
                      <a:pt x="116" y="77"/>
                    </a:moveTo>
                    <a:cubicBezTo>
                      <a:pt x="116" y="77"/>
                      <a:pt x="116" y="76"/>
                      <a:pt x="116" y="75"/>
                    </a:cubicBezTo>
                    <a:cubicBezTo>
                      <a:pt x="117" y="75"/>
                      <a:pt x="117" y="75"/>
                      <a:pt x="117" y="75"/>
                    </a:cubicBezTo>
                    <a:cubicBezTo>
                      <a:pt x="117" y="75"/>
                      <a:pt x="117" y="75"/>
                      <a:pt x="117" y="75"/>
                    </a:cubicBezTo>
                    <a:cubicBezTo>
                      <a:pt x="117" y="76"/>
                      <a:pt x="117" y="77"/>
                      <a:pt x="116" y="77"/>
                    </a:cubicBezTo>
                    <a:moveTo>
                      <a:pt x="8" y="82"/>
                    </a:moveTo>
                    <a:cubicBezTo>
                      <a:pt x="9" y="80"/>
                      <a:pt x="10" y="77"/>
                      <a:pt x="12" y="74"/>
                    </a:cubicBezTo>
                    <a:cubicBezTo>
                      <a:pt x="12" y="76"/>
                      <a:pt x="11" y="77"/>
                      <a:pt x="11" y="79"/>
                    </a:cubicBezTo>
                    <a:cubicBezTo>
                      <a:pt x="11" y="80"/>
                      <a:pt x="11" y="81"/>
                      <a:pt x="10" y="82"/>
                    </a:cubicBezTo>
                    <a:cubicBezTo>
                      <a:pt x="9" y="82"/>
                      <a:pt x="9" y="82"/>
                      <a:pt x="8" y="82"/>
                    </a:cubicBezTo>
                    <a:moveTo>
                      <a:pt x="3" y="82"/>
                    </a:moveTo>
                    <a:cubicBezTo>
                      <a:pt x="3" y="82"/>
                      <a:pt x="3" y="82"/>
                      <a:pt x="3" y="82"/>
                    </a:cubicBezTo>
                    <a:cubicBezTo>
                      <a:pt x="5" y="79"/>
                      <a:pt x="6" y="77"/>
                      <a:pt x="7" y="74"/>
                    </a:cubicBezTo>
                    <a:cubicBezTo>
                      <a:pt x="8" y="74"/>
                      <a:pt x="9" y="74"/>
                      <a:pt x="10" y="74"/>
                    </a:cubicBezTo>
                    <a:cubicBezTo>
                      <a:pt x="9" y="77"/>
                      <a:pt x="8" y="80"/>
                      <a:pt x="6" y="82"/>
                    </a:cubicBezTo>
                    <a:cubicBezTo>
                      <a:pt x="5" y="82"/>
                      <a:pt x="4" y="82"/>
                      <a:pt x="3" y="82"/>
                    </a:cubicBezTo>
                    <a:moveTo>
                      <a:pt x="116" y="83"/>
                    </a:moveTo>
                    <a:cubicBezTo>
                      <a:pt x="116" y="82"/>
                      <a:pt x="116" y="82"/>
                      <a:pt x="116" y="81"/>
                    </a:cubicBezTo>
                    <a:cubicBezTo>
                      <a:pt x="116" y="81"/>
                      <a:pt x="116" y="81"/>
                      <a:pt x="116" y="81"/>
                    </a:cubicBezTo>
                    <a:cubicBezTo>
                      <a:pt x="117" y="79"/>
                      <a:pt x="118" y="76"/>
                      <a:pt x="119" y="74"/>
                    </a:cubicBezTo>
                    <a:cubicBezTo>
                      <a:pt x="120" y="74"/>
                      <a:pt x="120" y="74"/>
                      <a:pt x="121" y="74"/>
                    </a:cubicBezTo>
                    <a:cubicBezTo>
                      <a:pt x="120" y="77"/>
                      <a:pt x="119" y="80"/>
                      <a:pt x="118" y="83"/>
                    </a:cubicBezTo>
                    <a:cubicBezTo>
                      <a:pt x="117" y="83"/>
                      <a:pt x="117" y="83"/>
                      <a:pt x="116" y="83"/>
                    </a:cubicBezTo>
                    <a:cubicBezTo>
                      <a:pt x="116" y="83"/>
                      <a:pt x="116" y="83"/>
                      <a:pt x="116" y="83"/>
                    </a:cubicBezTo>
                    <a:moveTo>
                      <a:pt x="119" y="82"/>
                    </a:moveTo>
                    <a:cubicBezTo>
                      <a:pt x="120" y="79"/>
                      <a:pt x="121" y="77"/>
                      <a:pt x="123" y="74"/>
                    </a:cubicBezTo>
                    <a:cubicBezTo>
                      <a:pt x="123" y="74"/>
                      <a:pt x="123" y="74"/>
                      <a:pt x="123" y="74"/>
                    </a:cubicBezTo>
                    <a:cubicBezTo>
                      <a:pt x="123" y="77"/>
                      <a:pt x="123" y="80"/>
                      <a:pt x="122" y="82"/>
                    </a:cubicBezTo>
                    <a:cubicBezTo>
                      <a:pt x="122" y="82"/>
                      <a:pt x="121" y="82"/>
                      <a:pt x="120" y="82"/>
                    </a:cubicBezTo>
                    <a:cubicBezTo>
                      <a:pt x="119" y="82"/>
                      <a:pt x="119" y="82"/>
                      <a:pt x="119" y="82"/>
                    </a:cubicBezTo>
                    <a:moveTo>
                      <a:pt x="3" y="79"/>
                    </a:moveTo>
                    <a:cubicBezTo>
                      <a:pt x="3" y="77"/>
                      <a:pt x="3" y="76"/>
                      <a:pt x="3" y="74"/>
                    </a:cubicBezTo>
                    <a:cubicBezTo>
                      <a:pt x="3" y="74"/>
                      <a:pt x="3" y="74"/>
                      <a:pt x="3" y="74"/>
                    </a:cubicBezTo>
                    <a:cubicBezTo>
                      <a:pt x="4" y="74"/>
                      <a:pt x="5" y="74"/>
                      <a:pt x="5" y="74"/>
                    </a:cubicBezTo>
                    <a:cubicBezTo>
                      <a:pt x="5" y="76"/>
                      <a:pt x="4" y="77"/>
                      <a:pt x="3" y="79"/>
                    </a:cubicBezTo>
                    <a:moveTo>
                      <a:pt x="17" y="40"/>
                    </a:moveTo>
                    <a:cubicBezTo>
                      <a:pt x="16" y="39"/>
                      <a:pt x="16" y="39"/>
                      <a:pt x="15" y="38"/>
                    </a:cubicBezTo>
                    <a:cubicBezTo>
                      <a:pt x="16" y="37"/>
                      <a:pt x="18" y="35"/>
                      <a:pt x="19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18" y="36"/>
                      <a:pt x="17" y="38"/>
                      <a:pt x="17" y="40"/>
                    </a:cubicBezTo>
                    <a:moveTo>
                      <a:pt x="15" y="37"/>
                    </a:moveTo>
                    <a:cubicBezTo>
                      <a:pt x="15" y="36"/>
                      <a:pt x="15" y="35"/>
                      <a:pt x="15" y="35"/>
                    </a:cubicBezTo>
                    <a:cubicBezTo>
                      <a:pt x="16" y="34"/>
                      <a:pt x="17" y="33"/>
                      <a:pt x="17" y="32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17" y="34"/>
                      <a:pt x="16" y="35"/>
                      <a:pt x="15" y="37"/>
                    </a:cubicBezTo>
                    <a:moveTo>
                      <a:pt x="111" y="38"/>
                    </a:moveTo>
                    <a:cubicBezTo>
                      <a:pt x="110" y="36"/>
                      <a:pt x="109" y="35"/>
                      <a:pt x="109" y="34"/>
                    </a:cubicBezTo>
                    <a:cubicBezTo>
                      <a:pt x="110" y="33"/>
                      <a:pt x="111" y="32"/>
                      <a:pt x="112" y="30"/>
                    </a:cubicBezTo>
                    <a:cubicBezTo>
                      <a:pt x="112" y="32"/>
                      <a:pt x="112" y="33"/>
                      <a:pt x="112" y="34"/>
                    </a:cubicBezTo>
                    <a:cubicBezTo>
                      <a:pt x="112" y="35"/>
                      <a:pt x="112" y="35"/>
                      <a:pt x="112" y="36"/>
                    </a:cubicBezTo>
                    <a:cubicBezTo>
                      <a:pt x="112" y="37"/>
                      <a:pt x="111" y="37"/>
                      <a:pt x="111" y="38"/>
                    </a:cubicBezTo>
                    <a:moveTo>
                      <a:pt x="15" y="32"/>
                    </a:moveTo>
                    <a:cubicBezTo>
                      <a:pt x="15" y="31"/>
                      <a:pt x="15" y="31"/>
                      <a:pt x="15" y="30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2"/>
                      <a:pt x="15" y="32"/>
                    </a:cubicBezTo>
                    <a:moveTo>
                      <a:pt x="36" y="21"/>
                    </a:moveTo>
                    <a:cubicBezTo>
                      <a:pt x="36" y="21"/>
                      <a:pt x="36" y="21"/>
                      <a:pt x="37" y="21"/>
                    </a:cubicBezTo>
                    <a:cubicBezTo>
                      <a:pt x="42" y="17"/>
                      <a:pt x="48" y="15"/>
                      <a:pt x="54" y="14"/>
                    </a:cubicBezTo>
                    <a:cubicBezTo>
                      <a:pt x="55" y="14"/>
                      <a:pt x="55" y="13"/>
                      <a:pt x="55" y="12"/>
                    </a:cubicBezTo>
                    <a:cubicBezTo>
                      <a:pt x="55" y="9"/>
                      <a:pt x="55" y="6"/>
                      <a:pt x="55" y="3"/>
                    </a:cubicBezTo>
                    <a:cubicBezTo>
                      <a:pt x="58" y="3"/>
                      <a:pt x="61" y="2"/>
                      <a:pt x="64" y="2"/>
                    </a:cubicBezTo>
                    <a:cubicBezTo>
                      <a:pt x="67" y="2"/>
                      <a:pt x="70" y="3"/>
                      <a:pt x="73" y="3"/>
                    </a:cubicBezTo>
                    <a:cubicBezTo>
                      <a:pt x="73" y="6"/>
                      <a:pt x="73" y="9"/>
                      <a:pt x="73" y="12"/>
                    </a:cubicBezTo>
                    <a:cubicBezTo>
                      <a:pt x="73" y="13"/>
                      <a:pt x="73" y="14"/>
                      <a:pt x="74" y="14"/>
                    </a:cubicBezTo>
                    <a:cubicBezTo>
                      <a:pt x="80" y="15"/>
                      <a:pt x="86" y="17"/>
                      <a:pt x="92" y="21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3" y="21"/>
                      <a:pt x="93" y="21"/>
                      <a:pt x="93" y="21"/>
                    </a:cubicBezTo>
                    <a:cubicBezTo>
                      <a:pt x="96" y="19"/>
                      <a:pt x="98" y="16"/>
                      <a:pt x="100" y="14"/>
                    </a:cubicBezTo>
                    <a:cubicBezTo>
                      <a:pt x="100" y="14"/>
                      <a:pt x="100" y="14"/>
                      <a:pt x="100" y="14"/>
                    </a:cubicBezTo>
                    <a:cubicBezTo>
                      <a:pt x="103" y="16"/>
                      <a:pt x="109" y="23"/>
                      <a:pt x="110" y="23"/>
                    </a:cubicBezTo>
                    <a:cubicBezTo>
                      <a:pt x="110" y="24"/>
                      <a:pt x="111" y="25"/>
                      <a:pt x="112" y="26"/>
                    </a:cubicBezTo>
                    <a:cubicBezTo>
                      <a:pt x="112" y="27"/>
                      <a:pt x="112" y="27"/>
                      <a:pt x="112" y="27"/>
                    </a:cubicBezTo>
                    <a:cubicBezTo>
                      <a:pt x="110" y="29"/>
                      <a:pt x="108" y="31"/>
                      <a:pt x="106" y="33"/>
                    </a:cubicBezTo>
                    <a:cubicBezTo>
                      <a:pt x="105" y="33"/>
                      <a:pt x="105" y="34"/>
                      <a:pt x="106" y="35"/>
                    </a:cubicBezTo>
                    <a:cubicBezTo>
                      <a:pt x="109" y="40"/>
                      <a:pt x="112" y="46"/>
                      <a:pt x="113" y="53"/>
                    </a:cubicBezTo>
                    <a:cubicBezTo>
                      <a:pt x="113" y="53"/>
                      <a:pt x="114" y="54"/>
                      <a:pt x="114" y="54"/>
                    </a:cubicBezTo>
                    <a:cubicBezTo>
                      <a:pt x="117" y="54"/>
                      <a:pt x="120" y="54"/>
                      <a:pt x="123" y="54"/>
                    </a:cubicBezTo>
                    <a:cubicBezTo>
                      <a:pt x="124" y="57"/>
                      <a:pt x="124" y="60"/>
                      <a:pt x="124" y="63"/>
                    </a:cubicBezTo>
                    <a:cubicBezTo>
                      <a:pt x="124" y="65"/>
                      <a:pt x="124" y="68"/>
                      <a:pt x="124" y="71"/>
                    </a:cubicBezTo>
                    <a:cubicBezTo>
                      <a:pt x="123" y="71"/>
                      <a:pt x="123" y="71"/>
                      <a:pt x="122" y="71"/>
                    </a:cubicBezTo>
                    <a:cubicBezTo>
                      <a:pt x="119" y="71"/>
                      <a:pt x="117" y="71"/>
                      <a:pt x="115" y="73"/>
                    </a:cubicBezTo>
                    <a:cubicBezTo>
                      <a:pt x="114" y="73"/>
                      <a:pt x="113" y="75"/>
                      <a:pt x="112" y="76"/>
                    </a:cubicBezTo>
                    <a:cubicBezTo>
                      <a:pt x="110" y="80"/>
                      <a:pt x="109" y="84"/>
                      <a:pt x="106" y="90"/>
                    </a:cubicBezTo>
                    <a:cubicBezTo>
                      <a:pt x="105" y="91"/>
                      <a:pt x="105" y="91"/>
                      <a:pt x="106" y="92"/>
                    </a:cubicBezTo>
                    <a:cubicBezTo>
                      <a:pt x="108" y="94"/>
                      <a:pt x="110" y="96"/>
                      <a:pt x="112" y="98"/>
                    </a:cubicBezTo>
                    <a:cubicBezTo>
                      <a:pt x="109" y="103"/>
                      <a:pt x="105" y="107"/>
                      <a:pt x="100" y="111"/>
                    </a:cubicBezTo>
                    <a:cubicBezTo>
                      <a:pt x="98" y="108"/>
                      <a:pt x="96" y="106"/>
                      <a:pt x="94" y="104"/>
                    </a:cubicBezTo>
                    <a:cubicBezTo>
                      <a:pt x="93" y="104"/>
                      <a:pt x="93" y="104"/>
                      <a:pt x="93" y="104"/>
                    </a:cubicBezTo>
                    <a:cubicBezTo>
                      <a:pt x="92" y="104"/>
                      <a:pt x="92" y="104"/>
                      <a:pt x="92" y="104"/>
                    </a:cubicBezTo>
                    <a:cubicBezTo>
                      <a:pt x="86" y="108"/>
                      <a:pt x="80" y="110"/>
                      <a:pt x="74" y="111"/>
                    </a:cubicBezTo>
                    <a:cubicBezTo>
                      <a:pt x="73" y="112"/>
                      <a:pt x="73" y="112"/>
                      <a:pt x="73" y="113"/>
                    </a:cubicBezTo>
                    <a:cubicBezTo>
                      <a:pt x="73" y="116"/>
                      <a:pt x="73" y="119"/>
                      <a:pt x="73" y="122"/>
                    </a:cubicBezTo>
                    <a:cubicBezTo>
                      <a:pt x="70" y="122"/>
                      <a:pt x="67" y="123"/>
                      <a:pt x="64" y="123"/>
                    </a:cubicBezTo>
                    <a:cubicBezTo>
                      <a:pt x="61" y="123"/>
                      <a:pt x="58" y="122"/>
                      <a:pt x="55" y="122"/>
                    </a:cubicBezTo>
                    <a:cubicBezTo>
                      <a:pt x="55" y="119"/>
                      <a:pt x="55" y="116"/>
                      <a:pt x="55" y="113"/>
                    </a:cubicBezTo>
                    <a:cubicBezTo>
                      <a:pt x="55" y="112"/>
                      <a:pt x="55" y="112"/>
                      <a:pt x="54" y="111"/>
                    </a:cubicBezTo>
                    <a:cubicBezTo>
                      <a:pt x="48" y="110"/>
                      <a:pt x="42" y="108"/>
                      <a:pt x="36" y="104"/>
                    </a:cubicBezTo>
                    <a:cubicBezTo>
                      <a:pt x="36" y="104"/>
                      <a:pt x="36" y="104"/>
                      <a:pt x="36" y="104"/>
                    </a:cubicBezTo>
                    <a:cubicBezTo>
                      <a:pt x="35" y="104"/>
                      <a:pt x="35" y="104"/>
                      <a:pt x="34" y="104"/>
                    </a:cubicBezTo>
                    <a:cubicBezTo>
                      <a:pt x="32" y="106"/>
                      <a:pt x="30" y="108"/>
                      <a:pt x="28" y="111"/>
                    </a:cubicBezTo>
                    <a:cubicBezTo>
                      <a:pt x="28" y="111"/>
                      <a:pt x="28" y="111"/>
                      <a:pt x="28" y="111"/>
                    </a:cubicBezTo>
                    <a:cubicBezTo>
                      <a:pt x="28" y="111"/>
                      <a:pt x="28" y="111"/>
                      <a:pt x="28" y="111"/>
                    </a:cubicBezTo>
                    <a:cubicBezTo>
                      <a:pt x="23" y="107"/>
                      <a:pt x="19" y="103"/>
                      <a:pt x="16" y="98"/>
                    </a:cubicBezTo>
                    <a:cubicBezTo>
                      <a:pt x="18" y="96"/>
                      <a:pt x="20" y="94"/>
                      <a:pt x="22" y="92"/>
                    </a:cubicBezTo>
                    <a:cubicBezTo>
                      <a:pt x="23" y="91"/>
                      <a:pt x="23" y="91"/>
                      <a:pt x="22" y="90"/>
                    </a:cubicBezTo>
                    <a:cubicBezTo>
                      <a:pt x="19" y="85"/>
                      <a:pt x="16" y="79"/>
                      <a:pt x="15" y="72"/>
                    </a:cubicBezTo>
                    <a:cubicBezTo>
                      <a:pt x="15" y="72"/>
                      <a:pt x="14" y="71"/>
                      <a:pt x="14" y="71"/>
                    </a:cubicBezTo>
                    <a:cubicBezTo>
                      <a:pt x="11" y="71"/>
                      <a:pt x="8" y="71"/>
                      <a:pt x="5" y="71"/>
                    </a:cubicBezTo>
                    <a:cubicBezTo>
                      <a:pt x="4" y="68"/>
                      <a:pt x="4" y="66"/>
                      <a:pt x="4" y="63"/>
                    </a:cubicBezTo>
                    <a:cubicBezTo>
                      <a:pt x="4" y="60"/>
                      <a:pt x="4" y="57"/>
                      <a:pt x="5" y="54"/>
                    </a:cubicBezTo>
                    <a:cubicBezTo>
                      <a:pt x="8" y="54"/>
                      <a:pt x="11" y="54"/>
                      <a:pt x="14" y="54"/>
                    </a:cubicBezTo>
                    <a:cubicBezTo>
                      <a:pt x="14" y="54"/>
                      <a:pt x="15" y="53"/>
                      <a:pt x="15" y="53"/>
                    </a:cubicBezTo>
                    <a:cubicBezTo>
                      <a:pt x="17" y="46"/>
                      <a:pt x="19" y="40"/>
                      <a:pt x="23" y="35"/>
                    </a:cubicBezTo>
                    <a:cubicBezTo>
                      <a:pt x="23" y="34"/>
                      <a:pt x="23" y="33"/>
                      <a:pt x="22" y="33"/>
                    </a:cubicBezTo>
                    <a:cubicBezTo>
                      <a:pt x="20" y="31"/>
                      <a:pt x="18" y="29"/>
                      <a:pt x="16" y="27"/>
                    </a:cubicBezTo>
                    <a:cubicBezTo>
                      <a:pt x="20" y="22"/>
                      <a:pt x="24" y="18"/>
                      <a:pt x="28" y="14"/>
                    </a:cubicBezTo>
                    <a:cubicBezTo>
                      <a:pt x="30" y="16"/>
                      <a:pt x="33" y="19"/>
                      <a:pt x="35" y="21"/>
                    </a:cubicBezTo>
                    <a:cubicBezTo>
                      <a:pt x="35" y="21"/>
                      <a:pt x="35" y="21"/>
                      <a:pt x="36" y="21"/>
                    </a:cubicBezTo>
                    <a:moveTo>
                      <a:pt x="64" y="0"/>
                    </a:moveTo>
                    <a:cubicBezTo>
                      <a:pt x="61" y="0"/>
                      <a:pt x="57" y="0"/>
                      <a:pt x="54" y="0"/>
                    </a:cubicBezTo>
                    <a:cubicBezTo>
                      <a:pt x="53" y="1"/>
                      <a:pt x="52" y="1"/>
                      <a:pt x="52" y="2"/>
                    </a:cubicBezTo>
                    <a:cubicBezTo>
                      <a:pt x="52" y="5"/>
                      <a:pt x="52" y="8"/>
                      <a:pt x="52" y="11"/>
                    </a:cubicBezTo>
                    <a:cubicBezTo>
                      <a:pt x="47" y="12"/>
                      <a:pt x="41" y="15"/>
                      <a:pt x="36" y="18"/>
                    </a:cubicBezTo>
                    <a:cubicBezTo>
                      <a:pt x="34" y="16"/>
                      <a:pt x="32" y="14"/>
                      <a:pt x="30" y="11"/>
                    </a:cubicBezTo>
                    <a:cubicBezTo>
                      <a:pt x="29" y="11"/>
                      <a:pt x="29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2" y="15"/>
                      <a:pt x="17" y="20"/>
                      <a:pt x="13" y="26"/>
                    </a:cubicBezTo>
                    <a:cubicBezTo>
                      <a:pt x="13" y="26"/>
                      <a:pt x="13" y="27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30"/>
                      <a:pt x="12" y="33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11" y="38"/>
                      <a:pt x="12" y="39"/>
                      <a:pt x="12" y="39"/>
                    </a:cubicBezTo>
                    <a:cubicBezTo>
                      <a:pt x="13" y="40"/>
                      <a:pt x="14" y="41"/>
                      <a:pt x="15" y="43"/>
                    </a:cubicBezTo>
                    <a:cubicBezTo>
                      <a:pt x="14" y="45"/>
                      <a:pt x="13" y="48"/>
                      <a:pt x="13" y="51"/>
                    </a:cubicBezTo>
                    <a:cubicBezTo>
                      <a:pt x="10" y="51"/>
                      <a:pt x="6" y="51"/>
                      <a:pt x="3" y="51"/>
                    </a:cubicBezTo>
                    <a:cubicBezTo>
                      <a:pt x="3" y="51"/>
                      <a:pt x="2" y="51"/>
                      <a:pt x="2" y="52"/>
                    </a:cubicBezTo>
                    <a:cubicBezTo>
                      <a:pt x="2" y="53"/>
                      <a:pt x="2" y="53"/>
                      <a:pt x="2" y="54"/>
                    </a:cubicBezTo>
                    <a:cubicBezTo>
                      <a:pt x="1" y="54"/>
                      <a:pt x="1" y="54"/>
                      <a:pt x="1" y="55"/>
                    </a:cubicBezTo>
                    <a:cubicBezTo>
                      <a:pt x="0" y="59"/>
                      <a:pt x="0" y="66"/>
                      <a:pt x="0" y="72"/>
                    </a:cubicBezTo>
                    <a:cubicBezTo>
                      <a:pt x="0" y="77"/>
                      <a:pt x="0" y="81"/>
                      <a:pt x="1" y="84"/>
                    </a:cubicBezTo>
                    <a:cubicBezTo>
                      <a:pt x="1" y="85"/>
                      <a:pt x="1" y="85"/>
                      <a:pt x="1" y="85"/>
                    </a:cubicBezTo>
                    <a:cubicBezTo>
                      <a:pt x="1" y="85"/>
                      <a:pt x="1" y="85"/>
                      <a:pt x="1" y="85"/>
                    </a:cubicBezTo>
                    <a:cubicBezTo>
                      <a:pt x="1" y="85"/>
                      <a:pt x="2" y="85"/>
                      <a:pt x="2" y="85"/>
                    </a:cubicBezTo>
                    <a:cubicBezTo>
                      <a:pt x="5" y="85"/>
                      <a:pt x="8" y="85"/>
                      <a:pt x="11" y="85"/>
                    </a:cubicBezTo>
                    <a:cubicBezTo>
                      <a:pt x="12" y="89"/>
                      <a:pt x="13" y="92"/>
                      <a:pt x="15" y="95"/>
                    </a:cubicBezTo>
                    <a:cubicBezTo>
                      <a:pt x="14" y="96"/>
                      <a:pt x="14" y="96"/>
                      <a:pt x="13" y="97"/>
                    </a:cubicBezTo>
                    <a:cubicBezTo>
                      <a:pt x="13" y="97"/>
                      <a:pt x="12" y="98"/>
                      <a:pt x="12" y="98"/>
                    </a:cubicBezTo>
                    <a:cubicBezTo>
                      <a:pt x="12" y="99"/>
                      <a:pt x="12" y="99"/>
                      <a:pt x="12" y="99"/>
                    </a:cubicBezTo>
                    <a:cubicBezTo>
                      <a:pt x="12" y="102"/>
                      <a:pt x="12" y="106"/>
                      <a:pt x="11" y="109"/>
                    </a:cubicBezTo>
                    <a:cubicBezTo>
                      <a:pt x="11" y="109"/>
                      <a:pt x="11" y="109"/>
                      <a:pt x="11" y="109"/>
                    </a:cubicBezTo>
                    <a:cubicBezTo>
                      <a:pt x="11" y="110"/>
                      <a:pt x="11" y="110"/>
                      <a:pt x="11" y="110"/>
                    </a:cubicBezTo>
                    <a:cubicBezTo>
                      <a:pt x="11" y="111"/>
                      <a:pt x="12" y="112"/>
                      <a:pt x="12" y="112"/>
                    </a:cubicBezTo>
                    <a:cubicBezTo>
                      <a:pt x="13" y="112"/>
                      <a:pt x="13" y="112"/>
                      <a:pt x="13" y="112"/>
                    </a:cubicBezTo>
                    <a:cubicBezTo>
                      <a:pt x="16" y="117"/>
                      <a:pt x="20" y="121"/>
                      <a:pt x="25" y="125"/>
                    </a:cubicBezTo>
                    <a:cubicBezTo>
                      <a:pt x="26" y="125"/>
                      <a:pt x="26" y="125"/>
                      <a:pt x="27" y="125"/>
                    </a:cubicBezTo>
                    <a:cubicBezTo>
                      <a:pt x="27" y="125"/>
                      <a:pt x="27" y="125"/>
                      <a:pt x="27" y="125"/>
                    </a:cubicBezTo>
                    <a:cubicBezTo>
                      <a:pt x="28" y="125"/>
                      <a:pt x="28" y="125"/>
                      <a:pt x="28" y="125"/>
                    </a:cubicBezTo>
                    <a:cubicBezTo>
                      <a:pt x="30" y="123"/>
                      <a:pt x="32" y="121"/>
                      <a:pt x="35" y="119"/>
                    </a:cubicBezTo>
                    <a:cubicBezTo>
                      <a:pt x="40" y="122"/>
                      <a:pt x="44" y="124"/>
                      <a:pt x="50" y="125"/>
                    </a:cubicBezTo>
                    <a:cubicBezTo>
                      <a:pt x="50" y="129"/>
                      <a:pt x="51" y="131"/>
                      <a:pt x="51" y="135"/>
                    </a:cubicBezTo>
                    <a:cubicBezTo>
                      <a:pt x="51" y="136"/>
                      <a:pt x="52" y="136"/>
                      <a:pt x="53" y="136"/>
                    </a:cubicBezTo>
                    <a:cubicBezTo>
                      <a:pt x="56" y="137"/>
                      <a:pt x="59" y="137"/>
                      <a:pt x="63" y="137"/>
                    </a:cubicBezTo>
                    <a:cubicBezTo>
                      <a:pt x="66" y="137"/>
                      <a:pt x="70" y="137"/>
                      <a:pt x="73" y="136"/>
                    </a:cubicBezTo>
                    <a:cubicBezTo>
                      <a:pt x="74" y="136"/>
                      <a:pt x="75" y="135"/>
                      <a:pt x="75" y="135"/>
                    </a:cubicBezTo>
                    <a:cubicBezTo>
                      <a:pt x="75" y="132"/>
                      <a:pt x="75" y="129"/>
                      <a:pt x="76" y="125"/>
                    </a:cubicBezTo>
                    <a:cubicBezTo>
                      <a:pt x="81" y="124"/>
                      <a:pt x="86" y="122"/>
                      <a:pt x="91" y="119"/>
                    </a:cubicBezTo>
                    <a:cubicBezTo>
                      <a:pt x="93" y="121"/>
                      <a:pt x="96" y="123"/>
                      <a:pt x="98" y="125"/>
                    </a:cubicBezTo>
                    <a:cubicBezTo>
                      <a:pt x="98" y="125"/>
                      <a:pt x="98" y="126"/>
                      <a:pt x="99" y="126"/>
                    </a:cubicBezTo>
                    <a:cubicBezTo>
                      <a:pt x="99" y="126"/>
                      <a:pt x="99" y="125"/>
                      <a:pt x="100" y="125"/>
                    </a:cubicBezTo>
                    <a:cubicBezTo>
                      <a:pt x="105" y="121"/>
                      <a:pt x="110" y="116"/>
                      <a:pt x="114" y="111"/>
                    </a:cubicBezTo>
                    <a:cubicBezTo>
                      <a:pt x="115" y="110"/>
                      <a:pt x="115" y="110"/>
                      <a:pt x="115" y="110"/>
                    </a:cubicBezTo>
                    <a:cubicBezTo>
                      <a:pt x="115" y="106"/>
                      <a:pt x="115" y="103"/>
                      <a:pt x="116" y="98"/>
                    </a:cubicBezTo>
                    <a:cubicBezTo>
                      <a:pt x="116" y="98"/>
                      <a:pt x="116" y="98"/>
                      <a:pt x="116" y="98"/>
                    </a:cubicBezTo>
                    <a:cubicBezTo>
                      <a:pt x="116" y="98"/>
                      <a:pt x="116" y="98"/>
                      <a:pt x="116" y="98"/>
                    </a:cubicBezTo>
                    <a:cubicBezTo>
                      <a:pt x="115" y="97"/>
                      <a:pt x="115" y="97"/>
                      <a:pt x="115" y="97"/>
                    </a:cubicBezTo>
                    <a:cubicBezTo>
                      <a:pt x="115" y="97"/>
                      <a:pt x="115" y="97"/>
                      <a:pt x="115" y="97"/>
                    </a:cubicBezTo>
                    <a:cubicBezTo>
                      <a:pt x="114" y="96"/>
                      <a:pt x="113" y="95"/>
                      <a:pt x="112" y="94"/>
                    </a:cubicBezTo>
                    <a:cubicBezTo>
                      <a:pt x="114" y="90"/>
                      <a:pt x="115" y="88"/>
                      <a:pt x="116" y="87"/>
                    </a:cubicBezTo>
                    <a:cubicBezTo>
                      <a:pt x="117" y="86"/>
                      <a:pt x="117" y="86"/>
                      <a:pt x="117" y="86"/>
                    </a:cubicBezTo>
                    <a:cubicBezTo>
                      <a:pt x="118" y="85"/>
                      <a:pt x="119" y="85"/>
                      <a:pt x="120" y="85"/>
                    </a:cubicBezTo>
                    <a:cubicBezTo>
                      <a:pt x="120" y="85"/>
                      <a:pt x="120" y="85"/>
                      <a:pt x="120" y="85"/>
                    </a:cubicBezTo>
                    <a:cubicBezTo>
                      <a:pt x="121" y="85"/>
                      <a:pt x="122" y="85"/>
                      <a:pt x="124" y="85"/>
                    </a:cubicBezTo>
                    <a:cubicBezTo>
                      <a:pt x="124" y="85"/>
                      <a:pt x="124" y="85"/>
                      <a:pt x="124" y="85"/>
                    </a:cubicBezTo>
                    <a:cubicBezTo>
                      <a:pt x="124" y="85"/>
                      <a:pt x="125" y="85"/>
                      <a:pt x="125" y="84"/>
                    </a:cubicBezTo>
                    <a:cubicBezTo>
                      <a:pt x="126" y="80"/>
                      <a:pt x="126" y="77"/>
                      <a:pt x="126" y="73"/>
                    </a:cubicBezTo>
                    <a:cubicBezTo>
                      <a:pt x="127" y="69"/>
                      <a:pt x="127" y="66"/>
                      <a:pt x="127" y="63"/>
                    </a:cubicBezTo>
                    <a:cubicBezTo>
                      <a:pt x="127" y="59"/>
                      <a:pt x="127" y="56"/>
                      <a:pt x="126" y="52"/>
                    </a:cubicBezTo>
                    <a:cubicBezTo>
                      <a:pt x="126" y="51"/>
                      <a:pt x="125" y="51"/>
                      <a:pt x="125" y="51"/>
                    </a:cubicBezTo>
                    <a:cubicBezTo>
                      <a:pt x="122" y="51"/>
                      <a:pt x="119" y="51"/>
                      <a:pt x="116" y="51"/>
                    </a:cubicBezTo>
                    <a:cubicBezTo>
                      <a:pt x="115" y="47"/>
                      <a:pt x="114" y="44"/>
                      <a:pt x="112" y="40"/>
                    </a:cubicBezTo>
                    <a:cubicBezTo>
                      <a:pt x="113" y="40"/>
                      <a:pt x="113" y="39"/>
                      <a:pt x="114" y="39"/>
                    </a:cubicBezTo>
                    <a:cubicBezTo>
                      <a:pt x="115" y="39"/>
                      <a:pt x="115" y="38"/>
                      <a:pt x="115" y="37"/>
                    </a:cubicBezTo>
                    <a:cubicBezTo>
                      <a:pt x="115" y="36"/>
                      <a:pt x="115" y="35"/>
                      <a:pt x="115" y="34"/>
                    </a:cubicBezTo>
                    <a:cubicBezTo>
                      <a:pt x="115" y="32"/>
                      <a:pt x="115" y="30"/>
                      <a:pt x="115" y="29"/>
                    </a:cubicBezTo>
                    <a:cubicBezTo>
                      <a:pt x="115" y="28"/>
                      <a:pt x="116" y="28"/>
                      <a:pt x="116" y="28"/>
                    </a:cubicBezTo>
                    <a:cubicBezTo>
                      <a:pt x="115" y="27"/>
                      <a:pt x="115" y="27"/>
                      <a:pt x="115" y="27"/>
                    </a:cubicBezTo>
                    <a:cubicBezTo>
                      <a:pt x="116" y="27"/>
                      <a:pt x="116" y="26"/>
                      <a:pt x="115" y="26"/>
                    </a:cubicBezTo>
                    <a:cubicBezTo>
                      <a:pt x="115" y="26"/>
                      <a:pt x="115" y="26"/>
                      <a:pt x="115" y="26"/>
                    </a:cubicBezTo>
                    <a:cubicBezTo>
                      <a:pt x="115" y="25"/>
                      <a:pt x="115" y="25"/>
                      <a:pt x="114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3" y="23"/>
                      <a:pt x="113" y="22"/>
                      <a:pt x="112" y="21"/>
                    </a:cubicBezTo>
                    <a:cubicBezTo>
                      <a:pt x="112" y="21"/>
                      <a:pt x="111" y="20"/>
                      <a:pt x="110" y="19"/>
                    </a:cubicBezTo>
                    <a:cubicBezTo>
                      <a:pt x="108" y="18"/>
                      <a:pt x="106" y="16"/>
                      <a:pt x="105" y="14"/>
                    </a:cubicBezTo>
                    <a:cubicBezTo>
                      <a:pt x="104" y="13"/>
                      <a:pt x="103" y="13"/>
                      <a:pt x="102" y="12"/>
                    </a:cubicBezTo>
                    <a:cubicBezTo>
                      <a:pt x="102" y="12"/>
                      <a:pt x="101" y="12"/>
                      <a:pt x="101" y="11"/>
                    </a:cubicBezTo>
                    <a:cubicBezTo>
                      <a:pt x="101" y="11"/>
                      <a:pt x="101" y="11"/>
                      <a:pt x="100" y="11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100" y="11"/>
                      <a:pt x="99" y="11"/>
                      <a:pt x="99" y="11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7" y="14"/>
                      <a:pt x="94" y="16"/>
                      <a:pt x="92" y="18"/>
                    </a:cubicBezTo>
                    <a:cubicBezTo>
                      <a:pt x="87" y="15"/>
                      <a:pt x="82" y="12"/>
                      <a:pt x="76" y="11"/>
                    </a:cubicBezTo>
                    <a:cubicBezTo>
                      <a:pt x="76" y="8"/>
                      <a:pt x="76" y="5"/>
                      <a:pt x="76" y="2"/>
                    </a:cubicBezTo>
                    <a:cubicBezTo>
                      <a:pt x="76" y="1"/>
                      <a:pt x="75" y="1"/>
                      <a:pt x="74" y="0"/>
                    </a:cubicBezTo>
                    <a:cubicBezTo>
                      <a:pt x="71" y="0"/>
                      <a:pt x="68" y="0"/>
                      <a:pt x="64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" name="Freeform 743"/>
              <p:cNvSpPr>
                <a:spLocks noEditPoints="1"/>
              </p:cNvSpPr>
              <p:nvPr/>
            </p:nvSpPr>
            <p:spPr bwMode="auto">
              <a:xfrm>
                <a:off x="3300" y="1114"/>
                <a:ext cx="140" cy="140"/>
              </a:xfrm>
              <a:custGeom>
                <a:avLst/>
                <a:gdLst>
                  <a:gd name="T0" fmla="*/ 56 w 59"/>
                  <a:gd name="T1" fmla="*/ 30 h 59"/>
                  <a:gd name="T2" fmla="*/ 54 w 59"/>
                  <a:gd name="T3" fmla="*/ 29 h 59"/>
                  <a:gd name="T4" fmla="*/ 55 w 59"/>
                  <a:gd name="T5" fmla="*/ 28 h 59"/>
                  <a:gd name="T6" fmla="*/ 53 w 59"/>
                  <a:gd name="T7" fmla="*/ 26 h 59"/>
                  <a:gd name="T8" fmla="*/ 53 w 59"/>
                  <a:gd name="T9" fmla="*/ 26 h 59"/>
                  <a:gd name="T10" fmla="*/ 54 w 59"/>
                  <a:gd name="T11" fmla="*/ 21 h 59"/>
                  <a:gd name="T12" fmla="*/ 51 w 59"/>
                  <a:gd name="T13" fmla="*/ 21 h 59"/>
                  <a:gd name="T14" fmla="*/ 53 w 59"/>
                  <a:gd name="T15" fmla="*/ 20 h 59"/>
                  <a:gd name="T16" fmla="*/ 49 w 59"/>
                  <a:gd name="T17" fmla="*/ 19 h 59"/>
                  <a:gd name="T18" fmla="*/ 50 w 59"/>
                  <a:gd name="T19" fmla="*/ 20 h 59"/>
                  <a:gd name="T20" fmla="*/ 46 w 59"/>
                  <a:gd name="T21" fmla="*/ 16 h 59"/>
                  <a:gd name="T22" fmla="*/ 48 w 59"/>
                  <a:gd name="T23" fmla="*/ 18 h 59"/>
                  <a:gd name="T24" fmla="*/ 47 w 59"/>
                  <a:gd name="T25" fmla="*/ 11 h 59"/>
                  <a:gd name="T26" fmla="*/ 45 w 59"/>
                  <a:gd name="T27" fmla="*/ 15 h 59"/>
                  <a:gd name="T28" fmla="*/ 3 w 59"/>
                  <a:gd name="T29" fmla="*/ 28 h 59"/>
                  <a:gd name="T30" fmla="*/ 12 w 59"/>
                  <a:gd name="T31" fmla="*/ 16 h 59"/>
                  <a:gd name="T32" fmla="*/ 45 w 59"/>
                  <a:gd name="T33" fmla="*/ 19 h 59"/>
                  <a:gd name="T34" fmla="*/ 53 w 59"/>
                  <a:gd name="T35" fmla="*/ 41 h 59"/>
                  <a:gd name="T36" fmla="*/ 30 w 59"/>
                  <a:gd name="T37" fmla="*/ 56 h 59"/>
                  <a:gd name="T38" fmla="*/ 40 w 59"/>
                  <a:gd name="T39" fmla="*/ 12 h 59"/>
                  <a:gd name="T40" fmla="*/ 46 w 59"/>
                  <a:gd name="T41" fmla="*/ 10 h 59"/>
                  <a:gd name="T42" fmla="*/ 6 w 59"/>
                  <a:gd name="T43" fmla="*/ 17 h 59"/>
                  <a:gd name="T44" fmla="*/ 9 w 59"/>
                  <a:gd name="T45" fmla="*/ 15 h 59"/>
                  <a:gd name="T46" fmla="*/ 15 w 59"/>
                  <a:gd name="T47" fmla="*/ 7 h 59"/>
                  <a:gd name="T48" fmla="*/ 39 w 59"/>
                  <a:gd name="T49" fmla="*/ 11 h 59"/>
                  <a:gd name="T50" fmla="*/ 43 w 59"/>
                  <a:gd name="T51" fmla="*/ 8 h 59"/>
                  <a:gd name="T52" fmla="*/ 34 w 59"/>
                  <a:gd name="T53" fmla="*/ 9 h 59"/>
                  <a:gd name="T54" fmla="*/ 41 w 59"/>
                  <a:gd name="T55" fmla="*/ 6 h 59"/>
                  <a:gd name="T56" fmla="*/ 31 w 59"/>
                  <a:gd name="T57" fmla="*/ 8 h 59"/>
                  <a:gd name="T58" fmla="*/ 36 w 59"/>
                  <a:gd name="T59" fmla="*/ 5 h 59"/>
                  <a:gd name="T60" fmla="*/ 19 w 59"/>
                  <a:gd name="T61" fmla="*/ 5 h 59"/>
                  <a:gd name="T62" fmla="*/ 13 w 59"/>
                  <a:gd name="T63" fmla="*/ 12 h 59"/>
                  <a:gd name="T64" fmla="*/ 34 w 59"/>
                  <a:gd name="T65" fmla="*/ 3 h 59"/>
                  <a:gd name="T66" fmla="*/ 27 w 59"/>
                  <a:gd name="T67" fmla="*/ 8 h 59"/>
                  <a:gd name="T68" fmla="*/ 26 w 59"/>
                  <a:gd name="T69" fmla="*/ 3 h 59"/>
                  <a:gd name="T70" fmla="*/ 19 w 59"/>
                  <a:gd name="T71" fmla="*/ 9 h 59"/>
                  <a:gd name="T72" fmla="*/ 29 w 59"/>
                  <a:gd name="T73" fmla="*/ 3 h 59"/>
                  <a:gd name="T74" fmla="*/ 23 w 59"/>
                  <a:gd name="T75" fmla="*/ 8 h 59"/>
                  <a:gd name="T76" fmla="*/ 12 w 59"/>
                  <a:gd name="T77" fmla="*/ 5 h 59"/>
                  <a:gd name="T78" fmla="*/ 30 w 59"/>
                  <a:gd name="T79" fmla="*/ 59 h 59"/>
                  <a:gd name="T80" fmla="*/ 45 w 59"/>
                  <a:gd name="T81" fmla="*/ 54 h 59"/>
                  <a:gd name="T82" fmla="*/ 46 w 59"/>
                  <a:gd name="T83" fmla="*/ 53 h 59"/>
                  <a:gd name="T84" fmla="*/ 48 w 59"/>
                  <a:gd name="T85" fmla="*/ 52 h 59"/>
                  <a:gd name="T86" fmla="*/ 48 w 59"/>
                  <a:gd name="T87" fmla="*/ 52 h 59"/>
                  <a:gd name="T88" fmla="*/ 48 w 59"/>
                  <a:gd name="T89" fmla="*/ 52 h 59"/>
                  <a:gd name="T90" fmla="*/ 48 w 59"/>
                  <a:gd name="T91" fmla="*/ 52 h 59"/>
                  <a:gd name="T92" fmla="*/ 59 w 59"/>
                  <a:gd name="T93" fmla="*/ 31 h 59"/>
                  <a:gd name="T94" fmla="*/ 29 w 59"/>
                  <a:gd name="T9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9" h="59">
                    <a:moveTo>
                      <a:pt x="56" y="32"/>
                    </a:moveTo>
                    <a:cubicBezTo>
                      <a:pt x="55" y="32"/>
                      <a:pt x="55" y="31"/>
                      <a:pt x="55" y="30"/>
                    </a:cubicBezTo>
                    <a:cubicBezTo>
                      <a:pt x="56" y="30"/>
                      <a:pt x="56" y="30"/>
                      <a:pt x="56" y="30"/>
                    </a:cubicBezTo>
                    <a:cubicBezTo>
                      <a:pt x="56" y="31"/>
                      <a:pt x="56" y="31"/>
                      <a:pt x="56" y="31"/>
                    </a:cubicBezTo>
                    <a:cubicBezTo>
                      <a:pt x="56" y="31"/>
                      <a:pt x="56" y="32"/>
                      <a:pt x="56" y="32"/>
                    </a:cubicBezTo>
                    <a:moveTo>
                      <a:pt x="54" y="29"/>
                    </a:moveTo>
                    <a:cubicBezTo>
                      <a:pt x="54" y="28"/>
                      <a:pt x="54" y="28"/>
                      <a:pt x="54" y="28"/>
                    </a:cubicBezTo>
                    <a:cubicBezTo>
                      <a:pt x="54" y="27"/>
                      <a:pt x="55" y="27"/>
                      <a:pt x="55" y="27"/>
                    </a:cubicBezTo>
                    <a:cubicBezTo>
                      <a:pt x="55" y="27"/>
                      <a:pt x="55" y="28"/>
                      <a:pt x="55" y="28"/>
                    </a:cubicBezTo>
                    <a:cubicBezTo>
                      <a:pt x="54" y="29"/>
                      <a:pt x="54" y="29"/>
                      <a:pt x="54" y="29"/>
                    </a:cubicBezTo>
                    <a:moveTo>
                      <a:pt x="53" y="26"/>
                    </a:moveTo>
                    <a:cubicBezTo>
                      <a:pt x="53" y="26"/>
                      <a:pt x="53" y="26"/>
                      <a:pt x="53" y="26"/>
                    </a:cubicBezTo>
                    <a:cubicBezTo>
                      <a:pt x="54" y="25"/>
                      <a:pt x="54" y="25"/>
                      <a:pt x="55" y="25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5" y="26"/>
                      <a:pt x="54" y="26"/>
                      <a:pt x="53" y="26"/>
                    </a:cubicBezTo>
                    <a:moveTo>
                      <a:pt x="52" y="24"/>
                    </a:moveTo>
                    <a:cubicBezTo>
                      <a:pt x="52" y="24"/>
                      <a:pt x="52" y="23"/>
                      <a:pt x="52" y="23"/>
                    </a:cubicBezTo>
                    <a:cubicBezTo>
                      <a:pt x="52" y="22"/>
                      <a:pt x="53" y="22"/>
                      <a:pt x="54" y="21"/>
                    </a:cubicBezTo>
                    <a:cubicBezTo>
                      <a:pt x="54" y="22"/>
                      <a:pt x="54" y="22"/>
                      <a:pt x="54" y="23"/>
                    </a:cubicBezTo>
                    <a:cubicBezTo>
                      <a:pt x="54" y="23"/>
                      <a:pt x="53" y="24"/>
                      <a:pt x="52" y="24"/>
                    </a:cubicBezTo>
                    <a:moveTo>
                      <a:pt x="51" y="21"/>
                    </a:moveTo>
                    <a:cubicBezTo>
                      <a:pt x="50" y="21"/>
                      <a:pt x="50" y="21"/>
                      <a:pt x="50" y="21"/>
                    </a:cubicBezTo>
                    <a:cubicBezTo>
                      <a:pt x="51" y="20"/>
                      <a:pt x="52" y="20"/>
                      <a:pt x="53" y="19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2" y="20"/>
                      <a:pt x="52" y="21"/>
                      <a:pt x="51" y="21"/>
                    </a:cubicBezTo>
                    <a:moveTo>
                      <a:pt x="50" y="20"/>
                    </a:moveTo>
                    <a:cubicBezTo>
                      <a:pt x="49" y="19"/>
                      <a:pt x="49" y="19"/>
                      <a:pt x="49" y="19"/>
                    </a:cubicBezTo>
                    <a:cubicBezTo>
                      <a:pt x="50" y="18"/>
                      <a:pt x="51" y="18"/>
                      <a:pt x="52" y="17"/>
                    </a:cubicBezTo>
                    <a:cubicBezTo>
                      <a:pt x="52" y="17"/>
                      <a:pt x="52" y="18"/>
                      <a:pt x="52" y="18"/>
                    </a:cubicBezTo>
                    <a:cubicBezTo>
                      <a:pt x="51" y="19"/>
                      <a:pt x="50" y="19"/>
                      <a:pt x="50" y="20"/>
                    </a:cubicBezTo>
                    <a:moveTo>
                      <a:pt x="48" y="18"/>
                    </a:moveTo>
                    <a:cubicBezTo>
                      <a:pt x="48" y="17"/>
                      <a:pt x="48" y="17"/>
                      <a:pt x="48" y="17"/>
                    </a:cubicBezTo>
                    <a:cubicBezTo>
                      <a:pt x="47" y="17"/>
                      <a:pt x="47" y="17"/>
                      <a:pt x="46" y="16"/>
                    </a:cubicBezTo>
                    <a:cubicBezTo>
                      <a:pt x="47" y="15"/>
                      <a:pt x="49" y="15"/>
                      <a:pt x="50" y="14"/>
                    </a:cubicBezTo>
                    <a:cubicBezTo>
                      <a:pt x="50" y="15"/>
                      <a:pt x="51" y="15"/>
                      <a:pt x="51" y="16"/>
                    </a:cubicBezTo>
                    <a:cubicBezTo>
                      <a:pt x="50" y="16"/>
                      <a:pt x="49" y="17"/>
                      <a:pt x="48" y="18"/>
                    </a:cubicBezTo>
                    <a:moveTo>
                      <a:pt x="45" y="15"/>
                    </a:moveTo>
                    <a:cubicBezTo>
                      <a:pt x="45" y="15"/>
                      <a:pt x="44" y="14"/>
                      <a:pt x="43" y="14"/>
                    </a:cubicBezTo>
                    <a:cubicBezTo>
                      <a:pt x="45" y="13"/>
                      <a:pt x="46" y="12"/>
                      <a:pt x="47" y="11"/>
                    </a:cubicBezTo>
                    <a:cubicBezTo>
                      <a:pt x="48" y="11"/>
                      <a:pt x="48" y="11"/>
                      <a:pt x="48" y="11"/>
                    </a:cubicBezTo>
                    <a:cubicBezTo>
                      <a:pt x="48" y="12"/>
                      <a:pt x="49" y="12"/>
                      <a:pt x="49" y="13"/>
                    </a:cubicBezTo>
                    <a:cubicBezTo>
                      <a:pt x="48" y="14"/>
                      <a:pt x="46" y="14"/>
                      <a:pt x="45" y="15"/>
                    </a:cubicBezTo>
                    <a:moveTo>
                      <a:pt x="30" y="56"/>
                    </a:moveTo>
                    <a:cubicBezTo>
                      <a:pt x="23" y="56"/>
                      <a:pt x="16" y="52"/>
                      <a:pt x="11" y="47"/>
                    </a:cubicBezTo>
                    <a:cubicBezTo>
                      <a:pt x="6" y="42"/>
                      <a:pt x="3" y="35"/>
                      <a:pt x="3" y="28"/>
                    </a:cubicBezTo>
                    <a:cubicBezTo>
                      <a:pt x="3" y="27"/>
                      <a:pt x="3" y="26"/>
                      <a:pt x="3" y="25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6" y="21"/>
                      <a:pt x="8" y="18"/>
                      <a:pt x="12" y="16"/>
                    </a:cubicBezTo>
                    <a:cubicBezTo>
                      <a:pt x="17" y="12"/>
                      <a:pt x="22" y="11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34" y="11"/>
                      <a:pt x="41" y="14"/>
                      <a:pt x="45" y="19"/>
                    </a:cubicBezTo>
                    <a:cubicBezTo>
                      <a:pt x="50" y="25"/>
                      <a:pt x="53" y="32"/>
                      <a:pt x="53" y="39"/>
                    </a:cubicBezTo>
                    <a:cubicBezTo>
                      <a:pt x="53" y="39"/>
                      <a:pt x="53" y="40"/>
                      <a:pt x="53" y="41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2" y="44"/>
                      <a:pt x="49" y="48"/>
                      <a:pt x="45" y="51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40" y="54"/>
                      <a:pt x="35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moveTo>
                      <a:pt x="42" y="13"/>
                    </a:moveTo>
                    <a:cubicBezTo>
                      <a:pt x="41" y="12"/>
                      <a:pt x="41" y="12"/>
                      <a:pt x="40" y="12"/>
                    </a:cubicBezTo>
                    <a:cubicBezTo>
                      <a:pt x="42" y="11"/>
                      <a:pt x="43" y="10"/>
                      <a:pt x="45" y="9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5" y="9"/>
                      <a:pt x="46" y="9"/>
                      <a:pt x="46" y="10"/>
                    </a:cubicBezTo>
                    <a:cubicBezTo>
                      <a:pt x="45" y="11"/>
                      <a:pt x="43" y="12"/>
                      <a:pt x="42" y="13"/>
                    </a:cubicBezTo>
                    <a:moveTo>
                      <a:pt x="6" y="17"/>
                    </a:moveTo>
                    <a:cubicBezTo>
                      <a:pt x="6" y="17"/>
                      <a:pt x="6" y="17"/>
                      <a:pt x="6" y="17"/>
                    </a:cubicBezTo>
                    <a:cubicBezTo>
                      <a:pt x="8" y="14"/>
                      <a:pt x="11" y="12"/>
                      <a:pt x="13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2" y="10"/>
                      <a:pt x="10" y="12"/>
                      <a:pt x="9" y="15"/>
                    </a:cubicBezTo>
                    <a:cubicBezTo>
                      <a:pt x="8" y="15"/>
                      <a:pt x="7" y="16"/>
                      <a:pt x="6" y="17"/>
                    </a:cubicBezTo>
                    <a:moveTo>
                      <a:pt x="14" y="8"/>
                    </a:move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4" y="8"/>
                      <a:pt x="14" y="8"/>
                    </a:cubicBezTo>
                    <a:moveTo>
                      <a:pt x="39" y="11"/>
                    </a:moveTo>
                    <a:cubicBezTo>
                      <a:pt x="38" y="10"/>
                      <a:pt x="38" y="10"/>
                      <a:pt x="38" y="10"/>
                    </a:cubicBezTo>
                    <a:cubicBezTo>
                      <a:pt x="39" y="9"/>
                      <a:pt x="41" y="8"/>
                      <a:pt x="42" y="7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2" y="9"/>
                      <a:pt x="40" y="10"/>
                      <a:pt x="39" y="11"/>
                    </a:cubicBezTo>
                    <a:moveTo>
                      <a:pt x="36" y="10"/>
                    </a:moveTo>
                    <a:cubicBezTo>
                      <a:pt x="36" y="9"/>
                      <a:pt x="35" y="9"/>
                      <a:pt x="34" y="9"/>
                    </a:cubicBezTo>
                    <a:cubicBezTo>
                      <a:pt x="35" y="8"/>
                      <a:pt x="36" y="7"/>
                      <a:pt x="37" y="6"/>
                    </a:cubicBezTo>
                    <a:cubicBezTo>
                      <a:pt x="38" y="6"/>
                      <a:pt x="38" y="5"/>
                      <a:pt x="39" y="5"/>
                    </a:cubicBezTo>
                    <a:cubicBezTo>
                      <a:pt x="40" y="5"/>
                      <a:pt x="40" y="6"/>
                      <a:pt x="41" y="6"/>
                    </a:cubicBezTo>
                    <a:cubicBezTo>
                      <a:pt x="39" y="7"/>
                      <a:pt x="38" y="8"/>
                      <a:pt x="36" y="10"/>
                    </a:cubicBezTo>
                    <a:moveTo>
                      <a:pt x="33" y="9"/>
                    </a:moveTo>
                    <a:cubicBezTo>
                      <a:pt x="32" y="8"/>
                      <a:pt x="32" y="8"/>
                      <a:pt x="31" y="8"/>
                    </a:cubicBezTo>
                    <a:cubicBezTo>
                      <a:pt x="33" y="7"/>
                      <a:pt x="34" y="5"/>
                      <a:pt x="36" y="4"/>
                    </a:cubicBezTo>
                    <a:cubicBezTo>
                      <a:pt x="36" y="4"/>
                      <a:pt x="37" y="4"/>
                      <a:pt x="37" y="4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5" y="6"/>
                      <a:pt x="34" y="7"/>
                      <a:pt x="33" y="9"/>
                    </a:cubicBezTo>
                    <a:moveTo>
                      <a:pt x="13" y="12"/>
                    </a:moveTo>
                    <a:cubicBezTo>
                      <a:pt x="15" y="9"/>
                      <a:pt x="17" y="7"/>
                      <a:pt x="19" y="5"/>
                    </a:cubicBezTo>
                    <a:cubicBezTo>
                      <a:pt x="20" y="4"/>
                      <a:pt x="21" y="4"/>
                      <a:pt x="22" y="4"/>
                    </a:cubicBezTo>
                    <a:cubicBezTo>
                      <a:pt x="20" y="6"/>
                      <a:pt x="18" y="8"/>
                      <a:pt x="15" y="10"/>
                    </a:cubicBezTo>
                    <a:cubicBezTo>
                      <a:pt x="15" y="11"/>
                      <a:pt x="14" y="11"/>
                      <a:pt x="13" y="12"/>
                    </a:cubicBezTo>
                    <a:moveTo>
                      <a:pt x="27" y="8"/>
                    </a:moveTo>
                    <a:cubicBezTo>
                      <a:pt x="28" y="6"/>
                      <a:pt x="30" y="4"/>
                      <a:pt x="32" y="3"/>
                    </a:cubicBezTo>
                    <a:cubicBezTo>
                      <a:pt x="33" y="3"/>
                      <a:pt x="33" y="3"/>
                      <a:pt x="34" y="3"/>
                    </a:cubicBezTo>
                    <a:cubicBezTo>
                      <a:pt x="32" y="5"/>
                      <a:pt x="31" y="6"/>
                      <a:pt x="29" y="8"/>
                    </a:cubicBezTo>
                    <a:cubicBezTo>
                      <a:pt x="28" y="8"/>
                      <a:pt x="28" y="8"/>
                      <a:pt x="27" y="8"/>
                    </a:cubicBezTo>
                    <a:cubicBezTo>
                      <a:pt x="27" y="8"/>
                      <a:pt x="27" y="8"/>
                      <a:pt x="27" y="8"/>
                    </a:cubicBezTo>
                    <a:moveTo>
                      <a:pt x="19" y="9"/>
                    </a:moveTo>
                    <a:cubicBezTo>
                      <a:pt x="21" y="7"/>
                      <a:pt x="23" y="5"/>
                      <a:pt x="25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4" y="5"/>
                      <a:pt x="22" y="7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19" y="9"/>
                      <a:pt x="19" y="9"/>
                      <a:pt x="19" y="9"/>
                    </a:cubicBezTo>
                    <a:moveTo>
                      <a:pt x="23" y="8"/>
                    </a:moveTo>
                    <a:cubicBezTo>
                      <a:pt x="25" y="6"/>
                      <a:pt x="27" y="4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30" y="3"/>
                      <a:pt x="30" y="3"/>
                    </a:cubicBezTo>
                    <a:cubicBezTo>
                      <a:pt x="28" y="4"/>
                      <a:pt x="26" y="6"/>
                      <a:pt x="24" y="8"/>
                    </a:cubicBezTo>
                    <a:cubicBezTo>
                      <a:pt x="24" y="8"/>
                      <a:pt x="23" y="8"/>
                      <a:pt x="23" y="8"/>
                    </a:cubicBezTo>
                    <a:moveTo>
                      <a:pt x="29" y="0"/>
                    </a:moveTo>
                    <a:cubicBezTo>
                      <a:pt x="24" y="0"/>
                      <a:pt x="18" y="1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4" y="11"/>
                      <a:pt x="0" y="20"/>
                      <a:pt x="0" y="28"/>
                    </a:cubicBezTo>
                    <a:cubicBezTo>
                      <a:pt x="0" y="35"/>
                      <a:pt x="4" y="43"/>
                      <a:pt x="9" y="49"/>
                    </a:cubicBezTo>
                    <a:cubicBezTo>
                      <a:pt x="14" y="55"/>
                      <a:pt x="22" y="59"/>
                      <a:pt x="30" y="59"/>
                    </a:cubicBezTo>
                    <a:cubicBezTo>
                      <a:pt x="34" y="59"/>
                      <a:pt x="39" y="57"/>
                      <a:pt x="44" y="54"/>
                    </a:cubicBezTo>
                    <a:cubicBezTo>
                      <a:pt x="44" y="54"/>
                      <a:pt x="44" y="54"/>
                      <a:pt x="44" y="54"/>
                    </a:cubicBezTo>
                    <a:cubicBezTo>
                      <a:pt x="45" y="54"/>
                      <a:pt x="45" y="54"/>
                      <a:pt x="45" y="54"/>
                    </a:cubicBezTo>
                    <a:cubicBezTo>
                      <a:pt x="45" y="54"/>
                      <a:pt x="45" y="54"/>
                      <a:pt x="45" y="54"/>
                    </a:cubicBezTo>
                    <a:cubicBezTo>
                      <a:pt x="45" y="54"/>
                      <a:pt x="45" y="54"/>
                      <a:pt x="46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7" y="53"/>
                      <a:pt x="47" y="52"/>
                      <a:pt x="48" y="52"/>
                    </a:cubicBezTo>
                    <a:cubicBezTo>
                      <a:pt x="48" y="52"/>
                      <a:pt x="48" y="52"/>
                      <a:pt x="48" y="52"/>
                    </a:cubicBezTo>
                    <a:cubicBezTo>
                      <a:pt x="48" y="52"/>
                      <a:pt x="48" y="52"/>
                      <a:pt x="48" y="52"/>
                    </a:cubicBezTo>
                    <a:cubicBezTo>
                      <a:pt x="48" y="52"/>
                      <a:pt x="48" y="52"/>
                      <a:pt x="48" y="52"/>
                    </a:cubicBezTo>
                    <a:cubicBezTo>
                      <a:pt x="48" y="52"/>
                      <a:pt x="48" y="52"/>
                      <a:pt x="48" y="52"/>
                    </a:cubicBezTo>
                    <a:cubicBezTo>
                      <a:pt x="48" y="52"/>
                      <a:pt x="48" y="52"/>
                      <a:pt x="48" y="52"/>
                    </a:cubicBezTo>
                    <a:cubicBezTo>
                      <a:pt x="48" y="52"/>
                      <a:pt x="48" y="52"/>
                      <a:pt x="48" y="52"/>
                    </a:cubicBezTo>
                    <a:cubicBezTo>
                      <a:pt x="48" y="52"/>
                      <a:pt x="48" y="52"/>
                      <a:pt x="48" y="52"/>
                    </a:cubicBezTo>
                    <a:cubicBezTo>
                      <a:pt x="48" y="52"/>
                      <a:pt x="48" y="52"/>
                      <a:pt x="48" y="52"/>
                    </a:cubicBezTo>
                    <a:cubicBezTo>
                      <a:pt x="48" y="52"/>
                      <a:pt x="48" y="52"/>
                      <a:pt x="48" y="52"/>
                    </a:cubicBezTo>
                    <a:cubicBezTo>
                      <a:pt x="48" y="52"/>
                      <a:pt x="48" y="52"/>
                      <a:pt x="48" y="52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55" y="46"/>
                      <a:pt x="59" y="38"/>
                      <a:pt x="59" y="31"/>
                    </a:cubicBezTo>
                    <a:cubicBezTo>
                      <a:pt x="59" y="23"/>
                      <a:pt x="55" y="15"/>
                      <a:pt x="50" y="9"/>
                    </a:cubicBezTo>
                    <a:cubicBezTo>
                      <a:pt x="45" y="4"/>
                      <a:pt x="37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" name="Freeform 744"/>
              <p:cNvSpPr>
                <a:spLocks noEditPoints="1"/>
              </p:cNvSpPr>
              <p:nvPr/>
            </p:nvSpPr>
            <p:spPr bwMode="auto">
              <a:xfrm>
                <a:off x="3255" y="1074"/>
                <a:ext cx="225" cy="239"/>
              </a:xfrm>
              <a:custGeom>
                <a:avLst/>
                <a:gdLst>
                  <a:gd name="T0" fmla="*/ 41 w 95"/>
                  <a:gd name="T1" fmla="*/ 98 h 101"/>
                  <a:gd name="T2" fmla="*/ 41 w 95"/>
                  <a:gd name="T3" fmla="*/ 92 h 101"/>
                  <a:gd name="T4" fmla="*/ 39 w 95"/>
                  <a:gd name="T5" fmla="*/ 92 h 101"/>
                  <a:gd name="T6" fmla="*/ 65 w 95"/>
                  <a:gd name="T7" fmla="*/ 91 h 101"/>
                  <a:gd name="T8" fmla="*/ 71 w 95"/>
                  <a:gd name="T9" fmla="*/ 87 h 101"/>
                  <a:gd name="T10" fmla="*/ 50 w 95"/>
                  <a:gd name="T11" fmla="*/ 90 h 101"/>
                  <a:gd name="T12" fmla="*/ 70 w 95"/>
                  <a:gd name="T13" fmla="*/ 91 h 101"/>
                  <a:gd name="T14" fmla="*/ 56 w 95"/>
                  <a:gd name="T15" fmla="*/ 84 h 101"/>
                  <a:gd name="T16" fmla="*/ 64 w 95"/>
                  <a:gd name="T17" fmla="*/ 84 h 101"/>
                  <a:gd name="T18" fmla="*/ 33 w 95"/>
                  <a:gd name="T19" fmla="*/ 84 h 101"/>
                  <a:gd name="T20" fmla="*/ 57 w 95"/>
                  <a:gd name="T21" fmla="*/ 89 h 101"/>
                  <a:gd name="T22" fmla="*/ 28 w 95"/>
                  <a:gd name="T23" fmla="*/ 86 h 101"/>
                  <a:gd name="T24" fmla="*/ 25 w 95"/>
                  <a:gd name="T25" fmla="*/ 84 h 101"/>
                  <a:gd name="T26" fmla="*/ 14 w 95"/>
                  <a:gd name="T27" fmla="*/ 79 h 101"/>
                  <a:gd name="T28" fmla="*/ 28 w 95"/>
                  <a:gd name="T29" fmla="*/ 79 h 101"/>
                  <a:gd name="T30" fmla="*/ 22 w 95"/>
                  <a:gd name="T31" fmla="*/ 81 h 101"/>
                  <a:gd name="T32" fmla="*/ 16 w 95"/>
                  <a:gd name="T33" fmla="*/ 83 h 101"/>
                  <a:gd name="T34" fmla="*/ 23 w 95"/>
                  <a:gd name="T35" fmla="*/ 76 h 101"/>
                  <a:gd name="T36" fmla="*/ 12 w 95"/>
                  <a:gd name="T37" fmla="*/ 75 h 101"/>
                  <a:gd name="T38" fmla="*/ 11 w 95"/>
                  <a:gd name="T39" fmla="*/ 74 h 101"/>
                  <a:gd name="T40" fmla="*/ 7 w 95"/>
                  <a:gd name="T41" fmla="*/ 74 h 101"/>
                  <a:gd name="T42" fmla="*/ 80 w 95"/>
                  <a:gd name="T43" fmla="*/ 69 h 101"/>
                  <a:gd name="T44" fmla="*/ 88 w 95"/>
                  <a:gd name="T45" fmla="*/ 67 h 101"/>
                  <a:gd name="T46" fmla="*/ 85 w 95"/>
                  <a:gd name="T47" fmla="*/ 67 h 101"/>
                  <a:gd name="T48" fmla="*/ 11 w 95"/>
                  <a:gd name="T49" fmla="*/ 61 h 101"/>
                  <a:gd name="T50" fmla="*/ 10 w 95"/>
                  <a:gd name="T51" fmla="*/ 56 h 101"/>
                  <a:gd name="T52" fmla="*/ 6 w 95"/>
                  <a:gd name="T53" fmla="*/ 53 h 101"/>
                  <a:gd name="T54" fmla="*/ 3 w 95"/>
                  <a:gd name="T55" fmla="*/ 52 h 101"/>
                  <a:gd name="T56" fmla="*/ 4 w 95"/>
                  <a:gd name="T57" fmla="*/ 47 h 101"/>
                  <a:gd name="T58" fmla="*/ 85 w 95"/>
                  <a:gd name="T59" fmla="*/ 33 h 101"/>
                  <a:gd name="T60" fmla="*/ 17 w 95"/>
                  <a:gd name="T61" fmla="*/ 20 h 101"/>
                  <a:gd name="T62" fmla="*/ 47 w 95"/>
                  <a:gd name="T63" fmla="*/ 10 h 101"/>
                  <a:gd name="T64" fmla="*/ 73 w 95"/>
                  <a:gd name="T65" fmla="*/ 20 h 101"/>
                  <a:gd name="T66" fmla="*/ 86 w 95"/>
                  <a:gd name="T67" fmla="*/ 24 h 101"/>
                  <a:gd name="T68" fmla="*/ 86 w 95"/>
                  <a:gd name="T69" fmla="*/ 46 h 101"/>
                  <a:gd name="T70" fmla="*/ 79 w 95"/>
                  <a:gd name="T71" fmla="*/ 65 h 101"/>
                  <a:gd name="T72" fmla="*/ 64 w 95"/>
                  <a:gd name="T73" fmla="*/ 79 h 101"/>
                  <a:gd name="T74" fmla="*/ 36 w 95"/>
                  <a:gd name="T75" fmla="*/ 82 h 101"/>
                  <a:gd name="T76" fmla="*/ 10 w 95"/>
                  <a:gd name="T77" fmla="*/ 66 h 101"/>
                  <a:gd name="T78" fmla="*/ 7 w 95"/>
                  <a:gd name="T79" fmla="*/ 33 h 101"/>
                  <a:gd name="T80" fmla="*/ 22 w 95"/>
                  <a:gd name="T81" fmla="*/ 21 h 101"/>
                  <a:gd name="T82" fmla="*/ 49 w 95"/>
                  <a:gd name="T83" fmla="*/ 0 h 101"/>
                  <a:gd name="T84" fmla="*/ 28 w 95"/>
                  <a:gd name="T85" fmla="*/ 4 h 101"/>
                  <a:gd name="T86" fmla="*/ 15 w 95"/>
                  <a:gd name="T87" fmla="*/ 26 h 101"/>
                  <a:gd name="T88" fmla="*/ 4 w 95"/>
                  <a:gd name="T89" fmla="*/ 33 h 101"/>
                  <a:gd name="T90" fmla="*/ 6 w 95"/>
                  <a:gd name="T91" fmla="*/ 65 h 101"/>
                  <a:gd name="T92" fmla="*/ 14 w 95"/>
                  <a:gd name="T93" fmla="*/ 87 h 101"/>
                  <a:gd name="T94" fmla="*/ 31 w 95"/>
                  <a:gd name="T95" fmla="*/ 98 h 101"/>
                  <a:gd name="T96" fmla="*/ 65 w 95"/>
                  <a:gd name="T97" fmla="*/ 96 h 101"/>
                  <a:gd name="T98" fmla="*/ 82 w 95"/>
                  <a:gd name="T99" fmla="*/ 78 h 101"/>
                  <a:gd name="T100" fmla="*/ 84 w 95"/>
                  <a:gd name="T101" fmla="*/ 70 h 101"/>
                  <a:gd name="T102" fmla="*/ 93 w 95"/>
                  <a:gd name="T103" fmla="*/ 61 h 101"/>
                  <a:gd name="T104" fmla="*/ 86 w 95"/>
                  <a:gd name="T105" fmla="*/ 36 h 101"/>
                  <a:gd name="T106" fmla="*/ 90 w 95"/>
                  <a:gd name="T107" fmla="*/ 25 h 101"/>
                  <a:gd name="T108" fmla="*/ 82 w 95"/>
                  <a:gd name="T109" fmla="*/ 13 h 101"/>
                  <a:gd name="T110" fmla="*/ 64 w 95"/>
                  <a:gd name="T111" fmla="*/ 1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5" h="101">
                    <a:moveTo>
                      <a:pt x="45" y="98"/>
                    </a:moveTo>
                    <a:cubicBezTo>
                      <a:pt x="44" y="98"/>
                      <a:pt x="44" y="98"/>
                      <a:pt x="44" y="98"/>
                    </a:cubicBezTo>
                    <a:cubicBezTo>
                      <a:pt x="45" y="97"/>
                      <a:pt x="45" y="97"/>
                      <a:pt x="45" y="96"/>
                    </a:cubicBezTo>
                    <a:cubicBezTo>
                      <a:pt x="45" y="97"/>
                      <a:pt x="45" y="97"/>
                      <a:pt x="45" y="98"/>
                    </a:cubicBezTo>
                    <a:moveTo>
                      <a:pt x="43" y="98"/>
                    </a:moveTo>
                    <a:cubicBezTo>
                      <a:pt x="42" y="98"/>
                      <a:pt x="42" y="98"/>
                      <a:pt x="41" y="98"/>
                    </a:cubicBezTo>
                    <a:cubicBezTo>
                      <a:pt x="42" y="96"/>
                      <a:pt x="43" y="94"/>
                      <a:pt x="44" y="93"/>
                    </a:cubicBezTo>
                    <a:cubicBezTo>
                      <a:pt x="45" y="93"/>
                      <a:pt x="45" y="93"/>
                      <a:pt x="46" y="93"/>
                    </a:cubicBezTo>
                    <a:cubicBezTo>
                      <a:pt x="45" y="94"/>
                      <a:pt x="44" y="96"/>
                      <a:pt x="43" y="98"/>
                    </a:cubicBezTo>
                    <a:moveTo>
                      <a:pt x="40" y="97"/>
                    </a:moveTo>
                    <a:cubicBezTo>
                      <a:pt x="39" y="97"/>
                      <a:pt x="38" y="97"/>
                      <a:pt x="38" y="97"/>
                    </a:cubicBezTo>
                    <a:cubicBezTo>
                      <a:pt x="39" y="95"/>
                      <a:pt x="40" y="94"/>
                      <a:pt x="41" y="92"/>
                    </a:cubicBezTo>
                    <a:cubicBezTo>
                      <a:pt x="41" y="92"/>
                      <a:pt x="42" y="92"/>
                      <a:pt x="43" y="92"/>
                    </a:cubicBezTo>
                    <a:cubicBezTo>
                      <a:pt x="41" y="94"/>
                      <a:pt x="40" y="96"/>
                      <a:pt x="40" y="97"/>
                    </a:cubicBezTo>
                    <a:moveTo>
                      <a:pt x="36" y="97"/>
                    </a:moveTo>
                    <a:cubicBezTo>
                      <a:pt x="36" y="97"/>
                      <a:pt x="35" y="97"/>
                      <a:pt x="34" y="96"/>
                    </a:cubicBezTo>
                    <a:cubicBezTo>
                      <a:pt x="36" y="95"/>
                      <a:pt x="37" y="93"/>
                      <a:pt x="38" y="92"/>
                    </a:cubicBezTo>
                    <a:cubicBezTo>
                      <a:pt x="38" y="92"/>
                      <a:pt x="39" y="92"/>
                      <a:pt x="39" y="92"/>
                    </a:cubicBezTo>
                    <a:cubicBezTo>
                      <a:pt x="38" y="93"/>
                      <a:pt x="37" y="95"/>
                      <a:pt x="36" y="97"/>
                    </a:cubicBezTo>
                    <a:moveTo>
                      <a:pt x="34" y="94"/>
                    </a:moveTo>
                    <a:cubicBezTo>
                      <a:pt x="34" y="93"/>
                      <a:pt x="35" y="92"/>
                      <a:pt x="35" y="91"/>
                    </a:cubicBezTo>
                    <a:cubicBezTo>
                      <a:pt x="35" y="91"/>
                      <a:pt x="36" y="91"/>
                      <a:pt x="36" y="91"/>
                    </a:cubicBezTo>
                    <a:cubicBezTo>
                      <a:pt x="36" y="92"/>
                      <a:pt x="35" y="93"/>
                      <a:pt x="34" y="94"/>
                    </a:cubicBezTo>
                    <a:moveTo>
                      <a:pt x="65" y="91"/>
                    </a:moveTo>
                    <a:cubicBezTo>
                      <a:pt x="65" y="91"/>
                      <a:pt x="65" y="90"/>
                      <a:pt x="64" y="90"/>
                    </a:cubicBezTo>
                    <a:cubicBezTo>
                      <a:pt x="65" y="89"/>
                      <a:pt x="65" y="88"/>
                      <a:pt x="66" y="87"/>
                    </a:cubicBezTo>
                    <a:cubicBezTo>
                      <a:pt x="66" y="89"/>
                      <a:pt x="65" y="90"/>
                      <a:pt x="65" y="91"/>
                    </a:cubicBezTo>
                    <a:moveTo>
                      <a:pt x="68" y="92"/>
                    </a:moveTo>
                    <a:cubicBezTo>
                      <a:pt x="68" y="91"/>
                      <a:pt x="69" y="89"/>
                      <a:pt x="69" y="88"/>
                    </a:cubicBezTo>
                    <a:cubicBezTo>
                      <a:pt x="70" y="88"/>
                      <a:pt x="70" y="87"/>
                      <a:pt x="71" y="87"/>
                    </a:cubicBezTo>
                    <a:cubicBezTo>
                      <a:pt x="70" y="89"/>
                      <a:pt x="69" y="90"/>
                      <a:pt x="68" y="92"/>
                    </a:cubicBezTo>
                    <a:moveTo>
                      <a:pt x="51" y="86"/>
                    </a:moveTo>
                    <a:cubicBezTo>
                      <a:pt x="51" y="85"/>
                      <a:pt x="51" y="85"/>
                      <a:pt x="51" y="85"/>
                    </a:cubicBezTo>
                    <a:cubicBezTo>
                      <a:pt x="51" y="85"/>
                      <a:pt x="51" y="85"/>
                      <a:pt x="51" y="85"/>
                    </a:cubicBezTo>
                    <a:cubicBezTo>
                      <a:pt x="51" y="86"/>
                      <a:pt x="51" y="86"/>
                      <a:pt x="51" y="86"/>
                    </a:cubicBezTo>
                    <a:moveTo>
                      <a:pt x="50" y="90"/>
                    </a:moveTo>
                    <a:cubicBezTo>
                      <a:pt x="50" y="89"/>
                      <a:pt x="50" y="89"/>
                      <a:pt x="50" y="88"/>
                    </a:cubicBezTo>
                    <a:cubicBezTo>
                      <a:pt x="51" y="87"/>
                      <a:pt x="52" y="86"/>
                      <a:pt x="53" y="85"/>
                    </a:cubicBezTo>
                    <a:cubicBezTo>
                      <a:pt x="54" y="85"/>
                      <a:pt x="54" y="85"/>
                      <a:pt x="54" y="85"/>
                    </a:cubicBezTo>
                    <a:cubicBezTo>
                      <a:pt x="53" y="87"/>
                      <a:pt x="52" y="88"/>
                      <a:pt x="50" y="90"/>
                    </a:cubicBezTo>
                    <a:cubicBezTo>
                      <a:pt x="50" y="90"/>
                      <a:pt x="50" y="90"/>
                      <a:pt x="50" y="90"/>
                    </a:cubicBezTo>
                    <a:moveTo>
                      <a:pt x="70" y="91"/>
                    </a:moveTo>
                    <a:cubicBezTo>
                      <a:pt x="71" y="89"/>
                      <a:pt x="72" y="87"/>
                      <a:pt x="73" y="86"/>
                    </a:cubicBezTo>
                    <a:cubicBezTo>
                      <a:pt x="74" y="85"/>
                      <a:pt x="74" y="85"/>
                      <a:pt x="75" y="85"/>
                    </a:cubicBezTo>
                    <a:cubicBezTo>
                      <a:pt x="74" y="86"/>
                      <a:pt x="73" y="88"/>
                      <a:pt x="73" y="89"/>
                    </a:cubicBezTo>
                    <a:cubicBezTo>
                      <a:pt x="72" y="90"/>
                      <a:pt x="71" y="90"/>
                      <a:pt x="70" y="91"/>
                    </a:cubicBezTo>
                    <a:moveTo>
                      <a:pt x="52" y="90"/>
                    </a:moveTo>
                    <a:cubicBezTo>
                      <a:pt x="54" y="88"/>
                      <a:pt x="55" y="86"/>
                      <a:pt x="56" y="84"/>
                    </a:cubicBezTo>
                    <a:cubicBezTo>
                      <a:pt x="57" y="84"/>
                      <a:pt x="58" y="84"/>
                      <a:pt x="58" y="84"/>
                    </a:cubicBezTo>
                    <a:cubicBezTo>
                      <a:pt x="57" y="86"/>
                      <a:pt x="56" y="88"/>
                      <a:pt x="55" y="89"/>
                    </a:cubicBezTo>
                    <a:cubicBezTo>
                      <a:pt x="54" y="89"/>
                      <a:pt x="53" y="90"/>
                      <a:pt x="52" y="90"/>
                    </a:cubicBezTo>
                    <a:moveTo>
                      <a:pt x="63" y="89"/>
                    </a:moveTo>
                    <a:cubicBezTo>
                      <a:pt x="63" y="88"/>
                      <a:pt x="63" y="88"/>
                      <a:pt x="63" y="88"/>
                    </a:cubicBezTo>
                    <a:cubicBezTo>
                      <a:pt x="64" y="87"/>
                      <a:pt x="64" y="85"/>
                      <a:pt x="64" y="84"/>
                    </a:cubicBezTo>
                    <a:cubicBezTo>
                      <a:pt x="65" y="84"/>
                      <a:pt x="65" y="85"/>
                      <a:pt x="66" y="86"/>
                    </a:cubicBezTo>
                    <a:cubicBezTo>
                      <a:pt x="65" y="87"/>
                      <a:pt x="64" y="88"/>
                      <a:pt x="63" y="89"/>
                    </a:cubicBezTo>
                    <a:moveTo>
                      <a:pt x="32" y="88"/>
                    </a:moveTo>
                    <a:cubicBezTo>
                      <a:pt x="32" y="88"/>
                      <a:pt x="32" y="88"/>
                      <a:pt x="32" y="88"/>
                    </a:cubicBezTo>
                    <a:cubicBezTo>
                      <a:pt x="31" y="87"/>
                      <a:pt x="30" y="87"/>
                      <a:pt x="30" y="87"/>
                    </a:cubicBezTo>
                    <a:cubicBezTo>
                      <a:pt x="31" y="86"/>
                      <a:pt x="32" y="85"/>
                      <a:pt x="33" y="84"/>
                    </a:cubicBezTo>
                    <a:cubicBezTo>
                      <a:pt x="33" y="85"/>
                      <a:pt x="33" y="87"/>
                      <a:pt x="32" y="88"/>
                    </a:cubicBezTo>
                    <a:moveTo>
                      <a:pt x="57" y="89"/>
                    </a:moveTo>
                    <a:cubicBezTo>
                      <a:pt x="58" y="87"/>
                      <a:pt x="59" y="85"/>
                      <a:pt x="60" y="83"/>
                    </a:cubicBezTo>
                    <a:cubicBezTo>
                      <a:pt x="61" y="83"/>
                      <a:pt x="61" y="83"/>
                      <a:pt x="62" y="83"/>
                    </a:cubicBezTo>
                    <a:cubicBezTo>
                      <a:pt x="61" y="84"/>
                      <a:pt x="61" y="86"/>
                      <a:pt x="60" y="88"/>
                    </a:cubicBezTo>
                    <a:cubicBezTo>
                      <a:pt x="59" y="88"/>
                      <a:pt x="58" y="88"/>
                      <a:pt x="57" y="89"/>
                    </a:cubicBezTo>
                    <a:moveTo>
                      <a:pt x="75" y="87"/>
                    </a:moveTo>
                    <a:cubicBezTo>
                      <a:pt x="76" y="85"/>
                      <a:pt x="77" y="84"/>
                      <a:pt x="77" y="83"/>
                    </a:cubicBezTo>
                    <a:cubicBezTo>
                      <a:pt x="78" y="82"/>
                      <a:pt x="78" y="82"/>
                      <a:pt x="78" y="82"/>
                    </a:cubicBezTo>
                    <a:cubicBezTo>
                      <a:pt x="77" y="83"/>
                      <a:pt x="77" y="84"/>
                      <a:pt x="77" y="85"/>
                    </a:cubicBezTo>
                    <a:cubicBezTo>
                      <a:pt x="76" y="86"/>
                      <a:pt x="76" y="86"/>
                      <a:pt x="75" y="87"/>
                    </a:cubicBezTo>
                    <a:moveTo>
                      <a:pt x="28" y="86"/>
                    </a:moveTo>
                    <a:cubicBezTo>
                      <a:pt x="28" y="86"/>
                      <a:pt x="27" y="85"/>
                      <a:pt x="27" y="85"/>
                    </a:cubicBezTo>
                    <a:cubicBezTo>
                      <a:pt x="28" y="84"/>
                      <a:pt x="30" y="83"/>
                      <a:pt x="31" y="81"/>
                    </a:cubicBezTo>
                    <a:cubicBezTo>
                      <a:pt x="32" y="82"/>
                      <a:pt x="32" y="82"/>
                      <a:pt x="33" y="82"/>
                    </a:cubicBezTo>
                    <a:cubicBezTo>
                      <a:pt x="31" y="83"/>
                      <a:pt x="30" y="85"/>
                      <a:pt x="28" y="86"/>
                    </a:cubicBezTo>
                    <a:moveTo>
                      <a:pt x="26" y="84"/>
                    </a:moveTo>
                    <a:cubicBezTo>
                      <a:pt x="25" y="84"/>
                      <a:pt x="25" y="84"/>
                      <a:pt x="25" y="84"/>
                    </a:cubicBezTo>
                    <a:cubicBezTo>
                      <a:pt x="26" y="82"/>
                      <a:pt x="28" y="81"/>
                      <a:pt x="29" y="80"/>
                    </a:cubicBezTo>
                    <a:cubicBezTo>
                      <a:pt x="30" y="81"/>
                      <a:pt x="30" y="81"/>
                      <a:pt x="30" y="81"/>
                    </a:cubicBezTo>
                    <a:cubicBezTo>
                      <a:pt x="28" y="82"/>
                      <a:pt x="27" y="83"/>
                      <a:pt x="26" y="84"/>
                    </a:cubicBezTo>
                    <a:moveTo>
                      <a:pt x="13" y="83"/>
                    </a:moveTo>
                    <a:cubicBezTo>
                      <a:pt x="12" y="82"/>
                      <a:pt x="12" y="82"/>
                      <a:pt x="12" y="82"/>
                    </a:cubicBezTo>
                    <a:cubicBezTo>
                      <a:pt x="13" y="81"/>
                      <a:pt x="14" y="80"/>
                      <a:pt x="14" y="79"/>
                    </a:cubicBezTo>
                    <a:cubicBezTo>
                      <a:pt x="14" y="80"/>
                      <a:pt x="14" y="80"/>
                      <a:pt x="13" y="81"/>
                    </a:cubicBezTo>
                    <a:cubicBezTo>
                      <a:pt x="13" y="82"/>
                      <a:pt x="13" y="82"/>
                      <a:pt x="13" y="83"/>
                    </a:cubicBezTo>
                    <a:moveTo>
                      <a:pt x="24" y="83"/>
                    </a:moveTo>
                    <a:cubicBezTo>
                      <a:pt x="23" y="82"/>
                      <a:pt x="23" y="82"/>
                      <a:pt x="23" y="82"/>
                    </a:cubicBezTo>
                    <a:cubicBezTo>
                      <a:pt x="24" y="81"/>
                      <a:pt x="25" y="80"/>
                      <a:pt x="27" y="79"/>
                    </a:cubicBezTo>
                    <a:cubicBezTo>
                      <a:pt x="28" y="79"/>
                      <a:pt x="28" y="79"/>
                      <a:pt x="28" y="79"/>
                    </a:cubicBezTo>
                    <a:cubicBezTo>
                      <a:pt x="26" y="80"/>
                      <a:pt x="25" y="81"/>
                      <a:pt x="24" y="83"/>
                    </a:cubicBezTo>
                    <a:moveTo>
                      <a:pt x="22" y="81"/>
                    </a:moveTo>
                    <a:cubicBezTo>
                      <a:pt x="22" y="80"/>
                      <a:pt x="23" y="80"/>
                      <a:pt x="23" y="79"/>
                    </a:cubicBezTo>
                    <a:cubicBezTo>
                      <a:pt x="23" y="78"/>
                      <a:pt x="24" y="78"/>
                      <a:pt x="25" y="77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4" y="79"/>
                      <a:pt x="23" y="80"/>
                      <a:pt x="22" y="81"/>
                    </a:cubicBezTo>
                    <a:moveTo>
                      <a:pt x="16" y="83"/>
                    </a:moveTo>
                    <a:cubicBezTo>
                      <a:pt x="16" y="82"/>
                      <a:pt x="16" y="82"/>
                      <a:pt x="16" y="82"/>
                    </a:cubicBezTo>
                    <a:cubicBezTo>
                      <a:pt x="17" y="81"/>
                      <a:pt x="17" y="80"/>
                      <a:pt x="17" y="79"/>
                    </a:cubicBezTo>
                    <a:cubicBezTo>
                      <a:pt x="18" y="78"/>
                      <a:pt x="19" y="78"/>
                      <a:pt x="20" y="77"/>
                    </a:cubicBezTo>
                    <a:cubicBezTo>
                      <a:pt x="20" y="78"/>
                      <a:pt x="19" y="79"/>
                      <a:pt x="19" y="81"/>
                    </a:cubicBezTo>
                    <a:cubicBezTo>
                      <a:pt x="18" y="81"/>
                      <a:pt x="17" y="82"/>
                      <a:pt x="16" y="83"/>
                    </a:cubicBezTo>
                    <a:moveTo>
                      <a:pt x="11" y="80"/>
                    </a:moveTo>
                    <a:cubicBezTo>
                      <a:pt x="11" y="80"/>
                      <a:pt x="11" y="80"/>
                      <a:pt x="11" y="80"/>
                    </a:cubicBezTo>
                    <a:cubicBezTo>
                      <a:pt x="11" y="79"/>
                      <a:pt x="12" y="78"/>
                      <a:pt x="13" y="77"/>
                    </a:cubicBezTo>
                    <a:cubicBezTo>
                      <a:pt x="14" y="77"/>
                      <a:pt x="14" y="77"/>
                      <a:pt x="14" y="77"/>
                    </a:cubicBezTo>
                    <a:cubicBezTo>
                      <a:pt x="13" y="78"/>
                      <a:pt x="12" y="79"/>
                      <a:pt x="11" y="80"/>
                    </a:cubicBezTo>
                    <a:moveTo>
                      <a:pt x="23" y="76"/>
                    </a:moveTo>
                    <a:cubicBezTo>
                      <a:pt x="23" y="76"/>
                      <a:pt x="23" y="76"/>
                      <a:pt x="23" y="76"/>
                    </a:cubicBezTo>
                    <a:cubicBezTo>
                      <a:pt x="23" y="76"/>
                      <a:pt x="23" y="76"/>
                      <a:pt x="23" y="76"/>
                    </a:cubicBezTo>
                    <a:cubicBezTo>
                      <a:pt x="23" y="76"/>
                      <a:pt x="23" y="76"/>
                      <a:pt x="23" y="76"/>
                    </a:cubicBezTo>
                    <a:moveTo>
                      <a:pt x="10" y="78"/>
                    </a:moveTo>
                    <a:cubicBezTo>
                      <a:pt x="9" y="77"/>
                      <a:pt x="9" y="77"/>
                      <a:pt x="9" y="77"/>
                    </a:cubicBezTo>
                    <a:cubicBezTo>
                      <a:pt x="10" y="77"/>
                      <a:pt x="11" y="76"/>
                      <a:pt x="12" y="75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1" y="76"/>
                      <a:pt x="11" y="77"/>
                      <a:pt x="10" y="78"/>
                    </a:cubicBezTo>
                    <a:moveTo>
                      <a:pt x="8" y="76"/>
                    </a:moveTo>
                    <a:cubicBezTo>
                      <a:pt x="8" y="76"/>
                      <a:pt x="8" y="76"/>
                      <a:pt x="8" y="76"/>
                    </a:cubicBezTo>
                    <a:cubicBezTo>
                      <a:pt x="9" y="75"/>
                      <a:pt x="10" y="74"/>
                      <a:pt x="10" y="73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10" y="74"/>
                      <a:pt x="9" y="75"/>
                      <a:pt x="8" y="76"/>
                    </a:cubicBezTo>
                    <a:moveTo>
                      <a:pt x="7" y="74"/>
                    </a:moveTo>
                    <a:cubicBezTo>
                      <a:pt x="7" y="74"/>
                      <a:pt x="7" y="74"/>
                      <a:pt x="7" y="74"/>
                    </a:cubicBezTo>
                    <a:cubicBezTo>
                      <a:pt x="8" y="72"/>
                      <a:pt x="8" y="71"/>
                      <a:pt x="8" y="70"/>
                    </a:cubicBezTo>
                    <a:cubicBezTo>
                      <a:pt x="9" y="71"/>
                      <a:pt x="9" y="71"/>
                      <a:pt x="10" y="72"/>
                    </a:cubicBezTo>
                    <a:cubicBezTo>
                      <a:pt x="9" y="73"/>
                      <a:pt x="8" y="73"/>
                      <a:pt x="7" y="74"/>
                    </a:cubicBezTo>
                    <a:moveTo>
                      <a:pt x="78" y="72"/>
                    </a:moveTo>
                    <a:cubicBezTo>
                      <a:pt x="78" y="72"/>
                      <a:pt x="78" y="72"/>
                      <a:pt x="78" y="72"/>
                    </a:cubicBezTo>
                    <a:cubicBezTo>
                      <a:pt x="79" y="71"/>
                      <a:pt x="80" y="69"/>
                      <a:pt x="81" y="68"/>
                    </a:cubicBezTo>
                    <a:cubicBezTo>
                      <a:pt x="81" y="68"/>
                      <a:pt x="81" y="68"/>
                      <a:pt x="81" y="68"/>
                    </a:cubicBezTo>
                    <a:cubicBezTo>
                      <a:pt x="81" y="69"/>
                      <a:pt x="81" y="69"/>
                      <a:pt x="81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9" y="70"/>
                      <a:pt x="79" y="71"/>
                      <a:pt x="78" y="72"/>
                    </a:cubicBezTo>
                    <a:moveTo>
                      <a:pt x="88" y="67"/>
                    </a:moveTo>
                    <a:cubicBezTo>
                      <a:pt x="87" y="67"/>
                      <a:pt x="87" y="67"/>
                      <a:pt x="86" y="67"/>
                    </a:cubicBezTo>
                    <a:cubicBezTo>
                      <a:pt x="87" y="65"/>
                      <a:pt x="88" y="64"/>
                      <a:pt x="89" y="62"/>
                    </a:cubicBezTo>
                    <a:cubicBezTo>
                      <a:pt x="89" y="62"/>
                      <a:pt x="89" y="62"/>
                      <a:pt x="89" y="62"/>
                    </a:cubicBezTo>
                    <a:cubicBezTo>
                      <a:pt x="89" y="64"/>
                      <a:pt x="88" y="65"/>
                      <a:pt x="88" y="67"/>
                    </a:cubicBezTo>
                    <a:moveTo>
                      <a:pt x="84" y="67"/>
                    </a:moveTo>
                    <a:cubicBezTo>
                      <a:pt x="84" y="66"/>
                      <a:pt x="84" y="66"/>
                      <a:pt x="84" y="65"/>
                    </a:cubicBezTo>
                    <a:cubicBezTo>
                      <a:pt x="85" y="64"/>
                      <a:pt x="86" y="63"/>
                      <a:pt x="87" y="62"/>
                    </a:cubicBezTo>
                    <a:cubicBezTo>
                      <a:pt x="87" y="62"/>
                      <a:pt x="87" y="62"/>
                      <a:pt x="87" y="62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87" y="63"/>
                      <a:pt x="86" y="65"/>
                      <a:pt x="85" y="67"/>
                    </a:cubicBezTo>
                    <a:cubicBezTo>
                      <a:pt x="84" y="67"/>
                      <a:pt x="84" y="67"/>
                      <a:pt x="84" y="67"/>
                    </a:cubicBezTo>
                    <a:moveTo>
                      <a:pt x="12" y="61"/>
                    </a:moveTo>
                    <a:cubicBezTo>
                      <a:pt x="12" y="61"/>
                      <a:pt x="12" y="61"/>
                      <a:pt x="12" y="61"/>
                    </a:cubicBezTo>
                    <a:cubicBezTo>
                      <a:pt x="12" y="61"/>
                      <a:pt x="12" y="61"/>
                      <a:pt x="12" y="61"/>
                    </a:cubicBezTo>
                    <a:cubicBezTo>
                      <a:pt x="12" y="61"/>
                      <a:pt x="12" y="61"/>
                      <a:pt x="12" y="61"/>
                    </a:cubicBezTo>
                    <a:moveTo>
                      <a:pt x="11" y="61"/>
                    </a:moveTo>
                    <a:cubicBezTo>
                      <a:pt x="10" y="60"/>
                      <a:pt x="10" y="59"/>
                      <a:pt x="10" y="59"/>
                    </a:cubicBezTo>
                    <a:cubicBezTo>
                      <a:pt x="11" y="58"/>
                      <a:pt x="11" y="58"/>
                      <a:pt x="11" y="57"/>
                    </a:cubicBezTo>
                    <a:cubicBezTo>
                      <a:pt x="11" y="58"/>
                      <a:pt x="11" y="58"/>
                      <a:pt x="11" y="59"/>
                    </a:cubicBezTo>
                    <a:cubicBezTo>
                      <a:pt x="11" y="59"/>
                      <a:pt x="11" y="60"/>
                      <a:pt x="11" y="61"/>
                    </a:cubicBezTo>
                    <a:moveTo>
                      <a:pt x="10" y="56"/>
                    </a:moveTo>
                    <a:cubicBezTo>
                      <a:pt x="10" y="56"/>
                      <a:pt x="10" y="56"/>
                      <a:pt x="10" y="56"/>
                    </a:cubicBezTo>
                    <a:cubicBezTo>
                      <a:pt x="10" y="56"/>
                      <a:pt x="10" y="56"/>
                      <a:pt x="10" y="56"/>
                    </a:cubicBezTo>
                    <a:cubicBezTo>
                      <a:pt x="10" y="55"/>
                      <a:pt x="10" y="55"/>
                      <a:pt x="10" y="55"/>
                    </a:cubicBezTo>
                    <a:cubicBezTo>
                      <a:pt x="10" y="55"/>
                      <a:pt x="10" y="55"/>
                      <a:pt x="10" y="55"/>
                    </a:cubicBezTo>
                    <a:cubicBezTo>
                      <a:pt x="10" y="56"/>
                      <a:pt x="10" y="56"/>
                      <a:pt x="10" y="56"/>
                    </a:cubicBezTo>
                    <a:moveTo>
                      <a:pt x="7" y="54"/>
                    </a:moveTo>
                    <a:cubicBezTo>
                      <a:pt x="6" y="53"/>
                      <a:pt x="6" y="53"/>
                      <a:pt x="6" y="53"/>
                    </a:cubicBezTo>
                    <a:cubicBezTo>
                      <a:pt x="7" y="52"/>
                      <a:pt x="7" y="51"/>
                      <a:pt x="8" y="50"/>
                    </a:cubicBezTo>
                    <a:cubicBezTo>
                      <a:pt x="8" y="50"/>
                      <a:pt x="8" y="51"/>
                      <a:pt x="8" y="52"/>
                    </a:cubicBezTo>
                    <a:cubicBezTo>
                      <a:pt x="8" y="52"/>
                      <a:pt x="7" y="53"/>
                      <a:pt x="7" y="54"/>
                    </a:cubicBezTo>
                    <a:moveTo>
                      <a:pt x="4" y="53"/>
                    </a:moveTo>
                    <a:cubicBezTo>
                      <a:pt x="4" y="53"/>
                      <a:pt x="3" y="53"/>
                      <a:pt x="3" y="53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4" y="51"/>
                      <a:pt x="5" y="49"/>
                      <a:pt x="6" y="48"/>
                    </a:cubicBezTo>
                    <a:cubicBezTo>
                      <a:pt x="6" y="48"/>
                      <a:pt x="7" y="48"/>
                      <a:pt x="8" y="48"/>
                    </a:cubicBezTo>
                    <a:cubicBezTo>
                      <a:pt x="6" y="50"/>
                      <a:pt x="5" y="51"/>
                      <a:pt x="4" y="53"/>
                    </a:cubicBezTo>
                    <a:moveTo>
                      <a:pt x="3" y="49"/>
                    </a:moveTo>
                    <a:cubicBezTo>
                      <a:pt x="3" y="49"/>
                      <a:pt x="3" y="48"/>
                      <a:pt x="3" y="47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4" y="48"/>
                      <a:pt x="3" y="49"/>
                      <a:pt x="3" y="49"/>
                    </a:cubicBezTo>
                    <a:moveTo>
                      <a:pt x="85" y="33"/>
                    </a:moveTo>
                    <a:cubicBezTo>
                      <a:pt x="85" y="33"/>
                      <a:pt x="85" y="32"/>
                      <a:pt x="85" y="31"/>
                    </a:cubicBezTo>
                    <a:cubicBezTo>
                      <a:pt x="85" y="31"/>
                      <a:pt x="86" y="30"/>
                      <a:pt x="87" y="30"/>
                    </a:cubicBezTo>
                    <a:cubicBezTo>
                      <a:pt x="87" y="31"/>
                      <a:pt x="86" y="32"/>
                      <a:pt x="86" y="33"/>
                    </a:cubicBezTo>
                    <a:cubicBezTo>
                      <a:pt x="85" y="33"/>
                      <a:pt x="85" y="33"/>
                      <a:pt x="85" y="33"/>
                    </a:cubicBezTo>
                    <a:moveTo>
                      <a:pt x="17" y="23"/>
                    </a:moveTo>
                    <a:cubicBezTo>
                      <a:pt x="16" y="23"/>
                      <a:pt x="16" y="23"/>
                      <a:pt x="16" y="23"/>
                    </a:cubicBezTo>
                    <a:cubicBezTo>
                      <a:pt x="17" y="22"/>
                      <a:pt x="18" y="21"/>
                      <a:pt x="19" y="20"/>
                    </a:cubicBezTo>
                    <a:cubicBezTo>
                      <a:pt x="18" y="21"/>
                      <a:pt x="18" y="22"/>
                      <a:pt x="17" y="23"/>
                    </a:cubicBezTo>
                    <a:moveTo>
                      <a:pt x="17" y="21"/>
                    </a:move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7" y="20"/>
                      <a:pt x="17" y="21"/>
                    </a:cubicBezTo>
                    <a:moveTo>
                      <a:pt x="33" y="13"/>
                    </a:moveTo>
                    <a:cubicBezTo>
                      <a:pt x="33" y="13"/>
                      <a:pt x="34" y="13"/>
                      <a:pt x="34" y="13"/>
                    </a:cubicBezTo>
                    <a:cubicBezTo>
                      <a:pt x="38" y="11"/>
                      <a:pt x="43" y="10"/>
                      <a:pt x="47" y="10"/>
                    </a:cubicBezTo>
                    <a:cubicBezTo>
                      <a:pt x="48" y="10"/>
                      <a:pt x="49" y="9"/>
                      <a:pt x="49" y="9"/>
                    </a:cubicBezTo>
                    <a:cubicBezTo>
                      <a:pt x="49" y="7"/>
                      <a:pt x="49" y="5"/>
                      <a:pt x="50" y="3"/>
                    </a:cubicBezTo>
                    <a:cubicBezTo>
                      <a:pt x="54" y="3"/>
                      <a:pt x="58" y="3"/>
                      <a:pt x="62" y="5"/>
                    </a:cubicBezTo>
                    <a:cubicBezTo>
                      <a:pt x="61" y="7"/>
                      <a:pt x="61" y="9"/>
                      <a:pt x="60" y="11"/>
                    </a:cubicBezTo>
                    <a:cubicBezTo>
                      <a:pt x="60" y="11"/>
                      <a:pt x="61" y="12"/>
                      <a:pt x="61" y="12"/>
                    </a:cubicBezTo>
                    <a:cubicBezTo>
                      <a:pt x="66" y="14"/>
                      <a:pt x="70" y="17"/>
                      <a:pt x="73" y="20"/>
                    </a:cubicBezTo>
                    <a:cubicBezTo>
                      <a:pt x="73" y="20"/>
                      <a:pt x="74" y="20"/>
                      <a:pt x="74" y="20"/>
                    </a:cubicBezTo>
                    <a:cubicBezTo>
                      <a:pt x="74" y="20"/>
                      <a:pt x="75" y="20"/>
                      <a:pt x="75" y="20"/>
                    </a:cubicBezTo>
                    <a:cubicBezTo>
                      <a:pt x="77" y="19"/>
                      <a:pt x="79" y="17"/>
                      <a:pt x="80" y="16"/>
                    </a:cubicBezTo>
                    <a:cubicBezTo>
                      <a:pt x="81" y="16"/>
                      <a:pt x="81" y="17"/>
                      <a:pt x="81" y="17"/>
                    </a:cubicBezTo>
                    <a:cubicBezTo>
                      <a:pt x="82" y="18"/>
                      <a:pt x="83" y="20"/>
                      <a:pt x="84" y="21"/>
                    </a:cubicBezTo>
                    <a:cubicBezTo>
                      <a:pt x="85" y="22"/>
                      <a:pt x="86" y="23"/>
                      <a:pt x="86" y="24"/>
                    </a:cubicBezTo>
                    <a:cubicBezTo>
                      <a:pt x="86" y="24"/>
                      <a:pt x="87" y="25"/>
                      <a:pt x="87" y="26"/>
                    </a:cubicBezTo>
                    <a:cubicBezTo>
                      <a:pt x="87" y="26"/>
                      <a:pt x="87" y="26"/>
                      <a:pt x="87" y="26"/>
                    </a:cubicBezTo>
                    <a:cubicBezTo>
                      <a:pt x="85" y="27"/>
                      <a:pt x="84" y="28"/>
                      <a:pt x="82" y="30"/>
                    </a:cubicBezTo>
                    <a:cubicBezTo>
                      <a:pt x="81" y="30"/>
                      <a:pt x="81" y="31"/>
                      <a:pt x="81" y="31"/>
                    </a:cubicBezTo>
                    <a:cubicBezTo>
                      <a:pt x="83" y="36"/>
                      <a:pt x="84" y="40"/>
                      <a:pt x="85" y="45"/>
                    </a:cubicBezTo>
                    <a:cubicBezTo>
                      <a:pt x="85" y="46"/>
                      <a:pt x="85" y="46"/>
                      <a:pt x="86" y="46"/>
                    </a:cubicBezTo>
                    <a:cubicBezTo>
                      <a:pt x="88" y="47"/>
                      <a:pt x="90" y="47"/>
                      <a:pt x="92" y="47"/>
                    </a:cubicBezTo>
                    <a:cubicBezTo>
                      <a:pt x="92" y="51"/>
                      <a:pt x="91" y="55"/>
                      <a:pt x="90" y="59"/>
                    </a:cubicBezTo>
                    <a:cubicBezTo>
                      <a:pt x="89" y="59"/>
                      <a:pt x="88" y="59"/>
                      <a:pt x="87" y="59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5" y="59"/>
                      <a:pt x="84" y="59"/>
                      <a:pt x="83" y="60"/>
                    </a:cubicBezTo>
                    <a:cubicBezTo>
                      <a:pt x="81" y="61"/>
                      <a:pt x="80" y="63"/>
                      <a:pt x="79" y="65"/>
                    </a:cubicBezTo>
                    <a:cubicBezTo>
                      <a:pt x="78" y="67"/>
                      <a:pt x="77" y="69"/>
                      <a:pt x="75" y="71"/>
                    </a:cubicBezTo>
                    <a:cubicBezTo>
                      <a:pt x="74" y="71"/>
                      <a:pt x="74" y="72"/>
                      <a:pt x="75" y="73"/>
                    </a:cubicBezTo>
                    <a:cubicBezTo>
                      <a:pt x="76" y="74"/>
                      <a:pt x="77" y="76"/>
                      <a:pt x="78" y="78"/>
                    </a:cubicBezTo>
                    <a:cubicBezTo>
                      <a:pt x="75" y="81"/>
                      <a:pt x="72" y="83"/>
                      <a:pt x="69" y="85"/>
                    </a:cubicBezTo>
                    <a:cubicBezTo>
                      <a:pt x="67" y="83"/>
                      <a:pt x="66" y="81"/>
                      <a:pt x="65" y="80"/>
                    </a:cubicBezTo>
                    <a:cubicBezTo>
                      <a:pt x="65" y="79"/>
                      <a:pt x="64" y="79"/>
                      <a:pt x="64" y="79"/>
                    </a:cubicBezTo>
                    <a:cubicBezTo>
                      <a:pt x="64" y="79"/>
                      <a:pt x="63" y="79"/>
                      <a:pt x="63" y="79"/>
                    </a:cubicBezTo>
                    <a:cubicBezTo>
                      <a:pt x="59" y="81"/>
                      <a:pt x="54" y="82"/>
                      <a:pt x="50" y="82"/>
                    </a:cubicBezTo>
                    <a:cubicBezTo>
                      <a:pt x="49" y="82"/>
                      <a:pt x="48" y="83"/>
                      <a:pt x="48" y="84"/>
                    </a:cubicBezTo>
                    <a:cubicBezTo>
                      <a:pt x="48" y="86"/>
                      <a:pt x="47" y="88"/>
                      <a:pt x="47" y="90"/>
                    </a:cubicBezTo>
                    <a:cubicBezTo>
                      <a:pt x="43" y="90"/>
                      <a:pt x="39" y="89"/>
                      <a:pt x="35" y="88"/>
                    </a:cubicBezTo>
                    <a:cubicBezTo>
                      <a:pt x="36" y="86"/>
                      <a:pt x="36" y="84"/>
                      <a:pt x="36" y="82"/>
                    </a:cubicBezTo>
                    <a:cubicBezTo>
                      <a:pt x="36" y="81"/>
                      <a:pt x="36" y="80"/>
                      <a:pt x="35" y="80"/>
                    </a:cubicBezTo>
                    <a:cubicBezTo>
                      <a:pt x="31" y="78"/>
                      <a:pt x="27" y="76"/>
                      <a:pt x="24" y="72"/>
                    </a:cubicBezTo>
                    <a:cubicBezTo>
                      <a:pt x="23" y="72"/>
                      <a:pt x="23" y="72"/>
                      <a:pt x="23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0" y="74"/>
                      <a:pt x="18" y="75"/>
                      <a:pt x="17" y="76"/>
                    </a:cubicBezTo>
                    <a:cubicBezTo>
                      <a:pt x="14" y="73"/>
                      <a:pt x="11" y="70"/>
                      <a:pt x="10" y="66"/>
                    </a:cubicBezTo>
                    <a:cubicBezTo>
                      <a:pt x="11" y="65"/>
                      <a:pt x="13" y="64"/>
                      <a:pt x="15" y="63"/>
                    </a:cubicBezTo>
                    <a:cubicBezTo>
                      <a:pt x="15" y="62"/>
                      <a:pt x="16" y="61"/>
                      <a:pt x="15" y="61"/>
                    </a:cubicBezTo>
                    <a:cubicBezTo>
                      <a:pt x="13" y="56"/>
                      <a:pt x="12" y="52"/>
                      <a:pt x="12" y="47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9" y="45"/>
                      <a:pt x="7" y="45"/>
                      <a:pt x="5" y="45"/>
                    </a:cubicBezTo>
                    <a:cubicBezTo>
                      <a:pt x="5" y="41"/>
                      <a:pt x="6" y="37"/>
                      <a:pt x="7" y="33"/>
                    </a:cubicBezTo>
                    <a:cubicBezTo>
                      <a:pt x="9" y="33"/>
                      <a:pt x="11" y="34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4" y="34"/>
                      <a:pt x="14" y="34"/>
                      <a:pt x="15" y="33"/>
                    </a:cubicBezTo>
                    <a:cubicBezTo>
                      <a:pt x="16" y="31"/>
                      <a:pt x="17" y="29"/>
                      <a:pt x="18" y="27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9" y="24"/>
                      <a:pt x="21" y="23"/>
                      <a:pt x="22" y="21"/>
                    </a:cubicBezTo>
                    <a:cubicBezTo>
                      <a:pt x="23" y="21"/>
                      <a:pt x="23" y="20"/>
                      <a:pt x="22" y="19"/>
                    </a:cubicBezTo>
                    <a:cubicBezTo>
                      <a:pt x="21" y="18"/>
                      <a:pt x="20" y="16"/>
                      <a:pt x="19" y="14"/>
                    </a:cubicBezTo>
                    <a:cubicBezTo>
                      <a:pt x="22" y="12"/>
                      <a:pt x="25" y="9"/>
                      <a:pt x="28" y="7"/>
                    </a:cubicBezTo>
                    <a:cubicBezTo>
                      <a:pt x="30" y="9"/>
                      <a:pt x="31" y="11"/>
                      <a:pt x="32" y="13"/>
                    </a:cubicBezTo>
                    <a:cubicBezTo>
                      <a:pt x="32" y="13"/>
                      <a:pt x="33" y="13"/>
                      <a:pt x="33" y="13"/>
                    </a:cubicBezTo>
                    <a:moveTo>
                      <a:pt x="49" y="0"/>
                    </a:moveTo>
                    <a:cubicBezTo>
                      <a:pt x="48" y="0"/>
                      <a:pt x="47" y="0"/>
                      <a:pt x="47" y="1"/>
                    </a:cubicBezTo>
                    <a:cubicBezTo>
                      <a:pt x="47" y="3"/>
                      <a:pt x="46" y="5"/>
                      <a:pt x="46" y="7"/>
                    </a:cubicBezTo>
                    <a:cubicBezTo>
                      <a:pt x="42" y="7"/>
                      <a:pt x="38" y="8"/>
                      <a:pt x="34" y="10"/>
                    </a:cubicBezTo>
                    <a:cubicBezTo>
                      <a:pt x="33" y="8"/>
                      <a:pt x="31" y="6"/>
                      <a:pt x="30" y="5"/>
                    </a:cubicBezTo>
                    <a:cubicBezTo>
                      <a:pt x="30" y="4"/>
                      <a:pt x="29" y="4"/>
                      <a:pt x="29" y="4"/>
                    </a:cubicBezTo>
                    <a:cubicBezTo>
                      <a:pt x="29" y="4"/>
                      <a:pt x="28" y="4"/>
                      <a:pt x="28" y="4"/>
                    </a:cubicBezTo>
                    <a:cubicBezTo>
                      <a:pt x="24" y="6"/>
                      <a:pt x="19" y="9"/>
                      <a:pt x="16" y="13"/>
                    </a:cubicBezTo>
                    <a:cubicBezTo>
                      <a:pt x="15" y="13"/>
                      <a:pt x="15" y="14"/>
                      <a:pt x="15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7"/>
                      <a:pt x="14" y="19"/>
                      <a:pt x="13" y="22"/>
                    </a:cubicBezTo>
                    <a:cubicBezTo>
                      <a:pt x="13" y="22"/>
                      <a:pt x="13" y="23"/>
                      <a:pt x="13" y="23"/>
                    </a:cubicBezTo>
                    <a:cubicBezTo>
                      <a:pt x="14" y="24"/>
                      <a:pt x="14" y="25"/>
                      <a:pt x="15" y="26"/>
                    </a:cubicBezTo>
                    <a:cubicBezTo>
                      <a:pt x="14" y="27"/>
                      <a:pt x="13" y="29"/>
                      <a:pt x="12" y="31"/>
                    </a:cubicBezTo>
                    <a:cubicBezTo>
                      <a:pt x="10" y="30"/>
                      <a:pt x="8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0"/>
                      <a:pt x="5" y="30"/>
                      <a:pt x="4" y="31"/>
                    </a:cubicBezTo>
                    <a:cubicBezTo>
                      <a:pt x="4" y="31"/>
                      <a:pt x="4" y="31"/>
                      <a:pt x="4" y="32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2" y="38"/>
                      <a:pt x="0" y="49"/>
                      <a:pt x="0" y="54"/>
                    </a:cubicBezTo>
                    <a:cubicBezTo>
                      <a:pt x="0" y="55"/>
                      <a:pt x="0" y="55"/>
                      <a:pt x="1" y="55"/>
                    </a:cubicBezTo>
                    <a:cubicBezTo>
                      <a:pt x="3" y="56"/>
                      <a:pt x="5" y="56"/>
                      <a:pt x="7" y="57"/>
                    </a:cubicBezTo>
                    <a:cubicBezTo>
                      <a:pt x="7" y="59"/>
                      <a:pt x="8" y="61"/>
                      <a:pt x="8" y="64"/>
                    </a:cubicBezTo>
                    <a:cubicBezTo>
                      <a:pt x="7" y="64"/>
                      <a:pt x="7" y="64"/>
                      <a:pt x="7" y="64"/>
                    </a:cubicBezTo>
                    <a:cubicBezTo>
                      <a:pt x="7" y="65"/>
                      <a:pt x="6" y="65"/>
                      <a:pt x="6" y="65"/>
                    </a:cubicBezTo>
                    <a:cubicBezTo>
                      <a:pt x="6" y="68"/>
                      <a:pt x="5" y="71"/>
                      <a:pt x="4" y="73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4" y="74"/>
                      <a:pt x="4" y="74"/>
                      <a:pt x="4" y="74"/>
                    </a:cubicBezTo>
                    <a:cubicBezTo>
                      <a:pt x="4" y="75"/>
                      <a:pt x="4" y="75"/>
                      <a:pt x="5" y="76"/>
                    </a:cubicBezTo>
                    <a:cubicBezTo>
                      <a:pt x="7" y="80"/>
                      <a:pt x="9" y="83"/>
                      <a:pt x="12" y="86"/>
                    </a:cubicBezTo>
                    <a:cubicBezTo>
                      <a:pt x="13" y="87"/>
                      <a:pt x="13" y="87"/>
                      <a:pt x="14" y="87"/>
                    </a:cubicBezTo>
                    <a:cubicBezTo>
                      <a:pt x="14" y="87"/>
                      <a:pt x="14" y="87"/>
                      <a:pt x="14" y="87"/>
                    </a:cubicBezTo>
                    <a:cubicBezTo>
                      <a:pt x="14" y="87"/>
                      <a:pt x="15" y="87"/>
                      <a:pt x="15" y="87"/>
                    </a:cubicBezTo>
                    <a:cubicBezTo>
                      <a:pt x="17" y="86"/>
                      <a:pt x="18" y="85"/>
                      <a:pt x="20" y="84"/>
                    </a:cubicBezTo>
                    <a:cubicBezTo>
                      <a:pt x="23" y="86"/>
                      <a:pt x="26" y="88"/>
                      <a:pt x="30" y="90"/>
                    </a:cubicBezTo>
                    <a:cubicBezTo>
                      <a:pt x="30" y="92"/>
                      <a:pt x="30" y="94"/>
                      <a:pt x="30" y="97"/>
                    </a:cubicBezTo>
                    <a:cubicBezTo>
                      <a:pt x="30" y="98"/>
                      <a:pt x="30" y="98"/>
                      <a:pt x="31" y="98"/>
                    </a:cubicBezTo>
                    <a:cubicBezTo>
                      <a:pt x="36" y="100"/>
                      <a:pt x="41" y="101"/>
                      <a:pt x="46" y="101"/>
                    </a:cubicBezTo>
                    <a:cubicBezTo>
                      <a:pt x="46" y="101"/>
                      <a:pt x="46" y="101"/>
                      <a:pt x="46" y="101"/>
                    </a:cubicBezTo>
                    <a:cubicBezTo>
                      <a:pt x="47" y="101"/>
                      <a:pt x="47" y="100"/>
                      <a:pt x="47" y="100"/>
                    </a:cubicBezTo>
                    <a:cubicBezTo>
                      <a:pt x="48" y="98"/>
                      <a:pt x="49" y="96"/>
                      <a:pt x="49" y="93"/>
                    </a:cubicBezTo>
                    <a:cubicBezTo>
                      <a:pt x="54" y="93"/>
                      <a:pt x="57" y="92"/>
                      <a:pt x="61" y="90"/>
                    </a:cubicBezTo>
                    <a:cubicBezTo>
                      <a:pt x="62" y="92"/>
                      <a:pt x="64" y="94"/>
                      <a:pt x="65" y="96"/>
                    </a:cubicBezTo>
                    <a:cubicBezTo>
                      <a:pt x="65" y="96"/>
                      <a:pt x="65" y="96"/>
                      <a:pt x="66" y="96"/>
                    </a:cubicBezTo>
                    <a:cubicBezTo>
                      <a:pt x="66" y="96"/>
                      <a:pt x="66" y="96"/>
                      <a:pt x="67" y="96"/>
                    </a:cubicBezTo>
                    <a:cubicBezTo>
                      <a:pt x="71" y="94"/>
                      <a:pt x="75" y="91"/>
                      <a:pt x="79" y="87"/>
                    </a:cubicBezTo>
                    <a:cubicBezTo>
                      <a:pt x="79" y="87"/>
                      <a:pt x="79" y="87"/>
                      <a:pt x="79" y="87"/>
                    </a:cubicBezTo>
                    <a:cubicBezTo>
                      <a:pt x="80" y="84"/>
                      <a:pt x="81" y="82"/>
                      <a:pt x="82" y="78"/>
                    </a:cubicBezTo>
                    <a:cubicBezTo>
                      <a:pt x="82" y="78"/>
                      <a:pt x="82" y="78"/>
                      <a:pt x="82" y="78"/>
                    </a:cubicBezTo>
                    <a:cubicBezTo>
                      <a:pt x="82" y="78"/>
                      <a:pt x="82" y="78"/>
                      <a:pt x="82" y="78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1" y="76"/>
                      <a:pt x="80" y="75"/>
                      <a:pt x="80" y="75"/>
                    </a:cubicBezTo>
                    <a:cubicBezTo>
                      <a:pt x="81" y="73"/>
                      <a:pt x="82" y="71"/>
                      <a:pt x="83" y="71"/>
                    </a:cubicBezTo>
                    <a:cubicBezTo>
                      <a:pt x="83" y="70"/>
                      <a:pt x="84" y="70"/>
                      <a:pt x="84" y="70"/>
                    </a:cubicBezTo>
                    <a:cubicBezTo>
                      <a:pt x="84" y="70"/>
                      <a:pt x="84" y="70"/>
                      <a:pt x="85" y="70"/>
                    </a:cubicBezTo>
                    <a:cubicBezTo>
                      <a:pt x="85" y="70"/>
                      <a:pt x="85" y="70"/>
                      <a:pt x="85" y="70"/>
                    </a:cubicBezTo>
                    <a:cubicBezTo>
                      <a:pt x="85" y="70"/>
                      <a:pt x="87" y="70"/>
                      <a:pt x="89" y="70"/>
                    </a:cubicBezTo>
                    <a:cubicBezTo>
                      <a:pt x="89" y="70"/>
                      <a:pt x="89" y="70"/>
                      <a:pt x="89" y="70"/>
                    </a:cubicBezTo>
                    <a:cubicBezTo>
                      <a:pt x="89" y="70"/>
                      <a:pt x="90" y="70"/>
                      <a:pt x="90" y="69"/>
                    </a:cubicBezTo>
                    <a:cubicBezTo>
                      <a:pt x="91" y="67"/>
                      <a:pt x="92" y="64"/>
                      <a:pt x="93" y="61"/>
                    </a:cubicBezTo>
                    <a:cubicBezTo>
                      <a:pt x="94" y="56"/>
                      <a:pt x="95" y="51"/>
                      <a:pt x="95" y="46"/>
                    </a:cubicBezTo>
                    <a:cubicBezTo>
                      <a:pt x="95" y="46"/>
                      <a:pt x="95" y="46"/>
                      <a:pt x="95" y="46"/>
                    </a:cubicBezTo>
                    <a:cubicBezTo>
                      <a:pt x="95" y="46"/>
                      <a:pt x="95" y="46"/>
                      <a:pt x="95" y="46"/>
                    </a:cubicBezTo>
                    <a:cubicBezTo>
                      <a:pt x="95" y="45"/>
                      <a:pt x="95" y="45"/>
                      <a:pt x="94" y="45"/>
                    </a:cubicBezTo>
                    <a:cubicBezTo>
                      <a:pt x="92" y="44"/>
                      <a:pt x="90" y="44"/>
                      <a:pt x="87" y="44"/>
                    </a:cubicBezTo>
                    <a:cubicBezTo>
                      <a:pt x="87" y="41"/>
                      <a:pt x="87" y="39"/>
                      <a:pt x="86" y="36"/>
                    </a:cubicBezTo>
                    <a:cubicBezTo>
                      <a:pt x="87" y="36"/>
                      <a:pt x="87" y="36"/>
                      <a:pt x="88" y="35"/>
                    </a:cubicBezTo>
                    <a:cubicBezTo>
                      <a:pt x="88" y="35"/>
                      <a:pt x="89" y="35"/>
                      <a:pt x="89" y="34"/>
                    </a:cubicBezTo>
                    <a:cubicBezTo>
                      <a:pt x="89" y="32"/>
                      <a:pt x="90" y="30"/>
                      <a:pt x="90" y="28"/>
                    </a:cubicBezTo>
                    <a:cubicBezTo>
                      <a:pt x="90" y="28"/>
                      <a:pt x="90" y="27"/>
                      <a:pt x="90" y="27"/>
                    </a:cubicBezTo>
                    <a:cubicBezTo>
                      <a:pt x="91" y="27"/>
                      <a:pt x="91" y="26"/>
                      <a:pt x="90" y="26"/>
                    </a:cubicBezTo>
                    <a:cubicBezTo>
                      <a:pt x="90" y="25"/>
                      <a:pt x="90" y="25"/>
                      <a:pt x="90" y="25"/>
                    </a:cubicBezTo>
                    <a:cubicBezTo>
                      <a:pt x="90" y="25"/>
                      <a:pt x="90" y="25"/>
                      <a:pt x="90" y="25"/>
                    </a:cubicBezTo>
                    <a:cubicBezTo>
                      <a:pt x="89" y="24"/>
                      <a:pt x="89" y="23"/>
                      <a:pt x="88" y="22"/>
                    </a:cubicBezTo>
                    <a:cubicBezTo>
                      <a:pt x="88" y="22"/>
                      <a:pt x="88" y="21"/>
                      <a:pt x="87" y="20"/>
                    </a:cubicBezTo>
                    <a:cubicBezTo>
                      <a:pt x="86" y="19"/>
                      <a:pt x="85" y="17"/>
                      <a:pt x="84" y="16"/>
                    </a:cubicBezTo>
                    <a:cubicBezTo>
                      <a:pt x="83" y="15"/>
                      <a:pt x="83" y="14"/>
                      <a:pt x="82" y="14"/>
                    </a:cubicBezTo>
                    <a:cubicBezTo>
                      <a:pt x="82" y="13"/>
                      <a:pt x="82" y="13"/>
                      <a:pt x="82" y="13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3"/>
                      <a:pt x="81" y="13"/>
                      <a:pt x="80" y="13"/>
                    </a:cubicBezTo>
                    <a:cubicBezTo>
                      <a:pt x="80" y="13"/>
                      <a:pt x="80" y="13"/>
                      <a:pt x="80" y="13"/>
                    </a:cubicBezTo>
                    <a:cubicBezTo>
                      <a:pt x="80" y="13"/>
                      <a:pt x="80" y="13"/>
                      <a:pt x="80" y="13"/>
                    </a:cubicBezTo>
                    <a:cubicBezTo>
                      <a:pt x="78" y="14"/>
                      <a:pt x="76" y="16"/>
                      <a:pt x="74" y="17"/>
                    </a:cubicBezTo>
                    <a:cubicBezTo>
                      <a:pt x="71" y="14"/>
                      <a:pt x="67" y="12"/>
                      <a:pt x="64" y="10"/>
                    </a:cubicBezTo>
                    <a:cubicBezTo>
                      <a:pt x="64" y="8"/>
                      <a:pt x="64" y="6"/>
                      <a:pt x="65" y="4"/>
                    </a:cubicBezTo>
                    <a:cubicBezTo>
                      <a:pt x="65" y="3"/>
                      <a:pt x="64" y="2"/>
                      <a:pt x="64" y="2"/>
                    </a:cubicBezTo>
                    <a:cubicBezTo>
                      <a:pt x="59" y="0"/>
                      <a:pt x="54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" name="Freeform 745"/>
              <p:cNvSpPr>
                <a:spLocks noEditPoints="1"/>
              </p:cNvSpPr>
              <p:nvPr/>
            </p:nvSpPr>
            <p:spPr bwMode="auto">
              <a:xfrm>
                <a:off x="3300" y="1353"/>
                <a:ext cx="116" cy="118"/>
              </a:xfrm>
              <a:custGeom>
                <a:avLst/>
                <a:gdLst>
                  <a:gd name="T0" fmla="*/ 46 w 49"/>
                  <a:gd name="T1" fmla="*/ 27 h 50"/>
                  <a:gd name="T2" fmla="*/ 46 w 49"/>
                  <a:gd name="T3" fmla="*/ 28 h 50"/>
                  <a:gd name="T4" fmla="*/ 45 w 49"/>
                  <a:gd name="T5" fmla="*/ 25 h 50"/>
                  <a:gd name="T6" fmla="*/ 46 w 49"/>
                  <a:gd name="T7" fmla="*/ 26 h 50"/>
                  <a:gd name="T8" fmla="*/ 45 w 49"/>
                  <a:gd name="T9" fmla="*/ 24 h 50"/>
                  <a:gd name="T10" fmla="*/ 46 w 49"/>
                  <a:gd name="T11" fmla="*/ 23 h 50"/>
                  <a:gd name="T12" fmla="*/ 45 w 49"/>
                  <a:gd name="T13" fmla="*/ 24 h 50"/>
                  <a:gd name="T14" fmla="*/ 43 w 49"/>
                  <a:gd name="T15" fmla="*/ 20 h 50"/>
                  <a:gd name="T16" fmla="*/ 45 w 49"/>
                  <a:gd name="T17" fmla="*/ 22 h 50"/>
                  <a:gd name="T18" fmla="*/ 42 w 49"/>
                  <a:gd name="T19" fmla="*/ 18 h 50"/>
                  <a:gd name="T20" fmla="*/ 42 w 49"/>
                  <a:gd name="T21" fmla="*/ 14 h 50"/>
                  <a:gd name="T22" fmla="*/ 42 w 49"/>
                  <a:gd name="T23" fmla="*/ 18 h 50"/>
                  <a:gd name="T24" fmla="*/ 10 w 49"/>
                  <a:gd name="T25" fmla="*/ 40 h 50"/>
                  <a:gd name="T26" fmla="*/ 4 w 49"/>
                  <a:gd name="T27" fmla="*/ 20 h 50"/>
                  <a:gd name="T28" fmla="*/ 4 w 49"/>
                  <a:gd name="T29" fmla="*/ 20 h 50"/>
                  <a:gd name="T30" fmla="*/ 22 w 49"/>
                  <a:gd name="T31" fmla="*/ 10 h 50"/>
                  <a:gd name="T32" fmla="*/ 37 w 49"/>
                  <a:gd name="T33" fmla="*/ 17 h 50"/>
                  <a:gd name="T34" fmla="*/ 43 w 49"/>
                  <a:gd name="T35" fmla="*/ 36 h 50"/>
                  <a:gd name="T36" fmla="*/ 36 w 49"/>
                  <a:gd name="T37" fmla="*/ 44 h 50"/>
                  <a:gd name="T38" fmla="*/ 25 w 49"/>
                  <a:gd name="T39" fmla="*/ 47 h 50"/>
                  <a:gd name="T40" fmla="*/ 35 w 49"/>
                  <a:gd name="T41" fmla="*/ 11 h 50"/>
                  <a:gd name="T42" fmla="*/ 40 w 49"/>
                  <a:gd name="T43" fmla="*/ 11 h 50"/>
                  <a:gd name="T44" fmla="*/ 39 w 49"/>
                  <a:gd name="T45" fmla="*/ 14 h 50"/>
                  <a:gd name="T46" fmla="*/ 12 w 49"/>
                  <a:gd name="T47" fmla="*/ 7 h 50"/>
                  <a:gd name="T48" fmla="*/ 7 w 49"/>
                  <a:gd name="T49" fmla="*/ 13 h 50"/>
                  <a:gd name="T50" fmla="*/ 30 w 49"/>
                  <a:gd name="T51" fmla="*/ 9 h 50"/>
                  <a:gd name="T52" fmla="*/ 34 w 49"/>
                  <a:gd name="T53" fmla="*/ 6 h 50"/>
                  <a:gd name="T54" fmla="*/ 34 w 49"/>
                  <a:gd name="T55" fmla="*/ 10 h 50"/>
                  <a:gd name="T56" fmla="*/ 18 w 49"/>
                  <a:gd name="T57" fmla="*/ 5 h 50"/>
                  <a:gd name="T58" fmla="*/ 14 w 49"/>
                  <a:gd name="T59" fmla="*/ 8 h 50"/>
                  <a:gd name="T60" fmla="*/ 29 w 49"/>
                  <a:gd name="T61" fmla="*/ 8 h 50"/>
                  <a:gd name="T62" fmla="*/ 28 w 49"/>
                  <a:gd name="T63" fmla="*/ 4 h 50"/>
                  <a:gd name="T64" fmla="*/ 32 w 49"/>
                  <a:gd name="T65" fmla="*/ 5 h 50"/>
                  <a:gd name="T66" fmla="*/ 18 w 49"/>
                  <a:gd name="T67" fmla="*/ 7 h 50"/>
                  <a:gd name="T68" fmla="*/ 24 w 49"/>
                  <a:gd name="T69" fmla="*/ 3 h 50"/>
                  <a:gd name="T70" fmla="*/ 22 w 49"/>
                  <a:gd name="T71" fmla="*/ 7 h 50"/>
                  <a:gd name="T72" fmla="*/ 24 w 49"/>
                  <a:gd name="T73" fmla="*/ 0 h 50"/>
                  <a:gd name="T74" fmla="*/ 12 w 49"/>
                  <a:gd name="T75" fmla="*/ 4 h 50"/>
                  <a:gd name="T76" fmla="*/ 7 w 49"/>
                  <a:gd name="T77" fmla="*/ 42 h 50"/>
                  <a:gd name="T78" fmla="*/ 25 w 49"/>
                  <a:gd name="T79" fmla="*/ 50 h 50"/>
                  <a:gd name="T80" fmla="*/ 36 w 49"/>
                  <a:gd name="T81" fmla="*/ 47 h 50"/>
                  <a:gd name="T82" fmla="*/ 36 w 49"/>
                  <a:gd name="T83" fmla="*/ 47 h 50"/>
                  <a:gd name="T84" fmla="*/ 37 w 49"/>
                  <a:gd name="T85" fmla="*/ 46 h 50"/>
                  <a:gd name="T86" fmla="*/ 39 w 49"/>
                  <a:gd name="T87" fmla="*/ 45 h 50"/>
                  <a:gd name="T88" fmla="*/ 39 w 49"/>
                  <a:gd name="T89" fmla="*/ 45 h 50"/>
                  <a:gd name="T90" fmla="*/ 39 w 49"/>
                  <a:gd name="T91" fmla="*/ 45 h 50"/>
                  <a:gd name="T92" fmla="*/ 39 w 49"/>
                  <a:gd name="T93" fmla="*/ 45 h 50"/>
                  <a:gd name="T94" fmla="*/ 39 w 49"/>
                  <a:gd name="T95" fmla="*/ 45 h 50"/>
                  <a:gd name="T96" fmla="*/ 42 w 49"/>
                  <a:gd name="T97" fmla="*/ 9 h 50"/>
                  <a:gd name="T98" fmla="*/ 24 w 49"/>
                  <a:gd name="T9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9" h="50">
                    <a:moveTo>
                      <a:pt x="46" y="28"/>
                    </a:moveTo>
                    <a:cubicBezTo>
                      <a:pt x="46" y="27"/>
                      <a:pt x="46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6" y="28"/>
                      <a:pt x="46" y="28"/>
                      <a:pt x="46" y="28"/>
                    </a:cubicBezTo>
                    <a:moveTo>
                      <a:pt x="46" y="26"/>
                    </a:moveTo>
                    <a:cubicBezTo>
                      <a:pt x="45" y="25"/>
                      <a:pt x="45" y="25"/>
                      <a:pt x="45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6" y="26"/>
                      <a:pt x="46" y="26"/>
                      <a:pt x="46" y="26"/>
                    </a:cubicBezTo>
                    <a:moveTo>
                      <a:pt x="45" y="24"/>
                    </a:moveTo>
                    <a:cubicBezTo>
                      <a:pt x="45" y="24"/>
                      <a:pt x="45" y="24"/>
                      <a:pt x="45" y="24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4"/>
                      <a:pt x="46" y="24"/>
                      <a:pt x="46" y="24"/>
                    </a:cubicBezTo>
                    <a:cubicBezTo>
                      <a:pt x="45" y="24"/>
                      <a:pt x="45" y="24"/>
                      <a:pt x="45" y="24"/>
                    </a:cubicBezTo>
                    <a:moveTo>
                      <a:pt x="44" y="22"/>
                    </a:moveTo>
                    <a:cubicBezTo>
                      <a:pt x="44" y="21"/>
                      <a:pt x="43" y="20"/>
                      <a:pt x="43" y="20"/>
                    </a:cubicBezTo>
                    <a:cubicBezTo>
                      <a:pt x="43" y="19"/>
                      <a:pt x="44" y="19"/>
                      <a:pt x="45" y="19"/>
                    </a:cubicBezTo>
                    <a:cubicBezTo>
                      <a:pt x="45" y="20"/>
                      <a:pt x="45" y="21"/>
                      <a:pt x="45" y="22"/>
                    </a:cubicBezTo>
                    <a:cubicBezTo>
                      <a:pt x="45" y="22"/>
                      <a:pt x="45" y="22"/>
                      <a:pt x="44" y="22"/>
                    </a:cubicBezTo>
                    <a:moveTo>
                      <a:pt x="42" y="18"/>
                    </a:moveTo>
                    <a:cubicBezTo>
                      <a:pt x="41" y="17"/>
                      <a:pt x="40" y="16"/>
                      <a:pt x="40" y="15"/>
                    </a:cubicBezTo>
                    <a:cubicBezTo>
                      <a:pt x="40" y="15"/>
                      <a:pt x="41" y="14"/>
                      <a:pt x="42" y="14"/>
                    </a:cubicBezTo>
                    <a:cubicBezTo>
                      <a:pt x="43" y="15"/>
                      <a:pt x="43" y="16"/>
                      <a:pt x="44" y="17"/>
                    </a:cubicBezTo>
                    <a:cubicBezTo>
                      <a:pt x="43" y="18"/>
                      <a:pt x="43" y="18"/>
                      <a:pt x="42" y="18"/>
                    </a:cubicBezTo>
                    <a:moveTo>
                      <a:pt x="25" y="47"/>
                    </a:moveTo>
                    <a:cubicBezTo>
                      <a:pt x="19" y="47"/>
                      <a:pt x="13" y="44"/>
                      <a:pt x="10" y="40"/>
                    </a:cubicBezTo>
                    <a:cubicBezTo>
                      <a:pt x="6" y="35"/>
                      <a:pt x="3" y="29"/>
                      <a:pt x="3" y="24"/>
                    </a:cubicBezTo>
                    <a:cubicBezTo>
                      <a:pt x="3" y="23"/>
                      <a:pt x="3" y="21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6" y="17"/>
                      <a:pt x="8" y="15"/>
                      <a:pt x="11" y="13"/>
                    </a:cubicBezTo>
                    <a:cubicBezTo>
                      <a:pt x="15" y="11"/>
                      <a:pt x="19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8" y="10"/>
                      <a:pt x="33" y="13"/>
                      <a:pt x="37" y="17"/>
                    </a:cubicBezTo>
                    <a:cubicBezTo>
                      <a:pt x="41" y="21"/>
                      <a:pt x="44" y="27"/>
                      <a:pt x="44" y="33"/>
                    </a:cubicBezTo>
                    <a:cubicBezTo>
                      <a:pt x="44" y="34"/>
                      <a:pt x="44" y="35"/>
                      <a:pt x="43" y="36"/>
                    </a:cubicBezTo>
                    <a:cubicBezTo>
                      <a:pt x="43" y="36"/>
                      <a:pt x="43" y="36"/>
                      <a:pt x="43" y="36"/>
                    </a:cubicBezTo>
                    <a:cubicBezTo>
                      <a:pt x="42" y="39"/>
                      <a:pt x="39" y="41"/>
                      <a:pt x="36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2" y="46"/>
                      <a:pt x="28" y="47"/>
                      <a:pt x="25" y="47"/>
                    </a:cubicBezTo>
                    <a:moveTo>
                      <a:pt x="39" y="14"/>
                    </a:moveTo>
                    <a:cubicBezTo>
                      <a:pt x="37" y="13"/>
                      <a:pt x="36" y="12"/>
                      <a:pt x="35" y="11"/>
                    </a:cubicBezTo>
                    <a:cubicBezTo>
                      <a:pt x="36" y="10"/>
                      <a:pt x="37" y="10"/>
                      <a:pt x="38" y="9"/>
                    </a:cubicBezTo>
                    <a:cubicBezTo>
                      <a:pt x="39" y="10"/>
                      <a:pt x="39" y="10"/>
                      <a:pt x="40" y="11"/>
                    </a:cubicBezTo>
                    <a:cubicBezTo>
                      <a:pt x="40" y="11"/>
                      <a:pt x="41" y="12"/>
                      <a:pt x="41" y="13"/>
                    </a:cubicBezTo>
                    <a:cubicBezTo>
                      <a:pt x="40" y="13"/>
                      <a:pt x="39" y="14"/>
                      <a:pt x="39" y="14"/>
                    </a:cubicBezTo>
                    <a:moveTo>
                      <a:pt x="7" y="13"/>
                    </a:moveTo>
                    <a:cubicBezTo>
                      <a:pt x="8" y="11"/>
                      <a:pt x="10" y="9"/>
                      <a:pt x="12" y="7"/>
                    </a:cubicBezTo>
                    <a:cubicBezTo>
                      <a:pt x="11" y="9"/>
                      <a:pt x="10" y="10"/>
                      <a:pt x="9" y="11"/>
                    </a:cubicBezTo>
                    <a:cubicBezTo>
                      <a:pt x="8" y="12"/>
                      <a:pt x="7" y="12"/>
                      <a:pt x="7" y="13"/>
                    </a:cubicBezTo>
                    <a:moveTo>
                      <a:pt x="34" y="10"/>
                    </a:moveTo>
                    <a:cubicBezTo>
                      <a:pt x="32" y="10"/>
                      <a:pt x="31" y="9"/>
                      <a:pt x="30" y="9"/>
                    </a:cubicBezTo>
                    <a:cubicBezTo>
                      <a:pt x="31" y="8"/>
                      <a:pt x="32" y="7"/>
                      <a:pt x="33" y="7"/>
                    </a:cubicBezTo>
                    <a:cubicBezTo>
                      <a:pt x="33" y="6"/>
                      <a:pt x="33" y="6"/>
                      <a:pt x="34" y="6"/>
                    </a:cubicBezTo>
                    <a:cubicBezTo>
                      <a:pt x="35" y="6"/>
                      <a:pt x="36" y="7"/>
                      <a:pt x="37" y="8"/>
                    </a:cubicBezTo>
                    <a:cubicBezTo>
                      <a:pt x="36" y="9"/>
                      <a:pt x="35" y="10"/>
                      <a:pt x="34" y="10"/>
                    </a:cubicBezTo>
                    <a:moveTo>
                      <a:pt x="13" y="9"/>
                    </a:moveTo>
                    <a:cubicBezTo>
                      <a:pt x="14" y="7"/>
                      <a:pt x="16" y="6"/>
                      <a:pt x="18" y="5"/>
                    </a:cubicBezTo>
                    <a:cubicBezTo>
                      <a:pt x="18" y="4"/>
                      <a:pt x="19" y="4"/>
                      <a:pt x="20" y="4"/>
                    </a:cubicBezTo>
                    <a:cubicBezTo>
                      <a:pt x="18" y="5"/>
                      <a:pt x="16" y="7"/>
                      <a:pt x="14" y="8"/>
                    </a:cubicBezTo>
                    <a:cubicBezTo>
                      <a:pt x="14" y="9"/>
                      <a:pt x="13" y="9"/>
                      <a:pt x="13" y="9"/>
                    </a:cubicBezTo>
                    <a:moveTo>
                      <a:pt x="29" y="8"/>
                    </a:moveTo>
                    <a:cubicBezTo>
                      <a:pt x="27" y="8"/>
                      <a:pt x="26" y="7"/>
                      <a:pt x="24" y="7"/>
                    </a:cubicBezTo>
                    <a:cubicBezTo>
                      <a:pt x="25" y="6"/>
                      <a:pt x="27" y="5"/>
                      <a:pt x="28" y="4"/>
                    </a:cubicBezTo>
                    <a:cubicBezTo>
                      <a:pt x="30" y="4"/>
                      <a:pt x="31" y="4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1" y="6"/>
                      <a:pt x="30" y="7"/>
                      <a:pt x="29" y="8"/>
                    </a:cubicBezTo>
                    <a:moveTo>
                      <a:pt x="18" y="7"/>
                    </a:moveTo>
                    <a:cubicBezTo>
                      <a:pt x="19" y="6"/>
                      <a:pt x="21" y="5"/>
                      <a:pt x="23" y="3"/>
                    </a:cubicBezTo>
                    <a:cubicBezTo>
                      <a:pt x="23" y="3"/>
                      <a:pt x="24" y="3"/>
                      <a:pt x="24" y="3"/>
                    </a:cubicBezTo>
                    <a:cubicBezTo>
                      <a:pt x="25" y="3"/>
                      <a:pt x="26" y="3"/>
                      <a:pt x="26" y="3"/>
                    </a:cubicBezTo>
                    <a:cubicBezTo>
                      <a:pt x="25" y="5"/>
                      <a:pt x="23" y="6"/>
                      <a:pt x="22" y="7"/>
                    </a:cubicBezTo>
                    <a:cubicBezTo>
                      <a:pt x="20" y="7"/>
                      <a:pt x="19" y="7"/>
                      <a:pt x="18" y="7"/>
                    </a:cubicBezTo>
                    <a:moveTo>
                      <a:pt x="24" y="0"/>
                    </a:moveTo>
                    <a:cubicBezTo>
                      <a:pt x="20" y="0"/>
                      <a:pt x="16" y="2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4" y="9"/>
                      <a:pt x="0" y="16"/>
                      <a:pt x="0" y="24"/>
                    </a:cubicBezTo>
                    <a:cubicBezTo>
                      <a:pt x="0" y="30"/>
                      <a:pt x="3" y="37"/>
                      <a:pt x="7" y="42"/>
                    </a:cubicBezTo>
                    <a:cubicBezTo>
                      <a:pt x="12" y="46"/>
                      <a:pt x="18" y="50"/>
                      <a:pt x="25" y="50"/>
                    </a:cubicBezTo>
                    <a:cubicBezTo>
                      <a:pt x="25" y="50"/>
                      <a:pt x="25" y="50"/>
                      <a:pt x="25" y="50"/>
                    </a:cubicBezTo>
                    <a:cubicBezTo>
                      <a:pt x="28" y="50"/>
                      <a:pt x="32" y="49"/>
                      <a:pt x="35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7"/>
                      <a:pt x="36" y="47"/>
                      <a:pt x="37" y="46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38" y="46"/>
                      <a:pt x="38" y="46"/>
                      <a:pt x="38" y="45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46" y="40"/>
                      <a:pt x="49" y="33"/>
                      <a:pt x="49" y="26"/>
                    </a:cubicBezTo>
                    <a:cubicBezTo>
                      <a:pt x="49" y="20"/>
                      <a:pt x="46" y="13"/>
                      <a:pt x="42" y="9"/>
                    </a:cubicBezTo>
                    <a:cubicBezTo>
                      <a:pt x="37" y="4"/>
                      <a:pt x="31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" name="Freeform 746"/>
              <p:cNvSpPr>
                <a:spLocks noEditPoints="1"/>
              </p:cNvSpPr>
              <p:nvPr/>
            </p:nvSpPr>
            <p:spPr bwMode="auto">
              <a:xfrm>
                <a:off x="3260" y="1320"/>
                <a:ext cx="189" cy="201"/>
              </a:xfrm>
              <a:custGeom>
                <a:avLst/>
                <a:gdLst>
                  <a:gd name="T0" fmla="*/ 34 w 80"/>
                  <a:gd name="T1" fmla="*/ 81 h 85"/>
                  <a:gd name="T2" fmla="*/ 31 w 80"/>
                  <a:gd name="T3" fmla="*/ 81 h 85"/>
                  <a:gd name="T4" fmla="*/ 28 w 80"/>
                  <a:gd name="T5" fmla="*/ 80 h 85"/>
                  <a:gd name="T6" fmla="*/ 27 w 80"/>
                  <a:gd name="T7" fmla="*/ 77 h 85"/>
                  <a:gd name="T8" fmla="*/ 56 w 80"/>
                  <a:gd name="T9" fmla="*/ 75 h 85"/>
                  <a:gd name="T10" fmla="*/ 52 w 80"/>
                  <a:gd name="T11" fmla="*/ 75 h 85"/>
                  <a:gd name="T12" fmla="*/ 44 w 80"/>
                  <a:gd name="T13" fmla="*/ 72 h 85"/>
                  <a:gd name="T14" fmla="*/ 60 w 80"/>
                  <a:gd name="T15" fmla="*/ 75 h 85"/>
                  <a:gd name="T16" fmla="*/ 43 w 80"/>
                  <a:gd name="T17" fmla="*/ 75 h 85"/>
                  <a:gd name="T18" fmla="*/ 47 w 80"/>
                  <a:gd name="T19" fmla="*/ 75 h 85"/>
                  <a:gd name="T20" fmla="*/ 26 w 80"/>
                  <a:gd name="T21" fmla="*/ 72 h 85"/>
                  <a:gd name="T22" fmla="*/ 21 w 80"/>
                  <a:gd name="T23" fmla="*/ 69 h 85"/>
                  <a:gd name="T24" fmla="*/ 19 w 80"/>
                  <a:gd name="T25" fmla="*/ 67 h 85"/>
                  <a:gd name="T26" fmla="*/ 19 w 80"/>
                  <a:gd name="T27" fmla="*/ 67 h 85"/>
                  <a:gd name="T28" fmla="*/ 13 w 80"/>
                  <a:gd name="T29" fmla="*/ 67 h 85"/>
                  <a:gd name="T30" fmla="*/ 10 w 80"/>
                  <a:gd name="T31" fmla="*/ 66 h 85"/>
                  <a:gd name="T32" fmla="*/ 10 w 80"/>
                  <a:gd name="T33" fmla="*/ 61 h 85"/>
                  <a:gd name="T34" fmla="*/ 8 w 80"/>
                  <a:gd name="T35" fmla="*/ 58 h 85"/>
                  <a:gd name="T36" fmla="*/ 73 w 80"/>
                  <a:gd name="T37" fmla="*/ 59 h 85"/>
                  <a:gd name="T38" fmla="*/ 73 w 80"/>
                  <a:gd name="T39" fmla="*/ 55 h 85"/>
                  <a:gd name="T40" fmla="*/ 67 w 80"/>
                  <a:gd name="T41" fmla="*/ 59 h 85"/>
                  <a:gd name="T42" fmla="*/ 10 w 80"/>
                  <a:gd name="T43" fmla="*/ 48 h 85"/>
                  <a:gd name="T44" fmla="*/ 7 w 80"/>
                  <a:gd name="T45" fmla="*/ 42 h 85"/>
                  <a:gd name="T46" fmla="*/ 7 w 80"/>
                  <a:gd name="T47" fmla="*/ 38 h 85"/>
                  <a:gd name="T48" fmla="*/ 4 w 80"/>
                  <a:gd name="T49" fmla="*/ 38 h 85"/>
                  <a:gd name="T50" fmla="*/ 73 w 80"/>
                  <a:gd name="T51" fmla="*/ 30 h 85"/>
                  <a:gd name="T52" fmla="*/ 17 w 80"/>
                  <a:gd name="T53" fmla="*/ 18 h 85"/>
                  <a:gd name="T54" fmla="*/ 53 w 80"/>
                  <a:gd name="T55" fmla="*/ 10 h 85"/>
                  <a:gd name="T56" fmla="*/ 70 w 80"/>
                  <a:gd name="T57" fmla="*/ 16 h 85"/>
                  <a:gd name="T58" fmla="*/ 70 w 80"/>
                  <a:gd name="T59" fmla="*/ 27 h 85"/>
                  <a:gd name="T60" fmla="*/ 71 w 80"/>
                  <a:gd name="T61" fmla="*/ 40 h 85"/>
                  <a:gd name="T62" fmla="*/ 72 w 80"/>
                  <a:gd name="T63" fmla="*/ 52 h 85"/>
                  <a:gd name="T64" fmla="*/ 64 w 80"/>
                  <a:gd name="T65" fmla="*/ 67 h 85"/>
                  <a:gd name="T66" fmla="*/ 42 w 80"/>
                  <a:gd name="T67" fmla="*/ 69 h 85"/>
                  <a:gd name="T68" fmla="*/ 29 w 80"/>
                  <a:gd name="T69" fmla="*/ 73 h 85"/>
                  <a:gd name="T70" fmla="*/ 18 w 80"/>
                  <a:gd name="T71" fmla="*/ 59 h 85"/>
                  <a:gd name="T72" fmla="*/ 12 w 80"/>
                  <a:gd name="T73" fmla="*/ 39 h 85"/>
                  <a:gd name="T74" fmla="*/ 13 w 80"/>
                  <a:gd name="T75" fmla="*/ 27 h 85"/>
                  <a:gd name="T76" fmla="*/ 21 w 80"/>
                  <a:gd name="T77" fmla="*/ 17 h 85"/>
                  <a:gd name="T78" fmla="*/ 31 w 80"/>
                  <a:gd name="T79" fmla="*/ 11 h 85"/>
                  <a:gd name="T80" fmla="*/ 44 w 80"/>
                  <a:gd name="T81" fmla="*/ 0 h 85"/>
                  <a:gd name="T82" fmla="*/ 29 w 80"/>
                  <a:gd name="T83" fmla="*/ 4 h 85"/>
                  <a:gd name="T84" fmla="*/ 16 w 80"/>
                  <a:gd name="T85" fmla="*/ 11 h 85"/>
                  <a:gd name="T86" fmla="*/ 8 w 80"/>
                  <a:gd name="T87" fmla="*/ 23 h 85"/>
                  <a:gd name="T88" fmla="*/ 0 w 80"/>
                  <a:gd name="T89" fmla="*/ 43 h 85"/>
                  <a:gd name="T90" fmla="*/ 6 w 80"/>
                  <a:gd name="T91" fmla="*/ 52 h 85"/>
                  <a:gd name="T92" fmla="*/ 4 w 80"/>
                  <a:gd name="T93" fmla="*/ 61 h 85"/>
                  <a:gd name="T94" fmla="*/ 16 w 80"/>
                  <a:gd name="T95" fmla="*/ 69 h 85"/>
                  <a:gd name="T96" fmla="*/ 36 w 80"/>
                  <a:gd name="T97" fmla="*/ 85 h 85"/>
                  <a:gd name="T98" fmla="*/ 49 w 80"/>
                  <a:gd name="T99" fmla="*/ 77 h 85"/>
                  <a:gd name="T100" fmla="*/ 65 w 80"/>
                  <a:gd name="T101" fmla="*/ 75 h 85"/>
                  <a:gd name="T102" fmla="*/ 67 w 80"/>
                  <a:gd name="T103" fmla="*/ 67 h 85"/>
                  <a:gd name="T104" fmla="*/ 70 w 80"/>
                  <a:gd name="T105" fmla="*/ 61 h 85"/>
                  <a:gd name="T106" fmla="*/ 80 w 80"/>
                  <a:gd name="T107" fmla="*/ 42 h 85"/>
                  <a:gd name="T108" fmla="*/ 75 w 80"/>
                  <a:gd name="T109" fmla="*/ 33 h 85"/>
                  <a:gd name="T110" fmla="*/ 78 w 80"/>
                  <a:gd name="T111" fmla="*/ 24 h 85"/>
                  <a:gd name="T112" fmla="*/ 71 w 80"/>
                  <a:gd name="T113" fmla="*/ 14 h 85"/>
                  <a:gd name="T114" fmla="*/ 65 w 80"/>
                  <a:gd name="T115" fmla="*/ 16 h 85"/>
                  <a:gd name="T116" fmla="*/ 44 w 80"/>
                  <a:gd name="T11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0" h="85">
                    <a:moveTo>
                      <a:pt x="35" y="81"/>
                    </a:moveTo>
                    <a:cubicBezTo>
                      <a:pt x="35" y="81"/>
                      <a:pt x="35" y="81"/>
                      <a:pt x="35" y="81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35" y="81"/>
                      <a:pt x="35" y="81"/>
                      <a:pt x="35" y="81"/>
                    </a:cubicBezTo>
                    <a:moveTo>
                      <a:pt x="34" y="81"/>
                    </a:moveTo>
                    <a:cubicBezTo>
                      <a:pt x="33" y="81"/>
                      <a:pt x="33" y="81"/>
                      <a:pt x="33" y="81"/>
                    </a:cubicBezTo>
                    <a:cubicBezTo>
                      <a:pt x="34" y="80"/>
                      <a:pt x="34" y="79"/>
                      <a:pt x="35" y="77"/>
                    </a:cubicBezTo>
                    <a:cubicBezTo>
                      <a:pt x="36" y="78"/>
                      <a:pt x="36" y="78"/>
                      <a:pt x="36" y="78"/>
                    </a:cubicBezTo>
                    <a:cubicBezTo>
                      <a:pt x="36" y="79"/>
                      <a:pt x="35" y="80"/>
                      <a:pt x="34" y="81"/>
                    </a:cubicBezTo>
                    <a:moveTo>
                      <a:pt x="31" y="81"/>
                    </a:moveTo>
                    <a:cubicBezTo>
                      <a:pt x="31" y="81"/>
                      <a:pt x="30" y="81"/>
                      <a:pt x="30" y="80"/>
                    </a:cubicBezTo>
                    <a:cubicBezTo>
                      <a:pt x="31" y="79"/>
                      <a:pt x="32" y="78"/>
                      <a:pt x="32" y="77"/>
                    </a:cubicBezTo>
                    <a:cubicBezTo>
                      <a:pt x="33" y="77"/>
                      <a:pt x="33" y="77"/>
                      <a:pt x="34" y="77"/>
                    </a:cubicBezTo>
                    <a:cubicBezTo>
                      <a:pt x="33" y="78"/>
                      <a:pt x="32" y="80"/>
                      <a:pt x="31" y="81"/>
                    </a:cubicBezTo>
                    <a:moveTo>
                      <a:pt x="28" y="80"/>
                    </a:moveTo>
                    <a:cubicBezTo>
                      <a:pt x="28" y="80"/>
                      <a:pt x="28" y="80"/>
                      <a:pt x="27" y="80"/>
                    </a:cubicBezTo>
                    <a:cubicBezTo>
                      <a:pt x="28" y="78"/>
                      <a:pt x="29" y="77"/>
                      <a:pt x="30" y="76"/>
                    </a:cubicBezTo>
                    <a:cubicBezTo>
                      <a:pt x="31" y="76"/>
                      <a:pt x="31" y="76"/>
                      <a:pt x="31" y="76"/>
                    </a:cubicBezTo>
                    <a:cubicBezTo>
                      <a:pt x="30" y="78"/>
                      <a:pt x="29" y="79"/>
                      <a:pt x="28" y="80"/>
                    </a:cubicBezTo>
                    <a:moveTo>
                      <a:pt x="27" y="77"/>
                    </a:moveTo>
                    <a:cubicBezTo>
                      <a:pt x="28" y="77"/>
                      <a:pt x="28" y="76"/>
                      <a:pt x="28" y="76"/>
                    </a:cubicBezTo>
                    <a:cubicBezTo>
                      <a:pt x="29" y="76"/>
                      <a:pt x="29" y="76"/>
                      <a:pt x="29" y="76"/>
                    </a:cubicBezTo>
                    <a:cubicBezTo>
                      <a:pt x="28" y="76"/>
                      <a:pt x="28" y="77"/>
                      <a:pt x="27" y="77"/>
                    </a:cubicBezTo>
                    <a:moveTo>
                      <a:pt x="55" y="78"/>
                    </a:moveTo>
                    <a:cubicBezTo>
                      <a:pt x="56" y="77"/>
                      <a:pt x="56" y="76"/>
                      <a:pt x="56" y="75"/>
                    </a:cubicBezTo>
                    <a:cubicBezTo>
                      <a:pt x="57" y="75"/>
                      <a:pt x="58" y="74"/>
                      <a:pt x="59" y="74"/>
                    </a:cubicBezTo>
                    <a:cubicBezTo>
                      <a:pt x="58" y="75"/>
                      <a:pt x="58" y="76"/>
                      <a:pt x="57" y="77"/>
                    </a:cubicBezTo>
                    <a:cubicBezTo>
                      <a:pt x="57" y="77"/>
                      <a:pt x="56" y="77"/>
                      <a:pt x="55" y="78"/>
                    </a:cubicBezTo>
                    <a:moveTo>
                      <a:pt x="53" y="77"/>
                    </a:moveTo>
                    <a:cubicBezTo>
                      <a:pt x="52" y="76"/>
                      <a:pt x="52" y="76"/>
                      <a:pt x="52" y="75"/>
                    </a:cubicBezTo>
                    <a:cubicBezTo>
                      <a:pt x="52" y="74"/>
                      <a:pt x="52" y="73"/>
                      <a:pt x="53" y="72"/>
                    </a:cubicBezTo>
                    <a:cubicBezTo>
                      <a:pt x="53" y="72"/>
                      <a:pt x="53" y="73"/>
                      <a:pt x="54" y="74"/>
                    </a:cubicBezTo>
                    <a:cubicBezTo>
                      <a:pt x="53" y="75"/>
                      <a:pt x="53" y="76"/>
                      <a:pt x="53" y="77"/>
                    </a:cubicBezTo>
                    <a:moveTo>
                      <a:pt x="42" y="72"/>
                    </a:moveTo>
                    <a:cubicBezTo>
                      <a:pt x="42" y="72"/>
                      <a:pt x="43" y="72"/>
                      <a:pt x="44" y="72"/>
                    </a:cubicBezTo>
                    <a:cubicBezTo>
                      <a:pt x="43" y="73"/>
                      <a:pt x="42" y="74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4"/>
                      <a:pt x="41" y="73"/>
                      <a:pt x="41" y="72"/>
                    </a:cubicBezTo>
                    <a:cubicBezTo>
                      <a:pt x="42" y="72"/>
                      <a:pt x="42" y="72"/>
                      <a:pt x="42" y="72"/>
                    </a:cubicBezTo>
                    <a:moveTo>
                      <a:pt x="60" y="75"/>
                    </a:moveTo>
                    <a:cubicBezTo>
                      <a:pt x="60" y="74"/>
                      <a:pt x="61" y="73"/>
                      <a:pt x="61" y="73"/>
                    </a:cubicBezTo>
                    <a:cubicBezTo>
                      <a:pt x="62" y="72"/>
                      <a:pt x="63" y="72"/>
                      <a:pt x="63" y="71"/>
                    </a:cubicBezTo>
                    <a:cubicBezTo>
                      <a:pt x="63" y="72"/>
                      <a:pt x="63" y="73"/>
                      <a:pt x="63" y="73"/>
                    </a:cubicBezTo>
                    <a:cubicBezTo>
                      <a:pt x="62" y="74"/>
                      <a:pt x="61" y="74"/>
                      <a:pt x="60" y="75"/>
                    </a:cubicBezTo>
                    <a:moveTo>
                      <a:pt x="43" y="75"/>
                    </a:moveTo>
                    <a:cubicBezTo>
                      <a:pt x="44" y="74"/>
                      <a:pt x="45" y="73"/>
                      <a:pt x="46" y="72"/>
                    </a:cubicBezTo>
                    <a:cubicBezTo>
                      <a:pt x="46" y="71"/>
                      <a:pt x="47" y="71"/>
                      <a:pt x="47" y="71"/>
                    </a:cubicBezTo>
                    <a:cubicBezTo>
                      <a:pt x="46" y="73"/>
                      <a:pt x="45" y="74"/>
                      <a:pt x="45" y="75"/>
                    </a:cubicBezTo>
                    <a:cubicBezTo>
                      <a:pt x="44" y="75"/>
                      <a:pt x="43" y="75"/>
                      <a:pt x="43" y="75"/>
                    </a:cubicBezTo>
                    <a:moveTo>
                      <a:pt x="47" y="75"/>
                    </a:moveTo>
                    <a:cubicBezTo>
                      <a:pt x="48" y="73"/>
                      <a:pt x="48" y="72"/>
                      <a:pt x="49" y="71"/>
                    </a:cubicBezTo>
                    <a:cubicBezTo>
                      <a:pt x="50" y="71"/>
                      <a:pt x="50" y="71"/>
                      <a:pt x="50" y="71"/>
                    </a:cubicBezTo>
                    <a:cubicBezTo>
                      <a:pt x="50" y="72"/>
                      <a:pt x="49" y="73"/>
                      <a:pt x="49" y="74"/>
                    </a:cubicBezTo>
                    <a:cubicBezTo>
                      <a:pt x="48" y="74"/>
                      <a:pt x="47" y="74"/>
                      <a:pt x="47" y="75"/>
                    </a:cubicBezTo>
                    <a:moveTo>
                      <a:pt x="26" y="72"/>
                    </a:moveTo>
                    <a:cubicBezTo>
                      <a:pt x="24" y="72"/>
                      <a:pt x="23" y="71"/>
                      <a:pt x="22" y="70"/>
                    </a:cubicBezTo>
                    <a:cubicBezTo>
                      <a:pt x="23" y="69"/>
                      <a:pt x="25" y="69"/>
                      <a:pt x="26" y="68"/>
                    </a:cubicBezTo>
                    <a:cubicBezTo>
                      <a:pt x="27" y="68"/>
                      <a:pt x="27" y="68"/>
                      <a:pt x="27" y="68"/>
                    </a:cubicBezTo>
                    <a:cubicBezTo>
                      <a:pt x="26" y="70"/>
                      <a:pt x="26" y="71"/>
                      <a:pt x="26" y="72"/>
                    </a:cubicBezTo>
                    <a:moveTo>
                      <a:pt x="21" y="69"/>
                    </a:moveTo>
                    <a:cubicBezTo>
                      <a:pt x="21" y="69"/>
                      <a:pt x="20" y="69"/>
                      <a:pt x="20" y="68"/>
                    </a:cubicBezTo>
                    <a:cubicBezTo>
                      <a:pt x="21" y="67"/>
                      <a:pt x="22" y="67"/>
                      <a:pt x="23" y="66"/>
                    </a:cubicBezTo>
                    <a:cubicBezTo>
                      <a:pt x="23" y="66"/>
                      <a:pt x="24" y="67"/>
                      <a:pt x="24" y="67"/>
                    </a:cubicBezTo>
                    <a:cubicBezTo>
                      <a:pt x="23" y="68"/>
                      <a:pt x="22" y="69"/>
                      <a:pt x="21" y="69"/>
                    </a:cubicBezTo>
                    <a:moveTo>
                      <a:pt x="19" y="67"/>
                    </a:moveTo>
                    <a:cubicBezTo>
                      <a:pt x="18" y="67"/>
                      <a:pt x="18" y="67"/>
                      <a:pt x="18" y="67"/>
                    </a:cubicBezTo>
                    <a:cubicBezTo>
                      <a:pt x="18" y="66"/>
                      <a:pt x="18" y="65"/>
                      <a:pt x="19" y="65"/>
                    </a:cubicBezTo>
                    <a:cubicBezTo>
                      <a:pt x="19" y="64"/>
                      <a:pt x="19" y="64"/>
                      <a:pt x="20" y="64"/>
                    </a:cubicBezTo>
                    <a:cubicBezTo>
                      <a:pt x="20" y="64"/>
                      <a:pt x="21" y="65"/>
                      <a:pt x="22" y="65"/>
                    </a:cubicBezTo>
                    <a:cubicBezTo>
                      <a:pt x="21" y="66"/>
                      <a:pt x="20" y="66"/>
                      <a:pt x="19" y="67"/>
                    </a:cubicBezTo>
                    <a:moveTo>
                      <a:pt x="13" y="67"/>
                    </a:moveTo>
                    <a:cubicBezTo>
                      <a:pt x="13" y="66"/>
                      <a:pt x="14" y="65"/>
                      <a:pt x="14" y="65"/>
                    </a:cubicBezTo>
                    <a:cubicBezTo>
                      <a:pt x="15" y="64"/>
                      <a:pt x="15" y="64"/>
                      <a:pt x="16" y="64"/>
                    </a:cubicBezTo>
                    <a:cubicBezTo>
                      <a:pt x="16" y="64"/>
                      <a:pt x="15" y="65"/>
                      <a:pt x="15" y="66"/>
                    </a:cubicBezTo>
                    <a:cubicBezTo>
                      <a:pt x="14" y="66"/>
                      <a:pt x="14" y="67"/>
                      <a:pt x="13" y="67"/>
                    </a:cubicBezTo>
                    <a:moveTo>
                      <a:pt x="10" y="67"/>
                    </a:moveTo>
                    <a:cubicBezTo>
                      <a:pt x="10" y="66"/>
                      <a:pt x="9" y="65"/>
                      <a:pt x="9" y="64"/>
                    </a:cubicBezTo>
                    <a:cubicBezTo>
                      <a:pt x="9" y="64"/>
                      <a:pt x="10" y="63"/>
                      <a:pt x="10" y="62"/>
                    </a:cubicBezTo>
                    <a:cubicBezTo>
                      <a:pt x="11" y="63"/>
                      <a:pt x="11" y="63"/>
                      <a:pt x="11" y="64"/>
                    </a:cubicBezTo>
                    <a:cubicBezTo>
                      <a:pt x="11" y="64"/>
                      <a:pt x="11" y="65"/>
                      <a:pt x="10" y="66"/>
                    </a:cubicBezTo>
                    <a:cubicBezTo>
                      <a:pt x="10" y="67"/>
                      <a:pt x="10" y="67"/>
                      <a:pt x="10" y="67"/>
                    </a:cubicBezTo>
                    <a:moveTo>
                      <a:pt x="8" y="63"/>
                    </a:moveTo>
                    <a:cubicBezTo>
                      <a:pt x="7" y="62"/>
                      <a:pt x="7" y="62"/>
                      <a:pt x="7" y="61"/>
                    </a:cubicBezTo>
                    <a:cubicBezTo>
                      <a:pt x="7" y="60"/>
                      <a:pt x="8" y="60"/>
                      <a:pt x="8" y="59"/>
                    </a:cubicBezTo>
                    <a:cubicBezTo>
                      <a:pt x="9" y="60"/>
                      <a:pt x="9" y="61"/>
                      <a:pt x="10" y="61"/>
                    </a:cubicBezTo>
                    <a:cubicBezTo>
                      <a:pt x="9" y="62"/>
                      <a:pt x="8" y="62"/>
                      <a:pt x="8" y="63"/>
                    </a:cubicBezTo>
                    <a:moveTo>
                      <a:pt x="6" y="60"/>
                    </a:moveTo>
                    <a:cubicBezTo>
                      <a:pt x="6" y="59"/>
                      <a:pt x="6" y="59"/>
                      <a:pt x="6" y="59"/>
                    </a:cubicBezTo>
                    <a:cubicBezTo>
                      <a:pt x="6" y="59"/>
                      <a:pt x="7" y="58"/>
                      <a:pt x="7" y="57"/>
                    </a:cubicBezTo>
                    <a:cubicBezTo>
                      <a:pt x="7" y="57"/>
                      <a:pt x="7" y="58"/>
                      <a:pt x="8" y="58"/>
                    </a:cubicBezTo>
                    <a:cubicBezTo>
                      <a:pt x="7" y="59"/>
                      <a:pt x="7" y="59"/>
                      <a:pt x="6" y="60"/>
                    </a:cubicBezTo>
                    <a:moveTo>
                      <a:pt x="73" y="59"/>
                    </a:moveTo>
                    <a:cubicBezTo>
                      <a:pt x="72" y="58"/>
                      <a:pt x="72" y="58"/>
                      <a:pt x="72" y="58"/>
                    </a:cubicBezTo>
                    <a:cubicBezTo>
                      <a:pt x="73" y="57"/>
                      <a:pt x="73" y="57"/>
                      <a:pt x="74" y="56"/>
                    </a:cubicBezTo>
                    <a:cubicBezTo>
                      <a:pt x="74" y="57"/>
                      <a:pt x="73" y="58"/>
                      <a:pt x="73" y="59"/>
                    </a:cubicBezTo>
                    <a:moveTo>
                      <a:pt x="67" y="59"/>
                    </a:moveTo>
                    <a:cubicBezTo>
                      <a:pt x="68" y="58"/>
                      <a:pt x="68" y="57"/>
                      <a:pt x="69" y="57"/>
                    </a:cubicBezTo>
                    <a:cubicBezTo>
                      <a:pt x="69" y="56"/>
                      <a:pt x="70" y="55"/>
                      <a:pt x="70" y="55"/>
                    </a:cubicBezTo>
                    <a:cubicBezTo>
                      <a:pt x="71" y="55"/>
                      <a:pt x="71" y="54"/>
                      <a:pt x="72" y="54"/>
                    </a:cubicBezTo>
                    <a:cubicBezTo>
                      <a:pt x="73" y="55"/>
                      <a:pt x="73" y="55"/>
                      <a:pt x="73" y="55"/>
                    </a:cubicBezTo>
                    <a:cubicBezTo>
                      <a:pt x="72" y="56"/>
                      <a:pt x="71" y="57"/>
                      <a:pt x="70" y="58"/>
                    </a:cubicBezTo>
                    <a:cubicBezTo>
                      <a:pt x="70" y="58"/>
                      <a:pt x="70" y="58"/>
                      <a:pt x="70" y="58"/>
                    </a:cubicBezTo>
                    <a:cubicBezTo>
                      <a:pt x="70" y="58"/>
                      <a:pt x="70" y="58"/>
                      <a:pt x="70" y="58"/>
                    </a:cubicBezTo>
                    <a:cubicBezTo>
                      <a:pt x="69" y="58"/>
                      <a:pt x="69" y="58"/>
                      <a:pt x="68" y="58"/>
                    </a:cubicBezTo>
                    <a:cubicBezTo>
                      <a:pt x="68" y="59"/>
                      <a:pt x="67" y="59"/>
                      <a:pt x="67" y="59"/>
                    </a:cubicBezTo>
                    <a:moveTo>
                      <a:pt x="10" y="48"/>
                    </a:moveTo>
                    <a:cubicBezTo>
                      <a:pt x="10" y="48"/>
                      <a:pt x="10" y="47"/>
                      <a:pt x="10" y="47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10" y="48"/>
                      <a:pt x="10" y="48"/>
                      <a:pt x="10" y="48"/>
                    </a:cubicBezTo>
                    <a:moveTo>
                      <a:pt x="7" y="42"/>
                    </a:moveTo>
                    <a:cubicBezTo>
                      <a:pt x="6" y="42"/>
                      <a:pt x="6" y="42"/>
                      <a:pt x="6" y="42"/>
                    </a:cubicBezTo>
                    <a:cubicBezTo>
                      <a:pt x="7" y="42"/>
                      <a:pt x="7" y="41"/>
                      <a:pt x="8" y="40"/>
                    </a:cubicBezTo>
                    <a:cubicBezTo>
                      <a:pt x="8" y="41"/>
                      <a:pt x="7" y="41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moveTo>
                      <a:pt x="5" y="42"/>
                    </a:moveTo>
                    <a:cubicBezTo>
                      <a:pt x="4" y="42"/>
                      <a:pt x="4" y="42"/>
                      <a:pt x="4" y="42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0"/>
                      <a:pt x="5" y="39"/>
                      <a:pt x="6" y="38"/>
                    </a:cubicBezTo>
                    <a:cubicBezTo>
                      <a:pt x="6" y="38"/>
                      <a:pt x="7" y="38"/>
                      <a:pt x="7" y="38"/>
                    </a:cubicBezTo>
                    <a:cubicBezTo>
                      <a:pt x="6" y="40"/>
                      <a:pt x="6" y="41"/>
                      <a:pt x="5" y="42"/>
                    </a:cubicBezTo>
                    <a:moveTo>
                      <a:pt x="4" y="38"/>
                    </a:moveTo>
                    <a:cubicBezTo>
                      <a:pt x="4" y="38"/>
                      <a:pt x="4" y="38"/>
                      <a:pt x="4" y="38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4" y="38"/>
                      <a:pt x="4" y="38"/>
                      <a:pt x="4" y="38"/>
                    </a:cubicBezTo>
                    <a:moveTo>
                      <a:pt x="73" y="30"/>
                    </a:moveTo>
                    <a:cubicBezTo>
                      <a:pt x="73" y="30"/>
                      <a:pt x="73" y="29"/>
                      <a:pt x="73" y="29"/>
                    </a:cubicBezTo>
                    <a:cubicBezTo>
                      <a:pt x="73" y="29"/>
                      <a:pt x="74" y="29"/>
                      <a:pt x="74" y="28"/>
                    </a:cubicBezTo>
                    <a:cubicBezTo>
                      <a:pt x="74" y="29"/>
                      <a:pt x="74" y="29"/>
                      <a:pt x="73" y="30"/>
                    </a:cubicBezTo>
                    <a:cubicBezTo>
                      <a:pt x="73" y="30"/>
                      <a:pt x="73" y="30"/>
                      <a:pt x="73" y="30"/>
                    </a:cubicBezTo>
                    <a:moveTo>
                      <a:pt x="17" y="18"/>
                    </a:move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6"/>
                      <a:pt x="17" y="15"/>
                      <a:pt x="18" y="14"/>
                    </a:cubicBezTo>
                    <a:cubicBezTo>
                      <a:pt x="18" y="15"/>
                      <a:pt x="18" y="15"/>
                      <a:pt x="19" y="16"/>
                    </a:cubicBezTo>
                    <a:cubicBezTo>
                      <a:pt x="18" y="16"/>
                      <a:pt x="17" y="17"/>
                      <a:pt x="17" y="18"/>
                    </a:cubicBezTo>
                    <a:moveTo>
                      <a:pt x="43" y="9"/>
                    </a:moveTo>
                    <a:cubicBezTo>
                      <a:pt x="44" y="9"/>
                      <a:pt x="44" y="9"/>
                      <a:pt x="44" y="8"/>
                    </a:cubicBezTo>
                    <a:cubicBezTo>
                      <a:pt x="45" y="7"/>
                      <a:pt x="45" y="5"/>
                      <a:pt x="46" y="3"/>
                    </a:cubicBezTo>
                    <a:cubicBezTo>
                      <a:pt x="49" y="4"/>
                      <a:pt x="52" y="4"/>
                      <a:pt x="55" y="6"/>
                    </a:cubicBezTo>
                    <a:cubicBezTo>
                      <a:pt x="54" y="7"/>
                      <a:pt x="54" y="9"/>
                      <a:pt x="53" y="10"/>
                    </a:cubicBezTo>
                    <a:cubicBezTo>
                      <a:pt x="53" y="11"/>
                      <a:pt x="54" y="12"/>
                      <a:pt x="54" y="12"/>
                    </a:cubicBezTo>
                    <a:cubicBezTo>
                      <a:pt x="58" y="14"/>
                      <a:pt x="61" y="16"/>
                      <a:pt x="63" y="19"/>
                    </a:cubicBezTo>
                    <a:cubicBezTo>
                      <a:pt x="64" y="19"/>
                      <a:pt x="64" y="19"/>
                      <a:pt x="65" y="19"/>
                    </a:cubicBezTo>
                    <a:cubicBezTo>
                      <a:pt x="65" y="19"/>
                      <a:pt x="65" y="19"/>
                      <a:pt x="65" y="19"/>
                    </a:cubicBezTo>
                    <a:cubicBezTo>
                      <a:pt x="67" y="18"/>
                      <a:pt x="68" y="17"/>
                      <a:pt x="70" y="16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71" y="18"/>
                      <a:pt x="72" y="19"/>
                      <a:pt x="72" y="21"/>
                    </a:cubicBezTo>
                    <a:cubicBezTo>
                      <a:pt x="73" y="22"/>
                      <a:pt x="74" y="23"/>
                      <a:pt x="74" y="23"/>
                    </a:cubicBezTo>
                    <a:cubicBezTo>
                      <a:pt x="74" y="23"/>
                      <a:pt x="74" y="24"/>
                      <a:pt x="74" y="25"/>
                    </a:cubicBezTo>
                    <a:cubicBezTo>
                      <a:pt x="73" y="25"/>
                      <a:pt x="72" y="26"/>
                      <a:pt x="70" y="27"/>
                    </a:cubicBezTo>
                    <a:cubicBezTo>
                      <a:pt x="70" y="28"/>
                      <a:pt x="69" y="28"/>
                      <a:pt x="70" y="29"/>
                    </a:cubicBezTo>
                    <a:cubicBezTo>
                      <a:pt x="70" y="30"/>
                      <a:pt x="70" y="31"/>
                      <a:pt x="71" y="33"/>
                    </a:cubicBezTo>
                    <a:cubicBezTo>
                      <a:pt x="71" y="33"/>
                      <a:pt x="71" y="33"/>
                      <a:pt x="71" y="33"/>
                    </a:cubicBezTo>
                    <a:cubicBezTo>
                      <a:pt x="71" y="35"/>
                      <a:pt x="71" y="37"/>
                      <a:pt x="71" y="39"/>
                    </a:cubicBezTo>
                    <a:cubicBezTo>
                      <a:pt x="71" y="39"/>
                      <a:pt x="71" y="40"/>
                      <a:pt x="71" y="40"/>
                    </a:cubicBezTo>
                    <a:cubicBezTo>
                      <a:pt x="71" y="41"/>
                      <a:pt x="72" y="42"/>
                      <a:pt x="72" y="42"/>
                    </a:cubicBezTo>
                    <a:cubicBezTo>
                      <a:pt x="74" y="42"/>
                      <a:pt x="76" y="42"/>
                      <a:pt x="77" y="43"/>
                    </a:cubicBezTo>
                    <a:cubicBezTo>
                      <a:pt x="77" y="46"/>
                      <a:pt x="76" y="49"/>
                      <a:pt x="75" y="52"/>
                    </a:cubicBezTo>
                    <a:cubicBezTo>
                      <a:pt x="74" y="52"/>
                      <a:pt x="73" y="52"/>
                      <a:pt x="72" y="52"/>
                    </a:cubicBezTo>
                    <a:cubicBezTo>
                      <a:pt x="72" y="52"/>
                      <a:pt x="72" y="52"/>
                      <a:pt x="72" y="52"/>
                    </a:cubicBezTo>
                    <a:cubicBezTo>
                      <a:pt x="71" y="52"/>
                      <a:pt x="70" y="52"/>
                      <a:pt x="69" y="53"/>
                    </a:cubicBezTo>
                    <a:cubicBezTo>
                      <a:pt x="67" y="54"/>
                      <a:pt x="66" y="55"/>
                      <a:pt x="65" y="56"/>
                    </a:cubicBezTo>
                    <a:cubicBezTo>
                      <a:pt x="65" y="58"/>
                      <a:pt x="63" y="59"/>
                      <a:pt x="62" y="61"/>
                    </a:cubicBezTo>
                    <a:cubicBezTo>
                      <a:pt x="61" y="61"/>
                      <a:pt x="61" y="62"/>
                      <a:pt x="62" y="63"/>
                    </a:cubicBezTo>
                    <a:cubicBezTo>
                      <a:pt x="62" y="64"/>
                      <a:pt x="63" y="66"/>
                      <a:pt x="64" y="67"/>
                    </a:cubicBezTo>
                    <a:cubicBezTo>
                      <a:pt x="62" y="69"/>
                      <a:pt x="59" y="71"/>
                      <a:pt x="56" y="72"/>
                    </a:cubicBezTo>
                    <a:cubicBezTo>
                      <a:pt x="55" y="71"/>
                      <a:pt x="54" y="69"/>
                      <a:pt x="54" y="68"/>
                    </a:cubicBezTo>
                    <a:cubicBezTo>
                      <a:pt x="53" y="67"/>
                      <a:pt x="53" y="67"/>
                      <a:pt x="52" y="67"/>
                    </a:cubicBezTo>
                    <a:cubicBezTo>
                      <a:pt x="52" y="67"/>
                      <a:pt x="52" y="67"/>
                      <a:pt x="52" y="67"/>
                    </a:cubicBezTo>
                    <a:cubicBezTo>
                      <a:pt x="48" y="68"/>
                      <a:pt x="45" y="69"/>
                      <a:pt x="42" y="69"/>
                    </a:cubicBezTo>
                    <a:cubicBezTo>
                      <a:pt x="41" y="69"/>
                      <a:pt x="41" y="69"/>
                      <a:pt x="40" y="69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0" y="69"/>
                      <a:pt x="39" y="69"/>
                      <a:pt x="39" y="70"/>
                    </a:cubicBezTo>
                    <a:cubicBezTo>
                      <a:pt x="38" y="72"/>
                      <a:pt x="38" y="73"/>
                      <a:pt x="38" y="75"/>
                    </a:cubicBezTo>
                    <a:cubicBezTo>
                      <a:pt x="35" y="74"/>
                      <a:pt x="32" y="74"/>
                      <a:pt x="29" y="73"/>
                    </a:cubicBezTo>
                    <a:cubicBezTo>
                      <a:pt x="29" y="71"/>
                      <a:pt x="29" y="69"/>
                      <a:pt x="30" y="68"/>
                    </a:cubicBezTo>
                    <a:cubicBezTo>
                      <a:pt x="30" y="67"/>
                      <a:pt x="30" y="66"/>
                      <a:pt x="29" y="66"/>
                    </a:cubicBezTo>
                    <a:cubicBezTo>
                      <a:pt x="25" y="64"/>
                      <a:pt x="22" y="62"/>
                      <a:pt x="20" y="59"/>
                    </a:cubicBezTo>
                    <a:cubicBezTo>
                      <a:pt x="19" y="59"/>
                      <a:pt x="19" y="59"/>
                      <a:pt x="19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16" y="60"/>
                      <a:pt x="15" y="61"/>
                      <a:pt x="14" y="61"/>
                    </a:cubicBezTo>
                    <a:cubicBezTo>
                      <a:pt x="12" y="59"/>
                      <a:pt x="10" y="56"/>
                      <a:pt x="9" y="53"/>
                    </a:cubicBezTo>
                    <a:cubicBezTo>
                      <a:pt x="10" y="53"/>
                      <a:pt x="12" y="52"/>
                      <a:pt x="13" y="51"/>
                    </a:cubicBezTo>
                    <a:cubicBezTo>
                      <a:pt x="14" y="51"/>
                      <a:pt x="14" y="50"/>
                      <a:pt x="14" y="49"/>
                    </a:cubicBezTo>
                    <a:cubicBezTo>
                      <a:pt x="12" y="46"/>
                      <a:pt x="12" y="43"/>
                      <a:pt x="12" y="39"/>
                    </a:cubicBezTo>
                    <a:cubicBezTo>
                      <a:pt x="12" y="39"/>
                      <a:pt x="12" y="38"/>
                      <a:pt x="12" y="38"/>
                    </a:cubicBezTo>
                    <a:cubicBezTo>
                      <a:pt x="12" y="37"/>
                      <a:pt x="11" y="36"/>
                      <a:pt x="11" y="36"/>
                    </a:cubicBezTo>
                    <a:cubicBezTo>
                      <a:pt x="9" y="36"/>
                      <a:pt x="7" y="35"/>
                      <a:pt x="6" y="35"/>
                    </a:cubicBezTo>
                    <a:cubicBezTo>
                      <a:pt x="6" y="32"/>
                      <a:pt x="7" y="29"/>
                      <a:pt x="8" y="26"/>
                    </a:cubicBezTo>
                    <a:cubicBezTo>
                      <a:pt x="10" y="26"/>
                      <a:pt x="11" y="27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4" y="27"/>
                      <a:pt x="14" y="27"/>
                      <a:pt x="15" y="26"/>
                    </a:cubicBezTo>
                    <a:cubicBezTo>
                      <a:pt x="16" y="25"/>
                      <a:pt x="17" y="23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9" y="20"/>
                      <a:pt x="20" y="18"/>
                      <a:pt x="21" y="17"/>
                    </a:cubicBezTo>
                    <a:cubicBezTo>
                      <a:pt x="22" y="17"/>
                      <a:pt x="22" y="16"/>
                      <a:pt x="22" y="15"/>
                    </a:cubicBezTo>
                    <a:cubicBezTo>
                      <a:pt x="21" y="14"/>
                      <a:pt x="20" y="12"/>
                      <a:pt x="19" y="11"/>
                    </a:cubicBezTo>
                    <a:cubicBezTo>
                      <a:pt x="22" y="9"/>
                      <a:pt x="24" y="7"/>
                      <a:pt x="27" y="6"/>
                    </a:cubicBezTo>
                    <a:cubicBezTo>
                      <a:pt x="28" y="8"/>
                      <a:pt x="29" y="9"/>
                      <a:pt x="30" y="10"/>
                    </a:cubicBezTo>
                    <a:cubicBezTo>
                      <a:pt x="30" y="11"/>
                      <a:pt x="31" y="11"/>
                      <a:pt x="31" y="11"/>
                    </a:cubicBezTo>
                    <a:cubicBezTo>
                      <a:pt x="31" y="11"/>
                      <a:pt x="31" y="11"/>
                      <a:pt x="32" y="11"/>
                    </a:cubicBezTo>
                    <a:cubicBezTo>
                      <a:pt x="35" y="10"/>
                      <a:pt x="38" y="9"/>
                      <a:pt x="42" y="9"/>
                    </a:cubicBezTo>
                    <a:cubicBezTo>
                      <a:pt x="42" y="9"/>
                      <a:pt x="42" y="9"/>
                      <a:pt x="43" y="9"/>
                    </a:cubicBezTo>
                    <a:cubicBezTo>
                      <a:pt x="43" y="9"/>
                      <a:pt x="43" y="9"/>
                      <a:pt x="43" y="9"/>
                    </a:cubicBezTo>
                    <a:moveTo>
                      <a:pt x="44" y="0"/>
                    </a:moveTo>
                    <a:cubicBezTo>
                      <a:pt x="44" y="0"/>
                      <a:pt x="43" y="1"/>
                      <a:pt x="43" y="1"/>
                    </a:cubicBezTo>
                    <a:cubicBezTo>
                      <a:pt x="43" y="3"/>
                      <a:pt x="42" y="5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38" y="6"/>
                      <a:pt x="35" y="7"/>
                      <a:pt x="32" y="8"/>
                    </a:cubicBezTo>
                    <a:cubicBezTo>
                      <a:pt x="31" y="6"/>
                      <a:pt x="30" y="5"/>
                      <a:pt x="29" y="4"/>
                    </a:cubicBezTo>
                    <a:cubicBezTo>
                      <a:pt x="29" y="3"/>
                      <a:pt x="28" y="3"/>
                      <a:pt x="28" y="3"/>
                    </a:cubicBezTo>
                    <a:cubicBezTo>
                      <a:pt x="28" y="3"/>
                      <a:pt x="27" y="3"/>
                      <a:pt x="27" y="3"/>
                    </a:cubicBezTo>
                    <a:cubicBezTo>
                      <a:pt x="23" y="5"/>
                      <a:pt x="20" y="7"/>
                      <a:pt x="16" y="10"/>
                    </a:cubicBezTo>
                    <a:cubicBezTo>
                      <a:pt x="16" y="10"/>
                      <a:pt x="16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3"/>
                      <a:pt x="15" y="15"/>
                      <a:pt x="14" y="17"/>
                    </a:cubicBezTo>
                    <a:cubicBezTo>
                      <a:pt x="13" y="17"/>
                      <a:pt x="13" y="18"/>
                      <a:pt x="14" y="18"/>
                    </a:cubicBezTo>
                    <a:cubicBezTo>
                      <a:pt x="14" y="19"/>
                      <a:pt x="15" y="19"/>
                      <a:pt x="15" y="20"/>
                    </a:cubicBezTo>
                    <a:cubicBezTo>
                      <a:pt x="14" y="21"/>
                      <a:pt x="13" y="23"/>
                      <a:pt x="13" y="24"/>
                    </a:cubicBezTo>
                    <a:cubicBezTo>
                      <a:pt x="11" y="24"/>
                      <a:pt x="9" y="23"/>
                      <a:pt x="8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6" y="23"/>
                      <a:pt x="6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3" y="29"/>
                      <a:pt x="1" y="38"/>
                      <a:pt x="0" y="43"/>
                    </a:cubicBezTo>
                    <a:cubicBezTo>
                      <a:pt x="0" y="43"/>
                      <a:pt x="1" y="44"/>
                      <a:pt x="2" y="44"/>
                    </a:cubicBezTo>
                    <a:cubicBezTo>
                      <a:pt x="3" y="45"/>
                      <a:pt x="5" y="45"/>
                      <a:pt x="7" y="45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7"/>
                      <a:pt x="7" y="49"/>
                      <a:pt x="7" y="51"/>
                    </a:cubicBezTo>
                    <a:cubicBezTo>
                      <a:pt x="6" y="52"/>
                      <a:pt x="6" y="52"/>
                      <a:pt x="6" y="52"/>
                    </a:cubicBezTo>
                    <a:cubicBezTo>
                      <a:pt x="6" y="52"/>
                      <a:pt x="5" y="52"/>
                      <a:pt x="5" y="53"/>
                    </a:cubicBezTo>
                    <a:cubicBezTo>
                      <a:pt x="5" y="55"/>
                      <a:pt x="4" y="57"/>
                      <a:pt x="3" y="59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" y="60"/>
                      <a:pt x="3" y="61"/>
                      <a:pt x="4" y="61"/>
                    </a:cubicBezTo>
                    <a:cubicBezTo>
                      <a:pt x="5" y="64"/>
                      <a:pt x="7" y="68"/>
                      <a:pt x="9" y="70"/>
                    </a:cubicBezTo>
                    <a:cubicBezTo>
                      <a:pt x="9" y="71"/>
                      <a:pt x="10" y="71"/>
                      <a:pt x="10" y="71"/>
                    </a:cubicBezTo>
                    <a:cubicBezTo>
                      <a:pt x="10" y="71"/>
                      <a:pt x="11" y="71"/>
                      <a:pt x="11" y="71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3" y="70"/>
                      <a:pt x="14" y="70"/>
                      <a:pt x="16" y="69"/>
                    </a:cubicBezTo>
                    <a:cubicBezTo>
                      <a:pt x="18" y="71"/>
                      <a:pt x="20" y="73"/>
                      <a:pt x="23" y="74"/>
                    </a:cubicBezTo>
                    <a:cubicBezTo>
                      <a:pt x="23" y="76"/>
                      <a:pt x="23" y="78"/>
                      <a:pt x="23" y="80"/>
                    </a:cubicBezTo>
                    <a:cubicBezTo>
                      <a:pt x="23" y="81"/>
                      <a:pt x="23" y="81"/>
                      <a:pt x="24" y="81"/>
                    </a:cubicBezTo>
                    <a:cubicBezTo>
                      <a:pt x="28" y="83"/>
                      <a:pt x="32" y="84"/>
                      <a:pt x="36" y="85"/>
                    </a:cubicBezTo>
                    <a:cubicBezTo>
                      <a:pt x="36" y="85"/>
                      <a:pt x="36" y="85"/>
                      <a:pt x="36" y="85"/>
                    </a:cubicBezTo>
                    <a:cubicBezTo>
                      <a:pt x="37" y="85"/>
                      <a:pt x="38" y="84"/>
                      <a:pt x="38" y="83"/>
                    </a:cubicBezTo>
                    <a:cubicBezTo>
                      <a:pt x="38" y="82"/>
                      <a:pt x="39" y="80"/>
                      <a:pt x="40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4" y="78"/>
                      <a:pt x="46" y="78"/>
                      <a:pt x="49" y="77"/>
                    </a:cubicBezTo>
                    <a:cubicBezTo>
                      <a:pt x="50" y="78"/>
                      <a:pt x="51" y="80"/>
                      <a:pt x="52" y="81"/>
                    </a:cubicBezTo>
                    <a:cubicBezTo>
                      <a:pt x="52" y="82"/>
                      <a:pt x="53" y="82"/>
                      <a:pt x="53" y="82"/>
                    </a:cubicBezTo>
                    <a:cubicBezTo>
                      <a:pt x="53" y="82"/>
                      <a:pt x="54" y="82"/>
                      <a:pt x="54" y="82"/>
                    </a:cubicBezTo>
                    <a:cubicBezTo>
                      <a:pt x="58" y="80"/>
                      <a:pt x="61" y="78"/>
                      <a:pt x="65" y="75"/>
                    </a:cubicBezTo>
                    <a:cubicBezTo>
                      <a:pt x="65" y="75"/>
                      <a:pt x="65" y="75"/>
                      <a:pt x="65" y="75"/>
                    </a:cubicBezTo>
                    <a:cubicBezTo>
                      <a:pt x="66" y="72"/>
                      <a:pt x="66" y="71"/>
                      <a:pt x="67" y="68"/>
                    </a:cubicBezTo>
                    <a:cubicBezTo>
                      <a:pt x="67" y="68"/>
                      <a:pt x="67" y="68"/>
                      <a:pt x="67" y="68"/>
                    </a:cubicBezTo>
                    <a:cubicBezTo>
                      <a:pt x="68" y="68"/>
                      <a:pt x="68" y="68"/>
                      <a:pt x="68" y="68"/>
                    </a:cubicBezTo>
                    <a:cubicBezTo>
                      <a:pt x="67" y="67"/>
                      <a:pt x="67" y="67"/>
                      <a:pt x="67" y="67"/>
                    </a:cubicBezTo>
                    <a:cubicBezTo>
                      <a:pt x="67" y="67"/>
                      <a:pt x="67" y="67"/>
                      <a:pt x="67" y="67"/>
                    </a:cubicBezTo>
                    <a:cubicBezTo>
                      <a:pt x="67" y="66"/>
                      <a:pt x="66" y="65"/>
                      <a:pt x="66" y="64"/>
                    </a:cubicBezTo>
                    <a:cubicBezTo>
                      <a:pt x="67" y="63"/>
                      <a:pt x="68" y="62"/>
                      <a:pt x="69" y="62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70" y="61"/>
                      <a:pt x="70" y="61"/>
                      <a:pt x="70" y="61"/>
                    </a:cubicBezTo>
                    <a:cubicBezTo>
                      <a:pt x="70" y="61"/>
                      <a:pt x="70" y="61"/>
                      <a:pt x="70" y="61"/>
                    </a:cubicBezTo>
                    <a:cubicBezTo>
                      <a:pt x="71" y="61"/>
                      <a:pt x="72" y="61"/>
                      <a:pt x="73" y="62"/>
                    </a:cubicBezTo>
                    <a:cubicBezTo>
                      <a:pt x="73" y="62"/>
                      <a:pt x="74" y="62"/>
                      <a:pt x="74" y="62"/>
                    </a:cubicBezTo>
                    <a:cubicBezTo>
                      <a:pt x="74" y="62"/>
                      <a:pt x="75" y="61"/>
                      <a:pt x="75" y="61"/>
                    </a:cubicBezTo>
                    <a:cubicBezTo>
                      <a:pt x="76" y="59"/>
                      <a:pt x="77" y="57"/>
                      <a:pt x="77" y="54"/>
                    </a:cubicBezTo>
                    <a:cubicBezTo>
                      <a:pt x="79" y="50"/>
                      <a:pt x="80" y="46"/>
                      <a:pt x="80" y="42"/>
                    </a:cubicBezTo>
                    <a:cubicBezTo>
                      <a:pt x="80" y="41"/>
                      <a:pt x="80" y="41"/>
                      <a:pt x="79" y="40"/>
                    </a:cubicBezTo>
                    <a:cubicBezTo>
                      <a:pt x="78" y="40"/>
                      <a:pt x="76" y="40"/>
                      <a:pt x="74" y="39"/>
                    </a:cubicBezTo>
                    <a:cubicBezTo>
                      <a:pt x="74" y="39"/>
                      <a:pt x="74" y="39"/>
                      <a:pt x="74" y="39"/>
                    </a:cubicBezTo>
                    <a:cubicBezTo>
                      <a:pt x="74" y="37"/>
                      <a:pt x="74" y="35"/>
                      <a:pt x="74" y="33"/>
                    </a:cubicBezTo>
                    <a:cubicBezTo>
                      <a:pt x="75" y="33"/>
                      <a:pt x="75" y="33"/>
                      <a:pt x="75" y="33"/>
                    </a:cubicBezTo>
                    <a:cubicBezTo>
                      <a:pt x="75" y="33"/>
                      <a:pt x="76" y="32"/>
                      <a:pt x="76" y="32"/>
                    </a:cubicBezTo>
                    <a:cubicBezTo>
                      <a:pt x="76" y="30"/>
                      <a:pt x="77" y="28"/>
                      <a:pt x="77" y="27"/>
                    </a:cubicBezTo>
                    <a:cubicBezTo>
                      <a:pt x="78" y="26"/>
                      <a:pt x="78" y="26"/>
                      <a:pt x="78" y="26"/>
                    </a:cubicBezTo>
                    <a:cubicBezTo>
                      <a:pt x="78" y="25"/>
                      <a:pt x="78" y="25"/>
                      <a:pt x="78" y="24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7" y="24"/>
                      <a:pt x="77" y="24"/>
                      <a:pt x="77" y="24"/>
                    </a:cubicBezTo>
                    <a:cubicBezTo>
                      <a:pt x="77" y="23"/>
                      <a:pt x="77" y="22"/>
                      <a:pt x="76" y="21"/>
                    </a:cubicBezTo>
                    <a:cubicBezTo>
                      <a:pt x="76" y="21"/>
                      <a:pt x="75" y="19"/>
                      <a:pt x="74" y="17"/>
                    </a:cubicBezTo>
                    <a:cubicBezTo>
                      <a:pt x="73" y="16"/>
                      <a:pt x="73" y="16"/>
                      <a:pt x="72" y="15"/>
                    </a:cubicBezTo>
                    <a:cubicBezTo>
                      <a:pt x="71" y="14"/>
                      <a:pt x="71" y="14"/>
                      <a:pt x="71" y="14"/>
                    </a:cubicBezTo>
                    <a:cubicBezTo>
                      <a:pt x="71" y="13"/>
                      <a:pt x="71" y="13"/>
                      <a:pt x="71" y="13"/>
                    </a:cubicBezTo>
                    <a:cubicBezTo>
                      <a:pt x="71" y="13"/>
                      <a:pt x="71" y="13"/>
                      <a:pt x="70" y="13"/>
                    </a:cubicBezTo>
                    <a:cubicBezTo>
                      <a:pt x="69" y="13"/>
                      <a:pt x="69" y="13"/>
                      <a:pt x="69" y="13"/>
                    </a:cubicBezTo>
                    <a:cubicBezTo>
                      <a:pt x="69" y="13"/>
                      <a:pt x="69" y="13"/>
                      <a:pt x="69" y="13"/>
                    </a:cubicBezTo>
                    <a:cubicBezTo>
                      <a:pt x="68" y="14"/>
                      <a:pt x="66" y="15"/>
                      <a:pt x="65" y="16"/>
                    </a:cubicBezTo>
                    <a:cubicBezTo>
                      <a:pt x="62" y="14"/>
                      <a:pt x="60" y="12"/>
                      <a:pt x="57" y="10"/>
                    </a:cubicBezTo>
                    <a:cubicBezTo>
                      <a:pt x="57" y="8"/>
                      <a:pt x="57" y="7"/>
                      <a:pt x="58" y="5"/>
                    </a:cubicBezTo>
                    <a:cubicBezTo>
                      <a:pt x="58" y="4"/>
                      <a:pt x="58" y="4"/>
                      <a:pt x="57" y="3"/>
                    </a:cubicBezTo>
                    <a:cubicBezTo>
                      <a:pt x="53" y="2"/>
                      <a:pt x="49" y="1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0" name="Freeform 747"/>
              <p:cNvSpPr>
                <a:spLocks noEditPoints="1"/>
              </p:cNvSpPr>
              <p:nvPr/>
            </p:nvSpPr>
            <p:spPr bwMode="auto">
              <a:xfrm>
                <a:off x="5024" y="3007"/>
                <a:ext cx="296" cy="284"/>
              </a:xfrm>
              <a:custGeom>
                <a:avLst/>
                <a:gdLst>
                  <a:gd name="T0" fmla="*/ 63 w 125"/>
                  <a:gd name="T1" fmla="*/ 116 h 120"/>
                  <a:gd name="T2" fmla="*/ 5 w 125"/>
                  <a:gd name="T3" fmla="*/ 60 h 120"/>
                  <a:gd name="T4" fmla="*/ 63 w 125"/>
                  <a:gd name="T5" fmla="*/ 4 h 120"/>
                  <a:gd name="T6" fmla="*/ 63 w 125"/>
                  <a:gd name="T7" fmla="*/ 4 h 120"/>
                  <a:gd name="T8" fmla="*/ 103 w 125"/>
                  <a:gd name="T9" fmla="*/ 18 h 120"/>
                  <a:gd name="T10" fmla="*/ 120 w 125"/>
                  <a:gd name="T11" fmla="*/ 60 h 120"/>
                  <a:gd name="T12" fmla="*/ 63 w 125"/>
                  <a:gd name="T13" fmla="*/ 116 h 120"/>
                  <a:gd name="T14" fmla="*/ 63 w 125"/>
                  <a:gd name="T15" fmla="*/ 0 h 120"/>
                  <a:gd name="T16" fmla="*/ 63 w 125"/>
                  <a:gd name="T17" fmla="*/ 0 h 120"/>
                  <a:gd name="T18" fmla="*/ 0 w 125"/>
                  <a:gd name="T19" fmla="*/ 60 h 120"/>
                  <a:gd name="T20" fmla="*/ 63 w 125"/>
                  <a:gd name="T21" fmla="*/ 120 h 120"/>
                  <a:gd name="T22" fmla="*/ 125 w 125"/>
                  <a:gd name="T23" fmla="*/ 60 h 120"/>
                  <a:gd name="T24" fmla="*/ 63 w 125"/>
                  <a:gd name="T25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5" h="120">
                    <a:moveTo>
                      <a:pt x="63" y="116"/>
                    </a:moveTo>
                    <a:cubicBezTo>
                      <a:pt x="35" y="116"/>
                      <a:pt x="5" y="98"/>
                      <a:pt x="5" y="60"/>
                    </a:cubicBezTo>
                    <a:cubicBezTo>
                      <a:pt x="5" y="22"/>
                      <a:pt x="35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78" y="4"/>
                      <a:pt x="92" y="9"/>
                      <a:pt x="103" y="18"/>
                    </a:cubicBezTo>
                    <a:cubicBezTo>
                      <a:pt x="114" y="28"/>
                      <a:pt x="120" y="43"/>
                      <a:pt x="120" y="60"/>
                    </a:cubicBezTo>
                    <a:cubicBezTo>
                      <a:pt x="120" y="98"/>
                      <a:pt x="90" y="116"/>
                      <a:pt x="63" y="116"/>
                    </a:cubicBezTo>
                    <a:moveTo>
                      <a:pt x="63" y="0"/>
                    </a:moveTo>
                    <a:cubicBezTo>
                      <a:pt x="63" y="0"/>
                      <a:pt x="63" y="0"/>
                      <a:pt x="63" y="0"/>
                    </a:cubicBezTo>
                    <a:cubicBezTo>
                      <a:pt x="32" y="0"/>
                      <a:pt x="0" y="20"/>
                      <a:pt x="0" y="60"/>
                    </a:cubicBezTo>
                    <a:cubicBezTo>
                      <a:pt x="0" y="100"/>
                      <a:pt x="32" y="120"/>
                      <a:pt x="63" y="120"/>
                    </a:cubicBezTo>
                    <a:cubicBezTo>
                      <a:pt x="94" y="120"/>
                      <a:pt x="125" y="100"/>
                      <a:pt x="125" y="60"/>
                    </a:cubicBezTo>
                    <a:cubicBezTo>
                      <a:pt x="125" y="20"/>
                      <a:pt x="94" y="0"/>
                      <a:pt x="63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1" name="Freeform 748"/>
              <p:cNvSpPr>
                <a:spLocks noEditPoints="1"/>
              </p:cNvSpPr>
              <p:nvPr/>
            </p:nvSpPr>
            <p:spPr bwMode="auto">
              <a:xfrm>
                <a:off x="4986" y="2969"/>
                <a:ext cx="372" cy="360"/>
              </a:xfrm>
              <a:custGeom>
                <a:avLst/>
                <a:gdLst>
                  <a:gd name="T0" fmla="*/ 79 w 157"/>
                  <a:gd name="T1" fmla="*/ 147 h 152"/>
                  <a:gd name="T2" fmla="*/ 5 w 157"/>
                  <a:gd name="T3" fmla="*/ 76 h 152"/>
                  <a:gd name="T4" fmla="*/ 79 w 157"/>
                  <a:gd name="T5" fmla="*/ 4 h 152"/>
                  <a:gd name="T6" fmla="*/ 153 w 157"/>
                  <a:gd name="T7" fmla="*/ 76 h 152"/>
                  <a:gd name="T8" fmla="*/ 79 w 157"/>
                  <a:gd name="T9" fmla="*/ 147 h 152"/>
                  <a:gd name="T10" fmla="*/ 79 w 157"/>
                  <a:gd name="T11" fmla="*/ 0 h 152"/>
                  <a:gd name="T12" fmla="*/ 25 w 157"/>
                  <a:gd name="T13" fmla="*/ 19 h 152"/>
                  <a:gd name="T14" fmla="*/ 0 w 157"/>
                  <a:gd name="T15" fmla="*/ 76 h 152"/>
                  <a:gd name="T16" fmla="*/ 25 w 157"/>
                  <a:gd name="T17" fmla="*/ 133 h 152"/>
                  <a:gd name="T18" fmla="*/ 79 w 157"/>
                  <a:gd name="T19" fmla="*/ 152 h 152"/>
                  <a:gd name="T20" fmla="*/ 132 w 157"/>
                  <a:gd name="T21" fmla="*/ 133 h 152"/>
                  <a:gd name="T22" fmla="*/ 157 w 157"/>
                  <a:gd name="T23" fmla="*/ 76 h 152"/>
                  <a:gd name="T24" fmla="*/ 132 w 157"/>
                  <a:gd name="T25" fmla="*/ 19 h 152"/>
                  <a:gd name="T26" fmla="*/ 79 w 157"/>
                  <a:gd name="T27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7" h="152">
                    <a:moveTo>
                      <a:pt x="79" y="147"/>
                    </a:moveTo>
                    <a:cubicBezTo>
                      <a:pt x="42" y="147"/>
                      <a:pt x="5" y="124"/>
                      <a:pt x="5" y="76"/>
                    </a:cubicBezTo>
                    <a:cubicBezTo>
                      <a:pt x="5" y="28"/>
                      <a:pt x="42" y="4"/>
                      <a:pt x="79" y="4"/>
                    </a:cubicBezTo>
                    <a:cubicBezTo>
                      <a:pt x="116" y="4"/>
                      <a:pt x="153" y="28"/>
                      <a:pt x="153" y="76"/>
                    </a:cubicBezTo>
                    <a:cubicBezTo>
                      <a:pt x="153" y="124"/>
                      <a:pt x="116" y="147"/>
                      <a:pt x="79" y="147"/>
                    </a:cubicBezTo>
                    <a:moveTo>
                      <a:pt x="79" y="0"/>
                    </a:moveTo>
                    <a:cubicBezTo>
                      <a:pt x="58" y="0"/>
                      <a:pt x="39" y="7"/>
                      <a:pt x="25" y="19"/>
                    </a:cubicBezTo>
                    <a:cubicBezTo>
                      <a:pt x="9" y="33"/>
                      <a:pt x="0" y="53"/>
                      <a:pt x="0" y="76"/>
                    </a:cubicBezTo>
                    <a:cubicBezTo>
                      <a:pt x="0" y="99"/>
                      <a:pt x="9" y="119"/>
                      <a:pt x="25" y="133"/>
                    </a:cubicBezTo>
                    <a:cubicBezTo>
                      <a:pt x="39" y="145"/>
                      <a:pt x="58" y="152"/>
                      <a:pt x="79" y="152"/>
                    </a:cubicBezTo>
                    <a:cubicBezTo>
                      <a:pt x="99" y="152"/>
                      <a:pt x="118" y="145"/>
                      <a:pt x="132" y="133"/>
                    </a:cubicBezTo>
                    <a:cubicBezTo>
                      <a:pt x="148" y="119"/>
                      <a:pt x="157" y="99"/>
                      <a:pt x="157" y="76"/>
                    </a:cubicBezTo>
                    <a:cubicBezTo>
                      <a:pt x="157" y="53"/>
                      <a:pt x="148" y="33"/>
                      <a:pt x="132" y="19"/>
                    </a:cubicBezTo>
                    <a:cubicBezTo>
                      <a:pt x="118" y="7"/>
                      <a:pt x="99" y="0"/>
                      <a:pt x="79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2" name="Freeform 749"/>
              <p:cNvSpPr/>
              <p:nvPr/>
            </p:nvSpPr>
            <p:spPr bwMode="auto">
              <a:xfrm>
                <a:off x="5159" y="3031"/>
                <a:ext cx="16" cy="31"/>
              </a:xfrm>
              <a:custGeom>
                <a:avLst/>
                <a:gdLst>
                  <a:gd name="T0" fmla="*/ 4 w 7"/>
                  <a:gd name="T1" fmla="*/ 0 h 13"/>
                  <a:gd name="T2" fmla="*/ 1 w 7"/>
                  <a:gd name="T3" fmla="*/ 1 h 13"/>
                  <a:gd name="T4" fmla="*/ 2 w 7"/>
                  <a:gd name="T5" fmla="*/ 12 h 13"/>
                  <a:gd name="T6" fmla="*/ 3 w 7"/>
                  <a:gd name="T7" fmla="*/ 13 h 13"/>
                  <a:gd name="T8" fmla="*/ 4 w 7"/>
                  <a:gd name="T9" fmla="*/ 13 h 13"/>
                  <a:gd name="T10" fmla="*/ 6 w 7"/>
                  <a:gd name="T11" fmla="*/ 10 h 13"/>
                  <a:gd name="T12" fmla="*/ 6 w 7"/>
                  <a:gd name="T13" fmla="*/ 3 h 13"/>
                  <a:gd name="T14" fmla="*/ 5 w 7"/>
                  <a:gd name="T15" fmla="*/ 0 h 13"/>
                  <a:gd name="T16" fmla="*/ 4 w 7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3">
                    <a:moveTo>
                      <a:pt x="4" y="0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9"/>
                      <a:pt x="2" y="12"/>
                    </a:cubicBezTo>
                    <a:cubicBezTo>
                      <a:pt x="2" y="12"/>
                      <a:pt x="2" y="13"/>
                      <a:pt x="3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5" y="13"/>
                      <a:pt x="6" y="12"/>
                      <a:pt x="6" y="10"/>
                    </a:cubicBezTo>
                    <a:cubicBezTo>
                      <a:pt x="7" y="8"/>
                      <a:pt x="7" y="5"/>
                      <a:pt x="6" y="3"/>
                    </a:cubicBezTo>
                    <a:cubicBezTo>
                      <a:pt x="6" y="2"/>
                      <a:pt x="6" y="1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3" name="Freeform 750"/>
              <p:cNvSpPr/>
              <p:nvPr/>
            </p:nvSpPr>
            <p:spPr bwMode="auto">
              <a:xfrm>
                <a:off x="5159" y="3230"/>
                <a:ext cx="16" cy="40"/>
              </a:xfrm>
              <a:custGeom>
                <a:avLst/>
                <a:gdLst>
                  <a:gd name="T0" fmla="*/ 3 w 7"/>
                  <a:gd name="T1" fmla="*/ 0 h 17"/>
                  <a:gd name="T2" fmla="*/ 1 w 7"/>
                  <a:gd name="T3" fmla="*/ 2 h 17"/>
                  <a:gd name="T4" fmla="*/ 1 w 7"/>
                  <a:gd name="T5" fmla="*/ 14 h 17"/>
                  <a:gd name="T6" fmla="*/ 2 w 7"/>
                  <a:gd name="T7" fmla="*/ 16 h 17"/>
                  <a:gd name="T8" fmla="*/ 4 w 7"/>
                  <a:gd name="T9" fmla="*/ 17 h 17"/>
                  <a:gd name="T10" fmla="*/ 6 w 7"/>
                  <a:gd name="T11" fmla="*/ 16 h 17"/>
                  <a:gd name="T12" fmla="*/ 5 w 7"/>
                  <a:gd name="T13" fmla="*/ 1 h 17"/>
                  <a:gd name="T14" fmla="*/ 4 w 7"/>
                  <a:gd name="T15" fmla="*/ 0 h 17"/>
                  <a:gd name="T16" fmla="*/ 3 w 7"/>
                  <a:gd name="T1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7">
                    <a:moveTo>
                      <a:pt x="3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5"/>
                      <a:pt x="0" y="11"/>
                      <a:pt x="1" y="14"/>
                    </a:cubicBezTo>
                    <a:cubicBezTo>
                      <a:pt x="1" y="14"/>
                      <a:pt x="1" y="16"/>
                      <a:pt x="2" y="16"/>
                    </a:cubicBezTo>
                    <a:cubicBezTo>
                      <a:pt x="2" y="17"/>
                      <a:pt x="3" y="17"/>
                      <a:pt x="4" y="17"/>
                    </a:cubicBezTo>
                    <a:cubicBezTo>
                      <a:pt x="4" y="17"/>
                      <a:pt x="5" y="17"/>
                      <a:pt x="6" y="16"/>
                    </a:cubicBezTo>
                    <a:cubicBezTo>
                      <a:pt x="7" y="15"/>
                      <a:pt x="7" y="3"/>
                      <a:pt x="5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4" name="Freeform 751"/>
              <p:cNvSpPr/>
              <p:nvPr/>
            </p:nvSpPr>
            <p:spPr bwMode="auto">
              <a:xfrm>
                <a:off x="5047" y="3142"/>
                <a:ext cx="43" cy="17"/>
              </a:xfrm>
              <a:custGeom>
                <a:avLst/>
                <a:gdLst>
                  <a:gd name="T0" fmla="*/ 9 w 18"/>
                  <a:gd name="T1" fmla="*/ 0 h 7"/>
                  <a:gd name="T2" fmla="*/ 3 w 18"/>
                  <a:gd name="T3" fmla="*/ 1 h 7"/>
                  <a:gd name="T4" fmla="*/ 1 w 18"/>
                  <a:gd name="T5" fmla="*/ 2 h 7"/>
                  <a:gd name="T6" fmla="*/ 1 w 18"/>
                  <a:gd name="T7" fmla="*/ 6 h 7"/>
                  <a:gd name="T8" fmla="*/ 8 w 18"/>
                  <a:gd name="T9" fmla="*/ 7 h 7"/>
                  <a:gd name="T10" fmla="*/ 16 w 18"/>
                  <a:gd name="T11" fmla="*/ 5 h 7"/>
                  <a:gd name="T12" fmla="*/ 17 w 18"/>
                  <a:gd name="T13" fmla="*/ 4 h 7"/>
                  <a:gd name="T14" fmla="*/ 17 w 18"/>
                  <a:gd name="T15" fmla="*/ 2 h 7"/>
                  <a:gd name="T16" fmla="*/ 15 w 18"/>
                  <a:gd name="T17" fmla="*/ 1 h 7"/>
                  <a:gd name="T18" fmla="*/ 9 w 18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7">
                    <a:moveTo>
                      <a:pt x="9" y="0"/>
                    </a:moveTo>
                    <a:cubicBezTo>
                      <a:pt x="6" y="0"/>
                      <a:pt x="4" y="0"/>
                      <a:pt x="3" y="1"/>
                    </a:cubicBezTo>
                    <a:cubicBezTo>
                      <a:pt x="3" y="1"/>
                      <a:pt x="1" y="1"/>
                      <a:pt x="1" y="2"/>
                    </a:cubicBezTo>
                    <a:cubicBezTo>
                      <a:pt x="0" y="3"/>
                      <a:pt x="0" y="5"/>
                      <a:pt x="1" y="6"/>
                    </a:cubicBezTo>
                    <a:cubicBezTo>
                      <a:pt x="1" y="6"/>
                      <a:pt x="2" y="7"/>
                      <a:pt x="8" y="7"/>
                    </a:cubicBezTo>
                    <a:cubicBezTo>
                      <a:pt x="10" y="7"/>
                      <a:pt x="15" y="6"/>
                      <a:pt x="16" y="5"/>
                    </a:cubicBezTo>
                    <a:cubicBezTo>
                      <a:pt x="16" y="5"/>
                      <a:pt x="17" y="5"/>
                      <a:pt x="17" y="4"/>
                    </a:cubicBezTo>
                    <a:cubicBezTo>
                      <a:pt x="18" y="3"/>
                      <a:pt x="17" y="3"/>
                      <a:pt x="17" y="2"/>
                    </a:cubicBezTo>
                    <a:cubicBezTo>
                      <a:pt x="17" y="1"/>
                      <a:pt x="15" y="1"/>
                      <a:pt x="15" y="1"/>
                    </a:cubicBezTo>
                    <a:cubicBezTo>
                      <a:pt x="13" y="0"/>
                      <a:pt x="11" y="0"/>
                      <a:pt x="9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5" name="Freeform 752"/>
              <p:cNvSpPr/>
              <p:nvPr/>
            </p:nvSpPr>
            <p:spPr bwMode="auto">
              <a:xfrm>
                <a:off x="5246" y="3142"/>
                <a:ext cx="41" cy="17"/>
              </a:xfrm>
              <a:custGeom>
                <a:avLst/>
                <a:gdLst>
                  <a:gd name="T0" fmla="*/ 9 w 17"/>
                  <a:gd name="T1" fmla="*/ 0 h 7"/>
                  <a:gd name="T2" fmla="*/ 1 w 17"/>
                  <a:gd name="T3" fmla="*/ 2 h 7"/>
                  <a:gd name="T4" fmla="*/ 0 w 17"/>
                  <a:gd name="T5" fmla="*/ 3 h 7"/>
                  <a:gd name="T6" fmla="*/ 0 w 17"/>
                  <a:gd name="T7" fmla="*/ 5 h 7"/>
                  <a:gd name="T8" fmla="*/ 2 w 17"/>
                  <a:gd name="T9" fmla="*/ 6 h 7"/>
                  <a:gd name="T10" fmla="*/ 9 w 17"/>
                  <a:gd name="T11" fmla="*/ 7 h 7"/>
                  <a:gd name="T12" fmla="*/ 14 w 17"/>
                  <a:gd name="T13" fmla="*/ 6 h 7"/>
                  <a:gd name="T14" fmla="*/ 17 w 17"/>
                  <a:gd name="T15" fmla="*/ 5 h 7"/>
                  <a:gd name="T16" fmla="*/ 16 w 17"/>
                  <a:gd name="T17" fmla="*/ 1 h 7"/>
                  <a:gd name="T18" fmla="*/ 9 w 17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7">
                    <a:moveTo>
                      <a:pt x="9" y="0"/>
                    </a:moveTo>
                    <a:cubicBezTo>
                      <a:pt x="7" y="0"/>
                      <a:pt x="3" y="0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4" y="6"/>
                      <a:pt x="6" y="7"/>
                      <a:pt x="9" y="7"/>
                    </a:cubicBezTo>
                    <a:cubicBezTo>
                      <a:pt x="11" y="7"/>
                      <a:pt x="13" y="7"/>
                      <a:pt x="14" y="6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7" y="4"/>
                      <a:pt x="17" y="2"/>
                      <a:pt x="16" y="1"/>
                    </a:cubicBezTo>
                    <a:cubicBezTo>
                      <a:pt x="16" y="1"/>
                      <a:pt x="15" y="0"/>
                      <a:pt x="9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6" name="Freeform 753"/>
              <p:cNvSpPr/>
              <p:nvPr/>
            </p:nvSpPr>
            <p:spPr bwMode="auto">
              <a:xfrm>
                <a:off x="5066" y="3197"/>
                <a:ext cx="22" cy="19"/>
              </a:xfrm>
              <a:custGeom>
                <a:avLst/>
                <a:gdLst>
                  <a:gd name="T0" fmla="*/ 7 w 9"/>
                  <a:gd name="T1" fmla="*/ 0 h 8"/>
                  <a:gd name="T2" fmla="*/ 6 w 9"/>
                  <a:gd name="T3" fmla="*/ 1 h 8"/>
                  <a:gd name="T4" fmla="*/ 1 w 9"/>
                  <a:gd name="T5" fmla="*/ 5 h 8"/>
                  <a:gd name="T6" fmla="*/ 1 w 9"/>
                  <a:gd name="T7" fmla="*/ 7 h 8"/>
                  <a:gd name="T8" fmla="*/ 2 w 9"/>
                  <a:gd name="T9" fmla="*/ 8 h 8"/>
                  <a:gd name="T10" fmla="*/ 3 w 9"/>
                  <a:gd name="T11" fmla="*/ 8 h 8"/>
                  <a:gd name="T12" fmla="*/ 9 w 9"/>
                  <a:gd name="T13" fmla="*/ 2 h 8"/>
                  <a:gd name="T14" fmla="*/ 8 w 9"/>
                  <a:gd name="T15" fmla="*/ 0 h 8"/>
                  <a:gd name="T16" fmla="*/ 7 w 9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8">
                    <a:moveTo>
                      <a:pt x="7" y="0"/>
                    </a:moveTo>
                    <a:cubicBezTo>
                      <a:pt x="7" y="0"/>
                      <a:pt x="6" y="0"/>
                      <a:pt x="6" y="1"/>
                    </a:cubicBezTo>
                    <a:cubicBezTo>
                      <a:pt x="5" y="2"/>
                      <a:pt x="3" y="4"/>
                      <a:pt x="1" y="5"/>
                    </a:cubicBezTo>
                    <a:cubicBezTo>
                      <a:pt x="1" y="5"/>
                      <a:pt x="0" y="6"/>
                      <a:pt x="1" y="7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5" y="7"/>
                      <a:pt x="7" y="5"/>
                      <a:pt x="9" y="2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0"/>
                      <a:pt x="7" y="0"/>
                      <a:pt x="7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7" name="Freeform 754"/>
              <p:cNvSpPr/>
              <p:nvPr/>
            </p:nvSpPr>
            <p:spPr bwMode="auto">
              <a:xfrm>
                <a:off x="5111" y="3232"/>
                <a:ext cx="17" cy="19"/>
              </a:xfrm>
              <a:custGeom>
                <a:avLst/>
                <a:gdLst>
                  <a:gd name="T0" fmla="*/ 5 w 7"/>
                  <a:gd name="T1" fmla="*/ 0 h 8"/>
                  <a:gd name="T2" fmla="*/ 4 w 7"/>
                  <a:gd name="T3" fmla="*/ 1 h 8"/>
                  <a:gd name="T4" fmla="*/ 1 w 7"/>
                  <a:gd name="T5" fmla="*/ 6 h 8"/>
                  <a:gd name="T6" fmla="*/ 1 w 7"/>
                  <a:gd name="T7" fmla="*/ 8 h 8"/>
                  <a:gd name="T8" fmla="*/ 2 w 7"/>
                  <a:gd name="T9" fmla="*/ 8 h 8"/>
                  <a:gd name="T10" fmla="*/ 3 w 7"/>
                  <a:gd name="T11" fmla="*/ 8 h 8"/>
                  <a:gd name="T12" fmla="*/ 6 w 7"/>
                  <a:gd name="T13" fmla="*/ 3 h 8"/>
                  <a:gd name="T14" fmla="*/ 6 w 7"/>
                  <a:gd name="T15" fmla="*/ 1 h 8"/>
                  <a:gd name="T16" fmla="*/ 5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5" y="0"/>
                    </a:moveTo>
                    <a:cubicBezTo>
                      <a:pt x="5" y="0"/>
                      <a:pt x="4" y="1"/>
                      <a:pt x="4" y="1"/>
                    </a:cubicBezTo>
                    <a:cubicBezTo>
                      <a:pt x="2" y="3"/>
                      <a:pt x="2" y="4"/>
                      <a:pt x="1" y="6"/>
                    </a:cubicBezTo>
                    <a:cubicBezTo>
                      <a:pt x="0" y="7"/>
                      <a:pt x="0" y="8"/>
                      <a:pt x="1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5" y="6"/>
                      <a:pt x="5" y="5"/>
                      <a:pt x="6" y="3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0"/>
                      <a:pt x="5" y="0"/>
                      <a:pt x="5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8" name="Freeform 755"/>
              <p:cNvSpPr/>
              <p:nvPr/>
            </p:nvSpPr>
            <p:spPr bwMode="auto">
              <a:xfrm>
                <a:off x="5211" y="3235"/>
                <a:ext cx="19" cy="14"/>
              </a:xfrm>
              <a:custGeom>
                <a:avLst/>
                <a:gdLst>
                  <a:gd name="T0" fmla="*/ 2 w 8"/>
                  <a:gd name="T1" fmla="*/ 0 h 6"/>
                  <a:gd name="T2" fmla="*/ 1 w 8"/>
                  <a:gd name="T3" fmla="*/ 0 h 6"/>
                  <a:gd name="T4" fmla="*/ 1 w 8"/>
                  <a:gd name="T5" fmla="*/ 2 h 6"/>
                  <a:gd name="T6" fmla="*/ 3 w 8"/>
                  <a:gd name="T7" fmla="*/ 5 h 6"/>
                  <a:gd name="T8" fmla="*/ 5 w 8"/>
                  <a:gd name="T9" fmla="*/ 6 h 6"/>
                  <a:gd name="T10" fmla="*/ 6 w 8"/>
                  <a:gd name="T11" fmla="*/ 6 h 6"/>
                  <a:gd name="T12" fmla="*/ 7 w 8"/>
                  <a:gd name="T13" fmla="*/ 5 h 6"/>
                  <a:gd name="T14" fmla="*/ 7 w 8"/>
                  <a:gd name="T15" fmla="*/ 3 h 6"/>
                  <a:gd name="T16" fmla="*/ 5 w 8"/>
                  <a:gd name="T17" fmla="*/ 2 h 6"/>
                  <a:gd name="T18" fmla="*/ 4 w 8"/>
                  <a:gd name="T19" fmla="*/ 0 h 6"/>
                  <a:gd name="T20" fmla="*/ 2 w 8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6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ubicBezTo>
                      <a:pt x="5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9" name="Freeform 756"/>
              <p:cNvSpPr/>
              <p:nvPr/>
            </p:nvSpPr>
            <p:spPr bwMode="auto">
              <a:xfrm>
                <a:off x="5251" y="3197"/>
                <a:ext cx="21" cy="14"/>
              </a:xfrm>
              <a:custGeom>
                <a:avLst/>
                <a:gdLst>
                  <a:gd name="T0" fmla="*/ 2 w 9"/>
                  <a:gd name="T1" fmla="*/ 0 h 6"/>
                  <a:gd name="T2" fmla="*/ 1 w 9"/>
                  <a:gd name="T3" fmla="*/ 0 h 6"/>
                  <a:gd name="T4" fmla="*/ 1 w 9"/>
                  <a:gd name="T5" fmla="*/ 3 h 6"/>
                  <a:gd name="T6" fmla="*/ 4 w 9"/>
                  <a:gd name="T7" fmla="*/ 4 h 6"/>
                  <a:gd name="T8" fmla="*/ 7 w 9"/>
                  <a:gd name="T9" fmla="*/ 6 h 6"/>
                  <a:gd name="T10" fmla="*/ 8 w 9"/>
                  <a:gd name="T11" fmla="*/ 6 h 6"/>
                  <a:gd name="T12" fmla="*/ 9 w 9"/>
                  <a:gd name="T13" fmla="*/ 5 h 6"/>
                  <a:gd name="T14" fmla="*/ 8 w 9"/>
                  <a:gd name="T15" fmla="*/ 3 h 6"/>
                  <a:gd name="T16" fmla="*/ 6 w 9"/>
                  <a:gd name="T17" fmla="*/ 2 h 6"/>
                  <a:gd name="T18" fmla="*/ 3 w 9"/>
                  <a:gd name="T19" fmla="*/ 0 h 6"/>
                  <a:gd name="T20" fmla="*/ 2 w 9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6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3" y="3"/>
                      <a:pt x="3" y="4"/>
                      <a:pt x="4" y="4"/>
                    </a:cubicBezTo>
                    <a:cubicBezTo>
                      <a:pt x="4" y="5"/>
                      <a:pt x="5" y="5"/>
                      <a:pt x="7" y="6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6"/>
                      <a:pt x="9" y="6"/>
                      <a:pt x="9" y="5"/>
                    </a:cubicBezTo>
                    <a:cubicBezTo>
                      <a:pt x="9" y="5"/>
                      <a:pt x="9" y="4"/>
                      <a:pt x="8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0" name="Freeform 757"/>
              <p:cNvSpPr/>
              <p:nvPr/>
            </p:nvSpPr>
            <p:spPr bwMode="auto">
              <a:xfrm>
                <a:off x="5059" y="3093"/>
                <a:ext cx="26" cy="16"/>
              </a:xfrm>
              <a:custGeom>
                <a:avLst/>
                <a:gdLst>
                  <a:gd name="T0" fmla="*/ 1 w 11"/>
                  <a:gd name="T1" fmla="*/ 0 h 7"/>
                  <a:gd name="T2" fmla="*/ 0 w 11"/>
                  <a:gd name="T3" fmla="*/ 1 h 7"/>
                  <a:gd name="T4" fmla="*/ 0 w 11"/>
                  <a:gd name="T5" fmla="*/ 3 h 7"/>
                  <a:gd name="T6" fmla="*/ 4 w 11"/>
                  <a:gd name="T7" fmla="*/ 5 h 7"/>
                  <a:gd name="T8" fmla="*/ 8 w 11"/>
                  <a:gd name="T9" fmla="*/ 7 h 7"/>
                  <a:gd name="T10" fmla="*/ 9 w 11"/>
                  <a:gd name="T11" fmla="*/ 7 h 7"/>
                  <a:gd name="T12" fmla="*/ 10 w 11"/>
                  <a:gd name="T13" fmla="*/ 6 h 7"/>
                  <a:gd name="T14" fmla="*/ 10 w 11"/>
                  <a:gd name="T15" fmla="*/ 4 h 7"/>
                  <a:gd name="T16" fmla="*/ 5 w 11"/>
                  <a:gd name="T17" fmla="*/ 2 h 7"/>
                  <a:gd name="T18" fmla="*/ 2 w 11"/>
                  <a:gd name="T19" fmla="*/ 0 h 7"/>
                  <a:gd name="T20" fmla="*/ 1 w 11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7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2" y="4"/>
                      <a:pt x="3" y="4"/>
                      <a:pt x="4" y="5"/>
                    </a:cubicBezTo>
                    <a:cubicBezTo>
                      <a:pt x="5" y="6"/>
                      <a:pt x="7" y="6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7"/>
                      <a:pt x="10" y="7"/>
                      <a:pt x="10" y="6"/>
                    </a:cubicBezTo>
                    <a:cubicBezTo>
                      <a:pt x="11" y="6"/>
                      <a:pt x="11" y="5"/>
                      <a:pt x="10" y="4"/>
                    </a:cubicBezTo>
                    <a:cubicBezTo>
                      <a:pt x="8" y="3"/>
                      <a:pt x="7" y="3"/>
                      <a:pt x="5" y="2"/>
                    </a:cubicBezTo>
                    <a:cubicBezTo>
                      <a:pt x="4" y="1"/>
                      <a:pt x="3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1" name="Freeform 758"/>
              <p:cNvSpPr/>
              <p:nvPr/>
            </p:nvSpPr>
            <p:spPr bwMode="auto">
              <a:xfrm>
                <a:off x="5211" y="3040"/>
                <a:ext cx="19" cy="22"/>
              </a:xfrm>
              <a:custGeom>
                <a:avLst/>
                <a:gdLst>
                  <a:gd name="T0" fmla="*/ 6 w 8"/>
                  <a:gd name="T1" fmla="*/ 0 h 9"/>
                  <a:gd name="T2" fmla="*/ 5 w 8"/>
                  <a:gd name="T3" fmla="*/ 1 h 9"/>
                  <a:gd name="T4" fmla="*/ 3 w 8"/>
                  <a:gd name="T5" fmla="*/ 3 h 9"/>
                  <a:gd name="T6" fmla="*/ 0 w 8"/>
                  <a:gd name="T7" fmla="*/ 7 h 9"/>
                  <a:gd name="T8" fmla="*/ 1 w 8"/>
                  <a:gd name="T9" fmla="*/ 9 h 9"/>
                  <a:gd name="T10" fmla="*/ 2 w 8"/>
                  <a:gd name="T11" fmla="*/ 9 h 9"/>
                  <a:gd name="T12" fmla="*/ 3 w 8"/>
                  <a:gd name="T13" fmla="*/ 8 h 9"/>
                  <a:gd name="T14" fmla="*/ 5 w 8"/>
                  <a:gd name="T15" fmla="*/ 6 h 9"/>
                  <a:gd name="T16" fmla="*/ 7 w 8"/>
                  <a:gd name="T17" fmla="*/ 2 h 9"/>
                  <a:gd name="T18" fmla="*/ 7 w 8"/>
                  <a:gd name="T19" fmla="*/ 0 h 9"/>
                  <a:gd name="T20" fmla="*/ 6 w 8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6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5"/>
                      <a:pt x="0" y="7"/>
                    </a:cubicBezTo>
                    <a:cubicBezTo>
                      <a:pt x="0" y="7"/>
                      <a:pt x="0" y="8"/>
                      <a:pt x="1" y="9"/>
                    </a:cubicBezTo>
                    <a:cubicBezTo>
                      <a:pt x="1" y="9"/>
                      <a:pt x="1" y="9"/>
                      <a:pt x="2" y="9"/>
                    </a:cubicBezTo>
                    <a:cubicBezTo>
                      <a:pt x="2" y="9"/>
                      <a:pt x="3" y="9"/>
                      <a:pt x="3" y="8"/>
                    </a:cubicBezTo>
                    <a:cubicBezTo>
                      <a:pt x="4" y="7"/>
                      <a:pt x="4" y="6"/>
                      <a:pt x="5" y="6"/>
                    </a:cubicBezTo>
                    <a:cubicBezTo>
                      <a:pt x="6" y="5"/>
                      <a:pt x="6" y="4"/>
                      <a:pt x="7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2" name="Freeform 759"/>
              <p:cNvSpPr/>
              <p:nvPr/>
            </p:nvSpPr>
            <p:spPr bwMode="auto">
              <a:xfrm>
                <a:off x="5251" y="3071"/>
                <a:ext cx="19" cy="19"/>
              </a:xfrm>
              <a:custGeom>
                <a:avLst/>
                <a:gdLst>
                  <a:gd name="T0" fmla="*/ 7 w 8"/>
                  <a:gd name="T1" fmla="*/ 0 h 8"/>
                  <a:gd name="T2" fmla="*/ 5 w 8"/>
                  <a:gd name="T3" fmla="*/ 1 h 8"/>
                  <a:gd name="T4" fmla="*/ 2 w 8"/>
                  <a:gd name="T5" fmla="*/ 5 h 8"/>
                  <a:gd name="T6" fmla="*/ 1 w 8"/>
                  <a:gd name="T7" fmla="*/ 7 h 8"/>
                  <a:gd name="T8" fmla="*/ 2 w 8"/>
                  <a:gd name="T9" fmla="*/ 8 h 8"/>
                  <a:gd name="T10" fmla="*/ 3 w 8"/>
                  <a:gd name="T11" fmla="*/ 8 h 8"/>
                  <a:gd name="T12" fmla="*/ 8 w 8"/>
                  <a:gd name="T13" fmla="*/ 3 h 8"/>
                  <a:gd name="T14" fmla="*/ 7 w 8"/>
                  <a:gd name="T15" fmla="*/ 1 h 8"/>
                  <a:gd name="T16" fmla="*/ 7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7" y="0"/>
                    </a:moveTo>
                    <a:cubicBezTo>
                      <a:pt x="6" y="0"/>
                      <a:pt x="5" y="1"/>
                      <a:pt x="5" y="1"/>
                    </a:cubicBezTo>
                    <a:cubicBezTo>
                      <a:pt x="4" y="3"/>
                      <a:pt x="3" y="4"/>
                      <a:pt x="2" y="5"/>
                    </a:cubicBezTo>
                    <a:cubicBezTo>
                      <a:pt x="1" y="5"/>
                      <a:pt x="0" y="6"/>
                      <a:pt x="1" y="7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6"/>
                      <a:pt x="7" y="5"/>
                      <a:pt x="8" y="3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3" name="Freeform 760"/>
              <p:cNvSpPr>
                <a:spLocks noEditPoints="1"/>
              </p:cNvSpPr>
              <p:nvPr/>
            </p:nvSpPr>
            <p:spPr bwMode="auto">
              <a:xfrm>
                <a:off x="5100" y="3057"/>
                <a:ext cx="158" cy="116"/>
              </a:xfrm>
              <a:custGeom>
                <a:avLst/>
                <a:gdLst>
                  <a:gd name="T0" fmla="*/ 30 w 67"/>
                  <a:gd name="T1" fmla="*/ 43 h 49"/>
                  <a:gd name="T2" fmla="*/ 27 w 67"/>
                  <a:gd name="T3" fmla="*/ 41 h 49"/>
                  <a:gd name="T4" fmla="*/ 30 w 67"/>
                  <a:gd name="T5" fmla="*/ 37 h 49"/>
                  <a:gd name="T6" fmla="*/ 30 w 67"/>
                  <a:gd name="T7" fmla="*/ 37 h 49"/>
                  <a:gd name="T8" fmla="*/ 33 w 67"/>
                  <a:gd name="T9" fmla="*/ 39 h 49"/>
                  <a:gd name="T10" fmla="*/ 32 w 67"/>
                  <a:gd name="T11" fmla="*/ 42 h 49"/>
                  <a:gd name="T12" fmla="*/ 30 w 67"/>
                  <a:gd name="T13" fmla="*/ 43 h 49"/>
                  <a:gd name="T14" fmla="*/ 4 w 67"/>
                  <a:gd name="T15" fmla="*/ 0 h 49"/>
                  <a:gd name="T16" fmla="*/ 3 w 67"/>
                  <a:gd name="T17" fmla="*/ 0 h 49"/>
                  <a:gd name="T18" fmla="*/ 6 w 67"/>
                  <a:gd name="T19" fmla="*/ 11 h 49"/>
                  <a:gd name="T20" fmla="*/ 28 w 67"/>
                  <a:gd name="T21" fmla="*/ 48 h 49"/>
                  <a:gd name="T22" fmla="*/ 29 w 67"/>
                  <a:gd name="T23" fmla="*/ 49 h 49"/>
                  <a:gd name="T24" fmla="*/ 65 w 67"/>
                  <a:gd name="T25" fmla="*/ 25 h 49"/>
                  <a:gd name="T26" fmla="*/ 60 w 67"/>
                  <a:gd name="T27" fmla="*/ 19 h 49"/>
                  <a:gd name="T28" fmla="*/ 32 w 67"/>
                  <a:gd name="T29" fmla="*/ 34 h 49"/>
                  <a:gd name="T30" fmla="*/ 11 w 67"/>
                  <a:gd name="T31" fmla="*/ 6 h 49"/>
                  <a:gd name="T32" fmla="*/ 4 w 67"/>
                  <a:gd name="T3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7" h="49">
                    <a:moveTo>
                      <a:pt x="30" y="43"/>
                    </a:moveTo>
                    <a:cubicBezTo>
                      <a:pt x="29" y="43"/>
                      <a:pt x="28" y="43"/>
                      <a:pt x="27" y="41"/>
                    </a:cubicBezTo>
                    <a:cubicBezTo>
                      <a:pt x="26" y="40"/>
                      <a:pt x="28" y="37"/>
                      <a:pt x="30" y="37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31" y="37"/>
                      <a:pt x="33" y="38"/>
                      <a:pt x="33" y="39"/>
                    </a:cubicBezTo>
                    <a:cubicBezTo>
                      <a:pt x="34" y="40"/>
                      <a:pt x="33" y="42"/>
                      <a:pt x="32" y="42"/>
                    </a:cubicBezTo>
                    <a:cubicBezTo>
                      <a:pt x="32" y="43"/>
                      <a:pt x="31" y="43"/>
                      <a:pt x="30" y="43"/>
                    </a:cubicBezTo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0" y="2"/>
                      <a:pt x="6" y="11"/>
                      <a:pt x="6" y="11"/>
                    </a:cubicBezTo>
                    <a:cubicBezTo>
                      <a:pt x="13" y="23"/>
                      <a:pt x="24" y="45"/>
                      <a:pt x="28" y="48"/>
                    </a:cubicBezTo>
                    <a:cubicBezTo>
                      <a:pt x="28" y="48"/>
                      <a:pt x="29" y="49"/>
                      <a:pt x="29" y="49"/>
                    </a:cubicBezTo>
                    <a:cubicBezTo>
                      <a:pt x="35" y="49"/>
                      <a:pt x="65" y="25"/>
                      <a:pt x="65" y="25"/>
                    </a:cubicBezTo>
                    <a:cubicBezTo>
                      <a:pt x="67" y="20"/>
                      <a:pt x="62" y="19"/>
                      <a:pt x="60" y="19"/>
                    </a:cubicBezTo>
                    <a:cubicBezTo>
                      <a:pt x="60" y="19"/>
                      <a:pt x="37" y="32"/>
                      <a:pt x="32" y="34"/>
                    </a:cubicBezTo>
                    <a:cubicBezTo>
                      <a:pt x="28" y="32"/>
                      <a:pt x="17" y="14"/>
                      <a:pt x="11" y="6"/>
                    </a:cubicBezTo>
                    <a:cubicBezTo>
                      <a:pt x="11" y="6"/>
                      <a:pt x="6" y="0"/>
                      <a:pt x="4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4" name="Freeform 761"/>
              <p:cNvSpPr>
                <a:spLocks noEditPoints="1"/>
              </p:cNvSpPr>
              <p:nvPr/>
            </p:nvSpPr>
            <p:spPr bwMode="auto">
              <a:xfrm>
                <a:off x="4716" y="1367"/>
                <a:ext cx="440" cy="450"/>
              </a:xfrm>
              <a:custGeom>
                <a:avLst/>
                <a:gdLst>
                  <a:gd name="T0" fmla="*/ 124 w 186"/>
                  <a:gd name="T1" fmla="*/ 174 h 190"/>
                  <a:gd name="T2" fmla="*/ 90 w 186"/>
                  <a:gd name="T3" fmla="*/ 167 h 190"/>
                  <a:gd name="T4" fmla="*/ 102 w 186"/>
                  <a:gd name="T5" fmla="*/ 167 h 190"/>
                  <a:gd name="T6" fmla="*/ 69 w 186"/>
                  <a:gd name="T7" fmla="*/ 184 h 190"/>
                  <a:gd name="T8" fmla="*/ 105 w 186"/>
                  <a:gd name="T9" fmla="*/ 185 h 190"/>
                  <a:gd name="T10" fmla="*/ 120 w 186"/>
                  <a:gd name="T11" fmla="*/ 172 h 190"/>
                  <a:gd name="T12" fmla="*/ 120 w 186"/>
                  <a:gd name="T13" fmla="*/ 173 h 190"/>
                  <a:gd name="T14" fmla="*/ 46 w 186"/>
                  <a:gd name="T15" fmla="*/ 175 h 190"/>
                  <a:gd name="T16" fmla="*/ 141 w 186"/>
                  <a:gd name="T17" fmla="*/ 156 h 190"/>
                  <a:gd name="T18" fmla="*/ 36 w 186"/>
                  <a:gd name="T19" fmla="*/ 169 h 190"/>
                  <a:gd name="T20" fmla="*/ 118 w 186"/>
                  <a:gd name="T21" fmla="*/ 162 h 190"/>
                  <a:gd name="T22" fmla="*/ 123 w 186"/>
                  <a:gd name="T23" fmla="*/ 154 h 190"/>
                  <a:gd name="T24" fmla="*/ 34 w 186"/>
                  <a:gd name="T25" fmla="*/ 149 h 190"/>
                  <a:gd name="T26" fmla="*/ 151 w 186"/>
                  <a:gd name="T27" fmla="*/ 167 h 190"/>
                  <a:gd name="T28" fmla="*/ 18 w 186"/>
                  <a:gd name="T29" fmla="*/ 149 h 190"/>
                  <a:gd name="T30" fmla="*/ 16 w 186"/>
                  <a:gd name="T31" fmla="*/ 145 h 190"/>
                  <a:gd name="T32" fmla="*/ 161 w 186"/>
                  <a:gd name="T33" fmla="*/ 157 h 190"/>
                  <a:gd name="T34" fmla="*/ 10 w 186"/>
                  <a:gd name="T35" fmla="*/ 134 h 190"/>
                  <a:gd name="T36" fmla="*/ 110 w 186"/>
                  <a:gd name="T37" fmla="*/ 128 h 190"/>
                  <a:gd name="T38" fmla="*/ 170 w 186"/>
                  <a:gd name="T39" fmla="*/ 124 h 190"/>
                  <a:gd name="T40" fmla="*/ 102 w 186"/>
                  <a:gd name="T41" fmla="*/ 121 h 190"/>
                  <a:gd name="T42" fmla="*/ 162 w 186"/>
                  <a:gd name="T43" fmla="*/ 115 h 190"/>
                  <a:gd name="T44" fmla="*/ 156 w 186"/>
                  <a:gd name="T45" fmla="*/ 118 h 190"/>
                  <a:gd name="T46" fmla="*/ 6 w 186"/>
                  <a:gd name="T47" fmla="*/ 117 h 190"/>
                  <a:gd name="T48" fmla="*/ 133 w 186"/>
                  <a:gd name="T49" fmla="*/ 109 h 190"/>
                  <a:gd name="T50" fmla="*/ 177 w 186"/>
                  <a:gd name="T51" fmla="*/ 135 h 190"/>
                  <a:gd name="T52" fmla="*/ 99 w 186"/>
                  <a:gd name="T53" fmla="*/ 107 h 190"/>
                  <a:gd name="T54" fmla="*/ 129 w 186"/>
                  <a:gd name="T55" fmla="*/ 157 h 190"/>
                  <a:gd name="T56" fmla="*/ 106 w 186"/>
                  <a:gd name="T57" fmla="*/ 101 h 190"/>
                  <a:gd name="T58" fmla="*/ 168 w 186"/>
                  <a:gd name="T59" fmla="*/ 128 h 190"/>
                  <a:gd name="T60" fmla="*/ 110 w 186"/>
                  <a:gd name="T61" fmla="*/ 98 h 190"/>
                  <a:gd name="T62" fmla="*/ 97 w 186"/>
                  <a:gd name="T63" fmla="*/ 92 h 190"/>
                  <a:gd name="T64" fmla="*/ 103 w 186"/>
                  <a:gd name="T65" fmla="*/ 88 h 190"/>
                  <a:gd name="T66" fmla="*/ 107 w 186"/>
                  <a:gd name="T67" fmla="*/ 86 h 190"/>
                  <a:gd name="T68" fmla="*/ 123 w 186"/>
                  <a:gd name="T69" fmla="*/ 85 h 190"/>
                  <a:gd name="T70" fmla="*/ 151 w 186"/>
                  <a:gd name="T71" fmla="*/ 107 h 190"/>
                  <a:gd name="T72" fmla="*/ 111 w 186"/>
                  <a:gd name="T73" fmla="*/ 93 h 190"/>
                  <a:gd name="T74" fmla="*/ 123 w 186"/>
                  <a:gd name="T75" fmla="*/ 69 h 190"/>
                  <a:gd name="T76" fmla="*/ 138 w 186"/>
                  <a:gd name="T77" fmla="*/ 60 h 190"/>
                  <a:gd name="T78" fmla="*/ 137 w 186"/>
                  <a:gd name="T79" fmla="*/ 72 h 190"/>
                  <a:gd name="T80" fmla="*/ 168 w 186"/>
                  <a:gd name="T81" fmla="*/ 58 h 190"/>
                  <a:gd name="T82" fmla="*/ 160 w 186"/>
                  <a:gd name="T83" fmla="*/ 62 h 190"/>
                  <a:gd name="T84" fmla="*/ 18 w 186"/>
                  <a:gd name="T85" fmla="*/ 48 h 190"/>
                  <a:gd name="T86" fmla="*/ 95 w 186"/>
                  <a:gd name="T87" fmla="*/ 114 h 190"/>
                  <a:gd name="T88" fmla="*/ 110 w 186"/>
                  <a:gd name="T89" fmla="*/ 162 h 190"/>
                  <a:gd name="T90" fmla="*/ 70 w 186"/>
                  <a:gd name="T91" fmla="*/ 160 h 190"/>
                  <a:gd name="T92" fmla="*/ 117 w 186"/>
                  <a:gd name="T93" fmla="*/ 5 h 190"/>
                  <a:gd name="T94" fmla="*/ 99 w 186"/>
                  <a:gd name="T95" fmla="*/ 78 h 190"/>
                  <a:gd name="T96" fmla="*/ 93 w 186"/>
                  <a:gd name="T97" fmla="*/ 91 h 190"/>
                  <a:gd name="T98" fmla="*/ 94 w 186"/>
                  <a:gd name="T99" fmla="*/ 8 h 190"/>
                  <a:gd name="T100" fmla="*/ 92 w 186"/>
                  <a:gd name="T101" fmla="*/ 6 h 190"/>
                  <a:gd name="T102" fmla="*/ 3 w 186"/>
                  <a:gd name="T103" fmla="*/ 126 h 190"/>
                  <a:gd name="T104" fmla="*/ 16 w 186"/>
                  <a:gd name="T105" fmla="*/ 152 h 190"/>
                  <a:gd name="T106" fmla="*/ 48 w 186"/>
                  <a:gd name="T107" fmla="*/ 181 h 190"/>
                  <a:gd name="T108" fmla="*/ 70 w 186"/>
                  <a:gd name="T109" fmla="*/ 190 h 190"/>
                  <a:gd name="T110" fmla="*/ 89 w 186"/>
                  <a:gd name="T111" fmla="*/ 190 h 190"/>
                  <a:gd name="T112" fmla="*/ 116 w 186"/>
                  <a:gd name="T113" fmla="*/ 184 h 190"/>
                  <a:gd name="T114" fmla="*/ 125 w 186"/>
                  <a:gd name="T115" fmla="*/ 184 h 190"/>
                  <a:gd name="T116" fmla="*/ 147 w 186"/>
                  <a:gd name="T117" fmla="*/ 174 h 190"/>
                  <a:gd name="T118" fmla="*/ 173 w 186"/>
                  <a:gd name="T119" fmla="*/ 139 h 190"/>
                  <a:gd name="T120" fmla="*/ 180 w 186"/>
                  <a:gd name="T121" fmla="*/ 62 h 190"/>
                  <a:gd name="T122" fmla="*/ 179 w 186"/>
                  <a:gd name="T123" fmla="*/ 37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86" h="190">
                    <a:moveTo>
                      <a:pt x="112" y="184"/>
                    </a:moveTo>
                    <a:cubicBezTo>
                      <a:pt x="112" y="183"/>
                      <a:pt x="112" y="183"/>
                      <a:pt x="112" y="182"/>
                    </a:cubicBezTo>
                    <a:cubicBezTo>
                      <a:pt x="112" y="183"/>
                      <a:pt x="112" y="183"/>
                      <a:pt x="112" y="183"/>
                    </a:cubicBezTo>
                    <a:cubicBezTo>
                      <a:pt x="112" y="184"/>
                      <a:pt x="112" y="184"/>
                      <a:pt x="112" y="184"/>
                    </a:cubicBezTo>
                    <a:cubicBezTo>
                      <a:pt x="112" y="184"/>
                      <a:pt x="112" y="184"/>
                      <a:pt x="112" y="184"/>
                    </a:cubicBezTo>
                    <a:moveTo>
                      <a:pt x="124" y="178"/>
                    </a:moveTo>
                    <a:cubicBezTo>
                      <a:pt x="124" y="177"/>
                      <a:pt x="123" y="177"/>
                      <a:pt x="123" y="176"/>
                    </a:cubicBezTo>
                    <a:cubicBezTo>
                      <a:pt x="123" y="175"/>
                      <a:pt x="124" y="175"/>
                      <a:pt x="124" y="174"/>
                    </a:cubicBezTo>
                    <a:cubicBezTo>
                      <a:pt x="124" y="175"/>
                      <a:pt x="124" y="176"/>
                      <a:pt x="124" y="178"/>
                    </a:cubicBezTo>
                    <a:moveTo>
                      <a:pt x="91" y="167"/>
                    </a:moveTo>
                    <a:cubicBezTo>
                      <a:pt x="92" y="167"/>
                      <a:pt x="92" y="167"/>
                      <a:pt x="92" y="167"/>
                    </a:cubicBezTo>
                    <a:cubicBezTo>
                      <a:pt x="94" y="167"/>
                      <a:pt x="96" y="167"/>
                      <a:pt x="98" y="167"/>
                    </a:cubicBezTo>
                    <a:cubicBezTo>
                      <a:pt x="95" y="173"/>
                      <a:pt x="92" y="180"/>
                      <a:pt x="90" y="186"/>
                    </a:cubicBezTo>
                    <a:cubicBezTo>
                      <a:pt x="89" y="186"/>
                      <a:pt x="89" y="186"/>
                      <a:pt x="89" y="186"/>
                    </a:cubicBezTo>
                    <a:cubicBezTo>
                      <a:pt x="87" y="186"/>
                      <a:pt x="85" y="186"/>
                      <a:pt x="83" y="186"/>
                    </a:cubicBezTo>
                    <a:cubicBezTo>
                      <a:pt x="86" y="179"/>
                      <a:pt x="88" y="173"/>
                      <a:pt x="90" y="167"/>
                    </a:cubicBezTo>
                    <a:cubicBezTo>
                      <a:pt x="91" y="167"/>
                      <a:pt x="91" y="167"/>
                      <a:pt x="91" y="167"/>
                    </a:cubicBezTo>
                    <a:moveTo>
                      <a:pt x="79" y="185"/>
                    </a:moveTo>
                    <a:cubicBezTo>
                      <a:pt x="77" y="185"/>
                      <a:pt x="75" y="185"/>
                      <a:pt x="73" y="184"/>
                    </a:cubicBezTo>
                    <a:cubicBezTo>
                      <a:pt x="75" y="178"/>
                      <a:pt x="77" y="172"/>
                      <a:pt x="80" y="167"/>
                    </a:cubicBezTo>
                    <a:cubicBezTo>
                      <a:pt x="82" y="167"/>
                      <a:pt x="84" y="167"/>
                      <a:pt x="86" y="167"/>
                    </a:cubicBezTo>
                    <a:cubicBezTo>
                      <a:pt x="84" y="173"/>
                      <a:pt x="81" y="179"/>
                      <a:pt x="79" y="185"/>
                    </a:cubicBezTo>
                    <a:moveTo>
                      <a:pt x="94" y="186"/>
                    </a:moveTo>
                    <a:cubicBezTo>
                      <a:pt x="97" y="179"/>
                      <a:pt x="100" y="173"/>
                      <a:pt x="102" y="167"/>
                    </a:cubicBezTo>
                    <a:cubicBezTo>
                      <a:pt x="104" y="166"/>
                      <a:pt x="106" y="166"/>
                      <a:pt x="108" y="166"/>
                    </a:cubicBezTo>
                    <a:cubicBezTo>
                      <a:pt x="106" y="172"/>
                      <a:pt x="103" y="179"/>
                      <a:pt x="101" y="185"/>
                    </a:cubicBezTo>
                    <a:cubicBezTo>
                      <a:pt x="98" y="185"/>
                      <a:pt x="96" y="186"/>
                      <a:pt x="94" y="186"/>
                    </a:cubicBezTo>
                    <a:moveTo>
                      <a:pt x="69" y="184"/>
                    </a:moveTo>
                    <a:cubicBezTo>
                      <a:pt x="67" y="183"/>
                      <a:pt x="65" y="183"/>
                      <a:pt x="62" y="182"/>
                    </a:cubicBezTo>
                    <a:cubicBezTo>
                      <a:pt x="65" y="176"/>
                      <a:pt x="67" y="170"/>
                      <a:pt x="70" y="165"/>
                    </a:cubicBezTo>
                    <a:cubicBezTo>
                      <a:pt x="72" y="165"/>
                      <a:pt x="74" y="166"/>
                      <a:pt x="76" y="166"/>
                    </a:cubicBezTo>
                    <a:cubicBezTo>
                      <a:pt x="73" y="172"/>
                      <a:pt x="71" y="178"/>
                      <a:pt x="69" y="184"/>
                    </a:cubicBezTo>
                    <a:moveTo>
                      <a:pt x="105" y="185"/>
                    </a:moveTo>
                    <a:cubicBezTo>
                      <a:pt x="107" y="178"/>
                      <a:pt x="110" y="172"/>
                      <a:pt x="113" y="165"/>
                    </a:cubicBezTo>
                    <a:cubicBezTo>
                      <a:pt x="113" y="165"/>
                      <a:pt x="114" y="165"/>
                      <a:pt x="114" y="165"/>
                    </a:cubicBezTo>
                    <a:cubicBezTo>
                      <a:pt x="114" y="165"/>
                      <a:pt x="114" y="165"/>
                      <a:pt x="114" y="165"/>
                    </a:cubicBezTo>
                    <a:cubicBezTo>
                      <a:pt x="114" y="167"/>
                      <a:pt x="114" y="169"/>
                      <a:pt x="114" y="170"/>
                    </a:cubicBezTo>
                    <a:cubicBezTo>
                      <a:pt x="113" y="171"/>
                      <a:pt x="113" y="171"/>
                      <a:pt x="113" y="171"/>
                    </a:cubicBezTo>
                    <a:cubicBezTo>
                      <a:pt x="111" y="176"/>
                      <a:pt x="109" y="180"/>
                      <a:pt x="107" y="184"/>
                    </a:cubicBezTo>
                    <a:cubicBezTo>
                      <a:pt x="106" y="185"/>
                      <a:pt x="106" y="185"/>
                      <a:pt x="105" y="185"/>
                    </a:cubicBezTo>
                    <a:moveTo>
                      <a:pt x="59" y="181"/>
                    </a:moveTo>
                    <a:cubicBezTo>
                      <a:pt x="55" y="180"/>
                      <a:pt x="52" y="178"/>
                      <a:pt x="50" y="177"/>
                    </a:cubicBezTo>
                    <a:cubicBezTo>
                      <a:pt x="50" y="176"/>
                      <a:pt x="50" y="176"/>
                      <a:pt x="50" y="176"/>
                    </a:cubicBezTo>
                    <a:cubicBezTo>
                      <a:pt x="53" y="171"/>
                      <a:pt x="55" y="166"/>
                      <a:pt x="58" y="161"/>
                    </a:cubicBezTo>
                    <a:cubicBezTo>
                      <a:pt x="61" y="162"/>
                      <a:pt x="64" y="163"/>
                      <a:pt x="66" y="164"/>
                    </a:cubicBezTo>
                    <a:cubicBezTo>
                      <a:pt x="63" y="169"/>
                      <a:pt x="61" y="175"/>
                      <a:pt x="59" y="181"/>
                    </a:cubicBezTo>
                    <a:moveTo>
                      <a:pt x="120" y="173"/>
                    </a:moveTo>
                    <a:cubicBezTo>
                      <a:pt x="120" y="172"/>
                      <a:pt x="120" y="172"/>
                      <a:pt x="120" y="172"/>
                    </a:cubicBezTo>
                    <a:cubicBezTo>
                      <a:pt x="120" y="171"/>
                      <a:pt x="120" y="171"/>
                      <a:pt x="120" y="171"/>
                    </a:cubicBezTo>
                    <a:cubicBezTo>
                      <a:pt x="121" y="168"/>
                      <a:pt x="122" y="165"/>
                      <a:pt x="123" y="162"/>
                    </a:cubicBezTo>
                    <a:cubicBezTo>
                      <a:pt x="124" y="161"/>
                      <a:pt x="125" y="160"/>
                      <a:pt x="126" y="159"/>
                    </a:cubicBezTo>
                    <a:cubicBezTo>
                      <a:pt x="126" y="159"/>
                      <a:pt x="126" y="159"/>
                      <a:pt x="126" y="159"/>
                    </a:cubicBezTo>
                    <a:cubicBezTo>
                      <a:pt x="126" y="159"/>
                      <a:pt x="126" y="159"/>
                      <a:pt x="126" y="159"/>
                    </a:cubicBezTo>
                    <a:cubicBezTo>
                      <a:pt x="126" y="160"/>
                      <a:pt x="125" y="162"/>
                      <a:pt x="125" y="165"/>
                    </a:cubicBezTo>
                    <a:cubicBezTo>
                      <a:pt x="125" y="165"/>
                      <a:pt x="124" y="165"/>
                      <a:pt x="124" y="166"/>
                    </a:cubicBezTo>
                    <a:cubicBezTo>
                      <a:pt x="123" y="168"/>
                      <a:pt x="122" y="170"/>
                      <a:pt x="120" y="173"/>
                    </a:cubicBezTo>
                    <a:moveTo>
                      <a:pt x="128" y="179"/>
                    </a:moveTo>
                    <a:cubicBezTo>
                      <a:pt x="128" y="177"/>
                      <a:pt x="128" y="174"/>
                      <a:pt x="129" y="171"/>
                    </a:cubicBezTo>
                    <a:cubicBezTo>
                      <a:pt x="129" y="167"/>
                      <a:pt x="129" y="164"/>
                      <a:pt x="129" y="161"/>
                    </a:cubicBezTo>
                    <a:cubicBezTo>
                      <a:pt x="132" y="160"/>
                      <a:pt x="134" y="160"/>
                      <a:pt x="136" y="159"/>
                    </a:cubicBezTo>
                    <a:cubicBezTo>
                      <a:pt x="134" y="165"/>
                      <a:pt x="132" y="172"/>
                      <a:pt x="130" y="178"/>
                    </a:cubicBezTo>
                    <a:cubicBezTo>
                      <a:pt x="130" y="179"/>
                      <a:pt x="130" y="179"/>
                      <a:pt x="130" y="179"/>
                    </a:cubicBezTo>
                    <a:cubicBezTo>
                      <a:pt x="129" y="179"/>
                      <a:pt x="128" y="179"/>
                      <a:pt x="128" y="179"/>
                    </a:cubicBezTo>
                    <a:moveTo>
                      <a:pt x="46" y="175"/>
                    </a:moveTo>
                    <a:cubicBezTo>
                      <a:pt x="44" y="174"/>
                      <a:pt x="42" y="172"/>
                      <a:pt x="40" y="171"/>
                    </a:cubicBezTo>
                    <a:cubicBezTo>
                      <a:pt x="42" y="166"/>
                      <a:pt x="44" y="161"/>
                      <a:pt x="47" y="157"/>
                    </a:cubicBezTo>
                    <a:cubicBezTo>
                      <a:pt x="50" y="158"/>
                      <a:pt x="52" y="159"/>
                      <a:pt x="54" y="160"/>
                    </a:cubicBezTo>
                    <a:cubicBezTo>
                      <a:pt x="52" y="165"/>
                      <a:pt x="49" y="170"/>
                      <a:pt x="47" y="174"/>
                    </a:cubicBezTo>
                    <a:cubicBezTo>
                      <a:pt x="46" y="175"/>
                      <a:pt x="46" y="175"/>
                      <a:pt x="46" y="175"/>
                    </a:cubicBezTo>
                    <a:moveTo>
                      <a:pt x="134" y="177"/>
                    </a:moveTo>
                    <a:cubicBezTo>
                      <a:pt x="136" y="170"/>
                      <a:pt x="138" y="163"/>
                      <a:pt x="141" y="157"/>
                    </a:cubicBezTo>
                    <a:cubicBezTo>
                      <a:pt x="141" y="156"/>
                      <a:pt x="141" y="156"/>
                      <a:pt x="141" y="156"/>
                    </a:cubicBezTo>
                    <a:cubicBezTo>
                      <a:pt x="141" y="156"/>
                      <a:pt x="142" y="156"/>
                      <a:pt x="143" y="155"/>
                    </a:cubicBezTo>
                    <a:cubicBezTo>
                      <a:pt x="141" y="162"/>
                      <a:pt x="139" y="169"/>
                      <a:pt x="137" y="175"/>
                    </a:cubicBezTo>
                    <a:cubicBezTo>
                      <a:pt x="136" y="176"/>
                      <a:pt x="135" y="176"/>
                      <a:pt x="134" y="177"/>
                    </a:cubicBezTo>
                    <a:moveTo>
                      <a:pt x="36" y="169"/>
                    </a:moveTo>
                    <a:cubicBezTo>
                      <a:pt x="35" y="167"/>
                      <a:pt x="33" y="166"/>
                      <a:pt x="31" y="164"/>
                    </a:cubicBezTo>
                    <a:cubicBezTo>
                      <a:pt x="33" y="160"/>
                      <a:pt x="35" y="156"/>
                      <a:pt x="38" y="152"/>
                    </a:cubicBezTo>
                    <a:cubicBezTo>
                      <a:pt x="40" y="153"/>
                      <a:pt x="42" y="154"/>
                      <a:pt x="44" y="155"/>
                    </a:cubicBezTo>
                    <a:cubicBezTo>
                      <a:pt x="41" y="159"/>
                      <a:pt x="38" y="164"/>
                      <a:pt x="36" y="169"/>
                    </a:cubicBezTo>
                    <a:moveTo>
                      <a:pt x="142" y="173"/>
                    </a:moveTo>
                    <a:cubicBezTo>
                      <a:pt x="144" y="166"/>
                      <a:pt x="146" y="159"/>
                      <a:pt x="148" y="153"/>
                    </a:cubicBezTo>
                    <a:cubicBezTo>
                      <a:pt x="148" y="152"/>
                      <a:pt x="148" y="152"/>
                      <a:pt x="148" y="152"/>
                    </a:cubicBezTo>
                    <a:cubicBezTo>
                      <a:pt x="149" y="152"/>
                      <a:pt x="150" y="151"/>
                      <a:pt x="152" y="150"/>
                    </a:cubicBezTo>
                    <a:cubicBezTo>
                      <a:pt x="150" y="157"/>
                      <a:pt x="148" y="164"/>
                      <a:pt x="145" y="171"/>
                    </a:cubicBezTo>
                    <a:cubicBezTo>
                      <a:pt x="144" y="171"/>
                      <a:pt x="143" y="172"/>
                      <a:pt x="142" y="173"/>
                    </a:cubicBezTo>
                    <a:moveTo>
                      <a:pt x="118" y="165"/>
                    </a:moveTo>
                    <a:cubicBezTo>
                      <a:pt x="118" y="164"/>
                      <a:pt x="118" y="163"/>
                      <a:pt x="118" y="162"/>
                    </a:cubicBezTo>
                    <a:cubicBezTo>
                      <a:pt x="118" y="161"/>
                      <a:pt x="117" y="160"/>
                      <a:pt x="116" y="160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8" y="156"/>
                      <a:pt x="119" y="153"/>
                      <a:pt x="121" y="150"/>
                    </a:cubicBezTo>
                    <a:cubicBezTo>
                      <a:pt x="122" y="150"/>
                      <a:pt x="122" y="150"/>
                      <a:pt x="122" y="150"/>
                    </a:cubicBezTo>
                    <a:cubicBezTo>
                      <a:pt x="122" y="151"/>
                      <a:pt x="123" y="152"/>
                      <a:pt x="123" y="153"/>
                    </a:cubicBezTo>
                    <a:cubicBezTo>
                      <a:pt x="123" y="154"/>
                      <a:pt x="123" y="154"/>
                      <a:pt x="123" y="154"/>
                    </a:cubicBezTo>
                    <a:cubicBezTo>
                      <a:pt x="123" y="154"/>
                      <a:pt x="123" y="154"/>
                      <a:pt x="123" y="154"/>
                    </a:cubicBezTo>
                    <a:cubicBezTo>
                      <a:pt x="123" y="155"/>
                      <a:pt x="123" y="156"/>
                      <a:pt x="122" y="157"/>
                    </a:cubicBezTo>
                    <a:cubicBezTo>
                      <a:pt x="122" y="158"/>
                      <a:pt x="121" y="159"/>
                      <a:pt x="120" y="160"/>
                    </a:cubicBezTo>
                    <a:cubicBezTo>
                      <a:pt x="119" y="162"/>
                      <a:pt x="118" y="163"/>
                      <a:pt x="118" y="165"/>
                    </a:cubicBezTo>
                    <a:moveTo>
                      <a:pt x="28" y="161"/>
                    </a:moveTo>
                    <a:cubicBezTo>
                      <a:pt x="28" y="161"/>
                      <a:pt x="27" y="161"/>
                      <a:pt x="27" y="160"/>
                    </a:cubicBezTo>
                    <a:cubicBezTo>
                      <a:pt x="26" y="159"/>
                      <a:pt x="26" y="159"/>
                      <a:pt x="25" y="158"/>
                    </a:cubicBezTo>
                    <a:cubicBezTo>
                      <a:pt x="27" y="154"/>
                      <a:pt x="28" y="150"/>
                      <a:pt x="30" y="146"/>
                    </a:cubicBezTo>
                    <a:cubicBezTo>
                      <a:pt x="31" y="147"/>
                      <a:pt x="33" y="148"/>
                      <a:pt x="34" y="149"/>
                    </a:cubicBezTo>
                    <a:cubicBezTo>
                      <a:pt x="32" y="153"/>
                      <a:pt x="30" y="157"/>
                      <a:pt x="28" y="161"/>
                    </a:cubicBezTo>
                    <a:moveTo>
                      <a:pt x="151" y="167"/>
                    </a:moveTo>
                    <a:cubicBezTo>
                      <a:pt x="153" y="160"/>
                      <a:pt x="155" y="154"/>
                      <a:pt x="156" y="147"/>
                    </a:cubicBezTo>
                    <a:cubicBezTo>
                      <a:pt x="157" y="147"/>
                      <a:pt x="157" y="147"/>
                      <a:pt x="157" y="147"/>
                    </a:cubicBezTo>
                    <a:cubicBezTo>
                      <a:pt x="158" y="146"/>
                      <a:pt x="159" y="145"/>
                      <a:pt x="160" y="144"/>
                    </a:cubicBezTo>
                    <a:cubicBezTo>
                      <a:pt x="159" y="150"/>
                      <a:pt x="157" y="157"/>
                      <a:pt x="154" y="163"/>
                    </a:cubicBezTo>
                    <a:cubicBezTo>
                      <a:pt x="154" y="163"/>
                      <a:pt x="154" y="163"/>
                      <a:pt x="154" y="163"/>
                    </a:cubicBezTo>
                    <a:cubicBezTo>
                      <a:pt x="153" y="165"/>
                      <a:pt x="152" y="166"/>
                      <a:pt x="151" y="167"/>
                    </a:cubicBezTo>
                    <a:moveTo>
                      <a:pt x="114" y="155"/>
                    </a:moveTo>
                    <a:cubicBezTo>
                      <a:pt x="114" y="153"/>
                      <a:pt x="113" y="152"/>
                      <a:pt x="112" y="150"/>
                    </a:cubicBezTo>
                    <a:cubicBezTo>
                      <a:pt x="113" y="150"/>
                      <a:pt x="113" y="150"/>
                      <a:pt x="113" y="150"/>
                    </a:cubicBezTo>
                    <a:cubicBezTo>
                      <a:pt x="114" y="147"/>
                      <a:pt x="115" y="144"/>
                      <a:pt x="117" y="142"/>
                    </a:cubicBezTo>
                    <a:cubicBezTo>
                      <a:pt x="118" y="143"/>
                      <a:pt x="118" y="144"/>
                      <a:pt x="119" y="146"/>
                    </a:cubicBezTo>
                    <a:cubicBezTo>
                      <a:pt x="117" y="149"/>
                      <a:pt x="116" y="152"/>
                      <a:pt x="114" y="155"/>
                    </a:cubicBezTo>
                    <a:moveTo>
                      <a:pt x="22" y="154"/>
                    </a:moveTo>
                    <a:cubicBezTo>
                      <a:pt x="21" y="153"/>
                      <a:pt x="20" y="151"/>
                      <a:pt x="18" y="149"/>
                    </a:cubicBezTo>
                    <a:cubicBezTo>
                      <a:pt x="20" y="146"/>
                      <a:pt x="21" y="144"/>
                      <a:pt x="23" y="141"/>
                    </a:cubicBezTo>
                    <a:cubicBezTo>
                      <a:pt x="24" y="142"/>
                      <a:pt x="25" y="143"/>
                      <a:pt x="27" y="144"/>
                    </a:cubicBezTo>
                    <a:cubicBezTo>
                      <a:pt x="25" y="148"/>
                      <a:pt x="24" y="151"/>
                      <a:pt x="22" y="154"/>
                    </a:cubicBezTo>
                    <a:moveTo>
                      <a:pt x="16" y="145"/>
                    </a:moveTo>
                    <a:cubicBezTo>
                      <a:pt x="15" y="145"/>
                      <a:pt x="15" y="144"/>
                      <a:pt x="14" y="143"/>
                    </a:cubicBezTo>
                    <a:cubicBezTo>
                      <a:pt x="16" y="140"/>
                      <a:pt x="17" y="138"/>
                      <a:pt x="18" y="136"/>
                    </a:cubicBezTo>
                    <a:cubicBezTo>
                      <a:pt x="19" y="136"/>
                      <a:pt x="19" y="137"/>
                      <a:pt x="20" y="138"/>
                    </a:cubicBezTo>
                    <a:cubicBezTo>
                      <a:pt x="18" y="140"/>
                      <a:pt x="17" y="143"/>
                      <a:pt x="16" y="145"/>
                    </a:cubicBezTo>
                    <a:moveTo>
                      <a:pt x="161" y="157"/>
                    </a:moveTo>
                    <a:cubicBezTo>
                      <a:pt x="163" y="151"/>
                      <a:pt x="164" y="145"/>
                      <a:pt x="165" y="139"/>
                    </a:cubicBezTo>
                    <a:cubicBezTo>
                      <a:pt x="167" y="138"/>
                      <a:pt x="168" y="136"/>
                      <a:pt x="169" y="135"/>
                    </a:cubicBezTo>
                    <a:cubicBezTo>
                      <a:pt x="169" y="137"/>
                      <a:pt x="169" y="138"/>
                      <a:pt x="168" y="140"/>
                    </a:cubicBezTo>
                    <a:cubicBezTo>
                      <a:pt x="168" y="142"/>
                      <a:pt x="168" y="144"/>
                      <a:pt x="168" y="145"/>
                    </a:cubicBezTo>
                    <a:cubicBezTo>
                      <a:pt x="168" y="146"/>
                      <a:pt x="168" y="146"/>
                      <a:pt x="168" y="146"/>
                    </a:cubicBezTo>
                    <a:cubicBezTo>
                      <a:pt x="168" y="146"/>
                      <a:pt x="168" y="146"/>
                      <a:pt x="168" y="146"/>
                    </a:cubicBezTo>
                    <a:cubicBezTo>
                      <a:pt x="166" y="150"/>
                      <a:pt x="164" y="153"/>
                      <a:pt x="161" y="157"/>
                    </a:cubicBezTo>
                    <a:moveTo>
                      <a:pt x="111" y="145"/>
                    </a:moveTo>
                    <a:cubicBezTo>
                      <a:pt x="110" y="143"/>
                      <a:pt x="109" y="142"/>
                      <a:pt x="109" y="140"/>
                    </a:cubicBezTo>
                    <a:cubicBezTo>
                      <a:pt x="110" y="137"/>
                      <a:pt x="111" y="135"/>
                      <a:pt x="112" y="132"/>
                    </a:cubicBezTo>
                    <a:cubicBezTo>
                      <a:pt x="112" y="132"/>
                      <a:pt x="112" y="132"/>
                      <a:pt x="112" y="132"/>
                    </a:cubicBezTo>
                    <a:cubicBezTo>
                      <a:pt x="113" y="134"/>
                      <a:pt x="114" y="136"/>
                      <a:pt x="115" y="138"/>
                    </a:cubicBezTo>
                    <a:cubicBezTo>
                      <a:pt x="113" y="140"/>
                      <a:pt x="112" y="142"/>
                      <a:pt x="111" y="145"/>
                    </a:cubicBezTo>
                    <a:moveTo>
                      <a:pt x="12" y="139"/>
                    </a:moveTo>
                    <a:cubicBezTo>
                      <a:pt x="11" y="137"/>
                      <a:pt x="11" y="135"/>
                      <a:pt x="10" y="134"/>
                    </a:cubicBezTo>
                    <a:cubicBezTo>
                      <a:pt x="11" y="132"/>
                      <a:pt x="12" y="131"/>
                      <a:pt x="13" y="129"/>
                    </a:cubicBezTo>
                    <a:cubicBezTo>
                      <a:pt x="14" y="130"/>
                      <a:pt x="15" y="131"/>
                      <a:pt x="15" y="132"/>
                    </a:cubicBezTo>
                    <a:cubicBezTo>
                      <a:pt x="14" y="134"/>
                      <a:pt x="13" y="136"/>
                      <a:pt x="12" y="139"/>
                    </a:cubicBezTo>
                    <a:moveTo>
                      <a:pt x="107" y="134"/>
                    </a:moveTo>
                    <a:cubicBezTo>
                      <a:pt x="106" y="133"/>
                      <a:pt x="106" y="131"/>
                      <a:pt x="105" y="130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106" y="128"/>
                      <a:pt x="107" y="126"/>
                      <a:pt x="108" y="124"/>
                    </a:cubicBezTo>
                    <a:cubicBezTo>
                      <a:pt x="108" y="126"/>
                      <a:pt x="109" y="127"/>
                      <a:pt x="110" y="128"/>
                    </a:cubicBezTo>
                    <a:cubicBezTo>
                      <a:pt x="109" y="130"/>
                      <a:pt x="108" y="132"/>
                      <a:pt x="107" y="134"/>
                    </a:cubicBezTo>
                    <a:moveTo>
                      <a:pt x="8" y="129"/>
                    </a:moveTo>
                    <a:cubicBezTo>
                      <a:pt x="8" y="127"/>
                      <a:pt x="7" y="125"/>
                      <a:pt x="7" y="123"/>
                    </a:cubicBezTo>
                    <a:cubicBezTo>
                      <a:pt x="7" y="122"/>
                      <a:pt x="8" y="121"/>
                      <a:pt x="8" y="120"/>
                    </a:cubicBezTo>
                    <a:cubicBezTo>
                      <a:pt x="9" y="122"/>
                      <a:pt x="10" y="123"/>
                      <a:pt x="11" y="125"/>
                    </a:cubicBezTo>
                    <a:cubicBezTo>
                      <a:pt x="11" y="125"/>
                      <a:pt x="11" y="125"/>
                      <a:pt x="11" y="125"/>
                    </a:cubicBezTo>
                    <a:cubicBezTo>
                      <a:pt x="10" y="126"/>
                      <a:pt x="9" y="128"/>
                      <a:pt x="8" y="129"/>
                    </a:cubicBezTo>
                    <a:moveTo>
                      <a:pt x="170" y="124"/>
                    </a:moveTo>
                    <a:cubicBezTo>
                      <a:pt x="169" y="124"/>
                      <a:pt x="169" y="124"/>
                      <a:pt x="168" y="123"/>
                    </a:cubicBezTo>
                    <a:cubicBezTo>
                      <a:pt x="169" y="121"/>
                      <a:pt x="170" y="120"/>
                      <a:pt x="171" y="118"/>
                    </a:cubicBezTo>
                    <a:cubicBezTo>
                      <a:pt x="172" y="119"/>
                      <a:pt x="173" y="119"/>
                      <a:pt x="174" y="119"/>
                    </a:cubicBezTo>
                    <a:cubicBezTo>
                      <a:pt x="174" y="120"/>
                      <a:pt x="174" y="120"/>
                      <a:pt x="174" y="120"/>
                    </a:cubicBezTo>
                    <a:cubicBezTo>
                      <a:pt x="174" y="120"/>
                      <a:pt x="174" y="120"/>
                      <a:pt x="174" y="120"/>
                    </a:cubicBezTo>
                    <a:cubicBezTo>
                      <a:pt x="172" y="122"/>
                      <a:pt x="171" y="123"/>
                      <a:pt x="170" y="124"/>
                    </a:cubicBezTo>
                    <a:moveTo>
                      <a:pt x="103" y="125"/>
                    </a:moveTo>
                    <a:cubicBezTo>
                      <a:pt x="103" y="123"/>
                      <a:pt x="103" y="122"/>
                      <a:pt x="102" y="121"/>
                    </a:cubicBezTo>
                    <a:cubicBezTo>
                      <a:pt x="103" y="121"/>
                      <a:pt x="103" y="121"/>
                      <a:pt x="103" y="121"/>
                    </a:cubicBezTo>
                    <a:cubicBezTo>
                      <a:pt x="103" y="120"/>
                      <a:pt x="104" y="119"/>
                      <a:pt x="104" y="118"/>
                    </a:cubicBezTo>
                    <a:cubicBezTo>
                      <a:pt x="105" y="119"/>
                      <a:pt x="105" y="119"/>
                      <a:pt x="106" y="120"/>
                    </a:cubicBezTo>
                    <a:cubicBezTo>
                      <a:pt x="105" y="122"/>
                      <a:pt x="104" y="123"/>
                      <a:pt x="103" y="125"/>
                    </a:cubicBezTo>
                    <a:moveTo>
                      <a:pt x="164" y="122"/>
                    </a:moveTo>
                    <a:cubicBezTo>
                      <a:pt x="163" y="121"/>
                      <a:pt x="161" y="121"/>
                      <a:pt x="159" y="120"/>
                    </a:cubicBezTo>
                    <a:cubicBezTo>
                      <a:pt x="160" y="118"/>
                      <a:pt x="161" y="117"/>
                      <a:pt x="162" y="115"/>
                    </a:cubicBezTo>
                    <a:cubicBezTo>
                      <a:pt x="162" y="115"/>
                      <a:pt x="162" y="115"/>
                      <a:pt x="162" y="115"/>
                    </a:cubicBezTo>
                    <a:cubicBezTo>
                      <a:pt x="164" y="116"/>
                      <a:pt x="166" y="116"/>
                      <a:pt x="167" y="117"/>
                    </a:cubicBezTo>
                    <a:cubicBezTo>
                      <a:pt x="166" y="118"/>
                      <a:pt x="165" y="120"/>
                      <a:pt x="164" y="122"/>
                    </a:cubicBezTo>
                    <a:moveTo>
                      <a:pt x="101" y="116"/>
                    </a:moveTo>
                    <a:cubicBezTo>
                      <a:pt x="100" y="115"/>
                      <a:pt x="100" y="115"/>
                      <a:pt x="100" y="114"/>
                    </a:cubicBezTo>
                    <a:cubicBezTo>
                      <a:pt x="100" y="113"/>
                      <a:pt x="101" y="112"/>
                      <a:pt x="101" y="112"/>
                    </a:cubicBezTo>
                    <a:cubicBezTo>
                      <a:pt x="102" y="113"/>
                      <a:pt x="102" y="113"/>
                      <a:pt x="102" y="113"/>
                    </a:cubicBezTo>
                    <a:cubicBezTo>
                      <a:pt x="101" y="114"/>
                      <a:pt x="101" y="115"/>
                      <a:pt x="101" y="116"/>
                    </a:cubicBezTo>
                    <a:moveTo>
                      <a:pt x="156" y="118"/>
                    </a:moveTo>
                    <a:cubicBezTo>
                      <a:pt x="154" y="117"/>
                      <a:pt x="151" y="116"/>
                      <a:pt x="149" y="115"/>
                    </a:cubicBezTo>
                    <a:cubicBezTo>
                      <a:pt x="150" y="114"/>
                      <a:pt x="150" y="113"/>
                      <a:pt x="151" y="111"/>
                    </a:cubicBezTo>
                    <a:cubicBezTo>
                      <a:pt x="154" y="112"/>
                      <a:pt x="156" y="113"/>
                      <a:pt x="158" y="114"/>
                    </a:cubicBezTo>
                    <a:cubicBezTo>
                      <a:pt x="157" y="115"/>
                      <a:pt x="156" y="117"/>
                      <a:pt x="156" y="118"/>
                    </a:cubicBezTo>
                    <a:moveTo>
                      <a:pt x="6" y="117"/>
                    </a:moveTo>
                    <a:cubicBezTo>
                      <a:pt x="5" y="115"/>
                      <a:pt x="5" y="112"/>
                      <a:pt x="5" y="110"/>
                    </a:cubicBezTo>
                    <a:cubicBezTo>
                      <a:pt x="5" y="112"/>
                      <a:pt x="6" y="114"/>
                      <a:pt x="6" y="115"/>
                    </a:cubicBezTo>
                    <a:cubicBezTo>
                      <a:pt x="6" y="116"/>
                      <a:pt x="6" y="117"/>
                      <a:pt x="6" y="117"/>
                    </a:cubicBezTo>
                    <a:moveTo>
                      <a:pt x="145" y="114"/>
                    </a:moveTo>
                    <a:cubicBezTo>
                      <a:pt x="144" y="113"/>
                      <a:pt x="144" y="113"/>
                      <a:pt x="143" y="113"/>
                    </a:cubicBezTo>
                    <a:cubicBezTo>
                      <a:pt x="143" y="112"/>
                      <a:pt x="144" y="110"/>
                      <a:pt x="144" y="109"/>
                    </a:cubicBezTo>
                    <a:cubicBezTo>
                      <a:pt x="145" y="109"/>
                      <a:pt x="146" y="110"/>
                      <a:pt x="147" y="110"/>
                    </a:cubicBezTo>
                    <a:cubicBezTo>
                      <a:pt x="147" y="111"/>
                      <a:pt x="146" y="113"/>
                      <a:pt x="145" y="114"/>
                    </a:cubicBezTo>
                    <a:moveTo>
                      <a:pt x="139" y="111"/>
                    </a:moveTo>
                    <a:cubicBezTo>
                      <a:pt x="137" y="110"/>
                      <a:pt x="135" y="110"/>
                      <a:pt x="133" y="109"/>
                    </a:cubicBezTo>
                    <a:cubicBezTo>
                      <a:pt x="133" y="109"/>
                      <a:pt x="133" y="109"/>
                      <a:pt x="133" y="109"/>
                    </a:cubicBezTo>
                    <a:cubicBezTo>
                      <a:pt x="133" y="108"/>
                      <a:pt x="134" y="107"/>
                      <a:pt x="134" y="106"/>
                    </a:cubicBezTo>
                    <a:cubicBezTo>
                      <a:pt x="136" y="106"/>
                      <a:pt x="139" y="107"/>
                      <a:pt x="141" y="108"/>
                    </a:cubicBezTo>
                    <a:cubicBezTo>
                      <a:pt x="140" y="109"/>
                      <a:pt x="140" y="110"/>
                      <a:pt x="139" y="111"/>
                    </a:cubicBezTo>
                    <a:moveTo>
                      <a:pt x="177" y="135"/>
                    </a:moveTo>
                    <a:cubicBezTo>
                      <a:pt x="177" y="130"/>
                      <a:pt x="178" y="125"/>
                      <a:pt x="178" y="119"/>
                    </a:cubicBezTo>
                    <a:cubicBezTo>
                      <a:pt x="179" y="119"/>
                      <a:pt x="179" y="119"/>
                      <a:pt x="179" y="119"/>
                    </a:cubicBezTo>
                    <a:cubicBezTo>
                      <a:pt x="180" y="114"/>
                      <a:pt x="181" y="109"/>
                      <a:pt x="182" y="103"/>
                    </a:cubicBezTo>
                    <a:cubicBezTo>
                      <a:pt x="182" y="114"/>
                      <a:pt x="181" y="125"/>
                      <a:pt x="177" y="135"/>
                    </a:cubicBezTo>
                    <a:moveTo>
                      <a:pt x="129" y="107"/>
                    </a:moveTo>
                    <a:cubicBezTo>
                      <a:pt x="128" y="106"/>
                      <a:pt x="126" y="106"/>
                      <a:pt x="125" y="105"/>
                    </a:cubicBezTo>
                    <a:cubicBezTo>
                      <a:pt x="126" y="104"/>
                      <a:pt x="126" y="104"/>
                      <a:pt x="126" y="103"/>
                    </a:cubicBezTo>
                    <a:cubicBezTo>
                      <a:pt x="128" y="103"/>
                      <a:pt x="129" y="104"/>
                      <a:pt x="131" y="104"/>
                    </a:cubicBezTo>
                    <a:cubicBezTo>
                      <a:pt x="130" y="105"/>
                      <a:pt x="130" y="106"/>
                      <a:pt x="129" y="107"/>
                    </a:cubicBezTo>
                    <a:moveTo>
                      <a:pt x="98" y="109"/>
                    </a:moveTo>
                    <a:cubicBezTo>
                      <a:pt x="97" y="106"/>
                      <a:pt x="97" y="104"/>
                      <a:pt x="96" y="102"/>
                    </a:cubicBezTo>
                    <a:cubicBezTo>
                      <a:pt x="97" y="104"/>
                      <a:pt x="98" y="106"/>
                      <a:pt x="99" y="107"/>
                    </a:cubicBezTo>
                    <a:cubicBezTo>
                      <a:pt x="99" y="108"/>
                      <a:pt x="99" y="108"/>
                      <a:pt x="99" y="108"/>
                    </a:cubicBezTo>
                    <a:cubicBezTo>
                      <a:pt x="98" y="108"/>
                      <a:pt x="98" y="108"/>
                      <a:pt x="98" y="109"/>
                    </a:cubicBezTo>
                    <a:moveTo>
                      <a:pt x="121" y="104"/>
                    </a:moveTo>
                    <a:cubicBezTo>
                      <a:pt x="120" y="103"/>
                      <a:pt x="118" y="102"/>
                      <a:pt x="117" y="102"/>
                    </a:cubicBezTo>
                    <a:cubicBezTo>
                      <a:pt x="117" y="101"/>
                      <a:pt x="117" y="100"/>
                      <a:pt x="117" y="100"/>
                    </a:cubicBezTo>
                    <a:cubicBezTo>
                      <a:pt x="119" y="100"/>
                      <a:pt x="121" y="101"/>
                      <a:pt x="123" y="102"/>
                    </a:cubicBezTo>
                    <a:cubicBezTo>
                      <a:pt x="122" y="102"/>
                      <a:pt x="122" y="103"/>
                      <a:pt x="121" y="104"/>
                    </a:cubicBezTo>
                    <a:moveTo>
                      <a:pt x="129" y="157"/>
                    </a:moveTo>
                    <a:cubicBezTo>
                      <a:pt x="129" y="156"/>
                      <a:pt x="129" y="156"/>
                      <a:pt x="129" y="156"/>
                    </a:cubicBezTo>
                    <a:cubicBezTo>
                      <a:pt x="128" y="154"/>
                      <a:pt x="126" y="150"/>
                      <a:pt x="124" y="146"/>
                    </a:cubicBezTo>
                    <a:cubicBezTo>
                      <a:pt x="123" y="145"/>
                      <a:pt x="123" y="145"/>
                      <a:pt x="123" y="145"/>
                    </a:cubicBezTo>
                    <a:cubicBezTo>
                      <a:pt x="123" y="144"/>
                      <a:pt x="123" y="144"/>
                      <a:pt x="123" y="144"/>
                    </a:cubicBezTo>
                    <a:cubicBezTo>
                      <a:pt x="118" y="135"/>
                      <a:pt x="111" y="123"/>
                      <a:pt x="105" y="112"/>
                    </a:cubicBezTo>
                    <a:cubicBezTo>
                      <a:pt x="105" y="111"/>
                      <a:pt x="105" y="111"/>
                      <a:pt x="105" y="111"/>
                    </a:cubicBezTo>
                    <a:cubicBezTo>
                      <a:pt x="103" y="106"/>
                      <a:pt x="100" y="102"/>
                      <a:pt x="98" y="98"/>
                    </a:cubicBezTo>
                    <a:cubicBezTo>
                      <a:pt x="101" y="99"/>
                      <a:pt x="103" y="100"/>
                      <a:pt x="106" y="101"/>
                    </a:cubicBezTo>
                    <a:cubicBezTo>
                      <a:pt x="115" y="105"/>
                      <a:pt x="127" y="110"/>
                      <a:pt x="138" y="115"/>
                    </a:cubicBezTo>
                    <a:cubicBezTo>
                      <a:pt x="138" y="115"/>
                      <a:pt x="139" y="116"/>
                      <a:pt x="139" y="116"/>
                    </a:cubicBezTo>
                    <a:cubicBezTo>
                      <a:pt x="139" y="116"/>
                      <a:pt x="140" y="116"/>
                      <a:pt x="140" y="116"/>
                    </a:cubicBezTo>
                    <a:cubicBezTo>
                      <a:pt x="140" y="116"/>
                      <a:pt x="140" y="116"/>
                      <a:pt x="140" y="116"/>
                    </a:cubicBezTo>
                    <a:cubicBezTo>
                      <a:pt x="149" y="120"/>
                      <a:pt x="158" y="123"/>
                      <a:pt x="164" y="126"/>
                    </a:cubicBezTo>
                    <a:cubicBezTo>
                      <a:pt x="164" y="126"/>
                      <a:pt x="164" y="126"/>
                      <a:pt x="165" y="127"/>
                    </a:cubicBezTo>
                    <a:cubicBezTo>
                      <a:pt x="165" y="127"/>
                      <a:pt x="165" y="127"/>
                      <a:pt x="165" y="127"/>
                    </a:cubicBezTo>
                    <a:cubicBezTo>
                      <a:pt x="166" y="127"/>
                      <a:pt x="167" y="127"/>
                      <a:pt x="168" y="128"/>
                    </a:cubicBezTo>
                    <a:cubicBezTo>
                      <a:pt x="168" y="128"/>
                      <a:pt x="168" y="128"/>
                      <a:pt x="168" y="128"/>
                    </a:cubicBezTo>
                    <a:cubicBezTo>
                      <a:pt x="168" y="129"/>
                      <a:pt x="168" y="130"/>
                      <a:pt x="168" y="130"/>
                    </a:cubicBezTo>
                    <a:cubicBezTo>
                      <a:pt x="167" y="132"/>
                      <a:pt x="165" y="134"/>
                      <a:pt x="163" y="136"/>
                    </a:cubicBezTo>
                    <a:cubicBezTo>
                      <a:pt x="162" y="137"/>
                      <a:pt x="162" y="137"/>
                      <a:pt x="162" y="137"/>
                    </a:cubicBezTo>
                    <a:cubicBezTo>
                      <a:pt x="155" y="144"/>
                      <a:pt x="144" y="152"/>
                      <a:pt x="129" y="157"/>
                    </a:cubicBezTo>
                    <a:moveTo>
                      <a:pt x="113" y="100"/>
                    </a:moveTo>
                    <a:cubicBezTo>
                      <a:pt x="112" y="100"/>
                      <a:pt x="111" y="99"/>
                      <a:pt x="110" y="99"/>
                    </a:cubicBezTo>
                    <a:cubicBezTo>
                      <a:pt x="110" y="98"/>
                      <a:pt x="110" y="98"/>
                      <a:pt x="110" y="98"/>
                    </a:cubicBezTo>
                    <a:cubicBezTo>
                      <a:pt x="110" y="98"/>
                      <a:pt x="110" y="98"/>
                      <a:pt x="110" y="97"/>
                    </a:cubicBezTo>
                    <a:cubicBezTo>
                      <a:pt x="111" y="97"/>
                      <a:pt x="111" y="97"/>
                      <a:pt x="111" y="97"/>
                    </a:cubicBezTo>
                    <a:cubicBezTo>
                      <a:pt x="112" y="98"/>
                      <a:pt x="113" y="98"/>
                      <a:pt x="114" y="98"/>
                    </a:cubicBezTo>
                    <a:cubicBezTo>
                      <a:pt x="113" y="99"/>
                      <a:pt x="113" y="100"/>
                      <a:pt x="113" y="100"/>
                    </a:cubicBezTo>
                    <a:moveTo>
                      <a:pt x="106" y="97"/>
                    </a:moveTo>
                    <a:cubicBezTo>
                      <a:pt x="103" y="96"/>
                      <a:pt x="100" y="94"/>
                      <a:pt x="97" y="93"/>
                    </a:cubicBezTo>
                    <a:cubicBezTo>
                      <a:pt x="97" y="92"/>
                      <a:pt x="97" y="92"/>
                      <a:pt x="97" y="92"/>
                    </a:cubicBezTo>
                    <a:cubicBezTo>
                      <a:pt x="97" y="92"/>
                      <a:pt x="97" y="92"/>
                      <a:pt x="97" y="92"/>
                    </a:cubicBezTo>
                    <a:cubicBezTo>
                      <a:pt x="98" y="92"/>
                      <a:pt x="98" y="92"/>
                      <a:pt x="98" y="92"/>
                    </a:cubicBezTo>
                    <a:cubicBezTo>
                      <a:pt x="99" y="93"/>
                      <a:pt x="102" y="94"/>
                      <a:pt x="107" y="96"/>
                    </a:cubicBezTo>
                    <a:cubicBezTo>
                      <a:pt x="106" y="96"/>
                      <a:pt x="106" y="97"/>
                      <a:pt x="106" y="97"/>
                    </a:cubicBezTo>
                    <a:moveTo>
                      <a:pt x="98" y="89"/>
                    </a:moveTo>
                    <a:cubicBezTo>
                      <a:pt x="98" y="87"/>
                      <a:pt x="98" y="85"/>
                      <a:pt x="98" y="83"/>
                    </a:cubicBezTo>
                    <a:cubicBezTo>
                      <a:pt x="99" y="83"/>
                      <a:pt x="99" y="83"/>
                      <a:pt x="99" y="83"/>
                    </a:cubicBezTo>
                    <a:cubicBezTo>
                      <a:pt x="100" y="82"/>
                      <a:pt x="102" y="81"/>
                      <a:pt x="106" y="79"/>
                    </a:cubicBezTo>
                    <a:cubicBezTo>
                      <a:pt x="104" y="82"/>
                      <a:pt x="103" y="85"/>
                      <a:pt x="103" y="88"/>
                    </a:cubicBezTo>
                    <a:cubicBezTo>
                      <a:pt x="101" y="88"/>
                      <a:pt x="99" y="89"/>
                      <a:pt x="99" y="89"/>
                    </a:cubicBezTo>
                    <a:cubicBezTo>
                      <a:pt x="99" y="89"/>
                      <a:pt x="99" y="89"/>
                      <a:pt x="99" y="89"/>
                    </a:cubicBezTo>
                    <a:cubicBezTo>
                      <a:pt x="99" y="89"/>
                      <a:pt x="99" y="89"/>
                      <a:pt x="99" y="89"/>
                    </a:cubicBezTo>
                    <a:cubicBezTo>
                      <a:pt x="99" y="89"/>
                      <a:pt x="99" y="89"/>
                      <a:pt x="99" y="89"/>
                    </a:cubicBezTo>
                    <a:cubicBezTo>
                      <a:pt x="98" y="89"/>
                      <a:pt x="98" y="89"/>
                      <a:pt x="98" y="89"/>
                    </a:cubicBezTo>
                    <a:cubicBezTo>
                      <a:pt x="98" y="89"/>
                      <a:pt x="98" y="89"/>
                      <a:pt x="98" y="89"/>
                    </a:cubicBezTo>
                    <a:cubicBezTo>
                      <a:pt x="98" y="89"/>
                      <a:pt x="98" y="89"/>
                      <a:pt x="98" y="89"/>
                    </a:cubicBezTo>
                    <a:moveTo>
                      <a:pt x="107" y="86"/>
                    </a:moveTo>
                    <a:cubicBezTo>
                      <a:pt x="108" y="83"/>
                      <a:pt x="109" y="80"/>
                      <a:pt x="111" y="76"/>
                    </a:cubicBezTo>
                    <a:cubicBezTo>
                      <a:pt x="111" y="75"/>
                      <a:pt x="111" y="75"/>
                      <a:pt x="111" y="75"/>
                    </a:cubicBezTo>
                    <a:cubicBezTo>
                      <a:pt x="113" y="74"/>
                      <a:pt x="116" y="73"/>
                      <a:pt x="118" y="71"/>
                    </a:cubicBezTo>
                    <a:cubicBezTo>
                      <a:pt x="117" y="75"/>
                      <a:pt x="115" y="79"/>
                      <a:pt x="114" y="83"/>
                    </a:cubicBezTo>
                    <a:cubicBezTo>
                      <a:pt x="113" y="84"/>
                      <a:pt x="112" y="84"/>
                      <a:pt x="111" y="84"/>
                    </a:cubicBezTo>
                    <a:cubicBezTo>
                      <a:pt x="110" y="85"/>
                      <a:pt x="110" y="85"/>
                      <a:pt x="110" y="85"/>
                    </a:cubicBezTo>
                    <a:cubicBezTo>
                      <a:pt x="109" y="86"/>
                      <a:pt x="108" y="86"/>
                      <a:pt x="107" y="86"/>
                    </a:cubicBezTo>
                    <a:moveTo>
                      <a:pt x="123" y="85"/>
                    </a:moveTo>
                    <a:cubicBezTo>
                      <a:pt x="124" y="85"/>
                      <a:pt x="124" y="85"/>
                      <a:pt x="124" y="84"/>
                    </a:cubicBezTo>
                    <a:cubicBezTo>
                      <a:pt x="129" y="83"/>
                      <a:pt x="134" y="81"/>
                      <a:pt x="140" y="79"/>
                    </a:cubicBezTo>
                    <a:cubicBezTo>
                      <a:pt x="153" y="73"/>
                      <a:pt x="167" y="68"/>
                      <a:pt x="178" y="66"/>
                    </a:cubicBezTo>
                    <a:cubicBezTo>
                      <a:pt x="179" y="72"/>
                      <a:pt x="180" y="79"/>
                      <a:pt x="180" y="86"/>
                    </a:cubicBezTo>
                    <a:cubicBezTo>
                      <a:pt x="180" y="96"/>
                      <a:pt x="178" y="106"/>
                      <a:pt x="176" y="115"/>
                    </a:cubicBezTo>
                    <a:cubicBezTo>
                      <a:pt x="175" y="115"/>
                      <a:pt x="175" y="115"/>
                      <a:pt x="175" y="115"/>
                    </a:cubicBezTo>
                    <a:cubicBezTo>
                      <a:pt x="169" y="113"/>
                      <a:pt x="161" y="110"/>
                      <a:pt x="151" y="107"/>
                    </a:cubicBezTo>
                    <a:cubicBezTo>
                      <a:pt x="151" y="107"/>
                      <a:pt x="151" y="107"/>
                      <a:pt x="151" y="107"/>
                    </a:cubicBezTo>
                    <a:cubicBezTo>
                      <a:pt x="150" y="107"/>
                      <a:pt x="150" y="107"/>
                      <a:pt x="150" y="107"/>
                    </a:cubicBezTo>
                    <a:cubicBezTo>
                      <a:pt x="145" y="105"/>
                      <a:pt x="139" y="103"/>
                      <a:pt x="134" y="101"/>
                    </a:cubicBezTo>
                    <a:cubicBezTo>
                      <a:pt x="128" y="99"/>
                      <a:pt x="123" y="97"/>
                      <a:pt x="118" y="96"/>
                    </a:cubicBezTo>
                    <a:cubicBezTo>
                      <a:pt x="118" y="95"/>
                      <a:pt x="117" y="95"/>
                      <a:pt x="117" y="95"/>
                    </a:cubicBezTo>
                    <a:cubicBezTo>
                      <a:pt x="116" y="95"/>
                      <a:pt x="116" y="95"/>
                      <a:pt x="116" y="95"/>
                    </a:cubicBezTo>
                    <a:cubicBezTo>
                      <a:pt x="116" y="95"/>
                      <a:pt x="116" y="95"/>
                      <a:pt x="115" y="95"/>
                    </a:cubicBezTo>
                    <a:cubicBezTo>
                      <a:pt x="114" y="94"/>
                      <a:pt x="113" y="94"/>
                      <a:pt x="112" y="94"/>
                    </a:cubicBezTo>
                    <a:cubicBezTo>
                      <a:pt x="111" y="93"/>
                      <a:pt x="111" y="93"/>
                      <a:pt x="111" y="93"/>
                    </a:cubicBezTo>
                    <a:cubicBezTo>
                      <a:pt x="111" y="93"/>
                      <a:pt x="111" y="93"/>
                      <a:pt x="111" y="93"/>
                    </a:cubicBezTo>
                    <a:cubicBezTo>
                      <a:pt x="111" y="92"/>
                      <a:pt x="110" y="92"/>
                      <a:pt x="110" y="92"/>
                    </a:cubicBezTo>
                    <a:cubicBezTo>
                      <a:pt x="109" y="92"/>
                      <a:pt x="109" y="92"/>
                      <a:pt x="109" y="92"/>
                    </a:cubicBezTo>
                    <a:cubicBezTo>
                      <a:pt x="108" y="92"/>
                      <a:pt x="106" y="92"/>
                      <a:pt x="105" y="91"/>
                    </a:cubicBezTo>
                    <a:cubicBezTo>
                      <a:pt x="110" y="90"/>
                      <a:pt x="116" y="88"/>
                      <a:pt x="123" y="85"/>
                    </a:cubicBezTo>
                    <a:cubicBezTo>
                      <a:pt x="123" y="85"/>
                      <a:pt x="123" y="85"/>
                      <a:pt x="123" y="85"/>
                    </a:cubicBezTo>
                    <a:moveTo>
                      <a:pt x="119" y="81"/>
                    </a:moveTo>
                    <a:cubicBezTo>
                      <a:pt x="120" y="77"/>
                      <a:pt x="122" y="73"/>
                      <a:pt x="123" y="69"/>
                    </a:cubicBezTo>
                    <a:cubicBezTo>
                      <a:pt x="123" y="68"/>
                      <a:pt x="123" y="68"/>
                      <a:pt x="123" y="68"/>
                    </a:cubicBezTo>
                    <a:cubicBezTo>
                      <a:pt x="125" y="67"/>
                      <a:pt x="126" y="66"/>
                      <a:pt x="128" y="65"/>
                    </a:cubicBezTo>
                    <a:cubicBezTo>
                      <a:pt x="126" y="70"/>
                      <a:pt x="124" y="75"/>
                      <a:pt x="122" y="79"/>
                    </a:cubicBezTo>
                    <a:cubicBezTo>
                      <a:pt x="121" y="80"/>
                      <a:pt x="120" y="80"/>
                      <a:pt x="119" y="81"/>
                    </a:cubicBezTo>
                    <a:moveTo>
                      <a:pt x="127" y="77"/>
                    </a:moveTo>
                    <a:cubicBezTo>
                      <a:pt x="129" y="73"/>
                      <a:pt x="131" y="69"/>
                      <a:pt x="133" y="65"/>
                    </a:cubicBezTo>
                    <a:cubicBezTo>
                      <a:pt x="133" y="64"/>
                      <a:pt x="133" y="63"/>
                      <a:pt x="132" y="63"/>
                    </a:cubicBezTo>
                    <a:cubicBezTo>
                      <a:pt x="134" y="62"/>
                      <a:pt x="136" y="61"/>
                      <a:pt x="138" y="60"/>
                    </a:cubicBezTo>
                    <a:cubicBezTo>
                      <a:pt x="136" y="65"/>
                      <a:pt x="134" y="70"/>
                      <a:pt x="132" y="75"/>
                    </a:cubicBezTo>
                    <a:cubicBezTo>
                      <a:pt x="130" y="76"/>
                      <a:pt x="129" y="76"/>
                      <a:pt x="127" y="77"/>
                    </a:cubicBezTo>
                    <a:moveTo>
                      <a:pt x="137" y="72"/>
                    </a:moveTo>
                    <a:cubicBezTo>
                      <a:pt x="139" y="67"/>
                      <a:pt x="141" y="62"/>
                      <a:pt x="143" y="57"/>
                    </a:cubicBezTo>
                    <a:cubicBezTo>
                      <a:pt x="143" y="57"/>
                      <a:pt x="143" y="57"/>
                      <a:pt x="143" y="57"/>
                    </a:cubicBezTo>
                    <a:cubicBezTo>
                      <a:pt x="146" y="55"/>
                      <a:pt x="148" y="54"/>
                      <a:pt x="150" y="53"/>
                    </a:cubicBezTo>
                    <a:cubicBezTo>
                      <a:pt x="149" y="58"/>
                      <a:pt x="147" y="63"/>
                      <a:pt x="146" y="68"/>
                    </a:cubicBezTo>
                    <a:cubicBezTo>
                      <a:pt x="143" y="70"/>
                      <a:pt x="140" y="71"/>
                      <a:pt x="137" y="72"/>
                    </a:cubicBezTo>
                    <a:moveTo>
                      <a:pt x="151" y="66"/>
                    </a:moveTo>
                    <a:cubicBezTo>
                      <a:pt x="152" y="61"/>
                      <a:pt x="154" y="55"/>
                      <a:pt x="155" y="50"/>
                    </a:cubicBezTo>
                    <a:cubicBezTo>
                      <a:pt x="157" y="49"/>
                      <a:pt x="159" y="48"/>
                      <a:pt x="161" y="47"/>
                    </a:cubicBezTo>
                    <a:cubicBezTo>
                      <a:pt x="159" y="52"/>
                      <a:pt x="157" y="57"/>
                      <a:pt x="155" y="63"/>
                    </a:cubicBezTo>
                    <a:cubicBezTo>
                      <a:pt x="155" y="63"/>
                      <a:pt x="155" y="63"/>
                      <a:pt x="155" y="63"/>
                    </a:cubicBezTo>
                    <a:cubicBezTo>
                      <a:pt x="155" y="64"/>
                      <a:pt x="155" y="64"/>
                      <a:pt x="155" y="64"/>
                    </a:cubicBezTo>
                    <a:cubicBezTo>
                      <a:pt x="154" y="65"/>
                      <a:pt x="152" y="65"/>
                      <a:pt x="151" y="66"/>
                    </a:cubicBezTo>
                    <a:moveTo>
                      <a:pt x="168" y="58"/>
                    </a:moveTo>
                    <a:cubicBezTo>
                      <a:pt x="170" y="53"/>
                      <a:pt x="172" y="48"/>
                      <a:pt x="174" y="43"/>
                    </a:cubicBezTo>
                    <a:cubicBezTo>
                      <a:pt x="172" y="47"/>
                      <a:pt x="171" y="52"/>
                      <a:pt x="171" y="57"/>
                    </a:cubicBezTo>
                    <a:cubicBezTo>
                      <a:pt x="170" y="57"/>
                      <a:pt x="169" y="57"/>
                      <a:pt x="168" y="58"/>
                    </a:cubicBezTo>
                    <a:moveTo>
                      <a:pt x="160" y="62"/>
                    </a:moveTo>
                    <a:cubicBezTo>
                      <a:pt x="162" y="56"/>
                      <a:pt x="164" y="50"/>
                      <a:pt x="166" y="44"/>
                    </a:cubicBezTo>
                    <a:cubicBezTo>
                      <a:pt x="167" y="44"/>
                      <a:pt x="168" y="43"/>
                      <a:pt x="169" y="43"/>
                    </a:cubicBezTo>
                    <a:cubicBezTo>
                      <a:pt x="168" y="49"/>
                      <a:pt x="166" y="54"/>
                      <a:pt x="163" y="60"/>
                    </a:cubicBezTo>
                    <a:cubicBezTo>
                      <a:pt x="162" y="61"/>
                      <a:pt x="161" y="61"/>
                      <a:pt x="160" y="62"/>
                    </a:cubicBezTo>
                    <a:moveTo>
                      <a:pt x="46" y="152"/>
                    </a:moveTo>
                    <a:cubicBezTo>
                      <a:pt x="41" y="149"/>
                      <a:pt x="35" y="145"/>
                      <a:pt x="29" y="141"/>
                    </a:cubicBezTo>
                    <a:cubicBezTo>
                      <a:pt x="21" y="135"/>
                      <a:pt x="15" y="126"/>
                      <a:pt x="11" y="116"/>
                    </a:cubicBezTo>
                    <a:cubicBezTo>
                      <a:pt x="11" y="115"/>
                      <a:pt x="11" y="114"/>
                      <a:pt x="10" y="114"/>
                    </a:cubicBezTo>
                    <a:cubicBezTo>
                      <a:pt x="7" y="106"/>
                      <a:pt x="6" y="98"/>
                      <a:pt x="6" y="90"/>
                    </a:cubicBezTo>
                    <a:cubicBezTo>
                      <a:pt x="6" y="90"/>
                      <a:pt x="6" y="89"/>
                      <a:pt x="6" y="89"/>
                    </a:cubicBezTo>
                    <a:cubicBezTo>
                      <a:pt x="6" y="88"/>
                      <a:pt x="6" y="88"/>
                      <a:pt x="6" y="87"/>
                    </a:cubicBezTo>
                    <a:cubicBezTo>
                      <a:pt x="6" y="73"/>
                      <a:pt x="10" y="59"/>
                      <a:pt x="18" y="48"/>
                    </a:cubicBezTo>
                    <a:cubicBezTo>
                      <a:pt x="33" y="26"/>
                      <a:pt x="60" y="13"/>
                      <a:pt x="90" y="11"/>
                    </a:cubicBezTo>
                    <a:cubicBezTo>
                      <a:pt x="89" y="12"/>
                      <a:pt x="89" y="15"/>
                      <a:pt x="89" y="17"/>
                    </a:cubicBezTo>
                    <a:cubicBezTo>
                      <a:pt x="89" y="31"/>
                      <a:pt x="89" y="54"/>
                      <a:pt x="89" y="71"/>
                    </a:cubicBezTo>
                    <a:cubicBezTo>
                      <a:pt x="89" y="81"/>
                      <a:pt x="89" y="88"/>
                      <a:pt x="89" y="91"/>
                    </a:cubicBezTo>
                    <a:cubicBezTo>
                      <a:pt x="89" y="92"/>
                      <a:pt x="89" y="92"/>
                      <a:pt x="89" y="92"/>
                    </a:cubicBezTo>
                    <a:cubicBezTo>
                      <a:pt x="89" y="93"/>
                      <a:pt x="89" y="93"/>
                      <a:pt x="89" y="93"/>
                    </a:cubicBezTo>
                    <a:cubicBezTo>
                      <a:pt x="90" y="95"/>
                      <a:pt x="92" y="104"/>
                      <a:pt x="96" y="114"/>
                    </a:cubicBezTo>
                    <a:cubicBezTo>
                      <a:pt x="95" y="114"/>
                      <a:pt x="95" y="114"/>
                      <a:pt x="95" y="114"/>
                    </a:cubicBezTo>
                    <a:cubicBezTo>
                      <a:pt x="95" y="115"/>
                      <a:pt x="95" y="117"/>
                      <a:pt x="96" y="117"/>
                    </a:cubicBezTo>
                    <a:cubicBezTo>
                      <a:pt x="97" y="117"/>
                      <a:pt x="97" y="117"/>
                      <a:pt x="97" y="117"/>
                    </a:cubicBezTo>
                    <a:cubicBezTo>
                      <a:pt x="99" y="124"/>
                      <a:pt x="102" y="132"/>
                      <a:pt x="105" y="140"/>
                    </a:cubicBezTo>
                    <a:cubicBezTo>
                      <a:pt x="104" y="140"/>
                      <a:pt x="105" y="141"/>
                      <a:pt x="105" y="141"/>
                    </a:cubicBezTo>
                    <a:cubicBezTo>
                      <a:pt x="108" y="149"/>
                      <a:pt x="110" y="156"/>
                      <a:pt x="113" y="161"/>
                    </a:cubicBezTo>
                    <a:cubicBezTo>
                      <a:pt x="112" y="161"/>
                      <a:pt x="112" y="161"/>
                      <a:pt x="112" y="161"/>
                    </a:cubicBezTo>
                    <a:cubicBezTo>
                      <a:pt x="112" y="161"/>
                      <a:pt x="112" y="161"/>
                      <a:pt x="111" y="161"/>
                    </a:cubicBezTo>
                    <a:cubicBezTo>
                      <a:pt x="111" y="161"/>
                      <a:pt x="111" y="161"/>
                      <a:pt x="110" y="162"/>
                    </a:cubicBezTo>
                    <a:cubicBezTo>
                      <a:pt x="104" y="163"/>
                      <a:pt x="98" y="163"/>
                      <a:pt x="92" y="163"/>
                    </a:cubicBezTo>
                    <a:cubicBezTo>
                      <a:pt x="91" y="163"/>
                      <a:pt x="91" y="163"/>
                      <a:pt x="91" y="163"/>
                    </a:cubicBezTo>
                    <a:cubicBezTo>
                      <a:pt x="91" y="163"/>
                      <a:pt x="90" y="163"/>
                      <a:pt x="90" y="162"/>
                    </a:cubicBezTo>
                    <a:cubicBezTo>
                      <a:pt x="90" y="162"/>
                      <a:pt x="89" y="162"/>
                      <a:pt x="89" y="162"/>
                    </a:cubicBezTo>
                    <a:cubicBezTo>
                      <a:pt x="89" y="162"/>
                      <a:pt x="88" y="163"/>
                      <a:pt x="88" y="163"/>
                    </a:cubicBezTo>
                    <a:cubicBezTo>
                      <a:pt x="82" y="163"/>
                      <a:pt x="77" y="162"/>
                      <a:pt x="71" y="161"/>
                    </a:cubicBezTo>
                    <a:cubicBezTo>
                      <a:pt x="71" y="161"/>
                      <a:pt x="71" y="160"/>
                      <a:pt x="71" y="160"/>
                    </a:cubicBezTo>
                    <a:cubicBezTo>
                      <a:pt x="70" y="160"/>
                      <a:pt x="70" y="160"/>
                      <a:pt x="70" y="160"/>
                    </a:cubicBezTo>
                    <a:cubicBezTo>
                      <a:pt x="69" y="160"/>
                      <a:pt x="69" y="160"/>
                      <a:pt x="68" y="160"/>
                    </a:cubicBezTo>
                    <a:cubicBezTo>
                      <a:pt x="62" y="159"/>
                      <a:pt x="55" y="156"/>
                      <a:pt x="49" y="153"/>
                    </a:cubicBezTo>
                    <a:cubicBezTo>
                      <a:pt x="49" y="153"/>
                      <a:pt x="48" y="153"/>
                      <a:pt x="48" y="152"/>
                    </a:cubicBezTo>
                    <a:cubicBezTo>
                      <a:pt x="48" y="152"/>
                      <a:pt x="47" y="152"/>
                      <a:pt x="47" y="152"/>
                    </a:cubicBezTo>
                    <a:cubicBezTo>
                      <a:pt x="47" y="152"/>
                      <a:pt x="47" y="152"/>
                      <a:pt x="46" y="152"/>
                    </a:cubicBezTo>
                    <a:moveTo>
                      <a:pt x="99" y="78"/>
                    </a:moveTo>
                    <a:cubicBezTo>
                      <a:pt x="101" y="51"/>
                      <a:pt x="104" y="32"/>
                      <a:pt x="108" y="4"/>
                    </a:cubicBezTo>
                    <a:cubicBezTo>
                      <a:pt x="111" y="4"/>
                      <a:pt x="114" y="4"/>
                      <a:pt x="117" y="5"/>
                    </a:cubicBezTo>
                    <a:cubicBezTo>
                      <a:pt x="138" y="7"/>
                      <a:pt x="158" y="15"/>
                      <a:pt x="170" y="29"/>
                    </a:cubicBezTo>
                    <a:cubicBezTo>
                      <a:pt x="172" y="32"/>
                      <a:pt x="173" y="34"/>
                      <a:pt x="174" y="36"/>
                    </a:cubicBezTo>
                    <a:cubicBezTo>
                      <a:pt x="172" y="37"/>
                      <a:pt x="168" y="39"/>
                      <a:pt x="165" y="40"/>
                    </a:cubicBezTo>
                    <a:cubicBezTo>
                      <a:pt x="165" y="40"/>
                      <a:pt x="165" y="40"/>
                      <a:pt x="165" y="40"/>
                    </a:cubicBezTo>
                    <a:cubicBezTo>
                      <a:pt x="164" y="40"/>
                      <a:pt x="164" y="41"/>
                      <a:pt x="163" y="41"/>
                    </a:cubicBezTo>
                    <a:cubicBezTo>
                      <a:pt x="151" y="47"/>
                      <a:pt x="138" y="55"/>
                      <a:pt x="126" y="62"/>
                    </a:cubicBezTo>
                    <a:cubicBezTo>
                      <a:pt x="117" y="67"/>
                      <a:pt x="110" y="72"/>
                      <a:pt x="105" y="75"/>
                    </a:cubicBezTo>
                    <a:cubicBezTo>
                      <a:pt x="102" y="76"/>
                      <a:pt x="100" y="77"/>
                      <a:pt x="99" y="78"/>
                    </a:cubicBezTo>
                    <a:moveTo>
                      <a:pt x="107" y="0"/>
                    </a:moveTo>
                    <a:cubicBezTo>
                      <a:pt x="106" y="0"/>
                      <a:pt x="106" y="0"/>
                      <a:pt x="105" y="1"/>
                    </a:cubicBezTo>
                    <a:cubicBezTo>
                      <a:pt x="105" y="1"/>
                      <a:pt x="104" y="2"/>
                      <a:pt x="104" y="3"/>
                    </a:cubicBezTo>
                    <a:cubicBezTo>
                      <a:pt x="101" y="32"/>
                      <a:pt x="97" y="50"/>
                      <a:pt x="95" y="79"/>
                    </a:cubicBezTo>
                    <a:cubicBezTo>
                      <a:pt x="95" y="79"/>
                      <a:pt x="94" y="80"/>
                      <a:pt x="94" y="80"/>
                    </a:cubicBezTo>
                    <a:cubicBezTo>
                      <a:pt x="94" y="83"/>
                      <a:pt x="94" y="88"/>
                      <a:pt x="94" y="91"/>
                    </a:cubicBezTo>
                    <a:cubicBezTo>
                      <a:pt x="93" y="91"/>
                      <a:pt x="93" y="91"/>
                      <a:pt x="93" y="91"/>
                    </a:cubicBezTo>
                    <a:cubicBezTo>
                      <a:pt x="93" y="91"/>
                      <a:pt x="93" y="91"/>
                      <a:pt x="93" y="91"/>
                    </a:cubicBezTo>
                    <a:cubicBezTo>
                      <a:pt x="93" y="88"/>
                      <a:pt x="92" y="81"/>
                      <a:pt x="92" y="71"/>
                    </a:cubicBezTo>
                    <a:cubicBezTo>
                      <a:pt x="92" y="60"/>
                      <a:pt x="93" y="46"/>
                      <a:pt x="93" y="33"/>
                    </a:cubicBezTo>
                    <a:cubicBezTo>
                      <a:pt x="93" y="27"/>
                      <a:pt x="93" y="22"/>
                      <a:pt x="93" y="18"/>
                    </a:cubicBezTo>
                    <a:cubicBezTo>
                      <a:pt x="93" y="13"/>
                      <a:pt x="94" y="10"/>
                      <a:pt x="94" y="9"/>
                    </a:cubicBezTo>
                    <a:cubicBezTo>
                      <a:pt x="94" y="9"/>
                      <a:pt x="94" y="9"/>
                      <a:pt x="94" y="9"/>
                    </a:cubicBezTo>
                    <a:cubicBezTo>
                      <a:pt x="94" y="8"/>
                      <a:pt x="94" y="8"/>
                      <a:pt x="94" y="8"/>
                    </a:cubicBezTo>
                    <a:cubicBezTo>
                      <a:pt x="94" y="8"/>
                      <a:pt x="94" y="8"/>
                      <a:pt x="94" y="8"/>
                    </a:cubicBezTo>
                    <a:cubicBezTo>
                      <a:pt x="94" y="8"/>
                      <a:pt x="94" y="8"/>
                      <a:pt x="94" y="8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2" y="7"/>
                      <a:pt x="92" y="7"/>
                      <a:pt x="92" y="7"/>
                    </a:cubicBezTo>
                    <a:cubicBezTo>
                      <a:pt x="92" y="6"/>
                      <a:pt x="92" y="6"/>
                      <a:pt x="92" y="6"/>
                    </a:cubicBezTo>
                    <a:cubicBezTo>
                      <a:pt x="92" y="6"/>
                      <a:pt x="92" y="6"/>
                      <a:pt x="92" y="6"/>
                    </a:cubicBezTo>
                    <a:cubicBezTo>
                      <a:pt x="92" y="6"/>
                      <a:pt x="92" y="6"/>
                      <a:pt x="92" y="6"/>
                    </a:cubicBezTo>
                    <a:cubicBezTo>
                      <a:pt x="61" y="9"/>
                      <a:pt x="31" y="22"/>
                      <a:pt x="14" y="46"/>
                    </a:cubicBezTo>
                    <a:cubicBezTo>
                      <a:pt x="6" y="58"/>
                      <a:pt x="2" y="74"/>
                      <a:pt x="2" y="89"/>
                    </a:cubicBezTo>
                    <a:cubicBezTo>
                      <a:pt x="2" y="90"/>
                      <a:pt x="2" y="90"/>
                      <a:pt x="2" y="90"/>
                    </a:cubicBezTo>
                    <a:cubicBezTo>
                      <a:pt x="1" y="95"/>
                      <a:pt x="0" y="99"/>
                      <a:pt x="0" y="104"/>
                    </a:cubicBezTo>
                    <a:cubicBezTo>
                      <a:pt x="0" y="111"/>
                      <a:pt x="1" y="117"/>
                      <a:pt x="3" y="123"/>
                    </a:cubicBezTo>
                    <a:cubicBezTo>
                      <a:pt x="2" y="123"/>
                      <a:pt x="2" y="123"/>
                      <a:pt x="2" y="123"/>
                    </a:cubicBezTo>
                    <a:cubicBezTo>
                      <a:pt x="2" y="124"/>
                      <a:pt x="2" y="125"/>
                      <a:pt x="3" y="126"/>
                    </a:cubicBezTo>
                    <a:cubicBezTo>
                      <a:pt x="3" y="126"/>
                      <a:pt x="3" y="126"/>
                      <a:pt x="3" y="126"/>
                    </a:cubicBezTo>
                    <a:cubicBezTo>
                      <a:pt x="4" y="129"/>
                      <a:pt x="5" y="131"/>
                      <a:pt x="6" y="134"/>
                    </a:cubicBezTo>
                    <a:cubicBezTo>
                      <a:pt x="6" y="134"/>
                      <a:pt x="6" y="135"/>
                      <a:pt x="6" y="135"/>
                    </a:cubicBezTo>
                    <a:cubicBezTo>
                      <a:pt x="8" y="138"/>
                      <a:pt x="9" y="140"/>
                      <a:pt x="10" y="143"/>
                    </a:cubicBezTo>
                    <a:cubicBezTo>
                      <a:pt x="10" y="144"/>
                      <a:pt x="10" y="145"/>
                      <a:pt x="11" y="145"/>
                    </a:cubicBezTo>
                    <a:cubicBezTo>
                      <a:pt x="11" y="146"/>
                      <a:pt x="11" y="146"/>
                      <a:pt x="11" y="146"/>
                    </a:cubicBezTo>
                    <a:cubicBezTo>
                      <a:pt x="12" y="147"/>
                      <a:pt x="13" y="149"/>
                      <a:pt x="14" y="150"/>
                    </a:cubicBezTo>
                    <a:cubicBezTo>
                      <a:pt x="14" y="151"/>
                      <a:pt x="14" y="151"/>
                      <a:pt x="14" y="151"/>
                    </a:cubicBezTo>
                    <a:cubicBezTo>
                      <a:pt x="14" y="151"/>
                      <a:pt x="15" y="152"/>
                      <a:pt x="16" y="152"/>
                    </a:cubicBezTo>
                    <a:cubicBezTo>
                      <a:pt x="17" y="154"/>
                      <a:pt x="19" y="156"/>
                      <a:pt x="20" y="158"/>
                    </a:cubicBezTo>
                    <a:cubicBezTo>
                      <a:pt x="20" y="159"/>
                      <a:pt x="21" y="160"/>
                      <a:pt x="21" y="161"/>
                    </a:cubicBezTo>
                    <a:cubicBezTo>
                      <a:pt x="22" y="161"/>
                      <a:pt x="22" y="161"/>
                      <a:pt x="22" y="161"/>
                    </a:cubicBezTo>
                    <a:cubicBezTo>
                      <a:pt x="23" y="161"/>
                      <a:pt x="24" y="162"/>
                      <a:pt x="24" y="163"/>
                    </a:cubicBezTo>
                    <a:cubicBezTo>
                      <a:pt x="29" y="168"/>
                      <a:pt x="36" y="174"/>
                      <a:pt x="46" y="179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6" y="181"/>
                      <a:pt x="47" y="181"/>
                      <a:pt x="48" y="181"/>
                    </a:cubicBezTo>
                    <a:cubicBezTo>
                      <a:pt x="48" y="181"/>
                      <a:pt x="48" y="181"/>
                      <a:pt x="48" y="181"/>
                    </a:cubicBezTo>
                    <a:cubicBezTo>
                      <a:pt x="48" y="181"/>
                      <a:pt x="48" y="181"/>
                      <a:pt x="48" y="181"/>
                    </a:cubicBezTo>
                    <a:cubicBezTo>
                      <a:pt x="51" y="182"/>
                      <a:pt x="54" y="183"/>
                      <a:pt x="57" y="184"/>
                    </a:cubicBezTo>
                    <a:cubicBezTo>
                      <a:pt x="57" y="185"/>
                      <a:pt x="58" y="186"/>
                      <a:pt x="59" y="186"/>
                    </a:cubicBezTo>
                    <a:cubicBezTo>
                      <a:pt x="59" y="186"/>
                      <a:pt x="59" y="186"/>
                      <a:pt x="59" y="186"/>
                    </a:cubicBezTo>
                    <a:cubicBezTo>
                      <a:pt x="60" y="186"/>
                      <a:pt x="61" y="186"/>
                      <a:pt x="61" y="186"/>
                    </a:cubicBezTo>
                    <a:cubicBezTo>
                      <a:pt x="63" y="186"/>
                      <a:pt x="65" y="187"/>
                      <a:pt x="68" y="187"/>
                    </a:cubicBezTo>
                    <a:cubicBezTo>
                      <a:pt x="68" y="188"/>
                      <a:pt x="68" y="189"/>
                      <a:pt x="69" y="190"/>
                    </a:cubicBezTo>
                    <a:cubicBezTo>
                      <a:pt x="69" y="190"/>
                      <a:pt x="70" y="190"/>
                      <a:pt x="70" y="190"/>
                    </a:cubicBezTo>
                    <a:cubicBezTo>
                      <a:pt x="71" y="190"/>
                      <a:pt x="71" y="189"/>
                      <a:pt x="72" y="188"/>
                    </a:cubicBezTo>
                    <a:cubicBezTo>
                      <a:pt x="72" y="188"/>
                      <a:pt x="72" y="188"/>
                      <a:pt x="72" y="188"/>
                    </a:cubicBezTo>
                    <a:cubicBezTo>
                      <a:pt x="74" y="189"/>
                      <a:pt x="76" y="189"/>
                      <a:pt x="78" y="189"/>
                    </a:cubicBezTo>
                    <a:cubicBezTo>
                      <a:pt x="79" y="189"/>
                      <a:pt x="79" y="190"/>
                      <a:pt x="79" y="190"/>
                    </a:cubicBezTo>
                    <a:cubicBezTo>
                      <a:pt x="80" y="190"/>
                      <a:pt x="80" y="190"/>
                      <a:pt x="80" y="190"/>
                    </a:cubicBezTo>
                    <a:cubicBezTo>
                      <a:pt x="81" y="190"/>
                      <a:pt x="81" y="190"/>
                      <a:pt x="82" y="189"/>
                    </a:cubicBezTo>
                    <a:cubicBezTo>
                      <a:pt x="84" y="190"/>
                      <a:pt x="87" y="190"/>
                      <a:pt x="89" y="190"/>
                    </a:cubicBezTo>
                    <a:cubicBezTo>
                      <a:pt x="89" y="190"/>
                      <a:pt x="89" y="190"/>
                      <a:pt x="89" y="190"/>
                    </a:cubicBezTo>
                    <a:cubicBezTo>
                      <a:pt x="93" y="190"/>
                      <a:pt x="97" y="189"/>
                      <a:pt x="100" y="189"/>
                    </a:cubicBezTo>
                    <a:cubicBezTo>
                      <a:pt x="100" y="190"/>
                      <a:pt x="101" y="190"/>
                      <a:pt x="102" y="190"/>
                    </a:cubicBezTo>
                    <a:cubicBezTo>
                      <a:pt x="102" y="190"/>
                      <a:pt x="102" y="190"/>
                      <a:pt x="102" y="190"/>
                    </a:cubicBezTo>
                    <a:cubicBezTo>
                      <a:pt x="103" y="190"/>
                      <a:pt x="103" y="190"/>
                      <a:pt x="104" y="189"/>
                    </a:cubicBezTo>
                    <a:cubicBezTo>
                      <a:pt x="104" y="189"/>
                      <a:pt x="104" y="189"/>
                      <a:pt x="104" y="189"/>
                    </a:cubicBezTo>
                    <a:cubicBezTo>
                      <a:pt x="108" y="188"/>
                      <a:pt x="111" y="188"/>
                      <a:pt x="115" y="187"/>
                    </a:cubicBezTo>
                    <a:cubicBezTo>
                      <a:pt x="116" y="187"/>
                      <a:pt x="117" y="186"/>
                      <a:pt x="117" y="185"/>
                    </a:cubicBezTo>
                    <a:cubicBezTo>
                      <a:pt x="117" y="184"/>
                      <a:pt x="117" y="184"/>
                      <a:pt x="116" y="184"/>
                    </a:cubicBezTo>
                    <a:cubicBezTo>
                      <a:pt x="117" y="181"/>
                      <a:pt x="117" y="178"/>
                      <a:pt x="117" y="175"/>
                    </a:cubicBezTo>
                    <a:cubicBezTo>
                      <a:pt x="118" y="176"/>
                      <a:pt x="118" y="177"/>
                      <a:pt x="119" y="178"/>
                    </a:cubicBezTo>
                    <a:cubicBezTo>
                      <a:pt x="121" y="180"/>
                      <a:pt x="122" y="182"/>
                      <a:pt x="124" y="184"/>
                    </a:cubicBezTo>
                    <a:cubicBezTo>
                      <a:pt x="124" y="184"/>
                      <a:pt x="124" y="184"/>
                      <a:pt x="124" y="184"/>
                    </a:cubicBezTo>
                    <a:cubicBezTo>
                      <a:pt x="124" y="184"/>
                      <a:pt x="124" y="184"/>
                      <a:pt x="124" y="184"/>
                    </a:cubicBezTo>
                    <a:cubicBezTo>
                      <a:pt x="124" y="184"/>
                      <a:pt x="124" y="184"/>
                      <a:pt x="124" y="184"/>
                    </a:cubicBezTo>
                    <a:cubicBezTo>
                      <a:pt x="125" y="184"/>
                      <a:pt x="125" y="184"/>
                      <a:pt x="125" y="184"/>
                    </a:cubicBezTo>
                    <a:cubicBezTo>
                      <a:pt x="125" y="184"/>
                      <a:pt x="125" y="184"/>
                      <a:pt x="125" y="184"/>
                    </a:cubicBezTo>
                    <a:cubicBezTo>
                      <a:pt x="126" y="184"/>
                      <a:pt x="126" y="184"/>
                      <a:pt x="126" y="184"/>
                    </a:cubicBezTo>
                    <a:cubicBezTo>
                      <a:pt x="126" y="184"/>
                      <a:pt x="126" y="184"/>
                      <a:pt x="126" y="184"/>
                    </a:cubicBezTo>
                    <a:cubicBezTo>
                      <a:pt x="126" y="184"/>
                      <a:pt x="126" y="184"/>
                      <a:pt x="126" y="184"/>
                    </a:cubicBezTo>
                    <a:cubicBezTo>
                      <a:pt x="126" y="184"/>
                      <a:pt x="126" y="184"/>
                      <a:pt x="126" y="184"/>
                    </a:cubicBezTo>
                    <a:cubicBezTo>
                      <a:pt x="131" y="183"/>
                      <a:pt x="135" y="181"/>
                      <a:pt x="139" y="179"/>
                    </a:cubicBezTo>
                    <a:cubicBezTo>
                      <a:pt x="139" y="179"/>
                      <a:pt x="139" y="179"/>
                      <a:pt x="140" y="178"/>
                    </a:cubicBezTo>
                    <a:cubicBezTo>
                      <a:pt x="142" y="177"/>
                      <a:pt x="144" y="176"/>
                      <a:pt x="147" y="174"/>
                    </a:cubicBezTo>
                    <a:cubicBezTo>
                      <a:pt x="147" y="174"/>
                      <a:pt x="147" y="174"/>
                      <a:pt x="147" y="174"/>
                    </a:cubicBezTo>
                    <a:cubicBezTo>
                      <a:pt x="148" y="174"/>
                      <a:pt x="148" y="174"/>
                      <a:pt x="149" y="173"/>
                    </a:cubicBezTo>
                    <a:cubicBezTo>
                      <a:pt x="149" y="173"/>
                      <a:pt x="149" y="173"/>
                      <a:pt x="149" y="173"/>
                    </a:cubicBezTo>
                    <a:cubicBezTo>
                      <a:pt x="158" y="166"/>
                      <a:pt x="166" y="159"/>
                      <a:pt x="170" y="149"/>
                    </a:cubicBezTo>
                    <a:cubicBezTo>
                      <a:pt x="171" y="149"/>
                      <a:pt x="171" y="149"/>
                      <a:pt x="171" y="149"/>
                    </a:cubicBezTo>
                    <a:cubicBezTo>
                      <a:pt x="171" y="148"/>
                      <a:pt x="171" y="148"/>
                      <a:pt x="171" y="148"/>
                    </a:cubicBezTo>
                    <a:cubicBezTo>
                      <a:pt x="171" y="148"/>
                      <a:pt x="171" y="148"/>
                      <a:pt x="172" y="147"/>
                    </a:cubicBezTo>
                    <a:cubicBezTo>
                      <a:pt x="172" y="145"/>
                      <a:pt x="172" y="142"/>
                      <a:pt x="173" y="139"/>
                    </a:cubicBezTo>
                    <a:cubicBezTo>
                      <a:pt x="173" y="139"/>
                      <a:pt x="173" y="139"/>
                      <a:pt x="173" y="139"/>
                    </a:cubicBezTo>
                    <a:cubicBezTo>
                      <a:pt x="173" y="140"/>
                      <a:pt x="173" y="141"/>
                      <a:pt x="174" y="141"/>
                    </a:cubicBezTo>
                    <a:cubicBezTo>
                      <a:pt x="175" y="142"/>
                      <a:pt x="175" y="142"/>
                      <a:pt x="176" y="142"/>
                    </a:cubicBezTo>
                    <a:cubicBezTo>
                      <a:pt x="176" y="142"/>
                      <a:pt x="177" y="142"/>
                      <a:pt x="177" y="142"/>
                    </a:cubicBezTo>
                    <a:cubicBezTo>
                      <a:pt x="178" y="142"/>
                      <a:pt x="178" y="141"/>
                      <a:pt x="179" y="141"/>
                    </a:cubicBezTo>
                    <a:cubicBezTo>
                      <a:pt x="184" y="129"/>
                      <a:pt x="186" y="116"/>
                      <a:pt x="186" y="103"/>
                    </a:cubicBezTo>
                    <a:cubicBezTo>
                      <a:pt x="186" y="103"/>
                      <a:pt x="186" y="102"/>
                      <a:pt x="186" y="102"/>
                    </a:cubicBezTo>
                    <a:cubicBezTo>
                      <a:pt x="186" y="89"/>
                      <a:pt x="184" y="76"/>
                      <a:pt x="182" y="63"/>
                    </a:cubicBezTo>
                    <a:cubicBezTo>
                      <a:pt x="182" y="62"/>
                      <a:pt x="181" y="62"/>
                      <a:pt x="180" y="62"/>
                    </a:cubicBezTo>
                    <a:cubicBezTo>
                      <a:pt x="180" y="61"/>
                      <a:pt x="180" y="61"/>
                      <a:pt x="179" y="61"/>
                    </a:cubicBezTo>
                    <a:cubicBezTo>
                      <a:pt x="179" y="61"/>
                      <a:pt x="179" y="61"/>
                      <a:pt x="179" y="61"/>
                    </a:cubicBezTo>
                    <a:cubicBezTo>
                      <a:pt x="179" y="61"/>
                      <a:pt x="179" y="61"/>
                      <a:pt x="179" y="61"/>
                    </a:cubicBezTo>
                    <a:cubicBezTo>
                      <a:pt x="171" y="63"/>
                      <a:pt x="162" y="66"/>
                      <a:pt x="152" y="70"/>
                    </a:cubicBezTo>
                    <a:cubicBezTo>
                      <a:pt x="160" y="66"/>
                      <a:pt x="167" y="63"/>
                      <a:pt x="173" y="60"/>
                    </a:cubicBezTo>
                    <a:cubicBezTo>
                      <a:pt x="174" y="60"/>
                      <a:pt x="174" y="59"/>
                      <a:pt x="174" y="58"/>
                    </a:cubicBezTo>
                    <a:cubicBezTo>
                      <a:pt x="175" y="52"/>
                      <a:pt x="177" y="46"/>
                      <a:pt x="178" y="39"/>
                    </a:cubicBezTo>
                    <a:cubicBezTo>
                      <a:pt x="179" y="39"/>
                      <a:pt x="180" y="38"/>
                      <a:pt x="179" y="37"/>
                    </a:cubicBezTo>
                    <a:cubicBezTo>
                      <a:pt x="177" y="33"/>
                      <a:pt x="175" y="30"/>
                      <a:pt x="173" y="27"/>
                    </a:cubicBezTo>
                    <a:cubicBezTo>
                      <a:pt x="160" y="11"/>
                      <a:pt x="139" y="3"/>
                      <a:pt x="118" y="1"/>
                    </a:cubicBezTo>
                    <a:cubicBezTo>
                      <a:pt x="114" y="0"/>
                      <a:pt x="111" y="0"/>
                      <a:pt x="107" y="0"/>
                    </a:cubicBezTo>
                    <a:cubicBezTo>
                      <a:pt x="107" y="0"/>
                      <a:pt x="107" y="0"/>
                      <a:pt x="107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5" name="Freeform 762"/>
              <p:cNvSpPr>
                <a:spLocks noEditPoints="1"/>
              </p:cNvSpPr>
              <p:nvPr/>
            </p:nvSpPr>
            <p:spPr bwMode="auto">
              <a:xfrm>
                <a:off x="4730" y="1107"/>
                <a:ext cx="50" cy="64"/>
              </a:xfrm>
              <a:custGeom>
                <a:avLst/>
                <a:gdLst>
                  <a:gd name="T0" fmla="*/ 9 w 21"/>
                  <a:gd name="T1" fmla="*/ 24 h 27"/>
                  <a:gd name="T2" fmla="*/ 9 w 21"/>
                  <a:gd name="T3" fmla="*/ 24 h 27"/>
                  <a:gd name="T4" fmla="*/ 6 w 21"/>
                  <a:gd name="T5" fmla="*/ 23 h 27"/>
                  <a:gd name="T6" fmla="*/ 4 w 21"/>
                  <a:gd name="T7" fmla="*/ 21 h 27"/>
                  <a:gd name="T8" fmla="*/ 4 w 21"/>
                  <a:gd name="T9" fmla="*/ 20 h 27"/>
                  <a:gd name="T10" fmla="*/ 5 w 21"/>
                  <a:gd name="T11" fmla="*/ 20 h 27"/>
                  <a:gd name="T12" fmla="*/ 10 w 21"/>
                  <a:gd name="T13" fmla="*/ 12 h 27"/>
                  <a:gd name="T14" fmla="*/ 13 w 21"/>
                  <a:gd name="T15" fmla="*/ 12 h 27"/>
                  <a:gd name="T16" fmla="*/ 13 w 21"/>
                  <a:gd name="T17" fmla="*/ 12 h 27"/>
                  <a:gd name="T18" fmla="*/ 13 w 21"/>
                  <a:gd name="T19" fmla="*/ 12 h 27"/>
                  <a:gd name="T20" fmla="*/ 15 w 21"/>
                  <a:gd name="T21" fmla="*/ 12 h 27"/>
                  <a:gd name="T22" fmla="*/ 16 w 21"/>
                  <a:gd name="T23" fmla="*/ 13 h 27"/>
                  <a:gd name="T24" fmla="*/ 17 w 21"/>
                  <a:gd name="T25" fmla="*/ 15 h 27"/>
                  <a:gd name="T26" fmla="*/ 15 w 21"/>
                  <a:gd name="T27" fmla="*/ 20 h 27"/>
                  <a:gd name="T28" fmla="*/ 9 w 21"/>
                  <a:gd name="T29" fmla="*/ 24 h 27"/>
                  <a:gd name="T30" fmla="*/ 5 w 21"/>
                  <a:gd name="T31" fmla="*/ 12 h 27"/>
                  <a:gd name="T32" fmla="*/ 5 w 21"/>
                  <a:gd name="T33" fmla="*/ 12 h 27"/>
                  <a:gd name="T34" fmla="*/ 6 w 21"/>
                  <a:gd name="T35" fmla="*/ 9 h 27"/>
                  <a:gd name="T36" fmla="*/ 6 w 21"/>
                  <a:gd name="T37" fmla="*/ 11 h 27"/>
                  <a:gd name="T38" fmla="*/ 5 w 21"/>
                  <a:gd name="T39" fmla="*/ 12 h 27"/>
                  <a:gd name="T40" fmla="*/ 17 w 21"/>
                  <a:gd name="T41" fmla="*/ 9 h 27"/>
                  <a:gd name="T42" fmla="*/ 17 w 21"/>
                  <a:gd name="T43" fmla="*/ 9 h 27"/>
                  <a:gd name="T44" fmla="*/ 17 w 21"/>
                  <a:gd name="T45" fmla="*/ 7 h 27"/>
                  <a:gd name="T46" fmla="*/ 17 w 21"/>
                  <a:gd name="T47" fmla="*/ 8 h 27"/>
                  <a:gd name="T48" fmla="*/ 17 w 21"/>
                  <a:gd name="T49" fmla="*/ 9 h 27"/>
                  <a:gd name="T50" fmla="*/ 17 w 21"/>
                  <a:gd name="T51" fmla="*/ 9 h 27"/>
                  <a:gd name="T52" fmla="*/ 9 w 21"/>
                  <a:gd name="T53" fmla="*/ 9 h 27"/>
                  <a:gd name="T54" fmla="*/ 10 w 21"/>
                  <a:gd name="T55" fmla="*/ 4 h 27"/>
                  <a:gd name="T56" fmla="*/ 11 w 21"/>
                  <a:gd name="T57" fmla="*/ 4 h 27"/>
                  <a:gd name="T58" fmla="*/ 10 w 21"/>
                  <a:gd name="T59" fmla="*/ 9 h 27"/>
                  <a:gd name="T60" fmla="*/ 9 w 21"/>
                  <a:gd name="T61" fmla="*/ 9 h 27"/>
                  <a:gd name="T62" fmla="*/ 14 w 21"/>
                  <a:gd name="T63" fmla="*/ 8 h 27"/>
                  <a:gd name="T64" fmla="*/ 13 w 21"/>
                  <a:gd name="T65" fmla="*/ 8 h 27"/>
                  <a:gd name="T66" fmla="*/ 14 w 21"/>
                  <a:gd name="T67" fmla="*/ 3 h 27"/>
                  <a:gd name="T68" fmla="*/ 15 w 21"/>
                  <a:gd name="T69" fmla="*/ 4 h 27"/>
                  <a:gd name="T70" fmla="*/ 16 w 21"/>
                  <a:gd name="T71" fmla="*/ 4 h 27"/>
                  <a:gd name="T72" fmla="*/ 14 w 21"/>
                  <a:gd name="T73" fmla="*/ 8 h 27"/>
                  <a:gd name="T74" fmla="*/ 13 w 21"/>
                  <a:gd name="T75" fmla="*/ 0 h 27"/>
                  <a:gd name="T76" fmla="*/ 8 w 21"/>
                  <a:gd name="T77" fmla="*/ 1 h 27"/>
                  <a:gd name="T78" fmla="*/ 2 w 21"/>
                  <a:gd name="T79" fmla="*/ 11 h 27"/>
                  <a:gd name="T80" fmla="*/ 0 w 21"/>
                  <a:gd name="T81" fmla="*/ 18 h 27"/>
                  <a:gd name="T82" fmla="*/ 1 w 21"/>
                  <a:gd name="T83" fmla="*/ 22 h 27"/>
                  <a:gd name="T84" fmla="*/ 4 w 21"/>
                  <a:gd name="T85" fmla="*/ 26 h 27"/>
                  <a:gd name="T86" fmla="*/ 9 w 21"/>
                  <a:gd name="T87" fmla="*/ 27 h 27"/>
                  <a:gd name="T88" fmla="*/ 9 w 21"/>
                  <a:gd name="T89" fmla="*/ 27 h 27"/>
                  <a:gd name="T90" fmla="*/ 18 w 21"/>
                  <a:gd name="T91" fmla="*/ 22 h 27"/>
                  <a:gd name="T92" fmla="*/ 21 w 21"/>
                  <a:gd name="T93" fmla="*/ 9 h 27"/>
                  <a:gd name="T94" fmla="*/ 19 w 21"/>
                  <a:gd name="T95" fmla="*/ 9 h 27"/>
                  <a:gd name="T96" fmla="*/ 21 w 21"/>
                  <a:gd name="T97" fmla="*/ 9 h 27"/>
                  <a:gd name="T98" fmla="*/ 21 w 21"/>
                  <a:gd name="T99" fmla="*/ 8 h 27"/>
                  <a:gd name="T100" fmla="*/ 20 w 21"/>
                  <a:gd name="T101" fmla="*/ 4 h 27"/>
                  <a:gd name="T102" fmla="*/ 17 w 21"/>
                  <a:gd name="T103" fmla="*/ 1 h 27"/>
                  <a:gd name="T104" fmla="*/ 13 w 21"/>
                  <a:gd name="T10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1" h="27">
                    <a:moveTo>
                      <a:pt x="9" y="24"/>
                    </a:moveTo>
                    <a:cubicBezTo>
                      <a:pt x="9" y="24"/>
                      <a:pt x="9" y="24"/>
                      <a:pt x="9" y="24"/>
                    </a:cubicBezTo>
                    <a:cubicBezTo>
                      <a:pt x="8" y="24"/>
                      <a:pt x="7" y="24"/>
                      <a:pt x="6" y="23"/>
                    </a:cubicBezTo>
                    <a:cubicBezTo>
                      <a:pt x="5" y="23"/>
                      <a:pt x="5" y="22"/>
                      <a:pt x="4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6" y="17"/>
                      <a:pt x="7" y="14"/>
                      <a:pt x="10" y="12"/>
                    </a:cubicBezTo>
                    <a:cubicBezTo>
                      <a:pt x="10" y="12"/>
                      <a:pt x="12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4" y="12"/>
                      <a:pt x="15" y="12"/>
                    </a:cubicBezTo>
                    <a:cubicBezTo>
                      <a:pt x="16" y="12"/>
                      <a:pt x="16" y="13"/>
                      <a:pt x="16" y="13"/>
                    </a:cubicBezTo>
                    <a:cubicBezTo>
                      <a:pt x="17" y="14"/>
                      <a:pt x="17" y="15"/>
                      <a:pt x="17" y="15"/>
                    </a:cubicBezTo>
                    <a:cubicBezTo>
                      <a:pt x="16" y="17"/>
                      <a:pt x="16" y="19"/>
                      <a:pt x="15" y="20"/>
                    </a:cubicBezTo>
                    <a:cubicBezTo>
                      <a:pt x="14" y="22"/>
                      <a:pt x="11" y="24"/>
                      <a:pt x="9" y="24"/>
                    </a:cubicBezTo>
                    <a:moveTo>
                      <a:pt x="5" y="12"/>
                    </a:moveTo>
                    <a:cubicBezTo>
                      <a:pt x="5" y="12"/>
                      <a:pt x="5" y="12"/>
                      <a:pt x="5" y="12"/>
                    </a:cubicBezTo>
                    <a:cubicBezTo>
                      <a:pt x="5" y="11"/>
                      <a:pt x="6" y="10"/>
                      <a:pt x="6" y="9"/>
                    </a:cubicBezTo>
                    <a:cubicBezTo>
                      <a:pt x="6" y="9"/>
                      <a:pt x="6" y="10"/>
                      <a:pt x="6" y="11"/>
                    </a:cubicBezTo>
                    <a:cubicBezTo>
                      <a:pt x="5" y="12"/>
                      <a:pt x="5" y="12"/>
                      <a:pt x="5" y="12"/>
                    </a:cubicBezTo>
                    <a:moveTo>
                      <a:pt x="17" y="9"/>
                    </a:move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moveTo>
                      <a:pt x="9" y="9"/>
                    </a:moveTo>
                    <a:cubicBezTo>
                      <a:pt x="9" y="7"/>
                      <a:pt x="10" y="6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0" y="7"/>
                      <a:pt x="10" y="9"/>
                    </a:cubicBezTo>
                    <a:cubicBezTo>
                      <a:pt x="9" y="9"/>
                      <a:pt x="9" y="9"/>
                      <a:pt x="9" y="9"/>
                    </a:cubicBezTo>
                    <a:moveTo>
                      <a:pt x="14" y="8"/>
                    </a:moveTo>
                    <a:cubicBezTo>
                      <a:pt x="14" y="8"/>
                      <a:pt x="13" y="8"/>
                      <a:pt x="13" y="8"/>
                    </a:cubicBezTo>
                    <a:cubicBezTo>
                      <a:pt x="13" y="6"/>
                      <a:pt x="14" y="5"/>
                      <a:pt x="14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5"/>
                      <a:pt x="15" y="7"/>
                      <a:pt x="14" y="8"/>
                    </a:cubicBezTo>
                    <a:moveTo>
                      <a:pt x="13" y="0"/>
                    </a:moveTo>
                    <a:cubicBezTo>
                      <a:pt x="11" y="0"/>
                      <a:pt x="10" y="0"/>
                      <a:pt x="8" y="1"/>
                    </a:cubicBezTo>
                    <a:cubicBezTo>
                      <a:pt x="5" y="3"/>
                      <a:pt x="3" y="7"/>
                      <a:pt x="2" y="11"/>
                    </a:cubicBezTo>
                    <a:cubicBezTo>
                      <a:pt x="1" y="13"/>
                      <a:pt x="0" y="15"/>
                      <a:pt x="0" y="18"/>
                    </a:cubicBezTo>
                    <a:cubicBezTo>
                      <a:pt x="0" y="19"/>
                      <a:pt x="1" y="21"/>
                      <a:pt x="1" y="22"/>
                    </a:cubicBezTo>
                    <a:cubicBezTo>
                      <a:pt x="2" y="24"/>
                      <a:pt x="3" y="25"/>
                      <a:pt x="4" y="26"/>
                    </a:cubicBezTo>
                    <a:cubicBezTo>
                      <a:pt x="6" y="27"/>
                      <a:pt x="7" y="27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12" y="27"/>
                      <a:pt x="16" y="25"/>
                      <a:pt x="18" y="22"/>
                    </a:cubicBezTo>
                    <a:cubicBezTo>
                      <a:pt x="20" y="18"/>
                      <a:pt x="21" y="13"/>
                      <a:pt x="21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7"/>
                      <a:pt x="21" y="5"/>
                      <a:pt x="20" y="4"/>
                    </a:cubicBezTo>
                    <a:cubicBezTo>
                      <a:pt x="19" y="2"/>
                      <a:pt x="18" y="1"/>
                      <a:pt x="17" y="1"/>
                    </a:cubicBezTo>
                    <a:cubicBezTo>
                      <a:pt x="16" y="0"/>
                      <a:pt x="14" y="0"/>
                      <a:pt x="13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6" name="Freeform 763"/>
              <p:cNvSpPr>
                <a:spLocks noEditPoints="1"/>
              </p:cNvSpPr>
              <p:nvPr/>
            </p:nvSpPr>
            <p:spPr bwMode="auto">
              <a:xfrm>
                <a:off x="4702" y="1079"/>
                <a:ext cx="104" cy="142"/>
              </a:xfrm>
              <a:custGeom>
                <a:avLst/>
                <a:gdLst>
                  <a:gd name="T0" fmla="*/ 16 w 44"/>
                  <a:gd name="T1" fmla="*/ 56 h 60"/>
                  <a:gd name="T2" fmla="*/ 21 w 44"/>
                  <a:gd name="T3" fmla="*/ 51 h 60"/>
                  <a:gd name="T4" fmla="*/ 20 w 44"/>
                  <a:gd name="T5" fmla="*/ 56 h 60"/>
                  <a:gd name="T6" fmla="*/ 23 w 44"/>
                  <a:gd name="T7" fmla="*/ 56 h 60"/>
                  <a:gd name="T8" fmla="*/ 25 w 44"/>
                  <a:gd name="T9" fmla="*/ 51 h 60"/>
                  <a:gd name="T10" fmla="*/ 28 w 44"/>
                  <a:gd name="T11" fmla="*/ 50 h 60"/>
                  <a:gd name="T12" fmla="*/ 26 w 44"/>
                  <a:gd name="T13" fmla="*/ 55 h 60"/>
                  <a:gd name="T14" fmla="*/ 23 w 44"/>
                  <a:gd name="T15" fmla="*/ 56 h 60"/>
                  <a:gd name="T16" fmla="*/ 12 w 44"/>
                  <a:gd name="T17" fmla="*/ 54 h 60"/>
                  <a:gd name="T18" fmla="*/ 13 w 44"/>
                  <a:gd name="T19" fmla="*/ 50 h 60"/>
                  <a:gd name="T20" fmla="*/ 13 w 44"/>
                  <a:gd name="T21" fmla="*/ 55 h 60"/>
                  <a:gd name="T22" fmla="*/ 8 w 44"/>
                  <a:gd name="T23" fmla="*/ 51 h 60"/>
                  <a:gd name="T24" fmla="*/ 11 w 44"/>
                  <a:gd name="T25" fmla="*/ 48 h 60"/>
                  <a:gd name="T26" fmla="*/ 29 w 44"/>
                  <a:gd name="T27" fmla="*/ 53 h 60"/>
                  <a:gd name="T28" fmla="*/ 33 w 44"/>
                  <a:gd name="T29" fmla="*/ 47 h 60"/>
                  <a:gd name="T30" fmla="*/ 32 w 44"/>
                  <a:gd name="T31" fmla="*/ 51 h 60"/>
                  <a:gd name="T32" fmla="*/ 6 w 44"/>
                  <a:gd name="T33" fmla="*/ 49 h 60"/>
                  <a:gd name="T34" fmla="*/ 6 w 44"/>
                  <a:gd name="T35" fmla="*/ 44 h 60"/>
                  <a:gd name="T36" fmla="*/ 6 w 44"/>
                  <a:gd name="T37" fmla="*/ 49 h 60"/>
                  <a:gd name="T38" fmla="*/ 37 w 44"/>
                  <a:gd name="T39" fmla="*/ 43 h 60"/>
                  <a:gd name="T40" fmla="*/ 38 w 44"/>
                  <a:gd name="T41" fmla="*/ 43 h 60"/>
                  <a:gd name="T42" fmla="*/ 4 w 44"/>
                  <a:gd name="T43" fmla="*/ 41 h 60"/>
                  <a:gd name="T44" fmla="*/ 4 w 44"/>
                  <a:gd name="T45" fmla="*/ 41 h 60"/>
                  <a:gd name="T46" fmla="*/ 21 w 44"/>
                  <a:gd name="T47" fmla="*/ 47 h 60"/>
                  <a:gd name="T48" fmla="*/ 5 w 44"/>
                  <a:gd name="T49" fmla="*/ 30 h 60"/>
                  <a:gd name="T50" fmla="*/ 17 w 44"/>
                  <a:gd name="T51" fmla="*/ 5 h 60"/>
                  <a:gd name="T52" fmla="*/ 25 w 44"/>
                  <a:gd name="T53" fmla="*/ 3 h 60"/>
                  <a:gd name="T54" fmla="*/ 37 w 44"/>
                  <a:gd name="T55" fmla="*/ 11 h 60"/>
                  <a:gd name="T56" fmla="*/ 40 w 44"/>
                  <a:gd name="T57" fmla="*/ 24 h 60"/>
                  <a:gd name="T58" fmla="*/ 26 w 44"/>
                  <a:gd name="T59" fmla="*/ 47 h 60"/>
                  <a:gd name="T60" fmla="*/ 21 w 44"/>
                  <a:gd name="T61" fmla="*/ 47 h 60"/>
                  <a:gd name="T62" fmla="*/ 16 w 44"/>
                  <a:gd name="T63" fmla="*/ 2 h 60"/>
                  <a:gd name="T64" fmla="*/ 1 w 44"/>
                  <a:gd name="T65" fmla="*/ 28 h 60"/>
                  <a:gd name="T66" fmla="*/ 0 w 44"/>
                  <a:gd name="T67" fmla="*/ 40 h 60"/>
                  <a:gd name="T68" fmla="*/ 20 w 44"/>
                  <a:gd name="T69" fmla="*/ 60 h 60"/>
                  <a:gd name="T70" fmla="*/ 21 w 44"/>
                  <a:gd name="T71" fmla="*/ 59 h 60"/>
                  <a:gd name="T72" fmla="*/ 27 w 44"/>
                  <a:gd name="T73" fmla="*/ 58 h 60"/>
                  <a:gd name="T74" fmla="*/ 44 w 44"/>
                  <a:gd name="T75" fmla="*/ 23 h 60"/>
                  <a:gd name="T76" fmla="*/ 40 w 44"/>
                  <a:gd name="T77" fmla="*/ 9 h 60"/>
                  <a:gd name="T78" fmla="*/ 25 w 44"/>
                  <a:gd name="T7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4" h="60">
                    <a:moveTo>
                      <a:pt x="20" y="56"/>
                    </a:moveTo>
                    <a:cubicBezTo>
                      <a:pt x="18" y="56"/>
                      <a:pt x="17" y="56"/>
                      <a:pt x="16" y="56"/>
                    </a:cubicBezTo>
                    <a:cubicBezTo>
                      <a:pt x="17" y="54"/>
                      <a:pt x="17" y="52"/>
                      <a:pt x="18" y="51"/>
                    </a:cubicBezTo>
                    <a:cubicBezTo>
                      <a:pt x="19" y="51"/>
                      <a:pt x="20" y="51"/>
                      <a:pt x="21" y="51"/>
                    </a:cubicBezTo>
                    <a:cubicBezTo>
                      <a:pt x="22" y="51"/>
                      <a:pt x="22" y="51"/>
                      <a:pt x="22" y="51"/>
                    </a:cubicBezTo>
                    <a:cubicBezTo>
                      <a:pt x="21" y="53"/>
                      <a:pt x="21" y="54"/>
                      <a:pt x="20" y="56"/>
                    </a:cubicBezTo>
                    <a:cubicBezTo>
                      <a:pt x="20" y="56"/>
                      <a:pt x="20" y="56"/>
                      <a:pt x="20" y="56"/>
                    </a:cubicBezTo>
                    <a:moveTo>
                      <a:pt x="23" y="56"/>
                    </a:moveTo>
                    <a:cubicBezTo>
                      <a:pt x="24" y="54"/>
                      <a:pt x="24" y="53"/>
                      <a:pt x="25" y="51"/>
                    </a:cubicBezTo>
                    <a:cubicBezTo>
                      <a:pt x="25" y="51"/>
                      <a:pt x="25" y="51"/>
                      <a:pt x="25" y="51"/>
                    </a:cubicBezTo>
                    <a:cubicBezTo>
                      <a:pt x="26" y="50"/>
                      <a:pt x="26" y="50"/>
                      <a:pt x="27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7" y="51"/>
                      <a:pt x="27" y="53"/>
                      <a:pt x="26" y="54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25" y="55"/>
                      <a:pt x="24" y="55"/>
                      <a:pt x="23" y="56"/>
                    </a:cubicBezTo>
                    <a:moveTo>
                      <a:pt x="13" y="55"/>
                    </a:moveTo>
                    <a:cubicBezTo>
                      <a:pt x="13" y="55"/>
                      <a:pt x="12" y="54"/>
                      <a:pt x="12" y="54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12" y="52"/>
                      <a:pt x="13" y="51"/>
                      <a:pt x="13" y="50"/>
                    </a:cubicBezTo>
                    <a:cubicBezTo>
                      <a:pt x="14" y="50"/>
                      <a:pt x="15" y="50"/>
                      <a:pt x="15" y="50"/>
                    </a:cubicBezTo>
                    <a:cubicBezTo>
                      <a:pt x="15" y="52"/>
                      <a:pt x="14" y="53"/>
                      <a:pt x="13" y="55"/>
                    </a:cubicBezTo>
                    <a:moveTo>
                      <a:pt x="9" y="53"/>
                    </a:moveTo>
                    <a:cubicBezTo>
                      <a:pt x="9" y="52"/>
                      <a:pt x="8" y="52"/>
                      <a:pt x="8" y="51"/>
                    </a:cubicBezTo>
                    <a:cubicBezTo>
                      <a:pt x="8" y="50"/>
                      <a:pt x="9" y="48"/>
                      <a:pt x="9" y="47"/>
                    </a:cubicBezTo>
                    <a:cubicBezTo>
                      <a:pt x="10" y="47"/>
                      <a:pt x="10" y="48"/>
                      <a:pt x="11" y="48"/>
                    </a:cubicBezTo>
                    <a:cubicBezTo>
                      <a:pt x="11" y="50"/>
                      <a:pt x="10" y="51"/>
                      <a:pt x="9" y="53"/>
                    </a:cubicBezTo>
                    <a:moveTo>
                      <a:pt x="29" y="53"/>
                    </a:moveTo>
                    <a:cubicBezTo>
                      <a:pt x="30" y="51"/>
                      <a:pt x="31" y="50"/>
                      <a:pt x="31" y="48"/>
                    </a:cubicBezTo>
                    <a:cubicBezTo>
                      <a:pt x="32" y="47"/>
                      <a:pt x="33" y="47"/>
                      <a:pt x="33" y="47"/>
                    </a:cubicBezTo>
                    <a:cubicBezTo>
                      <a:pt x="33" y="48"/>
                      <a:pt x="33" y="49"/>
                      <a:pt x="32" y="50"/>
                    </a:cubicBezTo>
                    <a:cubicBezTo>
                      <a:pt x="32" y="51"/>
                      <a:pt x="32" y="51"/>
                      <a:pt x="32" y="51"/>
                    </a:cubicBezTo>
                    <a:cubicBezTo>
                      <a:pt x="32" y="52"/>
                      <a:pt x="31" y="53"/>
                      <a:pt x="29" y="53"/>
                    </a:cubicBezTo>
                    <a:moveTo>
                      <a:pt x="6" y="49"/>
                    </a:moveTo>
                    <a:cubicBezTo>
                      <a:pt x="6" y="48"/>
                      <a:pt x="5" y="48"/>
                      <a:pt x="5" y="47"/>
                    </a:cubicBezTo>
                    <a:cubicBezTo>
                      <a:pt x="6" y="46"/>
                      <a:pt x="6" y="45"/>
                      <a:pt x="6" y="44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7" y="46"/>
                      <a:pt x="6" y="47"/>
                      <a:pt x="6" y="49"/>
                    </a:cubicBezTo>
                    <a:moveTo>
                      <a:pt x="36" y="46"/>
                    </a:moveTo>
                    <a:cubicBezTo>
                      <a:pt x="37" y="45"/>
                      <a:pt x="37" y="44"/>
                      <a:pt x="37" y="43"/>
                    </a:cubicBezTo>
                    <a:cubicBezTo>
                      <a:pt x="38" y="42"/>
                      <a:pt x="38" y="42"/>
                      <a:pt x="38" y="41"/>
                    </a:cubicBezTo>
                    <a:cubicBezTo>
                      <a:pt x="38" y="42"/>
                      <a:pt x="38" y="42"/>
                      <a:pt x="38" y="43"/>
                    </a:cubicBezTo>
                    <a:cubicBezTo>
                      <a:pt x="37" y="44"/>
                      <a:pt x="37" y="45"/>
                      <a:pt x="36" y="46"/>
                    </a:cubicBezTo>
                    <a:moveTo>
                      <a:pt x="4" y="41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moveTo>
                      <a:pt x="21" y="47"/>
                    </a:moveTo>
                    <a:cubicBezTo>
                      <a:pt x="17" y="47"/>
                      <a:pt x="13" y="46"/>
                      <a:pt x="10" y="43"/>
                    </a:cubicBezTo>
                    <a:cubicBezTo>
                      <a:pt x="6" y="39"/>
                      <a:pt x="5" y="35"/>
                      <a:pt x="5" y="30"/>
                    </a:cubicBezTo>
                    <a:cubicBezTo>
                      <a:pt x="5" y="26"/>
                      <a:pt x="6" y="23"/>
                      <a:pt x="7" y="20"/>
                    </a:cubicBezTo>
                    <a:cubicBezTo>
                      <a:pt x="9" y="14"/>
                      <a:pt x="12" y="8"/>
                      <a:pt x="17" y="5"/>
                    </a:cubicBezTo>
                    <a:cubicBezTo>
                      <a:pt x="20" y="4"/>
                      <a:pt x="23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9" y="3"/>
                      <a:pt x="32" y="4"/>
                      <a:pt x="34" y="7"/>
                    </a:cubicBezTo>
                    <a:cubicBezTo>
                      <a:pt x="35" y="8"/>
                      <a:pt x="36" y="9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9" y="15"/>
                      <a:pt x="40" y="19"/>
                      <a:pt x="40" y="24"/>
                    </a:cubicBezTo>
                    <a:cubicBezTo>
                      <a:pt x="40" y="27"/>
                      <a:pt x="39" y="31"/>
                      <a:pt x="38" y="34"/>
                    </a:cubicBezTo>
                    <a:cubicBezTo>
                      <a:pt x="36" y="40"/>
                      <a:pt x="31" y="45"/>
                      <a:pt x="26" y="47"/>
                    </a:cubicBezTo>
                    <a:cubicBezTo>
                      <a:pt x="24" y="47"/>
                      <a:pt x="23" y="47"/>
                      <a:pt x="21" y="47"/>
                    </a:cubicBezTo>
                    <a:cubicBezTo>
                      <a:pt x="21" y="47"/>
                      <a:pt x="21" y="47"/>
                      <a:pt x="21" y="47"/>
                    </a:cubicBezTo>
                    <a:moveTo>
                      <a:pt x="25" y="0"/>
                    </a:moveTo>
                    <a:cubicBezTo>
                      <a:pt x="22" y="0"/>
                      <a:pt x="19" y="1"/>
                      <a:pt x="16" y="2"/>
                    </a:cubicBezTo>
                    <a:cubicBezTo>
                      <a:pt x="9" y="6"/>
                      <a:pt x="5" y="12"/>
                      <a:pt x="3" y="19"/>
                    </a:cubicBezTo>
                    <a:cubicBezTo>
                      <a:pt x="2" y="22"/>
                      <a:pt x="2" y="25"/>
                      <a:pt x="1" y="28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33"/>
                      <a:pt x="0" y="36"/>
                      <a:pt x="0" y="40"/>
                    </a:cubicBezTo>
                    <a:cubicBezTo>
                      <a:pt x="0" y="44"/>
                      <a:pt x="1" y="49"/>
                      <a:pt x="4" y="52"/>
                    </a:cubicBezTo>
                    <a:cubicBezTo>
                      <a:pt x="8" y="58"/>
                      <a:pt x="14" y="60"/>
                      <a:pt x="20" y="60"/>
                    </a:cubicBezTo>
                    <a:cubicBezTo>
                      <a:pt x="20" y="60"/>
                      <a:pt x="20" y="60"/>
                      <a:pt x="20" y="60"/>
                    </a:cubicBezTo>
                    <a:cubicBezTo>
                      <a:pt x="20" y="60"/>
                      <a:pt x="20" y="59"/>
                      <a:pt x="21" y="59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3" y="59"/>
                      <a:pt x="25" y="59"/>
                      <a:pt x="27" y="58"/>
                    </a:cubicBezTo>
                    <a:cubicBezTo>
                      <a:pt x="34" y="56"/>
                      <a:pt x="39" y="50"/>
                      <a:pt x="41" y="44"/>
                    </a:cubicBezTo>
                    <a:cubicBezTo>
                      <a:pt x="43" y="39"/>
                      <a:pt x="44" y="31"/>
                      <a:pt x="44" y="23"/>
                    </a:cubicBezTo>
                    <a:cubicBezTo>
                      <a:pt x="44" y="23"/>
                      <a:pt x="44" y="22"/>
                      <a:pt x="43" y="22"/>
                    </a:cubicBezTo>
                    <a:cubicBezTo>
                      <a:pt x="43" y="17"/>
                      <a:pt x="42" y="13"/>
                      <a:pt x="40" y="9"/>
                    </a:cubicBezTo>
                    <a:cubicBezTo>
                      <a:pt x="39" y="7"/>
                      <a:pt x="38" y="6"/>
                      <a:pt x="36" y="4"/>
                    </a:cubicBezTo>
                    <a:cubicBezTo>
                      <a:pt x="33" y="1"/>
                      <a:pt x="29" y="0"/>
                      <a:pt x="25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7" name="Freeform 764"/>
              <p:cNvSpPr>
                <a:spLocks noEditPoints="1"/>
              </p:cNvSpPr>
              <p:nvPr/>
            </p:nvSpPr>
            <p:spPr bwMode="auto">
              <a:xfrm>
                <a:off x="4884" y="1244"/>
                <a:ext cx="47" cy="64"/>
              </a:xfrm>
              <a:custGeom>
                <a:avLst/>
                <a:gdLst>
                  <a:gd name="T0" fmla="*/ 8 w 20"/>
                  <a:gd name="T1" fmla="*/ 24 h 27"/>
                  <a:gd name="T2" fmla="*/ 8 w 20"/>
                  <a:gd name="T3" fmla="*/ 24 h 27"/>
                  <a:gd name="T4" fmla="*/ 6 w 20"/>
                  <a:gd name="T5" fmla="*/ 23 h 27"/>
                  <a:gd name="T6" fmla="*/ 4 w 20"/>
                  <a:gd name="T7" fmla="*/ 21 h 27"/>
                  <a:gd name="T8" fmla="*/ 4 w 20"/>
                  <a:gd name="T9" fmla="*/ 20 h 27"/>
                  <a:gd name="T10" fmla="*/ 4 w 20"/>
                  <a:gd name="T11" fmla="*/ 20 h 27"/>
                  <a:gd name="T12" fmla="*/ 9 w 20"/>
                  <a:gd name="T13" fmla="*/ 12 h 27"/>
                  <a:gd name="T14" fmla="*/ 12 w 20"/>
                  <a:gd name="T15" fmla="*/ 11 h 27"/>
                  <a:gd name="T16" fmla="*/ 12 w 20"/>
                  <a:gd name="T17" fmla="*/ 11 h 27"/>
                  <a:gd name="T18" fmla="*/ 14 w 20"/>
                  <a:gd name="T19" fmla="*/ 12 h 27"/>
                  <a:gd name="T20" fmla="*/ 16 w 20"/>
                  <a:gd name="T21" fmla="*/ 13 h 27"/>
                  <a:gd name="T22" fmla="*/ 16 w 20"/>
                  <a:gd name="T23" fmla="*/ 15 h 27"/>
                  <a:gd name="T24" fmla="*/ 14 w 20"/>
                  <a:gd name="T25" fmla="*/ 20 h 27"/>
                  <a:gd name="T26" fmla="*/ 8 w 20"/>
                  <a:gd name="T27" fmla="*/ 24 h 27"/>
                  <a:gd name="T28" fmla="*/ 4 w 20"/>
                  <a:gd name="T29" fmla="*/ 12 h 27"/>
                  <a:gd name="T30" fmla="*/ 5 w 20"/>
                  <a:gd name="T31" fmla="*/ 12 h 27"/>
                  <a:gd name="T32" fmla="*/ 6 w 20"/>
                  <a:gd name="T33" fmla="*/ 8 h 27"/>
                  <a:gd name="T34" fmla="*/ 5 w 20"/>
                  <a:gd name="T35" fmla="*/ 11 h 27"/>
                  <a:gd name="T36" fmla="*/ 4 w 20"/>
                  <a:gd name="T37" fmla="*/ 12 h 27"/>
                  <a:gd name="T38" fmla="*/ 17 w 20"/>
                  <a:gd name="T39" fmla="*/ 9 h 27"/>
                  <a:gd name="T40" fmla="*/ 16 w 20"/>
                  <a:gd name="T41" fmla="*/ 9 h 27"/>
                  <a:gd name="T42" fmla="*/ 17 w 20"/>
                  <a:gd name="T43" fmla="*/ 7 h 27"/>
                  <a:gd name="T44" fmla="*/ 17 w 20"/>
                  <a:gd name="T45" fmla="*/ 8 h 27"/>
                  <a:gd name="T46" fmla="*/ 17 w 20"/>
                  <a:gd name="T47" fmla="*/ 9 h 27"/>
                  <a:gd name="T48" fmla="*/ 17 w 20"/>
                  <a:gd name="T49" fmla="*/ 9 h 27"/>
                  <a:gd name="T50" fmla="*/ 9 w 20"/>
                  <a:gd name="T51" fmla="*/ 9 h 27"/>
                  <a:gd name="T52" fmla="*/ 10 w 20"/>
                  <a:gd name="T53" fmla="*/ 4 h 27"/>
                  <a:gd name="T54" fmla="*/ 11 w 20"/>
                  <a:gd name="T55" fmla="*/ 3 h 27"/>
                  <a:gd name="T56" fmla="*/ 9 w 20"/>
                  <a:gd name="T57" fmla="*/ 8 h 27"/>
                  <a:gd name="T58" fmla="*/ 9 w 20"/>
                  <a:gd name="T59" fmla="*/ 9 h 27"/>
                  <a:gd name="T60" fmla="*/ 14 w 20"/>
                  <a:gd name="T61" fmla="*/ 8 h 27"/>
                  <a:gd name="T62" fmla="*/ 12 w 20"/>
                  <a:gd name="T63" fmla="*/ 8 h 27"/>
                  <a:gd name="T64" fmla="*/ 14 w 20"/>
                  <a:gd name="T65" fmla="*/ 3 h 27"/>
                  <a:gd name="T66" fmla="*/ 15 w 20"/>
                  <a:gd name="T67" fmla="*/ 4 h 27"/>
                  <a:gd name="T68" fmla="*/ 15 w 20"/>
                  <a:gd name="T69" fmla="*/ 4 h 27"/>
                  <a:gd name="T70" fmla="*/ 14 w 20"/>
                  <a:gd name="T71" fmla="*/ 8 h 27"/>
                  <a:gd name="T72" fmla="*/ 13 w 20"/>
                  <a:gd name="T73" fmla="*/ 0 h 27"/>
                  <a:gd name="T74" fmla="*/ 8 w 20"/>
                  <a:gd name="T75" fmla="*/ 1 h 27"/>
                  <a:gd name="T76" fmla="*/ 1 w 20"/>
                  <a:gd name="T77" fmla="*/ 10 h 27"/>
                  <a:gd name="T78" fmla="*/ 0 w 20"/>
                  <a:gd name="T79" fmla="*/ 18 h 27"/>
                  <a:gd name="T80" fmla="*/ 1 w 20"/>
                  <a:gd name="T81" fmla="*/ 22 h 27"/>
                  <a:gd name="T82" fmla="*/ 4 w 20"/>
                  <a:gd name="T83" fmla="*/ 26 h 27"/>
                  <a:gd name="T84" fmla="*/ 8 w 20"/>
                  <a:gd name="T85" fmla="*/ 27 h 27"/>
                  <a:gd name="T86" fmla="*/ 8 w 20"/>
                  <a:gd name="T87" fmla="*/ 27 h 27"/>
                  <a:gd name="T88" fmla="*/ 17 w 20"/>
                  <a:gd name="T89" fmla="*/ 22 h 27"/>
                  <a:gd name="T90" fmla="*/ 20 w 20"/>
                  <a:gd name="T91" fmla="*/ 9 h 27"/>
                  <a:gd name="T92" fmla="*/ 19 w 20"/>
                  <a:gd name="T93" fmla="*/ 9 h 27"/>
                  <a:gd name="T94" fmla="*/ 20 w 20"/>
                  <a:gd name="T95" fmla="*/ 9 h 27"/>
                  <a:gd name="T96" fmla="*/ 20 w 20"/>
                  <a:gd name="T97" fmla="*/ 8 h 27"/>
                  <a:gd name="T98" fmla="*/ 19 w 20"/>
                  <a:gd name="T99" fmla="*/ 3 h 27"/>
                  <a:gd name="T100" fmla="*/ 16 w 20"/>
                  <a:gd name="T101" fmla="*/ 0 h 27"/>
                  <a:gd name="T102" fmla="*/ 13 w 20"/>
                  <a:gd name="T10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0" h="27">
                    <a:moveTo>
                      <a:pt x="8" y="24"/>
                    </a:moveTo>
                    <a:cubicBezTo>
                      <a:pt x="8" y="24"/>
                      <a:pt x="8" y="24"/>
                      <a:pt x="8" y="24"/>
                    </a:cubicBezTo>
                    <a:cubicBezTo>
                      <a:pt x="7" y="24"/>
                      <a:pt x="7" y="24"/>
                      <a:pt x="6" y="23"/>
                    </a:cubicBezTo>
                    <a:cubicBezTo>
                      <a:pt x="5" y="23"/>
                      <a:pt x="4" y="22"/>
                      <a:pt x="4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7"/>
                      <a:pt x="7" y="14"/>
                      <a:pt x="9" y="12"/>
                    </a:cubicBezTo>
                    <a:cubicBezTo>
                      <a:pt x="10" y="12"/>
                      <a:pt x="11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4" y="12"/>
                      <a:pt x="14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4"/>
                      <a:pt x="16" y="14"/>
                      <a:pt x="16" y="15"/>
                    </a:cubicBezTo>
                    <a:cubicBezTo>
                      <a:pt x="16" y="17"/>
                      <a:pt x="15" y="19"/>
                      <a:pt x="14" y="20"/>
                    </a:cubicBezTo>
                    <a:cubicBezTo>
                      <a:pt x="13" y="22"/>
                      <a:pt x="10" y="24"/>
                      <a:pt x="8" y="24"/>
                    </a:cubicBezTo>
                    <a:moveTo>
                      <a:pt x="4" y="12"/>
                    </a:moveTo>
                    <a:cubicBezTo>
                      <a:pt x="5" y="12"/>
                      <a:pt x="5" y="12"/>
                      <a:pt x="5" y="12"/>
                    </a:cubicBezTo>
                    <a:cubicBezTo>
                      <a:pt x="5" y="10"/>
                      <a:pt x="5" y="9"/>
                      <a:pt x="6" y="8"/>
                    </a:cubicBezTo>
                    <a:cubicBezTo>
                      <a:pt x="6" y="9"/>
                      <a:pt x="6" y="10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moveTo>
                      <a:pt x="17" y="9"/>
                    </a:moveTo>
                    <a:cubicBezTo>
                      <a:pt x="16" y="9"/>
                      <a:pt x="16" y="9"/>
                      <a:pt x="16" y="9"/>
                    </a:cubicBezTo>
                    <a:cubicBezTo>
                      <a:pt x="16" y="8"/>
                      <a:pt x="17" y="8"/>
                      <a:pt x="17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moveTo>
                      <a:pt x="9" y="9"/>
                    </a:moveTo>
                    <a:cubicBezTo>
                      <a:pt x="9" y="7"/>
                      <a:pt x="9" y="5"/>
                      <a:pt x="10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10" y="7"/>
                      <a:pt x="9" y="8"/>
                    </a:cubicBezTo>
                    <a:cubicBezTo>
                      <a:pt x="9" y="9"/>
                      <a:pt x="9" y="9"/>
                      <a:pt x="9" y="9"/>
                    </a:cubicBezTo>
                    <a:moveTo>
                      <a:pt x="14" y="8"/>
                    </a:moveTo>
                    <a:cubicBezTo>
                      <a:pt x="13" y="8"/>
                      <a:pt x="13" y="8"/>
                      <a:pt x="12" y="8"/>
                    </a:cubicBezTo>
                    <a:cubicBezTo>
                      <a:pt x="13" y="6"/>
                      <a:pt x="13" y="5"/>
                      <a:pt x="14" y="3"/>
                    </a:cubicBezTo>
                    <a:cubicBezTo>
                      <a:pt x="14" y="3"/>
                      <a:pt x="15" y="3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5"/>
                      <a:pt x="14" y="7"/>
                      <a:pt x="14" y="8"/>
                    </a:cubicBezTo>
                    <a:moveTo>
                      <a:pt x="13" y="0"/>
                    </a:moveTo>
                    <a:cubicBezTo>
                      <a:pt x="11" y="0"/>
                      <a:pt x="9" y="0"/>
                      <a:pt x="8" y="1"/>
                    </a:cubicBezTo>
                    <a:cubicBezTo>
                      <a:pt x="4" y="3"/>
                      <a:pt x="2" y="7"/>
                      <a:pt x="1" y="10"/>
                    </a:cubicBezTo>
                    <a:cubicBezTo>
                      <a:pt x="0" y="13"/>
                      <a:pt x="0" y="15"/>
                      <a:pt x="0" y="18"/>
                    </a:cubicBezTo>
                    <a:cubicBezTo>
                      <a:pt x="0" y="19"/>
                      <a:pt x="0" y="21"/>
                      <a:pt x="1" y="22"/>
                    </a:cubicBezTo>
                    <a:cubicBezTo>
                      <a:pt x="1" y="24"/>
                      <a:pt x="2" y="25"/>
                      <a:pt x="4" y="26"/>
                    </a:cubicBezTo>
                    <a:cubicBezTo>
                      <a:pt x="5" y="27"/>
                      <a:pt x="7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12" y="27"/>
                      <a:pt x="15" y="25"/>
                      <a:pt x="17" y="22"/>
                    </a:cubicBezTo>
                    <a:cubicBezTo>
                      <a:pt x="20" y="18"/>
                      <a:pt x="20" y="13"/>
                      <a:pt x="20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7"/>
                      <a:pt x="20" y="5"/>
                      <a:pt x="19" y="3"/>
                    </a:cubicBezTo>
                    <a:cubicBezTo>
                      <a:pt x="19" y="2"/>
                      <a:pt x="18" y="1"/>
                      <a:pt x="16" y="0"/>
                    </a:cubicBezTo>
                    <a:cubicBezTo>
                      <a:pt x="15" y="0"/>
                      <a:pt x="14" y="0"/>
                      <a:pt x="13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8" name="Freeform 765"/>
              <p:cNvSpPr>
                <a:spLocks noEditPoints="1"/>
              </p:cNvSpPr>
              <p:nvPr/>
            </p:nvSpPr>
            <p:spPr bwMode="auto">
              <a:xfrm>
                <a:off x="4856" y="1216"/>
                <a:ext cx="101" cy="139"/>
              </a:xfrm>
              <a:custGeom>
                <a:avLst/>
                <a:gdLst>
                  <a:gd name="T0" fmla="*/ 16 w 43"/>
                  <a:gd name="T1" fmla="*/ 56 h 59"/>
                  <a:gd name="T2" fmla="*/ 21 w 43"/>
                  <a:gd name="T3" fmla="*/ 51 h 59"/>
                  <a:gd name="T4" fmla="*/ 20 w 43"/>
                  <a:gd name="T5" fmla="*/ 56 h 59"/>
                  <a:gd name="T6" fmla="*/ 23 w 43"/>
                  <a:gd name="T7" fmla="*/ 55 h 59"/>
                  <a:gd name="T8" fmla="*/ 25 w 43"/>
                  <a:gd name="T9" fmla="*/ 50 h 59"/>
                  <a:gd name="T10" fmla="*/ 27 w 43"/>
                  <a:gd name="T11" fmla="*/ 50 h 59"/>
                  <a:gd name="T12" fmla="*/ 26 w 43"/>
                  <a:gd name="T13" fmla="*/ 55 h 59"/>
                  <a:gd name="T14" fmla="*/ 23 w 43"/>
                  <a:gd name="T15" fmla="*/ 55 h 59"/>
                  <a:gd name="T16" fmla="*/ 11 w 43"/>
                  <a:gd name="T17" fmla="*/ 54 h 59"/>
                  <a:gd name="T18" fmla="*/ 13 w 43"/>
                  <a:gd name="T19" fmla="*/ 49 h 59"/>
                  <a:gd name="T20" fmla="*/ 13 w 43"/>
                  <a:gd name="T21" fmla="*/ 55 h 59"/>
                  <a:gd name="T22" fmla="*/ 7 w 43"/>
                  <a:gd name="T23" fmla="*/ 51 h 59"/>
                  <a:gd name="T24" fmla="*/ 11 w 43"/>
                  <a:gd name="T25" fmla="*/ 48 h 59"/>
                  <a:gd name="T26" fmla="*/ 29 w 43"/>
                  <a:gd name="T27" fmla="*/ 53 h 59"/>
                  <a:gd name="T28" fmla="*/ 33 w 43"/>
                  <a:gd name="T29" fmla="*/ 46 h 59"/>
                  <a:gd name="T30" fmla="*/ 32 w 43"/>
                  <a:gd name="T31" fmla="*/ 51 h 59"/>
                  <a:gd name="T32" fmla="*/ 5 w 43"/>
                  <a:gd name="T33" fmla="*/ 48 h 59"/>
                  <a:gd name="T34" fmla="*/ 6 w 43"/>
                  <a:gd name="T35" fmla="*/ 44 h 59"/>
                  <a:gd name="T36" fmla="*/ 5 w 43"/>
                  <a:gd name="T37" fmla="*/ 48 h 59"/>
                  <a:gd name="T38" fmla="*/ 37 w 43"/>
                  <a:gd name="T39" fmla="*/ 43 h 59"/>
                  <a:gd name="T40" fmla="*/ 37 w 43"/>
                  <a:gd name="T41" fmla="*/ 43 h 59"/>
                  <a:gd name="T42" fmla="*/ 3 w 43"/>
                  <a:gd name="T43" fmla="*/ 41 h 59"/>
                  <a:gd name="T44" fmla="*/ 3 w 43"/>
                  <a:gd name="T45" fmla="*/ 41 h 59"/>
                  <a:gd name="T46" fmla="*/ 21 w 43"/>
                  <a:gd name="T47" fmla="*/ 47 h 59"/>
                  <a:gd name="T48" fmla="*/ 4 w 43"/>
                  <a:gd name="T49" fmla="*/ 29 h 59"/>
                  <a:gd name="T50" fmla="*/ 17 w 43"/>
                  <a:gd name="T51" fmla="*/ 5 h 59"/>
                  <a:gd name="T52" fmla="*/ 25 w 43"/>
                  <a:gd name="T53" fmla="*/ 3 h 59"/>
                  <a:gd name="T54" fmla="*/ 36 w 43"/>
                  <a:gd name="T55" fmla="*/ 11 h 59"/>
                  <a:gd name="T56" fmla="*/ 36 w 43"/>
                  <a:gd name="T57" fmla="*/ 11 h 59"/>
                  <a:gd name="T58" fmla="*/ 37 w 43"/>
                  <a:gd name="T59" fmla="*/ 34 h 59"/>
                  <a:gd name="T60" fmla="*/ 21 w 43"/>
                  <a:gd name="T61" fmla="*/ 47 h 59"/>
                  <a:gd name="T62" fmla="*/ 25 w 43"/>
                  <a:gd name="T63" fmla="*/ 0 h 59"/>
                  <a:gd name="T64" fmla="*/ 3 w 43"/>
                  <a:gd name="T65" fmla="*/ 18 h 59"/>
                  <a:gd name="T66" fmla="*/ 1 w 43"/>
                  <a:gd name="T67" fmla="*/ 29 h 59"/>
                  <a:gd name="T68" fmla="*/ 3 w 43"/>
                  <a:gd name="T69" fmla="*/ 52 h 59"/>
                  <a:gd name="T70" fmla="*/ 19 w 43"/>
                  <a:gd name="T71" fmla="*/ 59 h 59"/>
                  <a:gd name="T72" fmla="*/ 21 w 43"/>
                  <a:gd name="T73" fmla="*/ 59 h 59"/>
                  <a:gd name="T74" fmla="*/ 41 w 43"/>
                  <a:gd name="T75" fmla="*/ 44 h 59"/>
                  <a:gd name="T76" fmla="*/ 43 w 43"/>
                  <a:gd name="T77" fmla="*/ 22 h 59"/>
                  <a:gd name="T78" fmla="*/ 36 w 43"/>
                  <a:gd name="T7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3" h="59">
                    <a:moveTo>
                      <a:pt x="19" y="56"/>
                    </a:moveTo>
                    <a:cubicBezTo>
                      <a:pt x="18" y="56"/>
                      <a:pt x="17" y="56"/>
                      <a:pt x="16" y="56"/>
                    </a:cubicBezTo>
                    <a:cubicBezTo>
                      <a:pt x="16" y="54"/>
                      <a:pt x="17" y="52"/>
                      <a:pt x="18" y="51"/>
                    </a:cubicBezTo>
                    <a:cubicBezTo>
                      <a:pt x="19" y="51"/>
                      <a:pt x="20" y="51"/>
                      <a:pt x="21" y="51"/>
                    </a:cubicBezTo>
                    <a:cubicBezTo>
                      <a:pt x="22" y="51"/>
                      <a:pt x="22" y="51"/>
                      <a:pt x="22" y="51"/>
                    </a:cubicBezTo>
                    <a:cubicBezTo>
                      <a:pt x="21" y="52"/>
                      <a:pt x="20" y="54"/>
                      <a:pt x="20" y="56"/>
                    </a:cubicBezTo>
                    <a:cubicBezTo>
                      <a:pt x="19" y="56"/>
                      <a:pt x="19" y="56"/>
                      <a:pt x="19" y="56"/>
                    </a:cubicBezTo>
                    <a:moveTo>
                      <a:pt x="23" y="55"/>
                    </a:moveTo>
                    <a:cubicBezTo>
                      <a:pt x="23" y="54"/>
                      <a:pt x="24" y="53"/>
                      <a:pt x="24" y="51"/>
                    </a:cubicBezTo>
                    <a:cubicBezTo>
                      <a:pt x="25" y="50"/>
                      <a:pt x="25" y="50"/>
                      <a:pt x="25" y="50"/>
                    </a:cubicBezTo>
                    <a:cubicBezTo>
                      <a:pt x="25" y="50"/>
                      <a:pt x="26" y="50"/>
                      <a:pt x="26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1"/>
                      <a:pt x="26" y="53"/>
                      <a:pt x="26" y="54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5"/>
                      <a:pt x="24" y="55"/>
                      <a:pt x="23" y="55"/>
                    </a:cubicBezTo>
                    <a:moveTo>
                      <a:pt x="13" y="55"/>
                    </a:moveTo>
                    <a:cubicBezTo>
                      <a:pt x="12" y="55"/>
                      <a:pt x="12" y="54"/>
                      <a:pt x="11" y="54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2" y="52"/>
                      <a:pt x="12" y="51"/>
                      <a:pt x="13" y="49"/>
                    </a:cubicBezTo>
                    <a:cubicBezTo>
                      <a:pt x="14" y="50"/>
                      <a:pt x="14" y="50"/>
                      <a:pt x="15" y="50"/>
                    </a:cubicBezTo>
                    <a:cubicBezTo>
                      <a:pt x="14" y="52"/>
                      <a:pt x="13" y="53"/>
                      <a:pt x="13" y="55"/>
                    </a:cubicBezTo>
                    <a:moveTo>
                      <a:pt x="9" y="53"/>
                    </a:moveTo>
                    <a:cubicBezTo>
                      <a:pt x="8" y="52"/>
                      <a:pt x="8" y="52"/>
                      <a:pt x="7" y="51"/>
                    </a:cubicBezTo>
                    <a:cubicBezTo>
                      <a:pt x="8" y="50"/>
                      <a:pt x="8" y="48"/>
                      <a:pt x="9" y="47"/>
                    </a:cubicBezTo>
                    <a:cubicBezTo>
                      <a:pt x="9" y="47"/>
                      <a:pt x="10" y="48"/>
                      <a:pt x="11" y="48"/>
                    </a:cubicBezTo>
                    <a:cubicBezTo>
                      <a:pt x="10" y="50"/>
                      <a:pt x="9" y="51"/>
                      <a:pt x="9" y="53"/>
                    </a:cubicBezTo>
                    <a:moveTo>
                      <a:pt x="29" y="53"/>
                    </a:moveTo>
                    <a:cubicBezTo>
                      <a:pt x="30" y="51"/>
                      <a:pt x="30" y="50"/>
                      <a:pt x="31" y="48"/>
                    </a:cubicBezTo>
                    <a:cubicBezTo>
                      <a:pt x="32" y="47"/>
                      <a:pt x="32" y="47"/>
                      <a:pt x="33" y="46"/>
                    </a:cubicBezTo>
                    <a:cubicBezTo>
                      <a:pt x="33" y="48"/>
                      <a:pt x="32" y="49"/>
                      <a:pt x="32" y="50"/>
                    </a:cubicBezTo>
                    <a:cubicBezTo>
                      <a:pt x="32" y="51"/>
                      <a:pt x="32" y="51"/>
                      <a:pt x="32" y="51"/>
                    </a:cubicBezTo>
                    <a:cubicBezTo>
                      <a:pt x="31" y="52"/>
                      <a:pt x="30" y="52"/>
                      <a:pt x="29" y="53"/>
                    </a:cubicBezTo>
                    <a:moveTo>
                      <a:pt x="5" y="48"/>
                    </a:moveTo>
                    <a:cubicBezTo>
                      <a:pt x="5" y="48"/>
                      <a:pt x="5" y="48"/>
                      <a:pt x="5" y="47"/>
                    </a:cubicBezTo>
                    <a:cubicBezTo>
                      <a:pt x="5" y="46"/>
                      <a:pt x="5" y="45"/>
                      <a:pt x="6" y="44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6"/>
                      <a:pt x="6" y="47"/>
                      <a:pt x="5" y="48"/>
                    </a:cubicBezTo>
                    <a:moveTo>
                      <a:pt x="36" y="46"/>
                    </a:moveTo>
                    <a:cubicBezTo>
                      <a:pt x="36" y="45"/>
                      <a:pt x="36" y="44"/>
                      <a:pt x="37" y="43"/>
                    </a:cubicBezTo>
                    <a:cubicBezTo>
                      <a:pt x="37" y="42"/>
                      <a:pt x="37" y="41"/>
                      <a:pt x="38" y="41"/>
                    </a:cubicBezTo>
                    <a:cubicBezTo>
                      <a:pt x="38" y="41"/>
                      <a:pt x="38" y="42"/>
                      <a:pt x="37" y="43"/>
                    </a:cubicBezTo>
                    <a:cubicBezTo>
                      <a:pt x="37" y="44"/>
                      <a:pt x="36" y="45"/>
                      <a:pt x="36" y="46"/>
                    </a:cubicBezTo>
                    <a:moveTo>
                      <a:pt x="3" y="41"/>
                    </a:move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moveTo>
                      <a:pt x="21" y="47"/>
                    </a:moveTo>
                    <a:cubicBezTo>
                      <a:pt x="16" y="47"/>
                      <a:pt x="12" y="46"/>
                      <a:pt x="9" y="43"/>
                    </a:cubicBezTo>
                    <a:cubicBezTo>
                      <a:pt x="6" y="39"/>
                      <a:pt x="4" y="35"/>
                      <a:pt x="4" y="29"/>
                    </a:cubicBezTo>
                    <a:cubicBezTo>
                      <a:pt x="4" y="26"/>
                      <a:pt x="5" y="23"/>
                      <a:pt x="6" y="20"/>
                    </a:cubicBezTo>
                    <a:cubicBezTo>
                      <a:pt x="8" y="14"/>
                      <a:pt x="12" y="8"/>
                      <a:pt x="17" y="5"/>
                    </a:cubicBezTo>
                    <a:cubicBezTo>
                      <a:pt x="19" y="4"/>
                      <a:pt x="22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8" y="3"/>
                      <a:pt x="31" y="4"/>
                      <a:pt x="33" y="6"/>
                    </a:cubicBezTo>
                    <a:cubicBezTo>
                      <a:pt x="35" y="8"/>
                      <a:pt x="36" y="9"/>
                      <a:pt x="36" y="11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8" y="15"/>
                      <a:pt x="39" y="19"/>
                      <a:pt x="39" y="24"/>
                    </a:cubicBezTo>
                    <a:cubicBezTo>
                      <a:pt x="39" y="27"/>
                      <a:pt x="39" y="31"/>
                      <a:pt x="37" y="34"/>
                    </a:cubicBezTo>
                    <a:cubicBezTo>
                      <a:pt x="35" y="40"/>
                      <a:pt x="31" y="45"/>
                      <a:pt x="25" y="47"/>
                    </a:cubicBezTo>
                    <a:cubicBezTo>
                      <a:pt x="24" y="47"/>
                      <a:pt x="22" y="47"/>
                      <a:pt x="21" y="47"/>
                    </a:cubicBezTo>
                    <a:cubicBezTo>
                      <a:pt x="21" y="47"/>
                      <a:pt x="21" y="47"/>
                      <a:pt x="21" y="47"/>
                    </a:cubicBezTo>
                    <a:moveTo>
                      <a:pt x="25" y="0"/>
                    </a:moveTo>
                    <a:cubicBezTo>
                      <a:pt x="21" y="0"/>
                      <a:pt x="18" y="0"/>
                      <a:pt x="15" y="2"/>
                    </a:cubicBezTo>
                    <a:cubicBezTo>
                      <a:pt x="9" y="6"/>
                      <a:pt x="5" y="12"/>
                      <a:pt x="3" y="18"/>
                    </a:cubicBezTo>
                    <a:cubicBezTo>
                      <a:pt x="2" y="22"/>
                      <a:pt x="1" y="25"/>
                      <a:pt x="1" y="28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0" y="32"/>
                      <a:pt x="0" y="36"/>
                      <a:pt x="0" y="40"/>
                    </a:cubicBezTo>
                    <a:cubicBezTo>
                      <a:pt x="0" y="44"/>
                      <a:pt x="1" y="49"/>
                      <a:pt x="3" y="52"/>
                    </a:cubicBezTo>
                    <a:cubicBezTo>
                      <a:pt x="8" y="58"/>
                      <a:pt x="14" y="59"/>
                      <a:pt x="19" y="59"/>
                    </a:cubicBezTo>
                    <a:cubicBezTo>
                      <a:pt x="19" y="59"/>
                      <a:pt x="19" y="59"/>
                      <a:pt x="19" y="59"/>
                    </a:cubicBezTo>
                    <a:cubicBezTo>
                      <a:pt x="20" y="59"/>
                      <a:pt x="20" y="59"/>
                      <a:pt x="20" y="59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3" y="59"/>
                      <a:pt x="25" y="59"/>
                      <a:pt x="26" y="58"/>
                    </a:cubicBezTo>
                    <a:cubicBezTo>
                      <a:pt x="33" y="56"/>
                      <a:pt x="38" y="50"/>
                      <a:pt x="41" y="44"/>
                    </a:cubicBezTo>
                    <a:cubicBezTo>
                      <a:pt x="43" y="39"/>
                      <a:pt x="43" y="31"/>
                      <a:pt x="43" y="23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3" y="17"/>
                      <a:pt x="42" y="13"/>
                      <a:pt x="40" y="9"/>
                    </a:cubicBezTo>
                    <a:cubicBezTo>
                      <a:pt x="39" y="7"/>
                      <a:pt x="38" y="5"/>
                      <a:pt x="36" y="4"/>
                    </a:cubicBezTo>
                    <a:cubicBezTo>
                      <a:pt x="33" y="1"/>
                      <a:pt x="29" y="0"/>
                      <a:pt x="25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9" name="Freeform 766"/>
              <p:cNvSpPr>
                <a:spLocks noEditPoints="1"/>
              </p:cNvSpPr>
              <p:nvPr/>
            </p:nvSpPr>
            <p:spPr bwMode="auto">
              <a:xfrm>
                <a:off x="4740" y="1079"/>
                <a:ext cx="177" cy="276"/>
              </a:xfrm>
              <a:custGeom>
                <a:avLst/>
                <a:gdLst>
                  <a:gd name="T0" fmla="*/ 13 w 75"/>
                  <a:gd name="T1" fmla="*/ 109 h 117"/>
                  <a:gd name="T2" fmla="*/ 13 w 75"/>
                  <a:gd name="T3" fmla="*/ 108 h 117"/>
                  <a:gd name="T4" fmla="*/ 14 w 75"/>
                  <a:gd name="T5" fmla="*/ 111 h 117"/>
                  <a:gd name="T6" fmla="*/ 8 w 75"/>
                  <a:gd name="T7" fmla="*/ 106 h 117"/>
                  <a:gd name="T8" fmla="*/ 13 w 75"/>
                  <a:gd name="T9" fmla="*/ 100 h 117"/>
                  <a:gd name="T10" fmla="*/ 6 w 75"/>
                  <a:gd name="T11" fmla="*/ 104 h 117"/>
                  <a:gd name="T12" fmla="*/ 5 w 75"/>
                  <a:gd name="T13" fmla="*/ 103 h 117"/>
                  <a:gd name="T14" fmla="*/ 9 w 75"/>
                  <a:gd name="T15" fmla="*/ 97 h 117"/>
                  <a:gd name="T16" fmla="*/ 4 w 75"/>
                  <a:gd name="T17" fmla="*/ 97 h 117"/>
                  <a:gd name="T18" fmla="*/ 4 w 75"/>
                  <a:gd name="T19" fmla="*/ 93 h 117"/>
                  <a:gd name="T20" fmla="*/ 4 w 75"/>
                  <a:gd name="T21" fmla="*/ 97 h 117"/>
                  <a:gd name="T22" fmla="*/ 18 w 75"/>
                  <a:gd name="T23" fmla="*/ 102 h 117"/>
                  <a:gd name="T24" fmla="*/ 71 w 75"/>
                  <a:gd name="T25" fmla="*/ 21 h 117"/>
                  <a:gd name="T26" fmla="*/ 18 w 75"/>
                  <a:gd name="T27" fmla="*/ 110 h 117"/>
                  <a:gd name="T28" fmla="*/ 5 w 75"/>
                  <a:gd name="T29" fmla="*/ 89 h 117"/>
                  <a:gd name="T30" fmla="*/ 61 w 75"/>
                  <a:gd name="T31" fmla="*/ 4 h 117"/>
                  <a:gd name="T32" fmla="*/ 71 w 75"/>
                  <a:gd name="T33" fmla="*/ 10 h 117"/>
                  <a:gd name="T34" fmla="*/ 60 w 75"/>
                  <a:gd name="T35" fmla="*/ 0 h 117"/>
                  <a:gd name="T36" fmla="*/ 30 w 75"/>
                  <a:gd name="T37" fmla="*/ 46 h 117"/>
                  <a:gd name="T38" fmla="*/ 1 w 75"/>
                  <a:gd name="T39" fmla="*/ 88 h 117"/>
                  <a:gd name="T40" fmla="*/ 1 w 75"/>
                  <a:gd name="T41" fmla="*/ 88 h 117"/>
                  <a:gd name="T42" fmla="*/ 0 w 75"/>
                  <a:gd name="T43" fmla="*/ 89 h 117"/>
                  <a:gd name="T44" fmla="*/ 1 w 75"/>
                  <a:gd name="T45" fmla="*/ 95 h 117"/>
                  <a:gd name="T46" fmla="*/ 1 w 75"/>
                  <a:gd name="T47" fmla="*/ 104 h 117"/>
                  <a:gd name="T48" fmla="*/ 2 w 75"/>
                  <a:gd name="T49" fmla="*/ 106 h 117"/>
                  <a:gd name="T50" fmla="*/ 15 w 75"/>
                  <a:gd name="T51" fmla="*/ 117 h 117"/>
                  <a:gd name="T52" fmla="*/ 16 w 75"/>
                  <a:gd name="T53" fmla="*/ 117 h 117"/>
                  <a:gd name="T54" fmla="*/ 16 w 75"/>
                  <a:gd name="T55" fmla="*/ 117 h 117"/>
                  <a:gd name="T56" fmla="*/ 17 w 75"/>
                  <a:gd name="T57" fmla="*/ 117 h 117"/>
                  <a:gd name="T58" fmla="*/ 18 w 75"/>
                  <a:gd name="T59" fmla="*/ 117 h 117"/>
                  <a:gd name="T60" fmla="*/ 18 w 75"/>
                  <a:gd name="T61" fmla="*/ 117 h 117"/>
                  <a:gd name="T62" fmla="*/ 75 w 75"/>
                  <a:gd name="T63" fmla="*/ 25 h 117"/>
                  <a:gd name="T64" fmla="*/ 75 w 75"/>
                  <a:gd name="T65" fmla="*/ 21 h 117"/>
                  <a:gd name="T66" fmla="*/ 75 w 75"/>
                  <a:gd name="T67" fmla="*/ 10 h 117"/>
                  <a:gd name="T68" fmla="*/ 75 w 75"/>
                  <a:gd name="T69" fmla="*/ 9 h 117"/>
                  <a:gd name="T70" fmla="*/ 74 w 75"/>
                  <a:gd name="T71" fmla="*/ 9 h 117"/>
                  <a:gd name="T72" fmla="*/ 74 w 75"/>
                  <a:gd name="T73" fmla="*/ 8 h 117"/>
                  <a:gd name="T74" fmla="*/ 60 w 75"/>
                  <a:gd name="T75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5" h="117">
                    <a:moveTo>
                      <a:pt x="14" y="111"/>
                    </a:moveTo>
                    <a:cubicBezTo>
                      <a:pt x="14" y="111"/>
                      <a:pt x="13" y="110"/>
                      <a:pt x="13" y="109"/>
                    </a:cubicBezTo>
                    <a:cubicBezTo>
                      <a:pt x="13" y="109"/>
                      <a:pt x="13" y="109"/>
                      <a:pt x="13" y="109"/>
                    </a:cubicBezTo>
                    <a:cubicBezTo>
                      <a:pt x="13" y="109"/>
                      <a:pt x="13" y="109"/>
                      <a:pt x="13" y="108"/>
                    </a:cubicBezTo>
                    <a:cubicBezTo>
                      <a:pt x="13" y="107"/>
                      <a:pt x="14" y="105"/>
                      <a:pt x="15" y="103"/>
                    </a:cubicBezTo>
                    <a:cubicBezTo>
                      <a:pt x="15" y="106"/>
                      <a:pt x="14" y="108"/>
                      <a:pt x="14" y="111"/>
                    </a:cubicBezTo>
                    <a:moveTo>
                      <a:pt x="10" y="107"/>
                    </a:moveTo>
                    <a:cubicBezTo>
                      <a:pt x="10" y="107"/>
                      <a:pt x="9" y="106"/>
                      <a:pt x="8" y="106"/>
                    </a:cubicBezTo>
                    <a:cubicBezTo>
                      <a:pt x="9" y="103"/>
                      <a:pt x="10" y="101"/>
                      <a:pt x="11" y="99"/>
                    </a:cubicBezTo>
                    <a:cubicBezTo>
                      <a:pt x="12" y="99"/>
                      <a:pt x="12" y="100"/>
                      <a:pt x="13" y="100"/>
                    </a:cubicBezTo>
                    <a:cubicBezTo>
                      <a:pt x="12" y="103"/>
                      <a:pt x="11" y="105"/>
                      <a:pt x="10" y="107"/>
                    </a:cubicBezTo>
                    <a:moveTo>
                      <a:pt x="6" y="104"/>
                    </a:moveTo>
                    <a:cubicBezTo>
                      <a:pt x="5" y="104"/>
                      <a:pt x="5" y="103"/>
                      <a:pt x="5" y="103"/>
                    </a:cubicBezTo>
                    <a:cubicBezTo>
                      <a:pt x="5" y="103"/>
                      <a:pt x="5" y="103"/>
                      <a:pt x="5" y="103"/>
                    </a:cubicBezTo>
                    <a:cubicBezTo>
                      <a:pt x="6" y="100"/>
                      <a:pt x="7" y="98"/>
                      <a:pt x="8" y="96"/>
                    </a:cubicBezTo>
                    <a:cubicBezTo>
                      <a:pt x="8" y="96"/>
                      <a:pt x="9" y="97"/>
                      <a:pt x="9" y="97"/>
                    </a:cubicBezTo>
                    <a:cubicBezTo>
                      <a:pt x="8" y="99"/>
                      <a:pt x="7" y="102"/>
                      <a:pt x="6" y="104"/>
                    </a:cubicBezTo>
                    <a:moveTo>
                      <a:pt x="4" y="97"/>
                    </a:moveTo>
                    <a:cubicBezTo>
                      <a:pt x="4" y="96"/>
                      <a:pt x="4" y="96"/>
                      <a:pt x="4" y="95"/>
                    </a:cubicBezTo>
                    <a:cubicBezTo>
                      <a:pt x="4" y="94"/>
                      <a:pt x="4" y="94"/>
                      <a:pt x="4" y="93"/>
                    </a:cubicBezTo>
                    <a:cubicBezTo>
                      <a:pt x="5" y="93"/>
                      <a:pt x="5" y="94"/>
                      <a:pt x="6" y="94"/>
                    </a:cubicBezTo>
                    <a:cubicBezTo>
                      <a:pt x="5" y="95"/>
                      <a:pt x="5" y="96"/>
                      <a:pt x="4" y="97"/>
                    </a:cubicBezTo>
                    <a:moveTo>
                      <a:pt x="18" y="110"/>
                    </a:moveTo>
                    <a:cubicBezTo>
                      <a:pt x="18" y="107"/>
                      <a:pt x="18" y="104"/>
                      <a:pt x="18" y="102"/>
                    </a:cubicBezTo>
                    <a:cubicBezTo>
                      <a:pt x="36" y="75"/>
                      <a:pt x="55" y="44"/>
                      <a:pt x="71" y="16"/>
                    </a:cubicBezTo>
                    <a:cubicBezTo>
                      <a:pt x="71" y="18"/>
                      <a:pt x="71" y="19"/>
                      <a:pt x="71" y="21"/>
                    </a:cubicBezTo>
                    <a:cubicBezTo>
                      <a:pt x="71" y="22"/>
                      <a:pt x="71" y="23"/>
                      <a:pt x="71" y="24"/>
                    </a:cubicBezTo>
                    <a:cubicBezTo>
                      <a:pt x="55" y="51"/>
                      <a:pt x="36" y="82"/>
                      <a:pt x="18" y="110"/>
                    </a:cubicBezTo>
                    <a:moveTo>
                      <a:pt x="16" y="98"/>
                    </a:moveTo>
                    <a:cubicBezTo>
                      <a:pt x="13" y="95"/>
                      <a:pt x="9" y="92"/>
                      <a:pt x="5" y="89"/>
                    </a:cubicBezTo>
                    <a:cubicBezTo>
                      <a:pt x="16" y="76"/>
                      <a:pt x="25" y="62"/>
                      <a:pt x="33" y="48"/>
                    </a:cubicBezTo>
                    <a:cubicBezTo>
                      <a:pt x="42" y="34"/>
                      <a:pt x="52" y="19"/>
                      <a:pt x="61" y="4"/>
                    </a:cubicBezTo>
                    <a:cubicBezTo>
                      <a:pt x="63" y="5"/>
                      <a:pt x="64" y="5"/>
                      <a:pt x="65" y="6"/>
                    </a:cubicBezTo>
                    <a:cubicBezTo>
                      <a:pt x="67" y="7"/>
                      <a:pt x="68" y="9"/>
                      <a:pt x="71" y="10"/>
                    </a:cubicBezTo>
                    <a:cubicBezTo>
                      <a:pt x="54" y="39"/>
                      <a:pt x="34" y="71"/>
                      <a:pt x="16" y="98"/>
                    </a:cubicBezTo>
                    <a:moveTo>
                      <a:pt x="60" y="0"/>
                    </a:moveTo>
                    <a:cubicBezTo>
                      <a:pt x="59" y="0"/>
                      <a:pt x="59" y="1"/>
                      <a:pt x="58" y="1"/>
                    </a:cubicBezTo>
                    <a:cubicBezTo>
                      <a:pt x="49" y="16"/>
                      <a:pt x="40" y="31"/>
                      <a:pt x="30" y="46"/>
                    </a:cubicBezTo>
                    <a:cubicBezTo>
                      <a:pt x="21" y="61"/>
                      <a:pt x="12" y="75"/>
                      <a:pt x="1" y="87"/>
                    </a:cubicBezTo>
                    <a:cubicBezTo>
                      <a:pt x="1" y="88"/>
                      <a:pt x="1" y="88"/>
                      <a:pt x="1" y="88"/>
                    </a:cubicBezTo>
                    <a:cubicBezTo>
                      <a:pt x="1" y="88"/>
                      <a:pt x="1" y="88"/>
                      <a:pt x="1" y="88"/>
                    </a:cubicBezTo>
                    <a:cubicBezTo>
                      <a:pt x="1" y="88"/>
                      <a:pt x="1" y="88"/>
                      <a:pt x="1" y="88"/>
                    </a:cubicBezTo>
                    <a:cubicBezTo>
                      <a:pt x="1" y="88"/>
                      <a:pt x="1" y="88"/>
                      <a:pt x="1" y="88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" y="91"/>
                      <a:pt x="1" y="93"/>
                      <a:pt x="1" y="95"/>
                    </a:cubicBezTo>
                    <a:cubicBezTo>
                      <a:pt x="1" y="97"/>
                      <a:pt x="1" y="99"/>
                      <a:pt x="0" y="103"/>
                    </a:cubicBezTo>
                    <a:cubicBezTo>
                      <a:pt x="0" y="104"/>
                      <a:pt x="1" y="104"/>
                      <a:pt x="1" y="104"/>
                    </a:cubicBezTo>
                    <a:cubicBezTo>
                      <a:pt x="1" y="105"/>
                      <a:pt x="1" y="105"/>
                      <a:pt x="1" y="106"/>
                    </a:cubicBezTo>
                    <a:cubicBezTo>
                      <a:pt x="2" y="106"/>
                      <a:pt x="2" y="106"/>
                      <a:pt x="2" y="106"/>
                    </a:cubicBezTo>
                    <a:cubicBezTo>
                      <a:pt x="7" y="109"/>
                      <a:pt x="11" y="113"/>
                      <a:pt x="15" y="117"/>
                    </a:cubicBezTo>
                    <a:cubicBezTo>
                      <a:pt x="15" y="117"/>
                      <a:pt x="15" y="117"/>
                      <a:pt x="15" y="117"/>
                    </a:cubicBezTo>
                    <a:cubicBezTo>
                      <a:pt x="15" y="117"/>
                      <a:pt x="15" y="117"/>
                      <a:pt x="15" y="117"/>
                    </a:cubicBezTo>
                    <a:cubicBezTo>
                      <a:pt x="16" y="117"/>
                      <a:pt x="16" y="117"/>
                      <a:pt x="16" y="117"/>
                    </a:cubicBezTo>
                    <a:cubicBezTo>
                      <a:pt x="16" y="117"/>
                      <a:pt x="16" y="117"/>
                      <a:pt x="16" y="117"/>
                    </a:cubicBezTo>
                    <a:cubicBezTo>
                      <a:pt x="16" y="117"/>
                      <a:pt x="16" y="117"/>
                      <a:pt x="16" y="117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18" y="117"/>
                      <a:pt x="18" y="117"/>
                      <a:pt x="18" y="117"/>
                    </a:cubicBezTo>
                    <a:cubicBezTo>
                      <a:pt x="18" y="117"/>
                      <a:pt x="18" y="117"/>
                      <a:pt x="18" y="117"/>
                    </a:cubicBezTo>
                    <a:cubicBezTo>
                      <a:pt x="18" y="117"/>
                      <a:pt x="18" y="117"/>
                      <a:pt x="18" y="117"/>
                    </a:cubicBezTo>
                    <a:cubicBezTo>
                      <a:pt x="18" y="116"/>
                      <a:pt x="18" y="116"/>
                      <a:pt x="18" y="116"/>
                    </a:cubicBezTo>
                    <a:cubicBezTo>
                      <a:pt x="36" y="88"/>
                      <a:pt x="58" y="55"/>
                      <a:pt x="75" y="25"/>
                    </a:cubicBezTo>
                    <a:cubicBezTo>
                      <a:pt x="75" y="25"/>
                      <a:pt x="75" y="24"/>
                      <a:pt x="75" y="24"/>
                    </a:cubicBezTo>
                    <a:cubicBezTo>
                      <a:pt x="75" y="23"/>
                      <a:pt x="75" y="22"/>
                      <a:pt x="75" y="21"/>
                    </a:cubicBezTo>
                    <a:cubicBezTo>
                      <a:pt x="75" y="19"/>
                      <a:pt x="75" y="17"/>
                      <a:pt x="75" y="13"/>
                    </a:cubicBezTo>
                    <a:cubicBezTo>
                      <a:pt x="75" y="12"/>
                      <a:pt x="75" y="11"/>
                      <a:pt x="75" y="10"/>
                    </a:cubicBezTo>
                    <a:cubicBezTo>
                      <a:pt x="75" y="9"/>
                      <a:pt x="75" y="9"/>
                      <a:pt x="75" y="9"/>
                    </a:cubicBezTo>
                    <a:cubicBezTo>
                      <a:pt x="75" y="9"/>
                      <a:pt x="75" y="9"/>
                      <a:pt x="75" y="9"/>
                    </a:cubicBezTo>
                    <a:cubicBezTo>
                      <a:pt x="75" y="9"/>
                      <a:pt x="75" y="9"/>
                      <a:pt x="75" y="9"/>
                    </a:cubicBezTo>
                    <a:cubicBezTo>
                      <a:pt x="74" y="9"/>
                      <a:pt x="74" y="9"/>
                      <a:pt x="74" y="9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1" y="6"/>
                      <a:pt x="69" y="5"/>
                      <a:pt x="67" y="4"/>
                    </a:cubicBezTo>
                    <a:cubicBezTo>
                      <a:pt x="65" y="2"/>
                      <a:pt x="63" y="1"/>
                      <a:pt x="60" y="0"/>
                    </a:cubicBezTo>
                    <a:cubicBezTo>
                      <a:pt x="60" y="0"/>
                      <a:pt x="60" y="0"/>
                      <a:pt x="60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0" name="Freeform 767"/>
              <p:cNvSpPr>
                <a:spLocks noEditPoints="1"/>
              </p:cNvSpPr>
              <p:nvPr/>
            </p:nvSpPr>
            <p:spPr bwMode="auto">
              <a:xfrm>
                <a:off x="5213" y="3119"/>
                <a:ext cx="339" cy="440"/>
              </a:xfrm>
              <a:custGeom>
                <a:avLst/>
                <a:gdLst>
                  <a:gd name="T0" fmla="*/ 68 w 143"/>
                  <a:gd name="T1" fmla="*/ 164 h 186"/>
                  <a:gd name="T2" fmla="*/ 55 w 143"/>
                  <a:gd name="T3" fmla="*/ 181 h 186"/>
                  <a:gd name="T4" fmla="*/ 66 w 143"/>
                  <a:gd name="T5" fmla="*/ 179 h 186"/>
                  <a:gd name="T6" fmla="*/ 33 w 143"/>
                  <a:gd name="T7" fmla="*/ 182 h 186"/>
                  <a:gd name="T8" fmla="*/ 38 w 143"/>
                  <a:gd name="T9" fmla="*/ 181 h 186"/>
                  <a:gd name="T10" fmla="*/ 70 w 143"/>
                  <a:gd name="T11" fmla="*/ 180 h 186"/>
                  <a:gd name="T12" fmla="*/ 77 w 143"/>
                  <a:gd name="T13" fmla="*/ 178 h 186"/>
                  <a:gd name="T14" fmla="*/ 21 w 143"/>
                  <a:gd name="T15" fmla="*/ 181 h 186"/>
                  <a:gd name="T16" fmla="*/ 47 w 143"/>
                  <a:gd name="T17" fmla="*/ 162 h 186"/>
                  <a:gd name="T18" fmla="*/ 109 w 143"/>
                  <a:gd name="T19" fmla="*/ 160 h 186"/>
                  <a:gd name="T20" fmla="*/ 99 w 143"/>
                  <a:gd name="T21" fmla="*/ 160 h 186"/>
                  <a:gd name="T22" fmla="*/ 88 w 143"/>
                  <a:gd name="T23" fmla="*/ 177 h 186"/>
                  <a:gd name="T24" fmla="*/ 5 w 143"/>
                  <a:gd name="T25" fmla="*/ 179 h 186"/>
                  <a:gd name="T26" fmla="*/ 21 w 143"/>
                  <a:gd name="T27" fmla="*/ 156 h 186"/>
                  <a:gd name="T28" fmla="*/ 10 w 143"/>
                  <a:gd name="T29" fmla="*/ 180 h 186"/>
                  <a:gd name="T30" fmla="*/ 24 w 143"/>
                  <a:gd name="T31" fmla="*/ 139 h 186"/>
                  <a:gd name="T32" fmla="*/ 20 w 143"/>
                  <a:gd name="T33" fmla="*/ 151 h 186"/>
                  <a:gd name="T34" fmla="*/ 16 w 143"/>
                  <a:gd name="T35" fmla="*/ 155 h 186"/>
                  <a:gd name="T36" fmla="*/ 30 w 143"/>
                  <a:gd name="T37" fmla="*/ 133 h 186"/>
                  <a:gd name="T38" fmla="*/ 31 w 143"/>
                  <a:gd name="T39" fmla="*/ 124 h 186"/>
                  <a:gd name="T40" fmla="*/ 35 w 143"/>
                  <a:gd name="T41" fmla="*/ 123 h 186"/>
                  <a:gd name="T42" fmla="*/ 68 w 143"/>
                  <a:gd name="T43" fmla="*/ 113 h 186"/>
                  <a:gd name="T44" fmla="*/ 73 w 143"/>
                  <a:gd name="T45" fmla="*/ 112 h 186"/>
                  <a:gd name="T46" fmla="*/ 35 w 143"/>
                  <a:gd name="T47" fmla="*/ 114 h 186"/>
                  <a:gd name="T48" fmla="*/ 76 w 143"/>
                  <a:gd name="T49" fmla="*/ 104 h 186"/>
                  <a:gd name="T50" fmla="*/ 76 w 143"/>
                  <a:gd name="T51" fmla="*/ 104 h 186"/>
                  <a:gd name="T52" fmla="*/ 92 w 143"/>
                  <a:gd name="T53" fmla="*/ 89 h 186"/>
                  <a:gd name="T54" fmla="*/ 95 w 143"/>
                  <a:gd name="T55" fmla="*/ 74 h 186"/>
                  <a:gd name="T56" fmla="*/ 93 w 143"/>
                  <a:gd name="T57" fmla="*/ 79 h 186"/>
                  <a:gd name="T58" fmla="*/ 106 w 143"/>
                  <a:gd name="T59" fmla="*/ 61 h 186"/>
                  <a:gd name="T60" fmla="*/ 103 w 143"/>
                  <a:gd name="T61" fmla="*/ 53 h 186"/>
                  <a:gd name="T62" fmla="*/ 106 w 143"/>
                  <a:gd name="T63" fmla="*/ 58 h 186"/>
                  <a:gd name="T64" fmla="*/ 110 w 143"/>
                  <a:gd name="T65" fmla="*/ 40 h 186"/>
                  <a:gd name="T66" fmla="*/ 105 w 143"/>
                  <a:gd name="T67" fmla="*/ 33 h 186"/>
                  <a:gd name="T68" fmla="*/ 105 w 143"/>
                  <a:gd name="T69" fmla="*/ 30 h 186"/>
                  <a:gd name="T70" fmla="*/ 105 w 143"/>
                  <a:gd name="T71" fmla="*/ 30 h 186"/>
                  <a:gd name="T72" fmla="*/ 110 w 143"/>
                  <a:gd name="T73" fmla="*/ 21 h 186"/>
                  <a:gd name="T74" fmla="*/ 104 w 143"/>
                  <a:gd name="T75" fmla="*/ 17 h 186"/>
                  <a:gd name="T76" fmla="*/ 110 w 143"/>
                  <a:gd name="T77" fmla="*/ 15 h 186"/>
                  <a:gd name="T78" fmla="*/ 114 w 143"/>
                  <a:gd name="T79" fmla="*/ 29 h 186"/>
                  <a:gd name="T80" fmla="*/ 139 w 143"/>
                  <a:gd name="T81" fmla="*/ 53 h 186"/>
                  <a:gd name="T82" fmla="*/ 112 w 143"/>
                  <a:gd name="T83" fmla="*/ 151 h 186"/>
                  <a:gd name="T84" fmla="*/ 37 w 143"/>
                  <a:gd name="T85" fmla="*/ 127 h 186"/>
                  <a:gd name="T86" fmla="*/ 63 w 143"/>
                  <a:gd name="T87" fmla="*/ 115 h 186"/>
                  <a:gd name="T88" fmla="*/ 66 w 143"/>
                  <a:gd name="T89" fmla="*/ 116 h 186"/>
                  <a:gd name="T90" fmla="*/ 109 w 143"/>
                  <a:gd name="T91" fmla="*/ 0 h 186"/>
                  <a:gd name="T92" fmla="*/ 103 w 143"/>
                  <a:gd name="T93" fmla="*/ 7 h 186"/>
                  <a:gd name="T94" fmla="*/ 99 w 143"/>
                  <a:gd name="T95" fmla="*/ 12 h 186"/>
                  <a:gd name="T96" fmla="*/ 101 w 143"/>
                  <a:gd name="T97" fmla="*/ 25 h 186"/>
                  <a:gd name="T98" fmla="*/ 64 w 143"/>
                  <a:gd name="T99" fmla="*/ 110 h 186"/>
                  <a:gd name="T100" fmla="*/ 45 w 143"/>
                  <a:gd name="T101" fmla="*/ 96 h 186"/>
                  <a:gd name="T102" fmla="*/ 43 w 143"/>
                  <a:gd name="T103" fmla="*/ 97 h 186"/>
                  <a:gd name="T104" fmla="*/ 14 w 143"/>
                  <a:gd name="T105" fmla="*/ 150 h 186"/>
                  <a:gd name="T106" fmla="*/ 3 w 143"/>
                  <a:gd name="T107" fmla="*/ 172 h 186"/>
                  <a:gd name="T108" fmla="*/ 1 w 143"/>
                  <a:gd name="T109" fmla="*/ 178 h 186"/>
                  <a:gd name="T110" fmla="*/ 1 w 143"/>
                  <a:gd name="T111" fmla="*/ 181 h 186"/>
                  <a:gd name="T112" fmla="*/ 23 w 143"/>
                  <a:gd name="T113" fmla="*/ 185 h 186"/>
                  <a:gd name="T114" fmla="*/ 35 w 143"/>
                  <a:gd name="T115" fmla="*/ 186 h 186"/>
                  <a:gd name="T116" fmla="*/ 100 w 143"/>
                  <a:gd name="T117" fmla="*/ 177 h 186"/>
                  <a:gd name="T118" fmla="*/ 117 w 143"/>
                  <a:gd name="T119" fmla="*/ 149 h 186"/>
                  <a:gd name="T120" fmla="*/ 134 w 143"/>
                  <a:gd name="T121" fmla="*/ 5 h 186"/>
                  <a:gd name="T122" fmla="*/ 111 w 143"/>
                  <a:gd name="T123" fmla="*/ 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3" h="186">
                    <a:moveTo>
                      <a:pt x="42" y="182"/>
                    </a:moveTo>
                    <a:cubicBezTo>
                      <a:pt x="48" y="176"/>
                      <a:pt x="53" y="170"/>
                      <a:pt x="59" y="165"/>
                    </a:cubicBezTo>
                    <a:cubicBezTo>
                      <a:pt x="60" y="164"/>
                      <a:pt x="60" y="164"/>
                      <a:pt x="60" y="163"/>
                    </a:cubicBezTo>
                    <a:cubicBezTo>
                      <a:pt x="63" y="164"/>
                      <a:pt x="65" y="164"/>
                      <a:pt x="68" y="164"/>
                    </a:cubicBezTo>
                    <a:cubicBezTo>
                      <a:pt x="63" y="169"/>
                      <a:pt x="58" y="174"/>
                      <a:pt x="52" y="179"/>
                    </a:cubicBezTo>
                    <a:cubicBezTo>
                      <a:pt x="52" y="180"/>
                      <a:pt x="52" y="180"/>
                      <a:pt x="52" y="181"/>
                    </a:cubicBezTo>
                    <a:cubicBezTo>
                      <a:pt x="49" y="181"/>
                      <a:pt x="45" y="181"/>
                      <a:pt x="42" y="182"/>
                    </a:cubicBezTo>
                    <a:moveTo>
                      <a:pt x="55" y="181"/>
                    </a:moveTo>
                    <a:cubicBezTo>
                      <a:pt x="60" y="175"/>
                      <a:pt x="66" y="170"/>
                      <a:pt x="72" y="165"/>
                    </a:cubicBezTo>
                    <a:cubicBezTo>
                      <a:pt x="72" y="164"/>
                      <a:pt x="72" y="164"/>
                      <a:pt x="72" y="164"/>
                    </a:cubicBezTo>
                    <a:cubicBezTo>
                      <a:pt x="75" y="164"/>
                      <a:pt x="78" y="164"/>
                      <a:pt x="81" y="163"/>
                    </a:cubicBezTo>
                    <a:cubicBezTo>
                      <a:pt x="76" y="169"/>
                      <a:pt x="71" y="174"/>
                      <a:pt x="66" y="179"/>
                    </a:cubicBezTo>
                    <a:cubicBezTo>
                      <a:pt x="65" y="180"/>
                      <a:pt x="65" y="180"/>
                      <a:pt x="65" y="180"/>
                    </a:cubicBezTo>
                    <a:cubicBezTo>
                      <a:pt x="62" y="180"/>
                      <a:pt x="58" y="181"/>
                      <a:pt x="55" y="181"/>
                    </a:cubicBezTo>
                    <a:moveTo>
                      <a:pt x="33" y="182"/>
                    </a:moveTo>
                    <a:cubicBezTo>
                      <a:pt x="33" y="182"/>
                      <a:pt x="33" y="182"/>
                      <a:pt x="33" y="182"/>
                    </a:cubicBezTo>
                    <a:cubicBezTo>
                      <a:pt x="31" y="182"/>
                      <a:pt x="30" y="182"/>
                      <a:pt x="29" y="182"/>
                    </a:cubicBezTo>
                    <a:cubicBezTo>
                      <a:pt x="36" y="175"/>
                      <a:pt x="44" y="169"/>
                      <a:pt x="51" y="163"/>
                    </a:cubicBezTo>
                    <a:cubicBezTo>
                      <a:pt x="53" y="163"/>
                      <a:pt x="55" y="163"/>
                      <a:pt x="57" y="163"/>
                    </a:cubicBezTo>
                    <a:cubicBezTo>
                      <a:pt x="50" y="169"/>
                      <a:pt x="44" y="175"/>
                      <a:pt x="38" y="181"/>
                    </a:cubicBezTo>
                    <a:cubicBezTo>
                      <a:pt x="38" y="181"/>
                      <a:pt x="38" y="181"/>
                      <a:pt x="37" y="181"/>
                    </a:cubicBezTo>
                    <a:cubicBezTo>
                      <a:pt x="37" y="181"/>
                      <a:pt x="37" y="181"/>
                      <a:pt x="36" y="182"/>
                    </a:cubicBezTo>
                    <a:cubicBezTo>
                      <a:pt x="35" y="182"/>
                      <a:pt x="34" y="182"/>
                      <a:pt x="33" y="182"/>
                    </a:cubicBezTo>
                    <a:moveTo>
                      <a:pt x="70" y="180"/>
                    </a:moveTo>
                    <a:cubicBezTo>
                      <a:pt x="75" y="174"/>
                      <a:pt x="80" y="169"/>
                      <a:pt x="86" y="163"/>
                    </a:cubicBezTo>
                    <a:cubicBezTo>
                      <a:pt x="86" y="163"/>
                      <a:pt x="86" y="163"/>
                      <a:pt x="86" y="163"/>
                    </a:cubicBezTo>
                    <a:cubicBezTo>
                      <a:pt x="89" y="162"/>
                      <a:pt x="91" y="162"/>
                      <a:pt x="94" y="161"/>
                    </a:cubicBezTo>
                    <a:cubicBezTo>
                      <a:pt x="88" y="167"/>
                      <a:pt x="83" y="173"/>
                      <a:pt x="77" y="178"/>
                    </a:cubicBezTo>
                    <a:cubicBezTo>
                      <a:pt x="77" y="179"/>
                      <a:pt x="77" y="179"/>
                      <a:pt x="77" y="179"/>
                    </a:cubicBezTo>
                    <a:cubicBezTo>
                      <a:pt x="74" y="179"/>
                      <a:pt x="72" y="179"/>
                      <a:pt x="70" y="180"/>
                    </a:cubicBezTo>
                    <a:moveTo>
                      <a:pt x="24" y="181"/>
                    </a:moveTo>
                    <a:cubicBezTo>
                      <a:pt x="23" y="181"/>
                      <a:pt x="22" y="181"/>
                      <a:pt x="21" y="181"/>
                    </a:cubicBezTo>
                    <a:cubicBezTo>
                      <a:pt x="19" y="181"/>
                      <a:pt x="16" y="181"/>
                      <a:pt x="14" y="181"/>
                    </a:cubicBezTo>
                    <a:cubicBezTo>
                      <a:pt x="19" y="176"/>
                      <a:pt x="32" y="166"/>
                      <a:pt x="38" y="161"/>
                    </a:cubicBezTo>
                    <a:cubicBezTo>
                      <a:pt x="39" y="160"/>
                      <a:pt x="39" y="160"/>
                      <a:pt x="39" y="160"/>
                    </a:cubicBezTo>
                    <a:cubicBezTo>
                      <a:pt x="42" y="161"/>
                      <a:pt x="45" y="162"/>
                      <a:pt x="47" y="162"/>
                    </a:cubicBezTo>
                    <a:cubicBezTo>
                      <a:pt x="40" y="169"/>
                      <a:pt x="32" y="175"/>
                      <a:pt x="24" y="181"/>
                    </a:cubicBezTo>
                    <a:moveTo>
                      <a:pt x="92" y="176"/>
                    </a:moveTo>
                    <a:cubicBezTo>
                      <a:pt x="97" y="171"/>
                      <a:pt x="102" y="166"/>
                      <a:pt x="108" y="161"/>
                    </a:cubicBezTo>
                    <a:cubicBezTo>
                      <a:pt x="108" y="160"/>
                      <a:pt x="108" y="160"/>
                      <a:pt x="109" y="160"/>
                    </a:cubicBezTo>
                    <a:cubicBezTo>
                      <a:pt x="105" y="164"/>
                      <a:pt x="102" y="169"/>
                      <a:pt x="99" y="174"/>
                    </a:cubicBezTo>
                    <a:cubicBezTo>
                      <a:pt x="97" y="174"/>
                      <a:pt x="94" y="175"/>
                      <a:pt x="92" y="176"/>
                    </a:cubicBezTo>
                    <a:moveTo>
                      <a:pt x="82" y="178"/>
                    </a:moveTo>
                    <a:cubicBezTo>
                      <a:pt x="88" y="172"/>
                      <a:pt x="94" y="166"/>
                      <a:pt x="99" y="160"/>
                    </a:cubicBezTo>
                    <a:cubicBezTo>
                      <a:pt x="102" y="159"/>
                      <a:pt x="105" y="158"/>
                      <a:pt x="107" y="157"/>
                    </a:cubicBezTo>
                    <a:cubicBezTo>
                      <a:pt x="107" y="158"/>
                      <a:pt x="106" y="158"/>
                      <a:pt x="106" y="159"/>
                    </a:cubicBezTo>
                    <a:cubicBezTo>
                      <a:pt x="100" y="164"/>
                      <a:pt x="94" y="170"/>
                      <a:pt x="88" y="175"/>
                    </a:cubicBezTo>
                    <a:cubicBezTo>
                      <a:pt x="88" y="176"/>
                      <a:pt x="88" y="176"/>
                      <a:pt x="88" y="177"/>
                    </a:cubicBezTo>
                    <a:cubicBezTo>
                      <a:pt x="86" y="177"/>
                      <a:pt x="84" y="177"/>
                      <a:pt x="82" y="178"/>
                    </a:cubicBezTo>
                    <a:moveTo>
                      <a:pt x="10" y="180"/>
                    </a:moveTo>
                    <a:cubicBezTo>
                      <a:pt x="8" y="180"/>
                      <a:pt x="7" y="179"/>
                      <a:pt x="5" y="179"/>
                    </a:cubicBezTo>
                    <a:cubicBezTo>
                      <a:pt x="5" y="179"/>
                      <a:pt x="5" y="179"/>
                      <a:pt x="5" y="179"/>
                    </a:cubicBezTo>
                    <a:cubicBezTo>
                      <a:pt x="8" y="175"/>
                      <a:pt x="10" y="172"/>
                      <a:pt x="13" y="168"/>
                    </a:cubicBezTo>
                    <a:cubicBezTo>
                      <a:pt x="15" y="163"/>
                      <a:pt x="18" y="159"/>
                      <a:pt x="20" y="156"/>
                    </a:cubicBezTo>
                    <a:cubicBezTo>
                      <a:pt x="21" y="156"/>
                      <a:pt x="21" y="156"/>
                      <a:pt x="21" y="156"/>
                    </a:cubicBezTo>
                    <a:cubicBezTo>
                      <a:pt x="21" y="156"/>
                      <a:pt x="21" y="156"/>
                      <a:pt x="21" y="156"/>
                    </a:cubicBezTo>
                    <a:cubicBezTo>
                      <a:pt x="25" y="157"/>
                      <a:pt x="30" y="159"/>
                      <a:pt x="35" y="160"/>
                    </a:cubicBezTo>
                    <a:cubicBezTo>
                      <a:pt x="31" y="163"/>
                      <a:pt x="25" y="168"/>
                      <a:pt x="20" y="172"/>
                    </a:cubicBezTo>
                    <a:cubicBezTo>
                      <a:pt x="17" y="174"/>
                      <a:pt x="14" y="176"/>
                      <a:pt x="12" y="178"/>
                    </a:cubicBezTo>
                    <a:cubicBezTo>
                      <a:pt x="12" y="179"/>
                      <a:pt x="11" y="179"/>
                      <a:pt x="10" y="180"/>
                    </a:cubicBezTo>
                    <a:cubicBezTo>
                      <a:pt x="10" y="180"/>
                      <a:pt x="10" y="180"/>
                      <a:pt x="10" y="180"/>
                    </a:cubicBezTo>
                    <a:moveTo>
                      <a:pt x="16" y="155"/>
                    </a:moveTo>
                    <a:cubicBezTo>
                      <a:pt x="18" y="151"/>
                      <a:pt x="20" y="146"/>
                      <a:pt x="23" y="141"/>
                    </a:cubicBezTo>
                    <a:cubicBezTo>
                      <a:pt x="23" y="140"/>
                      <a:pt x="24" y="139"/>
                      <a:pt x="24" y="139"/>
                    </a:cubicBezTo>
                    <a:cubicBezTo>
                      <a:pt x="25" y="138"/>
                      <a:pt x="26" y="137"/>
                      <a:pt x="28" y="136"/>
                    </a:cubicBezTo>
                    <a:cubicBezTo>
                      <a:pt x="27" y="137"/>
                      <a:pt x="27" y="138"/>
                      <a:pt x="27" y="138"/>
                    </a:cubicBezTo>
                    <a:cubicBezTo>
                      <a:pt x="25" y="142"/>
                      <a:pt x="23" y="145"/>
                      <a:pt x="21" y="148"/>
                    </a:cubicBezTo>
                    <a:cubicBezTo>
                      <a:pt x="21" y="149"/>
                      <a:pt x="20" y="150"/>
                      <a:pt x="20" y="151"/>
                    </a:cubicBezTo>
                    <a:cubicBezTo>
                      <a:pt x="19" y="152"/>
                      <a:pt x="19" y="152"/>
                      <a:pt x="19" y="152"/>
                    </a:cubicBezTo>
                    <a:cubicBezTo>
                      <a:pt x="19" y="152"/>
                      <a:pt x="19" y="152"/>
                      <a:pt x="19" y="152"/>
                    </a:cubicBezTo>
                    <a:cubicBezTo>
                      <a:pt x="19" y="152"/>
                      <a:pt x="18" y="152"/>
                      <a:pt x="18" y="153"/>
                    </a:cubicBezTo>
                    <a:cubicBezTo>
                      <a:pt x="17" y="153"/>
                      <a:pt x="17" y="154"/>
                      <a:pt x="16" y="155"/>
                    </a:cubicBezTo>
                    <a:moveTo>
                      <a:pt x="26" y="134"/>
                    </a:moveTo>
                    <a:cubicBezTo>
                      <a:pt x="27" y="132"/>
                      <a:pt x="28" y="131"/>
                      <a:pt x="29" y="129"/>
                    </a:cubicBezTo>
                    <a:cubicBezTo>
                      <a:pt x="30" y="128"/>
                      <a:pt x="31" y="127"/>
                      <a:pt x="33" y="127"/>
                    </a:cubicBezTo>
                    <a:cubicBezTo>
                      <a:pt x="32" y="129"/>
                      <a:pt x="31" y="131"/>
                      <a:pt x="30" y="133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9" y="133"/>
                      <a:pt x="28" y="133"/>
                      <a:pt x="28" y="133"/>
                    </a:cubicBezTo>
                    <a:cubicBezTo>
                      <a:pt x="28" y="133"/>
                      <a:pt x="27" y="133"/>
                      <a:pt x="26" y="134"/>
                    </a:cubicBezTo>
                    <a:moveTo>
                      <a:pt x="31" y="124"/>
                    </a:moveTo>
                    <a:cubicBezTo>
                      <a:pt x="31" y="124"/>
                      <a:pt x="31" y="124"/>
                      <a:pt x="31" y="124"/>
                    </a:cubicBezTo>
                    <a:cubicBezTo>
                      <a:pt x="32" y="122"/>
                      <a:pt x="33" y="120"/>
                      <a:pt x="33" y="118"/>
                    </a:cubicBezTo>
                    <a:cubicBezTo>
                      <a:pt x="35" y="118"/>
                      <a:pt x="36" y="117"/>
                      <a:pt x="38" y="116"/>
                    </a:cubicBezTo>
                    <a:cubicBezTo>
                      <a:pt x="37" y="118"/>
                      <a:pt x="36" y="120"/>
                      <a:pt x="35" y="123"/>
                    </a:cubicBezTo>
                    <a:cubicBezTo>
                      <a:pt x="35" y="122"/>
                      <a:pt x="34" y="122"/>
                      <a:pt x="34" y="122"/>
                    </a:cubicBezTo>
                    <a:cubicBezTo>
                      <a:pt x="34" y="122"/>
                      <a:pt x="33" y="123"/>
                      <a:pt x="33" y="123"/>
                    </a:cubicBezTo>
                    <a:cubicBezTo>
                      <a:pt x="32" y="123"/>
                      <a:pt x="32" y="124"/>
                      <a:pt x="31" y="124"/>
                    </a:cubicBezTo>
                    <a:moveTo>
                      <a:pt x="68" y="113"/>
                    </a:moveTo>
                    <a:cubicBezTo>
                      <a:pt x="69" y="111"/>
                      <a:pt x="70" y="110"/>
                      <a:pt x="71" y="109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4" y="108"/>
                      <a:pt x="76" y="107"/>
                      <a:pt x="78" y="107"/>
                    </a:cubicBezTo>
                    <a:cubicBezTo>
                      <a:pt x="77" y="108"/>
                      <a:pt x="75" y="110"/>
                      <a:pt x="73" y="112"/>
                    </a:cubicBezTo>
                    <a:cubicBezTo>
                      <a:pt x="73" y="112"/>
                      <a:pt x="73" y="112"/>
                      <a:pt x="73" y="112"/>
                    </a:cubicBezTo>
                    <a:cubicBezTo>
                      <a:pt x="73" y="112"/>
                      <a:pt x="73" y="112"/>
                      <a:pt x="73" y="112"/>
                    </a:cubicBezTo>
                    <a:cubicBezTo>
                      <a:pt x="71" y="112"/>
                      <a:pt x="69" y="112"/>
                      <a:pt x="68" y="113"/>
                    </a:cubicBezTo>
                    <a:moveTo>
                      <a:pt x="35" y="114"/>
                    </a:moveTo>
                    <a:cubicBezTo>
                      <a:pt x="37" y="111"/>
                      <a:pt x="40" y="108"/>
                      <a:pt x="42" y="105"/>
                    </a:cubicBezTo>
                    <a:cubicBezTo>
                      <a:pt x="41" y="107"/>
                      <a:pt x="40" y="109"/>
                      <a:pt x="40" y="112"/>
                    </a:cubicBezTo>
                    <a:cubicBezTo>
                      <a:pt x="38" y="112"/>
                      <a:pt x="37" y="113"/>
                      <a:pt x="35" y="114"/>
                    </a:cubicBezTo>
                    <a:moveTo>
                      <a:pt x="76" y="104"/>
                    </a:moveTo>
                    <a:cubicBezTo>
                      <a:pt x="78" y="102"/>
                      <a:pt x="80" y="99"/>
                      <a:pt x="82" y="96"/>
                    </a:cubicBezTo>
                    <a:cubicBezTo>
                      <a:pt x="84" y="95"/>
                      <a:pt x="87" y="95"/>
                      <a:pt x="89" y="94"/>
                    </a:cubicBezTo>
                    <a:cubicBezTo>
                      <a:pt x="87" y="96"/>
                      <a:pt x="85" y="99"/>
                      <a:pt x="83" y="101"/>
                    </a:cubicBezTo>
                    <a:cubicBezTo>
                      <a:pt x="80" y="102"/>
                      <a:pt x="78" y="103"/>
                      <a:pt x="76" y="104"/>
                    </a:cubicBezTo>
                    <a:moveTo>
                      <a:pt x="85" y="92"/>
                    </a:moveTo>
                    <a:cubicBezTo>
                      <a:pt x="87" y="89"/>
                      <a:pt x="89" y="86"/>
                      <a:pt x="91" y="83"/>
                    </a:cubicBezTo>
                    <a:cubicBezTo>
                      <a:pt x="93" y="82"/>
                      <a:pt x="95" y="82"/>
                      <a:pt x="97" y="81"/>
                    </a:cubicBezTo>
                    <a:cubicBezTo>
                      <a:pt x="96" y="84"/>
                      <a:pt x="94" y="86"/>
                      <a:pt x="92" y="89"/>
                    </a:cubicBezTo>
                    <a:cubicBezTo>
                      <a:pt x="92" y="89"/>
                      <a:pt x="92" y="89"/>
                      <a:pt x="92" y="89"/>
                    </a:cubicBezTo>
                    <a:cubicBezTo>
                      <a:pt x="90" y="90"/>
                      <a:pt x="88" y="91"/>
                      <a:pt x="85" y="92"/>
                    </a:cubicBezTo>
                    <a:moveTo>
                      <a:pt x="93" y="79"/>
                    </a:moveTo>
                    <a:cubicBezTo>
                      <a:pt x="94" y="77"/>
                      <a:pt x="95" y="76"/>
                      <a:pt x="95" y="74"/>
                    </a:cubicBezTo>
                    <a:cubicBezTo>
                      <a:pt x="97" y="73"/>
                      <a:pt x="99" y="73"/>
                      <a:pt x="101" y="72"/>
                    </a:cubicBezTo>
                    <a:cubicBezTo>
                      <a:pt x="101" y="74"/>
                      <a:pt x="100" y="76"/>
                      <a:pt x="99" y="77"/>
                    </a:cubicBezTo>
                    <a:cubicBezTo>
                      <a:pt x="98" y="77"/>
                      <a:pt x="98" y="77"/>
                      <a:pt x="98" y="77"/>
                    </a:cubicBezTo>
                    <a:cubicBezTo>
                      <a:pt x="97" y="78"/>
                      <a:pt x="95" y="79"/>
                      <a:pt x="93" y="79"/>
                    </a:cubicBezTo>
                    <a:moveTo>
                      <a:pt x="97" y="71"/>
                    </a:moveTo>
                    <a:cubicBezTo>
                      <a:pt x="98" y="68"/>
                      <a:pt x="99" y="66"/>
                      <a:pt x="100" y="63"/>
                    </a:cubicBezTo>
                    <a:cubicBezTo>
                      <a:pt x="100" y="63"/>
                      <a:pt x="100" y="63"/>
                      <a:pt x="100" y="63"/>
                    </a:cubicBezTo>
                    <a:cubicBezTo>
                      <a:pt x="102" y="62"/>
                      <a:pt x="104" y="61"/>
                      <a:pt x="106" y="61"/>
                    </a:cubicBezTo>
                    <a:cubicBezTo>
                      <a:pt x="105" y="63"/>
                      <a:pt x="104" y="66"/>
                      <a:pt x="103" y="69"/>
                    </a:cubicBezTo>
                    <a:cubicBezTo>
                      <a:pt x="101" y="69"/>
                      <a:pt x="99" y="70"/>
                      <a:pt x="97" y="71"/>
                    </a:cubicBezTo>
                    <a:moveTo>
                      <a:pt x="101" y="59"/>
                    </a:moveTo>
                    <a:cubicBezTo>
                      <a:pt x="102" y="57"/>
                      <a:pt x="102" y="55"/>
                      <a:pt x="103" y="53"/>
                    </a:cubicBezTo>
                    <a:cubicBezTo>
                      <a:pt x="103" y="52"/>
                      <a:pt x="103" y="52"/>
                      <a:pt x="103" y="52"/>
                    </a:cubicBezTo>
                    <a:cubicBezTo>
                      <a:pt x="105" y="52"/>
                      <a:pt x="107" y="51"/>
                      <a:pt x="108" y="51"/>
                    </a:cubicBezTo>
                    <a:cubicBezTo>
                      <a:pt x="108" y="53"/>
                      <a:pt x="107" y="55"/>
                      <a:pt x="107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5" y="58"/>
                      <a:pt x="103" y="58"/>
                      <a:pt x="101" y="59"/>
                    </a:cubicBezTo>
                    <a:moveTo>
                      <a:pt x="103" y="49"/>
                    </a:moveTo>
                    <a:cubicBezTo>
                      <a:pt x="104" y="47"/>
                      <a:pt x="104" y="44"/>
                      <a:pt x="104" y="42"/>
                    </a:cubicBezTo>
                    <a:cubicBezTo>
                      <a:pt x="106" y="42"/>
                      <a:pt x="108" y="41"/>
                      <a:pt x="110" y="40"/>
                    </a:cubicBezTo>
                    <a:cubicBezTo>
                      <a:pt x="110" y="43"/>
                      <a:pt x="109" y="45"/>
                      <a:pt x="109" y="47"/>
                    </a:cubicBezTo>
                    <a:cubicBezTo>
                      <a:pt x="107" y="48"/>
                      <a:pt x="105" y="48"/>
                      <a:pt x="103" y="49"/>
                    </a:cubicBezTo>
                    <a:moveTo>
                      <a:pt x="105" y="39"/>
                    </a:moveTo>
                    <a:cubicBezTo>
                      <a:pt x="105" y="37"/>
                      <a:pt x="105" y="35"/>
                      <a:pt x="105" y="33"/>
                    </a:cubicBezTo>
                    <a:cubicBezTo>
                      <a:pt x="107" y="32"/>
                      <a:pt x="109" y="32"/>
                      <a:pt x="111" y="31"/>
                    </a:cubicBezTo>
                    <a:cubicBezTo>
                      <a:pt x="110" y="33"/>
                      <a:pt x="110" y="35"/>
                      <a:pt x="110" y="37"/>
                    </a:cubicBezTo>
                    <a:cubicBezTo>
                      <a:pt x="108" y="38"/>
                      <a:pt x="106" y="38"/>
                      <a:pt x="105" y="39"/>
                    </a:cubicBezTo>
                    <a:moveTo>
                      <a:pt x="105" y="30"/>
                    </a:moveTo>
                    <a:cubicBezTo>
                      <a:pt x="105" y="29"/>
                      <a:pt x="105" y="28"/>
                      <a:pt x="105" y="27"/>
                    </a:cubicBezTo>
                    <a:cubicBezTo>
                      <a:pt x="107" y="26"/>
                      <a:pt x="109" y="25"/>
                      <a:pt x="110" y="24"/>
                    </a:cubicBezTo>
                    <a:cubicBezTo>
                      <a:pt x="110" y="25"/>
                      <a:pt x="111" y="27"/>
                      <a:pt x="111" y="28"/>
                    </a:cubicBezTo>
                    <a:cubicBezTo>
                      <a:pt x="109" y="29"/>
                      <a:pt x="107" y="29"/>
                      <a:pt x="105" y="30"/>
                    </a:cubicBezTo>
                    <a:moveTo>
                      <a:pt x="105" y="24"/>
                    </a:moveTo>
                    <a:cubicBezTo>
                      <a:pt x="105" y="22"/>
                      <a:pt x="104" y="21"/>
                      <a:pt x="104" y="20"/>
                    </a:cubicBezTo>
                    <a:cubicBezTo>
                      <a:pt x="106" y="19"/>
                      <a:pt x="108" y="19"/>
                      <a:pt x="110" y="18"/>
                    </a:cubicBezTo>
                    <a:cubicBezTo>
                      <a:pt x="110" y="19"/>
                      <a:pt x="110" y="20"/>
                      <a:pt x="110" y="21"/>
                    </a:cubicBezTo>
                    <a:cubicBezTo>
                      <a:pt x="110" y="21"/>
                      <a:pt x="110" y="21"/>
                      <a:pt x="110" y="21"/>
                    </a:cubicBezTo>
                    <a:cubicBezTo>
                      <a:pt x="110" y="21"/>
                      <a:pt x="109" y="21"/>
                      <a:pt x="109" y="21"/>
                    </a:cubicBezTo>
                    <a:cubicBezTo>
                      <a:pt x="108" y="22"/>
                      <a:pt x="106" y="23"/>
                      <a:pt x="105" y="24"/>
                    </a:cubicBezTo>
                    <a:moveTo>
                      <a:pt x="104" y="17"/>
                    </a:moveTo>
                    <a:cubicBezTo>
                      <a:pt x="104" y="16"/>
                      <a:pt x="103" y="14"/>
                      <a:pt x="103" y="13"/>
                    </a:cubicBezTo>
                    <a:cubicBezTo>
                      <a:pt x="104" y="12"/>
                      <a:pt x="105" y="11"/>
                      <a:pt x="106" y="9"/>
                    </a:cubicBezTo>
                    <a:cubicBezTo>
                      <a:pt x="107" y="8"/>
                      <a:pt x="107" y="7"/>
                      <a:pt x="108" y="6"/>
                    </a:cubicBezTo>
                    <a:cubicBezTo>
                      <a:pt x="109" y="9"/>
                      <a:pt x="109" y="12"/>
                      <a:pt x="110" y="15"/>
                    </a:cubicBezTo>
                    <a:cubicBezTo>
                      <a:pt x="108" y="16"/>
                      <a:pt x="106" y="16"/>
                      <a:pt x="104" y="17"/>
                    </a:cubicBezTo>
                    <a:moveTo>
                      <a:pt x="70" y="119"/>
                    </a:moveTo>
                    <a:cubicBezTo>
                      <a:pt x="71" y="119"/>
                      <a:pt x="71" y="119"/>
                      <a:pt x="72" y="119"/>
                    </a:cubicBezTo>
                    <a:cubicBezTo>
                      <a:pt x="107" y="87"/>
                      <a:pt x="115" y="53"/>
                      <a:pt x="114" y="29"/>
                    </a:cubicBezTo>
                    <a:cubicBezTo>
                      <a:pt x="114" y="19"/>
                      <a:pt x="113" y="11"/>
                      <a:pt x="112" y="5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18" y="7"/>
                      <a:pt x="126" y="7"/>
                      <a:pt x="131" y="7"/>
                    </a:cubicBezTo>
                    <a:cubicBezTo>
                      <a:pt x="133" y="14"/>
                      <a:pt x="139" y="32"/>
                      <a:pt x="139" y="53"/>
                    </a:cubicBezTo>
                    <a:cubicBezTo>
                      <a:pt x="139" y="80"/>
                      <a:pt x="130" y="113"/>
                      <a:pt x="98" y="140"/>
                    </a:cubicBezTo>
                    <a:cubicBezTo>
                      <a:pt x="98" y="140"/>
                      <a:pt x="97" y="141"/>
                      <a:pt x="97" y="141"/>
                    </a:cubicBezTo>
                    <a:cubicBezTo>
                      <a:pt x="97" y="142"/>
                      <a:pt x="98" y="142"/>
                      <a:pt x="98" y="143"/>
                    </a:cubicBezTo>
                    <a:cubicBezTo>
                      <a:pt x="103" y="145"/>
                      <a:pt x="107" y="148"/>
                      <a:pt x="112" y="151"/>
                    </a:cubicBezTo>
                    <a:cubicBezTo>
                      <a:pt x="100" y="157"/>
                      <a:pt x="86" y="160"/>
                      <a:pt x="70" y="160"/>
                    </a:cubicBezTo>
                    <a:cubicBezTo>
                      <a:pt x="56" y="160"/>
                      <a:pt x="40" y="158"/>
                      <a:pt x="23" y="153"/>
                    </a:cubicBezTo>
                    <a:cubicBezTo>
                      <a:pt x="23" y="152"/>
                      <a:pt x="24" y="152"/>
                      <a:pt x="24" y="151"/>
                    </a:cubicBezTo>
                    <a:cubicBezTo>
                      <a:pt x="26" y="147"/>
                      <a:pt x="32" y="137"/>
                      <a:pt x="37" y="127"/>
                    </a:cubicBezTo>
                    <a:cubicBezTo>
                      <a:pt x="40" y="122"/>
                      <a:pt x="42" y="117"/>
                      <a:pt x="44" y="112"/>
                    </a:cubicBezTo>
                    <a:cubicBezTo>
                      <a:pt x="45" y="108"/>
                      <a:pt x="46" y="105"/>
                      <a:pt x="47" y="102"/>
                    </a:cubicBezTo>
                    <a:cubicBezTo>
                      <a:pt x="51" y="105"/>
                      <a:pt x="57" y="110"/>
                      <a:pt x="62" y="114"/>
                    </a:cubicBezTo>
                    <a:cubicBezTo>
                      <a:pt x="62" y="114"/>
                      <a:pt x="62" y="114"/>
                      <a:pt x="63" y="115"/>
                    </a:cubicBezTo>
                    <a:cubicBezTo>
                      <a:pt x="63" y="115"/>
                      <a:pt x="64" y="115"/>
                      <a:pt x="64" y="115"/>
                    </a:cubicBezTo>
                    <a:cubicBezTo>
                      <a:pt x="64" y="115"/>
                      <a:pt x="64" y="115"/>
                      <a:pt x="64" y="115"/>
                    </a:cubicBezTo>
                    <a:cubicBezTo>
                      <a:pt x="65" y="115"/>
                      <a:pt x="65" y="116"/>
                      <a:pt x="66" y="116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67" y="117"/>
                      <a:pt x="68" y="118"/>
                      <a:pt x="69" y="119"/>
                    </a:cubicBezTo>
                    <a:cubicBezTo>
                      <a:pt x="70" y="119"/>
                      <a:pt x="70" y="119"/>
                      <a:pt x="70" y="119"/>
                    </a:cubicBezTo>
                    <a:moveTo>
                      <a:pt x="110" y="0"/>
                    </a:moveTo>
                    <a:cubicBezTo>
                      <a:pt x="109" y="0"/>
                      <a:pt x="109" y="0"/>
                      <a:pt x="109" y="0"/>
                    </a:cubicBezTo>
                    <a:cubicBezTo>
                      <a:pt x="109" y="0"/>
                      <a:pt x="109" y="0"/>
                      <a:pt x="109" y="0"/>
                    </a:cubicBezTo>
                    <a:cubicBezTo>
                      <a:pt x="108" y="0"/>
                      <a:pt x="108" y="0"/>
                      <a:pt x="108" y="0"/>
                    </a:cubicBezTo>
                    <a:cubicBezTo>
                      <a:pt x="108" y="1"/>
                      <a:pt x="108" y="1"/>
                      <a:pt x="108" y="1"/>
                    </a:cubicBezTo>
                    <a:cubicBezTo>
                      <a:pt x="106" y="3"/>
                      <a:pt x="104" y="5"/>
                      <a:pt x="103" y="7"/>
                    </a:cubicBezTo>
                    <a:cubicBezTo>
                      <a:pt x="101" y="9"/>
                      <a:pt x="100" y="11"/>
                      <a:pt x="100" y="11"/>
                    </a:cubicBezTo>
                    <a:cubicBezTo>
                      <a:pt x="100" y="12"/>
                      <a:pt x="100" y="12"/>
                      <a:pt x="100" y="12"/>
                    </a:cubicBezTo>
                    <a:cubicBezTo>
                      <a:pt x="99" y="12"/>
                      <a:pt x="99" y="12"/>
                      <a:pt x="99" y="12"/>
                    </a:cubicBezTo>
                    <a:cubicBezTo>
                      <a:pt x="99" y="12"/>
                      <a:pt x="99" y="12"/>
                      <a:pt x="99" y="12"/>
                    </a:cubicBezTo>
                    <a:cubicBezTo>
                      <a:pt x="99" y="13"/>
                      <a:pt x="99" y="13"/>
                      <a:pt x="99" y="13"/>
                    </a:cubicBezTo>
                    <a:cubicBezTo>
                      <a:pt x="99" y="13"/>
                      <a:pt x="99" y="13"/>
                      <a:pt x="99" y="13"/>
                    </a:cubicBezTo>
                    <a:cubicBezTo>
                      <a:pt x="99" y="13"/>
                      <a:pt x="99" y="13"/>
                      <a:pt x="99" y="13"/>
                    </a:cubicBezTo>
                    <a:cubicBezTo>
                      <a:pt x="100" y="15"/>
                      <a:pt x="101" y="19"/>
                      <a:pt x="101" y="25"/>
                    </a:cubicBezTo>
                    <a:cubicBezTo>
                      <a:pt x="101" y="25"/>
                      <a:pt x="100" y="26"/>
                      <a:pt x="101" y="26"/>
                    </a:cubicBezTo>
                    <a:cubicBezTo>
                      <a:pt x="101" y="27"/>
                      <a:pt x="101" y="27"/>
                      <a:pt x="101" y="27"/>
                    </a:cubicBezTo>
                    <a:cubicBezTo>
                      <a:pt x="101" y="28"/>
                      <a:pt x="101" y="29"/>
                      <a:pt x="101" y="31"/>
                    </a:cubicBezTo>
                    <a:cubicBezTo>
                      <a:pt x="101" y="50"/>
                      <a:pt x="95" y="81"/>
                      <a:pt x="64" y="110"/>
                    </a:cubicBezTo>
                    <a:cubicBezTo>
                      <a:pt x="58" y="105"/>
                      <a:pt x="51" y="100"/>
                      <a:pt x="46" y="96"/>
                    </a:cubicBezTo>
                    <a:cubicBezTo>
                      <a:pt x="46" y="96"/>
                      <a:pt x="46" y="96"/>
                      <a:pt x="46" y="96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3" y="97"/>
                      <a:pt x="43" y="97"/>
                      <a:pt x="43" y="97"/>
                    </a:cubicBezTo>
                    <a:cubicBezTo>
                      <a:pt x="37" y="104"/>
                      <a:pt x="32" y="112"/>
                      <a:pt x="27" y="120"/>
                    </a:cubicBezTo>
                    <a:cubicBezTo>
                      <a:pt x="26" y="121"/>
                      <a:pt x="26" y="122"/>
                      <a:pt x="27" y="122"/>
                    </a:cubicBezTo>
                    <a:cubicBezTo>
                      <a:pt x="27" y="122"/>
                      <a:pt x="27" y="122"/>
                      <a:pt x="27" y="122"/>
                    </a:cubicBezTo>
                    <a:cubicBezTo>
                      <a:pt x="24" y="130"/>
                      <a:pt x="19" y="140"/>
                      <a:pt x="14" y="150"/>
                    </a:cubicBezTo>
                    <a:cubicBezTo>
                      <a:pt x="11" y="157"/>
                      <a:pt x="7" y="164"/>
                      <a:pt x="5" y="169"/>
                    </a:cubicBezTo>
                    <a:cubicBezTo>
                      <a:pt x="5" y="170"/>
                      <a:pt x="4" y="170"/>
                      <a:pt x="4" y="171"/>
                    </a:cubicBezTo>
                    <a:cubicBezTo>
                      <a:pt x="4" y="171"/>
                      <a:pt x="4" y="171"/>
                      <a:pt x="4" y="171"/>
                    </a:cubicBezTo>
                    <a:cubicBezTo>
                      <a:pt x="3" y="172"/>
                      <a:pt x="3" y="172"/>
                      <a:pt x="3" y="172"/>
                    </a:cubicBezTo>
                    <a:cubicBezTo>
                      <a:pt x="3" y="172"/>
                      <a:pt x="3" y="173"/>
                      <a:pt x="3" y="173"/>
                    </a:cubicBezTo>
                    <a:cubicBezTo>
                      <a:pt x="2" y="174"/>
                      <a:pt x="2" y="176"/>
                      <a:pt x="1" y="177"/>
                    </a:cubicBezTo>
                    <a:cubicBezTo>
                      <a:pt x="1" y="177"/>
                      <a:pt x="1" y="177"/>
                      <a:pt x="1" y="178"/>
                    </a:cubicBezTo>
                    <a:cubicBezTo>
                      <a:pt x="1" y="178"/>
                      <a:pt x="1" y="178"/>
                      <a:pt x="1" y="178"/>
                    </a:cubicBezTo>
                    <a:cubicBezTo>
                      <a:pt x="1" y="179"/>
                      <a:pt x="1" y="179"/>
                      <a:pt x="1" y="179"/>
                    </a:cubicBezTo>
                    <a:cubicBezTo>
                      <a:pt x="1" y="179"/>
                      <a:pt x="0" y="179"/>
                      <a:pt x="0" y="179"/>
                    </a:cubicBezTo>
                    <a:cubicBezTo>
                      <a:pt x="1" y="180"/>
                      <a:pt x="1" y="180"/>
                      <a:pt x="1" y="180"/>
                    </a:cubicBezTo>
                    <a:cubicBezTo>
                      <a:pt x="1" y="180"/>
                      <a:pt x="1" y="181"/>
                      <a:pt x="1" y="181"/>
                    </a:cubicBezTo>
                    <a:cubicBezTo>
                      <a:pt x="1" y="182"/>
                      <a:pt x="2" y="182"/>
                      <a:pt x="2" y="182"/>
                    </a:cubicBezTo>
                    <a:cubicBezTo>
                      <a:pt x="3" y="183"/>
                      <a:pt x="3" y="183"/>
                      <a:pt x="4" y="183"/>
                    </a:cubicBezTo>
                    <a:cubicBezTo>
                      <a:pt x="9" y="184"/>
                      <a:pt x="15" y="185"/>
                      <a:pt x="21" y="185"/>
                    </a:cubicBezTo>
                    <a:cubicBezTo>
                      <a:pt x="22" y="185"/>
                      <a:pt x="23" y="185"/>
                      <a:pt x="23" y="185"/>
                    </a:cubicBezTo>
                    <a:cubicBezTo>
                      <a:pt x="24" y="185"/>
                      <a:pt x="24" y="185"/>
                      <a:pt x="24" y="185"/>
                    </a:cubicBezTo>
                    <a:cubicBezTo>
                      <a:pt x="27" y="186"/>
                      <a:pt x="30" y="186"/>
                      <a:pt x="33" y="186"/>
                    </a:cubicBezTo>
                    <a:cubicBezTo>
                      <a:pt x="33" y="186"/>
                      <a:pt x="34" y="186"/>
                      <a:pt x="35" y="186"/>
                    </a:cubicBezTo>
                    <a:cubicBezTo>
                      <a:pt x="35" y="186"/>
                      <a:pt x="35" y="186"/>
                      <a:pt x="35" y="186"/>
                    </a:cubicBezTo>
                    <a:cubicBezTo>
                      <a:pt x="35" y="186"/>
                      <a:pt x="36" y="186"/>
                      <a:pt x="36" y="186"/>
                    </a:cubicBezTo>
                    <a:cubicBezTo>
                      <a:pt x="36" y="186"/>
                      <a:pt x="37" y="186"/>
                      <a:pt x="37" y="186"/>
                    </a:cubicBezTo>
                    <a:cubicBezTo>
                      <a:pt x="37" y="186"/>
                      <a:pt x="37" y="186"/>
                      <a:pt x="37" y="186"/>
                    </a:cubicBezTo>
                    <a:cubicBezTo>
                      <a:pt x="58" y="185"/>
                      <a:pt x="84" y="183"/>
                      <a:pt x="100" y="177"/>
                    </a:cubicBezTo>
                    <a:cubicBezTo>
                      <a:pt x="101" y="177"/>
                      <a:pt x="101" y="177"/>
                      <a:pt x="101" y="177"/>
                    </a:cubicBezTo>
                    <a:cubicBezTo>
                      <a:pt x="107" y="169"/>
                      <a:pt x="113" y="160"/>
                      <a:pt x="119" y="152"/>
                    </a:cubicBezTo>
                    <a:cubicBezTo>
                      <a:pt x="119" y="151"/>
                      <a:pt x="119" y="150"/>
                      <a:pt x="118" y="149"/>
                    </a:cubicBezTo>
                    <a:cubicBezTo>
                      <a:pt x="118" y="149"/>
                      <a:pt x="117" y="149"/>
                      <a:pt x="117" y="149"/>
                    </a:cubicBezTo>
                    <a:cubicBezTo>
                      <a:pt x="117" y="149"/>
                      <a:pt x="117" y="149"/>
                      <a:pt x="117" y="149"/>
                    </a:cubicBezTo>
                    <a:cubicBezTo>
                      <a:pt x="112" y="146"/>
                      <a:pt x="107" y="143"/>
                      <a:pt x="103" y="141"/>
                    </a:cubicBezTo>
                    <a:cubicBezTo>
                      <a:pt x="134" y="113"/>
                      <a:pt x="143" y="80"/>
                      <a:pt x="143" y="53"/>
                    </a:cubicBezTo>
                    <a:cubicBezTo>
                      <a:pt x="143" y="30"/>
                      <a:pt x="137" y="11"/>
                      <a:pt x="134" y="5"/>
                    </a:cubicBezTo>
                    <a:cubicBezTo>
                      <a:pt x="134" y="4"/>
                      <a:pt x="133" y="4"/>
                      <a:pt x="132" y="4"/>
                    </a:cubicBezTo>
                    <a:cubicBezTo>
                      <a:pt x="130" y="3"/>
                      <a:pt x="125" y="3"/>
                      <a:pt x="120" y="3"/>
                    </a:cubicBezTo>
                    <a:cubicBezTo>
                      <a:pt x="118" y="2"/>
                      <a:pt x="116" y="2"/>
                      <a:pt x="114" y="2"/>
                    </a:cubicBezTo>
                    <a:cubicBezTo>
                      <a:pt x="112" y="1"/>
                      <a:pt x="111" y="1"/>
                      <a:pt x="111" y="0"/>
                    </a:cubicBezTo>
                    <a:cubicBezTo>
                      <a:pt x="111" y="0"/>
                      <a:pt x="111" y="0"/>
                      <a:pt x="111" y="0"/>
                    </a:cubicBezTo>
                    <a:cubicBezTo>
                      <a:pt x="110" y="0"/>
                      <a:pt x="110" y="0"/>
                      <a:pt x="110" y="0"/>
                    </a:cubicBezTo>
                    <a:cubicBezTo>
                      <a:pt x="110" y="0"/>
                      <a:pt x="110" y="0"/>
                      <a:pt x="110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1" name="Freeform 768"/>
              <p:cNvSpPr>
                <a:spLocks noEditPoints="1"/>
              </p:cNvSpPr>
              <p:nvPr/>
            </p:nvSpPr>
            <p:spPr bwMode="auto">
              <a:xfrm>
                <a:off x="3625" y="937"/>
                <a:ext cx="336" cy="326"/>
              </a:xfrm>
              <a:custGeom>
                <a:avLst/>
                <a:gdLst>
                  <a:gd name="T0" fmla="*/ 80 w 142"/>
                  <a:gd name="T1" fmla="*/ 133 h 138"/>
                  <a:gd name="T2" fmla="*/ 80 w 142"/>
                  <a:gd name="T3" fmla="*/ 133 h 138"/>
                  <a:gd name="T4" fmla="*/ 78 w 142"/>
                  <a:gd name="T5" fmla="*/ 133 h 138"/>
                  <a:gd name="T6" fmla="*/ 83 w 142"/>
                  <a:gd name="T7" fmla="*/ 95 h 138"/>
                  <a:gd name="T8" fmla="*/ 77 w 142"/>
                  <a:gd name="T9" fmla="*/ 92 h 138"/>
                  <a:gd name="T10" fmla="*/ 53 w 142"/>
                  <a:gd name="T11" fmla="*/ 74 h 138"/>
                  <a:gd name="T12" fmla="*/ 65 w 142"/>
                  <a:gd name="T13" fmla="*/ 91 h 138"/>
                  <a:gd name="T14" fmla="*/ 52 w 142"/>
                  <a:gd name="T15" fmla="*/ 83 h 138"/>
                  <a:gd name="T16" fmla="*/ 49 w 142"/>
                  <a:gd name="T17" fmla="*/ 74 h 138"/>
                  <a:gd name="T18" fmla="*/ 137 w 142"/>
                  <a:gd name="T19" fmla="*/ 82 h 138"/>
                  <a:gd name="T20" fmla="*/ 124 w 142"/>
                  <a:gd name="T21" fmla="*/ 83 h 138"/>
                  <a:gd name="T22" fmla="*/ 132 w 142"/>
                  <a:gd name="T23" fmla="*/ 56 h 138"/>
                  <a:gd name="T24" fmla="*/ 125 w 142"/>
                  <a:gd name="T25" fmla="*/ 83 h 138"/>
                  <a:gd name="T26" fmla="*/ 124 w 142"/>
                  <a:gd name="T27" fmla="*/ 59 h 138"/>
                  <a:gd name="T28" fmla="*/ 120 w 142"/>
                  <a:gd name="T29" fmla="*/ 76 h 138"/>
                  <a:gd name="T30" fmla="*/ 84 w 142"/>
                  <a:gd name="T31" fmla="*/ 49 h 138"/>
                  <a:gd name="T32" fmla="*/ 56 w 142"/>
                  <a:gd name="T33" fmla="*/ 35 h 138"/>
                  <a:gd name="T34" fmla="*/ 126 w 142"/>
                  <a:gd name="T35" fmla="*/ 33 h 138"/>
                  <a:gd name="T36" fmla="*/ 29 w 142"/>
                  <a:gd name="T37" fmla="*/ 64 h 138"/>
                  <a:gd name="T38" fmla="*/ 75 w 142"/>
                  <a:gd name="T39" fmla="*/ 31 h 138"/>
                  <a:gd name="T40" fmla="*/ 111 w 142"/>
                  <a:gd name="T41" fmla="*/ 30 h 138"/>
                  <a:gd name="T42" fmla="*/ 50 w 142"/>
                  <a:gd name="T43" fmla="*/ 66 h 138"/>
                  <a:gd name="T44" fmla="*/ 54 w 142"/>
                  <a:gd name="T45" fmla="*/ 65 h 138"/>
                  <a:gd name="T46" fmla="*/ 25 w 142"/>
                  <a:gd name="T47" fmla="*/ 47 h 138"/>
                  <a:gd name="T48" fmla="*/ 121 w 142"/>
                  <a:gd name="T49" fmla="*/ 40 h 138"/>
                  <a:gd name="T50" fmla="*/ 55 w 142"/>
                  <a:gd name="T51" fmla="*/ 22 h 138"/>
                  <a:gd name="T52" fmla="*/ 28 w 142"/>
                  <a:gd name="T53" fmla="*/ 61 h 138"/>
                  <a:gd name="T54" fmla="*/ 115 w 142"/>
                  <a:gd name="T55" fmla="*/ 19 h 138"/>
                  <a:gd name="T56" fmla="*/ 65 w 142"/>
                  <a:gd name="T57" fmla="*/ 12 h 138"/>
                  <a:gd name="T58" fmla="*/ 84 w 142"/>
                  <a:gd name="T59" fmla="*/ 16 h 138"/>
                  <a:gd name="T60" fmla="*/ 97 w 142"/>
                  <a:gd name="T61" fmla="*/ 24 h 138"/>
                  <a:gd name="T62" fmla="*/ 110 w 142"/>
                  <a:gd name="T63" fmla="*/ 19 h 138"/>
                  <a:gd name="T64" fmla="*/ 111 w 142"/>
                  <a:gd name="T65" fmla="*/ 31 h 138"/>
                  <a:gd name="T66" fmla="*/ 124 w 142"/>
                  <a:gd name="T67" fmla="*/ 46 h 138"/>
                  <a:gd name="T68" fmla="*/ 134 w 142"/>
                  <a:gd name="T69" fmla="*/ 52 h 138"/>
                  <a:gd name="T70" fmla="*/ 127 w 142"/>
                  <a:gd name="T71" fmla="*/ 52 h 138"/>
                  <a:gd name="T72" fmla="*/ 119 w 142"/>
                  <a:gd name="T73" fmla="*/ 86 h 138"/>
                  <a:gd name="T74" fmla="*/ 129 w 142"/>
                  <a:gd name="T75" fmla="*/ 86 h 138"/>
                  <a:gd name="T76" fmla="*/ 128 w 142"/>
                  <a:gd name="T77" fmla="*/ 104 h 138"/>
                  <a:gd name="T78" fmla="*/ 100 w 142"/>
                  <a:gd name="T79" fmla="*/ 98 h 138"/>
                  <a:gd name="T80" fmla="*/ 63 w 142"/>
                  <a:gd name="T81" fmla="*/ 83 h 138"/>
                  <a:gd name="T82" fmla="*/ 75 w 142"/>
                  <a:gd name="T83" fmla="*/ 52 h 138"/>
                  <a:gd name="T84" fmla="*/ 92 w 142"/>
                  <a:gd name="T85" fmla="*/ 41 h 138"/>
                  <a:gd name="T86" fmla="*/ 71 w 142"/>
                  <a:gd name="T87" fmla="*/ 25 h 138"/>
                  <a:gd name="T88" fmla="*/ 57 w 142"/>
                  <a:gd name="T89" fmla="*/ 17 h 138"/>
                  <a:gd name="T90" fmla="*/ 21 w 142"/>
                  <a:gd name="T91" fmla="*/ 48 h 138"/>
                  <a:gd name="T92" fmla="*/ 25 w 142"/>
                  <a:gd name="T93" fmla="*/ 70 h 138"/>
                  <a:gd name="T94" fmla="*/ 51 w 142"/>
                  <a:gd name="T95" fmla="*/ 88 h 138"/>
                  <a:gd name="T96" fmla="*/ 55 w 142"/>
                  <a:gd name="T97" fmla="*/ 114 h 138"/>
                  <a:gd name="T98" fmla="*/ 61 w 142"/>
                  <a:gd name="T99" fmla="*/ 119 h 138"/>
                  <a:gd name="T100" fmla="*/ 60 w 142"/>
                  <a:gd name="T101" fmla="*/ 132 h 138"/>
                  <a:gd name="T102" fmla="*/ 97 w 142"/>
                  <a:gd name="T103" fmla="*/ 18 h 138"/>
                  <a:gd name="T104" fmla="*/ 38 w 142"/>
                  <a:gd name="T105" fmla="*/ 15 h 138"/>
                  <a:gd name="T106" fmla="*/ 38 w 142"/>
                  <a:gd name="T107" fmla="*/ 15 h 138"/>
                  <a:gd name="T108" fmla="*/ 91 w 142"/>
                  <a:gd name="T109" fmla="*/ 15 h 138"/>
                  <a:gd name="T110" fmla="*/ 75 w 142"/>
                  <a:gd name="T111" fmla="*/ 8 h 138"/>
                  <a:gd name="T112" fmla="*/ 62 w 142"/>
                  <a:gd name="T113" fmla="*/ 6 h 138"/>
                  <a:gd name="T114" fmla="*/ 71 w 142"/>
                  <a:gd name="T115" fmla="*/ 0 h 138"/>
                  <a:gd name="T116" fmla="*/ 23 w 142"/>
                  <a:gd name="T117" fmla="*/ 18 h 138"/>
                  <a:gd name="T118" fmla="*/ 141 w 142"/>
                  <a:gd name="T119" fmla="*/ 82 h 138"/>
                  <a:gd name="T120" fmla="*/ 117 w 142"/>
                  <a:gd name="T121" fmla="*/ 15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42" h="138">
                    <a:moveTo>
                      <a:pt x="90" y="131"/>
                    </a:moveTo>
                    <a:cubicBezTo>
                      <a:pt x="90" y="131"/>
                      <a:pt x="90" y="131"/>
                      <a:pt x="90" y="131"/>
                    </a:cubicBezTo>
                    <a:cubicBezTo>
                      <a:pt x="94" y="121"/>
                      <a:pt x="99" y="112"/>
                      <a:pt x="103" y="103"/>
                    </a:cubicBezTo>
                    <a:cubicBezTo>
                      <a:pt x="114" y="112"/>
                      <a:pt x="97" y="126"/>
                      <a:pt x="91" y="131"/>
                    </a:cubicBezTo>
                    <a:cubicBezTo>
                      <a:pt x="90" y="131"/>
                      <a:pt x="90" y="131"/>
                      <a:pt x="90" y="131"/>
                    </a:cubicBezTo>
                    <a:cubicBezTo>
                      <a:pt x="90" y="131"/>
                      <a:pt x="90" y="131"/>
                      <a:pt x="90" y="131"/>
                    </a:cubicBezTo>
                    <a:moveTo>
                      <a:pt x="80" y="133"/>
                    </a:moveTo>
                    <a:cubicBezTo>
                      <a:pt x="84" y="123"/>
                      <a:pt x="89" y="112"/>
                      <a:pt x="93" y="102"/>
                    </a:cubicBezTo>
                    <a:cubicBezTo>
                      <a:pt x="95" y="102"/>
                      <a:pt x="98" y="103"/>
                      <a:pt x="100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96" y="112"/>
                      <a:pt x="92" y="121"/>
                      <a:pt x="88" y="130"/>
                    </a:cubicBezTo>
                    <a:cubicBezTo>
                      <a:pt x="88" y="130"/>
                      <a:pt x="88" y="130"/>
                      <a:pt x="88" y="130"/>
                    </a:cubicBezTo>
                    <a:cubicBezTo>
                      <a:pt x="88" y="131"/>
                      <a:pt x="87" y="131"/>
                      <a:pt x="87" y="132"/>
                    </a:cubicBezTo>
                    <a:cubicBezTo>
                      <a:pt x="85" y="132"/>
                      <a:pt x="83" y="133"/>
                      <a:pt x="80" y="133"/>
                    </a:cubicBezTo>
                    <a:moveTo>
                      <a:pt x="71" y="133"/>
                    </a:moveTo>
                    <a:cubicBezTo>
                      <a:pt x="70" y="133"/>
                      <a:pt x="69" y="133"/>
                      <a:pt x="68" y="133"/>
                    </a:cubicBezTo>
                    <a:cubicBezTo>
                      <a:pt x="74" y="121"/>
                      <a:pt x="79" y="109"/>
                      <a:pt x="85" y="97"/>
                    </a:cubicBezTo>
                    <a:cubicBezTo>
                      <a:pt x="86" y="99"/>
                      <a:pt x="87" y="100"/>
                      <a:pt x="85" y="101"/>
                    </a:cubicBezTo>
                    <a:cubicBezTo>
                      <a:pt x="85" y="101"/>
                      <a:pt x="86" y="101"/>
                      <a:pt x="87" y="101"/>
                    </a:cubicBezTo>
                    <a:cubicBezTo>
                      <a:pt x="88" y="101"/>
                      <a:pt x="89" y="101"/>
                      <a:pt x="91" y="102"/>
                    </a:cubicBezTo>
                    <a:cubicBezTo>
                      <a:pt x="86" y="112"/>
                      <a:pt x="82" y="123"/>
                      <a:pt x="78" y="133"/>
                    </a:cubicBezTo>
                    <a:cubicBezTo>
                      <a:pt x="76" y="133"/>
                      <a:pt x="73" y="133"/>
                      <a:pt x="71" y="133"/>
                    </a:cubicBezTo>
                    <a:moveTo>
                      <a:pt x="66" y="133"/>
                    </a:moveTo>
                    <a:cubicBezTo>
                      <a:pt x="65" y="133"/>
                      <a:pt x="65" y="133"/>
                      <a:pt x="64" y="133"/>
                    </a:cubicBezTo>
                    <a:cubicBezTo>
                      <a:pt x="66" y="126"/>
                      <a:pt x="69" y="120"/>
                      <a:pt x="65" y="116"/>
                    </a:cubicBezTo>
                    <a:cubicBezTo>
                      <a:pt x="68" y="110"/>
                      <a:pt x="71" y="104"/>
                      <a:pt x="75" y="98"/>
                    </a:cubicBezTo>
                    <a:cubicBezTo>
                      <a:pt x="76" y="96"/>
                      <a:pt x="78" y="94"/>
                      <a:pt x="79" y="93"/>
                    </a:cubicBezTo>
                    <a:cubicBezTo>
                      <a:pt x="81" y="94"/>
                      <a:pt x="82" y="95"/>
                      <a:pt x="83" y="95"/>
                    </a:cubicBezTo>
                    <a:cubicBezTo>
                      <a:pt x="77" y="108"/>
                      <a:pt x="72" y="121"/>
                      <a:pt x="66" y="133"/>
                    </a:cubicBezTo>
                    <a:moveTo>
                      <a:pt x="63" y="115"/>
                    </a:moveTo>
                    <a:cubicBezTo>
                      <a:pt x="61" y="114"/>
                      <a:pt x="60" y="112"/>
                      <a:pt x="59" y="111"/>
                    </a:cubicBezTo>
                    <a:cubicBezTo>
                      <a:pt x="62" y="104"/>
                      <a:pt x="65" y="97"/>
                      <a:pt x="68" y="90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71" y="90"/>
                      <a:pt x="74" y="91"/>
                      <a:pt x="77" y="92"/>
                    </a:cubicBezTo>
                    <a:cubicBezTo>
                      <a:pt x="75" y="93"/>
                      <a:pt x="74" y="95"/>
                      <a:pt x="73" y="97"/>
                    </a:cubicBezTo>
                    <a:cubicBezTo>
                      <a:pt x="69" y="103"/>
                      <a:pt x="66" y="109"/>
                      <a:pt x="63" y="115"/>
                    </a:cubicBezTo>
                    <a:moveTo>
                      <a:pt x="50" y="75"/>
                    </a:moveTo>
                    <a:cubicBezTo>
                      <a:pt x="51" y="75"/>
                      <a:pt x="51" y="74"/>
                      <a:pt x="52" y="74"/>
                    </a:cubicBezTo>
                    <a:cubicBezTo>
                      <a:pt x="52" y="74"/>
                      <a:pt x="52" y="74"/>
                      <a:pt x="53" y="74"/>
                    </a:cubicBezTo>
                    <a:cubicBezTo>
                      <a:pt x="53" y="74"/>
                      <a:pt x="53" y="74"/>
                      <a:pt x="53" y="74"/>
                    </a:cubicBezTo>
                    <a:cubicBezTo>
                      <a:pt x="53" y="74"/>
                      <a:pt x="53" y="74"/>
                      <a:pt x="53" y="74"/>
                    </a:cubicBezTo>
                    <a:cubicBezTo>
                      <a:pt x="53" y="74"/>
                      <a:pt x="53" y="74"/>
                      <a:pt x="53" y="74"/>
                    </a:cubicBezTo>
                    <a:cubicBezTo>
                      <a:pt x="56" y="76"/>
                      <a:pt x="57" y="80"/>
                      <a:pt x="56" y="82"/>
                    </a:cubicBezTo>
                    <a:cubicBezTo>
                      <a:pt x="56" y="82"/>
                      <a:pt x="60" y="85"/>
                      <a:pt x="60" y="87"/>
                    </a:cubicBezTo>
                    <a:cubicBezTo>
                      <a:pt x="61" y="87"/>
                      <a:pt x="62" y="87"/>
                      <a:pt x="63" y="87"/>
                    </a:cubicBezTo>
                    <a:cubicBezTo>
                      <a:pt x="63" y="88"/>
                      <a:pt x="63" y="89"/>
                      <a:pt x="63" y="90"/>
                    </a:cubicBezTo>
                    <a:cubicBezTo>
                      <a:pt x="63" y="90"/>
                      <a:pt x="64" y="91"/>
                      <a:pt x="64" y="91"/>
                    </a:cubicBezTo>
                    <a:cubicBezTo>
                      <a:pt x="65" y="91"/>
                      <a:pt x="65" y="91"/>
                      <a:pt x="65" y="91"/>
                    </a:cubicBezTo>
                    <a:cubicBezTo>
                      <a:pt x="62" y="97"/>
                      <a:pt x="60" y="102"/>
                      <a:pt x="58" y="108"/>
                    </a:cubicBezTo>
                    <a:cubicBezTo>
                      <a:pt x="57" y="105"/>
                      <a:pt x="57" y="102"/>
                      <a:pt x="58" y="99"/>
                    </a:cubicBezTo>
                    <a:cubicBezTo>
                      <a:pt x="58" y="96"/>
                      <a:pt x="58" y="93"/>
                      <a:pt x="61" y="91"/>
                    </a:cubicBezTo>
                    <a:cubicBezTo>
                      <a:pt x="60" y="91"/>
                      <a:pt x="59" y="90"/>
                      <a:pt x="58" y="89"/>
                    </a:cubicBezTo>
                    <a:cubicBezTo>
                      <a:pt x="58" y="89"/>
                      <a:pt x="57" y="89"/>
                      <a:pt x="57" y="89"/>
                    </a:cubicBezTo>
                    <a:cubicBezTo>
                      <a:pt x="56" y="88"/>
                      <a:pt x="57" y="87"/>
                      <a:pt x="57" y="87"/>
                    </a:cubicBezTo>
                    <a:cubicBezTo>
                      <a:pt x="55" y="87"/>
                      <a:pt x="54" y="84"/>
                      <a:pt x="52" y="83"/>
                    </a:cubicBezTo>
                    <a:cubicBezTo>
                      <a:pt x="53" y="81"/>
                      <a:pt x="54" y="80"/>
                      <a:pt x="55" y="78"/>
                    </a:cubicBezTo>
                    <a:cubicBezTo>
                      <a:pt x="55" y="77"/>
                      <a:pt x="55" y="77"/>
                      <a:pt x="54" y="76"/>
                    </a:cubicBezTo>
                    <a:cubicBezTo>
                      <a:pt x="54" y="76"/>
                      <a:pt x="54" y="76"/>
                      <a:pt x="54" y="76"/>
                    </a:cubicBezTo>
                    <a:cubicBezTo>
                      <a:pt x="53" y="76"/>
                      <a:pt x="53" y="77"/>
                      <a:pt x="53" y="77"/>
                    </a:cubicBezTo>
                    <a:cubicBezTo>
                      <a:pt x="52" y="79"/>
                      <a:pt x="51" y="81"/>
                      <a:pt x="50" y="82"/>
                    </a:cubicBezTo>
                    <a:cubicBezTo>
                      <a:pt x="49" y="82"/>
                      <a:pt x="48" y="81"/>
                      <a:pt x="46" y="81"/>
                    </a:cubicBezTo>
                    <a:cubicBezTo>
                      <a:pt x="48" y="79"/>
                      <a:pt x="48" y="77"/>
                      <a:pt x="49" y="74"/>
                    </a:cubicBezTo>
                    <a:cubicBezTo>
                      <a:pt x="50" y="75"/>
                      <a:pt x="50" y="75"/>
                      <a:pt x="50" y="75"/>
                    </a:cubicBezTo>
                    <a:moveTo>
                      <a:pt x="128" y="82"/>
                    </a:moveTo>
                    <a:cubicBezTo>
                      <a:pt x="128" y="82"/>
                      <a:pt x="128" y="82"/>
                      <a:pt x="128" y="82"/>
                    </a:cubicBezTo>
                    <a:cubicBezTo>
                      <a:pt x="128" y="82"/>
                      <a:pt x="128" y="82"/>
                      <a:pt x="128" y="82"/>
                    </a:cubicBezTo>
                    <a:cubicBezTo>
                      <a:pt x="130" y="75"/>
                      <a:pt x="133" y="68"/>
                      <a:pt x="136" y="62"/>
                    </a:cubicBezTo>
                    <a:cubicBezTo>
                      <a:pt x="137" y="64"/>
                      <a:pt x="138" y="67"/>
                      <a:pt x="138" y="70"/>
                    </a:cubicBezTo>
                    <a:cubicBezTo>
                      <a:pt x="138" y="74"/>
                      <a:pt x="137" y="78"/>
                      <a:pt x="137" y="82"/>
                    </a:cubicBezTo>
                    <a:cubicBezTo>
                      <a:pt x="136" y="83"/>
                      <a:pt x="136" y="85"/>
                      <a:pt x="136" y="86"/>
                    </a:cubicBezTo>
                    <a:cubicBezTo>
                      <a:pt x="135" y="86"/>
                      <a:pt x="135" y="86"/>
                      <a:pt x="135" y="86"/>
                    </a:cubicBezTo>
                    <a:cubicBezTo>
                      <a:pt x="135" y="85"/>
                      <a:pt x="134" y="83"/>
                      <a:pt x="133" y="83"/>
                    </a:cubicBezTo>
                    <a:cubicBezTo>
                      <a:pt x="132" y="82"/>
                      <a:pt x="131" y="82"/>
                      <a:pt x="129" y="82"/>
                    </a:cubicBezTo>
                    <a:cubicBezTo>
                      <a:pt x="129" y="82"/>
                      <a:pt x="129" y="82"/>
                      <a:pt x="129" y="82"/>
                    </a:cubicBezTo>
                    <a:cubicBezTo>
                      <a:pt x="129" y="82"/>
                      <a:pt x="128" y="82"/>
                      <a:pt x="128" y="82"/>
                    </a:cubicBezTo>
                    <a:moveTo>
                      <a:pt x="124" y="83"/>
                    </a:moveTo>
                    <a:cubicBezTo>
                      <a:pt x="123" y="83"/>
                      <a:pt x="122" y="83"/>
                      <a:pt x="122" y="83"/>
                    </a:cubicBezTo>
                    <a:cubicBezTo>
                      <a:pt x="122" y="82"/>
                      <a:pt x="121" y="82"/>
                      <a:pt x="121" y="81"/>
                    </a:cubicBezTo>
                    <a:cubicBezTo>
                      <a:pt x="121" y="81"/>
                      <a:pt x="121" y="81"/>
                      <a:pt x="121" y="81"/>
                    </a:cubicBezTo>
                    <a:cubicBezTo>
                      <a:pt x="121" y="80"/>
                      <a:pt x="121" y="80"/>
                      <a:pt x="121" y="80"/>
                    </a:cubicBezTo>
                    <a:cubicBezTo>
                      <a:pt x="123" y="72"/>
                      <a:pt x="126" y="65"/>
                      <a:pt x="130" y="57"/>
                    </a:cubicBezTo>
                    <a:cubicBezTo>
                      <a:pt x="130" y="57"/>
                      <a:pt x="130" y="57"/>
                      <a:pt x="130" y="57"/>
                    </a:cubicBezTo>
                    <a:cubicBezTo>
                      <a:pt x="131" y="57"/>
                      <a:pt x="132" y="57"/>
                      <a:pt x="132" y="56"/>
                    </a:cubicBezTo>
                    <a:cubicBezTo>
                      <a:pt x="133" y="56"/>
                      <a:pt x="133" y="56"/>
                      <a:pt x="134" y="56"/>
                    </a:cubicBezTo>
                    <a:cubicBezTo>
                      <a:pt x="134" y="57"/>
                      <a:pt x="134" y="57"/>
                      <a:pt x="134" y="57"/>
                    </a:cubicBezTo>
                    <a:cubicBezTo>
                      <a:pt x="134" y="58"/>
                      <a:pt x="134" y="58"/>
                      <a:pt x="134" y="58"/>
                    </a:cubicBezTo>
                    <a:cubicBezTo>
                      <a:pt x="134" y="59"/>
                      <a:pt x="134" y="59"/>
                      <a:pt x="134" y="60"/>
                    </a:cubicBezTo>
                    <a:cubicBezTo>
                      <a:pt x="131" y="67"/>
                      <a:pt x="128" y="74"/>
                      <a:pt x="125" y="81"/>
                    </a:cubicBezTo>
                    <a:cubicBezTo>
                      <a:pt x="125" y="81"/>
                      <a:pt x="125" y="82"/>
                      <a:pt x="125" y="82"/>
                    </a:cubicBezTo>
                    <a:cubicBezTo>
                      <a:pt x="125" y="83"/>
                      <a:pt x="125" y="83"/>
                      <a:pt x="125" y="83"/>
                    </a:cubicBezTo>
                    <a:cubicBezTo>
                      <a:pt x="125" y="83"/>
                      <a:pt x="125" y="83"/>
                      <a:pt x="124" y="83"/>
                    </a:cubicBezTo>
                    <a:cubicBezTo>
                      <a:pt x="124" y="83"/>
                      <a:pt x="124" y="83"/>
                      <a:pt x="124" y="83"/>
                    </a:cubicBezTo>
                    <a:moveTo>
                      <a:pt x="120" y="76"/>
                    </a:moveTo>
                    <a:cubicBezTo>
                      <a:pt x="120" y="76"/>
                      <a:pt x="120" y="75"/>
                      <a:pt x="120" y="74"/>
                    </a:cubicBezTo>
                    <a:cubicBezTo>
                      <a:pt x="120" y="72"/>
                      <a:pt x="120" y="70"/>
                      <a:pt x="120" y="68"/>
                    </a:cubicBezTo>
                    <a:cubicBezTo>
                      <a:pt x="120" y="66"/>
                      <a:pt x="121" y="65"/>
                      <a:pt x="121" y="64"/>
                    </a:cubicBezTo>
                    <a:cubicBezTo>
                      <a:pt x="122" y="63"/>
                      <a:pt x="123" y="61"/>
                      <a:pt x="124" y="59"/>
                    </a:cubicBezTo>
                    <a:cubicBezTo>
                      <a:pt x="125" y="58"/>
                      <a:pt x="125" y="57"/>
                      <a:pt x="126" y="57"/>
                    </a:cubicBezTo>
                    <a:cubicBezTo>
                      <a:pt x="126" y="56"/>
                      <a:pt x="127" y="56"/>
                      <a:pt x="127" y="56"/>
                    </a:cubicBezTo>
                    <a:cubicBezTo>
                      <a:pt x="127" y="56"/>
                      <a:pt x="127" y="56"/>
                      <a:pt x="127" y="56"/>
                    </a:cubicBezTo>
                    <a:cubicBezTo>
                      <a:pt x="128" y="56"/>
                      <a:pt x="128" y="56"/>
                      <a:pt x="128" y="56"/>
                    </a:cubicBezTo>
                    <a:cubicBezTo>
                      <a:pt x="128" y="56"/>
                      <a:pt x="128" y="56"/>
                      <a:pt x="128" y="56"/>
                    </a:cubicBezTo>
                    <a:cubicBezTo>
                      <a:pt x="128" y="56"/>
                      <a:pt x="128" y="56"/>
                      <a:pt x="128" y="56"/>
                    </a:cubicBezTo>
                    <a:cubicBezTo>
                      <a:pt x="125" y="63"/>
                      <a:pt x="122" y="70"/>
                      <a:pt x="120" y="76"/>
                    </a:cubicBezTo>
                    <a:moveTo>
                      <a:pt x="75" y="48"/>
                    </a:moveTo>
                    <a:cubicBezTo>
                      <a:pt x="77" y="44"/>
                      <a:pt x="79" y="40"/>
                      <a:pt x="82" y="37"/>
                    </a:cubicBezTo>
                    <a:cubicBezTo>
                      <a:pt x="82" y="37"/>
                      <a:pt x="82" y="37"/>
                      <a:pt x="82" y="37"/>
                    </a:cubicBezTo>
                    <a:cubicBezTo>
                      <a:pt x="82" y="37"/>
                      <a:pt x="82" y="37"/>
                      <a:pt x="82" y="37"/>
                    </a:cubicBezTo>
                    <a:cubicBezTo>
                      <a:pt x="83" y="37"/>
                      <a:pt x="87" y="39"/>
                      <a:pt x="88" y="39"/>
                    </a:cubicBezTo>
                    <a:cubicBezTo>
                      <a:pt x="88" y="39"/>
                      <a:pt x="88" y="39"/>
                      <a:pt x="88" y="39"/>
                    </a:cubicBezTo>
                    <a:cubicBezTo>
                      <a:pt x="87" y="40"/>
                      <a:pt x="82" y="47"/>
                      <a:pt x="84" y="49"/>
                    </a:cubicBezTo>
                    <a:cubicBezTo>
                      <a:pt x="82" y="48"/>
                      <a:pt x="79" y="48"/>
                      <a:pt x="76" y="48"/>
                    </a:cubicBezTo>
                    <a:cubicBezTo>
                      <a:pt x="76" y="48"/>
                      <a:pt x="75" y="48"/>
                      <a:pt x="75" y="48"/>
                    </a:cubicBezTo>
                    <a:moveTo>
                      <a:pt x="44" y="80"/>
                    </a:moveTo>
                    <a:cubicBezTo>
                      <a:pt x="42" y="79"/>
                      <a:pt x="40" y="78"/>
                      <a:pt x="39" y="77"/>
                    </a:cubicBezTo>
                    <a:cubicBezTo>
                      <a:pt x="38" y="77"/>
                      <a:pt x="36" y="74"/>
                      <a:pt x="34" y="72"/>
                    </a:cubicBezTo>
                    <a:cubicBezTo>
                      <a:pt x="41" y="59"/>
                      <a:pt x="48" y="47"/>
                      <a:pt x="56" y="35"/>
                    </a:cubicBezTo>
                    <a:cubicBezTo>
                      <a:pt x="56" y="35"/>
                      <a:pt x="56" y="35"/>
                      <a:pt x="56" y="35"/>
                    </a:cubicBezTo>
                    <a:cubicBezTo>
                      <a:pt x="57" y="36"/>
                      <a:pt x="59" y="37"/>
                      <a:pt x="61" y="38"/>
                    </a:cubicBezTo>
                    <a:cubicBezTo>
                      <a:pt x="56" y="47"/>
                      <a:pt x="51" y="56"/>
                      <a:pt x="46" y="65"/>
                    </a:cubicBezTo>
                    <a:cubicBezTo>
                      <a:pt x="46" y="66"/>
                      <a:pt x="46" y="66"/>
                      <a:pt x="45" y="66"/>
                    </a:cubicBezTo>
                    <a:cubicBezTo>
                      <a:pt x="43" y="68"/>
                      <a:pt x="46" y="71"/>
                      <a:pt x="47" y="72"/>
                    </a:cubicBezTo>
                    <a:cubicBezTo>
                      <a:pt x="47" y="75"/>
                      <a:pt x="46" y="78"/>
                      <a:pt x="44" y="80"/>
                    </a:cubicBezTo>
                    <a:moveTo>
                      <a:pt x="124" y="37"/>
                    </a:moveTo>
                    <a:cubicBezTo>
                      <a:pt x="125" y="36"/>
                      <a:pt x="125" y="34"/>
                      <a:pt x="126" y="33"/>
                    </a:cubicBezTo>
                    <a:cubicBezTo>
                      <a:pt x="127" y="34"/>
                      <a:pt x="128" y="36"/>
                      <a:pt x="128" y="38"/>
                    </a:cubicBezTo>
                    <a:cubicBezTo>
                      <a:pt x="128" y="37"/>
                      <a:pt x="127" y="37"/>
                      <a:pt x="126" y="37"/>
                    </a:cubicBezTo>
                    <a:cubicBezTo>
                      <a:pt x="126" y="37"/>
                      <a:pt x="126" y="37"/>
                      <a:pt x="126" y="37"/>
                    </a:cubicBezTo>
                    <a:cubicBezTo>
                      <a:pt x="125" y="37"/>
                      <a:pt x="125" y="37"/>
                      <a:pt x="125" y="37"/>
                    </a:cubicBezTo>
                    <a:cubicBezTo>
                      <a:pt x="124" y="37"/>
                      <a:pt x="124" y="37"/>
                      <a:pt x="124" y="37"/>
                    </a:cubicBezTo>
                    <a:moveTo>
                      <a:pt x="33" y="70"/>
                    </a:moveTo>
                    <a:cubicBezTo>
                      <a:pt x="31" y="68"/>
                      <a:pt x="30" y="66"/>
                      <a:pt x="29" y="64"/>
                    </a:cubicBezTo>
                    <a:cubicBezTo>
                      <a:pt x="35" y="53"/>
                      <a:pt x="44" y="43"/>
                      <a:pt x="49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2" y="34"/>
                      <a:pt x="53" y="33"/>
                      <a:pt x="54" y="34"/>
                    </a:cubicBezTo>
                    <a:cubicBezTo>
                      <a:pt x="46" y="45"/>
                      <a:pt x="39" y="57"/>
                      <a:pt x="33" y="70"/>
                    </a:cubicBezTo>
                    <a:moveTo>
                      <a:pt x="59" y="69"/>
                    </a:moveTo>
                    <a:cubicBezTo>
                      <a:pt x="58" y="69"/>
                      <a:pt x="58" y="68"/>
                      <a:pt x="57" y="67"/>
                    </a:cubicBezTo>
                    <a:cubicBezTo>
                      <a:pt x="62" y="54"/>
                      <a:pt x="68" y="43"/>
                      <a:pt x="75" y="31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7" y="32"/>
                      <a:pt x="80" y="31"/>
                      <a:pt x="81" y="34"/>
                    </a:cubicBezTo>
                    <a:cubicBezTo>
                      <a:pt x="78" y="39"/>
                      <a:pt x="75" y="43"/>
                      <a:pt x="72" y="48"/>
                    </a:cubicBezTo>
                    <a:cubicBezTo>
                      <a:pt x="71" y="49"/>
                      <a:pt x="71" y="49"/>
                      <a:pt x="71" y="50"/>
                    </a:cubicBezTo>
                    <a:cubicBezTo>
                      <a:pt x="71" y="51"/>
                      <a:pt x="59" y="69"/>
                      <a:pt x="59" y="69"/>
                    </a:cubicBezTo>
                    <a:moveTo>
                      <a:pt x="111" y="30"/>
                    </a:moveTo>
                    <a:cubicBezTo>
                      <a:pt x="111" y="30"/>
                      <a:pt x="111" y="30"/>
                      <a:pt x="111" y="30"/>
                    </a:cubicBezTo>
                    <a:cubicBezTo>
                      <a:pt x="111" y="30"/>
                      <a:pt x="111" y="30"/>
                      <a:pt x="111" y="30"/>
                    </a:cubicBezTo>
                    <a:moveTo>
                      <a:pt x="61" y="32"/>
                    </a:moveTo>
                    <a:cubicBezTo>
                      <a:pt x="60" y="32"/>
                      <a:pt x="59" y="32"/>
                      <a:pt x="59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9" y="30"/>
                      <a:pt x="60" y="30"/>
                      <a:pt x="61" y="29"/>
                    </a:cubicBezTo>
                    <a:cubicBezTo>
                      <a:pt x="61" y="30"/>
                      <a:pt x="61" y="31"/>
                      <a:pt x="61" y="32"/>
                    </a:cubicBezTo>
                    <a:moveTo>
                      <a:pt x="50" y="66"/>
                    </a:moveTo>
                    <a:cubicBezTo>
                      <a:pt x="49" y="65"/>
                      <a:pt x="49" y="65"/>
                      <a:pt x="49" y="65"/>
                    </a:cubicBezTo>
                    <a:cubicBezTo>
                      <a:pt x="54" y="56"/>
                      <a:pt x="59" y="47"/>
                      <a:pt x="64" y="38"/>
                    </a:cubicBezTo>
                    <a:cubicBezTo>
                      <a:pt x="65" y="38"/>
                      <a:pt x="66" y="37"/>
                      <a:pt x="65" y="34"/>
                    </a:cubicBezTo>
                    <a:cubicBezTo>
                      <a:pt x="65" y="29"/>
                      <a:pt x="65" y="28"/>
                      <a:pt x="66" y="28"/>
                    </a:cubicBezTo>
                    <a:cubicBezTo>
                      <a:pt x="67" y="28"/>
                      <a:pt x="69" y="30"/>
                      <a:pt x="72" y="31"/>
                    </a:cubicBezTo>
                    <a:cubicBezTo>
                      <a:pt x="66" y="42"/>
                      <a:pt x="60" y="53"/>
                      <a:pt x="55" y="65"/>
                    </a:cubicBezTo>
                    <a:cubicBezTo>
                      <a:pt x="55" y="65"/>
                      <a:pt x="55" y="65"/>
                      <a:pt x="54" y="65"/>
                    </a:cubicBezTo>
                    <a:cubicBezTo>
                      <a:pt x="54" y="65"/>
                      <a:pt x="53" y="65"/>
                      <a:pt x="51" y="65"/>
                    </a:cubicBezTo>
                    <a:cubicBezTo>
                      <a:pt x="51" y="65"/>
                      <a:pt x="50" y="66"/>
                      <a:pt x="50" y="66"/>
                    </a:cubicBezTo>
                    <a:moveTo>
                      <a:pt x="25" y="47"/>
                    </a:moveTo>
                    <a:cubicBezTo>
                      <a:pt x="25" y="45"/>
                      <a:pt x="24" y="43"/>
                      <a:pt x="24" y="42"/>
                    </a:cubicBezTo>
                    <a:cubicBezTo>
                      <a:pt x="27" y="37"/>
                      <a:pt x="34" y="27"/>
                      <a:pt x="40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35" y="33"/>
                      <a:pt x="30" y="40"/>
                      <a:pt x="25" y="47"/>
                    </a:cubicBezTo>
                    <a:moveTo>
                      <a:pt x="121" y="40"/>
                    </a:moveTo>
                    <a:cubicBezTo>
                      <a:pt x="121" y="40"/>
                      <a:pt x="120" y="39"/>
                      <a:pt x="120" y="39"/>
                    </a:cubicBezTo>
                    <a:cubicBezTo>
                      <a:pt x="119" y="38"/>
                      <a:pt x="119" y="37"/>
                      <a:pt x="118" y="35"/>
                    </a:cubicBezTo>
                    <a:cubicBezTo>
                      <a:pt x="119" y="32"/>
                      <a:pt x="120" y="29"/>
                      <a:pt x="121" y="25"/>
                    </a:cubicBezTo>
                    <a:cubicBezTo>
                      <a:pt x="122" y="27"/>
                      <a:pt x="123" y="28"/>
                      <a:pt x="124" y="30"/>
                    </a:cubicBezTo>
                    <a:cubicBezTo>
                      <a:pt x="124" y="30"/>
                      <a:pt x="124" y="30"/>
                      <a:pt x="124" y="30"/>
                    </a:cubicBezTo>
                    <a:cubicBezTo>
                      <a:pt x="123" y="33"/>
                      <a:pt x="122" y="37"/>
                      <a:pt x="121" y="40"/>
                    </a:cubicBezTo>
                    <a:moveTo>
                      <a:pt x="28" y="61"/>
                    </a:moveTo>
                    <a:cubicBezTo>
                      <a:pt x="26" y="58"/>
                      <a:pt x="26" y="56"/>
                      <a:pt x="26" y="55"/>
                    </a:cubicBezTo>
                    <a:cubicBezTo>
                      <a:pt x="26" y="53"/>
                      <a:pt x="26" y="51"/>
                      <a:pt x="26" y="50"/>
                    </a:cubicBezTo>
                    <a:cubicBezTo>
                      <a:pt x="31" y="42"/>
                      <a:pt x="37" y="35"/>
                      <a:pt x="42" y="27"/>
                    </a:cubicBezTo>
                    <a:cubicBezTo>
                      <a:pt x="42" y="27"/>
                      <a:pt x="43" y="26"/>
                      <a:pt x="43" y="26"/>
                    </a:cubicBezTo>
                    <a:cubicBezTo>
                      <a:pt x="46" y="25"/>
                      <a:pt x="52" y="22"/>
                      <a:pt x="55" y="20"/>
                    </a:cubicBezTo>
                    <a:cubicBezTo>
                      <a:pt x="54" y="21"/>
                      <a:pt x="55" y="21"/>
                      <a:pt x="55" y="22"/>
                    </a:cubicBezTo>
                    <a:cubicBezTo>
                      <a:pt x="56" y="23"/>
                      <a:pt x="57" y="24"/>
                      <a:pt x="58" y="25"/>
                    </a:cubicBezTo>
                    <a:cubicBezTo>
                      <a:pt x="59" y="26"/>
                      <a:pt x="52" y="28"/>
                      <a:pt x="50" y="30"/>
                    </a:cubicBezTo>
                    <a:cubicBezTo>
                      <a:pt x="50" y="30"/>
                      <a:pt x="50" y="30"/>
                      <a:pt x="50" y="30"/>
                    </a:cubicBezTo>
                    <a:cubicBezTo>
                      <a:pt x="50" y="30"/>
                      <a:pt x="50" y="29"/>
                      <a:pt x="49" y="29"/>
                    </a:cubicBezTo>
                    <a:cubicBezTo>
                      <a:pt x="49" y="29"/>
                      <a:pt x="49" y="29"/>
                      <a:pt x="49" y="29"/>
                    </a:cubicBezTo>
                    <a:cubicBezTo>
                      <a:pt x="49" y="29"/>
                      <a:pt x="48" y="29"/>
                      <a:pt x="48" y="29"/>
                    </a:cubicBezTo>
                    <a:cubicBezTo>
                      <a:pt x="43" y="41"/>
                      <a:pt x="34" y="50"/>
                      <a:pt x="28" y="61"/>
                    </a:cubicBezTo>
                    <a:moveTo>
                      <a:pt x="117" y="32"/>
                    </a:moveTo>
                    <a:cubicBezTo>
                      <a:pt x="117" y="32"/>
                      <a:pt x="117" y="32"/>
                      <a:pt x="117" y="32"/>
                    </a:cubicBezTo>
                    <a:cubicBezTo>
                      <a:pt x="116" y="31"/>
                      <a:pt x="116" y="30"/>
                      <a:pt x="115" y="29"/>
                    </a:cubicBezTo>
                    <a:cubicBezTo>
                      <a:pt x="115" y="28"/>
                      <a:pt x="115" y="28"/>
                      <a:pt x="115" y="28"/>
                    </a:cubicBezTo>
                    <a:cubicBezTo>
                      <a:pt x="115" y="27"/>
                      <a:pt x="115" y="25"/>
                      <a:pt x="115" y="24"/>
                    </a:cubicBezTo>
                    <a:cubicBezTo>
                      <a:pt x="115" y="22"/>
                      <a:pt x="115" y="21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116" y="20"/>
                      <a:pt x="118" y="22"/>
                      <a:pt x="119" y="23"/>
                    </a:cubicBezTo>
                    <a:cubicBezTo>
                      <a:pt x="119" y="23"/>
                      <a:pt x="119" y="23"/>
                      <a:pt x="119" y="23"/>
                    </a:cubicBezTo>
                    <a:cubicBezTo>
                      <a:pt x="119" y="24"/>
                      <a:pt x="119" y="24"/>
                      <a:pt x="119" y="24"/>
                    </a:cubicBezTo>
                    <a:cubicBezTo>
                      <a:pt x="118" y="27"/>
                      <a:pt x="118" y="30"/>
                      <a:pt x="117" y="32"/>
                    </a:cubicBezTo>
                    <a:moveTo>
                      <a:pt x="38" y="20"/>
                    </a:moveTo>
                    <a:cubicBezTo>
                      <a:pt x="42" y="20"/>
                      <a:pt x="45" y="18"/>
                      <a:pt x="48" y="17"/>
                    </a:cubicBezTo>
                    <a:cubicBezTo>
                      <a:pt x="53" y="13"/>
                      <a:pt x="59" y="12"/>
                      <a:pt x="65" y="12"/>
                    </a:cubicBezTo>
                    <a:cubicBezTo>
                      <a:pt x="65" y="12"/>
                      <a:pt x="65" y="12"/>
                      <a:pt x="65" y="12"/>
                    </a:cubicBezTo>
                    <a:cubicBezTo>
                      <a:pt x="71" y="12"/>
                      <a:pt x="76" y="13"/>
                      <a:pt x="81" y="15"/>
                    </a:cubicBezTo>
                    <a:cubicBezTo>
                      <a:pt x="81" y="15"/>
                      <a:pt x="81" y="16"/>
                      <a:pt x="81" y="16"/>
                    </a:cubicBezTo>
                    <a:cubicBezTo>
                      <a:pt x="81" y="17"/>
                      <a:pt x="81" y="17"/>
                      <a:pt x="82" y="18"/>
                    </a:cubicBezTo>
                    <a:cubicBezTo>
                      <a:pt x="82" y="18"/>
                      <a:pt x="82" y="18"/>
                      <a:pt x="82" y="18"/>
                    </a:cubicBezTo>
                    <a:cubicBezTo>
                      <a:pt x="83" y="18"/>
                      <a:pt x="83" y="17"/>
                      <a:pt x="83" y="17"/>
                    </a:cubicBezTo>
                    <a:cubicBezTo>
                      <a:pt x="84" y="16"/>
                      <a:pt x="84" y="16"/>
                      <a:pt x="84" y="16"/>
                    </a:cubicBezTo>
                    <a:cubicBezTo>
                      <a:pt x="84" y="16"/>
                      <a:pt x="84" y="16"/>
                      <a:pt x="84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7" y="18"/>
                      <a:pt x="89" y="19"/>
                      <a:pt x="91" y="20"/>
                    </a:cubicBezTo>
                    <a:cubicBezTo>
                      <a:pt x="92" y="20"/>
                      <a:pt x="93" y="20"/>
                      <a:pt x="93" y="21"/>
                    </a:cubicBezTo>
                    <a:cubicBezTo>
                      <a:pt x="94" y="21"/>
                      <a:pt x="94" y="22"/>
                      <a:pt x="95" y="23"/>
                    </a:cubicBezTo>
                    <a:cubicBezTo>
                      <a:pt x="95" y="23"/>
                      <a:pt x="96" y="24"/>
                      <a:pt x="97" y="24"/>
                    </a:cubicBezTo>
                    <a:cubicBezTo>
                      <a:pt x="97" y="24"/>
                      <a:pt x="97" y="24"/>
                      <a:pt x="97" y="24"/>
                    </a:cubicBezTo>
                    <a:cubicBezTo>
                      <a:pt x="98" y="23"/>
                      <a:pt x="98" y="23"/>
                      <a:pt x="98" y="23"/>
                    </a:cubicBezTo>
                    <a:cubicBezTo>
                      <a:pt x="98" y="23"/>
                      <a:pt x="99" y="23"/>
                      <a:pt x="99" y="22"/>
                    </a:cubicBezTo>
                    <a:cubicBezTo>
                      <a:pt x="99" y="22"/>
                      <a:pt x="101" y="20"/>
                      <a:pt x="102" y="18"/>
                    </a:cubicBezTo>
                    <a:cubicBezTo>
                      <a:pt x="104" y="17"/>
                      <a:pt x="106" y="16"/>
                      <a:pt x="108" y="15"/>
                    </a:cubicBezTo>
                    <a:cubicBezTo>
                      <a:pt x="108" y="15"/>
                      <a:pt x="108" y="15"/>
                      <a:pt x="108" y="15"/>
                    </a:cubicBezTo>
                    <a:cubicBezTo>
                      <a:pt x="109" y="15"/>
                      <a:pt x="110" y="16"/>
                      <a:pt x="110" y="16"/>
                    </a:cubicBezTo>
                    <a:cubicBezTo>
                      <a:pt x="110" y="17"/>
                      <a:pt x="110" y="18"/>
                      <a:pt x="110" y="19"/>
                    </a:cubicBezTo>
                    <a:cubicBezTo>
                      <a:pt x="110" y="19"/>
                      <a:pt x="110" y="19"/>
                      <a:pt x="110" y="19"/>
                    </a:cubicBezTo>
                    <a:cubicBezTo>
                      <a:pt x="110" y="19"/>
                      <a:pt x="110" y="19"/>
                      <a:pt x="111" y="20"/>
                    </a:cubicBezTo>
                    <a:cubicBezTo>
                      <a:pt x="111" y="22"/>
                      <a:pt x="111" y="23"/>
                      <a:pt x="111" y="24"/>
                    </a:cubicBezTo>
                    <a:cubicBezTo>
                      <a:pt x="111" y="25"/>
                      <a:pt x="111" y="27"/>
                      <a:pt x="110" y="27"/>
                    </a:cubicBezTo>
                    <a:cubicBezTo>
                      <a:pt x="110" y="28"/>
                      <a:pt x="110" y="29"/>
                      <a:pt x="111" y="30"/>
                    </a:cubicBezTo>
                    <a:cubicBezTo>
                      <a:pt x="111" y="30"/>
                      <a:pt x="111" y="30"/>
                      <a:pt x="111" y="30"/>
                    </a:cubicBezTo>
                    <a:cubicBezTo>
                      <a:pt x="111" y="30"/>
                      <a:pt x="111" y="30"/>
                      <a:pt x="111" y="31"/>
                    </a:cubicBezTo>
                    <a:cubicBezTo>
                      <a:pt x="112" y="32"/>
                      <a:pt x="113" y="35"/>
                      <a:pt x="114" y="38"/>
                    </a:cubicBezTo>
                    <a:cubicBezTo>
                      <a:pt x="115" y="39"/>
                      <a:pt x="116" y="40"/>
                      <a:pt x="116" y="41"/>
                    </a:cubicBezTo>
                    <a:cubicBezTo>
                      <a:pt x="117" y="43"/>
                      <a:pt x="118" y="44"/>
                      <a:pt x="118" y="44"/>
                    </a:cubicBezTo>
                    <a:cubicBezTo>
                      <a:pt x="119" y="45"/>
                      <a:pt x="119" y="45"/>
                      <a:pt x="120" y="46"/>
                    </a:cubicBezTo>
                    <a:cubicBezTo>
                      <a:pt x="121" y="46"/>
                      <a:pt x="121" y="46"/>
                      <a:pt x="122" y="46"/>
                    </a:cubicBezTo>
                    <a:cubicBezTo>
                      <a:pt x="122" y="46"/>
                      <a:pt x="122" y="46"/>
                      <a:pt x="122" y="46"/>
                    </a:cubicBezTo>
                    <a:cubicBezTo>
                      <a:pt x="123" y="46"/>
                      <a:pt x="123" y="46"/>
                      <a:pt x="124" y="46"/>
                    </a:cubicBezTo>
                    <a:cubicBezTo>
                      <a:pt x="125" y="45"/>
                      <a:pt x="125" y="44"/>
                      <a:pt x="125" y="44"/>
                    </a:cubicBezTo>
                    <a:cubicBezTo>
                      <a:pt x="126" y="43"/>
                      <a:pt x="126" y="42"/>
                      <a:pt x="126" y="42"/>
                    </a:cubicBezTo>
                    <a:cubicBezTo>
                      <a:pt x="127" y="42"/>
                      <a:pt x="128" y="42"/>
                      <a:pt x="129" y="43"/>
                    </a:cubicBezTo>
                    <a:cubicBezTo>
                      <a:pt x="131" y="44"/>
                      <a:pt x="132" y="46"/>
                      <a:pt x="133" y="47"/>
                    </a:cubicBezTo>
                    <a:cubicBezTo>
                      <a:pt x="134" y="48"/>
                      <a:pt x="134" y="48"/>
                      <a:pt x="135" y="48"/>
                    </a:cubicBezTo>
                    <a:cubicBezTo>
                      <a:pt x="135" y="49"/>
                      <a:pt x="135" y="51"/>
                      <a:pt x="136" y="52"/>
                    </a:cubicBezTo>
                    <a:cubicBezTo>
                      <a:pt x="135" y="52"/>
                      <a:pt x="134" y="52"/>
                      <a:pt x="134" y="52"/>
                    </a:cubicBezTo>
                    <a:cubicBezTo>
                      <a:pt x="133" y="52"/>
                      <a:pt x="132" y="52"/>
                      <a:pt x="132" y="52"/>
                    </a:cubicBezTo>
                    <a:cubicBezTo>
                      <a:pt x="131" y="52"/>
                      <a:pt x="130" y="52"/>
                      <a:pt x="130" y="52"/>
                    </a:cubicBezTo>
                    <a:cubicBezTo>
                      <a:pt x="130" y="52"/>
                      <a:pt x="130" y="52"/>
                      <a:pt x="130" y="52"/>
                    </a:cubicBezTo>
                    <a:cubicBezTo>
                      <a:pt x="129" y="52"/>
                      <a:pt x="129" y="52"/>
                      <a:pt x="129" y="52"/>
                    </a:cubicBezTo>
                    <a:cubicBezTo>
                      <a:pt x="129" y="52"/>
                      <a:pt x="129" y="52"/>
                      <a:pt x="129" y="52"/>
                    </a:cubicBezTo>
                    <a:cubicBezTo>
                      <a:pt x="129" y="52"/>
                      <a:pt x="128" y="52"/>
                      <a:pt x="127" y="52"/>
                    </a:cubicBezTo>
                    <a:cubicBezTo>
                      <a:pt x="127" y="52"/>
                      <a:pt x="127" y="52"/>
                      <a:pt x="127" y="52"/>
                    </a:cubicBezTo>
                    <a:cubicBezTo>
                      <a:pt x="126" y="52"/>
                      <a:pt x="124" y="52"/>
                      <a:pt x="123" y="53"/>
                    </a:cubicBezTo>
                    <a:cubicBezTo>
                      <a:pt x="122" y="55"/>
                      <a:pt x="120" y="56"/>
                      <a:pt x="119" y="58"/>
                    </a:cubicBezTo>
                    <a:cubicBezTo>
                      <a:pt x="118" y="60"/>
                      <a:pt x="117" y="61"/>
                      <a:pt x="117" y="63"/>
                    </a:cubicBezTo>
                    <a:cubicBezTo>
                      <a:pt x="116" y="64"/>
                      <a:pt x="116" y="65"/>
                      <a:pt x="116" y="67"/>
                    </a:cubicBezTo>
                    <a:cubicBezTo>
                      <a:pt x="115" y="69"/>
                      <a:pt x="115" y="72"/>
                      <a:pt x="115" y="74"/>
                    </a:cubicBezTo>
                    <a:cubicBezTo>
                      <a:pt x="115" y="77"/>
                      <a:pt x="116" y="80"/>
                      <a:pt x="117" y="83"/>
                    </a:cubicBezTo>
                    <a:cubicBezTo>
                      <a:pt x="117" y="84"/>
                      <a:pt x="118" y="85"/>
                      <a:pt x="119" y="86"/>
                    </a:cubicBezTo>
                    <a:cubicBezTo>
                      <a:pt x="121" y="87"/>
                      <a:pt x="122" y="88"/>
                      <a:pt x="124" y="88"/>
                    </a:cubicBezTo>
                    <a:cubicBezTo>
                      <a:pt x="124" y="88"/>
                      <a:pt x="124" y="88"/>
                      <a:pt x="124" y="88"/>
                    </a:cubicBezTo>
                    <a:cubicBezTo>
                      <a:pt x="125" y="87"/>
                      <a:pt x="125" y="87"/>
                      <a:pt x="125" y="87"/>
                    </a:cubicBezTo>
                    <a:cubicBezTo>
                      <a:pt x="125" y="87"/>
                      <a:pt x="125" y="87"/>
                      <a:pt x="125" y="87"/>
                    </a:cubicBezTo>
                    <a:cubicBezTo>
                      <a:pt x="126" y="87"/>
                      <a:pt x="128" y="87"/>
                      <a:pt x="128" y="86"/>
                    </a:cubicBezTo>
                    <a:cubicBezTo>
                      <a:pt x="129" y="86"/>
                      <a:pt x="129" y="86"/>
                      <a:pt x="129" y="86"/>
                    </a:cubicBezTo>
                    <a:cubicBezTo>
                      <a:pt x="129" y="86"/>
                      <a:pt x="129" y="86"/>
                      <a:pt x="129" y="86"/>
                    </a:cubicBezTo>
                    <a:cubicBezTo>
                      <a:pt x="129" y="86"/>
                      <a:pt x="129" y="86"/>
                      <a:pt x="129" y="86"/>
                    </a:cubicBezTo>
                    <a:cubicBezTo>
                      <a:pt x="129" y="86"/>
                      <a:pt x="130" y="86"/>
                      <a:pt x="131" y="87"/>
                    </a:cubicBezTo>
                    <a:cubicBezTo>
                      <a:pt x="131" y="87"/>
                      <a:pt x="131" y="87"/>
                      <a:pt x="131" y="87"/>
                    </a:cubicBezTo>
                    <a:cubicBezTo>
                      <a:pt x="131" y="88"/>
                      <a:pt x="132" y="88"/>
                      <a:pt x="132" y="89"/>
                    </a:cubicBezTo>
                    <a:cubicBezTo>
                      <a:pt x="132" y="91"/>
                      <a:pt x="131" y="94"/>
                      <a:pt x="130" y="97"/>
                    </a:cubicBezTo>
                    <a:cubicBezTo>
                      <a:pt x="130" y="99"/>
                      <a:pt x="129" y="102"/>
                      <a:pt x="128" y="103"/>
                    </a:cubicBezTo>
                    <a:cubicBezTo>
                      <a:pt x="128" y="104"/>
                      <a:pt x="128" y="104"/>
                      <a:pt x="128" y="104"/>
                    </a:cubicBezTo>
                    <a:cubicBezTo>
                      <a:pt x="128" y="104"/>
                      <a:pt x="128" y="104"/>
                      <a:pt x="128" y="104"/>
                    </a:cubicBezTo>
                    <a:cubicBezTo>
                      <a:pt x="122" y="114"/>
                      <a:pt x="113" y="122"/>
                      <a:pt x="102" y="127"/>
                    </a:cubicBezTo>
                    <a:cubicBezTo>
                      <a:pt x="107" y="122"/>
                      <a:pt x="111" y="117"/>
                      <a:pt x="111" y="111"/>
                    </a:cubicBezTo>
                    <a:cubicBezTo>
                      <a:pt x="111" y="106"/>
                      <a:pt x="109" y="102"/>
                      <a:pt x="106" y="99"/>
                    </a:cubicBezTo>
                    <a:cubicBezTo>
                      <a:pt x="105" y="99"/>
                      <a:pt x="104" y="98"/>
                      <a:pt x="103" y="98"/>
                    </a:cubicBezTo>
                    <a:cubicBezTo>
                      <a:pt x="102" y="98"/>
                      <a:pt x="102" y="98"/>
                      <a:pt x="102" y="98"/>
                    </a:cubicBezTo>
                    <a:cubicBezTo>
                      <a:pt x="101" y="98"/>
                      <a:pt x="101" y="98"/>
                      <a:pt x="100" y="98"/>
                    </a:cubicBezTo>
                    <a:cubicBezTo>
                      <a:pt x="98" y="98"/>
                      <a:pt x="96" y="98"/>
                      <a:pt x="94" y="98"/>
                    </a:cubicBezTo>
                    <a:cubicBezTo>
                      <a:pt x="92" y="97"/>
                      <a:pt x="91" y="97"/>
                      <a:pt x="90" y="97"/>
                    </a:cubicBezTo>
                    <a:cubicBezTo>
                      <a:pt x="87" y="90"/>
                      <a:pt x="74" y="85"/>
                      <a:pt x="68" y="85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67" y="84"/>
                      <a:pt x="65" y="83"/>
                      <a:pt x="63" y="83"/>
                    </a:cubicBezTo>
                    <a:cubicBezTo>
                      <a:pt x="63" y="83"/>
                      <a:pt x="63" y="83"/>
                      <a:pt x="63" y="83"/>
                    </a:cubicBezTo>
                    <a:cubicBezTo>
                      <a:pt x="63" y="83"/>
                      <a:pt x="63" y="83"/>
                      <a:pt x="63" y="83"/>
                    </a:cubicBezTo>
                    <a:cubicBezTo>
                      <a:pt x="62" y="82"/>
                      <a:pt x="61" y="81"/>
                      <a:pt x="61" y="80"/>
                    </a:cubicBezTo>
                    <a:cubicBezTo>
                      <a:pt x="61" y="79"/>
                      <a:pt x="61" y="78"/>
                      <a:pt x="61" y="77"/>
                    </a:cubicBezTo>
                    <a:cubicBezTo>
                      <a:pt x="60" y="76"/>
                      <a:pt x="60" y="74"/>
                      <a:pt x="59" y="73"/>
                    </a:cubicBezTo>
                    <a:cubicBezTo>
                      <a:pt x="59" y="73"/>
                      <a:pt x="59" y="73"/>
                      <a:pt x="59" y="73"/>
                    </a:cubicBezTo>
                    <a:cubicBezTo>
                      <a:pt x="62" y="73"/>
                      <a:pt x="63" y="72"/>
                      <a:pt x="64" y="70"/>
                    </a:cubicBezTo>
                    <a:cubicBezTo>
                      <a:pt x="65" y="68"/>
                      <a:pt x="68" y="63"/>
                      <a:pt x="70" y="60"/>
                    </a:cubicBezTo>
                    <a:cubicBezTo>
                      <a:pt x="73" y="56"/>
                      <a:pt x="74" y="54"/>
                      <a:pt x="75" y="52"/>
                    </a:cubicBezTo>
                    <a:cubicBezTo>
                      <a:pt x="75" y="52"/>
                      <a:pt x="76" y="52"/>
                      <a:pt x="76" y="52"/>
                    </a:cubicBezTo>
                    <a:cubicBezTo>
                      <a:pt x="79" y="52"/>
                      <a:pt x="82" y="53"/>
                      <a:pt x="83" y="53"/>
                    </a:cubicBezTo>
                    <a:cubicBezTo>
                      <a:pt x="84" y="53"/>
                      <a:pt x="84" y="53"/>
                      <a:pt x="84" y="53"/>
                    </a:cubicBezTo>
                    <a:cubicBezTo>
                      <a:pt x="85" y="53"/>
                      <a:pt x="87" y="52"/>
                      <a:pt x="87" y="51"/>
                    </a:cubicBezTo>
                    <a:cubicBezTo>
                      <a:pt x="88" y="50"/>
                      <a:pt x="88" y="49"/>
                      <a:pt x="88" y="48"/>
                    </a:cubicBezTo>
                    <a:cubicBezTo>
                      <a:pt x="88" y="47"/>
                      <a:pt x="89" y="45"/>
                      <a:pt x="91" y="42"/>
                    </a:cubicBezTo>
                    <a:cubicBezTo>
                      <a:pt x="91" y="42"/>
                      <a:pt x="92" y="41"/>
                      <a:pt x="92" y="41"/>
                    </a:cubicBezTo>
                    <a:cubicBezTo>
                      <a:pt x="93" y="39"/>
                      <a:pt x="92" y="37"/>
                      <a:pt x="91" y="36"/>
                    </a:cubicBezTo>
                    <a:cubicBezTo>
                      <a:pt x="90" y="35"/>
                      <a:pt x="89" y="35"/>
                      <a:pt x="88" y="34"/>
                    </a:cubicBezTo>
                    <a:cubicBezTo>
                      <a:pt x="88" y="34"/>
                      <a:pt x="87" y="34"/>
                      <a:pt x="87" y="34"/>
                    </a:cubicBezTo>
                    <a:cubicBezTo>
                      <a:pt x="86" y="34"/>
                      <a:pt x="86" y="34"/>
                      <a:pt x="86" y="33"/>
                    </a:cubicBezTo>
                    <a:cubicBezTo>
                      <a:pt x="84" y="28"/>
                      <a:pt x="80" y="27"/>
                      <a:pt x="77" y="27"/>
                    </a:cubicBezTo>
                    <a:cubicBezTo>
                      <a:pt x="76" y="27"/>
                      <a:pt x="75" y="27"/>
                      <a:pt x="74" y="27"/>
                    </a:cubicBezTo>
                    <a:cubicBezTo>
                      <a:pt x="73" y="26"/>
                      <a:pt x="72" y="26"/>
                      <a:pt x="71" y="25"/>
                    </a:cubicBezTo>
                    <a:cubicBezTo>
                      <a:pt x="69" y="24"/>
                      <a:pt x="68" y="23"/>
                      <a:pt x="66" y="23"/>
                    </a:cubicBezTo>
                    <a:cubicBezTo>
                      <a:pt x="66" y="23"/>
                      <a:pt x="66" y="23"/>
                      <a:pt x="66" y="23"/>
                    </a:cubicBezTo>
                    <a:cubicBezTo>
                      <a:pt x="65" y="23"/>
                      <a:pt x="64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2" y="23"/>
                      <a:pt x="62" y="22"/>
                      <a:pt x="61" y="22"/>
                    </a:cubicBezTo>
                    <a:cubicBezTo>
                      <a:pt x="60" y="21"/>
                      <a:pt x="60" y="20"/>
                      <a:pt x="59" y="20"/>
                    </a:cubicBezTo>
                    <a:cubicBezTo>
                      <a:pt x="59" y="18"/>
                      <a:pt x="58" y="17"/>
                      <a:pt x="57" y="17"/>
                    </a:cubicBezTo>
                    <a:cubicBezTo>
                      <a:pt x="56" y="16"/>
                      <a:pt x="56" y="16"/>
                      <a:pt x="55" y="16"/>
                    </a:cubicBezTo>
                    <a:cubicBezTo>
                      <a:pt x="54" y="16"/>
                      <a:pt x="53" y="16"/>
                      <a:pt x="52" y="17"/>
                    </a:cubicBezTo>
                    <a:cubicBezTo>
                      <a:pt x="49" y="19"/>
                      <a:pt x="41" y="22"/>
                      <a:pt x="39" y="22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2" y="22"/>
                      <a:pt x="26" y="30"/>
                      <a:pt x="21" y="39"/>
                    </a:cubicBezTo>
                    <a:cubicBezTo>
                      <a:pt x="20" y="40"/>
                      <a:pt x="20" y="40"/>
                      <a:pt x="20" y="41"/>
                    </a:cubicBezTo>
                    <a:cubicBezTo>
                      <a:pt x="20" y="43"/>
                      <a:pt x="20" y="45"/>
                      <a:pt x="21" y="48"/>
                    </a:cubicBezTo>
                    <a:cubicBezTo>
                      <a:pt x="21" y="49"/>
                      <a:pt x="21" y="51"/>
                      <a:pt x="22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1" y="53"/>
                      <a:pt x="21" y="53"/>
                      <a:pt x="22" y="53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1" y="57"/>
                      <a:pt x="22" y="61"/>
                      <a:pt x="25" y="66"/>
                    </a:cubicBezTo>
                    <a:cubicBezTo>
                      <a:pt x="25" y="67"/>
                      <a:pt x="25" y="68"/>
                      <a:pt x="24" y="68"/>
                    </a:cubicBezTo>
                    <a:cubicBezTo>
                      <a:pt x="24" y="69"/>
                      <a:pt x="24" y="69"/>
                      <a:pt x="25" y="70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26" y="70"/>
                      <a:pt x="26" y="69"/>
                      <a:pt x="26" y="69"/>
                    </a:cubicBezTo>
                    <a:cubicBezTo>
                      <a:pt x="27" y="69"/>
                      <a:pt x="27" y="69"/>
                      <a:pt x="27" y="69"/>
                    </a:cubicBezTo>
                    <a:cubicBezTo>
                      <a:pt x="27" y="69"/>
                      <a:pt x="27" y="69"/>
                      <a:pt x="27" y="69"/>
                    </a:cubicBezTo>
                    <a:cubicBezTo>
                      <a:pt x="28" y="71"/>
                      <a:pt x="33" y="79"/>
                      <a:pt x="37" y="81"/>
                    </a:cubicBezTo>
                    <a:cubicBezTo>
                      <a:pt x="40" y="83"/>
                      <a:pt x="46" y="86"/>
                      <a:pt x="50" y="87"/>
                    </a:cubicBezTo>
                    <a:cubicBezTo>
                      <a:pt x="51" y="88"/>
                      <a:pt x="51" y="88"/>
                      <a:pt x="51" y="88"/>
                    </a:cubicBezTo>
                    <a:cubicBezTo>
                      <a:pt x="51" y="89"/>
                      <a:pt x="52" y="89"/>
                      <a:pt x="52" y="90"/>
                    </a:cubicBezTo>
                    <a:cubicBezTo>
                      <a:pt x="53" y="90"/>
                      <a:pt x="53" y="91"/>
                      <a:pt x="53" y="92"/>
                    </a:cubicBezTo>
                    <a:cubicBezTo>
                      <a:pt x="54" y="92"/>
                      <a:pt x="54" y="92"/>
                      <a:pt x="54" y="93"/>
                    </a:cubicBezTo>
                    <a:cubicBezTo>
                      <a:pt x="54" y="94"/>
                      <a:pt x="54" y="96"/>
                      <a:pt x="54" y="97"/>
                    </a:cubicBezTo>
                    <a:cubicBezTo>
                      <a:pt x="54" y="97"/>
                      <a:pt x="53" y="98"/>
                      <a:pt x="53" y="99"/>
                    </a:cubicBezTo>
                    <a:cubicBezTo>
                      <a:pt x="53" y="101"/>
                      <a:pt x="52" y="108"/>
                      <a:pt x="55" y="114"/>
                    </a:cubicBezTo>
                    <a:cubicBezTo>
                      <a:pt x="55" y="114"/>
                      <a:pt x="55" y="114"/>
                      <a:pt x="55" y="114"/>
                    </a:cubicBezTo>
                    <a:cubicBezTo>
                      <a:pt x="55" y="115"/>
                      <a:pt x="55" y="115"/>
                      <a:pt x="55" y="116"/>
                    </a:cubicBezTo>
                    <a:cubicBezTo>
                      <a:pt x="55" y="116"/>
                      <a:pt x="55" y="117"/>
                      <a:pt x="56" y="117"/>
                    </a:cubicBezTo>
                    <a:cubicBezTo>
                      <a:pt x="56" y="117"/>
                      <a:pt x="56" y="117"/>
                      <a:pt x="56" y="117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7" y="118"/>
                      <a:pt x="57" y="117"/>
                      <a:pt x="58" y="117"/>
                    </a:cubicBezTo>
                    <a:cubicBezTo>
                      <a:pt x="58" y="117"/>
                      <a:pt x="58" y="117"/>
                      <a:pt x="58" y="117"/>
                    </a:cubicBezTo>
                    <a:cubicBezTo>
                      <a:pt x="59" y="117"/>
                      <a:pt x="60" y="118"/>
                      <a:pt x="61" y="119"/>
                    </a:cubicBezTo>
                    <a:cubicBezTo>
                      <a:pt x="61" y="119"/>
                      <a:pt x="60" y="120"/>
                      <a:pt x="60" y="121"/>
                    </a:cubicBezTo>
                    <a:cubicBezTo>
                      <a:pt x="60" y="121"/>
                      <a:pt x="60" y="122"/>
                      <a:pt x="61" y="122"/>
                    </a:cubicBezTo>
                    <a:cubicBezTo>
                      <a:pt x="61" y="122"/>
                      <a:pt x="61" y="122"/>
                      <a:pt x="61" y="122"/>
                    </a:cubicBezTo>
                    <a:cubicBezTo>
                      <a:pt x="61" y="122"/>
                      <a:pt x="62" y="122"/>
                      <a:pt x="62" y="121"/>
                    </a:cubicBezTo>
                    <a:cubicBezTo>
                      <a:pt x="62" y="121"/>
                      <a:pt x="62" y="121"/>
                      <a:pt x="62" y="121"/>
                    </a:cubicBezTo>
                    <a:cubicBezTo>
                      <a:pt x="63" y="122"/>
                      <a:pt x="62" y="124"/>
                      <a:pt x="61" y="127"/>
                    </a:cubicBezTo>
                    <a:cubicBezTo>
                      <a:pt x="61" y="129"/>
                      <a:pt x="60" y="131"/>
                      <a:pt x="60" y="132"/>
                    </a:cubicBezTo>
                    <a:cubicBezTo>
                      <a:pt x="31" y="128"/>
                      <a:pt x="5" y="107"/>
                      <a:pt x="5" y="69"/>
                    </a:cubicBezTo>
                    <a:cubicBezTo>
                      <a:pt x="5" y="46"/>
                      <a:pt x="15" y="29"/>
                      <a:pt x="29" y="18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1" y="19"/>
                      <a:pt x="32" y="19"/>
                      <a:pt x="33" y="19"/>
                    </a:cubicBezTo>
                    <a:cubicBezTo>
                      <a:pt x="34" y="19"/>
                      <a:pt x="35" y="19"/>
                      <a:pt x="35" y="20"/>
                    </a:cubicBezTo>
                    <a:cubicBezTo>
                      <a:pt x="36" y="20"/>
                      <a:pt x="37" y="20"/>
                      <a:pt x="38" y="20"/>
                    </a:cubicBezTo>
                    <a:moveTo>
                      <a:pt x="97" y="18"/>
                    </a:moveTo>
                    <a:cubicBezTo>
                      <a:pt x="96" y="17"/>
                      <a:pt x="96" y="17"/>
                      <a:pt x="96" y="17"/>
                    </a:cubicBezTo>
                    <a:cubicBezTo>
                      <a:pt x="95" y="17"/>
                      <a:pt x="94" y="16"/>
                      <a:pt x="93" y="16"/>
                    </a:cubicBezTo>
                    <a:cubicBezTo>
                      <a:pt x="94" y="14"/>
                      <a:pt x="95" y="12"/>
                      <a:pt x="96" y="10"/>
                    </a:cubicBezTo>
                    <a:cubicBezTo>
                      <a:pt x="98" y="11"/>
                      <a:pt x="100" y="12"/>
                      <a:pt x="102" y="13"/>
                    </a:cubicBezTo>
                    <a:cubicBezTo>
                      <a:pt x="101" y="14"/>
                      <a:pt x="99" y="15"/>
                      <a:pt x="98" y="16"/>
                    </a:cubicBezTo>
                    <a:cubicBezTo>
                      <a:pt x="98" y="17"/>
                      <a:pt x="97" y="17"/>
                      <a:pt x="97" y="18"/>
                    </a:cubicBezTo>
                    <a:moveTo>
                      <a:pt x="38" y="15"/>
                    </a:moveTo>
                    <a:cubicBezTo>
                      <a:pt x="38" y="15"/>
                      <a:pt x="38" y="15"/>
                      <a:pt x="38" y="15"/>
                    </a:cubicBezTo>
                    <a:cubicBezTo>
                      <a:pt x="38" y="15"/>
                      <a:pt x="37" y="15"/>
                      <a:pt x="37" y="15"/>
                    </a:cubicBezTo>
                    <a:cubicBezTo>
                      <a:pt x="36" y="15"/>
                      <a:pt x="35" y="15"/>
                      <a:pt x="34" y="15"/>
                    </a:cubicBezTo>
                    <a:cubicBezTo>
                      <a:pt x="38" y="12"/>
                      <a:pt x="43" y="10"/>
                      <a:pt x="47" y="9"/>
                    </a:cubicBezTo>
                    <a:cubicBezTo>
                      <a:pt x="47" y="10"/>
                      <a:pt x="46" y="11"/>
                      <a:pt x="46" y="13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3" y="14"/>
                      <a:pt x="41" y="15"/>
                      <a:pt x="38" y="15"/>
                    </a:cubicBezTo>
                    <a:moveTo>
                      <a:pt x="91" y="15"/>
                    </a:moveTo>
                    <a:cubicBezTo>
                      <a:pt x="89" y="14"/>
                      <a:pt x="88" y="13"/>
                      <a:pt x="87" y="12"/>
                    </a:cubicBezTo>
                    <a:cubicBezTo>
                      <a:pt x="87" y="12"/>
                      <a:pt x="86" y="12"/>
                      <a:pt x="85" y="12"/>
                    </a:cubicBezTo>
                    <a:cubicBezTo>
                      <a:pt x="85" y="12"/>
                      <a:pt x="85" y="12"/>
                      <a:pt x="85" y="12"/>
                    </a:cubicBezTo>
                    <a:cubicBezTo>
                      <a:pt x="86" y="10"/>
                      <a:pt x="87" y="9"/>
                      <a:pt x="88" y="7"/>
                    </a:cubicBezTo>
                    <a:cubicBezTo>
                      <a:pt x="90" y="8"/>
                      <a:pt x="92" y="8"/>
                      <a:pt x="94" y="9"/>
                    </a:cubicBezTo>
                    <a:cubicBezTo>
                      <a:pt x="93" y="11"/>
                      <a:pt x="92" y="13"/>
                      <a:pt x="91" y="15"/>
                    </a:cubicBezTo>
                    <a:moveTo>
                      <a:pt x="49" y="11"/>
                    </a:moveTo>
                    <a:cubicBezTo>
                      <a:pt x="49" y="10"/>
                      <a:pt x="49" y="9"/>
                      <a:pt x="49" y="8"/>
                    </a:cubicBezTo>
                    <a:cubicBezTo>
                      <a:pt x="52" y="7"/>
                      <a:pt x="55" y="7"/>
                      <a:pt x="58" y="6"/>
                    </a:cubicBezTo>
                    <a:cubicBezTo>
                      <a:pt x="58" y="7"/>
                      <a:pt x="58" y="7"/>
                      <a:pt x="58" y="8"/>
                    </a:cubicBezTo>
                    <a:cubicBezTo>
                      <a:pt x="55" y="9"/>
                      <a:pt x="52" y="10"/>
                      <a:pt x="49" y="11"/>
                    </a:cubicBezTo>
                    <a:moveTo>
                      <a:pt x="83" y="11"/>
                    </a:moveTo>
                    <a:cubicBezTo>
                      <a:pt x="81" y="10"/>
                      <a:pt x="78" y="9"/>
                      <a:pt x="75" y="8"/>
                    </a:cubicBezTo>
                    <a:cubicBezTo>
                      <a:pt x="75" y="7"/>
                      <a:pt x="76" y="6"/>
                      <a:pt x="77" y="5"/>
                    </a:cubicBezTo>
                    <a:cubicBezTo>
                      <a:pt x="79" y="6"/>
                      <a:pt x="82" y="6"/>
                      <a:pt x="84" y="7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4" y="7"/>
                      <a:pt x="85" y="7"/>
                      <a:pt x="86" y="7"/>
                    </a:cubicBezTo>
                    <a:cubicBezTo>
                      <a:pt x="85" y="8"/>
                      <a:pt x="84" y="10"/>
                      <a:pt x="83" y="11"/>
                    </a:cubicBezTo>
                    <a:moveTo>
                      <a:pt x="61" y="8"/>
                    </a:moveTo>
                    <a:cubicBezTo>
                      <a:pt x="61" y="7"/>
                      <a:pt x="61" y="6"/>
                      <a:pt x="62" y="6"/>
                    </a:cubicBezTo>
                    <a:cubicBezTo>
                      <a:pt x="63" y="5"/>
                      <a:pt x="64" y="5"/>
                      <a:pt x="65" y="5"/>
                    </a:cubicBezTo>
                    <a:cubicBezTo>
                      <a:pt x="66" y="5"/>
                      <a:pt x="68" y="5"/>
                      <a:pt x="69" y="5"/>
                    </a:cubicBezTo>
                    <a:cubicBezTo>
                      <a:pt x="71" y="5"/>
                      <a:pt x="73" y="5"/>
                      <a:pt x="74" y="5"/>
                    </a:cubicBezTo>
                    <a:cubicBezTo>
                      <a:pt x="74" y="6"/>
                      <a:pt x="73" y="7"/>
                      <a:pt x="73" y="8"/>
                    </a:cubicBezTo>
                    <a:cubicBezTo>
                      <a:pt x="70" y="8"/>
                      <a:pt x="67" y="7"/>
                      <a:pt x="65" y="7"/>
                    </a:cubicBezTo>
                    <a:cubicBezTo>
                      <a:pt x="64" y="7"/>
                      <a:pt x="62" y="7"/>
                      <a:pt x="61" y="8"/>
                    </a:cubicBezTo>
                    <a:moveTo>
                      <a:pt x="71" y="0"/>
                    </a:moveTo>
                    <a:cubicBezTo>
                      <a:pt x="69" y="0"/>
                      <a:pt x="68" y="1"/>
                      <a:pt x="66" y="1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4" y="1"/>
                      <a:pt x="64" y="1"/>
                      <a:pt x="64" y="1"/>
                    </a:cubicBezTo>
                    <a:cubicBezTo>
                      <a:pt x="53" y="2"/>
                      <a:pt x="41" y="5"/>
                      <a:pt x="27" y="13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6" y="14"/>
                      <a:pt x="26" y="15"/>
                      <a:pt x="26" y="15"/>
                    </a:cubicBezTo>
                    <a:cubicBezTo>
                      <a:pt x="25" y="16"/>
                      <a:pt x="24" y="17"/>
                      <a:pt x="23" y="18"/>
                    </a:cubicBezTo>
                    <a:cubicBezTo>
                      <a:pt x="8" y="30"/>
                      <a:pt x="0" y="48"/>
                      <a:pt x="0" y="69"/>
                    </a:cubicBezTo>
                    <a:cubicBezTo>
                      <a:pt x="0" y="110"/>
                      <a:pt x="30" y="133"/>
                      <a:pt x="62" y="137"/>
                    </a:cubicBezTo>
                    <a:cubicBezTo>
                      <a:pt x="62" y="138"/>
                      <a:pt x="63" y="138"/>
                      <a:pt x="64" y="138"/>
                    </a:cubicBezTo>
                    <a:cubicBezTo>
                      <a:pt x="64" y="138"/>
                      <a:pt x="67" y="138"/>
                      <a:pt x="72" y="138"/>
                    </a:cubicBezTo>
                    <a:cubicBezTo>
                      <a:pt x="85" y="138"/>
                      <a:pt x="90" y="136"/>
                      <a:pt x="92" y="135"/>
                    </a:cubicBezTo>
                    <a:cubicBezTo>
                      <a:pt x="103" y="132"/>
                      <a:pt x="112" y="127"/>
                      <a:pt x="120" y="121"/>
                    </a:cubicBezTo>
                    <a:cubicBezTo>
                      <a:pt x="131" y="111"/>
                      <a:pt x="138" y="98"/>
                      <a:pt x="141" y="82"/>
                    </a:cubicBezTo>
                    <a:cubicBezTo>
                      <a:pt x="142" y="79"/>
                      <a:pt x="142" y="75"/>
                      <a:pt x="142" y="72"/>
                    </a:cubicBezTo>
                    <a:cubicBezTo>
                      <a:pt x="142" y="71"/>
                      <a:pt x="142" y="71"/>
                      <a:pt x="142" y="70"/>
                    </a:cubicBezTo>
                    <a:cubicBezTo>
                      <a:pt x="142" y="69"/>
                      <a:pt x="142" y="69"/>
                      <a:pt x="142" y="69"/>
                    </a:cubicBezTo>
                    <a:cubicBezTo>
                      <a:pt x="142" y="49"/>
                      <a:pt x="135" y="32"/>
                      <a:pt x="122" y="20"/>
                    </a:cubicBezTo>
                    <a:cubicBezTo>
                      <a:pt x="122" y="19"/>
                      <a:pt x="122" y="19"/>
                      <a:pt x="122" y="19"/>
                    </a:cubicBezTo>
                    <a:cubicBezTo>
                      <a:pt x="120" y="18"/>
                      <a:pt x="119" y="17"/>
                      <a:pt x="118" y="16"/>
                    </a:cubicBezTo>
                    <a:cubicBezTo>
                      <a:pt x="118" y="15"/>
                      <a:pt x="117" y="15"/>
                      <a:pt x="117" y="15"/>
                    </a:cubicBezTo>
                    <a:cubicBezTo>
                      <a:pt x="104" y="6"/>
                      <a:pt x="88" y="0"/>
                      <a:pt x="71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2" name="Freeform 769"/>
              <p:cNvSpPr>
                <a:spLocks noEditPoints="1"/>
              </p:cNvSpPr>
              <p:nvPr/>
            </p:nvSpPr>
            <p:spPr bwMode="auto">
              <a:xfrm>
                <a:off x="4235" y="529"/>
                <a:ext cx="325" cy="434"/>
              </a:xfrm>
              <a:custGeom>
                <a:avLst/>
                <a:gdLst>
                  <a:gd name="T0" fmla="*/ 107 w 137"/>
                  <a:gd name="T1" fmla="*/ 84 h 183"/>
                  <a:gd name="T2" fmla="*/ 125 w 137"/>
                  <a:gd name="T3" fmla="*/ 157 h 183"/>
                  <a:gd name="T4" fmla="*/ 128 w 137"/>
                  <a:gd name="T5" fmla="*/ 169 h 183"/>
                  <a:gd name="T6" fmla="*/ 121 w 137"/>
                  <a:gd name="T7" fmla="*/ 169 h 183"/>
                  <a:gd name="T8" fmla="*/ 116 w 137"/>
                  <a:gd name="T9" fmla="*/ 167 h 183"/>
                  <a:gd name="T10" fmla="*/ 35 w 137"/>
                  <a:gd name="T11" fmla="*/ 172 h 183"/>
                  <a:gd name="T12" fmla="*/ 16 w 137"/>
                  <a:gd name="T13" fmla="*/ 177 h 183"/>
                  <a:gd name="T14" fmla="*/ 5 w 137"/>
                  <a:gd name="T15" fmla="*/ 133 h 183"/>
                  <a:gd name="T16" fmla="*/ 39 w 137"/>
                  <a:gd name="T17" fmla="*/ 62 h 183"/>
                  <a:gd name="T18" fmla="*/ 35 w 137"/>
                  <a:gd name="T19" fmla="*/ 59 h 183"/>
                  <a:gd name="T20" fmla="*/ 122 w 137"/>
                  <a:gd name="T21" fmla="*/ 64 h 183"/>
                  <a:gd name="T22" fmla="*/ 124 w 137"/>
                  <a:gd name="T23" fmla="*/ 64 h 183"/>
                  <a:gd name="T24" fmla="*/ 52 w 137"/>
                  <a:gd name="T25" fmla="*/ 60 h 183"/>
                  <a:gd name="T26" fmla="*/ 115 w 137"/>
                  <a:gd name="T27" fmla="*/ 57 h 183"/>
                  <a:gd name="T28" fmla="*/ 65 w 137"/>
                  <a:gd name="T29" fmla="*/ 56 h 183"/>
                  <a:gd name="T30" fmla="*/ 104 w 137"/>
                  <a:gd name="T31" fmla="*/ 56 h 183"/>
                  <a:gd name="T32" fmla="*/ 76 w 137"/>
                  <a:gd name="T33" fmla="*/ 54 h 183"/>
                  <a:gd name="T34" fmla="*/ 96 w 137"/>
                  <a:gd name="T35" fmla="*/ 54 h 183"/>
                  <a:gd name="T36" fmla="*/ 82 w 137"/>
                  <a:gd name="T37" fmla="*/ 53 h 183"/>
                  <a:gd name="T38" fmla="*/ 81 w 137"/>
                  <a:gd name="T39" fmla="*/ 57 h 183"/>
                  <a:gd name="T40" fmla="*/ 88 w 137"/>
                  <a:gd name="T41" fmla="*/ 55 h 183"/>
                  <a:gd name="T42" fmla="*/ 89 w 137"/>
                  <a:gd name="T43" fmla="*/ 57 h 183"/>
                  <a:gd name="T44" fmla="*/ 38 w 137"/>
                  <a:gd name="T45" fmla="*/ 55 h 183"/>
                  <a:gd name="T46" fmla="*/ 35 w 137"/>
                  <a:gd name="T47" fmla="*/ 49 h 183"/>
                  <a:gd name="T48" fmla="*/ 89 w 137"/>
                  <a:gd name="T49" fmla="*/ 46 h 183"/>
                  <a:gd name="T50" fmla="*/ 51 w 137"/>
                  <a:gd name="T51" fmla="*/ 53 h 183"/>
                  <a:gd name="T52" fmla="*/ 63 w 137"/>
                  <a:gd name="T53" fmla="*/ 52 h 183"/>
                  <a:gd name="T54" fmla="*/ 100 w 137"/>
                  <a:gd name="T55" fmla="*/ 43 h 183"/>
                  <a:gd name="T56" fmla="*/ 73 w 137"/>
                  <a:gd name="T57" fmla="*/ 50 h 183"/>
                  <a:gd name="T58" fmla="*/ 85 w 137"/>
                  <a:gd name="T59" fmla="*/ 45 h 183"/>
                  <a:gd name="T60" fmla="*/ 82 w 137"/>
                  <a:gd name="T61" fmla="*/ 49 h 183"/>
                  <a:gd name="T62" fmla="*/ 111 w 137"/>
                  <a:gd name="T63" fmla="*/ 40 h 183"/>
                  <a:gd name="T64" fmla="*/ 49 w 137"/>
                  <a:gd name="T65" fmla="*/ 28 h 183"/>
                  <a:gd name="T66" fmla="*/ 65 w 137"/>
                  <a:gd name="T67" fmla="*/ 5 h 183"/>
                  <a:gd name="T68" fmla="*/ 63 w 137"/>
                  <a:gd name="T69" fmla="*/ 30 h 183"/>
                  <a:gd name="T70" fmla="*/ 78 w 137"/>
                  <a:gd name="T71" fmla="*/ 8 h 183"/>
                  <a:gd name="T72" fmla="*/ 44 w 137"/>
                  <a:gd name="T73" fmla="*/ 42 h 183"/>
                  <a:gd name="T74" fmla="*/ 41 w 137"/>
                  <a:gd name="T75" fmla="*/ 32 h 183"/>
                  <a:gd name="T76" fmla="*/ 65 w 137"/>
                  <a:gd name="T77" fmla="*/ 0 h 183"/>
                  <a:gd name="T78" fmla="*/ 31 w 137"/>
                  <a:gd name="T79" fmla="*/ 10 h 183"/>
                  <a:gd name="T80" fmla="*/ 34 w 137"/>
                  <a:gd name="T81" fmla="*/ 42 h 183"/>
                  <a:gd name="T82" fmla="*/ 31 w 137"/>
                  <a:gd name="T83" fmla="*/ 59 h 183"/>
                  <a:gd name="T84" fmla="*/ 0 w 137"/>
                  <a:gd name="T85" fmla="*/ 133 h 183"/>
                  <a:gd name="T86" fmla="*/ 12 w 137"/>
                  <a:gd name="T87" fmla="*/ 180 h 183"/>
                  <a:gd name="T88" fmla="*/ 35 w 137"/>
                  <a:gd name="T89" fmla="*/ 177 h 183"/>
                  <a:gd name="T90" fmla="*/ 106 w 137"/>
                  <a:gd name="T91" fmla="*/ 174 h 183"/>
                  <a:gd name="T92" fmla="*/ 131 w 137"/>
                  <a:gd name="T93" fmla="*/ 173 h 183"/>
                  <a:gd name="T94" fmla="*/ 130 w 137"/>
                  <a:gd name="T95" fmla="*/ 157 h 183"/>
                  <a:gd name="T96" fmla="*/ 89 w 137"/>
                  <a:gd name="T97" fmla="*/ 64 h 183"/>
                  <a:gd name="T98" fmla="*/ 124 w 137"/>
                  <a:gd name="T99" fmla="*/ 69 h 183"/>
                  <a:gd name="T100" fmla="*/ 134 w 137"/>
                  <a:gd name="T101" fmla="*/ 54 h 183"/>
                  <a:gd name="T102" fmla="*/ 115 w 137"/>
                  <a:gd name="T103" fmla="*/ 43 h 183"/>
                  <a:gd name="T104" fmla="*/ 112 w 137"/>
                  <a:gd name="T105" fmla="*/ 32 h 183"/>
                  <a:gd name="T106" fmla="*/ 100 w 137"/>
                  <a:gd name="T107" fmla="*/ 15 h 183"/>
                  <a:gd name="T108" fmla="*/ 82 w 137"/>
                  <a:gd name="T109" fmla="*/ 4 h 183"/>
                  <a:gd name="T110" fmla="*/ 69 w 137"/>
                  <a:gd name="T111" fmla="*/ 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7" h="183">
                    <a:moveTo>
                      <a:pt x="41" y="66"/>
                    </a:moveTo>
                    <a:cubicBezTo>
                      <a:pt x="43" y="66"/>
                      <a:pt x="45" y="66"/>
                      <a:pt x="45" y="66"/>
                    </a:cubicBezTo>
                    <a:cubicBezTo>
                      <a:pt x="62" y="65"/>
                      <a:pt x="72" y="64"/>
                      <a:pt x="80" y="62"/>
                    </a:cubicBezTo>
                    <a:cubicBezTo>
                      <a:pt x="80" y="63"/>
                      <a:pt x="81" y="64"/>
                      <a:pt x="82" y="65"/>
                    </a:cubicBezTo>
                    <a:cubicBezTo>
                      <a:pt x="84" y="67"/>
                      <a:pt x="87" y="69"/>
                      <a:pt x="90" y="71"/>
                    </a:cubicBezTo>
                    <a:cubicBezTo>
                      <a:pt x="95" y="75"/>
                      <a:pt x="101" y="79"/>
                      <a:pt x="107" y="84"/>
                    </a:cubicBezTo>
                    <a:cubicBezTo>
                      <a:pt x="113" y="88"/>
                      <a:pt x="118" y="93"/>
                      <a:pt x="122" y="98"/>
                    </a:cubicBezTo>
                    <a:cubicBezTo>
                      <a:pt x="128" y="107"/>
                      <a:pt x="131" y="117"/>
                      <a:pt x="131" y="128"/>
                    </a:cubicBezTo>
                    <a:cubicBezTo>
                      <a:pt x="131" y="131"/>
                      <a:pt x="131" y="134"/>
                      <a:pt x="130" y="137"/>
                    </a:cubicBezTo>
                    <a:cubicBezTo>
                      <a:pt x="129" y="141"/>
                      <a:pt x="128" y="143"/>
                      <a:pt x="127" y="146"/>
                    </a:cubicBezTo>
                    <a:cubicBezTo>
                      <a:pt x="126" y="149"/>
                      <a:pt x="125" y="153"/>
                      <a:pt x="125" y="157"/>
                    </a:cubicBezTo>
                    <a:cubicBezTo>
                      <a:pt x="125" y="157"/>
                      <a:pt x="125" y="157"/>
                      <a:pt x="125" y="157"/>
                    </a:cubicBezTo>
                    <a:cubicBezTo>
                      <a:pt x="125" y="157"/>
                      <a:pt x="125" y="157"/>
                      <a:pt x="125" y="157"/>
                    </a:cubicBezTo>
                    <a:cubicBezTo>
                      <a:pt x="125" y="157"/>
                      <a:pt x="125" y="157"/>
                      <a:pt x="125" y="157"/>
                    </a:cubicBezTo>
                    <a:cubicBezTo>
                      <a:pt x="125" y="157"/>
                      <a:pt x="125" y="157"/>
                      <a:pt x="125" y="157"/>
                    </a:cubicBezTo>
                    <a:cubicBezTo>
                      <a:pt x="125" y="158"/>
                      <a:pt x="125" y="159"/>
                      <a:pt x="126" y="160"/>
                    </a:cubicBezTo>
                    <a:cubicBezTo>
                      <a:pt x="126" y="162"/>
                      <a:pt x="126" y="163"/>
                      <a:pt x="127" y="165"/>
                    </a:cubicBezTo>
                    <a:cubicBezTo>
                      <a:pt x="127" y="167"/>
                      <a:pt x="128" y="168"/>
                      <a:pt x="128" y="169"/>
                    </a:cubicBezTo>
                    <a:cubicBezTo>
                      <a:pt x="128" y="170"/>
                      <a:pt x="128" y="170"/>
                      <a:pt x="128" y="170"/>
                    </a:cubicBezTo>
                    <a:cubicBezTo>
                      <a:pt x="127" y="170"/>
                      <a:pt x="127" y="170"/>
                      <a:pt x="127" y="170"/>
                    </a:cubicBezTo>
                    <a:cubicBezTo>
                      <a:pt x="127" y="170"/>
                      <a:pt x="126" y="170"/>
                      <a:pt x="126" y="170"/>
                    </a:cubicBezTo>
                    <a:cubicBezTo>
                      <a:pt x="126" y="170"/>
                      <a:pt x="126" y="170"/>
                      <a:pt x="126" y="170"/>
                    </a:cubicBezTo>
                    <a:cubicBezTo>
                      <a:pt x="126" y="170"/>
                      <a:pt x="126" y="170"/>
                      <a:pt x="126" y="170"/>
                    </a:cubicBezTo>
                    <a:cubicBezTo>
                      <a:pt x="125" y="170"/>
                      <a:pt x="122" y="170"/>
                      <a:pt x="121" y="169"/>
                    </a:cubicBezTo>
                    <a:cubicBezTo>
                      <a:pt x="120" y="168"/>
                      <a:pt x="119" y="168"/>
                      <a:pt x="118" y="168"/>
                    </a:cubicBezTo>
                    <a:cubicBezTo>
                      <a:pt x="117" y="167"/>
                      <a:pt x="117" y="167"/>
                      <a:pt x="117" y="167"/>
                    </a:cubicBezTo>
                    <a:cubicBezTo>
                      <a:pt x="117" y="167"/>
                      <a:pt x="117" y="167"/>
                      <a:pt x="117" y="167"/>
                    </a:cubicBezTo>
                    <a:cubicBezTo>
                      <a:pt x="117" y="167"/>
                      <a:pt x="116" y="167"/>
                      <a:pt x="116" y="167"/>
                    </a:cubicBezTo>
                    <a:cubicBezTo>
                      <a:pt x="116" y="167"/>
                      <a:pt x="116" y="167"/>
                      <a:pt x="116" y="167"/>
                    </a:cubicBezTo>
                    <a:cubicBezTo>
                      <a:pt x="116" y="167"/>
                      <a:pt x="116" y="167"/>
                      <a:pt x="116" y="167"/>
                    </a:cubicBezTo>
                    <a:cubicBezTo>
                      <a:pt x="111" y="168"/>
                      <a:pt x="108" y="168"/>
                      <a:pt x="105" y="169"/>
                    </a:cubicBezTo>
                    <a:cubicBezTo>
                      <a:pt x="102" y="169"/>
                      <a:pt x="99" y="170"/>
                      <a:pt x="94" y="171"/>
                    </a:cubicBezTo>
                    <a:cubicBezTo>
                      <a:pt x="86" y="172"/>
                      <a:pt x="79" y="173"/>
                      <a:pt x="71" y="173"/>
                    </a:cubicBezTo>
                    <a:cubicBezTo>
                      <a:pt x="67" y="173"/>
                      <a:pt x="64" y="173"/>
                      <a:pt x="61" y="173"/>
                    </a:cubicBezTo>
                    <a:cubicBezTo>
                      <a:pt x="56" y="173"/>
                      <a:pt x="51" y="173"/>
                      <a:pt x="46" y="173"/>
                    </a:cubicBezTo>
                    <a:cubicBezTo>
                      <a:pt x="43" y="173"/>
                      <a:pt x="39" y="172"/>
                      <a:pt x="35" y="172"/>
                    </a:cubicBezTo>
                    <a:cubicBezTo>
                      <a:pt x="30" y="172"/>
                      <a:pt x="25" y="173"/>
                      <a:pt x="21" y="176"/>
                    </a:cubicBezTo>
                    <a:cubicBezTo>
                      <a:pt x="20" y="176"/>
                      <a:pt x="19" y="177"/>
                      <a:pt x="19" y="177"/>
                    </a:cubicBezTo>
                    <a:cubicBezTo>
                      <a:pt x="18" y="177"/>
                      <a:pt x="17" y="178"/>
                      <a:pt x="17" y="178"/>
                    </a:cubicBezTo>
                    <a:cubicBezTo>
                      <a:pt x="17" y="178"/>
                      <a:pt x="17" y="178"/>
                      <a:pt x="17" y="178"/>
                    </a:cubicBezTo>
                    <a:cubicBezTo>
                      <a:pt x="16" y="178"/>
                      <a:pt x="16" y="178"/>
                      <a:pt x="16" y="178"/>
                    </a:cubicBezTo>
                    <a:cubicBezTo>
                      <a:pt x="16" y="177"/>
                      <a:pt x="16" y="177"/>
                      <a:pt x="16" y="177"/>
                    </a:cubicBezTo>
                    <a:cubicBezTo>
                      <a:pt x="16" y="176"/>
                      <a:pt x="16" y="174"/>
                      <a:pt x="16" y="173"/>
                    </a:cubicBezTo>
                    <a:cubicBezTo>
                      <a:pt x="16" y="172"/>
                      <a:pt x="16" y="172"/>
                      <a:pt x="16" y="171"/>
                    </a:cubicBezTo>
                    <a:cubicBezTo>
                      <a:pt x="16" y="170"/>
                      <a:pt x="16" y="170"/>
                      <a:pt x="16" y="170"/>
                    </a:cubicBezTo>
                    <a:cubicBezTo>
                      <a:pt x="16" y="170"/>
                      <a:pt x="16" y="170"/>
                      <a:pt x="16" y="169"/>
                    </a:cubicBezTo>
                    <a:cubicBezTo>
                      <a:pt x="13" y="162"/>
                      <a:pt x="11" y="157"/>
                      <a:pt x="9" y="151"/>
                    </a:cubicBezTo>
                    <a:cubicBezTo>
                      <a:pt x="7" y="146"/>
                      <a:pt x="6" y="140"/>
                      <a:pt x="5" y="133"/>
                    </a:cubicBezTo>
                    <a:cubicBezTo>
                      <a:pt x="5" y="132"/>
                      <a:pt x="5" y="131"/>
                      <a:pt x="5" y="130"/>
                    </a:cubicBezTo>
                    <a:cubicBezTo>
                      <a:pt x="5" y="117"/>
                      <a:pt x="9" y="103"/>
                      <a:pt x="16" y="92"/>
                    </a:cubicBezTo>
                    <a:cubicBezTo>
                      <a:pt x="20" y="88"/>
                      <a:pt x="24" y="84"/>
                      <a:pt x="28" y="81"/>
                    </a:cubicBezTo>
                    <a:cubicBezTo>
                      <a:pt x="33" y="77"/>
                      <a:pt x="37" y="72"/>
                      <a:pt x="39" y="66"/>
                    </a:cubicBezTo>
                    <a:cubicBezTo>
                      <a:pt x="40" y="66"/>
                      <a:pt x="41" y="66"/>
                      <a:pt x="41" y="66"/>
                    </a:cubicBezTo>
                    <a:moveTo>
                      <a:pt x="39" y="62"/>
                    </a:moveTo>
                    <a:cubicBezTo>
                      <a:pt x="39" y="62"/>
                      <a:pt x="38" y="62"/>
                      <a:pt x="38" y="62"/>
                    </a:cubicBezTo>
                    <a:cubicBezTo>
                      <a:pt x="37" y="61"/>
                      <a:pt x="36" y="61"/>
                      <a:pt x="36" y="61"/>
                    </a:cubicBezTo>
                    <a:cubicBezTo>
                      <a:pt x="36" y="60"/>
                      <a:pt x="36" y="60"/>
                      <a:pt x="36" y="60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6" y="59"/>
                      <a:pt x="37" y="59"/>
                      <a:pt x="38" y="59"/>
                    </a:cubicBezTo>
                    <a:cubicBezTo>
                      <a:pt x="38" y="59"/>
                      <a:pt x="39" y="59"/>
                      <a:pt x="39" y="59"/>
                    </a:cubicBezTo>
                    <a:cubicBezTo>
                      <a:pt x="40" y="59"/>
                      <a:pt x="40" y="59"/>
                      <a:pt x="41" y="59"/>
                    </a:cubicBezTo>
                    <a:cubicBezTo>
                      <a:pt x="40" y="60"/>
                      <a:pt x="40" y="61"/>
                      <a:pt x="39" y="62"/>
                    </a:cubicBezTo>
                    <a:moveTo>
                      <a:pt x="124" y="64"/>
                    </a:moveTo>
                    <a:cubicBezTo>
                      <a:pt x="123" y="64"/>
                      <a:pt x="123" y="64"/>
                      <a:pt x="122" y="64"/>
                    </a:cubicBezTo>
                    <a:cubicBezTo>
                      <a:pt x="123" y="62"/>
                      <a:pt x="125" y="60"/>
                      <a:pt x="126" y="58"/>
                    </a:cubicBezTo>
                    <a:cubicBezTo>
                      <a:pt x="127" y="58"/>
                      <a:pt x="129" y="58"/>
                      <a:pt x="130" y="58"/>
                    </a:cubicBezTo>
                    <a:cubicBezTo>
                      <a:pt x="130" y="58"/>
                      <a:pt x="131" y="58"/>
                      <a:pt x="131" y="58"/>
                    </a:cubicBezTo>
                    <a:cubicBezTo>
                      <a:pt x="131" y="60"/>
                      <a:pt x="131" y="62"/>
                      <a:pt x="131" y="64"/>
                    </a:cubicBezTo>
                    <a:cubicBezTo>
                      <a:pt x="129" y="64"/>
                      <a:pt x="127" y="64"/>
                      <a:pt x="124" y="64"/>
                    </a:cubicBezTo>
                    <a:cubicBezTo>
                      <a:pt x="124" y="64"/>
                      <a:pt x="124" y="64"/>
                      <a:pt x="124" y="64"/>
                    </a:cubicBezTo>
                    <a:cubicBezTo>
                      <a:pt x="124" y="64"/>
                      <a:pt x="124" y="64"/>
                      <a:pt x="124" y="64"/>
                    </a:cubicBezTo>
                    <a:moveTo>
                      <a:pt x="44" y="62"/>
                    </a:moveTo>
                    <a:cubicBezTo>
                      <a:pt x="45" y="61"/>
                      <a:pt x="46" y="60"/>
                      <a:pt x="46" y="59"/>
                    </a:cubicBezTo>
                    <a:cubicBezTo>
                      <a:pt x="46" y="59"/>
                      <a:pt x="46" y="59"/>
                      <a:pt x="46" y="59"/>
                    </a:cubicBezTo>
                    <a:cubicBezTo>
                      <a:pt x="48" y="58"/>
                      <a:pt x="51" y="58"/>
                      <a:pt x="54" y="58"/>
                    </a:cubicBezTo>
                    <a:cubicBezTo>
                      <a:pt x="53" y="59"/>
                      <a:pt x="53" y="59"/>
                      <a:pt x="52" y="60"/>
                    </a:cubicBezTo>
                    <a:cubicBezTo>
                      <a:pt x="52" y="61"/>
                      <a:pt x="52" y="61"/>
                      <a:pt x="52" y="61"/>
                    </a:cubicBezTo>
                    <a:cubicBezTo>
                      <a:pt x="50" y="61"/>
                      <a:pt x="48" y="61"/>
                      <a:pt x="45" y="62"/>
                    </a:cubicBezTo>
                    <a:cubicBezTo>
                      <a:pt x="44" y="62"/>
                      <a:pt x="44" y="62"/>
                      <a:pt x="44" y="62"/>
                    </a:cubicBezTo>
                    <a:moveTo>
                      <a:pt x="117" y="64"/>
                    </a:moveTo>
                    <a:cubicBezTo>
                      <a:pt x="115" y="64"/>
                      <a:pt x="113" y="63"/>
                      <a:pt x="111" y="63"/>
                    </a:cubicBezTo>
                    <a:cubicBezTo>
                      <a:pt x="112" y="61"/>
                      <a:pt x="113" y="59"/>
                      <a:pt x="115" y="57"/>
                    </a:cubicBezTo>
                    <a:cubicBezTo>
                      <a:pt x="117" y="58"/>
                      <a:pt x="119" y="58"/>
                      <a:pt x="121" y="58"/>
                    </a:cubicBezTo>
                    <a:cubicBezTo>
                      <a:pt x="119" y="60"/>
                      <a:pt x="118" y="62"/>
                      <a:pt x="117" y="64"/>
                    </a:cubicBezTo>
                    <a:moveTo>
                      <a:pt x="57" y="61"/>
                    </a:moveTo>
                    <a:cubicBezTo>
                      <a:pt x="58" y="60"/>
                      <a:pt x="58" y="58"/>
                      <a:pt x="59" y="57"/>
                    </a:cubicBezTo>
                    <a:cubicBezTo>
                      <a:pt x="61" y="57"/>
                      <a:pt x="63" y="56"/>
                      <a:pt x="65" y="56"/>
                    </a:cubicBezTo>
                    <a:cubicBezTo>
                      <a:pt x="65" y="56"/>
                      <a:pt x="65" y="56"/>
                      <a:pt x="65" y="56"/>
                    </a:cubicBezTo>
                    <a:cubicBezTo>
                      <a:pt x="65" y="57"/>
                      <a:pt x="64" y="58"/>
                      <a:pt x="64" y="59"/>
                    </a:cubicBezTo>
                    <a:cubicBezTo>
                      <a:pt x="64" y="60"/>
                      <a:pt x="64" y="60"/>
                      <a:pt x="64" y="60"/>
                    </a:cubicBezTo>
                    <a:cubicBezTo>
                      <a:pt x="62" y="60"/>
                      <a:pt x="59" y="61"/>
                      <a:pt x="57" y="61"/>
                    </a:cubicBezTo>
                    <a:moveTo>
                      <a:pt x="106" y="62"/>
                    </a:moveTo>
                    <a:cubicBezTo>
                      <a:pt x="104" y="62"/>
                      <a:pt x="102" y="61"/>
                      <a:pt x="100" y="61"/>
                    </a:cubicBezTo>
                    <a:cubicBezTo>
                      <a:pt x="102" y="59"/>
                      <a:pt x="103" y="57"/>
                      <a:pt x="104" y="56"/>
                    </a:cubicBezTo>
                    <a:cubicBezTo>
                      <a:pt x="106" y="56"/>
                      <a:pt x="108" y="57"/>
                      <a:pt x="110" y="57"/>
                    </a:cubicBezTo>
                    <a:cubicBezTo>
                      <a:pt x="109" y="59"/>
                      <a:pt x="107" y="60"/>
                      <a:pt x="106" y="62"/>
                    </a:cubicBezTo>
                    <a:moveTo>
                      <a:pt x="69" y="60"/>
                    </a:moveTo>
                    <a:cubicBezTo>
                      <a:pt x="69" y="58"/>
                      <a:pt x="70" y="57"/>
                      <a:pt x="71" y="56"/>
                    </a:cubicBezTo>
                    <a:cubicBezTo>
                      <a:pt x="71" y="55"/>
                      <a:pt x="71" y="55"/>
                      <a:pt x="71" y="55"/>
                    </a:cubicBezTo>
                    <a:cubicBezTo>
                      <a:pt x="73" y="55"/>
                      <a:pt x="74" y="55"/>
                      <a:pt x="76" y="54"/>
                    </a:cubicBezTo>
                    <a:cubicBezTo>
                      <a:pt x="75" y="56"/>
                      <a:pt x="74" y="57"/>
                      <a:pt x="73" y="58"/>
                    </a:cubicBezTo>
                    <a:cubicBezTo>
                      <a:pt x="73" y="59"/>
                      <a:pt x="73" y="59"/>
                      <a:pt x="73" y="59"/>
                    </a:cubicBezTo>
                    <a:cubicBezTo>
                      <a:pt x="72" y="59"/>
                      <a:pt x="70" y="59"/>
                      <a:pt x="69" y="60"/>
                    </a:cubicBezTo>
                    <a:moveTo>
                      <a:pt x="96" y="60"/>
                    </a:moveTo>
                    <a:cubicBezTo>
                      <a:pt x="95" y="59"/>
                      <a:pt x="94" y="59"/>
                      <a:pt x="93" y="59"/>
                    </a:cubicBezTo>
                    <a:cubicBezTo>
                      <a:pt x="94" y="57"/>
                      <a:pt x="95" y="55"/>
                      <a:pt x="96" y="54"/>
                    </a:cubicBezTo>
                    <a:cubicBezTo>
                      <a:pt x="97" y="54"/>
                      <a:pt x="97" y="54"/>
                      <a:pt x="97" y="54"/>
                    </a:cubicBezTo>
                    <a:cubicBezTo>
                      <a:pt x="97" y="54"/>
                      <a:pt x="98" y="55"/>
                      <a:pt x="99" y="55"/>
                    </a:cubicBezTo>
                    <a:cubicBezTo>
                      <a:pt x="98" y="56"/>
                      <a:pt x="97" y="58"/>
                      <a:pt x="96" y="60"/>
                    </a:cubicBezTo>
                    <a:moveTo>
                      <a:pt x="79" y="58"/>
                    </a:moveTo>
                    <a:cubicBezTo>
                      <a:pt x="79" y="56"/>
                      <a:pt x="80" y="55"/>
                      <a:pt x="81" y="54"/>
                    </a:cubicBezTo>
                    <a:cubicBezTo>
                      <a:pt x="82" y="53"/>
                      <a:pt x="82" y="53"/>
                      <a:pt x="82" y="53"/>
                    </a:cubicBezTo>
                    <a:cubicBezTo>
                      <a:pt x="82" y="53"/>
                      <a:pt x="83" y="53"/>
                      <a:pt x="83" y="53"/>
                    </a:cubicBezTo>
                    <a:cubicBezTo>
                      <a:pt x="83" y="54"/>
                      <a:pt x="84" y="55"/>
                      <a:pt x="84" y="55"/>
                    </a:cubicBezTo>
                    <a:cubicBezTo>
                      <a:pt x="84" y="56"/>
                      <a:pt x="83" y="56"/>
                      <a:pt x="83" y="56"/>
                    </a:cubicBezTo>
                    <a:cubicBezTo>
                      <a:pt x="83" y="57"/>
                      <a:pt x="83" y="57"/>
                      <a:pt x="82" y="57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1" y="57"/>
                      <a:pt x="81" y="57"/>
                      <a:pt x="81" y="57"/>
                    </a:cubicBezTo>
                    <a:cubicBezTo>
                      <a:pt x="81" y="57"/>
                      <a:pt x="81" y="57"/>
                      <a:pt x="81" y="57"/>
                    </a:cubicBezTo>
                    <a:cubicBezTo>
                      <a:pt x="80" y="57"/>
                      <a:pt x="80" y="57"/>
                      <a:pt x="80" y="57"/>
                    </a:cubicBezTo>
                    <a:cubicBezTo>
                      <a:pt x="80" y="58"/>
                      <a:pt x="79" y="58"/>
                      <a:pt x="79" y="58"/>
                    </a:cubicBezTo>
                    <a:moveTo>
                      <a:pt x="89" y="57"/>
                    </a:moveTo>
                    <a:cubicBezTo>
                      <a:pt x="88" y="57"/>
                      <a:pt x="88" y="57"/>
                      <a:pt x="88" y="57"/>
                    </a:cubicBezTo>
                    <a:cubicBezTo>
                      <a:pt x="88" y="56"/>
                      <a:pt x="88" y="56"/>
                      <a:pt x="88" y="55"/>
                    </a:cubicBezTo>
                    <a:cubicBezTo>
                      <a:pt x="88" y="54"/>
                      <a:pt x="87" y="52"/>
                      <a:pt x="87" y="51"/>
                    </a:cubicBezTo>
                    <a:cubicBezTo>
                      <a:pt x="87" y="51"/>
                      <a:pt x="87" y="51"/>
                      <a:pt x="87" y="51"/>
                    </a:cubicBezTo>
                    <a:cubicBezTo>
                      <a:pt x="87" y="51"/>
                      <a:pt x="87" y="51"/>
                      <a:pt x="87" y="51"/>
                    </a:cubicBezTo>
                    <a:cubicBezTo>
                      <a:pt x="87" y="51"/>
                      <a:pt x="88" y="51"/>
                      <a:pt x="88" y="51"/>
                    </a:cubicBezTo>
                    <a:cubicBezTo>
                      <a:pt x="89" y="52"/>
                      <a:pt x="90" y="52"/>
                      <a:pt x="91" y="52"/>
                    </a:cubicBezTo>
                    <a:cubicBezTo>
                      <a:pt x="90" y="54"/>
                      <a:pt x="89" y="55"/>
                      <a:pt x="89" y="57"/>
                    </a:cubicBezTo>
                    <a:moveTo>
                      <a:pt x="37" y="48"/>
                    </a:moveTo>
                    <a:cubicBezTo>
                      <a:pt x="38" y="48"/>
                      <a:pt x="38" y="48"/>
                      <a:pt x="39" y="48"/>
                    </a:cubicBezTo>
                    <a:cubicBezTo>
                      <a:pt x="39" y="47"/>
                      <a:pt x="39" y="47"/>
                      <a:pt x="40" y="47"/>
                    </a:cubicBezTo>
                    <a:cubicBezTo>
                      <a:pt x="40" y="47"/>
                      <a:pt x="41" y="47"/>
                      <a:pt x="41" y="47"/>
                    </a:cubicBezTo>
                    <a:cubicBezTo>
                      <a:pt x="40" y="50"/>
                      <a:pt x="40" y="52"/>
                      <a:pt x="38" y="54"/>
                    </a:cubicBezTo>
                    <a:cubicBezTo>
                      <a:pt x="38" y="55"/>
                      <a:pt x="38" y="55"/>
                      <a:pt x="38" y="55"/>
                    </a:cubicBezTo>
                    <a:cubicBezTo>
                      <a:pt x="38" y="55"/>
                      <a:pt x="38" y="55"/>
                      <a:pt x="38" y="55"/>
                    </a:cubicBezTo>
                    <a:cubicBezTo>
                      <a:pt x="38" y="55"/>
                      <a:pt x="38" y="55"/>
                      <a:pt x="38" y="55"/>
                    </a:cubicBezTo>
                    <a:cubicBezTo>
                      <a:pt x="37" y="55"/>
                      <a:pt x="36" y="55"/>
                      <a:pt x="35" y="54"/>
                    </a:cubicBezTo>
                    <a:cubicBezTo>
                      <a:pt x="35" y="54"/>
                      <a:pt x="34" y="54"/>
                      <a:pt x="34" y="52"/>
                    </a:cubicBezTo>
                    <a:cubicBezTo>
                      <a:pt x="34" y="51"/>
                      <a:pt x="34" y="51"/>
                      <a:pt x="34" y="51"/>
                    </a:cubicBezTo>
                    <a:cubicBezTo>
                      <a:pt x="34" y="51"/>
                      <a:pt x="34" y="50"/>
                      <a:pt x="35" y="49"/>
                    </a:cubicBezTo>
                    <a:cubicBezTo>
                      <a:pt x="35" y="49"/>
                      <a:pt x="36" y="48"/>
                      <a:pt x="37" y="48"/>
                    </a:cubicBezTo>
                    <a:cubicBezTo>
                      <a:pt x="37" y="48"/>
                      <a:pt x="37" y="48"/>
                      <a:pt x="37" y="48"/>
                    </a:cubicBezTo>
                    <a:moveTo>
                      <a:pt x="91" y="48"/>
                    </a:moveTo>
                    <a:cubicBezTo>
                      <a:pt x="91" y="48"/>
                      <a:pt x="90" y="48"/>
                      <a:pt x="89" y="47"/>
                    </a:cubicBezTo>
                    <a:cubicBezTo>
                      <a:pt x="89" y="47"/>
                      <a:pt x="89" y="47"/>
                      <a:pt x="89" y="47"/>
                    </a:cubicBezTo>
                    <a:cubicBezTo>
                      <a:pt x="89" y="46"/>
                      <a:pt x="89" y="46"/>
                      <a:pt x="89" y="46"/>
                    </a:cubicBezTo>
                    <a:cubicBezTo>
                      <a:pt x="90" y="46"/>
                      <a:pt x="90" y="46"/>
                      <a:pt x="91" y="46"/>
                    </a:cubicBezTo>
                    <a:cubicBezTo>
                      <a:pt x="91" y="47"/>
                      <a:pt x="91" y="47"/>
                      <a:pt x="91" y="48"/>
                    </a:cubicBezTo>
                    <a:moveTo>
                      <a:pt x="43" y="55"/>
                    </a:moveTo>
                    <a:cubicBezTo>
                      <a:pt x="44" y="52"/>
                      <a:pt x="45" y="49"/>
                      <a:pt x="45" y="47"/>
                    </a:cubicBezTo>
                    <a:cubicBezTo>
                      <a:pt x="48" y="46"/>
                      <a:pt x="51" y="46"/>
                      <a:pt x="54" y="45"/>
                    </a:cubicBezTo>
                    <a:cubicBezTo>
                      <a:pt x="53" y="48"/>
                      <a:pt x="52" y="51"/>
                      <a:pt x="51" y="53"/>
                    </a:cubicBezTo>
                    <a:cubicBezTo>
                      <a:pt x="51" y="54"/>
                      <a:pt x="51" y="54"/>
                      <a:pt x="51" y="54"/>
                    </a:cubicBezTo>
                    <a:cubicBezTo>
                      <a:pt x="48" y="54"/>
                      <a:pt x="45" y="54"/>
                      <a:pt x="43" y="55"/>
                    </a:cubicBezTo>
                    <a:moveTo>
                      <a:pt x="56" y="53"/>
                    </a:moveTo>
                    <a:cubicBezTo>
                      <a:pt x="57" y="50"/>
                      <a:pt x="58" y="48"/>
                      <a:pt x="59" y="45"/>
                    </a:cubicBezTo>
                    <a:cubicBezTo>
                      <a:pt x="61" y="45"/>
                      <a:pt x="64" y="44"/>
                      <a:pt x="66" y="44"/>
                    </a:cubicBezTo>
                    <a:cubicBezTo>
                      <a:pt x="65" y="47"/>
                      <a:pt x="64" y="49"/>
                      <a:pt x="63" y="52"/>
                    </a:cubicBezTo>
                    <a:cubicBezTo>
                      <a:pt x="61" y="52"/>
                      <a:pt x="58" y="53"/>
                      <a:pt x="56" y="53"/>
                    </a:cubicBezTo>
                    <a:moveTo>
                      <a:pt x="96" y="49"/>
                    </a:moveTo>
                    <a:cubicBezTo>
                      <a:pt x="95" y="49"/>
                      <a:pt x="95" y="49"/>
                      <a:pt x="95" y="49"/>
                    </a:cubicBezTo>
                    <a:cubicBezTo>
                      <a:pt x="95" y="49"/>
                      <a:pt x="95" y="48"/>
                      <a:pt x="95" y="48"/>
                    </a:cubicBezTo>
                    <a:cubicBezTo>
                      <a:pt x="95" y="47"/>
                      <a:pt x="96" y="46"/>
                      <a:pt x="96" y="45"/>
                    </a:cubicBezTo>
                    <a:cubicBezTo>
                      <a:pt x="97" y="44"/>
                      <a:pt x="99" y="44"/>
                      <a:pt x="100" y="43"/>
                    </a:cubicBezTo>
                    <a:cubicBezTo>
                      <a:pt x="100" y="45"/>
                      <a:pt x="100" y="46"/>
                      <a:pt x="100" y="48"/>
                    </a:cubicBezTo>
                    <a:cubicBezTo>
                      <a:pt x="99" y="48"/>
                      <a:pt x="98" y="49"/>
                      <a:pt x="96" y="49"/>
                    </a:cubicBezTo>
                    <a:moveTo>
                      <a:pt x="68" y="51"/>
                    </a:moveTo>
                    <a:cubicBezTo>
                      <a:pt x="69" y="49"/>
                      <a:pt x="70" y="46"/>
                      <a:pt x="71" y="43"/>
                    </a:cubicBezTo>
                    <a:cubicBezTo>
                      <a:pt x="73" y="43"/>
                      <a:pt x="75" y="43"/>
                      <a:pt x="76" y="43"/>
                    </a:cubicBezTo>
                    <a:cubicBezTo>
                      <a:pt x="75" y="45"/>
                      <a:pt x="74" y="48"/>
                      <a:pt x="73" y="50"/>
                    </a:cubicBezTo>
                    <a:cubicBezTo>
                      <a:pt x="72" y="51"/>
                      <a:pt x="70" y="51"/>
                      <a:pt x="68" y="51"/>
                    </a:cubicBezTo>
                    <a:moveTo>
                      <a:pt x="78" y="50"/>
                    </a:moveTo>
                    <a:cubicBezTo>
                      <a:pt x="79" y="47"/>
                      <a:pt x="80" y="45"/>
                      <a:pt x="81" y="43"/>
                    </a:cubicBezTo>
                    <a:cubicBezTo>
                      <a:pt x="81" y="43"/>
                      <a:pt x="82" y="43"/>
                      <a:pt x="83" y="43"/>
                    </a:cubicBezTo>
                    <a:cubicBezTo>
                      <a:pt x="83" y="43"/>
                      <a:pt x="84" y="43"/>
                      <a:pt x="84" y="44"/>
                    </a:cubicBezTo>
                    <a:cubicBezTo>
                      <a:pt x="85" y="44"/>
                      <a:pt x="85" y="44"/>
                      <a:pt x="85" y="45"/>
                    </a:cubicBezTo>
                    <a:cubicBezTo>
                      <a:pt x="85" y="45"/>
                      <a:pt x="85" y="45"/>
                      <a:pt x="85" y="45"/>
                    </a:cubicBezTo>
                    <a:cubicBezTo>
                      <a:pt x="85" y="46"/>
                      <a:pt x="85" y="46"/>
                      <a:pt x="85" y="46"/>
                    </a:cubicBezTo>
                    <a:cubicBezTo>
                      <a:pt x="84" y="46"/>
                      <a:pt x="84" y="46"/>
                      <a:pt x="84" y="46"/>
                    </a:cubicBezTo>
                    <a:cubicBezTo>
                      <a:pt x="84" y="47"/>
                      <a:pt x="84" y="47"/>
                      <a:pt x="84" y="47"/>
                    </a:cubicBezTo>
                    <a:cubicBezTo>
                      <a:pt x="84" y="47"/>
                      <a:pt x="84" y="47"/>
                      <a:pt x="84" y="47"/>
                    </a:cubicBezTo>
                    <a:cubicBezTo>
                      <a:pt x="83" y="48"/>
                      <a:pt x="83" y="49"/>
                      <a:pt x="82" y="49"/>
                    </a:cubicBezTo>
                    <a:cubicBezTo>
                      <a:pt x="82" y="49"/>
                      <a:pt x="82" y="49"/>
                      <a:pt x="81" y="49"/>
                    </a:cubicBezTo>
                    <a:cubicBezTo>
                      <a:pt x="80" y="49"/>
                      <a:pt x="79" y="49"/>
                      <a:pt x="78" y="50"/>
                    </a:cubicBezTo>
                    <a:moveTo>
                      <a:pt x="104" y="45"/>
                    </a:moveTo>
                    <a:cubicBezTo>
                      <a:pt x="105" y="44"/>
                      <a:pt x="105" y="42"/>
                      <a:pt x="105" y="41"/>
                    </a:cubicBezTo>
                    <a:cubicBezTo>
                      <a:pt x="107" y="40"/>
                      <a:pt x="109" y="39"/>
                      <a:pt x="110" y="37"/>
                    </a:cubicBezTo>
                    <a:cubicBezTo>
                      <a:pt x="111" y="38"/>
                      <a:pt x="111" y="39"/>
                      <a:pt x="111" y="40"/>
                    </a:cubicBezTo>
                    <a:cubicBezTo>
                      <a:pt x="109" y="42"/>
                      <a:pt x="107" y="44"/>
                      <a:pt x="104" y="45"/>
                    </a:cubicBezTo>
                    <a:moveTo>
                      <a:pt x="47" y="35"/>
                    </a:moveTo>
                    <a:cubicBezTo>
                      <a:pt x="48" y="35"/>
                      <a:pt x="48" y="35"/>
                      <a:pt x="48" y="35"/>
                    </a:cubicBezTo>
                    <a:cubicBezTo>
                      <a:pt x="49" y="35"/>
                      <a:pt x="50" y="35"/>
                      <a:pt x="50" y="34"/>
                    </a:cubicBezTo>
                    <a:cubicBezTo>
                      <a:pt x="50" y="33"/>
                      <a:pt x="50" y="32"/>
                      <a:pt x="50" y="32"/>
                    </a:cubicBezTo>
                    <a:cubicBezTo>
                      <a:pt x="50" y="30"/>
                      <a:pt x="50" y="29"/>
                      <a:pt x="49" y="28"/>
                    </a:cubicBezTo>
                    <a:cubicBezTo>
                      <a:pt x="46" y="21"/>
                      <a:pt x="41" y="14"/>
                      <a:pt x="39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7"/>
                      <a:pt x="39" y="7"/>
                      <a:pt x="40" y="7"/>
                    </a:cubicBezTo>
                    <a:cubicBezTo>
                      <a:pt x="50" y="7"/>
                      <a:pt x="56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4" y="8"/>
                      <a:pt x="62" y="11"/>
                      <a:pt x="61" y="14"/>
                    </a:cubicBezTo>
                    <a:cubicBezTo>
                      <a:pt x="61" y="16"/>
                      <a:pt x="60" y="19"/>
                      <a:pt x="60" y="21"/>
                    </a:cubicBezTo>
                    <a:cubicBezTo>
                      <a:pt x="60" y="24"/>
                      <a:pt x="61" y="27"/>
                      <a:pt x="63" y="30"/>
                    </a:cubicBezTo>
                    <a:cubicBezTo>
                      <a:pt x="63" y="31"/>
                      <a:pt x="64" y="32"/>
                      <a:pt x="65" y="32"/>
                    </a:cubicBezTo>
                    <a:cubicBezTo>
                      <a:pt x="65" y="32"/>
                      <a:pt x="65" y="32"/>
                      <a:pt x="65" y="32"/>
                    </a:cubicBezTo>
                    <a:cubicBezTo>
                      <a:pt x="66" y="31"/>
                      <a:pt x="67" y="31"/>
                      <a:pt x="67" y="30"/>
                    </a:cubicBezTo>
                    <a:cubicBezTo>
                      <a:pt x="69" y="26"/>
                      <a:pt x="69" y="23"/>
                      <a:pt x="70" y="19"/>
                    </a:cubicBezTo>
                    <a:cubicBezTo>
                      <a:pt x="71" y="16"/>
                      <a:pt x="72" y="13"/>
                      <a:pt x="74" y="10"/>
                    </a:cubicBezTo>
                    <a:cubicBezTo>
                      <a:pt x="75" y="9"/>
                      <a:pt x="76" y="9"/>
                      <a:pt x="78" y="8"/>
                    </a:cubicBezTo>
                    <a:cubicBezTo>
                      <a:pt x="79" y="9"/>
                      <a:pt x="79" y="9"/>
                      <a:pt x="80" y="10"/>
                    </a:cubicBezTo>
                    <a:cubicBezTo>
                      <a:pt x="85" y="10"/>
                      <a:pt x="90" y="11"/>
                      <a:pt x="94" y="13"/>
                    </a:cubicBezTo>
                    <a:cubicBezTo>
                      <a:pt x="86" y="19"/>
                      <a:pt x="80" y="29"/>
                      <a:pt x="79" y="38"/>
                    </a:cubicBezTo>
                    <a:cubicBezTo>
                      <a:pt x="78" y="38"/>
                      <a:pt x="78" y="38"/>
                      <a:pt x="78" y="38"/>
                    </a:cubicBezTo>
                    <a:cubicBezTo>
                      <a:pt x="75" y="39"/>
                      <a:pt x="65" y="40"/>
                      <a:pt x="56" y="41"/>
                    </a:cubicBezTo>
                    <a:cubicBezTo>
                      <a:pt x="52" y="41"/>
                      <a:pt x="47" y="42"/>
                      <a:pt x="44" y="42"/>
                    </a:cubicBezTo>
                    <a:cubicBezTo>
                      <a:pt x="42" y="43"/>
                      <a:pt x="40" y="43"/>
                      <a:pt x="39" y="43"/>
                    </a:cubicBezTo>
                    <a:cubicBezTo>
                      <a:pt x="39" y="42"/>
                      <a:pt x="39" y="41"/>
                      <a:pt x="39" y="40"/>
                    </a:cubicBezTo>
                    <a:cubicBezTo>
                      <a:pt x="37" y="35"/>
                      <a:pt x="35" y="31"/>
                      <a:pt x="31" y="27"/>
                    </a:cubicBezTo>
                    <a:cubicBezTo>
                      <a:pt x="29" y="24"/>
                      <a:pt x="25" y="22"/>
                      <a:pt x="21" y="20"/>
                    </a:cubicBezTo>
                    <a:cubicBezTo>
                      <a:pt x="24" y="17"/>
                      <a:pt x="27" y="16"/>
                      <a:pt x="31" y="15"/>
                    </a:cubicBezTo>
                    <a:cubicBezTo>
                      <a:pt x="33" y="18"/>
                      <a:pt x="36" y="24"/>
                      <a:pt x="41" y="32"/>
                    </a:cubicBezTo>
                    <a:cubicBezTo>
                      <a:pt x="42" y="33"/>
                      <a:pt x="43" y="34"/>
                      <a:pt x="44" y="34"/>
                    </a:cubicBezTo>
                    <a:cubicBezTo>
                      <a:pt x="45" y="35"/>
                      <a:pt x="46" y="35"/>
                      <a:pt x="47" y="35"/>
                    </a:cubicBezTo>
                    <a:moveTo>
                      <a:pt x="65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55" y="0"/>
                      <a:pt x="49" y="1"/>
                      <a:pt x="40" y="1"/>
                    </a:cubicBezTo>
                    <a:cubicBezTo>
                      <a:pt x="36" y="1"/>
                      <a:pt x="33" y="4"/>
                      <a:pt x="33" y="8"/>
                    </a:cubicBezTo>
                    <a:cubicBezTo>
                      <a:pt x="33" y="9"/>
                      <a:pt x="33" y="9"/>
                      <a:pt x="34" y="10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4" y="10"/>
                      <a:pt x="33" y="10"/>
                      <a:pt x="32" y="10"/>
                    </a:cubicBezTo>
                    <a:cubicBezTo>
                      <a:pt x="32" y="10"/>
                      <a:pt x="32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25" y="10"/>
                      <a:pt x="19" y="14"/>
                      <a:pt x="15" y="19"/>
                    </a:cubicBezTo>
                    <a:cubicBezTo>
                      <a:pt x="15" y="20"/>
                      <a:pt x="15" y="21"/>
                      <a:pt x="16" y="22"/>
                    </a:cubicBezTo>
                    <a:cubicBezTo>
                      <a:pt x="16" y="23"/>
                      <a:pt x="16" y="23"/>
                      <a:pt x="17" y="24"/>
                    </a:cubicBezTo>
                    <a:cubicBezTo>
                      <a:pt x="21" y="26"/>
                      <a:pt x="25" y="28"/>
                      <a:pt x="28" y="31"/>
                    </a:cubicBezTo>
                    <a:cubicBezTo>
                      <a:pt x="30" y="34"/>
                      <a:pt x="32" y="37"/>
                      <a:pt x="34" y="42"/>
                    </a:cubicBezTo>
                    <a:cubicBezTo>
                      <a:pt x="34" y="42"/>
                      <a:pt x="34" y="43"/>
                      <a:pt x="34" y="44"/>
                    </a:cubicBezTo>
                    <a:cubicBezTo>
                      <a:pt x="33" y="45"/>
                      <a:pt x="33" y="46"/>
                      <a:pt x="32" y="46"/>
                    </a:cubicBezTo>
                    <a:cubicBezTo>
                      <a:pt x="31" y="48"/>
                      <a:pt x="30" y="49"/>
                      <a:pt x="30" y="51"/>
                    </a:cubicBezTo>
                    <a:cubicBezTo>
                      <a:pt x="30" y="52"/>
                      <a:pt x="30" y="52"/>
                      <a:pt x="30" y="53"/>
                    </a:cubicBezTo>
                    <a:cubicBezTo>
                      <a:pt x="30" y="54"/>
                      <a:pt x="31" y="56"/>
                      <a:pt x="32" y="57"/>
                    </a:cubicBezTo>
                    <a:cubicBezTo>
                      <a:pt x="31" y="58"/>
                      <a:pt x="31" y="59"/>
                      <a:pt x="31" y="59"/>
                    </a:cubicBezTo>
                    <a:cubicBezTo>
                      <a:pt x="31" y="61"/>
                      <a:pt x="31" y="62"/>
                      <a:pt x="32" y="63"/>
                    </a:cubicBezTo>
                    <a:cubicBezTo>
                      <a:pt x="32" y="63"/>
                      <a:pt x="33" y="64"/>
                      <a:pt x="34" y="65"/>
                    </a:cubicBezTo>
                    <a:cubicBezTo>
                      <a:pt x="32" y="70"/>
                      <a:pt x="29" y="73"/>
                      <a:pt x="25" y="77"/>
                    </a:cubicBezTo>
                    <a:cubicBezTo>
                      <a:pt x="21" y="80"/>
                      <a:pt x="16" y="84"/>
                      <a:pt x="12" y="89"/>
                    </a:cubicBezTo>
                    <a:cubicBezTo>
                      <a:pt x="4" y="101"/>
                      <a:pt x="0" y="116"/>
                      <a:pt x="0" y="130"/>
                    </a:cubicBezTo>
                    <a:cubicBezTo>
                      <a:pt x="0" y="131"/>
                      <a:pt x="0" y="132"/>
                      <a:pt x="0" y="133"/>
                    </a:cubicBezTo>
                    <a:cubicBezTo>
                      <a:pt x="0" y="141"/>
                      <a:pt x="2" y="147"/>
                      <a:pt x="4" y="153"/>
                    </a:cubicBezTo>
                    <a:cubicBezTo>
                      <a:pt x="6" y="159"/>
                      <a:pt x="8" y="164"/>
                      <a:pt x="11" y="171"/>
                    </a:cubicBezTo>
                    <a:cubicBezTo>
                      <a:pt x="11" y="171"/>
                      <a:pt x="11" y="172"/>
                      <a:pt x="11" y="173"/>
                    </a:cubicBezTo>
                    <a:cubicBezTo>
                      <a:pt x="11" y="174"/>
                      <a:pt x="11" y="176"/>
                      <a:pt x="11" y="177"/>
                    </a:cubicBezTo>
                    <a:cubicBezTo>
                      <a:pt x="11" y="178"/>
                      <a:pt x="11" y="178"/>
                      <a:pt x="11" y="179"/>
                    </a:cubicBezTo>
                    <a:cubicBezTo>
                      <a:pt x="11" y="179"/>
                      <a:pt x="12" y="180"/>
                      <a:pt x="12" y="180"/>
                    </a:cubicBezTo>
                    <a:cubicBezTo>
                      <a:pt x="12" y="180"/>
                      <a:pt x="12" y="181"/>
                      <a:pt x="13" y="182"/>
                    </a:cubicBezTo>
                    <a:cubicBezTo>
                      <a:pt x="14" y="183"/>
                      <a:pt x="15" y="183"/>
                      <a:pt x="16" y="183"/>
                    </a:cubicBezTo>
                    <a:cubicBezTo>
                      <a:pt x="17" y="183"/>
                      <a:pt x="17" y="183"/>
                      <a:pt x="17" y="183"/>
                    </a:cubicBezTo>
                    <a:cubicBezTo>
                      <a:pt x="18" y="183"/>
                      <a:pt x="20" y="182"/>
                      <a:pt x="21" y="182"/>
                    </a:cubicBezTo>
                    <a:cubicBezTo>
                      <a:pt x="22" y="181"/>
                      <a:pt x="23" y="180"/>
                      <a:pt x="24" y="180"/>
                    </a:cubicBezTo>
                    <a:cubicBezTo>
                      <a:pt x="27" y="178"/>
                      <a:pt x="31" y="177"/>
                      <a:pt x="35" y="177"/>
                    </a:cubicBezTo>
                    <a:cubicBezTo>
                      <a:pt x="35" y="177"/>
                      <a:pt x="35" y="177"/>
                      <a:pt x="35" y="177"/>
                    </a:cubicBezTo>
                    <a:cubicBezTo>
                      <a:pt x="39" y="177"/>
                      <a:pt x="42" y="178"/>
                      <a:pt x="46" y="178"/>
                    </a:cubicBezTo>
                    <a:cubicBezTo>
                      <a:pt x="51" y="178"/>
                      <a:pt x="56" y="179"/>
                      <a:pt x="61" y="179"/>
                    </a:cubicBezTo>
                    <a:cubicBezTo>
                      <a:pt x="64" y="179"/>
                      <a:pt x="67" y="179"/>
                      <a:pt x="71" y="178"/>
                    </a:cubicBezTo>
                    <a:cubicBezTo>
                      <a:pt x="79" y="178"/>
                      <a:pt x="87" y="177"/>
                      <a:pt x="95" y="176"/>
                    </a:cubicBezTo>
                    <a:cubicBezTo>
                      <a:pt x="100" y="175"/>
                      <a:pt x="103" y="175"/>
                      <a:pt x="106" y="174"/>
                    </a:cubicBezTo>
                    <a:cubicBezTo>
                      <a:pt x="109" y="173"/>
                      <a:pt x="112" y="173"/>
                      <a:pt x="116" y="172"/>
                    </a:cubicBezTo>
                    <a:cubicBezTo>
                      <a:pt x="116" y="172"/>
                      <a:pt x="116" y="173"/>
                      <a:pt x="117" y="173"/>
                    </a:cubicBezTo>
                    <a:cubicBezTo>
                      <a:pt x="118" y="173"/>
                      <a:pt x="119" y="174"/>
                      <a:pt x="121" y="174"/>
                    </a:cubicBezTo>
                    <a:cubicBezTo>
                      <a:pt x="122" y="175"/>
                      <a:pt x="124" y="175"/>
                      <a:pt x="126" y="175"/>
                    </a:cubicBezTo>
                    <a:cubicBezTo>
                      <a:pt x="127" y="175"/>
                      <a:pt x="128" y="175"/>
                      <a:pt x="129" y="175"/>
                    </a:cubicBezTo>
                    <a:cubicBezTo>
                      <a:pt x="130" y="175"/>
                      <a:pt x="131" y="174"/>
                      <a:pt x="131" y="173"/>
                    </a:cubicBezTo>
                    <a:cubicBezTo>
                      <a:pt x="133" y="172"/>
                      <a:pt x="133" y="170"/>
                      <a:pt x="133" y="169"/>
                    </a:cubicBezTo>
                    <a:cubicBezTo>
                      <a:pt x="133" y="167"/>
                      <a:pt x="132" y="164"/>
                      <a:pt x="131" y="162"/>
                    </a:cubicBezTo>
                    <a:cubicBezTo>
                      <a:pt x="131" y="161"/>
                      <a:pt x="131" y="160"/>
                      <a:pt x="131" y="159"/>
                    </a:cubicBezTo>
                    <a:cubicBezTo>
                      <a:pt x="130" y="158"/>
                      <a:pt x="130" y="157"/>
                      <a:pt x="130" y="157"/>
                    </a:cubicBezTo>
                    <a:cubicBezTo>
                      <a:pt x="130" y="157"/>
                      <a:pt x="130" y="157"/>
                      <a:pt x="130" y="157"/>
                    </a:cubicBezTo>
                    <a:cubicBezTo>
                      <a:pt x="130" y="157"/>
                      <a:pt x="130" y="157"/>
                      <a:pt x="130" y="157"/>
                    </a:cubicBezTo>
                    <a:cubicBezTo>
                      <a:pt x="130" y="153"/>
                      <a:pt x="131" y="151"/>
                      <a:pt x="132" y="148"/>
                    </a:cubicBezTo>
                    <a:cubicBezTo>
                      <a:pt x="133" y="145"/>
                      <a:pt x="134" y="142"/>
                      <a:pt x="135" y="138"/>
                    </a:cubicBezTo>
                    <a:cubicBezTo>
                      <a:pt x="136" y="135"/>
                      <a:pt x="136" y="131"/>
                      <a:pt x="136" y="128"/>
                    </a:cubicBezTo>
                    <a:cubicBezTo>
                      <a:pt x="136" y="116"/>
                      <a:pt x="133" y="105"/>
                      <a:pt x="126" y="95"/>
                    </a:cubicBezTo>
                    <a:cubicBezTo>
                      <a:pt x="120" y="86"/>
                      <a:pt x="110" y="79"/>
                      <a:pt x="101" y="73"/>
                    </a:cubicBezTo>
                    <a:cubicBezTo>
                      <a:pt x="96" y="69"/>
                      <a:pt x="92" y="67"/>
                      <a:pt x="89" y="64"/>
                    </a:cubicBezTo>
                    <a:cubicBezTo>
                      <a:pt x="88" y="63"/>
                      <a:pt x="86" y="62"/>
                      <a:pt x="86" y="61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91" y="63"/>
                      <a:pt x="98" y="65"/>
                      <a:pt x="106" y="67"/>
                    </a:cubicBezTo>
                    <a:cubicBezTo>
                      <a:pt x="106" y="67"/>
                      <a:pt x="106" y="67"/>
                      <a:pt x="106" y="67"/>
                    </a:cubicBezTo>
                    <a:cubicBezTo>
                      <a:pt x="112" y="68"/>
                      <a:pt x="119" y="69"/>
                      <a:pt x="124" y="69"/>
                    </a:cubicBezTo>
                    <a:cubicBezTo>
                      <a:pt x="128" y="69"/>
                      <a:pt x="131" y="69"/>
                      <a:pt x="133" y="68"/>
                    </a:cubicBezTo>
                    <a:cubicBezTo>
                      <a:pt x="134" y="68"/>
                      <a:pt x="135" y="67"/>
                      <a:pt x="135" y="66"/>
                    </a:cubicBezTo>
                    <a:cubicBezTo>
                      <a:pt x="135" y="65"/>
                      <a:pt x="135" y="65"/>
                      <a:pt x="135" y="64"/>
                    </a:cubicBezTo>
                    <a:cubicBezTo>
                      <a:pt x="135" y="62"/>
                      <a:pt x="135" y="59"/>
                      <a:pt x="136" y="57"/>
                    </a:cubicBezTo>
                    <a:cubicBezTo>
                      <a:pt x="137" y="56"/>
                      <a:pt x="137" y="56"/>
                      <a:pt x="136" y="55"/>
                    </a:cubicBezTo>
                    <a:cubicBezTo>
                      <a:pt x="136" y="54"/>
                      <a:pt x="135" y="54"/>
                      <a:pt x="134" y="54"/>
                    </a:cubicBezTo>
                    <a:cubicBezTo>
                      <a:pt x="134" y="54"/>
                      <a:pt x="134" y="54"/>
                      <a:pt x="134" y="54"/>
                    </a:cubicBezTo>
                    <a:cubicBezTo>
                      <a:pt x="133" y="54"/>
                      <a:pt x="131" y="54"/>
                      <a:pt x="130" y="54"/>
                    </a:cubicBezTo>
                    <a:cubicBezTo>
                      <a:pt x="121" y="54"/>
                      <a:pt x="112" y="53"/>
                      <a:pt x="103" y="51"/>
                    </a:cubicBezTo>
                    <a:cubicBezTo>
                      <a:pt x="104" y="50"/>
                      <a:pt x="104" y="50"/>
                      <a:pt x="104" y="50"/>
                    </a:cubicBezTo>
                    <a:cubicBezTo>
                      <a:pt x="108" y="48"/>
                      <a:pt x="111" y="46"/>
                      <a:pt x="115" y="43"/>
                    </a:cubicBezTo>
                    <a:cubicBezTo>
                      <a:pt x="115" y="43"/>
                      <a:pt x="115" y="43"/>
                      <a:pt x="115" y="43"/>
                    </a:cubicBezTo>
                    <a:cubicBezTo>
                      <a:pt x="115" y="42"/>
                      <a:pt x="115" y="42"/>
                      <a:pt x="115" y="42"/>
                    </a:cubicBezTo>
                    <a:cubicBezTo>
                      <a:pt x="116" y="42"/>
                      <a:pt x="116" y="42"/>
                      <a:pt x="116" y="41"/>
                    </a:cubicBezTo>
                    <a:cubicBezTo>
                      <a:pt x="116" y="40"/>
                      <a:pt x="116" y="40"/>
                      <a:pt x="116" y="40"/>
                    </a:cubicBezTo>
                    <a:cubicBezTo>
                      <a:pt x="116" y="40"/>
                      <a:pt x="116" y="40"/>
                      <a:pt x="116" y="40"/>
                    </a:cubicBezTo>
                    <a:cubicBezTo>
                      <a:pt x="115" y="37"/>
                      <a:pt x="114" y="35"/>
                      <a:pt x="113" y="33"/>
                    </a:cubicBezTo>
                    <a:cubicBezTo>
                      <a:pt x="113" y="33"/>
                      <a:pt x="112" y="32"/>
                      <a:pt x="112" y="32"/>
                    </a:cubicBezTo>
                    <a:cubicBezTo>
                      <a:pt x="112" y="32"/>
                      <a:pt x="111" y="32"/>
                      <a:pt x="111" y="32"/>
                    </a:cubicBezTo>
                    <a:cubicBezTo>
                      <a:pt x="111" y="32"/>
                      <a:pt x="110" y="32"/>
                      <a:pt x="110" y="32"/>
                    </a:cubicBezTo>
                    <a:cubicBezTo>
                      <a:pt x="103" y="37"/>
                      <a:pt x="96" y="42"/>
                      <a:pt x="88" y="42"/>
                    </a:cubicBezTo>
                    <a:cubicBezTo>
                      <a:pt x="88" y="41"/>
                      <a:pt x="88" y="41"/>
                      <a:pt x="87" y="41"/>
                    </a:cubicBezTo>
                    <a:cubicBezTo>
                      <a:pt x="87" y="40"/>
                      <a:pt x="85" y="39"/>
                      <a:pt x="84" y="39"/>
                    </a:cubicBezTo>
                    <a:cubicBezTo>
                      <a:pt x="85" y="30"/>
                      <a:pt x="92" y="21"/>
                      <a:pt x="100" y="15"/>
                    </a:cubicBezTo>
                    <a:cubicBezTo>
                      <a:pt x="101" y="15"/>
                      <a:pt x="101" y="14"/>
                      <a:pt x="101" y="13"/>
                    </a:cubicBezTo>
                    <a:cubicBezTo>
                      <a:pt x="101" y="12"/>
                      <a:pt x="101" y="11"/>
                      <a:pt x="100" y="11"/>
                    </a:cubicBezTo>
                    <a:cubicBezTo>
                      <a:pt x="95" y="8"/>
                      <a:pt x="90" y="6"/>
                      <a:pt x="84" y="5"/>
                    </a:cubicBezTo>
                    <a:cubicBezTo>
                      <a:pt x="84" y="4"/>
                      <a:pt x="83" y="4"/>
                      <a:pt x="83" y="4"/>
                    </a:cubicBezTo>
                    <a:cubicBezTo>
                      <a:pt x="82" y="4"/>
                      <a:pt x="82" y="4"/>
                      <a:pt x="82" y="4"/>
                    </a:cubicBezTo>
                    <a:cubicBezTo>
                      <a:pt x="82" y="4"/>
                      <a:pt x="82" y="4"/>
                      <a:pt x="82" y="4"/>
                    </a:cubicBezTo>
                    <a:cubicBezTo>
                      <a:pt x="81" y="3"/>
                      <a:pt x="81" y="3"/>
                      <a:pt x="80" y="3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80" y="3"/>
                      <a:pt x="79" y="3"/>
                      <a:pt x="79" y="3"/>
                    </a:cubicBezTo>
                    <a:cubicBezTo>
                      <a:pt x="76" y="3"/>
                      <a:pt x="73" y="4"/>
                      <a:pt x="70" y="6"/>
                    </a:cubicBezTo>
                    <a:cubicBezTo>
                      <a:pt x="71" y="6"/>
                      <a:pt x="71" y="6"/>
                      <a:pt x="71" y="6"/>
                    </a:cubicBezTo>
                    <a:cubicBezTo>
                      <a:pt x="71" y="4"/>
                      <a:pt x="70" y="3"/>
                      <a:pt x="69" y="2"/>
                    </a:cubicBezTo>
                    <a:cubicBezTo>
                      <a:pt x="68" y="1"/>
                      <a:pt x="67" y="0"/>
                      <a:pt x="65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3" name="Freeform 770"/>
              <p:cNvSpPr>
                <a:spLocks noEditPoints="1"/>
              </p:cNvSpPr>
              <p:nvPr/>
            </p:nvSpPr>
            <p:spPr bwMode="auto">
              <a:xfrm>
                <a:off x="4332" y="726"/>
                <a:ext cx="126" cy="189"/>
              </a:xfrm>
              <a:custGeom>
                <a:avLst/>
                <a:gdLst>
                  <a:gd name="T0" fmla="*/ 26 w 53"/>
                  <a:gd name="T1" fmla="*/ 65 h 80"/>
                  <a:gd name="T2" fmla="*/ 24 w 53"/>
                  <a:gd name="T3" fmla="*/ 43 h 80"/>
                  <a:gd name="T4" fmla="*/ 10 w 53"/>
                  <a:gd name="T5" fmla="*/ 34 h 80"/>
                  <a:gd name="T6" fmla="*/ 8 w 53"/>
                  <a:gd name="T7" fmla="*/ 22 h 80"/>
                  <a:gd name="T8" fmla="*/ 20 w 53"/>
                  <a:gd name="T9" fmla="*/ 13 h 80"/>
                  <a:gd name="T10" fmla="*/ 21 w 53"/>
                  <a:gd name="T11" fmla="*/ 5 h 80"/>
                  <a:gd name="T12" fmla="*/ 25 w 53"/>
                  <a:gd name="T13" fmla="*/ 9 h 80"/>
                  <a:gd name="T14" fmla="*/ 28 w 53"/>
                  <a:gd name="T15" fmla="*/ 11 h 80"/>
                  <a:gd name="T16" fmla="*/ 28 w 53"/>
                  <a:gd name="T17" fmla="*/ 11 h 80"/>
                  <a:gd name="T18" fmla="*/ 31 w 53"/>
                  <a:gd name="T19" fmla="*/ 12 h 80"/>
                  <a:gd name="T20" fmla="*/ 45 w 53"/>
                  <a:gd name="T21" fmla="*/ 17 h 80"/>
                  <a:gd name="T22" fmla="*/ 41 w 53"/>
                  <a:gd name="T23" fmla="*/ 23 h 80"/>
                  <a:gd name="T24" fmla="*/ 35 w 53"/>
                  <a:gd name="T25" fmla="*/ 19 h 80"/>
                  <a:gd name="T26" fmla="*/ 29 w 53"/>
                  <a:gd name="T27" fmla="*/ 16 h 80"/>
                  <a:gd name="T28" fmla="*/ 27 w 53"/>
                  <a:gd name="T29" fmla="*/ 17 h 80"/>
                  <a:gd name="T30" fmla="*/ 27 w 53"/>
                  <a:gd name="T31" fmla="*/ 37 h 80"/>
                  <a:gd name="T32" fmla="*/ 30 w 53"/>
                  <a:gd name="T33" fmla="*/ 39 h 80"/>
                  <a:gd name="T34" fmla="*/ 48 w 53"/>
                  <a:gd name="T35" fmla="*/ 52 h 80"/>
                  <a:gd name="T36" fmla="*/ 46 w 53"/>
                  <a:gd name="T37" fmla="*/ 63 h 80"/>
                  <a:gd name="T38" fmla="*/ 33 w 53"/>
                  <a:gd name="T39" fmla="*/ 69 h 80"/>
                  <a:gd name="T40" fmla="*/ 31 w 53"/>
                  <a:gd name="T41" fmla="*/ 75 h 80"/>
                  <a:gd name="T42" fmla="*/ 28 w 53"/>
                  <a:gd name="T43" fmla="*/ 71 h 80"/>
                  <a:gd name="T44" fmla="*/ 23 w 53"/>
                  <a:gd name="T45" fmla="*/ 69 h 80"/>
                  <a:gd name="T46" fmla="*/ 9 w 53"/>
                  <a:gd name="T47" fmla="*/ 60 h 80"/>
                  <a:gd name="T48" fmla="*/ 24 w 53"/>
                  <a:gd name="T49" fmla="*/ 66 h 80"/>
                  <a:gd name="T50" fmla="*/ 27 w 53"/>
                  <a:gd name="T51" fmla="*/ 0 h 80"/>
                  <a:gd name="T52" fmla="*/ 17 w 53"/>
                  <a:gd name="T53" fmla="*/ 3 h 80"/>
                  <a:gd name="T54" fmla="*/ 7 w 53"/>
                  <a:gd name="T55" fmla="*/ 16 h 80"/>
                  <a:gd name="T56" fmla="*/ 2 w 53"/>
                  <a:gd name="T57" fmla="*/ 27 h 80"/>
                  <a:gd name="T58" fmla="*/ 20 w 53"/>
                  <a:gd name="T59" fmla="*/ 45 h 80"/>
                  <a:gd name="T60" fmla="*/ 9 w 53"/>
                  <a:gd name="T61" fmla="*/ 56 h 80"/>
                  <a:gd name="T62" fmla="*/ 7 w 53"/>
                  <a:gd name="T63" fmla="*/ 55 h 80"/>
                  <a:gd name="T64" fmla="*/ 0 w 53"/>
                  <a:gd name="T65" fmla="*/ 65 h 80"/>
                  <a:gd name="T66" fmla="*/ 1 w 53"/>
                  <a:gd name="T67" fmla="*/ 68 h 80"/>
                  <a:gd name="T68" fmla="*/ 22 w 53"/>
                  <a:gd name="T69" fmla="*/ 73 h 80"/>
                  <a:gd name="T70" fmla="*/ 25 w 53"/>
                  <a:gd name="T71" fmla="*/ 78 h 80"/>
                  <a:gd name="T72" fmla="*/ 27 w 53"/>
                  <a:gd name="T73" fmla="*/ 80 h 80"/>
                  <a:gd name="T74" fmla="*/ 36 w 53"/>
                  <a:gd name="T75" fmla="*/ 77 h 80"/>
                  <a:gd name="T76" fmla="*/ 36 w 53"/>
                  <a:gd name="T77" fmla="*/ 73 h 80"/>
                  <a:gd name="T78" fmla="*/ 53 w 53"/>
                  <a:gd name="T79" fmla="*/ 55 h 80"/>
                  <a:gd name="T80" fmla="*/ 45 w 53"/>
                  <a:gd name="T81" fmla="*/ 42 h 80"/>
                  <a:gd name="T82" fmla="*/ 31 w 53"/>
                  <a:gd name="T83" fmla="*/ 22 h 80"/>
                  <a:gd name="T84" fmla="*/ 41 w 53"/>
                  <a:gd name="T85" fmla="*/ 27 h 80"/>
                  <a:gd name="T86" fmla="*/ 41 w 53"/>
                  <a:gd name="T87" fmla="*/ 27 h 80"/>
                  <a:gd name="T88" fmla="*/ 44 w 53"/>
                  <a:gd name="T89" fmla="*/ 25 h 80"/>
                  <a:gd name="T90" fmla="*/ 49 w 53"/>
                  <a:gd name="T91" fmla="*/ 19 h 80"/>
                  <a:gd name="T92" fmla="*/ 48 w 53"/>
                  <a:gd name="T93" fmla="*/ 14 h 80"/>
                  <a:gd name="T94" fmla="*/ 32 w 53"/>
                  <a:gd name="T95" fmla="*/ 8 h 80"/>
                  <a:gd name="T96" fmla="*/ 29 w 53"/>
                  <a:gd name="T97" fmla="*/ 2 h 80"/>
                  <a:gd name="T98" fmla="*/ 27 w 53"/>
                  <a:gd name="T99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3" h="80">
                    <a:moveTo>
                      <a:pt x="24" y="66"/>
                    </a:moveTo>
                    <a:cubicBezTo>
                      <a:pt x="25" y="66"/>
                      <a:pt x="25" y="66"/>
                      <a:pt x="26" y="65"/>
                    </a:cubicBezTo>
                    <a:cubicBezTo>
                      <a:pt x="26" y="65"/>
                      <a:pt x="27" y="64"/>
                      <a:pt x="27" y="63"/>
                    </a:cubicBezTo>
                    <a:cubicBezTo>
                      <a:pt x="26" y="57"/>
                      <a:pt x="25" y="50"/>
                      <a:pt x="24" y="43"/>
                    </a:cubicBezTo>
                    <a:cubicBezTo>
                      <a:pt x="24" y="42"/>
                      <a:pt x="23" y="41"/>
                      <a:pt x="22" y="41"/>
                    </a:cubicBezTo>
                    <a:cubicBezTo>
                      <a:pt x="16" y="39"/>
                      <a:pt x="12" y="37"/>
                      <a:pt x="10" y="34"/>
                    </a:cubicBezTo>
                    <a:cubicBezTo>
                      <a:pt x="7" y="32"/>
                      <a:pt x="7" y="29"/>
                      <a:pt x="7" y="27"/>
                    </a:cubicBezTo>
                    <a:cubicBezTo>
                      <a:pt x="7" y="25"/>
                      <a:pt x="7" y="24"/>
                      <a:pt x="8" y="22"/>
                    </a:cubicBezTo>
                    <a:cubicBezTo>
                      <a:pt x="8" y="21"/>
                      <a:pt x="9" y="20"/>
                      <a:pt x="10" y="19"/>
                    </a:cubicBezTo>
                    <a:cubicBezTo>
                      <a:pt x="12" y="16"/>
                      <a:pt x="16" y="15"/>
                      <a:pt x="20" y="13"/>
                    </a:cubicBezTo>
                    <a:cubicBezTo>
                      <a:pt x="21" y="13"/>
                      <a:pt x="22" y="12"/>
                      <a:pt x="22" y="11"/>
                    </a:cubicBezTo>
                    <a:cubicBezTo>
                      <a:pt x="22" y="9"/>
                      <a:pt x="21" y="7"/>
                      <a:pt x="21" y="5"/>
                    </a:cubicBezTo>
                    <a:cubicBezTo>
                      <a:pt x="23" y="4"/>
                      <a:pt x="24" y="4"/>
                      <a:pt x="25" y="4"/>
                    </a:cubicBezTo>
                    <a:cubicBezTo>
                      <a:pt x="25" y="6"/>
                      <a:pt x="25" y="8"/>
                      <a:pt x="25" y="9"/>
                    </a:cubicBezTo>
                    <a:cubicBezTo>
                      <a:pt x="25" y="10"/>
                      <a:pt x="26" y="11"/>
                      <a:pt x="26" y="11"/>
                    </a:cubicBezTo>
                    <a:cubicBezTo>
                      <a:pt x="27" y="11"/>
                      <a:pt x="27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30" y="12"/>
                      <a:pt x="31" y="12"/>
                    </a:cubicBezTo>
                    <a:cubicBezTo>
                      <a:pt x="33" y="13"/>
                      <a:pt x="36" y="13"/>
                      <a:pt x="39" y="14"/>
                    </a:cubicBezTo>
                    <a:cubicBezTo>
                      <a:pt x="41" y="15"/>
                      <a:pt x="43" y="16"/>
                      <a:pt x="45" y="17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3" y="19"/>
                      <a:pt x="42" y="21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39" y="22"/>
                      <a:pt x="37" y="20"/>
                      <a:pt x="35" y="19"/>
                    </a:cubicBezTo>
                    <a:cubicBezTo>
                      <a:pt x="34" y="18"/>
                      <a:pt x="32" y="18"/>
                      <a:pt x="31" y="17"/>
                    </a:cubicBezTo>
                    <a:cubicBezTo>
                      <a:pt x="30" y="17"/>
                      <a:pt x="29" y="16"/>
                      <a:pt x="29" y="16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8" y="16"/>
                      <a:pt x="27" y="16"/>
                      <a:pt x="27" y="17"/>
                    </a:cubicBezTo>
                    <a:cubicBezTo>
                      <a:pt x="26" y="17"/>
                      <a:pt x="26" y="18"/>
                      <a:pt x="26" y="18"/>
                    </a:cubicBezTo>
                    <a:cubicBezTo>
                      <a:pt x="26" y="25"/>
                      <a:pt x="27" y="31"/>
                      <a:pt x="27" y="37"/>
                    </a:cubicBezTo>
                    <a:cubicBezTo>
                      <a:pt x="27" y="38"/>
                      <a:pt x="28" y="39"/>
                      <a:pt x="29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4" y="41"/>
                      <a:pt x="38" y="43"/>
                      <a:pt x="42" y="46"/>
                    </a:cubicBezTo>
                    <a:cubicBezTo>
                      <a:pt x="45" y="48"/>
                      <a:pt x="47" y="50"/>
                      <a:pt x="48" y="52"/>
                    </a:cubicBezTo>
                    <a:cubicBezTo>
                      <a:pt x="48" y="53"/>
                      <a:pt x="49" y="54"/>
                      <a:pt x="49" y="55"/>
                    </a:cubicBezTo>
                    <a:cubicBezTo>
                      <a:pt x="49" y="58"/>
                      <a:pt x="48" y="61"/>
                      <a:pt x="46" y="63"/>
                    </a:cubicBezTo>
                    <a:cubicBezTo>
                      <a:pt x="43" y="66"/>
                      <a:pt x="40" y="68"/>
                      <a:pt x="35" y="69"/>
                    </a:cubicBezTo>
                    <a:cubicBezTo>
                      <a:pt x="35" y="69"/>
                      <a:pt x="34" y="69"/>
                      <a:pt x="33" y="69"/>
                    </a:cubicBezTo>
                    <a:cubicBezTo>
                      <a:pt x="32" y="69"/>
                      <a:pt x="31" y="71"/>
                      <a:pt x="31" y="72"/>
                    </a:cubicBezTo>
                    <a:cubicBezTo>
                      <a:pt x="31" y="73"/>
                      <a:pt x="31" y="74"/>
                      <a:pt x="31" y="75"/>
                    </a:cubicBezTo>
                    <a:cubicBezTo>
                      <a:pt x="30" y="75"/>
                      <a:pt x="29" y="76"/>
                      <a:pt x="28" y="76"/>
                    </a:cubicBezTo>
                    <a:cubicBezTo>
                      <a:pt x="28" y="74"/>
                      <a:pt x="28" y="73"/>
                      <a:pt x="28" y="71"/>
                    </a:cubicBezTo>
                    <a:cubicBezTo>
                      <a:pt x="28" y="70"/>
                      <a:pt x="27" y="69"/>
                      <a:pt x="26" y="69"/>
                    </a:cubicBezTo>
                    <a:cubicBezTo>
                      <a:pt x="25" y="69"/>
                      <a:pt x="24" y="69"/>
                      <a:pt x="23" y="69"/>
                    </a:cubicBezTo>
                    <a:cubicBezTo>
                      <a:pt x="19" y="69"/>
                      <a:pt x="12" y="68"/>
                      <a:pt x="6" y="66"/>
                    </a:cubicBezTo>
                    <a:cubicBezTo>
                      <a:pt x="7" y="64"/>
                      <a:pt x="8" y="62"/>
                      <a:pt x="9" y="60"/>
                    </a:cubicBezTo>
                    <a:cubicBezTo>
                      <a:pt x="14" y="63"/>
                      <a:pt x="19" y="65"/>
                      <a:pt x="24" y="66"/>
                    </a:cubicBezTo>
                    <a:cubicBezTo>
                      <a:pt x="24" y="66"/>
                      <a:pt x="24" y="66"/>
                      <a:pt x="24" y="66"/>
                    </a:cubicBezTo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24" y="0"/>
                      <a:pt x="22" y="0"/>
                      <a:pt x="19" y="1"/>
                    </a:cubicBezTo>
                    <a:cubicBezTo>
                      <a:pt x="18" y="1"/>
                      <a:pt x="17" y="2"/>
                      <a:pt x="17" y="3"/>
                    </a:cubicBezTo>
                    <a:cubicBezTo>
                      <a:pt x="17" y="5"/>
                      <a:pt x="17" y="7"/>
                      <a:pt x="17" y="10"/>
                    </a:cubicBezTo>
                    <a:cubicBezTo>
                      <a:pt x="13" y="11"/>
                      <a:pt x="10" y="13"/>
                      <a:pt x="7" y="16"/>
                    </a:cubicBezTo>
                    <a:cubicBezTo>
                      <a:pt x="6" y="17"/>
                      <a:pt x="5" y="19"/>
                      <a:pt x="4" y="20"/>
                    </a:cubicBezTo>
                    <a:cubicBezTo>
                      <a:pt x="3" y="22"/>
                      <a:pt x="2" y="25"/>
                      <a:pt x="2" y="27"/>
                    </a:cubicBezTo>
                    <a:cubicBezTo>
                      <a:pt x="2" y="30"/>
                      <a:pt x="3" y="34"/>
                      <a:pt x="6" y="37"/>
                    </a:cubicBezTo>
                    <a:cubicBezTo>
                      <a:pt x="9" y="40"/>
                      <a:pt x="14" y="43"/>
                      <a:pt x="20" y="45"/>
                    </a:cubicBezTo>
                    <a:cubicBezTo>
                      <a:pt x="20" y="50"/>
                      <a:pt x="21" y="56"/>
                      <a:pt x="22" y="61"/>
                    </a:cubicBezTo>
                    <a:cubicBezTo>
                      <a:pt x="17" y="60"/>
                      <a:pt x="13" y="58"/>
                      <a:pt x="9" y="56"/>
                    </a:cubicBezTo>
                    <a:cubicBezTo>
                      <a:pt x="9" y="55"/>
                      <a:pt x="8" y="55"/>
                      <a:pt x="8" y="55"/>
                    </a:cubicBezTo>
                    <a:cubicBezTo>
                      <a:pt x="8" y="55"/>
                      <a:pt x="8" y="55"/>
                      <a:pt x="7" y="55"/>
                    </a:cubicBezTo>
                    <a:cubicBezTo>
                      <a:pt x="7" y="56"/>
                      <a:pt x="6" y="56"/>
                      <a:pt x="6" y="57"/>
                    </a:cubicBezTo>
                    <a:cubicBezTo>
                      <a:pt x="5" y="60"/>
                      <a:pt x="3" y="62"/>
                      <a:pt x="0" y="65"/>
                    </a:cubicBezTo>
                    <a:cubicBezTo>
                      <a:pt x="0" y="65"/>
                      <a:pt x="0" y="66"/>
                      <a:pt x="0" y="67"/>
                    </a:cubicBezTo>
                    <a:cubicBezTo>
                      <a:pt x="0" y="67"/>
                      <a:pt x="0" y="68"/>
                      <a:pt x="1" y="68"/>
                    </a:cubicBezTo>
                    <a:cubicBezTo>
                      <a:pt x="7" y="71"/>
                      <a:pt x="12" y="72"/>
                      <a:pt x="17" y="73"/>
                    </a:cubicBezTo>
                    <a:cubicBezTo>
                      <a:pt x="19" y="73"/>
                      <a:pt x="21" y="73"/>
                      <a:pt x="22" y="73"/>
                    </a:cubicBezTo>
                    <a:cubicBezTo>
                      <a:pt x="23" y="73"/>
                      <a:pt x="23" y="73"/>
                      <a:pt x="24" y="74"/>
                    </a:cubicBezTo>
                    <a:cubicBezTo>
                      <a:pt x="24" y="75"/>
                      <a:pt x="24" y="77"/>
                      <a:pt x="25" y="78"/>
                    </a:cubicBezTo>
                    <a:cubicBezTo>
                      <a:pt x="25" y="80"/>
                      <a:pt x="26" y="80"/>
                      <a:pt x="27" y="80"/>
                    </a:cubicBezTo>
                    <a:cubicBezTo>
                      <a:pt x="27" y="80"/>
                      <a:pt x="27" y="80"/>
                      <a:pt x="27" y="80"/>
                    </a:cubicBezTo>
                    <a:cubicBezTo>
                      <a:pt x="29" y="80"/>
                      <a:pt x="32" y="80"/>
                      <a:pt x="34" y="79"/>
                    </a:cubicBezTo>
                    <a:cubicBezTo>
                      <a:pt x="35" y="79"/>
                      <a:pt x="36" y="78"/>
                      <a:pt x="36" y="77"/>
                    </a:cubicBezTo>
                    <a:cubicBezTo>
                      <a:pt x="36" y="76"/>
                      <a:pt x="36" y="74"/>
                      <a:pt x="35" y="73"/>
                    </a:cubicBezTo>
                    <a:cubicBezTo>
                      <a:pt x="36" y="73"/>
                      <a:pt x="36" y="73"/>
                      <a:pt x="36" y="73"/>
                    </a:cubicBezTo>
                    <a:cubicBezTo>
                      <a:pt x="41" y="72"/>
                      <a:pt x="46" y="69"/>
                      <a:pt x="49" y="65"/>
                    </a:cubicBezTo>
                    <a:cubicBezTo>
                      <a:pt x="52" y="63"/>
                      <a:pt x="53" y="59"/>
                      <a:pt x="53" y="55"/>
                    </a:cubicBezTo>
                    <a:cubicBezTo>
                      <a:pt x="53" y="54"/>
                      <a:pt x="53" y="52"/>
                      <a:pt x="52" y="50"/>
                    </a:cubicBezTo>
                    <a:cubicBezTo>
                      <a:pt x="50" y="47"/>
                      <a:pt x="47" y="44"/>
                      <a:pt x="45" y="42"/>
                    </a:cubicBezTo>
                    <a:cubicBezTo>
                      <a:pt x="41" y="39"/>
                      <a:pt x="36" y="37"/>
                      <a:pt x="32" y="35"/>
                    </a:cubicBezTo>
                    <a:cubicBezTo>
                      <a:pt x="31" y="31"/>
                      <a:pt x="31" y="26"/>
                      <a:pt x="31" y="22"/>
                    </a:cubicBezTo>
                    <a:cubicBezTo>
                      <a:pt x="33" y="23"/>
                      <a:pt x="37" y="25"/>
                      <a:pt x="38" y="26"/>
                    </a:cubicBezTo>
                    <a:cubicBezTo>
                      <a:pt x="39" y="27"/>
                      <a:pt x="39" y="27"/>
                      <a:pt x="41" y="27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2" y="27"/>
                      <a:pt x="43" y="27"/>
                      <a:pt x="43" y="26"/>
                    </a:cubicBezTo>
                    <a:cubicBezTo>
                      <a:pt x="44" y="26"/>
                      <a:pt x="44" y="26"/>
                      <a:pt x="44" y="25"/>
                    </a:cubicBezTo>
                    <a:cubicBezTo>
                      <a:pt x="45" y="24"/>
                      <a:pt x="47" y="22"/>
                      <a:pt x="48" y="20"/>
                    </a:cubicBezTo>
                    <a:cubicBezTo>
                      <a:pt x="48" y="20"/>
                      <a:pt x="48" y="20"/>
                      <a:pt x="49" y="19"/>
                    </a:cubicBezTo>
                    <a:cubicBezTo>
                      <a:pt x="49" y="18"/>
                      <a:pt x="49" y="18"/>
                      <a:pt x="49" y="17"/>
                    </a:cubicBezTo>
                    <a:cubicBezTo>
                      <a:pt x="49" y="16"/>
                      <a:pt x="49" y="15"/>
                      <a:pt x="48" y="14"/>
                    </a:cubicBezTo>
                    <a:cubicBezTo>
                      <a:pt x="46" y="12"/>
                      <a:pt x="42" y="11"/>
                      <a:pt x="38" y="9"/>
                    </a:cubicBezTo>
                    <a:cubicBezTo>
                      <a:pt x="36" y="9"/>
                      <a:pt x="34" y="8"/>
                      <a:pt x="32" y="8"/>
                    </a:cubicBezTo>
                    <a:cubicBezTo>
                      <a:pt x="31" y="8"/>
                      <a:pt x="30" y="7"/>
                      <a:pt x="30" y="7"/>
                    </a:cubicBezTo>
                    <a:cubicBezTo>
                      <a:pt x="29" y="5"/>
                      <a:pt x="29" y="3"/>
                      <a:pt x="29" y="2"/>
                    </a:cubicBezTo>
                    <a:cubicBezTo>
                      <a:pt x="29" y="1"/>
                      <a:pt x="29" y="0"/>
                      <a:pt x="28" y="0"/>
                    </a:cubicBezTo>
                    <a:cubicBezTo>
                      <a:pt x="28" y="0"/>
                      <a:pt x="28" y="0"/>
                      <a:pt x="27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4" name="Freeform 771"/>
              <p:cNvSpPr>
                <a:spLocks noEditPoints="1"/>
              </p:cNvSpPr>
              <p:nvPr/>
            </p:nvSpPr>
            <p:spPr bwMode="auto">
              <a:xfrm>
                <a:off x="4359" y="764"/>
                <a:ext cx="28" cy="47"/>
              </a:xfrm>
              <a:custGeom>
                <a:avLst/>
                <a:gdLst>
                  <a:gd name="T0" fmla="*/ 7 w 12"/>
                  <a:gd name="T1" fmla="*/ 14 h 20"/>
                  <a:gd name="T2" fmla="*/ 6 w 12"/>
                  <a:gd name="T3" fmla="*/ 13 h 20"/>
                  <a:gd name="T4" fmla="*/ 5 w 12"/>
                  <a:gd name="T5" fmla="*/ 9 h 20"/>
                  <a:gd name="T6" fmla="*/ 5 w 12"/>
                  <a:gd name="T7" fmla="*/ 9 h 20"/>
                  <a:gd name="T8" fmla="*/ 5 w 12"/>
                  <a:gd name="T9" fmla="*/ 8 h 20"/>
                  <a:gd name="T10" fmla="*/ 7 w 12"/>
                  <a:gd name="T11" fmla="*/ 6 h 20"/>
                  <a:gd name="T12" fmla="*/ 7 w 12"/>
                  <a:gd name="T13" fmla="*/ 14 h 20"/>
                  <a:gd name="T14" fmla="*/ 9 w 12"/>
                  <a:gd name="T15" fmla="*/ 0 h 20"/>
                  <a:gd name="T16" fmla="*/ 8 w 12"/>
                  <a:gd name="T17" fmla="*/ 0 h 20"/>
                  <a:gd name="T18" fmla="*/ 6 w 12"/>
                  <a:gd name="T19" fmla="*/ 1 h 20"/>
                  <a:gd name="T20" fmla="*/ 2 w 12"/>
                  <a:gd name="T21" fmla="*/ 4 h 20"/>
                  <a:gd name="T22" fmla="*/ 0 w 12"/>
                  <a:gd name="T23" fmla="*/ 9 h 20"/>
                  <a:gd name="T24" fmla="*/ 0 w 12"/>
                  <a:gd name="T25" fmla="*/ 10 h 20"/>
                  <a:gd name="T26" fmla="*/ 3 w 12"/>
                  <a:gd name="T27" fmla="*/ 15 h 20"/>
                  <a:gd name="T28" fmla="*/ 7 w 12"/>
                  <a:gd name="T29" fmla="*/ 19 h 20"/>
                  <a:gd name="T30" fmla="*/ 9 w 12"/>
                  <a:gd name="T31" fmla="*/ 20 h 20"/>
                  <a:gd name="T32" fmla="*/ 10 w 12"/>
                  <a:gd name="T33" fmla="*/ 20 h 20"/>
                  <a:gd name="T34" fmla="*/ 11 w 12"/>
                  <a:gd name="T35" fmla="*/ 20 h 20"/>
                  <a:gd name="T36" fmla="*/ 12 w 12"/>
                  <a:gd name="T37" fmla="*/ 18 h 20"/>
                  <a:gd name="T38" fmla="*/ 11 w 12"/>
                  <a:gd name="T39" fmla="*/ 2 h 20"/>
                  <a:gd name="T40" fmla="*/ 10 w 12"/>
                  <a:gd name="T41" fmla="*/ 0 h 20"/>
                  <a:gd name="T42" fmla="*/ 9 w 12"/>
                  <a:gd name="T4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20">
                    <a:moveTo>
                      <a:pt x="7" y="14"/>
                    </a:moveTo>
                    <a:cubicBezTo>
                      <a:pt x="7" y="13"/>
                      <a:pt x="6" y="13"/>
                      <a:pt x="6" y="13"/>
                    </a:cubicBezTo>
                    <a:cubicBezTo>
                      <a:pt x="5" y="12"/>
                      <a:pt x="5" y="11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5" y="7"/>
                      <a:pt x="6" y="6"/>
                      <a:pt x="7" y="6"/>
                    </a:cubicBezTo>
                    <a:cubicBezTo>
                      <a:pt x="7" y="8"/>
                      <a:pt x="7" y="11"/>
                      <a:pt x="7" y="14"/>
                    </a:cubicBezTo>
                    <a:moveTo>
                      <a:pt x="9" y="0"/>
                    </a:moveTo>
                    <a:cubicBezTo>
                      <a:pt x="9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1"/>
                    </a:cubicBezTo>
                    <a:cubicBezTo>
                      <a:pt x="5" y="2"/>
                      <a:pt x="3" y="3"/>
                      <a:pt x="2" y="4"/>
                    </a:cubicBezTo>
                    <a:cubicBezTo>
                      <a:pt x="1" y="6"/>
                      <a:pt x="0" y="7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2"/>
                      <a:pt x="1" y="14"/>
                      <a:pt x="3" y="15"/>
                    </a:cubicBezTo>
                    <a:cubicBezTo>
                      <a:pt x="4" y="17"/>
                      <a:pt x="6" y="18"/>
                      <a:pt x="7" y="19"/>
                    </a:cubicBezTo>
                    <a:cubicBezTo>
                      <a:pt x="8" y="19"/>
                      <a:pt x="9" y="20"/>
                      <a:pt x="9" y="20"/>
                    </a:cubicBezTo>
                    <a:cubicBezTo>
                      <a:pt x="9" y="20"/>
                      <a:pt x="10" y="20"/>
                      <a:pt x="10" y="20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2" y="19"/>
                      <a:pt x="12" y="18"/>
                      <a:pt x="12" y="18"/>
                    </a:cubicBezTo>
                    <a:cubicBezTo>
                      <a:pt x="12" y="12"/>
                      <a:pt x="11" y="7"/>
                      <a:pt x="11" y="2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5" name="Freeform 772"/>
              <p:cNvSpPr>
                <a:spLocks noEditPoints="1"/>
              </p:cNvSpPr>
              <p:nvPr/>
            </p:nvSpPr>
            <p:spPr bwMode="auto">
              <a:xfrm>
                <a:off x="4399" y="830"/>
                <a:ext cx="33" cy="52"/>
              </a:xfrm>
              <a:custGeom>
                <a:avLst/>
                <a:gdLst>
                  <a:gd name="T0" fmla="*/ 6 w 14"/>
                  <a:gd name="T1" fmla="*/ 18 h 22"/>
                  <a:gd name="T2" fmla="*/ 5 w 14"/>
                  <a:gd name="T3" fmla="*/ 7 h 22"/>
                  <a:gd name="T4" fmla="*/ 7 w 14"/>
                  <a:gd name="T5" fmla="*/ 9 h 22"/>
                  <a:gd name="T6" fmla="*/ 10 w 14"/>
                  <a:gd name="T7" fmla="*/ 14 h 22"/>
                  <a:gd name="T8" fmla="*/ 10 w 14"/>
                  <a:gd name="T9" fmla="*/ 14 h 22"/>
                  <a:gd name="T10" fmla="*/ 8 w 14"/>
                  <a:gd name="T11" fmla="*/ 16 h 22"/>
                  <a:gd name="T12" fmla="*/ 6 w 14"/>
                  <a:gd name="T13" fmla="*/ 18 h 22"/>
                  <a:gd name="T14" fmla="*/ 2 w 14"/>
                  <a:gd name="T15" fmla="*/ 0 h 22"/>
                  <a:gd name="T16" fmla="*/ 1 w 14"/>
                  <a:gd name="T17" fmla="*/ 1 h 22"/>
                  <a:gd name="T18" fmla="*/ 0 w 14"/>
                  <a:gd name="T19" fmla="*/ 3 h 22"/>
                  <a:gd name="T20" fmla="*/ 2 w 14"/>
                  <a:gd name="T21" fmla="*/ 21 h 22"/>
                  <a:gd name="T22" fmla="*/ 3 w 14"/>
                  <a:gd name="T23" fmla="*/ 22 h 22"/>
                  <a:gd name="T24" fmla="*/ 4 w 14"/>
                  <a:gd name="T25" fmla="*/ 22 h 22"/>
                  <a:gd name="T26" fmla="*/ 5 w 14"/>
                  <a:gd name="T27" fmla="*/ 22 h 22"/>
                  <a:gd name="T28" fmla="*/ 7 w 14"/>
                  <a:gd name="T29" fmla="*/ 22 h 22"/>
                  <a:gd name="T30" fmla="*/ 11 w 14"/>
                  <a:gd name="T31" fmla="*/ 19 h 22"/>
                  <a:gd name="T32" fmla="*/ 14 w 14"/>
                  <a:gd name="T33" fmla="*/ 15 h 22"/>
                  <a:gd name="T34" fmla="*/ 12 w 14"/>
                  <a:gd name="T35" fmla="*/ 15 h 22"/>
                  <a:gd name="T36" fmla="*/ 14 w 14"/>
                  <a:gd name="T37" fmla="*/ 15 h 22"/>
                  <a:gd name="T38" fmla="*/ 14 w 14"/>
                  <a:gd name="T39" fmla="*/ 14 h 22"/>
                  <a:gd name="T40" fmla="*/ 10 w 14"/>
                  <a:gd name="T41" fmla="*/ 6 h 22"/>
                  <a:gd name="T42" fmla="*/ 3 w 14"/>
                  <a:gd name="T43" fmla="*/ 1 h 22"/>
                  <a:gd name="T44" fmla="*/ 2 w 14"/>
                  <a:gd name="T4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22">
                    <a:moveTo>
                      <a:pt x="6" y="18"/>
                    </a:moveTo>
                    <a:cubicBezTo>
                      <a:pt x="6" y="14"/>
                      <a:pt x="5" y="10"/>
                      <a:pt x="5" y="7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9" y="10"/>
                      <a:pt x="10" y="12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9" y="15"/>
                      <a:pt x="9" y="16"/>
                      <a:pt x="8" y="16"/>
                    </a:cubicBezTo>
                    <a:cubicBezTo>
                      <a:pt x="8" y="17"/>
                      <a:pt x="7" y="17"/>
                      <a:pt x="6" y="18"/>
                    </a:cubicBezTo>
                    <a:moveTo>
                      <a:pt x="2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9"/>
                      <a:pt x="1" y="15"/>
                      <a:pt x="2" y="21"/>
                    </a:cubicBezTo>
                    <a:cubicBezTo>
                      <a:pt x="2" y="21"/>
                      <a:pt x="2" y="22"/>
                      <a:pt x="3" y="22"/>
                    </a:cubicBezTo>
                    <a:cubicBezTo>
                      <a:pt x="3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5" y="22"/>
                    </a:cubicBezTo>
                    <a:cubicBezTo>
                      <a:pt x="5" y="22"/>
                      <a:pt x="6" y="22"/>
                      <a:pt x="7" y="22"/>
                    </a:cubicBezTo>
                    <a:cubicBezTo>
                      <a:pt x="9" y="21"/>
                      <a:pt x="10" y="21"/>
                      <a:pt x="11" y="19"/>
                    </a:cubicBezTo>
                    <a:cubicBezTo>
                      <a:pt x="13" y="18"/>
                      <a:pt x="13" y="17"/>
                      <a:pt x="14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4"/>
                      <a:pt x="14" y="14"/>
                    </a:cubicBezTo>
                    <a:cubicBezTo>
                      <a:pt x="14" y="10"/>
                      <a:pt x="12" y="8"/>
                      <a:pt x="10" y="6"/>
                    </a:cubicBezTo>
                    <a:cubicBezTo>
                      <a:pt x="8" y="3"/>
                      <a:pt x="6" y="2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6" name="Freeform 773"/>
              <p:cNvSpPr>
                <a:spLocks noEditPoints="1"/>
              </p:cNvSpPr>
              <p:nvPr/>
            </p:nvSpPr>
            <p:spPr bwMode="auto">
              <a:xfrm>
                <a:off x="3049" y="2901"/>
                <a:ext cx="190" cy="189"/>
              </a:xfrm>
              <a:custGeom>
                <a:avLst/>
                <a:gdLst>
                  <a:gd name="T0" fmla="*/ 48 w 80"/>
                  <a:gd name="T1" fmla="*/ 76 h 80"/>
                  <a:gd name="T2" fmla="*/ 43 w 80"/>
                  <a:gd name="T3" fmla="*/ 76 h 80"/>
                  <a:gd name="T4" fmla="*/ 43 w 80"/>
                  <a:gd name="T5" fmla="*/ 77 h 80"/>
                  <a:gd name="T6" fmla="*/ 37 w 80"/>
                  <a:gd name="T7" fmla="*/ 77 h 80"/>
                  <a:gd name="T8" fmla="*/ 39 w 80"/>
                  <a:gd name="T9" fmla="*/ 77 h 80"/>
                  <a:gd name="T10" fmla="*/ 35 w 80"/>
                  <a:gd name="T11" fmla="*/ 74 h 80"/>
                  <a:gd name="T12" fmla="*/ 32 w 80"/>
                  <a:gd name="T13" fmla="*/ 76 h 80"/>
                  <a:gd name="T14" fmla="*/ 34 w 80"/>
                  <a:gd name="T15" fmla="*/ 74 h 80"/>
                  <a:gd name="T16" fmla="*/ 27 w 80"/>
                  <a:gd name="T17" fmla="*/ 75 h 80"/>
                  <a:gd name="T18" fmla="*/ 29 w 80"/>
                  <a:gd name="T19" fmla="*/ 75 h 80"/>
                  <a:gd name="T20" fmla="*/ 27 w 80"/>
                  <a:gd name="T21" fmla="*/ 70 h 80"/>
                  <a:gd name="T22" fmla="*/ 23 w 80"/>
                  <a:gd name="T23" fmla="*/ 73 h 80"/>
                  <a:gd name="T24" fmla="*/ 25 w 80"/>
                  <a:gd name="T25" fmla="*/ 69 h 80"/>
                  <a:gd name="T26" fmla="*/ 13 w 80"/>
                  <a:gd name="T27" fmla="*/ 64 h 80"/>
                  <a:gd name="T28" fmla="*/ 16 w 80"/>
                  <a:gd name="T29" fmla="*/ 68 h 80"/>
                  <a:gd name="T30" fmla="*/ 13 w 80"/>
                  <a:gd name="T31" fmla="*/ 55 h 80"/>
                  <a:gd name="T32" fmla="*/ 9 w 80"/>
                  <a:gd name="T33" fmla="*/ 58 h 80"/>
                  <a:gd name="T34" fmla="*/ 11 w 80"/>
                  <a:gd name="T35" fmla="*/ 50 h 80"/>
                  <a:gd name="T36" fmla="*/ 9 w 80"/>
                  <a:gd name="T37" fmla="*/ 58 h 80"/>
                  <a:gd name="T38" fmla="*/ 9 w 80"/>
                  <a:gd name="T39" fmla="*/ 44 h 80"/>
                  <a:gd name="T40" fmla="*/ 6 w 80"/>
                  <a:gd name="T41" fmla="*/ 53 h 80"/>
                  <a:gd name="T42" fmla="*/ 7 w 80"/>
                  <a:gd name="T43" fmla="*/ 36 h 80"/>
                  <a:gd name="T44" fmla="*/ 9 w 80"/>
                  <a:gd name="T45" fmla="*/ 42 h 80"/>
                  <a:gd name="T46" fmla="*/ 4 w 80"/>
                  <a:gd name="T47" fmla="*/ 34 h 80"/>
                  <a:gd name="T48" fmla="*/ 6 w 80"/>
                  <a:gd name="T49" fmla="*/ 35 h 80"/>
                  <a:gd name="T50" fmla="*/ 5 w 80"/>
                  <a:gd name="T51" fmla="*/ 29 h 80"/>
                  <a:gd name="T52" fmla="*/ 4 w 80"/>
                  <a:gd name="T53" fmla="*/ 31 h 80"/>
                  <a:gd name="T54" fmla="*/ 10 w 80"/>
                  <a:gd name="T55" fmla="*/ 21 h 80"/>
                  <a:gd name="T56" fmla="*/ 5 w 80"/>
                  <a:gd name="T57" fmla="*/ 27 h 80"/>
                  <a:gd name="T58" fmla="*/ 12 w 80"/>
                  <a:gd name="T59" fmla="*/ 17 h 80"/>
                  <a:gd name="T60" fmla="*/ 9 w 80"/>
                  <a:gd name="T61" fmla="*/ 20 h 80"/>
                  <a:gd name="T62" fmla="*/ 15 w 80"/>
                  <a:gd name="T63" fmla="*/ 50 h 80"/>
                  <a:gd name="T64" fmla="*/ 32 w 80"/>
                  <a:gd name="T65" fmla="*/ 5 h 80"/>
                  <a:gd name="T66" fmla="*/ 75 w 80"/>
                  <a:gd name="T67" fmla="*/ 30 h 80"/>
                  <a:gd name="T68" fmla="*/ 55 w 80"/>
                  <a:gd name="T69" fmla="*/ 72 h 80"/>
                  <a:gd name="T70" fmla="*/ 40 w 80"/>
                  <a:gd name="T71" fmla="*/ 0 h 80"/>
                  <a:gd name="T72" fmla="*/ 22 w 80"/>
                  <a:gd name="T73" fmla="*/ 6 h 80"/>
                  <a:gd name="T74" fmla="*/ 8 w 80"/>
                  <a:gd name="T75" fmla="*/ 14 h 80"/>
                  <a:gd name="T76" fmla="*/ 0 w 80"/>
                  <a:gd name="T77" fmla="*/ 39 h 80"/>
                  <a:gd name="T78" fmla="*/ 34 w 80"/>
                  <a:gd name="T79" fmla="*/ 80 h 80"/>
                  <a:gd name="T80" fmla="*/ 41 w 80"/>
                  <a:gd name="T81" fmla="*/ 80 h 80"/>
                  <a:gd name="T82" fmla="*/ 46 w 80"/>
                  <a:gd name="T83" fmla="*/ 80 h 80"/>
                  <a:gd name="T84" fmla="*/ 48 w 80"/>
                  <a:gd name="T85" fmla="*/ 80 h 80"/>
                  <a:gd name="T86" fmla="*/ 74 w 80"/>
                  <a:gd name="T87" fmla="*/ 62 h 80"/>
                  <a:gd name="T88" fmla="*/ 63 w 80"/>
                  <a:gd name="T89" fmla="*/ 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0" h="80">
                    <a:moveTo>
                      <a:pt x="46" y="77"/>
                    </a:moveTo>
                    <a:cubicBezTo>
                      <a:pt x="47" y="76"/>
                      <a:pt x="47" y="76"/>
                      <a:pt x="47" y="76"/>
                    </a:cubicBezTo>
                    <a:cubicBezTo>
                      <a:pt x="48" y="76"/>
                      <a:pt x="48" y="76"/>
                      <a:pt x="48" y="76"/>
                    </a:cubicBezTo>
                    <a:cubicBezTo>
                      <a:pt x="47" y="76"/>
                      <a:pt x="46" y="77"/>
                      <a:pt x="46" y="77"/>
                    </a:cubicBezTo>
                    <a:moveTo>
                      <a:pt x="41" y="77"/>
                    </a:moveTo>
                    <a:cubicBezTo>
                      <a:pt x="42" y="77"/>
                      <a:pt x="42" y="76"/>
                      <a:pt x="43" y="76"/>
                    </a:cubicBezTo>
                    <a:cubicBezTo>
                      <a:pt x="43" y="76"/>
                      <a:pt x="44" y="76"/>
                      <a:pt x="44" y="76"/>
                    </a:cubicBezTo>
                    <a:cubicBezTo>
                      <a:pt x="44" y="76"/>
                      <a:pt x="44" y="76"/>
                      <a:pt x="44" y="76"/>
                    </a:cubicBezTo>
                    <a:cubicBezTo>
                      <a:pt x="43" y="77"/>
                      <a:pt x="43" y="77"/>
                      <a:pt x="43" y="77"/>
                    </a:cubicBezTo>
                    <a:cubicBezTo>
                      <a:pt x="43" y="77"/>
                      <a:pt x="42" y="77"/>
                      <a:pt x="41" y="77"/>
                    </a:cubicBezTo>
                    <a:moveTo>
                      <a:pt x="39" y="77"/>
                    </a:moveTo>
                    <a:cubicBezTo>
                      <a:pt x="39" y="77"/>
                      <a:pt x="38" y="77"/>
                      <a:pt x="37" y="77"/>
                    </a:cubicBezTo>
                    <a:cubicBezTo>
                      <a:pt x="38" y="76"/>
                      <a:pt x="38" y="76"/>
                      <a:pt x="39" y="75"/>
                    </a:cubicBezTo>
                    <a:cubicBezTo>
                      <a:pt x="39" y="75"/>
                      <a:pt x="40" y="75"/>
                      <a:pt x="41" y="75"/>
                    </a:cubicBezTo>
                    <a:cubicBezTo>
                      <a:pt x="40" y="76"/>
                      <a:pt x="40" y="77"/>
                      <a:pt x="39" y="77"/>
                    </a:cubicBezTo>
                    <a:moveTo>
                      <a:pt x="35" y="77"/>
                    </a:moveTo>
                    <a:cubicBezTo>
                      <a:pt x="35" y="77"/>
                      <a:pt x="34" y="77"/>
                      <a:pt x="34" y="76"/>
                    </a:cubicBezTo>
                    <a:cubicBezTo>
                      <a:pt x="34" y="76"/>
                      <a:pt x="35" y="75"/>
                      <a:pt x="35" y="74"/>
                    </a:cubicBezTo>
                    <a:cubicBezTo>
                      <a:pt x="36" y="74"/>
                      <a:pt x="36" y="74"/>
                      <a:pt x="37" y="75"/>
                    </a:cubicBezTo>
                    <a:cubicBezTo>
                      <a:pt x="36" y="75"/>
                      <a:pt x="36" y="76"/>
                      <a:pt x="35" y="77"/>
                    </a:cubicBezTo>
                    <a:moveTo>
                      <a:pt x="32" y="76"/>
                    </a:moveTo>
                    <a:cubicBezTo>
                      <a:pt x="31" y="76"/>
                      <a:pt x="31" y="76"/>
                      <a:pt x="31" y="76"/>
                    </a:cubicBezTo>
                    <a:cubicBezTo>
                      <a:pt x="32" y="75"/>
                      <a:pt x="32" y="74"/>
                      <a:pt x="33" y="73"/>
                    </a:cubicBezTo>
                    <a:cubicBezTo>
                      <a:pt x="33" y="73"/>
                      <a:pt x="33" y="73"/>
                      <a:pt x="34" y="74"/>
                    </a:cubicBezTo>
                    <a:cubicBezTo>
                      <a:pt x="33" y="74"/>
                      <a:pt x="33" y="75"/>
                      <a:pt x="32" y="76"/>
                    </a:cubicBezTo>
                    <a:moveTo>
                      <a:pt x="29" y="75"/>
                    </a:moveTo>
                    <a:cubicBezTo>
                      <a:pt x="28" y="75"/>
                      <a:pt x="28" y="75"/>
                      <a:pt x="27" y="75"/>
                    </a:cubicBezTo>
                    <a:cubicBezTo>
                      <a:pt x="28" y="74"/>
                      <a:pt x="29" y="73"/>
                      <a:pt x="29" y="71"/>
                    </a:cubicBezTo>
                    <a:cubicBezTo>
                      <a:pt x="30" y="72"/>
                      <a:pt x="30" y="72"/>
                      <a:pt x="31" y="72"/>
                    </a:cubicBezTo>
                    <a:cubicBezTo>
                      <a:pt x="31" y="73"/>
                      <a:pt x="30" y="74"/>
                      <a:pt x="29" y="75"/>
                    </a:cubicBezTo>
                    <a:moveTo>
                      <a:pt x="25" y="74"/>
                    </a:moveTo>
                    <a:cubicBezTo>
                      <a:pt x="25" y="74"/>
                      <a:pt x="24" y="74"/>
                      <a:pt x="24" y="73"/>
                    </a:cubicBezTo>
                    <a:cubicBezTo>
                      <a:pt x="25" y="72"/>
                      <a:pt x="26" y="71"/>
                      <a:pt x="27" y="70"/>
                    </a:cubicBezTo>
                    <a:cubicBezTo>
                      <a:pt x="27" y="70"/>
                      <a:pt x="28" y="70"/>
                      <a:pt x="28" y="71"/>
                    </a:cubicBezTo>
                    <a:cubicBezTo>
                      <a:pt x="27" y="72"/>
                      <a:pt x="26" y="73"/>
                      <a:pt x="25" y="74"/>
                    </a:cubicBezTo>
                    <a:moveTo>
                      <a:pt x="23" y="73"/>
                    </a:moveTo>
                    <a:cubicBezTo>
                      <a:pt x="21" y="72"/>
                      <a:pt x="19" y="70"/>
                      <a:pt x="17" y="69"/>
                    </a:cubicBezTo>
                    <a:cubicBezTo>
                      <a:pt x="18" y="68"/>
                      <a:pt x="19" y="66"/>
                      <a:pt x="21" y="65"/>
                    </a:cubicBezTo>
                    <a:cubicBezTo>
                      <a:pt x="22" y="66"/>
                      <a:pt x="24" y="68"/>
                      <a:pt x="25" y="69"/>
                    </a:cubicBezTo>
                    <a:cubicBezTo>
                      <a:pt x="24" y="70"/>
                      <a:pt x="23" y="71"/>
                      <a:pt x="23" y="73"/>
                    </a:cubicBezTo>
                    <a:moveTo>
                      <a:pt x="16" y="68"/>
                    </a:moveTo>
                    <a:cubicBezTo>
                      <a:pt x="15" y="67"/>
                      <a:pt x="14" y="66"/>
                      <a:pt x="13" y="64"/>
                    </a:cubicBezTo>
                    <a:cubicBezTo>
                      <a:pt x="13" y="63"/>
                      <a:pt x="15" y="61"/>
                      <a:pt x="16" y="59"/>
                    </a:cubicBezTo>
                    <a:cubicBezTo>
                      <a:pt x="17" y="61"/>
                      <a:pt x="18" y="62"/>
                      <a:pt x="19" y="64"/>
                    </a:cubicBezTo>
                    <a:cubicBezTo>
                      <a:pt x="18" y="65"/>
                      <a:pt x="17" y="67"/>
                      <a:pt x="16" y="68"/>
                    </a:cubicBezTo>
                    <a:moveTo>
                      <a:pt x="11" y="63"/>
                    </a:moveTo>
                    <a:cubicBezTo>
                      <a:pt x="11" y="62"/>
                      <a:pt x="10" y="61"/>
                      <a:pt x="9" y="60"/>
                    </a:cubicBezTo>
                    <a:cubicBezTo>
                      <a:pt x="11" y="58"/>
                      <a:pt x="12" y="57"/>
                      <a:pt x="13" y="55"/>
                    </a:cubicBezTo>
                    <a:cubicBezTo>
                      <a:pt x="14" y="56"/>
                      <a:pt x="14" y="57"/>
                      <a:pt x="15" y="58"/>
                    </a:cubicBezTo>
                    <a:cubicBezTo>
                      <a:pt x="14" y="59"/>
                      <a:pt x="12" y="61"/>
                      <a:pt x="11" y="63"/>
                    </a:cubicBezTo>
                    <a:moveTo>
                      <a:pt x="9" y="58"/>
                    </a:moveTo>
                    <a:cubicBezTo>
                      <a:pt x="8" y="57"/>
                      <a:pt x="7" y="56"/>
                      <a:pt x="7" y="54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8" y="53"/>
                      <a:pt x="10" y="51"/>
                      <a:pt x="11" y="50"/>
                    </a:cubicBezTo>
                    <a:cubicBezTo>
                      <a:pt x="11" y="50"/>
                      <a:pt x="11" y="51"/>
                      <a:pt x="12" y="52"/>
                    </a:cubicBezTo>
                    <a:cubicBezTo>
                      <a:pt x="12" y="52"/>
                      <a:pt x="12" y="53"/>
                      <a:pt x="12" y="53"/>
                    </a:cubicBezTo>
                    <a:cubicBezTo>
                      <a:pt x="11" y="55"/>
                      <a:pt x="10" y="57"/>
                      <a:pt x="9" y="58"/>
                    </a:cubicBezTo>
                    <a:moveTo>
                      <a:pt x="6" y="53"/>
                    </a:moveTo>
                    <a:cubicBezTo>
                      <a:pt x="6" y="51"/>
                      <a:pt x="5" y="50"/>
                      <a:pt x="5" y="49"/>
                    </a:cubicBezTo>
                    <a:cubicBezTo>
                      <a:pt x="7" y="47"/>
                      <a:pt x="8" y="46"/>
                      <a:pt x="9" y="44"/>
                    </a:cubicBezTo>
                    <a:cubicBezTo>
                      <a:pt x="10" y="45"/>
                      <a:pt x="10" y="47"/>
                      <a:pt x="10" y="48"/>
                    </a:cubicBezTo>
                    <a:cubicBezTo>
                      <a:pt x="9" y="49"/>
                      <a:pt x="8" y="50"/>
                      <a:pt x="8" y="51"/>
                    </a:cubicBezTo>
                    <a:cubicBezTo>
                      <a:pt x="7" y="52"/>
                      <a:pt x="7" y="52"/>
                      <a:pt x="6" y="53"/>
                    </a:cubicBezTo>
                    <a:moveTo>
                      <a:pt x="5" y="47"/>
                    </a:moveTo>
                    <a:cubicBezTo>
                      <a:pt x="4" y="44"/>
                      <a:pt x="4" y="41"/>
                      <a:pt x="4" y="39"/>
                    </a:cubicBezTo>
                    <a:cubicBezTo>
                      <a:pt x="5" y="38"/>
                      <a:pt x="6" y="37"/>
                      <a:pt x="7" y="36"/>
                    </a:cubicBezTo>
                    <a:cubicBezTo>
                      <a:pt x="7" y="36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7"/>
                      <a:pt x="9" y="40"/>
                      <a:pt x="9" y="42"/>
                    </a:cubicBezTo>
                    <a:cubicBezTo>
                      <a:pt x="8" y="44"/>
                      <a:pt x="6" y="45"/>
                      <a:pt x="5" y="47"/>
                    </a:cubicBezTo>
                    <a:moveTo>
                      <a:pt x="4" y="37"/>
                    </a:moveTo>
                    <a:cubicBezTo>
                      <a:pt x="4" y="36"/>
                      <a:pt x="4" y="35"/>
                      <a:pt x="4" y="34"/>
                    </a:cubicBezTo>
                    <a:cubicBezTo>
                      <a:pt x="6" y="33"/>
                      <a:pt x="7" y="31"/>
                      <a:pt x="9" y="30"/>
                    </a:cubicBezTo>
                    <a:cubicBezTo>
                      <a:pt x="9" y="31"/>
                      <a:pt x="9" y="31"/>
                      <a:pt x="9" y="32"/>
                    </a:cubicBezTo>
                    <a:cubicBezTo>
                      <a:pt x="8" y="33"/>
                      <a:pt x="7" y="34"/>
                      <a:pt x="6" y="35"/>
                    </a:cubicBezTo>
                    <a:cubicBezTo>
                      <a:pt x="5" y="36"/>
                      <a:pt x="4" y="36"/>
                      <a:pt x="4" y="37"/>
                    </a:cubicBezTo>
                    <a:moveTo>
                      <a:pt x="4" y="31"/>
                    </a:moveTo>
                    <a:cubicBezTo>
                      <a:pt x="5" y="31"/>
                      <a:pt x="5" y="30"/>
                      <a:pt x="5" y="29"/>
                    </a:cubicBezTo>
                    <a:cubicBezTo>
                      <a:pt x="6" y="28"/>
                      <a:pt x="8" y="27"/>
                      <a:pt x="9" y="27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8" y="29"/>
                      <a:pt x="6" y="30"/>
                      <a:pt x="4" y="31"/>
                    </a:cubicBezTo>
                    <a:moveTo>
                      <a:pt x="5" y="27"/>
                    </a:moveTo>
                    <a:cubicBezTo>
                      <a:pt x="6" y="26"/>
                      <a:pt x="6" y="25"/>
                      <a:pt x="7" y="24"/>
                    </a:cubicBezTo>
                    <a:cubicBezTo>
                      <a:pt x="8" y="23"/>
                      <a:pt x="9" y="22"/>
                      <a:pt x="10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0" y="22"/>
                      <a:pt x="10" y="23"/>
                      <a:pt x="10" y="24"/>
                    </a:cubicBezTo>
                    <a:cubicBezTo>
                      <a:pt x="8" y="25"/>
                      <a:pt x="7" y="26"/>
                      <a:pt x="5" y="27"/>
                    </a:cubicBezTo>
                    <a:moveTo>
                      <a:pt x="8" y="21"/>
                    </a:moveTo>
                    <a:cubicBezTo>
                      <a:pt x="8" y="20"/>
                      <a:pt x="9" y="19"/>
                      <a:pt x="9" y="19"/>
                    </a:cubicBezTo>
                    <a:cubicBezTo>
                      <a:pt x="10" y="18"/>
                      <a:pt x="11" y="18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9" y="20"/>
                      <a:pt x="8" y="21"/>
                      <a:pt x="8" y="21"/>
                    </a:cubicBezTo>
                    <a:moveTo>
                      <a:pt x="47" y="73"/>
                    </a:moveTo>
                    <a:cubicBezTo>
                      <a:pt x="34" y="73"/>
                      <a:pt x="20" y="63"/>
                      <a:pt x="15" y="50"/>
                    </a:cubicBezTo>
                    <a:cubicBezTo>
                      <a:pt x="13" y="46"/>
                      <a:pt x="12" y="40"/>
                      <a:pt x="12" y="35"/>
                    </a:cubicBezTo>
                    <a:cubicBezTo>
                      <a:pt x="12" y="28"/>
                      <a:pt x="13" y="21"/>
                      <a:pt x="17" y="16"/>
                    </a:cubicBezTo>
                    <a:cubicBezTo>
                      <a:pt x="20" y="10"/>
                      <a:pt x="25" y="6"/>
                      <a:pt x="32" y="5"/>
                    </a:cubicBezTo>
                    <a:cubicBezTo>
                      <a:pt x="35" y="4"/>
                      <a:pt x="37" y="4"/>
                      <a:pt x="40" y="4"/>
                    </a:cubicBezTo>
                    <a:cubicBezTo>
                      <a:pt x="48" y="4"/>
                      <a:pt x="55" y="7"/>
                      <a:pt x="61" y="11"/>
                    </a:cubicBezTo>
                    <a:cubicBezTo>
                      <a:pt x="67" y="16"/>
                      <a:pt x="72" y="23"/>
                      <a:pt x="75" y="30"/>
                    </a:cubicBezTo>
                    <a:cubicBezTo>
                      <a:pt x="76" y="34"/>
                      <a:pt x="77" y="38"/>
                      <a:pt x="77" y="42"/>
                    </a:cubicBezTo>
                    <a:cubicBezTo>
                      <a:pt x="77" y="48"/>
                      <a:pt x="75" y="55"/>
                      <a:pt x="71" y="61"/>
                    </a:cubicBezTo>
                    <a:cubicBezTo>
                      <a:pt x="67" y="66"/>
                      <a:pt x="62" y="70"/>
                      <a:pt x="55" y="72"/>
                    </a:cubicBezTo>
                    <a:cubicBezTo>
                      <a:pt x="53" y="73"/>
                      <a:pt x="50" y="73"/>
                      <a:pt x="48" y="73"/>
                    </a:cubicBezTo>
                    <a:cubicBezTo>
                      <a:pt x="48" y="73"/>
                      <a:pt x="48" y="73"/>
                      <a:pt x="47" y="73"/>
                    </a:cubicBezTo>
                    <a:moveTo>
                      <a:pt x="40" y="0"/>
                    </a:moveTo>
                    <a:cubicBezTo>
                      <a:pt x="40" y="0"/>
                      <a:pt x="40" y="0"/>
                      <a:pt x="40" y="0"/>
                    </a:cubicBezTo>
                    <a:cubicBezTo>
                      <a:pt x="37" y="0"/>
                      <a:pt x="34" y="1"/>
                      <a:pt x="31" y="1"/>
                    </a:cubicBezTo>
                    <a:cubicBezTo>
                      <a:pt x="28" y="2"/>
                      <a:pt x="24" y="4"/>
                      <a:pt x="22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17" y="8"/>
                      <a:pt x="13" y="10"/>
                      <a:pt x="9" y="14"/>
                    </a:cubicBezTo>
                    <a:cubicBezTo>
                      <a:pt x="9" y="14"/>
                      <a:pt x="8" y="14"/>
                      <a:pt x="8" y="14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3" y="22"/>
                      <a:pt x="0" y="30"/>
                      <a:pt x="0" y="39"/>
                    </a:cubicBezTo>
                    <a:cubicBezTo>
                      <a:pt x="0" y="44"/>
                      <a:pt x="1" y="50"/>
                      <a:pt x="3" y="55"/>
                    </a:cubicBezTo>
                    <a:cubicBezTo>
                      <a:pt x="9" y="68"/>
                      <a:pt x="20" y="78"/>
                      <a:pt x="34" y="80"/>
                    </a:cubicBezTo>
                    <a:cubicBezTo>
                      <a:pt x="34" y="80"/>
                      <a:pt x="34" y="80"/>
                      <a:pt x="34" y="80"/>
                    </a:cubicBezTo>
                    <a:cubicBezTo>
                      <a:pt x="35" y="80"/>
                      <a:pt x="35" y="80"/>
                      <a:pt x="35" y="80"/>
                    </a:cubicBezTo>
                    <a:cubicBezTo>
                      <a:pt x="37" y="80"/>
                      <a:pt x="39" y="80"/>
                      <a:pt x="41" y="80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2" y="80"/>
                      <a:pt x="44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80"/>
                      <a:pt x="47" y="80"/>
                      <a:pt x="47" y="80"/>
                    </a:cubicBezTo>
                    <a:cubicBezTo>
                      <a:pt x="47" y="80"/>
                      <a:pt x="47" y="80"/>
                      <a:pt x="47" y="80"/>
                    </a:cubicBezTo>
                    <a:cubicBezTo>
                      <a:pt x="48" y="80"/>
                      <a:pt x="48" y="80"/>
                      <a:pt x="48" y="80"/>
                    </a:cubicBezTo>
                    <a:cubicBezTo>
                      <a:pt x="52" y="78"/>
                      <a:pt x="58" y="75"/>
                      <a:pt x="62" y="73"/>
                    </a:cubicBezTo>
                    <a:cubicBezTo>
                      <a:pt x="63" y="72"/>
                      <a:pt x="63" y="72"/>
                      <a:pt x="63" y="72"/>
                    </a:cubicBezTo>
                    <a:cubicBezTo>
                      <a:pt x="67" y="70"/>
                      <a:pt x="71" y="66"/>
                      <a:pt x="74" y="62"/>
                    </a:cubicBezTo>
                    <a:cubicBezTo>
                      <a:pt x="78" y="56"/>
                      <a:pt x="80" y="49"/>
                      <a:pt x="80" y="42"/>
                    </a:cubicBezTo>
                    <a:cubicBezTo>
                      <a:pt x="80" y="37"/>
                      <a:pt x="79" y="33"/>
                      <a:pt x="78" y="29"/>
                    </a:cubicBezTo>
                    <a:cubicBezTo>
                      <a:pt x="75" y="21"/>
                      <a:pt x="70" y="14"/>
                      <a:pt x="63" y="9"/>
                    </a:cubicBezTo>
                    <a:cubicBezTo>
                      <a:pt x="57" y="4"/>
                      <a:pt x="49" y="0"/>
                      <a:pt x="40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7" name="Freeform 774"/>
              <p:cNvSpPr>
                <a:spLocks noEditPoints="1"/>
              </p:cNvSpPr>
              <p:nvPr/>
            </p:nvSpPr>
            <p:spPr bwMode="auto">
              <a:xfrm>
                <a:off x="3085" y="2917"/>
                <a:ext cx="139" cy="147"/>
              </a:xfrm>
              <a:custGeom>
                <a:avLst/>
                <a:gdLst>
                  <a:gd name="T0" fmla="*/ 55 w 59"/>
                  <a:gd name="T1" fmla="*/ 37 h 62"/>
                  <a:gd name="T2" fmla="*/ 55 w 59"/>
                  <a:gd name="T3" fmla="*/ 38 h 62"/>
                  <a:gd name="T4" fmla="*/ 55 w 59"/>
                  <a:gd name="T5" fmla="*/ 32 h 62"/>
                  <a:gd name="T6" fmla="*/ 55 w 59"/>
                  <a:gd name="T7" fmla="*/ 34 h 62"/>
                  <a:gd name="T8" fmla="*/ 55 w 59"/>
                  <a:gd name="T9" fmla="*/ 35 h 62"/>
                  <a:gd name="T10" fmla="*/ 53 w 59"/>
                  <a:gd name="T11" fmla="*/ 27 h 62"/>
                  <a:gd name="T12" fmla="*/ 55 w 59"/>
                  <a:gd name="T13" fmla="*/ 29 h 62"/>
                  <a:gd name="T14" fmla="*/ 54 w 59"/>
                  <a:gd name="T15" fmla="*/ 30 h 62"/>
                  <a:gd name="T16" fmla="*/ 55 w 59"/>
                  <a:gd name="T17" fmla="*/ 24 h 62"/>
                  <a:gd name="T18" fmla="*/ 53 w 59"/>
                  <a:gd name="T19" fmla="*/ 25 h 62"/>
                  <a:gd name="T20" fmla="*/ 52 w 59"/>
                  <a:gd name="T21" fmla="*/ 21 h 62"/>
                  <a:gd name="T22" fmla="*/ 53 w 59"/>
                  <a:gd name="T23" fmla="*/ 25 h 62"/>
                  <a:gd name="T24" fmla="*/ 48 w 59"/>
                  <a:gd name="T25" fmla="*/ 17 h 62"/>
                  <a:gd name="T26" fmla="*/ 51 w 59"/>
                  <a:gd name="T27" fmla="*/ 20 h 62"/>
                  <a:gd name="T28" fmla="*/ 47 w 59"/>
                  <a:gd name="T29" fmla="*/ 16 h 62"/>
                  <a:gd name="T30" fmla="*/ 45 w 59"/>
                  <a:gd name="T31" fmla="*/ 12 h 62"/>
                  <a:gd name="T32" fmla="*/ 47 w 59"/>
                  <a:gd name="T33" fmla="*/ 16 h 62"/>
                  <a:gd name="T34" fmla="*/ 41 w 59"/>
                  <a:gd name="T35" fmla="*/ 10 h 62"/>
                  <a:gd name="T36" fmla="*/ 41 w 59"/>
                  <a:gd name="T37" fmla="*/ 8 h 62"/>
                  <a:gd name="T38" fmla="*/ 44 w 59"/>
                  <a:gd name="T39" fmla="*/ 10 h 62"/>
                  <a:gd name="T40" fmla="*/ 32 w 59"/>
                  <a:gd name="T41" fmla="*/ 59 h 62"/>
                  <a:gd name="T42" fmla="*/ 3 w 59"/>
                  <a:gd name="T43" fmla="*/ 28 h 62"/>
                  <a:gd name="T44" fmla="*/ 11 w 59"/>
                  <a:gd name="T45" fmla="*/ 8 h 62"/>
                  <a:gd name="T46" fmla="*/ 16 w 59"/>
                  <a:gd name="T47" fmla="*/ 7 h 62"/>
                  <a:gd name="T48" fmla="*/ 39 w 59"/>
                  <a:gd name="T49" fmla="*/ 12 h 62"/>
                  <a:gd name="T50" fmla="*/ 40 w 59"/>
                  <a:gd name="T51" fmla="*/ 14 h 62"/>
                  <a:gd name="T52" fmla="*/ 50 w 59"/>
                  <a:gd name="T53" fmla="*/ 28 h 62"/>
                  <a:gd name="T54" fmla="*/ 44 w 59"/>
                  <a:gd name="T55" fmla="*/ 56 h 62"/>
                  <a:gd name="T56" fmla="*/ 38 w 59"/>
                  <a:gd name="T57" fmla="*/ 58 h 62"/>
                  <a:gd name="T58" fmla="*/ 32 w 59"/>
                  <a:gd name="T59" fmla="*/ 59 h 62"/>
                  <a:gd name="T60" fmla="*/ 36 w 59"/>
                  <a:gd name="T61" fmla="*/ 6 h 62"/>
                  <a:gd name="T62" fmla="*/ 39 w 59"/>
                  <a:gd name="T63" fmla="*/ 7 h 62"/>
                  <a:gd name="T64" fmla="*/ 34 w 59"/>
                  <a:gd name="T65" fmla="*/ 5 h 62"/>
                  <a:gd name="T66" fmla="*/ 32 w 59"/>
                  <a:gd name="T67" fmla="*/ 4 h 62"/>
                  <a:gd name="T68" fmla="*/ 34 w 59"/>
                  <a:gd name="T69" fmla="*/ 5 h 62"/>
                  <a:gd name="T70" fmla="*/ 30 w 59"/>
                  <a:gd name="T71" fmla="*/ 4 h 62"/>
                  <a:gd name="T72" fmla="*/ 30 w 59"/>
                  <a:gd name="T73" fmla="*/ 4 h 62"/>
                  <a:gd name="T74" fmla="*/ 26 w 59"/>
                  <a:gd name="T75" fmla="*/ 0 h 62"/>
                  <a:gd name="T76" fmla="*/ 4 w 59"/>
                  <a:gd name="T77" fmla="*/ 11 h 62"/>
                  <a:gd name="T78" fmla="*/ 2 w 59"/>
                  <a:gd name="T79" fmla="*/ 42 h 62"/>
                  <a:gd name="T80" fmla="*/ 39 w 59"/>
                  <a:gd name="T81" fmla="*/ 62 h 62"/>
                  <a:gd name="T82" fmla="*/ 59 w 59"/>
                  <a:gd name="T83" fmla="*/ 34 h 62"/>
                  <a:gd name="T84" fmla="*/ 45 w 59"/>
                  <a:gd name="T85" fmla="*/ 7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9" h="62">
                    <a:moveTo>
                      <a:pt x="55" y="38"/>
                    </a:moveTo>
                    <a:cubicBezTo>
                      <a:pt x="55" y="37"/>
                      <a:pt x="55" y="37"/>
                      <a:pt x="55" y="37"/>
                    </a:cubicBezTo>
                    <a:cubicBezTo>
                      <a:pt x="55" y="37"/>
                      <a:pt x="55" y="37"/>
                      <a:pt x="55" y="37"/>
                    </a:cubicBezTo>
                    <a:cubicBezTo>
                      <a:pt x="55" y="38"/>
                      <a:pt x="55" y="38"/>
                      <a:pt x="55" y="38"/>
                    </a:cubicBezTo>
                    <a:moveTo>
                      <a:pt x="55" y="35"/>
                    </a:moveTo>
                    <a:cubicBezTo>
                      <a:pt x="55" y="34"/>
                      <a:pt x="55" y="33"/>
                      <a:pt x="55" y="32"/>
                    </a:cubicBezTo>
                    <a:cubicBezTo>
                      <a:pt x="55" y="31"/>
                      <a:pt x="55" y="31"/>
                      <a:pt x="55" y="31"/>
                    </a:cubicBezTo>
                    <a:cubicBezTo>
                      <a:pt x="55" y="32"/>
                      <a:pt x="55" y="33"/>
                      <a:pt x="55" y="34"/>
                    </a:cubicBezTo>
                    <a:cubicBezTo>
                      <a:pt x="55" y="34"/>
                      <a:pt x="55" y="34"/>
                      <a:pt x="55" y="34"/>
                    </a:cubicBezTo>
                    <a:cubicBezTo>
                      <a:pt x="55" y="35"/>
                      <a:pt x="55" y="35"/>
                      <a:pt x="55" y="35"/>
                    </a:cubicBezTo>
                    <a:moveTo>
                      <a:pt x="54" y="30"/>
                    </a:moveTo>
                    <a:cubicBezTo>
                      <a:pt x="54" y="29"/>
                      <a:pt x="54" y="28"/>
                      <a:pt x="53" y="27"/>
                    </a:cubicBezTo>
                    <a:cubicBezTo>
                      <a:pt x="54" y="26"/>
                      <a:pt x="54" y="26"/>
                      <a:pt x="54" y="26"/>
                    </a:cubicBezTo>
                    <a:cubicBezTo>
                      <a:pt x="54" y="27"/>
                      <a:pt x="55" y="28"/>
                      <a:pt x="55" y="29"/>
                    </a:cubicBezTo>
                    <a:cubicBezTo>
                      <a:pt x="54" y="29"/>
                      <a:pt x="54" y="29"/>
                      <a:pt x="54" y="29"/>
                    </a:cubicBezTo>
                    <a:cubicBezTo>
                      <a:pt x="54" y="30"/>
                      <a:pt x="54" y="30"/>
                      <a:pt x="54" y="30"/>
                    </a:cubicBezTo>
                    <a:moveTo>
                      <a:pt x="55" y="25"/>
                    </a:moveTo>
                    <a:cubicBezTo>
                      <a:pt x="55" y="24"/>
                      <a:pt x="55" y="24"/>
                      <a:pt x="55" y="24"/>
                    </a:cubicBezTo>
                    <a:cubicBezTo>
                      <a:pt x="55" y="25"/>
                      <a:pt x="55" y="25"/>
                      <a:pt x="55" y="25"/>
                    </a:cubicBezTo>
                    <a:moveTo>
                      <a:pt x="53" y="25"/>
                    </a:moveTo>
                    <a:cubicBezTo>
                      <a:pt x="52" y="24"/>
                      <a:pt x="52" y="23"/>
                      <a:pt x="51" y="2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22"/>
                      <a:pt x="53" y="23"/>
                      <a:pt x="53" y="24"/>
                    </a:cubicBezTo>
                    <a:cubicBezTo>
                      <a:pt x="53" y="25"/>
                      <a:pt x="53" y="25"/>
                      <a:pt x="53" y="25"/>
                    </a:cubicBezTo>
                    <a:moveTo>
                      <a:pt x="50" y="20"/>
                    </a:moveTo>
                    <a:cubicBezTo>
                      <a:pt x="49" y="19"/>
                      <a:pt x="49" y="18"/>
                      <a:pt x="48" y="17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0" y="17"/>
                      <a:pt x="50" y="18"/>
                      <a:pt x="51" y="20"/>
                    </a:cubicBezTo>
                    <a:cubicBezTo>
                      <a:pt x="50" y="20"/>
                      <a:pt x="50" y="20"/>
                      <a:pt x="50" y="20"/>
                    </a:cubicBezTo>
                    <a:moveTo>
                      <a:pt x="47" y="16"/>
                    </a:moveTo>
                    <a:cubicBezTo>
                      <a:pt x="46" y="14"/>
                      <a:pt x="45" y="13"/>
                      <a:pt x="44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6" y="13"/>
                      <a:pt x="47" y="14"/>
                      <a:pt x="48" y="15"/>
                    </a:cubicBezTo>
                    <a:cubicBezTo>
                      <a:pt x="47" y="16"/>
                      <a:pt x="47" y="16"/>
                      <a:pt x="47" y="16"/>
                    </a:cubicBezTo>
                    <a:moveTo>
                      <a:pt x="43" y="11"/>
                    </a:moveTo>
                    <a:cubicBezTo>
                      <a:pt x="42" y="11"/>
                      <a:pt x="42" y="10"/>
                      <a:pt x="41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1" y="9"/>
                      <a:pt x="42" y="9"/>
                      <a:pt x="43" y="10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3" y="11"/>
                      <a:pt x="43" y="11"/>
                      <a:pt x="43" y="11"/>
                    </a:cubicBezTo>
                    <a:moveTo>
                      <a:pt x="32" y="59"/>
                    </a:moveTo>
                    <a:cubicBezTo>
                      <a:pt x="21" y="59"/>
                      <a:pt x="9" y="51"/>
                      <a:pt x="5" y="41"/>
                    </a:cubicBezTo>
                    <a:cubicBezTo>
                      <a:pt x="4" y="37"/>
                      <a:pt x="3" y="33"/>
                      <a:pt x="3" y="28"/>
                    </a:cubicBezTo>
                    <a:cubicBezTo>
                      <a:pt x="3" y="23"/>
                      <a:pt x="4" y="17"/>
                      <a:pt x="7" y="13"/>
                    </a:cubicBezTo>
                    <a:cubicBezTo>
                      <a:pt x="8" y="11"/>
                      <a:pt x="10" y="10"/>
                      <a:pt x="11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3" y="8"/>
                      <a:pt x="14" y="7"/>
                      <a:pt x="16" y="7"/>
                    </a:cubicBezTo>
                    <a:cubicBezTo>
                      <a:pt x="18" y="6"/>
                      <a:pt x="20" y="6"/>
                      <a:pt x="22" y="6"/>
                    </a:cubicBezTo>
                    <a:cubicBezTo>
                      <a:pt x="28" y="6"/>
                      <a:pt x="34" y="8"/>
                      <a:pt x="39" y="12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5" y="18"/>
                      <a:pt x="48" y="22"/>
                      <a:pt x="50" y="28"/>
                    </a:cubicBezTo>
                    <a:cubicBezTo>
                      <a:pt x="51" y="30"/>
                      <a:pt x="52" y="33"/>
                      <a:pt x="52" y="36"/>
                    </a:cubicBezTo>
                    <a:cubicBezTo>
                      <a:pt x="52" y="44"/>
                      <a:pt x="49" y="51"/>
                      <a:pt x="44" y="56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42" y="57"/>
                      <a:pt x="40" y="58"/>
                      <a:pt x="38" y="58"/>
                    </a:cubicBezTo>
                    <a:cubicBezTo>
                      <a:pt x="36" y="59"/>
                      <a:pt x="34" y="59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moveTo>
                      <a:pt x="39" y="8"/>
                    </a:moveTo>
                    <a:cubicBezTo>
                      <a:pt x="38" y="7"/>
                      <a:pt x="37" y="7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7" y="6"/>
                      <a:pt x="38" y="7"/>
                      <a:pt x="39" y="7"/>
                    </a:cubicBezTo>
                    <a:cubicBezTo>
                      <a:pt x="39" y="8"/>
                      <a:pt x="39" y="8"/>
                      <a:pt x="39" y="8"/>
                    </a:cubicBezTo>
                    <a:moveTo>
                      <a:pt x="34" y="5"/>
                    </a:moveTo>
                    <a:cubicBezTo>
                      <a:pt x="33" y="5"/>
                      <a:pt x="33" y="5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3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moveTo>
                      <a:pt x="26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23" y="0"/>
                      <a:pt x="21" y="0"/>
                      <a:pt x="19" y="1"/>
                    </a:cubicBezTo>
                    <a:cubicBezTo>
                      <a:pt x="12" y="2"/>
                      <a:pt x="7" y="6"/>
                      <a:pt x="4" y="11"/>
                    </a:cubicBezTo>
                    <a:cubicBezTo>
                      <a:pt x="1" y="16"/>
                      <a:pt x="0" y="22"/>
                      <a:pt x="0" y="28"/>
                    </a:cubicBezTo>
                    <a:cubicBezTo>
                      <a:pt x="0" y="33"/>
                      <a:pt x="1" y="38"/>
                      <a:pt x="2" y="42"/>
                    </a:cubicBezTo>
                    <a:cubicBezTo>
                      <a:pt x="7" y="54"/>
                      <a:pt x="19" y="62"/>
                      <a:pt x="32" y="62"/>
                    </a:cubicBezTo>
                    <a:cubicBezTo>
                      <a:pt x="34" y="62"/>
                      <a:pt x="37" y="62"/>
                      <a:pt x="39" y="62"/>
                    </a:cubicBezTo>
                    <a:cubicBezTo>
                      <a:pt x="45" y="60"/>
                      <a:pt x="50" y="56"/>
                      <a:pt x="53" y="51"/>
                    </a:cubicBezTo>
                    <a:cubicBezTo>
                      <a:pt x="57" y="46"/>
                      <a:pt x="59" y="40"/>
                      <a:pt x="59" y="34"/>
                    </a:cubicBezTo>
                    <a:cubicBezTo>
                      <a:pt x="59" y="31"/>
                      <a:pt x="58" y="27"/>
                      <a:pt x="57" y="24"/>
                    </a:cubicBezTo>
                    <a:cubicBezTo>
                      <a:pt x="54" y="17"/>
                      <a:pt x="50" y="11"/>
                      <a:pt x="45" y="7"/>
                    </a:cubicBezTo>
                    <a:cubicBezTo>
                      <a:pt x="39" y="3"/>
                      <a:pt x="33" y="0"/>
                      <a:pt x="26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8" name="Freeform 775"/>
              <p:cNvSpPr>
                <a:spLocks noEditPoints="1"/>
              </p:cNvSpPr>
              <p:nvPr/>
            </p:nvSpPr>
            <p:spPr bwMode="auto">
              <a:xfrm>
                <a:off x="3111" y="2943"/>
                <a:ext cx="78" cy="102"/>
              </a:xfrm>
              <a:custGeom>
                <a:avLst/>
                <a:gdLst>
                  <a:gd name="T0" fmla="*/ 4 w 33"/>
                  <a:gd name="T1" fmla="*/ 19 h 43"/>
                  <a:gd name="T2" fmla="*/ 4 w 33"/>
                  <a:gd name="T3" fmla="*/ 12 h 43"/>
                  <a:gd name="T4" fmla="*/ 7 w 33"/>
                  <a:gd name="T5" fmla="*/ 8 h 43"/>
                  <a:gd name="T6" fmla="*/ 6 w 33"/>
                  <a:gd name="T7" fmla="*/ 4 h 43"/>
                  <a:gd name="T8" fmla="*/ 7 w 33"/>
                  <a:gd name="T9" fmla="*/ 3 h 43"/>
                  <a:gd name="T10" fmla="*/ 8 w 33"/>
                  <a:gd name="T11" fmla="*/ 4 h 43"/>
                  <a:gd name="T12" fmla="*/ 11 w 33"/>
                  <a:gd name="T13" fmla="*/ 8 h 43"/>
                  <a:gd name="T14" fmla="*/ 15 w 33"/>
                  <a:gd name="T15" fmla="*/ 7 h 43"/>
                  <a:gd name="T16" fmla="*/ 18 w 33"/>
                  <a:gd name="T17" fmla="*/ 10 h 43"/>
                  <a:gd name="T18" fmla="*/ 15 w 33"/>
                  <a:gd name="T19" fmla="*/ 9 h 43"/>
                  <a:gd name="T20" fmla="*/ 8 w 33"/>
                  <a:gd name="T21" fmla="*/ 13 h 43"/>
                  <a:gd name="T22" fmla="*/ 9 w 33"/>
                  <a:gd name="T23" fmla="*/ 20 h 43"/>
                  <a:gd name="T24" fmla="*/ 13 w 33"/>
                  <a:gd name="T25" fmla="*/ 20 h 43"/>
                  <a:gd name="T26" fmla="*/ 27 w 33"/>
                  <a:gd name="T27" fmla="*/ 21 h 43"/>
                  <a:gd name="T28" fmla="*/ 30 w 33"/>
                  <a:gd name="T29" fmla="*/ 27 h 43"/>
                  <a:gd name="T30" fmla="*/ 27 w 33"/>
                  <a:gd name="T31" fmla="*/ 33 h 43"/>
                  <a:gd name="T32" fmla="*/ 27 w 33"/>
                  <a:gd name="T33" fmla="*/ 36 h 43"/>
                  <a:gd name="T34" fmla="*/ 29 w 33"/>
                  <a:gd name="T35" fmla="*/ 39 h 43"/>
                  <a:gd name="T36" fmla="*/ 26 w 33"/>
                  <a:gd name="T37" fmla="*/ 36 h 43"/>
                  <a:gd name="T38" fmla="*/ 22 w 33"/>
                  <a:gd name="T39" fmla="*/ 36 h 43"/>
                  <a:gd name="T40" fmla="*/ 14 w 33"/>
                  <a:gd name="T41" fmla="*/ 34 h 43"/>
                  <a:gd name="T42" fmla="*/ 24 w 33"/>
                  <a:gd name="T43" fmla="*/ 32 h 43"/>
                  <a:gd name="T44" fmla="*/ 21 w 33"/>
                  <a:gd name="T45" fmla="*/ 22 h 43"/>
                  <a:gd name="T46" fmla="*/ 12 w 33"/>
                  <a:gd name="T47" fmla="*/ 23 h 43"/>
                  <a:gd name="T48" fmla="*/ 12 w 33"/>
                  <a:gd name="T49" fmla="*/ 23 h 43"/>
                  <a:gd name="T50" fmla="*/ 3 w 33"/>
                  <a:gd name="T51" fmla="*/ 2 h 43"/>
                  <a:gd name="T52" fmla="*/ 2 w 33"/>
                  <a:gd name="T53" fmla="*/ 3 h 43"/>
                  <a:gd name="T54" fmla="*/ 3 w 33"/>
                  <a:gd name="T55" fmla="*/ 8 h 43"/>
                  <a:gd name="T56" fmla="*/ 0 w 33"/>
                  <a:gd name="T57" fmla="*/ 15 h 43"/>
                  <a:gd name="T58" fmla="*/ 12 w 33"/>
                  <a:gd name="T59" fmla="*/ 26 h 43"/>
                  <a:gd name="T60" fmla="*/ 20 w 33"/>
                  <a:gd name="T61" fmla="*/ 25 h 43"/>
                  <a:gd name="T62" fmla="*/ 23 w 33"/>
                  <a:gd name="T63" fmla="*/ 26 h 43"/>
                  <a:gd name="T64" fmla="*/ 20 w 33"/>
                  <a:gd name="T65" fmla="*/ 30 h 43"/>
                  <a:gd name="T66" fmla="*/ 17 w 33"/>
                  <a:gd name="T67" fmla="*/ 29 h 43"/>
                  <a:gd name="T68" fmla="*/ 11 w 33"/>
                  <a:gd name="T69" fmla="*/ 32 h 43"/>
                  <a:gd name="T70" fmla="*/ 23 w 33"/>
                  <a:gd name="T71" fmla="*/ 39 h 43"/>
                  <a:gd name="T72" fmla="*/ 26 w 33"/>
                  <a:gd name="T73" fmla="*/ 42 h 43"/>
                  <a:gd name="T74" fmla="*/ 28 w 33"/>
                  <a:gd name="T75" fmla="*/ 43 h 43"/>
                  <a:gd name="T76" fmla="*/ 29 w 33"/>
                  <a:gd name="T77" fmla="*/ 43 h 43"/>
                  <a:gd name="T78" fmla="*/ 33 w 33"/>
                  <a:gd name="T79" fmla="*/ 40 h 43"/>
                  <a:gd name="T80" fmla="*/ 31 w 33"/>
                  <a:gd name="T81" fmla="*/ 35 h 43"/>
                  <a:gd name="T82" fmla="*/ 33 w 33"/>
                  <a:gd name="T83" fmla="*/ 27 h 43"/>
                  <a:gd name="T84" fmla="*/ 21 w 33"/>
                  <a:gd name="T85" fmla="*/ 17 h 43"/>
                  <a:gd name="T86" fmla="*/ 12 w 33"/>
                  <a:gd name="T87" fmla="*/ 17 h 43"/>
                  <a:gd name="T88" fmla="*/ 10 w 33"/>
                  <a:gd name="T89" fmla="*/ 16 h 43"/>
                  <a:gd name="T90" fmla="*/ 15 w 33"/>
                  <a:gd name="T91" fmla="*/ 12 h 43"/>
                  <a:gd name="T92" fmla="*/ 16 w 33"/>
                  <a:gd name="T93" fmla="*/ 13 h 43"/>
                  <a:gd name="T94" fmla="*/ 18 w 33"/>
                  <a:gd name="T95" fmla="*/ 13 h 43"/>
                  <a:gd name="T96" fmla="*/ 24 w 33"/>
                  <a:gd name="T97" fmla="*/ 9 h 43"/>
                  <a:gd name="T98" fmla="*/ 11 w 33"/>
                  <a:gd name="T99" fmla="*/ 4 h 43"/>
                  <a:gd name="T100" fmla="*/ 8 w 33"/>
                  <a:gd name="T101" fmla="*/ 0 h 43"/>
                  <a:gd name="T102" fmla="*/ 8 w 33"/>
                  <a:gd name="T10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3" h="43">
                    <a:moveTo>
                      <a:pt x="12" y="23"/>
                    </a:moveTo>
                    <a:cubicBezTo>
                      <a:pt x="11" y="23"/>
                      <a:pt x="9" y="22"/>
                      <a:pt x="7" y="21"/>
                    </a:cubicBezTo>
                    <a:cubicBezTo>
                      <a:pt x="6" y="21"/>
                      <a:pt x="5" y="20"/>
                      <a:pt x="4" y="19"/>
                    </a:cubicBezTo>
                    <a:cubicBezTo>
                      <a:pt x="4" y="18"/>
                      <a:pt x="3" y="17"/>
                      <a:pt x="3" y="15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4" y="13"/>
                      <a:pt x="4" y="12"/>
                      <a:pt x="4" y="12"/>
                    </a:cubicBezTo>
                    <a:cubicBezTo>
                      <a:pt x="5" y="11"/>
                      <a:pt x="5" y="10"/>
                      <a:pt x="6" y="10"/>
                    </a:cubicBezTo>
                    <a:cubicBezTo>
                      <a:pt x="7" y="10"/>
                      <a:pt x="7" y="10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7"/>
                      <a:pt x="6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9" y="7"/>
                      <a:pt x="10" y="7"/>
                    </a:cubicBezTo>
                    <a:cubicBezTo>
                      <a:pt x="10" y="7"/>
                      <a:pt x="10" y="8"/>
                      <a:pt x="11" y="8"/>
                    </a:cubicBezTo>
                    <a:cubicBezTo>
                      <a:pt x="11" y="8"/>
                      <a:pt x="11" y="8"/>
                      <a:pt x="11" y="7"/>
                    </a:cubicBezTo>
                    <a:cubicBezTo>
                      <a:pt x="12" y="7"/>
                      <a:pt x="14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7" y="7"/>
                      <a:pt x="19" y="7"/>
                      <a:pt x="20" y="9"/>
                    </a:cubicBezTo>
                    <a:cubicBezTo>
                      <a:pt x="20" y="9"/>
                      <a:pt x="19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6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3" y="9"/>
                      <a:pt x="11" y="10"/>
                      <a:pt x="10" y="11"/>
                    </a:cubicBezTo>
                    <a:cubicBezTo>
                      <a:pt x="9" y="12"/>
                      <a:pt x="8" y="12"/>
                      <a:pt x="8" y="13"/>
                    </a:cubicBezTo>
                    <a:cubicBezTo>
                      <a:pt x="7" y="14"/>
                      <a:pt x="6" y="15"/>
                      <a:pt x="6" y="16"/>
                    </a:cubicBezTo>
                    <a:cubicBezTo>
                      <a:pt x="6" y="16"/>
                      <a:pt x="7" y="17"/>
                      <a:pt x="7" y="17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20"/>
                      <a:pt x="18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3" y="20"/>
                      <a:pt x="25" y="20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9" y="22"/>
                      <a:pt x="30" y="25"/>
                      <a:pt x="30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8"/>
                      <a:pt x="29" y="29"/>
                      <a:pt x="28" y="31"/>
                    </a:cubicBezTo>
                    <a:cubicBezTo>
                      <a:pt x="28" y="31"/>
                      <a:pt x="28" y="32"/>
                      <a:pt x="27" y="32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6" y="34"/>
                      <a:pt x="26" y="35"/>
                      <a:pt x="27" y="35"/>
                    </a:cubicBezTo>
                    <a:cubicBezTo>
                      <a:pt x="27" y="35"/>
                      <a:pt x="27" y="36"/>
                      <a:pt x="27" y="36"/>
                    </a:cubicBezTo>
                    <a:cubicBezTo>
                      <a:pt x="28" y="36"/>
                      <a:pt x="28" y="37"/>
                      <a:pt x="29" y="38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29" y="39"/>
                      <a:pt x="28" y="39"/>
                      <a:pt x="28" y="39"/>
                    </a:cubicBezTo>
                    <a:cubicBezTo>
                      <a:pt x="27" y="38"/>
                      <a:pt x="27" y="38"/>
                      <a:pt x="26" y="37"/>
                    </a:cubicBezTo>
                    <a:cubicBezTo>
                      <a:pt x="26" y="36"/>
                      <a:pt x="26" y="36"/>
                      <a:pt x="26" y="36"/>
                    </a:cubicBezTo>
                    <a:cubicBezTo>
                      <a:pt x="25" y="36"/>
                      <a:pt x="25" y="35"/>
                      <a:pt x="24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3" y="35"/>
                      <a:pt x="22" y="36"/>
                      <a:pt x="22" y="36"/>
                    </a:cubicBezTo>
                    <a:cubicBezTo>
                      <a:pt x="21" y="36"/>
                      <a:pt x="20" y="36"/>
                      <a:pt x="20" y="36"/>
                    </a:cubicBezTo>
                    <a:cubicBezTo>
                      <a:pt x="20" y="36"/>
                      <a:pt x="20" y="36"/>
                      <a:pt x="19" y="36"/>
                    </a:cubicBezTo>
                    <a:cubicBezTo>
                      <a:pt x="17" y="36"/>
                      <a:pt x="15" y="35"/>
                      <a:pt x="14" y="34"/>
                    </a:cubicBezTo>
                    <a:cubicBezTo>
                      <a:pt x="15" y="33"/>
                      <a:pt x="15" y="33"/>
                      <a:pt x="16" y="33"/>
                    </a:cubicBezTo>
                    <a:cubicBezTo>
                      <a:pt x="17" y="33"/>
                      <a:pt x="18" y="33"/>
                      <a:pt x="20" y="33"/>
                    </a:cubicBezTo>
                    <a:cubicBezTo>
                      <a:pt x="21" y="33"/>
                      <a:pt x="23" y="33"/>
                      <a:pt x="24" y="32"/>
                    </a:cubicBezTo>
                    <a:cubicBezTo>
                      <a:pt x="26" y="31"/>
                      <a:pt x="27" y="29"/>
                      <a:pt x="27" y="27"/>
                    </a:cubicBezTo>
                    <a:cubicBezTo>
                      <a:pt x="27" y="25"/>
                      <a:pt x="27" y="24"/>
                      <a:pt x="26" y="23"/>
                    </a:cubicBezTo>
                    <a:cubicBezTo>
                      <a:pt x="24" y="22"/>
                      <a:pt x="23" y="22"/>
                      <a:pt x="21" y="22"/>
                    </a:cubicBezTo>
                    <a:cubicBezTo>
                      <a:pt x="21" y="22"/>
                      <a:pt x="20" y="22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7" y="22"/>
                      <a:pt x="15" y="22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moveTo>
                      <a:pt x="7" y="0"/>
                    </a:moveTo>
                    <a:cubicBezTo>
                      <a:pt x="6" y="0"/>
                      <a:pt x="5" y="1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5"/>
                      <a:pt x="2" y="5"/>
                      <a:pt x="3" y="6"/>
                    </a:cubicBezTo>
                    <a:cubicBezTo>
                      <a:pt x="3" y="7"/>
                      <a:pt x="3" y="7"/>
                      <a:pt x="3" y="8"/>
                    </a:cubicBezTo>
                    <a:cubicBezTo>
                      <a:pt x="3" y="9"/>
                      <a:pt x="2" y="9"/>
                      <a:pt x="2" y="10"/>
                    </a:cubicBezTo>
                    <a:cubicBezTo>
                      <a:pt x="1" y="11"/>
                      <a:pt x="0" y="13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0" y="18"/>
                      <a:pt x="1" y="19"/>
                      <a:pt x="2" y="21"/>
                    </a:cubicBezTo>
                    <a:cubicBezTo>
                      <a:pt x="3" y="23"/>
                      <a:pt x="5" y="24"/>
                      <a:pt x="7" y="25"/>
                    </a:cubicBezTo>
                    <a:cubicBezTo>
                      <a:pt x="9" y="26"/>
                      <a:pt x="11" y="26"/>
                      <a:pt x="12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5" y="26"/>
                      <a:pt x="17" y="25"/>
                      <a:pt x="20" y="25"/>
                    </a:cubicBezTo>
                    <a:cubicBezTo>
                      <a:pt x="20" y="25"/>
                      <a:pt x="21" y="25"/>
                      <a:pt x="21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2" y="25"/>
                      <a:pt x="23" y="25"/>
                      <a:pt x="23" y="26"/>
                    </a:cubicBezTo>
                    <a:cubicBezTo>
                      <a:pt x="24" y="26"/>
                      <a:pt x="24" y="26"/>
                      <a:pt x="24" y="27"/>
                    </a:cubicBezTo>
                    <a:cubicBezTo>
                      <a:pt x="24" y="28"/>
                      <a:pt x="23" y="29"/>
                      <a:pt x="22" y="29"/>
                    </a:cubicBezTo>
                    <a:cubicBezTo>
                      <a:pt x="22" y="30"/>
                      <a:pt x="21" y="30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19" y="30"/>
                      <a:pt x="18" y="30"/>
                      <a:pt x="17" y="29"/>
                    </a:cubicBezTo>
                    <a:cubicBezTo>
                      <a:pt x="17" y="29"/>
                      <a:pt x="16" y="29"/>
                      <a:pt x="16" y="29"/>
                    </a:cubicBezTo>
                    <a:cubicBezTo>
                      <a:pt x="16" y="29"/>
                      <a:pt x="15" y="29"/>
                      <a:pt x="15" y="29"/>
                    </a:cubicBezTo>
                    <a:cubicBezTo>
                      <a:pt x="14" y="30"/>
                      <a:pt x="12" y="31"/>
                      <a:pt x="11" y="32"/>
                    </a:cubicBezTo>
                    <a:cubicBezTo>
                      <a:pt x="10" y="33"/>
                      <a:pt x="10" y="33"/>
                      <a:pt x="10" y="34"/>
                    </a:cubicBezTo>
                    <a:cubicBezTo>
                      <a:pt x="12" y="38"/>
                      <a:pt x="16" y="39"/>
                      <a:pt x="20" y="39"/>
                    </a:cubicBezTo>
                    <a:cubicBezTo>
                      <a:pt x="21" y="39"/>
                      <a:pt x="22" y="39"/>
                      <a:pt x="23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40"/>
                      <a:pt x="25" y="41"/>
                      <a:pt x="26" y="42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7" y="43"/>
                      <a:pt x="27" y="43"/>
                      <a:pt x="28" y="43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2"/>
                      <a:pt x="30" y="42"/>
                      <a:pt x="30" y="42"/>
                    </a:cubicBezTo>
                    <a:cubicBezTo>
                      <a:pt x="31" y="42"/>
                      <a:pt x="32" y="41"/>
                      <a:pt x="32" y="41"/>
                    </a:cubicBezTo>
                    <a:cubicBezTo>
                      <a:pt x="33" y="41"/>
                      <a:pt x="33" y="40"/>
                      <a:pt x="33" y="40"/>
                    </a:cubicBezTo>
                    <a:cubicBezTo>
                      <a:pt x="33" y="40"/>
                      <a:pt x="33" y="40"/>
                      <a:pt x="33" y="40"/>
                    </a:cubicBezTo>
                    <a:cubicBezTo>
                      <a:pt x="33" y="39"/>
                      <a:pt x="33" y="39"/>
                      <a:pt x="33" y="38"/>
                    </a:cubicBezTo>
                    <a:cubicBezTo>
                      <a:pt x="32" y="37"/>
                      <a:pt x="31" y="36"/>
                      <a:pt x="31" y="35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0" y="34"/>
                      <a:pt x="31" y="33"/>
                      <a:pt x="31" y="33"/>
                    </a:cubicBezTo>
                    <a:cubicBezTo>
                      <a:pt x="32" y="31"/>
                      <a:pt x="33" y="29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3" y="23"/>
                      <a:pt x="31" y="20"/>
                      <a:pt x="28" y="18"/>
                    </a:cubicBezTo>
                    <a:cubicBezTo>
                      <a:pt x="26" y="17"/>
                      <a:pt x="23" y="17"/>
                      <a:pt x="21" y="17"/>
                    </a:cubicBezTo>
                    <a:cubicBezTo>
                      <a:pt x="18" y="17"/>
                      <a:pt x="15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2" y="17"/>
                    </a:cubicBezTo>
                    <a:cubicBezTo>
                      <a:pt x="12" y="17"/>
                      <a:pt x="11" y="17"/>
                      <a:pt x="11" y="17"/>
                    </a:cubicBezTo>
                    <a:cubicBezTo>
                      <a:pt x="10" y="17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5"/>
                    </a:cubicBezTo>
                    <a:cubicBezTo>
                      <a:pt x="11" y="15"/>
                      <a:pt x="11" y="14"/>
                      <a:pt x="12" y="14"/>
                    </a:cubicBezTo>
                    <a:cubicBezTo>
                      <a:pt x="13" y="13"/>
                      <a:pt x="14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2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8" y="14"/>
                      <a:pt x="18" y="14"/>
                    </a:cubicBezTo>
                    <a:cubicBezTo>
                      <a:pt x="18" y="14"/>
                      <a:pt x="18" y="14"/>
                      <a:pt x="18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1" y="12"/>
                      <a:pt x="23" y="11"/>
                      <a:pt x="24" y="9"/>
                    </a:cubicBezTo>
                    <a:cubicBezTo>
                      <a:pt x="24" y="9"/>
                      <a:pt x="24" y="8"/>
                      <a:pt x="24" y="7"/>
                    </a:cubicBezTo>
                    <a:cubicBezTo>
                      <a:pt x="22" y="5"/>
                      <a:pt x="18" y="3"/>
                      <a:pt x="15" y="3"/>
                    </a:cubicBezTo>
                    <a:cubicBezTo>
                      <a:pt x="14" y="3"/>
                      <a:pt x="13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9" name="Freeform 776"/>
              <p:cNvSpPr>
                <a:spLocks noEditPoints="1"/>
              </p:cNvSpPr>
              <p:nvPr/>
            </p:nvSpPr>
            <p:spPr bwMode="auto">
              <a:xfrm>
                <a:off x="2926" y="3175"/>
                <a:ext cx="187" cy="192"/>
              </a:xfrm>
              <a:custGeom>
                <a:avLst/>
                <a:gdLst>
                  <a:gd name="T0" fmla="*/ 19 w 79"/>
                  <a:gd name="T1" fmla="*/ 70 h 81"/>
                  <a:gd name="T2" fmla="*/ 15 w 79"/>
                  <a:gd name="T3" fmla="*/ 67 h 81"/>
                  <a:gd name="T4" fmla="*/ 17 w 79"/>
                  <a:gd name="T5" fmla="*/ 69 h 81"/>
                  <a:gd name="T6" fmla="*/ 16 w 79"/>
                  <a:gd name="T7" fmla="*/ 69 h 81"/>
                  <a:gd name="T8" fmla="*/ 14 w 79"/>
                  <a:gd name="T9" fmla="*/ 64 h 81"/>
                  <a:gd name="T10" fmla="*/ 11 w 79"/>
                  <a:gd name="T11" fmla="*/ 63 h 81"/>
                  <a:gd name="T12" fmla="*/ 13 w 79"/>
                  <a:gd name="T13" fmla="*/ 62 h 81"/>
                  <a:gd name="T14" fmla="*/ 8 w 79"/>
                  <a:gd name="T15" fmla="*/ 59 h 81"/>
                  <a:gd name="T16" fmla="*/ 9 w 79"/>
                  <a:gd name="T17" fmla="*/ 60 h 81"/>
                  <a:gd name="T18" fmla="*/ 11 w 79"/>
                  <a:gd name="T19" fmla="*/ 55 h 81"/>
                  <a:gd name="T20" fmla="*/ 6 w 79"/>
                  <a:gd name="T21" fmla="*/ 53 h 81"/>
                  <a:gd name="T22" fmla="*/ 10 w 79"/>
                  <a:gd name="T23" fmla="*/ 53 h 81"/>
                  <a:gd name="T24" fmla="*/ 4 w 79"/>
                  <a:gd name="T25" fmla="*/ 45 h 81"/>
                  <a:gd name="T26" fmla="*/ 9 w 79"/>
                  <a:gd name="T27" fmla="*/ 50 h 81"/>
                  <a:gd name="T28" fmla="*/ 4 w 79"/>
                  <a:gd name="T29" fmla="*/ 42 h 81"/>
                  <a:gd name="T30" fmla="*/ 9 w 79"/>
                  <a:gd name="T31" fmla="*/ 42 h 81"/>
                  <a:gd name="T32" fmla="*/ 5 w 79"/>
                  <a:gd name="T33" fmla="*/ 32 h 81"/>
                  <a:gd name="T34" fmla="*/ 4 w 79"/>
                  <a:gd name="T35" fmla="*/ 36 h 81"/>
                  <a:gd name="T36" fmla="*/ 11 w 79"/>
                  <a:gd name="T37" fmla="*/ 26 h 81"/>
                  <a:gd name="T38" fmla="*/ 12 w 79"/>
                  <a:gd name="T39" fmla="*/ 30 h 81"/>
                  <a:gd name="T40" fmla="*/ 10 w 79"/>
                  <a:gd name="T41" fmla="*/ 21 h 81"/>
                  <a:gd name="T42" fmla="*/ 10 w 79"/>
                  <a:gd name="T43" fmla="*/ 25 h 81"/>
                  <a:gd name="T44" fmla="*/ 11 w 79"/>
                  <a:gd name="T45" fmla="*/ 20 h 81"/>
                  <a:gd name="T46" fmla="*/ 23 w 79"/>
                  <a:gd name="T47" fmla="*/ 14 h 81"/>
                  <a:gd name="T48" fmla="*/ 20 w 79"/>
                  <a:gd name="T49" fmla="*/ 12 h 81"/>
                  <a:gd name="T50" fmla="*/ 26 w 79"/>
                  <a:gd name="T51" fmla="*/ 11 h 81"/>
                  <a:gd name="T52" fmla="*/ 22 w 79"/>
                  <a:gd name="T53" fmla="*/ 9 h 81"/>
                  <a:gd name="T54" fmla="*/ 28 w 79"/>
                  <a:gd name="T55" fmla="*/ 10 h 81"/>
                  <a:gd name="T56" fmla="*/ 28 w 79"/>
                  <a:gd name="T57" fmla="*/ 74 h 81"/>
                  <a:gd name="T58" fmla="*/ 29 w 79"/>
                  <a:gd name="T59" fmla="*/ 13 h 81"/>
                  <a:gd name="T60" fmla="*/ 61 w 79"/>
                  <a:gd name="T61" fmla="*/ 10 h 81"/>
                  <a:gd name="T62" fmla="*/ 42 w 79"/>
                  <a:gd name="T63" fmla="*/ 78 h 81"/>
                  <a:gd name="T64" fmla="*/ 29 w 79"/>
                  <a:gd name="T65" fmla="*/ 5 h 81"/>
                  <a:gd name="T66" fmla="*/ 31 w 79"/>
                  <a:gd name="T67" fmla="*/ 8 h 81"/>
                  <a:gd name="T68" fmla="*/ 32 w 79"/>
                  <a:gd name="T69" fmla="*/ 4 h 81"/>
                  <a:gd name="T70" fmla="*/ 38 w 79"/>
                  <a:gd name="T71" fmla="*/ 5 h 81"/>
                  <a:gd name="T72" fmla="*/ 37 w 79"/>
                  <a:gd name="T73" fmla="*/ 0 h 81"/>
                  <a:gd name="T74" fmla="*/ 35 w 79"/>
                  <a:gd name="T75" fmla="*/ 0 h 81"/>
                  <a:gd name="T76" fmla="*/ 8 w 79"/>
                  <a:gd name="T77" fmla="*/ 64 h 81"/>
                  <a:gd name="T78" fmla="*/ 15 w 79"/>
                  <a:gd name="T79" fmla="*/ 72 h 81"/>
                  <a:gd name="T80" fmla="*/ 16 w 79"/>
                  <a:gd name="T81" fmla="*/ 73 h 81"/>
                  <a:gd name="T82" fmla="*/ 33 w 79"/>
                  <a:gd name="T83" fmla="*/ 80 h 81"/>
                  <a:gd name="T84" fmla="*/ 74 w 79"/>
                  <a:gd name="T85" fmla="*/ 60 h 81"/>
                  <a:gd name="T86" fmla="*/ 52 w 79"/>
                  <a:gd name="T87" fmla="*/ 4 h 81"/>
                  <a:gd name="T88" fmla="*/ 37 w 79"/>
                  <a:gd name="T8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9" h="81">
                    <a:moveTo>
                      <a:pt x="20" y="71"/>
                    </a:moveTo>
                    <a:cubicBezTo>
                      <a:pt x="19" y="71"/>
                      <a:pt x="19" y="71"/>
                      <a:pt x="18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20" y="71"/>
                      <a:pt x="20" y="71"/>
                      <a:pt x="20" y="71"/>
                    </a:cubicBezTo>
                    <a:moveTo>
                      <a:pt x="16" y="69"/>
                    </a:moveTo>
                    <a:cubicBezTo>
                      <a:pt x="16" y="68"/>
                      <a:pt x="15" y="68"/>
                      <a:pt x="15" y="67"/>
                    </a:cubicBezTo>
                    <a:cubicBezTo>
                      <a:pt x="15" y="67"/>
                      <a:pt x="16" y="67"/>
                      <a:pt x="16" y="67"/>
                    </a:cubicBezTo>
                    <a:cubicBezTo>
                      <a:pt x="17" y="68"/>
                      <a:pt x="17" y="68"/>
                      <a:pt x="18" y="69"/>
                    </a:cubicBezTo>
                    <a:cubicBezTo>
                      <a:pt x="17" y="69"/>
                      <a:pt x="17" y="69"/>
                      <a:pt x="17" y="69"/>
                    </a:cubicBezTo>
                    <a:cubicBezTo>
                      <a:pt x="17" y="69"/>
                      <a:pt x="17" y="69"/>
                      <a:pt x="17" y="69"/>
                    </a:cubicBezTo>
                    <a:cubicBezTo>
                      <a:pt x="17" y="69"/>
                      <a:pt x="17" y="69"/>
                      <a:pt x="17" y="69"/>
                    </a:cubicBezTo>
                    <a:cubicBezTo>
                      <a:pt x="16" y="69"/>
                      <a:pt x="16" y="69"/>
                      <a:pt x="16" y="69"/>
                    </a:cubicBezTo>
                    <a:moveTo>
                      <a:pt x="13" y="66"/>
                    </a:moveTo>
                    <a:cubicBezTo>
                      <a:pt x="13" y="65"/>
                      <a:pt x="12" y="65"/>
                      <a:pt x="12" y="64"/>
                    </a:cubicBezTo>
                    <a:cubicBezTo>
                      <a:pt x="13" y="64"/>
                      <a:pt x="14" y="64"/>
                      <a:pt x="14" y="64"/>
                    </a:cubicBezTo>
                    <a:cubicBezTo>
                      <a:pt x="15" y="65"/>
                      <a:pt x="15" y="65"/>
                      <a:pt x="15" y="66"/>
                    </a:cubicBezTo>
                    <a:cubicBezTo>
                      <a:pt x="15" y="66"/>
                      <a:pt x="14" y="66"/>
                      <a:pt x="13" y="66"/>
                    </a:cubicBezTo>
                    <a:moveTo>
                      <a:pt x="11" y="63"/>
                    </a:moveTo>
                    <a:cubicBezTo>
                      <a:pt x="10" y="62"/>
                      <a:pt x="10" y="62"/>
                      <a:pt x="10" y="61"/>
                    </a:cubicBezTo>
                    <a:cubicBezTo>
                      <a:pt x="11" y="61"/>
                      <a:pt x="12" y="61"/>
                      <a:pt x="13" y="61"/>
                    </a:cubicBezTo>
                    <a:cubicBezTo>
                      <a:pt x="13" y="61"/>
                      <a:pt x="13" y="62"/>
                      <a:pt x="13" y="62"/>
                    </a:cubicBezTo>
                    <a:cubicBezTo>
                      <a:pt x="13" y="62"/>
                      <a:pt x="12" y="63"/>
                      <a:pt x="11" y="63"/>
                    </a:cubicBezTo>
                    <a:moveTo>
                      <a:pt x="9" y="60"/>
                    </a:moveTo>
                    <a:cubicBezTo>
                      <a:pt x="8" y="59"/>
                      <a:pt x="8" y="59"/>
                      <a:pt x="8" y="59"/>
                    </a:cubicBezTo>
                    <a:cubicBezTo>
                      <a:pt x="9" y="59"/>
                      <a:pt x="10" y="58"/>
                      <a:pt x="12" y="58"/>
                    </a:cubicBezTo>
                    <a:cubicBezTo>
                      <a:pt x="12" y="59"/>
                      <a:pt x="12" y="59"/>
                      <a:pt x="12" y="59"/>
                    </a:cubicBezTo>
                    <a:cubicBezTo>
                      <a:pt x="11" y="60"/>
                      <a:pt x="10" y="60"/>
                      <a:pt x="9" y="60"/>
                    </a:cubicBezTo>
                    <a:moveTo>
                      <a:pt x="7" y="57"/>
                    </a:moveTo>
                    <a:cubicBezTo>
                      <a:pt x="7" y="57"/>
                      <a:pt x="7" y="56"/>
                      <a:pt x="6" y="55"/>
                    </a:cubicBezTo>
                    <a:cubicBezTo>
                      <a:pt x="8" y="55"/>
                      <a:pt x="9" y="55"/>
                      <a:pt x="11" y="55"/>
                    </a:cubicBezTo>
                    <a:cubicBezTo>
                      <a:pt x="11" y="55"/>
                      <a:pt x="11" y="56"/>
                      <a:pt x="11" y="56"/>
                    </a:cubicBezTo>
                    <a:cubicBezTo>
                      <a:pt x="10" y="57"/>
                      <a:pt x="9" y="57"/>
                      <a:pt x="7" y="57"/>
                    </a:cubicBezTo>
                    <a:moveTo>
                      <a:pt x="6" y="53"/>
                    </a:moveTo>
                    <a:cubicBezTo>
                      <a:pt x="6" y="53"/>
                      <a:pt x="5" y="53"/>
                      <a:pt x="5" y="52"/>
                    </a:cubicBezTo>
                    <a:cubicBezTo>
                      <a:pt x="7" y="52"/>
                      <a:pt x="8" y="52"/>
                      <a:pt x="10" y="52"/>
                    </a:cubicBezTo>
                    <a:cubicBezTo>
                      <a:pt x="10" y="52"/>
                      <a:pt x="10" y="53"/>
                      <a:pt x="10" y="53"/>
                    </a:cubicBezTo>
                    <a:cubicBezTo>
                      <a:pt x="9" y="53"/>
                      <a:pt x="7" y="53"/>
                      <a:pt x="6" y="53"/>
                    </a:cubicBezTo>
                    <a:moveTo>
                      <a:pt x="5" y="51"/>
                    </a:moveTo>
                    <a:cubicBezTo>
                      <a:pt x="4" y="49"/>
                      <a:pt x="4" y="47"/>
                      <a:pt x="4" y="45"/>
                    </a:cubicBezTo>
                    <a:cubicBezTo>
                      <a:pt x="6" y="44"/>
                      <a:pt x="7" y="44"/>
                      <a:pt x="9" y="44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9" y="46"/>
                      <a:pt x="9" y="48"/>
                      <a:pt x="9" y="50"/>
                    </a:cubicBezTo>
                    <a:cubicBezTo>
                      <a:pt x="8" y="50"/>
                      <a:pt x="6" y="50"/>
                      <a:pt x="5" y="51"/>
                    </a:cubicBezTo>
                    <a:moveTo>
                      <a:pt x="4" y="43"/>
                    </a:moveTo>
                    <a:cubicBezTo>
                      <a:pt x="4" y="42"/>
                      <a:pt x="4" y="42"/>
                      <a:pt x="4" y="42"/>
                    </a:cubicBezTo>
                    <a:cubicBezTo>
                      <a:pt x="4" y="40"/>
                      <a:pt x="4" y="39"/>
                      <a:pt x="4" y="38"/>
                    </a:cubicBezTo>
                    <a:cubicBezTo>
                      <a:pt x="6" y="37"/>
                      <a:pt x="8" y="37"/>
                      <a:pt x="10" y="36"/>
                    </a:cubicBezTo>
                    <a:cubicBezTo>
                      <a:pt x="9" y="38"/>
                      <a:pt x="9" y="40"/>
                      <a:pt x="9" y="42"/>
                    </a:cubicBezTo>
                    <a:cubicBezTo>
                      <a:pt x="7" y="42"/>
                      <a:pt x="6" y="43"/>
                      <a:pt x="4" y="43"/>
                    </a:cubicBezTo>
                    <a:moveTo>
                      <a:pt x="4" y="36"/>
                    </a:moveTo>
                    <a:cubicBezTo>
                      <a:pt x="4" y="35"/>
                      <a:pt x="5" y="33"/>
                      <a:pt x="5" y="32"/>
                    </a:cubicBezTo>
                    <a:cubicBezTo>
                      <a:pt x="7" y="32"/>
                      <a:pt x="9" y="32"/>
                      <a:pt x="11" y="32"/>
                    </a:cubicBezTo>
                    <a:cubicBezTo>
                      <a:pt x="11" y="33"/>
                      <a:pt x="10" y="34"/>
                      <a:pt x="10" y="35"/>
                    </a:cubicBezTo>
                    <a:cubicBezTo>
                      <a:pt x="8" y="35"/>
                      <a:pt x="6" y="35"/>
                      <a:pt x="4" y="36"/>
                    </a:cubicBezTo>
                    <a:moveTo>
                      <a:pt x="5" y="31"/>
                    </a:moveTo>
                    <a:cubicBezTo>
                      <a:pt x="6" y="29"/>
                      <a:pt x="6" y="28"/>
                      <a:pt x="7" y="27"/>
                    </a:cubicBezTo>
                    <a:cubicBezTo>
                      <a:pt x="8" y="27"/>
                      <a:pt x="9" y="26"/>
                      <a:pt x="11" y="26"/>
                    </a:cubicBezTo>
                    <a:cubicBezTo>
                      <a:pt x="11" y="26"/>
                      <a:pt x="12" y="26"/>
                      <a:pt x="13" y="26"/>
                    </a:cubicBezTo>
                    <a:cubicBezTo>
                      <a:pt x="13" y="27"/>
                      <a:pt x="13" y="28"/>
                      <a:pt x="12" y="28"/>
                    </a:cubicBezTo>
                    <a:cubicBezTo>
                      <a:pt x="12" y="29"/>
                      <a:pt x="12" y="29"/>
                      <a:pt x="12" y="30"/>
                    </a:cubicBezTo>
                    <a:cubicBezTo>
                      <a:pt x="9" y="30"/>
                      <a:pt x="7" y="30"/>
                      <a:pt x="5" y="31"/>
                    </a:cubicBezTo>
                    <a:moveTo>
                      <a:pt x="8" y="25"/>
                    </a:moveTo>
                    <a:cubicBezTo>
                      <a:pt x="9" y="24"/>
                      <a:pt x="9" y="22"/>
                      <a:pt x="10" y="21"/>
                    </a:cubicBezTo>
                    <a:cubicBezTo>
                      <a:pt x="12" y="21"/>
                      <a:pt x="14" y="21"/>
                      <a:pt x="16" y="22"/>
                    </a:cubicBezTo>
                    <a:cubicBezTo>
                      <a:pt x="16" y="23"/>
                      <a:pt x="15" y="24"/>
                      <a:pt x="14" y="25"/>
                    </a:cubicBezTo>
                    <a:cubicBezTo>
                      <a:pt x="13" y="25"/>
                      <a:pt x="11" y="25"/>
                      <a:pt x="10" y="25"/>
                    </a:cubicBezTo>
                    <a:cubicBezTo>
                      <a:pt x="9" y="25"/>
                      <a:pt x="9" y="25"/>
                      <a:pt x="8" y="25"/>
                    </a:cubicBezTo>
                    <a:moveTo>
                      <a:pt x="17" y="20"/>
                    </a:moveTo>
                    <a:cubicBezTo>
                      <a:pt x="15" y="20"/>
                      <a:pt x="13" y="20"/>
                      <a:pt x="11" y="20"/>
                    </a:cubicBezTo>
                    <a:cubicBezTo>
                      <a:pt x="13" y="18"/>
                      <a:pt x="14" y="15"/>
                      <a:pt x="16" y="14"/>
                    </a:cubicBezTo>
                    <a:cubicBezTo>
                      <a:pt x="17" y="14"/>
                      <a:pt x="19" y="14"/>
                      <a:pt x="20" y="14"/>
                    </a:cubicBezTo>
                    <a:cubicBezTo>
                      <a:pt x="21" y="14"/>
                      <a:pt x="22" y="14"/>
                      <a:pt x="23" y="14"/>
                    </a:cubicBezTo>
                    <a:cubicBezTo>
                      <a:pt x="21" y="16"/>
                      <a:pt x="19" y="18"/>
                      <a:pt x="17" y="20"/>
                    </a:cubicBezTo>
                    <a:moveTo>
                      <a:pt x="24" y="13"/>
                    </a:moveTo>
                    <a:cubicBezTo>
                      <a:pt x="23" y="12"/>
                      <a:pt x="22" y="12"/>
                      <a:pt x="20" y="12"/>
                    </a:cubicBezTo>
                    <a:cubicBezTo>
                      <a:pt x="19" y="12"/>
                      <a:pt x="19" y="12"/>
                      <a:pt x="18" y="12"/>
                    </a:cubicBezTo>
                    <a:cubicBezTo>
                      <a:pt x="19" y="12"/>
                      <a:pt x="19" y="11"/>
                      <a:pt x="20" y="10"/>
                    </a:cubicBezTo>
                    <a:cubicBezTo>
                      <a:pt x="22" y="11"/>
                      <a:pt x="24" y="11"/>
                      <a:pt x="26" y="11"/>
                    </a:cubicBezTo>
                    <a:cubicBezTo>
                      <a:pt x="25" y="12"/>
                      <a:pt x="25" y="12"/>
                      <a:pt x="24" y="13"/>
                    </a:cubicBezTo>
                    <a:moveTo>
                      <a:pt x="28" y="10"/>
                    </a:moveTo>
                    <a:cubicBezTo>
                      <a:pt x="26" y="9"/>
                      <a:pt x="24" y="9"/>
                      <a:pt x="22" y="9"/>
                    </a:cubicBezTo>
                    <a:cubicBezTo>
                      <a:pt x="23" y="9"/>
                      <a:pt x="23" y="8"/>
                      <a:pt x="24" y="8"/>
                    </a:cubicBezTo>
                    <a:cubicBezTo>
                      <a:pt x="25" y="8"/>
                      <a:pt x="27" y="9"/>
                      <a:pt x="29" y="9"/>
                    </a:cubicBezTo>
                    <a:cubicBezTo>
                      <a:pt x="28" y="10"/>
                      <a:pt x="28" y="10"/>
                      <a:pt x="28" y="10"/>
                    </a:cubicBezTo>
                    <a:moveTo>
                      <a:pt x="42" y="78"/>
                    </a:moveTo>
                    <a:cubicBezTo>
                      <a:pt x="42" y="78"/>
                      <a:pt x="42" y="78"/>
                      <a:pt x="42" y="78"/>
                    </a:cubicBezTo>
                    <a:cubicBezTo>
                      <a:pt x="37" y="78"/>
                      <a:pt x="32" y="76"/>
                      <a:pt x="28" y="74"/>
                    </a:cubicBezTo>
                    <a:cubicBezTo>
                      <a:pt x="18" y="67"/>
                      <a:pt x="12" y="56"/>
                      <a:pt x="12" y="44"/>
                    </a:cubicBezTo>
                    <a:cubicBezTo>
                      <a:pt x="12" y="39"/>
                      <a:pt x="13" y="34"/>
                      <a:pt x="15" y="30"/>
                    </a:cubicBezTo>
                    <a:cubicBezTo>
                      <a:pt x="18" y="23"/>
                      <a:pt x="23" y="18"/>
                      <a:pt x="29" y="13"/>
                    </a:cubicBezTo>
                    <a:cubicBezTo>
                      <a:pt x="34" y="9"/>
                      <a:pt x="41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52" y="6"/>
                      <a:pt x="56" y="7"/>
                      <a:pt x="61" y="10"/>
                    </a:cubicBezTo>
                    <a:cubicBezTo>
                      <a:pt x="71" y="17"/>
                      <a:pt x="76" y="28"/>
                      <a:pt x="76" y="39"/>
                    </a:cubicBezTo>
                    <a:cubicBezTo>
                      <a:pt x="76" y="46"/>
                      <a:pt x="74" y="53"/>
                      <a:pt x="71" y="59"/>
                    </a:cubicBezTo>
                    <a:cubicBezTo>
                      <a:pt x="66" y="70"/>
                      <a:pt x="54" y="78"/>
                      <a:pt x="42" y="78"/>
                    </a:cubicBezTo>
                    <a:moveTo>
                      <a:pt x="31" y="8"/>
                    </a:moveTo>
                    <a:cubicBezTo>
                      <a:pt x="29" y="7"/>
                      <a:pt x="28" y="7"/>
                      <a:pt x="26" y="7"/>
                    </a:cubicBezTo>
                    <a:cubicBezTo>
                      <a:pt x="27" y="6"/>
                      <a:pt x="28" y="6"/>
                      <a:pt x="29" y="5"/>
                    </a:cubicBezTo>
                    <a:cubicBezTo>
                      <a:pt x="30" y="6"/>
                      <a:pt x="32" y="6"/>
                      <a:pt x="33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3" y="7"/>
                      <a:pt x="32" y="7"/>
                      <a:pt x="31" y="8"/>
                    </a:cubicBezTo>
                    <a:moveTo>
                      <a:pt x="36" y="5"/>
                    </a:moveTo>
                    <a:cubicBezTo>
                      <a:pt x="35" y="5"/>
                      <a:pt x="34" y="5"/>
                      <a:pt x="34" y="5"/>
                    </a:cubicBezTo>
                    <a:cubicBezTo>
                      <a:pt x="33" y="4"/>
                      <a:pt x="33" y="4"/>
                      <a:pt x="32" y="4"/>
                    </a:cubicBezTo>
                    <a:cubicBezTo>
                      <a:pt x="33" y="4"/>
                      <a:pt x="34" y="4"/>
                      <a:pt x="34" y="4"/>
                    </a:cubicBezTo>
                    <a:cubicBezTo>
                      <a:pt x="35" y="4"/>
                      <a:pt x="37" y="4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7" y="5"/>
                      <a:pt x="37" y="5"/>
                      <a:pt x="36" y="5"/>
                    </a:cubicBezTo>
                    <a:moveTo>
                      <a:pt x="37" y="0"/>
                    </a:move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22" y="2"/>
                      <a:pt x="10" y="12"/>
                      <a:pt x="4" y="25"/>
                    </a:cubicBezTo>
                    <a:cubicBezTo>
                      <a:pt x="2" y="30"/>
                      <a:pt x="0" y="36"/>
                      <a:pt x="0" y="42"/>
                    </a:cubicBezTo>
                    <a:cubicBezTo>
                      <a:pt x="0" y="49"/>
                      <a:pt x="3" y="57"/>
                      <a:pt x="8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8" y="65"/>
                      <a:pt x="8" y="65"/>
                      <a:pt x="8" y="65"/>
                    </a:cubicBezTo>
                    <a:cubicBezTo>
                      <a:pt x="10" y="67"/>
                      <a:pt x="13" y="70"/>
                      <a:pt x="15" y="72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22" y="76"/>
                      <a:pt x="27" y="78"/>
                      <a:pt x="32" y="80"/>
                    </a:cubicBezTo>
                    <a:cubicBezTo>
                      <a:pt x="32" y="80"/>
                      <a:pt x="33" y="80"/>
                      <a:pt x="33" y="80"/>
                    </a:cubicBezTo>
                    <a:cubicBezTo>
                      <a:pt x="33" y="80"/>
                      <a:pt x="33" y="80"/>
                      <a:pt x="33" y="80"/>
                    </a:cubicBezTo>
                    <a:cubicBezTo>
                      <a:pt x="36" y="80"/>
                      <a:pt x="39" y="81"/>
                      <a:pt x="42" y="81"/>
                    </a:cubicBezTo>
                    <a:cubicBezTo>
                      <a:pt x="55" y="81"/>
                      <a:pt x="69" y="73"/>
                      <a:pt x="74" y="60"/>
                    </a:cubicBezTo>
                    <a:cubicBezTo>
                      <a:pt x="78" y="54"/>
                      <a:pt x="79" y="47"/>
                      <a:pt x="79" y="39"/>
                    </a:cubicBezTo>
                    <a:cubicBezTo>
                      <a:pt x="79" y="27"/>
                      <a:pt x="74" y="15"/>
                      <a:pt x="62" y="8"/>
                    </a:cubicBezTo>
                    <a:cubicBezTo>
                      <a:pt x="59" y="5"/>
                      <a:pt x="56" y="4"/>
                      <a:pt x="52" y="4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48" y="2"/>
                      <a:pt x="43" y="1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0" name="Freeform 777"/>
              <p:cNvSpPr>
                <a:spLocks noEditPoints="1"/>
              </p:cNvSpPr>
              <p:nvPr/>
            </p:nvSpPr>
            <p:spPr bwMode="auto">
              <a:xfrm>
                <a:off x="2962" y="3199"/>
                <a:ext cx="137" cy="152"/>
              </a:xfrm>
              <a:custGeom>
                <a:avLst/>
                <a:gdLst>
                  <a:gd name="T0" fmla="*/ 43 w 58"/>
                  <a:gd name="T1" fmla="*/ 55 h 64"/>
                  <a:gd name="T2" fmla="*/ 43 w 58"/>
                  <a:gd name="T3" fmla="*/ 56 h 64"/>
                  <a:gd name="T4" fmla="*/ 45 w 58"/>
                  <a:gd name="T5" fmla="*/ 53 h 64"/>
                  <a:gd name="T6" fmla="*/ 48 w 58"/>
                  <a:gd name="T7" fmla="*/ 51 h 64"/>
                  <a:gd name="T8" fmla="*/ 48 w 58"/>
                  <a:gd name="T9" fmla="*/ 49 h 64"/>
                  <a:gd name="T10" fmla="*/ 51 w 58"/>
                  <a:gd name="T11" fmla="*/ 47 h 64"/>
                  <a:gd name="T12" fmla="*/ 48 w 58"/>
                  <a:gd name="T13" fmla="*/ 49 h 64"/>
                  <a:gd name="T14" fmla="*/ 51 w 58"/>
                  <a:gd name="T15" fmla="*/ 45 h 64"/>
                  <a:gd name="T16" fmla="*/ 52 w 58"/>
                  <a:gd name="T17" fmla="*/ 41 h 64"/>
                  <a:gd name="T18" fmla="*/ 51 w 58"/>
                  <a:gd name="T19" fmla="*/ 45 h 64"/>
                  <a:gd name="T20" fmla="*/ 52 w 58"/>
                  <a:gd name="T21" fmla="*/ 40 h 64"/>
                  <a:gd name="T22" fmla="*/ 54 w 58"/>
                  <a:gd name="T23" fmla="*/ 36 h 64"/>
                  <a:gd name="T24" fmla="*/ 54 w 58"/>
                  <a:gd name="T25" fmla="*/ 35 h 64"/>
                  <a:gd name="T26" fmla="*/ 54 w 58"/>
                  <a:gd name="T27" fmla="*/ 30 h 64"/>
                  <a:gd name="T28" fmla="*/ 55 w 58"/>
                  <a:gd name="T29" fmla="*/ 30 h 64"/>
                  <a:gd name="T30" fmla="*/ 55 w 58"/>
                  <a:gd name="T31" fmla="*/ 28 h 64"/>
                  <a:gd name="T32" fmla="*/ 53 w 58"/>
                  <a:gd name="T33" fmla="*/ 25 h 64"/>
                  <a:gd name="T34" fmla="*/ 55 w 58"/>
                  <a:gd name="T35" fmla="*/ 28 h 64"/>
                  <a:gd name="T36" fmla="*/ 53 w 58"/>
                  <a:gd name="T37" fmla="*/ 23 h 64"/>
                  <a:gd name="T38" fmla="*/ 53 w 58"/>
                  <a:gd name="T39" fmla="*/ 20 h 64"/>
                  <a:gd name="T40" fmla="*/ 52 w 58"/>
                  <a:gd name="T41" fmla="*/ 18 h 64"/>
                  <a:gd name="T42" fmla="*/ 51 w 58"/>
                  <a:gd name="T43" fmla="*/ 16 h 64"/>
                  <a:gd name="T44" fmla="*/ 52 w 58"/>
                  <a:gd name="T45" fmla="*/ 18 h 64"/>
                  <a:gd name="T46" fmla="*/ 50 w 58"/>
                  <a:gd name="T47" fmla="*/ 14 h 64"/>
                  <a:gd name="T48" fmla="*/ 50 w 58"/>
                  <a:gd name="T49" fmla="*/ 14 h 64"/>
                  <a:gd name="T50" fmla="*/ 22 w 58"/>
                  <a:gd name="T51" fmla="*/ 60 h 64"/>
                  <a:gd name="T52" fmla="*/ 4 w 58"/>
                  <a:gd name="T53" fmla="*/ 34 h 64"/>
                  <a:gd name="T54" fmla="*/ 17 w 58"/>
                  <a:gd name="T55" fmla="*/ 9 h 64"/>
                  <a:gd name="T56" fmla="*/ 32 w 58"/>
                  <a:gd name="T57" fmla="*/ 3 h 64"/>
                  <a:gd name="T58" fmla="*/ 34 w 58"/>
                  <a:gd name="T59" fmla="*/ 4 h 64"/>
                  <a:gd name="T60" fmla="*/ 50 w 58"/>
                  <a:gd name="T61" fmla="*/ 28 h 64"/>
                  <a:gd name="T62" fmla="*/ 50 w 58"/>
                  <a:gd name="T63" fmla="*/ 29 h 64"/>
                  <a:gd name="T64" fmla="*/ 23 w 58"/>
                  <a:gd name="T65" fmla="*/ 60 h 64"/>
                  <a:gd name="T66" fmla="*/ 22 w 58"/>
                  <a:gd name="T67" fmla="*/ 60 h 64"/>
                  <a:gd name="T68" fmla="*/ 32 w 58"/>
                  <a:gd name="T69" fmla="*/ 0 h 64"/>
                  <a:gd name="T70" fmla="*/ 15 w 58"/>
                  <a:gd name="T71" fmla="*/ 6 h 64"/>
                  <a:gd name="T72" fmla="*/ 0 w 58"/>
                  <a:gd name="T73" fmla="*/ 34 h 64"/>
                  <a:gd name="T74" fmla="*/ 28 w 58"/>
                  <a:gd name="T75" fmla="*/ 64 h 64"/>
                  <a:gd name="T76" fmla="*/ 58 w 58"/>
                  <a:gd name="T77" fmla="*/ 30 h 64"/>
                  <a:gd name="T78" fmla="*/ 32 w 58"/>
                  <a:gd name="T79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8" h="64">
                    <a:moveTo>
                      <a:pt x="43" y="56"/>
                    </a:moveTo>
                    <a:cubicBezTo>
                      <a:pt x="43" y="55"/>
                      <a:pt x="43" y="55"/>
                      <a:pt x="43" y="55"/>
                    </a:cubicBezTo>
                    <a:cubicBezTo>
                      <a:pt x="43" y="55"/>
                      <a:pt x="43" y="55"/>
                      <a:pt x="43" y="55"/>
                    </a:cubicBezTo>
                    <a:cubicBezTo>
                      <a:pt x="43" y="56"/>
                      <a:pt x="43" y="56"/>
                      <a:pt x="43" y="56"/>
                    </a:cubicBezTo>
                    <a:moveTo>
                      <a:pt x="45" y="53"/>
                    </a:moveTo>
                    <a:cubicBezTo>
                      <a:pt x="45" y="53"/>
                      <a:pt x="45" y="53"/>
                      <a:pt x="45" y="53"/>
                    </a:cubicBezTo>
                    <a:cubicBezTo>
                      <a:pt x="46" y="53"/>
                      <a:pt x="46" y="52"/>
                      <a:pt x="47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7" y="52"/>
                      <a:pt x="46" y="53"/>
                      <a:pt x="45" y="53"/>
                    </a:cubicBezTo>
                    <a:moveTo>
                      <a:pt x="48" y="49"/>
                    </a:moveTo>
                    <a:cubicBezTo>
                      <a:pt x="49" y="48"/>
                      <a:pt x="49" y="48"/>
                      <a:pt x="50" y="47"/>
                    </a:cubicBezTo>
                    <a:cubicBezTo>
                      <a:pt x="51" y="47"/>
                      <a:pt x="51" y="47"/>
                      <a:pt x="51" y="47"/>
                    </a:cubicBezTo>
                    <a:cubicBezTo>
                      <a:pt x="50" y="48"/>
                      <a:pt x="50" y="49"/>
                      <a:pt x="49" y="50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8" y="49"/>
                      <a:pt x="48" y="49"/>
                      <a:pt x="48" y="49"/>
                    </a:cubicBezTo>
                    <a:moveTo>
                      <a:pt x="51" y="45"/>
                    </a:moveTo>
                    <a:cubicBezTo>
                      <a:pt x="51" y="45"/>
                      <a:pt x="51" y="45"/>
                      <a:pt x="50" y="45"/>
                    </a:cubicBezTo>
                    <a:cubicBezTo>
                      <a:pt x="51" y="44"/>
                      <a:pt x="51" y="43"/>
                      <a:pt x="52" y="41"/>
                    </a:cubicBezTo>
                    <a:cubicBezTo>
                      <a:pt x="52" y="42"/>
                      <a:pt x="52" y="42"/>
                      <a:pt x="53" y="42"/>
                    </a:cubicBezTo>
                    <a:cubicBezTo>
                      <a:pt x="52" y="43"/>
                      <a:pt x="52" y="44"/>
                      <a:pt x="51" y="45"/>
                    </a:cubicBezTo>
                    <a:moveTo>
                      <a:pt x="53" y="40"/>
                    </a:moveTo>
                    <a:cubicBezTo>
                      <a:pt x="53" y="40"/>
                      <a:pt x="52" y="40"/>
                      <a:pt x="52" y="40"/>
                    </a:cubicBezTo>
                    <a:cubicBezTo>
                      <a:pt x="52" y="39"/>
                      <a:pt x="53" y="37"/>
                      <a:pt x="53" y="36"/>
                    </a:cubicBezTo>
                    <a:cubicBezTo>
                      <a:pt x="53" y="36"/>
                      <a:pt x="54" y="36"/>
                      <a:pt x="54" y="36"/>
                    </a:cubicBezTo>
                    <a:cubicBezTo>
                      <a:pt x="54" y="38"/>
                      <a:pt x="54" y="39"/>
                      <a:pt x="53" y="40"/>
                    </a:cubicBezTo>
                    <a:moveTo>
                      <a:pt x="54" y="35"/>
                    </a:moveTo>
                    <a:cubicBezTo>
                      <a:pt x="54" y="34"/>
                      <a:pt x="54" y="34"/>
                      <a:pt x="53" y="34"/>
                    </a:cubicBezTo>
                    <a:cubicBezTo>
                      <a:pt x="53" y="33"/>
                      <a:pt x="54" y="31"/>
                      <a:pt x="54" y="30"/>
                    </a:cubicBezTo>
                    <a:cubicBezTo>
                      <a:pt x="54" y="30"/>
                      <a:pt x="54" y="30"/>
                      <a:pt x="55" y="30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5" y="32"/>
                      <a:pt x="55" y="33"/>
                      <a:pt x="54" y="35"/>
                    </a:cubicBezTo>
                    <a:moveTo>
                      <a:pt x="55" y="28"/>
                    </a:moveTo>
                    <a:cubicBezTo>
                      <a:pt x="54" y="28"/>
                      <a:pt x="54" y="28"/>
                      <a:pt x="54" y="28"/>
                    </a:cubicBezTo>
                    <a:cubicBezTo>
                      <a:pt x="54" y="27"/>
                      <a:pt x="53" y="26"/>
                      <a:pt x="53" y="25"/>
                    </a:cubicBezTo>
                    <a:cubicBezTo>
                      <a:pt x="54" y="25"/>
                      <a:pt x="54" y="25"/>
                      <a:pt x="54" y="25"/>
                    </a:cubicBezTo>
                    <a:cubicBezTo>
                      <a:pt x="54" y="26"/>
                      <a:pt x="55" y="27"/>
                      <a:pt x="55" y="28"/>
                    </a:cubicBezTo>
                    <a:moveTo>
                      <a:pt x="54" y="23"/>
                    </a:moveTo>
                    <a:cubicBezTo>
                      <a:pt x="53" y="23"/>
                      <a:pt x="53" y="23"/>
                      <a:pt x="53" y="23"/>
                    </a:cubicBezTo>
                    <a:cubicBezTo>
                      <a:pt x="53" y="22"/>
                      <a:pt x="53" y="21"/>
                      <a:pt x="52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1"/>
                      <a:pt x="54" y="22"/>
                      <a:pt x="54" y="23"/>
                    </a:cubicBezTo>
                    <a:moveTo>
                      <a:pt x="52" y="18"/>
                    </a:moveTo>
                    <a:cubicBezTo>
                      <a:pt x="52" y="18"/>
                      <a:pt x="52" y="18"/>
                      <a:pt x="52" y="18"/>
                    </a:cubicBezTo>
                    <a:cubicBezTo>
                      <a:pt x="51" y="17"/>
                      <a:pt x="51" y="17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2" y="17"/>
                      <a:pt x="52" y="17"/>
                      <a:pt x="52" y="18"/>
                    </a:cubicBezTo>
                    <a:moveTo>
                      <a:pt x="50" y="14"/>
                    </a:moveTo>
                    <a:cubicBezTo>
                      <a:pt x="50" y="14"/>
                      <a:pt x="50" y="14"/>
                      <a:pt x="50" y="14"/>
                    </a:cubicBezTo>
                    <a:cubicBezTo>
                      <a:pt x="50" y="14"/>
                      <a:pt x="50" y="14"/>
                      <a:pt x="50" y="14"/>
                    </a:cubicBezTo>
                    <a:cubicBezTo>
                      <a:pt x="50" y="14"/>
                      <a:pt x="50" y="14"/>
                      <a:pt x="50" y="14"/>
                    </a:cubicBezTo>
                    <a:cubicBezTo>
                      <a:pt x="50" y="14"/>
                      <a:pt x="50" y="14"/>
                      <a:pt x="50" y="14"/>
                    </a:cubicBezTo>
                    <a:moveTo>
                      <a:pt x="22" y="60"/>
                    </a:moveTo>
                    <a:cubicBezTo>
                      <a:pt x="20" y="59"/>
                      <a:pt x="18" y="59"/>
                      <a:pt x="16" y="57"/>
                    </a:cubicBezTo>
                    <a:cubicBezTo>
                      <a:pt x="8" y="53"/>
                      <a:pt x="4" y="43"/>
                      <a:pt x="4" y="34"/>
                    </a:cubicBezTo>
                    <a:cubicBezTo>
                      <a:pt x="4" y="30"/>
                      <a:pt x="4" y="26"/>
                      <a:pt x="6" y="22"/>
                    </a:cubicBezTo>
                    <a:cubicBezTo>
                      <a:pt x="8" y="17"/>
                      <a:pt x="12" y="12"/>
                      <a:pt x="17" y="9"/>
                    </a:cubicBezTo>
                    <a:cubicBezTo>
                      <a:pt x="21" y="6"/>
                      <a:pt x="27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3" y="3"/>
                      <a:pt x="34" y="3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6" y="4"/>
                      <a:pt x="37" y="5"/>
                      <a:pt x="38" y="6"/>
                    </a:cubicBezTo>
                    <a:cubicBezTo>
                      <a:pt x="46" y="11"/>
                      <a:pt x="50" y="19"/>
                      <a:pt x="50" y="28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50" y="35"/>
                      <a:pt x="49" y="40"/>
                      <a:pt x="47" y="45"/>
                    </a:cubicBezTo>
                    <a:cubicBezTo>
                      <a:pt x="43" y="54"/>
                      <a:pt x="33" y="60"/>
                      <a:pt x="23" y="60"/>
                    </a:cubicBezTo>
                    <a:cubicBezTo>
                      <a:pt x="23" y="60"/>
                      <a:pt x="23" y="60"/>
                      <a:pt x="23" y="60"/>
                    </a:cubicBezTo>
                    <a:cubicBezTo>
                      <a:pt x="23" y="60"/>
                      <a:pt x="22" y="60"/>
                      <a:pt x="22" y="60"/>
                    </a:cubicBezTo>
                    <a:cubicBezTo>
                      <a:pt x="22" y="60"/>
                      <a:pt x="22" y="60"/>
                      <a:pt x="22" y="60"/>
                    </a:cubicBezTo>
                    <a:moveTo>
                      <a:pt x="32" y="0"/>
                    </a:moveTo>
                    <a:cubicBezTo>
                      <a:pt x="32" y="0"/>
                      <a:pt x="32" y="0"/>
                      <a:pt x="32" y="0"/>
                    </a:cubicBezTo>
                    <a:cubicBezTo>
                      <a:pt x="26" y="0"/>
                      <a:pt x="20" y="3"/>
                      <a:pt x="15" y="6"/>
                    </a:cubicBezTo>
                    <a:cubicBezTo>
                      <a:pt x="10" y="10"/>
                      <a:pt x="6" y="15"/>
                      <a:pt x="3" y="21"/>
                    </a:cubicBezTo>
                    <a:cubicBezTo>
                      <a:pt x="1" y="25"/>
                      <a:pt x="0" y="29"/>
                      <a:pt x="0" y="34"/>
                    </a:cubicBezTo>
                    <a:cubicBezTo>
                      <a:pt x="0" y="44"/>
                      <a:pt x="5" y="55"/>
                      <a:pt x="14" y="60"/>
                    </a:cubicBezTo>
                    <a:cubicBezTo>
                      <a:pt x="19" y="63"/>
                      <a:pt x="23" y="64"/>
                      <a:pt x="28" y="64"/>
                    </a:cubicBezTo>
                    <a:cubicBezTo>
                      <a:pt x="39" y="64"/>
                      <a:pt x="49" y="57"/>
                      <a:pt x="54" y="47"/>
                    </a:cubicBezTo>
                    <a:cubicBezTo>
                      <a:pt x="57" y="42"/>
                      <a:pt x="58" y="36"/>
                      <a:pt x="58" y="30"/>
                    </a:cubicBezTo>
                    <a:cubicBezTo>
                      <a:pt x="58" y="20"/>
                      <a:pt x="54" y="10"/>
                      <a:pt x="44" y="4"/>
                    </a:cubicBezTo>
                    <a:cubicBezTo>
                      <a:pt x="40" y="1"/>
                      <a:pt x="36" y="0"/>
                      <a:pt x="32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1" name="Freeform 778"/>
              <p:cNvSpPr>
                <a:spLocks noEditPoints="1"/>
              </p:cNvSpPr>
              <p:nvPr/>
            </p:nvSpPr>
            <p:spPr bwMode="auto">
              <a:xfrm>
                <a:off x="2995" y="3220"/>
                <a:ext cx="69" cy="114"/>
              </a:xfrm>
              <a:custGeom>
                <a:avLst/>
                <a:gdLst>
                  <a:gd name="T0" fmla="*/ 17 w 29"/>
                  <a:gd name="T1" fmla="*/ 7 h 48"/>
                  <a:gd name="T2" fmla="*/ 19 w 29"/>
                  <a:gd name="T3" fmla="*/ 4 h 48"/>
                  <a:gd name="T4" fmla="*/ 20 w 29"/>
                  <a:gd name="T5" fmla="*/ 6 h 48"/>
                  <a:gd name="T6" fmla="*/ 20 w 29"/>
                  <a:gd name="T7" fmla="*/ 10 h 48"/>
                  <a:gd name="T8" fmla="*/ 23 w 29"/>
                  <a:gd name="T9" fmla="*/ 16 h 48"/>
                  <a:gd name="T10" fmla="*/ 20 w 29"/>
                  <a:gd name="T11" fmla="*/ 13 h 48"/>
                  <a:gd name="T12" fmla="*/ 12 w 29"/>
                  <a:gd name="T13" fmla="*/ 11 h 48"/>
                  <a:gd name="T14" fmla="*/ 12 w 29"/>
                  <a:gd name="T15" fmla="*/ 19 h 48"/>
                  <a:gd name="T16" fmla="*/ 21 w 29"/>
                  <a:gd name="T17" fmla="*/ 32 h 48"/>
                  <a:gd name="T18" fmla="*/ 13 w 29"/>
                  <a:gd name="T19" fmla="*/ 38 h 48"/>
                  <a:gd name="T20" fmla="*/ 11 w 29"/>
                  <a:gd name="T21" fmla="*/ 40 h 48"/>
                  <a:gd name="T22" fmla="*/ 10 w 29"/>
                  <a:gd name="T23" fmla="*/ 44 h 48"/>
                  <a:gd name="T24" fmla="*/ 9 w 29"/>
                  <a:gd name="T25" fmla="*/ 40 h 48"/>
                  <a:gd name="T26" fmla="*/ 3 w 29"/>
                  <a:gd name="T27" fmla="*/ 30 h 48"/>
                  <a:gd name="T28" fmla="*/ 11 w 29"/>
                  <a:gd name="T29" fmla="*/ 36 h 48"/>
                  <a:gd name="T30" fmla="*/ 19 w 29"/>
                  <a:gd name="T31" fmla="*/ 31 h 48"/>
                  <a:gd name="T32" fmla="*/ 15 w 29"/>
                  <a:gd name="T33" fmla="*/ 25 h 48"/>
                  <a:gd name="T34" fmla="*/ 7 w 29"/>
                  <a:gd name="T35" fmla="*/ 14 h 48"/>
                  <a:gd name="T36" fmla="*/ 13 w 29"/>
                  <a:gd name="T37" fmla="*/ 7 h 48"/>
                  <a:gd name="T38" fmla="*/ 17 w 29"/>
                  <a:gd name="T39" fmla="*/ 0 h 48"/>
                  <a:gd name="T40" fmla="*/ 15 w 29"/>
                  <a:gd name="T41" fmla="*/ 3 h 48"/>
                  <a:gd name="T42" fmla="*/ 8 w 29"/>
                  <a:gd name="T43" fmla="*/ 6 h 48"/>
                  <a:gd name="T44" fmla="*/ 8 w 29"/>
                  <a:gd name="T45" fmla="*/ 23 h 48"/>
                  <a:gd name="T46" fmla="*/ 15 w 29"/>
                  <a:gd name="T47" fmla="*/ 31 h 48"/>
                  <a:gd name="T48" fmla="*/ 13 w 29"/>
                  <a:gd name="T49" fmla="*/ 33 h 48"/>
                  <a:gd name="T50" fmla="*/ 8 w 29"/>
                  <a:gd name="T51" fmla="*/ 29 h 48"/>
                  <a:gd name="T52" fmla="*/ 2 w 29"/>
                  <a:gd name="T53" fmla="*/ 26 h 48"/>
                  <a:gd name="T54" fmla="*/ 6 w 29"/>
                  <a:gd name="T55" fmla="*/ 40 h 48"/>
                  <a:gd name="T56" fmla="*/ 5 w 29"/>
                  <a:gd name="T57" fmla="*/ 44 h 48"/>
                  <a:gd name="T58" fmla="*/ 6 w 29"/>
                  <a:gd name="T59" fmla="*/ 46 h 48"/>
                  <a:gd name="T60" fmla="*/ 10 w 29"/>
                  <a:gd name="T61" fmla="*/ 48 h 48"/>
                  <a:gd name="T62" fmla="*/ 13 w 29"/>
                  <a:gd name="T63" fmla="*/ 47 h 48"/>
                  <a:gd name="T64" fmla="*/ 16 w 29"/>
                  <a:gd name="T65" fmla="*/ 41 h 48"/>
                  <a:gd name="T66" fmla="*/ 24 w 29"/>
                  <a:gd name="T67" fmla="*/ 29 h 48"/>
                  <a:gd name="T68" fmla="*/ 13 w 29"/>
                  <a:gd name="T69" fmla="*/ 15 h 48"/>
                  <a:gd name="T70" fmla="*/ 14 w 29"/>
                  <a:gd name="T71" fmla="*/ 14 h 48"/>
                  <a:gd name="T72" fmla="*/ 20 w 29"/>
                  <a:gd name="T73" fmla="*/ 17 h 48"/>
                  <a:gd name="T74" fmla="*/ 21 w 29"/>
                  <a:gd name="T75" fmla="*/ 19 h 48"/>
                  <a:gd name="T76" fmla="*/ 26 w 29"/>
                  <a:gd name="T77" fmla="*/ 20 h 48"/>
                  <a:gd name="T78" fmla="*/ 29 w 29"/>
                  <a:gd name="T79" fmla="*/ 17 h 48"/>
                  <a:gd name="T80" fmla="*/ 24 w 29"/>
                  <a:gd name="T81" fmla="*/ 4 h 48"/>
                  <a:gd name="T82" fmla="*/ 20 w 29"/>
                  <a:gd name="T83" fmla="*/ 0 h 48"/>
                  <a:gd name="T84" fmla="*/ 18 w 29"/>
                  <a:gd name="T85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9" h="48">
                    <a:moveTo>
                      <a:pt x="15" y="8"/>
                    </a:moveTo>
                    <a:cubicBezTo>
                      <a:pt x="15" y="8"/>
                      <a:pt x="16" y="8"/>
                      <a:pt x="16" y="8"/>
                    </a:cubicBezTo>
                    <a:cubicBezTo>
                      <a:pt x="16" y="8"/>
                      <a:pt x="17" y="7"/>
                      <a:pt x="17" y="7"/>
                    </a:cubicBezTo>
                    <a:cubicBezTo>
                      <a:pt x="17" y="6"/>
                      <a:pt x="18" y="5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5"/>
                    </a:cubicBezTo>
                    <a:cubicBezTo>
                      <a:pt x="20" y="5"/>
                      <a:pt x="20" y="6"/>
                      <a:pt x="20" y="6"/>
                    </a:cubicBezTo>
                    <a:cubicBezTo>
                      <a:pt x="19" y="6"/>
                      <a:pt x="19" y="7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9"/>
                      <a:pt x="20" y="9"/>
                      <a:pt x="20" y="10"/>
                    </a:cubicBezTo>
                    <a:cubicBezTo>
                      <a:pt x="23" y="11"/>
                      <a:pt x="25" y="14"/>
                      <a:pt x="25" y="17"/>
                    </a:cubicBezTo>
                    <a:cubicBezTo>
                      <a:pt x="25" y="17"/>
                      <a:pt x="24" y="17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5"/>
                      <a:pt x="21" y="13"/>
                      <a:pt x="20" y="13"/>
                    </a:cubicBezTo>
                    <a:cubicBezTo>
                      <a:pt x="19" y="12"/>
                      <a:pt x="18" y="11"/>
                      <a:pt x="17" y="11"/>
                    </a:cubicBezTo>
                    <a:cubicBezTo>
                      <a:pt x="16" y="11"/>
                      <a:pt x="15" y="11"/>
                      <a:pt x="14" y="11"/>
                    </a:cubicBezTo>
                    <a:cubicBezTo>
                      <a:pt x="13" y="11"/>
                      <a:pt x="13" y="11"/>
                      <a:pt x="12" y="11"/>
                    </a:cubicBezTo>
                    <a:cubicBezTo>
                      <a:pt x="11" y="12"/>
                      <a:pt x="10" y="12"/>
                      <a:pt x="10" y="13"/>
                    </a:cubicBezTo>
                    <a:cubicBezTo>
                      <a:pt x="9" y="14"/>
                      <a:pt x="9" y="14"/>
                      <a:pt x="9" y="15"/>
                    </a:cubicBezTo>
                    <a:cubicBezTo>
                      <a:pt x="9" y="17"/>
                      <a:pt x="11" y="18"/>
                      <a:pt x="12" y="19"/>
                    </a:cubicBezTo>
                    <a:cubicBezTo>
                      <a:pt x="14" y="21"/>
                      <a:pt x="16" y="23"/>
                      <a:pt x="17" y="25"/>
                    </a:cubicBezTo>
                    <a:cubicBezTo>
                      <a:pt x="19" y="26"/>
                      <a:pt x="20" y="28"/>
                      <a:pt x="21" y="30"/>
                    </a:cubicBezTo>
                    <a:cubicBezTo>
                      <a:pt x="21" y="31"/>
                      <a:pt x="21" y="31"/>
                      <a:pt x="21" y="32"/>
                    </a:cubicBezTo>
                    <a:cubicBezTo>
                      <a:pt x="21" y="34"/>
                      <a:pt x="20" y="35"/>
                      <a:pt x="19" y="37"/>
                    </a:cubicBezTo>
                    <a:cubicBezTo>
                      <a:pt x="19" y="37"/>
                      <a:pt x="17" y="38"/>
                      <a:pt x="15" y="38"/>
                    </a:cubicBezTo>
                    <a:cubicBezTo>
                      <a:pt x="14" y="38"/>
                      <a:pt x="14" y="38"/>
                      <a:pt x="13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1" y="38"/>
                      <a:pt x="11" y="39"/>
                      <a:pt x="11" y="40"/>
                    </a:cubicBezTo>
                    <a:cubicBezTo>
                      <a:pt x="11" y="40"/>
                      <a:pt x="11" y="40"/>
                      <a:pt x="11" y="41"/>
                    </a:cubicBezTo>
                    <a:cubicBezTo>
                      <a:pt x="10" y="42"/>
                      <a:pt x="10" y="43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0" y="44"/>
                      <a:pt x="9" y="44"/>
                      <a:pt x="9" y="44"/>
                    </a:cubicBezTo>
                    <a:cubicBezTo>
                      <a:pt x="9" y="43"/>
                      <a:pt x="9" y="42"/>
                      <a:pt x="9" y="41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9" y="39"/>
                      <a:pt x="9" y="39"/>
                      <a:pt x="9" y="38"/>
                    </a:cubicBezTo>
                    <a:cubicBezTo>
                      <a:pt x="8" y="37"/>
                      <a:pt x="8" y="37"/>
                      <a:pt x="7" y="37"/>
                    </a:cubicBezTo>
                    <a:cubicBezTo>
                      <a:pt x="5" y="36"/>
                      <a:pt x="3" y="33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4" y="30"/>
                      <a:pt x="5" y="30"/>
                      <a:pt x="5" y="30"/>
                    </a:cubicBezTo>
                    <a:cubicBezTo>
                      <a:pt x="6" y="33"/>
                      <a:pt x="9" y="35"/>
                      <a:pt x="11" y="36"/>
                    </a:cubicBezTo>
                    <a:cubicBezTo>
                      <a:pt x="12" y="36"/>
                      <a:pt x="12" y="36"/>
                      <a:pt x="13" y="36"/>
                    </a:cubicBezTo>
                    <a:cubicBezTo>
                      <a:pt x="14" y="36"/>
                      <a:pt x="15" y="36"/>
                      <a:pt x="17" y="35"/>
                    </a:cubicBezTo>
                    <a:cubicBezTo>
                      <a:pt x="18" y="34"/>
                      <a:pt x="19" y="33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29"/>
                      <a:pt x="18" y="28"/>
                      <a:pt x="17" y="27"/>
                    </a:cubicBezTo>
                    <a:cubicBezTo>
                      <a:pt x="17" y="27"/>
                      <a:pt x="16" y="26"/>
                      <a:pt x="15" y="25"/>
                    </a:cubicBezTo>
                    <a:cubicBezTo>
                      <a:pt x="13" y="24"/>
                      <a:pt x="12" y="22"/>
                      <a:pt x="10" y="21"/>
                    </a:cubicBezTo>
                    <a:cubicBezTo>
                      <a:pt x="10" y="21"/>
                      <a:pt x="9" y="20"/>
                      <a:pt x="8" y="18"/>
                    </a:cubicBezTo>
                    <a:cubicBezTo>
                      <a:pt x="7" y="17"/>
                      <a:pt x="7" y="16"/>
                      <a:pt x="7" y="14"/>
                    </a:cubicBezTo>
                    <a:cubicBezTo>
                      <a:pt x="7" y="12"/>
                      <a:pt x="7" y="11"/>
                      <a:pt x="10" y="9"/>
                    </a:cubicBezTo>
                    <a:cubicBezTo>
                      <a:pt x="11" y="8"/>
                      <a:pt x="12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5" y="8"/>
                      <a:pt x="15" y="8"/>
                      <a:pt x="15" y="8"/>
                    </a:cubicBezTo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6" y="1"/>
                      <a:pt x="16" y="1"/>
                    </a:cubicBezTo>
                    <a:cubicBezTo>
                      <a:pt x="16" y="1"/>
                      <a:pt x="15" y="2"/>
                      <a:pt x="15" y="3"/>
                    </a:cubicBezTo>
                    <a:cubicBezTo>
                      <a:pt x="15" y="3"/>
                      <a:pt x="14" y="4"/>
                      <a:pt x="14" y="4"/>
                    </a:cubicBezTo>
                    <a:cubicBezTo>
                      <a:pt x="14" y="4"/>
                      <a:pt x="13" y="4"/>
                      <a:pt x="13" y="4"/>
                    </a:cubicBezTo>
                    <a:cubicBezTo>
                      <a:pt x="11" y="4"/>
                      <a:pt x="9" y="5"/>
                      <a:pt x="8" y="6"/>
                    </a:cubicBezTo>
                    <a:cubicBezTo>
                      <a:pt x="5" y="8"/>
                      <a:pt x="3" y="11"/>
                      <a:pt x="3" y="14"/>
                    </a:cubicBezTo>
                    <a:cubicBezTo>
                      <a:pt x="3" y="16"/>
                      <a:pt x="4" y="18"/>
                      <a:pt x="5" y="20"/>
                    </a:cubicBezTo>
                    <a:cubicBezTo>
                      <a:pt x="6" y="22"/>
                      <a:pt x="7" y="23"/>
                      <a:pt x="8" y="23"/>
                    </a:cubicBezTo>
                    <a:cubicBezTo>
                      <a:pt x="10" y="25"/>
                      <a:pt x="11" y="26"/>
                      <a:pt x="13" y="28"/>
                    </a:cubicBezTo>
                    <a:cubicBezTo>
                      <a:pt x="14" y="28"/>
                      <a:pt x="14" y="29"/>
                      <a:pt x="15" y="29"/>
                    </a:cubicBezTo>
                    <a:cubicBezTo>
                      <a:pt x="15" y="30"/>
                      <a:pt x="15" y="30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2"/>
                      <a:pt x="15" y="32"/>
                    </a:cubicBezTo>
                    <a:cubicBezTo>
                      <a:pt x="14" y="32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0" y="32"/>
                      <a:pt x="9" y="31"/>
                      <a:pt x="8" y="29"/>
                    </a:cubicBezTo>
                    <a:cubicBezTo>
                      <a:pt x="8" y="28"/>
                      <a:pt x="8" y="28"/>
                      <a:pt x="7" y="27"/>
                    </a:cubicBezTo>
                    <a:cubicBezTo>
                      <a:pt x="5" y="27"/>
                      <a:pt x="4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1" y="26"/>
                      <a:pt x="0" y="27"/>
                      <a:pt x="0" y="27"/>
                    </a:cubicBezTo>
                    <a:cubicBezTo>
                      <a:pt x="0" y="28"/>
                      <a:pt x="0" y="29"/>
                      <a:pt x="0" y="30"/>
                    </a:cubicBezTo>
                    <a:cubicBezTo>
                      <a:pt x="0" y="34"/>
                      <a:pt x="2" y="38"/>
                      <a:pt x="6" y="40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6" y="41"/>
                      <a:pt x="6" y="43"/>
                      <a:pt x="5" y="44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5" y="45"/>
                      <a:pt x="6" y="46"/>
                      <a:pt x="6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8" y="47"/>
                      <a:pt x="9" y="48"/>
                      <a:pt x="10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2" y="48"/>
                      <a:pt x="12" y="48"/>
                    </a:cubicBezTo>
                    <a:cubicBezTo>
                      <a:pt x="12" y="47"/>
                      <a:pt x="13" y="47"/>
                      <a:pt x="13" y="47"/>
                    </a:cubicBezTo>
                    <a:cubicBezTo>
                      <a:pt x="13" y="45"/>
                      <a:pt x="13" y="44"/>
                      <a:pt x="14" y="43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42"/>
                      <a:pt x="15" y="41"/>
                      <a:pt x="16" y="41"/>
                    </a:cubicBezTo>
                    <a:cubicBezTo>
                      <a:pt x="18" y="41"/>
                      <a:pt x="20" y="40"/>
                      <a:pt x="21" y="39"/>
                    </a:cubicBezTo>
                    <a:cubicBezTo>
                      <a:pt x="23" y="37"/>
                      <a:pt x="24" y="34"/>
                      <a:pt x="24" y="32"/>
                    </a:cubicBezTo>
                    <a:cubicBezTo>
                      <a:pt x="24" y="31"/>
                      <a:pt x="24" y="30"/>
                      <a:pt x="24" y="29"/>
                    </a:cubicBezTo>
                    <a:cubicBezTo>
                      <a:pt x="23" y="26"/>
                      <a:pt x="21" y="24"/>
                      <a:pt x="20" y="22"/>
                    </a:cubicBezTo>
                    <a:cubicBezTo>
                      <a:pt x="18" y="20"/>
                      <a:pt x="16" y="19"/>
                      <a:pt x="14" y="17"/>
                    </a:cubicBezTo>
                    <a:cubicBezTo>
                      <a:pt x="13" y="16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4" y="14"/>
                      <a:pt x="14" y="14"/>
                    </a:cubicBezTo>
                    <a:cubicBezTo>
                      <a:pt x="15" y="14"/>
                      <a:pt x="15" y="14"/>
                      <a:pt x="16" y="14"/>
                    </a:cubicBezTo>
                    <a:cubicBezTo>
                      <a:pt x="17" y="14"/>
                      <a:pt x="18" y="15"/>
                      <a:pt x="19" y="15"/>
                    </a:cubicBezTo>
                    <a:cubicBezTo>
                      <a:pt x="19" y="16"/>
                      <a:pt x="20" y="16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3" y="20"/>
                      <a:pt x="24" y="20"/>
                      <a:pt x="26" y="20"/>
                    </a:cubicBezTo>
                    <a:cubicBezTo>
                      <a:pt x="26" y="20"/>
                      <a:pt x="27" y="20"/>
                      <a:pt x="27" y="20"/>
                    </a:cubicBezTo>
                    <a:cubicBezTo>
                      <a:pt x="28" y="20"/>
                      <a:pt x="29" y="19"/>
                      <a:pt x="29" y="19"/>
                    </a:cubicBezTo>
                    <a:cubicBezTo>
                      <a:pt x="29" y="18"/>
                      <a:pt x="29" y="18"/>
                      <a:pt x="29" y="17"/>
                    </a:cubicBezTo>
                    <a:cubicBezTo>
                      <a:pt x="29" y="13"/>
                      <a:pt x="26" y="9"/>
                      <a:pt x="23" y="7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3" y="5"/>
                      <a:pt x="23" y="5"/>
                      <a:pt x="24" y="4"/>
                    </a:cubicBezTo>
                    <a:cubicBezTo>
                      <a:pt x="24" y="3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2" y="1"/>
                      <a:pt x="20" y="0"/>
                      <a:pt x="20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7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2" name="Rectangle 779"/>
              <p:cNvSpPr>
                <a:spLocks noChangeArrowheads="1"/>
              </p:cNvSpPr>
              <p:nvPr/>
            </p:nvSpPr>
            <p:spPr bwMode="auto">
              <a:xfrm>
                <a:off x="3016" y="3310"/>
                <a:ext cx="1" cy="1"/>
              </a:xfrm>
              <a:prstGeom prst="rect">
                <a:avLst/>
              </a:pr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3" name="Freeform 780"/>
              <p:cNvSpPr/>
              <p:nvPr/>
            </p:nvSpPr>
            <p:spPr bwMode="auto">
              <a:xfrm>
                <a:off x="3016" y="33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4" name="Freeform 781"/>
              <p:cNvSpPr/>
              <p:nvPr/>
            </p:nvSpPr>
            <p:spPr bwMode="auto">
              <a:xfrm>
                <a:off x="3019" y="32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5" name="Freeform 782"/>
              <p:cNvSpPr/>
              <p:nvPr/>
            </p:nvSpPr>
            <p:spPr bwMode="auto">
              <a:xfrm>
                <a:off x="3019" y="32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6" name="Freeform 783"/>
              <p:cNvSpPr>
                <a:spLocks noEditPoints="1"/>
              </p:cNvSpPr>
              <p:nvPr/>
            </p:nvSpPr>
            <p:spPr bwMode="auto">
              <a:xfrm>
                <a:off x="3035" y="2513"/>
                <a:ext cx="171" cy="68"/>
              </a:xfrm>
              <a:custGeom>
                <a:avLst/>
                <a:gdLst>
                  <a:gd name="T0" fmla="*/ 35 w 72"/>
                  <a:gd name="T1" fmla="*/ 25 h 29"/>
                  <a:gd name="T2" fmla="*/ 51 w 72"/>
                  <a:gd name="T3" fmla="*/ 16 h 29"/>
                  <a:gd name="T4" fmla="*/ 56 w 72"/>
                  <a:gd name="T5" fmla="*/ 13 h 29"/>
                  <a:gd name="T6" fmla="*/ 63 w 72"/>
                  <a:gd name="T7" fmla="*/ 16 h 29"/>
                  <a:gd name="T8" fmla="*/ 47 w 72"/>
                  <a:gd name="T9" fmla="*/ 24 h 29"/>
                  <a:gd name="T10" fmla="*/ 48 w 72"/>
                  <a:gd name="T11" fmla="*/ 21 h 29"/>
                  <a:gd name="T12" fmla="*/ 45 w 72"/>
                  <a:gd name="T13" fmla="*/ 17 h 29"/>
                  <a:gd name="T14" fmla="*/ 39 w 72"/>
                  <a:gd name="T15" fmla="*/ 13 h 29"/>
                  <a:gd name="T16" fmla="*/ 41 w 72"/>
                  <a:gd name="T17" fmla="*/ 13 h 29"/>
                  <a:gd name="T18" fmla="*/ 49 w 72"/>
                  <a:gd name="T19" fmla="*/ 16 h 29"/>
                  <a:gd name="T20" fmla="*/ 9 w 72"/>
                  <a:gd name="T21" fmla="*/ 16 h 29"/>
                  <a:gd name="T22" fmla="*/ 26 w 72"/>
                  <a:gd name="T23" fmla="*/ 12 h 29"/>
                  <a:gd name="T24" fmla="*/ 27 w 72"/>
                  <a:gd name="T25" fmla="*/ 14 h 29"/>
                  <a:gd name="T26" fmla="*/ 25 w 72"/>
                  <a:gd name="T27" fmla="*/ 15 h 29"/>
                  <a:gd name="T28" fmla="*/ 17 w 72"/>
                  <a:gd name="T29" fmla="*/ 17 h 29"/>
                  <a:gd name="T30" fmla="*/ 16 w 72"/>
                  <a:gd name="T31" fmla="*/ 19 h 29"/>
                  <a:gd name="T32" fmla="*/ 21 w 72"/>
                  <a:gd name="T33" fmla="*/ 22 h 29"/>
                  <a:gd name="T34" fmla="*/ 23 w 72"/>
                  <a:gd name="T35" fmla="*/ 25 h 29"/>
                  <a:gd name="T36" fmla="*/ 6 w 72"/>
                  <a:gd name="T37" fmla="*/ 19 h 29"/>
                  <a:gd name="T38" fmla="*/ 9 w 72"/>
                  <a:gd name="T39" fmla="*/ 16 h 29"/>
                  <a:gd name="T40" fmla="*/ 41 w 72"/>
                  <a:gd name="T41" fmla="*/ 9 h 29"/>
                  <a:gd name="T42" fmla="*/ 45 w 72"/>
                  <a:gd name="T43" fmla="*/ 8 h 29"/>
                  <a:gd name="T44" fmla="*/ 51 w 72"/>
                  <a:gd name="T45" fmla="*/ 12 h 29"/>
                  <a:gd name="T46" fmla="*/ 50 w 72"/>
                  <a:gd name="T47" fmla="*/ 13 h 29"/>
                  <a:gd name="T48" fmla="*/ 45 w 72"/>
                  <a:gd name="T49" fmla="*/ 12 h 29"/>
                  <a:gd name="T50" fmla="*/ 37 w 72"/>
                  <a:gd name="T51" fmla="*/ 11 h 29"/>
                  <a:gd name="T52" fmla="*/ 36 w 72"/>
                  <a:gd name="T53" fmla="*/ 12 h 29"/>
                  <a:gd name="T54" fmla="*/ 38 w 72"/>
                  <a:gd name="T55" fmla="*/ 16 h 29"/>
                  <a:gd name="T56" fmla="*/ 45 w 72"/>
                  <a:gd name="T57" fmla="*/ 21 h 29"/>
                  <a:gd name="T58" fmla="*/ 38 w 72"/>
                  <a:gd name="T59" fmla="*/ 23 h 29"/>
                  <a:gd name="T60" fmla="*/ 34 w 72"/>
                  <a:gd name="T61" fmla="*/ 23 h 29"/>
                  <a:gd name="T62" fmla="*/ 30 w 72"/>
                  <a:gd name="T63" fmla="*/ 25 h 29"/>
                  <a:gd name="T64" fmla="*/ 29 w 72"/>
                  <a:gd name="T65" fmla="*/ 25 h 29"/>
                  <a:gd name="T66" fmla="*/ 27 w 72"/>
                  <a:gd name="T67" fmla="*/ 23 h 29"/>
                  <a:gd name="T68" fmla="*/ 27 w 72"/>
                  <a:gd name="T69" fmla="*/ 21 h 29"/>
                  <a:gd name="T70" fmla="*/ 24 w 72"/>
                  <a:gd name="T71" fmla="*/ 18 h 29"/>
                  <a:gd name="T72" fmla="*/ 36 w 72"/>
                  <a:gd name="T73" fmla="*/ 20 h 29"/>
                  <a:gd name="T74" fmla="*/ 37 w 72"/>
                  <a:gd name="T75" fmla="*/ 17 h 29"/>
                  <a:gd name="T76" fmla="*/ 30 w 72"/>
                  <a:gd name="T77" fmla="*/ 14 h 29"/>
                  <a:gd name="T78" fmla="*/ 29 w 72"/>
                  <a:gd name="T79" fmla="*/ 13 h 29"/>
                  <a:gd name="T80" fmla="*/ 31 w 72"/>
                  <a:gd name="T81" fmla="*/ 10 h 29"/>
                  <a:gd name="T82" fmla="*/ 37 w 72"/>
                  <a:gd name="T83" fmla="*/ 9 h 29"/>
                  <a:gd name="T84" fmla="*/ 40 w 72"/>
                  <a:gd name="T85" fmla="*/ 9 h 29"/>
                  <a:gd name="T86" fmla="*/ 4 w 72"/>
                  <a:gd name="T87" fmla="*/ 15 h 29"/>
                  <a:gd name="T88" fmla="*/ 61 w 72"/>
                  <a:gd name="T89" fmla="*/ 7 h 29"/>
                  <a:gd name="T90" fmla="*/ 68 w 72"/>
                  <a:gd name="T91" fmla="*/ 15 h 29"/>
                  <a:gd name="T92" fmla="*/ 58 w 72"/>
                  <a:gd name="T93" fmla="*/ 10 h 29"/>
                  <a:gd name="T94" fmla="*/ 49 w 72"/>
                  <a:gd name="T95" fmla="*/ 8 h 29"/>
                  <a:gd name="T96" fmla="*/ 42 w 72"/>
                  <a:gd name="T97" fmla="*/ 5 h 29"/>
                  <a:gd name="T98" fmla="*/ 40 w 72"/>
                  <a:gd name="T99" fmla="*/ 7 h 29"/>
                  <a:gd name="T100" fmla="*/ 31 w 72"/>
                  <a:gd name="T101" fmla="*/ 7 h 29"/>
                  <a:gd name="T102" fmla="*/ 8 w 72"/>
                  <a:gd name="T103" fmla="*/ 12 h 29"/>
                  <a:gd name="T104" fmla="*/ 8 w 72"/>
                  <a:gd name="T105" fmla="*/ 13 h 29"/>
                  <a:gd name="T106" fmla="*/ 4 w 72"/>
                  <a:gd name="T107" fmla="*/ 16 h 29"/>
                  <a:gd name="T108" fmla="*/ 0 w 72"/>
                  <a:gd name="T109" fmla="*/ 14 h 29"/>
                  <a:gd name="T110" fmla="*/ 32 w 72"/>
                  <a:gd name="T111" fmla="*/ 29 h 29"/>
                  <a:gd name="T112" fmla="*/ 71 w 72"/>
                  <a:gd name="T113" fmla="*/ 16 h 29"/>
                  <a:gd name="T114" fmla="*/ 62 w 72"/>
                  <a:gd name="T115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2" h="29">
                    <a:moveTo>
                      <a:pt x="35" y="25"/>
                    </a:moveTo>
                    <a:cubicBezTo>
                      <a:pt x="35" y="25"/>
                      <a:pt x="35" y="25"/>
                      <a:pt x="35" y="2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5" y="25"/>
                      <a:pt x="35" y="25"/>
                      <a:pt x="35" y="25"/>
                    </a:cubicBezTo>
                    <a:moveTo>
                      <a:pt x="50" y="16"/>
                    </a:moveTo>
                    <a:cubicBezTo>
                      <a:pt x="50" y="16"/>
                      <a:pt x="51" y="16"/>
                      <a:pt x="51" y="16"/>
                    </a:cubicBezTo>
                    <a:cubicBezTo>
                      <a:pt x="52" y="15"/>
                      <a:pt x="54" y="15"/>
                      <a:pt x="54" y="14"/>
                    </a:cubicBezTo>
                    <a:cubicBezTo>
                      <a:pt x="55" y="14"/>
                      <a:pt x="55" y="14"/>
                      <a:pt x="56" y="14"/>
                    </a:cubicBezTo>
                    <a:cubicBezTo>
                      <a:pt x="56" y="13"/>
                      <a:pt x="56" y="13"/>
                      <a:pt x="56" y="13"/>
                    </a:cubicBezTo>
                    <a:cubicBezTo>
                      <a:pt x="56" y="13"/>
                      <a:pt x="56" y="13"/>
                      <a:pt x="56" y="13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9" y="14"/>
                      <a:pt x="61" y="15"/>
                      <a:pt x="63" y="16"/>
                    </a:cubicBezTo>
                    <a:cubicBezTo>
                      <a:pt x="64" y="17"/>
                      <a:pt x="64" y="18"/>
                      <a:pt x="64" y="19"/>
                    </a:cubicBezTo>
                    <a:cubicBezTo>
                      <a:pt x="64" y="19"/>
                      <a:pt x="64" y="19"/>
                      <a:pt x="63" y="19"/>
                    </a:cubicBezTo>
                    <a:cubicBezTo>
                      <a:pt x="59" y="22"/>
                      <a:pt x="53" y="23"/>
                      <a:pt x="47" y="24"/>
                    </a:cubicBezTo>
                    <a:cubicBezTo>
                      <a:pt x="47" y="24"/>
                      <a:pt x="46" y="24"/>
                      <a:pt x="45" y="24"/>
                    </a:cubicBezTo>
                    <a:cubicBezTo>
                      <a:pt x="46" y="24"/>
                      <a:pt x="46" y="24"/>
                      <a:pt x="47" y="24"/>
                    </a:cubicBezTo>
                    <a:cubicBezTo>
                      <a:pt x="47" y="23"/>
                      <a:pt x="48" y="22"/>
                      <a:pt x="48" y="21"/>
                    </a:cubicBezTo>
                    <a:cubicBezTo>
                      <a:pt x="48" y="20"/>
                      <a:pt x="47" y="19"/>
                      <a:pt x="47" y="18"/>
                    </a:cubicBezTo>
                    <a:cubicBezTo>
                      <a:pt x="46" y="18"/>
                      <a:pt x="46" y="18"/>
                      <a:pt x="46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3" y="16"/>
                      <a:pt x="41" y="15"/>
                      <a:pt x="40" y="14"/>
                    </a:cubicBezTo>
                    <a:cubicBezTo>
                      <a:pt x="40" y="14"/>
                      <a:pt x="39" y="14"/>
                      <a:pt x="39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1" y="13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2" y="13"/>
                      <a:pt x="44" y="14"/>
                      <a:pt x="45" y="15"/>
                    </a:cubicBezTo>
                    <a:cubicBezTo>
                      <a:pt x="46" y="15"/>
                      <a:pt x="47" y="15"/>
                      <a:pt x="48" y="16"/>
                    </a:cubicBezTo>
                    <a:cubicBezTo>
                      <a:pt x="48" y="16"/>
                      <a:pt x="49" y="16"/>
                      <a:pt x="49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0" y="16"/>
                      <a:pt x="50" y="16"/>
                      <a:pt x="50" y="16"/>
                    </a:cubicBezTo>
                    <a:moveTo>
                      <a:pt x="9" y="16"/>
                    </a:moveTo>
                    <a:cubicBezTo>
                      <a:pt x="10" y="15"/>
                      <a:pt x="10" y="15"/>
                      <a:pt x="10" y="15"/>
                    </a:cubicBezTo>
                    <a:cubicBezTo>
                      <a:pt x="15" y="13"/>
                      <a:pt x="20" y="11"/>
                      <a:pt x="26" y="11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4"/>
                      <a:pt x="26" y="14"/>
                      <a:pt x="27" y="14"/>
                    </a:cubicBezTo>
                    <a:cubicBezTo>
                      <a:pt x="27" y="15"/>
                      <a:pt x="28" y="16"/>
                      <a:pt x="29" y="16"/>
                    </a:cubicBezTo>
                    <a:cubicBezTo>
                      <a:pt x="28" y="16"/>
                      <a:pt x="26" y="16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15"/>
                      <a:pt x="21" y="15"/>
                      <a:pt x="20" y="16"/>
                    </a:cubicBezTo>
                    <a:cubicBezTo>
                      <a:pt x="19" y="16"/>
                      <a:pt x="18" y="16"/>
                      <a:pt x="17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7" y="21"/>
                      <a:pt x="19" y="21"/>
                      <a:pt x="21" y="22"/>
                    </a:cubicBezTo>
                    <a:cubicBezTo>
                      <a:pt x="22" y="22"/>
                      <a:pt x="23" y="23"/>
                      <a:pt x="24" y="23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5" y="24"/>
                      <a:pt x="9" y="22"/>
                      <a:pt x="7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8"/>
                      <a:pt x="7" y="18"/>
                      <a:pt x="7" y="17"/>
                    </a:cubicBezTo>
                    <a:cubicBezTo>
                      <a:pt x="8" y="17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moveTo>
                      <a:pt x="40" y="9"/>
                    </a:moveTo>
                    <a:cubicBezTo>
                      <a:pt x="40" y="9"/>
                      <a:pt x="41" y="9"/>
                      <a:pt x="41" y="9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3" y="7"/>
                      <a:pt x="44" y="8"/>
                      <a:pt x="45" y="8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4" y="8"/>
                      <a:pt x="44" y="9"/>
                      <a:pt x="44" y="9"/>
                    </a:cubicBezTo>
                    <a:cubicBezTo>
                      <a:pt x="45" y="10"/>
                      <a:pt x="45" y="10"/>
                      <a:pt x="45" y="10"/>
                    </a:cubicBezTo>
                    <a:cubicBezTo>
                      <a:pt x="47" y="10"/>
                      <a:pt x="49" y="11"/>
                      <a:pt x="51" y="12"/>
                    </a:cubicBezTo>
                    <a:cubicBezTo>
                      <a:pt x="51" y="12"/>
                      <a:pt x="52" y="12"/>
                      <a:pt x="53" y="13"/>
                    </a:cubicBezTo>
                    <a:cubicBezTo>
                      <a:pt x="52" y="13"/>
                      <a:pt x="52" y="13"/>
                      <a:pt x="51" y="13"/>
                    </a:cubicBezTo>
                    <a:cubicBezTo>
                      <a:pt x="51" y="13"/>
                      <a:pt x="50" y="13"/>
                      <a:pt x="50" y="13"/>
                    </a:cubicBezTo>
                    <a:cubicBezTo>
                      <a:pt x="50" y="13"/>
                      <a:pt x="50" y="13"/>
                      <a:pt x="50" y="13"/>
                    </a:cubicBezTo>
                    <a:cubicBezTo>
                      <a:pt x="50" y="13"/>
                      <a:pt x="49" y="13"/>
                      <a:pt x="48" y="13"/>
                    </a:cubicBezTo>
                    <a:cubicBezTo>
                      <a:pt x="47" y="13"/>
                      <a:pt x="46" y="12"/>
                      <a:pt x="45" y="12"/>
                    </a:cubicBezTo>
                    <a:cubicBezTo>
                      <a:pt x="43" y="11"/>
                      <a:pt x="42" y="11"/>
                      <a:pt x="41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39" y="11"/>
                      <a:pt x="38" y="11"/>
                      <a:pt x="37" y="11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4"/>
                      <a:pt x="36" y="14"/>
                      <a:pt x="36" y="15"/>
                    </a:cubicBezTo>
                    <a:cubicBezTo>
                      <a:pt x="37" y="15"/>
                      <a:pt x="37" y="15"/>
                      <a:pt x="38" y="16"/>
                    </a:cubicBezTo>
                    <a:cubicBezTo>
                      <a:pt x="39" y="17"/>
                      <a:pt x="42" y="18"/>
                      <a:pt x="44" y="19"/>
                    </a:cubicBezTo>
                    <a:cubicBezTo>
                      <a:pt x="44" y="19"/>
                      <a:pt x="44" y="19"/>
                      <a:pt x="45" y="20"/>
                    </a:cubicBezTo>
                    <a:cubicBezTo>
                      <a:pt x="45" y="20"/>
                      <a:pt x="45" y="21"/>
                      <a:pt x="45" y="21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5" y="22"/>
                      <a:pt x="43" y="22"/>
                      <a:pt x="42" y="23"/>
                    </a:cubicBezTo>
                    <a:cubicBezTo>
                      <a:pt x="41" y="23"/>
                      <a:pt x="40" y="23"/>
                      <a:pt x="38" y="23"/>
                    </a:cubicBezTo>
                    <a:cubicBezTo>
                      <a:pt x="37" y="23"/>
                      <a:pt x="35" y="23"/>
                      <a:pt x="35" y="23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3" y="23"/>
                      <a:pt x="32" y="24"/>
                      <a:pt x="32" y="24"/>
                    </a:cubicBezTo>
                    <a:cubicBezTo>
                      <a:pt x="31" y="25"/>
                      <a:pt x="31" y="25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25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8" y="25"/>
                      <a:pt x="27" y="25"/>
                      <a:pt x="26" y="25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8" y="23"/>
                      <a:pt x="28" y="23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1"/>
                      <a:pt x="27" y="21"/>
                      <a:pt x="27" y="21"/>
                    </a:cubicBezTo>
                    <a:cubicBezTo>
                      <a:pt x="25" y="21"/>
                      <a:pt x="23" y="20"/>
                      <a:pt x="22" y="20"/>
                    </a:cubicBezTo>
                    <a:cubicBezTo>
                      <a:pt x="21" y="19"/>
                      <a:pt x="20" y="19"/>
                      <a:pt x="19" y="19"/>
                    </a:cubicBezTo>
                    <a:cubicBezTo>
                      <a:pt x="21" y="18"/>
                      <a:pt x="23" y="18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30" y="19"/>
                      <a:pt x="33" y="20"/>
                      <a:pt x="35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19"/>
                      <a:pt x="38" y="19"/>
                      <a:pt x="38" y="18"/>
                    </a:cubicBezTo>
                    <a:cubicBezTo>
                      <a:pt x="38" y="18"/>
                      <a:pt x="37" y="18"/>
                      <a:pt x="37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5" y="16"/>
                      <a:pt x="33" y="15"/>
                      <a:pt x="31" y="15"/>
                    </a:cubicBezTo>
                    <a:cubicBezTo>
                      <a:pt x="31" y="15"/>
                      <a:pt x="30" y="14"/>
                      <a:pt x="30" y="14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8" y="12"/>
                      <a:pt x="29" y="11"/>
                      <a:pt x="30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2" y="9"/>
                    </a:cubicBezTo>
                    <a:cubicBezTo>
                      <a:pt x="32" y="9"/>
                      <a:pt x="32" y="9"/>
                      <a:pt x="33" y="9"/>
                    </a:cubicBezTo>
                    <a:cubicBezTo>
                      <a:pt x="34" y="9"/>
                      <a:pt x="35" y="9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8" y="9"/>
                      <a:pt x="39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moveTo>
                      <a:pt x="4" y="16"/>
                    </a:move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3"/>
                      <a:pt x="5" y="11"/>
                      <a:pt x="7" y="11"/>
                    </a:cubicBezTo>
                    <a:cubicBezTo>
                      <a:pt x="16" y="5"/>
                      <a:pt x="27" y="3"/>
                      <a:pt x="37" y="3"/>
                    </a:cubicBezTo>
                    <a:cubicBezTo>
                      <a:pt x="45" y="3"/>
                      <a:pt x="53" y="4"/>
                      <a:pt x="61" y="7"/>
                    </a:cubicBezTo>
                    <a:cubicBezTo>
                      <a:pt x="63" y="8"/>
                      <a:pt x="65" y="9"/>
                      <a:pt x="66" y="10"/>
                    </a:cubicBezTo>
                    <a:cubicBezTo>
                      <a:pt x="68" y="11"/>
                      <a:pt x="68" y="13"/>
                      <a:pt x="68" y="14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68" y="15"/>
                      <a:pt x="68" y="16"/>
                      <a:pt x="67" y="16"/>
                    </a:cubicBezTo>
                    <a:cubicBezTo>
                      <a:pt x="67" y="15"/>
                      <a:pt x="66" y="14"/>
                      <a:pt x="65" y="14"/>
                    </a:cubicBezTo>
                    <a:cubicBezTo>
                      <a:pt x="63" y="12"/>
                      <a:pt x="61" y="11"/>
                      <a:pt x="58" y="10"/>
                    </a:cubicBezTo>
                    <a:cubicBezTo>
                      <a:pt x="58" y="10"/>
                      <a:pt x="56" y="10"/>
                      <a:pt x="54" y="9"/>
                    </a:cubicBezTo>
                    <a:cubicBezTo>
                      <a:pt x="52" y="9"/>
                      <a:pt x="50" y="8"/>
                      <a:pt x="50" y="8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50" y="7"/>
                      <a:pt x="49" y="6"/>
                      <a:pt x="49" y="6"/>
                    </a:cubicBezTo>
                    <a:cubicBezTo>
                      <a:pt x="47" y="5"/>
                      <a:pt x="44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39" y="6"/>
                      <a:pt x="38" y="6"/>
                      <a:pt x="37" y="6"/>
                    </a:cubicBezTo>
                    <a:cubicBezTo>
                      <a:pt x="35" y="6"/>
                      <a:pt x="34" y="6"/>
                      <a:pt x="32" y="7"/>
                    </a:cubicBezTo>
                    <a:cubicBezTo>
                      <a:pt x="32" y="7"/>
                      <a:pt x="32" y="7"/>
                      <a:pt x="31" y="7"/>
                    </a:cubicBezTo>
                    <a:cubicBezTo>
                      <a:pt x="31" y="7"/>
                      <a:pt x="31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22" y="7"/>
                      <a:pt x="15" y="9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3"/>
                      <a:pt x="6" y="14"/>
                      <a:pt x="5" y="14"/>
                    </a:cubicBezTo>
                    <a:cubicBezTo>
                      <a:pt x="5" y="15"/>
                      <a:pt x="4" y="15"/>
                      <a:pt x="4" y="16"/>
                    </a:cubicBezTo>
                    <a:moveTo>
                      <a:pt x="37" y="0"/>
                    </a:moveTo>
                    <a:cubicBezTo>
                      <a:pt x="26" y="0"/>
                      <a:pt x="15" y="2"/>
                      <a:pt x="5" y="8"/>
                    </a:cubicBezTo>
                    <a:cubicBezTo>
                      <a:pt x="3" y="9"/>
                      <a:pt x="1" y="12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0" y="18"/>
                      <a:pt x="2" y="20"/>
                      <a:pt x="4" y="21"/>
                    </a:cubicBezTo>
                    <a:cubicBezTo>
                      <a:pt x="8" y="25"/>
                      <a:pt x="17" y="29"/>
                      <a:pt x="32" y="29"/>
                    </a:cubicBezTo>
                    <a:cubicBezTo>
                      <a:pt x="37" y="29"/>
                      <a:pt x="46" y="28"/>
                      <a:pt x="54" y="26"/>
                    </a:cubicBezTo>
                    <a:cubicBezTo>
                      <a:pt x="58" y="25"/>
                      <a:pt x="62" y="24"/>
                      <a:pt x="65" y="22"/>
                    </a:cubicBezTo>
                    <a:cubicBezTo>
                      <a:pt x="68" y="21"/>
                      <a:pt x="70" y="19"/>
                      <a:pt x="71" y="16"/>
                    </a:cubicBezTo>
                    <a:cubicBezTo>
                      <a:pt x="72" y="15"/>
                      <a:pt x="72" y="15"/>
                      <a:pt x="72" y="14"/>
                    </a:cubicBezTo>
                    <a:cubicBezTo>
                      <a:pt x="72" y="11"/>
                      <a:pt x="70" y="9"/>
                      <a:pt x="69" y="8"/>
                    </a:cubicBezTo>
                    <a:cubicBezTo>
                      <a:pt x="67" y="6"/>
                      <a:pt x="64" y="5"/>
                      <a:pt x="62" y="4"/>
                    </a:cubicBezTo>
                    <a:cubicBezTo>
                      <a:pt x="54" y="1"/>
                      <a:pt x="46" y="0"/>
                      <a:pt x="37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7" name="Freeform 784"/>
              <p:cNvSpPr>
                <a:spLocks noEditPoints="1"/>
              </p:cNvSpPr>
              <p:nvPr/>
            </p:nvSpPr>
            <p:spPr bwMode="auto">
              <a:xfrm>
                <a:off x="3009" y="2501"/>
                <a:ext cx="220" cy="128"/>
              </a:xfrm>
              <a:custGeom>
                <a:avLst/>
                <a:gdLst>
                  <a:gd name="T0" fmla="*/ 43 w 93"/>
                  <a:gd name="T1" fmla="*/ 41 h 54"/>
                  <a:gd name="T2" fmla="*/ 42 w 93"/>
                  <a:gd name="T3" fmla="*/ 51 h 54"/>
                  <a:gd name="T4" fmla="*/ 35 w 93"/>
                  <a:gd name="T5" fmla="*/ 50 h 54"/>
                  <a:gd name="T6" fmla="*/ 41 w 93"/>
                  <a:gd name="T7" fmla="*/ 47 h 54"/>
                  <a:gd name="T8" fmla="*/ 48 w 93"/>
                  <a:gd name="T9" fmla="*/ 41 h 54"/>
                  <a:gd name="T10" fmla="*/ 52 w 93"/>
                  <a:gd name="T11" fmla="*/ 47 h 54"/>
                  <a:gd name="T12" fmla="*/ 54 w 93"/>
                  <a:gd name="T13" fmla="*/ 50 h 54"/>
                  <a:gd name="T14" fmla="*/ 54 w 93"/>
                  <a:gd name="T15" fmla="*/ 47 h 54"/>
                  <a:gd name="T16" fmla="*/ 55 w 93"/>
                  <a:gd name="T17" fmla="*/ 50 h 54"/>
                  <a:gd name="T18" fmla="*/ 28 w 93"/>
                  <a:gd name="T19" fmla="*/ 50 h 54"/>
                  <a:gd name="T20" fmla="*/ 33 w 93"/>
                  <a:gd name="T21" fmla="*/ 41 h 54"/>
                  <a:gd name="T22" fmla="*/ 57 w 93"/>
                  <a:gd name="T23" fmla="*/ 49 h 54"/>
                  <a:gd name="T24" fmla="*/ 58 w 93"/>
                  <a:gd name="T25" fmla="*/ 49 h 54"/>
                  <a:gd name="T26" fmla="*/ 60 w 93"/>
                  <a:gd name="T27" fmla="*/ 39 h 54"/>
                  <a:gd name="T28" fmla="*/ 63 w 93"/>
                  <a:gd name="T29" fmla="*/ 48 h 54"/>
                  <a:gd name="T30" fmla="*/ 26 w 93"/>
                  <a:gd name="T31" fmla="*/ 49 h 54"/>
                  <a:gd name="T32" fmla="*/ 21 w 93"/>
                  <a:gd name="T33" fmla="*/ 38 h 54"/>
                  <a:gd name="T34" fmla="*/ 26 w 93"/>
                  <a:gd name="T35" fmla="*/ 49 h 54"/>
                  <a:gd name="T36" fmla="*/ 64 w 93"/>
                  <a:gd name="T37" fmla="*/ 47 h 54"/>
                  <a:gd name="T38" fmla="*/ 67 w 93"/>
                  <a:gd name="T39" fmla="*/ 43 h 54"/>
                  <a:gd name="T40" fmla="*/ 69 w 93"/>
                  <a:gd name="T41" fmla="*/ 47 h 54"/>
                  <a:gd name="T42" fmla="*/ 70 w 93"/>
                  <a:gd name="T43" fmla="*/ 37 h 54"/>
                  <a:gd name="T44" fmla="*/ 73 w 93"/>
                  <a:gd name="T45" fmla="*/ 46 h 54"/>
                  <a:gd name="T46" fmla="*/ 13 w 93"/>
                  <a:gd name="T47" fmla="*/ 44 h 54"/>
                  <a:gd name="T48" fmla="*/ 19 w 93"/>
                  <a:gd name="T49" fmla="*/ 44 h 54"/>
                  <a:gd name="T50" fmla="*/ 75 w 93"/>
                  <a:gd name="T51" fmla="*/ 45 h 54"/>
                  <a:gd name="T52" fmla="*/ 78 w 93"/>
                  <a:gd name="T53" fmla="*/ 44 h 54"/>
                  <a:gd name="T54" fmla="*/ 9 w 93"/>
                  <a:gd name="T55" fmla="*/ 42 h 54"/>
                  <a:gd name="T56" fmla="*/ 11 w 93"/>
                  <a:gd name="T57" fmla="*/ 35 h 54"/>
                  <a:gd name="T58" fmla="*/ 79 w 93"/>
                  <a:gd name="T59" fmla="*/ 34 h 54"/>
                  <a:gd name="T60" fmla="*/ 84 w 93"/>
                  <a:gd name="T61" fmla="*/ 40 h 54"/>
                  <a:gd name="T62" fmla="*/ 7 w 93"/>
                  <a:gd name="T63" fmla="*/ 40 h 54"/>
                  <a:gd name="T64" fmla="*/ 6 w 93"/>
                  <a:gd name="T65" fmla="*/ 31 h 54"/>
                  <a:gd name="T66" fmla="*/ 4 w 93"/>
                  <a:gd name="T67" fmla="*/ 32 h 54"/>
                  <a:gd name="T68" fmla="*/ 4 w 93"/>
                  <a:gd name="T69" fmla="*/ 29 h 54"/>
                  <a:gd name="T70" fmla="*/ 86 w 93"/>
                  <a:gd name="T71" fmla="*/ 30 h 54"/>
                  <a:gd name="T72" fmla="*/ 89 w 93"/>
                  <a:gd name="T73" fmla="*/ 35 h 54"/>
                  <a:gd name="T74" fmla="*/ 8 w 93"/>
                  <a:gd name="T75" fmla="*/ 28 h 54"/>
                  <a:gd name="T76" fmla="*/ 7 w 93"/>
                  <a:gd name="T77" fmla="*/ 17 h 54"/>
                  <a:gd name="T78" fmla="*/ 79 w 93"/>
                  <a:gd name="T79" fmla="*/ 9 h 54"/>
                  <a:gd name="T80" fmla="*/ 89 w 93"/>
                  <a:gd name="T81" fmla="*/ 21 h 54"/>
                  <a:gd name="T82" fmla="*/ 41 w 93"/>
                  <a:gd name="T83" fmla="*/ 38 h 54"/>
                  <a:gd name="T84" fmla="*/ 10 w 93"/>
                  <a:gd name="T85" fmla="*/ 9 h 54"/>
                  <a:gd name="T86" fmla="*/ 2 w 93"/>
                  <a:gd name="T87" fmla="*/ 21 h 54"/>
                  <a:gd name="T88" fmla="*/ 1 w 93"/>
                  <a:gd name="T89" fmla="*/ 36 h 54"/>
                  <a:gd name="T90" fmla="*/ 41 w 93"/>
                  <a:gd name="T91" fmla="*/ 54 h 54"/>
                  <a:gd name="T92" fmla="*/ 79 w 93"/>
                  <a:gd name="T93" fmla="*/ 47 h 54"/>
                  <a:gd name="T94" fmla="*/ 84 w 93"/>
                  <a:gd name="T95" fmla="*/ 45 h 54"/>
                  <a:gd name="T96" fmla="*/ 86 w 93"/>
                  <a:gd name="T97" fmla="*/ 43 h 54"/>
                  <a:gd name="T98" fmla="*/ 92 w 93"/>
                  <a:gd name="T99" fmla="*/ 32 h 54"/>
                  <a:gd name="T100" fmla="*/ 89 w 93"/>
                  <a:gd name="T101" fmla="*/ 1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3" h="54">
                    <a:moveTo>
                      <a:pt x="42" y="51"/>
                    </a:moveTo>
                    <a:cubicBezTo>
                      <a:pt x="42" y="50"/>
                      <a:pt x="42" y="48"/>
                      <a:pt x="42" y="47"/>
                    </a:cubicBezTo>
                    <a:cubicBezTo>
                      <a:pt x="42" y="45"/>
                      <a:pt x="42" y="43"/>
                      <a:pt x="43" y="41"/>
                    </a:cubicBezTo>
                    <a:cubicBezTo>
                      <a:pt x="44" y="41"/>
                      <a:pt x="45" y="41"/>
                      <a:pt x="47" y="41"/>
                    </a:cubicBezTo>
                    <a:cubicBezTo>
                      <a:pt x="47" y="44"/>
                      <a:pt x="47" y="47"/>
                      <a:pt x="48" y="50"/>
                    </a:cubicBezTo>
                    <a:cubicBezTo>
                      <a:pt x="46" y="51"/>
                      <a:pt x="44" y="51"/>
                      <a:pt x="42" y="51"/>
                    </a:cubicBezTo>
                    <a:moveTo>
                      <a:pt x="41" y="51"/>
                    </a:moveTo>
                    <a:cubicBezTo>
                      <a:pt x="39" y="51"/>
                      <a:pt x="37" y="51"/>
                      <a:pt x="35" y="50"/>
                    </a:cubicBezTo>
                    <a:cubicBezTo>
                      <a:pt x="35" y="50"/>
                      <a:pt x="35" y="50"/>
                      <a:pt x="35" y="50"/>
                    </a:cubicBezTo>
                    <a:cubicBezTo>
                      <a:pt x="35" y="47"/>
                      <a:pt x="35" y="44"/>
                      <a:pt x="35" y="41"/>
                    </a:cubicBezTo>
                    <a:cubicBezTo>
                      <a:pt x="37" y="41"/>
                      <a:pt x="39" y="41"/>
                      <a:pt x="41" y="41"/>
                    </a:cubicBezTo>
                    <a:cubicBezTo>
                      <a:pt x="41" y="43"/>
                      <a:pt x="41" y="45"/>
                      <a:pt x="41" y="47"/>
                    </a:cubicBezTo>
                    <a:cubicBezTo>
                      <a:pt x="41" y="48"/>
                      <a:pt x="41" y="50"/>
                      <a:pt x="41" y="51"/>
                    </a:cubicBezTo>
                    <a:moveTo>
                      <a:pt x="49" y="50"/>
                    </a:moveTo>
                    <a:cubicBezTo>
                      <a:pt x="49" y="47"/>
                      <a:pt x="49" y="44"/>
                      <a:pt x="48" y="41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50" y="41"/>
                      <a:pt x="51" y="41"/>
                      <a:pt x="52" y="40"/>
                    </a:cubicBezTo>
                    <a:cubicBezTo>
                      <a:pt x="52" y="42"/>
                      <a:pt x="52" y="45"/>
                      <a:pt x="52" y="47"/>
                    </a:cubicBezTo>
                    <a:cubicBezTo>
                      <a:pt x="52" y="48"/>
                      <a:pt x="52" y="49"/>
                      <a:pt x="52" y="50"/>
                    </a:cubicBezTo>
                    <a:cubicBezTo>
                      <a:pt x="51" y="50"/>
                      <a:pt x="50" y="50"/>
                      <a:pt x="49" y="50"/>
                    </a:cubicBezTo>
                    <a:moveTo>
                      <a:pt x="54" y="50"/>
                    </a:moveTo>
                    <a:cubicBezTo>
                      <a:pt x="54" y="49"/>
                      <a:pt x="54" y="49"/>
                      <a:pt x="54" y="49"/>
                    </a:cubicBezTo>
                    <a:cubicBezTo>
                      <a:pt x="54" y="48"/>
                      <a:pt x="54" y="48"/>
                      <a:pt x="54" y="48"/>
                    </a:cubicBezTo>
                    <a:cubicBezTo>
                      <a:pt x="54" y="47"/>
                      <a:pt x="54" y="47"/>
                      <a:pt x="54" y="47"/>
                    </a:cubicBezTo>
                    <a:cubicBezTo>
                      <a:pt x="54" y="44"/>
                      <a:pt x="54" y="42"/>
                      <a:pt x="54" y="40"/>
                    </a:cubicBezTo>
                    <a:cubicBezTo>
                      <a:pt x="54" y="40"/>
                      <a:pt x="55" y="40"/>
                      <a:pt x="55" y="40"/>
                    </a:cubicBezTo>
                    <a:cubicBezTo>
                      <a:pt x="55" y="43"/>
                      <a:pt x="55" y="46"/>
                      <a:pt x="55" y="50"/>
                    </a:cubicBezTo>
                    <a:cubicBezTo>
                      <a:pt x="54" y="50"/>
                      <a:pt x="54" y="50"/>
                      <a:pt x="54" y="50"/>
                    </a:cubicBezTo>
                    <a:moveTo>
                      <a:pt x="34" y="50"/>
                    </a:moveTo>
                    <a:cubicBezTo>
                      <a:pt x="32" y="50"/>
                      <a:pt x="30" y="50"/>
                      <a:pt x="28" y="50"/>
                    </a:cubicBezTo>
                    <a:cubicBezTo>
                      <a:pt x="28" y="48"/>
                      <a:pt x="28" y="47"/>
                      <a:pt x="28" y="46"/>
                    </a:cubicBezTo>
                    <a:cubicBezTo>
                      <a:pt x="28" y="44"/>
                      <a:pt x="28" y="42"/>
                      <a:pt x="28" y="40"/>
                    </a:cubicBezTo>
                    <a:cubicBezTo>
                      <a:pt x="30" y="40"/>
                      <a:pt x="32" y="41"/>
                      <a:pt x="33" y="41"/>
                    </a:cubicBezTo>
                    <a:cubicBezTo>
                      <a:pt x="34" y="44"/>
                      <a:pt x="34" y="47"/>
                      <a:pt x="34" y="50"/>
                    </a:cubicBezTo>
                    <a:cubicBezTo>
                      <a:pt x="34" y="50"/>
                      <a:pt x="34" y="50"/>
                      <a:pt x="34" y="50"/>
                    </a:cubicBezTo>
                    <a:moveTo>
                      <a:pt x="57" y="49"/>
                    </a:moveTo>
                    <a:cubicBezTo>
                      <a:pt x="57" y="46"/>
                      <a:pt x="57" y="43"/>
                      <a:pt x="57" y="40"/>
                    </a:cubicBezTo>
                    <a:cubicBezTo>
                      <a:pt x="58" y="40"/>
                      <a:pt x="58" y="40"/>
                      <a:pt x="58" y="40"/>
                    </a:cubicBezTo>
                    <a:cubicBezTo>
                      <a:pt x="58" y="43"/>
                      <a:pt x="58" y="46"/>
                      <a:pt x="58" y="49"/>
                    </a:cubicBezTo>
                    <a:cubicBezTo>
                      <a:pt x="58" y="49"/>
                      <a:pt x="57" y="49"/>
                      <a:pt x="57" y="49"/>
                    </a:cubicBezTo>
                    <a:moveTo>
                      <a:pt x="60" y="49"/>
                    </a:moveTo>
                    <a:cubicBezTo>
                      <a:pt x="60" y="46"/>
                      <a:pt x="60" y="43"/>
                      <a:pt x="60" y="39"/>
                    </a:cubicBezTo>
                    <a:cubicBezTo>
                      <a:pt x="61" y="39"/>
                      <a:pt x="62" y="39"/>
                      <a:pt x="63" y="39"/>
                    </a:cubicBezTo>
                    <a:cubicBezTo>
                      <a:pt x="63" y="42"/>
                      <a:pt x="63" y="45"/>
                      <a:pt x="63" y="48"/>
                    </a:cubicBezTo>
                    <a:cubicBezTo>
                      <a:pt x="63" y="48"/>
                      <a:pt x="63" y="48"/>
                      <a:pt x="63" y="48"/>
                    </a:cubicBezTo>
                    <a:cubicBezTo>
                      <a:pt x="63" y="48"/>
                      <a:pt x="63" y="48"/>
                      <a:pt x="63" y="48"/>
                    </a:cubicBezTo>
                    <a:cubicBezTo>
                      <a:pt x="62" y="49"/>
                      <a:pt x="61" y="49"/>
                      <a:pt x="60" y="49"/>
                    </a:cubicBezTo>
                    <a:moveTo>
                      <a:pt x="26" y="49"/>
                    </a:moveTo>
                    <a:cubicBezTo>
                      <a:pt x="24" y="49"/>
                      <a:pt x="22" y="48"/>
                      <a:pt x="20" y="48"/>
                    </a:cubicBezTo>
                    <a:cubicBezTo>
                      <a:pt x="20" y="46"/>
                      <a:pt x="20" y="45"/>
                      <a:pt x="20" y="44"/>
                    </a:cubicBezTo>
                    <a:cubicBezTo>
                      <a:pt x="20" y="42"/>
                      <a:pt x="20" y="40"/>
                      <a:pt x="21" y="38"/>
                    </a:cubicBezTo>
                    <a:cubicBezTo>
                      <a:pt x="22" y="39"/>
                      <a:pt x="24" y="39"/>
                      <a:pt x="26" y="40"/>
                    </a:cubicBezTo>
                    <a:cubicBezTo>
                      <a:pt x="26" y="42"/>
                      <a:pt x="26" y="44"/>
                      <a:pt x="26" y="46"/>
                    </a:cubicBezTo>
                    <a:cubicBezTo>
                      <a:pt x="26" y="47"/>
                      <a:pt x="26" y="48"/>
                      <a:pt x="26" y="49"/>
                    </a:cubicBezTo>
                    <a:moveTo>
                      <a:pt x="65" y="48"/>
                    </a:moveTo>
                    <a:cubicBezTo>
                      <a:pt x="65" y="47"/>
                      <a:pt x="65" y="47"/>
                      <a:pt x="65" y="47"/>
                    </a:cubicBezTo>
                    <a:cubicBezTo>
                      <a:pt x="64" y="47"/>
                      <a:pt x="64" y="47"/>
                      <a:pt x="64" y="47"/>
                    </a:cubicBezTo>
                    <a:cubicBezTo>
                      <a:pt x="64" y="44"/>
                      <a:pt x="64" y="42"/>
                      <a:pt x="64" y="39"/>
                    </a:cubicBezTo>
                    <a:cubicBezTo>
                      <a:pt x="65" y="38"/>
                      <a:pt x="66" y="38"/>
                      <a:pt x="67" y="38"/>
                    </a:cubicBezTo>
                    <a:cubicBezTo>
                      <a:pt x="67" y="40"/>
                      <a:pt x="67" y="41"/>
                      <a:pt x="67" y="43"/>
                    </a:cubicBezTo>
                    <a:cubicBezTo>
                      <a:pt x="67" y="44"/>
                      <a:pt x="67" y="46"/>
                      <a:pt x="67" y="47"/>
                    </a:cubicBezTo>
                    <a:cubicBezTo>
                      <a:pt x="66" y="48"/>
                      <a:pt x="66" y="48"/>
                      <a:pt x="65" y="48"/>
                    </a:cubicBezTo>
                    <a:moveTo>
                      <a:pt x="69" y="47"/>
                    </a:moveTo>
                    <a:cubicBezTo>
                      <a:pt x="69" y="46"/>
                      <a:pt x="69" y="44"/>
                      <a:pt x="69" y="43"/>
                    </a:cubicBezTo>
                    <a:cubicBezTo>
                      <a:pt x="69" y="41"/>
                      <a:pt x="69" y="39"/>
                      <a:pt x="69" y="38"/>
                    </a:cubicBezTo>
                    <a:cubicBezTo>
                      <a:pt x="70" y="37"/>
                      <a:pt x="70" y="37"/>
                      <a:pt x="70" y="37"/>
                    </a:cubicBezTo>
                    <a:cubicBezTo>
                      <a:pt x="71" y="37"/>
                      <a:pt x="72" y="37"/>
                      <a:pt x="73" y="36"/>
                    </a:cubicBezTo>
                    <a:cubicBezTo>
                      <a:pt x="73" y="39"/>
                      <a:pt x="73" y="42"/>
                      <a:pt x="73" y="45"/>
                    </a:cubicBezTo>
                    <a:cubicBezTo>
                      <a:pt x="73" y="46"/>
                      <a:pt x="73" y="46"/>
                      <a:pt x="73" y="46"/>
                    </a:cubicBezTo>
                    <a:cubicBezTo>
                      <a:pt x="72" y="46"/>
                      <a:pt x="70" y="47"/>
                      <a:pt x="69" y="47"/>
                    </a:cubicBezTo>
                    <a:moveTo>
                      <a:pt x="19" y="47"/>
                    </a:moveTo>
                    <a:cubicBezTo>
                      <a:pt x="17" y="46"/>
                      <a:pt x="15" y="45"/>
                      <a:pt x="13" y="44"/>
                    </a:cubicBezTo>
                    <a:cubicBezTo>
                      <a:pt x="13" y="41"/>
                      <a:pt x="13" y="38"/>
                      <a:pt x="13" y="35"/>
                    </a:cubicBezTo>
                    <a:cubicBezTo>
                      <a:pt x="15" y="36"/>
                      <a:pt x="17" y="37"/>
                      <a:pt x="19" y="38"/>
                    </a:cubicBezTo>
                    <a:cubicBezTo>
                      <a:pt x="19" y="40"/>
                      <a:pt x="19" y="42"/>
                      <a:pt x="19" y="44"/>
                    </a:cubicBezTo>
                    <a:cubicBezTo>
                      <a:pt x="19" y="45"/>
                      <a:pt x="19" y="46"/>
                      <a:pt x="19" y="47"/>
                    </a:cubicBezTo>
                    <a:moveTo>
                      <a:pt x="75" y="45"/>
                    </a:moveTo>
                    <a:cubicBezTo>
                      <a:pt x="75" y="45"/>
                      <a:pt x="75" y="45"/>
                      <a:pt x="75" y="45"/>
                    </a:cubicBezTo>
                    <a:cubicBezTo>
                      <a:pt x="75" y="42"/>
                      <a:pt x="75" y="39"/>
                      <a:pt x="74" y="36"/>
                    </a:cubicBezTo>
                    <a:cubicBezTo>
                      <a:pt x="75" y="36"/>
                      <a:pt x="76" y="35"/>
                      <a:pt x="77" y="35"/>
                    </a:cubicBezTo>
                    <a:cubicBezTo>
                      <a:pt x="78" y="38"/>
                      <a:pt x="78" y="41"/>
                      <a:pt x="78" y="44"/>
                    </a:cubicBezTo>
                    <a:cubicBezTo>
                      <a:pt x="77" y="44"/>
                      <a:pt x="76" y="45"/>
                      <a:pt x="75" y="45"/>
                    </a:cubicBezTo>
                    <a:moveTo>
                      <a:pt x="11" y="43"/>
                    </a:moveTo>
                    <a:cubicBezTo>
                      <a:pt x="10" y="43"/>
                      <a:pt x="10" y="42"/>
                      <a:pt x="9" y="42"/>
                    </a:cubicBezTo>
                    <a:cubicBezTo>
                      <a:pt x="9" y="39"/>
                      <a:pt x="9" y="36"/>
                      <a:pt x="9" y="33"/>
                    </a:cubicBezTo>
                    <a:cubicBezTo>
                      <a:pt x="10" y="33"/>
                      <a:pt x="10" y="34"/>
                      <a:pt x="11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8"/>
                      <a:pt x="11" y="40"/>
                      <a:pt x="11" y="43"/>
                    </a:cubicBezTo>
                    <a:moveTo>
                      <a:pt x="79" y="43"/>
                    </a:moveTo>
                    <a:cubicBezTo>
                      <a:pt x="79" y="40"/>
                      <a:pt x="79" y="37"/>
                      <a:pt x="79" y="34"/>
                    </a:cubicBezTo>
                    <a:cubicBezTo>
                      <a:pt x="81" y="33"/>
                      <a:pt x="82" y="33"/>
                      <a:pt x="84" y="32"/>
                    </a:cubicBezTo>
                    <a:cubicBezTo>
                      <a:pt x="84" y="32"/>
                      <a:pt x="84" y="32"/>
                      <a:pt x="84" y="32"/>
                    </a:cubicBezTo>
                    <a:cubicBezTo>
                      <a:pt x="84" y="34"/>
                      <a:pt x="84" y="37"/>
                      <a:pt x="84" y="40"/>
                    </a:cubicBezTo>
                    <a:cubicBezTo>
                      <a:pt x="84" y="41"/>
                      <a:pt x="83" y="41"/>
                      <a:pt x="82" y="42"/>
                    </a:cubicBezTo>
                    <a:cubicBezTo>
                      <a:pt x="81" y="42"/>
                      <a:pt x="80" y="43"/>
                      <a:pt x="79" y="43"/>
                    </a:cubicBezTo>
                    <a:moveTo>
                      <a:pt x="7" y="40"/>
                    </a:moveTo>
                    <a:cubicBezTo>
                      <a:pt x="7" y="40"/>
                      <a:pt x="6" y="39"/>
                      <a:pt x="6" y="38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6" y="36"/>
                      <a:pt x="6" y="33"/>
                      <a:pt x="6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4"/>
                      <a:pt x="7" y="37"/>
                      <a:pt x="7" y="40"/>
                    </a:cubicBezTo>
                    <a:moveTo>
                      <a:pt x="4" y="32"/>
                    </a:moveTo>
                    <a:cubicBezTo>
                      <a:pt x="4" y="32"/>
                      <a:pt x="4" y="32"/>
                      <a:pt x="4" y="32"/>
                    </a:cubicBezTo>
                    <a:cubicBezTo>
                      <a:pt x="4" y="31"/>
                      <a:pt x="4" y="30"/>
                      <a:pt x="4" y="28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30"/>
                      <a:pt x="4" y="31"/>
                      <a:pt x="4" y="32"/>
                    </a:cubicBezTo>
                    <a:moveTo>
                      <a:pt x="86" y="39"/>
                    </a:moveTo>
                    <a:cubicBezTo>
                      <a:pt x="86" y="36"/>
                      <a:pt x="86" y="33"/>
                      <a:pt x="86" y="30"/>
                    </a:cubicBezTo>
                    <a:cubicBezTo>
                      <a:pt x="87" y="30"/>
                      <a:pt x="88" y="29"/>
                      <a:pt x="89" y="28"/>
                    </a:cubicBezTo>
                    <a:cubicBezTo>
                      <a:pt x="89" y="30"/>
                      <a:pt x="89" y="32"/>
                      <a:pt x="89" y="35"/>
                    </a:cubicBezTo>
                    <a:cubicBezTo>
                      <a:pt x="89" y="35"/>
                      <a:pt x="89" y="35"/>
                      <a:pt x="89" y="35"/>
                    </a:cubicBezTo>
                    <a:cubicBezTo>
                      <a:pt x="88" y="36"/>
                      <a:pt x="87" y="38"/>
                      <a:pt x="86" y="39"/>
                    </a:cubicBezTo>
                    <a:moveTo>
                      <a:pt x="41" y="38"/>
                    </a:moveTo>
                    <a:cubicBezTo>
                      <a:pt x="23" y="38"/>
                      <a:pt x="12" y="32"/>
                      <a:pt x="8" y="28"/>
                    </a:cubicBezTo>
                    <a:cubicBezTo>
                      <a:pt x="6" y="26"/>
                      <a:pt x="5" y="24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0"/>
                      <a:pt x="6" y="18"/>
                      <a:pt x="7" y="17"/>
                    </a:cubicBezTo>
                    <a:cubicBezTo>
                      <a:pt x="8" y="15"/>
                      <a:pt x="10" y="13"/>
                      <a:pt x="12" y="12"/>
                    </a:cubicBezTo>
                    <a:cubicBezTo>
                      <a:pt x="23" y="6"/>
                      <a:pt x="35" y="3"/>
                      <a:pt x="48" y="3"/>
                    </a:cubicBezTo>
                    <a:cubicBezTo>
                      <a:pt x="58" y="3"/>
                      <a:pt x="69" y="5"/>
                      <a:pt x="79" y="9"/>
                    </a:cubicBezTo>
                    <a:cubicBezTo>
                      <a:pt x="82" y="10"/>
                      <a:pt x="85" y="12"/>
                      <a:pt x="86" y="14"/>
                    </a:cubicBezTo>
                    <a:cubicBezTo>
                      <a:pt x="88" y="16"/>
                      <a:pt x="89" y="18"/>
                      <a:pt x="89" y="20"/>
                    </a:cubicBezTo>
                    <a:cubicBezTo>
                      <a:pt x="89" y="20"/>
                      <a:pt x="89" y="21"/>
                      <a:pt x="89" y="21"/>
                    </a:cubicBezTo>
                    <a:cubicBezTo>
                      <a:pt x="88" y="24"/>
                      <a:pt x="86" y="27"/>
                      <a:pt x="82" y="29"/>
                    </a:cubicBezTo>
                    <a:cubicBezTo>
                      <a:pt x="71" y="35"/>
                      <a:pt x="52" y="38"/>
                      <a:pt x="42" y="38"/>
                    </a:cubicBezTo>
                    <a:cubicBezTo>
                      <a:pt x="42" y="38"/>
                      <a:pt x="41" y="38"/>
                      <a:pt x="41" y="38"/>
                    </a:cubicBezTo>
                    <a:cubicBezTo>
                      <a:pt x="41" y="38"/>
                      <a:pt x="41" y="38"/>
                      <a:pt x="41" y="38"/>
                    </a:cubicBezTo>
                    <a:moveTo>
                      <a:pt x="48" y="0"/>
                    </a:moveTo>
                    <a:cubicBezTo>
                      <a:pt x="35" y="0"/>
                      <a:pt x="22" y="3"/>
                      <a:pt x="10" y="9"/>
                    </a:cubicBezTo>
                    <a:cubicBezTo>
                      <a:pt x="8" y="11"/>
                      <a:pt x="6" y="13"/>
                      <a:pt x="4" y="15"/>
                    </a:cubicBezTo>
                    <a:cubicBezTo>
                      <a:pt x="3" y="17"/>
                      <a:pt x="2" y="19"/>
                      <a:pt x="2" y="20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1" y="21"/>
                      <a:pt x="1" y="22"/>
                      <a:pt x="1" y="22"/>
                    </a:cubicBezTo>
                    <a:cubicBezTo>
                      <a:pt x="1" y="24"/>
                      <a:pt x="0" y="26"/>
                      <a:pt x="0" y="28"/>
                    </a:cubicBezTo>
                    <a:cubicBezTo>
                      <a:pt x="0" y="30"/>
                      <a:pt x="1" y="33"/>
                      <a:pt x="1" y="36"/>
                    </a:cubicBezTo>
                    <a:cubicBezTo>
                      <a:pt x="1" y="37"/>
                      <a:pt x="1" y="37"/>
                      <a:pt x="2" y="37"/>
                    </a:cubicBezTo>
                    <a:cubicBezTo>
                      <a:pt x="2" y="39"/>
                      <a:pt x="4" y="42"/>
                      <a:pt x="5" y="43"/>
                    </a:cubicBezTo>
                    <a:cubicBezTo>
                      <a:pt x="11" y="49"/>
                      <a:pt x="23" y="54"/>
                      <a:pt x="41" y="54"/>
                    </a:cubicBezTo>
                    <a:cubicBezTo>
                      <a:pt x="49" y="54"/>
                      <a:pt x="60" y="53"/>
                      <a:pt x="70" y="50"/>
                    </a:cubicBezTo>
                    <a:cubicBezTo>
                      <a:pt x="73" y="49"/>
                      <a:pt x="76" y="48"/>
                      <a:pt x="79" y="47"/>
                    </a:cubicBezTo>
                    <a:cubicBezTo>
                      <a:pt x="79" y="47"/>
                      <a:pt x="79" y="47"/>
                      <a:pt x="79" y="47"/>
                    </a:cubicBezTo>
                    <a:cubicBezTo>
                      <a:pt x="80" y="47"/>
                      <a:pt x="80" y="47"/>
                      <a:pt x="80" y="47"/>
                    </a:cubicBezTo>
                    <a:cubicBezTo>
                      <a:pt x="80" y="47"/>
                      <a:pt x="80" y="47"/>
                      <a:pt x="80" y="47"/>
                    </a:cubicBezTo>
                    <a:cubicBezTo>
                      <a:pt x="81" y="46"/>
                      <a:pt x="83" y="45"/>
                      <a:pt x="84" y="45"/>
                    </a:cubicBezTo>
                    <a:cubicBezTo>
                      <a:pt x="84" y="44"/>
                      <a:pt x="85" y="44"/>
                      <a:pt x="86" y="43"/>
                    </a:cubicBezTo>
                    <a:cubicBezTo>
                      <a:pt x="86" y="43"/>
                      <a:pt x="86" y="43"/>
                      <a:pt x="86" y="43"/>
                    </a:cubicBezTo>
                    <a:cubicBezTo>
                      <a:pt x="86" y="43"/>
                      <a:pt x="86" y="43"/>
                      <a:pt x="86" y="43"/>
                    </a:cubicBezTo>
                    <a:cubicBezTo>
                      <a:pt x="89" y="41"/>
                      <a:pt x="91" y="39"/>
                      <a:pt x="92" y="35"/>
                    </a:cubicBezTo>
                    <a:cubicBezTo>
                      <a:pt x="92" y="35"/>
                      <a:pt x="93" y="34"/>
                      <a:pt x="93" y="34"/>
                    </a:cubicBezTo>
                    <a:cubicBezTo>
                      <a:pt x="93" y="33"/>
                      <a:pt x="92" y="33"/>
                      <a:pt x="92" y="32"/>
                    </a:cubicBezTo>
                    <a:cubicBezTo>
                      <a:pt x="92" y="28"/>
                      <a:pt x="93" y="24"/>
                      <a:pt x="93" y="19"/>
                    </a:cubicBezTo>
                    <a:cubicBezTo>
                      <a:pt x="93" y="19"/>
                      <a:pt x="93" y="18"/>
                      <a:pt x="92" y="18"/>
                    </a:cubicBezTo>
                    <a:cubicBezTo>
                      <a:pt x="92" y="16"/>
                      <a:pt x="91" y="13"/>
                      <a:pt x="89" y="12"/>
                    </a:cubicBezTo>
                    <a:cubicBezTo>
                      <a:pt x="86" y="9"/>
                      <a:pt x="83" y="7"/>
                      <a:pt x="80" y="6"/>
                    </a:cubicBezTo>
                    <a:cubicBezTo>
                      <a:pt x="70" y="2"/>
                      <a:pt x="59" y="0"/>
                      <a:pt x="48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8" name="Freeform 785"/>
              <p:cNvSpPr>
                <a:spLocks noEditPoints="1"/>
              </p:cNvSpPr>
              <p:nvPr/>
            </p:nvSpPr>
            <p:spPr bwMode="auto">
              <a:xfrm>
                <a:off x="3009" y="2596"/>
                <a:ext cx="220" cy="87"/>
              </a:xfrm>
              <a:custGeom>
                <a:avLst/>
                <a:gdLst>
                  <a:gd name="T0" fmla="*/ 47 w 93"/>
                  <a:gd name="T1" fmla="*/ 23 h 37"/>
                  <a:gd name="T2" fmla="*/ 42 w 93"/>
                  <a:gd name="T3" fmla="*/ 33 h 37"/>
                  <a:gd name="T4" fmla="*/ 44 w 93"/>
                  <a:gd name="T5" fmla="*/ 23 h 37"/>
                  <a:gd name="T6" fmla="*/ 35 w 93"/>
                  <a:gd name="T7" fmla="*/ 33 h 37"/>
                  <a:gd name="T8" fmla="*/ 41 w 93"/>
                  <a:gd name="T9" fmla="*/ 30 h 37"/>
                  <a:gd name="T10" fmla="*/ 48 w 93"/>
                  <a:gd name="T11" fmla="*/ 24 h 37"/>
                  <a:gd name="T12" fmla="*/ 52 w 93"/>
                  <a:gd name="T13" fmla="*/ 23 h 37"/>
                  <a:gd name="T14" fmla="*/ 49 w 93"/>
                  <a:gd name="T15" fmla="*/ 33 h 37"/>
                  <a:gd name="T16" fmla="*/ 54 w 93"/>
                  <a:gd name="T17" fmla="*/ 31 h 37"/>
                  <a:gd name="T18" fmla="*/ 55 w 93"/>
                  <a:gd name="T19" fmla="*/ 23 h 37"/>
                  <a:gd name="T20" fmla="*/ 57 w 93"/>
                  <a:gd name="T21" fmla="*/ 32 h 37"/>
                  <a:gd name="T22" fmla="*/ 58 w 93"/>
                  <a:gd name="T23" fmla="*/ 32 h 37"/>
                  <a:gd name="T24" fmla="*/ 28 w 93"/>
                  <a:gd name="T25" fmla="*/ 32 h 37"/>
                  <a:gd name="T26" fmla="*/ 32 w 93"/>
                  <a:gd name="T27" fmla="*/ 23 h 37"/>
                  <a:gd name="T28" fmla="*/ 34 w 93"/>
                  <a:gd name="T29" fmla="*/ 33 h 37"/>
                  <a:gd name="T30" fmla="*/ 63 w 93"/>
                  <a:gd name="T31" fmla="*/ 22 h 37"/>
                  <a:gd name="T32" fmla="*/ 63 w 93"/>
                  <a:gd name="T33" fmla="*/ 31 h 37"/>
                  <a:gd name="T34" fmla="*/ 20 w 93"/>
                  <a:gd name="T35" fmla="*/ 31 h 37"/>
                  <a:gd name="T36" fmla="*/ 26 w 93"/>
                  <a:gd name="T37" fmla="*/ 22 h 37"/>
                  <a:gd name="T38" fmla="*/ 65 w 93"/>
                  <a:gd name="T39" fmla="*/ 31 h 37"/>
                  <a:gd name="T40" fmla="*/ 64 w 93"/>
                  <a:gd name="T41" fmla="*/ 21 h 37"/>
                  <a:gd name="T42" fmla="*/ 67 w 93"/>
                  <a:gd name="T43" fmla="*/ 26 h 37"/>
                  <a:gd name="T44" fmla="*/ 69 w 93"/>
                  <a:gd name="T45" fmla="*/ 30 h 37"/>
                  <a:gd name="T46" fmla="*/ 73 w 93"/>
                  <a:gd name="T47" fmla="*/ 19 h 37"/>
                  <a:gd name="T48" fmla="*/ 69 w 93"/>
                  <a:gd name="T49" fmla="*/ 30 h 37"/>
                  <a:gd name="T50" fmla="*/ 13 w 93"/>
                  <a:gd name="T51" fmla="*/ 18 h 37"/>
                  <a:gd name="T52" fmla="*/ 19 w 93"/>
                  <a:gd name="T53" fmla="*/ 30 h 37"/>
                  <a:gd name="T54" fmla="*/ 74 w 93"/>
                  <a:gd name="T55" fmla="*/ 18 h 37"/>
                  <a:gd name="T56" fmla="*/ 75 w 93"/>
                  <a:gd name="T57" fmla="*/ 28 h 37"/>
                  <a:gd name="T58" fmla="*/ 9 w 93"/>
                  <a:gd name="T59" fmla="*/ 16 h 37"/>
                  <a:gd name="T60" fmla="*/ 7 w 93"/>
                  <a:gd name="T61" fmla="*/ 23 h 37"/>
                  <a:gd name="T62" fmla="*/ 6 w 93"/>
                  <a:gd name="T63" fmla="*/ 14 h 37"/>
                  <a:gd name="T64" fmla="*/ 79 w 93"/>
                  <a:gd name="T65" fmla="*/ 26 h 37"/>
                  <a:gd name="T66" fmla="*/ 84 w 93"/>
                  <a:gd name="T67" fmla="*/ 23 h 37"/>
                  <a:gd name="T68" fmla="*/ 4 w 93"/>
                  <a:gd name="T69" fmla="*/ 15 h 37"/>
                  <a:gd name="T70" fmla="*/ 4 w 93"/>
                  <a:gd name="T71" fmla="*/ 13 h 37"/>
                  <a:gd name="T72" fmla="*/ 86 w 93"/>
                  <a:gd name="T73" fmla="*/ 13 h 37"/>
                  <a:gd name="T74" fmla="*/ 89 w 93"/>
                  <a:gd name="T75" fmla="*/ 18 h 37"/>
                  <a:gd name="T76" fmla="*/ 89 w 93"/>
                  <a:gd name="T77" fmla="*/ 2 h 37"/>
                  <a:gd name="T78" fmla="*/ 44 w 93"/>
                  <a:gd name="T79" fmla="*/ 20 h 37"/>
                  <a:gd name="T80" fmla="*/ 6 w 93"/>
                  <a:gd name="T81" fmla="*/ 10 h 37"/>
                  <a:gd name="T82" fmla="*/ 4 w 93"/>
                  <a:gd name="T83" fmla="*/ 4 h 37"/>
                  <a:gd name="T84" fmla="*/ 1 w 93"/>
                  <a:gd name="T85" fmla="*/ 4 h 37"/>
                  <a:gd name="T86" fmla="*/ 0 w 93"/>
                  <a:gd name="T87" fmla="*/ 10 h 37"/>
                  <a:gd name="T88" fmla="*/ 5 w 93"/>
                  <a:gd name="T89" fmla="*/ 26 h 37"/>
                  <a:gd name="T90" fmla="*/ 79 w 93"/>
                  <a:gd name="T91" fmla="*/ 30 h 37"/>
                  <a:gd name="T92" fmla="*/ 80 w 93"/>
                  <a:gd name="T93" fmla="*/ 30 h 37"/>
                  <a:gd name="T94" fmla="*/ 86 w 93"/>
                  <a:gd name="T95" fmla="*/ 26 h 37"/>
                  <a:gd name="T96" fmla="*/ 93 w 93"/>
                  <a:gd name="T97" fmla="*/ 17 h 37"/>
                  <a:gd name="T98" fmla="*/ 91 w 93"/>
                  <a:gd name="T9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3" h="37">
                    <a:moveTo>
                      <a:pt x="44" y="23"/>
                    </a:moveTo>
                    <a:cubicBezTo>
                      <a:pt x="45" y="23"/>
                      <a:pt x="46" y="23"/>
                      <a:pt x="47" y="23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47" y="24"/>
                      <a:pt x="47" y="24"/>
                      <a:pt x="47" y="24"/>
                    </a:cubicBezTo>
                    <a:cubicBezTo>
                      <a:pt x="47" y="27"/>
                      <a:pt x="47" y="30"/>
                      <a:pt x="48" y="33"/>
                    </a:cubicBezTo>
                    <a:cubicBezTo>
                      <a:pt x="46" y="33"/>
                      <a:pt x="44" y="33"/>
                      <a:pt x="42" y="33"/>
                    </a:cubicBezTo>
                    <a:cubicBezTo>
                      <a:pt x="42" y="32"/>
                      <a:pt x="42" y="31"/>
                      <a:pt x="42" y="30"/>
                    </a:cubicBezTo>
                    <a:cubicBezTo>
                      <a:pt x="42" y="28"/>
                      <a:pt x="42" y="26"/>
                      <a:pt x="43" y="23"/>
                    </a:cubicBezTo>
                    <a:cubicBezTo>
                      <a:pt x="44" y="23"/>
                      <a:pt x="44" y="23"/>
                      <a:pt x="44" y="23"/>
                    </a:cubicBezTo>
                    <a:moveTo>
                      <a:pt x="41" y="33"/>
                    </a:moveTo>
                    <a:cubicBezTo>
                      <a:pt x="39" y="33"/>
                      <a:pt x="37" y="33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0"/>
                      <a:pt x="35" y="26"/>
                      <a:pt x="35" y="23"/>
                    </a:cubicBezTo>
                    <a:cubicBezTo>
                      <a:pt x="37" y="23"/>
                      <a:pt x="39" y="23"/>
                      <a:pt x="41" y="23"/>
                    </a:cubicBezTo>
                    <a:cubicBezTo>
                      <a:pt x="41" y="26"/>
                      <a:pt x="41" y="28"/>
                      <a:pt x="41" y="30"/>
                    </a:cubicBezTo>
                    <a:cubicBezTo>
                      <a:pt x="41" y="31"/>
                      <a:pt x="41" y="32"/>
                      <a:pt x="41" y="33"/>
                    </a:cubicBezTo>
                    <a:moveTo>
                      <a:pt x="49" y="33"/>
                    </a:moveTo>
                    <a:cubicBezTo>
                      <a:pt x="49" y="30"/>
                      <a:pt x="49" y="27"/>
                      <a:pt x="48" y="24"/>
                    </a:cubicBezTo>
                    <a:cubicBezTo>
                      <a:pt x="49" y="23"/>
                      <a:pt x="49" y="23"/>
                      <a:pt x="49" y="23"/>
                    </a:cubicBezTo>
                    <a:cubicBezTo>
                      <a:pt x="49" y="23"/>
                      <a:pt x="49" y="23"/>
                      <a:pt x="49" y="23"/>
                    </a:cubicBezTo>
                    <a:cubicBezTo>
                      <a:pt x="50" y="23"/>
                      <a:pt x="51" y="23"/>
                      <a:pt x="52" y="23"/>
                    </a:cubicBezTo>
                    <a:cubicBezTo>
                      <a:pt x="52" y="25"/>
                      <a:pt x="52" y="27"/>
                      <a:pt x="52" y="29"/>
                    </a:cubicBezTo>
                    <a:cubicBezTo>
                      <a:pt x="52" y="31"/>
                      <a:pt x="52" y="32"/>
                      <a:pt x="52" y="33"/>
                    </a:cubicBezTo>
                    <a:cubicBezTo>
                      <a:pt x="51" y="33"/>
                      <a:pt x="50" y="33"/>
                      <a:pt x="49" y="33"/>
                    </a:cubicBezTo>
                    <a:moveTo>
                      <a:pt x="54" y="33"/>
                    </a:moveTo>
                    <a:cubicBezTo>
                      <a:pt x="54" y="32"/>
                      <a:pt x="54" y="32"/>
                      <a:pt x="54" y="32"/>
                    </a:cubicBezTo>
                    <a:cubicBezTo>
                      <a:pt x="54" y="31"/>
                      <a:pt x="54" y="31"/>
                      <a:pt x="54" y="31"/>
                    </a:cubicBezTo>
                    <a:cubicBezTo>
                      <a:pt x="54" y="30"/>
                      <a:pt x="54" y="30"/>
                      <a:pt x="54" y="29"/>
                    </a:cubicBezTo>
                    <a:cubicBezTo>
                      <a:pt x="54" y="27"/>
                      <a:pt x="54" y="25"/>
                      <a:pt x="54" y="23"/>
                    </a:cubicBezTo>
                    <a:cubicBezTo>
                      <a:pt x="54" y="23"/>
                      <a:pt x="55" y="23"/>
                      <a:pt x="55" y="23"/>
                    </a:cubicBezTo>
                    <a:cubicBezTo>
                      <a:pt x="55" y="26"/>
                      <a:pt x="55" y="29"/>
                      <a:pt x="55" y="32"/>
                    </a:cubicBezTo>
                    <a:cubicBezTo>
                      <a:pt x="54" y="33"/>
                      <a:pt x="54" y="33"/>
                      <a:pt x="54" y="33"/>
                    </a:cubicBezTo>
                    <a:moveTo>
                      <a:pt x="57" y="32"/>
                    </a:moveTo>
                    <a:cubicBezTo>
                      <a:pt x="57" y="29"/>
                      <a:pt x="57" y="26"/>
                      <a:pt x="57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6"/>
                      <a:pt x="58" y="29"/>
                      <a:pt x="58" y="32"/>
                    </a:cubicBezTo>
                    <a:cubicBezTo>
                      <a:pt x="58" y="32"/>
                      <a:pt x="57" y="32"/>
                      <a:pt x="57" y="32"/>
                    </a:cubicBezTo>
                    <a:moveTo>
                      <a:pt x="34" y="33"/>
                    </a:moveTo>
                    <a:cubicBezTo>
                      <a:pt x="32" y="33"/>
                      <a:pt x="30" y="33"/>
                      <a:pt x="28" y="32"/>
                    </a:cubicBezTo>
                    <a:cubicBezTo>
                      <a:pt x="28" y="31"/>
                      <a:pt x="28" y="30"/>
                      <a:pt x="28" y="29"/>
                    </a:cubicBezTo>
                    <a:cubicBezTo>
                      <a:pt x="28" y="27"/>
                      <a:pt x="28" y="25"/>
                      <a:pt x="28" y="22"/>
                    </a:cubicBezTo>
                    <a:cubicBezTo>
                      <a:pt x="29" y="22"/>
                      <a:pt x="31" y="23"/>
                      <a:pt x="32" y="23"/>
                    </a:cubicBezTo>
                    <a:cubicBezTo>
                      <a:pt x="32" y="23"/>
                      <a:pt x="33" y="23"/>
                      <a:pt x="33" y="23"/>
                    </a:cubicBezTo>
                    <a:cubicBezTo>
                      <a:pt x="34" y="26"/>
                      <a:pt x="34" y="30"/>
                      <a:pt x="34" y="33"/>
                    </a:cubicBezTo>
                    <a:cubicBezTo>
                      <a:pt x="34" y="33"/>
                      <a:pt x="34" y="33"/>
                      <a:pt x="34" y="33"/>
                    </a:cubicBezTo>
                    <a:moveTo>
                      <a:pt x="60" y="32"/>
                    </a:moveTo>
                    <a:cubicBezTo>
                      <a:pt x="60" y="29"/>
                      <a:pt x="60" y="25"/>
                      <a:pt x="59" y="22"/>
                    </a:cubicBezTo>
                    <a:cubicBezTo>
                      <a:pt x="61" y="22"/>
                      <a:pt x="62" y="22"/>
                      <a:pt x="63" y="22"/>
                    </a:cubicBezTo>
                    <a:cubicBezTo>
                      <a:pt x="63" y="24"/>
                      <a:pt x="63" y="27"/>
                      <a:pt x="63" y="30"/>
                    </a:cubicBezTo>
                    <a:cubicBezTo>
                      <a:pt x="63" y="31"/>
                      <a:pt x="63" y="31"/>
                      <a:pt x="63" y="31"/>
                    </a:cubicBezTo>
                    <a:cubicBezTo>
                      <a:pt x="63" y="31"/>
                      <a:pt x="63" y="31"/>
                      <a:pt x="63" y="31"/>
                    </a:cubicBezTo>
                    <a:cubicBezTo>
                      <a:pt x="62" y="31"/>
                      <a:pt x="61" y="32"/>
                      <a:pt x="60" y="32"/>
                    </a:cubicBezTo>
                    <a:moveTo>
                      <a:pt x="26" y="32"/>
                    </a:moveTo>
                    <a:cubicBezTo>
                      <a:pt x="24" y="32"/>
                      <a:pt x="22" y="31"/>
                      <a:pt x="20" y="31"/>
                    </a:cubicBezTo>
                    <a:cubicBezTo>
                      <a:pt x="20" y="29"/>
                      <a:pt x="20" y="28"/>
                      <a:pt x="20" y="26"/>
                    </a:cubicBezTo>
                    <a:cubicBezTo>
                      <a:pt x="20" y="25"/>
                      <a:pt x="20" y="23"/>
                      <a:pt x="21" y="21"/>
                    </a:cubicBezTo>
                    <a:cubicBezTo>
                      <a:pt x="23" y="21"/>
                      <a:pt x="24" y="22"/>
                      <a:pt x="26" y="22"/>
                    </a:cubicBezTo>
                    <a:cubicBezTo>
                      <a:pt x="26" y="24"/>
                      <a:pt x="26" y="27"/>
                      <a:pt x="26" y="29"/>
                    </a:cubicBezTo>
                    <a:cubicBezTo>
                      <a:pt x="26" y="30"/>
                      <a:pt x="26" y="31"/>
                      <a:pt x="26" y="32"/>
                    </a:cubicBezTo>
                    <a:moveTo>
                      <a:pt x="65" y="31"/>
                    </a:moveTo>
                    <a:cubicBezTo>
                      <a:pt x="65" y="30"/>
                      <a:pt x="65" y="30"/>
                      <a:pt x="65" y="30"/>
                    </a:cubicBezTo>
                    <a:cubicBezTo>
                      <a:pt x="64" y="30"/>
                      <a:pt x="64" y="30"/>
                      <a:pt x="64" y="30"/>
                    </a:cubicBezTo>
                    <a:cubicBezTo>
                      <a:pt x="64" y="27"/>
                      <a:pt x="64" y="24"/>
                      <a:pt x="64" y="21"/>
                    </a:cubicBezTo>
                    <a:cubicBezTo>
                      <a:pt x="64" y="21"/>
                      <a:pt x="64" y="21"/>
                      <a:pt x="64" y="21"/>
                    </a:cubicBezTo>
                    <a:cubicBezTo>
                      <a:pt x="65" y="21"/>
                      <a:pt x="66" y="21"/>
                      <a:pt x="67" y="20"/>
                    </a:cubicBezTo>
                    <a:cubicBezTo>
                      <a:pt x="67" y="22"/>
                      <a:pt x="67" y="24"/>
                      <a:pt x="67" y="26"/>
                    </a:cubicBezTo>
                    <a:cubicBezTo>
                      <a:pt x="67" y="27"/>
                      <a:pt x="67" y="29"/>
                      <a:pt x="67" y="30"/>
                    </a:cubicBezTo>
                    <a:cubicBezTo>
                      <a:pt x="66" y="30"/>
                      <a:pt x="66" y="31"/>
                      <a:pt x="65" y="31"/>
                    </a:cubicBezTo>
                    <a:moveTo>
                      <a:pt x="69" y="30"/>
                    </a:moveTo>
                    <a:cubicBezTo>
                      <a:pt x="69" y="28"/>
                      <a:pt x="69" y="27"/>
                      <a:pt x="69" y="26"/>
                    </a:cubicBezTo>
                    <a:cubicBezTo>
                      <a:pt x="69" y="24"/>
                      <a:pt x="69" y="22"/>
                      <a:pt x="69" y="20"/>
                    </a:cubicBezTo>
                    <a:cubicBezTo>
                      <a:pt x="70" y="20"/>
                      <a:pt x="71" y="19"/>
                      <a:pt x="73" y="19"/>
                    </a:cubicBezTo>
                    <a:cubicBezTo>
                      <a:pt x="73" y="22"/>
                      <a:pt x="73" y="25"/>
                      <a:pt x="73" y="28"/>
                    </a:cubicBezTo>
                    <a:cubicBezTo>
                      <a:pt x="73" y="29"/>
                      <a:pt x="73" y="29"/>
                      <a:pt x="73" y="29"/>
                    </a:cubicBezTo>
                    <a:cubicBezTo>
                      <a:pt x="72" y="29"/>
                      <a:pt x="70" y="29"/>
                      <a:pt x="69" y="30"/>
                    </a:cubicBezTo>
                    <a:moveTo>
                      <a:pt x="19" y="30"/>
                    </a:moveTo>
                    <a:cubicBezTo>
                      <a:pt x="17" y="29"/>
                      <a:pt x="15" y="28"/>
                      <a:pt x="13" y="27"/>
                    </a:cubicBezTo>
                    <a:cubicBezTo>
                      <a:pt x="13" y="24"/>
                      <a:pt x="13" y="21"/>
                      <a:pt x="13" y="18"/>
                    </a:cubicBezTo>
                    <a:cubicBezTo>
                      <a:pt x="15" y="19"/>
                      <a:pt x="17" y="20"/>
                      <a:pt x="19" y="20"/>
                    </a:cubicBezTo>
                    <a:cubicBezTo>
                      <a:pt x="19" y="22"/>
                      <a:pt x="19" y="24"/>
                      <a:pt x="19" y="26"/>
                    </a:cubicBezTo>
                    <a:cubicBezTo>
                      <a:pt x="19" y="28"/>
                      <a:pt x="19" y="29"/>
                      <a:pt x="19" y="30"/>
                    </a:cubicBezTo>
                    <a:moveTo>
                      <a:pt x="75" y="28"/>
                    </a:moveTo>
                    <a:cubicBezTo>
                      <a:pt x="75" y="28"/>
                      <a:pt x="75" y="28"/>
                      <a:pt x="75" y="28"/>
                    </a:cubicBezTo>
                    <a:cubicBezTo>
                      <a:pt x="75" y="24"/>
                      <a:pt x="75" y="21"/>
                      <a:pt x="74" y="18"/>
                    </a:cubicBezTo>
                    <a:cubicBezTo>
                      <a:pt x="75" y="18"/>
                      <a:pt x="76" y="17"/>
                      <a:pt x="77" y="17"/>
                    </a:cubicBezTo>
                    <a:cubicBezTo>
                      <a:pt x="78" y="20"/>
                      <a:pt x="78" y="23"/>
                      <a:pt x="78" y="27"/>
                    </a:cubicBezTo>
                    <a:cubicBezTo>
                      <a:pt x="77" y="27"/>
                      <a:pt x="76" y="28"/>
                      <a:pt x="75" y="28"/>
                    </a:cubicBezTo>
                    <a:moveTo>
                      <a:pt x="11" y="26"/>
                    </a:moveTo>
                    <a:cubicBezTo>
                      <a:pt x="10" y="26"/>
                      <a:pt x="10" y="25"/>
                      <a:pt x="9" y="25"/>
                    </a:cubicBezTo>
                    <a:cubicBezTo>
                      <a:pt x="9" y="22"/>
                      <a:pt x="9" y="19"/>
                      <a:pt x="9" y="16"/>
                    </a:cubicBezTo>
                    <a:cubicBezTo>
                      <a:pt x="10" y="17"/>
                      <a:pt x="10" y="17"/>
                      <a:pt x="11" y="18"/>
                    </a:cubicBezTo>
                    <a:cubicBezTo>
                      <a:pt x="11" y="20"/>
                      <a:pt x="11" y="23"/>
                      <a:pt x="11" y="26"/>
                    </a:cubicBezTo>
                    <a:moveTo>
                      <a:pt x="7" y="23"/>
                    </a:moveTo>
                    <a:cubicBezTo>
                      <a:pt x="7" y="23"/>
                      <a:pt x="6" y="22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19"/>
                      <a:pt x="6" y="17"/>
                      <a:pt x="6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8"/>
                      <a:pt x="7" y="20"/>
                      <a:pt x="7" y="23"/>
                    </a:cubicBezTo>
                    <a:moveTo>
                      <a:pt x="79" y="26"/>
                    </a:moveTo>
                    <a:cubicBezTo>
                      <a:pt x="79" y="23"/>
                      <a:pt x="79" y="19"/>
                      <a:pt x="79" y="16"/>
                    </a:cubicBezTo>
                    <a:cubicBezTo>
                      <a:pt x="81" y="15"/>
                      <a:pt x="82" y="14"/>
                      <a:pt x="84" y="14"/>
                    </a:cubicBezTo>
                    <a:cubicBezTo>
                      <a:pt x="84" y="17"/>
                      <a:pt x="84" y="20"/>
                      <a:pt x="84" y="23"/>
                    </a:cubicBezTo>
                    <a:cubicBezTo>
                      <a:pt x="84" y="24"/>
                      <a:pt x="83" y="24"/>
                      <a:pt x="82" y="25"/>
                    </a:cubicBezTo>
                    <a:cubicBezTo>
                      <a:pt x="81" y="25"/>
                      <a:pt x="80" y="25"/>
                      <a:pt x="79" y="26"/>
                    </a:cubicBezTo>
                    <a:moveTo>
                      <a:pt x="4" y="15"/>
                    </a:move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5"/>
                      <a:pt x="4" y="15"/>
                    </a:cubicBezTo>
                    <a:moveTo>
                      <a:pt x="86" y="22"/>
                    </a:moveTo>
                    <a:cubicBezTo>
                      <a:pt x="86" y="19"/>
                      <a:pt x="86" y="16"/>
                      <a:pt x="86" y="13"/>
                    </a:cubicBezTo>
                    <a:cubicBezTo>
                      <a:pt x="87" y="12"/>
                      <a:pt x="88" y="11"/>
                      <a:pt x="89" y="10"/>
                    </a:cubicBezTo>
                    <a:cubicBezTo>
                      <a:pt x="89" y="13"/>
                      <a:pt x="89" y="15"/>
                      <a:pt x="89" y="17"/>
                    </a:cubicBezTo>
                    <a:cubicBezTo>
                      <a:pt x="89" y="18"/>
                      <a:pt x="89" y="18"/>
                      <a:pt x="89" y="18"/>
                    </a:cubicBezTo>
                    <a:cubicBezTo>
                      <a:pt x="88" y="19"/>
                      <a:pt x="87" y="20"/>
                      <a:pt x="86" y="22"/>
                    </a:cubicBezTo>
                    <a:moveTo>
                      <a:pt x="91" y="0"/>
                    </a:moveTo>
                    <a:cubicBezTo>
                      <a:pt x="90" y="0"/>
                      <a:pt x="89" y="1"/>
                      <a:pt x="89" y="2"/>
                    </a:cubicBezTo>
                    <a:cubicBezTo>
                      <a:pt x="89" y="3"/>
                      <a:pt x="89" y="5"/>
                      <a:pt x="89" y="6"/>
                    </a:cubicBezTo>
                    <a:cubicBezTo>
                      <a:pt x="89" y="6"/>
                      <a:pt x="89" y="6"/>
                      <a:pt x="89" y="6"/>
                    </a:cubicBezTo>
                    <a:cubicBezTo>
                      <a:pt x="76" y="16"/>
                      <a:pt x="60" y="20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0" y="20"/>
                      <a:pt x="36" y="20"/>
                      <a:pt x="32" y="19"/>
                    </a:cubicBezTo>
                    <a:cubicBezTo>
                      <a:pt x="22" y="18"/>
                      <a:pt x="12" y="16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4" y="7"/>
                      <a:pt x="4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0" y="7"/>
                      <a:pt x="1" y="8"/>
                    </a:cubicBezTo>
                    <a:cubicBezTo>
                      <a:pt x="1" y="9"/>
                      <a:pt x="0" y="10"/>
                      <a:pt x="0" y="10"/>
                    </a:cubicBezTo>
                    <a:cubicBezTo>
                      <a:pt x="0" y="13"/>
                      <a:pt x="1" y="16"/>
                      <a:pt x="1" y="19"/>
                    </a:cubicBezTo>
                    <a:cubicBezTo>
                      <a:pt x="1" y="19"/>
                      <a:pt x="1" y="20"/>
                      <a:pt x="2" y="20"/>
                    </a:cubicBezTo>
                    <a:cubicBezTo>
                      <a:pt x="2" y="22"/>
                      <a:pt x="4" y="24"/>
                      <a:pt x="5" y="26"/>
                    </a:cubicBezTo>
                    <a:cubicBezTo>
                      <a:pt x="11" y="31"/>
                      <a:pt x="23" y="37"/>
                      <a:pt x="41" y="37"/>
                    </a:cubicBezTo>
                    <a:cubicBezTo>
                      <a:pt x="49" y="37"/>
                      <a:pt x="60" y="36"/>
                      <a:pt x="70" y="33"/>
                    </a:cubicBezTo>
                    <a:cubicBezTo>
                      <a:pt x="73" y="32"/>
                      <a:pt x="76" y="31"/>
                      <a:pt x="79" y="30"/>
                    </a:cubicBezTo>
                    <a:cubicBezTo>
                      <a:pt x="79" y="30"/>
                      <a:pt x="79" y="30"/>
                      <a:pt x="79" y="30"/>
                    </a:cubicBezTo>
                    <a:cubicBezTo>
                      <a:pt x="80" y="30"/>
                      <a:pt x="80" y="30"/>
                      <a:pt x="80" y="30"/>
                    </a:cubicBezTo>
                    <a:cubicBezTo>
                      <a:pt x="80" y="30"/>
                      <a:pt x="80" y="30"/>
                      <a:pt x="80" y="30"/>
                    </a:cubicBezTo>
                    <a:cubicBezTo>
                      <a:pt x="81" y="29"/>
                      <a:pt x="83" y="28"/>
                      <a:pt x="84" y="28"/>
                    </a:cubicBezTo>
                    <a:cubicBezTo>
                      <a:pt x="84" y="27"/>
                      <a:pt x="85" y="27"/>
                      <a:pt x="86" y="26"/>
                    </a:cubicBezTo>
                    <a:cubicBezTo>
                      <a:pt x="86" y="26"/>
                      <a:pt x="86" y="26"/>
                      <a:pt x="86" y="26"/>
                    </a:cubicBezTo>
                    <a:cubicBezTo>
                      <a:pt x="86" y="26"/>
                      <a:pt x="86" y="26"/>
                      <a:pt x="86" y="26"/>
                    </a:cubicBezTo>
                    <a:cubicBezTo>
                      <a:pt x="89" y="24"/>
                      <a:pt x="91" y="21"/>
                      <a:pt x="92" y="18"/>
                    </a:cubicBezTo>
                    <a:cubicBezTo>
                      <a:pt x="92" y="18"/>
                      <a:pt x="93" y="17"/>
                      <a:pt x="93" y="17"/>
                    </a:cubicBezTo>
                    <a:cubicBezTo>
                      <a:pt x="93" y="16"/>
                      <a:pt x="92" y="16"/>
                      <a:pt x="92" y="15"/>
                    </a:cubicBezTo>
                    <a:cubicBezTo>
                      <a:pt x="92" y="11"/>
                      <a:pt x="93" y="6"/>
                      <a:pt x="93" y="2"/>
                    </a:cubicBezTo>
                    <a:cubicBezTo>
                      <a:pt x="93" y="1"/>
                      <a:pt x="92" y="0"/>
                      <a:pt x="91" y="0"/>
                    </a:cubicBezTo>
                    <a:cubicBezTo>
                      <a:pt x="91" y="0"/>
                      <a:pt x="91" y="0"/>
                      <a:pt x="91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9" name="Freeform 786"/>
              <p:cNvSpPr>
                <a:spLocks noEditPoints="1"/>
              </p:cNvSpPr>
              <p:nvPr/>
            </p:nvSpPr>
            <p:spPr bwMode="auto">
              <a:xfrm>
                <a:off x="3009" y="2648"/>
                <a:ext cx="220" cy="87"/>
              </a:xfrm>
              <a:custGeom>
                <a:avLst/>
                <a:gdLst>
                  <a:gd name="T0" fmla="*/ 47 w 93"/>
                  <a:gd name="T1" fmla="*/ 23 h 37"/>
                  <a:gd name="T2" fmla="*/ 42 w 93"/>
                  <a:gd name="T3" fmla="*/ 33 h 37"/>
                  <a:gd name="T4" fmla="*/ 44 w 93"/>
                  <a:gd name="T5" fmla="*/ 23 h 37"/>
                  <a:gd name="T6" fmla="*/ 35 w 93"/>
                  <a:gd name="T7" fmla="*/ 33 h 37"/>
                  <a:gd name="T8" fmla="*/ 41 w 93"/>
                  <a:gd name="T9" fmla="*/ 30 h 37"/>
                  <a:gd name="T10" fmla="*/ 48 w 93"/>
                  <a:gd name="T11" fmla="*/ 24 h 37"/>
                  <a:gd name="T12" fmla="*/ 52 w 93"/>
                  <a:gd name="T13" fmla="*/ 23 h 37"/>
                  <a:gd name="T14" fmla="*/ 49 w 93"/>
                  <a:gd name="T15" fmla="*/ 33 h 37"/>
                  <a:gd name="T16" fmla="*/ 54 w 93"/>
                  <a:gd name="T17" fmla="*/ 31 h 37"/>
                  <a:gd name="T18" fmla="*/ 55 w 93"/>
                  <a:gd name="T19" fmla="*/ 23 h 37"/>
                  <a:gd name="T20" fmla="*/ 57 w 93"/>
                  <a:gd name="T21" fmla="*/ 32 h 37"/>
                  <a:gd name="T22" fmla="*/ 58 w 93"/>
                  <a:gd name="T23" fmla="*/ 32 h 37"/>
                  <a:gd name="T24" fmla="*/ 28 w 93"/>
                  <a:gd name="T25" fmla="*/ 32 h 37"/>
                  <a:gd name="T26" fmla="*/ 32 w 93"/>
                  <a:gd name="T27" fmla="*/ 23 h 37"/>
                  <a:gd name="T28" fmla="*/ 34 w 93"/>
                  <a:gd name="T29" fmla="*/ 33 h 37"/>
                  <a:gd name="T30" fmla="*/ 63 w 93"/>
                  <a:gd name="T31" fmla="*/ 21 h 37"/>
                  <a:gd name="T32" fmla="*/ 63 w 93"/>
                  <a:gd name="T33" fmla="*/ 31 h 37"/>
                  <a:gd name="T34" fmla="*/ 20 w 93"/>
                  <a:gd name="T35" fmla="*/ 30 h 37"/>
                  <a:gd name="T36" fmla="*/ 26 w 93"/>
                  <a:gd name="T37" fmla="*/ 22 h 37"/>
                  <a:gd name="T38" fmla="*/ 65 w 93"/>
                  <a:gd name="T39" fmla="*/ 31 h 37"/>
                  <a:gd name="T40" fmla="*/ 64 w 93"/>
                  <a:gd name="T41" fmla="*/ 21 h 37"/>
                  <a:gd name="T42" fmla="*/ 67 w 93"/>
                  <a:gd name="T43" fmla="*/ 26 h 37"/>
                  <a:gd name="T44" fmla="*/ 69 w 93"/>
                  <a:gd name="T45" fmla="*/ 30 h 37"/>
                  <a:gd name="T46" fmla="*/ 73 w 93"/>
                  <a:gd name="T47" fmla="*/ 19 h 37"/>
                  <a:gd name="T48" fmla="*/ 69 w 93"/>
                  <a:gd name="T49" fmla="*/ 30 h 37"/>
                  <a:gd name="T50" fmla="*/ 13 w 93"/>
                  <a:gd name="T51" fmla="*/ 18 h 37"/>
                  <a:gd name="T52" fmla="*/ 19 w 93"/>
                  <a:gd name="T53" fmla="*/ 30 h 37"/>
                  <a:gd name="T54" fmla="*/ 74 w 93"/>
                  <a:gd name="T55" fmla="*/ 18 h 37"/>
                  <a:gd name="T56" fmla="*/ 75 w 93"/>
                  <a:gd name="T57" fmla="*/ 28 h 37"/>
                  <a:gd name="T58" fmla="*/ 9 w 93"/>
                  <a:gd name="T59" fmla="*/ 16 h 37"/>
                  <a:gd name="T60" fmla="*/ 7 w 93"/>
                  <a:gd name="T61" fmla="*/ 23 h 37"/>
                  <a:gd name="T62" fmla="*/ 6 w 93"/>
                  <a:gd name="T63" fmla="*/ 14 h 37"/>
                  <a:gd name="T64" fmla="*/ 79 w 93"/>
                  <a:gd name="T65" fmla="*/ 26 h 37"/>
                  <a:gd name="T66" fmla="*/ 84 w 93"/>
                  <a:gd name="T67" fmla="*/ 23 h 37"/>
                  <a:gd name="T68" fmla="*/ 4 w 93"/>
                  <a:gd name="T69" fmla="*/ 15 h 37"/>
                  <a:gd name="T70" fmla="*/ 4 w 93"/>
                  <a:gd name="T71" fmla="*/ 13 h 37"/>
                  <a:gd name="T72" fmla="*/ 86 w 93"/>
                  <a:gd name="T73" fmla="*/ 13 h 37"/>
                  <a:gd name="T74" fmla="*/ 89 w 93"/>
                  <a:gd name="T75" fmla="*/ 18 h 37"/>
                  <a:gd name="T76" fmla="*/ 89 w 93"/>
                  <a:gd name="T77" fmla="*/ 2 h 37"/>
                  <a:gd name="T78" fmla="*/ 44 w 93"/>
                  <a:gd name="T79" fmla="*/ 20 h 37"/>
                  <a:gd name="T80" fmla="*/ 4 w 93"/>
                  <a:gd name="T81" fmla="*/ 7 h 37"/>
                  <a:gd name="T82" fmla="*/ 3 w 93"/>
                  <a:gd name="T83" fmla="*/ 3 h 37"/>
                  <a:gd name="T84" fmla="*/ 0 w 93"/>
                  <a:gd name="T85" fmla="*/ 6 h 37"/>
                  <a:gd name="T86" fmla="*/ 1 w 93"/>
                  <a:gd name="T87" fmla="*/ 19 h 37"/>
                  <a:gd name="T88" fmla="*/ 41 w 93"/>
                  <a:gd name="T89" fmla="*/ 37 h 37"/>
                  <a:gd name="T90" fmla="*/ 79 w 93"/>
                  <a:gd name="T91" fmla="*/ 30 h 37"/>
                  <a:gd name="T92" fmla="*/ 84 w 93"/>
                  <a:gd name="T93" fmla="*/ 27 h 37"/>
                  <a:gd name="T94" fmla="*/ 86 w 93"/>
                  <a:gd name="T95" fmla="*/ 26 h 37"/>
                  <a:gd name="T96" fmla="*/ 92 w 93"/>
                  <a:gd name="T97" fmla="*/ 15 h 37"/>
                  <a:gd name="T98" fmla="*/ 91 w 93"/>
                  <a:gd name="T9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3" h="37">
                    <a:moveTo>
                      <a:pt x="44" y="23"/>
                    </a:moveTo>
                    <a:cubicBezTo>
                      <a:pt x="45" y="23"/>
                      <a:pt x="46" y="23"/>
                      <a:pt x="47" y="23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47" y="24"/>
                      <a:pt x="47" y="24"/>
                      <a:pt x="47" y="24"/>
                    </a:cubicBezTo>
                    <a:cubicBezTo>
                      <a:pt x="47" y="27"/>
                      <a:pt x="47" y="30"/>
                      <a:pt x="48" y="33"/>
                    </a:cubicBezTo>
                    <a:cubicBezTo>
                      <a:pt x="46" y="33"/>
                      <a:pt x="44" y="33"/>
                      <a:pt x="42" y="33"/>
                    </a:cubicBezTo>
                    <a:cubicBezTo>
                      <a:pt x="42" y="32"/>
                      <a:pt x="42" y="31"/>
                      <a:pt x="42" y="30"/>
                    </a:cubicBezTo>
                    <a:cubicBezTo>
                      <a:pt x="42" y="28"/>
                      <a:pt x="42" y="26"/>
                      <a:pt x="43" y="23"/>
                    </a:cubicBezTo>
                    <a:cubicBezTo>
                      <a:pt x="44" y="23"/>
                      <a:pt x="44" y="23"/>
                      <a:pt x="44" y="23"/>
                    </a:cubicBezTo>
                    <a:moveTo>
                      <a:pt x="41" y="33"/>
                    </a:moveTo>
                    <a:cubicBezTo>
                      <a:pt x="39" y="33"/>
                      <a:pt x="37" y="33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0"/>
                      <a:pt x="35" y="26"/>
                      <a:pt x="35" y="23"/>
                    </a:cubicBezTo>
                    <a:cubicBezTo>
                      <a:pt x="37" y="23"/>
                      <a:pt x="39" y="23"/>
                      <a:pt x="41" y="23"/>
                    </a:cubicBezTo>
                    <a:cubicBezTo>
                      <a:pt x="41" y="26"/>
                      <a:pt x="41" y="28"/>
                      <a:pt x="41" y="30"/>
                    </a:cubicBezTo>
                    <a:cubicBezTo>
                      <a:pt x="41" y="31"/>
                      <a:pt x="41" y="32"/>
                      <a:pt x="41" y="33"/>
                    </a:cubicBezTo>
                    <a:moveTo>
                      <a:pt x="49" y="33"/>
                    </a:moveTo>
                    <a:cubicBezTo>
                      <a:pt x="49" y="30"/>
                      <a:pt x="49" y="27"/>
                      <a:pt x="48" y="24"/>
                    </a:cubicBezTo>
                    <a:cubicBezTo>
                      <a:pt x="49" y="23"/>
                      <a:pt x="49" y="23"/>
                      <a:pt x="49" y="23"/>
                    </a:cubicBezTo>
                    <a:cubicBezTo>
                      <a:pt x="49" y="23"/>
                      <a:pt x="49" y="23"/>
                      <a:pt x="49" y="23"/>
                    </a:cubicBezTo>
                    <a:cubicBezTo>
                      <a:pt x="50" y="23"/>
                      <a:pt x="51" y="23"/>
                      <a:pt x="52" y="23"/>
                    </a:cubicBezTo>
                    <a:cubicBezTo>
                      <a:pt x="52" y="25"/>
                      <a:pt x="52" y="27"/>
                      <a:pt x="52" y="29"/>
                    </a:cubicBezTo>
                    <a:cubicBezTo>
                      <a:pt x="52" y="30"/>
                      <a:pt x="52" y="32"/>
                      <a:pt x="52" y="33"/>
                    </a:cubicBezTo>
                    <a:cubicBezTo>
                      <a:pt x="51" y="33"/>
                      <a:pt x="50" y="33"/>
                      <a:pt x="49" y="33"/>
                    </a:cubicBezTo>
                    <a:moveTo>
                      <a:pt x="54" y="33"/>
                    </a:moveTo>
                    <a:cubicBezTo>
                      <a:pt x="54" y="32"/>
                      <a:pt x="54" y="32"/>
                      <a:pt x="54" y="31"/>
                    </a:cubicBezTo>
                    <a:cubicBezTo>
                      <a:pt x="54" y="31"/>
                      <a:pt x="54" y="31"/>
                      <a:pt x="54" y="31"/>
                    </a:cubicBezTo>
                    <a:cubicBezTo>
                      <a:pt x="54" y="30"/>
                      <a:pt x="54" y="30"/>
                      <a:pt x="54" y="29"/>
                    </a:cubicBezTo>
                    <a:cubicBezTo>
                      <a:pt x="54" y="27"/>
                      <a:pt x="54" y="25"/>
                      <a:pt x="54" y="23"/>
                    </a:cubicBezTo>
                    <a:cubicBezTo>
                      <a:pt x="54" y="23"/>
                      <a:pt x="55" y="23"/>
                      <a:pt x="55" y="23"/>
                    </a:cubicBezTo>
                    <a:cubicBezTo>
                      <a:pt x="55" y="26"/>
                      <a:pt x="55" y="29"/>
                      <a:pt x="55" y="32"/>
                    </a:cubicBezTo>
                    <a:cubicBezTo>
                      <a:pt x="54" y="33"/>
                      <a:pt x="54" y="33"/>
                      <a:pt x="54" y="33"/>
                    </a:cubicBezTo>
                    <a:moveTo>
                      <a:pt x="57" y="32"/>
                    </a:moveTo>
                    <a:cubicBezTo>
                      <a:pt x="57" y="29"/>
                      <a:pt x="57" y="26"/>
                      <a:pt x="57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6"/>
                      <a:pt x="58" y="29"/>
                      <a:pt x="58" y="32"/>
                    </a:cubicBezTo>
                    <a:cubicBezTo>
                      <a:pt x="58" y="32"/>
                      <a:pt x="57" y="32"/>
                      <a:pt x="57" y="32"/>
                    </a:cubicBezTo>
                    <a:moveTo>
                      <a:pt x="34" y="33"/>
                    </a:moveTo>
                    <a:cubicBezTo>
                      <a:pt x="32" y="33"/>
                      <a:pt x="30" y="33"/>
                      <a:pt x="28" y="32"/>
                    </a:cubicBezTo>
                    <a:cubicBezTo>
                      <a:pt x="28" y="31"/>
                      <a:pt x="28" y="30"/>
                      <a:pt x="28" y="29"/>
                    </a:cubicBezTo>
                    <a:cubicBezTo>
                      <a:pt x="28" y="27"/>
                      <a:pt x="28" y="25"/>
                      <a:pt x="28" y="22"/>
                    </a:cubicBezTo>
                    <a:cubicBezTo>
                      <a:pt x="29" y="22"/>
                      <a:pt x="31" y="23"/>
                      <a:pt x="32" y="23"/>
                    </a:cubicBezTo>
                    <a:cubicBezTo>
                      <a:pt x="32" y="23"/>
                      <a:pt x="33" y="23"/>
                      <a:pt x="33" y="23"/>
                    </a:cubicBezTo>
                    <a:cubicBezTo>
                      <a:pt x="34" y="26"/>
                      <a:pt x="34" y="30"/>
                      <a:pt x="34" y="33"/>
                    </a:cubicBezTo>
                    <a:cubicBezTo>
                      <a:pt x="34" y="33"/>
                      <a:pt x="34" y="33"/>
                      <a:pt x="34" y="33"/>
                    </a:cubicBezTo>
                    <a:moveTo>
                      <a:pt x="60" y="32"/>
                    </a:moveTo>
                    <a:cubicBezTo>
                      <a:pt x="60" y="28"/>
                      <a:pt x="60" y="25"/>
                      <a:pt x="59" y="22"/>
                    </a:cubicBezTo>
                    <a:cubicBezTo>
                      <a:pt x="61" y="22"/>
                      <a:pt x="62" y="22"/>
                      <a:pt x="63" y="21"/>
                    </a:cubicBezTo>
                    <a:cubicBezTo>
                      <a:pt x="63" y="24"/>
                      <a:pt x="63" y="27"/>
                      <a:pt x="63" y="30"/>
                    </a:cubicBezTo>
                    <a:cubicBezTo>
                      <a:pt x="63" y="31"/>
                      <a:pt x="63" y="31"/>
                      <a:pt x="63" y="31"/>
                    </a:cubicBezTo>
                    <a:cubicBezTo>
                      <a:pt x="63" y="31"/>
                      <a:pt x="63" y="31"/>
                      <a:pt x="63" y="31"/>
                    </a:cubicBezTo>
                    <a:cubicBezTo>
                      <a:pt x="62" y="31"/>
                      <a:pt x="61" y="32"/>
                      <a:pt x="60" y="32"/>
                    </a:cubicBezTo>
                    <a:moveTo>
                      <a:pt x="26" y="32"/>
                    </a:moveTo>
                    <a:cubicBezTo>
                      <a:pt x="24" y="32"/>
                      <a:pt x="22" y="31"/>
                      <a:pt x="20" y="30"/>
                    </a:cubicBezTo>
                    <a:cubicBezTo>
                      <a:pt x="20" y="29"/>
                      <a:pt x="20" y="28"/>
                      <a:pt x="20" y="26"/>
                    </a:cubicBezTo>
                    <a:cubicBezTo>
                      <a:pt x="20" y="25"/>
                      <a:pt x="20" y="23"/>
                      <a:pt x="21" y="21"/>
                    </a:cubicBezTo>
                    <a:cubicBezTo>
                      <a:pt x="23" y="21"/>
                      <a:pt x="24" y="22"/>
                      <a:pt x="26" y="22"/>
                    </a:cubicBezTo>
                    <a:cubicBezTo>
                      <a:pt x="26" y="24"/>
                      <a:pt x="26" y="27"/>
                      <a:pt x="26" y="29"/>
                    </a:cubicBezTo>
                    <a:cubicBezTo>
                      <a:pt x="26" y="30"/>
                      <a:pt x="26" y="31"/>
                      <a:pt x="26" y="32"/>
                    </a:cubicBezTo>
                    <a:moveTo>
                      <a:pt x="65" y="31"/>
                    </a:moveTo>
                    <a:cubicBezTo>
                      <a:pt x="65" y="30"/>
                      <a:pt x="65" y="30"/>
                      <a:pt x="65" y="30"/>
                    </a:cubicBezTo>
                    <a:cubicBezTo>
                      <a:pt x="64" y="30"/>
                      <a:pt x="64" y="30"/>
                      <a:pt x="64" y="30"/>
                    </a:cubicBezTo>
                    <a:cubicBezTo>
                      <a:pt x="64" y="27"/>
                      <a:pt x="64" y="24"/>
                      <a:pt x="64" y="21"/>
                    </a:cubicBezTo>
                    <a:cubicBezTo>
                      <a:pt x="64" y="21"/>
                      <a:pt x="64" y="21"/>
                      <a:pt x="64" y="21"/>
                    </a:cubicBezTo>
                    <a:cubicBezTo>
                      <a:pt x="65" y="21"/>
                      <a:pt x="66" y="21"/>
                      <a:pt x="67" y="20"/>
                    </a:cubicBezTo>
                    <a:cubicBezTo>
                      <a:pt x="67" y="22"/>
                      <a:pt x="67" y="24"/>
                      <a:pt x="67" y="26"/>
                    </a:cubicBezTo>
                    <a:cubicBezTo>
                      <a:pt x="67" y="27"/>
                      <a:pt x="67" y="29"/>
                      <a:pt x="67" y="30"/>
                    </a:cubicBezTo>
                    <a:cubicBezTo>
                      <a:pt x="66" y="30"/>
                      <a:pt x="66" y="31"/>
                      <a:pt x="65" y="31"/>
                    </a:cubicBezTo>
                    <a:moveTo>
                      <a:pt x="69" y="30"/>
                    </a:moveTo>
                    <a:cubicBezTo>
                      <a:pt x="69" y="28"/>
                      <a:pt x="69" y="27"/>
                      <a:pt x="69" y="26"/>
                    </a:cubicBezTo>
                    <a:cubicBezTo>
                      <a:pt x="69" y="24"/>
                      <a:pt x="69" y="22"/>
                      <a:pt x="69" y="20"/>
                    </a:cubicBezTo>
                    <a:cubicBezTo>
                      <a:pt x="70" y="20"/>
                      <a:pt x="71" y="19"/>
                      <a:pt x="73" y="19"/>
                    </a:cubicBezTo>
                    <a:cubicBezTo>
                      <a:pt x="73" y="22"/>
                      <a:pt x="73" y="25"/>
                      <a:pt x="73" y="28"/>
                    </a:cubicBezTo>
                    <a:cubicBezTo>
                      <a:pt x="73" y="29"/>
                      <a:pt x="73" y="29"/>
                      <a:pt x="73" y="29"/>
                    </a:cubicBezTo>
                    <a:cubicBezTo>
                      <a:pt x="72" y="29"/>
                      <a:pt x="70" y="29"/>
                      <a:pt x="69" y="30"/>
                    </a:cubicBezTo>
                    <a:moveTo>
                      <a:pt x="19" y="30"/>
                    </a:moveTo>
                    <a:cubicBezTo>
                      <a:pt x="17" y="29"/>
                      <a:pt x="15" y="28"/>
                      <a:pt x="13" y="27"/>
                    </a:cubicBezTo>
                    <a:cubicBezTo>
                      <a:pt x="13" y="24"/>
                      <a:pt x="13" y="21"/>
                      <a:pt x="13" y="18"/>
                    </a:cubicBezTo>
                    <a:cubicBezTo>
                      <a:pt x="15" y="19"/>
                      <a:pt x="17" y="20"/>
                      <a:pt x="19" y="20"/>
                    </a:cubicBezTo>
                    <a:cubicBezTo>
                      <a:pt x="19" y="22"/>
                      <a:pt x="19" y="24"/>
                      <a:pt x="19" y="26"/>
                    </a:cubicBezTo>
                    <a:cubicBezTo>
                      <a:pt x="19" y="28"/>
                      <a:pt x="19" y="29"/>
                      <a:pt x="19" y="30"/>
                    </a:cubicBezTo>
                    <a:moveTo>
                      <a:pt x="75" y="28"/>
                    </a:moveTo>
                    <a:cubicBezTo>
                      <a:pt x="75" y="28"/>
                      <a:pt x="75" y="28"/>
                      <a:pt x="75" y="28"/>
                    </a:cubicBezTo>
                    <a:cubicBezTo>
                      <a:pt x="75" y="24"/>
                      <a:pt x="75" y="21"/>
                      <a:pt x="74" y="18"/>
                    </a:cubicBezTo>
                    <a:cubicBezTo>
                      <a:pt x="75" y="18"/>
                      <a:pt x="76" y="17"/>
                      <a:pt x="77" y="17"/>
                    </a:cubicBezTo>
                    <a:cubicBezTo>
                      <a:pt x="78" y="20"/>
                      <a:pt x="78" y="23"/>
                      <a:pt x="78" y="27"/>
                    </a:cubicBezTo>
                    <a:cubicBezTo>
                      <a:pt x="77" y="27"/>
                      <a:pt x="76" y="28"/>
                      <a:pt x="75" y="28"/>
                    </a:cubicBezTo>
                    <a:moveTo>
                      <a:pt x="11" y="26"/>
                    </a:moveTo>
                    <a:cubicBezTo>
                      <a:pt x="10" y="26"/>
                      <a:pt x="10" y="25"/>
                      <a:pt x="9" y="25"/>
                    </a:cubicBezTo>
                    <a:cubicBezTo>
                      <a:pt x="9" y="22"/>
                      <a:pt x="9" y="19"/>
                      <a:pt x="9" y="16"/>
                    </a:cubicBezTo>
                    <a:cubicBezTo>
                      <a:pt x="10" y="17"/>
                      <a:pt x="10" y="17"/>
                      <a:pt x="11" y="17"/>
                    </a:cubicBezTo>
                    <a:cubicBezTo>
                      <a:pt x="11" y="20"/>
                      <a:pt x="11" y="23"/>
                      <a:pt x="11" y="26"/>
                    </a:cubicBezTo>
                    <a:moveTo>
                      <a:pt x="7" y="23"/>
                    </a:moveTo>
                    <a:cubicBezTo>
                      <a:pt x="7" y="23"/>
                      <a:pt x="6" y="22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19"/>
                      <a:pt x="6" y="17"/>
                      <a:pt x="6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8"/>
                      <a:pt x="7" y="20"/>
                      <a:pt x="7" y="23"/>
                    </a:cubicBezTo>
                    <a:moveTo>
                      <a:pt x="79" y="26"/>
                    </a:moveTo>
                    <a:cubicBezTo>
                      <a:pt x="79" y="23"/>
                      <a:pt x="79" y="19"/>
                      <a:pt x="79" y="16"/>
                    </a:cubicBezTo>
                    <a:cubicBezTo>
                      <a:pt x="81" y="15"/>
                      <a:pt x="82" y="14"/>
                      <a:pt x="84" y="14"/>
                    </a:cubicBezTo>
                    <a:cubicBezTo>
                      <a:pt x="84" y="17"/>
                      <a:pt x="84" y="20"/>
                      <a:pt x="84" y="23"/>
                    </a:cubicBezTo>
                    <a:cubicBezTo>
                      <a:pt x="84" y="24"/>
                      <a:pt x="83" y="24"/>
                      <a:pt x="82" y="25"/>
                    </a:cubicBezTo>
                    <a:cubicBezTo>
                      <a:pt x="81" y="25"/>
                      <a:pt x="80" y="25"/>
                      <a:pt x="79" y="26"/>
                    </a:cubicBezTo>
                    <a:moveTo>
                      <a:pt x="4" y="15"/>
                    </a:move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4"/>
                      <a:pt x="4" y="15"/>
                    </a:cubicBezTo>
                    <a:moveTo>
                      <a:pt x="86" y="22"/>
                    </a:moveTo>
                    <a:cubicBezTo>
                      <a:pt x="86" y="19"/>
                      <a:pt x="86" y="16"/>
                      <a:pt x="86" y="13"/>
                    </a:cubicBezTo>
                    <a:cubicBezTo>
                      <a:pt x="87" y="12"/>
                      <a:pt x="88" y="11"/>
                      <a:pt x="89" y="10"/>
                    </a:cubicBezTo>
                    <a:cubicBezTo>
                      <a:pt x="89" y="13"/>
                      <a:pt x="89" y="15"/>
                      <a:pt x="89" y="17"/>
                    </a:cubicBezTo>
                    <a:cubicBezTo>
                      <a:pt x="89" y="18"/>
                      <a:pt x="89" y="18"/>
                      <a:pt x="89" y="18"/>
                    </a:cubicBezTo>
                    <a:cubicBezTo>
                      <a:pt x="88" y="19"/>
                      <a:pt x="87" y="20"/>
                      <a:pt x="86" y="22"/>
                    </a:cubicBezTo>
                    <a:moveTo>
                      <a:pt x="91" y="0"/>
                    </a:moveTo>
                    <a:cubicBezTo>
                      <a:pt x="90" y="0"/>
                      <a:pt x="89" y="1"/>
                      <a:pt x="89" y="2"/>
                    </a:cubicBezTo>
                    <a:cubicBezTo>
                      <a:pt x="89" y="3"/>
                      <a:pt x="89" y="5"/>
                      <a:pt x="89" y="6"/>
                    </a:cubicBezTo>
                    <a:cubicBezTo>
                      <a:pt x="89" y="6"/>
                      <a:pt x="89" y="6"/>
                      <a:pt x="89" y="6"/>
                    </a:cubicBezTo>
                    <a:cubicBezTo>
                      <a:pt x="76" y="16"/>
                      <a:pt x="60" y="20"/>
                      <a:pt x="44" y="20"/>
                    </a:cubicBezTo>
                    <a:cubicBezTo>
                      <a:pt x="40" y="20"/>
                      <a:pt x="36" y="20"/>
                      <a:pt x="32" y="19"/>
                    </a:cubicBezTo>
                    <a:cubicBezTo>
                      <a:pt x="22" y="18"/>
                      <a:pt x="12" y="16"/>
                      <a:pt x="6" y="10"/>
                    </a:cubicBezTo>
                    <a:cubicBezTo>
                      <a:pt x="5" y="9"/>
                      <a:pt x="4" y="8"/>
                      <a:pt x="4" y="7"/>
                    </a:cubicBezTo>
                    <a:cubicBezTo>
                      <a:pt x="4" y="7"/>
                      <a:pt x="4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0" y="7"/>
                      <a:pt x="1" y="8"/>
                    </a:cubicBezTo>
                    <a:cubicBezTo>
                      <a:pt x="1" y="9"/>
                      <a:pt x="0" y="10"/>
                      <a:pt x="0" y="10"/>
                    </a:cubicBezTo>
                    <a:cubicBezTo>
                      <a:pt x="0" y="13"/>
                      <a:pt x="1" y="16"/>
                      <a:pt x="1" y="19"/>
                    </a:cubicBezTo>
                    <a:cubicBezTo>
                      <a:pt x="1" y="19"/>
                      <a:pt x="1" y="20"/>
                      <a:pt x="2" y="20"/>
                    </a:cubicBezTo>
                    <a:cubicBezTo>
                      <a:pt x="2" y="22"/>
                      <a:pt x="4" y="24"/>
                      <a:pt x="5" y="26"/>
                    </a:cubicBezTo>
                    <a:cubicBezTo>
                      <a:pt x="11" y="31"/>
                      <a:pt x="23" y="37"/>
                      <a:pt x="41" y="37"/>
                    </a:cubicBezTo>
                    <a:cubicBezTo>
                      <a:pt x="49" y="37"/>
                      <a:pt x="60" y="36"/>
                      <a:pt x="70" y="33"/>
                    </a:cubicBezTo>
                    <a:cubicBezTo>
                      <a:pt x="73" y="32"/>
                      <a:pt x="76" y="31"/>
                      <a:pt x="79" y="30"/>
                    </a:cubicBezTo>
                    <a:cubicBezTo>
                      <a:pt x="79" y="30"/>
                      <a:pt x="79" y="30"/>
                      <a:pt x="79" y="30"/>
                    </a:cubicBezTo>
                    <a:cubicBezTo>
                      <a:pt x="80" y="30"/>
                      <a:pt x="80" y="30"/>
                      <a:pt x="80" y="30"/>
                    </a:cubicBezTo>
                    <a:cubicBezTo>
                      <a:pt x="80" y="30"/>
                      <a:pt x="80" y="30"/>
                      <a:pt x="80" y="30"/>
                    </a:cubicBezTo>
                    <a:cubicBezTo>
                      <a:pt x="81" y="29"/>
                      <a:pt x="83" y="28"/>
                      <a:pt x="84" y="27"/>
                    </a:cubicBezTo>
                    <a:cubicBezTo>
                      <a:pt x="84" y="27"/>
                      <a:pt x="85" y="27"/>
                      <a:pt x="86" y="26"/>
                    </a:cubicBezTo>
                    <a:cubicBezTo>
                      <a:pt x="86" y="26"/>
                      <a:pt x="86" y="26"/>
                      <a:pt x="86" y="26"/>
                    </a:cubicBezTo>
                    <a:cubicBezTo>
                      <a:pt x="86" y="26"/>
                      <a:pt x="86" y="26"/>
                      <a:pt x="86" y="26"/>
                    </a:cubicBezTo>
                    <a:cubicBezTo>
                      <a:pt x="89" y="24"/>
                      <a:pt x="91" y="21"/>
                      <a:pt x="92" y="18"/>
                    </a:cubicBezTo>
                    <a:cubicBezTo>
                      <a:pt x="92" y="18"/>
                      <a:pt x="93" y="17"/>
                      <a:pt x="93" y="17"/>
                    </a:cubicBezTo>
                    <a:cubicBezTo>
                      <a:pt x="93" y="16"/>
                      <a:pt x="92" y="16"/>
                      <a:pt x="92" y="15"/>
                    </a:cubicBezTo>
                    <a:cubicBezTo>
                      <a:pt x="92" y="11"/>
                      <a:pt x="93" y="6"/>
                      <a:pt x="93" y="2"/>
                    </a:cubicBezTo>
                    <a:cubicBezTo>
                      <a:pt x="93" y="1"/>
                      <a:pt x="92" y="0"/>
                      <a:pt x="91" y="0"/>
                    </a:cubicBezTo>
                    <a:cubicBezTo>
                      <a:pt x="91" y="0"/>
                      <a:pt x="91" y="0"/>
                      <a:pt x="91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0" name="Freeform 787"/>
              <p:cNvSpPr>
                <a:spLocks noEditPoints="1"/>
              </p:cNvSpPr>
              <p:nvPr/>
            </p:nvSpPr>
            <p:spPr bwMode="auto">
              <a:xfrm>
                <a:off x="3009" y="2700"/>
                <a:ext cx="220" cy="87"/>
              </a:xfrm>
              <a:custGeom>
                <a:avLst/>
                <a:gdLst>
                  <a:gd name="T0" fmla="*/ 47 w 93"/>
                  <a:gd name="T1" fmla="*/ 23 h 37"/>
                  <a:gd name="T2" fmla="*/ 42 w 93"/>
                  <a:gd name="T3" fmla="*/ 33 h 37"/>
                  <a:gd name="T4" fmla="*/ 44 w 93"/>
                  <a:gd name="T5" fmla="*/ 23 h 37"/>
                  <a:gd name="T6" fmla="*/ 35 w 93"/>
                  <a:gd name="T7" fmla="*/ 33 h 37"/>
                  <a:gd name="T8" fmla="*/ 41 w 93"/>
                  <a:gd name="T9" fmla="*/ 30 h 37"/>
                  <a:gd name="T10" fmla="*/ 48 w 93"/>
                  <a:gd name="T11" fmla="*/ 24 h 37"/>
                  <a:gd name="T12" fmla="*/ 52 w 93"/>
                  <a:gd name="T13" fmla="*/ 23 h 37"/>
                  <a:gd name="T14" fmla="*/ 49 w 93"/>
                  <a:gd name="T15" fmla="*/ 33 h 37"/>
                  <a:gd name="T16" fmla="*/ 54 w 93"/>
                  <a:gd name="T17" fmla="*/ 31 h 37"/>
                  <a:gd name="T18" fmla="*/ 55 w 93"/>
                  <a:gd name="T19" fmla="*/ 23 h 37"/>
                  <a:gd name="T20" fmla="*/ 57 w 93"/>
                  <a:gd name="T21" fmla="*/ 32 h 37"/>
                  <a:gd name="T22" fmla="*/ 58 w 93"/>
                  <a:gd name="T23" fmla="*/ 32 h 37"/>
                  <a:gd name="T24" fmla="*/ 28 w 93"/>
                  <a:gd name="T25" fmla="*/ 32 h 37"/>
                  <a:gd name="T26" fmla="*/ 32 w 93"/>
                  <a:gd name="T27" fmla="*/ 23 h 37"/>
                  <a:gd name="T28" fmla="*/ 34 w 93"/>
                  <a:gd name="T29" fmla="*/ 33 h 37"/>
                  <a:gd name="T30" fmla="*/ 63 w 93"/>
                  <a:gd name="T31" fmla="*/ 21 h 37"/>
                  <a:gd name="T32" fmla="*/ 63 w 93"/>
                  <a:gd name="T33" fmla="*/ 31 h 37"/>
                  <a:gd name="T34" fmla="*/ 20 w 93"/>
                  <a:gd name="T35" fmla="*/ 30 h 37"/>
                  <a:gd name="T36" fmla="*/ 26 w 93"/>
                  <a:gd name="T37" fmla="*/ 22 h 37"/>
                  <a:gd name="T38" fmla="*/ 65 w 93"/>
                  <a:gd name="T39" fmla="*/ 31 h 37"/>
                  <a:gd name="T40" fmla="*/ 64 w 93"/>
                  <a:gd name="T41" fmla="*/ 21 h 37"/>
                  <a:gd name="T42" fmla="*/ 67 w 93"/>
                  <a:gd name="T43" fmla="*/ 26 h 37"/>
                  <a:gd name="T44" fmla="*/ 69 w 93"/>
                  <a:gd name="T45" fmla="*/ 30 h 37"/>
                  <a:gd name="T46" fmla="*/ 73 w 93"/>
                  <a:gd name="T47" fmla="*/ 19 h 37"/>
                  <a:gd name="T48" fmla="*/ 69 w 93"/>
                  <a:gd name="T49" fmla="*/ 30 h 37"/>
                  <a:gd name="T50" fmla="*/ 13 w 93"/>
                  <a:gd name="T51" fmla="*/ 18 h 37"/>
                  <a:gd name="T52" fmla="*/ 19 w 93"/>
                  <a:gd name="T53" fmla="*/ 30 h 37"/>
                  <a:gd name="T54" fmla="*/ 74 w 93"/>
                  <a:gd name="T55" fmla="*/ 18 h 37"/>
                  <a:gd name="T56" fmla="*/ 75 w 93"/>
                  <a:gd name="T57" fmla="*/ 28 h 37"/>
                  <a:gd name="T58" fmla="*/ 9 w 93"/>
                  <a:gd name="T59" fmla="*/ 16 h 37"/>
                  <a:gd name="T60" fmla="*/ 7 w 93"/>
                  <a:gd name="T61" fmla="*/ 23 h 37"/>
                  <a:gd name="T62" fmla="*/ 6 w 93"/>
                  <a:gd name="T63" fmla="*/ 14 h 37"/>
                  <a:gd name="T64" fmla="*/ 79 w 93"/>
                  <a:gd name="T65" fmla="*/ 26 h 37"/>
                  <a:gd name="T66" fmla="*/ 84 w 93"/>
                  <a:gd name="T67" fmla="*/ 23 h 37"/>
                  <a:gd name="T68" fmla="*/ 4 w 93"/>
                  <a:gd name="T69" fmla="*/ 15 h 37"/>
                  <a:gd name="T70" fmla="*/ 4 w 93"/>
                  <a:gd name="T71" fmla="*/ 13 h 37"/>
                  <a:gd name="T72" fmla="*/ 86 w 93"/>
                  <a:gd name="T73" fmla="*/ 13 h 37"/>
                  <a:gd name="T74" fmla="*/ 89 w 93"/>
                  <a:gd name="T75" fmla="*/ 18 h 37"/>
                  <a:gd name="T76" fmla="*/ 89 w 93"/>
                  <a:gd name="T77" fmla="*/ 2 h 37"/>
                  <a:gd name="T78" fmla="*/ 44 w 93"/>
                  <a:gd name="T79" fmla="*/ 20 h 37"/>
                  <a:gd name="T80" fmla="*/ 4 w 93"/>
                  <a:gd name="T81" fmla="*/ 7 h 37"/>
                  <a:gd name="T82" fmla="*/ 3 w 93"/>
                  <a:gd name="T83" fmla="*/ 3 h 37"/>
                  <a:gd name="T84" fmla="*/ 0 w 93"/>
                  <a:gd name="T85" fmla="*/ 6 h 37"/>
                  <a:gd name="T86" fmla="*/ 1 w 93"/>
                  <a:gd name="T87" fmla="*/ 19 h 37"/>
                  <a:gd name="T88" fmla="*/ 41 w 93"/>
                  <a:gd name="T89" fmla="*/ 37 h 37"/>
                  <a:gd name="T90" fmla="*/ 79 w 93"/>
                  <a:gd name="T91" fmla="*/ 30 h 37"/>
                  <a:gd name="T92" fmla="*/ 84 w 93"/>
                  <a:gd name="T93" fmla="*/ 27 h 37"/>
                  <a:gd name="T94" fmla="*/ 86 w 93"/>
                  <a:gd name="T95" fmla="*/ 26 h 37"/>
                  <a:gd name="T96" fmla="*/ 92 w 93"/>
                  <a:gd name="T97" fmla="*/ 15 h 37"/>
                  <a:gd name="T98" fmla="*/ 91 w 93"/>
                  <a:gd name="T9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3" h="37">
                    <a:moveTo>
                      <a:pt x="44" y="23"/>
                    </a:moveTo>
                    <a:cubicBezTo>
                      <a:pt x="45" y="23"/>
                      <a:pt x="46" y="23"/>
                      <a:pt x="47" y="23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47" y="27"/>
                      <a:pt x="47" y="30"/>
                      <a:pt x="48" y="33"/>
                    </a:cubicBezTo>
                    <a:cubicBezTo>
                      <a:pt x="46" y="33"/>
                      <a:pt x="44" y="33"/>
                      <a:pt x="42" y="33"/>
                    </a:cubicBezTo>
                    <a:cubicBezTo>
                      <a:pt x="42" y="32"/>
                      <a:pt x="42" y="31"/>
                      <a:pt x="42" y="30"/>
                    </a:cubicBezTo>
                    <a:cubicBezTo>
                      <a:pt x="42" y="28"/>
                      <a:pt x="42" y="26"/>
                      <a:pt x="43" y="23"/>
                    </a:cubicBezTo>
                    <a:cubicBezTo>
                      <a:pt x="44" y="23"/>
                      <a:pt x="44" y="23"/>
                      <a:pt x="44" y="23"/>
                    </a:cubicBezTo>
                    <a:moveTo>
                      <a:pt x="41" y="33"/>
                    </a:moveTo>
                    <a:cubicBezTo>
                      <a:pt x="39" y="33"/>
                      <a:pt x="37" y="33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0"/>
                      <a:pt x="35" y="26"/>
                      <a:pt x="35" y="23"/>
                    </a:cubicBezTo>
                    <a:cubicBezTo>
                      <a:pt x="37" y="23"/>
                      <a:pt x="39" y="23"/>
                      <a:pt x="41" y="23"/>
                    </a:cubicBezTo>
                    <a:cubicBezTo>
                      <a:pt x="41" y="25"/>
                      <a:pt x="41" y="28"/>
                      <a:pt x="41" y="30"/>
                    </a:cubicBezTo>
                    <a:cubicBezTo>
                      <a:pt x="41" y="31"/>
                      <a:pt x="41" y="32"/>
                      <a:pt x="41" y="33"/>
                    </a:cubicBezTo>
                    <a:moveTo>
                      <a:pt x="49" y="33"/>
                    </a:moveTo>
                    <a:cubicBezTo>
                      <a:pt x="49" y="30"/>
                      <a:pt x="49" y="27"/>
                      <a:pt x="48" y="24"/>
                    </a:cubicBezTo>
                    <a:cubicBezTo>
                      <a:pt x="49" y="23"/>
                      <a:pt x="49" y="23"/>
                      <a:pt x="49" y="23"/>
                    </a:cubicBezTo>
                    <a:cubicBezTo>
                      <a:pt x="49" y="23"/>
                      <a:pt x="49" y="23"/>
                      <a:pt x="49" y="23"/>
                    </a:cubicBezTo>
                    <a:cubicBezTo>
                      <a:pt x="50" y="23"/>
                      <a:pt x="51" y="23"/>
                      <a:pt x="52" y="23"/>
                    </a:cubicBezTo>
                    <a:cubicBezTo>
                      <a:pt x="52" y="25"/>
                      <a:pt x="52" y="27"/>
                      <a:pt x="52" y="29"/>
                    </a:cubicBezTo>
                    <a:cubicBezTo>
                      <a:pt x="52" y="30"/>
                      <a:pt x="52" y="32"/>
                      <a:pt x="52" y="33"/>
                    </a:cubicBezTo>
                    <a:cubicBezTo>
                      <a:pt x="51" y="33"/>
                      <a:pt x="50" y="33"/>
                      <a:pt x="49" y="33"/>
                    </a:cubicBezTo>
                    <a:moveTo>
                      <a:pt x="54" y="33"/>
                    </a:moveTo>
                    <a:cubicBezTo>
                      <a:pt x="54" y="32"/>
                      <a:pt x="54" y="32"/>
                      <a:pt x="54" y="31"/>
                    </a:cubicBezTo>
                    <a:cubicBezTo>
                      <a:pt x="54" y="31"/>
                      <a:pt x="54" y="31"/>
                      <a:pt x="54" y="31"/>
                    </a:cubicBezTo>
                    <a:cubicBezTo>
                      <a:pt x="54" y="30"/>
                      <a:pt x="54" y="30"/>
                      <a:pt x="54" y="29"/>
                    </a:cubicBezTo>
                    <a:cubicBezTo>
                      <a:pt x="54" y="27"/>
                      <a:pt x="54" y="25"/>
                      <a:pt x="54" y="23"/>
                    </a:cubicBezTo>
                    <a:cubicBezTo>
                      <a:pt x="54" y="23"/>
                      <a:pt x="55" y="23"/>
                      <a:pt x="55" y="23"/>
                    </a:cubicBezTo>
                    <a:cubicBezTo>
                      <a:pt x="55" y="26"/>
                      <a:pt x="55" y="29"/>
                      <a:pt x="55" y="32"/>
                    </a:cubicBezTo>
                    <a:cubicBezTo>
                      <a:pt x="54" y="33"/>
                      <a:pt x="54" y="33"/>
                      <a:pt x="54" y="33"/>
                    </a:cubicBezTo>
                    <a:moveTo>
                      <a:pt x="57" y="32"/>
                    </a:moveTo>
                    <a:cubicBezTo>
                      <a:pt x="57" y="29"/>
                      <a:pt x="57" y="26"/>
                      <a:pt x="57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5"/>
                      <a:pt x="58" y="29"/>
                      <a:pt x="58" y="32"/>
                    </a:cubicBezTo>
                    <a:cubicBezTo>
                      <a:pt x="58" y="32"/>
                      <a:pt x="57" y="32"/>
                      <a:pt x="57" y="32"/>
                    </a:cubicBezTo>
                    <a:moveTo>
                      <a:pt x="34" y="33"/>
                    </a:moveTo>
                    <a:cubicBezTo>
                      <a:pt x="32" y="33"/>
                      <a:pt x="30" y="33"/>
                      <a:pt x="28" y="32"/>
                    </a:cubicBezTo>
                    <a:cubicBezTo>
                      <a:pt x="28" y="31"/>
                      <a:pt x="28" y="30"/>
                      <a:pt x="28" y="29"/>
                    </a:cubicBezTo>
                    <a:cubicBezTo>
                      <a:pt x="28" y="27"/>
                      <a:pt x="28" y="24"/>
                      <a:pt x="28" y="22"/>
                    </a:cubicBezTo>
                    <a:cubicBezTo>
                      <a:pt x="29" y="22"/>
                      <a:pt x="31" y="23"/>
                      <a:pt x="32" y="23"/>
                    </a:cubicBezTo>
                    <a:cubicBezTo>
                      <a:pt x="32" y="23"/>
                      <a:pt x="33" y="23"/>
                      <a:pt x="33" y="23"/>
                    </a:cubicBezTo>
                    <a:cubicBezTo>
                      <a:pt x="34" y="26"/>
                      <a:pt x="34" y="30"/>
                      <a:pt x="34" y="33"/>
                    </a:cubicBezTo>
                    <a:cubicBezTo>
                      <a:pt x="34" y="33"/>
                      <a:pt x="34" y="33"/>
                      <a:pt x="34" y="33"/>
                    </a:cubicBezTo>
                    <a:moveTo>
                      <a:pt x="60" y="32"/>
                    </a:moveTo>
                    <a:cubicBezTo>
                      <a:pt x="60" y="28"/>
                      <a:pt x="60" y="25"/>
                      <a:pt x="59" y="22"/>
                    </a:cubicBezTo>
                    <a:cubicBezTo>
                      <a:pt x="61" y="22"/>
                      <a:pt x="62" y="22"/>
                      <a:pt x="63" y="21"/>
                    </a:cubicBezTo>
                    <a:cubicBezTo>
                      <a:pt x="63" y="24"/>
                      <a:pt x="63" y="27"/>
                      <a:pt x="63" y="30"/>
                    </a:cubicBezTo>
                    <a:cubicBezTo>
                      <a:pt x="63" y="31"/>
                      <a:pt x="63" y="31"/>
                      <a:pt x="63" y="31"/>
                    </a:cubicBezTo>
                    <a:cubicBezTo>
                      <a:pt x="63" y="31"/>
                      <a:pt x="63" y="31"/>
                      <a:pt x="63" y="31"/>
                    </a:cubicBezTo>
                    <a:cubicBezTo>
                      <a:pt x="62" y="31"/>
                      <a:pt x="61" y="32"/>
                      <a:pt x="60" y="32"/>
                    </a:cubicBezTo>
                    <a:moveTo>
                      <a:pt x="26" y="32"/>
                    </a:moveTo>
                    <a:cubicBezTo>
                      <a:pt x="24" y="32"/>
                      <a:pt x="22" y="31"/>
                      <a:pt x="20" y="30"/>
                    </a:cubicBezTo>
                    <a:cubicBezTo>
                      <a:pt x="20" y="29"/>
                      <a:pt x="20" y="28"/>
                      <a:pt x="20" y="26"/>
                    </a:cubicBezTo>
                    <a:cubicBezTo>
                      <a:pt x="20" y="25"/>
                      <a:pt x="20" y="23"/>
                      <a:pt x="21" y="21"/>
                    </a:cubicBezTo>
                    <a:cubicBezTo>
                      <a:pt x="23" y="21"/>
                      <a:pt x="24" y="22"/>
                      <a:pt x="26" y="22"/>
                    </a:cubicBezTo>
                    <a:cubicBezTo>
                      <a:pt x="26" y="24"/>
                      <a:pt x="26" y="27"/>
                      <a:pt x="26" y="29"/>
                    </a:cubicBezTo>
                    <a:cubicBezTo>
                      <a:pt x="26" y="30"/>
                      <a:pt x="26" y="31"/>
                      <a:pt x="26" y="32"/>
                    </a:cubicBezTo>
                    <a:moveTo>
                      <a:pt x="65" y="31"/>
                    </a:moveTo>
                    <a:cubicBezTo>
                      <a:pt x="65" y="30"/>
                      <a:pt x="65" y="30"/>
                      <a:pt x="65" y="30"/>
                    </a:cubicBezTo>
                    <a:cubicBezTo>
                      <a:pt x="64" y="30"/>
                      <a:pt x="64" y="30"/>
                      <a:pt x="64" y="30"/>
                    </a:cubicBezTo>
                    <a:cubicBezTo>
                      <a:pt x="64" y="27"/>
                      <a:pt x="64" y="24"/>
                      <a:pt x="64" y="21"/>
                    </a:cubicBezTo>
                    <a:cubicBezTo>
                      <a:pt x="64" y="21"/>
                      <a:pt x="64" y="21"/>
                      <a:pt x="64" y="21"/>
                    </a:cubicBezTo>
                    <a:cubicBezTo>
                      <a:pt x="65" y="21"/>
                      <a:pt x="66" y="21"/>
                      <a:pt x="67" y="20"/>
                    </a:cubicBezTo>
                    <a:cubicBezTo>
                      <a:pt x="67" y="22"/>
                      <a:pt x="67" y="24"/>
                      <a:pt x="67" y="26"/>
                    </a:cubicBezTo>
                    <a:cubicBezTo>
                      <a:pt x="67" y="27"/>
                      <a:pt x="67" y="29"/>
                      <a:pt x="67" y="30"/>
                    </a:cubicBezTo>
                    <a:cubicBezTo>
                      <a:pt x="66" y="30"/>
                      <a:pt x="66" y="31"/>
                      <a:pt x="65" y="31"/>
                    </a:cubicBezTo>
                    <a:moveTo>
                      <a:pt x="69" y="30"/>
                    </a:moveTo>
                    <a:cubicBezTo>
                      <a:pt x="69" y="28"/>
                      <a:pt x="69" y="27"/>
                      <a:pt x="69" y="26"/>
                    </a:cubicBezTo>
                    <a:cubicBezTo>
                      <a:pt x="69" y="24"/>
                      <a:pt x="69" y="22"/>
                      <a:pt x="69" y="20"/>
                    </a:cubicBezTo>
                    <a:cubicBezTo>
                      <a:pt x="70" y="20"/>
                      <a:pt x="71" y="19"/>
                      <a:pt x="73" y="19"/>
                    </a:cubicBezTo>
                    <a:cubicBezTo>
                      <a:pt x="73" y="22"/>
                      <a:pt x="73" y="25"/>
                      <a:pt x="73" y="28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9"/>
                      <a:pt x="70" y="29"/>
                      <a:pt x="69" y="30"/>
                    </a:cubicBezTo>
                    <a:moveTo>
                      <a:pt x="19" y="30"/>
                    </a:moveTo>
                    <a:cubicBezTo>
                      <a:pt x="17" y="29"/>
                      <a:pt x="15" y="28"/>
                      <a:pt x="13" y="27"/>
                    </a:cubicBezTo>
                    <a:cubicBezTo>
                      <a:pt x="13" y="24"/>
                      <a:pt x="13" y="21"/>
                      <a:pt x="13" y="18"/>
                    </a:cubicBezTo>
                    <a:cubicBezTo>
                      <a:pt x="15" y="19"/>
                      <a:pt x="17" y="20"/>
                      <a:pt x="19" y="20"/>
                    </a:cubicBezTo>
                    <a:cubicBezTo>
                      <a:pt x="19" y="22"/>
                      <a:pt x="19" y="24"/>
                      <a:pt x="19" y="26"/>
                    </a:cubicBezTo>
                    <a:cubicBezTo>
                      <a:pt x="19" y="28"/>
                      <a:pt x="19" y="29"/>
                      <a:pt x="19" y="30"/>
                    </a:cubicBezTo>
                    <a:moveTo>
                      <a:pt x="75" y="28"/>
                    </a:moveTo>
                    <a:cubicBezTo>
                      <a:pt x="75" y="28"/>
                      <a:pt x="75" y="28"/>
                      <a:pt x="75" y="28"/>
                    </a:cubicBezTo>
                    <a:cubicBezTo>
                      <a:pt x="75" y="24"/>
                      <a:pt x="75" y="21"/>
                      <a:pt x="74" y="18"/>
                    </a:cubicBezTo>
                    <a:cubicBezTo>
                      <a:pt x="75" y="18"/>
                      <a:pt x="76" y="17"/>
                      <a:pt x="77" y="17"/>
                    </a:cubicBezTo>
                    <a:cubicBezTo>
                      <a:pt x="78" y="20"/>
                      <a:pt x="78" y="23"/>
                      <a:pt x="78" y="27"/>
                    </a:cubicBezTo>
                    <a:cubicBezTo>
                      <a:pt x="77" y="27"/>
                      <a:pt x="76" y="27"/>
                      <a:pt x="75" y="28"/>
                    </a:cubicBezTo>
                    <a:moveTo>
                      <a:pt x="11" y="26"/>
                    </a:moveTo>
                    <a:cubicBezTo>
                      <a:pt x="10" y="26"/>
                      <a:pt x="10" y="25"/>
                      <a:pt x="9" y="25"/>
                    </a:cubicBezTo>
                    <a:cubicBezTo>
                      <a:pt x="9" y="22"/>
                      <a:pt x="9" y="19"/>
                      <a:pt x="9" y="16"/>
                    </a:cubicBezTo>
                    <a:cubicBezTo>
                      <a:pt x="10" y="17"/>
                      <a:pt x="10" y="17"/>
                      <a:pt x="11" y="17"/>
                    </a:cubicBezTo>
                    <a:cubicBezTo>
                      <a:pt x="11" y="20"/>
                      <a:pt x="11" y="23"/>
                      <a:pt x="11" y="26"/>
                    </a:cubicBezTo>
                    <a:moveTo>
                      <a:pt x="7" y="23"/>
                    </a:moveTo>
                    <a:cubicBezTo>
                      <a:pt x="7" y="22"/>
                      <a:pt x="6" y="22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19"/>
                      <a:pt x="6" y="17"/>
                      <a:pt x="6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8"/>
                      <a:pt x="7" y="20"/>
                      <a:pt x="7" y="23"/>
                    </a:cubicBezTo>
                    <a:moveTo>
                      <a:pt x="79" y="26"/>
                    </a:moveTo>
                    <a:cubicBezTo>
                      <a:pt x="79" y="23"/>
                      <a:pt x="79" y="19"/>
                      <a:pt x="79" y="16"/>
                    </a:cubicBezTo>
                    <a:cubicBezTo>
                      <a:pt x="81" y="15"/>
                      <a:pt x="82" y="14"/>
                      <a:pt x="84" y="13"/>
                    </a:cubicBezTo>
                    <a:cubicBezTo>
                      <a:pt x="84" y="17"/>
                      <a:pt x="84" y="20"/>
                      <a:pt x="84" y="23"/>
                    </a:cubicBezTo>
                    <a:cubicBezTo>
                      <a:pt x="84" y="23"/>
                      <a:pt x="83" y="24"/>
                      <a:pt x="82" y="25"/>
                    </a:cubicBezTo>
                    <a:cubicBezTo>
                      <a:pt x="81" y="25"/>
                      <a:pt x="80" y="25"/>
                      <a:pt x="79" y="26"/>
                    </a:cubicBezTo>
                    <a:moveTo>
                      <a:pt x="4" y="15"/>
                    </a:move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4"/>
                      <a:pt x="4" y="15"/>
                    </a:cubicBezTo>
                    <a:moveTo>
                      <a:pt x="86" y="21"/>
                    </a:moveTo>
                    <a:cubicBezTo>
                      <a:pt x="86" y="19"/>
                      <a:pt x="86" y="16"/>
                      <a:pt x="86" y="13"/>
                    </a:cubicBezTo>
                    <a:cubicBezTo>
                      <a:pt x="87" y="12"/>
                      <a:pt x="88" y="11"/>
                      <a:pt x="89" y="10"/>
                    </a:cubicBezTo>
                    <a:cubicBezTo>
                      <a:pt x="89" y="13"/>
                      <a:pt x="89" y="15"/>
                      <a:pt x="89" y="17"/>
                    </a:cubicBezTo>
                    <a:cubicBezTo>
                      <a:pt x="89" y="18"/>
                      <a:pt x="89" y="18"/>
                      <a:pt x="89" y="18"/>
                    </a:cubicBezTo>
                    <a:cubicBezTo>
                      <a:pt x="88" y="19"/>
                      <a:pt x="87" y="20"/>
                      <a:pt x="86" y="21"/>
                    </a:cubicBezTo>
                    <a:moveTo>
                      <a:pt x="91" y="0"/>
                    </a:moveTo>
                    <a:cubicBezTo>
                      <a:pt x="90" y="0"/>
                      <a:pt x="89" y="1"/>
                      <a:pt x="89" y="2"/>
                    </a:cubicBezTo>
                    <a:cubicBezTo>
                      <a:pt x="89" y="3"/>
                      <a:pt x="89" y="5"/>
                      <a:pt x="89" y="6"/>
                    </a:cubicBezTo>
                    <a:cubicBezTo>
                      <a:pt x="89" y="6"/>
                      <a:pt x="89" y="6"/>
                      <a:pt x="89" y="6"/>
                    </a:cubicBezTo>
                    <a:cubicBezTo>
                      <a:pt x="76" y="16"/>
                      <a:pt x="60" y="20"/>
                      <a:pt x="44" y="20"/>
                    </a:cubicBezTo>
                    <a:cubicBezTo>
                      <a:pt x="40" y="20"/>
                      <a:pt x="36" y="20"/>
                      <a:pt x="32" y="19"/>
                    </a:cubicBezTo>
                    <a:cubicBezTo>
                      <a:pt x="22" y="18"/>
                      <a:pt x="12" y="16"/>
                      <a:pt x="6" y="10"/>
                    </a:cubicBezTo>
                    <a:cubicBezTo>
                      <a:pt x="5" y="9"/>
                      <a:pt x="4" y="8"/>
                      <a:pt x="4" y="7"/>
                    </a:cubicBezTo>
                    <a:cubicBezTo>
                      <a:pt x="4" y="7"/>
                      <a:pt x="4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0" y="7"/>
                      <a:pt x="1" y="8"/>
                    </a:cubicBezTo>
                    <a:cubicBezTo>
                      <a:pt x="1" y="9"/>
                      <a:pt x="0" y="10"/>
                      <a:pt x="0" y="10"/>
                    </a:cubicBezTo>
                    <a:cubicBezTo>
                      <a:pt x="0" y="13"/>
                      <a:pt x="1" y="16"/>
                      <a:pt x="1" y="19"/>
                    </a:cubicBezTo>
                    <a:cubicBezTo>
                      <a:pt x="1" y="19"/>
                      <a:pt x="1" y="20"/>
                      <a:pt x="2" y="20"/>
                    </a:cubicBezTo>
                    <a:cubicBezTo>
                      <a:pt x="2" y="22"/>
                      <a:pt x="4" y="24"/>
                      <a:pt x="5" y="26"/>
                    </a:cubicBezTo>
                    <a:cubicBezTo>
                      <a:pt x="11" y="31"/>
                      <a:pt x="23" y="37"/>
                      <a:pt x="41" y="37"/>
                    </a:cubicBezTo>
                    <a:cubicBezTo>
                      <a:pt x="49" y="37"/>
                      <a:pt x="60" y="36"/>
                      <a:pt x="70" y="33"/>
                    </a:cubicBezTo>
                    <a:cubicBezTo>
                      <a:pt x="73" y="32"/>
                      <a:pt x="76" y="31"/>
                      <a:pt x="79" y="30"/>
                    </a:cubicBezTo>
                    <a:cubicBezTo>
                      <a:pt x="79" y="30"/>
                      <a:pt x="79" y="30"/>
                      <a:pt x="79" y="30"/>
                    </a:cubicBezTo>
                    <a:cubicBezTo>
                      <a:pt x="80" y="30"/>
                      <a:pt x="80" y="30"/>
                      <a:pt x="80" y="30"/>
                    </a:cubicBezTo>
                    <a:cubicBezTo>
                      <a:pt x="80" y="29"/>
                      <a:pt x="80" y="29"/>
                      <a:pt x="80" y="29"/>
                    </a:cubicBezTo>
                    <a:cubicBezTo>
                      <a:pt x="81" y="29"/>
                      <a:pt x="83" y="28"/>
                      <a:pt x="84" y="27"/>
                    </a:cubicBezTo>
                    <a:cubicBezTo>
                      <a:pt x="84" y="27"/>
                      <a:pt x="85" y="27"/>
                      <a:pt x="86" y="26"/>
                    </a:cubicBezTo>
                    <a:cubicBezTo>
                      <a:pt x="86" y="26"/>
                      <a:pt x="86" y="26"/>
                      <a:pt x="86" y="26"/>
                    </a:cubicBezTo>
                    <a:cubicBezTo>
                      <a:pt x="86" y="26"/>
                      <a:pt x="86" y="26"/>
                      <a:pt x="86" y="26"/>
                    </a:cubicBezTo>
                    <a:cubicBezTo>
                      <a:pt x="89" y="24"/>
                      <a:pt x="91" y="21"/>
                      <a:pt x="92" y="18"/>
                    </a:cubicBezTo>
                    <a:cubicBezTo>
                      <a:pt x="92" y="18"/>
                      <a:pt x="93" y="17"/>
                      <a:pt x="93" y="17"/>
                    </a:cubicBezTo>
                    <a:cubicBezTo>
                      <a:pt x="93" y="16"/>
                      <a:pt x="92" y="16"/>
                      <a:pt x="92" y="15"/>
                    </a:cubicBezTo>
                    <a:cubicBezTo>
                      <a:pt x="92" y="11"/>
                      <a:pt x="93" y="6"/>
                      <a:pt x="93" y="2"/>
                    </a:cubicBezTo>
                    <a:cubicBezTo>
                      <a:pt x="93" y="1"/>
                      <a:pt x="92" y="0"/>
                      <a:pt x="91" y="0"/>
                    </a:cubicBezTo>
                    <a:cubicBezTo>
                      <a:pt x="91" y="0"/>
                      <a:pt x="91" y="0"/>
                      <a:pt x="91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1" name="Freeform 788"/>
              <p:cNvSpPr>
                <a:spLocks noEditPoints="1"/>
              </p:cNvSpPr>
              <p:nvPr/>
            </p:nvSpPr>
            <p:spPr bwMode="auto">
              <a:xfrm>
                <a:off x="3009" y="2752"/>
                <a:ext cx="220" cy="87"/>
              </a:xfrm>
              <a:custGeom>
                <a:avLst/>
                <a:gdLst>
                  <a:gd name="T0" fmla="*/ 47 w 93"/>
                  <a:gd name="T1" fmla="*/ 23 h 37"/>
                  <a:gd name="T2" fmla="*/ 42 w 93"/>
                  <a:gd name="T3" fmla="*/ 33 h 37"/>
                  <a:gd name="T4" fmla="*/ 44 w 93"/>
                  <a:gd name="T5" fmla="*/ 23 h 37"/>
                  <a:gd name="T6" fmla="*/ 35 w 93"/>
                  <a:gd name="T7" fmla="*/ 33 h 37"/>
                  <a:gd name="T8" fmla="*/ 41 w 93"/>
                  <a:gd name="T9" fmla="*/ 30 h 37"/>
                  <a:gd name="T10" fmla="*/ 48 w 93"/>
                  <a:gd name="T11" fmla="*/ 24 h 37"/>
                  <a:gd name="T12" fmla="*/ 52 w 93"/>
                  <a:gd name="T13" fmla="*/ 23 h 37"/>
                  <a:gd name="T14" fmla="*/ 49 w 93"/>
                  <a:gd name="T15" fmla="*/ 33 h 37"/>
                  <a:gd name="T16" fmla="*/ 54 w 93"/>
                  <a:gd name="T17" fmla="*/ 31 h 37"/>
                  <a:gd name="T18" fmla="*/ 55 w 93"/>
                  <a:gd name="T19" fmla="*/ 23 h 37"/>
                  <a:gd name="T20" fmla="*/ 57 w 93"/>
                  <a:gd name="T21" fmla="*/ 32 h 37"/>
                  <a:gd name="T22" fmla="*/ 58 w 93"/>
                  <a:gd name="T23" fmla="*/ 32 h 37"/>
                  <a:gd name="T24" fmla="*/ 28 w 93"/>
                  <a:gd name="T25" fmla="*/ 32 h 37"/>
                  <a:gd name="T26" fmla="*/ 32 w 93"/>
                  <a:gd name="T27" fmla="*/ 23 h 37"/>
                  <a:gd name="T28" fmla="*/ 34 w 93"/>
                  <a:gd name="T29" fmla="*/ 33 h 37"/>
                  <a:gd name="T30" fmla="*/ 63 w 93"/>
                  <a:gd name="T31" fmla="*/ 21 h 37"/>
                  <a:gd name="T32" fmla="*/ 63 w 93"/>
                  <a:gd name="T33" fmla="*/ 31 h 37"/>
                  <a:gd name="T34" fmla="*/ 20 w 93"/>
                  <a:gd name="T35" fmla="*/ 30 h 37"/>
                  <a:gd name="T36" fmla="*/ 26 w 93"/>
                  <a:gd name="T37" fmla="*/ 22 h 37"/>
                  <a:gd name="T38" fmla="*/ 65 w 93"/>
                  <a:gd name="T39" fmla="*/ 31 h 37"/>
                  <a:gd name="T40" fmla="*/ 64 w 93"/>
                  <a:gd name="T41" fmla="*/ 21 h 37"/>
                  <a:gd name="T42" fmla="*/ 67 w 93"/>
                  <a:gd name="T43" fmla="*/ 26 h 37"/>
                  <a:gd name="T44" fmla="*/ 69 w 93"/>
                  <a:gd name="T45" fmla="*/ 30 h 37"/>
                  <a:gd name="T46" fmla="*/ 73 w 93"/>
                  <a:gd name="T47" fmla="*/ 19 h 37"/>
                  <a:gd name="T48" fmla="*/ 69 w 93"/>
                  <a:gd name="T49" fmla="*/ 30 h 37"/>
                  <a:gd name="T50" fmla="*/ 13 w 93"/>
                  <a:gd name="T51" fmla="*/ 18 h 37"/>
                  <a:gd name="T52" fmla="*/ 19 w 93"/>
                  <a:gd name="T53" fmla="*/ 30 h 37"/>
                  <a:gd name="T54" fmla="*/ 74 w 93"/>
                  <a:gd name="T55" fmla="*/ 18 h 37"/>
                  <a:gd name="T56" fmla="*/ 75 w 93"/>
                  <a:gd name="T57" fmla="*/ 28 h 37"/>
                  <a:gd name="T58" fmla="*/ 9 w 93"/>
                  <a:gd name="T59" fmla="*/ 16 h 37"/>
                  <a:gd name="T60" fmla="*/ 7 w 93"/>
                  <a:gd name="T61" fmla="*/ 23 h 37"/>
                  <a:gd name="T62" fmla="*/ 6 w 93"/>
                  <a:gd name="T63" fmla="*/ 14 h 37"/>
                  <a:gd name="T64" fmla="*/ 79 w 93"/>
                  <a:gd name="T65" fmla="*/ 26 h 37"/>
                  <a:gd name="T66" fmla="*/ 84 w 93"/>
                  <a:gd name="T67" fmla="*/ 23 h 37"/>
                  <a:gd name="T68" fmla="*/ 4 w 93"/>
                  <a:gd name="T69" fmla="*/ 15 h 37"/>
                  <a:gd name="T70" fmla="*/ 4 w 93"/>
                  <a:gd name="T71" fmla="*/ 13 h 37"/>
                  <a:gd name="T72" fmla="*/ 86 w 93"/>
                  <a:gd name="T73" fmla="*/ 13 h 37"/>
                  <a:gd name="T74" fmla="*/ 89 w 93"/>
                  <a:gd name="T75" fmla="*/ 18 h 37"/>
                  <a:gd name="T76" fmla="*/ 89 w 93"/>
                  <a:gd name="T77" fmla="*/ 2 h 37"/>
                  <a:gd name="T78" fmla="*/ 89 w 93"/>
                  <a:gd name="T79" fmla="*/ 6 h 37"/>
                  <a:gd name="T80" fmla="*/ 32 w 93"/>
                  <a:gd name="T81" fmla="*/ 19 h 37"/>
                  <a:gd name="T82" fmla="*/ 4 w 93"/>
                  <a:gd name="T83" fmla="*/ 5 h 37"/>
                  <a:gd name="T84" fmla="*/ 2 w 93"/>
                  <a:gd name="T85" fmla="*/ 3 h 37"/>
                  <a:gd name="T86" fmla="*/ 1 w 93"/>
                  <a:gd name="T87" fmla="*/ 8 h 37"/>
                  <a:gd name="T88" fmla="*/ 2 w 93"/>
                  <a:gd name="T89" fmla="*/ 20 h 37"/>
                  <a:gd name="T90" fmla="*/ 70 w 93"/>
                  <a:gd name="T91" fmla="*/ 33 h 37"/>
                  <a:gd name="T92" fmla="*/ 80 w 93"/>
                  <a:gd name="T93" fmla="*/ 29 h 37"/>
                  <a:gd name="T94" fmla="*/ 86 w 93"/>
                  <a:gd name="T95" fmla="*/ 26 h 37"/>
                  <a:gd name="T96" fmla="*/ 92 w 93"/>
                  <a:gd name="T97" fmla="*/ 18 h 37"/>
                  <a:gd name="T98" fmla="*/ 93 w 93"/>
                  <a:gd name="T9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3" h="37">
                    <a:moveTo>
                      <a:pt x="44" y="23"/>
                    </a:moveTo>
                    <a:cubicBezTo>
                      <a:pt x="45" y="23"/>
                      <a:pt x="46" y="23"/>
                      <a:pt x="47" y="23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47" y="27"/>
                      <a:pt x="47" y="30"/>
                      <a:pt x="48" y="33"/>
                    </a:cubicBezTo>
                    <a:cubicBezTo>
                      <a:pt x="46" y="33"/>
                      <a:pt x="44" y="33"/>
                      <a:pt x="42" y="33"/>
                    </a:cubicBezTo>
                    <a:cubicBezTo>
                      <a:pt x="42" y="32"/>
                      <a:pt x="42" y="31"/>
                      <a:pt x="42" y="30"/>
                    </a:cubicBezTo>
                    <a:cubicBezTo>
                      <a:pt x="42" y="28"/>
                      <a:pt x="42" y="25"/>
                      <a:pt x="43" y="23"/>
                    </a:cubicBezTo>
                    <a:cubicBezTo>
                      <a:pt x="44" y="23"/>
                      <a:pt x="44" y="23"/>
                      <a:pt x="44" y="23"/>
                    </a:cubicBezTo>
                    <a:moveTo>
                      <a:pt x="41" y="33"/>
                    </a:moveTo>
                    <a:cubicBezTo>
                      <a:pt x="39" y="33"/>
                      <a:pt x="37" y="33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0"/>
                      <a:pt x="35" y="26"/>
                      <a:pt x="35" y="23"/>
                    </a:cubicBezTo>
                    <a:cubicBezTo>
                      <a:pt x="37" y="23"/>
                      <a:pt x="39" y="23"/>
                      <a:pt x="41" y="23"/>
                    </a:cubicBezTo>
                    <a:cubicBezTo>
                      <a:pt x="41" y="25"/>
                      <a:pt x="41" y="28"/>
                      <a:pt x="41" y="30"/>
                    </a:cubicBezTo>
                    <a:cubicBezTo>
                      <a:pt x="41" y="31"/>
                      <a:pt x="41" y="32"/>
                      <a:pt x="41" y="33"/>
                    </a:cubicBezTo>
                    <a:moveTo>
                      <a:pt x="49" y="33"/>
                    </a:moveTo>
                    <a:cubicBezTo>
                      <a:pt x="49" y="30"/>
                      <a:pt x="49" y="27"/>
                      <a:pt x="48" y="24"/>
                    </a:cubicBezTo>
                    <a:cubicBezTo>
                      <a:pt x="49" y="23"/>
                      <a:pt x="49" y="23"/>
                      <a:pt x="49" y="23"/>
                    </a:cubicBezTo>
                    <a:cubicBezTo>
                      <a:pt x="49" y="23"/>
                      <a:pt x="49" y="23"/>
                      <a:pt x="49" y="23"/>
                    </a:cubicBezTo>
                    <a:cubicBezTo>
                      <a:pt x="50" y="23"/>
                      <a:pt x="51" y="23"/>
                      <a:pt x="52" y="23"/>
                    </a:cubicBezTo>
                    <a:cubicBezTo>
                      <a:pt x="52" y="25"/>
                      <a:pt x="52" y="27"/>
                      <a:pt x="52" y="29"/>
                    </a:cubicBezTo>
                    <a:cubicBezTo>
                      <a:pt x="52" y="30"/>
                      <a:pt x="52" y="32"/>
                      <a:pt x="52" y="33"/>
                    </a:cubicBezTo>
                    <a:cubicBezTo>
                      <a:pt x="51" y="33"/>
                      <a:pt x="50" y="33"/>
                      <a:pt x="49" y="33"/>
                    </a:cubicBezTo>
                    <a:moveTo>
                      <a:pt x="54" y="32"/>
                    </a:moveTo>
                    <a:cubicBezTo>
                      <a:pt x="54" y="32"/>
                      <a:pt x="54" y="32"/>
                      <a:pt x="54" y="31"/>
                    </a:cubicBezTo>
                    <a:cubicBezTo>
                      <a:pt x="54" y="31"/>
                      <a:pt x="54" y="31"/>
                      <a:pt x="54" y="31"/>
                    </a:cubicBezTo>
                    <a:cubicBezTo>
                      <a:pt x="54" y="30"/>
                      <a:pt x="54" y="30"/>
                      <a:pt x="54" y="29"/>
                    </a:cubicBezTo>
                    <a:cubicBezTo>
                      <a:pt x="54" y="27"/>
                      <a:pt x="54" y="25"/>
                      <a:pt x="54" y="23"/>
                    </a:cubicBezTo>
                    <a:cubicBezTo>
                      <a:pt x="54" y="23"/>
                      <a:pt x="55" y="23"/>
                      <a:pt x="55" y="23"/>
                    </a:cubicBezTo>
                    <a:cubicBezTo>
                      <a:pt x="55" y="26"/>
                      <a:pt x="55" y="29"/>
                      <a:pt x="55" y="32"/>
                    </a:cubicBezTo>
                    <a:cubicBezTo>
                      <a:pt x="54" y="32"/>
                      <a:pt x="54" y="32"/>
                      <a:pt x="54" y="32"/>
                    </a:cubicBezTo>
                    <a:moveTo>
                      <a:pt x="57" y="32"/>
                    </a:moveTo>
                    <a:cubicBezTo>
                      <a:pt x="57" y="29"/>
                      <a:pt x="57" y="26"/>
                      <a:pt x="57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5"/>
                      <a:pt x="58" y="29"/>
                      <a:pt x="58" y="32"/>
                    </a:cubicBezTo>
                    <a:cubicBezTo>
                      <a:pt x="58" y="32"/>
                      <a:pt x="57" y="32"/>
                      <a:pt x="57" y="32"/>
                    </a:cubicBezTo>
                    <a:moveTo>
                      <a:pt x="34" y="33"/>
                    </a:moveTo>
                    <a:cubicBezTo>
                      <a:pt x="32" y="33"/>
                      <a:pt x="30" y="33"/>
                      <a:pt x="28" y="32"/>
                    </a:cubicBezTo>
                    <a:cubicBezTo>
                      <a:pt x="28" y="31"/>
                      <a:pt x="28" y="30"/>
                      <a:pt x="28" y="29"/>
                    </a:cubicBezTo>
                    <a:cubicBezTo>
                      <a:pt x="28" y="27"/>
                      <a:pt x="28" y="24"/>
                      <a:pt x="28" y="22"/>
                    </a:cubicBezTo>
                    <a:cubicBezTo>
                      <a:pt x="29" y="22"/>
                      <a:pt x="31" y="22"/>
                      <a:pt x="32" y="23"/>
                    </a:cubicBezTo>
                    <a:cubicBezTo>
                      <a:pt x="32" y="23"/>
                      <a:pt x="33" y="23"/>
                      <a:pt x="33" y="23"/>
                    </a:cubicBezTo>
                    <a:cubicBezTo>
                      <a:pt x="34" y="26"/>
                      <a:pt x="34" y="30"/>
                      <a:pt x="34" y="33"/>
                    </a:cubicBezTo>
                    <a:cubicBezTo>
                      <a:pt x="34" y="33"/>
                      <a:pt x="34" y="33"/>
                      <a:pt x="34" y="33"/>
                    </a:cubicBezTo>
                    <a:moveTo>
                      <a:pt x="60" y="32"/>
                    </a:moveTo>
                    <a:cubicBezTo>
                      <a:pt x="60" y="28"/>
                      <a:pt x="60" y="25"/>
                      <a:pt x="59" y="22"/>
                    </a:cubicBezTo>
                    <a:cubicBezTo>
                      <a:pt x="61" y="22"/>
                      <a:pt x="62" y="22"/>
                      <a:pt x="63" y="21"/>
                    </a:cubicBezTo>
                    <a:cubicBezTo>
                      <a:pt x="63" y="24"/>
                      <a:pt x="63" y="27"/>
                      <a:pt x="63" y="30"/>
                    </a:cubicBezTo>
                    <a:cubicBezTo>
                      <a:pt x="63" y="31"/>
                      <a:pt x="63" y="31"/>
                      <a:pt x="63" y="31"/>
                    </a:cubicBezTo>
                    <a:cubicBezTo>
                      <a:pt x="63" y="31"/>
                      <a:pt x="63" y="31"/>
                      <a:pt x="63" y="31"/>
                    </a:cubicBezTo>
                    <a:cubicBezTo>
                      <a:pt x="62" y="31"/>
                      <a:pt x="61" y="31"/>
                      <a:pt x="60" y="32"/>
                    </a:cubicBezTo>
                    <a:moveTo>
                      <a:pt x="26" y="32"/>
                    </a:moveTo>
                    <a:cubicBezTo>
                      <a:pt x="24" y="31"/>
                      <a:pt x="22" y="31"/>
                      <a:pt x="20" y="30"/>
                    </a:cubicBezTo>
                    <a:cubicBezTo>
                      <a:pt x="20" y="29"/>
                      <a:pt x="20" y="28"/>
                      <a:pt x="20" y="26"/>
                    </a:cubicBezTo>
                    <a:cubicBezTo>
                      <a:pt x="20" y="24"/>
                      <a:pt x="20" y="23"/>
                      <a:pt x="21" y="21"/>
                    </a:cubicBezTo>
                    <a:cubicBezTo>
                      <a:pt x="23" y="21"/>
                      <a:pt x="24" y="22"/>
                      <a:pt x="26" y="22"/>
                    </a:cubicBezTo>
                    <a:cubicBezTo>
                      <a:pt x="26" y="24"/>
                      <a:pt x="26" y="27"/>
                      <a:pt x="26" y="29"/>
                    </a:cubicBezTo>
                    <a:cubicBezTo>
                      <a:pt x="26" y="30"/>
                      <a:pt x="26" y="31"/>
                      <a:pt x="26" y="32"/>
                    </a:cubicBezTo>
                    <a:moveTo>
                      <a:pt x="65" y="31"/>
                    </a:moveTo>
                    <a:cubicBezTo>
                      <a:pt x="65" y="30"/>
                      <a:pt x="65" y="30"/>
                      <a:pt x="65" y="30"/>
                    </a:cubicBezTo>
                    <a:cubicBezTo>
                      <a:pt x="64" y="30"/>
                      <a:pt x="64" y="30"/>
                      <a:pt x="64" y="30"/>
                    </a:cubicBezTo>
                    <a:cubicBezTo>
                      <a:pt x="64" y="27"/>
                      <a:pt x="64" y="24"/>
                      <a:pt x="64" y="21"/>
                    </a:cubicBezTo>
                    <a:cubicBezTo>
                      <a:pt x="64" y="21"/>
                      <a:pt x="64" y="21"/>
                      <a:pt x="64" y="21"/>
                    </a:cubicBezTo>
                    <a:cubicBezTo>
                      <a:pt x="65" y="21"/>
                      <a:pt x="66" y="21"/>
                      <a:pt x="67" y="20"/>
                    </a:cubicBezTo>
                    <a:cubicBezTo>
                      <a:pt x="67" y="22"/>
                      <a:pt x="67" y="24"/>
                      <a:pt x="67" y="26"/>
                    </a:cubicBezTo>
                    <a:cubicBezTo>
                      <a:pt x="67" y="27"/>
                      <a:pt x="67" y="29"/>
                      <a:pt x="67" y="30"/>
                    </a:cubicBezTo>
                    <a:cubicBezTo>
                      <a:pt x="66" y="30"/>
                      <a:pt x="66" y="31"/>
                      <a:pt x="65" y="31"/>
                    </a:cubicBezTo>
                    <a:moveTo>
                      <a:pt x="69" y="30"/>
                    </a:moveTo>
                    <a:cubicBezTo>
                      <a:pt x="69" y="28"/>
                      <a:pt x="69" y="27"/>
                      <a:pt x="69" y="26"/>
                    </a:cubicBezTo>
                    <a:cubicBezTo>
                      <a:pt x="69" y="24"/>
                      <a:pt x="69" y="22"/>
                      <a:pt x="69" y="20"/>
                    </a:cubicBezTo>
                    <a:cubicBezTo>
                      <a:pt x="70" y="19"/>
                      <a:pt x="71" y="19"/>
                      <a:pt x="73" y="19"/>
                    </a:cubicBezTo>
                    <a:cubicBezTo>
                      <a:pt x="73" y="22"/>
                      <a:pt x="73" y="25"/>
                      <a:pt x="73" y="27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9"/>
                      <a:pt x="70" y="29"/>
                      <a:pt x="69" y="30"/>
                    </a:cubicBezTo>
                    <a:moveTo>
                      <a:pt x="19" y="30"/>
                    </a:moveTo>
                    <a:cubicBezTo>
                      <a:pt x="17" y="29"/>
                      <a:pt x="15" y="28"/>
                      <a:pt x="13" y="27"/>
                    </a:cubicBezTo>
                    <a:cubicBezTo>
                      <a:pt x="13" y="24"/>
                      <a:pt x="13" y="21"/>
                      <a:pt x="13" y="18"/>
                    </a:cubicBezTo>
                    <a:cubicBezTo>
                      <a:pt x="15" y="19"/>
                      <a:pt x="17" y="20"/>
                      <a:pt x="19" y="20"/>
                    </a:cubicBezTo>
                    <a:cubicBezTo>
                      <a:pt x="19" y="22"/>
                      <a:pt x="19" y="24"/>
                      <a:pt x="19" y="26"/>
                    </a:cubicBezTo>
                    <a:cubicBezTo>
                      <a:pt x="19" y="27"/>
                      <a:pt x="19" y="29"/>
                      <a:pt x="19" y="30"/>
                    </a:cubicBezTo>
                    <a:moveTo>
                      <a:pt x="75" y="28"/>
                    </a:moveTo>
                    <a:cubicBezTo>
                      <a:pt x="75" y="27"/>
                      <a:pt x="75" y="27"/>
                      <a:pt x="75" y="27"/>
                    </a:cubicBezTo>
                    <a:cubicBezTo>
                      <a:pt x="75" y="24"/>
                      <a:pt x="75" y="21"/>
                      <a:pt x="74" y="18"/>
                    </a:cubicBezTo>
                    <a:cubicBezTo>
                      <a:pt x="75" y="18"/>
                      <a:pt x="76" y="17"/>
                      <a:pt x="77" y="17"/>
                    </a:cubicBezTo>
                    <a:cubicBezTo>
                      <a:pt x="78" y="20"/>
                      <a:pt x="78" y="23"/>
                      <a:pt x="78" y="27"/>
                    </a:cubicBezTo>
                    <a:cubicBezTo>
                      <a:pt x="77" y="27"/>
                      <a:pt x="76" y="27"/>
                      <a:pt x="75" y="28"/>
                    </a:cubicBezTo>
                    <a:moveTo>
                      <a:pt x="11" y="26"/>
                    </a:moveTo>
                    <a:cubicBezTo>
                      <a:pt x="10" y="26"/>
                      <a:pt x="10" y="25"/>
                      <a:pt x="9" y="25"/>
                    </a:cubicBezTo>
                    <a:cubicBezTo>
                      <a:pt x="9" y="22"/>
                      <a:pt x="9" y="19"/>
                      <a:pt x="9" y="16"/>
                    </a:cubicBezTo>
                    <a:cubicBezTo>
                      <a:pt x="10" y="17"/>
                      <a:pt x="10" y="17"/>
                      <a:pt x="11" y="17"/>
                    </a:cubicBezTo>
                    <a:cubicBezTo>
                      <a:pt x="11" y="20"/>
                      <a:pt x="11" y="23"/>
                      <a:pt x="11" y="26"/>
                    </a:cubicBezTo>
                    <a:moveTo>
                      <a:pt x="7" y="23"/>
                    </a:moveTo>
                    <a:cubicBezTo>
                      <a:pt x="7" y="22"/>
                      <a:pt x="6" y="22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19"/>
                      <a:pt x="6" y="17"/>
                      <a:pt x="6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8"/>
                      <a:pt x="7" y="20"/>
                      <a:pt x="7" y="23"/>
                    </a:cubicBezTo>
                    <a:moveTo>
                      <a:pt x="79" y="26"/>
                    </a:moveTo>
                    <a:cubicBezTo>
                      <a:pt x="79" y="23"/>
                      <a:pt x="79" y="19"/>
                      <a:pt x="79" y="16"/>
                    </a:cubicBezTo>
                    <a:cubicBezTo>
                      <a:pt x="81" y="15"/>
                      <a:pt x="82" y="14"/>
                      <a:pt x="84" y="13"/>
                    </a:cubicBezTo>
                    <a:cubicBezTo>
                      <a:pt x="84" y="17"/>
                      <a:pt x="84" y="20"/>
                      <a:pt x="84" y="23"/>
                    </a:cubicBezTo>
                    <a:cubicBezTo>
                      <a:pt x="84" y="23"/>
                      <a:pt x="83" y="24"/>
                      <a:pt x="82" y="25"/>
                    </a:cubicBezTo>
                    <a:cubicBezTo>
                      <a:pt x="81" y="25"/>
                      <a:pt x="80" y="25"/>
                      <a:pt x="79" y="26"/>
                    </a:cubicBezTo>
                    <a:moveTo>
                      <a:pt x="4" y="15"/>
                    </a:move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4"/>
                      <a:pt x="4" y="15"/>
                    </a:cubicBezTo>
                    <a:moveTo>
                      <a:pt x="86" y="21"/>
                    </a:moveTo>
                    <a:cubicBezTo>
                      <a:pt x="86" y="18"/>
                      <a:pt x="86" y="15"/>
                      <a:pt x="86" y="13"/>
                    </a:cubicBezTo>
                    <a:cubicBezTo>
                      <a:pt x="87" y="12"/>
                      <a:pt x="88" y="11"/>
                      <a:pt x="89" y="10"/>
                    </a:cubicBezTo>
                    <a:cubicBezTo>
                      <a:pt x="89" y="13"/>
                      <a:pt x="89" y="15"/>
                      <a:pt x="89" y="17"/>
                    </a:cubicBezTo>
                    <a:cubicBezTo>
                      <a:pt x="89" y="18"/>
                      <a:pt x="89" y="18"/>
                      <a:pt x="89" y="18"/>
                    </a:cubicBezTo>
                    <a:cubicBezTo>
                      <a:pt x="88" y="19"/>
                      <a:pt x="87" y="20"/>
                      <a:pt x="86" y="21"/>
                    </a:cubicBezTo>
                    <a:moveTo>
                      <a:pt x="91" y="0"/>
                    </a:moveTo>
                    <a:cubicBezTo>
                      <a:pt x="90" y="0"/>
                      <a:pt x="89" y="1"/>
                      <a:pt x="89" y="2"/>
                    </a:cubicBezTo>
                    <a:cubicBezTo>
                      <a:pt x="89" y="2"/>
                      <a:pt x="89" y="2"/>
                      <a:pt x="89" y="2"/>
                    </a:cubicBezTo>
                    <a:cubicBezTo>
                      <a:pt x="89" y="3"/>
                      <a:pt x="89" y="5"/>
                      <a:pt x="89" y="6"/>
                    </a:cubicBezTo>
                    <a:cubicBezTo>
                      <a:pt x="89" y="6"/>
                      <a:pt x="89" y="6"/>
                      <a:pt x="89" y="6"/>
                    </a:cubicBezTo>
                    <a:cubicBezTo>
                      <a:pt x="76" y="16"/>
                      <a:pt x="60" y="20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0" y="20"/>
                      <a:pt x="36" y="20"/>
                      <a:pt x="32" y="19"/>
                    </a:cubicBezTo>
                    <a:cubicBezTo>
                      <a:pt x="22" y="18"/>
                      <a:pt x="12" y="16"/>
                      <a:pt x="6" y="9"/>
                    </a:cubicBezTo>
                    <a:cubicBezTo>
                      <a:pt x="5" y="9"/>
                      <a:pt x="4" y="8"/>
                      <a:pt x="4" y="7"/>
                    </a:cubicBezTo>
                    <a:cubicBezTo>
                      <a:pt x="4" y="7"/>
                      <a:pt x="4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0" y="7"/>
                      <a:pt x="1" y="8"/>
                    </a:cubicBezTo>
                    <a:cubicBezTo>
                      <a:pt x="1" y="9"/>
                      <a:pt x="0" y="10"/>
                      <a:pt x="0" y="10"/>
                    </a:cubicBezTo>
                    <a:cubicBezTo>
                      <a:pt x="0" y="13"/>
                      <a:pt x="1" y="16"/>
                      <a:pt x="1" y="19"/>
                    </a:cubicBezTo>
                    <a:cubicBezTo>
                      <a:pt x="1" y="19"/>
                      <a:pt x="1" y="20"/>
                      <a:pt x="2" y="20"/>
                    </a:cubicBezTo>
                    <a:cubicBezTo>
                      <a:pt x="2" y="22"/>
                      <a:pt x="4" y="24"/>
                      <a:pt x="5" y="26"/>
                    </a:cubicBezTo>
                    <a:cubicBezTo>
                      <a:pt x="11" y="31"/>
                      <a:pt x="23" y="37"/>
                      <a:pt x="41" y="37"/>
                    </a:cubicBezTo>
                    <a:cubicBezTo>
                      <a:pt x="49" y="37"/>
                      <a:pt x="60" y="36"/>
                      <a:pt x="70" y="33"/>
                    </a:cubicBezTo>
                    <a:cubicBezTo>
                      <a:pt x="73" y="32"/>
                      <a:pt x="76" y="31"/>
                      <a:pt x="79" y="30"/>
                    </a:cubicBezTo>
                    <a:cubicBezTo>
                      <a:pt x="79" y="30"/>
                      <a:pt x="79" y="30"/>
                      <a:pt x="79" y="30"/>
                    </a:cubicBezTo>
                    <a:cubicBezTo>
                      <a:pt x="80" y="29"/>
                      <a:pt x="80" y="29"/>
                      <a:pt x="80" y="29"/>
                    </a:cubicBezTo>
                    <a:cubicBezTo>
                      <a:pt x="80" y="29"/>
                      <a:pt x="80" y="29"/>
                      <a:pt x="80" y="29"/>
                    </a:cubicBezTo>
                    <a:cubicBezTo>
                      <a:pt x="81" y="29"/>
                      <a:pt x="83" y="28"/>
                      <a:pt x="84" y="27"/>
                    </a:cubicBezTo>
                    <a:cubicBezTo>
                      <a:pt x="84" y="27"/>
                      <a:pt x="85" y="26"/>
                      <a:pt x="86" y="26"/>
                    </a:cubicBezTo>
                    <a:cubicBezTo>
                      <a:pt x="86" y="26"/>
                      <a:pt x="86" y="26"/>
                      <a:pt x="86" y="26"/>
                    </a:cubicBezTo>
                    <a:cubicBezTo>
                      <a:pt x="86" y="26"/>
                      <a:pt x="86" y="26"/>
                      <a:pt x="86" y="26"/>
                    </a:cubicBezTo>
                    <a:cubicBezTo>
                      <a:pt x="89" y="24"/>
                      <a:pt x="91" y="21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3" y="16"/>
                      <a:pt x="92" y="16"/>
                      <a:pt x="92" y="15"/>
                    </a:cubicBezTo>
                    <a:cubicBezTo>
                      <a:pt x="92" y="11"/>
                      <a:pt x="93" y="6"/>
                      <a:pt x="93" y="2"/>
                    </a:cubicBezTo>
                    <a:cubicBezTo>
                      <a:pt x="93" y="1"/>
                      <a:pt x="92" y="0"/>
                      <a:pt x="91" y="0"/>
                    </a:cubicBezTo>
                    <a:cubicBezTo>
                      <a:pt x="91" y="0"/>
                      <a:pt x="91" y="0"/>
                      <a:pt x="91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2" name="Freeform 789"/>
              <p:cNvSpPr>
                <a:spLocks noEditPoints="1"/>
              </p:cNvSpPr>
              <p:nvPr/>
            </p:nvSpPr>
            <p:spPr bwMode="auto">
              <a:xfrm>
                <a:off x="3343" y="896"/>
                <a:ext cx="258" cy="223"/>
              </a:xfrm>
              <a:custGeom>
                <a:avLst/>
                <a:gdLst>
                  <a:gd name="T0" fmla="*/ 77 w 109"/>
                  <a:gd name="T1" fmla="*/ 90 h 94"/>
                  <a:gd name="T2" fmla="*/ 60 w 109"/>
                  <a:gd name="T3" fmla="*/ 73 h 94"/>
                  <a:gd name="T4" fmla="*/ 63 w 109"/>
                  <a:gd name="T5" fmla="*/ 70 h 94"/>
                  <a:gd name="T6" fmla="*/ 72 w 109"/>
                  <a:gd name="T7" fmla="*/ 64 h 94"/>
                  <a:gd name="T8" fmla="*/ 77 w 109"/>
                  <a:gd name="T9" fmla="*/ 90 h 94"/>
                  <a:gd name="T10" fmla="*/ 79 w 109"/>
                  <a:gd name="T11" fmla="*/ 84 h 94"/>
                  <a:gd name="T12" fmla="*/ 75 w 109"/>
                  <a:gd name="T13" fmla="*/ 63 h 94"/>
                  <a:gd name="T14" fmla="*/ 75 w 109"/>
                  <a:gd name="T15" fmla="*/ 62 h 94"/>
                  <a:gd name="T16" fmla="*/ 75 w 109"/>
                  <a:gd name="T17" fmla="*/ 61 h 94"/>
                  <a:gd name="T18" fmla="*/ 19 w 109"/>
                  <a:gd name="T19" fmla="*/ 13 h 94"/>
                  <a:gd name="T20" fmla="*/ 55 w 109"/>
                  <a:gd name="T21" fmla="*/ 37 h 94"/>
                  <a:gd name="T22" fmla="*/ 83 w 109"/>
                  <a:gd name="T23" fmla="*/ 56 h 94"/>
                  <a:gd name="T24" fmla="*/ 79 w 109"/>
                  <a:gd name="T25" fmla="*/ 84 h 94"/>
                  <a:gd name="T26" fmla="*/ 43 w 109"/>
                  <a:gd name="T27" fmla="*/ 81 h 94"/>
                  <a:gd name="T28" fmla="*/ 33 w 109"/>
                  <a:gd name="T29" fmla="*/ 64 h 94"/>
                  <a:gd name="T30" fmla="*/ 13 w 109"/>
                  <a:gd name="T31" fmla="*/ 24 h 94"/>
                  <a:gd name="T32" fmla="*/ 5 w 109"/>
                  <a:gd name="T33" fmla="*/ 9 h 94"/>
                  <a:gd name="T34" fmla="*/ 4 w 109"/>
                  <a:gd name="T35" fmla="*/ 5 h 94"/>
                  <a:gd name="T36" fmla="*/ 71 w 109"/>
                  <a:gd name="T37" fmla="*/ 61 h 94"/>
                  <a:gd name="T38" fmla="*/ 57 w 109"/>
                  <a:gd name="T39" fmla="*/ 72 h 94"/>
                  <a:gd name="T40" fmla="*/ 50 w 109"/>
                  <a:gd name="T41" fmla="*/ 78 h 94"/>
                  <a:gd name="T42" fmla="*/ 43 w 109"/>
                  <a:gd name="T43" fmla="*/ 81 h 94"/>
                  <a:gd name="T44" fmla="*/ 85 w 109"/>
                  <a:gd name="T45" fmla="*/ 54 h 94"/>
                  <a:gd name="T46" fmla="*/ 56 w 109"/>
                  <a:gd name="T47" fmla="*/ 35 h 94"/>
                  <a:gd name="T48" fmla="*/ 10 w 109"/>
                  <a:gd name="T49" fmla="*/ 4 h 94"/>
                  <a:gd name="T50" fmla="*/ 35 w 109"/>
                  <a:gd name="T51" fmla="*/ 13 h 94"/>
                  <a:gd name="T52" fmla="*/ 105 w 109"/>
                  <a:gd name="T53" fmla="*/ 42 h 94"/>
                  <a:gd name="T54" fmla="*/ 85 w 109"/>
                  <a:gd name="T55" fmla="*/ 54 h 94"/>
                  <a:gd name="T56" fmla="*/ 2 w 109"/>
                  <a:gd name="T57" fmla="*/ 0 h 94"/>
                  <a:gd name="T58" fmla="*/ 1 w 109"/>
                  <a:gd name="T59" fmla="*/ 1 h 94"/>
                  <a:gd name="T60" fmla="*/ 1 w 109"/>
                  <a:gd name="T61" fmla="*/ 1 h 94"/>
                  <a:gd name="T62" fmla="*/ 0 w 109"/>
                  <a:gd name="T63" fmla="*/ 1 h 94"/>
                  <a:gd name="T64" fmla="*/ 0 w 109"/>
                  <a:gd name="T65" fmla="*/ 1 h 94"/>
                  <a:gd name="T66" fmla="*/ 0 w 109"/>
                  <a:gd name="T67" fmla="*/ 1 h 94"/>
                  <a:gd name="T68" fmla="*/ 0 w 109"/>
                  <a:gd name="T69" fmla="*/ 1 h 94"/>
                  <a:gd name="T70" fmla="*/ 0 w 109"/>
                  <a:gd name="T71" fmla="*/ 1 h 94"/>
                  <a:gd name="T72" fmla="*/ 0 w 109"/>
                  <a:gd name="T73" fmla="*/ 2 h 94"/>
                  <a:gd name="T74" fmla="*/ 0 w 109"/>
                  <a:gd name="T75" fmla="*/ 2 h 94"/>
                  <a:gd name="T76" fmla="*/ 0 w 109"/>
                  <a:gd name="T77" fmla="*/ 3 h 94"/>
                  <a:gd name="T78" fmla="*/ 0 w 109"/>
                  <a:gd name="T79" fmla="*/ 4 h 94"/>
                  <a:gd name="T80" fmla="*/ 19 w 109"/>
                  <a:gd name="T81" fmla="*/ 43 h 94"/>
                  <a:gd name="T82" fmla="*/ 42 w 109"/>
                  <a:gd name="T83" fmla="*/ 83 h 94"/>
                  <a:gd name="T84" fmla="*/ 43 w 109"/>
                  <a:gd name="T85" fmla="*/ 84 h 94"/>
                  <a:gd name="T86" fmla="*/ 43 w 109"/>
                  <a:gd name="T87" fmla="*/ 84 h 94"/>
                  <a:gd name="T88" fmla="*/ 52 w 109"/>
                  <a:gd name="T89" fmla="*/ 80 h 94"/>
                  <a:gd name="T90" fmla="*/ 58 w 109"/>
                  <a:gd name="T91" fmla="*/ 75 h 94"/>
                  <a:gd name="T92" fmla="*/ 77 w 109"/>
                  <a:gd name="T93" fmla="*/ 94 h 94"/>
                  <a:gd name="T94" fmla="*/ 78 w 109"/>
                  <a:gd name="T95" fmla="*/ 94 h 94"/>
                  <a:gd name="T96" fmla="*/ 78 w 109"/>
                  <a:gd name="T97" fmla="*/ 94 h 94"/>
                  <a:gd name="T98" fmla="*/ 79 w 109"/>
                  <a:gd name="T99" fmla="*/ 94 h 94"/>
                  <a:gd name="T100" fmla="*/ 79 w 109"/>
                  <a:gd name="T101" fmla="*/ 94 h 94"/>
                  <a:gd name="T102" fmla="*/ 80 w 109"/>
                  <a:gd name="T103" fmla="*/ 93 h 94"/>
                  <a:gd name="T104" fmla="*/ 86 w 109"/>
                  <a:gd name="T105" fmla="*/ 56 h 94"/>
                  <a:gd name="T106" fmla="*/ 109 w 109"/>
                  <a:gd name="T107" fmla="*/ 43 h 94"/>
                  <a:gd name="T108" fmla="*/ 109 w 109"/>
                  <a:gd name="T109" fmla="*/ 42 h 94"/>
                  <a:gd name="T110" fmla="*/ 109 w 109"/>
                  <a:gd name="T111" fmla="*/ 41 h 94"/>
                  <a:gd name="T112" fmla="*/ 36 w 109"/>
                  <a:gd name="T113" fmla="*/ 11 h 94"/>
                  <a:gd name="T114" fmla="*/ 3 w 109"/>
                  <a:gd name="T115" fmla="*/ 0 h 94"/>
                  <a:gd name="T116" fmla="*/ 2 w 109"/>
                  <a:gd name="T117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9" h="94">
                    <a:moveTo>
                      <a:pt x="77" y="90"/>
                    </a:moveTo>
                    <a:cubicBezTo>
                      <a:pt x="71" y="84"/>
                      <a:pt x="66" y="79"/>
                      <a:pt x="60" y="73"/>
                    </a:cubicBezTo>
                    <a:cubicBezTo>
                      <a:pt x="61" y="72"/>
                      <a:pt x="62" y="71"/>
                      <a:pt x="63" y="70"/>
                    </a:cubicBezTo>
                    <a:cubicBezTo>
                      <a:pt x="66" y="67"/>
                      <a:pt x="69" y="65"/>
                      <a:pt x="72" y="64"/>
                    </a:cubicBezTo>
                    <a:cubicBezTo>
                      <a:pt x="74" y="70"/>
                      <a:pt x="75" y="78"/>
                      <a:pt x="77" y="90"/>
                    </a:cubicBezTo>
                    <a:moveTo>
                      <a:pt x="79" y="84"/>
                    </a:moveTo>
                    <a:cubicBezTo>
                      <a:pt x="77" y="75"/>
                      <a:pt x="76" y="68"/>
                      <a:pt x="75" y="63"/>
                    </a:cubicBezTo>
                    <a:cubicBezTo>
                      <a:pt x="75" y="62"/>
                      <a:pt x="75" y="62"/>
                      <a:pt x="75" y="62"/>
                    </a:cubicBezTo>
                    <a:cubicBezTo>
                      <a:pt x="75" y="62"/>
                      <a:pt x="75" y="61"/>
                      <a:pt x="75" y="61"/>
                    </a:cubicBezTo>
                    <a:cubicBezTo>
                      <a:pt x="53" y="42"/>
                      <a:pt x="39" y="29"/>
                      <a:pt x="19" y="13"/>
                    </a:cubicBezTo>
                    <a:cubicBezTo>
                      <a:pt x="30" y="21"/>
                      <a:pt x="39" y="28"/>
                      <a:pt x="55" y="37"/>
                    </a:cubicBezTo>
                    <a:cubicBezTo>
                      <a:pt x="64" y="43"/>
                      <a:pt x="75" y="49"/>
                      <a:pt x="83" y="56"/>
                    </a:cubicBezTo>
                    <a:cubicBezTo>
                      <a:pt x="82" y="65"/>
                      <a:pt x="80" y="75"/>
                      <a:pt x="79" y="84"/>
                    </a:cubicBezTo>
                    <a:moveTo>
                      <a:pt x="43" y="81"/>
                    </a:moveTo>
                    <a:cubicBezTo>
                      <a:pt x="41" y="78"/>
                      <a:pt x="37" y="71"/>
                      <a:pt x="33" y="64"/>
                    </a:cubicBezTo>
                    <a:cubicBezTo>
                      <a:pt x="27" y="52"/>
                      <a:pt x="19" y="37"/>
                      <a:pt x="13" y="24"/>
                    </a:cubicBezTo>
                    <a:cubicBezTo>
                      <a:pt x="10" y="18"/>
                      <a:pt x="7" y="13"/>
                      <a:pt x="5" y="9"/>
                    </a:cubicBezTo>
                    <a:cubicBezTo>
                      <a:pt x="5" y="7"/>
                      <a:pt x="4" y="6"/>
                      <a:pt x="4" y="5"/>
                    </a:cubicBezTo>
                    <a:cubicBezTo>
                      <a:pt x="30" y="24"/>
                      <a:pt x="46" y="39"/>
                      <a:pt x="71" y="61"/>
                    </a:cubicBezTo>
                    <a:cubicBezTo>
                      <a:pt x="66" y="63"/>
                      <a:pt x="61" y="67"/>
                      <a:pt x="57" y="72"/>
                    </a:cubicBezTo>
                    <a:cubicBezTo>
                      <a:pt x="55" y="74"/>
                      <a:pt x="53" y="76"/>
                      <a:pt x="50" y="78"/>
                    </a:cubicBezTo>
                    <a:cubicBezTo>
                      <a:pt x="48" y="80"/>
                      <a:pt x="46" y="81"/>
                      <a:pt x="43" y="81"/>
                    </a:cubicBezTo>
                    <a:moveTo>
                      <a:pt x="85" y="54"/>
                    </a:moveTo>
                    <a:cubicBezTo>
                      <a:pt x="76" y="47"/>
                      <a:pt x="66" y="40"/>
                      <a:pt x="56" y="35"/>
                    </a:cubicBezTo>
                    <a:cubicBezTo>
                      <a:pt x="36" y="23"/>
                      <a:pt x="27" y="14"/>
                      <a:pt x="10" y="4"/>
                    </a:cubicBezTo>
                    <a:cubicBezTo>
                      <a:pt x="20" y="7"/>
                      <a:pt x="23" y="8"/>
                      <a:pt x="35" y="13"/>
                    </a:cubicBezTo>
                    <a:cubicBezTo>
                      <a:pt x="59" y="23"/>
                      <a:pt x="84" y="33"/>
                      <a:pt x="105" y="42"/>
                    </a:cubicBezTo>
                    <a:cubicBezTo>
                      <a:pt x="98" y="46"/>
                      <a:pt x="92" y="49"/>
                      <a:pt x="85" y="54"/>
                    </a:cubicBezTo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3" y="9"/>
                      <a:pt x="11" y="26"/>
                      <a:pt x="19" y="43"/>
                    </a:cubicBezTo>
                    <a:cubicBezTo>
                      <a:pt x="28" y="60"/>
                      <a:pt x="37" y="77"/>
                      <a:pt x="42" y="83"/>
                    </a:cubicBezTo>
                    <a:cubicBezTo>
                      <a:pt x="42" y="84"/>
                      <a:pt x="42" y="84"/>
                      <a:pt x="43" y="84"/>
                    </a:cubicBezTo>
                    <a:cubicBezTo>
                      <a:pt x="43" y="84"/>
                      <a:pt x="43" y="84"/>
                      <a:pt x="43" y="84"/>
                    </a:cubicBezTo>
                    <a:cubicBezTo>
                      <a:pt x="46" y="84"/>
                      <a:pt x="49" y="82"/>
                      <a:pt x="52" y="80"/>
                    </a:cubicBezTo>
                    <a:cubicBezTo>
                      <a:pt x="54" y="79"/>
                      <a:pt x="56" y="77"/>
                      <a:pt x="58" y="75"/>
                    </a:cubicBezTo>
                    <a:cubicBezTo>
                      <a:pt x="64" y="81"/>
                      <a:pt x="69" y="86"/>
                      <a:pt x="77" y="94"/>
                    </a:cubicBezTo>
                    <a:cubicBezTo>
                      <a:pt x="77" y="94"/>
                      <a:pt x="78" y="94"/>
                      <a:pt x="78" y="94"/>
                    </a:cubicBezTo>
                    <a:cubicBezTo>
                      <a:pt x="78" y="94"/>
                      <a:pt x="78" y="94"/>
                      <a:pt x="78" y="94"/>
                    </a:cubicBezTo>
                    <a:cubicBezTo>
                      <a:pt x="79" y="94"/>
                      <a:pt x="79" y="94"/>
                      <a:pt x="79" y="94"/>
                    </a:cubicBezTo>
                    <a:cubicBezTo>
                      <a:pt x="79" y="94"/>
                      <a:pt x="79" y="94"/>
                      <a:pt x="79" y="94"/>
                    </a:cubicBezTo>
                    <a:cubicBezTo>
                      <a:pt x="80" y="94"/>
                      <a:pt x="80" y="94"/>
                      <a:pt x="80" y="93"/>
                    </a:cubicBezTo>
                    <a:cubicBezTo>
                      <a:pt x="82" y="81"/>
                      <a:pt x="84" y="69"/>
                      <a:pt x="86" y="56"/>
                    </a:cubicBezTo>
                    <a:cubicBezTo>
                      <a:pt x="94" y="50"/>
                      <a:pt x="100" y="48"/>
                      <a:pt x="109" y="43"/>
                    </a:cubicBezTo>
                    <a:cubicBezTo>
                      <a:pt x="109" y="43"/>
                      <a:pt x="109" y="43"/>
                      <a:pt x="109" y="42"/>
                    </a:cubicBezTo>
                    <a:cubicBezTo>
                      <a:pt x="109" y="42"/>
                      <a:pt x="109" y="41"/>
                      <a:pt x="109" y="41"/>
                    </a:cubicBezTo>
                    <a:cubicBezTo>
                      <a:pt x="87" y="32"/>
                      <a:pt x="61" y="21"/>
                      <a:pt x="36" y="11"/>
                    </a:cubicBezTo>
                    <a:cubicBezTo>
                      <a:pt x="21" y="5"/>
                      <a:pt x="20" y="4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3" name="Freeform 790"/>
              <p:cNvSpPr>
                <a:spLocks noEditPoints="1"/>
              </p:cNvSpPr>
              <p:nvPr/>
            </p:nvSpPr>
            <p:spPr bwMode="auto">
              <a:xfrm>
                <a:off x="3080" y="733"/>
                <a:ext cx="263" cy="225"/>
              </a:xfrm>
              <a:custGeom>
                <a:avLst/>
                <a:gdLst>
                  <a:gd name="T0" fmla="*/ 78 w 111"/>
                  <a:gd name="T1" fmla="*/ 89 h 95"/>
                  <a:gd name="T2" fmla="*/ 62 w 111"/>
                  <a:gd name="T3" fmla="*/ 74 h 95"/>
                  <a:gd name="T4" fmla="*/ 64 w 111"/>
                  <a:gd name="T5" fmla="*/ 71 h 95"/>
                  <a:gd name="T6" fmla="*/ 73 w 111"/>
                  <a:gd name="T7" fmla="*/ 65 h 95"/>
                  <a:gd name="T8" fmla="*/ 78 w 111"/>
                  <a:gd name="T9" fmla="*/ 89 h 95"/>
                  <a:gd name="T10" fmla="*/ 80 w 111"/>
                  <a:gd name="T11" fmla="*/ 82 h 95"/>
                  <a:gd name="T12" fmla="*/ 76 w 111"/>
                  <a:gd name="T13" fmla="*/ 64 h 95"/>
                  <a:gd name="T14" fmla="*/ 77 w 111"/>
                  <a:gd name="T15" fmla="*/ 63 h 95"/>
                  <a:gd name="T16" fmla="*/ 76 w 111"/>
                  <a:gd name="T17" fmla="*/ 61 h 95"/>
                  <a:gd name="T18" fmla="*/ 31 w 111"/>
                  <a:gd name="T19" fmla="*/ 22 h 95"/>
                  <a:gd name="T20" fmla="*/ 56 w 111"/>
                  <a:gd name="T21" fmla="*/ 38 h 95"/>
                  <a:gd name="T22" fmla="*/ 84 w 111"/>
                  <a:gd name="T23" fmla="*/ 57 h 95"/>
                  <a:gd name="T24" fmla="*/ 80 w 111"/>
                  <a:gd name="T25" fmla="*/ 82 h 95"/>
                  <a:gd name="T26" fmla="*/ 45 w 111"/>
                  <a:gd name="T27" fmla="*/ 81 h 95"/>
                  <a:gd name="T28" fmla="*/ 35 w 111"/>
                  <a:gd name="T29" fmla="*/ 64 h 95"/>
                  <a:gd name="T30" fmla="*/ 14 w 111"/>
                  <a:gd name="T31" fmla="*/ 25 h 95"/>
                  <a:gd name="T32" fmla="*/ 7 w 111"/>
                  <a:gd name="T33" fmla="*/ 9 h 95"/>
                  <a:gd name="T34" fmla="*/ 6 w 111"/>
                  <a:gd name="T35" fmla="*/ 7 h 95"/>
                  <a:gd name="T36" fmla="*/ 71 w 111"/>
                  <a:gd name="T37" fmla="*/ 62 h 95"/>
                  <a:gd name="T38" fmla="*/ 66 w 111"/>
                  <a:gd name="T39" fmla="*/ 65 h 95"/>
                  <a:gd name="T40" fmla="*/ 55 w 111"/>
                  <a:gd name="T41" fmla="*/ 75 h 95"/>
                  <a:gd name="T42" fmla="*/ 45 w 111"/>
                  <a:gd name="T43" fmla="*/ 81 h 95"/>
                  <a:gd name="T44" fmla="*/ 86 w 111"/>
                  <a:gd name="T45" fmla="*/ 54 h 95"/>
                  <a:gd name="T46" fmla="*/ 58 w 111"/>
                  <a:gd name="T47" fmla="*/ 35 h 95"/>
                  <a:gd name="T48" fmla="*/ 31 w 111"/>
                  <a:gd name="T49" fmla="*/ 17 h 95"/>
                  <a:gd name="T50" fmla="*/ 14 w 111"/>
                  <a:gd name="T51" fmla="*/ 6 h 95"/>
                  <a:gd name="T52" fmla="*/ 20 w 111"/>
                  <a:gd name="T53" fmla="*/ 8 h 95"/>
                  <a:gd name="T54" fmla="*/ 36 w 111"/>
                  <a:gd name="T55" fmla="*/ 14 h 95"/>
                  <a:gd name="T56" fmla="*/ 105 w 111"/>
                  <a:gd name="T57" fmla="*/ 43 h 95"/>
                  <a:gd name="T58" fmla="*/ 86 w 111"/>
                  <a:gd name="T59" fmla="*/ 54 h 95"/>
                  <a:gd name="T60" fmla="*/ 4 w 111"/>
                  <a:gd name="T61" fmla="*/ 0 h 95"/>
                  <a:gd name="T62" fmla="*/ 2 w 111"/>
                  <a:gd name="T63" fmla="*/ 1 h 95"/>
                  <a:gd name="T64" fmla="*/ 1 w 111"/>
                  <a:gd name="T65" fmla="*/ 1 h 95"/>
                  <a:gd name="T66" fmla="*/ 1 w 111"/>
                  <a:gd name="T67" fmla="*/ 1 h 95"/>
                  <a:gd name="T68" fmla="*/ 1 w 111"/>
                  <a:gd name="T69" fmla="*/ 1 h 95"/>
                  <a:gd name="T70" fmla="*/ 1 w 111"/>
                  <a:gd name="T71" fmla="*/ 1 h 95"/>
                  <a:gd name="T72" fmla="*/ 1 w 111"/>
                  <a:gd name="T73" fmla="*/ 1 h 95"/>
                  <a:gd name="T74" fmla="*/ 0 w 111"/>
                  <a:gd name="T75" fmla="*/ 2 h 95"/>
                  <a:gd name="T76" fmla="*/ 0 w 111"/>
                  <a:gd name="T77" fmla="*/ 3 h 95"/>
                  <a:gd name="T78" fmla="*/ 0 w 111"/>
                  <a:gd name="T79" fmla="*/ 3 h 95"/>
                  <a:gd name="T80" fmla="*/ 1 w 111"/>
                  <a:gd name="T81" fmla="*/ 5 h 95"/>
                  <a:gd name="T82" fmla="*/ 20 w 111"/>
                  <a:gd name="T83" fmla="*/ 44 h 95"/>
                  <a:gd name="T84" fmla="*/ 33 w 111"/>
                  <a:gd name="T85" fmla="*/ 68 h 95"/>
                  <a:gd name="T86" fmla="*/ 42 w 111"/>
                  <a:gd name="T87" fmla="*/ 84 h 95"/>
                  <a:gd name="T88" fmla="*/ 44 w 111"/>
                  <a:gd name="T89" fmla="*/ 85 h 95"/>
                  <a:gd name="T90" fmla="*/ 44 w 111"/>
                  <a:gd name="T91" fmla="*/ 85 h 95"/>
                  <a:gd name="T92" fmla="*/ 53 w 111"/>
                  <a:gd name="T93" fmla="*/ 81 h 95"/>
                  <a:gd name="T94" fmla="*/ 59 w 111"/>
                  <a:gd name="T95" fmla="*/ 76 h 95"/>
                  <a:gd name="T96" fmla="*/ 78 w 111"/>
                  <a:gd name="T97" fmla="*/ 94 h 95"/>
                  <a:gd name="T98" fmla="*/ 79 w 111"/>
                  <a:gd name="T99" fmla="*/ 95 h 95"/>
                  <a:gd name="T100" fmla="*/ 80 w 111"/>
                  <a:gd name="T101" fmla="*/ 95 h 95"/>
                  <a:gd name="T102" fmla="*/ 80 w 111"/>
                  <a:gd name="T103" fmla="*/ 95 h 95"/>
                  <a:gd name="T104" fmla="*/ 82 w 111"/>
                  <a:gd name="T105" fmla="*/ 94 h 95"/>
                  <a:gd name="T106" fmla="*/ 88 w 111"/>
                  <a:gd name="T107" fmla="*/ 57 h 95"/>
                  <a:gd name="T108" fmla="*/ 110 w 111"/>
                  <a:gd name="T109" fmla="*/ 44 h 95"/>
                  <a:gd name="T110" fmla="*/ 111 w 111"/>
                  <a:gd name="T111" fmla="*/ 43 h 95"/>
                  <a:gd name="T112" fmla="*/ 110 w 111"/>
                  <a:gd name="T113" fmla="*/ 41 h 95"/>
                  <a:gd name="T114" fmla="*/ 37 w 111"/>
                  <a:gd name="T115" fmla="*/ 11 h 95"/>
                  <a:gd name="T116" fmla="*/ 22 w 111"/>
                  <a:gd name="T117" fmla="*/ 5 h 95"/>
                  <a:gd name="T118" fmla="*/ 4 w 111"/>
                  <a:gd name="T119" fmla="*/ 0 h 95"/>
                  <a:gd name="T120" fmla="*/ 4 w 111"/>
                  <a:gd name="T121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1" h="95">
                    <a:moveTo>
                      <a:pt x="78" y="89"/>
                    </a:moveTo>
                    <a:cubicBezTo>
                      <a:pt x="72" y="84"/>
                      <a:pt x="67" y="79"/>
                      <a:pt x="62" y="74"/>
                    </a:cubicBezTo>
                    <a:cubicBezTo>
                      <a:pt x="62" y="73"/>
                      <a:pt x="63" y="72"/>
                      <a:pt x="64" y="71"/>
                    </a:cubicBezTo>
                    <a:cubicBezTo>
                      <a:pt x="67" y="68"/>
                      <a:pt x="70" y="66"/>
                      <a:pt x="73" y="65"/>
                    </a:cubicBezTo>
                    <a:cubicBezTo>
                      <a:pt x="74" y="71"/>
                      <a:pt x="76" y="78"/>
                      <a:pt x="78" y="89"/>
                    </a:cubicBezTo>
                    <a:moveTo>
                      <a:pt x="80" y="82"/>
                    </a:moveTo>
                    <a:cubicBezTo>
                      <a:pt x="79" y="74"/>
                      <a:pt x="78" y="69"/>
                      <a:pt x="76" y="64"/>
                    </a:cubicBezTo>
                    <a:cubicBezTo>
                      <a:pt x="77" y="63"/>
                      <a:pt x="77" y="63"/>
                      <a:pt x="77" y="63"/>
                    </a:cubicBezTo>
                    <a:cubicBezTo>
                      <a:pt x="77" y="62"/>
                      <a:pt x="77" y="61"/>
                      <a:pt x="76" y="61"/>
                    </a:cubicBezTo>
                    <a:cubicBezTo>
                      <a:pt x="59" y="46"/>
                      <a:pt x="46" y="34"/>
                      <a:pt x="31" y="22"/>
                    </a:cubicBezTo>
                    <a:cubicBezTo>
                      <a:pt x="38" y="27"/>
                      <a:pt x="46" y="32"/>
                      <a:pt x="56" y="38"/>
                    </a:cubicBezTo>
                    <a:cubicBezTo>
                      <a:pt x="65" y="44"/>
                      <a:pt x="76" y="50"/>
                      <a:pt x="84" y="57"/>
                    </a:cubicBezTo>
                    <a:cubicBezTo>
                      <a:pt x="83" y="65"/>
                      <a:pt x="81" y="74"/>
                      <a:pt x="80" y="82"/>
                    </a:cubicBezTo>
                    <a:moveTo>
                      <a:pt x="45" y="81"/>
                    </a:moveTo>
                    <a:cubicBezTo>
                      <a:pt x="42" y="78"/>
                      <a:pt x="39" y="72"/>
                      <a:pt x="35" y="64"/>
                    </a:cubicBezTo>
                    <a:cubicBezTo>
                      <a:pt x="28" y="52"/>
                      <a:pt x="21" y="37"/>
                      <a:pt x="14" y="25"/>
                    </a:cubicBezTo>
                    <a:cubicBezTo>
                      <a:pt x="11" y="18"/>
                      <a:pt x="9" y="13"/>
                      <a:pt x="7" y="9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31" y="25"/>
                      <a:pt x="47" y="40"/>
                      <a:pt x="71" y="62"/>
                    </a:cubicBezTo>
                    <a:cubicBezTo>
                      <a:pt x="69" y="62"/>
                      <a:pt x="67" y="63"/>
                      <a:pt x="66" y="65"/>
                    </a:cubicBezTo>
                    <a:cubicBezTo>
                      <a:pt x="62" y="68"/>
                      <a:pt x="58" y="72"/>
                      <a:pt x="55" y="75"/>
                    </a:cubicBezTo>
                    <a:cubicBezTo>
                      <a:pt x="51" y="79"/>
                      <a:pt x="48" y="81"/>
                      <a:pt x="45" y="81"/>
                    </a:cubicBezTo>
                    <a:moveTo>
                      <a:pt x="86" y="54"/>
                    </a:moveTo>
                    <a:cubicBezTo>
                      <a:pt x="77" y="47"/>
                      <a:pt x="67" y="40"/>
                      <a:pt x="58" y="35"/>
                    </a:cubicBezTo>
                    <a:cubicBezTo>
                      <a:pt x="46" y="28"/>
                      <a:pt x="38" y="22"/>
                      <a:pt x="31" y="17"/>
                    </a:cubicBezTo>
                    <a:cubicBezTo>
                      <a:pt x="25" y="13"/>
                      <a:pt x="20" y="10"/>
                      <a:pt x="14" y="6"/>
                    </a:cubicBezTo>
                    <a:cubicBezTo>
                      <a:pt x="17" y="7"/>
                      <a:pt x="19" y="7"/>
                      <a:pt x="20" y="8"/>
                    </a:cubicBezTo>
                    <a:cubicBezTo>
                      <a:pt x="24" y="10"/>
                      <a:pt x="29" y="11"/>
                      <a:pt x="36" y="14"/>
                    </a:cubicBezTo>
                    <a:cubicBezTo>
                      <a:pt x="59" y="23"/>
                      <a:pt x="84" y="34"/>
                      <a:pt x="105" y="43"/>
                    </a:cubicBezTo>
                    <a:cubicBezTo>
                      <a:pt x="98" y="46"/>
                      <a:pt x="93" y="49"/>
                      <a:pt x="86" y="54"/>
                    </a:cubicBezTo>
                    <a:moveTo>
                      <a:pt x="4" y="0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3" y="10"/>
                      <a:pt x="11" y="27"/>
                      <a:pt x="20" y="44"/>
                    </a:cubicBezTo>
                    <a:cubicBezTo>
                      <a:pt x="24" y="52"/>
                      <a:pt x="29" y="61"/>
                      <a:pt x="33" y="68"/>
                    </a:cubicBezTo>
                    <a:cubicBezTo>
                      <a:pt x="37" y="75"/>
                      <a:pt x="40" y="81"/>
                      <a:pt x="42" y="84"/>
                    </a:cubicBezTo>
                    <a:cubicBezTo>
                      <a:pt x="43" y="85"/>
                      <a:pt x="43" y="85"/>
                      <a:pt x="44" y="85"/>
                    </a:cubicBezTo>
                    <a:cubicBezTo>
                      <a:pt x="44" y="85"/>
                      <a:pt x="44" y="85"/>
                      <a:pt x="44" y="85"/>
                    </a:cubicBezTo>
                    <a:cubicBezTo>
                      <a:pt x="47" y="85"/>
                      <a:pt x="51" y="83"/>
                      <a:pt x="53" y="81"/>
                    </a:cubicBezTo>
                    <a:cubicBezTo>
                      <a:pt x="55" y="80"/>
                      <a:pt x="57" y="78"/>
                      <a:pt x="59" y="76"/>
                    </a:cubicBezTo>
                    <a:cubicBezTo>
                      <a:pt x="65" y="82"/>
                      <a:pt x="70" y="87"/>
                      <a:pt x="78" y="94"/>
                    </a:cubicBezTo>
                    <a:cubicBezTo>
                      <a:pt x="78" y="95"/>
                      <a:pt x="79" y="95"/>
                      <a:pt x="79" y="95"/>
                    </a:cubicBezTo>
                    <a:cubicBezTo>
                      <a:pt x="80" y="95"/>
                      <a:pt x="80" y="95"/>
                      <a:pt x="80" y="95"/>
                    </a:cubicBezTo>
                    <a:cubicBezTo>
                      <a:pt x="80" y="95"/>
                      <a:pt x="80" y="95"/>
                      <a:pt x="80" y="95"/>
                    </a:cubicBezTo>
                    <a:cubicBezTo>
                      <a:pt x="81" y="95"/>
                      <a:pt x="82" y="95"/>
                      <a:pt x="82" y="94"/>
                    </a:cubicBezTo>
                    <a:cubicBezTo>
                      <a:pt x="84" y="82"/>
                      <a:pt x="86" y="69"/>
                      <a:pt x="88" y="57"/>
                    </a:cubicBezTo>
                    <a:cubicBezTo>
                      <a:pt x="95" y="51"/>
                      <a:pt x="101" y="49"/>
                      <a:pt x="110" y="44"/>
                    </a:cubicBezTo>
                    <a:cubicBezTo>
                      <a:pt x="111" y="44"/>
                      <a:pt x="111" y="44"/>
                      <a:pt x="111" y="43"/>
                    </a:cubicBezTo>
                    <a:cubicBezTo>
                      <a:pt x="111" y="42"/>
                      <a:pt x="111" y="41"/>
                      <a:pt x="110" y="41"/>
                    </a:cubicBezTo>
                    <a:cubicBezTo>
                      <a:pt x="89" y="32"/>
                      <a:pt x="62" y="21"/>
                      <a:pt x="37" y="11"/>
                    </a:cubicBezTo>
                    <a:cubicBezTo>
                      <a:pt x="30" y="8"/>
                      <a:pt x="26" y="6"/>
                      <a:pt x="22" y="5"/>
                    </a:cubicBezTo>
                    <a:cubicBezTo>
                      <a:pt x="17" y="3"/>
                      <a:pt x="1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4" name="Freeform 791"/>
              <p:cNvSpPr>
                <a:spLocks noEditPoints="1"/>
              </p:cNvSpPr>
              <p:nvPr/>
            </p:nvSpPr>
            <p:spPr bwMode="auto">
              <a:xfrm>
                <a:off x="3454" y="3395"/>
                <a:ext cx="362" cy="344"/>
              </a:xfrm>
              <a:custGeom>
                <a:avLst/>
                <a:gdLst>
                  <a:gd name="T0" fmla="*/ 43 w 153"/>
                  <a:gd name="T1" fmla="*/ 141 h 145"/>
                  <a:gd name="T2" fmla="*/ 13 w 153"/>
                  <a:gd name="T3" fmla="*/ 127 h 145"/>
                  <a:gd name="T4" fmla="*/ 85 w 153"/>
                  <a:gd name="T5" fmla="*/ 135 h 145"/>
                  <a:gd name="T6" fmla="*/ 93 w 153"/>
                  <a:gd name="T7" fmla="*/ 134 h 145"/>
                  <a:gd name="T8" fmla="*/ 101 w 153"/>
                  <a:gd name="T9" fmla="*/ 114 h 145"/>
                  <a:gd name="T10" fmla="*/ 106 w 153"/>
                  <a:gd name="T11" fmla="*/ 74 h 145"/>
                  <a:gd name="T12" fmla="*/ 108 w 153"/>
                  <a:gd name="T13" fmla="*/ 53 h 145"/>
                  <a:gd name="T14" fmla="*/ 126 w 153"/>
                  <a:gd name="T15" fmla="*/ 42 h 145"/>
                  <a:gd name="T16" fmla="*/ 137 w 153"/>
                  <a:gd name="T17" fmla="*/ 49 h 145"/>
                  <a:gd name="T18" fmla="*/ 118 w 153"/>
                  <a:gd name="T19" fmla="*/ 78 h 145"/>
                  <a:gd name="T20" fmla="*/ 107 w 153"/>
                  <a:gd name="T21" fmla="*/ 41 h 145"/>
                  <a:gd name="T22" fmla="*/ 124 w 153"/>
                  <a:gd name="T23" fmla="*/ 29 h 145"/>
                  <a:gd name="T24" fmla="*/ 137 w 153"/>
                  <a:gd name="T25" fmla="*/ 32 h 145"/>
                  <a:gd name="T26" fmla="*/ 140 w 153"/>
                  <a:gd name="T27" fmla="*/ 83 h 145"/>
                  <a:gd name="T28" fmla="*/ 106 w 153"/>
                  <a:gd name="T29" fmla="*/ 89 h 145"/>
                  <a:gd name="T30" fmla="*/ 118 w 153"/>
                  <a:gd name="T31" fmla="*/ 82 h 145"/>
                  <a:gd name="T32" fmla="*/ 140 w 153"/>
                  <a:gd name="T33" fmla="*/ 47 h 145"/>
                  <a:gd name="T34" fmla="*/ 126 w 153"/>
                  <a:gd name="T35" fmla="*/ 39 h 145"/>
                  <a:gd name="T36" fmla="*/ 126 w 153"/>
                  <a:gd name="T37" fmla="*/ 39 h 145"/>
                  <a:gd name="T38" fmla="*/ 125 w 153"/>
                  <a:gd name="T39" fmla="*/ 39 h 145"/>
                  <a:gd name="T40" fmla="*/ 107 w 153"/>
                  <a:gd name="T41" fmla="*/ 48 h 145"/>
                  <a:gd name="T42" fmla="*/ 86 w 153"/>
                  <a:gd name="T43" fmla="*/ 45 h 145"/>
                  <a:gd name="T44" fmla="*/ 104 w 153"/>
                  <a:gd name="T45" fmla="*/ 28 h 145"/>
                  <a:gd name="T46" fmla="*/ 86 w 153"/>
                  <a:gd name="T47" fmla="*/ 56 h 145"/>
                  <a:gd name="T48" fmla="*/ 90 w 153"/>
                  <a:gd name="T49" fmla="*/ 52 h 145"/>
                  <a:gd name="T50" fmla="*/ 102 w 153"/>
                  <a:gd name="T51" fmla="*/ 60 h 145"/>
                  <a:gd name="T52" fmla="*/ 89 w 153"/>
                  <a:gd name="T53" fmla="*/ 80 h 145"/>
                  <a:gd name="T54" fmla="*/ 102 w 153"/>
                  <a:gd name="T55" fmla="*/ 74 h 145"/>
                  <a:gd name="T56" fmla="*/ 87 w 153"/>
                  <a:gd name="T57" fmla="*/ 92 h 145"/>
                  <a:gd name="T58" fmla="*/ 88 w 153"/>
                  <a:gd name="T59" fmla="*/ 93 h 145"/>
                  <a:gd name="T60" fmla="*/ 99 w 153"/>
                  <a:gd name="T61" fmla="*/ 113 h 145"/>
                  <a:gd name="T62" fmla="*/ 84 w 153"/>
                  <a:gd name="T63" fmla="*/ 131 h 145"/>
                  <a:gd name="T64" fmla="*/ 51 w 153"/>
                  <a:gd name="T65" fmla="*/ 136 h 145"/>
                  <a:gd name="T66" fmla="*/ 6 w 153"/>
                  <a:gd name="T67" fmla="*/ 29 h 145"/>
                  <a:gd name="T68" fmla="*/ 81 w 153"/>
                  <a:gd name="T69" fmla="*/ 36 h 145"/>
                  <a:gd name="T70" fmla="*/ 85 w 153"/>
                  <a:gd name="T71" fmla="*/ 43 h 145"/>
                  <a:gd name="T72" fmla="*/ 15 w 153"/>
                  <a:gd name="T73" fmla="*/ 29 h 145"/>
                  <a:gd name="T74" fmla="*/ 5 w 153"/>
                  <a:gd name="T75" fmla="*/ 22 h 145"/>
                  <a:gd name="T76" fmla="*/ 33 w 153"/>
                  <a:gd name="T77" fmla="*/ 6 h 145"/>
                  <a:gd name="T78" fmla="*/ 91 w 153"/>
                  <a:gd name="T79" fmla="*/ 7 h 145"/>
                  <a:gd name="T80" fmla="*/ 104 w 153"/>
                  <a:gd name="T81" fmla="*/ 20 h 145"/>
                  <a:gd name="T82" fmla="*/ 58 w 153"/>
                  <a:gd name="T83" fmla="*/ 17 h 145"/>
                  <a:gd name="T84" fmla="*/ 57 w 153"/>
                  <a:gd name="T85" fmla="*/ 0 h 145"/>
                  <a:gd name="T86" fmla="*/ 5 w 153"/>
                  <a:gd name="T87" fmla="*/ 15 h 145"/>
                  <a:gd name="T88" fmla="*/ 0 w 153"/>
                  <a:gd name="T89" fmla="*/ 23 h 145"/>
                  <a:gd name="T90" fmla="*/ 10 w 153"/>
                  <a:gd name="T91" fmla="*/ 124 h 145"/>
                  <a:gd name="T92" fmla="*/ 10 w 153"/>
                  <a:gd name="T93" fmla="*/ 131 h 145"/>
                  <a:gd name="T94" fmla="*/ 11 w 153"/>
                  <a:gd name="T95" fmla="*/ 133 h 145"/>
                  <a:gd name="T96" fmla="*/ 43 w 153"/>
                  <a:gd name="T97" fmla="*/ 144 h 145"/>
                  <a:gd name="T98" fmla="*/ 95 w 153"/>
                  <a:gd name="T99" fmla="*/ 137 h 145"/>
                  <a:gd name="T100" fmla="*/ 98 w 153"/>
                  <a:gd name="T101" fmla="*/ 132 h 145"/>
                  <a:gd name="T102" fmla="*/ 104 w 153"/>
                  <a:gd name="T103" fmla="*/ 123 h 145"/>
                  <a:gd name="T104" fmla="*/ 104 w 153"/>
                  <a:gd name="T105" fmla="*/ 122 h 145"/>
                  <a:gd name="T106" fmla="*/ 119 w 153"/>
                  <a:gd name="T107" fmla="*/ 96 h 145"/>
                  <a:gd name="T108" fmla="*/ 138 w 153"/>
                  <a:gd name="T109" fmla="*/ 28 h 145"/>
                  <a:gd name="T110" fmla="*/ 113 w 153"/>
                  <a:gd name="T111" fmla="*/ 28 h 145"/>
                  <a:gd name="T112" fmla="*/ 107 w 153"/>
                  <a:gd name="T113" fmla="*/ 32 h 145"/>
                  <a:gd name="T114" fmla="*/ 108 w 153"/>
                  <a:gd name="T115" fmla="*/ 19 h 145"/>
                  <a:gd name="T116" fmla="*/ 79 w 153"/>
                  <a:gd name="T117" fmla="*/ 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3" h="145">
                    <a:moveTo>
                      <a:pt x="57" y="141"/>
                    </a:moveTo>
                    <a:cubicBezTo>
                      <a:pt x="57" y="141"/>
                      <a:pt x="57" y="141"/>
                      <a:pt x="57" y="141"/>
                    </a:cubicBezTo>
                    <a:cubicBezTo>
                      <a:pt x="53" y="141"/>
                      <a:pt x="48" y="141"/>
                      <a:pt x="43" y="141"/>
                    </a:cubicBezTo>
                    <a:cubicBezTo>
                      <a:pt x="38" y="140"/>
                      <a:pt x="31" y="139"/>
                      <a:pt x="25" y="137"/>
                    </a:cubicBezTo>
                    <a:cubicBezTo>
                      <a:pt x="20" y="135"/>
                      <a:pt x="16" y="132"/>
                      <a:pt x="14" y="130"/>
                    </a:cubicBezTo>
                    <a:cubicBezTo>
                      <a:pt x="13" y="129"/>
                      <a:pt x="13" y="128"/>
                      <a:pt x="13" y="127"/>
                    </a:cubicBezTo>
                    <a:cubicBezTo>
                      <a:pt x="20" y="133"/>
                      <a:pt x="32" y="138"/>
                      <a:pt x="51" y="139"/>
                    </a:cubicBezTo>
                    <a:cubicBezTo>
                      <a:pt x="53" y="140"/>
                      <a:pt x="55" y="140"/>
                      <a:pt x="56" y="140"/>
                    </a:cubicBezTo>
                    <a:cubicBezTo>
                      <a:pt x="67" y="140"/>
                      <a:pt x="77" y="138"/>
                      <a:pt x="85" y="135"/>
                    </a:cubicBezTo>
                    <a:cubicBezTo>
                      <a:pt x="89" y="133"/>
                      <a:pt x="92" y="132"/>
                      <a:pt x="95" y="130"/>
                    </a:cubicBezTo>
                    <a:cubicBezTo>
                      <a:pt x="95" y="131"/>
                      <a:pt x="95" y="131"/>
                      <a:pt x="95" y="132"/>
                    </a:cubicBezTo>
                    <a:cubicBezTo>
                      <a:pt x="94" y="132"/>
                      <a:pt x="94" y="133"/>
                      <a:pt x="93" y="134"/>
                    </a:cubicBezTo>
                    <a:cubicBezTo>
                      <a:pt x="88" y="137"/>
                      <a:pt x="76" y="141"/>
                      <a:pt x="57" y="141"/>
                    </a:cubicBezTo>
                    <a:moveTo>
                      <a:pt x="87" y="130"/>
                    </a:moveTo>
                    <a:cubicBezTo>
                      <a:pt x="91" y="125"/>
                      <a:pt x="96" y="119"/>
                      <a:pt x="101" y="114"/>
                    </a:cubicBezTo>
                    <a:cubicBezTo>
                      <a:pt x="101" y="117"/>
                      <a:pt x="100" y="119"/>
                      <a:pt x="100" y="121"/>
                    </a:cubicBezTo>
                    <a:cubicBezTo>
                      <a:pt x="97" y="125"/>
                      <a:pt x="93" y="128"/>
                      <a:pt x="87" y="130"/>
                    </a:cubicBezTo>
                    <a:moveTo>
                      <a:pt x="106" y="74"/>
                    </a:moveTo>
                    <a:cubicBezTo>
                      <a:pt x="106" y="68"/>
                      <a:pt x="106" y="62"/>
                      <a:pt x="106" y="56"/>
                    </a:cubicBezTo>
                    <a:cubicBezTo>
                      <a:pt x="107" y="56"/>
                      <a:pt x="107" y="56"/>
                      <a:pt x="107" y="56"/>
                    </a:cubicBezTo>
                    <a:cubicBezTo>
                      <a:pt x="107" y="55"/>
                      <a:pt x="108" y="54"/>
                      <a:pt x="108" y="53"/>
                    </a:cubicBezTo>
                    <a:cubicBezTo>
                      <a:pt x="109" y="50"/>
                      <a:pt x="111" y="48"/>
                      <a:pt x="114" y="46"/>
                    </a:cubicBezTo>
                    <a:cubicBezTo>
                      <a:pt x="117" y="44"/>
                      <a:pt x="121" y="42"/>
                      <a:pt x="125" y="42"/>
                    </a:cubicBezTo>
                    <a:cubicBezTo>
                      <a:pt x="126" y="42"/>
                      <a:pt x="126" y="42"/>
                      <a:pt x="126" y="42"/>
                    </a:cubicBezTo>
                    <a:cubicBezTo>
                      <a:pt x="126" y="42"/>
                      <a:pt x="126" y="42"/>
                      <a:pt x="126" y="42"/>
                    </a:cubicBezTo>
                    <a:cubicBezTo>
                      <a:pt x="128" y="43"/>
                      <a:pt x="131" y="43"/>
                      <a:pt x="132" y="44"/>
                    </a:cubicBezTo>
                    <a:cubicBezTo>
                      <a:pt x="134" y="45"/>
                      <a:pt x="136" y="47"/>
                      <a:pt x="137" y="49"/>
                    </a:cubicBezTo>
                    <a:cubicBezTo>
                      <a:pt x="138" y="52"/>
                      <a:pt x="139" y="54"/>
                      <a:pt x="139" y="57"/>
                    </a:cubicBezTo>
                    <a:cubicBezTo>
                      <a:pt x="139" y="63"/>
                      <a:pt x="136" y="68"/>
                      <a:pt x="133" y="72"/>
                    </a:cubicBezTo>
                    <a:cubicBezTo>
                      <a:pt x="129" y="76"/>
                      <a:pt x="124" y="78"/>
                      <a:pt x="118" y="78"/>
                    </a:cubicBezTo>
                    <a:cubicBezTo>
                      <a:pt x="114" y="78"/>
                      <a:pt x="110" y="77"/>
                      <a:pt x="106" y="74"/>
                    </a:cubicBezTo>
                    <a:cubicBezTo>
                      <a:pt x="106" y="74"/>
                      <a:pt x="106" y="74"/>
                      <a:pt x="106" y="74"/>
                    </a:cubicBezTo>
                    <a:moveTo>
                      <a:pt x="107" y="41"/>
                    </a:moveTo>
                    <a:cubicBezTo>
                      <a:pt x="109" y="36"/>
                      <a:pt x="111" y="33"/>
                      <a:pt x="115" y="31"/>
                    </a:cubicBezTo>
                    <a:cubicBezTo>
                      <a:pt x="118" y="29"/>
                      <a:pt x="121" y="29"/>
                      <a:pt x="124" y="29"/>
                    </a:cubicBezTo>
                    <a:cubicBezTo>
                      <a:pt x="124" y="29"/>
                      <a:pt x="124" y="29"/>
                      <a:pt x="124" y="29"/>
                    </a:cubicBezTo>
                    <a:cubicBezTo>
                      <a:pt x="125" y="29"/>
                      <a:pt x="126" y="29"/>
                      <a:pt x="126" y="29"/>
                    </a:cubicBezTo>
                    <a:cubicBezTo>
                      <a:pt x="126" y="29"/>
                      <a:pt x="126" y="29"/>
                      <a:pt x="126" y="29"/>
                    </a:cubicBezTo>
                    <a:cubicBezTo>
                      <a:pt x="130" y="29"/>
                      <a:pt x="133" y="30"/>
                      <a:pt x="137" y="32"/>
                    </a:cubicBezTo>
                    <a:cubicBezTo>
                      <a:pt x="140" y="33"/>
                      <a:pt x="143" y="36"/>
                      <a:pt x="145" y="40"/>
                    </a:cubicBezTo>
                    <a:cubicBezTo>
                      <a:pt x="148" y="47"/>
                      <a:pt x="150" y="53"/>
                      <a:pt x="150" y="58"/>
                    </a:cubicBezTo>
                    <a:cubicBezTo>
                      <a:pt x="150" y="68"/>
                      <a:pt x="146" y="77"/>
                      <a:pt x="140" y="83"/>
                    </a:cubicBezTo>
                    <a:cubicBezTo>
                      <a:pt x="135" y="89"/>
                      <a:pt x="127" y="92"/>
                      <a:pt x="119" y="92"/>
                    </a:cubicBezTo>
                    <a:cubicBezTo>
                      <a:pt x="119" y="92"/>
                      <a:pt x="119" y="92"/>
                      <a:pt x="119" y="92"/>
                    </a:cubicBezTo>
                    <a:cubicBezTo>
                      <a:pt x="115" y="92"/>
                      <a:pt x="110" y="91"/>
                      <a:pt x="106" y="89"/>
                    </a:cubicBezTo>
                    <a:cubicBezTo>
                      <a:pt x="105" y="90"/>
                      <a:pt x="105" y="90"/>
                      <a:pt x="105" y="90"/>
                    </a:cubicBezTo>
                    <a:cubicBezTo>
                      <a:pt x="105" y="86"/>
                      <a:pt x="105" y="82"/>
                      <a:pt x="105" y="78"/>
                    </a:cubicBezTo>
                    <a:cubicBezTo>
                      <a:pt x="110" y="81"/>
                      <a:pt x="114" y="82"/>
                      <a:pt x="118" y="82"/>
                    </a:cubicBezTo>
                    <a:cubicBezTo>
                      <a:pt x="118" y="82"/>
                      <a:pt x="118" y="82"/>
                      <a:pt x="118" y="82"/>
                    </a:cubicBezTo>
                    <a:cubicBezTo>
                      <a:pt x="131" y="82"/>
                      <a:pt x="142" y="71"/>
                      <a:pt x="142" y="57"/>
                    </a:cubicBezTo>
                    <a:cubicBezTo>
                      <a:pt x="142" y="54"/>
                      <a:pt x="142" y="50"/>
                      <a:pt x="140" y="47"/>
                    </a:cubicBezTo>
                    <a:cubicBezTo>
                      <a:pt x="139" y="44"/>
                      <a:pt x="137" y="42"/>
                      <a:pt x="134" y="41"/>
                    </a:cubicBezTo>
                    <a:cubicBezTo>
                      <a:pt x="132" y="40"/>
                      <a:pt x="129" y="39"/>
                      <a:pt x="126" y="39"/>
                    </a:cubicBezTo>
                    <a:cubicBezTo>
                      <a:pt x="126" y="39"/>
                      <a:pt x="126" y="39"/>
                      <a:pt x="126" y="39"/>
                    </a:cubicBezTo>
                    <a:cubicBezTo>
                      <a:pt x="126" y="39"/>
                      <a:pt x="126" y="39"/>
                      <a:pt x="126" y="39"/>
                    </a:cubicBezTo>
                    <a:cubicBezTo>
                      <a:pt x="126" y="39"/>
                      <a:pt x="126" y="39"/>
                      <a:pt x="126" y="39"/>
                    </a:cubicBezTo>
                    <a:cubicBezTo>
                      <a:pt x="126" y="39"/>
                      <a:pt x="126" y="39"/>
                      <a:pt x="126" y="39"/>
                    </a:cubicBezTo>
                    <a:cubicBezTo>
                      <a:pt x="126" y="39"/>
                      <a:pt x="126" y="39"/>
                      <a:pt x="126" y="39"/>
                    </a:cubicBezTo>
                    <a:cubicBezTo>
                      <a:pt x="126" y="39"/>
                      <a:pt x="126" y="39"/>
                      <a:pt x="126" y="39"/>
                    </a:cubicBezTo>
                    <a:cubicBezTo>
                      <a:pt x="126" y="39"/>
                      <a:pt x="125" y="39"/>
                      <a:pt x="125" y="39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18" y="39"/>
                      <a:pt x="113" y="42"/>
                      <a:pt x="109" y="45"/>
                    </a:cubicBezTo>
                    <a:cubicBezTo>
                      <a:pt x="108" y="46"/>
                      <a:pt x="107" y="47"/>
                      <a:pt x="107" y="48"/>
                    </a:cubicBezTo>
                    <a:cubicBezTo>
                      <a:pt x="107" y="46"/>
                      <a:pt x="107" y="43"/>
                      <a:pt x="107" y="40"/>
                    </a:cubicBezTo>
                    <a:cubicBezTo>
                      <a:pt x="107" y="41"/>
                      <a:pt x="107" y="41"/>
                      <a:pt x="107" y="41"/>
                    </a:cubicBezTo>
                    <a:moveTo>
                      <a:pt x="86" y="45"/>
                    </a:moveTo>
                    <a:cubicBezTo>
                      <a:pt x="86" y="45"/>
                      <a:pt x="86" y="45"/>
                      <a:pt x="86" y="45"/>
                    </a:cubicBezTo>
                    <a:cubicBezTo>
                      <a:pt x="92" y="40"/>
                      <a:pt x="98" y="34"/>
                      <a:pt x="104" y="28"/>
                    </a:cubicBezTo>
                    <a:cubicBezTo>
                      <a:pt x="104" y="28"/>
                      <a:pt x="104" y="28"/>
                      <a:pt x="104" y="28"/>
                    </a:cubicBezTo>
                    <a:cubicBezTo>
                      <a:pt x="104" y="30"/>
                      <a:pt x="104" y="33"/>
                      <a:pt x="104" y="35"/>
                    </a:cubicBezTo>
                    <a:cubicBezTo>
                      <a:pt x="98" y="41"/>
                      <a:pt x="92" y="48"/>
                      <a:pt x="86" y="54"/>
                    </a:cubicBezTo>
                    <a:cubicBezTo>
                      <a:pt x="86" y="56"/>
                      <a:pt x="86" y="56"/>
                      <a:pt x="86" y="56"/>
                    </a:cubicBezTo>
                    <a:cubicBezTo>
                      <a:pt x="87" y="56"/>
                      <a:pt x="87" y="56"/>
                      <a:pt x="87" y="56"/>
                    </a:cubicBezTo>
                    <a:cubicBezTo>
                      <a:pt x="88" y="55"/>
                      <a:pt x="89" y="54"/>
                      <a:pt x="90" y="53"/>
                    </a:cubicBezTo>
                    <a:cubicBezTo>
                      <a:pt x="90" y="52"/>
                      <a:pt x="90" y="52"/>
                      <a:pt x="90" y="52"/>
                    </a:cubicBezTo>
                    <a:cubicBezTo>
                      <a:pt x="95" y="47"/>
                      <a:pt x="99" y="43"/>
                      <a:pt x="104" y="38"/>
                    </a:cubicBezTo>
                    <a:cubicBezTo>
                      <a:pt x="103" y="45"/>
                      <a:pt x="103" y="52"/>
                      <a:pt x="103" y="59"/>
                    </a:cubicBezTo>
                    <a:cubicBezTo>
                      <a:pt x="102" y="60"/>
                      <a:pt x="102" y="60"/>
                      <a:pt x="102" y="60"/>
                    </a:cubicBezTo>
                    <a:cubicBezTo>
                      <a:pt x="97" y="66"/>
                      <a:pt x="93" y="72"/>
                      <a:pt x="88" y="79"/>
                    </a:cubicBezTo>
                    <a:cubicBezTo>
                      <a:pt x="88" y="79"/>
                      <a:pt x="88" y="80"/>
                      <a:pt x="88" y="80"/>
                    </a:cubicBezTo>
                    <a:cubicBezTo>
                      <a:pt x="88" y="80"/>
                      <a:pt x="88" y="80"/>
                      <a:pt x="89" y="80"/>
                    </a:cubicBezTo>
                    <a:cubicBezTo>
                      <a:pt x="89" y="80"/>
                      <a:pt x="89" y="80"/>
                      <a:pt x="89" y="80"/>
                    </a:cubicBezTo>
                    <a:cubicBezTo>
                      <a:pt x="94" y="74"/>
                      <a:pt x="98" y="68"/>
                      <a:pt x="102" y="62"/>
                    </a:cubicBezTo>
                    <a:cubicBezTo>
                      <a:pt x="102" y="66"/>
                      <a:pt x="102" y="70"/>
                      <a:pt x="102" y="74"/>
                    </a:cubicBezTo>
                    <a:cubicBezTo>
                      <a:pt x="102" y="74"/>
                      <a:pt x="102" y="74"/>
                      <a:pt x="101" y="74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6" y="80"/>
                      <a:pt x="91" y="86"/>
                      <a:pt x="87" y="92"/>
                    </a:cubicBezTo>
                    <a:cubicBezTo>
                      <a:pt x="86" y="93"/>
                      <a:pt x="87" y="93"/>
                      <a:pt x="87" y="93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8" y="94"/>
                      <a:pt x="88" y="93"/>
                      <a:pt x="88" y="93"/>
                    </a:cubicBezTo>
                    <a:cubicBezTo>
                      <a:pt x="93" y="87"/>
                      <a:pt x="97" y="81"/>
                      <a:pt x="102" y="75"/>
                    </a:cubicBezTo>
                    <a:cubicBezTo>
                      <a:pt x="101" y="88"/>
                      <a:pt x="101" y="101"/>
                      <a:pt x="101" y="113"/>
                    </a:cubicBezTo>
                    <a:cubicBezTo>
                      <a:pt x="99" y="113"/>
                      <a:pt x="99" y="113"/>
                      <a:pt x="99" y="113"/>
                    </a:cubicBezTo>
                    <a:cubicBezTo>
                      <a:pt x="94" y="118"/>
                      <a:pt x="89" y="124"/>
                      <a:pt x="84" y="131"/>
                    </a:cubicBezTo>
                    <a:cubicBezTo>
                      <a:pt x="84" y="131"/>
                      <a:pt x="84" y="131"/>
                      <a:pt x="84" y="131"/>
                    </a:cubicBezTo>
                    <a:cubicBezTo>
                      <a:pt x="84" y="131"/>
                      <a:pt x="84" y="131"/>
                      <a:pt x="84" y="131"/>
                    </a:cubicBezTo>
                    <a:cubicBezTo>
                      <a:pt x="76" y="134"/>
                      <a:pt x="67" y="136"/>
                      <a:pt x="56" y="136"/>
                    </a:cubicBezTo>
                    <a:cubicBezTo>
                      <a:pt x="56" y="136"/>
                      <a:pt x="56" y="136"/>
                      <a:pt x="56" y="136"/>
                    </a:cubicBezTo>
                    <a:cubicBezTo>
                      <a:pt x="55" y="136"/>
                      <a:pt x="53" y="136"/>
                      <a:pt x="51" y="136"/>
                    </a:cubicBezTo>
                    <a:cubicBezTo>
                      <a:pt x="22" y="134"/>
                      <a:pt x="12" y="122"/>
                      <a:pt x="8" y="115"/>
                    </a:cubicBezTo>
                    <a:cubicBezTo>
                      <a:pt x="7" y="90"/>
                      <a:pt x="7" y="55"/>
                      <a:pt x="4" y="28"/>
                    </a:cubicBezTo>
                    <a:cubicBezTo>
                      <a:pt x="5" y="29"/>
                      <a:pt x="5" y="29"/>
                      <a:pt x="6" y="29"/>
                    </a:cubicBezTo>
                    <a:cubicBezTo>
                      <a:pt x="8" y="31"/>
                      <a:pt x="12" y="32"/>
                      <a:pt x="18" y="34"/>
                    </a:cubicBezTo>
                    <a:cubicBezTo>
                      <a:pt x="29" y="36"/>
                      <a:pt x="41" y="38"/>
                      <a:pt x="56" y="38"/>
                    </a:cubicBezTo>
                    <a:cubicBezTo>
                      <a:pt x="64" y="38"/>
                      <a:pt x="72" y="37"/>
                      <a:pt x="81" y="36"/>
                    </a:cubicBezTo>
                    <a:cubicBezTo>
                      <a:pt x="83" y="36"/>
                      <a:pt x="87" y="35"/>
                      <a:pt x="90" y="34"/>
                    </a:cubicBezTo>
                    <a:cubicBezTo>
                      <a:pt x="93" y="34"/>
                      <a:pt x="95" y="33"/>
                      <a:pt x="97" y="32"/>
                    </a:cubicBezTo>
                    <a:cubicBezTo>
                      <a:pt x="93" y="36"/>
                      <a:pt x="89" y="40"/>
                      <a:pt x="85" y="43"/>
                    </a:cubicBezTo>
                    <a:cubicBezTo>
                      <a:pt x="85" y="44"/>
                      <a:pt x="85" y="44"/>
                      <a:pt x="85" y="45"/>
                    </a:cubicBezTo>
                    <a:cubicBezTo>
                      <a:pt x="85" y="45"/>
                      <a:pt x="85" y="45"/>
                      <a:pt x="86" y="45"/>
                    </a:cubicBezTo>
                    <a:moveTo>
                      <a:pt x="15" y="29"/>
                    </a:moveTo>
                    <a:cubicBezTo>
                      <a:pt x="12" y="28"/>
                      <a:pt x="9" y="27"/>
                      <a:pt x="8" y="26"/>
                    </a:cubicBezTo>
                    <a:cubicBezTo>
                      <a:pt x="6" y="25"/>
                      <a:pt x="5" y="24"/>
                      <a:pt x="5" y="23"/>
                    </a:cubicBezTo>
                    <a:cubicBezTo>
                      <a:pt x="5" y="23"/>
                      <a:pt x="5" y="22"/>
                      <a:pt x="5" y="22"/>
                    </a:cubicBezTo>
                    <a:cubicBezTo>
                      <a:pt x="4" y="21"/>
                      <a:pt x="5" y="19"/>
                      <a:pt x="7" y="17"/>
                    </a:cubicBezTo>
                    <a:cubicBezTo>
                      <a:pt x="10" y="15"/>
                      <a:pt x="15" y="12"/>
                      <a:pt x="20" y="10"/>
                    </a:cubicBezTo>
                    <a:cubicBezTo>
                      <a:pt x="24" y="8"/>
                      <a:pt x="29" y="6"/>
                      <a:pt x="33" y="6"/>
                    </a:cubicBezTo>
                    <a:cubicBezTo>
                      <a:pt x="40" y="4"/>
                      <a:pt x="49" y="4"/>
                      <a:pt x="57" y="4"/>
                    </a:cubicBezTo>
                    <a:cubicBezTo>
                      <a:pt x="65" y="4"/>
                      <a:pt x="72" y="4"/>
                      <a:pt x="79" y="5"/>
                    </a:cubicBezTo>
                    <a:cubicBezTo>
                      <a:pt x="85" y="6"/>
                      <a:pt x="90" y="6"/>
                      <a:pt x="91" y="7"/>
                    </a:cubicBezTo>
                    <a:cubicBezTo>
                      <a:pt x="97" y="9"/>
                      <a:pt x="100" y="11"/>
                      <a:pt x="102" y="13"/>
                    </a:cubicBezTo>
                    <a:cubicBezTo>
                      <a:pt x="104" y="15"/>
                      <a:pt x="104" y="17"/>
                      <a:pt x="104" y="19"/>
                    </a:cubicBezTo>
                    <a:cubicBezTo>
                      <a:pt x="104" y="19"/>
                      <a:pt x="104" y="20"/>
                      <a:pt x="104" y="20"/>
                    </a:cubicBezTo>
                    <a:cubicBezTo>
                      <a:pt x="104" y="22"/>
                      <a:pt x="103" y="23"/>
                      <a:pt x="102" y="25"/>
                    </a:cubicBezTo>
                    <a:cubicBezTo>
                      <a:pt x="101" y="26"/>
                      <a:pt x="100" y="27"/>
                      <a:pt x="98" y="28"/>
                    </a:cubicBezTo>
                    <a:cubicBezTo>
                      <a:pt x="93" y="20"/>
                      <a:pt x="78" y="17"/>
                      <a:pt x="58" y="17"/>
                    </a:cubicBezTo>
                    <a:cubicBezTo>
                      <a:pt x="55" y="17"/>
                      <a:pt x="51" y="17"/>
                      <a:pt x="47" y="17"/>
                    </a:cubicBezTo>
                    <a:cubicBezTo>
                      <a:pt x="29" y="18"/>
                      <a:pt x="14" y="25"/>
                      <a:pt x="15" y="29"/>
                    </a:cubicBezTo>
                    <a:moveTo>
                      <a:pt x="57" y="0"/>
                    </a:moveTo>
                    <a:cubicBezTo>
                      <a:pt x="48" y="0"/>
                      <a:pt x="40" y="1"/>
                      <a:pt x="32" y="2"/>
                    </a:cubicBezTo>
                    <a:cubicBezTo>
                      <a:pt x="27" y="3"/>
                      <a:pt x="20" y="6"/>
                      <a:pt x="13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3" y="17"/>
                      <a:pt x="1" y="19"/>
                      <a:pt x="1" y="22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4" y="50"/>
                      <a:pt x="3" y="90"/>
                      <a:pt x="5" y="117"/>
                    </a:cubicBezTo>
                    <a:cubicBezTo>
                      <a:pt x="5" y="117"/>
                      <a:pt x="5" y="117"/>
                      <a:pt x="5" y="117"/>
                    </a:cubicBezTo>
                    <a:cubicBezTo>
                      <a:pt x="6" y="119"/>
                      <a:pt x="8" y="122"/>
                      <a:pt x="10" y="124"/>
                    </a:cubicBezTo>
                    <a:cubicBezTo>
                      <a:pt x="10" y="124"/>
                      <a:pt x="10" y="124"/>
                      <a:pt x="10" y="124"/>
                    </a:cubicBezTo>
                    <a:cubicBezTo>
                      <a:pt x="9" y="125"/>
                      <a:pt x="9" y="125"/>
                      <a:pt x="9" y="126"/>
                    </a:cubicBezTo>
                    <a:cubicBezTo>
                      <a:pt x="9" y="128"/>
                      <a:pt x="10" y="130"/>
                      <a:pt x="10" y="131"/>
                    </a:cubicBezTo>
                    <a:cubicBezTo>
                      <a:pt x="10" y="131"/>
                      <a:pt x="10" y="131"/>
                      <a:pt x="10" y="131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1" y="133"/>
                      <a:pt x="11" y="133"/>
                      <a:pt x="11" y="133"/>
                    </a:cubicBezTo>
                    <a:cubicBezTo>
                      <a:pt x="11" y="133"/>
                      <a:pt x="11" y="133"/>
                      <a:pt x="11" y="133"/>
                    </a:cubicBezTo>
                    <a:cubicBezTo>
                      <a:pt x="14" y="136"/>
                      <a:pt x="19" y="138"/>
                      <a:pt x="24" y="140"/>
                    </a:cubicBezTo>
                    <a:cubicBezTo>
                      <a:pt x="30" y="142"/>
                      <a:pt x="37" y="144"/>
                      <a:pt x="43" y="144"/>
                    </a:cubicBezTo>
                    <a:cubicBezTo>
                      <a:pt x="48" y="145"/>
                      <a:pt x="53" y="145"/>
                      <a:pt x="57" y="145"/>
                    </a:cubicBezTo>
                    <a:cubicBezTo>
                      <a:pt x="70" y="145"/>
                      <a:pt x="80" y="143"/>
                      <a:pt x="87" y="140"/>
                    </a:cubicBezTo>
                    <a:cubicBezTo>
                      <a:pt x="90" y="139"/>
                      <a:pt x="93" y="138"/>
                      <a:pt x="95" y="137"/>
                    </a:cubicBezTo>
                    <a:cubicBezTo>
                      <a:pt x="97" y="135"/>
                      <a:pt x="98" y="134"/>
                      <a:pt x="99" y="132"/>
                    </a:cubicBezTo>
                    <a:cubicBezTo>
                      <a:pt x="98" y="132"/>
                      <a:pt x="98" y="132"/>
                      <a:pt x="98" y="132"/>
                    </a:cubicBezTo>
                    <a:cubicBezTo>
                      <a:pt x="98" y="132"/>
                      <a:pt x="98" y="132"/>
                      <a:pt x="98" y="132"/>
                    </a:cubicBezTo>
                    <a:cubicBezTo>
                      <a:pt x="98" y="131"/>
                      <a:pt x="98" y="129"/>
                      <a:pt x="98" y="128"/>
                    </a:cubicBezTo>
                    <a:cubicBezTo>
                      <a:pt x="101" y="126"/>
                      <a:pt x="102" y="125"/>
                      <a:pt x="104" y="123"/>
                    </a:cubicBezTo>
                    <a:cubicBezTo>
                      <a:pt x="104" y="123"/>
                      <a:pt x="104" y="123"/>
                      <a:pt x="104" y="123"/>
                    </a:cubicBezTo>
                    <a:cubicBezTo>
                      <a:pt x="104" y="123"/>
                      <a:pt x="104" y="123"/>
                      <a:pt x="104" y="123"/>
                    </a:cubicBezTo>
                    <a:cubicBezTo>
                      <a:pt x="104" y="123"/>
                      <a:pt x="104" y="123"/>
                      <a:pt x="104" y="123"/>
                    </a:cubicBezTo>
                    <a:cubicBezTo>
                      <a:pt x="104" y="122"/>
                      <a:pt x="104" y="122"/>
                      <a:pt x="104" y="122"/>
                    </a:cubicBezTo>
                    <a:cubicBezTo>
                      <a:pt x="104" y="113"/>
                      <a:pt x="105" y="103"/>
                      <a:pt x="105" y="92"/>
                    </a:cubicBezTo>
                    <a:cubicBezTo>
                      <a:pt x="109" y="95"/>
                      <a:pt x="114" y="96"/>
                      <a:pt x="119" y="96"/>
                    </a:cubicBezTo>
                    <a:cubicBezTo>
                      <a:pt x="119" y="96"/>
                      <a:pt x="119" y="96"/>
                      <a:pt x="119" y="96"/>
                    </a:cubicBezTo>
                    <a:cubicBezTo>
                      <a:pt x="137" y="96"/>
                      <a:pt x="153" y="80"/>
                      <a:pt x="153" y="58"/>
                    </a:cubicBezTo>
                    <a:cubicBezTo>
                      <a:pt x="153" y="52"/>
                      <a:pt x="152" y="46"/>
                      <a:pt x="149" y="39"/>
                    </a:cubicBezTo>
                    <a:cubicBezTo>
                      <a:pt x="146" y="34"/>
                      <a:pt x="142" y="30"/>
                      <a:pt x="138" y="28"/>
                    </a:cubicBezTo>
                    <a:cubicBezTo>
                      <a:pt x="134" y="26"/>
                      <a:pt x="130" y="25"/>
                      <a:pt x="127" y="25"/>
                    </a:cubicBezTo>
                    <a:cubicBezTo>
                      <a:pt x="126" y="25"/>
                      <a:pt x="125" y="25"/>
                      <a:pt x="124" y="25"/>
                    </a:cubicBezTo>
                    <a:cubicBezTo>
                      <a:pt x="121" y="25"/>
                      <a:pt x="116" y="26"/>
                      <a:pt x="113" y="28"/>
                    </a:cubicBezTo>
                    <a:cubicBezTo>
                      <a:pt x="111" y="29"/>
                      <a:pt x="109" y="31"/>
                      <a:pt x="108" y="32"/>
                    </a:cubicBezTo>
                    <a:cubicBezTo>
                      <a:pt x="108" y="32"/>
                      <a:pt x="108" y="32"/>
                      <a:pt x="108" y="32"/>
                    </a:cubicBezTo>
                    <a:cubicBezTo>
                      <a:pt x="107" y="32"/>
                      <a:pt x="107" y="32"/>
                      <a:pt x="107" y="32"/>
                    </a:cubicBezTo>
                    <a:cubicBezTo>
                      <a:pt x="108" y="27"/>
                      <a:pt x="108" y="23"/>
                      <a:pt x="108" y="19"/>
                    </a:cubicBezTo>
                    <a:cubicBezTo>
                      <a:pt x="108" y="19"/>
                      <a:pt x="108" y="19"/>
                      <a:pt x="108" y="19"/>
                    </a:cubicBezTo>
                    <a:cubicBezTo>
                      <a:pt x="108" y="19"/>
                      <a:pt x="108" y="19"/>
                      <a:pt x="108" y="19"/>
                    </a:cubicBezTo>
                    <a:cubicBezTo>
                      <a:pt x="108" y="16"/>
                      <a:pt x="107" y="13"/>
                      <a:pt x="104" y="10"/>
                    </a:cubicBezTo>
                    <a:cubicBezTo>
                      <a:pt x="102" y="7"/>
                      <a:pt x="98" y="5"/>
                      <a:pt x="92" y="3"/>
                    </a:cubicBezTo>
                    <a:cubicBezTo>
                      <a:pt x="90" y="3"/>
                      <a:pt x="85" y="2"/>
                      <a:pt x="79" y="1"/>
                    </a:cubicBezTo>
                    <a:cubicBezTo>
                      <a:pt x="73" y="1"/>
                      <a:pt x="65" y="0"/>
                      <a:pt x="57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5" name="Freeform 792"/>
              <p:cNvSpPr/>
              <p:nvPr/>
            </p:nvSpPr>
            <p:spPr bwMode="auto">
              <a:xfrm>
                <a:off x="3755" y="34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6" name="Freeform 793"/>
              <p:cNvSpPr/>
              <p:nvPr/>
            </p:nvSpPr>
            <p:spPr bwMode="auto">
              <a:xfrm>
                <a:off x="3755" y="34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7" name="Rectangle 794"/>
              <p:cNvSpPr>
                <a:spLocks noChangeArrowheads="1"/>
              </p:cNvSpPr>
              <p:nvPr/>
            </p:nvSpPr>
            <p:spPr bwMode="auto">
              <a:xfrm>
                <a:off x="3752" y="3488"/>
                <a:ext cx="1" cy="1"/>
              </a:xfrm>
              <a:prstGeom prst="rect">
                <a:avLst/>
              </a:pr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8" name="Rectangle 795"/>
              <p:cNvSpPr>
                <a:spLocks noChangeArrowheads="1"/>
              </p:cNvSpPr>
              <p:nvPr/>
            </p:nvSpPr>
            <p:spPr bwMode="auto">
              <a:xfrm>
                <a:off x="3752" y="3488"/>
                <a:ext cx="1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9" name="Rectangle 796"/>
              <p:cNvSpPr>
                <a:spLocks noChangeArrowheads="1"/>
              </p:cNvSpPr>
              <p:nvPr/>
            </p:nvSpPr>
            <p:spPr bwMode="auto">
              <a:xfrm>
                <a:off x="3752" y="3488"/>
                <a:ext cx="1" cy="1"/>
              </a:xfrm>
              <a:prstGeom prst="rect">
                <a:avLst/>
              </a:pr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0" name="Freeform 797"/>
              <p:cNvSpPr/>
              <p:nvPr/>
            </p:nvSpPr>
            <p:spPr bwMode="auto">
              <a:xfrm>
                <a:off x="3752" y="34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1" name="Freeform 798"/>
              <p:cNvSpPr/>
              <p:nvPr/>
            </p:nvSpPr>
            <p:spPr bwMode="auto">
              <a:xfrm>
                <a:off x="3662" y="3507"/>
                <a:ext cx="36" cy="45"/>
              </a:xfrm>
              <a:custGeom>
                <a:avLst/>
                <a:gdLst>
                  <a:gd name="T0" fmla="*/ 14 w 15"/>
                  <a:gd name="T1" fmla="*/ 0 h 19"/>
                  <a:gd name="T2" fmla="*/ 13 w 15"/>
                  <a:gd name="T3" fmla="*/ 0 h 19"/>
                  <a:gd name="T4" fmla="*/ 1 w 15"/>
                  <a:gd name="T5" fmla="*/ 17 h 19"/>
                  <a:gd name="T6" fmla="*/ 1 w 15"/>
                  <a:gd name="T7" fmla="*/ 19 h 19"/>
                  <a:gd name="T8" fmla="*/ 1 w 15"/>
                  <a:gd name="T9" fmla="*/ 19 h 19"/>
                  <a:gd name="T10" fmla="*/ 2 w 15"/>
                  <a:gd name="T11" fmla="*/ 18 h 19"/>
                  <a:gd name="T12" fmla="*/ 15 w 15"/>
                  <a:gd name="T13" fmla="*/ 1 h 19"/>
                  <a:gd name="T14" fmla="*/ 14 w 15"/>
                  <a:gd name="T15" fmla="*/ 0 h 19"/>
                  <a:gd name="T16" fmla="*/ 14 w 15"/>
                  <a:gd name="T1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9">
                    <a:moveTo>
                      <a:pt x="14" y="0"/>
                    </a:moveTo>
                    <a:cubicBezTo>
                      <a:pt x="14" y="0"/>
                      <a:pt x="13" y="0"/>
                      <a:pt x="13" y="0"/>
                    </a:cubicBezTo>
                    <a:cubicBezTo>
                      <a:pt x="9" y="6"/>
                      <a:pt x="5" y="12"/>
                      <a:pt x="1" y="17"/>
                    </a:cubicBezTo>
                    <a:cubicBezTo>
                      <a:pt x="0" y="18"/>
                      <a:pt x="0" y="18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9"/>
                      <a:pt x="2" y="19"/>
                      <a:pt x="2" y="18"/>
                    </a:cubicBezTo>
                    <a:cubicBezTo>
                      <a:pt x="6" y="13"/>
                      <a:pt x="10" y="7"/>
                      <a:pt x="15" y="1"/>
                    </a:cubicBezTo>
                    <a:cubicBezTo>
                      <a:pt x="15" y="1"/>
                      <a:pt x="15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2" name="Freeform 799"/>
              <p:cNvSpPr/>
              <p:nvPr/>
            </p:nvSpPr>
            <p:spPr bwMode="auto">
              <a:xfrm>
                <a:off x="3660" y="3608"/>
                <a:ext cx="31" cy="38"/>
              </a:xfrm>
              <a:custGeom>
                <a:avLst/>
                <a:gdLst>
                  <a:gd name="T0" fmla="*/ 12 w 13"/>
                  <a:gd name="T1" fmla="*/ 0 h 16"/>
                  <a:gd name="T2" fmla="*/ 11 w 13"/>
                  <a:gd name="T3" fmla="*/ 0 h 16"/>
                  <a:gd name="T4" fmla="*/ 1 w 13"/>
                  <a:gd name="T5" fmla="*/ 15 h 16"/>
                  <a:gd name="T6" fmla="*/ 1 w 13"/>
                  <a:gd name="T7" fmla="*/ 16 h 16"/>
                  <a:gd name="T8" fmla="*/ 1 w 13"/>
                  <a:gd name="T9" fmla="*/ 16 h 16"/>
                  <a:gd name="T10" fmla="*/ 2 w 13"/>
                  <a:gd name="T11" fmla="*/ 16 h 16"/>
                  <a:gd name="T12" fmla="*/ 13 w 13"/>
                  <a:gd name="T13" fmla="*/ 1 h 16"/>
                  <a:gd name="T14" fmla="*/ 13 w 13"/>
                  <a:gd name="T15" fmla="*/ 0 h 16"/>
                  <a:gd name="T16" fmla="*/ 12 w 13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6">
                    <a:moveTo>
                      <a:pt x="12" y="0"/>
                    </a:moveTo>
                    <a:cubicBezTo>
                      <a:pt x="12" y="0"/>
                      <a:pt x="11" y="0"/>
                      <a:pt x="11" y="0"/>
                    </a:cubicBezTo>
                    <a:cubicBezTo>
                      <a:pt x="8" y="5"/>
                      <a:pt x="4" y="10"/>
                      <a:pt x="1" y="15"/>
                    </a:cubicBezTo>
                    <a:cubicBezTo>
                      <a:pt x="0" y="15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1"/>
                      <a:pt x="9" y="6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3" name="Freeform 800"/>
              <p:cNvSpPr/>
              <p:nvPr/>
            </p:nvSpPr>
            <p:spPr bwMode="auto">
              <a:xfrm>
                <a:off x="3658" y="3639"/>
                <a:ext cx="33" cy="40"/>
              </a:xfrm>
              <a:custGeom>
                <a:avLst/>
                <a:gdLst>
                  <a:gd name="T0" fmla="*/ 13 w 14"/>
                  <a:gd name="T1" fmla="*/ 0 h 17"/>
                  <a:gd name="T2" fmla="*/ 13 w 14"/>
                  <a:gd name="T3" fmla="*/ 0 h 17"/>
                  <a:gd name="T4" fmla="*/ 0 w 14"/>
                  <a:gd name="T5" fmla="*/ 15 h 17"/>
                  <a:gd name="T6" fmla="*/ 0 w 14"/>
                  <a:gd name="T7" fmla="*/ 16 h 17"/>
                  <a:gd name="T8" fmla="*/ 1 w 14"/>
                  <a:gd name="T9" fmla="*/ 17 h 17"/>
                  <a:gd name="T10" fmla="*/ 1 w 14"/>
                  <a:gd name="T11" fmla="*/ 16 h 17"/>
                  <a:gd name="T12" fmla="*/ 14 w 14"/>
                  <a:gd name="T13" fmla="*/ 1 h 17"/>
                  <a:gd name="T14" fmla="*/ 14 w 14"/>
                  <a:gd name="T15" fmla="*/ 0 h 17"/>
                  <a:gd name="T16" fmla="*/ 13 w 14"/>
                  <a:gd name="T1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7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8" y="5"/>
                      <a:pt x="4" y="10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5" y="11"/>
                      <a:pt x="10" y="6"/>
                      <a:pt x="14" y="1"/>
                    </a:cubicBezTo>
                    <a:cubicBezTo>
                      <a:pt x="14" y="1"/>
                      <a:pt x="14" y="0"/>
                      <a:pt x="14" y="0"/>
                    </a:cubicBezTo>
                    <a:cubicBezTo>
                      <a:pt x="14" y="0"/>
                      <a:pt x="13" y="0"/>
                      <a:pt x="13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4" name="Freeform 801"/>
              <p:cNvSpPr/>
              <p:nvPr/>
            </p:nvSpPr>
            <p:spPr bwMode="auto">
              <a:xfrm>
                <a:off x="3035" y="3485"/>
                <a:ext cx="391" cy="310"/>
              </a:xfrm>
              <a:custGeom>
                <a:avLst/>
                <a:gdLst>
                  <a:gd name="T0" fmla="*/ 15 w 165"/>
                  <a:gd name="T1" fmla="*/ 0 h 131"/>
                  <a:gd name="T2" fmla="*/ 13 w 165"/>
                  <a:gd name="T3" fmla="*/ 2 h 131"/>
                  <a:gd name="T4" fmla="*/ 13 w 165"/>
                  <a:gd name="T5" fmla="*/ 14 h 131"/>
                  <a:gd name="T6" fmla="*/ 9 w 165"/>
                  <a:gd name="T7" fmla="*/ 14 h 131"/>
                  <a:gd name="T8" fmla="*/ 7 w 165"/>
                  <a:gd name="T9" fmla="*/ 16 h 131"/>
                  <a:gd name="T10" fmla="*/ 9 w 165"/>
                  <a:gd name="T11" fmla="*/ 18 h 131"/>
                  <a:gd name="T12" fmla="*/ 13 w 165"/>
                  <a:gd name="T13" fmla="*/ 18 h 131"/>
                  <a:gd name="T14" fmla="*/ 13 w 165"/>
                  <a:gd name="T15" fmla="*/ 29 h 131"/>
                  <a:gd name="T16" fmla="*/ 9 w 165"/>
                  <a:gd name="T17" fmla="*/ 29 h 131"/>
                  <a:gd name="T18" fmla="*/ 7 w 165"/>
                  <a:gd name="T19" fmla="*/ 31 h 131"/>
                  <a:gd name="T20" fmla="*/ 9 w 165"/>
                  <a:gd name="T21" fmla="*/ 32 h 131"/>
                  <a:gd name="T22" fmla="*/ 13 w 165"/>
                  <a:gd name="T23" fmla="*/ 32 h 131"/>
                  <a:gd name="T24" fmla="*/ 13 w 165"/>
                  <a:gd name="T25" fmla="*/ 45 h 131"/>
                  <a:gd name="T26" fmla="*/ 9 w 165"/>
                  <a:gd name="T27" fmla="*/ 45 h 131"/>
                  <a:gd name="T28" fmla="*/ 7 w 165"/>
                  <a:gd name="T29" fmla="*/ 46 h 131"/>
                  <a:gd name="T30" fmla="*/ 9 w 165"/>
                  <a:gd name="T31" fmla="*/ 48 h 131"/>
                  <a:gd name="T32" fmla="*/ 13 w 165"/>
                  <a:gd name="T33" fmla="*/ 48 h 131"/>
                  <a:gd name="T34" fmla="*/ 13 w 165"/>
                  <a:gd name="T35" fmla="*/ 62 h 131"/>
                  <a:gd name="T36" fmla="*/ 9 w 165"/>
                  <a:gd name="T37" fmla="*/ 62 h 131"/>
                  <a:gd name="T38" fmla="*/ 7 w 165"/>
                  <a:gd name="T39" fmla="*/ 64 h 131"/>
                  <a:gd name="T40" fmla="*/ 9 w 165"/>
                  <a:gd name="T41" fmla="*/ 66 h 131"/>
                  <a:gd name="T42" fmla="*/ 13 w 165"/>
                  <a:gd name="T43" fmla="*/ 66 h 131"/>
                  <a:gd name="T44" fmla="*/ 13 w 165"/>
                  <a:gd name="T45" fmla="*/ 79 h 131"/>
                  <a:gd name="T46" fmla="*/ 9 w 165"/>
                  <a:gd name="T47" fmla="*/ 79 h 131"/>
                  <a:gd name="T48" fmla="*/ 7 w 165"/>
                  <a:gd name="T49" fmla="*/ 80 h 131"/>
                  <a:gd name="T50" fmla="*/ 9 w 165"/>
                  <a:gd name="T51" fmla="*/ 82 h 131"/>
                  <a:gd name="T52" fmla="*/ 13 w 165"/>
                  <a:gd name="T53" fmla="*/ 82 h 131"/>
                  <a:gd name="T54" fmla="*/ 13 w 165"/>
                  <a:gd name="T55" fmla="*/ 96 h 131"/>
                  <a:gd name="T56" fmla="*/ 9 w 165"/>
                  <a:gd name="T57" fmla="*/ 96 h 131"/>
                  <a:gd name="T58" fmla="*/ 7 w 165"/>
                  <a:gd name="T59" fmla="*/ 98 h 131"/>
                  <a:gd name="T60" fmla="*/ 9 w 165"/>
                  <a:gd name="T61" fmla="*/ 100 h 131"/>
                  <a:gd name="T62" fmla="*/ 13 w 165"/>
                  <a:gd name="T63" fmla="*/ 100 h 131"/>
                  <a:gd name="T64" fmla="*/ 13 w 165"/>
                  <a:gd name="T65" fmla="*/ 113 h 131"/>
                  <a:gd name="T66" fmla="*/ 2 w 165"/>
                  <a:gd name="T67" fmla="*/ 113 h 131"/>
                  <a:gd name="T68" fmla="*/ 0 w 165"/>
                  <a:gd name="T69" fmla="*/ 115 h 131"/>
                  <a:gd name="T70" fmla="*/ 2 w 165"/>
                  <a:gd name="T71" fmla="*/ 116 h 131"/>
                  <a:gd name="T72" fmla="*/ 13 w 165"/>
                  <a:gd name="T73" fmla="*/ 116 h 131"/>
                  <a:gd name="T74" fmla="*/ 13 w 165"/>
                  <a:gd name="T75" fmla="*/ 129 h 131"/>
                  <a:gd name="T76" fmla="*/ 15 w 165"/>
                  <a:gd name="T77" fmla="*/ 131 h 131"/>
                  <a:gd name="T78" fmla="*/ 16 w 165"/>
                  <a:gd name="T79" fmla="*/ 129 h 131"/>
                  <a:gd name="T80" fmla="*/ 16 w 165"/>
                  <a:gd name="T81" fmla="*/ 116 h 131"/>
                  <a:gd name="T82" fmla="*/ 163 w 165"/>
                  <a:gd name="T83" fmla="*/ 116 h 131"/>
                  <a:gd name="T84" fmla="*/ 165 w 165"/>
                  <a:gd name="T85" fmla="*/ 115 h 131"/>
                  <a:gd name="T86" fmla="*/ 163 w 165"/>
                  <a:gd name="T87" fmla="*/ 113 h 131"/>
                  <a:gd name="T88" fmla="*/ 16 w 165"/>
                  <a:gd name="T89" fmla="*/ 113 h 131"/>
                  <a:gd name="T90" fmla="*/ 16 w 165"/>
                  <a:gd name="T91" fmla="*/ 2 h 131"/>
                  <a:gd name="T92" fmla="*/ 15 w 165"/>
                  <a:gd name="T93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65" h="131">
                    <a:moveTo>
                      <a:pt x="15" y="0"/>
                    </a:moveTo>
                    <a:cubicBezTo>
                      <a:pt x="14" y="0"/>
                      <a:pt x="13" y="1"/>
                      <a:pt x="13" y="2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1" y="14"/>
                      <a:pt x="10" y="14"/>
                      <a:pt x="9" y="14"/>
                    </a:cubicBezTo>
                    <a:cubicBezTo>
                      <a:pt x="8" y="14"/>
                      <a:pt x="7" y="15"/>
                      <a:pt x="7" y="16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0" y="18"/>
                      <a:pt x="11" y="18"/>
                      <a:pt x="13" y="18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1" y="29"/>
                      <a:pt x="10" y="29"/>
                      <a:pt x="9" y="29"/>
                    </a:cubicBezTo>
                    <a:cubicBezTo>
                      <a:pt x="8" y="29"/>
                      <a:pt x="7" y="30"/>
                      <a:pt x="7" y="31"/>
                    </a:cubicBezTo>
                    <a:cubicBezTo>
                      <a:pt x="7" y="32"/>
                      <a:pt x="8" y="32"/>
                      <a:pt x="9" y="32"/>
                    </a:cubicBezTo>
                    <a:cubicBezTo>
                      <a:pt x="10" y="32"/>
                      <a:pt x="11" y="32"/>
                      <a:pt x="13" y="32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1" y="45"/>
                      <a:pt x="10" y="45"/>
                      <a:pt x="9" y="45"/>
                    </a:cubicBezTo>
                    <a:cubicBezTo>
                      <a:pt x="8" y="45"/>
                      <a:pt x="7" y="45"/>
                      <a:pt x="7" y="46"/>
                    </a:cubicBezTo>
                    <a:cubicBezTo>
                      <a:pt x="7" y="47"/>
                      <a:pt x="8" y="48"/>
                      <a:pt x="9" y="48"/>
                    </a:cubicBezTo>
                    <a:cubicBezTo>
                      <a:pt x="10" y="48"/>
                      <a:pt x="11" y="48"/>
                      <a:pt x="13" y="48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1" y="62"/>
                      <a:pt x="10" y="62"/>
                      <a:pt x="9" y="62"/>
                    </a:cubicBezTo>
                    <a:cubicBezTo>
                      <a:pt x="8" y="62"/>
                      <a:pt x="7" y="63"/>
                      <a:pt x="7" y="64"/>
                    </a:cubicBezTo>
                    <a:cubicBezTo>
                      <a:pt x="7" y="65"/>
                      <a:pt x="8" y="66"/>
                      <a:pt x="9" y="66"/>
                    </a:cubicBezTo>
                    <a:cubicBezTo>
                      <a:pt x="10" y="66"/>
                      <a:pt x="11" y="66"/>
                      <a:pt x="13" y="66"/>
                    </a:cubicBezTo>
                    <a:cubicBezTo>
                      <a:pt x="13" y="79"/>
                      <a:pt x="13" y="79"/>
                      <a:pt x="13" y="79"/>
                    </a:cubicBezTo>
                    <a:cubicBezTo>
                      <a:pt x="11" y="79"/>
                      <a:pt x="10" y="79"/>
                      <a:pt x="9" y="79"/>
                    </a:cubicBezTo>
                    <a:cubicBezTo>
                      <a:pt x="8" y="79"/>
                      <a:pt x="7" y="79"/>
                      <a:pt x="7" y="80"/>
                    </a:cubicBezTo>
                    <a:cubicBezTo>
                      <a:pt x="7" y="81"/>
                      <a:pt x="8" y="82"/>
                      <a:pt x="9" y="82"/>
                    </a:cubicBezTo>
                    <a:cubicBezTo>
                      <a:pt x="10" y="82"/>
                      <a:pt x="11" y="82"/>
                      <a:pt x="13" y="82"/>
                    </a:cubicBezTo>
                    <a:cubicBezTo>
                      <a:pt x="13" y="96"/>
                      <a:pt x="13" y="96"/>
                      <a:pt x="13" y="96"/>
                    </a:cubicBezTo>
                    <a:cubicBezTo>
                      <a:pt x="11" y="96"/>
                      <a:pt x="10" y="96"/>
                      <a:pt x="9" y="96"/>
                    </a:cubicBezTo>
                    <a:cubicBezTo>
                      <a:pt x="8" y="96"/>
                      <a:pt x="7" y="97"/>
                      <a:pt x="7" y="98"/>
                    </a:cubicBezTo>
                    <a:cubicBezTo>
                      <a:pt x="7" y="99"/>
                      <a:pt x="8" y="100"/>
                      <a:pt x="9" y="100"/>
                    </a:cubicBezTo>
                    <a:cubicBezTo>
                      <a:pt x="10" y="100"/>
                      <a:pt x="11" y="100"/>
                      <a:pt x="13" y="100"/>
                    </a:cubicBezTo>
                    <a:cubicBezTo>
                      <a:pt x="13" y="113"/>
                      <a:pt x="13" y="113"/>
                      <a:pt x="13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1" y="113"/>
                      <a:pt x="0" y="114"/>
                      <a:pt x="0" y="115"/>
                    </a:cubicBezTo>
                    <a:cubicBezTo>
                      <a:pt x="0" y="116"/>
                      <a:pt x="1" y="116"/>
                      <a:pt x="2" y="116"/>
                    </a:cubicBezTo>
                    <a:cubicBezTo>
                      <a:pt x="13" y="116"/>
                      <a:pt x="13" y="116"/>
                      <a:pt x="13" y="116"/>
                    </a:cubicBezTo>
                    <a:cubicBezTo>
                      <a:pt x="13" y="129"/>
                      <a:pt x="13" y="129"/>
                      <a:pt x="13" y="129"/>
                    </a:cubicBezTo>
                    <a:cubicBezTo>
                      <a:pt x="13" y="130"/>
                      <a:pt x="14" y="131"/>
                      <a:pt x="15" y="131"/>
                    </a:cubicBezTo>
                    <a:cubicBezTo>
                      <a:pt x="16" y="131"/>
                      <a:pt x="16" y="130"/>
                      <a:pt x="16" y="129"/>
                    </a:cubicBezTo>
                    <a:cubicBezTo>
                      <a:pt x="16" y="116"/>
                      <a:pt x="16" y="116"/>
                      <a:pt x="16" y="116"/>
                    </a:cubicBezTo>
                    <a:cubicBezTo>
                      <a:pt x="163" y="116"/>
                      <a:pt x="163" y="116"/>
                      <a:pt x="163" y="116"/>
                    </a:cubicBezTo>
                    <a:cubicBezTo>
                      <a:pt x="164" y="116"/>
                      <a:pt x="165" y="116"/>
                      <a:pt x="165" y="115"/>
                    </a:cubicBezTo>
                    <a:cubicBezTo>
                      <a:pt x="165" y="114"/>
                      <a:pt x="164" y="113"/>
                      <a:pt x="163" y="113"/>
                    </a:cubicBezTo>
                    <a:cubicBezTo>
                      <a:pt x="16" y="113"/>
                      <a:pt x="16" y="113"/>
                      <a:pt x="16" y="11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6" y="0"/>
                      <a:pt x="15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5" name="Freeform 802"/>
              <p:cNvSpPr>
                <a:spLocks noEditPoints="1"/>
              </p:cNvSpPr>
              <p:nvPr/>
            </p:nvSpPr>
            <p:spPr bwMode="auto">
              <a:xfrm>
                <a:off x="3177" y="3511"/>
                <a:ext cx="74" cy="225"/>
              </a:xfrm>
              <a:custGeom>
                <a:avLst/>
                <a:gdLst>
                  <a:gd name="T0" fmla="*/ 28 w 31"/>
                  <a:gd name="T1" fmla="*/ 85 h 95"/>
                  <a:gd name="T2" fmla="*/ 27 w 31"/>
                  <a:gd name="T3" fmla="*/ 87 h 95"/>
                  <a:gd name="T4" fmla="*/ 21 w 31"/>
                  <a:gd name="T5" fmla="*/ 88 h 95"/>
                  <a:gd name="T6" fmla="*/ 28 w 31"/>
                  <a:gd name="T7" fmla="*/ 82 h 95"/>
                  <a:gd name="T8" fmla="*/ 27 w 31"/>
                  <a:gd name="T9" fmla="*/ 83 h 95"/>
                  <a:gd name="T10" fmla="*/ 21 w 31"/>
                  <a:gd name="T11" fmla="*/ 91 h 95"/>
                  <a:gd name="T12" fmla="*/ 21 w 31"/>
                  <a:gd name="T13" fmla="*/ 80 h 95"/>
                  <a:gd name="T14" fmla="*/ 28 w 31"/>
                  <a:gd name="T15" fmla="*/ 70 h 95"/>
                  <a:gd name="T16" fmla="*/ 21 w 31"/>
                  <a:gd name="T17" fmla="*/ 84 h 95"/>
                  <a:gd name="T18" fmla="*/ 21 w 31"/>
                  <a:gd name="T19" fmla="*/ 72 h 95"/>
                  <a:gd name="T20" fmla="*/ 27 w 31"/>
                  <a:gd name="T21" fmla="*/ 68 h 95"/>
                  <a:gd name="T22" fmla="*/ 21 w 31"/>
                  <a:gd name="T23" fmla="*/ 77 h 95"/>
                  <a:gd name="T24" fmla="*/ 21 w 31"/>
                  <a:gd name="T25" fmla="*/ 64 h 95"/>
                  <a:gd name="T26" fmla="*/ 27 w 31"/>
                  <a:gd name="T27" fmla="*/ 53 h 95"/>
                  <a:gd name="T28" fmla="*/ 27 w 31"/>
                  <a:gd name="T29" fmla="*/ 59 h 95"/>
                  <a:gd name="T30" fmla="*/ 21 w 31"/>
                  <a:gd name="T31" fmla="*/ 61 h 95"/>
                  <a:gd name="T32" fmla="*/ 27 w 31"/>
                  <a:gd name="T33" fmla="*/ 42 h 95"/>
                  <a:gd name="T34" fmla="*/ 21 w 31"/>
                  <a:gd name="T35" fmla="*/ 61 h 95"/>
                  <a:gd name="T36" fmla="*/ 20 w 31"/>
                  <a:gd name="T37" fmla="*/ 43 h 95"/>
                  <a:gd name="T38" fmla="*/ 27 w 31"/>
                  <a:gd name="T39" fmla="*/ 39 h 95"/>
                  <a:gd name="T40" fmla="*/ 21 w 31"/>
                  <a:gd name="T41" fmla="*/ 49 h 95"/>
                  <a:gd name="T42" fmla="*/ 20 w 31"/>
                  <a:gd name="T43" fmla="*/ 38 h 95"/>
                  <a:gd name="T44" fmla="*/ 21 w 31"/>
                  <a:gd name="T45" fmla="*/ 36 h 95"/>
                  <a:gd name="T46" fmla="*/ 27 w 31"/>
                  <a:gd name="T47" fmla="*/ 26 h 95"/>
                  <a:gd name="T48" fmla="*/ 26 w 31"/>
                  <a:gd name="T49" fmla="*/ 32 h 95"/>
                  <a:gd name="T50" fmla="*/ 17 w 31"/>
                  <a:gd name="T51" fmla="*/ 92 h 95"/>
                  <a:gd name="T52" fmla="*/ 4 w 31"/>
                  <a:gd name="T53" fmla="*/ 57 h 95"/>
                  <a:gd name="T54" fmla="*/ 12 w 31"/>
                  <a:gd name="T55" fmla="*/ 13 h 95"/>
                  <a:gd name="T56" fmla="*/ 17 w 31"/>
                  <a:gd name="T57" fmla="*/ 36 h 95"/>
                  <a:gd name="T58" fmla="*/ 17 w 31"/>
                  <a:gd name="T59" fmla="*/ 92 h 95"/>
                  <a:gd name="T60" fmla="*/ 20 w 31"/>
                  <a:gd name="T61" fmla="*/ 25 h 95"/>
                  <a:gd name="T62" fmla="*/ 27 w 31"/>
                  <a:gd name="T63" fmla="*/ 23 h 95"/>
                  <a:gd name="T64" fmla="*/ 20 w 31"/>
                  <a:gd name="T65" fmla="*/ 21 h 95"/>
                  <a:gd name="T66" fmla="*/ 20 w 31"/>
                  <a:gd name="T67" fmla="*/ 13 h 95"/>
                  <a:gd name="T68" fmla="*/ 27 w 31"/>
                  <a:gd name="T69" fmla="*/ 7 h 95"/>
                  <a:gd name="T70" fmla="*/ 27 w 31"/>
                  <a:gd name="T71" fmla="*/ 10 h 95"/>
                  <a:gd name="T72" fmla="*/ 18 w 31"/>
                  <a:gd name="T73" fmla="*/ 10 h 95"/>
                  <a:gd name="T74" fmla="*/ 14 w 31"/>
                  <a:gd name="T75" fmla="*/ 4 h 95"/>
                  <a:gd name="T76" fmla="*/ 25 w 31"/>
                  <a:gd name="T77" fmla="*/ 4 h 95"/>
                  <a:gd name="T78" fmla="*/ 23 w 31"/>
                  <a:gd name="T79" fmla="*/ 0 h 95"/>
                  <a:gd name="T80" fmla="*/ 12 w 31"/>
                  <a:gd name="T81" fmla="*/ 1 h 95"/>
                  <a:gd name="T82" fmla="*/ 1 w 31"/>
                  <a:gd name="T83" fmla="*/ 10 h 95"/>
                  <a:gd name="T84" fmla="*/ 1 w 31"/>
                  <a:gd name="T85" fmla="*/ 10 h 95"/>
                  <a:gd name="T86" fmla="*/ 0 w 31"/>
                  <a:gd name="T87" fmla="*/ 11 h 95"/>
                  <a:gd name="T88" fmla="*/ 0 w 31"/>
                  <a:gd name="T89" fmla="*/ 11 h 95"/>
                  <a:gd name="T90" fmla="*/ 0 w 31"/>
                  <a:gd name="T91" fmla="*/ 57 h 95"/>
                  <a:gd name="T92" fmla="*/ 1 w 31"/>
                  <a:gd name="T93" fmla="*/ 93 h 95"/>
                  <a:gd name="T94" fmla="*/ 18 w 31"/>
                  <a:gd name="T95" fmla="*/ 95 h 95"/>
                  <a:gd name="T96" fmla="*/ 20 w 31"/>
                  <a:gd name="T97" fmla="*/ 95 h 95"/>
                  <a:gd name="T98" fmla="*/ 30 w 31"/>
                  <a:gd name="T99" fmla="*/ 89 h 95"/>
                  <a:gd name="T100" fmla="*/ 31 w 31"/>
                  <a:gd name="T101" fmla="*/ 88 h 95"/>
                  <a:gd name="T102" fmla="*/ 31 w 31"/>
                  <a:gd name="T103" fmla="*/ 87 h 95"/>
                  <a:gd name="T104" fmla="*/ 31 w 31"/>
                  <a:gd name="T105" fmla="*/ 3 h 95"/>
                  <a:gd name="T106" fmla="*/ 31 w 31"/>
                  <a:gd name="T107" fmla="*/ 2 h 95"/>
                  <a:gd name="T108" fmla="*/ 31 w 31"/>
                  <a:gd name="T109" fmla="*/ 2 h 95"/>
                  <a:gd name="T110" fmla="*/ 31 w 31"/>
                  <a:gd name="T111" fmla="*/ 1 h 95"/>
                  <a:gd name="T112" fmla="*/ 30 w 31"/>
                  <a:gd name="T113" fmla="*/ 1 h 95"/>
                  <a:gd name="T114" fmla="*/ 23 w 31"/>
                  <a:gd name="T115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" h="95">
                    <a:moveTo>
                      <a:pt x="27" y="87"/>
                    </a:moveTo>
                    <a:cubicBezTo>
                      <a:pt x="27" y="86"/>
                      <a:pt x="27" y="86"/>
                      <a:pt x="28" y="85"/>
                    </a:cubicBezTo>
                    <a:cubicBezTo>
                      <a:pt x="28" y="86"/>
                      <a:pt x="28" y="86"/>
                      <a:pt x="28" y="86"/>
                    </a:cubicBezTo>
                    <a:cubicBezTo>
                      <a:pt x="27" y="87"/>
                      <a:pt x="27" y="87"/>
                      <a:pt x="27" y="87"/>
                    </a:cubicBezTo>
                    <a:moveTo>
                      <a:pt x="21" y="91"/>
                    </a:moveTo>
                    <a:cubicBezTo>
                      <a:pt x="21" y="90"/>
                      <a:pt x="21" y="89"/>
                      <a:pt x="21" y="88"/>
                    </a:cubicBezTo>
                    <a:cubicBezTo>
                      <a:pt x="22" y="84"/>
                      <a:pt x="25" y="81"/>
                      <a:pt x="28" y="78"/>
                    </a:cubicBezTo>
                    <a:cubicBezTo>
                      <a:pt x="28" y="79"/>
                      <a:pt x="28" y="81"/>
                      <a:pt x="28" y="82"/>
                    </a:cubicBezTo>
                    <a:cubicBezTo>
                      <a:pt x="27" y="82"/>
                      <a:pt x="27" y="82"/>
                      <a:pt x="27" y="82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6" y="85"/>
                      <a:pt x="24" y="87"/>
                      <a:pt x="23" y="89"/>
                    </a:cubicBezTo>
                    <a:cubicBezTo>
                      <a:pt x="22" y="90"/>
                      <a:pt x="21" y="90"/>
                      <a:pt x="21" y="91"/>
                    </a:cubicBezTo>
                    <a:moveTo>
                      <a:pt x="21" y="84"/>
                    </a:moveTo>
                    <a:cubicBezTo>
                      <a:pt x="21" y="83"/>
                      <a:pt x="21" y="82"/>
                      <a:pt x="21" y="80"/>
                    </a:cubicBezTo>
                    <a:cubicBezTo>
                      <a:pt x="21" y="80"/>
                      <a:pt x="21" y="80"/>
                      <a:pt x="21" y="80"/>
                    </a:cubicBezTo>
                    <a:cubicBezTo>
                      <a:pt x="23" y="76"/>
                      <a:pt x="25" y="73"/>
                      <a:pt x="28" y="70"/>
                    </a:cubicBezTo>
                    <a:cubicBezTo>
                      <a:pt x="28" y="72"/>
                      <a:pt x="28" y="74"/>
                      <a:pt x="28" y="75"/>
                    </a:cubicBezTo>
                    <a:cubicBezTo>
                      <a:pt x="25" y="78"/>
                      <a:pt x="23" y="81"/>
                      <a:pt x="21" y="84"/>
                    </a:cubicBezTo>
                    <a:moveTo>
                      <a:pt x="21" y="77"/>
                    </a:moveTo>
                    <a:cubicBezTo>
                      <a:pt x="21" y="75"/>
                      <a:pt x="21" y="73"/>
                      <a:pt x="21" y="72"/>
                    </a:cubicBezTo>
                    <a:cubicBezTo>
                      <a:pt x="23" y="68"/>
                      <a:pt x="25" y="65"/>
                      <a:pt x="27" y="61"/>
                    </a:cubicBezTo>
                    <a:cubicBezTo>
                      <a:pt x="27" y="63"/>
                      <a:pt x="27" y="66"/>
                      <a:pt x="27" y="68"/>
                    </a:cubicBezTo>
                    <a:cubicBezTo>
                      <a:pt x="27" y="68"/>
                      <a:pt x="27" y="68"/>
                      <a:pt x="27" y="68"/>
                    </a:cubicBezTo>
                    <a:cubicBezTo>
                      <a:pt x="25" y="71"/>
                      <a:pt x="23" y="74"/>
                      <a:pt x="21" y="77"/>
                    </a:cubicBezTo>
                    <a:moveTo>
                      <a:pt x="21" y="68"/>
                    </a:moveTo>
                    <a:cubicBezTo>
                      <a:pt x="21" y="67"/>
                      <a:pt x="21" y="65"/>
                      <a:pt x="21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3" y="60"/>
                      <a:pt x="25" y="57"/>
                      <a:pt x="27" y="53"/>
                    </a:cubicBezTo>
                    <a:cubicBezTo>
                      <a:pt x="27" y="55"/>
                      <a:pt x="27" y="57"/>
                      <a:pt x="27" y="59"/>
                    </a:cubicBezTo>
                    <a:cubicBezTo>
                      <a:pt x="27" y="59"/>
                      <a:pt x="27" y="59"/>
                      <a:pt x="27" y="59"/>
                    </a:cubicBezTo>
                    <a:cubicBezTo>
                      <a:pt x="25" y="62"/>
                      <a:pt x="23" y="65"/>
                      <a:pt x="21" y="68"/>
                    </a:cubicBezTo>
                    <a:moveTo>
                      <a:pt x="21" y="61"/>
                    </a:moveTo>
                    <a:cubicBezTo>
                      <a:pt x="21" y="58"/>
                      <a:pt x="21" y="55"/>
                      <a:pt x="21" y="52"/>
                    </a:cubicBezTo>
                    <a:cubicBezTo>
                      <a:pt x="23" y="48"/>
                      <a:pt x="25" y="45"/>
                      <a:pt x="27" y="42"/>
                    </a:cubicBezTo>
                    <a:cubicBezTo>
                      <a:pt x="27" y="45"/>
                      <a:pt x="27" y="47"/>
                      <a:pt x="27" y="50"/>
                    </a:cubicBezTo>
                    <a:cubicBezTo>
                      <a:pt x="25" y="53"/>
                      <a:pt x="23" y="57"/>
                      <a:pt x="21" y="61"/>
                    </a:cubicBezTo>
                    <a:moveTo>
                      <a:pt x="21" y="49"/>
                    </a:moveTo>
                    <a:cubicBezTo>
                      <a:pt x="20" y="47"/>
                      <a:pt x="20" y="45"/>
                      <a:pt x="20" y="43"/>
                    </a:cubicBezTo>
                    <a:cubicBezTo>
                      <a:pt x="23" y="40"/>
                      <a:pt x="25" y="37"/>
                      <a:pt x="27" y="34"/>
                    </a:cubicBezTo>
                    <a:cubicBezTo>
                      <a:pt x="27" y="36"/>
                      <a:pt x="27" y="37"/>
                      <a:pt x="27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5" y="42"/>
                      <a:pt x="22" y="45"/>
                      <a:pt x="21" y="49"/>
                    </a:cubicBezTo>
                    <a:moveTo>
                      <a:pt x="20" y="40"/>
                    </a:moveTo>
                    <a:cubicBezTo>
                      <a:pt x="20" y="39"/>
                      <a:pt x="20" y="38"/>
                      <a:pt x="20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7"/>
                      <a:pt x="21" y="37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3" y="33"/>
                      <a:pt x="25" y="29"/>
                      <a:pt x="27" y="26"/>
                    </a:cubicBezTo>
                    <a:cubicBezTo>
                      <a:pt x="27" y="28"/>
                      <a:pt x="27" y="30"/>
                      <a:pt x="27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4" y="35"/>
                      <a:pt x="22" y="37"/>
                      <a:pt x="20" y="40"/>
                    </a:cubicBezTo>
                    <a:moveTo>
                      <a:pt x="17" y="92"/>
                    </a:moveTo>
                    <a:cubicBezTo>
                      <a:pt x="12" y="91"/>
                      <a:pt x="9" y="91"/>
                      <a:pt x="4" y="91"/>
                    </a:cubicBezTo>
                    <a:cubicBezTo>
                      <a:pt x="4" y="82"/>
                      <a:pt x="4" y="70"/>
                      <a:pt x="4" y="57"/>
                    </a:cubicBezTo>
                    <a:cubicBezTo>
                      <a:pt x="4" y="40"/>
                      <a:pt x="4" y="22"/>
                      <a:pt x="4" y="13"/>
                    </a:cubicBezTo>
                    <a:cubicBezTo>
                      <a:pt x="7" y="13"/>
                      <a:pt x="10" y="13"/>
                      <a:pt x="12" y="13"/>
                    </a:cubicBezTo>
                    <a:cubicBezTo>
                      <a:pt x="14" y="13"/>
                      <a:pt x="16" y="13"/>
                      <a:pt x="17" y="13"/>
                    </a:cubicBezTo>
                    <a:cubicBezTo>
                      <a:pt x="17" y="17"/>
                      <a:pt x="17" y="26"/>
                      <a:pt x="17" y="36"/>
                    </a:cubicBezTo>
                    <a:cubicBezTo>
                      <a:pt x="17" y="50"/>
                      <a:pt x="17" y="67"/>
                      <a:pt x="17" y="79"/>
                    </a:cubicBezTo>
                    <a:cubicBezTo>
                      <a:pt x="17" y="84"/>
                      <a:pt x="17" y="88"/>
                      <a:pt x="17" y="92"/>
                    </a:cubicBezTo>
                    <a:moveTo>
                      <a:pt x="20" y="33"/>
                    </a:moveTo>
                    <a:cubicBezTo>
                      <a:pt x="20" y="30"/>
                      <a:pt x="20" y="27"/>
                      <a:pt x="20" y="25"/>
                    </a:cubicBezTo>
                    <a:cubicBezTo>
                      <a:pt x="23" y="21"/>
                      <a:pt x="25" y="17"/>
                      <a:pt x="27" y="13"/>
                    </a:cubicBezTo>
                    <a:cubicBezTo>
                      <a:pt x="27" y="16"/>
                      <a:pt x="27" y="19"/>
                      <a:pt x="27" y="23"/>
                    </a:cubicBezTo>
                    <a:cubicBezTo>
                      <a:pt x="25" y="26"/>
                      <a:pt x="23" y="30"/>
                      <a:pt x="20" y="33"/>
                    </a:cubicBezTo>
                    <a:moveTo>
                      <a:pt x="20" y="21"/>
                    </a:moveTo>
                    <a:cubicBezTo>
                      <a:pt x="20" y="18"/>
                      <a:pt x="20" y="15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3" y="10"/>
                      <a:pt x="25" y="8"/>
                      <a:pt x="27" y="6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8"/>
                      <a:pt x="27" y="9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5" y="14"/>
                      <a:pt x="22" y="18"/>
                      <a:pt x="20" y="21"/>
                    </a:cubicBezTo>
                    <a:moveTo>
                      <a:pt x="18" y="10"/>
                    </a:moveTo>
                    <a:cubicBezTo>
                      <a:pt x="17" y="10"/>
                      <a:pt x="12" y="10"/>
                      <a:pt x="7" y="10"/>
                    </a:cubicBezTo>
                    <a:cubicBezTo>
                      <a:pt x="10" y="7"/>
                      <a:pt x="13" y="5"/>
                      <a:pt x="14" y="4"/>
                    </a:cubicBezTo>
                    <a:cubicBezTo>
                      <a:pt x="15" y="4"/>
                      <a:pt x="19" y="4"/>
                      <a:pt x="23" y="4"/>
                    </a:cubicBezTo>
                    <a:cubicBezTo>
                      <a:pt x="23" y="4"/>
                      <a:pt x="24" y="4"/>
                      <a:pt x="25" y="4"/>
                    </a:cubicBezTo>
                    <a:cubicBezTo>
                      <a:pt x="23" y="6"/>
                      <a:pt x="21" y="8"/>
                      <a:pt x="18" y="10"/>
                    </a:cubicBezTo>
                    <a:moveTo>
                      <a:pt x="23" y="0"/>
                    </a:moveTo>
                    <a:cubicBezTo>
                      <a:pt x="18" y="0"/>
                      <a:pt x="13" y="0"/>
                      <a:pt x="13" y="0"/>
                    </a:cubicBezTo>
                    <a:cubicBezTo>
                      <a:pt x="13" y="0"/>
                      <a:pt x="12" y="0"/>
                      <a:pt x="12" y="1"/>
                    </a:cubicBezTo>
                    <a:cubicBezTo>
                      <a:pt x="12" y="1"/>
                      <a:pt x="11" y="2"/>
                      <a:pt x="9" y="3"/>
                    </a:cubicBezTo>
                    <a:cubicBezTo>
                      <a:pt x="7" y="5"/>
                      <a:pt x="4" y="7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20"/>
                      <a:pt x="0" y="39"/>
                      <a:pt x="0" y="57"/>
                    </a:cubicBezTo>
                    <a:cubicBezTo>
                      <a:pt x="0" y="71"/>
                      <a:pt x="0" y="84"/>
                      <a:pt x="0" y="93"/>
                    </a:cubicBezTo>
                    <a:cubicBezTo>
                      <a:pt x="1" y="93"/>
                      <a:pt x="1" y="93"/>
                      <a:pt x="1" y="93"/>
                    </a:cubicBezTo>
                    <a:cubicBezTo>
                      <a:pt x="1" y="94"/>
                      <a:pt x="2" y="94"/>
                      <a:pt x="2" y="95"/>
                    </a:cubicBezTo>
                    <a:cubicBezTo>
                      <a:pt x="9" y="95"/>
                      <a:pt x="12" y="95"/>
                      <a:pt x="18" y="95"/>
                    </a:cubicBezTo>
                    <a:cubicBezTo>
                      <a:pt x="18" y="95"/>
                      <a:pt x="19" y="95"/>
                      <a:pt x="19" y="95"/>
                    </a:cubicBezTo>
                    <a:cubicBezTo>
                      <a:pt x="19" y="95"/>
                      <a:pt x="19" y="95"/>
                      <a:pt x="20" y="95"/>
                    </a:cubicBezTo>
                    <a:cubicBezTo>
                      <a:pt x="20" y="95"/>
                      <a:pt x="20" y="95"/>
                      <a:pt x="20" y="95"/>
                    </a:cubicBezTo>
                    <a:cubicBezTo>
                      <a:pt x="23" y="93"/>
                      <a:pt x="27" y="91"/>
                      <a:pt x="30" y="89"/>
                    </a:cubicBezTo>
                    <a:cubicBezTo>
                      <a:pt x="31" y="88"/>
                      <a:pt x="31" y="88"/>
                      <a:pt x="31" y="88"/>
                    </a:cubicBezTo>
                    <a:cubicBezTo>
                      <a:pt x="31" y="88"/>
                      <a:pt x="31" y="88"/>
                      <a:pt x="31" y="88"/>
                    </a:cubicBezTo>
                    <a:cubicBezTo>
                      <a:pt x="31" y="88"/>
                      <a:pt x="31" y="88"/>
                      <a:pt x="31" y="88"/>
                    </a:cubicBezTo>
                    <a:cubicBezTo>
                      <a:pt x="31" y="88"/>
                      <a:pt x="31" y="88"/>
                      <a:pt x="31" y="87"/>
                    </a:cubicBezTo>
                    <a:cubicBezTo>
                      <a:pt x="31" y="72"/>
                      <a:pt x="31" y="23"/>
                      <a:pt x="31" y="7"/>
                    </a:cubicBezTo>
                    <a:cubicBezTo>
                      <a:pt x="31" y="5"/>
                      <a:pt x="31" y="4"/>
                      <a:pt x="31" y="3"/>
                    </a:cubicBezTo>
                    <a:cubicBezTo>
                      <a:pt x="31" y="3"/>
                      <a:pt x="31" y="3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0"/>
                      <a:pt x="30" y="0"/>
                      <a:pt x="29" y="0"/>
                    </a:cubicBezTo>
                    <a:cubicBezTo>
                      <a:pt x="27" y="0"/>
                      <a:pt x="25" y="0"/>
                      <a:pt x="23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7" name="Freeform 803"/>
              <p:cNvSpPr>
                <a:spLocks noEditPoints="1"/>
              </p:cNvSpPr>
              <p:nvPr/>
            </p:nvSpPr>
            <p:spPr bwMode="auto">
              <a:xfrm>
                <a:off x="3258" y="3448"/>
                <a:ext cx="73" cy="288"/>
              </a:xfrm>
              <a:custGeom>
                <a:avLst/>
                <a:gdLst>
                  <a:gd name="T0" fmla="*/ 28 w 31"/>
                  <a:gd name="T1" fmla="*/ 109 h 122"/>
                  <a:gd name="T2" fmla="*/ 22 w 31"/>
                  <a:gd name="T3" fmla="*/ 117 h 122"/>
                  <a:gd name="T4" fmla="*/ 21 w 31"/>
                  <a:gd name="T5" fmla="*/ 110 h 122"/>
                  <a:gd name="T6" fmla="*/ 28 w 31"/>
                  <a:gd name="T7" fmla="*/ 101 h 122"/>
                  <a:gd name="T8" fmla="*/ 21 w 31"/>
                  <a:gd name="T9" fmla="*/ 115 h 122"/>
                  <a:gd name="T10" fmla="*/ 21 w 31"/>
                  <a:gd name="T11" fmla="*/ 104 h 122"/>
                  <a:gd name="T12" fmla="*/ 28 w 31"/>
                  <a:gd name="T13" fmla="*/ 94 h 122"/>
                  <a:gd name="T14" fmla="*/ 21 w 31"/>
                  <a:gd name="T15" fmla="*/ 107 h 122"/>
                  <a:gd name="T16" fmla="*/ 21 w 31"/>
                  <a:gd name="T17" fmla="*/ 96 h 122"/>
                  <a:gd name="T18" fmla="*/ 28 w 31"/>
                  <a:gd name="T19" fmla="*/ 91 h 122"/>
                  <a:gd name="T20" fmla="*/ 21 w 31"/>
                  <a:gd name="T21" fmla="*/ 93 h 122"/>
                  <a:gd name="T22" fmla="*/ 28 w 31"/>
                  <a:gd name="T23" fmla="*/ 78 h 122"/>
                  <a:gd name="T24" fmla="*/ 27 w 31"/>
                  <a:gd name="T25" fmla="*/ 84 h 122"/>
                  <a:gd name="T26" fmla="*/ 21 w 31"/>
                  <a:gd name="T27" fmla="*/ 84 h 122"/>
                  <a:gd name="T28" fmla="*/ 28 w 31"/>
                  <a:gd name="T29" fmla="*/ 70 h 122"/>
                  <a:gd name="T30" fmla="*/ 27 w 31"/>
                  <a:gd name="T31" fmla="*/ 75 h 122"/>
                  <a:gd name="T32" fmla="*/ 21 w 31"/>
                  <a:gd name="T33" fmla="*/ 77 h 122"/>
                  <a:gd name="T34" fmla="*/ 27 w 31"/>
                  <a:gd name="T35" fmla="*/ 58 h 122"/>
                  <a:gd name="T36" fmla="*/ 21 w 31"/>
                  <a:gd name="T37" fmla="*/ 77 h 122"/>
                  <a:gd name="T38" fmla="*/ 21 w 31"/>
                  <a:gd name="T39" fmla="*/ 60 h 122"/>
                  <a:gd name="T40" fmla="*/ 21 w 31"/>
                  <a:gd name="T41" fmla="*/ 58 h 122"/>
                  <a:gd name="T42" fmla="*/ 27 w 31"/>
                  <a:gd name="T43" fmla="*/ 48 h 122"/>
                  <a:gd name="T44" fmla="*/ 21 w 31"/>
                  <a:gd name="T45" fmla="*/ 65 h 122"/>
                  <a:gd name="T46" fmla="*/ 20 w 31"/>
                  <a:gd name="T47" fmla="*/ 51 h 122"/>
                  <a:gd name="T48" fmla="*/ 27 w 31"/>
                  <a:gd name="T49" fmla="*/ 45 h 122"/>
                  <a:gd name="T50" fmla="*/ 20 w 31"/>
                  <a:gd name="T51" fmla="*/ 46 h 122"/>
                  <a:gd name="T52" fmla="*/ 21 w 31"/>
                  <a:gd name="T53" fmla="*/ 36 h 122"/>
                  <a:gd name="T54" fmla="*/ 27 w 31"/>
                  <a:gd name="T55" fmla="*/ 34 h 122"/>
                  <a:gd name="T56" fmla="*/ 20 w 31"/>
                  <a:gd name="T57" fmla="*/ 33 h 122"/>
                  <a:gd name="T58" fmla="*/ 27 w 31"/>
                  <a:gd name="T59" fmla="*/ 14 h 122"/>
                  <a:gd name="T60" fmla="*/ 26 w 31"/>
                  <a:gd name="T61" fmla="*/ 26 h 122"/>
                  <a:gd name="T62" fmla="*/ 17 w 31"/>
                  <a:gd name="T63" fmla="*/ 119 h 122"/>
                  <a:gd name="T64" fmla="*/ 4 w 31"/>
                  <a:gd name="T65" fmla="*/ 73 h 122"/>
                  <a:gd name="T66" fmla="*/ 13 w 31"/>
                  <a:gd name="T67" fmla="*/ 13 h 122"/>
                  <a:gd name="T68" fmla="*/ 17 w 31"/>
                  <a:gd name="T69" fmla="*/ 21 h 122"/>
                  <a:gd name="T70" fmla="*/ 17 w 31"/>
                  <a:gd name="T71" fmla="*/ 119 h 122"/>
                  <a:gd name="T72" fmla="*/ 20 w 31"/>
                  <a:gd name="T73" fmla="*/ 13 h 122"/>
                  <a:gd name="T74" fmla="*/ 27 w 31"/>
                  <a:gd name="T75" fmla="*/ 6 h 122"/>
                  <a:gd name="T76" fmla="*/ 20 w 31"/>
                  <a:gd name="T77" fmla="*/ 21 h 122"/>
                  <a:gd name="T78" fmla="*/ 7 w 31"/>
                  <a:gd name="T79" fmla="*/ 9 h 122"/>
                  <a:gd name="T80" fmla="*/ 23 w 31"/>
                  <a:gd name="T81" fmla="*/ 3 h 122"/>
                  <a:gd name="T82" fmla="*/ 18 w 31"/>
                  <a:gd name="T83" fmla="*/ 10 h 122"/>
                  <a:gd name="T84" fmla="*/ 28 w 31"/>
                  <a:gd name="T85" fmla="*/ 0 h 122"/>
                  <a:gd name="T86" fmla="*/ 13 w 31"/>
                  <a:gd name="T87" fmla="*/ 0 h 122"/>
                  <a:gd name="T88" fmla="*/ 9 w 31"/>
                  <a:gd name="T89" fmla="*/ 3 h 122"/>
                  <a:gd name="T90" fmla="*/ 1 w 31"/>
                  <a:gd name="T91" fmla="*/ 10 h 122"/>
                  <a:gd name="T92" fmla="*/ 1 w 31"/>
                  <a:gd name="T93" fmla="*/ 10 h 122"/>
                  <a:gd name="T94" fmla="*/ 0 w 31"/>
                  <a:gd name="T95" fmla="*/ 11 h 122"/>
                  <a:gd name="T96" fmla="*/ 0 w 31"/>
                  <a:gd name="T97" fmla="*/ 11 h 122"/>
                  <a:gd name="T98" fmla="*/ 0 w 31"/>
                  <a:gd name="T99" fmla="*/ 120 h 122"/>
                  <a:gd name="T100" fmla="*/ 2 w 31"/>
                  <a:gd name="T101" fmla="*/ 122 h 122"/>
                  <a:gd name="T102" fmla="*/ 19 w 31"/>
                  <a:gd name="T103" fmla="*/ 122 h 122"/>
                  <a:gd name="T104" fmla="*/ 30 w 31"/>
                  <a:gd name="T105" fmla="*/ 116 h 122"/>
                  <a:gd name="T106" fmla="*/ 31 w 31"/>
                  <a:gd name="T107" fmla="*/ 115 h 122"/>
                  <a:gd name="T108" fmla="*/ 31 w 31"/>
                  <a:gd name="T109" fmla="*/ 114 h 122"/>
                  <a:gd name="T110" fmla="*/ 31 w 31"/>
                  <a:gd name="T111" fmla="*/ 17 h 122"/>
                  <a:gd name="T112" fmla="*/ 29 w 31"/>
                  <a:gd name="T113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" h="122">
                    <a:moveTo>
                      <a:pt x="22" y="117"/>
                    </a:moveTo>
                    <a:cubicBezTo>
                      <a:pt x="24" y="114"/>
                      <a:pt x="26" y="111"/>
                      <a:pt x="28" y="109"/>
                    </a:cubicBezTo>
                    <a:cubicBezTo>
                      <a:pt x="28" y="110"/>
                      <a:pt x="28" y="112"/>
                      <a:pt x="28" y="113"/>
                    </a:cubicBezTo>
                    <a:cubicBezTo>
                      <a:pt x="26" y="115"/>
                      <a:pt x="24" y="116"/>
                      <a:pt x="22" y="117"/>
                    </a:cubicBezTo>
                    <a:moveTo>
                      <a:pt x="21" y="115"/>
                    </a:moveTo>
                    <a:cubicBezTo>
                      <a:pt x="21" y="114"/>
                      <a:pt x="21" y="112"/>
                      <a:pt x="21" y="110"/>
                    </a:cubicBezTo>
                    <a:cubicBezTo>
                      <a:pt x="21" y="110"/>
                      <a:pt x="21" y="110"/>
                      <a:pt x="21" y="110"/>
                    </a:cubicBezTo>
                    <a:cubicBezTo>
                      <a:pt x="23" y="107"/>
                      <a:pt x="25" y="104"/>
                      <a:pt x="28" y="101"/>
                    </a:cubicBezTo>
                    <a:cubicBezTo>
                      <a:pt x="28" y="102"/>
                      <a:pt x="28" y="104"/>
                      <a:pt x="28" y="106"/>
                    </a:cubicBezTo>
                    <a:cubicBezTo>
                      <a:pt x="25" y="109"/>
                      <a:pt x="23" y="112"/>
                      <a:pt x="21" y="115"/>
                    </a:cubicBezTo>
                    <a:moveTo>
                      <a:pt x="21" y="107"/>
                    </a:moveTo>
                    <a:cubicBezTo>
                      <a:pt x="21" y="106"/>
                      <a:pt x="21" y="105"/>
                      <a:pt x="21" y="104"/>
                    </a:cubicBezTo>
                    <a:cubicBezTo>
                      <a:pt x="21" y="103"/>
                      <a:pt x="21" y="103"/>
                      <a:pt x="21" y="103"/>
                    </a:cubicBezTo>
                    <a:cubicBezTo>
                      <a:pt x="23" y="100"/>
                      <a:pt x="25" y="97"/>
                      <a:pt x="28" y="94"/>
                    </a:cubicBezTo>
                    <a:cubicBezTo>
                      <a:pt x="28" y="95"/>
                      <a:pt x="28" y="97"/>
                      <a:pt x="28" y="98"/>
                    </a:cubicBezTo>
                    <a:cubicBezTo>
                      <a:pt x="25" y="101"/>
                      <a:pt x="23" y="104"/>
                      <a:pt x="21" y="107"/>
                    </a:cubicBezTo>
                    <a:moveTo>
                      <a:pt x="21" y="100"/>
                    </a:moveTo>
                    <a:cubicBezTo>
                      <a:pt x="21" y="99"/>
                      <a:pt x="21" y="97"/>
                      <a:pt x="21" y="96"/>
                    </a:cubicBezTo>
                    <a:cubicBezTo>
                      <a:pt x="23" y="93"/>
                      <a:pt x="25" y="89"/>
                      <a:pt x="28" y="86"/>
                    </a:cubicBezTo>
                    <a:cubicBezTo>
                      <a:pt x="28" y="88"/>
                      <a:pt x="28" y="90"/>
                      <a:pt x="28" y="91"/>
                    </a:cubicBezTo>
                    <a:cubicBezTo>
                      <a:pt x="25" y="94"/>
                      <a:pt x="23" y="97"/>
                      <a:pt x="21" y="100"/>
                    </a:cubicBezTo>
                    <a:moveTo>
                      <a:pt x="21" y="93"/>
                    </a:moveTo>
                    <a:cubicBezTo>
                      <a:pt x="21" y="91"/>
                      <a:pt x="21" y="89"/>
                      <a:pt x="21" y="87"/>
                    </a:cubicBezTo>
                    <a:cubicBezTo>
                      <a:pt x="23" y="84"/>
                      <a:pt x="25" y="81"/>
                      <a:pt x="28" y="78"/>
                    </a:cubicBezTo>
                    <a:cubicBezTo>
                      <a:pt x="28" y="80"/>
                      <a:pt x="28" y="82"/>
                      <a:pt x="28" y="84"/>
                    </a:cubicBezTo>
                    <a:cubicBezTo>
                      <a:pt x="27" y="84"/>
                      <a:pt x="27" y="84"/>
                      <a:pt x="27" y="84"/>
                    </a:cubicBezTo>
                    <a:cubicBezTo>
                      <a:pt x="25" y="87"/>
                      <a:pt x="23" y="90"/>
                      <a:pt x="21" y="93"/>
                    </a:cubicBezTo>
                    <a:moveTo>
                      <a:pt x="21" y="84"/>
                    </a:moveTo>
                    <a:cubicBezTo>
                      <a:pt x="21" y="83"/>
                      <a:pt x="21" y="81"/>
                      <a:pt x="21" y="80"/>
                    </a:cubicBezTo>
                    <a:cubicBezTo>
                      <a:pt x="23" y="76"/>
                      <a:pt x="25" y="73"/>
                      <a:pt x="28" y="70"/>
                    </a:cubicBezTo>
                    <a:cubicBezTo>
                      <a:pt x="28" y="72"/>
                      <a:pt x="28" y="74"/>
                      <a:pt x="28" y="75"/>
                    </a:cubicBezTo>
                    <a:cubicBezTo>
                      <a:pt x="27" y="75"/>
                      <a:pt x="27" y="75"/>
                      <a:pt x="27" y="75"/>
                    </a:cubicBezTo>
                    <a:cubicBezTo>
                      <a:pt x="25" y="78"/>
                      <a:pt x="23" y="81"/>
                      <a:pt x="21" y="84"/>
                    </a:cubicBezTo>
                    <a:moveTo>
                      <a:pt x="21" y="77"/>
                    </a:moveTo>
                    <a:cubicBezTo>
                      <a:pt x="21" y="74"/>
                      <a:pt x="21" y="71"/>
                      <a:pt x="21" y="69"/>
                    </a:cubicBezTo>
                    <a:cubicBezTo>
                      <a:pt x="23" y="65"/>
                      <a:pt x="25" y="62"/>
                      <a:pt x="27" y="58"/>
                    </a:cubicBezTo>
                    <a:cubicBezTo>
                      <a:pt x="27" y="61"/>
                      <a:pt x="27" y="65"/>
                      <a:pt x="28" y="68"/>
                    </a:cubicBezTo>
                    <a:cubicBezTo>
                      <a:pt x="25" y="70"/>
                      <a:pt x="23" y="73"/>
                      <a:pt x="21" y="77"/>
                    </a:cubicBezTo>
                    <a:moveTo>
                      <a:pt x="21" y="65"/>
                    </a:moveTo>
                    <a:cubicBezTo>
                      <a:pt x="21" y="63"/>
                      <a:pt x="21" y="62"/>
                      <a:pt x="21" y="60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1" y="59"/>
                      <a:pt x="22" y="59"/>
                      <a:pt x="21" y="58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23" y="55"/>
                      <a:pt x="25" y="52"/>
                      <a:pt x="27" y="48"/>
                    </a:cubicBezTo>
                    <a:cubicBezTo>
                      <a:pt x="27" y="51"/>
                      <a:pt x="27" y="53"/>
                      <a:pt x="27" y="55"/>
                    </a:cubicBezTo>
                    <a:cubicBezTo>
                      <a:pt x="25" y="59"/>
                      <a:pt x="23" y="62"/>
                      <a:pt x="21" y="65"/>
                    </a:cubicBezTo>
                    <a:moveTo>
                      <a:pt x="21" y="56"/>
                    </a:moveTo>
                    <a:cubicBezTo>
                      <a:pt x="21" y="54"/>
                      <a:pt x="21" y="52"/>
                      <a:pt x="20" y="51"/>
                    </a:cubicBezTo>
                    <a:cubicBezTo>
                      <a:pt x="22" y="46"/>
                      <a:pt x="25" y="42"/>
                      <a:pt x="27" y="38"/>
                    </a:cubicBezTo>
                    <a:cubicBezTo>
                      <a:pt x="27" y="40"/>
                      <a:pt x="27" y="42"/>
                      <a:pt x="27" y="45"/>
                    </a:cubicBezTo>
                    <a:cubicBezTo>
                      <a:pt x="25" y="49"/>
                      <a:pt x="23" y="52"/>
                      <a:pt x="21" y="56"/>
                    </a:cubicBezTo>
                    <a:moveTo>
                      <a:pt x="20" y="46"/>
                    </a:moveTo>
                    <a:cubicBezTo>
                      <a:pt x="20" y="43"/>
                      <a:pt x="20" y="39"/>
                      <a:pt x="20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3" y="33"/>
                      <a:pt x="25" y="30"/>
                      <a:pt x="27" y="27"/>
                    </a:cubicBezTo>
                    <a:cubicBezTo>
                      <a:pt x="27" y="29"/>
                      <a:pt x="27" y="32"/>
                      <a:pt x="27" y="34"/>
                    </a:cubicBezTo>
                    <a:cubicBezTo>
                      <a:pt x="25" y="38"/>
                      <a:pt x="22" y="42"/>
                      <a:pt x="20" y="46"/>
                    </a:cubicBezTo>
                    <a:moveTo>
                      <a:pt x="20" y="33"/>
                    </a:moveTo>
                    <a:cubicBezTo>
                      <a:pt x="20" y="30"/>
                      <a:pt x="20" y="27"/>
                      <a:pt x="20" y="24"/>
                    </a:cubicBezTo>
                    <a:cubicBezTo>
                      <a:pt x="23" y="21"/>
                      <a:pt x="25" y="17"/>
                      <a:pt x="27" y="14"/>
                    </a:cubicBezTo>
                    <a:cubicBezTo>
                      <a:pt x="27" y="17"/>
                      <a:pt x="27" y="21"/>
                      <a:pt x="27" y="24"/>
                    </a:cubicBezTo>
                    <a:cubicBezTo>
                      <a:pt x="27" y="25"/>
                      <a:pt x="26" y="25"/>
                      <a:pt x="26" y="26"/>
                    </a:cubicBezTo>
                    <a:cubicBezTo>
                      <a:pt x="24" y="28"/>
                      <a:pt x="22" y="31"/>
                      <a:pt x="20" y="33"/>
                    </a:cubicBezTo>
                    <a:moveTo>
                      <a:pt x="17" y="119"/>
                    </a:moveTo>
                    <a:cubicBezTo>
                      <a:pt x="12" y="118"/>
                      <a:pt x="9" y="118"/>
                      <a:pt x="4" y="118"/>
                    </a:cubicBezTo>
                    <a:cubicBezTo>
                      <a:pt x="4" y="109"/>
                      <a:pt x="4" y="91"/>
                      <a:pt x="4" y="73"/>
                    </a:cubicBezTo>
                    <a:cubicBezTo>
                      <a:pt x="4" y="49"/>
                      <a:pt x="4" y="23"/>
                      <a:pt x="4" y="13"/>
                    </a:cubicBezTo>
                    <a:cubicBezTo>
                      <a:pt x="7" y="13"/>
                      <a:pt x="10" y="13"/>
                      <a:pt x="13" y="13"/>
                    </a:cubicBezTo>
                    <a:cubicBezTo>
                      <a:pt x="14" y="13"/>
                      <a:pt x="16" y="13"/>
                      <a:pt x="17" y="13"/>
                    </a:cubicBezTo>
                    <a:cubicBezTo>
                      <a:pt x="17" y="15"/>
                      <a:pt x="17" y="18"/>
                      <a:pt x="17" y="21"/>
                    </a:cubicBezTo>
                    <a:cubicBezTo>
                      <a:pt x="17" y="40"/>
                      <a:pt x="17" y="80"/>
                      <a:pt x="17" y="104"/>
                    </a:cubicBezTo>
                    <a:cubicBezTo>
                      <a:pt x="17" y="110"/>
                      <a:pt x="17" y="115"/>
                      <a:pt x="17" y="119"/>
                    </a:cubicBezTo>
                    <a:moveTo>
                      <a:pt x="20" y="21"/>
                    </a:moveTo>
                    <a:cubicBezTo>
                      <a:pt x="20" y="17"/>
                      <a:pt x="20" y="14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3" y="10"/>
                      <a:pt x="25" y="8"/>
                      <a:pt x="27" y="6"/>
                    </a:cubicBezTo>
                    <a:cubicBezTo>
                      <a:pt x="27" y="7"/>
                      <a:pt x="27" y="9"/>
                      <a:pt x="27" y="11"/>
                    </a:cubicBezTo>
                    <a:cubicBezTo>
                      <a:pt x="25" y="14"/>
                      <a:pt x="23" y="17"/>
                      <a:pt x="20" y="21"/>
                    </a:cubicBezTo>
                    <a:moveTo>
                      <a:pt x="18" y="10"/>
                    </a:moveTo>
                    <a:cubicBezTo>
                      <a:pt x="17" y="10"/>
                      <a:pt x="12" y="9"/>
                      <a:pt x="7" y="9"/>
                    </a:cubicBezTo>
                    <a:cubicBezTo>
                      <a:pt x="10" y="6"/>
                      <a:pt x="13" y="4"/>
                      <a:pt x="14" y="3"/>
                    </a:cubicBezTo>
                    <a:cubicBezTo>
                      <a:pt x="15" y="3"/>
                      <a:pt x="19" y="3"/>
                      <a:pt x="23" y="3"/>
                    </a:cubicBezTo>
                    <a:cubicBezTo>
                      <a:pt x="23" y="3"/>
                      <a:pt x="24" y="3"/>
                      <a:pt x="25" y="3"/>
                    </a:cubicBezTo>
                    <a:cubicBezTo>
                      <a:pt x="23" y="5"/>
                      <a:pt x="21" y="7"/>
                      <a:pt x="18" y="10"/>
                    </a:cubicBezTo>
                    <a:moveTo>
                      <a:pt x="29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27" y="0"/>
                      <a:pt x="25" y="0"/>
                      <a:pt x="23" y="0"/>
                    </a:cubicBezTo>
                    <a:cubicBezTo>
                      <a:pt x="18" y="0"/>
                      <a:pt x="13" y="0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2" y="0"/>
                      <a:pt x="11" y="1"/>
                      <a:pt x="9" y="3"/>
                    </a:cubicBezTo>
                    <a:cubicBezTo>
                      <a:pt x="7" y="5"/>
                      <a:pt x="4" y="7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9"/>
                      <a:pt x="1" y="47"/>
                      <a:pt x="1" y="73"/>
                    </a:cubicBezTo>
                    <a:cubicBezTo>
                      <a:pt x="1" y="93"/>
                      <a:pt x="1" y="111"/>
                      <a:pt x="0" y="120"/>
                    </a:cubicBezTo>
                    <a:cubicBezTo>
                      <a:pt x="1" y="120"/>
                      <a:pt x="1" y="120"/>
                      <a:pt x="1" y="120"/>
                    </a:cubicBezTo>
                    <a:cubicBezTo>
                      <a:pt x="1" y="121"/>
                      <a:pt x="2" y="121"/>
                      <a:pt x="2" y="122"/>
                    </a:cubicBezTo>
                    <a:cubicBezTo>
                      <a:pt x="9" y="122"/>
                      <a:pt x="12" y="122"/>
                      <a:pt x="18" y="122"/>
                    </a:cubicBezTo>
                    <a:cubicBezTo>
                      <a:pt x="18" y="122"/>
                      <a:pt x="19" y="122"/>
                      <a:pt x="19" y="122"/>
                    </a:cubicBezTo>
                    <a:cubicBezTo>
                      <a:pt x="19" y="122"/>
                      <a:pt x="19" y="122"/>
                      <a:pt x="20" y="122"/>
                    </a:cubicBezTo>
                    <a:cubicBezTo>
                      <a:pt x="23" y="120"/>
                      <a:pt x="27" y="118"/>
                      <a:pt x="30" y="116"/>
                    </a:cubicBezTo>
                    <a:cubicBezTo>
                      <a:pt x="31" y="115"/>
                      <a:pt x="31" y="115"/>
                      <a:pt x="31" y="115"/>
                    </a:cubicBezTo>
                    <a:cubicBezTo>
                      <a:pt x="31" y="115"/>
                      <a:pt x="31" y="115"/>
                      <a:pt x="31" y="115"/>
                    </a:cubicBezTo>
                    <a:cubicBezTo>
                      <a:pt x="31" y="115"/>
                      <a:pt x="31" y="115"/>
                      <a:pt x="31" y="115"/>
                    </a:cubicBezTo>
                    <a:cubicBezTo>
                      <a:pt x="31" y="115"/>
                      <a:pt x="31" y="115"/>
                      <a:pt x="31" y="114"/>
                    </a:cubicBezTo>
                    <a:cubicBezTo>
                      <a:pt x="31" y="106"/>
                      <a:pt x="31" y="77"/>
                      <a:pt x="31" y="51"/>
                    </a:cubicBezTo>
                    <a:cubicBezTo>
                      <a:pt x="31" y="38"/>
                      <a:pt x="31" y="26"/>
                      <a:pt x="31" y="17"/>
                    </a:cubicBezTo>
                    <a:cubicBezTo>
                      <a:pt x="31" y="7"/>
                      <a:pt x="31" y="1"/>
                      <a:pt x="31" y="1"/>
                    </a:cubicBezTo>
                    <a:cubicBezTo>
                      <a:pt x="31" y="0"/>
                      <a:pt x="30" y="0"/>
                      <a:pt x="29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6" name="Freeform 804"/>
              <p:cNvSpPr>
                <a:spLocks noEditPoints="1"/>
              </p:cNvSpPr>
              <p:nvPr/>
            </p:nvSpPr>
            <p:spPr bwMode="auto">
              <a:xfrm>
                <a:off x="3099" y="3575"/>
                <a:ext cx="73" cy="161"/>
              </a:xfrm>
              <a:custGeom>
                <a:avLst/>
                <a:gdLst>
                  <a:gd name="T0" fmla="*/ 21 w 31"/>
                  <a:gd name="T1" fmla="*/ 61 h 68"/>
                  <a:gd name="T2" fmla="*/ 28 w 31"/>
                  <a:gd name="T3" fmla="*/ 56 h 68"/>
                  <a:gd name="T4" fmla="*/ 21 w 31"/>
                  <a:gd name="T5" fmla="*/ 64 h 68"/>
                  <a:gd name="T6" fmla="*/ 21 w 31"/>
                  <a:gd name="T7" fmla="*/ 55 h 68"/>
                  <a:gd name="T8" fmla="*/ 28 w 31"/>
                  <a:gd name="T9" fmla="*/ 43 h 68"/>
                  <a:gd name="T10" fmla="*/ 27 w 31"/>
                  <a:gd name="T11" fmla="*/ 49 h 68"/>
                  <a:gd name="T12" fmla="*/ 21 w 31"/>
                  <a:gd name="T13" fmla="*/ 51 h 68"/>
                  <a:gd name="T14" fmla="*/ 28 w 31"/>
                  <a:gd name="T15" fmla="*/ 34 h 68"/>
                  <a:gd name="T16" fmla="*/ 28 w 31"/>
                  <a:gd name="T17" fmla="*/ 41 h 68"/>
                  <a:gd name="T18" fmla="*/ 26 w 31"/>
                  <a:gd name="T19" fmla="*/ 41 h 68"/>
                  <a:gd name="T20" fmla="*/ 21 w 31"/>
                  <a:gd name="T21" fmla="*/ 42 h 68"/>
                  <a:gd name="T22" fmla="*/ 28 w 31"/>
                  <a:gd name="T23" fmla="*/ 24 h 68"/>
                  <a:gd name="T24" fmla="*/ 26 w 31"/>
                  <a:gd name="T25" fmla="*/ 33 h 68"/>
                  <a:gd name="T26" fmla="*/ 21 w 31"/>
                  <a:gd name="T27" fmla="*/ 32 h 68"/>
                  <a:gd name="T28" fmla="*/ 28 w 31"/>
                  <a:gd name="T29" fmla="*/ 16 h 68"/>
                  <a:gd name="T30" fmla="*/ 27 w 31"/>
                  <a:gd name="T31" fmla="*/ 21 h 68"/>
                  <a:gd name="T32" fmla="*/ 17 w 31"/>
                  <a:gd name="T33" fmla="*/ 65 h 68"/>
                  <a:gd name="T34" fmla="*/ 4 w 31"/>
                  <a:gd name="T35" fmla="*/ 41 h 68"/>
                  <a:gd name="T36" fmla="*/ 13 w 31"/>
                  <a:gd name="T37" fmla="*/ 14 h 68"/>
                  <a:gd name="T38" fmla="*/ 17 w 31"/>
                  <a:gd name="T39" fmla="*/ 26 h 68"/>
                  <a:gd name="T40" fmla="*/ 17 w 31"/>
                  <a:gd name="T41" fmla="*/ 65 h 68"/>
                  <a:gd name="T42" fmla="*/ 21 w 31"/>
                  <a:gd name="T43" fmla="*/ 20 h 68"/>
                  <a:gd name="T44" fmla="*/ 28 w 31"/>
                  <a:gd name="T45" fmla="*/ 13 h 68"/>
                  <a:gd name="T46" fmla="*/ 21 w 31"/>
                  <a:gd name="T47" fmla="*/ 23 h 68"/>
                  <a:gd name="T48" fmla="*/ 20 w 31"/>
                  <a:gd name="T49" fmla="*/ 13 h 68"/>
                  <a:gd name="T50" fmla="*/ 27 w 31"/>
                  <a:gd name="T51" fmla="*/ 8 h 68"/>
                  <a:gd name="T52" fmla="*/ 18 w 31"/>
                  <a:gd name="T53" fmla="*/ 10 h 68"/>
                  <a:gd name="T54" fmla="*/ 14 w 31"/>
                  <a:gd name="T55" fmla="*/ 4 h 68"/>
                  <a:gd name="T56" fmla="*/ 25 w 31"/>
                  <a:gd name="T57" fmla="*/ 4 h 68"/>
                  <a:gd name="T58" fmla="*/ 23 w 31"/>
                  <a:gd name="T59" fmla="*/ 0 h 68"/>
                  <a:gd name="T60" fmla="*/ 12 w 31"/>
                  <a:gd name="T61" fmla="*/ 1 h 68"/>
                  <a:gd name="T62" fmla="*/ 1 w 31"/>
                  <a:gd name="T63" fmla="*/ 10 h 68"/>
                  <a:gd name="T64" fmla="*/ 1 w 31"/>
                  <a:gd name="T65" fmla="*/ 10 h 68"/>
                  <a:gd name="T66" fmla="*/ 1 w 31"/>
                  <a:gd name="T67" fmla="*/ 11 h 68"/>
                  <a:gd name="T68" fmla="*/ 1 w 31"/>
                  <a:gd name="T69" fmla="*/ 11 h 68"/>
                  <a:gd name="T70" fmla="*/ 1 w 31"/>
                  <a:gd name="T71" fmla="*/ 41 h 68"/>
                  <a:gd name="T72" fmla="*/ 1 w 31"/>
                  <a:gd name="T73" fmla="*/ 66 h 68"/>
                  <a:gd name="T74" fmla="*/ 18 w 31"/>
                  <a:gd name="T75" fmla="*/ 68 h 68"/>
                  <a:gd name="T76" fmla="*/ 20 w 31"/>
                  <a:gd name="T77" fmla="*/ 68 h 68"/>
                  <a:gd name="T78" fmla="*/ 23 w 31"/>
                  <a:gd name="T79" fmla="*/ 67 h 68"/>
                  <a:gd name="T80" fmla="*/ 24 w 31"/>
                  <a:gd name="T81" fmla="*/ 66 h 68"/>
                  <a:gd name="T82" fmla="*/ 31 w 31"/>
                  <a:gd name="T83" fmla="*/ 61 h 68"/>
                  <a:gd name="T84" fmla="*/ 31 w 31"/>
                  <a:gd name="T85" fmla="*/ 61 h 68"/>
                  <a:gd name="T86" fmla="*/ 31 w 31"/>
                  <a:gd name="T87" fmla="*/ 5 h 68"/>
                  <a:gd name="T88" fmla="*/ 31 w 31"/>
                  <a:gd name="T89" fmla="*/ 2 h 68"/>
                  <a:gd name="T90" fmla="*/ 31 w 31"/>
                  <a:gd name="T91" fmla="*/ 2 h 68"/>
                  <a:gd name="T92" fmla="*/ 31 w 31"/>
                  <a:gd name="T93" fmla="*/ 2 h 68"/>
                  <a:gd name="T94" fmla="*/ 31 w 31"/>
                  <a:gd name="T95" fmla="*/ 1 h 68"/>
                  <a:gd name="T96" fmla="*/ 29 w 31"/>
                  <a:gd name="T97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1" h="68">
                    <a:moveTo>
                      <a:pt x="21" y="64"/>
                    </a:moveTo>
                    <a:cubicBezTo>
                      <a:pt x="21" y="63"/>
                      <a:pt x="21" y="62"/>
                      <a:pt x="21" y="61"/>
                    </a:cubicBezTo>
                    <a:cubicBezTo>
                      <a:pt x="23" y="58"/>
                      <a:pt x="25" y="54"/>
                      <a:pt x="28" y="51"/>
                    </a:cubicBezTo>
                    <a:cubicBezTo>
                      <a:pt x="28" y="53"/>
                      <a:pt x="28" y="55"/>
                      <a:pt x="28" y="56"/>
                    </a:cubicBezTo>
                    <a:cubicBezTo>
                      <a:pt x="27" y="58"/>
                      <a:pt x="25" y="60"/>
                      <a:pt x="24" y="62"/>
                    </a:cubicBezTo>
                    <a:cubicBezTo>
                      <a:pt x="23" y="62"/>
                      <a:pt x="22" y="63"/>
                      <a:pt x="21" y="64"/>
                    </a:cubicBezTo>
                    <a:moveTo>
                      <a:pt x="21" y="58"/>
                    </a:moveTo>
                    <a:cubicBezTo>
                      <a:pt x="21" y="57"/>
                      <a:pt x="21" y="56"/>
                      <a:pt x="21" y="55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3" y="50"/>
                      <a:pt x="25" y="46"/>
                      <a:pt x="28" y="43"/>
                    </a:cubicBezTo>
                    <a:cubicBezTo>
                      <a:pt x="28" y="45"/>
                      <a:pt x="28" y="47"/>
                      <a:pt x="28" y="48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5" y="52"/>
                      <a:pt x="23" y="55"/>
                      <a:pt x="21" y="58"/>
                    </a:cubicBezTo>
                    <a:moveTo>
                      <a:pt x="21" y="51"/>
                    </a:moveTo>
                    <a:cubicBezTo>
                      <a:pt x="21" y="49"/>
                      <a:pt x="21" y="47"/>
                      <a:pt x="21" y="46"/>
                    </a:cubicBezTo>
                    <a:cubicBezTo>
                      <a:pt x="23" y="42"/>
                      <a:pt x="25" y="38"/>
                      <a:pt x="28" y="34"/>
                    </a:cubicBezTo>
                    <a:cubicBezTo>
                      <a:pt x="28" y="37"/>
                      <a:pt x="28" y="39"/>
                      <a:pt x="28" y="41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7" y="41"/>
                      <a:pt x="27" y="41"/>
                      <a:pt x="26" y="41"/>
                    </a:cubicBezTo>
                    <a:cubicBezTo>
                      <a:pt x="24" y="44"/>
                      <a:pt x="23" y="48"/>
                      <a:pt x="21" y="51"/>
                    </a:cubicBezTo>
                    <a:moveTo>
                      <a:pt x="21" y="42"/>
                    </a:moveTo>
                    <a:cubicBezTo>
                      <a:pt x="21" y="40"/>
                      <a:pt x="21" y="37"/>
                      <a:pt x="21" y="35"/>
                    </a:cubicBezTo>
                    <a:cubicBezTo>
                      <a:pt x="23" y="31"/>
                      <a:pt x="25" y="28"/>
                      <a:pt x="28" y="24"/>
                    </a:cubicBezTo>
                    <a:cubicBezTo>
                      <a:pt x="28" y="26"/>
                      <a:pt x="28" y="29"/>
                      <a:pt x="28" y="31"/>
                    </a:cubicBezTo>
                    <a:cubicBezTo>
                      <a:pt x="27" y="32"/>
                      <a:pt x="27" y="32"/>
                      <a:pt x="26" y="33"/>
                    </a:cubicBezTo>
                    <a:cubicBezTo>
                      <a:pt x="24" y="36"/>
                      <a:pt x="23" y="39"/>
                      <a:pt x="21" y="42"/>
                    </a:cubicBezTo>
                    <a:moveTo>
                      <a:pt x="21" y="32"/>
                    </a:moveTo>
                    <a:cubicBezTo>
                      <a:pt x="21" y="30"/>
                      <a:pt x="21" y="28"/>
                      <a:pt x="21" y="26"/>
                    </a:cubicBezTo>
                    <a:cubicBezTo>
                      <a:pt x="23" y="22"/>
                      <a:pt x="25" y="19"/>
                      <a:pt x="28" y="16"/>
                    </a:cubicBezTo>
                    <a:cubicBezTo>
                      <a:pt x="28" y="18"/>
                      <a:pt x="28" y="19"/>
                      <a:pt x="28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5" y="25"/>
                      <a:pt x="23" y="28"/>
                      <a:pt x="21" y="32"/>
                    </a:cubicBezTo>
                    <a:moveTo>
                      <a:pt x="17" y="65"/>
                    </a:moveTo>
                    <a:cubicBezTo>
                      <a:pt x="12" y="64"/>
                      <a:pt x="9" y="64"/>
                      <a:pt x="4" y="64"/>
                    </a:cubicBezTo>
                    <a:cubicBezTo>
                      <a:pt x="4" y="56"/>
                      <a:pt x="4" y="48"/>
                      <a:pt x="4" y="41"/>
                    </a:cubicBezTo>
                    <a:cubicBezTo>
                      <a:pt x="4" y="31"/>
                      <a:pt x="4" y="21"/>
                      <a:pt x="4" y="13"/>
                    </a:cubicBezTo>
                    <a:cubicBezTo>
                      <a:pt x="7" y="13"/>
                      <a:pt x="10" y="13"/>
                      <a:pt x="13" y="14"/>
                    </a:cubicBezTo>
                    <a:cubicBezTo>
                      <a:pt x="14" y="14"/>
                      <a:pt x="16" y="14"/>
                      <a:pt x="17" y="14"/>
                    </a:cubicBezTo>
                    <a:cubicBezTo>
                      <a:pt x="17" y="16"/>
                      <a:pt x="17" y="21"/>
                      <a:pt x="17" y="26"/>
                    </a:cubicBezTo>
                    <a:cubicBezTo>
                      <a:pt x="17" y="35"/>
                      <a:pt x="17" y="45"/>
                      <a:pt x="17" y="55"/>
                    </a:cubicBezTo>
                    <a:cubicBezTo>
                      <a:pt x="17" y="58"/>
                      <a:pt x="17" y="62"/>
                      <a:pt x="17" y="65"/>
                    </a:cubicBezTo>
                    <a:moveTo>
                      <a:pt x="21" y="23"/>
                    </a:moveTo>
                    <a:cubicBezTo>
                      <a:pt x="21" y="22"/>
                      <a:pt x="21" y="21"/>
                      <a:pt x="21" y="20"/>
                    </a:cubicBezTo>
                    <a:cubicBezTo>
                      <a:pt x="23" y="16"/>
                      <a:pt x="25" y="13"/>
                      <a:pt x="27" y="10"/>
                    </a:cubicBezTo>
                    <a:cubicBezTo>
                      <a:pt x="27" y="11"/>
                      <a:pt x="27" y="12"/>
                      <a:pt x="28" y="13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6"/>
                      <a:pt x="23" y="20"/>
                      <a:pt x="21" y="23"/>
                    </a:cubicBezTo>
                    <a:moveTo>
                      <a:pt x="20" y="17"/>
                    </a:moveTo>
                    <a:cubicBezTo>
                      <a:pt x="20" y="15"/>
                      <a:pt x="20" y="14"/>
                      <a:pt x="20" y="13"/>
                    </a:cubicBezTo>
                    <a:cubicBezTo>
                      <a:pt x="23" y="10"/>
                      <a:pt x="25" y="8"/>
                      <a:pt x="27" y="6"/>
                    </a:cubicBezTo>
                    <a:cubicBezTo>
                      <a:pt x="27" y="7"/>
                      <a:pt x="27" y="7"/>
                      <a:pt x="27" y="8"/>
                    </a:cubicBezTo>
                    <a:cubicBezTo>
                      <a:pt x="25" y="10"/>
                      <a:pt x="23" y="13"/>
                      <a:pt x="20" y="17"/>
                    </a:cubicBezTo>
                    <a:moveTo>
                      <a:pt x="18" y="10"/>
                    </a:moveTo>
                    <a:cubicBezTo>
                      <a:pt x="17" y="10"/>
                      <a:pt x="12" y="10"/>
                      <a:pt x="7" y="10"/>
                    </a:cubicBezTo>
                    <a:cubicBezTo>
                      <a:pt x="11" y="7"/>
                      <a:pt x="13" y="5"/>
                      <a:pt x="14" y="4"/>
                    </a:cubicBezTo>
                    <a:cubicBezTo>
                      <a:pt x="15" y="4"/>
                      <a:pt x="19" y="4"/>
                      <a:pt x="23" y="4"/>
                    </a:cubicBezTo>
                    <a:cubicBezTo>
                      <a:pt x="23" y="4"/>
                      <a:pt x="24" y="4"/>
                      <a:pt x="25" y="4"/>
                    </a:cubicBezTo>
                    <a:cubicBezTo>
                      <a:pt x="23" y="6"/>
                      <a:pt x="21" y="8"/>
                      <a:pt x="18" y="10"/>
                    </a:cubicBezTo>
                    <a:moveTo>
                      <a:pt x="23" y="0"/>
                    </a:moveTo>
                    <a:cubicBezTo>
                      <a:pt x="18" y="0"/>
                      <a:pt x="13" y="0"/>
                      <a:pt x="13" y="0"/>
                    </a:cubicBezTo>
                    <a:cubicBezTo>
                      <a:pt x="13" y="0"/>
                      <a:pt x="12" y="0"/>
                      <a:pt x="12" y="1"/>
                    </a:cubicBezTo>
                    <a:cubicBezTo>
                      <a:pt x="12" y="1"/>
                      <a:pt x="11" y="2"/>
                      <a:pt x="9" y="3"/>
                    </a:cubicBezTo>
                    <a:cubicBezTo>
                      <a:pt x="7" y="5"/>
                      <a:pt x="4" y="7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20"/>
                      <a:pt x="1" y="30"/>
                      <a:pt x="1" y="41"/>
                    </a:cubicBezTo>
                    <a:cubicBezTo>
                      <a:pt x="1" y="49"/>
                      <a:pt x="1" y="57"/>
                      <a:pt x="1" y="66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1" y="67"/>
                      <a:pt x="2" y="67"/>
                      <a:pt x="3" y="68"/>
                    </a:cubicBezTo>
                    <a:cubicBezTo>
                      <a:pt x="9" y="68"/>
                      <a:pt x="12" y="68"/>
                      <a:pt x="18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9" y="68"/>
                      <a:pt x="20" y="68"/>
                      <a:pt x="20" y="68"/>
                    </a:cubicBezTo>
                    <a:cubicBezTo>
                      <a:pt x="21" y="68"/>
                      <a:pt x="22" y="67"/>
                      <a:pt x="23" y="67"/>
                    </a:cubicBezTo>
                    <a:cubicBezTo>
                      <a:pt x="23" y="67"/>
                      <a:pt x="23" y="67"/>
                      <a:pt x="23" y="67"/>
                    </a:cubicBezTo>
                    <a:cubicBezTo>
                      <a:pt x="23" y="67"/>
                      <a:pt x="23" y="67"/>
                      <a:pt x="23" y="67"/>
                    </a:cubicBezTo>
                    <a:cubicBezTo>
                      <a:pt x="24" y="66"/>
                      <a:pt x="24" y="66"/>
                      <a:pt x="24" y="66"/>
                    </a:cubicBezTo>
                    <a:cubicBezTo>
                      <a:pt x="26" y="65"/>
                      <a:pt x="28" y="63"/>
                      <a:pt x="31" y="62"/>
                    </a:cubicBezTo>
                    <a:cubicBezTo>
                      <a:pt x="31" y="61"/>
                      <a:pt x="31" y="61"/>
                      <a:pt x="31" y="61"/>
                    </a:cubicBezTo>
                    <a:cubicBezTo>
                      <a:pt x="31" y="61"/>
                      <a:pt x="31" y="61"/>
                      <a:pt x="31" y="61"/>
                    </a:cubicBezTo>
                    <a:cubicBezTo>
                      <a:pt x="31" y="61"/>
                      <a:pt x="31" y="61"/>
                      <a:pt x="31" y="61"/>
                    </a:cubicBezTo>
                    <a:cubicBezTo>
                      <a:pt x="31" y="61"/>
                      <a:pt x="31" y="61"/>
                      <a:pt x="31" y="60"/>
                    </a:cubicBezTo>
                    <a:cubicBezTo>
                      <a:pt x="31" y="45"/>
                      <a:pt x="31" y="15"/>
                      <a:pt x="31" y="5"/>
                    </a:cubicBezTo>
                    <a:cubicBezTo>
                      <a:pt x="31" y="4"/>
                      <a:pt x="31" y="4"/>
                      <a:pt x="31" y="3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0" y="1"/>
                      <a:pt x="30" y="0"/>
                      <a:pt x="29" y="0"/>
                    </a:cubicBezTo>
                    <a:cubicBezTo>
                      <a:pt x="28" y="0"/>
                      <a:pt x="25" y="0"/>
                      <a:pt x="23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7" name="Freeform 805"/>
              <p:cNvSpPr>
                <a:spLocks noEditPoints="1"/>
              </p:cNvSpPr>
              <p:nvPr/>
            </p:nvSpPr>
            <p:spPr bwMode="auto">
              <a:xfrm>
                <a:off x="3340" y="3549"/>
                <a:ext cx="74" cy="187"/>
              </a:xfrm>
              <a:custGeom>
                <a:avLst/>
                <a:gdLst>
                  <a:gd name="T0" fmla="*/ 27 w 31"/>
                  <a:gd name="T1" fmla="*/ 67 h 79"/>
                  <a:gd name="T2" fmla="*/ 23 w 31"/>
                  <a:gd name="T3" fmla="*/ 73 h 79"/>
                  <a:gd name="T4" fmla="*/ 20 w 31"/>
                  <a:gd name="T5" fmla="*/ 67 h 79"/>
                  <a:gd name="T6" fmla="*/ 20 w 31"/>
                  <a:gd name="T7" fmla="*/ 67 h 79"/>
                  <a:gd name="T8" fmla="*/ 27 w 31"/>
                  <a:gd name="T9" fmla="*/ 64 h 79"/>
                  <a:gd name="T10" fmla="*/ 20 w 31"/>
                  <a:gd name="T11" fmla="*/ 64 h 79"/>
                  <a:gd name="T12" fmla="*/ 21 w 31"/>
                  <a:gd name="T13" fmla="*/ 59 h 79"/>
                  <a:gd name="T14" fmla="*/ 27 w 31"/>
                  <a:gd name="T15" fmla="*/ 56 h 79"/>
                  <a:gd name="T16" fmla="*/ 20 w 31"/>
                  <a:gd name="T17" fmla="*/ 64 h 79"/>
                  <a:gd name="T18" fmla="*/ 20 w 31"/>
                  <a:gd name="T19" fmla="*/ 51 h 79"/>
                  <a:gd name="T20" fmla="*/ 27 w 31"/>
                  <a:gd name="T21" fmla="*/ 43 h 79"/>
                  <a:gd name="T22" fmla="*/ 26 w 31"/>
                  <a:gd name="T23" fmla="*/ 47 h 79"/>
                  <a:gd name="T24" fmla="*/ 20 w 31"/>
                  <a:gd name="T25" fmla="*/ 48 h 79"/>
                  <a:gd name="T26" fmla="*/ 27 w 31"/>
                  <a:gd name="T27" fmla="*/ 33 h 79"/>
                  <a:gd name="T28" fmla="*/ 27 w 31"/>
                  <a:gd name="T29" fmla="*/ 40 h 79"/>
                  <a:gd name="T30" fmla="*/ 20 w 31"/>
                  <a:gd name="T31" fmla="*/ 39 h 79"/>
                  <a:gd name="T32" fmla="*/ 21 w 31"/>
                  <a:gd name="T33" fmla="*/ 33 h 79"/>
                  <a:gd name="T34" fmla="*/ 27 w 31"/>
                  <a:gd name="T35" fmla="*/ 30 h 79"/>
                  <a:gd name="T36" fmla="*/ 20 w 31"/>
                  <a:gd name="T37" fmla="*/ 39 h 79"/>
                  <a:gd name="T38" fmla="*/ 20 w 31"/>
                  <a:gd name="T39" fmla="*/ 27 h 79"/>
                  <a:gd name="T40" fmla="*/ 22 w 31"/>
                  <a:gd name="T41" fmla="*/ 26 h 79"/>
                  <a:gd name="T42" fmla="*/ 27 w 31"/>
                  <a:gd name="T43" fmla="*/ 19 h 79"/>
                  <a:gd name="T44" fmla="*/ 27 w 31"/>
                  <a:gd name="T45" fmla="*/ 24 h 79"/>
                  <a:gd name="T46" fmla="*/ 26 w 31"/>
                  <a:gd name="T47" fmla="*/ 24 h 79"/>
                  <a:gd name="T48" fmla="*/ 17 w 31"/>
                  <a:gd name="T49" fmla="*/ 76 h 79"/>
                  <a:gd name="T50" fmla="*/ 4 w 31"/>
                  <a:gd name="T51" fmla="*/ 47 h 79"/>
                  <a:gd name="T52" fmla="*/ 12 w 31"/>
                  <a:gd name="T53" fmla="*/ 13 h 79"/>
                  <a:gd name="T54" fmla="*/ 16 w 31"/>
                  <a:gd name="T55" fmla="*/ 30 h 79"/>
                  <a:gd name="T56" fmla="*/ 17 w 31"/>
                  <a:gd name="T57" fmla="*/ 76 h 79"/>
                  <a:gd name="T58" fmla="*/ 20 w 31"/>
                  <a:gd name="T59" fmla="*/ 21 h 79"/>
                  <a:gd name="T60" fmla="*/ 27 w 31"/>
                  <a:gd name="T61" fmla="*/ 17 h 79"/>
                  <a:gd name="T62" fmla="*/ 20 w 31"/>
                  <a:gd name="T63" fmla="*/ 24 h 79"/>
                  <a:gd name="T64" fmla="*/ 20 w 31"/>
                  <a:gd name="T65" fmla="*/ 13 h 79"/>
                  <a:gd name="T66" fmla="*/ 27 w 31"/>
                  <a:gd name="T67" fmla="*/ 9 h 79"/>
                  <a:gd name="T68" fmla="*/ 20 w 31"/>
                  <a:gd name="T69" fmla="*/ 18 h 79"/>
                  <a:gd name="T70" fmla="*/ 6 w 31"/>
                  <a:gd name="T71" fmla="*/ 9 h 79"/>
                  <a:gd name="T72" fmla="*/ 22 w 31"/>
                  <a:gd name="T73" fmla="*/ 3 h 79"/>
                  <a:gd name="T74" fmla="*/ 18 w 31"/>
                  <a:gd name="T75" fmla="*/ 10 h 79"/>
                  <a:gd name="T76" fmla="*/ 12 w 31"/>
                  <a:gd name="T77" fmla="*/ 0 h 79"/>
                  <a:gd name="T78" fmla="*/ 8 w 31"/>
                  <a:gd name="T79" fmla="*/ 3 h 79"/>
                  <a:gd name="T80" fmla="*/ 0 w 31"/>
                  <a:gd name="T81" fmla="*/ 10 h 79"/>
                  <a:gd name="T82" fmla="*/ 0 w 31"/>
                  <a:gd name="T83" fmla="*/ 10 h 79"/>
                  <a:gd name="T84" fmla="*/ 0 w 31"/>
                  <a:gd name="T85" fmla="*/ 11 h 79"/>
                  <a:gd name="T86" fmla="*/ 0 w 31"/>
                  <a:gd name="T87" fmla="*/ 11 h 79"/>
                  <a:gd name="T88" fmla="*/ 0 w 31"/>
                  <a:gd name="T89" fmla="*/ 77 h 79"/>
                  <a:gd name="T90" fmla="*/ 2 w 31"/>
                  <a:gd name="T91" fmla="*/ 79 h 79"/>
                  <a:gd name="T92" fmla="*/ 18 w 31"/>
                  <a:gd name="T93" fmla="*/ 79 h 79"/>
                  <a:gd name="T94" fmla="*/ 30 w 31"/>
                  <a:gd name="T95" fmla="*/ 73 h 79"/>
                  <a:gd name="T96" fmla="*/ 30 w 31"/>
                  <a:gd name="T97" fmla="*/ 72 h 79"/>
                  <a:gd name="T98" fmla="*/ 31 w 31"/>
                  <a:gd name="T99" fmla="*/ 71 h 79"/>
                  <a:gd name="T100" fmla="*/ 30 w 31"/>
                  <a:gd name="T101" fmla="*/ 3 h 79"/>
                  <a:gd name="T102" fmla="*/ 30 w 31"/>
                  <a:gd name="T103" fmla="*/ 2 h 79"/>
                  <a:gd name="T104" fmla="*/ 30 w 31"/>
                  <a:gd name="T105" fmla="*/ 2 h 79"/>
                  <a:gd name="T106" fmla="*/ 30 w 31"/>
                  <a:gd name="T107" fmla="*/ 1 h 79"/>
                  <a:gd name="T108" fmla="*/ 30 w 31"/>
                  <a:gd name="T109" fmla="*/ 1 h 79"/>
                  <a:gd name="T110" fmla="*/ 22 w 31"/>
                  <a:gd name="T11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1" h="79">
                    <a:moveTo>
                      <a:pt x="23" y="73"/>
                    </a:moveTo>
                    <a:cubicBezTo>
                      <a:pt x="24" y="71"/>
                      <a:pt x="26" y="69"/>
                      <a:pt x="27" y="67"/>
                    </a:cubicBezTo>
                    <a:cubicBezTo>
                      <a:pt x="27" y="68"/>
                      <a:pt x="27" y="69"/>
                      <a:pt x="27" y="70"/>
                    </a:cubicBezTo>
                    <a:cubicBezTo>
                      <a:pt x="26" y="71"/>
                      <a:pt x="24" y="72"/>
                      <a:pt x="23" y="73"/>
                    </a:cubicBezTo>
                    <a:moveTo>
                      <a:pt x="20" y="74"/>
                    </a:moveTo>
                    <a:cubicBezTo>
                      <a:pt x="20" y="72"/>
                      <a:pt x="20" y="69"/>
                      <a:pt x="20" y="67"/>
                    </a:cubicBezTo>
                    <a:cubicBezTo>
                      <a:pt x="20" y="67"/>
                      <a:pt x="20" y="67"/>
                      <a:pt x="20" y="67"/>
                    </a:cubicBezTo>
                    <a:cubicBezTo>
                      <a:pt x="20" y="67"/>
                      <a:pt x="20" y="67"/>
                      <a:pt x="20" y="67"/>
                    </a:cubicBezTo>
                    <a:cubicBezTo>
                      <a:pt x="22" y="64"/>
                      <a:pt x="25" y="61"/>
                      <a:pt x="27" y="58"/>
                    </a:cubicBezTo>
                    <a:cubicBezTo>
                      <a:pt x="27" y="60"/>
                      <a:pt x="27" y="62"/>
                      <a:pt x="27" y="64"/>
                    </a:cubicBezTo>
                    <a:cubicBezTo>
                      <a:pt x="25" y="67"/>
                      <a:pt x="22" y="70"/>
                      <a:pt x="20" y="74"/>
                    </a:cubicBezTo>
                    <a:moveTo>
                      <a:pt x="20" y="64"/>
                    </a:moveTo>
                    <a:cubicBezTo>
                      <a:pt x="20" y="62"/>
                      <a:pt x="20" y="61"/>
                      <a:pt x="20" y="59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3" y="56"/>
                      <a:pt x="25" y="52"/>
                      <a:pt x="27" y="49"/>
                    </a:cubicBezTo>
                    <a:cubicBezTo>
                      <a:pt x="27" y="52"/>
                      <a:pt x="27" y="54"/>
                      <a:pt x="27" y="56"/>
                    </a:cubicBezTo>
                    <a:cubicBezTo>
                      <a:pt x="26" y="56"/>
                      <a:pt x="26" y="56"/>
                      <a:pt x="26" y="56"/>
                    </a:cubicBezTo>
                    <a:cubicBezTo>
                      <a:pt x="24" y="59"/>
                      <a:pt x="22" y="61"/>
                      <a:pt x="20" y="64"/>
                    </a:cubicBezTo>
                    <a:moveTo>
                      <a:pt x="20" y="56"/>
                    </a:moveTo>
                    <a:cubicBezTo>
                      <a:pt x="20" y="54"/>
                      <a:pt x="20" y="52"/>
                      <a:pt x="20" y="51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3" y="48"/>
                      <a:pt x="25" y="45"/>
                      <a:pt x="27" y="43"/>
                    </a:cubicBezTo>
                    <a:cubicBezTo>
                      <a:pt x="27" y="44"/>
                      <a:pt x="27" y="45"/>
                      <a:pt x="27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4" y="50"/>
                      <a:pt x="22" y="53"/>
                      <a:pt x="20" y="56"/>
                    </a:cubicBezTo>
                    <a:moveTo>
                      <a:pt x="20" y="48"/>
                    </a:moveTo>
                    <a:cubicBezTo>
                      <a:pt x="20" y="46"/>
                      <a:pt x="20" y="44"/>
                      <a:pt x="20" y="41"/>
                    </a:cubicBezTo>
                    <a:cubicBezTo>
                      <a:pt x="22" y="39"/>
                      <a:pt x="25" y="36"/>
                      <a:pt x="27" y="33"/>
                    </a:cubicBezTo>
                    <a:cubicBezTo>
                      <a:pt x="27" y="35"/>
                      <a:pt x="27" y="38"/>
                      <a:pt x="27" y="40"/>
                    </a:cubicBezTo>
                    <a:cubicBezTo>
                      <a:pt x="27" y="40"/>
                      <a:pt x="27" y="40"/>
                      <a:pt x="27" y="40"/>
                    </a:cubicBezTo>
                    <a:cubicBezTo>
                      <a:pt x="25" y="43"/>
                      <a:pt x="22" y="46"/>
                      <a:pt x="20" y="48"/>
                    </a:cubicBezTo>
                    <a:moveTo>
                      <a:pt x="20" y="39"/>
                    </a:moveTo>
                    <a:cubicBezTo>
                      <a:pt x="20" y="37"/>
                      <a:pt x="20" y="35"/>
                      <a:pt x="20" y="34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3" y="31"/>
                      <a:pt x="25" y="28"/>
                      <a:pt x="27" y="26"/>
                    </a:cubicBezTo>
                    <a:cubicBezTo>
                      <a:pt x="27" y="27"/>
                      <a:pt x="27" y="29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4" y="33"/>
                      <a:pt x="22" y="36"/>
                      <a:pt x="20" y="39"/>
                    </a:cubicBezTo>
                    <a:moveTo>
                      <a:pt x="20" y="32"/>
                    </a:moveTo>
                    <a:cubicBezTo>
                      <a:pt x="20" y="30"/>
                      <a:pt x="20" y="29"/>
                      <a:pt x="20" y="27"/>
                    </a:cubicBezTo>
                    <a:cubicBezTo>
                      <a:pt x="20" y="27"/>
                      <a:pt x="21" y="27"/>
                      <a:pt x="21" y="27"/>
                    </a:cubicBezTo>
                    <a:cubicBezTo>
                      <a:pt x="22" y="27"/>
                      <a:pt x="22" y="26"/>
                      <a:pt x="22" y="26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3" y="23"/>
                      <a:pt x="25" y="21"/>
                      <a:pt x="27" y="19"/>
                    </a:cubicBezTo>
                    <a:cubicBezTo>
                      <a:pt x="27" y="21"/>
                      <a:pt x="27" y="23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4" y="27"/>
                      <a:pt x="22" y="29"/>
                      <a:pt x="20" y="32"/>
                    </a:cubicBezTo>
                    <a:moveTo>
                      <a:pt x="17" y="76"/>
                    </a:moveTo>
                    <a:cubicBezTo>
                      <a:pt x="12" y="75"/>
                      <a:pt x="8" y="75"/>
                      <a:pt x="4" y="75"/>
                    </a:cubicBezTo>
                    <a:cubicBezTo>
                      <a:pt x="4" y="67"/>
                      <a:pt x="4" y="57"/>
                      <a:pt x="4" y="47"/>
                    </a:cubicBezTo>
                    <a:cubicBezTo>
                      <a:pt x="4" y="34"/>
                      <a:pt x="4" y="22"/>
                      <a:pt x="3" y="13"/>
                    </a:cubicBezTo>
                    <a:cubicBezTo>
                      <a:pt x="6" y="13"/>
                      <a:pt x="9" y="13"/>
                      <a:pt x="12" y="13"/>
                    </a:cubicBezTo>
                    <a:cubicBezTo>
                      <a:pt x="14" y="13"/>
                      <a:pt x="15" y="13"/>
                      <a:pt x="16" y="13"/>
                    </a:cubicBezTo>
                    <a:cubicBezTo>
                      <a:pt x="16" y="16"/>
                      <a:pt x="16" y="22"/>
                      <a:pt x="16" y="30"/>
                    </a:cubicBezTo>
                    <a:cubicBezTo>
                      <a:pt x="16" y="41"/>
                      <a:pt x="17" y="54"/>
                      <a:pt x="17" y="64"/>
                    </a:cubicBezTo>
                    <a:cubicBezTo>
                      <a:pt x="17" y="69"/>
                      <a:pt x="17" y="73"/>
                      <a:pt x="17" y="76"/>
                    </a:cubicBezTo>
                    <a:moveTo>
                      <a:pt x="20" y="24"/>
                    </a:moveTo>
                    <a:cubicBezTo>
                      <a:pt x="20" y="23"/>
                      <a:pt x="20" y="22"/>
                      <a:pt x="20" y="21"/>
                    </a:cubicBezTo>
                    <a:cubicBezTo>
                      <a:pt x="22" y="18"/>
                      <a:pt x="24" y="15"/>
                      <a:pt x="27" y="12"/>
                    </a:cubicBezTo>
                    <a:cubicBezTo>
                      <a:pt x="27" y="13"/>
                      <a:pt x="27" y="15"/>
                      <a:pt x="27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4" y="20"/>
                      <a:pt x="22" y="22"/>
                      <a:pt x="20" y="24"/>
                    </a:cubicBezTo>
                    <a:moveTo>
                      <a:pt x="20" y="18"/>
                    </a:moveTo>
                    <a:cubicBezTo>
                      <a:pt x="20" y="16"/>
                      <a:pt x="20" y="14"/>
                      <a:pt x="20" y="13"/>
                    </a:cubicBezTo>
                    <a:cubicBezTo>
                      <a:pt x="23" y="10"/>
                      <a:pt x="25" y="8"/>
                      <a:pt x="27" y="6"/>
                    </a:cubicBezTo>
                    <a:cubicBezTo>
                      <a:pt x="27" y="7"/>
                      <a:pt x="27" y="8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4" y="12"/>
                      <a:pt x="22" y="15"/>
                      <a:pt x="20" y="18"/>
                    </a:cubicBezTo>
                    <a:moveTo>
                      <a:pt x="18" y="10"/>
                    </a:moveTo>
                    <a:cubicBezTo>
                      <a:pt x="17" y="10"/>
                      <a:pt x="11" y="10"/>
                      <a:pt x="6" y="9"/>
                    </a:cubicBezTo>
                    <a:cubicBezTo>
                      <a:pt x="10" y="7"/>
                      <a:pt x="12" y="4"/>
                      <a:pt x="13" y="4"/>
                    </a:cubicBezTo>
                    <a:cubicBezTo>
                      <a:pt x="15" y="4"/>
                      <a:pt x="18" y="3"/>
                      <a:pt x="22" y="3"/>
                    </a:cubicBezTo>
                    <a:cubicBezTo>
                      <a:pt x="23" y="3"/>
                      <a:pt x="23" y="3"/>
                      <a:pt x="24" y="3"/>
                    </a:cubicBezTo>
                    <a:cubicBezTo>
                      <a:pt x="22" y="5"/>
                      <a:pt x="20" y="7"/>
                      <a:pt x="18" y="10"/>
                    </a:cubicBezTo>
                    <a:moveTo>
                      <a:pt x="22" y="0"/>
                    </a:moveTo>
                    <a:cubicBezTo>
                      <a:pt x="17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11" y="0"/>
                      <a:pt x="10" y="1"/>
                      <a:pt x="8" y="3"/>
                    </a:cubicBezTo>
                    <a:cubicBezTo>
                      <a:pt x="6" y="5"/>
                      <a:pt x="4" y="7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20"/>
                      <a:pt x="0" y="33"/>
                      <a:pt x="0" y="47"/>
                    </a:cubicBezTo>
                    <a:cubicBezTo>
                      <a:pt x="0" y="57"/>
                      <a:pt x="0" y="68"/>
                      <a:pt x="0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78"/>
                      <a:pt x="1" y="78"/>
                      <a:pt x="2" y="79"/>
                    </a:cubicBezTo>
                    <a:cubicBezTo>
                      <a:pt x="8" y="79"/>
                      <a:pt x="11" y="79"/>
                      <a:pt x="18" y="79"/>
                    </a:cubicBezTo>
                    <a:cubicBezTo>
                      <a:pt x="18" y="79"/>
                      <a:pt x="18" y="79"/>
                      <a:pt x="18" y="79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23" y="77"/>
                      <a:pt x="26" y="75"/>
                      <a:pt x="30" y="73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1" y="72"/>
                      <a:pt x="31" y="72"/>
                      <a:pt x="31" y="71"/>
                    </a:cubicBezTo>
                    <a:cubicBezTo>
                      <a:pt x="31" y="56"/>
                      <a:pt x="30" y="18"/>
                      <a:pt x="30" y="6"/>
                    </a:cubicBezTo>
                    <a:cubicBezTo>
                      <a:pt x="30" y="5"/>
                      <a:pt x="30" y="4"/>
                      <a:pt x="30" y="3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0"/>
                      <a:pt x="29" y="0"/>
                      <a:pt x="29" y="0"/>
                    </a:cubicBezTo>
                    <a:cubicBezTo>
                      <a:pt x="27" y="0"/>
                      <a:pt x="24" y="0"/>
                      <a:pt x="22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8" name="Freeform 806"/>
              <p:cNvSpPr>
                <a:spLocks noEditPoints="1"/>
              </p:cNvSpPr>
              <p:nvPr/>
            </p:nvSpPr>
            <p:spPr bwMode="auto">
              <a:xfrm>
                <a:off x="5012" y="918"/>
                <a:ext cx="509" cy="539"/>
              </a:xfrm>
              <a:custGeom>
                <a:avLst/>
                <a:gdLst>
                  <a:gd name="T0" fmla="*/ 155 w 215"/>
                  <a:gd name="T1" fmla="*/ 179 h 228"/>
                  <a:gd name="T2" fmla="*/ 192 w 215"/>
                  <a:gd name="T3" fmla="*/ 133 h 228"/>
                  <a:gd name="T4" fmla="*/ 148 w 215"/>
                  <a:gd name="T5" fmla="*/ 193 h 228"/>
                  <a:gd name="T6" fmla="*/ 6 w 215"/>
                  <a:gd name="T7" fmla="*/ 89 h 228"/>
                  <a:gd name="T8" fmla="*/ 24 w 215"/>
                  <a:gd name="T9" fmla="*/ 105 h 228"/>
                  <a:gd name="T10" fmla="*/ 28 w 215"/>
                  <a:gd name="T11" fmla="*/ 101 h 228"/>
                  <a:gd name="T12" fmla="*/ 27 w 215"/>
                  <a:gd name="T13" fmla="*/ 108 h 228"/>
                  <a:gd name="T14" fmla="*/ 39 w 215"/>
                  <a:gd name="T15" fmla="*/ 126 h 228"/>
                  <a:gd name="T16" fmla="*/ 44 w 215"/>
                  <a:gd name="T17" fmla="*/ 123 h 228"/>
                  <a:gd name="T18" fmla="*/ 45 w 215"/>
                  <a:gd name="T19" fmla="*/ 131 h 228"/>
                  <a:gd name="T20" fmla="*/ 55 w 215"/>
                  <a:gd name="T21" fmla="*/ 149 h 228"/>
                  <a:gd name="T22" fmla="*/ 60 w 215"/>
                  <a:gd name="T23" fmla="*/ 146 h 228"/>
                  <a:gd name="T24" fmla="*/ 63 w 215"/>
                  <a:gd name="T25" fmla="*/ 150 h 228"/>
                  <a:gd name="T26" fmla="*/ 70 w 215"/>
                  <a:gd name="T27" fmla="*/ 171 h 228"/>
                  <a:gd name="T28" fmla="*/ 75 w 215"/>
                  <a:gd name="T29" fmla="*/ 169 h 228"/>
                  <a:gd name="T30" fmla="*/ 75 w 215"/>
                  <a:gd name="T31" fmla="*/ 180 h 228"/>
                  <a:gd name="T32" fmla="*/ 92 w 215"/>
                  <a:gd name="T33" fmla="*/ 208 h 228"/>
                  <a:gd name="T34" fmla="*/ 161 w 215"/>
                  <a:gd name="T35" fmla="*/ 160 h 228"/>
                  <a:gd name="T36" fmla="*/ 133 w 215"/>
                  <a:gd name="T37" fmla="*/ 190 h 228"/>
                  <a:gd name="T38" fmla="*/ 76 w 215"/>
                  <a:gd name="T39" fmla="*/ 188 h 228"/>
                  <a:gd name="T40" fmla="*/ 63 w 215"/>
                  <a:gd name="T41" fmla="*/ 182 h 228"/>
                  <a:gd name="T42" fmla="*/ 53 w 215"/>
                  <a:gd name="T43" fmla="*/ 158 h 228"/>
                  <a:gd name="T44" fmla="*/ 44 w 215"/>
                  <a:gd name="T45" fmla="*/ 145 h 228"/>
                  <a:gd name="T46" fmla="*/ 39 w 215"/>
                  <a:gd name="T47" fmla="*/ 134 h 228"/>
                  <a:gd name="T48" fmla="*/ 29 w 215"/>
                  <a:gd name="T49" fmla="*/ 117 h 228"/>
                  <a:gd name="T50" fmla="*/ 24 w 215"/>
                  <a:gd name="T51" fmla="*/ 111 h 228"/>
                  <a:gd name="T52" fmla="*/ 10 w 215"/>
                  <a:gd name="T53" fmla="*/ 85 h 228"/>
                  <a:gd name="T54" fmla="*/ 103 w 215"/>
                  <a:gd name="T55" fmla="*/ 3 h 228"/>
                  <a:gd name="T56" fmla="*/ 160 w 215"/>
                  <a:gd name="T57" fmla="*/ 158 h 228"/>
                  <a:gd name="T58" fmla="*/ 79 w 215"/>
                  <a:gd name="T59" fmla="*/ 181 h 228"/>
                  <a:gd name="T60" fmla="*/ 70 w 215"/>
                  <a:gd name="T61" fmla="*/ 168 h 228"/>
                  <a:gd name="T62" fmla="*/ 60 w 215"/>
                  <a:gd name="T63" fmla="*/ 144 h 228"/>
                  <a:gd name="T64" fmla="*/ 49 w 215"/>
                  <a:gd name="T65" fmla="*/ 131 h 228"/>
                  <a:gd name="T66" fmla="*/ 44 w 215"/>
                  <a:gd name="T67" fmla="*/ 120 h 228"/>
                  <a:gd name="T68" fmla="*/ 31 w 215"/>
                  <a:gd name="T69" fmla="*/ 100 h 228"/>
                  <a:gd name="T70" fmla="*/ 23 w 215"/>
                  <a:gd name="T71" fmla="*/ 101 h 228"/>
                  <a:gd name="T72" fmla="*/ 3 w 215"/>
                  <a:gd name="T73" fmla="*/ 81 h 228"/>
                  <a:gd name="T74" fmla="*/ 0 w 215"/>
                  <a:gd name="T75" fmla="*/ 92 h 228"/>
                  <a:gd name="T76" fmla="*/ 21 w 215"/>
                  <a:gd name="T77" fmla="*/ 116 h 228"/>
                  <a:gd name="T78" fmla="*/ 25 w 215"/>
                  <a:gd name="T79" fmla="*/ 115 h 228"/>
                  <a:gd name="T80" fmla="*/ 22 w 215"/>
                  <a:gd name="T81" fmla="*/ 121 h 228"/>
                  <a:gd name="T82" fmla="*/ 34 w 215"/>
                  <a:gd name="T83" fmla="*/ 139 h 228"/>
                  <a:gd name="T84" fmla="*/ 42 w 215"/>
                  <a:gd name="T85" fmla="*/ 138 h 228"/>
                  <a:gd name="T86" fmla="*/ 38 w 215"/>
                  <a:gd name="T87" fmla="*/ 145 h 228"/>
                  <a:gd name="T88" fmla="*/ 49 w 215"/>
                  <a:gd name="T89" fmla="*/ 163 h 228"/>
                  <a:gd name="T90" fmla="*/ 53 w 215"/>
                  <a:gd name="T91" fmla="*/ 160 h 228"/>
                  <a:gd name="T92" fmla="*/ 54 w 215"/>
                  <a:gd name="T93" fmla="*/ 169 h 228"/>
                  <a:gd name="T94" fmla="*/ 63 w 215"/>
                  <a:gd name="T95" fmla="*/ 186 h 228"/>
                  <a:gd name="T96" fmla="*/ 73 w 215"/>
                  <a:gd name="T97" fmla="*/ 186 h 228"/>
                  <a:gd name="T98" fmla="*/ 68 w 215"/>
                  <a:gd name="T99" fmla="*/ 196 h 228"/>
                  <a:gd name="T100" fmla="*/ 83 w 215"/>
                  <a:gd name="T101" fmla="*/ 223 h 228"/>
                  <a:gd name="T102" fmla="*/ 98 w 215"/>
                  <a:gd name="T103" fmla="*/ 228 h 228"/>
                  <a:gd name="T104" fmla="*/ 170 w 215"/>
                  <a:gd name="T105" fmla="*/ 182 h 228"/>
                  <a:gd name="T106" fmla="*/ 201 w 215"/>
                  <a:gd name="T107" fmla="*/ 128 h 228"/>
                  <a:gd name="T108" fmla="*/ 124 w 215"/>
                  <a:gd name="T109" fmla="*/ 24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15" h="228">
                    <a:moveTo>
                      <a:pt x="99" y="224"/>
                    </a:moveTo>
                    <a:cubicBezTo>
                      <a:pt x="98" y="221"/>
                      <a:pt x="97" y="218"/>
                      <a:pt x="96" y="216"/>
                    </a:cubicBezTo>
                    <a:cubicBezTo>
                      <a:pt x="109" y="208"/>
                      <a:pt x="122" y="200"/>
                      <a:pt x="135" y="192"/>
                    </a:cubicBezTo>
                    <a:cubicBezTo>
                      <a:pt x="142" y="188"/>
                      <a:pt x="148" y="183"/>
                      <a:pt x="155" y="179"/>
                    </a:cubicBezTo>
                    <a:cubicBezTo>
                      <a:pt x="170" y="168"/>
                      <a:pt x="183" y="154"/>
                      <a:pt x="200" y="147"/>
                    </a:cubicBezTo>
                    <a:cubicBezTo>
                      <a:pt x="200" y="147"/>
                      <a:pt x="200" y="147"/>
                      <a:pt x="200" y="146"/>
                    </a:cubicBezTo>
                    <a:cubicBezTo>
                      <a:pt x="201" y="146"/>
                      <a:pt x="201" y="146"/>
                      <a:pt x="200" y="145"/>
                    </a:cubicBezTo>
                    <a:cubicBezTo>
                      <a:pt x="198" y="141"/>
                      <a:pt x="195" y="137"/>
                      <a:pt x="192" y="133"/>
                    </a:cubicBezTo>
                    <a:cubicBezTo>
                      <a:pt x="194" y="132"/>
                      <a:pt x="196" y="130"/>
                      <a:pt x="199" y="129"/>
                    </a:cubicBezTo>
                    <a:cubicBezTo>
                      <a:pt x="203" y="135"/>
                      <a:pt x="207" y="142"/>
                      <a:pt x="212" y="149"/>
                    </a:cubicBezTo>
                    <a:cubicBezTo>
                      <a:pt x="195" y="156"/>
                      <a:pt x="182" y="169"/>
                      <a:pt x="168" y="180"/>
                    </a:cubicBezTo>
                    <a:cubicBezTo>
                      <a:pt x="162" y="185"/>
                      <a:pt x="155" y="189"/>
                      <a:pt x="148" y="193"/>
                    </a:cubicBezTo>
                    <a:cubicBezTo>
                      <a:pt x="132" y="204"/>
                      <a:pt x="116" y="214"/>
                      <a:pt x="99" y="224"/>
                    </a:cubicBezTo>
                    <a:moveTo>
                      <a:pt x="19" y="113"/>
                    </a:moveTo>
                    <a:cubicBezTo>
                      <a:pt x="12" y="103"/>
                      <a:pt x="11" y="102"/>
                      <a:pt x="3" y="91"/>
                    </a:cubicBezTo>
                    <a:cubicBezTo>
                      <a:pt x="4" y="91"/>
                      <a:pt x="5" y="90"/>
                      <a:pt x="6" y="89"/>
                    </a:cubicBezTo>
                    <a:cubicBezTo>
                      <a:pt x="7" y="89"/>
                      <a:pt x="8" y="88"/>
                      <a:pt x="8" y="88"/>
                    </a:cubicBezTo>
                    <a:cubicBezTo>
                      <a:pt x="13" y="93"/>
                      <a:pt x="15" y="95"/>
                      <a:pt x="22" y="104"/>
                    </a:cubicBezTo>
                    <a:cubicBezTo>
                      <a:pt x="22" y="105"/>
                      <a:pt x="23" y="105"/>
                      <a:pt x="23" y="105"/>
                    </a:cubicBezTo>
                    <a:cubicBezTo>
                      <a:pt x="23" y="105"/>
                      <a:pt x="24" y="105"/>
                      <a:pt x="24" y="105"/>
                    </a:cubicBezTo>
                    <a:cubicBezTo>
                      <a:pt x="24" y="105"/>
                      <a:pt x="25" y="104"/>
                      <a:pt x="25" y="103"/>
                    </a:cubicBezTo>
                    <a:cubicBezTo>
                      <a:pt x="25" y="103"/>
                      <a:pt x="25" y="103"/>
                      <a:pt x="25" y="103"/>
                    </a:cubicBezTo>
                    <a:cubicBezTo>
                      <a:pt x="25" y="103"/>
                      <a:pt x="25" y="102"/>
                      <a:pt x="25" y="102"/>
                    </a:cubicBezTo>
                    <a:cubicBezTo>
                      <a:pt x="26" y="101"/>
                      <a:pt x="27" y="101"/>
                      <a:pt x="28" y="101"/>
                    </a:cubicBezTo>
                    <a:cubicBezTo>
                      <a:pt x="28" y="101"/>
                      <a:pt x="28" y="101"/>
                      <a:pt x="28" y="101"/>
                    </a:cubicBezTo>
                    <a:cubicBezTo>
                      <a:pt x="28" y="101"/>
                      <a:pt x="29" y="101"/>
                      <a:pt x="29" y="102"/>
                    </a:cubicBezTo>
                    <a:cubicBezTo>
                      <a:pt x="30" y="102"/>
                      <a:pt x="30" y="103"/>
                      <a:pt x="30" y="104"/>
                    </a:cubicBezTo>
                    <a:cubicBezTo>
                      <a:pt x="30" y="105"/>
                      <a:pt x="29" y="107"/>
                      <a:pt x="27" y="108"/>
                    </a:cubicBezTo>
                    <a:cubicBezTo>
                      <a:pt x="27" y="108"/>
                      <a:pt x="27" y="108"/>
                      <a:pt x="26" y="109"/>
                    </a:cubicBezTo>
                    <a:cubicBezTo>
                      <a:pt x="26" y="109"/>
                      <a:pt x="26" y="110"/>
                      <a:pt x="27" y="110"/>
                    </a:cubicBezTo>
                    <a:cubicBezTo>
                      <a:pt x="29" y="114"/>
                      <a:pt x="35" y="122"/>
                      <a:pt x="37" y="126"/>
                    </a:cubicBezTo>
                    <a:cubicBezTo>
                      <a:pt x="38" y="126"/>
                      <a:pt x="38" y="126"/>
                      <a:pt x="39" y="126"/>
                    </a:cubicBezTo>
                    <a:cubicBezTo>
                      <a:pt x="39" y="126"/>
                      <a:pt x="39" y="126"/>
                      <a:pt x="39" y="126"/>
                    </a:cubicBezTo>
                    <a:cubicBezTo>
                      <a:pt x="39" y="126"/>
                      <a:pt x="40" y="126"/>
                      <a:pt x="40" y="125"/>
                    </a:cubicBezTo>
                    <a:cubicBezTo>
                      <a:pt x="40" y="124"/>
                      <a:pt x="42" y="123"/>
                      <a:pt x="44" y="123"/>
                    </a:cubicBezTo>
                    <a:cubicBezTo>
                      <a:pt x="44" y="123"/>
                      <a:pt x="44" y="123"/>
                      <a:pt x="44" y="123"/>
                    </a:cubicBezTo>
                    <a:cubicBezTo>
                      <a:pt x="45" y="123"/>
                      <a:pt x="47" y="123"/>
                      <a:pt x="47" y="124"/>
                    </a:cubicBezTo>
                    <a:cubicBezTo>
                      <a:pt x="48" y="125"/>
                      <a:pt x="48" y="126"/>
                      <a:pt x="48" y="127"/>
                    </a:cubicBezTo>
                    <a:cubicBezTo>
                      <a:pt x="48" y="128"/>
                      <a:pt x="48" y="129"/>
                      <a:pt x="47" y="130"/>
                    </a:cubicBezTo>
                    <a:cubicBezTo>
                      <a:pt x="46" y="131"/>
                      <a:pt x="45" y="131"/>
                      <a:pt x="45" y="131"/>
                    </a:cubicBezTo>
                    <a:cubicBezTo>
                      <a:pt x="44" y="131"/>
                      <a:pt x="44" y="132"/>
                      <a:pt x="43" y="132"/>
                    </a:cubicBezTo>
                    <a:cubicBezTo>
                      <a:pt x="43" y="133"/>
                      <a:pt x="43" y="133"/>
                      <a:pt x="44" y="134"/>
                    </a:cubicBezTo>
                    <a:cubicBezTo>
                      <a:pt x="47" y="137"/>
                      <a:pt x="52" y="144"/>
                      <a:pt x="54" y="149"/>
                    </a:cubicBezTo>
                    <a:cubicBezTo>
                      <a:pt x="54" y="149"/>
                      <a:pt x="55" y="149"/>
                      <a:pt x="55" y="149"/>
                    </a:cubicBezTo>
                    <a:cubicBezTo>
                      <a:pt x="55" y="149"/>
                      <a:pt x="55" y="149"/>
                      <a:pt x="55" y="149"/>
                    </a:cubicBezTo>
                    <a:cubicBezTo>
                      <a:pt x="56" y="149"/>
                      <a:pt x="56" y="149"/>
                      <a:pt x="56" y="148"/>
                    </a:cubicBezTo>
                    <a:cubicBezTo>
                      <a:pt x="57" y="148"/>
                      <a:pt x="57" y="147"/>
                      <a:pt x="57" y="147"/>
                    </a:cubicBezTo>
                    <a:cubicBezTo>
                      <a:pt x="58" y="147"/>
                      <a:pt x="59" y="146"/>
                      <a:pt x="60" y="146"/>
                    </a:cubicBezTo>
                    <a:cubicBezTo>
                      <a:pt x="60" y="146"/>
                      <a:pt x="60" y="146"/>
                      <a:pt x="60" y="146"/>
                    </a:cubicBezTo>
                    <a:cubicBezTo>
                      <a:pt x="60" y="146"/>
                      <a:pt x="60" y="146"/>
                      <a:pt x="60" y="146"/>
                    </a:cubicBezTo>
                    <a:cubicBezTo>
                      <a:pt x="61" y="146"/>
                      <a:pt x="62" y="147"/>
                      <a:pt x="63" y="148"/>
                    </a:cubicBezTo>
                    <a:cubicBezTo>
                      <a:pt x="63" y="148"/>
                      <a:pt x="63" y="149"/>
                      <a:pt x="63" y="150"/>
                    </a:cubicBezTo>
                    <a:cubicBezTo>
                      <a:pt x="63" y="152"/>
                      <a:pt x="62" y="154"/>
                      <a:pt x="61" y="155"/>
                    </a:cubicBezTo>
                    <a:cubicBezTo>
                      <a:pt x="60" y="156"/>
                      <a:pt x="60" y="156"/>
                      <a:pt x="60" y="157"/>
                    </a:cubicBezTo>
                    <a:cubicBezTo>
                      <a:pt x="64" y="162"/>
                      <a:pt x="65" y="165"/>
                      <a:pt x="69" y="170"/>
                    </a:cubicBezTo>
                    <a:cubicBezTo>
                      <a:pt x="69" y="171"/>
                      <a:pt x="70" y="171"/>
                      <a:pt x="70" y="171"/>
                    </a:cubicBezTo>
                    <a:cubicBezTo>
                      <a:pt x="70" y="171"/>
                      <a:pt x="70" y="171"/>
                      <a:pt x="70" y="171"/>
                    </a:cubicBezTo>
                    <a:cubicBezTo>
                      <a:pt x="70" y="171"/>
                      <a:pt x="71" y="171"/>
                      <a:pt x="71" y="171"/>
                    </a:cubicBezTo>
                    <a:cubicBezTo>
                      <a:pt x="72" y="169"/>
                      <a:pt x="74" y="169"/>
                      <a:pt x="75" y="169"/>
                    </a:cubicBezTo>
                    <a:cubicBezTo>
                      <a:pt x="75" y="169"/>
                      <a:pt x="75" y="169"/>
                      <a:pt x="75" y="169"/>
                    </a:cubicBezTo>
                    <a:cubicBezTo>
                      <a:pt x="77" y="169"/>
                      <a:pt x="79" y="170"/>
                      <a:pt x="80" y="171"/>
                    </a:cubicBezTo>
                    <a:cubicBezTo>
                      <a:pt x="80" y="172"/>
                      <a:pt x="80" y="173"/>
                      <a:pt x="80" y="174"/>
                    </a:cubicBezTo>
                    <a:cubicBezTo>
                      <a:pt x="80" y="176"/>
                      <a:pt x="79" y="179"/>
                      <a:pt x="76" y="179"/>
                    </a:cubicBezTo>
                    <a:cubicBezTo>
                      <a:pt x="76" y="179"/>
                      <a:pt x="75" y="180"/>
                      <a:pt x="75" y="180"/>
                    </a:cubicBezTo>
                    <a:cubicBezTo>
                      <a:pt x="75" y="180"/>
                      <a:pt x="75" y="181"/>
                      <a:pt x="75" y="181"/>
                    </a:cubicBezTo>
                    <a:cubicBezTo>
                      <a:pt x="80" y="188"/>
                      <a:pt x="83" y="191"/>
                      <a:pt x="85" y="193"/>
                    </a:cubicBezTo>
                    <a:cubicBezTo>
                      <a:pt x="86" y="196"/>
                      <a:pt x="88" y="200"/>
                      <a:pt x="91" y="207"/>
                    </a:cubicBezTo>
                    <a:cubicBezTo>
                      <a:pt x="91" y="207"/>
                      <a:pt x="92" y="208"/>
                      <a:pt x="92" y="208"/>
                    </a:cubicBezTo>
                    <a:cubicBezTo>
                      <a:pt x="92" y="208"/>
                      <a:pt x="92" y="208"/>
                      <a:pt x="92" y="208"/>
                    </a:cubicBezTo>
                    <a:cubicBezTo>
                      <a:pt x="93" y="208"/>
                      <a:pt x="93" y="208"/>
                      <a:pt x="93" y="208"/>
                    </a:cubicBezTo>
                    <a:cubicBezTo>
                      <a:pt x="110" y="196"/>
                      <a:pt x="126" y="185"/>
                      <a:pt x="142" y="174"/>
                    </a:cubicBezTo>
                    <a:cubicBezTo>
                      <a:pt x="149" y="169"/>
                      <a:pt x="155" y="165"/>
                      <a:pt x="161" y="160"/>
                    </a:cubicBezTo>
                    <a:cubicBezTo>
                      <a:pt x="171" y="152"/>
                      <a:pt x="180" y="142"/>
                      <a:pt x="190" y="135"/>
                    </a:cubicBezTo>
                    <a:cubicBezTo>
                      <a:pt x="192" y="138"/>
                      <a:pt x="195" y="142"/>
                      <a:pt x="197" y="145"/>
                    </a:cubicBezTo>
                    <a:cubicBezTo>
                      <a:pt x="180" y="152"/>
                      <a:pt x="167" y="166"/>
                      <a:pt x="153" y="177"/>
                    </a:cubicBezTo>
                    <a:cubicBezTo>
                      <a:pt x="147" y="181"/>
                      <a:pt x="140" y="185"/>
                      <a:pt x="133" y="190"/>
                    </a:cubicBezTo>
                    <a:cubicBezTo>
                      <a:pt x="117" y="200"/>
                      <a:pt x="101" y="210"/>
                      <a:pt x="84" y="220"/>
                    </a:cubicBezTo>
                    <a:cubicBezTo>
                      <a:pt x="82" y="214"/>
                      <a:pt x="80" y="210"/>
                      <a:pt x="79" y="207"/>
                    </a:cubicBezTo>
                    <a:cubicBezTo>
                      <a:pt x="77" y="204"/>
                      <a:pt x="75" y="202"/>
                      <a:pt x="71" y="196"/>
                    </a:cubicBezTo>
                    <a:cubicBezTo>
                      <a:pt x="74" y="195"/>
                      <a:pt x="76" y="192"/>
                      <a:pt x="76" y="188"/>
                    </a:cubicBezTo>
                    <a:cubicBezTo>
                      <a:pt x="76" y="187"/>
                      <a:pt x="75" y="186"/>
                      <a:pt x="75" y="185"/>
                    </a:cubicBezTo>
                    <a:cubicBezTo>
                      <a:pt x="73" y="182"/>
                      <a:pt x="71" y="181"/>
                      <a:pt x="68" y="181"/>
                    </a:cubicBezTo>
                    <a:cubicBezTo>
                      <a:pt x="68" y="181"/>
                      <a:pt x="68" y="181"/>
                      <a:pt x="68" y="181"/>
                    </a:cubicBezTo>
                    <a:cubicBezTo>
                      <a:pt x="66" y="181"/>
                      <a:pt x="65" y="181"/>
                      <a:pt x="63" y="182"/>
                    </a:cubicBezTo>
                    <a:cubicBezTo>
                      <a:pt x="61" y="178"/>
                      <a:pt x="59" y="175"/>
                      <a:pt x="57" y="171"/>
                    </a:cubicBezTo>
                    <a:cubicBezTo>
                      <a:pt x="59" y="169"/>
                      <a:pt x="60" y="167"/>
                      <a:pt x="60" y="164"/>
                    </a:cubicBezTo>
                    <a:cubicBezTo>
                      <a:pt x="60" y="163"/>
                      <a:pt x="59" y="161"/>
                      <a:pt x="59" y="160"/>
                    </a:cubicBezTo>
                    <a:cubicBezTo>
                      <a:pt x="57" y="158"/>
                      <a:pt x="55" y="158"/>
                      <a:pt x="53" y="158"/>
                    </a:cubicBezTo>
                    <a:cubicBezTo>
                      <a:pt x="52" y="158"/>
                      <a:pt x="51" y="158"/>
                      <a:pt x="50" y="159"/>
                    </a:cubicBezTo>
                    <a:cubicBezTo>
                      <a:pt x="49" y="159"/>
                      <a:pt x="49" y="159"/>
                      <a:pt x="49" y="159"/>
                    </a:cubicBezTo>
                    <a:cubicBezTo>
                      <a:pt x="47" y="155"/>
                      <a:pt x="44" y="150"/>
                      <a:pt x="42" y="147"/>
                    </a:cubicBezTo>
                    <a:cubicBezTo>
                      <a:pt x="43" y="146"/>
                      <a:pt x="43" y="146"/>
                      <a:pt x="44" y="145"/>
                    </a:cubicBezTo>
                    <a:cubicBezTo>
                      <a:pt x="45" y="143"/>
                      <a:pt x="46" y="142"/>
                      <a:pt x="46" y="140"/>
                    </a:cubicBezTo>
                    <a:cubicBezTo>
                      <a:pt x="46" y="139"/>
                      <a:pt x="45" y="137"/>
                      <a:pt x="45" y="136"/>
                    </a:cubicBezTo>
                    <a:cubicBezTo>
                      <a:pt x="43" y="134"/>
                      <a:pt x="41" y="134"/>
                      <a:pt x="39" y="134"/>
                    </a:cubicBezTo>
                    <a:cubicBezTo>
                      <a:pt x="39" y="134"/>
                      <a:pt x="39" y="134"/>
                      <a:pt x="39" y="134"/>
                    </a:cubicBezTo>
                    <a:cubicBezTo>
                      <a:pt x="37" y="134"/>
                      <a:pt x="35" y="134"/>
                      <a:pt x="34" y="136"/>
                    </a:cubicBezTo>
                    <a:cubicBezTo>
                      <a:pt x="31" y="132"/>
                      <a:pt x="28" y="126"/>
                      <a:pt x="26" y="122"/>
                    </a:cubicBezTo>
                    <a:cubicBezTo>
                      <a:pt x="27" y="121"/>
                      <a:pt x="28" y="120"/>
                      <a:pt x="29" y="118"/>
                    </a:cubicBezTo>
                    <a:cubicBezTo>
                      <a:pt x="29" y="118"/>
                      <a:pt x="29" y="117"/>
                      <a:pt x="29" y="117"/>
                    </a:cubicBezTo>
                    <a:cubicBezTo>
                      <a:pt x="29" y="115"/>
                      <a:pt x="28" y="113"/>
                      <a:pt x="27" y="112"/>
                    </a:cubicBezTo>
                    <a:cubicBezTo>
                      <a:pt x="26" y="112"/>
                      <a:pt x="25" y="111"/>
                      <a:pt x="25" y="111"/>
                    </a:cubicBezTo>
                    <a:cubicBezTo>
                      <a:pt x="24" y="111"/>
                      <a:pt x="24" y="111"/>
                      <a:pt x="24" y="111"/>
                    </a:cubicBezTo>
                    <a:cubicBezTo>
                      <a:pt x="24" y="111"/>
                      <a:pt x="24" y="111"/>
                      <a:pt x="24" y="111"/>
                    </a:cubicBezTo>
                    <a:cubicBezTo>
                      <a:pt x="22" y="111"/>
                      <a:pt x="21" y="111"/>
                      <a:pt x="20" y="112"/>
                    </a:cubicBezTo>
                    <a:cubicBezTo>
                      <a:pt x="19" y="113"/>
                      <a:pt x="19" y="113"/>
                      <a:pt x="19" y="113"/>
                    </a:cubicBezTo>
                    <a:moveTo>
                      <a:pt x="23" y="101"/>
                    </a:moveTo>
                    <a:cubicBezTo>
                      <a:pt x="17" y="93"/>
                      <a:pt x="15" y="91"/>
                      <a:pt x="10" y="85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9" y="84"/>
                      <a:pt x="9" y="84"/>
                      <a:pt x="9" y="84"/>
                    </a:cubicBezTo>
                    <a:cubicBezTo>
                      <a:pt x="8" y="83"/>
                      <a:pt x="7" y="82"/>
                      <a:pt x="6" y="80"/>
                    </a:cubicBezTo>
                    <a:cubicBezTo>
                      <a:pt x="36" y="52"/>
                      <a:pt x="69" y="27"/>
                      <a:pt x="103" y="3"/>
                    </a:cubicBezTo>
                    <a:cubicBezTo>
                      <a:pt x="106" y="9"/>
                      <a:pt x="109" y="12"/>
                      <a:pt x="111" y="15"/>
                    </a:cubicBezTo>
                    <a:cubicBezTo>
                      <a:pt x="114" y="17"/>
                      <a:pt x="117" y="20"/>
                      <a:pt x="122" y="26"/>
                    </a:cubicBezTo>
                    <a:cubicBezTo>
                      <a:pt x="153" y="62"/>
                      <a:pt x="174" y="86"/>
                      <a:pt x="202" y="124"/>
                    </a:cubicBezTo>
                    <a:cubicBezTo>
                      <a:pt x="186" y="132"/>
                      <a:pt x="173" y="146"/>
                      <a:pt x="160" y="158"/>
                    </a:cubicBezTo>
                    <a:cubicBezTo>
                      <a:pt x="154" y="163"/>
                      <a:pt x="147" y="167"/>
                      <a:pt x="141" y="171"/>
                    </a:cubicBezTo>
                    <a:cubicBezTo>
                      <a:pt x="125" y="182"/>
                      <a:pt x="109" y="193"/>
                      <a:pt x="93" y="204"/>
                    </a:cubicBezTo>
                    <a:cubicBezTo>
                      <a:pt x="90" y="198"/>
                      <a:pt x="89" y="195"/>
                      <a:pt x="87" y="192"/>
                    </a:cubicBezTo>
                    <a:cubicBezTo>
                      <a:pt x="85" y="189"/>
                      <a:pt x="83" y="187"/>
                      <a:pt x="79" y="181"/>
                    </a:cubicBezTo>
                    <a:cubicBezTo>
                      <a:pt x="81" y="180"/>
                      <a:pt x="83" y="177"/>
                      <a:pt x="83" y="174"/>
                    </a:cubicBezTo>
                    <a:cubicBezTo>
                      <a:pt x="83" y="172"/>
                      <a:pt x="83" y="171"/>
                      <a:pt x="82" y="170"/>
                    </a:cubicBezTo>
                    <a:cubicBezTo>
                      <a:pt x="81" y="167"/>
                      <a:pt x="78" y="166"/>
                      <a:pt x="75" y="166"/>
                    </a:cubicBezTo>
                    <a:cubicBezTo>
                      <a:pt x="73" y="166"/>
                      <a:pt x="72" y="167"/>
                      <a:pt x="70" y="168"/>
                    </a:cubicBezTo>
                    <a:cubicBezTo>
                      <a:pt x="68" y="164"/>
                      <a:pt x="66" y="161"/>
                      <a:pt x="63" y="156"/>
                    </a:cubicBezTo>
                    <a:cubicBezTo>
                      <a:pt x="65" y="155"/>
                      <a:pt x="66" y="152"/>
                      <a:pt x="66" y="150"/>
                    </a:cubicBezTo>
                    <a:cubicBezTo>
                      <a:pt x="66" y="149"/>
                      <a:pt x="66" y="147"/>
                      <a:pt x="65" y="146"/>
                    </a:cubicBezTo>
                    <a:cubicBezTo>
                      <a:pt x="63" y="144"/>
                      <a:pt x="61" y="144"/>
                      <a:pt x="60" y="144"/>
                    </a:cubicBezTo>
                    <a:cubicBezTo>
                      <a:pt x="58" y="144"/>
                      <a:pt x="57" y="144"/>
                      <a:pt x="56" y="145"/>
                    </a:cubicBezTo>
                    <a:cubicBezTo>
                      <a:pt x="55" y="145"/>
                      <a:pt x="55" y="145"/>
                      <a:pt x="55" y="145"/>
                    </a:cubicBezTo>
                    <a:cubicBezTo>
                      <a:pt x="53" y="141"/>
                      <a:pt x="50" y="137"/>
                      <a:pt x="47" y="133"/>
                    </a:cubicBezTo>
                    <a:cubicBezTo>
                      <a:pt x="48" y="133"/>
                      <a:pt x="49" y="132"/>
                      <a:pt x="49" y="131"/>
                    </a:cubicBezTo>
                    <a:cubicBezTo>
                      <a:pt x="50" y="130"/>
                      <a:pt x="51" y="128"/>
                      <a:pt x="51" y="127"/>
                    </a:cubicBezTo>
                    <a:cubicBezTo>
                      <a:pt x="51" y="125"/>
                      <a:pt x="50" y="124"/>
                      <a:pt x="49" y="123"/>
                    </a:cubicBezTo>
                    <a:cubicBezTo>
                      <a:pt x="48" y="121"/>
                      <a:pt x="46" y="120"/>
                      <a:pt x="44" y="120"/>
                    </a:cubicBezTo>
                    <a:cubicBezTo>
                      <a:pt x="44" y="120"/>
                      <a:pt x="44" y="120"/>
                      <a:pt x="44" y="120"/>
                    </a:cubicBezTo>
                    <a:cubicBezTo>
                      <a:pt x="42" y="120"/>
                      <a:pt x="40" y="121"/>
                      <a:pt x="39" y="123"/>
                    </a:cubicBezTo>
                    <a:cubicBezTo>
                      <a:pt x="36" y="119"/>
                      <a:pt x="32" y="113"/>
                      <a:pt x="30" y="110"/>
                    </a:cubicBezTo>
                    <a:cubicBezTo>
                      <a:pt x="32" y="108"/>
                      <a:pt x="33" y="106"/>
                      <a:pt x="33" y="104"/>
                    </a:cubicBezTo>
                    <a:cubicBezTo>
                      <a:pt x="33" y="102"/>
                      <a:pt x="32" y="101"/>
                      <a:pt x="31" y="100"/>
                    </a:cubicBezTo>
                    <a:cubicBezTo>
                      <a:pt x="30" y="99"/>
                      <a:pt x="29" y="98"/>
                      <a:pt x="28" y="98"/>
                    </a:cubicBezTo>
                    <a:cubicBezTo>
                      <a:pt x="28" y="98"/>
                      <a:pt x="28" y="98"/>
                      <a:pt x="28" y="98"/>
                    </a:cubicBezTo>
                    <a:cubicBezTo>
                      <a:pt x="26" y="98"/>
                      <a:pt x="25" y="99"/>
                      <a:pt x="24" y="100"/>
                    </a:cubicBezTo>
                    <a:cubicBezTo>
                      <a:pt x="23" y="100"/>
                      <a:pt x="23" y="100"/>
                      <a:pt x="23" y="101"/>
                    </a:cubicBezTo>
                    <a:moveTo>
                      <a:pt x="103" y="0"/>
                    </a:moveTo>
                    <a:cubicBezTo>
                      <a:pt x="102" y="0"/>
                      <a:pt x="102" y="0"/>
                      <a:pt x="102" y="0"/>
                    </a:cubicBezTo>
                    <a:cubicBezTo>
                      <a:pt x="67" y="24"/>
                      <a:pt x="34" y="50"/>
                      <a:pt x="3" y="79"/>
                    </a:cubicBezTo>
                    <a:cubicBezTo>
                      <a:pt x="3" y="79"/>
                      <a:pt x="2" y="80"/>
                      <a:pt x="3" y="81"/>
                    </a:cubicBezTo>
                    <a:cubicBezTo>
                      <a:pt x="4" y="83"/>
                      <a:pt x="6" y="84"/>
                      <a:pt x="7" y="85"/>
                    </a:cubicBezTo>
                    <a:cubicBezTo>
                      <a:pt x="6" y="86"/>
                      <a:pt x="5" y="87"/>
                      <a:pt x="4" y="87"/>
                    </a:cubicBezTo>
                    <a:cubicBezTo>
                      <a:pt x="3" y="88"/>
                      <a:pt x="1" y="90"/>
                      <a:pt x="0" y="90"/>
                    </a:cubicBezTo>
                    <a:cubicBezTo>
                      <a:pt x="0" y="91"/>
                      <a:pt x="0" y="91"/>
                      <a:pt x="0" y="92"/>
                    </a:cubicBezTo>
                    <a:cubicBezTo>
                      <a:pt x="9" y="105"/>
                      <a:pt x="9" y="104"/>
                      <a:pt x="18" y="117"/>
                    </a:cubicBezTo>
                    <a:cubicBezTo>
                      <a:pt x="18" y="117"/>
                      <a:pt x="19" y="117"/>
                      <a:pt x="19" y="117"/>
                    </a:cubicBezTo>
                    <a:cubicBezTo>
                      <a:pt x="19" y="117"/>
                      <a:pt x="20" y="117"/>
                      <a:pt x="20" y="117"/>
                    </a:cubicBezTo>
                    <a:cubicBezTo>
                      <a:pt x="20" y="117"/>
                      <a:pt x="21" y="116"/>
                      <a:pt x="21" y="116"/>
                    </a:cubicBezTo>
                    <a:cubicBezTo>
                      <a:pt x="21" y="116"/>
                      <a:pt x="21" y="116"/>
                      <a:pt x="21" y="116"/>
                    </a:cubicBezTo>
                    <a:cubicBezTo>
                      <a:pt x="21" y="115"/>
                      <a:pt x="21" y="115"/>
                      <a:pt x="22" y="114"/>
                    </a:cubicBezTo>
                    <a:cubicBezTo>
                      <a:pt x="22" y="114"/>
                      <a:pt x="23" y="114"/>
                      <a:pt x="24" y="114"/>
                    </a:cubicBezTo>
                    <a:cubicBezTo>
                      <a:pt x="24" y="114"/>
                      <a:pt x="25" y="114"/>
                      <a:pt x="25" y="115"/>
                    </a:cubicBezTo>
                    <a:cubicBezTo>
                      <a:pt x="26" y="115"/>
                      <a:pt x="26" y="116"/>
                      <a:pt x="26" y="117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6" y="119"/>
                      <a:pt x="25" y="120"/>
                      <a:pt x="23" y="120"/>
                    </a:cubicBezTo>
                    <a:cubicBezTo>
                      <a:pt x="23" y="120"/>
                      <a:pt x="22" y="121"/>
                      <a:pt x="22" y="121"/>
                    </a:cubicBezTo>
                    <a:cubicBezTo>
                      <a:pt x="22" y="122"/>
                      <a:pt x="22" y="122"/>
                      <a:pt x="22" y="122"/>
                    </a:cubicBezTo>
                    <a:cubicBezTo>
                      <a:pt x="25" y="126"/>
                      <a:pt x="30" y="135"/>
                      <a:pt x="33" y="139"/>
                    </a:cubicBezTo>
                    <a:cubicBezTo>
                      <a:pt x="33" y="139"/>
                      <a:pt x="33" y="139"/>
                      <a:pt x="34" y="139"/>
                    </a:cubicBezTo>
                    <a:cubicBezTo>
                      <a:pt x="34" y="139"/>
                      <a:pt x="34" y="139"/>
                      <a:pt x="34" y="139"/>
                    </a:cubicBezTo>
                    <a:cubicBezTo>
                      <a:pt x="34" y="139"/>
                      <a:pt x="35" y="139"/>
                      <a:pt x="35" y="139"/>
                    </a:cubicBezTo>
                    <a:cubicBezTo>
                      <a:pt x="36" y="137"/>
                      <a:pt x="37" y="136"/>
                      <a:pt x="39" y="136"/>
                    </a:cubicBezTo>
                    <a:cubicBezTo>
                      <a:pt x="39" y="136"/>
                      <a:pt x="39" y="136"/>
                      <a:pt x="39" y="136"/>
                    </a:cubicBezTo>
                    <a:cubicBezTo>
                      <a:pt x="40" y="136"/>
                      <a:pt x="42" y="137"/>
                      <a:pt x="42" y="138"/>
                    </a:cubicBezTo>
                    <a:cubicBezTo>
                      <a:pt x="43" y="138"/>
                      <a:pt x="43" y="139"/>
                      <a:pt x="43" y="140"/>
                    </a:cubicBezTo>
                    <a:cubicBezTo>
                      <a:pt x="43" y="141"/>
                      <a:pt x="43" y="142"/>
                      <a:pt x="42" y="143"/>
                    </a:cubicBezTo>
                    <a:cubicBezTo>
                      <a:pt x="41" y="144"/>
                      <a:pt x="40" y="145"/>
                      <a:pt x="39" y="145"/>
                    </a:cubicBezTo>
                    <a:cubicBezTo>
                      <a:pt x="39" y="145"/>
                      <a:pt x="38" y="145"/>
                      <a:pt x="38" y="145"/>
                    </a:cubicBezTo>
                    <a:cubicBezTo>
                      <a:pt x="38" y="146"/>
                      <a:pt x="38" y="146"/>
                      <a:pt x="38" y="147"/>
                    </a:cubicBezTo>
                    <a:cubicBezTo>
                      <a:pt x="41" y="151"/>
                      <a:pt x="46" y="158"/>
                      <a:pt x="48" y="163"/>
                    </a:cubicBezTo>
                    <a:cubicBezTo>
                      <a:pt x="48" y="163"/>
                      <a:pt x="49" y="163"/>
                      <a:pt x="49" y="163"/>
                    </a:cubicBezTo>
                    <a:cubicBezTo>
                      <a:pt x="49" y="163"/>
                      <a:pt x="49" y="163"/>
                      <a:pt x="49" y="163"/>
                    </a:cubicBezTo>
                    <a:cubicBezTo>
                      <a:pt x="50" y="163"/>
                      <a:pt x="50" y="163"/>
                      <a:pt x="50" y="162"/>
                    </a:cubicBezTo>
                    <a:cubicBezTo>
                      <a:pt x="51" y="162"/>
                      <a:pt x="51" y="161"/>
                      <a:pt x="51" y="161"/>
                    </a:cubicBezTo>
                    <a:cubicBezTo>
                      <a:pt x="52" y="161"/>
                      <a:pt x="53" y="160"/>
                      <a:pt x="53" y="160"/>
                    </a:cubicBezTo>
                    <a:cubicBezTo>
                      <a:pt x="53" y="160"/>
                      <a:pt x="53" y="160"/>
                      <a:pt x="53" y="160"/>
                    </a:cubicBezTo>
                    <a:cubicBezTo>
                      <a:pt x="53" y="160"/>
                      <a:pt x="53" y="160"/>
                      <a:pt x="53" y="160"/>
                    </a:cubicBezTo>
                    <a:cubicBezTo>
                      <a:pt x="55" y="160"/>
                      <a:pt x="56" y="161"/>
                      <a:pt x="56" y="162"/>
                    </a:cubicBezTo>
                    <a:cubicBezTo>
                      <a:pt x="57" y="162"/>
                      <a:pt x="57" y="163"/>
                      <a:pt x="57" y="164"/>
                    </a:cubicBezTo>
                    <a:cubicBezTo>
                      <a:pt x="57" y="166"/>
                      <a:pt x="56" y="168"/>
                      <a:pt x="54" y="169"/>
                    </a:cubicBezTo>
                    <a:cubicBezTo>
                      <a:pt x="54" y="170"/>
                      <a:pt x="53" y="170"/>
                      <a:pt x="54" y="171"/>
                    </a:cubicBezTo>
                    <a:cubicBezTo>
                      <a:pt x="57" y="177"/>
                      <a:pt x="59" y="180"/>
                      <a:pt x="62" y="185"/>
                    </a:cubicBezTo>
                    <a:cubicBezTo>
                      <a:pt x="62" y="185"/>
                      <a:pt x="62" y="186"/>
                      <a:pt x="63" y="186"/>
                    </a:cubicBezTo>
                    <a:cubicBezTo>
                      <a:pt x="63" y="186"/>
                      <a:pt x="63" y="186"/>
                      <a:pt x="63" y="186"/>
                    </a:cubicBezTo>
                    <a:cubicBezTo>
                      <a:pt x="63" y="186"/>
                      <a:pt x="64" y="185"/>
                      <a:pt x="64" y="185"/>
                    </a:cubicBezTo>
                    <a:cubicBezTo>
                      <a:pt x="65" y="184"/>
                      <a:pt x="66" y="184"/>
                      <a:pt x="68" y="184"/>
                    </a:cubicBezTo>
                    <a:cubicBezTo>
                      <a:pt x="68" y="184"/>
                      <a:pt x="68" y="184"/>
                      <a:pt x="68" y="184"/>
                    </a:cubicBezTo>
                    <a:cubicBezTo>
                      <a:pt x="70" y="184"/>
                      <a:pt x="72" y="185"/>
                      <a:pt x="73" y="186"/>
                    </a:cubicBezTo>
                    <a:cubicBezTo>
                      <a:pt x="73" y="187"/>
                      <a:pt x="73" y="188"/>
                      <a:pt x="73" y="188"/>
                    </a:cubicBezTo>
                    <a:cubicBezTo>
                      <a:pt x="73" y="191"/>
                      <a:pt x="71" y="194"/>
                      <a:pt x="69" y="194"/>
                    </a:cubicBezTo>
                    <a:cubicBezTo>
                      <a:pt x="68" y="194"/>
                      <a:pt x="68" y="194"/>
                      <a:pt x="68" y="195"/>
                    </a:cubicBezTo>
                    <a:cubicBezTo>
                      <a:pt x="67" y="195"/>
                      <a:pt x="67" y="196"/>
                      <a:pt x="68" y="196"/>
                    </a:cubicBezTo>
                    <a:cubicBezTo>
                      <a:pt x="72" y="203"/>
                      <a:pt x="75" y="206"/>
                      <a:pt x="76" y="209"/>
                    </a:cubicBezTo>
                    <a:cubicBezTo>
                      <a:pt x="78" y="212"/>
                      <a:pt x="79" y="215"/>
                      <a:pt x="82" y="223"/>
                    </a:cubicBezTo>
                    <a:cubicBezTo>
                      <a:pt x="82" y="223"/>
                      <a:pt x="83" y="223"/>
                      <a:pt x="83" y="223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4" y="223"/>
                      <a:pt x="84" y="223"/>
                      <a:pt x="84" y="223"/>
                    </a:cubicBezTo>
                    <a:cubicBezTo>
                      <a:pt x="87" y="221"/>
                      <a:pt x="90" y="219"/>
                      <a:pt x="94" y="217"/>
                    </a:cubicBezTo>
                    <a:cubicBezTo>
                      <a:pt x="95" y="220"/>
                      <a:pt x="96" y="222"/>
                      <a:pt x="98" y="227"/>
                    </a:cubicBezTo>
                    <a:cubicBezTo>
                      <a:pt x="98" y="227"/>
                      <a:pt x="98" y="227"/>
                      <a:pt x="98" y="228"/>
                    </a:cubicBezTo>
                    <a:cubicBezTo>
                      <a:pt x="99" y="228"/>
                      <a:pt x="99" y="228"/>
                      <a:pt x="99" y="228"/>
                    </a:cubicBezTo>
                    <a:cubicBezTo>
                      <a:pt x="99" y="228"/>
                      <a:pt x="99" y="228"/>
                      <a:pt x="100" y="227"/>
                    </a:cubicBezTo>
                    <a:cubicBezTo>
                      <a:pt x="116" y="217"/>
                      <a:pt x="133" y="206"/>
                      <a:pt x="150" y="195"/>
                    </a:cubicBezTo>
                    <a:cubicBezTo>
                      <a:pt x="157" y="191"/>
                      <a:pt x="163" y="187"/>
                      <a:pt x="170" y="182"/>
                    </a:cubicBezTo>
                    <a:cubicBezTo>
                      <a:pt x="184" y="171"/>
                      <a:pt x="197" y="157"/>
                      <a:pt x="214" y="150"/>
                    </a:cubicBezTo>
                    <a:cubicBezTo>
                      <a:pt x="215" y="150"/>
                      <a:pt x="215" y="150"/>
                      <a:pt x="215" y="150"/>
                    </a:cubicBezTo>
                    <a:cubicBezTo>
                      <a:pt x="215" y="149"/>
                      <a:pt x="215" y="149"/>
                      <a:pt x="215" y="148"/>
                    </a:cubicBezTo>
                    <a:cubicBezTo>
                      <a:pt x="210" y="141"/>
                      <a:pt x="205" y="134"/>
                      <a:pt x="201" y="128"/>
                    </a:cubicBezTo>
                    <a:cubicBezTo>
                      <a:pt x="202" y="127"/>
                      <a:pt x="203" y="127"/>
                      <a:pt x="205" y="126"/>
                    </a:cubicBezTo>
                    <a:cubicBezTo>
                      <a:pt x="205" y="126"/>
                      <a:pt x="205" y="126"/>
                      <a:pt x="206" y="125"/>
                    </a:cubicBezTo>
                    <a:cubicBezTo>
                      <a:pt x="206" y="125"/>
                      <a:pt x="206" y="124"/>
                      <a:pt x="205" y="124"/>
                    </a:cubicBezTo>
                    <a:cubicBezTo>
                      <a:pt x="177" y="85"/>
                      <a:pt x="156" y="60"/>
                      <a:pt x="124" y="24"/>
                    </a:cubicBezTo>
                    <a:cubicBezTo>
                      <a:pt x="119" y="18"/>
                      <a:pt x="116" y="16"/>
                      <a:pt x="113" y="13"/>
                    </a:cubicBezTo>
                    <a:cubicBezTo>
                      <a:pt x="111" y="10"/>
                      <a:pt x="108" y="7"/>
                      <a:pt x="104" y="1"/>
                    </a:cubicBezTo>
                    <a:cubicBezTo>
                      <a:pt x="103" y="0"/>
                      <a:pt x="103" y="0"/>
                      <a:pt x="103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9" name="Freeform 807"/>
              <p:cNvSpPr/>
              <p:nvPr/>
            </p:nvSpPr>
            <p:spPr bwMode="auto">
              <a:xfrm>
                <a:off x="5116" y="1015"/>
                <a:ext cx="171" cy="120"/>
              </a:xfrm>
              <a:custGeom>
                <a:avLst/>
                <a:gdLst>
                  <a:gd name="T0" fmla="*/ 71 w 72"/>
                  <a:gd name="T1" fmla="*/ 0 h 51"/>
                  <a:gd name="T2" fmla="*/ 70 w 72"/>
                  <a:gd name="T3" fmla="*/ 0 h 51"/>
                  <a:gd name="T4" fmla="*/ 20 w 72"/>
                  <a:gd name="T5" fmla="*/ 34 h 51"/>
                  <a:gd name="T6" fmla="*/ 1 w 72"/>
                  <a:gd name="T7" fmla="*/ 49 h 51"/>
                  <a:gd name="T8" fmla="*/ 1 w 72"/>
                  <a:gd name="T9" fmla="*/ 50 h 51"/>
                  <a:gd name="T10" fmla="*/ 2 w 72"/>
                  <a:gd name="T11" fmla="*/ 51 h 51"/>
                  <a:gd name="T12" fmla="*/ 3 w 72"/>
                  <a:gd name="T13" fmla="*/ 51 h 51"/>
                  <a:gd name="T14" fmla="*/ 21 w 72"/>
                  <a:gd name="T15" fmla="*/ 36 h 51"/>
                  <a:gd name="T16" fmla="*/ 71 w 72"/>
                  <a:gd name="T17" fmla="*/ 3 h 51"/>
                  <a:gd name="T18" fmla="*/ 72 w 72"/>
                  <a:gd name="T19" fmla="*/ 1 h 51"/>
                  <a:gd name="T20" fmla="*/ 71 w 72"/>
                  <a:gd name="T2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2" h="51">
                    <a:moveTo>
                      <a:pt x="71" y="0"/>
                    </a:moveTo>
                    <a:cubicBezTo>
                      <a:pt x="71" y="0"/>
                      <a:pt x="70" y="0"/>
                      <a:pt x="70" y="0"/>
                    </a:cubicBezTo>
                    <a:cubicBezTo>
                      <a:pt x="52" y="9"/>
                      <a:pt x="36" y="21"/>
                      <a:pt x="20" y="34"/>
                    </a:cubicBezTo>
                    <a:cubicBezTo>
                      <a:pt x="13" y="39"/>
                      <a:pt x="7" y="44"/>
                      <a:pt x="1" y="49"/>
                    </a:cubicBezTo>
                    <a:cubicBezTo>
                      <a:pt x="0" y="49"/>
                      <a:pt x="0" y="50"/>
                      <a:pt x="1" y="50"/>
                    </a:cubicBezTo>
                    <a:cubicBezTo>
                      <a:pt x="1" y="51"/>
                      <a:pt x="1" y="51"/>
                      <a:pt x="2" y="51"/>
                    </a:cubicBezTo>
                    <a:cubicBezTo>
                      <a:pt x="2" y="51"/>
                      <a:pt x="2" y="51"/>
                      <a:pt x="3" y="51"/>
                    </a:cubicBezTo>
                    <a:cubicBezTo>
                      <a:pt x="9" y="46"/>
                      <a:pt x="15" y="41"/>
                      <a:pt x="21" y="36"/>
                    </a:cubicBezTo>
                    <a:cubicBezTo>
                      <a:pt x="37" y="24"/>
                      <a:pt x="53" y="11"/>
                      <a:pt x="71" y="3"/>
                    </a:cubicBezTo>
                    <a:cubicBezTo>
                      <a:pt x="72" y="2"/>
                      <a:pt x="72" y="1"/>
                      <a:pt x="72" y="1"/>
                    </a:cubicBezTo>
                    <a:cubicBezTo>
                      <a:pt x="72" y="0"/>
                      <a:pt x="71" y="0"/>
                      <a:pt x="71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0" name="Freeform 808"/>
              <p:cNvSpPr/>
              <p:nvPr/>
            </p:nvSpPr>
            <p:spPr bwMode="auto">
              <a:xfrm>
                <a:off x="5147" y="1060"/>
                <a:ext cx="156" cy="108"/>
              </a:xfrm>
              <a:custGeom>
                <a:avLst/>
                <a:gdLst>
                  <a:gd name="T0" fmla="*/ 65 w 66"/>
                  <a:gd name="T1" fmla="*/ 0 h 46"/>
                  <a:gd name="T2" fmla="*/ 64 w 66"/>
                  <a:gd name="T3" fmla="*/ 0 h 46"/>
                  <a:gd name="T4" fmla="*/ 1 w 66"/>
                  <a:gd name="T5" fmla="*/ 43 h 46"/>
                  <a:gd name="T6" fmla="*/ 0 w 66"/>
                  <a:gd name="T7" fmla="*/ 45 h 46"/>
                  <a:gd name="T8" fmla="*/ 1 w 66"/>
                  <a:gd name="T9" fmla="*/ 46 h 46"/>
                  <a:gd name="T10" fmla="*/ 2 w 66"/>
                  <a:gd name="T11" fmla="*/ 45 h 46"/>
                  <a:gd name="T12" fmla="*/ 65 w 66"/>
                  <a:gd name="T13" fmla="*/ 2 h 46"/>
                  <a:gd name="T14" fmla="*/ 66 w 66"/>
                  <a:gd name="T15" fmla="*/ 0 h 46"/>
                  <a:gd name="T16" fmla="*/ 65 w 66"/>
                  <a:gd name="T1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46">
                    <a:moveTo>
                      <a:pt x="65" y="0"/>
                    </a:moveTo>
                    <a:cubicBezTo>
                      <a:pt x="64" y="0"/>
                      <a:pt x="64" y="0"/>
                      <a:pt x="64" y="0"/>
                    </a:cubicBezTo>
                    <a:cubicBezTo>
                      <a:pt x="43" y="14"/>
                      <a:pt x="21" y="28"/>
                      <a:pt x="1" y="43"/>
                    </a:cubicBezTo>
                    <a:cubicBezTo>
                      <a:pt x="0" y="44"/>
                      <a:pt x="0" y="44"/>
                      <a:pt x="0" y="45"/>
                    </a:cubicBezTo>
                    <a:cubicBezTo>
                      <a:pt x="1" y="45"/>
                      <a:pt x="1" y="46"/>
                      <a:pt x="1" y="46"/>
                    </a:cubicBezTo>
                    <a:cubicBezTo>
                      <a:pt x="2" y="46"/>
                      <a:pt x="2" y="46"/>
                      <a:pt x="2" y="45"/>
                    </a:cubicBezTo>
                    <a:cubicBezTo>
                      <a:pt x="23" y="31"/>
                      <a:pt x="44" y="16"/>
                      <a:pt x="65" y="2"/>
                    </a:cubicBezTo>
                    <a:cubicBezTo>
                      <a:pt x="66" y="2"/>
                      <a:pt x="66" y="1"/>
                      <a:pt x="66" y="0"/>
                    </a:cubicBezTo>
                    <a:cubicBezTo>
                      <a:pt x="65" y="0"/>
                      <a:pt x="65" y="0"/>
                      <a:pt x="65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1" name="Freeform 809"/>
              <p:cNvSpPr/>
              <p:nvPr/>
            </p:nvSpPr>
            <p:spPr bwMode="auto">
              <a:xfrm>
                <a:off x="5173" y="1083"/>
                <a:ext cx="161" cy="126"/>
              </a:xfrm>
              <a:custGeom>
                <a:avLst/>
                <a:gdLst>
                  <a:gd name="T0" fmla="*/ 67 w 68"/>
                  <a:gd name="T1" fmla="*/ 0 h 53"/>
                  <a:gd name="T2" fmla="*/ 66 w 68"/>
                  <a:gd name="T3" fmla="*/ 0 h 53"/>
                  <a:gd name="T4" fmla="*/ 46 w 68"/>
                  <a:gd name="T5" fmla="*/ 18 h 53"/>
                  <a:gd name="T6" fmla="*/ 1 w 68"/>
                  <a:gd name="T7" fmla="*/ 50 h 53"/>
                  <a:gd name="T8" fmla="*/ 0 w 68"/>
                  <a:gd name="T9" fmla="*/ 52 h 53"/>
                  <a:gd name="T10" fmla="*/ 1 w 68"/>
                  <a:gd name="T11" fmla="*/ 53 h 53"/>
                  <a:gd name="T12" fmla="*/ 2 w 68"/>
                  <a:gd name="T13" fmla="*/ 53 h 53"/>
                  <a:gd name="T14" fmla="*/ 47 w 68"/>
                  <a:gd name="T15" fmla="*/ 20 h 53"/>
                  <a:gd name="T16" fmla="*/ 68 w 68"/>
                  <a:gd name="T17" fmla="*/ 2 h 53"/>
                  <a:gd name="T18" fmla="*/ 68 w 68"/>
                  <a:gd name="T19" fmla="*/ 0 h 53"/>
                  <a:gd name="T20" fmla="*/ 67 w 68"/>
                  <a:gd name="T21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8" h="53">
                    <a:moveTo>
                      <a:pt x="67" y="0"/>
                    </a:moveTo>
                    <a:cubicBezTo>
                      <a:pt x="67" y="0"/>
                      <a:pt x="66" y="0"/>
                      <a:pt x="66" y="0"/>
                    </a:cubicBezTo>
                    <a:cubicBezTo>
                      <a:pt x="59" y="6"/>
                      <a:pt x="52" y="12"/>
                      <a:pt x="46" y="18"/>
                    </a:cubicBezTo>
                    <a:cubicBezTo>
                      <a:pt x="31" y="30"/>
                      <a:pt x="17" y="42"/>
                      <a:pt x="1" y="50"/>
                    </a:cubicBezTo>
                    <a:cubicBezTo>
                      <a:pt x="0" y="51"/>
                      <a:pt x="0" y="51"/>
                      <a:pt x="0" y="52"/>
                    </a:cubicBezTo>
                    <a:cubicBezTo>
                      <a:pt x="0" y="53"/>
                      <a:pt x="1" y="53"/>
                      <a:pt x="1" y="53"/>
                    </a:cubicBezTo>
                    <a:cubicBezTo>
                      <a:pt x="2" y="53"/>
                      <a:pt x="2" y="53"/>
                      <a:pt x="2" y="53"/>
                    </a:cubicBezTo>
                    <a:cubicBezTo>
                      <a:pt x="19" y="44"/>
                      <a:pt x="33" y="32"/>
                      <a:pt x="47" y="20"/>
                    </a:cubicBezTo>
                    <a:cubicBezTo>
                      <a:pt x="54" y="14"/>
                      <a:pt x="61" y="8"/>
                      <a:pt x="68" y="2"/>
                    </a:cubicBezTo>
                    <a:cubicBezTo>
                      <a:pt x="68" y="2"/>
                      <a:pt x="68" y="1"/>
                      <a:pt x="68" y="0"/>
                    </a:cubicBezTo>
                    <a:cubicBezTo>
                      <a:pt x="68" y="0"/>
                      <a:pt x="67" y="0"/>
                      <a:pt x="67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2" name="Freeform 810"/>
              <p:cNvSpPr/>
              <p:nvPr/>
            </p:nvSpPr>
            <p:spPr bwMode="auto">
              <a:xfrm>
                <a:off x="5208" y="1126"/>
                <a:ext cx="154" cy="128"/>
              </a:xfrm>
              <a:custGeom>
                <a:avLst/>
                <a:gdLst>
                  <a:gd name="T0" fmla="*/ 63 w 65"/>
                  <a:gd name="T1" fmla="*/ 0 h 54"/>
                  <a:gd name="T2" fmla="*/ 62 w 65"/>
                  <a:gd name="T3" fmla="*/ 0 h 54"/>
                  <a:gd name="T4" fmla="*/ 1 w 65"/>
                  <a:gd name="T5" fmla="*/ 52 h 54"/>
                  <a:gd name="T6" fmla="*/ 1 w 65"/>
                  <a:gd name="T7" fmla="*/ 54 h 54"/>
                  <a:gd name="T8" fmla="*/ 2 w 65"/>
                  <a:gd name="T9" fmla="*/ 54 h 54"/>
                  <a:gd name="T10" fmla="*/ 3 w 65"/>
                  <a:gd name="T11" fmla="*/ 54 h 54"/>
                  <a:gd name="T12" fmla="*/ 64 w 65"/>
                  <a:gd name="T13" fmla="*/ 2 h 54"/>
                  <a:gd name="T14" fmla="*/ 64 w 65"/>
                  <a:gd name="T15" fmla="*/ 0 h 54"/>
                  <a:gd name="T16" fmla="*/ 63 w 65"/>
                  <a:gd name="T1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54">
                    <a:moveTo>
                      <a:pt x="63" y="0"/>
                    </a:moveTo>
                    <a:cubicBezTo>
                      <a:pt x="63" y="0"/>
                      <a:pt x="63" y="0"/>
                      <a:pt x="62" y="0"/>
                    </a:cubicBezTo>
                    <a:cubicBezTo>
                      <a:pt x="42" y="17"/>
                      <a:pt x="21" y="34"/>
                      <a:pt x="1" y="52"/>
                    </a:cubicBezTo>
                    <a:cubicBezTo>
                      <a:pt x="0" y="52"/>
                      <a:pt x="0" y="53"/>
                      <a:pt x="1" y="54"/>
                    </a:cubicBezTo>
                    <a:cubicBezTo>
                      <a:pt x="1" y="54"/>
                      <a:pt x="1" y="54"/>
                      <a:pt x="2" y="54"/>
                    </a:cubicBezTo>
                    <a:cubicBezTo>
                      <a:pt x="2" y="54"/>
                      <a:pt x="2" y="54"/>
                      <a:pt x="3" y="54"/>
                    </a:cubicBezTo>
                    <a:cubicBezTo>
                      <a:pt x="23" y="37"/>
                      <a:pt x="44" y="19"/>
                      <a:pt x="64" y="2"/>
                    </a:cubicBezTo>
                    <a:cubicBezTo>
                      <a:pt x="65" y="2"/>
                      <a:pt x="65" y="1"/>
                      <a:pt x="64" y="0"/>
                    </a:cubicBezTo>
                    <a:cubicBezTo>
                      <a:pt x="64" y="0"/>
                      <a:pt x="64" y="0"/>
                      <a:pt x="63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3" name="Freeform 811"/>
              <p:cNvSpPr/>
              <p:nvPr/>
            </p:nvSpPr>
            <p:spPr bwMode="auto">
              <a:xfrm>
                <a:off x="5234" y="1161"/>
                <a:ext cx="159" cy="131"/>
              </a:xfrm>
              <a:custGeom>
                <a:avLst/>
                <a:gdLst>
                  <a:gd name="T0" fmla="*/ 66 w 67"/>
                  <a:gd name="T1" fmla="*/ 0 h 55"/>
                  <a:gd name="T2" fmla="*/ 65 w 67"/>
                  <a:gd name="T3" fmla="*/ 0 h 55"/>
                  <a:gd name="T4" fmla="*/ 1 w 67"/>
                  <a:gd name="T5" fmla="*/ 52 h 55"/>
                  <a:gd name="T6" fmla="*/ 1 w 67"/>
                  <a:gd name="T7" fmla="*/ 54 h 55"/>
                  <a:gd name="T8" fmla="*/ 2 w 67"/>
                  <a:gd name="T9" fmla="*/ 55 h 55"/>
                  <a:gd name="T10" fmla="*/ 3 w 67"/>
                  <a:gd name="T11" fmla="*/ 54 h 55"/>
                  <a:gd name="T12" fmla="*/ 67 w 67"/>
                  <a:gd name="T13" fmla="*/ 2 h 55"/>
                  <a:gd name="T14" fmla="*/ 67 w 67"/>
                  <a:gd name="T15" fmla="*/ 0 h 55"/>
                  <a:gd name="T16" fmla="*/ 66 w 67"/>
                  <a:gd name="T1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7" h="55">
                    <a:moveTo>
                      <a:pt x="66" y="0"/>
                    </a:moveTo>
                    <a:cubicBezTo>
                      <a:pt x="66" y="0"/>
                      <a:pt x="65" y="0"/>
                      <a:pt x="65" y="0"/>
                    </a:cubicBezTo>
                    <a:cubicBezTo>
                      <a:pt x="44" y="17"/>
                      <a:pt x="22" y="35"/>
                      <a:pt x="1" y="52"/>
                    </a:cubicBezTo>
                    <a:cubicBezTo>
                      <a:pt x="0" y="53"/>
                      <a:pt x="0" y="53"/>
                      <a:pt x="1" y="54"/>
                    </a:cubicBezTo>
                    <a:cubicBezTo>
                      <a:pt x="1" y="54"/>
                      <a:pt x="1" y="55"/>
                      <a:pt x="2" y="55"/>
                    </a:cubicBezTo>
                    <a:cubicBezTo>
                      <a:pt x="2" y="55"/>
                      <a:pt x="2" y="54"/>
                      <a:pt x="3" y="54"/>
                    </a:cubicBezTo>
                    <a:cubicBezTo>
                      <a:pt x="24" y="37"/>
                      <a:pt x="45" y="19"/>
                      <a:pt x="67" y="2"/>
                    </a:cubicBezTo>
                    <a:cubicBezTo>
                      <a:pt x="67" y="2"/>
                      <a:pt x="67" y="1"/>
                      <a:pt x="67" y="0"/>
                    </a:cubicBezTo>
                    <a:cubicBezTo>
                      <a:pt x="67" y="0"/>
                      <a:pt x="66" y="0"/>
                      <a:pt x="66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4" name="Freeform 812"/>
              <p:cNvSpPr/>
              <p:nvPr/>
            </p:nvSpPr>
            <p:spPr bwMode="auto">
              <a:xfrm>
                <a:off x="5261" y="1199"/>
                <a:ext cx="158" cy="123"/>
              </a:xfrm>
              <a:custGeom>
                <a:avLst/>
                <a:gdLst>
                  <a:gd name="T0" fmla="*/ 65 w 67"/>
                  <a:gd name="T1" fmla="*/ 0 h 52"/>
                  <a:gd name="T2" fmla="*/ 64 w 67"/>
                  <a:gd name="T3" fmla="*/ 0 h 52"/>
                  <a:gd name="T4" fmla="*/ 1 w 67"/>
                  <a:gd name="T5" fmla="*/ 50 h 52"/>
                  <a:gd name="T6" fmla="*/ 1 w 67"/>
                  <a:gd name="T7" fmla="*/ 52 h 52"/>
                  <a:gd name="T8" fmla="*/ 2 w 67"/>
                  <a:gd name="T9" fmla="*/ 52 h 52"/>
                  <a:gd name="T10" fmla="*/ 3 w 67"/>
                  <a:gd name="T11" fmla="*/ 52 h 52"/>
                  <a:gd name="T12" fmla="*/ 66 w 67"/>
                  <a:gd name="T13" fmla="*/ 2 h 52"/>
                  <a:gd name="T14" fmla="*/ 66 w 67"/>
                  <a:gd name="T15" fmla="*/ 0 h 52"/>
                  <a:gd name="T16" fmla="*/ 65 w 67"/>
                  <a:gd name="T1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7" h="52">
                    <a:moveTo>
                      <a:pt x="65" y="0"/>
                    </a:moveTo>
                    <a:cubicBezTo>
                      <a:pt x="65" y="0"/>
                      <a:pt x="64" y="0"/>
                      <a:pt x="64" y="0"/>
                    </a:cubicBezTo>
                    <a:cubicBezTo>
                      <a:pt x="43" y="17"/>
                      <a:pt x="22" y="33"/>
                      <a:pt x="1" y="50"/>
                    </a:cubicBezTo>
                    <a:cubicBezTo>
                      <a:pt x="0" y="50"/>
                      <a:pt x="0" y="51"/>
                      <a:pt x="1" y="52"/>
                    </a:cubicBezTo>
                    <a:cubicBezTo>
                      <a:pt x="1" y="52"/>
                      <a:pt x="1" y="52"/>
                      <a:pt x="2" y="52"/>
                    </a:cubicBezTo>
                    <a:cubicBezTo>
                      <a:pt x="2" y="52"/>
                      <a:pt x="2" y="52"/>
                      <a:pt x="3" y="52"/>
                    </a:cubicBezTo>
                    <a:cubicBezTo>
                      <a:pt x="24" y="35"/>
                      <a:pt x="45" y="19"/>
                      <a:pt x="66" y="2"/>
                    </a:cubicBezTo>
                    <a:cubicBezTo>
                      <a:pt x="66" y="2"/>
                      <a:pt x="67" y="1"/>
                      <a:pt x="66" y="0"/>
                    </a:cubicBezTo>
                    <a:cubicBezTo>
                      <a:pt x="66" y="0"/>
                      <a:pt x="65" y="0"/>
                      <a:pt x="65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5" name="Freeform 813"/>
              <p:cNvSpPr>
                <a:spLocks noEditPoints="1"/>
              </p:cNvSpPr>
              <p:nvPr/>
            </p:nvSpPr>
            <p:spPr bwMode="auto">
              <a:xfrm>
                <a:off x="3033" y="1557"/>
                <a:ext cx="189" cy="187"/>
              </a:xfrm>
              <a:custGeom>
                <a:avLst/>
                <a:gdLst>
                  <a:gd name="T0" fmla="*/ 6 w 80"/>
                  <a:gd name="T1" fmla="*/ 69 h 79"/>
                  <a:gd name="T2" fmla="*/ 21 w 80"/>
                  <a:gd name="T3" fmla="*/ 14 h 79"/>
                  <a:gd name="T4" fmla="*/ 38 w 80"/>
                  <a:gd name="T5" fmla="*/ 17 h 79"/>
                  <a:gd name="T6" fmla="*/ 35 w 80"/>
                  <a:gd name="T7" fmla="*/ 23 h 79"/>
                  <a:gd name="T8" fmla="*/ 34 w 80"/>
                  <a:gd name="T9" fmla="*/ 25 h 79"/>
                  <a:gd name="T10" fmla="*/ 36 w 80"/>
                  <a:gd name="T11" fmla="*/ 26 h 79"/>
                  <a:gd name="T12" fmla="*/ 48 w 80"/>
                  <a:gd name="T13" fmla="*/ 28 h 79"/>
                  <a:gd name="T14" fmla="*/ 49 w 80"/>
                  <a:gd name="T15" fmla="*/ 28 h 79"/>
                  <a:gd name="T16" fmla="*/ 51 w 80"/>
                  <a:gd name="T17" fmla="*/ 28 h 79"/>
                  <a:gd name="T18" fmla="*/ 51 w 80"/>
                  <a:gd name="T19" fmla="*/ 28 h 79"/>
                  <a:gd name="T20" fmla="*/ 53 w 80"/>
                  <a:gd name="T21" fmla="*/ 25 h 79"/>
                  <a:gd name="T22" fmla="*/ 57 w 80"/>
                  <a:gd name="T23" fmla="*/ 17 h 79"/>
                  <a:gd name="T24" fmla="*/ 76 w 80"/>
                  <a:gd name="T25" fmla="*/ 18 h 79"/>
                  <a:gd name="T26" fmla="*/ 72 w 80"/>
                  <a:gd name="T27" fmla="*/ 45 h 79"/>
                  <a:gd name="T28" fmla="*/ 62 w 80"/>
                  <a:gd name="T29" fmla="*/ 73 h 79"/>
                  <a:gd name="T30" fmla="*/ 62 w 80"/>
                  <a:gd name="T31" fmla="*/ 75 h 79"/>
                  <a:gd name="T32" fmla="*/ 61 w 80"/>
                  <a:gd name="T33" fmla="*/ 76 h 79"/>
                  <a:gd name="T34" fmla="*/ 61 w 80"/>
                  <a:gd name="T35" fmla="*/ 76 h 79"/>
                  <a:gd name="T36" fmla="*/ 61 w 80"/>
                  <a:gd name="T37" fmla="*/ 76 h 79"/>
                  <a:gd name="T38" fmla="*/ 60 w 80"/>
                  <a:gd name="T39" fmla="*/ 76 h 79"/>
                  <a:gd name="T40" fmla="*/ 25 w 80"/>
                  <a:gd name="T41" fmla="*/ 71 h 79"/>
                  <a:gd name="T42" fmla="*/ 7 w 80"/>
                  <a:gd name="T43" fmla="*/ 69 h 79"/>
                  <a:gd name="T44" fmla="*/ 6 w 80"/>
                  <a:gd name="T45" fmla="*/ 69 h 79"/>
                  <a:gd name="T46" fmla="*/ 49 w 80"/>
                  <a:gd name="T47" fmla="*/ 24 h 79"/>
                  <a:gd name="T48" fmla="*/ 48 w 80"/>
                  <a:gd name="T49" fmla="*/ 24 h 79"/>
                  <a:gd name="T50" fmla="*/ 39 w 80"/>
                  <a:gd name="T51" fmla="*/ 23 h 79"/>
                  <a:gd name="T52" fmla="*/ 48 w 80"/>
                  <a:gd name="T53" fmla="*/ 3 h 79"/>
                  <a:gd name="T54" fmla="*/ 58 w 80"/>
                  <a:gd name="T55" fmla="*/ 6 h 79"/>
                  <a:gd name="T56" fmla="*/ 50 w 80"/>
                  <a:gd name="T57" fmla="*/ 23 h 79"/>
                  <a:gd name="T58" fmla="*/ 50 w 80"/>
                  <a:gd name="T59" fmla="*/ 24 h 79"/>
                  <a:gd name="T60" fmla="*/ 49 w 80"/>
                  <a:gd name="T61" fmla="*/ 24 h 79"/>
                  <a:gd name="T62" fmla="*/ 49 w 80"/>
                  <a:gd name="T63" fmla="*/ 24 h 79"/>
                  <a:gd name="T64" fmla="*/ 47 w 80"/>
                  <a:gd name="T65" fmla="*/ 0 h 79"/>
                  <a:gd name="T66" fmla="*/ 45 w 80"/>
                  <a:gd name="T67" fmla="*/ 1 h 79"/>
                  <a:gd name="T68" fmla="*/ 40 w 80"/>
                  <a:gd name="T69" fmla="*/ 13 h 79"/>
                  <a:gd name="T70" fmla="*/ 21 w 80"/>
                  <a:gd name="T71" fmla="*/ 10 h 79"/>
                  <a:gd name="T72" fmla="*/ 20 w 80"/>
                  <a:gd name="T73" fmla="*/ 9 h 79"/>
                  <a:gd name="T74" fmla="*/ 19 w 80"/>
                  <a:gd name="T75" fmla="*/ 10 h 79"/>
                  <a:gd name="T76" fmla="*/ 18 w 80"/>
                  <a:gd name="T77" fmla="*/ 11 h 79"/>
                  <a:gd name="T78" fmla="*/ 1 w 80"/>
                  <a:gd name="T79" fmla="*/ 70 h 79"/>
                  <a:gd name="T80" fmla="*/ 1 w 80"/>
                  <a:gd name="T81" fmla="*/ 72 h 79"/>
                  <a:gd name="T82" fmla="*/ 2 w 80"/>
                  <a:gd name="T83" fmla="*/ 73 h 79"/>
                  <a:gd name="T84" fmla="*/ 2 w 80"/>
                  <a:gd name="T85" fmla="*/ 73 h 79"/>
                  <a:gd name="T86" fmla="*/ 7 w 80"/>
                  <a:gd name="T87" fmla="*/ 72 h 79"/>
                  <a:gd name="T88" fmla="*/ 7 w 80"/>
                  <a:gd name="T89" fmla="*/ 72 h 79"/>
                  <a:gd name="T90" fmla="*/ 24 w 80"/>
                  <a:gd name="T91" fmla="*/ 74 h 79"/>
                  <a:gd name="T92" fmla="*/ 59 w 80"/>
                  <a:gd name="T93" fmla="*/ 79 h 79"/>
                  <a:gd name="T94" fmla="*/ 59 w 80"/>
                  <a:gd name="T95" fmla="*/ 79 h 79"/>
                  <a:gd name="T96" fmla="*/ 61 w 80"/>
                  <a:gd name="T97" fmla="*/ 79 h 79"/>
                  <a:gd name="T98" fmla="*/ 63 w 80"/>
                  <a:gd name="T99" fmla="*/ 79 h 79"/>
                  <a:gd name="T100" fmla="*/ 64 w 80"/>
                  <a:gd name="T101" fmla="*/ 78 h 79"/>
                  <a:gd name="T102" fmla="*/ 65 w 80"/>
                  <a:gd name="T103" fmla="*/ 76 h 79"/>
                  <a:gd name="T104" fmla="*/ 65 w 80"/>
                  <a:gd name="T105" fmla="*/ 75 h 79"/>
                  <a:gd name="T106" fmla="*/ 76 w 80"/>
                  <a:gd name="T107" fmla="*/ 45 h 79"/>
                  <a:gd name="T108" fmla="*/ 80 w 80"/>
                  <a:gd name="T109" fmla="*/ 17 h 79"/>
                  <a:gd name="T110" fmla="*/ 80 w 80"/>
                  <a:gd name="T111" fmla="*/ 16 h 79"/>
                  <a:gd name="T112" fmla="*/ 79 w 80"/>
                  <a:gd name="T113" fmla="*/ 15 h 79"/>
                  <a:gd name="T114" fmla="*/ 58 w 80"/>
                  <a:gd name="T115" fmla="*/ 13 h 79"/>
                  <a:gd name="T116" fmla="*/ 62 w 80"/>
                  <a:gd name="T117" fmla="*/ 5 h 79"/>
                  <a:gd name="T118" fmla="*/ 62 w 80"/>
                  <a:gd name="T119" fmla="*/ 4 h 79"/>
                  <a:gd name="T120" fmla="*/ 61 w 80"/>
                  <a:gd name="T121" fmla="*/ 3 h 79"/>
                  <a:gd name="T122" fmla="*/ 47 w 80"/>
                  <a:gd name="T123" fmla="*/ 0 h 79"/>
                  <a:gd name="T124" fmla="*/ 47 w 80"/>
                  <a:gd name="T125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0" h="79">
                    <a:moveTo>
                      <a:pt x="6" y="69"/>
                    </a:moveTo>
                    <a:cubicBezTo>
                      <a:pt x="16" y="52"/>
                      <a:pt x="18" y="30"/>
                      <a:pt x="21" y="14"/>
                    </a:cubicBezTo>
                    <a:cubicBezTo>
                      <a:pt x="27" y="16"/>
                      <a:pt x="32" y="17"/>
                      <a:pt x="38" y="17"/>
                    </a:cubicBezTo>
                    <a:cubicBezTo>
                      <a:pt x="37" y="19"/>
                      <a:pt x="36" y="21"/>
                      <a:pt x="35" y="23"/>
                    </a:cubicBezTo>
                    <a:cubicBezTo>
                      <a:pt x="34" y="24"/>
                      <a:pt x="34" y="24"/>
                      <a:pt x="34" y="25"/>
                    </a:cubicBezTo>
                    <a:cubicBezTo>
                      <a:pt x="35" y="25"/>
                      <a:pt x="35" y="26"/>
                      <a:pt x="36" y="26"/>
                    </a:cubicBezTo>
                    <a:cubicBezTo>
                      <a:pt x="40" y="27"/>
                      <a:pt x="44" y="27"/>
                      <a:pt x="48" y="28"/>
                    </a:cubicBezTo>
                    <a:cubicBezTo>
                      <a:pt x="48" y="28"/>
                      <a:pt x="49" y="28"/>
                      <a:pt x="49" y="28"/>
                    </a:cubicBezTo>
                    <a:cubicBezTo>
                      <a:pt x="50" y="28"/>
                      <a:pt x="50" y="28"/>
                      <a:pt x="51" y="28"/>
                    </a:cubicBezTo>
                    <a:cubicBezTo>
                      <a:pt x="51" y="28"/>
                      <a:pt x="51" y="28"/>
                      <a:pt x="51" y="28"/>
                    </a:cubicBezTo>
                    <a:cubicBezTo>
                      <a:pt x="52" y="27"/>
                      <a:pt x="53" y="26"/>
                      <a:pt x="53" y="25"/>
                    </a:cubicBezTo>
                    <a:cubicBezTo>
                      <a:pt x="54" y="22"/>
                      <a:pt x="56" y="20"/>
                      <a:pt x="57" y="17"/>
                    </a:cubicBezTo>
                    <a:cubicBezTo>
                      <a:pt x="63" y="17"/>
                      <a:pt x="70" y="17"/>
                      <a:pt x="76" y="18"/>
                    </a:cubicBezTo>
                    <a:cubicBezTo>
                      <a:pt x="74" y="26"/>
                      <a:pt x="74" y="35"/>
                      <a:pt x="72" y="45"/>
                    </a:cubicBezTo>
                    <a:cubicBezTo>
                      <a:pt x="70" y="55"/>
                      <a:pt x="68" y="65"/>
                      <a:pt x="62" y="73"/>
                    </a:cubicBezTo>
                    <a:cubicBezTo>
                      <a:pt x="62" y="74"/>
                      <a:pt x="62" y="75"/>
                      <a:pt x="62" y="75"/>
                    </a:cubicBezTo>
                    <a:cubicBezTo>
                      <a:pt x="61" y="76"/>
                      <a:pt x="61" y="76"/>
                      <a:pt x="61" y="76"/>
                    </a:cubicBezTo>
                    <a:cubicBezTo>
                      <a:pt x="61" y="76"/>
                      <a:pt x="61" y="76"/>
                      <a:pt x="61" y="76"/>
                    </a:cubicBezTo>
                    <a:cubicBezTo>
                      <a:pt x="61" y="76"/>
                      <a:pt x="61" y="76"/>
                      <a:pt x="61" y="76"/>
                    </a:cubicBezTo>
                    <a:cubicBezTo>
                      <a:pt x="61" y="76"/>
                      <a:pt x="60" y="76"/>
                      <a:pt x="60" y="76"/>
                    </a:cubicBezTo>
                    <a:cubicBezTo>
                      <a:pt x="48" y="74"/>
                      <a:pt x="36" y="72"/>
                      <a:pt x="25" y="71"/>
                    </a:cubicBezTo>
                    <a:cubicBezTo>
                      <a:pt x="19" y="70"/>
                      <a:pt x="13" y="69"/>
                      <a:pt x="7" y="69"/>
                    </a:cubicBezTo>
                    <a:cubicBezTo>
                      <a:pt x="7" y="69"/>
                      <a:pt x="6" y="69"/>
                      <a:pt x="6" y="69"/>
                    </a:cubicBezTo>
                    <a:moveTo>
                      <a:pt x="49" y="24"/>
                    </a:moveTo>
                    <a:cubicBezTo>
                      <a:pt x="48" y="24"/>
                      <a:pt x="48" y="24"/>
                      <a:pt x="48" y="24"/>
                    </a:cubicBezTo>
                    <a:cubicBezTo>
                      <a:pt x="45" y="24"/>
                      <a:pt x="42" y="23"/>
                      <a:pt x="39" y="23"/>
                    </a:cubicBezTo>
                    <a:cubicBezTo>
                      <a:pt x="43" y="17"/>
                      <a:pt x="46" y="10"/>
                      <a:pt x="48" y="3"/>
                    </a:cubicBezTo>
                    <a:cubicBezTo>
                      <a:pt x="51" y="4"/>
                      <a:pt x="55" y="4"/>
                      <a:pt x="58" y="6"/>
                    </a:cubicBezTo>
                    <a:cubicBezTo>
                      <a:pt x="55" y="11"/>
                      <a:pt x="53" y="17"/>
                      <a:pt x="50" y="23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49" y="24"/>
                      <a:pt x="49" y="24"/>
                      <a:pt x="49" y="24"/>
                    </a:cubicBezTo>
                    <a:moveTo>
                      <a:pt x="47" y="0"/>
                    </a:moveTo>
                    <a:cubicBezTo>
                      <a:pt x="46" y="0"/>
                      <a:pt x="45" y="0"/>
                      <a:pt x="45" y="1"/>
                    </a:cubicBezTo>
                    <a:cubicBezTo>
                      <a:pt x="44" y="5"/>
                      <a:pt x="42" y="9"/>
                      <a:pt x="40" y="13"/>
                    </a:cubicBezTo>
                    <a:cubicBezTo>
                      <a:pt x="33" y="13"/>
                      <a:pt x="26" y="13"/>
                      <a:pt x="21" y="10"/>
                    </a:cubicBezTo>
                    <a:cubicBezTo>
                      <a:pt x="20" y="10"/>
                      <a:pt x="20" y="9"/>
                      <a:pt x="20" y="9"/>
                    </a:cubicBezTo>
                    <a:cubicBezTo>
                      <a:pt x="20" y="9"/>
                      <a:pt x="19" y="9"/>
                      <a:pt x="19" y="10"/>
                    </a:cubicBezTo>
                    <a:cubicBezTo>
                      <a:pt x="18" y="10"/>
                      <a:pt x="18" y="10"/>
                      <a:pt x="18" y="11"/>
                    </a:cubicBezTo>
                    <a:cubicBezTo>
                      <a:pt x="15" y="28"/>
                      <a:pt x="13" y="53"/>
                      <a:pt x="1" y="70"/>
                    </a:cubicBezTo>
                    <a:cubicBezTo>
                      <a:pt x="0" y="70"/>
                      <a:pt x="0" y="71"/>
                      <a:pt x="1" y="72"/>
                    </a:cubicBezTo>
                    <a:cubicBezTo>
                      <a:pt x="1" y="72"/>
                      <a:pt x="2" y="73"/>
                      <a:pt x="2" y="73"/>
                    </a:cubicBezTo>
                    <a:cubicBezTo>
                      <a:pt x="2" y="73"/>
                      <a:pt x="2" y="73"/>
                      <a:pt x="2" y="73"/>
                    </a:cubicBezTo>
                    <a:cubicBezTo>
                      <a:pt x="4" y="73"/>
                      <a:pt x="6" y="72"/>
                      <a:pt x="7" y="72"/>
                    </a:cubicBezTo>
                    <a:cubicBezTo>
                      <a:pt x="7" y="72"/>
                      <a:pt x="7" y="72"/>
                      <a:pt x="7" y="72"/>
                    </a:cubicBezTo>
                    <a:cubicBezTo>
                      <a:pt x="13" y="72"/>
                      <a:pt x="18" y="73"/>
                      <a:pt x="24" y="74"/>
                    </a:cubicBezTo>
                    <a:cubicBezTo>
                      <a:pt x="36" y="76"/>
                      <a:pt x="48" y="78"/>
                      <a:pt x="59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0" y="79"/>
                      <a:pt x="60" y="79"/>
                      <a:pt x="61" y="79"/>
                    </a:cubicBezTo>
                    <a:cubicBezTo>
                      <a:pt x="61" y="79"/>
                      <a:pt x="62" y="79"/>
                      <a:pt x="63" y="79"/>
                    </a:cubicBezTo>
                    <a:cubicBezTo>
                      <a:pt x="63" y="79"/>
                      <a:pt x="64" y="78"/>
                      <a:pt x="64" y="78"/>
                    </a:cubicBezTo>
                    <a:cubicBezTo>
                      <a:pt x="65" y="77"/>
                      <a:pt x="65" y="77"/>
                      <a:pt x="65" y="76"/>
                    </a:cubicBezTo>
                    <a:cubicBezTo>
                      <a:pt x="65" y="76"/>
                      <a:pt x="65" y="75"/>
                      <a:pt x="65" y="75"/>
                    </a:cubicBezTo>
                    <a:cubicBezTo>
                      <a:pt x="71" y="66"/>
                      <a:pt x="74" y="56"/>
                      <a:pt x="76" y="45"/>
                    </a:cubicBezTo>
                    <a:cubicBezTo>
                      <a:pt x="77" y="35"/>
                      <a:pt x="78" y="25"/>
                      <a:pt x="80" y="17"/>
                    </a:cubicBezTo>
                    <a:cubicBezTo>
                      <a:pt x="80" y="17"/>
                      <a:pt x="80" y="16"/>
                      <a:pt x="80" y="16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1" y="14"/>
                      <a:pt x="65" y="14"/>
                      <a:pt x="58" y="13"/>
                    </a:cubicBezTo>
                    <a:cubicBezTo>
                      <a:pt x="60" y="11"/>
                      <a:pt x="61" y="8"/>
                      <a:pt x="62" y="5"/>
                    </a:cubicBezTo>
                    <a:cubicBezTo>
                      <a:pt x="62" y="5"/>
                      <a:pt x="62" y="4"/>
                      <a:pt x="62" y="4"/>
                    </a:cubicBezTo>
                    <a:cubicBezTo>
                      <a:pt x="62" y="3"/>
                      <a:pt x="61" y="3"/>
                      <a:pt x="61" y="3"/>
                    </a:cubicBezTo>
                    <a:cubicBezTo>
                      <a:pt x="56" y="1"/>
                      <a:pt x="52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6" name="Freeform 814"/>
              <p:cNvSpPr/>
              <p:nvPr/>
            </p:nvSpPr>
            <p:spPr bwMode="auto">
              <a:xfrm>
                <a:off x="3092" y="1635"/>
                <a:ext cx="92" cy="16"/>
              </a:xfrm>
              <a:custGeom>
                <a:avLst/>
                <a:gdLst>
                  <a:gd name="T0" fmla="*/ 2 w 39"/>
                  <a:gd name="T1" fmla="*/ 0 h 7"/>
                  <a:gd name="T2" fmla="*/ 1 w 39"/>
                  <a:gd name="T3" fmla="*/ 1 h 7"/>
                  <a:gd name="T4" fmla="*/ 2 w 39"/>
                  <a:gd name="T5" fmla="*/ 4 h 7"/>
                  <a:gd name="T6" fmla="*/ 37 w 39"/>
                  <a:gd name="T7" fmla="*/ 7 h 7"/>
                  <a:gd name="T8" fmla="*/ 37 w 39"/>
                  <a:gd name="T9" fmla="*/ 7 h 7"/>
                  <a:gd name="T10" fmla="*/ 39 w 39"/>
                  <a:gd name="T11" fmla="*/ 6 h 7"/>
                  <a:gd name="T12" fmla="*/ 37 w 39"/>
                  <a:gd name="T13" fmla="*/ 4 h 7"/>
                  <a:gd name="T14" fmla="*/ 3 w 39"/>
                  <a:gd name="T15" fmla="*/ 0 h 7"/>
                  <a:gd name="T16" fmla="*/ 2 w 39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7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3"/>
                      <a:pt x="2" y="4"/>
                    </a:cubicBezTo>
                    <a:cubicBezTo>
                      <a:pt x="13" y="6"/>
                      <a:pt x="25" y="7"/>
                      <a:pt x="37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8" y="7"/>
                      <a:pt x="39" y="7"/>
                      <a:pt x="39" y="6"/>
                    </a:cubicBezTo>
                    <a:cubicBezTo>
                      <a:pt x="39" y="5"/>
                      <a:pt x="38" y="4"/>
                      <a:pt x="37" y="4"/>
                    </a:cubicBezTo>
                    <a:cubicBezTo>
                      <a:pt x="26" y="4"/>
                      <a:pt x="14" y="2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7" name="Freeform 815"/>
              <p:cNvSpPr/>
              <p:nvPr/>
            </p:nvSpPr>
            <p:spPr bwMode="auto">
              <a:xfrm>
                <a:off x="3082" y="1661"/>
                <a:ext cx="93" cy="19"/>
              </a:xfrm>
              <a:custGeom>
                <a:avLst/>
                <a:gdLst>
                  <a:gd name="T0" fmla="*/ 2 w 39"/>
                  <a:gd name="T1" fmla="*/ 0 h 8"/>
                  <a:gd name="T2" fmla="*/ 0 w 39"/>
                  <a:gd name="T3" fmla="*/ 2 h 8"/>
                  <a:gd name="T4" fmla="*/ 2 w 39"/>
                  <a:gd name="T5" fmla="*/ 4 h 8"/>
                  <a:gd name="T6" fmla="*/ 2 w 39"/>
                  <a:gd name="T7" fmla="*/ 4 h 8"/>
                  <a:gd name="T8" fmla="*/ 37 w 39"/>
                  <a:gd name="T9" fmla="*/ 8 h 8"/>
                  <a:gd name="T10" fmla="*/ 37 w 39"/>
                  <a:gd name="T11" fmla="*/ 8 h 8"/>
                  <a:gd name="T12" fmla="*/ 39 w 39"/>
                  <a:gd name="T13" fmla="*/ 6 h 8"/>
                  <a:gd name="T14" fmla="*/ 37 w 39"/>
                  <a:gd name="T15" fmla="*/ 4 h 8"/>
                  <a:gd name="T16" fmla="*/ 3 w 39"/>
                  <a:gd name="T17" fmla="*/ 0 h 8"/>
                  <a:gd name="T18" fmla="*/ 2 w 39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8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3" y="6"/>
                      <a:pt x="25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8" y="8"/>
                      <a:pt x="39" y="7"/>
                      <a:pt x="39" y="6"/>
                    </a:cubicBezTo>
                    <a:cubicBezTo>
                      <a:pt x="39" y="5"/>
                      <a:pt x="38" y="4"/>
                      <a:pt x="37" y="4"/>
                    </a:cubicBezTo>
                    <a:cubicBezTo>
                      <a:pt x="25" y="4"/>
                      <a:pt x="14" y="3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8" name="Freeform 816"/>
              <p:cNvSpPr/>
              <p:nvPr/>
            </p:nvSpPr>
            <p:spPr bwMode="auto">
              <a:xfrm>
                <a:off x="3080" y="1684"/>
                <a:ext cx="33" cy="15"/>
              </a:xfrm>
              <a:custGeom>
                <a:avLst/>
                <a:gdLst>
                  <a:gd name="T0" fmla="*/ 4 w 14"/>
                  <a:gd name="T1" fmla="*/ 0 h 6"/>
                  <a:gd name="T2" fmla="*/ 1 w 14"/>
                  <a:gd name="T3" fmla="*/ 0 h 6"/>
                  <a:gd name="T4" fmla="*/ 0 w 14"/>
                  <a:gd name="T5" fmla="*/ 2 h 6"/>
                  <a:gd name="T6" fmla="*/ 1 w 14"/>
                  <a:gd name="T7" fmla="*/ 4 h 6"/>
                  <a:gd name="T8" fmla="*/ 2 w 14"/>
                  <a:gd name="T9" fmla="*/ 4 h 6"/>
                  <a:gd name="T10" fmla="*/ 4 w 14"/>
                  <a:gd name="T11" fmla="*/ 3 h 6"/>
                  <a:gd name="T12" fmla="*/ 4 w 14"/>
                  <a:gd name="T13" fmla="*/ 3 h 6"/>
                  <a:gd name="T14" fmla="*/ 11 w 14"/>
                  <a:gd name="T15" fmla="*/ 5 h 6"/>
                  <a:gd name="T16" fmla="*/ 12 w 14"/>
                  <a:gd name="T17" fmla="*/ 6 h 6"/>
                  <a:gd name="T18" fmla="*/ 14 w 14"/>
                  <a:gd name="T19" fmla="*/ 5 h 6"/>
                  <a:gd name="T20" fmla="*/ 13 w 14"/>
                  <a:gd name="T21" fmla="*/ 2 h 6"/>
                  <a:gd name="T22" fmla="*/ 4 w 14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6">
                    <a:moveTo>
                      <a:pt x="4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7" y="3"/>
                      <a:pt x="9" y="4"/>
                      <a:pt x="11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6"/>
                      <a:pt x="13" y="5"/>
                      <a:pt x="14" y="5"/>
                    </a:cubicBezTo>
                    <a:cubicBezTo>
                      <a:pt x="14" y="4"/>
                      <a:pt x="14" y="3"/>
                      <a:pt x="13" y="2"/>
                    </a:cubicBezTo>
                    <a:cubicBezTo>
                      <a:pt x="10" y="1"/>
                      <a:pt x="7" y="0"/>
                      <a:pt x="4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9" name="Freeform 817"/>
              <p:cNvSpPr>
                <a:spLocks noEditPoints="1"/>
              </p:cNvSpPr>
              <p:nvPr/>
            </p:nvSpPr>
            <p:spPr bwMode="auto">
              <a:xfrm>
                <a:off x="2734" y="1341"/>
                <a:ext cx="223" cy="268"/>
              </a:xfrm>
              <a:custGeom>
                <a:avLst/>
                <a:gdLst>
                  <a:gd name="T0" fmla="*/ 24 w 94"/>
                  <a:gd name="T1" fmla="*/ 100 h 113"/>
                  <a:gd name="T2" fmla="*/ 91 w 94"/>
                  <a:gd name="T3" fmla="*/ 94 h 113"/>
                  <a:gd name="T4" fmla="*/ 88 w 94"/>
                  <a:gd name="T5" fmla="*/ 93 h 113"/>
                  <a:gd name="T6" fmla="*/ 86 w 94"/>
                  <a:gd name="T7" fmla="*/ 94 h 113"/>
                  <a:gd name="T8" fmla="*/ 85 w 94"/>
                  <a:gd name="T9" fmla="*/ 93 h 113"/>
                  <a:gd name="T10" fmla="*/ 83 w 94"/>
                  <a:gd name="T11" fmla="*/ 94 h 113"/>
                  <a:gd name="T12" fmla="*/ 24 w 94"/>
                  <a:gd name="T13" fmla="*/ 107 h 113"/>
                  <a:gd name="T14" fmla="*/ 74 w 94"/>
                  <a:gd name="T15" fmla="*/ 15 h 113"/>
                  <a:gd name="T16" fmla="*/ 82 w 94"/>
                  <a:gd name="T17" fmla="*/ 21 h 113"/>
                  <a:gd name="T18" fmla="*/ 88 w 94"/>
                  <a:gd name="T19" fmla="*/ 72 h 113"/>
                  <a:gd name="T20" fmla="*/ 24 w 94"/>
                  <a:gd name="T21" fmla="*/ 13 h 113"/>
                  <a:gd name="T22" fmla="*/ 24 w 94"/>
                  <a:gd name="T23" fmla="*/ 12 h 113"/>
                  <a:gd name="T24" fmla="*/ 26 w 94"/>
                  <a:gd name="T25" fmla="*/ 10 h 113"/>
                  <a:gd name="T26" fmla="*/ 37 w 94"/>
                  <a:gd name="T27" fmla="*/ 9 h 113"/>
                  <a:gd name="T28" fmla="*/ 42 w 94"/>
                  <a:gd name="T29" fmla="*/ 25 h 113"/>
                  <a:gd name="T30" fmla="*/ 43 w 94"/>
                  <a:gd name="T31" fmla="*/ 28 h 113"/>
                  <a:gd name="T32" fmla="*/ 36 w 94"/>
                  <a:gd name="T33" fmla="*/ 32 h 113"/>
                  <a:gd name="T34" fmla="*/ 27 w 94"/>
                  <a:gd name="T35" fmla="*/ 38 h 113"/>
                  <a:gd name="T36" fmla="*/ 43 w 94"/>
                  <a:gd name="T37" fmla="*/ 32 h 113"/>
                  <a:gd name="T38" fmla="*/ 46 w 94"/>
                  <a:gd name="T39" fmla="*/ 28 h 113"/>
                  <a:gd name="T40" fmla="*/ 45 w 94"/>
                  <a:gd name="T41" fmla="*/ 22 h 113"/>
                  <a:gd name="T42" fmla="*/ 67 w 94"/>
                  <a:gd name="T43" fmla="*/ 6 h 113"/>
                  <a:gd name="T44" fmla="*/ 88 w 94"/>
                  <a:gd name="T45" fmla="*/ 81 h 113"/>
                  <a:gd name="T46" fmla="*/ 23 w 94"/>
                  <a:gd name="T47" fmla="*/ 96 h 113"/>
                  <a:gd name="T48" fmla="*/ 9 w 94"/>
                  <a:gd name="T49" fmla="*/ 102 h 113"/>
                  <a:gd name="T50" fmla="*/ 4 w 94"/>
                  <a:gd name="T51" fmla="*/ 30 h 113"/>
                  <a:gd name="T52" fmla="*/ 23 w 94"/>
                  <a:gd name="T53" fmla="*/ 25 h 113"/>
                  <a:gd name="T54" fmla="*/ 26 w 94"/>
                  <a:gd name="T55" fmla="*/ 38 h 113"/>
                  <a:gd name="T56" fmla="*/ 71 w 94"/>
                  <a:gd name="T57" fmla="*/ 0 h 113"/>
                  <a:gd name="T58" fmla="*/ 69 w 94"/>
                  <a:gd name="T59" fmla="*/ 2 h 113"/>
                  <a:gd name="T60" fmla="*/ 66 w 94"/>
                  <a:gd name="T61" fmla="*/ 3 h 113"/>
                  <a:gd name="T62" fmla="*/ 42 w 94"/>
                  <a:gd name="T63" fmla="*/ 12 h 113"/>
                  <a:gd name="T64" fmla="*/ 39 w 94"/>
                  <a:gd name="T65" fmla="*/ 4 h 113"/>
                  <a:gd name="T66" fmla="*/ 37 w 94"/>
                  <a:gd name="T67" fmla="*/ 2 h 113"/>
                  <a:gd name="T68" fmla="*/ 25 w 94"/>
                  <a:gd name="T69" fmla="*/ 7 h 113"/>
                  <a:gd name="T70" fmla="*/ 21 w 94"/>
                  <a:gd name="T71" fmla="*/ 10 h 113"/>
                  <a:gd name="T72" fmla="*/ 20 w 94"/>
                  <a:gd name="T73" fmla="*/ 14 h 113"/>
                  <a:gd name="T74" fmla="*/ 4 w 94"/>
                  <a:gd name="T75" fmla="*/ 27 h 113"/>
                  <a:gd name="T76" fmla="*/ 2 w 94"/>
                  <a:gd name="T77" fmla="*/ 26 h 113"/>
                  <a:gd name="T78" fmla="*/ 0 w 94"/>
                  <a:gd name="T79" fmla="*/ 29 h 113"/>
                  <a:gd name="T80" fmla="*/ 5 w 94"/>
                  <a:gd name="T81" fmla="*/ 104 h 113"/>
                  <a:gd name="T82" fmla="*/ 7 w 94"/>
                  <a:gd name="T83" fmla="*/ 106 h 113"/>
                  <a:gd name="T84" fmla="*/ 21 w 94"/>
                  <a:gd name="T85" fmla="*/ 101 h 113"/>
                  <a:gd name="T86" fmla="*/ 22 w 94"/>
                  <a:gd name="T87" fmla="*/ 112 h 113"/>
                  <a:gd name="T88" fmla="*/ 24 w 94"/>
                  <a:gd name="T89" fmla="*/ 112 h 113"/>
                  <a:gd name="T90" fmla="*/ 86 w 94"/>
                  <a:gd name="T91" fmla="*/ 97 h 113"/>
                  <a:gd name="T92" fmla="*/ 88 w 94"/>
                  <a:gd name="T93" fmla="*/ 98 h 113"/>
                  <a:gd name="T94" fmla="*/ 94 w 94"/>
                  <a:gd name="T95" fmla="*/ 95 h 113"/>
                  <a:gd name="T96" fmla="*/ 86 w 94"/>
                  <a:gd name="T97" fmla="*/ 21 h 113"/>
                  <a:gd name="T98" fmla="*/ 86 w 94"/>
                  <a:gd name="T99" fmla="*/ 10 h 113"/>
                  <a:gd name="T100" fmla="*/ 84 w 94"/>
                  <a:gd name="T101" fmla="*/ 10 h 113"/>
                  <a:gd name="T102" fmla="*/ 73 w 94"/>
                  <a:gd name="T103" fmla="*/ 12 h 113"/>
                  <a:gd name="T104" fmla="*/ 73 w 94"/>
                  <a:gd name="T105" fmla="*/ 5 h 113"/>
                  <a:gd name="T106" fmla="*/ 73 w 94"/>
                  <a:gd name="T107" fmla="*/ 3 h 113"/>
                  <a:gd name="T108" fmla="*/ 72 w 94"/>
                  <a:gd name="T109" fmla="*/ 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94" h="113">
                    <a:moveTo>
                      <a:pt x="24" y="107"/>
                    </a:moveTo>
                    <a:cubicBezTo>
                      <a:pt x="24" y="105"/>
                      <a:pt x="24" y="102"/>
                      <a:pt x="24" y="100"/>
                    </a:cubicBezTo>
                    <a:cubicBezTo>
                      <a:pt x="45" y="93"/>
                      <a:pt x="67" y="88"/>
                      <a:pt x="90" y="85"/>
                    </a:cubicBezTo>
                    <a:cubicBezTo>
                      <a:pt x="90" y="88"/>
                      <a:pt x="90" y="91"/>
                      <a:pt x="91" y="94"/>
                    </a:cubicBezTo>
                    <a:cubicBezTo>
                      <a:pt x="90" y="94"/>
                      <a:pt x="90" y="94"/>
                      <a:pt x="90" y="94"/>
                    </a:cubicBezTo>
                    <a:cubicBezTo>
                      <a:pt x="89" y="94"/>
                      <a:pt x="89" y="93"/>
                      <a:pt x="88" y="93"/>
                    </a:cubicBezTo>
                    <a:cubicBezTo>
                      <a:pt x="88" y="93"/>
                      <a:pt x="88" y="93"/>
                      <a:pt x="88" y="93"/>
                    </a:cubicBezTo>
                    <a:cubicBezTo>
                      <a:pt x="88" y="93"/>
                      <a:pt x="87" y="94"/>
                      <a:pt x="86" y="94"/>
                    </a:cubicBezTo>
                    <a:cubicBezTo>
                      <a:pt x="86" y="93"/>
                      <a:pt x="86" y="93"/>
                      <a:pt x="86" y="93"/>
                    </a:cubicBezTo>
                    <a:cubicBezTo>
                      <a:pt x="86" y="93"/>
                      <a:pt x="85" y="93"/>
                      <a:pt x="85" y="93"/>
                    </a:cubicBezTo>
                    <a:cubicBezTo>
                      <a:pt x="84" y="93"/>
                      <a:pt x="84" y="93"/>
                      <a:pt x="84" y="94"/>
                    </a:cubicBezTo>
                    <a:cubicBezTo>
                      <a:pt x="83" y="94"/>
                      <a:pt x="83" y="94"/>
                      <a:pt x="83" y="94"/>
                    </a:cubicBezTo>
                    <a:cubicBezTo>
                      <a:pt x="68" y="97"/>
                      <a:pt x="53" y="100"/>
                      <a:pt x="38" y="103"/>
                    </a:cubicBezTo>
                    <a:cubicBezTo>
                      <a:pt x="34" y="104"/>
                      <a:pt x="29" y="105"/>
                      <a:pt x="24" y="107"/>
                    </a:cubicBezTo>
                    <a:moveTo>
                      <a:pt x="88" y="72"/>
                    </a:moveTo>
                    <a:cubicBezTo>
                      <a:pt x="81" y="54"/>
                      <a:pt x="77" y="35"/>
                      <a:pt x="74" y="15"/>
                    </a:cubicBezTo>
                    <a:cubicBezTo>
                      <a:pt x="77" y="15"/>
                      <a:pt x="80" y="15"/>
                      <a:pt x="83" y="14"/>
                    </a:cubicBezTo>
                    <a:cubicBezTo>
                      <a:pt x="82" y="16"/>
                      <a:pt x="82" y="19"/>
                      <a:pt x="82" y="21"/>
                    </a:cubicBezTo>
                    <a:cubicBezTo>
                      <a:pt x="82" y="26"/>
                      <a:pt x="83" y="32"/>
                      <a:pt x="83" y="37"/>
                    </a:cubicBezTo>
                    <a:cubicBezTo>
                      <a:pt x="85" y="49"/>
                      <a:pt x="86" y="60"/>
                      <a:pt x="88" y="72"/>
                    </a:cubicBezTo>
                    <a:moveTo>
                      <a:pt x="28" y="34"/>
                    </a:moveTo>
                    <a:cubicBezTo>
                      <a:pt x="28" y="26"/>
                      <a:pt x="25" y="18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1"/>
                      <a:pt x="24" y="11"/>
                      <a:pt x="25" y="11"/>
                    </a:cubicBezTo>
                    <a:cubicBezTo>
                      <a:pt x="25" y="11"/>
                      <a:pt x="26" y="10"/>
                      <a:pt x="26" y="10"/>
                    </a:cubicBezTo>
                    <a:cubicBezTo>
                      <a:pt x="30" y="9"/>
                      <a:pt x="33" y="7"/>
                      <a:pt x="36" y="6"/>
                    </a:cubicBezTo>
                    <a:cubicBezTo>
                      <a:pt x="36" y="7"/>
                      <a:pt x="37" y="8"/>
                      <a:pt x="37" y="9"/>
                    </a:cubicBezTo>
                    <a:cubicBezTo>
                      <a:pt x="38" y="13"/>
                      <a:pt x="39" y="17"/>
                      <a:pt x="41" y="20"/>
                    </a:cubicBezTo>
                    <a:cubicBezTo>
                      <a:pt x="41" y="22"/>
                      <a:pt x="42" y="23"/>
                      <a:pt x="42" y="25"/>
                    </a:cubicBezTo>
                    <a:cubicBezTo>
                      <a:pt x="43" y="26"/>
                      <a:pt x="43" y="27"/>
                      <a:pt x="43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30"/>
                      <a:pt x="39" y="31"/>
                      <a:pt x="36" y="32"/>
                    </a:cubicBezTo>
                    <a:cubicBezTo>
                      <a:pt x="33" y="33"/>
                      <a:pt x="30" y="34"/>
                      <a:pt x="28" y="34"/>
                    </a:cubicBezTo>
                    <a:moveTo>
                      <a:pt x="27" y="38"/>
                    </a:moveTo>
                    <a:cubicBezTo>
                      <a:pt x="30" y="38"/>
                      <a:pt x="35" y="37"/>
                      <a:pt x="38" y="35"/>
                    </a:cubicBezTo>
                    <a:cubicBezTo>
                      <a:pt x="40" y="34"/>
                      <a:pt x="42" y="33"/>
                      <a:pt x="43" y="32"/>
                    </a:cubicBezTo>
                    <a:cubicBezTo>
                      <a:pt x="44" y="32"/>
                      <a:pt x="45" y="31"/>
                      <a:pt x="45" y="31"/>
                    </a:cubicBezTo>
                    <a:cubicBezTo>
                      <a:pt x="46" y="30"/>
                      <a:pt x="46" y="29"/>
                      <a:pt x="46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6" y="26"/>
                      <a:pt x="46" y="24"/>
                      <a:pt x="45" y="22"/>
                    </a:cubicBezTo>
                    <a:cubicBezTo>
                      <a:pt x="45" y="21"/>
                      <a:pt x="44" y="19"/>
                      <a:pt x="44" y="17"/>
                    </a:cubicBezTo>
                    <a:cubicBezTo>
                      <a:pt x="52" y="14"/>
                      <a:pt x="60" y="10"/>
                      <a:pt x="67" y="6"/>
                    </a:cubicBezTo>
                    <a:cubicBezTo>
                      <a:pt x="68" y="6"/>
                      <a:pt x="68" y="6"/>
                      <a:pt x="69" y="5"/>
                    </a:cubicBezTo>
                    <a:cubicBezTo>
                      <a:pt x="72" y="31"/>
                      <a:pt x="78" y="57"/>
                      <a:pt x="88" y="81"/>
                    </a:cubicBezTo>
                    <a:cubicBezTo>
                      <a:pt x="66" y="84"/>
                      <a:pt x="44" y="89"/>
                      <a:pt x="24" y="96"/>
                    </a:cubicBezTo>
                    <a:cubicBezTo>
                      <a:pt x="23" y="96"/>
                      <a:pt x="23" y="96"/>
                      <a:pt x="23" y="96"/>
                    </a:cubicBezTo>
                    <a:cubicBezTo>
                      <a:pt x="22" y="96"/>
                      <a:pt x="21" y="96"/>
                      <a:pt x="21" y="97"/>
                    </a:cubicBezTo>
                    <a:cubicBezTo>
                      <a:pt x="17" y="99"/>
                      <a:pt x="13" y="100"/>
                      <a:pt x="9" y="102"/>
                    </a:cubicBezTo>
                    <a:cubicBezTo>
                      <a:pt x="9" y="96"/>
                      <a:pt x="9" y="91"/>
                      <a:pt x="9" y="86"/>
                    </a:cubicBezTo>
                    <a:cubicBezTo>
                      <a:pt x="9" y="67"/>
                      <a:pt x="7" y="49"/>
                      <a:pt x="4" y="30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1" y="29"/>
                      <a:pt x="17" y="27"/>
                      <a:pt x="23" y="25"/>
                    </a:cubicBezTo>
                    <a:cubicBezTo>
                      <a:pt x="24" y="29"/>
                      <a:pt x="25" y="32"/>
                      <a:pt x="25" y="36"/>
                    </a:cubicBezTo>
                    <a:cubicBezTo>
                      <a:pt x="25" y="37"/>
                      <a:pt x="26" y="38"/>
                      <a:pt x="26" y="38"/>
                    </a:cubicBezTo>
                    <a:cubicBezTo>
                      <a:pt x="27" y="38"/>
                      <a:pt x="27" y="38"/>
                      <a:pt x="27" y="38"/>
                    </a:cubicBezTo>
                    <a:moveTo>
                      <a:pt x="71" y="0"/>
                    </a:moveTo>
                    <a:cubicBezTo>
                      <a:pt x="70" y="0"/>
                      <a:pt x="70" y="1"/>
                      <a:pt x="69" y="1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7" y="2"/>
                      <a:pt x="67" y="2"/>
                      <a:pt x="66" y="3"/>
                    </a:cubicBezTo>
                    <a:cubicBezTo>
                      <a:pt x="58" y="7"/>
                      <a:pt x="50" y="11"/>
                      <a:pt x="42" y="14"/>
                    </a:cubicBezTo>
                    <a:cubicBezTo>
                      <a:pt x="42" y="13"/>
                      <a:pt x="42" y="12"/>
                      <a:pt x="42" y="12"/>
                    </a:cubicBezTo>
                    <a:cubicBezTo>
                      <a:pt x="41" y="10"/>
                      <a:pt x="40" y="8"/>
                      <a:pt x="40" y="7"/>
                    </a:cubicBezTo>
                    <a:cubicBezTo>
                      <a:pt x="40" y="5"/>
                      <a:pt x="39" y="4"/>
                      <a:pt x="39" y="4"/>
                    </a:cubicBezTo>
                    <a:cubicBezTo>
                      <a:pt x="39" y="3"/>
                      <a:pt x="39" y="3"/>
                      <a:pt x="38" y="2"/>
                    </a:cubicBezTo>
                    <a:cubicBezTo>
                      <a:pt x="38" y="2"/>
                      <a:pt x="38" y="2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3" y="4"/>
                      <a:pt x="29" y="5"/>
                      <a:pt x="25" y="7"/>
                    </a:cubicBezTo>
                    <a:cubicBezTo>
                      <a:pt x="24" y="7"/>
                      <a:pt x="24" y="7"/>
                      <a:pt x="23" y="8"/>
                    </a:cubicBezTo>
                    <a:cubicBezTo>
                      <a:pt x="22" y="8"/>
                      <a:pt x="21" y="9"/>
                      <a:pt x="21" y="10"/>
                    </a:cubicBezTo>
                    <a:cubicBezTo>
                      <a:pt x="20" y="11"/>
                      <a:pt x="20" y="12"/>
                      <a:pt x="20" y="13"/>
                    </a:cubicBezTo>
                    <a:cubicBezTo>
                      <a:pt x="20" y="13"/>
                      <a:pt x="20" y="14"/>
                      <a:pt x="20" y="14"/>
                    </a:cubicBezTo>
                    <a:cubicBezTo>
                      <a:pt x="21" y="16"/>
                      <a:pt x="22" y="19"/>
                      <a:pt x="22" y="21"/>
                    </a:cubicBezTo>
                    <a:cubicBezTo>
                      <a:pt x="16" y="23"/>
                      <a:pt x="10" y="25"/>
                      <a:pt x="4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6"/>
                      <a:pt x="2" y="26"/>
                    </a:cubicBezTo>
                    <a:cubicBezTo>
                      <a:pt x="2" y="26"/>
                      <a:pt x="2" y="27"/>
                      <a:pt x="2" y="27"/>
                    </a:cubicBezTo>
                    <a:cubicBezTo>
                      <a:pt x="1" y="27"/>
                      <a:pt x="0" y="28"/>
                      <a:pt x="0" y="29"/>
                    </a:cubicBezTo>
                    <a:cubicBezTo>
                      <a:pt x="4" y="47"/>
                      <a:pt x="6" y="66"/>
                      <a:pt x="6" y="86"/>
                    </a:cubicBezTo>
                    <a:cubicBezTo>
                      <a:pt x="6" y="92"/>
                      <a:pt x="5" y="98"/>
                      <a:pt x="5" y="104"/>
                    </a:cubicBezTo>
                    <a:cubicBezTo>
                      <a:pt x="5" y="105"/>
                      <a:pt x="5" y="105"/>
                      <a:pt x="6" y="106"/>
                    </a:cubicBezTo>
                    <a:cubicBezTo>
                      <a:pt x="6" y="106"/>
                      <a:pt x="6" y="106"/>
                      <a:pt x="7" y="106"/>
                    </a:cubicBezTo>
                    <a:cubicBezTo>
                      <a:pt x="7" y="106"/>
                      <a:pt x="7" y="106"/>
                      <a:pt x="7" y="106"/>
                    </a:cubicBezTo>
                    <a:cubicBezTo>
                      <a:pt x="12" y="104"/>
                      <a:pt x="16" y="103"/>
                      <a:pt x="21" y="101"/>
                    </a:cubicBezTo>
                    <a:cubicBezTo>
                      <a:pt x="21" y="104"/>
                      <a:pt x="21" y="108"/>
                      <a:pt x="21" y="111"/>
                    </a:cubicBezTo>
                    <a:cubicBezTo>
                      <a:pt x="21" y="112"/>
                      <a:pt x="21" y="112"/>
                      <a:pt x="22" y="112"/>
                    </a:cubicBezTo>
                    <a:cubicBezTo>
                      <a:pt x="22" y="113"/>
                      <a:pt x="22" y="113"/>
                      <a:pt x="23" y="113"/>
                    </a:cubicBezTo>
                    <a:cubicBezTo>
                      <a:pt x="23" y="113"/>
                      <a:pt x="23" y="112"/>
                      <a:pt x="24" y="112"/>
                    </a:cubicBezTo>
                    <a:cubicBezTo>
                      <a:pt x="28" y="109"/>
                      <a:pt x="33" y="107"/>
                      <a:pt x="39" y="106"/>
                    </a:cubicBezTo>
                    <a:cubicBezTo>
                      <a:pt x="55" y="103"/>
                      <a:pt x="70" y="100"/>
                      <a:pt x="86" y="97"/>
                    </a:cubicBezTo>
                    <a:cubicBezTo>
                      <a:pt x="87" y="98"/>
                      <a:pt x="87" y="98"/>
                      <a:pt x="88" y="98"/>
                    </a:cubicBezTo>
                    <a:cubicBezTo>
                      <a:pt x="88" y="98"/>
                      <a:pt x="88" y="98"/>
                      <a:pt x="88" y="98"/>
                    </a:cubicBezTo>
                    <a:cubicBezTo>
                      <a:pt x="90" y="98"/>
                      <a:pt x="92" y="97"/>
                      <a:pt x="93" y="97"/>
                    </a:cubicBezTo>
                    <a:cubicBezTo>
                      <a:pt x="94" y="96"/>
                      <a:pt x="94" y="96"/>
                      <a:pt x="94" y="95"/>
                    </a:cubicBezTo>
                    <a:cubicBezTo>
                      <a:pt x="92" y="75"/>
                      <a:pt x="89" y="56"/>
                      <a:pt x="87" y="36"/>
                    </a:cubicBezTo>
                    <a:cubicBezTo>
                      <a:pt x="86" y="31"/>
                      <a:pt x="86" y="26"/>
                      <a:pt x="86" y="21"/>
                    </a:cubicBezTo>
                    <a:cubicBezTo>
                      <a:pt x="86" y="18"/>
                      <a:pt x="86" y="15"/>
                      <a:pt x="87" y="12"/>
                    </a:cubicBezTo>
                    <a:cubicBezTo>
                      <a:pt x="87" y="11"/>
                      <a:pt x="86" y="10"/>
                      <a:pt x="86" y="10"/>
                    </a:cubicBezTo>
                    <a:cubicBezTo>
                      <a:pt x="86" y="9"/>
                      <a:pt x="85" y="9"/>
                      <a:pt x="85" y="9"/>
                    </a:cubicBezTo>
                    <a:cubicBezTo>
                      <a:pt x="85" y="9"/>
                      <a:pt x="84" y="9"/>
                      <a:pt x="84" y="10"/>
                    </a:cubicBezTo>
                    <a:cubicBezTo>
                      <a:pt x="81" y="11"/>
                      <a:pt x="77" y="12"/>
                      <a:pt x="73" y="12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3" y="10"/>
                      <a:pt x="73" y="7"/>
                      <a:pt x="73" y="5"/>
                    </a:cubicBezTo>
                    <a:cubicBezTo>
                      <a:pt x="72" y="4"/>
                      <a:pt x="72" y="4"/>
                      <a:pt x="72" y="4"/>
                    </a:cubicBezTo>
                    <a:cubicBezTo>
                      <a:pt x="72" y="4"/>
                      <a:pt x="73" y="3"/>
                      <a:pt x="73" y="3"/>
                    </a:cubicBezTo>
                    <a:cubicBezTo>
                      <a:pt x="73" y="2"/>
                      <a:pt x="73" y="2"/>
                      <a:pt x="72" y="1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71" y="1"/>
                      <a:pt x="71" y="0"/>
                      <a:pt x="71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0" name="Freeform 818"/>
              <p:cNvSpPr/>
              <p:nvPr/>
            </p:nvSpPr>
            <p:spPr bwMode="auto">
              <a:xfrm>
                <a:off x="2768" y="1438"/>
                <a:ext cx="118" cy="48"/>
              </a:xfrm>
              <a:custGeom>
                <a:avLst/>
                <a:gdLst>
                  <a:gd name="T0" fmla="*/ 48 w 50"/>
                  <a:gd name="T1" fmla="*/ 0 h 20"/>
                  <a:gd name="T2" fmla="*/ 47 w 50"/>
                  <a:gd name="T3" fmla="*/ 1 h 20"/>
                  <a:gd name="T4" fmla="*/ 44 w 50"/>
                  <a:gd name="T5" fmla="*/ 2 h 20"/>
                  <a:gd name="T6" fmla="*/ 23 w 50"/>
                  <a:gd name="T7" fmla="*/ 11 h 20"/>
                  <a:gd name="T8" fmla="*/ 11 w 50"/>
                  <a:gd name="T9" fmla="*/ 15 h 20"/>
                  <a:gd name="T10" fmla="*/ 2 w 50"/>
                  <a:gd name="T11" fmla="*/ 17 h 20"/>
                  <a:gd name="T12" fmla="*/ 0 w 50"/>
                  <a:gd name="T13" fmla="*/ 19 h 20"/>
                  <a:gd name="T14" fmla="*/ 2 w 50"/>
                  <a:gd name="T15" fmla="*/ 20 h 20"/>
                  <a:gd name="T16" fmla="*/ 2 w 50"/>
                  <a:gd name="T17" fmla="*/ 20 h 20"/>
                  <a:gd name="T18" fmla="*/ 13 w 50"/>
                  <a:gd name="T19" fmla="*/ 18 h 20"/>
                  <a:gd name="T20" fmla="*/ 35 w 50"/>
                  <a:gd name="T21" fmla="*/ 10 h 20"/>
                  <a:gd name="T22" fmla="*/ 44 w 50"/>
                  <a:gd name="T23" fmla="*/ 6 h 20"/>
                  <a:gd name="T24" fmla="*/ 47 w 50"/>
                  <a:gd name="T25" fmla="*/ 5 h 20"/>
                  <a:gd name="T26" fmla="*/ 48 w 50"/>
                  <a:gd name="T27" fmla="*/ 4 h 20"/>
                  <a:gd name="T28" fmla="*/ 49 w 50"/>
                  <a:gd name="T29" fmla="*/ 1 h 20"/>
                  <a:gd name="T30" fmla="*/ 48 w 50"/>
                  <a:gd name="T3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" h="20">
                    <a:moveTo>
                      <a:pt x="48" y="0"/>
                    </a:moveTo>
                    <a:cubicBezTo>
                      <a:pt x="47" y="0"/>
                      <a:pt x="47" y="1"/>
                      <a:pt x="47" y="1"/>
                    </a:cubicBezTo>
                    <a:cubicBezTo>
                      <a:pt x="46" y="1"/>
                      <a:pt x="45" y="1"/>
                      <a:pt x="44" y="2"/>
                    </a:cubicBezTo>
                    <a:cubicBezTo>
                      <a:pt x="40" y="4"/>
                      <a:pt x="31" y="7"/>
                      <a:pt x="23" y="11"/>
                    </a:cubicBezTo>
                    <a:cubicBezTo>
                      <a:pt x="19" y="12"/>
                      <a:pt x="14" y="14"/>
                      <a:pt x="11" y="15"/>
                    </a:cubicBezTo>
                    <a:cubicBezTo>
                      <a:pt x="7" y="16"/>
                      <a:pt x="4" y="17"/>
                      <a:pt x="2" y="17"/>
                    </a:cubicBezTo>
                    <a:cubicBezTo>
                      <a:pt x="1" y="17"/>
                      <a:pt x="0" y="18"/>
                      <a:pt x="0" y="19"/>
                    </a:cubicBezTo>
                    <a:cubicBezTo>
                      <a:pt x="0" y="20"/>
                      <a:pt x="1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5" y="20"/>
                      <a:pt x="9" y="19"/>
                      <a:pt x="13" y="18"/>
                    </a:cubicBezTo>
                    <a:cubicBezTo>
                      <a:pt x="20" y="16"/>
                      <a:pt x="28" y="13"/>
                      <a:pt x="35" y="10"/>
                    </a:cubicBezTo>
                    <a:cubicBezTo>
                      <a:pt x="38" y="8"/>
                      <a:pt x="41" y="7"/>
                      <a:pt x="44" y="6"/>
                    </a:cubicBezTo>
                    <a:cubicBezTo>
                      <a:pt x="45" y="6"/>
                      <a:pt x="46" y="5"/>
                      <a:pt x="47" y="5"/>
                    </a:cubicBezTo>
                    <a:cubicBezTo>
                      <a:pt x="47" y="4"/>
                      <a:pt x="48" y="4"/>
                      <a:pt x="48" y="4"/>
                    </a:cubicBezTo>
                    <a:cubicBezTo>
                      <a:pt x="49" y="3"/>
                      <a:pt x="50" y="2"/>
                      <a:pt x="49" y="1"/>
                    </a:cubicBezTo>
                    <a:cubicBezTo>
                      <a:pt x="49" y="1"/>
                      <a:pt x="48" y="0"/>
                      <a:pt x="48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1" name="Freeform 819"/>
              <p:cNvSpPr/>
              <p:nvPr/>
            </p:nvSpPr>
            <p:spPr bwMode="auto">
              <a:xfrm>
                <a:off x="2777" y="1471"/>
                <a:ext cx="109" cy="38"/>
              </a:xfrm>
              <a:custGeom>
                <a:avLst/>
                <a:gdLst>
                  <a:gd name="T0" fmla="*/ 43 w 46"/>
                  <a:gd name="T1" fmla="*/ 0 h 16"/>
                  <a:gd name="T2" fmla="*/ 40 w 46"/>
                  <a:gd name="T3" fmla="*/ 1 h 16"/>
                  <a:gd name="T4" fmla="*/ 20 w 46"/>
                  <a:gd name="T5" fmla="*/ 7 h 16"/>
                  <a:gd name="T6" fmla="*/ 1 w 46"/>
                  <a:gd name="T7" fmla="*/ 12 h 16"/>
                  <a:gd name="T8" fmla="*/ 0 w 46"/>
                  <a:gd name="T9" fmla="*/ 14 h 16"/>
                  <a:gd name="T10" fmla="*/ 2 w 46"/>
                  <a:gd name="T11" fmla="*/ 16 h 16"/>
                  <a:gd name="T12" fmla="*/ 2 w 46"/>
                  <a:gd name="T13" fmla="*/ 16 h 16"/>
                  <a:gd name="T14" fmla="*/ 24 w 46"/>
                  <a:gd name="T15" fmla="*/ 9 h 16"/>
                  <a:gd name="T16" fmla="*/ 37 w 46"/>
                  <a:gd name="T17" fmla="*/ 5 h 16"/>
                  <a:gd name="T18" fmla="*/ 41 w 46"/>
                  <a:gd name="T19" fmla="*/ 4 h 16"/>
                  <a:gd name="T20" fmla="*/ 43 w 46"/>
                  <a:gd name="T21" fmla="*/ 4 h 16"/>
                  <a:gd name="T22" fmla="*/ 43 w 46"/>
                  <a:gd name="T23" fmla="*/ 4 h 16"/>
                  <a:gd name="T24" fmla="*/ 43 w 46"/>
                  <a:gd name="T25" fmla="*/ 4 h 16"/>
                  <a:gd name="T26" fmla="*/ 44 w 46"/>
                  <a:gd name="T27" fmla="*/ 4 h 16"/>
                  <a:gd name="T28" fmla="*/ 45 w 46"/>
                  <a:gd name="T29" fmla="*/ 3 h 16"/>
                  <a:gd name="T30" fmla="*/ 44 w 46"/>
                  <a:gd name="T31" fmla="*/ 0 h 16"/>
                  <a:gd name="T32" fmla="*/ 43 w 46"/>
                  <a:gd name="T3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6" h="16">
                    <a:moveTo>
                      <a:pt x="43" y="0"/>
                    </a:moveTo>
                    <a:cubicBezTo>
                      <a:pt x="42" y="0"/>
                      <a:pt x="42" y="0"/>
                      <a:pt x="40" y="1"/>
                    </a:cubicBezTo>
                    <a:cubicBezTo>
                      <a:pt x="36" y="2"/>
                      <a:pt x="28" y="4"/>
                      <a:pt x="20" y="7"/>
                    </a:cubicBezTo>
                    <a:cubicBezTo>
                      <a:pt x="12" y="9"/>
                      <a:pt x="4" y="11"/>
                      <a:pt x="1" y="12"/>
                    </a:cubicBezTo>
                    <a:cubicBezTo>
                      <a:pt x="0" y="12"/>
                      <a:pt x="0" y="13"/>
                      <a:pt x="0" y="14"/>
                    </a:cubicBezTo>
                    <a:cubicBezTo>
                      <a:pt x="0" y="15"/>
                      <a:pt x="1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5"/>
                      <a:pt x="15" y="12"/>
                      <a:pt x="24" y="9"/>
                    </a:cubicBezTo>
                    <a:cubicBezTo>
                      <a:pt x="29" y="8"/>
                      <a:pt x="33" y="6"/>
                      <a:pt x="37" y="5"/>
                    </a:cubicBezTo>
                    <a:cubicBezTo>
                      <a:pt x="38" y="5"/>
                      <a:pt x="40" y="4"/>
                      <a:pt x="41" y="4"/>
                    </a:cubicBezTo>
                    <a:cubicBezTo>
                      <a:pt x="42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4" y="4"/>
                      <a:pt x="44" y="4"/>
                    </a:cubicBezTo>
                    <a:cubicBezTo>
                      <a:pt x="44" y="4"/>
                      <a:pt x="45" y="3"/>
                      <a:pt x="45" y="3"/>
                    </a:cubicBezTo>
                    <a:cubicBezTo>
                      <a:pt x="46" y="2"/>
                      <a:pt x="45" y="1"/>
                      <a:pt x="44" y="0"/>
                    </a:cubicBezTo>
                    <a:cubicBezTo>
                      <a:pt x="44" y="0"/>
                      <a:pt x="44" y="0"/>
                      <a:pt x="43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2" name="Freeform 820"/>
              <p:cNvSpPr/>
              <p:nvPr/>
            </p:nvSpPr>
            <p:spPr bwMode="auto">
              <a:xfrm>
                <a:off x="2779" y="1519"/>
                <a:ext cx="31" cy="14"/>
              </a:xfrm>
              <a:custGeom>
                <a:avLst/>
                <a:gdLst>
                  <a:gd name="T0" fmla="*/ 10 w 13"/>
                  <a:gd name="T1" fmla="*/ 0 h 6"/>
                  <a:gd name="T2" fmla="*/ 10 w 13"/>
                  <a:gd name="T3" fmla="*/ 0 h 6"/>
                  <a:gd name="T4" fmla="*/ 6 w 13"/>
                  <a:gd name="T5" fmla="*/ 1 h 6"/>
                  <a:gd name="T6" fmla="*/ 3 w 13"/>
                  <a:gd name="T7" fmla="*/ 2 h 6"/>
                  <a:gd name="T8" fmla="*/ 3 w 13"/>
                  <a:gd name="T9" fmla="*/ 2 h 6"/>
                  <a:gd name="T10" fmla="*/ 3 w 13"/>
                  <a:gd name="T11" fmla="*/ 2 h 6"/>
                  <a:gd name="T12" fmla="*/ 2 w 13"/>
                  <a:gd name="T13" fmla="*/ 2 h 6"/>
                  <a:gd name="T14" fmla="*/ 0 w 13"/>
                  <a:gd name="T15" fmla="*/ 3 h 6"/>
                  <a:gd name="T16" fmla="*/ 1 w 13"/>
                  <a:gd name="T17" fmla="*/ 5 h 6"/>
                  <a:gd name="T18" fmla="*/ 3 w 13"/>
                  <a:gd name="T19" fmla="*/ 6 h 6"/>
                  <a:gd name="T20" fmla="*/ 3 w 13"/>
                  <a:gd name="T21" fmla="*/ 6 h 6"/>
                  <a:gd name="T22" fmla="*/ 7 w 13"/>
                  <a:gd name="T23" fmla="*/ 4 h 6"/>
                  <a:gd name="T24" fmla="*/ 10 w 13"/>
                  <a:gd name="T25" fmla="*/ 3 h 6"/>
                  <a:gd name="T26" fmla="*/ 10 w 13"/>
                  <a:gd name="T27" fmla="*/ 3 h 6"/>
                  <a:gd name="T28" fmla="*/ 11 w 13"/>
                  <a:gd name="T29" fmla="*/ 3 h 6"/>
                  <a:gd name="T30" fmla="*/ 11 w 13"/>
                  <a:gd name="T31" fmla="*/ 4 h 6"/>
                  <a:gd name="T32" fmla="*/ 13 w 13"/>
                  <a:gd name="T33" fmla="*/ 3 h 6"/>
                  <a:gd name="T34" fmla="*/ 12 w 13"/>
                  <a:gd name="T35" fmla="*/ 0 h 6"/>
                  <a:gd name="T36" fmla="*/ 10 w 13"/>
                  <a:gd name="T3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6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8" y="0"/>
                      <a:pt x="7" y="0"/>
                      <a:pt x="6" y="1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6"/>
                      <a:pt x="6" y="5"/>
                      <a:pt x="7" y="4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2" y="4"/>
                      <a:pt x="13" y="3"/>
                      <a:pt x="13" y="3"/>
                    </a:cubicBezTo>
                    <a:cubicBezTo>
                      <a:pt x="13" y="2"/>
                      <a:pt x="13" y="1"/>
                      <a:pt x="12" y="0"/>
                    </a:cubicBezTo>
                    <a:cubicBezTo>
                      <a:pt x="12" y="0"/>
                      <a:pt x="11" y="0"/>
                      <a:pt x="10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3" name="Freeform 821"/>
              <p:cNvSpPr/>
              <p:nvPr/>
            </p:nvSpPr>
            <p:spPr bwMode="auto">
              <a:xfrm>
                <a:off x="4903" y="3445"/>
                <a:ext cx="137" cy="33"/>
              </a:xfrm>
              <a:custGeom>
                <a:avLst/>
                <a:gdLst>
                  <a:gd name="T0" fmla="*/ 2 w 58"/>
                  <a:gd name="T1" fmla="*/ 0 h 14"/>
                  <a:gd name="T2" fmla="*/ 0 w 58"/>
                  <a:gd name="T3" fmla="*/ 1 h 14"/>
                  <a:gd name="T4" fmla="*/ 1 w 58"/>
                  <a:gd name="T5" fmla="*/ 4 h 14"/>
                  <a:gd name="T6" fmla="*/ 13 w 58"/>
                  <a:gd name="T7" fmla="*/ 8 h 14"/>
                  <a:gd name="T8" fmla="*/ 39 w 58"/>
                  <a:gd name="T9" fmla="*/ 12 h 14"/>
                  <a:gd name="T10" fmla="*/ 50 w 58"/>
                  <a:gd name="T11" fmla="*/ 14 h 14"/>
                  <a:gd name="T12" fmla="*/ 56 w 58"/>
                  <a:gd name="T13" fmla="*/ 14 h 14"/>
                  <a:gd name="T14" fmla="*/ 56 w 58"/>
                  <a:gd name="T15" fmla="*/ 14 h 14"/>
                  <a:gd name="T16" fmla="*/ 58 w 58"/>
                  <a:gd name="T17" fmla="*/ 12 h 14"/>
                  <a:gd name="T18" fmla="*/ 56 w 58"/>
                  <a:gd name="T19" fmla="*/ 10 h 14"/>
                  <a:gd name="T20" fmla="*/ 56 w 58"/>
                  <a:gd name="T21" fmla="*/ 10 h 14"/>
                  <a:gd name="T22" fmla="*/ 56 w 58"/>
                  <a:gd name="T23" fmla="*/ 10 h 14"/>
                  <a:gd name="T24" fmla="*/ 56 w 58"/>
                  <a:gd name="T25" fmla="*/ 10 h 14"/>
                  <a:gd name="T26" fmla="*/ 47 w 58"/>
                  <a:gd name="T27" fmla="*/ 9 h 14"/>
                  <a:gd name="T28" fmla="*/ 22 w 58"/>
                  <a:gd name="T29" fmla="*/ 5 h 14"/>
                  <a:gd name="T30" fmla="*/ 10 w 58"/>
                  <a:gd name="T31" fmla="*/ 3 h 14"/>
                  <a:gd name="T32" fmla="*/ 3 w 58"/>
                  <a:gd name="T33" fmla="*/ 0 h 14"/>
                  <a:gd name="T34" fmla="*/ 2 w 58"/>
                  <a:gd name="T3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8" h="14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4" y="5"/>
                      <a:pt x="8" y="6"/>
                      <a:pt x="13" y="8"/>
                    </a:cubicBezTo>
                    <a:cubicBezTo>
                      <a:pt x="21" y="9"/>
                      <a:pt x="31" y="11"/>
                      <a:pt x="39" y="12"/>
                    </a:cubicBezTo>
                    <a:cubicBezTo>
                      <a:pt x="43" y="13"/>
                      <a:pt x="47" y="13"/>
                      <a:pt x="50" y="14"/>
                    </a:cubicBezTo>
                    <a:cubicBezTo>
                      <a:pt x="53" y="14"/>
                      <a:pt x="55" y="14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7" y="14"/>
                      <a:pt x="58" y="13"/>
                      <a:pt x="58" y="12"/>
                    </a:cubicBezTo>
                    <a:cubicBezTo>
                      <a:pt x="58" y="11"/>
                      <a:pt x="57" y="10"/>
                      <a:pt x="56" y="10"/>
                    </a:cubicBezTo>
                    <a:cubicBezTo>
                      <a:pt x="56" y="10"/>
                      <a:pt x="56" y="10"/>
                      <a:pt x="56" y="10"/>
                    </a:cubicBezTo>
                    <a:cubicBezTo>
                      <a:pt x="56" y="10"/>
                      <a:pt x="56" y="10"/>
                      <a:pt x="56" y="10"/>
                    </a:cubicBezTo>
                    <a:cubicBezTo>
                      <a:pt x="56" y="10"/>
                      <a:pt x="56" y="10"/>
                      <a:pt x="56" y="10"/>
                    </a:cubicBezTo>
                    <a:cubicBezTo>
                      <a:pt x="55" y="10"/>
                      <a:pt x="51" y="10"/>
                      <a:pt x="47" y="9"/>
                    </a:cubicBezTo>
                    <a:cubicBezTo>
                      <a:pt x="40" y="8"/>
                      <a:pt x="31" y="7"/>
                      <a:pt x="22" y="5"/>
                    </a:cubicBezTo>
                    <a:cubicBezTo>
                      <a:pt x="18" y="4"/>
                      <a:pt x="14" y="4"/>
                      <a:pt x="10" y="3"/>
                    </a:cubicBezTo>
                    <a:cubicBezTo>
                      <a:pt x="7" y="2"/>
                      <a:pt x="4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4" name="Freeform 822"/>
              <p:cNvSpPr/>
              <p:nvPr/>
            </p:nvSpPr>
            <p:spPr bwMode="auto">
              <a:xfrm>
                <a:off x="4898" y="3471"/>
                <a:ext cx="123" cy="40"/>
              </a:xfrm>
              <a:custGeom>
                <a:avLst/>
                <a:gdLst>
                  <a:gd name="T0" fmla="*/ 2 w 52"/>
                  <a:gd name="T1" fmla="*/ 0 h 17"/>
                  <a:gd name="T2" fmla="*/ 0 w 52"/>
                  <a:gd name="T3" fmla="*/ 1 h 17"/>
                  <a:gd name="T4" fmla="*/ 1 w 52"/>
                  <a:gd name="T5" fmla="*/ 4 h 17"/>
                  <a:gd name="T6" fmla="*/ 12 w 52"/>
                  <a:gd name="T7" fmla="*/ 7 h 17"/>
                  <a:gd name="T8" fmla="*/ 36 w 52"/>
                  <a:gd name="T9" fmla="*/ 12 h 17"/>
                  <a:gd name="T10" fmla="*/ 45 w 52"/>
                  <a:gd name="T11" fmla="*/ 15 h 17"/>
                  <a:gd name="T12" fmla="*/ 48 w 52"/>
                  <a:gd name="T13" fmla="*/ 16 h 17"/>
                  <a:gd name="T14" fmla="*/ 49 w 52"/>
                  <a:gd name="T15" fmla="*/ 16 h 17"/>
                  <a:gd name="T16" fmla="*/ 49 w 52"/>
                  <a:gd name="T17" fmla="*/ 16 h 17"/>
                  <a:gd name="T18" fmla="*/ 49 w 52"/>
                  <a:gd name="T19" fmla="*/ 16 h 17"/>
                  <a:gd name="T20" fmla="*/ 50 w 52"/>
                  <a:gd name="T21" fmla="*/ 17 h 17"/>
                  <a:gd name="T22" fmla="*/ 52 w 52"/>
                  <a:gd name="T23" fmla="*/ 16 h 17"/>
                  <a:gd name="T24" fmla="*/ 52 w 52"/>
                  <a:gd name="T25" fmla="*/ 13 h 17"/>
                  <a:gd name="T26" fmla="*/ 50 w 52"/>
                  <a:gd name="T27" fmla="*/ 12 h 17"/>
                  <a:gd name="T28" fmla="*/ 41 w 52"/>
                  <a:gd name="T29" fmla="*/ 10 h 17"/>
                  <a:gd name="T30" fmla="*/ 19 w 52"/>
                  <a:gd name="T31" fmla="*/ 4 h 17"/>
                  <a:gd name="T32" fmla="*/ 3 w 52"/>
                  <a:gd name="T33" fmla="*/ 0 h 17"/>
                  <a:gd name="T34" fmla="*/ 2 w 52"/>
                  <a:gd name="T3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2" h="17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4"/>
                      <a:pt x="1" y="4"/>
                    </a:cubicBezTo>
                    <a:cubicBezTo>
                      <a:pt x="3" y="5"/>
                      <a:pt x="7" y="6"/>
                      <a:pt x="12" y="7"/>
                    </a:cubicBezTo>
                    <a:cubicBezTo>
                      <a:pt x="19" y="9"/>
                      <a:pt x="28" y="11"/>
                      <a:pt x="36" y="12"/>
                    </a:cubicBezTo>
                    <a:cubicBezTo>
                      <a:pt x="39" y="13"/>
                      <a:pt x="43" y="14"/>
                      <a:pt x="45" y="15"/>
                    </a:cubicBezTo>
                    <a:cubicBezTo>
                      <a:pt x="46" y="15"/>
                      <a:pt x="47" y="16"/>
                      <a:pt x="48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16"/>
                      <a:pt x="50" y="17"/>
                      <a:pt x="50" y="17"/>
                    </a:cubicBezTo>
                    <a:cubicBezTo>
                      <a:pt x="51" y="17"/>
                      <a:pt x="51" y="16"/>
                      <a:pt x="52" y="16"/>
                    </a:cubicBezTo>
                    <a:cubicBezTo>
                      <a:pt x="52" y="15"/>
                      <a:pt x="52" y="14"/>
                      <a:pt x="52" y="13"/>
                    </a:cubicBezTo>
                    <a:cubicBezTo>
                      <a:pt x="51" y="13"/>
                      <a:pt x="51" y="13"/>
                      <a:pt x="50" y="12"/>
                    </a:cubicBezTo>
                    <a:cubicBezTo>
                      <a:pt x="49" y="12"/>
                      <a:pt x="45" y="11"/>
                      <a:pt x="41" y="10"/>
                    </a:cubicBezTo>
                    <a:cubicBezTo>
                      <a:pt x="35" y="8"/>
                      <a:pt x="27" y="6"/>
                      <a:pt x="19" y="4"/>
                    </a:cubicBezTo>
                    <a:cubicBezTo>
                      <a:pt x="12" y="3"/>
                      <a:pt x="5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5" name="Freeform 823"/>
              <p:cNvSpPr/>
              <p:nvPr/>
            </p:nvSpPr>
            <p:spPr bwMode="auto">
              <a:xfrm>
                <a:off x="4886" y="3495"/>
                <a:ext cx="36" cy="19"/>
              </a:xfrm>
              <a:custGeom>
                <a:avLst/>
                <a:gdLst>
                  <a:gd name="T0" fmla="*/ 2 w 15"/>
                  <a:gd name="T1" fmla="*/ 0 h 8"/>
                  <a:gd name="T2" fmla="*/ 1 w 15"/>
                  <a:gd name="T3" fmla="*/ 1 h 8"/>
                  <a:gd name="T4" fmla="*/ 1 w 15"/>
                  <a:gd name="T5" fmla="*/ 3 h 8"/>
                  <a:gd name="T6" fmla="*/ 4 w 15"/>
                  <a:gd name="T7" fmla="*/ 6 h 8"/>
                  <a:gd name="T8" fmla="*/ 9 w 15"/>
                  <a:gd name="T9" fmla="*/ 6 h 8"/>
                  <a:gd name="T10" fmla="*/ 11 w 15"/>
                  <a:gd name="T11" fmla="*/ 7 h 8"/>
                  <a:gd name="T12" fmla="*/ 11 w 15"/>
                  <a:gd name="T13" fmla="*/ 7 h 8"/>
                  <a:gd name="T14" fmla="*/ 13 w 15"/>
                  <a:gd name="T15" fmla="*/ 8 h 8"/>
                  <a:gd name="T16" fmla="*/ 14 w 15"/>
                  <a:gd name="T17" fmla="*/ 8 h 8"/>
                  <a:gd name="T18" fmla="*/ 15 w 15"/>
                  <a:gd name="T19" fmla="*/ 5 h 8"/>
                  <a:gd name="T20" fmla="*/ 11 w 15"/>
                  <a:gd name="T21" fmla="*/ 3 h 8"/>
                  <a:gd name="T22" fmla="*/ 6 w 15"/>
                  <a:gd name="T23" fmla="*/ 2 h 8"/>
                  <a:gd name="T24" fmla="*/ 5 w 15"/>
                  <a:gd name="T25" fmla="*/ 2 h 8"/>
                  <a:gd name="T26" fmla="*/ 4 w 15"/>
                  <a:gd name="T27" fmla="*/ 1 h 8"/>
                  <a:gd name="T28" fmla="*/ 2 w 15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" h="8">
                    <a:moveTo>
                      <a:pt x="2" y="0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2" y="5"/>
                      <a:pt x="3" y="5"/>
                      <a:pt x="4" y="6"/>
                    </a:cubicBezTo>
                    <a:cubicBezTo>
                      <a:pt x="6" y="6"/>
                      <a:pt x="8" y="6"/>
                      <a:pt x="9" y="6"/>
                    </a:cubicBezTo>
                    <a:cubicBezTo>
                      <a:pt x="10" y="6"/>
                      <a:pt x="10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8"/>
                      <a:pt x="12" y="8"/>
                      <a:pt x="13" y="8"/>
                    </a:cubicBezTo>
                    <a:cubicBezTo>
                      <a:pt x="13" y="8"/>
                      <a:pt x="14" y="8"/>
                      <a:pt x="14" y="8"/>
                    </a:cubicBezTo>
                    <a:cubicBezTo>
                      <a:pt x="15" y="7"/>
                      <a:pt x="15" y="6"/>
                      <a:pt x="15" y="5"/>
                    </a:cubicBezTo>
                    <a:cubicBezTo>
                      <a:pt x="14" y="4"/>
                      <a:pt x="12" y="3"/>
                      <a:pt x="11" y="3"/>
                    </a:cubicBezTo>
                    <a:cubicBezTo>
                      <a:pt x="9" y="2"/>
                      <a:pt x="8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6" name="Freeform 824"/>
              <p:cNvSpPr>
                <a:spLocks noEditPoints="1"/>
              </p:cNvSpPr>
              <p:nvPr/>
            </p:nvSpPr>
            <p:spPr bwMode="auto">
              <a:xfrm>
                <a:off x="4820" y="3339"/>
                <a:ext cx="320" cy="303"/>
              </a:xfrm>
              <a:custGeom>
                <a:avLst/>
                <a:gdLst>
                  <a:gd name="T0" fmla="*/ 22 w 135"/>
                  <a:gd name="T1" fmla="*/ 91 h 128"/>
                  <a:gd name="T2" fmla="*/ 91 w 135"/>
                  <a:gd name="T3" fmla="*/ 124 h 128"/>
                  <a:gd name="T4" fmla="*/ 88 w 135"/>
                  <a:gd name="T5" fmla="*/ 122 h 128"/>
                  <a:gd name="T6" fmla="*/ 86 w 135"/>
                  <a:gd name="T7" fmla="*/ 121 h 128"/>
                  <a:gd name="T8" fmla="*/ 84 w 135"/>
                  <a:gd name="T9" fmla="*/ 119 h 128"/>
                  <a:gd name="T10" fmla="*/ 34 w 135"/>
                  <a:gd name="T11" fmla="*/ 102 h 128"/>
                  <a:gd name="T12" fmla="*/ 17 w 135"/>
                  <a:gd name="T13" fmla="*/ 99 h 128"/>
                  <a:gd name="T14" fmla="*/ 119 w 135"/>
                  <a:gd name="T15" fmla="*/ 37 h 128"/>
                  <a:gd name="T16" fmla="*/ 116 w 135"/>
                  <a:gd name="T17" fmla="*/ 63 h 128"/>
                  <a:gd name="T18" fmla="*/ 20 w 135"/>
                  <a:gd name="T19" fmla="*/ 87 h 128"/>
                  <a:gd name="T20" fmla="*/ 42 w 135"/>
                  <a:gd name="T21" fmla="*/ 11 h 128"/>
                  <a:gd name="T22" fmla="*/ 64 w 135"/>
                  <a:gd name="T23" fmla="*/ 17 h 128"/>
                  <a:gd name="T24" fmla="*/ 60 w 135"/>
                  <a:gd name="T25" fmla="*/ 31 h 128"/>
                  <a:gd name="T26" fmla="*/ 77 w 135"/>
                  <a:gd name="T27" fmla="*/ 36 h 128"/>
                  <a:gd name="T28" fmla="*/ 85 w 135"/>
                  <a:gd name="T29" fmla="*/ 33 h 128"/>
                  <a:gd name="T30" fmla="*/ 88 w 135"/>
                  <a:gd name="T31" fmla="*/ 21 h 128"/>
                  <a:gd name="T32" fmla="*/ 118 w 135"/>
                  <a:gd name="T33" fmla="*/ 24 h 128"/>
                  <a:gd name="T34" fmla="*/ 95 w 135"/>
                  <a:gd name="T35" fmla="*/ 110 h 128"/>
                  <a:gd name="T36" fmla="*/ 22 w 135"/>
                  <a:gd name="T37" fmla="*/ 86 h 128"/>
                  <a:gd name="T38" fmla="*/ 20 w 135"/>
                  <a:gd name="T39" fmla="*/ 87 h 128"/>
                  <a:gd name="T40" fmla="*/ 74 w 135"/>
                  <a:gd name="T41" fmla="*/ 4 h 128"/>
                  <a:gd name="T42" fmla="*/ 87 w 135"/>
                  <a:gd name="T43" fmla="*/ 6 h 128"/>
                  <a:gd name="T44" fmla="*/ 84 w 135"/>
                  <a:gd name="T45" fmla="*/ 23 h 128"/>
                  <a:gd name="T46" fmla="*/ 81 w 135"/>
                  <a:gd name="T47" fmla="*/ 31 h 128"/>
                  <a:gd name="T48" fmla="*/ 77 w 135"/>
                  <a:gd name="T49" fmla="*/ 32 h 128"/>
                  <a:gd name="T50" fmla="*/ 77 w 135"/>
                  <a:gd name="T51" fmla="*/ 32 h 128"/>
                  <a:gd name="T52" fmla="*/ 64 w 135"/>
                  <a:gd name="T53" fmla="*/ 29 h 128"/>
                  <a:gd name="T54" fmla="*/ 72 w 135"/>
                  <a:gd name="T55" fmla="*/ 4 h 128"/>
                  <a:gd name="T56" fmla="*/ 74 w 135"/>
                  <a:gd name="T57" fmla="*/ 0 h 128"/>
                  <a:gd name="T58" fmla="*/ 67 w 135"/>
                  <a:gd name="T59" fmla="*/ 5 h 128"/>
                  <a:gd name="T60" fmla="*/ 44 w 135"/>
                  <a:gd name="T61" fmla="*/ 7 h 128"/>
                  <a:gd name="T62" fmla="*/ 42 w 135"/>
                  <a:gd name="T63" fmla="*/ 6 h 128"/>
                  <a:gd name="T64" fmla="*/ 39 w 135"/>
                  <a:gd name="T65" fmla="*/ 7 h 128"/>
                  <a:gd name="T66" fmla="*/ 0 w 135"/>
                  <a:gd name="T67" fmla="*/ 86 h 128"/>
                  <a:gd name="T68" fmla="*/ 17 w 135"/>
                  <a:gd name="T69" fmla="*/ 90 h 128"/>
                  <a:gd name="T70" fmla="*/ 12 w 135"/>
                  <a:gd name="T71" fmla="*/ 102 h 128"/>
                  <a:gd name="T72" fmla="*/ 14 w 135"/>
                  <a:gd name="T73" fmla="*/ 103 h 128"/>
                  <a:gd name="T74" fmla="*/ 17 w 135"/>
                  <a:gd name="T75" fmla="*/ 103 h 128"/>
                  <a:gd name="T76" fmla="*/ 84 w 135"/>
                  <a:gd name="T77" fmla="*/ 125 h 128"/>
                  <a:gd name="T78" fmla="*/ 91 w 135"/>
                  <a:gd name="T79" fmla="*/ 128 h 128"/>
                  <a:gd name="T80" fmla="*/ 94 w 135"/>
                  <a:gd name="T81" fmla="*/ 127 h 128"/>
                  <a:gd name="T82" fmla="*/ 134 w 135"/>
                  <a:gd name="T83" fmla="*/ 40 h 128"/>
                  <a:gd name="T84" fmla="*/ 133 w 135"/>
                  <a:gd name="T85" fmla="*/ 37 h 128"/>
                  <a:gd name="T86" fmla="*/ 124 w 135"/>
                  <a:gd name="T87" fmla="*/ 26 h 128"/>
                  <a:gd name="T88" fmla="*/ 125 w 135"/>
                  <a:gd name="T89" fmla="*/ 24 h 128"/>
                  <a:gd name="T90" fmla="*/ 126 w 135"/>
                  <a:gd name="T91" fmla="*/ 22 h 128"/>
                  <a:gd name="T92" fmla="*/ 124 w 135"/>
                  <a:gd name="T93" fmla="*/ 20 h 128"/>
                  <a:gd name="T94" fmla="*/ 122 w 135"/>
                  <a:gd name="T95" fmla="*/ 20 h 128"/>
                  <a:gd name="T96" fmla="*/ 119 w 135"/>
                  <a:gd name="T97" fmla="*/ 20 h 128"/>
                  <a:gd name="T98" fmla="*/ 89 w 135"/>
                  <a:gd name="T99" fmla="*/ 17 h 128"/>
                  <a:gd name="T100" fmla="*/ 92 w 135"/>
                  <a:gd name="T101" fmla="*/ 5 h 128"/>
                  <a:gd name="T102" fmla="*/ 90 w 135"/>
                  <a:gd name="T103" fmla="*/ 2 h 128"/>
                  <a:gd name="T104" fmla="*/ 74 w 135"/>
                  <a:gd name="T105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5" h="128">
                    <a:moveTo>
                      <a:pt x="17" y="99"/>
                    </a:moveTo>
                    <a:cubicBezTo>
                      <a:pt x="19" y="96"/>
                      <a:pt x="20" y="94"/>
                      <a:pt x="22" y="91"/>
                    </a:cubicBezTo>
                    <a:cubicBezTo>
                      <a:pt x="47" y="96"/>
                      <a:pt x="71" y="104"/>
                      <a:pt x="95" y="114"/>
                    </a:cubicBezTo>
                    <a:cubicBezTo>
                      <a:pt x="93" y="117"/>
                      <a:pt x="92" y="120"/>
                      <a:pt x="91" y="124"/>
                    </a:cubicBezTo>
                    <a:cubicBezTo>
                      <a:pt x="90" y="123"/>
                      <a:pt x="90" y="123"/>
                      <a:pt x="89" y="123"/>
                    </a:cubicBezTo>
                    <a:cubicBezTo>
                      <a:pt x="89" y="123"/>
                      <a:pt x="89" y="122"/>
                      <a:pt x="88" y="122"/>
                    </a:cubicBezTo>
                    <a:cubicBezTo>
                      <a:pt x="88" y="122"/>
                      <a:pt x="87" y="121"/>
                      <a:pt x="86" y="121"/>
                    </a:cubicBezTo>
                    <a:cubicBezTo>
                      <a:pt x="86" y="121"/>
                      <a:pt x="86" y="121"/>
                      <a:pt x="86" y="121"/>
                    </a:cubicBezTo>
                    <a:cubicBezTo>
                      <a:pt x="86" y="120"/>
                      <a:pt x="85" y="119"/>
                      <a:pt x="84" y="119"/>
                    </a:cubicBezTo>
                    <a:cubicBezTo>
                      <a:pt x="84" y="119"/>
                      <a:pt x="84" y="119"/>
                      <a:pt x="84" y="119"/>
                    </a:cubicBezTo>
                    <a:cubicBezTo>
                      <a:pt x="83" y="120"/>
                      <a:pt x="83" y="120"/>
                      <a:pt x="83" y="120"/>
                    </a:cubicBezTo>
                    <a:cubicBezTo>
                      <a:pt x="67" y="114"/>
                      <a:pt x="50" y="108"/>
                      <a:pt x="34" y="102"/>
                    </a:cubicBezTo>
                    <a:cubicBezTo>
                      <a:pt x="29" y="101"/>
                      <a:pt x="23" y="99"/>
                      <a:pt x="17" y="99"/>
                    </a:cubicBezTo>
                    <a:cubicBezTo>
                      <a:pt x="17" y="99"/>
                      <a:pt x="17" y="99"/>
                      <a:pt x="17" y="99"/>
                    </a:cubicBezTo>
                    <a:moveTo>
                      <a:pt x="100" y="101"/>
                    </a:moveTo>
                    <a:cubicBezTo>
                      <a:pt x="104" y="79"/>
                      <a:pt x="111" y="57"/>
                      <a:pt x="119" y="37"/>
                    </a:cubicBezTo>
                    <a:cubicBezTo>
                      <a:pt x="122" y="38"/>
                      <a:pt x="125" y="40"/>
                      <a:pt x="129" y="40"/>
                    </a:cubicBezTo>
                    <a:cubicBezTo>
                      <a:pt x="123" y="47"/>
                      <a:pt x="120" y="55"/>
                      <a:pt x="116" y="63"/>
                    </a:cubicBezTo>
                    <a:cubicBezTo>
                      <a:pt x="111" y="76"/>
                      <a:pt x="106" y="88"/>
                      <a:pt x="100" y="101"/>
                    </a:cubicBezTo>
                    <a:moveTo>
                      <a:pt x="20" y="87"/>
                    </a:moveTo>
                    <a:cubicBezTo>
                      <a:pt x="15" y="86"/>
                      <a:pt x="10" y="85"/>
                      <a:pt x="5" y="84"/>
                    </a:cubicBezTo>
                    <a:cubicBezTo>
                      <a:pt x="20" y="61"/>
                      <a:pt x="33" y="37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50" y="13"/>
                      <a:pt x="57" y="15"/>
                      <a:pt x="64" y="17"/>
                    </a:cubicBezTo>
                    <a:cubicBezTo>
                      <a:pt x="63" y="21"/>
                      <a:pt x="61" y="25"/>
                      <a:pt x="59" y="29"/>
                    </a:cubicBezTo>
                    <a:cubicBezTo>
                      <a:pt x="59" y="30"/>
                      <a:pt x="59" y="31"/>
                      <a:pt x="60" y="31"/>
                    </a:cubicBezTo>
                    <a:cubicBezTo>
                      <a:pt x="61" y="33"/>
                      <a:pt x="64" y="34"/>
                      <a:pt x="67" y="35"/>
                    </a:cubicBezTo>
                    <a:cubicBezTo>
                      <a:pt x="71" y="35"/>
                      <a:pt x="74" y="36"/>
                      <a:pt x="77" y="36"/>
                    </a:cubicBezTo>
                    <a:cubicBezTo>
                      <a:pt x="79" y="36"/>
                      <a:pt x="80" y="36"/>
                      <a:pt x="81" y="36"/>
                    </a:cubicBezTo>
                    <a:cubicBezTo>
                      <a:pt x="83" y="35"/>
                      <a:pt x="84" y="35"/>
                      <a:pt x="85" y="33"/>
                    </a:cubicBezTo>
                    <a:cubicBezTo>
                      <a:pt x="85" y="33"/>
                      <a:pt x="86" y="32"/>
                      <a:pt x="86" y="31"/>
                    </a:cubicBezTo>
                    <a:cubicBezTo>
                      <a:pt x="87" y="28"/>
                      <a:pt x="88" y="25"/>
                      <a:pt x="88" y="21"/>
                    </a:cubicBezTo>
                    <a:cubicBezTo>
                      <a:pt x="98" y="23"/>
                      <a:pt x="108" y="23"/>
                      <a:pt x="118" y="24"/>
                    </a:cubicBezTo>
                    <a:cubicBezTo>
                      <a:pt x="118" y="24"/>
                      <a:pt x="118" y="24"/>
                      <a:pt x="118" y="24"/>
                    </a:cubicBezTo>
                    <a:cubicBezTo>
                      <a:pt x="119" y="24"/>
                      <a:pt x="119" y="24"/>
                      <a:pt x="120" y="24"/>
                    </a:cubicBezTo>
                    <a:cubicBezTo>
                      <a:pt x="108" y="51"/>
                      <a:pt x="99" y="80"/>
                      <a:pt x="95" y="110"/>
                    </a:cubicBezTo>
                    <a:cubicBezTo>
                      <a:pt x="71" y="100"/>
                      <a:pt x="47" y="92"/>
                      <a:pt x="23" y="87"/>
                    </a:cubicBezTo>
                    <a:cubicBezTo>
                      <a:pt x="23" y="87"/>
                      <a:pt x="23" y="87"/>
                      <a:pt x="22" y="86"/>
                    </a:cubicBezTo>
                    <a:cubicBezTo>
                      <a:pt x="22" y="86"/>
                      <a:pt x="21" y="86"/>
                      <a:pt x="21" y="86"/>
                    </a:cubicBezTo>
                    <a:cubicBezTo>
                      <a:pt x="21" y="86"/>
                      <a:pt x="20" y="86"/>
                      <a:pt x="20" y="87"/>
                    </a:cubicBezTo>
                    <a:moveTo>
                      <a:pt x="72" y="4"/>
                    </a:moveTo>
                    <a:cubicBezTo>
                      <a:pt x="73" y="4"/>
                      <a:pt x="73" y="4"/>
                      <a:pt x="74" y="4"/>
                    </a:cubicBezTo>
                    <a:cubicBezTo>
                      <a:pt x="74" y="4"/>
                      <a:pt x="75" y="4"/>
                      <a:pt x="76" y="4"/>
                    </a:cubicBezTo>
                    <a:cubicBezTo>
                      <a:pt x="80" y="5"/>
                      <a:pt x="83" y="5"/>
                      <a:pt x="87" y="6"/>
                    </a:cubicBezTo>
                    <a:cubicBezTo>
                      <a:pt x="87" y="7"/>
                      <a:pt x="87" y="8"/>
                      <a:pt x="86" y="10"/>
                    </a:cubicBezTo>
                    <a:cubicBezTo>
                      <a:pt x="85" y="14"/>
                      <a:pt x="85" y="18"/>
                      <a:pt x="84" y="23"/>
                    </a:cubicBezTo>
                    <a:cubicBezTo>
                      <a:pt x="83" y="25"/>
                      <a:pt x="83" y="27"/>
                      <a:pt x="82" y="28"/>
                    </a:cubicBezTo>
                    <a:cubicBezTo>
                      <a:pt x="82" y="30"/>
                      <a:pt x="82" y="31"/>
                      <a:pt x="81" y="31"/>
                    </a:cubicBezTo>
                    <a:cubicBezTo>
                      <a:pt x="81" y="31"/>
                      <a:pt x="81" y="31"/>
                      <a:pt x="80" y="32"/>
                    </a:cubicBezTo>
                    <a:cubicBezTo>
                      <a:pt x="80" y="32"/>
                      <a:pt x="79" y="32"/>
                      <a:pt x="77" y="32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5" y="32"/>
                      <a:pt x="71" y="31"/>
                      <a:pt x="69" y="31"/>
                    </a:cubicBezTo>
                    <a:cubicBezTo>
                      <a:pt x="67" y="30"/>
                      <a:pt x="65" y="29"/>
                      <a:pt x="64" y="29"/>
                    </a:cubicBezTo>
                    <a:cubicBezTo>
                      <a:pt x="67" y="21"/>
                      <a:pt x="70" y="11"/>
                      <a:pt x="71" y="5"/>
                    </a:cubicBezTo>
                    <a:cubicBezTo>
                      <a:pt x="71" y="5"/>
                      <a:pt x="72" y="5"/>
                      <a:pt x="72" y="4"/>
                    </a:cubicBezTo>
                    <a:cubicBezTo>
                      <a:pt x="72" y="4"/>
                      <a:pt x="72" y="4"/>
                      <a:pt x="72" y="4"/>
                    </a:cubicBezTo>
                    <a:moveTo>
                      <a:pt x="74" y="0"/>
                    </a:moveTo>
                    <a:cubicBezTo>
                      <a:pt x="73" y="0"/>
                      <a:pt x="71" y="0"/>
                      <a:pt x="70" y="1"/>
                    </a:cubicBezTo>
                    <a:cubicBezTo>
                      <a:pt x="69" y="2"/>
                      <a:pt x="68" y="3"/>
                      <a:pt x="67" y="5"/>
                    </a:cubicBezTo>
                    <a:cubicBezTo>
                      <a:pt x="67" y="7"/>
                      <a:pt x="66" y="10"/>
                      <a:pt x="65" y="13"/>
                    </a:cubicBezTo>
                    <a:cubicBezTo>
                      <a:pt x="58" y="11"/>
                      <a:pt x="51" y="9"/>
                      <a:pt x="44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7"/>
                      <a:pt x="42" y="6"/>
                      <a:pt x="42" y="6"/>
                    </a:cubicBezTo>
                    <a:cubicBezTo>
                      <a:pt x="42" y="6"/>
                      <a:pt x="41" y="6"/>
                      <a:pt x="41" y="6"/>
                    </a:cubicBezTo>
                    <a:cubicBezTo>
                      <a:pt x="40" y="6"/>
                      <a:pt x="39" y="6"/>
                      <a:pt x="39" y="7"/>
                    </a:cubicBezTo>
                    <a:cubicBezTo>
                      <a:pt x="29" y="34"/>
                      <a:pt x="16" y="60"/>
                      <a:pt x="0" y="84"/>
                    </a:cubicBezTo>
                    <a:cubicBezTo>
                      <a:pt x="0" y="85"/>
                      <a:pt x="0" y="86"/>
                      <a:pt x="0" y="86"/>
                    </a:cubicBezTo>
                    <a:cubicBezTo>
                      <a:pt x="0" y="87"/>
                      <a:pt x="1" y="88"/>
                      <a:pt x="1" y="88"/>
                    </a:cubicBezTo>
                    <a:cubicBezTo>
                      <a:pt x="7" y="88"/>
                      <a:pt x="12" y="89"/>
                      <a:pt x="17" y="90"/>
                    </a:cubicBezTo>
                    <a:cubicBezTo>
                      <a:pt x="15" y="94"/>
                      <a:pt x="14" y="97"/>
                      <a:pt x="12" y="100"/>
                    </a:cubicBezTo>
                    <a:cubicBezTo>
                      <a:pt x="11" y="101"/>
                      <a:pt x="11" y="102"/>
                      <a:pt x="12" y="102"/>
                    </a:cubicBezTo>
                    <a:cubicBezTo>
                      <a:pt x="12" y="103"/>
                      <a:pt x="13" y="103"/>
                      <a:pt x="13" y="103"/>
                    </a:cubicBezTo>
                    <a:cubicBezTo>
                      <a:pt x="14" y="103"/>
                      <a:pt x="14" y="103"/>
                      <a:pt x="14" y="103"/>
                    </a:cubicBezTo>
                    <a:cubicBezTo>
                      <a:pt x="15" y="103"/>
                      <a:pt x="16" y="103"/>
                      <a:pt x="17" y="103"/>
                    </a:cubicBezTo>
                    <a:cubicBezTo>
                      <a:pt x="17" y="103"/>
                      <a:pt x="17" y="103"/>
                      <a:pt x="17" y="103"/>
                    </a:cubicBezTo>
                    <a:cubicBezTo>
                      <a:pt x="22" y="103"/>
                      <a:pt x="27" y="105"/>
                      <a:pt x="32" y="106"/>
                    </a:cubicBezTo>
                    <a:cubicBezTo>
                      <a:pt x="50" y="112"/>
                      <a:pt x="67" y="118"/>
                      <a:pt x="84" y="125"/>
                    </a:cubicBezTo>
                    <a:cubicBezTo>
                      <a:pt x="85" y="125"/>
                      <a:pt x="85" y="126"/>
                      <a:pt x="86" y="126"/>
                    </a:cubicBezTo>
                    <a:cubicBezTo>
                      <a:pt x="88" y="127"/>
                      <a:pt x="90" y="128"/>
                      <a:pt x="91" y="128"/>
                    </a:cubicBezTo>
                    <a:cubicBezTo>
                      <a:pt x="91" y="128"/>
                      <a:pt x="92" y="128"/>
                      <a:pt x="92" y="128"/>
                    </a:cubicBezTo>
                    <a:cubicBezTo>
                      <a:pt x="93" y="128"/>
                      <a:pt x="93" y="128"/>
                      <a:pt x="94" y="127"/>
                    </a:cubicBezTo>
                    <a:cubicBezTo>
                      <a:pt x="102" y="106"/>
                      <a:pt x="111" y="86"/>
                      <a:pt x="120" y="65"/>
                    </a:cubicBezTo>
                    <a:cubicBezTo>
                      <a:pt x="124" y="56"/>
                      <a:pt x="128" y="47"/>
                      <a:pt x="134" y="40"/>
                    </a:cubicBezTo>
                    <a:cubicBezTo>
                      <a:pt x="135" y="40"/>
                      <a:pt x="135" y="39"/>
                      <a:pt x="134" y="38"/>
                    </a:cubicBezTo>
                    <a:cubicBezTo>
                      <a:pt x="134" y="37"/>
                      <a:pt x="133" y="37"/>
                      <a:pt x="133" y="37"/>
                    </a:cubicBezTo>
                    <a:cubicBezTo>
                      <a:pt x="129" y="36"/>
                      <a:pt x="125" y="35"/>
                      <a:pt x="121" y="33"/>
                    </a:cubicBezTo>
                    <a:cubicBezTo>
                      <a:pt x="122" y="30"/>
                      <a:pt x="123" y="28"/>
                      <a:pt x="124" y="26"/>
                    </a:cubicBezTo>
                    <a:cubicBezTo>
                      <a:pt x="124" y="25"/>
                      <a:pt x="124" y="25"/>
                      <a:pt x="124" y="25"/>
                    </a:cubicBezTo>
                    <a:cubicBezTo>
                      <a:pt x="125" y="24"/>
                      <a:pt x="125" y="24"/>
                      <a:pt x="125" y="24"/>
                    </a:cubicBezTo>
                    <a:cubicBezTo>
                      <a:pt x="125" y="24"/>
                      <a:pt x="125" y="24"/>
                      <a:pt x="126" y="23"/>
                    </a:cubicBezTo>
                    <a:cubicBezTo>
                      <a:pt x="126" y="23"/>
                      <a:pt x="126" y="23"/>
                      <a:pt x="126" y="22"/>
                    </a:cubicBezTo>
                    <a:cubicBezTo>
                      <a:pt x="126" y="22"/>
                      <a:pt x="126" y="21"/>
                      <a:pt x="126" y="21"/>
                    </a:cubicBezTo>
                    <a:cubicBezTo>
                      <a:pt x="125" y="20"/>
                      <a:pt x="124" y="20"/>
                      <a:pt x="124" y="20"/>
                    </a:cubicBezTo>
                    <a:cubicBezTo>
                      <a:pt x="123" y="20"/>
                      <a:pt x="123" y="20"/>
                      <a:pt x="123" y="20"/>
                    </a:cubicBezTo>
                    <a:cubicBezTo>
                      <a:pt x="122" y="20"/>
                      <a:pt x="122" y="20"/>
                      <a:pt x="122" y="20"/>
                    </a:cubicBezTo>
                    <a:cubicBezTo>
                      <a:pt x="122" y="20"/>
                      <a:pt x="122" y="20"/>
                      <a:pt x="121" y="20"/>
                    </a:cubicBezTo>
                    <a:cubicBezTo>
                      <a:pt x="120" y="20"/>
                      <a:pt x="120" y="20"/>
                      <a:pt x="119" y="20"/>
                    </a:cubicBezTo>
                    <a:cubicBezTo>
                      <a:pt x="108" y="19"/>
                      <a:pt x="99" y="19"/>
                      <a:pt x="89" y="17"/>
                    </a:cubicBezTo>
                    <a:cubicBezTo>
                      <a:pt x="89" y="17"/>
                      <a:pt x="89" y="17"/>
                      <a:pt x="89" y="17"/>
                    </a:cubicBezTo>
                    <a:cubicBezTo>
                      <a:pt x="90" y="14"/>
                      <a:pt x="90" y="12"/>
                      <a:pt x="91" y="10"/>
                    </a:cubicBezTo>
                    <a:cubicBezTo>
                      <a:pt x="91" y="8"/>
                      <a:pt x="92" y="6"/>
                      <a:pt x="92" y="5"/>
                    </a:cubicBezTo>
                    <a:cubicBezTo>
                      <a:pt x="92" y="4"/>
                      <a:pt x="92" y="4"/>
                      <a:pt x="92" y="3"/>
                    </a:cubicBezTo>
                    <a:cubicBezTo>
                      <a:pt x="92" y="3"/>
                      <a:pt x="91" y="2"/>
                      <a:pt x="90" y="2"/>
                    </a:cubicBezTo>
                    <a:cubicBezTo>
                      <a:pt x="86" y="1"/>
                      <a:pt x="81" y="1"/>
                      <a:pt x="76" y="0"/>
                    </a:cubicBezTo>
                    <a:cubicBezTo>
                      <a:pt x="76" y="0"/>
                      <a:pt x="75" y="0"/>
                      <a:pt x="74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7" name="Freeform 825"/>
              <p:cNvSpPr>
                <a:spLocks noEditPoints="1"/>
              </p:cNvSpPr>
              <p:nvPr/>
            </p:nvSpPr>
            <p:spPr bwMode="auto">
              <a:xfrm>
                <a:off x="3269" y="2690"/>
                <a:ext cx="408" cy="377"/>
              </a:xfrm>
              <a:custGeom>
                <a:avLst/>
                <a:gdLst>
                  <a:gd name="T0" fmla="*/ 167 w 172"/>
                  <a:gd name="T1" fmla="*/ 113 h 159"/>
                  <a:gd name="T2" fmla="*/ 152 w 172"/>
                  <a:gd name="T3" fmla="*/ 152 h 159"/>
                  <a:gd name="T4" fmla="*/ 130 w 172"/>
                  <a:gd name="T5" fmla="*/ 117 h 159"/>
                  <a:gd name="T6" fmla="*/ 142 w 172"/>
                  <a:gd name="T7" fmla="*/ 102 h 159"/>
                  <a:gd name="T8" fmla="*/ 146 w 172"/>
                  <a:gd name="T9" fmla="*/ 102 h 159"/>
                  <a:gd name="T10" fmla="*/ 140 w 172"/>
                  <a:gd name="T11" fmla="*/ 78 h 159"/>
                  <a:gd name="T12" fmla="*/ 140 w 172"/>
                  <a:gd name="T13" fmla="*/ 100 h 159"/>
                  <a:gd name="T14" fmla="*/ 97 w 172"/>
                  <a:gd name="T15" fmla="*/ 91 h 159"/>
                  <a:gd name="T16" fmla="*/ 114 w 172"/>
                  <a:gd name="T17" fmla="*/ 77 h 159"/>
                  <a:gd name="T18" fmla="*/ 119 w 172"/>
                  <a:gd name="T19" fmla="*/ 92 h 159"/>
                  <a:gd name="T20" fmla="*/ 92 w 172"/>
                  <a:gd name="T21" fmla="*/ 68 h 159"/>
                  <a:gd name="T22" fmla="*/ 110 w 172"/>
                  <a:gd name="T23" fmla="*/ 76 h 159"/>
                  <a:gd name="T24" fmla="*/ 83 w 172"/>
                  <a:gd name="T25" fmla="*/ 55 h 159"/>
                  <a:gd name="T26" fmla="*/ 79 w 172"/>
                  <a:gd name="T27" fmla="*/ 65 h 159"/>
                  <a:gd name="T28" fmla="*/ 64 w 172"/>
                  <a:gd name="T29" fmla="*/ 46 h 159"/>
                  <a:gd name="T30" fmla="*/ 83 w 172"/>
                  <a:gd name="T31" fmla="*/ 42 h 159"/>
                  <a:gd name="T32" fmla="*/ 61 w 172"/>
                  <a:gd name="T33" fmla="*/ 29 h 159"/>
                  <a:gd name="T34" fmla="*/ 45 w 172"/>
                  <a:gd name="T35" fmla="*/ 41 h 159"/>
                  <a:gd name="T36" fmla="*/ 5 w 172"/>
                  <a:gd name="T37" fmla="*/ 155 h 159"/>
                  <a:gd name="T38" fmla="*/ 24 w 172"/>
                  <a:gd name="T39" fmla="*/ 23 h 159"/>
                  <a:gd name="T40" fmla="*/ 35 w 172"/>
                  <a:gd name="T41" fmla="*/ 46 h 159"/>
                  <a:gd name="T42" fmla="*/ 60 w 172"/>
                  <a:gd name="T43" fmla="*/ 47 h 159"/>
                  <a:gd name="T44" fmla="*/ 62 w 172"/>
                  <a:gd name="T45" fmla="*/ 69 h 159"/>
                  <a:gd name="T46" fmla="*/ 62 w 172"/>
                  <a:gd name="T47" fmla="*/ 70 h 159"/>
                  <a:gd name="T48" fmla="*/ 63 w 172"/>
                  <a:gd name="T49" fmla="*/ 70 h 159"/>
                  <a:gd name="T50" fmla="*/ 79 w 172"/>
                  <a:gd name="T51" fmla="*/ 69 h 159"/>
                  <a:gd name="T52" fmla="*/ 92 w 172"/>
                  <a:gd name="T53" fmla="*/ 95 h 159"/>
                  <a:gd name="T54" fmla="*/ 120 w 172"/>
                  <a:gd name="T55" fmla="*/ 118 h 159"/>
                  <a:gd name="T56" fmla="*/ 130 w 172"/>
                  <a:gd name="T57" fmla="*/ 121 h 159"/>
                  <a:gd name="T58" fmla="*/ 5 w 172"/>
                  <a:gd name="T59" fmla="*/ 155 h 159"/>
                  <a:gd name="T60" fmla="*/ 56 w 172"/>
                  <a:gd name="T61" fmla="*/ 13 h 159"/>
                  <a:gd name="T62" fmla="*/ 8 w 172"/>
                  <a:gd name="T63" fmla="*/ 19 h 159"/>
                  <a:gd name="T64" fmla="*/ 51 w 172"/>
                  <a:gd name="T65" fmla="*/ 4 h 159"/>
                  <a:gd name="T66" fmla="*/ 58 w 172"/>
                  <a:gd name="T67" fmla="*/ 0 h 159"/>
                  <a:gd name="T68" fmla="*/ 29 w 172"/>
                  <a:gd name="T69" fmla="*/ 2 h 159"/>
                  <a:gd name="T70" fmla="*/ 2 w 172"/>
                  <a:gd name="T71" fmla="*/ 20 h 159"/>
                  <a:gd name="T72" fmla="*/ 1 w 172"/>
                  <a:gd name="T73" fmla="*/ 21 h 159"/>
                  <a:gd name="T74" fmla="*/ 0 w 172"/>
                  <a:gd name="T75" fmla="*/ 157 h 159"/>
                  <a:gd name="T76" fmla="*/ 149 w 172"/>
                  <a:gd name="T77" fmla="*/ 157 h 159"/>
                  <a:gd name="T78" fmla="*/ 152 w 172"/>
                  <a:gd name="T79" fmla="*/ 158 h 159"/>
                  <a:gd name="T80" fmla="*/ 155 w 172"/>
                  <a:gd name="T81" fmla="*/ 154 h 159"/>
                  <a:gd name="T82" fmla="*/ 171 w 172"/>
                  <a:gd name="T83" fmla="*/ 131 h 159"/>
                  <a:gd name="T84" fmla="*/ 171 w 172"/>
                  <a:gd name="T85" fmla="*/ 99 h 159"/>
                  <a:gd name="T86" fmla="*/ 171 w 172"/>
                  <a:gd name="T87" fmla="*/ 98 h 159"/>
                  <a:gd name="T88" fmla="*/ 152 w 172"/>
                  <a:gd name="T89" fmla="*/ 98 h 159"/>
                  <a:gd name="T90" fmla="*/ 143 w 172"/>
                  <a:gd name="T91" fmla="*/ 99 h 159"/>
                  <a:gd name="T92" fmla="*/ 144 w 172"/>
                  <a:gd name="T93" fmla="*/ 74 h 159"/>
                  <a:gd name="T94" fmla="*/ 143 w 172"/>
                  <a:gd name="T95" fmla="*/ 73 h 159"/>
                  <a:gd name="T96" fmla="*/ 126 w 172"/>
                  <a:gd name="T97" fmla="*/ 73 h 159"/>
                  <a:gd name="T98" fmla="*/ 114 w 172"/>
                  <a:gd name="T99" fmla="*/ 48 h 159"/>
                  <a:gd name="T100" fmla="*/ 113 w 172"/>
                  <a:gd name="T101" fmla="*/ 47 h 159"/>
                  <a:gd name="T102" fmla="*/ 112 w 172"/>
                  <a:gd name="T103" fmla="*/ 46 h 159"/>
                  <a:gd name="T104" fmla="*/ 87 w 172"/>
                  <a:gd name="T105" fmla="*/ 26 h 159"/>
                  <a:gd name="T106" fmla="*/ 86 w 172"/>
                  <a:gd name="T107" fmla="*/ 25 h 159"/>
                  <a:gd name="T108" fmla="*/ 85 w 172"/>
                  <a:gd name="T109" fmla="*/ 24 h 159"/>
                  <a:gd name="T110" fmla="*/ 59 w 172"/>
                  <a:gd name="T111" fmla="*/ 13 h 159"/>
                  <a:gd name="T112" fmla="*/ 59 w 172"/>
                  <a:gd name="T113" fmla="*/ 2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2" h="159">
                    <a:moveTo>
                      <a:pt x="152" y="152"/>
                    </a:moveTo>
                    <a:cubicBezTo>
                      <a:pt x="151" y="141"/>
                      <a:pt x="150" y="130"/>
                      <a:pt x="150" y="119"/>
                    </a:cubicBezTo>
                    <a:cubicBezTo>
                      <a:pt x="156" y="113"/>
                      <a:pt x="161" y="108"/>
                      <a:pt x="168" y="103"/>
                    </a:cubicBezTo>
                    <a:cubicBezTo>
                      <a:pt x="168" y="106"/>
                      <a:pt x="167" y="110"/>
                      <a:pt x="167" y="113"/>
                    </a:cubicBezTo>
                    <a:cubicBezTo>
                      <a:pt x="167" y="116"/>
                      <a:pt x="167" y="118"/>
                      <a:pt x="167" y="120"/>
                    </a:cubicBezTo>
                    <a:cubicBezTo>
                      <a:pt x="167" y="124"/>
                      <a:pt x="167" y="128"/>
                      <a:pt x="167" y="131"/>
                    </a:cubicBezTo>
                    <a:cubicBezTo>
                      <a:pt x="167" y="131"/>
                      <a:pt x="168" y="132"/>
                      <a:pt x="168" y="132"/>
                    </a:cubicBezTo>
                    <a:cubicBezTo>
                      <a:pt x="163" y="139"/>
                      <a:pt x="158" y="146"/>
                      <a:pt x="152" y="152"/>
                    </a:cubicBezTo>
                    <a:moveTo>
                      <a:pt x="152" y="102"/>
                    </a:moveTo>
                    <a:cubicBezTo>
                      <a:pt x="156" y="102"/>
                      <a:pt x="159" y="102"/>
                      <a:pt x="163" y="102"/>
                    </a:cubicBezTo>
                    <a:cubicBezTo>
                      <a:pt x="157" y="106"/>
                      <a:pt x="152" y="112"/>
                      <a:pt x="147" y="117"/>
                    </a:cubicBezTo>
                    <a:cubicBezTo>
                      <a:pt x="139" y="117"/>
                      <a:pt x="136" y="117"/>
                      <a:pt x="130" y="117"/>
                    </a:cubicBezTo>
                    <a:cubicBezTo>
                      <a:pt x="129" y="117"/>
                      <a:pt x="128" y="117"/>
                      <a:pt x="126" y="117"/>
                    </a:cubicBezTo>
                    <a:cubicBezTo>
                      <a:pt x="128" y="116"/>
                      <a:pt x="131" y="113"/>
                      <a:pt x="133" y="111"/>
                    </a:cubicBezTo>
                    <a:cubicBezTo>
                      <a:pt x="136" y="108"/>
                      <a:pt x="139" y="105"/>
                      <a:pt x="141" y="103"/>
                    </a:cubicBezTo>
                    <a:cubicBezTo>
                      <a:pt x="142" y="102"/>
                      <a:pt x="142" y="102"/>
                      <a:pt x="142" y="102"/>
                    </a:cubicBezTo>
                    <a:cubicBezTo>
                      <a:pt x="142" y="102"/>
                      <a:pt x="142" y="102"/>
                      <a:pt x="143" y="102"/>
                    </a:cubicBezTo>
                    <a:cubicBezTo>
                      <a:pt x="143" y="102"/>
                      <a:pt x="143" y="102"/>
                      <a:pt x="143" y="102"/>
                    </a:cubicBezTo>
                    <a:cubicBezTo>
                      <a:pt x="144" y="102"/>
                      <a:pt x="144" y="102"/>
                      <a:pt x="144" y="102"/>
                    </a:cubicBezTo>
                    <a:cubicBezTo>
                      <a:pt x="144" y="102"/>
                      <a:pt x="145" y="102"/>
                      <a:pt x="146" y="102"/>
                    </a:cubicBezTo>
                    <a:cubicBezTo>
                      <a:pt x="148" y="102"/>
                      <a:pt x="150" y="102"/>
                      <a:pt x="152" y="102"/>
                    </a:cubicBezTo>
                    <a:moveTo>
                      <a:pt x="123" y="115"/>
                    </a:moveTo>
                    <a:cubicBezTo>
                      <a:pt x="123" y="107"/>
                      <a:pt x="123" y="104"/>
                      <a:pt x="122" y="94"/>
                    </a:cubicBezTo>
                    <a:cubicBezTo>
                      <a:pt x="128" y="88"/>
                      <a:pt x="133" y="83"/>
                      <a:pt x="140" y="78"/>
                    </a:cubicBezTo>
                    <a:cubicBezTo>
                      <a:pt x="140" y="80"/>
                      <a:pt x="140" y="83"/>
                      <a:pt x="140" y="86"/>
                    </a:cubicBezTo>
                    <a:cubicBezTo>
                      <a:pt x="140" y="87"/>
                      <a:pt x="140" y="89"/>
                      <a:pt x="140" y="91"/>
                    </a:cubicBezTo>
                    <a:cubicBezTo>
                      <a:pt x="140" y="93"/>
                      <a:pt x="140" y="96"/>
                      <a:pt x="140" y="99"/>
                    </a:cubicBezTo>
                    <a:cubicBezTo>
                      <a:pt x="140" y="100"/>
                      <a:pt x="140" y="100"/>
                      <a:pt x="140" y="100"/>
                    </a:cubicBezTo>
                    <a:cubicBezTo>
                      <a:pt x="139" y="100"/>
                      <a:pt x="139" y="100"/>
                      <a:pt x="139" y="100"/>
                    </a:cubicBezTo>
                    <a:cubicBezTo>
                      <a:pt x="137" y="102"/>
                      <a:pt x="134" y="105"/>
                      <a:pt x="130" y="109"/>
                    </a:cubicBezTo>
                    <a:cubicBezTo>
                      <a:pt x="128" y="111"/>
                      <a:pt x="126" y="113"/>
                      <a:pt x="123" y="115"/>
                    </a:cubicBezTo>
                    <a:moveTo>
                      <a:pt x="97" y="91"/>
                    </a:moveTo>
                    <a:cubicBezTo>
                      <a:pt x="100" y="89"/>
                      <a:pt x="103" y="87"/>
                      <a:pt x="106" y="84"/>
                    </a:cubicBezTo>
                    <a:cubicBezTo>
                      <a:pt x="108" y="83"/>
                      <a:pt x="110" y="81"/>
                      <a:pt x="111" y="80"/>
                    </a:cubicBezTo>
                    <a:cubicBezTo>
                      <a:pt x="112" y="79"/>
                      <a:pt x="113" y="78"/>
                      <a:pt x="113" y="78"/>
                    </a:cubicBezTo>
                    <a:cubicBezTo>
                      <a:pt x="114" y="77"/>
                      <a:pt x="114" y="77"/>
                      <a:pt x="114" y="77"/>
                    </a:cubicBezTo>
                    <a:cubicBezTo>
                      <a:pt x="114" y="77"/>
                      <a:pt x="114" y="77"/>
                      <a:pt x="114" y="77"/>
                    </a:cubicBezTo>
                    <a:cubicBezTo>
                      <a:pt x="117" y="77"/>
                      <a:pt x="121" y="77"/>
                      <a:pt x="126" y="77"/>
                    </a:cubicBezTo>
                    <a:cubicBezTo>
                      <a:pt x="129" y="77"/>
                      <a:pt x="133" y="77"/>
                      <a:pt x="136" y="77"/>
                    </a:cubicBezTo>
                    <a:cubicBezTo>
                      <a:pt x="130" y="81"/>
                      <a:pt x="125" y="87"/>
                      <a:pt x="119" y="92"/>
                    </a:cubicBezTo>
                    <a:cubicBezTo>
                      <a:pt x="114" y="91"/>
                      <a:pt x="110" y="91"/>
                      <a:pt x="106" y="91"/>
                    </a:cubicBezTo>
                    <a:cubicBezTo>
                      <a:pt x="103" y="91"/>
                      <a:pt x="101" y="91"/>
                      <a:pt x="97" y="91"/>
                    </a:cubicBezTo>
                    <a:moveTo>
                      <a:pt x="93" y="90"/>
                    </a:moveTo>
                    <a:cubicBezTo>
                      <a:pt x="93" y="81"/>
                      <a:pt x="92" y="77"/>
                      <a:pt x="92" y="68"/>
                    </a:cubicBezTo>
                    <a:cubicBezTo>
                      <a:pt x="98" y="62"/>
                      <a:pt x="103" y="56"/>
                      <a:pt x="110" y="52"/>
                    </a:cubicBezTo>
                    <a:cubicBezTo>
                      <a:pt x="110" y="52"/>
                      <a:pt x="110" y="53"/>
                      <a:pt x="110" y="54"/>
                    </a:cubicBezTo>
                    <a:cubicBezTo>
                      <a:pt x="110" y="59"/>
                      <a:pt x="110" y="66"/>
                      <a:pt x="110" y="72"/>
                    </a:cubicBezTo>
                    <a:cubicBezTo>
                      <a:pt x="110" y="73"/>
                      <a:pt x="110" y="74"/>
                      <a:pt x="110" y="76"/>
                    </a:cubicBezTo>
                    <a:cubicBezTo>
                      <a:pt x="108" y="77"/>
                      <a:pt x="105" y="80"/>
                      <a:pt x="102" y="83"/>
                    </a:cubicBezTo>
                    <a:cubicBezTo>
                      <a:pt x="99" y="86"/>
                      <a:pt x="96" y="88"/>
                      <a:pt x="93" y="90"/>
                    </a:cubicBezTo>
                    <a:moveTo>
                      <a:pt x="70" y="65"/>
                    </a:moveTo>
                    <a:cubicBezTo>
                      <a:pt x="75" y="62"/>
                      <a:pt x="80" y="58"/>
                      <a:pt x="83" y="55"/>
                    </a:cubicBezTo>
                    <a:cubicBezTo>
                      <a:pt x="85" y="53"/>
                      <a:pt x="85" y="53"/>
                      <a:pt x="87" y="52"/>
                    </a:cubicBezTo>
                    <a:cubicBezTo>
                      <a:pt x="91" y="51"/>
                      <a:pt x="98" y="51"/>
                      <a:pt x="105" y="51"/>
                    </a:cubicBezTo>
                    <a:cubicBezTo>
                      <a:pt x="100" y="55"/>
                      <a:pt x="95" y="60"/>
                      <a:pt x="89" y="65"/>
                    </a:cubicBezTo>
                    <a:cubicBezTo>
                      <a:pt x="85" y="65"/>
                      <a:pt x="82" y="65"/>
                      <a:pt x="79" y="65"/>
                    </a:cubicBezTo>
                    <a:cubicBezTo>
                      <a:pt x="76" y="65"/>
                      <a:pt x="73" y="65"/>
                      <a:pt x="70" y="65"/>
                    </a:cubicBezTo>
                    <a:moveTo>
                      <a:pt x="65" y="65"/>
                    </a:moveTo>
                    <a:cubicBezTo>
                      <a:pt x="64" y="59"/>
                      <a:pt x="63" y="57"/>
                      <a:pt x="63" y="53"/>
                    </a:cubicBezTo>
                    <a:cubicBezTo>
                      <a:pt x="63" y="51"/>
                      <a:pt x="64" y="49"/>
                      <a:pt x="64" y="46"/>
                    </a:cubicBezTo>
                    <a:cubicBezTo>
                      <a:pt x="64" y="46"/>
                      <a:pt x="64" y="46"/>
                      <a:pt x="64" y="46"/>
                    </a:cubicBezTo>
                    <a:cubicBezTo>
                      <a:pt x="71" y="40"/>
                      <a:pt x="76" y="34"/>
                      <a:pt x="83" y="29"/>
                    </a:cubicBezTo>
                    <a:cubicBezTo>
                      <a:pt x="83" y="32"/>
                      <a:pt x="83" y="34"/>
                      <a:pt x="83" y="37"/>
                    </a:cubicBezTo>
                    <a:cubicBezTo>
                      <a:pt x="83" y="39"/>
                      <a:pt x="83" y="40"/>
                      <a:pt x="83" y="42"/>
                    </a:cubicBezTo>
                    <a:cubicBezTo>
                      <a:pt x="83" y="45"/>
                      <a:pt x="83" y="47"/>
                      <a:pt x="83" y="50"/>
                    </a:cubicBezTo>
                    <a:cubicBezTo>
                      <a:pt x="82" y="51"/>
                      <a:pt x="81" y="51"/>
                      <a:pt x="80" y="52"/>
                    </a:cubicBezTo>
                    <a:cubicBezTo>
                      <a:pt x="77" y="56"/>
                      <a:pt x="70" y="61"/>
                      <a:pt x="65" y="65"/>
                    </a:cubicBezTo>
                    <a:moveTo>
                      <a:pt x="61" y="29"/>
                    </a:moveTo>
                    <a:cubicBezTo>
                      <a:pt x="66" y="29"/>
                      <a:pt x="72" y="28"/>
                      <a:pt x="79" y="28"/>
                    </a:cubicBezTo>
                    <a:cubicBezTo>
                      <a:pt x="72" y="33"/>
                      <a:pt x="68" y="38"/>
                      <a:pt x="62" y="43"/>
                    </a:cubicBezTo>
                    <a:cubicBezTo>
                      <a:pt x="62" y="43"/>
                      <a:pt x="62" y="43"/>
                      <a:pt x="62" y="43"/>
                    </a:cubicBezTo>
                    <a:cubicBezTo>
                      <a:pt x="56" y="42"/>
                      <a:pt x="51" y="41"/>
                      <a:pt x="45" y="41"/>
                    </a:cubicBezTo>
                    <a:cubicBezTo>
                      <a:pt x="44" y="41"/>
                      <a:pt x="42" y="41"/>
                      <a:pt x="41" y="41"/>
                    </a:cubicBezTo>
                    <a:cubicBezTo>
                      <a:pt x="46" y="37"/>
                      <a:pt x="52" y="33"/>
                      <a:pt x="58" y="29"/>
                    </a:cubicBezTo>
                    <a:cubicBezTo>
                      <a:pt x="59" y="29"/>
                      <a:pt x="60" y="29"/>
                      <a:pt x="61" y="29"/>
                    </a:cubicBezTo>
                    <a:moveTo>
                      <a:pt x="5" y="155"/>
                    </a:moveTo>
                    <a:cubicBezTo>
                      <a:pt x="5" y="143"/>
                      <a:pt x="6" y="133"/>
                      <a:pt x="6" y="124"/>
                    </a:cubicBezTo>
                    <a:cubicBezTo>
                      <a:pt x="6" y="98"/>
                      <a:pt x="5" y="78"/>
                      <a:pt x="5" y="52"/>
                    </a:cubicBezTo>
                    <a:cubicBezTo>
                      <a:pt x="5" y="43"/>
                      <a:pt x="5" y="34"/>
                      <a:pt x="5" y="23"/>
                    </a:cubicBezTo>
                    <a:cubicBezTo>
                      <a:pt x="12" y="23"/>
                      <a:pt x="18" y="23"/>
                      <a:pt x="24" y="23"/>
                    </a:cubicBezTo>
                    <a:cubicBezTo>
                      <a:pt x="27" y="23"/>
                      <a:pt x="29" y="23"/>
                      <a:pt x="32" y="23"/>
                    </a:cubicBezTo>
                    <a:cubicBezTo>
                      <a:pt x="33" y="31"/>
                      <a:pt x="33" y="35"/>
                      <a:pt x="34" y="43"/>
                    </a:cubicBezTo>
                    <a:cubicBezTo>
                      <a:pt x="34" y="44"/>
                      <a:pt x="34" y="45"/>
                      <a:pt x="34" y="45"/>
                    </a:cubicBezTo>
                    <a:cubicBezTo>
                      <a:pt x="35" y="45"/>
                      <a:pt x="35" y="46"/>
                      <a:pt x="35" y="46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9" y="45"/>
                      <a:pt x="42" y="45"/>
                      <a:pt x="45" y="45"/>
                    </a:cubicBezTo>
                    <a:cubicBezTo>
                      <a:pt x="50" y="45"/>
                      <a:pt x="55" y="45"/>
                      <a:pt x="60" y="47"/>
                    </a:cubicBezTo>
                    <a:cubicBezTo>
                      <a:pt x="60" y="49"/>
                      <a:pt x="60" y="51"/>
                      <a:pt x="60" y="53"/>
                    </a:cubicBezTo>
                    <a:cubicBezTo>
                      <a:pt x="60" y="58"/>
                      <a:pt x="60" y="61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cubicBezTo>
                      <a:pt x="62" y="69"/>
                      <a:pt x="62" y="69"/>
                      <a:pt x="62" y="69"/>
                    </a:cubicBezTo>
                    <a:cubicBezTo>
                      <a:pt x="62" y="69"/>
                      <a:pt x="62" y="69"/>
                      <a:pt x="62" y="69"/>
                    </a:cubicBezTo>
                    <a:cubicBezTo>
                      <a:pt x="62" y="69"/>
                      <a:pt x="62" y="69"/>
                      <a:pt x="62" y="69"/>
                    </a:cubicBezTo>
                    <a:cubicBezTo>
                      <a:pt x="62" y="69"/>
                      <a:pt x="62" y="69"/>
                      <a:pt x="62" y="69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3" y="70"/>
                      <a:pt x="63" y="70"/>
                      <a:pt x="63" y="70"/>
                    </a:cubicBezTo>
                    <a:cubicBezTo>
                      <a:pt x="63" y="70"/>
                      <a:pt x="63" y="70"/>
                      <a:pt x="63" y="70"/>
                    </a:cubicBezTo>
                    <a:cubicBezTo>
                      <a:pt x="63" y="70"/>
                      <a:pt x="63" y="70"/>
                      <a:pt x="63" y="70"/>
                    </a:cubicBezTo>
                    <a:cubicBezTo>
                      <a:pt x="63" y="70"/>
                      <a:pt x="63" y="70"/>
                      <a:pt x="63" y="70"/>
                    </a:cubicBezTo>
                    <a:cubicBezTo>
                      <a:pt x="63" y="70"/>
                      <a:pt x="63" y="70"/>
                      <a:pt x="63" y="70"/>
                    </a:cubicBezTo>
                    <a:cubicBezTo>
                      <a:pt x="63" y="70"/>
                      <a:pt x="63" y="70"/>
                      <a:pt x="63" y="70"/>
                    </a:cubicBezTo>
                    <a:cubicBezTo>
                      <a:pt x="70" y="69"/>
                      <a:pt x="74" y="69"/>
                      <a:pt x="79" y="69"/>
                    </a:cubicBezTo>
                    <a:cubicBezTo>
                      <a:pt x="82" y="69"/>
                      <a:pt x="85" y="69"/>
                      <a:pt x="88" y="69"/>
                    </a:cubicBezTo>
                    <a:cubicBezTo>
                      <a:pt x="89" y="79"/>
                      <a:pt x="89" y="83"/>
                      <a:pt x="90" y="94"/>
                    </a:cubicBezTo>
                    <a:cubicBezTo>
                      <a:pt x="90" y="94"/>
                      <a:pt x="90" y="95"/>
                      <a:pt x="91" y="95"/>
                    </a:cubicBezTo>
                    <a:cubicBezTo>
                      <a:pt x="91" y="95"/>
                      <a:pt x="91" y="95"/>
                      <a:pt x="92" y="95"/>
                    </a:cubicBezTo>
                    <a:cubicBezTo>
                      <a:pt x="92" y="95"/>
                      <a:pt x="92" y="95"/>
                      <a:pt x="92" y="95"/>
                    </a:cubicBezTo>
                    <a:cubicBezTo>
                      <a:pt x="98" y="95"/>
                      <a:pt x="102" y="95"/>
                      <a:pt x="106" y="95"/>
                    </a:cubicBezTo>
                    <a:cubicBezTo>
                      <a:pt x="110" y="95"/>
                      <a:pt x="113" y="95"/>
                      <a:pt x="118" y="95"/>
                    </a:cubicBezTo>
                    <a:cubicBezTo>
                      <a:pt x="119" y="105"/>
                      <a:pt x="120" y="108"/>
                      <a:pt x="120" y="118"/>
                    </a:cubicBezTo>
                    <a:cubicBezTo>
                      <a:pt x="120" y="118"/>
                      <a:pt x="120" y="119"/>
                      <a:pt x="120" y="119"/>
                    </a:cubicBezTo>
                    <a:cubicBezTo>
                      <a:pt x="120" y="120"/>
                      <a:pt x="120" y="120"/>
                      <a:pt x="120" y="120"/>
                    </a:cubicBezTo>
                    <a:cubicBezTo>
                      <a:pt x="120" y="120"/>
                      <a:pt x="121" y="121"/>
                      <a:pt x="122" y="121"/>
                    </a:cubicBezTo>
                    <a:cubicBezTo>
                      <a:pt x="125" y="121"/>
                      <a:pt x="128" y="121"/>
                      <a:pt x="130" y="121"/>
                    </a:cubicBezTo>
                    <a:cubicBezTo>
                      <a:pt x="135" y="121"/>
                      <a:pt x="139" y="121"/>
                      <a:pt x="146" y="120"/>
                    </a:cubicBezTo>
                    <a:cubicBezTo>
                      <a:pt x="147" y="132"/>
                      <a:pt x="148" y="143"/>
                      <a:pt x="148" y="154"/>
                    </a:cubicBezTo>
                    <a:cubicBezTo>
                      <a:pt x="124" y="153"/>
                      <a:pt x="104" y="152"/>
                      <a:pt x="84" y="152"/>
                    </a:cubicBezTo>
                    <a:cubicBezTo>
                      <a:pt x="59" y="152"/>
                      <a:pt x="35" y="153"/>
                      <a:pt x="5" y="155"/>
                    </a:cubicBezTo>
                    <a:moveTo>
                      <a:pt x="37" y="40"/>
                    </a:moveTo>
                    <a:cubicBezTo>
                      <a:pt x="37" y="33"/>
                      <a:pt x="36" y="29"/>
                      <a:pt x="35" y="21"/>
                    </a:cubicBezTo>
                    <a:cubicBezTo>
                      <a:pt x="42" y="15"/>
                      <a:pt x="49" y="10"/>
                      <a:pt x="56" y="6"/>
                    </a:cubicBezTo>
                    <a:cubicBezTo>
                      <a:pt x="56" y="8"/>
                      <a:pt x="56" y="10"/>
                      <a:pt x="56" y="13"/>
                    </a:cubicBezTo>
                    <a:cubicBezTo>
                      <a:pt x="56" y="15"/>
                      <a:pt x="56" y="16"/>
                      <a:pt x="56" y="18"/>
                    </a:cubicBezTo>
                    <a:cubicBezTo>
                      <a:pt x="56" y="21"/>
                      <a:pt x="55" y="23"/>
                      <a:pt x="55" y="26"/>
                    </a:cubicBezTo>
                    <a:cubicBezTo>
                      <a:pt x="49" y="30"/>
                      <a:pt x="43" y="35"/>
                      <a:pt x="37" y="40"/>
                    </a:cubicBezTo>
                    <a:moveTo>
                      <a:pt x="8" y="19"/>
                    </a:moveTo>
                    <a:cubicBezTo>
                      <a:pt x="13" y="16"/>
                      <a:pt x="18" y="13"/>
                      <a:pt x="24" y="9"/>
                    </a:cubicBezTo>
                    <a:cubicBezTo>
                      <a:pt x="26" y="8"/>
                      <a:pt x="28" y="7"/>
                      <a:pt x="30" y="6"/>
                    </a:cubicBezTo>
                    <a:cubicBezTo>
                      <a:pt x="32" y="5"/>
                      <a:pt x="37" y="5"/>
                      <a:pt x="42" y="5"/>
                    </a:cubicBezTo>
                    <a:cubicBezTo>
                      <a:pt x="45" y="5"/>
                      <a:pt x="48" y="4"/>
                      <a:pt x="51" y="4"/>
                    </a:cubicBezTo>
                    <a:cubicBezTo>
                      <a:pt x="44" y="9"/>
                      <a:pt x="37" y="14"/>
                      <a:pt x="32" y="19"/>
                    </a:cubicBezTo>
                    <a:cubicBezTo>
                      <a:pt x="29" y="19"/>
                      <a:pt x="27" y="19"/>
                      <a:pt x="24" y="19"/>
                    </a:cubicBezTo>
                    <a:cubicBezTo>
                      <a:pt x="19" y="19"/>
                      <a:pt x="14" y="19"/>
                      <a:pt x="8" y="19"/>
                    </a:cubicBezTo>
                    <a:moveTo>
                      <a:pt x="58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3" y="1"/>
                      <a:pt x="47" y="1"/>
                      <a:pt x="42" y="1"/>
                    </a:cubicBezTo>
                    <a:cubicBezTo>
                      <a:pt x="37" y="1"/>
                      <a:pt x="32" y="2"/>
                      <a:pt x="29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6" y="3"/>
                      <a:pt x="24" y="5"/>
                      <a:pt x="22" y="6"/>
                    </a:cubicBezTo>
                    <a:cubicBezTo>
                      <a:pt x="15" y="10"/>
                      <a:pt x="9" y="14"/>
                      <a:pt x="3" y="18"/>
                    </a:cubicBezTo>
                    <a:cubicBezTo>
                      <a:pt x="2" y="18"/>
                      <a:pt x="2" y="19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33"/>
                      <a:pt x="1" y="43"/>
                      <a:pt x="1" y="52"/>
                    </a:cubicBezTo>
                    <a:cubicBezTo>
                      <a:pt x="1" y="78"/>
                      <a:pt x="2" y="98"/>
                      <a:pt x="2" y="124"/>
                    </a:cubicBezTo>
                    <a:cubicBezTo>
                      <a:pt x="2" y="133"/>
                      <a:pt x="2" y="143"/>
                      <a:pt x="2" y="155"/>
                    </a:cubicBezTo>
                    <a:cubicBezTo>
                      <a:pt x="1" y="155"/>
                      <a:pt x="0" y="156"/>
                      <a:pt x="0" y="157"/>
                    </a:cubicBezTo>
                    <a:cubicBezTo>
                      <a:pt x="0" y="158"/>
                      <a:pt x="1" y="158"/>
                      <a:pt x="2" y="158"/>
                    </a:cubicBezTo>
                    <a:cubicBezTo>
                      <a:pt x="2" y="158"/>
                      <a:pt x="2" y="158"/>
                      <a:pt x="2" y="158"/>
                    </a:cubicBezTo>
                    <a:cubicBezTo>
                      <a:pt x="33" y="157"/>
                      <a:pt x="58" y="156"/>
                      <a:pt x="84" y="156"/>
                    </a:cubicBezTo>
                    <a:cubicBezTo>
                      <a:pt x="104" y="156"/>
                      <a:pt x="125" y="157"/>
                      <a:pt x="149" y="157"/>
                    </a:cubicBezTo>
                    <a:cubicBezTo>
                      <a:pt x="149" y="158"/>
                      <a:pt x="150" y="159"/>
                      <a:pt x="150" y="159"/>
                    </a:cubicBezTo>
                    <a:cubicBezTo>
                      <a:pt x="150" y="159"/>
                      <a:pt x="150" y="159"/>
                      <a:pt x="150" y="159"/>
                    </a:cubicBezTo>
                    <a:cubicBezTo>
                      <a:pt x="151" y="159"/>
                      <a:pt x="152" y="158"/>
                      <a:pt x="152" y="158"/>
                    </a:cubicBezTo>
                    <a:cubicBezTo>
                      <a:pt x="152" y="158"/>
                      <a:pt x="152" y="158"/>
                      <a:pt x="152" y="158"/>
                    </a:cubicBezTo>
                    <a:cubicBezTo>
                      <a:pt x="153" y="158"/>
                      <a:pt x="153" y="158"/>
                      <a:pt x="154" y="158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5" y="158"/>
                      <a:pt x="156" y="157"/>
                      <a:pt x="156" y="156"/>
                    </a:cubicBezTo>
                    <a:cubicBezTo>
                      <a:pt x="156" y="155"/>
                      <a:pt x="155" y="155"/>
                      <a:pt x="155" y="154"/>
                    </a:cubicBezTo>
                    <a:cubicBezTo>
                      <a:pt x="161" y="148"/>
                      <a:pt x="167" y="141"/>
                      <a:pt x="172" y="133"/>
                    </a:cubicBezTo>
                    <a:cubicBezTo>
                      <a:pt x="172" y="133"/>
                      <a:pt x="172" y="132"/>
                      <a:pt x="171" y="131"/>
                    </a:cubicBezTo>
                    <a:cubicBezTo>
                      <a:pt x="171" y="131"/>
                      <a:pt x="171" y="131"/>
                      <a:pt x="171" y="131"/>
                    </a:cubicBezTo>
                    <a:cubicBezTo>
                      <a:pt x="171" y="131"/>
                      <a:pt x="171" y="131"/>
                      <a:pt x="171" y="131"/>
                    </a:cubicBezTo>
                    <a:cubicBezTo>
                      <a:pt x="171" y="128"/>
                      <a:pt x="171" y="124"/>
                      <a:pt x="171" y="120"/>
                    </a:cubicBezTo>
                    <a:cubicBezTo>
                      <a:pt x="171" y="118"/>
                      <a:pt x="171" y="116"/>
                      <a:pt x="171" y="113"/>
                    </a:cubicBezTo>
                    <a:cubicBezTo>
                      <a:pt x="171" y="108"/>
                      <a:pt x="171" y="103"/>
                      <a:pt x="171" y="100"/>
                    </a:cubicBezTo>
                    <a:cubicBezTo>
                      <a:pt x="171" y="99"/>
                      <a:pt x="171" y="99"/>
                      <a:pt x="171" y="99"/>
                    </a:cubicBezTo>
                    <a:cubicBezTo>
                      <a:pt x="171" y="99"/>
                      <a:pt x="171" y="99"/>
                      <a:pt x="171" y="99"/>
                    </a:cubicBezTo>
                    <a:cubicBezTo>
                      <a:pt x="171" y="99"/>
                      <a:pt x="171" y="99"/>
                      <a:pt x="171" y="99"/>
                    </a:cubicBezTo>
                    <a:cubicBezTo>
                      <a:pt x="171" y="98"/>
                      <a:pt x="171" y="98"/>
                      <a:pt x="171" y="98"/>
                    </a:cubicBezTo>
                    <a:cubicBezTo>
                      <a:pt x="171" y="98"/>
                      <a:pt x="171" y="98"/>
                      <a:pt x="171" y="98"/>
                    </a:cubicBezTo>
                    <a:cubicBezTo>
                      <a:pt x="170" y="98"/>
                      <a:pt x="170" y="98"/>
                      <a:pt x="170" y="98"/>
                    </a:cubicBezTo>
                    <a:cubicBezTo>
                      <a:pt x="170" y="98"/>
                      <a:pt x="170" y="98"/>
                      <a:pt x="170" y="98"/>
                    </a:cubicBezTo>
                    <a:cubicBezTo>
                      <a:pt x="170" y="98"/>
                      <a:pt x="170" y="98"/>
                      <a:pt x="170" y="98"/>
                    </a:cubicBezTo>
                    <a:cubicBezTo>
                      <a:pt x="163" y="98"/>
                      <a:pt x="157" y="98"/>
                      <a:pt x="152" y="98"/>
                    </a:cubicBezTo>
                    <a:cubicBezTo>
                      <a:pt x="150" y="98"/>
                      <a:pt x="148" y="98"/>
                      <a:pt x="146" y="98"/>
                    </a:cubicBezTo>
                    <a:cubicBezTo>
                      <a:pt x="145" y="98"/>
                      <a:pt x="145" y="98"/>
                      <a:pt x="145" y="98"/>
                    </a:cubicBezTo>
                    <a:cubicBezTo>
                      <a:pt x="144" y="99"/>
                      <a:pt x="144" y="99"/>
                      <a:pt x="143" y="99"/>
                    </a:cubicBezTo>
                    <a:cubicBezTo>
                      <a:pt x="143" y="99"/>
                      <a:pt x="143" y="99"/>
                      <a:pt x="143" y="99"/>
                    </a:cubicBezTo>
                    <a:cubicBezTo>
                      <a:pt x="143" y="96"/>
                      <a:pt x="143" y="93"/>
                      <a:pt x="143" y="91"/>
                    </a:cubicBezTo>
                    <a:cubicBezTo>
                      <a:pt x="143" y="89"/>
                      <a:pt x="143" y="87"/>
                      <a:pt x="143" y="86"/>
                    </a:cubicBezTo>
                    <a:cubicBezTo>
                      <a:pt x="143" y="82"/>
                      <a:pt x="143" y="78"/>
                      <a:pt x="144" y="75"/>
                    </a:cubicBezTo>
                    <a:cubicBezTo>
                      <a:pt x="144" y="74"/>
                      <a:pt x="144" y="74"/>
                      <a:pt x="144" y="74"/>
                    </a:cubicBezTo>
                    <a:cubicBezTo>
                      <a:pt x="144" y="74"/>
                      <a:pt x="144" y="74"/>
                      <a:pt x="144" y="74"/>
                    </a:cubicBezTo>
                    <a:cubicBezTo>
                      <a:pt x="144" y="74"/>
                      <a:pt x="144" y="74"/>
                      <a:pt x="144" y="74"/>
                    </a:cubicBezTo>
                    <a:cubicBezTo>
                      <a:pt x="143" y="73"/>
                      <a:pt x="143" y="73"/>
                      <a:pt x="143" y="73"/>
                    </a:cubicBezTo>
                    <a:cubicBezTo>
                      <a:pt x="143" y="73"/>
                      <a:pt x="143" y="73"/>
                      <a:pt x="143" y="73"/>
                    </a:cubicBezTo>
                    <a:cubicBezTo>
                      <a:pt x="142" y="73"/>
                      <a:pt x="142" y="73"/>
                      <a:pt x="142" y="73"/>
                    </a:cubicBezTo>
                    <a:cubicBezTo>
                      <a:pt x="142" y="73"/>
                      <a:pt x="142" y="73"/>
                      <a:pt x="142" y="73"/>
                    </a:cubicBezTo>
                    <a:cubicBezTo>
                      <a:pt x="142" y="73"/>
                      <a:pt x="142" y="73"/>
                      <a:pt x="142" y="73"/>
                    </a:cubicBezTo>
                    <a:cubicBezTo>
                      <a:pt x="137" y="73"/>
                      <a:pt x="131" y="73"/>
                      <a:pt x="126" y="73"/>
                    </a:cubicBezTo>
                    <a:cubicBezTo>
                      <a:pt x="121" y="73"/>
                      <a:pt x="117" y="73"/>
                      <a:pt x="114" y="74"/>
                    </a:cubicBezTo>
                    <a:cubicBezTo>
                      <a:pt x="114" y="73"/>
                      <a:pt x="114" y="73"/>
                      <a:pt x="114" y="72"/>
                    </a:cubicBezTo>
                    <a:cubicBezTo>
                      <a:pt x="114" y="66"/>
                      <a:pt x="114" y="59"/>
                      <a:pt x="114" y="54"/>
                    </a:cubicBezTo>
                    <a:cubicBezTo>
                      <a:pt x="114" y="52"/>
                      <a:pt x="114" y="50"/>
                      <a:pt x="114" y="48"/>
                    </a:cubicBezTo>
                    <a:cubicBezTo>
                      <a:pt x="114" y="48"/>
                      <a:pt x="114" y="48"/>
                      <a:pt x="114" y="48"/>
                    </a:cubicBezTo>
                    <a:cubicBezTo>
                      <a:pt x="114" y="48"/>
                      <a:pt x="114" y="48"/>
                      <a:pt x="114" y="48"/>
                    </a:cubicBezTo>
                    <a:cubicBezTo>
                      <a:pt x="114" y="48"/>
                      <a:pt x="114" y="48"/>
                      <a:pt x="114" y="48"/>
                    </a:cubicBezTo>
                    <a:cubicBezTo>
                      <a:pt x="113" y="47"/>
                      <a:pt x="113" y="47"/>
                      <a:pt x="113" y="47"/>
                    </a:cubicBezTo>
                    <a:cubicBezTo>
                      <a:pt x="113" y="47"/>
                      <a:pt x="113" y="47"/>
                      <a:pt x="113" y="47"/>
                    </a:cubicBezTo>
                    <a:cubicBezTo>
                      <a:pt x="112" y="46"/>
                      <a:pt x="112" y="46"/>
                      <a:pt x="112" y="46"/>
                    </a:cubicBezTo>
                    <a:cubicBezTo>
                      <a:pt x="112" y="46"/>
                      <a:pt x="112" y="46"/>
                      <a:pt x="112" y="46"/>
                    </a:cubicBezTo>
                    <a:cubicBezTo>
                      <a:pt x="112" y="46"/>
                      <a:pt x="112" y="46"/>
                      <a:pt x="112" y="46"/>
                    </a:cubicBezTo>
                    <a:cubicBezTo>
                      <a:pt x="103" y="47"/>
                      <a:pt x="92" y="47"/>
                      <a:pt x="86" y="49"/>
                    </a:cubicBezTo>
                    <a:cubicBezTo>
                      <a:pt x="86" y="46"/>
                      <a:pt x="86" y="44"/>
                      <a:pt x="86" y="42"/>
                    </a:cubicBezTo>
                    <a:cubicBezTo>
                      <a:pt x="86" y="40"/>
                      <a:pt x="86" y="39"/>
                      <a:pt x="86" y="37"/>
                    </a:cubicBezTo>
                    <a:cubicBezTo>
                      <a:pt x="86" y="33"/>
                      <a:pt x="86" y="29"/>
                      <a:pt x="87" y="26"/>
                    </a:cubicBezTo>
                    <a:cubicBezTo>
                      <a:pt x="87" y="25"/>
                      <a:pt x="87" y="25"/>
                      <a:pt x="87" y="25"/>
                    </a:cubicBezTo>
                    <a:cubicBezTo>
                      <a:pt x="87" y="25"/>
                      <a:pt x="87" y="25"/>
                      <a:pt x="87" y="25"/>
                    </a:cubicBezTo>
                    <a:cubicBezTo>
                      <a:pt x="87" y="25"/>
                      <a:pt x="87" y="25"/>
                      <a:pt x="87" y="25"/>
                    </a:cubicBezTo>
                    <a:cubicBezTo>
                      <a:pt x="86" y="25"/>
                      <a:pt x="86" y="25"/>
                      <a:pt x="86" y="25"/>
                    </a:cubicBezTo>
                    <a:cubicBezTo>
                      <a:pt x="86" y="24"/>
                      <a:pt x="86" y="24"/>
                      <a:pt x="86" y="24"/>
                    </a:cubicBezTo>
                    <a:cubicBezTo>
                      <a:pt x="85" y="24"/>
                      <a:pt x="85" y="24"/>
                      <a:pt x="85" y="24"/>
                    </a:cubicBezTo>
                    <a:cubicBezTo>
                      <a:pt x="85" y="24"/>
                      <a:pt x="85" y="24"/>
                      <a:pt x="85" y="24"/>
                    </a:cubicBezTo>
                    <a:cubicBezTo>
                      <a:pt x="85" y="24"/>
                      <a:pt x="85" y="24"/>
                      <a:pt x="85" y="24"/>
                    </a:cubicBezTo>
                    <a:cubicBezTo>
                      <a:pt x="77" y="25"/>
                      <a:pt x="67" y="25"/>
                      <a:pt x="61" y="25"/>
                    </a:cubicBezTo>
                    <a:cubicBezTo>
                      <a:pt x="60" y="25"/>
                      <a:pt x="60" y="25"/>
                      <a:pt x="59" y="25"/>
                    </a:cubicBezTo>
                    <a:cubicBezTo>
                      <a:pt x="59" y="23"/>
                      <a:pt x="59" y="20"/>
                      <a:pt x="59" y="18"/>
                    </a:cubicBezTo>
                    <a:cubicBezTo>
                      <a:pt x="59" y="16"/>
                      <a:pt x="59" y="15"/>
                      <a:pt x="59" y="13"/>
                    </a:cubicBezTo>
                    <a:cubicBezTo>
                      <a:pt x="59" y="9"/>
                      <a:pt x="59" y="6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8" y="0"/>
                      <a:pt x="58" y="0"/>
                      <a:pt x="58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8" name="Freeform 826"/>
              <p:cNvSpPr>
                <a:spLocks noEditPoints="1"/>
              </p:cNvSpPr>
              <p:nvPr/>
            </p:nvSpPr>
            <p:spPr bwMode="auto">
              <a:xfrm>
                <a:off x="3558" y="2981"/>
                <a:ext cx="52" cy="64"/>
              </a:xfrm>
              <a:custGeom>
                <a:avLst/>
                <a:gdLst>
                  <a:gd name="T0" fmla="*/ 6 w 22"/>
                  <a:gd name="T1" fmla="*/ 14 h 27"/>
                  <a:gd name="T2" fmla="*/ 6 w 22"/>
                  <a:gd name="T3" fmla="*/ 4 h 27"/>
                  <a:gd name="T4" fmla="*/ 10 w 22"/>
                  <a:gd name="T5" fmla="*/ 3 h 27"/>
                  <a:gd name="T6" fmla="*/ 16 w 22"/>
                  <a:gd name="T7" fmla="*/ 3 h 27"/>
                  <a:gd name="T8" fmla="*/ 17 w 22"/>
                  <a:gd name="T9" fmla="*/ 3 h 27"/>
                  <a:gd name="T10" fmla="*/ 18 w 22"/>
                  <a:gd name="T11" fmla="*/ 4 h 27"/>
                  <a:gd name="T12" fmla="*/ 16 w 22"/>
                  <a:gd name="T13" fmla="*/ 7 h 27"/>
                  <a:gd name="T14" fmla="*/ 12 w 22"/>
                  <a:gd name="T15" fmla="*/ 7 h 27"/>
                  <a:gd name="T16" fmla="*/ 10 w 22"/>
                  <a:gd name="T17" fmla="*/ 11 h 27"/>
                  <a:gd name="T18" fmla="*/ 11 w 22"/>
                  <a:gd name="T19" fmla="*/ 11 h 27"/>
                  <a:gd name="T20" fmla="*/ 15 w 22"/>
                  <a:gd name="T21" fmla="*/ 23 h 27"/>
                  <a:gd name="T22" fmla="*/ 9 w 22"/>
                  <a:gd name="T23" fmla="*/ 24 h 27"/>
                  <a:gd name="T24" fmla="*/ 4 w 22"/>
                  <a:gd name="T25" fmla="*/ 24 h 27"/>
                  <a:gd name="T26" fmla="*/ 5 w 22"/>
                  <a:gd name="T27" fmla="*/ 21 h 27"/>
                  <a:gd name="T28" fmla="*/ 5 w 22"/>
                  <a:gd name="T29" fmla="*/ 21 h 27"/>
                  <a:gd name="T30" fmla="*/ 9 w 22"/>
                  <a:gd name="T31" fmla="*/ 21 h 27"/>
                  <a:gd name="T32" fmla="*/ 13 w 22"/>
                  <a:gd name="T33" fmla="*/ 15 h 27"/>
                  <a:gd name="T34" fmla="*/ 8 w 22"/>
                  <a:gd name="T35" fmla="*/ 14 h 27"/>
                  <a:gd name="T36" fmla="*/ 6 w 22"/>
                  <a:gd name="T37" fmla="*/ 14 h 27"/>
                  <a:gd name="T38" fmla="*/ 10 w 22"/>
                  <a:gd name="T39" fmla="*/ 0 h 27"/>
                  <a:gd name="T40" fmla="*/ 3 w 22"/>
                  <a:gd name="T41" fmla="*/ 4 h 27"/>
                  <a:gd name="T42" fmla="*/ 3 w 22"/>
                  <a:gd name="T43" fmla="*/ 14 h 27"/>
                  <a:gd name="T44" fmla="*/ 4 w 22"/>
                  <a:gd name="T45" fmla="*/ 16 h 27"/>
                  <a:gd name="T46" fmla="*/ 6 w 22"/>
                  <a:gd name="T47" fmla="*/ 17 h 27"/>
                  <a:gd name="T48" fmla="*/ 6 w 22"/>
                  <a:gd name="T49" fmla="*/ 17 h 27"/>
                  <a:gd name="T50" fmla="*/ 8 w 22"/>
                  <a:gd name="T51" fmla="*/ 17 h 27"/>
                  <a:gd name="T52" fmla="*/ 11 w 22"/>
                  <a:gd name="T53" fmla="*/ 17 h 27"/>
                  <a:gd name="T54" fmla="*/ 9 w 22"/>
                  <a:gd name="T55" fmla="*/ 18 h 27"/>
                  <a:gd name="T56" fmla="*/ 8 w 22"/>
                  <a:gd name="T57" fmla="*/ 18 h 27"/>
                  <a:gd name="T58" fmla="*/ 5 w 22"/>
                  <a:gd name="T59" fmla="*/ 18 h 27"/>
                  <a:gd name="T60" fmla="*/ 2 w 22"/>
                  <a:gd name="T61" fmla="*/ 20 h 27"/>
                  <a:gd name="T62" fmla="*/ 2 w 22"/>
                  <a:gd name="T63" fmla="*/ 20 h 27"/>
                  <a:gd name="T64" fmla="*/ 1 w 22"/>
                  <a:gd name="T65" fmla="*/ 25 h 27"/>
                  <a:gd name="T66" fmla="*/ 3 w 22"/>
                  <a:gd name="T67" fmla="*/ 26 h 27"/>
                  <a:gd name="T68" fmla="*/ 9 w 22"/>
                  <a:gd name="T69" fmla="*/ 27 h 27"/>
                  <a:gd name="T70" fmla="*/ 16 w 22"/>
                  <a:gd name="T71" fmla="*/ 26 h 27"/>
                  <a:gd name="T72" fmla="*/ 22 w 22"/>
                  <a:gd name="T73" fmla="*/ 16 h 27"/>
                  <a:gd name="T74" fmla="*/ 17 w 22"/>
                  <a:gd name="T75" fmla="*/ 10 h 27"/>
                  <a:gd name="T76" fmla="*/ 20 w 22"/>
                  <a:gd name="T77" fmla="*/ 8 h 27"/>
                  <a:gd name="T78" fmla="*/ 21 w 22"/>
                  <a:gd name="T79" fmla="*/ 5 h 27"/>
                  <a:gd name="T80" fmla="*/ 21 w 22"/>
                  <a:gd name="T81" fmla="*/ 4 h 27"/>
                  <a:gd name="T82" fmla="*/ 17 w 22"/>
                  <a:gd name="T83" fmla="*/ 0 h 27"/>
                  <a:gd name="T84" fmla="*/ 16 w 22"/>
                  <a:gd name="T85" fmla="*/ 0 h 27"/>
                  <a:gd name="T86" fmla="*/ 16 w 22"/>
                  <a:gd name="T87" fmla="*/ 0 h 27"/>
                  <a:gd name="T88" fmla="*/ 14 w 22"/>
                  <a:gd name="T89" fmla="*/ 0 h 27"/>
                  <a:gd name="T90" fmla="*/ 10 w 22"/>
                  <a:gd name="T9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" h="27">
                    <a:moveTo>
                      <a:pt x="6" y="14"/>
                    </a:moveTo>
                    <a:cubicBezTo>
                      <a:pt x="6" y="11"/>
                      <a:pt x="6" y="7"/>
                      <a:pt x="6" y="4"/>
                    </a:cubicBezTo>
                    <a:cubicBezTo>
                      <a:pt x="6" y="3"/>
                      <a:pt x="7" y="3"/>
                      <a:pt x="10" y="3"/>
                    </a:cubicBezTo>
                    <a:cubicBezTo>
                      <a:pt x="12" y="3"/>
                      <a:pt x="14" y="3"/>
                      <a:pt x="16" y="3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8" y="3"/>
                      <a:pt x="18" y="3"/>
                      <a:pt x="18" y="4"/>
                    </a:cubicBezTo>
                    <a:cubicBezTo>
                      <a:pt x="18" y="6"/>
                      <a:pt x="19" y="7"/>
                      <a:pt x="16" y="7"/>
                    </a:cubicBezTo>
                    <a:cubicBezTo>
                      <a:pt x="15" y="7"/>
                      <a:pt x="13" y="7"/>
                      <a:pt x="12" y="7"/>
                    </a:cubicBezTo>
                    <a:cubicBezTo>
                      <a:pt x="10" y="7"/>
                      <a:pt x="10" y="7"/>
                      <a:pt x="10" y="11"/>
                    </a:cubicBezTo>
                    <a:cubicBezTo>
                      <a:pt x="10" y="11"/>
                      <a:pt x="11" y="11"/>
                      <a:pt x="11" y="11"/>
                    </a:cubicBezTo>
                    <a:cubicBezTo>
                      <a:pt x="19" y="11"/>
                      <a:pt x="22" y="20"/>
                      <a:pt x="15" y="23"/>
                    </a:cubicBezTo>
                    <a:cubicBezTo>
                      <a:pt x="13" y="24"/>
                      <a:pt x="11" y="24"/>
                      <a:pt x="9" y="24"/>
                    </a:cubicBezTo>
                    <a:cubicBezTo>
                      <a:pt x="7" y="24"/>
                      <a:pt x="5" y="24"/>
                      <a:pt x="4" y="24"/>
                    </a:cubicBezTo>
                    <a:cubicBezTo>
                      <a:pt x="4" y="23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6" y="21"/>
                      <a:pt x="8" y="21"/>
                      <a:pt x="9" y="21"/>
                    </a:cubicBezTo>
                    <a:cubicBezTo>
                      <a:pt x="13" y="21"/>
                      <a:pt x="17" y="17"/>
                      <a:pt x="13" y="15"/>
                    </a:cubicBezTo>
                    <a:cubicBezTo>
                      <a:pt x="11" y="14"/>
                      <a:pt x="10" y="14"/>
                      <a:pt x="8" y="14"/>
                    </a:cubicBezTo>
                    <a:cubicBezTo>
                      <a:pt x="7" y="14"/>
                      <a:pt x="6" y="14"/>
                      <a:pt x="6" y="14"/>
                    </a:cubicBezTo>
                    <a:moveTo>
                      <a:pt x="10" y="0"/>
                    </a:moveTo>
                    <a:cubicBezTo>
                      <a:pt x="4" y="0"/>
                      <a:pt x="3" y="2"/>
                      <a:pt x="3" y="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3" y="16"/>
                      <a:pt x="4" y="16"/>
                    </a:cubicBezTo>
                    <a:cubicBezTo>
                      <a:pt x="4" y="17"/>
                      <a:pt x="5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7" y="17"/>
                      <a:pt x="8" y="17"/>
                      <a:pt x="8" y="17"/>
                    </a:cubicBezTo>
                    <a:cubicBezTo>
                      <a:pt x="10" y="17"/>
                      <a:pt x="11" y="17"/>
                      <a:pt x="11" y="17"/>
                    </a:cubicBezTo>
                    <a:cubicBezTo>
                      <a:pt x="11" y="18"/>
                      <a:pt x="10" y="18"/>
                      <a:pt x="9" y="18"/>
                    </a:cubicBezTo>
                    <a:cubicBezTo>
                      <a:pt x="9" y="18"/>
                      <a:pt x="8" y="18"/>
                      <a:pt x="8" y="18"/>
                    </a:cubicBezTo>
                    <a:cubicBezTo>
                      <a:pt x="7" y="18"/>
                      <a:pt x="6" y="18"/>
                      <a:pt x="5" y="18"/>
                    </a:cubicBezTo>
                    <a:cubicBezTo>
                      <a:pt x="3" y="18"/>
                      <a:pt x="2" y="19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2"/>
                      <a:pt x="0" y="23"/>
                      <a:pt x="1" y="25"/>
                    </a:cubicBezTo>
                    <a:cubicBezTo>
                      <a:pt x="2" y="26"/>
                      <a:pt x="2" y="26"/>
                      <a:pt x="3" y="26"/>
                    </a:cubicBezTo>
                    <a:cubicBezTo>
                      <a:pt x="5" y="27"/>
                      <a:pt x="7" y="27"/>
                      <a:pt x="9" y="27"/>
                    </a:cubicBezTo>
                    <a:cubicBezTo>
                      <a:pt x="12" y="27"/>
                      <a:pt x="14" y="27"/>
                      <a:pt x="16" y="26"/>
                    </a:cubicBezTo>
                    <a:cubicBezTo>
                      <a:pt x="20" y="24"/>
                      <a:pt x="22" y="20"/>
                      <a:pt x="22" y="16"/>
                    </a:cubicBezTo>
                    <a:cubicBezTo>
                      <a:pt x="21" y="13"/>
                      <a:pt x="19" y="11"/>
                      <a:pt x="17" y="10"/>
                    </a:cubicBezTo>
                    <a:cubicBezTo>
                      <a:pt x="18" y="9"/>
                      <a:pt x="19" y="9"/>
                      <a:pt x="20" y="8"/>
                    </a:cubicBezTo>
                    <a:cubicBezTo>
                      <a:pt x="21" y="7"/>
                      <a:pt x="21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0"/>
                      <a:pt x="18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2" y="0"/>
                      <a:pt x="11" y="0"/>
                      <a:pt x="10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9" name="Freeform 827"/>
              <p:cNvSpPr>
                <a:spLocks noEditPoints="1"/>
              </p:cNvSpPr>
              <p:nvPr/>
            </p:nvSpPr>
            <p:spPr bwMode="auto">
              <a:xfrm>
                <a:off x="3293" y="2771"/>
                <a:ext cx="57" cy="75"/>
              </a:xfrm>
              <a:custGeom>
                <a:avLst/>
                <a:gdLst>
                  <a:gd name="T0" fmla="*/ 5 w 24"/>
                  <a:gd name="T1" fmla="*/ 14 h 32"/>
                  <a:gd name="T2" fmla="*/ 5 w 24"/>
                  <a:gd name="T3" fmla="*/ 14 h 32"/>
                  <a:gd name="T4" fmla="*/ 5 w 24"/>
                  <a:gd name="T5" fmla="*/ 14 h 32"/>
                  <a:gd name="T6" fmla="*/ 3 w 24"/>
                  <a:gd name="T7" fmla="*/ 10 h 32"/>
                  <a:gd name="T8" fmla="*/ 13 w 24"/>
                  <a:gd name="T9" fmla="*/ 3 h 32"/>
                  <a:gd name="T10" fmla="*/ 13 w 24"/>
                  <a:gd name="T11" fmla="*/ 3 h 32"/>
                  <a:gd name="T12" fmla="*/ 14 w 24"/>
                  <a:gd name="T13" fmla="*/ 4 h 32"/>
                  <a:gd name="T14" fmla="*/ 15 w 24"/>
                  <a:gd name="T15" fmla="*/ 5 h 32"/>
                  <a:gd name="T16" fmla="*/ 15 w 24"/>
                  <a:gd name="T17" fmla="*/ 24 h 32"/>
                  <a:gd name="T18" fmla="*/ 18 w 24"/>
                  <a:gd name="T19" fmla="*/ 24 h 32"/>
                  <a:gd name="T20" fmla="*/ 21 w 24"/>
                  <a:gd name="T21" fmla="*/ 25 h 32"/>
                  <a:gd name="T22" fmla="*/ 21 w 24"/>
                  <a:gd name="T23" fmla="*/ 29 h 32"/>
                  <a:gd name="T24" fmla="*/ 21 w 24"/>
                  <a:gd name="T25" fmla="*/ 29 h 32"/>
                  <a:gd name="T26" fmla="*/ 21 w 24"/>
                  <a:gd name="T27" fmla="*/ 29 h 32"/>
                  <a:gd name="T28" fmla="*/ 21 w 24"/>
                  <a:gd name="T29" fmla="*/ 29 h 32"/>
                  <a:gd name="T30" fmla="*/ 4 w 24"/>
                  <a:gd name="T31" fmla="*/ 29 h 32"/>
                  <a:gd name="T32" fmla="*/ 4 w 24"/>
                  <a:gd name="T33" fmla="*/ 25 h 32"/>
                  <a:gd name="T34" fmla="*/ 5 w 24"/>
                  <a:gd name="T35" fmla="*/ 25 h 32"/>
                  <a:gd name="T36" fmla="*/ 10 w 24"/>
                  <a:gd name="T37" fmla="*/ 25 h 32"/>
                  <a:gd name="T38" fmla="*/ 11 w 24"/>
                  <a:gd name="T39" fmla="*/ 11 h 32"/>
                  <a:gd name="T40" fmla="*/ 5 w 24"/>
                  <a:gd name="T41" fmla="*/ 14 h 32"/>
                  <a:gd name="T42" fmla="*/ 5 w 24"/>
                  <a:gd name="T43" fmla="*/ 14 h 32"/>
                  <a:gd name="T44" fmla="*/ 13 w 24"/>
                  <a:gd name="T45" fmla="*/ 0 h 32"/>
                  <a:gd name="T46" fmla="*/ 10 w 24"/>
                  <a:gd name="T47" fmla="*/ 2 h 32"/>
                  <a:gd name="T48" fmla="*/ 2 w 24"/>
                  <a:gd name="T49" fmla="*/ 7 h 32"/>
                  <a:gd name="T50" fmla="*/ 0 w 24"/>
                  <a:gd name="T51" fmla="*/ 8 h 32"/>
                  <a:gd name="T52" fmla="*/ 0 w 24"/>
                  <a:gd name="T53" fmla="*/ 11 h 32"/>
                  <a:gd name="T54" fmla="*/ 2 w 24"/>
                  <a:gd name="T55" fmla="*/ 15 h 32"/>
                  <a:gd name="T56" fmla="*/ 4 w 24"/>
                  <a:gd name="T57" fmla="*/ 17 h 32"/>
                  <a:gd name="T58" fmla="*/ 5 w 24"/>
                  <a:gd name="T59" fmla="*/ 17 h 32"/>
                  <a:gd name="T60" fmla="*/ 7 w 24"/>
                  <a:gd name="T61" fmla="*/ 17 h 32"/>
                  <a:gd name="T62" fmla="*/ 8 w 24"/>
                  <a:gd name="T63" fmla="*/ 16 h 32"/>
                  <a:gd name="T64" fmla="*/ 8 w 24"/>
                  <a:gd name="T65" fmla="*/ 18 h 32"/>
                  <a:gd name="T66" fmla="*/ 7 w 24"/>
                  <a:gd name="T67" fmla="*/ 22 h 32"/>
                  <a:gd name="T68" fmla="*/ 5 w 24"/>
                  <a:gd name="T69" fmla="*/ 22 h 32"/>
                  <a:gd name="T70" fmla="*/ 4 w 24"/>
                  <a:gd name="T71" fmla="*/ 22 h 32"/>
                  <a:gd name="T72" fmla="*/ 2 w 24"/>
                  <a:gd name="T73" fmla="*/ 25 h 32"/>
                  <a:gd name="T74" fmla="*/ 2 w 24"/>
                  <a:gd name="T75" fmla="*/ 27 h 32"/>
                  <a:gd name="T76" fmla="*/ 2 w 24"/>
                  <a:gd name="T77" fmla="*/ 29 h 32"/>
                  <a:gd name="T78" fmla="*/ 4 w 24"/>
                  <a:gd name="T79" fmla="*/ 31 h 32"/>
                  <a:gd name="T80" fmla="*/ 12 w 24"/>
                  <a:gd name="T81" fmla="*/ 32 h 32"/>
                  <a:gd name="T82" fmla="*/ 21 w 24"/>
                  <a:gd name="T83" fmla="*/ 32 h 32"/>
                  <a:gd name="T84" fmla="*/ 23 w 24"/>
                  <a:gd name="T85" fmla="*/ 31 h 32"/>
                  <a:gd name="T86" fmla="*/ 24 w 24"/>
                  <a:gd name="T87" fmla="*/ 29 h 32"/>
                  <a:gd name="T88" fmla="*/ 24 w 24"/>
                  <a:gd name="T89" fmla="*/ 25 h 32"/>
                  <a:gd name="T90" fmla="*/ 21 w 24"/>
                  <a:gd name="T91" fmla="*/ 22 h 32"/>
                  <a:gd name="T92" fmla="*/ 18 w 24"/>
                  <a:gd name="T93" fmla="*/ 21 h 32"/>
                  <a:gd name="T94" fmla="*/ 18 w 24"/>
                  <a:gd name="T95" fmla="*/ 21 h 32"/>
                  <a:gd name="T96" fmla="*/ 18 w 24"/>
                  <a:gd name="T97" fmla="*/ 6 h 32"/>
                  <a:gd name="T98" fmla="*/ 18 w 24"/>
                  <a:gd name="T99" fmla="*/ 3 h 32"/>
                  <a:gd name="T100" fmla="*/ 17 w 24"/>
                  <a:gd name="T101" fmla="*/ 3 h 32"/>
                  <a:gd name="T102" fmla="*/ 16 w 24"/>
                  <a:gd name="T103" fmla="*/ 2 h 32"/>
                  <a:gd name="T104" fmla="*/ 14 w 24"/>
                  <a:gd name="T105" fmla="*/ 1 h 32"/>
                  <a:gd name="T106" fmla="*/ 13 w 24"/>
                  <a:gd name="T10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" h="32">
                    <a:moveTo>
                      <a:pt x="5" y="14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13"/>
                      <a:pt x="3" y="11"/>
                      <a:pt x="3" y="10"/>
                    </a:cubicBezTo>
                    <a:cubicBezTo>
                      <a:pt x="6" y="8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5" y="5"/>
                      <a:pt x="15" y="5"/>
                    </a:cubicBezTo>
                    <a:cubicBezTo>
                      <a:pt x="15" y="12"/>
                      <a:pt x="15" y="18"/>
                      <a:pt x="15" y="24"/>
                    </a:cubicBezTo>
                    <a:cubicBezTo>
                      <a:pt x="16" y="24"/>
                      <a:pt x="17" y="24"/>
                      <a:pt x="18" y="24"/>
                    </a:cubicBezTo>
                    <a:cubicBezTo>
                      <a:pt x="19" y="24"/>
                      <a:pt x="20" y="24"/>
                      <a:pt x="21" y="25"/>
                    </a:cubicBezTo>
                    <a:cubicBezTo>
                      <a:pt x="21" y="26"/>
                      <a:pt x="21" y="27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15" y="29"/>
                      <a:pt x="10" y="29"/>
                      <a:pt x="4" y="29"/>
                    </a:cubicBezTo>
                    <a:cubicBezTo>
                      <a:pt x="4" y="27"/>
                      <a:pt x="4" y="26"/>
                      <a:pt x="4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7" y="25"/>
                      <a:pt x="9" y="25"/>
                      <a:pt x="10" y="25"/>
                    </a:cubicBezTo>
                    <a:cubicBezTo>
                      <a:pt x="10" y="20"/>
                      <a:pt x="11" y="15"/>
                      <a:pt x="11" y="11"/>
                    </a:cubicBezTo>
                    <a:cubicBezTo>
                      <a:pt x="9" y="12"/>
                      <a:pt x="7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moveTo>
                      <a:pt x="13" y="0"/>
                    </a:moveTo>
                    <a:cubicBezTo>
                      <a:pt x="12" y="0"/>
                      <a:pt x="12" y="1"/>
                      <a:pt x="10" y="2"/>
                    </a:cubicBezTo>
                    <a:cubicBezTo>
                      <a:pt x="8" y="3"/>
                      <a:pt x="4" y="6"/>
                      <a:pt x="2" y="7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1" y="12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4" y="17"/>
                      <a:pt x="5" y="17"/>
                      <a:pt x="5" y="17"/>
                    </a:cubicBezTo>
                    <a:cubicBezTo>
                      <a:pt x="6" y="17"/>
                      <a:pt x="6" y="17"/>
                      <a:pt x="7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8"/>
                    </a:cubicBezTo>
                    <a:cubicBezTo>
                      <a:pt x="7" y="19"/>
                      <a:pt x="7" y="20"/>
                      <a:pt x="7" y="22"/>
                    </a:cubicBezTo>
                    <a:cubicBezTo>
                      <a:pt x="7" y="22"/>
                      <a:pt x="6" y="22"/>
                      <a:pt x="5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3" y="22"/>
                      <a:pt x="2" y="23"/>
                      <a:pt x="2" y="25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30"/>
                      <a:pt x="3" y="31"/>
                      <a:pt x="4" y="31"/>
                    </a:cubicBezTo>
                    <a:cubicBezTo>
                      <a:pt x="7" y="31"/>
                      <a:pt x="10" y="32"/>
                      <a:pt x="12" y="32"/>
                    </a:cubicBezTo>
                    <a:cubicBezTo>
                      <a:pt x="15" y="32"/>
                      <a:pt x="18" y="32"/>
                      <a:pt x="21" y="32"/>
                    </a:cubicBezTo>
                    <a:cubicBezTo>
                      <a:pt x="22" y="32"/>
                      <a:pt x="22" y="32"/>
                      <a:pt x="23" y="31"/>
                    </a:cubicBezTo>
                    <a:cubicBezTo>
                      <a:pt x="23" y="31"/>
                      <a:pt x="24" y="30"/>
                      <a:pt x="24" y="29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3"/>
                      <a:pt x="23" y="22"/>
                      <a:pt x="21" y="22"/>
                    </a:cubicBezTo>
                    <a:cubicBezTo>
                      <a:pt x="21" y="21"/>
                      <a:pt x="20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16"/>
                      <a:pt x="18" y="11"/>
                      <a:pt x="18" y="6"/>
                    </a:cubicBezTo>
                    <a:cubicBezTo>
                      <a:pt x="18" y="5"/>
                      <a:pt x="18" y="4"/>
                      <a:pt x="18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5" y="1"/>
                      <a:pt x="14" y="1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0" name="Freeform 828"/>
              <p:cNvSpPr>
                <a:spLocks noEditPoints="1"/>
              </p:cNvSpPr>
              <p:nvPr/>
            </p:nvSpPr>
            <p:spPr bwMode="auto">
              <a:xfrm>
                <a:off x="3357" y="2818"/>
                <a:ext cx="52" cy="73"/>
              </a:xfrm>
              <a:custGeom>
                <a:avLst/>
                <a:gdLst>
                  <a:gd name="T0" fmla="*/ 3 w 22"/>
                  <a:gd name="T1" fmla="*/ 4 h 31"/>
                  <a:gd name="T2" fmla="*/ 10 w 22"/>
                  <a:gd name="T3" fmla="*/ 2 h 31"/>
                  <a:gd name="T4" fmla="*/ 10 w 22"/>
                  <a:gd name="T5" fmla="*/ 2 h 31"/>
                  <a:gd name="T6" fmla="*/ 17 w 22"/>
                  <a:gd name="T7" fmla="*/ 9 h 31"/>
                  <a:gd name="T8" fmla="*/ 10 w 22"/>
                  <a:gd name="T9" fmla="*/ 22 h 31"/>
                  <a:gd name="T10" fmla="*/ 11 w 22"/>
                  <a:gd name="T11" fmla="*/ 24 h 31"/>
                  <a:gd name="T12" fmla="*/ 19 w 22"/>
                  <a:gd name="T13" fmla="*/ 27 h 31"/>
                  <a:gd name="T14" fmla="*/ 9 w 22"/>
                  <a:gd name="T15" fmla="*/ 27 h 31"/>
                  <a:gd name="T16" fmla="*/ 4 w 22"/>
                  <a:gd name="T17" fmla="*/ 24 h 31"/>
                  <a:gd name="T18" fmla="*/ 4 w 22"/>
                  <a:gd name="T19" fmla="*/ 24 h 31"/>
                  <a:gd name="T20" fmla="*/ 12 w 22"/>
                  <a:gd name="T21" fmla="*/ 16 h 31"/>
                  <a:gd name="T22" fmla="*/ 13 w 22"/>
                  <a:gd name="T23" fmla="*/ 12 h 31"/>
                  <a:gd name="T24" fmla="*/ 11 w 22"/>
                  <a:gd name="T25" fmla="*/ 8 h 31"/>
                  <a:gd name="T26" fmla="*/ 11 w 22"/>
                  <a:gd name="T27" fmla="*/ 8 h 31"/>
                  <a:gd name="T28" fmla="*/ 8 w 22"/>
                  <a:gd name="T29" fmla="*/ 7 h 31"/>
                  <a:gd name="T30" fmla="*/ 4 w 22"/>
                  <a:gd name="T31" fmla="*/ 8 h 31"/>
                  <a:gd name="T32" fmla="*/ 10 w 22"/>
                  <a:gd name="T33" fmla="*/ 0 h 31"/>
                  <a:gd name="T34" fmla="*/ 10 w 22"/>
                  <a:gd name="T35" fmla="*/ 0 h 31"/>
                  <a:gd name="T36" fmla="*/ 0 w 22"/>
                  <a:gd name="T37" fmla="*/ 4 h 31"/>
                  <a:gd name="T38" fmla="*/ 2 w 22"/>
                  <a:gd name="T39" fmla="*/ 11 h 31"/>
                  <a:gd name="T40" fmla="*/ 4 w 22"/>
                  <a:gd name="T41" fmla="*/ 11 h 31"/>
                  <a:gd name="T42" fmla="*/ 8 w 22"/>
                  <a:gd name="T43" fmla="*/ 10 h 31"/>
                  <a:gd name="T44" fmla="*/ 10 w 22"/>
                  <a:gd name="T45" fmla="*/ 10 h 31"/>
                  <a:gd name="T46" fmla="*/ 10 w 22"/>
                  <a:gd name="T47" fmla="*/ 12 h 31"/>
                  <a:gd name="T48" fmla="*/ 3 w 22"/>
                  <a:gd name="T49" fmla="*/ 21 h 31"/>
                  <a:gd name="T50" fmla="*/ 1 w 22"/>
                  <a:gd name="T51" fmla="*/ 24 h 31"/>
                  <a:gd name="T52" fmla="*/ 1 w 22"/>
                  <a:gd name="T53" fmla="*/ 29 h 31"/>
                  <a:gd name="T54" fmla="*/ 2 w 22"/>
                  <a:gd name="T55" fmla="*/ 31 h 31"/>
                  <a:gd name="T56" fmla="*/ 9 w 22"/>
                  <a:gd name="T57" fmla="*/ 30 h 31"/>
                  <a:gd name="T58" fmla="*/ 21 w 22"/>
                  <a:gd name="T59" fmla="*/ 31 h 31"/>
                  <a:gd name="T60" fmla="*/ 22 w 22"/>
                  <a:gd name="T61" fmla="*/ 29 h 31"/>
                  <a:gd name="T62" fmla="*/ 22 w 22"/>
                  <a:gd name="T63" fmla="*/ 23 h 31"/>
                  <a:gd name="T64" fmla="*/ 21 w 22"/>
                  <a:gd name="T65" fmla="*/ 22 h 31"/>
                  <a:gd name="T66" fmla="*/ 17 w 22"/>
                  <a:gd name="T67" fmla="*/ 18 h 31"/>
                  <a:gd name="T68" fmla="*/ 19 w 22"/>
                  <a:gd name="T69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" h="31">
                    <a:moveTo>
                      <a:pt x="4" y="8"/>
                    </a:moveTo>
                    <a:cubicBezTo>
                      <a:pt x="4" y="7"/>
                      <a:pt x="3" y="6"/>
                      <a:pt x="3" y="4"/>
                    </a:cubicBezTo>
                    <a:cubicBezTo>
                      <a:pt x="5" y="3"/>
                      <a:pt x="8" y="3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3" y="2"/>
                      <a:pt x="15" y="4"/>
                      <a:pt x="16" y="6"/>
                    </a:cubicBezTo>
                    <a:cubicBezTo>
                      <a:pt x="17" y="7"/>
                      <a:pt x="17" y="8"/>
                      <a:pt x="17" y="9"/>
                    </a:cubicBezTo>
                    <a:cubicBezTo>
                      <a:pt x="17" y="11"/>
                      <a:pt x="16" y="14"/>
                      <a:pt x="15" y="16"/>
                    </a:cubicBezTo>
                    <a:cubicBezTo>
                      <a:pt x="13" y="19"/>
                      <a:pt x="11" y="21"/>
                      <a:pt x="10" y="22"/>
                    </a:cubicBezTo>
                    <a:cubicBezTo>
                      <a:pt x="10" y="22"/>
                      <a:pt x="10" y="23"/>
                      <a:pt x="10" y="23"/>
                    </a:cubicBezTo>
                    <a:cubicBezTo>
                      <a:pt x="10" y="24"/>
                      <a:pt x="11" y="24"/>
                      <a:pt x="11" y="24"/>
                    </a:cubicBezTo>
                    <a:cubicBezTo>
                      <a:pt x="14" y="24"/>
                      <a:pt x="17" y="24"/>
                      <a:pt x="19" y="24"/>
                    </a:cubicBezTo>
                    <a:cubicBezTo>
                      <a:pt x="19" y="25"/>
                      <a:pt x="19" y="26"/>
                      <a:pt x="19" y="27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6" y="28"/>
                      <a:pt x="12" y="27"/>
                      <a:pt x="9" y="27"/>
                    </a:cubicBezTo>
                    <a:cubicBezTo>
                      <a:pt x="7" y="27"/>
                      <a:pt x="6" y="28"/>
                      <a:pt x="4" y="28"/>
                    </a:cubicBezTo>
                    <a:cubicBezTo>
                      <a:pt x="4" y="26"/>
                      <a:pt x="4" y="25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8" y="22"/>
                      <a:pt x="10" y="19"/>
                      <a:pt x="12" y="16"/>
                    </a:cubicBezTo>
                    <a:cubicBezTo>
                      <a:pt x="13" y="15"/>
                      <a:pt x="13" y="14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0"/>
                      <a:pt x="13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0" y="7"/>
                      <a:pt x="9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7"/>
                      <a:pt x="5" y="7"/>
                      <a:pt x="4" y="8"/>
                    </a:cubicBezTo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3" y="1"/>
                      <a:pt x="1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6"/>
                      <a:pt x="1" y="8"/>
                      <a:pt x="1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5" y="10"/>
                      <a:pt x="7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10" y="10"/>
                      <a:pt x="10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3"/>
                      <a:pt x="10" y="14"/>
                      <a:pt x="9" y="15"/>
                    </a:cubicBezTo>
                    <a:cubicBezTo>
                      <a:pt x="8" y="17"/>
                      <a:pt x="6" y="19"/>
                      <a:pt x="3" y="21"/>
                    </a:cubicBezTo>
                    <a:cubicBezTo>
                      <a:pt x="3" y="21"/>
                      <a:pt x="2" y="21"/>
                      <a:pt x="1" y="22"/>
                    </a:cubicBezTo>
                    <a:cubicBezTo>
                      <a:pt x="1" y="23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6"/>
                      <a:pt x="1" y="27"/>
                      <a:pt x="1" y="29"/>
                    </a:cubicBezTo>
                    <a:cubicBezTo>
                      <a:pt x="1" y="29"/>
                      <a:pt x="1" y="30"/>
                      <a:pt x="1" y="30"/>
                    </a:cubicBezTo>
                    <a:cubicBezTo>
                      <a:pt x="2" y="30"/>
                      <a:pt x="2" y="31"/>
                      <a:pt x="2" y="31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5" y="30"/>
                      <a:pt x="7" y="30"/>
                      <a:pt x="9" y="30"/>
                    </a:cubicBezTo>
                    <a:cubicBezTo>
                      <a:pt x="13" y="30"/>
                      <a:pt x="17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2" y="30"/>
                    </a:cubicBezTo>
                    <a:cubicBezTo>
                      <a:pt x="22" y="30"/>
                      <a:pt x="22" y="30"/>
                      <a:pt x="22" y="29"/>
                    </a:cubicBezTo>
                    <a:cubicBezTo>
                      <a:pt x="22" y="29"/>
                      <a:pt x="22" y="28"/>
                      <a:pt x="22" y="27"/>
                    </a:cubicBezTo>
                    <a:cubicBezTo>
                      <a:pt x="22" y="26"/>
                      <a:pt x="22" y="24"/>
                      <a:pt x="22" y="23"/>
                    </a:cubicBezTo>
                    <a:cubicBezTo>
                      <a:pt x="22" y="23"/>
                      <a:pt x="22" y="22"/>
                      <a:pt x="22" y="22"/>
                    </a:cubicBezTo>
                    <a:cubicBezTo>
                      <a:pt x="22" y="22"/>
                      <a:pt x="21" y="22"/>
                      <a:pt x="21" y="22"/>
                    </a:cubicBezTo>
                    <a:cubicBezTo>
                      <a:pt x="19" y="22"/>
                      <a:pt x="17" y="21"/>
                      <a:pt x="15" y="21"/>
                    </a:cubicBezTo>
                    <a:cubicBezTo>
                      <a:pt x="15" y="20"/>
                      <a:pt x="16" y="19"/>
                      <a:pt x="17" y="18"/>
                    </a:cubicBezTo>
                    <a:cubicBezTo>
                      <a:pt x="19" y="15"/>
                      <a:pt x="20" y="12"/>
                      <a:pt x="20" y="9"/>
                    </a:cubicBezTo>
                    <a:cubicBezTo>
                      <a:pt x="20" y="7"/>
                      <a:pt x="20" y="6"/>
                      <a:pt x="19" y="4"/>
                    </a:cubicBezTo>
                    <a:cubicBezTo>
                      <a:pt x="17" y="1"/>
                      <a:pt x="14" y="0"/>
                      <a:pt x="10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1" name="Rectangle 829"/>
              <p:cNvSpPr>
                <a:spLocks noChangeArrowheads="1"/>
              </p:cNvSpPr>
              <p:nvPr/>
            </p:nvSpPr>
            <p:spPr bwMode="auto">
              <a:xfrm>
                <a:off x="3383" y="2837"/>
                <a:ext cx="1" cy="1"/>
              </a:xfrm>
              <a:prstGeom prst="rect">
                <a:avLst/>
              </a:pr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2" name="Rectangle 830"/>
              <p:cNvSpPr>
                <a:spLocks noChangeArrowheads="1"/>
              </p:cNvSpPr>
              <p:nvPr/>
            </p:nvSpPr>
            <p:spPr bwMode="auto">
              <a:xfrm>
                <a:off x="3383" y="2837"/>
                <a:ext cx="1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3" name="Freeform 831"/>
              <p:cNvSpPr>
                <a:spLocks noEditPoints="1"/>
              </p:cNvSpPr>
              <p:nvPr/>
            </p:nvSpPr>
            <p:spPr bwMode="auto">
              <a:xfrm>
                <a:off x="3423" y="2870"/>
                <a:ext cx="55" cy="76"/>
              </a:xfrm>
              <a:custGeom>
                <a:avLst/>
                <a:gdLst>
                  <a:gd name="T0" fmla="*/ 5 w 23"/>
                  <a:gd name="T1" fmla="*/ 4 h 32"/>
                  <a:gd name="T2" fmla="*/ 5 w 23"/>
                  <a:gd name="T3" fmla="*/ 4 h 32"/>
                  <a:gd name="T4" fmla="*/ 11 w 23"/>
                  <a:gd name="T5" fmla="*/ 3 h 32"/>
                  <a:gd name="T6" fmla="*/ 17 w 23"/>
                  <a:gd name="T7" fmla="*/ 8 h 32"/>
                  <a:gd name="T8" fmla="*/ 13 w 23"/>
                  <a:gd name="T9" fmla="*/ 13 h 32"/>
                  <a:gd name="T10" fmla="*/ 14 w 23"/>
                  <a:gd name="T11" fmla="*/ 16 h 32"/>
                  <a:gd name="T12" fmla="*/ 20 w 23"/>
                  <a:gd name="T13" fmla="*/ 23 h 32"/>
                  <a:gd name="T14" fmla="*/ 13 w 23"/>
                  <a:gd name="T15" fmla="*/ 29 h 32"/>
                  <a:gd name="T16" fmla="*/ 11 w 23"/>
                  <a:gd name="T17" fmla="*/ 29 h 32"/>
                  <a:gd name="T18" fmla="*/ 4 w 23"/>
                  <a:gd name="T19" fmla="*/ 28 h 32"/>
                  <a:gd name="T20" fmla="*/ 9 w 23"/>
                  <a:gd name="T21" fmla="*/ 26 h 32"/>
                  <a:gd name="T22" fmla="*/ 15 w 23"/>
                  <a:gd name="T23" fmla="*/ 24 h 32"/>
                  <a:gd name="T24" fmla="*/ 12 w 23"/>
                  <a:gd name="T25" fmla="*/ 17 h 32"/>
                  <a:gd name="T26" fmla="*/ 8 w 23"/>
                  <a:gd name="T27" fmla="*/ 17 h 32"/>
                  <a:gd name="T28" fmla="*/ 11 w 23"/>
                  <a:gd name="T29" fmla="*/ 14 h 32"/>
                  <a:gd name="T30" fmla="*/ 13 w 23"/>
                  <a:gd name="T31" fmla="*/ 9 h 32"/>
                  <a:gd name="T32" fmla="*/ 8 w 23"/>
                  <a:gd name="T33" fmla="*/ 6 h 32"/>
                  <a:gd name="T34" fmla="*/ 5 w 23"/>
                  <a:gd name="T35" fmla="*/ 6 h 32"/>
                  <a:gd name="T36" fmla="*/ 11 w 23"/>
                  <a:gd name="T37" fmla="*/ 0 h 32"/>
                  <a:gd name="T38" fmla="*/ 2 w 23"/>
                  <a:gd name="T39" fmla="*/ 2 h 32"/>
                  <a:gd name="T40" fmla="*/ 2 w 23"/>
                  <a:gd name="T41" fmla="*/ 4 h 32"/>
                  <a:gd name="T42" fmla="*/ 2 w 23"/>
                  <a:gd name="T43" fmla="*/ 8 h 32"/>
                  <a:gd name="T44" fmla="*/ 3 w 23"/>
                  <a:gd name="T45" fmla="*/ 9 h 32"/>
                  <a:gd name="T46" fmla="*/ 5 w 23"/>
                  <a:gd name="T47" fmla="*/ 9 h 32"/>
                  <a:gd name="T48" fmla="*/ 8 w 23"/>
                  <a:gd name="T49" fmla="*/ 9 h 32"/>
                  <a:gd name="T50" fmla="*/ 10 w 23"/>
                  <a:gd name="T51" fmla="*/ 10 h 32"/>
                  <a:gd name="T52" fmla="*/ 10 w 23"/>
                  <a:gd name="T53" fmla="*/ 11 h 32"/>
                  <a:gd name="T54" fmla="*/ 7 w 23"/>
                  <a:gd name="T55" fmla="*/ 12 h 32"/>
                  <a:gd name="T56" fmla="*/ 7 w 23"/>
                  <a:gd name="T57" fmla="*/ 12 h 32"/>
                  <a:gd name="T58" fmla="*/ 6 w 23"/>
                  <a:gd name="T59" fmla="*/ 11 h 32"/>
                  <a:gd name="T60" fmla="*/ 5 w 23"/>
                  <a:gd name="T61" fmla="*/ 13 h 32"/>
                  <a:gd name="T62" fmla="*/ 5 w 23"/>
                  <a:gd name="T63" fmla="*/ 18 h 32"/>
                  <a:gd name="T64" fmla="*/ 5 w 23"/>
                  <a:gd name="T65" fmla="*/ 19 h 32"/>
                  <a:gd name="T66" fmla="*/ 6 w 23"/>
                  <a:gd name="T67" fmla="*/ 20 h 32"/>
                  <a:gd name="T68" fmla="*/ 11 w 23"/>
                  <a:gd name="T69" fmla="*/ 20 h 32"/>
                  <a:gd name="T70" fmla="*/ 12 w 23"/>
                  <a:gd name="T71" fmla="*/ 22 h 32"/>
                  <a:gd name="T72" fmla="*/ 9 w 23"/>
                  <a:gd name="T73" fmla="*/ 23 h 32"/>
                  <a:gd name="T74" fmla="*/ 4 w 23"/>
                  <a:gd name="T75" fmla="*/ 22 h 32"/>
                  <a:gd name="T76" fmla="*/ 0 w 23"/>
                  <a:gd name="T77" fmla="*/ 29 h 32"/>
                  <a:gd name="T78" fmla="*/ 11 w 23"/>
                  <a:gd name="T79" fmla="*/ 32 h 32"/>
                  <a:gd name="T80" fmla="*/ 20 w 23"/>
                  <a:gd name="T81" fmla="*/ 29 h 32"/>
                  <a:gd name="T82" fmla="*/ 23 w 23"/>
                  <a:gd name="T83" fmla="*/ 23 h 32"/>
                  <a:gd name="T84" fmla="*/ 18 w 23"/>
                  <a:gd name="T85" fmla="*/ 12 h 32"/>
                  <a:gd name="T86" fmla="*/ 18 w 23"/>
                  <a:gd name="T87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" h="32">
                    <a:moveTo>
                      <a:pt x="5" y="6"/>
                    </a:moveTo>
                    <a:cubicBezTo>
                      <a:pt x="5" y="5"/>
                      <a:pt x="5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9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5" y="3"/>
                      <a:pt x="16" y="4"/>
                    </a:cubicBezTo>
                    <a:cubicBezTo>
                      <a:pt x="17" y="6"/>
                      <a:pt x="17" y="7"/>
                      <a:pt x="17" y="8"/>
                    </a:cubicBezTo>
                    <a:cubicBezTo>
                      <a:pt x="17" y="9"/>
                      <a:pt x="17" y="10"/>
                      <a:pt x="16" y="11"/>
                    </a:cubicBezTo>
                    <a:cubicBezTo>
                      <a:pt x="15" y="12"/>
                      <a:pt x="14" y="13"/>
                      <a:pt x="13" y="13"/>
                    </a:cubicBezTo>
                    <a:cubicBezTo>
                      <a:pt x="13" y="14"/>
                      <a:pt x="13" y="14"/>
                      <a:pt x="13" y="15"/>
                    </a:cubicBezTo>
                    <a:cubicBezTo>
                      <a:pt x="13" y="15"/>
                      <a:pt x="13" y="16"/>
                      <a:pt x="14" y="16"/>
                    </a:cubicBezTo>
                    <a:cubicBezTo>
                      <a:pt x="18" y="17"/>
                      <a:pt x="20" y="20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9" y="25"/>
                      <a:pt x="19" y="26"/>
                      <a:pt x="18" y="27"/>
                    </a:cubicBezTo>
                    <a:cubicBezTo>
                      <a:pt x="17" y="28"/>
                      <a:pt x="15" y="29"/>
                      <a:pt x="13" y="29"/>
                    </a:cubicBezTo>
                    <a:cubicBezTo>
                      <a:pt x="13" y="29"/>
                      <a:pt x="12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8" y="29"/>
                      <a:pt x="5" y="29"/>
                      <a:pt x="4" y="28"/>
                    </a:cubicBezTo>
                    <a:cubicBezTo>
                      <a:pt x="4" y="27"/>
                      <a:pt x="4" y="26"/>
                      <a:pt x="5" y="25"/>
                    </a:cubicBezTo>
                    <a:cubicBezTo>
                      <a:pt x="6" y="26"/>
                      <a:pt x="7" y="26"/>
                      <a:pt x="9" y="26"/>
                    </a:cubicBezTo>
                    <a:cubicBezTo>
                      <a:pt x="10" y="26"/>
                      <a:pt x="11" y="26"/>
                      <a:pt x="12" y="25"/>
                    </a:cubicBezTo>
                    <a:cubicBezTo>
                      <a:pt x="13" y="25"/>
                      <a:pt x="14" y="25"/>
                      <a:pt x="15" y="24"/>
                    </a:cubicBezTo>
                    <a:cubicBezTo>
                      <a:pt x="15" y="23"/>
                      <a:pt x="15" y="22"/>
                      <a:pt x="15" y="22"/>
                    </a:cubicBezTo>
                    <a:cubicBezTo>
                      <a:pt x="15" y="20"/>
                      <a:pt x="14" y="18"/>
                      <a:pt x="12" y="17"/>
                    </a:cubicBezTo>
                    <a:cubicBezTo>
                      <a:pt x="11" y="17"/>
                      <a:pt x="10" y="16"/>
                      <a:pt x="9" y="16"/>
                    </a:cubicBezTo>
                    <a:cubicBezTo>
                      <a:pt x="9" y="16"/>
                      <a:pt x="8" y="16"/>
                      <a:pt x="8" y="17"/>
                    </a:cubicBezTo>
                    <a:cubicBezTo>
                      <a:pt x="8" y="16"/>
                      <a:pt x="8" y="15"/>
                      <a:pt x="8" y="14"/>
                    </a:cubicBezTo>
                    <a:cubicBezTo>
                      <a:pt x="9" y="14"/>
                      <a:pt x="10" y="14"/>
                      <a:pt x="11" y="14"/>
                    </a:cubicBezTo>
                    <a:cubicBezTo>
                      <a:pt x="12" y="13"/>
                      <a:pt x="13" y="12"/>
                      <a:pt x="13" y="1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8"/>
                      <a:pt x="12" y="7"/>
                      <a:pt x="11" y="6"/>
                    </a:cubicBezTo>
                    <a:cubicBezTo>
                      <a:pt x="10" y="6"/>
                      <a:pt x="9" y="6"/>
                      <a:pt x="8" y="6"/>
                    </a:cubicBezTo>
                    <a:cubicBezTo>
                      <a:pt x="7" y="6"/>
                      <a:pt x="6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6" y="0"/>
                      <a:pt x="4" y="1"/>
                    </a:cubicBezTo>
                    <a:cubicBezTo>
                      <a:pt x="4" y="1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7"/>
                      <a:pt x="2" y="8"/>
                    </a:cubicBezTo>
                    <a:cubicBezTo>
                      <a:pt x="2" y="8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9"/>
                      <a:pt x="7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9"/>
                      <a:pt x="9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9" y="11"/>
                      <a:pt x="8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5" y="12"/>
                    </a:cubicBezTo>
                    <a:cubicBezTo>
                      <a:pt x="5" y="12"/>
                      <a:pt x="5" y="12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5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20"/>
                      <a:pt x="8" y="19"/>
                      <a:pt x="9" y="19"/>
                    </a:cubicBezTo>
                    <a:cubicBezTo>
                      <a:pt x="10" y="19"/>
                      <a:pt x="11" y="19"/>
                      <a:pt x="11" y="20"/>
                    </a:cubicBezTo>
                    <a:cubicBezTo>
                      <a:pt x="12" y="20"/>
                      <a:pt x="12" y="21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1" y="23"/>
                    </a:cubicBezTo>
                    <a:cubicBezTo>
                      <a:pt x="10" y="23"/>
                      <a:pt x="10" y="23"/>
                      <a:pt x="9" y="23"/>
                    </a:cubicBezTo>
                    <a:cubicBezTo>
                      <a:pt x="7" y="23"/>
                      <a:pt x="6" y="23"/>
                      <a:pt x="5" y="22"/>
                    </a:cubicBezTo>
                    <a:cubicBezTo>
                      <a:pt x="5" y="22"/>
                      <a:pt x="4" y="22"/>
                      <a:pt x="4" y="22"/>
                    </a:cubicBezTo>
                    <a:cubicBezTo>
                      <a:pt x="4" y="22"/>
                      <a:pt x="3" y="22"/>
                      <a:pt x="3" y="22"/>
                    </a:cubicBezTo>
                    <a:cubicBezTo>
                      <a:pt x="2" y="24"/>
                      <a:pt x="1" y="26"/>
                      <a:pt x="0" y="29"/>
                    </a:cubicBezTo>
                    <a:cubicBezTo>
                      <a:pt x="0" y="29"/>
                      <a:pt x="1" y="30"/>
                      <a:pt x="1" y="30"/>
                    </a:cubicBezTo>
                    <a:cubicBezTo>
                      <a:pt x="4" y="32"/>
                      <a:pt x="8" y="32"/>
                      <a:pt x="11" y="32"/>
                    </a:cubicBezTo>
                    <a:cubicBezTo>
                      <a:pt x="12" y="32"/>
                      <a:pt x="13" y="32"/>
                      <a:pt x="14" y="32"/>
                    </a:cubicBezTo>
                    <a:cubicBezTo>
                      <a:pt x="16" y="31"/>
                      <a:pt x="18" y="31"/>
                      <a:pt x="20" y="29"/>
                    </a:cubicBezTo>
                    <a:cubicBezTo>
                      <a:pt x="21" y="28"/>
                      <a:pt x="22" y="26"/>
                      <a:pt x="22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19"/>
                      <a:pt x="21" y="16"/>
                      <a:pt x="17" y="14"/>
                    </a:cubicBezTo>
                    <a:cubicBezTo>
                      <a:pt x="17" y="13"/>
                      <a:pt x="18" y="13"/>
                      <a:pt x="18" y="12"/>
                    </a:cubicBezTo>
                    <a:cubicBezTo>
                      <a:pt x="19" y="11"/>
                      <a:pt x="20" y="9"/>
                      <a:pt x="20" y="8"/>
                    </a:cubicBezTo>
                    <a:cubicBezTo>
                      <a:pt x="20" y="6"/>
                      <a:pt x="19" y="4"/>
                      <a:pt x="18" y="2"/>
                    </a:cubicBezTo>
                    <a:cubicBezTo>
                      <a:pt x="16" y="0"/>
                      <a:pt x="13" y="0"/>
                      <a:pt x="11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4" name="Freeform 832"/>
              <p:cNvSpPr>
                <a:spLocks noEditPoints="1"/>
              </p:cNvSpPr>
              <p:nvPr/>
            </p:nvSpPr>
            <p:spPr bwMode="auto">
              <a:xfrm>
                <a:off x="3499" y="2941"/>
                <a:ext cx="24" cy="26"/>
              </a:xfrm>
              <a:custGeom>
                <a:avLst/>
                <a:gdLst>
                  <a:gd name="T0" fmla="*/ 7 w 10"/>
                  <a:gd name="T1" fmla="*/ 8 h 11"/>
                  <a:gd name="T2" fmla="*/ 5 w 10"/>
                  <a:gd name="T3" fmla="*/ 7 h 11"/>
                  <a:gd name="T4" fmla="*/ 7 w 10"/>
                  <a:gd name="T5" fmla="*/ 5 h 11"/>
                  <a:gd name="T6" fmla="*/ 7 w 10"/>
                  <a:gd name="T7" fmla="*/ 8 h 11"/>
                  <a:gd name="T8" fmla="*/ 9 w 10"/>
                  <a:gd name="T9" fmla="*/ 0 h 11"/>
                  <a:gd name="T10" fmla="*/ 8 w 10"/>
                  <a:gd name="T11" fmla="*/ 0 h 11"/>
                  <a:gd name="T12" fmla="*/ 8 w 10"/>
                  <a:gd name="T13" fmla="*/ 0 h 11"/>
                  <a:gd name="T14" fmla="*/ 7 w 10"/>
                  <a:gd name="T15" fmla="*/ 1 h 11"/>
                  <a:gd name="T16" fmla="*/ 0 w 10"/>
                  <a:gd name="T17" fmla="*/ 8 h 11"/>
                  <a:gd name="T18" fmla="*/ 0 w 10"/>
                  <a:gd name="T19" fmla="*/ 10 h 11"/>
                  <a:gd name="T20" fmla="*/ 1 w 10"/>
                  <a:gd name="T21" fmla="*/ 11 h 11"/>
                  <a:gd name="T22" fmla="*/ 1 w 10"/>
                  <a:gd name="T23" fmla="*/ 11 h 11"/>
                  <a:gd name="T24" fmla="*/ 4 w 10"/>
                  <a:gd name="T25" fmla="*/ 10 h 11"/>
                  <a:gd name="T26" fmla="*/ 8 w 10"/>
                  <a:gd name="T27" fmla="*/ 11 h 11"/>
                  <a:gd name="T28" fmla="*/ 8 w 10"/>
                  <a:gd name="T29" fmla="*/ 11 h 11"/>
                  <a:gd name="T30" fmla="*/ 9 w 10"/>
                  <a:gd name="T31" fmla="*/ 9 h 11"/>
                  <a:gd name="T32" fmla="*/ 10 w 10"/>
                  <a:gd name="T33" fmla="*/ 2 h 11"/>
                  <a:gd name="T34" fmla="*/ 9 w 10"/>
                  <a:gd name="T35" fmla="*/ 0 h 11"/>
                  <a:gd name="T36" fmla="*/ 9 w 10"/>
                  <a:gd name="T3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11">
                    <a:moveTo>
                      <a:pt x="7" y="8"/>
                    </a:moveTo>
                    <a:cubicBezTo>
                      <a:pt x="6" y="8"/>
                      <a:pt x="5" y="7"/>
                      <a:pt x="5" y="7"/>
                    </a:cubicBezTo>
                    <a:cubicBezTo>
                      <a:pt x="5" y="7"/>
                      <a:pt x="6" y="6"/>
                      <a:pt x="7" y="5"/>
                    </a:cubicBezTo>
                    <a:cubicBezTo>
                      <a:pt x="7" y="6"/>
                      <a:pt x="7" y="7"/>
                      <a:pt x="7" y="8"/>
                    </a:cubicBezTo>
                    <a:moveTo>
                      <a:pt x="9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3"/>
                      <a:pt x="2" y="5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0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0"/>
                      <a:pt x="3" y="10"/>
                      <a:pt x="4" y="10"/>
                    </a:cubicBezTo>
                    <a:cubicBezTo>
                      <a:pt x="5" y="10"/>
                      <a:pt x="7" y="10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1"/>
                      <a:pt x="9" y="10"/>
                      <a:pt x="9" y="9"/>
                    </a:cubicBezTo>
                    <a:cubicBezTo>
                      <a:pt x="10" y="7"/>
                      <a:pt x="10" y="4"/>
                      <a:pt x="10" y="2"/>
                    </a:cubicBezTo>
                    <a:cubicBezTo>
                      <a:pt x="10" y="1"/>
                      <a:pt x="10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5" name="Freeform 833"/>
              <p:cNvSpPr>
                <a:spLocks noEditPoints="1"/>
              </p:cNvSpPr>
              <p:nvPr/>
            </p:nvSpPr>
            <p:spPr bwMode="auto">
              <a:xfrm>
                <a:off x="3485" y="2925"/>
                <a:ext cx="61" cy="75"/>
              </a:xfrm>
              <a:custGeom>
                <a:avLst/>
                <a:gdLst>
                  <a:gd name="T0" fmla="*/ 19 w 26"/>
                  <a:gd name="T1" fmla="*/ 3 h 32"/>
                  <a:gd name="T2" fmla="*/ 18 w 26"/>
                  <a:gd name="T3" fmla="*/ 15 h 32"/>
                  <a:gd name="T4" fmla="*/ 18 w 26"/>
                  <a:gd name="T5" fmla="*/ 17 h 32"/>
                  <a:gd name="T6" fmla="*/ 20 w 26"/>
                  <a:gd name="T7" fmla="*/ 18 h 32"/>
                  <a:gd name="T8" fmla="*/ 23 w 26"/>
                  <a:gd name="T9" fmla="*/ 18 h 32"/>
                  <a:gd name="T10" fmla="*/ 23 w 26"/>
                  <a:gd name="T11" fmla="*/ 20 h 32"/>
                  <a:gd name="T12" fmla="*/ 19 w 26"/>
                  <a:gd name="T13" fmla="*/ 20 h 32"/>
                  <a:gd name="T14" fmla="*/ 18 w 26"/>
                  <a:gd name="T15" fmla="*/ 21 h 32"/>
                  <a:gd name="T16" fmla="*/ 17 w 26"/>
                  <a:gd name="T17" fmla="*/ 27 h 32"/>
                  <a:gd name="T18" fmla="*/ 15 w 26"/>
                  <a:gd name="T19" fmla="*/ 29 h 32"/>
                  <a:gd name="T20" fmla="*/ 14 w 26"/>
                  <a:gd name="T21" fmla="*/ 20 h 32"/>
                  <a:gd name="T22" fmla="*/ 13 w 26"/>
                  <a:gd name="T23" fmla="*/ 20 h 32"/>
                  <a:gd name="T24" fmla="*/ 5 w 26"/>
                  <a:gd name="T25" fmla="*/ 20 h 32"/>
                  <a:gd name="T26" fmla="*/ 3 w 26"/>
                  <a:gd name="T27" fmla="*/ 20 h 32"/>
                  <a:gd name="T28" fmla="*/ 3 w 26"/>
                  <a:gd name="T29" fmla="*/ 17 h 32"/>
                  <a:gd name="T30" fmla="*/ 15 w 26"/>
                  <a:gd name="T31" fmla="*/ 3 h 32"/>
                  <a:gd name="T32" fmla="*/ 20 w 26"/>
                  <a:gd name="T33" fmla="*/ 0 h 32"/>
                  <a:gd name="T34" fmla="*/ 17 w 26"/>
                  <a:gd name="T35" fmla="*/ 0 h 32"/>
                  <a:gd name="T36" fmla="*/ 15 w 26"/>
                  <a:gd name="T37" fmla="*/ 0 h 32"/>
                  <a:gd name="T38" fmla="*/ 14 w 26"/>
                  <a:gd name="T39" fmla="*/ 0 h 32"/>
                  <a:gd name="T40" fmla="*/ 13 w 26"/>
                  <a:gd name="T41" fmla="*/ 0 h 32"/>
                  <a:gd name="T42" fmla="*/ 13 w 26"/>
                  <a:gd name="T43" fmla="*/ 1 h 32"/>
                  <a:gd name="T44" fmla="*/ 2 w 26"/>
                  <a:gd name="T45" fmla="*/ 14 h 32"/>
                  <a:gd name="T46" fmla="*/ 0 w 26"/>
                  <a:gd name="T47" fmla="*/ 18 h 32"/>
                  <a:gd name="T48" fmla="*/ 0 w 26"/>
                  <a:gd name="T49" fmla="*/ 22 h 32"/>
                  <a:gd name="T50" fmla="*/ 5 w 26"/>
                  <a:gd name="T51" fmla="*/ 23 h 32"/>
                  <a:gd name="T52" fmla="*/ 12 w 26"/>
                  <a:gd name="T53" fmla="*/ 30 h 32"/>
                  <a:gd name="T54" fmla="*/ 12 w 26"/>
                  <a:gd name="T55" fmla="*/ 32 h 32"/>
                  <a:gd name="T56" fmla="*/ 13 w 26"/>
                  <a:gd name="T57" fmla="*/ 32 h 32"/>
                  <a:gd name="T58" fmla="*/ 20 w 26"/>
                  <a:gd name="T59" fmla="*/ 30 h 32"/>
                  <a:gd name="T60" fmla="*/ 20 w 26"/>
                  <a:gd name="T61" fmla="*/ 27 h 32"/>
                  <a:gd name="T62" fmla="*/ 23 w 26"/>
                  <a:gd name="T63" fmla="*/ 23 h 32"/>
                  <a:gd name="T64" fmla="*/ 26 w 26"/>
                  <a:gd name="T65" fmla="*/ 22 h 32"/>
                  <a:gd name="T66" fmla="*/ 26 w 26"/>
                  <a:gd name="T67" fmla="*/ 15 h 32"/>
                  <a:gd name="T68" fmla="*/ 25 w 26"/>
                  <a:gd name="T69" fmla="*/ 15 h 32"/>
                  <a:gd name="T70" fmla="*/ 21 w 26"/>
                  <a:gd name="T71" fmla="*/ 15 h 32"/>
                  <a:gd name="T72" fmla="*/ 22 w 26"/>
                  <a:gd name="T73" fmla="*/ 2 h 32"/>
                  <a:gd name="T74" fmla="*/ 20 w 26"/>
                  <a:gd name="T7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6" h="32">
                    <a:moveTo>
                      <a:pt x="17" y="3"/>
                    </a:moveTo>
                    <a:cubicBezTo>
                      <a:pt x="17" y="3"/>
                      <a:pt x="18" y="3"/>
                      <a:pt x="19" y="3"/>
                    </a:cubicBezTo>
                    <a:cubicBezTo>
                      <a:pt x="18" y="7"/>
                      <a:pt x="18" y="9"/>
                      <a:pt x="18" y="13"/>
                    </a:cubicBezTo>
                    <a:cubicBezTo>
                      <a:pt x="18" y="14"/>
                      <a:pt x="18" y="15"/>
                      <a:pt x="18" y="15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9" y="17"/>
                      <a:pt x="19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1" y="18"/>
                      <a:pt x="22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9"/>
                      <a:pt x="23" y="19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2" y="20"/>
                      <a:pt x="21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8" y="21"/>
                    </a:cubicBezTo>
                    <a:cubicBezTo>
                      <a:pt x="18" y="21"/>
                      <a:pt x="18" y="21"/>
                      <a:pt x="18" y="22"/>
                    </a:cubicBezTo>
                    <a:cubicBezTo>
                      <a:pt x="18" y="24"/>
                      <a:pt x="18" y="26"/>
                      <a:pt x="17" y="27"/>
                    </a:cubicBezTo>
                    <a:cubicBezTo>
                      <a:pt x="17" y="28"/>
                      <a:pt x="17" y="29"/>
                      <a:pt x="17" y="29"/>
                    </a:cubicBezTo>
                    <a:cubicBezTo>
                      <a:pt x="16" y="29"/>
                      <a:pt x="16" y="29"/>
                      <a:pt x="15" y="29"/>
                    </a:cubicBezTo>
                    <a:cubicBezTo>
                      <a:pt x="15" y="27"/>
                      <a:pt x="15" y="25"/>
                      <a:pt x="15" y="22"/>
                    </a:cubicBezTo>
                    <a:cubicBezTo>
                      <a:pt x="15" y="21"/>
                      <a:pt x="15" y="20"/>
                      <a:pt x="14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0" y="20"/>
                      <a:pt x="8" y="20"/>
                      <a:pt x="5" y="20"/>
                    </a:cubicBezTo>
                    <a:cubicBezTo>
                      <a:pt x="4" y="20"/>
                      <a:pt x="4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19"/>
                      <a:pt x="3" y="19"/>
                      <a:pt x="3" y="18"/>
                    </a:cubicBezTo>
                    <a:cubicBezTo>
                      <a:pt x="3" y="18"/>
                      <a:pt x="3" y="18"/>
                      <a:pt x="3" y="17"/>
                    </a:cubicBezTo>
                    <a:cubicBezTo>
                      <a:pt x="5" y="14"/>
                      <a:pt x="11" y="7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6" y="3"/>
                      <a:pt x="17" y="3"/>
                    </a:cubicBezTo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0" y="3"/>
                      <a:pt x="7" y="7"/>
                      <a:pt x="5" y="10"/>
                    </a:cubicBezTo>
                    <a:cubicBezTo>
                      <a:pt x="4" y="11"/>
                      <a:pt x="2" y="13"/>
                      <a:pt x="2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0" y="17"/>
                      <a:pt x="0" y="17"/>
                      <a:pt x="0" y="18"/>
                    </a:cubicBezTo>
                    <a:cubicBezTo>
                      <a:pt x="0" y="18"/>
                      <a:pt x="0" y="19"/>
                      <a:pt x="0" y="20"/>
                    </a:cubicBezTo>
                    <a:cubicBezTo>
                      <a:pt x="0" y="20"/>
                      <a:pt x="0" y="21"/>
                      <a:pt x="0" y="22"/>
                    </a:cubicBezTo>
                    <a:cubicBezTo>
                      <a:pt x="0" y="23"/>
                      <a:pt x="1" y="23"/>
                      <a:pt x="2" y="23"/>
                    </a:cubicBezTo>
                    <a:cubicBezTo>
                      <a:pt x="3" y="23"/>
                      <a:pt x="4" y="23"/>
                      <a:pt x="5" y="23"/>
                    </a:cubicBezTo>
                    <a:cubicBezTo>
                      <a:pt x="7" y="23"/>
                      <a:pt x="10" y="23"/>
                      <a:pt x="12" y="23"/>
                    </a:cubicBezTo>
                    <a:cubicBezTo>
                      <a:pt x="12" y="25"/>
                      <a:pt x="12" y="27"/>
                      <a:pt x="12" y="30"/>
                    </a:cubicBezTo>
                    <a:cubicBezTo>
                      <a:pt x="12" y="30"/>
                      <a:pt x="12" y="30"/>
                      <a:pt x="12" y="31"/>
                    </a:cubicBezTo>
                    <a:cubicBezTo>
                      <a:pt x="12" y="31"/>
                      <a:pt x="12" y="32"/>
                      <a:pt x="12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5" y="32"/>
                      <a:pt x="17" y="32"/>
                      <a:pt x="19" y="32"/>
                    </a:cubicBezTo>
                    <a:cubicBezTo>
                      <a:pt x="20" y="32"/>
                      <a:pt x="20" y="31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0" y="29"/>
                      <a:pt x="20" y="27"/>
                    </a:cubicBezTo>
                    <a:cubicBezTo>
                      <a:pt x="21" y="26"/>
                      <a:pt x="21" y="25"/>
                      <a:pt x="21" y="23"/>
                    </a:cubicBezTo>
                    <a:cubicBezTo>
                      <a:pt x="21" y="23"/>
                      <a:pt x="22" y="23"/>
                      <a:pt x="23" y="23"/>
                    </a:cubicBezTo>
                    <a:cubicBezTo>
                      <a:pt x="24" y="23"/>
                      <a:pt x="24" y="23"/>
                      <a:pt x="25" y="23"/>
                    </a:cubicBezTo>
                    <a:cubicBezTo>
                      <a:pt x="26" y="23"/>
                      <a:pt x="26" y="23"/>
                      <a:pt x="26" y="22"/>
                    </a:cubicBezTo>
                    <a:cubicBezTo>
                      <a:pt x="26" y="21"/>
                      <a:pt x="26" y="18"/>
                      <a:pt x="26" y="16"/>
                    </a:cubicBezTo>
                    <a:cubicBezTo>
                      <a:pt x="26" y="16"/>
                      <a:pt x="26" y="16"/>
                      <a:pt x="26" y="15"/>
                    </a:cubicBezTo>
                    <a:cubicBezTo>
                      <a:pt x="26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4" y="15"/>
                      <a:pt x="24" y="15"/>
                      <a:pt x="23" y="15"/>
                    </a:cubicBezTo>
                    <a:cubicBezTo>
                      <a:pt x="22" y="15"/>
                      <a:pt x="22" y="15"/>
                      <a:pt x="21" y="15"/>
                    </a:cubicBezTo>
                    <a:cubicBezTo>
                      <a:pt x="21" y="14"/>
                      <a:pt x="21" y="14"/>
                      <a:pt x="21" y="13"/>
                    </a:cubicBezTo>
                    <a:cubicBezTo>
                      <a:pt x="21" y="9"/>
                      <a:pt x="21" y="6"/>
                      <a:pt x="22" y="2"/>
                    </a:cubicBezTo>
                    <a:cubicBezTo>
                      <a:pt x="22" y="1"/>
                      <a:pt x="21" y="1"/>
                      <a:pt x="21" y="0"/>
                    </a:cubicBezTo>
                    <a:cubicBezTo>
                      <a:pt x="21" y="0"/>
                      <a:pt x="20" y="0"/>
                      <a:pt x="20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6" name="Rectangle 834"/>
              <p:cNvSpPr>
                <a:spLocks noChangeArrowheads="1"/>
              </p:cNvSpPr>
              <p:nvPr/>
            </p:nvSpPr>
            <p:spPr bwMode="auto">
              <a:xfrm>
                <a:off x="2517" y="2605"/>
                <a:ext cx="1" cy="1"/>
              </a:xfrm>
              <a:prstGeom prst="rect">
                <a:avLst/>
              </a:pr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7" name="Freeform 835"/>
              <p:cNvSpPr/>
              <p:nvPr/>
            </p:nvSpPr>
            <p:spPr bwMode="auto">
              <a:xfrm>
                <a:off x="2517" y="26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8" name="Rectangle 836"/>
              <p:cNvSpPr>
                <a:spLocks noChangeArrowheads="1"/>
              </p:cNvSpPr>
              <p:nvPr/>
            </p:nvSpPr>
            <p:spPr bwMode="auto">
              <a:xfrm>
                <a:off x="2557" y="2752"/>
                <a:ext cx="1" cy="1"/>
              </a:xfrm>
              <a:prstGeom prst="rect">
                <a:avLst/>
              </a:pr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9" name="Rectangle 837"/>
              <p:cNvSpPr>
                <a:spLocks noChangeArrowheads="1"/>
              </p:cNvSpPr>
              <p:nvPr/>
            </p:nvSpPr>
            <p:spPr bwMode="auto">
              <a:xfrm>
                <a:off x="2557" y="2752"/>
                <a:ext cx="1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0" name="Freeform 838"/>
              <p:cNvSpPr>
                <a:spLocks noEditPoints="1"/>
              </p:cNvSpPr>
              <p:nvPr/>
            </p:nvSpPr>
            <p:spPr bwMode="auto">
              <a:xfrm>
                <a:off x="2372" y="2541"/>
                <a:ext cx="620" cy="346"/>
              </a:xfrm>
              <a:custGeom>
                <a:avLst/>
                <a:gdLst>
                  <a:gd name="T0" fmla="*/ 119 w 262"/>
                  <a:gd name="T1" fmla="*/ 120 h 146"/>
                  <a:gd name="T2" fmla="*/ 116 w 262"/>
                  <a:gd name="T3" fmla="*/ 139 h 146"/>
                  <a:gd name="T4" fmla="*/ 105 w 262"/>
                  <a:gd name="T5" fmla="*/ 107 h 146"/>
                  <a:gd name="T6" fmla="*/ 106 w 262"/>
                  <a:gd name="T7" fmla="*/ 132 h 146"/>
                  <a:gd name="T8" fmla="*/ 83 w 262"/>
                  <a:gd name="T9" fmla="*/ 116 h 146"/>
                  <a:gd name="T10" fmla="*/ 96 w 262"/>
                  <a:gd name="T11" fmla="*/ 97 h 146"/>
                  <a:gd name="T12" fmla="*/ 75 w 262"/>
                  <a:gd name="T13" fmla="*/ 112 h 146"/>
                  <a:gd name="T14" fmla="*/ 79 w 262"/>
                  <a:gd name="T15" fmla="*/ 93 h 146"/>
                  <a:gd name="T16" fmla="*/ 78 w 262"/>
                  <a:gd name="T17" fmla="*/ 110 h 146"/>
                  <a:gd name="T18" fmla="*/ 36 w 262"/>
                  <a:gd name="T19" fmla="*/ 90 h 146"/>
                  <a:gd name="T20" fmla="*/ 213 w 262"/>
                  <a:gd name="T21" fmla="*/ 87 h 146"/>
                  <a:gd name="T22" fmla="*/ 31 w 262"/>
                  <a:gd name="T23" fmla="*/ 88 h 146"/>
                  <a:gd name="T24" fmla="*/ 205 w 262"/>
                  <a:gd name="T25" fmla="*/ 82 h 146"/>
                  <a:gd name="T26" fmla="*/ 32 w 262"/>
                  <a:gd name="T27" fmla="*/ 79 h 146"/>
                  <a:gd name="T28" fmla="*/ 63 w 262"/>
                  <a:gd name="T29" fmla="*/ 32 h 146"/>
                  <a:gd name="T30" fmla="*/ 108 w 262"/>
                  <a:gd name="T31" fmla="*/ 47 h 146"/>
                  <a:gd name="T32" fmla="*/ 196 w 262"/>
                  <a:gd name="T33" fmla="*/ 90 h 146"/>
                  <a:gd name="T34" fmla="*/ 147 w 262"/>
                  <a:gd name="T35" fmla="*/ 83 h 146"/>
                  <a:gd name="T36" fmla="*/ 145 w 262"/>
                  <a:gd name="T37" fmla="*/ 102 h 146"/>
                  <a:gd name="T38" fmla="*/ 167 w 262"/>
                  <a:gd name="T39" fmla="*/ 122 h 146"/>
                  <a:gd name="T40" fmla="*/ 133 w 262"/>
                  <a:gd name="T41" fmla="*/ 120 h 146"/>
                  <a:gd name="T42" fmla="*/ 143 w 262"/>
                  <a:gd name="T43" fmla="*/ 141 h 146"/>
                  <a:gd name="T44" fmla="*/ 123 w 262"/>
                  <a:gd name="T45" fmla="*/ 116 h 146"/>
                  <a:gd name="T46" fmla="*/ 110 w 262"/>
                  <a:gd name="T47" fmla="*/ 100 h 146"/>
                  <a:gd name="T48" fmla="*/ 78 w 262"/>
                  <a:gd name="T49" fmla="*/ 89 h 146"/>
                  <a:gd name="T50" fmla="*/ 75 w 262"/>
                  <a:gd name="T51" fmla="*/ 48 h 146"/>
                  <a:gd name="T52" fmla="*/ 176 w 262"/>
                  <a:gd name="T53" fmla="*/ 34 h 146"/>
                  <a:gd name="T54" fmla="*/ 129 w 262"/>
                  <a:gd name="T55" fmla="*/ 39 h 146"/>
                  <a:gd name="T56" fmla="*/ 38 w 262"/>
                  <a:gd name="T57" fmla="*/ 79 h 146"/>
                  <a:gd name="T58" fmla="*/ 61 w 262"/>
                  <a:gd name="T59" fmla="*/ 27 h 146"/>
                  <a:gd name="T60" fmla="*/ 39 w 262"/>
                  <a:gd name="T61" fmla="*/ 85 h 146"/>
                  <a:gd name="T62" fmla="*/ 219 w 262"/>
                  <a:gd name="T63" fmla="*/ 71 h 146"/>
                  <a:gd name="T64" fmla="*/ 213 w 262"/>
                  <a:gd name="T65" fmla="*/ 78 h 146"/>
                  <a:gd name="T66" fmla="*/ 190 w 262"/>
                  <a:gd name="T67" fmla="*/ 24 h 146"/>
                  <a:gd name="T68" fmla="*/ 198 w 262"/>
                  <a:gd name="T69" fmla="*/ 9 h 146"/>
                  <a:gd name="T70" fmla="*/ 184 w 262"/>
                  <a:gd name="T71" fmla="*/ 23 h 146"/>
                  <a:gd name="T72" fmla="*/ 98 w 262"/>
                  <a:gd name="T73" fmla="*/ 22 h 146"/>
                  <a:gd name="T74" fmla="*/ 64 w 262"/>
                  <a:gd name="T75" fmla="*/ 17 h 146"/>
                  <a:gd name="T76" fmla="*/ 52 w 262"/>
                  <a:gd name="T77" fmla="*/ 16 h 146"/>
                  <a:gd name="T78" fmla="*/ 30 w 262"/>
                  <a:gd name="T79" fmla="*/ 70 h 146"/>
                  <a:gd name="T80" fmla="*/ 22 w 262"/>
                  <a:gd name="T81" fmla="*/ 68 h 146"/>
                  <a:gd name="T82" fmla="*/ 19 w 262"/>
                  <a:gd name="T83" fmla="*/ 62 h 146"/>
                  <a:gd name="T84" fmla="*/ 13 w 262"/>
                  <a:gd name="T85" fmla="*/ 60 h 146"/>
                  <a:gd name="T86" fmla="*/ 9 w 262"/>
                  <a:gd name="T87" fmla="*/ 55 h 146"/>
                  <a:gd name="T88" fmla="*/ 2 w 262"/>
                  <a:gd name="T89" fmla="*/ 79 h 146"/>
                  <a:gd name="T90" fmla="*/ 52 w 262"/>
                  <a:gd name="T91" fmla="*/ 84 h 146"/>
                  <a:gd name="T92" fmla="*/ 78 w 262"/>
                  <a:gd name="T93" fmla="*/ 117 h 146"/>
                  <a:gd name="T94" fmla="*/ 95 w 262"/>
                  <a:gd name="T95" fmla="*/ 132 h 146"/>
                  <a:gd name="T96" fmla="*/ 124 w 262"/>
                  <a:gd name="T97" fmla="*/ 137 h 146"/>
                  <a:gd name="T98" fmla="*/ 155 w 262"/>
                  <a:gd name="T99" fmla="*/ 134 h 146"/>
                  <a:gd name="T100" fmla="*/ 192 w 262"/>
                  <a:gd name="T101" fmla="*/ 110 h 146"/>
                  <a:gd name="T102" fmla="*/ 206 w 262"/>
                  <a:gd name="T103" fmla="*/ 89 h 146"/>
                  <a:gd name="T104" fmla="*/ 262 w 262"/>
                  <a:gd name="T105" fmla="*/ 55 h 146"/>
                  <a:gd name="T106" fmla="*/ 254 w 262"/>
                  <a:gd name="T107" fmla="*/ 56 h 146"/>
                  <a:gd name="T108" fmla="*/ 238 w 262"/>
                  <a:gd name="T109" fmla="*/ 77 h 146"/>
                  <a:gd name="T110" fmla="*/ 241 w 262"/>
                  <a:gd name="T111" fmla="*/ 59 h 146"/>
                  <a:gd name="T112" fmla="*/ 232 w 262"/>
                  <a:gd name="T113" fmla="*/ 61 h 146"/>
                  <a:gd name="T114" fmla="*/ 224 w 262"/>
                  <a:gd name="T115" fmla="*/ 72 h 146"/>
                  <a:gd name="T116" fmla="*/ 197 w 262"/>
                  <a:gd name="T117" fmla="*/ 15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62" h="146">
                    <a:moveTo>
                      <a:pt x="116" y="139"/>
                    </a:moveTo>
                    <a:cubicBezTo>
                      <a:pt x="114" y="139"/>
                      <a:pt x="114" y="139"/>
                      <a:pt x="113" y="139"/>
                    </a:cubicBezTo>
                    <a:cubicBezTo>
                      <a:pt x="112" y="138"/>
                      <a:pt x="111" y="135"/>
                      <a:pt x="111" y="133"/>
                    </a:cubicBezTo>
                    <a:cubicBezTo>
                      <a:pt x="111" y="133"/>
                      <a:pt x="112" y="132"/>
                      <a:pt x="112" y="131"/>
                    </a:cubicBezTo>
                    <a:cubicBezTo>
                      <a:pt x="113" y="129"/>
                      <a:pt x="114" y="125"/>
                      <a:pt x="115" y="123"/>
                    </a:cubicBezTo>
                    <a:cubicBezTo>
                      <a:pt x="115" y="122"/>
                      <a:pt x="115" y="122"/>
                      <a:pt x="116" y="122"/>
                    </a:cubicBezTo>
                    <a:cubicBezTo>
                      <a:pt x="116" y="122"/>
                      <a:pt x="116" y="122"/>
                      <a:pt x="116" y="122"/>
                    </a:cubicBezTo>
                    <a:cubicBezTo>
                      <a:pt x="116" y="121"/>
                      <a:pt x="116" y="121"/>
                      <a:pt x="117" y="120"/>
                    </a:cubicBezTo>
                    <a:cubicBezTo>
                      <a:pt x="118" y="120"/>
                      <a:pt x="118" y="120"/>
                      <a:pt x="119" y="120"/>
                    </a:cubicBezTo>
                    <a:cubicBezTo>
                      <a:pt x="119" y="120"/>
                      <a:pt x="119" y="120"/>
                      <a:pt x="119" y="120"/>
                    </a:cubicBezTo>
                    <a:cubicBezTo>
                      <a:pt x="119" y="120"/>
                      <a:pt x="120" y="120"/>
                      <a:pt x="121" y="120"/>
                    </a:cubicBezTo>
                    <a:cubicBezTo>
                      <a:pt x="122" y="121"/>
                      <a:pt x="123" y="122"/>
                      <a:pt x="123" y="122"/>
                    </a:cubicBezTo>
                    <a:cubicBezTo>
                      <a:pt x="124" y="123"/>
                      <a:pt x="124" y="124"/>
                      <a:pt x="124" y="125"/>
                    </a:cubicBezTo>
                    <a:cubicBezTo>
                      <a:pt x="124" y="125"/>
                      <a:pt x="124" y="125"/>
                      <a:pt x="124" y="125"/>
                    </a:cubicBezTo>
                    <a:cubicBezTo>
                      <a:pt x="124" y="125"/>
                      <a:pt x="124" y="126"/>
                      <a:pt x="123" y="128"/>
                    </a:cubicBezTo>
                    <a:cubicBezTo>
                      <a:pt x="122" y="131"/>
                      <a:pt x="120" y="135"/>
                      <a:pt x="118" y="138"/>
                    </a:cubicBezTo>
                    <a:cubicBezTo>
                      <a:pt x="118" y="139"/>
                      <a:pt x="117" y="139"/>
                      <a:pt x="116" y="139"/>
                    </a:cubicBezTo>
                    <a:cubicBezTo>
                      <a:pt x="116" y="139"/>
                      <a:pt x="116" y="139"/>
                      <a:pt x="116" y="139"/>
                    </a:cubicBezTo>
                    <a:cubicBezTo>
                      <a:pt x="116" y="139"/>
                      <a:pt x="116" y="139"/>
                      <a:pt x="116" y="139"/>
                    </a:cubicBezTo>
                    <a:moveTo>
                      <a:pt x="104" y="133"/>
                    </a:moveTo>
                    <a:cubicBezTo>
                      <a:pt x="102" y="133"/>
                      <a:pt x="100" y="131"/>
                      <a:pt x="99" y="130"/>
                    </a:cubicBezTo>
                    <a:cubicBezTo>
                      <a:pt x="98" y="129"/>
                      <a:pt x="98" y="127"/>
                      <a:pt x="98" y="126"/>
                    </a:cubicBezTo>
                    <a:cubicBezTo>
                      <a:pt x="98" y="125"/>
                      <a:pt x="98" y="124"/>
                      <a:pt x="99" y="122"/>
                    </a:cubicBezTo>
                    <a:cubicBezTo>
                      <a:pt x="99" y="122"/>
                      <a:pt x="99" y="122"/>
                      <a:pt x="99" y="122"/>
                    </a:cubicBezTo>
                    <a:cubicBezTo>
                      <a:pt x="99" y="121"/>
                      <a:pt x="100" y="120"/>
                      <a:pt x="100" y="119"/>
                    </a:cubicBezTo>
                    <a:cubicBezTo>
                      <a:pt x="102" y="116"/>
                      <a:pt x="103" y="113"/>
                      <a:pt x="104" y="110"/>
                    </a:cubicBezTo>
                    <a:cubicBezTo>
                      <a:pt x="104" y="109"/>
                      <a:pt x="104" y="108"/>
                      <a:pt x="105" y="107"/>
                    </a:cubicBezTo>
                    <a:cubicBezTo>
                      <a:pt x="105" y="106"/>
                      <a:pt x="107" y="105"/>
                      <a:pt x="109" y="105"/>
                    </a:cubicBezTo>
                    <a:cubicBezTo>
                      <a:pt x="109" y="105"/>
                      <a:pt x="109" y="105"/>
                      <a:pt x="109" y="105"/>
                    </a:cubicBezTo>
                    <a:cubicBezTo>
                      <a:pt x="109" y="105"/>
                      <a:pt x="109" y="105"/>
                      <a:pt x="109" y="105"/>
                    </a:cubicBezTo>
                    <a:cubicBezTo>
                      <a:pt x="109" y="105"/>
                      <a:pt x="109" y="105"/>
                      <a:pt x="109" y="105"/>
                    </a:cubicBezTo>
                    <a:cubicBezTo>
                      <a:pt x="111" y="105"/>
                      <a:pt x="113" y="107"/>
                      <a:pt x="113" y="109"/>
                    </a:cubicBezTo>
                    <a:cubicBezTo>
                      <a:pt x="113" y="109"/>
                      <a:pt x="113" y="109"/>
                      <a:pt x="113" y="110"/>
                    </a:cubicBezTo>
                    <a:cubicBezTo>
                      <a:pt x="113" y="111"/>
                      <a:pt x="113" y="112"/>
                      <a:pt x="112" y="114"/>
                    </a:cubicBezTo>
                    <a:cubicBezTo>
                      <a:pt x="111" y="119"/>
                      <a:pt x="109" y="125"/>
                      <a:pt x="107" y="130"/>
                    </a:cubicBezTo>
                    <a:cubicBezTo>
                      <a:pt x="107" y="132"/>
                      <a:pt x="106" y="132"/>
                      <a:pt x="106" y="132"/>
                    </a:cubicBezTo>
                    <a:cubicBezTo>
                      <a:pt x="105" y="133"/>
                      <a:pt x="105" y="133"/>
                      <a:pt x="105" y="133"/>
                    </a:cubicBezTo>
                    <a:cubicBezTo>
                      <a:pt x="104" y="133"/>
                      <a:pt x="104" y="133"/>
                      <a:pt x="104" y="133"/>
                    </a:cubicBezTo>
                    <a:cubicBezTo>
                      <a:pt x="104" y="133"/>
                      <a:pt x="104" y="133"/>
                      <a:pt x="104" y="133"/>
                    </a:cubicBezTo>
                    <a:moveTo>
                      <a:pt x="89" y="124"/>
                    </a:moveTo>
                    <a:cubicBezTo>
                      <a:pt x="89" y="124"/>
                      <a:pt x="89" y="124"/>
                      <a:pt x="89" y="124"/>
                    </a:cubicBezTo>
                    <a:cubicBezTo>
                      <a:pt x="88" y="124"/>
                      <a:pt x="86" y="124"/>
                      <a:pt x="86" y="123"/>
                    </a:cubicBezTo>
                    <a:cubicBezTo>
                      <a:pt x="85" y="123"/>
                      <a:pt x="84" y="123"/>
                      <a:pt x="84" y="122"/>
                    </a:cubicBezTo>
                    <a:cubicBezTo>
                      <a:pt x="84" y="122"/>
                      <a:pt x="84" y="121"/>
                      <a:pt x="83" y="121"/>
                    </a:cubicBezTo>
                    <a:cubicBezTo>
                      <a:pt x="83" y="119"/>
                      <a:pt x="83" y="117"/>
                      <a:pt x="83" y="116"/>
                    </a:cubicBezTo>
                    <a:cubicBezTo>
                      <a:pt x="83" y="116"/>
                      <a:pt x="83" y="116"/>
                      <a:pt x="83" y="116"/>
                    </a:cubicBezTo>
                    <a:cubicBezTo>
                      <a:pt x="83" y="113"/>
                      <a:pt x="84" y="110"/>
                      <a:pt x="86" y="106"/>
                    </a:cubicBezTo>
                    <a:cubicBezTo>
                      <a:pt x="87" y="105"/>
                      <a:pt x="87" y="104"/>
                      <a:pt x="87" y="104"/>
                    </a:cubicBezTo>
                    <a:cubicBezTo>
                      <a:pt x="88" y="103"/>
                      <a:pt x="88" y="103"/>
                      <a:pt x="88" y="103"/>
                    </a:cubicBezTo>
                    <a:cubicBezTo>
                      <a:pt x="88" y="102"/>
                      <a:pt x="88" y="102"/>
                      <a:pt x="88" y="102"/>
                    </a:cubicBezTo>
                    <a:cubicBezTo>
                      <a:pt x="89" y="101"/>
                      <a:pt x="89" y="100"/>
                      <a:pt x="90" y="99"/>
                    </a:cubicBezTo>
                    <a:cubicBezTo>
                      <a:pt x="91" y="98"/>
                      <a:pt x="93" y="97"/>
                      <a:pt x="94" y="97"/>
                    </a:cubicBezTo>
                    <a:cubicBezTo>
                      <a:pt x="94" y="97"/>
                      <a:pt x="94" y="97"/>
                      <a:pt x="94" y="97"/>
                    </a:cubicBezTo>
                    <a:cubicBezTo>
                      <a:pt x="95" y="97"/>
                      <a:pt x="96" y="97"/>
                      <a:pt x="96" y="97"/>
                    </a:cubicBezTo>
                    <a:cubicBezTo>
                      <a:pt x="97" y="97"/>
                      <a:pt x="98" y="98"/>
                      <a:pt x="99" y="99"/>
                    </a:cubicBezTo>
                    <a:cubicBezTo>
                      <a:pt x="99" y="101"/>
                      <a:pt x="100" y="102"/>
                      <a:pt x="100" y="104"/>
                    </a:cubicBezTo>
                    <a:cubicBezTo>
                      <a:pt x="100" y="104"/>
                      <a:pt x="100" y="105"/>
                      <a:pt x="100" y="106"/>
                    </a:cubicBezTo>
                    <a:cubicBezTo>
                      <a:pt x="100" y="106"/>
                      <a:pt x="100" y="106"/>
                      <a:pt x="100" y="106"/>
                    </a:cubicBezTo>
                    <a:cubicBezTo>
                      <a:pt x="100" y="107"/>
                      <a:pt x="100" y="107"/>
                      <a:pt x="99" y="108"/>
                    </a:cubicBezTo>
                    <a:cubicBezTo>
                      <a:pt x="98" y="111"/>
                      <a:pt x="97" y="114"/>
                      <a:pt x="96" y="117"/>
                    </a:cubicBezTo>
                    <a:cubicBezTo>
                      <a:pt x="94" y="120"/>
                      <a:pt x="93" y="122"/>
                      <a:pt x="91" y="123"/>
                    </a:cubicBezTo>
                    <a:cubicBezTo>
                      <a:pt x="90" y="124"/>
                      <a:pt x="90" y="124"/>
                      <a:pt x="89" y="124"/>
                    </a:cubicBezTo>
                    <a:moveTo>
                      <a:pt x="75" y="112"/>
                    </a:moveTo>
                    <a:cubicBezTo>
                      <a:pt x="75" y="112"/>
                      <a:pt x="75" y="112"/>
                      <a:pt x="75" y="112"/>
                    </a:cubicBezTo>
                    <a:cubicBezTo>
                      <a:pt x="74" y="112"/>
                      <a:pt x="74" y="112"/>
                      <a:pt x="74" y="112"/>
                    </a:cubicBezTo>
                    <a:cubicBezTo>
                      <a:pt x="74" y="112"/>
                      <a:pt x="73" y="112"/>
                      <a:pt x="72" y="111"/>
                    </a:cubicBezTo>
                    <a:cubicBezTo>
                      <a:pt x="72" y="110"/>
                      <a:pt x="72" y="110"/>
                      <a:pt x="72" y="109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08"/>
                      <a:pt x="72" y="108"/>
                      <a:pt x="72" y="107"/>
                    </a:cubicBezTo>
                    <a:cubicBezTo>
                      <a:pt x="73" y="103"/>
                      <a:pt x="74" y="100"/>
                      <a:pt x="76" y="97"/>
                    </a:cubicBezTo>
                    <a:cubicBezTo>
                      <a:pt x="76" y="96"/>
                      <a:pt x="77" y="95"/>
                      <a:pt x="77" y="94"/>
                    </a:cubicBezTo>
                    <a:cubicBezTo>
                      <a:pt x="78" y="94"/>
                      <a:pt x="78" y="93"/>
                      <a:pt x="79" y="93"/>
                    </a:cubicBezTo>
                    <a:cubicBezTo>
                      <a:pt x="79" y="93"/>
                      <a:pt x="79" y="93"/>
                      <a:pt x="79" y="93"/>
                    </a:cubicBezTo>
                    <a:cubicBezTo>
                      <a:pt x="79" y="93"/>
                      <a:pt x="79" y="93"/>
                      <a:pt x="79" y="93"/>
                    </a:cubicBezTo>
                    <a:cubicBezTo>
                      <a:pt x="79" y="93"/>
                      <a:pt x="79" y="93"/>
                      <a:pt x="79" y="93"/>
                    </a:cubicBezTo>
                    <a:cubicBezTo>
                      <a:pt x="80" y="93"/>
                      <a:pt x="81" y="94"/>
                      <a:pt x="82" y="94"/>
                    </a:cubicBezTo>
                    <a:cubicBezTo>
                      <a:pt x="83" y="95"/>
                      <a:pt x="84" y="96"/>
                      <a:pt x="84" y="98"/>
                    </a:cubicBezTo>
                    <a:cubicBezTo>
                      <a:pt x="84" y="99"/>
                      <a:pt x="84" y="100"/>
                      <a:pt x="83" y="101"/>
                    </a:cubicBezTo>
                    <a:cubicBezTo>
                      <a:pt x="83" y="102"/>
                      <a:pt x="82" y="103"/>
                      <a:pt x="82" y="104"/>
                    </a:cubicBezTo>
                    <a:cubicBezTo>
                      <a:pt x="81" y="106"/>
                      <a:pt x="80" y="107"/>
                      <a:pt x="79" y="109"/>
                    </a:cubicBezTo>
                    <a:cubicBezTo>
                      <a:pt x="79" y="109"/>
                      <a:pt x="78" y="110"/>
                      <a:pt x="78" y="110"/>
                    </a:cubicBezTo>
                    <a:cubicBezTo>
                      <a:pt x="78" y="111"/>
                      <a:pt x="76" y="112"/>
                      <a:pt x="75" y="112"/>
                    </a:cubicBezTo>
                    <a:moveTo>
                      <a:pt x="36" y="90"/>
                    </a:moveTo>
                    <a:cubicBezTo>
                      <a:pt x="36" y="90"/>
                      <a:pt x="35" y="90"/>
                      <a:pt x="34" y="90"/>
                    </a:cubicBezTo>
                    <a:cubicBezTo>
                      <a:pt x="34" y="90"/>
                      <a:pt x="34" y="90"/>
                      <a:pt x="33" y="89"/>
                    </a:cubicBezTo>
                    <a:cubicBezTo>
                      <a:pt x="34" y="89"/>
                      <a:pt x="34" y="88"/>
                      <a:pt x="34" y="88"/>
                    </a:cubicBezTo>
                    <a:cubicBezTo>
                      <a:pt x="35" y="88"/>
                      <a:pt x="35" y="88"/>
                      <a:pt x="35" y="88"/>
                    </a:cubicBezTo>
                    <a:cubicBezTo>
                      <a:pt x="35" y="89"/>
                      <a:pt x="36" y="89"/>
                      <a:pt x="36" y="89"/>
                    </a:cubicBezTo>
                    <a:cubicBezTo>
                      <a:pt x="36" y="90"/>
                      <a:pt x="36" y="90"/>
                      <a:pt x="36" y="90"/>
                    </a:cubicBezTo>
                    <a:cubicBezTo>
                      <a:pt x="36" y="90"/>
                      <a:pt x="36" y="90"/>
                      <a:pt x="36" y="90"/>
                    </a:cubicBezTo>
                    <a:cubicBezTo>
                      <a:pt x="36" y="90"/>
                      <a:pt x="36" y="90"/>
                      <a:pt x="36" y="90"/>
                    </a:cubicBezTo>
                    <a:cubicBezTo>
                      <a:pt x="36" y="90"/>
                      <a:pt x="36" y="90"/>
                      <a:pt x="36" y="90"/>
                    </a:cubicBezTo>
                    <a:cubicBezTo>
                      <a:pt x="36" y="90"/>
                      <a:pt x="36" y="90"/>
                      <a:pt x="36" y="90"/>
                    </a:cubicBezTo>
                    <a:moveTo>
                      <a:pt x="213" y="87"/>
                    </a:moveTo>
                    <a:cubicBezTo>
                      <a:pt x="212" y="87"/>
                      <a:pt x="212" y="87"/>
                      <a:pt x="211" y="87"/>
                    </a:cubicBezTo>
                    <a:cubicBezTo>
                      <a:pt x="212" y="86"/>
                      <a:pt x="212" y="86"/>
                      <a:pt x="212" y="86"/>
                    </a:cubicBezTo>
                    <a:cubicBezTo>
                      <a:pt x="213" y="86"/>
                      <a:pt x="213" y="86"/>
                      <a:pt x="214" y="86"/>
                    </a:cubicBezTo>
                    <a:cubicBezTo>
                      <a:pt x="214" y="86"/>
                      <a:pt x="214" y="86"/>
                      <a:pt x="214" y="86"/>
                    </a:cubicBezTo>
                    <a:cubicBezTo>
                      <a:pt x="214" y="86"/>
                      <a:pt x="213" y="87"/>
                      <a:pt x="213" y="87"/>
                    </a:cubicBezTo>
                    <a:moveTo>
                      <a:pt x="209" y="85"/>
                    </a:moveTo>
                    <a:cubicBezTo>
                      <a:pt x="208" y="85"/>
                      <a:pt x="208" y="85"/>
                      <a:pt x="208" y="85"/>
                    </a:cubicBezTo>
                    <a:cubicBezTo>
                      <a:pt x="208" y="85"/>
                      <a:pt x="208" y="85"/>
                      <a:pt x="208" y="85"/>
                    </a:cubicBezTo>
                    <a:cubicBezTo>
                      <a:pt x="208" y="84"/>
                      <a:pt x="208" y="84"/>
                      <a:pt x="208" y="84"/>
                    </a:cubicBezTo>
                    <a:cubicBezTo>
                      <a:pt x="209" y="84"/>
                      <a:pt x="209" y="85"/>
                      <a:pt x="210" y="85"/>
                    </a:cubicBezTo>
                    <a:cubicBezTo>
                      <a:pt x="210" y="85"/>
                      <a:pt x="210" y="85"/>
                      <a:pt x="210" y="85"/>
                    </a:cubicBezTo>
                    <a:cubicBezTo>
                      <a:pt x="210" y="85"/>
                      <a:pt x="210" y="85"/>
                      <a:pt x="210" y="85"/>
                    </a:cubicBezTo>
                    <a:cubicBezTo>
                      <a:pt x="209" y="85"/>
                      <a:pt x="209" y="85"/>
                      <a:pt x="209" y="85"/>
                    </a:cubicBezTo>
                    <a:moveTo>
                      <a:pt x="31" y="88"/>
                    </a:moveTo>
                    <a:cubicBezTo>
                      <a:pt x="31" y="88"/>
                      <a:pt x="31" y="88"/>
                      <a:pt x="31" y="88"/>
                    </a:cubicBezTo>
                    <a:cubicBezTo>
                      <a:pt x="31" y="88"/>
                      <a:pt x="30" y="88"/>
                      <a:pt x="30" y="87"/>
                    </a:cubicBezTo>
                    <a:cubicBezTo>
                      <a:pt x="30" y="87"/>
                      <a:pt x="30" y="87"/>
                      <a:pt x="30" y="87"/>
                    </a:cubicBezTo>
                    <a:cubicBezTo>
                      <a:pt x="31" y="85"/>
                      <a:pt x="32" y="83"/>
                      <a:pt x="33" y="82"/>
                    </a:cubicBezTo>
                    <a:cubicBezTo>
                      <a:pt x="33" y="82"/>
                      <a:pt x="33" y="83"/>
                      <a:pt x="33" y="83"/>
                    </a:cubicBezTo>
                    <a:cubicBezTo>
                      <a:pt x="33" y="84"/>
                      <a:pt x="33" y="84"/>
                      <a:pt x="33" y="85"/>
                    </a:cubicBezTo>
                    <a:cubicBezTo>
                      <a:pt x="32" y="86"/>
                      <a:pt x="32" y="87"/>
                      <a:pt x="31" y="88"/>
                    </a:cubicBezTo>
                    <a:moveTo>
                      <a:pt x="206" y="83"/>
                    </a:moveTo>
                    <a:cubicBezTo>
                      <a:pt x="206" y="82"/>
                      <a:pt x="205" y="82"/>
                      <a:pt x="205" y="82"/>
                    </a:cubicBezTo>
                    <a:cubicBezTo>
                      <a:pt x="206" y="81"/>
                      <a:pt x="206" y="81"/>
                      <a:pt x="206" y="81"/>
                    </a:cubicBezTo>
                    <a:cubicBezTo>
                      <a:pt x="206" y="82"/>
                      <a:pt x="206" y="82"/>
                      <a:pt x="206" y="82"/>
                    </a:cubicBezTo>
                    <a:cubicBezTo>
                      <a:pt x="206" y="83"/>
                      <a:pt x="206" y="83"/>
                      <a:pt x="206" y="83"/>
                    </a:cubicBezTo>
                    <a:moveTo>
                      <a:pt x="27" y="86"/>
                    </a:moveTo>
                    <a:cubicBezTo>
                      <a:pt x="27" y="86"/>
                      <a:pt x="26" y="86"/>
                      <a:pt x="26" y="85"/>
                    </a:cubicBezTo>
                    <a:cubicBezTo>
                      <a:pt x="28" y="82"/>
                      <a:pt x="30" y="78"/>
                      <a:pt x="33" y="75"/>
                    </a:cubicBezTo>
                    <a:cubicBezTo>
                      <a:pt x="33" y="76"/>
                      <a:pt x="33" y="77"/>
                      <a:pt x="33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2" y="79"/>
                      <a:pt x="32" y="79"/>
                      <a:pt x="32" y="79"/>
                    </a:cubicBezTo>
                    <a:cubicBezTo>
                      <a:pt x="30" y="81"/>
                      <a:pt x="29" y="84"/>
                      <a:pt x="27" y="86"/>
                    </a:cubicBezTo>
                    <a:moveTo>
                      <a:pt x="71" y="95"/>
                    </a:moveTo>
                    <a:cubicBezTo>
                      <a:pt x="65" y="86"/>
                      <a:pt x="56" y="80"/>
                      <a:pt x="45" y="76"/>
                    </a:cubicBezTo>
                    <a:cubicBezTo>
                      <a:pt x="46" y="61"/>
                      <a:pt x="51" y="45"/>
                      <a:pt x="61" y="33"/>
                    </a:cubicBezTo>
                    <a:cubicBezTo>
                      <a:pt x="61" y="32"/>
                      <a:pt x="62" y="32"/>
                      <a:pt x="62" y="32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2"/>
                      <a:pt x="63" y="32"/>
                      <a:pt x="64" y="32"/>
                    </a:cubicBezTo>
                    <a:cubicBezTo>
                      <a:pt x="69" y="33"/>
                      <a:pt x="74" y="34"/>
                      <a:pt x="80" y="36"/>
                    </a:cubicBezTo>
                    <a:cubicBezTo>
                      <a:pt x="78" y="38"/>
                      <a:pt x="76" y="39"/>
                      <a:pt x="73" y="41"/>
                    </a:cubicBezTo>
                    <a:cubicBezTo>
                      <a:pt x="71" y="43"/>
                      <a:pt x="70" y="45"/>
                      <a:pt x="70" y="48"/>
                    </a:cubicBezTo>
                    <a:cubicBezTo>
                      <a:pt x="70" y="50"/>
                      <a:pt x="70" y="51"/>
                      <a:pt x="71" y="53"/>
                    </a:cubicBezTo>
                    <a:cubicBezTo>
                      <a:pt x="72" y="54"/>
                      <a:pt x="74" y="56"/>
                      <a:pt x="76" y="56"/>
                    </a:cubicBezTo>
                    <a:cubicBezTo>
                      <a:pt x="78" y="57"/>
                      <a:pt x="81" y="57"/>
                      <a:pt x="83" y="57"/>
                    </a:cubicBezTo>
                    <a:cubicBezTo>
                      <a:pt x="85" y="57"/>
                      <a:pt x="87" y="57"/>
                      <a:pt x="88" y="57"/>
                    </a:cubicBezTo>
                    <a:cubicBezTo>
                      <a:pt x="96" y="55"/>
                      <a:pt x="102" y="50"/>
                      <a:pt x="108" y="47"/>
                    </a:cubicBezTo>
                    <a:cubicBezTo>
                      <a:pt x="112" y="44"/>
                      <a:pt x="118" y="42"/>
                      <a:pt x="122" y="42"/>
                    </a:cubicBezTo>
                    <a:cubicBezTo>
                      <a:pt x="123" y="42"/>
                      <a:pt x="123" y="42"/>
                      <a:pt x="123" y="42"/>
                    </a:cubicBezTo>
                    <a:cubicBezTo>
                      <a:pt x="125" y="42"/>
                      <a:pt x="127" y="43"/>
                      <a:pt x="128" y="44"/>
                    </a:cubicBezTo>
                    <a:cubicBezTo>
                      <a:pt x="128" y="44"/>
                      <a:pt x="128" y="44"/>
                      <a:pt x="128" y="44"/>
                    </a:cubicBezTo>
                    <a:cubicBezTo>
                      <a:pt x="131" y="48"/>
                      <a:pt x="134" y="52"/>
                      <a:pt x="138" y="55"/>
                    </a:cubicBezTo>
                    <a:cubicBezTo>
                      <a:pt x="142" y="57"/>
                      <a:pt x="146" y="59"/>
                      <a:pt x="149" y="61"/>
                    </a:cubicBezTo>
                    <a:cubicBezTo>
                      <a:pt x="164" y="68"/>
                      <a:pt x="177" y="76"/>
                      <a:pt x="190" y="86"/>
                    </a:cubicBezTo>
                    <a:cubicBezTo>
                      <a:pt x="190" y="86"/>
                      <a:pt x="191" y="86"/>
                      <a:pt x="191" y="87"/>
                    </a:cubicBezTo>
                    <a:cubicBezTo>
                      <a:pt x="193" y="88"/>
                      <a:pt x="194" y="89"/>
                      <a:pt x="196" y="90"/>
                    </a:cubicBezTo>
                    <a:cubicBezTo>
                      <a:pt x="197" y="91"/>
                      <a:pt x="198" y="92"/>
                      <a:pt x="199" y="93"/>
                    </a:cubicBezTo>
                    <a:cubicBezTo>
                      <a:pt x="200" y="95"/>
                      <a:pt x="200" y="96"/>
                      <a:pt x="200" y="97"/>
                    </a:cubicBezTo>
                    <a:cubicBezTo>
                      <a:pt x="200" y="99"/>
                      <a:pt x="200" y="100"/>
                      <a:pt x="199" y="101"/>
                    </a:cubicBezTo>
                    <a:cubicBezTo>
                      <a:pt x="198" y="103"/>
                      <a:pt x="195" y="105"/>
                      <a:pt x="193" y="105"/>
                    </a:cubicBezTo>
                    <a:cubicBezTo>
                      <a:pt x="193" y="105"/>
                      <a:pt x="193" y="105"/>
                      <a:pt x="193" y="105"/>
                    </a:cubicBezTo>
                    <a:cubicBezTo>
                      <a:pt x="192" y="105"/>
                      <a:pt x="192" y="105"/>
                      <a:pt x="192" y="105"/>
                    </a:cubicBezTo>
                    <a:cubicBezTo>
                      <a:pt x="191" y="105"/>
                      <a:pt x="189" y="104"/>
                      <a:pt x="188" y="103"/>
                    </a:cubicBezTo>
                    <a:cubicBezTo>
                      <a:pt x="174" y="98"/>
                      <a:pt x="161" y="91"/>
                      <a:pt x="148" y="84"/>
                    </a:cubicBezTo>
                    <a:cubicBezTo>
                      <a:pt x="147" y="83"/>
                      <a:pt x="147" y="83"/>
                      <a:pt x="147" y="83"/>
                    </a:cubicBezTo>
                    <a:cubicBezTo>
                      <a:pt x="146" y="83"/>
                      <a:pt x="145" y="84"/>
                      <a:pt x="145" y="84"/>
                    </a:cubicBezTo>
                    <a:cubicBezTo>
                      <a:pt x="144" y="86"/>
                      <a:pt x="144" y="87"/>
                      <a:pt x="145" y="88"/>
                    </a:cubicBezTo>
                    <a:cubicBezTo>
                      <a:pt x="158" y="95"/>
                      <a:pt x="171" y="102"/>
                      <a:pt x="185" y="107"/>
                    </a:cubicBezTo>
                    <a:cubicBezTo>
                      <a:pt x="185" y="108"/>
                      <a:pt x="185" y="109"/>
                      <a:pt x="185" y="109"/>
                    </a:cubicBezTo>
                    <a:cubicBezTo>
                      <a:pt x="185" y="112"/>
                      <a:pt x="183" y="115"/>
                      <a:pt x="180" y="116"/>
                    </a:cubicBezTo>
                    <a:cubicBezTo>
                      <a:pt x="179" y="117"/>
                      <a:pt x="177" y="118"/>
                      <a:pt x="175" y="118"/>
                    </a:cubicBezTo>
                    <a:cubicBezTo>
                      <a:pt x="173" y="118"/>
                      <a:pt x="172" y="117"/>
                      <a:pt x="170" y="117"/>
                    </a:cubicBezTo>
                    <a:cubicBezTo>
                      <a:pt x="167" y="116"/>
                      <a:pt x="163" y="114"/>
                      <a:pt x="160" y="112"/>
                    </a:cubicBezTo>
                    <a:cubicBezTo>
                      <a:pt x="155" y="109"/>
                      <a:pt x="150" y="105"/>
                      <a:pt x="145" y="102"/>
                    </a:cubicBezTo>
                    <a:cubicBezTo>
                      <a:pt x="146" y="101"/>
                      <a:pt x="146" y="100"/>
                      <a:pt x="145" y="100"/>
                    </a:cubicBezTo>
                    <a:cubicBezTo>
                      <a:pt x="145" y="99"/>
                      <a:pt x="144" y="99"/>
                      <a:pt x="143" y="99"/>
                    </a:cubicBezTo>
                    <a:cubicBezTo>
                      <a:pt x="143" y="99"/>
                      <a:pt x="142" y="99"/>
                      <a:pt x="142" y="99"/>
                    </a:cubicBezTo>
                    <a:cubicBezTo>
                      <a:pt x="141" y="99"/>
                      <a:pt x="140" y="100"/>
                      <a:pt x="140" y="100"/>
                    </a:cubicBezTo>
                    <a:cubicBezTo>
                      <a:pt x="139" y="101"/>
                      <a:pt x="139" y="102"/>
                      <a:pt x="139" y="102"/>
                    </a:cubicBezTo>
                    <a:cubicBezTo>
                      <a:pt x="139" y="103"/>
                      <a:pt x="139" y="104"/>
                      <a:pt x="140" y="104"/>
                    </a:cubicBezTo>
                    <a:cubicBezTo>
                      <a:pt x="146" y="108"/>
                      <a:pt x="151" y="112"/>
                      <a:pt x="157" y="116"/>
                    </a:cubicBezTo>
                    <a:cubicBezTo>
                      <a:pt x="160" y="118"/>
                      <a:pt x="164" y="120"/>
                      <a:pt x="167" y="121"/>
                    </a:cubicBezTo>
                    <a:cubicBezTo>
                      <a:pt x="167" y="122"/>
                      <a:pt x="167" y="122"/>
                      <a:pt x="167" y="122"/>
                    </a:cubicBezTo>
                    <a:cubicBezTo>
                      <a:pt x="167" y="123"/>
                      <a:pt x="167" y="124"/>
                      <a:pt x="167" y="125"/>
                    </a:cubicBezTo>
                    <a:cubicBezTo>
                      <a:pt x="167" y="126"/>
                      <a:pt x="166" y="126"/>
                      <a:pt x="165" y="127"/>
                    </a:cubicBezTo>
                    <a:cubicBezTo>
                      <a:pt x="164" y="129"/>
                      <a:pt x="162" y="130"/>
                      <a:pt x="159" y="130"/>
                    </a:cubicBezTo>
                    <a:cubicBezTo>
                      <a:pt x="158" y="130"/>
                      <a:pt x="157" y="130"/>
                      <a:pt x="157" y="129"/>
                    </a:cubicBezTo>
                    <a:cubicBezTo>
                      <a:pt x="153" y="129"/>
                      <a:pt x="150" y="126"/>
                      <a:pt x="147" y="124"/>
                    </a:cubicBezTo>
                    <a:cubicBezTo>
                      <a:pt x="143" y="121"/>
                      <a:pt x="139" y="119"/>
                      <a:pt x="136" y="116"/>
                    </a:cubicBezTo>
                    <a:cubicBezTo>
                      <a:pt x="135" y="116"/>
                      <a:pt x="135" y="116"/>
                      <a:pt x="134" y="116"/>
                    </a:cubicBezTo>
                    <a:cubicBezTo>
                      <a:pt x="134" y="116"/>
                      <a:pt x="133" y="116"/>
                      <a:pt x="132" y="117"/>
                    </a:cubicBezTo>
                    <a:cubicBezTo>
                      <a:pt x="132" y="118"/>
                      <a:pt x="132" y="119"/>
                      <a:pt x="133" y="120"/>
                    </a:cubicBezTo>
                    <a:cubicBezTo>
                      <a:pt x="137" y="123"/>
                      <a:pt x="140" y="125"/>
                      <a:pt x="144" y="128"/>
                    </a:cubicBezTo>
                    <a:cubicBezTo>
                      <a:pt x="145" y="129"/>
                      <a:pt x="146" y="129"/>
                      <a:pt x="147" y="130"/>
                    </a:cubicBezTo>
                    <a:cubicBezTo>
                      <a:pt x="148" y="131"/>
                      <a:pt x="148" y="132"/>
                      <a:pt x="149" y="133"/>
                    </a:cubicBezTo>
                    <a:cubicBezTo>
                      <a:pt x="149" y="134"/>
                      <a:pt x="149" y="135"/>
                      <a:pt x="149" y="135"/>
                    </a:cubicBezTo>
                    <a:cubicBezTo>
                      <a:pt x="149" y="136"/>
                      <a:pt x="149" y="136"/>
                      <a:pt x="149" y="136"/>
                    </a:cubicBezTo>
                    <a:cubicBezTo>
                      <a:pt x="149" y="138"/>
                      <a:pt x="148" y="139"/>
                      <a:pt x="147" y="140"/>
                    </a:cubicBezTo>
                    <a:cubicBezTo>
                      <a:pt x="146" y="140"/>
                      <a:pt x="145" y="141"/>
                      <a:pt x="144" y="141"/>
                    </a:cubicBezTo>
                    <a:cubicBezTo>
                      <a:pt x="143" y="141"/>
                      <a:pt x="143" y="141"/>
                      <a:pt x="143" y="141"/>
                    </a:cubicBezTo>
                    <a:cubicBezTo>
                      <a:pt x="143" y="141"/>
                      <a:pt x="143" y="141"/>
                      <a:pt x="143" y="141"/>
                    </a:cubicBezTo>
                    <a:cubicBezTo>
                      <a:pt x="142" y="141"/>
                      <a:pt x="141" y="141"/>
                      <a:pt x="140" y="140"/>
                    </a:cubicBezTo>
                    <a:cubicBezTo>
                      <a:pt x="140" y="140"/>
                      <a:pt x="140" y="140"/>
                      <a:pt x="140" y="140"/>
                    </a:cubicBezTo>
                    <a:cubicBezTo>
                      <a:pt x="134" y="138"/>
                      <a:pt x="132" y="136"/>
                      <a:pt x="126" y="133"/>
                    </a:cubicBezTo>
                    <a:cubicBezTo>
                      <a:pt x="126" y="133"/>
                      <a:pt x="126" y="133"/>
                      <a:pt x="126" y="133"/>
                    </a:cubicBezTo>
                    <a:cubicBezTo>
                      <a:pt x="127" y="132"/>
                      <a:pt x="127" y="131"/>
                      <a:pt x="128" y="129"/>
                    </a:cubicBezTo>
                    <a:cubicBezTo>
                      <a:pt x="128" y="128"/>
                      <a:pt x="129" y="126"/>
                      <a:pt x="129" y="125"/>
                    </a:cubicBezTo>
                    <a:cubicBezTo>
                      <a:pt x="129" y="125"/>
                      <a:pt x="129" y="125"/>
                      <a:pt x="129" y="125"/>
                    </a:cubicBezTo>
                    <a:cubicBezTo>
                      <a:pt x="129" y="123"/>
                      <a:pt x="128" y="121"/>
                      <a:pt x="127" y="119"/>
                    </a:cubicBezTo>
                    <a:cubicBezTo>
                      <a:pt x="126" y="118"/>
                      <a:pt x="125" y="117"/>
                      <a:pt x="123" y="116"/>
                    </a:cubicBezTo>
                    <a:cubicBezTo>
                      <a:pt x="122" y="115"/>
                      <a:pt x="120" y="115"/>
                      <a:pt x="119" y="115"/>
                    </a:cubicBezTo>
                    <a:cubicBezTo>
                      <a:pt x="119" y="115"/>
                      <a:pt x="119" y="115"/>
                      <a:pt x="119" y="115"/>
                    </a:cubicBezTo>
                    <a:cubicBezTo>
                      <a:pt x="118" y="115"/>
                      <a:pt x="118" y="115"/>
                      <a:pt x="117" y="115"/>
                    </a:cubicBezTo>
                    <a:cubicBezTo>
                      <a:pt x="118" y="113"/>
                      <a:pt x="118" y="112"/>
                      <a:pt x="118" y="110"/>
                    </a:cubicBezTo>
                    <a:cubicBezTo>
                      <a:pt x="118" y="109"/>
                      <a:pt x="118" y="108"/>
                      <a:pt x="118" y="108"/>
                    </a:cubicBezTo>
                    <a:cubicBezTo>
                      <a:pt x="117" y="104"/>
                      <a:pt x="114" y="101"/>
                      <a:pt x="110" y="100"/>
                    </a:cubicBezTo>
                    <a:cubicBezTo>
                      <a:pt x="110" y="100"/>
                      <a:pt x="110" y="100"/>
                      <a:pt x="110" y="100"/>
                    </a:cubicBezTo>
                    <a:cubicBezTo>
                      <a:pt x="110" y="100"/>
                      <a:pt x="110" y="100"/>
                      <a:pt x="110" y="100"/>
                    </a:cubicBezTo>
                    <a:cubicBezTo>
                      <a:pt x="110" y="100"/>
                      <a:pt x="110" y="100"/>
                      <a:pt x="110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7" y="100"/>
                      <a:pt x="106" y="100"/>
                      <a:pt x="105" y="101"/>
                    </a:cubicBezTo>
                    <a:cubicBezTo>
                      <a:pt x="104" y="99"/>
                      <a:pt x="103" y="98"/>
                      <a:pt x="102" y="96"/>
                    </a:cubicBezTo>
                    <a:cubicBezTo>
                      <a:pt x="101" y="95"/>
                      <a:pt x="99" y="94"/>
                      <a:pt x="98" y="93"/>
                    </a:cubicBezTo>
                    <a:cubicBezTo>
                      <a:pt x="97" y="92"/>
                      <a:pt x="96" y="92"/>
                      <a:pt x="94" y="92"/>
                    </a:cubicBezTo>
                    <a:cubicBezTo>
                      <a:pt x="92" y="92"/>
                      <a:pt x="90" y="93"/>
                      <a:pt x="88" y="95"/>
                    </a:cubicBezTo>
                    <a:cubicBezTo>
                      <a:pt x="87" y="93"/>
                      <a:pt x="86" y="91"/>
                      <a:pt x="85" y="90"/>
                    </a:cubicBezTo>
                    <a:cubicBezTo>
                      <a:pt x="83" y="89"/>
                      <a:pt x="81" y="88"/>
                      <a:pt x="79" y="88"/>
                    </a:cubicBezTo>
                    <a:cubicBezTo>
                      <a:pt x="79" y="88"/>
                      <a:pt x="78" y="88"/>
                      <a:pt x="78" y="89"/>
                    </a:cubicBezTo>
                    <a:cubicBezTo>
                      <a:pt x="78" y="89"/>
                      <a:pt x="78" y="89"/>
                      <a:pt x="78" y="89"/>
                    </a:cubicBezTo>
                    <a:cubicBezTo>
                      <a:pt x="78" y="89"/>
                      <a:pt x="78" y="89"/>
                      <a:pt x="78" y="89"/>
                    </a:cubicBezTo>
                    <a:cubicBezTo>
                      <a:pt x="76" y="89"/>
                      <a:pt x="75" y="90"/>
                      <a:pt x="74" y="91"/>
                    </a:cubicBezTo>
                    <a:cubicBezTo>
                      <a:pt x="73" y="92"/>
                      <a:pt x="72" y="94"/>
                      <a:pt x="71" y="95"/>
                    </a:cubicBezTo>
                    <a:cubicBezTo>
                      <a:pt x="71" y="95"/>
                      <a:pt x="71" y="95"/>
                      <a:pt x="71" y="95"/>
                    </a:cubicBezTo>
                    <a:moveTo>
                      <a:pt x="83" y="53"/>
                    </a:moveTo>
                    <a:cubicBezTo>
                      <a:pt x="81" y="53"/>
                      <a:pt x="79" y="52"/>
                      <a:pt x="77" y="52"/>
                    </a:cubicBezTo>
                    <a:cubicBezTo>
                      <a:pt x="76" y="51"/>
                      <a:pt x="76" y="51"/>
                      <a:pt x="75" y="50"/>
                    </a:cubicBezTo>
                    <a:cubicBezTo>
                      <a:pt x="75" y="50"/>
                      <a:pt x="75" y="49"/>
                      <a:pt x="75" y="48"/>
                    </a:cubicBezTo>
                    <a:cubicBezTo>
                      <a:pt x="75" y="47"/>
                      <a:pt x="75" y="46"/>
                      <a:pt x="76" y="45"/>
                    </a:cubicBezTo>
                    <a:cubicBezTo>
                      <a:pt x="81" y="41"/>
                      <a:pt x="85" y="38"/>
                      <a:pt x="88" y="34"/>
                    </a:cubicBezTo>
                    <a:cubicBezTo>
                      <a:pt x="90" y="32"/>
                      <a:pt x="92" y="30"/>
                      <a:pt x="94" y="29"/>
                    </a:cubicBezTo>
                    <a:cubicBezTo>
                      <a:pt x="95" y="28"/>
                      <a:pt x="97" y="27"/>
                      <a:pt x="99" y="26"/>
                    </a:cubicBezTo>
                    <a:cubicBezTo>
                      <a:pt x="108" y="24"/>
                      <a:pt x="117" y="22"/>
                      <a:pt x="125" y="22"/>
                    </a:cubicBezTo>
                    <a:cubicBezTo>
                      <a:pt x="136" y="22"/>
                      <a:pt x="147" y="24"/>
                      <a:pt x="157" y="28"/>
                    </a:cubicBezTo>
                    <a:cubicBezTo>
                      <a:pt x="162" y="31"/>
                      <a:pt x="168" y="33"/>
                      <a:pt x="174" y="34"/>
                    </a:cubicBezTo>
                    <a:cubicBezTo>
                      <a:pt x="174" y="34"/>
                      <a:pt x="174" y="34"/>
                      <a:pt x="174" y="34"/>
                    </a:cubicBezTo>
                    <a:cubicBezTo>
                      <a:pt x="175" y="34"/>
                      <a:pt x="176" y="34"/>
                      <a:pt x="176" y="34"/>
                    </a:cubicBezTo>
                    <a:cubicBezTo>
                      <a:pt x="182" y="34"/>
                      <a:pt x="188" y="32"/>
                      <a:pt x="192" y="28"/>
                    </a:cubicBezTo>
                    <a:cubicBezTo>
                      <a:pt x="192" y="28"/>
                      <a:pt x="192" y="28"/>
                      <a:pt x="192" y="28"/>
                    </a:cubicBezTo>
                    <a:cubicBezTo>
                      <a:pt x="197" y="34"/>
                      <a:pt x="201" y="41"/>
                      <a:pt x="204" y="48"/>
                    </a:cubicBezTo>
                    <a:cubicBezTo>
                      <a:pt x="207" y="56"/>
                      <a:pt x="209" y="65"/>
                      <a:pt x="210" y="74"/>
                    </a:cubicBezTo>
                    <a:cubicBezTo>
                      <a:pt x="204" y="77"/>
                      <a:pt x="198" y="79"/>
                      <a:pt x="193" y="82"/>
                    </a:cubicBezTo>
                    <a:cubicBezTo>
                      <a:pt x="180" y="72"/>
                      <a:pt x="166" y="63"/>
                      <a:pt x="151" y="56"/>
                    </a:cubicBezTo>
                    <a:cubicBezTo>
                      <a:pt x="148" y="55"/>
                      <a:pt x="144" y="53"/>
                      <a:pt x="141" y="51"/>
                    </a:cubicBezTo>
                    <a:cubicBezTo>
                      <a:pt x="137" y="48"/>
                      <a:pt x="134" y="44"/>
                      <a:pt x="131" y="40"/>
                    </a:cubicBezTo>
                    <a:cubicBezTo>
                      <a:pt x="131" y="39"/>
                      <a:pt x="130" y="39"/>
                      <a:pt x="129" y="39"/>
                    </a:cubicBezTo>
                    <a:cubicBezTo>
                      <a:pt x="127" y="38"/>
                      <a:pt x="125" y="37"/>
                      <a:pt x="123" y="37"/>
                    </a:cubicBezTo>
                    <a:cubicBezTo>
                      <a:pt x="123" y="37"/>
                      <a:pt x="123" y="37"/>
                      <a:pt x="123" y="37"/>
                    </a:cubicBezTo>
                    <a:cubicBezTo>
                      <a:pt x="117" y="37"/>
                      <a:pt x="111" y="40"/>
                      <a:pt x="106" y="42"/>
                    </a:cubicBezTo>
                    <a:cubicBezTo>
                      <a:pt x="99" y="46"/>
                      <a:pt x="93" y="51"/>
                      <a:pt x="87" y="52"/>
                    </a:cubicBezTo>
                    <a:cubicBezTo>
                      <a:pt x="86" y="53"/>
                      <a:pt x="85" y="53"/>
                      <a:pt x="83" y="53"/>
                    </a:cubicBezTo>
                    <a:moveTo>
                      <a:pt x="38" y="85"/>
                    </a:moveTo>
                    <a:cubicBezTo>
                      <a:pt x="38" y="84"/>
                      <a:pt x="38" y="84"/>
                      <a:pt x="38" y="84"/>
                    </a:cubicBezTo>
                    <a:cubicBezTo>
                      <a:pt x="38" y="84"/>
                      <a:pt x="38" y="83"/>
                      <a:pt x="38" y="83"/>
                    </a:cubicBezTo>
                    <a:cubicBezTo>
                      <a:pt x="38" y="81"/>
                      <a:pt x="38" y="80"/>
                      <a:pt x="38" y="79"/>
                    </a:cubicBezTo>
                    <a:cubicBezTo>
                      <a:pt x="38" y="60"/>
                      <a:pt x="44" y="42"/>
                      <a:pt x="54" y="27"/>
                    </a:cubicBezTo>
                    <a:cubicBezTo>
                      <a:pt x="56" y="25"/>
                      <a:pt x="57" y="23"/>
                      <a:pt x="59" y="23"/>
                    </a:cubicBezTo>
                    <a:cubicBezTo>
                      <a:pt x="59" y="22"/>
                      <a:pt x="60" y="22"/>
                      <a:pt x="61" y="22"/>
                    </a:cubicBezTo>
                    <a:cubicBezTo>
                      <a:pt x="62" y="22"/>
                      <a:pt x="63" y="23"/>
                      <a:pt x="63" y="23"/>
                    </a:cubicBezTo>
                    <a:cubicBezTo>
                      <a:pt x="63" y="24"/>
                      <a:pt x="64" y="24"/>
                      <a:pt x="64" y="26"/>
                    </a:cubicBezTo>
                    <a:cubicBezTo>
                      <a:pt x="64" y="26"/>
                      <a:pt x="64" y="26"/>
                      <a:pt x="64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2" y="27"/>
                      <a:pt x="62" y="27"/>
                      <a:pt x="61" y="27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60" y="27"/>
                      <a:pt x="59" y="28"/>
                      <a:pt x="59" y="28"/>
                    </a:cubicBezTo>
                    <a:cubicBezTo>
                      <a:pt x="58" y="29"/>
                      <a:pt x="58" y="29"/>
                      <a:pt x="57" y="30"/>
                    </a:cubicBezTo>
                    <a:cubicBezTo>
                      <a:pt x="46" y="43"/>
                      <a:pt x="40" y="61"/>
                      <a:pt x="40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0" y="79"/>
                      <a:pt x="41" y="80"/>
                      <a:pt x="42" y="81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2" y="82"/>
                      <a:pt x="41" y="83"/>
                      <a:pt x="40" y="84"/>
                    </a:cubicBezTo>
                    <a:cubicBezTo>
                      <a:pt x="39" y="85"/>
                      <a:pt x="39" y="85"/>
                      <a:pt x="39" y="85"/>
                    </a:cubicBezTo>
                    <a:cubicBezTo>
                      <a:pt x="38" y="85"/>
                      <a:pt x="38" y="85"/>
                      <a:pt x="38" y="85"/>
                    </a:cubicBezTo>
                    <a:moveTo>
                      <a:pt x="189" y="24"/>
                    </a:moveTo>
                    <a:cubicBezTo>
                      <a:pt x="189" y="24"/>
                      <a:pt x="189" y="24"/>
                      <a:pt x="189" y="23"/>
                    </a:cubicBezTo>
                    <a:cubicBezTo>
                      <a:pt x="189" y="22"/>
                      <a:pt x="189" y="21"/>
                      <a:pt x="190" y="20"/>
                    </a:cubicBezTo>
                    <a:cubicBezTo>
                      <a:pt x="190" y="19"/>
                      <a:pt x="191" y="18"/>
                      <a:pt x="191" y="18"/>
                    </a:cubicBezTo>
                    <a:cubicBezTo>
                      <a:pt x="191" y="18"/>
                      <a:pt x="191" y="18"/>
                      <a:pt x="191" y="18"/>
                    </a:cubicBezTo>
                    <a:cubicBezTo>
                      <a:pt x="192" y="18"/>
                      <a:pt x="193" y="18"/>
                      <a:pt x="195" y="19"/>
                    </a:cubicBezTo>
                    <a:cubicBezTo>
                      <a:pt x="201" y="22"/>
                      <a:pt x="211" y="34"/>
                      <a:pt x="218" y="65"/>
                    </a:cubicBezTo>
                    <a:cubicBezTo>
                      <a:pt x="219" y="67"/>
                      <a:pt x="219" y="69"/>
                      <a:pt x="219" y="71"/>
                    </a:cubicBezTo>
                    <a:cubicBezTo>
                      <a:pt x="219" y="74"/>
                      <a:pt x="219" y="77"/>
                      <a:pt x="218" y="79"/>
                    </a:cubicBezTo>
                    <a:cubicBezTo>
                      <a:pt x="217" y="80"/>
                      <a:pt x="217" y="80"/>
                      <a:pt x="217" y="80"/>
                    </a:cubicBezTo>
                    <a:cubicBezTo>
                      <a:pt x="217" y="80"/>
                      <a:pt x="216" y="81"/>
                      <a:pt x="216" y="81"/>
                    </a:cubicBezTo>
                    <a:cubicBezTo>
                      <a:pt x="215" y="81"/>
                      <a:pt x="214" y="81"/>
                      <a:pt x="214" y="81"/>
                    </a:cubicBezTo>
                    <a:cubicBezTo>
                      <a:pt x="213" y="81"/>
                      <a:pt x="213" y="81"/>
                      <a:pt x="212" y="81"/>
                    </a:cubicBezTo>
                    <a:cubicBezTo>
                      <a:pt x="212" y="81"/>
                      <a:pt x="212" y="81"/>
                      <a:pt x="212" y="81"/>
                    </a:cubicBezTo>
                    <a:cubicBezTo>
                      <a:pt x="212" y="81"/>
                      <a:pt x="212" y="81"/>
                      <a:pt x="212" y="81"/>
                    </a:cubicBezTo>
                    <a:cubicBezTo>
                      <a:pt x="211" y="80"/>
                      <a:pt x="211" y="80"/>
                      <a:pt x="210" y="79"/>
                    </a:cubicBezTo>
                    <a:cubicBezTo>
                      <a:pt x="211" y="79"/>
                      <a:pt x="212" y="79"/>
                      <a:pt x="213" y="78"/>
                    </a:cubicBezTo>
                    <a:cubicBezTo>
                      <a:pt x="213" y="78"/>
                      <a:pt x="213" y="78"/>
                      <a:pt x="213" y="78"/>
                    </a:cubicBezTo>
                    <a:cubicBezTo>
                      <a:pt x="214" y="78"/>
                      <a:pt x="215" y="77"/>
                      <a:pt x="215" y="76"/>
                    </a:cubicBezTo>
                    <a:cubicBezTo>
                      <a:pt x="214" y="66"/>
                      <a:pt x="212" y="56"/>
                      <a:pt x="208" y="46"/>
                    </a:cubicBezTo>
                    <a:cubicBezTo>
                      <a:pt x="205" y="38"/>
                      <a:pt x="201" y="30"/>
                      <a:pt x="194" y="24"/>
                    </a:cubicBezTo>
                    <a:cubicBezTo>
                      <a:pt x="194" y="23"/>
                      <a:pt x="193" y="23"/>
                      <a:pt x="193" y="23"/>
                    </a:cubicBezTo>
                    <a:cubicBezTo>
                      <a:pt x="193" y="23"/>
                      <a:pt x="193" y="23"/>
                      <a:pt x="193" y="23"/>
                    </a:cubicBezTo>
                    <a:cubicBezTo>
                      <a:pt x="192" y="23"/>
                      <a:pt x="192" y="23"/>
                      <a:pt x="192" y="23"/>
                    </a:cubicBezTo>
                    <a:cubicBezTo>
                      <a:pt x="192" y="23"/>
                      <a:pt x="192" y="23"/>
                      <a:pt x="192" y="23"/>
                    </a:cubicBezTo>
                    <a:cubicBezTo>
                      <a:pt x="191" y="23"/>
                      <a:pt x="190" y="23"/>
                      <a:pt x="190" y="24"/>
                    </a:cubicBezTo>
                    <a:cubicBezTo>
                      <a:pt x="190" y="24"/>
                      <a:pt x="190" y="24"/>
                      <a:pt x="190" y="24"/>
                    </a:cubicBezTo>
                    <a:cubicBezTo>
                      <a:pt x="189" y="24"/>
                      <a:pt x="189" y="24"/>
                      <a:pt x="189" y="24"/>
                    </a:cubicBezTo>
                    <a:moveTo>
                      <a:pt x="192" y="13"/>
                    </a:moveTo>
                    <a:cubicBezTo>
                      <a:pt x="192" y="12"/>
                      <a:pt x="192" y="12"/>
                      <a:pt x="192" y="12"/>
                    </a:cubicBezTo>
                    <a:cubicBezTo>
                      <a:pt x="192" y="13"/>
                      <a:pt x="192" y="13"/>
                      <a:pt x="192" y="13"/>
                    </a:cubicBezTo>
                    <a:moveTo>
                      <a:pt x="219" y="0"/>
                    </a:moveTo>
                    <a:cubicBezTo>
                      <a:pt x="219" y="0"/>
                      <a:pt x="218" y="0"/>
                      <a:pt x="218" y="0"/>
                    </a:cubicBezTo>
                    <a:cubicBezTo>
                      <a:pt x="217" y="1"/>
                      <a:pt x="215" y="2"/>
                      <a:pt x="212" y="3"/>
                    </a:cubicBezTo>
                    <a:cubicBezTo>
                      <a:pt x="208" y="5"/>
                      <a:pt x="202" y="8"/>
                      <a:pt x="198" y="9"/>
                    </a:cubicBezTo>
                    <a:cubicBezTo>
                      <a:pt x="196" y="10"/>
                      <a:pt x="194" y="11"/>
                      <a:pt x="193" y="12"/>
                    </a:cubicBezTo>
                    <a:cubicBezTo>
                      <a:pt x="192" y="12"/>
                      <a:pt x="191" y="12"/>
                      <a:pt x="191" y="12"/>
                    </a:cubicBezTo>
                    <a:cubicBezTo>
                      <a:pt x="190" y="12"/>
                      <a:pt x="190" y="12"/>
                      <a:pt x="190" y="12"/>
                    </a:cubicBezTo>
                    <a:cubicBezTo>
                      <a:pt x="190" y="13"/>
                      <a:pt x="190" y="13"/>
                      <a:pt x="190" y="13"/>
                    </a:cubicBezTo>
                    <a:cubicBezTo>
                      <a:pt x="190" y="13"/>
                      <a:pt x="190" y="13"/>
                      <a:pt x="190" y="13"/>
                    </a:cubicBezTo>
                    <a:cubicBezTo>
                      <a:pt x="189" y="13"/>
                      <a:pt x="189" y="13"/>
                      <a:pt x="189" y="13"/>
                    </a:cubicBezTo>
                    <a:cubicBezTo>
                      <a:pt x="189" y="13"/>
                      <a:pt x="189" y="13"/>
                      <a:pt x="189" y="13"/>
                    </a:cubicBezTo>
                    <a:cubicBezTo>
                      <a:pt x="187" y="14"/>
                      <a:pt x="186" y="16"/>
                      <a:pt x="185" y="18"/>
                    </a:cubicBezTo>
                    <a:cubicBezTo>
                      <a:pt x="185" y="19"/>
                      <a:pt x="184" y="21"/>
                      <a:pt x="184" y="23"/>
                    </a:cubicBezTo>
                    <a:cubicBezTo>
                      <a:pt x="184" y="24"/>
                      <a:pt x="185" y="25"/>
                      <a:pt x="185" y="26"/>
                    </a:cubicBezTo>
                    <a:cubicBezTo>
                      <a:pt x="185" y="27"/>
                      <a:pt x="185" y="27"/>
                      <a:pt x="185" y="27"/>
                    </a:cubicBezTo>
                    <a:cubicBezTo>
                      <a:pt x="182" y="28"/>
                      <a:pt x="179" y="29"/>
                      <a:pt x="176" y="29"/>
                    </a:cubicBezTo>
                    <a:cubicBezTo>
                      <a:pt x="176" y="29"/>
                      <a:pt x="176" y="29"/>
                      <a:pt x="176" y="29"/>
                    </a:cubicBezTo>
                    <a:cubicBezTo>
                      <a:pt x="176" y="29"/>
                      <a:pt x="175" y="29"/>
                      <a:pt x="175" y="29"/>
                    </a:cubicBezTo>
                    <a:cubicBezTo>
                      <a:pt x="175" y="29"/>
                      <a:pt x="175" y="29"/>
                      <a:pt x="175" y="29"/>
                    </a:cubicBezTo>
                    <a:cubicBezTo>
                      <a:pt x="169" y="29"/>
                      <a:pt x="164" y="26"/>
                      <a:pt x="159" y="24"/>
                    </a:cubicBezTo>
                    <a:cubicBezTo>
                      <a:pt x="148" y="20"/>
                      <a:pt x="137" y="18"/>
                      <a:pt x="125" y="18"/>
                    </a:cubicBezTo>
                    <a:cubicBezTo>
                      <a:pt x="116" y="18"/>
                      <a:pt x="107" y="19"/>
                      <a:pt x="98" y="22"/>
                    </a:cubicBezTo>
                    <a:cubicBezTo>
                      <a:pt x="96" y="23"/>
                      <a:pt x="93" y="23"/>
                      <a:pt x="91" y="25"/>
                    </a:cubicBezTo>
                    <a:cubicBezTo>
                      <a:pt x="89" y="27"/>
                      <a:pt x="87" y="29"/>
                      <a:pt x="85" y="31"/>
                    </a:cubicBezTo>
                    <a:cubicBezTo>
                      <a:pt x="84" y="31"/>
                      <a:pt x="84" y="31"/>
                      <a:pt x="84" y="32"/>
                    </a:cubicBezTo>
                    <a:cubicBezTo>
                      <a:pt x="83" y="32"/>
                      <a:pt x="83" y="32"/>
                      <a:pt x="83" y="32"/>
                    </a:cubicBezTo>
                    <a:cubicBezTo>
                      <a:pt x="78" y="30"/>
                      <a:pt x="73" y="29"/>
                      <a:pt x="68" y="28"/>
                    </a:cubicBezTo>
                    <a:cubicBezTo>
                      <a:pt x="68" y="27"/>
                      <a:pt x="68" y="26"/>
                      <a:pt x="68" y="26"/>
                    </a:cubicBezTo>
                    <a:cubicBezTo>
                      <a:pt x="68" y="24"/>
                      <a:pt x="68" y="22"/>
                      <a:pt x="67" y="20"/>
                    </a:cubicBezTo>
                    <a:cubicBezTo>
                      <a:pt x="66" y="20"/>
                      <a:pt x="66" y="19"/>
                      <a:pt x="65" y="19"/>
                    </a:cubicBezTo>
                    <a:cubicBezTo>
                      <a:pt x="65" y="18"/>
                      <a:pt x="65" y="18"/>
                      <a:pt x="64" y="17"/>
                    </a:cubicBezTo>
                    <a:cubicBezTo>
                      <a:pt x="64" y="17"/>
                      <a:pt x="62" y="16"/>
                      <a:pt x="61" y="15"/>
                    </a:cubicBezTo>
                    <a:cubicBezTo>
                      <a:pt x="55" y="12"/>
                      <a:pt x="46" y="7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39" y="4"/>
                      <a:pt x="39" y="4"/>
                    </a:cubicBezTo>
                    <a:cubicBezTo>
                      <a:pt x="38" y="4"/>
                      <a:pt x="37" y="4"/>
                      <a:pt x="37" y="5"/>
                    </a:cubicBezTo>
                    <a:cubicBezTo>
                      <a:pt x="36" y="6"/>
                      <a:pt x="36" y="7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41" y="10"/>
                      <a:pt x="47" y="13"/>
                      <a:pt x="52" y="16"/>
                    </a:cubicBezTo>
                    <a:cubicBezTo>
                      <a:pt x="53" y="17"/>
                      <a:pt x="55" y="18"/>
                      <a:pt x="56" y="18"/>
                    </a:cubicBezTo>
                    <a:cubicBezTo>
                      <a:pt x="53" y="20"/>
                      <a:pt x="52" y="22"/>
                      <a:pt x="50" y="24"/>
                    </a:cubicBezTo>
                    <a:cubicBezTo>
                      <a:pt x="40" y="39"/>
                      <a:pt x="34" y="56"/>
                      <a:pt x="33" y="73"/>
                    </a:cubicBezTo>
                    <a:cubicBezTo>
                      <a:pt x="33" y="73"/>
                      <a:pt x="33" y="73"/>
                      <a:pt x="33" y="73"/>
                    </a:cubicBezTo>
                    <a:cubicBezTo>
                      <a:pt x="33" y="73"/>
                      <a:pt x="33" y="73"/>
                      <a:pt x="32" y="73"/>
                    </a:cubicBezTo>
                    <a:cubicBezTo>
                      <a:pt x="32" y="73"/>
                      <a:pt x="32" y="73"/>
                      <a:pt x="31" y="73"/>
                    </a:cubicBezTo>
                    <a:cubicBezTo>
                      <a:pt x="28" y="76"/>
                      <a:pt x="26" y="80"/>
                      <a:pt x="23" y="84"/>
                    </a:cubicBezTo>
                    <a:cubicBezTo>
                      <a:pt x="22" y="84"/>
                      <a:pt x="21" y="83"/>
                      <a:pt x="20" y="83"/>
                    </a:cubicBezTo>
                    <a:cubicBezTo>
                      <a:pt x="23" y="78"/>
                      <a:pt x="26" y="74"/>
                      <a:pt x="30" y="70"/>
                    </a:cubicBezTo>
                    <a:cubicBezTo>
                      <a:pt x="30" y="70"/>
                      <a:pt x="30" y="69"/>
                      <a:pt x="29" y="69"/>
                    </a:cubicBezTo>
                    <a:cubicBezTo>
                      <a:pt x="29" y="68"/>
                      <a:pt x="29" y="68"/>
                      <a:pt x="29" y="68"/>
                    </a:cubicBezTo>
                    <a:cubicBezTo>
                      <a:pt x="28" y="68"/>
                      <a:pt x="28" y="68"/>
                      <a:pt x="28" y="69"/>
                    </a:cubicBezTo>
                    <a:cubicBezTo>
                      <a:pt x="24" y="73"/>
                      <a:pt x="21" y="77"/>
                      <a:pt x="18" y="81"/>
                    </a:cubicBezTo>
                    <a:cubicBezTo>
                      <a:pt x="17" y="81"/>
                      <a:pt x="16" y="81"/>
                      <a:pt x="16" y="80"/>
                    </a:cubicBezTo>
                    <a:cubicBezTo>
                      <a:pt x="18" y="77"/>
                      <a:pt x="21" y="73"/>
                      <a:pt x="24" y="69"/>
                    </a:cubicBezTo>
                    <a:cubicBezTo>
                      <a:pt x="24" y="68"/>
                      <a:pt x="24" y="68"/>
                      <a:pt x="23" y="67"/>
                    </a:cubicBezTo>
                    <a:cubicBezTo>
                      <a:pt x="23" y="67"/>
                      <a:pt x="23" y="67"/>
                      <a:pt x="23" y="67"/>
                    </a:cubicBezTo>
                    <a:cubicBezTo>
                      <a:pt x="22" y="67"/>
                      <a:pt x="22" y="67"/>
                      <a:pt x="22" y="68"/>
                    </a:cubicBezTo>
                    <a:cubicBezTo>
                      <a:pt x="19" y="72"/>
                      <a:pt x="16" y="75"/>
                      <a:pt x="13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13" y="78"/>
                      <a:pt x="13" y="78"/>
                      <a:pt x="12" y="77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5" y="72"/>
                      <a:pt x="18" y="68"/>
                      <a:pt x="21" y="63"/>
                    </a:cubicBezTo>
                    <a:cubicBezTo>
                      <a:pt x="22" y="63"/>
                      <a:pt x="22" y="62"/>
                      <a:pt x="21" y="62"/>
                    </a:cubicBezTo>
                    <a:cubicBezTo>
                      <a:pt x="21" y="62"/>
                      <a:pt x="21" y="61"/>
                      <a:pt x="20" y="61"/>
                    </a:cubicBezTo>
                    <a:cubicBezTo>
                      <a:pt x="20" y="61"/>
                      <a:pt x="20" y="62"/>
                      <a:pt x="19" y="62"/>
                    </a:cubicBezTo>
                    <a:cubicBezTo>
                      <a:pt x="16" y="66"/>
                      <a:pt x="13" y="71"/>
                      <a:pt x="10" y="75"/>
                    </a:cubicBezTo>
                    <a:cubicBezTo>
                      <a:pt x="10" y="76"/>
                      <a:pt x="10" y="76"/>
                      <a:pt x="9" y="77"/>
                    </a:cubicBezTo>
                    <a:cubicBezTo>
                      <a:pt x="8" y="76"/>
                      <a:pt x="7" y="76"/>
                      <a:pt x="6" y="75"/>
                    </a:cubicBezTo>
                    <a:cubicBezTo>
                      <a:pt x="9" y="71"/>
                      <a:pt x="12" y="66"/>
                      <a:pt x="15" y="62"/>
                    </a:cubicBezTo>
                    <a:cubicBezTo>
                      <a:pt x="16" y="61"/>
                      <a:pt x="16" y="61"/>
                      <a:pt x="16" y="60"/>
                    </a:cubicBezTo>
                    <a:cubicBezTo>
                      <a:pt x="17" y="60"/>
                      <a:pt x="16" y="59"/>
                      <a:pt x="16" y="59"/>
                    </a:cubicBezTo>
                    <a:cubicBezTo>
                      <a:pt x="16" y="58"/>
                      <a:pt x="15" y="58"/>
                      <a:pt x="15" y="58"/>
                    </a:cubicBezTo>
                    <a:cubicBezTo>
                      <a:pt x="15" y="58"/>
                      <a:pt x="14" y="59"/>
                      <a:pt x="14" y="59"/>
                    </a:cubicBezTo>
                    <a:cubicBezTo>
                      <a:pt x="14" y="59"/>
                      <a:pt x="14" y="60"/>
                      <a:pt x="13" y="60"/>
                    </a:cubicBezTo>
                    <a:cubicBezTo>
                      <a:pt x="10" y="65"/>
                      <a:pt x="7" y="69"/>
                      <a:pt x="4" y="73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4" y="72"/>
                      <a:pt x="4" y="72"/>
                      <a:pt x="4" y="72"/>
                    </a:cubicBezTo>
                    <a:cubicBezTo>
                      <a:pt x="7" y="67"/>
                      <a:pt x="9" y="62"/>
                      <a:pt x="11" y="57"/>
                    </a:cubicBezTo>
                    <a:cubicBezTo>
                      <a:pt x="11" y="57"/>
                      <a:pt x="11" y="56"/>
                      <a:pt x="11" y="56"/>
                    </a:cubicBezTo>
                    <a:cubicBezTo>
                      <a:pt x="11" y="55"/>
                      <a:pt x="11" y="55"/>
                      <a:pt x="11" y="55"/>
                    </a:cubicBezTo>
                    <a:cubicBezTo>
                      <a:pt x="11" y="55"/>
                      <a:pt x="10" y="55"/>
                      <a:pt x="10" y="55"/>
                    </a:cubicBezTo>
                    <a:cubicBezTo>
                      <a:pt x="10" y="55"/>
                      <a:pt x="9" y="55"/>
                      <a:pt x="9" y="55"/>
                    </a:cubicBezTo>
                    <a:cubicBezTo>
                      <a:pt x="9" y="55"/>
                      <a:pt x="9" y="56"/>
                      <a:pt x="9" y="57"/>
                    </a:cubicBezTo>
                    <a:cubicBezTo>
                      <a:pt x="6" y="62"/>
                      <a:pt x="4" y="67"/>
                      <a:pt x="1" y="72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0" y="74"/>
                      <a:pt x="0" y="75"/>
                      <a:pt x="0" y="76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77"/>
                      <a:pt x="1" y="78"/>
                      <a:pt x="1" y="78"/>
                    </a:cubicBezTo>
                    <a:cubicBezTo>
                      <a:pt x="2" y="79"/>
                      <a:pt x="2" y="79"/>
                      <a:pt x="2" y="79"/>
                    </a:cubicBezTo>
                    <a:cubicBezTo>
                      <a:pt x="2" y="79"/>
                      <a:pt x="2" y="79"/>
                      <a:pt x="2" y="79"/>
                    </a:cubicBezTo>
                    <a:cubicBezTo>
                      <a:pt x="3" y="79"/>
                      <a:pt x="3" y="79"/>
                      <a:pt x="3" y="79"/>
                    </a:cubicBezTo>
                    <a:cubicBezTo>
                      <a:pt x="11" y="83"/>
                      <a:pt x="17" y="87"/>
                      <a:pt x="26" y="91"/>
                    </a:cubicBezTo>
                    <a:cubicBezTo>
                      <a:pt x="27" y="91"/>
                      <a:pt x="28" y="92"/>
                      <a:pt x="30" y="93"/>
                    </a:cubicBezTo>
                    <a:cubicBezTo>
                      <a:pt x="31" y="94"/>
                      <a:pt x="32" y="94"/>
                      <a:pt x="33" y="94"/>
                    </a:cubicBezTo>
                    <a:cubicBezTo>
                      <a:pt x="34" y="95"/>
                      <a:pt x="35" y="95"/>
                      <a:pt x="36" y="95"/>
                    </a:cubicBezTo>
                    <a:cubicBezTo>
                      <a:pt x="36" y="95"/>
                      <a:pt x="36" y="95"/>
                      <a:pt x="36" y="95"/>
                    </a:cubicBezTo>
                    <a:cubicBezTo>
                      <a:pt x="36" y="95"/>
                      <a:pt x="36" y="95"/>
                      <a:pt x="36" y="95"/>
                    </a:cubicBezTo>
                    <a:cubicBezTo>
                      <a:pt x="38" y="95"/>
                      <a:pt x="41" y="94"/>
                      <a:pt x="44" y="92"/>
                    </a:cubicBezTo>
                    <a:cubicBezTo>
                      <a:pt x="46" y="91"/>
                      <a:pt x="49" y="88"/>
                      <a:pt x="52" y="84"/>
                    </a:cubicBezTo>
                    <a:cubicBezTo>
                      <a:pt x="59" y="88"/>
                      <a:pt x="65" y="94"/>
                      <a:pt x="69" y="100"/>
                    </a:cubicBezTo>
                    <a:cubicBezTo>
                      <a:pt x="69" y="101"/>
                      <a:pt x="69" y="101"/>
                      <a:pt x="69" y="101"/>
                    </a:cubicBezTo>
                    <a:cubicBezTo>
                      <a:pt x="69" y="102"/>
                      <a:pt x="68" y="104"/>
                      <a:pt x="68" y="105"/>
                    </a:cubicBezTo>
                    <a:cubicBezTo>
                      <a:pt x="67" y="106"/>
                      <a:pt x="67" y="107"/>
                      <a:pt x="67" y="109"/>
                    </a:cubicBezTo>
                    <a:cubicBezTo>
                      <a:pt x="67" y="109"/>
                      <a:pt x="67" y="109"/>
                      <a:pt x="67" y="109"/>
                    </a:cubicBezTo>
                    <a:cubicBezTo>
                      <a:pt x="67" y="111"/>
                      <a:pt x="68" y="113"/>
                      <a:pt x="69" y="114"/>
                    </a:cubicBezTo>
                    <a:cubicBezTo>
                      <a:pt x="70" y="116"/>
                      <a:pt x="71" y="117"/>
                      <a:pt x="73" y="117"/>
                    </a:cubicBezTo>
                    <a:cubicBezTo>
                      <a:pt x="74" y="117"/>
                      <a:pt x="74" y="117"/>
                      <a:pt x="75" y="117"/>
                    </a:cubicBezTo>
                    <a:cubicBezTo>
                      <a:pt x="76" y="117"/>
                      <a:pt x="77" y="117"/>
                      <a:pt x="78" y="117"/>
                    </a:cubicBezTo>
                    <a:cubicBezTo>
                      <a:pt x="78" y="119"/>
                      <a:pt x="78" y="120"/>
                      <a:pt x="79" y="122"/>
                    </a:cubicBezTo>
                    <a:cubicBezTo>
                      <a:pt x="79" y="123"/>
                      <a:pt x="79" y="124"/>
                      <a:pt x="80" y="125"/>
                    </a:cubicBezTo>
                    <a:cubicBezTo>
                      <a:pt x="82" y="124"/>
                      <a:pt x="82" y="124"/>
                      <a:pt x="82" y="124"/>
                    </a:cubicBezTo>
                    <a:cubicBezTo>
                      <a:pt x="80" y="125"/>
                      <a:pt x="80" y="125"/>
                      <a:pt x="80" y="125"/>
                    </a:cubicBezTo>
                    <a:cubicBezTo>
                      <a:pt x="81" y="126"/>
                      <a:pt x="83" y="127"/>
                      <a:pt x="84" y="128"/>
                    </a:cubicBezTo>
                    <a:cubicBezTo>
                      <a:pt x="85" y="128"/>
                      <a:pt x="87" y="129"/>
                      <a:pt x="89" y="129"/>
                    </a:cubicBezTo>
                    <a:cubicBezTo>
                      <a:pt x="90" y="129"/>
                      <a:pt x="92" y="128"/>
                      <a:pt x="93" y="128"/>
                    </a:cubicBezTo>
                    <a:cubicBezTo>
                      <a:pt x="93" y="127"/>
                      <a:pt x="93" y="127"/>
                      <a:pt x="93" y="127"/>
                    </a:cubicBezTo>
                    <a:cubicBezTo>
                      <a:pt x="93" y="129"/>
                      <a:pt x="94" y="131"/>
                      <a:pt x="95" y="132"/>
                    </a:cubicBezTo>
                    <a:cubicBezTo>
                      <a:pt x="97" y="135"/>
                      <a:pt x="100" y="138"/>
                      <a:pt x="104" y="138"/>
                    </a:cubicBezTo>
                    <a:cubicBezTo>
                      <a:pt x="104" y="138"/>
                      <a:pt x="105" y="138"/>
                      <a:pt x="105" y="138"/>
                    </a:cubicBezTo>
                    <a:cubicBezTo>
                      <a:pt x="105" y="138"/>
                      <a:pt x="106" y="137"/>
                      <a:pt x="107" y="137"/>
                    </a:cubicBezTo>
                    <a:cubicBezTo>
                      <a:pt x="107" y="139"/>
                      <a:pt x="108" y="141"/>
                      <a:pt x="110" y="142"/>
                    </a:cubicBezTo>
                    <a:cubicBezTo>
                      <a:pt x="112" y="144"/>
                      <a:pt x="114" y="144"/>
                      <a:pt x="116" y="144"/>
                    </a:cubicBezTo>
                    <a:cubicBezTo>
                      <a:pt x="116" y="144"/>
                      <a:pt x="116" y="144"/>
                      <a:pt x="116" y="144"/>
                    </a:cubicBezTo>
                    <a:cubicBezTo>
                      <a:pt x="116" y="144"/>
                      <a:pt x="116" y="144"/>
                      <a:pt x="116" y="144"/>
                    </a:cubicBezTo>
                    <a:cubicBezTo>
                      <a:pt x="118" y="144"/>
                      <a:pt x="121" y="143"/>
                      <a:pt x="122" y="140"/>
                    </a:cubicBezTo>
                    <a:cubicBezTo>
                      <a:pt x="123" y="139"/>
                      <a:pt x="124" y="138"/>
                      <a:pt x="124" y="137"/>
                    </a:cubicBezTo>
                    <a:cubicBezTo>
                      <a:pt x="129" y="141"/>
                      <a:pt x="132" y="143"/>
                      <a:pt x="138" y="145"/>
                    </a:cubicBezTo>
                    <a:cubicBezTo>
                      <a:pt x="140" y="145"/>
                      <a:pt x="141" y="146"/>
                      <a:pt x="143" y="146"/>
                    </a:cubicBezTo>
                    <a:cubicBezTo>
                      <a:pt x="144" y="146"/>
                      <a:pt x="144" y="146"/>
                      <a:pt x="144" y="146"/>
                    </a:cubicBezTo>
                    <a:cubicBezTo>
                      <a:pt x="144" y="146"/>
                      <a:pt x="144" y="146"/>
                      <a:pt x="144" y="146"/>
                    </a:cubicBezTo>
                    <a:cubicBezTo>
                      <a:pt x="146" y="145"/>
                      <a:pt x="148" y="145"/>
                      <a:pt x="150" y="144"/>
                    </a:cubicBezTo>
                    <a:cubicBezTo>
                      <a:pt x="152" y="142"/>
                      <a:pt x="153" y="140"/>
                      <a:pt x="154" y="138"/>
                    </a:cubicBezTo>
                    <a:cubicBezTo>
                      <a:pt x="154" y="137"/>
                      <a:pt x="154" y="136"/>
                      <a:pt x="154" y="135"/>
                    </a:cubicBezTo>
                    <a:cubicBezTo>
                      <a:pt x="154" y="135"/>
                      <a:pt x="154" y="134"/>
                      <a:pt x="154" y="134"/>
                    </a:cubicBezTo>
                    <a:cubicBezTo>
                      <a:pt x="154" y="134"/>
                      <a:pt x="155" y="134"/>
                      <a:pt x="155" y="134"/>
                    </a:cubicBezTo>
                    <a:cubicBezTo>
                      <a:pt x="155" y="134"/>
                      <a:pt x="155" y="134"/>
                      <a:pt x="155" y="134"/>
                    </a:cubicBezTo>
                    <a:cubicBezTo>
                      <a:pt x="157" y="134"/>
                      <a:pt x="158" y="135"/>
                      <a:pt x="159" y="135"/>
                    </a:cubicBezTo>
                    <a:cubicBezTo>
                      <a:pt x="163" y="135"/>
                      <a:pt x="167" y="133"/>
                      <a:pt x="169" y="130"/>
                    </a:cubicBezTo>
                    <a:cubicBezTo>
                      <a:pt x="170" y="129"/>
                      <a:pt x="171" y="128"/>
                      <a:pt x="172" y="126"/>
                    </a:cubicBezTo>
                    <a:cubicBezTo>
                      <a:pt x="172" y="125"/>
                      <a:pt x="172" y="124"/>
                      <a:pt x="172" y="122"/>
                    </a:cubicBezTo>
                    <a:cubicBezTo>
                      <a:pt x="173" y="122"/>
                      <a:pt x="174" y="123"/>
                      <a:pt x="175" y="123"/>
                    </a:cubicBezTo>
                    <a:cubicBezTo>
                      <a:pt x="178" y="123"/>
                      <a:pt x="180" y="122"/>
                      <a:pt x="183" y="120"/>
                    </a:cubicBezTo>
                    <a:cubicBezTo>
                      <a:pt x="187" y="118"/>
                      <a:pt x="190" y="114"/>
                      <a:pt x="190" y="109"/>
                    </a:cubicBezTo>
                    <a:cubicBezTo>
                      <a:pt x="190" y="109"/>
                      <a:pt x="191" y="110"/>
                      <a:pt x="192" y="110"/>
                    </a:cubicBezTo>
                    <a:cubicBezTo>
                      <a:pt x="192" y="110"/>
                      <a:pt x="192" y="110"/>
                      <a:pt x="192" y="110"/>
                    </a:cubicBezTo>
                    <a:cubicBezTo>
                      <a:pt x="192" y="110"/>
                      <a:pt x="193" y="110"/>
                      <a:pt x="193" y="110"/>
                    </a:cubicBezTo>
                    <a:cubicBezTo>
                      <a:pt x="197" y="110"/>
                      <a:pt x="201" y="107"/>
                      <a:pt x="203" y="104"/>
                    </a:cubicBezTo>
                    <a:cubicBezTo>
                      <a:pt x="205" y="102"/>
                      <a:pt x="205" y="100"/>
                      <a:pt x="205" y="97"/>
                    </a:cubicBezTo>
                    <a:cubicBezTo>
                      <a:pt x="205" y="95"/>
                      <a:pt x="205" y="93"/>
                      <a:pt x="203" y="91"/>
                    </a:cubicBezTo>
                    <a:cubicBezTo>
                      <a:pt x="202" y="89"/>
                      <a:pt x="200" y="87"/>
                      <a:pt x="199" y="86"/>
                    </a:cubicBezTo>
                    <a:cubicBezTo>
                      <a:pt x="198" y="86"/>
                      <a:pt x="198" y="85"/>
                      <a:pt x="197" y="85"/>
                    </a:cubicBezTo>
                    <a:cubicBezTo>
                      <a:pt x="198" y="84"/>
                      <a:pt x="199" y="84"/>
                      <a:pt x="200" y="84"/>
                    </a:cubicBezTo>
                    <a:cubicBezTo>
                      <a:pt x="201" y="85"/>
                      <a:pt x="203" y="87"/>
                      <a:pt x="206" y="89"/>
                    </a:cubicBezTo>
                    <a:cubicBezTo>
                      <a:pt x="209" y="91"/>
                      <a:pt x="212" y="93"/>
                      <a:pt x="215" y="93"/>
                    </a:cubicBezTo>
                    <a:cubicBezTo>
                      <a:pt x="215" y="93"/>
                      <a:pt x="215" y="93"/>
                      <a:pt x="215" y="93"/>
                    </a:cubicBezTo>
                    <a:cubicBezTo>
                      <a:pt x="216" y="93"/>
                      <a:pt x="216" y="93"/>
                      <a:pt x="216" y="93"/>
                    </a:cubicBezTo>
                    <a:cubicBezTo>
                      <a:pt x="216" y="93"/>
                      <a:pt x="217" y="93"/>
                      <a:pt x="217" y="93"/>
                    </a:cubicBezTo>
                    <a:cubicBezTo>
                      <a:pt x="218" y="93"/>
                      <a:pt x="220" y="92"/>
                      <a:pt x="221" y="91"/>
                    </a:cubicBezTo>
                    <a:cubicBezTo>
                      <a:pt x="223" y="90"/>
                      <a:pt x="224" y="90"/>
                      <a:pt x="224" y="90"/>
                    </a:cubicBezTo>
                    <a:cubicBezTo>
                      <a:pt x="234" y="85"/>
                      <a:pt x="241" y="81"/>
                      <a:pt x="251" y="76"/>
                    </a:cubicBezTo>
                    <a:cubicBezTo>
                      <a:pt x="251" y="76"/>
                      <a:pt x="252" y="75"/>
                      <a:pt x="252" y="74"/>
                    </a:cubicBezTo>
                    <a:cubicBezTo>
                      <a:pt x="255" y="68"/>
                      <a:pt x="259" y="62"/>
                      <a:pt x="262" y="55"/>
                    </a:cubicBezTo>
                    <a:cubicBezTo>
                      <a:pt x="262" y="55"/>
                      <a:pt x="262" y="54"/>
                      <a:pt x="261" y="54"/>
                    </a:cubicBezTo>
                    <a:cubicBezTo>
                      <a:pt x="261" y="53"/>
                      <a:pt x="261" y="53"/>
                      <a:pt x="261" y="53"/>
                    </a:cubicBezTo>
                    <a:cubicBezTo>
                      <a:pt x="260" y="53"/>
                      <a:pt x="260" y="54"/>
                      <a:pt x="260" y="54"/>
                    </a:cubicBezTo>
                    <a:cubicBezTo>
                      <a:pt x="257" y="60"/>
                      <a:pt x="254" y="66"/>
                      <a:pt x="251" y="72"/>
                    </a:cubicBezTo>
                    <a:cubicBezTo>
                      <a:pt x="250" y="71"/>
                      <a:pt x="250" y="71"/>
                      <a:pt x="250" y="71"/>
                    </a:cubicBezTo>
                    <a:cubicBezTo>
                      <a:pt x="249" y="71"/>
                      <a:pt x="249" y="71"/>
                      <a:pt x="249" y="72"/>
                    </a:cubicBezTo>
                    <a:cubicBezTo>
                      <a:pt x="248" y="72"/>
                      <a:pt x="248" y="72"/>
                      <a:pt x="248" y="72"/>
                    </a:cubicBezTo>
                    <a:cubicBezTo>
                      <a:pt x="250" y="67"/>
                      <a:pt x="253" y="63"/>
                      <a:pt x="255" y="58"/>
                    </a:cubicBezTo>
                    <a:cubicBezTo>
                      <a:pt x="255" y="57"/>
                      <a:pt x="255" y="57"/>
                      <a:pt x="254" y="56"/>
                    </a:cubicBezTo>
                    <a:cubicBezTo>
                      <a:pt x="254" y="56"/>
                      <a:pt x="254" y="56"/>
                      <a:pt x="254" y="56"/>
                    </a:cubicBezTo>
                    <a:cubicBezTo>
                      <a:pt x="254" y="56"/>
                      <a:pt x="253" y="57"/>
                      <a:pt x="253" y="57"/>
                    </a:cubicBezTo>
                    <a:cubicBezTo>
                      <a:pt x="250" y="63"/>
                      <a:pt x="247" y="68"/>
                      <a:pt x="244" y="74"/>
                    </a:cubicBezTo>
                    <a:cubicBezTo>
                      <a:pt x="244" y="74"/>
                      <a:pt x="243" y="74"/>
                      <a:pt x="242" y="75"/>
                    </a:cubicBezTo>
                    <a:cubicBezTo>
                      <a:pt x="246" y="69"/>
                      <a:pt x="248" y="63"/>
                      <a:pt x="251" y="56"/>
                    </a:cubicBezTo>
                    <a:cubicBezTo>
                      <a:pt x="251" y="55"/>
                      <a:pt x="251" y="55"/>
                      <a:pt x="250" y="54"/>
                    </a:cubicBezTo>
                    <a:cubicBezTo>
                      <a:pt x="250" y="54"/>
                      <a:pt x="250" y="54"/>
                      <a:pt x="250" y="54"/>
                    </a:cubicBezTo>
                    <a:cubicBezTo>
                      <a:pt x="249" y="54"/>
                      <a:pt x="249" y="55"/>
                      <a:pt x="249" y="55"/>
                    </a:cubicBezTo>
                    <a:cubicBezTo>
                      <a:pt x="246" y="63"/>
                      <a:pt x="242" y="70"/>
                      <a:pt x="238" y="77"/>
                    </a:cubicBezTo>
                    <a:cubicBezTo>
                      <a:pt x="237" y="77"/>
                      <a:pt x="236" y="78"/>
                      <a:pt x="235" y="78"/>
                    </a:cubicBezTo>
                    <a:cubicBezTo>
                      <a:pt x="240" y="72"/>
                      <a:pt x="243" y="64"/>
                      <a:pt x="246" y="57"/>
                    </a:cubicBezTo>
                    <a:cubicBezTo>
                      <a:pt x="246" y="56"/>
                      <a:pt x="246" y="55"/>
                      <a:pt x="245" y="55"/>
                    </a:cubicBezTo>
                    <a:cubicBezTo>
                      <a:pt x="245" y="55"/>
                      <a:pt x="245" y="55"/>
                      <a:pt x="245" y="55"/>
                    </a:cubicBezTo>
                    <a:cubicBezTo>
                      <a:pt x="244" y="55"/>
                      <a:pt x="244" y="55"/>
                      <a:pt x="244" y="56"/>
                    </a:cubicBezTo>
                    <a:cubicBezTo>
                      <a:pt x="241" y="64"/>
                      <a:pt x="237" y="72"/>
                      <a:pt x="232" y="80"/>
                    </a:cubicBezTo>
                    <a:cubicBezTo>
                      <a:pt x="232" y="80"/>
                      <a:pt x="232" y="80"/>
                      <a:pt x="232" y="80"/>
                    </a:cubicBezTo>
                    <a:cubicBezTo>
                      <a:pt x="231" y="81"/>
                      <a:pt x="230" y="81"/>
                      <a:pt x="230" y="81"/>
                    </a:cubicBezTo>
                    <a:cubicBezTo>
                      <a:pt x="234" y="74"/>
                      <a:pt x="238" y="67"/>
                      <a:pt x="241" y="59"/>
                    </a:cubicBezTo>
                    <a:cubicBezTo>
                      <a:pt x="241" y="58"/>
                      <a:pt x="241" y="57"/>
                      <a:pt x="240" y="57"/>
                    </a:cubicBezTo>
                    <a:cubicBezTo>
                      <a:pt x="240" y="57"/>
                      <a:pt x="240" y="57"/>
                      <a:pt x="240" y="57"/>
                    </a:cubicBezTo>
                    <a:cubicBezTo>
                      <a:pt x="239" y="57"/>
                      <a:pt x="239" y="57"/>
                      <a:pt x="239" y="58"/>
                    </a:cubicBezTo>
                    <a:cubicBezTo>
                      <a:pt x="235" y="67"/>
                      <a:pt x="231" y="75"/>
                      <a:pt x="226" y="83"/>
                    </a:cubicBezTo>
                    <a:cubicBezTo>
                      <a:pt x="225" y="84"/>
                      <a:pt x="224" y="84"/>
                      <a:pt x="223" y="85"/>
                    </a:cubicBezTo>
                    <a:cubicBezTo>
                      <a:pt x="227" y="77"/>
                      <a:pt x="232" y="70"/>
                      <a:pt x="235" y="62"/>
                    </a:cubicBezTo>
                    <a:cubicBezTo>
                      <a:pt x="235" y="61"/>
                      <a:pt x="234" y="60"/>
                      <a:pt x="234" y="60"/>
                    </a:cubicBezTo>
                    <a:cubicBezTo>
                      <a:pt x="234" y="60"/>
                      <a:pt x="233" y="60"/>
                      <a:pt x="233" y="60"/>
                    </a:cubicBezTo>
                    <a:cubicBezTo>
                      <a:pt x="233" y="60"/>
                      <a:pt x="232" y="60"/>
                      <a:pt x="232" y="61"/>
                    </a:cubicBezTo>
                    <a:cubicBezTo>
                      <a:pt x="230" y="70"/>
                      <a:pt x="224" y="77"/>
                      <a:pt x="220" y="86"/>
                    </a:cubicBezTo>
                    <a:cubicBezTo>
                      <a:pt x="220" y="87"/>
                      <a:pt x="219" y="87"/>
                      <a:pt x="219" y="87"/>
                    </a:cubicBezTo>
                    <a:cubicBezTo>
                      <a:pt x="218" y="87"/>
                      <a:pt x="217" y="88"/>
                      <a:pt x="216" y="88"/>
                    </a:cubicBezTo>
                    <a:cubicBezTo>
                      <a:pt x="216" y="88"/>
                      <a:pt x="216" y="88"/>
                      <a:pt x="216" y="88"/>
                    </a:cubicBezTo>
                    <a:cubicBezTo>
                      <a:pt x="215" y="88"/>
                      <a:pt x="215" y="88"/>
                      <a:pt x="215" y="88"/>
                    </a:cubicBezTo>
                    <a:cubicBezTo>
                      <a:pt x="216" y="87"/>
                      <a:pt x="217" y="86"/>
                      <a:pt x="218" y="85"/>
                    </a:cubicBezTo>
                    <a:cubicBezTo>
                      <a:pt x="218" y="85"/>
                      <a:pt x="219" y="85"/>
                      <a:pt x="220" y="84"/>
                    </a:cubicBezTo>
                    <a:cubicBezTo>
                      <a:pt x="221" y="83"/>
                      <a:pt x="222" y="82"/>
                      <a:pt x="222" y="81"/>
                    </a:cubicBezTo>
                    <a:cubicBezTo>
                      <a:pt x="223" y="78"/>
                      <a:pt x="224" y="75"/>
                      <a:pt x="224" y="72"/>
                    </a:cubicBezTo>
                    <a:cubicBezTo>
                      <a:pt x="224" y="72"/>
                      <a:pt x="224" y="72"/>
                      <a:pt x="224" y="72"/>
                    </a:cubicBezTo>
                    <a:cubicBezTo>
                      <a:pt x="225" y="70"/>
                      <a:pt x="226" y="67"/>
                      <a:pt x="227" y="64"/>
                    </a:cubicBezTo>
                    <a:cubicBezTo>
                      <a:pt x="227" y="64"/>
                      <a:pt x="227" y="63"/>
                      <a:pt x="226" y="63"/>
                    </a:cubicBezTo>
                    <a:cubicBezTo>
                      <a:pt x="226" y="63"/>
                      <a:pt x="226" y="63"/>
                      <a:pt x="226" y="63"/>
                    </a:cubicBezTo>
                    <a:cubicBezTo>
                      <a:pt x="226" y="63"/>
                      <a:pt x="225" y="63"/>
                      <a:pt x="225" y="64"/>
                    </a:cubicBezTo>
                    <a:cubicBezTo>
                      <a:pt x="225" y="65"/>
                      <a:pt x="224" y="66"/>
                      <a:pt x="224" y="67"/>
                    </a:cubicBezTo>
                    <a:cubicBezTo>
                      <a:pt x="224" y="66"/>
                      <a:pt x="223" y="65"/>
                      <a:pt x="223" y="64"/>
                    </a:cubicBezTo>
                    <a:cubicBezTo>
                      <a:pt x="218" y="43"/>
                      <a:pt x="212" y="30"/>
                      <a:pt x="206" y="22"/>
                    </a:cubicBezTo>
                    <a:cubicBezTo>
                      <a:pt x="203" y="19"/>
                      <a:pt x="200" y="16"/>
                      <a:pt x="197" y="15"/>
                    </a:cubicBezTo>
                    <a:cubicBezTo>
                      <a:pt x="197" y="15"/>
                      <a:pt x="197" y="15"/>
                      <a:pt x="197" y="15"/>
                    </a:cubicBezTo>
                    <a:cubicBezTo>
                      <a:pt x="200" y="14"/>
                      <a:pt x="203" y="13"/>
                      <a:pt x="206" y="11"/>
                    </a:cubicBezTo>
                    <a:cubicBezTo>
                      <a:pt x="209" y="10"/>
                      <a:pt x="212" y="9"/>
                      <a:pt x="215" y="7"/>
                    </a:cubicBezTo>
                    <a:cubicBezTo>
                      <a:pt x="217" y="6"/>
                      <a:pt x="219" y="5"/>
                      <a:pt x="220" y="4"/>
                    </a:cubicBezTo>
                    <a:cubicBezTo>
                      <a:pt x="222" y="4"/>
                      <a:pt x="222" y="2"/>
                      <a:pt x="221" y="1"/>
                    </a:cubicBezTo>
                    <a:cubicBezTo>
                      <a:pt x="221" y="0"/>
                      <a:pt x="220" y="0"/>
                      <a:pt x="219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1" name="Rectangle 839"/>
              <p:cNvSpPr>
                <a:spLocks noChangeArrowheads="1"/>
              </p:cNvSpPr>
              <p:nvPr/>
            </p:nvSpPr>
            <p:spPr bwMode="auto">
              <a:xfrm>
                <a:off x="2633" y="2778"/>
                <a:ext cx="1" cy="1"/>
              </a:xfrm>
              <a:prstGeom prst="rect">
                <a:avLst/>
              </a:pr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2" name="Rectangle 840"/>
              <p:cNvSpPr>
                <a:spLocks noChangeArrowheads="1"/>
              </p:cNvSpPr>
              <p:nvPr/>
            </p:nvSpPr>
            <p:spPr bwMode="auto">
              <a:xfrm>
                <a:off x="2633" y="2778"/>
                <a:ext cx="1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3" name="Freeform 841"/>
              <p:cNvSpPr/>
              <p:nvPr/>
            </p:nvSpPr>
            <p:spPr bwMode="auto">
              <a:xfrm>
                <a:off x="2820" y="25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4" name="Freeform 842"/>
              <p:cNvSpPr/>
              <p:nvPr/>
            </p:nvSpPr>
            <p:spPr bwMode="auto">
              <a:xfrm>
                <a:off x="2820" y="25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5" name="Freeform 843"/>
              <p:cNvSpPr>
                <a:spLocks noEditPoints="1"/>
              </p:cNvSpPr>
              <p:nvPr/>
            </p:nvSpPr>
            <p:spPr bwMode="auto">
              <a:xfrm>
                <a:off x="4993" y="2200"/>
                <a:ext cx="393" cy="533"/>
              </a:xfrm>
              <a:custGeom>
                <a:avLst/>
                <a:gdLst>
                  <a:gd name="T0" fmla="*/ 67 w 166"/>
                  <a:gd name="T1" fmla="*/ 201 h 225"/>
                  <a:gd name="T2" fmla="*/ 50 w 166"/>
                  <a:gd name="T3" fmla="*/ 81 h 225"/>
                  <a:gd name="T4" fmla="*/ 60 w 166"/>
                  <a:gd name="T5" fmla="*/ 211 h 225"/>
                  <a:gd name="T6" fmla="*/ 51 w 166"/>
                  <a:gd name="T7" fmla="*/ 219 h 225"/>
                  <a:gd name="T8" fmla="*/ 18 w 166"/>
                  <a:gd name="T9" fmla="*/ 215 h 225"/>
                  <a:gd name="T10" fmla="*/ 91 w 166"/>
                  <a:gd name="T11" fmla="*/ 85 h 225"/>
                  <a:gd name="T12" fmla="*/ 113 w 166"/>
                  <a:gd name="T13" fmla="*/ 211 h 225"/>
                  <a:gd name="T14" fmla="*/ 104 w 166"/>
                  <a:gd name="T15" fmla="*/ 219 h 225"/>
                  <a:gd name="T16" fmla="*/ 72 w 166"/>
                  <a:gd name="T17" fmla="*/ 215 h 225"/>
                  <a:gd name="T18" fmla="*/ 111 w 166"/>
                  <a:gd name="T19" fmla="*/ 73 h 225"/>
                  <a:gd name="T20" fmla="*/ 117 w 166"/>
                  <a:gd name="T21" fmla="*/ 206 h 225"/>
                  <a:gd name="T22" fmla="*/ 66 w 166"/>
                  <a:gd name="T23" fmla="*/ 75 h 225"/>
                  <a:gd name="T24" fmla="*/ 67 w 166"/>
                  <a:gd name="T25" fmla="*/ 82 h 225"/>
                  <a:gd name="T26" fmla="*/ 14 w 166"/>
                  <a:gd name="T27" fmla="*/ 82 h 225"/>
                  <a:gd name="T28" fmla="*/ 11 w 166"/>
                  <a:gd name="T29" fmla="*/ 78 h 225"/>
                  <a:gd name="T30" fmla="*/ 14 w 166"/>
                  <a:gd name="T31" fmla="*/ 81 h 225"/>
                  <a:gd name="T32" fmla="*/ 72 w 166"/>
                  <a:gd name="T33" fmla="*/ 83 h 225"/>
                  <a:gd name="T34" fmla="*/ 123 w 166"/>
                  <a:gd name="T35" fmla="*/ 20 h 225"/>
                  <a:gd name="T36" fmla="*/ 80 w 166"/>
                  <a:gd name="T37" fmla="*/ 78 h 225"/>
                  <a:gd name="T38" fmla="*/ 133 w 166"/>
                  <a:gd name="T39" fmla="*/ 22 h 225"/>
                  <a:gd name="T40" fmla="*/ 95 w 166"/>
                  <a:gd name="T41" fmla="*/ 74 h 225"/>
                  <a:gd name="T42" fmla="*/ 115 w 166"/>
                  <a:gd name="T43" fmla="*/ 62 h 225"/>
                  <a:gd name="T44" fmla="*/ 107 w 166"/>
                  <a:gd name="T45" fmla="*/ 70 h 225"/>
                  <a:gd name="T46" fmla="*/ 40 w 166"/>
                  <a:gd name="T47" fmla="*/ 75 h 225"/>
                  <a:gd name="T48" fmla="*/ 89 w 166"/>
                  <a:gd name="T49" fmla="*/ 20 h 225"/>
                  <a:gd name="T50" fmla="*/ 57 w 166"/>
                  <a:gd name="T51" fmla="*/ 70 h 225"/>
                  <a:gd name="T52" fmla="*/ 47 w 166"/>
                  <a:gd name="T53" fmla="*/ 78 h 225"/>
                  <a:gd name="T54" fmla="*/ 19 w 166"/>
                  <a:gd name="T55" fmla="*/ 83 h 225"/>
                  <a:gd name="T56" fmla="*/ 70 w 166"/>
                  <a:gd name="T57" fmla="*/ 20 h 225"/>
                  <a:gd name="T58" fmla="*/ 27 w 166"/>
                  <a:gd name="T59" fmla="*/ 78 h 225"/>
                  <a:gd name="T60" fmla="*/ 79 w 166"/>
                  <a:gd name="T61" fmla="*/ 22 h 225"/>
                  <a:gd name="T62" fmla="*/ 45 w 166"/>
                  <a:gd name="T63" fmla="*/ 40 h 225"/>
                  <a:gd name="T64" fmla="*/ 45 w 166"/>
                  <a:gd name="T65" fmla="*/ 40 h 225"/>
                  <a:gd name="T66" fmla="*/ 120 w 166"/>
                  <a:gd name="T67" fmla="*/ 18 h 225"/>
                  <a:gd name="T68" fmla="*/ 118 w 166"/>
                  <a:gd name="T69" fmla="*/ 64 h 225"/>
                  <a:gd name="T70" fmla="*/ 123 w 166"/>
                  <a:gd name="T71" fmla="*/ 197 h 225"/>
                  <a:gd name="T72" fmla="*/ 87 w 166"/>
                  <a:gd name="T73" fmla="*/ 32 h 225"/>
                  <a:gd name="T74" fmla="*/ 5 w 166"/>
                  <a:gd name="T75" fmla="*/ 78 h 225"/>
                  <a:gd name="T76" fmla="*/ 64 w 166"/>
                  <a:gd name="T77" fmla="*/ 6 h 225"/>
                  <a:gd name="T78" fmla="*/ 9 w 166"/>
                  <a:gd name="T79" fmla="*/ 79 h 225"/>
                  <a:gd name="T80" fmla="*/ 59 w 166"/>
                  <a:gd name="T81" fmla="*/ 78 h 225"/>
                  <a:gd name="T82" fmla="*/ 100 w 166"/>
                  <a:gd name="T83" fmla="*/ 23 h 225"/>
                  <a:gd name="T84" fmla="*/ 65 w 166"/>
                  <a:gd name="T85" fmla="*/ 74 h 225"/>
                  <a:gd name="T86" fmla="*/ 118 w 166"/>
                  <a:gd name="T87" fmla="*/ 0 h 225"/>
                  <a:gd name="T88" fmla="*/ 98 w 166"/>
                  <a:gd name="T89" fmla="*/ 7 h 225"/>
                  <a:gd name="T90" fmla="*/ 91 w 166"/>
                  <a:gd name="T91" fmla="*/ 15 h 225"/>
                  <a:gd name="T92" fmla="*/ 79 w 166"/>
                  <a:gd name="T93" fmla="*/ 18 h 225"/>
                  <a:gd name="T94" fmla="*/ 75 w 166"/>
                  <a:gd name="T95" fmla="*/ 17 h 225"/>
                  <a:gd name="T96" fmla="*/ 67 w 166"/>
                  <a:gd name="T97" fmla="*/ 1 h 225"/>
                  <a:gd name="T98" fmla="*/ 2 w 166"/>
                  <a:gd name="T99" fmla="*/ 74 h 225"/>
                  <a:gd name="T100" fmla="*/ 3 w 166"/>
                  <a:gd name="T101" fmla="*/ 81 h 225"/>
                  <a:gd name="T102" fmla="*/ 14 w 166"/>
                  <a:gd name="T103" fmla="*/ 216 h 225"/>
                  <a:gd name="T104" fmla="*/ 40 w 166"/>
                  <a:gd name="T105" fmla="*/ 225 h 225"/>
                  <a:gd name="T106" fmla="*/ 62 w 166"/>
                  <a:gd name="T107" fmla="*/ 217 h 225"/>
                  <a:gd name="T108" fmla="*/ 68 w 166"/>
                  <a:gd name="T109" fmla="*/ 216 h 225"/>
                  <a:gd name="T110" fmla="*/ 68 w 166"/>
                  <a:gd name="T111" fmla="*/ 217 h 225"/>
                  <a:gd name="T112" fmla="*/ 114 w 166"/>
                  <a:gd name="T113" fmla="*/ 217 h 225"/>
                  <a:gd name="T114" fmla="*/ 163 w 166"/>
                  <a:gd name="T115" fmla="*/ 154 h 225"/>
                  <a:gd name="T116" fmla="*/ 149 w 166"/>
                  <a:gd name="T117" fmla="*/ 7 h 225"/>
                  <a:gd name="T118" fmla="*/ 132 w 166"/>
                  <a:gd name="T119" fmla="*/ 18 h 225"/>
                  <a:gd name="T120" fmla="*/ 130 w 166"/>
                  <a:gd name="T121" fmla="*/ 16 h 225"/>
                  <a:gd name="T122" fmla="*/ 123 w 166"/>
                  <a:gd name="T123" fmla="*/ 13 h 225"/>
                  <a:gd name="T124" fmla="*/ 118 w 166"/>
                  <a:gd name="T125" fmla="*/ 0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6" h="225">
                    <a:moveTo>
                      <a:pt x="63" y="206"/>
                    </a:moveTo>
                    <a:cubicBezTo>
                      <a:pt x="62" y="171"/>
                      <a:pt x="61" y="140"/>
                      <a:pt x="59" y="107"/>
                    </a:cubicBezTo>
                    <a:cubicBezTo>
                      <a:pt x="64" y="138"/>
                      <a:pt x="66" y="169"/>
                      <a:pt x="67" y="200"/>
                    </a:cubicBezTo>
                    <a:cubicBezTo>
                      <a:pt x="67" y="201"/>
                      <a:pt x="67" y="201"/>
                      <a:pt x="67" y="201"/>
                    </a:cubicBezTo>
                    <a:cubicBezTo>
                      <a:pt x="66" y="202"/>
                      <a:pt x="64" y="204"/>
                      <a:pt x="63" y="206"/>
                    </a:cubicBezTo>
                    <a:moveTo>
                      <a:pt x="22" y="87"/>
                    </a:moveTo>
                    <a:cubicBezTo>
                      <a:pt x="27" y="87"/>
                      <a:pt x="33" y="86"/>
                      <a:pt x="38" y="85"/>
                    </a:cubicBezTo>
                    <a:cubicBezTo>
                      <a:pt x="42" y="84"/>
                      <a:pt x="46" y="83"/>
                      <a:pt x="50" y="81"/>
                    </a:cubicBezTo>
                    <a:cubicBezTo>
                      <a:pt x="51" y="80"/>
                      <a:pt x="53" y="79"/>
                      <a:pt x="54" y="77"/>
                    </a:cubicBezTo>
                    <a:cubicBezTo>
                      <a:pt x="54" y="78"/>
                      <a:pt x="54" y="78"/>
                      <a:pt x="54" y="79"/>
                    </a:cubicBezTo>
                    <a:cubicBezTo>
                      <a:pt x="56" y="124"/>
                      <a:pt x="57" y="164"/>
                      <a:pt x="59" y="210"/>
                    </a:cubicBezTo>
                    <a:cubicBezTo>
                      <a:pt x="60" y="211"/>
                      <a:pt x="60" y="211"/>
                      <a:pt x="60" y="211"/>
                    </a:cubicBezTo>
                    <a:cubicBezTo>
                      <a:pt x="59" y="211"/>
                      <a:pt x="59" y="212"/>
                      <a:pt x="59" y="212"/>
                    </a:cubicBezTo>
                    <a:cubicBezTo>
                      <a:pt x="59" y="212"/>
                      <a:pt x="59" y="212"/>
                      <a:pt x="59" y="212"/>
                    </a:cubicBezTo>
                    <a:cubicBezTo>
                      <a:pt x="59" y="212"/>
                      <a:pt x="59" y="212"/>
                      <a:pt x="59" y="212"/>
                    </a:cubicBezTo>
                    <a:cubicBezTo>
                      <a:pt x="57" y="215"/>
                      <a:pt x="54" y="218"/>
                      <a:pt x="51" y="219"/>
                    </a:cubicBezTo>
                    <a:cubicBezTo>
                      <a:pt x="48" y="221"/>
                      <a:pt x="44" y="221"/>
                      <a:pt x="40" y="221"/>
                    </a:cubicBezTo>
                    <a:cubicBezTo>
                      <a:pt x="40" y="221"/>
                      <a:pt x="40" y="221"/>
                      <a:pt x="40" y="221"/>
                    </a:cubicBezTo>
                    <a:cubicBezTo>
                      <a:pt x="40" y="221"/>
                      <a:pt x="40" y="221"/>
                      <a:pt x="40" y="221"/>
                    </a:cubicBezTo>
                    <a:cubicBezTo>
                      <a:pt x="32" y="221"/>
                      <a:pt x="24" y="219"/>
                      <a:pt x="18" y="215"/>
                    </a:cubicBezTo>
                    <a:cubicBezTo>
                      <a:pt x="18" y="171"/>
                      <a:pt x="14" y="127"/>
                      <a:pt x="6" y="84"/>
                    </a:cubicBezTo>
                    <a:cubicBezTo>
                      <a:pt x="11" y="86"/>
                      <a:pt x="16" y="87"/>
                      <a:pt x="22" y="87"/>
                    </a:cubicBezTo>
                    <a:moveTo>
                      <a:pt x="75" y="87"/>
                    </a:moveTo>
                    <a:cubicBezTo>
                      <a:pt x="80" y="87"/>
                      <a:pt x="86" y="86"/>
                      <a:pt x="91" y="85"/>
                    </a:cubicBezTo>
                    <a:cubicBezTo>
                      <a:pt x="95" y="84"/>
                      <a:pt x="99" y="83"/>
                      <a:pt x="103" y="81"/>
                    </a:cubicBezTo>
                    <a:cubicBezTo>
                      <a:pt x="104" y="80"/>
                      <a:pt x="106" y="79"/>
                      <a:pt x="107" y="77"/>
                    </a:cubicBezTo>
                    <a:cubicBezTo>
                      <a:pt x="109" y="124"/>
                      <a:pt x="111" y="163"/>
                      <a:pt x="113" y="210"/>
                    </a:cubicBezTo>
                    <a:cubicBezTo>
                      <a:pt x="113" y="211"/>
                      <a:pt x="113" y="211"/>
                      <a:pt x="113" y="211"/>
                    </a:cubicBezTo>
                    <a:cubicBezTo>
                      <a:pt x="113" y="211"/>
                      <a:pt x="112" y="212"/>
                      <a:pt x="112" y="212"/>
                    </a:cubicBezTo>
                    <a:cubicBezTo>
                      <a:pt x="112" y="212"/>
                      <a:pt x="112" y="212"/>
                      <a:pt x="112" y="212"/>
                    </a:cubicBezTo>
                    <a:cubicBezTo>
                      <a:pt x="112" y="212"/>
                      <a:pt x="112" y="212"/>
                      <a:pt x="112" y="212"/>
                    </a:cubicBezTo>
                    <a:cubicBezTo>
                      <a:pt x="110" y="215"/>
                      <a:pt x="108" y="218"/>
                      <a:pt x="104" y="219"/>
                    </a:cubicBezTo>
                    <a:cubicBezTo>
                      <a:pt x="101" y="221"/>
                      <a:pt x="97" y="221"/>
                      <a:pt x="93" y="221"/>
                    </a:cubicBezTo>
                    <a:cubicBezTo>
                      <a:pt x="93" y="221"/>
                      <a:pt x="93" y="221"/>
                      <a:pt x="93" y="221"/>
                    </a:cubicBezTo>
                    <a:cubicBezTo>
                      <a:pt x="93" y="221"/>
                      <a:pt x="93" y="221"/>
                      <a:pt x="93" y="221"/>
                    </a:cubicBezTo>
                    <a:cubicBezTo>
                      <a:pt x="85" y="221"/>
                      <a:pt x="77" y="219"/>
                      <a:pt x="72" y="215"/>
                    </a:cubicBezTo>
                    <a:cubicBezTo>
                      <a:pt x="71" y="171"/>
                      <a:pt x="67" y="127"/>
                      <a:pt x="60" y="84"/>
                    </a:cubicBezTo>
                    <a:cubicBezTo>
                      <a:pt x="64" y="86"/>
                      <a:pt x="70" y="87"/>
                      <a:pt x="75" y="87"/>
                    </a:cubicBezTo>
                    <a:moveTo>
                      <a:pt x="117" y="206"/>
                    </a:moveTo>
                    <a:cubicBezTo>
                      <a:pt x="115" y="159"/>
                      <a:pt x="113" y="120"/>
                      <a:pt x="111" y="73"/>
                    </a:cubicBezTo>
                    <a:cubicBezTo>
                      <a:pt x="112" y="72"/>
                      <a:pt x="112" y="72"/>
                      <a:pt x="112" y="72"/>
                    </a:cubicBezTo>
                    <a:cubicBezTo>
                      <a:pt x="114" y="116"/>
                      <a:pt x="116" y="158"/>
                      <a:pt x="119" y="202"/>
                    </a:cubicBezTo>
                    <a:cubicBezTo>
                      <a:pt x="119" y="202"/>
                      <a:pt x="119" y="202"/>
                      <a:pt x="119" y="202"/>
                    </a:cubicBezTo>
                    <a:cubicBezTo>
                      <a:pt x="118" y="204"/>
                      <a:pt x="117" y="205"/>
                      <a:pt x="117" y="206"/>
                    </a:cubicBezTo>
                    <a:moveTo>
                      <a:pt x="66" y="82"/>
                    </a:moveTo>
                    <a:cubicBezTo>
                      <a:pt x="65" y="82"/>
                      <a:pt x="64" y="80"/>
                      <a:pt x="64" y="79"/>
                    </a:cubicBezTo>
                    <a:cubicBezTo>
                      <a:pt x="64" y="78"/>
                      <a:pt x="64" y="78"/>
                      <a:pt x="64" y="78"/>
                    </a:cubicBezTo>
                    <a:cubicBezTo>
                      <a:pt x="65" y="77"/>
                      <a:pt x="65" y="76"/>
                      <a:pt x="66" y="75"/>
                    </a:cubicBezTo>
                    <a:cubicBezTo>
                      <a:pt x="74" y="67"/>
                      <a:pt x="81" y="58"/>
                      <a:pt x="89" y="50"/>
                    </a:cubicBezTo>
                    <a:cubicBezTo>
                      <a:pt x="83" y="57"/>
                      <a:pt x="76" y="64"/>
                      <a:pt x="70" y="72"/>
                    </a:cubicBezTo>
                    <a:cubicBezTo>
                      <a:pt x="69" y="74"/>
                      <a:pt x="67" y="77"/>
                      <a:pt x="67" y="81"/>
                    </a:cubicBezTo>
                    <a:cubicBezTo>
                      <a:pt x="67" y="81"/>
                      <a:pt x="67" y="82"/>
                      <a:pt x="67" y="82"/>
                    </a:cubicBezTo>
                    <a:cubicBezTo>
                      <a:pt x="67" y="82"/>
                      <a:pt x="66" y="82"/>
                      <a:pt x="66" y="82"/>
                    </a:cubicBezTo>
                    <a:cubicBezTo>
                      <a:pt x="66" y="82"/>
                      <a:pt x="66" y="82"/>
                      <a:pt x="66" y="82"/>
                    </a:cubicBezTo>
                    <a:cubicBezTo>
                      <a:pt x="66" y="82"/>
                      <a:pt x="66" y="82"/>
                      <a:pt x="66" y="82"/>
                    </a:cubicBezTo>
                    <a:moveTo>
                      <a:pt x="14" y="82"/>
                    </a:moveTo>
                    <a:cubicBezTo>
                      <a:pt x="13" y="82"/>
                      <a:pt x="13" y="82"/>
                      <a:pt x="12" y="82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11" y="82"/>
                      <a:pt x="11" y="80"/>
                      <a:pt x="11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7"/>
                      <a:pt x="12" y="76"/>
                      <a:pt x="13" y="75"/>
                    </a:cubicBezTo>
                    <a:cubicBezTo>
                      <a:pt x="20" y="67"/>
                      <a:pt x="28" y="58"/>
                      <a:pt x="36" y="50"/>
                    </a:cubicBezTo>
                    <a:cubicBezTo>
                      <a:pt x="29" y="57"/>
                      <a:pt x="23" y="64"/>
                      <a:pt x="17" y="72"/>
                    </a:cubicBezTo>
                    <a:cubicBezTo>
                      <a:pt x="15" y="74"/>
                      <a:pt x="14" y="77"/>
                      <a:pt x="14" y="81"/>
                    </a:cubicBezTo>
                    <a:cubicBezTo>
                      <a:pt x="13" y="81"/>
                      <a:pt x="14" y="82"/>
                      <a:pt x="14" y="82"/>
                    </a:cubicBezTo>
                    <a:moveTo>
                      <a:pt x="75" y="83"/>
                    </a:moveTo>
                    <a:cubicBezTo>
                      <a:pt x="75" y="83"/>
                      <a:pt x="75" y="83"/>
                      <a:pt x="75" y="83"/>
                    </a:cubicBezTo>
                    <a:cubicBezTo>
                      <a:pt x="74" y="83"/>
                      <a:pt x="73" y="83"/>
                      <a:pt x="72" y="83"/>
                    </a:cubicBezTo>
                    <a:cubicBezTo>
                      <a:pt x="72" y="83"/>
                      <a:pt x="72" y="83"/>
                      <a:pt x="72" y="83"/>
                    </a:cubicBezTo>
                    <a:cubicBezTo>
                      <a:pt x="71" y="82"/>
                      <a:pt x="71" y="82"/>
                      <a:pt x="71" y="81"/>
                    </a:cubicBezTo>
                    <a:cubicBezTo>
                      <a:pt x="71" y="79"/>
                      <a:pt x="72" y="76"/>
                      <a:pt x="74" y="75"/>
                    </a:cubicBezTo>
                    <a:cubicBezTo>
                      <a:pt x="88" y="55"/>
                      <a:pt x="105" y="37"/>
                      <a:pt x="123" y="20"/>
                    </a:cubicBezTo>
                    <a:cubicBezTo>
                      <a:pt x="124" y="21"/>
                      <a:pt x="124" y="21"/>
                      <a:pt x="125" y="21"/>
                    </a:cubicBezTo>
                    <a:cubicBezTo>
                      <a:pt x="109" y="38"/>
                      <a:pt x="93" y="56"/>
                      <a:pt x="79" y="74"/>
                    </a:cubicBezTo>
                    <a:cubicBezTo>
                      <a:pt x="78" y="75"/>
                      <a:pt x="78" y="76"/>
                      <a:pt x="79" y="77"/>
                    </a:cubicBezTo>
                    <a:cubicBezTo>
                      <a:pt x="80" y="77"/>
                      <a:pt x="80" y="78"/>
                      <a:pt x="80" y="78"/>
                    </a:cubicBezTo>
                    <a:cubicBezTo>
                      <a:pt x="81" y="78"/>
                      <a:pt x="82" y="77"/>
                      <a:pt x="82" y="77"/>
                    </a:cubicBezTo>
                    <a:cubicBezTo>
                      <a:pt x="97" y="57"/>
                      <a:pt x="113" y="39"/>
                      <a:pt x="130" y="21"/>
                    </a:cubicBezTo>
                    <a:cubicBezTo>
                      <a:pt x="131" y="21"/>
                      <a:pt x="131" y="22"/>
                      <a:pt x="132" y="22"/>
                    </a:cubicBezTo>
                    <a:cubicBezTo>
                      <a:pt x="133" y="22"/>
                      <a:pt x="133" y="22"/>
                      <a:pt x="133" y="22"/>
                    </a:cubicBezTo>
                    <a:cubicBezTo>
                      <a:pt x="119" y="38"/>
                      <a:pt x="105" y="55"/>
                      <a:pt x="92" y="72"/>
                    </a:cubicBezTo>
                    <a:cubicBezTo>
                      <a:pt x="91" y="72"/>
                      <a:pt x="91" y="74"/>
                      <a:pt x="92" y="74"/>
                    </a:cubicBezTo>
                    <a:cubicBezTo>
                      <a:pt x="92" y="75"/>
                      <a:pt x="93" y="75"/>
                      <a:pt x="93" y="75"/>
                    </a:cubicBezTo>
                    <a:cubicBezTo>
                      <a:pt x="94" y="75"/>
                      <a:pt x="95" y="75"/>
                      <a:pt x="95" y="74"/>
                    </a:cubicBezTo>
                    <a:cubicBezTo>
                      <a:pt x="109" y="56"/>
                      <a:pt x="124" y="39"/>
                      <a:pt x="138" y="21"/>
                    </a:cubicBezTo>
                    <a:cubicBezTo>
                      <a:pt x="138" y="21"/>
                      <a:pt x="138" y="21"/>
                      <a:pt x="138" y="21"/>
                    </a:cubicBezTo>
                    <a:cubicBezTo>
                      <a:pt x="139" y="21"/>
                      <a:pt x="140" y="21"/>
                      <a:pt x="140" y="21"/>
                    </a:cubicBezTo>
                    <a:cubicBezTo>
                      <a:pt x="133" y="35"/>
                      <a:pt x="124" y="49"/>
                      <a:pt x="115" y="62"/>
                    </a:cubicBezTo>
                    <a:cubicBezTo>
                      <a:pt x="113" y="64"/>
                      <a:pt x="111" y="66"/>
                      <a:pt x="110" y="68"/>
                    </a:cubicBezTo>
                    <a:cubicBezTo>
                      <a:pt x="109" y="68"/>
                      <a:pt x="109" y="68"/>
                      <a:pt x="109" y="68"/>
                    </a:cubicBezTo>
                    <a:cubicBezTo>
                      <a:pt x="109" y="68"/>
                      <a:pt x="109" y="68"/>
                      <a:pt x="109" y="68"/>
                    </a:cubicBezTo>
                    <a:cubicBezTo>
                      <a:pt x="108" y="68"/>
                      <a:pt x="107" y="69"/>
                      <a:pt x="107" y="70"/>
                    </a:cubicBezTo>
                    <a:cubicBezTo>
                      <a:pt x="106" y="73"/>
                      <a:pt x="104" y="76"/>
                      <a:pt x="101" y="78"/>
                    </a:cubicBezTo>
                    <a:cubicBezTo>
                      <a:pt x="98" y="80"/>
                      <a:pt x="94" y="81"/>
                      <a:pt x="90" y="81"/>
                    </a:cubicBezTo>
                    <a:cubicBezTo>
                      <a:pt x="85" y="82"/>
                      <a:pt x="80" y="83"/>
                      <a:pt x="75" y="83"/>
                    </a:cubicBezTo>
                    <a:moveTo>
                      <a:pt x="40" y="75"/>
                    </a:moveTo>
                    <a:cubicBezTo>
                      <a:pt x="41" y="75"/>
                      <a:pt x="41" y="75"/>
                      <a:pt x="42" y="74"/>
                    </a:cubicBezTo>
                    <a:cubicBezTo>
                      <a:pt x="56" y="56"/>
                      <a:pt x="70" y="39"/>
                      <a:pt x="85" y="21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6" y="21"/>
                      <a:pt x="88" y="20"/>
                      <a:pt x="89" y="20"/>
                    </a:cubicBezTo>
                    <a:cubicBezTo>
                      <a:pt x="84" y="30"/>
                      <a:pt x="78" y="39"/>
                      <a:pt x="72" y="48"/>
                    </a:cubicBezTo>
                    <a:cubicBezTo>
                      <a:pt x="72" y="49"/>
                      <a:pt x="72" y="49"/>
                      <a:pt x="72" y="50"/>
                    </a:cubicBezTo>
                    <a:cubicBezTo>
                      <a:pt x="67" y="56"/>
                      <a:pt x="62" y="63"/>
                      <a:pt x="57" y="70"/>
                    </a:cubicBezTo>
                    <a:cubicBezTo>
                      <a:pt x="57" y="70"/>
                      <a:pt x="57" y="70"/>
                      <a:pt x="57" y="70"/>
                    </a:cubicBezTo>
                    <a:cubicBezTo>
                      <a:pt x="57" y="69"/>
                      <a:pt x="56" y="68"/>
                      <a:pt x="56" y="68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4" y="68"/>
                      <a:pt x="53" y="69"/>
                      <a:pt x="53" y="70"/>
                    </a:cubicBezTo>
                    <a:cubicBezTo>
                      <a:pt x="53" y="73"/>
                      <a:pt x="50" y="76"/>
                      <a:pt x="47" y="78"/>
                    </a:cubicBezTo>
                    <a:cubicBezTo>
                      <a:pt x="44" y="80"/>
                      <a:pt x="41" y="81"/>
                      <a:pt x="37" y="81"/>
                    </a:cubicBezTo>
                    <a:cubicBezTo>
                      <a:pt x="32" y="82"/>
                      <a:pt x="27" y="83"/>
                      <a:pt x="22" y="83"/>
                    </a:cubicBezTo>
                    <a:cubicBezTo>
                      <a:pt x="22" y="83"/>
                      <a:pt x="22" y="83"/>
                      <a:pt x="22" y="83"/>
                    </a:cubicBezTo>
                    <a:cubicBezTo>
                      <a:pt x="21" y="83"/>
                      <a:pt x="20" y="83"/>
                      <a:pt x="19" y="83"/>
                    </a:cubicBezTo>
                    <a:cubicBezTo>
                      <a:pt x="18" y="83"/>
                      <a:pt x="18" y="83"/>
                      <a:pt x="18" y="83"/>
                    </a:cubicBezTo>
                    <a:cubicBezTo>
                      <a:pt x="18" y="82"/>
                      <a:pt x="18" y="82"/>
                      <a:pt x="18" y="81"/>
                    </a:cubicBezTo>
                    <a:cubicBezTo>
                      <a:pt x="17" y="79"/>
                      <a:pt x="19" y="76"/>
                      <a:pt x="20" y="75"/>
                    </a:cubicBezTo>
                    <a:cubicBezTo>
                      <a:pt x="35" y="55"/>
                      <a:pt x="52" y="37"/>
                      <a:pt x="70" y="20"/>
                    </a:cubicBezTo>
                    <a:cubicBezTo>
                      <a:pt x="70" y="21"/>
                      <a:pt x="71" y="21"/>
                      <a:pt x="72" y="21"/>
                    </a:cubicBezTo>
                    <a:cubicBezTo>
                      <a:pt x="55" y="38"/>
                      <a:pt x="40" y="56"/>
                      <a:pt x="26" y="74"/>
                    </a:cubicBezTo>
                    <a:cubicBezTo>
                      <a:pt x="25" y="75"/>
                      <a:pt x="25" y="76"/>
                      <a:pt x="26" y="77"/>
                    </a:cubicBezTo>
                    <a:cubicBezTo>
                      <a:pt x="26" y="77"/>
                      <a:pt x="27" y="78"/>
                      <a:pt x="27" y="78"/>
                    </a:cubicBezTo>
                    <a:cubicBezTo>
                      <a:pt x="28" y="78"/>
                      <a:pt x="28" y="77"/>
                      <a:pt x="29" y="77"/>
                    </a:cubicBezTo>
                    <a:cubicBezTo>
                      <a:pt x="44" y="57"/>
                      <a:pt x="60" y="39"/>
                      <a:pt x="77" y="21"/>
                    </a:cubicBezTo>
                    <a:cubicBezTo>
                      <a:pt x="77" y="21"/>
                      <a:pt x="78" y="22"/>
                      <a:pt x="79" y="22"/>
                    </a:cubicBezTo>
                    <a:cubicBezTo>
                      <a:pt x="79" y="22"/>
                      <a:pt x="79" y="22"/>
                      <a:pt x="79" y="22"/>
                    </a:cubicBezTo>
                    <a:cubicBezTo>
                      <a:pt x="66" y="38"/>
                      <a:pt x="52" y="55"/>
                      <a:pt x="38" y="72"/>
                    </a:cubicBezTo>
                    <a:cubicBezTo>
                      <a:pt x="38" y="72"/>
                      <a:pt x="38" y="74"/>
                      <a:pt x="39" y="74"/>
                    </a:cubicBezTo>
                    <a:cubicBezTo>
                      <a:pt x="39" y="75"/>
                      <a:pt x="40" y="75"/>
                      <a:pt x="40" y="75"/>
                    </a:cubicBezTo>
                    <a:moveTo>
                      <a:pt x="45" y="40"/>
                    </a:moveTo>
                    <a:cubicBezTo>
                      <a:pt x="52" y="32"/>
                      <a:pt x="59" y="24"/>
                      <a:pt x="66" y="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59" y="25"/>
                      <a:pt x="52" y="32"/>
                      <a:pt x="45" y="40"/>
                    </a:cubicBezTo>
                    <a:moveTo>
                      <a:pt x="98" y="40"/>
                    </a:moveTo>
                    <a:cubicBezTo>
                      <a:pt x="105" y="32"/>
                      <a:pt x="112" y="24"/>
                      <a:pt x="119" y="17"/>
                    </a:cubicBezTo>
                    <a:cubicBezTo>
                      <a:pt x="120" y="17"/>
                      <a:pt x="120" y="17"/>
                      <a:pt x="120" y="17"/>
                    </a:cubicBezTo>
                    <a:cubicBezTo>
                      <a:pt x="120" y="18"/>
                      <a:pt x="120" y="18"/>
                      <a:pt x="120" y="18"/>
                    </a:cubicBezTo>
                    <a:cubicBezTo>
                      <a:pt x="112" y="25"/>
                      <a:pt x="105" y="32"/>
                      <a:pt x="98" y="40"/>
                    </a:cubicBezTo>
                    <a:moveTo>
                      <a:pt x="123" y="197"/>
                    </a:moveTo>
                    <a:cubicBezTo>
                      <a:pt x="120" y="153"/>
                      <a:pt x="118" y="112"/>
                      <a:pt x="116" y="67"/>
                    </a:cubicBezTo>
                    <a:cubicBezTo>
                      <a:pt x="116" y="66"/>
                      <a:pt x="117" y="65"/>
                      <a:pt x="118" y="64"/>
                    </a:cubicBezTo>
                    <a:cubicBezTo>
                      <a:pt x="130" y="49"/>
                      <a:pt x="139" y="32"/>
                      <a:pt x="148" y="15"/>
                    </a:cubicBezTo>
                    <a:cubicBezTo>
                      <a:pt x="155" y="60"/>
                      <a:pt x="161" y="105"/>
                      <a:pt x="162" y="150"/>
                    </a:cubicBezTo>
                    <a:cubicBezTo>
                      <a:pt x="161" y="150"/>
                      <a:pt x="161" y="150"/>
                      <a:pt x="161" y="150"/>
                    </a:cubicBezTo>
                    <a:cubicBezTo>
                      <a:pt x="148" y="165"/>
                      <a:pt x="135" y="181"/>
                      <a:pt x="123" y="197"/>
                    </a:cubicBezTo>
                    <a:moveTo>
                      <a:pt x="87" y="32"/>
                    </a:moveTo>
                    <a:cubicBezTo>
                      <a:pt x="90" y="27"/>
                      <a:pt x="93" y="21"/>
                      <a:pt x="96" y="15"/>
                    </a:cubicBezTo>
                    <a:cubicBezTo>
                      <a:pt x="96" y="17"/>
                      <a:pt x="97" y="19"/>
                      <a:pt x="97" y="21"/>
                    </a:cubicBezTo>
                    <a:cubicBezTo>
                      <a:pt x="93" y="24"/>
                      <a:pt x="90" y="28"/>
                      <a:pt x="87" y="32"/>
                    </a:cubicBezTo>
                    <a:moveTo>
                      <a:pt x="9" y="80"/>
                    </a:moveTo>
                    <a:cubicBezTo>
                      <a:pt x="8" y="80"/>
                      <a:pt x="8" y="80"/>
                      <a:pt x="8" y="80"/>
                    </a:cubicBezTo>
                    <a:cubicBezTo>
                      <a:pt x="7" y="80"/>
                      <a:pt x="6" y="79"/>
                      <a:pt x="5" y="78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7"/>
                      <a:pt x="5" y="76"/>
                      <a:pt x="5" y="76"/>
                    </a:cubicBezTo>
                    <a:cubicBezTo>
                      <a:pt x="22" y="50"/>
                      <a:pt x="42" y="27"/>
                      <a:pt x="64" y="6"/>
                    </a:cubicBezTo>
                    <a:cubicBezTo>
                      <a:pt x="64" y="9"/>
                      <a:pt x="65" y="11"/>
                      <a:pt x="66" y="14"/>
                    </a:cubicBezTo>
                    <a:cubicBezTo>
                      <a:pt x="47" y="34"/>
                      <a:pt x="29" y="54"/>
                      <a:pt x="11" y="74"/>
                    </a:cubicBezTo>
                    <a:cubicBezTo>
                      <a:pt x="10" y="75"/>
                      <a:pt x="9" y="76"/>
                      <a:pt x="9" y="78"/>
                    </a:cubicBezTo>
                    <a:cubicBezTo>
                      <a:pt x="9" y="78"/>
                      <a:pt x="9" y="79"/>
                      <a:pt x="9" y="79"/>
                    </a:cubicBezTo>
                    <a:cubicBezTo>
                      <a:pt x="9" y="80"/>
                      <a:pt x="9" y="80"/>
                      <a:pt x="9" y="80"/>
                    </a:cubicBezTo>
                    <a:moveTo>
                      <a:pt x="62" y="80"/>
                    </a:moveTo>
                    <a:cubicBezTo>
                      <a:pt x="62" y="80"/>
                      <a:pt x="62" y="80"/>
                      <a:pt x="62" y="80"/>
                    </a:cubicBezTo>
                    <a:cubicBezTo>
                      <a:pt x="61" y="80"/>
                      <a:pt x="59" y="79"/>
                      <a:pt x="59" y="78"/>
                    </a:cubicBezTo>
                    <a:cubicBezTo>
                      <a:pt x="58" y="78"/>
                      <a:pt x="58" y="78"/>
                      <a:pt x="58" y="78"/>
                    </a:cubicBezTo>
                    <a:cubicBezTo>
                      <a:pt x="58" y="77"/>
                      <a:pt x="58" y="77"/>
                      <a:pt x="58" y="77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71" y="57"/>
                      <a:pt x="85" y="40"/>
                      <a:pt x="100" y="23"/>
                    </a:cubicBezTo>
                    <a:cubicBezTo>
                      <a:pt x="101" y="23"/>
                      <a:pt x="101" y="23"/>
                      <a:pt x="101" y="22"/>
                    </a:cubicBezTo>
                    <a:cubicBezTo>
                      <a:pt x="106" y="17"/>
                      <a:pt x="112" y="11"/>
                      <a:pt x="117" y="6"/>
                    </a:cubicBezTo>
                    <a:cubicBezTo>
                      <a:pt x="118" y="9"/>
                      <a:pt x="118" y="11"/>
                      <a:pt x="119" y="14"/>
                    </a:cubicBezTo>
                    <a:cubicBezTo>
                      <a:pt x="100" y="34"/>
                      <a:pt x="82" y="54"/>
                      <a:pt x="65" y="74"/>
                    </a:cubicBezTo>
                    <a:cubicBezTo>
                      <a:pt x="64" y="75"/>
                      <a:pt x="63" y="76"/>
                      <a:pt x="62" y="78"/>
                    </a:cubicBezTo>
                    <a:cubicBezTo>
                      <a:pt x="62" y="78"/>
                      <a:pt x="62" y="79"/>
                      <a:pt x="62" y="79"/>
                    </a:cubicBezTo>
                    <a:cubicBezTo>
                      <a:pt x="62" y="80"/>
                      <a:pt x="62" y="80"/>
                      <a:pt x="62" y="80"/>
                    </a:cubicBezTo>
                    <a:moveTo>
                      <a:pt x="118" y="0"/>
                    </a:moveTo>
                    <a:cubicBezTo>
                      <a:pt x="118" y="0"/>
                      <a:pt x="117" y="0"/>
                      <a:pt x="117" y="0"/>
                    </a:cubicBezTo>
                    <a:cubicBezTo>
                      <a:pt x="111" y="6"/>
                      <a:pt x="106" y="11"/>
                      <a:pt x="100" y="17"/>
                    </a:cubicBezTo>
                    <a:cubicBezTo>
                      <a:pt x="100" y="14"/>
                      <a:pt x="100" y="11"/>
                      <a:pt x="99" y="9"/>
                    </a:cubicBezTo>
                    <a:cubicBezTo>
                      <a:pt x="99" y="8"/>
                      <a:pt x="98" y="7"/>
                      <a:pt x="98" y="7"/>
                    </a:cubicBezTo>
                    <a:cubicBezTo>
                      <a:pt x="97" y="7"/>
                      <a:pt x="97" y="7"/>
                      <a:pt x="97" y="7"/>
                    </a:cubicBezTo>
                    <a:cubicBezTo>
                      <a:pt x="96" y="7"/>
                      <a:pt x="96" y="7"/>
                      <a:pt x="95" y="8"/>
                    </a:cubicBezTo>
                    <a:cubicBezTo>
                      <a:pt x="94" y="10"/>
                      <a:pt x="93" y="13"/>
                      <a:pt x="91" y="15"/>
                    </a:cubicBezTo>
                    <a:cubicBezTo>
                      <a:pt x="91" y="15"/>
                      <a:pt x="91" y="15"/>
                      <a:pt x="91" y="15"/>
                    </a:cubicBezTo>
                    <a:cubicBezTo>
                      <a:pt x="91" y="15"/>
                      <a:pt x="90" y="15"/>
                      <a:pt x="90" y="15"/>
                    </a:cubicBezTo>
                    <a:cubicBezTo>
                      <a:pt x="87" y="17"/>
                      <a:pt x="83" y="18"/>
                      <a:pt x="79" y="18"/>
                    </a:cubicBezTo>
                    <a:cubicBezTo>
                      <a:pt x="79" y="18"/>
                      <a:pt x="79" y="18"/>
                      <a:pt x="79" y="18"/>
                    </a:cubicBezTo>
                    <a:cubicBezTo>
                      <a:pt x="79" y="18"/>
                      <a:pt x="79" y="18"/>
                      <a:pt x="79" y="18"/>
                    </a:cubicBezTo>
                    <a:cubicBezTo>
                      <a:pt x="78" y="17"/>
                      <a:pt x="78" y="17"/>
                      <a:pt x="78" y="17"/>
                    </a:cubicBezTo>
                    <a:cubicBezTo>
                      <a:pt x="78" y="17"/>
                      <a:pt x="77" y="16"/>
                      <a:pt x="77" y="16"/>
                    </a:cubicBezTo>
                    <a:cubicBezTo>
                      <a:pt x="76" y="16"/>
                      <a:pt x="76" y="17"/>
                      <a:pt x="75" y="17"/>
                    </a:cubicBezTo>
                    <a:cubicBezTo>
                      <a:pt x="75" y="17"/>
                      <a:pt x="75" y="17"/>
                      <a:pt x="75" y="17"/>
                    </a:cubicBezTo>
                    <a:cubicBezTo>
                      <a:pt x="73" y="17"/>
                      <a:pt x="72" y="17"/>
                      <a:pt x="70" y="16"/>
                    </a:cubicBezTo>
                    <a:cubicBezTo>
                      <a:pt x="70" y="15"/>
                      <a:pt x="70" y="14"/>
                      <a:pt x="69" y="13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68" y="9"/>
                      <a:pt x="68" y="5"/>
                      <a:pt x="67" y="1"/>
                    </a:cubicBezTo>
                    <a:cubicBezTo>
                      <a:pt x="67" y="1"/>
                      <a:pt x="66" y="0"/>
                      <a:pt x="66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40" y="22"/>
                      <a:pt x="20" y="47"/>
                      <a:pt x="2" y="74"/>
                    </a:cubicBezTo>
                    <a:cubicBezTo>
                      <a:pt x="1" y="74"/>
                      <a:pt x="1" y="75"/>
                      <a:pt x="1" y="76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78"/>
                      <a:pt x="1" y="79"/>
                      <a:pt x="1" y="80"/>
                    </a:cubicBezTo>
                    <a:cubicBezTo>
                      <a:pt x="2" y="80"/>
                      <a:pt x="2" y="81"/>
                      <a:pt x="3" y="81"/>
                    </a:cubicBezTo>
                    <a:cubicBezTo>
                      <a:pt x="3" y="81"/>
                      <a:pt x="3" y="81"/>
                      <a:pt x="3" y="81"/>
                    </a:cubicBezTo>
                    <a:cubicBezTo>
                      <a:pt x="2" y="82"/>
                      <a:pt x="2" y="83"/>
                      <a:pt x="2" y="83"/>
                    </a:cubicBezTo>
                    <a:cubicBezTo>
                      <a:pt x="10" y="127"/>
                      <a:pt x="14" y="171"/>
                      <a:pt x="14" y="216"/>
                    </a:cubicBezTo>
                    <a:cubicBezTo>
                      <a:pt x="14" y="216"/>
                      <a:pt x="14" y="216"/>
                      <a:pt x="14" y="216"/>
                    </a:cubicBezTo>
                    <a:cubicBezTo>
                      <a:pt x="14" y="216"/>
                      <a:pt x="14" y="216"/>
                      <a:pt x="14" y="216"/>
                    </a:cubicBezTo>
                    <a:cubicBezTo>
                      <a:pt x="14" y="216"/>
                      <a:pt x="14" y="216"/>
                      <a:pt x="14" y="216"/>
                    </a:cubicBezTo>
                    <a:cubicBezTo>
                      <a:pt x="15" y="217"/>
                      <a:pt x="15" y="217"/>
                      <a:pt x="15" y="217"/>
                    </a:cubicBezTo>
                    <a:cubicBezTo>
                      <a:pt x="22" y="223"/>
                      <a:pt x="31" y="225"/>
                      <a:pt x="40" y="225"/>
                    </a:cubicBezTo>
                    <a:cubicBezTo>
                      <a:pt x="44" y="225"/>
                      <a:pt x="49" y="225"/>
                      <a:pt x="53" y="223"/>
                    </a:cubicBezTo>
                    <a:cubicBezTo>
                      <a:pt x="56" y="221"/>
                      <a:pt x="58" y="219"/>
                      <a:pt x="60" y="217"/>
                    </a:cubicBezTo>
                    <a:cubicBezTo>
                      <a:pt x="61" y="217"/>
                      <a:pt x="61" y="217"/>
                      <a:pt x="61" y="217"/>
                    </a:cubicBezTo>
                    <a:cubicBezTo>
                      <a:pt x="61" y="217"/>
                      <a:pt x="61" y="217"/>
                      <a:pt x="62" y="217"/>
                    </a:cubicBezTo>
                    <a:cubicBezTo>
                      <a:pt x="63" y="216"/>
                      <a:pt x="63" y="215"/>
                      <a:pt x="63" y="214"/>
                    </a:cubicBezTo>
                    <a:cubicBezTo>
                      <a:pt x="62" y="214"/>
                      <a:pt x="62" y="214"/>
                      <a:pt x="62" y="214"/>
                    </a:cubicBezTo>
                    <a:cubicBezTo>
                      <a:pt x="64" y="211"/>
                      <a:pt x="66" y="209"/>
                      <a:pt x="67" y="207"/>
                    </a:cubicBezTo>
                    <a:cubicBezTo>
                      <a:pt x="68" y="210"/>
                      <a:pt x="68" y="213"/>
                      <a:pt x="68" y="216"/>
                    </a:cubicBezTo>
                    <a:cubicBezTo>
                      <a:pt x="68" y="216"/>
                      <a:pt x="68" y="216"/>
                      <a:pt x="68" y="216"/>
                    </a:cubicBezTo>
                    <a:cubicBezTo>
                      <a:pt x="68" y="216"/>
                      <a:pt x="68" y="216"/>
                      <a:pt x="68" y="216"/>
                    </a:cubicBezTo>
                    <a:cubicBezTo>
                      <a:pt x="68" y="216"/>
                      <a:pt x="68" y="216"/>
                      <a:pt x="68" y="216"/>
                    </a:cubicBezTo>
                    <a:cubicBezTo>
                      <a:pt x="68" y="217"/>
                      <a:pt x="68" y="217"/>
                      <a:pt x="68" y="217"/>
                    </a:cubicBezTo>
                    <a:cubicBezTo>
                      <a:pt x="75" y="223"/>
                      <a:pt x="84" y="225"/>
                      <a:pt x="93" y="225"/>
                    </a:cubicBezTo>
                    <a:cubicBezTo>
                      <a:pt x="98" y="225"/>
                      <a:pt x="102" y="225"/>
                      <a:pt x="106" y="223"/>
                    </a:cubicBezTo>
                    <a:cubicBezTo>
                      <a:pt x="109" y="221"/>
                      <a:pt x="112" y="219"/>
                      <a:pt x="114" y="217"/>
                    </a:cubicBezTo>
                    <a:cubicBezTo>
                      <a:pt x="114" y="217"/>
                      <a:pt x="114" y="217"/>
                      <a:pt x="114" y="217"/>
                    </a:cubicBezTo>
                    <a:cubicBezTo>
                      <a:pt x="114" y="217"/>
                      <a:pt x="115" y="217"/>
                      <a:pt x="115" y="217"/>
                    </a:cubicBezTo>
                    <a:cubicBezTo>
                      <a:pt x="116" y="216"/>
                      <a:pt x="116" y="215"/>
                      <a:pt x="116" y="214"/>
                    </a:cubicBezTo>
                    <a:cubicBezTo>
                      <a:pt x="116" y="214"/>
                      <a:pt x="116" y="214"/>
                      <a:pt x="116" y="214"/>
                    </a:cubicBezTo>
                    <a:cubicBezTo>
                      <a:pt x="130" y="193"/>
                      <a:pt x="146" y="173"/>
                      <a:pt x="163" y="154"/>
                    </a:cubicBezTo>
                    <a:cubicBezTo>
                      <a:pt x="164" y="155"/>
                      <a:pt x="164" y="155"/>
                      <a:pt x="164" y="155"/>
                    </a:cubicBezTo>
                    <a:cubicBezTo>
                      <a:pt x="165" y="155"/>
                      <a:pt x="166" y="154"/>
                      <a:pt x="166" y="153"/>
                    </a:cubicBezTo>
                    <a:cubicBezTo>
                      <a:pt x="165" y="105"/>
                      <a:pt x="159" y="56"/>
                      <a:pt x="151" y="9"/>
                    </a:cubicBezTo>
                    <a:cubicBezTo>
                      <a:pt x="151" y="8"/>
                      <a:pt x="150" y="7"/>
                      <a:pt x="149" y="7"/>
                    </a:cubicBezTo>
                    <a:cubicBezTo>
                      <a:pt x="149" y="7"/>
                      <a:pt x="149" y="7"/>
                      <a:pt x="149" y="7"/>
                    </a:cubicBezTo>
                    <a:cubicBezTo>
                      <a:pt x="148" y="7"/>
                      <a:pt x="148" y="7"/>
                      <a:pt x="147" y="8"/>
                    </a:cubicBezTo>
                    <a:cubicBezTo>
                      <a:pt x="146" y="10"/>
                      <a:pt x="145" y="13"/>
                      <a:pt x="143" y="15"/>
                    </a:cubicBezTo>
                    <a:cubicBezTo>
                      <a:pt x="140" y="17"/>
                      <a:pt x="136" y="18"/>
                      <a:pt x="132" y="18"/>
                    </a:cubicBezTo>
                    <a:cubicBezTo>
                      <a:pt x="132" y="18"/>
                      <a:pt x="132" y="18"/>
                      <a:pt x="132" y="18"/>
                    </a:cubicBezTo>
                    <a:cubicBezTo>
                      <a:pt x="132" y="18"/>
                      <a:pt x="132" y="18"/>
                      <a:pt x="132" y="18"/>
                    </a:cubicBezTo>
                    <a:cubicBezTo>
                      <a:pt x="131" y="17"/>
                      <a:pt x="131" y="17"/>
                      <a:pt x="131" y="17"/>
                    </a:cubicBezTo>
                    <a:cubicBezTo>
                      <a:pt x="131" y="17"/>
                      <a:pt x="131" y="16"/>
                      <a:pt x="130" y="16"/>
                    </a:cubicBezTo>
                    <a:cubicBezTo>
                      <a:pt x="130" y="16"/>
                      <a:pt x="129" y="17"/>
                      <a:pt x="129" y="17"/>
                    </a:cubicBezTo>
                    <a:cubicBezTo>
                      <a:pt x="128" y="17"/>
                      <a:pt x="128" y="17"/>
                      <a:pt x="128" y="17"/>
                    </a:cubicBezTo>
                    <a:cubicBezTo>
                      <a:pt x="127" y="17"/>
                      <a:pt x="125" y="17"/>
                      <a:pt x="123" y="16"/>
                    </a:cubicBezTo>
                    <a:cubicBezTo>
                      <a:pt x="123" y="15"/>
                      <a:pt x="123" y="14"/>
                      <a:pt x="123" y="13"/>
                    </a:cubicBezTo>
                    <a:cubicBezTo>
                      <a:pt x="122" y="12"/>
                      <a:pt x="122" y="12"/>
                      <a:pt x="122" y="12"/>
                    </a:cubicBezTo>
                    <a:cubicBezTo>
                      <a:pt x="122" y="9"/>
                      <a:pt x="121" y="5"/>
                      <a:pt x="120" y="1"/>
                    </a:cubicBezTo>
                    <a:cubicBezTo>
                      <a:pt x="120" y="1"/>
                      <a:pt x="120" y="0"/>
                      <a:pt x="119" y="0"/>
                    </a:cubicBezTo>
                    <a:cubicBezTo>
                      <a:pt x="119" y="0"/>
                      <a:pt x="118" y="0"/>
                      <a:pt x="118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6" name="Freeform 844"/>
              <p:cNvSpPr>
                <a:spLocks noEditPoints="1"/>
              </p:cNvSpPr>
              <p:nvPr/>
            </p:nvSpPr>
            <p:spPr bwMode="auto">
              <a:xfrm>
                <a:off x="5282" y="2338"/>
                <a:ext cx="83" cy="161"/>
              </a:xfrm>
              <a:custGeom>
                <a:avLst/>
                <a:gdLst>
                  <a:gd name="T0" fmla="*/ 5 w 35"/>
                  <a:gd name="T1" fmla="*/ 30 h 68"/>
                  <a:gd name="T2" fmla="*/ 8 w 35"/>
                  <a:gd name="T3" fmla="*/ 26 h 68"/>
                  <a:gd name="T4" fmla="*/ 27 w 35"/>
                  <a:gd name="T5" fmla="*/ 7 h 68"/>
                  <a:gd name="T6" fmla="*/ 31 w 35"/>
                  <a:gd name="T7" fmla="*/ 34 h 68"/>
                  <a:gd name="T8" fmla="*/ 6 w 35"/>
                  <a:gd name="T9" fmla="*/ 61 h 68"/>
                  <a:gd name="T10" fmla="*/ 4 w 35"/>
                  <a:gd name="T11" fmla="*/ 34 h 68"/>
                  <a:gd name="T12" fmla="*/ 4 w 35"/>
                  <a:gd name="T13" fmla="*/ 33 h 68"/>
                  <a:gd name="T14" fmla="*/ 5 w 35"/>
                  <a:gd name="T15" fmla="*/ 30 h 68"/>
                  <a:gd name="T16" fmla="*/ 3 w 35"/>
                  <a:gd name="T17" fmla="*/ 29 h 68"/>
                  <a:gd name="T18" fmla="*/ 5 w 35"/>
                  <a:gd name="T19" fmla="*/ 30 h 68"/>
                  <a:gd name="T20" fmla="*/ 28 w 35"/>
                  <a:gd name="T21" fmla="*/ 0 h 68"/>
                  <a:gd name="T22" fmla="*/ 27 w 35"/>
                  <a:gd name="T23" fmla="*/ 1 h 68"/>
                  <a:gd name="T24" fmla="*/ 6 w 35"/>
                  <a:gd name="T25" fmla="*/ 23 h 68"/>
                  <a:gd name="T26" fmla="*/ 1 w 35"/>
                  <a:gd name="T27" fmla="*/ 28 h 68"/>
                  <a:gd name="T28" fmla="*/ 0 w 35"/>
                  <a:gd name="T29" fmla="*/ 33 h 68"/>
                  <a:gd name="T30" fmla="*/ 0 w 35"/>
                  <a:gd name="T31" fmla="*/ 34 h 68"/>
                  <a:gd name="T32" fmla="*/ 2 w 35"/>
                  <a:gd name="T33" fmla="*/ 66 h 68"/>
                  <a:gd name="T34" fmla="*/ 4 w 35"/>
                  <a:gd name="T35" fmla="*/ 68 h 68"/>
                  <a:gd name="T36" fmla="*/ 4 w 35"/>
                  <a:gd name="T37" fmla="*/ 68 h 68"/>
                  <a:gd name="T38" fmla="*/ 6 w 35"/>
                  <a:gd name="T39" fmla="*/ 67 h 68"/>
                  <a:gd name="T40" fmla="*/ 34 w 35"/>
                  <a:gd name="T41" fmla="*/ 36 h 68"/>
                  <a:gd name="T42" fmla="*/ 35 w 35"/>
                  <a:gd name="T43" fmla="*/ 34 h 68"/>
                  <a:gd name="T44" fmla="*/ 30 w 35"/>
                  <a:gd name="T45" fmla="*/ 2 h 68"/>
                  <a:gd name="T46" fmla="*/ 29 w 35"/>
                  <a:gd name="T47" fmla="*/ 0 h 68"/>
                  <a:gd name="T48" fmla="*/ 28 w 35"/>
                  <a:gd name="T49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5" h="68">
                    <a:moveTo>
                      <a:pt x="5" y="30"/>
                    </a:moveTo>
                    <a:cubicBezTo>
                      <a:pt x="5" y="29"/>
                      <a:pt x="7" y="27"/>
                      <a:pt x="8" y="26"/>
                    </a:cubicBezTo>
                    <a:cubicBezTo>
                      <a:pt x="15" y="20"/>
                      <a:pt x="21" y="14"/>
                      <a:pt x="27" y="7"/>
                    </a:cubicBezTo>
                    <a:cubicBezTo>
                      <a:pt x="27" y="16"/>
                      <a:pt x="29" y="25"/>
                      <a:pt x="31" y="34"/>
                    </a:cubicBezTo>
                    <a:cubicBezTo>
                      <a:pt x="22" y="42"/>
                      <a:pt x="13" y="51"/>
                      <a:pt x="6" y="61"/>
                    </a:cubicBezTo>
                    <a:cubicBezTo>
                      <a:pt x="5" y="52"/>
                      <a:pt x="5" y="43"/>
                      <a:pt x="4" y="34"/>
                    </a:cubicBezTo>
                    <a:cubicBezTo>
                      <a:pt x="4" y="34"/>
                      <a:pt x="4" y="33"/>
                      <a:pt x="4" y="33"/>
                    </a:cubicBezTo>
                    <a:cubicBezTo>
                      <a:pt x="4" y="32"/>
                      <a:pt x="4" y="31"/>
                      <a:pt x="5" y="30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5" y="30"/>
                      <a:pt x="5" y="30"/>
                      <a:pt x="5" y="30"/>
                    </a:cubicBezTo>
                    <a:moveTo>
                      <a:pt x="28" y="0"/>
                    </a:moveTo>
                    <a:cubicBezTo>
                      <a:pt x="28" y="0"/>
                      <a:pt x="27" y="0"/>
                      <a:pt x="27" y="1"/>
                    </a:cubicBezTo>
                    <a:cubicBezTo>
                      <a:pt x="21" y="9"/>
                      <a:pt x="14" y="16"/>
                      <a:pt x="6" y="23"/>
                    </a:cubicBezTo>
                    <a:cubicBezTo>
                      <a:pt x="4" y="24"/>
                      <a:pt x="2" y="26"/>
                      <a:pt x="1" y="28"/>
                    </a:cubicBezTo>
                    <a:cubicBezTo>
                      <a:pt x="0" y="30"/>
                      <a:pt x="0" y="32"/>
                      <a:pt x="0" y="33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1" y="45"/>
                      <a:pt x="1" y="56"/>
                      <a:pt x="2" y="66"/>
                    </a:cubicBezTo>
                    <a:cubicBezTo>
                      <a:pt x="2" y="67"/>
                      <a:pt x="3" y="68"/>
                      <a:pt x="4" y="68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5" y="68"/>
                      <a:pt x="6" y="68"/>
                      <a:pt x="6" y="67"/>
                    </a:cubicBezTo>
                    <a:cubicBezTo>
                      <a:pt x="14" y="56"/>
                      <a:pt x="24" y="46"/>
                      <a:pt x="34" y="36"/>
                    </a:cubicBezTo>
                    <a:cubicBezTo>
                      <a:pt x="35" y="36"/>
                      <a:pt x="35" y="35"/>
                      <a:pt x="35" y="34"/>
                    </a:cubicBezTo>
                    <a:cubicBezTo>
                      <a:pt x="32" y="24"/>
                      <a:pt x="31" y="13"/>
                      <a:pt x="30" y="2"/>
                    </a:cubicBezTo>
                    <a:cubicBezTo>
                      <a:pt x="30" y="1"/>
                      <a:pt x="30" y="0"/>
                      <a:pt x="29" y="0"/>
                    </a:cubicBezTo>
                    <a:cubicBezTo>
                      <a:pt x="29" y="0"/>
                      <a:pt x="28" y="0"/>
                      <a:pt x="28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7" name="Freeform 845"/>
              <p:cNvSpPr/>
              <p:nvPr/>
            </p:nvSpPr>
            <p:spPr bwMode="auto">
              <a:xfrm>
                <a:off x="5173" y="2532"/>
                <a:ext cx="59" cy="161"/>
              </a:xfrm>
              <a:custGeom>
                <a:avLst/>
                <a:gdLst>
                  <a:gd name="T0" fmla="*/ 7 w 25"/>
                  <a:gd name="T1" fmla="*/ 0 h 68"/>
                  <a:gd name="T2" fmla="*/ 0 w 25"/>
                  <a:gd name="T3" fmla="*/ 15 h 68"/>
                  <a:gd name="T4" fmla="*/ 5 w 25"/>
                  <a:gd name="T5" fmla="*/ 23 h 68"/>
                  <a:gd name="T6" fmla="*/ 10 w 25"/>
                  <a:gd name="T7" fmla="*/ 21 h 68"/>
                  <a:gd name="T8" fmla="*/ 5 w 25"/>
                  <a:gd name="T9" fmla="*/ 29 h 68"/>
                  <a:gd name="T10" fmla="*/ 3 w 25"/>
                  <a:gd name="T11" fmla="*/ 36 h 68"/>
                  <a:gd name="T12" fmla="*/ 8 w 25"/>
                  <a:gd name="T13" fmla="*/ 39 h 68"/>
                  <a:gd name="T14" fmla="*/ 6 w 25"/>
                  <a:gd name="T15" fmla="*/ 49 h 68"/>
                  <a:gd name="T16" fmla="*/ 17 w 25"/>
                  <a:gd name="T17" fmla="*/ 49 h 68"/>
                  <a:gd name="T18" fmla="*/ 8 w 25"/>
                  <a:gd name="T19" fmla="*/ 63 h 68"/>
                  <a:gd name="T20" fmla="*/ 10 w 25"/>
                  <a:gd name="T21" fmla="*/ 67 h 68"/>
                  <a:gd name="T22" fmla="*/ 15 w 25"/>
                  <a:gd name="T23" fmla="*/ 68 h 68"/>
                  <a:gd name="T24" fmla="*/ 20 w 25"/>
                  <a:gd name="T25" fmla="*/ 66 h 68"/>
                  <a:gd name="T26" fmla="*/ 20 w 25"/>
                  <a:gd name="T27" fmla="*/ 66 h 68"/>
                  <a:gd name="T28" fmla="*/ 21 w 25"/>
                  <a:gd name="T29" fmla="*/ 63 h 68"/>
                  <a:gd name="T30" fmla="*/ 14 w 25"/>
                  <a:gd name="T31" fmla="*/ 64 h 68"/>
                  <a:gd name="T32" fmla="*/ 14 w 25"/>
                  <a:gd name="T33" fmla="*/ 64 h 68"/>
                  <a:gd name="T34" fmla="*/ 12 w 25"/>
                  <a:gd name="T35" fmla="*/ 63 h 68"/>
                  <a:gd name="T36" fmla="*/ 24 w 25"/>
                  <a:gd name="T37" fmla="*/ 46 h 68"/>
                  <a:gd name="T38" fmla="*/ 23 w 25"/>
                  <a:gd name="T39" fmla="*/ 43 h 68"/>
                  <a:gd name="T40" fmla="*/ 12 w 25"/>
                  <a:gd name="T41" fmla="*/ 46 h 68"/>
                  <a:gd name="T42" fmla="*/ 14 w 25"/>
                  <a:gd name="T43" fmla="*/ 39 h 68"/>
                  <a:gd name="T44" fmla="*/ 23 w 25"/>
                  <a:gd name="T45" fmla="*/ 32 h 68"/>
                  <a:gd name="T46" fmla="*/ 21 w 25"/>
                  <a:gd name="T47" fmla="*/ 31 h 68"/>
                  <a:gd name="T48" fmla="*/ 11 w 25"/>
                  <a:gd name="T49" fmla="*/ 35 h 68"/>
                  <a:gd name="T50" fmla="*/ 9 w 25"/>
                  <a:gd name="T51" fmla="*/ 35 h 68"/>
                  <a:gd name="T52" fmla="*/ 7 w 25"/>
                  <a:gd name="T53" fmla="*/ 34 h 68"/>
                  <a:gd name="T54" fmla="*/ 8 w 25"/>
                  <a:gd name="T55" fmla="*/ 32 h 68"/>
                  <a:gd name="T56" fmla="*/ 22 w 25"/>
                  <a:gd name="T57" fmla="*/ 12 h 68"/>
                  <a:gd name="T58" fmla="*/ 19 w 25"/>
                  <a:gd name="T59" fmla="*/ 11 h 68"/>
                  <a:gd name="T60" fmla="*/ 6 w 25"/>
                  <a:gd name="T61" fmla="*/ 19 h 68"/>
                  <a:gd name="T62" fmla="*/ 5 w 25"/>
                  <a:gd name="T63" fmla="*/ 19 h 68"/>
                  <a:gd name="T64" fmla="*/ 4 w 25"/>
                  <a:gd name="T65" fmla="*/ 15 h 68"/>
                  <a:gd name="T66" fmla="*/ 10 w 25"/>
                  <a:gd name="T67" fmla="*/ 3 h 68"/>
                  <a:gd name="T68" fmla="*/ 8 w 25"/>
                  <a:gd name="T69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68">
                    <a:moveTo>
                      <a:pt x="8" y="0"/>
                    </a:moveTo>
                    <a:cubicBezTo>
                      <a:pt x="8" y="0"/>
                      <a:pt x="7" y="0"/>
                      <a:pt x="7" y="0"/>
                    </a:cubicBezTo>
                    <a:cubicBezTo>
                      <a:pt x="4" y="4"/>
                      <a:pt x="1" y="8"/>
                      <a:pt x="0" y="12"/>
                    </a:cubicBezTo>
                    <a:cubicBezTo>
                      <a:pt x="0" y="13"/>
                      <a:pt x="0" y="14"/>
                      <a:pt x="0" y="15"/>
                    </a:cubicBezTo>
                    <a:cubicBezTo>
                      <a:pt x="0" y="17"/>
                      <a:pt x="0" y="18"/>
                      <a:pt x="1" y="20"/>
                    </a:cubicBezTo>
                    <a:cubicBezTo>
                      <a:pt x="1" y="21"/>
                      <a:pt x="3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7" y="23"/>
                      <a:pt x="9" y="22"/>
                      <a:pt x="10" y="21"/>
                    </a:cubicBezTo>
                    <a:cubicBezTo>
                      <a:pt x="11" y="21"/>
                      <a:pt x="12" y="20"/>
                      <a:pt x="12" y="20"/>
                    </a:cubicBezTo>
                    <a:cubicBezTo>
                      <a:pt x="10" y="23"/>
                      <a:pt x="8" y="26"/>
                      <a:pt x="5" y="29"/>
                    </a:cubicBezTo>
                    <a:cubicBezTo>
                      <a:pt x="4" y="30"/>
                      <a:pt x="3" y="32"/>
                      <a:pt x="3" y="34"/>
                    </a:cubicBezTo>
                    <a:cubicBezTo>
                      <a:pt x="3" y="35"/>
                      <a:pt x="3" y="35"/>
                      <a:pt x="3" y="36"/>
                    </a:cubicBezTo>
                    <a:cubicBezTo>
                      <a:pt x="4" y="37"/>
                      <a:pt x="5" y="38"/>
                      <a:pt x="6" y="38"/>
                    </a:cubicBezTo>
                    <a:cubicBezTo>
                      <a:pt x="7" y="39"/>
                      <a:pt x="8" y="39"/>
                      <a:pt x="8" y="39"/>
                    </a:cubicBezTo>
                    <a:cubicBezTo>
                      <a:pt x="7" y="41"/>
                      <a:pt x="6" y="44"/>
                      <a:pt x="5" y="47"/>
                    </a:cubicBezTo>
                    <a:cubicBezTo>
                      <a:pt x="5" y="48"/>
                      <a:pt x="5" y="49"/>
                      <a:pt x="6" y="49"/>
                    </a:cubicBezTo>
                    <a:cubicBezTo>
                      <a:pt x="8" y="50"/>
                      <a:pt x="10" y="50"/>
                      <a:pt x="12" y="50"/>
                    </a:cubicBezTo>
                    <a:cubicBezTo>
                      <a:pt x="13" y="50"/>
                      <a:pt x="15" y="50"/>
                      <a:pt x="17" y="49"/>
                    </a:cubicBezTo>
                    <a:cubicBezTo>
                      <a:pt x="15" y="53"/>
                      <a:pt x="12" y="56"/>
                      <a:pt x="9" y="60"/>
                    </a:cubicBezTo>
                    <a:cubicBezTo>
                      <a:pt x="9" y="60"/>
                      <a:pt x="9" y="61"/>
                      <a:pt x="8" y="63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8" y="65"/>
                      <a:pt x="9" y="66"/>
                      <a:pt x="10" y="67"/>
                    </a:cubicBezTo>
                    <a:cubicBezTo>
                      <a:pt x="11" y="67"/>
                      <a:pt x="13" y="68"/>
                      <a:pt x="14" y="68"/>
                    </a:cubicBezTo>
                    <a:cubicBezTo>
                      <a:pt x="15" y="68"/>
                      <a:pt x="15" y="68"/>
                      <a:pt x="15" y="68"/>
                    </a:cubicBezTo>
                    <a:cubicBezTo>
                      <a:pt x="17" y="67"/>
                      <a:pt x="19" y="66"/>
                      <a:pt x="20" y="66"/>
                    </a:cubicBezTo>
                    <a:cubicBezTo>
                      <a:pt x="20" y="66"/>
                      <a:pt x="20" y="66"/>
                      <a:pt x="20" y="66"/>
                    </a:cubicBezTo>
                    <a:cubicBezTo>
                      <a:pt x="20" y="66"/>
                      <a:pt x="20" y="66"/>
                      <a:pt x="20" y="66"/>
                    </a:cubicBezTo>
                    <a:cubicBezTo>
                      <a:pt x="20" y="66"/>
                      <a:pt x="20" y="66"/>
                      <a:pt x="20" y="66"/>
                    </a:cubicBezTo>
                    <a:cubicBezTo>
                      <a:pt x="21" y="66"/>
                      <a:pt x="22" y="66"/>
                      <a:pt x="22" y="65"/>
                    </a:cubicBezTo>
                    <a:cubicBezTo>
                      <a:pt x="23" y="64"/>
                      <a:pt x="22" y="63"/>
                      <a:pt x="21" y="63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17" y="62"/>
                      <a:pt x="16" y="63"/>
                      <a:pt x="14" y="64"/>
                    </a:cubicBezTo>
                    <a:cubicBezTo>
                      <a:pt x="14" y="64"/>
                      <a:pt x="14" y="64"/>
                      <a:pt x="14" y="64"/>
                    </a:cubicBezTo>
                    <a:cubicBezTo>
                      <a:pt x="14" y="64"/>
                      <a:pt x="14" y="64"/>
                      <a:pt x="14" y="64"/>
                    </a:cubicBezTo>
                    <a:cubicBezTo>
                      <a:pt x="13" y="64"/>
                      <a:pt x="13" y="63"/>
                      <a:pt x="13" y="63"/>
                    </a:cubicBezTo>
                    <a:cubicBezTo>
                      <a:pt x="12" y="63"/>
                      <a:pt x="12" y="63"/>
                      <a:pt x="12" y="63"/>
                    </a:cubicBezTo>
                    <a:cubicBezTo>
                      <a:pt x="12" y="63"/>
                      <a:pt x="12" y="63"/>
                      <a:pt x="13" y="62"/>
                    </a:cubicBezTo>
                    <a:cubicBezTo>
                      <a:pt x="17" y="57"/>
                      <a:pt x="20" y="51"/>
                      <a:pt x="24" y="46"/>
                    </a:cubicBezTo>
                    <a:cubicBezTo>
                      <a:pt x="25" y="45"/>
                      <a:pt x="25" y="44"/>
                      <a:pt x="24" y="43"/>
                    </a:cubicBezTo>
                    <a:cubicBezTo>
                      <a:pt x="24" y="43"/>
                      <a:pt x="23" y="43"/>
                      <a:pt x="23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19" y="45"/>
                      <a:pt x="15" y="46"/>
                      <a:pt x="12" y="46"/>
                    </a:cubicBezTo>
                    <a:cubicBezTo>
                      <a:pt x="11" y="46"/>
                      <a:pt x="10" y="46"/>
                      <a:pt x="9" y="46"/>
                    </a:cubicBezTo>
                    <a:cubicBezTo>
                      <a:pt x="10" y="43"/>
                      <a:pt x="12" y="41"/>
                      <a:pt x="14" y="39"/>
                    </a:cubicBezTo>
                    <a:cubicBezTo>
                      <a:pt x="17" y="38"/>
                      <a:pt x="20" y="37"/>
                      <a:pt x="23" y="34"/>
                    </a:cubicBezTo>
                    <a:cubicBezTo>
                      <a:pt x="23" y="33"/>
                      <a:pt x="23" y="32"/>
                      <a:pt x="23" y="32"/>
                    </a:cubicBezTo>
                    <a:cubicBezTo>
                      <a:pt x="22" y="31"/>
                      <a:pt x="22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17" y="32"/>
                      <a:pt x="15" y="33"/>
                      <a:pt x="12" y="35"/>
                    </a:cubicBezTo>
                    <a:cubicBezTo>
                      <a:pt x="12" y="35"/>
                      <a:pt x="11" y="35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0" y="35"/>
                      <a:pt x="9" y="35"/>
                      <a:pt x="9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7" y="34"/>
                      <a:pt x="7" y="33"/>
                      <a:pt x="8" y="32"/>
                    </a:cubicBezTo>
                    <a:cubicBezTo>
                      <a:pt x="13" y="26"/>
                      <a:pt x="17" y="20"/>
                      <a:pt x="22" y="14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1" y="11"/>
                      <a:pt x="21" y="11"/>
                      <a:pt x="20" y="11"/>
                    </a:cubicBezTo>
                    <a:cubicBezTo>
                      <a:pt x="20" y="11"/>
                      <a:pt x="20" y="11"/>
                      <a:pt x="19" y="11"/>
                    </a:cubicBezTo>
                    <a:cubicBezTo>
                      <a:pt x="16" y="13"/>
                      <a:pt x="12" y="16"/>
                      <a:pt x="8" y="18"/>
                    </a:cubicBezTo>
                    <a:cubicBezTo>
                      <a:pt x="7" y="18"/>
                      <a:pt x="6" y="19"/>
                      <a:pt x="6" y="19"/>
                    </a:cubicBezTo>
                    <a:cubicBezTo>
                      <a:pt x="6" y="19"/>
                      <a:pt x="6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4" y="18"/>
                    </a:cubicBezTo>
                    <a:cubicBezTo>
                      <a:pt x="4" y="17"/>
                      <a:pt x="4" y="16"/>
                      <a:pt x="4" y="15"/>
                    </a:cubicBezTo>
                    <a:cubicBezTo>
                      <a:pt x="4" y="15"/>
                      <a:pt x="4" y="14"/>
                      <a:pt x="4" y="13"/>
                    </a:cubicBezTo>
                    <a:cubicBezTo>
                      <a:pt x="5" y="10"/>
                      <a:pt x="7" y="6"/>
                      <a:pt x="10" y="3"/>
                    </a:cubicBezTo>
                    <a:cubicBezTo>
                      <a:pt x="10" y="2"/>
                      <a:pt x="10" y="1"/>
                      <a:pt x="10" y="0"/>
                    </a:cubicBezTo>
                    <a:cubicBezTo>
                      <a:pt x="9" y="0"/>
                      <a:pt x="9" y="0"/>
                      <a:pt x="8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8" name="Freeform 846"/>
              <p:cNvSpPr/>
              <p:nvPr/>
            </p:nvSpPr>
            <p:spPr bwMode="auto">
              <a:xfrm>
                <a:off x="5045" y="2532"/>
                <a:ext cx="59" cy="161"/>
              </a:xfrm>
              <a:custGeom>
                <a:avLst/>
                <a:gdLst>
                  <a:gd name="T0" fmla="*/ 7 w 25"/>
                  <a:gd name="T1" fmla="*/ 0 h 68"/>
                  <a:gd name="T2" fmla="*/ 0 w 25"/>
                  <a:gd name="T3" fmla="*/ 15 h 68"/>
                  <a:gd name="T4" fmla="*/ 5 w 25"/>
                  <a:gd name="T5" fmla="*/ 23 h 68"/>
                  <a:gd name="T6" fmla="*/ 11 w 25"/>
                  <a:gd name="T7" fmla="*/ 21 h 68"/>
                  <a:gd name="T8" fmla="*/ 6 w 25"/>
                  <a:gd name="T9" fmla="*/ 29 h 68"/>
                  <a:gd name="T10" fmla="*/ 4 w 25"/>
                  <a:gd name="T11" fmla="*/ 36 h 68"/>
                  <a:gd name="T12" fmla="*/ 9 w 25"/>
                  <a:gd name="T13" fmla="*/ 39 h 68"/>
                  <a:gd name="T14" fmla="*/ 7 w 25"/>
                  <a:gd name="T15" fmla="*/ 49 h 68"/>
                  <a:gd name="T16" fmla="*/ 18 w 25"/>
                  <a:gd name="T17" fmla="*/ 49 h 68"/>
                  <a:gd name="T18" fmla="*/ 9 w 25"/>
                  <a:gd name="T19" fmla="*/ 63 h 68"/>
                  <a:gd name="T20" fmla="*/ 11 w 25"/>
                  <a:gd name="T21" fmla="*/ 67 h 68"/>
                  <a:gd name="T22" fmla="*/ 16 w 25"/>
                  <a:gd name="T23" fmla="*/ 68 h 68"/>
                  <a:gd name="T24" fmla="*/ 20 w 25"/>
                  <a:gd name="T25" fmla="*/ 66 h 68"/>
                  <a:gd name="T26" fmla="*/ 21 w 25"/>
                  <a:gd name="T27" fmla="*/ 66 h 68"/>
                  <a:gd name="T28" fmla="*/ 21 w 25"/>
                  <a:gd name="T29" fmla="*/ 63 h 68"/>
                  <a:gd name="T30" fmla="*/ 15 w 25"/>
                  <a:gd name="T31" fmla="*/ 64 h 68"/>
                  <a:gd name="T32" fmla="*/ 15 w 25"/>
                  <a:gd name="T33" fmla="*/ 64 h 68"/>
                  <a:gd name="T34" fmla="*/ 13 w 25"/>
                  <a:gd name="T35" fmla="*/ 63 h 68"/>
                  <a:gd name="T36" fmla="*/ 25 w 25"/>
                  <a:gd name="T37" fmla="*/ 46 h 68"/>
                  <a:gd name="T38" fmla="*/ 23 w 25"/>
                  <a:gd name="T39" fmla="*/ 43 h 68"/>
                  <a:gd name="T40" fmla="*/ 12 w 25"/>
                  <a:gd name="T41" fmla="*/ 46 h 68"/>
                  <a:gd name="T42" fmla="*/ 14 w 25"/>
                  <a:gd name="T43" fmla="*/ 39 h 68"/>
                  <a:gd name="T44" fmla="*/ 23 w 25"/>
                  <a:gd name="T45" fmla="*/ 32 h 68"/>
                  <a:gd name="T46" fmla="*/ 21 w 25"/>
                  <a:gd name="T47" fmla="*/ 31 h 68"/>
                  <a:gd name="T48" fmla="*/ 11 w 25"/>
                  <a:gd name="T49" fmla="*/ 35 h 68"/>
                  <a:gd name="T50" fmla="*/ 10 w 25"/>
                  <a:gd name="T51" fmla="*/ 35 h 68"/>
                  <a:gd name="T52" fmla="*/ 8 w 25"/>
                  <a:gd name="T53" fmla="*/ 34 h 68"/>
                  <a:gd name="T54" fmla="*/ 9 w 25"/>
                  <a:gd name="T55" fmla="*/ 32 h 68"/>
                  <a:gd name="T56" fmla="*/ 22 w 25"/>
                  <a:gd name="T57" fmla="*/ 12 h 68"/>
                  <a:gd name="T58" fmla="*/ 20 w 25"/>
                  <a:gd name="T59" fmla="*/ 11 h 68"/>
                  <a:gd name="T60" fmla="*/ 6 w 25"/>
                  <a:gd name="T61" fmla="*/ 19 h 68"/>
                  <a:gd name="T62" fmla="*/ 6 w 25"/>
                  <a:gd name="T63" fmla="*/ 19 h 68"/>
                  <a:gd name="T64" fmla="*/ 4 w 25"/>
                  <a:gd name="T65" fmla="*/ 15 h 68"/>
                  <a:gd name="T66" fmla="*/ 10 w 25"/>
                  <a:gd name="T67" fmla="*/ 3 h 68"/>
                  <a:gd name="T68" fmla="*/ 9 w 25"/>
                  <a:gd name="T69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68">
                    <a:moveTo>
                      <a:pt x="9" y="0"/>
                    </a:moveTo>
                    <a:cubicBezTo>
                      <a:pt x="8" y="0"/>
                      <a:pt x="8" y="0"/>
                      <a:pt x="7" y="0"/>
                    </a:cubicBezTo>
                    <a:cubicBezTo>
                      <a:pt x="4" y="4"/>
                      <a:pt x="2" y="8"/>
                      <a:pt x="1" y="12"/>
                    </a:cubicBezTo>
                    <a:cubicBezTo>
                      <a:pt x="0" y="13"/>
                      <a:pt x="0" y="14"/>
                      <a:pt x="0" y="15"/>
                    </a:cubicBezTo>
                    <a:cubicBezTo>
                      <a:pt x="0" y="17"/>
                      <a:pt x="1" y="18"/>
                      <a:pt x="1" y="20"/>
                    </a:cubicBezTo>
                    <a:cubicBezTo>
                      <a:pt x="2" y="21"/>
                      <a:pt x="4" y="23"/>
                      <a:pt x="5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8" y="23"/>
                      <a:pt x="10" y="22"/>
                      <a:pt x="11" y="21"/>
                    </a:cubicBezTo>
                    <a:cubicBezTo>
                      <a:pt x="12" y="21"/>
                      <a:pt x="12" y="20"/>
                      <a:pt x="13" y="20"/>
                    </a:cubicBezTo>
                    <a:cubicBezTo>
                      <a:pt x="11" y="23"/>
                      <a:pt x="8" y="26"/>
                      <a:pt x="6" y="29"/>
                    </a:cubicBezTo>
                    <a:cubicBezTo>
                      <a:pt x="5" y="30"/>
                      <a:pt x="4" y="32"/>
                      <a:pt x="4" y="34"/>
                    </a:cubicBezTo>
                    <a:cubicBezTo>
                      <a:pt x="4" y="35"/>
                      <a:pt x="4" y="35"/>
                      <a:pt x="4" y="36"/>
                    </a:cubicBezTo>
                    <a:cubicBezTo>
                      <a:pt x="5" y="37"/>
                      <a:pt x="6" y="38"/>
                      <a:pt x="6" y="38"/>
                    </a:cubicBezTo>
                    <a:cubicBezTo>
                      <a:pt x="7" y="39"/>
                      <a:pt x="8" y="39"/>
                      <a:pt x="9" y="39"/>
                    </a:cubicBezTo>
                    <a:cubicBezTo>
                      <a:pt x="7" y="41"/>
                      <a:pt x="6" y="44"/>
                      <a:pt x="6" y="47"/>
                    </a:cubicBezTo>
                    <a:cubicBezTo>
                      <a:pt x="5" y="48"/>
                      <a:pt x="6" y="49"/>
                      <a:pt x="7" y="49"/>
                    </a:cubicBezTo>
                    <a:cubicBezTo>
                      <a:pt x="9" y="50"/>
                      <a:pt x="11" y="50"/>
                      <a:pt x="12" y="50"/>
                    </a:cubicBezTo>
                    <a:cubicBezTo>
                      <a:pt x="14" y="50"/>
                      <a:pt x="16" y="50"/>
                      <a:pt x="18" y="49"/>
                    </a:cubicBezTo>
                    <a:cubicBezTo>
                      <a:pt x="15" y="53"/>
                      <a:pt x="13" y="56"/>
                      <a:pt x="10" y="60"/>
                    </a:cubicBezTo>
                    <a:cubicBezTo>
                      <a:pt x="10" y="60"/>
                      <a:pt x="9" y="61"/>
                      <a:pt x="9" y="63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9" y="65"/>
                      <a:pt x="10" y="66"/>
                      <a:pt x="11" y="67"/>
                    </a:cubicBezTo>
                    <a:cubicBezTo>
                      <a:pt x="12" y="67"/>
                      <a:pt x="13" y="68"/>
                      <a:pt x="15" y="68"/>
                    </a:cubicBezTo>
                    <a:cubicBezTo>
                      <a:pt x="16" y="68"/>
                      <a:pt x="16" y="68"/>
                      <a:pt x="16" y="68"/>
                    </a:cubicBezTo>
                    <a:cubicBezTo>
                      <a:pt x="18" y="67"/>
                      <a:pt x="19" y="66"/>
                      <a:pt x="20" y="66"/>
                    </a:cubicBezTo>
                    <a:cubicBezTo>
                      <a:pt x="20" y="66"/>
                      <a:pt x="20" y="66"/>
                      <a:pt x="20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2" y="66"/>
                      <a:pt x="23" y="66"/>
                      <a:pt x="23" y="65"/>
                    </a:cubicBezTo>
                    <a:cubicBezTo>
                      <a:pt x="23" y="64"/>
                      <a:pt x="23" y="63"/>
                      <a:pt x="21" y="63"/>
                    </a:cubicBezTo>
                    <a:cubicBezTo>
                      <a:pt x="21" y="62"/>
                      <a:pt x="21" y="62"/>
                      <a:pt x="20" y="62"/>
                    </a:cubicBezTo>
                    <a:cubicBezTo>
                      <a:pt x="18" y="62"/>
                      <a:pt x="16" y="63"/>
                      <a:pt x="15" y="64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14" y="64"/>
                      <a:pt x="13" y="63"/>
                      <a:pt x="13" y="63"/>
                    </a:cubicBezTo>
                    <a:cubicBezTo>
                      <a:pt x="13" y="63"/>
                      <a:pt x="13" y="63"/>
                      <a:pt x="13" y="63"/>
                    </a:cubicBezTo>
                    <a:cubicBezTo>
                      <a:pt x="13" y="63"/>
                      <a:pt x="13" y="63"/>
                      <a:pt x="13" y="62"/>
                    </a:cubicBezTo>
                    <a:cubicBezTo>
                      <a:pt x="17" y="57"/>
                      <a:pt x="21" y="51"/>
                      <a:pt x="25" y="46"/>
                    </a:cubicBezTo>
                    <a:cubicBezTo>
                      <a:pt x="25" y="45"/>
                      <a:pt x="25" y="44"/>
                      <a:pt x="25" y="43"/>
                    </a:cubicBezTo>
                    <a:cubicBezTo>
                      <a:pt x="24" y="43"/>
                      <a:pt x="24" y="43"/>
                      <a:pt x="23" y="43"/>
                    </a:cubicBezTo>
                    <a:cubicBezTo>
                      <a:pt x="23" y="43"/>
                      <a:pt x="23" y="43"/>
                      <a:pt x="22" y="43"/>
                    </a:cubicBezTo>
                    <a:cubicBezTo>
                      <a:pt x="19" y="45"/>
                      <a:pt x="16" y="46"/>
                      <a:pt x="12" y="46"/>
                    </a:cubicBezTo>
                    <a:cubicBezTo>
                      <a:pt x="12" y="46"/>
                      <a:pt x="11" y="46"/>
                      <a:pt x="10" y="46"/>
                    </a:cubicBezTo>
                    <a:cubicBezTo>
                      <a:pt x="11" y="43"/>
                      <a:pt x="13" y="41"/>
                      <a:pt x="14" y="39"/>
                    </a:cubicBezTo>
                    <a:cubicBezTo>
                      <a:pt x="18" y="38"/>
                      <a:pt x="21" y="37"/>
                      <a:pt x="23" y="34"/>
                    </a:cubicBezTo>
                    <a:cubicBezTo>
                      <a:pt x="24" y="33"/>
                      <a:pt x="24" y="32"/>
                      <a:pt x="23" y="32"/>
                    </a:cubicBezTo>
                    <a:cubicBezTo>
                      <a:pt x="23" y="31"/>
                      <a:pt x="22" y="31"/>
                      <a:pt x="22" y="31"/>
                    </a:cubicBezTo>
                    <a:cubicBezTo>
                      <a:pt x="22" y="31"/>
                      <a:pt x="21" y="31"/>
                      <a:pt x="21" y="31"/>
                    </a:cubicBezTo>
                    <a:cubicBezTo>
                      <a:pt x="18" y="32"/>
                      <a:pt x="15" y="33"/>
                      <a:pt x="13" y="35"/>
                    </a:cubicBezTo>
                    <a:cubicBezTo>
                      <a:pt x="12" y="35"/>
                      <a:pt x="12" y="35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5"/>
                      <a:pt x="10" y="35"/>
                      <a:pt x="10" y="35"/>
                    </a:cubicBezTo>
                    <a:cubicBezTo>
                      <a:pt x="9" y="35"/>
                      <a:pt x="9" y="35"/>
                      <a:pt x="8" y="35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4"/>
                      <a:pt x="8" y="33"/>
                      <a:pt x="9" y="32"/>
                    </a:cubicBezTo>
                    <a:cubicBezTo>
                      <a:pt x="13" y="26"/>
                      <a:pt x="18" y="20"/>
                      <a:pt x="23" y="14"/>
                    </a:cubicBezTo>
                    <a:cubicBezTo>
                      <a:pt x="23" y="13"/>
                      <a:pt x="23" y="12"/>
                      <a:pt x="22" y="12"/>
                    </a:cubicBezTo>
                    <a:cubicBezTo>
                      <a:pt x="22" y="11"/>
                      <a:pt x="21" y="11"/>
                      <a:pt x="21" y="11"/>
                    </a:cubicBezTo>
                    <a:cubicBezTo>
                      <a:pt x="21" y="11"/>
                      <a:pt x="20" y="11"/>
                      <a:pt x="20" y="11"/>
                    </a:cubicBezTo>
                    <a:cubicBezTo>
                      <a:pt x="16" y="13"/>
                      <a:pt x="12" y="16"/>
                      <a:pt x="9" y="18"/>
                    </a:cubicBezTo>
                    <a:cubicBezTo>
                      <a:pt x="8" y="18"/>
                      <a:pt x="7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5" y="19"/>
                      <a:pt x="5" y="19"/>
                      <a:pt x="5" y="18"/>
                    </a:cubicBezTo>
                    <a:cubicBezTo>
                      <a:pt x="5" y="17"/>
                      <a:pt x="4" y="16"/>
                      <a:pt x="4" y="15"/>
                    </a:cubicBezTo>
                    <a:cubicBezTo>
                      <a:pt x="4" y="15"/>
                      <a:pt x="4" y="14"/>
                      <a:pt x="5" y="13"/>
                    </a:cubicBezTo>
                    <a:cubicBezTo>
                      <a:pt x="6" y="10"/>
                      <a:pt x="8" y="6"/>
                      <a:pt x="10" y="3"/>
                    </a:cubicBezTo>
                    <a:cubicBezTo>
                      <a:pt x="11" y="2"/>
                      <a:pt x="11" y="1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9" name="Freeform 847"/>
              <p:cNvSpPr>
                <a:spLocks noEditPoints="1"/>
              </p:cNvSpPr>
              <p:nvPr/>
            </p:nvSpPr>
            <p:spPr bwMode="auto">
              <a:xfrm>
                <a:off x="2742" y="2913"/>
                <a:ext cx="236" cy="225"/>
              </a:xfrm>
              <a:custGeom>
                <a:avLst/>
                <a:gdLst>
                  <a:gd name="T0" fmla="*/ 51 w 100"/>
                  <a:gd name="T1" fmla="*/ 88 h 95"/>
                  <a:gd name="T2" fmla="*/ 11 w 100"/>
                  <a:gd name="T3" fmla="*/ 35 h 95"/>
                  <a:gd name="T4" fmla="*/ 49 w 100"/>
                  <a:gd name="T5" fmla="*/ 6 h 95"/>
                  <a:gd name="T6" fmla="*/ 89 w 100"/>
                  <a:gd name="T7" fmla="*/ 59 h 95"/>
                  <a:gd name="T8" fmla="*/ 51 w 100"/>
                  <a:gd name="T9" fmla="*/ 88 h 95"/>
                  <a:gd name="T10" fmla="*/ 49 w 100"/>
                  <a:gd name="T11" fmla="*/ 0 h 95"/>
                  <a:gd name="T12" fmla="*/ 5 w 100"/>
                  <a:gd name="T13" fmla="*/ 33 h 95"/>
                  <a:gd name="T14" fmla="*/ 11 w 100"/>
                  <a:gd name="T15" fmla="*/ 75 h 95"/>
                  <a:gd name="T16" fmla="*/ 51 w 100"/>
                  <a:gd name="T17" fmla="*/ 95 h 95"/>
                  <a:gd name="T18" fmla="*/ 95 w 100"/>
                  <a:gd name="T19" fmla="*/ 61 h 95"/>
                  <a:gd name="T20" fmla="*/ 89 w 100"/>
                  <a:gd name="T21" fmla="*/ 19 h 95"/>
                  <a:gd name="T22" fmla="*/ 49 w 100"/>
                  <a:gd name="T2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0" h="95">
                    <a:moveTo>
                      <a:pt x="51" y="88"/>
                    </a:moveTo>
                    <a:cubicBezTo>
                      <a:pt x="26" y="88"/>
                      <a:pt x="1" y="67"/>
                      <a:pt x="11" y="35"/>
                    </a:cubicBezTo>
                    <a:cubicBezTo>
                      <a:pt x="17" y="14"/>
                      <a:pt x="33" y="6"/>
                      <a:pt x="49" y="6"/>
                    </a:cubicBezTo>
                    <a:cubicBezTo>
                      <a:pt x="74" y="6"/>
                      <a:pt x="99" y="27"/>
                      <a:pt x="89" y="59"/>
                    </a:cubicBezTo>
                    <a:cubicBezTo>
                      <a:pt x="83" y="80"/>
                      <a:pt x="67" y="88"/>
                      <a:pt x="51" y="88"/>
                    </a:cubicBezTo>
                    <a:moveTo>
                      <a:pt x="49" y="0"/>
                    </a:moveTo>
                    <a:cubicBezTo>
                      <a:pt x="28" y="0"/>
                      <a:pt x="11" y="12"/>
                      <a:pt x="5" y="33"/>
                    </a:cubicBezTo>
                    <a:cubicBezTo>
                      <a:pt x="0" y="48"/>
                      <a:pt x="2" y="63"/>
                      <a:pt x="11" y="75"/>
                    </a:cubicBezTo>
                    <a:cubicBezTo>
                      <a:pt x="20" y="87"/>
                      <a:pt x="35" y="95"/>
                      <a:pt x="51" y="95"/>
                    </a:cubicBezTo>
                    <a:cubicBezTo>
                      <a:pt x="72" y="95"/>
                      <a:pt x="88" y="82"/>
                      <a:pt x="95" y="61"/>
                    </a:cubicBezTo>
                    <a:cubicBezTo>
                      <a:pt x="100" y="46"/>
                      <a:pt x="98" y="31"/>
                      <a:pt x="89" y="19"/>
                    </a:cubicBezTo>
                    <a:cubicBezTo>
                      <a:pt x="80" y="7"/>
                      <a:pt x="65" y="0"/>
                      <a:pt x="49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0" name="Freeform 848"/>
              <p:cNvSpPr>
                <a:spLocks noEditPoints="1"/>
              </p:cNvSpPr>
              <p:nvPr/>
            </p:nvSpPr>
            <p:spPr bwMode="auto">
              <a:xfrm>
                <a:off x="2661" y="2875"/>
                <a:ext cx="369" cy="473"/>
              </a:xfrm>
              <a:custGeom>
                <a:avLst/>
                <a:gdLst>
                  <a:gd name="T0" fmla="*/ 13 w 156"/>
                  <a:gd name="T1" fmla="*/ 191 h 200"/>
                  <a:gd name="T2" fmla="*/ 15 w 156"/>
                  <a:gd name="T3" fmla="*/ 191 h 200"/>
                  <a:gd name="T4" fmla="*/ 21 w 156"/>
                  <a:gd name="T5" fmla="*/ 194 h 200"/>
                  <a:gd name="T6" fmla="*/ 21 w 156"/>
                  <a:gd name="T7" fmla="*/ 162 h 200"/>
                  <a:gd name="T8" fmla="*/ 33 w 156"/>
                  <a:gd name="T9" fmla="*/ 141 h 200"/>
                  <a:gd name="T10" fmla="*/ 44 w 156"/>
                  <a:gd name="T11" fmla="*/ 144 h 200"/>
                  <a:gd name="T12" fmla="*/ 40 w 156"/>
                  <a:gd name="T13" fmla="*/ 146 h 200"/>
                  <a:gd name="T14" fmla="*/ 47 w 156"/>
                  <a:gd name="T15" fmla="*/ 146 h 200"/>
                  <a:gd name="T16" fmla="*/ 49 w 156"/>
                  <a:gd name="T17" fmla="*/ 148 h 200"/>
                  <a:gd name="T18" fmla="*/ 48 w 156"/>
                  <a:gd name="T19" fmla="*/ 148 h 200"/>
                  <a:gd name="T20" fmla="*/ 39 w 156"/>
                  <a:gd name="T21" fmla="*/ 155 h 200"/>
                  <a:gd name="T22" fmla="*/ 45 w 156"/>
                  <a:gd name="T23" fmla="*/ 156 h 200"/>
                  <a:gd name="T24" fmla="*/ 35 w 156"/>
                  <a:gd name="T25" fmla="*/ 159 h 200"/>
                  <a:gd name="T26" fmla="*/ 43 w 156"/>
                  <a:gd name="T27" fmla="*/ 159 h 200"/>
                  <a:gd name="T28" fmla="*/ 40 w 156"/>
                  <a:gd name="T29" fmla="*/ 161 h 200"/>
                  <a:gd name="T30" fmla="*/ 32 w 156"/>
                  <a:gd name="T31" fmla="*/ 169 h 200"/>
                  <a:gd name="T32" fmla="*/ 38 w 156"/>
                  <a:gd name="T33" fmla="*/ 169 h 200"/>
                  <a:gd name="T34" fmla="*/ 27 w 156"/>
                  <a:gd name="T35" fmla="*/ 173 h 200"/>
                  <a:gd name="T36" fmla="*/ 37 w 156"/>
                  <a:gd name="T37" fmla="*/ 171 h 200"/>
                  <a:gd name="T38" fmla="*/ 34 w 156"/>
                  <a:gd name="T39" fmla="*/ 177 h 200"/>
                  <a:gd name="T40" fmla="*/ 24 w 156"/>
                  <a:gd name="T41" fmla="*/ 180 h 200"/>
                  <a:gd name="T42" fmla="*/ 33 w 156"/>
                  <a:gd name="T43" fmla="*/ 179 h 200"/>
                  <a:gd name="T44" fmla="*/ 30 w 156"/>
                  <a:gd name="T45" fmla="*/ 183 h 200"/>
                  <a:gd name="T46" fmla="*/ 21 w 156"/>
                  <a:gd name="T47" fmla="*/ 189 h 200"/>
                  <a:gd name="T48" fmla="*/ 28 w 156"/>
                  <a:gd name="T49" fmla="*/ 188 h 200"/>
                  <a:gd name="T50" fmla="*/ 25 w 156"/>
                  <a:gd name="T51" fmla="*/ 193 h 200"/>
                  <a:gd name="T52" fmla="*/ 24 w 156"/>
                  <a:gd name="T53" fmla="*/ 193 h 200"/>
                  <a:gd name="T54" fmla="*/ 15 w 156"/>
                  <a:gd name="T55" fmla="*/ 187 h 200"/>
                  <a:gd name="T56" fmla="*/ 7 w 156"/>
                  <a:gd name="T57" fmla="*/ 187 h 200"/>
                  <a:gd name="T58" fmla="*/ 7 w 156"/>
                  <a:gd name="T59" fmla="*/ 188 h 200"/>
                  <a:gd name="T60" fmla="*/ 7 w 156"/>
                  <a:gd name="T61" fmla="*/ 185 h 200"/>
                  <a:gd name="T62" fmla="*/ 7 w 156"/>
                  <a:gd name="T63" fmla="*/ 185 h 200"/>
                  <a:gd name="T64" fmla="*/ 43 w 156"/>
                  <a:gd name="T65" fmla="*/ 137 h 200"/>
                  <a:gd name="T66" fmla="*/ 46 w 156"/>
                  <a:gd name="T67" fmla="*/ 123 h 200"/>
                  <a:gd name="T68" fmla="*/ 49 w 156"/>
                  <a:gd name="T69" fmla="*/ 115 h 200"/>
                  <a:gd name="T70" fmla="*/ 49 w 156"/>
                  <a:gd name="T71" fmla="*/ 140 h 200"/>
                  <a:gd name="T72" fmla="*/ 50 w 156"/>
                  <a:gd name="T73" fmla="*/ 108 h 200"/>
                  <a:gd name="T74" fmla="*/ 50 w 156"/>
                  <a:gd name="T75" fmla="*/ 108 h 200"/>
                  <a:gd name="T76" fmla="*/ 82 w 156"/>
                  <a:gd name="T77" fmla="*/ 6 h 200"/>
                  <a:gd name="T78" fmla="*/ 86 w 156"/>
                  <a:gd name="T79" fmla="*/ 120 h 200"/>
                  <a:gd name="T80" fmla="*/ 28 w 156"/>
                  <a:gd name="T81" fmla="*/ 35 h 200"/>
                  <a:gd name="T82" fmla="*/ 44 w 156"/>
                  <a:gd name="T83" fmla="*/ 111 h 200"/>
                  <a:gd name="T84" fmla="*/ 33 w 156"/>
                  <a:gd name="T85" fmla="*/ 135 h 200"/>
                  <a:gd name="T86" fmla="*/ 27 w 156"/>
                  <a:gd name="T87" fmla="*/ 136 h 200"/>
                  <a:gd name="T88" fmla="*/ 27 w 156"/>
                  <a:gd name="T89" fmla="*/ 136 h 200"/>
                  <a:gd name="T90" fmla="*/ 27 w 156"/>
                  <a:gd name="T91" fmla="*/ 137 h 200"/>
                  <a:gd name="T92" fmla="*/ 3 w 156"/>
                  <a:gd name="T93" fmla="*/ 179 h 200"/>
                  <a:gd name="T94" fmla="*/ 2 w 156"/>
                  <a:gd name="T95" fmla="*/ 182 h 200"/>
                  <a:gd name="T96" fmla="*/ 0 w 156"/>
                  <a:gd name="T97" fmla="*/ 188 h 200"/>
                  <a:gd name="T98" fmla="*/ 1 w 156"/>
                  <a:gd name="T99" fmla="*/ 190 h 200"/>
                  <a:gd name="T100" fmla="*/ 13 w 156"/>
                  <a:gd name="T101" fmla="*/ 198 h 200"/>
                  <a:gd name="T102" fmla="*/ 28 w 156"/>
                  <a:gd name="T103" fmla="*/ 199 h 200"/>
                  <a:gd name="T104" fmla="*/ 32 w 156"/>
                  <a:gd name="T105" fmla="*/ 194 h 200"/>
                  <a:gd name="T106" fmla="*/ 56 w 156"/>
                  <a:gd name="T107" fmla="*/ 148 h 200"/>
                  <a:gd name="T108" fmla="*/ 56 w 156"/>
                  <a:gd name="T109" fmla="*/ 148 h 200"/>
                  <a:gd name="T110" fmla="*/ 56 w 156"/>
                  <a:gd name="T111" fmla="*/ 148 h 200"/>
                  <a:gd name="T112" fmla="*/ 66 w 156"/>
                  <a:gd name="T113" fmla="*/ 123 h 200"/>
                  <a:gd name="T114" fmla="*/ 140 w 156"/>
                  <a:gd name="T115" fmla="*/ 91 h 200"/>
                  <a:gd name="T116" fmla="*/ 82 w 156"/>
                  <a:gd name="T117" fmla="*/ 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6" h="200">
                    <a:moveTo>
                      <a:pt x="21" y="194"/>
                    </a:moveTo>
                    <a:cubicBezTo>
                      <a:pt x="18" y="194"/>
                      <a:pt x="15" y="193"/>
                      <a:pt x="13" y="191"/>
                    </a:cubicBezTo>
                    <a:cubicBezTo>
                      <a:pt x="12" y="191"/>
                      <a:pt x="11" y="190"/>
                      <a:pt x="10" y="190"/>
                    </a:cubicBezTo>
                    <a:cubicBezTo>
                      <a:pt x="12" y="190"/>
                      <a:pt x="13" y="190"/>
                      <a:pt x="15" y="191"/>
                    </a:cubicBezTo>
                    <a:cubicBezTo>
                      <a:pt x="16" y="191"/>
                      <a:pt x="17" y="191"/>
                      <a:pt x="18" y="191"/>
                    </a:cubicBezTo>
                    <a:cubicBezTo>
                      <a:pt x="19" y="192"/>
                      <a:pt x="20" y="193"/>
                      <a:pt x="21" y="194"/>
                    </a:cubicBezTo>
                    <a:moveTo>
                      <a:pt x="7" y="185"/>
                    </a:moveTo>
                    <a:cubicBezTo>
                      <a:pt x="13" y="175"/>
                      <a:pt x="17" y="169"/>
                      <a:pt x="21" y="162"/>
                    </a:cubicBezTo>
                    <a:cubicBezTo>
                      <a:pt x="25" y="156"/>
                      <a:pt x="28" y="150"/>
                      <a:pt x="32" y="141"/>
                    </a:cubicBezTo>
                    <a:cubicBezTo>
                      <a:pt x="32" y="141"/>
                      <a:pt x="33" y="141"/>
                      <a:pt x="33" y="141"/>
                    </a:cubicBezTo>
                    <a:cubicBezTo>
                      <a:pt x="33" y="141"/>
                      <a:pt x="33" y="141"/>
                      <a:pt x="33" y="141"/>
                    </a:cubicBezTo>
                    <a:cubicBezTo>
                      <a:pt x="36" y="141"/>
                      <a:pt x="40" y="142"/>
                      <a:pt x="44" y="144"/>
                    </a:cubicBezTo>
                    <a:cubicBezTo>
                      <a:pt x="44" y="144"/>
                      <a:pt x="44" y="144"/>
                      <a:pt x="44" y="144"/>
                    </a:cubicBezTo>
                    <a:cubicBezTo>
                      <a:pt x="43" y="145"/>
                      <a:pt x="41" y="146"/>
                      <a:pt x="40" y="146"/>
                    </a:cubicBezTo>
                    <a:cubicBezTo>
                      <a:pt x="41" y="149"/>
                      <a:pt x="41" y="149"/>
                      <a:pt x="41" y="149"/>
                    </a:cubicBezTo>
                    <a:cubicBezTo>
                      <a:pt x="43" y="148"/>
                      <a:pt x="45" y="147"/>
                      <a:pt x="47" y="146"/>
                    </a:cubicBezTo>
                    <a:cubicBezTo>
                      <a:pt x="48" y="147"/>
                      <a:pt x="48" y="147"/>
                      <a:pt x="48" y="147"/>
                    </a:cubicBezTo>
                    <a:cubicBezTo>
                      <a:pt x="48" y="147"/>
                      <a:pt x="49" y="148"/>
                      <a:pt x="49" y="148"/>
                    </a:cubicBezTo>
                    <a:cubicBezTo>
                      <a:pt x="48" y="149"/>
                      <a:pt x="48" y="149"/>
                      <a:pt x="48" y="149"/>
                    </a:cubicBezTo>
                    <a:cubicBezTo>
                      <a:pt x="48" y="148"/>
                      <a:pt x="48" y="148"/>
                      <a:pt x="48" y="148"/>
                    </a:cubicBezTo>
                    <a:cubicBezTo>
                      <a:pt x="44" y="149"/>
                      <a:pt x="41" y="151"/>
                      <a:pt x="37" y="152"/>
                    </a:cubicBezTo>
                    <a:cubicBezTo>
                      <a:pt x="39" y="155"/>
                      <a:pt x="39" y="155"/>
                      <a:pt x="39" y="155"/>
                    </a:cubicBezTo>
                    <a:cubicBezTo>
                      <a:pt x="41" y="154"/>
                      <a:pt x="44" y="153"/>
                      <a:pt x="47" y="151"/>
                    </a:cubicBezTo>
                    <a:cubicBezTo>
                      <a:pt x="46" y="153"/>
                      <a:pt x="45" y="154"/>
                      <a:pt x="45" y="156"/>
                    </a:cubicBezTo>
                    <a:cubicBezTo>
                      <a:pt x="44" y="155"/>
                      <a:pt x="44" y="155"/>
                      <a:pt x="44" y="155"/>
                    </a:cubicBezTo>
                    <a:cubicBezTo>
                      <a:pt x="41" y="156"/>
                      <a:pt x="38" y="158"/>
                      <a:pt x="35" y="159"/>
                    </a:cubicBezTo>
                    <a:cubicBezTo>
                      <a:pt x="36" y="162"/>
                      <a:pt x="36" y="162"/>
                      <a:pt x="36" y="162"/>
                    </a:cubicBezTo>
                    <a:cubicBezTo>
                      <a:pt x="38" y="161"/>
                      <a:pt x="41" y="160"/>
                      <a:pt x="43" y="159"/>
                    </a:cubicBezTo>
                    <a:cubicBezTo>
                      <a:pt x="42" y="160"/>
                      <a:pt x="42" y="162"/>
                      <a:pt x="41" y="163"/>
                    </a:cubicBezTo>
                    <a:cubicBezTo>
                      <a:pt x="40" y="161"/>
                      <a:pt x="40" y="161"/>
                      <a:pt x="40" y="161"/>
                    </a:cubicBezTo>
                    <a:cubicBezTo>
                      <a:pt x="37" y="163"/>
                      <a:pt x="33" y="164"/>
                      <a:pt x="30" y="166"/>
                    </a:cubicBezTo>
                    <a:cubicBezTo>
                      <a:pt x="32" y="169"/>
                      <a:pt x="32" y="169"/>
                      <a:pt x="32" y="169"/>
                    </a:cubicBezTo>
                    <a:cubicBezTo>
                      <a:pt x="34" y="167"/>
                      <a:pt x="37" y="166"/>
                      <a:pt x="40" y="165"/>
                    </a:cubicBezTo>
                    <a:cubicBezTo>
                      <a:pt x="40" y="166"/>
                      <a:pt x="39" y="167"/>
                      <a:pt x="38" y="169"/>
                    </a:cubicBezTo>
                    <a:cubicBezTo>
                      <a:pt x="38" y="167"/>
                      <a:pt x="38" y="167"/>
                      <a:pt x="38" y="167"/>
                    </a:cubicBezTo>
                    <a:cubicBezTo>
                      <a:pt x="34" y="168"/>
                      <a:pt x="30" y="170"/>
                      <a:pt x="27" y="173"/>
                    </a:cubicBezTo>
                    <a:cubicBezTo>
                      <a:pt x="29" y="175"/>
                      <a:pt x="29" y="175"/>
                      <a:pt x="29" y="175"/>
                    </a:cubicBezTo>
                    <a:cubicBezTo>
                      <a:pt x="31" y="173"/>
                      <a:pt x="34" y="172"/>
                      <a:pt x="37" y="171"/>
                    </a:cubicBezTo>
                    <a:cubicBezTo>
                      <a:pt x="36" y="172"/>
                      <a:pt x="36" y="174"/>
                      <a:pt x="35" y="175"/>
                    </a:cubicBezTo>
                    <a:cubicBezTo>
                      <a:pt x="35" y="176"/>
                      <a:pt x="34" y="176"/>
                      <a:pt x="34" y="177"/>
                    </a:cubicBezTo>
                    <a:cubicBezTo>
                      <a:pt x="34" y="175"/>
                      <a:pt x="34" y="175"/>
                      <a:pt x="34" y="175"/>
                    </a:cubicBezTo>
                    <a:cubicBezTo>
                      <a:pt x="30" y="177"/>
                      <a:pt x="27" y="178"/>
                      <a:pt x="24" y="180"/>
                    </a:cubicBezTo>
                    <a:cubicBezTo>
                      <a:pt x="26" y="183"/>
                      <a:pt x="26" y="183"/>
                      <a:pt x="26" y="183"/>
                    </a:cubicBezTo>
                    <a:cubicBezTo>
                      <a:pt x="28" y="181"/>
                      <a:pt x="31" y="180"/>
                      <a:pt x="33" y="179"/>
                    </a:cubicBezTo>
                    <a:cubicBezTo>
                      <a:pt x="32" y="181"/>
                      <a:pt x="31" y="183"/>
                      <a:pt x="30" y="185"/>
                    </a:cubicBezTo>
                    <a:cubicBezTo>
                      <a:pt x="30" y="183"/>
                      <a:pt x="30" y="183"/>
                      <a:pt x="30" y="183"/>
                    </a:cubicBezTo>
                    <a:cubicBezTo>
                      <a:pt x="26" y="184"/>
                      <a:pt x="23" y="185"/>
                      <a:pt x="20" y="186"/>
                    </a:cubicBezTo>
                    <a:cubicBezTo>
                      <a:pt x="21" y="189"/>
                      <a:pt x="21" y="189"/>
                      <a:pt x="21" y="189"/>
                    </a:cubicBezTo>
                    <a:cubicBezTo>
                      <a:pt x="24" y="188"/>
                      <a:pt x="27" y="187"/>
                      <a:pt x="29" y="186"/>
                    </a:cubicBezTo>
                    <a:cubicBezTo>
                      <a:pt x="29" y="187"/>
                      <a:pt x="28" y="187"/>
                      <a:pt x="28" y="188"/>
                    </a:cubicBezTo>
                    <a:cubicBezTo>
                      <a:pt x="27" y="190"/>
                      <a:pt x="26" y="191"/>
                      <a:pt x="26" y="192"/>
                    </a:cubicBezTo>
                    <a:cubicBezTo>
                      <a:pt x="25" y="193"/>
                      <a:pt x="25" y="193"/>
                      <a:pt x="25" y="193"/>
                    </a:cubicBezTo>
                    <a:cubicBezTo>
                      <a:pt x="25" y="193"/>
                      <a:pt x="25" y="193"/>
                      <a:pt x="25" y="193"/>
                    </a:cubicBezTo>
                    <a:cubicBezTo>
                      <a:pt x="24" y="193"/>
                      <a:pt x="24" y="193"/>
                      <a:pt x="24" y="193"/>
                    </a:cubicBezTo>
                    <a:cubicBezTo>
                      <a:pt x="23" y="192"/>
                      <a:pt x="22" y="190"/>
                      <a:pt x="20" y="188"/>
                    </a:cubicBezTo>
                    <a:cubicBezTo>
                      <a:pt x="18" y="188"/>
                      <a:pt x="16" y="188"/>
                      <a:pt x="15" y="187"/>
                    </a:cubicBezTo>
                    <a:cubicBezTo>
                      <a:pt x="13" y="187"/>
                      <a:pt x="11" y="187"/>
                      <a:pt x="8" y="187"/>
                    </a:cubicBezTo>
                    <a:cubicBezTo>
                      <a:pt x="7" y="187"/>
                      <a:pt x="7" y="187"/>
                      <a:pt x="7" y="187"/>
                    </a:cubicBezTo>
                    <a:cubicBezTo>
                      <a:pt x="7" y="187"/>
                      <a:pt x="7" y="187"/>
                      <a:pt x="7" y="187"/>
                    </a:cubicBezTo>
                    <a:cubicBezTo>
                      <a:pt x="7" y="188"/>
                      <a:pt x="7" y="188"/>
                      <a:pt x="7" y="188"/>
                    </a:cubicBezTo>
                    <a:cubicBezTo>
                      <a:pt x="7" y="187"/>
                      <a:pt x="7" y="187"/>
                      <a:pt x="7" y="187"/>
                    </a:cubicBezTo>
                    <a:cubicBezTo>
                      <a:pt x="7" y="187"/>
                      <a:pt x="7" y="186"/>
                      <a:pt x="7" y="185"/>
                    </a:cubicBezTo>
                    <a:cubicBezTo>
                      <a:pt x="7" y="185"/>
                      <a:pt x="7" y="185"/>
                      <a:pt x="7" y="185"/>
                    </a:cubicBezTo>
                    <a:cubicBezTo>
                      <a:pt x="7" y="185"/>
                      <a:pt x="7" y="185"/>
                      <a:pt x="7" y="185"/>
                    </a:cubicBezTo>
                    <a:moveTo>
                      <a:pt x="49" y="140"/>
                    </a:moveTo>
                    <a:cubicBezTo>
                      <a:pt x="47" y="139"/>
                      <a:pt x="45" y="138"/>
                      <a:pt x="43" y="137"/>
                    </a:cubicBezTo>
                    <a:cubicBezTo>
                      <a:pt x="42" y="136"/>
                      <a:pt x="41" y="136"/>
                      <a:pt x="40" y="136"/>
                    </a:cubicBezTo>
                    <a:cubicBezTo>
                      <a:pt x="42" y="132"/>
                      <a:pt x="44" y="127"/>
                      <a:pt x="46" y="123"/>
                    </a:cubicBezTo>
                    <a:cubicBezTo>
                      <a:pt x="47" y="120"/>
                      <a:pt x="49" y="117"/>
                      <a:pt x="49" y="115"/>
                    </a:cubicBezTo>
                    <a:cubicBezTo>
                      <a:pt x="49" y="115"/>
                      <a:pt x="49" y="115"/>
                      <a:pt x="49" y="115"/>
                    </a:cubicBezTo>
                    <a:cubicBezTo>
                      <a:pt x="53" y="117"/>
                      <a:pt x="56" y="119"/>
                      <a:pt x="60" y="121"/>
                    </a:cubicBezTo>
                    <a:cubicBezTo>
                      <a:pt x="56" y="127"/>
                      <a:pt x="52" y="133"/>
                      <a:pt x="49" y="140"/>
                    </a:cubicBezTo>
                    <a:moveTo>
                      <a:pt x="86" y="120"/>
                    </a:moveTo>
                    <a:cubicBezTo>
                      <a:pt x="73" y="120"/>
                      <a:pt x="61" y="115"/>
                      <a:pt x="50" y="108"/>
                    </a:cubicBezTo>
                    <a:cubicBezTo>
                      <a:pt x="50" y="108"/>
                      <a:pt x="50" y="108"/>
                      <a:pt x="50" y="108"/>
                    </a:cubicBezTo>
                    <a:cubicBezTo>
                      <a:pt x="50" y="108"/>
                      <a:pt x="50" y="108"/>
                      <a:pt x="50" y="108"/>
                    </a:cubicBezTo>
                    <a:cubicBezTo>
                      <a:pt x="30" y="94"/>
                      <a:pt x="19" y="67"/>
                      <a:pt x="34" y="38"/>
                    </a:cubicBezTo>
                    <a:cubicBezTo>
                      <a:pt x="45" y="16"/>
                      <a:pt x="63" y="6"/>
                      <a:pt x="82" y="6"/>
                    </a:cubicBezTo>
                    <a:cubicBezTo>
                      <a:pt x="119" y="6"/>
                      <a:pt x="156" y="43"/>
                      <a:pt x="134" y="88"/>
                    </a:cubicBezTo>
                    <a:cubicBezTo>
                      <a:pt x="123" y="110"/>
                      <a:pt x="104" y="120"/>
                      <a:pt x="86" y="120"/>
                    </a:cubicBezTo>
                    <a:moveTo>
                      <a:pt x="82" y="0"/>
                    </a:moveTo>
                    <a:cubicBezTo>
                      <a:pt x="59" y="0"/>
                      <a:pt x="39" y="13"/>
                      <a:pt x="28" y="35"/>
                    </a:cubicBezTo>
                    <a:cubicBezTo>
                      <a:pt x="18" y="56"/>
                      <a:pt x="18" y="77"/>
                      <a:pt x="29" y="95"/>
                    </a:cubicBezTo>
                    <a:cubicBezTo>
                      <a:pt x="33" y="101"/>
                      <a:pt x="38" y="107"/>
                      <a:pt x="44" y="111"/>
                    </a:cubicBezTo>
                    <a:cubicBezTo>
                      <a:pt x="43" y="114"/>
                      <a:pt x="42" y="117"/>
                      <a:pt x="40" y="121"/>
                    </a:cubicBezTo>
                    <a:cubicBezTo>
                      <a:pt x="38" y="126"/>
                      <a:pt x="35" y="131"/>
                      <a:pt x="33" y="135"/>
                    </a:cubicBezTo>
                    <a:cubicBezTo>
                      <a:pt x="32" y="135"/>
                      <a:pt x="31" y="135"/>
                      <a:pt x="30" y="135"/>
                    </a:cubicBezTo>
                    <a:cubicBezTo>
                      <a:pt x="29" y="135"/>
                      <a:pt x="28" y="136"/>
                      <a:pt x="27" y="136"/>
                    </a:cubicBezTo>
                    <a:cubicBezTo>
                      <a:pt x="27" y="136"/>
                      <a:pt x="27" y="136"/>
                      <a:pt x="27" y="136"/>
                    </a:cubicBezTo>
                    <a:cubicBezTo>
                      <a:pt x="27" y="136"/>
                      <a:pt x="27" y="136"/>
                      <a:pt x="27" y="136"/>
                    </a:cubicBezTo>
                    <a:cubicBezTo>
                      <a:pt x="27" y="137"/>
                      <a:pt x="27" y="137"/>
                      <a:pt x="27" y="137"/>
                    </a:cubicBezTo>
                    <a:cubicBezTo>
                      <a:pt x="27" y="137"/>
                      <a:pt x="27" y="137"/>
                      <a:pt x="27" y="137"/>
                    </a:cubicBezTo>
                    <a:cubicBezTo>
                      <a:pt x="23" y="147"/>
                      <a:pt x="19" y="153"/>
                      <a:pt x="16" y="159"/>
                    </a:cubicBezTo>
                    <a:cubicBezTo>
                      <a:pt x="12" y="165"/>
                      <a:pt x="8" y="171"/>
                      <a:pt x="3" y="179"/>
                    </a:cubicBezTo>
                    <a:cubicBezTo>
                      <a:pt x="3" y="180"/>
                      <a:pt x="3" y="180"/>
                      <a:pt x="3" y="180"/>
                    </a:cubicBezTo>
                    <a:cubicBezTo>
                      <a:pt x="2" y="180"/>
                      <a:pt x="2" y="181"/>
                      <a:pt x="2" y="182"/>
                    </a:cubicBezTo>
                    <a:cubicBezTo>
                      <a:pt x="1" y="182"/>
                      <a:pt x="1" y="184"/>
                      <a:pt x="1" y="185"/>
                    </a:cubicBezTo>
                    <a:cubicBezTo>
                      <a:pt x="0" y="186"/>
                      <a:pt x="0" y="187"/>
                      <a:pt x="0" y="188"/>
                    </a:cubicBezTo>
                    <a:cubicBezTo>
                      <a:pt x="0" y="188"/>
                      <a:pt x="0" y="188"/>
                      <a:pt x="0" y="189"/>
                    </a:cubicBezTo>
                    <a:cubicBezTo>
                      <a:pt x="1" y="189"/>
                      <a:pt x="1" y="190"/>
                      <a:pt x="1" y="190"/>
                    </a:cubicBezTo>
                    <a:cubicBezTo>
                      <a:pt x="2" y="192"/>
                      <a:pt x="3" y="193"/>
                      <a:pt x="5" y="194"/>
                    </a:cubicBezTo>
                    <a:cubicBezTo>
                      <a:pt x="7" y="196"/>
                      <a:pt x="10" y="197"/>
                      <a:pt x="13" y="198"/>
                    </a:cubicBezTo>
                    <a:cubicBezTo>
                      <a:pt x="16" y="199"/>
                      <a:pt x="19" y="200"/>
                      <a:pt x="22" y="200"/>
                    </a:cubicBezTo>
                    <a:cubicBezTo>
                      <a:pt x="24" y="200"/>
                      <a:pt x="26" y="200"/>
                      <a:pt x="28" y="199"/>
                    </a:cubicBezTo>
                    <a:cubicBezTo>
                      <a:pt x="29" y="198"/>
                      <a:pt x="29" y="198"/>
                      <a:pt x="29" y="197"/>
                    </a:cubicBezTo>
                    <a:cubicBezTo>
                      <a:pt x="30" y="196"/>
                      <a:pt x="31" y="195"/>
                      <a:pt x="32" y="194"/>
                    </a:cubicBezTo>
                    <a:cubicBezTo>
                      <a:pt x="35" y="189"/>
                      <a:pt x="39" y="181"/>
                      <a:pt x="43" y="172"/>
                    </a:cubicBezTo>
                    <a:cubicBezTo>
                      <a:pt x="48" y="164"/>
                      <a:pt x="52" y="155"/>
                      <a:pt x="56" y="148"/>
                    </a:cubicBezTo>
                    <a:cubicBezTo>
                      <a:pt x="56" y="148"/>
                      <a:pt x="56" y="148"/>
                      <a:pt x="56" y="148"/>
                    </a:cubicBezTo>
                    <a:cubicBezTo>
                      <a:pt x="56" y="148"/>
                      <a:pt x="56" y="148"/>
                      <a:pt x="56" y="148"/>
                    </a:cubicBezTo>
                    <a:cubicBezTo>
                      <a:pt x="56" y="148"/>
                      <a:pt x="56" y="148"/>
                      <a:pt x="56" y="148"/>
                    </a:cubicBezTo>
                    <a:cubicBezTo>
                      <a:pt x="56" y="148"/>
                      <a:pt x="56" y="148"/>
                      <a:pt x="56" y="148"/>
                    </a:cubicBezTo>
                    <a:cubicBezTo>
                      <a:pt x="55" y="147"/>
                      <a:pt x="55" y="145"/>
                      <a:pt x="54" y="144"/>
                    </a:cubicBezTo>
                    <a:cubicBezTo>
                      <a:pt x="58" y="136"/>
                      <a:pt x="61" y="130"/>
                      <a:pt x="66" y="123"/>
                    </a:cubicBezTo>
                    <a:cubicBezTo>
                      <a:pt x="72" y="125"/>
                      <a:pt x="79" y="126"/>
                      <a:pt x="86" y="126"/>
                    </a:cubicBezTo>
                    <a:cubicBezTo>
                      <a:pt x="109" y="126"/>
                      <a:pt x="129" y="113"/>
                      <a:pt x="140" y="91"/>
                    </a:cubicBezTo>
                    <a:cubicBezTo>
                      <a:pt x="150" y="70"/>
                      <a:pt x="149" y="49"/>
                      <a:pt x="138" y="31"/>
                    </a:cubicBezTo>
                    <a:cubicBezTo>
                      <a:pt x="127" y="12"/>
                      <a:pt x="105" y="0"/>
                      <a:pt x="82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1" name="Freeform 849"/>
              <p:cNvSpPr>
                <a:spLocks noEditPoints="1"/>
              </p:cNvSpPr>
              <p:nvPr/>
            </p:nvSpPr>
            <p:spPr bwMode="auto">
              <a:xfrm>
                <a:off x="2789" y="2946"/>
                <a:ext cx="111" cy="64"/>
              </a:xfrm>
              <a:custGeom>
                <a:avLst/>
                <a:gdLst>
                  <a:gd name="T0" fmla="*/ 7 w 47"/>
                  <a:gd name="T1" fmla="*/ 24 h 27"/>
                  <a:gd name="T2" fmla="*/ 7 w 47"/>
                  <a:gd name="T3" fmla="*/ 24 h 27"/>
                  <a:gd name="T4" fmla="*/ 6 w 47"/>
                  <a:gd name="T5" fmla="*/ 24 h 27"/>
                  <a:gd name="T6" fmla="*/ 4 w 47"/>
                  <a:gd name="T7" fmla="*/ 23 h 27"/>
                  <a:gd name="T8" fmla="*/ 4 w 47"/>
                  <a:gd name="T9" fmla="*/ 21 h 27"/>
                  <a:gd name="T10" fmla="*/ 8 w 47"/>
                  <a:gd name="T11" fmla="*/ 13 h 27"/>
                  <a:gd name="T12" fmla="*/ 15 w 47"/>
                  <a:gd name="T13" fmla="*/ 7 h 27"/>
                  <a:gd name="T14" fmla="*/ 29 w 47"/>
                  <a:gd name="T15" fmla="*/ 3 h 27"/>
                  <a:gd name="T16" fmla="*/ 29 w 47"/>
                  <a:gd name="T17" fmla="*/ 3 h 27"/>
                  <a:gd name="T18" fmla="*/ 29 w 47"/>
                  <a:gd name="T19" fmla="*/ 3 h 27"/>
                  <a:gd name="T20" fmla="*/ 41 w 47"/>
                  <a:gd name="T21" fmla="*/ 8 h 27"/>
                  <a:gd name="T22" fmla="*/ 44 w 47"/>
                  <a:gd name="T23" fmla="*/ 12 h 27"/>
                  <a:gd name="T24" fmla="*/ 44 w 47"/>
                  <a:gd name="T25" fmla="*/ 12 h 27"/>
                  <a:gd name="T26" fmla="*/ 43 w 47"/>
                  <a:gd name="T27" fmla="*/ 13 h 27"/>
                  <a:gd name="T28" fmla="*/ 42 w 47"/>
                  <a:gd name="T29" fmla="*/ 14 h 27"/>
                  <a:gd name="T30" fmla="*/ 42 w 47"/>
                  <a:gd name="T31" fmla="*/ 14 h 27"/>
                  <a:gd name="T32" fmla="*/ 42 w 47"/>
                  <a:gd name="T33" fmla="*/ 14 h 27"/>
                  <a:gd name="T34" fmla="*/ 40 w 47"/>
                  <a:gd name="T35" fmla="*/ 13 h 27"/>
                  <a:gd name="T36" fmla="*/ 39 w 47"/>
                  <a:gd name="T37" fmla="*/ 15 h 27"/>
                  <a:gd name="T38" fmla="*/ 40 w 47"/>
                  <a:gd name="T39" fmla="*/ 13 h 27"/>
                  <a:gd name="T40" fmla="*/ 31 w 47"/>
                  <a:gd name="T41" fmla="*/ 11 h 27"/>
                  <a:gd name="T42" fmla="*/ 18 w 47"/>
                  <a:gd name="T43" fmla="*/ 16 h 27"/>
                  <a:gd name="T44" fmla="*/ 12 w 47"/>
                  <a:gd name="T45" fmla="*/ 22 h 27"/>
                  <a:gd name="T46" fmla="*/ 7 w 47"/>
                  <a:gd name="T47" fmla="*/ 24 h 27"/>
                  <a:gd name="T48" fmla="*/ 29 w 47"/>
                  <a:gd name="T49" fmla="*/ 0 h 27"/>
                  <a:gd name="T50" fmla="*/ 28 w 47"/>
                  <a:gd name="T51" fmla="*/ 0 h 27"/>
                  <a:gd name="T52" fmla="*/ 28 w 47"/>
                  <a:gd name="T53" fmla="*/ 0 h 27"/>
                  <a:gd name="T54" fmla="*/ 14 w 47"/>
                  <a:gd name="T55" fmla="*/ 4 h 27"/>
                  <a:gd name="T56" fmla="*/ 6 w 47"/>
                  <a:gd name="T57" fmla="*/ 11 h 27"/>
                  <a:gd name="T58" fmla="*/ 1 w 47"/>
                  <a:gd name="T59" fmla="*/ 21 h 27"/>
                  <a:gd name="T60" fmla="*/ 1 w 47"/>
                  <a:gd name="T61" fmla="*/ 24 h 27"/>
                  <a:gd name="T62" fmla="*/ 4 w 47"/>
                  <a:gd name="T63" fmla="*/ 27 h 27"/>
                  <a:gd name="T64" fmla="*/ 7 w 47"/>
                  <a:gd name="T65" fmla="*/ 27 h 27"/>
                  <a:gd name="T66" fmla="*/ 14 w 47"/>
                  <a:gd name="T67" fmla="*/ 25 h 27"/>
                  <a:gd name="T68" fmla="*/ 20 w 47"/>
                  <a:gd name="T69" fmla="*/ 19 h 27"/>
                  <a:gd name="T70" fmla="*/ 31 w 47"/>
                  <a:gd name="T71" fmla="*/ 14 h 27"/>
                  <a:gd name="T72" fmla="*/ 31 w 47"/>
                  <a:gd name="T73" fmla="*/ 14 h 27"/>
                  <a:gd name="T74" fmla="*/ 39 w 47"/>
                  <a:gd name="T75" fmla="*/ 16 h 27"/>
                  <a:gd name="T76" fmla="*/ 41 w 47"/>
                  <a:gd name="T77" fmla="*/ 17 h 27"/>
                  <a:gd name="T78" fmla="*/ 41 w 47"/>
                  <a:gd name="T79" fmla="*/ 17 h 27"/>
                  <a:gd name="T80" fmla="*/ 42 w 47"/>
                  <a:gd name="T81" fmla="*/ 17 h 27"/>
                  <a:gd name="T82" fmla="*/ 45 w 47"/>
                  <a:gd name="T83" fmla="*/ 15 h 27"/>
                  <a:gd name="T84" fmla="*/ 47 w 47"/>
                  <a:gd name="T85" fmla="*/ 12 h 27"/>
                  <a:gd name="T86" fmla="*/ 47 w 47"/>
                  <a:gd name="T87" fmla="*/ 12 h 27"/>
                  <a:gd name="T88" fmla="*/ 43 w 47"/>
                  <a:gd name="T89" fmla="*/ 5 h 27"/>
                  <a:gd name="T90" fmla="*/ 29 w 47"/>
                  <a:gd name="T9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7" h="27">
                    <a:moveTo>
                      <a:pt x="7" y="24"/>
                    </a:moveTo>
                    <a:cubicBezTo>
                      <a:pt x="7" y="24"/>
                      <a:pt x="7" y="24"/>
                      <a:pt x="7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5" y="24"/>
                      <a:pt x="4" y="23"/>
                      <a:pt x="4" y="23"/>
                    </a:cubicBezTo>
                    <a:cubicBezTo>
                      <a:pt x="4" y="22"/>
                      <a:pt x="4" y="22"/>
                      <a:pt x="4" y="21"/>
                    </a:cubicBezTo>
                    <a:cubicBezTo>
                      <a:pt x="4" y="19"/>
                      <a:pt x="6" y="15"/>
                      <a:pt x="8" y="13"/>
                    </a:cubicBezTo>
                    <a:cubicBezTo>
                      <a:pt x="11" y="10"/>
                      <a:pt x="14" y="8"/>
                      <a:pt x="15" y="7"/>
                    </a:cubicBezTo>
                    <a:cubicBezTo>
                      <a:pt x="19" y="5"/>
                      <a:pt x="24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3" y="3"/>
                      <a:pt x="38" y="5"/>
                      <a:pt x="41" y="8"/>
                    </a:cubicBezTo>
                    <a:cubicBezTo>
                      <a:pt x="43" y="9"/>
                      <a:pt x="44" y="10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3" y="13"/>
                      <a:pt x="43" y="13"/>
                    </a:cubicBezTo>
                    <a:cubicBezTo>
                      <a:pt x="43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1" y="14"/>
                      <a:pt x="41" y="14"/>
                      <a:pt x="40" y="13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37" y="12"/>
                      <a:pt x="34" y="11"/>
                      <a:pt x="31" y="11"/>
                    </a:cubicBezTo>
                    <a:cubicBezTo>
                      <a:pt x="26" y="11"/>
                      <a:pt x="21" y="13"/>
                      <a:pt x="18" y="16"/>
                    </a:cubicBezTo>
                    <a:cubicBezTo>
                      <a:pt x="16" y="18"/>
                      <a:pt x="14" y="21"/>
                      <a:pt x="12" y="22"/>
                    </a:cubicBezTo>
                    <a:cubicBezTo>
                      <a:pt x="10" y="23"/>
                      <a:pt x="8" y="24"/>
                      <a:pt x="7" y="24"/>
                    </a:cubicBezTo>
                    <a:moveTo>
                      <a:pt x="29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3" y="0"/>
                      <a:pt x="18" y="2"/>
                      <a:pt x="14" y="4"/>
                    </a:cubicBezTo>
                    <a:cubicBezTo>
                      <a:pt x="12" y="5"/>
                      <a:pt x="9" y="8"/>
                      <a:pt x="6" y="11"/>
                    </a:cubicBezTo>
                    <a:cubicBezTo>
                      <a:pt x="3" y="14"/>
                      <a:pt x="1" y="17"/>
                      <a:pt x="1" y="21"/>
                    </a:cubicBezTo>
                    <a:cubicBezTo>
                      <a:pt x="0" y="22"/>
                      <a:pt x="1" y="23"/>
                      <a:pt x="1" y="24"/>
                    </a:cubicBezTo>
                    <a:cubicBezTo>
                      <a:pt x="2" y="25"/>
                      <a:pt x="3" y="26"/>
                      <a:pt x="4" y="27"/>
                    </a:cubicBezTo>
                    <a:cubicBezTo>
                      <a:pt x="5" y="27"/>
                      <a:pt x="6" y="27"/>
                      <a:pt x="7" y="27"/>
                    </a:cubicBezTo>
                    <a:cubicBezTo>
                      <a:pt x="10" y="27"/>
                      <a:pt x="12" y="26"/>
                      <a:pt x="14" y="25"/>
                    </a:cubicBezTo>
                    <a:cubicBezTo>
                      <a:pt x="16" y="23"/>
                      <a:pt x="18" y="20"/>
                      <a:pt x="20" y="19"/>
                    </a:cubicBezTo>
                    <a:cubicBezTo>
                      <a:pt x="23" y="16"/>
                      <a:pt x="27" y="14"/>
                      <a:pt x="31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4" y="14"/>
                      <a:pt x="36" y="15"/>
                      <a:pt x="39" y="16"/>
                    </a:cubicBezTo>
                    <a:cubicBezTo>
                      <a:pt x="39" y="16"/>
                      <a:pt x="40" y="17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43" y="17"/>
                      <a:pt x="45" y="16"/>
                      <a:pt x="45" y="15"/>
                    </a:cubicBezTo>
                    <a:cubicBezTo>
                      <a:pt x="46" y="14"/>
                      <a:pt x="47" y="13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9"/>
                      <a:pt x="45" y="7"/>
                      <a:pt x="43" y="5"/>
                    </a:cubicBezTo>
                    <a:cubicBezTo>
                      <a:pt x="39" y="2"/>
                      <a:pt x="34" y="0"/>
                      <a:pt x="29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2" name="Rectangle 850"/>
              <p:cNvSpPr>
                <a:spLocks noChangeArrowheads="1"/>
              </p:cNvSpPr>
              <p:nvPr/>
            </p:nvSpPr>
            <p:spPr bwMode="auto">
              <a:xfrm>
                <a:off x="2917" y="2979"/>
                <a:ext cx="1" cy="1"/>
              </a:xfrm>
              <a:prstGeom prst="rect">
                <a:avLst/>
              </a:pr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3" name="Freeform 851"/>
              <p:cNvSpPr/>
              <p:nvPr/>
            </p:nvSpPr>
            <p:spPr bwMode="auto">
              <a:xfrm>
                <a:off x="2917" y="29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4" name="Freeform 852"/>
              <p:cNvSpPr>
                <a:spLocks noEditPoints="1"/>
              </p:cNvSpPr>
              <p:nvPr/>
            </p:nvSpPr>
            <p:spPr bwMode="auto">
              <a:xfrm>
                <a:off x="2900" y="2979"/>
                <a:ext cx="31" cy="31"/>
              </a:xfrm>
              <a:custGeom>
                <a:avLst/>
                <a:gdLst>
                  <a:gd name="T0" fmla="*/ 6 w 13"/>
                  <a:gd name="T1" fmla="*/ 10 h 13"/>
                  <a:gd name="T2" fmla="*/ 6 w 13"/>
                  <a:gd name="T3" fmla="*/ 10 h 13"/>
                  <a:gd name="T4" fmla="*/ 5 w 13"/>
                  <a:gd name="T5" fmla="*/ 10 h 13"/>
                  <a:gd name="T6" fmla="*/ 3 w 13"/>
                  <a:gd name="T7" fmla="*/ 7 h 13"/>
                  <a:gd name="T8" fmla="*/ 4 w 13"/>
                  <a:gd name="T9" fmla="*/ 5 h 13"/>
                  <a:gd name="T10" fmla="*/ 7 w 13"/>
                  <a:gd name="T11" fmla="*/ 3 h 13"/>
                  <a:gd name="T12" fmla="*/ 7 w 13"/>
                  <a:gd name="T13" fmla="*/ 3 h 13"/>
                  <a:gd name="T14" fmla="*/ 7 w 13"/>
                  <a:gd name="T15" fmla="*/ 3 h 13"/>
                  <a:gd name="T16" fmla="*/ 7 w 13"/>
                  <a:gd name="T17" fmla="*/ 3 h 13"/>
                  <a:gd name="T18" fmla="*/ 10 w 13"/>
                  <a:gd name="T19" fmla="*/ 5 h 13"/>
                  <a:gd name="T20" fmla="*/ 10 w 13"/>
                  <a:gd name="T21" fmla="*/ 5 h 13"/>
                  <a:gd name="T22" fmla="*/ 10 w 13"/>
                  <a:gd name="T23" fmla="*/ 6 h 13"/>
                  <a:gd name="T24" fmla="*/ 10 w 13"/>
                  <a:gd name="T25" fmla="*/ 6 h 13"/>
                  <a:gd name="T26" fmla="*/ 8 w 13"/>
                  <a:gd name="T27" fmla="*/ 9 h 13"/>
                  <a:gd name="T28" fmla="*/ 6 w 13"/>
                  <a:gd name="T29" fmla="*/ 10 h 13"/>
                  <a:gd name="T30" fmla="*/ 7 w 13"/>
                  <a:gd name="T31" fmla="*/ 0 h 13"/>
                  <a:gd name="T32" fmla="*/ 7 w 13"/>
                  <a:gd name="T33" fmla="*/ 0 h 13"/>
                  <a:gd name="T34" fmla="*/ 7 w 13"/>
                  <a:gd name="T35" fmla="*/ 0 h 13"/>
                  <a:gd name="T36" fmla="*/ 7 w 13"/>
                  <a:gd name="T37" fmla="*/ 0 h 13"/>
                  <a:gd name="T38" fmla="*/ 1 w 13"/>
                  <a:gd name="T39" fmla="*/ 4 h 13"/>
                  <a:gd name="T40" fmla="*/ 0 w 13"/>
                  <a:gd name="T41" fmla="*/ 7 h 13"/>
                  <a:gd name="T42" fmla="*/ 3 w 13"/>
                  <a:gd name="T43" fmla="*/ 12 h 13"/>
                  <a:gd name="T44" fmla="*/ 6 w 13"/>
                  <a:gd name="T45" fmla="*/ 13 h 13"/>
                  <a:gd name="T46" fmla="*/ 10 w 13"/>
                  <a:gd name="T47" fmla="*/ 12 h 13"/>
                  <a:gd name="T48" fmla="*/ 13 w 13"/>
                  <a:gd name="T49" fmla="*/ 7 h 13"/>
                  <a:gd name="T50" fmla="*/ 13 w 13"/>
                  <a:gd name="T51" fmla="*/ 6 h 13"/>
                  <a:gd name="T52" fmla="*/ 13 w 13"/>
                  <a:gd name="T53" fmla="*/ 4 h 13"/>
                  <a:gd name="T54" fmla="*/ 7 w 13"/>
                  <a:gd name="T5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3" h="13">
                    <a:moveTo>
                      <a:pt x="6" y="10"/>
                    </a:move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5" y="10"/>
                      <a:pt x="5" y="10"/>
                    </a:cubicBezTo>
                    <a:cubicBezTo>
                      <a:pt x="4" y="9"/>
                      <a:pt x="3" y="8"/>
                      <a:pt x="3" y="7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4"/>
                      <a:pt x="6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3"/>
                      <a:pt x="9" y="4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8"/>
                      <a:pt x="9" y="9"/>
                      <a:pt x="8" y="9"/>
                    </a:cubicBezTo>
                    <a:cubicBezTo>
                      <a:pt x="8" y="10"/>
                      <a:pt x="7" y="10"/>
                      <a:pt x="6" y="10"/>
                    </a:cubicBezTo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2"/>
                      <a:pt x="1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0" y="9"/>
                      <a:pt x="1" y="11"/>
                      <a:pt x="3" y="12"/>
                    </a:cubicBezTo>
                    <a:cubicBezTo>
                      <a:pt x="4" y="13"/>
                      <a:pt x="5" y="13"/>
                      <a:pt x="6" y="13"/>
                    </a:cubicBezTo>
                    <a:cubicBezTo>
                      <a:pt x="7" y="13"/>
                      <a:pt x="9" y="13"/>
                      <a:pt x="10" y="12"/>
                    </a:cubicBezTo>
                    <a:cubicBezTo>
                      <a:pt x="12" y="11"/>
                      <a:pt x="13" y="9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3" y="4"/>
                    </a:cubicBezTo>
                    <a:cubicBezTo>
                      <a:pt x="12" y="2"/>
                      <a:pt x="9" y="0"/>
                      <a:pt x="7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5" name="Freeform 853"/>
              <p:cNvSpPr>
                <a:spLocks noEditPoints="1"/>
              </p:cNvSpPr>
              <p:nvPr/>
            </p:nvSpPr>
            <p:spPr bwMode="auto">
              <a:xfrm>
                <a:off x="5381" y="2456"/>
                <a:ext cx="190" cy="218"/>
              </a:xfrm>
              <a:custGeom>
                <a:avLst/>
                <a:gdLst>
                  <a:gd name="T0" fmla="*/ 59 w 80"/>
                  <a:gd name="T1" fmla="*/ 56 h 92"/>
                  <a:gd name="T2" fmla="*/ 50 w 80"/>
                  <a:gd name="T3" fmla="*/ 58 h 92"/>
                  <a:gd name="T4" fmla="*/ 9 w 80"/>
                  <a:gd name="T5" fmla="*/ 78 h 92"/>
                  <a:gd name="T6" fmla="*/ 13 w 80"/>
                  <a:gd name="T7" fmla="*/ 82 h 92"/>
                  <a:gd name="T8" fmla="*/ 67 w 80"/>
                  <a:gd name="T9" fmla="*/ 40 h 92"/>
                  <a:gd name="T10" fmla="*/ 64 w 80"/>
                  <a:gd name="T11" fmla="*/ 42 h 92"/>
                  <a:gd name="T12" fmla="*/ 66 w 80"/>
                  <a:gd name="T13" fmla="*/ 38 h 92"/>
                  <a:gd name="T14" fmla="*/ 47 w 80"/>
                  <a:gd name="T15" fmla="*/ 57 h 92"/>
                  <a:gd name="T16" fmla="*/ 25 w 80"/>
                  <a:gd name="T17" fmla="*/ 34 h 92"/>
                  <a:gd name="T18" fmla="*/ 39 w 80"/>
                  <a:gd name="T19" fmla="*/ 19 h 92"/>
                  <a:gd name="T20" fmla="*/ 37 w 80"/>
                  <a:gd name="T21" fmla="*/ 24 h 92"/>
                  <a:gd name="T22" fmla="*/ 35 w 80"/>
                  <a:gd name="T23" fmla="*/ 31 h 92"/>
                  <a:gd name="T24" fmla="*/ 56 w 80"/>
                  <a:gd name="T25" fmla="*/ 46 h 92"/>
                  <a:gd name="T26" fmla="*/ 57 w 80"/>
                  <a:gd name="T27" fmla="*/ 46 h 92"/>
                  <a:gd name="T28" fmla="*/ 68 w 80"/>
                  <a:gd name="T29" fmla="*/ 44 h 92"/>
                  <a:gd name="T30" fmla="*/ 62 w 80"/>
                  <a:gd name="T31" fmla="*/ 54 h 92"/>
                  <a:gd name="T32" fmla="*/ 59 w 80"/>
                  <a:gd name="T33" fmla="*/ 54 h 92"/>
                  <a:gd name="T34" fmla="*/ 48 w 80"/>
                  <a:gd name="T35" fmla="*/ 57 h 92"/>
                  <a:gd name="T36" fmla="*/ 39 w 80"/>
                  <a:gd name="T37" fmla="*/ 31 h 92"/>
                  <a:gd name="T38" fmla="*/ 57 w 80"/>
                  <a:gd name="T39" fmla="*/ 20 h 92"/>
                  <a:gd name="T40" fmla="*/ 71 w 80"/>
                  <a:gd name="T41" fmla="*/ 25 h 92"/>
                  <a:gd name="T42" fmla="*/ 63 w 80"/>
                  <a:gd name="T43" fmla="*/ 24 h 92"/>
                  <a:gd name="T44" fmla="*/ 62 w 80"/>
                  <a:gd name="T45" fmla="*/ 26 h 92"/>
                  <a:gd name="T46" fmla="*/ 68 w 80"/>
                  <a:gd name="T47" fmla="*/ 28 h 92"/>
                  <a:gd name="T48" fmla="*/ 61 w 80"/>
                  <a:gd name="T49" fmla="*/ 28 h 92"/>
                  <a:gd name="T50" fmla="*/ 66 w 80"/>
                  <a:gd name="T51" fmla="*/ 31 h 92"/>
                  <a:gd name="T52" fmla="*/ 59 w 80"/>
                  <a:gd name="T53" fmla="*/ 31 h 92"/>
                  <a:gd name="T54" fmla="*/ 58 w 80"/>
                  <a:gd name="T55" fmla="*/ 33 h 92"/>
                  <a:gd name="T56" fmla="*/ 65 w 80"/>
                  <a:gd name="T57" fmla="*/ 33 h 92"/>
                  <a:gd name="T58" fmla="*/ 56 w 80"/>
                  <a:gd name="T59" fmla="*/ 35 h 92"/>
                  <a:gd name="T60" fmla="*/ 62 w 80"/>
                  <a:gd name="T61" fmla="*/ 37 h 92"/>
                  <a:gd name="T62" fmla="*/ 55 w 80"/>
                  <a:gd name="T63" fmla="*/ 38 h 92"/>
                  <a:gd name="T64" fmla="*/ 54 w 80"/>
                  <a:gd name="T65" fmla="*/ 39 h 92"/>
                  <a:gd name="T66" fmla="*/ 59 w 80"/>
                  <a:gd name="T67" fmla="*/ 40 h 92"/>
                  <a:gd name="T68" fmla="*/ 52 w 80"/>
                  <a:gd name="T69" fmla="*/ 41 h 92"/>
                  <a:gd name="T70" fmla="*/ 51 w 80"/>
                  <a:gd name="T71" fmla="*/ 42 h 92"/>
                  <a:gd name="T72" fmla="*/ 51 w 80"/>
                  <a:gd name="T73" fmla="*/ 43 h 92"/>
                  <a:gd name="T74" fmla="*/ 54 w 80"/>
                  <a:gd name="T75" fmla="*/ 9 h 92"/>
                  <a:gd name="T76" fmla="*/ 61 w 80"/>
                  <a:gd name="T77" fmla="*/ 4 h 92"/>
                  <a:gd name="T78" fmla="*/ 72 w 80"/>
                  <a:gd name="T79" fmla="*/ 8 h 92"/>
                  <a:gd name="T80" fmla="*/ 70 w 80"/>
                  <a:gd name="T81" fmla="*/ 20 h 92"/>
                  <a:gd name="T82" fmla="*/ 60 w 80"/>
                  <a:gd name="T83" fmla="*/ 0 h 92"/>
                  <a:gd name="T84" fmla="*/ 52 w 80"/>
                  <a:gd name="T85" fmla="*/ 3 h 92"/>
                  <a:gd name="T86" fmla="*/ 39 w 80"/>
                  <a:gd name="T87" fmla="*/ 15 h 92"/>
                  <a:gd name="T88" fmla="*/ 22 w 80"/>
                  <a:gd name="T89" fmla="*/ 34 h 92"/>
                  <a:gd name="T90" fmla="*/ 6 w 80"/>
                  <a:gd name="T91" fmla="*/ 76 h 92"/>
                  <a:gd name="T92" fmla="*/ 3 w 80"/>
                  <a:gd name="T93" fmla="*/ 84 h 92"/>
                  <a:gd name="T94" fmla="*/ 2 w 80"/>
                  <a:gd name="T95" fmla="*/ 92 h 92"/>
                  <a:gd name="T96" fmla="*/ 16 w 80"/>
                  <a:gd name="T97" fmla="*/ 85 h 92"/>
                  <a:gd name="T98" fmla="*/ 52 w 80"/>
                  <a:gd name="T99" fmla="*/ 61 h 92"/>
                  <a:gd name="T100" fmla="*/ 71 w 80"/>
                  <a:gd name="T101" fmla="*/ 44 h 92"/>
                  <a:gd name="T102" fmla="*/ 79 w 80"/>
                  <a:gd name="T103" fmla="*/ 18 h 92"/>
                  <a:gd name="T104" fmla="*/ 60 w 80"/>
                  <a:gd name="T105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0" h="92">
                    <a:moveTo>
                      <a:pt x="50" y="58"/>
                    </a:moveTo>
                    <a:cubicBezTo>
                      <a:pt x="50" y="58"/>
                      <a:pt x="50" y="58"/>
                      <a:pt x="50" y="58"/>
                    </a:cubicBezTo>
                    <a:cubicBezTo>
                      <a:pt x="53" y="57"/>
                      <a:pt x="56" y="57"/>
                      <a:pt x="59" y="56"/>
                    </a:cubicBezTo>
                    <a:cubicBezTo>
                      <a:pt x="58" y="57"/>
                      <a:pt x="56" y="57"/>
                      <a:pt x="55" y="58"/>
                    </a:cubicBezTo>
                    <a:cubicBezTo>
                      <a:pt x="54" y="57"/>
                      <a:pt x="54" y="57"/>
                      <a:pt x="54" y="57"/>
                    </a:cubicBezTo>
                    <a:cubicBezTo>
                      <a:pt x="53" y="57"/>
                      <a:pt x="51" y="57"/>
                      <a:pt x="50" y="58"/>
                    </a:cubicBezTo>
                    <a:moveTo>
                      <a:pt x="6" y="86"/>
                    </a:moveTo>
                    <a:cubicBezTo>
                      <a:pt x="6" y="86"/>
                      <a:pt x="6" y="86"/>
                      <a:pt x="6" y="86"/>
                    </a:cubicBezTo>
                    <a:cubicBezTo>
                      <a:pt x="7" y="83"/>
                      <a:pt x="8" y="80"/>
                      <a:pt x="9" y="78"/>
                    </a:cubicBezTo>
                    <a:cubicBezTo>
                      <a:pt x="11" y="76"/>
                      <a:pt x="22" y="63"/>
                      <a:pt x="30" y="53"/>
                    </a:cubicBezTo>
                    <a:cubicBezTo>
                      <a:pt x="32" y="54"/>
                      <a:pt x="33" y="55"/>
                      <a:pt x="35" y="56"/>
                    </a:cubicBezTo>
                    <a:cubicBezTo>
                      <a:pt x="13" y="82"/>
                      <a:pt x="13" y="82"/>
                      <a:pt x="13" y="82"/>
                    </a:cubicBezTo>
                    <a:cubicBezTo>
                      <a:pt x="6" y="86"/>
                      <a:pt x="6" y="86"/>
                      <a:pt x="6" y="86"/>
                    </a:cubicBezTo>
                    <a:moveTo>
                      <a:pt x="64" y="42"/>
                    </a:moveTo>
                    <a:cubicBezTo>
                      <a:pt x="65" y="41"/>
                      <a:pt x="66" y="41"/>
                      <a:pt x="67" y="40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66" y="41"/>
                      <a:pt x="65" y="41"/>
                      <a:pt x="64" y="42"/>
                    </a:cubicBezTo>
                    <a:moveTo>
                      <a:pt x="65" y="39"/>
                    </a:moveTo>
                    <a:cubicBezTo>
                      <a:pt x="65" y="39"/>
                      <a:pt x="66" y="38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6" y="39"/>
                      <a:pt x="65" y="39"/>
                      <a:pt x="65" y="39"/>
                    </a:cubicBezTo>
                    <a:moveTo>
                      <a:pt x="48" y="57"/>
                    </a:moveTo>
                    <a:cubicBezTo>
                      <a:pt x="47" y="57"/>
                      <a:pt x="47" y="57"/>
                      <a:pt x="47" y="57"/>
                    </a:cubicBezTo>
                    <a:cubicBezTo>
                      <a:pt x="41" y="56"/>
                      <a:pt x="34" y="52"/>
                      <a:pt x="31" y="48"/>
                    </a:cubicBezTo>
                    <a:cubicBezTo>
                      <a:pt x="27" y="44"/>
                      <a:pt x="25" y="39"/>
                      <a:pt x="25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5" y="29"/>
                      <a:pt x="27" y="24"/>
                      <a:pt x="31" y="22"/>
                    </a:cubicBezTo>
                    <a:cubicBezTo>
                      <a:pt x="33" y="20"/>
                      <a:pt x="36" y="19"/>
                      <a:pt x="39" y="19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9" y="19"/>
                      <a:pt x="40" y="19"/>
                      <a:pt x="40" y="19"/>
                    </a:cubicBezTo>
                    <a:cubicBezTo>
                      <a:pt x="40" y="20"/>
                      <a:pt x="39" y="22"/>
                      <a:pt x="38" y="23"/>
                    </a:cubicBezTo>
                    <a:cubicBezTo>
                      <a:pt x="37" y="23"/>
                      <a:pt x="37" y="23"/>
                      <a:pt x="37" y="24"/>
                    </a:cubicBezTo>
                    <a:cubicBezTo>
                      <a:pt x="37" y="24"/>
                      <a:pt x="36" y="25"/>
                      <a:pt x="36" y="25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35" y="27"/>
                      <a:pt x="35" y="29"/>
                      <a:pt x="35" y="31"/>
                    </a:cubicBezTo>
                    <a:cubicBezTo>
                      <a:pt x="35" y="35"/>
                      <a:pt x="37" y="40"/>
                      <a:pt x="40" y="43"/>
                    </a:cubicBezTo>
                    <a:cubicBezTo>
                      <a:pt x="43" y="46"/>
                      <a:pt x="47" y="47"/>
                      <a:pt x="51" y="47"/>
                    </a:cubicBezTo>
                    <a:cubicBezTo>
                      <a:pt x="53" y="47"/>
                      <a:pt x="54" y="47"/>
                      <a:pt x="56" y="46"/>
                    </a:cubicBezTo>
                    <a:cubicBezTo>
                      <a:pt x="56" y="46"/>
                      <a:pt x="56" y="46"/>
                      <a:pt x="56" y="46"/>
                    </a:cubicBezTo>
                    <a:cubicBezTo>
                      <a:pt x="57" y="46"/>
                      <a:pt x="57" y="46"/>
                      <a:pt x="57" y="46"/>
                    </a:cubicBezTo>
                    <a:cubicBezTo>
                      <a:pt x="57" y="46"/>
                      <a:pt x="57" y="46"/>
                      <a:pt x="57" y="46"/>
                    </a:cubicBezTo>
                    <a:cubicBezTo>
                      <a:pt x="61" y="45"/>
                      <a:pt x="64" y="44"/>
                      <a:pt x="67" y="42"/>
                    </a:cubicBezTo>
                    <a:cubicBezTo>
                      <a:pt x="68" y="42"/>
                      <a:pt x="68" y="42"/>
                      <a:pt x="68" y="42"/>
                    </a:cubicBezTo>
                    <a:cubicBezTo>
                      <a:pt x="68" y="43"/>
                      <a:pt x="68" y="43"/>
                      <a:pt x="68" y="44"/>
                    </a:cubicBezTo>
                    <a:cubicBezTo>
                      <a:pt x="68" y="48"/>
                      <a:pt x="66" y="52"/>
                      <a:pt x="63" y="54"/>
                    </a:cubicBezTo>
                    <a:cubicBezTo>
                      <a:pt x="63" y="54"/>
                      <a:pt x="63" y="54"/>
                      <a:pt x="62" y="55"/>
                    </a:cubicBezTo>
                    <a:cubicBezTo>
                      <a:pt x="62" y="54"/>
                      <a:pt x="62" y="54"/>
                      <a:pt x="62" y="54"/>
                    </a:cubicBezTo>
                    <a:cubicBezTo>
                      <a:pt x="62" y="54"/>
                      <a:pt x="62" y="54"/>
                      <a:pt x="61" y="54"/>
                    </a:cubicBezTo>
                    <a:cubicBezTo>
                      <a:pt x="61" y="54"/>
                      <a:pt x="61" y="54"/>
                      <a:pt x="61" y="54"/>
                    </a:cubicBezTo>
                    <a:cubicBezTo>
                      <a:pt x="60" y="54"/>
                      <a:pt x="60" y="54"/>
                      <a:pt x="59" y="54"/>
                    </a:cubicBezTo>
                    <a:cubicBezTo>
                      <a:pt x="56" y="55"/>
                      <a:pt x="52" y="56"/>
                      <a:pt x="48" y="56"/>
                    </a:cubicBezTo>
                    <a:cubicBezTo>
                      <a:pt x="48" y="56"/>
                      <a:pt x="47" y="57"/>
                      <a:pt x="48" y="57"/>
                    </a:cubicBezTo>
                    <a:cubicBezTo>
                      <a:pt x="48" y="57"/>
                      <a:pt x="48" y="57"/>
                      <a:pt x="48" y="57"/>
                    </a:cubicBezTo>
                    <a:moveTo>
                      <a:pt x="51" y="43"/>
                    </a:moveTo>
                    <a:cubicBezTo>
                      <a:pt x="48" y="43"/>
                      <a:pt x="45" y="42"/>
                      <a:pt x="42" y="40"/>
                    </a:cubicBezTo>
                    <a:cubicBezTo>
                      <a:pt x="40" y="38"/>
                      <a:pt x="39" y="34"/>
                      <a:pt x="39" y="31"/>
                    </a:cubicBezTo>
                    <a:cubicBezTo>
                      <a:pt x="39" y="30"/>
                      <a:pt x="39" y="28"/>
                      <a:pt x="40" y="27"/>
                    </a:cubicBezTo>
                    <a:cubicBezTo>
                      <a:pt x="44" y="21"/>
                      <a:pt x="47" y="16"/>
                      <a:pt x="51" y="10"/>
                    </a:cubicBezTo>
                    <a:cubicBezTo>
                      <a:pt x="51" y="14"/>
                      <a:pt x="54" y="17"/>
                      <a:pt x="57" y="20"/>
                    </a:cubicBezTo>
                    <a:cubicBezTo>
                      <a:pt x="61" y="23"/>
                      <a:pt x="66" y="24"/>
                      <a:pt x="70" y="24"/>
                    </a:cubicBezTo>
                    <a:cubicBezTo>
                      <a:pt x="70" y="24"/>
                      <a:pt x="71" y="24"/>
                      <a:pt x="72" y="24"/>
                    </a:cubicBezTo>
                    <a:cubicBezTo>
                      <a:pt x="71" y="24"/>
                      <a:pt x="71" y="25"/>
                      <a:pt x="71" y="25"/>
                    </a:cubicBezTo>
                    <a:cubicBezTo>
                      <a:pt x="70" y="25"/>
                      <a:pt x="70" y="25"/>
                      <a:pt x="70" y="25"/>
                    </a:cubicBezTo>
                    <a:cubicBezTo>
                      <a:pt x="69" y="25"/>
                      <a:pt x="69" y="25"/>
                      <a:pt x="68" y="25"/>
                    </a:cubicBezTo>
                    <a:cubicBezTo>
                      <a:pt x="66" y="25"/>
                      <a:pt x="65" y="25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2" y="24"/>
                      <a:pt x="62" y="25"/>
                      <a:pt x="62" y="25"/>
                    </a:cubicBezTo>
                    <a:cubicBezTo>
                      <a:pt x="62" y="25"/>
                      <a:pt x="62" y="26"/>
                      <a:pt x="62" y="26"/>
                    </a:cubicBezTo>
                    <a:cubicBezTo>
                      <a:pt x="64" y="26"/>
                      <a:pt x="66" y="27"/>
                      <a:pt x="68" y="27"/>
                    </a:cubicBezTo>
                    <a:cubicBezTo>
                      <a:pt x="69" y="27"/>
                      <a:pt x="69" y="27"/>
                      <a:pt x="70" y="27"/>
                    </a:cubicBezTo>
                    <a:cubicBezTo>
                      <a:pt x="69" y="27"/>
                      <a:pt x="69" y="28"/>
                      <a:pt x="68" y="28"/>
                    </a:cubicBezTo>
                    <a:cubicBezTo>
                      <a:pt x="66" y="28"/>
                      <a:pt x="64" y="28"/>
                      <a:pt x="62" y="27"/>
                    </a:cubicBezTo>
                    <a:cubicBezTo>
                      <a:pt x="62" y="27"/>
                      <a:pt x="62" y="27"/>
                      <a:pt x="62" y="27"/>
                    </a:cubicBezTo>
                    <a:cubicBezTo>
                      <a:pt x="61" y="27"/>
                      <a:pt x="61" y="27"/>
                      <a:pt x="61" y="28"/>
                    </a:cubicBezTo>
                    <a:cubicBezTo>
                      <a:pt x="61" y="28"/>
                      <a:pt x="61" y="29"/>
                      <a:pt x="61" y="29"/>
                    </a:cubicBezTo>
                    <a:cubicBezTo>
                      <a:pt x="63" y="29"/>
                      <a:pt x="65" y="30"/>
                      <a:pt x="67" y="30"/>
                    </a:cubicBezTo>
                    <a:cubicBezTo>
                      <a:pt x="67" y="30"/>
                      <a:pt x="67" y="31"/>
                      <a:pt x="66" y="31"/>
                    </a:cubicBezTo>
                    <a:cubicBezTo>
                      <a:pt x="66" y="31"/>
                      <a:pt x="66" y="31"/>
                      <a:pt x="66" y="31"/>
                    </a:cubicBezTo>
                    <a:cubicBezTo>
                      <a:pt x="65" y="31"/>
                      <a:pt x="64" y="31"/>
                      <a:pt x="63" y="31"/>
                    </a:cubicBezTo>
                    <a:cubicBezTo>
                      <a:pt x="62" y="31"/>
                      <a:pt x="60" y="31"/>
                      <a:pt x="59" y="31"/>
                    </a:cubicBezTo>
                    <a:cubicBezTo>
                      <a:pt x="59" y="31"/>
                      <a:pt x="59" y="31"/>
                      <a:pt x="59" y="31"/>
                    </a:cubicBezTo>
                    <a:cubicBezTo>
                      <a:pt x="58" y="31"/>
                      <a:pt x="58" y="31"/>
                      <a:pt x="58" y="32"/>
                    </a:cubicBezTo>
                    <a:cubicBezTo>
                      <a:pt x="58" y="32"/>
                      <a:pt x="58" y="33"/>
                      <a:pt x="58" y="33"/>
                    </a:cubicBezTo>
                    <a:cubicBezTo>
                      <a:pt x="58" y="33"/>
                      <a:pt x="58" y="33"/>
                      <a:pt x="58" y="33"/>
                    </a:cubicBezTo>
                    <a:cubicBezTo>
                      <a:pt x="60" y="33"/>
                      <a:pt x="62" y="33"/>
                      <a:pt x="63" y="33"/>
                    </a:cubicBezTo>
                    <a:cubicBezTo>
                      <a:pt x="64" y="33"/>
                      <a:pt x="64" y="33"/>
                      <a:pt x="65" y="33"/>
                    </a:cubicBezTo>
                    <a:cubicBezTo>
                      <a:pt x="64" y="34"/>
                      <a:pt x="64" y="35"/>
                      <a:pt x="63" y="35"/>
                    </a:cubicBezTo>
                    <a:cubicBezTo>
                      <a:pt x="61" y="35"/>
                      <a:pt x="59" y="35"/>
                      <a:pt x="56" y="35"/>
                    </a:cubicBezTo>
                    <a:cubicBezTo>
                      <a:pt x="56" y="35"/>
                      <a:pt x="56" y="35"/>
                      <a:pt x="56" y="35"/>
                    </a:cubicBezTo>
                    <a:cubicBezTo>
                      <a:pt x="56" y="35"/>
                      <a:pt x="55" y="35"/>
                      <a:pt x="55" y="36"/>
                    </a:cubicBezTo>
                    <a:cubicBezTo>
                      <a:pt x="55" y="36"/>
                      <a:pt x="55" y="36"/>
                      <a:pt x="56" y="37"/>
                    </a:cubicBezTo>
                    <a:cubicBezTo>
                      <a:pt x="58" y="37"/>
                      <a:pt x="60" y="37"/>
                      <a:pt x="62" y="37"/>
                    </a:cubicBezTo>
                    <a:cubicBezTo>
                      <a:pt x="61" y="38"/>
                      <a:pt x="61" y="38"/>
                      <a:pt x="60" y="39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59" y="39"/>
                      <a:pt x="57" y="39"/>
                      <a:pt x="55" y="38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5" y="38"/>
                      <a:pt x="54" y="38"/>
                      <a:pt x="54" y="38"/>
                    </a:cubicBezTo>
                    <a:cubicBezTo>
                      <a:pt x="54" y="38"/>
                      <a:pt x="54" y="39"/>
                      <a:pt x="54" y="39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55" y="40"/>
                      <a:pt x="55" y="40"/>
                      <a:pt x="55" y="40"/>
                    </a:cubicBezTo>
                    <a:cubicBezTo>
                      <a:pt x="56" y="40"/>
                      <a:pt x="57" y="40"/>
                      <a:pt x="59" y="40"/>
                    </a:cubicBezTo>
                    <a:cubicBezTo>
                      <a:pt x="58" y="41"/>
                      <a:pt x="58" y="41"/>
                      <a:pt x="58" y="41"/>
                    </a:cubicBezTo>
                    <a:cubicBezTo>
                      <a:pt x="57" y="42"/>
                      <a:pt x="57" y="42"/>
                      <a:pt x="57" y="42"/>
                    </a:cubicBezTo>
                    <a:cubicBezTo>
                      <a:pt x="55" y="42"/>
                      <a:pt x="53" y="41"/>
                      <a:pt x="52" y="41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1" y="41"/>
                      <a:pt x="51" y="41"/>
                      <a:pt x="51" y="41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52" y="43"/>
                      <a:pt x="53" y="43"/>
                      <a:pt x="54" y="43"/>
                    </a:cubicBezTo>
                    <a:cubicBezTo>
                      <a:pt x="53" y="43"/>
                      <a:pt x="52" y="43"/>
                      <a:pt x="51" y="43"/>
                    </a:cubicBezTo>
                    <a:cubicBezTo>
                      <a:pt x="51" y="43"/>
                      <a:pt x="51" y="43"/>
                      <a:pt x="51" y="43"/>
                    </a:cubicBezTo>
                    <a:moveTo>
                      <a:pt x="70" y="20"/>
                    </a:moveTo>
                    <a:cubicBezTo>
                      <a:pt x="67" y="20"/>
                      <a:pt x="63" y="19"/>
                      <a:pt x="59" y="17"/>
                    </a:cubicBezTo>
                    <a:cubicBezTo>
                      <a:pt x="56" y="15"/>
                      <a:pt x="54" y="12"/>
                      <a:pt x="54" y="9"/>
                    </a:cubicBezTo>
                    <a:cubicBezTo>
                      <a:pt x="54" y="7"/>
                      <a:pt x="55" y="6"/>
                      <a:pt x="55" y="5"/>
                    </a:cubicBezTo>
                    <a:cubicBezTo>
                      <a:pt x="57" y="4"/>
                      <a:pt x="59" y="4"/>
                      <a:pt x="60" y="4"/>
                    </a:cubicBezTo>
                    <a:cubicBezTo>
                      <a:pt x="60" y="4"/>
                      <a:pt x="61" y="4"/>
                      <a:pt x="61" y="4"/>
                    </a:cubicBezTo>
                    <a:cubicBezTo>
                      <a:pt x="65" y="4"/>
                      <a:pt x="69" y="5"/>
                      <a:pt x="72" y="8"/>
                    </a:cubicBezTo>
                    <a:cubicBezTo>
                      <a:pt x="73" y="7"/>
                      <a:pt x="73" y="7"/>
                      <a:pt x="73" y="7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5" y="11"/>
                      <a:pt x="76" y="14"/>
                      <a:pt x="76" y="15"/>
                    </a:cubicBezTo>
                    <a:cubicBezTo>
                      <a:pt x="76" y="17"/>
                      <a:pt x="75" y="19"/>
                      <a:pt x="74" y="19"/>
                    </a:cubicBezTo>
                    <a:cubicBezTo>
                      <a:pt x="73" y="20"/>
                      <a:pt x="72" y="20"/>
                      <a:pt x="70" y="20"/>
                    </a:cubicBezTo>
                    <a:cubicBezTo>
                      <a:pt x="70" y="20"/>
                      <a:pt x="70" y="20"/>
                      <a:pt x="70" y="20"/>
                    </a:cubicBezTo>
                    <a:cubicBezTo>
                      <a:pt x="70" y="20"/>
                      <a:pt x="70" y="20"/>
                      <a:pt x="70" y="20"/>
                    </a:cubicBezTo>
                    <a:moveTo>
                      <a:pt x="60" y="0"/>
                    </a:moveTo>
                    <a:cubicBezTo>
                      <a:pt x="58" y="0"/>
                      <a:pt x="56" y="0"/>
                      <a:pt x="53" y="1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48" y="8"/>
                      <a:pt x="45" y="12"/>
                      <a:pt x="43" y="16"/>
                    </a:cubicBezTo>
                    <a:cubicBezTo>
                      <a:pt x="41" y="16"/>
                      <a:pt x="40" y="15"/>
                      <a:pt x="39" y="15"/>
                    </a:cubicBezTo>
                    <a:cubicBezTo>
                      <a:pt x="35" y="15"/>
                      <a:pt x="32" y="17"/>
                      <a:pt x="29" y="19"/>
                    </a:cubicBezTo>
                    <a:cubicBezTo>
                      <a:pt x="24" y="22"/>
                      <a:pt x="22" y="28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40"/>
                      <a:pt x="24" y="45"/>
                      <a:pt x="28" y="50"/>
                    </a:cubicBezTo>
                    <a:cubicBezTo>
                      <a:pt x="23" y="55"/>
                      <a:pt x="18" y="61"/>
                      <a:pt x="14" y="66"/>
                    </a:cubicBezTo>
                    <a:cubicBezTo>
                      <a:pt x="10" y="72"/>
                      <a:pt x="6" y="76"/>
                      <a:pt x="6" y="76"/>
                    </a:cubicBezTo>
                    <a:cubicBezTo>
                      <a:pt x="6" y="76"/>
                      <a:pt x="6" y="76"/>
                      <a:pt x="6" y="76"/>
                    </a:cubicBezTo>
                    <a:cubicBezTo>
                      <a:pt x="6" y="76"/>
                      <a:pt x="6" y="76"/>
                      <a:pt x="6" y="76"/>
                    </a:cubicBezTo>
                    <a:cubicBezTo>
                      <a:pt x="5" y="78"/>
                      <a:pt x="4" y="81"/>
                      <a:pt x="3" y="84"/>
                    </a:cubicBezTo>
                    <a:cubicBezTo>
                      <a:pt x="1" y="87"/>
                      <a:pt x="1" y="90"/>
                      <a:pt x="1" y="90"/>
                    </a:cubicBezTo>
                    <a:cubicBezTo>
                      <a:pt x="0" y="90"/>
                      <a:pt x="1" y="91"/>
                      <a:pt x="1" y="92"/>
                    </a:cubicBezTo>
                    <a:cubicBezTo>
                      <a:pt x="2" y="92"/>
                      <a:pt x="2" y="92"/>
                      <a:pt x="2" y="92"/>
                    </a:cubicBezTo>
                    <a:cubicBezTo>
                      <a:pt x="3" y="92"/>
                      <a:pt x="3" y="92"/>
                      <a:pt x="3" y="92"/>
                    </a:cubicBezTo>
                    <a:cubicBezTo>
                      <a:pt x="15" y="85"/>
                      <a:pt x="15" y="85"/>
                      <a:pt x="15" y="85"/>
                    </a:cubicBezTo>
                    <a:cubicBezTo>
                      <a:pt x="16" y="85"/>
                      <a:pt x="16" y="85"/>
                      <a:pt x="16" y="85"/>
                    </a:cubicBezTo>
                    <a:cubicBezTo>
                      <a:pt x="38" y="58"/>
                      <a:pt x="38" y="58"/>
                      <a:pt x="38" y="58"/>
                    </a:cubicBezTo>
                    <a:cubicBezTo>
                      <a:pt x="41" y="59"/>
                      <a:pt x="44" y="60"/>
                      <a:pt x="46" y="61"/>
                    </a:cubicBezTo>
                    <a:cubicBezTo>
                      <a:pt x="48" y="61"/>
                      <a:pt x="50" y="61"/>
                      <a:pt x="52" y="61"/>
                    </a:cubicBezTo>
                    <a:cubicBezTo>
                      <a:pt x="52" y="61"/>
                      <a:pt x="52" y="61"/>
                      <a:pt x="52" y="61"/>
                    </a:cubicBezTo>
                    <a:cubicBezTo>
                      <a:pt x="57" y="61"/>
                      <a:pt x="62" y="60"/>
                      <a:pt x="66" y="57"/>
                    </a:cubicBezTo>
                    <a:cubicBezTo>
                      <a:pt x="69" y="53"/>
                      <a:pt x="71" y="49"/>
                      <a:pt x="71" y="44"/>
                    </a:cubicBezTo>
                    <a:cubicBezTo>
                      <a:pt x="71" y="41"/>
                      <a:pt x="70" y="37"/>
                      <a:pt x="68" y="35"/>
                    </a:cubicBezTo>
                    <a:cubicBezTo>
                      <a:pt x="72" y="30"/>
                      <a:pt x="75" y="25"/>
                      <a:pt x="79" y="20"/>
                    </a:cubicBezTo>
                    <a:cubicBezTo>
                      <a:pt x="79" y="20"/>
                      <a:pt x="79" y="19"/>
                      <a:pt x="79" y="18"/>
                    </a:cubicBezTo>
                    <a:cubicBezTo>
                      <a:pt x="79" y="17"/>
                      <a:pt x="80" y="16"/>
                      <a:pt x="80" y="15"/>
                    </a:cubicBezTo>
                    <a:cubicBezTo>
                      <a:pt x="80" y="12"/>
                      <a:pt x="78" y="9"/>
                      <a:pt x="74" y="6"/>
                    </a:cubicBezTo>
                    <a:cubicBezTo>
                      <a:pt x="71" y="2"/>
                      <a:pt x="66" y="0"/>
                      <a:pt x="60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6" name="Freeform 854"/>
              <p:cNvSpPr/>
              <p:nvPr/>
            </p:nvSpPr>
            <p:spPr bwMode="auto">
              <a:xfrm>
                <a:off x="5507" y="2562"/>
                <a:ext cx="35" cy="10"/>
              </a:xfrm>
              <a:custGeom>
                <a:avLst/>
                <a:gdLst>
                  <a:gd name="T0" fmla="*/ 14 w 15"/>
                  <a:gd name="T1" fmla="*/ 0 h 4"/>
                  <a:gd name="T2" fmla="*/ 13 w 15"/>
                  <a:gd name="T3" fmla="*/ 0 h 4"/>
                  <a:gd name="T4" fmla="*/ 1 w 15"/>
                  <a:gd name="T5" fmla="*/ 3 h 4"/>
                  <a:gd name="T6" fmla="*/ 0 w 15"/>
                  <a:gd name="T7" fmla="*/ 4 h 4"/>
                  <a:gd name="T8" fmla="*/ 1 w 15"/>
                  <a:gd name="T9" fmla="*/ 4 h 4"/>
                  <a:gd name="T10" fmla="*/ 1 w 15"/>
                  <a:gd name="T11" fmla="*/ 4 h 4"/>
                  <a:gd name="T12" fmla="*/ 14 w 15"/>
                  <a:gd name="T13" fmla="*/ 1 h 4"/>
                  <a:gd name="T14" fmla="*/ 14 w 15"/>
                  <a:gd name="T15" fmla="*/ 0 h 4"/>
                  <a:gd name="T16" fmla="*/ 14 w 1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4"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9" y="1"/>
                      <a:pt x="5" y="2"/>
                      <a:pt x="1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6" y="4"/>
                      <a:pt x="10" y="3"/>
                      <a:pt x="14" y="1"/>
                    </a:cubicBezTo>
                    <a:cubicBezTo>
                      <a:pt x="14" y="1"/>
                      <a:pt x="15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7" name="Freeform 855"/>
              <p:cNvSpPr/>
              <p:nvPr/>
            </p:nvSpPr>
            <p:spPr bwMode="auto">
              <a:xfrm>
                <a:off x="5504" y="2572"/>
                <a:ext cx="34" cy="9"/>
              </a:xfrm>
              <a:custGeom>
                <a:avLst/>
                <a:gdLst>
                  <a:gd name="T0" fmla="*/ 13 w 14"/>
                  <a:gd name="T1" fmla="*/ 0 h 4"/>
                  <a:gd name="T2" fmla="*/ 13 w 14"/>
                  <a:gd name="T3" fmla="*/ 0 h 4"/>
                  <a:gd name="T4" fmla="*/ 1 w 14"/>
                  <a:gd name="T5" fmla="*/ 3 h 4"/>
                  <a:gd name="T6" fmla="*/ 0 w 14"/>
                  <a:gd name="T7" fmla="*/ 4 h 4"/>
                  <a:gd name="T8" fmla="*/ 1 w 14"/>
                  <a:gd name="T9" fmla="*/ 4 h 4"/>
                  <a:gd name="T10" fmla="*/ 1 w 14"/>
                  <a:gd name="T11" fmla="*/ 4 h 4"/>
                  <a:gd name="T12" fmla="*/ 13 w 14"/>
                  <a:gd name="T13" fmla="*/ 2 h 4"/>
                  <a:gd name="T14" fmla="*/ 14 w 14"/>
                  <a:gd name="T15" fmla="*/ 1 h 4"/>
                  <a:gd name="T16" fmla="*/ 13 w 14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9" y="2"/>
                      <a:pt x="5" y="2"/>
                      <a:pt x="1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5" y="4"/>
                      <a:pt x="9" y="3"/>
                      <a:pt x="13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8" name="Freeform 856"/>
              <p:cNvSpPr/>
              <p:nvPr/>
            </p:nvSpPr>
            <p:spPr bwMode="auto">
              <a:xfrm>
                <a:off x="5445" y="17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9" name="Freeform 857"/>
              <p:cNvSpPr/>
              <p:nvPr/>
            </p:nvSpPr>
            <p:spPr bwMode="auto">
              <a:xfrm>
                <a:off x="5445" y="17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0" name="Freeform 858"/>
              <p:cNvSpPr>
                <a:spLocks noEditPoints="1"/>
              </p:cNvSpPr>
              <p:nvPr/>
            </p:nvSpPr>
            <p:spPr bwMode="auto">
              <a:xfrm>
                <a:off x="5182" y="1649"/>
                <a:ext cx="296" cy="199"/>
              </a:xfrm>
              <a:custGeom>
                <a:avLst/>
                <a:gdLst>
                  <a:gd name="T0" fmla="*/ 20 w 125"/>
                  <a:gd name="T1" fmla="*/ 58 h 84"/>
                  <a:gd name="T2" fmla="*/ 27 w 125"/>
                  <a:gd name="T3" fmla="*/ 78 h 84"/>
                  <a:gd name="T4" fmla="*/ 53 w 125"/>
                  <a:gd name="T5" fmla="*/ 46 h 84"/>
                  <a:gd name="T6" fmla="*/ 46 w 125"/>
                  <a:gd name="T7" fmla="*/ 75 h 84"/>
                  <a:gd name="T8" fmla="*/ 29 w 125"/>
                  <a:gd name="T9" fmla="*/ 79 h 84"/>
                  <a:gd name="T10" fmla="*/ 37 w 125"/>
                  <a:gd name="T11" fmla="*/ 51 h 84"/>
                  <a:gd name="T12" fmla="*/ 48 w 125"/>
                  <a:gd name="T13" fmla="*/ 46 h 84"/>
                  <a:gd name="T14" fmla="*/ 51 w 125"/>
                  <a:gd name="T15" fmla="*/ 46 h 84"/>
                  <a:gd name="T16" fmla="*/ 31 w 125"/>
                  <a:gd name="T17" fmla="*/ 79 h 84"/>
                  <a:gd name="T18" fmla="*/ 97 w 125"/>
                  <a:gd name="T19" fmla="*/ 25 h 84"/>
                  <a:gd name="T20" fmla="*/ 104 w 125"/>
                  <a:gd name="T21" fmla="*/ 23 h 84"/>
                  <a:gd name="T22" fmla="*/ 101 w 125"/>
                  <a:gd name="T23" fmla="*/ 50 h 84"/>
                  <a:gd name="T24" fmla="*/ 108 w 125"/>
                  <a:gd name="T25" fmla="*/ 24 h 84"/>
                  <a:gd name="T26" fmla="*/ 111 w 125"/>
                  <a:gd name="T27" fmla="*/ 43 h 84"/>
                  <a:gd name="T28" fmla="*/ 111 w 125"/>
                  <a:gd name="T29" fmla="*/ 44 h 84"/>
                  <a:gd name="T30" fmla="*/ 110 w 125"/>
                  <a:gd name="T31" fmla="*/ 44 h 84"/>
                  <a:gd name="T32" fmla="*/ 85 w 125"/>
                  <a:gd name="T33" fmla="*/ 56 h 84"/>
                  <a:gd name="T34" fmla="*/ 74 w 125"/>
                  <a:gd name="T35" fmla="*/ 35 h 84"/>
                  <a:gd name="T36" fmla="*/ 88 w 125"/>
                  <a:gd name="T37" fmla="*/ 54 h 84"/>
                  <a:gd name="T38" fmla="*/ 82 w 125"/>
                  <a:gd name="T39" fmla="*/ 0 h 84"/>
                  <a:gd name="T40" fmla="*/ 82 w 125"/>
                  <a:gd name="T41" fmla="*/ 19 h 84"/>
                  <a:gd name="T42" fmla="*/ 83 w 125"/>
                  <a:gd name="T43" fmla="*/ 11 h 84"/>
                  <a:gd name="T44" fmla="*/ 87 w 125"/>
                  <a:gd name="T45" fmla="*/ 6 h 84"/>
                  <a:gd name="T46" fmla="*/ 105 w 125"/>
                  <a:gd name="T47" fmla="*/ 17 h 84"/>
                  <a:gd name="T48" fmla="*/ 72 w 125"/>
                  <a:gd name="T49" fmla="*/ 30 h 84"/>
                  <a:gd name="T50" fmla="*/ 59 w 125"/>
                  <a:gd name="T51" fmla="*/ 41 h 84"/>
                  <a:gd name="T52" fmla="*/ 50 w 125"/>
                  <a:gd name="T53" fmla="*/ 40 h 84"/>
                  <a:gd name="T54" fmla="*/ 33 w 125"/>
                  <a:gd name="T55" fmla="*/ 46 h 84"/>
                  <a:gd name="T56" fmla="*/ 19 w 125"/>
                  <a:gd name="T57" fmla="*/ 34 h 84"/>
                  <a:gd name="T58" fmla="*/ 24 w 125"/>
                  <a:gd name="T59" fmla="*/ 37 h 84"/>
                  <a:gd name="T60" fmla="*/ 29 w 125"/>
                  <a:gd name="T61" fmla="*/ 41 h 84"/>
                  <a:gd name="T62" fmla="*/ 15 w 125"/>
                  <a:gd name="T63" fmla="*/ 28 h 84"/>
                  <a:gd name="T64" fmla="*/ 4 w 125"/>
                  <a:gd name="T65" fmla="*/ 60 h 84"/>
                  <a:gd name="T66" fmla="*/ 5 w 125"/>
                  <a:gd name="T67" fmla="*/ 71 h 84"/>
                  <a:gd name="T68" fmla="*/ 11 w 125"/>
                  <a:gd name="T69" fmla="*/ 68 h 84"/>
                  <a:gd name="T70" fmla="*/ 18 w 125"/>
                  <a:gd name="T71" fmla="*/ 79 h 84"/>
                  <a:gd name="T72" fmla="*/ 55 w 125"/>
                  <a:gd name="T73" fmla="*/ 76 h 84"/>
                  <a:gd name="T74" fmla="*/ 65 w 125"/>
                  <a:gd name="T75" fmla="*/ 45 h 84"/>
                  <a:gd name="T76" fmla="*/ 72 w 125"/>
                  <a:gd name="T77" fmla="*/ 55 h 84"/>
                  <a:gd name="T78" fmla="*/ 110 w 125"/>
                  <a:gd name="T79" fmla="*/ 52 h 84"/>
                  <a:gd name="T80" fmla="*/ 118 w 125"/>
                  <a:gd name="T81" fmla="*/ 23 h 84"/>
                  <a:gd name="T82" fmla="*/ 96 w 125"/>
                  <a:gd name="T83" fmla="*/ 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5" h="84">
                    <a:moveTo>
                      <a:pt x="27" y="78"/>
                    </a:moveTo>
                    <a:cubicBezTo>
                      <a:pt x="20" y="74"/>
                      <a:pt x="10" y="62"/>
                      <a:pt x="20" y="58"/>
                    </a:cubicBezTo>
                    <a:cubicBezTo>
                      <a:pt x="25" y="56"/>
                      <a:pt x="30" y="54"/>
                      <a:pt x="36" y="51"/>
                    </a:cubicBezTo>
                    <a:cubicBezTo>
                      <a:pt x="33" y="60"/>
                      <a:pt x="30" y="69"/>
                      <a:pt x="27" y="78"/>
                    </a:cubicBezTo>
                    <a:moveTo>
                      <a:pt x="46" y="75"/>
                    </a:moveTo>
                    <a:cubicBezTo>
                      <a:pt x="48" y="65"/>
                      <a:pt x="50" y="56"/>
                      <a:pt x="53" y="46"/>
                    </a:cubicBezTo>
                    <a:cubicBezTo>
                      <a:pt x="58" y="50"/>
                      <a:pt x="59" y="64"/>
                      <a:pt x="55" y="68"/>
                    </a:cubicBezTo>
                    <a:cubicBezTo>
                      <a:pt x="53" y="70"/>
                      <a:pt x="50" y="73"/>
                      <a:pt x="46" y="75"/>
                    </a:cubicBezTo>
                    <a:moveTo>
                      <a:pt x="31" y="79"/>
                    </a:moveTo>
                    <a:cubicBezTo>
                      <a:pt x="30" y="79"/>
                      <a:pt x="29" y="79"/>
                      <a:pt x="29" y="79"/>
                    </a:cubicBezTo>
                    <a:cubicBezTo>
                      <a:pt x="28" y="79"/>
                      <a:pt x="28" y="79"/>
                      <a:pt x="28" y="79"/>
                    </a:cubicBezTo>
                    <a:cubicBezTo>
                      <a:pt x="31" y="70"/>
                      <a:pt x="34" y="60"/>
                      <a:pt x="37" y="51"/>
                    </a:cubicBezTo>
                    <a:cubicBezTo>
                      <a:pt x="37" y="51"/>
                      <a:pt x="37" y="51"/>
                      <a:pt x="37" y="51"/>
                    </a:cubicBezTo>
                    <a:cubicBezTo>
                      <a:pt x="40" y="49"/>
                      <a:pt x="44" y="48"/>
                      <a:pt x="48" y="46"/>
                    </a:cubicBezTo>
                    <a:cubicBezTo>
                      <a:pt x="49" y="46"/>
                      <a:pt x="49" y="46"/>
                      <a:pt x="50" y="46"/>
                    </a:cubicBezTo>
                    <a:cubicBezTo>
                      <a:pt x="51" y="46"/>
                      <a:pt x="51" y="46"/>
                      <a:pt x="51" y="46"/>
                    </a:cubicBezTo>
                    <a:cubicBezTo>
                      <a:pt x="49" y="56"/>
                      <a:pt x="46" y="66"/>
                      <a:pt x="43" y="76"/>
                    </a:cubicBezTo>
                    <a:cubicBezTo>
                      <a:pt x="39" y="78"/>
                      <a:pt x="35" y="79"/>
                      <a:pt x="31" y="79"/>
                    </a:cubicBezTo>
                    <a:moveTo>
                      <a:pt x="89" y="55"/>
                    </a:moveTo>
                    <a:cubicBezTo>
                      <a:pt x="92" y="45"/>
                      <a:pt x="95" y="35"/>
                      <a:pt x="97" y="25"/>
                    </a:cubicBezTo>
                    <a:cubicBezTo>
                      <a:pt x="99" y="25"/>
                      <a:pt x="100" y="24"/>
                      <a:pt x="101" y="23"/>
                    </a:cubicBezTo>
                    <a:cubicBezTo>
                      <a:pt x="102" y="23"/>
                      <a:pt x="103" y="23"/>
                      <a:pt x="104" y="23"/>
                    </a:cubicBezTo>
                    <a:cubicBezTo>
                      <a:pt x="105" y="23"/>
                      <a:pt x="106" y="23"/>
                      <a:pt x="106" y="23"/>
                    </a:cubicBezTo>
                    <a:cubicBezTo>
                      <a:pt x="104" y="32"/>
                      <a:pt x="103" y="41"/>
                      <a:pt x="101" y="50"/>
                    </a:cubicBezTo>
                    <a:cubicBezTo>
                      <a:pt x="103" y="50"/>
                      <a:pt x="103" y="50"/>
                      <a:pt x="103" y="50"/>
                    </a:cubicBezTo>
                    <a:cubicBezTo>
                      <a:pt x="104" y="41"/>
                      <a:pt x="106" y="33"/>
                      <a:pt x="108" y="24"/>
                    </a:cubicBezTo>
                    <a:cubicBezTo>
                      <a:pt x="113" y="27"/>
                      <a:pt x="113" y="39"/>
                      <a:pt x="111" y="44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11" y="43"/>
                      <a:pt x="111" y="43"/>
                      <a:pt x="111" y="44"/>
                    </a:cubicBezTo>
                    <a:cubicBezTo>
                      <a:pt x="111" y="44"/>
                      <a:pt x="111" y="44"/>
                      <a:pt x="111" y="44"/>
                    </a:cubicBezTo>
                    <a:cubicBezTo>
                      <a:pt x="111" y="44"/>
                      <a:pt x="111" y="44"/>
                      <a:pt x="111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4"/>
                      <a:pt x="110" y="44"/>
                      <a:pt x="111" y="44"/>
                    </a:cubicBezTo>
                    <a:cubicBezTo>
                      <a:pt x="107" y="50"/>
                      <a:pt x="92" y="56"/>
                      <a:pt x="85" y="56"/>
                    </a:cubicBezTo>
                    <a:cubicBezTo>
                      <a:pt x="85" y="56"/>
                      <a:pt x="85" y="56"/>
                      <a:pt x="85" y="55"/>
                    </a:cubicBezTo>
                    <a:cubicBezTo>
                      <a:pt x="78" y="55"/>
                      <a:pt x="63" y="40"/>
                      <a:pt x="74" y="35"/>
                    </a:cubicBezTo>
                    <a:cubicBezTo>
                      <a:pt x="81" y="32"/>
                      <a:pt x="88" y="29"/>
                      <a:pt x="95" y="26"/>
                    </a:cubicBezTo>
                    <a:cubicBezTo>
                      <a:pt x="93" y="35"/>
                      <a:pt x="90" y="45"/>
                      <a:pt x="88" y="54"/>
                    </a:cubicBezTo>
                    <a:cubicBezTo>
                      <a:pt x="89" y="55"/>
                      <a:pt x="89" y="55"/>
                      <a:pt x="89" y="55"/>
                    </a:cubicBezTo>
                    <a:moveTo>
                      <a:pt x="82" y="0"/>
                    </a:moveTo>
                    <a:cubicBezTo>
                      <a:pt x="78" y="0"/>
                      <a:pt x="75" y="3"/>
                      <a:pt x="77" y="12"/>
                    </a:cubicBezTo>
                    <a:cubicBezTo>
                      <a:pt x="78" y="14"/>
                      <a:pt x="79" y="19"/>
                      <a:pt x="82" y="19"/>
                    </a:cubicBezTo>
                    <a:cubicBezTo>
                      <a:pt x="82" y="19"/>
                      <a:pt x="82" y="19"/>
                      <a:pt x="83" y="18"/>
                    </a:cubicBezTo>
                    <a:cubicBezTo>
                      <a:pt x="86" y="17"/>
                      <a:pt x="83" y="13"/>
                      <a:pt x="83" y="11"/>
                    </a:cubicBezTo>
                    <a:cubicBezTo>
                      <a:pt x="82" y="7"/>
                      <a:pt x="82" y="6"/>
                      <a:pt x="84" y="6"/>
                    </a:cubicBezTo>
                    <a:cubicBezTo>
                      <a:pt x="85" y="6"/>
                      <a:pt x="86" y="6"/>
                      <a:pt x="87" y="6"/>
                    </a:cubicBezTo>
                    <a:cubicBezTo>
                      <a:pt x="95" y="11"/>
                      <a:pt x="104" y="15"/>
                      <a:pt x="112" y="19"/>
                    </a:cubicBezTo>
                    <a:cubicBezTo>
                      <a:pt x="110" y="18"/>
                      <a:pt x="107" y="17"/>
                      <a:pt x="105" y="17"/>
                    </a:cubicBezTo>
                    <a:cubicBezTo>
                      <a:pt x="99" y="17"/>
                      <a:pt x="93" y="21"/>
                      <a:pt x="86" y="23"/>
                    </a:cubicBezTo>
                    <a:cubicBezTo>
                      <a:pt x="82" y="25"/>
                      <a:pt x="77" y="28"/>
                      <a:pt x="72" y="30"/>
                    </a:cubicBezTo>
                    <a:cubicBezTo>
                      <a:pt x="66" y="32"/>
                      <a:pt x="66" y="39"/>
                      <a:pt x="62" y="40"/>
                    </a:cubicBezTo>
                    <a:cubicBezTo>
                      <a:pt x="61" y="41"/>
                      <a:pt x="60" y="41"/>
                      <a:pt x="59" y="41"/>
                    </a:cubicBezTo>
                    <a:cubicBezTo>
                      <a:pt x="57" y="41"/>
                      <a:pt x="56" y="41"/>
                      <a:pt x="55" y="40"/>
                    </a:cubicBezTo>
                    <a:cubicBezTo>
                      <a:pt x="53" y="40"/>
                      <a:pt x="52" y="40"/>
                      <a:pt x="50" y="40"/>
                    </a:cubicBezTo>
                    <a:cubicBezTo>
                      <a:pt x="49" y="40"/>
                      <a:pt x="48" y="40"/>
                      <a:pt x="47" y="40"/>
                    </a:cubicBezTo>
                    <a:cubicBezTo>
                      <a:pt x="42" y="42"/>
                      <a:pt x="37" y="44"/>
                      <a:pt x="33" y="46"/>
                    </a:cubicBezTo>
                    <a:cubicBezTo>
                      <a:pt x="23" y="50"/>
                      <a:pt x="13" y="53"/>
                      <a:pt x="9" y="63"/>
                    </a:cubicBezTo>
                    <a:cubicBezTo>
                      <a:pt x="12" y="53"/>
                      <a:pt x="16" y="43"/>
                      <a:pt x="19" y="34"/>
                    </a:cubicBezTo>
                    <a:cubicBezTo>
                      <a:pt x="19" y="33"/>
                      <a:pt x="19" y="33"/>
                      <a:pt x="20" y="33"/>
                    </a:cubicBezTo>
                    <a:cubicBezTo>
                      <a:pt x="21" y="33"/>
                      <a:pt x="22" y="35"/>
                      <a:pt x="24" y="37"/>
                    </a:cubicBezTo>
                    <a:cubicBezTo>
                      <a:pt x="26" y="39"/>
                      <a:pt x="28" y="41"/>
                      <a:pt x="29" y="41"/>
                    </a:cubicBezTo>
                    <a:cubicBezTo>
                      <a:pt x="29" y="41"/>
                      <a:pt x="29" y="41"/>
                      <a:pt x="29" y="41"/>
                    </a:cubicBezTo>
                    <a:cubicBezTo>
                      <a:pt x="34" y="40"/>
                      <a:pt x="27" y="27"/>
                      <a:pt x="19" y="27"/>
                    </a:cubicBezTo>
                    <a:cubicBezTo>
                      <a:pt x="18" y="27"/>
                      <a:pt x="16" y="27"/>
                      <a:pt x="15" y="28"/>
                    </a:cubicBezTo>
                    <a:cubicBezTo>
                      <a:pt x="12" y="30"/>
                      <a:pt x="12" y="37"/>
                      <a:pt x="11" y="39"/>
                    </a:cubicBezTo>
                    <a:cubicBezTo>
                      <a:pt x="9" y="46"/>
                      <a:pt x="6" y="53"/>
                      <a:pt x="4" y="60"/>
                    </a:cubicBezTo>
                    <a:cubicBezTo>
                      <a:pt x="3" y="63"/>
                      <a:pt x="0" y="69"/>
                      <a:pt x="4" y="71"/>
                    </a:cubicBezTo>
                    <a:cubicBezTo>
                      <a:pt x="4" y="71"/>
                      <a:pt x="4" y="71"/>
                      <a:pt x="5" y="71"/>
                    </a:cubicBezTo>
                    <a:cubicBezTo>
                      <a:pt x="6" y="71"/>
                      <a:pt x="7" y="70"/>
                      <a:pt x="8" y="70"/>
                    </a:cubicBezTo>
                    <a:cubicBezTo>
                      <a:pt x="9" y="69"/>
                      <a:pt x="10" y="68"/>
                      <a:pt x="11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3" y="72"/>
                      <a:pt x="16" y="75"/>
                      <a:pt x="18" y="79"/>
                    </a:cubicBezTo>
                    <a:cubicBezTo>
                      <a:pt x="22" y="83"/>
                      <a:pt x="27" y="84"/>
                      <a:pt x="32" y="84"/>
                    </a:cubicBezTo>
                    <a:cubicBezTo>
                      <a:pt x="40" y="84"/>
                      <a:pt x="48" y="80"/>
                      <a:pt x="55" y="76"/>
                    </a:cubicBezTo>
                    <a:cubicBezTo>
                      <a:pt x="64" y="70"/>
                      <a:pt x="64" y="62"/>
                      <a:pt x="62" y="52"/>
                    </a:cubicBezTo>
                    <a:cubicBezTo>
                      <a:pt x="61" y="47"/>
                      <a:pt x="60" y="47"/>
                      <a:pt x="65" y="45"/>
                    </a:cubicBezTo>
                    <a:cubicBezTo>
                      <a:pt x="65" y="45"/>
                      <a:pt x="65" y="45"/>
                      <a:pt x="65" y="45"/>
                    </a:cubicBezTo>
                    <a:cubicBezTo>
                      <a:pt x="67" y="45"/>
                      <a:pt x="71" y="53"/>
                      <a:pt x="72" y="55"/>
                    </a:cubicBezTo>
                    <a:cubicBezTo>
                      <a:pt x="76" y="59"/>
                      <a:pt x="81" y="61"/>
                      <a:pt x="86" y="61"/>
                    </a:cubicBezTo>
                    <a:cubicBezTo>
                      <a:pt x="94" y="61"/>
                      <a:pt x="104" y="56"/>
                      <a:pt x="110" y="52"/>
                    </a:cubicBezTo>
                    <a:cubicBezTo>
                      <a:pt x="118" y="47"/>
                      <a:pt x="118" y="39"/>
                      <a:pt x="117" y="31"/>
                    </a:cubicBezTo>
                    <a:cubicBezTo>
                      <a:pt x="116" y="27"/>
                      <a:pt x="114" y="24"/>
                      <a:pt x="118" y="23"/>
                    </a:cubicBezTo>
                    <a:cubicBezTo>
                      <a:pt x="120" y="22"/>
                      <a:pt x="125" y="19"/>
                      <a:pt x="120" y="17"/>
                    </a:cubicBezTo>
                    <a:cubicBezTo>
                      <a:pt x="116" y="11"/>
                      <a:pt x="102" y="7"/>
                      <a:pt x="96" y="4"/>
                    </a:cubicBezTo>
                    <a:cubicBezTo>
                      <a:pt x="92" y="3"/>
                      <a:pt x="87" y="0"/>
                      <a:pt x="82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1" name="Freeform 859"/>
              <p:cNvSpPr/>
              <p:nvPr/>
            </p:nvSpPr>
            <p:spPr bwMode="auto">
              <a:xfrm>
                <a:off x="5466" y="1687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2" name="Freeform 860"/>
              <p:cNvSpPr>
                <a:spLocks noEditPoints="1"/>
              </p:cNvSpPr>
              <p:nvPr/>
            </p:nvSpPr>
            <p:spPr bwMode="auto">
              <a:xfrm>
                <a:off x="2389" y="873"/>
                <a:ext cx="258" cy="821"/>
              </a:xfrm>
              <a:custGeom>
                <a:avLst/>
                <a:gdLst>
                  <a:gd name="T0" fmla="*/ 103 w 109"/>
                  <a:gd name="T1" fmla="*/ 299 h 347"/>
                  <a:gd name="T2" fmla="*/ 74 w 109"/>
                  <a:gd name="T3" fmla="*/ 302 h 347"/>
                  <a:gd name="T4" fmla="*/ 52 w 109"/>
                  <a:gd name="T5" fmla="*/ 209 h 347"/>
                  <a:gd name="T6" fmla="*/ 50 w 109"/>
                  <a:gd name="T7" fmla="*/ 210 h 347"/>
                  <a:gd name="T8" fmla="*/ 69 w 109"/>
                  <a:gd name="T9" fmla="*/ 204 h 347"/>
                  <a:gd name="T10" fmla="*/ 41 w 109"/>
                  <a:gd name="T11" fmla="*/ 200 h 347"/>
                  <a:gd name="T12" fmla="*/ 49 w 109"/>
                  <a:gd name="T13" fmla="*/ 204 h 347"/>
                  <a:gd name="T14" fmla="*/ 57 w 109"/>
                  <a:gd name="T15" fmla="*/ 190 h 347"/>
                  <a:gd name="T16" fmla="*/ 45 w 109"/>
                  <a:gd name="T17" fmla="*/ 147 h 347"/>
                  <a:gd name="T18" fmla="*/ 41 w 109"/>
                  <a:gd name="T19" fmla="*/ 145 h 347"/>
                  <a:gd name="T20" fmla="*/ 45 w 109"/>
                  <a:gd name="T21" fmla="*/ 180 h 347"/>
                  <a:gd name="T22" fmla="*/ 32 w 109"/>
                  <a:gd name="T23" fmla="*/ 185 h 347"/>
                  <a:gd name="T24" fmla="*/ 34 w 109"/>
                  <a:gd name="T25" fmla="*/ 173 h 347"/>
                  <a:gd name="T26" fmla="*/ 77 w 109"/>
                  <a:gd name="T27" fmla="*/ 143 h 347"/>
                  <a:gd name="T28" fmla="*/ 52 w 109"/>
                  <a:gd name="T29" fmla="*/ 142 h 347"/>
                  <a:gd name="T30" fmla="*/ 5 w 109"/>
                  <a:gd name="T31" fmla="*/ 190 h 347"/>
                  <a:gd name="T32" fmla="*/ 36 w 109"/>
                  <a:gd name="T33" fmla="*/ 137 h 347"/>
                  <a:gd name="T34" fmla="*/ 32 w 109"/>
                  <a:gd name="T35" fmla="*/ 199 h 347"/>
                  <a:gd name="T36" fmla="*/ 71 w 109"/>
                  <a:gd name="T37" fmla="*/ 198 h 347"/>
                  <a:gd name="T38" fmla="*/ 89 w 109"/>
                  <a:gd name="T39" fmla="*/ 197 h 347"/>
                  <a:gd name="T40" fmla="*/ 95 w 109"/>
                  <a:gd name="T41" fmla="*/ 291 h 347"/>
                  <a:gd name="T42" fmla="*/ 38 w 109"/>
                  <a:gd name="T43" fmla="*/ 292 h 347"/>
                  <a:gd name="T44" fmla="*/ 43 w 109"/>
                  <a:gd name="T45" fmla="*/ 271 h 347"/>
                  <a:gd name="T46" fmla="*/ 22 w 109"/>
                  <a:gd name="T47" fmla="*/ 235 h 347"/>
                  <a:gd name="T48" fmla="*/ 15 w 109"/>
                  <a:gd name="T49" fmla="*/ 213 h 347"/>
                  <a:gd name="T50" fmla="*/ 52 w 109"/>
                  <a:gd name="T51" fmla="*/ 136 h 347"/>
                  <a:gd name="T52" fmla="*/ 79 w 109"/>
                  <a:gd name="T53" fmla="*/ 124 h 347"/>
                  <a:gd name="T54" fmla="*/ 43 w 109"/>
                  <a:gd name="T55" fmla="*/ 129 h 347"/>
                  <a:gd name="T56" fmla="*/ 51 w 109"/>
                  <a:gd name="T57" fmla="*/ 122 h 347"/>
                  <a:gd name="T58" fmla="*/ 51 w 109"/>
                  <a:gd name="T59" fmla="*/ 115 h 347"/>
                  <a:gd name="T60" fmla="*/ 62 w 109"/>
                  <a:gd name="T61" fmla="*/ 115 h 347"/>
                  <a:gd name="T62" fmla="*/ 60 w 109"/>
                  <a:gd name="T63" fmla="*/ 110 h 347"/>
                  <a:gd name="T64" fmla="*/ 60 w 109"/>
                  <a:gd name="T65" fmla="*/ 110 h 347"/>
                  <a:gd name="T66" fmla="*/ 53 w 109"/>
                  <a:gd name="T67" fmla="*/ 72 h 347"/>
                  <a:gd name="T68" fmla="*/ 48 w 109"/>
                  <a:gd name="T69" fmla="*/ 49 h 347"/>
                  <a:gd name="T70" fmla="*/ 69 w 109"/>
                  <a:gd name="T71" fmla="*/ 44 h 347"/>
                  <a:gd name="T72" fmla="*/ 29 w 109"/>
                  <a:gd name="T73" fmla="*/ 18 h 347"/>
                  <a:gd name="T74" fmla="*/ 80 w 109"/>
                  <a:gd name="T75" fmla="*/ 111 h 347"/>
                  <a:gd name="T76" fmla="*/ 82 w 109"/>
                  <a:gd name="T77" fmla="*/ 41 h 347"/>
                  <a:gd name="T78" fmla="*/ 71 w 109"/>
                  <a:gd name="T79" fmla="*/ 40 h 347"/>
                  <a:gd name="T80" fmla="*/ 57 w 109"/>
                  <a:gd name="T81" fmla="*/ 73 h 347"/>
                  <a:gd name="T82" fmla="*/ 54 w 109"/>
                  <a:gd name="T83" fmla="*/ 76 h 347"/>
                  <a:gd name="T84" fmla="*/ 14 w 109"/>
                  <a:gd name="T85" fmla="*/ 51 h 347"/>
                  <a:gd name="T86" fmla="*/ 40 w 109"/>
                  <a:gd name="T87" fmla="*/ 130 h 347"/>
                  <a:gd name="T88" fmla="*/ 32 w 109"/>
                  <a:gd name="T89" fmla="*/ 130 h 347"/>
                  <a:gd name="T90" fmla="*/ 14 w 109"/>
                  <a:gd name="T91" fmla="*/ 222 h 347"/>
                  <a:gd name="T92" fmla="*/ 32 w 109"/>
                  <a:gd name="T93" fmla="*/ 291 h 347"/>
                  <a:gd name="T94" fmla="*/ 29 w 109"/>
                  <a:gd name="T95" fmla="*/ 308 h 347"/>
                  <a:gd name="T96" fmla="*/ 76 w 109"/>
                  <a:gd name="T97" fmla="*/ 317 h 347"/>
                  <a:gd name="T98" fmla="*/ 101 w 109"/>
                  <a:gd name="T99" fmla="*/ 307 h 347"/>
                  <a:gd name="T100" fmla="*/ 84 w 109"/>
                  <a:gd name="T101" fmla="*/ 332 h 347"/>
                  <a:gd name="T102" fmla="*/ 98 w 109"/>
                  <a:gd name="T103" fmla="*/ 347 h 347"/>
                  <a:gd name="T104" fmla="*/ 106 w 109"/>
                  <a:gd name="T105" fmla="*/ 298 h 347"/>
                  <a:gd name="T106" fmla="*/ 106 w 109"/>
                  <a:gd name="T107" fmla="*/ 244 h 347"/>
                  <a:gd name="T108" fmla="*/ 80 w 109"/>
                  <a:gd name="T109" fmla="*/ 151 h 347"/>
                  <a:gd name="T110" fmla="*/ 84 w 109"/>
                  <a:gd name="T111" fmla="*/ 135 h 347"/>
                  <a:gd name="T112" fmla="*/ 83 w 109"/>
                  <a:gd name="T113" fmla="*/ 127 h 347"/>
                  <a:gd name="T114" fmla="*/ 109 w 109"/>
                  <a:gd name="T115" fmla="*/ 47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9" h="347">
                    <a:moveTo>
                      <a:pt x="32" y="305"/>
                    </a:moveTo>
                    <a:cubicBezTo>
                      <a:pt x="32" y="305"/>
                      <a:pt x="32" y="305"/>
                      <a:pt x="32" y="305"/>
                    </a:cubicBezTo>
                    <a:cubicBezTo>
                      <a:pt x="31" y="305"/>
                      <a:pt x="31" y="305"/>
                      <a:pt x="30" y="304"/>
                    </a:cubicBezTo>
                    <a:cubicBezTo>
                      <a:pt x="30" y="304"/>
                      <a:pt x="29" y="304"/>
                      <a:pt x="29" y="304"/>
                    </a:cubicBezTo>
                    <a:cubicBezTo>
                      <a:pt x="29" y="303"/>
                      <a:pt x="29" y="303"/>
                      <a:pt x="29" y="303"/>
                    </a:cubicBezTo>
                    <a:cubicBezTo>
                      <a:pt x="29" y="303"/>
                      <a:pt x="30" y="302"/>
                      <a:pt x="30" y="302"/>
                    </a:cubicBezTo>
                    <a:cubicBezTo>
                      <a:pt x="31" y="301"/>
                      <a:pt x="31" y="301"/>
                      <a:pt x="32" y="301"/>
                    </a:cubicBezTo>
                    <a:cubicBezTo>
                      <a:pt x="32" y="302"/>
                      <a:pt x="32" y="304"/>
                      <a:pt x="32" y="305"/>
                    </a:cubicBezTo>
                    <a:moveTo>
                      <a:pt x="103" y="301"/>
                    </a:moveTo>
                    <a:cubicBezTo>
                      <a:pt x="103" y="301"/>
                      <a:pt x="103" y="300"/>
                      <a:pt x="103" y="299"/>
                    </a:cubicBezTo>
                    <a:cubicBezTo>
                      <a:pt x="103" y="299"/>
                      <a:pt x="103" y="299"/>
                      <a:pt x="103" y="299"/>
                    </a:cubicBezTo>
                    <a:cubicBezTo>
                      <a:pt x="103" y="299"/>
                      <a:pt x="103" y="299"/>
                      <a:pt x="103" y="299"/>
                    </a:cubicBezTo>
                    <a:cubicBezTo>
                      <a:pt x="103" y="300"/>
                      <a:pt x="103" y="300"/>
                      <a:pt x="103" y="300"/>
                    </a:cubicBezTo>
                    <a:cubicBezTo>
                      <a:pt x="103" y="300"/>
                      <a:pt x="103" y="301"/>
                      <a:pt x="103" y="301"/>
                    </a:cubicBezTo>
                    <a:cubicBezTo>
                      <a:pt x="103" y="301"/>
                      <a:pt x="103" y="301"/>
                      <a:pt x="103" y="301"/>
                    </a:cubicBezTo>
                    <a:moveTo>
                      <a:pt x="60" y="310"/>
                    </a:moveTo>
                    <a:cubicBezTo>
                      <a:pt x="51" y="310"/>
                      <a:pt x="43" y="310"/>
                      <a:pt x="36" y="307"/>
                    </a:cubicBezTo>
                    <a:cubicBezTo>
                      <a:pt x="36" y="303"/>
                      <a:pt x="36" y="299"/>
                      <a:pt x="36" y="295"/>
                    </a:cubicBezTo>
                    <a:cubicBezTo>
                      <a:pt x="39" y="298"/>
                      <a:pt x="47" y="300"/>
                      <a:pt x="61" y="302"/>
                    </a:cubicBezTo>
                    <a:cubicBezTo>
                      <a:pt x="65" y="302"/>
                      <a:pt x="70" y="302"/>
                      <a:pt x="74" y="302"/>
                    </a:cubicBezTo>
                    <a:cubicBezTo>
                      <a:pt x="77" y="302"/>
                      <a:pt x="80" y="302"/>
                      <a:pt x="83" y="302"/>
                    </a:cubicBezTo>
                    <a:cubicBezTo>
                      <a:pt x="85" y="301"/>
                      <a:pt x="90" y="300"/>
                      <a:pt x="95" y="298"/>
                    </a:cubicBezTo>
                    <a:cubicBezTo>
                      <a:pt x="96" y="298"/>
                      <a:pt x="98" y="297"/>
                      <a:pt x="99" y="296"/>
                    </a:cubicBezTo>
                    <a:cubicBezTo>
                      <a:pt x="99" y="298"/>
                      <a:pt x="99" y="301"/>
                      <a:pt x="99" y="304"/>
                    </a:cubicBezTo>
                    <a:cubicBezTo>
                      <a:pt x="92" y="308"/>
                      <a:pt x="82" y="309"/>
                      <a:pt x="73" y="310"/>
                    </a:cubicBezTo>
                    <a:cubicBezTo>
                      <a:pt x="69" y="310"/>
                      <a:pt x="64" y="310"/>
                      <a:pt x="60" y="310"/>
                    </a:cubicBezTo>
                    <a:cubicBezTo>
                      <a:pt x="60" y="310"/>
                      <a:pt x="60" y="310"/>
                      <a:pt x="60" y="310"/>
                    </a:cubicBezTo>
                    <a:moveTo>
                      <a:pt x="53" y="212"/>
                    </a:moveTo>
                    <a:cubicBezTo>
                      <a:pt x="53" y="212"/>
                      <a:pt x="52" y="212"/>
                      <a:pt x="51" y="212"/>
                    </a:cubicBezTo>
                    <a:cubicBezTo>
                      <a:pt x="51" y="211"/>
                      <a:pt x="52" y="210"/>
                      <a:pt x="52" y="209"/>
                    </a:cubicBezTo>
                    <a:cubicBezTo>
                      <a:pt x="53" y="210"/>
                      <a:pt x="53" y="211"/>
                      <a:pt x="54" y="212"/>
                    </a:cubicBezTo>
                    <a:cubicBezTo>
                      <a:pt x="53" y="212"/>
                      <a:pt x="53" y="212"/>
                      <a:pt x="53" y="212"/>
                    </a:cubicBezTo>
                    <a:moveTo>
                      <a:pt x="50" y="210"/>
                    </a:moveTo>
                    <a:cubicBezTo>
                      <a:pt x="50" y="209"/>
                      <a:pt x="50" y="208"/>
                      <a:pt x="49" y="208"/>
                    </a:cubicBezTo>
                    <a:cubicBezTo>
                      <a:pt x="49" y="208"/>
                      <a:pt x="49" y="208"/>
                      <a:pt x="49" y="208"/>
                    </a:cubicBezTo>
                    <a:cubicBezTo>
                      <a:pt x="49" y="208"/>
                      <a:pt x="49" y="208"/>
                      <a:pt x="49" y="208"/>
                    </a:cubicBezTo>
                    <a:cubicBezTo>
                      <a:pt x="49" y="207"/>
                      <a:pt x="49" y="207"/>
                      <a:pt x="50" y="206"/>
                    </a:cubicBezTo>
                    <a:cubicBezTo>
                      <a:pt x="50" y="206"/>
                      <a:pt x="50" y="206"/>
                      <a:pt x="50" y="206"/>
                    </a:cubicBezTo>
                    <a:cubicBezTo>
                      <a:pt x="50" y="207"/>
                      <a:pt x="51" y="207"/>
                      <a:pt x="51" y="208"/>
                    </a:cubicBezTo>
                    <a:cubicBezTo>
                      <a:pt x="51" y="208"/>
                      <a:pt x="50" y="209"/>
                      <a:pt x="50" y="210"/>
                    </a:cubicBezTo>
                    <a:moveTo>
                      <a:pt x="59" y="211"/>
                    </a:moveTo>
                    <a:cubicBezTo>
                      <a:pt x="59" y="210"/>
                      <a:pt x="59" y="210"/>
                      <a:pt x="59" y="210"/>
                    </a:cubicBezTo>
                    <a:cubicBezTo>
                      <a:pt x="58" y="210"/>
                      <a:pt x="57" y="210"/>
                      <a:pt x="57" y="209"/>
                    </a:cubicBezTo>
                    <a:cubicBezTo>
                      <a:pt x="56" y="208"/>
                      <a:pt x="55" y="208"/>
                      <a:pt x="55" y="207"/>
                    </a:cubicBezTo>
                    <a:cubicBezTo>
                      <a:pt x="54" y="206"/>
                      <a:pt x="53" y="205"/>
                      <a:pt x="53" y="204"/>
                    </a:cubicBezTo>
                    <a:cubicBezTo>
                      <a:pt x="52" y="204"/>
                      <a:pt x="52" y="204"/>
                      <a:pt x="52" y="204"/>
                    </a:cubicBezTo>
                    <a:cubicBezTo>
                      <a:pt x="53" y="204"/>
                      <a:pt x="53" y="204"/>
                      <a:pt x="53" y="204"/>
                    </a:cubicBezTo>
                    <a:cubicBezTo>
                      <a:pt x="55" y="197"/>
                      <a:pt x="60" y="192"/>
                      <a:pt x="65" y="189"/>
                    </a:cubicBezTo>
                    <a:cubicBezTo>
                      <a:pt x="66" y="192"/>
                      <a:pt x="67" y="196"/>
                      <a:pt x="68" y="199"/>
                    </a:cubicBezTo>
                    <a:cubicBezTo>
                      <a:pt x="68" y="201"/>
                      <a:pt x="69" y="203"/>
                      <a:pt x="69" y="204"/>
                    </a:cubicBezTo>
                    <a:cubicBezTo>
                      <a:pt x="69" y="206"/>
                      <a:pt x="68" y="207"/>
                      <a:pt x="67" y="208"/>
                    </a:cubicBezTo>
                    <a:cubicBezTo>
                      <a:pt x="67" y="209"/>
                      <a:pt x="65" y="210"/>
                      <a:pt x="64" y="210"/>
                    </a:cubicBezTo>
                    <a:cubicBezTo>
                      <a:pt x="62" y="211"/>
                      <a:pt x="60" y="211"/>
                      <a:pt x="59" y="211"/>
                    </a:cubicBezTo>
                    <a:moveTo>
                      <a:pt x="62" y="187"/>
                    </a:moveTo>
                    <a:cubicBezTo>
                      <a:pt x="63" y="185"/>
                      <a:pt x="64" y="183"/>
                      <a:pt x="64" y="181"/>
                    </a:cubicBezTo>
                    <a:cubicBezTo>
                      <a:pt x="64" y="183"/>
                      <a:pt x="64" y="184"/>
                      <a:pt x="65" y="185"/>
                    </a:cubicBezTo>
                    <a:cubicBezTo>
                      <a:pt x="64" y="186"/>
                      <a:pt x="63" y="186"/>
                      <a:pt x="62" y="187"/>
                    </a:cubicBezTo>
                    <a:moveTo>
                      <a:pt x="48" y="206"/>
                    </a:moveTo>
                    <a:cubicBezTo>
                      <a:pt x="47" y="205"/>
                      <a:pt x="47" y="204"/>
                      <a:pt x="46" y="204"/>
                    </a:cubicBezTo>
                    <a:cubicBezTo>
                      <a:pt x="45" y="202"/>
                      <a:pt x="43" y="201"/>
                      <a:pt x="41" y="200"/>
                    </a:cubicBezTo>
                    <a:cubicBezTo>
                      <a:pt x="42" y="194"/>
                      <a:pt x="43" y="189"/>
                      <a:pt x="45" y="184"/>
                    </a:cubicBezTo>
                    <a:cubicBezTo>
                      <a:pt x="47" y="184"/>
                      <a:pt x="48" y="183"/>
                      <a:pt x="49" y="183"/>
                    </a:cubicBezTo>
                    <a:cubicBezTo>
                      <a:pt x="53" y="182"/>
                      <a:pt x="56" y="180"/>
                      <a:pt x="60" y="179"/>
                    </a:cubicBezTo>
                    <a:cubicBezTo>
                      <a:pt x="58" y="183"/>
                      <a:pt x="56" y="187"/>
                      <a:pt x="55" y="192"/>
                    </a:cubicBezTo>
                    <a:cubicBezTo>
                      <a:pt x="56" y="192"/>
                      <a:pt x="56" y="192"/>
                      <a:pt x="56" y="192"/>
                    </a:cubicBezTo>
                    <a:cubicBezTo>
                      <a:pt x="53" y="195"/>
                      <a:pt x="51" y="199"/>
                      <a:pt x="49" y="203"/>
                    </a:cubicBezTo>
                    <a:cubicBezTo>
                      <a:pt x="49" y="203"/>
                      <a:pt x="49" y="203"/>
                      <a:pt x="49" y="203"/>
                    </a:cubicBezTo>
                    <a:cubicBezTo>
                      <a:pt x="49" y="204"/>
                      <a:pt x="49" y="204"/>
                      <a:pt x="49" y="204"/>
                    </a:cubicBezTo>
                    <a:cubicBezTo>
                      <a:pt x="49" y="204"/>
                      <a:pt x="49" y="204"/>
                      <a:pt x="49" y="204"/>
                    </a:cubicBezTo>
                    <a:cubicBezTo>
                      <a:pt x="49" y="204"/>
                      <a:pt x="49" y="204"/>
                      <a:pt x="49" y="204"/>
                    </a:cubicBezTo>
                    <a:cubicBezTo>
                      <a:pt x="48" y="205"/>
                      <a:pt x="48" y="205"/>
                      <a:pt x="48" y="206"/>
                    </a:cubicBezTo>
                    <a:moveTo>
                      <a:pt x="57" y="190"/>
                    </a:moveTo>
                    <a:cubicBezTo>
                      <a:pt x="59" y="186"/>
                      <a:pt x="60" y="182"/>
                      <a:pt x="62" y="178"/>
                    </a:cubicBezTo>
                    <a:cubicBezTo>
                      <a:pt x="63" y="178"/>
                      <a:pt x="63" y="177"/>
                      <a:pt x="64" y="177"/>
                    </a:cubicBezTo>
                    <a:cubicBezTo>
                      <a:pt x="64" y="177"/>
                      <a:pt x="64" y="177"/>
                      <a:pt x="64" y="177"/>
                    </a:cubicBezTo>
                    <a:cubicBezTo>
                      <a:pt x="64" y="178"/>
                      <a:pt x="64" y="178"/>
                      <a:pt x="64" y="178"/>
                    </a:cubicBezTo>
                    <a:cubicBezTo>
                      <a:pt x="63" y="178"/>
                      <a:pt x="63" y="178"/>
                      <a:pt x="63" y="178"/>
                    </a:cubicBezTo>
                    <a:cubicBezTo>
                      <a:pt x="63" y="181"/>
                      <a:pt x="61" y="185"/>
                      <a:pt x="59" y="188"/>
                    </a:cubicBezTo>
                    <a:cubicBezTo>
                      <a:pt x="59" y="189"/>
                      <a:pt x="59" y="189"/>
                      <a:pt x="59" y="189"/>
                    </a:cubicBezTo>
                    <a:cubicBezTo>
                      <a:pt x="59" y="189"/>
                      <a:pt x="58" y="190"/>
                      <a:pt x="57" y="190"/>
                    </a:cubicBezTo>
                    <a:moveTo>
                      <a:pt x="62" y="149"/>
                    </a:moveTo>
                    <a:cubicBezTo>
                      <a:pt x="68" y="149"/>
                      <a:pt x="74" y="148"/>
                      <a:pt x="78" y="147"/>
                    </a:cubicBezTo>
                    <a:cubicBezTo>
                      <a:pt x="78" y="147"/>
                      <a:pt x="78" y="147"/>
                      <a:pt x="78" y="147"/>
                    </a:cubicBezTo>
                    <a:cubicBezTo>
                      <a:pt x="77" y="149"/>
                      <a:pt x="74" y="153"/>
                      <a:pt x="72" y="154"/>
                    </a:cubicBezTo>
                    <a:cubicBezTo>
                      <a:pt x="70" y="156"/>
                      <a:pt x="66" y="157"/>
                      <a:pt x="62" y="157"/>
                    </a:cubicBezTo>
                    <a:cubicBezTo>
                      <a:pt x="62" y="157"/>
                      <a:pt x="62" y="157"/>
                      <a:pt x="62" y="157"/>
                    </a:cubicBezTo>
                    <a:cubicBezTo>
                      <a:pt x="62" y="157"/>
                      <a:pt x="62" y="157"/>
                      <a:pt x="62" y="157"/>
                    </a:cubicBezTo>
                    <a:cubicBezTo>
                      <a:pt x="62" y="157"/>
                      <a:pt x="61" y="157"/>
                      <a:pt x="61" y="156"/>
                    </a:cubicBezTo>
                    <a:cubicBezTo>
                      <a:pt x="57" y="156"/>
                      <a:pt x="54" y="155"/>
                      <a:pt x="51" y="153"/>
                    </a:cubicBezTo>
                    <a:cubicBezTo>
                      <a:pt x="48" y="151"/>
                      <a:pt x="46" y="149"/>
                      <a:pt x="45" y="147"/>
                    </a:cubicBezTo>
                    <a:cubicBezTo>
                      <a:pt x="46" y="147"/>
                      <a:pt x="47" y="147"/>
                      <a:pt x="48" y="148"/>
                    </a:cubicBezTo>
                    <a:cubicBezTo>
                      <a:pt x="53" y="148"/>
                      <a:pt x="58" y="149"/>
                      <a:pt x="62" y="149"/>
                    </a:cubicBezTo>
                    <a:moveTo>
                      <a:pt x="30" y="181"/>
                    </a:moveTo>
                    <a:cubicBezTo>
                      <a:pt x="30" y="180"/>
                      <a:pt x="29" y="179"/>
                      <a:pt x="29" y="179"/>
                    </a:cubicBezTo>
                    <a:cubicBezTo>
                      <a:pt x="32" y="174"/>
                      <a:pt x="34" y="166"/>
                      <a:pt x="37" y="159"/>
                    </a:cubicBezTo>
                    <a:cubicBezTo>
                      <a:pt x="38" y="155"/>
                      <a:pt x="39" y="151"/>
                      <a:pt x="40" y="148"/>
                    </a:cubicBezTo>
                    <a:cubicBezTo>
                      <a:pt x="40" y="147"/>
                      <a:pt x="40" y="145"/>
                      <a:pt x="40" y="144"/>
                    </a:cubicBezTo>
                    <a:cubicBezTo>
                      <a:pt x="40" y="144"/>
                      <a:pt x="40" y="144"/>
                      <a:pt x="40" y="144"/>
                    </a:cubicBezTo>
                    <a:cubicBezTo>
                      <a:pt x="41" y="144"/>
                      <a:pt x="41" y="144"/>
                      <a:pt x="41" y="144"/>
                    </a:cubicBezTo>
                    <a:cubicBezTo>
                      <a:pt x="41" y="145"/>
                      <a:pt x="41" y="145"/>
                      <a:pt x="41" y="145"/>
                    </a:cubicBezTo>
                    <a:cubicBezTo>
                      <a:pt x="41" y="150"/>
                      <a:pt x="45" y="153"/>
                      <a:pt x="49" y="156"/>
                    </a:cubicBezTo>
                    <a:cubicBezTo>
                      <a:pt x="52" y="158"/>
                      <a:pt x="56" y="160"/>
                      <a:pt x="60" y="160"/>
                    </a:cubicBezTo>
                    <a:cubicBezTo>
                      <a:pt x="61" y="160"/>
                      <a:pt x="62" y="160"/>
                      <a:pt x="62" y="160"/>
                    </a:cubicBezTo>
                    <a:cubicBezTo>
                      <a:pt x="65" y="160"/>
                      <a:pt x="67" y="160"/>
                      <a:pt x="70" y="159"/>
                    </a:cubicBezTo>
                    <a:cubicBezTo>
                      <a:pt x="68" y="161"/>
                      <a:pt x="66" y="164"/>
                      <a:pt x="65" y="168"/>
                    </a:cubicBezTo>
                    <a:cubicBezTo>
                      <a:pt x="65" y="170"/>
                      <a:pt x="64" y="171"/>
                      <a:pt x="64" y="173"/>
                    </a:cubicBezTo>
                    <a:cubicBezTo>
                      <a:pt x="64" y="173"/>
                      <a:pt x="64" y="173"/>
                      <a:pt x="64" y="173"/>
                    </a:cubicBezTo>
                    <a:cubicBezTo>
                      <a:pt x="59" y="175"/>
                      <a:pt x="53" y="177"/>
                      <a:pt x="48" y="180"/>
                    </a:cubicBezTo>
                    <a:cubicBezTo>
                      <a:pt x="47" y="180"/>
                      <a:pt x="46" y="180"/>
                      <a:pt x="45" y="180"/>
                    </a:cubicBezTo>
                    <a:cubicBezTo>
                      <a:pt x="45" y="180"/>
                      <a:pt x="45" y="180"/>
                      <a:pt x="45" y="180"/>
                    </a:cubicBezTo>
                    <a:cubicBezTo>
                      <a:pt x="44" y="180"/>
                      <a:pt x="44" y="180"/>
                      <a:pt x="44" y="180"/>
                    </a:cubicBezTo>
                    <a:cubicBezTo>
                      <a:pt x="43" y="180"/>
                      <a:pt x="43" y="180"/>
                      <a:pt x="43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40" y="187"/>
                      <a:pt x="39" y="193"/>
                      <a:pt x="38" y="198"/>
                    </a:cubicBezTo>
                    <a:cubicBezTo>
                      <a:pt x="37" y="198"/>
                      <a:pt x="37" y="198"/>
                      <a:pt x="37" y="198"/>
                    </a:cubicBezTo>
                    <a:cubicBezTo>
                      <a:pt x="36" y="198"/>
                      <a:pt x="35" y="197"/>
                      <a:pt x="35" y="197"/>
                    </a:cubicBezTo>
                    <a:cubicBezTo>
                      <a:pt x="34" y="196"/>
                      <a:pt x="34" y="195"/>
                      <a:pt x="34" y="194"/>
                    </a:cubicBezTo>
                    <a:cubicBezTo>
                      <a:pt x="33" y="191"/>
                      <a:pt x="32" y="189"/>
                      <a:pt x="32" y="186"/>
                    </a:cubicBezTo>
                    <a:cubicBezTo>
                      <a:pt x="32" y="185"/>
                      <a:pt x="32" y="185"/>
                      <a:pt x="32" y="185"/>
                    </a:cubicBezTo>
                    <a:cubicBezTo>
                      <a:pt x="32" y="185"/>
                      <a:pt x="32" y="185"/>
                      <a:pt x="32" y="185"/>
                    </a:cubicBezTo>
                    <a:cubicBezTo>
                      <a:pt x="33" y="183"/>
                      <a:pt x="36" y="177"/>
                      <a:pt x="37" y="174"/>
                    </a:cubicBezTo>
                    <a:cubicBezTo>
                      <a:pt x="37" y="173"/>
                      <a:pt x="37" y="173"/>
                      <a:pt x="37" y="173"/>
                    </a:cubicBezTo>
                    <a:cubicBezTo>
                      <a:pt x="38" y="173"/>
                      <a:pt x="38" y="172"/>
                      <a:pt x="39" y="172"/>
                    </a:cubicBezTo>
                    <a:cubicBezTo>
                      <a:pt x="42" y="170"/>
                      <a:pt x="45" y="169"/>
                      <a:pt x="47" y="167"/>
                    </a:cubicBezTo>
                    <a:cubicBezTo>
                      <a:pt x="50" y="166"/>
                      <a:pt x="53" y="164"/>
                      <a:pt x="56" y="162"/>
                    </a:cubicBezTo>
                    <a:cubicBezTo>
                      <a:pt x="54" y="159"/>
                      <a:pt x="54" y="159"/>
                      <a:pt x="54" y="159"/>
                    </a:cubicBezTo>
                    <a:cubicBezTo>
                      <a:pt x="51" y="161"/>
                      <a:pt x="49" y="163"/>
                      <a:pt x="46" y="164"/>
                    </a:cubicBezTo>
                    <a:cubicBezTo>
                      <a:pt x="43" y="165"/>
                      <a:pt x="40" y="167"/>
                      <a:pt x="37" y="169"/>
                    </a:cubicBezTo>
                    <a:cubicBezTo>
                      <a:pt x="36" y="169"/>
                      <a:pt x="35" y="170"/>
                      <a:pt x="35" y="171"/>
                    </a:cubicBezTo>
                    <a:cubicBezTo>
                      <a:pt x="34" y="171"/>
                      <a:pt x="34" y="172"/>
                      <a:pt x="34" y="173"/>
                    </a:cubicBezTo>
                    <a:cubicBezTo>
                      <a:pt x="33" y="174"/>
                      <a:pt x="31" y="178"/>
                      <a:pt x="30" y="181"/>
                    </a:cubicBezTo>
                    <a:moveTo>
                      <a:pt x="62" y="145"/>
                    </a:moveTo>
                    <a:cubicBezTo>
                      <a:pt x="61" y="145"/>
                      <a:pt x="60" y="145"/>
                      <a:pt x="59" y="145"/>
                    </a:cubicBezTo>
                    <a:cubicBezTo>
                      <a:pt x="66" y="144"/>
                      <a:pt x="72" y="143"/>
                      <a:pt x="79" y="141"/>
                    </a:cubicBezTo>
                    <a:cubicBezTo>
                      <a:pt x="79" y="141"/>
                      <a:pt x="79" y="141"/>
                      <a:pt x="79" y="141"/>
                    </a:cubicBezTo>
                    <a:cubicBezTo>
                      <a:pt x="80" y="141"/>
                      <a:pt x="80" y="141"/>
                      <a:pt x="80" y="141"/>
                    </a:cubicBezTo>
                    <a:cubicBezTo>
                      <a:pt x="80" y="142"/>
                      <a:pt x="80" y="142"/>
                      <a:pt x="80" y="142"/>
                    </a:cubicBezTo>
                    <a:cubicBezTo>
                      <a:pt x="80" y="142"/>
                      <a:pt x="80" y="142"/>
                      <a:pt x="80" y="142"/>
                    </a:cubicBezTo>
                    <a:cubicBezTo>
                      <a:pt x="80" y="142"/>
                      <a:pt x="80" y="142"/>
                      <a:pt x="79" y="143"/>
                    </a:cubicBezTo>
                    <a:cubicBezTo>
                      <a:pt x="79" y="143"/>
                      <a:pt x="78" y="143"/>
                      <a:pt x="77" y="143"/>
                    </a:cubicBezTo>
                    <a:cubicBezTo>
                      <a:pt x="73" y="145"/>
                      <a:pt x="68" y="145"/>
                      <a:pt x="62" y="145"/>
                    </a:cubicBezTo>
                    <a:moveTo>
                      <a:pt x="40" y="138"/>
                    </a:moveTo>
                    <a:cubicBezTo>
                      <a:pt x="40" y="137"/>
                      <a:pt x="40" y="137"/>
                      <a:pt x="40" y="137"/>
                    </a:cubicBezTo>
                    <a:cubicBezTo>
                      <a:pt x="40" y="138"/>
                      <a:pt x="40" y="138"/>
                      <a:pt x="40" y="138"/>
                    </a:cubicBezTo>
                    <a:cubicBezTo>
                      <a:pt x="40" y="138"/>
                      <a:pt x="40" y="138"/>
                      <a:pt x="40" y="138"/>
                    </a:cubicBezTo>
                    <a:moveTo>
                      <a:pt x="52" y="140"/>
                    </a:moveTo>
                    <a:cubicBezTo>
                      <a:pt x="56" y="140"/>
                      <a:pt x="61" y="139"/>
                      <a:pt x="66" y="139"/>
                    </a:cubicBezTo>
                    <a:cubicBezTo>
                      <a:pt x="70" y="138"/>
                      <a:pt x="75" y="138"/>
                      <a:pt x="79" y="137"/>
                    </a:cubicBezTo>
                    <a:cubicBezTo>
                      <a:pt x="79" y="137"/>
                      <a:pt x="79" y="137"/>
                      <a:pt x="79" y="137"/>
                    </a:cubicBezTo>
                    <a:cubicBezTo>
                      <a:pt x="70" y="140"/>
                      <a:pt x="61" y="142"/>
                      <a:pt x="52" y="142"/>
                    </a:cubicBezTo>
                    <a:cubicBezTo>
                      <a:pt x="52" y="142"/>
                      <a:pt x="52" y="142"/>
                      <a:pt x="52" y="142"/>
                    </a:cubicBezTo>
                    <a:cubicBezTo>
                      <a:pt x="49" y="142"/>
                      <a:pt x="47" y="142"/>
                      <a:pt x="44" y="141"/>
                    </a:cubicBezTo>
                    <a:cubicBezTo>
                      <a:pt x="43" y="141"/>
                      <a:pt x="43" y="141"/>
                      <a:pt x="43" y="141"/>
                    </a:cubicBezTo>
                    <a:cubicBezTo>
                      <a:pt x="43" y="141"/>
                      <a:pt x="43" y="141"/>
                      <a:pt x="43" y="141"/>
                    </a:cubicBezTo>
                    <a:cubicBezTo>
                      <a:pt x="43" y="141"/>
                      <a:pt x="43" y="141"/>
                      <a:pt x="43" y="141"/>
                    </a:cubicBezTo>
                    <a:cubicBezTo>
                      <a:pt x="43" y="140"/>
                      <a:pt x="43" y="139"/>
                      <a:pt x="43" y="139"/>
                    </a:cubicBezTo>
                    <a:cubicBezTo>
                      <a:pt x="46" y="140"/>
                      <a:pt x="49" y="140"/>
                      <a:pt x="52" y="140"/>
                    </a:cubicBezTo>
                    <a:moveTo>
                      <a:pt x="15" y="213"/>
                    </a:moveTo>
                    <a:cubicBezTo>
                      <a:pt x="14" y="210"/>
                      <a:pt x="12" y="206"/>
                      <a:pt x="10" y="202"/>
                    </a:cubicBezTo>
                    <a:cubicBezTo>
                      <a:pt x="8" y="198"/>
                      <a:pt x="6" y="194"/>
                      <a:pt x="5" y="190"/>
                    </a:cubicBezTo>
                    <a:cubicBezTo>
                      <a:pt x="4" y="188"/>
                      <a:pt x="4" y="186"/>
                      <a:pt x="4" y="185"/>
                    </a:cubicBezTo>
                    <a:cubicBezTo>
                      <a:pt x="4" y="184"/>
                      <a:pt x="4" y="183"/>
                      <a:pt x="4" y="183"/>
                    </a:cubicBezTo>
                    <a:cubicBezTo>
                      <a:pt x="4" y="182"/>
                      <a:pt x="5" y="181"/>
                      <a:pt x="5" y="180"/>
                    </a:cubicBezTo>
                    <a:cubicBezTo>
                      <a:pt x="6" y="179"/>
                      <a:pt x="7" y="178"/>
                      <a:pt x="7" y="177"/>
                    </a:cubicBezTo>
                    <a:cubicBezTo>
                      <a:pt x="14" y="163"/>
                      <a:pt x="18" y="152"/>
                      <a:pt x="25" y="138"/>
                    </a:cubicBezTo>
                    <a:cubicBezTo>
                      <a:pt x="25" y="137"/>
                      <a:pt x="27" y="136"/>
                      <a:pt x="28" y="135"/>
                    </a:cubicBezTo>
                    <a:cubicBezTo>
                      <a:pt x="29" y="134"/>
                      <a:pt x="31" y="134"/>
                      <a:pt x="32" y="134"/>
                    </a:cubicBezTo>
                    <a:cubicBezTo>
                      <a:pt x="32" y="134"/>
                      <a:pt x="32" y="134"/>
                      <a:pt x="32" y="134"/>
                    </a:cubicBezTo>
                    <a:cubicBezTo>
                      <a:pt x="33" y="134"/>
                      <a:pt x="33" y="134"/>
                      <a:pt x="33" y="134"/>
                    </a:cubicBezTo>
                    <a:cubicBezTo>
                      <a:pt x="34" y="134"/>
                      <a:pt x="35" y="136"/>
                      <a:pt x="36" y="137"/>
                    </a:cubicBezTo>
                    <a:cubicBezTo>
                      <a:pt x="37" y="138"/>
                      <a:pt x="37" y="140"/>
                      <a:pt x="37" y="142"/>
                    </a:cubicBezTo>
                    <a:cubicBezTo>
                      <a:pt x="37" y="142"/>
                      <a:pt x="37" y="142"/>
                      <a:pt x="37" y="142"/>
                    </a:cubicBezTo>
                    <a:cubicBezTo>
                      <a:pt x="37" y="142"/>
                      <a:pt x="37" y="143"/>
                      <a:pt x="37" y="144"/>
                    </a:cubicBezTo>
                    <a:cubicBezTo>
                      <a:pt x="36" y="147"/>
                      <a:pt x="35" y="154"/>
                      <a:pt x="32" y="161"/>
                    </a:cubicBezTo>
                    <a:cubicBezTo>
                      <a:pt x="30" y="168"/>
                      <a:pt x="28" y="174"/>
                      <a:pt x="25" y="178"/>
                    </a:cubicBezTo>
                    <a:cubicBezTo>
                      <a:pt x="25" y="179"/>
                      <a:pt x="25" y="179"/>
                      <a:pt x="25" y="179"/>
                    </a:cubicBezTo>
                    <a:cubicBezTo>
                      <a:pt x="25" y="180"/>
                      <a:pt x="25" y="180"/>
                      <a:pt x="25" y="180"/>
                    </a:cubicBezTo>
                    <a:cubicBezTo>
                      <a:pt x="27" y="182"/>
                      <a:pt x="28" y="184"/>
                      <a:pt x="28" y="187"/>
                    </a:cubicBezTo>
                    <a:cubicBezTo>
                      <a:pt x="29" y="189"/>
                      <a:pt x="29" y="192"/>
                      <a:pt x="30" y="195"/>
                    </a:cubicBezTo>
                    <a:cubicBezTo>
                      <a:pt x="30" y="196"/>
                      <a:pt x="31" y="198"/>
                      <a:pt x="32" y="199"/>
                    </a:cubicBezTo>
                    <a:cubicBezTo>
                      <a:pt x="33" y="201"/>
                      <a:pt x="35" y="201"/>
                      <a:pt x="36" y="202"/>
                    </a:cubicBezTo>
                    <a:cubicBezTo>
                      <a:pt x="39" y="202"/>
                      <a:pt x="42" y="204"/>
                      <a:pt x="44" y="206"/>
                    </a:cubicBezTo>
                    <a:cubicBezTo>
                      <a:pt x="46" y="208"/>
                      <a:pt x="47" y="211"/>
                      <a:pt x="47" y="213"/>
                    </a:cubicBezTo>
                    <a:cubicBezTo>
                      <a:pt x="47" y="215"/>
                      <a:pt x="47" y="215"/>
                      <a:pt x="47" y="215"/>
                    </a:cubicBezTo>
                    <a:cubicBezTo>
                      <a:pt x="49" y="215"/>
                      <a:pt x="49" y="215"/>
                      <a:pt x="49" y="215"/>
                    </a:cubicBezTo>
                    <a:cubicBezTo>
                      <a:pt x="50" y="215"/>
                      <a:pt x="52" y="215"/>
                      <a:pt x="53" y="215"/>
                    </a:cubicBezTo>
                    <a:cubicBezTo>
                      <a:pt x="57" y="215"/>
                      <a:pt x="61" y="215"/>
                      <a:pt x="65" y="213"/>
                    </a:cubicBezTo>
                    <a:cubicBezTo>
                      <a:pt x="67" y="213"/>
                      <a:pt x="68" y="212"/>
                      <a:pt x="70" y="211"/>
                    </a:cubicBezTo>
                    <a:cubicBezTo>
                      <a:pt x="72" y="209"/>
                      <a:pt x="72" y="207"/>
                      <a:pt x="72" y="204"/>
                    </a:cubicBezTo>
                    <a:cubicBezTo>
                      <a:pt x="72" y="202"/>
                      <a:pt x="72" y="200"/>
                      <a:pt x="71" y="198"/>
                    </a:cubicBezTo>
                    <a:cubicBezTo>
                      <a:pt x="70" y="191"/>
                      <a:pt x="67" y="184"/>
                      <a:pt x="67" y="177"/>
                    </a:cubicBezTo>
                    <a:cubicBezTo>
                      <a:pt x="67" y="175"/>
                      <a:pt x="68" y="172"/>
                      <a:pt x="69" y="169"/>
                    </a:cubicBezTo>
                    <a:cubicBezTo>
                      <a:pt x="70" y="165"/>
                      <a:pt x="72" y="162"/>
                      <a:pt x="74" y="160"/>
                    </a:cubicBezTo>
                    <a:cubicBezTo>
                      <a:pt x="76" y="158"/>
                      <a:pt x="77" y="158"/>
                      <a:pt x="79" y="158"/>
                    </a:cubicBezTo>
                    <a:cubicBezTo>
                      <a:pt x="79" y="158"/>
                      <a:pt x="79" y="158"/>
                      <a:pt x="79" y="158"/>
                    </a:cubicBezTo>
                    <a:cubicBezTo>
                      <a:pt x="81" y="158"/>
                      <a:pt x="82" y="158"/>
                      <a:pt x="83" y="159"/>
                    </a:cubicBezTo>
                    <a:cubicBezTo>
                      <a:pt x="84" y="160"/>
                      <a:pt x="85" y="161"/>
                      <a:pt x="85" y="162"/>
                    </a:cubicBezTo>
                    <a:cubicBezTo>
                      <a:pt x="85" y="162"/>
                      <a:pt x="85" y="162"/>
                      <a:pt x="85" y="162"/>
                    </a:cubicBezTo>
                    <a:cubicBezTo>
                      <a:pt x="85" y="164"/>
                      <a:pt x="85" y="166"/>
                      <a:pt x="85" y="169"/>
                    </a:cubicBezTo>
                    <a:cubicBezTo>
                      <a:pt x="85" y="178"/>
                      <a:pt x="86" y="188"/>
                      <a:pt x="89" y="197"/>
                    </a:cubicBezTo>
                    <a:cubicBezTo>
                      <a:pt x="94" y="213"/>
                      <a:pt x="98" y="220"/>
                      <a:pt x="102" y="235"/>
                    </a:cubicBezTo>
                    <a:cubicBezTo>
                      <a:pt x="102" y="239"/>
                      <a:pt x="103" y="241"/>
                      <a:pt x="103" y="244"/>
                    </a:cubicBezTo>
                    <a:cubicBezTo>
                      <a:pt x="103" y="250"/>
                      <a:pt x="101" y="255"/>
                      <a:pt x="98" y="259"/>
                    </a:cubicBezTo>
                    <a:cubicBezTo>
                      <a:pt x="96" y="263"/>
                      <a:pt x="93" y="267"/>
                      <a:pt x="92" y="272"/>
                    </a:cubicBezTo>
                    <a:cubicBezTo>
                      <a:pt x="92" y="272"/>
                      <a:pt x="92" y="272"/>
                      <a:pt x="92" y="272"/>
                    </a:cubicBezTo>
                    <a:cubicBezTo>
                      <a:pt x="92" y="275"/>
                      <a:pt x="92" y="278"/>
                      <a:pt x="92" y="281"/>
                    </a:cubicBezTo>
                    <a:cubicBezTo>
                      <a:pt x="91" y="281"/>
                      <a:pt x="91" y="282"/>
                      <a:pt x="91" y="283"/>
                    </a:cubicBezTo>
                    <a:cubicBezTo>
                      <a:pt x="92" y="283"/>
                      <a:pt x="92" y="283"/>
                      <a:pt x="92" y="283"/>
                    </a:cubicBezTo>
                    <a:cubicBezTo>
                      <a:pt x="91" y="286"/>
                      <a:pt x="91" y="288"/>
                      <a:pt x="91" y="291"/>
                    </a:cubicBezTo>
                    <a:cubicBezTo>
                      <a:pt x="95" y="291"/>
                      <a:pt x="95" y="291"/>
                      <a:pt x="95" y="291"/>
                    </a:cubicBezTo>
                    <a:cubicBezTo>
                      <a:pt x="95" y="289"/>
                      <a:pt x="95" y="286"/>
                      <a:pt x="95" y="284"/>
                    </a:cubicBezTo>
                    <a:cubicBezTo>
                      <a:pt x="97" y="284"/>
                      <a:pt x="98" y="285"/>
                      <a:pt x="99" y="286"/>
                    </a:cubicBezTo>
                    <a:cubicBezTo>
                      <a:pt x="100" y="287"/>
                      <a:pt x="100" y="288"/>
                      <a:pt x="100" y="289"/>
                    </a:cubicBezTo>
                    <a:cubicBezTo>
                      <a:pt x="100" y="290"/>
                      <a:pt x="99" y="291"/>
                      <a:pt x="98" y="292"/>
                    </a:cubicBezTo>
                    <a:cubicBezTo>
                      <a:pt x="96" y="294"/>
                      <a:pt x="93" y="295"/>
                      <a:pt x="90" y="296"/>
                    </a:cubicBezTo>
                    <a:cubicBezTo>
                      <a:pt x="87" y="297"/>
                      <a:pt x="84" y="298"/>
                      <a:pt x="82" y="298"/>
                    </a:cubicBezTo>
                    <a:cubicBezTo>
                      <a:pt x="79" y="299"/>
                      <a:pt x="77" y="299"/>
                      <a:pt x="74" y="299"/>
                    </a:cubicBezTo>
                    <a:cubicBezTo>
                      <a:pt x="74" y="299"/>
                      <a:pt x="74" y="299"/>
                      <a:pt x="74" y="299"/>
                    </a:cubicBezTo>
                    <a:cubicBezTo>
                      <a:pt x="70" y="299"/>
                      <a:pt x="66" y="298"/>
                      <a:pt x="61" y="298"/>
                    </a:cubicBezTo>
                    <a:cubicBezTo>
                      <a:pt x="48" y="297"/>
                      <a:pt x="41" y="294"/>
                      <a:pt x="38" y="292"/>
                    </a:cubicBezTo>
                    <a:cubicBezTo>
                      <a:pt x="37" y="292"/>
                      <a:pt x="36" y="291"/>
                      <a:pt x="36" y="290"/>
                    </a:cubicBezTo>
                    <a:cubicBezTo>
                      <a:pt x="36" y="290"/>
                      <a:pt x="36" y="289"/>
                      <a:pt x="36" y="288"/>
                    </a:cubicBezTo>
                    <a:cubicBezTo>
                      <a:pt x="36" y="288"/>
                      <a:pt x="36" y="288"/>
                      <a:pt x="36" y="288"/>
                    </a:cubicBezTo>
                    <a:cubicBezTo>
                      <a:pt x="36" y="287"/>
                      <a:pt x="36" y="287"/>
                      <a:pt x="36" y="287"/>
                    </a:cubicBezTo>
                    <a:cubicBezTo>
                      <a:pt x="37" y="287"/>
                      <a:pt x="38" y="286"/>
                      <a:pt x="40" y="285"/>
                    </a:cubicBezTo>
                    <a:cubicBezTo>
                      <a:pt x="40" y="286"/>
                      <a:pt x="40" y="286"/>
                      <a:pt x="40" y="286"/>
                    </a:cubicBezTo>
                    <a:cubicBezTo>
                      <a:pt x="40" y="288"/>
                      <a:pt x="40" y="289"/>
                      <a:pt x="40" y="291"/>
                    </a:cubicBezTo>
                    <a:cubicBezTo>
                      <a:pt x="44" y="291"/>
                      <a:pt x="44" y="291"/>
                      <a:pt x="44" y="291"/>
                    </a:cubicBezTo>
                    <a:cubicBezTo>
                      <a:pt x="44" y="290"/>
                      <a:pt x="44" y="288"/>
                      <a:pt x="44" y="286"/>
                    </a:cubicBezTo>
                    <a:cubicBezTo>
                      <a:pt x="44" y="281"/>
                      <a:pt x="44" y="276"/>
                      <a:pt x="43" y="271"/>
                    </a:cubicBezTo>
                    <a:cubicBezTo>
                      <a:pt x="43" y="271"/>
                      <a:pt x="43" y="271"/>
                      <a:pt x="43" y="271"/>
                    </a:cubicBezTo>
                    <a:cubicBezTo>
                      <a:pt x="40" y="272"/>
                      <a:pt x="40" y="272"/>
                      <a:pt x="40" y="272"/>
                    </a:cubicBezTo>
                    <a:cubicBezTo>
                      <a:pt x="43" y="271"/>
                      <a:pt x="43" y="271"/>
                      <a:pt x="43" y="271"/>
                    </a:cubicBezTo>
                    <a:cubicBezTo>
                      <a:pt x="43" y="271"/>
                      <a:pt x="43" y="271"/>
                      <a:pt x="43" y="271"/>
                    </a:cubicBezTo>
                    <a:cubicBezTo>
                      <a:pt x="38" y="264"/>
                      <a:pt x="34" y="257"/>
                      <a:pt x="30" y="251"/>
                    </a:cubicBezTo>
                    <a:cubicBezTo>
                      <a:pt x="26" y="245"/>
                      <a:pt x="24" y="241"/>
                      <a:pt x="23" y="239"/>
                    </a:cubicBezTo>
                    <a:cubicBezTo>
                      <a:pt x="21" y="237"/>
                      <a:pt x="21" y="235"/>
                      <a:pt x="20" y="232"/>
                    </a:cubicBezTo>
                    <a:cubicBezTo>
                      <a:pt x="20" y="233"/>
                      <a:pt x="21" y="234"/>
                      <a:pt x="21" y="235"/>
                    </a:cubicBezTo>
                    <a:cubicBezTo>
                      <a:pt x="21" y="235"/>
                      <a:pt x="21" y="235"/>
                      <a:pt x="21" y="235"/>
                    </a:cubicBezTo>
                    <a:cubicBezTo>
                      <a:pt x="22" y="235"/>
                      <a:pt x="22" y="235"/>
                      <a:pt x="22" y="235"/>
                    </a:cubicBezTo>
                    <a:cubicBezTo>
                      <a:pt x="25" y="238"/>
                      <a:pt x="25" y="238"/>
                      <a:pt x="25" y="238"/>
                    </a:cubicBezTo>
                    <a:cubicBezTo>
                      <a:pt x="25" y="234"/>
                      <a:pt x="25" y="234"/>
                      <a:pt x="25" y="234"/>
                    </a:cubicBezTo>
                    <a:cubicBezTo>
                      <a:pt x="24" y="234"/>
                      <a:pt x="24" y="234"/>
                      <a:pt x="24" y="234"/>
                    </a:cubicBezTo>
                    <a:cubicBezTo>
                      <a:pt x="24" y="233"/>
                      <a:pt x="24" y="233"/>
                      <a:pt x="24" y="233"/>
                    </a:cubicBezTo>
                    <a:cubicBezTo>
                      <a:pt x="24" y="233"/>
                      <a:pt x="24" y="233"/>
                      <a:pt x="24" y="233"/>
                    </a:cubicBezTo>
                    <a:cubicBezTo>
                      <a:pt x="24" y="233"/>
                      <a:pt x="24" y="233"/>
                      <a:pt x="24" y="233"/>
                    </a:cubicBezTo>
                    <a:cubicBezTo>
                      <a:pt x="24" y="233"/>
                      <a:pt x="24" y="233"/>
                      <a:pt x="24" y="233"/>
                    </a:cubicBezTo>
                    <a:cubicBezTo>
                      <a:pt x="24" y="233"/>
                      <a:pt x="24" y="233"/>
                      <a:pt x="24" y="233"/>
                    </a:cubicBezTo>
                    <a:cubicBezTo>
                      <a:pt x="21" y="226"/>
                      <a:pt x="18" y="220"/>
                      <a:pt x="15" y="214"/>
                    </a:cubicBezTo>
                    <a:cubicBezTo>
                      <a:pt x="15" y="213"/>
                      <a:pt x="15" y="213"/>
                      <a:pt x="15" y="213"/>
                    </a:cubicBezTo>
                    <a:cubicBezTo>
                      <a:pt x="15" y="213"/>
                      <a:pt x="15" y="213"/>
                      <a:pt x="15" y="213"/>
                    </a:cubicBezTo>
                    <a:moveTo>
                      <a:pt x="44" y="133"/>
                    </a:moveTo>
                    <a:cubicBezTo>
                      <a:pt x="45" y="133"/>
                      <a:pt x="45" y="133"/>
                      <a:pt x="45" y="133"/>
                    </a:cubicBezTo>
                    <a:cubicBezTo>
                      <a:pt x="45" y="133"/>
                      <a:pt x="45" y="133"/>
                      <a:pt x="45" y="133"/>
                    </a:cubicBezTo>
                    <a:cubicBezTo>
                      <a:pt x="57" y="133"/>
                      <a:pt x="68" y="131"/>
                      <a:pt x="80" y="129"/>
                    </a:cubicBezTo>
                    <a:cubicBezTo>
                      <a:pt x="79" y="130"/>
                      <a:pt x="79" y="130"/>
                      <a:pt x="79" y="130"/>
                    </a:cubicBezTo>
                    <a:cubicBezTo>
                      <a:pt x="79" y="131"/>
                      <a:pt x="78" y="132"/>
                      <a:pt x="78" y="133"/>
                    </a:cubicBezTo>
                    <a:cubicBezTo>
                      <a:pt x="78" y="133"/>
                      <a:pt x="78" y="133"/>
                      <a:pt x="78" y="133"/>
                    </a:cubicBezTo>
                    <a:cubicBezTo>
                      <a:pt x="74" y="134"/>
                      <a:pt x="70" y="135"/>
                      <a:pt x="65" y="135"/>
                    </a:cubicBezTo>
                    <a:cubicBezTo>
                      <a:pt x="61" y="136"/>
                      <a:pt x="56" y="136"/>
                      <a:pt x="52" y="136"/>
                    </a:cubicBezTo>
                    <a:cubicBezTo>
                      <a:pt x="52" y="136"/>
                      <a:pt x="52" y="136"/>
                      <a:pt x="52" y="136"/>
                    </a:cubicBezTo>
                    <a:cubicBezTo>
                      <a:pt x="52" y="136"/>
                      <a:pt x="52" y="136"/>
                      <a:pt x="52" y="136"/>
                    </a:cubicBezTo>
                    <a:cubicBezTo>
                      <a:pt x="49" y="136"/>
                      <a:pt x="46" y="136"/>
                      <a:pt x="44" y="135"/>
                    </a:cubicBezTo>
                    <a:cubicBezTo>
                      <a:pt x="44" y="135"/>
                      <a:pt x="44" y="135"/>
                      <a:pt x="44" y="135"/>
                    </a:cubicBezTo>
                    <a:cubicBezTo>
                      <a:pt x="43" y="135"/>
                      <a:pt x="43" y="135"/>
                      <a:pt x="43" y="135"/>
                    </a:cubicBezTo>
                    <a:cubicBezTo>
                      <a:pt x="43" y="134"/>
                      <a:pt x="43" y="134"/>
                      <a:pt x="43" y="133"/>
                    </a:cubicBezTo>
                    <a:cubicBezTo>
                      <a:pt x="44" y="133"/>
                      <a:pt x="44" y="133"/>
                      <a:pt x="44" y="133"/>
                    </a:cubicBezTo>
                    <a:moveTo>
                      <a:pt x="48" y="126"/>
                    </a:moveTo>
                    <a:cubicBezTo>
                      <a:pt x="49" y="126"/>
                      <a:pt x="50" y="126"/>
                      <a:pt x="51" y="125"/>
                    </a:cubicBezTo>
                    <a:cubicBezTo>
                      <a:pt x="60" y="125"/>
                      <a:pt x="70" y="124"/>
                      <a:pt x="79" y="124"/>
                    </a:cubicBezTo>
                    <a:cubicBezTo>
                      <a:pt x="79" y="124"/>
                      <a:pt x="79" y="124"/>
                      <a:pt x="79" y="124"/>
                    </a:cubicBezTo>
                    <a:cubicBezTo>
                      <a:pt x="79" y="125"/>
                      <a:pt x="79" y="125"/>
                      <a:pt x="78" y="125"/>
                    </a:cubicBezTo>
                    <a:cubicBezTo>
                      <a:pt x="78" y="126"/>
                      <a:pt x="78" y="126"/>
                      <a:pt x="78" y="126"/>
                    </a:cubicBezTo>
                    <a:cubicBezTo>
                      <a:pt x="78" y="126"/>
                      <a:pt x="78" y="126"/>
                      <a:pt x="78" y="126"/>
                    </a:cubicBezTo>
                    <a:cubicBezTo>
                      <a:pt x="67" y="127"/>
                      <a:pt x="56" y="129"/>
                      <a:pt x="45" y="130"/>
                    </a:cubicBezTo>
                    <a:cubicBezTo>
                      <a:pt x="45" y="130"/>
                      <a:pt x="45" y="130"/>
                      <a:pt x="45" y="130"/>
                    </a:cubicBezTo>
                    <a:cubicBezTo>
                      <a:pt x="44" y="130"/>
                      <a:pt x="44" y="130"/>
                      <a:pt x="44" y="130"/>
                    </a:cubicBezTo>
                    <a:cubicBezTo>
                      <a:pt x="44" y="130"/>
                      <a:pt x="44" y="130"/>
                      <a:pt x="44" y="130"/>
                    </a:cubicBezTo>
                    <a:cubicBezTo>
                      <a:pt x="43" y="129"/>
                      <a:pt x="43" y="129"/>
                      <a:pt x="43" y="129"/>
                    </a:cubicBezTo>
                    <a:cubicBezTo>
                      <a:pt x="43" y="129"/>
                      <a:pt x="43" y="129"/>
                      <a:pt x="43" y="129"/>
                    </a:cubicBezTo>
                    <a:cubicBezTo>
                      <a:pt x="43" y="129"/>
                      <a:pt x="43" y="129"/>
                      <a:pt x="43" y="129"/>
                    </a:cubicBezTo>
                    <a:cubicBezTo>
                      <a:pt x="43" y="129"/>
                      <a:pt x="43" y="128"/>
                      <a:pt x="43" y="128"/>
                    </a:cubicBezTo>
                    <a:cubicBezTo>
                      <a:pt x="43" y="127"/>
                      <a:pt x="43" y="126"/>
                      <a:pt x="43" y="125"/>
                    </a:cubicBezTo>
                    <a:cubicBezTo>
                      <a:pt x="44" y="125"/>
                      <a:pt x="46" y="126"/>
                      <a:pt x="48" y="126"/>
                    </a:cubicBezTo>
                    <a:moveTo>
                      <a:pt x="62" y="119"/>
                    </a:moveTo>
                    <a:cubicBezTo>
                      <a:pt x="66" y="119"/>
                      <a:pt x="69" y="119"/>
                      <a:pt x="73" y="118"/>
                    </a:cubicBezTo>
                    <a:cubicBezTo>
                      <a:pt x="75" y="118"/>
                      <a:pt x="77" y="118"/>
                      <a:pt x="79" y="117"/>
                    </a:cubicBezTo>
                    <a:cubicBezTo>
                      <a:pt x="79" y="118"/>
                      <a:pt x="79" y="119"/>
                      <a:pt x="79" y="120"/>
                    </a:cubicBezTo>
                    <a:cubicBezTo>
                      <a:pt x="79" y="120"/>
                      <a:pt x="79" y="120"/>
                      <a:pt x="79" y="120"/>
                    </a:cubicBezTo>
                    <a:cubicBezTo>
                      <a:pt x="70" y="121"/>
                      <a:pt x="60" y="121"/>
                      <a:pt x="51" y="122"/>
                    </a:cubicBezTo>
                    <a:cubicBezTo>
                      <a:pt x="50" y="122"/>
                      <a:pt x="49" y="122"/>
                      <a:pt x="48" y="122"/>
                    </a:cubicBezTo>
                    <a:cubicBezTo>
                      <a:pt x="48" y="122"/>
                      <a:pt x="48" y="122"/>
                      <a:pt x="48" y="122"/>
                    </a:cubicBezTo>
                    <a:cubicBezTo>
                      <a:pt x="46" y="122"/>
                      <a:pt x="44" y="122"/>
                      <a:pt x="42" y="121"/>
                    </a:cubicBezTo>
                    <a:cubicBezTo>
                      <a:pt x="42" y="121"/>
                      <a:pt x="42" y="120"/>
                      <a:pt x="42" y="120"/>
                    </a:cubicBezTo>
                    <a:cubicBezTo>
                      <a:pt x="42" y="119"/>
                      <a:pt x="42" y="119"/>
                      <a:pt x="42" y="118"/>
                    </a:cubicBezTo>
                    <a:cubicBezTo>
                      <a:pt x="43" y="118"/>
                      <a:pt x="43" y="118"/>
                      <a:pt x="43" y="118"/>
                    </a:cubicBezTo>
                    <a:cubicBezTo>
                      <a:pt x="43" y="118"/>
                      <a:pt x="43" y="118"/>
                      <a:pt x="43" y="118"/>
                    </a:cubicBezTo>
                    <a:cubicBezTo>
                      <a:pt x="49" y="118"/>
                      <a:pt x="56" y="119"/>
                      <a:pt x="62" y="119"/>
                    </a:cubicBezTo>
                    <a:moveTo>
                      <a:pt x="57" y="115"/>
                    </a:moveTo>
                    <a:cubicBezTo>
                      <a:pt x="55" y="115"/>
                      <a:pt x="53" y="115"/>
                      <a:pt x="51" y="115"/>
                    </a:cubicBezTo>
                    <a:cubicBezTo>
                      <a:pt x="53" y="114"/>
                      <a:pt x="55" y="114"/>
                      <a:pt x="57" y="114"/>
                    </a:cubicBezTo>
                    <a:cubicBezTo>
                      <a:pt x="57" y="115"/>
                      <a:pt x="57" y="115"/>
                      <a:pt x="57" y="115"/>
                    </a:cubicBezTo>
                    <a:cubicBezTo>
                      <a:pt x="57" y="115"/>
                      <a:pt x="57" y="115"/>
                      <a:pt x="57" y="115"/>
                    </a:cubicBezTo>
                    <a:moveTo>
                      <a:pt x="70" y="115"/>
                    </a:moveTo>
                    <a:cubicBezTo>
                      <a:pt x="70" y="114"/>
                      <a:pt x="70" y="114"/>
                      <a:pt x="70" y="114"/>
                    </a:cubicBezTo>
                    <a:cubicBezTo>
                      <a:pt x="70" y="114"/>
                      <a:pt x="70" y="114"/>
                      <a:pt x="70" y="114"/>
                    </a:cubicBezTo>
                    <a:cubicBezTo>
                      <a:pt x="73" y="114"/>
                      <a:pt x="75" y="114"/>
                      <a:pt x="77" y="114"/>
                    </a:cubicBezTo>
                    <a:cubicBezTo>
                      <a:pt x="75" y="115"/>
                      <a:pt x="74" y="115"/>
                      <a:pt x="72" y="115"/>
                    </a:cubicBezTo>
                    <a:cubicBezTo>
                      <a:pt x="72" y="115"/>
                      <a:pt x="71" y="115"/>
                      <a:pt x="70" y="115"/>
                    </a:cubicBezTo>
                    <a:moveTo>
                      <a:pt x="62" y="115"/>
                    </a:moveTo>
                    <a:cubicBezTo>
                      <a:pt x="62" y="115"/>
                      <a:pt x="61" y="115"/>
                      <a:pt x="60" y="115"/>
                    </a:cubicBezTo>
                    <a:cubicBezTo>
                      <a:pt x="60" y="115"/>
                      <a:pt x="60" y="115"/>
                      <a:pt x="60" y="115"/>
                    </a:cubicBezTo>
                    <a:cubicBezTo>
                      <a:pt x="60" y="114"/>
                      <a:pt x="60" y="114"/>
                      <a:pt x="60" y="114"/>
                    </a:cubicBezTo>
                    <a:cubicBezTo>
                      <a:pt x="61" y="113"/>
                      <a:pt x="62" y="113"/>
                      <a:pt x="63" y="113"/>
                    </a:cubicBezTo>
                    <a:cubicBezTo>
                      <a:pt x="63" y="113"/>
                      <a:pt x="63" y="113"/>
                      <a:pt x="63" y="113"/>
                    </a:cubicBezTo>
                    <a:cubicBezTo>
                      <a:pt x="65" y="113"/>
                      <a:pt x="66" y="114"/>
                      <a:pt x="67" y="114"/>
                    </a:cubicBezTo>
                    <a:cubicBezTo>
                      <a:pt x="67" y="114"/>
                      <a:pt x="67" y="114"/>
                      <a:pt x="67" y="114"/>
                    </a:cubicBezTo>
                    <a:cubicBezTo>
                      <a:pt x="67" y="115"/>
                      <a:pt x="67" y="115"/>
                      <a:pt x="67" y="115"/>
                    </a:cubicBezTo>
                    <a:cubicBezTo>
                      <a:pt x="66" y="115"/>
                      <a:pt x="64" y="115"/>
                      <a:pt x="62" y="115"/>
                    </a:cubicBezTo>
                    <a:moveTo>
                      <a:pt x="60" y="110"/>
                    </a:moveTo>
                    <a:cubicBezTo>
                      <a:pt x="60" y="99"/>
                      <a:pt x="59" y="88"/>
                      <a:pt x="58" y="77"/>
                    </a:cubicBezTo>
                    <a:cubicBezTo>
                      <a:pt x="58" y="77"/>
                      <a:pt x="58" y="77"/>
                      <a:pt x="58" y="77"/>
                    </a:cubicBezTo>
                    <a:cubicBezTo>
                      <a:pt x="60" y="76"/>
                      <a:pt x="62" y="75"/>
                      <a:pt x="63" y="74"/>
                    </a:cubicBezTo>
                    <a:cubicBezTo>
                      <a:pt x="63" y="73"/>
                      <a:pt x="63" y="73"/>
                      <a:pt x="64" y="72"/>
                    </a:cubicBezTo>
                    <a:cubicBezTo>
                      <a:pt x="64" y="72"/>
                      <a:pt x="64" y="72"/>
                      <a:pt x="64" y="72"/>
                    </a:cubicBezTo>
                    <a:cubicBezTo>
                      <a:pt x="65" y="74"/>
                      <a:pt x="67" y="74"/>
                      <a:pt x="69" y="75"/>
                    </a:cubicBezTo>
                    <a:cubicBezTo>
                      <a:pt x="67" y="84"/>
                      <a:pt x="67" y="94"/>
                      <a:pt x="67" y="103"/>
                    </a:cubicBezTo>
                    <a:cubicBezTo>
                      <a:pt x="67" y="105"/>
                      <a:pt x="67" y="108"/>
                      <a:pt x="67" y="110"/>
                    </a:cubicBezTo>
                    <a:cubicBezTo>
                      <a:pt x="66" y="110"/>
                      <a:pt x="65" y="110"/>
                      <a:pt x="63" y="110"/>
                    </a:cubicBezTo>
                    <a:cubicBezTo>
                      <a:pt x="62" y="110"/>
                      <a:pt x="61" y="110"/>
                      <a:pt x="60" y="110"/>
                    </a:cubicBezTo>
                    <a:moveTo>
                      <a:pt x="74" y="70"/>
                    </a:moveTo>
                    <a:cubicBezTo>
                      <a:pt x="75" y="62"/>
                      <a:pt x="77" y="55"/>
                      <a:pt x="80" y="47"/>
                    </a:cubicBezTo>
                    <a:cubicBezTo>
                      <a:pt x="80" y="46"/>
                      <a:pt x="81" y="45"/>
                      <a:pt x="81" y="44"/>
                    </a:cubicBezTo>
                    <a:cubicBezTo>
                      <a:pt x="82" y="44"/>
                      <a:pt x="82" y="44"/>
                      <a:pt x="82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5"/>
                      <a:pt x="83" y="46"/>
                    </a:cubicBezTo>
                    <a:cubicBezTo>
                      <a:pt x="83" y="46"/>
                      <a:pt x="83" y="46"/>
                      <a:pt x="83" y="46"/>
                    </a:cubicBezTo>
                    <a:cubicBezTo>
                      <a:pt x="83" y="52"/>
                      <a:pt x="81" y="59"/>
                      <a:pt x="78" y="65"/>
                    </a:cubicBezTo>
                    <a:cubicBezTo>
                      <a:pt x="77" y="67"/>
                      <a:pt x="75" y="69"/>
                      <a:pt x="74" y="70"/>
                    </a:cubicBezTo>
                    <a:moveTo>
                      <a:pt x="53" y="72"/>
                    </a:moveTo>
                    <a:cubicBezTo>
                      <a:pt x="53" y="71"/>
                      <a:pt x="52" y="71"/>
                      <a:pt x="51" y="71"/>
                    </a:cubicBezTo>
                    <a:cubicBezTo>
                      <a:pt x="46" y="66"/>
                      <a:pt x="42" y="60"/>
                      <a:pt x="38" y="54"/>
                    </a:cubicBezTo>
                    <a:cubicBezTo>
                      <a:pt x="37" y="52"/>
                      <a:pt x="36" y="50"/>
                      <a:pt x="36" y="48"/>
                    </a:cubicBezTo>
                    <a:cubicBezTo>
                      <a:pt x="36" y="48"/>
                      <a:pt x="36" y="48"/>
                      <a:pt x="36" y="48"/>
                    </a:cubicBezTo>
                    <a:cubicBezTo>
                      <a:pt x="36" y="46"/>
                      <a:pt x="37" y="44"/>
                      <a:pt x="39" y="43"/>
                    </a:cubicBezTo>
                    <a:cubicBezTo>
                      <a:pt x="40" y="43"/>
                      <a:pt x="41" y="42"/>
                      <a:pt x="42" y="42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3" y="42"/>
                      <a:pt x="43" y="43"/>
                      <a:pt x="44" y="43"/>
                    </a:cubicBezTo>
                    <a:cubicBezTo>
                      <a:pt x="46" y="44"/>
                      <a:pt x="47" y="46"/>
                      <a:pt x="48" y="49"/>
                    </a:cubicBezTo>
                    <a:cubicBezTo>
                      <a:pt x="50" y="57"/>
                      <a:pt x="52" y="64"/>
                      <a:pt x="53" y="72"/>
                    </a:cubicBezTo>
                    <a:moveTo>
                      <a:pt x="64" y="63"/>
                    </a:moveTo>
                    <a:cubicBezTo>
                      <a:pt x="63" y="60"/>
                      <a:pt x="63" y="57"/>
                      <a:pt x="63" y="54"/>
                    </a:cubicBezTo>
                    <a:cubicBezTo>
                      <a:pt x="63" y="51"/>
                      <a:pt x="64" y="47"/>
                      <a:pt x="64" y="43"/>
                    </a:cubicBezTo>
                    <a:cubicBezTo>
                      <a:pt x="65" y="43"/>
                      <a:pt x="65" y="42"/>
                      <a:pt x="65" y="42"/>
                    </a:cubicBezTo>
                    <a:cubicBezTo>
                      <a:pt x="65" y="41"/>
                      <a:pt x="66" y="41"/>
                      <a:pt x="66" y="41"/>
                    </a:cubicBezTo>
                    <a:cubicBezTo>
                      <a:pt x="66" y="41"/>
                      <a:pt x="66" y="41"/>
                      <a:pt x="66" y="41"/>
                    </a:cubicBezTo>
                    <a:cubicBezTo>
                      <a:pt x="66" y="41"/>
                      <a:pt x="66" y="41"/>
                      <a:pt x="66" y="41"/>
                    </a:cubicBezTo>
                    <a:cubicBezTo>
                      <a:pt x="67" y="41"/>
                      <a:pt x="68" y="41"/>
                      <a:pt x="68" y="42"/>
                    </a:cubicBezTo>
                    <a:cubicBezTo>
                      <a:pt x="68" y="43"/>
                      <a:pt x="69" y="43"/>
                      <a:pt x="69" y="44"/>
                    </a:cubicBezTo>
                    <a:cubicBezTo>
                      <a:pt x="69" y="45"/>
                      <a:pt x="68" y="46"/>
                      <a:pt x="68" y="47"/>
                    </a:cubicBezTo>
                    <a:cubicBezTo>
                      <a:pt x="68" y="52"/>
                      <a:pt x="66" y="58"/>
                      <a:pt x="64" y="63"/>
                    </a:cubicBezTo>
                    <a:moveTo>
                      <a:pt x="41" y="114"/>
                    </a:moveTo>
                    <a:cubicBezTo>
                      <a:pt x="41" y="113"/>
                      <a:pt x="41" y="113"/>
                      <a:pt x="41" y="113"/>
                    </a:cubicBezTo>
                    <a:cubicBezTo>
                      <a:pt x="38" y="110"/>
                      <a:pt x="37" y="107"/>
                      <a:pt x="36" y="104"/>
                    </a:cubicBezTo>
                    <a:cubicBezTo>
                      <a:pt x="36" y="102"/>
                      <a:pt x="36" y="100"/>
                      <a:pt x="36" y="98"/>
                    </a:cubicBezTo>
                    <a:cubicBezTo>
                      <a:pt x="35" y="93"/>
                      <a:pt x="33" y="89"/>
                      <a:pt x="30" y="85"/>
                    </a:cubicBezTo>
                    <a:cubicBezTo>
                      <a:pt x="28" y="81"/>
                      <a:pt x="25" y="78"/>
                      <a:pt x="23" y="73"/>
                    </a:cubicBezTo>
                    <a:cubicBezTo>
                      <a:pt x="20" y="66"/>
                      <a:pt x="18" y="59"/>
                      <a:pt x="18" y="51"/>
                    </a:cubicBezTo>
                    <a:cubicBezTo>
                      <a:pt x="18" y="39"/>
                      <a:pt x="22" y="27"/>
                      <a:pt x="29" y="18"/>
                    </a:cubicBezTo>
                    <a:cubicBezTo>
                      <a:pt x="36" y="10"/>
                      <a:pt x="47" y="4"/>
                      <a:pt x="60" y="4"/>
                    </a:cubicBezTo>
                    <a:cubicBezTo>
                      <a:pt x="61" y="4"/>
                      <a:pt x="61" y="4"/>
                      <a:pt x="62" y="4"/>
                    </a:cubicBezTo>
                    <a:cubicBezTo>
                      <a:pt x="79" y="5"/>
                      <a:pt x="89" y="10"/>
                      <a:pt x="96" y="18"/>
                    </a:cubicBezTo>
                    <a:cubicBezTo>
                      <a:pt x="103" y="26"/>
                      <a:pt x="105" y="37"/>
                      <a:pt x="105" y="47"/>
                    </a:cubicBezTo>
                    <a:cubicBezTo>
                      <a:pt x="105" y="59"/>
                      <a:pt x="101" y="72"/>
                      <a:pt x="96" y="78"/>
                    </a:cubicBezTo>
                    <a:cubicBezTo>
                      <a:pt x="90" y="86"/>
                      <a:pt x="89" y="91"/>
                      <a:pt x="88" y="97"/>
                    </a:cubicBezTo>
                    <a:cubicBezTo>
                      <a:pt x="86" y="100"/>
                      <a:pt x="86" y="103"/>
                      <a:pt x="85" y="106"/>
                    </a:cubicBezTo>
                    <a:cubicBezTo>
                      <a:pt x="85" y="108"/>
                      <a:pt x="84" y="110"/>
                      <a:pt x="82" y="112"/>
                    </a:cubicBezTo>
                    <a:cubicBezTo>
                      <a:pt x="82" y="112"/>
                      <a:pt x="82" y="112"/>
                      <a:pt x="81" y="111"/>
                    </a:cubicBezTo>
                    <a:cubicBezTo>
                      <a:pt x="81" y="111"/>
                      <a:pt x="81" y="111"/>
                      <a:pt x="80" y="111"/>
                    </a:cubicBezTo>
                    <a:cubicBezTo>
                      <a:pt x="77" y="111"/>
                      <a:pt x="74" y="110"/>
                      <a:pt x="70" y="110"/>
                    </a:cubicBezTo>
                    <a:cubicBezTo>
                      <a:pt x="70" y="108"/>
                      <a:pt x="70" y="106"/>
                      <a:pt x="70" y="103"/>
                    </a:cubicBezTo>
                    <a:cubicBezTo>
                      <a:pt x="70" y="93"/>
                      <a:pt x="71" y="84"/>
                      <a:pt x="73" y="74"/>
                    </a:cubicBezTo>
                    <a:cubicBezTo>
                      <a:pt x="73" y="74"/>
                      <a:pt x="74" y="74"/>
                      <a:pt x="74" y="73"/>
                    </a:cubicBezTo>
                    <a:cubicBezTo>
                      <a:pt x="77" y="72"/>
                      <a:pt x="79" y="69"/>
                      <a:pt x="81" y="67"/>
                    </a:cubicBezTo>
                    <a:cubicBezTo>
                      <a:pt x="85" y="60"/>
                      <a:pt x="87" y="53"/>
                      <a:pt x="87" y="46"/>
                    </a:cubicBezTo>
                    <a:cubicBezTo>
                      <a:pt x="87" y="46"/>
                      <a:pt x="87" y="46"/>
                      <a:pt x="87" y="46"/>
                    </a:cubicBezTo>
                    <a:cubicBezTo>
                      <a:pt x="86" y="45"/>
                      <a:pt x="87" y="43"/>
                      <a:pt x="85" y="42"/>
                    </a:cubicBezTo>
                    <a:cubicBezTo>
                      <a:pt x="85" y="41"/>
                      <a:pt x="83" y="41"/>
                      <a:pt x="82" y="41"/>
                    </a:cubicBezTo>
                    <a:cubicBezTo>
                      <a:pt x="82" y="41"/>
                      <a:pt x="82" y="41"/>
                      <a:pt x="82" y="41"/>
                    </a:cubicBezTo>
                    <a:cubicBezTo>
                      <a:pt x="81" y="41"/>
                      <a:pt x="80" y="41"/>
                      <a:pt x="79" y="42"/>
                    </a:cubicBezTo>
                    <a:cubicBezTo>
                      <a:pt x="77" y="43"/>
                      <a:pt x="77" y="45"/>
                      <a:pt x="76" y="46"/>
                    </a:cubicBezTo>
                    <a:cubicBezTo>
                      <a:pt x="73" y="54"/>
                      <a:pt x="71" y="63"/>
                      <a:pt x="70" y="71"/>
                    </a:cubicBezTo>
                    <a:cubicBezTo>
                      <a:pt x="70" y="71"/>
                      <a:pt x="70" y="71"/>
                      <a:pt x="70" y="71"/>
                    </a:cubicBezTo>
                    <a:cubicBezTo>
                      <a:pt x="70" y="71"/>
                      <a:pt x="70" y="71"/>
                      <a:pt x="70" y="71"/>
                    </a:cubicBezTo>
                    <a:cubicBezTo>
                      <a:pt x="68" y="71"/>
                      <a:pt x="67" y="71"/>
                      <a:pt x="66" y="70"/>
                    </a:cubicBezTo>
                    <a:cubicBezTo>
                      <a:pt x="66" y="70"/>
                      <a:pt x="66" y="69"/>
                      <a:pt x="66" y="69"/>
                    </a:cubicBezTo>
                    <a:cubicBezTo>
                      <a:pt x="69" y="62"/>
                      <a:pt x="71" y="55"/>
                      <a:pt x="72" y="47"/>
                    </a:cubicBezTo>
                    <a:cubicBezTo>
                      <a:pt x="72" y="46"/>
                      <a:pt x="72" y="45"/>
                      <a:pt x="72" y="44"/>
                    </a:cubicBezTo>
                    <a:cubicBezTo>
                      <a:pt x="72" y="43"/>
                      <a:pt x="72" y="42"/>
                      <a:pt x="71" y="40"/>
                    </a:cubicBezTo>
                    <a:cubicBezTo>
                      <a:pt x="70" y="39"/>
                      <a:pt x="69" y="37"/>
                      <a:pt x="66" y="37"/>
                    </a:cubicBezTo>
                    <a:cubicBezTo>
                      <a:pt x="66" y="37"/>
                      <a:pt x="66" y="37"/>
                      <a:pt x="66" y="37"/>
                    </a:cubicBezTo>
                    <a:cubicBezTo>
                      <a:pt x="66" y="37"/>
                      <a:pt x="65" y="37"/>
                      <a:pt x="64" y="37"/>
                    </a:cubicBezTo>
                    <a:cubicBezTo>
                      <a:pt x="63" y="38"/>
                      <a:pt x="62" y="39"/>
                      <a:pt x="62" y="40"/>
                    </a:cubicBezTo>
                    <a:cubicBezTo>
                      <a:pt x="61" y="41"/>
                      <a:pt x="61" y="42"/>
                      <a:pt x="61" y="43"/>
                    </a:cubicBezTo>
                    <a:cubicBezTo>
                      <a:pt x="60" y="46"/>
                      <a:pt x="60" y="50"/>
                      <a:pt x="60" y="54"/>
                    </a:cubicBezTo>
                    <a:cubicBezTo>
                      <a:pt x="60" y="58"/>
                      <a:pt x="60" y="63"/>
                      <a:pt x="61" y="67"/>
                    </a:cubicBezTo>
                    <a:cubicBezTo>
                      <a:pt x="61" y="67"/>
                      <a:pt x="61" y="68"/>
                      <a:pt x="62" y="69"/>
                    </a:cubicBezTo>
                    <a:cubicBezTo>
                      <a:pt x="61" y="70"/>
                      <a:pt x="61" y="71"/>
                      <a:pt x="60" y="72"/>
                    </a:cubicBezTo>
                    <a:cubicBezTo>
                      <a:pt x="59" y="72"/>
                      <a:pt x="58" y="73"/>
                      <a:pt x="57" y="73"/>
                    </a:cubicBezTo>
                    <a:cubicBezTo>
                      <a:pt x="57" y="73"/>
                      <a:pt x="57" y="73"/>
                      <a:pt x="57" y="73"/>
                    </a:cubicBezTo>
                    <a:cubicBezTo>
                      <a:pt x="55" y="65"/>
                      <a:pt x="54" y="56"/>
                      <a:pt x="51" y="48"/>
                    </a:cubicBezTo>
                    <a:cubicBezTo>
                      <a:pt x="50" y="45"/>
                      <a:pt x="49" y="42"/>
                      <a:pt x="46" y="40"/>
                    </a:cubicBezTo>
                    <a:cubicBezTo>
                      <a:pt x="45" y="39"/>
                      <a:pt x="43" y="39"/>
                      <a:pt x="42" y="39"/>
                    </a:cubicBezTo>
                    <a:cubicBezTo>
                      <a:pt x="40" y="39"/>
                      <a:pt x="38" y="39"/>
                      <a:pt x="37" y="40"/>
                    </a:cubicBezTo>
                    <a:cubicBezTo>
                      <a:pt x="34" y="42"/>
                      <a:pt x="33" y="45"/>
                      <a:pt x="33" y="48"/>
                    </a:cubicBezTo>
                    <a:cubicBezTo>
                      <a:pt x="33" y="48"/>
                      <a:pt x="33" y="48"/>
                      <a:pt x="33" y="48"/>
                    </a:cubicBezTo>
                    <a:cubicBezTo>
                      <a:pt x="33" y="51"/>
                      <a:pt x="34" y="53"/>
                      <a:pt x="35" y="55"/>
                    </a:cubicBezTo>
                    <a:cubicBezTo>
                      <a:pt x="39" y="62"/>
                      <a:pt x="43" y="68"/>
                      <a:pt x="49" y="73"/>
                    </a:cubicBezTo>
                    <a:cubicBezTo>
                      <a:pt x="50" y="74"/>
                      <a:pt x="52" y="76"/>
                      <a:pt x="54" y="76"/>
                    </a:cubicBezTo>
                    <a:cubicBezTo>
                      <a:pt x="56" y="88"/>
                      <a:pt x="57" y="99"/>
                      <a:pt x="57" y="110"/>
                    </a:cubicBezTo>
                    <a:cubicBezTo>
                      <a:pt x="52" y="111"/>
                      <a:pt x="47" y="112"/>
                      <a:pt x="43" y="114"/>
                    </a:cubicBezTo>
                    <a:cubicBezTo>
                      <a:pt x="42" y="114"/>
                      <a:pt x="42" y="114"/>
                      <a:pt x="42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moveTo>
                      <a:pt x="60" y="0"/>
                    </a:moveTo>
                    <a:cubicBezTo>
                      <a:pt x="60" y="0"/>
                      <a:pt x="60" y="0"/>
                      <a:pt x="60" y="0"/>
                    </a:cubicBezTo>
                    <a:cubicBezTo>
                      <a:pt x="46" y="0"/>
                      <a:pt x="34" y="7"/>
                      <a:pt x="26" y="16"/>
                    </a:cubicBezTo>
                    <a:cubicBezTo>
                      <a:pt x="19" y="26"/>
                      <a:pt x="14" y="38"/>
                      <a:pt x="14" y="51"/>
                    </a:cubicBezTo>
                    <a:cubicBezTo>
                      <a:pt x="14" y="59"/>
                      <a:pt x="16" y="67"/>
                      <a:pt x="20" y="75"/>
                    </a:cubicBezTo>
                    <a:cubicBezTo>
                      <a:pt x="22" y="79"/>
                      <a:pt x="25" y="83"/>
                      <a:pt x="27" y="87"/>
                    </a:cubicBezTo>
                    <a:cubicBezTo>
                      <a:pt x="30" y="91"/>
                      <a:pt x="32" y="95"/>
                      <a:pt x="32" y="99"/>
                    </a:cubicBezTo>
                    <a:cubicBezTo>
                      <a:pt x="33" y="100"/>
                      <a:pt x="32" y="102"/>
                      <a:pt x="33" y="104"/>
                    </a:cubicBezTo>
                    <a:cubicBezTo>
                      <a:pt x="33" y="109"/>
                      <a:pt x="35" y="112"/>
                      <a:pt x="38" y="115"/>
                    </a:cubicBezTo>
                    <a:cubicBezTo>
                      <a:pt x="39" y="117"/>
                      <a:pt x="39" y="118"/>
                      <a:pt x="39" y="120"/>
                    </a:cubicBezTo>
                    <a:cubicBezTo>
                      <a:pt x="39" y="121"/>
                      <a:pt x="39" y="121"/>
                      <a:pt x="39" y="122"/>
                    </a:cubicBezTo>
                    <a:cubicBezTo>
                      <a:pt x="39" y="123"/>
                      <a:pt x="39" y="124"/>
                      <a:pt x="39" y="125"/>
                    </a:cubicBezTo>
                    <a:cubicBezTo>
                      <a:pt x="39" y="126"/>
                      <a:pt x="39" y="127"/>
                      <a:pt x="39" y="128"/>
                    </a:cubicBezTo>
                    <a:cubicBezTo>
                      <a:pt x="39" y="129"/>
                      <a:pt x="39" y="129"/>
                      <a:pt x="40" y="130"/>
                    </a:cubicBezTo>
                    <a:cubicBezTo>
                      <a:pt x="40" y="130"/>
                      <a:pt x="40" y="131"/>
                      <a:pt x="40" y="131"/>
                    </a:cubicBezTo>
                    <a:cubicBezTo>
                      <a:pt x="40" y="132"/>
                      <a:pt x="39" y="134"/>
                      <a:pt x="39" y="135"/>
                    </a:cubicBezTo>
                    <a:cubicBezTo>
                      <a:pt x="39" y="136"/>
                      <a:pt x="39" y="136"/>
                      <a:pt x="39" y="136"/>
                    </a:cubicBezTo>
                    <a:cubicBezTo>
                      <a:pt x="39" y="136"/>
                      <a:pt x="39" y="136"/>
                      <a:pt x="39" y="135"/>
                    </a:cubicBezTo>
                    <a:cubicBezTo>
                      <a:pt x="38" y="133"/>
                      <a:pt x="36" y="132"/>
                      <a:pt x="34" y="131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3" y="130"/>
                      <a:pt x="33" y="130"/>
                      <a:pt x="32" y="130"/>
                    </a:cubicBezTo>
                    <a:cubicBezTo>
                      <a:pt x="32" y="130"/>
                      <a:pt x="32" y="130"/>
                      <a:pt x="32" y="130"/>
                    </a:cubicBezTo>
                    <a:cubicBezTo>
                      <a:pt x="30" y="130"/>
                      <a:pt x="28" y="131"/>
                      <a:pt x="26" y="132"/>
                    </a:cubicBezTo>
                    <a:cubicBezTo>
                      <a:pt x="24" y="134"/>
                      <a:pt x="23" y="135"/>
                      <a:pt x="22" y="137"/>
                    </a:cubicBezTo>
                    <a:cubicBezTo>
                      <a:pt x="14" y="151"/>
                      <a:pt x="11" y="162"/>
                      <a:pt x="4" y="175"/>
                    </a:cubicBezTo>
                    <a:cubicBezTo>
                      <a:pt x="3" y="176"/>
                      <a:pt x="3" y="177"/>
                      <a:pt x="2" y="178"/>
                    </a:cubicBezTo>
                    <a:cubicBezTo>
                      <a:pt x="2" y="180"/>
                      <a:pt x="1" y="181"/>
                      <a:pt x="1" y="182"/>
                    </a:cubicBezTo>
                    <a:cubicBezTo>
                      <a:pt x="0" y="183"/>
                      <a:pt x="0" y="184"/>
                      <a:pt x="0" y="185"/>
                    </a:cubicBezTo>
                    <a:cubicBezTo>
                      <a:pt x="0" y="187"/>
                      <a:pt x="1" y="189"/>
                      <a:pt x="1" y="191"/>
                    </a:cubicBezTo>
                    <a:cubicBezTo>
                      <a:pt x="3" y="195"/>
                      <a:pt x="5" y="200"/>
                      <a:pt x="7" y="204"/>
                    </a:cubicBezTo>
                    <a:cubicBezTo>
                      <a:pt x="9" y="208"/>
                      <a:pt x="10" y="211"/>
                      <a:pt x="12" y="215"/>
                    </a:cubicBezTo>
                    <a:cubicBezTo>
                      <a:pt x="12" y="217"/>
                      <a:pt x="13" y="220"/>
                      <a:pt x="14" y="222"/>
                    </a:cubicBezTo>
                    <a:cubicBezTo>
                      <a:pt x="15" y="225"/>
                      <a:pt x="16" y="228"/>
                      <a:pt x="16" y="230"/>
                    </a:cubicBezTo>
                    <a:cubicBezTo>
                      <a:pt x="17" y="234"/>
                      <a:pt x="17" y="238"/>
                      <a:pt x="20" y="241"/>
                    </a:cubicBezTo>
                    <a:cubicBezTo>
                      <a:pt x="21" y="243"/>
                      <a:pt x="23" y="247"/>
                      <a:pt x="27" y="253"/>
                    </a:cubicBezTo>
                    <a:cubicBezTo>
                      <a:pt x="30" y="259"/>
                      <a:pt x="35" y="266"/>
                      <a:pt x="40" y="273"/>
                    </a:cubicBezTo>
                    <a:cubicBezTo>
                      <a:pt x="40" y="276"/>
                      <a:pt x="40" y="279"/>
                      <a:pt x="40" y="282"/>
                    </a:cubicBezTo>
                    <a:cubicBezTo>
                      <a:pt x="37" y="282"/>
                      <a:pt x="35" y="283"/>
                      <a:pt x="34" y="285"/>
                    </a:cubicBezTo>
                    <a:cubicBezTo>
                      <a:pt x="32" y="286"/>
                      <a:pt x="32" y="288"/>
                      <a:pt x="32" y="289"/>
                    </a:cubicBezTo>
                    <a:cubicBezTo>
                      <a:pt x="32" y="290"/>
                      <a:pt x="32" y="290"/>
                      <a:pt x="32" y="290"/>
                    </a:cubicBezTo>
                    <a:cubicBezTo>
                      <a:pt x="32" y="290"/>
                      <a:pt x="32" y="290"/>
                      <a:pt x="32" y="290"/>
                    </a:cubicBezTo>
                    <a:cubicBezTo>
                      <a:pt x="32" y="290"/>
                      <a:pt x="32" y="291"/>
                      <a:pt x="32" y="291"/>
                    </a:cubicBezTo>
                    <a:cubicBezTo>
                      <a:pt x="32" y="293"/>
                      <a:pt x="32" y="295"/>
                      <a:pt x="32" y="297"/>
                    </a:cubicBezTo>
                    <a:cubicBezTo>
                      <a:pt x="31" y="298"/>
                      <a:pt x="29" y="298"/>
                      <a:pt x="28" y="299"/>
                    </a:cubicBezTo>
                    <a:cubicBezTo>
                      <a:pt x="27" y="300"/>
                      <a:pt x="26" y="302"/>
                      <a:pt x="26" y="303"/>
                    </a:cubicBezTo>
                    <a:cubicBezTo>
                      <a:pt x="26" y="304"/>
                      <a:pt x="26" y="305"/>
                      <a:pt x="26" y="305"/>
                    </a:cubicBezTo>
                    <a:cubicBezTo>
                      <a:pt x="26" y="305"/>
                      <a:pt x="26" y="305"/>
                      <a:pt x="26" y="305"/>
                    </a:cubicBezTo>
                    <a:cubicBezTo>
                      <a:pt x="25" y="316"/>
                      <a:pt x="24" y="327"/>
                      <a:pt x="24" y="337"/>
                    </a:cubicBezTo>
                    <a:cubicBezTo>
                      <a:pt x="24" y="338"/>
                      <a:pt x="25" y="339"/>
                      <a:pt x="26" y="339"/>
                    </a:cubicBezTo>
                    <a:cubicBezTo>
                      <a:pt x="26" y="339"/>
                      <a:pt x="26" y="339"/>
                      <a:pt x="26" y="339"/>
                    </a:cubicBezTo>
                    <a:cubicBezTo>
                      <a:pt x="27" y="339"/>
                      <a:pt x="28" y="338"/>
                      <a:pt x="28" y="337"/>
                    </a:cubicBezTo>
                    <a:cubicBezTo>
                      <a:pt x="28" y="328"/>
                      <a:pt x="29" y="318"/>
                      <a:pt x="29" y="308"/>
                    </a:cubicBezTo>
                    <a:cubicBezTo>
                      <a:pt x="30" y="309"/>
                      <a:pt x="31" y="309"/>
                      <a:pt x="32" y="309"/>
                    </a:cubicBezTo>
                    <a:cubicBezTo>
                      <a:pt x="32" y="310"/>
                      <a:pt x="32" y="310"/>
                      <a:pt x="32" y="310"/>
                    </a:cubicBezTo>
                    <a:cubicBezTo>
                      <a:pt x="32" y="311"/>
                      <a:pt x="33" y="311"/>
                      <a:pt x="34" y="311"/>
                    </a:cubicBezTo>
                    <a:cubicBezTo>
                      <a:pt x="34" y="311"/>
                      <a:pt x="34" y="311"/>
                      <a:pt x="34" y="311"/>
                    </a:cubicBezTo>
                    <a:cubicBezTo>
                      <a:pt x="34" y="311"/>
                      <a:pt x="35" y="311"/>
                      <a:pt x="35" y="311"/>
                    </a:cubicBezTo>
                    <a:cubicBezTo>
                      <a:pt x="43" y="313"/>
                      <a:pt x="51" y="314"/>
                      <a:pt x="60" y="314"/>
                    </a:cubicBezTo>
                    <a:cubicBezTo>
                      <a:pt x="64" y="314"/>
                      <a:pt x="69" y="314"/>
                      <a:pt x="74" y="313"/>
                    </a:cubicBezTo>
                    <a:cubicBezTo>
                      <a:pt x="75" y="313"/>
                      <a:pt x="76" y="313"/>
                      <a:pt x="77" y="313"/>
                    </a:cubicBezTo>
                    <a:cubicBezTo>
                      <a:pt x="77" y="314"/>
                      <a:pt x="76" y="315"/>
                      <a:pt x="75" y="316"/>
                    </a:cubicBezTo>
                    <a:cubicBezTo>
                      <a:pt x="76" y="317"/>
                      <a:pt x="76" y="317"/>
                      <a:pt x="76" y="317"/>
                    </a:cubicBezTo>
                    <a:cubicBezTo>
                      <a:pt x="77" y="316"/>
                      <a:pt x="79" y="314"/>
                      <a:pt x="80" y="313"/>
                    </a:cubicBezTo>
                    <a:cubicBezTo>
                      <a:pt x="81" y="313"/>
                      <a:pt x="83" y="313"/>
                      <a:pt x="84" y="312"/>
                    </a:cubicBezTo>
                    <a:cubicBezTo>
                      <a:pt x="82" y="314"/>
                      <a:pt x="81" y="316"/>
                      <a:pt x="79" y="319"/>
                    </a:cubicBezTo>
                    <a:cubicBezTo>
                      <a:pt x="80" y="320"/>
                      <a:pt x="80" y="320"/>
                      <a:pt x="80" y="320"/>
                    </a:cubicBezTo>
                    <a:cubicBezTo>
                      <a:pt x="82" y="317"/>
                      <a:pt x="85" y="314"/>
                      <a:pt x="87" y="312"/>
                    </a:cubicBezTo>
                    <a:cubicBezTo>
                      <a:pt x="90" y="311"/>
                      <a:pt x="92" y="311"/>
                      <a:pt x="95" y="310"/>
                    </a:cubicBezTo>
                    <a:cubicBezTo>
                      <a:pt x="90" y="315"/>
                      <a:pt x="85" y="321"/>
                      <a:pt x="81" y="327"/>
                    </a:cubicBezTo>
                    <a:cubicBezTo>
                      <a:pt x="82" y="328"/>
                      <a:pt x="82" y="328"/>
                      <a:pt x="82" y="328"/>
                    </a:cubicBezTo>
                    <a:cubicBezTo>
                      <a:pt x="88" y="321"/>
                      <a:pt x="93" y="315"/>
                      <a:pt x="99" y="308"/>
                    </a:cubicBezTo>
                    <a:cubicBezTo>
                      <a:pt x="99" y="308"/>
                      <a:pt x="100" y="308"/>
                      <a:pt x="101" y="307"/>
                    </a:cubicBezTo>
                    <a:cubicBezTo>
                      <a:pt x="101" y="307"/>
                      <a:pt x="101" y="307"/>
                      <a:pt x="101" y="307"/>
                    </a:cubicBezTo>
                    <a:cubicBezTo>
                      <a:pt x="101" y="307"/>
                      <a:pt x="101" y="307"/>
                      <a:pt x="101" y="307"/>
                    </a:cubicBezTo>
                    <a:cubicBezTo>
                      <a:pt x="101" y="307"/>
                      <a:pt x="102" y="307"/>
                      <a:pt x="102" y="306"/>
                    </a:cubicBezTo>
                    <a:cubicBezTo>
                      <a:pt x="103" y="306"/>
                      <a:pt x="103" y="306"/>
                      <a:pt x="103" y="306"/>
                    </a:cubicBezTo>
                    <a:cubicBezTo>
                      <a:pt x="103" y="307"/>
                      <a:pt x="103" y="307"/>
                      <a:pt x="103" y="308"/>
                    </a:cubicBezTo>
                    <a:cubicBezTo>
                      <a:pt x="102" y="308"/>
                      <a:pt x="102" y="308"/>
                      <a:pt x="102" y="308"/>
                    </a:cubicBezTo>
                    <a:cubicBezTo>
                      <a:pt x="96" y="315"/>
                      <a:pt x="90" y="322"/>
                      <a:pt x="84" y="329"/>
                    </a:cubicBezTo>
                    <a:cubicBezTo>
                      <a:pt x="84" y="329"/>
                      <a:pt x="84" y="329"/>
                      <a:pt x="84" y="329"/>
                    </a:cubicBezTo>
                    <a:cubicBezTo>
                      <a:pt x="84" y="330"/>
                      <a:pt x="84" y="330"/>
                      <a:pt x="84" y="330"/>
                    </a:cubicBezTo>
                    <a:cubicBezTo>
                      <a:pt x="84" y="332"/>
                      <a:pt x="84" y="332"/>
                      <a:pt x="84" y="332"/>
                    </a:cubicBezTo>
                    <a:cubicBezTo>
                      <a:pt x="85" y="331"/>
                      <a:pt x="85" y="331"/>
                      <a:pt x="85" y="331"/>
                    </a:cubicBezTo>
                    <a:cubicBezTo>
                      <a:pt x="85" y="331"/>
                      <a:pt x="85" y="331"/>
                      <a:pt x="85" y="331"/>
                    </a:cubicBezTo>
                    <a:cubicBezTo>
                      <a:pt x="86" y="331"/>
                      <a:pt x="86" y="331"/>
                      <a:pt x="86" y="331"/>
                    </a:cubicBezTo>
                    <a:cubicBezTo>
                      <a:pt x="86" y="330"/>
                      <a:pt x="86" y="330"/>
                      <a:pt x="86" y="330"/>
                    </a:cubicBezTo>
                    <a:cubicBezTo>
                      <a:pt x="92" y="324"/>
                      <a:pt x="97" y="317"/>
                      <a:pt x="103" y="310"/>
                    </a:cubicBezTo>
                    <a:cubicBezTo>
                      <a:pt x="103" y="318"/>
                      <a:pt x="103" y="326"/>
                      <a:pt x="103" y="334"/>
                    </a:cubicBezTo>
                    <a:cubicBezTo>
                      <a:pt x="103" y="335"/>
                      <a:pt x="103" y="337"/>
                      <a:pt x="103" y="339"/>
                    </a:cubicBezTo>
                    <a:cubicBezTo>
                      <a:pt x="102" y="338"/>
                      <a:pt x="102" y="338"/>
                      <a:pt x="102" y="338"/>
                    </a:cubicBezTo>
                    <a:cubicBezTo>
                      <a:pt x="99" y="340"/>
                      <a:pt x="97" y="343"/>
                      <a:pt x="96" y="347"/>
                    </a:cubicBezTo>
                    <a:cubicBezTo>
                      <a:pt x="98" y="347"/>
                      <a:pt x="98" y="347"/>
                      <a:pt x="98" y="347"/>
                    </a:cubicBezTo>
                    <a:cubicBezTo>
                      <a:pt x="99" y="344"/>
                      <a:pt x="101" y="342"/>
                      <a:pt x="103" y="339"/>
                    </a:cubicBezTo>
                    <a:cubicBezTo>
                      <a:pt x="103" y="340"/>
                      <a:pt x="103" y="341"/>
                      <a:pt x="103" y="341"/>
                    </a:cubicBezTo>
                    <a:cubicBezTo>
                      <a:pt x="103" y="342"/>
                      <a:pt x="104" y="343"/>
                      <a:pt x="105" y="343"/>
                    </a:cubicBezTo>
                    <a:cubicBezTo>
                      <a:pt x="105" y="343"/>
                      <a:pt x="105" y="343"/>
                      <a:pt x="105" y="343"/>
                    </a:cubicBezTo>
                    <a:cubicBezTo>
                      <a:pt x="106" y="343"/>
                      <a:pt x="106" y="342"/>
                      <a:pt x="106" y="341"/>
                    </a:cubicBezTo>
                    <a:cubicBezTo>
                      <a:pt x="106" y="339"/>
                      <a:pt x="106" y="336"/>
                      <a:pt x="106" y="334"/>
                    </a:cubicBezTo>
                    <a:cubicBezTo>
                      <a:pt x="106" y="326"/>
                      <a:pt x="106" y="318"/>
                      <a:pt x="106" y="310"/>
                    </a:cubicBezTo>
                    <a:cubicBezTo>
                      <a:pt x="106" y="307"/>
                      <a:pt x="106" y="305"/>
                      <a:pt x="106" y="302"/>
                    </a:cubicBezTo>
                    <a:cubicBezTo>
                      <a:pt x="107" y="302"/>
                      <a:pt x="107" y="301"/>
                      <a:pt x="107" y="300"/>
                    </a:cubicBezTo>
                    <a:cubicBezTo>
                      <a:pt x="107" y="299"/>
                      <a:pt x="107" y="299"/>
                      <a:pt x="106" y="298"/>
                    </a:cubicBezTo>
                    <a:cubicBezTo>
                      <a:pt x="106" y="298"/>
                      <a:pt x="106" y="297"/>
                      <a:pt x="105" y="296"/>
                    </a:cubicBezTo>
                    <a:cubicBezTo>
                      <a:pt x="105" y="296"/>
                      <a:pt x="104" y="296"/>
                      <a:pt x="103" y="295"/>
                    </a:cubicBezTo>
                    <a:cubicBezTo>
                      <a:pt x="103" y="294"/>
                      <a:pt x="104" y="292"/>
                      <a:pt x="104" y="290"/>
                    </a:cubicBezTo>
                    <a:cubicBezTo>
                      <a:pt x="104" y="289"/>
                      <a:pt x="104" y="289"/>
                      <a:pt x="104" y="289"/>
                    </a:cubicBezTo>
                    <a:cubicBezTo>
                      <a:pt x="104" y="287"/>
                      <a:pt x="103" y="285"/>
                      <a:pt x="102" y="284"/>
                    </a:cubicBezTo>
                    <a:cubicBezTo>
                      <a:pt x="100" y="282"/>
                      <a:pt x="98" y="280"/>
                      <a:pt x="95" y="280"/>
                    </a:cubicBezTo>
                    <a:cubicBezTo>
                      <a:pt x="96" y="277"/>
                      <a:pt x="96" y="275"/>
                      <a:pt x="96" y="272"/>
                    </a:cubicBezTo>
                    <a:cubicBezTo>
                      <a:pt x="96" y="272"/>
                      <a:pt x="96" y="272"/>
                      <a:pt x="96" y="272"/>
                    </a:cubicBezTo>
                    <a:cubicBezTo>
                      <a:pt x="97" y="268"/>
                      <a:pt x="99" y="265"/>
                      <a:pt x="101" y="261"/>
                    </a:cubicBezTo>
                    <a:cubicBezTo>
                      <a:pt x="104" y="256"/>
                      <a:pt x="106" y="251"/>
                      <a:pt x="106" y="244"/>
                    </a:cubicBezTo>
                    <a:cubicBezTo>
                      <a:pt x="106" y="241"/>
                      <a:pt x="106" y="238"/>
                      <a:pt x="105" y="235"/>
                    </a:cubicBezTo>
                    <a:cubicBezTo>
                      <a:pt x="102" y="219"/>
                      <a:pt x="97" y="211"/>
                      <a:pt x="92" y="196"/>
                    </a:cubicBezTo>
                    <a:cubicBezTo>
                      <a:pt x="90" y="187"/>
                      <a:pt x="88" y="178"/>
                      <a:pt x="88" y="169"/>
                    </a:cubicBezTo>
                    <a:cubicBezTo>
                      <a:pt x="88" y="166"/>
                      <a:pt x="88" y="164"/>
                      <a:pt x="88" y="162"/>
                    </a:cubicBezTo>
                    <a:cubicBezTo>
                      <a:pt x="88" y="162"/>
                      <a:pt x="88" y="162"/>
                      <a:pt x="88" y="162"/>
                    </a:cubicBezTo>
                    <a:cubicBezTo>
                      <a:pt x="88" y="160"/>
                      <a:pt x="87" y="158"/>
                      <a:pt x="85" y="156"/>
                    </a:cubicBezTo>
                    <a:cubicBezTo>
                      <a:pt x="84" y="155"/>
                      <a:pt x="81" y="154"/>
                      <a:pt x="79" y="154"/>
                    </a:cubicBezTo>
                    <a:cubicBezTo>
                      <a:pt x="79" y="154"/>
                      <a:pt x="79" y="154"/>
                      <a:pt x="79" y="154"/>
                    </a:cubicBezTo>
                    <a:cubicBezTo>
                      <a:pt x="78" y="154"/>
                      <a:pt x="77" y="154"/>
                      <a:pt x="77" y="154"/>
                    </a:cubicBezTo>
                    <a:cubicBezTo>
                      <a:pt x="78" y="153"/>
                      <a:pt x="79" y="152"/>
                      <a:pt x="80" y="151"/>
                    </a:cubicBezTo>
                    <a:cubicBezTo>
                      <a:pt x="80" y="150"/>
                      <a:pt x="81" y="149"/>
                      <a:pt x="82" y="148"/>
                    </a:cubicBezTo>
                    <a:cubicBezTo>
                      <a:pt x="82" y="147"/>
                      <a:pt x="83" y="145"/>
                      <a:pt x="83" y="144"/>
                    </a:cubicBezTo>
                    <a:cubicBezTo>
                      <a:pt x="83" y="144"/>
                      <a:pt x="83" y="144"/>
                      <a:pt x="83" y="144"/>
                    </a:cubicBezTo>
                    <a:cubicBezTo>
                      <a:pt x="83" y="144"/>
                      <a:pt x="83" y="144"/>
                      <a:pt x="83" y="144"/>
                    </a:cubicBezTo>
                    <a:cubicBezTo>
                      <a:pt x="83" y="143"/>
                      <a:pt x="84" y="143"/>
                      <a:pt x="84" y="142"/>
                    </a:cubicBezTo>
                    <a:cubicBezTo>
                      <a:pt x="84" y="141"/>
                      <a:pt x="83" y="141"/>
                      <a:pt x="83" y="140"/>
                    </a:cubicBezTo>
                    <a:cubicBezTo>
                      <a:pt x="84" y="140"/>
                      <a:pt x="85" y="139"/>
                      <a:pt x="84" y="138"/>
                    </a:cubicBezTo>
                    <a:cubicBezTo>
                      <a:pt x="84" y="137"/>
                      <a:pt x="84" y="137"/>
                      <a:pt x="83" y="137"/>
                    </a:cubicBezTo>
                    <a:cubicBezTo>
                      <a:pt x="84" y="136"/>
                      <a:pt x="84" y="136"/>
                      <a:pt x="84" y="136"/>
                    </a:cubicBezTo>
                    <a:cubicBezTo>
                      <a:pt x="84" y="135"/>
                      <a:pt x="84" y="135"/>
                      <a:pt x="84" y="135"/>
                    </a:cubicBezTo>
                    <a:cubicBezTo>
                      <a:pt x="84" y="134"/>
                      <a:pt x="83" y="134"/>
                      <a:pt x="83" y="133"/>
                    </a:cubicBezTo>
                    <a:cubicBezTo>
                      <a:pt x="83" y="133"/>
                      <a:pt x="83" y="133"/>
                      <a:pt x="83" y="133"/>
                    </a:cubicBezTo>
                    <a:cubicBezTo>
                      <a:pt x="82" y="133"/>
                      <a:pt x="82" y="133"/>
                      <a:pt x="82" y="133"/>
                    </a:cubicBezTo>
                    <a:cubicBezTo>
                      <a:pt x="82" y="133"/>
                      <a:pt x="82" y="133"/>
                      <a:pt x="82" y="133"/>
                    </a:cubicBezTo>
                    <a:cubicBezTo>
                      <a:pt x="82" y="133"/>
                      <a:pt x="82" y="133"/>
                      <a:pt x="82" y="133"/>
                    </a:cubicBezTo>
                    <a:cubicBezTo>
                      <a:pt x="82" y="132"/>
                      <a:pt x="82" y="132"/>
                      <a:pt x="82" y="132"/>
                    </a:cubicBezTo>
                    <a:cubicBezTo>
                      <a:pt x="82" y="132"/>
                      <a:pt x="82" y="132"/>
                      <a:pt x="82" y="132"/>
                    </a:cubicBezTo>
                    <a:cubicBezTo>
                      <a:pt x="83" y="132"/>
                      <a:pt x="84" y="131"/>
                      <a:pt x="84" y="130"/>
                    </a:cubicBezTo>
                    <a:cubicBezTo>
                      <a:pt x="84" y="129"/>
                      <a:pt x="84" y="129"/>
                      <a:pt x="84" y="129"/>
                    </a:cubicBezTo>
                    <a:cubicBezTo>
                      <a:pt x="84" y="128"/>
                      <a:pt x="83" y="127"/>
                      <a:pt x="83" y="127"/>
                    </a:cubicBezTo>
                    <a:cubicBezTo>
                      <a:pt x="82" y="126"/>
                      <a:pt x="82" y="126"/>
                      <a:pt x="82" y="126"/>
                    </a:cubicBezTo>
                    <a:cubicBezTo>
                      <a:pt x="82" y="126"/>
                      <a:pt x="83" y="125"/>
                      <a:pt x="83" y="125"/>
                    </a:cubicBezTo>
                    <a:cubicBezTo>
                      <a:pt x="83" y="124"/>
                      <a:pt x="83" y="124"/>
                      <a:pt x="83" y="123"/>
                    </a:cubicBezTo>
                    <a:cubicBezTo>
                      <a:pt x="83" y="123"/>
                      <a:pt x="83" y="123"/>
                      <a:pt x="83" y="123"/>
                    </a:cubicBezTo>
                    <a:cubicBezTo>
                      <a:pt x="83" y="121"/>
                      <a:pt x="83" y="119"/>
                      <a:pt x="83" y="118"/>
                    </a:cubicBezTo>
                    <a:cubicBezTo>
                      <a:pt x="83" y="117"/>
                      <a:pt x="83" y="117"/>
                      <a:pt x="83" y="117"/>
                    </a:cubicBezTo>
                    <a:cubicBezTo>
                      <a:pt x="86" y="114"/>
                      <a:pt x="88" y="111"/>
                      <a:pt x="89" y="107"/>
                    </a:cubicBezTo>
                    <a:cubicBezTo>
                      <a:pt x="90" y="104"/>
                      <a:pt x="90" y="100"/>
                      <a:pt x="91" y="98"/>
                    </a:cubicBezTo>
                    <a:cubicBezTo>
                      <a:pt x="93" y="92"/>
                      <a:pt x="94" y="88"/>
                      <a:pt x="99" y="80"/>
                    </a:cubicBezTo>
                    <a:cubicBezTo>
                      <a:pt x="105" y="73"/>
                      <a:pt x="109" y="60"/>
                      <a:pt x="109" y="47"/>
                    </a:cubicBezTo>
                    <a:cubicBezTo>
                      <a:pt x="109" y="36"/>
                      <a:pt x="106" y="25"/>
                      <a:pt x="99" y="16"/>
                    </a:cubicBezTo>
                    <a:cubicBezTo>
                      <a:pt x="91" y="7"/>
                      <a:pt x="80" y="1"/>
                      <a:pt x="62" y="0"/>
                    </a:cubicBezTo>
                    <a:cubicBezTo>
                      <a:pt x="62" y="0"/>
                      <a:pt x="61" y="0"/>
                      <a:pt x="60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3" name="Freeform 861"/>
              <p:cNvSpPr/>
              <p:nvPr/>
            </p:nvSpPr>
            <p:spPr bwMode="auto">
              <a:xfrm>
                <a:off x="2519" y="754"/>
                <a:ext cx="14" cy="95"/>
              </a:xfrm>
              <a:custGeom>
                <a:avLst/>
                <a:gdLst>
                  <a:gd name="T0" fmla="*/ 2 w 6"/>
                  <a:gd name="T1" fmla="*/ 0 h 40"/>
                  <a:gd name="T2" fmla="*/ 2 w 6"/>
                  <a:gd name="T3" fmla="*/ 0 h 40"/>
                  <a:gd name="T4" fmla="*/ 0 w 6"/>
                  <a:gd name="T5" fmla="*/ 1 h 40"/>
                  <a:gd name="T6" fmla="*/ 0 w 6"/>
                  <a:gd name="T7" fmla="*/ 8 h 40"/>
                  <a:gd name="T8" fmla="*/ 2 w 6"/>
                  <a:gd name="T9" fmla="*/ 39 h 40"/>
                  <a:gd name="T10" fmla="*/ 4 w 6"/>
                  <a:gd name="T11" fmla="*/ 40 h 40"/>
                  <a:gd name="T12" fmla="*/ 4 w 6"/>
                  <a:gd name="T13" fmla="*/ 40 h 40"/>
                  <a:gd name="T14" fmla="*/ 6 w 6"/>
                  <a:gd name="T15" fmla="*/ 38 h 40"/>
                  <a:gd name="T16" fmla="*/ 4 w 6"/>
                  <a:gd name="T17" fmla="*/ 8 h 40"/>
                  <a:gd name="T18" fmla="*/ 4 w 6"/>
                  <a:gd name="T19" fmla="*/ 2 h 40"/>
                  <a:gd name="T20" fmla="*/ 2 w 6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0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0" y="18"/>
                      <a:pt x="1" y="29"/>
                      <a:pt x="2" y="39"/>
                    </a:cubicBezTo>
                    <a:cubicBezTo>
                      <a:pt x="2" y="40"/>
                      <a:pt x="3" y="40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5" y="40"/>
                      <a:pt x="6" y="39"/>
                      <a:pt x="6" y="38"/>
                    </a:cubicBezTo>
                    <a:cubicBezTo>
                      <a:pt x="4" y="28"/>
                      <a:pt x="4" y="18"/>
                      <a:pt x="4" y="8"/>
                    </a:cubicBezTo>
                    <a:cubicBezTo>
                      <a:pt x="4" y="6"/>
                      <a:pt x="4" y="4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4" name="Freeform 862"/>
              <p:cNvSpPr/>
              <p:nvPr/>
            </p:nvSpPr>
            <p:spPr bwMode="auto">
              <a:xfrm>
                <a:off x="2637" y="818"/>
                <a:ext cx="64" cy="48"/>
              </a:xfrm>
              <a:custGeom>
                <a:avLst/>
                <a:gdLst>
                  <a:gd name="T0" fmla="*/ 25 w 27"/>
                  <a:gd name="T1" fmla="*/ 0 h 20"/>
                  <a:gd name="T2" fmla="*/ 24 w 27"/>
                  <a:gd name="T3" fmla="*/ 1 h 20"/>
                  <a:gd name="T4" fmla="*/ 1 w 27"/>
                  <a:gd name="T5" fmla="*/ 17 h 20"/>
                  <a:gd name="T6" fmla="*/ 0 w 27"/>
                  <a:gd name="T7" fmla="*/ 20 h 20"/>
                  <a:gd name="T8" fmla="*/ 2 w 27"/>
                  <a:gd name="T9" fmla="*/ 20 h 20"/>
                  <a:gd name="T10" fmla="*/ 3 w 27"/>
                  <a:gd name="T11" fmla="*/ 20 h 20"/>
                  <a:gd name="T12" fmla="*/ 26 w 27"/>
                  <a:gd name="T13" fmla="*/ 3 h 20"/>
                  <a:gd name="T14" fmla="*/ 26 w 27"/>
                  <a:gd name="T15" fmla="*/ 1 h 20"/>
                  <a:gd name="T16" fmla="*/ 25 w 27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0">
                    <a:moveTo>
                      <a:pt x="25" y="0"/>
                    </a:moveTo>
                    <a:cubicBezTo>
                      <a:pt x="24" y="0"/>
                      <a:pt x="24" y="0"/>
                      <a:pt x="24" y="1"/>
                    </a:cubicBezTo>
                    <a:cubicBezTo>
                      <a:pt x="16" y="6"/>
                      <a:pt x="8" y="12"/>
                      <a:pt x="1" y="17"/>
                    </a:cubicBezTo>
                    <a:cubicBezTo>
                      <a:pt x="0" y="18"/>
                      <a:pt x="0" y="19"/>
                      <a:pt x="0" y="20"/>
                    </a:cubicBezTo>
                    <a:cubicBezTo>
                      <a:pt x="1" y="20"/>
                      <a:pt x="1" y="20"/>
                      <a:pt x="2" y="20"/>
                    </a:cubicBezTo>
                    <a:cubicBezTo>
                      <a:pt x="2" y="20"/>
                      <a:pt x="3" y="20"/>
                      <a:pt x="3" y="20"/>
                    </a:cubicBezTo>
                    <a:cubicBezTo>
                      <a:pt x="11" y="14"/>
                      <a:pt x="18" y="9"/>
                      <a:pt x="26" y="3"/>
                    </a:cubicBezTo>
                    <a:cubicBezTo>
                      <a:pt x="27" y="3"/>
                      <a:pt x="27" y="2"/>
                      <a:pt x="26" y="1"/>
                    </a:cubicBezTo>
                    <a:cubicBezTo>
                      <a:pt x="26" y="0"/>
                      <a:pt x="25" y="0"/>
                      <a:pt x="25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5" name="Freeform 863"/>
              <p:cNvSpPr/>
              <p:nvPr/>
            </p:nvSpPr>
            <p:spPr bwMode="auto">
              <a:xfrm>
                <a:off x="2678" y="944"/>
                <a:ext cx="66" cy="23"/>
              </a:xfrm>
              <a:custGeom>
                <a:avLst/>
                <a:gdLst>
                  <a:gd name="T0" fmla="*/ 26 w 28"/>
                  <a:gd name="T1" fmla="*/ 0 h 10"/>
                  <a:gd name="T2" fmla="*/ 26 w 28"/>
                  <a:gd name="T3" fmla="*/ 0 h 10"/>
                  <a:gd name="T4" fmla="*/ 2 w 28"/>
                  <a:gd name="T5" fmla="*/ 6 h 10"/>
                  <a:gd name="T6" fmla="*/ 0 w 28"/>
                  <a:gd name="T7" fmla="*/ 8 h 10"/>
                  <a:gd name="T8" fmla="*/ 2 w 28"/>
                  <a:gd name="T9" fmla="*/ 10 h 10"/>
                  <a:gd name="T10" fmla="*/ 2 w 28"/>
                  <a:gd name="T11" fmla="*/ 10 h 10"/>
                  <a:gd name="T12" fmla="*/ 27 w 28"/>
                  <a:gd name="T13" fmla="*/ 4 h 10"/>
                  <a:gd name="T14" fmla="*/ 28 w 28"/>
                  <a:gd name="T15" fmla="*/ 1 h 10"/>
                  <a:gd name="T16" fmla="*/ 26 w 28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10">
                    <a:moveTo>
                      <a:pt x="26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8" y="4"/>
                      <a:pt x="10" y="6"/>
                      <a:pt x="2" y="6"/>
                    </a:cubicBezTo>
                    <a:cubicBezTo>
                      <a:pt x="1" y="6"/>
                      <a:pt x="0" y="7"/>
                      <a:pt x="0" y="8"/>
                    </a:cubicBezTo>
                    <a:cubicBezTo>
                      <a:pt x="0" y="9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0" y="10"/>
                      <a:pt x="19" y="8"/>
                      <a:pt x="27" y="4"/>
                    </a:cubicBezTo>
                    <a:cubicBezTo>
                      <a:pt x="28" y="3"/>
                      <a:pt x="28" y="2"/>
                      <a:pt x="28" y="1"/>
                    </a:cubicBezTo>
                    <a:cubicBezTo>
                      <a:pt x="28" y="1"/>
                      <a:pt x="27" y="0"/>
                      <a:pt x="26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6" name="Freeform 864"/>
              <p:cNvSpPr/>
              <p:nvPr/>
            </p:nvSpPr>
            <p:spPr bwMode="auto">
              <a:xfrm>
                <a:off x="2668" y="1048"/>
                <a:ext cx="55" cy="47"/>
              </a:xfrm>
              <a:custGeom>
                <a:avLst/>
                <a:gdLst>
                  <a:gd name="T0" fmla="*/ 2 w 23"/>
                  <a:gd name="T1" fmla="*/ 0 h 20"/>
                  <a:gd name="T2" fmla="*/ 1 w 23"/>
                  <a:gd name="T3" fmla="*/ 1 h 20"/>
                  <a:gd name="T4" fmla="*/ 1 w 23"/>
                  <a:gd name="T5" fmla="*/ 3 h 20"/>
                  <a:gd name="T6" fmla="*/ 20 w 23"/>
                  <a:gd name="T7" fmla="*/ 19 h 20"/>
                  <a:gd name="T8" fmla="*/ 21 w 23"/>
                  <a:gd name="T9" fmla="*/ 20 h 20"/>
                  <a:gd name="T10" fmla="*/ 22 w 23"/>
                  <a:gd name="T11" fmla="*/ 19 h 20"/>
                  <a:gd name="T12" fmla="*/ 22 w 23"/>
                  <a:gd name="T13" fmla="*/ 17 h 20"/>
                  <a:gd name="T14" fmla="*/ 3 w 23"/>
                  <a:gd name="T15" fmla="*/ 1 h 20"/>
                  <a:gd name="T16" fmla="*/ 2 w 23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20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7" y="9"/>
                      <a:pt x="14" y="14"/>
                      <a:pt x="20" y="19"/>
                    </a:cubicBezTo>
                    <a:cubicBezTo>
                      <a:pt x="20" y="20"/>
                      <a:pt x="21" y="20"/>
                      <a:pt x="21" y="20"/>
                    </a:cubicBezTo>
                    <a:cubicBezTo>
                      <a:pt x="22" y="20"/>
                      <a:pt x="22" y="19"/>
                      <a:pt x="22" y="19"/>
                    </a:cubicBezTo>
                    <a:cubicBezTo>
                      <a:pt x="23" y="18"/>
                      <a:pt x="23" y="17"/>
                      <a:pt x="22" y="17"/>
                    </a:cubicBezTo>
                    <a:cubicBezTo>
                      <a:pt x="16" y="11"/>
                      <a:pt x="10" y="6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7" name="Freeform 865"/>
              <p:cNvSpPr/>
              <p:nvPr/>
            </p:nvSpPr>
            <p:spPr bwMode="auto">
              <a:xfrm>
                <a:off x="2372" y="818"/>
                <a:ext cx="52" cy="50"/>
              </a:xfrm>
              <a:custGeom>
                <a:avLst/>
                <a:gdLst>
                  <a:gd name="T0" fmla="*/ 2 w 22"/>
                  <a:gd name="T1" fmla="*/ 0 h 21"/>
                  <a:gd name="T2" fmla="*/ 1 w 22"/>
                  <a:gd name="T3" fmla="*/ 1 h 21"/>
                  <a:gd name="T4" fmla="*/ 1 w 22"/>
                  <a:gd name="T5" fmla="*/ 3 h 21"/>
                  <a:gd name="T6" fmla="*/ 18 w 22"/>
                  <a:gd name="T7" fmla="*/ 21 h 21"/>
                  <a:gd name="T8" fmla="*/ 20 w 22"/>
                  <a:gd name="T9" fmla="*/ 21 h 21"/>
                  <a:gd name="T10" fmla="*/ 21 w 22"/>
                  <a:gd name="T11" fmla="*/ 21 h 21"/>
                  <a:gd name="T12" fmla="*/ 21 w 22"/>
                  <a:gd name="T13" fmla="*/ 19 h 21"/>
                  <a:gd name="T14" fmla="*/ 3 w 22"/>
                  <a:gd name="T15" fmla="*/ 0 h 21"/>
                  <a:gd name="T16" fmla="*/ 2 w 22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21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8" y="8"/>
                      <a:pt x="14" y="14"/>
                      <a:pt x="18" y="21"/>
                    </a:cubicBezTo>
                    <a:cubicBezTo>
                      <a:pt x="19" y="21"/>
                      <a:pt x="19" y="21"/>
                      <a:pt x="20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2" y="21"/>
                      <a:pt x="22" y="20"/>
                      <a:pt x="21" y="19"/>
                    </a:cubicBezTo>
                    <a:cubicBezTo>
                      <a:pt x="17" y="11"/>
                      <a:pt x="10" y="5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8" name="Freeform 866"/>
              <p:cNvSpPr/>
              <p:nvPr/>
            </p:nvSpPr>
            <p:spPr bwMode="auto">
              <a:xfrm>
                <a:off x="2332" y="948"/>
                <a:ext cx="64" cy="22"/>
              </a:xfrm>
              <a:custGeom>
                <a:avLst/>
                <a:gdLst>
                  <a:gd name="T0" fmla="*/ 2 w 27"/>
                  <a:gd name="T1" fmla="*/ 0 h 9"/>
                  <a:gd name="T2" fmla="*/ 1 w 27"/>
                  <a:gd name="T3" fmla="*/ 1 h 9"/>
                  <a:gd name="T4" fmla="*/ 2 w 27"/>
                  <a:gd name="T5" fmla="*/ 3 h 9"/>
                  <a:gd name="T6" fmla="*/ 24 w 27"/>
                  <a:gd name="T7" fmla="*/ 9 h 9"/>
                  <a:gd name="T8" fmla="*/ 25 w 27"/>
                  <a:gd name="T9" fmla="*/ 9 h 9"/>
                  <a:gd name="T10" fmla="*/ 27 w 27"/>
                  <a:gd name="T11" fmla="*/ 8 h 9"/>
                  <a:gd name="T12" fmla="*/ 26 w 27"/>
                  <a:gd name="T13" fmla="*/ 5 h 9"/>
                  <a:gd name="T14" fmla="*/ 3 w 27"/>
                  <a:gd name="T15" fmla="*/ 0 h 9"/>
                  <a:gd name="T16" fmla="*/ 2 w 27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9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10" y="4"/>
                      <a:pt x="17" y="6"/>
                      <a:pt x="24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6" y="8"/>
                      <a:pt x="27" y="8"/>
                    </a:cubicBezTo>
                    <a:cubicBezTo>
                      <a:pt x="27" y="7"/>
                      <a:pt x="27" y="6"/>
                      <a:pt x="26" y="5"/>
                    </a:cubicBezTo>
                    <a:cubicBezTo>
                      <a:pt x="18" y="3"/>
                      <a:pt x="10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9" name="Freeform 867"/>
              <p:cNvSpPr/>
              <p:nvPr/>
            </p:nvSpPr>
            <p:spPr bwMode="auto">
              <a:xfrm>
                <a:off x="2351" y="1067"/>
                <a:ext cx="59" cy="49"/>
              </a:xfrm>
              <a:custGeom>
                <a:avLst/>
                <a:gdLst>
                  <a:gd name="T0" fmla="*/ 23 w 25"/>
                  <a:gd name="T1" fmla="*/ 0 h 21"/>
                  <a:gd name="T2" fmla="*/ 22 w 25"/>
                  <a:gd name="T3" fmla="*/ 0 h 21"/>
                  <a:gd name="T4" fmla="*/ 12 w 25"/>
                  <a:gd name="T5" fmla="*/ 9 h 21"/>
                  <a:gd name="T6" fmla="*/ 1 w 25"/>
                  <a:gd name="T7" fmla="*/ 18 h 21"/>
                  <a:gd name="T8" fmla="*/ 1 w 25"/>
                  <a:gd name="T9" fmla="*/ 21 h 21"/>
                  <a:gd name="T10" fmla="*/ 2 w 25"/>
                  <a:gd name="T11" fmla="*/ 21 h 21"/>
                  <a:gd name="T12" fmla="*/ 4 w 25"/>
                  <a:gd name="T13" fmla="*/ 21 h 21"/>
                  <a:gd name="T14" fmla="*/ 14 w 25"/>
                  <a:gd name="T15" fmla="*/ 12 h 21"/>
                  <a:gd name="T16" fmla="*/ 24 w 25"/>
                  <a:gd name="T17" fmla="*/ 3 h 21"/>
                  <a:gd name="T18" fmla="*/ 24 w 25"/>
                  <a:gd name="T19" fmla="*/ 0 h 21"/>
                  <a:gd name="T20" fmla="*/ 23 w 25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" h="21">
                    <a:moveTo>
                      <a:pt x="23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18" y="4"/>
                      <a:pt x="15" y="7"/>
                      <a:pt x="12" y="9"/>
                    </a:cubicBezTo>
                    <a:cubicBezTo>
                      <a:pt x="8" y="11"/>
                      <a:pt x="5" y="14"/>
                      <a:pt x="1" y="18"/>
                    </a:cubicBezTo>
                    <a:cubicBezTo>
                      <a:pt x="0" y="19"/>
                      <a:pt x="1" y="20"/>
                      <a:pt x="1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4" y="21"/>
                    </a:cubicBezTo>
                    <a:cubicBezTo>
                      <a:pt x="8" y="16"/>
                      <a:pt x="11" y="14"/>
                      <a:pt x="14" y="12"/>
                    </a:cubicBezTo>
                    <a:cubicBezTo>
                      <a:pt x="17" y="10"/>
                      <a:pt x="20" y="7"/>
                      <a:pt x="24" y="3"/>
                    </a:cubicBezTo>
                    <a:cubicBezTo>
                      <a:pt x="25" y="2"/>
                      <a:pt x="25" y="1"/>
                      <a:pt x="24" y="0"/>
                    </a:cubicBezTo>
                    <a:cubicBezTo>
                      <a:pt x="24" y="0"/>
                      <a:pt x="23" y="0"/>
                      <a:pt x="23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0" name="Rectangle 868"/>
              <p:cNvSpPr>
                <a:spLocks noChangeArrowheads="1"/>
              </p:cNvSpPr>
              <p:nvPr/>
            </p:nvSpPr>
            <p:spPr bwMode="auto">
              <a:xfrm>
                <a:off x="2469" y="1183"/>
                <a:ext cx="1" cy="1"/>
              </a:xfrm>
              <a:prstGeom prst="rect">
                <a:avLst/>
              </a:pr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1" name="Freeform 869"/>
              <p:cNvSpPr/>
              <p:nvPr/>
            </p:nvSpPr>
            <p:spPr bwMode="auto">
              <a:xfrm>
                <a:off x="2469" y="1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2" name="Freeform 870"/>
              <p:cNvSpPr/>
              <p:nvPr/>
            </p:nvSpPr>
            <p:spPr bwMode="auto">
              <a:xfrm>
                <a:off x="2585" y="1618"/>
                <a:ext cx="45" cy="59"/>
              </a:xfrm>
              <a:custGeom>
                <a:avLst/>
                <a:gdLst>
                  <a:gd name="T0" fmla="*/ 18 w 19"/>
                  <a:gd name="T1" fmla="*/ 0 h 25"/>
                  <a:gd name="T2" fmla="*/ 0 w 19"/>
                  <a:gd name="T3" fmla="*/ 24 h 25"/>
                  <a:gd name="T4" fmla="*/ 2 w 19"/>
                  <a:gd name="T5" fmla="*/ 25 h 25"/>
                  <a:gd name="T6" fmla="*/ 19 w 19"/>
                  <a:gd name="T7" fmla="*/ 1 h 25"/>
                  <a:gd name="T8" fmla="*/ 18 w 19"/>
                  <a:gd name="T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5">
                    <a:moveTo>
                      <a:pt x="18" y="0"/>
                    </a:moveTo>
                    <a:cubicBezTo>
                      <a:pt x="12" y="8"/>
                      <a:pt x="6" y="16"/>
                      <a:pt x="0" y="24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8" y="17"/>
                      <a:pt x="14" y="9"/>
                      <a:pt x="19" y="1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3" name="Freeform 871"/>
              <p:cNvSpPr/>
              <p:nvPr/>
            </p:nvSpPr>
            <p:spPr bwMode="auto">
              <a:xfrm>
                <a:off x="2592" y="1639"/>
                <a:ext cx="38" cy="48"/>
              </a:xfrm>
              <a:custGeom>
                <a:avLst/>
                <a:gdLst>
                  <a:gd name="T0" fmla="*/ 15 w 16"/>
                  <a:gd name="T1" fmla="*/ 0 h 20"/>
                  <a:gd name="T2" fmla="*/ 0 w 16"/>
                  <a:gd name="T3" fmla="*/ 19 h 20"/>
                  <a:gd name="T4" fmla="*/ 2 w 16"/>
                  <a:gd name="T5" fmla="*/ 20 h 20"/>
                  <a:gd name="T6" fmla="*/ 16 w 16"/>
                  <a:gd name="T7" fmla="*/ 1 h 20"/>
                  <a:gd name="T8" fmla="*/ 15 w 16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0">
                    <a:moveTo>
                      <a:pt x="15" y="0"/>
                    </a:moveTo>
                    <a:cubicBezTo>
                      <a:pt x="10" y="7"/>
                      <a:pt x="5" y="13"/>
                      <a:pt x="0" y="19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6" y="14"/>
                      <a:pt x="11" y="8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4" name="Freeform 872"/>
              <p:cNvSpPr/>
              <p:nvPr/>
            </p:nvSpPr>
            <p:spPr bwMode="auto">
              <a:xfrm>
                <a:off x="2602" y="1658"/>
                <a:ext cx="28" cy="41"/>
              </a:xfrm>
              <a:custGeom>
                <a:avLst/>
                <a:gdLst>
                  <a:gd name="T0" fmla="*/ 10 w 12"/>
                  <a:gd name="T1" fmla="*/ 0 h 17"/>
                  <a:gd name="T2" fmla="*/ 1 w 12"/>
                  <a:gd name="T3" fmla="*/ 12 h 17"/>
                  <a:gd name="T4" fmla="*/ 1 w 12"/>
                  <a:gd name="T5" fmla="*/ 13 h 17"/>
                  <a:gd name="T6" fmla="*/ 1 w 12"/>
                  <a:gd name="T7" fmla="*/ 14 h 17"/>
                  <a:gd name="T8" fmla="*/ 0 w 12"/>
                  <a:gd name="T9" fmla="*/ 17 h 17"/>
                  <a:gd name="T10" fmla="*/ 2 w 12"/>
                  <a:gd name="T11" fmla="*/ 14 h 17"/>
                  <a:gd name="T12" fmla="*/ 2 w 12"/>
                  <a:gd name="T13" fmla="*/ 14 h 17"/>
                  <a:gd name="T14" fmla="*/ 3 w 12"/>
                  <a:gd name="T15" fmla="*/ 14 h 17"/>
                  <a:gd name="T16" fmla="*/ 12 w 12"/>
                  <a:gd name="T17" fmla="*/ 1 h 17"/>
                  <a:gd name="T18" fmla="*/ 10 w 12"/>
                  <a:gd name="T1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7">
                    <a:moveTo>
                      <a:pt x="10" y="0"/>
                    </a:moveTo>
                    <a:cubicBezTo>
                      <a:pt x="8" y="5"/>
                      <a:pt x="5" y="9"/>
                      <a:pt x="1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6" y="10"/>
                      <a:pt x="9" y="5"/>
                      <a:pt x="12" y="1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5" name="Freeform 873"/>
              <p:cNvSpPr>
                <a:spLocks noEditPoints="1"/>
              </p:cNvSpPr>
              <p:nvPr/>
            </p:nvSpPr>
            <p:spPr bwMode="auto">
              <a:xfrm>
                <a:off x="2706" y="2020"/>
                <a:ext cx="367" cy="486"/>
              </a:xfrm>
              <a:custGeom>
                <a:avLst/>
                <a:gdLst>
                  <a:gd name="T0" fmla="*/ 125 w 155"/>
                  <a:gd name="T1" fmla="*/ 178 h 205"/>
                  <a:gd name="T2" fmla="*/ 124 w 155"/>
                  <a:gd name="T3" fmla="*/ 189 h 205"/>
                  <a:gd name="T4" fmla="*/ 115 w 155"/>
                  <a:gd name="T5" fmla="*/ 187 h 205"/>
                  <a:gd name="T6" fmla="*/ 60 w 155"/>
                  <a:gd name="T7" fmla="*/ 175 h 205"/>
                  <a:gd name="T8" fmla="*/ 71 w 155"/>
                  <a:gd name="T9" fmla="*/ 158 h 205"/>
                  <a:gd name="T10" fmla="*/ 73 w 155"/>
                  <a:gd name="T11" fmla="*/ 158 h 205"/>
                  <a:gd name="T12" fmla="*/ 88 w 155"/>
                  <a:gd name="T13" fmla="*/ 153 h 205"/>
                  <a:gd name="T14" fmla="*/ 124 w 155"/>
                  <a:gd name="T15" fmla="*/ 140 h 205"/>
                  <a:gd name="T16" fmla="*/ 133 w 155"/>
                  <a:gd name="T17" fmla="*/ 137 h 205"/>
                  <a:gd name="T18" fmla="*/ 141 w 155"/>
                  <a:gd name="T19" fmla="*/ 134 h 205"/>
                  <a:gd name="T20" fmla="*/ 146 w 155"/>
                  <a:gd name="T21" fmla="*/ 144 h 205"/>
                  <a:gd name="T22" fmla="*/ 35 w 155"/>
                  <a:gd name="T23" fmla="*/ 131 h 205"/>
                  <a:gd name="T24" fmla="*/ 44 w 155"/>
                  <a:gd name="T25" fmla="*/ 128 h 205"/>
                  <a:gd name="T26" fmla="*/ 75 w 155"/>
                  <a:gd name="T27" fmla="*/ 122 h 205"/>
                  <a:gd name="T28" fmla="*/ 56 w 155"/>
                  <a:gd name="T29" fmla="*/ 123 h 205"/>
                  <a:gd name="T30" fmla="*/ 69 w 155"/>
                  <a:gd name="T31" fmla="*/ 124 h 205"/>
                  <a:gd name="T32" fmla="*/ 107 w 155"/>
                  <a:gd name="T33" fmla="*/ 112 h 205"/>
                  <a:gd name="T34" fmla="*/ 108 w 155"/>
                  <a:gd name="T35" fmla="*/ 105 h 205"/>
                  <a:gd name="T36" fmla="*/ 115 w 155"/>
                  <a:gd name="T37" fmla="*/ 97 h 205"/>
                  <a:gd name="T38" fmla="*/ 47 w 155"/>
                  <a:gd name="T39" fmla="*/ 94 h 205"/>
                  <a:gd name="T40" fmla="*/ 117 w 155"/>
                  <a:gd name="T41" fmla="*/ 101 h 205"/>
                  <a:gd name="T42" fmla="*/ 133 w 155"/>
                  <a:gd name="T43" fmla="*/ 88 h 205"/>
                  <a:gd name="T44" fmla="*/ 39 w 155"/>
                  <a:gd name="T45" fmla="*/ 87 h 205"/>
                  <a:gd name="T46" fmla="*/ 30 w 155"/>
                  <a:gd name="T47" fmla="*/ 78 h 205"/>
                  <a:gd name="T48" fmla="*/ 23 w 155"/>
                  <a:gd name="T49" fmla="*/ 71 h 205"/>
                  <a:gd name="T50" fmla="*/ 21 w 155"/>
                  <a:gd name="T51" fmla="*/ 78 h 205"/>
                  <a:gd name="T52" fmla="*/ 7 w 155"/>
                  <a:gd name="T53" fmla="*/ 59 h 205"/>
                  <a:gd name="T54" fmla="*/ 119 w 155"/>
                  <a:gd name="T55" fmla="*/ 53 h 205"/>
                  <a:gd name="T56" fmla="*/ 122 w 155"/>
                  <a:gd name="T57" fmla="*/ 22 h 205"/>
                  <a:gd name="T58" fmla="*/ 80 w 155"/>
                  <a:gd name="T59" fmla="*/ 72 h 205"/>
                  <a:gd name="T60" fmla="*/ 108 w 155"/>
                  <a:gd name="T61" fmla="*/ 73 h 205"/>
                  <a:gd name="T62" fmla="*/ 103 w 155"/>
                  <a:gd name="T63" fmla="*/ 94 h 205"/>
                  <a:gd name="T64" fmla="*/ 101 w 155"/>
                  <a:gd name="T65" fmla="*/ 107 h 205"/>
                  <a:gd name="T66" fmla="*/ 106 w 155"/>
                  <a:gd name="T67" fmla="*/ 117 h 205"/>
                  <a:gd name="T68" fmla="*/ 115 w 155"/>
                  <a:gd name="T69" fmla="*/ 139 h 205"/>
                  <a:gd name="T70" fmla="*/ 89 w 155"/>
                  <a:gd name="T71" fmla="*/ 148 h 205"/>
                  <a:gd name="T72" fmla="*/ 79 w 155"/>
                  <a:gd name="T73" fmla="*/ 127 h 205"/>
                  <a:gd name="T74" fmla="*/ 73 w 155"/>
                  <a:gd name="T75" fmla="*/ 111 h 205"/>
                  <a:gd name="T76" fmla="*/ 31 w 155"/>
                  <a:gd name="T77" fmla="*/ 121 h 205"/>
                  <a:gd name="T78" fmla="*/ 52 w 155"/>
                  <a:gd name="T79" fmla="*/ 97 h 205"/>
                  <a:gd name="T80" fmla="*/ 53 w 155"/>
                  <a:gd name="T81" fmla="*/ 93 h 205"/>
                  <a:gd name="T82" fmla="*/ 59 w 155"/>
                  <a:gd name="T83" fmla="*/ 64 h 205"/>
                  <a:gd name="T84" fmla="*/ 76 w 155"/>
                  <a:gd name="T85" fmla="*/ 77 h 205"/>
                  <a:gd name="T86" fmla="*/ 0 w 155"/>
                  <a:gd name="T87" fmla="*/ 48 h 205"/>
                  <a:gd name="T88" fmla="*/ 8 w 155"/>
                  <a:gd name="T89" fmla="*/ 71 h 205"/>
                  <a:gd name="T90" fmla="*/ 35 w 155"/>
                  <a:gd name="T91" fmla="*/ 98 h 205"/>
                  <a:gd name="T92" fmla="*/ 43 w 155"/>
                  <a:gd name="T93" fmla="*/ 132 h 205"/>
                  <a:gd name="T94" fmla="*/ 66 w 155"/>
                  <a:gd name="T95" fmla="*/ 127 h 205"/>
                  <a:gd name="T96" fmla="*/ 46 w 155"/>
                  <a:gd name="T97" fmla="*/ 165 h 205"/>
                  <a:gd name="T98" fmla="*/ 106 w 155"/>
                  <a:gd name="T99" fmla="*/ 203 h 205"/>
                  <a:gd name="T100" fmla="*/ 110 w 155"/>
                  <a:gd name="T101" fmla="*/ 204 h 205"/>
                  <a:gd name="T102" fmla="*/ 125 w 155"/>
                  <a:gd name="T103" fmla="*/ 196 h 205"/>
                  <a:gd name="T104" fmla="*/ 124 w 155"/>
                  <a:gd name="T105" fmla="*/ 157 h 205"/>
                  <a:gd name="T106" fmla="*/ 152 w 155"/>
                  <a:gd name="T107" fmla="*/ 127 h 205"/>
                  <a:gd name="T108" fmla="*/ 111 w 155"/>
                  <a:gd name="T109" fmla="*/ 109 h 205"/>
                  <a:gd name="T110" fmla="*/ 137 w 155"/>
                  <a:gd name="T111" fmla="*/ 99 h 205"/>
                  <a:gd name="T112" fmla="*/ 133 w 155"/>
                  <a:gd name="T113" fmla="*/ 59 h 205"/>
                  <a:gd name="T114" fmla="*/ 125 w 155"/>
                  <a:gd name="T115" fmla="*/ 0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5" h="205">
                    <a:moveTo>
                      <a:pt x="108" y="199"/>
                    </a:moveTo>
                    <a:cubicBezTo>
                      <a:pt x="106" y="193"/>
                      <a:pt x="104" y="188"/>
                      <a:pt x="102" y="182"/>
                    </a:cubicBezTo>
                    <a:cubicBezTo>
                      <a:pt x="104" y="180"/>
                      <a:pt x="106" y="179"/>
                      <a:pt x="108" y="178"/>
                    </a:cubicBezTo>
                    <a:cubicBezTo>
                      <a:pt x="108" y="185"/>
                      <a:pt x="108" y="192"/>
                      <a:pt x="109" y="199"/>
                    </a:cubicBezTo>
                    <a:cubicBezTo>
                      <a:pt x="108" y="199"/>
                      <a:pt x="108" y="199"/>
                      <a:pt x="108" y="199"/>
                    </a:cubicBezTo>
                    <a:moveTo>
                      <a:pt x="126" y="191"/>
                    </a:moveTo>
                    <a:cubicBezTo>
                      <a:pt x="126" y="190"/>
                      <a:pt x="126" y="190"/>
                      <a:pt x="126" y="189"/>
                    </a:cubicBezTo>
                    <a:cubicBezTo>
                      <a:pt x="126" y="185"/>
                      <a:pt x="125" y="181"/>
                      <a:pt x="125" y="178"/>
                    </a:cubicBezTo>
                    <a:cubicBezTo>
                      <a:pt x="126" y="182"/>
                      <a:pt x="128" y="185"/>
                      <a:pt x="131" y="189"/>
                    </a:cubicBezTo>
                    <a:cubicBezTo>
                      <a:pt x="129" y="190"/>
                      <a:pt x="127" y="190"/>
                      <a:pt x="126" y="191"/>
                    </a:cubicBezTo>
                    <a:moveTo>
                      <a:pt x="111" y="198"/>
                    </a:moveTo>
                    <a:cubicBezTo>
                      <a:pt x="110" y="191"/>
                      <a:pt x="110" y="184"/>
                      <a:pt x="110" y="177"/>
                    </a:cubicBezTo>
                    <a:cubicBezTo>
                      <a:pt x="110" y="177"/>
                      <a:pt x="110" y="177"/>
                      <a:pt x="110" y="177"/>
                    </a:cubicBezTo>
                    <a:cubicBezTo>
                      <a:pt x="114" y="175"/>
                      <a:pt x="118" y="174"/>
                      <a:pt x="122" y="173"/>
                    </a:cubicBezTo>
                    <a:cubicBezTo>
                      <a:pt x="122" y="174"/>
                      <a:pt x="122" y="174"/>
                      <a:pt x="122" y="174"/>
                    </a:cubicBezTo>
                    <a:cubicBezTo>
                      <a:pt x="123" y="179"/>
                      <a:pt x="124" y="184"/>
                      <a:pt x="124" y="189"/>
                    </a:cubicBezTo>
                    <a:cubicBezTo>
                      <a:pt x="124" y="190"/>
                      <a:pt x="124" y="191"/>
                      <a:pt x="124" y="192"/>
                    </a:cubicBezTo>
                    <a:cubicBezTo>
                      <a:pt x="121" y="193"/>
                      <a:pt x="119" y="194"/>
                      <a:pt x="117" y="195"/>
                    </a:cubicBezTo>
                    <a:cubicBezTo>
                      <a:pt x="117" y="192"/>
                      <a:pt x="117" y="190"/>
                      <a:pt x="117" y="187"/>
                    </a:cubicBezTo>
                    <a:cubicBezTo>
                      <a:pt x="117" y="183"/>
                      <a:pt x="117" y="180"/>
                      <a:pt x="117" y="176"/>
                    </a:cubicBezTo>
                    <a:cubicBezTo>
                      <a:pt x="117" y="176"/>
                      <a:pt x="116" y="175"/>
                      <a:pt x="116" y="175"/>
                    </a:cubicBezTo>
                    <a:cubicBezTo>
                      <a:pt x="116" y="175"/>
                      <a:pt x="116" y="175"/>
                      <a:pt x="116" y="175"/>
                    </a:cubicBezTo>
                    <a:cubicBezTo>
                      <a:pt x="115" y="175"/>
                      <a:pt x="115" y="176"/>
                      <a:pt x="115" y="176"/>
                    </a:cubicBezTo>
                    <a:cubicBezTo>
                      <a:pt x="115" y="180"/>
                      <a:pt x="115" y="183"/>
                      <a:pt x="115" y="187"/>
                    </a:cubicBezTo>
                    <a:cubicBezTo>
                      <a:pt x="115" y="190"/>
                      <a:pt x="115" y="193"/>
                      <a:pt x="115" y="196"/>
                    </a:cubicBezTo>
                    <a:cubicBezTo>
                      <a:pt x="113" y="197"/>
                      <a:pt x="112" y="197"/>
                      <a:pt x="111" y="198"/>
                    </a:cubicBezTo>
                    <a:moveTo>
                      <a:pt x="58" y="174"/>
                    </a:moveTo>
                    <a:cubicBezTo>
                      <a:pt x="56" y="171"/>
                      <a:pt x="54" y="168"/>
                      <a:pt x="51" y="165"/>
                    </a:cubicBezTo>
                    <a:cubicBezTo>
                      <a:pt x="52" y="165"/>
                      <a:pt x="54" y="164"/>
                      <a:pt x="56" y="164"/>
                    </a:cubicBezTo>
                    <a:cubicBezTo>
                      <a:pt x="57" y="167"/>
                      <a:pt x="57" y="171"/>
                      <a:pt x="58" y="174"/>
                    </a:cubicBezTo>
                    <a:moveTo>
                      <a:pt x="59" y="175"/>
                    </a:moveTo>
                    <a:cubicBezTo>
                      <a:pt x="60" y="175"/>
                      <a:pt x="60" y="175"/>
                      <a:pt x="60" y="175"/>
                    </a:cubicBezTo>
                    <a:cubicBezTo>
                      <a:pt x="59" y="171"/>
                      <a:pt x="59" y="167"/>
                      <a:pt x="58" y="163"/>
                    </a:cubicBezTo>
                    <a:cubicBezTo>
                      <a:pt x="60" y="162"/>
                      <a:pt x="62" y="162"/>
                      <a:pt x="64" y="161"/>
                    </a:cubicBezTo>
                    <a:cubicBezTo>
                      <a:pt x="64" y="165"/>
                      <a:pt x="64" y="169"/>
                      <a:pt x="64" y="173"/>
                    </a:cubicBezTo>
                    <a:cubicBezTo>
                      <a:pt x="63" y="174"/>
                      <a:pt x="61" y="174"/>
                      <a:pt x="59" y="175"/>
                    </a:cubicBezTo>
                    <a:moveTo>
                      <a:pt x="66" y="172"/>
                    </a:moveTo>
                    <a:cubicBezTo>
                      <a:pt x="66" y="168"/>
                      <a:pt x="66" y="164"/>
                      <a:pt x="66" y="161"/>
                    </a:cubicBezTo>
                    <a:cubicBezTo>
                      <a:pt x="66" y="160"/>
                      <a:pt x="66" y="160"/>
                      <a:pt x="66" y="160"/>
                    </a:cubicBezTo>
                    <a:cubicBezTo>
                      <a:pt x="67" y="160"/>
                      <a:pt x="69" y="159"/>
                      <a:pt x="71" y="158"/>
                    </a:cubicBezTo>
                    <a:cubicBezTo>
                      <a:pt x="71" y="160"/>
                      <a:pt x="71" y="162"/>
                      <a:pt x="71" y="164"/>
                    </a:cubicBezTo>
                    <a:cubicBezTo>
                      <a:pt x="71" y="166"/>
                      <a:pt x="71" y="168"/>
                      <a:pt x="72" y="169"/>
                    </a:cubicBezTo>
                    <a:cubicBezTo>
                      <a:pt x="72" y="170"/>
                      <a:pt x="72" y="170"/>
                      <a:pt x="72" y="170"/>
                    </a:cubicBezTo>
                    <a:cubicBezTo>
                      <a:pt x="70" y="170"/>
                      <a:pt x="68" y="171"/>
                      <a:pt x="66" y="172"/>
                    </a:cubicBezTo>
                    <a:moveTo>
                      <a:pt x="74" y="169"/>
                    </a:moveTo>
                    <a:cubicBezTo>
                      <a:pt x="73" y="167"/>
                      <a:pt x="73" y="165"/>
                      <a:pt x="73" y="164"/>
                    </a:cubicBezTo>
                    <a:cubicBezTo>
                      <a:pt x="73" y="162"/>
                      <a:pt x="73" y="160"/>
                      <a:pt x="73" y="159"/>
                    </a:cubicBezTo>
                    <a:cubicBezTo>
                      <a:pt x="73" y="158"/>
                      <a:pt x="73" y="158"/>
                      <a:pt x="73" y="158"/>
                    </a:cubicBezTo>
                    <a:cubicBezTo>
                      <a:pt x="76" y="157"/>
                      <a:pt x="79" y="156"/>
                      <a:pt x="82" y="155"/>
                    </a:cubicBezTo>
                    <a:cubicBezTo>
                      <a:pt x="82" y="155"/>
                      <a:pt x="82" y="155"/>
                      <a:pt x="82" y="155"/>
                    </a:cubicBezTo>
                    <a:cubicBezTo>
                      <a:pt x="82" y="159"/>
                      <a:pt x="81" y="163"/>
                      <a:pt x="81" y="166"/>
                    </a:cubicBezTo>
                    <a:cubicBezTo>
                      <a:pt x="78" y="167"/>
                      <a:pt x="76" y="168"/>
                      <a:pt x="74" y="169"/>
                    </a:cubicBezTo>
                    <a:moveTo>
                      <a:pt x="83" y="166"/>
                    </a:moveTo>
                    <a:cubicBezTo>
                      <a:pt x="83" y="162"/>
                      <a:pt x="84" y="159"/>
                      <a:pt x="84" y="155"/>
                    </a:cubicBezTo>
                    <a:cubicBezTo>
                      <a:pt x="84" y="155"/>
                      <a:pt x="84" y="155"/>
                      <a:pt x="83" y="154"/>
                    </a:cubicBezTo>
                    <a:cubicBezTo>
                      <a:pt x="85" y="154"/>
                      <a:pt x="86" y="153"/>
                      <a:pt x="88" y="153"/>
                    </a:cubicBezTo>
                    <a:cubicBezTo>
                      <a:pt x="90" y="160"/>
                      <a:pt x="92" y="165"/>
                      <a:pt x="95" y="171"/>
                    </a:cubicBezTo>
                    <a:cubicBezTo>
                      <a:pt x="93" y="169"/>
                      <a:pt x="92" y="167"/>
                      <a:pt x="91" y="165"/>
                    </a:cubicBezTo>
                    <a:cubicBezTo>
                      <a:pt x="91" y="165"/>
                      <a:pt x="90" y="164"/>
                      <a:pt x="89" y="164"/>
                    </a:cubicBezTo>
                    <a:cubicBezTo>
                      <a:pt x="89" y="164"/>
                      <a:pt x="89" y="164"/>
                      <a:pt x="89" y="164"/>
                    </a:cubicBezTo>
                    <a:cubicBezTo>
                      <a:pt x="87" y="165"/>
                      <a:pt x="85" y="165"/>
                      <a:pt x="83" y="166"/>
                    </a:cubicBezTo>
                    <a:moveTo>
                      <a:pt x="123" y="154"/>
                    </a:moveTo>
                    <a:cubicBezTo>
                      <a:pt x="121" y="150"/>
                      <a:pt x="120" y="146"/>
                      <a:pt x="118" y="142"/>
                    </a:cubicBezTo>
                    <a:cubicBezTo>
                      <a:pt x="120" y="141"/>
                      <a:pt x="122" y="140"/>
                      <a:pt x="124" y="140"/>
                    </a:cubicBezTo>
                    <a:cubicBezTo>
                      <a:pt x="124" y="144"/>
                      <a:pt x="124" y="148"/>
                      <a:pt x="125" y="152"/>
                    </a:cubicBezTo>
                    <a:cubicBezTo>
                      <a:pt x="124" y="153"/>
                      <a:pt x="124" y="153"/>
                      <a:pt x="124" y="153"/>
                    </a:cubicBezTo>
                    <a:cubicBezTo>
                      <a:pt x="123" y="153"/>
                      <a:pt x="123" y="153"/>
                      <a:pt x="123" y="153"/>
                    </a:cubicBezTo>
                    <a:cubicBezTo>
                      <a:pt x="123" y="154"/>
                      <a:pt x="123" y="154"/>
                      <a:pt x="123" y="154"/>
                    </a:cubicBezTo>
                    <a:moveTo>
                      <a:pt x="127" y="152"/>
                    </a:moveTo>
                    <a:cubicBezTo>
                      <a:pt x="126" y="147"/>
                      <a:pt x="126" y="143"/>
                      <a:pt x="125" y="139"/>
                    </a:cubicBezTo>
                    <a:cubicBezTo>
                      <a:pt x="128" y="138"/>
                      <a:pt x="131" y="137"/>
                      <a:pt x="133" y="136"/>
                    </a:cubicBezTo>
                    <a:cubicBezTo>
                      <a:pt x="133" y="137"/>
                      <a:pt x="133" y="137"/>
                      <a:pt x="133" y="137"/>
                    </a:cubicBezTo>
                    <a:cubicBezTo>
                      <a:pt x="133" y="141"/>
                      <a:pt x="133" y="145"/>
                      <a:pt x="133" y="149"/>
                    </a:cubicBezTo>
                    <a:cubicBezTo>
                      <a:pt x="133" y="149"/>
                      <a:pt x="132" y="149"/>
                      <a:pt x="132" y="149"/>
                    </a:cubicBezTo>
                    <a:cubicBezTo>
                      <a:pt x="130" y="150"/>
                      <a:pt x="128" y="151"/>
                      <a:pt x="127" y="152"/>
                    </a:cubicBezTo>
                    <a:moveTo>
                      <a:pt x="135" y="148"/>
                    </a:moveTo>
                    <a:cubicBezTo>
                      <a:pt x="135" y="144"/>
                      <a:pt x="135" y="140"/>
                      <a:pt x="135" y="137"/>
                    </a:cubicBezTo>
                    <a:cubicBezTo>
                      <a:pt x="135" y="136"/>
                      <a:pt x="135" y="136"/>
                      <a:pt x="134" y="136"/>
                    </a:cubicBezTo>
                    <a:cubicBezTo>
                      <a:pt x="137" y="135"/>
                      <a:pt x="140" y="134"/>
                      <a:pt x="142" y="133"/>
                    </a:cubicBezTo>
                    <a:cubicBezTo>
                      <a:pt x="141" y="134"/>
                      <a:pt x="141" y="134"/>
                      <a:pt x="141" y="134"/>
                    </a:cubicBezTo>
                    <a:cubicBezTo>
                      <a:pt x="141" y="138"/>
                      <a:pt x="141" y="142"/>
                      <a:pt x="141" y="146"/>
                    </a:cubicBezTo>
                    <a:cubicBezTo>
                      <a:pt x="139" y="147"/>
                      <a:pt x="137" y="147"/>
                      <a:pt x="135" y="148"/>
                    </a:cubicBezTo>
                    <a:moveTo>
                      <a:pt x="143" y="145"/>
                    </a:moveTo>
                    <a:cubicBezTo>
                      <a:pt x="143" y="141"/>
                      <a:pt x="143" y="138"/>
                      <a:pt x="143" y="134"/>
                    </a:cubicBezTo>
                    <a:cubicBezTo>
                      <a:pt x="144" y="133"/>
                      <a:pt x="143" y="133"/>
                      <a:pt x="143" y="133"/>
                    </a:cubicBezTo>
                    <a:cubicBezTo>
                      <a:pt x="145" y="132"/>
                      <a:pt x="147" y="131"/>
                      <a:pt x="148" y="131"/>
                    </a:cubicBezTo>
                    <a:cubicBezTo>
                      <a:pt x="149" y="135"/>
                      <a:pt x="149" y="139"/>
                      <a:pt x="150" y="142"/>
                    </a:cubicBezTo>
                    <a:cubicBezTo>
                      <a:pt x="149" y="143"/>
                      <a:pt x="148" y="143"/>
                      <a:pt x="146" y="144"/>
                    </a:cubicBezTo>
                    <a:cubicBezTo>
                      <a:pt x="145" y="144"/>
                      <a:pt x="144" y="145"/>
                      <a:pt x="143" y="145"/>
                    </a:cubicBezTo>
                    <a:moveTo>
                      <a:pt x="35" y="131"/>
                    </a:moveTo>
                    <a:cubicBezTo>
                      <a:pt x="33" y="129"/>
                      <a:pt x="32" y="128"/>
                      <a:pt x="31" y="125"/>
                    </a:cubicBezTo>
                    <a:cubicBezTo>
                      <a:pt x="32" y="125"/>
                      <a:pt x="32" y="125"/>
                      <a:pt x="32" y="125"/>
                    </a:cubicBezTo>
                    <a:cubicBezTo>
                      <a:pt x="33" y="125"/>
                      <a:pt x="35" y="124"/>
                      <a:pt x="36" y="124"/>
                    </a:cubicBezTo>
                    <a:cubicBezTo>
                      <a:pt x="36" y="125"/>
                      <a:pt x="36" y="126"/>
                      <a:pt x="36" y="127"/>
                    </a:cubicBezTo>
                    <a:cubicBezTo>
                      <a:pt x="36" y="128"/>
                      <a:pt x="36" y="129"/>
                      <a:pt x="36" y="130"/>
                    </a:cubicBezTo>
                    <a:cubicBezTo>
                      <a:pt x="35" y="131"/>
                      <a:pt x="35" y="131"/>
                      <a:pt x="35" y="131"/>
                    </a:cubicBezTo>
                    <a:moveTo>
                      <a:pt x="38" y="130"/>
                    </a:moveTo>
                    <a:cubicBezTo>
                      <a:pt x="38" y="129"/>
                      <a:pt x="38" y="128"/>
                      <a:pt x="38" y="127"/>
                    </a:cubicBezTo>
                    <a:cubicBezTo>
                      <a:pt x="38" y="126"/>
                      <a:pt x="38" y="124"/>
                      <a:pt x="38" y="123"/>
                    </a:cubicBezTo>
                    <a:cubicBezTo>
                      <a:pt x="38" y="123"/>
                      <a:pt x="38" y="123"/>
                      <a:pt x="38" y="123"/>
                    </a:cubicBezTo>
                    <a:cubicBezTo>
                      <a:pt x="39" y="123"/>
                      <a:pt x="40" y="122"/>
                      <a:pt x="41" y="122"/>
                    </a:cubicBezTo>
                    <a:cubicBezTo>
                      <a:pt x="41" y="124"/>
                      <a:pt x="42" y="126"/>
                      <a:pt x="42" y="128"/>
                    </a:cubicBezTo>
                    <a:cubicBezTo>
                      <a:pt x="40" y="129"/>
                      <a:pt x="39" y="129"/>
                      <a:pt x="38" y="130"/>
                    </a:cubicBezTo>
                    <a:moveTo>
                      <a:pt x="44" y="128"/>
                    </a:moveTo>
                    <a:cubicBezTo>
                      <a:pt x="44" y="125"/>
                      <a:pt x="43" y="123"/>
                      <a:pt x="43" y="121"/>
                    </a:cubicBezTo>
                    <a:cubicBezTo>
                      <a:pt x="46" y="120"/>
                      <a:pt x="50" y="119"/>
                      <a:pt x="53" y="118"/>
                    </a:cubicBezTo>
                    <a:cubicBezTo>
                      <a:pt x="53" y="120"/>
                      <a:pt x="52" y="122"/>
                      <a:pt x="52" y="125"/>
                    </a:cubicBezTo>
                    <a:cubicBezTo>
                      <a:pt x="48" y="126"/>
                      <a:pt x="46" y="127"/>
                      <a:pt x="44" y="128"/>
                    </a:cubicBezTo>
                    <a:moveTo>
                      <a:pt x="70" y="126"/>
                    </a:moveTo>
                    <a:cubicBezTo>
                      <a:pt x="71" y="123"/>
                      <a:pt x="72" y="119"/>
                      <a:pt x="73" y="116"/>
                    </a:cubicBezTo>
                    <a:cubicBezTo>
                      <a:pt x="73" y="116"/>
                      <a:pt x="73" y="116"/>
                      <a:pt x="73" y="116"/>
                    </a:cubicBezTo>
                    <a:cubicBezTo>
                      <a:pt x="73" y="118"/>
                      <a:pt x="74" y="120"/>
                      <a:pt x="75" y="122"/>
                    </a:cubicBezTo>
                    <a:cubicBezTo>
                      <a:pt x="75" y="122"/>
                      <a:pt x="76" y="123"/>
                      <a:pt x="76" y="124"/>
                    </a:cubicBezTo>
                    <a:cubicBezTo>
                      <a:pt x="74" y="125"/>
                      <a:pt x="72" y="125"/>
                      <a:pt x="70" y="126"/>
                    </a:cubicBezTo>
                    <a:moveTo>
                      <a:pt x="54" y="124"/>
                    </a:moveTo>
                    <a:cubicBezTo>
                      <a:pt x="55" y="122"/>
                      <a:pt x="55" y="119"/>
                      <a:pt x="55" y="117"/>
                    </a:cubicBezTo>
                    <a:cubicBezTo>
                      <a:pt x="58" y="116"/>
                      <a:pt x="60" y="115"/>
                      <a:pt x="63" y="114"/>
                    </a:cubicBezTo>
                    <a:cubicBezTo>
                      <a:pt x="62" y="117"/>
                      <a:pt x="62" y="119"/>
                      <a:pt x="62" y="121"/>
                    </a:cubicBezTo>
                    <a:cubicBezTo>
                      <a:pt x="61" y="122"/>
                      <a:pt x="60" y="122"/>
                      <a:pt x="58" y="122"/>
                    </a:cubicBezTo>
                    <a:cubicBezTo>
                      <a:pt x="57" y="123"/>
                      <a:pt x="57" y="123"/>
                      <a:pt x="56" y="123"/>
                    </a:cubicBezTo>
                    <a:cubicBezTo>
                      <a:pt x="55" y="124"/>
                      <a:pt x="55" y="124"/>
                      <a:pt x="55" y="124"/>
                    </a:cubicBezTo>
                    <a:cubicBezTo>
                      <a:pt x="54" y="124"/>
                      <a:pt x="54" y="124"/>
                      <a:pt x="54" y="124"/>
                    </a:cubicBezTo>
                    <a:moveTo>
                      <a:pt x="64" y="121"/>
                    </a:moveTo>
                    <a:cubicBezTo>
                      <a:pt x="64" y="118"/>
                      <a:pt x="64" y="116"/>
                      <a:pt x="65" y="114"/>
                    </a:cubicBezTo>
                    <a:cubicBezTo>
                      <a:pt x="66" y="113"/>
                      <a:pt x="68" y="113"/>
                      <a:pt x="69" y="112"/>
                    </a:cubicBezTo>
                    <a:cubicBezTo>
                      <a:pt x="70" y="113"/>
                      <a:pt x="70" y="113"/>
                      <a:pt x="70" y="114"/>
                    </a:cubicBezTo>
                    <a:cubicBezTo>
                      <a:pt x="71" y="114"/>
                      <a:pt x="71" y="114"/>
                      <a:pt x="71" y="114"/>
                    </a:cubicBezTo>
                    <a:cubicBezTo>
                      <a:pt x="70" y="117"/>
                      <a:pt x="69" y="121"/>
                      <a:pt x="69" y="124"/>
                    </a:cubicBezTo>
                    <a:cubicBezTo>
                      <a:pt x="68" y="123"/>
                      <a:pt x="68" y="123"/>
                      <a:pt x="68" y="123"/>
                    </a:cubicBezTo>
                    <a:cubicBezTo>
                      <a:pt x="68" y="122"/>
                      <a:pt x="67" y="121"/>
                      <a:pt x="66" y="121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6" y="120"/>
                      <a:pt x="65" y="120"/>
                      <a:pt x="65" y="120"/>
                    </a:cubicBezTo>
                    <a:cubicBezTo>
                      <a:pt x="65" y="120"/>
                      <a:pt x="64" y="121"/>
                      <a:pt x="64" y="121"/>
                    </a:cubicBezTo>
                    <a:moveTo>
                      <a:pt x="107" y="112"/>
                    </a:moveTo>
                    <a:cubicBezTo>
                      <a:pt x="107" y="111"/>
                      <a:pt x="106" y="110"/>
                      <a:pt x="106" y="109"/>
                    </a:cubicBezTo>
                    <a:cubicBezTo>
                      <a:pt x="106" y="108"/>
                      <a:pt x="105" y="107"/>
                      <a:pt x="105" y="106"/>
                    </a:cubicBezTo>
                    <a:cubicBezTo>
                      <a:pt x="105" y="105"/>
                      <a:pt x="105" y="104"/>
                      <a:pt x="105" y="104"/>
                    </a:cubicBezTo>
                    <a:cubicBezTo>
                      <a:pt x="105" y="103"/>
                      <a:pt x="105" y="103"/>
                      <a:pt x="105" y="103"/>
                    </a:cubicBezTo>
                    <a:cubicBezTo>
                      <a:pt x="105" y="102"/>
                      <a:pt x="105" y="100"/>
                      <a:pt x="106" y="97"/>
                    </a:cubicBezTo>
                    <a:cubicBezTo>
                      <a:pt x="106" y="97"/>
                      <a:pt x="107" y="97"/>
                      <a:pt x="107" y="96"/>
                    </a:cubicBezTo>
                    <a:cubicBezTo>
                      <a:pt x="109" y="99"/>
                      <a:pt x="109" y="102"/>
                      <a:pt x="109" y="105"/>
                    </a:cubicBezTo>
                    <a:cubicBezTo>
                      <a:pt x="109" y="105"/>
                      <a:pt x="108" y="105"/>
                      <a:pt x="108" y="105"/>
                    </a:cubicBezTo>
                    <a:cubicBezTo>
                      <a:pt x="107" y="106"/>
                      <a:pt x="107" y="106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9"/>
                      <a:pt x="107" y="110"/>
                      <a:pt x="107" y="112"/>
                    </a:cubicBezTo>
                    <a:moveTo>
                      <a:pt x="111" y="104"/>
                    </a:moveTo>
                    <a:cubicBezTo>
                      <a:pt x="111" y="101"/>
                      <a:pt x="110" y="98"/>
                      <a:pt x="109" y="96"/>
                    </a:cubicBezTo>
                    <a:cubicBezTo>
                      <a:pt x="111" y="95"/>
                      <a:pt x="112" y="95"/>
                      <a:pt x="113" y="94"/>
                    </a:cubicBezTo>
                    <a:cubicBezTo>
                      <a:pt x="114" y="94"/>
                      <a:pt x="115" y="94"/>
                      <a:pt x="115" y="94"/>
                    </a:cubicBezTo>
                    <a:cubicBezTo>
                      <a:pt x="115" y="95"/>
                      <a:pt x="115" y="96"/>
                      <a:pt x="115" y="97"/>
                    </a:cubicBezTo>
                    <a:cubicBezTo>
                      <a:pt x="115" y="99"/>
                      <a:pt x="115" y="100"/>
                      <a:pt x="115" y="102"/>
                    </a:cubicBezTo>
                    <a:cubicBezTo>
                      <a:pt x="114" y="103"/>
                      <a:pt x="113" y="103"/>
                      <a:pt x="111" y="104"/>
                    </a:cubicBezTo>
                    <a:moveTo>
                      <a:pt x="53" y="94"/>
                    </a:moveTo>
                    <a:cubicBezTo>
                      <a:pt x="53" y="94"/>
                      <a:pt x="53" y="94"/>
                      <a:pt x="53" y="94"/>
                    </a:cubicBezTo>
                    <a:cubicBezTo>
                      <a:pt x="53" y="94"/>
                      <a:pt x="53" y="94"/>
                      <a:pt x="53" y="94"/>
                    </a:cubicBezTo>
                    <a:moveTo>
                      <a:pt x="45" y="95"/>
                    </a:moveTo>
                    <a:cubicBezTo>
                      <a:pt x="45" y="94"/>
                      <a:pt x="45" y="93"/>
                      <a:pt x="45" y="92"/>
                    </a:cubicBezTo>
                    <a:cubicBezTo>
                      <a:pt x="46" y="93"/>
                      <a:pt x="47" y="94"/>
                      <a:pt x="47" y="94"/>
                    </a:cubicBezTo>
                    <a:cubicBezTo>
                      <a:pt x="47" y="95"/>
                      <a:pt x="46" y="95"/>
                      <a:pt x="45" y="95"/>
                    </a:cubicBezTo>
                    <a:moveTo>
                      <a:pt x="117" y="101"/>
                    </a:moveTo>
                    <a:cubicBezTo>
                      <a:pt x="117" y="100"/>
                      <a:pt x="117" y="99"/>
                      <a:pt x="117" y="97"/>
                    </a:cubicBezTo>
                    <a:cubicBezTo>
                      <a:pt x="117" y="96"/>
                      <a:pt x="117" y="94"/>
                      <a:pt x="117" y="93"/>
                    </a:cubicBezTo>
                    <a:cubicBezTo>
                      <a:pt x="119" y="92"/>
                      <a:pt x="122" y="92"/>
                      <a:pt x="124" y="91"/>
                    </a:cubicBezTo>
                    <a:cubicBezTo>
                      <a:pt x="124" y="92"/>
                      <a:pt x="124" y="92"/>
                      <a:pt x="124" y="92"/>
                    </a:cubicBezTo>
                    <a:cubicBezTo>
                      <a:pt x="124" y="94"/>
                      <a:pt x="124" y="97"/>
                      <a:pt x="123" y="99"/>
                    </a:cubicBezTo>
                    <a:cubicBezTo>
                      <a:pt x="121" y="100"/>
                      <a:pt x="119" y="101"/>
                      <a:pt x="117" y="101"/>
                    </a:cubicBezTo>
                    <a:moveTo>
                      <a:pt x="125" y="98"/>
                    </a:moveTo>
                    <a:cubicBezTo>
                      <a:pt x="126" y="96"/>
                      <a:pt x="126" y="94"/>
                      <a:pt x="126" y="92"/>
                    </a:cubicBezTo>
                    <a:cubicBezTo>
                      <a:pt x="126" y="91"/>
                      <a:pt x="126" y="91"/>
                      <a:pt x="126" y="90"/>
                    </a:cubicBezTo>
                    <a:cubicBezTo>
                      <a:pt x="128" y="90"/>
                      <a:pt x="129" y="89"/>
                      <a:pt x="131" y="89"/>
                    </a:cubicBezTo>
                    <a:cubicBezTo>
                      <a:pt x="131" y="91"/>
                      <a:pt x="130" y="94"/>
                      <a:pt x="130" y="97"/>
                    </a:cubicBezTo>
                    <a:cubicBezTo>
                      <a:pt x="129" y="97"/>
                      <a:pt x="127" y="98"/>
                      <a:pt x="125" y="98"/>
                    </a:cubicBezTo>
                    <a:moveTo>
                      <a:pt x="132" y="96"/>
                    </a:moveTo>
                    <a:cubicBezTo>
                      <a:pt x="133" y="93"/>
                      <a:pt x="133" y="91"/>
                      <a:pt x="133" y="88"/>
                    </a:cubicBezTo>
                    <a:cubicBezTo>
                      <a:pt x="134" y="88"/>
                      <a:pt x="135" y="88"/>
                      <a:pt x="135" y="87"/>
                    </a:cubicBezTo>
                    <a:cubicBezTo>
                      <a:pt x="136" y="89"/>
                      <a:pt x="136" y="91"/>
                      <a:pt x="136" y="93"/>
                    </a:cubicBezTo>
                    <a:cubicBezTo>
                      <a:pt x="136" y="94"/>
                      <a:pt x="136" y="95"/>
                      <a:pt x="136" y="95"/>
                    </a:cubicBezTo>
                    <a:cubicBezTo>
                      <a:pt x="136" y="95"/>
                      <a:pt x="136" y="95"/>
                      <a:pt x="136" y="95"/>
                    </a:cubicBezTo>
                    <a:cubicBezTo>
                      <a:pt x="134" y="95"/>
                      <a:pt x="133" y="96"/>
                      <a:pt x="132" y="96"/>
                    </a:cubicBezTo>
                    <a:moveTo>
                      <a:pt x="39" y="97"/>
                    </a:moveTo>
                    <a:cubicBezTo>
                      <a:pt x="39" y="96"/>
                      <a:pt x="39" y="96"/>
                      <a:pt x="39" y="96"/>
                    </a:cubicBezTo>
                    <a:cubicBezTo>
                      <a:pt x="39" y="93"/>
                      <a:pt x="39" y="90"/>
                      <a:pt x="39" y="87"/>
                    </a:cubicBezTo>
                    <a:cubicBezTo>
                      <a:pt x="41" y="88"/>
                      <a:pt x="42" y="90"/>
                      <a:pt x="44" y="91"/>
                    </a:cubicBezTo>
                    <a:cubicBezTo>
                      <a:pt x="44" y="91"/>
                      <a:pt x="44" y="91"/>
                      <a:pt x="44" y="91"/>
                    </a:cubicBezTo>
                    <a:cubicBezTo>
                      <a:pt x="43" y="93"/>
                      <a:pt x="43" y="94"/>
                      <a:pt x="43" y="96"/>
                    </a:cubicBezTo>
                    <a:cubicBezTo>
                      <a:pt x="42" y="96"/>
                      <a:pt x="41" y="96"/>
                      <a:pt x="40" y="97"/>
                    </a:cubicBezTo>
                    <a:cubicBezTo>
                      <a:pt x="39" y="97"/>
                      <a:pt x="39" y="97"/>
                      <a:pt x="39" y="97"/>
                    </a:cubicBezTo>
                    <a:moveTo>
                      <a:pt x="37" y="94"/>
                    </a:moveTo>
                    <a:cubicBezTo>
                      <a:pt x="35" y="92"/>
                      <a:pt x="33" y="90"/>
                      <a:pt x="31" y="88"/>
                    </a:cubicBezTo>
                    <a:cubicBezTo>
                      <a:pt x="31" y="85"/>
                      <a:pt x="30" y="81"/>
                      <a:pt x="30" y="78"/>
                    </a:cubicBezTo>
                    <a:cubicBezTo>
                      <a:pt x="33" y="81"/>
                      <a:pt x="35" y="83"/>
                      <a:pt x="37" y="85"/>
                    </a:cubicBezTo>
                    <a:cubicBezTo>
                      <a:pt x="37" y="86"/>
                      <a:pt x="37" y="86"/>
                      <a:pt x="37" y="86"/>
                    </a:cubicBezTo>
                    <a:cubicBezTo>
                      <a:pt x="37" y="89"/>
                      <a:pt x="37" y="91"/>
                      <a:pt x="37" y="94"/>
                    </a:cubicBezTo>
                    <a:moveTo>
                      <a:pt x="29" y="85"/>
                    </a:moveTo>
                    <a:cubicBezTo>
                      <a:pt x="27" y="84"/>
                      <a:pt x="25" y="82"/>
                      <a:pt x="24" y="81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3" y="77"/>
                      <a:pt x="23" y="74"/>
                      <a:pt x="23" y="71"/>
                    </a:cubicBezTo>
                    <a:cubicBezTo>
                      <a:pt x="25" y="73"/>
                      <a:pt x="26" y="75"/>
                      <a:pt x="28" y="76"/>
                    </a:cubicBezTo>
                    <a:cubicBezTo>
                      <a:pt x="28" y="77"/>
                      <a:pt x="28" y="77"/>
                      <a:pt x="28" y="77"/>
                    </a:cubicBezTo>
                    <a:cubicBezTo>
                      <a:pt x="28" y="80"/>
                      <a:pt x="28" y="83"/>
                      <a:pt x="29" y="85"/>
                    </a:cubicBezTo>
                    <a:moveTo>
                      <a:pt x="21" y="78"/>
                    </a:moveTo>
                    <a:cubicBezTo>
                      <a:pt x="19" y="76"/>
                      <a:pt x="17" y="74"/>
                      <a:pt x="16" y="73"/>
                    </a:cubicBezTo>
                    <a:cubicBezTo>
                      <a:pt x="16" y="70"/>
                      <a:pt x="15" y="66"/>
                      <a:pt x="15" y="63"/>
                    </a:cubicBezTo>
                    <a:cubicBezTo>
                      <a:pt x="17" y="65"/>
                      <a:pt x="19" y="67"/>
                      <a:pt x="21" y="69"/>
                    </a:cubicBezTo>
                    <a:cubicBezTo>
                      <a:pt x="21" y="72"/>
                      <a:pt x="21" y="75"/>
                      <a:pt x="21" y="78"/>
                    </a:cubicBezTo>
                    <a:moveTo>
                      <a:pt x="111" y="68"/>
                    </a:moveTo>
                    <a:cubicBezTo>
                      <a:pt x="112" y="65"/>
                      <a:pt x="113" y="62"/>
                      <a:pt x="113" y="59"/>
                    </a:cubicBezTo>
                    <a:cubicBezTo>
                      <a:pt x="114" y="61"/>
                      <a:pt x="114" y="64"/>
                      <a:pt x="115" y="66"/>
                    </a:cubicBezTo>
                    <a:cubicBezTo>
                      <a:pt x="113" y="67"/>
                      <a:pt x="112" y="67"/>
                      <a:pt x="111" y="68"/>
                    </a:cubicBezTo>
                    <a:moveTo>
                      <a:pt x="14" y="71"/>
                    </a:moveTo>
                    <a:cubicBezTo>
                      <a:pt x="13" y="71"/>
                      <a:pt x="13" y="70"/>
                      <a:pt x="12" y="70"/>
                    </a:cubicBezTo>
                    <a:cubicBezTo>
                      <a:pt x="12" y="69"/>
                      <a:pt x="11" y="69"/>
                      <a:pt x="11" y="68"/>
                    </a:cubicBezTo>
                    <a:cubicBezTo>
                      <a:pt x="9" y="63"/>
                      <a:pt x="7" y="61"/>
                      <a:pt x="7" y="59"/>
                    </a:cubicBezTo>
                    <a:cubicBezTo>
                      <a:pt x="6" y="57"/>
                      <a:pt x="6" y="56"/>
                      <a:pt x="5" y="53"/>
                    </a:cubicBezTo>
                    <a:cubicBezTo>
                      <a:pt x="7" y="56"/>
                      <a:pt x="10" y="58"/>
                      <a:pt x="12" y="61"/>
                    </a:cubicBezTo>
                    <a:cubicBezTo>
                      <a:pt x="13" y="64"/>
                      <a:pt x="13" y="68"/>
                      <a:pt x="14" y="71"/>
                    </a:cubicBezTo>
                    <a:moveTo>
                      <a:pt x="116" y="63"/>
                    </a:moveTo>
                    <a:cubicBezTo>
                      <a:pt x="116" y="60"/>
                      <a:pt x="115" y="57"/>
                      <a:pt x="114" y="55"/>
                    </a:cubicBezTo>
                    <a:cubicBezTo>
                      <a:pt x="115" y="51"/>
                      <a:pt x="116" y="47"/>
                      <a:pt x="117" y="43"/>
                    </a:cubicBezTo>
                    <a:cubicBezTo>
                      <a:pt x="117" y="46"/>
                      <a:pt x="118" y="49"/>
                      <a:pt x="118" y="53"/>
                    </a:cubicBezTo>
                    <a:cubicBezTo>
                      <a:pt x="119" y="53"/>
                      <a:pt x="119" y="53"/>
                      <a:pt x="119" y="53"/>
                    </a:cubicBezTo>
                    <a:cubicBezTo>
                      <a:pt x="118" y="56"/>
                      <a:pt x="117" y="60"/>
                      <a:pt x="116" y="63"/>
                    </a:cubicBezTo>
                    <a:moveTo>
                      <a:pt x="120" y="48"/>
                    </a:moveTo>
                    <a:cubicBezTo>
                      <a:pt x="119" y="45"/>
                      <a:pt x="119" y="41"/>
                      <a:pt x="118" y="37"/>
                    </a:cubicBezTo>
                    <a:cubicBezTo>
                      <a:pt x="119" y="33"/>
                      <a:pt x="120" y="30"/>
                      <a:pt x="121" y="26"/>
                    </a:cubicBezTo>
                    <a:cubicBezTo>
                      <a:pt x="122" y="30"/>
                      <a:pt x="122" y="34"/>
                      <a:pt x="122" y="37"/>
                    </a:cubicBezTo>
                    <a:cubicBezTo>
                      <a:pt x="121" y="41"/>
                      <a:pt x="120" y="45"/>
                      <a:pt x="120" y="48"/>
                    </a:cubicBezTo>
                    <a:moveTo>
                      <a:pt x="124" y="32"/>
                    </a:moveTo>
                    <a:cubicBezTo>
                      <a:pt x="123" y="28"/>
                      <a:pt x="123" y="25"/>
                      <a:pt x="122" y="22"/>
                    </a:cubicBezTo>
                    <a:cubicBezTo>
                      <a:pt x="122" y="19"/>
                      <a:pt x="123" y="17"/>
                      <a:pt x="123" y="14"/>
                    </a:cubicBezTo>
                    <a:cubicBezTo>
                      <a:pt x="124" y="17"/>
                      <a:pt x="124" y="21"/>
                      <a:pt x="124" y="24"/>
                    </a:cubicBezTo>
                    <a:cubicBezTo>
                      <a:pt x="124" y="25"/>
                      <a:pt x="124" y="25"/>
                      <a:pt x="124" y="26"/>
                    </a:cubicBezTo>
                    <a:cubicBezTo>
                      <a:pt x="124" y="28"/>
                      <a:pt x="124" y="30"/>
                      <a:pt x="124" y="32"/>
                    </a:cubicBezTo>
                    <a:moveTo>
                      <a:pt x="78" y="85"/>
                    </a:moveTo>
                    <a:cubicBezTo>
                      <a:pt x="79" y="85"/>
                      <a:pt x="79" y="85"/>
                      <a:pt x="79" y="85"/>
                    </a:cubicBezTo>
                    <a:cubicBezTo>
                      <a:pt x="80" y="85"/>
                      <a:pt x="80" y="84"/>
                      <a:pt x="80" y="83"/>
                    </a:cubicBezTo>
                    <a:cubicBezTo>
                      <a:pt x="80" y="79"/>
                      <a:pt x="80" y="76"/>
                      <a:pt x="80" y="72"/>
                    </a:cubicBezTo>
                    <a:cubicBezTo>
                      <a:pt x="80" y="55"/>
                      <a:pt x="82" y="38"/>
                      <a:pt x="84" y="20"/>
                    </a:cubicBezTo>
                    <a:cubicBezTo>
                      <a:pt x="97" y="15"/>
                      <a:pt x="109" y="10"/>
                      <a:pt x="121" y="5"/>
                    </a:cubicBezTo>
                    <a:cubicBezTo>
                      <a:pt x="116" y="27"/>
                      <a:pt x="112" y="48"/>
                      <a:pt x="107" y="70"/>
                    </a:cubicBezTo>
                    <a:cubicBezTo>
                      <a:pt x="106" y="70"/>
                      <a:pt x="106" y="71"/>
                      <a:pt x="106" y="71"/>
                    </a:cubicBezTo>
                    <a:cubicBezTo>
                      <a:pt x="107" y="72"/>
                      <a:pt x="107" y="72"/>
                      <a:pt x="108" y="73"/>
                    </a:cubicBezTo>
                    <a:cubicBezTo>
                      <a:pt x="108" y="73"/>
                      <a:pt x="108" y="73"/>
                      <a:pt x="108" y="73"/>
                    </a:cubicBezTo>
                    <a:cubicBezTo>
                      <a:pt x="108" y="73"/>
                      <a:pt x="108" y="73"/>
                      <a:pt x="108" y="73"/>
                    </a:cubicBezTo>
                    <a:cubicBezTo>
                      <a:pt x="108" y="73"/>
                      <a:pt x="108" y="73"/>
                      <a:pt x="108" y="73"/>
                    </a:cubicBezTo>
                    <a:cubicBezTo>
                      <a:pt x="108" y="73"/>
                      <a:pt x="108" y="73"/>
                      <a:pt x="109" y="73"/>
                    </a:cubicBezTo>
                    <a:cubicBezTo>
                      <a:pt x="109" y="73"/>
                      <a:pt x="109" y="73"/>
                      <a:pt x="110" y="72"/>
                    </a:cubicBezTo>
                    <a:cubicBezTo>
                      <a:pt x="117" y="70"/>
                      <a:pt x="124" y="67"/>
                      <a:pt x="131" y="64"/>
                    </a:cubicBezTo>
                    <a:cubicBezTo>
                      <a:pt x="133" y="70"/>
                      <a:pt x="134" y="76"/>
                      <a:pt x="135" y="82"/>
                    </a:cubicBezTo>
                    <a:cubicBezTo>
                      <a:pt x="135" y="82"/>
                      <a:pt x="134" y="83"/>
                      <a:pt x="134" y="83"/>
                    </a:cubicBezTo>
                    <a:cubicBezTo>
                      <a:pt x="127" y="86"/>
                      <a:pt x="119" y="88"/>
                      <a:pt x="112" y="90"/>
                    </a:cubicBezTo>
                    <a:cubicBezTo>
                      <a:pt x="109" y="91"/>
                      <a:pt x="106" y="92"/>
                      <a:pt x="103" y="94"/>
                    </a:cubicBezTo>
                    <a:cubicBezTo>
                      <a:pt x="103" y="94"/>
                      <a:pt x="103" y="94"/>
                      <a:pt x="103" y="94"/>
                    </a:cubicBezTo>
                    <a:cubicBezTo>
                      <a:pt x="102" y="95"/>
                      <a:pt x="102" y="95"/>
                      <a:pt x="102" y="95"/>
                    </a:cubicBezTo>
                    <a:cubicBezTo>
                      <a:pt x="102" y="95"/>
                      <a:pt x="102" y="95"/>
                      <a:pt x="102" y="95"/>
                    </a:cubicBezTo>
                    <a:cubicBezTo>
                      <a:pt x="102" y="95"/>
                      <a:pt x="102" y="95"/>
                      <a:pt x="102" y="95"/>
                    </a:cubicBezTo>
                    <a:cubicBezTo>
                      <a:pt x="102" y="96"/>
                      <a:pt x="102" y="96"/>
                      <a:pt x="102" y="96"/>
                    </a:cubicBezTo>
                    <a:cubicBezTo>
                      <a:pt x="102" y="96"/>
                      <a:pt x="102" y="96"/>
                      <a:pt x="102" y="96"/>
                    </a:cubicBezTo>
                    <a:cubicBezTo>
                      <a:pt x="102" y="98"/>
                      <a:pt x="101" y="100"/>
                      <a:pt x="101" y="103"/>
                    </a:cubicBezTo>
                    <a:cubicBezTo>
                      <a:pt x="101" y="104"/>
                      <a:pt x="101" y="104"/>
                      <a:pt x="101" y="105"/>
                    </a:cubicBezTo>
                    <a:cubicBezTo>
                      <a:pt x="101" y="105"/>
                      <a:pt x="101" y="106"/>
                      <a:pt x="101" y="107"/>
                    </a:cubicBezTo>
                    <a:cubicBezTo>
                      <a:pt x="102" y="109"/>
                      <a:pt x="102" y="110"/>
                      <a:pt x="103" y="112"/>
                    </a:cubicBezTo>
                    <a:cubicBezTo>
                      <a:pt x="103" y="113"/>
                      <a:pt x="103" y="114"/>
                      <a:pt x="103" y="115"/>
                    </a:cubicBezTo>
                    <a:cubicBezTo>
                      <a:pt x="103" y="115"/>
                      <a:pt x="103" y="116"/>
                      <a:pt x="104" y="116"/>
                    </a:cubicBezTo>
                    <a:cubicBezTo>
                      <a:pt x="104" y="117"/>
                      <a:pt x="105" y="117"/>
                      <a:pt x="105" y="117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19" y="112"/>
                      <a:pt x="127" y="110"/>
                      <a:pt x="133" y="108"/>
                    </a:cubicBezTo>
                    <a:cubicBezTo>
                      <a:pt x="136" y="107"/>
                      <a:pt x="138" y="106"/>
                      <a:pt x="139" y="105"/>
                    </a:cubicBezTo>
                    <a:cubicBezTo>
                      <a:pt x="140" y="105"/>
                      <a:pt x="140" y="105"/>
                      <a:pt x="141" y="105"/>
                    </a:cubicBezTo>
                    <a:cubicBezTo>
                      <a:pt x="142" y="108"/>
                      <a:pt x="144" y="113"/>
                      <a:pt x="145" y="118"/>
                    </a:cubicBezTo>
                    <a:cubicBezTo>
                      <a:pt x="146" y="121"/>
                      <a:pt x="147" y="124"/>
                      <a:pt x="148" y="126"/>
                    </a:cubicBezTo>
                    <a:cubicBezTo>
                      <a:pt x="147" y="127"/>
                      <a:pt x="144" y="128"/>
                      <a:pt x="141" y="129"/>
                    </a:cubicBezTo>
                    <a:cubicBezTo>
                      <a:pt x="136" y="131"/>
                      <a:pt x="127" y="134"/>
                      <a:pt x="115" y="139"/>
                    </a:cubicBezTo>
                    <a:cubicBezTo>
                      <a:pt x="115" y="139"/>
                      <a:pt x="115" y="139"/>
                      <a:pt x="115" y="139"/>
                    </a:cubicBezTo>
                    <a:cubicBezTo>
                      <a:pt x="115" y="139"/>
                      <a:pt x="115" y="139"/>
                      <a:pt x="115" y="139"/>
                    </a:cubicBezTo>
                    <a:cubicBezTo>
                      <a:pt x="114" y="139"/>
                      <a:pt x="114" y="139"/>
                      <a:pt x="114" y="139"/>
                    </a:cubicBezTo>
                    <a:cubicBezTo>
                      <a:pt x="113" y="139"/>
                      <a:pt x="112" y="141"/>
                      <a:pt x="113" y="142"/>
                    </a:cubicBezTo>
                    <a:cubicBezTo>
                      <a:pt x="113" y="142"/>
                      <a:pt x="114" y="143"/>
                      <a:pt x="114" y="143"/>
                    </a:cubicBezTo>
                    <a:cubicBezTo>
                      <a:pt x="118" y="153"/>
                      <a:pt x="121" y="159"/>
                      <a:pt x="124" y="169"/>
                    </a:cubicBezTo>
                    <a:cubicBezTo>
                      <a:pt x="116" y="169"/>
                      <a:pt x="108" y="172"/>
                      <a:pt x="101" y="178"/>
                    </a:cubicBezTo>
                    <a:cubicBezTo>
                      <a:pt x="97" y="167"/>
                      <a:pt x="95" y="161"/>
                      <a:pt x="91" y="150"/>
                    </a:cubicBezTo>
                    <a:cubicBezTo>
                      <a:pt x="90" y="149"/>
                      <a:pt x="90" y="148"/>
                      <a:pt x="89" y="148"/>
                    </a:cubicBezTo>
                    <a:cubicBezTo>
                      <a:pt x="89" y="148"/>
                      <a:pt x="88" y="148"/>
                      <a:pt x="88" y="148"/>
                    </a:cubicBezTo>
                    <a:cubicBezTo>
                      <a:pt x="88" y="149"/>
                      <a:pt x="88" y="149"/>
                      <a:pt x="88" y="149"/>
                    </a:cubicBezTo>
                    <a:cubicBezTo>
                      <a:pt x="88" y="149"/>
                      <a:pt x="88" y="149"/>
                      <a:pt x="88" y="149"/>
                    </a:cubicBezTo>
                    <a:cubicBezTo>
                      <a:pt x="66" y="156"/>
                      <a:pt x="54" y="160"/>
                      <a:pt x="49" y="162"/>
                    </a:cubicBezTo>
                    <a:cubicBezTo>
                      <a:pt x="48" y="154"/>
                      <a:pt x="46" y="147"/>
                      <a:pt x="43" y="140"/>
                    </a:cubicBezTo>
                    <a:cubicBezTo>
                      <a:pt x="44" y="140"/>
                      <a:pt x="44" y="139"/>
                      <a:pt x="44" y="139"/>
                    </a:cubicBezTo>
                    <a:cubicBezTo>
                      <a:pt x="49" y="138"/>
                      <a:pt x="60" y="134"/>
                      <a:pt x="79" y="127"/>
                    </a:cubicBezTo>
                    <a:cubicBezTo>
                      <a:pt x="79" y="127"/>
                      <a:pt x="79" y="127"/>
                      <a:pt x="79" y="127"/>
                    </a:cubicBezTo>
                    <a:cubicBezTo>
                      <a:pt x="79" y="127"/>
                      <a:pt x="79" y="127"/>
                      <a:pt x="79" y="127"/>
                    </a:cubicBezTo>
                    <a:cubicBezTo>
                      <a:pt x="80" y="127"/>
                      <a:pt x="80" y="127"/>
                      <a:pt x="80" y="127"/>
                    </a:cubicBezTo>
                    <a:cubicBezTo>
                      <a:pt x="81" y="126"/>
                      <a:pt x="81" y="125"/>
                      <a:pt x="81" y="124"/>
                    </a:cubicBezTo>
                    <a:cubicBezTo>
                      <a:pt x="81" y="124"/>
                      <a:pt x="80" y="124"/>
                      <a:pt x="80" y="123"/>
                    </a:cubicBezTo>
                    <a:cubicBezTo>
                      <a:pt x="80" y="122"/>
                      <a:pt x="79" y="120"/>
                      <a:pt x="78" y="118"/>
                    </a:cubicBezTo>
                    <a:cubicBezTo>
                      <a:pt x="77" y="117"/>
                      <a:pt x="77" y="116"/>
                      <a:pt x="76" y="115"/>
                    </a:cubicBezTo>
                    <a:cubicBezTo>
                      <a:pt x="76" y="114"/>
                      <a:pt x="75" y="113"/>
                      <a:pt x="75" y="112"/>
                    </a:cubicBezTo>
                    <a:cubicBezTo>
                      <a:pt x="74" y="112"/>
                      <a:pt x="74" y="111"/>
                      <a:pt x="73" y="111"/>
                    </a:cubicBezTo>
                    <a:cubicBezTo>
                      <a:pt x="73" y="110"/>
                      <a:pt x="72" y="110"/>
                      <a:pt x="72" y="110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09"/>
                      <a:pt x="71" y="108"/>
                      <a:pt x="70" y="108"/>
                    </a:cubicBezTo>
                    <a:cubicBezTo>
                      <a:pt x="70" y="108"/>
                      <a:pt x="70" y="108"/>
                      <a:pt x="70" y="108"/>
                    </a:cubicBezTo>
                    <a:cubicBezTo>
                      <a:pt x="70" y="108"/>
                      <a:pt x="69" y="108"/>
                      <a:pt x="69" y="108"/>
                    </a:cubicBezTo>
                    <a:cubicBezTo>
                      <a:pt x="68" y="108"/>
                      <a:pt x="68" y="108"/>
                      <a:pt x="67" y="108"/>
                    </a:cubicBezTo>
                    <a:cubicBezTo>
                      <a:pt x="67" y="109"/>
                      <a:pt x="67" y="109"/>
                      <a:pt x="67" y="109"/>
                    </a:cubicBezTo>
                    <a:cubicBezTo>
                      <a:pt x="53" y="113"/>
                      <a:pt x="43" y="116"/>
                      <a:pt x="31" y="121"/>
                    </a:cubicBezTo>
                    <a:cubicBezTo>
                      <a:pt x="30" y="116"/>
                      <a:pt x="28" y="110"/>
                      <a:pt x="28" y="104"/>
                    </a:cubicBezTo>
                    <a:cubicBezTo>
                      <a:pt x="31" y="103"/>
                      <a:pt x="35" y="102"/>
                      <a:pt x="37" y="101"/>
                    </a:cubicBezTo>
                    <a:cubicBezTo>
                      <a:pt x="38" y="102"/>
                      <a:pt x="38" y="102"/>
                      <a:pt x="38" y="102"/>
                    </a:cubicBezTo>
                    <a:cubicBezTo>
                      <a:pt x="38" y="102"/>
                      <a:pt x="38" y="102"/>
                      <a:pt x="38" y="102"/>
                    </a:cubicBezTo>
                    <a:cubicBezTo>
                      <a:pt x="38" y="102"/>
                      <a:pt x="39" y="102"/>
                      <a:pt x="39" y="101"/>
                    </a:cubicBezTo>
                    <a:cubicBezTo>
                      <a:pt x="39" y="101"/>
                      <a:pt x="39" y="101"/>
                      <a:pt x="39" y="101"/>
                    </a:cubicBezTo>
                    <a:cubicBezTo>
                      <a:pt x="40" y="101"/>
                      <a:pt x="40" y="101"/>
                      <a:pt x="41" y="101"/>
                    </a:cubicBezTo>
                    <a:cubicBezTo>
                      <a:pt x="45" y="100"/>
                      <a:pt x="48" y="99"/>
                      <a:pt x="52" y="97"/>
                    </a:cubicBezTo>
                    <a:cubicBezTo>
                      <a:pt x="52" y="97"/>
                      <a:pt x="52" y="97"/>
                      <a:pt x="52" y="97"/>
                    </a:cubicBezTo>
                    <a:cubicBezTo>
                      <a:pt x="52" y="97"/>
                      <a:pt x="52" y="97"/>
                      <a:pt x="52" y="97"/>
                    </a:cubicBezTo>
                    <a:cubicBezTo>
                      <a:pt x="52" y="97"/>
                      <a:pt x="52" y="97"/>
                      <a:pt x="52" y="97"/>
                    </a:cubicBezTo>
                    <a:cubicBezTo>
                      <a:pt x="52" y="97"/>
                      <a:pt x="52" y="97"/>
                      <a:pt x="52" y="97"/>
                    </a:cubicBezTo>
                    <a:cubicBezTo>
                      <a:pt x="52" y="96"/>
                      <a:pt x="52" y="96"/>
                      <a:pt x="52" y="96"/>
                    </a:cubicBezTo>
                    <a:cubicBezTo>
                      <a:pt x="53" y="96"/>
                      <a:pt x="53" y="96"/>
                      <a:pt x="53" y="96"/>
                    </a:cubicBezTo>
                    <a:cubicBezTo>
                      <a:pt x="53" y="96"/>
                      <a:pt x="53" y="95"/>
                      <a:pt x="53" y="95"/>
                    </a:cubicBezTo>
                    <a:cubicBezTo>
                      <a:pt x="53" y="94"/>
                      <a:pt x="53" y="94"/>
                      <a:pt x="53" y="93"/>
                    </a:cubicBezTo>
                    <a:cubicBezTo>
                      <a:pt x="52" y="93"/>
                      <a:pt x="52" y="93"/>
                      <a:pt x="52" y="93"/>
                    </a:cubicBezTo>
                    <a:cubicBezTo>
                      <a:pt x="37" y="80"/>
                      <a:pt x="19" y="62"/>
                      <a:pt x="5" y="47"/>
                    </a:cubicBezTo>
                    <a:cubicBezTo>
                      <a:pt x="6" y="46"/>
                      <a:pt x="9" y="45"/>
                      <a:pt x="11" y="44"/>
                    </a:cubicBezTo>
                    <a:cubicBezTo>
                      <a:pt x="16" y="42"/>
                      <a:pt x="22" y="41"/>
                      <a:pt x="26" y="40"/>
                    </a:cubicBezTo>
                    <a:cubicBezTo>
                      <a:pt x="29" y="39"/>
                      <a:pt x="31" y="39"/>
                      <a:pt x="32" y="38"/>
                    </a:cubicBezTo>
                    <a:cubicBezTo>
                      <a:pt x="32" y="38"/>
                      <a:pt x="33" y="38"/>
                      <a:pt x="33" y="38"/>
                    </a:cubicBezTo>
                    <a:cubicBezTo>
                      <a:pt x="34" y="39"/>
                      <a:pt x="36" y="41"/>
                      <a:pt x="38" y="43"/>
                    </a:cubicBezTo>
                    <a:cubicBezTo>
                      <a:pt x="43" y="48"/>
                      <a:pt x="51" y="56"/>
                      <a:pt x="59" y="64"/>
                    </a:cubicBezTo>
                    <a:cubicBezTo>
                      <a:pt x="66" y="72"/>
                      <a:pt x="73" y="80"/>
                      <a:pt x="77" y="84"/>
                    </a:cubicBezTo>
                    <a:cubicBezTo>
                      <a:pt x="77" y="85"/>
                      <a:pt x="78" y="85"/>
                      <a:pt x="78" y="85"/>
                    </a:cubicBezTo>
                    <a:moveTo>
                      <a:pt x="124" y="0"/>
                    </a:moveTo>
                    <a:cubicBezTo>
                      <a:pt x="124" y="0"/>
                      <a:pt x="124" y="0"/>
                      <a:pt x="123" y="0"/>
                    </a:cubicBezTo>
                    <a:cubicBezTo>
                      <a:pt x="109" y="6"/>
                      <a:pt x="96" y="11"/>
                      <a:pt x="82" y="17"/>
                    </a:cubicBezTo>
                    <a:cubicBezTo>
                      <a:pt x="81" y="17"/>
                      <a:pt x="81" y="18"/>
                      <a:pt x="81" y="19"/>
                    </a:cubicBezTo>
                    <a:cubicBezTo>
                      <a:pt x="78" y="36"/>
                      <a:pt x="76" y="54"/>
                      <a:pt x="76" y="72"/>
                    </a:cubicBezTo>
                    <a:cubicBezTo>
                      <a:pt x="76" y="74"/>
                      <a:pt x="76" y="76"/>
                      <a:pt x="76" y="77"/>
                    </a:cubicBezTo>
                    <a:cubicBezTo>
                      <a:pt x="71" y="71"/>
                      <a:pt x="62" y="62"/>
                      <a:pt x="54" y="54"/>
                    </a:cubicBezTo>
                    <a:cubicBezTo>
                      <a:pt x="44" y="43"/>
                      <a:pt x="35" y="34"/>
                      <a:pt x="35" y="34"/>
                    </a:cubicBezTo>
                    <a:cubicBezTo>
                      <a:pt x="35" y="34"/>
                      <a:pt x="34" y="34"/>
                      <a:pt x="34" y="34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3" y="34"/>
                      <a:pt x="27" y="35"/>
                      <a:pt x="20" y="37"/>
                    </a:cubicBezTo>
                    <a:cubicBezTo>
                      <a:pt x="17" y="38"/>
                      <a:pt x="13" y="39"/>
                      <a:pt x="9" y="40"/>
                    </a:cubicBezTo>
                    <a:cubicBezTo>
                      <a:pt x="6" y="42"/>
                      <a:pt x="3" y="44"/>
                      <a:pt x="1" y="46"/>
                    </a:cubicBezTo>
                    <a:cubicBezTo>
                      <a:pt x="0" y="46"/>
                      <a:pt x="0" y="47"/>
                      <a:pt x="0" y="48"/>
                    </a:cubicBezTo>
                    <a:cubicBezTo>
                      <a:pt x="0" y="48"/>
                      <a:pt x="0" y="49"/>
                      <a:pt x="0" y="49"/>
                    </a:cubicBezTo>
                    <a:cubicBezTo>
                      <a:pt x="1" y="55"/>
                      <a:pt x="2" y="57"/>
                      <a:pt x="3" y="60"/>
                    </a:cubicBezTo>
                    <a:cubicBezTo>
                      <a:pt x="3" y="61"/>
                      <a:pt x="4" y="63"/>
                      <a:pt x="5" y="64"/>
                    </a:cubicBezTo>
                    <a:cubicBezTo>
                      <a:pt x="5" y="65"/>
                      <a:pt x="5" y="65"/>
                      <a:pt x="5" y="65"/>
                    </a:cubicBezTo>
                    <a:cubicBezTo>
                      <a:pt x="5" y="65"/>
                      <a:pt x="5" y="65"/>
                      <a:pt x="5" y="65"/>
                    </a:cubicBezTo>
                    <a:cubicBezTo>
                      <a:pt x="5" y="66"/>
                      <a:pt x="5" y="66"/>
                      <a:pt x="5" y="67"/>
                    </a:cubicBezTo>
                    <a:cubicBezTo>
                      <a:pt x="5" y="68"/>
                      <a:pt x="6" y="69"/>
                      <a:pt x="7" y="70"/>
                    </a:cubicBezTo>
                    <a:cubicBezTo>
                      <a:pt x="8" y="71"/>
                      <a:pt x="8" y="71"/>
                      <a:pt x="8" y="71"/>
                    </a:cubicBezTo>
                    <a:cubicBezTo>
                      <a:pt x="8" y="71"/>
                      <a:pt x="8" y="71"/>
                      <a:pt x="8" y="71"/>
                    </a:cubicBezTo>
                    <a:cubicBezTo>
                      <a:pt x="8" y="72"/>
                      <a:pt x="9" y="72"/>
                      <a:pt x="9" y="73"/>
                    </a:cubicBezTo>
                    <a:cubicBezTo>
                      <a:pt x="14" y="77"/>
                      <a:pt x="21" y="83"/>
                      <a:pt x="29" y="92"/>
                    </a:cubicBezTo>
                    <a:cubicBezTo>
                      <a:pt x="29" y="92"/>
                      <a:pt x="29" y="93"/>
                      <a:pt x="29" y="93"/>
                    </a:cubicBezTo>
                    <a:cubicBezTo>
                      <a:pt x="29" y="94"/>
                      <a:pt x="30" y="94"/>
                      <a:pt x="30" y="94"/>
                    </a:cubicBezTo>
                    <a:cubicBezTo>
                      <a:pt x="30" y="94"/>
                      <a:pt x="30" y="94"/>
                      <a:pt x="30" y="94"/>
                    </a:cubicBezTo>
                    <a:cubicBezTo>
                      <a:pt x="31" y="94"/>
                      <a:pt x="31" y="94"/>
                      <a:pt x="31" y="94"/>
                    </a:cubicBezTo>
                    <a:cubicBezTo>
                      <a:pt x="32" y="95"/>
                      <a:pt x="34" y="96"/>
                      <a:pt x="35" y="98"/>
                    </a:cubicBezTo>
                    <a:cubicBezTo>
                      <a:pt x="32" y="99"/>
                      <a:pt x="29" y="100"/>
                      <a:pt x="25" y="101"/>
                    </a:cubicBezTo>
                    <a:cubicBezTo>
                      <a:pt x="24" y="102"/>
                      <a:pt x="23" y="102"/>
                      <a:pt x="23" y="103"/>
                    </a:cubicBezTo>
                    <a:cubicBezTo>
                      <a:pt x="24" y="110"/>
                      <a:pt x="26" y="117"/>
                      <a:pt x="28" y="123"/>
                    </a:cubicBezTo>
                    <a:cubicBezTo>
                      <a:pt x="27" y="124"/>
                      <a:pt x="27" y="124"/>
                      <a:pt x="27" y="125"/>
                    </a:cubicBezTo>
                    <a:cubicBezTo>
                      <a:pt x="28" y="129"/>
                      <a:pt x="30" y="132"/>
                      <a:pt x="33" y="135"/>
                    </a:cubicBezTo>
                    <a:cubicBezTo>
                      <a:pt x="33" y="135"/>
                      <a:pt x="34" y="135"/>
                      <a:pt x="34" y="135"/>
                    </a:cubicBezTo>
                    <a:cubicBezTo>
                      <a:pt x="34" y="135"/>
                      <a:pt x="35" y="135"/>
                      <a:pt x="35" y="135"/>
                    </a:cubicBezTo>
                    <a:cubicBezTo>
                      <a:pt x="38" y="134"/>
                      <a:pt x="41" y="133"/>
                      <a:pt x="43" y="132"/>
                    </a:cubicBezTo>
                    <a:cubicBezTo>
                      <a:pt x="46" y="131"/>
                      <a:pt x="49" y="130"/>
                      <a:pt x="56" y="128"/>
                    </a:cubicBezTo>
                    <a:cubicBezTo>
                      <a:pt x="56" y="128"/>
                      <a:pt x="57" y="127"/>
                      <a:pt x="58" y="127"/>
                    </a:cubicBezTo>
                    <a:cubicBezTo>
                      <a:pt x="59" y="127"/>
                      <a:pt x="61" y="126"/>
                      <a:pt x="62" y="125"/>
                    </a:cubicBezTo>
                    <a:cubicBezTo>
                      <a:pt x="63" y="125"/>
                      <a:pt x="64" y="125"/>
                      <a:pt x="64" y="125"/>
                    </a:cubicBezTo>
                    <a:cubicBezTo>
                      <a:pt x="65" y="125"/>
                      <a:pt x="65" y="125"/>
                      <a:pt x="65" y="125"/>
                    </a:cubicBezTo>
                    <a:cubicBezTo>
                      <a:pt x="65" y="125"/>
                      <a:pt x="65" y="125"/>
                      <a:pt x="65" y="125"/>
                    </a:cubicBezTo>
                    <a:cubicBezTo>
                      <a:pt x="65" y="125"/>
                      <a:pt x="65" y="126"/>
                      <a:pt x="65" y="126"/>
                    </a:cubicBezTo>
                    <a:cubicBezTo>
                      <a:pt x="66" y="127"/>
                      <a:pt x="66" y="127"/>
                      <a:pt x="66" y="127"/>
                    </a:cubicBezTo>
                    <a:cubicBezTo>
                      <a:pt x="59" y="130"/>
                      <a:pt x="54" y="132"/>
                      <a:pt x="50" y="133"/>
                    </a:cubicBezTo>
                    <a:cubicBezTo>
                      <a:pt x="47" y="134"/>
                      <a:pt x="45" y="135"/>
                      <a:pt x="43" y="135"/>
                    </a:cubicBezTo>
                    <a:cubicBezTo>
                      <a:pt x="42" y="136"/>
                      <a:pt x="40" y="136"/>
                      <a:pt x="40" y="136"/>
                    </a:cubicBezTo>
                    <a:cubicBezTo>
                      <a:pt x="40" y="136"/>
                      <a:pt x="39" y="137"/>
                      <a:pt x="39" y="137"/>
                    </a:cubicBezTo>
                    <a:cubicBezTo>
                      <a:pt x="39" y="138"/>
                      <a:pt x="39" y="138"/>
                      <a:pt x="39" y="139"/>
                    </a:cubicBezTo>
                    <a:cubicBezTo>
                      <a:pt x="41" y="146"/>
                      <a:pt x="44" y="155"/>
                      <a:pt x="46" y="162"/>
                    </a:cubicBezTo>
                    <a:cubicBezTo>
                      <a:pt x="45" y="162"/>
                      <a:pt x="45" y="162"/>
                      <a:pt x="45" y="162"/>
                    </a:cubicBezTo>
                    <a:cubicBezTo>
                      <a:pt x="45" y="163"/>
                      <a:pt x="45" y="164"/>
                      <a:pt x="46" y="165"/>
                    </a:cubicBezTo>
                    <a:cubicBezTo>
                      <a:pt x="50" y="169"/>
                      <a:pt x="53" y="174"/>
                      <a:pt x="56" y="179"/>
                    </a:cubicBezTo>
                    <a:cubicBezTo>
                      <a:pt x="56" y="180"/>
                      <a:pt x="57" y="180"/>
                      <a:pt x="58" y="180"/>
                    </a:cubicBezTo>
                    <a:cubicBezTo>
                      <a:pt x="58" y="180"/>
                      <a:pt x="58" y="180"/>
                      <a:pt x="58" y="180"/>
                    </a:cubicBezTo>
                    <a:cubicBezTo>
                      <a:pt x="69" y="175"/>
                      <a:pt x="77" y="171"/>
                      <a:pt x="88" y="169"/>
                    </a:cubicBezTo>
                    <a:cubicBezTo>
                      <a:pt x="91" y="173"/>
                      <a:pt x="94" y="178"/>
                      <a:pt x="96" y="184"/>
                    </a:cubicBezTo>
                    <a:cubicBezTo>
                      <a:pt x="99" y="191"/>
                      <a:pt x="102" y="198"/>
                      <a:pt x="104" y="202"/>
                    </a:cubicBezTo>
                    <a:cubicBezTo>
                      <a:pt x="104" y="203"/>
                      <a:pt x="105" y="203"/>
                      <a:pt x="106" y="203"/>
                    </a:cubicBezTo>
                    <a:cubicBezTo>
                      <a:pt x="106" y="203"/>
                      <a:pt x="106" y="203"/>
                      <a:pt x="106" y="203"/>
                    </a:cubicBezTo>
                    <a:cubicBezTo>
                      <a:pt x="107" y="204"/>
                      <a:pt x="107" y="204"/>
                      <a:pt x="107" y="204"/>
                    </a:cubicBezTo>
                    <a:cubicBezTo>
                      <a:pt x="108" y="204"/>
                      <a:pt x="108" y="204"/>
                      <a:pt x="108" y="203"/>
                    </a:cubicBezTo>
                    <a:cubicBezTo>
                      <a:pt x="109" y="203"/>
                      <a:pt x="109" y="203"/>
                      <a:pt x="109" y="203"/>
                    </a:cubicBezTo>
                    <a:cubicBezTo>
                      <a:pt x="109" y="204"/>
                      <a:pt x="109" y="204"/>
                      <a:pt x="109" y="204"/>
                    </a:cubicBezTo>
                    <a:cubicBezTo>
                      <a:pt x="109" y="204"/>
                      <a:pt x="109" y="204"/>
                      <a:pt x="109" y="204"/>
                    </a:cubicBezTo>
                    <a:cubicBezTo>
                      <a:pt x="109" y="204"/>
                      <a:pt x="109" y="204"/>
                      <a:pt x="109" y="204"/>
                    </a:cubicBezTo>
                    <a:cubicBezTo>
                      <a:pt x="110" y="205"/>
                      <a:pt x="110" y="205"/>
                      <a:pt x="110" y="205"/>
                    </a:cubicBezTo>
                    <a:cubicBezTo>
                      <a:pt x="110" y="204"/>
                      <a:pt x="110" y="204"/>
                      <a:pt x="110" y="204"/>
                    </a:cubicBezTo>
                    <a:cubicBezTo>
                      <a:pt x="110" y="204"/>
                      <a:pt x="110" y="204"/>
                      <a:pt x="110" y="204"/>
                    </a:cubicBezTo>
                    <a:cubicBezTo>
                      <a:pt x="110" y="204"/>
                      <a:pt x="110" y="204"/>
                      <a:pt x="110" y="204"/>
                    </a:cubicBezTo>
                    <a:cubicBezTo>
                      <a:pt x="111" y="204"/>
                      <a:pt x="111" y="204"/>
                      <a:pt x="111" y="204"/>
                    </a:cubicBezTo>
                    <a:cubicBezTo>
                      <a:pt x="111" y="203"/>
                      <a:pt x="111" y="203"/>
                      <a:pt x="111" y="202"/>
                    </a:cubicBezTo>
                    <a:cubicBezTo>
                      <a:pt x="115" y="200"/>
                      <a:pt x="119" y="198"/>
                      <a:pt x="124" y="196"/>
                    </a:cubicBezTo>
                    <a:cubicBezTo>
                      <a:pt x="124" y="197"/>
                      <a:pt x="124" y="197"/>
                      <a:pt x="124" y="197"/>
                    </a:cubicBezTo>
                    <a:cubicBezTo>
                      <a:pt x="124" y="197"/>
                      <a:pt x="124" y="197"/>
                      <a:pt x="124" y="197"/>
                    </a:cubicBezTo>
                    <a:cubicBezTo>
                      <a:pt x="125" y="197"/>
                      <a:pt x="125" y="197"/>
                      <a:pt x="125" y="196"/>
                    </a:cubicBezTo>
                    <a:cubicBezTo>
                      <a:pt x="126" y="195"/>
                      <a:pt x="126" y="195"/>
                      <a:pt x="126" y="195"/>
                    </a:cubicBezTo>
                    <a:cubicBezTo>
                      <a:pt x="129" y="194"/>
                      <a:pt x="132" y="193"/>
                      <a:pt x="134" y="192"/>
                    </a:cubicBezTo>
                    <a:cubicBezTo>
                      <a:pt x="135" y="191"/>
                      <a:pt x="135" y="191"/>
                      <a:pt x="136" y="190"/>
                    </a:cubicBezTo>
                    <a:cubicBezTo>
                      <a:pt x="136" y="190"/>
                      <a:pt x="136" y="189"/>
                      <a:pt x="135" y="189"/>
                    </a:cubicBezTo>
                    <a:cubicBezTo>
                      <a:pt x="132" y="184"/>
                      <a:pt x="129" y="179"/>
                      <a:pt x="128" y="173"/>
                    </a:cubicBezTo>
                    <a:cubicBezTo>
                      <a:pt x="128" y="173"/>
                      <a:pt x="129" y="173"/>
                      <a:pt x="129" y="172"/>
                    </a:cubicBezTo>
                    <a:cubicBezTo>
                      <a:pt x="129" y="172"/>
                      <a:pt x="129" y="171"/>
                      <a:pt x="129" y="170"/>
                    </a:cubicBezTo>
                    <a:cubicBezTo>
                      <a:pt x="127" y="165"/>
                      <a:pt x="126" y="161"/>
                      <a:pt x="124" y="157"/>
                    </a:cubicBezTo>
                    <a:cubicBezTo>
                      <a:pt x="125" y="157"/>
                      <a:pt x="125" y="157"/>
                      <a:pt x="125" y="157"/>
                    </a:cubicBezTo>
                    <a:cubicBezTo>
                      <a:pt x="125" y="157"/>
                      <a:pt x="125" y="156"/>
                      <a:pt x="126" y="156"/>
                    </a:cubicBezTo>
                    <a:cubicBezTo>
                      <a:pt x="129" y="155"/>
                      <a:pt x="135" y="152"/>
                      <a:pt x="141" y="150"/>
                    </a:cubicBezTo>
                    <a:cubicBezTo>
                      <a:pt x="143" y="149"/>
                      <a:pt x="146" y="148"/>
                      <a:pt x="148" y="147"/>
                    </a:cubicBezTo>
                    <a:cubicBezTo>
                      <a:pt x="151" y="147"/>
                      <a:pt x="152" y="146"/>
                      <a:pt x="153" y="146"/>
                    </a:cubicBezTo>
                    <a:cubicBezTo>
                      <a:pt x="154" y="146"/>
                      <a:pt x="155" y="145"/>
                      <a:pt x="155" y="143"/>
                    </a:cubicBezTo>
                    <a:cubicBezTo>
                      <a:pt x="154" y="139"/>
                      <a:pt x="153" y="134"/>
                      <a:pt x="152" y="129"/>
                    </a:cubicBezTo>
                    <a:cubicBezTo>
                      <a:pt x="152" y="129"/>
                      <a:pt x="153" y="128"/>
                      <a:pt x="152" y="127"/>
                    </a:cubicBezTo>
                    <a:cubicBezTo>
                      <a:pt x="152" y="127"/>
                      <a:pt x="151" y="122"/>
                      <a:pt x="149" y="117"/>
                    </a:cubicBezTo>
                    <a:cubicBezTo>
                      <a:pt x="147" y="111"/>
                      <a:pt x="145" y="105"/>
                      <a:pt x="144" y="101"/>
                    </a:cubicBezTo>
                    <a:cubicBezTo>
                      <a:pt x="143" y="101"/>
                      <a:pt x="143" y="100"/>
                      <a:pt x="142" y="100"/>
                    </a:cubicBezTo>
                    <a:cubicBezTo>
                      <a:pt x="142" y="100"/>
                      <a:pt x="142" y="100"/>
                      <a:pt x="142" y="100"/>
                    </a:cubicBezTo>
                    <a:cubicBezTo>
                      <a:pt x="141" y="100"/>
                      <a:pt x="141" y="100"/>
                      <a:pt x="141" y="100"/>
                    </a:cubicBezTo>
                    <a:cubicBezTo>
                      <a:pt x="140" y="101"/>
                      <a:pt x="140" y="101"/>
                      <a:pt x="138" y="102"/>
                    </a:cubicBezTo>
                    <a:cubicBezTo>
                      <a:pt x="134" y="103"/>
                      <a:pt x="126" y="106"/>
                      <a:pt x="111" y="111"/>
                    </a:cubicBezTo>
                    <a:cubicBezTo>
                      <a:pt x="111" y="110"/>
                      <a:pt x="111" y="110"/>
                      <a:pt x="111" y="109"/>
                    </a:cubicBezTo>
                    <a:cubicBezTo>
                      <a:pt x="111" y="108"/>
                      <a:pt x="111" y="108"/>
                      <a:pt x="111" y="108"/>
                    </a:cubicBezTo>
                    <a:cubicBezTo>
                      <a:pt x="111" y="108"/>
                      <a:pt x="111" y="108"/>
                      <a:pt x="111" y="108"/>
                    </a:cubicBezTo>
                    <a:cubicBezTo>
                      <a:pt x="116" y="106"/>
                      <a:pt x="123" y="103"/>
                      <a:pt x="130" y="101"/>
                    </a:cubicBezTo>
                    <a:cubicBezTo>
                      <a:pt x="130" y="102"/>
                      <a:pt x="130" y="102"/>
                      <a:pt x="130" y="102"/>
                    </a:cubicBezTo>
                    <a:cubicBezTo>
                      <a:pt x="131" y="102"/>
                      <a:pt x="131" y="102"/>
                      <a:pt x="131" y="102"/>
                    </a:cubicBezTo>
                    <a:cubicBezTo>
                      <a:pt x="131" y="102"/>
                      <a:pt x="132" y="102"/>
                      <a:pt x="132" y="101"/>
                    </a:cubicBezTo>
                    <a:cubicBezTo>
                      <a:pt x="132" y="101"/>
                      <a:pt x="132" y="101"/>
                      <a:pt x="132" y="101"/>
                    </a:cubicBezTo>
                    <a:cubicBezTo>
                      <a:pt x="134" y="100"/>
                      <a:pt x="135" y="99"/>
                      <a:pt x="137" y="99"/>
                    </a:cubicBezTo>
                    <a:cubicBezTo>
                      <a:pt x="138" y="98"/>
                      <a:pt x="138" y="98"/>
                      <a:pt x="139" y="97"/>
                    </a:cubicBezTo>
                    <a:cubicBezTo>
                      <a:pt x="140" y="96"/>
                      <a:pt x="140" y="95"/>
                      <a:pt x="140" y="93"/>
                    </a:cubicBezTo>
                    <a:cubicBezTo>
                      <a:pt x="140" y="91"/>
                      <a:pt x="140" y="89"/>
                      <a:pt x="139" y="87"/>
                    </a:cubicBezTo>
                    <a:cubicBezTo>
                      <a:pt x="139" y="87"/>
                      <a:pt x="139" y="86"/>
                      <a:pt x="139" y="86"/>
                    </a:cubicBezTo>
                    <a:cubicBezTo>
                      <a:pt x="139" y="85"/>
                      <a:pt x="140" y="85"/>
                      <a:pt x="139" y="84"/>
                    </a:cubicBezTo>
                    <a:cubicBezTo>
                      <a:pt x="138" y="76"/>
                      <a:pt x="137" y="69"/>
                      <a:pt x="135" y="61"/>
                    </a:cubicBezTo>
                    <a:cubicBezTo>
                      <a:pt x="135" y="60"/>
                      <a:pt x="134" y="60"/>
                      <a:pt x="134" y="60"/>
                    </a:cubicBezTo>
                    <a:cubicBezTo>
                      <a:pt x="133" y="59"/>
                      <a:pt x="133" y="59"/>
                      <a:pt x="133" y="59"/>
                    </a:cubicBezTo>
                    <a:cubicBezTo>
                      <a:pt x="133" y="59"/>
                      <a:pt x="132" y="59"/>
                      <a:pt x="132" y="59"/>
                    </a:cubicBezTo>
                    <a:cubicBezTo>
                      <a:pt x="128" y="61"/>
                      <a:pt x="124" y="63"/>
                      <a:pt x="120" y="65"/>
                    </a:cubicBezTo>
                    <a:cubicBezTo>
                      <a:pt x="121" y="61"/>
                      <a:pt x="122" y="57"/>
                      <a:pt x="123" y="53"/>
                    </a:cubicBezTo>
                    <a:cubicBezTo>
                      <a:pt x="124" y="48"/>
                      <a:pt x="125" y="43"/>
                      <a:pt x="127" y="36"/>
                    </a:cubicBezTo>
                    <a:cubicBezTo>
                      <a:pt x="128" y="33"/>
                      <a:pt x="128" y="29"/>
                      <a:pt x="128" y="26"/>
                    </a:cubicBezTo>
                    <a:cubicBezTo>
                      <a:pt x="128" y="25"/>
                      <a:pt x="128" y="25"/>
                      <a:pt x="128" y="24"/>
                    </a:cubicBezTo>
                    <a:cubicBezTo>
                      <a:pt x="128" y="17"/>
                      <a:pt x="127" y="9"/>
                      <a:pt x="126" y="2"/>
                    </a:cubicBezTo>
                    <a:cubicBezTo>
                      <a:pt x="126" y="1"/>
                      <a:pt x="126" y="1"/>
                      <a:pt x="125" y="0"/>
                    </a:cubicBezTo>
                    <a:cubicBezTo>
                      <a:pt x="125" y="0"/>
                      <a:pt x="125" y="0"/>
                      <a:pt x="125" y="0"/>
                    </a:cubicBezTo>
                    <a:cubicBezTo>
                      <a:pt x="125" y="0"/>
                      <a:pt x="124" y="0"/>
                      <a:pt x="124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6" name="Rectangle 874"/>
              <p:cNvSpPr>
                <a:spLocks noChangeArrowheads="1"/>
              </p:cNvSpPr>
              <p:nvPr/>
            </p:nvSpPr>
            <p:spPr bwMode="auto">
              <a:xfrm>
                <a:off x="2862" y="2307"/>
                <a:ext cx="1" cy="1"/>
              </a:xfrm>
              <a:prstGeom prst="rect">
                <a:avLst/>
              </a:pr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7" name="Freeform 875"/>
              <p:cNvSpPr/>
              <p:nvPr/>
            </p:nvSpPr>
            <p:spPr bwMode="auto">
              <a:xfrm>
                <a:off x="2862" y="23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8" name="Freeform 876"/>
              <p:cNvSpPr>
                <a:spLocks noEditPoints="1"/>
              </p:cNvSpPr>
              <p:nvPr/>
            </p:nvSpPr>
            <p:spPr bwMode="auto">
              <a:xfrm>
                <a:off x="4389" y="981"/>
                <a:ext cx="299" cy="417"/>
              </a:xfrm>
              <a:custGeom>
                <a:avLst/>
                <a:gdLst>
                  <a:gd name="T0" fmla="*/ 96 w 126"/>
                  <a:gd name="T1" fmla="*/ 172 h 176"/>
                  <a:gd name="T2" fmla="*/ 94 w 126"/>
                  <a:gd name="T3" fmla="*/ 160 h 176"/>
                  <a:gd name="T4" fmla="*/ 80 w 126"/>
                  <a:gd name="T5" fmla="*/ 170 h 176"/>
                  <a:gd name="T6" fmla="*/ 70 w 126"/>
                  <a:gd name="T7" fmla="*/ 155 h 176"/>
                  <a:gd name="T8" fmla="*/ 121 w 126"/>
                  <a:gd name="T9" fmla="*/ 158 h 176"/>
                  <a:gd name="T10" fmla="*/ 63 w 126"/>
                  <a:gd name="T11" fmla="*/ 164 h 176"/>
                  <a:gd name="T12" fmla="*/ 50 w 126"/>
                  <a:gd name="T13" fmla="*/ 157 h 176"/>
                  <a:gd name="T14" fmla="*/ 49 w 126"/>
                  <a:gd name="T15" fmla="*/ 154 h 176"/>
                  <a:gd name="T16" fmla="*/ 45 w 126"/>
                  <a:gd name="T17" fmla="*/ 141 h 176"/>
                  <a:gd name="T18" fmla="*/ 37 w 126"/>
                  <a:gd name="T19" fmla="*/ 143 h 176"/>
                  <a:gd name="T20" fmla="*/ 30 w 126"/>
                  <a:gd name="T21" fmla="*/ 119 h 176"/>
                  <a:gd name="T22" fmla="*/ 28 w 126"/>
                  <a:gd name="T23" fmla="*/ 118 h 176"/>
                  <a:gd name="T24" fmla="*/ 9 w 126"/>
                  <a:gd name="T25" fmla="*/ 119 h 176"/>
                  <a:gd name="T26" fmla="*/ 20 w 126"/>
                  <a:gd name="T27" fmla="*/ 106 h 176"/>
                  <a:gd name="T28" fmla="*/ 74 w 126"/>
                  <a:gd name="T29" fmla="*/ 104 h 176"/>
                  <a:gd name="T30" fmla="*/ 65 w 126"/>
                  <a:gd name="T31" fmla="*/ 104 h 176"/>
                  <a:gd name="T32" fmla="*/ 75 w 126"/>
                  <a:gd name="T33" fmla="*/ 115 h 176"/>
                  <a:gd name="T34" fmla="*/ 87 w 126"/>
                  <a:gd name="T35" fmla="*/ 114 h 176"/>
                  <a:gd name="T36" fmla="*/ 89 w 126"/>
                  <a:gd name="T37" fmla="*/ 115 h 176"/>
                  <a:gd name="T38" fmla="*/ 5 w 126"/>
                  <a:gd name="T39" fmla="*/ 101 h 176"/>
                  <a:gd name="T40" fmla="*/ 6 w 126"/>
                  <a:gd name="T41" fmla="*/ 81 h 176"/>
                  <a:gd name="T42" fmla="*/ 81 w 126"/>
                  <a:gd name="T43" fmla="*/ 76 h 176"/>
                  <a:gd name="T44" fmla="*/ 67 w 126"/>
                  <a:gd name="T45" fmla="*/ 83 h 176"/>
                  <a:gd name="T46" fmla="*/ 91 w 126"/>
                  <a:gd name="T47" fmla="*/ 76 h 176"/>
                  <a:gd name="T48" fmla="*/ 59 w 126"/>
                  <a:gd name="T49" fmla="*/ 81 h 176"/>
                  <a:gd name="T50" fmla="*/ 64 w 126"/>
                  <a:gd name="T51" fmla="*/ 83 h 176"/>
                  <a:gd name="T52" fmla="*/ 102 w 126"/>
                  <a:gd name="T53" fmla="*/ 75 h 176"/>
                  <a:gd name="T54" fmla="*/ 99 w 126"/>
                  <a:gd name="T55" fmla="*/ 76 h 176"/>
                  <a:gd name="T56" fmla="*/ 22 w 126"/>
                  <a:gd name="T57" fmla="*/ 75 h 176"/>
                  <a:gd name="T58" fmla="*/ 4 w 126"/>
                  <a:gd name="T59" fmla="*/ 76 h 176"/>
                  <a:gd name="T60" fmla="*/ 67 w 126"/>
                  <a:gd name="T61" fmla="*/ 44 h 176"/>
                  <a:gd name="T62" fmla="*/ 112 w 126"/>
                  <a:gd name="T63" fmla="*/ 46 h 176"/>
                  <a:gd name="T64" fmla="*/ 116 w 126"/>
                  <a:gd name="T65" fmla="*/ 37 h 176"/>
                  <a:gd name="T66" fmla="*/ 105 w 126"/>
                  <a:gd name="T67" fmla="*/ 42 h 176"/>
                  <a:gd name="T68" fmla="*/ 85 w 126"/>
                  <a:gd name="T69" fmla="*/ 33 h 176"/>
                  <a:gd name="T70" fmla="*/ 103 w 126"/>
                  <a:gd name="T71" fmla="*/ 33 h 176"/>
                  <a:gd name="T72" fmla="*/ 88 w 126"/>
                  <a:gd name="T73" fmla="*/ 39 h 176"/>
                  <a:gd name="T74" fmla="*/ 120 w 126"/>
                  <a:gd name="T75" fmla="*/ 24 h 176"/>
                  <a:gd name="T76" fmla="*/ 75 w 126"/>
                  <a:gd name="T77" fmla="*/ 56 h 176"/>
                  <a:gd name="T78" fmla="*/ 51 w 126"/>
                  <a:gd name="T79" fmla="*/ 72 h 176"/>
                  <a:gd name="T80" fmla="*/ 50 w 126"/>
                  <a:gd name="T81" fmla="*/ 85 h 176"/>
                  <a:gd name="T82" fmla="*/ 78 w 126"/>
                  <a:gd name="T83" fmla="*/ 100 h 176"/>
                  <a:gd name="T84" fmla="*/ 62 w 126"/>
                  <a:gd name="T85" fmla="*/ 118 h 176"/>
                  <a:gd name="T86" fmla="*/ 97 w 126"/>
                  <a:gd name="T87" fmla="*/ 156 h 176"/>
                  <a:gd name="T88" fmla="*/ 10 w 126"/>
                  <a:gd name="T89" fmla="*/ 101 h 176"/>
                  <a:gd name="T90" fmla="*/ 25 w 126"/>
                  <a:gd name="T91" fmla="*/ 84 h 176"/>
                  <a:gd name="T92" fmla="*/ 23 w 126"/>
                  <a:gd name="T93" fmla="*/ 71 h 176"/>
                  <a:gd name="T94" fmla="*/ 66 w 126"/>
                  <a:gd name="T95" fmla="*/ 6 h 176"/>
                  <a:gd name="T96" fmla="*/ 6 w 126"/>
                  <a:gd name="T97" fmla="*/ 54 h 176"/>
                  <a:gd name="T98" fmla="*/ 0 w 126"/>
                  <a:gd name="T99" fmla="*/ 85 h 176"/>
                  <a:gd name="T100" fmla="*/ 8 w 126"/>
                  <a:gd name="T101" fmla="*/ 86 h 176"/>
                  <a:gd name="T102" fmla="*/ 1 w 126"/>
                  <a:gd name="T103" fmla="*/ 122 h 176"/>
                  <a:gd name="T104" fmla="*/ 6 w 126"/>
                  <a:gd name="T105" fmla="*/ 123 h 176"/>
                  <a:gd name="T106" fmla="*/ 102 w 126"/>
                  <a:gd name="T107" fmla="*/ 176 h 176"/>
                  <a:gd name="T108" fmla="*/ 124 w 126"/>
                  <a:gd name="T109" fmla="*/ 173 h 176"/>
                  <a:gd name="T110" fmla="*/ 125 w 126"/>
                  <a:gd name="T111" fmla="*/ 123 h 176"/>
                  <a:gd name="T112" fmla="*/ 71 w 126"/>
                  <a:gd name="T113" fmla="*/ 124 h 176"/>
                  <a:gd name="T114" fmla="*/ 104 w 126"/>
                  <a:gd name="T115" fmla="*/ 82 h 176"/>
                  <a:gd name="T116" fmla="*/ 105 w 126"/>
                  <a:gd name="T117" fmla="*/ 54 h 176"/>
                  <a:gd name="T118" fmla="*/ 112 w 126"/>
                  <a:gd name="T119" fmla="*/ 51 h 176"/>
                  <a:gd name="T120" fmla="*/ 93 w 126"/>
                  <a:gd name="T121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6" h="176">
                    <a:moveTo>
                      <a:pt x="116" y="171"/>
                    </a:moveTo>
                    <a:cubicBezTo>
                      <a:pt x="117" y="168"/>
                      <a:pt x="119" y="164"/>
                      <a:pt x="120" y="161"/>
                    </a:cubicBezTo>
                    <a:cubicBezTo>
                      <a:pt x="120" y="163"/>
                      <a:pt x="120" y="166"/>
                      <a:pt x="120" y="168"/>
                    </a:cubicBezTo>
                    <a:cubicBezTo>
                      <a:pt x="120" y="169"/>
                      <a:pt x="120" y="170"/>
                      <a:pt x="120" y="171"/>
                    </a:cubicBezTo>
                    <a:cubicBezTo>
                      <a:pt x="119" y="171"/>
                      <a:pt x="117" y="171"/>
                      <a:pt x="116" y="171"/>
                    </a:cubicBezTo>
                    <a:moveTo>
                      <a:pt x="97" y="160"/>
                    </a:moveTo>
                    <a:cubicBezTo>
                      <a:pt x="99" y="160"/>
                      <a:pt x="101" y="160"/>
                      <a:pt x="102" y="160"/>
                    </a:cubicBezTo>
                    <a:cubicBezTo>
                      <a:pt x="100" y="163"/>
                      <a:pt x="97" y="167"/>
                      <a:pt x="96" y="172"/>
                    </a:cubicBezTo>
                    <a:cubicBezTo>
                      <a:pt x="94" y="172"/>
                      <a:pt x="92" y="171"/>
                      <a:pt x="90" y="171"/>
                    </a:cubicBezTo>
                    <a:cubicBezTo>
                      <a:pt x="91" y="167"/>
                      <a:pt x="93" y="163"/>
                      <a:pt x="96" y="160"/>
                    </a:cubicBezTo>
                    <a:cubicBezTo>
                      <a:pt x="97" y="160"/>
                      <a:pt x="97" y="160"/>
                      <a:pt x="97" y="160"/>
                    </a:cubicBezTo>
                    <a:moveTo>
                      <a:pt x="88" y="171"/>
                    </a:moveTo>
                    <a:cubicBezTo>
                      <a:pt x="86" y="171"/>
                      <a:pt x="84" y="170"/>
                      <a:pt x="82" y="170"/>
                    </a:cubicBezTo>
                    <a:cubicBezTo>
                      <a:pt x="83" y="166"/>
                      <a:pt x="85" y="163"/>
                      <a:pt x="87" y="160"/>
                    </a:cubicBezTo>
                    <a:cubicBezTo>
                      <a:pt x="87" y="159"/>
                      <a:pt x="87" y="159"/>
                      <a:pt x="87" y="159"/>
                    </a:cubicBezTo>
                    <a:cubicBezTo>
                      <a:pt x="89" y="159"/>
                      <a:pt x="91" y="160"/>
                      <a:pt x="94" y="160"/>
                    </a:cubicBezTo>
                    <a:cubicBezTo>
                      <a:pt x="91" y="163"/>
                      <a:pt x="89" y="167"/>
                      <a:pt x="88" y="171"/>
                    </a:cubicBezTo>
                    <a:moveTo>
                      <a:pt x="102" y="172"/>
                    </a:moveTo>
                    <a:cubicBezTo>
                      <a:pt x="100" y="172"/>
                      <a:pt x="99" y="172"/>
                      <a:pt x="98" y="172"/>
                    </a:cubicBezTo>
                    <a:cubicBezTo>
                      <a:pt x="100" y="167"/>
                      <a:pt x="102" y="163"/>
                      <a:pt x="105" y="159"/>
                    </a:cubicBezTo>
                    <a:cubicBezTo>
                      <a:pt x="107" y="159"/>
                      <a:pt x="110" y="159"/>
                      <a:pt x="113" y="158"/>
                    </a:cubicBezTo>
                    <a:cubicBezTo>
                      <a:pt x="110" y="162"/>
                      <a:pt x="107" y="167"/>
                      <a:pt x="105" y="172"/>
                    </a:cubicBezTo>
                    <a:cubicBezTo>
                      <a:pt x="104" y="172"/>
                      <a:pt x="103" y="172"/>
                      <a:pt x="102" y="172"/>
                    </a:cubicBezTo>
                    <a:moveTo>
                      <a:pt x="80" y="170"/>
                    </a:moveTo>
                    <a:cubicBezTo>
                      <a:pt x="78" y="169"/>
                      <a:pt x="75" y="169"/>
                      <a:pt x="73" y="168"/>
                    </a:cubicBezTo>
                    <a:cubicBezTo>
                      <a:pt x="73" y="168"/>
                      <a:pt x="73" y="168"/>
                      <a:pt x="73" y="168"/>
                    </a:cubicBezTo>
                    <a:cubicBezTo>
                      <a:pt x="75" y="164"/>
                      <a:pt x="77" y="161"/>
                      <a:pt x="79" y="158"/>
                    </a:cubicBezTo>
                    <a:cubicBezTo>
                      <a:pt x="81" y="158"/>
                      <a:pt x="83" y="159"/>
                      <a:pt x="85" y="159"/>
                    </a:cubicBezTo>
                    <a:cubicBezTo>
                      <a:pt x="83" y="162"/>
                      <a:pt x="81" y="166"/>
                      <a:pt x="80" y="170"/>
                    </a:cubicBezTo>
                    <a:moveTo>
                      <a:pt x="71" y="167"/>
                    </a:moveTo>
                    <a:cubicBezTo>
                      <a:pt x="69" y="167"/>
                      <a:pt x="67" y="166"/>
                      <a:pt x="65" y="165"/>
                    </a:cubicBezTo>
                    <a:cubicBezTo>
                      <a:pt x="66" y="162"/>
                      <a:pt x="68" y="159"/>
                      <a:pt x="70" y="155"/>
                    </a:cubicBezTo>
                    <a:cubicBezTo>
                      <a:pt x="72" y="156"/>
                      <a:pt x="74" y="157"/>
                      <a:pt x="77" y="157"/>
                    </a:cubicBezTo>
                    <a:cubicBezTo>
                      <a:pt x="75" y="161"/>
                      <a:pt x="73" y="164"/>
                      <a:pt x="71" y="167"/>
                    </a:cubicBezTo>
                    <a:cubicBezTo>
                      <a:pt x="71" y="167"/>
                      <a:pt x="71" y="167"/>
                      <a:pt x="71" y="167"/>
                    </a:cubicBezTo>
                    <a:cubicBezTo>
                      <a:pt x="71" y="167"/>
                      <a:pt x="71" y="167"/>
                      <a:pt x="71" y="167"/>
                    </a:cubicBezTo>
                    <a:moveTo>
                      <a:pt x="107" y="172"/>
                    </a:moveTo>
                    <a:cubicBezTo>
                      <a:pt x="110" y="167"/>
                      <a:pt x="112" y="162"/>
                      <a:pt x="115" y="157"/>
                    </a:cubicBezTo>
                    <a:cubicBezTo>
                      <a:pt x="117" y="157"/>
                      <a:pt x="119" y="156"/>
                      <a:pt x="121" y="155"/>
                    </a:cubicBezTo>
                    <a:cubicBezTo>
                      <a:pt x="121" y="156"/>
                      <a:pt x="121" y="157"/>
                      <a:pt x="121" y="158"/>
                    </a:cubicBezTo>
                    <a:cubicBezTo>
                      <a:pt x="120" y="158"/>
                      <a:pt x="120" y="158"/>
                      <a:pt x="120" y="158"/>
                    </a:cubicBezTo>
                    <a:cubicBezTo>
                      <a:pt x="117" y="162"/>
                      <a:pt x="115" y="167"/>
                      <a:pt x="113" y="171"/>
                    </a:cubicBezTo>
                    <a:cubicBezTo>
                      <a:pt x="111" y="171"/>
                      <a:pt x="109" y="172"/>
                      <a:pt x="107" y="172"/>
                    </a:cubicBezTo>
                    <a:moveTo>
                      <a:pt x="63" y="164"/>
                    </a:moveTo>
                    <a:cubicBezTo>
                      <a:pt x="61" y="163"/>
                      <a:pt x="60" y="163"/>
                      <a:pt x="58" y="162"/>
                    </a:cubicBezTo>
                    <a:cubicBezTo>
                      <a:pt x="60" y="159"/>
                      <a:pt x="62" y="156"/>
                      <a:pt x="64" y="153"/>
                    </a:cubicBezTo>
                    <a:cubicBezTo>
                      <a:pt x="65" y="154"/>
                      <a:pt x="67" y="154"/>
                      <a:pt x="68" y="155"/>
                    </a:cubicBezTo>
                    <a:cubicBezTo>
                      <a:pt x="66" y="158"/>
                      <a:pt x="65" y="161"/>
                      <a:pt x="63" y="164"/>
                    </a:cubicBezTo>
                    <a:cubicBezTo>
                      <a:pt x="63" y="164"/>
                      <a:pt x="63" y="164"/>
                      <a:pt x="63" y="164"/>
                    </a:cubicBezTo>
                    <a:moveTo>
                      <a:pt x="57" y="161"/>
                    </a:moveTo>
                    <a:cubicBezTo>
                      <a:pt x="55" y="160"/>
                      <a:pt x="53" y="159"/>
                      <a:pt x="52" y="158"/>
                    </a:cubicBezTo>
                    <a:cubicBezTo>
                      <a:pt x="53" y="155"/>
                      <a:pt x="55" y="153"/>
                      <a:pt x="57" y="150"/>
                    </a:cubicBezTo>
                    <a:cubicBezTo>
                      <a:pt x="57" y="150"/>
                      <a:pt x="57" y="150"/>
                      <a:pt x="57" y="150"/>
                    </a:cubicBezTo>
                    <a:cubicBezTo>
                      <a:pt x="59" y="151"/>
                      <a:pt x="60" y="152"/>
                      <a:pt x="62" y="152"/>
                    </a:cubicBezTo>
                    <a:cubicBezTo>
                      <a:pt x="60" y="155"/>
                      <a:pt x="58" y="158"/>
                      <a:pt x="57" y="161"/>
                    </a:cubicBezTo>
                    <a:moveTo>
                      <a:pt x="50" y="157"/>
                    </a:moveTo>
                    <a:cubicBezTo>
                      <a:pt x="48" y="155"/>
                      <a:pt x="45" y="153"/>
                      <a:pt x="43" y="151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4" y="147"/>
                      <a:pt x="45" y="145"/>
                      <a:pt x="47" y="142"/>
                    </a:cubicBezTo>
                    <a:cubicBezTo>
                      <a:pt x="48" y="144"/>
                      <a:pt x="49" y="145"/>
                      <a:pt x="51" y="146"/>
                    </a:cubicBezTo>
                    <a:cubicBezTo>
                      <a:pt x="52" y="146"/>
                      <a:pt x="52" y="146"/>
                      <a:pt x="52" y="146"/>
                    </a:cubicBezTo>
                    <a:cubicBezTo>
                      <a:pt x="50" y="148"/>
                      <a:pt x="48" y="151"/>
                      <a:pt x="48" y="153"/>
                    </a:cubicBezTo>
                    <a:cubicBezTo>
                      <a:pt x="47" y="154"/>
                      <a:pt x="48" y="154"/>
                      <a:pt x="48" y="154"/>
                    </a:cubicBezTo>
                    <a:cubicBezTo>
                      <a:pt x="48" y="154"/>
                      <a:pt x="48" y="154"/>
                      <a:pt x="49" y="154"/>
                    </a:cubicBezTo>
                    <a:cubicBezTo>
                      <a:pt x="49" y="154"/>
                      <a:pt x="49" y="154"/>
                      <a:pt x="49" y="154"/>
                    </a:cubicBezTo>
                    <a:cubicBezTo>
                      <a:pt x="50" y="151"/>
                      <a:pt x="52" y="149"/>
                      <a:pt x="53" y="148"/>
                    </a:cubicBezTo>
                    <a:cubicBezTo>
                      <a:pt x="54" y="148"/>
                      <a:pt x="55" y="149"/>
                      <a:pt x="56" y="149"/>
                    </a:cubicBezTo>
                    <a:cubicBezTo>
                      <a:pt x="54" y="151"/>
                      <a:pt x="52" y="154"/>
                      <a:pt x="50" y="157"/>
                    </a:cubicBezTo>
                    <a:moveTo>
                      <a:pt x="41" y="149"/>
                    </a:moveTo>
                    <a:cubicBezTo>
                      <a:pt x="40" y="147"/>
                      <a:pt x="39" y="146"/>
                      <a:pt x="38" y="145"/>
                    </a:cubicBezTo>
                    <a:cubicBezTo>
                      <a:pt x="39" y="142"/>
                      <a:pt x="41" y="140"/>
                      <a:pt x="42" y="137"/>
                    </a:cubicBezTo>
                    <a:cubicBezTo>
                      <a:pt x="43" y="139"/>
                      <a:pt x="44" y="140"/>
                      <a:pt x="45" y="141"/>
                    </a:cubicBezTo>
                    <a:cubicBezTo>
                      <a:pt x="44" y="143"/>
                      <a:pt x="42" y="146"/>
                      <a:pt x="41" y="149"/>
                    </a:cubicBezTo>
                    <a:moveTo>
                      <a:pt x="37" y="143"/>
                    </a:moveTo>
                    <a:cubicBezTo>
                      <a:pt x="35" y="142"/>
                      <a:pt x="34" y="140"/>
                      <a:pt x="34" y="139"/>
                    </a:cubicBezTo>
                    <a:cubicBezTo>
                      <a:pt x="34" y="139"/>
                      <a:pt x="34" y="138"/>
                      <a:pt x="34" y="138"/>
                    </a:cubicBezTo>
                    <a:cubicBezTo>
                      <a:pt x="34" y="138"/>
                      <a:pt x="34" y="138"/>
                      <a:pt x="34" y="138"/>
                    </a:cubicBezTo>
                    <a:cubicBezTo>
                      <a:pt x="35" y="136"/>
                      <a:pt x="36" y="134"/>
                      <a:pt x="37" y="132"/>
                    </a:cubicBezTo>
                    <a:cubicBezTo>
                      <a:pt x="38" y="133"/>
                      <a:pt x="39" y="134"/>
                      <a:pt x="40" y="136"/>
                    </a:cubicBezTo>
                    <a:cubicBezTo>
                      <a:pt x="39" y="138"/>
                      <a:pt x="38" y="141"/>
                      <a:pt x="37" y="143"/>
                    </a:cubicBezTo>
                    <a:moveTo>
                      <a:pt x="32" y="137"/>
                    </a:moveTo>
                    <a:cubicBezTo>
                      <a:pt x="31" y="135"/>
                      <a:pt x="30" y="133"/>
                      <a:pt x="29" y="131"/>
                    </a:cubicBezTo>
                    <a:cubicBezTo>
                      <a:pt x="30" y="129"/>
                      <a:pt x="31" y="126"/>
                      <a:pt x="32" y="124"/>
                    </a:cubicBezTo>
                    <a:cubicBezTo>
                      <a:pt x="33" y="126"/>
                      <a:pt x="34" y="128"/>
                      <a:pt x="36" y="130"/>
                    </a:cubicBezTo>
                    <a:cubicBezTo>
                      <a:pt x="35" y="132"/>
                      <a:pt x="33" y="134"/>
                      <a:pt x="32" y="137"/>
                    </a:cubicBezTo>
                    <a:moveTo>
                      <a:pt x="28" y="129"/>
                    </a:moveTo>
                    <a:cubicBezTo>
                      <a:pt x="27" y="128"/>
                      <a:pt x="27" y="127"/>
                      <a:pt x="27" y="126"/>
                    </a:cubicBezTo>
                    <a:cubicBezTo>
                      <a:pt x="27" y="123"/>
                      <a:pt x="28" y="121"/>
                      <a:pt x="30" y="119"/>
                    </a:cubicBezTo>
                    <a:cubicBezTo>
                      <a:pt x="30" y="120"/>
                      <a:pt x="31" y="121"/>
                      <a:pt x="31" y="122"/>
                    </a:cubicBezTo>
                    <a:cubicBezTo>
                      <a:pt x="31" y="123"/>
                      <a:pt x="31" y="123"/>
                      <a:pt x="31" y="123"/>
                    </a:cubicBezTo>
                    <a:cubicBezTo>
                      <a:pt x="30" y="125"/>
                      <a:pt x="29" y="127"/>
                      <a:pt x="28" y="129"/>
                    </a:cubicBezTo>
                    <a:moveTo>
                      <a:pt x="26" y="123"/>
                    </a:moveTo>
                    <a:cubicBezTo>
                      <a:pt x="25" y="122"/>
                      <a:pt x="25" y="121"/>
                      <a:pt x="25" y="120"/>
                    </a:cubicBezTo>
                    <a:cubicBezTo>
                      <a:pt x="25" y="115"/>
                      <a:pt x="25" y="112"/>
                      <a:pt x="25" y="109"/>
                    </a:cubicBezTo>
                    <a:cubicBezTo>
                      <a:pt x="26" y="112"/>
                      <a:pt x="27" y="115"/>
                      <a:pt x="29" y="117"/>
                    </a:cubicBezTo>
                    <a:cubicBezTo>
                      <a:pt x="28" y="118"/>
                      <a:pt x="28" y="118"/>
                      <a:pt x="28" y="118"/>
                    </a:cubicBezTo>
                    <a:cubicBezTo>
                      <a:pt x="27" y="119"/>
                      <a:pt x="26" y="121"/>
                      <a:pt x="26" y="123"/>
                    </a:cubicBezTo>
                    <a:moveTo>
                      <a:pt x="6" y="119"/>
                    </a:moveTo>
                    <a:cubicBezTo>
                      <a:pt x="9" y="105"/>
                      <a:pt x="9" y="105"/>
                      <a:pt x="9" y="105"/>
                    </a:cubicBezTo>
                    <a:cubicBezTo>
                      <a:pt x="9" y="105"/>
                      <a:pt x="10" y="105"/>
                      <a:pt x="10" y="105"/>
                    </a:cubicBezTo>
                    <a:cubicBezTo>
                      <a:pt x="11" y="105"/>
                      <a:pt x="12" y="105"/>
                      <a:pt x="12" y="105"/>
                    </a:cubicBezTo>
                    <a:cubicBezTo>
                      <a:pt x="10" y="110"/>
                      <a:pt x="8" y="114"/>
                      <a:pt x="7" y="119"/>
                    </a:cubicBezTo>
                    <a:cubicBezTo>
                      <a:pt x="6" y="119"/>
                      <a:pt x="6" y="119"/>
                      <a:pt x="6" y="119"/>
                    </a:cubicBezTo>
                    <a:moveTo>
                      <a:pt x="9" y="119"/>
                    </a:moveTo>
                    <a:cubicBezTo>
                      <a:pt x="10" y="114"/>
                      <a:pt x="12" y="110"/>
                      <a:pt x="14" y="106"/>
                    </a:cubicBezTo>
                    <a:cubicBezTo>
                      <a:pt x="14" y="105"/>
                      <a:pt x="14" y="105"/>
                      <a:pt x="14" y="105"/>
                    </a:cubicBezTo>
                    <a:cubicBezTo>
                      <a:pt x="16" y="105"/>
                      <a:pt x="17" y="105"/>
                      <a:pt x="18" y="105"/>
                    </a:cubicBezTo>
                    <a:cubicBezTo>
                      <a:pt x="18" y="105"/>
                      <a:pt x="18" y="105"/>
                      <a:pt x="18" y="105"/>
                    </a:cubicBezTo>
                    <a:cubicBezTo>
                      <a:pt x="16" y="110"/>
                      <a:pt x="14" y="114"/>
                      <a:pt x="12" y="119"/>
                    </a:cubicBezTo>
                    <a:cubicBezTo>
                      <a:pt x="9" y="119"/>
                      <a:pt x="9" y="119"/>
                      <a:pt x="9" y="119"/>
                    </a:cubicBezTo>
                    <a:moveTo>
                      <a:pt x="15" y="119"/>
                    </a:moveTo>
                    <a:cubicBezTo>
                      <a:pt x="16" y="114"/>
                      <a:pt x="18" y="110"/>
                      <a:pt x="20" y="106"/>
                    </a:cubicBezTo>
                    <a:cubicBezTo>
                      <a:pt x="20" y="105"/>
                      <a:pt x="20" y="105"/>
                      <a:pt x="19" y="105"/>
                    </a:cubicBezTo>
                    <a:cubicBezTo>
                      <a:pt x="20" y="104"/>
                      <a:pt x="20" y="104"/>
                      <a:pt x="20" y="104"/>
                    </a:cubicBezTo>
                    <a:cubicBezTo>
                      <a:pt x="21" y="104"/>
                      <a:pt x="21" y="104"/>
                      <a:pt x="22" y="104"/>
                    </a:cubicBezTo>
                    <a:cubicBezTo>
                      <a:pt x="22" y="110"/>
                      <a:pt x="21" y="113"/>
                      <a:pt x="21" y="118"/>
                    </a:cubicBezTo>
                    <a:cubicBezTo>
                      <a:pt x="15" y="119"/>
                      <a:pt x="15" y="119"/>
                      <a:pt x="15" y="119"/>
                    </a:cubicBezTo>
                    <a:moveTo>
                      <a:pt x="68" y="115"/>
                    </a:moveTo>
                    <a:cubicBezTo>
                      <a:pt x="68" y="115"/>
                      <a:pt x="68" y="115"/>
                      <a:pt x="68" y="115"/>
                    </a:cubicBezTo>
                    <a:cubicBezTo>
                      <a:pt x="69" y="111"/>
                      <a:pt x="71" y="107"/>
                      <a:pt x="74" y="104"/>
                    </a:cubicBezTo>
                    <a:cubicBezTo>
                      <a:pt x="74" y="104"/>
                      <a:pt x="74" y="104"/>
                      <a:pt x="74" y="104"/>
                    </a:cubicBezTo>
                    <a:cubicBezTo>
                      <a:pt x="75" y="104"/>
                      <a:pt x="77" y="104"/>
                      <a:pt x="78" y="104"/>
                    </a:cubicBezTo>
                    <a:cubicBezTo>
                      <a:pt x="79" y="104"/>
                      <a:pt x="79" y="104"/>
                      <a:pt x="79" y="104"/>
                    </a:cubicBezTo>
                    <a:cubicBezTo>
                      <a:pt x="76" y="108"/>
                      <a:pt x="74" y="111"/>
                      <a:pt x="73" y="115"/>
                    </a:cubicBezTo>
                    <a:cubicBezTo>
                      <a:pt x="68" y="115"/>
                      <a:pt x="68" y="115"/>
                      <a:pt x="68" y="115"/>
                    </a:cubicBezTo>
                    <a:moveTo>
                      <a:pt x="64" y="115"/>
                    </a:moveTo>
                    <a:cubicBezTo>
                      <a:pt x="63" y="113"/>
                      <a:pt x="62" y="112"/>
                      <a:pt x="61" y="111"/>
                    </a:cubicBezTo>
                    <a:cubicBezTo>
                      <a:pt x="62" y="109"/>
                      <a:pt x="64" y="106"/>
                      <a:pt x="65" y="104"/>
                    </a:cubicBezTo>
                    <a:cubicBezTo>
                      <a:pt x="67" y="104"/>
                      <a:pt x="69" y="104"/>
                      <a:pt x="72" y="104"/>
                    </a:cubicBezTo>
                    <a:cubicBezTo>
                      <a:pt x="69" y="107"/>
                      <a:pt x="67" y="111"/>
                      <a:pt x="66" y="115"/>
                    </a:cubicBezTo>
                    <a:cubicBezTo>
                      <a:pt x="64" y="115"/>
                      <a:pt x="64" y="115"/>
                      <a:pt x="64" y="115"/>
                    </a:cubicBezTo>
                    <a:moveTo>
                      <a:pt x="75" y="115"/>
                    </a:moveTo>
                    <a:cubicBezTo>
                      <a:pt x="77" y="111"/>
                      <a:pt x="79" y="108"/>
                      <a:pt x="81" y="104"/>
                    </a:cubicBezTo>
                    <a:cubicBezTo>
                      <a:pt x="83" y="104"/>
                      <a:pt x="85" y="104"/>
                      <a:pt x="87" y="104"/>
                    </a:cubicBezTo>
                    <a:cubicBezTo>
                      <a:pt x="84" y="107"/>
                      <a:pt x="82" y="111"/>
                      <a:pt x="80" y="115"/>
                    </a:cubicBezTo>
                    <a:cubicBezTo>
                      <a:pt x="75" y="115"/>
                      <a:pt x="75" y="115"/>
                      <a:pt x="75" y="115"/>
                    </a:cubicBezTo>
                    <a:moveTo>
                      <a:pt x="60" y="109"/>
                    </a:moveTo>
                    <a:cubicBezTo>
                      <a:pt x="60" y="107"/>
                      <a:pt x="59" y="106"/>
                      <a:pt x="58" y="104"/>
                    </a:cubicBezTo>
                    <a:cubicBezTo>
                      <a:pt x="60" y="104"/>
                      <a:pt x="61" y="104"/>
                      <a:pt x="63" y="104"/>
                    </a:cubicBezTo>
                    <a:cubicBezTo>
                      <a:pt x="62" y="106"/>
                      <a:pt x="61" y="107"/>
                      <a:pt x="60" y="109"/>
                    </a:cubicBezTo>
                    <a:moveTo>
                      <a:pt x="83" y="115"/>
                    </a:moveTo>
                    <a:cubicBezTo>
                      <a:pt x="84" y="111"/>
                      <a:pt x="87" y="107"/>
                      <a:pt x="90" y="104"/>
                    </a:cubicBezTo>
                    <a:cubicBezTo>
                      <a:pt x="91" y="104"/>
                      <a:pt x="92" y="104"/>
                      <a:pt x="94" y="104"/>
                    </a:cubicBezTo>
                    <a:cubicBezTo>
                      <a:pt x="91" y="107"/>
                      <a:pt x="89" y="111"/>
                      <a:pt x="87" y="114"/>
                    </a:cubicBezTo>
                    <a:cubicBezTo>
                      <a:pt x="87" y="115"/>
                      <a:pt x="87" y="115"/>
                      <a:pt x="87" y="115"/>
                    </a:cubicBezTo>
                    <a:cubicBezTo>
                      <a:pt x="87" y="115"/>
                      <a:pt x="87" y="115"/>
                      <a:pt x="87" y="115"/>
                    </a:cubicBezTo>
                    <a:cubicBezTo>
                      <a:pt x="83" y="115"/>
                      <a:pt x="83" y="115"/>
                      <a:pt x="83" y="115"/>
                    </a:cubicBezTo>
                    <a:moveTo>
                      <a:pt x="89" y="115"/>
                    </a:moveTo>
                    <a:cubicBezTo>
                      <a:pt x="91" y="111"/>
                      <a:pt x="93" y="107"/>
                      <a:pt x="96" y="104"/>
                    </a:cubicBezTo>
                    <a:cubicBezTo>
                      <a:pt x="98" y="104"/>
                      <a:pt x="99" y="104"/>
                      <a:pt x="101" y="104"/>
                    </a:cubicBezTo>
                    <a:cubicBezTo>
                      <a:pt x="99" y="107"/>
                      <a:pt x="96" y="111"/>
                      <a:pt x="94" y="115"/>
                    </a:cubicBezTo>
                    <a:cubicBezTo>
                      <a:pt x="89" y="115"/>
                      <a:pt x="89" y="115"/>
                      <a:pt x="89" y="115"/>
                    </a:cubicBezTo>
                    <a:moveTo>
                      <a:pt x="96" y="115"/>
                    </a:moveTo>
                    <a:cubicBezTo>
                      <a:pt x="98" y="111"/>
                      <a:pt x="101" y="108"/>
                      <a:pt x="103" y="104"/>
                    </a:cubicBezTo>
                    <a:cubicBezTo>
                      <a:pt x="104" y="104"/>
                      <a:pt x="104" y="104"/>
                      <a:pt x="104" y="104"/>
                    </a:cubicBezTo>
                    <a:cubicBezTo>
                      <a:pt x="101" y="115"/>
                      <a:pt x="101" y="115"/>
                      <a:pt x="101" y="115"/>
                    </a:cubicBezTo>
                    <a:cubicBezTo>
                      <a:pt x="96" y="115"/>
                      <a:pt x="96" y="115"/>
                      <a:pt x="96" y="115"/>
                    </a:cubicBezTo>
                    <a:moveTo>
                      <a:pt x="5" y="104"/>
                    </a:moveTo>
                    <a:cubicBezTo>
                      <a:pt x="5" y="101"/>
                      <a:pt x="5" y="101"/>
                      <a:pt x="5" y="101"/>
                    </a:cubicBezTo>
                    <a:cubicBezTo>
                      <a:pt x="5" y="101"/>
                      <a:pt x="5" y="101"/>
                      <a:pt x="5" y="101"/>
                    </a:cubicBezTo>
                    <a:cubicBezTo>
                      <a:pt x="5" y="101"/>
                      <a:pt x="5" y="102"/>
                      <a:pt x="5" y="103"/>
                    </a:cubicBezTo>
                    <a:cubicBezTo>
                      <a:pt x="5" y="104"/>
                      <a:pt x="5" y="104"/>
                      <a:pt x="5" y="104"/>
                    </a:cubicBezTo>
                    <a:moveTo>
                      <a:pt x="6" y="81"/>
                    </a:moveTo>
                    <a:cubicBezTo>
                      <a:pt x="9" y="77"/>
                      <a:pt x="9" y="77"/>
                      <a:pt x="9" y="77"/>
                    </a:cubicBezTo>
                    <a:cubicBezTo>
                      <a:pt x="9" y="77"/>
                      <a:pt x="10" y="77"/>
                      <a:pt x="11" y="77"/>
                    </a:cubicBezTo>
                    <a:cubicBezTo>
                      <a:pt x="10" y="78"/>
                      <a:pt x="9" y="79"/>
                      <a:pt x="8" y="81"/>
                    </a:cubicBezTo>
                    <a:cubicBezTo>
                      <a:pt x="8" y="81"/>
                      <a:pt x="8" y="81"/>
                      <a:pt x="8" y="81"/>
                    </a:cubicBezTo>
                    <a:cubicBezTo>
                      <a:pt x="6" y="81"/>
                      <a:pt x="6" y="81"/>
                      <a:pt x="6" y="81"/>
                    </a:cubicBezTo>
                    <a:moveTo>
                      <a:pt x="10" y="81"/>
                    </a:moveTo>
                    <a:cubicBezTo>
                      <a:pt x="11" y="80"/>
                      <a:pt x="13" y="78"/>
                      <a:pt x="14" y="76"/>
                    </a:cubicBezTo>
                    <a:cubicBezTo>
                      <a:pt x="15" y="76"/>
                      <a:pt x="16" y="76"/>
                      <a:pt x="17" y="76"/>
                    </a:cubicBezTo>
                    <a:cubicBezTo>
                      <a:pt x="16" y="78"/>
                      <a:pt x="15" y="79"/>
                      <a:pt x="14" y="81"/>
                    </a:cubicBezTo>
                    <a:cubicBezTo>
                      <a:pt x="10" y="81"/>
                      <a:pt x="10" y="81"/>
                      <a:pt x="10" y="81"/>
                    </a:cubicBezTo>
                    <a:moveTo>
                      <a:pt x="73" y="83"/>
                    </a:moveTo>
                    <a:cubicBezTo>
                      <a:pt x="74" y="80"/>
                      <a:pt x="76" y="78"/>
                      <a:pt x="77" y="76"/>
                    </a:cubicBezTo>
                    <a:cubicBezTo>
                      <a:pt x="79" y="76"/>
                      <a:pt x="80" y="76"/>
                      <a:pt x="81" y="76"/>
                    </a:cubicBezTo>
                    <a:cubicBezTo>
                      <a:pt x="81" y="76"/>
                      <a:pt x="82" y="76"/>
                      <a:pt x="83" y="76"/>
                    </a:cubicBezTo>
                    <a:cubicBezTo>
                      <a:pt x="81" y="78"/>
                      <a:pt x="80" y="80"/>
                      <a:pt x="78" y="82"/>
                    </a:cubicBezTo>
                    <a:cubicBezTo>
                      <a:pt x="78" y="83"/>
                      <a:pt x="78" y="83"/>
                      <a:pt x="78" y="83"/>
                    </a:cubicBezTo>
                    <a:cubicBezTo>
                      <a:pt x="77" y="83"/>
                      <a:pt x="75" y="83"/>
                      <a:pt x="74" y="83"/>
                    </a:cubicBezTo>
                    <a:cubicBezTo>
                      <a:pt x="73" y="83"/>
                      <a:pt x="73" y="83"/>
                      <a:pt x="73" y="83"/>
                    </a:cubicBezTo>
                    <a:moveTo>
                      <a:pt x="71" y="83"/>
                    </a:moveTo>
                    <a:cubicBezTo>
                      <a:pt x="69" y="83"/>
                      <a:pt x="68" y="83"/>
                      <a:pt x="67" y="83"/>
                    </a:cubicBezTo>
                    <a:cubicBezTo>
                      <a:pt x="67" y="83"/>
                      <a:pt x="67" y="83"/>
                      <a:pt x="67" y="83"/>
                    </a:cubicBezTo>
                    <a:cubicBezTo>
                      <a:pt x="68" y="80"/>
                      <a:pt x="70" y="78"/>
                      <a:pt x="72" y="76"/>
                    </a:cubicBezTo>
                    <a:cubicBezTo>
                      <a:pt x="72" y="76"/>
                      <a:pt x="72" y="76"/>
                      <a:pt x="72" y="76"/>
                    </a:cubicBezTo>
                    <a:cubicBezTo>
                      <a:pt x="73" y="76"/>
                      <a:pt x="74" y="76"/>
                      <a:pt x="75" y="76"/>
                    </a:cubicBezTo>
                    <a:cubicBezTo>
                      <a:pt x="74" y="78"/>
                      <a:pt x="72" y="80"/>
                      <a:pt x="71" y="82"/>
                    </a:cubicBezTo>
                    <a:cubicBezTo>
                      <a:pt x="71" y="83"/>
                      <a:pt x="71" y="83"/>
                      <a:pt x="71" y="83"/>
                    </a:cubicBezTo>
                    <a:moveTo>
                      <a:pt x="80" y="83"/>
                    </a:moveTo>
                    <a:cubicBezTo>
                      <a:pt x="82" y="80"/>
                      <a:pt x="83" y="78"/>
                      <a:pt x="85" y="76"/>
                    </a:cubicBezTo>
                    <a:cubicBezTo>
                      <a:pt x="87" y="76"/>
                      <a:pt x="89" y="76"/>
                      <a:pt x="91" y="76"/>
                    </a:cubicBezTo>
                    <a:cubicBezTo>
                      <a:pt x="89" y="78"/>
                      <a:pt x="87" y="80"/>
                      <a:pt x="85" y="82"/>
                    </a:cubicBezTo>
                    <a:cubicBezTo>
                      <a:pt x="85" y="83"/>
                      <a:pt x="85" y="83"/>
                      <a:pt x="85" y="83"/>
                    </a:cubicBezTo>
                    <a:cubicBezTo>
                      <a:pt x="83" y="83"/>
                      <a:pt x="82" y="83"/>
                      <a:pt x="80" y="83"/>
                    </a:cubicBezTo>
                    <a:moveTo>
                      <a:pt x="54" y="83"/>
                    </a:moveTo>
                    <a:cubicBezTo>
                      <a:pt x="54" y="82"/>
                      <a:pt x="54" y="82"/>
                      <a:pt x="54" y="81"/>
                    </a:cubicBezTo>
                    <a:cubicBezTo>
                      <a:pt x="55" y="79"/>
                      <a:pt x="57" y="77"/>
                      <a:pt x="58" y="76"/>
                    </a:cubicBezTo>
                    <a:cubicBezTo>
                      <a:pt x="59" y="76"/>
                      <a:pt x="61" y="76"/>
                      <a:pt x="62" y="76"/>
                    </a:cubicBezTo>
                    <a:cubicBezTo>
                      <a:pt x="61" y="77"/>
                      <a:pt x="59" y="79"/>
                      <a:pt x="59" y="81"/>
                    </a:cubicBezTo>
                    <a:cubicBezTo>
                      <a:pt x="58" y="82"/>
                      <a:pt x="59" y="82"/>
                      <a:pt x="59" y="83"/>
                    </a:cubicBezTo>
                    <a:cubicBezTo>
                      <a:pt x="59" y="83"/>
                      <a:pt x="59" y="83"/>
                      <a:pt x="59" y="83"/>
                    </a:cubicBezTo>
                    <a:cubicBezTo>
                      <a:pt x="60" y="83"/>
                      <a:pt x="60" y="82"/>
                      <a:pt x="60" y="82"/>
                    </a:cubicBezTo>
                    <a:cubicBezTo>
                      <a:pt x="61" y="80"/>
                      <a:pt x="63" y="78"/>
                      <a:pt x="64" y="76"/>
                    </a:cubicBezTo>
                    <a:cubicBezTo>
                      <a:pt x="66" y="76"/>
                      <a:pt x="68" y="76"/>
                      <a:pt x="70" y="76"/>
                    </a:cubicBezTo>
                    <a:cubicBezTo>
                      <a:pt x="68" y="77"/>
                      <a:pt x="66" y="80"/>
                      <a:pt x="65" y="82"/>
                    </a:cubicBezTo>
                    <a:cubicBezTo>
                      <a:pt x="65" y="83"/>
                      <a:pt x="65" y="83"/>
                      <a:pt x="65" y="83"/>
                    </a:cubicBezTo>
                    <a:cubicBezTo>
                      <a:pt x="65" y="83"/>
                      <a:pt x="65" y="83"/>
                      <a:pt x="64" y="83"/>
                    </a:cubicBezTo>
                    <a:cubicBezTo>
                      <a:pt x="60" y="83"/>
                      <a:pt x="57" y="83"/>
                      <a:pt x="54" y="83"/>
                    </a:cubicBezTo>
                    <a:moveTo>
                      <a:pt x="54" y="78"/>
                    </a:moveTo>
                    <a:cubicBezTo>
                      <a:pt x="54" y="77"/>
                      <a:pt x="54" y="76"/>
                      <a:pt x="54" y="76"/>
                    </a:cubicBezTo>
                    <a:cubicBezTo>
                      <a:pt x="54" y="76"/>
                      <a:pt x="55" y="76"/>
                      <a:pt x="56" y="76"/>
                    </a:cubicBezTo>
                    <a:cubicBezTo>
                      <a:pt x="55" y="76"/>
                      <a:pt x="54" y="77"/>
                      <a:pt x="54" y="78"/>
                    </a:cubicBezTo>
                    <a:moveTo>
                      <a:pt x="87" y="83"/>
                    </a:moveTo>
                    <a:cubicBezTo>
                      <a:pt x="89" y="80"/>
                      <a:pt x="92" y="78"/>
                      <a:pt x="94" y="76"/>
                    </a:cubicBezTo>
                    <a:cubicBezTo>
                      <a:pt x="97" y="76"/>
                      <a:pt x="99" y="76"/>
                      <a:pt x="102" y="75"/>
                    </a:cubicBezTo>
                    <a:cubicBezTo>
                      <a:pt x="100" y="81"/>
                      <a:pt x="100" y="81"/>
                      <a:pt x="100" y="81"/>
                    </a:cubicBezTo>
                    <a:cubicBezTo>
                      <a:pt x="99" y="82"/>
                      <a:pt x="99" y="82"/>
                      <a:pt x="99" y="82"/>
                    </a:cubicBezTo>
                    <a:cubicBezTo>
                      <a:pt x="98" y="82"/>
                      <a:pt x="96" y="83"/>
                      <a:pt x="95" y="83"/>
                    </a:cubicBezTo>
                    <a:cubicBezTo>
                      <a:pt x="96" y="81"/>
                      <a:pt x="97" y="79"/>
                      <a:pt x="98" y="78"/>
                    </a:cubicBezTo>
                    <a:cubicBezTo>
                      <a:pt x="99" y="77"/>
                      <a:pt x="99" y="77"/>
                      <a:pt x="99" y="77"/>
                    </a:cubicBezTo>
                    <a:cubicBezTo>
                      <a:pt x="100" y="77"/>
                      <a:pt x="100" y="77"/>
                      <a:pt x="100" y="76"/>
                    </a:cubicBezTo>
                    <a:cubicBezTo>
                      <a:pt x="100" y="76"/>
                      <a:pt x="100" y="76"/>
                      <a:pt x="99" y="76"/>
                    </a:cubicBezTo>
                    <a:cubicBezTo>
                      <a:pt x="99" y="76"/>
                      <a:pt x="99" y="76"/>
                      <a:pt x="99" y="76"/>
                    </a:cubicBezTo>
                    <a:cubicBezTo>
                      <a:pt x="99" y="76"/>
                      <a:pt x="98" y="76"/>
                      <a:pt x="98" y="76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78"/>
                      <a:pt x="94" y="80"/>
                      <a:pt x="92" y="83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0" y="83"/>
                      <a:pt x="88" y="83"/>
                      <a:pt x="87" y="83"/>
                    </a:cubicBezTo>
                    <a:moveTo>
                      <a:pt x="16" y="81"/>
                    </a:moveTo>
                    <a:cubicBezTo>
                      <a:pt x="17" y="79"/>
                      <a:pt x="18" y="77"/>
                      <a:pt x="19" y="75"/>
                    </a:cubicBezTo>
                    <a:cubicBezTo>
                      <a:pt x="20" y="75"/>
                      <a:pt x="21" y="75"/>
                      <a:pt x="22" y="75"/>
                    </a:cubicBezTo>
                    <a:cubicBezTo>
                      <a:pt x="22" y="77"/>
                      <a:pt x="22" y="79"/>
                      <a:pt x="21" y="81"/>
                    </a:cubicBezTo>
                    <a:cubicBezTo>
                      <a:pt x="16" y="81"/>
                      <a:pt x="16" y="81"/>
                      <a:pt x="16" y="81"/>
                    </a:cubicBezTo>
                    <a:moveTo>
                      <a:pt x="4" y="76"/>
                    </a:moveTo>
                    <a:cubicBezTo>
                      <a:pt x="4" y="68"/>
                      <a:pt x="4" y="68"/>
                      <a:pt x="4" y="68"/>
                    </a:cubicBezTo>
                    <a:cubicBezTo>
                      <a:pt x="5" y="66"/>
                      <a:pt x="5" y="66"/>
                      <a:pt x="5" y="66"/>
                    </a:cubicBezTo>
                    <a:cubicBezTo>
                      <a:pt x="5" y="67"/>
                      <a:pt x="5" y="68"/>
                      <a:pt x="5" y="69"/>
                    </a:cubicBezTo>
                    <a:cubicBezTo>
                      <a:pt x="5" y="71"/>
                      <a:pt x="5" y="73"/>
                      <a:pt x="5" y="74"/>
                    </a:cubicBezTo>
                    <a:cubicBezTo>
                      <a:pt x="4" y="76"/>
                      <a:pt x="4" y="76"/>
                      <a:pt x="4" y="76"/>
                    </a:cubicBezTo>
                    <a:moveTo>
                      <a:pt x="61" y="52"/>
                    </a:moveTo>
                    <a:cubicBezTo>
                      <a:pt x="60" y="52"/>
                      <a:pt x="60" y="52"/>
                      <a:pt x="60" y="52"/>
                    </a:cubicBezTo>
                    <a:cubicBezTo>
                      <a:pt x="61" y="50"/>
                      <a:pt x="62" y="49"/>
                      <a:pt x="62" y="48"/>
                    </a:cubicBezTo>
                    <a:cubicBezTo>
                      <a:pt x="62" y="49"/>
                      <a:pt x="62" y="50"/>
                      <a:pt x="61" y="51"/>
                    </a:cubicBezTo>
                    <a:cubicBezTo>
                      <a:pt x="61" y="52"/>
                      <a:pt x="61" y="52"/>
                      <a:pt x="61" y="52"/>
                    </a:cubicBezTo>
                    <a:moveTo>
                      <a:pt x="65" y="52"/>
                    </a:moveTo>
                    <a:cubicBezTo>
                      <a:pt x="64" y="52"/>
                      <a:pt x="64" y="52"/>
                      <a:pt x="63" y="52"/>
                    </a:cubicBezTo>
                    <a:cubicBezTo>
                      <a:pt x="64" y="49"/>
                      <a:pt x="65" y="47"/>
                      <a:pt x="67" y="44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8" y="42"/>
                      <a:pt x="69" y="41"/>
                      <a:pt x="71" y="40"/>
                    </a:cubicBezTo>
                    <a:cubicBezTo>
                      <a:pt x="70" y="43"/>
                      <a:pt x="69" y="46"/>
                      <a:pt x="67" y="48"/>
                    </a:cubicBezTo>
                    <a:cubicBezTo>
                      <a:pt x="67" y="48"/>
                      <a:pt x="67" y="48"/>
                      <a:pt x="67" y="48"/>
                    </a:cubicBezTo>
                    <a:cubicBezTo>
                      <a:pt x="67" y="49"/>
                      <a:pt x="66" y="50"/>
                      <a:pt x="65" y="51"/>
                    </a:cubicBezTo>
                    <a:cubicBezTo>
                      <a:pt x="65" y="52"/>
                      <a:pt x="65" y="52"/>
                      <a:pt x="65" y="52"/>
                    </a:cubicBezTo>
                    <a:cubicBezTo>
                      <a:pt x="65" y="52"/>
                      <a:pt x="65" y="52"/>
                      <a:pt x="65" y="52"/>
                    </a:cubicBezTo>
                    <a:moveTo>
                      <a:pt x="112" y="46"/>
                    </a:moveTo>
                    <a:cubicBezTo>
                      <a:pt x="112" y="46"/>
                      <a:pt x="111" y="46"/>
                      <a:pt x="111" y="45"/>
                    </a:cubicBezTo>
                    <a:cubicBezTo>
                      <a:pt x="113" y="43"/>
                      <a:pt x="115" y="41"/>
                      <a:pt x="118" y="38"/>
                    </a:cubicBezTo>
                    <a:cubicBezTo>
                      <a:pt x="118" y="39"/>
                      <a:pt x="119" y="39"/>
                      <a:pt x="119" y="40"/>
                    </a:cubicBezTo>
                    <a:cubicBezTo>
                      <a:pt x="117" y="42"/>
                      <a:pt x="114" y="44"/>
                      <a:pt x="112" y="46"/>
                    </a:cubicBezTo>
                    <a:moveTo>
                      <a:pt x="109" y="44"/>
                    </a:moveTo>
                    <a:cubicBezTo>
                      <a:pt x="108" y="44"/>
                      <a:pt x="107" y="43"/>
                      <a:pt x="106" y="43"/>
                    </a:cubicBezTo>
                    <a:cubicBezTo>
                      <a:pt x="109" y="40"/>
                      <a:pt x="110" y="38"/>
                      <a:pt x="112" y="35"/>
                    </a:cubicBezTo>
                    <a:cubicBezTo>
                      <a:pt x="113" y="36"/>
                      <a:pt x="115" y="37"/>
                      <a:pt x="116" y="37"/>
                    </a:cubicBezTo>
                    <a:cubicBezTo>
                      <a:pt x="114" y="40"/>
                      <a:pt x="112" y="42"/>
                      <a:pt x="109" y="44"/>
                    </a:cubicBezTo>
                    <a:moveTo>
                      <a:pt x="71" y="45"/>
                    </a:moveTo>
                    <a:cubicBezTo>
                      <a:pt x="72" y="43"/>
                      <a:pt x="73" y="41"/>
                      <a:pt x="73" y="38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5" y="37"/>
                      <a:pt x="77" y="36"/>
                      <a:pt x="79" y="35"/>
                    </a:cubicBezTo>
                    <a:cubicBezTo>
                      <a:pt x="77" y="38"/>
                      <a:pt x="76" y="40"/>
                      <a:pt x="75" y="43"/>
                    </a:cubicBezTo>
                    <a:cubicBezTo>
                      <a:pt x="74" y="43"/>
                      <a:pt x="72" y="44"/>
                      <a:pt x="71" y="45"/>
                    </a:cubicBezTo>
                    <a:moveTo>
                      <a:pt x="105" y="42"/>
                    </a:moveTo>
                    <a:cubicBezTo>
                      <a:pt x="103" y="41"/>
                      <a:pt x="102" y="41"/>
                      <a:pt x="100" y="40"/>
                    </a:cubicBezTo>
                    <a:cubicBezTo>
                      <a:pt x="102" y="38"/>
                      <a:pt x="104" y="35"/>
                      <a:pt x="105" y="33"/>
                    </a:cubicBezTo>
                    <a:cubicBezTo>
                      <a:pt x="107" y="33"/>
                      <a:pt x="109" y="34"/>
                      <a:pt x="110" y="35"/>
                    </a:cubicBezTo>
                    <a:cubicBezTo>
                      <a:pt x="109" y="37"/>
                      <a:pt x="107" y="40"/>
                      <a:pt x="105" y="42"/>
                    </a:cubicBezTo>
                    <a:moveTo>
                      <a:pt x="78" y="41"/>
                    </a:moveTo>
                    <a:cubicBezTo>
                      <a:pt x="79" y="39"/>
                      <a:pt x="80" y="37"/>
                      <a:pt x="81" y="35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3" y="34"/>
                      <a:pt x="84" y="33"/>
                      <a:pt x="85" y="33"/>
                    </a:cubicBezTo>
                    <a:cubicBezTo>
                      <a:pt x="86" y="33"/>
                      <a:pt x="87" y="33"/>
                      <a:pt x="87" y="33"/>
                    </a:cubicBezTo>
                    <a:cubicBezTo>
                      <a:pt x="86" y="35"/>
                      <a:pt x="85" y="37"/>
                      <a:pt x="83" y="40"/>
                    </a:cubicBezTo>
                    <a:cubicBezTo>
                      <a:pt x="81" y="40"/>
                      <a:pt x="79" y="41"/>
                      <a:pt x="78" y="41"/>
                    </a:cubicBezTo>
                    <a:moveTo>
                      <a:pt x="98" y="40"/>
                    </a:moveTo>
                    <a:cubicBezTo>
                      <a:pt x="97" y="39"/>
                      <a:pt x="95" y="39"/>
                      <a:pt x="94" y="39"/>
                    </a:cubicBezTo>
                    <a:cubicBezTo>
                      <a:pt x="95" y="37"/>
                      <a:pt x="97" y="35"/>
                      <a:pt x="99" y="32"/>
                    </a:cubicBezTo>
                    <a:cubicBezTo>
                      <a:pt x="99" y="32"/>
                      <a:pt x="99" y="32"/>
                      <a:pt x="99" y="32"/>
                    </a:cubicBezTo>
                    <a:cubicBezTo>
                      <a:pt x="100" y="32"/>
                      <a:pt x="102" y="32"/>
                      <a:pt x="103" y="33"/>
                    </a:cubicBezTo>
                    <a:cubicBezTo>
                      <a:pt x="102" y="35"/>
                      <a:pt x="100" y="38"/>
                      <a:pt x="98" y="40"/>
                    </a:cubicBezTo>
                    <a:moveTo>
                      <a:pt x="86" y="39"/>
                    </a:moveTo>
                    <a:cubicBezTo>
                      <a:pt x="87" y="37"/>
                      <a:pt x="89" y="35"/>
                      <a:pt x="90" y="32"/>
                    </a:cubicBezTo>
                    <a:cubicBezTo>
                      <a:pt x="92" y="32"/>
                      <a:pt x="94" y="32"/>
                      <a:pt x="96" y="32"/>
                    </a:cubicBezTo>
                    <a:cubicBezTo>
                      <a:pt x="96" y="32"/>
                      <a:pt x="96" y="32"/>
                      <a:pt x="96" y="32"/>
                    </a:cubicBezTo>
                    <a:cubicBezTo>
                      <a:pt x="95" y="34"/>
                      <a:pt x="93" y="37"/>
                      <a:pt x="91" y="39"/>
                    </a:cubicBezTo>
                    <a:cubicBezTo>
                      <a:pt x="90" y="39"/>
                      <a:pt x="90" y="39"/>
                      <a:pt x="90" y="39"/>
                    </a:cubicBezTo>
                    <a:cubicBezTo>
                      <a:pt x="90" y="39"/>
                      <a:pt x="89" y="39"/>
                      <a:pt x="88" y="39"/>
                    </a:cubicBezTo>
                    <a:cubicBezTo>
                      <a:pt x="87" y="39"/>
                      <a:pt x="86" y="39"/>
                      <a:pt x="86" y="39"/>
                    </a:cubicBezTo>
                    <a:moveTo>
                      <a:pt x="27" y="56"/>
                    </a:moveTo>
                    <a:cubicBezTo>
                      <a:pt x="28" y="56"/>
                      <a:pt x="28" y="55"/>
                      <a:pt x="29" y="54"/>
                    </a:cubicBezTo>
                    <a:cubicBezTo>
                      <a:pt x="33" y="40"/>
                      <a:pt x="43" y="21"/>
                      <a:pt x="68" y="9"/>
                    </a:cubicBezTo>
                    <a:cubicBezTo>
                      <a:pt x="76" y="5"/>
                      <a:pt x="84" y="4"/>
                      <a:pt x="93" y="4"/>
                    </a:cubicBezTo>
                    <a:cubicBezTo>
                      <a:pt x="93" y="4"/>
                      <a:pt x="93" y="4"/>
                      <a:pt x="93" y="4"/>
                    </a:cubicBezTo>
                    <a:cubicBezTo>
                      <a:pt x="103" y="4"/>
                      <a:pt x="112" y="6"/>
                      <a:pt x="121" y="10"/>
                    </a:cubicBezTo>
                    <a:cubicBezTo>
                      <a:pt x="120" y="15"/>
                      <a:pt x="120" y="19"/>
                      <a:pt x="120" y="24"/>
                    </a:cubicBezTo>
                    <a:cubicBezTo>
                      <a:pt x="120" y="28"/>
                      <a:pt x="120" y="32"/>
                      <a:pt x="120" y="35"/>
                    </a:cubicBezTo>
                    <a:cubicBezTo>
                      <a:pt x="113" y="30"/>
                      <a:pt x="104" y="28"/>
                      <a:pt x="96" y="28"/>
                    </a:cubicBezTo>
                    <a:cubicBezTo>
                      <a:pt x="92" y="28"/>
                      <a:pt x="88" y="28"/>
                      <a:pt x="84" y="29"/>
                    </a:cubicBezTo>
                    <a:cubicBezTo>
                      <a:pt x="72" y="32"/>
                      <a:pt x="61" y="41"/>
                      <a:pt x="55" y="53"/>
                    </a:cubicBezTo>
                    <a:cubicBezTo>
                      <a:pt x="55" y="54"/>
                      <a:pt x="55" y="55"/>
                      <a:pt x="56" y="55"/>
                    </a:cubicBezTo>
                    <a:cubicBezTo>
                      <a:pt x="56" y="55"/>
                      <a:pt x="56" y="55"/>
                      <a:pt x="56" y="55"/>
                    </a:cubicBezTo>
                    <a:cubicBezTo>
                      <a:pt x="57" y="55"/>
                      <a:pt x="57" y="55"/>
                      <a:pt x="57" y="55"/>
                    </a:cubicBezTo>
                    <a:cubicBezTo>
                      <a:pt x="63" y="56"/>
                      <a:pt x="69" y="56"/>
                      <a:pt x="75" y="56"/>
                    </a:cubicBezTo>
                    <a:cubicBezTo>
                      <a:pt x="83" y="57"/>
                      <a:pt x="89" y="57"/>
                      <a:pt x="102" y="57"/>
                    </a:cubicBezTo>
                    <a:cubicBezTo>
                      <a:pt x="103" y="61"/>
                      <a:pt x="103" y="67"/>
                      <a:pt x="103" y="72"/>
                    </a:cubicBezTo>
                    <a:cubicBezTo>
                      <a:pt x="95" y="72"/>
                      <a:pt x="88" y="72"/>
                      <a:pt x="81" y="72"/>
                    </a:cubicBezTo>
                    <a:cubicBezTo>
                      <a:pt x="71" y="72"/>
                      <a:pt x="62" y="72"/>
                      <a:pt x="52" y="72"/>
                    </a:cubicBezTo>
                    <a:cubicBezTo>
                      <a:pt x="52" y="72"/>
                      <a:pt x="52" y="72"/>
                      <a:pt x="52" y="72"/>
                    </a:cubicBezTo>
                    <a:cubicBezTo>
                      <a:pt x="51" y="72"/>
                      <a:pt x="51" y="72"/>
                      <a:pt x="51" y="72"/>
                    </a:cubicBezTo>
                    <a:cubicBezTo>
                      <a:pt x="51" y="72"/>
                      <a:pt x="51" y="72"/>
                      <a:pt x="51" y="72"/>
                    </a:cubicBezTo>
                    <a:cubicBezTo>
                      <a:pt x="51" y="72"/>
                      <a:pt x="51" y="72"/>
                      <a:pt x="51" y="72"/>
                    </a:cubicBezTo>
                    <a:cubicBezTo>
                      <a:pt x="51" y="72"/>
                      <a:pt x="51" y="72"/>
                      <a:pt x="51" y="72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50" y="74"/>
                      <a:pt x="50" y="74"/>
                      <a:pt x="50" y="74"/>
                    </a:cubicBezTo>
                    <a:cubicBezTo>
                      <a:pt x="50" y="75"/>
                      <a:pt x="50" y="77"/>
                      <a:pt x="50" y="79"/>
                    </a:cubicBezTo>
                    <a:cubicBezTo>
                      <a:pt x="50" y="81"/>
                      <a:pt x="50" y="83"/>
                      <a:pt x="50" y="85"/>
                    </a:cubicBezTo>
                    <a:cubicBezTo>
                      <a:pt x="50" y="85"/>
                      <a:pt x="50" y="85"/>
                      <a:pt x="50" y="85"/>
                    </a:cubicBezTo>
                    <a:cubicBezTo>
                      <a:pt x="50" y="85"/>
                      <a:pt x="50" y="85"/>
                      <a:pt x="50" y="85"/>
                    </a:cubicBezTo>
                    <a:cubicBezTo>
                      <a:pt x="50" y="86"/>
                      <a:pt x="51" y="87"/>
                      <a:pt x="52" y="87"/>
                    </a:cubicBezTo>
                    <a:cubicBezTo>
                      <a:pt x="52" y="87"/>
                      <a:pt x="52" y="87"/>
                      <a:pt x="52" y="87"/>
                    </a:cubicBezTo>
                    <a:cubicBezTo>
                      <a:pt x="55" y="87"/>
                      <a:pt x="59" y="87"/>
                      <a:pt x="64" y="87"/>
                    </a:cubicBezTo>
                    <a:cubicBezTo>
                      <a:pt x="67" y="87"/>
                      <a:pt x="70" y="87"/>
                      <a:pt x="74" y="87"/>
                    </a:cubicBezTo>
                    <a:cubicBezTo>
                      <a:pt x="80" y="87"/>
                      <a:pt x="87" y="87"/>
                      <a:pt x="92" y="87"/>
                    </a:cubicBezTo>
                    <a:cubicBezTo>
                      <a:pt x="97" y="86"/>
                      <a:pt x="100" y="86"/>
                      <a:pt x="103" y="86"/>
                    </a:cubicBezTo>
                    <a:cubicBezTo>
                      <a:pt x="104" y="90"/>
                      <a:pt x="104" y="95"/>
                      <a:pt x="105" y="100"/>
                    </a:cubicBezTo>
                    <a:cubicBezTo>
                      <a:pt x="94" y="100"/>
                      <a:pt x="86" y="100"/>
                      <a:pt x="78" y="100"/>
                    </a:cubicBezTo>
                    <a:cubicBezTo>
                      <a:pt x="72" y="100"/>
                      <a:pt x="65" y="100"/>
                      <a:pt x="57" y="100"/>
                    </a:cubicBezTo>
                    <a:cubicBezTo>
                      <a:pt x="57" y="100"/>
                      <a:pt x="57" y="100"/>
                      <a:pt x="57" y="100"/>
                    </a:cubicBezTo>
                    <a:cubicBezTo>
                      <a:pt x="55" y="101"/>
                      <a:pt x="55" y="101"/>
                      <a:pt x="55" y="101"/>
                    </a:cubicBezTo>
                    <a:cubicBezTo>
                      <a:pt x="55" y="101"/>
                      <a:pt x="54" y="101"/>
                      <a:pt x="54" y="102"/>
                    </a:cubicBezTo>
                    <a:cubicBezTo>
                      <a:pt x="54" y="102"/>
                      <a:pt x="54" y="103"/>
                      <a:pt x="54" y="103"/>
                    </a:cubicBezTo>
                    <a:cubicBezTo>
                      <a:pt x="55" y="108"/>
                      <a:pt x="57" y="112"/>
                      <a:pt x="60" y="116"/>
                    </a:cubicBezTo>
                    <a:cubicBezTo>
                      <a:pt x="60" y="117"/>
                      <a:pt x="60" y="117"/>
                      <a:pt x="60" y="117"/>
                    </a:cubicBezTo>
                    <a:cubicBezTo>
                      <a:pt x="60" y="118"/>
                      <a:pt x="61" y="118"/>
                      <a:pt x="62" y="118"/>
                    </a:cubicBezTo>
                    <a:cubicBezTo>
                      <a:pt x="64" y="121"/>
                      <a:pt x="66" y="124"/>
                      <a:pt x="69" y="127"/>
                    </a:cubicBezTo>
                    <a:cubicBezTo>
                      <a:pt x="75" y="133"/>
                      <a:pt x="84" y="136"/>
                      <a:pt x="94" y="136"/>
                    </a:cubicBezTo>
                    <a:cubicBezTo>
                      <a:pt x="94" y="136"/>
                      <a:pt x="94" y="136"/>
                      <a:pt x="94" y="136"/>
                    </a:cubicBezTo>
                    <a:cubicBezTo>
                      <a:pt x="100" y="136"/>
                      <a:pt x="106" y="135"/>
                      <a:pt x="111" y="134"/>
                    </a:cubicBezTo>
                    <a:cubicBezTo>
                      <a:pt x="115" y="132"/>
                      <a:pt x="118" y="130"/>
                      <a:pt x="121" y="127"/>
                    </a:cubicBezTo>
                    <a:cubicBezTo>
                      <a:pt x="121" y="135"/>
                      <a:pt x="121" y="143"/>
                      <a:pt x="122" y="151"/>
                    </a:cubicBezTo>
                    <a:cubicBezTo>
                      <a:pt x="115" y="154"/>
                      <a:pt x="106" y="156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80" y="156"/>
                      <a:pt x="62" y="150"/>
                      <a:pt x="53" y="143"/>
                    </a:cubicBezTo>
                    <a:cubicBezTo>
                      <a:pt x="40" y="133"/>
                      <a:pt x="31" y="118"/>
                      <a:pt x="27" y="102"/>
                    </a:cubicBezTo>
                    <a:cubicBezTo>
                      <a:pt x="27" y="102"/>
                      <a:pt x="27" y="102"/>
                      <a:pt x="27" y="102"/>
                    </a:cubicBezTo>
                    <a:cubicBezTo>
                      <a:pt x="28" y="101"/>
                      <a:pt x="27" y="100"/>
                      <a:pt x="26" y="100"/>
                    </a:cubicBezTo>
                    <a:cubicBezTo>
                      <a:pt x="26" y="100"/>
                      <a:pt x="26" y="100"/>
                      <a:pt x="26" y="100"/>
                    </a:cubicBezTo>
                    <a:cubicBezTo>
                      <a:pt x="25" y="100"/>
                      <a:pt x="25" y="100"/>
                      <a:pt x="25" y="100"/>
                    </a:cubicBezTo>
                    <a:cubicBezTo>
                      <a:pt x="22" y="100"/>
                      <a:pt x="16" y="101"/>
                      <a:pt x="10" y="101"/>
                    </a:cubicBezTo>
                    <a:cubicBezTo>
                      <a:pt x="10" y="101"/>
                      <a:pt x="10" y="101"/>
                      <a:pt x="10" y="101"/>
                    </a:cubicBezTo>
                    <a:cubicBezTo>
                      <a:pt x="10" y="101"/>
                      <a:pt x="10" y="101"/>
                      <a:pt x="10" y="101"/>
                    </a:cubicBezTo>
                    <a:cubicBezTo>
                      <a:pt x="10" y="101"/>
                      <a:pt x="10" y="101"/>
                      <a:pt x="9" y="101"/>
                    </a:cubicBezTo>
                    <a:cubicBezTo>
                      <a:pt x="9" y="100"/>
                      <a:pt x="9" y="99"/>
                      <a:pt x="9" y="98"/>
                    </a:cubicBezTo>
                    <a:cubicBezTo>
                      <a:pt x="9" y="95"/>
                      <a:pt x="9" y="93"/>
                      <a:pt x="10" y="90"/>
                    </a:cubicBezTo>
                    <a:cubicBezTo>
                      <a:pt x="14" y="89"/>
                      <a:pt x="18" y="89"/>
                      <a:pt x="23" y="88"/>
                    </a:cubicBezTo>
                    <a:cubicBezTo>
                      <a:pt x="23" y="88"/>
                      <a:pt x="23" y="88"/>
                      <a:pt x="23" y="88"/>
                    </a:cubicBezTo>
                    <a:cubicBezTo>
                      <a:pt x="24" y="88"/>
                      <a:pt x="25" y="88"/>
                      <a:pt x="25" y="86"/>
                    </a:cubicBezTo>
                    <a:cubicBezTo>
                      <a:pt x="25" y="86"/>
                      <a:pt x="25" y="85"/>
                      <a:pt x="25" y="84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2"/>
                      <a:pt x="25" y="82"/>
                      <a:pt x="25" y="82"/>
                    </a:cubicBezTo>
                    <a:cubicBezTo>
                      <a:pt x="25" y="79"/>
                      <a:pt x="25" y="76"/>
                      <a:pt x="26" y="73"/>
                    </a:cubicBezTo>
                    <a:cubicBezTo>
                      <a:pt x="26" y="72"/>
                      <a:pt x="25" y="71"/>
                      <a:pt x="24" y="71"/>
                    </a:cubicBezTo>
                    <a:cubicBezTo>
                      <a:pt x="24" y="71"/>
                      <a:pt x="24" y="71"/>
                      <a:pt x="24" y="71"/>
                    </a:cubicBezTo>
                    <a:cubicBezTo>
                      <a:pt x="23" y="71"/>
                      <a:pt x="23" y="71"/>
                      <a:pt x="23" y="71"/>
                    </a:cubicBezTo>
                    <a:cubicBezTo>
                      <a:pt x="23" y="71"/>
                      <a:pt x="23" y="71"/>
                      <a:pt x="23" y="71"/>
                    </a:cubicBezTo>
                    <a:cubicBezTo>
                      <a:pt x="18" y="71"/>
                      <a:pt x="13" y="72"/>
                      <a:pt x="9" y="73"/>
                    </a:cubicBezTo>
                    <a:cubicBezTo>
                      <a:pt x="9" y="72"/>
                      <a:pt x="9" y="70"/>
                      <a:pt x="9" y="69"/>
                    </a:cubicBezTo>
                    <a:cubicBezTo>
                      <a:pt x="9" y="65"/>
                      <a:pt x="9" y="60"/>
                      <a:pt x="10" y="57"/>
                    </a:cubicBezTo>
                    <a:cubicBezTo>
                      <a:pt x="16" y="56"/>
                      <a:pt x="21" y="56"/>
                      <a:pt x="26" y="56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27" y="56"/>
                      <a:pt x="27" y="56"/>
                      <a:pt x="27" y="56"/>
                    </a:cubicBezTo>
                    <a:moveTo>
                      <a:pt x="93" y="0"/>
                    </a:moveTo>
                    <a:cubicBezTo>
                      <a:pt x="84" y="0"/>
                      <a:pt x="75" y="2"/>
                      <a:pt x="66" y="6"/>
                    </a:cubicBezTo>
                    <a:cubicBezTo>
                      <a:pt x="41" y="18"/>
                      <a:pt x="30" y="37"/>
                      <a:pt x="25" y="52"/>
                    </a:cubicBezTo>
                    <a:cubicBezTo>
                      <a:pt x="20" y="52"/>
                      <a:pt x="14" y="53"/>
                      <a:pt x="8" y="53"/>
                    </a:cubicBezTo>
                    <a:cubicBezTo>
                      <a:pt x="7" y="53"/>
                      <a:pt x="7" y="53"/>
                      <a:pt x="7" y="53"/>
                    </a:cubicBezTo>
                    <a:cubicBezTo>
                      <a:pt x="7" y="53"/>
                      <a:pt x="7" y="53"/>
                      <a:pt x="7" y="53"/>
                    </a:cubicBezTo>
                    <a:cubicBezTo>
                      <a:pt x="7" y="53"/>
                      <a:pt x="7" y="53"/>
                      <a:pt x="7" y="53"/>
                    </a:cubicBezTo>
                    <a:cubicBezTo>
                      <a:pt x="7" y="53"/>
                      <a:pt x="7" y="53"/>
                      <a:pt x="7" y="53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1" y="67"/>
                      <a:pt x="1" y="67"/>
                      <a:pt x="1" y="67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0" y="83"/>
                      <a:pt x="0" y="83"/>
                      <a:pt x="0" y="83"/>
                    </a:cubicBezTo>
                    <a:cubicBezTo>
                      <a:pt x="0" y="83"/>
                      <a:pt x="0" y="83"/>
                      <a:pt x="0" y="83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1" y="85"/>
                      <a:pt x="1" y="85"/>
                      <a:pt x="1" y="85"/>
                    </a:cubicBezTo>
                    <a:cubicBezTo>
                      <a:pt x="1" y="85"/>
                      <a:pt x="1" y="85"/>
                      <a:pt x="1" y="85"/>
                    </a:cubicBezTo>
                    <a:cubicBezTo>
                      <a:pt x="2" y="85"/>
                      <a:pt x="2" y="85"/>
                      <a:pt x="2" y="85"/>
                    </a:cubicBezTo>
                    <a:cubicBezTo>
                      <a:pt x="2" y="85"/>
                      <a:pt x="2" y="85"/>
                      <a:pt x="2" y="85"/>
                    </a:cubicBezTo>
                    <a:cubicBezTo>
                      <a:pt x="2" y="85"/>
                      <a:pt x="2" y="85"/>
                      <a:pt x="2" y="85"/>
                    </a:cubicBezTo>
                    <a:cubicBezTo>
                      <a:pt x="21" y="85"/>
                      <a:pt x="21" y="85"/>
                      <a:pt x="21" y="85"/>
                    </a:cubicBezTo>
                    <a:cubicBezTo>
                      <a:pt x="21" y="85"/>
                      <a:pt x="21" y="85"/>
                      <a:pt x="21" y="85"/>
                    </a:cubicBezTo>
                    <a:cubicBezTo>
                      <a:pt x="17" y="85"/>
                      <a:pt x="12" y="86"/>
                      <a:pt x="8" y="86"/>
                    </a:cubicBezTo>
                    <a:cubicBezTo>
                      <a:pt x="8" y="86"/>
                      <a:pt x="8" y="86"/>
                      <a:pt x="8" y="86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6" y="87"/>
                      <a:pt x="6" y="87"/>
                      <a:pt x="6" y="87"/>
                    </a:cubicBezTo>
                    <a:cubicBezTo>
                      <a:pt x="2" y="100"/>
                      <a:pt x="2" y="100"/>
                      <a:pt x="2" y="100"/>
                    </a:cubicBezTo>
                    <a:cubicBezTo>
                      <a:pt x="1" y="100"/>
                      <a:pt x="1" y="100"/>
                      <a:pt x="1" y="100"/>
                    </a:cubicBezTo>
                    <a:cubicBezTo>
                      <a:pt x="1" y="121"/>
                      <a:pt x="1" y="121"/>
                      <a:pt x="1" y="121"/>
                    </a:cubicBezTo>
                    <a:cubicBezTo>
                      <a:pt x="1" y="122"/>
                      <a:pt x="1" y="122"/>
                      <a:pt x="1" y="122"/>
                    </a:cubicBezTo>
                    <a:cubicBezTo>
                      <a:pt x="2" y="122"/>
                      <a:pt x="2" y="122"/>
                      <a:pt x="2" y="122"/>
                    </a:cubicBezTo>
                    <a:cubicBezTo>
                      <a:pt x="2" y="122"/>
                      <a:pt x="2" y="122"/>
                      <a:pt x="2" y="122"/>
                    </a:cubicBezTo>
                    <a:cubicBezTo>
                      <a:pt x="2" y="123"/>
                      <a:pt x="2" y="123"/>
                      <a:pt x="2" y="123"/>
                    </a:cubicBezTo>
                    <a:cubicBezTo>
                      <a:pt x="2" y="123"/>
                      <a:pt x="2" y="123"/>
                      <a:pt x="2" y="123"/>
                    </a:cubicBezTo>
                    <a:cubicBezTo>
                      <a:pt x="2" y="123"/>
                      <a:pt x="3" y="123"/>
                      <a:pt x="3" y="123"/>
                    </a:cubicBezTo>
                    <a:cubicBezTo>
                      <a:pt x="3" y="123"/>
                      <a:pt x="3" y="123"/>
                      <a:pt x="3" y="123"/>
                    </a:cubicBezTo>
                    <a:cubicBezTo>
                      <a:pt x="3" y="123"/>
                      <a:pt x="3" y="123"/>
                      <a:pt x="3" y="123"/>
                    </a:cubicBezTo>
                    <a:cubicBezTo>
                      <a:pt x="6" y="123"/>
                      <a:pt x="6" y="123"/>
                      <a:pt x="6" y="123"/>
                    </a:cubicBezTo>
                    <a:cubicBezTo>
                      <a:pt x="6" y="124"/>
                      <a:pt x="6" y="124"/>
                      <a:pt x="6" y="124"/>
                    </a:cubicBezTo>
                    <a:cubicBezTo>
                      <a:pt x="6" y="124"/>
                      <a:pt x="6" y="124"/>
                      <a:pt x="6" y="124"/>
                    </a:cubicBezTo>
                    <a:cubicBezTo>
                      <a:pt x="7" y="124"/>
                      <a:pt x="7" y="124"/>
                      <a:pt x="7" y="123"/>
                    </a:cubicBezTo>
                    <a:cubicBezTo>
                      <a:pt x="8" y="123"/>
                      <a:pt x="8" y="123"/>
                      <a:pt x="8" y="123"/>
                    </a:cubicBezTo>
                    <a:cubicBezTo>
                      <a:pt x="21" y="122"/>
                      <a:pt x="21" y="122"/>
                      <a:pt x="21" y="122"/>
                    </a:cubicBezTo>
                    <a:cubicBezTo>
                      <a:pt x="24" y="129"/>
                      <a:pt x="29" y="142"/>
                      <a:pt x="40" y="153"/>
                    </a:cubicBezTo>
                    <a:cubicBezTo>
                      <a:pt x="53" y="165"/>
                      <a:pt x="72" y="176"/>
                      <a:pt x="102" y="176"/>
                    </a:cubicBezTo>
                    <a:cubicBezTo>
                      <a:pt x="102" y="176"/>
                      <a:pt x="102" y="176"/>
                      <a:pt x="102" y="176"/>
                    </a:cubicBezTo>
                    <a:cubicBezTo>
                      <a:pt x="108" y="176"/>
                      <a:pt x="115" y="175"/>
                      <a:pt x="122" y="174"/>
                    </a:cubicBezTo>
                    <a:cubicBezTo>
                      <a:pt x="122" y="174"/>
                      <a:pt x="122" y="174"/>
                      <a:pt x="122" y="174"/>
                    </a:cubicBezTo>
                    <a:cubicBezTo>
                      <a:pt x="122" y="174"/>
                      <a:pt x="122" y="174"/>
                      <a:pt x="122" y="174"/>
                    </a:cubicBezTo>
                    <a:cubicBezTo>
                      <a:pt x="122" y="174"/>
                      <a:pt x="122" y="174"/>
                      <a:pt x="122" y="174"/>
                    </a:cubicBezTo>
                    <a:cubicBezTo>
                      <a:pt x="123" y="174"/>
                      <a:pt x="123" y="174"/>
                      <a:pt x="123" y="174"/>
                    </a:cubicBezTo>
                    <a:cubicBezTo>
                      <a:pt x="123" y="174"/>
                      <a:pt x="123" y="174"/>
                      <a:pt x="123" y="174"/>
                    </a:cubicBezTo>
                    <a:cubicBezTo>
                      <a:pt x="123" y="174"/>
                      <a:pt x="123" y="174"/>
                      <a:pt x="123" y="174"/>
                    </a:cubicBezTo>
                    <a:cubicBezTo>
                      <a:pt x="124" y="173"/>
                      <a:pt x="124" y="173"/>
                      <a:pt x="124" y="173"/>
                    </a:cubicBezTo>
                    <a:cubicBezTo>
                      <a:pt x="124" y="173"/>
                      <a:pt x="124" y="173"/>
                      <a:pt x="124" y="173"/>
                    </a:cubicBezTo>
                    <a:cubicBezTo>
                      <a:pt x="124" y="173"/>
                      <a:pt x="124" y="173"/>
                      <a:pt x="124" y="173"/>
                    </a:cubicBezTo>
                    <a:cubicBezTo>
                      <a:pt x="124" y="172"/>
                      <a:pt x="124" y="172"/>
                      <a:pt x="124" y="172"/>
                    </a:cubicBezTo>
                    <a:cubicBezTo>
                      <a:pt x="124" y="172"/>
                      <a:pt x="124" y="172"/>
                      <a:pt x="124" y="172"/>
                    </a:cubicBezTo>
                    <a:cubicBezTo>
                      <a:pt x="124" y="171"/>
                      <a:pt x="124" y="169"/>
                      <a:pt x="124" y="168"/>
                    </a:cubicBezTo>
                    <a:cubicBezTo>
                      <a:pt x="124" y="163"/>
                      <a:pt x="125" y="158"/>
                      <a:pt x="125" y="153"/>
                    </a:cubicBezTo>
                    <a:cubicBezTo>
                      <a:pt x="125" y="153"/>
                      <a:pt x="126" y="152"/>
                      <a:pt x="126" y="152"/>
                    </a:cubicBezTo>
                    <a:cubicBezTo>
                      <a:pt x="125" y="142"/>
                      <a:pt x="125" y="133"/>
                      <a:pt x="125" y="123"/>
                    </a:cubicBezTo>
                    <a:cubicBezTo>
                      <a:pt x="125" y="122"/>
                      <a:pt x="125" y="122"/>
                      <a:pt x="125" y="122"/>
                    </a:cubicBezTo>
                    <a:cubicBezTo>
                      <a:pt x="125" y="121"/>
                      <a:pt x="124" y="121"/>
                      <a:pt x="124" y="120"/>
                    </a:cubicBezTo>
                    <a:cubicBezTo>
                      <a:pt x="123" y="120"/>
                      <a:pt x="123" y="120"/>
                      <a:pt x="123" y="120"/>
                    </a:cubicBezTo>
                    <a:cubicBezTo>
                      <a:pt x="122" y="120"/>
                      <a:pt x="122" y="121"/>
                      <a:pt x="121" y="121"/>
                    </a:cubicBezTo>
                    <a:cubicBezTo>
                      <a:pt x="119" y="125"/>
                      <a:pt x="115" y="128"/>
                      <a:pt x="110" y="130"/>
                    </a:cubicBezTo>
                    <a:cubicBezTo>
                      <a:pt x="105" y="132"/>
                      <a:pt x="100" y="132"/>
                      <a:pt x="94" y="132"/>
                    </a:cubicBezTo>
                    <a:cubicBezTo>
                      <a:pt x="94" y="132"/>
                      <a:pt x="94" y="132"/>
                      <a:pt x="94" y="132"/>
                    </a:cubicBezTo>
                    <a:cubicBezTo>
                      <a:pt x="85" y="132"/>
                      <a:pt x="77" y="129"/>
                      <a:pt x="71" y="124"/>
                    </a:cubicBezTo>
                    <a:cubicBezTo>
                      <a:pt x="69" y="122"/>
                      <a:pt x="68" y="120"/>
                      <a:pt x="66" y="118"/>
                    </a:cubicBezTo>
                    <a:cubicBezTo>
                      <a:pt x="102" y="118"/>
                      <a:pt x="102" y="118"/>
                      <a:pt x="102" y="118"/>
                    </a:cubicBezTo>
                    <a:cubicBezTo>
                      <a:pt x="103" y="118"/>
                      <a:pt x="104" y="118"/>
                      <a:pt x="104" y="117"/>
                    </a:cubicBezTo>
                    <a:cubicBezTo>
                      <a:pt x="108" y="102"/>
                      <a:pt x="108" y="102"/>
                      <a:pt x="108" y="102"/>
                    </a:cubicBezTo>
                    <a:cubicBezTo>
                      <a:pt x="108" y="102"/>
                      <a:pt x="108" y="102"/>
                      <a:pt x="108" y="102"/>
                    </a:cubicBezTo>
                    <a:cubicBezTo>
                      <a:pt x="108" y="102"/>
                      <a:pt x="108" y="102"/>
                      <a:pt x="108" y="102"/>
                    </a:cubicBezTo>
                    <a:cubicBezTo>
                      <a:pt x="108" y="95"/>
                      <a:pt x="108" y="89"/>
                      <a:pt x="106" y="83"/>
                    </a:cubicBezTo>
                    <a:cubicBezTo>
                      <a:pt x="106" y="83"/>
                      <a:pt x="105" y="82"/>
                      <a:pt x="104" y="82"/>
                    </a:cubicBezTo>
                    <a:cubicBezTo>
                      <a:pt x="104" y="82"/>
                      <a:pt x="104" y="82"/>
                      <a:pt x="104" y="82"/>
                    </a:cubicBezTo>
                    <a:cubicBezTo>
                      <a:pt x="103" y="82"/>
                      <a:pt x="103" y="82"/>
                      <a:pt x="103" y="82"/>
                    </a:cubicBezTo>
                    <a:cubicBezTo>
                      <a:pt x="107" y="74"/>
                      <a:pt x="107" y="74"/>
                      <a:pt x="107" y="74"/>
                    </a:cubicBezTo>
                    <a:cubicBezTo>
                      <a:pt x="107" y="74"/>
                      <a:pt x="107" y="74"/>
                      <a:pt x="107" y="74"/>
                    </a:cubicBezTo>
                    <a:cubicBezTo>
                      <a:pt x="107" y="74"/>
                      <a:pt x="107" y="74"/>
                      <a:pt x="107" y="74"/>
                    </a:cubicBezTo>
                    <a:cubicBezTo>
                      <a:pt x="107" y="73"/>
                      <a:pt x="107" y="73"/>
                      <a:pt x="107" y="73"/>
                    </a:cubicBezTo>
                    <a:cubicBezTo>
                      <a:pt x="107" y="73"/>
                      <a:pt x="107" y="73"/>
                      <a:pt x="107" y="73"/>
                    </a:cubicBezTo>
                    <a:cubicBezTo>
                      <a:pt x="107" y="68"/>
                      <a:pt x="107" y="60"/>
                      <a:pt x="105" y="54"/>
                    </a:cubicBezTo>
                    <a:cubicBezTo>
                      <a:pt x="105" y="53"/>
                      <a:pt x="104" y="53"/>
                      <a:pt x="103" y="53"/>
                    </a:cubicBezTo>
                    <a:cubicBezTo>
                      <a:pt x="90" y="53"/>
                      <a:pt x="83" y="53"/>
                      <a:pt x="76" y="52"/>
                    </a:cubicBezTo>
                    <a:cubicBezTo>
                      <a:pt x="73" y="52"/>
                      <a:pt x="71" y="52"/>
                      <a:pt x="69" y="52"/>
                    </a:cubicBezTo>
                    <a:cubicBezTo>
                      <a:pt x="74" y="47"/>
                      <a:pt x="81" y="43"/>
                      <a:pt x="88" y="43"/>
                    </a:cubicBezTo>
                    <a:cubicBezTo>
                      <a:pt x="89" y="43"/>
                      <a:pt x="90" y="43"/>
                      <a:pt x="90" y="43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98" y="43"/>
                      <a:pt x="106" y="45"/>
                      <a:pt x="111" y="50"/>
                    </a:cubicBezTo>
                    <a:cubicBezTo>
                      <a:pt x="111" y="51"/>
                      <a:pt x="112" y="51"/>
                      <a:pt x="112" y="51"/>
                    </a:cubicBezTo>
                    <a:cubicBezTo>
                      <a:pt x="112" y="51"/>
                      <a:pt x="113" y="51"/>
                      <a:pt x="113" y="50"/>
                    </a:cubicBezTo>
                    <a:cubicBezTo>
                      <a:pt x="117" y="47"/>
                      <a:pt x="120" y="45"/>
                      <a:pt x="123" y="42"/>
                    </a:cubicBezTo>
                    <a:cubicBezTo>
                      <a:pt x="123" y="41"/>
                      <a:pt x="123" y="41"/>
                      <a:pt x="123" y="41"/>
                    </a:cubicBezTo>
                    <a:cubicBezTo>
                      <a:pt x="124" y="41"/>
                      <a:pt x="124" y="40"/>
                      <a:pt x="124" y="39"/>
                    </a:cubicBezTo>
                    <a:cubicBezTo>
                      <a:pt x="124" y="34"/>
                      <a:pt x="124" y="29"/>
                      <a:pt x="124" y="24"/>
                    </a:cubicBezTo>
                    <a:cubicBezTo>
                      <a:pt x="124" y="19"/>
                      <a:pt x="124" y="14"/>
                      <a:pt x="125" y="9"/>
                    </a:cubicBezTo>
                    <a:cubicBezTo>
                      <a:pt x="125" y="8"/>
                      <a:pt x="124" y="8"/>
                      <a:pt x="124" y="7"/>
                    </a:cubicBezTo>
                    <a:cubicBezTo>
                      <a:pt x="114" y="2"/>
                      <a:pt x="104" y="0"/>
                      <a:pt x="93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9" name="Freeform 877"/>
              <p:cNvSpPr>
                <a:spLocks noEditPoints="1"/>
              </p:cNvSpPr>
              <p:nvPr/>
            </p:nvSpPr>
            <p:spPr bwMode="auto">
              <a:xfrm>
                <a:off x="3565" y="707"/>
                <a:ext cx="609" cy="253"/>
              </a:xfrm>
              <a:custGeom>
                <a:avLst/>
                <a:gdLst>
                  <a:gd name="T0" fmla="*/ 16 w 257"/>
                  <a:gd name="T1" fmla="*/ 100 h 107"/>
                  <a:gd name="T2" fmla="*/ 181 w 257"/>
                  <a:gd name="T3" fmla="*/ 95 h 107"/>
                  <a:gd name="T4" fmla="*/ 9 w 257"/>
                  <a:gd name="T5" fmla="*/ 94 h 107"/>
                  <a:gd name="T6" fmla="*/ 19 w 257"/>
                  <a:gd name="T7" fmla="*/ 95 h 107"/>
                  <a:gd name="T8" fmla="*/ 4 w 257"/>
                  <a:gd name="T9" fmla="*/ 90 h 107"/>
                  <a:gd name="T10" fmla="*/ 8 w 257"/>
                  <a:gd name="T11" fmla="*/ 93 h 107"/>
                  <a:gd name="T12" fmla="*/ 169 w 257"/>
                  <a:gd name="T13" fmla="*/ 87 h 107"/>
                  <a:gd name="T14" fmla="*/ 6 w 257"/>
                  <a:gd name="T15" fmla="*/ 86 h 107"/>
                  <a:gd name="T16" fmla="*/ 181 w 257"/>
                  <a:gd name="T17" fmla="*/ 86 h 107"/>
                  <a:gd name="T18" fmla="*/ 177 w 257"/>
                  <a:gd name="T19" fmla="*/ 81 h 107"/>
                  <a:gd name="T20" fmla="*/ 241 w 257"/>
                  <a:gd name="T21" fmla="*/ 76 h 107"/>
                  <a:gd name="T22" fmla="*/ 168 w 257"/>
                  <a:gd name="T23" fmla="*/ 76 h 107"/>
                  <a:gd name="T24" fmla="*/ 180 w 257"/>
                  <a:gd name="T25" fmla="*/ 79 h 107"/>
                  <a:gd name="T26" fmla="*/ 179 w 257"/>
                  <a:gd name="T27" fmla="*/ 66 h 107"/>
                  <a:gd name="T28" fmla="*/ 156 w 257"/>
                  <a:gd name="T29" fmla="*/ 67 h 107"/>
                  <a:gd name="T30" fmla="*/ 59 w 257"/>
                  <a:gd name="T31" fmla="*/ 65 h 107"/>
                  <a:gd name="T32" fmla="*/ 25 w 257"/>
                  <a:gd name="T33" fmla="*/ 94 h 107"/>
                  <a:gd name="T34" fmla="*/ 25 w 257"/>
                  <a:gd name="T35" fmla="*/ 93 h 107"/>
                  <a:gd name="T36" fmla="*/ 166 w 257"/>
                  <a:gd name="T37" fmla="*/ 60 h 107"/>
                  <a:gd name="T38" fmla="*/ 153 w 257"/>
                  <a:gd name="T39" fmla="*/ 66 h 107"/>
                  <a:gd name="T40" fmla="*/ 164 w 257"/>
                  <a:gd name="T41" fmla="*/ 58 h 107"/>
                  <a:gd name="T42" fmla="*/ 142 w 257"/>
                  <a:gd name="T43" fmla="*/ 61 h 107"/>
                  <a:gd name="T44" fmla="*/ 141 w 257"/>
                  <a:gd name="T45" fmla="*/ 61 h 107"/>
                  <a:gd name="T46" fmla="*/ 67 w 257"/>
                  <a:gd name="T47" fmla="*/ 67 h 107"/>
                  <a:gd name="T48" fmla="*/ 116 w 257"/>
                  <a:gd name="T49" fmla="*/ 57 h 107"/>
                  <a:gd name="T50" fmla="*/ 76 w 257"/>
                  <a:gd name="T51" fmla="*/ 63 h 107"/>
                  <a:gd name="T52" fmla="*/ 88 w 257"/>
                  <a:gd name="T53" fmla="*/ 60 h 107"/>
                  <a:gd name="T54" fmla="*/ 87 w 257"/>
                  <a:gd name="T55" fmla="*/ 60 h 107"/>
                  <a:gd name="T56" fmla="*/ 118 w 257"/>
                  <a:gd name="T57" fmla="*/ 50 h 107"/>
                  <a:gd name="T58" fmla="*/ 179 w 257"/>
                  <a:gd name="T59" fmla="*/ 25 h 107"/>
                  <a:gd name="T60" fmla="*/ 179 w 257"/>
                  <a:gd name="T61" fmla="*/ 25 h 107"/>
                  <a:gd name="T62" fmla="*/ 172 w 257"/>
                  <a:gd name="T63" fmla="*/ 13 h 107"/>
                  <a:gd name="T64" fmla="*/ 181 w 257"/>
                  <a:gd name="T65" fmla="*/ 29 h 107"/>
                  <a:gd name="T66" fmla="*/ 185 w 257"/>
                  <a:gd name="T67" fmla="*/ 94 h 107"/>
                  <a:gd name="T68" fmla="*/ 182 w 257"/>
                  <a:gd name="T69" fmla="*/ 63 h 107"/>
                  <a:gd name="T70" fmla="*/ 58 w 257"/>
                  <a:gd name="T71" fmla="*/ 61 h 107"/>
                  <a:gd name="T72" fmla="*/ 11 w 257"/>
                  <a:gd name="T73" fmla="*/ 81 h 107"/>
                  <a:gd name="T74" fmla="*/ 129 w 257"/>
                  <a:gd name="T75" fmla="*/ 18 h 107"/>
                  <a:gd name="T76" fmla="*/ 180 w 257"/>
                  <a:gd name="T77" fmla="*/ 29 h 107"/>
                  <a:gd name="T78" fmla="*/ 181 w 257"/>
                  <a:gd name="T79" fmla="*/ 5 h 107"/>
                  <a:gd name="T80" fmla="*/ 168 w 257"/>
                  <a:gd name="T81" fmla="*/ 9 h 107"/>
                  <a:gd name="T82" fmla="*/ 52 w 257"/>
                  <a:gd name="T83" fmla="*/ 37 h 107"/>
                  <a:gd name="T84" fmla="*/ 0 w 257"/>
                  <a:gd name="T85" fmla="*/ 89 h 107"/>
                  <a:gd name="T86" fmla="*/ 17 w 257"/>
                  <a:gd name="T87" fmla="*/ 104 h 107"/>
                  <a:gd name="T88" fmla="*/ 111 w 257"/>
                  <a:gd name="T89" fmla="*/ 61 h 107"/>
                  <a:gd name="T90" fmla="*/ 166 w 257"/>
                  <a:gd name="T91" fmla="*/ 105 h 107"/>
                  <a:gd name="T92" fmla="*/ 167 w 257"/>
                  <a:gd name="T93" fmla="*/ 106 h 107"/>
                  <a:gd name="T94" fmla="*/ 168 w 257"/>
                  <a:gd name="T95" fmla="*/ 107 h 107"/>
                  <a:gd name="T96" fmla="*/ 169 w 257"/>
                  <a:gd name="T97" fmla="*/ 107 h 107"/>
                  <a:gd name="T98" fmla="*/ 235 w 257"/>
                  <a:gd name="T99" fmla="*/ 84 h 107"/>
                  <a:gd name="T100" fmla="*/ 257 w 257"/>
                  <a:gd name="T101" fmla="*/ 69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57" h="107">
                    <a:moveTo>
                      <a:pt x="16" y="100"/>
                    </a:moveTo>
                    <a:cubicBezTo>
                      <a:pt x="16" y="100"/>
                      <a:pt x="15" y="99"/>
                      <a:pt x="14" y="98"/>
                    </a:cubicBezTo>
                    <a:cubicBezTo>
                      <a:pt x="15" y="98"/>
                      <a:pt x="17" y="98"/>
                      <a:pt x="18" y="97"/>
                    </a:cubicBezTo>
                    <a:cubicBezTo>
                      <a:pt x="17" y="98"/>
                      <a:pt x="17" y="99"/>
                      <a:pt x="16" y="100"/>
                    </a:cubicBezTo>
                    <a:moveTo>
                      <a:pt x="170" y="102"/>
                    </a:moveTo>
                    <a:cubicBezTo>
                      <a:pt x="170" y="100"/>
                      <a:pt x="169" y="97"/>
                      <a:pt x="169" y="95"/>
                    </a:cubicBezTo>
                    <a:cubicBezTo>
                      <a:pt x="173" y="95"/>
                      <a:pt x="177" y="95"/>
                      <a:pt x="181" y="95"/>
                    </a:cubicBezTo>
                    <a:cubicBezTo>
                      <a:pt x="181" y="95"/>
                      <a:pt x="181" y="95"/>
                      <a:pt x="181" y="95"/>
                    </a:cubicBezTo>
                    <a:cubicBezTo>
                      <a:pt x="178" y="97"/>
                      <a:pt x="173" y="100"/>
                      <a:pt x="170" y="102"/>
                    </a:cubicBezTo>
                    <a:moveTo>
                      <a:pt x="13" y="97"/>
                    </a:moveTo>
                    <a:cubicBezTo>
                      <a:pt x="12" y="96"/>
                      <a:pt x="11" y="95"/>
                      <a:pt x="10" y="95"/>
                    </a:cubicBezTo>
                    <a:cubicBezTo>
                      <a:pt x="9" y="94"/>
                      <a:pt x="9" y="94"/>
                      <a:pt x="9" y="94"/>
                    </a:cubicBezTo>
                    <a:cubicBezTo>
                      <a:pt x="12" y="94"/>
                      <a:pt x="14" y="93"/>
                      <a:pt x="16" y="91"/>
                    </a:cubicBezTo>
                    <a:cubicBezTo>
                      <a:pt x="17" y="92"/>
                      <a:pt x="18" y="92"/>
                      <a:pt x="19" y="93"/>
                    </a:cubicBezTo>
                    <a:cubicBezTo>
                      <a:pt x="19" y="93"/>
                      <a:pt x="20" y="93"/>
                      <a:pt x="20" y="94"/>
                    </a:cubicBezTo>
                    <a:cubicBezTo>
                      <a:pt x="20" y="94"/>
                      <a:pt x="20" y="95"/>
                      <a:pt x="19" y="95"/>
                    </a:cubicBezTo>
                    <a:cubicBezTo>
                      <a:pt x="17" y="96"/>
                      <a:pt x="15" y="96"/>
                      <a:pt x="13" y="97"/>
                    </a:cubicBezTo>
                    <a:cubicBezTo>
                      <a:pt x="13" y="97"/>
                      <a:pt x="13" y="97"/>
                      <a:pt x="13" y="97"/>
                    </a:cubicBezTo>
                    <a:moveTo>
                      <a:pt x="8" y="93"/>
                    </a:moveTo>
                    <a:cubicBezTo>
                      <a:pt x="6" y="92"/>
                      <a:pt x="5" y="91"/>
                      <a:pt x="4" y="90"/>
                    </a:cubicBezTo>
                    <a:cubicBezTo>
                      <a:pt x="7" y="89"/>
                      <a:pt x="9" y="88"/>
                      <a:pt x="12" y="87"/>
                    </a:cubicBezTo>
                    <a:cubicBezTo>
                      <a:pt x="12" y="88"/>
                      <a:pt x="13" y="89"/>
                      <a:pt x="14" y="90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3" y="91"/>
                      <a:pt x="10" y="92"/>
                      <a:pt x="8" y="93"/>
                    </a:cubicBezTo>
                    <a:cubicBezTo>
                      <a:pt x="8" y="93"/>
                      <a:pt x="8" y="93"/>
                      <a:pt x="8" y="93"/>
                    </a:cubicBezTo>
                    <a:moveTo>
                      <a:pt x="181" y="93"/>
                    </a:moveTo>
                    <a:cubicBezTo>
                      <a:pt x="177" y="93"/>
                      <a:pt x="173" y="93"/>
                      <a:pt x="169" y="93"/>
                    </a:cubicBezTo>
                    <a:cubicBezTo>
                      <a:pt x="169" y="91"/>
                      <a:pt x="169" y="89"/>
                      <a:pt x="169" y="87"/>
                    </a:cubicBezTo>
                    <a:cubicBezTo>
                      <a:pt x="173" y="87"/>
                      <a:pt x="177" y="87"/>
                      <a:pt x="181" y="88"/>
                    </a:cubicBezTo>
                    <a:cubicBezTo>
                      <a:pt x="181" y="89"/>
                      <a:pt x="181" y="91"/>
                      <a:pt x="181" y="93"/>
                    </a:cubicBezTo>
                    <a:moveTo>
                      <a:pt x="5" y="88"/>
                    </a:moveTo>
                    <a:cubicBezTo>
                      <a:pt x="5" y="87"/>
                      <a:pt x="5" y="87"/>
                      <a:pt x="6" y="86"/>
                    </a:cubicBezTo>
                    <a:cubicBezTo>
                      <a:pt x="6" y="85"/>
                      <a:pt x="7" y="84"/>
                      <a:pt x="8" y="83"/>
                    </a:cubicBezTo>
                    <a:cubicBezTo>
                      <a:pt x="8" y="84"/>
                      <a:pt x="9" y="85"/>
                      <a:pt x="10" y="86"/>
                    </a:cubicBezTo>
                    <a:cubicBezTo>
                      <a:pt x="8" y="87"/>
                      <a:pt x="6" y="87"/>
                      <a:pt x="5" y="88"/>
                    </a:cubicBezTo>
                    <a:moveTo>
                      <a:pt x="181" y="86"/>
                    </a:moveTo>
                    <a:cubicBezTo>
                      <a:pt x="177" y="85"/>
                      <a:pt x="173" y="85"/>
                      <a:pt x="170" y="85"/>
                    </a:cubicBezTo>
                    <a:cubicBezTo>
                      <a:pt x="169" y="85"/>
                      <a:pt x="169" y="85"/>
                      <a:pt x="169" y="85"/>
                    </a:cubicBezTo>
                    <a:cubicBezTo>
                      <a:pt x="169" y="84"/>
                      <a:pt x="168" y="83"/>
                      <a:pt x="168" y="82"/>
                    </a:cubicBezTo>
                    <a:cubicBezTo>
                      <a:pt x="171" y="81"/>
                      <a:pt x="174" y="81"/>
                      <a:pt x="177" y="81"/>
                    </a:cubicBezTo>
                    <a:cubicBezTo>
                      <a:pt x="178" y="81"/>
                      <a:pt x="179" y="81"/>
                      <a:pt x="180" y="81"/>
                    </a:cubicBezTo>
                    <a:cubicBezTo>
                      <a:pt x="181" y="82"/>
                      <a:pt x="181" y="84"/>
                      <a:pt x="181" y="86"/>
                    </a:cubicBezTo>
                    <a:moveTo>
                      <a:pt x="214" y="86"/>
                    </a:moveTo>
                    <a:cubicBezTo>
                      <a:pt x="223" y="82"/>
                      <a:pt x="233" y="79"/>
                      <a:pt x="241" y="76"/>
                    </a:cubicBezTo>
                    <a:cubicBezTo>
                      <a:pt x="239" y="78"/>
                      <a:pt x="236" y="79"/>
                      <a:pt x="234" y="81"/>
                    </a:cubicBezTo>
                    <a:cubicBezTo>
                      <a:pt x="227" y="82"/>
                      <a:pt x="220" y="84"/>
                      <a:pt x="214" y="86"/>
                    </a:cubicBezTo>
                    <a:moveTo>
                      <a:pt x="168" y="80"/>
                    </a:moveTo>
                    <a:cubicBezTo>
                      <a:pt x="168" y="79"/>
                      <a:pt x="168" y="78"/>
                      <a:pt x="168" y="76"/>
                    </a:cubicBezTo>
                    <a:cubicBezTo>
                      <a:pt x="168" y="76"/>
                      <a:pt x="168" y="75"/>
                      <a:pt x="168" y="75"/>
                    </a:cubicBezTo>
                    <a:cubicBezTo>
                      <a:pt x="172" y="75"/>
                      <a:pt x="176" y="74"/>
                      <a:pt x="180" y="74"/>
                    </a:cubicBezTo>
                    <a:cubicBezTo>
                      <a:pt x="180" y="75"/>
                      <a:pt x="180" y="76"/>
                      <a:pt x="180" y="77"/>
                    </a:cubicBezTo>
                    <a:cubicBezTo>
                      <a:pt x="180" y="78"/>
                      <a:pt x="180" y="79"/>
                      <a:pt x="180" y="79"/>
                    </a:cubicBezTo>
                    <a:cubicBezTo>
                      <a:pt x="179" y="79"/>
                      <a:pt x="178" y="79"/>
                      <a:pt x="177" y="79"/>
                    </a:cubicBezTo>
                    <a:cubicBezTo>
                      <a:pt x="174" y="79"/>
                      <a:pt x="171" y="79"/>
                      <a:pt x="168" y="80"/>
                    </a:cubicBezTo>
                    <a:moveTo>
                      <a:pt x="168" y="73"/>
                    </a:moveTo>
                    <a:cubicBezTo>
                      <a:pt x="172" y="71"/>
                      <a:pt x="176" y="68"/>
                      <a:pt x="179" y="66"/>
                    </a:cubicBezTo>
                    <a:cubicBezTo>
                      <a:pt x="179" y="68"/>
                      <a:pt x="180" y="70"/>
                      <a:pt x="180" y="72"/>
                    </a:cubicBezTo>
                    <a:cubicBezTo>
                      <a:pt x="176" y="72"/>
                      <a:pt x="172" y="73"/>
                      <a:pt x="168" y="73"/>
                    </a:cubicBezTo>
                    <a:moveTo>
                      <a:pt x="165" y="71"/>
                    </a:moveTo>
                    <a:cubicBezTo>
                      <a:pt x="162" y="69"/>
                      <a:pt x="159" y="68"/>
                      <a:pt x="156" y="67"/>
                    </a:cubicBezTo>
                    <a:cubicBezTo>
                      <a:pt x="162" y="66"/>
                      <a:pt x="168" y="65"/>
                      <a:pt x="174" y="65"/>
                    </a:cubicBezTo>
                    <a:cubicBezTo>
                      <a:pt x="171" y="67"/>
                      <a:pt x="168" y="69"/>
                      <a:pt x="165" y="71"/>
                    </a:cubicBezTo>
                    <a:moveTo>
                      <a:pt x="25" y="93"/>
                    </a:moveTo>
                    <a:cubicBezTo>
                      <a:pt x="32" y="84"/>
                      <a:pt x="43" y="73"/>
                      <a:pt x="59" y="65"/>
                    </a:cubicBezTo>
                    <a:cubicBezTo>
                      <a:pt x="60" y="64"/>
                      <a:pt x="61" y="64"/>
                      <a:pt x="62" y="63"/>
                    </a:cubicBezTo>
                    <a:cubicBezTo>
                      <a:pt x="54" y="70"/>
                      <a:pt x="45" y="77"/>
                      <a:pt x="39" y="84"/>
                    </a:cubicBezTo>
                    <a:cubicBezTo>
                      <a:pt x="34" y="87"/>
                      <a:pt x="29" y="91"/>
                      <a:pt x="24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5" y="93"/>
                      <a:pt x="25" y="93"/>
                      <a:pt x="25" y="93"/>
                    </a:cubicBezTo>
                    <a:moveTo>
                      <a:pt x="153" y="66"/>
                    </a:moveTo>
                    <a:cubicBezTo>
                      <a:pt x="151" y="65"/>
                      <a:pt x="148" y="64"/>
                      <a:pt x="145" y="63"/>
                    </a:cubicBezTo>
                    <a:cubicBezTo>
                      <a:pt x="149" y="63"/>
                      <a:pt x="152" y="62"/>
                      <a:pt x="155" y="62"/>
                    </a:cubicBezTo>
                    <a:cubicBezTo>
                      <a:pt x="158" y="61"/>
                      <a:pt x="162" y="60"/>
                      <a:pt x="166" y="60"/>
                    </a:cubicBezTo>
                    <a:cubicBezTo>
                      <a:pt x="167" y="59"/>
                      <a:pt x="167" y="59"/>
                      <a:pt x="167" y="59"/>
                    </a:cubicBezTo>
                    <a:cubicBezTo>
                      <a:pt x="170" y="61"/>
                      <a:pt x="173" y="62"/>
                      <a:pt x="176" y="63"/>
                    </a:cubicBezTo>
                    <a:cubicBezTo>
                      <a:pt x="168" y="63"/>
                      <a:pt x="161" y="64"/>
                      <a:pt x="154" y="65"/>
                    </a:cubicBezTo>
                    <a:cubicBezTo>
                      <a:pt x="153" y="66"/>
                      <a:pt x="153" y="66"/>
                      <a:pt x="153" y="66"/>
                    </a:cubicBezTo>
                    <a:moveTo>
                      <a:pt x="141" y="61"/>
                    </a:moveTo>
                    <a:cubicBezTo>
                      <a:pt x="138" y="61"/>
                      <a:pt x="135" y="60"/>
                      <a:pt x="132" y="59"/>
                    </a:cubicBezTo>
                    <a:cubicBezTo>
                      <a:pt x="139" y="58"/>
                      <a:pt x="145" y="56"/>
                      <a:pt x="152" y="54"/>
                    </a:cubicBezTo>
                    <a:cubicBezTo>
                      <a:pt x="156" y="55"/>
                      <a:pt x="160" y="57"/>
                      <a:pt x="164" y="58"/>
                    </a:cubicBezTo>
                    <a:cubicBezTo>
                      <a:pt x="161" y="59"/>
                      <a:pt x="157" y="59"/>
                      <a:pt x="154" y="60"/>
                    </a:cubicBezTo>
                    <a:cubicBezTo>
                      <a:pt x="151" y="60"/>
                      <a:pt x="147" y="61"/>
                      <a:pt x="144" y="61"/>
                    </a:cubicBezTo>
                    <a:cubicBezTo>
                      <a:pt x="143" y="61"/>
                      <a:pt x="143" y="61"/>
                      <a:pt x="142" y="61"/>
                    </a:cubicBezTo>
                    <a:cubicBezTo>
                      <a:pt x="142" y="61"/>
                      <a:pt x="142" y="61"/>
                      <a:pt x="142" y="61"/>
                    </a:cubicBezTo>
                    <a:cubicBezTo>
                      <a:pt x="142" y="61"/>
                      <a:pt x="142" y="61"/>
                      <a:pt x="142" y="61"/>
                    </a:cubicBezTo>
                    <a:cubicBezTo>
                      <a:pt x="142" y="61"/>
                      <a:pt x="142" y="61"/>
                      <a:pt x="141" y="61"/>
                    </a:cubicBezTo>
                    <a:cubicBezTo>
                      <a:pt x="141" y="61"/>
                      <a:pt x="141" y="61"/>
                      <a:pt x="141" y="61"/>
                    </a:cubicBezTo>
                    <a:cubicBezTo>
                      <a:pt x="141" y="61"/>
                      <a:pt x="141" y="61"/>
                      <a:pt x="141" y="61"/>
                    </a:cubicBezTo>
                    <a:moveTo>
                      <a:pt x="50" y="76"/>
                    </a:moveTo>
                    <a:cubicBezTo>
                      <a:pt x="56" y="70"/>
                      <a:pt x="64" y="64"/>
                      <a:pt x="70" y="60"/>
                    </a:cubicBezTo>
                    <a:cubicBezTo>
                      <a:pt x="76" y="57"/>
                      <a:pt x="82" y="55"/>
                      <a:pt x="89" y="53"/>
                    </a:cubicBezTo>
                    <a:cubicBezTo>
                      <a:pt x="82" y="58"/>
                      <a:pt x="74" y="63"/>
                      <a:pt x="67" y="67"/>
                    </a:cubicBezTo>
                    <a:cubicBezTo>
                      <a:pt x="67" y="67"/>
                      <a:pt x="67" y="67"/>
                      <a:pt x="67" y="67"/>
                    </a:cubicBezTo>
                    <a:cubicBezTo>
                      <a:pt x="61" y="70"/>
                      <a:pt x="55" y="73"/>
                      <a:pt x="50" y="76"/>
                    </a:cubicBezTo>
                    <a:moveTo>
                      <a:pt x="128" y="59"/>
                    </a:moveTo>
                    <a:cubicBezTo>
                      <a:pt x="124" y="58"/>
                      <a:pt x="120" y="58"/>
                      <a:pt x="116" y="57"/>
                    </a:cubicBezTo>
                    <a:cubicBezTo>
                      <a:pt x="122" y="55"/>
                      <a:pt x="127" y="53"/>
                      <a:pt x="133" y="51"/>
                    </a:cubicBezTo>
                    <a:cubicBezTo>
                      <a:pt x="138" y="51"/>
                      <a:pt x="143" y="52"/>
                      <a:pt x="148" y="53"/>
                    </a:cubicBezTo>
                    <a:cubicBezTo>
                      <a:pt x="141" y="55"/>
                      <a:pt x="135" y="57"/>
                      <a:pt x="128" y="59"/>
                    </a:cubicBezTo>
                    <a:moveTo>
                      <a:pt x="76" y="63"/>
                    </a:moveTo>
                    <a:cubicBezTo>
                      <a:pt x="83" y="60"/>
                      <a:pt x="89" y="55"/>
                      <a:pt x="95" y="52"/>
                    </a:cubicBezTo>
                    <a:cubicBezTo>
                      <a:pt x="100" y="51"/>
                      <a:pt x="105" y="50"/>
                      <a:pt x="111" y="50"/>
                    </a:cubicBezTo>
                    <a:cubicBezTo>
                      <a:pt x="103" y="53"/>
                      <a:pt x="96" y="56"/>
                      <a:pt x="89" y="59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87" y="60"/>
                      <a:pt x="87" y="60"/>
                      <a:pt x="87" y="60"/>
                    </a:cubicBezTo>
                    <a:cubicBezTo>
                      <a:pt x="87" y="60"/>
                      <a:pt x="87" y="60"/>
                      <a:pt x="87" y="60"/>
                    </a:cubicBezTo>
                    <a:cubicBezTo>
                      <a:pt x="83" y="61"/>
                      <a:pt x="80" y="62"/>
                      <a:pt x="76" y="63"/>
                    </a:cubicBezTo>
                    <a:moveTo>
                      <a:pt x="95" y="59"/>
                    </a:moveTo>
                    <a:cubicBezTo>
                      <a:pt x="102" y="56"/>
                      <a:pt x="109" y="53"/>
                      <a:pt x="116" y="50"/>
                    </a:cubicBezTo>
                    <a:cubicBezTo>
                      <a:pt x="117" y="50"/>
                      <a:pt x="117" y="50"/>
                      <a:pt x="118" y="50"/>
                    </a:cubicBezTo>
                    <a:cubicBezTo>
                      <a:pt x="122" y="50"/>
                      <a:pt x="125" y="50"/>
                      <a:pt x="129" y="50"/>
                    </a:cubicBezTo>
                    <a:cubicBezTo>
                      <a:pt x="123" y="53"/>
                      <a:pt x="117" y="55"/>
                      <a:pt x="111" y="57"/>
                    </a:cubicBezTo>
                    <a:cubicBezTo>
                      <a:pt x="106" y="57"/>
                      <a:pt x="100" y="58"/>
                      <a:pt x="95" y="59"/>
                    </a:cubicBezTo>
                    <a:moveTo>
                      <a:pt x="179" y="25"/>
                    </a:moveTo>
                    <a:cubicBezTo>
                      <a:pt x="176" y="24"/>
                      <a:pt x="173" y="22"/>
                      <a:pt x="170" y="21"/>
                    </a:cubicBezTo>
                    <a:cubicBezTo>
                      <a:pt x="170" y="20"/>
                      <a:pt x="170" y="19"/>
                      <a:pt x="170" y="18"/>
                    </a:cubicBezTo>
                    <a:cubicBezTo>
                      <a:pt x="173" y="19"/>
                      <a:pt x="176" y="20"/>
                      <a:pt x="180" y="20"/>
                    </a:cubicBezTo>
                    <a:cubicBezTo>
                      <a:pt x="179" y="22"/>
                      <a:pt x="179" y="23"/>
                      <a:pt x="179" y="25"/>
                    </a:cubicBezTo>
                    <a:moveTo>
                      <a:pt x="180" y="18"/>
                    </a:moveTo>
                    <a:cubicBezTo>
                      <a:pt x="177" y="18"/>
                      <a:pt x="174" y="18"/>
                      <a:pt x="171" y="17"/>
                    </a:cubicBezTo>
                    <a:cubicBezTo>
                      <a:pt x="171" y="15"/>
                      <a:pt x="171" y="14"/>
                      <a:pt x="171" y="13"/>
                    </a:cubicBezTo>
                    <a:cubicBezTo>
                      <a:pt x="172" y="13"/>
                      <a:pt x="172" y="13"/>
                      <a:pt x="172" y="13"/>
                    </a:cubicBezTo>
                    <a:cubicBezTo>
                      <a:pt x="175" y="13"/>
                      <a:pt x="178" y="13"/>
                      <a:pt x="180" y="14"/>
                    </a:cubicBezTo>
                    <a:cubicBezTo>
                      <a:pt x="180" y="15"/>
                      <a:pt x="180" y="17"/>
                      <a:pt x="180" y="18"/>
                    </a:cubicBezTo>
                    <a:moveTo>
                      <a:pt x="181" y="29"/>
                    </a:moveTo>
                    <a:cubicBezTo>
                      <a:pt x="181" y="29"/>
                      <a:pt x="181" y="29"/>
                      <a:pt x="181" y="29"/>
                    </a:cubicBezTo>
                    <a:cubicBezTo>
                      <a:pt x="182" y="29"/>
                      <a:pt x="182" y="28"/>
                      <a:pt x="182" y="28"/>
                    </a:cubicBezTo>
                    <a:cubicBezTo>
                      <a:pt x="183" y="19"/>
                      <a:pt x="184" y="14"/>
                      <a:pt x="185" y="6"/>
                    </a:cubicBezTo>
                    <a:cubicBezTo>
                      <a:pt x="208" y="24"/>
                      <a:pt x="232" y="52"/>
                      <a:pt x="252" y="69"/>
                    </a:cubicBezTo>
                    <a:cubicBezTo>
                      <a:pt x="234" y="74"/>
                      <a:pt x="207" y="83"/>
                      <a:pt x="185" y="94"/>
                    </a:cubicBezTo>
                    <a:cubicBezTo>
                      <a:pt x="184" y="86"/>
                      <a:pt x="184" y="79"/>
                      <a:pt x="184" y="74"/>
                    </a:cubicBezTo>
                    <a:cubicBezTo>
                      <a:pt x="183" y="71"/>
                      <a:pt x="183" y="68"/>
                      <a:pt x="183" y="66"/>
                    </a:cubicBezTo>
                    <a:cubicBezTo>
                      <a:pt x="183" y="65"/>
                      <a:pt x="183" y="64"/>
                      <a:pt x="182" y="64"/>
                    </a:cubicBezTo>
                    <a:cubicBezTo>
                      <a:pt x="182" y="63"/>
                      <a:pt x="182" y="63"/>
                      <a:pt x="182" y="63"/>
                    </a:cubicBezTo>
                    <a:cubicBezTo>
                      <a:pt x="182" y="62"/>
                      <a:pt x="181" y="62"/>
                      <a:pt x="181" y="62"/>
                    </a:cubicBezTo>
                    <a:cubicBezTo>
                      <a:pt x="159" y="50"/>
                      <a:pt x="137" y="46"/>
                      <a:pt x="118" y="46"/>
                    </a:cubicBezTo>
                    <a:cubicBezTo>
                      <a:pt x="118" y="46"/>
                      <a:pt x="118" y="46"/>
                      <a:pt x="118" y="46"/>
                    </a:cubicBezTo>
                    <a:cubicBezTo>
                      <a:pt x="95" y="46"/>
                      <a:pt x="74" y="53"/>
                      <a:pt x="58" y="61"/>
                    </a:cubicBezTo>
                    <a:cubicBezTo>
                      <a:pt x="42" y="70"/>
                      <a:pt x="29" y="81"/>
                      <a:pt x="23" y="91"/>
                    </a:cubicBezTo>
                    <a:cubicBezTo>
                      <a:pt x="22" y="90"/>
                      <a:pt x="22" y="90"/>
                      <a:pt x="22" y="90"/>
                    </a:cubicBezTo>
                    <a:cubicBezTo>
                      <a:pt x="20" y="90"/>
                      <a:pt x="17" y="87"/>
                      <a:pt x="14" y="85"/>
                    </a:cubicBezTo>
                    <a:cubicBezTo>
                      <a:pt x="13" y="84"/>
                      <a:pt x="11" y="82"/>
                      <a:pt x="11" y="81"/>
                    </a:cubicBezTo>
                    <a:cubicBezTo>
                      <a:pt x="10" y="81"/>
                      <a:pt x="10" y="80"/>
                      <a:pt x="10" y="80"/>
                    </a:cubicBezTo>
                    <a:cubicBezTo>
                      <a:pt x="10" y="80"/>
                      <a:pt x="10" y="80"/>
                      <a:pt x="10" y="80"/>
                    </a:cubicBezTo>
                    <a:cubicBezTo>
                      <a:pt x="17" y="68"/>
                      <a:pt x="33" y="52"/>
                      <a:pt x="53" y="40"/>
                    </a:cubicBezTo>
                    <a:cubicBezTo>
                      <a:pt x="74" y="27"/>
                      <a:pt x="101" y="18"/>
                      <a:pt x="129" y="18"/>
                    </a:cubicBezTo>
                    <a:cubicBezTo>
                      <a:pt x="141" y="18"/>
                      <a:pt x="154" y="20"/>
                      <a:pt x="167" y="24"/>
                    </a:cubicBezTo>
                    <a:cubicBezTo>
                      <a:pt x="168" y="25"/>
                      <a:pt x="168" y="25"/>
                      <a:pt x="168" y="25"/>
                    </a:cubicBezTo>
                    <a:cubicBezTo>
                      <a:pt x="168" y="25"/>
                      <a:pt x="168" y="25"/>
                      <a:pt x="168" y="25"/>
                    </a:cubicBezTo>
                    <a:cubicBezTo>
                      <a:pt x="172" y="26"/>
                      <a:pt x="176" y="27"/>
                      <a:pt x="180" y="29"/>
                    </a:cubicBezTo>
                    <a:cubicBezTo>
                      <a:pt x="180" y="29"/>
                      <a:pt x="180" y="29"/>
                      <a:pt x="181" y="29"/>
                    </a:cubicBezTo>
                    <a:moveTo>
                      <a:pt x="181" y="12"/>
                    </a:moveTo>
                    <a:cubicBezTo>
                      <a:pt x="178" y="11"/>
                      <a:pt x="175" y="11"/>
                      <a:pt x="172" y="11"/>
                    </a:cubicBezTo>
                    <a:cubicBezTo>
                      <a:pt x="175" y="9"/>
                      <a:pt x="178" y="7"/>
                      <a:pt x="181" y="5"/>
                    </a:cubicBezTo>
                    <a:cubicBezTo>
                      <a:pt x="181" y="8"/>
                      <a:pt x="181" y="10"/>
                      <a:pt x="181" y="12"/>
                    </a:cubicBezTo>
                    <a:moveTo>
                      <a:pt x="184" y="0"/>
                    </a:moveTo>
                    <a:cubicBezTo>
                      <a:pt x="183" y="0"/>
                      <a:pt x="183" y="0"/>
                      <a:pt x="183" y="0"/>
                    </a:cubicBezTo>
                    <a:cubicBezTo>
                      <a:pt x="178" y="3"/>
                      <a:pt x="173" y="6"/>
                      <a:pt x="168" y="9"/>
                    </a:cubicBezTo>
                    <a:cubicBezTo>
                      <a:pt x="168" y="9"/>
                      <a:pt x="168" y="10"/>
                      <a:pt x="167" y="10"/>
                    </a:cubicBezTo>
                    <a:cubicBezTo>
                      <a:pt x="167" y="14"/>
                      <a:pt x="167" y="17"/>
                      <a:pt x="167" y="20"/>
                    </a:cubicBezTo>
                    <a:cubicBezTo>
                      <a:pt x="154" y="16"/>
                      <a:pt x="141" y="14"/>
                      <a:pt x="129" y="14"/>
                    </a:cubicBezTo>
                    <a:cubicBezTo>
                      <a:pt x="100" y="14"/>
                      <a:pt x="73" y="24"/>
                      <a:pt x="52" y="37"/>
                    </a:cubicBezTo>
                    <a:cubicBezTo>
                      <a:pt x="30" y="49"/>
                      <a:pt x="14" y="65"/>
                      <a:pt x="6" y="78"/>
                    </a:cubicBezTo>
                    <a:cubicBezTo>
                      <a:pt x="6" y="78"/>
                      <a:pt x="6" y="78"/>
                      <a:pt x="6" y="78"/>
                    </a:cubicBezTo>
                    <a:cubicBezTo>
                      <a:pt x="5" y="81"/>
                      <a:pt x="3" y="83"/>
                      <a:pt x="3" y="84"/>
                    </a:cubicBezTo>
                    <a:cubicBezTo>
                      <a:pt x="2" y="86"/>
                      <a:pt x="1" y="87"/>
                      <a:pt x="0" y="89"/>
                    </a:cubicBezTo>
                    <a:cubicBezTo>
                      <a:pt x="0" y="90"/>
                      <a:pt x="0" y="90"/>
                      <a:pt x="1" y="91"/>
                    </a:cubicBezTo>
                    <a:cubicBezTo>
                      <a:pt x="2" y="92"/>
                      <a:pt x="4" y="95"/>
                      <a:pt x="7" y="97"/>
                    </a:cubicBezTo>
                    <a:cubicBezTo>
                      <a:pt x="10" y="100"/>
                      <a:pt x="13" y="103"/>
                      <a:pt x="16" y="104"/>
                    </a:cubicBezTo>
                    <a:cubicBezTo>
                      <a:pt x="16" y="104"/>
                      <a:pt x="16" y="104"/>
                      <a:pt x="17" y="104"/>
                    </a:cubicBezTo>
                    <a:cubicBezTo>
                      <a:pt x="17" y="104"/>
                      <a:pt x="18" y="104"/>
                      <a:pt x="18" y="104"/>
                    </a:cubicBezTo>
                    <a:cubicBezTo>
                      <a:pt x="18" y="104"/>
                      <a:pt x="18" y="104"/>
                      <a:pt x="18" y="104"/>
                    </a:cubicBezTo>
                    <a:cubicBezTo>
                      <a:pt x="41" y="86"/>
                      <a:pt x="71" y="61"/>
                      <a:pt x="111" y="61"/>
                    </a:cubicBezTo>
                    <a:cubicBezTo>
                      <a:pt x="111" y="61"/>
                      <a:pt x="111" y="61"/>
                      <a:pt x="111" y="61"/>
                    </a:cubicBezTo>
                    <a:cubicBezTo>
                      <a:pt x="127" y="61"/>
                      <a:pt x="144" y="65"/>
                      <a:pt x="164" y="74"/>
                    </a:cubicBezTo>
                    <a:cubicBezTo>
                      <a:pt x="164" y="74"/>
                      <a:pt x="164" y="75"/>
                      <a:pt x="164" y="75"/>
                    </a:cubicBezTo>
                    <a:cubicBezTo>
                      <a:pt x="165" y="81"/>
                      <a:pt x="166" y="97"/>
                      <a:pt x="166" y="105"/>
                    </a:cubicBezTo>
                    <a:cubicBezTo>
                      <a:pt x="166" y="105"/>
                      <a:pt x="166" y="105"/>
                      <a:pt x="166" y="105"/>
                    </a:cubicBezTo>
                    <a:cubicBezTo>
                      <a:pt x="166" y="106"/>
                      <a:pt x="166" y="106"/>
                      <a:pt x="166" y="106"/>
                    </a:cubicBezTo>
                    <a:cubicBezTo>
                      <a:pt x="167" y="106"/>
                      <a:pt x="167" y="106"/>
                      <a:pt x="167" y="106"/>
                    </a:cubicBezTo>
                    <a:cubicBezTo>
                      <a:pt x="167" y="106"/>
                      <a:pt x="167" y="106"/>
                      <a:pt x="167" y="106"/>
                    </a:cubicBezTo>
                    <a:cubicBezTo>
                      <a:pt x="167" y="106"/>
                      <a:pt x="167" y="106"/>
                      <a:pt x="167" y="106"/>
                    </a:cubicBezTo>
                    <a:cubicBezTo>
                      <a:pt x="167" y="106"/>
                      <a:pt x="167" y="106"/>
                      <a:pt x="167" y="106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68" y="107"/>
                      <a:pt x="168" y="107"/>
                      <a:pt x="168" y="107"/>
                    </a:cubicBezTo>
                    <a:cubicBezTo>
                      <a:pt x="168" y="107"/>
                      <a:pt x="168" y="107"/>
                      <a:pt x="168" y="107"/>
                    </a:cubicBezTo>
                    <a:cubicBezTo>
                      <a:pt x="168" y="107"/>
                      <a:pt x="168" y="107"/>
                      <a:pt x="168" y="107"/>
                    </a:cubicBezTo>
                    <a:cubicBezTo>
                      <a:pt x="168" y="107"/>
                      <a:pt x="168" y="107"/>
                      <a:pt x="168" y="107"/>
                    </a:cubicBezTo>
                    <a:cubicBezTo>
                      <a:pt x="169" y="107"/>
                      <a:pt x="169" y="107"/>
                      <a:pt x="169" y="107"/>
                    </a:cubicBezTo>
                    <a:cubicBezTo>
                      <a:pt x="169" y="107"/>
                      <a:pt x="169" y="107"/>
                      <a:pt x="169" y="107"/>
                    </a:cubicBezTo>
                    <a:cubicBezTo>
                      <a:pt x="169" y="107"/>
                      <a:pt x="169" y="107"/>
                      <a:pt x="169" y="107"/>
                    </a:cubicBezTo>
                    <a:cubicBezTo>
                      <a:pt x="169" y="106"/>
                      <a:pt x="170" y="106"/>
                      <a:pt x="170" y="106"/>
                    </a:cubicBezTo>
                    <a:cubicBezTo>
                      <a:pt x="191" y="96"/>
                      <a:pt x="214" y="88"/>
                      <a:pt x="235" y="85"/>
                    </a:cubicBezTo>
                    <a:cubicBezTo>
                      <a:pt x="235" y="84"/>
                      <a:pt x="235" y="84"/>
                      <a:pt x="235" y="84"/>
                    </a:cubicBezTo>
                    <a:cubicBezTo>
                      <a:pt x="241" y="80"/>
                      <a:pt x="248" y="76"/>
                      <a:pt x="254" y="73"/>
                    </a:cubicBezTo>
                    <a:cubicBezTo>
                      <a:pt x="254" y="72"/>
                      <a:pt x="255" y="72"/>
                      <a:pt x="256" y="72"/>
                    </a:cubicBezTo>
                    <a:cubicBezTo>
                      <a:pt x="256" y="72"/>
                      <a:pt x="257" y="71"/>
                      <a:pt x="257" y="71"/>
                    </a:cubicBezTo>
                    <a:cubicBezTo>
                      <a:pt x="257" y="70"/>
                      <a:pt x="257" y="69"/>
                      <a:pt x="257" y="69"/>
                    </a:cubicBezTo>
                    <a:cubicBezTo>
                      <a:pt x="237" y="51"/>
                      <a:pt x="211" y="21"/>
                      <a:pt x="186" y="2"/>
                    </a:cubicBezTo>
                    <a:cubicBezTo>
                      <a:pt x="185" y="1"/>
                      <a:pt x="185" y="1"/>
                      <a:pt x="185" y="1"/>
                    </a:cubicBezTo>
                    <a:cubicBezTo>
                      <a:pt x="185" y="0"/>
                      <a:pt x="184" y="0"/>
                      <a:pt x="184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0" name="Freeform 878"/>
              <p:cNvSpPr>
                <a:spLocks noEditPoints="1"/>
              </p:cNvSpPr>
              <p:nvPr/>
            </p:nvSpPr>
            <p:spPr bwMode="auto">
              <a:xfrm>
                <a:off x="2372" y="3078"/>
                <a:ext cx="545" cy="564"/>
              </a:xfrm>
              <a:custGeom>
                <a:avLst/>
                <a:gdLst>
                  <a:gd name="T0" fmla="*/ 216 w 230"/>
                  <a:gd name="T1" fmla="*/ 232 h 238"/>
                  <a:gd name="T2" fmla="*/ 216 w 230"/>
                  <a:gd name="T3" fmla="*/ 232 h 238"/>
                  <a:gd name="T4" fmla="*/ 217 w 230"/>
                  <a:gd name="T5" fmla="*/ 220 h 238"/>
                  <a:gd name="T6" fmla="*/ 225 w 230"/>
                  <a:gd name="T7" fmla="*/ 222 h 238"/>
                  <a:gd name="T8" fmla="*/ 218 w 230"/>
                  <a:gd name="T9" fmla="*/ 212 h 238"/>
                  <a:gd name="T10" fmla="*/ 226 w 230"/>
                  <a:gd name="T11" fmla="*/ 214 h 238"/>
                  <a:gd name="T12" fmla="*/ 226 w 230"/>
                  <a:gd name="T13" fmla="*/ 214 h 238"/>
                  <a:gd name="T14" fmla="*/ 214 w 230"/>
                  <a:gd name="T15" fmla="*/ 207 h 238"/>
                  <a:gd name="T16" fmla="*/ 212 w 230"/>
                  <a:gd name="T17" fmla="*/ 207 h 238"/>
                  <a:gd name="T18" fmla="*/ 146 w 230"/>
                  <a:gd name="T19" fmla="*/ 190 h 238"/>
                  <a:gd name="T20" fmla="*/ 155 w 230"/>
                  <a:gd name="T21" fmla="*/ 187 h 238"/>
                  <a:gd name="T22" fmla="*/ 104 w 230"/>
                  <a:gd name="T23" fmla="*/ 158 h 238"/>
                  <a:gd name="T24" fmla="*/ 133 w 230"/>
                  <a:gd name="T25" fmla="*/ 173 h 238"/>
                  <a:gd name="T26" fmla="*/ 100 w 230"/>
                  <a:gd name="T27" fmla="*/ 153 h 238"/>
                  <a:gd name="T28" fmla="*/ 19 w 230"/>
                  <a:gd name="T29" fmla="*/ 128 h 238"/>
                  <a:gd name="T30" fmla="*/ 108 w 230"/>
                  <a:gd name="T31" fmla="*/ 147 h 238"/>
                  <a:gd name="T32" fmla="*/ 108 w 230"/>
                  <a:gd name="T33" fmla="*/ 147 h 238"/>
                  <a:gd name="T34" fmla="*/ 27 w 230"/>
                  <a:gd name="T35" fmla="*/ 126 h 238"/>
                  <a:gd name="T36" fmla="*/ 28 w 230"/>
                  <a:gd name="T37" fmla="*/ 111 h 238"/>
                  <a:gd name="T38" fmla="*/ 77 w 230"/>
                  <a:gd name="T39" fmla="*/ 115 h 238"/>
                  <a:gd name="T40" fmla="*/ 92 w 230"/>
                  <a:gd name="T41" fmla="*/ 119 h 238"/>
                  <a:gd name="T42" fmla="*/ 97 w 230"/>
                  <a:gd name="T43" fmla="*/ 130 h 238"/>
                  <a:gd name="T44" fmla="*/ 86 w 230"/>
                  <a:gd name="T45" fmla="*/ 101 h 238"/>
                  <a:gd name="T46" fmla="*/ 71 w 230"/>
                  <a:gd name="T47" fmla="*/ 96 h 238"/>
                  <a:gd name="T48" fmla="*/ 90 w 230"/>
                  <a:gd name="T49" fmla="*/ 114 h 238"/>
                  <a:gd name="T50" fmla="*/ 83 w 230"/>
                  <a:gd name="T51" fmla="*/ 84 h 238"/>
                  <a:gd name="T52" fmla="*/ 80 w 230"/>
                  <a:gd name="T53" fmla="*/ 68 h 238"/>
                  <a:gd name="T54" fmla="*/ 91 w 230"/>
                  <a:gd name="T55" fmla="*/ 77 h 238"/>
                  <a:gd name="T56" fmla="*/ 93 w 230"/>
                  <a:gd name="T57" fmla="*/ 74 h 238"/>
                  <a:gd name="T58" fmla="*/ 87 w 230"/>
                  <a:gd name="T59" fmla="*/ 61 h 238"/>
                  <a:gd name="T60" fmla="*/ 103 w 230"/>
                  <a:gd name="T61" fmla="*/ 67 h 238"/>
                  <a:gd name="T62" fmla="*/ 103 w 230"/>
                  <a:gd name="T63" fmla="*/ 67 h 238"/>
                  <a:gd name="T64" fmla="*/ 60 w 230"/>
                  <a:gd name="T65" fmla="*/ 31 h 238"/>
                  <a:gd name="T66" fmla="*/ 90 w 230"/>
                  <a:gd name="T67" fmla="*/ 52 h 238"/>
                  <a:gd name="T68" fmla="*/ 62 w 230"/>
                  <a:gd name="T69" fmla="*/ 79 h 238"/>
                  <a:gd name="T70" fmla="*/ 209 w 230"/>
                  <a:gd name="T71" fmla="*/ 212 h 238"/>
                  <a:gd name="T72" fmla="*/ 212 w 230"/>
                  <a:gd name="T73" fmla="*/ 230 h 238"/>
                  <a:gd name="T74" fmla="*/ 199 w 230"/>
                  <a:gd name="T75" fmla="*/ 233 h 238"/>
                  <a:gd name="T76" fmla="*/ 32 w 230"/>
                  <a:gd name="T77" fmla="*/ 107 h 238"/>
                  <a:gd name="T78" fmla="*/ 5 w 230"/>
                  <a:gd name="T79" fmla="*/ 120 h 238"/>
                  <a:gd name="T80" fmla="*/ 0 w 230"/>
                  <a:gd name="T81" fmla="*/ 118 h 238"/>
                  <a:gd name="T82" fmla="*/ 21 w 230"/>
                  <a:gd name="T83" fmla="*/ 134 h 238"/>
                  <a:gd name="T84" fmla="*/ 103 w 230"/>
                  <a:gd name="T85" fmla="*/ 208 h 238"/>
                  <a:gd name="T86" fmla="*/ 221 w 230"/>
                  <a:gd name="T87" fmla="*/ 236 h 238"/>
                  <a:gd name="T88" fmla="*/ 230 w 230"/>
                  <a:gd name="T89" fmla="*/ 213 h 238"/>
                  <a:gd name="T90" fmla="*/ 227 w 230"/>
                  <a:gd name="T91" fmla="*/ 206 h 238"/>
                  <a:gd name="T92" fmla="*/ 101 w 230"/>
                  <a:gd name="T93" fmla="*/ 75 h 238"/>
                  <a:gd name="T94" fmla="*/ 116 w 230"/>
                  <a:gd name="T95" fmla="*/ 61 h 238"/>
                  <a:gd name="T96" fmla="*/ 116 w 230"/>
                  <a:gd name="T97" fmla="*/ 60 h 238"/>
                  <a:gd name="T98" fmla="*/ 115 w 230"/>
                  <a:gd name="T99" fmla="*/ 58 h 238"/>
                  <a:gd name="T100" fmla="*/ 113 w 230"/>
                  <a:gd name="T101" fmla="*/ 57 h 238"/>
                  <a:gd name="T102" fmla="*/ 15 w 230"/>
                  <a:gd name="T103" fmla="*/ 1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0" h="238">
                    <a:moveTo>
                      <a:pt x="211" y="233"/>
                    </a:moveTo>
                    <a:cubicBezTo>
                      <a:pt x="211" y="233"/>
                      <a:pt x="211" y="233"/>
                      <a:pt x="211" y="233"/>
                    </a:cubicBezTo>
                    <a:cubicBezTo>
                      <a:pt x="211" y="233"/>
                      <a:pt x="211" y="233"/>
                      <a:pt x="211" y="233"/>
                    </a:cubicBezTo>
                    <a:moveTo>
                      <a:pt x="216" y="232"/>
                    </a:moveTo>
                    <a:cubicBezTo>
                      <a:pt x="216" y="231"/>
                      <a:pt x="217" y="229"/>
                      <a:pt x="217" y="227"/>
                    </a:cubicBezTo>
                    <a:cubicBezTo>
                      <a:pt x="219" y="229"/>
                      <a:pt x="221" y="230"/>
                      <a:pt x="223" y="231"/>
                    </a:cubicBezTo>
                    <a:cubicBezTo>
                      <a:pt x="222" y="231"/>
                      <a:pt x="221" y="232"/>
                      <a:pt x="220" y="232"/>
                    </a:cubicBezTo>
                    <a:cubicBezTo>
                      <a:pt x="219" y="232"/>
                      <a:pt x="218" y="232"/>
                      <a:pt x="216" y="232"/>
                    </a:cubicBezTo>
                    <a:moveTo>
                      <a:pt x="225" y="230"/>
                    </a:moveTo>
                    <a:cubicBezTo>
                      <a:pt x="222" y="228"/>
                      <a:pt x="220" y="227"/>
                      <a:pt x="217" y="225"/>
                    </a:cubicBezTo>
                    <a:cubicBezTo>
                      <a:pt x="217" y="223"/>
                      <a:pt x="217" y="222"/>
                      <a:pt x="217" y="221"/>
                    </a:cubicBezTo>
                    <a:cubicBezTo>
                      <a:pt x="217" y="220"/>
                      <a:pt x="217" y="220"/>
                      <a:pt x="217" y="220"/>
                    </a:cubicBezTo>
                    <a:cubicBezTo>
                      <a:pt x="220" y="221"/>
                      <a:pt x="223" y="222"/>
                      <a:pt x="225" y="224"/>
                    </a:cubicBezTo>
                    <a:cubicBezTo>
                      <a:pt x="225" y="225"/>
                      <a:pt x="225" y="225"/>
                      <a:pt x="225" y="225"/>
                    </a:cubicBezTo>
                    <a:cubicBezTo>
                      <a:pt x="225" y="227"/>
                      <a:pt x="225" y="228"/>
                      <a:pt x="225" y="230"/>
                    </a:cubicBezTo>
                    <a:moveTo>
                      <a:pt x="225" y="222"/>
                    </a:moveTo>
                    <a:cubicBezTo>
                      <a:pt x="223" y="220"/>
                      <a:pt x="220" y="218"/>
                      <a:pt x="217" y="217"/>
                    </a:cubicBezTo>
                    <a:cubicBezTo>
                      <a:pt x="217" y="216"/>
                      <a:pt x="217" y="214"/>
                      <a:pt x="217" y="212"/>
                    </a:cubicBezTo>
                    <a:cubicBezTo>
                      <a:pt x="216" y="212"/>
                      <a:pt x="216" y="212"/>
                      <a:pt x="216" y="212"/>
                    </a:cubicBezTo>
                    <a:cubicBezTo>
                      <a:pt x="217" y="212"/>
                      <a:pt x="218" y="212"/>
                      <a:pt x="218" y="212"/>
                    </a:cubicBezTo>
                    <a:cubicBezTo>
                      <a:pt x="220" y="213"/>
                      <a:pt x="223" y="215"/>
                      <a:pt x="225" y="216"/>
                    </a:cubicBezTo>
                    <a:cubicBezTo>
                      <a:pt x="225" y="216"/>
                      <a:pt x="225" y="216"/>
                      <a:pt x="225" y="216"/>
                    </a:cubicBezTo>
                    <a:cubicBezTo>
                      <a:pt x="225" y="218"/>
                      <a:pt x="225" y="220"/>
                      <a:pt x="225" y="222"/>
                    </a:cubicBezTo>
                    <a:moveTo>
                      <a:pt x="226" y="214"/>
                    </a:moveTo>
                    <a:cubicBezTo>
                      <a:pt x="224" y="213"/>
                      <a:pt x="223" y="212"/>
                      <a:pt x="222" y="211"/>
                    </a:cubicBezTo>
                    <a:cubicBezTo>
                      <a:pt x="223" y="211"/>
                      <a:pt x="224" y="211"/>
                      <a:pt x="226" y="211"/>
                    </a:cubicBezTo>
                    <a:cubicBezTo>
                      <a:pt x="226" y="211"/>
                      <a:pt x="226" y="212"/>
                      <a:pt x="226" y="213"/>
                    </a:cubicBezTo>
                    <a:cubicBezTo>
                      <a:pt x="226" y="214"/>
                      <a:pt x="226" y="214"/>
                      <a:pt x="226" y="214"/>
                    </a:cubicBezTo>
                    <a:moveTo>
                      <a:pt x="209" y="207"/>
                    </a:moveTo>
                    <a:cubicBezTo>
                      <a:pt x="194" y="207"/>
                      <a:pt x="175" y="204"/>
                      <a:pt x="155" y="194"/>
                    </a:cubicBezTo>
                    <a:cubicBezTo>
                      <a:pt x="167" y="197"/>
                      <a:pt x="181" y="200"/>
                      <a:pt x="192" y="202"/>
                    </a:cubicBezTo>
                    <a:cubicBezTo>
                      <a:pt x="200" y="204"/>
                      <a:pt x="207" y="206"/>
                      <a:pt x="214" y="207"/>
                    </a:cubicBezTo>
                    <a:cubicBezTo>
                      <a:pt x="213" y="207"/>
                      <a:pt x="213" y="207"/>
                      <a:pt x="213" y="207"/>
                    </a:cubicBezTo>
                    <a:cubicBezTo>
                      <a:pt x="212" y="207"/>
                      <a:pt x="212" y="207"/>
                      <a:pt x="212" y="207"/>
                    </a:cubicBezTo>
                    <a:cubicBezTo>
                      <a:pt x="212" y="207"/>
                      <a:pt x="212" y="207"/>
                      <a:pt x="212" y="207"/>
                    </a:cubicBezTo>
                    <a:cubicBezTo>
                      <a:pt x="212" y="207"/>
                      <a:pt x="212" y="207"/>
                      <a:pt x="212" y="207"/>
                    </a:cubicBezTo>
                    <a:cubicBezTo>
                      <a:pt x="211" y="207"/>
                      <a:pt x="210" y="207"/>
                      <a:pt x="209" y="207"/>
                    </a:cubicBezTo>
                    <a:cubicBezTo>
                      <a:pt x="209" y="207"/>
                      <a:pt x="209" y="207"/>
                      <a:pt x="209" y="207"/>
                    </a:cubicBezTo>
                    <a:moveTo>
                      <a:pt x="177" y="197"/>
                    </a:moveTo>
                    <a:cubicBezTo>
                      <a:pt x="166" y="195"/>
                      <a:pt x="154" y="192"/>
                      <a:pt x="146" y="190"/>
                    </a:cubicBezTo>
                    <a:cubicBezTo>
                      <a:pt x="140" y="187"/>
                      <a:pt x="135" y="184"/>
                      <a:pt x="130" y="180"/>
                    </a:cubicBezTo>
                    <a:cubicBezTo>
                      <a:pt x="128" y="179"/>
                      <a:pt x="126" y="178"/>
                      <a:pt x="124" y="176"/>
                    </a:cubicBezTo>
                    <a:cubicBezTo>
                      <a:pt x="134" y="180"/>
                      <a:pt x="145" y="183"/>
                      <a:pt x="154" y="187"/>
                    </a:cubicBezTo>
                    <a:cubicBezTo>
                      <a:pt x="155" y="187"/>
                      <a:pt x="155" y="187"/>
                      <a:pt x="155" y="187"/>
                    </a:cubicBezTo>
                    <a:cubicBezTo>
                      <a:pt x="162" y="191"/>
                      <a:pt x="170" y="194"/>
                      <a:pt x="177" y="197"/>
                    </a:cubicBezTo>
                    <a:moveTo>
                      <a:pt x="144" y="181"/>
                    </a:moveTo>
                    <a:cubicBezTo>
                      <a:pt x="135" y="178"/>
                      <a:pt x="126" y="175"/>
                      <a:pt x="119" y="172"/>
                    </a:cubicBezTo>
                    <a:cubicBezTo>
                      <a:pt x="114" y="167"/>
                      <a:pt x="109" y="163"/>
                      <a:pt x="104" y="158"/>
                    </a:cubicBezTo>
                    <a:cubicBezTo>
                      <a:pt x="113" y="162"/>
                      <a:pt x="122" y="167"/>
                      <a:pt x="131" y="172"/>
                    </a:cubicBezTo>
                    <a:cubicBezTo>
                      <a:pt x="132" y="172"/>
                      <a:pt x="132" y="172"/>
                      <a:pt x="132" y="172"/>
                    </a:cubicBezTo>
                    <a:cubicBezTo>
                      <a:pt x="132" y="173"/>
                      <a:pt x="132" y="173"/>
                      <a:pt x="132" y="173"/>
                    </a:cubicBezTo>
                    <a:cubicBezTo>
                      <a:pt x="132" y="173"/>
                      <a:pt x="133" y="173"/>
                      <a:pt x="133" y="173"/>
                    </a:cubicBezTo>
                    <a:cubicBezTo>
                      <a:pt x="133" y="173"/>
                      <a:pt x="133" y="173"/>
                      <a:pt x="133" y="173"/>
                    </a:cubicBezTo>
                    <a:cubicBezTo>
                      <a:pt x="137" y="176"/>
                      <a:pt x="140" y="178"/>
                      <a:pt x="144" y="181"/>
                    </a:cubicBezTo>
                    <a:moveTo>
                      <a:pt x="125" y="166"/>
                    </a:moveTo>
                    <a:cubicBezTo>
                      <a:pt x="117" y="162"/>
                      <a:pt x="108" y="157"/>
                      <a:pt x="100" y="153"/>
                    </a:cubicBezTo>
                    <a:cubicBezTo>
                      <a:pt x="97" y="149"/>
                      <a:pt x="94" y="144"/>
                      <a:pt x="91" y="140"/>
                    </a:cubicBezTo>
                    <a:cubicBezTo>
                      <a:pt x="98" y="143"/>
                      <a:pt x="105" y="148"/>
                      <a:pt x="111" y="152"/>
                    </a:cubicBezTo>
                    <a:cubicBezTo>
                      <a:pt x="116" y="157"/>
                      <a:pt x="120" y="162"/>
                      <a:pt x="125" y="166"/>
                    </a:cubicBezTo>
                    <a:moveTo>
                      <a:pt x="19" y="128"/>
                    </a:moveTo>
                    <a:cubicBezTo>
                      <a:pt x="15" y="127"/>
                      <a:pt x="11" y="125"/>
                      <a:pt x="7" y="124"/>
                    </a:cubicBezTo>
                    <a:cubicBezTo>
                      <a:pt x="10" y="122"/>
                      <a:pt x="12" y="121"/>
                      <a:pt x="14" y="119"/>
                    </a:cubicBezTo>
                    <a:cubicBezTo>
                      <a:pt x="16" y="122"/>
                      <a:pt x="17" y="125"/>
                      <a:pt x="19" y="128"/>
                    </a:cubicBezTo>
                    <a:moveTo>
                      <a:pt x="108" y="147"/>
                    </a:moveTo>
                    <a:cubicBezTo>
                      <a:pt x="101" y="143"/>
                      <a:pt x="95" y="139"/>
                      <a:pt x="88" y="136"/>
                    </a:cubicBezTo>
                    <a:cubicBezTo>
                      <a:pt x="85" y="131"/>
                      <a:pt x="82" y="125"/>
                      <a:pt x="79" y="119"/>
                    </a:cubicBezTo>
                    <a:cubicBezTo>
                      <a:pt x="86" y="124"/>
                      <a:pt x="93" y="129"/>
                      <a:pt x="100" y="134"/>
                    </a:cubicBezTo>
                    <a:cubicBezTo>
                      <a:pt x="102" y="139"/>
                      <a:pt x="105" y="143"/>
                      <a:pt x="108" y="147"/>
                    </a:cubicBezTo>
                    <a:moveTo>
                      <a:pt x="22" y="128"/>
                    </a:moveTo>
                    <a:cubicBezTo>
                      <a:pt x="20" y="125"/>
                      <a:pt x="18" y="122"/>
                      <a:pt x="16" y="118"/>
                    </a:cubicBezTo>
                    <a:cubicBezTo>
                      <a:pt x="18" y="117"/>
                      <a:pt x="20" y="116"/>
                      <a:pt x="21" y="115"/>
                    </a:cubicBezTo>
                    <a:cubicBezTo>
                      <a:pt x="23" y="118"/>
                      <a:pt x="25" y="122"/>
                      <a:pt x="27" y="126"/>
                    </a:cubicBezTo>
                    <a:cubicBezTo>
                      <a:pt x="25" y="127"/>
                      <a:pt x="24" y="127"/>
                      <a:pt x="22" y="128"/>
                    </a:cubicBezTo>
                    <a:moveTo>
                      <a:pt x="28" y="124"/>
                    </a:moveTo>
                    <a:cubicBezTo>
                      <a:pt x="27" y="121"/>
                      <a:pt x="25" y="117"/>
                      <a:pt x="23" y="114"/>
                    </a:cubicBezTo>
                    <a:cubicBezTo>
                      <a:pt x="25" y="113"/>
                      <a:pt x="26" y="112"/>
                      <a:pt x="28" y="111"/>
                    </a:cubicBezTo>
                    <a:cubicBezTo>
                      <a:pt x="29" y="115"/>
                      <a:pt x="30" y="118"/>
                      <a:pt x="31" y="122"/>
                    </a:cubicBezTo>
                    <a:cubicBezTo>
                      <a:pt x="30" y="123"/>
                      <a:pt x="29" y="123"/>
                      <a:pt x="28" y="124"/>
                    </a:cubicBezTo>
                    <a:moveTo>
                      <a:pt x="97" y="130"/>
                    </a:moveTo>
                    <a:cubicBezTo>
                      <a:pt x="91" y="125"/>
                      <a:pt x="84" y="120"/>
                      <a:pt x="77" y="115"/>
                    </a:cubicBezTo>
                    <a:cubicBezTo>
                      <a:pt x="75" y="110"/>
                      <a:pt x="74" y="105"/>
                      <a:pt x="72" y="100"/>
                    </a:cubicBezTo>
                    <a:cubicBezTo>
                      <a:pt x="75" y="103"/>
                      <a:pt x="78" y="106"/>
                      <a:pt x="81" y="108"/>
                    </a:cubicBezTo>
                    <a:cubicBezTo>
                      <a:pt x="84" y="111"/>
                      <a:pt x="87" y="114"/>
                      <a:pt x="90" y="117"/>
                    </a:cubicBezTo>
                    <a:cubicBezTo>
                      <a:pt x="90" y="118"/>
                      <a:pt x="91" y="118"/>
                      <a:pt x="92" y="119"/>
                    </a:cubicBezTo>
                    <a:cubicBezTo>
                      <a:pt x="92" y="119"/>
                      <a:pt x="92" y="119"/>
                      <a:pt x="92" y="119"/>
                    </a:cubicBezTo>
                    <a:cubicBezTo>
                      <a:pt x="91" y="119"/>
                      <a:pt x="92" y="120"/>
                      <a:pt x="92" y="120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4" y="124"/>
                      <a:pt x="96" y="127"/>
                      <a:pt x="97" y="130"/>
                    </a:cubicBezTo>
                    <a:moveTo>
                      <a:pt x="86" y="101"/>
                    </a:moveTo>
                    <a:cubicBezTo>
                      <a:pt x="81" y="96"/>
                      <a:pt x="76" y="91"/>
                      <a:pt x="71" y="85"/>
                    </a:cubicBezTo>
                    <a:cubicBezTo>
                      <a:pt x="75" y="86"/>
                      <a:pt x="79" y="88"/>
                      <a:pt x="83" y="89"/>
                    </a:cubicBezTo>
                    <a:cubicBezTo>
                      <a:pt x="84" y="93"/>
                      <a:pt x="85" y="97"/>
                      <a:pt x="86" y="101"/>
                    </a:cubicBezTo>
                    <a:moveTo>
                      <a:pt x="90" y="114"/>
                    </a:moveTo>
                    <a:cubicBezTo>
                      <a:pt x="88" y="112"/>
                      <a:pt x="85" y="109"/>
                      <a:pt x="82" y="107"/>
                    </a:cubicBezTo>
                    <a:cubicBezTo>
                      <a:pt x="79" y="103"/>
                      <a:pt x="75" y="100"/>
                      <a:pt x="71" y="97"/>
                    </a:cubicBezTo>
                    <a:cubicBezTo>
                      <a:pt x="71" y="96"/>
                      <a:pt x="71" y="96"/>
                      <a:pt x="71" y="96"/>
                    </a:cubicBezTo>
                    <a:cubicBezTo>
                      <a:pt x="70" y="93"/>
                      <a:pt x="69" y="89"/>
                      <a:pt x="68" y="85"/>
                    </a:cubicBezTo>
                    <a:cubicBezTo>
                      <a:pt x="73" y="92"/>
                      <a:pt x="79" y="98"/>
                      <a:pt x="86" y="104"/>
                    </a:cubicBezTo>
                    <a:cubicBezTo>
                      <a:pt x="87" y="105"/>
                      <a:pt x="87" y="105"/>
                      <a:pt x="87" y="105"/>
                    </a:cubicBezTo>
                    <a:cubicBezTo>
                      <a:pt x="88" y="108"/>
                      <a:pt x="89" y="111"/>
                      <a:pt x="90" y="114"/>
                    </a:cubicBezTo>
                    <a:moveTo>
                      <a:pt x="83" y="84"/>
                    </a:moveTo>
                    <a:cubicBezTo>
                      <a:pt x="78" y="83"/>
                      <a:pt x="73" y="81"/>
                      <a:pt x="68" y="79"/>
                    </a:cubicBezTo>
                    <a:cubicBezTo>
                      <a:pt x="69" y="78"/>
                      <a:pt x="71" y="76"/>
                      <a:pt x="73" y="74"/>
                    </a:cubicBezTo>
                    <a:cubicBezTo>
                      <a:pt x="76" y="77"/>
                      <a:pt x="80" y="81"/>
                      <a:pt x="83" y="84"/>
                    </a:cubicBezTo>
                    <a:moveTo>
                      <a:pt x="85" y="83"/>
                    </a:moveTo>
                    <a:cubicBezTo>
                      <a:pt x="82" y="80"/>
                      <a:pt x="78" y="76"/>
                      <a:pt x="75" y="72"/>
                    </a:cubicBezTo>
                    <a:cubicBezTo>
                      <a:pt x="76" y="72"/>
                      <a:pt x="77" y="71"/>
                      <a:pt x="78" y="70"/>
                    </a:cubicBezTo>
                    <a:cubicBezTo>
                      <a:pt x="78" y="69"/>
                      <a:pt x="79" y="69"/>
                      <a:pt x="80" y="68"/>
                    </a:cubicBezTo>
                    <a:cubicBezTo>
                      <a:pt x="82" y="72"/>
                      <a:pt x="86" y="76"/>
                      <a:pt x="90" y="79"/>
                    </a:cubicBezTo>
                    <a:cubicBezTo>
                      <a:pt x="89" y="80"/>
                      <a:pt x="88" y="81"/>
                      <a:pt x="87" y="82"/>
                    </a:cubicBezTo>
                    <a:cubicBezTo>
                      <a:pt x="86" y="83"/>
                      <a:pt x="86" y="83"/>
                      <a:pt x="85" y="83"/>
                    </a:cubicBezTo>
                    <a:moveTo>
                      <a:pt x="91" y="77"/>
                    </a:moveTo>
                    <a:cubicBezTo>
                      <a:pt x="87" y="74"/>
                      <a:pt x="84" y="71"/>
                      <a:pt x="81" y="67"/>
                    </a:cubicBezTo>
                    <a:cubicBezTo>
                      <a:pt x="83" y="65"/>
                      <a:pt x="84" y="64"/>
                      <a:pt x="86" y="63"/>
                    </a:cubicBezTo>
                    <a:cubicBezTo>
                      <a:pt x="88" y="66"/>
                      <a:pt x="91" y="70"/>
                      <a:pt x="93" y="74"/>
                    </a:cubicBezTo>
                    <a:cubicBezTo>
                      <a:pt x="93" y="74"/>
                      <a:pt x="93" y="74"/>
                      <a:pt x="93" y="74"/>
                    </a:cubicBezTo>
                    <a:cubicBezTo>
                      <a:pt x="93" y="74"/>
                      <a:pt x="93" y="75"/>
                      <a:pt x="94" y="75"/>
                    </a:cubicBezTo>
                    <a:cubicBezTo>
                      <a:pt x="93" y="76"/>
                      <a:pt x="92" y="77"/>
                      <a:pt x="91" y="77"/>
                    </a:cubicBezTo>
                    <a:moveTo>
                      <a:pt x="96" y="73"/>
                    </a:moveTo>
                    <a:cubicBezTo>
                      <a:pt x="93" y="69"/>
                      <a:pt x="90" y="65"/>
                      <a:pt x="87" y="61"/>
                    </a:cubicBezTo>
                    <a:cubicBezTo>
                      <a:pt x="89" y="60"/>
                      <a:pt x="91" y="58"/>
                      <a:pt x="93" y="56"/>
                    </a:cubicBezTo>
                    <a:cubicBezTo>
                      <a:pt x="96" y="60"/>
                      <a:pt x="98" y="64"/>
                      <a:pt x="101" y="68"/>
                    </a:cubicBezTo>
                    <a:cubicBezTo>
                      <a:pt x="100" y="70"/>
                      <a:pt x="98" y="72"/>
                      <a:pt x="96" y="73"/>
                    </a:cubicBezTo>
                    <a:moveTo>
                      <a:pt x="103" y="67"/>
                    </a:moveTo>
                    <a:cubicBezTo>
                      <a:pt x="100" y="63"/>
                      <a:pt x="97" y="59"/>
                      <a:pt x="94" y="55"/>
                    </a:cubicBezTo>
                    <a:cubicBezTo>
                      <a:pt x="94" y="55"/>
                      <a:pt x="94" y="55"/>
                      <a:pt x="94" y="55"/>
                    </a:cubicBezTo>
                    <a:cubicBezTo>
                      <a:pt x="99" y="56"/>
                      <a:pt x="105" y="59"/>
                      <a:pt x="110" y="61"/>
                    </a:cubicBezTo>
                    <a:cubicBezTo>
                      <a:pt x="108" y="63"/>
                      <a:pt x="105" y="65"/>
                      <a:pt x="103" y="67"/>
                    </a:cubicBezTo>
                    <a:moveTo>
                      <a:pt x="60" y="31"/>
                    </a:moveTo>
                    <a:cubicBezTo>
                      <a:pt x="49" y="25"/>
                      <a:pt x="39" y="18"/>
                      <a:pt x="30" y="12"/>
                    </a:cubicBezTo>
                    <a:cubicBezTo>
                      <a:pt x="34" y="13"/>
                      <a:pt x="37" y="14"/>
                      <a:pt x="41" y="15"/>
                    </a:cubicBezTo>
                    <a:cubicBezTo>
                      <a:pt x="47" y="21"/>
                      <a:pt x="53" y="26"/>
                      <a:pt x="60" y="31"/>
                    </a:cubicBezTo>
                    <a:moveTo>
                      <a:pt x="5" y="120"/>
                    </a:moveTo>
                    <a:cubicBezTo>
                      <a:pt x="5" y="119"/>
                      <a:pt x="5" y="119"/>
                      <a:pt x="5" y="118"/>
                    </a:cubicBezTo>
                    <a:cubicBezTo>
                      <a:pt x="5" y="82"/>
                      <a:pt x="13" y="39"/>
                      <a:pt x="15" y="7"/>
                    </a:cubicBezTo>
                    <a:cubicBezTo>
                      <a:pt x="34" y="20"/>
                      <a:pt x="62" y="40"/>
                      <a:pt x="90" y="52"/>
                    </a:cubicBezTo>
                    <a:cubicBezTo>
                      <a:pt x="83" y="59"/>
                      <a:pt x="77" y="64"/>
                      <a:pt x="72" y="69"/>
                    </a:cubicBezTo>
                    <a:cubicBezTo>
                      <a:pt x="69" y="71"/>
                      <a:pt x="67" y="74"/>
                      <a:pt x="65" y="75"/>
                    </a:cubicBezTo>
                    <a:cubicBezTo>
                      <a:pt x="64" y="76"/>
                      <a:pt x="64" y="77"/>
                      <a:pt x="63" y="78"/>
                    </a:cubicBezTo>
                    <a:cubicBezTo>
                      <a:pt x="63" y="78"/>
                      <a:pt x="63" y="79"/>
                      <a:pt x="62" y="79"/>
                    </a:cubicBezTo>
                    <a:cubicBezTo>
                      <a:pt x="62" y="79"/>
                      <a:pt x="62" y="80"/>
                      <a:pt x="62" y="81"/>
                    </a:cubicBezTo>
                    <a:cubicBezTo>
                      <a:pt x="62" y="81"/>
                      <a:pt x="62" y="81"/>
                      <a:pt x="62" y="81"/>
                    </a:cubicBezTo>
                    <a:cubicBezTo>
                      <a:pt x="73" y="131"/>
                      <a:pt x="99" y="164"/>
                      <a:pt x="128" y="184"/>
                    </a:cubicBezTo>
                    <a:cubicBezTo>
                      <a:pt x="156" y="204"/>
                      <a:pt x="188" y="212"/>
                      <a:pt x="209" y="212"/>
                    </a:cubicBezTo>
                    <a:cubicBezTo>
                      <a:pt x="210" y="212"/>
                      <a:pt x="211" y="212"/>
                      <a:pt x="212" y="212"/>
                    </a:cubicBezTo>
                    <a:cubicBezTo>
                      <a:pt x="212" y="212"/>
                      <a:pt x="212" y="212"/>
                      <a:pt x="212" y="212"/>
                    </a:cubicBezTo>
                    <a:cubicBezTo>
                      <a:pt x="212" y="214"/>
                      <a:pt x="213" y="217"/>
                      <a:pt x="213" y="221"/>
                    </a:cubicBezTo>
                    <a:cubicBezTo>
                      <a:pt x="213" y="224"/>
                      <a:pt x="212" y="227"/>
                      <a:pt x="212" y="230"/>
                    </a:cubicBezTo>
                    <a:cubicBezTo>
                      <a:pt x="212" y="231"/>
                      <a:pt x="211" y="232"/>
                      <a:pt x="211" y="232"/>
                    </a:cubicBezTo>
                    <a:cubicBezTo>
                      <a:pt x="211" y="233"/>
                      <a:pt x="211" y="233"/>
                      <a:pt x="211" y="233"/>
                    </a:cubicBezTo>
                    <a:cubicBezTo>
                      <a:pt x="208" y="233"/>
                      <a:pt x="204" y="233"/>
                      <a:pt x="200" y="233"/>
                    </a:cubicBezTo>
                    <a:cubicBezTo>
                      <a:pt x="200" y="233"/>
                      <a:pt x="200" y="233"/>
                      <a:pt x="199" y="233"/>
                    </a:cubicBezTo>
                    <a:cubicBezTo>
                      <a:pt x="174" y="233"/>
                      <a:pt x="138" y="225"/>
                      <a:pt x="105" y="204"/>
                    </a:cubicBezTo>
                    <a:cubicBezTo>
                      <a:pt x="76" y="187"/>
                      <a:pt x="50" y="160"/>
                      <a:pt x="36" y="123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4" y="117"/>
                      <a:pt x="33" y="112"/>
                      <a:pt x="32" y="107"/>
                    </a:cubicBezTo>
                    <a:cubicBezTo>
                      <a:pt x="31" y="106"/>
                      <a:pt x="31" y="106"/>
                      <a:pt x="30" y="106"/>
                    </a:cubicBezTo>
                    <a:cubicBezTo>
                      <a:pt x="30" y="105"/>
                      <a:pt x="30" y="105"/>
                      <a:pt x="29" y="105"/>
                    </a:cubicBezTo>
                    <a:cubicBezTo>
                      <a:pt x="29" y="105"/>
                      <a:pt x="29" y="105"/>
                      <a:pt x="28" y="106"/>
                    </a:cubicBezTo>
                    <a:cubicBezTo>
                      <a:pt x="19" y="111"/>
                      <a:pt x="13" y="115"/>
                      <a:pt x="5" y="120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2" y="0"/>
                    </a:cubicBezTo>
                    <a:cubicBezTo>
                      <a:pt x="12" y="1"/>
                      <a:pt x="11" y="2"/>
                      <a:pt x="11" y="2"/>
                    </a:cubicBezTo>
                    <a:cubicBezTo>
                      <a:pt x="9" y="34"/>
                      <a:pt x="0" y="80"/>
                      <a:pt x="0" y="118"/>
                    </a:cubicBezTo>
                    <a:cubicBezTo>
                      <a:pt x="0" y="120"/>
                      <a:pt x="0" y="121"/>
                      <a:pt x="0" y="123"/>
                    </a:cubicBezTo>
                    <a:cubicBezTo>
                      <a:pt x="0" y="123"/>
                      <a:pt x="0" y="123"/>
                      <a:pt x="0" y="123"/>
                    </a:cubicBezTo>
                    <a:cubicBezTo>
                      <a:pt x="0" y="124"/>
                      <a:pt x="0" y="126"/>
                      <a:pt x="1" y="126"/>
                    </a:cubicBezTo>
                    <a:cubicBezTo>
                      <a:pt x="8" y="129"/>
                      <a:pt x="14" y="131"/>
                      <a:pt x="21" y="134"/>
                    </a:cubicBezTo>
                    <a:cubicBezTo>
                      <a:pt x="21" y="134"/>
                      <a:pt x="22" y="134"/>
                      <a:pt x="22" y="134"/>
                    </a:cubicBezTo>
                    <a:cubicBezTo>
                      <a:pt x="22" y="134"/>
                      <a:pt x="23" y="134"/>
                      <a:pt x="23" y="133"/>
                    </a:cubicBezTo>
                    <a:cubicBezTo>
                      <a:pt x="27" y="131"/>
                      <a:pt x="30" y="129"/>
                      <a:pt x="33" y="126"/>
                    </a:cubicBezTo>
                    <a:cubicBezTo>
                      <a:pt x="47" y="164"/>
                      <a:pt x="74" y="190"/>
                      <a:pt x="103" y="208"/>
                    </a:cubicBezTo>
                    <a:cubicBezTo>
                      <a:pt x="136" y="229"/>
                      <a:pt x="173" y="238"/>
                      <a:pt x="200" y="238"/>
                    </a:cubicBezTo>
                    <a:cubicBezTo>
                      <a:pt x="204" y="238"/>
                      <a:pt x="208" y="238"/>
                      <a:pt x="212" y="237"/>
                    </a:cubicBezTo>
                    <a:cubicBezTo>
                      <a:pt x="212" y="237"/>
                      <a:pt x="212" y="237"/>
                      <a:pt x="212" y="237"/>
                    </a:cubicBezTo>
                    <a:cubicBezTo>
                      <a:pt x="216" y="237"/>
                      <a:pt x="219" y="236"/>
                      <a:pt x="221" y="236"/>
                    </a:cubicBezTo>
                    <a:cubicBezTo>
                      <a:pt x="223" y="236"/>
                      <a:pt x="225" y="235"/>
                      <a:pt x="227" y="235"/>
                    </a:cubicBezTo>
                    <a:cubicBezTo>
                      <a:pt x="228" y="234"/>
                      <a:pt x="229" y="234"/>
                      <a:pt x="229" y="233"/>
                    </a:cubicBezTo>
                    <a:cubicBezTo>
                      <a:pt x="229" y="231"/>
                      <a:pt x="229" y="228"/>
                      <a:pt x="230" y="225"/>
                    </a:cubicBezTo>
                    <a:cubicBezTo>
                      <a:pt x="230" y="221"/>
                      <a:pt x="230" y="217"/>
                      <a:pt x="230" y="213"/>
                    </a:cubicBezTo>
                    <a:cubicBezTo>
                      <a:pt x="230" y="211"/>
                      <a:pt x="230" y="209"/>
                      <a:pt x="230" y="208"/>
                    </a:cubicBezTo>
                    <a:cubicBezTo>
                      <a:pt x="230" y="207"/>
                      <a:pt x="229" y="206"/>
                      <a:pt x="228" y="206"/>
                    </a:cubicBezTo>
                    <a:cubicBezTo>
                      <a:pt x="228" y="206"/>
                      <a:pt x="228" y="206"/>
                      <a:pt x="227" y="206"/>
                    </a:cubicBezTo>
                    <a:cubicBezTo>
                      <a:pt x="227" y="206"/>
                      <a:pt x="227" y="206"/>
                      <a:pt x="227" y="206"/>
                    </a:cubicBezTo>
                    <a:cubicBezTo>
                      <a:pt x="203" y="200"/>
                      <a:pt x="173" y="194"/>
                      <a:pt x="147" y="177"/>
                    </a:cubicBezTo>
                    <a:cubicBezTo>
                      <a:pt x="121" y="161"/>
                      <a:pt x="98" y="134"/>
                      <a:pt x="87" y="88"/>
                    </a:cubicBezTo>
                    <a:cubicBezTo>
                      <a:pt x="87" y="88"/>
                      <a:pt x="88" y="87"/>
                      <a:pt x="88" y="87"/>
                    </a:cubicBezTo>
                    <a:cubicBezTo>
                      <a:pt x="90" y="85"/>
                      <a:pt x="95" y="80"/>
                      <a:pt x="101" y="75"/>
                    </a:cubicBezTo>
                    <a:cubicBezTo>
                      <a:pt x="106" y="70"/>
                      <a:pt x="112" y="65"/>
                      <a:pt x="115" y="62"/>
                    </a:cubicBezTo>
                    <a:cubicBezTo>
                      <a:pt x="115" y="62"/>
                      <a:pt x="115" y="62"/>
                      <a:pt x="115" y="62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6" y="60"/>
                      <a:pt x="116" y="60"/>
                    </a:cubicBezTo>
                    <a:cubicBezTo>
                      <a:pt x="116" y="60"/>
                      <a:pt x="116" y="60"/>
                      <a:pt x="116" y="60"/>
                    </a:cubicBezTo>
                    <a:cubicBezTo>
                      <a:pt x="116" y="60"/>
                      <a:pt x="116" y="60"/>
                      <a:pt x="116" y="60"/>
                    </a:cubicBezTo>
                    <a:cubicBezTo>
                      <a:pt x="116" y="59"/>
                      <a:pt x="116" y="59"/>
                      <a:pt x="116" y="59"/>
                    </a:cubicBezTo>
                    <a:cubicBezTo>
                      <a:pt x="116" y="59"/>
                      <a:pt x="116" y="59"/>
                      <a:pt x="116" y="59"/>
                    </a:cubicBezTo>
                    <a:cubicBezTo>
                      <a:pt x="115" y="58"/>
                      <a:pt x="115" y="58"/>
                      <a:pt x="115" y="58"/>
                    </a:cubicBezTo>
                    <a:cubicBezTo>
                      <a:pt x="115" y="58"/>
                      <a:pt x="115" y="58"/>
                      <a:pt x="115" y="58"/>
                    </a:cubicBezTo>
                    <a:cubicBezTo>
                      <a:pt x="115" y="58"/>
                      <a:pt x="115" y="58"/>
                      <a:pt x="115" y="58"/>
                    </a:cubicBezTo>
                    <a:cubicBezTo>
                      <a:pt x="115" y="58"/>
                      <a:pt x="115" y="58"/>
                      <a:pt x="115" y="58"/>
                    </a:cubicBezTo>
                    <a:cubicBezTo>
                      <a:pt x="115" y="58"/>
                      <a:pt x="115" y="58"/>
                      <a:pt x="115" y="58"/>
                    </a:cubicBezTo>
                    <a:cubicBezTo>
                      <a:pt x="114" y="58"/>
                      <a:pt x="114" y="58"/>
                      <a:pt x="113" y="57"/>
                    </a:cubicBezTo>
                    <a:cubicBezTo>
                      <a:pt x="87" y="45"/>
                      <a:pt x="62" y="29"/>
                      <a:pt x="43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34" y="8"/>
                      <a:pt x="25" y="5"/>
                      <a:pt x="17" y="2"/>
                    </a:cubicBezTo>
                    <a:cubicBezTo>
                      <a:pt x="16" y="2"/>
                      <a:pt x="15" y="1"/>
                      <a:pt x="15" y="1"/>
                    </a:cubicBezTo>
                    <a:cubicBezTo>
                      <a:pt x="14" y="0"/>
                      <a:pt x="14" y="0"/>
                      <a:pt x="13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1" name="Freeform 879"/>
              <p:cNvSpPr>
                <a:spLocks noEditPoints="1"/>
              </p:cNvSpPr>
              <p:nvPr/>
            </p:nvSpPr>
            <p:spPr bwMode="auto">
              <a:xfrm>
                <a:off x="4044" y="1022"/>
                <a:ext cx="236" cy="239"/>
              </a:xfrm>
              <a:custGeom>
                <a:avLst/>
                <a:gdLst>
                  <a:gd name="T0" fmla="*/ 37 w 100"/>
                  <a:gd name="T1" fmla="*/ 97 h 101"/>
                  <a:gd name="T2" fmla="*/ 7 w 100"/>
                  <a:gd name="T3" fmla="*/ 88 h 101"/>
                  <a:gd name="T4" fmla="*/ 4 w 100"/>
                  <a:gd name="T5" fmla="*/ 67 h 101"/>
                  <a:gd name="T6" fmla="*/ 6 w 100"/>
                  <a:gd name="T7" fmla="*/ 33 h 101"/>
                  <a:gd name="T8" fmla="*/ 13 w 100"/>
                  <a:gd name="T9" fmla="*/ 20 h 101"/>
                  <a:gd name="T10" fmla="*/ 45 w 100"/>
                  <a:gd name="T11" fmla="*/ 16 h 101"/>
                  <a:gd name="T12" fmla="*/ 75 w 100"/>
                  <a:gd name="T13" fmla="*/ 19 h 101"/>
                  <a:gd name="T14" fmla="*/ 40 w 100"/>
                  <a:gd name="T15" fmla="*/ 48 h 101"/>
                  <a:gd name="T16" fmla="*/ 31 w 100"/>
                  <a:gd name="T17" fmla="*/ 31 h 101"/>
                  <a:gd name="T18" fmla="*/ 20 w 100"/>
                  <a:gd name="T19" fmla="*/ 43 h 101"/>
                  <a:gd name="T20" fmla="*/ 20 w 100"/>
                  <a:gd name="T21" fmla="*/ 46 h 101"/>
                  <a:gd name="T22" fmla="*/ 45 w 100"/>
                  <a:gd name="T23" fmla="*/ 83 h 101"/>
                  <a:gd name="T24" fmla="*/ 87 w 100"/>
                  <a:gd name="T25" fmla="*/ 27 h 101"/>
                  <a:gd name="T26" fmla="*/ 89 w 100"/>
                  <a:gd name="T27" fmla="*/ 48 h 101"/>
                  <a:gd name="T28" fmla="*/ 85 w 100"/>
                  <a:gd name="T29" fmla="*/ 83 h 101"/>
                  <a:gd name="T30" fmla="*/ 66 w 100"/>
                  <a:gd name="T31" fmla="*/ 96 h 101"/>
                  <a:gd name="T32" fmla="*/ 46 w 100"/>
                  <a:gd name="T33" fmla="*/ 66 h 101"/>
                  <a:gd name="T34" fmla="*/ 88 w 100"/>
                  <a:gd name="T35" fmla="*/ 7 h 101"/>
                  <a:gd name="T36" fmla="*/ 94 w 100"/>
                  <a:gd name="T37" fmla="*/ 15 h 101"/>
                  <a:gd name="T38" fmla="*/ 24 w 100"/>
                  <a:gd name="T39" fmla="*/ 45 h 101"/>
                  <a:gd name="T40" fmla="*/ 37 w 100"/>
                  <a:gd name="T41" fmla="*/ 49 h 101"/>
                  <a:gd name="T42" fmla="*/ 46 w 100"/>
                  <a:gd name="T43" fmla="*/ 66 h 101"/>
                  <a:gd name="T44" fmla="*/ 87 w 100"/>
                  <a:gd name="T45" fmla="*/ 3 h 101"/>
                  <a:gd name="T46" fmla="*/ 56 w 100"/>
                  <a:gd name="T47" fmla="*/ 12 h 101"/>
                  <a:gd name="T48" fmla="*/ 22 w 100"/>
                  <a:gd name="T49" fmla="*/ 14 h 101"/>
                  <a:gd name="T50" fmla="*/ 4 w 100"/>
                  <a:gd name="T51" fmla="*/ 23 h 101"/>
                  <a:gd name="T52" fmla="*/ 0 w 100"/>
                  <a:gd name="T53" fmla="*/ 67 h 101"/>
                  <a:gd name="T54" fmla="*/ 4 w 100"/>
                  <a:gd name="T55" fmla="*/ 90 h 101"/>
                  <a:gd name="T56" fmla="*/ 37 w 100"/>
                  <a:gd name="T57" fmla="*/ 101 h 101"/>
                  <a:gd name="T58" fmla="*/ 67 w 100"/>
                  <a:gd name="T59" fmla="*/ 100 h 101"/>
                  <a:gd name="T60" fmla="*/ 88 w 100"/>
                  <a:gd name="T61" fmla="*/ 85 h 101"/>
                  <a:gd name="T62" fmla="*/ 93 w 100"/>
                  <a:gd name="T63" fmla="*/ 48 h 101"/>
                  <a:gd name="T64" fmla="*/ 93 w 100"/>
                  <a:gd name="T65" fmla="*/ 32 h 101"/>
                  <a:gd name="T66" fmla="*/ 90 w 100"/>
                  <a:gd name="T67" fmla="*/ 25 h 101"/>
                  <a:gd name="T68" fmla="*/ 100 w 100"/>
                  <a:gd name="T69" fmla="*/ 14 h 101"/>
                  <a:gd name="T70" fmla="*/ 93 w 100"/>
                  <a:gd name="T71" fmla="*/ 9 h 101"/>
                  <a:gd name="T72" fmla="*/ 89 w 100"/>
                  <a:gd name="T73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0" h="101">
                    <a:moveTo>
                      <a:pt x="50" y="97"/>
                    </a:moveTo>
                    <a:cubicBezTo>
                      <a:pt x="46" y="97"/>
                      <a:pt x="41" y="97"/>
                      <a:pt x="37" y="97"/>
                    </a:cubicBezTo>
                    <a:cubicBezTo>
                      <a:pt x="32" y="97"/>
                      <a:pt x="25" y="97"/>
                      <a:pt x="20" y="95"/>
                    </a:cubicBezTo>
                    <a:cubicBezTo>
                      <a:pt x="15" y="94"/>
                      <a:pt x="10" y="92"/>
                      <a:pt x="7" y="88"/>
                    </a:cubicBezTo>
                    <a:cubicBezTo>
                      <a:pt x="4" y="84"/>
                      <a:pt x="3" y="79"/>
                      <a:pt x="3" y="73"/>
                    </a:cubicBezTo>
                    <a:cubicBezTo>
                      <a:pt x="3" y="71"/>
                      <a:pt x="4" y="69"/>
                      <a:pt x="4" y="67"/>
                    </a:cubicBezTo>
                    <a:cubicBezTo>
                      <a:pt x="4" y="62"/>
                      <a:pt x="4" y="53"/>
                      <a:pt x="5" y="45"/>
                    </a:cubicBezTo>
                    <a:cubicBezTo>
                      <a:pt x="5" y="40"/>
                      <a:pt x="5" y="36"/>
                      <a:pt x="6" y="33"/>
                    </a:cubicBezTo>
                    <a:cubicBezTo>
                      <a:pt x="6" y="29"/>
                      <a:pt x="7" y="27"/>
                      <a:pt x="8" y="25"/>
                    </a:cubicBezTo>
                    <a:cubicBezTo>
                      <a:pt x="9" y="23"/>
                      <a:pt x="10" y="22"/>
                      <a:pt x="13" y="20"/>
                    </a:cubicBezTo>
                    <a:cubicBezTo>
                      <a:pt x="17" y="19"/>
                      <a:pt x="22" y="17"/>
                      <a:pt x="28" y="17"/>
                    </a:cubicBezTo>
                    <a:cubicBezTo>
                      <a:pt x="33" y="16"/>
                      <a:pt x="39" y="16"/>
                      <a:pt x="45" y="16"/>
                    </a:cubicBezTo>
                    <a:cubicBezTo>
                      <a:pt x="50" y="16"/>
                      <a:pt x="54" y="16"/>
                      <a:pt x="56" y="16"/>
                    </a:cubicBezTo>
                    <a:cubicBezTo>
                      <a:pt x="66" y="16"/>
                      <a:pt x="70" y="17"/>
                      <a:pt x="75" y="19"/>
                    </a:cubicBezTo>
                    <a:cubicBezTo>
                      <a:pt x="66" y="30"/>
                      <a:pt x="57" y="43"/>
                      <a:pt x="46" y="60"/>
                    </a:cubicBezTo>
                    <a:cubicBezTo>
                      <a:pt x="44" y="56"/>
                      <a:pt x="42" y="52"/>
                      <a:pt x="40" y="48"/>
                    </a:cubicBezTo>
                    <a:cubicBezTo>
                      <a:pt x="37" y="42"/>
                      <a:pt x="35" y="36"/>
                      <a:pt x="33" y="33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27" y="37"/>
                      <a:pt x="24" y="40"/>
                      <a:pt x="20" y="43"/>
                    </a:cubicBezTo>
                    <a:cubicBezTo>
                      <a:pt x="19" y="45"/>
                      <a:pt x="19" y="45"/>
                      <a:pt x="19" y="45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25" y="52"/>
                      <a:pt x="39" y="69"/>
                      <a:pt x="44" y="80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7" y="80"/>
                      <a:pt x="47" y="80"/>
                      <a:pt x="47" y="80"/>
                    </a:cubicBezTo>
                    <a:cubicBezTo>
                      <a:pt x="59" y="62"/>
                      <a:pt x="73" y="44"/>
                      <a:pt x="87" y="27"/>
                    </a:cubicBezTo>
                    <a:cubicBezTo>
                      <a:pt x="88" y="28"/>
                      <a:pt x="89" y="29"/>
                      <a:pt x="89" y="32"/>
                    </a:cubicBezTo>
                    <a:cubicBezTo>
                      <a:pt x="89" y="38"/>
                      <a:pt x="89" y="43"/>
                      <a:pt x="89" y="48"/>
                    </a:cubicBezTo>
                    <a:cubicBezTo>
                      <a:pt x="89" y="56"/>
                      <a:pt x="89" y="64"/>
                      <a:pt x="88" y="74"/>
                    </a:cubicBezTo>
                    <a:cubicBezTo>
                      <a:pt x="87" y="78"/>
                      <a:pt x="86" y="81"/>
                      <a:pt x="85" y="83"/>
                    </a:cubicBezTo>
                    <a:cubicBezTo>
                      <a:pt x="84" y="85"/>
                      <a:pt x="82" y="88"/>
                      <a:pt x="79" y="90"/>
                    </a:cubicBezTo>
                    <a:cubicBezTo>
                      <a:pt x="76" y="93"/>
                      <a:pt x="71" y="95"/>
                      <a:pt x="66" y="96"/>
                    </a:cubicBezTo>
                    <a:cubicBezTo>
                      <a:pt x="61" y="97"/>
                      <a:pt x="56" y="97"/>
                      <a:pt x="50" y="97"/>
                    </a:cubicBezTo>
                    <a:moveTo>
                      <a:pt x="46" y="66"/>
                    </a:moveTo>
                    <a:cubicBezTo>
                      <a:pt x="48" y="64"/>
                      <a:pt x="48" y="64"/>
                      <a:pt x="48" y="64"/>
                    </a:cubicBezTo>
                    <a:cubicBezTo>
                      <a:pt x="64" y="40"/>
                      <a:pt x="74" y="24"/>
                      <a:pt x="88" y="7"/>
                    </a:cubicBezTo>
                    <a:cubicBezTo>
                      <a:pt x="89" y="9"/>
                      <a:pt x="89" y="10"/>
                      <a:pt x="90" y="11"/>
                    </a:cubicBezTo>
                    <a:cubicBezTo>
                      <a:pt x="91" y="12"/>
                      <a:pt x="93" y="13"/>
                      <a:pt x="94" y="15"/>
                    </a:cubicBezTo>
                    <a:cubicBezTo>
                      <a:pt x="76" y="34"/>
                      <a:pt x="60" y="54"/>
                      <a:pt x="46" y="76"/>
                    </a:cubicBezTo>
                    <a:cubicBezTo>
                      <a:pt x="40" y="65"/>
                      <a:pt x="29" y="51"/>
                      <a:pt x="24" y="45"/>
                    </a:cubicBezTo>
                    <a:cubicBezTo>
                      <a:pt x="26" y="42"/>
                      <a:pt x="29" y="40"/>
                      <a:pt x="31" y="37"/>
                    </a:cubicBezTo>
                    <a:cubicBezTo>
                      <a:pt x="33" y="40"/>
                      <a:pt x="35" y="45"/>
                      <a:pt x="37" y="49"/>
                    </a:cubicBezTo>
                    <a:cubicBezTo>
                      <a:pt x="40" y="55"/>
                      <a:pt x="42" y="60"/>
                      <a:pt x="45" y="64"/>
                    </a:cubicBezTo>
                    <a:cubicBezTo>
                      <a:pt x="46" y="66"/>
                      <a:pt x="46" y="66"/>
                      <a:pt x="46" y="66"/>
                    </a:cubicBezTo>
                    <a:moveTo>
                      <a:pt x="89" y="0"/>
                    </a:moveTo>
                    <a:cubicBezTo>
                      <a:pt x="87" y="3"/>
                      <a:pt x="87" y="3"/>
                      <a:pt x="87" y="3"/>
                    </a:cubicBezTo>
                    <a:cubicBezTo>
                      <a:pt x="83" y="7"/>
                      <a:pt x="80" y="11"/>
                      <a:pt x="77" y="16"/>
                    </a:cubicBezTo>
                    <a:cubicBezTo>
                      <a:pt x="72" y="14"/>
                      <a:pt x="67" y="13"/>
                      <a:pt x="56" y="12"/>
                    </a:cubicBezTo>
                    <a:cubicBezTo>
                      <a:pt x="54" y="12"/>
                      <a:pt x="50" y="12"/>
                      <a:pt x="45" y="12"/>
                    </a:cubicBezTo>
                    <a:cubicBezTo>
                      <a:pt x="38" y="12"/>
                      <a:pt x="29" y="12"/>
                      <a:pt x="22" y="14"/>
                    </a:cubicBezTo>
                    <a:cubicBezTo>
                      <a:pt x="18" y="15"/>
                      <a:pt x="14" y="16"/>
                      <a:pt x="11" y="17"/>
                    </a:cubicBezTo>
                    <a:cubicBezTo>
                      <a:pt x="8" y="19"/>
                      <a:pt x="6" y="21"/>
                      <a:pt x="4" y="23"/>
                    </a:cubicBezTo>
                    <a:cubicBezTo>
                      <a:pt x="3" y="26"/>
                      <a:pt x="3" y="29"/>
                      <a:pt x="2" y="32"/>
                    </a:cubicBezTo>
                    <a:cubicBezTo>
                      <a:pt x="1" y="43"/>
                      <a:pt x="1" y="60"/>
                      <a:pt x="0" y="67"/>
                    </a:cubicBezTo>
                    <a:cubicBezTo>
                      <a:pt x="0" y="69"/>
                      <a:pt x="0" y="71"/>
                      <a:pt x="0" y="73"/>
                    </a:cubicBezTo>
                    <a:cubicBezTo>
                      <a:pt x="0" y="79"/>
                      <a:pt x="1" y="85"/>
                      <a:pt x="4" y="90"/>
                    </a:cubicBezTo>
                    <a:cubicBezTo>
                      <a:pt x="8" y="95"/>
                      <a:pt x="13" y="97"/>
                      <a:pt x="19" y="99"/>
                    </a:cubicBezTo>
                    <a:cubicBezTo>
                      <a:pt x="25" y="100"/>
                      <a:pt x="31" y="101"/>
                      <a:pt x="37" y="101"/>
                    </a:cubicBezTo>
                    <a:cubicBezTo>
                      <a:pt x="41" y="101"/>
                      <a:pt x="46" y="101"/>
                      <a:pt x="50" y="101"/>
                    </a:cubicBezTo>
                    <a:cubicBezTo>
                      <a:pt x="56" y="101"/>
                      <a:pt x="62" y="101"/>
                      <a:pt x="67" y="100"/>
                    </a:cubicBezTo>
                    <a:cubicBezTo>
                      <a:pt x="72" y="99"/>
                      <a:pt x="77" y="97"/>
                      <a:pt x="81" y="93"/>
                    </a:cubicBezTo>
                    <a:cubicBezTo>
                      <a:pt x="85" y="90"/>
                      <a:pt x="87" y="88"/>
                      <a:pt x="88" y="85"/>
                    </a:cubicBezTo>
                    <a:cubicBezTo>
                      <a:pt x="90" y="82"/>
                      <a:pt x="90" y="79"/>
                      <a:pt x="91" y="75"/>
                    </a:cubicBezTo>
                    <a:cubicBezTo>
                      <a:pt x="93" y="65"/>
                      <a:pt x="93" y="56"/>
                      <a:pt x="93" y="48"/>
                    </a:cubicBezTo>
                    <a:cubicBezTo>
                      <a:pt x="93" y="43"/>
                      <a:pt x="93" y="38"/>
                      <a:pt x="93" y="32"/>
                    </a:cubicBezTo>
                    <a:cubicBezTo>
                      <a:pt x="93" y="32"/>
                      <a:pt x="93" y="32"/>
                      <a:pt x="93" y="32"/>
                    </a:cubicBezTo>
                    <a:cubicBezTo>
                      <a:pt x="93" y="32"/>
                      <a:pt x="93" y="32"/>
                      <a:pt x="93" y="32"/>
                    </a:cubicBezTo>
                    <a:cubicBezTo>
                      <a:pt x="92" y="28"/>
                      <a:pt x="91" y="26"/>
                      <a:pt x="90" y="25"/>
                    </a:cubicBezTo>
                    <a:cubicBezTo>
                      <a:pt x="93" y="22"/>
                      <a:pt x="95" y="19"/>
                      <a:pt x="98" y="16"/>
                    </a:cubicBezTo>
                    <a:cubicBezTo>
                      <a:pt x="100" y="14"/>
                      <a:pt x="100" y="14"/>
                      <a:pt x="100" y="14"/>
                    </a:cubicBezTo>
                    <a:cubicBezTo>
                      <a:pt x="98" y="13"/>
                      <a:pt x="98" y="13"/>
                      <a:pt x="98" y="13"/>
                    </a:cubicBezTo>
                    <a:cubicBezTo>
                      <a:pt x="96" y="11"/>
                      <a:pt x="94" y="10"/>
                      <a:pt x="93" y="9"/>
                    </a:cubicBezTo>
                    <a:cubicBezTo>
                      <a:pt x="92" y="7"/>
                      <a:pt x="91" y="6"/>
                      <a:pt x="90" y="3"/>
                    </a:cubicBezTo>
                    <a:cubicBezTo>
                      <a:pt x="89" y="0"/>
                      <a:pt x="89" y="0"/>
                      <a:pt x="89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2" name="Freeform 880"/>
              <p:cNvSpPr/>
              <p:nvPr/>
            </p:nvSpPr>
            <p:spPr bwMode="auto">
              <a:xfrm>
                <a:off x="2879" y="16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3" name="Freeform 881"/>
              <p:cNvSpPr/>
              <p:nvPr/>
            </p:nvSpPr>
            <p:spPr bwMode="auto">
              <a:xfrm>
                <a:off x="2879" y="16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4" name="Freeform 882"/>
              <p:cNvSpPr/>
              <p:nvPr/>
            </p:nvSpPr>
            <p:spPr bwMode="auto">
              <a:xfrm>
                <a:off x="2749" y="17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5" name="Freeform 883"/>
              <p:cNvSpPr/>
              <p:nvPr/>
            </p:nvSpPr>
            <p:spPr bwMode="auto">
              <a:xfrm>
                <a:off x="2749" y="17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6" name="Freeform 884"/>
              <p:cNvSpPr>
                <a:spLocks noEditPoints="1"/>
              </p:cNvSpPr>
              <p:nvPr/>
            </p:nvSpPr>
            <p:spPr bwMode="auto">
              <a:xfrm>
                <a:off x="2803" y="724"/>
                <a:ext cx="277" cy="433"/>
              </a:xfrm>
              <a:custGeom>
                <a:avLst/>
                <a:gdLst>
                  <a:gd name="T0" fmla="*/ 78 w 117"/>
                  <a:gd name="T1" fmla="*/ 178 h 183"/>
                  <a:gd name="T2" fmla="*/ 91 w 117"/>
                  <a:gd name="T3" fmla="*/ 179 h 183"/>
                  <a:gd name="T4" fmla="*/ 86 w 117"/>
                  <a:gd name="T5" fmla="*/ 178 h 183"/>
                  <a:gd name="T6" fmla="*/ 94 w 117"/>
                  <a:gd name="T7" fmla="*/ 179 h 183"/>
                  <a:gd name="T8" fmla="*/ 64 w 117"/>
                  <a:gd name="T9" fmla="*/ 174 h 183"/>
                  <a:gd name="T10" fmla="*/ 100 w 117"/>
                  <a:gd name="T11" fmla="*/ 178 h 183"/>
                  <a:gd name="T12" fmla="*/ 106 w 117"/>
                  <a:gd name="T13" fmla="*/ 175 h 183"/>
                  <a:gd name="T14" fmla="*/ 57 w 117"/>
                  <a:gd name="T15" fmla="*/ 172 h 183"/>
                  <a:gd name="T16" fmla="*/ 11 w 117"/>
                  <a:gd name="T17" fmla="*/ 167 h 183"/>
                  <a:gd name="T18" fmla="*/ 47 w 117"/>
                  <a:gd name="T19" fmla="*/ 169 h 183"/>
                  <a:gd name="T20" fmla="*/ 18 w 117"/>
                  <a:gd name="T21" fmla="*/ 164 h 183"/>
                  <a:gd name="T22" fmla="*/ 41 w 117"/>
                  <a:gd name="T23" fmla="*/ 157 h 183"/>
                  <a:gd name="T24" fmla="*/ 32 w 117"/>
                  <a:gd name="T25" fmla="*/ 157 h 183"/>
                  <a:gd name="T26" fmla="*/ 35 w 117"/>
                  <a:gd name="T27" fmla="*/ 157 h 183"/>
                  <a:gd name="T28" fmla="*/ 12 w 117"/>
                  <a:gd name="T29" fmla="*/ 151 h 183"/>
                  <a:gd name="T30" fmla="*/ 5 w 117"/>
                  <a:gd name="T31" fmla="*/ 154 h 183"/>
                  <a:gd name="T32" fmla="*/ 6 w 117"/>
                  <a:gd name="T33" fmla="*/ 142 h 183"/>
                  <a:gd name="T34" fmla="*/ 86 w 117"/>
                  <a:gd name="T35" fmla="*/ 103 h 183"/>
                  <a:gd name="T36" fmla="*/ 73 w 117"/>
                  <a:gd name="T37" fmla="*/ 112 h 183"/>
                  <a:gd name="T38" fmla="*/ 66 w 117"/>
                  <a:gd name="T39" fmla="*/ 102 h 183"/>
                  <a:gd name="T40" fmla="*/ 12 w 117"/>
                  <a:gd name="T41" fmla="*/ 103 h 183"/>
                  <a:gd name="T42" fmla="*/ 10 w 117"/>
                  <a:gd name="T43" fmla="*/ 111 h 183"/>
                  <a:gd name="T44" fmla="*/ 19 w 117"/>
                  <a:gd name="T45" fmla="*/ 102 h 183"/>
                  <a:gd name="T46" fmla="*/ 30 w 117"/>
                  <a:gd name="T47" fmla="*/ 101 h 183"/>
                  <a:gd name="T48" fmla="*/ 102 w 117"/>
                  <a:gd name="T49" fmla="*/ 56 h 183"/>
                  <a:gd name="T50" fmla="*/ 84 w 117"/>
                  <a:gd name="T51" fmla="*/ 53 h 183"/>
                  <a:gd name="T52" fmla="*/ 80 w 117"/>
                  <a:gd name="T53" fmla="*/ 63 h 183"/>
                  <a:gd name="T54" fmla="*/ 89 w 117"/>
                  <a:gd name="T55" fmla="*/ 60 h 183"/>
                  <a:gd name="T56" fmla="*/ 76 w 117"/>
                  <a:gd name="T57" fmla="*/ 52 h 183"/>
                  <a:gd name="T58" fmla="*/ 103 w 117"/>
                  <a:gd name="T59" fmla="*/ 52 h 183"/>
                  <a:gd name="T60" fmla="*/ 97 w 117"/>
                  <a:gd name="T61" fmla="*/ 49 h 183"/>
                  <a:gd name="T62" fmla="*/ 72 w 117"/>
                  <a:gd name="T63" fmla="*/ 48 h 183"/>
                  <a:gd name="T64" fmla="*/ 53 w 117"/>
                  <a:gd name="T65" fmla="*/ 46 h 183"/>
                  <a:gd name="T66" fmla="*/ 73 w 117"/>
                  <a:gd name="T67" fmla="*/ 37 h 183"/>
                  <a:gd name="T68" fmla="*/ 54 w 117"/>
                  <a:gd name="T69" fmla="*/ 50 h 183"/>
                  <a:gd name="T70" fmla="*/ 66 w 117"/>
                  <a:gd name="T71" fmla="*/ 36 h 183"/>
                  <a:gd name="T72" fmla="*/ 65 w 117"/>
                  <a:gd name="T73" fmla="*/ 46 h 183"/>
                  <a:gd name="T74" fmla="*/ 30 w 117"/>
                  <a:gd name="T75" fmla="*/ 79 h 183"/>
                  <a:gd name="T76" fmla="*/ 62 w 117"/>
                  <a:gd name="T77" fmla="*/ 4 h 183"/>
                  <a:gd name="T78" fmla="*/ 75 w 117"/>
                  <a:gd name="T79" fmla="*/ 33 h 183"/>
                  <a:gd name="T80" fmla="*/ 49 w 117"/>
                  <a:gd name="T81" fmla="*/ 54 h 183"/>
                  <a:gd name="T82" fmla="*/ 57 w 117"/>
                  <a:gd name="T83" fmla="*/ 81 h 183"/>
                  <a:gd name="T84" fmla="*/ 58 w 117"/>
                  <a:gd name="T85" fmla="*/ 98 h 183"/>
                  <a:gd name="T86" fmla="*/ 54 w 117"/>
                  <a:gd name="T87" fmla="*/ 114 h 183"/>
                  <a:gd name="T88" fmla="*/ 83 w 117"/>
                  <a:gd name="T89" fmla="*/ 142 h 183"/>
                  <a:gd name="T90" fmla="*/ 34 w 117"/>
                  <a:gd name="T91" fmla="*/ 153 h 183"/>
                  <a:gd name="T92" fmla="*/ 25 w 117"/>
                  <a:gd name="T93" fmla="*/ 120 h 183"/>
                  <a:gd name="T94" fmla="*/ 33 w 117"/>
                  <a:gd name="T95" fmla="*/ 98 h 183"/>
                  <a:gd name="T96" fmla="*/ 32 w 117"/>
                  <a:gd name="T97" fmla="*/ 97 h 183"/>
                  <a:gd name="T98" fmla="*/ 22 w 117"/>
                  <a:gd name="T99" fmla="*/ 32 h 183"/>
                  <a:gd name="T100" fmla="*/ 7 w 117"/>
                  <a:gd name="T101" fmla="*/ 115 h 183"/>
                  <a:gd name="T102" fmla="*/ 10 w 117"/>
                  <a:gd name="T103" fmla="*/ 117 h 183"/>
                  <a:gd name="T104" fmla="*/ 4 w 117"/>
                  <a:gd name="T105" fmla="*/ 132 h 183"/>
                  <a:gd name="T106" fmla="*/ 8 w 117"/>
                  <a:gd name="T107" fmla="*/ 170 h 183"/>
                  <a:gd name="T108" fmla="*/ 36 w 117"/>
                  <a:gd name="T109" fmla="*/ 173 h 183"/>
                  <a:gd name="T110" fmla="*/ 111 w 117"/>
                  <a:gd name="T111" fmla="*/ 180 h 183"/>
                  <a:gd name="T112" fmla="*/ 111 w 117"/>
                  <a:gd name="T113" fmla="*/ 136 h 183"/>
                  <a:gd name="T114" fmla="*/ 50 w 117"/>
                  <a:gd name="T115" fmla="*/ 130 h 183"/>
                  <a:gd name="T116" fmla="*/ 87 w 117"/>
                  <a:gd name="T117" fmla="*/ 116 h 183"/>
                  <a:gd name="T118" fmla="*/ 90 w 117"/>
                  <a:gd name="T119" fmla="*/ 95 h 183"/>
                  <a:gd name="T120" fmla="*/ 55 w 117"/>
                  <a:gd name="T121" fmla="*/ 64 h 183"/>
                  <a:gd name="T122" fmla="*/ 73 w 117"/>
                  <a:gd name="T123" fmla="*/ 60 h 183"/>
                  <a:gd name="T124" fmla="*/ 104 w 117"/>
                  <a:gd name="T125" fmla="*/ 59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7" h="183">
                    <a:moveTo>
                      <a:pt x="78" y="178"/>
                    </a:moveTo>
                    <a:cubicBezTo>
                      <a:pt x="77" y="178"/>
                      <a:pt x="75" y="177"/>
                      <a:pt x="74" y="177"/>
                    </a:cubicBezTo>
                    <a:cubicBezTo>
                      <a:pt x="75" y="173"/>
                      <a:pt x="77" y="170"/>
                      <a:pt x="79" y="166"/>
                    </a:cubicBezTo>
                    <a:cubicBezTo>
                      <a:pt x="79" y="165"/>
                      <a:pt x="79" y="165"/>
                      <a:pt x="79" y="165"/>
                    </a:cubicBezTo>
                    <a:cubicBezTo>
                      <a:pt x="79" y="165"/>
                      <a:pt x="79" y="165"/>
                      <a:pt x="79" y="165"/>
                    </a:cubicBezTo>
                    <a:cubicBezTo>
                      <a:pt x="81" y="165"/>
                      <a:pt x="82" y="166"/>
                      <a:pt x="84" y="166"/>
                    </a:cubicBezTo>
                    <a:cubicBezTo>
                      <a:pt x="82" y="170"/>
                      <a:pt x="80" y="174"/>
                      <a:pt x="78" y="178"/>
                    </a:cubicBezTo>
                    <a:moveTo>
                      <a:pt x="86" y="178"/>
                    </a:moveTo>
                    <a:cubicBezTo>
                      <a:pt x="87" y="178"/>
                      <a:pt x="87" y="178"/>
                      <a:pt x="87" y="178"/>
                    </a:cubicBezTo>
                    <a:cubicBezTo>
                      <a:pt x="89" y="174"/>
                      <a:pt x="92" y="170"/>
                      <a:pt x="94" y="166"/>
                    </a:cubicBezTo>
                    <a:cubicBezTo>
                      <a:pt x="94" y="165"/>
                      <a:pt x="94" y="165"/>
                      <a:pt x="94" y="165"/>
                    </a:cubicBezTo>
                    <a:cubicBezTo>
                      <a:pt x="96" y="165"/>
                      <a:pt x="97" y="165"/>
                      <a:pt x="98" y="165"/>
                    </a:cubicBezTo>
                    <a:cubicBezTo>
                      <a:pt x="96" y="169"/>
                      <a:pt x="94" y="174"/>
                      <a:pt x="91" y="179"/>
                    </a:cubicBezTo>
                    <a:cubicBezTo>
                      <a:pt x="91" y="179"/>
                      <a:pt x="91" y="179"/>
                      <a:pt x="91" y="179"/>
                    </a:cubicBezTo>
                    <a:cubicBezTo>
                      <a:pt x="87" y="179"/>
                      <a:pt x="84" y="179"/>
                      <a:pt x="80" y="178"/>
                    </a:cubicBezTo>
                    <a:cubicBezTo>
                      <a:pt x="82" y="174"/>
                      <a:pt x="84" y="170"/>
                      <a:pt x="86" y="166"/>
                    </a:cubicBezTo>
                    <a:cubicBezTo>
                      <a:pt x="86" y="166"/>
                      <a:pt x="87" y="166"/>
                      <a:pt x="87" y="166"/>
                    </a:cubicBezTo>
                    <a:cubicBezTo>
                      <a:pt x="89" y="166"/>
                      <a:pt x="90" y="166"/>
                      <a:pt x="92" y="166"/>
                    </a:cubicBezTo>
                    <a:cubicBezTo>
                      <a:pt x="90" y="169"/>
                      <a:pt x="88" y="173"/>
                      <a:pt x="86" y="177"/>
                    </a:cubicBezTo>
                    <a:cubicBezTo>
                      <a:pt x="85" y="178"/>
                      <a:pt x="86" y="178"/>
                      <a:pt x="86" y="178"/>
                    </a:cubicBezTo>
                    <a:cubicBezTo>
                      <a:pt x="86" y="178"/>
                      <a:pt x="86" y="178"/>
                      <a:pt x="86" y="178"/>
                    </a:cubicBezTo>
                    <a:moveTo>
                      <a:pt x="72" y="176"/>
                    </a:moveTo>
                    <a:cubicBezTo>
                      <a:pt x="70" y="176"/>
                      <a:pt x="68" y="175"/>
                      <a:pt x="65" y="175"/>
                    </a:cubicBezTo>
                    <a:cubicBezTo>
                      <a:pt x="68" y="171"/>
                      <a:pt x="70" y="168"/>
                      <a:pt x="73" y="164"/>
                    </a:cubicBezTo>
                    <a:cubicBezTo>
                      <a:pt x="73" y="164"/>
                      <a:pt x="73" y="164"/>
                      <a:pt x="73" y="164"/>
                    </a:cubicBezTo>
                    <a:cubicBezTo>
                      <a:pt x="74" y="164"/>
                      <a:pt x="76" y="165"/>
                      <a:pt x="77" y="165"/>
                    </a:cubicBezTo>
                    <a:cubicBezTo>
                      <a:pt x="75" y="169"/>
                      <a:pt x="74" y="173"/>
                      <a:pt x="72" y="176"/>
                    </a:cubicBezTo>
                    <a:moveTo>
                      <a:pt x="94" y="179"/>
                    </a:moveTo>
                    <a:cubicBezTo>
                      <a:pt x="96" y="174"/>
                      <a:pt x="98" y="169"/>
                      <a:pt x="101" y="164"/>
                    </a:cubicBezTo>
                    <a:cubicBezTo>
                      <a:pt x="102" y="164"/>
                      <a:pt x="104" y="164"/>
                      <a:pt x="105" y="163"/>
                    </a:cubicBezTo>
                    <a:cubicBezTo>
                      <a:pt x="103" y="168"/>
                      <a:pt x="101" y="172"/>
                      <a:pt x="99" y="177"/>
                    </a:cubicBezTo>
                    <a:cubicBezTo>
                      <a:pt x="98" y="178"/>
                      <a:pt x="99" y="178"/>
                      <a:pt x="99" y="178"/>
                    </a:cubicBezTo>
                    <a:cubicBezTo>
                      <a:pt x="100" y="178"/>
                      <a:pt x="100" y="178"/>
                      <a:pt x="100" y="178"/>
                    </a:cubicBezTo>
                    <a:cubicBezTo>
                      <a:pt x="98" y="179"/>
                      <a:pt x="96" y="179"/>
                      <a:pt x="94" y="179"/>
                    </a:cubicBezTo>
                    <a:moveTo>
                      <a:pt x="64" y="174"/>
                    </a:moveTo>
                    <a:cubicBezTo>
                      <a:pt x="62" y="173"/>
                      <a:pt x="61" y="173"/>
                      <a:pt x="59" y="172"/>
                    </a:cubicBezTo>
                    <a:cubicBezTo>
                      <a:pt x="61" y="169"/>
                      <a:pt x="63" y="165"/>
                      <a:pt x="65" y="162"/>
                    </a:cubicBezTo>
                    <a:cubicBezTo>
                      <a:pt x="66" y="162"/>
                      <a:pt x="66" y="163"/>
                      <a:pt x="67" y="163"/>
                    </a:cubicBezTo>
                    <a:cubicBezTo>
                      <a:pt x="68" y="163"/>
                      <a:pt x="69" y="163"/>
                      <a:pt x="71" y="164"/>
                    </a:cubicBezTo>
                    <a:cubicBezTo>
                      <a:pt x="68" y="167"/>
                      <a:pt x="66" y="170"/>
                      <a:pt x="64" y="174"/>
                    </a:cubicBezTo>
                    <a:moveTo>
                      <a:pt x="100" y="178"/>
                    </a:moveTo>
                    <a:cubicBezTo>
                      <a:pt x="100" y="178"/>
                      <a:pt x="100" y="178"/>
                      <a:pt x="100" y="178"/>
                    </a:cubicBezTo>
                    <a:cubicBezTo>
                      <a:pt x="103" y="173"/>
                      <a:pt x="105" y="167"/>
                      <a:pt x="108" y="162"/>
                    </a:cubicBezTo>
                    <a:cubicBezTo>
                      <a:pt x="108" y="162"/>
                      <a:pt x="108" y="162"/>
                      <a:pt x="108" y="162"/>
                    </a:cubicBezTo>
                    <a:cubicBezTo>
                      <a:pt x="110" y="162"/>
                      <a:pt x="111" y="161"/>
                      <a:pt x="113" y="161"/>
                    </a:cubicBezTo>
                    <a:cubicBezTo>
                      <a:pt x="112" y="161"/>
                      <a:pt x="112" y="161"/>
                      <a:pt x="112" y="161"/>
                    </a:cubicBezTo>
                    <a:cubicBezTo>
                      <a:pt x="112" y="161"/>
                      <a:pt x="112" y="161"/>
                      <a:pt x="112" y="161"/>
                    </a:cubicBezTo>
                    <a:cubicBezTo>
                      <a:pt x="112" y="161"/>
                      <a:pt x="112" y="161"/>
                      <a:pt x="112" y="161"/>
                    </a:cubicBezTo>
                    <a:cubicBezTo>
                      <a:pt x="110" y="166"/>
                      <a:pt x="108" y="171"/>
                      <a:pt x="106" y="175"/>
                    </a:cubicBezTo>
                    <a:cubicBezTo>
                      <a:pt x="105" y="176"/>
                      <a:pt x="106" y="176"/>
                      <a:pt x="106" y="177"/>
                    </a:cubicBezTo>
                    <a:cubicBezTo>
                      <a:pt x="106" y="177"/>
                      <a:pt x="106" y="177"/>
                      <a:pt x="107" y="177"/>
                    </a:cubicBezTo>
                    <a:cubicBezTo>
                      <a:pt x="107" y="177"/>
                      <a:pt x="107" y="176"/>
                      <a:pt x="107" y="176"/>
                    </a:cubicBezTo>
                    <a:cubicBezTo>
                      <a:pt x="109" y="174"/>
                      <a:pt x="110" y="171"/>
                      <a:pt x="111" y="169"/>
                    </a:cubicBezTo>
                    <a:cubicBezTo>
                      <a:pt x="110" y="171"/>
                      <a:pt x="110" y="173"/>
                      <a:pt x="109" y="176"/>
                    </a:cubicBezTo>
                    <a:cubicBezTo>
                      <a:pt x="106" y="177"/>
                      <a:pt x="103" y="178"/>
                      <a:pt x="100" y="178"/>
                    </a:cubicBezTo>
                    <a:moveTo>
                      <a:pt x="57" y="172"/>
                    </a:moveTo>
                    <a:cubicBezTo>
                      <a:pt x="55" y="171"/>
                      <a:pt x="52" y="170"/>
                      <a:pt x="50" y="170"/>
                    </a:cubicBezTo>
                    <a:cubicBezTo>
                      <a:pt x="51" y="166"/>
                      <a:pt x="53" y="163"/>
                      <a:pt x="55" y="160"/>
                    </a:cubicBezTo>
                    <a:cubicBezTo>
                      <a:pt x="55" y="160"/>
                      <a:pt x="55" y="160"/>
                      <a:pt x="55" y="160"/>
                    </a:cubicBezTo>
                    <a:cubicBezTo>
                      <a:pt x="58" y="160"/>
                      <a:pt x="60" y="161"/>
                      <a:pt x="63" y="162"/>
                    </a:cubicBezTo>
                    <a:cubicBezTo>
                      <a:pt x="61" y="165"/>
                      <a:pt x="59" y="168"/>
                      <a:pt x="57" y="172"/>
                    </a:cubicBezTo>
                    <a:moveTo>
                      <a:pt x="13" y="172"/>
                    </a:moveTo>
                    <a:cubicBezTo>
                      <a:pt x="13" y="170"/>
                      <a:pt x="12" y="169"/>
                      <a:pt x="11" y="167"/>
                    </a:cubicBezTo>
                    <a:cubicBezTo>
                      <a:pt x="11" y="167"/>
                      <a:pt x="10" y="167"/>
                      <a:pt x="10" y="166"/>
                    </a:cubicBezTo>
                    <a:cubicBezTo>
                      <a:pt x="11" y="163"/>
                      <a:pt x="13" y="161"/>
                      <a:pt x="14" y="160"/>
                    </a:cubicBezTo>
                    <a:cubicBezTo>
                      <a:pt x="15" y="159"/>
                      <a:pt x="15" y="159"/>
                      <a:pt x="15" y="159"/>
                    </a:cubicBezTo>
                    <a:cubicBezTo>
                      <a:pt x="14" y="164"/>
                      <a:pt x="14" y="167"/>
                      <a:pt x="13" y="172"/>
                    </a:cubicBezTo>
                    <a:moveTo>
                      <a:pt x="48" y="169"/>
                    </a:moveTo>
                    <a:cubicBezTo>
                      <a:pt x="47" y="169"/>
                      <a:pt x="47" y="169"/>
                      <a:pt x="47" y="169"/>
                    </a:cubicBezTo>
                    <a:cubicBezTo>
                      <a:pt x="47" y="169"/>
                      <a:pt x="47" y="169"/>
                      <a:pt x="47" y="169"/>
                    </a:cubicBezTo>
                    <a:cubicBezTo>
                      <a:pt x="46" y="169"/>
                      <a:pt x="45" y="169"/>
                      <a:pt x="44" y="169"/>
                    </a:cubicBezTo>
                    <a:cubicBezTo>
                      <a:pt x="45" y="165"/>
                      <a:pt x="47" y="162"/>
                      <a:pt x="50" y="159"/>
                    </a:cubicBezTo>
                    <a:cubicBezTo>
                      <a:pt x="50" y="158"/>
                      <a:pt x="50" y="158"/>
                      <a:pt x="50" y="158"/>
                    </a:cubicBezTo>
                    <a:cubicBezTo>
                      <a:pt x="51" y="159"/>
                      <a:pt x="52" y="159"/>
                      <a:pt x="53" y="159"/>
                    </a:cubicBezTo>
                    <a:cubicBezTo>
                      <a:pt x="51" y="162"/>
                      <a:pt x="50" y="166"/>
                      <a:pt x="48" y="169"/>
                    </a:cubicBezTo>
                    <a:moveTo>
                      <a:pt x="17" y="174"/>
                    </a:moveTo>
                    <a:cubicBezTo>
                      <a:pt x="18" y="170"/>
                      <a:pt x="18" y="167"/>
                      <a:pt x="18" y="164"/>
                    </a:cubicBezTo>
                    <a:cubicBezTo>
                      <a:pt x="19" y="163"/>
                      <a:pt x="19" y="163"/>
                      <a:pt x="19" y="163"/>
                    </a:cubicBezTo>
                    <a:cubicBezTo>
                      <a:pt x="21" y="162"/>
                      <a:pt x="21" y="160"/>
                      <a:pt x="23" y="159"/>
                    </a:cubicBezTo>
                    <a:cubicBezTo>
                      <a:pt x="24" y="159"/>
                      <a:pt x="25" y="158"/>
                      <a:pt x="25" y="158"/>
                    </a:cubicBezTo>
                    <a:cubicBezTo>
                      <a:pt x="23" y="163"/>
                      <a:pt x="20" y="168"/>
                      <a:pt x="17" y="174"/>
                    </a:cubicBezTo>
                    <a:moveTo>
                      <a:pt x="35" y="169"/>
                    </a:moveTo>
                    <a:cubicBezTo>
                      <a:pt x="36" y="169"/>
                      <a:pt x="36" y="169"/>
                      <a:pt x="36" y="169"/>
                    </a:cubicBezTo>
                    <a:cubicBezTo>
                      <a:pt x="37" y="165"/>
                      <a:pt x="39" y="161"/>
                      <a:pt x="41" y="157"/>
                    </a:cubicBezTo>
                    <a:cubicBezTo>
                      <a:pt x="43" y="157"/>
                      <a:pt x="45" y="158"/>
                      <a:pt x="48" y="158"/>
                    </a:cubicBezTo>
                    <a:cubicBezTo>
                      <a:pt x="45" y="161"/>
                      <a:pt x="43" y="165"/>
                      <a:pt x="42" y="169"/>
                    </a:cubicBezTo>
                    <a:cubicBezTo>
                      <a:pt x="40" y="169"/>
                      <a:pt x="37" y="169"/>
                      <a:pt x="35" y="169"/>
                    </a:cubicBezTo>
                    <a:cubicBezTo>
                      <a:pt x="35" y="169"/>
                      <a:pt x="35" y="169"/>
                      <a:pt x="35" y="169"/>
                    </a:cubicBezTo>
                    <a:moveTo>
                      <a:pt x="20" y="173"/>
                    </a:moveTo>
                    <a:cubicBezTo>
                      <a:pt x="22" y="168"/>
                      <a:pt x="25" y="163"/>
                      <a:pt x="28" y="157"/>
                    </a:cubicBezTo>
                    <a:cubicBezTo>
                      <a:pt x="29" y="157"/>
                      <a:pt x="31" y="157"/>
                      <a:pt x="32" y="157"/>
                    </a:cubicBezTo>
                    <a:cubicBezTo>
                      <a:pt x="30" y="161"/>
                      <a:pt x="28" y="166"/>
                      <a:pt x="26" y="170"/>
                    </a:cubicBezTo>
                    <a:cubicBezTo>
                      <a:pt x="26" y="171"/>
                      <a:pt x="26" y="171"/>
                      <a:pt x="26" y="171"/>
                    </a:cubicBezTo>
                    <a:cubicBezTo>
                      <a:pt x="26" y="171"/>
                      <a:pt x="26" y="171"/>
                      <a:pt x="26" y="171"/>
                    </a:cubicBezTo>
                    <a:cubicBezTo>
                      <a:pt x="25" y="171"/>
                      <a:pt x="25" y="171"/>
                      <a:pt x="24" y="171"/>
                    </a:cubicBezTo>
                    <a:cubicBezTo>
                      <a:pt x="22" y="172"/>
                      <a:pt x="21" y="172"/>
                      <a:pt x="20" y="173"/>
                    </a:cubicBezTo>
                    <a:moveTo>
                      <a:pt x="28" y="170"/>
                    </a:moveTo>
                    <a:cubicBezTo>
                      <a:pt x="30" y="166"/>
                      <a:pt x="32" y="161"/>
                      <a:pt x="35" y="157"/>
                    </a:cubicBezTo>
                    <a:cubicBezTo>
                      <a:pt x="36" y="157"/>
                      <a:pt x="37" y="157"/>
                      <a:pt x="39" y="157"/>
                    </a:cubicBezTo>
                    <a:cubicBezTo>
                      <a:pt x="37" y="161"/>
                      <a:pt x="36" y="164"/>
                      <a:pt x="34" y="168"/>
                    </a:cubicBezTo>
                    <a:cubicBezTo>
                      <a:pt x="34" y="169"/>
                      <a:pt x="34" y="169"/>
                      <a:pt x="34" y="169"/>
                    </a:cubicBezTo>
                    <a:cubicBezTo>
                      <a:pt x="32" y="170"/>
                      <a:pt x="30" y="170"/>
                      <a:pt x="28" y="170"/>
                    </a:cubicBezTo>
                    <a:moveTo>
                      <a:pt x="9" y="164"/>
                    </a:moveTo>
                    <a:cubicBezTo>
                      <a:pt x="8" y="163"/>
                      <a:pt x="7" y="162"/>
                      <a:pt x="7" y="160"/>
                    </a:cubicBezTo>
                    <a:cubicBezTo>
                      <a:pt x="8" y="157"/>
                      <a:pt x="10" y="154"/>
                      <a:pt x="12" y="151"/>
                    </a:cubicBezTo>
                    <a:cubicBezTo>
                      <a:pt x="13" y="153"/>
                      <a:pt x="14" y="154"/>
                      <a:pt x="14" y="156"/>
                    </a:cubicBezTo>
                    <a:cubicBezTo>
                      <a:pt x="13" y="157"/>
                      <a:pt x="11" y="160"/>
                      <a:pt x="9" y="164"/>
                    </a:cubicBezTo>
                    <a:moveTo>
                      <a:pt x="6" y="158"/>
                    </a:moveTo>
                    <a:cubicBezTo>
                      <a:pt x="6" y="158"/>
                      <a:pt x="6" y="158"/>
                      <a:pt x="6" y="158"/>
                    </a:cubicBezTo>
                    <a:cubicBezTo>
                      <a:pt x="5" y="157"/>
                      <a:pt x="5" y="156"/>
                      <a:pt x="5" y="155"/>
                    </a:cubicBezTo>
                    <a:cubicBezTo>
                      <a:pt x="5" y="155"/>
                      <a:pt x="5" y="155"/>
                      <a:pt x="5" y="155"/>
                    </a:cubicBezTo>
                    <a:cubicBezTo>
                      <a:pt x="5" y="154"/>
                      <a:pt x="5" y="154"/>
                      <a:pt x="5" y="154"/>
                    </a:cubicBezTo>
                    <a:cubicBezTo>
                      <a:pt x="6" y="152"/>
                      <a:pt x="8" y="149"/>
                      <a:pt x="9" y="147"/>
                    </a:cubicBezTo>
                    <a:cubicBezTo>
                      <a:pt x="10" y="148"/>
                      <a:pt x="10" y="149"/>
                      <a:pt x="11" y="149"/>
                    </a:cubicBezTo>
                    <a:cubicBezTo>
                      <a:pt x="9" y="152"/>
                      <a:pt x="7" y="155"/>
                      <a:pt x="6" y="158"/>
                    </a:cubicBezTo>
                    <a:moveTo>
                      <a:pt x="4" y="152"/>
                    </a:moveTo>
                    <a:cubicBezTo>
                      <a:pt x="4" y="152"/>
                      <a:pt x="4" y="152"/>
                      <a:pt x="4" y="152"/>
                    </a:cubicBezTo>
                    <a:cubicBezTo>
                      <a:pt x="4" y="150"/>
                      <a:pt x="4" y="148"/>
                      <a:pt x="5" y="146"/>
                    </a:cubicBezTo>
                    <a:cubicBezTo>
                      <a:pt x="5" y="144"/>
                      <a:pt x="5" y="143"/>
                      <a:pt x="6" y="142"/>
                    </a:cubicBezTo>
                    <a:cubicBezTo>
                      <a:pt x="6" y="143"/>
                      <a:pt x="7" y="144"/>
                      <a:pt x="8" y="145"/>
                    </a:cubicBezTo>
                    <a:cubicBezTo>
                      <a:pt x="7" y="147"/>
                      <a:pt x="5" y="150"/>
                      <a:pt x="4" y="152"/>
                    </a:cubicBezTo>
                    <a:moveTo>
                      <a:pt x="85" y="112"/>
                    </a:moveTo>
                    <a:cubicBezTo>
                      <a:pt x="84" y="112"/>
                      <a:pt x="83" y="112"/>
                      <a:pt x="81" y="112"/>
                    </a:cubicBezTo>
                    <a:cubicBezTo>
                      <a:pt x="83" y="109"/>
                      <a:pt x="84" y="106"/>
                      <a:pt x="86" y="104"/>
                    </a:cubicBezTo>
                    <a:cubicBezTo>
                      <a:pt x="86" y="103"/>
                      <a:pt x="86" y="103"/>
                      <a:pt x="86" y="103"/>
                    </a:cubicBezTo>
                    <a:cubicBezTo>
                      <a:pt x="86" y="103"/>
                      <a:pt x="86" y="103"/>
                      <a:pt x="86" y="103"/>
                    </a:cubicBezTo>
                    <a:cubicBezTo>
                      <a:pt x="86" y="106"/>
                      <a:pt x="85" y="109"/>
                      <a:pt x="85" y="112"/>
                    </a:cubicBezTo>
                    <a:moveTo>
                      <a:pt x="79" y="112"/>
                    </a:moveTo>
                    <a:cubicBezTo>
                      <a:pt x="78" y="112"/>
                      <a:pt x="77" y="112"/>
                      <a:pt x="75" y="112"/>
                    </a:cubicBezTo>
                    <a:cubicBezTo>
                      <a:pt x="77" y="109"/>
                      <a:pt x="79" y="106"/>
                      <a:pt x="81" y="103"/>
                    </a:cubicBezTo>
                    <a:cubicBezTo>
                      <a:pt x="82" y="103"/>
                      <a:pt x="83" y="103"/>
                      <a:pt x="84" y="103"/>
                    </a:cubicBezTo>
                    <a:cubicBezTo>
                      <a:pt x="82" y="106"/>
                      <a:pt x="81" y="109"/>
                      <a:pt x="79" y="112"/>
                    </a:cubicBezTo>
                    <a:moveTo>
                      <a:pt x="73" y="112"/>
                    </a:moveTo>
                    <a:cubicBezTo>
                      <a:pt x="71" y="112"/>
                      <a:pt x="69" y="112"/>
                      <a:pt x="67" y="112"/>
                    </a:cubicBezTo>
                    <a:cubicBezTo>
                      <a:pt x="69" y="109"/>
                      <a:pt x="71" y="106"/>
                      <a:pt x="73" y="102"/>
                    </a:cubicBezTo>
                    <a:cubicBezTo>
                      <a:pt x="75" y="102"/>
                      <a:pt x="77" y="103"/>
                      <a:pt x="79" y="103"/>
                    </a:cubicBezTo>
                    <a:cubicBezTo>
                      <a:pt x="77" y="106"/>
                      <a:pt x="75" y="109"/>
                      <a:pt x="73" y="112"/>
                    </a:cubicBezTo>
                    <a:moveTo>
                      <a:pt x="65" y="112"/>
                    </a:moveTo>
                    <a:cubicBezTo>
                      <a:pt x="63" y="112"/>
                      <a:pt x="62" y="112"/>
                      <a:pt x="60" y="112"/>
                    </a:cubicBezTo>
                    <a:cubicBezTo>
                      <a:pt x="62" y="109"/>
                      <a:pt x="64" y="105"/>
                      <a:pt x="66" y="102"/>
                    </a:cubicBezTo>
                    <a:cubicBezTo>
                      <a:pt x="67" y="102"/>
                      <a:pt x="69" y="102"/>
                      <a:pt x="71" y="102"/>
                    </a:cubicBezTo>
                    <a:cubicBezTo>
                      <a:pt x="69" y="106"/>
                      <a:pt x="67" y="109"/>
                      <a:pt x="65" y="112"/>
                    </a:cubicBezTo>
                    <a:moveTo>
                      <a:pt x="10" y="107"/>
                    </a:moveTo>
                    <a:cubicBezTo>
                      <a:pt x="10" y="105"/>
                      <a:pt x="10" y="104"/>
                      <a:pt x="10" y="102"/>
                    </a:cubicBezTo>
                    <a:cubicBezTo>
                      <a:pt x="11" y="102"/>
                      <a:pt x="11" y="102"/>
                      <a:pt x="12" y="102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2" y="103"/>
                      <a:pt x="12" y="103"/>
                      <a:pt x="12" y="103"/>
                    </a:cubicBezTo>
                    <a:cubicBezTo>
                      <a:pt x="11" y="104"/>
                      <a:pt x="11" y="105"/>
                      <a:pt x="10" y="107"/>
                    </a:cubicBezTo>
                    <a:moveTo>
                      <a:pt x="59" y="109"/>
                    </a:moveTo>
                    <a:cubicBezTo>
                      <a:pt x="60" y="106"/>
                      <a:pt x="60" y="104"/>
                      <a:pt x="60" y="102"/>
                    </a:cubicBezTo>
                    <a:cubicBezTo>
                      <a:pt x="61" y="102"/>
                      <a:pt x="62" y="102"/>
                      <a:pt x="63" y="102"/>
                    </a:cubicBezTo>
                    <a:cubicBezTo>
                      <a:pt x="62" y="104"/>
                      <a:pt x="61" y="106"/>
                      <a:pt x="59" y="109"/>
                    </a:cubicBezTo>
                    <a:moveTo>
                      <a:pt x="10" y="113"/>
                    </a:moveTo>
                    <a:cubicBezTo>
                      <a:pt x="10" y="112"/>
                      <a:pt x="10" y="112"/>
                      <a:pt x="10" y="111"/>
                    </a:cubicBezTo>
                    <a:cubicBezTo>
                      <a:pt x="12" y="108"/>
                      <a:pt x="13" y="105"/>
                      <a:pt x="14" y="102"/>
                    </a:cubicBezTo>
                    <a:cubicBezTo>
                      <a:pt x="15" y="102"/>
                      <a:pt x="16" y="102"/>
                      <a:pt x="17" y="102"/>
                    </a:cubicBezTo>
                    <a:cubicBezTo>
                      <a:pt x="16" y="105"/>
                      <a:pt x="14" y="108"/>
                      <a:pt x="13" y="112"/>
                    </a:cubicBezTo>
                    <a:cubicBezTo>
                      <a:pt x="13" y="112"/>
                      <a:pt x="13" y="112"/>
                      <a:pt x="13" y="112"/>
                    </a:cubicBezTo>
                    <a:cubicBezTo>
                      <a:pt x="12" y="112"/>
                      <a:pt x="11" y="113"/>
                      <a:pt x="10" y="113"/>
                    </a:cubicBezTo>
                    <a:moveTo>
                      <a:pt x="15" y="112"/>
                    </a:moveTo>
                    <a:cubicBezTo>
                      <a:pt x="16" y="109"/>
                      <a:pt x="18" y="105"/>
                      <a:pt x="19" y="102"/>
                    </a:cubicBezTo>
                    <a:cubicBezTo>
                      <a:pt x="21" y="101"/>
                      <a:pt x="23" y="101"/>
                      <a:pt x="24" y="101"/>
                    </a:cubicBezTo>
                    <a:cubicBezTo>
                      <a:pt x="23" y="105"/>
                      <a:pt x="21" y="108"/>
                      <a:pt x="19" y="112"/>
                    </a:cubicBezTo>
                    <a:cubicBezTo>
                      <a:pt x="19" y="112"/>
                      <a:pt x="19" y="112"/>
                      <a:pt x="19" y="112"/>
                    </a:cubicBezTo>
                    <a:cubicBezTo>
                      <a:pt x="18" y="112"/>
                      <a:pt x="16" y="112"/>
                      <a:pt x="15" y="112"/>
                    </a:cubicBezTo>
                    <a:moveTo>
                      <a:pt x="21" y="112"/>
                    </a:moveTo>
                    <a:cubicBezTo>
                      <a:pt x="23" y="109"/>
                      <a:pt x="25" y="105"/>
                      <a:pt x="27" y="101"/>
                    </a:cubicBezTo>
                    <a:cubicBezTo>
                      <a:pt x="28" y="101"/>
                      <a:pt x="29" y="101"/>
                      <a:pt x="30" y="101"/>
                    </a:cubicBezTo>
                    <a:cubicBezTo>
                      <a:pt x="29" y="105"/>
                      <a:pt x="27" y="108"/>
                      <a:pt x="25" y="112"/>
                    </a:cubicBezTo>
                    <a:cubicBezTo>
                      <a:pt x="24" y="112"/>
                      <a:pt x="22" y="112"/>
                      <a:pt x="21" y="112"/>
                    </a:cubicBezTo>
                    <a:moveTo>
                      <a:pt x="27" y="75"/>
                    </a:moveTo>
                    <a:cubicBezTo>
                      <a:pt x="26" y="72"/>
                      <a:pt x="25" y="68"/>
                      <a:pt x="25" y="64"/>
                    </a:cubicBezTo>
                    <a:cubicBezTo>
                      <a:pt x="26" y="68"/>
                      <a:pt x="27" y="72"/>
                      <a:pt x="27" y="75"/>
                    </a:cubicBezTo>
                    <a:cubicBezTo>
                      <a:pt x="27" y="75"/>
                      <a:pt x="27" y="75"/>
                      <a:pt x="27" y="75"/>
                    </a:cubicBezTo>
                    <a:moveTo>
                      <a:pt x="102" y="56"/>
                    </a:moveTo>
                    <a:cubicBezTo>
                      <a:pt x="103" y="55"/>
                      <a:pt x="103" y="55"/>
                      <a:pt x="103" y="55"/>
                    </a:cubicBezTo>
                    <a:cubicBezTo>
                      <a:pt x="103" y="56"/>
                      <a:pt x="103" y="56"/>
                      <a:pt x="103" y="56"/>
                    </a:cubicBezTo>
                    <a:cubicBezTo>
                      <a:pt x="102" y="56"/>
                      <a:pt x="102" y="56"/>
                      <a:pt x="102" y="56"/>
                    </a:cubicBezTo>
                    <a:moveTo>
                      <a:pt x="80" y="60"/>
                    </a:moveTo>
                    <a:cubicBezTo>
                      <a:pt x="80" y="58"/>
                      <a:pt x="80" y="57"/>
                      <a:pt x="80" y="55"/>
                    </a:cubicBezTo>
                    <a:cubicBezTo>
                      <a:pt x="80" y="55"/>
                      <a:pt x="80" y="54"/>
                      <a:pt x="80" y="54"/>
                    </a:cubicBezTo>
                    <a:cubicBezTo>
                      <a:pt x="81" y="53"/>
                      <a:pt x="82" y="53"/>
                      <a:pt x="84" y="53"/>
                    </a:cubicBezTo>
                    <a:cubicBezTo>
                      <a:pt x="82" y="55"/>
                      <a:pt x="81" y="58"/>
                      <a:pt x="80" y="60"/>
                    </a:cubicBezTo>
                    <a:moveTo>
                      <a:pt x="80" y="63"/>
                    </a:moveTo>
                    <a:cubicBezTo>
                      <a:pt x="82" y="60"/>
                      <a:pt x="84" y="56"/>
                      <a:pt x="86" y="52"/>
                    </a:cubicBezTo>
                    <a:cubicBezTo>
                      <a:pt x="88" y="52"/>
                      <a:pt x="89" y="51"/>
                      <a:pt x="91" y="51"/>
                    </a:cubicBezTo>
                    <a:cubicBezTo>
                      <a:pt x="88" y="54"/>
                      <a:pt x="86" y="58"/>
                      <a:pt x="84" y="61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3" y="62"/>
                      <a:pt x="81" y="63"/>
                      <a:pt x="80" y="63"/>
                    </a:cubicBezTo>
                    <a:moveTo>
                      <a:pt x="87" y="61"/>
                    </a:moveTo>
                    <a:cubicBezTo>
                      <a:pt x="89" y="57"/>
                      <a:pt x="91" y="54"/>
                      <a:pt x="93" y="51"/>
                    </a:cubicBezTo>
                    <a:cubicBezTo>
                      <a:pt x="93" y="50"/>
                      <a:pt x="93" y="50"/>
                      <a:pt x="93" y="50"/>
                    </a:cubicBezTo>
                    <a:cubicBezTo>
                      <a:pt x="94" y="50"/>
                      <a:pt x="95" y="50"/>
                      <a:pt x="96" y="49"/>
                    </a:cubicBezTo>
                    <a:cubicBezTo>
                      <a:pt x="95" y="50"/>
                      <a:pt x="95" y="50"/>
                      <a:pt x="95" y="50"/>
                    </a:cubicBezTo>
                    <a:cubicBezTo>
                      <a:pt x="95" y="50"/>
                      <a:pt x="95" y="50"/>
                      <a:pt x="95" y="50"/>
                    </a:cubicBezTo>
                    <a:cubicBezTo>
                      <a:pt x="93" y="53"/>
                      <a:pt x="91" y="56"/>
                      <a:pt x="89" y="60"/>
                    </a:cubicBezTo>
                    <a:cubicBezTo>
                      <a:pt x="88" y="60"/>
                      <a:pt x="87" y="60"/>
                      <a:pt x="87" y="61"/>
                    </a:cubicBezTo>
                    <a:moveTo>
                      <a:pt x="76" y="55"/>
                    </a:moveTo>
                    <a:cubicBezTo>
                      <a:pt x="76" y="54"/>
                      <a:pt x="75" y="53"/>
                      <a:pt x="75" y="52"/>
                    </a:cubicBezTo>
                    <a:cubicBezTo>
                      <a:pt x="74" y="52"/>
                      <a:pt x="74" y="52"/>
                      <a:pt x="74" y="52"/>
                    </a:cubicBezTo>
                    <a:cubicBezTo>
                      <a:pt x="75" y="51"/>
                      <a:pt x="76" y="50"/>
                      <a:pt x="77" y="48"/>
                    </a:cubicBezTo>
                    <a:cubicBezTo>
                      <a:pt x="77" y="49"/>
                      <a:pt x="76" y="50"/>
                      <a:pt x="76" y="50"/>
                    </a:cubicBezTo>
                    <a:cubicBezTo>
                      <a:pt x="76" y="51"/>
                      <a:pt x="76" y="51"/>
                      <a:pt x="76" y="52"/>
                    </a:cubicBezTo>
                    <a:cubicBezTo>
                      <a:pt x="76" y="53"/>
                      <a:pt x="76" y="54"/>
                      <a:pt x="76" y="55"/>
                    </a:cubicBezTo>
                    <a:cubicBezTo>
                      <a:pt x="76" y="55"/>
                      <a:pt x="76" y="55"/>
                      <a:pt x="76" y="55"/>
                    </a:cubicBezTo>
                    <a:moveTo>
                      <a:pt x="98" y="57"/>
                    </a:moveTo>
                    <a:cubicBezTo>
                      <a:pt x="100" y="54"/>
                      <a:pt x="102" y="52"/>
                      <a:pt x="104" y="49"/>
                    </a:cubicBezTo>
                    <a:cubicBezTo>
                      <a:pt x="104" y="48"/>
                      <a:pt x="104" y="48"/>
                      <a:pt x="104" y="48"/>
                    </a:cubicBezTo>
                    <a:cubicBezTo>
                      <a:pt x="104" y="50"/>
                      <a:pt x="104" y="51"/>
                      <a:pt x="104" y="52"/>
                    </a:cubicBezTo>
                    <a:cubicBezTo>
                      <a:pt x="104" y="52"/>
                      <a:pt x="103" y="52"/>
                      <a:pt x="103" y="52"/>
                    </a:cubicBezTo>
                    <a:cubicBezTo>
                      <a:pt x="103" y="52"/>
                      <a:pt x="103" y="52"/>
                      <a:pt x="103" y="52"/>
                    </a:cubicBezTo>
                    <a:cubicBezTo>
                      <a:pt x="101" y="54"/>
                      <a:pt x="100" y="55"/>
                      <a:pt x="99" y="57"/>
                    </a:cubicBezTo>
                    <a:cubicBezTo>
                      <a:pt x="99" y="57"/>
                      <a:pt x="99" y="57"/>
                      <a:pt x="99" y="57"/>
                    </a:cubicBezTo>
                    <a:cubicBezTo>
                      <a:pt x="99" y="57"/>
                      <a:pt x="98" y="57"/>
                      <a:pt x="98" y="57"/>
                    </a:cubicBezTo>
                    <a:moveTo>
                      <a:pt x="92" y="59"/>
                    </a:moveTo>
                    <a:cubicBezTo>
                      <a:pt x="93" y="56"/>
                      <a:pt x="95" y="53"/>
                      <a:pt x="97" y="51"/>
                    </a:cubicBezTo>
                    <a:cubicBezTo>
                      <a:pt x="97" y="50"/>
                      <a:pt x="97" y="50"/>
                      <a:pt x="97" y="49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8" y="49"/>
                      <a:pt x="100" y="48"/>
                      <a:pt x="103" y="47"/>
                    </a:cubicBezTo>
                    <a:cubicBezTo>
                      <a:pt x="102" y="48"/>
                      <a:pt x="102" y="48"/>
                      <a:pt x="102" y="48"/>
                    </a:cubicBezTo>
                    <a:cubicBezTo>
                      <a:pt x="100" y="51"/>
                      <a:pt x="97" y="55"/>
                      <a:pt x="95" y="58"/>
                    </a:cubicBezTo>
                    <a:cubicBezTo>
                      <a:pt x="94" y="58"/>
                      <a:pt x="93" y="59"/>
                      <a:pt x="92" y="59"/>
                    </a:cubicBezTo>
                    <a:moveTo>
                      <a:pt x="73" y="50"/>
                    </a:moveTo>
                    <a:cubicBezTo>
                      <a:pt x="73" y="50"/>
                      <a:pt x="72" y="49"/>
                      <a:pt x="72" y="48"/>
                    </a:cubicBezTo>
                    <a:cubicBezTo>
                      <a:pt x="73" y="46"/>
                      <a:pt x="75" y="43"/>
                      <a:pt x="76" y="41"/>
                    </a:cubicBezTo>
                    <a:cubicBezTo>
                      <a:pt x="76" y="42"/>
                      <a:pt x="77" y="43"/>
                      <a:pt x="77" y="45"/>
                    </a:cubicBezTo>
                    <a:cubicBezTo>
                      <a:pt x="76" y="45"/>
                      <a:pt x="76" y="45"/>
                      <a:pt x="76" y="45"/>
                    </a:cubicBezTo>
                    <a:cubicBezTo>
                      <a:pt x="75" y="47"/>
                      <a:pt x="74" y="48"/>
                      <a:pt x="73" y="50"/>
                    </a:cubicBezTo>
                    <a:moveTo>
                      <a:pt x="52" y="50"/>
                    </a:moveTo>
                    <a:cubicBezTo>
                      <a:pt x="52" y="49"/>
                      <a:pt x="52" y="49"/>
                      <a:pt x="52" y="48"/>
                    </a:cubicBezTo>
                    <a:cubicBezTo>
                      <a:pt x="52" y="47"/>
                      <a:pt x="52" y="47"/>
                      <a:pt x="53" y="46"/>
                    </a:cubicBezTo>
                    <a:cubicBezTo>
                      <a:pt x="53" y="43"/>
                      <a:pt x="54" y="41"/>
                      <a:pt x="56" y="40"/>
                    </a:cubicBezTo>
                    <a:cubicBezTo>
                      <a:pt x="55" y="43"/>
                      <a:pt x="54" y="46"/>
                      <a:pt x="53" y="50"/>
                    </a:cubicBezTo>
                    <a:cubicBezTo>
                      <a:pt x="52" y="50"/>
                      <a:pt x="52" y="50"/>
                      <a:pt x="52" y="50"/>
                    </a:cubicBezTo>
                    <a:moveTo>
                      <a:pt x="70" y="47"/>
                    </a:moveTo>
                    <a:cubicBezTo>
                      <a:pt x="69" y="47"/>
                      <a:pt x="69" y="47"/>
                      <a:pt x="68" y="47"/>
                    </a:cubicBezTo>
                    <a:cubicBezTo>
                      <a:pt x="68" y="47"/>
                      <a:pt x="67" y="46"/>
                      <a:pt x="67" y="46"/>
                    </a:cubicBezTo>
                    <a:cubicBezTo>
                      <a:pt x="69" y="43"/>
                      <a:pt x="71" y="40"/>
                      <a:pt x="73" y="37"/>
                    </a:cubicBezTo>
                    <a:cubicBezTo>
                      <a:pt x="73" y="37"/>
                      <a:pt x="73" y="37"/>
                      <a:pt x="73" y="37"/>
                    </a:cubicBezTo>
                    <a:cubicBezTo>
                      <a:pt x="74" y="37"/>
                      <a:pt x="75" y="38"/>
                      <a:pt x="75" y="39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73" y="42"/>
                      <a:pt x="71" y="45"/>
                      <a:pt x="70" y="47"/>
                    </a:cubicBezTo>
                    <a:moveTo>
                      <a:pt x="53" y="54"/>
                    </a:moveTo>
                    <a:cubicBezTo>
                      <a:pt x="53" y="54"/>
                      <a:pt x="53" y="54"/>
                      <a:pt x="53" y="54"/>
                    </a:cubicBezTo>
                    <a:cubicBezTo>
                      <a:pt x="53" y="53"/>
                      <a:pt x="54" y="52"/>
                      <a:pt x="54" y="50"/>
                    </a:cubicBezTo>
                    <a:cubicBezTo>
                      <a:pt x="56" y="47"/>
                      <a:pt x="58" y="43"/>
                      <a:pt x="58" y="38"/>
                    </a:cubicBezTo>
                    <a:cubicBezTo>
                      <a:pt x="58" y="38"/>
                      <a:pt x="58" y="38"/>
                      <a:pt x="58" y="38"/>
                    </a:cubicBezTo>
                    <a:cubicBezTo>
                      <a:pt x="60" y="37"/>
                      <a:pt x="62" y="36"/>
                      <a:pt x="64" y="36"/>
                    </a:cubicBezTo>
                    <a:cubicBezTo>
                      <a:pt x="61" y="40"/>
                      <a:pt x="58" y="45"/>
                      <a:pt x="57" y="50"/>
                    </a:cubicBezTo>
                    <a:cubicBezTo>
                      <a:pt x="55" y="51"/>
                      <a:pt x="54" y="52"/>
                      <a:pt x="53" y="54"/>
                    </a:cubicBezTo>
                    <a:moveTo>
                      <a:pt x="59" y="48"/>
                    </a:moveTo>
                    <a:cubicBezTo>
                      <a:pt x="61" y="44"/>
                      <a:pt x="63" y="40"/>
                      <a:pt x="66" y="36"/>
                    </a:cubicBezTo>
                    <a:cubicBezTo>
                      <a:pt x="66" y="35"/>
                      <a:pt x="66" y="35"/>
                      <a:pt x="66" y="35"/>
                    </a:cubicBezTo>
                    <a:cubicBezTo>
                      <a:pt x="67" y="35"/>
                      <a:pt x="67" y="35"/>
                      <a:pt x="68" y="35"/>
                    </a:cubicBezTo>
                    <a:cubicBezTo>
                      <a:pt x="68" y="35"/>
                      <a:pt x="68" y="35"/>
                      <a:pt x="68" y="35"/>
                    </a:cubicBezTo>
                    <a:cubicBezTo>
                      <a:pt x="68" y="35"/>
                      <a:pt x="68" y="35"/>
                      <a:pt x="68" y="35"/>
                    </a:cubicBezTo>
                    <a:cubicBezTo>
                      <a:pt x="68" y="35"/>
                      <a:pt x="68" y="35"/>
                      <a:pt x="68" y="35"/>
                    </a:cubicBezTo>
                    <a:cubicBezTo>
                      <a:pt x="69" y="35"/>
                      <a:pt x="70" y="35"/>
                      <a:pt x="71" y="36"/>
                    </a:cubicBezTo>
                    <a:cubicBezTo>
                      <a:pt x="69" y="39"/>
                      <a:pt x="67" y="43"/>
                      <a:pt x="65" y="46"/>
                    </a:cubicBezTo>
                    <a:cubicBezTo>
                      <a:pt x="64" y="46"/>
                      <a:pt x="63" y="46"/>
                      <a:pt x="63" y="47"/>
                    </a:cubicBezTo>
                    <a:cubicBezTo>
                      <a:pt x="62" y="47"/>
                      <a:pt x="60" y="47"/>
                      <a:pt x="59" y="48"/>
                    </a:cubicBezTo>
                    <a:moveTo>
                      <a:pt x="10" y="98"/>
                    </a:moveTo>
                    <a:cubicBezTo>
                      <a:pt x="10" y="92"/>
                      <a:pt x="10" y="85"/>
                      <a:pt x="10" y="79"/>
                    </a:cubicBezTo>
                    <a:cubicBezTo>
                      <a:pt x="17" y="79"/>
                      <a:pt x="23" y="79"/>
                      <a:pt x="29" y="79"/>
                    </a:cubicBezTo>
                    <a:cubicBezTo>
                      <a:pt x="30" y="79"/>
                      <a:pt x="30" y="79"/>
                      <a:pt x="30" y="79"/>
                    </a:cubicBezTo>
                    <a:cubicBezTo>
                      <a:pt x="30" y="79"/>
                      <a:pt x="30" y="79"/>
                      <a:pt x="30" y="79"/>
                    </a:cubicBezTo>
                    <a:cubicBezTo>
                      <a:pt x="31" y="78"/>
                      <a:pt x="32" y="77"/>
                      <a:pt x="32" y="76"/>
                    </a:cubicBezTo>
                    <a:cubicBezTo>
                      <a:pt x="29" y="66"/>
                      <a:pt x="26" y="50"/>
                      <a:pt x="26" y="38"/>
                    </a:cubicBezTo>
                    <a:cubicBezTo>
                      <a:pt x="26" y="35"/>
                      <a:pt x="26" y="33"/>
                      <a:pt x="26" y="31"/>
                    </a:cubicBezTo>
                    <a:cubicBezTo>
                      <a:pt x="27" y="26"/>
                      <a:pt x="29" y="21"/>
                      <a:pt x="33" y="17"/>
                    </a:cubicBezTo>
                    <a:cubicBezTo>
                      <a:pt x="36" y="13"/>
                      <a:pt x="41" y="9"/>
                      <a:pt x="45" y="7"/>
                    </a:cubicBezTo>
                    <a:cubicBezTo>
                      <a:pt x="48" y="6"/>
                      <a:pt x="55" y="4"/>
                      <a:pt x="62" y="4"/>
                    </a:cubicBezTo>
                    <a:cubicBezTo>
                      <a:pt x="62" y="4"/>
                      <a:pt x="62" y="4"/>
                      <a:pt x="62" y="4"/>
                    </a:cubicBezTo>
                    <a:cubicBezTo>
                      <a:pt x="62" y="4"/>
                      <a:pt x="62" y="4"/>
                      <a:pt x="62" y="4"/>
                    </a:cubicBezTo>
                    <a:cubicBezTo>
                      <a:pt x="71" y="4"/>
                      <a:pt x="81" y="6"/>
                      <a:pt x="89" y="12"/>
                    </a:cubicBezTo>
                    <a:cubicBezTo>
                      <a:pt x="97" y="18"/>
                      <a:pt x="103" y="27"/>
                      <a:pt x="104" y="43"/>
                    </a:cubicBezTo>
                    <a:cubicBezTo>
                      <a:pt x="94" y="46"/>
                      <a:pt x="90" y="47"/>
                      <a:pt x="80" y="50"/>
                    </a:cubicBezTo>
                    <a:cubicBezTo>
                      <a:pt x="81" y="48"/>
                      <a:pt x="81" y="47"/>
                      <a:pt x="81" y="45"/>
                    </a:cubicBezTo>
                    <a:cubicBezTo>
                      <a:pt x="81" y="43"/>
                      <a:pt x="80" y="41"/>
                      <a:pt x="80" y="39"/>
                    </a:cubicBezTo>
                    <a:cubicBezTo>
                      <a:pt x="79" y="37"/>
                      <a:pt x="77" y="35"/>
                      <a:pt x="75" y="33"/>
                    </a:cubicBezTo>
                    <a:cubicBezTo>
                      <a:pt x="73" y="32"/>
                      <a:pt x="70" y="31"/>
                      <a:pt x="68" y="31"/>
                    </a:cubicBezTo>
                    <a:cubicBezTo>
                      <a:pt x="67" y="31"/>
                      <a:pt x="67" y="31"/>
                      <a:pt x="67" y="31"/>
                    </a:cubicBezTo>
                    <a:cubicBezTo>
                      <a:pt x="67" y="31"/>
                      <a:pt x="67" y="31"/>
                      <a:pt x="67" y="31"/>
                    </a:cubicBezTo>
                    <a:cubicBezTo>
                      <a:pt x="63" y="31"/>
                      <a:pt x="59" y="33"/>
                      <a:pt x="56" y="35"/>
                    </a:cubicBezTo>
                    <a:cubicBezTo>
                      <a:pt x="52" y="37"/>
                      <a:pt x="50" y="41"/>
                      <a:pt x="49" y="45"/>
                    </a:cubicBezTo>
                    <a:cubicBezTo>
                      <a:pt x="48" y="46"/>
                      <a:pt x="48" y="47"/>
                      <a:pt x="48" y="48"/>
                    </a:cubicBezTo>
                    <a:cubicBezTo>
                      <a:pt x="48" y="50"/>
                      <a:pt x="49" y="52"/>
                      <a:pt x="49" y="54"/>
                    </a:cubicBezTo>
                    <a:cubicBezTo>
                      <a:pt x="49" y="55"/>
                      <a:pt x="49" y="56"/>
                      <a:pt x="50" y="56"/>
                    </a:cubicBezTo>
                    <a:cubicBezTo>
                      <a:pt x="50" y="56"/>
                      <a:pt x="50" y="56"/>
                      <a:pt x="50" y="56"/>
                    </a:cubicBezTo>
                    <a:cubicBezTo>
                      <a:pt x="49" y="57"/>
                      <a:pt x="49" y="57"/>
                      <a:pt x="50" y="58"/>
                    </a:cubicBezTo>
                    <a:cubicBezTo>
                      <a:pt x="50" y="60"/>
                      <a:pt x="51" y="63"/>
                      <a:pt x="51" y="67"/>
                    </a:cubicBezTo>
                    <a:cubicBezTo>
                      <a:pt x="52" y="72"/>
                      <a:pt x="53" y="76"/>
                      <a:pt x="55" y="79"/>
                    </a:cubicBezTo>
                    <a:cubicBezTo>
                      <a:pt x="55" y="80"/>
                      <a:pt x="55" y="80"/>
                      <a:pt x="56" y="80"/>
                    </a:cubicBezTo>
                    <a:cubicBezTo>
                      <a:pt x="56" y="81"/>
                      <a:pt x="57" y="81"/>
                      <a:pt x="57" y="81"/>
                    </a:cubicBezTo>
                    <a:cubicBezTo>
                      <a:pt x="57" y="81"/>
                      <a:pt x="57" y="81"/>
                      <a:pt x="57" y="81"/>
                    </a:cubicBezTo>
                    <a:cubicBezTo>
                      <a:pt x="68" y="81"/>
                      <a:pt x="78" y="81"/>
                      <a:pt x="88" y="81"/>
                    </a:cubicBezTo>
                    <a:cubicBezTo>
                      <a:pt x="87" y="86"/>
                      <a:pt x="86" y="90"/>
                      <a:pt x="86" y="95"/>
                    </a:cubicBezTo>
                    <a:cubicBezTo>
                      <a:pt x="86" y="96"/>
                      <a:pt x="87" y="98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78" y="98"/>
                      <a:pt x="66" y="98"/>
                      <a:pt x="58" y="98"/>
                    </a:cubicBezTo>
                    <a:cubicBezTo>
                      <a:pt x="58" y="98"/>
                      <a:pt x="58" y="98"/>
                      <a:pt x="58" y="98"/>
                    </a:cubicBezTo>
                    <a:cubicBezTo>
                      <a:pt x="57" y="98"/>
                      <a:pt x="56" y="99"/>
                      <a:pt x="56" y="100"/>
                    </a:cubicBezTo>
                    <a:cubicBezTo>
                      <a:pt x="56" y="100"/>
                      <a:pt x="56" y="100"/>
                      <a:pt x="56" y="100"/>
                    </a:cubicBezTo>
                    <a:cubicBezTo>
                      <a:pt x="56" y="100"/>
                      <a:pt x="56" y="100"/>
                      <a:pt x="56" y="100"/>
                    </a:cubicBezTo>
                    <a:cubicBezTo>
                      <a:pt x="56" y="100"/>
                      <a:pt x="56" y="100"/>
                      <a:pt x="56" y="100"/>
                    </a:cubicBezTo>
                    <a:cubicBezTo>
                      <a:pt x="56" y="105"/>
                      <a:pt x="56" y="109"/>
                      <a:pt x="54" y="113"/>
                    </a:cubicBezTo>
                    <a:cubicBezTo>
                      <a:pt x="54" y="113"/>
                      <a:pt x="54" y="113"/>
                      <a:pt x="54" y="114"/>
                    </a:cubicBezTo>
                    <a:cubicBezTo>
                      <a:pt x="54" y="114"/>
                      <a:pt x="54" y="114"/>
                      <a:pt x="54" y="114"/>
                    </a:cubicBezTo>
                    <a:cubicBezTo>
                      <a:pt x="52" y="120"/>
                      <a:pt x="49" y="125"/>
                      <a:pt x="46" y="129"/>
                    </a:cubicBezTo>
                    <a:cubicBezTo>
                      <a:pt x="46" y="129"/>
                      <a:pt x="46" y="129"/>
                      <a:pt x="46" y="129"/>
                    </a:cubicBezTo>
                    <a:cubicBezTo>
                      <a:pt x="45" y="129"/>
                      <a:pt x="45" y="130"/>
                      <a:pt x="45" y="130"/>
                    </a:cubicBezTo>
                    <a:cubicBezTo>
                      <a:pt x="45" y="131"/>
                      <a:pt x="45" y="131"/>
                      <a:pt x="46" y="132"/>
                    </a:cubicBezTo>
                    <a:cubicBezTo>
                      <a:pt x="46" y="132"/>
                      <a:pt x="46" y="132"/>
                      <a:pt x="46" y="132"/>
                    </a:cubicBezTo>
                    <a:cubicBezTo>
                      <a:pt x="47" y="133"/>
                      <a:pt x="48" y="134"/>
                      <a:pt x="50" y="135"/>
                    </a:cubicBezTo>
                    <a:cubicBezTo>
                      <a:pt x="56" y="137"/>
                      <a:pt x="67" y="142"/>
                      <a:pt x="83" y="142"/>
                    </a:cubicBezTo>
                    <a:cubicBezTo>
                      <a:pt x="90" y="142"/>
                      <a:pt x="98" y="141"/>
                      <a:pt x="107" y="138"/>
                    </a:cubicBezTo>
                    <a:cubicBezTo>
                      <a:pt x="108" y="142"/>
                      <a:pt x="108" y="145"/>
                      <a:pt x="109" y="147"/>
                    </a:cubicBezTo>
                    <a:cubicBezTo>
                      <a:pt x="110" y="150"/>
                      <a:pt x="111" y="153"/>
                      <a:pt x="112" y="156"/>
                    </a:cubicBezTo>
                    <a:cubicBezTo>
                      <a:pt x="107" y="159"/>
                      <a:pt x="98" y="162"/>
                      <a:pt x="87" y="162"/>
                    </a:cubicBezTo>
                    <a:cubicBezTo>
                      <a:pt x="81" y="162"/>
                      <a:pt x="75" y="161"/>
                      <a:pt x="68" y="159"/>
                    </a:cubicBezTo>
                    <a:cubicBezTo>
                      <a:pt x="52" y="154"/>
                      <a:pt x="42" y="153"/>
                      <a:pt x="34" y="153"/>
                    </a:cubicBezTo>
                    <a:cubicBezTo>
                      <a:pt x="34" y="153"/>
                      <a:pt x="34" y="153"/>
                      <a:pt x="34" y="153"/>
                    </a:cubicBezTo>
                    <a:cubicBezTo>
                      <a:pt x="28" y="153"/>
                      <a:pt x="24" y="154"/>
                      <a:pt x="21" y="156"/>
                    </a:cubicBezTo>
                    <a:cubicBezTo>
                      <a:pt x="20" y="156"/>
                      <a:pt x="20" y="157"/>
                      <a:pt x="19" y="158"/>
                    </a:cubicBezTo>
                    <a:cubicBezTo>
                      <a:pt x="18" y="154"/>
                      <a:pt x="16" y="151"/>
                      <a:pt x="14" y="148"/>
                    </a:cubicBezTo>
                    <a:cubicBezTo>
                      <a:pt x="12" y="144"/>
                      <a:pt x="9" y="141"/>
                      <a:pt x="7" y="136"/>
                    </a:cubicBezTo>
                    <a:cubicBezTo>
                      <a:pt x="7" y="136"/>
                      <a:pt x="7" y="135"/>
                      <a:pt x="7" y="135"/>
                    </a:cubicBezTo>
                    <a:cubicBezTo>
                      <a:pt x="7" y="135"/>
                      <a:pt x="7" y="135"/>
                      <a:pt x="8" y="134"/>
                    </a:cubicBezTo>
                    <a:cubicBezTo>
                      <a:pt x="14" y="131"/>
                      <a:pt x="20" y="126"/>
                      <a:pt x="25" y="120"/>
                    </a:cubicBezTo>
                    <a:cubicBezTo>
                      <a:pt x="26" y="118"/>
                      <a:pt x="27" y="117"/>
                      <a:pt x="28" y="115"/>
                    </a:cubicBezTo>
                    <a:cubicBezTo>
                      <a:pt x="31" y="110"/>
                      <a:pt x="33" y="105"/>
                      <a:pt x="34" y="99"/>
                    </a:cubicBezTo>
                    <a:cubicBezTo>
                      <a:pt x="34" y="99"/>
                      <a:pt x="34" y="99"/>
                      <a:pt x="34" y="99"/>
                    </a:cubicBezTo>
                    <a:cubicBezTo>
                      <a:pt x="34" y="99"/>
                      <a:pt x="34" y="99"/>
                      <a:pt x="34" y="99"/>
                    </a:cubicBezTo>
                    <a:cubicBezTo>
                      <a:pt x="34" y="99"/>
                      <a:pt x="34" y="99"/>
                      <a:pt x="34" y="99"/>
                    </a:cubicBezTo>
                    <a:cubicBezTo>
                      <a:pt x="34" y="98"/>
                      <a:pt x="34" y="98"/>
                      <a:pt x="34" y="98"/>
                    </a:cubicBezTo>
                    <a:cubicBezTo>
                      <a:pt x="33" y="98"/>
                      <a:pt x="33" y="98"/>
                      <a:pt x="33" y="98"/>
                    </a:cubicBezTo>
                    <a:cubicBezTo>
                      <a:pt x="33" y="98"/>
                      <a:pt x="33" y="98"/>
                      <a:pt x="33" y="98"/>
                    </a:cubicBezTo>
                    <a:cubicBezTo>
                      <a:pt x="33" y="97"/>
                      <a:pt x="33" y="97"/>
                      <a:pt x="33" y="97"/>
                    </a:cubicBezTo>
                    <a:cubicBezTo>
                      <a:pt x="33" y="97"/>
                      <a:pt x="33" y="97"/>
                      <a:pt x="33" y="97"/>
                    </a:cubicBezTo>
                    <a:cubicBezTo>
                      <a:pt x="32" y="97"/>
                      <a:pt x="32" y="97"/>
                      <a:pt x="32" y="97"/>
                    </a:cubicBezTo>
                    <a:cubicBezTo>
                      <a:pt x="32" y="97"/>
                      <a:pt x="32" y="97"/>
                      <a:pt x="32" y="97"/>
                    </a:cubicBezTo>
                    <a:cubicBezTo>
                      <a:pt x="32" y="97"/>
                      <a:pt x="32" y="97"/>
                      <a:pt x="32" y="97"/>
                    </a:cubicBezTo>
                    <a:cubicBezTo>
                      <a:pt x="32" y="97"/>
                      <a:pt x="32" y="97"/>
                      <a:pt x="32" y="97"/>
                    </a:cubicBezTo>
                    <a:cubicBezTo>
                      <a:pt x="24" y="97"/>
                      <a:pt x="20" y="98"/>
                      <a:pt x="10" y="98"/>
                    </a:cubicBezTo>
                    <a:moveTo>
                      <a:pt x="62" y="0"/>
                    </a:moveTo>
                    <a:cubicBezTo>
                      <a:pt x="54" y="0"/>
                      <a:pt x="47" y="2"/>
                      <a:pt x="44" y="4"/>
                    </a:cubicBezTo>
                    <a:cubicBezTo>
                      <a:pt x="38" y="6"/>
                      <a:pt x="33" y="10"/>
                      <a:pt x="30" y="15"/>
                    </a:cubicBezTo>
                    <a:cubicBezTo>
                      <a:pt x="26" y="19"/>
                      <a:pt x="23" y="25"/>
                      <a:pt x="22" y="30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0" y="37"/>
                      <a:pt x="20" y="43"/>
                      <a:pt x="20" y="49"/>
                    </a:cubicBezTo>
                    <a:cubicBezTo>
                      <a:pt x="20" y="58"/>
                      <a:pt x="21" y="68"/>
                      <a:pt x="23" y="75"/>
                    </a:cubicBezTo>
                    <a:cubicBezTo>
                      <a:pt x="18" y="75"/>
                      <a:pt x="13" y="75"/>
                      <a:pt x="8" y="75"/>
                    </a:cubicBezTo>
                    <a:cubicBezTo>
                      <a:pt x="7" y="75"/>
                      <a:pt x="7" y="76"/>
                      <a:pt x="7" y="77"/>
                    </a:cubicBezTo>
                    <a:cubicBezTo>
                      <a:pt x="6" y="84"/>
                      <a:pt x="6" y="91"/>
                      <a:pt x="6" y="99"/>
                    </a:cubicBezTo>
                    <a:cubicBezTo>
                      <a:pt x="6" y="99"/>
                      <a:pt x="6" y="99"/>
                      <a:pt x="6" y="99"/>
                    </a:cubicBezTo>
                    <a:cubicBezTo>
                      <a:pt x="6" y="105"/>
                      <a:pt x="7" y="109"/>
                      <a:pt x="7" y="115"/>
                    </a:cubicBezTo>
                    <a:cubicBezTo>
                      <a:pt x="7" y="116"/>
                      <a:pt x="7" y="117"/>
                      <a:pt x="9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9" y="116"/>
                      <a:pt x="9" y="116"/>
                      <a:pt x="9" y="116"/>
                    </a:cubicBezTo>
                    <a:cubicBezTo>
                      <a:pt x="9" y="116"/>
                      <a:pt x="9" y="116"/>
                      <a:pt x="9" y="116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10" y="117"/>
                      <a:pt x="10" y="117"/>
                      <a:pt x="10" y="117"/>
                    </a:cubicBezTo>
                    <a:cubicBezTo>
                      <a:pt x="10" y="117"/>
                      <a:pt x="10" y="117"/>
                      <a:pt x="10" y="117"/>
                    </a:cubicBezTo>
                    <a:cubicBezTo>
                      <a:pt x="10" y="117"/>
                      <a:pt x="10" y="117"/>
                      <a:pt x="10" y="117"/>
                    </a:cubicBezTo>
                    <a:cubicBezTo>
                      <a:pt x="14" y="116"/>
                      <a:pt x="18" y="116"/>
                      <a:pt x="22" y="116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17" y="123"/>
                      <a:pt x="11" y="128"/>
                      <a:pt x="6" y="131"/>
                    </a:cubicBezTo>
                    <a:cubicBezTo>
                      <a:pt x="5" y="131"/>
                      <a:pt x="5" y="132"/>
                      <a:pt x="4" y="132"/>
                    </a:cubicBezTo>
                    <a:cubicBezTo>
                      <a:pt x="4" y="132"/>
                      <a:pt x="4" y="132"/>
                      <a:pt x="4" y="132"/>
                    </a:cubicBezTo>
                    <a:cubicBezTo>
                      <a:pt x="4" y="132"/>
                      <a:pt x="4" y="132"/>
                      <a:pt x="4" y="132"/>
                    </a:cubicBezTo>
                    <a:cubicBezTo>
                      <a:pt x="3" y="132"/>
                      <a:pt x="2" y="133"/>
                      <a:pt x="2" y="134"/>
                    </a:cubicBezTo>
                    <a:cubicBezTo>
                      <a:pt x="2" y="135"/>
                      <a:pt x="2" y="136"/>
                      <a:pt x="2" y="137"/>
                    </a:cubicBezTo>
                    <a:cubicBezTo>
                      <a:pt x="2" y="140"/>
                      <a:pt x="2" y="142"/>
                      <a:pt x="1" y="146"/>
                    </a:cubicBezTo>
                    <a:cubicBezTo>
                      <a:pt x="1" y="147"/>
                      <a:pt x="0" y="149"/>
                      <a:pt x="0" y="152"/>
                    </a:cubicBezTo>
                    <a:cubicBezTo>
                      <a:pt x="0" y="152"/>
                      <a:pt x="0" y="153"/>
                      <a:pt x="0" y="153"/>
                    </a:cubicBezTo>
                    <a:cubicBezTo>
                      <a:pt x="0" y="155"/>
                      <a:pt x="1" y="157"/>
                      <a:pt x="2" y="159"/>
                    </a:cubicBezTo>
                    <a:cubicBezTo>
                      <a:pt x="4" y="164"/>
                      <a:pt x="6" y="167"/>
                      <a:pt x="8" y="170"/>
                    </a:cubicBezTo>
                    <a:cubicBezTo>
                      <a:pt x="9" y="172"/>
                      <a:pt x="11" y="175"/>
                      <a:pt x="13" y="179"/>
                    </a:cubicBezTo>
                    <a:cubicBezTo>
                      <a:pt x="13" y="180"/>
                      <a:pt x="14" y="180"/>
                      <a:pt x="14" y="180"/>
                    </a:cubicBezTo>
                    <a:cubicBezTo>
                      <a:pt x="14" y="181"/>
                      <a:pt x="14" y="181"/>
                      <a:pt x="14" y="181"/>
                    </a:cubicBezTo>
                    <a:cubicBezTo>
                      <a:pt x="15" y="181"/>
                      <a:pt x="15" y="181"/>
                      <a:pt x="15" y="181"/>
                    </a:cubicBezTo>
                    <a:cubicBezTo>
                      <a:pt x="16" y="181"/>
                      <a:pt x="17" y="181"/>
                      <a:pt x="17" y="180"/>
                    </a:cubicBezTo>
                    <a:cubicBezTo>
                      <a:pt x="19" y="178"/>
                      <a:pt x="22" y="176"/>
                      <a:pt x="25" y="175"/>
                    </a:cubicBezTo>
                    <a:cubicBezTo>
                      <a:pt x="28" y="174"/>
                      <a:pt x="32" y="174"/>
                      <a:pt x="36" y="173"/>
                    </a:cubicBezTo>
                    <a:cubicBezTo>
                      <a:pt x="38" y="173"/>
                      <a:pt x="41" y="173"/>
                      <a:pt x="43" y="173"/>
                    </a:cubicBezTo>
                    <a:cubicBezTo>
                      <a:pt x="43" y="173"/>
                      <a:pt x="43" y="173"/>
                      <a:pt x="43" y="173"/>
                    </a:cubicBezTo>
                    <a:cubicBezTo>
                      <a:pt x="44" y="173"/>
                      <a:pt x="46" y="173"/>
                      <a:pt x="47" y="173"/>
                    </a:cubicBezTo>
                    <a:cubicBezTo>
                      <a:pt x="47" y="173"/>
                      <a:pt x="47" y="173"/>
                      <a:pt x="47" y="173"/>
                    </a:cubicBezTo>
                    <a:cubicBezTo>
                      <a:pt x="52" y="174"/>
                      <a:pt x="58" y="176"/>
                      <a:pt x="64" y="178"/>
                    </a:cubicBezTo>
                    <a:cubicBezTo>
                      <a:pt x="72" y="181"/>
                      <a:pt x="81" y="183"/>
                      <a:pt x="91" y="183"/>
                    </a:cubicBezTo>
                    <a:cubicBezTo>
                      <a:pt x="97" y="183"/>
                      <a:pt x="104" y="182"/>
                      <a:pt x="111" y="180"/>
                    </a:cubicBezTo>
                    <a:cubicBezTo>
                      <a:pt x="111" y="180"/>
                      <a:pt x="111" y="180"/>
                      <a:pt x="111" y="180"/>
                    </a:cubicBezTo>
                    <a:cubicBezTo>
                      <a:pt x="112" y="180"/>
                      <a:pt x="113" y="179"/>
                      <a:pt x="113" y="178"/>
                    </a:cubicBezTo>
                    <a:cubicBezTo>
                      <a:pt x="113" y="177"/>
                      <a:pt x="113" y="177"/>
                      <a:pt x="113" y="177"/>
                    </a:cubicBezTo>
                    <a:cubicBezTo>
                      <a:pt x="115" y="170"/>
                      <a:pt x="116" y="165"/>
                      <a:pt x="117" y="158"/>
                    </a:cubicBezTo>
                    <a:cubicBezTo>
                      <a:pt x="117" y="157"/>
                      <a:pt x="117" y="157"/>
                      <a:pt x="116" y="156"/>
                    </a:cubicBezTo>
                    <a:cubicBezTo>
                      <a:pt x="115" y="152"/>
                      <a:pt x="114" y="149"/>
                      <a:pt x="113" y="146"/>
                    </a:cubicBezTo>
                    <a:cubicBezTo>
                      <a:pt x="112" y="143"/>
                      <a:pt x="111" y="140"/>
                      <a:pt x="111" y="136"/>
                    </a:cubicBezTo>
                    <a:cubicBezTo>
                      <a:pt x="111" y="135"/>
                      <a:pt x="111" y="134"/>
                      <a:pt x="110" y="134"/>
                    </a:cubicBezTo>
                    <a:cubicBezTo>
                      <a:pt x="110" y="134"/>
                      <a:pt x="110" y="134"/>
                      <a:pt x="109" y="134"/>
                    </a:cubicBezTo>
                    <a:cubicBezTo>
                      <a:pt x="109" y="134"/>
                      <a:pt x="109" y="134"/>
                      <a:pt x="109" y="134"/>
                    </a:cubicBezTo>
                    <a:cubicBezTo>
                      <a:pt x="99" y="137"/>
                      <a:pt x="90" y="138"/>
                      <a:pt x="83" y="138"/>
                    </a:cubicBezTo>
                    <a:cubicBezTo>
                      <a:pt x="72" y="138"/>
                      <a:pt x="63" y="136"/>
                      <a:pt x="57" y="133"/>
                    </a:cubicBezTo>
                    <a:cubicBezTo>
                      <a:pt x="54" y="132"/>
                      <a:pt x="52" y="131"/>
                      <a:pt x="51" y="130"/>
                    </a:cubicBezTo>
                    <a:cubicBezTo>
                      <a:pt x="50" y="130"/>
                      <a:pt x="50" y="130"/>
                      <a:pt x="50" y="130"/>
                    </a:cubicBezTo>
                    <a:cubicBezTo>
                      <a:pt x="53" y="126"/>
                      <a:pt x="56" y="121"/>
                      <a:pt x="58" y="116"/>
                    </a:cubicBezTo>
                    <a:cubicBezTo>
                      <a:pt x="68" y="116"/>
                      <a:pt x="77" y="116"/>
                      <a:pt x="85" y="116"/>
                    </a:cubicBezTo>
                    <a:cubicBezTo>
                      <a:pt x="86" y="116"/>
                      <a:pt x="86" y="116"/>
                      <a:pt x="86" y="116"/>
                    </a:cubicBezTo>
                    <a:cubicBezTo>
                      <a:pt x="87" y="116"/>
                      <a:pt x="87" y="116"/>
                      <a:pt x="87" y="116"/>
                    </a:cubicBezTo>
                    <a:cubicBezTo>
                      <a:pt x="87" y="116"/>
                      <a:pt x="87" y="116"/>
                      <a:pt x="87" y="116"/>
                    </a:cubicBezTo>
                    <a:cubicBezTo>
                      <a:pt x="87" y="116"/>
                      <a:pt x="87" y="116"/>
                      <a:pt x="87" y="116"/>
                    </a:cubicBezTo>
                    <a:cubicBezTo>
                      <a:pt x="87" y="116"/>
                      <a:pt x="87" y="116"/>
                      <a:pt x="87" y="116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8" y="115"/>
                      <a:pt x="88" y="115"/>
                      <a:pt x="88" y="115"/>
                    </a:cubicBezTo>
                    <a:cubicBezTo>
                      <a:pt x="88" y="115"/>
                      <a:pt x="88" y="115"/>
                      <a:pt x="88" y="115"/>
                    </a:cubicBezTo>
                    <a:cubicBezTo>
                      <a:pt x="88" y="115"/>
                      <a:pt x="88" y="115"/>
                      <a:pt x="88" y="115"/>
                    </a:cubicBezTo>
                    <a:cubicBezTo>
                      <a:pt x="89" y="111"/>
                      <a:pt x="90" y="107"/>
                      <a:pt x="90" y="103"/>
                    </a:cubicBezTo>
                    <a:cubicBezTo>
                      <a:pt x="91" y="103"/>
                      <a:pt x="91" y="102"/>
                      <a:pt x="91" y="102"/>
                    </a:cubicBezTo>
                    <a:cubicBezTo>
                      <a:pt x="91" y="99"/>
                      <a:pt x="90" y="97"/>
                      <a:pt x="90" y="95"/>
                    </a:cubicBezTo>
                    <a:cubicBezTo>
                      <a:pt x="90" y="90"/>
                      <a:pt x="91" y="85"/>
                      <a:pt x="92" y="79"/>
                    </a:cubicBezTo>
                    <a:cubicBezTo>
                      <a:pt x="92" y="79"/>
                      <a:pt x="92" y="78"/>
                      <a:pt x="92" y="78"/>
                    </a:cubicBezTo>
                    <a:cubicBezTo>
                      <a:pt x="91" y="77"/>
                      <a:pt x="91" y="77"/>
                      <a:pt x="90" y="77"/>
                    </a:cubicBezTo>
                    <a:cubicBezTo>
                      <a:pt x="90" y="77"/>
                      <a:pt x="90" y="77"/>
                      <a:pt x="90" y="77"/>
                    </a:cubicBezTo>
                    <a:cubicBezTo>
                      <a:pt x="80" y="77"/>
                      <a:pt x="69" y="77"/>
                      <a:pt x="58" y="77"/>
                    </a:cubicBezTo>
                    <a:cubicBezTo>
                      <a:pt x="57" y="75"/>
                      <a:pt x="56" y="71"/>
                      <a:pt x="55" y="66"/>
                    </a:cubicBezTo>
                    <a:cubicBezTo>
                      <a:pt x="55" y="65"/>
                      <a:pt x="55" y="65"/>
                      <a:pt x="55" y="64"/>
                    </a:cubicBezTo>
                    <a:cubicBezTo>
                      <a:pt x="55" y="63"/>
                      <a:pt x="55" y="63"/>
                      <a:pt x="55" y="63"/>
                    </a:cubicBezTo>
                    <a:cubicBezTo>
                      <a:pt x="55" y="63"/>
                      <a:pt x="55" y="62"/>
                      <a:pt x="55" y="62"/>
                    </a:cubicBezTo>
                    <a:cubicBezTo>
                      <a:pt x="55" y="57"/>
                      <a:pt x="59" y="51"/>
                      <a:pt x="64" y="50"/>
                    </a:cubicBezTo>
                    <a:cubicBezTo>
                      <a:pt x="64" y="50"/>
                      <a:pt x="65" y="50"/>
                      <a:pt x="66" y="50"/>
                    </a:cubicBezTo>
                    <a:cubicBezTo>
                      <a:pt x="66" y="50"/>
                      <a:pt x="67" y="50"/>
                      <a:pt x="67" y="50"/>
                    </a:cubicBezTo>
                    <a:cubicBezTo>
                      <a:pt x="69" y="51"/>
                      <a:pt x="70" y="52"/>
                      <a:pt x="71" y="54"/>
                    </a:cubicBezTo>
                    <a:cubicBezTo>
                      <a:pt x="72" y="56"/>
                      <a:pt x="73" y="58"/>
                      <a:pt x="73" y="60"/>
                    </a:cubicBezTo>
                    <a:cubicBezTo>
                      <a:pt x="74" y="62"/>
                      <a:pt x="74" y="64"/>
                      <a:pt x="74" y="66"/>
                    </a:cubicBezTo>
                    <a:cubicBezTo>
                      <a:pt x="75" y="67"/>
                      <a:pt x="76" y="67"/>
                      <a:pt x="76" y="67"/>
                    </a:cubicBezTo>
                    <a:cubicBezTo>
                      <a:pt x="77" y="67"/>
                      <a:pt x="77" y="67"/>
                      <a:pt x="77" y="67"/>
                    </a:cubicBezTo>
                    <a:cubicBezTo>
                      <a:pt x="77" y="67"/>
                      <a:pt x="77" y="67"/>
                      <a:pt x="77" y="67"/>
                    </a:cubicBezTo>
                    <a:cubicBezTo>
                      <a:pt x="78" y="68"/>
                      <a:pt x="78" y="68"/>
                      <a:pt x="79" y="68"/>
                    </a:cubicBezTo>
                    <a:cubicBezTo>
                      <a:pt x="79" y="68"/>
                      <a:pt x="79" y="68"/>
                      <a:pt x="79" y="68"/>
                    </a:cubicBezTo>
                    <a:cubicBezTo>
                      <a:pt x="87" y="64"/>
                      <a:pt x="96" y="61"/>
                      <a:pt x="104" y="59"/>
                    </a:cubicBezTo>
                    <a:cubicBezTo>
                      <a:pt x="105" y="59"/>
                      <a:pt x="105" y="59"/>
                      <a:pt x="105" y="59"/>
                    </a:cubicBezTo>
                    <a:cubicBezTo>
                      <a:pt x="106" y="59"/>
                      <a:pt x="106" y="59"/>
                      <a:pt x="106" y="58"/>
                    </a:cubicBezTo>
                    <a:cubicBezTo>
                      <a:pt x="108" y="53"/>
                      <a:pt x="109" y="49"/>
                      <a:pt x="109" y="44"/>
                    </a:cubicBezTo>
                    <a:cubicBezTo>
                      <a:pt x="109" y="43"/>
                      <a:pt x="109" y="42"/>
                      <a:pt x="108" y="42"/>
                    </a:cubicBezTo>
                    <a:cubicBezTo>
                      <a:pt x="107" y="26"/>
                      <a:pt x="100" y="15"/>
                      <a:pt x="92" y="9"/>
                    </a:cubicBezTo>
                    <a:cubicBezTo>
                      <a:pt x="83" y="2"/>
                      <a:pt x="72" y="0"/>
                      <a:pt x="62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grpSp>
          <p:nvGrpSpPr>
            <p:cNvPr id="21" name="组合 20"/>
            <p:cNvGrpSpPr/>
            <p:nvPr/>
          </p:nvGrpSpPr>
          <p:grpSpPr>
            <a:xfrm>
              <a:off x="2257214" y="3153007"/>
              <a:ext cx="672141" cy="1957394"/>
              <a:chOff x="5162550" y="368300"/>
              <a:chExt cx="1866900" cy="5436746"/>
            </a:xfrm>
            <a:solidFill>
              <a:schemeClr val="bg1"/>
            </a:solidFill>
            <a:effectLst>
              <a:outerShdw blurRad="127000" dist="50800" dir="2700000" algn="tl" rotWithShape="0">
                <a:prstClr val="black">
                  <a:alpha val="30000"/>
                </a:prstClr>
              </a:outerShdw>
            </a:effectLst>
          </p:grpSpPr>
          <p:sp>
            <p:nvSpPr>
              <p:cNvPr id="37" name="任意多边形 36"/>
              <p:cNvSpPr/>
              <p:nvPr/>
            </p:nvSpPr>
            <p:spPr>
              <a:xfrm>
                <a:off x="5162550" y="368300"/>
                <a:ext cx="1866900" cy="2450803"/>
              </a:xfrm>
              <a:custGeom>
                <a:avLst/>
                <a:gdLst>
                  <a:gd name="connsiteX0" fmla="*/ 703729 w 1866900"/>
                  <a:gd name="connsiteY0" fmla="*/ 2328771 h 2450803"/>
                  <a:gd name="connsiteX1" fmla="*/ 1163171 w 1866900"/>
                  <a:gd name="connsiteY1" fmla="*/ 2328771 h 2450803"/>
                  <a:gd name="connsiteX2" fmla="*/ 1224187 w 1866900"/>
                  <a:gd name="connsiteY2" fmla="*/ 2389787 h 2450803"/>
                  <a:gd name="connsiteX3" fmla="*/ 1163171 w 1866900"/>
                  <a:gd name="connsiteY3" fmla="*/ 2450803 h 2450803"/>
                  <a:gd name="connsiteX4" fmla="*/ 703729 w 1866900"/>
                  <a:gd name="connsiteY4" fmla="*/ 2450803 h 2450803"/>
                  <a:gd name="connsiteX5" fmla="*/ 642713 w 1866900"/>
                  <a:gd name="connsiteY5" fmla="*/ 2389787 h 2450803"/>
                  <a:gd name="connsiteX6" fmla="*/ 703729 w 1866900"/>
                  <a:gd name="connsiteY6" fmla="*/ 2328771 h 2450803"/>
                  <a:gd name="connsiteX7" fmla="*/ 646157 w 1866900"/>
                  <a:gd name="connsiteY7" fmla="*/ 2177104 h 2450803"/>
                  <a:gd name="connsiteX8" fmla="*/ 1220743 w 1866900"/>
                  <a:gd name="connsiteY8" fmla="*/ 2177104 h 2450803"/>
                  <a:gd name="connsiteX9" fmla="*/ 1281759 w 1866900"/>
                  <a:gd name="connsiteY9" fmla="*/ 2238120 h 2450803"/>
                  <a:gd name="connsiteX10" fmla="*/ 1220743 w 1866900"/>
                  <a:gd name="connsiteY10" fmla="*/ 2299136 h 2450803"/>
                  <a:gd name="connsiteX11" fmla="*/ 646157 w 1866900"/>
                  <a:gd name="connsiteY11" fmla="*/ 2299136 h 2450803"/>
                  <a:gd name="connsiteX12" fmla="*/ 585141 w 1866900"/>
                  <a:gd name="connsiteY12" fmla="*/ 2238120 h 2450803"/>
                  <a:gd name="connsiteX13" fmla="*/ 646157 w 1866900"/>
                  <a:gd name="connsiteY13" fmla="*/ 2177104 h 2450803"/>
                  <a:gd name="connsiteX14" fmla="*/ 601983 w 1866900"/>
                  <a:gd name="connsiteY14" fmla="*/ 2025437 h 2450803"/>
                  <a:gd name="connsiteX15" fmla="*/ 1264918 w 1866900"/>
                  <a:gd name="connsiteY15" fmla="*/ 2025437 h 2450803"/>
                  <a:gd name="connsiteX16" fmla="*/ 1325934 w 1866900"/>
                  <a:gd name="connsiteY16" fmla="*/ 2086453 h 2450803"/>
                  <a:gd name="connsiteX17" fmla="*/ 1264918 w 1866900"/>
                  <a:gd name="connsiteY17" fmla="*/ 2147469 h 2450803"/>
                  <a:gd name="connsiteX18" fmla="*/ 601983 w 1866900"/>
                  <a:gd name="connsiteY18" fmla="*/ 2147469 h 2450803"/>
                  <a:gd name="connsiteX19" fmla="*/ 540967 w 1866900"/>
                  <a:gd name="connsiteY19" fmla="*/ 2086453 h 2450803"/>
                  <a:gd name="connsiteX20" fmla="*/ 601983 w 1866900"/>
                  <a:gd name="connsiteY20" fmla="*/ 2025437 h 2450803"/>
                  <a:gd name="connsiteX21" fmla="*/ 933450 w 1866900"/>
                  <a:gd name="connsiteY21" fmla="*/ 0 h 2450803"/>
                  <a:gd name="connsiteX22" fmla="*/ 1866900 w 1866900"/>
                  <a:gd name="connsiteY22" fmla="*/ 933450 h 2450803"/>
                  <a:gd name="connsiteX23" fmla="*/ 1296791 w 1866900"/>
                  <a:gd name="connsiteY23" fmla="*/ 1793545 h 2450803"/>
                  <a:gd name="connsiteX24" fmla="*/ 1232555 w 1866900"/>
                  <a:gd name="connsiteY24" fmla="*/ 1999556 h 2450803"/>
                  <a:gd name="connsiteX25" fmla="*/ 634346 w 1866900"/>
                  <a:gd name="connsiteY25" fmla="*/ 1999556 h 2450803"/>
                  <a:gd name="connsiteX26" fmla="*/ 570109 w 1866900"/>
                  <a:gd name="connsiteY26" fmla="*/ 1793545 h 2450803"/>
                  <a:gd name="connsiteX27" fmla="*/ 0 w 1866900"/>
                  <a:gd name="connsiteY27" fmla="*/ 933450 h 2450803"/>
                  <a:gd name="connsiteX28" fmla="*/ 933450 w 1866900"/>
                  <a:gd name="connsiteY28" fmla="*/ 0 h 2450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66900" h="2450803">
                    <a:moveTo>
                      <a:pt x="703729" y="2328771"/>
                    </a:moveTo>
                    <a:lnTo>
                      <a:pt x="1163171" y="2328771"/>
                    </a:lnTo>
                    <a:cubicBezTo>
                      <a:pt x="1196869" y="2328771"/>
                      <a:pt x="1224187" y="2356089"/>
                      <a:pt x="1224187" y="2389787"/>
                    </a:cubicBezTo>
                    <a:cubicBezTo>
                      <a:pt x="1224187" y="2423485"/>
                      <a:pt x="1196869" y="2450803"/>
                      <a:pt x="1163171" y="2450803"/>
                    </a:cubicBezTo>
                    <a:lnTo>
                      <a:pt x="703729" y="2450803"/>
                    </a:lnTo>
                    <a:cubicBezTo>
                      <a:pt x="670031" y="2450803"/>
                      <a:pt x="642713" y="2423485"/>
                      <a:pt x="642713" y="2389787"/>
                    </a:cubicBezTo>
                    <a:cubicBezTo>
                      <a:pt x="642713" y="2356089"/>
                      <a:pt x="670031" y="2328771"/>
                      <a:pt x="703729" y="2328771"/>
                    </a:cubicBezTo>
                    <a:close/>
                    <a:moveTo>
                      <a:pt x="646157" y="2177104"/>
                    </a:moveTo>
                    <a:lnTo>
                      <a:pt x="1220743" y="2177104"/>
                    </a:lnTo>
                    <a:cubicBezTo>
                      <a:pt x="1254441" y="2177104"/>
                      <a:pt x="1281759" y="2204422"/>
                      <a:pt x="1281759" y="2238120"/>
                    </a:cubicBezTo>
                    <a:cubicBezTo>
                      <a:pt x="1281759" y="2271818"/>
                      <a:pt x="1254441" y="2299136"/>
                      <a:pt x="1220743" y="2299136"/>
                    </a:cubicBezTo>
                    <a:lnTo>
                      <a:pt x="646157" y="2299136"/>
                    </a:lnTo>
                    <a:cubicBezTo>
                      <a:pt x="612459" y="2299136"/>
                      <a:pt x="585141" y="2271818"/>
                      <a:pt x="585141" y="2238120"/>
                    </a:cubicBezTo>
                    <a:cubicBezTo>
                      <a:pt x="585141" y="2204422"/>
                      <a:pt x="612459" y="2177104"/>
                      <a:pt x="646157" y="2177104"/>
                    </a:cubicBezTo>
                    <a:close/>
                    <a:moveTo>
                      <a:pt x="601983" y="2025437"/>
                    </a:moveTo>
                    <a:lnTo>
                      <a:pt x="1264918" y="2025437"/>
                    </a:lnTo>
                    <a:cubicBezTo>
                      <a:pt x="1298616" y="2025437"/>
                      <a:pt x="1325934" y="2052755"/>
                      <a:pt x="1325934" y="2086453"/>
                    </a:cubicBezTo>
                    <a:cubicBezTo>
                      <a:pt x="1325934" y="2120151"/>
                      <a:pt x="1298616" y="2147469"/>
                      <a:pt x="1264918" y="2147469"/>
                    </a:cubicBezTo>
                    <a:lnTo>
                      <a:pt x="601983" y="2147469"/>
                    </a:lnTo>
                    <a:cubicBezTo>
                      <a:pt x="568285" y="2147469"/>
                      <a:pt x="540967" y="2120151"/>
                      <a:pt x="540967" y="2086453"/>
                    </a:cubicBezTo>
                    <a:cubicBezTo>
                      <a:pt x="540967" y="2052755"/>
                      <a:pt x="568285" y="2025437"/>
                      <a:pt x="601983" y="2025437"/>
                    </a:cubicBezTo>
                    <a:close/>
                    <a:moveTo>
                      <a:pt x="933450" y="0"/>
                    </a:moveTo>
                    <a:cubicBezTo>
                      <a:pt x="1448980" y="0"/>
                      <a:pt x="1866900" y="417920"/>
                      <a:pt x="1866900" y="933450"/>
                    </a:cubicBezTo>
                    <a:cubicBezTo>
                      <a:pt x="1866900" y="1320098"/>
                      <a:pt x="1631820" y="1651839"/>
                      <a:pt x="1296791" y="1793545"/>
                    </a:cubicBezTo>
                    <a:cubicBezTo>
                      <a:pt x="1203942" y="1852691"/>
                      <a:pt x="1287305" y="1930886"/>
                      <a:pt x="1232555" y="1999556"/>
                    </a:cubicBezTo>
                    <a:lnTo>
                      <a:pt x="634346" y="1999556"/>
                    </a:lnTo>
                    <a:cubicBezTo>
                      <a:pt x="565309" y="1902311"/>
                      <a:pt x="667721" y="1838403"/>
                      <a:pt x="570109" y="1793545"/>
                    </a:cubicBezTo>
                    <a:cubicBezTo>
                      <a:pt x="235080" y="1651839"/>
                      <a:pt x="0" y="1320098"/>
                      <a:pt x="0" y="933450"/>
                    </a:cubicBezTo>
                    <a:cubicBezTo>
                      <a:pt x="0" y="417920"/>
                      <a:pt x="417920" y="0"/>
                      <a:pt x="933450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softEdge">
                <a:bevelT w="19050" h="635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" name="任意多边形 37"/>
              <p:cNvSpPr/>
              <p:nvPr/>
            </p:nvSpPr>
            <p:spPr>
              <a:xfrm rot="5400000">
                <a:off x="4622610" y="3468979"/>
                <a:ext cx="2946783" cy="1725351"/>
              </a:xfrm>
              <a:custGeom>
                <a:avLst/>
                <a:gdLst>
                  <a:gd name="connsiteX0" fmla="*/ 0 w 2946783"/>
                  <a:gd name="connsiteY0" fmla="*/ 1579299 h 1725351"/>
                  <a:gd name="connsiteX1" fmla="*/ 0 w 2946783"/>
                  <a:gd name="connsiteY1" fmla="*/ 146052 h 1725351"/>
                  <a:gd name="connsiteX2" fmla="*/ 146052 w 2946783"/>
                  <a:gd name="connsiteY2" fmla="*/ 0 h 1725351"/>
                  <a:gd name="connsiteX3" fmla="*/ 273048 w 2946783"/>
                  <a:gd name="connsiteY3" fmla="*/ 0 h 1725351"/>
                  <a:gd name="connsiteX4" fmla="*/ 276917 w 2946783"/>
                  <a:gd name="connsiteY4" fmla="*/ 781 h 1725351"/>
                  <a:gd name="connsiteX5" fmla="*/ 284665 w 2946783"/>
                  <a:gd name="connsiteY5" fmla="*/ 0 h 1725351"/>
                  <a:gd name="connsiteX6" fmla="*/ 1262891 w 2946783"/>
                  <a:gd name="connsiteY6" fmla="*/ 0 h 1725351"/>
                  <a:gd name="connsiteX7" fmla="*/ 1472441 w 2946783"/>
                  <a:gd name="connsiteY7" fmla="*/ 209550 h 1725351"/>
                  <a:gd name="connsiteX8" fmla="*/ 1371551 w 2946783"/>
                  <a:gd name="connsiteY8" fmla="*/ 388763 h 1725351"/>
                  <a:gd name="connsiteX9" fmla="*/ 1317424 w 2946783"/>
                  <a:gd name="connsiteY9" fmla="*/ 410014 h 1725351"/>
                  <a:gd name="connsiteX10" fmla="*/ 449527 w 2946783"/>
                  <a:gd name="connsiteY10" fmla="*/ 410013 h 1725351"/>
                  <a:gd name="connsiteX11" fmla="*/ 419437 w 2946783"/>
                  <a:gd name="connsiteY11" fmla="*/ 440103 h 1725351"/>
                  <a:gd name="connsiteX12" fmla="*/ 449527 w 2946783"/>
                  <a:gd name="connsiteY12" fmla="*/ 470193 h 1725351"/>
                  <a:gd name="connsiteX13" fmla="*/ 2130333 w 2946783"/>
                  <a:gd name="connsiteY13" fmla="*/ 470193 h 1725351"/>
                  <a:gd name="connsiteX14" fmla="*/ 2946783 w 2946783"/>
                  <a:gd name="connsiteY14" fmla="*/ 862677 h 1725351"/>
                  <a:gd name="connsiteX15" fmla="*/ 2130333 w 2946783"/>
                  <a:gd name="connsiteY15" fmla="*/ 1255161 h 1725351"/>
                  <a:gd name="connsiteX16" fmla="*/ 2130333 w 2946783"/>
                  <a:gd name="connsiteY16" fmla="*/ 1255160 h 1725351"/>
                  <a:gd name="connsiteX17" fmla="*/ 449527 w 2946783"/>
                  <a:gd name="connsiteY17" fmla="*/ 1255159 h 1725351"/>
                  <a:gd name="connsiteX18" fmla="*/ 419437 w 2946783"/>
                  <a:gd name="connsiteY18" fmla="*/ 1285249 h 1725351"/>
                  <a:gd name="connsiteX19" fmla="*/ 449527 w 2946783"/>
                  <a:gd name="connsiteY19" fmla="*/ 1315339 h 1725351"/>
                  <a:gd name="connsiteX20" fmla="*/ 1320685 w 2946783"/>
                  <a:gd name="connsiteY20" fmla="*/ 1315339 h 1725351"/>
                  <a:gd name="connsiteX21" fmla="*/ 1344457 w 2946783"/>
                  <a:gd name="connsiteY21" fmla="*/ 1322719 h 1725351"/>
                  <a:gd name="connsiteX22" fmla="*/ 1472441 w 2946783"/>
                  <a:gd name="connsiteY22" fmla="*/ 1515801 h 1725351"/>
                  <a:gd name="connsiteX23" fmla="*/ 1262891 w 2946783"/>
                  <a:gd name="connsiteY23" fmla="*/ 1725351 h 1725351"/>
                  <a:gd name="connsiteX24" fmla="*/ 284663 w 2946783"/>
                  <a:gd name="connsiteY24" fmla="*/ 1725351 h 1725351"/>
                  <a:gd name="connsiteX25" fmla="*/ 276916 w 2946783"/>
                  <a:gd name="connsiteY25" fmla="*/ 1724570 h 1725351"/>
                  <a:gd name="connsiteX26" fmla="*/ 273048 w 2946783"/>
                  <a:gd name="connsiteY26" fmla="*/ 1725351 h 1725351"/>
                  <a:gd name="connsiteX27" fmla="*/ 146052 w 2946783"/>
                  <a:gd name="connsiteY27" fmla="*/ 1725351 h 1725351"/>
                  <a:gd name="connsiteX28" fmla="*/ 0 w 2946783"/>
                  <a:gd name="connsiteY28" fmla="*/ 1579299 h 1725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946783" h="1725351">
                    <a:moveTo>
                      <a:pt x="0" y="1579299"/>
                    </a:moveTo>
                    <a:lnTo>
                      <a:pt x="0" y="146052"/>
                    </a:lnTo>
                    <a:cubicBezTo>
                      <a:pt x="0" y="65390"/>
                      <a:pt x="65390" y="0"/>
                      <a:pt x="146052" y="0"/>
                    </a:cubicBezTo>
                    <a:lnTo>
                      <a:pt x="273048" y="0"/>
                    </a:lnTo>
                    <a:lnTo>
                      <a:pt x="276917" y="781"/>
                    </a:lnTo>
                    <a:lnTo>
                      <a:pt x="284665" y="0"/>
                    </a:lnTo>
                    <a:lnTo>
                      <a:pt x="1262891" y="0"/>
                    </a:lnTo>
                    <a:cubicBezTo>
                      <a:pt x="1378622" y="0"/>
                      <a:pt x="1472441" y="93819"/>
                      <a:pt x="1472441" y="209550"/>
                    </a:cubicBezTo>
                    <a:cubicBezTo>
                      <a:pt x="1472441" y="285499"/>
                      <a:pt x="1432037" y="352011"/>
                      <a:pt x="1371551" y="388763"/>
                    </a:cubicBezTo>
                    <a:lnTo>
                      <a:pt x="1317424" y="410014"/>
                    </a:lnTo>
                    <a:lnTo>
                      <a:pt x="449527" y="410013"/>
                    </a:lnTo>
                    <a:cubicBezTo>
                      <a:pt x="432909" y="410013"/>
                      <a:pt x="419437" y="423485"/>
                      <a:pt x="419437" y="440103"/>
                    </a:cubicBezTo>
                    <a:cubicBezTo>
                      <a:pt x="419437" y="456721"/>
                      <a:pt x="432909" y="470193"/>
                      <a:pt x="449527" y="470193"/>
                    </a:cubicBezTo>
                    <a:lnTo>
                      <a:pt x="2130333" y="470193"/>
                    </a:lnTo>
                    <a:lnTo>
                      <a:pt x="2946783" y="862677"/>
                    </a:lnTo>
                    <a:lnTo>
                      <a:pt x="2130333" y="1255161"/>
                    </a:lnTo>
                    <a:lnTo>
                      <a:pt x="2130333" y="1255160"/>
                    </a:lnTo>
                    <a:lnTo>
                      <a:pt x="449527" y="1255159"/>
                    </a:lnTo>
                    <a:cubicBezTo>
                      <a:pt x="432909" y="1255159"/>
                      <a:pt x="419437" y="1268631"/>
                      <a:pt x="419437" y="1285249"/>
                    </a:cubicBezTo>
                    <a:cubicBezTo>
                      <a:pt x="419437" y="1301867"/>
                      <a:pt x="432909" y="1315339"/>
                      <a:pt x="449527" y="1315339"/>
                    </a:cubicBezTo>
                    <a:lnTo>
                      <a:pt x="1320685" y="1315339"/>
                    </a:lnTo>
                    <a:lnTo>
                      <a:pt x="1344457" y="1322719"/>
                    </a:lnTo>
                    <a:cubicBezTo>
                      <a:pt x="1419668" y="1354530"/>
                      <a:pt x="1472441" y="1429003"/>
                      <a:pt x="1472441" y="1515801"/>
                    </a:cubicBezTo>
                    <a:cubicBezTo>
                      <a:pt x="1472441" y="1631532"/>
                      <a:pt x="1378622" y="1725351"/>
                      <a:pt x="1262891" y="1725351"/>
                    </a:cubicBezTo>
                    <a:lnTo>
                      <a:pt x="284663" y="1725351"/>
                    </a:lnTo>
                    <a:lnTo>
                      <a:pt x="276916" y="1724570"/>
                    </a:lnTo>
                    <a:lnTo>
                      <a:pt x="273048" y="1725351"/>
                    </a:lnTo>
                    <a:lnTo>
                      <a:pt x="146052" y="1725351"/>
                    </a:lnTo>
                    <a:cubicBezTo>
                      <a:pt x="65390" y="1725351"/>
                      <a:pt x="0" y="1659961"/>
                      <a:pt x="0" y="1579299"/>
                    </a:cubicBezTo>
                    <a:close/>
                  </a:path>
                </a:pathLst>
              </a:custGeom>
              <a:gradFill>
                <a:gsLst>
                  <a:gs pos="73000">
                    <a:schemeClr val="bg1">
                      <a:lumMod val="85000"/>
                    </a:schemeClr>
                  </a:gs>
                  <a:gs pos="72000">
                    <a:schemeClr val="bg1">
                      <a:lumMod val="95000"/>
                    </a:schemeClr>
                  </a:gs>
                  <a:gs pos="94000">
                    <a:schemeClr val="bg1">
                      <a:lumMod val="85000"/>
                    </a:schemeClr>
                  </a:gs>
                  <a:gs pos="94000">
                    <a:schemeClr val="bg1">
                      <a:lumMod val="50000"/>
                    </a:schemeClr>
                  </a:gs>
                </a:gsLst>
                <a:lin ang="0" scaled="0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 prstMaterial="softEdge">
                <a:bevelT w="19050" h="635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" name="任意多边形 38"/>
              <p:cNvSpPr/>
              <p:nvPr/>
            </p:nvSpPr>
            <p:spPr>
              <a:xfrm flipV="1">
                <a:off x="6010155" y="2865786"/>
                <a:ext cx="171690" cy="1081000"/>
              </a:xfrm>
              <a:custGeom>
                <a:avLst/>
                <a:gdLst>
                  <a:gd name="connsiteX0" fmla="*/ 0 w 171689"/>
                  <a:gd name="connsiteY0" fmla="*/ 1081000 h 1081000"/>
                  <a:gd name="connsiteX1" fmla="*/ 171689 w 171689"/>
                  <a:gd name="connsiteY1" fmla="*/ 1081000 h 1081000"/>
                  <a:gd name="connsiteX2" fmla="*/ 116621 w 171689"/>
                  <a:gd name="connsiteY2" fmla="*/ 966447 h 1081000"/>
                  <a:gd name="connsiteX3" fmla="*/ 144455 w 171689"/>
                  <a:gd name="connsiteY3" fmla="*/ 83306 h 1081000"/>
                  <a:gd name="connsiteX4" fmla="*/ 148442 w 171689"/>
                  <a:gd name="connsiteY4" fmla="*/ 83306 h 1081000"/>
                  <a:gd name="connsiteX5" fmla="*/ 85843 w 171689"/>
                  <a:gd name="connsiteY5" fmla="*/ 0 h 1081000"/>
                  <a:gd name="connsiteX6" fmla="*/ 23243 w 171689"/>
                  <a:gd name="connsiteY6" fmla="*/ 83306 h 1081000"/>
                  <a:gd name="connsiteX7" fmla="*/ 27232 w 171689"/>
                  <a:gd name="connsiteY7" fmla="*/ 83306 h 1081000"/>
                  <a:gd name="connsiteX8" fmla="*/ 28696 w 171689"/>
                  <a:gd name="connsiteY8" fmla="*/ 256922 h 1081000"/>
                  <a:gd name="connsiteX9" fmla="*/ 54846 w 171689"/>
                  <a:gd name="connsiteY9" fmla="*/ 966909 h 10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1689" h="1081000">
                    <a:moveTo>
                      <a:pt x="0" y="1081000"/>
                    </a:moveTo>
                    <a:lnTo>
                      <a:pt x="171689" y="1081000"/>
                    </a:lnTo>
                    <a:lnTo>
                      <a:pt x="116621" y="966447"/>
                    </a:lnTo>
                    <a:lnTo>
                      <a:pt x="144455" y="83306"/>
                    </a:lnTo>
                    <a:lnTo>
                      <a:pt x="148442" y="83306"/>
                    </a:lnTo>
                    <a:lnTo>
                      <a:pt x="85843" y="0"/>
                    </a:lnTo>
                    <a:lnTo>
                      <a:pt x="23243" y="83306"/>
                    </a:lnTo>
                    <a:lnTo>
                      <a:pt x="27232" y="83306"/>
                    </a:lnTo>
                    <a:lnTo>
                      <a:pt x="28696" y="256922"/>
                    </a:lnTo>
                    <a:lnTo>
                      <a:pt x="54846" y="966909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softEdge">
                <a:bevelT w="19050" h="635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22" name="圆角矩形 21"/>
            <p:cNvSpPr/>
            <p:nvPr/>
          </p:nvSpPr>
          <p:spPr>
            <a:xfrm>
              <a:off x="1935232" y="3493960"/>
              <a:ext cx="189879" cy="63072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127000" dist="63500" dir="2700000" algn="tl" rotWithShape="0">
                <a:prstClr val="black">
                  <a:alpha val="29000"/>
                </a:prstClr>
              </a:outerShdw>
            </a:effectLst>
            <a:scene3d>
              <a:camera prst="orthographicFront"/>
              <a:lightRig rig="threePt" dir="t"/>
            </a:scene3d>
            <a:sp3d prstMaterial="softEdge">
              <a:bevelT w="19050" h="6350"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" name="圆角矩形 22"/>
            <p:cNvSpPr/>
            <p:nvPr/>
          </p:nvSpPr>
          <p:spPr>
            <a:xfrm rot="2700000">
              <a:off x="2101004" y="3093748"/>
              <a:ext cx="189879" cy="63072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127000" dist="63500" dir="2700000" algn="tl" rotWithShape="0">
                <a:prstClr val="black">
                  <a:alpha val="29000"/>
                </a:prstClr>
              </a:outerShdw>
            </a:effectLst>
            <a:scene3d>
              <a:camera prst="orthographicFront"/>
              <a:lightRig rig="threePt" dir="t"/>
            </a:scene3d>
            <a:sp3d prstMaterial="softEdge">
              <a:bevelT w="19050" h="6350"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" name="圆角矩形 23"/>
            <p:cNvSpPr/>
            <p:nvPr/>
          </p:nvSpPr>
          <p:spPr>
            <a:xfrm rot="5400000">
              <a:off x="2501215" y="2927975"/>
              <a:ext cx="189879" cy="63072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127000" dist="63500" dir="2700000" algn="tl" rotWithShape="0">
                <a:prstClr val="black">
                  <a:alpha val="29000"/>
                </a:prstClr>
              </a:outerShdw>
            </a:effectLst>
            <a:scene3d>
              <a:camera prst="orthographicFront"/>
              <a:lightRig rig="threePt" dir="t"/>
            </a:scene3d>
            <a:sp3d prstMaterial="softEdge">
              <a:bevelT w="19050" h="6350"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" name="圆角矩形 24"/>
            <p:cNvSpPr/>
            <p:nvPr/>
          </p:nvSpPr>
          <p:spPr>
            <a:xfrm rot="8100000">
              <a:off x="2901426" y="3093748"/>
              <a:ext cx="189879" cy="63072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127000" dist="63500" dir="2700000" algn="tl" rotWithShape="0">
                <a:prstClr val="black">
                  <a:alpha val="29000"/>
                </a:prstClr>
              </a:outerShdw>
            </a:effectLst>
            <a:scene3d>
              <a:camera prst="orthographicFront"/>
              <a:lightRig rig="threePt" dir="t"/>
            </a:scene3d>
            <a:sp3d prstMaterial="softEdge">
              <a:bevelT w="19050" h="6350"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" name="圆角矩形 26"/>
            <p:cNvSpPr/>
            <p:nvPr/>
          </p:nvSpPr>
          <p:spPr>
            <a:xfrm rot="10800000">
              <a:off x="3067199" y="3493960"/>
              <a:ext cx="189879" cy="63072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127000" dist="63500" dir="2700000" algn="tl" rotWithShape="0">
                <a:prstClr val="black">
                  <a:alpha val="29000"/>
                </a:prstClr>
              </a:outerShdw>
            </a:effectLst>
            <a:scene3d>
              <a:camera prst="orthographicFront"/>
              <a:lightRig rig="threePt" dir="t"/>
            </a:scene3d>
            <a:sp3d prstMaterial="softEdge">
              <a:bevelT w="19050" h="6350"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28" name="组合 27"/>
            <p:cNvGrpSpPr/>
            <p:nvPr/>
          </p:nvGrpSpPr>
          <p:grpSpPr>
            <a:xfrm>
              <a:off x="2403617" y="3220785"/>
              <a:ext cx="379379" cy="527147"/>
              <a:chOff x="3932746" y="2019238"/>
              <a:chExt cx="412048" cy="572542"/>
            </a:xfrm>
          </p:grpSpPr>
          <p:sp>
            <p:nvSpPr>
              <p:cNvPr id="29" name="任意多边形 28"/>
              <p:cNvSpPr/>
              <p:nvPr/>
            </p:nvSpPr>
            <p:spPr>
              <a:xfrm>
                <a:off x="3977574" y="2367381"/>
                <a:ext cx="224399" cy="224399"/>
              </a:xfrm>
              <a:custGeom>
                <a:avLst/>
                <a:gdLst>
                  <a:gd name="connsiteX0" fmla="*/ 870381 w 1740762"/>
                  <a:gd name="connsiteY0" fmla="*/ 422211 h 1740760"/>
                  <a:gd name="connsiteX1" fmla="*/ 422212 w 1740762"/>
                  <a:gd name="connsiteY1" fmla="*/ 870380 h 1740760"/>
                  <a:gd name="connsiteX2" fmla="*/ 870381 w 1740762"/>
                  <a:gd name="connsiteY2" fmla="*/ 1318549 h 1740760"/>
                  <a:gd name="connsiteX3" fmla="*/ 1318550 w 1740762"/>
                  <a:gd name="connsiteY3" fmla="*/ 870380 h 1740760"/>
                  <a:gd name="connsiteX4" fmla="*/ 870381 w 1740762"/>
                  <a:gd name="connsiteY4" fmla="*/ 422211 h 1740760"/>
                  <a:gd name="connsiteX5" fmla="*/ 785261 w 1740762"/>
                  <a:gd name="connsiteY5" fmla="*/ 0 h 1740760"/>
                  <a:gd name="connsiteX6" fmla="*/ 955501 w 1740762"/>
                  <a:gd name="connsiteY6" fmla="*/ 0 h 1740760"/>
                  <a:gd name="connsiteX7" fmla="*/ 955501 w 1740762"/>
                  <a:gd name="connsiteY7" fmla="*/ 134329 h 1740760"/>
                  <a:gd name="connsiteX8" fmla="*/ 1014988 w 1740762"/>
                  <a:gd name="connsiteY8" fmla="*/ 143408 h 1740760"/>
                  <a:gd name="connsiteX9" fmla="*/ 1073317 w 1740762"/>
                  <a:gd name="connsiteY9" fmla="*/ 158020 h 1740760"/>
                  <a:gd name="connsiteX10" fmla="*/ 1124821 w 1740762"/>
                  <a:gd name="connsiteY10" fmla="*/ 33680 h 1740760"/>
                  <a:gd name="connsiteX11" fmla="*/ 1282102 w 1740762"/>
                  <a:gd name="connsiteY11" fmla="*/ 98828 h 1740760"/>
                  <a:gd name="connsiteX12" fmla="*/ 1229998 w 1740762"/>
                  <a:gd name="connsiteY12" fmla="*/ 224619 h 1740760"/>
                  <a:gd name="connsiteX13" fmla="*/ 1250218 w 1740762"/>
                  <a:gd name="connsiteY13" fmla="*/ 235760 h 1740760"/>
                  <a:gd name="connsiteX14" fmla="*/ 1327066 w 1740762"/>
                  <a:gd name="connsiteY14" fmla="*/ 289364 h 1740760"/>
                  <a:gd name="connsiteX15" fmla="*/ 1329143 w 1740762"/>
                  <a:gd name="connsiteY15" fmla="*/ 291241 h 1740760"/>
                  <a:gd name="connsiteX16" fmla="*/ 1425645 w 1740762"/>
                  <a:gd name="connsiteY16" fmla="*/ 194739 h 1740760"/>
                  <a:gd name="connsiteX17" fmla="*/ 1546022 w 1740762"/>
                  <a:gd name="connsiteY17" fmla="*/ 315117 h 1740760"/>
                  <a:gd name="connsiteX18" fmla="*/ 1448558 w 1740762"/>
                  <a:gd name="connsiteY18" fmla="*/ 412582 h 1740760"/>
                  <a:gd name="connsiteX19" fmla="*/ 1457388 w 1740762"/>
                  <a:gd name="connsiteY19" fmla="*/ 422838 h 1740760"/>
                  <a:gd name="connsiteX20" fmla="*/ 1514167 w 1740762"/>
                  <a:gd name="connsiteY20" fmla="*/ 511583 h 1740760"/>
                  <a:gd name="connsiteX21" fmla="*/ 1641935 w 1740762"/>
                  <a:gd name="connsiteY21" fmla="*/ 458659 h 1740760"/>
                  <a:gd name="connsiteX22" fmla="*/ 1707082 w 1740762"/>
                  <a:gd name="connsiteY22" fmla="*/ 615941 h 1740760"/>
                  <a:gd name="connsiteX23" fmla="*/ 1579247 w 1740762"/>
                  <a:gd name="connsiteY23" fmla="*/ 668892 h 1740760"/>
                  <a:gd name="connsiteX24" fmla="*/ 1584835 w 1740762"/>
                  <a:gd name="connsiteY24" fmla="*/ 687711 h 1740760"/>
                  <a:gd name="connsiteX25" fmla="*/ 1601709 w 1740762"/>
                  <a:gd name="connsiteY25" fmla="*/ 777321 h 1740760"/>
                  <a:gd name="connsiteX26" fmla="*/ 1602202 w 1740762"/>
                  <a:gd name="connsiteY26" fmla="*/ 785260 h 1740760"/>
                  <a:gd name="connsiteX27" fmla="*/ 1740762 w 1740762"/>
                  <a:gd name="connsiteY27" fmla="*/ 785260 h 1740760"/>
                  <a:gd name="connsiteX28" fmla="*/ 1740762 w 1740762"/>
                  <a:gd name="connsiteY28" fmla="*/ 955500 h 1740760"/>
                  <a:gd name="connsiteX29" fmla="*/ 1602244 w 1740762"/>
                  <a:gd name="connsiteY29" fmla="*/ 955500 h 1740760"/>
                  <a:gd name="connsiteX30" fmla="*/ 1592412 w 1740762"/>
                  <a:gd name="connsiteY30" fmla="*/ 1019928 h 1740760"/>
                  <a:gd name="connsiteX31" fmla="*/ 1579385 w 1740762"/>
                  <a:gd name="connsiteY31" fmla="*/ 1071925 h 1740760"/>
                  <a:gd name="connsiteX32" fmla="*/ 1707082 w 1740762"/>
                  <a:gd name="connsiteY32" fmla="*/ 1124819 h 1740760"/>
                  <a:gd name="connsiteX33" fmla="*/ 1641935 w 1740762"/>
                  <a:gd name="connsiteY33" fmla="*/ 1282101 h 1740760"/>
                  <a:gd name="connsiteX34" fmla="*/ 1514336 w 1740762"/>
                  <a:gd name="connsiteY34" fmla="*/ 1229247 h 1740760"/>
                  <a:gd name="connsiteX35" fmla="*/ 1500059 w 1740762"/>
                  <a:gd name="connsiteY35" fmla="*/ 1255158 h 1740760"/>
                  <a:gd name="connsiteX36" fmla="*/ 1448892 w 1740762"/>
                  <a:gd name="connsiteY36" fmla="*/ 1328512 h 1740760"/>
                  <a:gd name="connsiteX37" fmla="*/ 1546022 w 1740762"/>
                  <a:gd name="connsiteY37" fmla="*/ 1425643 h 1740760"/>
                  <a:gd name="connsiteX38" fmla="*/ 1425645 w 1740762"/>
                  <a:gd name="connsiteY38" fmla="*/ 1546021 h 1740760"/>
                  <a:gd name="connsiteX39" fmla="*/ 1328549 w 1740762"/>
                  <a:gd name="connsiteY39" fmla="*/ 1448925 h 1740760"/>
                  <a:gd name="connsiteX40" fmla="*/ 1312981 w 1740762"/>
                  <a:gd name="connsiteY40" fmla="*/ 1462328 h 1740760"/>
                  <a:gd name="connsiteX41" fmla="*/ 1229762 w 1740762"/>
                  <a:gd name="connsiteY41" fmla="*/ 1515571 h 1740760"/>
                  <a:gd name="connsiteX42" fmla="*/ 1282102 w 1740762"/>
                  <a:gd name="connsiteY42" fmla="*/ 1641932 h 1740760"/>
                  <a:gd name="connsiteX43" fmla="*/ 1124821 w 1740762"/>
                  <a:gd name="connsiteY43" fmla="*/ 1707080 h 1740760"/>
                  <a:gd name="connsiteX44" fmla="*/ 1073151 w 1740762"/>
                  <a:gd name="connsiteY44" fmla="*/ 1582339 h 1740760"/>
                  <a:gd name="connsiteX45" fmla="*/ 1048108 w 1740762"/>
                  <a:gd name="connsiteY45" fmla="*/ 1589775 h 1740760"/>
                  <a:gd name="connsiteX46" fmla="*/ 958498 w 1740762"/>
                  <a:gd name="connsiteY46" fmla="*/ 1606649 h 1740760"/>
                  <a:gd name="connsiteX47" fmla="*/ 955501 w 1740762"/>
                  <a:gd name="connsiteY47" fmla="*/ 1606835 h 1740760"/>
                  <a:gd name="connsiteX48" fmla="*/ 955501 w 1740762"/>
                  <a:gd name="connsiteY48" fmla="*/ 1740760 h 1740760"/>
                  <a:gd name="connsiteX49" fmla="*/ 785261 w 1740762"/>
                  <a:gd name="connsiteY49" fmla="*/ 1740760 h 1740760"/>
                  <a:gd name="connsiteX50" fmla="*/ 785261 w 1740762"/>
                  <a:gd name="connsiteY50" fmla="*/ 1607939 h 1740760"/>
                  <a:gd name="connsiteX51" fmla="*/ 715891 w 1740762"/>
                  <a:gd name="connsiteY51" fmla="*/ 1597352 h 1740760"/>
                  <a:gd name="connsiteX52" fmla="*/ 666516 w 1740762"/>
                  <a:gd name="connsiteY52" fmla="*/ 1584982 h 1740760"/>
                  <a:gd name="connsiteX53" fmla="*/ 615942 w 1740762"/>
                  <a:gd name="connsiteY53" fmla="*/ 1707080 h 1740760"/>
                  <a:gd name="connsiteX54" fmla="*/ 458661 w 1740762"/>
                  <a:gd name="connsiteY54" fmla="*/ 1641932 h 1740760"/>
                  <a:gd name="connsiteX55" fmla="*/ 508928 w 1740762"/>
                  <a:gd name="connsiteY55" fmla="*/ 1520575 h 1740760"/>
                  <a:gd name="connsiteX56" fmla="*/ 480660 w 1740762"/>
                  <a:gd name="connsiteY56" fmla="*/ 1504999 h 1740760"/>
                  <a:gd name="connsiteX57" fmla="*/ 407307 w 1740762"/>
                  <a:gd name="connsiteY57" fmla="*/ 1453832 h 1740760"/>
                  <a:gd name="connsiteX58" fmla="*/ 315118 w 1740762"/>
                  <a:gd name="connsiteY58" fmla="*/ 1546021 h 1740760"/>
                  <a:gd name="connsiteX59" fmla="*/ 194740 w 1740762"/>
                  <a:gd name="connsiteY59" fmla="*/ 1425643 h 1740760"/>
                  <a:gd name="connsiteX60" fmla="*/ 286894 w 1740762"/>
                  <a:gd name="connsiteY60" fmla="*/ 1333489 h 1740760"/>
                  <a:gd name="connsiteX61" fmla="*/ 273491 w 1740762"/>
                  <a:gd name="connsiteY61" fmla="*/ 1317922 h 1740760"/>
                  <a:gd name="connsiteX62" fmla="*/ 218783 w 1740762"/>
                  <a:gd name="connsiteY62" fmla="*/ 1232414 h 1740760"/>
                  <a:gd name="connsiteX63" fmla="*/ 98828 w 1740762"/>
                  <a:gd name="connsiteY63" fmla="*/ 1282101 h 1740760"/>
                  <a:gd name="connsiteX64" fmla="*/ 33680 w 1740762"/>
                  <a:gd name="connsiteY64" fmla="*/ 1124819 h 1740760"/>
                  <a:gd name="connsiteX65" fmla="*/ 152714 w 1740762"/>
                  <a:gd name="connsiteY65" fmla="*/ 1075514 h 1740760"/>
                  <a:gd name="connsiteX66" fmla="*/ 146043 w 1740762"/>
                  <a:gd name="connsiteY66" fmla="*/ 1053048 h 1740760"/>
                  <a:gd name="connsiteX67" fmla="*/ 129170 w 1740762"/>
                  <a:gd name="connsiteY67" fmla="*/ 963438 h 1740760"/>
                  <a:gd name="connsiteX68" fmla="*/ 128677 w 1740762"/>
                  <a:gd name="connsiteY68" fmla="*/ 955500 h 1740760"/>
                  <a:gd name="connsiteX69" fmla="*/ 0 w 1740762"/>
                  <a:gd name="connsiteY69" fmla="*/ 955500 h 1740760"/>
                  <a:gd name="connsiteX70" fmla="*/ 0 w 1740762"/>
                  <a:gd name="connsiteY70" fmla="*/ 785260 h 1740760"/>
                  <a:gd name="connsiteX71" fmla="*/ 128814 w 1740762"/>
                  <a:gd name="connsiteY71" fmla="*/ 785260 h 1740760"/>
                  <a:gd name="connsiteX72" fmla="*/ 134981 w 1740762"/>
                  <a:gd name="connsiteY72" fmla="*/ 739025 h 1740760"/>
                  <a:gd name="connsiteX73" fmla="*/ 147040 w 1740762"/>
                  <a:gd name="connsiteY73" fmla="*/ 683819 h 1740760"/>
                  <a:gd name="connsiteX74" fmla="*/ 152622 w 1740762"/>
                  <a:gd name="connsiteY74" fmla="*/ 665208 h 1740760"/>
                  <a:gd name="connsiteX75" fmla="*/ 33680 w 1740762"/>
                  <a:gd name="connsiteY75" fmla="*/ 615940 h 1740760"/>
                  <a:gd name="connsiteX76" fmla="*/ 98828 w 1740762"/>
                  <a:gd name="connsiteY76" fmla="*/ 458659 h 1740760"/>
                  <a:gd name="connsiteX77" fmla="*/ 219054 w 1740762"/>
                  <a:gd name="connsiteY77" fmla="*/ 508459 h 1740760"/>
                  <a:gd name="connsiteX78" fmla="*/ 264199 w 1740762"/>
                  <a:gd name="connsiteY78" fmla="*/ 435381 h 1740760"/>
                  <a:gd name="connsiteX79" fmla="*/ 286732 w 1740762"/>
                  <a:gd name="connsiteY79" fmla="*/ 407109 h 1740760"/>
                  <a:gd name="connsiteX80" fmla="*/ 194740 w 1740762"/>
                  <a:gd name="connsiteY80" fmla="*/ 315117 h 1740760"/>
                  <a:gd name="connsiteX81" fmla="*/ 315118 w 1740762"/>
                  <a:gd name="connsiteY81" fmla="*/ 194739 h 1740760"/>
                  <a:gd name="connsiteX82" fmla="*/ 407197 w 1740762"/>
                  <a:gd name="connsiteY82" fmla="*/ 286817 h 1740760"/>
                  <a:gd name="connsiteX83" fmla="*/ 460791 w 1740762"/>
                  <a:gd name="connsiteY83" fmla="*/ 248268 h 1740760"/>
                  <a:gd name="connsiteX84" fmla="*/ 508858 w 1740762"/>
                  <a:gd name="connsiteY84" fmla="*/ 220014 h 1740760"/>
                  <a:gd name="connsiteX85" fmla="*/ 458661 w 1740762"/>
                  <a:gd name="connsiteY85" fmla="*/ 98828 h 1740760"/>
                  <a:gd name="connsiteX86" fmla="*/ 615942 w 1740762"/>
                  <a:gd name="connsiteY86" fmla="*/ 33679 h 1740760"/>
                  <a:gd name="connsiteX87" fmla="*/ 666597 w 1740762"/>
                  <a:gd name="connsiteY87" fmla="*/ 155970 h 1740760"/>
                  <a:gd name="connsiteX88" fmla="*/ 715891 w 1740762"/>
                  <a:gd name="connsiteY88" fmla="*/ 143408 h 1740760"/>
                  <a:gd name="connsiteX89" fmla="*/ 785261 w 1740762"/>
                  <a:gd name="connsiteY89" fmla="*/ 132820 h 1740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740762" h="1740760">
                    <a:moveTo>
                      <a:pt x="870381" y="422211"/>
                    </a:moveTo>
                    <a:cubicBezTo>
                      <a:pt x="622864" y="422211"/>
                      <a:pt x="422212" y="622863"/>
                      <a:pt x="422212" y="870380"/>
                    </a:cubicBezTo>
                    <a:cubicBezTo>
                      <a:pt x="422212" y="1117897"/>
                      <a:pt x="622864" y="1318549"/>
                      <a:pt x="870381" y="1318549"/>
                    </a:cubicBezTo>
                    <a:cubicBezTo>
                      <a:pt x="1117898" y="1318549"/>
                      <a:pt x="1318550" y="1117897"/>
                      <a:pt x="1318550" y="870380"/>
                    </a:cubicBezTo>
                    <a:cubicBezTo>
                      <a:pt x="1318550" y="622863"/>
                      <a:pt x="1117898" y="422211"/>
                      <a:pt x="870381" y="422211"/>
                    </a:cubicBezTo>
                    <a:close/>
                    <a:moveTo>
                      <a:pt x="785261" y="0"/>
                    </a:moveTo>
                    <a:lnTo>
                      <a:pt x="955501" y="0"/>
                    </a:lnTo>
                    <a:lnTo>
                      <a:pt x="955501" y="134329"/>
                    </a:lnTo>
                    <a:lnTo>
                      <a:pt x="1014988" y="143408"/>
                    </a:lnTo>
                    <a:lnTo>
                      <a:pt x="1073317" y="158020"/>
                    </a:lnTo>
                    <a:lnTo>
                      <a:pt x="1124821" y="33680"/>
                    </a:lnTo>
                    <a:lnTo>
                      <a:pt x="1282102" y="98828"/>
                    </a:lnTo>
                    <a:lnTo>
                      <a:pt x="1229998" y="224619"/>
                    </a:lnTo>
                    <a:lnTo>
                      <a:pt x="1250218" y="235760"/>
                    </a:lnTo>
                    <a:cubicBezTo>
                      <a:pt x="1276992" y="252029"/>
                      <a:pt x="1302655" y="269943"/>
                      <a:pt x="1327066" y="289364"/>
                    </a:cubicBezTo>
                    <a:lnTo>
                      <a:pt x="1329143" y="291241"/>
                    </a:lnTo>
                    <a:lnTo>
                      <a:pt x="1425645" y="194739"/>
                    </a:lnTo>
                    <a:lnTo>
                      <a:pt x="1546022" y="315117"/>
                    </a:lnTo>
                    <a:lnTo>
                      <a:pt x="1448558" y="412582"/>
                    </a:lnTo>
                    <a:lnTo>
                      <a:pt x="1457388" y="422838"/>
                    </a:lnTo>
                    <a:lnTo>
                      <a:pt x="1514167" y="511583"/>
                    </a:lnTo>
                    <a:lnTo>
                      <a:pt x="1641935" y="458659"/>
                    </a:lnTo>
                    <a:lnTo>
                      <a:pt x="1707082" y="615941"/>
                    </a:lnTo>
                    <a:lnTo>
                      <a:pt x="1579247" y="668892"/>
                    </a:lnTo>
                    <a:lnTo>
                      <a:pt x="1584835" y="687711"/>
                    </a:lnTo>
                    <a:cubicBezTo>
                      <a:pt x="1592232" y="716929"/>
                      <a:pt x="1597895" y="746838"/>
                      <a:pt x="1601709" y="777321"/>
                    </a:cubicBezTo>
                    <a:lnTo>
                      <a:pt x="1602202" y="785260"/>
                    </a:lnTo>
                    <a:lnTo>
                      <a:pt x="1740762" y="785260"/>
                    </a:lnTo>
                    <a:lnTo>
                      <a:pt x="1740762" y="955500"/>
                    </a:lnTo>
                    <a:lnTo>
                      <a:pt x="1602244" y="955500"/>
                    </a:lnTo>
                    <a:lnTo>
                      <a:pt x="1592412" y="1019928"/>
                    </a:lnTo>
                    <a:lnTo>
                      <a:pt x="1579385" y="1071925"/>
                    </a:lnTo>
                    <a:lnTo>
                      <a:pt x="1707082" y="1124819"/>
                    </a:lnTo>
                    <a:lnTo>
                      <a:pt x="1641935" y="1282101"/>
                    </a:lnTo>
                    <a:lnTo>
                      <a:pt x="1514336" y="1229247"/>
                    </a:lnTo>
                    <a:lnTo>
                      <a:pt x="1500059" y="1255158"/>
                    </a:lnTo>
                    <a:lnTo>
                      <a:pt x="1448892" y="1328512"/>
                    </a:lnTo>
                    <a:lnTo>
                      <a:pt x="1546022" y="1425643"/>
                    </a:lnTo>
                    <a:lnTo>
                      <a:pt x="1425645" y="1546021"/>
                    </a:lnTo>
                    <a:lnTo>
                      <a:pt x="1328549" y="1448925"/>
                    </a:lnTo>
                    <a:lnTo>
                      <a:pt x="1312981" y="1462328"/>
                    </a:lnTo>
                    <a:lnTo>
                      <a:pt x="1229762" y="1515571"/>
                    </a:lnTo>
                    <a:lnTo>
                      <a:pt x="1282102" y="1641932"/>
                    </a:lnTo>
                    <a:lnTo>
                      <a:pt x="1124821" y="1707080"/>
                    </a:lnTo>
                    <a:lnTo>
                      <a:pt x="1073151" y="1582339"/>
                    </a:lnTo>
                    <a:lnTo>
                      <a:pt x="1048108" y="1589775"/>
                    </a:lnTo>
                    <a:cubicBezTo>
                      <a:pt x="1018890" y="1597172"/>
                      <a:pt x="988981" y="1602835"/>
                      <a:pt x="958498" y="1606649"/>
                    </a:cubicBezTo>
                    <a:lnTo>
                      <a:pt x="955501" y="1606835"/>
                    </a:lnTo>
                    <a:lnTo>
                      <a:pt x="955501" y="1740760"/>
                    </a:lnTo>
                    <a:lnTo>
                      <a:pt x="785261" y="1740760"/>
                    </a:lnTo>
                    <a:lnTo>
                      <a:pt x="785261" y="1607939"/>
                    </a:lnTo>
                    <a:lnTo>
                      <a:pt x="715891" y="1597352"/>
                    </a:lnTo>
                    <a:lnTo>
                      <a:pt x="666516" y="1584982"/>
                    </a:lnTo>
                    <a:lnTo>
                      <a:pt x="615942" y="1707080"/>
                    </a:lnTo>
                    <a:lnTo>
                      <a:pt x="458661" y="1641932"/>
                    </a:lnTo>
                    <a:lnTo>
                      <a:pt x="508928" y="1520575"/>
                    </a:lnTo>
                    <a:lnTo>
                      <a:pt x="480660" y="1504999"/>
                    </a:lnTo>
                    <a:lnTo>
                      <a:pt x="407307" y="1453832"/>
                    </a:lnTo>
                    <a:lnTo>
                      <a:pt x="315118" y="1546021"/>
                    </a:lnTo>
                    <a:lnTo>
                      <a:pt x="194740" y="1425643"/>
                    </a:lnTo>
                    <a:lnTo>
                      <a:pt x="286894" y="1333489"/>
                    </a:lnTo>
                    <a:lnTo>
                      <a:pt x="273491" y="1317922"/>
                    </a:lnTo>
                    <a:lnTo>
                      <a:pt x="218783" y="1232414"/>
                    </a:lnTo>
                    <a:lnTo>
                      <a:pt x="98828" y="1282101"/>
                    </a:lnTo>
                    <a:lnTo>
                      <a:pt x="33680" y="1124819"/>
                    </a:lnTo>
                    <a:lnTo>
                      <a:pt x="152714" y="1075514"/>
                    </a:lnTo>
                    <a:lnTo>
                      <a:pt x="146043" y="1053048"/>
                    </a:lnTo>
                    <a:cubicBezTo>
                      <a:pt x="138647" y="1023830"/>
                      <a:pt x="132984" y="993922"/>
                      <a:pt x="129170" y="963438"/>
                    </a:cubicBezTo>
                    <a:lnTo>
                      <a:pt x="128677" y="955500"/>
                    </a:lnTo>
                    <a:lnTo>
                      <a:pt x="0" y="955500"/>
                    </a:lnTo>
                    <a:lnTo>
                      <a:pt x="0" y="785260"/>
                    </a:lnTo>
                    <a:lnTo>
                      <a:pt x="128814" y="785260"/>
                    </a:lnTo>
                    <a:lnTo>
                      <a:pt x="134981" y="739025"/>
                    </a:lnTo>
                    <a:cubicBezTo>
                      <a:pt x="138313" y="720372"/>
                      <a:pt x="142341" y="701961"/>
                      <a:pt x="147040" y="683819"/>
                    </a:cubicBezTo>
                    <a:lnTo>
                      <a:pt x="152622" y="665208"/>
                    </a:lnTo>
                    <a:lnTo>
                      <a:pt x="33680" y="615940"/>
                    </a:lnTo>
                    <a:lnTo>
                      <a:pt x="98828" y="458659"/>
                    </a:lnTo>
                    <a:lnTo>
                      <a:pt x="219054" y="508459"/>
                    </a:lnTo>
                    <a:lnTo>
                      <a:pt x="264199" y="435381"/>
                    </a:lnTo>
                    <a:lnTo>
                      <a:pt x="286732" y="407109"/>
                    </a:lnTo>
                    <a:lnTo>
                      <a:pt x="194740" y="315117"/>
                    </a:lnTo>
                    <a:lnTo>
                      <a:pt x="315118" y="194739"/>
                    </a:lnTo>
                    <a:lnTo>
                      <a:pt x="407197" y="286817"/>
                    </a:lnTo>
                    <a:lnTo>
                      <a:pt x="460791" y="248268"/>
                    </a:lnTo>
                    <a:lnTo>
                      <a:pt x="508858" y="220014"/>
                    </a:lnTo>
                    <a:lnTo>
                      <a:pt x="458661" y="98828"/>
                    </a:lnTo>
                    <a:lnTo>
                      <a:pt x="615942" y="33679"/>
                    </a:lnTo>
                    <a:lnTo>
                      <a:pt x="666597" y="155970"/>
                    </a:lnTo>
                    <a:lnTo>
                      <a:pt x="715891" y="143408"/>
                    </a:lnTo>
                    <a:lnTo>
                      <a:pt x="785261" y="13282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" name="任意多边形 29"/>
              <p:cNvSpPr/>
              <p:nvPr/>
            </p:nvSpPr>
            <p:spPr>
              <a:xfrm>
                <a:off x="4176993" y="2308657"/>
                <a:ext cx="167801" cy="167801"/>
              </a:xfrm>
              <a:custGeom>
                <a:avLst/>
                <a:gdLst>
                  <a:gd name="connsiteX0" fmla="*/ 870381 w 1740762"/>
                  <a:gd name="connsiteY0" fmla="*/ 422211 h 1740760"/>
                  <a:gd name="connsiteX1" fmla="*/ 422212 w 1740762"/>
                  <a:gd name="connsiteY1" fmla="*/ 870380 h 1740760"/>
                  <a:gd name="connsiteX2" fmla="*/ 870381 w 1740762"/>
                  <a:gd name="connsiteY2" fmla="*/ 1318549 h 1740760"/>
                  <a:gd name="connsiteX3" fmla="*/ 1318550 w 1740762"/>
                  <a:gd name="connsiteY3" fmla="*/ 870380 h 1740760"/>
                  <a:gd name="connsiteX4" fmla="*/ 870381 w 1740762"/>
                  <a:gd name="connsiteY4" fmla="*/ 422211 h 1740760"/>
                  <a:gd name="connsiteX5" fmla="*/ 785261 w 1740762"/>
                  <a:gd name="connsiteY5" fmla="*/ 0 h 1740760"/>
                  <a:gd name="connsiteX6" fmla="*/ 955501 w 1740762"/>
                  <a:gd name="connsiteY6" fmla="*/ 0 h 1740760"/>
                  <a:gd name="connsiteX7" fmla="*/ 955501 w 1740762"/>
                  <a:gd name="connsiteY7" fmla="*/ 134329 h 1740760"/>
                  <a:gd name="connsiteX8" fmla="*/ 1014988 w 1740762"/>
                  <a:gd name="connsiteY8" fmla="*/ 143408 h 1740760"/>
                  <a:gd name="connsiteX9" fmla="*/ 1073317 w 1740762"/>
                  <a:gd name="connsiteY9" fmla="*/ 158020 h 1740760"/>
                  <a:gd name="connsiteX10" fmla="*/ 1124821 w 1740762"/>
                  <a:gd name="connsiteY10" fmla="*/ 33680 h 1740760"/>
                  <a:gd name="connsiteX11" fmla="*/ 1282102 w 1740762"/>
                  <a:gd name="connsiteY11" fmla="*/ 98828 h 1740760"/>
                  <a:gd name="connsiteX12" fmla="*/ 1229998 w 1740762"/>
                  <a:gd name="connsiteY12" fmla="*/ 224619 h 1740760"/>
                  <a:gd name="connsiteX13" fmla="*/ 1250218 w 1740762"/>
                  <a:gd name="connsiteY13" fmla="*/ 235760 h 1740760"/>
                  <a:gd name="connsiteX14" fmla="*/ 1327066 w 1740762"/>
                  <a:gd name="connsiteY14" fmla="*/ 289364 h 1740760"/>
                  <a:gd name="connsiteX15" fmla="*/ 1329143 w 1740762"/>
                  <a:gd name="connsiteY15" fmla="*/ 291241 h 1740760"/>
                  <a:gd name="connsiteX16" fmla="*/ 1425645 w 1740762"/>
                  <a:gd name="connsiteY16" fmla="*/ 194739 h 1740760"/>
                  <a:gd name="connsiteX17" fmla="*/ 1546022 w 1740762"/>
                  <a:gd name="connsiteY17" fmla="*/ 315117 h 1740760"/>
                  <a:gd name="connsiteX18" fmla="*/ 1448558 w 1740762"/>
                  <a:gd name="connsiteY18" fmla="*/ 412582 h 1740760"/>
                  <a:gd name="connsiteX19" fmla="*/ 1457388 w 1740762"/>
                  <a:gd name="connsiteY19" fmla="*/ 422838 h 1740760"/>
                  <a:gd name="connsiteX20" fmla="*/ 1514167 w 1740762"/>
                  <a:gd name="connsiteY20" fmla="*/ 511583 h 1740760"/>
                  <a:gd name="connsiteX21" fmla="*/ 1641935 w 1740762"/>
                  <a:gd name="connsiteY21" fmla="*/ 458659 h 1740760"/>
                  <a:gd name="connsiteX22" fmla="*/ 1707082 w 1740762"/>
                  <a:gd name="connsiteY22" fmla="*/ 615941 h 1740760"/>
                  <a:gd name="connsiteX23" fmla="*/ 1579247 w 1740762"/>
                  <a:gd name="connsiteY23" fmla="*/ 668892 h 1740760"/>
                  <a:gd name="connsiteX24" fmla="*/ 1584835 w 1740762"/>
                  <a:gd name="connsiteY24" fmla="*/ 687711 h 1740760"/>
                  <a:gd name="connsiteX25" fmla="*/ 1601709 w 1740762"/>
                  <a:gd name="connsiteY25" fmla="*/ 777321 h 1740760"/>
                  <a:gd name="connsiteX26" fmla="*/ 1602202 w 1740762"/>
                  <a:gd name="connsiteY26" fmla="*/ 785260 h 1740760"/>
                  <a:gd name="connsiteX27" fmla="*/ 1740762 w 1740762"/>
                  <a:gd name="connsiteY27" fmla="*/ 785260 h 1740760"/>
                  <a:gd name="connsiteX28" fmla="*/ 1740762 w 1740762"/>
                  <a:gd name="connsiteY28" fmla="*/ 955500 h 1740760"/>
                  <a:gd name="connsiteX29" fmla="*/ 1602244 w 1740762"/>
                  <a:gd name="connsiteY29" fmla="*/ 955500 h 1740760"/>
                  <a:gd name="connsiteX30" fmla="*/ 1592412 w 1740762"/>
                  <a:gd name="connsiteY30" fmla="*/ 1019928 h 1740760"/>
                  <a:gd name="connsiteX31" fmla="*/ 1579385 w 1740762"/>
                  <a:gd name="connsiteY31" fmla="*/ 1071925 h 1740760"/>
                  <a:gd name="connsiteX32" fmla="*/ 1707082 w 1740762"/>
                  <a:gd name="connsiteY32" fmla="*/ 1124819 h 1740760"/>
                  <a:gd name="connsiteX33" fmla="*/ 1641935 w 1740762"/>
                  <a:gd name="connsiteY33" fmla="*/ 1282101 h 1740760"/>
                  <a:gd name="connsiteX34" fmla="*/ 1514336 w 1740762"/>
                  <a:gd name="connsiteY34" fmla="*/ 1229247 h 1740760"/>
                  <a:gd name="connsiteX35" fmla="*/ 1500059 w 1740762"/>
                  <a:gd name="connsiteY35" fmla="*/ 1255158 h 1740760"/>
                  <a:gd name="connsiteX36" fmla="*/ 1448892 w 1740762"/>
                  <a:gd name="connsiteY36" fmla="*/ 1328512 h 1740760"/>
                  <a:gd name="connsiteX37" fmla="*/ 1546022 w 1740762"/>
                  <a:gd name="connsiteY37" fmla="*/ 1425643 h 1740760"/>
                  <a:gd name="connsiteX38" fmla="*/ 1425645 w 1740762"/>
                  <a:gd name="connsiteY38" fmla="*/ 1546021 h 1740760"/>
                  <a:gd name="connsiteX39" fmla="*/ 1328549 w 1740762"/>
                  <a:gd name="connsiteY39" fmla="*/ 1448925 h 1740760"/>
                  <a:gd name="connsiteX40" fmla="*/ 1312981 w 1740762"/>
                  <a:gd name="connsiteY40" fmla="*/ 1462328 h 1740760"/>
                  <a:gd name="connsiteX41" fmla="*/ 1229762 w 1740762"/>
                  <a:gd name="connsiteY41" fmla="*/ 1515571 h 1740760"/>
                  <a:gd name="connsiteX42" fmla="*/ 1282102 w 1740762"/>
                  <a:gd name="connsiteY42" fmla="*/ 1641932 h 1740760"/>
                  <a:gd name="connsiteX43" fmla="*/ 1124821 w 1740762"/>
                  <a:gd name="connsiteY43" fmla="*/ 1707080 h 1740760"/>
                  <a:gd name="connsiteX44" fmla="*/ 1073151 w 1740762"/>
                  <a:gd name="connsiteY44" fmla="*/ 1582339 h 1740760"/>
                  <a:gd name="connsiteX45" fmla="*/ 1048108 w 1740762"/>
                  <a:gd name="connsiteY45" fmla="*/ 1589775 h 1740760"/>
                  <a:gd name="connsiteX46" fmla="*/ 958498 w 1740762"/>
                  <a:gd name="connsiteY46" fmla="*/ 1606649 h 1740760"/>
                  <a:gd name="connsiteX47" fmla="*/ 955501 w 1740762"/>
                  <a:gd name="connsiteY47" fmla="*/ 1606835 h 1740760"/>
                  <a:gd name="connsiteX48" fmla="*/ 955501 w 1740762"/>
                  <a:gd name="connsiteY48" fmla="*/ 1740760 h 1740760"/>
                  <a:gd name="connsiteX49" fmla="*/ 785261 w 1740762"/>
                  <a:gd name="connsiteY49" fmla="*/ 1740760 h 1740760"/>
                  <a:gd name="connsiteX50" fmla="*/ 785261 w 1740762"/>
                  <a:gd name="connsiteY50" fmla="*/ 1607939 h 1740760"/>
                  <a:gd name="connsiteX51" fmla="*/ 715891 w 1740762"/>
                  <a:gd name="connsiteY51" fmla="*/ 1597352 h 1740760"/>
                  <a:gd name="connsiteX52" fmla="*/ 666516 w 1740762"/>
                  <a:gd name="connsiteY52" fmla="*/ 1584982 h 1740760"/>
                  <a:gd name="connsiteX53" fmla="*/ 615942 w 1740762"/>
                  <a:gd name="connsiteY53" fmla="*/ 1707080 h 1740760"/>
                  <a:gd name="connsiteX54" fmla="*/ 458661 w 1740762"/>
                  <a:gd name="connsiteY54" fmla="*/ 1641932 h 1740760"/>
                  <a:gd name="connsiteX55" fmla="*/ 508928 w 1740762"/>
                  <a:gd name="connsiteY55" fmla="*/ 1520575 h 1740760"/>
                  <a:gd name="connsiteX56" fmla="*/ 480660 w 1740762"/>
                  <a:gd name="connsiteY56" fmla="*/ 1504999 h 1740760"/>
                  <a:gd name="connsiteX57" fmla="*/ 407307 w 1740762"/>
                  <a:gd name="connsiteY57" fmla="*/ 1453832 h 1740760"/>
                  <a:gd name="connsiteX58" fmla="*/ 315118 w 1740762"/>
                  <a:gd name="connsiteY58" fmla="*/ 1546021 h 1740760"/>
                  <a:gd name="connsiteX59" fmla="*/ 194740 w 1740762"/>
                  <a:gd name="connsiteY59" fmla="*/ 1425643 h 1740760"/>
                  <a:gd name="connsiteX60" fmla="*/ 286894 w 1740762"/>
                  <a:gd name="connsiteY60" fmla="*/ 1333489 h 1740760"/>
                  <a:gd name="connsiteX61" fmla="*/ 273491 w 1740762"/>
                  <a:gd name="connsiteY61" fmla="*/ 1317922 h 1740760"/>
                  <a:gd name="connsiteX62" fmla="*/ 218783 w 1740762"/>
                  <a:gd name="connsiteY62" fmla="*/ 1232414 h 1740760"/>
                  <a:gd name="connsiteX63" fmla="*/ 98828 w 1740762"/>
                  <a:gd name="connsiteY63" fmla="*/ 1282101 h 1740760"/>
                  <a:gd name="connsiteX64" fmla="*/ 33680 w 1740762"/>
                  <a:gd name="connsiteY64" fmla="*/ 1124819 h 1740760"/>
                  <a:gd name="connsiteX65" fmla="*/ 152714 w 1740762"/>
                  <a:gd name="connsiteY65" fmla="*/ 1075514 h 1740760"/>
                  <a:gd name="connsiteX66" fmla="*/ 146043 w 1740762"/>
                  <a:gd name="connsiteY66" fmla="*/ 1053048 h 1740760"/>
                  <a:gd name="connsiteX67" fmla="*/ 129170 w 1740762"/>
                  <a:gd name="connsiteY67" fmla="*/ 963438 h 1740760"/>
                  <a:gd name="connsiteX68" fmla="*/ 128677 w 1740762"/>
                  <a:gd name="connsiteY68" fmla="*/ 955500 h 1740760"/>
                  <a:gd name="connsiteX69" fmla="*/ 0 w 1740762"/>
                  <a:gd name="connsiteY69" fmla="*/ 955500 h 1740760"/>
                  <a:gd name="connsiteX70" fmla="*/ 0 w 1740762"/>
                  <a:gd name="connsiteY70" fmla="*/ 785260 h 1740760"/>
                  <a:gd name="connsiteX71" fmla="*/ 128814 w 1740762"/>
                  <a:gd name="connsiteY71" fmla="*/ 785260 h 1740760"/>
                  <a:gd name="connsiteX72" fmla="*/ 134981 w 1740762"/>
                  <a:gd name="connsiteY72" fmla="*/ 739025 h 1740760"/>
                  <a:gd name="connsiteX73" fmla="*/ 147040 w 1740762"/>
                  <a:gd name="connsiteY73" fmla="*/ 683819 h 1740760"/>
                  <a:gd name="connsiteX74" fmla="*/ 152622 w 1740762"/>
                  <a:gd name="connsiteY74" fmla="*/ 665208 h 1740760"/>
                  <a:gd name="connsiteX75" fmla="*/ 33680 w 1740762"/>
                  <a:gd name="connsiteY75" fmla="*/ 615940 h 1740760"/>
                  <a:gd name="connsiteX76" fmla="*/ 98828 w 1740762"/>
                  <a:gd name="connsiteY76" fmla="*/ 458659 h 1740760"/>
                  <a:gd name="connsiteX77" fmla="*/ 219054 w 1740762"/>
                  <a:gd name="connsiteY77" fmla="*/ 508459 h 1740760"/>
                  <a:gd name="connsiteX78" fmla="*/ 264199 w 1740762"/>
                  <a:gd name="connsiteY78" fmla="*/ 435381 h 1740760"/>
                  <a:gd name="connsiteX79" fmla="*/ 286732 w 1740762"/>
                  <a:gd name="connsiteY79" fmla="*/ 407109 h 1740760"/>
                  <a:gd name="connsiteX80" fmla="*/ 194740 w 1740762"/>
                  <a:gd name="connsiteY80" fmla="*/ 315117 h 1740760"/>
                  <a:gd name="connsiteX81" fmla="*/ 315118 w 1740762"/>
                  <a:gd name="connsiteY81" fmla="*/ 194739 h 1740760"/>
                  <a:gd name="connsiteX82" fmla="*/ 407197 w 1740762"/>
                  <a:gd name="connsiteY82" fmla="*/ 286817 h 1740760"/>
                  <a:gd name="connsiteX83" fmla="*/ 460791 w 1740762"/>
                  <a:gd name="connsiteY83" fmla="*/ 248268 h 1740760"/>
                  <a:gd name="connsiteX84" fmla="*/ 508858 w 1740762"/>
                  <a:gd name="connsiteY84" fmla="*/ 220014 h 1740760"/>
                  <a:gd name="connsiteX85" fmla="*/ 458661 w 1740762"/>
                  <a:gd name="connsiteY85" fmla="*/ 98828 h 1740760"/>
                  <a:gd name="connsiteX86" fmla="*/ 615942 w 1740762"/>
                  <a:gd name="connsiteY86" fmla="*/ 33679 h 1740760"/>
                  <a:gd name="connsiteX87" fmla="*/ 666597 w 1740762"/>
                  <a:gd name="connsiteY87" fmla="*/ 155970 h 1740760"/>
                  <a:gd name="connsiteX88" fmla="*/ 715891 w 1740762"/>
                  <a:gd name="connsiteY88" fmla="*/ 143408 h 1740760"/>
                  <a:gd name="connsiteX89" fmla="*/ 785261 w 1740762"/>
                  <a:gd name="connsiteY89" fmla="*/ 132820 h 1740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740762" h="1740760">
                    <a:moveTo>
                      <a:pt x="870381" y="422211"/>
                    </a:moveTo>
                    <a:cubicBezTo>
                      <a:pt x="622864" y="422211"/>
                      <a:pt x="422212" y="622863"/>
                      <a:pt x="422212" y="870380"/>
                    </a:cubicBezTo>
                    <a:cubicBezTo>
                      <a:pt x="422212" y="1117897"/>
                      <a:pt x="622864" y="1318549"/>
                      <a:pt x="870381" y="1318549"/>
                    </a:cubicBezTo>
                    <a:cubicBezTo>
                      <a:pt x="1117898" y="1318549"/>
                      <a:pt x="1318550" y="1117897"/>
                      <a:pt x="1318550" y="870380"/>
                    </a:cubicBezTo>
                    <a:cubicBezTo>
                      <a:pt x="1318550" y="622863"/>
                      <a:pt x="1117898" y="422211"/>
                      <a:pt x="870381" y="422211"/>
                    </a:cubicBezTo>
                    <a:close/>
                    <a:moveTo>
                      <a:pt x="785261" y="0"/>
                    </a:moveTo>
                    <a:lnTo>
                      <a:pt x="955501" y="0"/>
                    </a:lnTo>
                    <a:lnTo>
                      <a:pt x="955501" y="134329"/>
                    </a:lnTo>
                    <a:lnTo>
                      <a:pt x="1014988" y="143408"/>
                    </a:lnTo>
                    <a:lnTo>
                      <a:pt x="1073317" y="158020"/>
                    </a:lnTo>
                    <a:lnTo>
                      <a:pt x="1124821" y="33680"/>
                    </a:lnTo>
                    <a:lnTo>
                      <a:pt x="1282102" y="98828"/>
                    </a:lnTo>
                    <a:lnTo>
                      <a:pt x="1229998" y="224619"/>
                    </a:lnTo>
                    <a:lnTo>
                      <a:pt x="1250218" y="235760"/>
                    </a:lnTo>
                    <a:cubicBezTo>
                      <a:pt x="1276992" y="252029"/>
                      <a:pt x="1302655" y="269943"/>
                      <a:pt x="1327066" y="289364"/>
                    </a:cubicBezTo>
                    <a:lnTo>
                      <a:pt x="1329143" y="291241"/>
                    </a:lnTo>
                    <a:lnTo>
                      <a:pt x="1425645" y="194739"/>
                    </a:lnTo>
                    <a:lnTo>
                      <a:pt x="1546022" y="315117"/>
                    </a:lnTo>
                    <a:lnTo>
                      <a:pt x="1448558" y="412582"/>
                    </a:lnTo>
                    <a:lnTo>
                      <a:pt x="1457388" y="422838"/>
                    </a:lnTo>
                    <a:lnTo>
                      <a:pt x="1514167" y="511583"/>
                    </a:lnTo>
                    <a:lnTo>
                      <a:pt x="1641935" y="458659"/>
                    </a:lnTo>
                    <a:lnTo>
                      <a:pt x="1707082" y="615941"/>
                    </a:lnTo>
                    <a:lnTo>
                      <a:pt x="1579247" y="668892"/>
                    </a:lnTo>
                    <a:lnTo>
                      <a:pt x="1584835" y="687711"/>
                    </a:lnTo>
                    <a:cubicBezTo>
                      <a:pt x="1592232" y="716929"/>
                      <a:pt x="1597895" y="746838"/>
                      <a:pt x="1601709" y="777321"/>
                    </a:cubicBezTo>
                    <a:lnTo>
                      <a:pt x="1602202" y="785260"/>
                    </a:lnTo>
                    <a:lnTo>
                      <a:pt x="1740762" y="785260"/>
                    </a:lnTo>
                    <a:lnTo>
                      <a:pt x="1740762" y="955500"/>
                    </a:lnTo>
                    <a:lnTo>
                      <a:pt x="1602244" y="955500"/>
                    </a:lnTo>
                    <a:lnTo>
                      <a:pt x="1592412" y="1019928"/>
                    </a:lnTo>
                    <a:lnTo>
                      <a:pt x="1579385" y="1071925"/>
                    </a:lnTo>
                    <a:lnTo>
                      <a:pt x="1707082" y="1124819"/>
                    </a:lnTo>
                    <a:lnTo>
                      <a:pt x="1641935" y="1282101"/>
                    </a:lnTo>
                    <a:lnTo>
                      <a:pt x="1514336" y="1229247"/>
                    </a:lnTo>
                    <a:lnTo>
                      <a:pt x="1500059" y="1255158"/>
                    </a:lnTo>
                    <a:lnTo>
                      <a:pt x="1448892" y="1328512"/>
                    </a:lnTo>
                    <a:lnTo>
                      <a:pt x="1546022" y="1425643"/>
                    </a:lnTo>
                    <a:lnTo>
                      <a:pt x="1425645" y="1546021"/>
                    </a:lnTo>
                    <a:lnTo>
                      <a:pt x="1328549" y="1448925"/>
                    </a:lnTo>
                    <a:lnTo>
                      <a:pt x="1312981" y="1462328"/>
                    </a:lnTo>
                    <a:lnTo>
                      <a:pt x="1229762" y="1515571"/>
                    </a:lnTo>
                    <a:lnTo>
                      <a:pt x="1282102" y="1641932"/>
                    </a:lnTo>
                    <a:lnTo>
                      <a:pt x="1124821" y="1707080"/>
                    </a:lnTo>
                    <a:lnTo>
                      <a:pt x="1073151" y="1582339"/>
                    </a:lnTo>
                    <a:lnTo>
                      <a:pt x="1048108" y="1589775"/>
                    </a:lnTo>
                    <a:cubicBezTo>
                      <a:pt x="1018890" y="1597172"/>
                      <a:pt x="988981" y="1602835"/>
                      <a:pt x="958498" y="1606649"/>
                    </a:cubicBezTo>
                    <a:lnTo>
                      <a:pt x="955501" y="1606835"/>
                    </a:lnTo>
                    <a:lnTo>
                      <a:pt x="955501" y="1740760"/>
                    </a:lnTo>
                    <a:lnTo>
                      <a:pt x="785261" y="1740760"/>
                    </a:lnTo>
                    <a:lnTo>
                      <a:pt x="785261" y="1607939"/>
                    </a:lnTo>
                    <a:lnTo>
                      <a:pt x="715891" y="1597352"/>
                    </a:lnTo>
                    <a:lnTo>
                      <a:pt x="666516" y="1584982"/>
                    </a:lnTo>
                    <a:lnTo>
                      <a:pt x="615942" y="1707080"/>
                    </a:lnTo>
                    <a:lnTo>
                      <a:pt x="458661" y="1641932"/>
                    </a:lnTo>
                    <a:lnTo>
                      <a:pt x="508928" y="1520575"/>
                    </a:lnTo>
                    <a:lnTo>
                      <a:pt x="480660" y="1504999"/>
                    </a:lnTo>
                    <a:lnTo>
                      <a:pt x="407307" y="1453832"/>
                    </a:lnTo>
                    <a:lnTo>
                      <a:pt x="315118" y="1546021"/>
                    </a:lnTo>
                    <a:lnTo>
                      <a:pt x="194740" y="1425643"/>
                    </a:lnTo>
                    <a:lnTo>
                      <a:pt x="286894" y="1333489"/>
                    </a:lnTo>
                    <a:lnTo>
                      <a:pt x="273491" y="1317922"/>
                    </a:lnTo>
                    <a:lnTo>
                      <a:pt x="218783" y="1232414"/>
                    </a:lnTo>
                    <a:lnTo>
                      <a:pt x="98828" y="1282101"/>
                    </a:lnTo>
                    <a:lnTo>
                      <a:pt x="33680" y="1124819"/>
                    </a:lnTo>
                    <a:lnTo>
                      <a:pt x="152714" y="1075514"/>
                    </a:lnTo>
                    <a:lnTo>
                      <a:pt x="146043" y="1053048"/>
                    </a:lnTo>
                    <a:cubicBezTo>
                      <a:pt x="138647" y="1023830"/>
                      <a:pt x="132984" y="993922"/>
                      <a:pt x="129170" y="963438"/>
                    </a:cubicBezTo>
                    <a:lnTo>
                      <a:pt x="128677" y="955500"/>
                    </a:lnTo>
                    <a:lnTo>
                      <a:pt x="0" y="955500"/>
                    </a:lnTo>
                    <a:lnTo>
                      <a:pt x="0" y="785260"/>
                    </a:lnTo>
                    <a:lnTo>
                      <a:pt x="128814" y="785260"/>
                    </a:lnTo>
                    <a:lnTo>
                      <a:pt x="134981" y="739025"/>
                    </a:lnTo>
                    <a:cubicBezTo>
                      <a:pt x="138313" y="720372"/>
                      <a:pt x="142341" y="701961"/>
                      <a:pt x="147040" y="683819"/>
                    </a:cubicBezTo>
                    <a:lnTo>
                      <a:pt x="152622" y="665208"/>
                    </a:lnTo>
                    <a:lnTo>
                      <a:pt x="33680" y="615940"/>
                    </a:lnTo>
                    <a:lnTo>
                      <a:pt x="98828" y="458659"/>
                    </a:lnTo>
                    <a:lnTo>
                      <a:pt x="219054" y="508459"/>
                    </a:lnTo>
                    <a:lnTo>
                      <a:pt x="264199" y="435381"/>
                    </a:lnTo>
                    <a:lnTo>
                      <a:pt x="286732" y="407109"/>
                    </a:lnTo>
                    <a:lnTo>
                      <a:pt x="194740" y="315117"/>
                    </a:lnTo>
                    <a:lnTo>
                      <a:pt x="315118" y="194739"/>
                    </a:lnTo>
                    <a:lnTo>
                      <a:pt x="407197" y="286817"/>
                    </a:lnTo>
                    <a:lnTo>
                      <a:pt x="460791" y="248268"/>
                    </a:lnTo>
                    <a:lnTo>
                      <a:pt x="508858" y="220014"/>
                    </a:lnTo>
                    <a:lnTo>
                      <a:pt x="458661" y="98828"/>
                    </a:lnTo>
                    <a:lnTo>
                      <a:pt x="615942" y="33679"/>
                    </a:lnTo>
                    <a:lnTo>
                      <a:pt x="666597" y="155970"/>
                    </a:lnTo>
                    <a:lnTo>
                      <a:pt x="715891" y="143408"/>
                    </a:lnTo>
                    <a:lnTo>
                      <a:pt x="785261" y="132820"/>
                    </a:lnTo>
                    <a:close/>
                  </a:path>
                </a:pathLst>
              </a:custGeom>
              <a:solidFill>
                <a:srgbClr val="E1061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31" name="组合 30"/>
              <p:cNvGrpSpPr/>
              <p:nvPr/>
            </p:nvGrpSpPr>
            <p:grpSpPr>
              <a:xfrm>
                <a:off x="3932746" y="2019238"/>
                <a:ext cx="359524" cy="359526"/>
                <a:chOff x="1325410" y="1372730"/>
                <a:chExt cx="1251559" cy="1251561"/>
              </a:xfrm>
              <a:effectLst>
                <a:outerShdw blurRad="76200" dist="38100" dir="2700000" algn="tl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33" name="任意多边形 32"/>
                <p:cNvSpPr/>
                <p:nvPr/>
              </p:nvSpPr>
              <p:spPr>
                <a:xfrm>
                  <a:off x="1325410" y="1372730"/>
                  <a:ext cx="625779" cy="625780"/>
                </a:xfrm>
                <a:custGeom>
                  <a:avLst/>
                  <a:gdLst>
                    <a:gd name="connsiteX0" fmla="*/ 564580 w 625779"/>
                    <a:gd name="connsiteY0" fmla="*/ 0 h 625780"/>
                    <a:gd name="connsiteX1" fmla="*/ 625779 w 625779"/>
                    <a:gd name="connsiteY1" fmla="*/ 0 h 625780"/>
                    <a:gd name="connsiteX2" fmla="*/ 625779 w 625779"/>
                    <a:gd name="connsiteY2" fmla="*/ 303558 h 625780"/>
                    <a:gd name="connsiteX3" fmla="*/ 303558 w 625779"/>
                    <a:gd name="connsiteY3" fmla="*/ 625779 h 625780"/>
                    <a:gd name="connsiteX4" fmla="*/ 303559 w 625779"/>
                    <a:gd name="connsiteY4" fmla="*/ 625780 h 625780"/>
                    <a:gd name="connsiteX5" fmla="*/ 0 w 625779"/>
                    <a:gd name="connsiteY5" fmla="*/ 625780 h 625780"/>
                    <a:gd name="connsiteX6" fmla="*/ 0 w 625779"/>
                    <a:gd name="connsiteY6" fmla="*/ 564580 h 625780"/>
                    <a:gd name="connsiteX7" fmla="*/ 92614 w 625779"/>
                    <a:gd name="connsiteY7" fmla="*/ 564580 h 625780"/>
                    <a:gd name="connsiteX8" fmla="*/ 97048 w 625779"/>
                    <a:gd name="connsiteY8" fmla="*/ 531339 h 625780"/>
                    <a:gd name="connsiteX9" fmla="*/ 105718 w 625779"/>
                    <a:gd name="connsiteY9" fmla="*/ 491647 h 625780"/>
                    <a:gd name="connsiteX10" fmla="*/ 109731 w 625779"/>
                    <a:gd name="connsiteY10" fmla="*/ 478266 h 625780"/>
                    <a:gd name="connsiteX11" fmla="*/ 24215 w 625779"/>
                    <a:gd name="connsiteY11" fmla="*/ 442844 h 625780"/>
                    <a:gd name="connsiteX12" fmla="*/ 71055 w 625779"/>
                    <a:gd name="connsiteY12" fmla="*/ 329763 h 625780"/>
                    <a:gd name="connsiteX13" fmla="*/ 157494 w 625779"/>
                    <a:gd name="connsiteY13" fmla="*/ 365568 h 625780"/>
                    <a:gd name="connsiteX14" fmla="*/ 189952 w 625779"/>
                    <a:gd name="connsiteY14" fmla="*/ 313027 h 625780"/>
                    <a:gd name="connsiteX15" fmla="*/ 206152 w 625779"/>
                    <a:gd name="connsiteY15" fmla="*/ 292700 h 625780"/>
                    <a:gd name="connsiteX16" fmla="*/ 140013 w 625779"/>
                    <a:gd name="connsiteY16" fmla="*/ 226560 h 625780"/>
                    <a:gd name="connsiteX17" fmla="*/ 226561 w 625779"/>
                    <a:gd name="connsiteY17" fmla="*/ 140012 h 625780"/>
                    <a:gd name="connsiteX18" fmla="*/ 292763 w 625779"/>
                    <a:gd name="connsiteY18" fmla="*/ 206214 h 625780"/>
                    <a:gd name="connsiteX19" fmla="*/ 331296 w 625779"/>
                    <a:gd name="connsiteY19" fmla="*/ 178498 h 625780"/>
                    <a:gd name="connsiteX20" fmla="*/ 365854 w 625779"/>
                    <a:gd name="connsiteY20" fmla="*/ 158184 h 625780"/>
                    <a:gd name="connsiteX21" fmla="*/ 329764 w 625779"/>
                    <a:gd name="connsiteY21" fmla="*/ 71055 h 625780"/>
                    <a:gd name="connsiteX22" fmla="*/ 442845 w 625779"/>
                    <a:gd name="connsiteY22" fmla="*/ 24214 h 625780"/>
                    <a:gd name="connsiteX23" fmla="*/ 479264 w 625779"/>
                    <a:gd name="connsiteY23" fmla="*/ 112138 h 625780"/>
                    <a:gd name="connsiteX24" fmla="*/ 514705 w 625779"/>
                    <a:gd name="connsiteY24" fmla="*/ 103106 h 625780"/>
                    <a:gd name="connsiteX25" fmla="*/ 564580 w 625779"/>
                    <a:gd name="connsiteY25" fmla="*/ 95494 h 6257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625779" h="625780">
                      <a:moveTo>
                        <a:pt x="564580" y="0"/>
                      </a:moveTo>
                      <a:lnTo>
                        <a:pt x="625779" y="0"/>
                      </a:lnTo>
                      <a:lnTo>
                        <a:pt x="625779" y="303558"/>
                      </a:lnTo>
                      <a:cubicBezTo>
                        <a:pt x="447821" y="303558"/>
                        <a:pt x="303558" y="447821"/>
                        <a:pt x="303558" y="625779"/>
                      </a:cubicBezTo>
                      <a:lnTo>
                        <a:pt x="303559" y="625780"/>
                      </a:lnTo>
                      <a:lnTo>
                        <a:pt x="0" y="625780"/>
                      </a:lnTo>
                      <a:lnTo>
                        <a:pt x="0" y="564580"/>
                      </a:lnTo>
                      <a:lnTo>
                        <a:pt x="92614" y="564580"/>
                      </a:lnTo>
                      <a:lnTo>
                        <a:pt x="97048" y="531339"/>
                      </a:lnTo>
                      <a:cubicBezTo>
                        <a:pt x="99443" y="517928"/>
                        <a:pt x="102339" y="504691"/>
                        <a:pt x="105718" y="491647"/>
                      </a:cubicBezTo>
                      <a:lnTo>
                        <a:pt x="109731" y="478266"/>
                      </a:lnTo>
                      <a:lnTo>
                        <a:pt x="24215" y="442844"/>
                      </a:lnTo>
                      <a:lnTo>
                        <a:pt x="71055" y="329763"/>
                      </a:lnTo>
                      <a:lnTo>
                        <a:pt x="157494" y="365568"/>
                      </a:lnTo>
                      <a:lnTo>
                        <a:pt x="189952" y="313027"/>
                      </a:lnTo>
                      <a:lnTo>
                        <a:pt x="206152" y="292700"/>
                      </a:lnTo>
                      <a:lnTo>
                        <a:pt x="140013" y="226560"/>
                      </a:lnTo>
                      <a:lnTo>
                        <a:pt x="226561" y="140012"/>
                      </a:lnTo>
                      <a:lnTo>
                        <a:pt x="292763" y="206214"/>
                      </a:lnTo>
                      <a:lnTo>
                        <a:pt x="331296" y="178498"/>
                      </a:lnTo>
                      <a:lnTo>
                        <a:pt x="365854" y="158184"/>
                      </a:lnTo>
                      <a:lnTo>
                        <a:pt x="329764" y="71055"/>
                      </a:lnTo>
                      <a:lnTo>
                        <a:pt x="442845" y="24214"/>
                      </a:lnTo>
                      <a:lnTo>
                        <a:pt x="479264" y="112138"/>
                      </a:lnTo>
                      <a:lnTo>
                        <a:pt x="514705" y="103106"/>
                      </a:lnTo>
                      <a:lnTo>
                        <a:pt x="564580" y="95494"/>
                      </a:lnTo>
                      <a:close/>
                    </a:path>
                  </a:pathLst>
                </a:custGeom>
                <a:solidFill>
                  <a:srgbClr val="A4050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solidFill>
                      <a:prstClr val="white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34" name="任意多边形 33"/>
                <p:cNvSpPr/>
                <p:nvPr/>
              </p:nvSpPr>
              <p:spPr>
                <a:xfrm rot="5400000">
                  <a:off x="1951189" y="1372731"/>
                  <a:ext cx="625779" cy="625780"/>
                </a:xfrm>
                <a:custGeom>
                  <a:avLst/>
                  <a:gdLst>
                    <a:gd name="connsiteX0" fmla="*/ 564580 w 625779"/>
                    <a:gd name="connsiteY0" fmla="*/ 0 h 625780"/>
                    <a:gd name="connsiteX1" fmla="*/ 625779 w 625779"/>
                    <a:gd name="connsiteY1" fmla="*/ 0 h 625780"/>
                    <a:gd name="connsiteX2" fmla="*/ 625779 w 625779"/>
                    <a:gd name="connsiteY2" fmla="*/ 303558 h 625780"/>
                    <a:gd name="connsiteX3" fmla="*/ 303558 w 625779"/>
                    <a:gd name="connsiteY3" fmla="*/ 625779 h 625780"/>
                    <a:gd name="connsiteX4" fmla="*/ 303559 w 625779"/>
                    <a:gd name="connsiteY4" fmla="*/ 625780 h 625780"/>
                    <a:gd name="connsiteX5" fmla="*/ 0 w 625779"/>
                    <a:gd name="connsiteY5" fmla="*/ 625780 h 625780"/>
                    <a:gd name="connsiteX6" fmla="*/ 0 w 625779"/>
                    <a:gd name="connsiteY6" fmla="*/ 564580 h 625780"/>
                    <a:gd name="connsiteX7" fmla="*/ 92614 w 625779"/>
                    <a:gd name="connsiteY7" fmla="*/ 564580 h 625780"/>
                    <a:gd name="connsiteX8" fmla="*/ 97048 w 625779"/>
                    <a:gd name="connsiteY8" fmla="*/ 531339 h 625780"/>
                    <a:gd name="connsiteX9" fmla="*/ 105718 w 625779"/>
                    <a:gd name="connsiteY9" fmla="*/ 491647 h 625780"/>
                    <a:gd name="connsiteX10" fmla="*/ 109731 w 625779"/>
                    <a:gd name="connsiteY10" fmla="*/ 478266 h 625780"/>
                    <a:gd name="connsiteX11" fmla="*/ 24215 w 625779"/>
                    <a:gd name="connsiteY11" fmla="*/ 442844 h 625780"/>
                    <a:gd name="connsiteX12" fmla="*/ 71055 w 625779"/>
                    <a:gd name="connsiteY12" fmla="*/ 329763 h 625780"/>
                    <a:gd name="connsiteX13" fmla="*/ 157494 w 625779"/>
                    <a:gd name="connsiteY13" fmla="*/ 365568 h 625780"/>
                    <a:gd name="connsiteX14" fmla="*/ 189952 w 625779"/>
                    <a:gd name="connsiteY14" fmla="*/ 313027 h 625780"/>
                    <a:gd name="connsiteX15" fmla="*/ 206152 w 625779"/>
                    <a:gd name="connsiteY15" fmla="*/ 292700 h 625780"/>
                    <a:gd name="connsiteX16" fmla="*/ 140013 w 625779"/>
                    <a:gd name="connsiteY16" fmla="*/ 226560 h 625780"/>
                    <a:gd name="connsiteX17" fmla="*/ 226561 w 625779"/>
                    <a:gd name="connsiteY17" fmla="*/ 140012 h 625780"/>
                    <a:gd name="connsiteX18" fmla="*/ 292763 w 625779"/>
                    <a:gd name="connsiteY18" fmla="*/ 206214 h 625780"/>
                    <a:gd name="connsiteX19" fmla="*/ 331296 w 625779"/>
                    <a:gd name="connsiteY19" fmla="*/ 178498 h 625780"/>
                    <a:gd name="connsiteX20" fmla="*/ 365854 w 625779"/>
                    <a:gd name="connsiteY20" fmla="*/ 158184 h 625780"/>
                    <a:gd name="connsiteX21" fmla="*/ 329764 w 625779"/>
                    <a:gd name="connsiteY21" fmla="*/ 71055 h 625780"/>
                    <a:gd name="connsiteX22" fmla="*/ 442845 w 625779"/>
                    <a:gd name="connsiteY22" fmla="*/ 24214 h 625780"/>
                    <a:gd name="connsiteX23" fmla="*/ 479264 w 625779"/>
                    <a:gd name="connsiteY23" fmla="*/ 112138 h 625780"/>
                    <a:gd name="connsiteX24" fmla="*/ 514705 w 625779"/>
                    <a:gd name="connsiteY24" fmla="*/ 103106 h 625780"/>
                    <a:gd name="connsiteX25" fmla="*/ 564580 w 625779"/>
                    <a:gd name="connsiteY25" fmla="*/ 95494 h 6257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625779" h="625780">
                      <a:moveTo>
                        <a:pt x="564580" y="0"/>
                      </a:moveTo>
                      <a:lnTo>
                        <a:pt x="625779" y="0"/>
                      </a:lnTo>
                      <a:lnTo>
                        <a:pt x="625779" y="303558"/>
                      </a:lnTo>
                      <a:cubicBezTo>
                        <a:pt x="447821" y="303558"/>
                        <a:pt x="303558" y="447821"/>
                        <a:pt x="303558" y="625779"/>
                      </a:cubicBezTo>
                      <a:lnTo>
                        <a:pt x="303559" y="625780"/>
                      </a:lnTo>
                      <a:lnTo>
                        <a:pt x="0" y="625780"/>
                      </a:lnTo>
                      <a:lnTo>
                        <a:pt x="0" y="564580"/>
                      </a:lnTo>
                      <a:lnTo>
                        <a:pt x="92614" y="564580"/>
                      </a:lnTo>
                      <a:lnTo>
                        <a:pt x="97048" y="531339"/>
                      </a:lnTo>
                      <a:cubicBezTo>
                        <a:pt x="99443" y="517928"/>
                        <a:pt x="102339" y="504691"/>
                        <a:pt x="105718" y="491647"/>
                      </a:cubicBezTo>
                      <a:lnTo>
                        <a:pt x="109731" y="478266"/>
                      </a:lnTo>
                      <a:lnTo>
                        <a:pt x="24215" y="442844"/>
                      </a:lnTo>
                      <a:lnTo>
                        <a:pt x="71055" y="329763"/>
                      </a:lnTo>
                      <a:lnTo>
                        <a:pt x="157494" y="365568"/>
                      </a:lnTo>
                      <a:lnTo>
                        <a:pt x="189952" y="313027"/>
                      </a:lnTo>
                      <a:lnTo>
                        <a:pt x="206152" y="292700"/>
                      </a:lnTo>
                      <a:lnTo>
                        <a:pt x="140013" y="226560"/>
                      </a:lnTo>
                      <a:lnTo>
                        <a:pt x="226561" y="140012"/>
                      </a:lnTo>
                      <a:lnTo>
                        <a:pt x="292763" y="206214"/>
                      </a:lnTo>
                      <a:lnTo>
                        <a:pt x="331296" y="178498"/>
                      </a:lnTo>
                      <a:lnTo>
                        <a:pt x="365854" y="158184"/>
                      </a:lnTo>
                      <a:lnTo>
                        <a:pt x="329764" y="71055"/>
                      </a:lnTo>
                      <a:lnTo>
                        <a:pt x="442845" y="24214"/>
                      </a:lnTo>
                      <a:lnTo>
                        <a:pt x="479264" y="112138"/>
                      </a:lnTo>
                      <a:lnTo>
                        <a:pt x="514705" y="103106"/>
                      </a:lnTo>
                      <a:lnTo>
                        <a:pt x="564580" y="95494"/>
                      </a:lnTo>
                      <a:close/>
                    </a:path>
                  </a:pathLst>
                </a:custGeom>
                <a:solidFill>
                  <a:srgbClr val="E1061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solidFill>
                      <a:prstClr val="white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35" name="任意多边形 34"/>
                <p:cNvSpPr/>
                <p:nvPr/>
              </p:nvSpPr>
              <p:spPr>
                <a:xfrm rot="10800000">
                  <a:off x="1951187" y="1998511"/>
                  <a:ext cx="625779" cy="625780"/>
                </a:xfrm>
                <a:custGeom>
                  <a:avLst/>
                  <a:gdLst>
                    <a:gd name="connsiteX0" fmla="*/ 564580 w 625779"/>
                    <a:gd name="connsiteY0" fmla="*/ 0 h 625780"/>
                    <a:gd name="connsiteX1" fmla="*/ 625779 w 625779"/>
                    <a:gd name="connsiteY1" fmla="*/ 0 h 625780"/>
                    <a:gd name="connsiteX2" fmla="*/ 625779 w 625779"/>
                    <a:gd name="connsiteY2" fmla="*/ 303558 h 625780"/>
                    <a:gd name="connsiteX3" fmla="*/ 303558 w 625779"/>
                    <a:gd name="connsiteY3" fmla="*/ 625779 h 625780"/>
                    <a:gd name="connsiteX4" fmla="*/ 303559 w 625779"/>
                    <a:gd name="connsiteY4" fmla="*/ 625780 h 625780"/>
                    <a:gd name="connsiteX5" fmla="*/ 0 w 625779"/>
                    <a:gd name="connsiteY5" fmla="*/ 625780 h 625780"/>
                    <a:gd name="connsiteX6" fmla="*/ 0 w 625779"/>
                    <a:gd name="connsiteY6" fmla="*/ 564580 h 625780"/>
                    <a:gd name="connsiteX7" fmla="*/ 92614 w 625779"/>
                    <a:gd name="connsiteY7" fmla="*/ 564580 h 625780"/>
                    <a:gd name="connsiteX8" fmla="*/ 97048 w 625779"/>
                    <a:gd name="connsiteY8" fmla="*/ 531339 h 625780"/>
                    <a:gd name="connsiteX9" fmla="*/ 105718 w 625779"/>
                    <a:gd name="connsiteY9" fmla="*/ 491647 h 625780"/>
                    <a:gd name="connsiteX10" fmla="*/ 109731 w 625779"/>
                    <a:gd name="connsiteY10" fmla="*/ 478266 h 625780"/>
                    <a:gd name="connsiteX11" fmla="*/ 24215 w 625779"/>
                    <a:gd name="connsiteY11" fmla="*/ 442844 h 625780"/>
                    <a:gd name="connsiteX12" fmla="*/ 71055 w 625779"/>
                    <a:gd name="connsiteY12" fmla="*/ 329763 h 625780"/>
                    <a:gd name="connsiteX13" fmla="*/ 157494 w 625779"/>
                    <a:gd name="connsiteY13" fmla="*/ 365568 h 625780"/>
                    <a:gd name="connsiteX14" fmla="*/ 189952 w 625779"/>
                    <a:gd name="connsiteY14" fmla="*/ 313027 h 625780"/>
                    <a:gd name="connsiteX15" fmla="*/ 206152 w 625779"/>
                    <a:gd name="connsiteY15" fmla="*/ 292700 h 625780"/>
                    <a:gd name="connsiteX16" fmla="*/ 140013 w 625779"/>
                    <a:gd name="connsiteY16" fmla="*/ 226560 h 625780"/>
                    <a:gd name="connsiteX17" fmla="*/ 226561 w 625779"/>
                    <a:gd name="connsiteY17" fmla="*/ 140012 h 625780"/>
                    <a:gd name="connsiteX18" fmla="*/ 292763 w 625779"/>
                    <a:gd name="connsiteY18" fmla="*/ 206214 h 625780"/>
                    <a:gd name="connsiteX19" fmla="*/ 331296 w 625779"/>
                    <a:gd name="connsiteY19" fmla="*/ 178498 h 625780"/>
                    <a:gd name="connsiteX20" fmla="*/ 365854 w 625779"/>
                    <a:gd name="connsiteY20" fmla="*/ 158184 h 625780"/>
                    <a:gd name="connsiteX21" fmla="*/ 329764 w 625779"/>
                    <a:gd name="connsiteY21" fmla="*/ 71055 h 625780"/>
                    <a:gd name="connsiteX22" fmla="*/ 442845 w 625779"/>
                    <a:gd name="connsiteY22" fmla="*/ 24214 h 625780"/>
                    <a:gd name="connsiteX23" fmla="*/ 479264 w 625779"/>
                    <a:gd name="connsiteY23" fmla="*/ 112138 h 625780"/>
                    <a:gd name="connsiteX24" fmla="*/ 514705 w 625779"/>
                    <a:gd name="connsiteY24" fmla="*/ 103106 h 625780"/>
                    <a:gd name="connsiteX25" fmla="*/ 564580 w 625779"/>
                    <a:gd name="connsiteY25" fmla="*/ 95494 h 6257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625779" h="625780">
                      <a:moveTo>
                        <a:pt x="564580" y="0"/>
                      </a:moveTo>
                      <a:lnTo>
                        <a:pt x="625779" y="0"/>
                      </a:lnTo>
                      <a:lnTo>
                        <a:pt x="625779" y="303558"/>
                      </a:lnTo>
                      <a:cubicBezTo>
                        <a:pt x="447821" y="303558"/>
                        <a:pt x="303558" y="447821"/>
                        <a:pt x="303558" y="625779"/>
                      </a:cubicBezTo>
                      <a:lnTo>
                        <a:pt x="303559" y="625780"/>
                      </a:lnTo>
                      <a:lnTo>
                        <a:pt x="0" y="625780"/>
                      </a:lnTo>
                      <a:lnTo>
                        <a:pt x="0" y="564580"/>
                      </a:lnTo>
                      <a:lnTo>
                        <a:pt x="92614" y="564580"/>
                      </a:lnTo>
                      <a:lnTo>
                        <a:pt x="97048" y="531339"/>
                      </a:lnTo>
                      <a:cubicBezTo>
                        <a:pt x="99443" y="517928"/>
                        <a:pt x="102339" y="504691"/>
                        <a:pt x="105718" y="491647"/>
                      </a:cubicBezTo>
                      <a:lnTo>
                        <a:pt x="109731" y="478266"/>
                      </a:lnTo>
                      <a:lnTo>
                        <a:pt x="24215" y="442844"/>
                      </a:lnTo>
                      <a:lnTo>
                        <a:pt x="71055" y="329763"/>
                      </a:lnTo>
                      <a:lnTo>
                        <a:pt x="157494" y="365568"/>
                      </a:lnTo>
                      <a:lnTo>
                        <a:pt x="189952" y="313027"/>
                      </a:lnTo>
                      <a:lnTo>
                        <a:pt x="206152" y="292700"/>
                      </a:lnTo>
                      <a:lnTo>
                        <a:pt x="140013" y="226560"/>
                      </a:lnTo>
                      <a:lnTo>
                        <a:pt x="226561" y="140012"/>
                      </a:lnTo>
                      <a:lnTo>
                        <a:pt x="292763" y="206214"/>
                      </a:lnTo>
                      <a:lnTo>
                        <a:pt x="331296" y="178498"/>
                      </a:lnTo>
                      <a:lnTo>
                        <a:pt x="365854" y="158184"/>
                      </a:lnTo>
                      <a:lnTo>
                        <a:pt x="329764" y="71055"/>
                      </a:lnTo>
                      <a:lnTo>
                        <a:pt x="442845" y="24214"/>
                      </a:lnTo>
                      <a:lnTo>
                        <a:pt x="479264" y="112138"/>
                      </a:lnTo>
                      <a:lnTo>
                        <a:pt x="514705" y="103106"/>
                      </a:lnTo>
                      <a:lnTo>
                        <a:pt x="564580" y="95494"/>
                      </a:lnTo>
                      <a:close/>
                    </a:path>
                  </a:pathLst>
                </a:custGeom>
                <a:solidFill>
                  <a:srgbClr val="A4050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solidFill>
                      <a:prstClr val="white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36" name="任意多边形 35"/>
                <p:cNvSpPr/>
                <p:nvPr/>
              </p:nvSpPr>
              <p:spPr>
                <a:xfrm rot="16200000">
                  <a:off x="1325411" y="1998511"/>
                  <a:ext cx="625779" cy="625780"/>
                </a:xfrm>
                <a:custGeom>
                  <a:avLst/>
                  <a:gdLst>
                    <a:gd name="connsiteX0" fmla="*/ 564580 w 625779"/>
                    <a:gd name="connsiteY0" fmla="*/ 0 h 625780"/>
                    <a:gd name="connsiteX1" fmla="*/ 625779 w 625779"/>
                    <a:gd name="connsiteY1" fmla="*/ 0 h 625780"/>
                    <a:gd name="connsiteX2" fmla="*/ 625779 w 625779"/>
                    <a:gd name="connsiteY2" fmla="*/ 303558 h 625780"/>
                    <a:gd name="connsiteX3" fmla="*/ 303558 w 625779"/>
                    <a:gd name="connsiteY3" fmla="*/ 625779 h 625780"/>
                    <a:gd name="connsiteX4" fmla="*/ 303559 w 625779"/>
                    <a:gd name="connsiteY4" fmla="*/ 625780 h 625780"/>
                    <a:gd name="connsiteX5" fmla="*/ 0 w 625779"/>
                    <a:gd name="connsiteY5" fmla="*/ 625780 h 625780"/>
                    <a:gd name="connsiteX6" fmla="*/ 0 w 625779"/>
                    <a:gd name="connsiteY6" fmla="*/ 564580 h 625780"/>
                    <a:gd name="connsiteX7" fmla="*/ 92614 w 625779"/>
                    <a:gd name="connsiteY7" fmla="*/ 564580 h 625780"/>
                    <a:gd name="connsiteX8" fmla="*/ 97048 w 625779"/>
                    <a:gd name="connsiteY8" fmla="*/ 531339 h 625780"/>
                    <a:gd name="connsiteX9" fmla="*/ 105718 w 625779"/>
                    <a:gd name="connsiteY9" fmla="*/ 491647 h 625780"/>
                    <a:gd name="connsiteX10" fmla="*/ 109731 w 625779"/>
                    <a:gd name="connsiteY10" fmla="*/ 478266 h 625780"/>
                    <a:gd name="connsiteX11" fmla="*/ 24215 w 625779"/>
                    <a:gd name="connsiteY11" fmla="*/ 442844 h 625780"/>
                    <a:gd name="connsiteX12" fmla="*/ 71055 w 625779"/>
                    <a:gd name="connsiteY12" fmla="*/ 329763 h 625780"/>
                    <a:gd name="connsiteX13" fmla="*/ 157494 w 625779"/>
                    <a:gd name="connsiteY13" fmla="*/ 365568 h 625780"/>
                    <a:gd name="connsiteX14" fmla="*/ 189952 w 625779"/>
                    <a:gd name="connsiteY14" fmla="*/ 313027 h 625780"/>
                    <a:gd name="connsiteX15" fmla="*/ 206152 w 625779"/>
                    <a:gd name="connsiteY15" fmla="*/ 292700 h 625780"/>
                    <a:gd name="connsiteX16" fmla="*/ 140013 w 625779"/>
                    <a:gd name="connsiteY16" fmla="*/ 226560 h 625780"/>
                    <a:gd name="connsiteX17" fmla="*/ 226561 w 625779"/>
                    <a:gd name="connsiteY17" fmla="*/ 140012 h 625780"/>
                    <a:gd name="connsiteX18" fmla="*/ 292763 w 625779"/>
                    <a:gd name="connsiteY18" fmla="*/ 206214 h 625780"/>
                    <a:gd name="connsiteX19" fmla="*/ 331296 w 625779"/>
                    <a:gd name="connsiteY19" fmla="*/ 178498 h 625780"/>
                    <a:gd name="connsiteX20" fmla="*/ 365854 w 625779"/>
                    <a:gd name="connsiteY20" fmla="*/ 158184 h 625780"/>
                    <a:gd name="connsiteX21" fmla="*/ 329764 w 625779"/>
                    <a:gd name="connsiteY21" fmla="*/ 71055 h 625780"/>
                    <a:gd name="connsiteX22" fmla="*/ 442845 w 625779"/>
                    <a:gd name="connsiteY22" fmla="*/ 24214 h 625780"/>
                    <a:gd name="connsiteX23" fmla="*/ 479264 w 625779"/>
                    <a:gd name="connsiteY23" fmla="*/ 112138 h 625780"/>
                    <a:gd name="connsiteX24" fmla="*/ 514705 w 625779"/>
                    <a:gd name="connsiteY24" fmla="*/ 103106 h 625780"/>
                    <a:gd name="connsiteX25" fmla="*/ 564580 w 625779"/>
                    <a:gd name="connsiteY25" fmla="*/ 95494 h 6257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625779" h="625780">
                      <a:moveTo>
                        <a:pt x="564580" y="0"/>
                      </a:moveTo>
                      <a:lnTo>
                        <a:pt x="625779" y="0"/>
                      </a:lnTo>
                      <a:lnTo>
                        <a:pt x="625779" y="303558"/>
                      </a:lnTo>
                      <a:cubicBezTo>
                        <a:pt x="447821" y="303558"/>
                        <a:pt x="303558" y="447821"/>
                        <a:pt x="303558" y="625779"/>
                      </a:cubicBezTo>
                      <a:lnTo>
                        <a:pt x="303559" y="625780"/>
                      </a:lnTo>
                      <a:lnTo>
                        <a:pt x="0" y="625780"/>
                      </a:lnTo>
                      <a:lnTo>
                        <a:pt x="0" y="564580"/>
                      </a:lnTo>
                      <a:lnTo>
                        <a:pt x="92614" y="564580"/>
                      </a:lnTo>
                      <a:lnTo>
                        <a:pt x="97048" y="531339"/>
                      </a:lnTo>
                      <a:cubicBezTo>
                        <a:pt x="99443" y="517928"/>
                        <a:pt x="102339" y="504691"/>
                        <a:pt x="105718" y="491647"/>
                      </a:cubicBezTo>
                      <a:lnTo>
                        <a:pt x="109731" y="478266"/>
                      </a:lnTo>
                      <a:lnTo>
                        <a:pt x="24215" y="442844"/>
                      </a:lnTo>
                      <a:lnTo>
                        <a:pt x="71055" y="329763"/>
                      </a:lnTo>
                      <a:lnTo>
                        <a:pt x="157494" y="365568"/>
                      </a:lnTo>
                      <a:lnTo>
                        <a:pt x="189952" y="313027"/>
                      </a:lnTo>
                      <a:lnTo>
                        <a:pt x="206152" y="292700"/>
                      </a:lnTo>
                      <a:lnTo>
                        <a:pt x="140013" y="226560"/>
                      </a:lnTo>
                      <a:lnTo>
                        <a:pt x="226561" y="140012"/>
                      </a:lnTo>
                      <a:lnTo>
                        <a:pt x="292763" y="206214"/>
                      </a:lnTo>
                      <a:lnTo>
                        <a:pt x="331296" y="178498"/>
                      </a:lnTo>
                      <a:lnTo>
                        <a:pt x="365854" y="158184"/>
                      </a:lnTo>
                      <a:lnTo>
                        <a:pt x="329764" y="71055"/>
                      </a:lnTo>
                      <a:lnTo>
                        <a:pt x="442845" y="24214"/>
                      </a:lnTo>
                      <a:lnTo>
                        <a:pt x="479264" y="112138"/>
                      </a:lnTo>
                      <a:lnTo>
                        <a:pt x="514705" y="103106"/>
                      </a:lnTo>
                      <a:lnTo>
                        <a:pt x="564580" y="95494"/>
                      </a:lnTo>
                      <a:close/>
                    </a:path>
                  </a:pathLst>
                </a:custGeom>
                <a:solidFill>
                  <a:srgbClr val="E1061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solidFill>
                      <a:prstClr val="white"/>
                    </a:solidFill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32" name="椭圆 31"/>
              <p:cNvSpPr/>
              <p:nvPr/>
            </p:nvSpPr>
            <p:spPr>
              <a:xfrm rot="1860000">
                <a:off x="4135467" y="2301762"/>
                <a:ext cx="9909" cy="9909"/>
              </a:xfrm>
              <a:prstGeom prst="ellipse">
                <a:avLst/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97" name="组合 196"/>
          <p:cNvGrpSpPr/>
          <p:nvPr/>
        </p:nvGrpSpPr>
        <p:grpSpPr>
          <a:xfrm>
            <a:off x="3476864" y="2745230"/>
            <a:ext cx="3498608" cy="1171552"/>
            <a:chOff x="3476864" y="3325801"/>
            <a:chExt cx="3498608" cy="1171552"/>
          </a:xfrm>
        </p:grpSpPr>
        <p:sp>
          <p:nvSpPr>
            <p:cNvPr id="198" name="矩形 197"/>
            <p:cNvSpPr/>
            <p:nvPr/>
          </p:nvSpPr>
          <p:spPr>
            <a:xfrm>
              <a:off x="6671841" y="3325801"/>
              <a:ext cx="245248" cy="954698"/>
            </a:xfrm>
            <a:prstGeom prst="rect">
              <a:avLst/>
            </a:prstGeom>
            <a:solidFill>
              <a:srgbClr val="A4050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pic>
          <p:nvPicPr>
            <p:cNvPr id="199" name="图片 198"/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t="55896"/>
            <a:stretch>
              <a:fillRect/>
            </a:stretch>
          </p:blipFill>
          <p:spPr>
            <a:xfrm>
              <a:off x="3476864" y="4280500"/>
              <a:ext cx="3498608" cy="216853"/>
            </a:xfrm>
            <a:prstGeom prst="rect">
              <a:avLst/>
            </a:prstGeom>
          </p:spPr>
        </p:pic>
        <p:sp>
          <p:nvSpPr>
            <p:cNvPr id="200" name="椭圆 199"/>
            <p:cNvSpPr/>
            <p:nvPr/>
          </p:nvSpPr>
          <p:spPr>
            <a:xfrm>
              <a:off x="3869554" y="3615443"/>
              <a:ext cx="372450" cy="372450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1" name="文本框 93"/>
            <p:cNvSpPr txBox="1"/>
            <p:nvPr/>
          </p:nvSpPr>
          <p:spPr>
            <a:xfrm>
              <a:off x="3678069" y="3603051"/>
              <a:ext cx="77313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dirty="0">
                  <a:solidFill>
                    <a:prstClr val="white"/>
                  </a:solidFill>
                  <a:cs typeface="+mn-ea"/>
                  <a:sym typeface="+mn-lt"/>
                </a:rPr>
                <a:t>02</a:t>
              </a:r>
              <a:endParaRPr lang="zh-CN" altLang="en-US" dirty="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202" name="文本框 201"/>
            <p:cNvSpPr txBox="1"/>
            <p:nvPr/>
          </p:nvSpPr>
          <p:spPr>
            <a:xfrm>
              <a:off x="4630943" y="3632998"/>
              <a:ext cx="1396536" cy="461665"/>
            </a:xfrm>
            <a:prstGeom prst="rect">
              <a:avLst/>
            </a:prstGeom>
            <a:noFill/>
            <a:effectLst/>
          </p:spPr>
          <p:txBody>
            <a:bodyPr wrap="none" rtlCol="0">
              <a:spAutoFit/>
            </a:bodyPr>
            <a:lstStyle/>
            <a:p>
              <a:r>
                <a:rPr lang="zh-CN" altLang="en-US" sz="2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关键词二</a:t>
              </a:r>
              <a:endParaRPr lang="en-US" altLang="zh-CN" sz="24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03" name="组合 202"/>
          <p:cNvGrpSpPr/>
          <p:nvPr/>
        </p:nvGrpSpPr>
        <p:grpSpPr>
          <a:xfrm>
            <a:off x="3476864" y="1820797"/>
            <a:ext cx="3498608" cy="1141288"/>
            <a:chOff x="3476864" y="2401368"/>
            <a:chExt cx="3498608" cy="1141288"/>
          </a:xfrm>
        </p:grpSpPr>
        <p:sp>
          <p:nvSpPr>
            <p:cNvPr id="204" name="单圆角矩形 203"/>
            <p:cNvSpPr/>
            <p:nvPr/>
          </p:nvSpPr>
          <p:spPr>
            <a:xfrm>
              <a:off x="6672557" y="2401368"/>
              <a:ext cx="245248" cy="924435"/>
            </a:xfrm>
            <a:prstGeom prst="round1Rect">
              <a:avLst>
                <a:gd name="adj" fmla="val 40328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pic>
          <p:nvPicPr>
            <p:cNvPr id="205" name="图片 204"/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t="55896"/>
            <a:stretch>
              <a:fillRect/>
            </a:stretch>
          </p:blipFill>
          <p:spPr>
            <a:xfrm>
              <a:off x="3476864" y="3325803"/>
              <a:ext cx="3498608" cy="216853"/>
            </a:xfrm>
            <a:prstGeom prst="rect">
              <a:avLst/>
            </a:prstGeom>
          </p:spPr>
        </p:pic>
        <p:sp>
          <p:nvSpPr>
            <p:cNvPr id="206" name="椭圆 205"/>
            <p:cNvSpPr/>
            <p:nvPr/>
          </p:nvSpPr>
          <p:spPr>
            <a:xfrm>
              <a:off x="3869554" y="2677361"/>
              <a:ext cx="372450" cy="372450"/>
            </a:xfrm>
            <a:prstGeom prst="ellipse">
              <a:avLst/>
            </a:prstGeom>
            <a:solidFill>
              <a:srgbClr val="E1061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7" name="文本框 93"/>
            <p:cNvSpPr txBox="1"/>
            <p:nvPr/>
          </p:nvSpPr>
          <p:spPr>
            <a:xfrm>
              <a:off x="3682646" y="2666520"/>
              <a:ext cx="77313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dirty="0">
                  <a:solidFill>
                    <a:prstClr val="white"/>
                  </a:solidFill>
                  <a:cs typeface="+mn-ea"/>
                  <a:sym typeface="+mn-lt"/>
                </a:rPr>
                <a:t>01</a:t>
              </a:r>
              <a:endParaRPr lang="zh-CN" altLang="en-US" dirty="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208" name="文本框 207"/>
            <p:cNvSpPr txBox="1"/>
            <p:nvPr/>
          </p:nvSpPr>
          <p:spPr>
            <a:xfrm>
              <a:off x="4651361" y="2678177"/>
              <a:ext cx="1396536" cy="461665"/>
            </a:xfrm>
            <a:prstGeom prst="rect">
              <a:avLst/>
            </a:prstGeom>
            <a:noFill/>
            <a:effectLst/>
          </p:spPr>
          <p:txBody>
            <a:bodyPr wrap="none" rtlCol="0">
              <a:spAutoFit/>
            </a:bodyPr>
            <a:lstStyle/>
            <a:p>
              <a:r>
                <a:rPr lang="zh-CN" altLang="en-US" sz="2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关键词一</a:t>
              </a:r>
              <a:endParaRPr lang="en-US" altLang="zh-CN" sz="24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09" name="组合 208"/>
          <p:cNvGrpSpPr/>
          <p:nvPr/>
        </p:nvGrpSpPr>
        <p:grpSpPr>
          <a:xfrm>
            <a:off x="3669956" y="4654622"/>
            <a:ext cx="3247131" cy="954567"/>
            <a:chOff x="3669956" y="5235193"/>
            <a:chExt cx="3247131" cy="954567"/>
          </a:xfrm>
        </p:grpSpPr>
        <p:sp>
          <p:nvSpPr>
            <p:cNvPr id="210" name="单圆角矩形 209"/>
            <p:cNvSpPr/>
            <p:nvPr/>
          </p:nvSpPr>
          <p:spPr>
            <a:xfrm flipV="1">
              <a:off x="6671839" y="5235193"/>
              <a:ext cx="245248" cy="954567"/>
            </a:xfrm>
            <a:prstGeom prst="round1Rect">
              <a:avLst>
                <a:gd name="adj" fmla="val 50000"/>
              </a:avLst>
            </a:prstGeom>
            <a:solidFill>
              <a:srgbClr val="A4050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1" name="椭圆 210"/>
            <p:cNvSpPr/>
            <p:nvPr/>
          </p:nvSpPr>
          <p:spPr>
            <a:xfrm>
              <a:off x="3869554" y="5520884"/>
              <a:ext cx="372450" cy="372450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2" name="文本框 93"/>
            <p:cNvSpPr txBox="1"/>
            <p:nvPr/>
          </p:nvSpPr>
          <p:spPr>
            <a:xfrm>
              <a:off x="3669956" y="5512323"/>
              <a:ext cx="77313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dirty="0">
                  <a:solidFill>
                    <a:prstClr val="white"/>
                  </a:solidFill>
                  <a:cs typeface="+mn-ea"/>
                  <a:sym typeface="+mn-lt"/>
                </a:rPr>
                <a:t>04</a:t>
              </a:r>
              <a:endParaRPr lang="zh-CN" altLang="en-US" dirty="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213" name="文本框 212"/>
            <p:cNvSpPr txBox="1"/>
            <p:nvPr/>
          </p:nvSpPr>
          <p:spPr>
            <a:xfrm>
              <a:off x="4623880" y="5462253"/>
              <a:ext cx="1396536" cy="461665"/>
            </a:xfrm>
            <a:prstGeom prst="rect">
              <a:avLst/>
            </a:prstGeom>
            <a:noFill/>
            <a:effectLst/>
          </p:spPr>
          <p:txBody>
            <a:bodyPr wrap="none" rtlCol="0">
              <a:spAutoFit/>
            </a:bodyPr>
            <a:lstStyle/>
            <a:p>
              <a:r>
                <a:rPr lang="zh-CN" altLang="en-US" sz="2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关键词四</a:t>
              </a:r>
              <a:endParaRPr lang="en-US" altLang="zh-CN" sz="24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14" name="组合 213"/>
          <p:cNvGrpSpPr/>
          <p:nvPr/>
        </p:nvGrpSpPr>
        <p:grpSpPr>
          <a:xfrm>
            <a:off x="3476864" y="3699929"/>
            <a:ext cx="3498608" cy="1171551"/>
            <a:chOff x="3476864" y="4280500"/>
            <a:chExt cx="3498608" cy="1171551"/>
          </a:xfrm>
        </p:grpSpPr>
        <p:sp>
          <p:nvSpPr>
            <p:cNvPr id="215" name="矩形 214"/>
            <p:cNvSpPr/>
            <p:nvPr/>
          </p:nvSpPr>
          <p:spPr>
            <a:xfrm>
              <a:off x="6671841" y="4280500"/>
              <a:ext cx="245248" cy="95469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pic>
          <p:nvPicPr>
            <p:cNvPr id="216" name="图片 215"/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t="55896"/>
            <a:stretch>
              <a:fillRect/>
            </a:stretch>
          </p:blipFill>
          <p:spPr>
            <a:xfrm>
              <a:off x="3476864" y="5235198"/>
              <a:ext cx="3498608" cy="216853"/>
            </a:xfrm>
            <a:prstGeom prst="rect">
              <a:avLst/>
            </a:prstGeom>
          </p:spPr>
        </p:pic>
        <p:sp>
          <p:nvSpPr>
            <p:cNvPr id="217" name="椭圆 216"/>
            <p:cNvSpPr/>
            <p:nvPr/>
          </p:nvSpPr>
          <p:spPr>
            <a:xfrm>
              <a:off x="3869554" y="4564629"/>
              <a:ext cx="372450" cy="372450"/>
            </a:xfrm>
            <a:prstGeom prst="ellipse">
              <a:avLst/>
            </a:prstGeom>
            <a:solidFill>
              <a:srgbClr val="E1061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8" name="文本框 93"/>
            <p:cNvSpPr txBox="1"/>
            <p:nvPr/>
          </p:nvSpPr>
          <p:spPr>
            <a:xfrm>
              <a:off x="3669956" y="4548543"/>
              <a:ext cx="77313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dirty="0">
                  <a:solidFill>
                    <a:prstClr val="white"/>
                  </a:solidFill>
                  <a:cs typeface="+mn-ea"/>
                  <a:sym typeface="+mn-lt"/>
                </a:rPr>
                <a:t>03</a:t>
              </a:r>
              <a:endParaRPr lang="zh-CN" altLang="en-US" dirty="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219" name="文本框 218"/>
            <p:cNvSpPr txBox="1"/>
            <p:nvPr/>
          </p:nvSpPr>
          <p:spPr>
            <a:xfrm>
              <a:off x="4628422" y="4547089"/>
              <a:ext cx="1396536" cy="461665"/>
            </a:xfrm>
            <a:prstGeom prst="rect">
              <a:avLst/>
            </a:prstGeom>
            <a:noFill/>
            <a:effectLst/>
          </p:spPr>
          <p:txBody>
            <a:bodyPr wrap="none" rtlCol="0">
              <a:spAutoFit/>
            </a:bodyPr>
            <a:lstStyle/>
            <a:p>
              <a:r>
                <a:rPr lang="zh-CN" altLang="en-US" sz="2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关键词三</a:t>
              </a:r>
              <a:endParaRPr lang="en-US" altLang="zh-CN" sz="24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  <p:sp>
        <p:nvSpPr>
          <p:cNvPr id="220" name="TextBox 26"/>
          <p:cNvSpPr txBox="1"/>
          <p:nvPr/>
        </p:nvSpPr>
        <p:spPr bwMode="auto">
          <a:xfrm>
            <a:off x="7562982" y="1976922"/>
            <a:ext cx="3536287" cy="61369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prstClr val="black">
                    <a:lumMod val="95000"/>
                    <a:lumOff val="5000"/>
                  </a:prst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solidFill>
                  <a:prstClr val="black">
                    <a:lumMod val="95000"/>
                    <a:lumOff val="5000"/>
                  </a:prstClr>
                </a:solidFill>
                <a:cs typeface="+mn-ea"/>
                <a:sym typeface="+mn-lt"/>
              </a:rPr>
              <a:t>... ...</a:t>
            </a:r>
            <a:endParaRPr lang="zh-CN" altLang="en-US" sz="1200" dirty="0">
              <a:solidFill>
                <a:prstClr val="black">
                  <a:lumMod val="95000"/>
                  <a:lumOff val="5000"/>
                </a:prstClr>
              </a:solidFill>
              <a:cs typeface="+mn-ea"/>
              <a:sym typeface="+mn-lt"/>
            </a:endParaRPr>
          </a:p>
        </p:txBody>
      </p:sp>
      <p:sp>
        <p:nvSpPr>
          <p:cNvPr id="221" name="TextBox 26"/>
          <p:cNvSpPr txBox="1"/>
          <p:nvPr/>
        </p:nvSpPr>
        <p:spPr bwMode="auto">
          <a:xfrm>
            <a:off x="7559465" y="2931076"/>
            <a:ext cx="3536287" cy="61369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prstClr val="black">
                    <a:lumMod val="95000"/>
                    <a:lumOff val="5000"/>
                  </a:prst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solidFill>
                  <a:prstClr val="black">
                    <a:lumMod val="95000"/>
                    <a:lumOff val="5000"/>
                  </a:prstClr>
                </a:solidFill>
                <a:cs typeface="+mn-ea"/>
                <a:sym typeface="+mn-lt"/>
              </a:rPr>
              <a:t>... ...</a:t>
            </a:r>
            <a:endParaRPr lang="zh-CN" altLang="en-US" sz="1200" dirty="0">
              <a:solidFill>
                <a:prstClr val="black">
                  <a:lumMod val="95000"/>
                  <a:lumOff val="5000"/>
                </a:prstClr>
              </a:solidFill>
              <a:cs typeface="+mn-ea"/>
              <a:sym typeface="+mn-lt"/>
            </a:endParaRPr>
          </a:p>
        </p:txBody>
      </p:sp>
      <p:sp>
        <p:nvSpPr>
          <p:cNvPr id="222" name="TextBox 26"/>
          <p:cNvSpPr txBox="1"/>
          <p:nvPr/>
        </p:nvSpPr>
        <p:spPr bwMode="auto">
          <a:xfrm>
            <a:off x="7576985" y="3847117"/>
            <a:ext cx="3536287" cy="61369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prstClr val="black">
                    <a:lumMod val="95000"/>
                    <a:lumOff val="5000"/>
                  </a:prst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solidFill>
                  <a:prstClr val="black">
                    <a:lumMod val="95000"/>
                    <a:lumOff val="5000"/>
                  </a:prstClr>
                </a:solidFill>
                <a:cs typeface="+mn-ea"/>
                <a:sym typeface="+mn-lt"/>
              </a:rPr>
              <a:t>... ...</a:t>
            </a:r>
            <a:endParaRPr lang="zh-CN" altLang="en-US" sz="1200" dirty="0">
              <a:solidFill>
                <a:prstClr val="black">
                  <a:lumMod val="95000"/>
                  <a:lumOff val="5000"/>
                </a:prstClr>
              </a:solidFill>
              <a:cs typeface="+mn-ea"/>
              <a:sym typeface="+mn-lt"/>
            </a:endParaRPr>
          </a:p>
        </p:txBody>
      </p:sp>
      <p:sp>
        <p:nvSpPr>
          <p:cNvPr id="223" name="TextBox 26"/>
          <p:cNvSpPr txBox="1"/>
          <p:nvPr/>
        </p:nvSpPr>
        <p:spPr bwMode="auto">
          <a:xfrm>
            <a:off x="7559465" y="4832340"/>
            <a:ext cx="3536287" cy="61369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prstClr val="black">
                    <a:lumMod val="95000"/>
                    <a:lumOff val="5000"/>
                  </a:prst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solidFill>
                  <a:prstClr val="black">
                    <a:lumMod val="95000"/>
                    <a:lumOff val="5000"/>
                  </a:prstClr>
                </a:solidFill>
                <a:cs typeface="+mn-ea"/>
                <a:sym typeface="+mn-lt"/>
              </a:rPr>
              <a:t>... ...</a:t>
            </a:r>
            <a:endParaRPr lang="zh-CN" altLang="en-US" sz="1200" dirty="0">
              <a:solidFill>
                <a:prstClr val="black">
                  <a:lumMod val="95000"/>
                  <a:lumOff val="5000"/>
                </a:prstClr>
              </a:solidFill>
              <a:cs typeface="+mn-ea"/>
              <a:sym typeface="+mn-lt"/>
            </a:endParaRPr>
          </a:p>
        </p:txBody>
      </p:sp>
      <p:sp>
        <p:nvSpPr>
          <p:cNvPr id="224" name="文本框 223"/>
          <p:cNvSpPr txBox="1"/>
          <p:nvPr/>
        </p:nvSpPr>
        <p:spPr>
          <a:xfrm>
            <a:off x="1782469" y="4713309"/>
            <a:ext cx="162736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b="1" dirty="0">
                <a:gradFill>
                  <a:gsLst>
                    <a:gs pos="0">
                      <a:srgbClr val="E30613"/>
                    </a:gs>
                    <a:gs pos="100000">
                      <a:srgbClr val="81040B"/>
                    </a:gs>
                  </a:gsLst>
                  <a:lin ang="3600000" scaled="0"/>
                </a:gradFill>
                <a:cs typeface="+mn-ea"/>
                <a:sym typeface="+mn-lt"/>
              </a:rPr>
              <a:t>心得体会</a:t>
            </a:r>
          </a:p>
        </p:txBody>
      </p:sp>
      <p:grpSp>
        <p:nvGrpSpPr>
          <p:cNvPr id="225" name="组合 224">
            <a:extLst>
              <a:ext uri="{FF2B5EF4-FFF2-40B4-BE49-F238E27FC236}">
                <a16:creationId xmlns:a16="http://schemas.microsoft.com/office/drawing/2014/main" id="{33777244-F438-D7D7-2AC4-5C6F5CDB8F79}"/>
              </a:ext>
            </a:extLst>
          </p:cNvPr>
          <p:cNvGrpSpPr/>
          <p:nvPr/>
        </p:nvGrpSpPr>
        <p:grpSpPr>
          <a:xfrm>
            <a:off x="358294" y="233209"/>
            <a:ext cx="3004643" cy="646331"/>
            <a:chOff x="358294" y="233209"/>
            <a:chExt cx="3004643" cy="646331"/>
          </a:xfrm>
        </p:grpSpPr>
        <p:sp>
          <p:nvSpPr>
            <p:cNvPr id="226" name="文本框 225">
              <a:extLst>
                <a:ext uri="{FF2B5EF4-FFF2-40B4-BE49-F238E27FC236}">
                  <a16:creationId xmlns:a16="http://schemas.microsoft.com/office/drawing/2014/main" id="{BD58BFF4-43F2-3E4D-E221-4F6AECA44329}"/>
                </a:ext>
              </a:extLst>
            </p:cNvPr>
            <p:cNvSpPr txBox="1"/>
            <p:nvPr/>
          </p:nvSpPr>
          <p:spPr>
            <a:xfrm>
              <a:off x="1062307" y="327292"/>
              <a:ext cx="230063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800" b="1" dirty="0">
                  <a:gradFill>
                    <a:gsLst>
                      <a:gs pos="0">
                        <a:srgbClr val="E30613"/>
                      </a:gs>
                      <a:gs pos="100000">
                        <a:srgbClr val="81040B"/>
                      </a:gs>
                    </a:gsLst>
                    <a:lin ang="3600000" scaled="0"/>
                  </a:gradFill>
                  <a:cs typeface="+mn-ea"/>
                  <a:sym typeface="+mn-lt"/>
                </a:rPr>
                <a:t>工作心得体会</a:t>
              </a:r>
            </a:p>
          </p:txBody>
        </p:sp>
        <p:grpSp>
          <p:nvGrpSpPr>
            <p:cNvPr id="227" name="组合 226">
              <a:extLst>
                <a:ext uri="{FF2B5EF4-FFF2-40B4-BE49-F238E27FC236}">
                  <a16:creationId xmlns:a16="http://schemas.microsoft.com/office/drawing/2014/main" id="{26E9241A-75B2-1E1F-0B6E-16DD8E2B6072}"/>
                </a:ext>
              </a:extLst>
            </p:cNvPr>
            <p:cNvGrpSpPr/>
            <p:nvPr/>
          </p:nvGrpSpPr>
          <p:grpSpPr>
            <a:xfrm>
              <a:off x="358294" y="233209"/>
              <a:ext cx="597163" cy="646331"/>
              <a:chOff x="2920606" y="2572157"/>
              <a:chExt cx="597163" cy="646331"/>
            </a:xfrm>
          </p:grpSpPr>
          <p:sp>
            <p:nvSpPr>
              <p:cNvPr id="228" name="圆角矩形 13">
                <a:extLst>
                  <a:ext uri="{FF2B5EF4-FFF2-40B4-BE49-F238E27FC236}">
                    <a16:creationId xmlns:a16="http://schemas.microsoft.com/office/drawing/2014/main" id="{1A34BDA2-D19C-BD6D-1DD8-4F656166F87C}"/>
                  </a:ext>
                </a:extLst>
              </p:cNvPr>
              <p:cNvSpPr/>
              <p:nvPr/>
            </p:nvSpPr>
            <p:spPr>
              <a:xfrm rot="5400000">
                <a:off x="2920499" y="2596742"/>
                <a:ext cx="597377" cy="597163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0">
                    <a:srgbClr val="8E040D"/>
                  </a:gs>
                  <a:gs pos="100000">
                    <a:srgbClr val="E40613"/>
                  </a:gs>
                </a:gsLst>
                <a:lin ang="10800000" scaled="0"/>
              </a:gradFill>
              <a:ln w="12700">
                <a:gradFill>
                  <a:gsLst>
                    <a:gs pos="0">
                      <a:srgbClr val="E30613"/>
                    </a:gs>
                    <a:gs pos="100000">
                      <a:srgbClr val="81040B"/>
                    </a:gs>
                  </a:gsLst>
                  <a:lin ang="5400000" scaled="1"/>
                </a:gradFill>
              </a:ln>
              <a:effectLst>
                <a:outerShdw blurRad="254000" dist="1270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9" name="文本框 228">
                <a:extLst>
                  <a:ext uri="{FF2B5EF4-FFF2-40B4-BE49-F238E27FC236}">
                    <a16:creationId xmlns:a16="http://schemas.microsoft.com/office/drawing/2014/main" id="{86430B17-1652-3F82-E4B7-50CA4723B60B}"/>
                  </a:ext>
                </a:extLst>
              </p:cNvPr>
              <p:cNvSpPr txBox="1"/>
              <p:nvPr/>
            </p:nvSpPr>
            <p:spPr>
              <a:xfrm flipH="1">
                <a:off x="2998428" y="2572157"/>
                <a:ext cx="441146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3600" b="1" dirty="0">
                    <a:solidFill>
                      <a:schemeClr val="bg1"/>
                    </a:solidFill>
                    <a:cs typeface="+mn-ea"/>
                    <a:sym typeface="+mn-lt"/>
                  </a:rPr>
                  <a:t>3</a:t>
                </a:r>
                <a:endParaRPr lang="zh-CN" altLang="en-US" sz="40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矩形 10"/>
          <p:cNvSpPr>
            <a:spLocks noChangeAspect="1"/>
          </p:cNvSpPr>
          <p:nvPr/>
        </p:nvSpPr>
        <p:spPr>
          <a:xfrm>
            <a:off x="1059565" y="1673282"/>
            <a:ext cx="915567" cy="997315"/>
          </a:xfrm>
          <a:custGeom>
            <a:avLst/>
            <a:gdLst>
              <a:gd name="connsiteX0" fmla="*/ 653528 w 1305333"/>
              <a:gd name="connsiteY0" fmla="*/ 0 h 1424419"/>
              <a:gd name="connsiteX1" fmla="*/ 757287 w 1305333"/>
              <a:gd name="connsiteY1" fmla="*/ 32444 h 1424419"/>
              <a:gd name="connsiteX2" fmla="*/ 1206876 w 1305333"/>
              <a:gd name="connsiteY2" fmla="*/ 284945 h 1424419"/>
              <a:gd name="connsiteX3" fmla="*/ 1233464 w 1305333"/>
              <a:gd name="connsiteY3" fmla="*/ 306775 h 1424419"/>
              <a:gd name="connsiteX4" fmla="*/ 1299728 w 1305333"/>
              <a:gd name="connsiteY4" fmla="*/ 452301 h 1424419"/>
              <a:gd name="connsiteX5" fmla="*/ 1303099 w 1305333"/>
              <a:gd name="connsiteY5" fmla="*/ 495558 h 1424419"/>
              <a:gd name="connsiteX6" fmla="*/ 1303099 w 1305333"/>
              <a:gd name="connsiteY6" fmla="*/ 952393 h 1424419"/>
              <a:gd name="connsiteX7" fmla="*/ 1299356 w 1305333"/>
              <a:gd name="connsiteY7" fmla="*/ 974248 h 1424419"/>
              <a:gd name="connsiteX8" fmla="*/ 1193590 w 1305333"/>
              <a:gd name="connsiteY8" fmla="*/ 1159518 h 1424419"/>
              <a:gd name="connsiteX9" fmla="*/ 1188747 w 1305333"/>
              <a:gd name="connsiteY9" fmla="*/ 1163476 h 1424419"/>
              <a:gd name="connsiteX10" fmla="*/ 792288 w 1305333"/>
              <a:gd name="connsiteY10" fmla="*/ 1385653 h 1424419"/>
              <a:gd name="connsiteX11" fmla="*/ 522686 w 1305333"/>
              <a:gd name="connsiteY11" fmla="*/ 1384922 h 1424419"/>
              <a:gd name="connsiteX12" fmla="*/ 80344 w 1305333"/>
              <a:gd name="connsiteY12" fmla="*/ 1139323 h 1424419"/>
              <a:gd name="connsiteX13" fmla="*/ 68397 w 1305333"/>
              <a:gd name="connsiteY13" fmla="*/ 1130059 h 1424419"/>
              <a:gd name="connsiteX14" fmla="*/ 667 w 1305333"/>
              <a:gd name="connsiteY14" fmla="*/ 999105 h 1424419"/>
              <a:gd name="connsiteX15" fmla="*/ 0 w 1305333"/>
              <a:gd name="connsiteY15" fmla="*/ 972364 h 1424419"/>
              <a:gd name="connsiteX16" fmla="*/ 2496 w 1305333"/>
              <a:gd name="connsiteY16" fmla="*/ 463106 h 1424419"/>
              <a:gd name="connsiteX17" fmla="*/ 2458 w 1305333"/>
              <a:gd name="connsiteY17" fmla="*/ 429563 h 1424419"/>
              <a:gd name="connsiteX18" fmla="*/ 75248 w 1305333"/>
              <a:gd name="connsiteY18" fmla="*/ 303202 h 1424419"/>
              <a:gd name="connsiteX19" fmla="*/ 103465 w 1305333"/>
              <a:gd name="connsiteY19" fmla="*/ 288252 h 1424419"/>
              <a:gd name="connsiteX20" fmla="*/ 541533 w 1305333"/>
              <a:gd name="connsiteY20" fmla="*/ 38110 h 1424419"/>
              <a:gd name="connsiteX21" fmla="*/ 653528 w 1305333"/>
              <a:gd name="connsiteY21" fmla="*/ 0 h 1424419"/>
              <a:gd name="connsiteX0-1" fmla="*/ 653528 w 1305333"/>
              <a:gd name="connsiteY0-2" fmla="*/ 0 h 1424419"/>
              <a:gd name="connsiteX1-3" fmla="*/ 757287 w 1305333"/>
              <a:gd name="connsiteY1-4" fmla="*/ 32444 h 1424419"/>
              <a:gd name="connsiteX2-5" fmla="*/ 1206876 w 1305333"/>
              <a:gd name="connsiteY2-6" fmla="*/ 284945 h 1424419"/>
              <a:gd name="connsiteX3-7" fmla="*/ 1233464 w 1305333"/>
              <a:gd name="connsiteY3-8" fmla="*/ 306775 h 1424419"/>
              <a:gd name="connsiteX4-9" fmla="*/ 1301712 w 1305333"/>
              <a:gd name="connsiteY4-10" fmla="*/ 442384 h 1424419"/>
              <a:gd name="connsiteX5-11" fmla="*/ 1303099 w 1305333"/>
              <a:gd name="connsiteY5-12" fmla="*/ 495558 h 1424419"/>
              <a:gd name="connsiteX6-13" fmla="*/ 1303099 w 1305333"/>
              <a:gd name="connsiteY6-14" fmla="*/ 952393 h 1424419"/>
              <a:gd name="connsiteX7-15" fmla="*/ 1299356 w 1305333"/>
              <a:gd name="connsiteY7-16" fmla="*/ 974248 h 1424419"/>
              <a:gd name="connsiteX8-17" fmla="*/ 1193590 w 1305333"/>
              <a:gd name="connsiteY8-18" fmla="*/ 1159518 h 1424419"/>
              <a:gd name="connsiteX9-19" fmla="*/ 1188747 w 1305333"/>
              <a:gd name="connsiteY9-20" fmla="*/ 1163476 h 1424419"/>
              <a:gd name="connsiteX10-21" fmla="*/ 792288 w 1305333"/>
              <a:gd name="connsiteY10-22" fmla="*/ 1385653 h 1424419"/>
              <a:gd name="connsiteX11-23" fmla="*/ 522686 w 1305333"/>
              <a:gd name="connsiteY11-24" fmla="*/ 1384922 h 1424419"/>
              <a:gd name="connsiteX12-25" fmla="*/ 80344 w 1305333"/>
              <a:gd name="connsiteY12-26" fmla="*/ 1139323 h 1424419"/>
              <a:gd name="connsiteX13-27" fmla="*/ 68397 w 1305333"/>
              <a:gd name="connsiteY13-28" fmla="*/ 1130059 h 1424419"/>
              <a:gd name="connsiteX14-29" fmla="*/ 667 w 1305333"/>
              <a:gd name="connsiteY14-30" fmla="*/ 999105 h 1424419"/>
              <a:gd name="connsiteX15-31" fmla="*/ 0 w 1305333"/>
              <a:gd name="connsiteY15-32" fmla="*/ 972364 h 1424419"/>
              <a:gd name="connsiteX16-33" fmla="*/ 2496 w 1305333"/>
              <a:gd name="connsiteY16-34" fmla="*/ 463106 h 1424419"/>
              <a:gd name="connsiteX17-35" fmla="*/ 2458 w 1305333"/>
              <a:gd name="connsiteY17-36" fmla="*/ 429563 h 1424419"/>
              <a:gd name="connsiteX18-37" fmla="*/ 75248 w 1305333"/>
              <a:gd name="connsiteY18-38" fmla="*/ 303202 h 1424419"/>
              <a:gd name="connsiteX19-39" fmla="*/ 103465 w 1305333"/>
              <a:gd name="connsiteY19-40" fmla="*/ 288252 h 1424419"/>
              <a:gd name="connsiteX20-41" fmla="*/ 541533 w 1305333"/>
              <a:gd name="connsiteY20-42" fmla="*/ 38110 h 1424419"/>
              <a:gd name="connsiteX21-43" fmla="*/ 653528 w 1305333"/>
              <a:gd name="connsiteY21-44" fmla="*/ 0 h 1424419"/>
              <a:gd name="connsiteX0-45" fmla="*/ 653528 w 1305333"/>
              <a:gd name="connsiteY0-46" fmla="*/ 0 h 1424419"/>
              <a:gd name="connsiteX1-47" fmla="*/ 757287 w 1305333"/>
              <a:gd name="connsiteY1-48" fmla="*/ 32444 h 1424419"/>
              <a:gd name="connsiteX2-49" fmla="*/ 1206876 w 1305333"/>
              <a:gd name="connsiteY2-50" fmla="*/ 284945 h 1424419"/>
              <a:gd name="connsiteX3-51" fmla="*/ 1233464 w 1305333"/>
              <a:gd name="connsiteY3-52" fmla="*/ 306775 h 1424419"/>
              <a:gd name="connsiteX4-53" fmla="*/ 1301712 w 1305333"/>
              <a:gd name="connsiteY4-54" fmla="*/ 442384 h 1424419"/>
              <a:gd name="connsiteX5-55" fmla="*/ 1303099 w 1305333"/>
              <a:gd name="connsiteY5-56" fmla="*/ 495558 h 1424419"/>
              <a:gd name="connsiteX6-57" fmla="*/ 1303099 w 1305333"/>
              <a:gd name="connsiteY6-58" fmla="*/ 952393 h 1424419"/>
              <a:gd name="connsiteX7-59" fmla="*/ 1299356 w 1305333"/>
              <a:gd name="connsiteY7-60" fmla="*/ 974248 h 1424419"/>
              <a:gd name="connsiteX8-61" fmla="*/ 1193590 w 1305333"/>
              <a:gd name="connsiteY8-62" fmla="*/ 1159518 h 1424419"/>
              <a:gd name="connsiteX9-63" fmla="*/ 1188747 w 1305333"/>
              <a:gd name="connsiteY9-64" fmla="*/ 1163476 h 1424419"/>
              <a:gd name="connsiteX10-65" fmla="*/ 792288 w 1305333"/>
              <a:gd name="connsiteY10-66" fmla="*/ 1385653 h 1424419"/>
              <a:gd name="connsiteX11-67" fmla="*/ 522686 w 1305333"/>
              <a:gd name="connsiteY11-68" fmla="*/ 1384922 h 1424419"/>
              <a:gd name="connsiteX12-69" fmla="*/ 80344 w 1305333"/>
              <a:gd name="connsiteY12-70" fmla="*/ 1139323 h 1424419"/>
              <a:gd name="connsiteX13-71" fmla="*/ 68397 w 1305333"/>
              <a:gd name="connsiteY13-72" fmla="*/ 1130059 h 1424419"/>
              <a:gd name="connsiteX14-73" fmla="*/ 667 w 1305333"/>
              <a:gd name="connsiteY14-74" fmla="*/ 999105 h 1424419"/>
              <a:gd name="connsiteX15-75" fmla="*/ 0 w 1305333"/>
              <a:gd name="connsiteY15-76" fmla="*/ 972364 h 1424419"/>
              <a:gd name="connsiteX16-77" fmla="*/ 2496 w 1305333"/>
              <a:gd name="connsiteY16-78" fmla="*/ 463106 h 1424419"/>
              <a:gd name="connsiteX17-79" fmla="*/ 2458 w 1305333"/>
              <a:gd name="connsiteY17-80" fmla="*/ 429563 h 1424419"/>
              <a:gd name="connsiteX18-81" fmla="*/ 75248 w 1305333"/>
              <a:gd name="connsiteY18-82" fmla="*/ 303202 h 1424419"/>
              <a:gd name="connsiteX19-83" fmla="*/ 103465 w 1305333"/>
              <a:gd name="connsiteY19-84" fmla="*/ 288252 h 1424419"/>
              <a:gd name="connsiteX20-85" fmla="*/ 541533 w 1305333"/>
              <a:gd name="connsiteY20-86" fmla="*/ 38110 h 1424419"/>
              <a:gd name="connsiteX21-87" fmla="*/ 653528 w 1305333"/>
              <a:gd name="connsiteY21-88" fmla="*/ 0 h 1424419"/>
              <a:gd name="connsiteX0-89" fmla="*/ 653528 w 1306046"/>
              <a:gd name="connsiteY0-90" fmla="*/ 0 h 1424419"/>
              <a:gd name="connsiteX1-91" fmla="*/ 757287 w 1306046"/>
              <a:gd name="connsiteY1-92" fmla="*/ 32444 h 1424419"/>
              <a:gd name="connsiteX2-93" fmla="*/ 1206876 w 1306046"/>
              <a:gd name="connsiteY2-94" fmla="*/ 284945 h 1424419"/>
              <a:gd name="connsiteX3-95" fmla="*/ 1233464 w 1306046"/>
              <a:gd name="connsiteY3-96" fmla="*/ 306775 h 1424419"/>
              <a:gd name="connsiteX4-97" fmla="*/ 1301712 w 1306046"/>
              <a:gd name="connsiteY4-98" fmla="*/ 442384 h 1424419"/>
              <a:gd name="connsiteX5-99" fmla="*/ 1303099 w 1306046"/>
              <a:gd name="connsiteY5-100" fmla="*/ 495558 h 1424419"/>
              <a:gd name="connsiteX6-101" fmla="*/ 1303099 w 1306046"/>
              <a:gd name="connsiteY6-102" fmla="*/ 952393 h 1424419"/>
              <a:gd name="connsiteX7-103" fmla="*/ 1305306 w 1306046"/>
              <a:gd name="connsiteY7-104" fmla="*/ 990115 h 1424419"/>
              <a:gd name="connsiteX8-105" fmla="*/ 1193590 w 1306046"/>
              <a:gd name="connsiteY8-106" fmla="*/ 1159518 h 1424419"/>
              <a:gd name="connsiteX9-107" fmla="*/ 1188747 w 1306046"/>
              <a:gd name="connsiteY9-108" fmla="*/ 1163476 h 1424419"/>
              <a:gd name="connsiteX10-109" fmla="*/ 792288 w 1306046"/>
              <a:gd name="connsiteY10-110" fmla="*/ 1385653 h 1424419"/>
              <a:gd name="connsiteX11-111" fmla="*/ 522686 w 1306046"/>
              <a:gd name="connsiteY11-112" fmla="*/ 1384922 h 1424419"/>
              <a:gd name="connsiteX12-113" fmla="*/ 80344 w 1306046"/>
              <a:gd name="connsiteY12-114" fmla="*/ 1139323 h 1424419"/>
              <a:gd name="connsiteX13-115" fmla="*/ 68397 w 1306046"/>
              <a:gd name="connsiteY13-116" fmla="*/ 1130059 h 1424419"/>
              <a:gd name="connsiteX14-117" fmla="*/ 667 w 1306046"/>
              <a:gd name="connsiteY14-118" fmla="*/ 999105 h 1424419"/>
              <a:gd name="connsiteX15-119" fmla="*/ 0 w 1306046"/>
              <a:gd name="connsiteY15-120" fmla="*/ 972364 h 1424419"/>
              <a:gd name="connsiteX16-121" fmla="*/ 2496 w 1306046"/>
              <a:gd name="connsiteY16-122" fmla="*/ 463106 h 1424419"/>
              <a:gd name="connsiteX17-123" fmla="*/ 2458 w 1306046"/>
              <a:gd name="connsiteY17-124" fmla="*/ 429563 h 1424419"/>
              <a:gd name="connsiteX18-125" fmla="*/ 75248 w 1306046"/>
              <a:gd name="connsiteY18-126" fmla="*/ 303202 h 1424419"/>
              <a:gd name="connsiteX19-127" fmla="*/ 103465 w 1306046"/>
              <a:gd name="connsiteY19-128" fmla="*/ 288252 h 1424419"/>
              <a:gd name="connsiteX20-129" fmla="*/ 541533 w 1306046"/>
              <a:gd name="connsiteY20-130" fmla="*/ 38110 h 1424419"/>
              <a:gd name="connsiteX21-131" fmla="*/ 653528 w 1306046"/>
              <a:gd name="connsiteY21-132" fmla="*/ 0 h 1424419"/>
              <a:gd name="connsiteX0-133" fmla="*/ 653528 w 1305333"/>
              <a:gd name="connsiteY0-134" fmla="*/ 0 h 1424419"/>
              <a:gd name="connsiteX1-135" fmla="*/ 757287 w 1305333"/>
              <a:gd name="connsiteY1-136" fmla="*/ 32444 h 1424419"/>
              <a:gd name="connsiteX2-137" fmla="*/ 1206876 w 1305333"/>
              <a:gd name="connsiteY2-138" fmla="*/ 284945 h 1424419"/>
              <a:gd name="connsiteX3-139" fmla="*/ 1233464 w 1305333"/>
              <a:gd name="connsiteY3-140" fmla="*/ 306775 h 1424419"/>
              <a:gd name="connsiteX4-141" fmla="*/ 1301712 w 1305333"/>
              <a:gd name="connsiteY4-142" fmla="*/ 442384 h 1424419"/>
              <a:gd name="connsiteX5-143" fmla="*/ 1303099 w 1305333"/>
              <a:gd name="connsiteY5-144" fmla="*/ 495558 h 1424419"/>
              <a:gd name="connsiteX6-145" fmla="*/ 1303099 w 1305333"/>
              <a:gd name="connsiteY6-146" fmla="*/ 952393 h 1424419"/>
              <a:gd name="connsiteX7-147" fmla="*/ 1305306 w 1305333"/>
              <a:gd name="connsiteY7-148" fmla="*/ 990115 h 1424419"/>
              <a:gd name="connsiteX8-149" fmla="*/ 1193590 w 1305333"/>
              <a:gd name="connsiteY8-150" fmla="*/ 1159518 h 1424419"/>
              <a:gd name="connsiteX9-151" fmla="*/ 1188747 w 1305333"/>
              <a:gd name="connsiteY9-152" fmla="*/ 1163476 h 1424419"/>
              <a:gd name="connsiteX10-153" fmla="*/ 792288 w 1305333"/>
              <a:gd name="connsiteY10-154" fmla="*/ 1385653 h 1424419"/>
              <a:gd name="connsiteX11-155" fmla="*/ 522686 w 1305333"/>
              <a:gd name="connsiteY11-156" fmla="*/ 1384922 h 1424419"/>
              <a:gd name="connsiteX12-157" fmla="*/ 80344 w 1305333"/>
              <a:gd name="connsiteY12-158" fmla="*/ 1139323 h 1424419"/>
              <a:gd name="connsiteX13-159" fmla="*/ 68397 w 1305333"/>
              <a:gd name="connsiteY13-160" fmla="*/ 1130059 h 1424419"/>
              <a:gd name="connsiteX14-161" fmla="*/ 667 w 1305333"/>
              <a:gd name="connsiteY14-162" fmla="*/ 999105 h 1424419"/>
              <a:gd name="connsiteX15-163" fmla="*/ 0 w 1305333"/>
              <a:gd name="connsiteY15-164" fmla="*/ 972364 h 1424419"/>
              <a:gd name="connsiteX16-165" fmla="*/ 2496 w 1305333"/>
              <a:gd name="connsiteY16-166" fmla="*/ 463106 h 1424419"/>
              <a:gd name="connsiteX17-167" fmla="*/ 2458 w 1305333"/>
              <a:gd name="connsiteY17-168" fmla="*/ 429563 h 1424419"/>
              <a:gd name="connsiteX18-169" fmla="*/ 75248 w 1305333"/>
              <a:gd name="connsiteY18-170" fmla="*/ 303202 h 1424419"/>
              <a:gd name="connsiteX19-171" fmla="*/ 103465 w 1305333"/>
              <a:gd name="connsiteY19-172" fmla="*/ 288252 h 1424419"/>
              <a:gd name="connsiteX20-173" fmla="*/ 541533 w 1305333"/>
              <a:gd name="connsiteY20-174" fmla="*/ 38110 h 1424419"/>
              <a:gd name="connsiteX21-175" fmla="*/ 653528 w 1305333"/>
              <a:gd name="connsiteY21-176" fmla="*/ 0 h 1424419"/>
              <a:gd name="connsiteX0-177" fmla="*/ 653528 w 1305333"/>
              <a:gd name="connsiteY0-178" fmla="*/ 0 h 1424419"/>
              <a:gd name="connsiteX1-179" fmla="*/ 757287 w 1305333"/>
              <a:gd name="connsiteY1-180" fmla="*/ 32444 h 1424419"/>
              <a:gd name="connsiteX2-181" fmla="*/ 1206876 w 1305333"/>
              <a:gd name="connsiteY2-182" fmla="*/ 284945 h 1424419"/>
              <a:gd name="connsiteX3-183" fmla="*/ 1233464 w 1305333"/>
              <a:gd name="connsiteY3-184" fmla="*/ 306775 h 1424419"/>
              <a:gd name="connsiteX4-185" fmla="*/ 1301712 w 1305333"/>
              <a:gd name="connsiteY4-186" fmla="*/ 442384 h 1424419"/>
              <a:gd name="connsiteX5-187" fmla="*/ 1303099 w 1305333"/>
              <a:gd name="connsiteY5-188" fmla="*/ 495558 h 1424419"/>
              <a:gd name="connsiteX6-189" fmla="*/ 1303099 w 1305333"/>
              <a:gd name="connsiteY6-190" fmla="*/ 952393 h 1424419"/>
              <a:gd name="connsiteX7-191" fmla="*/ 1305306 w 1305333"/>
              <a:gd name="connsiteY7-192" fmla="*/ 990115 h 1424419"/>
              <a:gd name="connsiteX8-193" fmla="*/ 1193590 w 1305333"/>
              <a:gd name="connsiteY8-194" fmla="*/ 1159518 h 1424419"/>
              <a:gd name="connsiteX9-195" fmla="*/ 1172881 w 1305333"/>
              <a:gd name="connsiteY9-196" fmla="*/ 1179342 h 1424419"/>
              <a:gd name="connsiteX10-197" fmla="*/ 792288 w 1305333"/>
              <a:gd name="connsiteY10-198" fmla="*/ 1385653 h 1424419"/>
              <a:gd name="connsiteX11-199" fmla="*/ 522686 w 1305333"/>
              <a:gd name="connsiteY11-200" fmla="*/ 1384922 h 1424419"/>
              <a:gd name="connsiteX12-201" fmla="*/ 80344 w 1305333"/>
              <a:gd name="connsiteY12-202" fmla="*/ 1139323 h 1424419"/>
              <a:gd name="connsiteX13-203" fmla="*/ 68397 w 1305333"/>
              <a:gd name="connsiteY13-204" fmla="*/ 1130059 h 1424419"/>
              <a:gd name="connsiteX14-205" fmla="*/ 667 w 1305333"/>
              <a:gd name="connsiteY14-206" fmla="*/ 999105 h 1424419"/>
              <a:gd name="connsiteX15-207" fmla="*/ 0 w 1305333"/>
              <a:gd name="connsiteY15-208" fmla="*/ 972364 h 1424419"/>
              <a:gd name="connsiteX16-209" fmla="*/ 2496 w 1305333"/>
              <a:gd name="connsiteY16-210" fmla="*/ 463106 h 1424419"/>
              <a:gd name="connsiteX17-211" fmla="*/ 2458 w 1305333"/>
              <a:gd name="connsiteY17-212" fmla="*/ 429563 h 1424419"/>
              <a:gd name="connsiteX18-213" fmla="*/ 75248 w 1305333"/>
              <a:gd name="connsiteY18-214" fmla="*/ 303202 h 1424419"/>
              <a:gd name="connsiteX19-215" fmla="*/ 103465 w 1305333"/>
              <a:gd name="connsiteY19-216" fmla="*/ 288252 h 1424419"/>
              <a:gd name="connsiteX20-217" fmla="*/ 541533 w 1305333"/>
              <a:gd name="connsiteY20-218" fmla="*/ 38110 h 1424419"/>
              <a:gd name="connsiteX21-219" fmla="*/ 653528 w 1305333"/>
              <a:gd name="connsiteY21-220" fmla="*/ 0 h 1424419"/>
              <a:gd name="connsiteX0-221" fmla="*/ 653528 w 1305333"/>
              <a:gd name="connsiteY0-222" fmla="*/ 0 h 1424419"/>
              <a:gd name="connsiteX1-223" fmla="*/ 757287 w 1305333"/>
              <a:gd name="connsiteY1-224" fmla="*/ 32444 h 1424419"/>
              <a:gd name="connsiteX2-225" fmla="*/ 1206876 w 1305333"/>
              <a:gd name="connsiteY2-226" fmla="*/ 284945 h 1424419"/>
              <a:gd name="connsiteX3-227" fmla="*/ 1233464 w 1305333"/>
              <a:gd name="connsiteY3-228" fmla="*/ 306775 h 1424419"/>
              <a:gd name="connsiteX4-229" fmla="*/ 1301712 w 1305333"/>
              <a:gd name="connsiteY4-230" fmla="*/ 442384 h 1424419"/>
              <a:gd name="connsiteX5-231" fmla="*/ 1303099 w 1305333"/>
              <a:gd name="connsiteY5-232" fmla="*/ 495558 h 1424419"/>
              <a:gd name="connsiteX6-233" fmla="*/ 1303099 w 1305333"/>
              <a:gd name="connsiteY6-234" fmla="*/ 952393 h 1424419"/>
              <a:gd name="connsiteX7-235" fmla="*/ 1305306 w 1305333"/>
              <a:gd name="connsiteY7-236" fmla="*/ 990115 h 1424419"/>
              <a:gd name="connsiteX8-237" fmla="*/ 1193590 w 1305333"/>
              <a:gd name="connsiteY8-238" fmla="*/ 1159518 h 1424419"/>
              <a:gd name="connsiteX9-239" fmla="*/ 1172881 w 1305333"/>
              <a:gd name="connsiteY9-240" fmla="*/ 1179342 h 1424419"/>
              <a:gd name="connsiteX10-241" fmla="*/ 792288 w 1305333"/>
              <a:gd name="connsiteY10-242" fmla="*/ 1385653 h 1424419"/>
              <a:gd name="connsiteX11-243" fmla="*/ 522686 w 1305333"/>
              <a:gd name="connsiteY11-244" fmla="*/ 1384922 h 1424419"/>
              <a:gd name="connsiteX12-245" fmla="*/ 80344 w 1305333"/>
              <a:gd name="connsiteY12-246" fmla="*/ 1139323 h 1424419"/>
              <a:gd name="connsiteX13-247" fmla="*/ 68397 w 1305333"/>
              <a:gd name="connsiteY13-248" fmla="*/ 1130059 h 1424419"/>
              <a:gd name="connsiteX14-249" fmla="*/ 667 w 1305333"/>
              <a:gd name="connsiteY14-250" fmla="*/ 999105 h 1424419"/>
              <a:gd name="connsiteX15-251" fmla="*/ 0 w 1305333"/>
              <a:gd name="connsiteY15-252" fmla="*/ 972364 h 1424419"/>
              <a:gd name="connsiteX16-253" fmla="*/ 2496 w 1305333"/>
              <a:gd name="connsiteY16-254" fmla="*/ 463106 h 1424419"/>
              <a:gd name="connsiteX17-255" fmla="*/ 2458 w 1305333"/>
              <a:gd name="connsiteY17-256" fmla="*/ 429563 h 1424419"/>
              <a:gd name="connsiteX18-257" fmla="*/ 75248 w 1305333"/>
              <a:gd name="connsiteY18-258" fmla="*/ 303202 h 1424419"/>
              <a:gd name="connsiteX19-259" fmla="*/ 103465 w 1305333"/>
              <a:gd name="connsiteY19-260" fmla="*/ 288252 h 1424419"/>
              <a:gd name="connsiteX20-261" fmla="*/ 541533 w 1305333"/>
              <a:gd name="connsiteY20-262" fmla="*/ 38110 h 1424419"/>
              <a:gd name="connsiteX21-263" fmla="*/ 653528 w 1305333"/>
              <a:gd name="connsiteY21-264" fmla="*/ 0 h 1424419"/>
              <a:gd name="connsiteX0-265" fmla="*/ 653528 w 1305333"/>
              <a:gd name="connsiteY0-266" fmla="*/ 0 h 1424419"/>
              <a:gd name="connsiteX1-267" fmla="*/ 757287 w 1305333"/>
              <a:gd name="connsiteY1-268" fmla="*/ 32444 h 1424419"/>
              <a:gd name="connsiteX2-269" fmla="*/ 1206876 w 1305333"/>
              <a:gd name="connsiteY2-270" fmla="*/ 284945 h 1424419"/>
              <a:gd name="connsiteX3-271" fmla="*/ 1233464 w 1305333"/>
              <a:gd name="connsiteY3-272" fmla="*/ 306775 h 1424419"/>
              <a:gd name="connsiteX4-273" fmla="*/ 1301712 w 1305333"/>
              <a:gd name="connsiteY4-274" fmla="*/ 442384 h 1424419"/>
              <a:gd name="connsiteX5-275" fmla="*/ 1303099 w 1305333"/>
              <a:gd name="connsiteY5-276" fmla="*/ 495558 h 1424419"/>
              <a:gd name="connsiteX6-277" fmla="*/ 1303099 w 1305333"/>
              <a:gd name="connsiteY6-278" fmla="*/ 952393 h 1424419"/>
              <a:gd name="connsiteX7-279" fmla="*/ 1305306 w 1305333"/>
              <a:gd name="connsiteY7-280" fmla="*/ 990115 h 1424419"/>
              <a:gd name="connsiteX8-281" fmla="*/ 1193590 w 1305333"/>
              <a:gd name="connsiteY8-282" fmla="*/ 1159518 h 1424419"/>
              <a:gd name="connsiteX9-283" fmla="*/ 1172881 w 1305333"/>
              <a:gd name="connsiteY9-284" fmla="*/ 1179342 h 1424419"/>
              <a:gd name="connsiteX10-285" fmla="*/ 792288 w 1305333"/>
              <a:gd name="connsiteY10-286" fmla="*/ 1385653 h 1424419"/>
              <a:gd name="connsiteX11-287" fmla="*/ 522686 w 1305333"/>
              <a:gd name="connsiteY11-288" fmla="*/ 1384922 h 1424419"/>
              <a:gd name="connsiteX12-289" fmla="*/ 80344 w 1305333"/>
              <a:gd name="connsiteY12-290" fmla="*/ 1139323 h 1424419"/>
              <a:gd name="connsiteX13-291" fmla="*/ 68397 w 1305333"/>
              <a:gd name="connsiteY13-292" fmla="*/ 1130059 h 1424419"/>
              <a:gd name="connsiteX14-293" fmla="*/ 667 w 1305333"/>
              <a:gd name="connsiteY14-294" fmla="*/ 999105 h 1424419"/>
              <a:gd name="connsiteX15-295" fmla="*/ 0 w 1305333"/>
              <a:gd name="connsiteY15-296" fmla="*/ 972364 h 1424419"/>
              <a:gd name="connsiteX16-297" fmla="*/ 2496 w 1305333"/>
              <a:gd name="connsiteY16-298" fmla="*/ 463106 h 1424419"/>
              <a:gd name="connsiteX17-299" fmla="*/ 2458 w 1305333"/>
              <a:gd name="connsiteY17-300" fmla="*/ 429563 h 1424419"/>
              <a:gd name="connsiteX18-301" fmla="*/ 75248 w 1305333"/>
              <a:gd name="connsiteY18-302" fmla="*/ 303202 h 1424419"/>
              <a:gd name="connsiteX19-303" fmla="*/ 103465 w 1305333"/>
              <a:gd name="connsiteY19-304" fmla="*/ 288252 h 1424419"/>
              <a:gd name="connsiteX20-305" fmla="*/ 541533 w 1305333"/>
              <a:gd name="connsiteY20-306" fmla="*/ 38110 h 1424419"/>
              <a:gd name="connsiteX21-307" fmla="*/ 653528 w 1305333"/>
              <a:gd name="connsiteY21-308" fmla="*/ 0 h 1424419"/>
              <a:gd name="connsiteX0-309" fmla="*/ 653528 w 1305333"/>
              <a:gd name="connsiteY0-310" fmla="*/ 0 h 1424419"/>
              <a:gd name="connsiteX1-311" fmla="*/ 757287 w 1305333"/>
              <a:gd name="connsiteY1-312" fmla="*/ 32444 h 1424419"/>
              <a:gd name="connsiteX2-313" fmla="*/ 1206876 w 1305333"/>
              <a:gd name="connsiteY2-314" fmla="*/ 284945 h 1424419"/>
              <a:gd name="connsiteX3-315" fmla="*/ 1233464 w 1305333"/>
              <a:gd name="connsiteY3-316" fmla="*/ 306775 h 1424419"/>
              <a:gd name="connsiteX4-317" fmla="*/ 1301712 w 1305333"/>
              <a:gd name="connsiteY4-318" fmla="*/ 442384 h 1424419"/>
              <a:gd name="connsiteX5-319" fmla="*/ 1303099 w 1305333"/>
              <a:gd name="connsiteY5-320" fmla="*/ 495558 h 1424419"/>
              <a:gd name="connsiteX6-321" fmla="*/ 1303099 w 1305333"/>
              <a:gd name="connsiteY6-322" fmla="*/ 952393 h 1424419"/>
              <a:gd name="connsiteX7-323" fmla="*/ 1305306 w 1305333"/>
              <a:gd name="connsiteY7-324" fmla="*/ 990115 h 1424419"/>
              <a:gd name="connsiteX8-325" fmla="*/ 1193590 w 1305333"/>
              <a:gd name="connsiteY8-326" fmla="*/ 1159518 h 1424419"/>
              <a:gd name="connsiteX9-327" fmla="*/ 1172881 w 1305333"/>
              <a:gd name="connsiteY9-328" fmla="*/ 1179342 h 1424419"/>
              <a:gd name="connsiteX10-329" fmla="*/ 792288 w 1305333"/>
              <a:gd name="connsiteY10-330" fmla="*/ 1385653 h 1424419"/>
              <a:gd name="connsiteX11-331" fmla="*/ 522686 w 1305333"/>
              <a:gd name="connsiteY11-332" fmla="*/ 1384922 h 1424419"/>
              <a:gd name="connsiteX12-333" fmla="*/ 80344 w 1305333"/>
              <a:gd name="connsiteY12-334" fmla="*/ 1139323 h 1424419"/>
              <a:gd name="connsiteX13-335" fmla="*/ 68397 w 1305333"/>
              <a:gd name="connsiteY13-336" fmla="*/ 1130059 h 1424419"/>
              <a:gd name="connsiteX14-337" fmla="*/ 667 w 1305333"/>
              <a:gd name="connsiteY14-338" fmla="*/ 999105 h 1424419"/>
              <a:gd name="connsiteX15-339" fmla="*/ 0 w 1305333"/>
              <a:gd name="connsiteY15-340" fmla="*/ 972364 h 1424419"/>
              <a:gd name="connsiteX16-341" fmla="*/ 2496 w 1305333"/>
              <a:gd name="connsiteY16-342" fmla="*/ 463106 h 1424419"/>
              <a:gd name="connsiteX17-343" fmla="*/ 2458 w 1305333"/>
              <a:gd name="connsiteY17-344" fmla="*/ 429563 h 1424419"/>
              <a:gd name="connsiteX18-345" fmla="*/ 75248 w 1305333"/>
              <a:gd name="connsiteY18-346" fmla="*/ 303202 h 1424419"/>
              <a:gd name="connsiteX19-347" fmla="*/ 103465 w 1305333"/>
              <a:gd name="connsiteY19-348" fmla="*/ 288252 h 1424419"/>
              <a:gd name="connsiteX20-349" fmla="*/ 541533 w 1305333"/>
              <a:gd name="connsiteY20-350" fmla="*/ 38110 h 1424419"/>
              <a:gd name="connsiteX21-351" fmla="*/ 653528 w 1305333"/>
              <a:gd name="connsiteY21-352" fmla="*/ 0 h 1424419"/>
              <a:gd name="connsiteX0-353" fmla="*/ 653528 w 1305333"/>
              <a:gd name="connsiteY0-354" fmla="*/ 0 h 1424419"/>
              <a:gd name="connsiteX1-355" fmla="*/ 757287 w 1305333"/>
              <a:gd name="connsiteY1-356" fmla="*/ 32444 h 1424419"/>
              <a:gd name="connsiteX2-357" fmla="*/ 1206876 w 1305333"/>
              <a:gd name="connsiteY2-358" fmla="*/ 284945 h 1424419"/>
              <a:gd name="connsiteX3-359" fmla="*/ 1233464 w 1305333"/>
              <a:gd name="connsiteY3-360" fmla="*/ 306775 h 1424419"/>
              <a:gd name="connsiteX4-361" fmla="*/ 1301712 w 1305333"/>
              <a:gd name="connsiteY4-362" fmla="*/ 442384 h 1424419"/>
              <a:gd name="connsiteX5-363" fmla="*/ 1303099 w 1305333"/>
              <a:gd name="connsiteY5-364" fmla="*/ 495558 h 1424419"/>
              <a:gd name="connsiteX6-365" fmla="*/ 1303099 w 1305333"/>
              <a:gd name="connsiteY6-366" fmla="*/ 952393 h 1424419"/>
              <a:gd name="connsiteX7-367" fmla="*/ 1305306 w 1305333"/>
              <a:gd name="connsiteY7-368" fmla="*/ 990115 h 1424419"/>
              <a:gd name="connsiteX8-369" fmla="*/ 1193590 w 1305333"/>
              <a:gd name="connsiteY8-370" fmla="*/ 1159518 h 1424419"/>
              <a:gd name="connsiteX9-371" fmla="*/ 1172881 w 1305333"/>
              <a:gd name="connsiteY9-372" fmla="*/ 1179342 h 1424419"/>
              <a:gd name="connsiteX10-373" fmla="*/ 792288 w 1305333"/>
              <a:gd name="connsiteY10-374" fmla="*/ 1385653 h 1424419"/>
              <a:gd name="connsiteX11-375" fmla="*/ 522686 w 1305333"/>
              <a:gd name="connsiteY11-376" fmla="*/ 1384922 h 1424419"/>
              <a:gd name="connsiteX12-377" fmla="*/ 80344 w 1305333"/>
              <a:gd name="connsiteY12-378" fmla="*/ 1139323 h 1424419"/>
              <a:gd name="connsiteX13-379" fmla="*/ 68397 w 1305333"/>
              <a:gd name="connsiteY13-380" fmla="*/ 1130059 h 1424419"/>
              <a:gd name="connsiteX14-381" fmla="*/ 667 w 1305333"/>
              <a:gd name="connsiteY14-382" fmla="*/ 999105 h 1424419"/>
              <a:gd name="connsiteX15-383" fmla="*/ 0 w 1305333"/>
              <a:gd name="connsiteY15-384" fmla="*/ 972364 h 1424419"/>
              <a:gd name="connsiteX16-385" fmla="*/ 2496 w 1305333"/>
              <a:gd name="connsiteY16-386" fmla="*/ 463106 h 1424419"/>
              <a:gd name="connsiteX17-387" fmla="*/ 2458 w 1305333"/>
              <a:gd name="connsiteY17-388" fmla="*/ 429563 h 1424419"/>
              <a:gd name="connsiteX18-389" fmla="*/ 75248 w 1305333"/>
              <a:gd name="connsiteY18-390" fmla="*/ 303202 h 1424419"/>
              <a:gd name="connsiteX19-391" fmla="*/ 106293 w 1305333"/>
              <a:gd name="connsiteY19-392" fmla="*/ 282597 h 1424419"/>
              <a:gd name="connsiteX20-393" fmla="*/ 541533 w 1305333"/>
              <a:gd name="connsiteY20-394" fmla="*/ 38110 h 1424419"/>
              <a:gd name="connsiteX21-395" fmla="*/ 653528 w 1305333"/>
              <a:gd name="connsiteY21-396" fmla="*/ 0 h 1424419"/>
              <a:gd name="connsiteX0-397" fmla="*/ 653528 w 1305333"/>
              <a:gd name="connsiteY0-398" fmla="*/ 0 h 1424419"/>
              <a:gd name="connsiteX1-399" fmla="*/ 757287 w 1305333"/>
              <a:gd name="connsiteY1-400" fmla="*/ 32444 h 1424419"/>
              <a:gd name="connsiteX2-401" fmla="*/ 1206876 w 1305333"/>
              <a:gd name="connsiteY2-402" fmla="*/ 284945 h 1424419"/>
              <a:gd name="connsiteX3-403" fmla="*/ 1237706 w 1305333"/>
              <a:gd name="connsiteY3-404" fmla="*/ 306775 h 1424419"/>
              <a:gd name="connsiteX4-405" fmla="*/ 1301712 w 1305333"/>
              <a:gd name="connsiteY4-406" fmla="*/ 442384 h 1424419"/>
              <a:gd name="connsiteX5-407" fmla="*/ 1303099 w 1305333"/>
              <a:gd name="connsiteY5-408" fmla="*/ 495558 h 1424419"/>
              <a:gd name="connsiteX6-409" fmla="*/ 1303099 w 1305333"/>
              <a:gd name="connsiteY6-410" fmla="*/ 952393 h 1424419"/>
              <a:gd name="connsiteX7-411" fmla="*/ 1305306 w 1305333"/>
              <a:gd name="connsiteY7-412" fmla="*/ 990115 h 1424419"/>
              <a:gd name="connsiteX8-413" fmla="*/ 1193590 w 1305333"/>
              <a:gd name="connsiteY8-414" fmla="*/ 1159518 h 1424419"/>
              <a:gd name="connsiteX9-415" fmla="*/ 1172881 w 1305333"/>
              <a:gd name="connsiteY9-416" fmla="*/ 1179342 h 1424419"/>
              <a:gd name="connsiteX10-417" fmla="*/ 792288 w 1305333"/>
              <a:gd name="connsiteY10-418" fmla="*/ 1385653 h 1424419"/>
              <a:gd name="connsiteX11-419" fmla="*/ 522686 w 1305333"/>
              <a:gd name="connsiteY11-420" fmla="*/ 1384922 h 1424419"/>
              <a:gd name="connsiteX12-421" fmla="*/ 80344 w 1305333"/>
              <a:gd name="connsiteY12-422" fmla="*/ 1139323 h 1424419"/>
              <a:gd name="connsiteX13-423" fmla="*/ 68397 w 1305333"/>
              <a:gd name="connsiteY13-424" fmla="*/ 1130059 h 1424419"/>
              <a:gd name="connsiteX14-425" fmla="*/ 667 w 1305333"/>
              <a:gd name="connsiteY14-426" fmla="*/ 999105 h 1424419"/>
              <a:gd name="connsiteX15-427" fmla="*/ 0 w 1305333"/>
              <a:gd name="connsiteY15-428" fmla="*/ 972364 h 1424419"/>
              <a:gd name="connsiteX16-429" fmla="*/ 2496 w 1305333"/>
              <a:gd name="connsiteY16-430" fmla="*/ 463106 h 1424419"/>
              <a:gd name="connsiteX17-431" fmla="*/ 2458 w 1305333"/>
              <a:gd name="connsiteY17-432" fmla="*/ 429563 h 1424419"/>
              <a:gd name="connsiteX18-433" fmla="*/ 75248 w 1305333"/>
              <a:gd name="connsiteY18-434" fmla="*/ 303202 h 1424419"/>
              <a:gd name="connsiteX19-435" fmla="*/ 106293 w 1305333"/>
              <a:gd name="connsiteY19-436" fmla="*/ 282597 h 1424419"/>
              <a:gd name="connsiteX20-437" fmla="*/ 541533 w 1305333"/>
              <a:gd name="connsiteY20-438" fmla="*/ 38110 h 1424419"/>
              <a:gd name="connsiteX21-439" fmla="*/ 653528 w 1305333"/>
              <a:gd name="connsiteY21-440" fmla="*/ 0 h 1424419"/>
              <a:gd name="connsiteX0-441" fmla="*/ 653528 w 1305333"/>
              <a:gd name="connsiteY0-442" fmla="*/ 0 h 1424419"/>
              <a:gd name="connsiteX1-443" fmla="*/ 757287 w 1305333"/>
              <a:gd name="connsiteY1-444" fmla="*/ 32444 h 1424419"/>
              <a:gd name="connsiteX2-445" fmla="*/ 1206876 w 1305333"/>
              <a:gd name="connsiteY2-446" fmla="*/ 284945 h 1424419"/>
              <a:gd name="connsiteX3-447" fmla="*/ 1237706 w 1305333"/>
              <a:gd name="connsiteY3-448" fmla="*/ 306775 h 1424419"/>
              <a:gd name="connsiteX4-449" fmla="*/ 1301712 w 1305333"/>
              <a:gd name="connsiteY4-450" fmla="*/ 442384 h 1424419"/>
              <a:gd name="connsiteX5-451" fmla="*/ 1303099 w 1305333"/>
              <a:gd name="connsiteY5-452" fmla="*/ 495558 h 1424419"/>
              <a:gd name="connsiteX6-453" fmla="*/ 1303099 w 1305333"/>
              <a:gd name="connsiteY6-454" fmla="*/ 952393 h 1424419"/>
              <a:gd name="connsiteX7-455" fmla="*/ 1305306 w 1305333"/>
              <a:gd name="connsiteY7-456" fmla="*/ 990115 h 1424419"/>
              <a:gd name="connsiteX8-457" fmla="*/ 1211970 w 1305333"/>
              <a:gd name="connsiteY8-458" fmla="*/ 1149621 h 1424419"/>
              <a:gd name="connsiteX9-459" fmla="*/ 1172881 w 1305333"/>
              <a:gd name="connsiteY9-460" fmla="*/ 1179342 h 1424419"/>
              <a:gd name="connsiteX10-461" fmla="*/ 792288 w 1305333"/>
              <a:gd name="connsiteY10-462" fmla="*/ 1385653 h 1424419"/>
              <a:gd name="connsiteX11-463" fmla="*/ 522686 w 1305333"/>
              <a:gd name="connsiteY11-464" fmla="*/ 1384922 h 1424419"/>
              <a:gd name="connsiteX12-465" fmla="*/ 80344 w 1305333"/>
              <a:gd name="connsiteY12-466" fmla="*/ 1139323 h 1424419"/>
              <a:gd name="connsiteX13-467" fmla="*/ 68397 w 1305333"/>
              <a:gd name="connsiteY13-468" fmla="*/ 1130059 h 1424419"/>
              <a:gd name="connsiteX14-469" fmla="*/ 667 w 1305333"/>
              <a:gd name="connsiteY14-470" fmla="*/ 999105 h 1424419"/>
              <a:gd name="connsiteX15-471" fmla="*/ 0 w 1305333"/>
              <a:gd name="connsiteY15-472" fmla="*/ 972364 h 1424419"/>
              <a:gd name="connsiteX16-473" fmla="*/ 2496 w 1305333"/>
              <a:gd name="connsiteY16-474" fmla="*/ 463106 h 1424419"/>
              <a:gd name="connsiteX17-475" fmla="*/ 2458 w 1305333"/>
              <a:gd name="connsiteY17-476" fmla="*/ 429563 h 1424419"/>
              <a:gd name="connsiteX18-477" fmla="*/ 75248 w 1305333"/>
              <a:gd name="connsiteY18-478" fmla="*/ 303202 h 1424419"/>
              <a:gd name="connsiteX19-479" fmla="*/ 106293 w 1305333"/>
              <a:gd name="connsiteY19-480" fmla="*/ 282597 h 1424419"/>
              <a:gd name="connsiteX20-481" fmla="*/ 541533 w 1305333"/>
              <a:gd name="connsiteY20-482" fmla="*/ 38110 h 1424419"/>
              <a:gd name="connsiteX21-483" fmla="*/ 653528 w 1305333"/>
              <a:gd name="connsiteY21-484" fmla="*/ 0 h 1424419"/>
              <a:gd name="connsiteX0-485" fmla="*/ 653528 w 1305333"/>
              <a:gd name="connsiteY0-486" fmla="*/ 0 h 1424419"/>
              <a:gd name="connsiteX1-487" fmla="*/ 757287 w 1305333"/>
              <a:gd name="connsiteY1-488" fmla="*/ 32444 h 1424419"/>
              <a:gd name="connsiteX2-489" fmla="*/ 1206876 w 1305333"/>
              <a:gd name="connsiteY2-490" fmla="*/ 284945 h 1424419"/>
              <a:gd name="connsiteX3-491" fmla="*/ 1237706 w 1305333"/>
              <a:gd name="connsiteY3-492" fmla="*/ 306775 h 1424419"/>
              <a:gd name="connsiteX4-493" fmla="*/ 1301712 w 1305333"/>
              <a:gd name="connsiteY4-494" fmla="*/ 442384 h 1424419"/>
              <a:gd name="connsiteX5-495" fmla="*/ 1303099 w 1305333"/>
              <a:gd name="connsiteY5-496" fmla="*/ 495558 h 1424419"/>
              <a:gd name="connsiteX6-497" fmla="*/ 1303099 w 1305333"/>
              <a:gd name="connsiteY6-498" fmla="*/ 952393 h 1424419"/>
              <a:gd name="connsiteX7-499" fmla="*/ 1305306 w 1305333"/>
              <a:gd name="connsiteY7-500" fmla="*/ 990115 h 1424419"/>
              <a:gd name="connsiteX8-501" fmla="*/ 1236006 w 1305333"/>
              <a:gd name="connsiteY8-502" fmla="*/ 1160932 h 1424419"/>
              <a:gd name="connsiteX9-503" fmla="*/ 1172881 w 1305333"/>
              <a:gd name="connsiteY9-504" fmla="*/ 1179342 h 1424419"/>
              <a:gd name="connsiteX10-505" fmla="*/ 792288 w 1305333"/>
              <a:gd name="connsiteY10-506" fmla="*/ 1385653 h 1424419"/>
              <a:gd name="connsiteX11-507" fmla="*/ 522686 w 1305333"/>
              <a:gd name="connsiteY11-508" fmla="*/ 1384922 h 1424419"/>
              <a:gd name="connsiteX12-509" fmla="*/ 80344 w 1305333"/>
              <a:gd name="connsiteY12-510" fmla="*/ 1139323 h 1424419"/>
              <a:gd name="connsiteX13-511" fmla="*/ 68397 w 1305333"/>
              <a:gd name="connsiteY13-512" fmla="*/ 1130059 h 1424419"/>
              <a:gd name="connsiteX14-513" fmla="*/ 667 w 1305333"/>
              <a:gd name="connsiteY14-514" fmla="*/ 999105 h 1424419"/>
              <a:gd name="connsiteX15-515" fmla="*/ 0 w 1305333"/>
              <a:gd name="connsiteY15-516" fmla="*/ 972364 h 1424419"/>
              <a:gd name="connsiteX16-517" fmla="*/ 2496 w 1305333"/>
              <a:gd name="connsiteY16-518" fmla="*/ 463106 h 1424419"/>
              <a:gd name="connsiteX17-519" fmla="*/ 2458 w 1305333"/>
              <a:gd name="connsiteY17-520" fmla="*/ 429563 h 1424419"/>
              <a:gd name="connsiteX18-521" fmla="*/ 75248 w 1305333"/>
              <a:gd name="connsiteY18-522" fmla="*/ 303202 h 1424419"/>
              <a:gd name="connsiteX19-523" fmla="*/ 106293 w 1305333"/>
              <a:gd name="connsiteY19-524" fmla="*/ 282597 h 1424419"/>
              <a:gd name="connsiteX20-525" fmla="*/ 541533 w 1305333"/>
              <a:gd name="connsiteY20-526" fmla="*/ 38110 h 1424419"/>
              <a:gd name="connsiteX21-527" fmla="*/ 653528 w 1305333"/>
              <a:gd name="connsiteY21-528" fmla="*/ 0 h 1424419"/>
              <a:gd name="connsiteX0-529" fmla="*/ 653528 w 1313169"/>
              <a:gd name="connsiteY0-530" fmla="*/ 0 h 1424419"/>
              <a:gd name="connsiteX1-531" fmla="*/ 757287 w 1313169"/>
              <a:gd name="connsiteY1-532" fmla="*/ 32444 h 1424419"/>
              <a:gd name="connsiteX2-533" fmla="*/ 1206876 w 1313169"/>
              <a:gd name="connsiteY2-534" fmla="*/ 284945 h 1424419"/>
              <a:gd name="connsiteX3-535" fmla="*/ 1237706 w 1313169"/>
              <a:gd name="connsiteY3-536" fmla="*/ 306775 h 1424419"/>
              <a:gd name="connsiteX4-537" fmla="*/ 1301712 w 1313169"/>
              <a:gd name="connsiteY4-538" fmla="*/ 442384 h 1424419"/>
              <a:gd name="connsiteX5-539" fmla="*/ 1303099 w 1313169"/>
              <a:gd name="connsiteY5-540" fmla="*/ 495558 h 1424419"/>
              <a:gd name="connsiteX6-541" fmla="*/ 1303099 w 1313169"/>
              <a:gd name="connsiteY6-542" fmla="*/ 952393 h 1424419"/>
              <a:gd name="connsiteX7-543" fmla="*/ 1305306 w 1313169"/>
              <a:gd name="connsiteY7-544" fmla="*/ 990115 h 1424419"/>
              <a:gd name="connsiteX8-545" fmla="*/ 1271352 w 1313169"/>
              <a:gd name="connsiteY8-546" fmla="*/ 1142552 h 1424419"/>
              <a:gd name="connsiteX9-547" fmla="*/ 1172881 w 1313169"/>
              <a:gd name="connsiteY9-548" fmla="*/ 1179342 h 1424419"/>
              <a:gd name="connsiteX10-549" fmla="*/ 792288 w 1313169"/>
              <a:gd name="connsiteY10-550" fmla="*/ 1385653 h 1424419"/>
              <a:gd name="connsiteX11-551" fmla="*/ 522686 w 1313169"/>
              <a:gd name="connsiteY11-552" fmla="*/ 1384922 h 1424419"/>
              <a:gd name="connsiteX12-553" fmla="*/ 80344 w 1313169"/>
              <a:gd name="connsiteY12-554" fmla="*/ 1139323 h 1424419"/>
              <a:gd name="connsiteX13-555" fmla="*/ 68397 w 1313169"/>
              <a:gd name="connsiteY13-556" fmla="*/ 1130059 h 1424419"/>
              <a:gd name="connsiteX14-557" fmla="*/ 667 w 1313169"/>
              <a:gd name="connsiteY14-558" fmla="*/ 999105 h 1424419"/>
              <a:gd name="connsiteX15-559" fmla="*/ 0 w 1313169"/>
              <a:gd name="connsiteY15-560" fmla="*/ 972364 h 1424419"/>
              <a:gd name="connsiteX16-561" fmla="*/ 2496 w 1313169"/>
              <a:gd name="connsiteY16-562" fmla="*/ 463106 h 1424419"/>
              <a:gd name="connsiteX17-563" fmla="*/ 2458 w 1313169"/>
              <a:gd name="connsiteY17-564" fmla="*/ 429563 h 1424419"/>
              <a:gd name="connsiteX18-565" fmla="*/ 75248 w 1313169"/>
              <a:gd name="connsiteY18-566" fmla="*/ 303202 h 1424419"/>
              <a:gd name="connsiteX19-567" fmla="*/ 106293 w 1313169"/>
              <a:gd name="connsiteY19-568" fmla="*/ 282597 h 1424419"/>
              <a:gd name="connsiteX20-569" fmla="*/ 541533 w 1313169"/>
              <a:gd name="connsiteY20-570" fmla="*/ 38110 h 1424419"/>
              <a:gd name="connsiteX21-571" fmla="*/ 653528 w 1313169"/>
              <a:gd name="connsiteY21-572" fmla="*/ 0 h 1424419"/>
              <a:gd name="connsiteX0-573" fmla="*/ 653528 w 1306267"/>
              <a:gd name="connsiteY0-574" fmla="*/ 0 h 1424419"/>
              <a:gd name="connsiteX1-575" fmla="*/ 757287 w 1306267"/>
              <a:gd name="connsiteY1-576" fmla="*/ 32444 h 1424419"/>
              <a:gd name="connsiteX2-577" fmla="*/ 1206876 w 1306267"/>
              <a:gd name="connsiteY2-578" fmla="*/ 284945 h 1424419"/>
              <a:gd name="connsiteX3-579" fmla="*/ 1237706 w 1306267"/>
              <a:gd name="connsiteY3-580" fmla="*/ 306775 h 1424419"/>
              <a:gd name="connsiteX4-581" fmla="*/ 1301712 w 1306267"/>
              <a:gd name="connsiteY4-582" fmla="*/ 442384 h 1424419"/>
              <a:gd name="connsiteX5-583" fmla="*/ 1303099 w 1306267"/>
              <a:gd name="connsiteY5-584" fmla="*/ 495558 h 1424419"/>
              <a:gd name="connsiteX6-585" fmla="*/ 1303099 w 1306267"/>
              <a:gd name="connsiteY6-586" fmla="*/ 952393 h 1424419"/>
              <a:gd name="connsiteX7-587" fmla="*/ 1305306 w 1306267"/>
              <a:gd name="connsiteY7-588" fmla="*/ 990115 h 1424419"/>
              <a:gd name="connsiteX8-589" fmla="*/ 1255800 w 1306267"/>
              <a:gd name="connsiteY8-590" fmla="*/ 1142552 h 1424419"/>
              <a:gd name="connsiteX9-591" fmla="*/ 1172881 w 1306267"/>
              <a:gd name="connsiteY9-592" fmla="*/ 1179342 h 1424419"/>
              <a:gd name="connsiteX10-593" fmla="*/ 792288 w 1306267"/>
              <a:gd name="connsiteY10-594" fmla="*/ 1385653 h 1424419"/>
              <a:gd name="connsiteX11-595" fmla="*/ 522686 w 1306267"/>
              <a:gd name="connsiteY11-596" fmla="*/ 1384922 h 1424419"/>
              <a:gd name="connsiteX12-597" fmla="*/ 80344 w 1306267"/>
              <a:gd name="connsiteY12-598" fmla="*/ 1139323 h 1424419"/>
              <a:gd name="connsiteX13-599" fmla="*/ 68397 w 1306267"/>
              <a:gd name="connsiteY13-600" fmla="*/ 1130059 h 1424419"/>
              <a:gd name="connsiteX14-601" fmla="*/ 667 w 1306267"/>
              <a:gd name="connsiteY14-602" fmla="*/ 999105 h 1424419"/>
              <a:gd name="connsiteX15-603" fmla="*/ 0 w 1306267"/>
              <a:gd name="connsiteY15-604" fmla="*/ 972364 h 1424419"/>
              <a:gd name="connsiteX16-605" fmla="*/ 2496 w 1306267"/>
              <a:gd name="connsiteY16-606" fmla="*/ 463106 h 1424419"/>
              <a:gd name="connsiteX17-607" fmla="*/ 2458 w 1306267"/>
              <a:gd name="connsiteY17-608" fmla="*/ 429563 h 1424419"/>
              <a:gd name="connsiteX18-609" fmla="*/ 75248 w 1306267"/>
              <a:gd name="connsiteY18-610" fmla="*/ 303202 h 1424419"/>
              <a:gd name="connsiteX19-611" fmla="*/ 106293 w 1306267"/>
              <a:gd name="connsiteY19-612" fmla="*/ 282597 h 1424419"/>
              <a:gd name="connsiteX20-613" fmla="*/ 541533 w 1306267"/>
              <a:gd name="connsiteY20-614" fmla="*/ 38110 h 1424419"/>
              <a:gd name="connsiteX21-615" fmla="*/ 653528 w 1306267"/>
              <a:gd name="connsiteY21-616" fmla="*/ 0 h 1424419"/>
              <a:gd name="connsiteX0-617" fmla="*/ 653528 w 1306267"/>
              <a:gd name="connsiteY0-618" fmla="*/ 0 h 1424419"/>
              <a:gd name="connsiteX1-619" fmla="*/ 757287 w 1306267"/>
              <a:gd name="connsiteY1-620" fmla="*/ 32444 h 1424419"/>
              <a:gd name="connsiteX2-621" fmla="*/ 1206876 w 1306267"/>
              <a:gd name="connsiteY2-622" fmla="*/ 284945 h 1424419"/>
              <a:gd name="connsiteX3-623" fmla="*/ 1237706 w 1306267"/>
              <a:gd name="connsiteY3-624" fmla="*/ 306775 h 1424419"/>
              <a:gd name="connsiteX4-625" fmla="*/ 1301712 w 1306267"/>
              <a:gd name="connsiteY4-626" fmla="*/ 442384 h 1424419"/>
              <a:gd name="connsiteX5-627" fmla="*/ 1303099 w 1306267"/>
              <a:gd name="connsiteY5-628" fmla="*/ 495558 h 1424419"/>
              <a:gd name="connsiteX6-629" fmla="*/ 1303099 w 1306267"/>
              <a:gd name="connsiteY6-630" fmla="*/ 952393 h 1424419"/>
              <a:gd name="connsiteX7-631" fmla="*/ 1305306 w 1306267"/>
              <a:gd name="connsiteY7-632" fmla="*/ 990115 h 1424419"/>
              <a:gd name="connsiteX8-633" fmla="*/ 1255800 w 1306267"/>
              <a:gd name="connsiteY8-634" fmla="*/ 1142552 h 1424419"/>
              <a:gd name="connsiteX9-635" fmla="*/ 1172881 w 1306267"/>
              <a:gd name="connsiteY9-636" fmla="*/ 1179342 h 1424419"/>
              <a:gd name="connsiteX10-637" fmla="*/ 792288 w 1306267"/>
              <a:gd name="connsiteY10-638" fmla="*/ 1385653 h 1424419"/>
              <a:gd name="connsiteX11-639" fmla="*/ 522686 w 1306267"/>
              <a:gd name="connsiteY11-640" fmla="*/ 1384922 h 1424419"/>
              <a:gd name="connsiteX12-641" fmla="*/ 80344 w 1306267"/>
              <a:gd name="connsiteY12-642" fmla="*/ 1139323 h 1424419"/>
              <a:gd name="connsiteX13-643" fmla="*/ 61328 w 1306267"/>
              <a:gd name="connsiteY13-644" fmla="*/ 1127231 h 1424419"/>
              <a:gd name="connsiteX14-645" fmla="*/ 667 w 1306267"/>
              <a:gd name="connsiteY14-646" fmla="*/ 999105 h 1424419"/>
              <a:gd name="connsiteX15-647" fmla="*/ 0 w 1306267"/>
              <a:gd name="connsiteY15-648" fmla="*/ 972364 h 1424419"/>
              <a:gd name="connsiteX16-649" fmla="*/ 2496 w 1306267"/>
              <a:gd name="connsiteY16-650" fmla="*/ 463106 h 1424419"/>
              <a:gd name="connsiteX17-651" fmla="*/ 2458 w 1306267"/>
              <a:gd name="connsiteY17-652" fmla="*/ 429563 h 1424419"/>
              <a:gd name="connsiteX18-653" fmla="*/ 75248 w 1306267"/>
              <a:gd name="connsiteY18-654" fmla="*/ 303202 h 1424419"/>
              <a:gd name="connsiteX19-655" fmla="*/ 106293 w 1306267"/>
              <a:gd name="connsiteY19-656" fmla="*/ 282597 h 1424419"/>
              <a:gd name="connsiteX20-657" fmla="*/ 541533 w 1306267"/>
              <a:gd name="connsiteY20-658" fmla="*/ 38110 h 1424419"/>
              <a:gd name="connsiteX21-659" fmla="*/ 653528 w 1306267"/>
              <a:gd name="connsiteY21-660" fmla="*/ 0 h 1424419"/>
              <a:gd name="connsiteX0-661" fmla="*/ 653528 w 1306267"/>
              <a:gd name="connsiteY0-662" fmla="*/ 0 h 1424419"/>
              <a:gd name="connsiteX1-663" fmla="*/ 757287 w 1306267"/>
              <a:gd name="connsiteY1-664" fmla="*/ 32444 h 1424419"/>
              <a:gd name="connsiteX2-665" fmla="*/ 1206876 w 1306267"/>
              <a:gd name="connsiteY2-666" fmla="*/ 284945 h 1424419"/>
              <a:gd name="connsiteX3-667" fmla="*/ 1237706 w 1306267"/>
              <a:gd name="connsiteY3-668" fmla="*/ 306775 h 1424419"/>
              <a:gd name="connsiteX4-669" fmla="*/ 1301712 w 1306267"/>
              <a:gd name="connsiteY4-670" fmla="*/ 442384 h 1424419"/>
              <a:gd name="connsiteX5-671" fmla="*/ 1303099 w 1306267"/>
              <a:gd name="connsiteY5-672" fmla="*/ 495558 h 1424419"/>
              <a:gd name="connsiteX6-673" fmla="*/ 1303099 w 1306267"/>
              <a:gd name="connsiteY6-674" fmla="*/ 952393 h 1424419"/>
              <a:gd name="connsiteX7-675" fmla="*/ 1305306 w 1306267"/>
              <a:gd name="connsiteY7-676" fmla="*/ 990115 h 1424419"/>
              <a:gd name="connsiteX8-677" fmla="*/ 1255800 w 1306267"/>
              <a:gd name="connsiteY8-678" fmla="*/ 1142552 h 1424419"/>
              <a:gd name="connsiteX9-679" fmla="*/ 1172881 w 1306267"/>
              <a:gd name="connsiteY9-680" fmla="*/ 1179342 h 1424419"/>
              <a:gd name="connsiteX10-681" fmla="*/ 792288 w 1306267"/>
              <a:gd name="connsiteY10-682" fmla="*/ 1385653 h 1424419"/>
              <a:gd name="connsiteX11-683" fmla="*/ 522686 w 1306267"/>
              <a:gd name="connsiteY11-684" fmla="*/ 1384922 h 1424419"/>
              <a:gd name="connsiteX12-685" fmla="*/ 80344 w 1306267"/>
              <a:gd name="connsiteY12-686" fmla="*/ 1139323 h 1424419"/>
              <a:gd name="connsiteX13-687" fmla="*/ 61328 w 1306267"/>
              <a:gd name="connsiteY13-688" fmla="*/ 1127231 h 1424419"/>
              <a:gd name="connsiteX14-689" fmla="*/ 667 w 1306267"/>
              <a:gd name="connsiteY14-690" fmla="*/ 999105 h 1424419"/>
              <a:gd name="connsiteX15-691" fmla="*/ 0 w 1306267"/>
              <a:gd name="connsiteY15-692" fmla="*/ 972364 h 1424419"/>
              <a:gd name="connsiteX16-693" fmla="*/ 2496 w 1306267"/>
              <a:gd name="connsiteY16-694" fmla="*/ 463106 h 1424419"/>
              <a:gd name="connsiteX17-695" fmla="*/ 2458 w 1306267"/>
              <a:gd name="connsiteY17-696" fmla="*/ 429563 h 1424419"/>
              <a:gd name="connsiteX18-697" fmla="*/ 75248 w 1306267"/>
              <a:gd name="connsiteY18-698" fmla="*/ 303202 h 1424419"/>
              <a:gd name="connsiteX19-699" fmla="*/ 106293 w 1306267"/>
              <a:gd name="connsiteY19-700" fmla="*/ 282597 h 1424419"/>
              <a:gd name="connsiteX20-701" fmla="*/ 541533 w 1306267"/>
              <a:gd name="connsiteY20-702" fmla="*/ 38110 h 1424419"/>
              <a:gd name="connsiteX21-703" fmla="*/ 653528 w 1306267"/>
              <a:gd name="connsiteY21-704" fmla="*/ 0 h 1424419"/>
              <a:gd name="connsiteX0-705" fmla="*/ 653528 w 1306267"/>
              <a:gd name="connsiteY0-706" fmla="*/ 0 h 1424419"/>
              <a:gd name="connsiteX1-707" fmla="*/ 757287 w 1306267"/>
              <a:gd name="connsiteY1-708" fmla="*/ 32444 h 1424419"/>
              <a:gd name="connsiteX2-709" fmla="*/ 1206876 w 1306267"/>
              <a:gd name="connsiteY2-710" fmla="*/ 284945 h 1424419"/>
              <a:gd name="connsiteX3-711" fmla="*/ 1237706 w 1306267"/>
              <a:gd name="connsiteY3-712" fmla="*/ 306775 h 1424419"/>
              <a:gd name="connsiteX4-713" fmla="*/ 1301712 w 1306267"/>
              <a:gd name="connsiteY4-714" fmla="*/ 442384 h 1424419"/>
              <a:gd name="connsiteX5-715" fmla="*/ 1303099 w 1306267"/>
              <a:gd name="connsiteY5-716" fmla="*/ 495558 h 1424419"/>
              <a:gd name="connsiteX6-717" fmla="*/ 1303099 w 1306267"/>
              <a:gd name="connsiteY6-718" fmla="*/ 952393 h 1424419"/>
              <a:gd name="connsiteX7-719" fmla="*/ 1305306 w 1306267"/>
              <a:gd name="connsiteY7-720" fmla="*/ 990115 h 1424419"/>
              <a:gd name="connsiteX8-721" fmla="*/ 1255800 w 1306267"/>
              <a:gd name="connsiteY8-722" fmla="*/ 1142552 h 1424419"/>
              <a:gd name="connsiteX9-723" fmla="*/ 1172881 w 1306267"/>
              <a:gd name="connsiteY9-724" fmla="*/ 1179342 h 1424419"/>
              <a:gd name="connsiteX10-725" fmla="*/ 792288 w 1306267"/>
              <a:gd name="connsiteY10-726" fmla="*/ 1385653 h 1424419"/>
              <a:gd name="connsiteX11-727" fmla="*/ 522686 w 1306267"/>
              <a:gd name="connsiteY11-728" fmla="*/ 1384922 h 1424419"/>
              <a:gd name="connsiteX12-729" fmla="*/ 90241 w 1306267"/>
              <a:gd name="connsiteY12-730" fmla="*/ 1150634 h 1424419"/>
              <a:gd name="connsiteX13-731" fmla="*/ 61328 w 1306267"/>
              <a:gd name="connsiteY13-732" fmla="*/ 1127231 h 1424419"/>
              <a:gd name="connsiteX14-733" fmla="*/ 667 w 1306267"/>
              <a:gd name="connsiteY14-734" fmla="*/ 999105 h 1424419"/>
              <a:gd name="connsiteX15-735" fmla="*/ 0 w 1306267"/>
              <a:gd name="connsiteY15-736" fmla="*/ 972364 h 1424419"/>
              <a:gd name="connsiteX16-737" fmla="*/ 2496 w 1306267"/>
              <a:gd name="connsiteY16-738" fmla="*/ 463106 h 1424419"/>
              <a:gd name="connsiteX17-739" fmla="*/ 2458 w 1306267"/>
              <a:gd name="connsiteY17-740" fmla="*/ 429563 h 1424419"/>
              <a:gd name="connsiteX18-741" fmla="*/ 75248 w 1306267"/>
              <a:gd name="connsiteY18-742" fmla="*/ 303202 h 1424419"/>
              <a:gd name="connsiteX19-743" fmla="*/ 106293 w 1306267"/>
              <a:gd name="connsiteY19-744" fmla="*/ 282597 h 1424419"/>
              <a:gd name="connsiteX20-745" fmla="*/ 541533 w 1306267"/>
              <a:gd name="connsiteY20-746" fmla="*/ 38110 h 1424419"/>
              <a:gd name="connsiteX21-747" fmla="*/ 653528 w 1306267"/>
              <a:gd name="connsiteY21-748" fmla="*/ 0 h 1424419"/>
              <a:gd name="connsiteX0-749" fmla="*/ 653528 w 1306267"/>
              <a:gd name="connsiteY0-750" fmla="*/ 0 h 1424419"/>
              <a:gd name="connsiteX1-751" fmla="*/ 757287 w 1306267"/>
              <a:gd name="connsiteY1-752" fmla="*/ 32444 h 1424419"/>
              <a:gd name="connsiteX2-753" fmla="*/ 1206876 w 1306267"/>
              <a:gd name="connsiteY2-754" fmla="*/ 284945 h 1424419"/>
              <a:gd name="connsiteX3-755" fmla="*/ 1237706 w 1306267"/>
              <a:gd name="connsiteY3-756" fmla="*/ 306775 h 1424419"/>
              <a:gd name="connsiteX4-757" fmla="*/ 1301712 w 1306267"/>
              <a:gd name="connsiteY4-758" fmla="*/ 442384 h 1424419"/>
              <a:gd name="connsiteX5-759" fmla="*/ 1303099 w 1306267"/>
              <a:gd name="connsiteY5-760" fmla="*/ 495558 h 1424419"/>
              <a:gd name="connsiteX6-761" fmla="*/ 1303099 w 1306267"/>
              <a:gd name="connsiteY6-762" fmla="*/ 952393 h 1424419"/>
              <a:gd name="connsiteX7-763" fmla="*/ 1305306 w 1306267"/>
              <a:gd name="connsiteY7-764" fmla="*/ 990115 h 1424419"/>
              <a:gd name="connsiteX8-765" fmla="*/ 1255800 w 1306267"/>
              <a:gd name="connsiteY8-766" fmla="*/ 1142552 h 1424419"/>
              <a:gd name="connsiteX9-767" fmla="*/ 1172881 w 1306267"/>
              <a:gd name="connsiteY9-768" fmla="*/ 1179342 h 1424419"/>
              <a:gd name="connsiteX10-769" fmla="*/ 792288 w 1306267"/>
              <a:gd name="connsiteY10-770" fmla="*/ 1385653 h 1424419"/>
              <a:gd name="connsiteX11-771" fmla="*/ 522686 w 1306267"/>
              <a:gd name="connsiteY11-772" fmla="*/ 1384922 h 1424419"/>
              <a:gd name="connsiteX12-773" fmla="*/ 90241 w 1306267"/>
              <a:gd name="connsiteY12-774" fmla="*/ 1150634 h 1424419"/>
              <a:gd name="connsiteX13-775" fmla="*/ 61328 w 1306267"/>
              <a:gd name="connsiteY13-776" fmla="*/ 1127231 h 1424419"/>
              <a:gd name="connsiteX14-777" fmla="*/ 667 w 1306267"/>
              <a:gd name="connsiteY14-778" fmla="*/ 999105 h 1424419"/>
              <a:gd name="connsiteX15-779" fmla="*/ 0 w 1306267"/>
              <a:gd name="connsiteY15-780" fmla="*/ 972364 h 1424419"/>
              <a:gd name="connsiteX16-781" fmla="*/ 2496 w 1306267"/>
              <a:gd name="connsiteY16-782" fmla="*/ 463106 h 1424419"/>
              <a:gd name="connsiteX17-783" fmla="*/ 2458 w 1306267"/>
              <a:gd name="connsiteY17-784" fmla="*/ 429563 h 1424419"/>
              <a:gd name="connsiteX18-785" fmla="*/ 75248 w 1306267"/>
              <a:gd name="connsiteY18-786" fmla="*/ 303202 h 1424419"/>
              <a:gd name="connsiteX19-787" fmla="*/ 106293 w 1306267"/>
              <a:gd name="connsiteY19-788" fmla="*/ 282597 h 1424419"/>
              <a:gd name="connsiteX20-789" fmla="*/ 541533 w 1306267"/>
              <a:gd name="connsiteY20-790" fmla="*/ 38110 h 1424419"/>
              <a:gd name="connsiteX21-791" fmla="*/ 653528 w 1306267"/>
              <a:gd name="connsiteY21-792" fmla="*/ 0 h 1424419"/>
              <a:gd name="connsiteX0-793" fmla="*/ 653528 w 1306267"/>
              <a:gd name="connsiteY0-794" fmla="*/ 0 h 1424419"/>
              <a:gd name="connsiteX1-795" fmla="*/ 757287 w 1306267"/>
              <a:gd name="connsiteY1-796" fmla="*/ 32444 h 1424419"/>
              <a:gd name="connsiteX2-797" fmla="*/ 1206876 w 1306267"/>
              <a:gd name="connsiteY2-798" fmla="*/ 284945 h 1424419"/>
              <a:gd name="connsiteX3-799" fmla="*/ 1237706 w 1306267"/>
              <a:gd name="connsiteY3-800" fmla="*/ 306775 h 1424419"/>
              <a:gd name="connsiteX4-801" fmla="*/ 1301712 w 1306267"/>
              <a:gd name="connsiteY4-802" fmla="*/ 442384 h 1424419"/>
              <a:gd name="connsiteX5-803" fmla="*/ 1303099 w 1306267"/>
              <a:gd name="connsiteY5-804" fmla="*/ 495558 h 1424419"/>
              <a:gd name="connsiteX6-805" fmla="*/ 1303099 w 1306267"/>
              <a:gd name="connsiteY6-806" fmla="*/ 952393 h 1424419"/>
              <a:gd name="connsiteX7-807" fmla="*/ 1305306 w 1306267"/>
              <a:gd name="connsiteY7-808" fmla="*/ 990115 h 1424419"/>
              <a:gd name="connsiteX8-809" fmla="*/ 1255800 w 1306267"/>
              <a:gd name="connsiteY8-810" fmla="*/ 1142552 h 1424419"/>
              <a:gd name="connsiteX9-811" fmla="*/ 1172881 w 1306267"/>
              <a:gd name="connsiteY9-812" fmla="*/ 1179342 h 1424419"/>
              <a:gd name="connsiteX10-813" fmla="*/ 792288 w 1306267"/>
              <a:gd name="connsiteY10-814" fmla="*/ 1385653 h 1424419"/>
              <a:gd name="connsiteX11-815" fmla="*/ 522686 w 1306267"/>
              <a:gd name="connsiteY11-816" fmla="*/ 1384922 h 1424419"/>
              <a:gd name="connsiteX12-817" fmla="*/ 90241 w 1306267"/>
              <a:gd name="connsiteY12-818" fmla="*/ 1150634 h 1424419"/>
              <a:gd name="connsiteX13-819" fmla="*/ 61328 w 1306267"/>
              <a:gd name="connsiteY13-820" fmla="*/ 1127231 h 1424419"/>
              <a:gd name="connsiteX14-821" fmla="*/ 667 w 1306267"/>
              <a:gd name="connsiteY14-822" fmla="*/ 999105 h 1424419"/>
              <a:gd name="connsiteX15-823" fmla="*/ 0 w 1306267"/>
              <a:gd name="connsiteY15-824" fmla="*/ 972364 h 1424419"/>
              <a:gd name="connsiteX16-825" fmla="*/ 2496 w 1306267"/>
              <a:gd name="connsiteY16-826" fmla="*/ 463106 h 1424419"/>
              <a:gd name="connsiteX17-827" fmla="*/ 2458 w 1306267"/>
              <a:gd name="connsiteY17-828" fmla="*/ 429563 h 1424419"/>
              <a:gd name="connsiteX18-829" fmla="*/ 75248 w 1306267"/>
              <a:gd name="connsiteY18-830" fmla="*/ 303202 h 1424419"/>
              <a:gd name="connsiteX19-831" fmla="*/ 106293 w 1306267"/>
              <a:gd name="connsiteY19-832" fmla="*/ 282597 h 1424419"/>
              <a:gd name="connsiteX20-833" fmla="*/ 541533 w 1306267"/>
              <a:gd name="connsiteY20-834" fmla="*/ 38110 h 1424419"/>
              <a:gd name="connsiteX21-835" fmla="*/ 653528 w 1306267"/>
              <a:gd name="connsiteY21-836" fmla="*/ 0 h 1424419"/>
              <a:gd name="connsiteX0-837" fmla="*/ 653528 w 1306267"/>
              <a:gd name="connsiteY0-838" fmla="*/ 0 h 1424419"/>
              <a:gd name="connsiteX1-839" fmla="*/ 757287 w 1306267"/>
              <a:gd name="connsiteY1-840" fmla="*/ 32444 h 1424419"/>
              <a:gd name="connsiteX2-841" fmla="*/ 1206876 w 1306267"/>
              <a:gd name="connsiteY2-842" fmla="*/ 284945 h 1424419"/>
              <a:gd name="connsiteX3-843" fmla="*/ 1237706 w 1306267"/>
              <a:gd name="connsiteY3-844" fmla="*/ 306775 h 1424419"/>
              <a:gd name="connsiteX4-845" fmla="*/ 1301712 w 1306267"/>
              <a:gd name="connsiteY4-846" fmla="*/ 442384 h 1424419"/>
              <a:gd name="connsiteX5-847" fmla="*/ 1303099 w 1306267"/>
              <a:gd name="connsiteY5-848" fmla="*/ 495558 h 1424419"/>
              <a:gd name="connsiteX6-849" fmla="*/ 1303099 w 1306267"/>
              <a:gd name="connsiteY6-850" fmla="*/ 952393 h 1424419"/>
              <a:gd name="connsiteX7-851" fmla="*/ 1305306 w 1306267"/>
              <a:gd name="connsiteY7-852" fmla="*/ 990115 h 1424419"/>
              <a:gd name="connsiteX8-853" fmla="*/ 1255800 w 1306267"/>
              <a:gd name="connsiteY8-854" fmla="*/ 1142552 h 1424419"/>
              <a:gd name="connsiteX9-855" fmla="*/ 1172881 w 1306267"/>
              <a:gd name="connsiteY9-856" fmla="*/ 1179342 h 1424419"/>
              <a:gd name="connsiteX10-857" fmla="*/ 792288 w 1306267"/>
              <a:gd name="connsiteY10-858" fmla="*/ 1385653 h 1424419"/>
              <a:gd name="connsiteX11-859" fmla="*/ 522686 w 1306267"/>
              <a:gd name="connsiteY11-860" fmla="*/ 1384922 h 1424419"/>
              <a:gd name="connsiteX12-861" fmla="*/ 90241 w 1306267"/>
              <a:gd name="connsiteY12-862" fmla="*/ 1150634 h 1424419"/>
              <a:gd name="connsiteX13-863" fmla="*/ 61328 w 1306267"/>
              <a:gd name="connsiteY13-864" fmla="*/ 1127231 h 1424419"/>
              <a:gd name="connsiteX14-865" fmla="*/ 667 w 1306267"/>
              <a:gd name="connsiteY14-866" fmla="*/ 999105 h 1424419"/>
              <a:gd name="connsiteX15-867" fmla="*/ 0 w 1306267"/>
              <a:gd name="connsiteY15-868" fmla="*/ 972364 h 1424419"/>
              <a:gd name="connsiteX16-869" fmla="*/ 2496 w 1306267"/>
              <a:gd name="connsiteY16-870" fmla="*/ 463106 h 1424419"/>
              <a:gd name="connsiteX17-871" fmla="*/ 2458 w 1306267"/>
              <a:gd name="connsiteY17-872" fmla="*/ 429563 h 1424419"/>
              <a:gd name="connsiteX18-873" fmla="*/ 75248 w 1306267"/>
              <a:gd name="connsiteY18-874" fmla="*/ 303202 h 1424419"/>
              <a:gd name="connsiteX19-875" fmla="*/ 106293 w 1306267"/>
              <a:gd name="connsiteY19-876" fmla="*/ 282597 h 1424419"/>
              <a:gd name="connsiteX20-877" fmla="*/ 541533 w 1306267"/>
              <a:gd name="connsiteY20-878" fmla="*/ 38110 h 1424419"/>
              <a:gd name="connsiteX21-879" fmla="*/ 653528 w 1306267"/>
              <a:gd name="connsiteY21-880" fmla="*/ 0 h 1424419"/>
              <a:gd name="connsiteX0-881" fmla="*/ 653528 w 1306267"/>
              <a:gd name="connsiteY0-882" fmla="*/ 0 h 1424419"/>
              <a:gd name="connsiteX1-883" fmla="*/ 757287 w 1306267"/>
              <a:gd name="connsiteY1-884" fmla="*/ 32444 h 1424419"/>
              <a:gd name="connsiteX2-885" fmla="*/ 1206876 w 1306267"/>
              <a:gd name="connsiteY2-886" fmla="*/ 284945 h 1424419"/>
              <a:gd name="connsiteX3-887" fmla="*/ 1237706 w 1306267"/>
              <a:gd name="connsiteY3-888" fmla="*/ 306775 h 1424419"/>
              <a:gd name="connsiteX4-889" fmla="*/ 1301712 w 1306267"/>
              <a:gd name="connsiteY4-890" fmla="*/ 442384 h 1424419"/>
              <a:gd name="connsiteX5-891" fmla="*/ 1303099 w 1306267"/>
              <a:gd name="connsiteY5-892" fmla="*/ 495558 h 1424419"/>
              <a:gd name="connsiteX6-893" fmla="*/ 1303099 w 1306267"/>
              <a:gd name="connsiteY6-894" fmla="*/ 952393 h 1424419"/>
              <a:gd name="connsiteX7-895" fmla="*/ 1305306 w 1306267"/>
              <a:gd name="connsiteY7-896" fmla="*/ 990115 h 1424419"/>
              <a:gd name="connsiteX8-897" fmla="*/ 1255800 w 1306267"/>
              <a:gd name="connsiteY8-898" fmla="*/ 1142552 h 1424419"/>
              <a:gd name="connsiteX9-899" fmla="*/ 1172881 w 1306267"/>
              <a:gd name="connsiteY9-900" fmla="*/ 1179342 h 1424419"/>
              <a:gd name="connsiteX10-901" fmla="*/ 792288 w 1306267"/>
              <a:gd name="connsiteY10-902" fmla="*/ 1385653 h 1424419"/>
              <a:gd name="connsiteX11-903" fmla="*/ 522686 w 1306267"/>
              <a:gd name="connsiteY11-904" fmla="*/ 1384922 h 1424419"/>
              <a:gd name="connsiteX12-905" fmla="*/ 90241 w 1306267"/>
              <a:gd name="connsiteY12-906" fmla="*/ 1150634 h 1424419"/>
              <a:gd name="connsiteX13-907" fmla="*/ 55672 w 1306267"/>
              <a:gd name="connsiteY13-908" fmla="*/ 1124403 h 1424419"/>
              <a:gd name="connsiteX14-909" fmla="*/ 667 w 1306267"/>
              <a:gd name="connsiteY14-910" fmla="*/ 999105 h 1424419"/>
              <a:gd name="connsiteX15-911" fmla="*/ 0 w 1306267"/>
              <a:gd name="connsiteY15-912" fmla="*/ 972364 h 1424419"/>
              <a:gd name="connsiteX16-913" fmla="*/ 2496 w 1306267"/>
              <a:gd name="connsiteY16-914" fmla="*/ 463106 h 1424419"/>
              <a:gd name="connsiteX17-915" fmla="*/ 2458 w 1306267"/>
              <a:gd name="connsiteY17-916" fmla="*/ 429563 h 1424419"/>
              <a:gd name="connsiteX18-917" fmla="*/ 75248 w 1306267"/>
              <a:gd name="connsiteY18-918" fmla="*/ 303202 h 1424419"/>
              <a:gd name="connsiteX19-919" fmla="*/ 106293 w 1306267"/>
              <a:gd name="connsiteY19-920" fmla="*/ 282597 h 1424419"/>
              <a:gd name="connsiteX20-921" fmla="*/ 541533 w 1306267"/>
              <a:gd name="connsiteY20-922" fmla="*/ 38110 h 1424419"/>
              <a:gd name="connsiteX21-923" fmla="*/ 653528 w 1306267"/>
              <a:gd name="connsiteY21-924" fmla="*/ 0 h 1424419"/>
              <a:gd name="connsiteX0-925" fmla="*/ 653528 w 1306267"/>
              <a:gd name="connsiteY0-926" fmla="*/ 0 h 1424419"/>
              <a:gd name="connsiteX1-927" fmla="*/ 757287 w 1306267"/>
              <a:gd name="connsiteY1-928" fmla="*/ 32444 h 1424419"/>
              <a:gd name="connsiteX2-929" fmla="*/ 1206876 w 1306267"/>
              <a:gd name="connsiteY2-930" fmla="*/ 284945 h 1424419"/>
              <a:gd name="connsiteX3-931" fmla="*/ 1237706 w 1306267"/>
              <a:gd name="connsiteY3-932" fmla="*/ 306775 h 1424419"/>
              <a:gd name="connsiteX4-933" fmla="*/ 1301712 w 1306267"/>
              <a:gd name="connsiteY4-934" fmla="*/ 442384 h 1424419"/>
              <a:gd name="connsiteX5-935" fmla="*/ 1303099 w 1306267"/>
              <a:gd name="connsiteY5-936" fmla="*/ 495558 h 1424419"/>
              <a:gd name="connsiteX6-937" fmla="*/ 1303099 w 1306267"/>
              <a:gd name="connsiteY6-938" fmla="*/ 952393 h 1424419"/>
              <a:gd name="connsiteX7-939" fmla="*/ 1305306 w 1306267"/>
              <a:gd name="connsiteY7-940" fmla="*/ 990115 h 1424419"/>
              <a:gd name="connsiteX8-941" fmla="*/ 1255800 w 1306267"/>
              <a:gd name="connsiteY8-942" fmla="*/ 1142552 h 1424419"/>
              <a:gd name="connsiteX9-943" fmla="*/ 1172881 w 1306267"/>
              <a:gd name="connsiteY9-944" fmla="*/ 1179342 h 1424419"/>
              <a:gd name="connsiteX10-945" fmla="*/ 792288 w 1306267"/>
              <a:gd name="connsiteY10-946" fmla="*/ 1385653 h 1424419"/>
              <a:gd name="connsiteX11-947" fmla="*/ 522686 w 1306267"/>
              <a:gd name="connsiteY11-948" fmla="*/ 1384922 h 1424419"/>
              <a:gd name="connsiteX12-949" fmla="*/ 90241 w 1306267"/>
              <a:gd name="connsiteY12-950" fmla="*/ 1150634 h 1424419"/>
              <a:gd name="connsiteX13-951" fmla="*/ 55672 w 1306267"/>
              <a:gd name="connsiteY13-952" fmla="*/ 1124403 h 1424419"/>
              <a:gd name="connsiteX14-953" fmla="*/ 667 w 1306267"/>
              <a:gd name="connsiteY14-954" fmla="*/ 999105 h 1424419"/>
              <a:gd name="connsiteX15-955" fmla="*/ 0 w 1306267"/>
              <a:gd name="connsiteY15-956" fmla="*/ 972364 h 1424419"/>
              <a:gd name="connsiteX16-957" fmla="*/ 2496 w 1306267"/>
              <a:gd name="connsiteY16-958" fmla="*/ 463106 h 1424419"/>
              <a:gd name="connsiteX17-959" fmla="*/ 2458 w 1306267"/>
              <a:gd name="connsiteY17-960" fmla="*/ 429563 h 1424419"/>
              <a:gd name="connsiteX18-961" fmla="*/ 75248 w 1306267"/>
              <a:gd name="connsiteY18-962" fmla="*/ 303202 h 1424419"/>
              <a:gd name="connsiteX19-963" fmla="*/ 106293 w 1306267"/>
              <a:gd name="connsiteY19-964" fmla="*/ 282597 h 1424419"/>
              <a:gd name="connsiteX20-965" fmla="*/ 541533 w 1306267"/>
              <a:gd name="connsiteY20-966" fmla="*/ 38110 h 1424419"/>
              <a:gd name="connsiteX21-967" fmla="*/ 653528 w 1306267"/>
              <a:gd name="connsiteY21-968" fmla="*/ 0 h 1424419"/>
              <a:gd name="connsiteX0-969" fmla="*/ 653528 w 1306267"/>
              <a:gd name="connsiteY0-970" fmla="*/ 0 h 1424419"/>
              <a:gd name="connsiteX1-971" fmla="*/ 757287 w 1306267"/>
              <a:gd name="connsiteY1-972" fmla="*/ 32444 h 1424419"/>
              <a:gd name="connsiteX2-973" fmla="*/ 1206876 w 1306267"/>
              <a:gd name="connsiteY2-974" fmla="*/ 284945 h 1424419"/>
              <a:gd name="connsiteX3-975" fmla="*/ 1237706 w 1306267"/>
              <a:gd name="connsiteY3-976" fmla="*/ 306775 h 1424419"/>
              <a:gd name="connsiteX4-977" fmla="*/ 1301712 w 1306267"/>
              <a:gd name="connsiteY4-978" fmla="*/ 442384 h 1424419"/>
              <a:gd name="connsiteX5-979" fmla="*/ 1303099 w 1306267"/>
              <a:gd name="connsiteY5-980" fmla="*/ 495558 h 1424419"/>
              <a:gd name="connsiteX6-981" fmla="*/ 1303099 w 1306267"/>
              <a:gd name="connsiteY6-982" fmla="*/ 952393 h 1424419"/>
              <a:gd name="connsiteX7-983" fmla="*/ 1305306 w 1306267"/>
              <a:gd name="connsiteY7-984" fmla="*/ 990115 h 1424419"/>
              <a:gd name="connsiteX8-985" fmla="*/ 1255800 w 1306267"/>
              <a:gd name="connsiteY8-986" fmla="*/ 1142552 h 1424419"/>
              <a:gd name="connsiteX9-987" fmla="*/ 1172881 w 1306267"/>
              <a:gd name="connsiteY9-988" fmla="*/ 1179342 h 1424419"/>
              <a:gd name="connsiteX10-989" fmla="*/ 792288 w 1306267"/>
              <a:gd name="connsiteY10-990" fmla="*/ 1385653 h 1424419"/>
              <a:gd name="connsiteX11-991" fmla="*/ 522686 w 1306267"/>
              <a:gd name="connsiteY11-992" fmla="*/ 1384922 h 1424419"/>
              <a:gd name="connsiteX12-993" fmla="*/ 90241 w 1306267"/>
              <a:gd name="connsiteY12-994" fmla="*/ 1150634 h 1424419"/>
              <a:gd name="connsiteX13-995" fmla="*/ 55672 w 1306267"/>
              <a:gd name="connsiteY13-996" fmla="*/ 1124403 h 1424419"/>
              <a:gd name="connsiteX14-997" fmla="*/ 667 w 1306267"/>
              <a:gd name="connsiteY14-998" fmla="*/ 999105 h 1424419"/>
              <a:gd name="connsiteX15-999" fmla="*/ 0 w 1306267"/>
              <a:gd name="connsiteY15-1000" fmla="*/ 972364 h 1424419"/>
              <a:gd name="connsiteX16-1001" fmla="*/ 2496 w 1306267"/>
              <a:gd name="connsiteY16-1002" fmla="*/ 463106 h 1424419"/>
              <a:gd name="connsiteX17-1003" fmla="*/ 2458 w 1306267"/>
              <a:gd name="connsiteY17-1004" fmla="*/ 429563 h 1424419"/>
              <a:gd name="connsiteX18-1005" fmla="*/ 75248 w 1306267"/>
              <a:gd name="connsiteY18-1006" fmla="*/ 303202 h 1424419"/>
              <a:gd name="connsiteX19-1007" fmla="*/ 106293 w 1306267"/>
              <a:gd name="connsiteY19-1008" fmla="*/ 282597 h 1424419"/>
              <a:gd name="connsiteX20-1009" fmla="*/ 541533 w 1306267"/>
              <a:gd name="connsiteY20-1010" fmla="*/ 38110 h 1424419"/>
              <a:gd name="connsiteX21-1011" fmla="*/ 653528 w 1306267"/>
              <a:gd name="connsiteY21-1012" fmla="*/ 0 h 1424419"/>
              <a:gd name="connsiteX0-1013" fmla="*/ 653528 w 1306267"/>
              <a:gd name="connsiteY0-1014" fmla="*/ 0 h 1424419"/>
              <a:gd name="connsiteX1-1015" fmla="*/ 757287 w 1306267"/>
              <a:gd name="connsiteY1-1016" fmla="*/ 32444 h 1424419"/>
              <a:gd name="connsiteX2-1017" fmla="*/ 1206876 w 1306267"/>
              <a:gd name="connsiteY2-1018" fmla="*/ 284945 h 1424419"/>
              <a:gd name="connsiteX3-1019" fmla="*/ 1237706 w 1306267"/>
              <a:gd name="connsiteY3-1020" fmla="*/ 306775 h 1424419"/>
              <a:gd name="connsiteX4-1021" fmla="*/ 1301712 w 1306267"/>
              <a:gd name="connsiteY4-1022" fmla="*/ 442384 h 1424419"/>
              <a:gd name="connsiteX5-1023" fmla="*/ 1303099 w 1306267"/>
              <a:gd name="connsiteY5-1024" fmla="*/ 495558 h 1424419"/>
              <a:gd name="connsiteX6-1025" fmla="*/ 1303099 w 1306267"/>
              <a:gd name="connsiteY6-1026" fmla="*/ 952393 h 1424419"/>
              <a:gd name="connsiteX7-1027" fmla="*/ 1305306 w 1306267"/>
              <a:gd name="connsiteY7-1028" fmla="*/ 990115 h 1424419"/>
              <a:gd name="connsiteX8-1029" fmla="*/ 1255800 w 1306267"/>
              <a:gd name="connsiteY8-1030" fmla="*/ 1142552 h 1424419"/>
              <a:gd name="connsiteX9-1031" fmla="*/ 1172881 w 1306267"/>
              <a:gd name="connsiteY9-1032" fmla="*/ 1179342 h 1424419"/>
              <a:gd name="connsiteX10-1033" fmla="*/ 792288 w 1306267"/>
              <a:gd name="connsiteY10-1034" fmla="*/ 1385653 h 1424419"/>
              <a:gd name="connsiteX11-1035" fmla="*/ 522686 w 1306267"/>
              <a:gd name="connsiteY11-1036" fmla="*/ 1384922 h 1424419"/>
              <a:gd name="connsiteX12-1037" fmla="*/ 90241 w 1306267"/>
              <a:gd name="connsiteY12-1038" fmla="*/ 1150634 h 1424419"/>
              <a:gd name="connsiteX13-1039" fmla="*/ 55672 w 1306267"/>
              <a:gd name="connsiteY13-1040" fmla="*/ 1124403 h 1424419"/>
              <a:gd name="connsiteX14-1041" fmla="*/ 667 w 1306267"/>
              <a:gd name="connsiteY14-1042" fmla="*/ 999105 h 1424419"/>
              <a:gd name="connsiteX15-1043" fmla="*/ 0 w 1306267"/>
              <a:gd name="connsiteY15-1044" fmla="*/ 972364 h 1424419"/>
              <a:gd name="connsiteX16-1045" fmla="*/ 2496 w 1306267"/>
              <a:gd name="connsiteY16-1046" fmla="*/ 463106 h 1424419"/>
              <a:gd name="connsiteX17-1047" fmla="*/ 2458 w 1306267"/>
              <a:gd name="connsiteY17-1048" fmla="*/ 429563 h 1424419"/>
              <a:gd name="connsiteX18-1049" fmla="*/ 75248 w 1306267"/>
              <a:gd name="connsiteY18-1050" fmla="*/ 303202 h 1424419"/>
              <a:gd name="connsiteX19-1051" fmla="*/ 106293 w 1306267"/>
              <a:gd name="connsiteY19-1052" fmla="*/ 282597 h 1424419"/>
              <a:gd name="connsiteX20-1053" fmla="*/ 541533 w 1306267"/>
              <a:gd name="connsiteY20-1054" fmla="*/ 38110 h 1424419"/>
              <a:gd name="connsiteX21-1055" fmla="*/ 653528 w 1306267"/>
              <a:gd name="connsiteY21-1056" fmla="*/ 0 h 1424419"/>
              <a:gd name="connsiteX0-1057" fmla="*/ 653528 w 1306267"/>
              <a:gd name="connsiteY0-1058" fmla="*/ 0 h 1424419"/>
              <a:gd name="connsiteX1-1059" fmla="*/ 757287 w 1306267"/>
              <a:gd name="connsiteY1-1060" fmla="*/ 32444 h 1424419"/>
              <a:gd name="connsiteX2-1061" fmla="*/ 1206876 w 1306267"/>
              <a:gd name="connsiteY2-1062" fmla="*/ 284945 h 1424419"/>
              <a:gd name="connsiteX3-1063" fmla="*/ 1237706 w 1306267"/>
              <a:gd name="connsiteY3-1064" fmla="*/ 306775 h 1424419"/>
              <a:gd name="connsiteX4-1065" fmla="*/ 1301712 w 1306267"/>
              <a:gd name="connsiteY4-1066" fmla="*/ 442384 h 1424419"/>
              <a:gd name="connsiteX5-1067" fmla="*/ 1303099 w 1306267"/>
              <a:gd name="connsiteY5-1068" fmla="*/ 495558 h 1424419"/>
              <a:gd name="connsiteX6-1069" fmla="*/ 1303099 w 1306267"/>
              <a:gd name="connsiteY6-1070" fmla="*/ 952393 h 1424419"/>
              <a:gd name="connsiteX7-1071" fmla="*/ 1305306 w 1306267"/>
              <a:gd name="connsiteY7-1072" fmla="*/ 990115 h 1424419"/>
              <a:gd name="connsiteX8-1073" fmla="*/ 1255800 w 1306267"/>
              <a:gd name="connsiteY8-1074" fmla="*/ 1142552 h 1424419"/>
              <a:gd name="connsiteX9-1075" fmla="*/ 1172881 w 1306267"/>
              <a:gd name="connsiteY9-1076" fmla="*/ 1179342 h 1424419"/>
              <a:gd name="connsiteX10-1077" fmla="*/ 792288 w 1306267"/>
              <a:gd name="connsiteY10-1078" fmla="*/ 1385653 h 1424419"/>
              <a:gd name="connsiteX11-1079" fmla="*/ 522686 w 1306267"/>
              <a:gd name="connsiteY11-1080" fmla="*/ 1384922 h 1424419"/>
              <a:gd name="connsiteX12-1081" fmla="*/ 90241 w 1306267"/>
              <a:gd name="connsiteY12-1082" fmla="*/ 1150634 h 1424419"/>
              <a:gd name="connsiteX13-1083" fmla="*/ 55672 w 1306267"/>
              <a:gd name="connsiteY13-1084" fmla="*/ 1124403 h 1424419"/>
              <a:gd name="connsiteX14-1085" fmla="*/ 667 w 1306267"/>
              <a:gd name="connsiteY14-1086" fmla="*/ 999105 h 1424419"/>
              <a:gd name="connsiteX15-1087" fmla="*/ 0 w 1306267"/>
              <a:gd name="connsiteY15-1088" fmla="*/ 972364 h 1424419"/>
              <a:gd name="connsiteX16-1089" fmla="*/ 2496 w 1306267"/>
              <a:gd name="connsiteY16-1090" fmla="*/ 463106 h 1424419"/>
              <a:gd name="connsiteX17-1091" fmla="*/ 2458 w 1306267"/>
              <a:gd name="connsiteY17-1092" fmla="*/ 429563 h 1424419"/>
              <a:gd name="connsiteX18-1093" fmla="*/ 75248 w 1306267"/>
              <a:gd name="connsiteY18-1094" fmla="*/ 303202 h 1424419"/>
              <a:gd name="connsiteX19-1095" fmla="*/ 106293 w 1306267"/>
              <a:gd name="connsiteY19-1096" fmla="*/ 282597 h 1424419"/>
              <a:gd name="connsiteX20-1097" fmla="*/ 541533 w 1306267"/>
              <a:gd name="connsiteY20-1098" fmla="*/ 38110 h 1424419"/>
              <a:gd name="connsiteX21-1099" fmla="*/ 653528 w 1306267"/>
              <a:gd name="connsiteY21-1100" fmla="*/ 0 h 1424419"/>
              <a:gd name="connsiteX0-1101" fmla="*/ 653528 w 1306267"/>
              <a:gd name="connsiteY0-1102" fmla="*/ 0 h 1424419"/>
              <a:gd name="connsiteX1-1103" fmla="*/ 757287 w 1306267"/>
              <a:gd name="connsiteY1-1104" fmla="*/ 32444 h 1424419"/>
              <a:gd name="connsiteX2-1105" fmla="*/ 1206876 w 1306267"/>
              <a:gd name="connsiteY2-1106" fmla="*/ 284945 h 1424419"/>
              <a:gd name="connsiteX3-1107" fmla="*/ 1237706 w 1306267"/>
              <a:gd name="connsiteY3-1108" fmla="*/ 306775 h 1424419"/>
              <a:gd name="connsiteX4-1109" fmla="*/ 1301712 w 1306267"/>
              <a:gd name="connsiteY4-1110" fmla="*/ 442384 h 1424419"/>
              <a:gd name="connsiteX5-1111" fmla="*/ 1303099 w 1306267"/>
              <a:gd name="connsiteY5-1112" fmla="*/ 495558 h 1424419"/>
              <a:gd name="connsiteX6-1113" fmla="*/ 1303099 w 1306267"/>
              <a:gd name="connsiteY6-1114" fmla="*/ 952393 h 1424419"/>
              <a:gd name="connsiteX7-1115" fmla="*/ 1305306 w 1306267"/>
              <a:gd name="connsiteY7-1116" fmla="*/ 990115 h 1424419"/>
              <a:gd name="connsiteX8-1117" fmla="*/ 1255800 w 1306267"/>
              <a:gd name="connsiteY8-1118" fmla="*/ 1142552 h 1424419"/>
              <a:gd name="connsiteX9-1119" fmla="*/ 1172881 w 1306267"/>
              <a:gd name="connsiteY9-1120" fmla="*/ 1179342 h 1424419"/>
              <a:gd name="connsiteX10-1121" fmla="*/ 792288 w 1306267"/>
              <a:gd name="connsiteY10-1122" fmla="*/ 1385653 h 1424419"/>
              <a:gd name="connsiteX11-1123" fmla="*/ 522686 w 1306267"/>
              <a:gd name="connsiteY11-1124" fmla="*/ 1384922 h 1424419"/>
              <a:gd name="connsiteX12-1125" fmla="*/ 90241 w 1306267"/>
              <a:gd name="connsiteY12-1126" fmla="*/ 1150634 h 1424419"/>
              <a:gd name="connsiteX13-1127" fmla="*/ 48904 w 1306267"/>
              <a:gd name="connsiteY13-1128" fmla="*/ 1124403 h 1424419"/>
              <a:gd name="connsiteX14-1129" fmla="*/ 667 w 1306267"/>
              <a:gd name="connsiteY14-1130" fmla="*/ 999105 h 1424419"/>
              <a:gd name="connsiteX15-1131" fmla="*/ 0 w 1306267"/>
              <a:gd name="connsiteY15-1132" fmla="*/ 972364 h 1424419"/>
              <a:gd name="connsiteX16-1133" fmla="*/ 2496 w 1306267"/>
              <a:gd name="connsiteY16-1134" fmla="*/ 463106 h 1424419"/>
              <a:gd name="connsiteX17-1135" fmla="*/ 2458 w 1306267"/>
              <a:gd name="connsiteY17-1136" fmla="*/ 429563 h 1424419"/>
              <a:gd name="connsiteX18-1137" fmla="*/ 75248 w 1306267"/>
              <a:gd name="connsiteY18-1138" fmla="*/ 303202 h 1424419"/>
              <a:gd name="connsiteX19-1139" fmla="*/ 106293 w 1306267"/>
              <a:gd name="connsiteY19-1140" fmla="*/ 282597 h 1424419"/>
              <a:gd name="connsiteX20-1141" fmla="*/ 541533 w 1306267"/>
              <a:gd name="connsiteY20-1142" fmla="*/ 38110 h 1424419"/>
              <a:gd name="connsiteX21-1143" fmla="*/ 653528 w 1306267"/>
              <a:gd name="connsiteY21-1144" fmla="*/ 0 h 1424419"/>
              <a:gd name="connsiteX0-1145" fmla="*/ 653528 w 1306267"/>
              <a:gd name="connsiteY0-1146" fmla="*/ 0 h 1424419"/>
              <a:gd name="connsiteX1-1147" fmla="*/ 757287 w 1306267"/>
              <a:gd name="connsiteY1-1148" fmla="*/ 32444 h 1424419"/>
              <a:gd name="connsiteX2-1149" fmla="*/ 1206876 w 1306267"/>
              <a:gd name="connsiteY2-1150" fmla="*/ 284945 h 1424419"/>
              <a:gd name="connsiteX3-1151" fmla="*/ 1237706 w 1306267"/>
              <a:gd name="connsiteY3-1152" fmla="*/ 306775 h 1424419"/>
              <a:gd name="connsiteX4-1153" fmla="*/ 1301712 w 1306267"/>
              <a:gd name="connsiteY4-1154" fmla="*/ 442384 h 1424419"/>
              <a:gd name="connsiteX5-1155" fmla="*/ 1303099 w 1306267"/>
              <a:gd name="connsiteY5-1156" fmla="*/ 495558 h 1424419"/>
              <a:gd name="connsiteX6-1157" fmla="*/ 1303099 w 1306267"/>
              <a:gd name="connsiteY6-1158" fmla="*/ 952393 h 1424419"/>
              <a:gd name="connsiteX7-1159" fmla="*/ 1305306 w 1306267"/>
              <a:gd name="connsiteY7-1160" fmla="*/ 990115 h 1424419"/>
              <a:gd name="connsiteX8-1161" fmla="*/ 1255800 w 1306267"/>
              <a:gd name="connsiteY8-1162" fmla="*/ 1142552 h 1424419"/>
              <a:gd name="connsiteX9-1163" fmla="*/ 1172881 w 1306267"/>
              <a:gd name="connsiteY9-1164" fmla="*/ 1179342 h 1424419"/>
              <a:gd name="connsiteX10-1165" fmla="*/ 792288 w 1306267"/>
              <a:gd name="connsiteY10-1166" fmla="*/ 1385653 h 1424419"/>
              <a:gd name="connsiteX11-1167" fmla="*/ 522686 w 1306267"/>
              <a:gd name="connsiteY11-1168" fmla="*/ 1384922 h 1424419"/>
              <a:gd name="connsiteX12-1169" fmla="*/ 90241 w 1306267"/>
              <a:gd name="connsiteY12-1170" fmla="*/ 1150634 h 1424419"/>
              <a:gd name="connsiteX13-1171" fmla="*/ 48904 w 1306267"/>
              <a:gd name="connsiteY13-1172" fmla="*/ 1124403 h 1424419"/>
              <a:gd name="connsiteX14-1173" fmla="*/ 667 w 1306267"/>
              <a:gd name="connsiteY14-1174" fmla="*/ 999105 h 1424419"/>
              <a:gd name="connsiteX15-1175" fmla="*/ 0 w 1306267"/>
              <a:gd name="connsiteY15-1176" fmla="*/ 972364 h 1424419"/>
              <a:gd name="connsiteX16-1177" fmla="*/ 2496 w 1306267"/>
              <a:gd name="connsiteY16-1178" fmla="*/ 463106 h 1424419"/>
              <a:gd name="connsiteX17-1179" fmla="*/ 2458 w 1306267"/>
              <a:gd name="connsiteY17-1180" fmla="*/ 429563 h 1424419"/>
              <a:gd name="connsiteX18-1181" fmla="*/ 75248 w 1306267"/>
              <a:gd name="connsiteY18-1182" fmla="*/ 303202 h 1424419"/>
              <a:gd name="connsiteX19-1183" fmla="*/ 106293 w 1306267"/>
              <a:gd name="connsiteY19-1184" fmla="*/ 282597 h 1424419"/>
              <a:gd name="connsiteX20-1185" fmla="*/ 541533 w 1306267"/>
              <a:gd name="connsiteY20-1186" fmla="*/ 38110 h 1424419"/>
              <a:gd name="connsiteX21-1187" fmla="*/ 653528 w 1306267"/>
              <a:gd name="connsiteY21-1188" fmla="*/ 0 h 1424419"/>
              <a:gd name="connsiteX0-1189" fmla="*/ 653528 w 1306267"/>
              <a:gd name="connsiteY0-1190" fmla="*/ 0 h 1424419"/>
              <a:gd name="connsiteX1-1191" fmla="*/ 757287 w 1306267"/>
              <a:gd name="connsiteY1-1192" fmla="*/ 32444 h 1424419"/>
              <a:gd name="connsiteX2-1193" fmla="*/ 1206876 w 1306267"/>
              <a:gd name="connsiteY2-1194" fmla="*/ 284945 h 1424419"/>
              <a:gd name="connsiteX3-1195" fmla="*/ 1237706 w 1306267"/>
              <a:gd name="connsiteY3-1196" fmla="*/ 306775 h 1424419"/>
              <a:gd name="connsiteX4-1197" fmla="*/ 1301712 w 1306267"/>
              <a:gd name="connsiteY4-1198" fmla="*/ 442384 h 1424419"/>
              <a:gd name="connsiteX5-1199" fmla="*/ 1303099 w 1306267"/>
              <a:gd name="connsiteY5-1200" fmla="*/ 495558 h 1424419"/>
              <a:gd name="connsiteX6-1201" fmla="*/ 1303099 w 1306267"/>
              <a:gd name="connsiteY6-1202" fmla="*/ 952393 h 1424419"/>
              <a:gd name="connsiteX7-1203" fmla="*/ 1305306 w 1306267"/>
              <a:gd name="connsiteY7-1204" fmla="*/ 990115 h 1424419"/>
              <a:gd name="connsiteX8-1205" fmla="*/ 1255800 w 1306267"/>
              <a:gd name="connsiteY8-1206" fmla="*/ 1142552 h 1424419"/>
              <a:gd name="connsiteX9-1207" fmla="*/ 1172881 w 1306267"/>
              <a:gd name="connsiteY9-1208" fmla="*/ 1179342 h 1424419"/>
              <a:gd name="connsiteX10-1209" fmla="*/ 792288 w 1306267"/>
              <a:gd name="connsiteY10-1210" fmla="*/ 1385653 h 1424419"/>
              <a:gd name="connsiteX11-1211" fmla="*/ 522686 w 1306267"/>
              <a:gd name="connsiteY11-1212" fmla="*/ 1384922 h 1424419"/>
              <a:gd name="connsiteX12-1213" fmla="*/ 90241 w 1306267"/>
              <a:gd name="connsiteY12-1214" fmla="*/ 1150634 h 1424419"/>
              <a:gd name="connsiteX13-1215" fmla="*/ 48904 w 1306267"/>
              <a:gd name="connsiteY13-1216" fmla="*/ 1124403 h 1424419"/>
              <a:gd name="connsiteX14-1217" fmla="*/ 667 w 1306267"/>
              <a:gd name="connsiteY14-1218" fmla="*/ 999105 h 1424419"/>
              <a:gd name="connsiteX15-1219" fmla="*/ 0 w 1306267"/>
              <a:gd name="connsiteY15-1220" fmla="*/ 972364 h 1424419"/>
              <a:gd name="connsiteX16-1221" fmla="*/ 2496 w 1306267"/>
              <a:gd name="connsiteY16-1222" fmla="*/ 463106 h 1424419"/>
              <a:gd name="connsiteX17-1223" fmla="*/ 2458 w 1306267"/>
              <a:gd name="connsiteY17-1224" fmla="*/ 429563 h 1424419"/>
              <a:gd name="connsiteX18-1225" fmla="*/ 75248 w 1306267"/>
              <a:gd name="connsiteY18-1226" fmla="*/ 303202 h 1424419"/>
              <a:gd name="connsiteX19-1227" fmla="*/ 106293 w 1306267"/>
              <a:gd name="connsiteY19-1228" fmla="*/ 282597 h 1424419"/>
              <a:gd name="connsiteX20-1229" fmla="*/ 541533 w 1306267"/>
              <a:gd name="connsiteY20-1230" fmla="*/ 38110 h 1424419"/>
              <a:gd name="connsiteX21-1231" fmla="*/ 653528 w 1306267"/>
              <a:gd name="connsiteY21-1232" fmla="*/ 0 h 1424419"/>
              <a:gd name="connsiteX0-1233" fmla="*/ 653528 w 1306267"/>
              <a:gd name="connsiteY0-1234" fmla="*/ 0 h 1424419"/>
              <a:gd name="connsiteX1-1235" fmla="*/ 757287 w 1306267"/>
              <a:gd name="connsiteY1-1236" fmla="*/ 32444 h 1424419"/>
              <a:gd name="connsiteX2-1237" fmla="*/ 1206876 w 1306267"/>
              <a:gd name="connsiteY2-1238" fmla="*/ 284945 h 1424419"/>
              <a:gd name="connsiteX3-1239" fmla="*/ 1237706 w 1306267"/>
              <a:gd name="connsiteY3-1240" fmla="*/ 306775 h 1424419"/>
              <a:gd name="connsiteX4-1241" fmla="*/ 1301712 w 1306267"/>
              <a:gd name="connsiteY4-1242" fmla="*/ 442384 h 1424419"/>
              <a:gd name="connsiteX5-1243" fmla="*/ 1303099 w 1306267"/>
              <a:gd name="connsiteY5-1244" fmla="*/ 495558 h 1424419"/>
              <a:gd name="connsiteX6-1245" fmla="*/ 1303099 w 1306267"/>
              <a:gd name="connsiteY6-1246" fmla="*/ 952393 h 1424419"/>
              <a:gd name="connsiteX7-1247" fmla="*/ 1305306 w 1306267"/>
              <a:gd name="connsiteY7-1248" fmla="*/ 990115 h 1424419"/>
              <a:gd name="connsiteX8-1249" fmla="*/ 1255800 w 1306267"/>
              <a:gd name="connsiteY8-1250" fmla="*/ 1142552 h 1424419"/>
              <a:gd name="connsiteX9-1251" fmla="*/ 1172881 w 1306267"/>
              <a:gd name="connsiteY9-1252" fmla="*/ 1179342 h 1424419"/>
              <a:gd name="connsiteX10-1253" fmla="*/ 792288 w 1306267"/>
              <a:gd name="connsiteY10-1254" fmla="*/ 1385653 h 1424419"/>
              <a:gd name="connsiteX11-1255" fmla="*/ 522686 w 1306267"/>
              <a:gd name="connsiteY11-1256" fmla="*/ 1384922 h 1424419"/>
              <a:gd name="connsiteX12-1257" fmla="*/ 90241 w 1306267"/>
              <a:gd name="connsiteY12-1258" fmla="*/ 1150634 h 1424419"/>
              <a:gd name="connsiteX13-1259" fmla="*/ 48904 w 1306267"/>
              <a:gd name="connsiteY13-1260" fmla="*/ 1124403 h 1424419"/>
              <a:gd name="connsiteX14-1261" fmla="*/ 667 w 1306267"/>
              <a:gd name="connsiteY14-1262" fmla="*/ 999105 h 1424419"/>
              <a:gd name="connsiteX15-1263" fmla="*/ 0 w 1306267"/>
              <a:gd name="connsiteY15-1264" fmla="*/ 972364 h 1424419"/>
              <a:gd name="connsiteX16-1265" fmla="*/ 2496 w 1306267"/>
              <a:gd name="connsiteY16-1266" fmla="*/ 463106 h 1424419"/>
              <a:gd name="connsiteX17-1267" fmla="*/ 2458 w 1306267"/>
              <a:gd name="connsiteY17-1268" fmla="*/ 429563 h 1424419"/>
              <a:gd name="connsiteX18-1269" fmla="*/ 75248 w 1306267"/>
              <a:gd name="connsiteY18-1270" fmla="*/ 303202 h 1424419"/>
              <a:gd name="connsiteX19-1271" fmla="*/ 106293 w 1306267"/>
              <a:gd name="connsiteY19-1272" fmla="*/ 282597 h 1424419"/>
              <a:gd name="connsiteX20-1273" fmla="*/ 541533 w 1306267"/>
              <a:gd name="connsiteY20-1274" fmla="*/ 38110 h 1424419"/>
              <a:gd name="connsiteX21-1275" fmla="*/ 653528 w 1306267"/>
              <a:gd name="connsiteY21-1276" fmla="*/ 0 h 1424419"/>
              <a:gd name="connsiteX0-1277" fmla="*/ 653528 w 1306267"/>
              <a:gd name="connsiteY0-1278" fmla="*/ 0 h 1424419"/>
              <a:gd name="connsiteX1-1279" fmla="*/ 757287 w 1306267"/>
              <a:gd name="connsiteY1-1280" fmla="*/ 32444 h 1424419"/>
              <a:gd name="connsiteX2-1281" fmla="*/ 1206876 w 1306267"/>
              <a:gd name="connsiteY2-1282" fmla="*/ 284945 h 1424419"/>
              <a:gd name="connsiteX3-1283" fmla="*/ 1237706 w 1306267"/>
              <a:gd name="connsiteY3-1284" fmla="*/ 306775 h 1424419"/>
              <a:gd name="connsiteX4-1285" fmla="*/ 1301712 w 1306267"/>
              <a:gd name="connsiteY4-1286" fmla="*/ 442384 h 1424419"/>
              <a:gd name="connsiteX5-1287" fmla="*/ 1303099 w 1306267"/>
              <a:gd name="connsiteY5-1288" fmla="*/ 495558 h 1424419"/>
              <a:gd name="connsiteX6-1289" fmla="*/ 1303099 w 1306267"/>
              <a:gd name="connsiteY6-1290" fmla="*/ 952393 h 1424419"/>
              <a:gd name="connsiteX7-1291" fmla="*/ 1305306 w 1306267"/>
              <a:gd name="connsiteY7-1292" fmla="*/ 990115 h 1424419"/>
              <a:gd name="connsiteX8-1293" fmla="*/ 1255800 w 1306267"/>
              <a:gd name="connsiteY8-1294" fmla="*/ 1142552 h 1424419"/>
              <a:gd name="connsiteX9-1295" fmla="*/ 1172881 w 1306267"/>
              <a:gd name="connsiteY9-1296" fmla="*/ 1179342 h 1424419"/>
              <a:gd name="connsiteX10-1297" fmla="*/ 792288 w 1306267"/>
              <a:gd name="connsiteY10-1298" fmla="*/ 1385653 h 1424419"/>
              <a:gd name="connsiteX11-1299" fmla="*/ 522686 w 1306267"/>
              <a:gd name="connsiteY11-1300" fmla="*/ 1384922 h 1424419"/>
              <a:gd name="connsiteX12-1301" fmla="*/ 97009 w 1306267"/>
              <a:gd name="connsiteY12-1302" fmla="*/ 1161462 h 1424419"/>
              <a:gd name="connsiteX13-1303" fmla="*/ 48904 w 1306267"/>
              <a:gd name="connsiteY13-1304" fmla="*/ 1124403 h 1424419"/>
              <a:gd name="connsiteX14-1305" fmla="*/ 667 w 1306267"/>
              <a:gd name="connsiteY14-1306" fmla="*/ 999105 h 1424419"/>
              <a:gd name="connsiteX15-1307" fmla="*/ 0 w 1306267"/>
              <a:gd name="connsiteY15-1308" fmla="*/ 972364 h 1424419"/>
              <a:gd name="connsiteX16-1309" fmla="*/ 2496 w 1306267"/>
              <a:gd name="connsiteY16-1310" fmla="*/ 463106 h 1424419"/>
              <a:gd name="connsiteX17-1311" fmla="*/ 2458 w 1306267"/>
              <a:gd name="connsiteY17-1312" fmla="*/ 429563 h 1424419"/>
              <a:gd name="connsiteX18-1313" fmla="*/ 75248 w 1306267"/>
              <a:gd name="connsiteY18-1314" fmla="*/ 303202 h 1424419"/>
              <a:gd name="connsiteX19-1315" fmla="*/ 106293 w 1306267"/>
              <a:gd name="connsiteY19-1316" fmla="*/ 282597 h 1424419"/>
              <a:gd name="connsiteX20-1317" fmla="*/ 541533 w 1306267"/>
              <a:gd name="connsiteY20-1318" fmla="*/ 38110 h 1424419"/>
              <a:gd name="connsiteX21-1319" fmla="*/ 653528 w 1306267"/>
              <a:gd name="connsiteY21-1320" fmla="*/ 0 h 1424419"/>
              <a:gd name="connsiteX0-1321" fmla="*/ 653528 w 1306267"/>
              <a:gd name="connsiteY0-1322" fmla="*/ 0 h 1424419"/>
              <a:gd name="connsiteX1-1323" fmla="*/ 757287 w 1306267"/>
              <a:gd name="connsiteY1-1324" fmla="*/ 32444 h 1424419"/>
              <a:gd name="connsiteX2-1325" fmla="*/ 1206876 w 1306267"/>
              <a:gd name="connsiteY2-1326" fmla="*/ 284945 h 1424419"/>
              <a:gd name="connsiteX3-1327" fmla="*/ 1237706 w 1306267"/>
              <a:gd name="connsiteY3-1328" fmla="*/ 306775 h 1424419"/>
              <a:gd name="connsiteX4-1329" fmla="*/ 1301712 w 1306267"/>
              <a:gd name="connsiteY4-1330" fmla="*/ 442384 h 1424419"/>
              <a:gd name="connsiteX5-1331" fmla="*/ 1303099 w 1306267"/>
              <a:gd name="connsiteY5-1332" fmla="*/ 495558 h 1424419"/>
              <a:gd name="connsiteX6-1333" fmla="*/ 1303099 w 1306267"/>
              <a:gd name="connsiteY6-1334" fmla="*/ 952393 h 1424419"/>
              <a:gd name="connsiteX7-1335" fmla="*/ 1305306 w 1306267"/>
              <a:gd name="connsiteY7-1336" fmla="*/ 990115 h 1424419"/>
              <a:gd name="connsiteX8-1337" fmla="*/ 1255800 w 1306267"/>
              <a:gd name="connsiteY8-1338" fmla="*/ 1142552 h 1424419"/>
              <a:gd name="connsiteX9-1339" fmla="*/ 1172881 w 1306267"/>
              <a:gd name="connsiteY9-1340" fmla="*/ 1179342 h 1424419"/>
              <a:gd name="connsiteX10-1341" fmla="*/ 792288 w 1306267"/>
              <a:gd name="connsiteY10-1342" fmla="*/ 1385653 h 1424419"/>
              <a:gd name="connsiteX11-1343" fmla="*/ 522686 w 1306267"/>
              <a:gd name="connsiteY11-1344" fmla="*/ 1384922 h 1424419"/>
              <a:gd name="connsiteX12-1345" fmla="*/ 97009 w 1306267"/>
              <a:gd name="connsiteY12-1346" fmla="*/ 1161462 h 1424419"/>
              <a:gd name="connsiteX13-1347" fmla="*/ 48904 w 1306267"/>
              <a:gd name="connsiteY13-1348" fmla="*/ 1124403 h 1424419"/>
              <a:gd name="connsiteX14-1349" fmla="*/ 667 w 1306267"/>
              <a:gd name="connsiteY14-1350" fmla="*/ 999105 h 1424419"/>
              <a:gd name="connsiteX15-1351" fmla="*/ 0 w 1306267"/>
              <a:gd name="connsiteY15-1352" fmla="*/ 972364 h 1424419"/>
              <a:gd name="connsiteX16-1353" fmla="*/ 2496 w 1306267"/>
              <a:gd name="connsiteY16-1354" fmla="*/ 463106 h 1424419"/>
              <a:gd name="connsiteX17-1355" fmla="*/ 2458 w 1306267"/>
              <a:gd name="connsiteY17-1356" fmla="*/ 429563 h 1424419"/>
              <a:gd name="connsiteX18-1357" fmla="*/ 75248 w 1306267"/>
              <a:gd name="connsiteY18-1358" fmla="*/ 303202 h 1424419"/>
              <a:gd name="connsiteX19-1359" fmla="*/ 106293 w 1306267"/>
              <a:gd name="connsiteY19-1360" fmla="*/ 282597 h 1424419"/>
              <a:gd name="connsiteX20-1361" fmla="*/ 541533 w 1306267"/>
              <a:gd name="connsiteY20-1362" fmla="*/ 38110 h 1424419"/>
              <a:gd name="connsiteX21-1363" fmla="*/ 653528 w 1306267"/>
              <a:gd name="connsiteY21-1364" fmla="*/ 0 h 1424419"/>
              <a:gd name="connsiteX0-1365" fmla="*/ 653528 w 1306267"/>
              <a:gd name="connsiteY0-1366" fmla="*/ 0 h 1424419"/>
              <a:gd name="connsiteX1-1367" fmla="*/ 757287 w 1306267"/>
              <a:gd name="connsiteY1-1368" fmla="*/ 32444 h 1424419"/>
              <a:gd name="connsiteX2-1369" fmla="*/ 1206876 w 1306267"/>
              <a:gd name="connsiteY2-1370" fmla="*/ 284945 h 1424419"/>
              <a:gd name="connsiteX3-1371" fmla="*/ 1237706 w 1306267"/>
              <a:gd name="connsiteY3-1372" fmla="*/ 306775 h 1424419"/>
              <a:gd name="connsiteX4-1373" fmla="*/ 1301712 w 1306267"/>
              <a:gd name="connsiteY4-1374" fmla="*/ 442384 h 1424419"/>
              <a:gd name="connsiteX5-1375" fmla="*/ 1303099 w 1306267"/>
              <a:gd name="connsiteY5-1376" fmla="*/ 495558 h 1424419"/>
              <a:gd name="connsiteX6-1377" fmla="*/ 1303099 w 1306267"/>
              <a:gd name="connsiteY6-1378" fmla="*/ 952393 h 1424419"/>
              <a:gd name="connsiteX7-1379" fmla="*/ 1305306 w 1306267"/>
              <a:gd name="connsiteY7-1380" fmla="*/ 990115 h 1424419"/>
              <a:gd name="connsiteX8-1381" fmla="*/ 1255800 w 1306267"/>
              <a:gd name="connsiteY8-1382" fmla="*/ 1142552 h 1424419"/>
              <a:gd name="connsiteX9-1383" fmla="*/ 1172881 w 1306267"/>
              <a:gd name="connsiteY9-1384" fmla="*/ 1179342 h 1424419"/>
              <a:gd name="connsiteX10-1385" fmla="*/ 792288 w 1306267"/>
              <a:gd name="connsiteY10-1386" fmla="*/ 1385653 h 1424419"/>
              <a:gd name="connsiteX11-1387" fmla="*/ 522686 w 1306267"/>
              <a:gd name="connsiteY11-1388" fmla="*/ 1384922 h 1424419"/>
              <a:gd name="connsiteX12-1389" fmla="*/ 97009 w 1306267"/>
              <a:gd name="connsiteY12-1390" fmla="*/ 1161462 h 1424419"/>
              <a:gd name="connsiteX13-1391" fmla="*/ 44843 w 1306267"/>
              <a:gd name="connsiteY13-1392" fmla="*/ 1118989 h 1424419"/>
              <a:gd name="connsiteX14-1393" fmla="*/ 667 w 1306267"/>
              <a:gd name="connsiteY14-1394" fmla="*/ 999105 h 1424419"/>
              <a:gd name="connsiteX15-1395" fmla="*/ 0 w 1306267"/>
              <a:gd name="connsiteY15-1396" fmla="*/ 972364 h 1424419"/>
              <a:gd name="connsiteX16-1397" fmla="*/ 2496 w 1306267"/>
              <a:gd name="connsiteY16-1398" fmla="*/ 463106 h 1424419"/>
              <a:gd name="connsiteX17-1399" fmla="*/ 2458 w 1306267"/>
              <a:gd name="connsiteY17-1400" fmla="*/ 429563 h 1424419"/>
              <a:gd name="connsiteX18-1401" fmla="*/ 75248 w 1306267"/>
              <a:gd name="connsiteY18-1402" fmla="*/ 303202 h 1424419"/>
              <a:gd name="connsiteX19-1403" fmla="*/ 106293 w 1306267"/>
              <a:gd name="connsiteY19-1404" fmla="*/ 282597 h 1424419"/>
              <a:gd name="connsiteX20-1405" fmla="*/ 541533 w 1306267"/>
              <a:gd name="connsiteY20-1406" fmla="*/ 38110 h 1424419"/>
              <a:gd name="connsiteX21-1407" fmla="*/ 653528 w 1306267"/>
              <a:gd name="connsiteY21-1408" fmla="*/ 0 h 1424419"/>
              <a:gd name="connsiteX0-1409" fmla="*/ 653528 w 1306267"/>
              <a:gd name="connsiteY0-1410" fmla="*/ 0 h 1424419"/>
              <a:gd name="connsiteX1-1411" fmla="*/ 757287 w 1306267"/>
              <a:gd name="connsiteY1-1412" fmla="*/ 32444 h 1424419"/>
              <a:gd name="connsiteX2-1413" fmla="*/ 1206876 w 1306267"/>
              <a:gd name="connsiteY2-1414" fmla="*/ 284945 h 1424419"/>
              <a:gd name="connsiteX3-1415" fmla="*/ 1237706 w 1306267"/>
              <a:gd name="connsiteY3-1416" fmla="*/ 306775 h 1424419"/>
              <a:gd name="connsiteX4-1417" fmla="*/ 1301712 w 1306267"/>
              <a:gd name="connsiteY4-1418" fmla="*/ 442384 h 1424419"/>
              <a:gd name="connsiteX5-1419" fmla="*/ 1303099 w 1306267"/>
              <a:gd name="connsiteY5-1420" fmla="*/ 495558 h 1424419"/>
              <a:gd name="connsiteX6-1421" fmla="*/ 1303099 w 1306267"/>
              <a:gd name="connsiteY6-1422" fmla="*/ 952393 h 1424419"/>
              <a:gd name="connsiteX7-1423" fmla="*/ 1305306 w 1306267"/>
              <a:gd name="connsiteY7-1424" fmla="*/ 990115 h 1424419"/>
              <a:gd name="connsiteX8-1425" fmla="*/ 1255800 w 1306267"/>
              <a:gd name="connsiteY8-1426" fmla="*/ 1142552 h 1424419"/>
              <a:gd name="connsiteX9-1427" fmla="*/ 1172881 w 1306267"/>
              <a:gd name="connsiteY9-1428" fmla="*/ 1179342 h 1424419"/>
              <a:gd name="connsiteX10-1429" fmla="*/ 792288 w 1306267"/>
              <a:gd name="connsiteY10-1430" fmla="*/ 1385653 h 1424419"/>
              <a:gd name="connsiteX11-1431" fmla="*/ 522686 w 1306267"/>
              <a:gd name="connsiteY11-1432" fmla="*/ 1384922 h 1424419"/>
              <a:gd name="connsiteX12-1433" fmla="*/ 97009 w 1306267"/>
              <a:gd name="connsiteY12-1434" fmla="*/ 1161462 h 1424419"/>
              <a:gd name="connsiteX13-1435" fmla="*/ 44843 w 1306267"/>
              <a:gd name="connsiteY13-1436" fmla="*/ 1118989 h 1424419"/>
              <a:gd name="connsiteX14-1437" fmla="*/ 667 w 1306267"/>
              <a:gd name="connsiteY14-1438" fmla="*/ 999105 h 1424419"/>
              <a:gd name="connsiteX15-1439" fmla="*/ 0 w 1306267"/>
              <a:gd name="connsiteY15-1440" fmla="*/ 972364 h 1424419"/>
              <a:gd name="connsiteX16-1441" fmla="*/ 2496 w 1306267"/>
              <a:gd name="connsiteY16-1442" fmla="*/ 463106 h 1424419"/>
              <a:gd name="connsiteX17-1443" fmla="*/ 2458 w 1306267"/>
              <a:gd name="connsiteY17-1444" fmla="*/ 429563 h 1424419"/>
              <a:gd name="connsiteX18-1445" fmla="*/ 75248 w 1306267"/>
              <a:gd name="connsiteY18-1446" fmla="*/ 303202 h 1424419"/>
              <a:gd name="connsiteX19-1447" fmla="*/ 106293 w 1306267"/>
              <a:gd name="connsiteY19-1448" fmla="*/ 282597 h 1424419"/>
              <a:gd name="connsiteX20-1449" fmla="*/ 541533 w 1306267"/>
              <a:gd name="connsiteY20-1450" fmla="*/ 38110 h 1424419"/>
              <a:gd name="connsiteX21-1451" fmla="*/ 653528 w 1306267"/>
              <a:gd name="connsiteY21-1452" fmla="*/ 0 h 1424419"/>
              <a:gd name="connsiteX0-1453" fmla="*/ 653528 w 1306267"/>
              <a:gd name="connsiteY0-1454" fmla="*/ 0 h 1424419"/>
              <a:gd name="connsiteX1-1455" fmla="*/ 757287 w 1306267"/>
              <a:gd name="connsiteY1-1456" fmla="*/ 32444 h 1424419"/>
              <a:gd name="connsiteX2-1457" fmla="*/ 1206876 w 1306267"/>
              <a:gd name="connsiteY2-1458" fmla="*/ 284945 h 1424419"/>
              <a:gd name="connsiteX3-1459" fmla="*/ 1237706 w 1306267"/>
              <a:gd name="connsiteY3-1460" fmla="*/ 306775 h 1424419"/>
              <a:gd name="connsiteX4-1461" fmla="*/ 1301712 w 1306267"/>
              <a:gd name="connsiteY4-1462" fmla="*/ 442384 h 1424419"/>
              <a:gd name="connsiteX5-1463" fmla="*/ 1303099 w 1306267"/>
              <a:gd name="connsiteY5-1464" fmla="*/ 495558 h 1424419"/>
              <a:gd name="connsiteX6-1465" fmla="*/ 1303099 w 1306267"/>
              <a:gd name="connsiteY6-1466" fmla="*/ 952393 h 1424419"/>
              <a:gd name="connsiteX7-1467" fmla="*/ 1305306 w 1306267"/>
              <a:gd name="connsiteY7-1468" fmla="*/ 990115 h 1424419"/>
              <a:gd name="connsiteX8-1469" fmla="*/ 1255800 w 1306267"/>
              <a:gd name="connsiteY8-1470" fmla="*/ 1142552 h 1424419"/>
              <a:gd name="connsiteX9-1471" fmla="*/ 1172881 w 1306267"/>
              <a:gd name="connsiteY9-1472" fmla="*/ 1179342 h 1424419"/>
              <a:gd name="connsiteX10-1473" fmla="*/ 792288 w 1306267"/>
              <a:gd name="connsiteY10-1474" fmla="*/ 1385653 h 1424419"/>
              <a:gd name="connsiteX11-1475" fmla="*/ 522686 w 1306267"/>
              <a:gd name="connsiteY11-1476" fmla="*/ 1384922 h 1424419"/>
              <a:gd name="connsiteX12-1477" fmla="*/ 97009 w 1306267"/>
              <a:gd name="connsiteY12-1478" fmla="*/ 1161462 h 1424419"/>
              <a:gd name="connsiteX13-1479" fmla="*/ 44843 w 1306267"/>
              <a:gd name="connsiteY13-1480" fmla="*/ 1118989 h 1424419"/>
              <a:gd name="connsiteX14-1481" fmla="*/ 667 w 1306267"/>
              <a:gd name="connsiteY14-1482" fmla="*/ 999105 h 1424419"/>
              <a:gd name="connsiteX15-1483" fmla="*/ 0 w 1306267"/>
              <a:gd name="connsiteY15-1484" fmla="*/ 972364 h 1424419"/>
              <a:gd name="connsiteX16-1485" fmla="*/ 2496 w 1306267"/>
              <a:gd name="connsiteY16-1486" fmla="*/ 463106 h 1424419"/>
              <a:gd name="connsiteX17-1487" fmla="*/ 2458 w 1306267"/>
              <a:gd name="connsiteY17-1488" fmla="*/ 429563 h 1424419"/>
              <a:gd name="connsiteX18-1489" fmla="*/ 75248 w 1306267"/>
              <a:gd name="connsiteY18-1490" fmla="*/ 303202 h 1424419"/>
              <a:gd name="connsiteX19-1491" fmla="*/ 106293 w 1306267"/>
              <a:gd name="connsiteY19-1492" fmla="*/ 282597 h 1424419"/>
              <a:gd name="connsiteX20-1493" fmla="*/ 541533 w 1306267"/>
              <a:gd name="connsiteY20-1494" fmla="*/ 38110 h 1424419"/>
              <a:gd name="connsiteX21-1495" fmla="*/ 653528 w 1306267"/>
              <a:gd name="connsiteY21-1496" fmla="*/ 0 h 1424419"/>
              <a:gd name="connsiteX0-1497" fmla="*/ 653528 w 1306267"/>
              <a:gd name="connsiteY0-1498" fmla="*/ 0 h 1424419"/>
              <a:gd name="connsiteX1-1499" fmla="*/ 757287 w 1306267"/>
              <a:gd name="connsiteY1-1500" fmla="*/ 32444 h 1424419"/>
              <a:gd name="connsiteX2-1501" fmla="*/ 1206876 w 1306267"/>
              <a:gd name="connsiteY2-1502" fmla="*/ 284945 h 1424419"/>
              <a:gd name="connsiteX3-1503" fmla="*/ 1237706 w 1306267"/>
              <a:gd name="connsiteY3-1504" fmla="*/ 306775 h 1424419"/>
              <a:gd name="connsiteX4-1505" fmla="*/ 1301712 w 1306267"/>
              <a:gd name="connsiteY4-1506" fmla="*/ 442384 h 1424419"/>
              <a:gd name="connsiteX5-1507" fmla="*/ 1303099 w 1306267"/>
              <a:gd name="connsiteY5-1508" fmla="*/ 495558 h 1424419"/>
              <a:gd name="connsiteX6-1509" fmla="*/ 1303099 w 1306267"/>
              <a:gd name="connsiteY6-1510" fmla="*/ 952393 h 1424419"/>
              <a:gd name="connsiteX7-1511" fmla="*/ 1305306 w 1306267"/>
              <a:gd name="connsiteY7-1512" fmla="*/ 990115 h 1424419"/>
              <a:gd name="connsiteX8-1513" fmla="*/ 1255800 w 1306267"/>
              <a:gd name="connsiteY8-1514" fmla="*/ 1142552 h 1424419"/>
              <a:gd name="connsiteX9-1515" fmla="*/ 1172881 w 1306267"/>
              <a:gd name="connsiteY9-1516" fmla="*/ 1179342 h 1424419"/>
              <a:gd name="connsiteX10-1517" fmla="*/ 792288 w 1306267"/>
              <a:gd name="connsiteY10-1518" fmla="*/ 1385653 h 1424419"/>
              <a:gd name="connsiteX11-1519" fmla="*/ 522686 w 1306267"/>
              <a:gd name="connsiteY11-1520" fmla="*/ 1384922 h 1424419"/>
              <a:gd name="connsiteX12-1521" fmla="*/ 94302 w 1306267"/>
              <a:gd name="connsiteY12-1522" fmla="*/ 1158755 h 1424419"/>
              <a:gd name="connsiteX13-1523" fmla="*/ 44843 w 1306267"/>
              <a:gd name="connsiteY13-1524" fmla="*/ 1118989 h 1424419"/>
              <a:gd name="connsiteX14-1525" fmla="*/ 667 w 1306267"/>
              <a:gd name="connsiteY14-1526" fmla="*/ 999105 h 1424419"/>
              <a:gd name="connsiteX15-1527" fmla="*/ 0 w 1306267"/>
              <a:gd name="connsiteY15-1528" fmla="*/ 972364 h 1424419"/>
              <a:gd name="connsiteX16-1529" fmla="*/ 2496 w 1306267"/>
              <a:gd name="connsiteY16-1530" fmla="*/ 463106 h 1424419"/>
              <a:gd name="connsiteX17-1531" fmla="*/ 2458 w 1306267"/>
              <a:gd name="connsiteY17-1532" fmla="*/ 429563 h 1424419"/>
              <a:gd name="connsiteX18-1533" fmla="*/ 75248 w 1306267"/>
              <a:gd name="connsiteY18-1534" fmla="*/ 303202 h 1424419"/>
              <a:gd name="connsiteX19-1535" fmla="*/ 106293 w 1306267"/>
              <a:gd name="connsiteY19-1536" fmla="*/ 282597 h 1424419"/>
              <a:gd name="connsiteX20-1537" fmla="*/ 541533 w 1306267"/>
              <a:gd name="connsiteY20-1538" fmla="*/ 38110 h 1424419"/>
              <a:gd name="connsiteX21-1539" fmla="*/ 653528 w 1306267"/>
              <a:gd name="connsiteY21-1540" fmla="*/ 0 h 1424419"/>
              <a:gd name="connsiteX0-1541" fmla="*/ 653528 w 1306267"/>
              <a:gd name="connsiteY0-1542" fmla="*/ 0 h 1424419"/>
              <a:gd name="connsiteX1-1543" fmla="*/ 757287 w 1306267"/>
              <a:gd name="connsiteY1-1544" fmla="*/ 32444 h 1424419"/>
              <a:gd name="connsiteX2-1545" fmla="*/ 1206876 w 1306267"/>
              <a:gd name="connsiteY2-1546" fmla="*/ 284945 h 1424419"/>
              <a:gd name="connsiteX3-1547" fmla="*/ 1237706 w 1306267"/>
              <a:gd name="connsiteY3-1548" fmla="*/ 306775 h 1424419"/>
              <a:gd name="connsiteX4-1549" fmla="*/ 1301712 w 1306267"/>
              <a:gd name="connsiteY4-1550" fmla="*/ 442384 h 1424419"/>
              <a:gd name="connsiteX5-1551" fmla="*/ 1303099 w 1306267"/>
              <a:gd name="connsiteY5-1552" fmla="*/ 495558 h 1424419"/>
              <a:gd name="connsiteX6-1553" fmla="*/ 1303099 w 1306267"/>
              <a:gd name="connsiteY6-1554" fmla="*/ 952393 h 1424419"/>
              <a:gd name="connsiteX7-1555" fmla="*/ 1305306 w 1306267"/>
              <a:gd name="connsiteY7-1556" fmla="*/ 990115 h 1424419"/>
              <a:gd name="connsiteX8-1557" fmla="*/ 1255800 w 1306267"/>
              <a:gd name="connsiteY8-1558" fmla="*/ 1142552 h 1424419"/>
              <a:gd name="connsiteX9-1559" fmla="*/ 1172881 w 1306267"/>
              <a:gd name="connsiteY9-1560" fmla="*/ 1179342 h 1424419"/>
              <a:gd name="connsiteX10-1561" fmla="*/ 792288 w 1306267"/>
              <a:gd name="connsiteY10-1562" fmla="*/ 1385653 h 1424419"/>
              <a:gd name="connsiteX11-1563" fmla="*/ 522686 w 1306267"/>
              <a:gd name="connsiteY11-1564" fmla="*/ 1384922 h 1424419"/>
              <a:gd name="connsiteX12-1565" fmla="*/ 94302 w 1306267"/>
              <a:gd name="connsiteY12-1566" fmla="*/ 1158755 h 1424419"/>
              <a:gd name="connsiteX13-1567" fmla="*/ 39429 w 1306267"/>
              <a:gd name="connsiteY13-1568" fmla="*/ 1117635 h 1424419"/>
              <a:gd name="connsiteX14-1569" fmla="*/ 667 w 1306267"/>
              <a:gd name="connsiteY14-1570" fmla="*/ 999105 h 1424419"/>
              <a:gd name="connsiteX15-1571" fmla="*/ 0 w 1306267"/>
              <a:gd name="connsiteY15-1572" fmla="*/ 972364 h 1424419"/>
              <a:gd name="connsiteX16-1573" fmla="*/ 2496 w 1306267"/>
              <a:gd name="connsiteY16-1574" fmla="*/ 463106 h 1424419"/>
              <a:gd name="connsiteX17-1575" fmla="*/ 2458 w 1306267"/>
              <a:gd name="connsiteY17-1576" fmla="*/ 429563 h 1424419"/>
              <a:gd name="connsiteX18-1577" fmla="*/ 75248 w 1306267"/>
              <a:gd name="connsiteY18-1578" fmla="*/ 303202 h 1424419"/>
              <a:gd name="connsiteX19-1579" fmla="*/ 106293 w 1306267"/>
              <a:gd name="connsiteY19-1580" fmla="*/ 282597 h 1424419"/>
              <a:gd name="connsiteX20-1581" fmla="*/ 541533 w 1306267"/>
              <a:gd name="connsiteY20-1582" fmla="*/ 38110 h 1424419"/>
              <a:gd name="connsiteX21-1583" fmla="*/ 653528 w 1306267"/>
              <a:gd name="connsiteY21-1584" fmla="*/ 0 h 1424419"/>
              <a:gd name="connsiteX0-1585" fmla="*/ 653528 w 1305333"/>
              <a:gd name="connsiteY0-1586" fmla="*/ 0 h 1424419"/>
              <a:gd name="connsiteX1-1587" fmla="*/ 757287 w 1305333"/>
              <a:gd name="connsiteY1-1588" fmla="*/ 32444 h 1424419"/>
              <a:gd name="connsiteX2-1589" fmla="*/ 1206876 w 1305333"/>
              <a:gd name="connsiteY2-1590" fmla="*/ 284945 h 1424419"/>
              <a:gd name="connsiteX3-1591" fmla="*/ 1237706 w 1305333"/>
              <a:gd name="connsiteY3-1592" fmla="*/ 306775 h 1424419"/>
              <a:gd name="connsiteX4-1593" fmla="*/ 1301712 w 1305333"/>
              <a:gd name="connsiteY4-1594" fmla="*/ 442384 h 1424419"/>
              <a:gd name="connsiteX5-1595" fmla="*/ 1303099 w 1305333"/>
              <a:gd name="connsiteY5-1596" fmla="*/ 495558 h 1424419"/>
              <a:gd name="connsiteX6-1597" fmla="*/ 1303099 w 1305333"/>
              <a:gd name="connsiteY6-1598" fmla="*/ 952393 h 1424419"/>
              <a:gd name="connsiteX7-1599" fmla="*/ 1305306 w 1305333"/>
              <a:gd name="connsiteY7-1600" fmla="*/ 990115 h 1424419"/>
              <a:gd name="connsiteX8-1601" fmla="*/ 1227376 w 1305333"/>
              <a:gd name="connsiteY8-1602" fmla="*/ 1152027 h 1424419"/>
              <a:gd name="connsiteX9-1603" fmla="*/ 1172881 w 1305333"/>
              <a:gd name="connsiteY9-1604" fmla="*/ 1179342 h 1424419"/>
              <a:gd name="connsiteX10-1605" fmla="*/ 792288 w 1305333"/>
              <a:gd name="connsiteY10-1606" fmla="*/ 1385653 h 1424419"/>
              <a:gd name="connsiteX11-1607" fmla="*/ 522686 w 1305333"/>
              <a:gd name="connsiteY11-1608" fmla="*/ 1384922 h 1424419"/>
              <a:gd name="connsiteX12-1609" fmla="*/ 94302 w 1305333"/>
              <a:gd name="connsiteY12-1610" fmla="*/ 1158755 h 1424419"/>
              <a:gd name="connsiteX13-1611" fmla="*/ 39429 w 1305333"/>
              <a:gd name="connsiteY13-1612" fmla="*/ 1117635 h 1424419"/>
              <a:gd name="connsiteX14-1613" fmla="*/ 667 w 1305333"/>
              <a:gd name="connsiteY14-1614" fmla="*/ 999105 h 1424419"/>
              <a:gd name="connsiteX15-1615" fmla="*/ 0 w 1305333"/>
              <a:gd name="connsiteY15-1616" fmla="*/ 972364 h 1424419"/>
              <a:gd name="connsiteX16-1617" fmla="*/ 2496 w 1305333"/>
              <a:gd name="connsiteY16-1618" fmla="*/ 463106 h 1424419"/>
              <a:gd name="connsiteX17-1619" fmla="*/ 2458 w 1305333"/>
              <a:gd name="connsiteY17-1620" fmla="*/ 429563 h 1424419"/>
              <a:gd name="connsiteX18-1621" fmla="*/ 75248 w 1305333"/>
              <a:gd name="connsiteY18-1622" fmla="*/ 303202 h 1424419"/>
              <a:gd name="connsiteX19-1623" fmla="*/ 106293 w 1305333"/>
              <a:gd name="connsiteY19-1624" fmla="*/ 282597 h 1424419"/>
              <a:gd name="connsiteX20-1625" fmla="*/ 541533 w 1305333"/>
              <a:gd name="connsiteY20-1626" fmla="*/ 38110 h 1424419"/>
              <a:gd name="connsiteX21-1627" fmla="*/ 653528 w 1305333"/>
              <a:gd name="connsiteY21-1628" fmla="*/ 0 h 1424419"/>
              <a:gd name="connsiteX0-1629" fmla="*/ 653528 w 1305333"/>
              <a:gd name="connsiteY0-1630" fmla="*/ 0 h 1424419"/>
              <a:gd name="connsiteX1-1631" fmla="*/ 757287 w 1305333"/>
              <a:gd name="connsiteY1-1632" fmla="*/ 32444 h 1424419"/>
              <a:gd name="connsiteX2-1633" fmla="*/ 1206876 w 1305333"/>
              <a:gd name="connsiteY2-1634" fmla="*/ 284945 h 1424419"/>
              <a:gd name="connsiteX3-1635" fmla="*/ 1237706 w 1305333"/>
              <a:gd name="connsiteY3-1636" fmla="*/ 306775 h 1424419"/>
              <a:gd name="connsiteX4-1637" fmla="*/ 1301712 w 1305333"/>
              <a:gd name="connsiteY4-1638" fmla="*/ 442384 h 1424419"/>
              <a:gd name="connsiteX5-1639" fmla="*/ 1303099 w 1305333"/>
              <a:gd name="connsiteY5-1640" fmla="*/ 495558 h 1424419"/>
              <a:gd name="connsiteX6-1641" fmla="*/ 1303099 w 1305333"/>
              <a:gd name="connsiteY6-1642" fmla="*/ 952393 h 1424419"/>
              <a:gd name="connsiteX7-1643" fmla="*/ 1302599 w 1305333"/>
              <a:gd name="connsiteY7-1644" fmla="*/ 1003650 h 1424419"/>
              <a:gd name="connsiteX8-1645" fmla="*/ 1227376 w 1305333"/>
              <a:gd name="connsiteY8-1646" fmla="*/ 1152027 h 1424419"/>
              <a:gd name="connsiteX9-1647" fmla="*/ 1172881 w 1305333"/>
              <a:gd name="connsiteY9-1648" fmla="*/ 1179342 h 1424419"/>
              <a:gd name="connsiteX10-1649" fmla="*/ 792288 w 1305333"/>
              <a:gd name="connsiteY10-1650" fmla="*/ 1385653 h 1424419"/>
              <a:gd name="connsiteX11-1651" fmla="*/ 522686 w 1305333"/>
              <a:gd name="connsiteY11-1652" fmla="*/ 1384922 h 1424419"/>
              <a:gd name="connsiteX12-1653" fmla="*/ 94302 w 1305333"/>
              <a:gd name="connsiteY12-1654" fmla="*/ 1158755 h 1424419"/>
              <a:gd name="connsiteX13-1655" fmla="*/ 39429 w 1305333"/>
              <a:gd name="connsiteY13-1656" fmla="*/ 1117635 h 1424419"/>
              <a:gd name="connsiteX14-1657" fmla="*/ 667 w 1305333"/>
              <a:gd name="connsiteY14-1658" fmla="*/ 999105 h 1424419"/>
              <a:gd name="connsiteX15-1659" fmla="*/ 0 w 1305333"/>
              <a:gd name="connsiteY15-1660" fmla="*/ 972364 h 1424419"/>
              <a:gd name="connsiteX16-1661" fmla="*/ 2496 w 1305333"/>
              <a:gd name="connsiteY16-1662" fmla="*/ 463106 h 1424419"/>
              <a:gd name="connsiteX17-1663" fmla="*/ 2458 w 1305333"/>
              <a:gd name="connsiteY17-1664" fmla="*/ 429563 h 1424419"/>
              <a:gd name="connsiteX18-1665" fmla="*/ 75248 w 1305333"/>
              <a:gd name="connsiteY18-1666" fmla="*/ 303202 h 1424419"/>
              <a:gd name="connsiteX19-1667" fmla="*/ 106293 w 1305333"/>
              <a:gd name="connsiteY19-1668" fmla="*/ 282597 h 1424419"/>
              <a:gd name="connsiteX20-1669" fmla="*/ 541533 w 1305333"/>
              <a:gd name="connsiteY20-1670" fmla="*/ 38110 h 1424419"/>
              <a:gd name="connsiteX21-1671" fmla="*/ 653528 w 1305333"/>
              <a:gd name="connsiteY21-1672" fmla="*/ 0 h 1424419"/>
              <a:gd name="connsiteX0-1673" fmla="*/ 653528 w 1305080"/>
              <a:gd name="connsiteY0-1674" fmla="*/ 0 h 1424419"/>
              <a:gd name="connsiteX1-1675" fmla="*/ 757287 w 1305080"/>
              <a:gd name="connsiteY1-1676" fmla="*/ 32444 h 1424419"/>
              <a:gd name="connsiteX2-1677" fmla="*/ 1206876 w 1305080"/>
              <a:gd name="connsiteY2-1678" fmla="*/ 284945 h 1424419"/>
              <a:gd name="connsiteX3-1679" fmla="*/ 1237706 w 1305080"/>
              <a:gd name="connsiteY3-1680" fmla="*/ 306775 h 1424419"/>
              <a:gd name="connsiteX4-1681" fmla="*/ 1301712 w 1305080"/>
              <a:gd name="connsiteY4-1682" fmla="*/ 442384 h 1424419"/>
              <a:gd name="connsiteX5-1683" fmla="*/ 1303099 w 1305080"/>
              <a:gd name="connsiteY5-1684" fmla="*/ 495558 h 1424419"/>
              <a:gd name="connsiteX6-1685" fmla="*/ 1301746 w 1305080"/>
              <a:gd name="connsiteY6-1686" fmla="*/ 953747 h 1424419"/>
              <a:gd name="connsiteX7-1687" fmla="*/ 1302599 w 1305080"/>
              <a:gd name="connsiteY7-1688" fmla="*/ 1003650 h 1424419"/>
              <a:gd name="connsiteX8-1689" fmla="*/ 1227376 w 1305080"/>
              <a:gd name="connsiteY8-1690" fmla="*/ 1152027 h 1424419"/>
              <a:gd name="connsiteX9-1691" fmla="*/ 1172881 w 1305080"/>
              <a:gd name="connsiteY9-1692" fmla="*/ 1179342 h 1424419"/>
              <a:gd name="connsiteX10-1693" fmla="*/ 792288 w 1305080"/>
              <a:gd name="connsiteY10-1694" fmla="*/ 1385653 h 1424419"/>
              <a:gd name="connsiteX11-1695" fmla="*/ 522686 w 1305080"/>
              <a:gd name="connsiteY11-1696" fmla="*/ 1384922 h 1424419"/>
              <a:gd name="connsiteX12-1697" fmla="*/ 94302 w 1305080"/>
              <a:gd name="connsiteY12-1698" fmla="*/ 1158755 h 1424419"/>
              <a:gd name="connsiteX13-1699" fmla="*/ 39429 w 1305080"/>
              <a:gd name="connsiteY13-1700" fmla="*/ 1117635 h 1424419"/>
              <a:gd name="connsiteX14-1701" fmla="*/ 667 w 1305080"/>
              <a:gd name="connsiteY14-1702" fmla="*/ 999105 h 1424419"/>
              <a:gd name="connsiteX15-1703" fmla="*/ 0 w 1305080"/>
              <a:gd name="connsiteY15-1704" fmla="*/ 972364 h 1424419"/>
              <a:gd name="connsiteX16-1705" fmla="*/ 2496 w 1305080"/>
              <a:gd name="connsiteY16-1706" fmla="*/ 463106 h 1424419"/>
              <a:gd name="connsiteX17-1707" fmla="*/ 2458 w 1305080"/>
              <a:gd name="connsiteY17-1708" fmla="*/ 429563 h 1424419"/>
              <a:gd name="connsiteX18-1709" fmla="*/ 75248 w 1305080"/>
              <a:gd name="connsiteY18-1710" fmla="*/ 303202 h 1424419"/>
              <a:gd name="connsiteX19-1711" fmla="*/ 106293 w 1305080"/>
              <a:gd name="connsiteY19-1712" fmla="*/ 282597 h 1424419"/>
              <a:gd name="connsiteX20-1713" fmla="*/ 541533 w 1305080"/>
              <a:gd name="connsiteY20-1714" fmla="*/ 38110 h 1424419"/>
              <a:gd name="connsiteX21-1715" fmla="*/ 653528 w 1305080"/>
              <a:gd name="connsiteY21-1716" fmla="*/ 0 h 1424419"/>
              <a:gd name="connsiteX0-1717" fmla="*/ 653528 w 1305299"/>
              <a:gd name="connsiteY0-1718" fmla="*/ 0 h 1424419"/>
              <a:gd name="connsiteX1-1719" fmla="*/ 757287 w 1305299"/>
              <a:gd name="connsiteY1-1720" fmla="*/ 32444 h 1424419"/>
              <a:gd name="connsiteX2-1721" fmla="*/ 1206876 w 1305299"/>
              <a:gd name="connsiteY2-1722" fmla="*/ 284945 h 1424419"/>
              <a:gd name="connsiteX3-1723" fmla="*/ 1237706 w 1305299"/>
              <a:gd name="connsiteY3-1724" fmla="*/ 306775 h 1424419"/>
              <a:gd name="connsiteX4-1725" fmla="*/ 1301712 w 1305299"/>
              <a:gd name="connsiteY4-1726" fmla="*/ 442384 h 1424419"/>
              <a:gd name="connsiteX5-1727" fmla="*/ 1303099 w 1305299"/>
              <a:gd name="connsiteY5-1728" fmla="*/ 495558 h 1424419"/>
              <a:gd name="connsiteX6-1729" fmla="*/ 1301746 w 1305299"/>
              <a:gd name="connsiteY6-1730" fmla="*/ 953747 h 1424419"/>
              <a:gd name="connsiteX7-1731" fmla="*/ 1302599 w 1305299"/>
              <a:gd name="connsiteY7-1732" fmla="*/ 1003650 h 1424419"/>
              <a:gd name="connsiteX8-1733" fmla="*/ 1227376 w 1305299"/>
              <a:gd name="connsiteY8-1734" fmla="*/ 1152027 h 1424419"/>
              <a:gd name="connsiteX9-1735" fmla="*/ 1172881 w 1305299"/>
              <a:gd name="connsiteY9-1736" fmla="*/ 1179342 h 1424419"/>
              <a:gd name="connsiteX10-1737" fmla="*/ 792288 w 1305299"/>
              <a:gd name="connsiteY10-1738" fmla="*/ 1385653 h 1424419"/>
              <a:gd name="connsiteX11-1739" fmla="*/ 522686 w 1305299"/>
              <a:gd name="connsiteY11-1740" fmla="*/ 1384922 h 1424419"/>
              <a:gd name="connsiteX12-1741" fmla="*/ 94302 w 1305299"/>
              <a:gd name="connsiteY12-1742" fmla="*/ 1158755 h 1424419"/>
              <a:gd name="connsiteX13-1743" fmla="*/ 39429 w 1305299"/>
              <a:gd name="connsiteY13-1744" fmla="*/ 1117635 h 1424419"/>
              <a:gd name="connsiteX14-1745" fmla="*/ 667 w 1305299"/>
              <a:gd name="connsiteY14-1746" fmla="*/ 999105 h 1424419"/>
              <a:gd name="connsiteX15-1747" fmla="*/ 0 w 1305299"/>
              <a:gd name="connsiteY15-1748" fmla="*/ 972364 h 1424419"/>
              <a:gd name="connsiteX16-1749" fmla="*/ 2496 w 1305299"/>
              <a:gd name="connsiteY16-1750" fmla="*/ 463106 h 1424419"/>
              <a:gd name="connsiteX17-1751" fmla="*/ 2458 w 1305299"/>
              <a:gd name="connsiteY17-1752" fmla="*/ 429563 h 1424419"/>
              <a:gd name="connsiteX18-1753" fmla="*/ 75248 w 1305299"/>
              <a:gd name="connsiteY18-1754" fmla="*/ 303202 h 1424419"/>
              <a:gd name="connsiteX19-1755" fmla="*/ 106293 w 1305299"/>
              <a:gd name="connsiteY19-1756" fmla="*/ 282597 h 1424419"/>
              <a:gd name="connsiteX20-1757" fmla="*/ 541533 w 1305299"/>
              <a:gd name="connsiteY20-1758" fmla="*/ 38110 h 1424419"/>
              <a:gd name="connsiteX21-1759" fmla="*/ 653528 w 1305299"/>
              <a:gd name="connsiteY21-1760" fmla="*/ 0 h 1424419"/>
              <a:gd name="connsiteX0-1761" fmla="*/ 653528 w 1306646"/>
              <a:gd name="connsiteY0-1762" fmla="*/ 0 h 1424419"/>
              <a:gd name="connsiteX1-1763" fmla="*/ 757287 w 1306646"/>
              <a:gd name="connsiteY1-1764" fmla="*/ 32444 h 1424419"/>
              <a:gd name="connsiteX2-1765" fmla="*/ 1206876 w 1306646"/>
              <a:gd name="connsiteY2-1766" fmla="*/ 284945 h 1424419"/>
              <a:gd name="connsiteX3-1767" fmla="*/ 1237706 w 1306646"/>
              <a:gd name="connsiteY3-1768" fmla="*/ 306775 h 1424419"/>
              <a:gd name="connsiteX4-1769" fmla="*/ 1301712 w 1306646"/>
              <a:gd name="connsiteY4-1770" fmla="*/ 442384 h 1424419"/>
              <a:gd name="connsiteX5-1771" fmla="*/ 1303099 w 1306646"/>
              <a:gd name="connsiteY5-1772" fmla="*/ 495558 h 1424419"/>
              <a:gd name="connsiteX6-1773" fmla="*/ 1301746 w 1306646"/>
              <a:gd name="connsiteY6-1774" fmla="*/ 953747 h 1424419"/>
              <a:gd name="connsiteX7-1775" fmla="*/ 1302599 w 1306646"/>
              <a:gd name="connsiteY7-1776" fmla="*/ 1003650 h 1424419"/>
              <a:gd name="connsiteX8-1777" fmla="*/ 1227376 w 1306646"/>
              <a:gd name="connsiteY8-1778" fmla="*/ 1152027 h 1424419"/>
              <a:gd name="connsiteX9-1779" fmla="*/ 1172881 w 1306646"/>
              <a:gd name="connsiteY9-1780" fmla="*/ 1179342 h 1424419"/>
              <a:gd name="connsiteX10-1781" fmla="*/ 792288 w 1306646"/>
              <a:gd name="connsiteY10-1782" fmla="*/ 1385653 h 1424419"/>
              <a:gd name="connsiteX11-1783" fmla="*/ 522686 w 1306646"/>
              <a:gd name="connsiteY11-1784" fmla="*/ 1384922 h 1424419"/>
              <a:gd name="connsiteX12-1785" fmla="*/ 94302 w 1306646"/>
              <a:gd name="connsiteY12-1786" fmla="*/ 1158755 h 1424419"/>
              <a:gd name="connsiteX13-1787" fmla="*/ 39429 w 1306646"/>
              <a:gd name="connsiteY13-1788" fmla="*/ 1117635 h 1424419"/>
              <a:gd name="connsiteX14-1789" fmla="*/ 667 w 1306646"/>
              <a:gd name="connsiteY14-1790" fmla="*/ 999105 h 1424419"/>
              <a:gd name="connsiteX15-1791" fmla="*/ 0 w 1306646"/>
              <a:gd name="connsiteY15-1792" fmla="*/ 972364 h 1424419"/>
              <a:gd name="connsiteX16-1793" fmla="*/ 2496 w 1306646"/>
              <a:gd name="connsiteY16-1794" fmla="*/ 463106 h 1424419"/>
              <a:gd name="connsiteX17-1795" fmla="*/ 2458 w 1306646"/>
              <a:gd name="connsiteY17-1796" fmla="*/ 429563 h 1424419"/>
              <a:gd name="connsiteX18-1797" fmla="*/ 75248 w 1306646"/>
              <a:gd name="connsiteY18-1798" fmla="*/ 303202 h 1424419"/>
              <a:gd name="connsiteX19-1799" fmla="*/ 106293 w 1306646"/>
              <a:gd name="connsiteY19-1800" fmla="*/ 282597 h 1424419"/>
              <a:gd name="connsiteX20-1801" fmla="*/ 541533 w 1306646"/>
              <a:gd name="connsiteY20-1802" fmla="*/ 38110 h 1424419"/>
              <a:gd name="connsiteX21-1803" fmla="*/ 653528 w 1306646"/>
              <a:gd name="connsiteY21-1804" fmla="*/ 0 h 1424419"/>
              <a:gd name="connsiteX0-1805" fmla="*/ 653528 w 1305299"/>
              <a:gd name="connsiteY0-1806" fmla="*/ 0 h 1424419"/>
              <a:gd name="connsiteX1-1807" fmla="*/ 757287 w 1305299"/>
              <a:gd name="connsiteY1-1808" fmla="*/ 32444 h 1424419"/>
              <a:gd name="connsiteX2-1809" fmla="*/ 1206876 w 1305299"/>
              <a:gd name="connsiteY2-1810" fmla="*/ 284945 h 1424419"/>
              <a:gd name="connsiteX3-1811" fmla="*/ 1237706 w 1305299"/>
              <a:gd name="connsiteY3-1812" fmla="*/ 306775 h 1424419"/>
              <a:gd name="connsiteX4-1813" fmla="*/ 1301712 w 1305299"/>
              <a:gd name="connsiteY4-1814" fmla="*/ 442384 h 1424419"/>
              <a:gd name="connsiteX5-1815" fmla="*/ 1303099 w 1305299"/>
              <a:gd name="connsiteY5-1816" fmla="*/ 495558 h 1424419"/>
              <a:gd name="connsiteX6-1817" fmla="*/ 1301746 w 1305299"/>
              <a:gd name="connsiteY6-1818" fmla="*/ 953747 h 1424419"/>
              <a:gd name="connsiteX7-1819" fmla="*/ 1302599 w 1305299"/>
              <a:gd name="connsiteY7-1820" fmla="*/ 1003650 h 1424419"/>
              <a:gd name="connsiteX8-1821" fmla="*/ 1227376 w 1305299"/>
              <a:gd name="connsiteY8-1822" fmla="*/ 1152027 h 1424419"/>
              <a:gd name="connsiteX9-1823" fmla="*/ 1172881 w 1305299"/>
              <a:gd name="connsiteY9-1824" fmla="*/ 1179342 h 1424419"/>
              <a:gd name="connsiteX10-1825" fmla="*/ 792288 w 1305299"/>
              <a:gd name="connsiteY10-1826" fmla="*/ 1385653 h 1424419"/>
              <a:gd name="connsiteX11-1827" fmla="*/ 522686 w 1305299"/>
              <a:gd name="connsiteY11-1828" fmla="*/ 1384922 h 1424419"/>
              <a:gd name="connsiteX12-1829" fmla="*/ 94302 w 1305299"/>
              <a:gd name="connsiteY12-1830" fmla="*/ 1158755 h 1424419"/>
              <a:gd name="connsiteX13-1831" fmla="*/ 39429 w 1305299"/>
              <a:gd name="connsiteY13-1832" fmla="*/ 1117635 h 1424419"/>
              <a:gd name="connsiteX14-1833" fmla="*/ 667 w 1305299"/>
              <a:gd name="connsiteY14-1834" fmla="*/ 999105 h 1424419"/>
              <a:gd name="connsiteX15-1835" fmla="*/ 0 w 1305299"/>
              <a:gd name="connsiteY15-1836" fmla="*/ 972364 h 1424419"/>
              <a:gd name="connsiteX16-1837" fmla="*/ 2496 w 1305299"/>
              <a:gd name="connsiteY16-1838" fmla="*/ 463106 h 1424419"/>
              <a:gd name="connsiteX17-1839" fmla="*/ 2458 w 1305299"/>
              <a:gd name="connsiteY17-1840" fmla="*/ 429563 h 1424419"/>
              <a:gd name="connsiteX18-1841" fmla="*/ 75248 w 1305299"/>
              <a:gd name="connsiteY18-1842" fmla="*/ 303202 h 1424419"/>
              <a:gd name="connsiteX19-1843" fmla="*/ 106293 w 1305299"/>
              <a:gd name="connsiteY19-1844" fmla="*/ 282597 h 1424419"/>
              <a:gd name="connsiteX20-1845" fmla="*/ 541533 w 1305299"/>
              <a:gd name="connsiteY20-1846" fmla="*/ 38110 h 1424419"/>
              <a:gd name="connsiteX21-1847" fmla="*/ 653528 w 1305299"/>
              <a:gd name="connsiteY21-1848" fmla="*/ 0 h 1424419"/>
              <a:gd name="connsiteX0-1849" fmla="*/ 653528 w 1304127"/>
              <a:gd name="connsiteY0-1850" fmla="*/ 0 h 1424419"/>
              <a:gd name="connsiteX1-1851" fmla="*/ 757287 w 1304127"/>
              <a:gd name="connsiteY1-1852" fmla="*/ 32444 h 1424419"/>
              <a:gd name="connsiteX2-1853" fmla="*/ 1206876 w 1304127"/>
              <a:gd name="connsiteY2-1854" fmla="*/ 284945 h 1424419"/>
              <a:gd name="connsiteX3-1855" fmla="*/ 1237706 w 1304127"/>
              <a:gd name="connsiteY3-1856" fmla="*/ 306775 h 1424419"/>
              <a:gd name="connsiteX4-1857" fmla="*/ 1301712 w 1304127"/>
              <a:gd name="connsiteY4-1858" fmla="*/ 442384 h 1424419"/>
              <a:gd name="connsiteX5-1859" fmla="*/ 1303099 w 1304127"/>
              <a:gd name="connsiteY5-1860" fmla="*/ 495558 h 1424419"/>
              <a:gd name="connsiteX6-1861" fmla="*/ 1301746 w 1304127"/>
              <a:gd name="connsiteY6-1862" fmla="*/ 953747 h 1424419"/>
              <a:gd name="connsiteX7-1863" fmla="*/ 1302599 w 1304127"/>
              <a:gd name="connsiteY7-1864" fmla="*/ 1003650 h 1424419"/>
              <a:gd name="connsiteX8-1865" fmla="*/ 1227376 w 1304127"/>
              <a:gd name="connsiteY8-1866" fmla="*/ 1152027 h 1424419"/>
              <a:gd name="connsiteX9-1867" fmla="*/ 1172881 w 1304127"/>
              <a:gd name="connsiteY9-1868" fmla="*/ 1179342 h 1424419"/>
              <a:gd name="connsiteX10-1869" fmla="*/ 792288 w 1304127"/>
              <a:gd name="connsiteY10-1870" fmla="*/ 1385653 h 1424419"/>
              <a:gd name="connsiteX11-1871" fmla="*/ 522686 w 1304127"/>
              <a:gd name="connsiteY11-1872" fmla="*/ 1384922 h 1424419"/>
              <a:gd name="connsiteX12-1873" fmla="*/ 94302 w 1304127"/>
              <a:gd name="connsiteY12-1874" fmla="*/ 1158755 h 1424419"/>
              <a:gd name="connsiteX13-1875" fmla="*/ 39429 w 1304127"/>
              <a:gd name="connsiteY13-1876" fmla="*/ 1117635 h 1424419"/>
              <a:gd name="connsiteX14-1877" fmla="*/ 667 w 1304127"/>
              <a:gd name="connsiteY14-1878" fmla="*/ 999105 h 1424419"/>
              <a:gd name="connsiteX15-1879" fmla="*/ 0 w 1304127"/>
              <a:gd name="connsiteY15-1880" fmla="*/ 972364 h 1424419"/>
              <a:gd name="connsiteX16-1881" fmla="*/ 2496 w 1304127"/>
              <a:gd name="connsiteY16-1882" fmla="*/ 463106 h 1424419"/>
              <a:gd name="connsiteX17-1883" fmla="*/ 2458 w 1304127"/>
              <a:gd name="connsiteY17-1884" fmla="*/ 429563 h 1424419"/>
              <a:gd name="connsiteX18-1885" fmla="*/ 75248 w 1304127"/>
              <a:gd name="connsiteY18-1886" fmla="*/ 303202 h 1424419"/>
              <a:gd name="connsiteX19-1887" fmla="*/ 106293 w 1304127"/>
              <a:gd name="connsiteY19-1888" fmla="*/ 282597 h 1424419"/>
              <a:gd name="connsiteX20-1889" fmla="*/ 541533 w 1304127"/>
              <a:gd name="connsiteY20-1890" fmla="*/ 38110 h 1424419"/>
              <a:gd name="connsiteX21-1891" fmla="*/ 653528 w 1304127"/>
              <a:gd name="connsiteY21-1892" fmla="*/ 0 h 1424419"/>
              <a:gd name="connsiteX0-1893" fmla="*/ 653528 w 1306101"/>
              <a:gd name="connsiteY0-1894" fmla="*/ 0 h 1424419"/>
              <a:gd name="connsiteX1-1895" fmla="*/ 757287 w 1306101"/>
              <a:gd name="connsiteY1-1896" fmla="*/ 32444 h 1424419"/>
              <a:gd name="connsiteX2-1897" fmla="*/ 1206876 w 1306101"/>
              <a:gd name="connsiteY2-1898" fmla="*/ 284945 h 1424419"/>
              <a:gd name="connsiteX3-1899" fmla="*/ 1237706 w 1306101"/>
              <a:gd name="connsiteY3-1900" fmla="*/ 306775 h 1424419"/>
              <a:gd name="connsiteX4-1901" fmla="*/ 1305773 w 1306101"/>
              <a:gd name="connsiteY4-1902" fmla="*/ 442384 h 1424419"/>
              <a:gd name="connsiteX5-1903" fmla="*/ 1303099 w 1306101"/>
              <a:gd name="connsiteY5-1904" fmla="*/ 495558 h 1424419"/>
              <a:gd name="connsiteX6-1905" fmla="*/ 1301746 w 1306101"/>
              <a:gd name="connsiteY6-1906" fmla="*/ 953747 h 1424419"/>
              <a:gd name="connsiteX7-1907" fmla="*/ 1302599 w 1306101"/>
              <a:gd name="connsiteY7-1908" fmla="*/ 1003650 h 1424419"/>
              <a:gd name="connsiteX8-1909" fmla="*/ 1227376 w 1306101"/>
              <a:gd name="connsiteY8-1910" fmla="*/ 1152027 h 1424419"/>
              <a:gd name="connsiteX9-1911" fmla="*/ 1172881 w 1306101"/>
              <a:gd name="connsiteY9-1912" fmla="*/ 1179342 h 1424419"/>
              <a:gd name="connsiteX10-1913" fmla="*/ 792288 w 1306101"/>
              <a:gd name="connsiteY10-1914" fmla="*/ 1385653 h 1424419"/>
              <a:gd name="connsiteX11-1915" fmla="*/ 522686 w 1306101"/>
              <a:gd name="connsiteY11-1916" fmla="*/ 1384922 h 1424419"/>
              <a:gd name="connsiteX12-1917" fmla="*/ 94302 w 1306101"/>
              <a:gd name="connsiteY12-1918" fmla="*/ 1158755 h 1424419"/>
              <a:gd name="connsiteX13-1919" fmla="*/ 39429 w 1306101"/>
              <a:gd name="connsiteY13-1920" fmla="*/ 1117635 h 1424419"/>
              <a:gd name="connsiteX14-1921" fmla="*/ 667 w 1306101"/>
              <a:gd name="connsiteY14-1922" fmla="*/ 999105 h 1424419"/>
              <a:gd name="connsiteX15-1923" fmla="*/ 0 w 1306101"/>
              <a:gd name="connsiteY15-1924" fmla="*/ 972364 h 1424419"/>
              <a:gd name="connsiteX16-1925" fmla="*/ 2496 w 1306101"/>
              <a:gd name="connsiteY16-1926" fmla="*/ 463106 h 1424419"/>
              <a:gd name="connsiteX17-1927" fmla="*/ 2458 w 1306101"/>
              <a:gd name="connsiteY17-1928" fmla="*/ 429563 h 1424419"/>
              <a:gd name="connsiteX18-1929" fmla="*/ 75248 w 1306101"/>
              <a:gd name="connsiteY18-1930" fmla="*/ 303202 h 1424419"/>
              <a:gd name="connsiteX19-1931" fmla="*/ 106293 w 1306101"/>
              <a:gd name="connsiteY19-1932" fmla="*/ 282597 h 1424419"/>
              <a:gd name="connsiteX20-1933" fmla="*/ 541533 w 1306101"/>
              <a:gd name="connsiteY20-1934" fmla="*/ 38110 h 1424419"/>
              <a:gd name="connsiteX21-1935" fmla="*/ 653528 w 1306101"/>
              <a:gd name="connsiteY21-1936" fmla="*/ 0 h 1424419"/>
              <a:gd name="connsiteX0-1937" fmla="*/ 653528 w 1304819"/>
              <a:gd name="connsiteY0-1938" fmla="*/ 0 h 1424419"/>
              <a:gd name="connsiteX1-1939" fmla="*/ 757287 w 1304819"/>
              <a:gd name="connsiteY1-1940" fmla="*/ 32444 h 1424419"/>
              <a:gd name="connsiteX2-1941" fmla="*/ 1206876 w 1304819"/>
              <a:gd name="connsiteY2-1942" fmla="*/ 284945 h 1424419"/>
              <a:gd name="connsiteX3-1943" fmla="*/ 1237706 w 1304819"/>
              <a:gd name="connsiteY3-1944" fmla="*/ 306775 h 1424419"/>
              <a:gd name="connsiteX4-1945" fmla="*/ 1304420 w 1304819"/>
              <a:gd name="connsiteY4-1946" fmla="*/ 434263 h 1424419"/>
              <a:gd name="connsiteX5-1947" fmla="*/ 1303099 w 1304819"/>
              <a:gd name="connsiteY5-1948" fmla="*/ 495558 h 1424419"/>
              <a:gd name="connsiteX6-1949" fmla="*/ 1301746 w 1304819"/>
              <a:gd name="connsiteY6-1950" fmla="*/ 953747 h 1424419"/>
              <a:gd name="connsiteX7-1951" fmla="*/ 1302599 w 1304819"/>
              <a:gd name="connsiteY7-1952" fmla="*/ 1003650 h 1424419"/>
              <a:gd name="connsiteX8-1953" fmla="*/ 1227376 w 1304819"/>
              <a:gd name="connsiteY8-1954" fmla="*/ 1152027 h 1424419"/>
              <a:gd name="connsiteX9-1955" fmla="*/ 1172881 w 1304819"/>
              <a:gd name="connsiteY9-1956" fmla="*/ 1179342 h 1424419"/>
              <a:gd name="connsiteX10-1957" fmla="*/ 792288 w 1304819"/>
              <a:gd name="connsiteY10-1958" fmla="*/ 1385653 h 1424419"/>
              <a:gd name="connsiteX11-1959" fmla="*/ 522686 w 1304819"/>
              <a:gd name="connsiteY11-1960" fmla="*/ 1384922 h 1424419"/>
              <a:gd name="connsiteX12-1961" fmla="*/ 94302 w 1304819"/>
              <a:gd name="connsiteY12-1962" fmla="*/ 1158755 h 1424419"/>
              <a:gd name="connsiteX13-1963" fmla="*/ 39429 w 1304819"/>
              <a:gd name="connsiteY13-1964" fmla="*/ 1117635 h 1424419"/>
              <a:gd name="connsiteX14-1965" fmla="*/ 667 w 1304819"/>
              <a:gd name="connsiteY14-1966" fmla="*/ 999105 h 1424419"/>
              <a:gd name="connsiteX15-1967" fmla="*/ 0 w 1304819"/>
              <a:gd name="connsiteY15-1968" fmla="*/ 972364 h 1424419"/>
              <a:gd name="connsiteX16-1969" fmla="*/ 2496 w 1304819"/>
              <a:gd name="connsiteY16-1970" fmla="*/ 463106 h 1424419"/>
              <a:gd name="connsiteX17-1971" fmla="*/ 2458 w 1304819"/>
              <a:gd name="connsiteY17-1972" fmla="*/ 429563 h 1424419"/>
              <a:gd name="connsiteX18-1973" fmla="*/ 75248 w 1304819"/>
              <a:gd name="connsiteY18-1974" fmla="*/ 303202 h 1424419"/>
              <a:gd name="connsiteX19-1975" fmla="*/ 106293 w 1304819"/>
              <a:gd name="connsiteY19-1976" fmla="*/ 282597 h 1424419"/>
              <a:gd name="connsiteX20-1977" fmla="*/ 541533 w 1304819"/>
              <a:gd name="connsiteY20-1978" fmla="*/ 38110 h 1424419"/>
              <a:gd name="connsiteX21-1979" fmla="*/ 653528 w 1304819"/>
              <a:gd name="connsiteY21-1980" fmla="*/ 0 h 1424419"/>
              <a:gd name="connsiteX0-1981" fmla="*/ 653528 w 1306525"/>
              <a:gd name="connsiteY0-1982" fmla="*/ 0 h 1424419"/>
              <a:gd name="connsiteX1-1983" fmla="*/ 757287 w 1306525"/>
              <a:gd name="connsiteY1-1984" fmla="*/ 32444 h 1424419"/>
              <a:gd name="connsiteX2-1985" fmla="*/ 1206876 w 1306525"/>
              <a:gd name="connsiteY2-1986" fmla="*/ 284945 h 1424419"/>
              <a:gd name="connsiteX3-1987" fmla="*/ 1237706 w 1306525"/>
              <a:gd name="connsiteY3-1988" fmla="*/ 306775 h 1424419"/>
              <a:gd name="connsiteX4-1989" fmla="*/ 1304420 w 1306525"/>
              <a:gd name="connsiteY4-1990" fmla="*/ 434263 h 1424419"/>
              <a:gd name="connsiteX5-1991" fmla="*/ 1305806 w 1306525"/>
              <a:gd name="connsiteY5-1992" fmla="*/ 519922 h 1424419"/>
              <a:gd name="connsiteX6-1993" fmla="*/ 1301746 w 1306525"/>
              <a:gd name="connsiteY6-1994" fmla="*/ 953747 h 1424419"/>
              <a:gd name="connsiteX7-1995" fmla="*/ 1302599 w 1306525"/>
              <a:gd name="connsiteY7-1996" fmla="*/ 1003650 h 1424419"/>
              <a:gd name="connsiteX8-1997" fmla="*/ 1227376 w 1306525"/>
              <a:gd name="connsiteY8-1998" fmla="*/ 1152027 h 1424419"/>
              <a:gd name="connsiteX9-1999" fmla="*/ 1172881 w 1306525"/>
              <a:gd name="connsiteY9-2000" fmla="*/ 1179342 h 1424419"/>
              <a:gd name="connsiteX10-2001" fmla="*/ 792288 w 1306525"/>
              <a:gd name="connsiteY10-2002" fmla="*/ 1385653 h 1424419"/>
              <a:gd name="connsiteX11-2003" fmla="*/ 522686 w 1306525"/>
              <a:gd name="connsiteY11-2004" fmla="*/ 1384922 h 1424419"/>
              <a:gd name="connsiteX12-2005" fmla="*/ 94302 w 1306525"/>
              <a:gd name="connsiteY12-2006" fmla="*/ 1158755 h 1424419"/>
              <a:gd name="connsiteX13-2007" fmla="*/ 39429 w 1306525"/>
              <a:gd name="connsiteY13-2008" fmla="*/ 1117635 h 1424419"/>
              <a:gd name="connsiteX14-2009" fmla="*/ 667 w 1306525"/>
              <a:gd name="connsiteY14-2010" fmla="*/ 999105 h 1424419"/>
              <a:gd name="connsiteX15-2011" fmla="*/ 0 w 1306525"/>
              <a:gd name="connsiteY15-2012" fmla="*/ 972364 h 1424419"/>
              <a:gd name="connsiteX16-2013" fmla="*/ 2496 w 1306525"/>
              <a:gd name="connsiteY16-2014" fmla="*/ 463106 h 1424419"/>
              <a:gd name="connsiteX17-2015" fmla="*/ 2458 w 1306525"/>
              <a:gd name="connsiteY17-2016" fmla="*/ 429563 h 1424419"/>
              <a:gd name="connsiteX18-2017" fmla="*/ 75248 w 1306525"/>
              <a:gd name="connsiteY18-2018" fmla="*/ 303202 h 1424419"/>
              <a:gd name="connsiteX19-2019" fmla="*/ 106293 w 1306525"/>
              <a:gd name="connsiteY19-2020" fmla="*/ 282597 h 1424419"/>
              <a:gd name="connsiteX20-2021" fmla="*/ 541533 w 1306525"/>
              <a:gd name="connsiteY20-2022" fmla="*/ 38110 h 1424419"/>
              <a:gd name="connsiteX21-2023" fmla="*/ 653528 w 1306525"/>
              <a:gd name="connsiteY21-2024" fmla="*/ 0 h 1424419"/>
              <a:gd name="connsiteX0-2025" fmla="*/ 653528 w 1305814"/>
              <a:gd name="connsiteY0-2026" fmla="*/ 0 h 1424419"/>
              <a:gd name="connsiteX1-2027" fmla="*/ 757287 w 1305814"/>
              <a:gd name="connsiteY1-2028" fmla="*/ 32444 h 1424419"/>
              <a:gd name="connsiteX2-2029" fmla="*/ 1206876 w 1305814"/>
              <a:gd name="connsiteY2-2030" fmla="*/ 284945 h 1424419"/>
              <a:gd name="connsiteX3-2031" fmla="*/ 1237706 w 1305814"/>
              <a:gd name="connsiteY3-2032" fmla="*/ 306775 h 1424419"/>
              <a:gd name="connsiteX4-2033" fmla="*/ 1304420 w 1305814"/>
              <a:gd name="connsiteY4-2034" fmla="*/ 434263 h 1424419"/>
              <a:gd name="connsiteX5-2035" fmla="*/ 1305806 w 1305814"/>
              <a:gd name="connsiteY5-2036" fmla="*/ 519922 h 1424419"/>
              <a:gd name="connsiteX6-2037" fmla="*/ 1301746 w 1305814"/>
              <a:gd name="connsiteY6-2038" fmla="*/ 953747 h 1424419"/>
              <a:gd name="connsiteX7-2039" fmla="*/ 1302599 w 1305814"/>
              <a:gd name="connsiteY7-2040" fmla="*/ 1003650 h 1424419"/>
              <a:gd name="connsiteX8-2041" fmla="*/ 1227376 w 1305814"/>
              <a:gd name="connsiteY8-2042" fmla="*/ 1152027 h 1424419"/>
              <a:gd name="connsiteX9-2043" fmla="*/ 1172881 w 1305814"/>
              <a:gd name="connsiteY9-2044" fmla="*/ 1179342 h 1424419"/>
              <a:gd name="connsiteX10-2045" fmla="*/ 792288 w 1305814"/>
              <a:gd name="connsiteY10-2046" fmla="*/ 1385653 h 1424419"/>
              <a:gd name="connsiteX11-2047" fmla="*/ 522686 w 1305814"/>
              <a:gd name="connsiteY11-2048" fmla="*/ 1384922 h 1424419"/>
              <a:gd name="connsiteX12-2049" fmla="*/ 94302 w 1305814"/>
              <a:gd name="connsiteY12-2050" fmla="*/ 1158755 h 1424419"/>
              <a:gd name="connsiteX13-2051" fmla="*/ 39429 w 1305814"/>
              <a:gd name="connsiteY13-2052" fmla="*/ 1117635 h 1424419"/>
              <a:gd name="connsiteX14-2053" fmla="*/ 667 w 1305814"/>
              <a:gd name="connsiteY14-2054" fmla="*/ 999105 h 1424419"/>
              <a:gd name="connsiteX15-2055" fmla="*/ 0 w 1305814"/>
              <a:gd name="connsiteY15-2056" fmla="*/ 972364 h 1424419"/>
              <a:gd name="connsiteX16-2057" fmla="*/ 2496 w 1305814"/>
              <a:gd name="connsiteY16-2058" fmla="*/ 463106 h 1424419"/>
              <a:gd name="connsiteX17-2059" fmla="*/ 2458 w 1305814"/>
              <a:gd name="connsiteY17-2060" fmla="*/ 429563 h 1424419"/>
              <a:gd name="connsiteX18-2061" fmla="*/ 75248 w 1305814"/>
              <a:gd name="connsiteY18-2062" fmla="*/ 303202 h 1424419"/>
              <a:gd name="connsiteX19-2063" fmla="*/ 106293 w 1305814"/>
              <a:gd name="connsiteY19-2064" fmla="*/ 282597 h 1424419"/>
              <a:gd name="connsiteX20-2065" fmla="*/ 541533 w 1305814"/>
              <a:gd name="connsiteY20-2066" fmla="*/ 38110 h 1424419"/>
              <a:gd name="connsiteX21-2067" fmla="*/ 653528 w 1305814"/>
              <a:gd name="connsiteY21-2068" fmla="*/ 0 h 1424419"/>
              <a:gd name="connsiteX0-2069" fmla="*/ 653528 w 1305814"/>
              <a:gd name="connsiteY0-2070" fmla="*/ 0 h 1424419"/>
              <a:gd name="connsiteX1-2071" fmla="*/ 757287 w 1305814"/>
              <a:gd name="connsiteY1-2072" fmla="*/ 32444 h 1424419"/>
              <a:gd name="connsiteX2-2073" fmla="*/ 1206876 w 1305814"/>
              <a:gd name="connsiteY2-2074" fmla="*/ 284945 h 1424419"/>
              <a:gd name="connsiteX3-2075" fmla="*/ 1237706 w 1305814"/>
              <a:gd name="connsiteY3-2076" fmla="*/ 306775 h 1424419"/>
              <a:gd name="connsiteX4-2077" fmla="*/ 1304420 w 1305814"/>
              <a:gd name="connsiteY4-2078" fmla="*/ 434263 h 1424419"/>
              <a:gd name="connsiteX5-2079" fmla="*/ 1305806 w 1305814"/>
              <a:gd name="connsiteY5-2080" fmla="*/ 519922 h 1424419"/>
              <a:gd name="connsiteX6-2081" fmla="*/ 1301746 w 1305814"/>
              <a:gd name="connsiteY6-2082" fmla="*/ 953747 h 1424419"/>
              <a:gd name="connsiteX7-2083" fmla="*/ 1302599 w 1305814"/>
              <a:gd name="connsiteY7-2084" fmla="*/ 1003650 h 1424419"/>
              <a:gd name="connsiteX8-2085" fmla="*/ 1227376 w 1305814"/>
              <a:gd name="connsiteY8-2086" fmla="*/ 1152027 h 1424419"/>
              <a:gd name="connsiteX9-2087" fmla="*/ 1172881 w 1305814"/>
              <a:gd name="connsiteY9-2088" fmla="*/ 1179342 h 1424419"/>
              <a:gd name="connsiteX10-2089" fmla="*/ 792288 w 1305814"/>
              <a:gd name="connsiteY10-2090" fmla="*/ 1385653 h 1424419"/>
              <a:gd name="connsiteX11-2091" fmla="*/ 522686 w 1305814"/>
              <a:gd name="connsiteY11-2092" fmla="*/ 1384922 h 1424419"/>
              <a:gd name="connsiteX12-2093" fmla="*/ 94302 w 1305814"/>
              <a:gd name="connsiteY12-2094" fmla="*/ 1158755 h 1424419"/>
              <a:gd name="connsiteX13-2095" fmla="*/ 39429 w 1305814"/>
              <a:gd name="connsiteY13-2096" fmla="*/ 1117635 h 1424419"/>
              <a:gd name="connsiteX14-2097" fmla="*/ 667 w 1305814"/>
              <a:gd name="connsiteY14-2098" fmla="*/ 999105 h 1424419"/>
              <a:gd name="connsiteX15-2099" fmla="*/ 0 w 1305814"/>
              <a:gd name="connsiteY15-2100" fmla="*/ 972364 h 1424419"/>
              <a:gd name="connsiteX16-2101" fmla="*/ 2496 w 1305814"/>
              <a:gd name="connsiteY16-2102" fmla="*/ 463106 h 1424419"/>
              <a:gd name="connsiteX17-2103" fmla="*/ 2458 w 1305814"/>
              <a:gd name="connsiteY17-2104" fmla="*/ 429563 h 1424419"/>
              <a:gd name="connsiteX18-2105" fmla="*/ 75248 w 1305814"/>
              <a:gd name="connsiteY18-2106" fmla="*/ 303202 h 1424419"/>
              <a:gd name="connsiteX19-2107" fmla="*/ 106293 w 1305814"/>
              <a:gd name="connsiteY19-2108" fmla="*/ 282597 h 1424419"/>
              <a:gd name="connsiteX20-2109" fmla="*/ 541533 w 1305814"/>
              <a:gd name="connsiteY20-2110" fmla="*/ 38110 h 1424419"/>
              <a:gd name="connsiteX21-2111" fmla="*/ 653528 w 1305814"/>
              <a:gd name="connsiteY21-2112" fmla="*/ 0 h 1424419"/>
              <a:gd name="connsiteX0-2113" fmla="*/ 653528 w 1305814"/>
              <a:gd name="connsiteY0-2114" fmla="*/ 0 h 1424419"/>
              <a:gd name="connsiteX1-2115" fmla="*/ 757287 w 1305814"/>
              <a:gd name="connsiteY1-2116" fmla="*/ 32444 h 1424419"/>
              <a:gd name="connsiteX2-2117" fmla="*/ 1206876 w 1305814"/>
              <a:gd name="connsiteY2-2118" fmla="*/ 284945 h 1424419"/>
              <a:gd name="connsiteX3-2119" fmla="*/ 1237706 w 1305814"/>
              <a:gd name="connsiteY3-2120" fmla="*/ 306775 h 1424419"/>
              <a:gd name="connsiteX4-2121" fmla="*/ 1304420 w 1305814"/>
              <a:gd name="connsiteY4-2122" fmla="*/ 434263 h 1424419"/>
              <a:gd name="connsiteX5-2123" fmla="*/ 1305806 w 1305814"/>
              <a:gd name="connsiteY5-2124" fmla="*/ 519922 h 1424419"/>
              <a:gd name="connsiteX6-2125" fmla="*/ 1301746 w 1305814"/>
              <a:gd name="connsiteY6-2126" fmla="*/ 953747 h 1424419"/>
              <a:gd name="connsiteX7-2127" fmla="*/ 1302599 w 1305814"/>
              <a:gd name="connsiteY7-2128" fmla="*/ 1003650 h 1424419"/>
              <a:gd name="connsiteX8-2129" fmla="*/ 1227376 w 1305814"/>
              <a:gd name="connsiteY8-2130" fmla="*/ 1152027 h 1424419"/>
              <a:gd name="connsiteX9-2131" fmla="*/ 1174235 w 1305814"/>
              <a:gd name="connsiteY9-2132" fmla="*/ 1184756 h 1424419"/>
              <a:gd name="connsiteX10-2133" fmla="*/ 792288 w 1305814"/>
              <a:gd name="connsiteY10-2134" fmla="*/ 1385653 h 1424419"/>
              <a:gd name="connsiteX11-2135" fmla="*/ 522686 w 1305814"/>
              <a:gd name="connsiteY11-2136" fmla="*/ 1384922 h 1424419"/>
              <a:gd name="connsiteX12-2137" fmla="*/ 94302 w 1305814"/>
              <a:gd name="connsiteY12-2138" fmla="*/ 1158755 h 1424419"/>
              <a:gd name="connsiteX13-2139" fmla="*/ 39429 w 1305814"/>
              <a:gd name="connsiteY13-2140" fmla="*/ 1117635 h 1424419"/>
              <a:gd name="connsiteX14-2141" fmla="*/ 667 w 1305814"/>
              <a:gd name="connsiteY14-2142" fmla="*/ 999105 h 1424419"/>
              <a:gd name="connsiteX15-2143" fmla="*/ 0 w 1305814"/>
              <a:gd name="connsiteY15-2144" fmla="*/ 972364 h 1424419"/>
              <a:gd name="connsiteX16-2145" fmla="*/ 2496 w 1305814"/>
              <a:gd name="connsiteY16-2146" fmla="*/ 463106 h 1424419"/>
              <a:gd name="connsiteX17-2147" fmla="*/ 2458 w 1305814"/>
              <a:gd name="connsiteY17-2148" fmla="*/ 429563 h 1424419"/>
              <a:gd name="connsiteX18-2149" fmla="*/ 75248 w 1305814"/>
              <a:gd name="connsiteY18-2150" fmla="*/ 303202 h 1424419"/>
              <a:gd name="connsiteX19-2151" fmla="*/ 106293 w 1305814"/>
              <a:gd name="connsiteY19-2152" fmla="*/ 282597 h 1424419"/>
              <a:gd name="connsiteX20-2153" fmla="*/ 541533 w 1305814"/>
              <a:gd name="connsiteY20-2154" fmla="*/ 38110 h 1424419"/>
              <a:gd name="connsiteX21-2155" fmla="*/ 653528 w 1305814"/>
              <a:gd name="connsiteY21-2156" fmla="*/ 0 h 1424419"/>
              <a:gd name="connsiteX0-2157" fmla="*/ 653528 w 1305814"/>
              <a:gd name="connsiteY0-2158" fmla="*/ 0 h 1424419"/>
              <a:gd name="connsiteX1-2159" fmla="*/ 757287 w 1305814"/>
              <a:gd name="connsiteY1-2160" fmla="*/ 32444 h 1424419"/>
              <a:gd name="connsiteX2-2161" fmla="*/ 1206876 w 1305814"/>
              <a:gd name="connsiteY2-2162" fmla="*/ 284945 h 1424419"/>
              <a:gd name="connsiteX3-2163" fmla="*/ 1237706 w 1305814"/>
              <a:gd name="connsiteY3-2164" fmla="*/ 306775 h 1424419"/>
              <a:gd name="connsiteX4-2165" fmla="*/ 1304420 w 1305814"/>
              <a:gd name="connsiteY4-2166" fmla="*/ 434263 h 1424419"/>
              <a:gd name="connsiteX5-2167" fmla="*/ 1305806 w 1305814"/>
              <a:gd name="connsiteY5-2168" fmla="*/ 519922 h 1424419"/>
              <a:gd name="connsiteX6-2169" fmla="*/ 1301746 w 1305814"/>
              <a:gd name="connsiteY6-2170" fmla="*/ 953747 h 1424419"/>
              <a:gd name="connsiteX7-2171" fmla="*/ 1302599 w 1305814"/>
              <a:gd name="connsiteY7-2172" fmla="*/ 1003650 h 1424419"/>
              <a:gd name="connsiteX8-2173" fmla="*/ 1227376 w 1305814"/>
              <a:gd name="connsiteY8-2174" fmla="*/ 1152027 h 1424419"/>
              <a:gd name="connsiteX9-2175" fmla="*/ 1174235 w 1305814"/>
              <a:gd name="connsiteY9-2176" fmla="*/ 1184756 h 1424419"/>
              <a:gd name="connsiteX10-2177" fmla="*/ 792288 w 1305814"/>
              <a:gd name="connsiteY10-2178" fmla="*/ 1385653 h 1424419"/>
              <a:gd name="connsiteX11-2179" fmla="*/ 522686 w 1305814"/>
              <a:gd name="connsiteY11-2180" fmla="*/ 1384922 h 1424419"/>
              <a:gd name="connsiteX12-2181" fmla="*/ 94302 w 1305814"/>
              <a:gd name="connsiteY12-2182" fmla="*/ 1158755 h 1424419"/>
              <a:gd name="connsiteX13-2183" fmla="*/ 39429 w 1305814"/>
              <a:gd name="connsiteY13-2184" fmla="*/ 1117635 h 1424419"/>
              <a:gd name="connsiteX14-2185" fmla="*/ 667 w 1305814"/>
              <a:gd name="connsiteY14-2186" fmla="*/ 999105 h 1424419"/>
              <a:gd name="connsiteX15-2187" fmla="*/ 0 w 1305814"/>
              <a:gd name="connsiteY15-2188" fmla="*/ 972364 h 1424419"/>
              <a:gd name="connsiteX16-2189" fmla="*/ 2496 w 1305814"/>
              <a:gd name="connsiteY16-2190" fmla="*/ 463106 h 1424419"/>
              <a:gd name="connsiteX17-2191" fmla="*/ 2458 w 1305814"/>
              <a:gd name="connsiteY17-2192" fmla="*/ 429563 h 1424419"/>
              <a:gd name="connsiteX18-2193" fmla="*/ 75248 w 1305814"/>
              <a:gd name="connsiteY18-2194" fmla="*/ 303202 h 1424419"/>
              <a:gd name="connsiteX19-2195" fmla="*/ 106293 w 1305814"/>
              <a:gd name="connsiteY19-2196" fmla="*/ 282597 h 1424419"/>
              <a:gd name="connsiteX20-2197" fmla="*/ 541533 w 1305814"/>
              <a:gd name="connsiteY20-2198" fmla="*/ 38110 h 1424419"/>
              <a:gd name="connsiteX21-2199" fmla="*/ 653528 w 1305814"/>
              <a:gd name="connsiteY21-2200" fmla="*/ 0 h 1424419"/>
              <a:gd name="connsiteX0-2201" fmla="*/ 653528 w 1305814"/>
              <a:gd name="connsiteY0-2202" fmla="*/ 0 h 1427408"/>
              <a:gd name="connsiteX1-2203" fmla="*/ 757287 w 1305814"/>
              <a:gd name="connsiteY1-2204" fmla="*/ 32444 h 1427408"/>
              <a:gd name="connsiteX2-2205" fmla="*/ 1206876 w 1305814"/>
              <a:gd name="connsiteY2-2206" fmla="*/ 284945 h 1427408"/>
              <a:gd name="connsiteX3-2207" fmla="*/ 1237706 w 1305814"/>
              <a:gd name="connsiteY3-2208" fmla="*/ 306775 h 1427408"/>
              <a:gd name="connsiteX4-2209" fmla="*/ 1304420 w 1305814"/>
              <a:gd name="connsiteY4-2210" fmla="*/ 434263 h 1427408"/>
              <a:gd name="connsiteX5-2211" fmla="*/ 1305806 w 1305814"/>
              <a:gd name="connsiteY5-2212" fmla="*/ 519922 h 1427408"/>
              <a:gd name="connsiteX6-2213" fmla="*/ 1301746 w 1305814"/>
              <a:gd name="connsiteY6-2214" fmla="*/ 953747 h 1427408"/>
              <a:gd name="connsiteX7-2215" fmla="*/ 1302599 w 1305814"/>
              <a:gd name="connsiteY7-2216" fmla="*/ 1003650 h 1427408"/>
              <a:gd name="connsiteX8-2217" fmla="*/ 1227376 w 1305814"/>
              <a:gd name="connsiteY8-2218" fmla="*/ 1152027 h 1427408"/>
              <a:gd name="connsiteX9-2219" fmla="*/ 1174235 w 1305814"/>
              <a:gd name="connsiteY9-2220" fmla="*/ 1184756 h 1427408"/>
              <a:gd name="connsiteX10-2221" fmla="*/ 792288 w 1305814"/>
              <a:gd name="connsiteY10-2222" fmla="*/ 1385653 h 1427408"/>
              <a:gd name="connsiteX11-2223" fmla="*/ 517719 w 1305814"/>
              <a:gd name="connsiteY11-2224" fmla="*/ 1389889 h 1427408"/>
              <a:gd name="connsiteX12-2225" fmla="*/ 94302 w 1305814"/>
              <a:gd name="connsiteY12-2226" fmla="*/ 1158755 h 1427408"/>
              <a:gd name="connsiteX13-2227" fmla="*/ 39429 w 1305814"/>
              <a:gd name="connsiteY13-2228" fmla="*/ 1117635 h 1427408"/>
              <a:gd name="connsiteX14-2229" fmla="*/ 667 w 1305814"/>
              <a:gd name="connsiteY14-2230" fmla="*/ 999105 h 1427408"/>
              <a:gd name="connsiteX15-2231" fmla="*/ 0 w 1305814"/>
              <a:gd name="connsiteY15-2232" fmla="*/ 972364 h 1427408"/>
              <a:gd name="connsiteX16-2233" fmla="*/ 2496 w 1305814"/>
              <a:gd name="connsiteY16-2234" fmla="*/ 463106 h 1427408"/>
              <a:gd name="connsiteX17-2235" fmla="*/ 2458 w 1305814"/>
              <a:gd name="connsiteY17-2236" fmla="*/ 429563 h 1427408"/>
              <a:gd name="connsiteX18-2237" fmla="*/ 75248 w 1305814"/>
              <a:gd name="connsiteY18-2238" fmla="*/ 303202 h 1427408"/>
              <a:gd name="connsiteX19-2239" fmla="*/ 106293 w 1305814"/>
              <a:gd name="connsiteY19-2240" fmla="*/ 282597 h 1427408"/>
              <a:gd name="connsiteX20-2241" fmla="*/ 541533 w 1305814"/>
              <a:gd name="connsiteY20-2242" fmla="*/ 38110 h 1427408"/>
              <a:gd name="connsiteX21-2243" fmla="*/ 653528 w 1305814"/>
              <a:gd name="connsiteY21-2244" fmla="*/ 0 h 1427408"/>
              <a:gd name="connsiteX0-2245" fmla="*/ 653528 w 1305814"/>
              <a:gd name="connsiteY0-2246" fmla="*/ 0 h 1427408"/>
              <a:gd name="connsiteX1-2247" fmla="*/ 757287 w 1305814"/>
              <a:gd name="connsiteY1-2248" fmla="*/ 32444 h 1427408"/>
              <a:gd name="connsiteX2-2249" fmla="*/ 1206876 w 1305814"/>
              <a:gd name="connsiteY2-2250" fmla="*/ 284945 h 1427408"/>
              <a:gd name="connsiteX3-2251" fmla="*/ 1237706 w 1305814"/>
              <a:gd name="connsiteY3-2252" fmla="*/ 306775 h 1427408"/>
              <a:gd name="connsiteX4-2253" fmla="*/ 1304420 w 1305814"/>
              <a:gd name="connsiteY4-2254" fmla="*/ 434263 h 1427408"/>
              <a:gd name="connsiteX5-2255" fmla="*/ 1305806 w 1305814"/>
              <a:gd name="connsiteY5-2256" fmla="*/ 519922 h 1427408"/>
              <a:gd name="connsiteX6-2257" fmla="*/ 1301746 w 1305814"/>
              <a:gd name="connsiteY6-2258" fmla="*/ 953747 h 1427408"/>
              <a:gd name="connsiteX7-2259" fmla="*/ 1302599 w 1305814"/>
              <a:gd name="connsiteY7-2260" fmla="*/ 1003650 h 1427408"/>
              <a:gd name="connsiteX8-2261" fmla="*/ 1227376 w 1305814"/>
              <a:gd name="connsiteY8-2262" fmla="*/ 1152027 h 1427408"/>
              <a:gd name="connsiteX9-2263" fmla="*/ 1174235 w 1305814"/>
              <a:gd name="connsiteY9-2264" fmla="*/ 1184756 h 1427408"/>
              <a:gd name="connsiteX10-2265" fmla="*/ 792288 w 1305814"/>
              <a:gd name="connsiteY10-2266" fmla="*/ 1385653 h 1427408"/>
              <a:gd name="connsiteX11-2267" fmla="*/ 517719 w 1305814"/>
              <a:gd name="connsiteY11-2268" fmla="*/ 1389889 h 1427408"/>
              <a:gd name="connsiteX12-2269" fmla="*/ 94302 w 1305814"/>
              <a:gd name="connsiteY12-2270" fmla="*/ 1158755 h 1427408"/>
              <a:gd name="connsiteX13-2271" fmla="*/ 39429 w 1305814"/>
              <a:gd name="connsiteY13-2272" fmla="*/ 1117635 h 1427408"/>
              <a:gd name="connsiteX14-2273" fmla="*/ 667 w 1305814"/>
              <a:gd name="connsiteY14-2274" fmla="*/ 999105 h 1427408"/>
              <a:gd name="connsiteX15-2275" fmla="*/ 0 w 1305814"/>
              <a:gd name="connsiteY15-2276" fmla="*/ 972364 h 1427408"/>
              <a:gd name="connsiteX16-2277" fmla="*/ 2496 w 1305814"/>
              <a:gd name="connsiteY16-2278" fmla="*/ 463106 h 1427408"/>
              <a:gd name="connsiteX17-2279" fmla="*/ 2458 w 1305814"/>
              <a:gd name="connsiteY17-2280" fmla="*/ 429563 h 1427408"/>
              <a:gd name="connsiteX18-2281" fmla="*/ 75248 w 1305814"/>
              <a:gd name="connsiteY18-2282" fmla="*/ 303202 h 1427408"/>
              <a:gd name="connsiteX19-2283" fmla="*/ 106293 w 1305814"/>
              <a:gd name="connsiteY19-2284" fmla="*/ 282597 h 1427408"/>
              <a:gd name="connsiteX20-2285" fmla="*/ 541533 w 1305814"/>
              <a:gd name="connsiteY20-2286" fmla="*/ 38110 h 1427408"/>
              <a:gd name="connsiteX21-2287" fmla="*/ 653528 w 1305814"/>
              <a:gd name="connsiteY21-2288" fmla="*/ 0 h 1427408"/>
              <a:gd name="connsiteX0-2289" fmla="*/ 653528 w 1305814"/>
              <a:gd name="connsiteY0-2290" fmla="*/ 0 h 1421591"/>
              <a:gd name="connsiteX1-2291" fmla="*/ 757287 w 1305814"/>
              <a:gd name="connsiteY1-2292" fmla="*/ 32444 h 1421591"/>
              <a:gd name="connsiteX2-2293" fmla="*/ 1206876 w 1305814"/>
              <a:gd name="connsiteY2-2294" fmla="*/ 284945 h 1421591"/>
              <a:gd name="connsiteX3-2295" fmla="*/ 1237706 w 1305814"/>
              <a:gd name="connsiteY3-2296" fmla="*/ 306775 h 1421591"/>
              <a:gd name="connsiteX4-2297" fmla="*/ 1304420 w 1305814"/>
              <a:gd name="connsiteY4-2298" fmla="*/ 434263 h 1421591"/>
              <a:gd name="connsiteX5-2299" fmla="*/ 1305806 w 1305814"/>
              <a:gd name="connsiteY5-2300" fmla="*/ 519922 h 1421591"/>
              <a:gd name="connsiteX6-2301" fmla="*/ 1301746 w 1305814"/>
              <a:gd name="connsiteY6-2302" fmla="*/ 953747 h 1421591"/>
              <a:gd name="connsiteX7-2303" fmla="*/ 1302599 w 1305814"/>
              <a:gd name="connsiteY7-2304" fmla="*/ 1003650 h 1421591"/>
              <a:gd name="connsiteX8-2305" fmla="*/ 1227376 w 1305814"/>
              <a:gd name="connsiteY8-2306" fmla="*/ 1152027 h 1421591"/>
              <a:gd name="connsiteX9-2307" fmla="*/ 1174235 w 1305814"/>
              <a:gd name="connsiteY9-2308" fmla="*/ 1184756 h 1421591"/>
              <a:gd name="connsiteX10-2309" fmla="*/ 792288 w 1305814"/>
              <a:gd name="connsiteY10-2310" fmla="*/ 1385653 h 1421591"/>
              <a:gd name="connsiteX11-2311" fmla="*/ 502818 w 1305814"/>
              <a:gd name="connsiteY11-2312" fmla="*/ 1379955 h 1421591"/>
              <a:gd name="connsiteX12-2313" fmla="*/ 94302 w 1305814"/>
              <a:gd name="connsiteY12-2314" fmla="*/ 1158755 h 1421591"/>
              <a:gd name="connsiteX13-2315" fmla="*/ 39429 w 1305814"/>
              <a:gd name="connsiteY13-2316" fmla="*/ 1117635 h 1421591"/>
              <a:gd name="connsiteX14-2317" fmla="*/ 667 w 1305814"/>
              <a:gd name="connsiteY14-2318" fmla="*/ 999105 h 1421591"/>
              <a:gd name="connsiteX15-2319" fmla="*/ 0 w 1305814"/>
              <a:gd name="connsiteY15-2320" fmla="*/ 972364 h 1421591"/>
              <a:gd name="connsiteX16-2321" fmla="*/ 2496 w 1305814"/>
              <a:gd name="connsiteY16-2322" fmla="*/ 463106 h 1421591"/>
              <a:gd name="connsiteX17-2323" fmla="*/ 2458 w 1305814"/>
              <a:gd name="connsiteY17-2324" fmla="*/ 429563 h 1421591"/>
              <a:gd name="connsiteX18-2325" fmla="*/ 75248 w 1305814"/>
              <a:gd name="connsiteY18-2326" fmla="*/ 303202 h 1421591"/>
              <a:gd name="connsiteX19-2327" fmla="*/ 106293 w 1305814"/>
              <a:gd name="connsiteY19-2328" fmla="*/ 282597 h 1421591"/>
              <a:gd name="connsiteX20-2329" fmla="*/ 541533 w 1305814"/>
              <a:gd name="connsiteY20-2330" fmla="*/ 38110 h 1421591"/>
              <a:gd name="connsiteX21-2331" fmla="*/ 653528 w 1305814"/>
              <a:gd name="connsiteY21-2332" fmla="*/ 0 h 1421591"/>
              <a:gd name="connsiteX0-2333" fmla="*/ 653528 w 1305814"/>
              <a:gd name="connsiteY0-2334" fmla="*/ 0 h 1423589"/>
              <a:gd name="connsiteX1-2335" fmla="*/ 757287 w 1305814"/>
              <a:gd name="connsiteY1-2336" fmla="*/ 32444 h 1423589"/>
              <a:gd name="connsiteX2-2337" fmla="*/ 1206876 w 1305814"/>
              <a:gd name="connsiteY2-2338" fmla="*/ 284945 h 1423589"/>
              <a:gd name="connsiteX3-2339" fmla="*/ 1237706 w 1305814"/>
              <a:gd name="connsiteY3-2340" fmla="*/ 306775 h 1423589"/>
              <a:gd name="connsiteX4-2341" fmla="*/ 1304420 w 1305814"/>
              <a:gd name="connsiteY4-2342" fmla="*/ 434263 h 1423589"/>
              <a:gd name="connsiteX5-2343" fmla="*/ 1305806 w 1305814"/>
              <a:gd name="connsiteY5-2344" fmla="*/ 519922 h 1423589"/>
              <a:gd name="connsiteX6-2345" fmla="*/ 1301746 w 1305814"/>
              <a:gd name="connsiteY6-2346" fmla="*/ 953747 h 1423589"/>
              <a:gd name="connsiteX7-2347" fmla="*/ 1302599 w 1305814"/>
              <a:gd name="connsiteY7-2348" fmla="*/ 1003650 h 1423589"/>
              <a:gd name="connsiteX8-2349" fmla="*/ 1227376 w 1305814"/>
              <a:gd name="connsiteY8-2350" fmla="*/ 1152027 h 1423589"/>
              <a:gd name="connsiteX9-2351" fmla="*/ 1174235 w 1305814"/>
              <a:gd name="connsiteY9-2352" fmla="*/ 1184756 h 1423589"/>
              <a:gd name="connsiteX10-2353" fmla="*/ 792288 w 1305814"/>
              <a:gd name="connsiteY10-2354" fmla="*/ 1385653 h 1423589"/>
              <a:gd name="connsiteX11-2355" fmla="*/ 502818 w 1305814"/>
              <a:gd name="connsiteY11-2356" fmla="*/ 1379955 h 1423589"/>
              <a:gd name="connsiteX12-2357" fmla="*/ 94302 w 1305814"/>
              <a:gd name="connsiteY12-2358" fmla="*/ 1158755 h 1423589"/>
              <a:gd name="connsiteX13-2359" fmla="*/ 39429 w 1305814"/>
              <a:gd name="connsiteY13-2360" fmla="*/ 1117635 h 1423589"/>
              <a:gd name="connsiteX14-2361" fmla="*/ 667 w 1305814"/>
              <a:gd name="connsiteY14-2362" fmla="*/ 999105 h 1423589"/>
              <a:gd name="connsiteX15-2363" fmla="*/ 0 w 1305814"/>
              <a:gd name="connsiteY15-2364" fmla="*/ 972364 h 1423589"/>
              <a:gd name="connsiteX16-2365" fmla="*/ 2496 w 1305814"/>
              <a:gd name="connsiteY16-2366" fmla="*/ 463106 h 1423589"/>
              <a:gd name="connsiteX17-2367" fmla="*/ 2458 w 1305814"/>
              <a:gd name="connsiteY17-2368" fmla="*/ 429563 h 1423589"/>
              <a:gd name="connsiteX18-2369" fmla="*/ 75248 w 1305814"/>
              <a:gd name="connsiteY18-2370" fmla="*/ 303202 h 1423589"/>
              <a:gd name="connsiteX19-2371" fmla="*/ 106293 w 1305814"/>
              <a:gd name="connsiteY19-2372" fmla="*/ 282597 h 1423589"/>
              <a:gd name="connsiteX20-2373" fmla="*/ 541533 w 1305814"/>
              <a:gd name="connsiteY20-2374" fmla="*/ 38110 h 1423589"/>
              <a:gd name="connsiteX21-2375" fmla="*/ 653528 w 1305814"/>
              <a:gd name="connsiteY21-2376" fmla="*/ 0 h 142358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</a:cxnLst>
            <a:rect l="l" t="t" r="r" b="b"/>
            <a:pathLst>
              <a:path w="1305814" h="1423589">
                <a:moveTo>
                  <a:pt x="653528" y="0"/>
                </a:moveTo>
                <a:cubicBezTo>
                  <a:pt x="684553" y="-1"/>
                  <a:pt x="736057" y="24011"/>
                  <a:pt x="757287" y="32444"/>
                </a:cubicBezTo>
                <a:lnTo>
                  <a:pt x="1206876" y="284945"/>
                </a:lnTo>
                <a:cubicBezTo>
                  <a:pt x="1213399" y="291230"/>
                  <a:pt x="1233090" y="301119"/>
                  <a:pt x="1237706" y="306775"/>
                </a:cubicBezTo>
                <a:cubicBezTo>
                  <a:pt x="1285405" y="341141"/>
                  <a:pt x="1301367" y="360355"/>
                  <a:pt x="1304420" y="434263"/>
                </a:cubicBezTo>
                <a:cubicBezTo>
                  <a:pt x="1306256" y="435452"/>
                  <a:pt x="1303756" y="518852"/>
                  <a:pt x="1305806" y="519922"/>
                </a:cubicBezTo>
                <a:cubicBezTo>
                  <a:pt x="1306028" y="563787"/>
                  <a:pt x="1301771" y="907207"/>
                  <a:pt x="1301746" y="953747"/>
                </a:cubicBezTo>
                <a:cubicBezTo>
                  <a:pt x="1301579" y="970833"/>
                  <a:pt x="1302766" y="986564"/>
                  <a:pt x="1302599" y="1003650"/>
                </a:cubicBezTo>
                <a:cubicBezTo>
                  <a:pt x="1298075" y="1097264"/>
                  <a:pt x="1299308" y="1117497"/>
                  <a:pt x="1227376" y="1152027"/>
                </a:cubicBezTo>
                <a:cubicBezTo>
                  <a:pt x="1229069" y="1151612"/>
                  <a:pt x="1262992" y="1133636"/>
                  <a:pt x="1174235" y="1184756"/>
                </a:cubicBezTo>
                <a:cubicBezTo>
                  <a:pt x="1102911" y="1225835"/>
                  <a:pt x="986013" y="1283805"/>
                  <a:pt x="792288" y="1385653"/>
                </a:cubicBezTo>
                <a:cubicBezTo>
                  <a:pt x="702978" y="1424034"/>
                  <a:pt x="634560" y="1449454"/>
                  <a:pt x="502818" y="1379955"/>
                </a:cubicBezTo>
                <a:cubicBezTo>
                  <a:pt x="358670" y="1301859"/>
                  <a:pt x="241278" y="1242506"/>
                  <a:pt x="94302" y="1158755"/>
                </a:cubicBezTo>
                <a:cubicBezTo>
                  <a:pt x="64301" y="1138833"/>
                  <a:pt x="61069" y="1137739"/>
                  <a:pt x="39429" y="1117635"/>
                </a:cubicBezTo>
                <a:cubicBezTo>
                  <a:pt x="9399" y="1091481"/>
                  <a:pt x="81" y="1056313"/>
                  <a:pt x="667" y="999105"/>
                </a:cubicBezTo>
                <a:cubicBezTo>
                  <a:pt x="445" y="990191"/>
                  <a:pt x="222" y="981278"/>
                  <a:pt x="0" y="972364"/>
                </a:cubicBezTo>
                <a:lnTo>
                  <a:pt x="2496" y="463106"/>
                </a:lnTo>
                <a:cubicBezTo>
                  <a:pt x="2483" y="451925"/>
                  <a:pt x="2471" y="440744"/>
                  <a:pt x="2458" y="429563"/>
                </a:cubicBezTo>
                <a:cubicBezTo>
                  <a:pt x="2770" y="365277"/>
                  <a:pt x="14732" y="348090"/>
                  <a:pt x="75248" y="303202"/>
                </a:cubicBezTo>
                <a:lnTo>
                  <a:pt x="106293" y="282597"/>
                </a:lnTo>
                <a:lnTo>
                  <a:pt x="541533" y="38110"/>
                </a:lnTo>
                <a:cubicBezTo>
                  <a:pt x="582751" y="12487"/>
                  <a:pt x="613897" y="0"/>
                  <a:pt x="653528" y="0"/>
                </a:cubicBezTo>
                <a:close/>
              </a:path>
            </a:pathLst>
          </a:custGeom>
          <a:gradFill>
            <a:gsLst>
              <a:gs pos="0">
                <a:srgbClr val="E30613"/>
              </a:gs>
              <a:gs pos="100000">
                <a:srgbClr val="81040B"/>
              </a:gs>
            </a:gsLst>
            <a:lin ang="3600000" scaled="0"/>
          </a:gradFill>
          <a:ln>
            <a:noFill/>
          </a:ln>
          <a:effectLst>
            <a:innerShdw blurRad="152400" dist="50800" dir="18900000">
              <a:prstClr val="black">
                <a:alpha val="4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/>
            <a:endParaRPr lang="zh-CN" altLang="en-US" sz="2400">
              <a:cs typeface="+mn-ea"/>
              <a:sym typeface="+mn-lt"/>
            </a:endParaRPr>
          </a:p>
        </p:txBody>
      </p:sp>
      <p:sp>
        <p:nvSpPr>
          <p:cNvPr id="14" name="矩形 10"/>
          <p:cNvSpPr>
            <a:spLocks noChangeAspect="1"/>
          </p:cNvSpPr>
          <p:nvPr/>
        </p:nvSpPr>
        <p:spPr>
          <a:xfrm>
            <a:off x="1059565" y="3076894"/>
            <a:ext cx="915567" cy="997315"/>
          </a:xfrm>
          <a:custGeom>
            <a:avLst/>
            <a:gdLst>
              <a:gd name="connsiteX0" fmla="*/ 653528 w 1305333"/>
              <a:gd name="connsiteY0" fmla="*/ 0 h 1424419"/>
              <a:gd name="connsiteX1" fmla="*/ 757287 w 1305333"/>
              <a:gd name="connsiteY1" fmla="*/ 32444 h 1424419"/>
              <a:gd name="connsiteX2" fmla="*/ 1206876 w 1305333"/>
              <a:gd name="connsiteY2" fmla="*/ 284945 h 1424419"/>
              <a:gd name="connsiteX3" fmla="*/ 1233464 w 1305333"/>
              <a:gd name="connsiteY3" fmla="*/ 306775 h 1424419"/>
              <a:gd name="connsiteX4" fmla="*/ 1299728 w 1305333"/>
              <a:gd name="connsiteY4" fmla="*/ 452301 h 1424419"/>
              <a:gd name="connsiteX5" fmla="*/ 1303099 w 1305333"/>
              <a:gd name="connsiteY5" fmla="*/ 495558 h 1424419"/>
              <a:gd name="connsiteX6" fmla="*/ 1303099 w 1305333"/>
              <a:gd name="connsiteY6" fmla="*/ 952393 h 1424419"/>
              <a:gd name="connsiteX7" fmla="*/ 1299356 w 1305333"/>
              <a:gd name="connsiteY7" fmla="*/ 974248 h 1424419"/>
              <a:gd name="connsiteX8" fmla="*/ 1193590 w 1305333"/>
              <a:gd name="connsiteY8" fmla="*/ 1159518 h 1424419"/>
              <a:gd name="connsiteX9" fmla="*/ 1188747 w 1305333"/>
              <a:gd name="connsiteY9" fmla="*/ 1163476 h 1424419"/>
              <a:gd name="connsiteX10" fmla="*/ 792288 w 1305333"/>
              <a:gd name="connsiteY10" fmla="*/ 1385653 h 1424419"/>
              <a:gd name="connsiteX11" fmla="*/ 522686 w 1305333"/>
              <a:gd name="connsiteY11" fmla="*/ 1384922 h 1424419"/>
              <a:gd name="connsiteX12" fmla="*/ 80344 w 1305333"/>
              <a:gd name="connsiteY12" fmla="*/ 1139323 h 1424419"/>
              <a:gd name="connsiteX13" fmla="*/ 68397 w 1305333"/>
              <a:gd name="connsiteY13" fmla="*/ 1130059 h 1424419"/>
              <a:gd name="connsiteX14" fmla="*/ 667 w 1305333"/>
              <a:gd name="connsiteY14" fmla="*/ 999105 h 1424419"/>
              <a:gd name="connsiteX15" fmla="*/ 0 w 1305333"/>
              <a:gd name="connsiteY15" fmla="*/ 972364 h 1424419"/>
              <a:gd name="connsiteX16" fmla="*/ 2496 w 1305333"/>
              <a:gd name="connsiteY16" fmla="*/ 463106 h 1424419"/>
              <a:gd name="connsiteX17" fmla="*/ 2458 w 1305333"/>
              <a:gd name="connsiteY17" fmla="*/ 429563 h 1424419"/>
              <a:gd name="connsiteX18" fmla="*/ 75248 w 1305333"/>
              <a:gd name="connsiteY18" fmla="*/ 303202 h 1424419"/>
              <a:gd name="connsiteX19" fmla="*/ 103465 w 1305333"/>
              <a:gd name="connsiteY19" fmla="*/ 288252 h 1424419"/>
              <a:gd name="connsiteX20" fmla="*/ 541533 w 1305333"/>
              <a:gd name="connsiteY20" fmla="*/ 38110 h 1424419"/>
              <a:gd name="connsiteX21" fmla="*/ 653528 w 1305333"/>
              <a:gd name="connsiteY21" fmla="*/ 0 h 1424419"/>
              <a:gd name="connsiteX0-1" fmla="*/ 653528 w 1305333"/>
              <a:gd name="connsiteY0-2" fmla="*/ 0 h 1424419"/>
              <a:gd name="connsiteX1-3" fmla="*/ 757287 w 1305333"/>
              <a:gd name="connsiteY1-4" fmla="*/ 32444 h 1424419"/>
              <a:gd name="connsiteX2-5" fmla="*/ 1206876 w 1305333"/>
              <a:gd name="connsiteY2-6" fmla="*/ 284945 h 1424419"/>
              <a:gd name="connsiteX3-7" fmla="*/ 1233464 w 1305333"/>
              <a:gd name="connsiteY3-8" fmla="*/ 306775 h 1424419"/>
              <a:gd name="connsiteX4-9" fmla="*/ 1301712 w 1305333"/>
              <a:gd name="connsiteY4-10" fmla="*/ 442384 h 1424419"/>
              <a:gd name="connsiteX5-11" fmla="*/ 1303099 w 1305333"/>
              <a:gd name="connsiteY5-12" fmla="*/ 495558 h 1424419"/>
              <a:gd name="connsiteX6-13" fmla="*/ 1303099 w 1305333"/>
              <a:gd name="connsiteY6-14" fmla="*/ 952393 h 1424419"/>
              <a:gd name="connsiteX7-15" fmla="*/ 1299356 w 1305333"/>
              <a:gd name="connsiteY7-16" fmla="*/ 974248 h 1424419"/>
              <a:gd name="connsiteX8-17" fmla="*/ 1193590 w 1305333"/>
              <a:gd name="connsiteY8-18" fmla="*/ 1159518 h 1424419"/>
              <a:gd name="connsiteX9-19" fmla="*/ 1188747 w 1305333"/>
              <a:gd name="connsiteY9-20" fmla="*/ 1163476 h 1424419"/>
              <a:gd name="connsiteX10-21" fmla="*/ 792288 w 1305333"/>
              <a:gd name="connsiteY10-22" fmla="*/ 1385653 h 1424419"/>
              <a:gd name="connsiteX11-23" fmla="*/ 522686 w 1305333"/>
              <a:gd name="connsiteY11-24" fmla="*/ 1384922 h 1424419"/>
              <a:gd name="connsiteX12-25" fmla="*/ 80344 w 1305333"/>
              <a:gd name="connsiteY12-26" fmla="*/ 1139323 h 1424419"/>
              <a:gd name="connsiteX13-27" fmla="*/ 68397 w 1305333"/>
              <a:gd name="connsiteY13-28" fmla="*/ 1130059 h 1424419"/>
              <a:gd name="connsiteX14-29" fmla="*/ 667 w 1305333"/>
              <a:gd name="connsiteY14-30" fmla="*/ 999105 h 1424419"/>
              <a:gd name="connsiteX15-31" fmla="*/ 0 w 1305333"/>
              <a:gd name="connsiteY15-32" fmla="*/ 972364 h 1424419"/>
              <a:gd name="connsiteX16-33" fmla="*/ 2496 w 1305333"/>
              <a:gd name="connsiteY16-34" fmla="*/ 463106 h 1424419"/>
              <a:gd name="connsiteX17-35" fmla="*/ 2458 w 1305333"/>
              <a:gd name="connsiteY17-36" fmla="*/ 429563 h 1424419"/>
              <a:gd name="connsiteX18-37" fmla="*/ 75248 w 1305333"/>
              <a:gd name="connsiteY18-38" fmla="*/ 303202 h 1424419"/>
              <a:gd name="connsiteX19-39" fmla="*/ 103465 w 1305333"/>
              <a:gd name="connsiteY19-40" fmla="*/ 288252 h 1424419"/>
              <a:gd name="connsiteX20-41" fmla="*/ 541533 w 1305333"/>
              <a:gd name="connsiteY20-42" fmla="*/ 38110 h 1424419"/>
              <a:gd name="connsiteX21-43" fmla="*/ 653528 w 1305333"/>
              <a:gd name="connsiteY21-44" fmla="*/ 0 h 1424419"/>
              <a:gd name="connsiteX0-45" fmla="*/ 653528 w 1305333"/>
              <a:gd name="connsiteY0-46" fmla="*/ 0 h 1424419"/>
              <a:gd name="connsiteX1-47" fmla="*/ 757287 w 1305333"/>
              <a:gd name="connsiteY1-48" fmla="*/ 32444 h 1424419"/>
              <a:gd name="connsiteX2-49" fmla="*/ 1206876 w 1305333"/>
              <a:gd name="connsiteY2-50" fmla="*/ 284945 h 1424419"/>
              <a:gd name="connsiteX3-51" fmla="*/ 1233464 w 1305333"/>
              <a:gd name="connsiteY3-52" fmla="*/ 306775 h 1424419"/>
              <a:gd name="connsiteX4-53" fmla="*/ 1301712 w 1305333"/>
              <a:gd name="connsiteY4-54" fmla="*/ 442384 h 1424419"/>
              <a:gd name="connsiteX5-55" fmla="*/ 1303099 w 1305333"/>
              <a:gd name="connsiteY5-56" fmla="*/ 495558 h 1424419"/>
              <a:gd name="connsiteX6-57" fmla="*/ 1303099 w 1305333"/>
              <a:gd name="connsiteY6-58" fmla="*/ 952393 h 1424419"/>
              <a:gd name="connsiteX7-59" fmla="*/ 1299356 w 1305333"/>
              <a:gd name="connsiteY7-60" fmla="*/ 974248 h 1424419"/>
              <a:gd name="connsiteX8-61" fmla="*/ 1193590 w 1305333"/>
              <a:gd name="connsiteY8-62" fmla="*/ 1159518 h 1424419"/>
              <a:gd name="connsiteX9-63" fmla="*/ 1188747 w 1305333"/>
              <a:gd name="connsiteY9-64" fmla="*/ 1163476 h 1424419"/>
              <a:gd name="connsiteX10-65" fmla="*/ 792288 w 1305333"/>
              <a:gd name="connsiteY10-66" fmla="*/ 1385653 h 1424419"/>
              <a:gd name="connsiteX11-67" fmla="*/ 522686 w 1305333"/>
              <a:gd name="connsiteY11-68" fmla="*/ 1384922 h 1424419"/>
              <a:gd name="connsiteX12-69" fmla="*/ 80344 w 1305333"/>
              <a:gd name="connsiteY12-70" fmla="*/ 1139323 h 1424419"/>
              <a:gd name="connsiteX13-71" fmla="*/ 68397 w 1305333"/>
              <a:gd name="connsiteY13-72" fmla="*/ 1130059 h 1424419"/>
              <a:gd name="connsiteX14-73" fmla="*/ 667 w 1305333"/>
              <a:gd name="connsiteY14-74" fmla="*/ 999105 h 1424419"/>
              <a:gd name="connsiteX15-75" fmla="*/ 0 w 1305333"/>
              <a:gd name="connsiteY15-76" fmla="*/ 972364 h 1424419"/>
              <a:gd name="connsiteX16-77" fmla="*/ 2496 w 1305333"/>
              <a:gd name="connsiteY16-78" fmla="*/ 463106 h 1424419"/>
              <a:gd name="connsiteX17-79" fmla="*/ 2458 w 1305333"/>
              <a:gd name="connsiteY17-80" fmla="*/ 429563 h 1424419"/>
              <a:gd name="connsiteX18-81" fmla="*/ 75248 w 1305333"/>
              <a:gd name="connsiteY18-82" fmla="*/ 303202 h 1424419"/>
              <a:gd name="connsiteX19-83" fmla="*/ 103465 w 1305333"/>
              <a:gd name="connsiteY19-84" fmla="*/ 288252 h 1424419"/>
              <a:gd name="connsiteX20-85" fmla="*/ 541533 w 1305333"/>
              <a:gd name="connsiteY20-86" fmla="*/ 38110 h 1424419"/>
              <a:gd name="connsiteX21-87" fmla="*/ 653528 w 1305333"/>
              <a:gd name="connsiteY21-88" fmla="*/ 0 h 1424419"/>
              <a:gd name="connsiteX0-89" fmla="*/ 653528 w 1306046"/>
              <a:gd name="connsiteY0-90" fmla="*/ 0 h 1424419"/>
              <a:gd name="connsiteX1-91" fmla="*/ 757287 w 1306046"/>
              <a:gd name="connsiteY1-92" fmla="*/ 32444 h 1424419"/>
              <a:gd name="connsiteX2-93" fmla="*/ 1206876 w 1306046"/>
              <a:gd name="connsiteY2-94" fmla="*/ 284945 h 1424419"/>
              <a:gd name="connsiteX3-95" fmla="*/ 1233464 w 1306046"/>
              <a:gd name="connsiteY3-96" fmla="*/ 306775 h 1424419"/>
              <a:gd name="connsiteX4-97" fmla="*/ 1301712 w 1306046"/>
              <a:gd name="connsiteY4-98" fmla="*/ 442384 h 1424419"/>
              <a:gd name="connsiteX5-99" fmla="*/ 1303099 w 1306046"/>
              <a:gd name="connsiteY5-100" fmla="*/ 495558 h 1424419"/>
              <a:gd name="connsiteX6-101" fmla="*/ 1303099 w 1306046"/>
              <a:gd name="connsiteY6-102" fmla="*/ 952393 h 1424419"/>
              <a:gd name="connsiteX7-103" fmla="*/ 1305306 w 1306046"/>
              <a:gd name="connsiteY7-104" fmla="*/ 990115 h 1424419"/>
              <a:gd name="connsiteX8-105" fmla="*/ 1193590 w 1306046"/>
              <a:gd name="connsiteY8-106" fmla="*/ 1159518 h 1424419"/>
              <a:gd name="connsiteX9-107" fmla="*/ 1188747 w 1306046"/>
              <a:gd name="connsiteY9-108" fmla="*/ 1163476 h 1424419"/>
              <a:gd name="connsiteX10-109" fmla="*/ 792288 w 1306046"/>
              <a:gd name="connsiteY10-110" fmla="*/ 1385653 h 1424419"/>
              <a:gd name="connsiteX11-111" fmla="*/ 522686 w 1306046"/>
              <a:gd name="connsiteY11-112" fmla="*/ 1384922 h 1424419"/>
              <a:gd name="connsiteX12-113" fmla="*/ 80344 w 1306046"/>
              <a:gd name="connsiteY12-114" fmla="*/ 1139323 h 1424419"/>
              <a:gd name="connsiteX13-115" fmla="*/ 68397 w 1306046"/>
              <a:gd name="connsiteY13-116" fmla="*/ 1130059 h 1424419"/>
              <a:gd name="connsiteX14-117" fmla="*/ 667 w 1306046"/>
              <a:gd name="connsiteY14-118" fmla="*/ 999105 h 1424419"/>
              <a:gd name="connsiteX15-119" fmla="*/ 0 w 1306046"/>
              <a:gd name="connsiteY15-120" fmla="*/ 972364 h 1424419"/>
              <a:gd name="connsiteX16-121" fmla="*/ 2496 w 1306046"/>
              <a:gd name="connsiteY16-122" fmla="*/ 463106 h 1424419"/>
              <a:gd name="connsiteX17-123" fmla="*/ 2458 w 1306046"/>
              <a:gd name="connsiteY17-124" fmla="*/ 429563 h 1424419"/>
              <a:gd name="connsiteX18-125" fmla="*/ 75248 w 1306046"/>
              <a:gd name="connsiteY18-126" fmla="*/ 303202 h 1424419"/>
              <a:gd name="connsiteX19-127" fmla="*/ 103465 w 1306046"/>
              <a:gd name="connsiteY19-128" fmla="*/ 288252 h 1424419"/>
              <a:gd name="connsiteX20-129" fmla="*/ 541533 w 1306046"/>
              <a:gd name="connsiteY20-130" fmla="*/ 38110 h 1424419"/>
              <a:gd name="connsiteX21-131" fmla="*/ 653528 w 1306046"/>
              <a:gd name="connsiteY21-132" fmla="*/ 0 h 1424419"/>
              <a:gd name="connsiteX0-133" fmla="*/ 653528 w 1305333"/>
              <a:gd name="connsiteY0-134" fmla="*/ 0 h 1424419"/>
              <a:gd name="connsiteX1-135" fmla="*/ 757287 w 1305333"/>
              <a:gd name="connsiteY1-136" fmla="*/ 32444 h 1424419"/>
              <a:gd name="connsiteX2-137" fmla="*/ 1206876 w 1305333"/>
              <a:gd name="connsiteY2-138" fmla="*/ 284945 h 1424419"/>
              <a:gd name="connsiteX3-139" fmla="*/ 1233464 w 1305333"/>
              <a:gd name="connsiteY3-140" fmla="*/ 306775 h 1424419"/>
              <a:gd name="connsiteX4-141" fmla="*/ 1301712 w 1305333"/>
              <a:gd name="connsiteY4-142" fmla="*/ 442384 h 1424419"/>
              <a:gd name="connsiteX5-143" fmla="*/ 1303099 w 1305333"/>
              <a:gd name="connsiteY5-144" fmla="*/ 495558 h 1424419"/>
              <a:gd name="connsiteX6-145" fmla="*/ 1303099 w 1305333"/>
              <a:gd name="connsiteY6-146" fmla="*/ 952393 h 1424419"/>
              <a:gd name="connsiteX7-147" fmla="*/ 1305306 w 1305333"/>
              <a:gd name="connsiteY7-148" fmla="*/ 990115 h 1424419"/>
              <a:gd name="connsiteX8-149" fmla="*/ 1193590 w 1305333"/>
              <a:gd name="connsiteY8-150" fmla="*/ 1159518 h 1424419"/>
              <a:gd name="connsiteX9-151" fmla="*/ 1188747 w 1305333"/>
              <a:gd name="connsiteY9-152" fmla="*/ 1163476 h 1424419"/>
              <a:gd name="connsiteX10-153" fmla="*/ 792288 w 1305333"/>
              <a:gd name="connsiteY10-154" fmla="*/ 1385653 h 1424419"/>
              <a:gd name="connsiteX11-155" fmla="*/ 522686 w 1305333"/>
              <a:gd name="connsiteY11-156" fmla="*/ 1384922 h 1424419"/>
              <a:gd name="connsiteX12-157" fmla="*/ 80344 w 1305333"/>
              <a:gd name="connsiteY12-158" fmla="*/ 1139323 h 1424419"/>
              <a:gd name="connsiteX13-159" fmla="*/ 68397 w 1305333"/>
              <a:gd name="connsiteY13-160" fmla="*/ 1130059 h 1424419"/>
              <a:gd name="connsiteX14-161" fmla="*/ 667 w 1305333"/>
              <a:gd name="connsiteY14-162" fmla="*/ 999105 h 1424419"/>
              <a:gd name="connsiteX15-163" fmla="*/ 0 w 1305333"/>
              <a:gd name="connsiteY15-164" fmla="*/ 972364 h 1424419"/>
              <a:gd name="connsiteX16-165" fmla="*/ 2496 w 1305333"/>
              <a:gd name="connsiteY16-166" fmla="*/ 463106 h 1424419"/>
              <a:gd name="connsiteX17-167" fmla="*/ 2458 w 1305333"/>
              <a:gd name="connsiteY17-168" fmla="*/ 429563 h 1424419"/>
              <a:gd name="connsiteX18-169" fmla="*/ 75248 w 1305333"/>
              <a:gd name="connsiteY18-170" fmla="*/ 303202 h 1424419"/>
              <a:gd name="connsiteX19-171" fmla="*/ 103465 w 1305333"/>
              <a:gd name="connsiteY19-172" fmla="*/ 288252 h 1424419"/>
              <a:gd name="connsiteX20-173" fmla="*/ 541533 w 1305333"/>
              <a:gd name="connsiteY20-174" fmla="*/ 38110 h 1424419"/>
              <a:gd name="connsiteX21-175" fmla="*/ 653528 w 1305333"/>
              <a:gd name="connsiteY21-176" fmla="*/ 0 h 1424419"/>
              <a:gd name="connsiteX0-177" fmla="*/ 653528 w 1305333"/>
              <a:gd name="connsiteY0-178" fmla="*/ 0 h 1424419"/>
              <a:gd name="connsiteX1-179" fmla="*/ 757287 w 1305333"/>
              <a:gd name="connsiteY1-180" fmla="*/ 32444 h 1424419"/>
              <a:gd name="connsiteX2-181" fmla="*/ 1206876 w 1305333"/>
              <a:gd name="connsiteY2-182" fmla="*/ 284945 h 1424419"/>
              <a:gd name="connsiteX3-183" fmla="*/ 1233464 w 1305333"/>
              <a:gd name="connsiteY3-184" fmla="*/ 306775 h 1424419"/>
              <a:gd name="connsiteX4-185" fmla="*/ 1301712 w 1305333"/>
              <a:gd name="connsiteY4-186" fmla="*/ 442384 h 1424419"/>
              <a:gd name="connsiteX5-187" fmla="*/ 1303099 w 1305333"/>
              <a:gd name="connsiteY5-188" fmla="*/ 495558 h 1424419"/>
              <a:gd name="connsiteX6-189" fmla="*/ 1303099 w 1305333"/>
              <a:gd name="connsiteY6-190" fmla="*/ 952393 h 1424419"/>
              <a:gd name="connsiteX7-191" fmla="*/ 1305306 w 1305333"/>
              <a:gd name="connsiteY7-192" fmla="*/ 990115 h 1424419"/>
              <a:gd name="connsiteX8-193" fmla="*/ 1193590 w 1305333"/>
              <a:gd name="connsiteY8-194" fmla="*/ 1159518 h 1424419"/>
              <a:gd name="connsiteX9-195" fmla="*/ 1172881 w 1305333"/>
              <a:gd name="connsiteY9-196" fmla="*/ 1179342 h 1424419"/>
              <a:gd name="connsiteX10-197" fmla="*/ 792288 w 1305333"/>
              <a:gd name="connsiteY10-198" fmla="*/ 1385653 h 1424419"/>
              <a:gd name="connsiteX11-199" fmla="*/ 522686 w 1305333"/>
              <a:gd name="connsiteY11-200" fmla="*/ 1384922 h 1424419"/>
              <a:gd name="connsiteX12-201" fmla="*/ 80344 w 1305333"/>
              <a:gd name="connsiteY12-202" fmla="*/ 1139323 h 1424419"/>
              <a:gd name="connsiteX13-203" fmla="*/ 68397 w 1305333"/>
              <a:gd name="connsiteY13-204" fmla="*/ 1130059 h 1424419"/>
              <a:gd name="connsiteX14-205" fmla="*/ 667 w 1305333"/>
              <a:gd name="connsiteY14-206" fmla="*/ 999105 h 1424419"/>
              <a:gd name="connsiteX15-207" fmla="*/ 0 w 1305333"/>
              <a:gd name="connsiteY15-208" fmla="*/ 972364 h 1424419"/>
              <a:gd name="connsiteX16-209" fmla="*/ 2496 w 1305333"/>
              <a:gd name="connsiteY16-210" fmla="*/ 463106 h 1424419"/>
              <a:gd name="connsiteX17-211" fmla="*/ 2458 w 1305333"/>
              <a:gd name="connsiteY17-212" fmla="*/ 429563 h 1424419"/>
              <a:gd name="connsiteX18-213" fmla="*/ 75248 w 1305333"/>
              <a:gd name="connsiteY18-214" fmla="*/ 303202 h 1424419"/>
              <a:gd name="connsiteX19-215" fmla="*/ 103465 w 1305333"/>
              <a:gd name="connsiteY19-216" fmla="*/ 288252 h 1424419"/>
              <a:gd name="connsiteX20-217" fmla="*/ 541533 w 1305333"/>
              <a:gd name="connsiteY20-218" fmla="*/ 38110 h 1424419"/>
              <a:gd name="connsiteX21-219" fmla="*/ 653528 w 1305333"/>
              <a:gd name="connsiteY21-220" fmla="*/ 0 h 1424419"/>
              <a:gd name="connsiteX0-221" fmla="*/ 653528 w 1305333"/>
              <a:gd name="connsiteY0-222" fmla="*/ 0 h 1424419"/>
              <a:gd name="connsiteX1-223" fmla="*/ 757287 w 1305333"/>
              <a:gd name="connsiteY1-224" fmla="*/ 32444 h 1424419"/>
              <a:gd name="connsiteX2-225" fmla="*/ 1206876 w 1305333"/>
              <a:gd name="connsiteY2-226" fmla="*/ 284945 h 1424419"/>
              <a:gd name="connsiteX3-227" fmla="*/ 1233464 w 1305333"/>
              <a:gd name="connsiteY3-228" fmla="*/ 306775 h 1424419"/>
              <a:gd name="connsiteX4-229" fmla="*/ 1301712 w 1305333"/>
              <a:gd name="connsiteY4-230" fmla="*/ 442384 h 1424419"/>
              <a:gd name="connsiteX5-231" fmla="*/ 1303099 w 1305333"/>
              <a:gd name="connsiteY5-232" fmla="*/ 495558 h 1424419"/>
              <a:gd name="connsiteX6-233" fmla="*/ 1303099 w 1305333"/>
              <a:gd name="connsiteY6-234" fmla="*/ 952393 h 1424419"/>
              <a:gd name="connsiteX7-235" fmla="*/ 1305306 w 1305333"/>
              <a:gd name="connsiteY7-236" fmla="*/ 990115 h 1424419"/>
              <a:gd name="connsiteX8-237" fmla="*/ 1193590 w 1305333"/>
              <a:gd name="connsiteY8-238" fmla="*/ 1159518 h 1424419"/>
              <a:gd name="connsiteX9-239" fmla="*/ 1172881 w 1305333"/>
              <a:gd name="connsiteY9-240" fmla="*/ 1179342 h 1424419"/>
              <a:gd name="connsiteX10-241" fmla="*/ 792288 w 1305333"/>
              <a:gd name="connsiteY10-242" fmla="*/ 1385653 h 1424419"/>
              <a:gd name="connsiteX11-243" fmla="*/ 522686 w 1305333"/>
              <a:gd name="connsiteY11-244" fmla="*/ 1384922 h 1424419"/>
              <a:gd name="connsiteX12-245" fmla="*/ 80344 w 1305333"/>
              <a:gd name="connsiteY12-246" fmla="*/ 1139323 h 1424419"/>
              <a:gd name="connsiteX13-247" fmla="*/ 68397 w 1305333"/>
              <a:gd name="connsiteY13-248" fmla="*/ 1130059 h 1424419"/>
              <a:gd name="connsiteX14-249" fmla="*/ 667 w 1305333"/>
              <a:gd name="connsiteY14-250" fmla="*/ 999105 h 1424419"/>
              <a:gd name="connsiteX15-251" fmla="*/ 0 w 1305333"/>
              <a:gd name="connsiteY15-252" fmla="*/ 972364 h 1424419"/>
              <a:gd name="connsiteX16-253" fmla="*/ 2496 w 1305333"/>
              <a:gd name="connsiteY16-254" fmla="*/ 463106 h 1424419"/>
              <a:gd name="connsiteX17-255" fmla="*/ 2458 w 1305333"/>
              <a:gd name="connsiteY17-256" fmla="*/ 429563 h 1424419"/>
              <a:gd name="connsiteX18-257" fmla="*/ 75248 w 1305333"/>
              <a:gd name="connsiteY18-258" fmla="*/ 303202 h 1424419"/>
              <a:gd name="connsiteX19-259" fmla="*/ 103465 w 1305333"/>
              <a:gd name="connsiteY19-260" fmla="*/ 288252 h 1424419"/>
              <a:gd name="connsiteX20-261" fmla="*/ 541533 w 1305333"/>
              <a:gd name="connsiteY20-262" fmla="*/ 38110 h 1424419"/>
              <a:gd name="connsiteX21-263" fmla="*/ 653528 w 1305333"/>
              <a:gd name="connsiteY21-264" fmla="*/ 0 h 1424419"/>
              <a:gd name="connsiteX0-265" fmla="*/ 653528 w 1305333"/>
              <a:gd name="connsiteY0-266" fmla="*/ 0 h 1424419"/>
              <a:gd name="connsiteX1-267" fmla="*/ 757287 w 1305333"/>
              <a:gd name="connsiteY1-268" fmla="*/ 32444 h 1424419"/>
              <a:gd name="connsiteX2-269" fmla="*/ 1206876 w 1305333"/>
              <a:gd name="connsiteY2-270" fmla="*/ 284945 h 1424419"/>
              <a:gd name="connsiteX3-271" fmla="*/ 1233464 w 1305333"/>
              <a:gd name="connsiteY3-272" fmla="*/ 306775 h 1424419"/>
              <a:gd name="connsiteX4-273" fmla="*/ 1301712 w 1305333"/>
              <a:gd name="connsiteY4-274" fmla="*/ 442384 h 1424419"/>
              <a:gd name="connsiteX5-275" fmla="*/ 1303099 w 1305333"/>
              <a:gd name="connsiteY5-276" fmla="*/ 495558 h 1424419"/>
              <a:gd name="connsiteX6-277" fmla="*/ 1303099 w 1305333"/>
              <a:gd name="connsiteY6-278" fmla="*/ 952393 h 1424419"/>
              <a:gd name="connsiteX7-279" fmla="*/ 1305306 w 1305333"/>
              <a:gd name="connsiteY7-280" fmla="*/ 990115 h 1424419"/>
              <a:gd name="connsiteX8-281" fmla="*/ 1193590 w 1305333"/>
              <a:gd name="connsiteY8-282" fmla="*/ 1159518 h 1424419"/>
              <a:gd name="connsiteX9-283" fmla="*/ 1172881 w 1305333"/>
              <a:gd name="connsiteY9-284" fmla="*/ 1179342 h 1424419"/>
              <a:gd name="connsiteX10-285" fmla="*/ 792288 w 1305333"/>
              <a:gd name="connsiteY10-286" fmla="*/ 1385653 h 1424419"/>
              <a:gd name="connsiteX11-287" fmla="*/ 522686 w 1305333"/>
              <a:gd name="connsiteY11-288" fmla="*/ 1384922 h 1424419"/>
              <a:gd name="connsiteX12-289" fmla="*/ 80344 w 1305333"/>
              <a:gd name="connsiteY12-290" fmla="*/ 1139323 h 1424419"/>
              <a:gd name="connsiteX13-291" fmla="*/ 68397 w 1305333"/>
              <a:gd name="connsiteY13-292" fmla="*/ 1130059 h 1424419"/>
              <a:gd name="connsiteX14-293" fmla="*/ 667 w 1305333"/>
              <a:gd name="connsiteY14-294" fmla="*/ 999105 h 1424419"/>
              <a:gd name="connsiteX15-295" fmla="*/ 0 w 1305333"/>
              <a:gd name="connsiteY15-296" fmla="*/ 972364 h 1424419"/>
              <a:gd name="connsiteX16-297" fmla="*/ 2496 w 1305333"/>
              <a:gd name="connsiteY16-298" fmla="*/ 463106 h 1424419"/>
              <a:gd name="connsiteX17-299" fmla="*/ 2458 w 1305333"/>
              <a:gd name="connsiteY17-300" fmla="*/ 429563 h 1424419"/>
              <a:gd name="connsiteX18-301" fmla="*/ 75248 w 1305333"/>
              <a:gd name="connsiteY18-302" fmla="*/ 303202 h 1424419"/>
              <a:gd name="connsiteX19-303" fmla="*/ 103465 w 1305333"/>
              <a:gd name="connsiteY19-304" fmla="*/ 288252 h 1424419"/>
              <a:gd name="connsiteX20-305" fmla="*/ 541533 w 1305333"/>
              <a:gd name="connsiteY20-306" fmla="*/ 38110 h 1424419"/>
              <a:gd name="connsiteX21-307" fmla="*/ 653528 w 1305333"/>
              <a:gd name="connsiteY21-308" fmla="*/ 0 h 1424419"/>
              <a:gd name="connsiteX0-309" fmla="*/ 653528 w 1305333"/>
              <a:gd name="connsiteY0-310" fmla="*/ 0 h 1424419"/>
              <a:gd name="connsiteX1-311" fmla="*/ 757287 w 1305333"/>
              <a:gd name="connsiteY1-312" fmla="*/ 32444 h 1424419"/>
              <a:gd name="connsiteX2-313" fmla="*/ 1206876 w 1305333"/>
              <a:gd name="connsiteY2-314" fmla="*/ 284945 h 1424419"/>
              <a:gd name="connsiteX3-315" fmla="*/ 1233464 w 1305333"/>
              <a:gd name="connsiteY3-316" fmla="*/ 306775 h 1424419"/>
              <a:gd name="connsiteX4-317" fmla="*/ 1301712 w 1305333"/>
              <a:gd name="connsiteY4-318" fmla="*/ 442384 h 1424419"/>
              <a:gd name="connsiteX5-319" fmla="*/ 1303099 w 1305333"/>
              <a:gd name="connsiteY5-320" fmla="*/ 495558 h 1424419"/>
              <a:gd name="connsiteX6-321" fmla="*/ 1303099 w 1305333"/>
              <a:gd name="connsiteY6-322" fmla="*/ 952393 h 1424419"/>
              <a:gd name="connsiteX7-323" fmla="*/ 1305306 w 1305333"/>
              <a:gd name="connsiteY7-324" fmla="*/ 990115 h 1424419"/>
              <a:gd name="connsiteX8-325" fmla="*/ 1193590 w 1305333"/>
              <a:gd name="connsiteY8-326" fmla="*/ 1159518 h 1424419"/>
              <a:gd name="connsiteX9-327" fmla="*/ 1172881 w 1305333"/>
              <a:gd name="connsiteY9-328" fmla="*/ 1179342 h 1424419"/>
              <a:gd name="connsiteX10-329" fmla="*/ 792288 w 1305333"/>
              <a:gd name="connsiteY10-330" fmla="*/ 1385653 h 1424419"/>
              <a:gd name="connsiteX11-331" fmla="*/ 522686 w 1305333"/>
              <a:gd name="connsiteY11-332" fmla="*/ 1384922 h 1424419"/>
              <a:gd name="connsiteX12-333" fmla="*/ 80344 w 1305333"/>
              <a:gd name="connsiteY12-334" fmla="*/ 1139323 h 1424419"/>
              <a:gd name="connsiteX13-335" fmla="*/ 68397 w 1305333"/>
              <a:gd name="connsiteY13-336" fmla="*/ 1130059 h 1424419"/>
              <a:gd name="connsiteX14-337" fmla="*/ 667 w 1305333"/>
              <a:gd name="connsiteY14-338" fmla="*/ 999105 h 1424419"/>
              <a:gd name="connsiteX15-339" fmla="*/ 0 w 1305333"/>
              <a:gd name="connsiteY15-340" fmla="*/ 972364 h 1424419"/>
              <a:gd name="connsiteX16-341" fmla="*/ 2496 w 1305333"/>
              <a:gd name="connsiteY16-342" fmla="*/ 463106 h 1424419"/>
              <a:gd name="connsiteX17-343" fmla="*/ 2458 w 1305333"/>
              <a:gd name="connsiteY17-344" fmla="*/ 429563 h 1424419"/>
              <a:gd name="connsiteX18-345" fmla="*/ 75248 w 1305333"/>
              <a:gd name="connsiteY18-346" fmla="*/ 303202 h 1424419"/>
              <a:gd name="connsiteX19-347" fmla="*/ 103465 w 1305333"/>
              <a:gd name="connsiteY19-348" fmla="*/ 288252 h 1424419"/>
              <a:gd name="connsiteX20-349" fmla="*/ 541533 w 1305333"/>
              <a:gd name="connsiteY20-350" fmla="*/ 38110 h 1424419"/>
              <a:gd name="connsiteX21-351" fmla="*/ 653528 w 1305333"/>
              <a:gd name="connsiteY21-352" fmla="*/ 0 h 1424419"/>
              <a:gd name="connsiteX0-353" fmla="*/ 653528 w 1305333"/>
              <a:gd name="connsiteY0-354" fmla="*/ 0 h 1424419"/>
              <a:gd name="connsiteX1-355" fmla="*/ 757287 w 1305333"/>
              <a:gd name="connsiteY1-356" fmla="*/ 32444 h 1424419"/>
              <a:gd name="connsiteX2-357" fmla="*/ 1206876 w 1305333"/>
              <a:gd name="connsiteY2-358" fmla="*/ 284945 h 1424419"/>
              <a:gd name="connsiteX3-359" fmla="*/ 1233464 w 1305333"/>
              <a:gd name="connsiteY3-360" fmla="*/ 306775 h 1424419"/>
              <a:gd name="connsiteX4-361" fmla="*/ 1301712 w 1305333"/>
              <a:gd name="connsiteY4-362" fmla="*/ 442384 h 1424419"/>
              <a:gd name="connsiteX5-363" fmla="*/ 1303099 w 1305333"/>
              <a:gd name="connsiteY5-364" fmla="*/ 495558 h 1424419"/>
              <a:gd name="connsiteX6-365" fmla="*/ 1303099 w 1305333"/>
              <a:gd name="connsiteY6-366" fmla="*/ 952393 h 1424419"/>
              <a:gd name="connsiteX7-367" fmla="*/ 1305306 w 1305333"/>
              <a:gd name="connsiteY7-368" fmla="*/ 990115 h 1424419"/>
              <a:gd name="connsiteX8-369" fmla="*/ 1193590 w 1305333"/>
              <a:gd name="connsiteY8-370" fmla="*/ 1159518 h 1424419"/>
              <a:gd name="connsiteX9-371" fmla="*/ 1172881 w 1305333"/>
              <a:gd name="connsiteY9-372" fmla="*/ 1179342 h 1424419"/>
              <a:gd name="connsiteX10-373" fmla="*/ 792288 w 1305333"/>
              <a:gd name="connsiteY10-374" fmla="*/ 1385653 h 1424419"/>
              <a:gd name="connsiteX11-375" fmla="*/ 522686 w 1305333"/>
              <a:gd name="connsiteY11-376" fmla="*/ 1384922 h 1424419"/>
              <a:gd name="connsiteX12-377" fmla="*/ 80344 w 1305333"/>
              <a:gd name="connsiteY12-378" fmla="*/ 1139323 h 1424419"/>
              <a:gd name="connsiteX13-379" fmla="*/ 68397 w 1305333"/>
              <a:gd name="connsiteY13-380" fmla="*/ 1130059 h 1424419"/>
              <a:gd name="connsiteX14-381" fmla="*/ 667 w 1305333"/>
              <a:gd name="connsiteY14-382" fmla="*/ 999105 h 1424419"/>
              <a:gd name="connsiteX15-383" fmla="*/ 0 w 1305333"/>
              <a:gd name="connsiteY15-384" fmla="*/ 972364 h 1424419"/>
              <a:gd name="connsiteX16-385" fmla="*/ 2496 w 1305333"/>
              <a:gd name="connsiteY16-386" fmla="*/ 463106 h 1424419"/>
              <a:gd name="connsiteX17-387" fmla="*/ 2458 w 1305333"/>
              <a:gd name="connsiteY17-388" fmla="*/ 429563 h 1424419"/>
              <a:gd name="connsiteX18-389" fmla="*/ 75248 w 1305333"/>
              <a:gd name="connsiteY18-390" fmla="*/ 303202 h 1424419"/>
              <a:gd name="connsiteX19-391" fmla="*/ 106293 w 1305333"/>
              <a:gd name="connsiteY19-392" fmla="*/ 282597 h 1424419"/>
              <a:gd name="connsiteX20-393" fmla="*/ 541533 w 1305333"/>
              <a:gd name="connsiteY20-394" fmla="*/ 38110 h 1424419"/>
              <a:gd name="connsiteX21-395" fmla="*/ 653528 w 1305333"/>
              <a:gd name="connsiteY21-396" fmla="*/ 0 h 1424419"/>
              <a:gd name="connsiteX0-397" fmla="*/ 653528 w 1305333"/>
              <a:gd name="connsiteY0-398" fmla="*/ 0 h 1424419"/>
              <a:gd name="connsiteX1-399" fmla="*/ 757287 w 1305333"/>
              <a:gd name="connsiteY1-400" fmla="*/ 32444 h 1424419"/>
              <a:gd name="connsiteX2-401" fmla="*/ 1206876 w 1305333"/>
              <a:gd name="connsiteY2-402" fmla="*/ 284945 h 1424419"/>
              <a:gd name="connsiteX3-403" fmla="*/ 1237706 w 1305333"/>
              <a:gd name="connsiteY3-404" fmla="*/ 306775 h 1424419"/>
              <a:gd name="connsiteX4-405" fmla="*/ 1301712 w 1305333"/>
              <a:gd name="connsiteY4-406" fmla="*/ 442384 h 1424419"/>
              <a:gd name="connsiteX5-407" fmla="*/ 1303099 w 1305333"/>
              <a:gd name="connsiteY5-408" fmla="*/ 495558 h 1424419"/>
              <a:gd name="connsiteX6-409" fmla="*/ 1303099 w 1305333"/>
              <a:gd name="connsiteY6-410" fmla="*/ 952393 h 1424419"/>
              <a:gd name="connsiteX7-411" fmla="*/ 1305306 w 1305333"/>
              <a:gd name="connsiteY7-412" fmla="*/ 990115 h 1424419"/>
              <a:gd name="connsiteX8-413" fmla="*/ 1193590 w 1305333"/>
              <a:gd name="connsiteY8-414" fmla="*/ 1159518 h 1424419"/>
              <a:gd name="connsiteX9-415" fmla="*/ 1172881 w 1305333"/>
              <a:gd name="connsiteY9-416" fmla="*/ 1179342 h 1424419"/>
              <a:gd name="connsiteX10-417" fmla="*/ 792288 w 1305333"/>
              <a:gd name="connsiteY10-418" fmla="*/ 1385653 h 1424419"/>
              <a:gd name="connsiteX11-419" fmla="*/ 522686 w 1305333"/>
              <a:gd name="connsiteY11-420" fmla="*/ 1384922 h 1424419"/>
              <a:gd name="connsiteX12-421" fmla="*/ 80344 w 1305333"/>
              <a:gd name="connsiteY12-422" fmla="*/ 1139323 h 1424419"/>
              <a:gd name="connsiteX13-423" fmla="*/ 68397 w 1305333"/>
              <a:gd name="connsiteY13-424" fmla="*/ 1130059 h 1424419"/>
              <a:gd name="connsiteX14-425" fmla="*/ 667 w 1305333"/>
              <a:gd name="connsiteY14-426" fmla="*/ 999105 h 1424419"/>
              <a:gd name="connsiteX15-427" fmla="*/ 0 w 1305333"/>
              <a:gd name="connsiteY15-428" fmla="*/ 972364 h 1424419"/>
              <a:gd name="connsiteX16-429" fmla="*/ 2496 w 1305333"/>
              <a:gd name="connsiteY16-430" fmla="*/ 463106 h 1424419"/>
              <a:gd name="connsiteX17-431" fmla="*/ 2458 w 1305333"/>
              <a:gd name="connsiteY17-432" fmla="*/ 429563 h 1424419"/>
              <a:gd name="connsiteX18-433" fmla="*/ 75248 w 1305333"/>
              <a:gd name="connsiteY18-434" fmla="*/ 303202 h 1424419"/>
              <a:gd name="connsiteX19-435" fmla="*/ 106293 w 1305333"/>
              <a:gd name="connsiteY19-436" fmla="*/ 282597 h 1424419"/>
              <a:gd name="connsiteX20-437" fmla="*/ 541533 w 1305333"/>
              <a:gd name="connsiteY20-438" fmla="*/ 38110 h 1424419"/>
              <a:gd name="connsiteX21-439" fmla="*/ 653528 w 1305333"/>
              <a:gd name="connsiteY21-440" fmla="*/ 0 h 1424419"/>
              <a:gd name="connsiteX0-441" fmla="*/ 653528 w 1305333"/>
              <a:gd name="connsiteY0-442" fmla="*/ 0 h 1424419"/>
              <a:gd name="connsiteX1-443" fmla="*/ 757287 w 1305333"/>
              <a:gd name="connsiteY1-444" fmla="*/ 32444 h 1424419"/>
              <a:gd name="connsiteX2-445" fmla="*/ 1206876 w 1305333"/>
              <a:gd name="connsiteY2-446" fmla="*/ 284945 h 1424419"/>
              <a:gd name="connsiteX3-447" fmla="*/ 1237706 w 1305333"/>
              <a:gd name="connsiteY3-448" fmla="*/ 306775 h 1424419"/>
              <a:gd name="connsiteX4-449" fmla="*/ 1301712 w 1305333"/>
              <a:gd name="connsiteY4-450" fmla="*/ 442384 h 1424419"/>
              <a:gd name="connsiteX5-451" fmla="*/ 1303099 w 1305333"/>
              <a:gd name="connsiteY5-452" fmla="*/ 495558 h 1424419"/>
              <a:gd name="connsiteX6-453" fmla="*/ 1303099 w 1305333"/>
              <a:gd name="connsiteY6-454" fmla="*/ 952393 h 1424419"/>
              <a:gd name="connsiteX7-455" fmla="*/ 1305306 w 1305333"/>
              <a:gd name="connsiteY7-456" fmla="*/ 990115 h 1424419"/>
              <a:gd name="connsiteX8-457" fmla="*/ 1211970 w 1305333"/>
              <a:gd name="connsiteY8-458" fmla="*/ 1149621 h 1424419"/>
              <a:gd name="connsiteX9-459" fmla="*/ 1172881 w 1305333"/>
              <a:gd name="connsiteY9-460" fmla="*/ 1179342 h 1424419"/>
              <a:gd name="connsiteX10-461" fmla="*/ 792288 w 1305333"/>
              <a:gd name="connsiteY10-462" fmla="*/ 1385653 h 1424419"/>
              <a:gd name="connsiteX11-463" fmla="*/ 522686 w 1305333"/>
              <a:gd name="connsiteY11-464" fmla="*/ 1384922 h 1424419"/>
              <a:gd name="connsiteX12-465" fmla="*/ 80344 w 1305333"/>
              <a:gd name="connsiteY12-466" fmla="*/ 1139323 h 1424419"/>
              <a:gd name="connsiteX13-467" fmla="*/ 68397 w 1305333"/>
              <a:gd name="connsiteY13-468" fmla="*/ 1130059 h 1424419"/>
              <a:gd name="connsiteX14-469" fmla="*/ 667 w 1305333"/>
              <a:gd name="connsiteY14-470" fmla="*/ 999105 h 1424419"/>
              <a:gd name="connsiteX15-471" fmla="*/ 0 w 1305333"/>
              <a:gd name="connsiteY15-472" fmla="*/ 972364 h 1424419"/>
              <a:gd name="connsiteX16-473" fmla="*/ 2496 w 1305333"/>
              <a:gd name="connsiteY16-474" fmla="*/ 463106 h 1424419"/>
              <a:gd name="connsiteX17-475" fmla="*/ 2458 w 1305333"/>
              <a:gd name="connsiteY17-476" fmla="*/ 429563 h 1424419"/>
              <a:gd name="connsiteX18-477" fmla="*/ 75248 w 1305333"/>
              <a:gd name="connsiteY18-478" fmla="*/ 303202 h 1424419"/>
              <a:gd name="connsiteX19-479" fmla="*/ 106293 w 1305333"/>
              <a:gd name="connsiteY19-480" fmla="*/ 282597 h 1424419"/>
              <a:gd name="connsiteX20-481" fmla="*/ 541533 w 1305333"/>
              <a:gd name="connsiteY20-482" fmla="*/ 38110 h 1424419"/>
              <a:gd name="connsiteX21-483" fmla="*/ 653528 w 1305333"/>
              <a:gd name="connsiteY21-484" fmla="*/ 0 h 1424419"/>
              <a:gd name="connsiteX0-485" fmla="*/ 653528 w 1305333"/>
              <a:gd name="connsiteY0-486" fmla="*/ 0 h 1424419"/>
              <a:gd name="connsiteX1-487" fmla="*/ 757287 w 1305333"/>
              <a:gd name="connsiteY1-488" fmla="*/ 32444 h 1424419"/>
              <a:gd name="connsiteX2-489" fmla="*/ 1206876 w 1305333"/>
              <a:gd name="connsiteY2-490" fmla="*/ 284945 h 1424419"/>
              <a:gd name="connsiteX3-491" fmla="*/ 1237706 w 1305333"/>
              <a:gd name="connsiteY3-492" fmla="*/ 306775 h 1424419"/>
              <a:gd name="connsiteX4-493" fmla="*/ 1301712 w 1305333"/>
              <a:gd name="connsiteY4-494" fmla="*/ 442384 h 1424419"/>
              <a:gd name="connsiteX5-495" fmla="*/ 1303099 w 1305333"/>
              <a:gd name="connsiteY5-496" fmla="*/ 495558 h 1424419"/>
              <a:gd name="connsiteX6-497" fmla="*/ 1303099 w 1305333"/>
              <a:gd name="connsiteY6-498" fmla="*/ 952393 h 1424419"/>
              <a:gd name="connsiteX7-499" fmla="*/ 1305306 w 1305333"/>
              <a:gd name="connsiteY7-500" fmla="*/ 990115 h 1424419"/>
              <a:gd name="connsiteX8-501" fmla="*/ 1236006 w 1305333"/>
              <a:gd name="connsiteY8-502" fmla="*/ 1160932 h 1424419"/>
              <a:gd name="connsiteX9-503" fmla="*/ 1172881 w 1305333"/>
              <a:gd name="connsiteY9-504" fmla="*/ 1179342 h 1424419"/>
              <a:gd name="connsiteX10-505" fmla="*/ 792288 w 1305333"/>
              <a:gd name="connsiteY10-506" fmla="*/ 1385653 h 1424419"/>
              <a:gd name="connsiteX11-507" fmla="*/ 522686 w 1305333"/>
              <a:gd name="connsiteY11-508" fmla="*/ 1384922 h 1424419"/>
              <a:gd name="connsiteX12-509" fmla="*/ 80344 w 1305333"/>
              <a:gd name="connsiteY12-510" fmla="*/ 1139323 h 1424419"/>
              <a:gd name="connsiteX13-511" fmla="*/ 68397 w 1305333"/>
              <a:gd name="connsiteY13-512" fmla="*/ 1130059 h 1424419"/>
              <a:gd name="connsiteX14-513" fmla="*/ 667 w 1305333"/>
              <a:gd name="connsiteY14-514" fmla="*/ 999105 h 1424419"/>
              <a:gd name="connsiteX15-515" fmla="*/ 0 w 1305333"/>
              <a:gd name="connsiteY15-516" fmla="*/ 972364 h 1424419"/>
              <a:gd name="connsiteX16-517" fmla="*/ 2496 w 1305333"/>
              <a:gd name="connsiteY16-518" fmla="*/ 463106 h 1424419"/>
              <a:gd name="connsiteX17-519" fmla="*/ 2458 w 1305333"/>
              <a:gd name="connsiteY17-520" fmla="*/ 429563 h 1424419"/>
              <a:gd name="connsiteX18-521" fmla="*/ 75248 w 1305333"/>
              <a:gd name="connsiteY18-522" fmla="*/ 303202 h 1424419"/>
              <a:gd name="connsiteX19-523" fmla="*/ 106293 w 1305333"/>
              <a:gd name="connsiteY19-524" fmla="*/ 282597 h 1424419"/>
              <a:gd name="connsiteX20-525" fmla="*/ 541533 w 1305333"/>
              <a:gd name="connsiteY20-526" fmla="*/ 38110 h 1424419"/>
              <a:gd name="connsiteX21-527" fmla="*/ 653528 w 1305333"/>
              <a:gd name="connsiteY21-528" fmla="*/ 0 h 1424419"/>
              <a:gd name="connsiteX0-529" fmla="*/ 653528 w 1313169"/>
              <a:gd name="connsiteY0-530" fmla="*/ 0 h 1424419"/>
              <a:gd name="connsiteX1-531" fmla="*/ 757287 w 1313169"/>
              <a:gd name="connsiteY1-532" fmla="*/ 32444 h 1424419"/>
              <a:gd name="connsiteX2-533" fmla="*/ 1206876 w 1313169"/>
              <a:gd name="connsiteY2-534" fmla="*/ 284945 h 1424419"/>
              <a:gd name="connsiteX3-535" fmla="*/ 1237706 w 1313169"/>
              <a:gd name="connsiteY3-536" fmla="*/ 306775 h 1424419"/>
              <a:gd name="connsiteX4-537" fmla="*/ 1301712 w 1313169"/>
              <a:gd name="connsiteY4-538" fmla="*/ 442384 h 1424419"/>
              <a:gd name="connsiteX5-539" fmla="*/ 1303099 w 1313169"/>
              <a:gd name="connsiteY5-540" fmla="*/ 495558 h 1424419"/>
              <a:gd name="connsiteX6-541" fmla="*/ 1303099 w 1313169"/>
              <a:gd name="connsiteY6-542" fmla="*/ 952393 h 1424419"/>
              <a:gd name="connsiteX7-543" fmla="*/ 1305306 w 1313169"/>
              <a:gd name="connsiteY7-544" fmla="*/ 990115 h 1424419"/>
              <a:gd name="connsiteX8-545" fmla="*/ 1271352 w 1313169"/>
              <a:gd name="connsiteY8-546" fmla="*/ 1142552 h 1424419"/>
              <a:gd name="connsiteX9-547" fmla="*/ 1172881 w 1313169"/>
              <a:gd name="connsiteY9-548" fmla="*/ 1179342 h 1424419"/>
              <a:gd name="connsiteX10-549" fmla="*/ 792288 w 1313169"/>
              <a:gd name="connsiteY10-550" fmla="*/ 1385653 h 1424419"/>
              <a:gd name="connsiteX11-551" fmla="*/ 522686 w 1313169"/>
              <a:gd name="connsiteY11-552" fmla="*/ 1384922 h 1424419"/>
              <a:gd name="connsiteX12-553" fmla="*/ 80344 w 1313169"/>
              <a:gd name="connsiteY12-554" fmla="*/ 1139323 h 1424419"/>
              <a:gd name="connsiteX13-555" fmla="*/ 68397 w 1313169"/>
              <a:gd name="connsiteY13-556" fmla="*/ 1130059 h 1424419"/>
              <a:gd name="connsiteX14-557" fmla="*/ 667 w 1313169"/>
              <a:gd name="connsiteY14-558" fmla="*/ 999105 h 1424419"/>
              <a:gd name="connsiteX15-559" fmla="*/ 0 w 1313169"/>
              <a:gd name="connsiteY15-560" fmla="*/ 972364 h 1424419"/>
              <a:gd name="connsiteX16-561" fmla="*/ 2496 w 1313169"/>
              <a:gd name="connsiteY16-562" fmla="*/ 463106 h 1424419"/>
              <a:gd name="connsiteX17-563" fmla="*/ 2458 w 1313169"/>
              <a:gd name="connsiteY17-564" fmla="*/ 429563 h 1424419"/>
              <a:gd name="connsiteX18-565" fmla="*/ 75248 w 1313169"/>
              <a:gd name="connsiteY18-566" fmla="*/ 303202 h 1424419"/>
              <a:gd name="connsiteX19-567" fmla="*/ 106293 w 1313169"/>
              <a:gd name="connsiteY19-568" fmla="*/ 282597 h 1424419"/>
              <a:gd name="connsiteX20-569" fmla="*/ 541533 w 1313169"/>
              <a:gd name="connsiteY20-570" fmla="*/ 38110 h 1424419"/>
              <a:gd name="connsiteX21-571" fmla="*/ 653528 w 1313169"/>
              <a:gd name="connsiteY21-572" fmla="*/ 0 h 1424419"/>
              <a:gd name="connsiteX0-573" fmla="*/ 653528 w 1306267"/>
              <a:gd name="connsiteY0-574" fmla="*/ 0 h 1424419"/>
              <a:gd name="connsiteX1-575" fmla="*/ 757287 w 1306267"/>
              <a:gd name="connsiteY1-576" fmla="*/ 32444 h 1424419"/>
              <a:gd name="connsiteX2-577" fmla="*/ 1206876 w 1306267"/>
              <a:gd name="connsiteY2-578" fmla="*/ 284945 h 1424419"/>
              <a:gd name="connsiteX3-579" fmla="*/ 1237706 w 1306267"/>
              <a:gd name="connsiteY3-580" fmla="*/ 306775 h 1424419"/>
              <a:gd name="connsiteX4-581" fmla="*/ 1301712 w 1306267"/>
              <a:gd name="connsiteY4-582" fmla="*/ 442384 h 1424419"/>
              <a:gd name="connsiteX5-583" fmla="*/ 1303099 w 1306267"/>
              <a:gd name="connsiteY5-584" fmla="*/ 495558 h 1424419"/>
              <a:gd name="connsiteX6-585" fmla="*/ 1303099 w 1306267"/>
              <a:gd name="connsiteY6-586" fmla="*/ 952393 h 1424419"/>
              <a:gd name="connsiteX7-587" fmla="*/ 1305306 w 1306267"/>
              <a:gd name="connsiteY7-588" fmla="*/ 990115 h 1424419"/>
              <a:gd name="connsiteX8-589" fmla="*/ 1255800 w 1306267"/>
              <a:gd name="connsiteY8-590" fmla="*/ 1142552 h 1424419"/>
              <a:gd name="connsiteX9-591" fmla="*/ 1172881 w 1306267"/>
              <a:gd name="connsiteY9-592" fmla="*/ 1179342 h 1424419"/>
              <a:gd name="connsiteX10-593" fmla="*/ 792288 w 1306267"/>
              <a:gd name="connsiteY10-594" fmla="*/ 1385653 h 1424419"/>
              <a:gd name="connsiteX11-595" fmla="*/ 522686 w 1306267"/>
              <a:gd name="connsiteY11-596" fmla="*/ 1384922 h 1424419"/>
              <a:gd name="connsiteX12-597" fmla="*/ 80344 w 1306267"/>
              <a:gd name="connsiteY12-598" fmla="*/ 1139323 h 1424419"/>
              <a:gd name="connsiteX13-599" fmla="*/ 68397 w 1306267"/>
              <a:gd name="connsiteY13-600" fmla="*/ 1130059 h 1424419"/>
              <a:gd name="connsiteX14-601" fmla="*/ 667 w 1306267"/>
              <a:gd name="connsiteY14-602" fmla="*/ 999105 h 1424419"/>
              <a:gd name="connsiteX15-603" fmla="*/ 0 w 1306267"/>
              <a:gd name="connsiteY15-604" fmla="*/ 972364 h 1424419"/>
              <a:gd name="connsiteX16-605" fmla="*/ 2496 w 1306267"/>
              <a:gd name="connsiteY16-606" fmla="*/ 463106 h 1424419"/>
              <a:gd name="connsiteX17-607" fmla="*/ 2458 w 1306267"/>
              <a:gd name="connsiteY17-608" fmla="*/ 429563 h 1424419"/>
              <a:gd name="connsiteX18-609" fmla="*/ 75248 w 1306267"/>
              <a:gd name="connsiteY18-610" fmla="*/ 303202 h 1424419"/>
              <a:gd name="connsiteX19-611" fmla="*/ 106293 w 1306267"/>
              <a:gd name="connsiteY19-612" fmla="*/ 282597 h 1424419"/>
              <a:gd name="connsiteX20-613" fmla="*/ 541533 w 1306267"/>
              <a:gd name="connsiteY20-614" fmla="*/ 38110 h 1424419"/>
              <a:gd name="connsiteX21-615" fmla="*/ 653528 w 1306267"/>
              <a:gd name="connsiteY21-616" fmla="*/ 0 h 1424419"/>
              <a:gd name="connsiteX0-617" fmla="*/ 653528 w 1306267"/>
              <a:gd name="connsiteY0-618" fmla="*/ 0 h 1424419"/>
              <a:gd name="connsiteX1-619" fmla="*/ 757287 w 1306267"/>
              <a:gd name="connsiteY1-620" fmla="*/ 32444 h 1424419"/>
              <a:gd name="connsiteX2-621" fmla="*/ 1206876 w 1306267"/>
              <a:gd name="connsiteY2-622" fmla="*/ 284945 h 1424419"/>
              <a:gd name="connsiteX3-623" fmla="*/ 1237706 w 1306267"/>
              <a:gd name="connsiteY3-624" fmla="*/ 306775 h 1424419"/>
              <a:gd name="connsiteX4-625" fmla="*/ 1301712 w 1306267"/>
              <a:gd name="connsiteY4-626" fmla="*/ 442384 h 1424419"/>
              <a:gd name="connsiteX5-627" fmla="*/ 1303099 w 1306267"/>
              <a:gd name="connsiteY5-628" fmla="*/ 495558 h 1424419"/>
              <a:gd name="connsiteX6-629" fmla="*/ 1303099 w 1306267"/>
              <a:gd name="connsiteY6-630" fmla="*/ 952393 h 1424419"/>
              <a:gd name="connsiteX7-631" fmla="*/ 1305306 w 1306267"/>
              <a:gd name="connsiteY7-632" fmla="*/ 990115 h 1424419"/>
              <a:gd name="connsiteX8-633" fmla="*/ 1255800 w 1306267"/>
              <a:gd name="connsiteY8-634" fmla="*/ 1142552 h 1424419"/>
              <a:gd name="connsiteX9-635" fmla="*/ 1172881 w 1306267"/>
              <a:gd name="connsiteY9-636" fmla="*/ 1179342 h 1424419"/>
              <a:gd name="connsiteX10-637" fmla="*/ 792288 w 1306267"/>
              <a:gd name="connsiteY10-638" fmla="*/ 1385653 h 1424419"/>
              <a:gd name="connsiteX11-639" fmla="*/ 522686 w 1306267"/>
              <a:gd name="connsiteY11-640" fmla="*/ 1384922 h 1424419"/>
              <a:gd name="connsiteX12-641" fmla="*/ 80344 w 1306267"/>
              <a:gd name="connsiteY12-642" fmla="*/ 1139323 h 1424419"/>
              <a:gd name="connsiteX13-643" fmla="*/ 61328 w 1306267"/>
              <a:gd name="connsiteY13-644" fmla="*/ 1127231 h 1424419"/>
              <a:gd name="connsiteX14-645" fmla="*/ 667 w 1306267"/>
              <a:gd name="connsiteY14-646" fmla="*/ 999105 h 1424419"/>
              <a:gd name="connsiteX15-647" fmla="*/ 0 w 1306267"/>
              <a:gd name="connsiteY15-648" fmla="*/ 972364 h 1424419"/>
              <a:gd name="connsiteX16-649" fmla="*/ 2496 w 1306267"/>
              <a:gd name="connsiteY16-650" fmla="*/ 463106 h 1424419"/>
              <a:gd name="connsiteX17-651" fmla="*/ 2458 w 1306267"/>
              <a:gd name="connsiteY17-652" fmla="*/ 429563 h 1424419"/>
              <a:gd name="connsiteX18-653" fmla="*/ 75248 w 1306267"/>
              <a:gd name="connsiteY18-654" fmla="*/ 303202 h 1424419"/>
              <a:gd name="connsiteX19-655" fmla="*/ 106293 w 1306267"/>
              <a:gd name="connsiteY19-656" fmla="*/ 282597 h 1424419"/>
              <a:gd name="connsiteX20-657" fmla="*/ 541533 w 1306267"/>
              <a:gd name="connsiteY20-658" fmla="*/ 38110 h 1424419"/>
              <a:gd name="connsiteX21-659" fmla="*/ 653528 w 1306267"/>
              <a:gd name="connsiteY21-660" fmla="*/ 0 h 1424419"/>
              <a:gd name="connsiteX0-661" fmla="*/ 653528 w 1306267"/>
              <a:gd name="connsiteY0-662" fmla="*/ 0 h 1424419"/>
              <a:gd name="connsiteX1-663" fmla="*/ 757287 w 1306267"/>
              <a:gd name="connsiteY1-664" fmla="*/ 32444 h 1424419"/>
              <a:gd name="connsiteX2-665" fmla="*/ 1206876 w 1306267"/>
              <a:gd name="connsiteY2-666" fmla="*/ 284945 h 1424419"/>
              <a:gd name="connsiteX3-667" fmla="*/ 1237706 w 1306267"/>
              <a:gd name="connsiteY3-668" fmla="*/ 306775 h 1424419"/>
              <a:gd name="connsiteX4-669" fmla="*/ 1301712 w 1306267"/>
              <a:gd name="connsiteY4-670" fmla="*/ 442384 h 1424419"/>
              <a:gd name="connsiteX5-671" fmla="*/ 1303099 w 1306267"/>
              <a:gd name="connsiteY5-672" fmla="*/ 495558 h 1424419"/>
              <a:gd name="connsiteX6-673" fmla="*/ 1303099 w 1306267"/>
              <a:gd name="connsiteY6-674" fmla="*/ 952393 h 1424419"/>
              <a:gd name="connsiteX7-675" fmla="*/ 1305306 w 1306267"/>
              <a:gd name="connsiteY7-676" fmla="*/ 990115 h 1424419"/>
              <a:gd name="connsiteX8-677" fmla="*/ 1255800 w 1306267"/>
              <a:gd name="connsiteY8-678" fmla="*/ 1142552 h 1424419"/>
              <a:gd name="connsiteX9-679" fmla="*/ 1172881 w 1306267"/>
              <a:gd name="connsiteY9-680" fmla="*/ 1179342 h 1424419"/>
              <a:gd name="connsiteX10-681" fmla="*/ 792288 w 1306267"/>
              <a:gd name="connsiteY10-682" fmla="*/ 1385653 h 1424419"/>
              <a:gd name="connsiteX11-683" fmla="*/ 522686 w 1306267"/>
              <a:gd name="connsiteY11-684" fmla="*/ 1384922 h 1424419"/>
              <a:gd name="connsiteX12-685" fmla="*/ 80344 w 1306267"/>
              <a:gd name="connsiteY12-686" fmla="*/ 1139323 h 1424419"/>
              <a:gd name="connsiteX13-687" fmla="*/ 61328 w 1306267"/>
              <a:gd name="connsiteY13-688" fmla="*/ 1127231 h 1424419"/>
              <a:gd name="connsiteX14-689" fmla="*/ 667 w 1306267"/>
              <a:gd name="connsiteY14-690" fmla="*/ 999105 h 1424419"/>
              <a:gd name="connsiteX15-691" fmla="*/ 0 w 1306267"/>
              <a:gd name="connsiteY15-692" fmla="*/ 972364 h 1424419"/>
              <a:gd name="connsiteX16-693" fmla="*/ 2496 w 1306267"/>
              <a:gd name="connsiteY16-694" fmla="*/ 463106 h 1424419"/>
              <a:gd name="connsiteX17-695" fmla="*/ 2458 w 1306267"/>
              <a:gd name="connsiteY17-696" fmla="*/ 429563 h 1424419"/>
              <a:gd name="connsiteX18-697" fmla="*/ 75248 w 1306267"/>
              <a:gd name="connsiteY18-698" fmla="*/ 303202 h 1424419"/>
              <a:gd name="connsiteX19-699" fmla="*/ 106293 w 1306267"/>
              <a:gd name="connsiteY19-700" fmla="*/ 282597 h 1424419"/>
              <a:gd name="connsiteX20-701" fmla="*/ 541533 w 1306267"/>
              <a:gd name="connsiteY20-702" fmla="*/ 38110 h 1424419"/>
              <a:gd name="connsiteX21-703" fmla="*/ 653528 w 1306267"/>
              <a:gd name="connsiteY21-704" fmla="*/ 0 h 1424419"/>
              <a:gd name="connsiteX0-705" fmla="*/ 653528 w 1306267"/>
              <a:gd name="connsiteY0-706" fmla="*/ 0 h 1424419"/>
              <a:gd name="connsiteX1-707" fmla="*/ 757287 w 1306267"/>
              <a:gd name="connsiteY1-708" fmla="*/ 32444 h 1424419"/>
              <a:gd name="connsiteX2-709" fmla="*/ 1206876 w 1306267"/>
              <a:gd name="connsiteY2-710" fmla="*/ 284945 h 1424419"/>
              <a:gd name="connsiteX3-711" fmla="*/ 1237706 w 1306267"/>
              <a:gd name="connsiteY3-712" fmla="*/ 306775 h 1424419"/>
              <a:gd name="connsiteX4-713" fmla="*/ 1301712 w 1306267"/>
              <a:gd name="connsiteY4-714" fmla="*/ 442384 h 1424419"/>
              <a:gd name="connsiteX5-715" fmla="*/ 1303099 w 1306267"/>
              <a:gd name="connsiteY5-716" fmla="*/ 495558 h 1424419"/>
              <a:gd name="connsiteX6-717" fmla="*/ 1303099 w 1306267"/>
              <a:gd name="connsiteY6-718" fmla="*/ 952393 h 1424419"/>
              <a:gd name="connsiteX7-719" fmla="*/ 1305306 w 1306267"/>
              <a:gd name="connsiteY7-720" fmla="*/ 990115 h 1424419"/>
              <a:gd name="connsiteX8-721" fmla="*/ 1255800 w 1306267"/>
              <a:gd name="connsiteY8-722" fmla="*/ 1142552 h 1424419"/>
              <a:gd name="connsiteX9-723" fmla="*/ 1172881 w 1306267"/>
              <a:gd name="connsiteY9-724" fmla="*/ 1179342 h 1424419"/>
              <a:gd name="connsiteX10-725" fmla="*/ 792288 w 1306267"/>
              <a:gd name="connsiteY10-726" fmla="*/ 1385653 h 1424419"/>
              <a:gd name="connsiteX11-727" fmla="*/ 522686 w 1306267"/>
              <a:gd name="connsiteY11-728" fmla="*/ 1384922 h 1424419"/>
              <a:gd name="connsiteX12-729" fmla="*/ 90241 w 1306267"/>
              <a:gd name="connsiteY12-730" fmla="*/ 1150634 h 1424419"/>
              <a:gd name="connsiteX13-731" fmla="*/ 61328 w 1306267"/>
              <a:gd name="connsiteY13-732" fmla="*/ 1127231 h 1424419"/>
              <a:gd name="connsiteX14-733" fmla="*/ 667 w 1306267"/>
              <a:gd name="connsiteY14-734" fmla="*/ 999105 h 1424419"/>
              <a:gd name="connsiteX15-735" fmla="*/ 0 w 1306267"/>
              <a:gd name="connsiteY15-736" fmla="*/ 972364 h 1424419"/>
              <a:gd name="connsiteX16-737" fmla="*/ 2496 w 1306267"/>
              <a:gd name="connsiteY16-738" fmla="*/ 463106 h 1424419"/>
              <a:gd name="connsiteX17-739" fmla="*/ 2458 w 1306267"/>
              <a:gd name="connsiteY17-740" fmla="*/ 429563 h 1424419"/>
              <a:gd name="connsiteX18-741" fmla="*/ 75248 w 1306267"/>
              <a:gd name="connsiteY18-742" fmla="*/ 303202 h 1424419"/>
              <a:gd name="connsiteX19-743" fmla="*/ 106293 w 1306267"/>
              <a:gd name="connsiteY19-744" fmla="*/ 282597 h 1424419"/>
              <a:gd name="connsiteX20-745" fmla="*/ 541533 w 1306267"/>
              <a:gd name="connsiteY20-746" fmla="*/ 38110 h 1424419"/>
              <a:gd name="connsiteX21-747" fmla="*/ 653528 w 1306267"/>
              <a:gd name="connsiteY21-748" fmla="*/ 0 h 1424419"/>
              <a:gd name="connsiteX0-749" fmla="*/ 653528 w 1306267"/>
              <a:gd name="connsiteY0-750" fmla="*/ 0 h 1424419"/>
              <a:gd name="connsiteX1-751" fmla="*/ 757287 w 1306267"/>
              <a:gd name="connsiteY1-752" fmla="*/ 32444 h 1424419"/>
              <a:gd name="connsiteX2-753" fmla="*/ 1206876 w 1306267"/>
              <a:gd name="connsiteY2-754" fmla="*/ 284945 h 1424419"/>
              <a:gd name="connsiteX3-755" fmla="*/ 1237706 w 1306267"/>
              <a:gd name="connsiteY3-756" fmla="*/ 306775 h 1424419"/>
              <a:gd name="connsiteX4-757" fmla="*/ 1301712 w 1306267"/>
              <a:gd name="connsiteY4-758" fmla="*/ 442384 h 1424419"/>
              <a:gd name="connsiteX5-759" fmla="*/ 1303099 w 1306267"/>
              <a:gd name="connsiteY5-760" fmla="*/ 495558 h 1424419"/>
              <a:gd name="connsiteX6-761" fmla="*/ 1303099 w 1306267"/>
              <a:gd name="connsiteY6-762" fmla="*/ 952393 h 1424419"/>
              <a:gd name="connsiteX7-763" fmla="*/ 1305306 w 1306267"/>
              <a:gd name="connsiteY7-764" fmla="*/ 990115 h 1424419"/>
              <a:gd name="connsiteX8-765" fmla="*/ 1255800 w 1306267"/>
              <a:gd name="connsiteY8-766" fmla="*/ 1142552 h 1424419"/>
              <a:gd name="connsiteX9-767" fmla="*/ 1172881 w 1306267"/>
              <a:gd name="connsiteY9-768" fmla="*/ 1179342 h 1424419"/>
              <a:gd name="connsiteX10-769" fmla="*/ 792288 w 1306267"/>
              <a:gd name="connsiteY10-770" fmla="*/ 1385653 h 1424419"/>
              <a:gd name="connsiteX11-771" fmla="*/ 522686 w 1306267"/>
              <a:gd name="connsiteY11-772" fmla="*/ 1384922 h 1424419"/>
              <a:gd name="connsiteX12-773" fmla="*/ 90241 w 1306267"/>
              <a:gd name="connsiteY12-774" fmla="*/ 1150634 h 1424419"/>
              <a:gd name="connsiteX13-775" fmla="*/ 61328 w 1306267"/>
              <a:gd name="connsiteY13-776" fmla="*/ 1127231 h 1424419"/>
              <a:gd name="connsiteX14-777" fmla="*/ 667 w 1306267"/>
              <a:gd name="connsiteY14-778" fmla="*/ 999105 h 1424419"/>
              <a:gd name="connsiteX15-779" fmla="*/ 0 w 1306267"/>
              <a:gd name="connsiteY15-780" fmla="*/ 972364 h 1424419"/>
              <a:gd name="connsiteX16-781" fmla="*/ 2496 w 1306267"/>
              <a:gd name="connsiteY16-782" fmla="*/ 463106 h 1424419"/>
              <a:gd name="connsiteX17-783" fmla="*/ 2458 w 1306267"/>
              <a:gd name="connsiteY17-784" fmla="*/ 429563 h 1424419"/>
              <a:gd name="connsiteX18-785" fmla="*/ 75248 w 1306267"/>
              <a:gd name="connsiteY18-786" fmla="*/ 303202 h 1424419"/>
              <a:gd name="connsiteX19-787" fmla="*/ 106293 w 1306267"/>
              <a:gd name="connsiteY19-788" fmla="*/ 282597 h 1424419"/>
              <a:gd name="connsiteX20-789" fmla="*/ 541533 w 1306267"/>
              <a:gd name="connsiteY20-790" fmla="*/ 38110 h 1424419"/>
              <a:gd name="connsiteX21-791" fmla="*/ 653528 w 1306267"/>
              <a:gd name="connsiteY21-792" fmla="*/ 0 h 1424419"/>
              <a:gd name="connsiteX0-793" fmla="*/ 653528 w 1306267"/>
              <a:gd name="connsiteY0-794" fmla="*/ 0 h 1424419"/>
              <a:gd name="connsiteX1-795" fmla="*/ 757287 w 1306267"/>
              <a:gd name="connsiteY1-796" fmla="*/ 32444 h 1424419"/>
              <a:gd name="connsiteX2-797" fmla="*/ 1206876 w 1306267"/>
              <a:gd name="connsiteY2-798" fmla="*/ 284945 h 1424419"/>
              <a:gd name="connsiteX3-799" fmla="*/ 1237706 w 1306267"/>
              <a:gd name="connsiteY3-800" fmla="*/ 306775 h 1424419"/>
              <a:gd name="connsiteX4-801" fmla="*/ 1301712 w 1306267"/>
              <a:gd name="connsiteY4-802" fmla="*/ 442384 h 1424419"/>
              <a:gd name="connsiteX5-803" fmla="*/ 1303099 w 1306267"/>
              <a:gd name="connsiteY5-804" fmla="*/ 495558 h 1424419"/>
              <a:gd name="connsiteX6-805" fmla="*/ 1303099 w 1306267"/>
              <a:gd name="connsiteY6-806" fmla="*/ 952393 h 1424419"/>
              <a:gd name="connsiteX7-807" fmla="*/ 1305306 w 1306267"/>
              <a:gd name="connsiteY7-808" fmla="*/ 990115 h 1424419"/>
              <a:gd name="connsiteX8-809" fmla="*/ 1255800 w 1306267"/>
              <a:gd name="connsiteY8-810" fmla="*/ 1142552 h 1424419"/>
              <a:gd name="connsiteX9-811" fmla="*/ 1172881 w 1306267"/>
              <a:gd name="connsiteY9-812" fmla="*/ 1179342 h 1424419"/>
              <a:gd name="connsiteX10-813" fmla="*/ 792288 w 1306267"/>
              <a:gd name="connsiteY10-814" fmla="*/ 1385653 h 1424419"/>
              <a:gd name="connsiteX11-815" fmla="*/ 522686 w 1306267"/>
              <a:gd name="connsiteY11-816" fmla="*/ 1384922 h 1424419"/>
              <a:gd name="connsiteX12-817" fmla="*/ 90241 w 1306267"/>
              <a:gd name="connsiteY12-818" fmla="*/ 1150634 h 1424419"/>
              <a:gd name="connsiteX13-819" fmla="*/ 61328 w 1306267"/>
              <a:gd name="connsiteY13-820" fmla="*/ 1127231 h 1424419"/>
              <a:gd name="connsiteX14-821" fmla="*/ 667 w 1306267"/>
              <a:gd name="connsiteY14-822" fmla="*/ 999105 h 1424419"/>
              <a:gd name="connsiteX15-823" fmla="*/ 0 w 1306267"/>
              <a:gd name="connsiteY15-824" fmla="*/ 972364 h 1424419"/>
              <a:gd name="connsiteX16-825" fmla="*/ 2496 w 1306267"/>
              <a:gd name="connsiteY16-826" fmla="*/ 463106 h 1424419"/>
              <a:gd name="connsiteX17-827" fmla="*/ 2458 w 1306267"/>
              <a:gd name="connsiteY17-828" fmla="*/ 429563 h 1424419"/>
              <a:gd name="connsiteX18-829" fmla="*/ 75248 w 1306267"/>
              <a:gd name="connsiteY18-830" fmla="*/ 303202 h 1424419"/>
              <a:gd name="connsiteX19-831" fmla="*/ 106293 w 1306267"/>
              <a:gd name="connsiteY19-832" fmla="*/ 282597 h 1424419"/>
              <a:gd name="connsiteX20-833" fmla="*/ 541533 w 1306267"/>
              <a:gd name="connsiteY20-834" fmla="*/ 38110 h 1424419"/>
              <a:gd name="connsiteX21-835" fmla="*/ 653528 w 1306267"/>
              <a:gd name="connsiteY21-836" fmla="*/ 0 h 1424419"/>
              <a:gd name="connsiteX0-837" fmla="*/ 653528 w 1306267"/>
              <a:gd name="connsiteY0-838" fmla="*/ 0 h 1424419"/>
              <a:gd name="connsiteX1-839" fmla="*/ 757287 w 1306267"/>
              <a:gd name="connsiteY1-840" fmla="*/ 32444 h 1424419"/>
              <a:gd name="connsiteX2-841" fmla="*/ 1206876 w 1306267"/>
              <a:gd name="connsiteY2-842" fmla="*/ 284945 h 1424419"/>
              <a:gd name="connsiteX3-843" fmla="*/ 1237706 w 1306267"/>
              <a:gd name="connsiteY3-844" fmla="*/ 306775 h 1424419"/>
              <a:gd name="connsiteX4-845" fmla="*/ 1301712 w 1306267"/>
              <a:gd name="connsiteY4-846" fmla="*/ 442384 h 1424419"/>
              <a:gd name="connsiteX5-847" fmla="*/ 1303099 w 1306267"/>
              <a:gd name="connsiteY5-848" fmla="*/ 495558 h 1424419"/>
              <a:gd name="connsiteX6-849" fmla="*/ 1303099 w 1306267"/>
              <a:gd name="connsiteY6-850" fmla="*/ 952393 h 1424419"/>
              <a:gd name="connsiteX7-851" fmla="*/ 1305306 w 1306267"/>
              <a:gd name="connsiteY7-852" fmla="*/ 990115 h 1424419"/>
              <a:gd name="connsiteX8-853" fmla="*/ 1255800 w 1306267"/>
              <a:gd name="connsiteY8-854" fmla="*/ 1142552 h 1424419"/>
              <a:gd name="connsiteX9-855" fmla="*/ 1172881 w 1306267"/>
              <a:gd name="connsiteY9-856" fmla="*/ 1179342 h 1424419"/>
              <a:gd name="connsiteX10-857" fmla="*/ 792288 w 1306267"/>
              <a:gd name="connsiteY10-858" fmla="*/ 1385653 h 1424419"/>
              <a:gd name="connsiteX11-859" fmla="*/ 522686 w 1306267"/>
              <a:gd name="connsiteY11-860" fmla="*/ 1384922 h 1424419"/>
              <a:gd name="connsiteX12-861" fmla="*/ 90241 w 1306267"/>
              <a:gd name="connsiteY12-862" fmla="*/ 1150634 h 1424419"/>
              <a:gd name="connsiteX13-863" fmla="*/ 61328 w 1306267"/>
              <a:gd name="connsiteY13-864" fmla="*/ 1127231 h 1424419"/>
              <a:gd name="connsiteX14-865" fmla="*/ 667 w 1306267"/>
              <a:gd name="connsiteY14-866" fmla="*/ 999105 h 1424419"/>
              <a:gd name="connsiteX15-867" fmla="*/ 0 w 1306267"/>
              <a:gd name="connsiteY15-868" fmla="*/ 972364 h 1424419"/>
              <a:gd name="connsiteX16-869" fmla="*/ 2496 w 1306267"/>
              <a:gd name="connsiteY16-870" fmla="*/ 463106 h 1424419"/>
              <a:gd name="connsiteX17-871" fmla="*/ 2458 w 1306267"/>
              <a:gd name="connsiteY17-872" fmla="*/ 429563 h 1424419"/>
              <a:gd name="connsiteX18-873" fmla="*/ 75248 w 1306267"/>
              <a:gd name="connsiteY18-874" fmla="*/ 303202 h 1424419"/>
              <a:gd name="connsiteX19-875" fmla="*/ 106293 w 1306267"/>
              <a:gd name="connsiteY19-876" fmla="*/ 282597 h 1424419"/>
              <a:gd name="connsiteX20-877" fmla="*/ 541533 w 1306267"/>
              <a:gd name="connsiteY20-878" fmla="*/ 38110 h 1424419"/>
              <a:gd name="connsiteX21-879" fmla="*/ 653528 w 1306267"/>
              <a:gd name="connsiteY21-880" fmla="*/ 0 h 1424419"/>
              <a:gd name="connsiteX0-881" fmla="*/ 653528 w 1306267"/>
              <a:gd name="connsiteY0-882" fmla="*/ 0 h 1424419"/>
              <a:gd name="connsiteX1-883" fmla="*/ 757287 w 1306267"/>
              <a:gd name="connsiteY1-884" fmla="*/ 32444 h 1424419"/>
              <a:gd name="connsiteX2-885" fmla="*/ 1206876 w 1306267"/>
              <a:gd name="connsiteY2-886" fmla="*/ 284945 h 1424419"/>
              <a:gd name="connsiteX3-887" fmla="*/ 1237706 w 1306267"/>
              <a:gd name="connsiteY3-888" fmla="*/ 306775 h 1424419"/>
              <a:gd name="connsiteX4-889" fmla="*/ 1301712 w 1306267"/>
              <a:gd name="connsiteY4-890" fmla="*/ 442384 h 1424419"/>
              <a:gd name="connsiteX5-891" fmla="*/ 1303099 w 1306267"/>
              <a:gd name="connsiteY5-892" fmla="*/ 495558 h 1424419"/>
              <a:gd name="connsiteX6-893" fmla="*/ 1303099 w 1306267"/>
              <a:gd name="connsiteY6-894" fmla="*/ 952393 h 1424419"/>
              <a:gd name="connsiteX7-895" fmla="*/ 1305306 w 1306267"/>
              <a:gd name="connsiteY7-896" fmla="*/ 990115 h 1424419"/>
              <a:gd name="connsiteX8-897" fmla="*/ 1255800 w 1306267"/>
              <a:gd name="connsiteY8-898" fmla="*/ 1142552 h 1424419"/>
              <a:gd name="connsiteX9-899" fmla="*/ 1172881 w 1306267"/>
              <a:gd name="connsiteY9-900" fmla="*/ 1179342 h 1424419"/>
              <a:gd name="connsiteX10-901" fmla="*/ 792288 w 1306267"/>
              <a:gd name="connsiteY10-902" fmla="*/ 1385653 h 1424419"/>
              <a:gd name="connsiteX11-903" fmla="*/ 522686 w 1306267"/>
              <a:gd name="connsiteY11-904" fmla="*/ 1384922 h 1424419"/>
              <a:gd name="connsiteX12-905" fmla="*/ 90241 w 1306267"/>
              <a:gd name="connsiteY12-906" fmla="*/ 1150634 h 1424419"/>
              <a:gd name="connsiteX13-907" fmla="*/ 55672 w 1306267"/>
              <a:gd name="connsiteY13-908" fmla="*/ 1124403 h 1424419"/>
              <a:gd name="connsiteX14-909" fmla="*/ 667 w 1306267"/>
              <a:gd name="connsiteY14-910" fmla="*/ 999105 h 1424419"/>
              <a:gd name="connsiteX15-911" fmla="*/ 0 w 1306267"/>
              <a:gd name="connsiteY15-912" fmla="*/ 972364 h 1424419"/>
              <a:gd name="connsiteX16-913" fmla="*/ 2496 w 1306267"/>
              <a:gd name="connsiteY16-914" fmla="*/ 463106 h 1424419"/>
              <a:gd name="connsiteX17-915" fmla="*/ 2458 w 1306267"/>
              <a:gd name="connsiteY17-916" fmla="*/ 429563 h 1424419"/>
              <a:gd name="connsiteX18-917" fmla="*/ 75248 w 1306267"/>
              <a:gd name="connsiteY18-918" fmla="*/ 303202 h 1424419"/>
              <a:gd name="connsiteX19-919" fmla="*/ 106293 w 1306267"/>
              <a:gd name="connsiteY19-920" fmla="*/ 282597 h 1424419"/>
              <a:gd name="connsiteX20-921" fmla="*/ 541533 w 1306267"/>
              <a:gd name="connsiteY20-922" fmla="*/ 38110 h 1424419"/>
              <a:gd name="connsiteX21-923" fmla="*/ 653528 w 1306267"/>
              <a:gd name="connsiteY21-924" fmla="*/ 0 h 1424419"/>
              <a:gd name="connsiteX0-925" fmla="*/ 653528 w 1306267"/>
              <a:gd name="connsiteY0-926" fmla="*/ 0 h 1424419"/>
              <a:gd name="connsiteX1-927" fmla="*/ 757287 w 1306267"/>
              <a:gd name="connsiteY1-928" fmla="*/ 32444 h 1424419"/>
              <a:gd name="connsiteX2-929" fmla="*/ 1206876 w 1306267"/>
              <a:gd name="connsiteY2-930" fmla="*/ 284945 h 1424419"/>
              <a:gd name="connsiteX3-931" fmla="*/ 1237706 w 1306267"/>
              <a:gd name="connsiteY3-932" fmla="*/ 306775 h 1424419"/>
              <a:gd name="connsiteX4-933" fmla="*/ 1301712 w 1306267"/>
              <a:gd name="connsiteY4-934" fmla="*/ 442384 h 1424419"/>
              <a:gd name="connsiteX5-935" fmla="*/ 1303099 w 1306267"/>
              <a:gd name="connsiteY5-936" fmla="*/ 495558 h 1424419"/>
              <a:gd name="connsiteX6-937" fmla="*/ 1303099 w 1306267"/>
              <a:gd name="connsiteY6-938" fmla="*/ 952393 h 1424419"/>
              <a:gd name="connsiteX7-939" fmla="*/ 1305306 w 1306267"/>
              <a:gd name="connsiteY7-940" fmla="*/ 990115 h 1424419"/>
              <a:gd name="connsiteX8-941" fmla="*/ 1255800 w 1306267"/>
              <a:gd name="connsiteY8-942" fmla="*/ 1142552 h 1424419"/>
              <a:gd name="connsiteX9-943" fmla="*/ 1172881 w 1306267"/>
              <a:gd name="connsiteY9-944" fmla="*/ 1179342 h 1424419"/>
              <a:gd name="connsiteX10-945" fmla="*/ 792288 w 1306267"/>
              <a:gd name="connsiteY10-946" fmla="*/ 1385653 h 1424419"/>
              <a:gd name="connsiteX11-947" fmla="*/ 522686 w 1306267"/>
              <a:gd name="connsiteY11-948" fmla="*/ 1384922 h 1424419"/>
              <a:gd name="connsiteX12-949" fmla="*/ 90241 w 1306267"/>
              <a:gd name="connsiteY12-950" fmla="*/ 1150634 h 1424419"/>
              <a:gd name="connsiteX13-951" fmla="*/ 55672 w 1306267"/>
              <a:gd name="connsiteY13-952" fmla="*/ 1124403 h 1424419"/>
              <a:gd name="connsiteX14-953" fmla="*/ 667 w 1306267"/>
              <a:gd name="connsiteY14-954" fmla="*/ 999105 h 1424419"/>
              <a:gd name="connsiteX15-955" fmla="*/ 0 w 1306267"/>
              <a:gd name="connsiteY15-956" fmla="*/ 972364 h 1424419"/>
              <a:gd name="connsiteX16-957" fmla="*/ 2496 w 1306267"/>
              <a:gd name="connsiteY16-958" fmla="*/ 463106 h 1424419"/>
              <a:gd name="connsiteX17-959" fmla="*/ 2458 w 1306267"/>
              <a:gd name="connsiteY17-960" fmla="*/ 429563 h 1424419"/>
              <a:gd name="connsiteX18-961" fmla="*/ 75248 w 1306267"/>
              <a:gd name="connsiteY18-962" fmla="*/ 303202 h 1424419"/>
              <a:gd name="connsiteX19-963" fmla="*/ 106293 w 1306267"/>
              <a:gd name="connsiteY19-964" fmla="*/ 282597 h 1424419"/>
              <a:gd name="connsiteX20-965" fmla="*/ 541533 w 1306267"/>
              <a:gd name="connsiteY20-966" fmla="*/ 38110 h 1424419"/>
              <a:gd name="connsiteX21-967" fmla="*/ 653528 w 1306267"/>
              <a:gd name="connsiteY21-968" fmla="*/ 0 h 1424419"/>
              <a:gd name="connsiteX0-969" fmla="*/ 653528 w 1306267"/>
              <a:gd name="connsiteY0-970" fmla="*/ 0 h 1424419"/>
              <a:gd name="connsiteX1-971" fmla="*/ 757287 w 1306267"/>
              <a:gd name="connsiteY1-972" fmla="*/ 32444 h 1424419"/>
              <a:gd name="connsiteX2-973" fmla="*/ 1206876 w 1306267"/>
              <a:gd name="connsiteY2-974" fmla="*/ 284945 h 1424419"/>
              <a:gd name="connsiteX3-975" fmla="*/ 1237706 w 1306267"/>
              <a:gd name="connsiteY3-976" fmla="*/ 306775 h 1424419"/>
              <a:gd name="connsiteX4-977" fmla="*/ 1301712 w 1306267"/>
              <a:gd name="connsiteY4-978" fmla="*/ 442384 h 1424419"/>
              <a:gd name="connsiteX5-979" fmla="*/ 1303099 w 1306267"/>
              <a:gd name="connsiteY5-980" fmla="*/ 495558 h 1424419"/>
              <a:gd name="connsiteX6-981" fmla="*/ 1303099 w 1306267"/>
              <a:gd name="connsiteY6-982" fmla="*/ 952393 h 1424419"/>
              <a:gd name="connsiteX7-983" fmla="*/ 1305306 w 1306267"/>
              <a:gd name="connsiteY7-984" fmla="*/ 990115 h 1424419"/>
              <a:gd name="connsiteX8-985" fmla="*/ 1255800 w 1306267"/>
              <a:gd name="connsiteY8-986" fmla="*/ 1142552 h 1424419"/>
              <a:gd name="connsiteX9-987" fmla="*/ 1172881 w 1306267"/>
              <a:gd name="connsiteY9-988" fmla="*/ 1179342 h 1424419"/>
              <a:gd name="connsiteX10-989" fmla="*/ 792288 w 1306267"/>
              <a:gd name="connsiteY10-990" fmla="*/ 1385653 h 1424419"/>
              <a:gd name="connsiteX11-991" fmla="*/ 522686 w 1306267"/>
              <a:gd name="connsiteY11-992" fmla="*/ 1384922 h 1424419"/>
              <a:gd name="connsiteX12-993" fmla="*/ 90241 w 1306267"/>
              <a:gd name="connsiteY12-994" fmla="*/ 1150634 h 1424419"/>
              <a:gd name="connsiteX13-995" fmla="*/ 55672 w 1306267"/>
              <a:gd name="connsiteY13-996" fmla="*/ 1124403 h 1424419"/>
              <a:gd name="connsiteX14-997" fmla="*/ 667 w 1306267"/>
              <a:gd name="connsiteY14-998" fmla="*/ 999105 h 1424419"/>
              <a:gd name="connsiteX15-999" fmla="*/ 0 w 1306267"/>
              <a:gd name="connsiteY15-1000" fmla="*/ 972364 h 1424419"/>
              <a:gd name="connsiteX16-1001" fmla="*/ 2496 w 1306267"/>
              <a:gd name="connsiteY16-1002" fmla="*/ 463106 h 1424419"/>
              <a:gd name="connsiteX17-1003" fmla="*/ 2458 w 1306267"/>
              <a:gd name="connsiteY17-1004" fmla="*/ 429563 h 1424419"/>
              <a:gd name="connsiteX18-1005" fmla="*/ 75248 w 1306267"/>
              <a:gd name="connsiteY18-1006" fmla="*/ 303202 h 1424419"/>
              <a:gd name="connsiteX19-1007" fmla="*/ 106293 w 1306267"/>
              <a:gd name="connsiteY19-1008" fmla="*/ 282597 h 1424419"/>
              <a:gd name="connsiteX20-1009" fmla="*/ 541533 w 1306267"/>
              <a:gd name="connsiteY20-1010" fmla="*/ 38110 h 1424419"/>
              <a:gd name="connsiteX21-1011" fmla="*/ 653528 w 1306267"/>
              <a:gd name="connsiteY21-1012" fmla="*/ 0 h 1424419"/>
              <a:gd name="connsiteX0-1013" fmla="*/ 653528 w 1306267"/>
              <a:gd name="connsiteY0-1014" fmla="*/ 0 h 1424419"/>
              <a:gd name="connsiteX1-1015" fmla="*/ 757287 w 1306267"/>
              <a:gd name="connsiteY1-1016" fmla="*/ 32444 h 1424419"/>
              <a:gd name="connsiteX2-1017" fmla="*/ 1206876 w 1306267"/>
              <a:gd name="connsiteY2-1018" fmla="*/ 284945 h 1424419"/>
              <a:gd name="connsiteX3-1019" fmla="*/ 1237706 w 1306267"/>
              <a:gd name="connsiteY3-1020" fmla="*/ 306775 h 1424419"/>
              <a:gd name="connsiteX4-1021" fmla="*/ 1301712 w 1306267"/>
              <a:gd name="connsiteY4-1022" fmla="*/ 442384 h 1424419"/>
              <a:gd name="connsiteX5-1023" fmla="*/ 1303099 w 1306267"/>
              <a:gd name="connsiteY5-1024" fmla="*/ 495558 h 1424419"/>
              <a:gd name="connsiteX6-1025" fmla="*/ 1303099 w 1306267"/>
              <a:gd name="connsiteY6-1026" fmla="*/ 952393 h 1424419"/>
              <a:gd name="connsiteX7-1027" fmla="*/ 1305306 w 1306267"/>
              <a:gd name="connsiteY7-1028" fmla="*/ 990115 h 1424419"/>
              <a:gd name="connsiteX8-1029" fmla="*/ 1255800 w 1306267"/>
              <a:gd name="connsiteY8-1030" fmla="*/ 1142552 h 1424419"/>
              <a:gd name="connsiteX9-1031" fmla="*/ 1172881 w 1306267"/>
              <a:gd name="connsiteY9-1032" fmla="*/ 1179342 h 1424419"/>
              <a:gd name="connsiteX10-1033" fmla="*/ 792288 w 1306267"/>
              <a:gd name="connsiteY10-1034" fmla="*/ 1385653 h 1424419"/>
              <a:gd name="connsiteX11-1035" fmla="*/ 522686 w 1306267"/>
              <a:gd name="connsiteY11-1036" fmla="*/ 1384922 h 1424419"/>
              <a:gd name="connsiteX12-1037" fmla="*/ 90241 w 1306267"/>
              <a:gd name="connsiteY12-1038" fmla="*/ 1150634 h 1424419"/>
              <a:gd name="connsiteX13-1039" fmla="*/ 55672 w 1306267"/>
              <a:gd name="connsiteY13-1040" fmla="*/ 1124403 h 1424419"/>
              <a:gd name="connsiteX14-1041" fmla="*/ 667 w 1306267"/>
              <a:gd name="connsiteY14-1042" fmla="*/ 999105 h 1424419"/>
              <a:gd name="connsiteX15-1043" fmla="*/ 0 w 1306267"/>
              <a:gd name="connsiteY15-1044" fmla="*/ 972364 h 1424419"/>
              <a:gd name="connsiteX16-1045" fmla="*/ 2496 w 1306267"/>
              <a:gd name="connsiteY16-1046" fmla="*/ 463106 h 1424419"/>
              <a:gd name="connsiteX17-1047" fmla="*/ 2458 w 1306267"/>
              <a:gd name="connsiteY17-1048" fmla="*/ 429563 h 1424419"/>
              <a:gd name="connsiteX18-1049" fmla="*/ 75248 w 1306267"/>
              <a:gd name="connsiteY18-1050" fmla="*/ 303202 h 1424419"/>
              <a:gd name="connsiteX19-1051" fmla="*/ 106293 w 1306267"/>
              <a:gd name="connsiteY19-1052" fmla="*/ 282597 h 1424419"/>
              <a:gd name="connsiteX20-1053" fmla="*/ 541533 w 1306267"/>
              <a:gd name="connsiteY20-1054" fmla="*/ 38110 h 1424419"/>
              <a:gd name="connsiteX21-1055" fmla="*/ 653528 w 1306267"/>
              <a:gd name="connsiteY21-1056" fmla="*/ 0 h 1424419"/>
              <a:gd name="connsiteX0-1057" fmla="*/ 653528 w 1306267"/>
              <a:gd name="connsiteY0-1058" fmla="*/ 0 h 1424419"/>
              <a:gd name="connsiteX1-1059" fmla="*/ 757287 w 1306267"/>
              <a:gd name="connsiteY1-1060" fmla="*/ 32444 h 1424419"/>
              <a:gd name="connsiteX2-1061" fmla="*/ 1206876 w 1306267"/>
              <a:gd name="connsiteY2-1062" fmla="*/ 284945 h 1424419"/>
              <a:gd name="connsiteX3-1063" fmla="*/ 1237706 w 1306267"/>
              <a:gd name="connsiteY3-1064" fmla="*/ 306775 h 1424419"/>
              <a:gd name="connsiteX4-1065" fmla="*/ 1301712 w 1306267"/>
              <a:gd name="connsiteY4-1066" fmla="*/ 442384 h 1424419"/>
              <a:gd name="connsiteX5-1067" fmla="*/ 1303099 w 1306267"/>
              <a:gd name="connsiteY5-1068" fmla="*/ 495558 h 1424419"/>
              <a:gd name="connsiteX6-1069" fmla="*/ 1303099 w 1306267"/>
              <a:gd name="connsiteY6-1070" fmla="*/ 952393 h 1424419"/>
              <a:gd name="connsiteX7-1071" fmla="*/ 1305306 w 1306267"/>
              <a:gd name="connsiteY7-1072" fmla="*/ 990115 h 1424419"/>
              <a:gd name="connsiteX8-1073" fmla="*/ 1255800 w 1306267"/>
              <a:gd name="connsiteY8-1074" fmla="*/ 1142552 h 1424419"/>
              <a:gd name="connsiteX9-1075" fmla="*/ 1172881 w 1306267"/>
              <a:gd name="connsiteY9-1076" fmla="*/ 1179342 h 1424419"/>
              <a:gd name="connsiteX10-1077" fmla="*/ 792288 w 1306267"/>
              <a:gd name="connsiteY10-1078" fmla="*/ 1385653 h 1424419"/>
              <a:gd name="connsiteX11-1079" fmla="*/ 522686 w 1306267"/>
              <a:gd name="connsiteY11-1080" fmla="*/ 1384922 h 1424419"/>
              <a:gd name="connsiteX12-1081" fmla="*/ 90241 w 1306267"/>
              <a:gd name="connsiteY12-1082" fmla="*/ 1150634 h 1424419"/>
              <a:gd name="connsiteX13-1083" fmla="*/ 55672 w 1306267"/>
              <a:gd name="connsiteY13-1084" fmla="*/ 1124403 h 1424419"/>
              <a:gd name="connsiteX14-1085" fmla="*/ 667 w 1306267"/>
              <a:gd name="connsiteY14-1086" fmla="*/ 999105 h 1424419"/>
              <a:gd name="connsiteX15-1087" fmla="*/ 0 w 1306267"/>
              <a:gd name="connsiteY15-1088" fmla="*/ 972364 h 1424419"/>
              <a:gd name="connsiteX16-1089" fmla="*/ 2496 w 1306267"/>
              <a:gd name="connsiteY16-1090" fmla="*/ 463106 h 1424419"/>
              <a:gd name="connsiteX17-1091" fmla="*/ 2458 w 1306267"/>
              <a:gd name="connsiteY17-1092" fmla="*/ 429563 h 1424419"/>
              <a:gd name="connsiteX18-1093" fmla="*/ 75248 w 1306267"/>
              <a:gd name="connsiteY18-1094" fmla="*/ 303202 h 1424419"/>
              <a:gd name="connsiteX19-1095" fmla="*/ 106293 w 1306267"/>
              <a:gd name="connsiteY19-1096" fmla="*/ 282597 h 1424419"/>
              <a:gd name="connsiteX20-1097" fmla="*/ 541533 w 1306267"/>
              <a:gd name="connsiteY20-1098" fmla="*/ 38110 h 1424419"/>
              <a:gd name="connsiteX21-1099" fmla="*/ 653528 w 1306267"/>
              <a:gd name="connsiteY21-1100" fmla="*/ 0 h 1424419"/>
              <a:gd name="connsiteX0-1101" fmla="*/ 653528 w 1306267"/>
              <a:gd name="connsiteY0-1102" fmla="*/ 0 h 1424419"/>
              <a:gd name="connsiteX1-1103" fmla="*/ 757287 w 1306267"/>
              <a:gd name="connsiteY1-1104" fmla="*/ 32444 h 1424419"/>
              <a:gd name="connsiteX2-1105" fmla="*/ 1206876 w 1306267"/>
              <a:gd name="connsiteY2-1106" fmla="*/ 284945 h 1424419"/>
              <a:gd name="connsiteX3-1107" fmla="*/ 1237706 w 1306267"/>
              <a:gd name="connsiteY3-1108" fmla="*/ 306775 h 1424419"/>
              <a:gd name="connsiteX4-1109" fmla="*/ 1301712 w 1306267"/>
              <a:gd name="connsiteY4-1110" fmla="*/ 442384 h 1424419"/>
              <a:gd name="connsiteX5-1111" fmla="*/ 1303099 w 1306267"/>
              <a:gd name="connsiteY5-1112" fmla="*/ 495558 h 1424419"/>
              <a:gd name="connsiteX6-1113" fmla="*/ 1303099 w 1306267"/>
              <a:gd name="connsiteY6-1114" fmla="*/ 952393 h 1424419"/>
              <a:gd name="connsiteX7-1115" fmla="*/ 1305306 w 1306267"/>
              <a:gd name="connsiteY7-1116" fmla="*/ 990115 h 1424419"/>
              <a:gd name="connsiteX8-1117" fmla="*/ 1255800 w 1306267"/>
              <a:gd name="connsiteY8-1118" fmla="*/ 1142552 h 1424419"/>
              <a:gd name="connsiteX9-1119" fmla="*/ 1172881 w 1306267"/>
              <a:gd name="connsiteY9-1120" fmla="*/ 1179342 h 1424419"/>
              <a:gd name="connsiteX10-1121" fmla="*/ 792288 w 1306267"/>
              <a:gd name="connsiteY10-1122" fmla="*/ 1385653 h 1424419"/>
              <a:gd name="connsiteX11-1123" fmla="*/ 522686 w 1306267"/>
              <a:gd name="connsiteY11-1124" fmla="*/ 1384922 h 1424419"/>
              <a:gd name="connsiteX12-1125" fmla="*/ 90241 w 1306267"/>
              <a:gd name="connsiteY12-1126" fmla="*/ 1150634 h 1424419"/>
              <a:gd name="connsiteX13-1127" fmla="*/ 48904 w 1306267"/>
              <a:gd name="connsiteY13-1128" fmla="*/ 1124403 h 1424419"/>
              <a:gd name="connsiteX14-1129" fmla="*/ 667 w 1306267"/>
              <a:gd name="connsiteY14-1130" fmla="*/ 999105 h 1424419"/>
              <a:gd name="connsiteX15-1131" fmla="*/ 0 w 1306267"/>
              <a:gd name="connsiteY15-1132" fmla="*/ 972364 h 1424419"/>
              <a:gd name="connsiteX16-1133" fmla="*/ 2496 w 1306267"/>
              <a:gd name="connsiteY16-1134" fmla="*/ 463106 h 1424419"/>
              <a:gd name="connsiteX17-1135" fmla="*/ 2458 w 1306267"/>
              <a:gd name="connsiteY17-1136" fmla="*/ 429563 h 1424419"/>
              <a:gd name="connsiteX18-1137" fmla="*/ 75248 w 1306267"/>
              <a:gd name="connsiteY18-1138" fmla="*/ 303202 h 1424419"/>
              <a:gd name="connsiteX19-1139" fmla="*/ 106293 w 1306267"/>
              <a:gd name="connsiteY19-1140" fmla="*/ 282597 h 1424419"/>
              <a:gd name="connsiteX20-1141" fmla="*/ 541533 w 1306267"/>
              <a:gd name="connsiteY20-1142" fmla="*/ 38110 h 1424419"/>
              <a:gd name="connsiteX21-1143" fmla="*/ 653528 w 1306267"/>
              <a:gd name="connsiteY21-1144" fmla="*/ 0 h 1424419"/>
              <a:gd name="connsiteX0-1145" fmla="*/ 653528 w 1306267"/>
              <a:gd name="connsiteY0-1146" fmla="*/ 0 h 1424419"/>
              <a:gd name="connsiteX1-1147" fmla="*/ 757287 w 1306267"/>
              <a:gd name="connsiteY1-1148" fmla="*/ 32444 h 1424419"/>
              <a:gd name="connsiteX2-1149" fmla="*/ 1206876 w 1306267"/>
              <a:gd name="connsiteY2-1150" fmla="*/ 284945 h 1424419"/>
              <a:gd name="connsiteX3-1151" fmla="*/ 1237706 w 1306267"/>
              <a:gd name="connsiteY3-1152" fmla="*/ 306775 h 1424419"/>
              <a:gd name="connsiteX4-1153" fmla="*/ 1301712 w 1306267"/>
              <a:gd name="connsiteY4-1154" fmla="*/ 442384 h 1424419"/>
              <a:gd name="connsiteX5-1155" fmla="*/ 1303099 w 1306267"/>
              <a:gd name="connsiteY5-1156" fmla="*/ 495558 h 1424419"/>
              <a:gd name="connsiteX6-1157" fmla="*/ 1303099 w 1306267"/>
              <a:gd name="connsiteY6-1158" fmla="*/ 952393 h 1424419"/>
              <a:gd name="connsiteX7-1159" fmla="*/ 1305306 w 1306267"/>
              <a:gd name="connsiteY7-1160" fmla="*/ 990115 h 1424419"/>
              <a:gd name="connsiteX8-1161" fmla="*/ 1255800 w 1306267"/>
              <a:gd name="connsiteY8-1162" fmla="*/ 1142552 h 1424419"/>
              <a:gd name="connsiteX9-1163" fmla="*/ 1172881 w 1306267"/>
              <a:gd name="connsiteY9-1164" fmla="*/ 1179342 h 1424419"/>
              <a:gd name="connsiteX10-1165" fmla="*/ 792288 w 1306267"/>
              <a:gd name="connsiteY10-1166" fmla="*/ 1385653 h 1424419"/>
              <a:gd name="connsiteX11-1167" fmla="*/ 522686 w 1306267"/>
              <a:gd name="connsiteY11-1168" fmla="*/ 1384922 h 1424419"/>
              <a:gd name="connsiteX12-1169" fmla="*/ 90241 w 1306267"/>
              <a:gd name="connsiteY12-1170" fmla="*/ 1150634 h 1424419"/>
              <a:gd name="connsiteX13-1171" fmla="*/ 48904 w 1306267"/>
              <a:gd name="connsiteY13-1172" fmla="*/ 1124403 h 1424419"/>
              <a:gd name="connsiteX14-1173" fmla="*/ 667 w 1306267"/>
              <a:gd name="connsiteY14-1174" fmla="*/ 999105 h 1424419"/>
              <a:gd name="connsiteX15-1175" fmla="*/ 0 w 1306267"/>
              <a:gd name="connsiteY15-1176" fmla="*/ 972364 h 1424419"/>
              <a:gd name="connsiteX16-1177" fmla="*/ 2496 w 1306267"/>
              <a:gd name="connsiteY16-1178" fmla="*/ 463106 h 1424419"/>
              <a:gd name="connsiteX17-1179" fmla="*/ 2458 w 1306267"/>
              <a:gd name="connsiteY17-1180" fmla="*/ 429563 h 1424419"/>
              <a:gd name="connsiteX18-1181" fmla="*/ 75248 w 1306267"/>
              <a:gd name="connsiteY18-1182" fmla="*/ 303202 h 1424419"/>
              <a:gd name="connsiteX19-1183" fmla="*/ 106293 w 1306267"/>
              <a:gd name="connsiteY19-1184" fmla="*/ 282597 h 1424419"/>
              <a:gd name="connsiteX20-1185" fmla="*/ 541533 w 1306267"/>
              <a:gd name="connsiteY20-1186" fmla="*/ 38110 h 1424419"/>
              <a:gd name="connsiteX21-1187" fmla="*/ 653528 w 1306267"/>
              <a:gd name="connsiteY21-1188" fmla="*/ 0 h 1424419"/>
              <a:gd name="connsiteX0-1189" fmla="*/ 653528 w 1306267"/>
              <a:gd name="connsiteY0-1190" fmla="*/ 0 h 1424419"/>
              <a:gd name="connsiteX1-1191" fmla="*/ 757287 w 1306267"/>
              <a:gd name="connsiteY1-1192" fmla="*/ 32444 h 1424419"/>
              <a:gd name="connsiteX2-1193" fmla="*/ 1206876 w 1306267"/>
              <a:gd name="connsiteY2-1194" fmla="*/ 284945 h 1424419"/>
              <a:gd name="connsiteX3-1195" fmla="*/ 1237706 w 1306267"/>
              <a:gd name="connsiteY3-1196" fmla="*/ 306775 h 1424419"/>
              <a:gd name="connsiteX4-1197" fmla="*/ 1301712 w 1306267"/>
              <a:gd name="connsiteY4-1198" fmla="*/ 442384 h 1424419"/>
              <a:gd name="connsiteX5-1199" fmla="*/ 1303099 w 1306267"/>
              <a:gd name="connsiteY5-1200" fmla="*/ 495558 h 1424419"/>
              <a:gd name="connsiteX6-1201" fmla="*/ 1303099 w 1306267"/>
              <a:gd name="connsiteY6-1202" fmla="*/ 952393 h 1424419"/>
              <a:gd name="connsiteX7-1203" fmla="*/ 1305306 w 1306267"/>
              <a:gd name="connsiteY7-1204" fmla="*/ 990115 h 1424419"/>
              <a:gd name="connsiteX8-1205" fmla="*/ 1255800 w 1306267"/>
              <a:gd name="connsiteY8-1206" fmla="*/ 1142552 h 1424419"/>
              <a:gd name="connsiteX9-1207" fmla="*/ 1172881 w 1306267"/>
              <a:gd name="connsiteY9-1208" fmla="*/ 1179342 h 1424419"/>
              <a:gd name="connsiteX10-1209" fmla="*/ 792288 w 1306267"/>
              <a:gd name="connsiteY10-1210" fmla="*/ 1385653 h 1424419"/>
              <a:gd name="connsiteX11-1211" fmla="*/ 522686 w 1306267"/>
              <a:gd name="connsiteY11-1212" fmla="*/ 1384922 h 1424419"/>
              <a:gd name="connsiteX12-1213" fmla="*/ 90241 w 1306267"/>
              <a:gd name="connsiteY12-1214" fmla="*/ 1150634 h 1424419"/>
              <a:gd name="connsiteX13-1215" fmla="*/ 48904 w 1306267"/>
              <a:gd name="connsiteY13-1216" fmla="*/ 1124403 h 1424419"/>
              <a:gd name="connsiteX14-1217" fmla="*/ 667 w 1306267"/>
              <a:gd name="connsiteY14-1218" fmla="*/ 999105 h 1424419"/>
              <a:gd name="connsiteX15-1219" fmla="*/ 0 w 1306267"/>
              <a:gd name="connsiteY15-1220" fmla="*/ 972364 h 1424419"/>
              <a:gd name="connsiteX16-1221" fmla="*/ 2496 w 1306267"/>
              <a:gd name="connsiteY16-1222" fmla="*/ 463106 h 1424419"/>
              <a:gd name="connsiteX17-1223" fmla="*/ 2458 w 1306267"/>
              <a:gd name="connsiteY17-1224" fmla="*/ 429563 h 1424419"/>
              <a:gd name="connsiteX18-1225" fmla="*/ 75248 w 1306267"/>
              <a:gd name="connsiteY18-1226" fmla="*/ 303202 h 1424419"/>
              <a:gd name="connsiteX19-1227" fmla="*/ 106293 w 1306267"/>
              <a:gd name="connsiteY19-1228" fmla="*/ 282597 h 1424419"/>
              <a:gd name="connsiteX20-1229" fmla="*/ 541533 w 1306267"/>
              <a:gd name="connsiteY20-1230" fmla="*/ 38110 h 1424419"/>
              <a:gd name="connsiteX21-1231" fmla="*/ 653528 w 1306267"/>
              <a:gd name="connsiteY21-1232" fmla="*/ 0 h 1424419"/>
              <a:gd name="connsiteX0-1233" fmla="*/ 653528 w 1306267"/>
              <a:gd name="connsiteY0-1234" fmla="*/ 0 h 1424419"/>
              <a:gd name="connsiteX1-1235" fmla="*/ 757287 w 1306267"/>
              <a:gd name="connsiteY1-1236" fmla="*/ 32444 h 1424419"/>
              <a:gd name="connsiteX2-1237" fmla="*/ 1206876 w 1306267"/>
              <a:gd name="connsiteY2-1238" fmla="*/ 284945 h 1424419"/>
              <a:gd name="connsiteX3-1239" fmla="*/ 1237706 w 1306267"/>
              <a:gd name="connsiteY3-1240" fmla="*/ 306775 h 1424419"/>
              <a:gd name="connsiteX4-1241" fmla="*/ 1301712 w 1306267"/>
              <a:gd name="connsiteY4-1242" fmla="*/ 442384 h 1424419"/>
              <a:gd name="connsiteX5-1243" fmla="*/ 1303099 w 1306267"/>
              <a:gd name="connsiteY5-1244" fmla="*/ 495558 h 1424419"/>
              <a:gd name="connsiteX6-1245" fmla="*/ 1303099 w 1306267"/>
              <a:gd name="connsiteY6-1246" fmla="*/ 952393 h 1424419"/>
              <a:gd name="connsiteX7-1247" fmla="*/ 1305306 w 1306267"/>
              <a:gd name="connsiteY7-1248" fmla="*/ 990115 h 1424419"/>
              <a:gd name="connsiteX8-1249" fmla="*/ 1255800 w 1306267"/>
              <a:gd name="connsiteY8-1250" fmla="*/ 1142552 h 1424419"/>
              <a:gd name="connsiteX9-1251" fmla="*/ 1172881 w 1306267"/>
              <a:gd name="connsiteY9-1252" fmla="*/ 1179342 h 1424419"/>
              <a:gd name="connsiteX10-1253" fmla="*/ 792288 w 1306267"/>
              <a:gd name="connsiteY10-1254" fmla="*/ 1385653 h 1424419"/>
              <a:gd name="connsiteX11-1255" fmla="*/ 522686 w 1306267"/>
              <a:gd name="connsiteY11-1256" fmla="*/ 1384922 h 1424419"/>
              <a:gd name="connsiteX12-1257" fmla="*/ 90241 w 1306267"/>
              <a:gd name="connsiteY12-1258" fmla="*/ 1150634 h 1424419"/>
              <a:gd name="connsiteX13-1259" fmla="*/ 48904 w 1306267"/>
              <a:gd name="connsiteY13-1260" fmla="*/ 1124403 h 1424419"/>
              <a:gd name="connsiteX14-1261" fmla="*/ 667 w 1306267"/>
              <a:gd name="connsiteY14-1262" fmla="*/ 999105 h 1424419"/>
              <a:gd name="connsiteX15-1263" fmla="*/ 0 w 1306267"/>
              <a:gd name="connsiteY15-1264" fmla="*/ 972364 h 1424419"/>
              <a:gd name="connsiteX16-1265" fmla="*/ 2496 w 1306267"/>
              <a:gd name="connsiteY16-1266" fmla="*/ 463106 h 1424419"/>
              <a:gd name="connsiteX17-1267" fmla="*/ 2458 w 1306267"/>
              <a:gd name="connsiteY17-1268" fmla="*/ 429563 h 1424419"/>
              <a:gd name="connsiteX18-1269" fmla="*/ 75248 w 1306267"/>
              <a:gd name="connsiteY18-1270" fmla="*/ 303202 h 1424419"/>
              <a:gd name="connsiteX19-1271" fmla="*/ 106293 w 1306267"/>
              <a:gd name="connsiteY19-1272" fmla="*/ 282597 h 1424419"/>
              <a:gd name="connsiteX20-1273" fmla="*/ 541533 w 1306267"/>
              <a:gd name="connsiteY20-1274" fmla="*/ 38110 h 1424419"/>
              <a:gd name="connsiteX21-1275" fmla="*/ 653528 w 1306267"/>
              <a:gd name="connsiteY21-1276" fmla="*/ 0 h 1424419"/>
              <a:gd name="connsiteX0-1277" fmla="*/ 653528 w 1306267"/>
              <a:gd name="connsiteY0-1278" fmla="*/ 0 h 1424419"/>
              <a:gd name="connsiteX1-1279" fmla="*/ 757287 w 1306267"/>
              <a:gd name="connsiteY1-1280" fmla="*/ 32444 h 1424419"/>
              <a:gd name="connsiteX2-1281" fmla="*/ 1206876 w 1306267"/>
              <a:gd name="connsiteY2-1282" fmla="*/ 284945 h 1424419"/>
              <a:gd name="connsiteX3-1283" fmla="*/ 1237706 w 1306267"/>
              <a:gd name="connsiteY3-1284" fmla="*/ 306775 h 1424419"/>
              <a:gd name="connsiteX4-1285" fmla="*/ 1301712 w 1306267"/>
              <a:gd name="connsiteY4-1286" fmla="*/ 442384 h 1424419"/>
              <a:gd name="connsiteX5-1287" fmla="*/ 1303099 w 1306267"/>
              <a:gd name="connsiteY5-1288" fmla="*/ 495558 h 1424419"/>
              <a:gd name="connsiteX6-1289" fmla="*/ 1303099 w 1306267"/>
              <a:gd name="connsiteY6-1290" fmla="*/ 952393 h 1424419"/>
              <a:gd name="connsiteX7-1291" fmla="*/ 1305306 w 1306267"/>
              <a:gd name="connsiteY7-1292" fmla="*/ 990115 h 1424419"/>
              <a:gd name="connsiteX8-1293" fmla="*/ 1255800 w 1306267"/>
              <a:gd name="connsiteY8-1294" fmla="*/ 1142552 h 1424419"/>
              <a:gd name="connsiteX9-1295" fmla="*/ 1172881 w 1306267"/>
              <a:gd name="connsiteY9-1296" fmla="*/ 1179342 h 1424419"/>
              <a:gd name="connsiteX10-1297" fmla="*/ 792288 w 1306267"/>
              <a:gd name="connsiteY10-1298" fmla="*/ 1385653 h 1424419"/>
              <a:gd name="connsiteX11-1299" fmla="*/ 522686 w 1306267"/>
              <a:gd name="connsiteY11-1300" fmla="*/ 1384922 h 1424419"/>
              <a:gd name="connsiteX12-1301" fmla="*/ 97009 w 1306267"/>
              <a:gd name="connsiteY12-1302" fmla="*/ 1161462 h 1424419"/>
              <a:gd name="connsiteX13-1303" fmla="*/ 48904 w 1306267"/>
              <a:gd name="connsiteY13-1304" fmla="*/ 1124403 h 1424419"/>
              <a:gd name="connsiteX14-1305" fmla="*/ 667 w 1306267"/>
              <a:gd name="connsiteY14-1306" fmla="*/ 999105 h 1424419"/>
              <a:gd name="connsiteX15-1307" fmla="*/ 0 w 1306267"/>
              <a:gd name="connsiteY15-1308" fmla="*/ 972364 h 1424419"/>
              <a:gd name="connsiteX16-1309" fmla="*/ 2496 w 1306267"/>
              <a:gd name="connsiteY16-1310" fmla="*/ 463106 h 1424419"/>
              <a:gd name="connsiteX17-1311" fmla="*/ 2458 w 1306267"/>
              <a:gd name="connsiteY17-1312" fmla="*/ 429563 h 1424419"/>
              <a:gd name="connsiteX18-1313" fmla="*/ 75248 w 1306267"/>
              <a:gd name="connsiteY18-1314" fmla="*/ 303202 h 1424419"/>
              <a:gd name="connsiteX19-1315" fmla="*/ 106293 w 1306267"/>
              <a:gd name="connsiteY19-1316" fmla="*/ 282597 h 1424419"/>
              <a:gd name="connsiteX20-1317" fmla="*/ 541533 w 1306267"/>
              <a:gd name="connsiteY20-1318" fmla="*/ 38110 h 1424419"/>
              <a:gd name="connsiteX21-1319" fmla="*/ 653528 w 1306267"/>
              <a:gd name="connsiteY21-1320" fmla="*/ 0 h 1424419"/>
              <a:gd name="connsiteX0-1321" fmla="*/ 653528 w 1306267"/>
              <a:gd name="connsiteY0-1322" fmla="*/ 0 h 1424419"/>
              <a:gd name="connsiteX1-1323" fmla="*/ 757287 w 1306267"/>
              <a:gd name="connsiteY1-1324" fmla="*/ 32444 h 1424419"/>
              <a:gd name="connsiteX2-1325" fmla="*/ 1206876 w 1306267"/>
              <a:gd name="connsiteY2-1326" fmla="*/ 284945 h 1424419"/>
              <a:gd name="connsiteX3-1327" fmla="*/ 1237706 w 1306267"/>
              <a:gd name="connsiteY3-1328" fmla="*/ 306775 h 1424419"/>
              <a:gd name="connsiteX4-1329" fmla="*/ 1301712 w 1306267"/>
              <a:gd name="connsiteY4-1330" fmla="*/ 442384 h 1424419"/>
              <a:gd name="connsiteX5-1331" fmla="*/ 1303099 w 1306267"/>
              <a:gd name="connsiteY5-1332" fmla="*/ 495558 h 1424419"/>
              <a:gd name="connsiteX6-1333" fmla="*/ 1303099 w 1306267"/>
              <a:gd name="connsiteY6-1334" fmla="*/ 952393 h 1424419"/>
              <a:gd name="connsiteX7-1335" fmla="*/ 1305306 w 1306267"/>
              <a:gd name="connsiteY7-1336" fmla="*/ 990115 h 1424419"/>
              <a:gd name="connsiteX8-1337" fmla="*/ 1255800 w 1306267"/>
              <a:gd name="connsiteY8-1338" fmla="*/ 1142552 h 1424419"/>
              <a:gd name="connsiteX9-1339" fmla="*/ 1172881 w 1306267"/>
              <a:gd name="connsiteY9-1340" fmla="*/ 1179342 h 1424419"/>
              <a:gd name="connsiteX10-1341" fmla="*/ 792288 w 1306267"/>
              <a:gd name="connsiteY10-1342" fmla="*/ 1385653 h 1424419"/>
              <a:gd name="connsiteX11-1343" fmla="*/ 522686 w 1306267"/>
              <a:gd name="connsiteY11-1344" fmla="*/ 1384922 h 1424419"/>
              <a:gd name="connsiteX12-1345" fmla="*/ 97009 w 1306267"/>
              <a:gd name="connsiteY12-1346" fmla="*/ 1161462 h 1424419"/>
              <a:gd name="connsiteX13-1347" fmla="*/ 48904 w 1306267"/>
              <a:gd name="connsiteY13-1348" fmla="*/ 1124403 h 1424419"/>
              <a:gd name="connsiteX14-1349" fmla="*/ 667 w 1306267"/>
              <a:gd name="connsiteY14-1350" fmla="*/ 999105 h 1424419"/>
              <a:gd name="connsiteX15-1351" fmla="*/ 0 w 1306267"/>
              <a:gd name="connsiteY15-1352" fmla="*/ 972364 h 1424419"/>
              <a:gd name="connsiteX16-1353" fmla="*/ 2496 w 1306267"/>
              <a:gd name="connsiteY16-1354" fmla="*/ 463106 h 1424419"/>
              <a:gd name="connsiteX17-1355" fmla="*/ 2458 w 1306267"/>
              <a:gd name="connsiteY17-1356" fmla="*/ 429563 h 1424419"/>
              <a:gd name="connsiteX18-1357" fmla="*/ 75248 w 1306267"/>
              <a:gd name="connsiteY18-1358" fmla="*/ 303202 h 1424419"/>
              <a:gd name="connsiteX19-1359" fmla="*/ 106293 w 1306267"/>
              <a:gd name="connsiteY19-1360" fmla="*/ 282597 h 1424419"/>
              <a:gd name="connsiteX20-1361" fmla="*/ 541533 w 1306267"/>
              <a:gd name="connsiteY20-1362" fmla="*/ 38110 h 1424419"/>
              <a:gd name="connsiteX21-1363" fmla="*/ 653528 w 1306267"/>
              <a:gd name="connsiteY21-1364" fmla="*/ 0 h 1424419"/>
              <a:gd name="connsiteX0-1365" fmla="*/ 653528 w 1306267"/>
              <a:gd name="connsiteY0-1366" fmla="*/ 0 h 1424419"/>
              <a:gd name="connsiteX1-1367" fmla="*/ 757287 w 1306267"/>
              <a:gd name="connsiteY1-1368" fmla="*/ 32444 h 1424419"/>
              <a:gd name="connsiteX2-1369" fmla="*/ 1206876 w 1306267"/>
              <a:gd name="connsiteY2-1370" fmla="*/ 284945 h 1424419"/>
              <a:gd name="connsiteX3-1371" fmla="*/ 1237706 w 1306267"/>
              <a:gd name="connsiteY3-1372" fmla="*/ 306775 h 1424419"/>
              <a:gd name="connsiteX4-1373" fmla="*/ 1301712 w 1306267"/>
              <a:gd name="connsiteY4-1374" fmla="*/ 442384 h 1424419"/>
              <a:gd name="connsiteX5-1375" fmla="*/ 1303099 w 1306267"/>
              <a:gd name="connsiteY5-1376" fmla="*/ 495558 h 1424419"/>
              <a:gd name="connsiteX6-1377" fmla="*/ 1303099 w 1306267"/>
              <a:gd name="connsiteY6-1378" fmla="*/ 952393 h 1424419"/>
              <a:gd name="connsiteX7-1379" fmla="*/ 1305306 w 1306267"/>
              <a:gd name="connsiteY7-1380" fmla="*/ 990115 h 1424419"/>
              <a:gd name="connsiteX8-1381" fmla="*/ 1255800 w 1306267"/>
              <a:gd name="connsiteY8-1382" fmla="*/ 1142552 h 1424419"/>
              <a:gd name="connsiteX9-1383" fmla="*/ 1172881 w 1306267"/>
              <a:gd name="connsiteY9-1384" fmla="*/ 1179342 h 1424419"/>
              <a:gd name="connsiteX10-1385" fmla="*/ 792288 w 1306267"/>
              <a:gd name="connsiteY10-1386" fmla="*/ 1385653 h 1424419"/>
              <a:gd name="connsiteX11-1387" fmla="*/ 522686 w 1306267"/>
              <a:gd name="connsiteY11-1388" fmla="*/ 1384922 h 1424419"/>
              <a:gd name="connsiteX12-1389" fmla="*/ 97009 w 1306267"/>
              <a:gd name="connsiteY12-1390" fmla="*/ 1161462 h 1424419"/>
              <a:gd name="connsiteX13-1391" fmla="*/ 44843 w 1306267"/>
              <a:gd name="connsiteY13-1392" fmla="*/ 1118989 h 1424419"/>
              <a:gd name="connsiteX14-1393" fmla="*/ 667 w 1306267"/>
              <a:gd name="connsiteY14-1394" fmla="*/ 999105 h 1424419"/>
              <a:gd name="connsiteX15-1395" fmla="*/ 0 w 1306267"/>
              <a:gd name="connsiteY15-1396" fmla="*/ 972364 h 1424419"/>
              <a:gd name="connsiteX16-1397" fmla="*/ 2496 w 1306267"/>
              <a:gd name="connsiteY16-1398" fmla="*/ 463106 h 1424419"/>
              <a:gd name="connsiteX17-1399" fmla="*/ 2458 w 1306267"/>
              <a:gd name="connsiteY17-1400" fmla="*/ 429563 h 1424419"/>
              <a:gd name="connsiteX18-1401" fmla="*/ 75248 w 1306267"/>
              <a:gd name="connsiteY18-1402" fmla="*/ 303202 h 1424419"/>
              <a:gd name="connsiteX19-1403" fmla="*/ 106293 w 1306267"/>
              <a:gd name="connsiteY19-1404" fmla="*/ 282597 h 1424419"/>
              <a:gd name="connsiteX20-1405" fmla="*/ 541533 w 1306267"/>
              <a:gd name="connsiteY20-1406" fmla="*/ 38110 h 1424419"/>
              <a:gd name="connsiteX21-1407" fmla="*/ 653528 w 1306267"/>
              <a:gd name="connsiteY21-1408" fmla="*/ 0 h 1424419"/>
              <a:gd name="connsiteX0-1409" fmla="*/ 653528 w 1306267"/>
              <a:gd name="connsiteY0-1410" fmla="*/ 0 h 1424419"/>
              <a:gd name="connsiteX1-1411" fmla="*/ 757287 w 1306267"/>
              <a:gd name="connsiteY1-1412" fmla="*/ 32444 h 1424419"/>
              <a:gd name="connsiteX2-1413" fmla="*/ 1206876 w 1306267"/>
              <a:gd name="connsiteY2-1414" fmla="*/ 284945 h 1424419"/>
              <a:gd name="connsiteX3-1415" fmla="*/ 1237706 w 1306267"/>
              <a:gd name="connsiteY3-1416" fmla="*/ 306775 h 1424419"/>
              <a:gd name="connsiteX4-1417" fmla="*/ 1301712 w 1306267"/>
              <a:gd name="connsiteY4-1418" fmla="*/ 442384 h 1424419"/>
              <a:gd name="connsiteX5-1419" fmla="*/ 1303099 w 1306267"/>
              <a:gd name="connsiteY5-1420" fmla="*/ 495558 h 1424419"/>
              <a:gd name="connsiteX6-1421" fmla="*/ 1303099 w 1306267"/>
              <a:gd name="connsiteY6-1422" fmla="*/ 952393 h 1424419"/>
              <a:gd name="connsiteX7-1423" fmla="*/ 1305306 w 1306267"/>
              <a:gd name="connsiteY7-1424" fmla="*/ 990115 h 1424419"/>
              <a:gd name="connsiteX8-1425" fmla="*/ 1255800 w 1306267"/>
              <a:gd name="connsiteY8-1426" fmla="*/ 1142552 h 1424419"/>
              <a:gd name="connsiteX9-1427" fmla="*/ 1172881 w 1306267"/>
              <a:gd name="connsiteY9-1428" fmla="*/ 1179342 h 1424419"/>
              <a:gd name="connsiteX10-1429" fmla="*/ 792288 w 1306267"/>
              <a:gd name="connsiteY10-1430" fmla="*/ 1385653 h 1424419"/>
              <a:gd name="connsiteX11-1431" fmla="*/ 522686 w 1306267"/>
              <a:gd name="connsiteY11-1432" fmla="*/ 1384922 h 1424419"/>
              <a:gd name="connsiteX12-1433" fmla="*/ 97009 w 1306267"/>
              <a:gd name="connsiteY12-1434" fmla="*/ 1161462 h 1424419"/>
              <a:gd name="connsiteX13-1435" fmla="*/ 44843 w 1306267"/>
              <a:gd name="connsiteY13-1436" fmla="*/ 1118989 h 1424419"/>
              <a:gd name="connsiteX14-1437" fmla="*/ 667 w 1306267"/>
              <a:gd name="connsiteY14-1438" fmla="*/ 999105 h 1424419"/>
              <a:gd name="connsiteX15-1439" fmla="*/ 0 w 1306267"/>
              <a:gd name="connsiteY15-1440" fmla="*/ 972364 h 1424419"/>
              <a:gd name="connsiteX16-1441" fmla="*/ 2496 w 1306267"/>
              <a:gd name="connsiteY16-1442" fmla="*/ 463106 h 1424419"/>
              <a:gd name="connsiteX17-1443" fmla="*/ 2458 w 1306267"/>
              <a:gd name="connsiteY17-1444" fmla="*/ 429563 h 1424419"/>
              <a:gd name="connsiteX18-1445" fmla="*/ 75248 w 1306267"/>
              <a:gd name="connsiteY18-1446" fmla="*/ 303202 h 1424419"/>
              <a:gd name="connsiteX19-1447" fmla="*/ 106293 w 1306267"/>
              <a:gd name="connsiteY19-1448" fmla="*/ 282597 h 1424419"/>
              <a:gd name="connsiteX20-1449" fmla="*/ 541533 w 1306267"/>
              <a:gd name="connsiteY20-1450" fmla="*/ 38110 h 1424419"/>
              <a:gd name="connsiteX21-1451" fmla="*/ 653528 w 1306267"/>
              <a:gd name="connsiteY21-1452" fmla="*/ 0 h 1424419"/>
              <a:gd name="connsiteX0-1453" fmla="*/ 653528 w 1306267"/>
              <a:gd name="connsiteY0-1454" fmla="*/ 0 h 1424419"/>
              <a:gd name="connsiteX1-1455" fmla="*/ 757287 w 1306267"/>
              <a:gd name="connsiteY1-1456" fmla="*/ 32444 h 1424419"/>
              <a:gd name="connsiteX2-1457" fmla="*/ 1206876 w 1306267"/>
              <a:gd name="connsiteY2-1458" fmla="*/ 284945 h 1424419"/>
              <a:gd name="connsiteX3-1459" fmla="*/ 1237706 w 1306267"/>
              <a:gd name="connsiteY3-1460" fmla="*/ 306775 h 1424419"/>
              <a:gd name="connsiteX4-1461" fmla="*/ 1301712 w 1306267"/>
              <a:gd name="connsiteY4-1462" fmla="*/ 442384 h 1424419"/>
              <a:gd name="connsiteX5-1463" fmla="*/ 1303099 w 1306267"/>
              <a:gd name="connsiteY5-1464" fmla="*/ 495558 h 1424419"/>
              <a:gd name="connsiteX6-1465" fmla="*/ 1303099 w 1306267"/>
              <a:gd name="connsiteY6-1466" fmla="*/ 952393 h 1424419"/>
              <a:gd name="connsiteX7-1467" fmla="*/ 1305306 w 1306267"/>
              <a:gd name="connsiteY7-1468" fmla="*/ 990115 h 1424419"/>
              <a:gd name="connsiteX8-1469" fmla="*/ 1255800 w 1306267"/>
              <a:gd name="connsiteY8-1470" fmla="*/ 1142552 h 1424419"/>
              <a:gd name="connsiteX9-1471" fmla="*/ 1172881 w 1306267"/>
              <a:gd name="connsiteY9-1472" fmla="*/ 1179342 h 1424419"/>
              <a:gd name="connsiteX10-1473" fmla="*/ 792288 w 1306267"/>
              <a:gd name="connsiteY10-1474" fmla="*/ 1385653 h 1424419"/>
              <a:gd name="connsiteX11-1475" fmla="*/ 522686 w 1306267"/>
              <a:gd name="connsiteY11-1476" fmla="*/ 1384922 h 1424419"/>
              <a:gd name="connsiteX12-1477" fmla="*/ 97009 w 1306267"/>
              <a:gd name="connsiteY12-1478" fmla="*/ 1161462 h 1424419"/>
              <a:gd name="connsiteX13-1479" fmla="*/ 44843 w 1306267"/>
              <a:gd name="connsiteY13-1480" fmla="*/ 1118989 h 1424419"/>
              <a:gd name="connsiteX14-1481" fmla="*/ 667 w 1306267"/>
              <a:gd name="connsiteY14-1482" fmla="*/ 999105 h 1424419"/>
              <a:gd name="connsiteX15-1483" fmla="*/ 0 w 1306267"/>
              <a:gd name="connsiteY15-1484" fmla="*/ 972364 h 1424419"/>
              <a:gd name="connsiteX16-1485" fmla="*/ 2496 w 1306267"/>
              <a:gd name="connsiteY16-1486" fmla="*/ 463106 h 1424419"/>
              <a:gd name="connsiteX17-1487" fmla="*/ 2458 w 1306267"/>
              <a:gd name="connsiteY17-1488" fmla="*/ 429563 h 1424419"/>
              <a:gd name="connsiteX18-1489" fmla="*/ 75248 w 1306267"/>
              <a:gd name="connsiteY18-1490" fmla="*/ 303202 h 1424419"/>
              <a:gd name="connsiteX19-1491" fmla="*/ 106293 w 1306267"/>
              <a:gd name="connsiteY19-1492" fmla="*/ 282597 h 1424419"/>
              <a:gd name="connsiteX20-1493" fmla="*/ 541533 w 1306267"/>
              <a:gd name="connsiteY20-1494" fmla="*/ 38110 h 1424419"/>
              <a:gd name="connsiteX21-1495" fmla="*/ 653528 w 1306267"/>
              <a:gd name="connsiteY21-1496" fmla="*/ 0 h 1424419"/>
              <a:gd name="connsiteX0-1497" fmla="*/ 653528 w 1306267"/>
              <a:gd name="connsiteY0-1498" fmla="*/ 0 h 1424419"/>
              <a:gd name="connsiteX1-1499" fmla="*/ 757287 w 1306267"/>
              <a:gd name="connsiteY1-1500" fmla="*/ 32444 h 1424419"/>
              <a:gd name="connsiteX2-1501" fmla="*/ 1206876 w 1306267"/>
              <a:gd name="connsiteY2-1502" fmla="*/ 284945 h 1424419"/>
              <a:gd name="connsiteX3-1503" fmla="*/ 1237706 w 1306267"/>
              <a:gd name="connsiteY3-1504" fmla="*/ 306775 h 1424419"/>
              <a:gd name="connsiteX4-1505" fmla="*/ 1301712 w 1306267"/>
              <a:gd name="connsiteY4-1506" fmla="*/ 442384 h 1424419"/>
              <a:gd name="connsiteX5-1507" fmla="*/ 1303099 w 1306267"/>
              <a:gd name="connsiteY5-1508" fmla="*/ 495558 h 1424419"/>
              <a:gd name="connsiteX6-1509" fmla="*/ 1303099 w 1306267"/>
              <a:gd name="connsiteY6-1510" fmla="*/ 952393 h 1424419"/>
              <a:gd name="connsiteX7-1511" fmla="*/ 1305306 w 1306267"/>
              <a:gd name="connsiteY7-1512" fmla="*/ 990115 h 1424419"/>
              <a:gd name="connsiteX8-1513" fmla="*/ 1255800 w 1306267"/>
              <a:gd name="connsiteY8-1514" fmla="*/ 1142552 h 1424419"/>
              <a:gd name="connsiteX9-1515" fmla="*/ 1172881 w 1306267"/>
              <a:gd name="connsiteY9-1516" fmla="*/ 1179342 h 1424419"/>
              <a:gd name="connsiteX10-1517" fmla="*/ 792288 w 1306267"/>
              <a:gd name="connsiteY10-1518" fmla="*/ 1385653 h 1424419"/>
              <a:gd name="connsiteX11-1519" fmla="*/ 522686 w 1306267"/>
              <a:gd name="connsiteY11-1520" fmla="*/ 1384922 h 1424419"/>
              <a:gd name="connsiteX12-1521" fmla="*/ 94302 w 1306267"/>
              <a:gd name="connsiteY12-1522" fmla="*/ 1158755 h 1424419"/>
              <a:gd name="connsiteX13-1523" fmla="*/ 44843 w 1306267"/>
              <a:gd name="connsiteY13-1524" fmla="*/ 1118989 h 1424419"/>
              <a:gd name="connsiteX14-1525" fmla="*/ 667 w 1306267"/>
              <a:gd name="connsiteY14-1526" fmla="*/ 999105 h 1424419"/>
              <a:gd name="connsiteX15-1527" fmla="*/ 0 w 1306267"/>
              <a:gd name="connsiteY15-1528" fmla="*/ 972364 h 1424419"/>
              <a:gd name="connsiteX16-1529" fmla="*/ 2496 w 1306267"/>
              <a:gd name="connsiteY16-1530" fmla="*/ 463106 h 1424419"/>
              <a:gd name="connsiteX17-1531" fmla="*/ 2458 w 1306267"/>
              <a:gd name="connsiteY17-1532" fmla="*/ 429563 h 1424419"/>
              <a:gd name="connsiteX18-1533" fmla="*/ 75248 w 1306267"/>
              <a:gd name="connsiteY18-1534" fmla="*/ 303202 h 1424419"/>
              <a:gd name="connsiteX19-1535" fmla="*/ 106293 w 1306267"/>
              <a:gd name="connsiteY19-1536" fmla="*/ 282597 h 1424419"/>
              <a:gd name="connsiteX20-1537" fmla="*/ 541533 w 1306267"/>
              <a:gd name="connsiteY20-1538" fmla="*/ 38110 h 1424419"/>
              <a:gd name="connsiteX21-1539" fmla="*/ 653528 w 1306267"/>
              <a:gd name="connsiteY21-1540" fmla="*/ 0 h 1424419"/>
              <a:gd name="connsiteX0-1541" fmla="*/ 653528 w 1306267"/>
              <a:gd name="connsiteY0-1542" fmla="*/ 0 h 1424419"/>
              <a:gd name="connsiteX1-1543" fmla="*/ 757287 w 1306267"/>
              <a:gd name="connsiteY1-1544" fmla="*/ 32444 h 1424419"/>
              <a:gd name="connsiteX2-1545" fmla="*/ 1206876 w 1306267"/>
              <a:gd name="connsiteY2-1546" fmla="*/ 284945 h 1424419"/>
              <a:gd name="connsiteX3-1547" fmla="*/ 1237706 w 1306267"/>
              <a:gd name="connsiteY3-1548" fmla="*/ 306775 h 1424419"/>
              <a:gd name="connsiteX4-1549" fmla="*/ 1301712 w 1306267"/>
              <a:gd name="connsiteY4-1550" fmla="*/ 442384 h 1424419"/>
              <a:gd name="connsiteX5-1551" fmla="*/ 1303099 w 1306267"/>
              <a:gd name="connsiteY5-1552" fmla="*/ 495558 h 1424419"/>
              <a:gd name="connsiteX6-1553" fmla="*/ 1303099 w 1306267"/>
              <a:gd name="connsiteY6-1554" fmla="*/ 952393 h 1424419"/>
              <a:gd name="connsiteX7-1555" fmla="*/ 1305306 w 1306267"/>
              <a:gd name="connsiteY7-1556" fmla="*/ 990115 h 1424419"/>
              <a:gd name="connsiteX8-1557" fmla="*/ 1255800 w 1306267"/>
              <a:gd name="connsiteY8-1558" fmla="*/ 1142552 h 1424419"/>
              <a:gd name="connsiteX9-1559" fmla="*/ 1172881 w 1306267"/>
              <a:gd name="connsiteY9-1560" fmla="*/ 1179342 h 1424419"/>
              <a:gd name="connsiteX10-1561" fmla="*/ 792288 w 1306267"/>
              <a:gd name="connsiteY10-1562" fmla="*/ 1385653 h 1424419"/>
              <a:gd name="connsiteX11-1563" fmla="*/ 522686 w 1306267"/>
              <a:gd name="connsiteY11-1564" fmla="*/ 1384922 h 1424419"/>
              <a:gd name="connsiteX12-1565" fmla="*/ 94302 w 1306267"/>
              <a:gd name="connsiteY12-1566" fmla="*/ 1158755 h 1424419"/>
              <a:gd name="connsiteX13-1567" fmla="*/ 39429 w 1306267"/>
              <a:gd name="connsiteY13-1568" fmla="*/ 1117635 h 1424419"/>
              <a:gd name="connsiteX14-1569" fmla="*/ 667 w 1306267"/>
              <a:gd name="connsiteY14-1570" fmla="*/ 999105 h 1424419"/>
              <a:gd name="connsiteX15-1571" fmla="*/ 0 w 1306267"/>
              <a:gd name="connsiteY15-1572" fmla="*/ 972364 h 1424419"/>
              <a:gd name="connsiteX16-1573" fmla="*/ 2496 w 1306267"/>
              <a:gd name="connsiteY16-1574" fmla="*/ 463106 h 1424419"/>
              <a:gd name="connsiteX17-1575" fmla="*/ 2458 w 1306267"/>
              <a:gd name="connsiteY17-1576" fmla="*/ 429563 h 1424419"/>
              <a:gd name="connsiteX18-1577" fmla="*/ 75248 w 1306267"/>
              <a:gd name="connsiteY18-1578" fmla="*/ 303202 h 1424419"/>
              <a:gd name="connsiteX19-1579" fmla="*/ 106293 w 1306267"/>
              <a:gd name="connsiteY19-1580" fmla="*/ 282597 h 1424419"/>
              <a:gd name="connsiteX20-1581" fmla="*/ 541533 w 1306267"/>
              <a:gd name="connsiteY20-1582" fmla="*/ 38110 h 1424419"/>
              <a:gd name="connsiteX21-1583" fmla="*/ 653528 w 1306267"/>
              <a:gd name="connsiteY21-1584" fmla="*/ 0 h 1424419"/>
              <a:gd name="connsiteX0-1585" fmla="*/ 653528 w 1305333"/>
              <a:gd name="connsiteY0-1586" fmla="*/ 0 h 1424419"/>
              <a:gd name="connsiteX1-1587" fmla="*/ 757287 w 1305333"/>
              <a:gd name="connsiteY1-1588" fmla="*/ 32444 h 1424419"/>
              <a:gd name="connsiteX2-1589" fmla="*/ 1206876 w 1305333"/>
              <a:gd name="connsiteY2-1590" fmla="*/ 284945 h 1424419"/>
              <a:gd name="connsiteX3-1591" fmla="*/ 1237706 w 1305333"/>
              <a:gd name="connsiteY3-1592" fmla="*/ 306775 h 1424419"/>
              <a:gd name="connsiteX4-1593" fmla="*/ 1301712 w 1305333"/>
              <a:gd name="connsiteY4-1594" fmla="*/ 442384 h 1424419"/>
              <a:gd name="connsiteX5-1595" fmla="*/ 1303099 w 1305333"/>
              <a:gd name="connsiteY5-1596" fmla="*/ 495558 h 1424419"/>
              <a:gd name="connsiteX6-1597" fmla="*/ 1303099 w 1305333"/>
              <a:gd name="connsiteY6-1598" fmla="*/ 952393 h 1424419"/>
              <a:gd name="connsiteX7-1599" fmla="*/ 1305306 w 1305333"/>
              <a:gd name="connsiteY7-1600" fmla="*/ 990115 h 1424419"/>
              <a:gd name="connsiteX8-1601" fmla="*/ 1227376 w 1305333"/>
              <a:gd name="connsiteY8-1602" fmla="*/ 1152027 h 1424419"/>
              <a:gd name="connsiteX9-1603" fmla="*/ 1172881 w 1305333"/>
              <a:gd name="connsiteY9-1604" fmla="*/ 1179342 h 1424419"/>
              <a:gd name="connsiteX10-1605" fmla="*/ 792288 w 1305333"/>
              <a:gd name="connsiteY10-1606" fmla="*/ 1385653 h 1424419"/>
              <a:gd name="connsiteX11-1607" fmla="*/ 522686 w 1305333"/>
              <a:gd name="connsiteY11-1608" fmla="*/ 1384922 h 1424419"/>
              <a:gd name="connsiteX12-1609" fmla="*/ 94302 w 1305333"/>
              <a:gd name="connsiteY12-1610" fmla="*/ 1158755 h 1424419"/>
              <a:gd name="connsiteX13-1611" fmla="*/ 39429 w 1305333"/>
              <a:gd name="connsiteY13-1612" fmla="*/ 1117635 h 1424419"/>
              <a:gd name="connsiteX14-1613" fmla="*/ 667 w 1305333"/>
              <a:gd name="connsiteY14-1614" fmla="*/ 999105 h 1424419"/>
              <a:gd name="connsiteX15-1615" fmla="*/ 0 w 1305333"/>
              <a:gd name="connsiteY15-1616" fmla="*/ 972364 h 1424419"/>
              <a:gd name="connsiteX16-1617" fmla="*/ 2496 w 1305333"/>
              <a:gd name="connsiteY16-1618" fmla="*/ 463106 h 1424419"/>
              <a:gd name="connsiteX17-1619" fmla="*/ 2458 w 1305333"/>
              <a:gd name="connsiteY17-1620" fmla="*/ 429563 h 1424419"/>
              <a:gd name="connsiteX18-1621" fmla="*/ 75248 w 1305333"/>
              <a:gd name="connsiteY18-1622" fmla="*/ 303202 h 1424419"/>
              <a:gd name="connsiteX19-1623" fmla="*/ 106293 w 1305333"/>
              <a:gd name="connsiteY19-1624" fmla="*/ 282597 h 1424419"/>
              <a:gd name="connsiteX20-1625" fmla="*/ 541533 w 1305333"/>
              <a:gd name="connsiteY20-1626" fmla="*/ 38110 h 1424419"/>
              <a:gd name="connsiteX21-1627" fmla="*/ 653528 w 1305333"/>
              <a:gd name="connsiteY21-1628" fmla="*/ 0 h 1424419"/>
              <a:gd name="connsiteX0-1629" fmla="*/ 653528 w 1305333"/>
              <a:gd name="connsiteY0-1630" fmla="*/ 0 h 1424419"/>
              <a:gd name="connsiteX1-1631" fmla="*/ 757287 w 1305333"/>
              <a:gd name="connsiteY1-1632" fmla="*/ 32444 h 1424419"/>
              <a:gd name="connsiteX2-1633" fmla="*/ 1206876 w 1305333"/>
              <a:gd name="connsiteY2-1634" fmla="*/ 284945 h 1424419"/>
              <a:gd name="connsiteX3-1635" fmla="*/ 1237706 w 1305333"/>
              <a:gd name="connsiteY3-1636" fmla="*/ 306775 h 1424419"/>
              <a:gd name="connsiteX4-1637" fmla="*/ 1301712 w 1305333"/>
              <a:gd name="connsiteY4-1638" fmla="*/ 442384 h 1424419"/>
              <a:gd name="connsiteX5-1639" fmla="*/ 1303099 w 1305333"/>
              <a:gd name="connsiteY5-1640" fmla="*/ 495558 h 1424419"/>
              <a:gd name="connsiteX6-1641" fmla="*/ 1303099 w 1305333"/>
              <a:gd name="connsiteY6-1642" fmla="*/ 952393 h 1424419"/>
              <a:gd name="connsiteX7-1643" fmla="*/ 1302599 w 1305333"/>
              <a:gd name="connsiteY7-1644" fmla="*/ 1003650 h 1424419"/>
              <a:gd name="connsiteX8-1645" fmla="*/ 1227376 w 1305333"/>
              <a:gd name="connsiteY8-1646" fmla="*/ 1152027 h 1424419"/>
              <a:gd name="connsiteX9-1647" fmla="*/ 1172881 w 1305333"/>
              <a:gd name="connsiteY9-1648" fmla="*/ 1179342 h 1424419"/>
              <a:gd name="connsiteX10-1649" fmla="*/ 792288 w 1305333"/>
              <a:gd name="connsiteY10-1650" fmla="*/ 1385653 h 1424419"/>
              <a:gd name="connsiteX11-1651" fmla="*/ 522686 w 1305333"/>
              <a:gd name="connsiteY11-1652" fmla="*/ 1384922 h 1424419"/>
              <a:gd name="connsiteX12-1653" fmla="*/ 94302 w 1305333"/>
              <a:gd name="connsiteY12-1654" fmla="*/ 1158755 h 1424419"/>
              <a:gd name="connsiteX13-1655" fmla="*/ 39429 w 1305333"/>
              <a:gd name="connsiteY13-1656" fmla="*/ 1117635 h 1424419"/>
              <a:gd name="connsiteX14-1657" fmla="*/ 667 w 1305333"/>
              <a:gd name="connsiteY14-1658" fmla="*/ 999105 h 1424419"/>
              <a:gd name="connsiteX15-1659" fmla="*/ 0 w 1305333"/>
              <a:gd name="connsiteY15-1660" fmla="*/ 972364 h 1424419"/>
              <a:gd name="connsiteX16-1661" fmla="*/ 2496 w 1305333"/>
              <a:gd name="connsiteY16-1662" fmla="*/ 463106 h 1424419"/>
              <a:gd name="connsiteX17-1663" fmla="*/ 2458 w 1305333"/>
              <a:gd name="connsiteY17-1664" fmla="*/ 429563 h 1424419"/>
              <a:gd name="connsiteX18-1665" fmla="*/ 75248 w 1305333"/>
              <a:gd name="connsiteY18-1666" fmla="*/ 303202 h 1424419"/>
              <a:gd name="connsiteX19-1667" fmla="*/ 106293 w 1305333"/>
              <a:gd name="connsiteY19-1668" fmla="*/ 282597 h 1424419"/>
              <a:gd name="connsiteX20-1669" fmla="*/ 541533 w 1305333"/>
              <a:gd name="connsiteY20-1670" fmla="*/ 38110 h 1424419"/>
              <a:gd name="connsiteX21-1671" fmla="*/ 653528 w 1305333"/>
              <a:gd name="connsiteY21-1672" fmla="*/ 0 h 1424419"/>
              <a:gd name="connsiteX0-1673" fmla="*/ 653528 w 1305080"/>
              <a:gd name="connsiteY0-1674" fmla="*/ 0 h 1424419"/>
              <a:gd name="connsiteX1-1675" fmla="*/ 757287 w 1305080"/>
              <a:gd name="connsiteY1-1676" fmla="*/ 32444 h 1424419"/>
              <a:gd name="connsiteX2-1677" fmla="*/ 1206876 w 1305080"/>
              <a:gd name="connsiteY2-1678" fmla="*/ 284945 h 1424419"/>
              <a:gd name="connsiteX3-1679" fmla="*/ 1237706 w 1305080"/>
              <a:gd name="connsiteY3-1680" fmla="*/ 306775 h 1424419"/>
              <a:gd name="connsiteX4-1681" fmla="*/ 1301712 w 1305080"/>
              <a:gd name="connsiteY4-1682" fmla="*/ 442384 h 1424419"/>
              <a:gd name="connsiteX5-1683" fmla="*/ 1303099 w 1305080"/>
              <a:gd name="connsiteY5-1684" fmla="*/ 495558 h 1424419"/>
              <a:gd name="connsiteX6-1685" fmla="*/ 1301746 w 1305080"/>
              <a:gd name="connsiteY6-1686" fmla="*/ 953747 h 1424419"/>
              <a:gd name="connsiteX7-1687" fmla="*/ 1302599 w 1305080"/>
              <a:gd name="connsiteY7-1688" fmla="*/ 1003650 h 1424419"/>
              <a:gd name="connsiteX8-1689" fmla="*/ 1227376 w 1305080"/>
              <a:gd name="connsiteY8-1690" fmla="*/ 1152027 h 1424419"/>
              <a:gd name="connsiteX9-1691" fmla="*/ 1172881 w 1305080"/>
              <a:gd name="connsiteY9-1692" fmla="*/ 1179342 h 1424419"/>
              <a:gd name="connsiteX10-1693" fmla="*/ 792288 w 1305080"/>
              <a:gd name="connsiteY10-1694" fmla="*/ 1385653 h 1424419"/>
              <a:gd name="connsiteX11-1695" fmla="*/ 522686 w 1305080"/>
              <a:gd name="connsiteY11-1696" fmla="*/ 1384922 h 1424419"/>
              <a:gd name="connsiteX12-1697" fmla="*/ 94302 w 1305080"/>
              <a:gd name="connsiteY12-1698" fmla="*/ 1158755 h 1424419"/>
              <a:gd name="connsiteX13-1699" fmla="*/ 39429 w 1305080"/>
              <a:gd name="connsiteY13-1700" fmla="*/ 1117635 h 1424419"/>
              <a:gd name="connsiteX14-1701" fmla="*/ 667 w 1305080"/>
              <a:gd name="connsiteY14-1702" fmla="*/ 999105 h 1424419"/>
              <a:gd name="connsiteX15-1703" fmla="*/ 0 w 1305080"/>
              <a:gd name="connsiteY15-1704" fmla="*/ 972364 h 1424419"/>
              <a:gd name="connsiteX16-1705" fmla="*/ 2496 w 1305080"/>
              <a:gd name="connsiteY16-1706" fmla="*/ 463106 h 1424419"/>
              <a:gd name="connsiteX17-1707" fmla="*/ 2458 w 1305080"/>
              <a:gd name="connsiteY17-1708" fmla="*/ 429563 h 1424419"/>
              <a:gd name="connsiteX18-1709" fmla="*/ 75248 w 1305080"/>
              <a:gd name="connsiteY18-1710" fmla="*/ 303202 h 1424419"/>
              <a:gd name="connsiteX19-1711" fmla="*/ 106293 w 1305080"/>
              <a:gd name="connsiteY19-1712" fmla="*/ 282597 h 1424419"/>
              <a:gd name="connsiteX20-1713" fmla="*/ 541533 w 1305080"/>
              <a:gd name="connsiteY20-1714" fmla="*/ 38110 h 1424419"/>
              <a:gd name="connsiteX21-1715" fmla="*/ 653528 w 1305080"/>
              <a:gd name="connsiteY21-1716" fmla="*/ 0 h 1424419"/>
              <a:gd name="connsiteX0-1717" fmla="*/ 653528 w 1305299"/>
              <a:gd name="connsiteY0-1718" fmla="*/ 0 h 1424419"/>
              <a:gd name="connsiteX1-1719" fmla="*/ 757287 w 1305299"/>
              <a:gd name="connsiteY1-1720" fmla="*/ 32444 h 1424419"/>
              <a:gd name="connsiteX2-1721" fmla="*/ 1206876 w 1305299"/>
              <a:gd name="connsiteY2-1722" fmla="*/ 284945 h 1424419"/>
              <a:gd name="connsiteX3-1723" fmla="*/ 1237706 w 1305299"/>
              <a:gd name="connsiteY3-1724" fmla="*/ 306775 h 1424419"/>
              <a:gd name="connsiteX4-1725" fmla="*/ 1301712 w 1305299"/>
              <a:gd name="connsiteY4-1726" fmla="*/ 442384 h 1424419"/>
              <a:gd name="connsiteX5-1727" fmla="*/ 1303099 w 1305299"/>
              <a:gd name="connsiteY5-1728" fmla="*/ 495558 h 1424419"/>
              <a:gd name="connsiteX6-1729" fmla="*/ 1301746 w 1305299"/>
              <a:gd name="connsiteY6-1730" fmla="*/ 953747 h 1424419"/>
              <a:gd name="connsiteX7-1731" fmla="*/ 1302599 w 1305299"/>
              <a:gd name="connsiteY7-1732" fmla="*/ 1003650 h 1424419"/>
              <a:gd name="connsiteX8-1733" fmla="*/ 1227376 w 1305299"/>
              <a:gd name="connsiteY8-1734" fmla="*/ 1152027 h 1424419"/>
              <a:gd name="connsiteX9-1735" fmla="*/ 1172881 w 1305299"/>
              <a:gd name="connsiteY9-1736" fmla="*/ 1179342 h 1424419"/>
              <a:gd name="connsiteX10-1737" fmla="*/ 792288 w 1305299"/>
              <a:gd name="connsiteY10-1738" fmla="*/ 1385653 h 1424419"/>
              <a:gd name="connsiteX11-1739" fmla="*/ 522686 w 1305299"/>
              <a:gd name="connsiteY11-1740" fmla="*/ 1384922 h 1424419"/>
              <a:gd name="connsiteX12-1741" fmla="*/ 94302 w 1305299"/>
              <a:gd name="connsiteY12-1742" fmla="*/ 1158755 h 1424419"/>
              <a:gd name="connsiteX13-1743" fmla="*/ 39429 w 1305299"/>
              <a:gd name="connsiteY13-1744" fmla="*/ 1117635 h 1424419"/>
              <a:gd name="connsiteX14-1745" fmla="*/ 667 w 1305299"/>
              <a:gd name="connsiteY14-1746" fmla="*/ 999105 h 1424419"/>
              <a:gd name="connsiteX15-1747" fmla="*/ 0 w 1305299"/>
              <a:gd name="connsiteY15-1748" fmla="*/ 972364 h 1424419"/>
              <a:gd name="connsiteX16-1749" fmla="*/ 2496 w 1305299"/>
              <a:gd name="connsiteY16-1750" fmla="*/ 463106 h 1424419"/>
              <a:gd name="connsiteX17-1751" fmla="*/ 2458 w 1305299"/>
              <a:gd name="connsiteY17-1752" fmla="*/ 429563 h 1424419"/>
              <a:gd name="connsiteX18-1753" fmla="*/ 75248 w 1305299"/>
              <a:gd name="connsiteY18-1754" fmla="*/ 303202 h 1424419"/>
              <a:gd name="connsiteX19-1755" fmla="*/ 106293 w 1305299"/>
              <a:gd name="connsiteY19-1756" fmla="*/ 282597 h 1424419"/>
              <a:gd name="connsiteX20-1757" fmla="*/ 541533 w 1305299"/>
              <a:gd name="connsiteY20-1758" fmla="*/ 38110 h 1424419"/>
              <a:gd name="connsiteX21-1759" fmla="*/ 653528 w 1305299"/>
              <a:gd name="connsiteY21-1760" fmla="*/ 0 h 1424419"/>
              <a:gd name="connsiteX0-1761" fmla="*/ 653528 w 1306646"/>
              <a:gd name="connsiteY0-1762" fmla="*/ 0 h 1424419"/>
              <a:gd name="connsiteX1-1763" fmla="*/ 757287 w 1306646"/>
              <a:gd name="connsiteY1-1764" fmla="*/ 32444 h 1424419"/>
              <a:gd name="connsiteX2-1765" fmla="*/ 1206876 w 1306646"/>
              <a:gd name="connsiteY2-1766" fmla="*/ 284945 h 1424419"/>
              <a:gd name="connsiteX3-1767" fmla="*/ 1237706 w 1306646"/>
              <a:gd name="connsiteY3-1768" fmla="*/ 306775 h 1424419"/>
              <a:gd name="connsiteX4-1769" fmla="*/ 1301712 w 1306646"/>
              <a:gd name="connsiteY4-1770" fmla="*/ 442384 h 1424419"/>
              <a:gd name="connsiteX5-1771" fmla="*/ 1303099 w 1306646"/>
              <a:gd name="connsiteY5-1772" fmla="*/ 495558 h 1424419"/>
              <a:gd name="connsiteX6-1773" fmla="*/ 1301746 w 1306646"/>
              <a:gd name="connsiteY6-1774" fmla="*/ 953747 h 1424419"/>
              <a:gd name="connsiteX7-1775" fmla="*/ 1302599 w 1306646"/>
              <a:gd name="connsiteY7-1776" fmla="*/ 1003650 h 1424419"/>
              <a:gd name="connsiteX8-1777" fmla="*/ 1227376 w 1306646"/>
              <a:gd name="connsiteY8-1778" fmla="*/ 1152027 h 1424419"/>
              <a:gd name="connsiteX9-1779" fmla="*/ 1172881 w 1306646"/>
              <a:gd name="connsiteY9-1780" fmla="*/ 1179342 h 1424419"/>
              <a:gd name="connsiteX10-1781" fmla="*/ 792288 w 1306646"/>
              <a:gd name="connsiteY10-1782" fmla="*/ 1385653 h 1424419"/>
              <a:gd name="connsiteX11-1783" fmla="*/ 522686 w 1306646"/>
              <a:gd name="connsiteY11-1784" fmla="*/ 1384922 h 1424419"/>
              <a:gd name="connsiteX12-1785" fmla="*/ 94302 w 1306646"/>
              <a:gd name="connsiteY12-1786" fmla="*/ 1158755 h 1424419"/>
              <a:gd name="connsiteX13-1787" fmla="*/ 39429 w 1306646"/>
              <a:gd name="connsiteY13-1788" fmla="*/ 1117635 h 1424419"/>
              <a:gd name="connsiteX14-1789" fmla="*/ 667 w 1306646"/>
              <a:gd name="connsiteY14-1790" fmla="*/ 999105 h 1424419"/>
              <a:gd name="connsiteX15-1791" fmla="*/ 0 w 1306646"/>
              <a:gd name="connsiteY15-1792" fmla="*/ 972364 h 1424419"/>
              <a:gd name="connsiteX16-1793" fmla="*/ 2496 w 1306646"/>
              <a:gd name="connsiteY16-1794" fmla="*/ 463106 h 1424419"/>
              <a:gd name="connsiteX17-1795" fmla="*/ 2458 w 1306646"/>
              <a:gd name="connsiteY17-1796" fmla="*/ 429563 h 1424419"/>
              <a:gd name="connsiteX18-1797" fmla="*/ 75248 w 1306646"/>
              <a:gd name="connsiteY18-1798" fmla="*/ 303202 h 1424419"/>
              <a:gd name="connsiteX19-1799" fmla="*/ 106293 w 1306646"/>
              <a:gd name="connsiteY19-1800" fmla="*/ 282597 h 1424419"/>
              <a:gd name="connsiteX20-1801" fmla="*/ 541533 w 1306646"/>
              <a:gd name="connsiteY20-1802" fmla="*/ 38110 h 1424419"/>
              <a:gd name="connsiteX21-1803" fmla="*/ 653528 w 1306646"/>
              <a:gd name="connsiteY21-1804" fmla="*/ 0 h 1424419"/>
              <a:gd name="connsiteX0-1805" fmla="*/ 653528 w 1305299"/>
              <a:gd name="connsiteY0-1806" fmla="*/ 0 h 1424419"/>
              <a:gd name="connsiteX1-1807" fmla="*/ 757287 w 1305299"/>
              <a:gd name="connsiteY1-1808" fmla="*/ 32444 h 1424419"/>
              <a:gd name="connsiteX2-1809" fmla="*/ 1206876 w 1305299"/>
              <a:gd name="connsiteY2-1810" fmla="*/ 284945 h 1424419"/>
              <a:gd name="connsiteX3-1811" fmla="*/ 1237706 w 1305299"/>
              <a:gd name="connsiteY3-1812" fmla="*/ 306775 h 1424419"/>
              <a:gd name="connsiteX4-1813" fmla="*/ 1301712 w 1305299"/>
              <a:gd name="connsiteY4-1814" fmla="*/ 442384 h 1424419"/>
              <a:gd name="connsiteX5-1815" fmla="*/ 1303099 w 1305299"/>
              <a:gd name="connsiteY5-1816" fmla="*/ 495558 h 1424419"/>
              <a:gd name="connsiteX6-1817" fmla="*/ 1301746 w 1305299"/>
              <a:gd name="connsiteY6-1818" fmla="*/ 953747 h 1424419"/>
              <a:gd name="connsiteX7-1819" fmla="*/ 1302599 w 1305299"/>
              <a:gd name="connsiteY7-1820" fmla="*/ 1003650 h 1424419"/>
              <a:gd name="connsiteX8-1821" fmla="*/ 1227376 w 1305299"/>
              <a:gd name="connsiteY8-1822" fmla="*/ 1152027 h 1424419"/>
              <a:gd name="connsiteX9-1823" fmla="*/ 1172881 w 1305299"/>
              <a:gd name="connsiteY9-1824" fmla="*/ 1179342 h 1424419"/>
              <a:gd name="connsiteX10-1825" fmla="*/ 792288 w 1305299"/>
              <a:gd name="connsiteY10-1826" fmla="*/ 1385653 h 1424419"/>
              <a:gd name="connsiteX11-1827" fmla="*/ 522686 w 1305299"/>
              <a:gd name="connsiteY11-1828" fmla="*/ 1384922 h 1424419"/>
              <a:gd name="connsiteX12-1829" fmla="*/ 94302 w 1305299"/>
              <a:gd name="connsiteY12-1830" fmla="*/ 1158755 h 1424419"/>
              <a:gd name="connsiteX13-1831" fmla="*/ 39429 w 1305299"/>
              <a:gd name="connsiteY13-1832" fmla="*/ 1117635 h 1424419"/>
              <a:gd name="connsiteX14-1833" fmla="*/ 667 w 1305299"/>
              <a:gd name="connsiteY14-1834" fmla="*/ 999105 h 1424419"/>
              <a:gd name="connsiteX15-1835" fmla="*/ 0 w 1305299"/>
              <a:gd name="connsiteY15-1836" fmla="*/ 972364 h 1424419"/>
              <a:gd name="connsiteX16-1837" fmla="*/ 2496 w 1305299"/>
              <a:gd name="connsiteY16-1838" fmla="*/ 463106 h 1424419"/>
              <a:gd name="connsiteX17-1839" fmla="*/ 2458 w 1305299"/>
              <a:gd name="connsiteY17-1840" fmla="*/ 429563 h 1424419"/>
              <a:gd name="connsiteX18-1841" fmla="*/ 75248 w 1305299"/>
              <a:gd name="connsiteY18-1842" fmla="*/ 303202 h 1424419"/>
              <a:gd name="connsiteX19-1843" fmla="*/ 106293 w 1305299"/>
              <a:gd name="connsiteY19-1844" fmla="*/ 282597 h 1424419"/>
              <a:gd name="connsiteX20-1845" fmla="*/ 541533 w 1305299"/>
              <a:gd name="connsiteY20-1846" fmla="*/ 38110 h 1424419"/>
              <a:gd name="connsiteX21-1847" fmla="*/ 653528 w 1305299"/>
              <a:gd name="connsiteY21-1848" fmla="*/ 0 h 1424419"/>
              <a:gd name="connsiteX0-1849" fmla="*/ 653528 w 1304127"/>
              <a:gd name="connsiteY0-1850" fmla="*/ 0 h 1424419"/>
              <a:gd name="connsiteX1-1851" fmla="*/ 757287 w 1304127"/>
              <a:gd name="connsiteY1-1852" fmla="*/ 32444 h 1424419"/>
              <a:gd name="connsiteX2-1853" fmla="*/ 1206876 w 1304127"/>
              <a:gd name="connsiteY2-1854" fmla="*/ 284945 h 1424419"/>
              <a:gd name="connsiteX3-1855" fmla="*/ 1237706 w 1304127"/>
              <a:gd name="connsiteY3-1856" fmla="*/ 306775 h 1424419"/>
              <a:gd name="connsiteX4-1857" fmla="*/ 1301712 w 1304127"/>
              <a:gd name="connsiteY4-1858" fmla="*/ 442384 h 1424419"/>
              <a:gd name="connsiteX5-1859" fmla="*/ 1303099 w 1304127"/>
              <a:gd name="connsiteY5-1860" fmla="*/ 495558 h 1424419"/>
              <a:gd name="connsiteX6-1861" fmla="*/ 1301746 w 1304127"/>
              <a:gd name="connsiteY6-1862" fmla="*/ 953747 h 1424419"/>
              <a:gd name="connsiteX7-1863" fmla="*/ 1302599 w 1304127"/>
              <a:gd name="connsiteY7-1864" fmla="*/ 1003650 h 1424419"/>
              <a:gd name="connsiteX8-1865" fmla="*/ 1227376 w 1304127"/>
              <a:gd name="connsiteY8-1866" fmla="*/ 1152027 h 1424419"/>
              <a:gd name="connsiteX9-1867" fmla="*/ 1172881 w 1304127"/>
              <a:gd name="connsiteY9-1868" fmla="*/ 1179342 h 1424419"/>
              <a:gd name="connsiteX10-1869" fmla="*/ 792288 w 1304127"/>
              <a:gd name="connsiteY10-1870" fmla="*/ 1385653 h 1424419"/>
              <a:gd name="connsiteX11-1871" fmla="*/ 522686 w 1304127"/>
              <a:gd name="connsiteY11-1872" fmla="*/ 1384922 h 1424419"/>
              <a:gd name="connsiteX12-1873" fmla="*/ 94302 w 1304127"/>
              <a:gd name="connsiteY12-1874" fmla="*/ 1158755 h 1424419"/>
              <a:gd name="connsiteX13-1875" fmla="*/ 39429 w 1304127"/>
              <a:gd name="connsiteY13-1876" fmla="*/ 1117635 h 1424419"/>
              <a:gd name="connsiteX14-1877" fmla="*/ 667 w 1304127"/>
              <a:gd name="connsiteY14-1878" fmla="*/ 999105 h 1424419"/>
              <a:gd name="connsiteX15-1879" fmla="*/ 0 w 1304127"/>
              <a:gd name="connsiteY15-1880" fmla="*/ 972364 h 1424419"/>
              <a:gd name="connsiteX16-1881" fmla="*/ 2496 w 1304127"/>
              <a:gd name="connsiteY16-1882" fmla="*/ 463106 h 1424419"/>
              <a:gd name="connsiteX17-1883" fmla="*/ 2458 w 1304127"/>
              <a:gd name="connsiteY17-1884" fmla="*/ 429563 h 1424419"/>
              <a:gd name="connsiteX18-1885" fmla="*/ 75248 w 1304127"/>
              <a:gd name="connsiteY18-1886" fmla="*/ 303202 h 1424419"/>
              <a:gd name="connsiteX19-1887" fmla="*/ 106293 w 1304127"/>
              <a:gd name="connsiteY19-1888" fmla="*/ 282597 h 1424419"/>
              <a:gd name="connsiteX20-1889" fmla="*/ 541533 w 1304127"/>
              <a:gd name="connsiteY20-1890" fmla="*/ 38110 h 1424419"/>
              <a:gd name="connsiteX21-1891" fmla="*/ 653528 w 1304127"/>
              <a:gd name="connsiteY21-1892" fmla="*/ 0 h 1424419"/>
              <a:gd name="connsiteX0-1893" fmla="*/ 653528 w 1306101"/>
              <a:gd name="connsiteY0-1894" fmla="*/ 0 h 1424419"/>
              <a:gd name="connsiteX1-1895" fmla="*/ 757287 w 1306101"/>
              <a:gd name="connsiteY1-1896" fmla="*/ 32444 h 1424419"/>
              <a:gd name="connsiteX2-1897" fmla="*/ 1206876 w 1306101"/>
              <a:gd name="connsiteY2-1898" fmla="*/ 284945 h 1424419"/>
              <a:gd name="connsiteX3-1899" fmla="*/ 1237706 w 1306101"/>
              <a:gd name="connsiteY3-1900" fmla="*/ 306775 h 1424419"/>
              <a:gd name="connsiteX4-1901" fmla="*/ 1305773 w 1306101"/>
              <a:gd name="connsiteY4-1902" fmla="*/ 442384 h 1424419"/>
              <a:gd name="connsiteX5-1903" fmla="*/ 1303099 w 1306101"/>
              <a:gd name="connsiteY5-1904" fmla="*/ 495558 h 1424419"/>
              <a:gd name="connsiteX6-1905" fmla="*/ 1301746 w 1306101"/>
              <a:gd name="connsiteY6-1906" fmla="*/ 953747 h 1424419"/>
              <a:gd name="connsiteX7-1907" fmla="*/ 1302599 w 1306101"/>
              <a:gd name="connsiteY7-1908" fmla="*/ 1003650 h 1424419"/>
              <a:gd name="connsiteX8-1909" fmla="*/ 1227376 w 1306101"/>
              <a:gd name="connsiteY8-1910" fmla="*/ 1152027 h 1424419"/>
              <a:gd name="connsiteX9-1911" fmla="*/ 1172881 w 1306101"/>
              <a:gd name="connsiteY9-1912" fmla="*/ 1179342 h 1424419"/>
              <a:gd name="connsiteX10-1913" fmla="*/ 792288 w 1306101"/>
              <a:gd name="connsiteY10-1914" fmla="*/ 1385653 h 1424419"/>
              <a:gd name="connsiteX11-1915" fmla="*/ 522686 w 1306101"/>
              <a:gd name="connsiteY11-1916" fmla="*/ 1384922 h 1424419"/>
              <a:gd name="connsiteX12-1917" fmla="*/ 94302 w 1306101"/>
              <a:gd name="connsiteY12-1918" fmla="*/ 1158755 h 1424419"/>
              <a:gd name="connsiteX13-1919" fmla="*/ 39429 w 1306101"/>
              <a:gd name="connsiteY13-1920" fmla="*/ 1117635 h 1424419"/>
              <a:gd name="connsiteX14-1921" fmla="*/ 667 w 1306101"/>
              <a:gd name="connsiteY14-1922" fmla="*/ 999105 h 1424419"/>
              <a:gd name="connsiteX15-1923" fmla="*/ 0 w 1306101"/>
              <a:gd name="connsiteY15-1924" fmla="*/ 972364 h 1424419"/>
              <a:gd name="connsiteX16-1925" fmla="*/ 2496 w 1306101"/>
              <a:gd name="connsiteY16-1926" fmla="*/ 463106 h 1424419"/>
              <a:gd name="connsiteX17-1927" fmla="*/ 2458 w 1306101"/>
              <a:gd name="connsiteY17-1928" fmla="*/ 429563 h 1424419"/>
              <a:gd name="connsiteX18-1929" fmla="*/ 75248 w 1306101"/>
              <a:gd name="connsiteY18-1930" fmla="*/ 303202 h 1424419"/>
              <a:gd name="connsiteX19-1931" fmla="*/ 106293 w 1306101"/>
              <a:gd name="connsiteY19-1932" fmla="*/ 282597 h 1424419"/>
              <a:gd name="connsiteX20-1933" fmla="*/ 541533 w 1306101"/>
              <a:gd name="connsiteY20-1934" fmla="*/ 38110 h 1424419"/>
              <a:gd name="connsiteX21-1935" fmla="*/ 653528 w 1306101"/>
              <a:gd name="connsiteY21-1936" fmla="*/ 0 h 1424419"/>
              <a:gd name="connsiteX0-1937" fmla="*/ 653528 w 1304819"/>
              <a:gd name="connsiteY0-1938" fmla="*/ 0 h 1424419"/>
              <a:gd name="connsiteX1-1939" fmla="*/ 757287 w 1304819"/>
              <a:gd name="connsiteY1-1940" fmla="*/ 32444 h 1424419"/>
              <a:gd name="connsiteX2-1941" fmla="*/ 1206876 w 1304819"/>
              <a:gd name="connsiteY2-1942" fmla="*/ 284945 h 1424419"/>
              <a:gd name="connsiteX3-1943" fmla="*/ 1237706 w 1304819"/>
              <a:gd name="connsiteY3-1944" fmla="*/ 306775 h 1424419"/>
              <a:gd name="connsiteX4-1945" fmla="*/ 1304420 w 1304819"/>
              <a:gd name="connsiteY4-1946" fmla="*/ 434263 h 1424419"/>
              <a:gd name="connsiteX5-1947" fmla="*/ 1303099 w 1304819"/>
              <a:gd name="connsiteY5-1948" fmla="*/ 495558 h 1424419"/>
              <a:gd name="connsiteX6-1949" fmla="*/ 1301746 w 1304819"/>
              <a:gd name="connsiteY6-1950" fmla="*/ 953747 h 1424419"/>
              <a:gd name="connsiteX7-1951" fmla="*/ 1302599 w 1304819"/>
              <a:gd name="connsiteY7-1952" fmla="*/ 1003650 h 1424419"/>
              <a:gd name="connsiteX8-1953" fmla="*/ 1227376 w 1304819"/>
              <a:gd name="connsiteY8-1954" fmla="*/ 1152027 h 1424419"/>
              <a:gd name="connsiteX9-1955" fmla="*/ 1172881 w 1304819"/>
              <a:gd name="connsiteY9-1956" fmla="*/ 1179342 h 1424419"/>
              <a:gd name="connsiteX10-1957" fmla="*/ 792288 w 1304819"/>
              <a:gd name="connsiteY10-1958" fmla="*/ 1385653 h 1424419"/>
              <a:gd name="connsiteX11-1959" fmla="*/ 522686 w 1304819"/>
              <a:gd name="connsiteY11-1960" fmla="*/ 1384922 h 1424419"/>
              <a:gd name="connsiteX12-1961" fmla="*/ 94302 w 1304819"/>
              <a:gd name="connsiteY12-1962" fmla="*/ 1158755 h 1424419"/>
              <a:gd name="connsiteX13-1963" fmla="*/ 39429 w 1304819"/>
              <a:gd name="connsiteY13-1964" fmla="*/ 1117635 h 1424419"/>
              <a:gd name="connsiteX14-1965" fmla="*/ 667 w 1304819"/>
              <a:gd name="connsiteY14-1966" fmla="*/ 999105 h 1424419"/>
              <a:gd name="connsiteX15-1967" fmla="*/ 0 w 1304819"/>
              <a:gd name="connsiteY15-1968" fmla="*/ 972364 h 1424419"/>
              <a:gd name="connsiteX16-1969" fmla="*/ 2496 w 1304819"/>
              <a:gd name="connsiteY16-1970" fmla="*/ 463106 h 1424419"/>
              <a:gd name="connsiteX17-1971" fmla="*/ 2458 w 1304819"/>
              <a:gd name="connsiteY17-1972" fmla="*/ 429563 h 1424419"/>
              <a:gd name="connsiteX18-1973" fmla="*/ 75248 w 1304819"/>
              <a:gd name="connsiteY18-1974" fmla="*/ 303202 h 1424419"/>
              <a:gd name="connsiteX19-1975" fmla="*/ 106293 w 1304819"/>
              <a:gd name="connsiteY19-1976" fmla="*/ 282597 h 1424419"/>
              <a:gd name="connsiteX20-1977" fmla="*/ 541533 w 1304819"/>
              <a:gd name="connsiteY20-1978" fmla="*/ 38110 h 1424419"/>
              <a:gd name="connsiteX21-1979" fmla="*/ 653528 w 1304819"/>
              <a:gd name="connsiteY21-1980" fmla="*/ 0 h 1424419"/>
              <a:gd name="connsiteX0-1981" fmla="*/ 653528 w 1306525"/>
              <a:gd name="connsiteY0-1982" fmla="*/ 0 h 1424419"/>
              <a:gd name="connsiteX1-1983" fmla="*/ 757287 w 1306525"/>
              <a:gd name="connsiteY1-1984" fmla="*/ 32444 h 1424419"/>
              <a:gd name="connsiteX2-1985" fmla="*/ 1206876 w 1306525"/>
              <a:gd name="connsiteY2-1986" fmla="*/ 284945 h 1424419"/>
              <a:gd name="connsiteX3-1987" fmla="*/ 1237706 w 1306525"/>
              <a:gd name="connsiteY3-1988" fmla="*/ 306775 h 1424419"/>
              <a:gd name="connsiteX4-1989" fmla="*/ 1304420 w 1306525"/>
              <a:gd name="connsiteY4-1990" fmla="*/ 434263 h 1424419"/>
              <a:gd name="connsiteX5-1991" fmla="*/ 1305806 w 1306525"/>
              <a:gd name="connsiteY5-1992" fmla="*/ 519922 h 1424419"/>
              <a:gd name="connsiteX6-1993" fmla="*/ 1301746 w 1306525"/>
              <a:gd name="connsiteY6-1994" fmla="*/ 953747 h 1424419"/>
              <a:gd name="connsiteX7-1995" fmla="*/ 1302599 w 1306525"/>
              <a:gd name="connsiteY7-1996" fmla="*/ 1003650 h 1424419"/>
              <a:gd name="connsiteX8-1997" fmla="*/ 1227376 w 1306525"/>
              <a:gd name="connsiteY8-1998" fmla="*/ 1152027 h 1424419"/>
              <a:gd name="connsiteX9-1999" fmla="*/ 1172881 w 1306525"/>
              <a:gd name="connsiteY9-2000" fmla="*/ 1179342 h 1424419"/>
              <a:gd name="connsiteX10-2001" fmla="*/ 792288 w 1306525"/>
              <a:gd name="connsiteY10-2002" fmla="*/ 1385653 h 1424419"/>
              <a:gd name="connsiteX11-2003" fmla="*/ 522686 w 1306525"/>
              <a:gd name="connsiteY11-2004" fmla="*/ 1384922 h 1424419"/>
              <a:gd name="connsiteX12-2005" fmla="*/ 94302 w 1306525"/>
              <a:gd name="connsiteY12-2006" fmla="*/ 1158755 h 1424419"/>
              <a:gd name="connsiteX13-2007" fmla="*/ 39429 w 1306525"/>
              <a:gd name="connsiteY13-2008" fmla="*/ 1117635 h 1424419"/>
              <a:gd name="connsiteX14-2009" fmla="*/ 667 w 1306525"/>
              <a:gd name="connsiteY14-2010" fmla="*/ 999105 h 1424419"/>
              <a:gd name="connsiteX15-2011" fmla="*/ 0 w 1306525"/>
              <a:gd name="connsiteY15-2012" fmla="*/ 972364 h 1424419"/>
              <a:gd name="connsiteX16-2013" fmla="*/ 2496 w 1306525"/>
              <a:gd name="connsiteY16-2014" fmla="*/ 463106 h 1424419"/>
              <a:gd name="connsiteX17-2015" fmla="*/ 2458 w 1306525"/>
              <a:gd name="connsiteY17-2016" fmla="*/ 429563 h 1424419"/>
              <a:gd name="connsiteX18-2017" fmla="*/ 75248 w 1306525"/>
              <a:gd name="connsiteY18-2018" fmla="*/ 303202 h 1424419"/>
              <a:gd name="connsiteX19-2019" fmla="*/ 106293 w 1306525"/>
              <a:gd name="connsiteY19-2020" fmla="*/ 282597 h 1424419"/>
              <a:gd name="connsiteX20-2021" fmla="*/ 541533 w 1306525"/>
              <a:gd name="connsiteY20-2022" fmla="*/ 38110 h 1424419"/>
              <a:gd name="connsiteX21-2023" fmla="*/ 653528 w 1306525"/>
              <a:gd name="connsiteY21-2024" fmla="*/ 0 h 1424419"/>
              <a:gd name="connsiteX0-2025" fmla="*/ 653528 w 1305814"/>
              <a:gd name="connsiteY0-2026" fmla="*/ 0 h 1424419"/>
              <a:gd name="connsiteX1-2027" fmla="*/ 757287 w 1305814"/>
              <a:gd name="connsiteY1-2028" fmla="*/ 32444 h 1424419"/>
              <a:gd name="connsiteX2-2029" fmla="*/ 1206876 w 1305814"/>
              <a:gd name="connsiteY2-2030" fmla="*/ 284945 h 1424419"/>
              <a:gd name="connsiteX3-2031" fmla="*/ 1237706 w 1305814"/>
              <a:gd name="connsiteY3-2032" fmla="*/ 306775 h 1424419"/>
              <a:gd name="connsiteX4-2033" fmla="*/ 1304420 w 1305814"/>
              <a:gd name="connsiteY4-2034" fmla="*/ 434263 h 1424419"/>
              <a:gd name="connsiteX5-2035" fmla="*/ 1305806 w 1305814"/>
              <a:gd name="connsiteY5-2036" fmla="*/ 519922 h 1424419"/>
              <a:gd name="connsiteX6-2037" fmla="*/ 1301746 w 1305814"/>
              <a:gd name="connsiteY6-2038" fmla="*/ 953747 h 1424419"/>
              <a:gd name="connsiteX7-2039" fmla="*/ 1302599 w 1305814"/>
              <a:gd name="connsiteY7-2040" fmla="*/ 1003650 h 1424419"/>
              <a:gd name="connsiteX8-2041" fmla="*/ 1227376 w 1305814"/>
              <a:gd name="connsiteY8-2042" fmla="*/ 1152027 h 1424419"/>
              <a:gd name="connsiteX9-2043" fmla="*/ 1172881 w 1305814"/>
              <a:gd name="connsiteY9-2044" fmla="*/ 1179342 h 1424419"/>
              <a:gd name="connsiteX10-2045" fmla="*/ 792288 w 1305814"/>
              <a:gd name="connsiteY10-2046" fmla="*/ 1385653 h 1424419"/>
              <a:gd name="connsiteX11-2047" fmla="*/ 522686 w 1305814"/>
              <a:gd name="connsiteY11-2048" fmla="*/ 1384922 h 1424419"/>
              <a:gd name="connsiteX12-2049" fmla="*/ 94302 w 1305814"/>
              <a:gd name="connsiteY12-2050" fmla="*/ 1158755 h 1424419"/>
              <a:gd name="connsiteX13-2051" fmla="*/ 39429 w 1305814"/>
              <a:gd name="connsiteY13-2052" fmla="*/ 1117635 h 1424419"/>
              <a:gd name="connsiteX14-2053" fmla="*/ 667 w 1305814"/>
              <a:gd name="connsiteY14-2054" fmla="*/ 999105 h 1424419"/>
              <a:gd name="connsiteX15-2055" fmla="*/ 0 w 1305814"/>
              <a:gd name="connsiteY15-2056" fmla="*/ 972364 h 1424419"/>
              <a:gd name="connsiteX16-2057" fmla="*/ 2496 w 1305814"/>
              <a:gd name="connsiteY16-2058" fmla="*/ 463106 h 1424419"/>
              <a:gd name="connsiteX17-2059" fmla="*/ 2458 w 1305814"/>
              <a:gd name="connsiteY17-2060" fmla="*/ 429563 h 1424419"/>
              <a:gd name="connsiteX18-2061" fmla="*/ 75248 w 1305814"/>
              <a:gd name="connsiteY18-2062" fmla="*/ 303202 h 1424419"/>
              <a:gd name="connsiteX19-2063" fmla="*/ 106293 w 1305814"/>
              <a:gd name="connsiteY19-2064" fmla="*/ 282597 h 1424419"/>
              <a:gd name="connsiteX20-2065" fmla="*/ 541533 w 1305814"/>
              <a:gd name="connsiteY20-2066" fmla="*/ 38110 h 1424419"/>
              <a:gd name="connsiteX21-2067" fmla="*/ 653528 w 1305814"/>
              <a:gd name="connsiteY21-2068" fmla="*/ 0 h 1424419"/>
              <a:gd name="connsiteX0-2069" fmla="*/ 653528 w 1305814"/>
              <a:gd name="connsiteY0-2070" fmla="*/ 0 h 1424419"/>
              <a:gd name="connsiteX1-2071" fmla="*/ 757287 w 1305814"/>
              <a:gd name="connsiteY1-2072" fmla="*/ 32444 h 1424419"/>
              <a:gd name="connsiteX2-2073" fmla="*/ 1206876 w 1305814"/>
              <a:gd name="connsiteY2-2074" fmla="*/ 284945 h 1424419"/>
              <a:gd name="connsiteX3-2075" fmla="*/ 1237706 w 1305814"/>
              <a:gd name="connsiteY3-2076" fmla="*/ 306775 h 1424419"/>
              <a:gd name="connsiteX4-2077" fmla="*/ 1304420 w 1305814"/>
              <a:gd name="connsiteY4-2078" fmla="*/ 434263 h 1424419"/>
              <a:gd name="connsiteX5-2079" fmla="*/ 1305806 w 1305814"/>
              <a:gd name="connsiteY5-2080" fmla="*/ 519922 h 1424419"/>
              <a:gd name="connsiteX6-2081" fmla="*/ 1301746 w 1305814"/>
              <a:gd name="connsiteY6-2082" fmla="*/ 953747 h 1424419"/>
              <a:gd name="connsiteX7-2083" fmla="*/ 1302599 w 1305814"/>
              <a:gd name="connsiteY7-2084" fmla="*/ 1003650 h 1424419"/>
              <a:gd name="connsiteX8-2085" fmla="*/ 1227376 w 1305814"/>
              <a:gd name="connsiteY8-2086" fmla="*/ 1152027 h 1424419"/>
              <a:gd name="connsiteX9-2087" fmla="*/ 1172881 w 1305814"/>
              <a:gd name="connsiteY9-2088" fmla="*/ 1179342 h 1424419"/>
              <a:gd name="connsiteX10-2089" fmla="*/ 792288 w 1305814"/>
              <a:gd name="connsiteY10-2090" fmla="*/ 1385653 h 1424419"/>
              <a:gd name="connsiteX11-2091" fmla="*/ 522686 w 1305814"/>
              <a:gd name="connsiteY11-2092" fmla="*/ 1384922 h 1424419"/>
              <a:gd name="connsiteX12-2093" fmla="*/ 94302 w 1305814"/>
              <a:gd name="connsiteY12-2094" fmla="*/ 1158755 h 1424419"/>
              <a:gd name="connsiteX13-2095" fmla="*/ 39429 w 1305814"/>
              <a:gd name="connsiteY13-2096" fmla="*/ 1117635 h 1424419"/>
              <a:gd name="connsiteX14-2097" fmla="*/ 667 w 1305814"/>
              <a:gd name="connsiteY14-2098" fmla="*/ 999105 h 1424419"/>
              <a:gd name="connsiteX15-2099" fmla="*/ 0 w 1305814"/>
              <a:gd name="connsiteY15-2100" fmla="*/ 972364 h 1424419"/>
              <a:gd name="connsiteX16-2101" fmla="*/ 2496 w 1305814"/>
              <a:gd name="connsiteY16-2102" fmla="*/ 463106 h 1424419"/>
              <a:gd name="connsiteX17-2103" fmla="*/ 2458 w 1305814"/>
              <a:gd name="connsiteY17-2104" fmla="*/ 429563 h 1424419"/>
              <a:gd name="connsiteX18-2105" fmla="*/ 75248 w 1305814"/>
              <a:gd name="connsiteY18-2106" fmla="*/ 303202 h 1424419"/>
              <a:gd name="connsiteX19-2107" fmla="*/ 106293 w 1305814"/>
              <a:gd name="connsiteY19-2108" fmla="*/ 282597 h 1424419"/>
              <a:gd name="connsiteX20-2109" fmla="*/ 541533 w 1305814"/>
              <a:gd name="connsiteY20-2110" fmla="*/ 38110 h 1424419"/>
              <a:gd name="connsiteX21-2111" fmla="*/ 653528 w 1305814"/>
              <a:gd name="connsiteY21-2112" fmla="*/ 0 h 1424419"/>
              <a:gd name="connsiteX0-2113" fmla="*/ 653528 w 1305814"/>
              <a:gd name="connsiteY0-2114" fmla="*/ 0 h 1424419"/>
              <a:gd name="connsiteX1-2115" fmla="*/ 757287 w 1305814"/>
              <a:gd name="connsiteY1-2116" fmla="*/ 32444 h 1424419"/>
              <a:gd name="connsiteX2-2117" fmla="*/ 1206876 w 1305814"/>
              <a:gd name="connsiteY2-2118" fmla="*/ 284945 h 1424419"/>
              <a:gd name="connsiteX3-2119" fmla="*/ 1237706 w 1305814"/>
              <a:gd name="connsiteY3-2120" fmla="*/ 306775 h 1424419"/>
              <a:gd name="connsiteX4-2121" fmla="*/ 1304420 w 1305814"/>
              <a:gd name="connsiteY4-2122" fmla="*/ 434263 h 1424419"/>
              <a:gd name="connsiteX5-2123" fmla="*/ 1305806 w 1305814"/>
              <a:gd name="connsiteY5-2124" fmla="*/ 519922 h 1424419"/>
              <a:gd name="connsiteX6-2125" fmla="*/ 1301746 w 1305814"/>
              <a:gd name="connsiteY6-2126" fmla="*/ 953747 h 1424419"/>
              <a:gd name="connsiteX7-2127" fmla="*/ 1302599 w 1305814"/>
              <a:gd name="connsiteY7-2128" fmla="*/ 1003650 h 1424419"/>
              <a:gd name="connsiteX8-2129" fmla="*/ 1227376 w 1305814"/>
              <a:gd name="connsiteY8-2130" fmla="*/ 1152027 h 1424419"/>
              <a:gd name="connsiteX9-2131" fmla="*/ 1174235 w 1305814"/>
              <a:gd name="connsiteY9-2132" fmla="*/ 1184756 h 1424419"/>
              <a:gd name="connsiteX10-2133" fmla="*/ 792288 w 1305814"/>
              <a:gd name="connsiteY10-2134" fmla="*/ 1385653 h 1424419"/>
              <a:gd name="connsiteX11-2135" fmla="*/ 522686 w 1305814"/>
              <a:gd name="connsiteY11-2136" fmla="*/ 1384922 h 1424419"/>
              <a:gd name="connsiteX12-2137" fmla="*/ 94302 w 1305814"/>
              <a:gd name="connsiteY12-2138" fmla="*/ 1158755 h 1424419"/>
              <a:gd name="connsiteX13-2139" fmla="*/ 39429 w 1305814"/>
              <a:gd name="connsiteY13-2140" fmla="*/ 1117635 h 1424419"/>
              <a:gd name="connsiteX14-2141" fmla="*/ 667 w 1305814"/>
              <a:gd name="connsiteY14-2142" fmla="*/ 999105 h 1424419"/>
              <a:gd name="connsiteX15-2143" fmla="*/ 0 w 1305814"/>
              <a:gd name="connsiteY15-2144" fmla="*/ 972364 h 1424419"/>
              <a:gd name="connsiteX16-2145" fmla="*/ 2496 w 1305814"/>
              <a:gd name="connsiteY16-2146" fmla="*/ 463106 h 1424419"/>
              <a:gd name="connsiteX17-2147" fmla="*/ 2458 w 1305814"/>
              <a:gd name="connsiteY17-2148" fmla="*/ 429563 h 1424419"/>
              <a:gd name="connsiteX18-2149" fmla="*/ 75248 w 1305814"/>
              <a:gd name="connsiteY18-2150" fmla="*/ 303202 h 1424419"/>
              <a:gd name="connsiteX19-2151" fmla="*/ 106293 w 1305814"/>
              <a:gd name="connsiteY19-2152" fmla="*/ 282597 h 1424419"/>
              <a:gd name="connsiteX20-2153" fmla="*/ 541533 w 1305814"/>
              <a:gd name="connsiteY20-2154" fmla="*/ 38110 h 1424419"/>
              <a:gd name="connsiteX21-2155" fmla="*/ 653528 w 1305814"/>
              <a:gd name="connsiteY21-2156" fmla="*/ 0 h 1424419"/>
              <a:gd name="connsiteX0-2157" fmla="*/ 653528 w 1305814"/>
              <a:gd name="connsiteY0-2158" fmla="*/ 0 h 1424419"/>
              <a:gd name="connsiteX1-2159" fmla="*/ 757287 w 1305814"/>
              <a:gd name="connsiteY1-2160" fmla="*/ 32444 h 1424419"/>
              <a:gd name="connsiteX2-2161" fmla="*/ 1206876 w 1305814"/>
              <a:gd name="connsiteY2-2162" fmla="*/ 284945 h 1424419"/>
              <a:gd name="connsiteX3-2163" fmla="*/ 1237706 w 1305814"/>
              <a:gd name="connsiteY3-2164" fmla="*/ 306775 h 1424419"/>
              <a:gd name="connsiteX4-2165" fmla="*/ 1304420 w 1305814"/>
              <a:gd name="connsiteY4-2166" fmla="*/ 434263 h 1424419"/>
              <a:gd name="connsiteX5-2167" fmla="*/ 1305806 w 1305814"/>
              <a:gd name="connsiteY5-2168" fmla="*/ 519922 h 1424419"/>
              <a:gd name="connsiteX6-2169" fmla="*/ 1301746 w 1305814"/>
              <a:gd name="connsiteY6-2170" fmla="*/ 953747 h 1424419"/>
              <a:gd name="connsiteX7-2171" fmla="*/ 1302599 w 1305814"/>
              <a:gd name="connsiteY7-2172" fmla="*/ 1003650 h 1424419"/>
              <a:gd name="connsiteX8-2173" fmla="*/ 1227376 w 1305814"/>
              <a:gd name="connsiteY8-2174" fmla="*/ 1152027 h 1424419"/>
              <a:gd name="connsiteX9-2175" fmla="*/ 1174235 w 1305814"/>
              <a:gd name="connsiteY9-2176" fmla="*/ 1184756 h 1424419"/>
              <a:gd name="connsiteX10-2177" fmla="*/ 792288 w 1305814"/>
              <a:gd name="connsiteY10-2178" fmla="*/ 1385653 h 1424419"/>
              <a:gd name="connsiteX11-2179" fmla="*/ 522686 w 1305814"/>
              <a:gd name="connsiteY11-2180" fmla="*/ 1384922 h 1424419"/>
              <a:gd name="connsiteX12-2181" fmla="*/ 94302 w 1305814"/>
              <a:gd name="connsiteY12-2182" fmla="*/ 1158755 h 1424419"/>
              <a:gd name="connsiteX13-2183" fmla="*/ 39429 w 1305814"/>
              <a:gd name="connsiteY13-2184" fmla="*/ 1117635 h 1424419"/>
              <a:gd name="connsiteX14-2185" fmla="*/ 667 w 1305814"/>
              <a:gd name="connsiteY14-2186" fmla="*/ 999105 h 1424419"/>
              <a:gd name="connsiteX15-2187" fmla="*/ 0 w 1305814"/>
              <a:gd name="connsiteY15-2188" fmla="*/ 972364 h 1424419"/>
              <a:gd name="connsiteX16-2189" fmla="*/ 2496 w 1305814"/>
              <a:gd name="connsiteY16-2190" fmla="*/ 463106 h 1424419"/>
              <a:gd name="connsiteX17-2191" fmla="*/ 2458 w 1305814"/>
              <a:gd name="connsiteY17-2192" fmla="*/ 429563 h 1424419"/>
              <a:gd name="connsiteX18-2193" fmla="*/ 75248 w 1305814"/>
              <a:gd name="connsiteY18-2194" fmla="*/ 303202 h 1424419"/>
              <a:gd name="connsiteX19-2195" fmla="*/ 106293 w 1305814"/>
              <a:gd name="connsiteY19-2196" fmla="*/ 282597 h 1424419"/>
              <a:gd name="connsiteX20-2197" fmla="*/ 541533 w 1305814"/>
              <a:gd name="connsiteY20-2198" fmla="*/ 38110 h 1424419"/>
              <a:gd name="connsiteX21-2199" fmla="*/ 653528 w 1305814"/>
              <a:gd name="connsiteY21-2200" fmla="*/ 0 h 1424419"/>
              <a:gd name="connsiteX0-2201" fmla="*/ 653528 w 1305814"/>
              <a:gd name="connsiteY0-2202" fmla="*/ 0 h 1427408"/>
              <a:gd name="connsiteX1-2203" fmla="*/ 757287 w 1305814"/>
              <a:gd name="connsiteY1-2204" fmla="*/ 32444 h 1427408"/>
              <a:gd name="connsiteX2-2205" fmla="*/ 1206876 w 1305814"/>
              <a:gd name="connsiteY2-2206" fmla="*/ 284945 h 1427408"/>
              <a:gd name="connsiteX3-2207" fmla="*/ 1237706 w 1305814"/>
              <a:gd name="connsiteY3-2208" fmla="*/ 306775 h 1427408"/>
              <a:gd name="connsiteX4-2209" fmla="*/ 1304420 w 1305814"/>
              <a:gd name="connsiteY4-2210" fmla="*/ 434263 h 1427408"/>
              <a:gd name="connsiteX5-2211" fmla="*/ 1305806 w 1305814"/>
              <a:gd name="connsiteY5-2212" fmla="*/ 519922 h 1427408"/>
              <a:gd name="connsiteX6-2213" fmla="*/ 1301746 w 1305814"/>
              <a:gd name="connsiteY6-2214" fmla="*/ 953747 h 1427408"/>
              <a:gd name="connsiteX7-2215" fmla="*/ 1302599 w 1305814"/>
              <a:gd name="connsiteY7-2216" fmla="*/ 1003650 h 1427408"/>
              <a:gd name="connsiteX8-2217" fmla="*/ 1227376 w 1305814"/>
              <a:gd name="connsiteY8-2218" fmla="*/ 1152027 h 1427408"/>
              <a:gd name="connsiteX9-2219" fmla="*/ 1174235 w 1305814"/>
              <a:gd name="connsiteY9-2220" fmla="*/ 1184756 h 1427408"/>
              <a:gd name="connsiteX10-2221" fmla="*/ 792288 w 1305814"/>
              <a:gd name="connsiteY10-2222" fmla="*/ 1385653 h 1427408"/>
              <a:gd name="connsiteX11-2223" fmla="*/ 517719 w 1305814"/>
              <a:gd name="connsiteY11-2224" fmla="*/ 1389889 h 1427408"/>
              <a:gd name="connsiteX12-2225" fmla="*/ 94302 w 1305814"/>
              <a:gd name="connsiteY12-2226" fmla="*/ 1158755 h 1427408"/>
              <a:gd name="connsiteX13-2227" fmla="*/ 39429 w 1305814"/>
              <a:gd name="connsiteY13-2228" fmla="*/ 1117635 h 1427408"/>
              <a:gd name="connsiteX14-2229" fmla="*/ 667 w 1305814"/>
              <a:gd name="connsiteY14-2230" fmla="*/ 999105 h 1427408"/>
              <a:gd name="connsiteX15-2231" fmla="*/ 0 w 1305814"/>
              <a:gd name="connsiteY15-2232" fmla="*/ 972364 h 1427408"/>
              <a:gd name="connsiteX16-2233" fmla="*/ 2496 w 1305814"/>
              <a:gd name="connsiteY16-2234" fmla="*/ 463106 h 1427408"/>
              <a:gd name="connsiteX17-2235" fmla="*/ 2458 w 1305814"/>
              <a:gd name="connsiteY17-2236" fmla="*/ 429563 h 1427408"/>
              <a:gd name="connsiteX18-2237" fmla="*/ 75248 w 1305814"/>
              <a:gd name="connsiteY18-2238" fmla="*/ 303202 h 1427408"/>
              <a:gd name="connsiteX19-2239" fmla="*/ 106293 w 1305814"/>
              <a:gd name="connsiteY19-2240" fmla="*/ 282597 h 1427408"/>
              <a:gd name="connsiteX20-2241" fmla="*/ 541533 w 1305814"/>
              <a:gd name="connsiteY20-2242" fmla="*/ 38110 h 1427408"/>
              <a:gd name="connsiteX21-2243" fmla="*/ 653528 w 1305814"/>
              <a:gd name="connsiteY21-2244" fmla="*/ 0 h 1427408"/>
              <a:gd name="connsiteX0-2245" fmla="*/ 653528 w 1305814"/>
              <a:gd name="connsiteY0-2246" fmla="*/ 0 h 1427408"/>
              <a:gd name="connsiteX1-2247" fmla="*/ 757287 w 1305814"/>
              <a:gd name="connsiteY1-2248" fmla="*/ 32444 h 1427408"/>
              <a:gd name="connsiteX2-2249" fmla="*/ 1206876 w 1305814"/>
              <a:gd name="connsiteY2-2250" fmla="*/ 284945 h 1427408"/>
              <a:gd name="connsiteX3-2251" fmla="*/ 1237706 w 1305814"/>
              <a:gd name="connsiteY3-2252" fmla="*/ 306775 h 1427408"/>
              <a:gd name="connsiteX4-2253" fmla="*/ 1304420 w 1305814"/>
              <a:gd name="connsiteY4-2254" fmla="*/ 434263 h 1427408"/>
              <a:gd name="connsiteX5-2255" fmla="*/ 1305806 w 1305814"/>
              <a:gd name="connsiteY5-2256" fmla="*/ 519922 h 1427408"/>
              <a:gd name="connsiteX6-2257" fmla="*/ 1301746 w 1305814"/>
              <a:gd name="connsiteY6-2258" fmla="*/ 953747 h 1427408"/>
              <a:gd name="connsiteX7-2259" fmla="*/ 1302599 w 1305814"/>
              <a:gd name="connsiteY7-2260" fmla="*/ 1003650 h 1427408"/>
              <a:gd name="connsiteX8-2261" fmla="*/ 1227376 w 1305814"/>
              <a:gd name="connsiteY8-2262" fmla="*/ 1152027 h 1427408"/>
              <a:gd name="connsiteX9-2263" fmla="*/ 1174235 w 1305814"/>
              <a:gd name="connsiteY9-2264" fmla="*/ 1184756 h 1427408"/>
              <a:gd name="connsiteX10-2265" fmla="*/ 792288 w 1305814"/>
              <a:gd name="connsiteY10-2266" fmla="*/ 1385653 h 1427408"/>
              <a:gd name="connsiteX11-2267" fmla="*/ 517719 w 1305814"/>
              <a:gd name="connsiteY11-2268" fmla="*/ 1389889 h 1427408"/>
              <a:gd name="connsiteX12-2269" fmla="*/ 94302 w 1305814"/>
              <a:gd name="connsiteY12-2270" fmla="*/ 1158755 h 1427408"/>
              <a:gd name="connsiteX13-2271" fmla="*/ 39429 w 1305814"/>
              <a:gd name="connsiteY13-2272" fmla="*/ 1117635 h 1427408"/>
              <a:gd name="connsiteX14-2273" fmla="*/ 667 w 1305814"/>
              <a:gd name="connsiteY14-2274" fmla="*/ 999105 h 1427408"/>
              <a:gd name="connsiteX15-2275" fmla="*/ 0 w 1305814"/>
              <a:gd name="connsiteY15-2276" fmla="*/ 972364 h 1427408"/>
              <a:gd name="connsiteX16-2277" fmla="*/ 2496 w 1305814"/>
              <a:gd name="connsiteY16-2278" fmla="*/ 463106 h 1427408"/>
              <a:gd name="connsiteX17-2279" fmla="*/ 2458 w 1305814"/>
              <a:gd name="connsiteY17-2280" fmla="*/ 429563 h 1427408"/>
              <a:gd name="connsiteX18-2281" fmla="*/ 75248 w 1305814"/>
              <a:gd name="connsiteY18-2282" fmla="*/ 303202 h 1427408"/>
              <a:gd name="connsiteX19-2283" fmla="*/ 106293 w 1305814"/>
              <a:gd name="connsiteY19-2284" fmla="*/ 282597 h 1427408"/>
              <a:gd name="connsiteX20-2285" fmla="*/ 541533 w 1305814"/>
              <a:gd name="connsiteY20-2286" fmla="*/ 38110 h 1427408"/>
              <a:gd name="connsiteX21-2287" fmla="*/ 653528 w 1305814"/>
              <a:gd name="connsiteY21-2288" fmla="*/ 0 h 1427408"/>
              <a:gd name="connsiteX0-2289" fmla="*/ 653528 w 1305814"/>
              <a:gd name="connsiteY0-2290" fmla="*/ 0 h 1421591"/>
              <a:gd name="connsiteX1-2291" fmla="*/ 757287 w 1305814"/>
              <a:gd name="connsiteY1-2292" fmla="*/ 32444 h 1421591"/>
              <a:gd name="connsiteX2-2293" fmla="*/ 1206876 w 1305814"/>
              <a:gd name="connsiteY2-2294" fmla="*/ 284945 h 1421591"/>
              <a:gd name="connsiteX3-2295" fmla="*/ 1237706 w 1305814"/>
              <a:gd name="connsiteY3-2296" fmla="*/ 306775 h 1421591"/>
              <a:gd name="connsiteX4-2297" fmla="*/ 1304420 w 1305814"/>
              <a:gd name="connsiteY4-2298" fmla="*/ 434263 h 1421591"/>
              <a:gd name="connsiteX5-2299" fmla="*/ 1305806 w 1305814"/>
              <a:gd name="connsiteY5-2300" fmla="*/ 519922 h 1421591"/>
              <a:gd name="connsiteX6-2301" fmla="*/ 1301746 w 1305814"/>
              <a:gd name="connsiteY6-2302" fmla="*/ 953747 h 1421591"/>
              <a:gd name="connsiteX7-2303" fmla="*/ 1302599 w 1305814"/>
              <a:gd name="connsiteY7-2304" fmla="*/ 1003650 h 1421591"/>
              <a:gd name="connsiteX8-2305" fmla="*/ 1227376 w 1305814"/>
              <a:gd name="connsiteY8-2306" fmla="*/ 1152027 h 1421591"/>
              <a:gd name="connsiteX9-2307" fmla="*/ 1174235 w 1305814"/>
              <a:gd name="connsiteY9-2308" fmla="*/ 1184756 h 1421591"/>
              <a:gd name="connsiteX10-2309" fmla="*/ 792288 w 1305814"/>
              <a:gd name="connsiteY10-2310" fmla="*/ 1385653 h 1421591"/>
              <a:gd name="connsiteX11-2311" fmla="*/ 502818 w 1305814"/>
              <a:gd name="connsiteY11-2312" fmla="*/ 1379955 h 1421591"/>
              <a:gd name="connsiteX12-2313" fmla="*/ 94302 w 1305814"/>
              <a:gd name="connsiteY12-2314" fmla="*/ 1158755 h 1421591"/>
              <a:gd name="connsiteX13-2315" fmla="*/ 39429 w 1305814"/>
              <a:gd name="connsiteY13-2316" fmla="*/ 1117635 h 1421591"/>
              <a:gd name="connsiteX14-2317" fmla="*/ 667 w 1305814"/>
              <a:gd name="connsiteY14-2318" fmla="*/ 999105 h 1421591"/>
              <a:gd name="connsiteX15-2319" fmla="*/ 0 w 1305814"/>
              <a:gd name="connsiteY15-2320" fmla="*/ 972364 h 1421591"/>
              <a:gd name="connsiteX16-2321" fmla="*/ 2496 w 1305814"/>
              <a:gd name="connsiteY16-2322" fmla="*/ 463106 h 1421591"/>
              <a:gd name="connsiteX17-2323" fmla="*/ 2458 w 1305814"/>
              <a:gd name="connsiteY17-2324" fmla="*/ 429563 h 1421591"/>
              <a:gd name="connsiteX18-2325" fmla="*/ 75248 w 1305814"/>
              <a:gd name="connsiteY18-2326" fmla="*/ 303202 h 1421591"/>
              <a:gd name="connsiteX19-2327" fmla="*/ 106293 w 1305814"/>
              <a:gd name="connsiteY19-2328" fmla="*/ 282597 h 1421591"/>
              <a:gd name="connsiteX20-2329" fmla="*/ 541533 w 1305814"/>
              <a:gd name="connsiteY20-2330" fmla="*/ 38110 h 1421591"/>
              <a:gd name="connsiteX21-2331" fmla="*/ 653528 w 1305814"/>
              <a:gd name="connsiteY21-2332" fmla="*/ 0 h 1421591"/>
              <a:gd name="connsiteX0-2333" fmla="*/ 653528 w 1305814"/>
              <a:gd name="connsiteY0-2334" fmla="*/ 0 h 1423589"/>
              <a:gd name="connsiteX1-2335" fmla="*/ 757287 w 1305814"/>
              <a:gd name="connsiteY1-2336" fmla="*/ 32444 h 1423589"/>
              <a:gd name="connsiteX2-2337" fmla="*/ 1206876 w 1305814"/>
              <a:gd name="connsiteY2-2338" fmla="*/ 284945 h 1423589"/>
              <a:gd name="connsiteX3-2339" fmla="*/ 1237706 w 1305814"/>
              <a:gd name="connsiteY3-2340" fmla="*/ 306775 h 1423589"/>
              <a:gd name="connsiteX4-2341" fmla="*/ 1304420 w 1305814"/>
              <a:gd name="connsiteY4-2342" fmla="*/ 434263 h 1423589"/>
              <a:gd name="connsiteX5-2343" fmla="*/ 1305806 w 1305814"/>
              <a:gd name="connsiteY5-2344" fmla="*/ 519922 h 1423589"/>
              <a:gd name="connsiteX6-2345" fmla="*/ 1301746 w 1305814"/>
              <a:gd name="connsiteY6-2346" fmla="*/ 953747 h 1423589"/>
              <a:gd name="connsiteX7-2347" fmla="*/ 1302599 w 1305814"/>
              <a:gd name="connsiteY7-2348" fmla="*/ 1003650 h 1423589"/>
              <a:gd name="connsiteX8-2349" fmla="*/ 1227376 w 1305814"/>
              <a:gd name="connsiteY8-2350" fmla="*/ 1152027 h 1423589"/>
              <a:gd name="connsiteX9-2351" fmla="*/ 1174235 w 1305814"/>
              <a:gd name="connsiteY9-2352" fmla="*/ 1184756 h 1423589"/>
              <a:gd name="connsiteX10-2353" fmla="*/ 792288 w 1305814"/>
              <a:gd name="connsiteY10-2354" fmla="*/ 1385653 h 1423589"/>
              <a:gd name="connsiteX11-2355" fmla="*/ 502818 w 1305814"/>
              <a:gd name="connsiteY11-2356" fmla="*/ 1379955 h 1423589"/>
              <a:gd name="connsiteX12-2357" fmla="*/ 94302 w 1305814"/>
              <a:gd name="connsiteY12-2358" fmla="*/ 1158755 h 1423589"/>
              <a:gd name="connsiteX13-2359" fmla="*/ 39429 w 1305814"/>
              <a:gd name="connsiteY13-2360" fmla="*/ 1117635 h 1423589"/>
              <a:gd name="connsiteX14-2361" fmla="*/ 667 w 1305814"/>
              <a:gd name="connsiteY14-2362" fmla="*/ 999105 h 1423589"/>
              <a:gd name="connsiteX15-2363" fmla="*/ 0 w 1305814"/>
              <a:gd name="connsiteY15-2364" fmla="*/ 972364 h 1423589"/>
              <a:gd name="connsiteX16-2365" fmla="*/ 2496 w 1305814"/>
              <a:gd name="connsiteY16-2366" fmla="*/ 463106 h 1423589"/>
              <a:gd name="connsiteX17-2367" fmla="*/ 2458 w 1305814"/>
              <a:gd name="connsiteY17-2368" fmla="*/ 429563 h 1423589"/>
              <a:gd name="connsiteX18-2369" fmla="*/ 75248 w 1305814"/>
              <a:gd name="connsiteY18-2370" fmla="*/ 303202 h 1423589"/>
              <a:gd name="connsiteX19-2371" fmla="*/ 106293 w 1305814"/>
              <a:gd name="connsiteY19-2372" fmla="*/ 282597 h 1423589"/>
              <a:gd name="connsiteX20-2373" fmla="*/ 541533 w 1305814"/>
              <a:gd name="connsiteY20-2374" fmla="*/ 38110 h 1423589"/>
              <a:gd name="connsiteX21-2375" fmla="*/ 653528 w 1305814"/>
              <a:gd name="connsiteY21-2376" fmla="*/ 0 h 142358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</a:cxnLst>
            <a:rect l="l" t="t" r="r" b="b"/>
            <a:pathLst>
              <a:path w="1305814" h="1423589">
                <a:moveTo>
                  <a:pt x="653528" y="0"/>
                </a:moveTo>
                <a:cubicBezTo>
                  <a:pt x="684553" y="-1"/>
                  <a:pt x="736057" y="24011"/>
                  <a:pt x="757287" y="32444"/>
                </a:cubicBezTo>
                <a:lnTo>
                  <a:pt x="1206876" y="284945"/>
                </a:lnTo>
                <a:cubicBezTo>
                  <a:pt x="1213399" y="291230"/>
                  <a:pt x="1233090" y="301119"/>
                  <a:pt x="1237706" y="306775"/>
                </a:cubicBezTo>
                <a:cubicBezTo>
                  <a:pt x="1285405" y="341141"/>
                  <a:pt x="1301367" y="360355"/>
                  <a:pt x="1304420" y="434263"/>
                </a:cubicBezTo>
                <a:cubicBezTo>
                  <a:pt x="1306256" y="435452"/>
                  <a:pt x="1303756" y="518852"/>
                  <a:pt x="1305806" y="519922"/>
                </a:cubicBezTo>
                <a:cubicBezTo>
                  <a:pt x="1306028" y="563787"/>
                  <a:pt x="1301771" y="907207"/>
                  <a:pt x="1301746" y="953747"/>
                </a:cubicBezTo>
                <a:cubicBezTo>
                  <a:pt x="1301579" y="970833"/>
                  <a:pt x="1302766" y="986564"/>
                  <a:pt x="1302599" y="1003650"/>
                </a:cubicBezTo>
                <a:cubicBezTo>
                  <a:pt x="1298075" y="1097264"/>
                  <a:pt x="1299308" y="1117497"/>
                  <a:pt x="1227376" y="1152027"/>
                </a:cubicBezTo>
                <a:cubicBezTo>
                  <a:pt x="1229069" y="1151612"/>
                  <a:pt x="1262992" y="1133636"/>
                  <a:pt x="1174235" y="1184756"/>
                </a:cubicBezTo>
                <a:cubicBezTo>
                  <a:pt x="1102911" y="1225835"/>
                  <a:pt x="986013" y="1283805"/>
                  <a:pt x="792288" y="1385653"/>
                </a:cubicBezTo>
                <a:cubicBezTo>
                  <a:pt x="702978" y="1424034"/>
                  <a:pt x="634560" y="1449454"/>
                  <a:pt x="502818" y="1379955"/>
                </a:cubicBezTo>
                <a:cubicBezTo>
                  <a:pt x="358670" y="1301859"/>
                  <a:pt x="241278" y="1242506"/>
                  <a:pt x="94302" y="1158755"/>
                </a:cubicBezTo>
                <a:cubicBezTo>
                  <a:pt x="64301" y="1138833"/>
                  <a:pt x="61069" y="1137739"/>
                  <a:pt x="39429" y="1117635"/>
                </a:cubicBezTo>
                <a:cubicBezTo>
                  <a:pt x="9399" y="1091481"/>
                  <a:pt x="81" y="1056313"/>
                  <a:pt x="667" y="999105"/>
                </a:cubicBezTo>
                <a:cubicBezTo>
                  <a:pt x="445" y="990191"/>
                  <a:pt x="222" y="981278"/>
                  <a:pt x="0" y="972364"/>
                </a:cubicBezTo>
                <a:lnTo>
                  <a:pt x="2496" y="463106"/>
                </a:lnTo>
                <a:cubicBezTo>
                  <a:pt x="2483" y="451925"/>
                  <a:pt x="2471" y="440744"/>
                  <a:pt x="2458" y="429563"/>
                </a:cubicBezTo>
                <a:cubicBezTo>
                  <a:pt x="2770" y="365277"/>
                  <a:pt x="14732" y="348090"/>
                  <a:pt x="75248" y="303202"/>
                </a:cubicBezTo>
                <a:lnTo>
                  <a:pt x="106293" y="282597"/>
                </a:lnTo>
                <a:lnTo>
                  <a:pt x="541533" y="38110"/>
                </a:lnTo>
                <a:cubicBezTo>
                  <a:pt x="582751" y="12487"/>
                  <a:pt x="613897" y="0"/>
                  <a:pt x="653528" y="0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50000"/>
                </a:schemeClr>
              </a:gs>
              <a:gs pos="100000">
                <a:schemeClr val="tx1">
                  <a:lumMod val="95000"/>
                  <a:lumOff val="5000"/>
                </a:schemeClr>
              </a:gs>
            </a:gsLst>
            <a:lin ang="3600000" scaled="0"/>
          </a:gradFill>
          <a:ln>
            <a:noFill/>
          </a:ln>
          <a:effectLst>
            <a:innerShdw blurRad="152400" dist="50800" dir="18900000">
              <a:prstClr val="black">
                <a:alpha val="4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/>
            <a:endParaRPr lang="zh-CN" altLang="en-US" sz="2400">
              <a:cs typeface="+mn-ea"/>
              <a:sym typeface="+mn-lt"/>
            </a:endParaRPr>
          </a:p>
        </p:txBody>
      </p:sp>
      <p:sp>
        <p:nvSpPr>
          <p:cNvPr id="15" name="矩形 10"/>
          <p:cNvSpPr>
            <a:spLocks noChangeAspect="1"/>
          </p:cNvSpPr>
          <p:nvPr/>
        </p:nvSpPr>
        <p:spPr>
          <a:xfrm>
            <a:off x="1028289" y="4643665"/>
            <a:ext cx="915567" cy="997315"/>
          </a:xfrm>
          <a:custGeom>
            <a:avLst/>
            <a:gdLst>
              <a:gd name="connsiteX0" fmla="*/ 653528 w 1305333"/>
              <a:gd name="connsiteY0" fmla="*/ 0 h 1424419"/>
              <a:gd name="connsiteX1" fmla="*/ 757287 w 1305333"/>
              <a:gd name="connsiteY1" fmla="*/ 32444 h 1424419"/>
              <a:gd name="connsiteX2" fmla="*/ 1206876 w 1305333"/>
              <a:gd name="connsiteY2" fmla="*/ 284945 h 1424419"/>
              <a:gd name="connsiteX3" fmla="*/ 1233464 w 1305333"/>
              <a:gd name="connsiteY3" fmla="*/ 306775 h 1424419"/>
              <a:gd name="connsiteX4" fmla="*/ 1299728 w 1305333"/>
              <a:gd name="connsiteY4" fmla="*/ 452301 h 1424419"/>
              <a:gd name="connsiteX5" fmla="*/ 1303099 w 1305333"/>
              <a:gd name="connsiteY5" fmla="*/ 495558 h 1424419"/>
              <a:gd name="connsiteX6" fmla="*/ 1303099 w 1305333"/>
              <a:gd name="connsiteY6" fmla="*/ 952393 h 1424419"/>
              <a:gd name="connsiteX7" fmla="*/ 1299356 w 1305333"/>
              <a:gd name="connsiteY7" fmla="*/ 974248 h 1424419"/>
              <a:gd name="connsiteX8" fmla="*/ 1193590 w 1305333"/>
              <a:gd name="connsiteY8" fmla="*/ 1159518 h 1424419"/>
              <a:gd name="connsiteX9" fmla="*/ 1188747 w 1305333"/>
              <a:gd name="connsiteY9" fmla="*/ 1163476 h 1424419"/>
              <a:gd name="connsiteX10" fmla="*/ 792288 w 1305333"/>
              <a:gd name="connsiteY10" fmla="*/ 1385653 h 1424419"/>
              <a:gd name="connsiteX11" fmla="*/ 522686 w 1305333"/>
              <a:gd name="connsiteY11" fmla="*/ 1384922 h 1424419"/>
              <a:gd name="connsiteX12" fmla="*/ 80344 w 1305333"/>
              <a:gd name="connsiteY12" fmla="*/ 1139323 h 1424419"/>
              <a:gd name="connsiteX13" fmla="*/ 68397 w 1305333"/>
              <a:gd name="connsiteY13" fmla="*/ 1130059 h 1424419"/>
              <a:gd name="connsiteX14" fmla="*/ 667 w 1305333"/>
              <a:gd name="connsiteY14" fmla="*/ 999105 h 1424419"/>
              <a:gd name="connsiteX15" fmla="*/ 0 w 1305333"/>
              <a:gd name="connsiteY15" fmla="*/ 972364 h 1424419"/>
              <a:gd name="connsiteX16" fmla="*/ 2496 w 1305333"/>
              <a:gd name="connsiteY16" fmla="*/ 463106 h 1424419"/>
              <a:gd name="connsiteX17" fmla="*/ 2458 w 1305333"/>
              <a:gd name="connsiteY17" fmla="*/ 429563 h 1424419"/>
              <a:gd name="connsiteX18" fmla="*/ 75248 w 1305333"/>
              <a:gd name="connsiteY18" fmla="*/ 303202 h 1424419"/>
              <a:gd name="connsiteX19" fmla="*/ 103465 w 1305333"/>
              <a:gd name="connsiteY19" fmla="*/ 288252 h 1424419"/>
              <a:gd name="connsiteX20" fmla="*/ 541533 w 1305333"/>
              <a:gd name="connsiteY20" fmla="*/ 38110 h 1424419"/>
              <a:gd name="connsiteX21" fmla="*/ 653528 w 1305333"/>
              <a:gd name="connsiteY21" fmla="*/ 0 h 1424419"/>
              <a:gd name="connsiteX0-1" fmla="*/ 653528 w 1305333"/>
              <a:gd name="connsiteY0-2" fmla="*/ 0 h 1424419"/>
              <a:gd name="connsiteX1-3" fmla="*/ 757287 w 1305333"/>
              <a:gd name="connsiteY1-4" fmla="*/ 32444 h 1424419"/>
              <a:gd name="connsiteX2-5" fmla="*/ 1206876 w 1305333"/>
              <a:gd name="connsiteY2-6" fmla="*/ 284945 h 1424419"/>
              <a:gd name="connsiteX3-7" fmla="*/ 1233464 w 1305333"/>
              <a:gd name="connsiteY3-8" fmla="*/ 306775 h 1424419"/>
              <a:gd name="connsiteX4-9" fmla="*/ 1301712 w 1305333"/>
              <a:gd name="connsiteY4-10" fmla="*/ 442384 h 1424419"/>
              <a:gd name="connsiteX5-11" fmla="*/ 1303099 w 1305333"/>
              <a:gd name="connsiteY5-12" fmla="*/ 495558 h 1424419"/>
              <a:gd name="connsiteX6-13" fmla="*/ 1303099 w 1305333"/>
              <a:gd name="connsiteY6-14" fmla="*/ 952393 h 1424419"/>
              <a:gd name="connsiteX7-15" fmla="*/ 1299356 w 1305333"/>
              <a:gd name="connsiteY7-16" fmla="*/ 974248 h 1424419"/>
              <a:gd name="connsiteX8-17" fmla="*/ 1193590 w 1305333"/>
              <a:gd name="connsiteY8-18" fmla="*/ 1159518 h 1424419"/>
              <a:gd name="connsiteX9-19" fmla="*/ 1188747 w 1305333"/>
              <a:gd name="connsiteY9-20" fmla="*/ 1163476 h 1424419"/>
              <a:gd name="connsiteX10-21" fmla="*/ 792288 w 1305333"/>
              <a:gd name="connsiteY10-22" fmla="*/ 1385653 h 1424419"/>
              <a:gd name="connsiteX11-23" fmla="*/ 522686 w 1305333"/>
              <a:gd name="connsiteY11-24" fmla="*/ 1384922 h 1424419"/>
              <a:gd name="connsiteX12-25" fmla="*/ 80344 w 1305333"/>
              <a:gd name="connsiteY12-26" fmla="*/ 1139323 h 1424419"/>
              <a:gd name="connsiteX13-27" fmla="*/ 68397 w 1305333"/>
              <a:gd name="connsiteY13-28" fmla="*/ 1130059 h 1424419"/>
              <a:gd name="connsiteX14-29" fmla="*/ 667 w 1305333"/>
              <a:gd name="connsiteY14-30" fmla="*/ 999105 h 1424419"/>
              <a:gd name="connsiteX15-31" fmla="*/ 0 w 1305333"/>
              <a:gd name="connsiteY15-32" fmla="*/ 972364 h 1424419"/>
              <a:gd name="connsiteX16-33" fmla="*/ 2496 w 1305333"/>
              <a:gd name="connsiteY16-34" fmla="*/ 463106 h 1424419"/>
              <a:gd name="connsiteX17-35" fmla="*/ 2458 w 1305333"/>
              <a:gd name="connsiteY17-36" fmla="*/ 429563 h 1424419"/>
              <a:gd name="connsiteX18-37" fmla="*/ 75248 w 1305333"/>
              <a:gd name="connsiteY18-38" fmla="*/ 303202 h 1424419"/>
              <a:gd name="connsiteX19-39" fmla="*/ 103465 w 1305333"/>
              <a:gd name="connsiteY19-40" fmla="*/ 288252 h 1424419"/>
              <a:gd name="connsiteX20-41" fmla="*/ 541533 w 1305333"/>
              <a:gd name="connsiteY20-42" fmla="*/ 38110 h 1424419"/>
              <a:gd name="connsiteX21-43" fmla="*/ 653528 w 1305333"/>
              <a:gd name="connsiteY21-44" fmla="*/ 0 h 1424419"/>
              <a:gd name="connsiteX0-45" fmla="*/ 653528 w 1305333"/>
              <a:gd name="connsiteY0-46" fmla="*/ 0 h 1424419"/>
              <a:gd name="connsiteX1-47" fmla="*/ 757287 w 1305333"/>
              <a:gd name="connsiteY1-48" fmla="*/ 32444 h 1424419"/>
              <a:gd name="connsiteX2-49" fmla="*/ 1206876 w 1305333"/>
              <a:gd name="connsiteY2-50" fmla="*/ 284945 h 1424419"/>
              <a:gd name="connsiteX3-51" fmla="*/ 1233464 w 1305333"/>
              <a:gd name="connsiteY3-52" fmla="*/ 306775 h 1424419"/>
              <a:gd name="connsiteX4-53" fmla="*/ 1301712 w 1305333"/>
              <a:gd name="connsiteY4-54" fmla="*/ 442384 h 1424419"/>
              <a:gd name="connsiteX5-55" fmla="*/ 1303099 w 1305333"/>
              <a:gd name="connsiteY5-56" fmla="*/ 495558 h 1424419"/>
              <a:gd name="connsiteX6-57" fmla="*/ 1303099 w 1305333"/>
              <a:gd name="connsiteY6-58" fmla="*/ 952393 h 1424419"/>
              <a:gd name="connsiteX7-59" fmla="*/ 1299356 w 1305333"/>
              <a:gd name="connsiteY7-60" fmla="*/ 974248 h 1424419"/>
              <a:gd name="connsiteX8-61" fmla="*/ 1193590 w 1305333"/>
              <a:gd name="connsiteY8-62" fmla="*/ 1159518 h 1424419"/>
              <a:gd name="connsiteX9-63" fmla="*/ 1188747 w 1305333"/>
              <a:gd name="connsiteY9-64" fmla="*/ 1163476 h 1424419"/>
              <a:gd name="connsiteX10-65" fmla="*/ 792288 w 1305333"/>
              <a:gd name="connsiteY10-66" fmla="*/ 1385653 h 1424419"/>
              <a:gd name="connsiteX11-67" fmla="*/ 522686 w 1305333"/>
              <a:gd name="connsiteY11-68" fmla="*/ 1384922 h 1424419"/>
              <a:gd name="connsiteX12-69" fmla="*/ 80344 w 1305333"/>
              <a:gd name="connsiteY12-70" fmla="*/ 1139323 h 1424419"/>
              <a:gd name="connsiteX13-71" fmla="*/ 68397 w 1305333"/>
              <a:gd name="connsiteY13-72" fmla="*/ 1130059 h 1424419"/>
              <a:gd name="connsiteX14-73" fmla="*/ 667 w 1305333"/>
              <a:gd name="connsiteY14-74" fmla="*/ 999105 h 1424419"/>
              <a:gd name="connsiteX15-75" fmla="*/ 0 w 1305333"/>
              <a:gd name="connsiteY15-76" fmla="*/ 972364 h 1424419"/>
              <a:gd name="connsiteX16-77" fmla="*/ 2496 w 1305333"/>
              <a:gd name="connsiteY16-78" fmla="*/ 463106 h 1424419"/>
              <a:gd name="connsiteX17-79" fmla="*/ 2458 w 1305333"/>
              <a:gd name="connsiteY17-80" fmla="*/ 429563 h 1424419"/>
              <a:gd name="connsiteX18-81" fmla="*/ 75248 w 1305333"/>
              <a:gd name="connsiteY18-82" fmla="*/ 303202 h 1424419"/>
              <a:gd name="connsiteX19-83" fmla="*/ 103465 w 1305333"/>
              <a:gd name="connsiteY19-84" fmla="*/ 288252 h 1424419"/>
              <a:gd name="connsiteX20-85" fmla="*/ 541533 w 1305333"/>
              <a:gd name="connsiteY20-86" fmla="*/ 38110 h 1424419"/>
              <a:gd name="connsiteX21-87" fmla="*/ 653528 w 1305333"/>
              <a:gd name="connsiteY21-88" fmla="*/ 0 h 1424419"/>
              <a:gd name="connsiteX0-89" fmla="*/ 653528 w 1306046"/>
              <a:gd name="connsiteY0-90" fmla="*/ 0 h 1424419"/>
              <a:gd name="connsiteX1-91" fmla="*/ 757287 w 1306046"/>
              <a:gd name="connsiteY1-92" fmla="*/ 32444 h 1424419"/>
              <a:gd name="connsiteX2-93" fmla="*/ 1206876 w 1306046"/>
              <a:gd name="connsiteY2-94" fmla="*/ 284945 h 1424419"/>
              <a:gd name="connsiteX3-95" fmla="*/ 1233464 w 1306046"/>
              <a:gd name="connsiteY3-96" fmla="*/ 306775 h 1424419"/>
              <a:gd name="connsiteX4-97" fmla="*/ 1301712 w 1306046"/>
              <a:gd name="connsiteY4-98" fmla="*/ 442384 h 1424419"/>
              <a:gd name="connsiteX5-99" fmla="*/ 1303099 w 1306046"/>
              <a:gd name="connsiteY5-100" fmla="*/ 495558 h 1424419"/>
              <a:gd name="connsiteX6-101" fmla="*/ 1303099 w 1306046"/>
              <a:gd name="connsiteY6-102" fmla="*/ 952393 h 1424419"/>
              <a:gd name="connsiteX7-103" fmla="*/ 1305306 w 1306046"/>
              <a:gd name="connsiteY7-104" fmla="*/ 990115 h 1424419"/>
              <a:gd name="connsiteX8-105" fmla="*/ 1193590 w 1306046"/>
              <a:gd name="connsiteY8-106" fmla="*/ 1159518 h 1424419"/>
              <a:gd name="connsiteX9-107" fmla="*/ 1188747 w 1306046"/>
              <a:gd name="connsiteY9-108" fmla="*/ 1163476 h 1424419"/>
              <a:gd name="connsiteX10-109" fmla="*/ 792288 w 1306046"/>
              <a:gd name="connsiteY10-110" fmla="*/ 1385653 h 1424419"/>
              <a:gd name="connsiteX11-111" fmla="*/ 522686 w 1306046"/>
              <a:gd name="connsiteY11-112" fmla="*/ 1384922 h 1424419"/>
              <a:gd name="connsiteX12-113" fmla="*/ 80344 w 1306046"/>
              <a:gd name="connsiteY12-114" fmla="*/ 1139323 h 1424419"/>
              <a:gd name="connsiteX13-115" fmla="*/ 68397 w 1306046"/>
              <a:gd name="connsiteY13-116" fmla="*/ 1130059 h 1424419"/>
              <a:gd name="connsiteX14-117" fmla="*/ 667 w 1306046"/>
              <a:gd name="connsiteY14-118" fmla="*/ 999105 h 1424419"/>
              <a:gd name="connsiteX15-119" fmla="*/ 0 w 1306046"/>
              <a:gd name="connsiteY15-120" fmla="*/ 972364 h 1424419"/>
              <a:gd name="connsiteX16-121" fmla="*/ 2496 w 1306046"/>
              <a:gd name="connsiteY16-122" fmla="*/ 463106 h 1424419"/>
              <a:gd name="connsiteX17-123" fmla="*/ 2458 w 1306046"/>
              <a:gd name="connsiteY17-124" fmla="*/ 429563 h 1424419"/>
              <a:gd name="connsiteX18-125" fmla="*/ 75248 w 1306046"/>
              <a:gd name="connsiteY18-126" fmla="*/ 303202 h 1424419"/>
              <a:gd name="connsiteX19-127" fmla="*/ 103465 w 1306046"/>
              <a:gd name="connsiteY19-128" fmla="*/ 288252 h 1424419"/>
              <a:gd name="connsiteX20-129" fmla="*/ 541533 w 1306046"/>
              <a:gd name="connsiteY20-130" fmla="*/ 38110 h 1424419"/>
              <a:gd name="connsiteX21-131" fmla="*/ 653528 w 1306046"/>
              <a:gd name="connsiteY21-132" fmla="*/ 0 h 1424419"/>
              <a:gd name="connsiteX0-133" fmla="*/ 653528 w 1305333"/>
              <a:gd name="connsiteY0-134" fmla="*/ 0 h 1424419"/>
              <a:gd name="connsiteX1-135" fmla="*/ 757287 w 1305333"/>
              <a:gd name="connsiteY1-136" fmla="*/ 32444 h 1424419"/>
              <a:gd name="connsiteX2-137" fmla="*/ 1206876 w 1305333"/>
              <a:gd name="connsiteY2-138" fmla="*/ 284945 h 1424419"/>
              <a:gd name="connsiteX3-139" fmla="*/ 1233464 w 1305333"/>
              <a:gd name="connsiteY3-140" fmla="*/ 306775 h 1424419"/>
              <a:gd name="connsiteX4-141" fmla="*/ 1301712 w 1305333"/>
              <a:gd name="connsiteY4-142" fmla="*/ 442384 h 1424419"/>
              <a:gd name="connsiteX5-143" fmla="*/ 1303099 w 1305333"/>
              <a:gd name="connsiteY5-144" fmla="*/ 495558 h 1424419"/>
              <a:gd name="connsiteX6-145" fmla="*/ 1303099 w 1305333"/>
              <a:gd name="connsiteY6-146" fmla="*/ 952393 h 1424419"/>
              <a:gd name="connsiteX7-147" fmla="*/ 1305306 w 1305333"/>
              <a:gd name="connsiteY7-148" fmla="*/ 990115 h 1424419"/>
              <a:gd name="connsiteX8-149" fmla="*/ 1193590 w 1305333"/>
              <a:gd name="connsiteY8-150" fmla="*/ 1159518 h 1424419"/>
              <a:gd name="connsiteX9-151" fmla="*/ 1188747 w 1305333"/>
              <a:gd name="connsiteY9-152" fmla="*/ 1163476 h 1424419"/>
              <a:gd name="connsiteX10-153" fmla="*/ 792288 w 1305333"/>
              <a:gd name="connsiteY10-154" fmla="*/ 1385653 h 1424419"/>
              <a:gd name="connsiteX11-155" fmla="*/ 522686 w 1305333"/>
              <a:gd name="connsiteY11-156" fmla="*/ 1384922 h 1424419"/>
              <a:gd name="connsiteX12-157" fmla="*/ 80344 w 1305333"/>
              <a:gd name="connsiteY12-158" fmla="*/ 1139323 h 1424419"/>
              <a:gd name="connsiteX13-159" fmla="*/ 68397 w 1305333"/>
              <a:gd name="connsiteY13-160" fmla="*/ 1130059 h 1424419"/>
              <a:gd name="connsiteX14-161" fmla="*/ 667 w 1305333"/>
              <a:gd name="connsiteY14-162" fmla="*/ 999105 h 1424419"/>
              <a:gd name="connsiteX15-163" fmla="*/ 0 w 1305333"/>
              <a:gd name="connsiteY15-164" fmla="*/ 972364 h 1424419"/>
              <a:gd name="connsiteX16-165" fmla="*/ 2496 w 1305333"/>
              <a:gd name="connsiteY16-166" fmla="*/ 463106 h 1424419"/>
              <a:gd name="connsiteX17-167" fmla="*/ 2458 w 1305333"/>
              <a:gd name="connsiteY17-168" fmla="*/ 429563 h 1424419"/>
              <a:gd name="connsiteX18-169" fmla="*/ 75248 w 1305333"/>
              <a:gd name="connsiteY18-170" fmla="*/ 303202 h 1424419"/>
              <a:gd name="connsiteX19-171" fmla="*/ 103465 w 1305333"/>
              <a:gd name="connsiteY19-172" fmla="*/ 288252 h 1424419"/>
              <a:gd name="connsiteX20-173" fmla="*/ 541533 w 1305333"/>
              <a:gd name="connsiteY20-174" fmla="*/ 38110 h 1424419"/>
              <a:gd name="connsiteX21-175" fmla="*/ 653528 w 1305333"/>
              <a:gd name="connsiteY21-176" fmla="*/ 0 h 1424419"/>
              <a:gd name="connsiteX0-177" fmla="*/ 653528 w 1305333"/>
              <a:gd name="connsiteY0-178" fmla="*/ 0 h 1424419"/>
              <a:gd name="connsiteX1-179" fmla="*/ 757287 w 1305333"/>
              <a:gd name="connsiteY1-180" fmla="*/ 32444 h 1424419"/>
              <a:gd name="connsiteX2-181" fmla="*/ 1206876 w 1305333"/>
              <a:gd name="connsiteY2-182" fmla="*/ 284945 h 1424419"/>
              <a:gd name="connsiteX3-183" fmla="*/ 1233464 w 1305333"/>
              <a:gd name="connsiteY3-184" fmla="*/ 306775 h 1424419"/>
              <a:gd name="connsiteX4-185" fmla="*/ 1301712 w 1305333"/>
              <a:gd name="connsiteY4-186" fmla="*/ 442384 h 1424419"/>
              <a:gd name="connsiteX5-187" fmla="*/ 1303099 w 1305333"/>
              <a:gd name="connsiteY5-188" fmla="*/ 495558 h 1424419"/>
              <a:gd name="connsiteX6-189" fmla="*/ 1303099 w 1305333"/>
              <a:gd name="connsiteY6-190" fmla="*/ 952393 h 1424419"/>
              <a:gd name="connsiteX7-191" fmla="*/ 1305306 w 1305333"/>
              <a:gd name="connsiteY7-192" fmla="*/ 990115 h 1424419"/>
              <a:gd name="connsiteX8-193" fmla="*/ 1193590 w 1305333"/>
              <a:gd name="connsiteY8-194" fmla="*/ 1159518 h 1424419"/>
              <a:gd name="connsiteX9-195" fmla="*/ 1172881 w 1305333"/>
              <a:gd name="connsiteY9-196" fmla="*/ 1179342 h 1424419"/>
              <a:gd name="connsiteX10-197" fmla="*/ 792288 w 1305333"/>
              <a:gd name="connsiteY10-198" fmla="*/ 1385653 h 1424419"/>
              <a:gd name="connsiteX11-199" fmla="*/ 522686 w 1305333"/>
              <a:gd name="connsiteY11-200" fmla="*/ 1384922 h 1424419"/>
              <a:gd name="connsiteX12-201" fmla="*/ 80344 w 1305333"/>
              <a:gd name="connsiteY12-202" fmla="*/ 1139323 h 1424419"/>
              <a:gd name="connsiteX13-203" fmla="*/ 68397 w 1305333"/>
              <a:gd name="connsiteY13-204" fmla="*/ 1130059 h 1424419"/>
              <a:gd name="connsiteX14-205" fmla="*/ 667 w 1305333"/>
              <a:gd name="connsiteY14-206" fmla="*/ 999105 h 1424419"/>
              <a:gd name="connsiteX15-207" fmla="*/ 0 w 1305333"/>
              <a:gd name="connsiteY15-208" fmla="*/ 972364 h 1424419"/>
              <a:gd name="connsiteX16-209" fmla="*/ 2496 w 1305333"/>
              <a:gd name="connsiteY16-210" fmla="*/ 463106 h 1424419"/>
              <a:gd name="connsiteX17-211" fmla="*/ 2458 w 1305333"/>
              <a:gd name="connsiteY17-212" fmla="*/ 429563 h 1424419"/>
              <a:gd name="connsiteX18-213" fmla="*/ 75248 w 1305333"/>
              <a:gd name="connsiteY18-214" fmla="*/ 303202 h 1424419"/>
              <a:gd name="connsiteX19-215" fmla="*/ 103465 w 1305333"/>
              <a:gd name="connsiteY19-216" fmla="*/ 288252 h 1424419"/>
              <a:gd name="connsiteX20-217" fmla="*/ 541533 w 1305333"/>
              <a:gd name="connsiteY20-218" fmla="*/ 38110 h 1424419"/>
              <a:gd name="connsiteX21-219" fmla="*/ 653528 w 1305333"/>
              <a:gd name="connsiteY21-220" fmla="*/ 0 h 1424419"/>
              <a:gd name="connsiteX0-221" fmla="*/ 653528 w 1305333"/>
              <a:gd name="connsiteY0-222" fmla="*/ 0 h 1424419"/>
              <a:gd name="connsiteX1-223" fmla="*/ 757287 w 1305333"/>
              <a:gd name="connsiteY1-224" fmla="*/ 32444 h 1424419"/>
              <a:gd name="connsiteX2-225" fmla="*/ 1206876 w 1305333"/>
              <a:gd name="connsiteY2-226" fmla="*/ 284945 h 1424419"/>
              <a:gd name="connsiteX3-227" fmla="*/ 1233464 w 1305333"/>
              <a:gd name="connsiteY3-228" fmla="*/ 306775 h 1424419"/>
              <a:gd name="connsiteX4-229" fmla="*/ 1301712 w 1305333"/>
              <a:gd name="connsiteY4-230" fmla="*/ 442384 h 1424419"/>
              <a:gd name="connsiteX5-231" fmla="*/ 1303099 w 1305333"/>
              <a:gd name="connsiteY5-232" fmla="*/ 495558 h 1424419"/>
              <a:gd name="connsiteX6-233" fmla="*/ 1303099 w 1305333"/>
              <a:gd name="connsiteY6-234" fmla="*/ 952393 h 1424419"/>
              <a:gd name="connsiteX7-235" fmla="*/ 1305306 w 1305333"/>
              <a:gd name="connsiteY7-236" fmla="*/ 990115 h 1424419"/>
              <a:gd name="connsiteX8-237" fmla="*/ 1193590 w 1305333"/>
              <a:gd name="connsiteY8-238" fmla="*/ 1159518 h 1424419"/>
              <a:gd name="connsiteX9-239" fmla="*/ 1172881 w 1305333"/>
              <a:gd name="connsiteY9-240" fmla="*/ 1179342 h 1424419"/>
              <a:gd name="connsiteX10-241" fmla="*/ 792288 w 1305333"/>
              <a:gd name="connsiteY10-242" fmla="*/ 1385653 h 1424419"/>
              <a:gd name="connsiteX11-243" fmla="*/ 522686 w 1305333"/>
              <a:gd name="connsiteY11-244" fmla="*/ 1384922 h 1424419"/>
              <a:gd name="connsiteX12-245" fmla="*/ 80344 w 1305333"/>
              <a:gd name="connsiteY12-246" fmla="*/ 1139323 h 1424419"/>
              <a:gd name="connsiteX13-247" fmla="*/ 68397 w 1305333"/>
              <a:gd name="connsiteY13-248" fmla="*/ 1130059 h 1424419"/>
              <a:gd name="connsiteX14-249" fmla="*/ 667 w 1305333"/>
              <a:gd name="connsiteY14-250" fmla="*/ 999105 h 1424419"/>
              <a:gd name="connsiteX15-251" fmla="*/ 0 w 1305333"/>
              <a:gd name="connsiteY15-252" fmla="*/ 972364 h 1424419"/>
              <a:gd name="connsiteX16-253" fmla="*/ 2496 w 1305333"/>
              <a:gd name="connsiteY16-254" fmla="*/ 463106 h 1424419"/>
              <a:gd name="connsiteX17-255" fmla="*/ 2458 w 1305333"/>
              <a:gd name="connsiteY17-256" fmla="*/ 429563 h 1424419"/>
              <a:gd name="connsiteX18-257" fmla="*/ 75248 w 1305333"/>
              <a:gd name="connsiteY18-258" fmla="*/ 303202 h 1424419"/>
              <a:gd name="connsiteX19-259" fmla="*/ 103465 w 1305333"/>
              <a:gd name="connsiteY19-260" fmla="*/ 288252 h 1424419"/>
              <a:gd name="connsiteX20-261" fmla="*/ 541533 w 1305333"/>
              <a:gd name="connsiteY20-262" fmla="*/ 38110 h 1424419"/>
              <a:gd name="connsiteX21-263" fmla="*/ 653528 w 1305333"/>
              <a:gd name="connsiteY21-264" fmla="*/ 0 h 1424419"/>
              <a:gd name="connsiteX0-265" fmla="*/ 653528 w 1305333"/>
              <a:gd name="connsiteY0-266" fmla="*/ 0 h 1424419"/>
              <a:gd name="connsiteX1-267" fmla="*/ 757287 w 1305333"/>
              <a:gd name="connsiteY1-268" fmla="*/ 32444 h 1424419"/>
              <a:gd name="connsiteX2-269" fmla="*/ 1206876 w 1305333"/>
              <a:gd name="connsiteY2-270" fmla="*/ 284945 h 1424419"/>
              <a:gd name="connsiteX3-271" fmla="*/ 1233464 w 1305333"/>
              <a:gd name="connsiteY3-272" fmla="*/ 306775 h 1424419"/>
              <a:gd name="connsiteX4-273" fmla="*/ 1301712 w 1305333"/>
              <a:gd name="connsiteY4-274" fmla="*/ 442384 h 1424419"/>
              <a:gd name="connsiteX5-275" fmla="*/ 1303099 w 1305333"/>
              <a:gd name="connsiteY5-276" fmla="*/ 495558 h 1424419"/>
              <a:gd name="connsiteX6-277" fmla="*/ 1303099 w 1305333"/>
              <a:gd name="connsiteY6-278" fmla="*/ 952393 h 1424419"/>
              <a:gd name="connsiteX7-279" fmla="*/ 1305306 w 1305333"/>
              <a:gd name="connsiteY7-280" fmla="*/ 990115 h 1424419"/>
              <a:gd name="connsiteX8-281" fmla="*/ 1193590 w 1305333"/>
              <a:gd name="connsiteY8-282" fmla="*/ 1159518 h 1424419"/>
              <a:gd name="connsiteX9-283" fmla="*/ 1172881 w 1305333"/>
              <a:gd name="connsiteY9-284" fmla="*/ 1179342 h 1424419"/>
              <a:gd name="connsiteX10-285" fmla="*/ 792288 w 1305333"/>
              <a:gd name="connsiteY10-286" fmla="*/ 1385653 h 1424419"/>
              <a:gd name="connsiteX11-287" fmla="*/ 522686 w 1305333"/>
              <a:gd name="connsiteY11-288" fmla="*/ 1384922 h 1424419"/>
              <a:gd name="connsiteX12-289" fmla="*/ 80344 w 1305333"/>
              <a:gd name="connsiteY12-290" fmla="*/ 1139323 h 1424419"/>
              <a:gd name="connsiteX13-291" fmla="*/ 68397 w 1305333"/>
              <a:gd name="connsiteY13-292" fmla="*/ 1130059 h 1424419"/>
              <a:gd name="connsiteX14-293" fmla="*/ 667 w 1305333"/>
              <a:gd name="connsiteY14-294" fmla="*/ 999105 h 1424419"/>
              <a:gd name="connsiteX15-295" fmla="*/ 0 w 1305333"/>
              <a:gd name="connsiteY15-296" fmla="*/ 972364 h 1424419"/>
              <a:gd name="connsiteX16-297" fmla="*/ 2496 w 1305333"/>
              <a:gd name="connsiteY16-298" fmla="*/ 463106 h 1424419"/>
              <a:gd name="connsiteX17-299" fmla="*/ 2458 w 1305333"/>
              <a:gd name="connsiteY17-300" fmla="*/ 429563 h 1424419"/>
              <a:gd name="connsiteX18-301" fmla="*/ 75248 w 1305333"/>
              <a:gd name="connsiteY18-302" fmla="*/ 303202 h 1424419"/>
              <a:gd name="connsiteX19-303" fmla="*/ 103465 w 1305333"/>
              <a:gd name="connsiteY19-304" fmla="*/ 288252 h 1424419"/>
              <a:gd name="connsiteX20-305" fmla="*/ 541533 w 1305333"/>
              <a:gd name="connsiteY20-306" fmla="*/ 38110 h 1424419"/>
              <a:gd name="connsiteX21-307" fmla="*/ 653528 w 1305333"/>
              <a:gd name="connsiteY21-308" fmla="*/ 0 h 1424419"/>
              <a:gd name="connsiteX0-309" fmla="*/ 653528 w 1305333"/>
              <a:gd name="connsiteY0-310" fmla="*/ 0 h 1424419"/>
              <a:gd name="connsiteX1-311" fmla="*/ 757287 w 1305333"/>
              <a:gd name="connsiteY1-312" fmla="*/ 32444 h 1424419"/>
              <a:gd name="connsiteX2-313" fmla="*/ 1206876 w 1305333"/>
              <a:gd name="connsiteY2-314" fmla="*/ 284945 h 1424419"/>
              <a:gd name="connsiteX3-315" fmla="*/ 1233464 w 1305333"/>
              <a:gd name="connsiteY3-316" fmla="*/ 306775 h 1424419"/>
              <a:gd name="connsiteX4-317" fmla="*/ 1301712 w 1305333"/>
              <a:gd name="connsiteY4-318" fmla="*/ 442384 h 1424419"/>
              <a:gd name="connsiteX5-319" fmla="*/ 1303099 w 1305333"/>
              <a:gd name="connsiteY5-320" fmla="*/ 495558 h 1424419"/>
              <a:gd name="connsiteX6-321" fmla="*/ 1303099 w 1305333"/>
              <a:gd name="connsiteY6-322" fmla="*/ 952393 h 1424419"/>
              <a:gd name="connsiteX7-323" fmla="*/ 1305306 w 1305333"/>
              <a:gd name="connsiteY7-324" fmla="*/ 990115 h 1424419"/>
              <a:gd name="connsiteX8-325" fmla="*/ 1193590 w 1305333"/>
              <a:gd name="connsiteY8-326" fmla="*/ 1159518 h 1424419"/>
              <a:gd name="connsiteX9-327" fmla="*/ 1172881 w 1305333"/>
              <a:gd name="connsiteY9-328" fmla="*/ 1179342 h 1424419"/>
              <a:gd name="connsiteX10-329" fmla="*/ 792288 w 1305333"/>
              <a:gd name="connsiteY10-330" fmla="*/ 1385653 h 1424419"/>
              <a:gd name="connsiteX11-331" fmla="*/ 522686 w 1305333"/>
              <a:gd name="connsiteY11-332" fmla="*/ 1384922 h 1424419"/>
              <a:gd name="connsiteX12-333" fmla="*/ 80344 w 1305333"/>
              <a:gd name="connsiteY12-334" fmla="*/ 1139323 h 1424419"/>
              <a:gd name="connsiteX13-335" fmla="*/ 68397 w 1305333"/>
              <a:gd name="connsiteY13-336" fmla="*/ 1130059 h 1424419"/>
              <a:gd name="connsiteX14-337" fmla="*/ 667 w 1305333"/>
              <a:gd name="connsiteY14-338" fmla="*/ 999105 h 1424419"/>
              <a:gd name="connsiteX15-339" fmla="*/ 0 w 1305333"/>
              <a:gd name="connsiteY15-340" fmla="*/ 972364 h 1424419"/>
              <a:gd name="connsiteX16-341" fmla="*/ 2496 w 1305333"/>
              <a:gd name="connsiteY16-342" fmla="*/ 463106 h 1424419"/>
              <a:gd name="connsiteX17-343" fmla="*/ 2458 w 1305333"/>
              <a:gd name="connsiteY17-344" fmla="*/ 429563 h 1424419"/>
              <a:gd name="connsiteX18-345" fmla="*/ 75248 w 1305333"/>
              <a:gd name="connsiteY18-346" fmla="*/ 303202 h 1424419"/>
              <a:gd name="connsiteX19-347" fmla="*/ 103465 w 1305333"/>
              <a:gd name="connsiteY19-348" fmla="*/ 288252 h 1424419"/>
              <a:gd name="connsiteX20-349" fmla="*/ 541533 w 1305333"/>
              <a:gd name="connsiteY20-350" fmla="*/ 38110 h 1424419"/>
              <a:gd name="connsiteX21-351" fmla="*/ 653528 w 1305333"/>
              <a:gd name="connsiteY21-352" fmla="*/ 0 h 1424419"/>
              <a:gd name="connsiteX0-353" fmla="*/ 653528 w 1305333"/>
              <a:gd name="connsiteY0-354" fmla="*/ 0 h 1424419"/>
              <a:gd name="connsiteX1-355" fmla="*/ 757287 w 1305333"/>
              <a:gd name="connsiteY1-356" fmla="*/ 32444 h 1424419"/>
              <a:gd name="connsiteX2-357" fmla="*/ 1206876 w 1305333"/>
              <a:gd name="connsiteY2-358" fmla="*/ 284945 h 1424419"/>
              <a:gd name="connsiteX3-359" fmla="*/ 1233464 w 1305333"/>
              <a:gd name="connsiteY3-360" fmla="*/ 306775 h 1424419"/>
              <a:gd name="connsiteX4-361" fmla="*/ 1301712 w 1305333"/>
              <a:gd name="connsiteY4-362" fmla="*/ 442384 h 1424419"/>
              <a:gd name="connsiteX5-363" fmla="*/ 1303099 w 1305333"/>
              <a:gd name="connsiteY5-364" fmla="*/ 495558 h 1424419"/>
              <a:gd name="connsiteX6-365" fmla="*/ 1303099 w 1305333"/>
              <a:gd name="connsiteY6-366" fmla="*/ 952393 h 1424419"/>
              <a:gd name="connsiteX7-367" fmla="*/ 1305306 w 1305333"/>
              <a:gd name="connsiteY7-368" fmla="*/ 990115 h 1424419"/>
              <a:gd name="connsiteX8-369" fmla="*/ 1193590 w 1305333"/>
              <a:gd name="connsiteY8-370" fmla="*/ 1159518 h 1424419"/>
              <a:gd name="connsiteX9-371" fmla="*/ 1172881 w 1305333"/>
              <a:gd name="connsiteY9-372" fmla="*/ 1179342 h 1424419"/>
              <a:gd name="connsiteX10-373" fmla="*/ 792288 w 1305333"/>
              <a:gd name="connsiteY10-374" fmla="*/ 1385653 h 1424419"/>
              <a:gd name="connsiteX11-375" fmla="*/ 522686 w 1305333"/>
              <a:gd name="connsiteY11-376" fmla="*/ 1384922 h 1424419"/>
              <a:gd name="connsiteX12-377" fmla="*/ 80344 w 1305333"/>
              <a:gd name="connsiteY12-378" fmla="*/ 1139323 h 1424419"/>
              <a:gd name="connsiteX13-379" fmla="*/ 68397 w 1305333"/>
              <a:gd name="connsiteY13-380" fmla="*/ 1130059 h 1424419"/>
              <a:gd name="connsiteX14-381" fmla="*/ 667 w 1305333"/>
              <a:gd name="connsiteY14-382" fmla="*/ 999105 h 1424419"/>
              <a:gd name="connsiteX15-383" fmla="*/ 0 w 1305333"/>
              <a:gd name="connsiteY15-384" fmla="*/ 972364 h 1424419"/>
              <a:gd name="connsiteX16-385" fmla="*/ 2496 w 1305333"/>
              <a:gd name="connsiteY16-386" fmla="*/ 463106 h 1424419"/>
              <a:gd name="connsiteX17-387" fmla="*/ 2458 w 1305333"/>
              <a:gd name="connsiteY17-388" fmla="*/ 429563 h 1424419"/>
              <a:gd name="connsiteX18-389" fmla="*/ 75248 w 1305333"/>
              <a:gd name="connsiteY18-390" fmla="*/ 303202 h 1424419"/>
              <a:gd name="connsiteX19-391" fmla="*/ 106293 w 1305333"/>
              <a:gd name="connsiteY19-392" fmla="*/ 282597 h 1424419"/>
              <a:gd name="connsiteX20-393" fmla="*/ 541533 w 1305333"/>
              <a:gd name="connsiteY20-394" fmla="*/ 38110 h 1424419"/>
              <a:gd name="connsiteX21-395" fmla="*/ 653528 w 1305333"/>
              <a:gd name="connsiteY21-396" fmla="*/ 0 h 1424419"/>
              <a:gd name="connsiteX0-397" fmla="*/ 653528 w 1305333"/>
              <a:gd name="connsiteY0-398" fmla="*/ 0 h 1424419"/>
              <a:gd name="connsiteX1-399" fmla="*/ 757287 w 1305333"/>
              <a:gd name="connsiteY1-400" fmla="*/ 32444 h 1424419"/>
              <a:gd name="connsiteX2-401" fmla="*/ 1206876 w 1305333"/>
              <a:gd name="connsiteY2-402" fmla="*/ 284945 h 1424419"/>
              <a:gd name="connsiteX3-403" fmla="*/ 1237706 w 1305333"/>
              <a:gd name="connsiteY3-404" fmla="*/ 306775 h 1424419"/>
              <a:gd name="connsiteX4-405" fmla="*/ 1301712 w 1305333"/>
              <a:gd name="connsiteY4-406" fmla="*/ 442384 h 1424419"/>
              <a:gd name="connsiteX5-407" fmla="*/ 1303099 w 1305333"/>
              <a:gd name="connsiteY5-408" fmla="*/ 495558 h 1424419"/>
              <a:gd name="connsiteX6-409" fmla="*/ 1303099 w 1305333"/>
              <a:gd name="connsiteY6-410" fmla="*/ 952393 h 1424419"/>
              <a:gd name="connsiteX7-411" fmla="*/ 1305306 w 1305333"/>
              <a:gd name="connsiteY7-412" fmla="*/ 990115 h 1424419"/>
              <a:gd name="connsiteX8-413" fmla="*/ 1193590 w 1305333"/>
              <a:gd name="connsiteY8-414" fmla="*/ 1159518 h 1424419"/>
              <a:gd name="connsiteX9-415" fmla="*/ 1172881 w 1305333"/>
              <a:gd name="connsiteY9-416" fmla="*/ 1179342 h 1424419"/>
              <a:gd name="connsiteX10-417" fmla="*/ 792288 w 1305333"/>
              <a:gd name="connsiteY10-418" fmla="*/ 1385653 h 1424419"/>
              <a:gd name="connsiteX11-419" fmla="*/ 522686 w 1305333"/>
              <a:gd name="connsiteY11-420" fmla="*/ 1384922 h 1424419"/>
              <a:gd name="connsiteX12-421" fmla="*/ 80344 w 1305333"/>
              <a:gd name="connsiteY12-422" fmla="*/ 1139323 h 1424419"/>
              <a:gd name="connsiteX13-423" fmla="*/ 68397 w 1305333"/>
              <a:gd name="connsiteY13-424" fmla="*/ 1130059 h 1424419"/>
              <a:gd name="connsiteX14-425" fmla="*/ 667 w 1305333"/>
              <a:gd name="connsiteY14-426" fmla="*/ 999105 h 1424419"/>
              <a:gd name="connsiteX15-427" fmla="*/ 0 w 1305333"/>
              <a:gd name="connsiteY15-428" fmla="*/ 972364 h 1424419"/>
              <a:gd name="connsiteX16-429" fmla="*/ 2496 w 1305333"/>
              <a:gd name="connsiteY16-430" fmla="*/ 463106 h 1424419"/>
              <a:gd name="connsiteX17-431" fmla="*/ 2458 w 1305333"/>
              <a:gd name="connsiteY17-432" fmla="*/ 429563 h 1424419"/>
              <a:gd name="connsiteX18-433" fmla="*/ 75248 w 1305333"/>
              <a:gd name="connsiteY18-434" fmla="*/ 303202 h 1424419"/>
              <a:gd name="connsiteX19-435" fmla="*/ 106293 w 1305333"/>
              <a:gd name="connsiteY19-436" fmla="*/ 282597 h 1424419"/>
              <a:gd name="connsiteX20-437" fmla="*/ 541533 w 1305333"/>
              <a:gd name="connsiteY20-438" fmla="*/ 38110 h 1424419"/>
              <a:gd name="connsiteX21-439" fmla="*/ 653528 w 1305333"/>
              <a:gd name="connsiteY21-440" fmla="*/ 0 h 1424419"/>
              <a:gd name="connsiteX0-441" fmla="*/ 653528 w 1305333"/>
              <a:gd name="connsiteY0-442" fmla="*/ 0 h 1424419"/>
              <a:gd name="connsiteX1-443" fmla="*/ 757287 w 1305333"/>
              <a:gd name="connsiteY1-444" fmla="*/ 32444 h 1424419"/>
              <a:gd name="connsiteX2-445" fmla="*/ 1206876 w 1305333"/>
              <a:gd name="connsiteY2-446" fmla="*/ 284945 h 1424419"/>
              <a:gd name="connsiteX3-447" fmla="*/ 1237706 w 1305333"/>
              <a:gd name="connsiteY3-448" fmla="*/ 306775 h 1424419"/>
              <a:gd name="connsiteX4-449" fmla="*/ 1301712 w 1305333"/>
              <a:gd name="connsiteY4-450" fmla="*/ 442384 h 1424419"/>
              <a:gd name="connsiteX5-451" fmla="*/ 1303099 w 1305333"/>
              <a:gd name="connsiteY5-452" fmla="*/ 495558 h 1424419"/>
              <a:gd name="connsiteX6-453" fmla="*/ 1303099 w 1305333"/>
              <a:gd name="connsiteY6-454" fmla="*/ 952393 h 1424419"/>
              <a:gd name="connsiteX7-455" fmla="*/ 1305306 w 1305333"/>
              <a:gd name="connsiteY7-456" fmla="*/ 990115 h 1424419"/>
              <a:gd name="connsiteX8-457" fmla="*/ 1211970 w 1305333"/>
              <a:gd name="connsiteY8-458" fmla="*/ 1149621 h 1424419"/>
              <a:gd name="connsiteX9-459" fmla="*/ 1172881 w 1305333"/>
              <a:gd name="connsiteY9-460" fmla="*/ 1179342 h 1424419"/>
              <a:gd name="connsiteX10-461" fmla="*/ 792288 w 1305333"/>
              <a:gd name="connsiteY10-462" fmla="*/ 1385653 h 1424419"/>
              <a:gd name="connsiteX11-463" fmla="*/ 522686 w 1305333"/>
              <a:gd name="connsiteY11-464" fmla="*/ 1384922 h 1424419"/>
              <a:gd name="connsiteX12-465" fmla="*/ 80344 w 1305333"/>
              <a:gd name="connsiteY12-466" fmla="*/ 1139323 h 1424419"/>
              <a:gd name="connsiteX13-467" fmla="*/ 68397 w 1305333"/>
              <a:gd name="connsiteY13-468" fmla="*/ 1130059 h 1424419"/>
              <a:gd name="connsiteX14-469" fmla="*/ 667 w 1305333"/>
              <a:gd name="connsiteY14-470" fmla="*/ 999105 h 1424419"/>
              <a:gd name="connsiteX15-471" fmla="*/ 0 w 1305333"/>
              <a:gd name="connsiteY15-472" fmla="*/ 972364 h 1424419"/>
              <a:gd name="connsiteX16-473" fmla="*/ 2496 w 1305333"/>
              <a:gd name="connsiteY16-474" fmla="*/ 463106 h 1424419"/>
              <a:gd name="connsiteX17-475" fmla="*/ 2458 w 1305333"/>
              <a:gd name="connsiteY17-476" fmla="*/ 429563 h 1424419"/>
              <a:gd name="connsiteX18-477" fmla="*/ 75248 w 1305333"/>
              <a:gd name="connsiteY18-478" fmla="*/ 303202 h 1424419"/>
              <a:gd name="connsiteX19-479" fmla="*/ 106293 w 1305333"/>
              <a:gd name="connsiteY19-480" fmla="*/ 282597 h 1424419"/>
              <a:gd name="connsiteX20-481" fmla="*/ 541533 w 1305333"/>
              <a:gd name="connsiteY20-482" fmla="*/ 38110 h 1424419"/>
              <a:gd name="connsiteX21-483" fmla="*/ 653528 w 1305333"/>
              <a:gd name="connsiteY21-484" fmla="*/ 0 h 1424419"/>
              <a:gd name="connsiteX0-485" fmla="*/ 653528 w 1305333"/>
              <a:gd name="connsiteY0-486" fmla="*/ 0 h 1424419"/>
              <a:gd name="connsiteX1-487" fmla="*/ 757287 w 1305333"/>
              <a:gd name="connsiteY1-488" fmla="*/ 32444 h 1424419"/>
              <a:gd name="connsiteX2-489" fmla="*/ 1206876 w 1305333"/>
              <a:gd name="connsiteY2-490" fmla="*/ 284945 h 1424419"/>
              <a:gd name="connsiteX3-491" fmla="*/ 1237706 w 1305333"/>
              <a:gd name="connsiteY3-492" fmla="*/ 306775 h 1424419"/>
              <a:gd name="connsiteX4-493" fmla="*/ 1301712 w 1305333"/>
              <a:gd name="connsiteY4-494" fmla="*/ 442384 h 1424419"/>
              <a:gd name="connsiteX5-495" fmla="*/ 1303099 w 1305333"/>
              <a:gd name="connsiteY5-496" fmla="*/ 495558 h 1424419"/>
              <a:gd name="connsiteX6-497" fmla="*/ 1303099 w 1305333"/>
              <a:gd name="connsiteY6-498" fmla="*/ 952393 h 1424419"/>
              <a:gd name="connsiteX7-499" fmla="*/ 1305306 w 1305333"/>
              <a:gd name="connsiteY7-500" fmla="*/ 990115 h 1424419"/>
              <a:gd name="connsiteX8-501" fmla="*/ 1236006 w 1305333"/>
              <a:gd name="connsiteY8-502" fmla="*/ 1160932 h 1424419"/>
              <a:gd name="connsiteX9-503" fmla="*/ 1172881 w 1305333"/>
              <a:gd name="connsiteY9-504" fmla="*/ 1179342 h 1424419"/>
              <a:gd name="connsiteX10-505" fmla="*/ 792288 w 1305333"/>
              <a:gd name="connsiteY10-506" fmla="*/ 1385653 h 1424419"/>
              <a:gd name="connsiteX11-507" fmla="*/ 522686 w 1305333"/>
              <a:gd name="connsiteY11-508" fmla="*/ 1384922 h 1424419"/>
              <a:gd name="connsiteX12-509" fmla="*/ 80344 w 1305333"/>
              <a:gd name="connsiteY12-510" fmla="*/ 1139323 h 1424419"/>
              <a:gd name="connsiteX13-511" fmla="*/ 68397 w 1305333"/>
              <a:gd name="connsiteY13-512" fmla="*/ 1130059 h 1424419"/>
              <a:gd name="connsiteX14-513" fmla="*/ 667 w 1305333"/>
              <a:gd name="connsiteY14-514" fmla="*/ 999105 h 1424419"/>
              <a:gd name="connsiteX15-515" fmla="*/ 0 w 1305333"/>
              <a:gd name="connsiteY15-516" fmla="*/ 972364 h 1424419"/>
              <a:gd name="connsiteX16-517" fmla="*/ 2496 w 1305333"/>
              <a:gd name="connsiteY16-518" fmla="*/ 463106 h 1424419"/>
              <a:gd name="connsiteX17-519" fmla="*/ 2458 w 1305333"/>
              <a:gd name="connsiteY17-520" fmla="*/ 429563 h 1424419"/>
              <a:gd name="connsiteX18-521" fmla="*/ 75248 w 1305333"/>
              <a:gd name="connsiteY18-522" fmla="*/ 303202 h 1424419"/>
              <a:gd name="connsiteX19-523" fmla="*/ 106293 w 1305333"/>
              <a:gd name="connsiteY19-524" fmla="*/ 282597 h 1424419"/>
              <a:gd name="connsiteX20-525" fmla="*/ 541533 w 1305333"/>
              <a:gd name="connsiteY20-526" fmla="*/ 38110 h 1424419"/>
              <a:gd name="connsiteX21-527" fmla="*/ 653528 w 1305333"/>
              <a:gd name="connsiteY21-528" fmla="*/ 0 h 1424419"/>
              <a:gd name="connsiteX0-529" fmla="*/ 653528 w 1313169"/>
              <a:gd name="connsiteY0-530" fmla="*/ 0 h 1424419"/>
              <a:gd name="connsiteX1-531" fmla="*/ 757287 w 1313169"/>
              <a:gd name="connsiteY1-532" fmla="*/ 32444 h 1424419"/>
              <a:gd name="connsiteX2-533" fmla="*/ 1206876 w 1313169"/>
              <a:gd name="connsiteY2-534" fmla="*/ 284945 h 1424419"/>
              <a:gd name="connsiteX3-535" fmla="*/ 1237706 w 1313169"/>
              <a:gd name="connsiteY3-536" fmla="*/ 306775 h 1424419"/>
              <a:gd name="connsiteX4-537" fmla="*/ 1301712 w 1313169"/>
              <a:gd name="connsiteY4-538" fmla="*/ 442384 h 1424419"/>
              <a:gd name="connsiteX5-539" fmla="*/ 1303099 w 1313169"/>
              <a:gd name="connsiteY5-540" fmla="*/ 495558 h 1424419"/>
              <a:gd name="connsiteX6-541" fmla="*/ 1303099 w 1313169"/>
              <a:gd name="connsiteY6-542" fmla="*/ 952393 h 1424419"/>
              <a:gd name="connsiteX7-543" fmla="*/ 1305306 w 1313169"/>
              <a:gd name="connsiteY7-544" fmla="*/ 990115 h 1424419"/>
              <a:gd name="connsiteX8-545" fmla="*/ 1271352 w 1313169"/>
              <a:gd name="connsiteY8-546" fmla="*/ 1142552 h 1424419"/>
              <a:gd name="connsiteX9-547" fmla="*/ 1172881 w 1313169"/>
              <a:gd name="connsiteY9-548" fmla="*/ 1179342 h 1424419"/>
              <a:gd name="connsiteX10-549" fmla="*/ 792288 w 1313169"/>
              <a:gd name="connsiteY10-550" fmla="*/ 1385653 h 1424419"/>
              <a:gd name="connsiteX11-551" fmla="*/ 522686 w 1313169"/>
              <a:gd name="connsiteY11-552" fmla="*/ 1384922 h 1424419"/>
              <a:gd name="connsiteX12-553" fmla="*/ 80344 w 1313169"/>
              <a:gd name="connsiteY12-554" fmla="*/ 1139323 h 1424419"/>
              <a:gd name="connsiteX13-555" fmla="*/ 68397 w 1313169"/>
              <a:gd name="connsiteY13-556" fmla="*/ 1130059 h 1424419"/>
              <a:gd name="connsiteX14-557" fmla="*/ 667 w 1313169"/>
              <a:gd name="connsiteY14-558" fmla="*/ 999105 h 1424419"/>
              <a:gd name="connsiteX15-559" fmla="*/ 0 w 1313169"/>
              <a:gd name="connsiteY15-560" fmla="*/ 972364 h 1424419"/>
              <a:gd name="connsiteX16-561" fmla="*/ 2496 w 1313169"/>
              <a:gd name="connsiteY16-562" fmla="*/ 463106 h 1424419"/>
              <a:gd name="connsiteX17-563" fmla="*/ 2458 w 1313169"/>
              <a:gd name="connsiteY17-564" fmla="*/ 429563 h 1424419"/>
              <a:gd name="connsiteX18-565" fmla="*/ 75248 w 1313169"/>
              <a:gd name="connsiteY18-566" fmla="*/ 303202 h 1424419"/>
              <a:gd name="connsiteX19-567" fmla="*/ 106293 w 1313169"/>
              <a:gd name="connsiteY19-568" fmla="*/ 282597 h 1424419"/>
              <a:gd name="connsiteX20-569" fmla="*/ 541533 w 1313169"/>
              <a:gd name="connsiteY20-570" fmla="*/ 38110 h 1424419"/>
              <a:gd name="connsiteX21-571" fmla="*/ 653528 w 1313169"/>
              <a:gd name="connsiteY21-572" fmla="*/ 0 h 1424419"/>
              <a:gd name="connsiteX0-573" fmla="*/ 653528 w 1306267"/>
              <a:gd name="connsiteY0-574" fmla="*/ 0 h 1424419"/>
              <a:gd name="connsiteX1-575" fmla="*/ 757287 w 1306267"/>
              <a:gd name="connsiteY1-576" fmla="*/ 32444 h 1424419"/>
              <a:gd name="connsiteX2-577" fmla="*/ 1206876 w 1306267"/>
              <a:gd name="connsiteY2-578" fmla="*/ 284945 h 1424419"/>
              <a:gd name="connsiteX3-579" fmla="*/ 1237706 w 1306267"/>
              <a:gd name="connsiteY3-580" fmla="*/ 306775 h 1424419"/>
              <a:gd name="connsiteX4-581" fmla="*/ 1301712 w 1306267"/>
              <a:gd name="connsiteY4-582" fmla="*/ 442384 h 1424419"/>
              <a:gd name="connsiteX5-583" fmla="*/ 1303099 w 1306267"/>
              <a:gd name="connsiteY5-584" fmla="*/ 495558 h 1424419"/>
              <a:gd name="connsiteX6-585" fmla="*/ 1303099 w 1306267"/>
              <a:gd name="connsiteY6-586" fmla="*/ 952393 h 1424419"/>
              <a:gd name="connsiteX7-587" fmla="*/ 1305306 w 1306267"/>
              <a:gd name="connsiteY7-588" fmla="*/ 990115 h 1424419"/>
              <a:gd name="connsiteX8-589" fmla="*/ 1255800 w 1306267"/>
              <a:gd name="connsiteY8-590" fmla="*/ 1142552 h 1424419"/>
              <a:gd name="connsiteX9-591" fmla="*/ 1172881 w 1306267"/>
              <a:gd name="connsiteY9-592" fmla="*/ 1179342 h 1424419"/>
              <a:gd name="connsiteX10-593" fmla="*/ 792288 w 1306267"/>
              <a:gd name="connsiteY10-594" fmla="*/ 1385653 h 1424419"/>
              <a:gd name="connsiteX11-595" fmla="*/ 522686 w 1306267"/>
              <a:gd name="connsiteY11-596" fmla="*/ 1384922 h 1424419"/>
              <a:gd name="connsiteX12-597" fmla="*/ 80344 w 1306267"/>
              <a:gd name="connsiteY12-598" fmla="*/ 1139323 h 1424419"/>
              <a:gd name="connsiteX13-599" fmla="*/ 68397 w 1306267"/>
              <a:gd name="connsiteY13-600" fmla="*/ 1130059 h 1424419"/>
              <a:gd name="connsiteX14-601" fmla="*/ 667 w 1306267"/>
              <a:gd name="connsiteY14-602" fmla="*/ 999105 h 1424419"/>
              <a:gd name="connsiteX15-603" fmla="*/ 0 w 1306267"/>
              <a:gd name="connsiteY15-604" fmla="*/ 972364 h 1424419"/>
              <a:gd name="connsiteX16-605" fmla="*/ 2496 w 1306267"/>
              <a:gd name="connsiteY16-606" fmla="*/ 463106 h 1424419"/>
              <a:gd name="connsiteX17-607" fmla="*/ 2458 w 1306267"/>
              <a:gd name="connsiteY17-608" fmla="*/ 429563 h 1424419"/>
              <a:gd name="connsiteX18-609" fmla="*/ 75248 w 1306267"/>
              <a:gd name="connsiteY18-610" fmla="*/ 303202 h 1424419"/>
              <a:gd name="connsiteX19-611" fmla="*/ 106293 w 1306267"/>
              <a:gd name="connsiteY19-612" fmla="*/ 282597 h 1424419"/>
              <a:gd name="connsiteX20-613" fmla="*/ 541533 w 1306267"/>
              <a:gd name="connsiteY20-614" fmla="*/ 38110 h 1424419"/>
              <a:gd name="connsiteX21-615" fmla="*/ 653528 w 1306267"/>
              <a:gd name="connsiteY21-616" fmla="*/ 0 h 1424419"/>
              <a:gd name="connsiteX0-617" fmla="*/ 653528 w 1306267"/>
              <a:gd name="connsiteY0-618" fmla="*/ 0 h 1424419"/>
              <a:gd name="connsiteX1-619" fmla="*/ 757287 w 1306267"/>
              <a:gd name="connsiteY1-620" fmla="*/ 32444 h 1424419"/>
              <a:gd name="connsiteX2-621" fmla="*/ 1206876 w 1306267"/>
              <a:gd name="connsiteY2-622" fmla="*/ 284945 h 1424419"/>
              <a:gd name="connsiteX3-623" fmla="*/ 1237706 w 1306267"/>
              <a:gd name="connsiteY3-624" fmla="*/ 306775 h 1424419"/>
              <a:gd name="connsiteX4-625" fmla="*/ 1301712 w 1306267"/>
              <a:gd name="connsiteY4-626" fmla="*/ 442384 h 1424419"/>
              <a:gd name="connsiteX5-627" fmla="*/ 1303099 w 1306267"/>
              <a:gd name="connsiteY5-628" fmla="*/ 495558 h 1424419"/>
              <a:gd name="connsiteX6-629" fmla="*/ 1303099 w 1306267"/>
              <a:gd name="connsiteY6-630" fmla="*/ 952393 h 1424419"/>
              <a:gd name="connsiteX7-631" fmla="*/ 1305306 w 1306267"/>
              <a:gd name="connsiteY7-632" fmla="*/ 990115 h 1424419"/>
              <a:gd name="connsiteX8-633" fmla="*/ 1255800 w 1306267"/>
              <a:gd name="connsiteY8-634" fmla="*/ 1142552 h 1424419"/>
              <a:gd name="connsiteX9-635" fmla="*/ 1172881 w 1306267"/>
              <a:gd name="connsiteY9-636" fmla="*/ 1179342 h 1424419"/>
              <a:gd name="connsiteX10-637" fmla="*/ 792288 w 1306267"/>
              <a:gd name="connsiteY10-638" fmla="*/ 1385653 h 1424419"/>
              <a:gd name="connsiteX11-639" fmla="*/ 522686 w 1306267"/>
              <a:gd name="connsiteY11-640" fmla="*/ 1384922 h 1424419"/>
              <a:gd name="connsiteX12-641" fmla="*/ 80344 w 1306267"/>
              <a:gd name="connsiteY12-642" fmla="*/ 1139323 h 1424419"/>
              <a:gd name="connsiteX13-643" fmla="*/ 61328 w 1306267"/>
              <a:gd name="connsiteY13-644" fmla="*/ 1127231 h 1424419"/>
              <a:gd name="connsiteX14-645" fmla="*/ 667 w 1306267"/>
              <a:gd name="connsiteY14-646" fmla="*/ 999105 h 1424419"/>
              <a:gd name="connsiteX15-647" fmla="*/ 0 w 1306267"/>
              <a:gd name="connsiteY15-648" fmla="*/ 972364 h 1424419"/>
              <a:gd name="connsiteX16-649" fmla="*/ 2496 w 1306267"/>
              <a:gd name="connsiteY16-650" fmla="*/ 463106 h 1424419"/>
              <a:gd name="connsiteX17-651" fmla="*/ 2458 w 1306267"/>
              <a:gd name="connsiteY17-652" fmla="*/ 429563 h 1424419"/>
              <a:gd name="connsiteX18-653" fmla="*/ 75248 w 1306267"/>
              <a:gd name="connsiteY18-654" fmla="*/ 303202 h 1424419"/>
              <a:gd name="connsiteX19-655" fmla="*/ 106293 w 1306267"/>
              <a:gd name="connsiteY19-656" fmla="*/ 282597 h 1424419"/>
              <a:gd name="connsiteX20-657" fmla="*/ 541533 w 1306267"/>
              <a:gd name="connsiteY20-658" fmla="*/ 38110 h 1424419"/>
              <a:gd name="connsiteX21-659" fmla="*/ 653528 w 1306267"/>
              <a:gd name="connsiteY21-660" fmla="*/ 0 h 1424419"/>
              <a:gd name="connsiteX0-661" fmla="*/ 653528 w 1306267"/>
              <a:gd name="connsiteY0-662" fmla="*/ 0 h 1424419"/>
              <a:gd name="connsiteX1-663" fmla="*/ 757287 w 1306267"/>
              <a:gd name="connsiteY1-664" fmla="*/ 32444 h 1424419"/>
              <a:gd name="connsiteX2-665" fmla="*/ 1206876 w 1306267"/>
              <a:gd name="connsiteY2-666" fmla="*/ 284945 h 1424419"/>
              <a:gd name="connsiteX3-667" fmla="*/ 1237706 w 1306267"/>
              <a:gd name="connsiteY3-668" fmla="*/ 306775 h 1424419"/>
              <a:gd name="connsiteX4-669" fmla="*/ 1301712 w 1306267"/>
              <a:gd name="connsiteY4-670" fmla="*/ 442384 h 1424419"/>
              <a:gd name="connsiteX5-671" fmla="*/ 1303099 w 1306267"/>
              <a:gd name="connsiteY5-672" fmla="*/ 495558 h 1424419"/>
              <a:gd name="connsiteX6-673" fmla="*/ 1303099 w 1306267"/>
              <a:gd name="connsiteY6-674" fmla="*/ 952393 h 1424419"/>
              <a:gd name="connsiteX7-675" fmla="*/ 1305306 w 1306267"/>
              <a:gd name="connsiteY7-676" fmla="*/ 990115 h 1424419"/>
              <a:gd name="connsiteX8-677" fmla="*/ 1255800 w 1306267"/>
              <a:gd name="connsiteY8-678" fmla="*/ 1142552 h 1424419"/>
              <a:gd name="connsiteX9-679" fmla="*/ 1172881 w 1306267"/>
              <a:gd name="connsiteY9-680" fmla="*/ 1179342 h 1424419"/>
              <a:gd name="connsiteX10-681" fmla="*/ 792288 w 1306267"/>
              <a:gd name="connsiteY10-682" fmla="*/ 1385653 h 1424419"/>
              <a:gd name="connsiteX11-683" fmla="*/ 522686 w 1306267"/>
              <a:gd name="connsiteY11-684" fmla="*/ 1384922 h 1424419"/>
              <a:gd name="connsiteX12-685" fmla="*/ 80344 w 1306267"/>
              <a:gd name="connsiteY12-686" fmla="*/ 1139323 h 1424419"/>
              <a:gd name="connsiteX13-687" fmla="*/ 61328 w 1306267"/>
              <a:gd name="connsiteY13-688" fmla="*/ 1127231 h 1424419"/>
              <a:gd name="connsiteX14-689" fmla="*/ 667 w 1306267"/>
              <a:gd name="connsiteY14-690" fmla="*/ 999105 h 1424419"/>
              <a:gd name="connsiteX15-691" fmla="*/ 0 w 1306267"/>
              <a:gd name="connsiteY15-692" fmla="*/ 972364 h 1424419"/>
              <a:gd name="connsiteX16-693" fmla="*/ 2496 w 1306267"/>
              <a:gd name="connsiteY16-694" fmla="*/ 463106 h 1424419"/>
              <a:gd name="connsiteX17-695" fmla="*/ 2458 w 1306267"/>
              <a:gd name="connsiteY17-696" fmla="*/ 429563 h 1424419"/>
              <a:gd name="connsiteX18-697" fmla="*/ 75248 w 1306267"/>
              <a:gd name="connsiteY18-698" fmla="*/ 303202 h 1424419"/>
              <a:gd name="connsiteX19-699" fmla="*/ 106293 w 1306267"/>
              <a:gd name="connsiteY19-700" fmla="*/ 282597 h 1424419"/>
              <a:gd name="connsiteX20-701" fmla="*/ 541533 w 1306267"/>
              <a:gd name="connsiteY20-702" fmla="*/ 38110 h 1424419"/>
              <a:gd name="connsiteX21-703" fmla="*/ 653528 w 1306267"/>
              <a:gd name="connsiteY21-704" fmla="*/ 0 h 1424419"/>
              <a:gd name="connsiteX0-705" fmla="*/ 653528 w 1306267"/>
              <a:gd name="connsiteY0-706" fmla="*/ 0 h 1424419"/>
              <a:gd name="connsiteX1-707" fmla="*/ 757287 w 1306267"/>
              <a:gd name="connsiteY1-708" fmla="*/ 32444 h 1424419"/>
              <a:gd name="connsiteX2-709" fmla="*/ 1206876 w 1306267"/>
              <a:gd name="connsiteY2-710" fmla="*/ 284945 h 1424419"/>
              <a:gd name="connsiteX3-711" fmla="*/ 1237706 w 1306267"/>
              <a:gd name="connsiteY3-712" fmla="*/ 306775 h 1424419"/>
              <a:gd name="connsiteX4-713" fmla="*/ 1301712 w 1306267"/>
              <a:gd name="connsiteY4-714" fmla="*/ 442384 h 1424419"/>
              <a:gd name="connsiteX5-715" fmla="*/ 1303099 w 1306267"/>
              <a:gd name="connsiteY5-716" fmla="*/ 495558 h 1424419"/>
              <a:gd name="connsiteX6-717" fmla="*/ 1303099 w 1306267"/>
              <a:gd name="connsiteY6-718" fmla="*/ 952393 h 1424419"/>
              <a:gd name="connsiteX7-719" fmla="*/ 1305306 w 1306267"/>
              <a:gd name="connsiteY7-720" fmla="*/ 990115 h 1424419"/>
              <a:gd name="connsiteX8-721" fmla="*/ 1255800 w 1306267"/>
              <a:gd name="connsiteY8-722" fmla="*/ 1142552 h 1424419"/>
              <a:gd name="connsiteX9-723" fmla="*/ 1172881 w 1306267"/>
              <a:gd name="connsiteY9-724" fmla="*/ 1179342 h 1424419"/>
              <a:gd name="connsiteX10-725" fmla="*/ 792288 w 1306267"/>
              <a:gd name="connsiteY10-726" fmla="*/ 1385653 h 1424419"/>
              <a:gd name="connsiteX11-727" fmla="*/ 522686 w 1306267"/>
              <a:gd name="connsiteY11-728" fmla="*/ 1384922 h 1424419"/>
              <a:gd name="connsiteX12-729" fmla="*/ 90241 w 1306267"/>
              <a:gd name="connsiteY12-730" fmla="*/ 1150634 h 1424419"/>
              <a:gd name="connsiteX13-731" fmla="*/ 61328 w 1306267"/>
              <a:gd name="connsiteY13-732" fmla="*/ 1127231 h 1424419"/>
              <a:gd name="connsiteX14-733" fmla="*/ 667 w 1306267"/>
              <a:gd name="connsiteY14-734" fmla="*/ 999105 h 1424419"/>
              <a:gd name="connsiteX15-735" fmla="*/ 0 w 1306267"/>
              <a:gd name="connsiteY15-736" fmla="*/ 972364 h 1424419"/>
              <a:gd name="connsiteX16-737" fmla="*/ 2496 w 1306267"/>
              <a:gd name="connsiteY16-738" fmla="*/ 463106 h 1424419"/>
              <a:gd name="connsiteX17-739" fmla="*/ 2458 w 1306267"/>
              <a:gd name="connsiteY17-740" fmla="*/ 429563 h 1424419"/>
              <a:gd name="connsiteX18-741" fmla="*/ 75248 w 1306267"/>
              <a:gd name="connsiteY18-742" fmla="*/ 303202 h 1424419"/>
              <a:gd name="connsiteX19-743" fmla="*/ 106293 w 1306267"/>
              <a:gd name="connsiteY19-744" fmla="*/ 282597 h 1424419"/>
              <a:gd name="connsiteX20-745" fmla="*/ 541533 w 1306267"/>
              <a:gd name="connsiteY20-746" fmla="*/ 38110 h 1424419"/>
              <a:gd name="connsiteX21-747" fmla="*/ 653528 w 1306267"/>
              <a:gd name="connsiteY21-748" fmla="*/ 0 h 1424419"/>
              <a:gd name="connsiteX0-749" fmla="*/ 653528 w 1306267"/>
              <a:gd name="connsiteY0-750" fmla="*/ 0 h 1424419"/>
              <a:gd name="connsiteX1-751" fmla="*/ 757287 w 1306267"/>
              <a:gd name="connsiteY1-752" fmla="*/ 32444 h 1424419"/>
              <a:gd name="connsiteX2-753" fmla="*/ 1206876 w 1306267"/>
              <a:gd name="connsiteY2-754" fmla="*/ 284945 h 1424419"/>
              <a:gd name="connsiteX3-755" fmla="*/ 1237706 w 1306267"/>
              <a:gd name="connsiteY3-756" fmla="*/ 306775 h 1424419"/>
              <a:gd name="connsiteX4-757" fmla="*/ 1301712 w 1306267"/>
              <a:gd name="connsiteY4-758" fmla="*/ 442384 h 1424419"/>
              <a:gd name="connsiteX5-759" fmla="*/ 1303099 w 1306267"/>
              <a:gd name="connsiteY5-760" fmla="*/ 495558 h 1424419"/>
              <a:gd name="connsiteX6-761" fmla="*/ 1303099 w 1306267"/>
              <a:gd name="connsiteY6-762" fmla="*/ 952393 h 1424419"/>
              <a:gd name="connsiteX7-763" fmla="*/ 1305306 w 1306267"/>
              <a:gd name="connsiteY7-764" fmla="*/ 990115 h 1424419"/>
              <a:gd name="connsiteX8-765" fmla="*/ 1255800 w 1306267"/>
              <a:gd name="connsiteY8-766" fmla="*/ 1142552 h 1424419"/>
              <a:gd name="connsiteX9-767" fmla="*/ 1172881 w 1306267"/>
              <a:gd name="connsiteY9-768" fmla="*/ 1179342 h 1424419"/>
              <a:gd name="connsiteX10-769" fmla="*/ 792288 w 1306267"/>
              <a:gd name="connsiteY10-770" fmla="*/ 1385653 h 1424419"/>
              <a:gd name="connsiteX11-771" fmla="*/ 522686 w 1306267"/>
              <a:gd name="connsiteY11-772" fmla="*/ 1384922 h 1424419"/>
              <a:gd name="connsiteX12-773" fmla="*/ 90241 w 1306267"/>
              <a:gd name="connsiteY12-774" fmla="*/ 1150634 h 1424419"/>
              <a:gd name="connsiteX13-775" fmla="*/ 61328 w 1306267"/>
              <a:gd name="connsiteY13-776" fmla="*/ 1127231 h 1424419"/>
              <a:gd name="connsiteX14-777" fmla="*/ 667 w 1306267"/>
              <a:gd name="connsiteY14-778" fmla="*/ 999105 h 1424419"/>
              <a:gd name="connsiteX15-779" fmla="*/ 0 w 1306267"/>
              <a:gd name="connsiteY15-780" fmla="*/ 972364 h 1424419"/>
              <a:gd name="connsiteX16-781" fmla="*/ 2496 w 1306267"/>
              <a:gd name="connsiteY16-782" fmla="*/ 463106 h 1424419"/>
              <a:gd name="connsiteX17-783" fmla="*/ 2458 w 1306267"/>
              <a:gd name="connsiteY17-784" fmla="*/ 429563 h 1424419"/>
              <a:gd name="connsiteX18-785" fmla="*/ 75248 w 1306267"/>
              <a:gd name="connsiteY18-786" fmla="*/ 303202 h 1424419"/>
              <a:gd name="connsiteX19-787" fmla="*/ 106293 w 1306267"/>
              <a:gd name="connsiteY19-788" fmla="*/ 282597 h 1424419"/>
              <a:gd name="connsiteX20-789" fmla="*/ 541533 w 1306267"/>
              <a:gd name="connsiteY20-790" fmla="*/ 38110 h 1424419"/>
              <a:gd name="connsiteX21-791" fmla="*/ 653528 w 1306267"/>
              <a:gd name="connsiteY21-792" fmla="*/ 0 h 1424419"/>
              <a:gd name="connsiteX0-793" fmla="*/ 653528 w 1306267"/>
              <a:gd name="connsiteY0-794" fmla="*/ 0 h 1424419"/>
              <a:gd name="connsiteX1-795" fmla="*/ 757287 w 1306267"/>
              <a:gd name="connsiteY1-796" fmla="*/ 32444 h 1424419"/>
              <a:gd name="connsiteX2-797" fmla="*/ 1206876 w 1306267"/>
              <a:gd name="connsiteY2-798" fmla="*/ 284945 h 1424419"/>
              <a:gd name="connsiteX3-799" fmla="*/ 1237706 w 1306267"/>
              <a:gd name="connsiteY3-800" fmla="*/ 306775 h 1424419"/>
              <a:gd name="connsiteX4-801" fmla="*/ 1301712 w 1306267"/>
              <a:gd name="connsiteY4-802" fmla="*/ 442384 h 1424419"/>
              <a:gd name="connsiteX5-803" fmla="*/ 1303099 w 1306267"/>
              <a:gd name="connsiteY5-804" fmla="*/ 495558 h 1424419"/>
              <a:gd name="connsiteX6-805" fmla="*/ 1303099 w 1306267"/>
              <a:gd name="connsiteY6-806" fmla="*/ 952393 h 1424419"/>
              <a:gd name="connsiteX7-807" fmla="*/ 1305306 w 1306267"/>
              <a:gd name="connsiteY7-808" fmla="*/ 990115 h 1424419"/>
              <a:gd name="connsiteX8-809" fmla="*/ 1255800 w 1306267"/>
              <a:gd name="connsiteY8-810" fmla="*/ 1142552 h 1424419"/>
              <a:gd name="connsiteX9-811" fmla="*/ 1172881 w 1306267"/>
              <a:gd name="connsiteY9-812" fmla="*/ 1179342 h 1424419"/>
              <a:gd name="connsiteX10-813" fmla="*/ 792288 w 1306267"/>
              <a:gd name="connsiteY10-814" fmla="*/ 1385653 h 1424419"/>
              <a:gd name="connsiteX11-815" fmla="*/ 522686 w 1306267"/>
              <a:gd name="connsiteY11-816" fmla="*/ 1384922 h 1424419"/>
              <a:gd name="connsiteX12-817" fmla="*/ 90241 w 1306267"/>
              <a:gd name="connsiteY12-818" fmla="*/ 1150634 h 1424419"/>
              <a:gd name="connsiteX13-819" fmla="*/ 61328 w 1306267"/>
              <a:gd name="connsiteY13-820" fmla="*/ 1127231 h 1424419"/>
              <a:gd name="connsiteX14-821" fmla="*/ 667 w 1306267"/>
              <a:gd name="connsiteY14-822" fmla="*/ 999105 h 1424419"/>
              <a:gd name="connsiteX15-823" fmla="*/ 0 w 1306267"/>
              <a:gd name="connsiteY15-824" fmla="*/ 972364 h 1424419"/>
              <a:gd name="connsiteX16-825" fmla="*/ 2496 w 1306267"/>
              <a:gd name="connsiteY16-826" fmla="*/ 463106 h 1424419"/>
              <a:gd name="connsiteX17-827" fmla="*/ 2458 w 1306267"/>
              <a:gd name="connsiteY17-828" fmla="*/ 429563 h 1424419"/>
              <a:gd name="connsiteX18-829" fmla="*/ 75248 w 1306267"/>
              <a:gd name="connsiteY18-830" fmla="*/ 303202 h 1424419"/>
              <a:gd name="connsiteX19-831" fmla="*/ 106293 w 1306267"/>
              <a:gd name="connsiteY19-832" fmla="*/ 282597 h 1424419"/>
              <a:gd name="connsiteX20-833" fmla="*/ 541533 w 1306267"/>
              <a:gd name="connsiteY20-834" fmla="*/ 38110 h 1424419"/>
              <a:gd name="connsiteX21-835" fmla="*/ 653528 w 1306267"/>
              <a:gd name="connsiteY21-836" fmla="*/ 0 h 1424419"/>
              <a:gd name="connsiteX0-837" fmla="*/ 653528 w 1306267"/>
              <a:gd name="connsiteY0-838" fmla="*/ 0 h 1424419"/>
              <a:gd name="connsiteX1-839" fmla="*/ 757287 w 1306267"/>
              <a:gd name="connsiteY1-840" fmla="*/ 32444 h 1424419"/>
              <a:gd name="connsiteX2-841" fmla="*/ 1206876 w 1306267"/>
              <a:gd name="connsiteY2-842" fmla="*/ 284945 h 1424419"/>
              <a:gd name="connsiteX3-843" fmla="*/ 1237706 w 1306267"/>
              <a:gd name="connsiteY3-844" fmla="*/ 306775 h 1424419"/>
              <a:gd name="connsiteX4-845" fmla="*/ 1301712 w 1306267"/>
              <a:gd name="connsiteY4-846" fmla="*/ 442384 h 1424419"/>
              <a:gd name="connsiteX5-847" fmla="*/ 1303099 w 1306267"/>
              <a:gd name="connsiteY5-848" fmla="*/ 495558 h 1424419"/>
              <a:gd name="connsiteX6-849" fmla="*/ 1303099 w 1306267"/>
              <a:gd name="connsiteY6-850" fmla="*/ 952393 h 1424419"/>
              <a:gd name="connsiteX7-851" fmla="*/ 1305306 w 1306267"/>
              <a:gd name="connsiteY7-852" fmla="*/ 990115 h 1424419"/>
              <a:gd name="connsiteX8-853" fmla="*/ 1255800 w 1306267"/>
              <a:gd name="connsiteY8-854" fmla="*/ 1142552 h 1424419"/>
              <a:gd name="connsiteX9-855" fmla="*/ 1172881 w 1306267"/>
              <a:gd name="connsiteY9-856" fmla="*/ 1179342 h 1424419"/>
              <a:gd name="connsiteX10-857" fmla="*/ 792288 w 1306267"/>
              <a:gd name="connsiteY10-858" fmla="*/ 1385653 h 1424419"/>
              <a:gd name="connsiteX11-859" fmla="*/ 522686 w 1306267"/>
              <a:gd name="connsiteY11-860" fmla="*/ 1384922 h 1424419"/>
              <a:gd name="connsiteX12-861" fmla="*/ 90241 w 1306267"/>
              <a:gd name="connsiteY12-862" fmla="*/ 1150634 h 1424419"/>
              <a:gd name="connsiteX13-863" fmla="*/ 61328 w 1306267"/>
              <a:gd name="connsiteY13-864" fmla="*/ 1127231 h 1424419"/>
              <a:gd name="connsiteX14-865" fmla="*/ 667 w 1306267"/>
              <a:gd name="connsiteY14-866" fmla="*/ 999105 h 1424419"/>
              <a:gd name="connsiteX15-867" fmla="*/ 0 w 1306267"/>
              <a:gd name="connsiteY15-868" fmla="*/ 972364 h 1424419"/>
              <a:gd name="connsiteX16-869" fmla="*/ 2496 w 1306267"/>
              <a:gd name="connsiteY16-870" fmla="*/ 463106 h 1424419"/>
              <a:gd name="connsiteX17-871" fmla="*/ 2458 w 1306267"/>
              <a:gd name="connsiteY17-872" fmla="*/ 429563 h 1424419"/>
              <a:gd name="connsiteX18-873" fmla="*/ 75248 w 1306267"/>
              <a:gd name="connsiteY18-874" fmla="*/ 303202 h 1424419"/>
              <a:gd name="connsiteX19-875" fmla="*/ 106293 w 1306267"/>
              <a:gd name="connsiteY19-876" fmla="*/ 282597 h 1424419"/>
              <a:gd name="connsiteX20-877" fmla="*/ 541533 w 1306267"/>
              <a:gd name="connsiteY20-878" fmla="*/ 38110 h 1424419"/>
              <a:gd name="connsiteX21-879" fmla="*/ 653528 w 1306267"/>
              <a:gd name="connsiteY21-880" fmla="*/ 0 h 1424419"/>
              <a:gd name="connsiteX0-881" fmla="*/ 653528 w 1306267"/>
              <a:gd name="connsiteY0-882" fmla="*/ 0 h 1424419"/>
              <a:gd name="connsiteX1-883" fmla="*/ 757287 w 1306267"/>
              <a:gd name="connsiteY1-884" fmla="*/ 32444 h 1424419"/>
              <a:gd name="connsiteX2-885" fmla="*/ 1206876 w 1306267"/>
              <a:gd name="connsiteY2-886" fmla="*/ 284945 h 1424419"/>
              <a:gd name="connsiteX3-887" fmla="*/ 1237706 w 1306267"/>
              <a:gd name="connsiteY3-888" fmla="*/ 306775 h 1424419"/>
              <a:gd name="connsiteX4-889" fmla="*/ 1301712 w 1306267"/>
              <a:gd name="connsiteY4-890" fmla="*/ 442384 h 1424419"/>
              <a:gd name="connsiteX5-891" fmla="*/ 1303099 w 1306267"/>
              <a:gd name="connsiteY5-892" fmla="*/ 495558 h 1424419"/>
              <a:gd name="connsiteX6-893" fmla="*/ 1303099 w 1306267"/>
              <a:gd name="connsiteY6-894" fmla="*/ 952393 h 1424419"/>
              <a:gd name="connsiteX7-895" fmla="*/ 1305306 w 1306267"/>
              <a:gd name="connsiteY7-896" fmla="*/ 990115 h 1424419"/>
              <a:gd name="connsiteX8-897" fmla="*/ 1255800 w 1306267"/>
              <a:gd name="connsiteY8-898" fmla="*/ 1142552 h 1424419"/>
              <a:gd name="connsiteX9-899" fmla="*/ 1172881 w 1306267"/>
              <a:gd name="connsiteY9-900" fmla="*/ 1179342 h 1424419"/>
              <a:gd name="connsiteX10-901" fmla="*/ 792288 w 1306267"/>
              <a:gd name="connsiteY10-902" fmla="*/ 1385653 h 1424419"/>
              <a:gd name="connsiteX11-903" fmla="*/ 522686 w 1306267"/>
              <a:gd name="connsiteY11-904" fmla="*/ 1384922 h 1424419"/>
              <a:gd name="connsiteX12-905" fmla="*/ 90241 w 1306267"/>
              <a:gd name="connsiteY12-906" fmla="*/ 1150634 h 1424419"/>
              <a:gd name="connsiteX13-907" fmla="*/ 55672 w 1306267"/>
              <a:gd name="connsiteY13-908" fmla="*/ 1124403 h 1424419"/>
              <a:gd name="connsiteX14-909" fmla="*/ 667 w 1306267"/>
              <a:gd name="connsiteY14-910" fmla="*/ 999105 h 1424419"/>
              <a:gd name="connsiteX15-911" fmla="*/ 0 w 1306267"/>
              <a:gd name="connsiteY15-912" fmla="*/ 972364 h 1424419"/>
              <a:gd name="connsiteX16-913" fmla="*/ 2496 w 1306267"/>
              <a:gd name="connsiteY16-914" fmla="*/ 463106 h 1424419"/>
              <a:gd name="connsiteX17-915" fmla="*/ 2458 w 1306267"/>
              <a:gd name="connsiteY17-916" fmla="*/ 429563 h 1424419"/>
              <a:gd name="connsiteX18-917" fmla="*/ 75248 w 1306267"/>
              <a:gd name="connsiteY18-918" fmla="*/ 303202 h 1424419"/>
              <a:gd name="connsiteX19-919" fmla="*/ 106293 w 1306267"/>
              <a:gd name="connsiteY19-920" fmla="*/ 282597 h 1424419"/>
              <a:gd name="connsiteX20-921" fmla="*/ 541533 w 1306267"/>
              <a:gd name="connsiteY20-922" fmla="*/ 38110 h 1424419"/>
              <a:gd name="connsiteX21-923" fmla="*/ 653528 w 1306267"/>
              <a:gd name="connsiteY21-924" fmla="*/ 0 h 1424419"/>
              <a:gd name="connsiteX0-925" fmla="*/ 653528 w 1306267"/>
              <a:gd name="connsiteY0-926" fmla="*/ 0 h 1424419"/>
              <a:gd name="connsiteX1-927" fmla="*/ 757287 w 1306267"/>
              <a:gd name="connsiteY1-928" fmla="*/ 32444 h 1424419"/>
              <a:gd name="connsiteX2-929" fmla="*/ 1206876 w 1306267"/>
              <a:gd name="connsiteY2-930" fmla="*/ 284945 h 1424419"/>
              <a:gd name="connsiteX3-931" fmla="*/ 1237706 w 1306267"/>
              <a:gd name="connsiteY3-932" fmla="*/ 306775 h 1424419"/>
              <a:gd name="connsiteX4-933" fmla="*/ 1301712 w 1306267"/>
              <a:gd name="connsiteY4-934" fmla="*/ 442384 h 1424419"/>
              <a:gd name="connsiteX5-935" fmla="*/ 1303099 w 1306267"/>
              <a:gd name="connsiteY5-936" fmla="*/ 495558 h 1424419"/>
              <a:gd name="connsiteX6-937" fmla="*/ 1303099 w 1306267"/>
              <a:gd name="connsiteY6-938" fmla="*/ 952393 h 1424419"/>
              <a:gd name="connsiteX7-939" fmla="*/ 1305306 w 1306267"/>
              <a:gd name="connsiteY7-940" fmla="*/ 990115 h 1424419"/>
              <a:gd name="connsiteX8-941" fmla="*/ 1255800 w 1306267"/>
              <a:gd name="connsiteY8-942" fmla="*/ 1142552 h 1424419"/>
              <a:gd name="connsiteX9-943" fmla="*/ 1172881 w 1306267"/>
              <a:gd name="connsiteY9-944" fmla="*/ 1179342 h 1424419"/>
              <a:gd name="connsiteX10-945" fmla="*/ 792288 w 1306267"/>
              <a:gd name="connsiteY10-946" fmla="*/ 1385653 h 1424419"/>
              <a:gd name="connsiteX11-947" fmla="*/ 522686 w 1306267"/>
              <a:gd name="connsiteY11-948" fmla="*/ 1384922 h 1424419"/>
              <a:gd name="connsiteX12-949" fmla="*/ 90241 w 1306267"/>
              <a:gd name="connsiteY12-950" fmla="*/ 1150634 h 1424419"/>
              <a:gd name="connsiteX13-951" fmla="*/ 55672 w 1306267"/>
              <a:gd name="connsiteY13-952" fmla="*/ 1124403 h 1424419"/>
              <a:gd name="connsiteX14-953" fmla="*/ 667 w 1306267"/>
              <a:gd name="connsiteY14-954" fmla="*/ 999105 h 1424419"/>
              <a:gd name="connsiteX15-955" fmla="*/ 0 w 1306267"/>
              <a:gd name="connsiteY15-956" fmla="*/ 972364 h 1424419"/>
              <a:gd name="connsiteX16-957" fmla="*/ 2496 w 1306267"/>
              <a:gd name="connsiteY16-958" fmla="*/ 463106 h 1424419"/>
              <a:gd name="connsiteX17-959" fmla="*/ 2458 w 1306267"/>
              <a:gd name="connsiteY17-960" fmla="*/ 429563 h 1424419"/>
              <a:gd name="connsiteX18-961" fmla="*/ 75248 w 1306267"/>
              <a:gd name="connsiteY18-962" fmla="*/ 303202 h 1424419"/>
              <a:gd name="connsiteX19-963" fmla="*/ 106293 w 1306267"/>
              <a:gd name="connsiteY19-964" fmla="*/ 282597 h 1424419"/>
              <a:gd name="connsiteX20-965" fmla="*/ 541533 w 1306267"/>
              <a:gd name="connsiteY20-966" fmla="*/ 38110 h 1424419"/>
              <a:gd name="connsiteX21-967" fmla="*/ 653528 w 1306267"/>
              <a:gd name="connsiteY21-968" fmla="*/ 0 h 1424419"/>
              <a:gd name="connsiteX0-969" fmla="*/ 653528 w 1306267"/>
              <a:gd name="connsiteY0-970" fmla="*/ 0 h 1424419"/>
              <a:gd name="connsiteX1-971" fmla="*/ 757287 w 1306267"/>
              <a:gd name="connsiteY1-972" fmla="*/ 32444 h 1424419"/>
              <a:gd name="connsiteX2-973" fmla="*/ 1206876 w 1306267"/>
              <a:gd name="connsiteY2-974" fmla="*/ 284945 h 1424419"/>
              <a:gd name="connsiteX3-975" fmla="*/ 1237706 w 1306267"/>
              <a:gd name="connsiteY3-976" fmla="*/ 306775 h 1424419"/>
              <a:gd name="connsiteX4-977" fmla="*/ 1301712 w 1306267"/>
              <a:gd name="connsiteY4-978" fmla="*/ 442384 h 1424419"/>
              <a:gd name="connsiteX5-979" fmla="*/ 1303099 w 1306267"/>
              <a:gd name="connsiteY5-980" fmla="*/ 495558 h 1424419"/>
              <a:gd name="connsiteX6-981" fmla="*/ 1303099 w 1306267"/>
              <a:gd name="connsiteY6-982" fmla="*/ 952393 h 1424419"/>
              <a:gd name="connsiteX7-983" fmla="*/ 1305306 w 1306267"/>
              <a:gd name="connsiteY7-984" fmla="*/ 990115 h 1424419"/>
              <a:gd name="connsiteX8-985" fmla="*/ 1255800 w 1306267"/>
              <a:gd name="connsiteY8-986" fmla="*/ 1142552 h 1424419"/>
              <a:gd name="connsiteX9-987" fmla="*/ 1172881 w 1306267"/>
              <a:gd name="connsiteY9-988" fmla="*/ 1179342 h 1424419"/>
              <a:gd name="connsiteX10-989" fmla="*/ 792288 w 1306267"/>
              <a:gd name="connsiteY10-990" fmla="*/ 1385653 h 1424419"/>
              <a:gd name="connsiteX11-991" fmla="*/ 522686 w 1306267"/>
              <a:gd name="connsiteY11-992" fmla="*/ 1384922 h 1424419"/>
              <a:gd name="connsiteX12-993" fmla="*/ 90241 w 1306267"/>
              <a:gd name="connsiteY12-994" fmla="*/ 1150634 h 1424419"/>
              <a:gd name="connsiteX13-995" fmla="*/ 55672 w 1306267"/>
              <a:gd name="connsiteY13-996" fmla="*/ 1124403 h 1424419"/>
              <a:gd name="connsiteX14-997" fmla="*/ 667 w 1306267"/>
              <a:gd name="connsiteY14-998" fmla="*/ 999105 h 1424419"/>
              <a:gd name="connsiteX15-999" fmla="*/ 0 w 1306267"/>
              <a:gd name="connsiteY15-1000" fmla="*/ 972364 h 1424419"/>
              <a:gd name="connsiteX16-1001" fmla="*/ 2496 w 1306267"/>
              <a:gd name="connsiteY16-1002" fmla="*/ 463106 h 1424419"/>
              <a:gd name="connsiteX17-1003" fmla="*/ 2458 w 1306267"/>
              <a:gd name="connsiteY17-1004" fmla="*/ 429563 h 1424419"/>
              <a:gd name="connsiteX18-1005" fmla="*/ 75248 w 1306267"/>
              <a:gd name="connsiteY18-1006" fmla="*/ 303202 h 1424419"/>
              <a:gd name="connsiteX19-1007" fmla="*/ 106293 w 1306267"/>
              <a:gd name="connsiteY19-1008" fmla="*/ 282597 h 1424419"/>
              <a:gd name="connsiteX20-1009" fmla="*/ 541533 w 1306267"/>
              <a:gd name="connsiteY20-1010" fmla="*/ 38110 h 1424419"/>
              <a:gd name="connsiteX21-1011" fmla="*/ 653528 w 1306267"/>
              <a:gd name="connsiteY21-1012" fmla="*/ 0 h 1424419"/>
              <a:gd name="connsiteX0-1013" fmla="*/ 653528 w 1306267"/>
              <a:gd name="connsiteY0-1014" fmla="*/ 0 h 1424419"/>
              <a:gd name="connsiteX1-1015" fmla="*/ 757287 w 1306267"/>
              <a:gd name="connsiteY1-1016" fmla="*/ 32444 h 1424419"/>
              <a:gd name="connsiteX2-1017" fmla="*/ 1206876 w 1306267"/>
              <a:gd name="connsiteY2-1018" fmla="*/ 284945 h 1424419"/>
              <a:gd name="connsiteX3-1019" fmla="*/ 1237706 w 1306267"/>
              <a:gd name="connsiteY3-1020" fmla="*/ 306775 h 1424419"/>
              <a:gd name="connsiteX4-1021" fmla="*/ 1301712 w 1306267"/>
              <a:gd name="connsiteY4-1022" fmla="*/ 442384 h 1424419"/>
              <a:gd name="connsiteX5-1023" fmla="*/ 1303099 w 1306267"/>
              <a:gd name="connsiteY5-1024" fmla="*/ 495558 h 1424419"/>
              <a:gd name="connsiteX6-1025" fmla="*/ 1303099 w 1306267"/>
              <a:gd name="connsiteY6-1026" fmla="*/ 952393 h 1424419"/>
              <a:gd name="connsiteX7-1027" fmla="*/ 1305306 w 1306267"/>
              <a:gd name="connsiteY7-1028" fmla="*/ 990115 h 1424419"/>
              <a:gd name="connsiteX8-1029" fmla="*/ 1255800 w 1306267"/>
              <a:gd name="connsiteY8-1030" fmla="*/ 1142552 h 1424419"/>
              <a:gd name="connsiteX9-1031" fmla="*/ 1172881 w 1306267"/>
              <a:gd name="connsiteY9-1032" fmla="*/ 1179342 h 1424419"/>
              <a:gd name="connsiteX10-1033" fmla="*/ 792288 w 1306267"/>
              <a:gd name="connsiteY10-1034" fmla="*/ 1385653 h 1424419"/>
              <a:gd name="connsiteX11-1035" fmla="*/ 522686 w 1306267"/>
              <a:gd name="connsiteY11-1036" fmla="*/ 1384922 h 1424419"/>
              <a:gd name="connsiteX12-1037" fmla="*/ 90241 w 1306267"/>
              <a:gd name="connsiteY12-1038" fmla="*/ 1150634 h 1424419"/>
              <a:gd name="connsiteX13-1039" fmla="*/ 55672 w 1306267"/>
              <a:gd name="connsiteY13-1040" fmla="*/ 1124403 h 1424419"/>
              <a:gd name="connsiteX14-1041" fmla="*/ 667 w 1306267"/>
              <a:gd name="connsiteY14-1042" fmla="*/ 999105 h 1424419"/>
              <a:gd name="connsiteX15-1043" fmla="*/ 0 w 1306267"/>
              <a:gd name="connsiteY15-1044" fmla="*/ 972364 h 1424419"/>
              <a:gd name="connsiteX16-1045" fmla="*/ 2496 w 1306267"/>
              <a:gd name="connsiteY16-1046" fmla="*/ 463106 h 1424419"/>
              <a:gd name="connsiteX17-1047" fmla="*/ 2458 w 1306267"/>
              <a:gd name="connsiteY17-1048" fmla="*/ 429563 h 1424419"/>
              <a:gd name="connsiteX18-1049" fmla="*/ 75248 w 1306267"/>
              <a:gd name="connsiteY18-1050" fmla="*/ 303202 h 1424419"/>
              <a:gd name="connsiteX19-1051" fmla="*/ 106293 w 1306267"/>
              <a:gd name="connsiteY19-1052" fmla="*/ 282597 h 1424419"/>
              <a:gd name="connsiteX20-1053" fmla="*/ 541533 w 1306267"/>
              <a:gd name="connsiteY20-1054" fmla="*/ 38110 h 1424419"/>
              <a:gd name="connsiteX21-1055" fmla="*/ 653528 w 1306267"/>
              <a:gd name="connsiteY21-1056" fmla="*/ 0 h 1424419"/>
              <a:gd name="connsiteX0-1057" fmla="*/ 653528 w 1306267"/>
              <a:gd name="connsiteY0-1058" fmla="*/ 0 h 1424419"/>
              <a:gd name="connsiteX1-1059" fmla="*/ 757287 w 1306267"/>
              <a:gd name="connsiteY1-1060" fmla="*/ 32444 h 1424419"/>
              <a:gd name="connsiteX2-1061" fmla="*/ 1206876 w 1306267"/>
              <a:gd name="connsiteY2-1062" fmla="*/ 284945 h 1424419"/>
              <a:gd name="connsiteX3-1063" fmla="*/ 1237706 w 1306267"/>
              <a:gd name="connsiteY3-1064" fmla="*/ 306775 h 1424419"/>
              <a:gd name="connsiteX4-1065" fmla="*/ 1301712 w 1306267"/>
              <a:gd name="connsiteY4-1066" fmla="*/ 442384 h 1424419"/>
              <a:gd name="connsiteX5-1067" fmla="*/ 1303099 w 1306267"/>
              <a:gd name="connsiteY5-1068" fmla="*/ 495558 h 1424419"/>
              <a:gd name="connsiteX6-1069" fmla="*/ 1303099 w 1306267"/>
              <a:gd name="connsiteY6-1070" fmla="*/ 952393 h 1424419"/>
              <a:gd name="connsiteX7-1071" fmla="*/ 1305306 w 1306267"/>
              <a:gd name="connsiteY7-1072" fmla="*/ 990115 h 1424419"/>
              <a:gd name="connsiteX8-1073" fmla="*/ 1255800 w 1306267"/>
              <a:gd name="connsiteY8-1074" fmla="*/ 1142552 h 1424419"/>
              <a:gd name="connsiteX9-1075" fmla="*/ 1172881 w 1306267"/>
              <a:gd name="connsiteY9-1076" fmla="*/ 1179342 h 1424419"/>
              <a:gd name="connsiteX10-1077" fmla="*/ 792288 w 1306267"/>
              <a:gd name="connsiteY10-1078" fmla="*/ 1385653 h 1424419"/>
              <a:gd name="connsiteX11-1079" fmla="*/ 522686 w 1306267"/>
              <a:gd name="connsiteY11-1080" fmla="*/ 1384922 h 1424419"/>
              <a:gd name="connsiteX12-1081" fmla="*/ 90241 w 1306267"/>
              <a:gd name="connsiteY12-1082" fmla="*/ 1150634 h 1424419"/>
              <a:gd name="connsiteX13-1083" fmla="*/ 55672 w 1306267"/>
              <a:gd name="connsiteY13-1084" fmla="*/ 1124403 h 1424419"/>
              <a:gd name="connsiteX14-1085" fmla="*/ 667 w 1306267"/>
              <a:gd name="connsiteY14-1086" fmla="*/ 999105 h 1424419"/>
              <a:gd name="connsiteX15-1087" fmla="*/ 0 w 1306267"/>
              <a:gd name="connsiteY15-1088" fmla="*/ 972364 h 1424419"/>
              <a:gd name="connsiteX16-1089" fmla="*/ 2496 w 1306267"/>
              <a:gd name="connsiteY16-1090" fmla="*/ 463106 h 1424419"/>
              <a:gd name="connsiteX17-1091" fmla="*/ 2458 w 1306267"/>
              <a:gd name="connsiteY17-1092" fmla="*/ 429563 h 1424419"/>
              <a:gd name="connsiteX18-1093" fmla="*/ 75248 w 1306267"/>
              <a:gd name="connsiteY18-1094" fmla="*/ 303202 h 1424419"/>
              <a:gd name="connsiteX19-1095" fmla="*/ 106293 w 1306267"/>
              <a:gd name="connsiteY19-1096" fmla="*/ 282597 h 1424419"/>
              <a:gd name="connsiteX20-1097" fmla="*/ 541533 w 1306267"/>
              <a:gd name="connsiteY20-1098" fmla="*/ 38110 h 1424419"/>
              <a:gd name="connsiteX21-1099" fmla="*/ 653528 w 1306267"/>
              <a:gd name="connsiteY21-1100" fmla="*/ 0 h 1424419"/>
              <a:gd name="connsiteX0-1101" fmla="*/ 653528 w 1306267"/>
              <a:gd name="connsiteY0-1102" fmla="*/ 0 h 1424419"/>
              <a:gd name="connsiteX1-1103" fmla="*/ 757287 w 1306267"/>
              <a:gd name="connsiteY1-1104" fmla="*/ 32444 h 1424419"/>
              <a:gd name="connsiteX2-1105" fmla="*/ 1206876 w 1306267"/>
              <a:gd name="connsiteY2-1106" fmla="*/ 284945 h 1424419"/>
              <a:gd name="connsiteX3-1107" fmla="*/ 1237706 w 1306267"/>
              <a:gd name="connsiteY3-1108" fmla="*/ 306775 h 1424419"/>
              <a:gd name="connsiteX4-1109" fmla="*/ 1301712 w 1306267"/>
              <a:gd name="connsiteY4-1110" fmla="*/ 442384 h 1424419"/>
              <a:gd name="connsiteX5-1111" fmla="*/ 1303099 w 1306267"/>
              <a:gd name="connsiteY5-1112" fmla="*/ 495558 h 1424419"/>
              <a:gd name="connsiteX6-1113" fmla="*/ 1303099 w 1306267"/>
              <a:gd name="connsiteY6-1114" fmla="*/ 952393 h 1424419"/>
              <a:gd name="connsiteX7-1115" fmla="*/ 1305306 w 1306267"/>
              <a:gd name="connsiteY7-1116" fmla="*/ 990115 h 1424419"/>
              <a:gd name="connsiteX8-1117" fmla="*/ 1255800 w 1306267"/>
              <a:gd name="connsiteY8-1118" fmla="*/ 1142552 h 1424419"/>
              <a:gd name="connsiteX9-1119" fmla="*/ 1172881 w 1306267"/>
              <a:gd name="connsiteY9-1120" fmla="*/ 1179342 h 1424419"/>
              <a:gd name="connsiteX10-1121" fmla="*/ 792288 w 1306267"/>
              <a:gd name="connsiteY10-1122" fmla="*/ 1385653 h 1424419"/>
              <a:gd name="connsiteX11-1123" fmla="*/ 522686 w 1306267"/>
              <a:gd name="connsiteY11-1124" fmla="*/ 1384922 h 1424419"/>
              <a:gd name="connsiteX12-1125" fmla="*/ 90241 w 1306267"/>
              <a:gd name="connsiteY12-1126" fmla="*/ 1150634 h 1424419"/>
              <a:gd name="connsiteX13-1127" fmla="*/ 48904 w 1306267"/>
              <a:gd name="connsiteY13-1128" fmla="*/ 1124403 h 1424419"/>
              <a:gd name="connsiteX14-1129" fmla="*/ 667 w 1306267"/>
              <a:gd name="connsiteY14-1130" fmla="*/ 999105 h 1424419"/>
              <a:gd name="connsiteX15-1131" fmla="*/ 0 w 1306267"/>
              <a:gd name="connsiteY15-1132" fmla="*/ 972364 h 1424419"/>
              <a:gd name="connsiteX16-1133" fmla="*/ 2496 w 1306267"/>
              <a:gd name="connsiteY16-1134" fmla="*/ 463106 h 1424419"/>
              <a:gd name="connsiteX17-1135" fmla="*/ 2458 w 1306267"/>
              <a:gd name="connsiteY17-1136" fmla="*/ 429563 h 1424419"/>
              <a:gd name="connsiteX18-1137" fmla="*/ 75248 w 1306267"/>
              <a:gd name="connsiteY18-1138" fmla="*/ 303202 h 1424419"/>
              <a:gd name="connsiteX19-1139" fmla="*/ 106293 w 1306267"/>
              <a:gd name="connsiteY19-1140" fmla="*/ 282597 h 1424419"/>
              <a:gd name="connsiteX20-1141" fmla="*/ 541533 w 1306267"/>
              <a:gd name="connsiteY20-1142" fmla="*/ 38110 h 1424419"/>
              <a:gd name="connsiteX21-1143" fmla="*/ 653528 w 1306267"/>
              <a:gd name="connsiteY21-1144" fmla="*/ 0 h 1424419"/>
              <a:gd name="connsiteX0-1145" fmla="*/ 653528 w 1306267"/>
              <a:gd name="connsiteY0-1146" fmla="*/ 0 h 1424419"/>
              <a:gd name="connsiteX1-1147" fmla="*/ 757287 w 1306267"/>
              <a:gd name="connsiteY1-1148" fmla="*/ 32444 h 1424419"/>
              <a:gd name="connsiteX2-1149" fmla="*/ 1206876 w 1306267"/>
              <a:gd name="connsiteY2-1150" fmla="*/ 284945 h 1424419"/>
              <a:gd name="connsiteX3-1151" fmla="*/ 1237706 w 1306267"/>
              <a:gd name="connsiteY3-1152" fmla="*/ 306775 h 1424419"/>
              <a:gd name="connsiteX4-1153" fmla="*/ 1301712 w 1306267"/>
              <a:gd name="connsiteY4-1154" fmla="*/ 442384 h 1424419"/>
              <a:gd name="connsiteX5-1155" fmla="*/ 1303099 w 1306267"/>
              <a:gd name="connsiteY5-1156" fmla="*/ 495558 h 1424419"/>
              <a:gd name="connsiteX6-1157" fmla="*/ 1303099 w 1306267"/>
              <a:gd name="connsiteY6-1158" fmla="*/ 952393 h 1424419"/>
              <a:gd name="connsiteX7-1159" fmla="*/ 1305306 w 1306267"/>
              <a:gd name="connsiteY7-1160" fmla="*/ 990115 h 1424419"/>
              <a:gd name="connsiteX8-1161" fmla="*/ 1255800 w 1306267"/>
              <a:gd name="connsiteY8-1162" fmla="*/ 1142552 h 1424419"/>
              <a:gd name="connsiteX9-1163" fmla="*/ 1172881 w 1306267"/>
              <a:gd name="connsiteY9-1164" fmla="*/ 1179342 h 1424419"/>
              <a:gd name="connsiteX10-1165" fmla="*/ 792288 w 1306267"/>
              <a:gd name="connsiteY10-1166" fmla="*/ 1385653 h 1424419"/>
              <a:gd name="connsiteX11-1167" fmla="*/ 522686 w 1306267"/>
              <a:gd name="connsiteY11-1168" fmla="*/ 1384922 h 1424419"/>
              <a:gd name="connsiteX12-1169" fmla="*/ 90241 w 1306267"/>
              <a:gd name="connsiteY12-1170" fmla="*/ 1150634 h 1424419"/>
              <a:gd name="connsiteX13-1171" fmla="*/ 48904 w 1306267"/>
              <a:gd name="connsiteY13-1172" fmla="*/ 1124403 h 1424419"/>
              <a:gd name="connsiteX14-1173" fmla="*/ 667 w 1306267"/>
              <a:gd name="connsiteY14-1174" fmla="*/ 999105 h 1424419"/>
              <a:gd name="connsiteX15-1175" fmla="*/ 0 w 1306267"/>
              <a:gd name="connsiteY15-1176" fmla="*/ 972364 h 1424419"/>
              <a:gd name="connsiteX16-1177" fmla="*/ 2496 w 1306267"/>
              <a:gd name="connsiteY16-1178" fmla="*/ 463106 h 1424419"/>
              <a:gd name="connsiteX17-1179" fmla="*/ 2458 w 1306267"/>
              <a:gd name="connsiteY17-1180" fmla="*/ 429563 h 1424419"/>
              <a:gd name="connsiteX18-1181" fmla="*/ 75248 w 1306267"/>
              <a:gd name="connsiteY18-1182" fmla="*/ 303202 h 1424419"/>
              <a:gd name="connsiteX19-1183" fmla="*/ 106293 w 1306267"/>
              <a:gd name="connsiteY19-1184" fmla="*/ 282597 h 1424419"/>
              <a:gd name="connsiteX20-1185" fmla="*/ 541533 w 1306267"/>
              <a:gd name="connsiteY20-1186" fmla="*/ 38110 h 1424419"/>
              <a:gd name="connsiteX21-1187" fmla="*/ 653528 w 1306267"/>
              <a:gd name="connsiteY21-1188" fmla="*/ 0 h 1424419"/>
              <a:gd name="connsiteX0-1189" fmla="*/ 653528 w 1306267"/>
              <a:gd name="connsiteY0-1190" fmla="*/ 0 h 1424419"/>
              <a:gd name="connsiteX1-1191" fmla="*/ 757287 w 1306267"/>
              <a:gd name="connsiteY1-1192" fmla="*/ 32444 h 1424419"/>
              <a:gd name="connsiteX2-1193" fmla="*/ 1206876 w 1306267"/>
              <a:gd name="connsiteY2-1194" fmla="*/ 284945 h 1424419"/>
              <a:gd name="connsiteX3-1195" fmla="*/ 1237706 w 1306267"/>
              <a:gd name="connsiteY3-1196" fmla="*/ 306775 h 1424419"/>
              <a:gd name="connsiteX4-1197" fmla="*/ 1301712 w 1306267"/>
              <a:gd name="connsiteY4-1198" fmla="*/ 442384 h 1424419"/>
              <a:gd name="connsiteX5-1199" fmla="*/ 1303099 w 1306267"/>
              <a:gd name="connsiteY5-1200" fmla="*/ 495558 h 1424419"/>
              <a:gd name="connsiteX6-1201" fmla="*/ 1303099 w 1306267"/>
              <a:gd name="connsiteY6-1202" fmla="*/ 952393 h 1424419"/>
              <a:gd name="connsiteX7-1203" fmla="*/ 1305306 w 1306267"/>
              <a:gd name="connsiteY7-1204" fmla="*/ 990115 h 1424419"/>
              <a:gd name="connsiteX8-1205" fmla="*/ 1255800 w 1306267"/>
              <a:gd name="connsiteY8-1206" fmla="*/ 1142552 h 1424419"/>
              <a:gd name="connsiteX9-1207" fmla="*/ 1172881 w 1306267"/>
              <a:gd name="connsiteY9-1208" fmla="*/ 1179342 h 1424419"/>
              <a:gd name="connsiteX10-1209" fmla="*/ 792288 w 1306267"/>
              <a:gd name="connsiteY10-1210" fmla="*/ 1385653 h 1424419"/>
              <a:gd name="connsiteX11-1211" fmla="*/ 522686 w 1306267"/>
              <a:gd name="connsiteY11-1212" fmla="*/ 1384922 h 1424419"/>
              <a:gd name="connsiteX12-1213" fmla="*/ 90241 w 1306267"/>
              <a:gd name="connsiteY12-1214" fmla="*/ 1150634 h 1424419"/>
              <a:gd name="connsiteX13-1215" fmla="*/ 48904 w 1306267"/>
              <a:gd name="connsiteY13-1216" fmla="*/ 1124403 h 1424419"/>
              <a:gd name="connsiteX14-1217" fmla="*/ 667 w 1306267"/>
              <a:gd name="connsiteY14-1218" fmla="*/ 999105 h 1424419"/>
              <a:gd name="connsiteX15-1219" fmla="*/ 0 w 1306267"/>
              <a:gd name="connsiteY15-1220" fmla="*/ 972364 h 1424419"/>
              <a:gd name="connsiteX16-1221" fmla="*/ 2496 w 1306267"/>
              <a:gd name="connsiteY16-1222" fmla="*/ 463106 h 1424419"/>
              <a:gd name="connsiteX17-1223" fmla="*/ 2458 w 1306267"/>
              <a:gd name="connsiteY17-1224" fmla="*/ 429563 h 1424419"/>
              <a:gd name="connsiteX18-1225" fmla="*/ 75248 w 1306267"/>
              <a:gd name="connsiteY18-1226" fmla="*/ 303202 h 1424419"/>
              <a:gd name="connsiteX19-1227" fmla="*/ 106293 w 1306267"/>
              <a:gd name="connsiteY19-1228" fmla="*/ 282597 h 1424419"/>
              <a:gd name="connsiteX20-1229" fmla="*/ 541533 w 1306267"/>
              <a:gd name="connsiteY20-1230" fmla="*/ 38110 h 1424419"/>
              <a:gd name="connsiteX21-1231" fmla="*/ 653528 w 1306267"/>
              <a:gd name="connsiteY21-1232" fmla="*/ 0 h 1424419"/>
              <a:gd name="connsiteX0-1233" fmla="*/ 653528 w 1306267"/>
              <a:gd name="connsiteY0-1234" fmla="*/ 0 h 1424419"/>
              <a:gd name="connsiteX1-1235" fmla="*/ 757287 w 1306267"/>
              <a:gd name="connsiteY1-1236" fmla="*/ 32444 h 1424419"/>
              <a:gd name="connsiteX2-1237" fmla="*/ 1206876 w 1306267"/>
              <a:gd name="connsiteY2-1238" fmla="*/ 284945 h 1424419"/>
              <a:gd name="connsiteX3-1239" fmla="*/ 1237706 w 1306267"/>
              <a:gd name="connsiteY3-1240" fmla="*/ 306775 h 1424419"/>
              <a:gd name="connsiteX4-1241" fmla="*/ 1301712 w 1306267"/>
              <a:gd name="connsiteY4-1242" fmla="*/ 442384 h 1424419"/>
              <a:gd name="connsiteX5-1243" fmla="*/ 1303099 w 1306267"/>
              <a:gd name="connsiteY5-1244" fmla="*/ 495558 h 1424419"/>
              <a:gd name="connsiteX6-1245" fmla="*/ 1303099 w 1306267"/>
              <a:gd name="connsiteY6-1246" fmla="*/ 952393 h 1424419"/>
              <a:gd name="connsiteX7-1247" fmla="*/ 1305306 w 1306267"/>
              <a:gd name="connsiteY7-1248" fmla="*/ 990115 h 1424419"/>
              <a:gd name="connsiteX8-1249" fmla="*/ 1255800 w 1306267"/>
              <a:gd name="connsiteY8-1250" fmla="*/ 1142552 h 1424419"/>
              <a:gd name="connsiteX9-1251" fmla="*/ 1172881 w 1306267"/>
              <a:gd name="connsiteY9-1252" fmla="*/ 1179342 h 1424419"/>
              <a:gd name="connsiteX10-1253" fmla="*/ 792288 w 1306267"/>
              <a:gd name="connsiteY10-1254" fmla="*/ 1385653 h 1424419"/>
              <a:gd name="connsiteX11-1255" fmla="*/ 522686 w 1306267"/>
              <a:gd name="connsiteY11-1256" fmla="*/ 1384922 h 1424419"/>
              <a:gd name="connsiteX12-1257" fmla="*/ 90241 w 1306267"/>
              <a:gd name="connsiteY12-1258" fmla="*/ 1150634 h 1424419"/>
              <a:gd name="connsiteX13-1259" fmla="*/ 48904 w 1306267"/>
              <a:gd name="connsiteY13-1260" fmla="*/ 1124403 h 1424419"/>
              <a:gd name="connsiteX14-1261" fmla="*/ 667 w 1306267"/>
              <a:gd name="connsiteY14-1262" fmla="*/ 999105 h 1424419"/>
              <a:gd name="connsiteX15-1263" fmla="*/ 0 w 1306267"/>
              <a:gd name="connsiteY15-1264" fmla="*/ 972364 h 1424419"/>
              <a:gd name="connsiteX16-1265" fmla="*/ 2496 w 1306267"/>
              <a:gd name="connsiteY16-1266" fmla="*/ 463106 h 1424419"/>
              <a:gd name="connsiteX17-1267" fmla="*/ 2458 w 1306267"/>
              <a:gd name="connsiteY17-1268" fmla="*/ 429563 h 1424419"/>
              <a:gd name="connsiteX18-1269" fmla="*/ 75248 w 1306267"/>
              <a:gd name="connsiteY18-1270" fmla="*/ 303202 h 1424419"/>
              <a:gd name="connsiteX19-1271" fmla="*/ 106293 w 1306267"/>
              <a:gd name="connsiteY19-1272" fmla="*/ 282597 h 1424419"/>
              <a:gd name="connsiteX20-1273" fmla="*/ 541533 w 1306267"/>
              <a:gd name="connsiteY20-1274" fmla="*/ 38110 h 1424419"/>
              <a:gd name="connsiteX21-1275" fmla="*/ 653528 w 1306267"/>
              <a:gd name="connsiteY21-1276" fmla="*/ 0 h 1424419"/>
              <a:gd name="connsiteX0-1277" fmla="*/ 653528 w 1306267"/>
              <a:gd name="connsiteY0-1278" fmla="*/ 0 h 1424419"/>
              <a:gd name="connsiteX1-1279" fmla="*/ 757287 w 1306267"/>
              <a:gd name="connsiteY1-1280" fmla="*/ 32444 h 1424419"/>
              <a:gd name="connsiteX2-1281" fmla="*/ 1206876 w 1306267"/>
              <a:gd name="connsiteY2-1282" fmla="*/ 284945 h 1424419"/>
              <a:gd name="connsiteX3-1283" fmla="*/ 1237706 w 1306267"/>
              <a:gd name="connsiteY3-1284" fmla="*/ 306775 h 1424419"/>
              <a:gd name="connsiteX4-1285" fmla="*/ 1301712 w 1306267"/>
              <a:gd name="connsiteY4-1286" fmla="*/ 442384 h 1424419"/>
              <a:gd name="connsiteX5-1287" fmla="*/ 1303099 w 1306267"/>
              <a:gd name="connsiteY5-1288" fmla="*/ 495558 h 1424419"/>
              <a:gd name="connsiteX6-1289" fmla="*/ 1303099 w 1306267"/>
              <a:gd name="connsiteY6-1290" fmla="*/ 952393 h 1424419"/>
              <a:gd name="connsiteX7-1291" fmla="*/ 1305306 w 1306267"/>
              <a:gd name="connsiteY7-1292" fmla="*/ 990115 h 1424419"/>
              <a:gd name="connsiteX8-1293" fmla="*/ 1255800 w 1306267"/>
              <a:gd name="connsiteY8-1294" fmla="*/ 1142552 h 1424419"/>
              <a:gd name="connsiteX9-1295" fmla="*/ 1172881 w 1306267"/>
              <a:gd name="connsiteY9-1296" fmla="*/ 1179342 h 1424419"/>
              <a:gd name="connsiteX10-1297" fmla="*/ 792288 w 1306267"/>
              <a:gd name="connsiteY10-1298" fmla="*/ 1385653 h 1424419"/>
              <a:gd name="connsiteX11-1299" fmla="*/ 522686 w 1306267"/>
              <a:gd name="connsiteY11-1300" fmla="*/ 1384922 h 1424419"/>
              <a:gd name="connsiteX12-1301" fmla="*/ 97009 w 1306267"/>
              <a:gd name="connsiteY12-1302" fmla="*/ 1161462 h 1424419"/>
              <a:gd name="connsiteX13-1303" fmla="*/ 48904 w 1306267"/>
              <a:gd name="connsiteY13-1304" fmla="*/ 1124403 h 1424419"/>
              <a:gd name="connsiteX14-1305" fmla="*/ 667 w 1306267"/>
              <a:gd name="connsiteY14-1306" fmla="*/ 999105 h 1424419"/>
              <a:gd name="connsiteX15-1307" fmla="*/ 0 w 1306267"/>
              <a:gd name="connsiteY15-1308" fmla="*/ 972364 h 1424419"/>
              <a:gd name="connsiteX16-1309" fmla="*/ 2496 w 1306267"/>
              <a:gd name="connsiteY16-1310" fmla="*/ 463106 h 1424419"/>
              <a:gd name="connsiteX17-1311" fmla="*/ 2458 w 1306267"/>
              <a:gd name="connsiteY17-1312" fmla="*/ 429563 h 1424419"/>
              <a:gd name="connsiteX18-1313" fmla="*/ 75248 w 1306267"/>
              <a:gd name="connsiteY18-1314" fmla="*/ 303202 h 1424419"/>
              <a:gd name="connsiteX19-1315" fmla="*/ 106293 w 1306267"/>
              <a:gd name="connsiteY19-1316" fmla="*/ 282597 h 1424419"/>
              <a:gd name="connsiteX20-1317" fmla="*/ 541533 w 1306267"/>
              <a:gd name="connsiteY20-1318" fmla="*/ 38110 h 1424419"/>
              <a:gd name="connsiteX21-1319" fmla="*/ 653528 w 1306267"/>
              <a:gd name="connsiteY21-1320" fmla="*/ 0 h 1424419"/>
              <a:gd name="connsiteX0-1321" fmla="*/ 653528 w 1306267"/>
              <a:gd name="connsiteY0-1322" fmla="*/ 0 h 1424419"/>
              <a:gd name="connsiteX1-1323" fmla="*/ 757287 w 1306267"/>
              <a:gd name="connsiteY1-1324" fmla="*/ 32444 h 1424419"/>
              <a:gd name="connsiteX2-1325" fmla="*/ 1206876 w 1306267"/>
              <a:gd name="connsiteY2-1326" fmla="*/ 284945 h 1424419"/>
              <a:gd name="connsiteX3-1327" fmla="*/ 1237706 w 1306267"/>
              <a:gd name="connsiteY3-1328" fmla="*/ 306775 h 1424419"/>
              <a:gd name="connsiteX4-1329" fmla="*/ 1301712 w 1306267"/>
              <a:gd name="connsiteY4-1330" fmla="*/ 442384 h 1424419"/>
              <a:gd name="connsiteX5-1331" fmla="*/ 1303099 w 1306267"/>
              <a:gd name="connsiteY5-1332" fmla="*/ 495558 h 1424419"/>
              <a:gd name="connsiteX6-1333" fmla="*/ 1303099 w 1306267"/>
              <a:gd name="connsiteY6-1334" fmla="*/ 952393 h 1424419"/>
              <a:gd name="connsiteX7-1335" fmla="*/ 1305306 w 1306267"/>
              <a:gd name="connsiteY7-1336" fmla="*/ 990115 h 1424419"/>
              <a:gd name="connsiteX8-1337" fmla="*/ 1255800 w 1306267"/>
              <a:gd name="connsiteY8-1338" fmla="*/ 1142552 h 1424419"/>
              <a:gd name="connsiteX9-1339" fmla="*/ 1172881 w 1306267"/>
              <a:gd name="connsiteY9-1340" fmla="*/ 1179342 h 1424419"/>
              <a:gd name="connsiteX10-1341" fmla="*/ 792288 w 1306267"/>
              <a:gd name="connsiteY10-1342" fmla="*/ 1385653 h 1424419"/>
              <a:gd name="connsiteX11-1343" fmla="*/ 522686 w 1306267"/>
              <a:gd name="connsiteY11-1344" fmla="*/ 1384922 h 1424419"/>
              <a:gd name="connsiteX12-1345" fmla="*/ 97009 w 1306267"/>
              <a:gd name="connsiteY12-1346" fmla="*/ 1161462 h 1424419"/>
              <a:gd name="connsiteX13-1347" fmla="*/ 48904 w 1306267"/>
              <a:gd name="connsiteY13-1348" fmla="*/ 1124403 h 1424419"/>
              <a:gd name="connsiteX14-1349" fmla="*/ 667 w 1306267"/>
              <a:gd name="connsiteY14-1350" fmla="*/ 999105 h 1424419"/>
              <a:gd name="connsiteX15-1351" fmla="*/ 0 w 1306267"/>
              <a:gd name="connsiteY15-1352" fmla="*/ 972364 h 1424419"/>
              <a:gd name="connsiteX16-1353" fmla="*/ 2496 w 1306267"/>
              <a:gd name="connsiteY16-1354" fmla="*/ 463106 h 1424419"/>
              <a:gd name="connsiteX17-1355" fmla="*/ 2458 w 1306267"/>
              <a:gd name="connsiteY17-1356" fmla="*/ 429563 h 1424419"/>
              <a:gd name="connsiteX18-1357" fmla="*/ 75248 w 1306267"/>
              <a:gd name="connsiteY18-1358" fmla="*/ 303202 h 1424419"/>
              <a:gd name="connsiteX19-1359" fmla="*/ 106293 w 1306267"/>
              <a:gd name="connsiteY19-1360" fmla="*/ 282597 h 1424419"/>
              <a:gd name="connsiteX20-1361" fmla="*/ 541533 w 1306267"/>
              <a:gd name="connsiteY20-1362" fmla="*/ 38110 h 1424419"/>
              <a:gd name="connsiteX21-1363" fmla="*/ 653528 w 1306267"/>
              <a:gd name="connsiteY21-1364" fmla="*/ 0 h 1424419"/>
              <a:gd name="connsiteX0-1365" fmla="*/ 653528 w 1306267"/>
              <a:gd name="connsiteY0-1366" fmla="*/ 0 h 1424419"/>
              <a:gd name="connsiteX1-1367" fmla="*/ 757287 w 1306267"/>
              <a:gd name="connsiteY1-1368" fmla="*/ 32444 h 1424419"/>
              <a:gd name="connsiteX2-1369" fmla="*/ 1206876 w 1306267"/>
              <a:gd name="connsiteY2-1370" fmla="*/ 284945 h 1424419"/>
              <a:gd name="connsiteX3-1371" fmla="*/ 1237706 w 1306267"/>
              <a:gd name="connsiteY3-1372" fmla="*/ 306775 h 1424419"/>
              <a:gd name="connsiteX4-1373" fmla="*/ 1301712 w 1306267"/>
              <a:gd name="connsiteY4-1374" fmla="*/ 442384 h 1424419"/>
              <a:gd name="connsiteX5-1375" fmla="*/ 1303099 w 1306267"/>
              <a:gd name="connsiteY5-1376" fmla="*/ 495558 h 1424419"/>
              <a:gd name="connsiteX6-1377" fmla="*/ 1303099 w 1306267"/>
              <a:gd name="connsiteY6-1378" fmla="*/ 952393 h 1424419"/>
              <a:gd name="connsiteX7-1379" fmla="*/ 1305306 w 1306267"/>
              <a:gd name="connsiteY7-1380" fmla="*/ 990115 h 1424419"/>
              <a:gd name="connsiteX8-1381" fmla="*/ 1255800 w 1306267"/>
              <a:gd name="connsiteY8-1382" fmla="*/ 1142552 h 1424419"/>
              <a:gd name="connsiteX9-1383" fmla="*/ 1172881 w 1306267"/>
              <a:gd name="connsiteY9-1384" fmla="*/ 1179342 h 1424419"/>
              <a:gd name="connsiteX10-1385" fmla="*/ 792288 w 1306267"/>
              <a:gd name="connsiteY10-1386" fmla="*/ 1385653 h 1424419"/>
              <a:gd name="connsiteX11-1387" fmla="*/ 522686 w 1306267"/>
              <a:gd name="connsiteY11-1388" fmla="*/ 1384922 h 1424419"/>
              <a:gd name="connsiteX12-1389" fmla="*/ 97009 w 1306267"/>
              <a:gd name="connsiteY12-1390" fmla="*/ 1161462 h 1424419"/>
              <a:gd name="connsiteX13-1391" fmla="*/ 44843 w 1306267"/>
              <a:gd name="connsiteY13-1392" fmla="*/ 1118989 h 1424419"/>
              <a:gd name="connsiteX14-1393" fmla="*/ 667 w 1306267"/>
              <a:gd name="connsiteY14-1394" fmla="*/ 999105 h 1424419"/>
              <a:gd name="connsiteX15-1395" fmla="*/ 0 w 1306267"/>
              <a:gd name="connsiteY15-1396" fmla="*/ 972364 h 1424419"/>
              <a:gd name="connsiteX16-1397" fmla="*/ 2496 w 1306267"/>
              <a:gd name="connsiteY16-1398" fmla="*/ 463106 h 1424419"/>
              <a:gd name="connsiteX17-1399" fmla="*/ 2458 w 1306267"/>
              <a:gd name="connsiteY17-1400" fmla="*/ 429563 h 1424419"/>
              <a:gd name="connsiteX18-1401" fmla="*/ 75248 w 1306267"/>
              <a:gd name="connsiteY18-1402" fmla="*/ 303202 h 1424419"/>
              <a:gd name="connsiteX19-1403" fmla="*/ 106293 w 1306267"/>
              <a:gd name="connsiteY19-1404" fmla="*/ 282597 h 1424419"/>
              <a:gd name="connsiteX20-1405" fmla="*/ 541533 w 1306267"/>
              <a:gd name="connsiteY20-1406" fmla="*/ 38110 h 1424419"/>
              <a:gd name="connsiteX21-1407" fmla="*/ 653528 w 1306267"/>
              <a:gd name="connsiteY21-1408" fmla="*/ 0 h 1424419"/>
              <a:gd name="connsiteX0-1409" fmla="*/ 653528 w 1306267"/>
              <a:gd name="connsiteY0-1410" fmla="*/ 0 h 1424419"/>
              <a:gd name="connsiteX1-1411" fmla="*/ 757287 w 1306267"/>
              <a:gd name="connsiteY1-1412" fmla="*/ 32444 h 1424419"/>
              <a:gd name="connsiteX2-1413" fmla="*/ 1206876 w 1306267"/>
              <a:gd name="connsiteY2-1414" fmla="*/ 284945 h 1424419"/>
              <a:gd name="connsiteX3-1415" fmla="*/ 1237706 w 1306267"/>
              <a:gd name="connsiteY3-1416" fmla="*/ 306775 h 1424419"/>
              <a:gd name="connsiteX4-1417" fmla="*/ 1301712 w 1306267"/>
              <a:gd name="connsiteY4-1418" fmla="*/ 442384 h 1424419"/>
              <a:gd name="connsiteX5-1419" fmla="*/ 1303099 w 1306267"/>
              <a:gd name="connsiteY5-1420" fmla="*/ 495558 h 1424419"/>
              <a:gd name="connsiteX6-1421" fmla="*/ 1303099 w 1306267"/>
              <a:gd name="connsiteY6-1422" fmla="*/ 952393 h 1424419"/>
              <a:gd name="connsiteX7-1423" fmla="*/ 1305306 w 1306267"/>
              <a:gd name="connsiteY7-1424" fmla="*/ 990115 h 1424419"/>
              <a:gd name="connsiteX8-1425" fmla="*/ 1255800 w 1306267"/>
              <a:gd name="connsiteY8-1426" fmla="*/ 1142552 h 1424419"/>
              <a:gd name="connsiteX9-1427" fmla="*/ 1172881 w 1306267"/>
              <a:gd name="connsiteY9-1428" fmla="*/ 1179342 h 1424419"/>
              <a:gd name="connsiteX10-1429" fmla="*/ 792288 w 1306267"/>
              <a:gd name="connsiteY10-1430" fmla="*/ 1385653 h 1424419"/>
              <a:gd name="connsiteX11-1431" fmla="*/ 522686 w 1306267"/>
              <a:gd name="connsiteY11-1432" fmla="*/ 1384922 h 1424419"/>
              <a:gd name="connsiteX12-1433" fmla="*/ 97009 w 1306267"/>
              <a:gd name="connsiteY12-1434" fmla="*/ 1161462 h 1424419"/>
              <a:gd name="connsiteX13-1435" fmla="*/ 44843 w 1306267"/>
              <a:gd name="connsiteY13-1436" fmla="*/ 1118989 h 1424419"/>
              <a:gd name="connsiteX14-1437" fmla="*/ 667 w 1306267"/>
              <a:gd name="connsiteY14-1438" fmla="*/ 999105 h 1424419"/>
              <a:gd name="connsiteX15-1439" fmla="*/ 0 w 1306267"/>
              <a:gd name="connsiteY15-1440" fmla="*/ 972364 h 1424419"/>
              <a:gd name="connsiteX16-1441" fmla="*/ 2496 w 1306267"/>
              <a:gd name="connsiteY16-1442" fmla="*/ 463106 h 1424419"/>
              <a:gd name="connsiteX17-1443" fmla="*/ 2458 w 1306267"/>
              <a:gd name="connsiteY17-1444" fmla="*/ 429563 h 1424419"/>
              <a:gd name="connsiteX18-1445" fmla="*/ 75248 w 1306267"/>
              <a:gd name="connsiteY18-1446" fmla="*/ 303202 h 1424419"/>
              <a:gd name="connsiteX19-1447" fmla="*/ 106293 w 1306267"/>
              <a:gd name="connsiteY19-1448" fmla="*/ 282597 h 1424419"/>
              <a:gd name="connsiteX20-1449" fmla="*/ 541533 w 1306267"/>
              <a:gd name="connsiteY20-1450" fmla="*/ 38110 h 1424419"/>
              <a:gd name="connsiteX21-1451" fmla="*/ 653528 w 1306267"/>
              <a:gd name="connsiteY21-1452" fmla="*/ 0 h 1424419"/>
              <a:gd name="connsiteX0-1453" fmla="*/ 653528 w 1306267"/>
              <a:gd name="connsiteY0-1454" fmla="*/ 0 h 1424419"/>
              <a:gd name="connsiteX1-1455" fmla="*/ 757287 w 1306267"/>
              <a:gd name="connsiteY1-1456" fmla="*/ 32444 h 1424419"/>
              <a:gd name="connsiteX2-1457" fmla="*/ 1206876 w 1306267"/>
              <a:gd name="connsiteY2-1458" fmla="*/ 284945 h 1424419"/>
              <a:gd name="connsiteX3-1459" fmla="*/ 1237706 w 1306267"/>
              <a:gd name="connsiteY3-1460" fmla="*/ 306775 h 1424419"/>
              <a:gd name="connsiteX4-1461" fmla="*/ 1301712 w 1306267"/>
              <a:gd name="connsiteY4-1462" fmla="*/ 442384 h 1424419"/>
              <a:gd name="connsiteX5-1463" fmla="*/ 1303099 w 1306267"/>
              <a:gd name="connsiteY5-1464" fmla="*/ 495558 h 1424419"/>
              <a:gd name="connsiteX6-1465" fmla="*/ 1303099 w 1306267"/>
              <a:gd name="connsiteY6-1466" fmla="*/ 952393 h 1424419"/>
              <a:gd name="connsiteX7-1467" fmla="*/ 1305306 w 1306267"/>
              <a:gd name="connsiteY7-1468" fmla="*/ 990115 h 1424419"/>
              <a:gd name="connsiteX8-1469" fmla="*/ 1255800 w 1306267"/>
              <a:gd name="connsiteY8-1470" fmla="*/ 1142552 h 1424419"/>
              <a:gd name="connsiteX9-1471" fmla="*/ 1172881 w 1306267"/>
              <a:gd name="connsiteY9-1472" fmla="*/ 1179342 h 1424419"/>
              <a:gd name="connsiteX10-1473" fmla="*/ 792288 w 1306267"/>
              <a:gd name="connsiteY10-1474" fmla="*/ 1385653 h 1424419"/>
              <a:gd name="connsiteX11-1475" fmla="*/ 522686 w 1306267"/>
              <a:gd name="connsiteY11-1476" fmla="*/ 1384922 h 1424419"/>
              <a:gd name="connsiteX12-1477" fmla="*/ 97009 w 1306267"/>
              <a:gd name="connsiteY12-1478" fmla="*/ 1161462 h 1424419"/>
              <a:gd name="connsiteX13-1479" fmla="*/ 44843 w 1306267"/>
              <a:gd name="connsiteY13-1480" fmla="*/ 1118989 h 1424419"/>
              <a:gd name="connsiteX14-1481" fmla="*/ 667 w 1306267"/>
              <a:gd name="connsiteY14-1482" fmla="*/ 999105 h 1424419"/>
              <a:gd name="connsiteX15-1483" fmla="*/ 0 w 1306267"/>
              <a:gd name="connsiteY15-1484" fmla="*/ 972364 h 1424419"/>
              <a:gd name="connsiteX16-1485" fmla="*/ 2496 w 1306267"/>
              <a:gd name="connsiteY16-1486" fmla="*/ 463106 h 1424419"/>
              <a:gd name="connsiteX17-1487" fmla="*/ 2458 w 1306267"/>
              <a:gd name="connsiteY17-1488" fmla="*/ 429563 h 1424419"/>
              <a:gd name="connsiteX18-1489" fmla="*/ 75248 w 1306267"/>
              <a:gd name="connsiteY18-1490" fmla="*/ 303202 h 1424419"/>
              <a:gd name="connsiteX19-1491" fmla="*/ 106293 w 1306267"/>
              <a:gd name="connsiteY19-1492" fmla="*/ 282597 h 1424419"/>
              <a:gd name="connsiteX20-1493" fmla="*/ 541533 w 1306267"/>
              <a:gd name="connsiteY20-1494" fmla="*/ 38110 h 1424419"/>
              <a:gd name="connsiteX21-1495" fmla="*/ 653528 w 1306267"/>
              <a:gd name="connsiteY21-1496" fmla="*/ 0 h 1424419"/>
              <a:gd name="connsiteX0-1497" fmla="*/ 653528 w 1306267"/>
              <a:gd name="connsiteY0-1498" fmla="*/ 0 h 1424419"/>
              <a:gd name="connsiteX1-1499" fmla="*/ 757287 w 1306267"/>
              <a:gd name="connsiteY1-1500" fmla="*/ 32444 h 1424419"/>
              <a:gd name="connsiteX2-1501" fmla="*/ 1206876 w 1306267"/>
              <a:gd name="connsiteY2-1502" fmla="*/ 284945 h 1424419"/>
              <a:gd name="connsiteX3-1503" fmla="*/ 1237706 w 1306267"/>
              <a:gd name="connsiteY3-1504" fmla="*/ 306775 h 1424419"/>
              <a:gd name="connsiteX4-1505" fmla="*/ 1301712 w 1306267"/>
              <a:gd name="connsiteY4-1506" fmla="*/ 442384 h 1424419"/>
              <a:gd name="connsiteX5-1507" fmla="*/ 1303099 w 1306267"/>
              <a:gd name="connsiteY5-1508" fmla="*/ 495558 h 1424419"/>
              <a:gd name="connsiteX6-1509" fmla="*/ 1303099 w 1306267"/>
              <a:gd name="connsiteY6-1510" fmla="*/ 952393 h 1424419"/>
              <a:gd name="connsiteX7-1511" fmla="*/ 1305306 w 1306267"/>
              <a:gd name="connsiteY7-1512" fmla="*/ 990115 h 1424419"/>
              <a:gd name="connsiteX8-1513" fmla="*/ 1255800 w 1306267"/>
              <a:gd name="connsiteY8-1514" fmla="*/ 1142552 h 1424419"/>
              <a:gd name="connsiteX9-1515" fmla="*/ 1172881 w 1306267"/>
              <a:gd name="connsiteY9-1516" fmla="*/ 1179342 h 1424419"/>
              <a:gd name="connsiteX10-1517" fmla="*/ 792288 w 1306267"/>
              <a:gd name="connsiteY10-1518" fmla="*/ 1385653 h 1424419"/>
              <a:gd name="connsiteX11-1519" fmla="*/ 522686 w 1306267"/>
              <a:gd name="connsiteY11-1520" fmla="*/ 1384922 h 1424419"/>
              <a:gd name="connsiteX12-1521" fmla="*/ 94302 w 1306267"/>
              <a:gd name="connsiteY12-1522" fmla="*/ 1158755 h 1424419"/>
              <a:gd name="connsiteX13-1523" fmla="*/ 44843 w 1306267"/>
              <a:gd name="connsiteY13-1524" fmla="*/ 1118989 h 1424419"/>
              <a:gd name="connsiteX14-1525" fmla="*/ 667 w 1306267"/>
              <a:gd name="connsiteY14-1526" fmla="*/ 999105 h 1424419"/>
              <a:gd name="connsiteX15-1527" fmla="*/ 0 w 1306267"/>
              <a:gd name="connsiteY15-1528" fmla="*/ 972364 h 1424419"/>
              <a:gd name="connsiteX16-1529" fmla="*/ 2496 w 1306267"/>
              <a:gd name="connsiteY16-1530" fmla="*/ 463106 h 1424419"/>
              <a:gd name="connsiteX17-1531" fmla="*/ 2458 w 1306267"/>
              <a:gd name="connsiteY17-1532" fmla="*/ 429563 h 1424419"/>
              <a:gd name="connsiteX18-1533" fmla="*/ 75248 w 1306267"/>
              <a:gd name="connsiteY18-1534" fmla="*/ 303202 h 1424419"/>
              <a:gd name="connsiteX19-1535" fmla="*/ 106293 w 1306267"/>
              <a:gd name="connsiteY19-1536" fmla="*/ 282597 h 1424419"/>
              <a:gd name="connsiteX20-1537" fmla="*/ 541533 w 1306267"/>
              <a:gd name="connsiteY20-1538" fmla="*/ 38110 h 1424419"/>
              <a:gd name="connsiteX21-1539" fmla="*/ 653528 w 1306267"/>
              <a:gd name="connsiteY21-1540" fmla="*/ 0 h 1424419"/>
              <a:gd name="connsiteX0-1541" fmla="*/ 653528 w 1306267"/>
              <a:gd name="connsiteY0-1542" fmla="*/ 0 h 1424419"/>
              <a:gd name="connsiteX1-1543" fmla="*/ 757287 w 1306267"/>
              <a:gd name="connsiteY1-1544" fmla="*/ 32444 h 1424419"/>
              <a:gd name="connsiteX2-1545" fmla="*/ 1206876 w 1306267"/>
              <a:gd name="connsiteY2-1546" fmla="*/ 284945 h 1424419"/>
              <a:gd name="connsiteX3-1547" fmla="*/ 1237706 w 1306267"/>
              <a:gd name="connsiteY3-1548" fmla="*/ 306775 h 1424419"/>
              <a:gd name="connsiteX4-1549" fmla="*/ 1301712 w 1306267"/>
              <a:gd name="connsiteY4-1550" fmla="*/ 442384 h 1424419"/>
              <a:gd name="connsiteX5-1551" fmla="*/ 1303099 w 1306267"/>
              <a:gd name="connsiteY5-1552" fmla="*/ 495558 h 1424419"/>
              <a:gd name="connsiteX6-1553" fmla="*/ 1303099 w 1306267"/>
              <a:gd name="connsiteY6-1554" fmla="*/ 952393 h 1424419"/>
              <a:gd name="connsiteX7-1555" fmla="*/ 1305306 w 1306267"/>
              <a:gd name="connsiteY7-1556" fmla="*/ 990115 h 1424419"/>
              <a:gd name="connsiteX8-1557" fmla="*/ 1255800 w 1306267"/>
              <a:gd name="connsiteY8-1558" fmla="*/ 1142552 h 1424419"/>
              <a:gd name="connsiteX9-1559" fmla="*/ 1172881 w 1306267"/>
              <a:gd name="connsiteY9-1560" fmla="*/ 1179342 h 1424419"/>
              <a:gd name="connsiteX10-1561" fmla="*/ 792288 w 1306267"/>
              <a:gd name="connsiteY10-1562" fmla="*/ 1385653 h 1424419"/>
              <a:gd name="connsiteX11-1563" fmla="*/ 522686 w 1306267"/>
              <a:gd name="connsiteY11-1564" fmla="*/ 1384922 h 1424419"/>
              <a:gd name="connsiteX12-1565" fmla="*/ 94302 w 1306267"/>
              <a:gd name="connsiteY12-1566" fmla="*/ 1158755 h 1424419"/>
              <a:gd name="connsiteX13-1567" fmla="*/ 39429 w 1306267"/>
              <a:gd name="connsiteY13-1568" fmla="*/ 1117635 h 1424419"/>
              <a:gd name="connsiteX14-1569" fmla="*/ 667 w 1306267"/>
              <a:gd name="connsiteY14-1570" fmla="*/ 999105 h 1424419"/>
              <a:gd name="connsiteX15-1571" fmla="*/ 0 w 1306267"/>
              <a:gd name="connsiteY15-1572" fmla="*/ 972364 h 1424419"/>
              <a:gd name="connsiteX16-1573" fmla="*/ 2496 w 1306267"/>
              <a:gd name="connsiteY16-1574" fmla="*/ 463106 h 1424419"/>
              <a:gd name="connsiteX17-1575" fmla="*/ 2458 w 1306267"/>
              <a:gd name="connsiteY17-1576" fmla="*/ 429563 h 1424419"/>
              <a:gd name="connsiteX18-1577" fmla="*/ 75248 w 1306267"/>
              <a:gd name="connsiteY18-1578" fmla="*/ 303202 h 1424419"/>
              <a:gd name="connsiteX19-1579" fmla="*/ 106293 w 1306267"/>
              <a:gd name="connsiteY19-1580" fmla="*/ 282597 h 1424419"/>
              <a:gd name="connsiteX20-1581" fmla="*/ 541533 w 1306267"/>
              <a:gd name="connsiteY20-1582" fmla="*/ 38110 h 1424419"/>
              <a:gd name="connsiteX21-1583" fmla="*/ 653528 w 1306267"/>
              <a:gd name="connsiteY21-1584" fmla="*/ 0 h 1424419"/>
              <a:gd name="connsiteX0-1585" fmla="*/ 653528 w 1305333"/>
              <a:gd name="connsiteY0-1586" fmla="*/ 0 h 1424419"/>
              <a:gd name="connsiteX1-1587" fmla="*/ 757287 w 1305333"/>
              <a:gd name="connsiteY1-1588" fmla="*/ 32444 h 1424419"/>
              <a:gd name="connsiteX2-1589" fmla="*/ 1206876 w 1305333"/>
              <a:gd name="connsiteY2-1590" fmla="*/ 284945 h 1424419"/>
              <a:gd name="connsiteX3-1591" fmla="*/ 1237706 w 1305333"/>
              <a:gd name="connsiteY3-1592" fmla="*/ 306775 h 1424419"/>
              <a:gd name="connsiteX4-1593" fmla="*/ 1301712 w 1305333"/>
              <a:gd name="connsiteY4-1594" fmla="*/ 442384 h 1424419"/>
              <a:gd name="connsiteX5-1595" fmla="*/ 1303099 w 1305333"/>
              <a:gd name="connsiteY5-1596" fmla="*/ 495558 h 1424419"/>
              <a:gd name="connsiteX6-1597" fmla="*/ 1303099 w 1305333"/>
              <a:gd name="connsiteY6-1598" fmla="*/ 952393 h 1424419"/>
              <a:gd name="connsiteX7-1599" fmla="*/ 1305306 w 1305333"/>
              <a:gd name="connsiteY7-1600" fmla="*/ 990115 h 1424419"/>
              <a:gd name="connsiteX8-1601" fmla="*/ 1227376 w 1305333"/>
              <a:gd name="connsiteY8-1602" fmla="*/ 1152027 h 1424419"/>
              <a:gd name="connsiteX9-1603" fmla="*/ 1172881 w 1305333"/>
              <a:gd name="connsiteY9-1604" fmla="*/ 1179342 h 1424419"/>
              <a:gd name="connsiteX10-1605" fmla="*/ 792288 w 1305333"/>
              <a:gd name="connsiteY10-1606" fmla="*/ 1385653 h 1424419"/>
              <a:gd name="connsiteX11-1607" fmla="*/ 522686 w 1305333"/>
              <a:gd name="connsiteY11-1608" fmla="*/ 1384922 h 1424419"/>
              <a:gd name="connsiteX12-1609" fmla="*/ 94302 w 1305333"/>
              <a:gd name="connsiteY12-1610" fmla="*/ 1158755 h 1424419"/>
              <a:gd name="connsiteX13-1611" fmla="*/ 39429 w 1305333"/>
              <a:gd name="connsiteY13-1612" fmla="*/ 1117635 h 1424419"/>
              <a:gd name="connsiteX14-1613" fmla="*/ 667 w 1305333"/>
              <a:gd name="connsiteY14-1614" fmla="*/ 999105 h 1424419"/>
              <a:gd name="connsiteX15-1615" fmla="*/ 0 w 1305333"/>
              <a:gd name="connsiteY15-1616" fmla="*/ 972364 h 1424419"/>
              <a:gd name="connsiteX16-1617" fmla="*/ 2496 w 1305333"/>
              <a:gd name="connsiteY16-1618" fmla="*/ 463106 h 1424419"/>
              <a:gd name="connsiteX17-1619" fmla="*/ 2458 w 1305333"/>
              <a:gd name="connsiteY17-1620" fmla="*/ 429563 h 1424419"/>
              <a:gd name="connsiteX18-1621" fmla="*/ 75248 w 1305333"/>
              <a:gd name="connsiteY18-1622" fmla="*/ 303202 h 1424419"/>
              <a:gd name="connsiteX19-1623" fmla="*/ 106293 w 1305333"/>
              <a:gd name="connsiteY19-1624" fmla="*/ 282597 h 1424419"/>
              <a:gd name="connsiteX20-1625" fmla="*/ 541533 w 1305333"/>
              <a:gd name="connsiteY20-1626" fmla="*/ 38110 h 1424419"/>
              <a:gd name="connsiteX21-1627" fmla="*/ 653528 w 1305333"/>
              <a:gd name="connsiteY21-1628" fmla="*/ 0 h 1424419"/>
              <a:gd name="connsiteX0-1629" fmla="*/ 653528 w 1305333"/>
              <a:gd name="connsiteY0-1630" fmla="*/ 0 h 1424419"/>
              <a:gd name="connsiteX1-1631" fmla="*/ 757287 w 1305333"/>
              <a:gd name="connsiteY1-1632" fmla="*/ 32444 h 1424419"/>
              <a:gd name="connsiteX2-1633" fmla="*/ 1206876 w 1305333"/>
              <a:gd name="connsiteY2-1634" fmla="*/ 284945 h 1424419"/>
              <a:gd name="connsiteX3-1635" fmla="*/ 1237706 w 1305333"/>
              <a:gd name="connsiteY3-1636" fmla="*/ 306775 h 1424419"/>
              <a:gd name="connsiteX4-1637" fmla="*/ 1301712 w 1305333"/>
              <a:gd name="connsiteY4-1638" fmla="*/ 442384 h 1424419"/>
              <a:gd name="connsiteX5-1639" fmla="*/ 1303099 w 1305333"/>
              <a:gd name="connsiteY5-1640" fmla="*/ 495558 h 1424419"/>
              <a:gd name="connsiteX6-1641" fmla="*/ 1303099 w 1305333"/>
              <a:gd name="connsiteY6-1642" fmla="*/ 952393 h 1424419"/>
              <a:gd name="connsiteX7-1643" fmla="*/ 1302599 w 1305333"/>
              <a:gd name="connsiteY7-1644" fmla="*/ 1003650 h 1424419"/>
              <a:gd name="connsiteX8-1645" fmla="*/ 1227376 w 1305333"/>
              <a:gd name="connsiteY8-1646" fmla="*/ 1152027 h 1424419"/>
              <a:gd name="connsiteX9-1647" fmla="*/ 1172881 w 1305333"/>
              <a:gd name="connsiteY9-1648" fmla="*/ 1179342 h 1424419"/>
              <a:gd name="connsiteX10-1649" fmla="*/ 792288 w 1305333"/>
              <a:gd name="connsiteY10-1650" fmla="*/ 1385653 h 1424419"/>
              <a:gd name="connsiteX11-1651" fmla="*/ 522686 w 1305333"/>
              <a:gd name="connsiteY11-1652" fmla="*/ 1384922 h 1424419"/>
              <a:gd name="connsiteX12-1653" fmla="*/ 94302 w 1305333"/>
              <a:gd name="connsiteY12-1654" fmla="*/ 1158755 h 1424419"/>
              <a:gd name="connsiteX13-1655" fmla="*/ 39429 w 1305333"/>
              <a:gd name="connsiteY13-1656" fmla="*/ 1117635 h 1424419"/>
              <a:gd name="connsiteX14-1657" fmla="*/ 667 w 1305333"/>
              <a:gd name="connsiteY14-1658" fmla="*/ 999105 h 1424419"/>
              <a:gd name="connsiteX15-1659" fmla="*/ 0 w 1305333"/>
              <a:gd name="connsiteY15-1660" fmla="*/ 972364 h 1424419"/>
              <a:gd name="connsiteX16-1661" fmla="*/ 2496 w 1305333"/>
              <a:gd name="connsiteY16-1662" fmla="*/ 463106 h 1424419"/>
              <a:gd name="connsiteX17-1663" fmla="*/ 2458 w 1305333"/>
              <a:gd name="connsiteY17-1664" fmla="*/ 429563 h 1424419"/>
              <a:gd name="connsiteX18-1665" fmla="*/ 75248 w 1305333"/>
              <a:gd name="connsiteY18-1666" fmla="*/ 303202 h 1424419"/>
              <a:gd name="connsiteX19-1667" fmla="*/ 106293 w 1305333"/>
              <a:gd name="connsiteY19-1668" fmla="*/ 282597 h 1424419"/>
              <a:gd name="connsiteX20-1669" fmla="*/ 541533 w 1305333"/>
              <a:gd name="connsiteY20-1670" fmla="*/ 38110 h 1424419"/>
              <a:gd name="connsiteX21-1671" fmla="*/ 653528 w 1305333"/>
              <a:gd name="connsiteY21-1672" fmla="*/ 0 h 1424419"/>
              <a:gd name="connsiteX0-1673" fmla="*/ 653528 w 1305080"/>
              <a:gd name="connsiteY0-1674" fmla="*/ 0 h 1424419"/>
              <a:gd name="connsiteX1-1675" fmla="*/ 757287 w 1305080"/>
              <a:gd name="connsiteY1-1676" fmla="*/ 32444 h 1424419"/>
              <a:gd name="connsiteX2-1677" fmla="*/ 1206876 w 1305080"/>
              <a:gd name="connsiteY2-1678" fmla="*/ 284945 h 1424419"/>
              <a:gd name="connsiteX3-1679" fmla="*/ 1237706 w 1305080"/>
              <a:gd name="connsiteY3-1680" fmla="*/ 306775 h 1424419"/>
              <a:gd name="connsiteX4-1681" fmla="*/ 1301712 w 1305080"/>
              <a:gd name="connsiteY4-1682" fmla="*/ 442384 h 1424419"/>
              <a:gd name="connsiteX5-1683" fmla="*/ 1303099 w 1305080"/>
              <a:gd name="connsiteY5-1684" fmla="*/ 495558 h 1424419"/>
              <a:gd name="connsiteX6-1685" fmla="*/ 1301746 w 1305080"/>
              <a:gd name="connsiteY6-1686" fmla="*/ 953747 h 1424419"/>
              <a:gd name="connsiteX7-1687" fmla="*/ 1302599 w 1305080"/>
              <a:gd name="connsiteY7-1688" fmla="*/ 1003650 h 1424419"/>
              <a:gd name="connsiteX8-1689" fmla="*/ 1227376 w 1305080"/>
              <a:gd name="connsiteY8-1690" fmla="*/ 1152027 h 1424419"/>
              <a:gd name="connsiteX9-1691" fmla="*/ 1172881 w 1305080"/>
              <a:gd name="connsiteY9-1692" fmla="*/ 1179342 h 1424419"/>
              <a:gd name="connsiteX10-1693" fmla="*/ 792288 w 1305080"/>
              <a:gd name="connsiteY10-1694" fmla="*/ 1385653 h 1424419"/>
              <a:gd name="connsiteX11-1695" fmla="*/ 522686 w 1305080"/>
              <a:gd name="connsiteY11-1696" fmla="*/ 1384922 h 1424419"/>
              <a:gd name="connsiteX12-1697" fmla="*/ 94302 w 1305080"/>
              <a:gd name="connsiteY12-1698" fmla="*/ 1158755 h 1424419"/>
              <a:gd name="connsiteX13-1699" fmla="*/ 39429 w 1305080"/>
              <a:gd name="connsiteY13-1700" fmla="*/ 1117635 h 1424419"/>
              <a:gd name="connsiteX14-1701" fmla="*/ 667 w 1305080"/>
              <a:gd name="connsiteY14-1702" fmla="*/ 999105 h 1424419"/>
              <a:gd name="connsiteX15-1703" fmla="*/ 0 w 1305080"/>
              <a:gd name="connsiteY15-1704" fmla="*/ 972364 h 1424419"/>
              <a:gd name="connsiteX16-1705" fmla="*/ 2496 w 1305080"/>
              <a:gd name="connsiteY16-1706" fmla="*/ 463106 h 1424419"/>
              <a:gd name="connsiteX17-1707" fmla="*/ 2458 w 1305080"/>
              <a:gd name="connsiteY17-1708" fmla="*/ 429563 h 1424419"/>
              <a:gd name="connsiteX18-1709" fmla="*/ 75248 w 1305080"/>
              <a:gd name="connsiteY18-1710" fmla="*/ 303202 h 1424419"/>
              <a:gd name="connsiteX19-1711" fmla="*/ 106293 w 1305080"/>
              <a:gd name="connsiteY19-1712" fmla="*/ 282597 h 1424419"/>
              <a:gd name="connsiteX20-1713" fmla="*/ 541533 w 1305080"/>
              <a:gd name="connsiteY20-1714" fmla="*/ 38110 h 1424419"/>
              <a:gd name="connsiteX21-1715" fmla="*/ 653528 w 1305080"/>
              <a:gd name="connsiteY21-1716" fmla="*/ 0 h 1424419"/>
              <a:gd name="connsiteX0-1717" fmla="*/ 653528 w 1305299"/>
              <a:gd name="connsiteY0-1718" fmla="*/ 0 h 1424419"/>
              <a:gd name="connsiteX1-1719" fmla="*/ 757287 w 1305299"/>
              <a:gd name="connsiteY1-1720" fmla="*/ 32444 h 1424419"/>
              <a:gd name="connsiteX2-1721" fmla="*/ 1206876 w 1305299"/>
              <a:gd name="connsiteY2-1722" fmla="*/ 284945 h 1424419"/>
              <a:gd name="connsiteX3-1723" fmla="*/ 1237706 w 1305299"/>
              <a:gd name="connsiteY3-1724" fmla="*/ 306775 h 1424419"/>
              <a:gd name="connsiteX4-1725" fmla="*/ 1301712 w 1305299"/>
              <a:gd name="connsiteY4-1726" fmla="*/ 442384 h 1424419"/>
              <a:gd name="connsiteX5-1727" fmla="*/ 1303099 w 1305299"/>
              <a:gd name="connsiteY5-1728" fmla="*/ 495558 h 1424419"/>
              <a:gd name="connsiteX6-1729" fmla="*/ 1301746 w 1305299"/>
              <a:gd name="connsiteY6-1730" fmla="*/ 953747 h 1424419"/>
              <a:gd name="connsiteX7-1731" fmla="*/ 1302599 w 1305299"/>
              <a:gd name="connsiteY7-1732" fmla="*/ 1003650 h 1424419"/>
              <a:gd name="connsiteX8-1733" fmla="*/ 1227376 w 1305299"/>
              <a:gd name="connsiteY8-1734" fmla="*/ 1152027 h 1424419"/>
              <a:gd name="connsiteX9-1735" fmla="*/ 1172881 w 1305299"/>
              <a:gd name="connsiteY9-1736" fmla="*/ 1179342 h 1424419"/>
              <a:gd name="connsiteX10-1737" fmla="*/ 792288 w 1305299"/>
              <a:gd name="connsiteY10-1738" fmla="*/ 1385653 h 1424419"/>
              <a:gd name="connsiteX11-1739" fmla="*/ 522686 w 1305299"/>
              <a:gd name="connsiteY11-1740" fmla="*/ 1384922 h 1424419"/>
              <a:gd name="connsiteX12-1741" fmla="*/ 94302 w 1305299"/>
              <a:gd name="connsiteY12-1742" fmla="*/ 1158755 h 1424419"/>
              <a:gd name="connsiteX13-1743" fmla="*/ 39429 w 1305299"/>
              <a:gd name="connsiteY13-1744" fmla="*/ 1117635 h 1424419"/>
              <a:gd name="connsiteX14-1745" fmla="*/ 667 w 1305299"/>
              <a:gd name="connsiteY14-1746" fmla="*/ 999105 h 1424419"/>
              <a:gd name="connsiteX15-1747" fmla="*/ 0 w 1305299"/>
              <a:gd name="connsiteY15-1748" fmla="*/ 972364 h 1424419"/>
              <a:gd name="connsiteX16-1749" fmla="*/ 2496 w 1305299"/>
              <a:gd name="connsiteY16-1750" fmla="*/ 463106 h 1424419"/>
              <a:gd name="connsiteX17-1751" fmla="*/ 2458 w 1305299"/>
              <a:gd name="connsiteY17-1752" fmla="*/ 429563 h 1424419"/>
              <a:gd name="connsiteX18-1753" fmla="*/ 75248 w 1305299"/>
              <a:gd name="connsiteY18-1754" fmla="*/ 303202 h 1424419"/>
              <a:gd name="connsiteX19-1755" fmla="*/ 106293 w 1305299"/>
              <a:gd name="connsiteY19-1756" fmla="*/ 282597 h 1424419"/>
              <a:gd name="connsiteX20-1757" fmla="*/ 541533 w 1305299"/>
              <a:gd name="connsiteY20-1758" fmla="*/ 38110 h 1424419"/>
              <a:gd name="connsiteX21-1759" fmla="*/ 653528 w 1305299"/>
              <a:gd name="connsiteY21-1760" fmla="*/ 0 h 1424419"/>
              <a:gd name="connsiteX0-1761" fmla="*/ 653528 w 1306646"/>
              <a:gd name="connsiteY0-1762" fmla="*/ 0 h 1424419"/>
              <a:gd name="connsiteX1-1763" fmla="*/ 757287 w 1306646"/>
              <a:gd name="connsiteY1-1764" fmla="*/ 32444 h 1424419"/>
              <a:gd name="connsiteX2-1765" fmla="*/ 1206876 w 1306646"/>
              <a:gd name="connsiteY2-1766" fmla="*/ 284945 h 1424419"/>
              <a:gd name="connsiteX3-1767" fmla="*/ 1237706 w 1306646"/>
              <a:gd name="connsiteY3-1768" fmla="*/ 306775 h 1424419"/>
              <a:gd name="connsiteX4-1769" fmla="*/ 1301712 w 1306646"/>
              <a:gd name="connsiteY4-1770" fmla="*/ 442384 h 1424419"/>
              <a:gd name="connsiteX5-1771" fmla="*/ 1303099 w 1306646"/>
              <a:gd name="connsiteY5-1772" fmla="*/ 495558 h 1424419"/>
              <a:gd name="connsiteX6-1773" fmla="*/ 1301746 w 1306646"/>
              <a:gd name="connsiteY6-1774" fmla="*/ 953747 h 1424419"/>
              <a:gd name="connsiteX7-1775" fmla="*/ 1302599 w 1306646"/>
              <a:gd name="connsiteY7-1776" fmla="*/ 1003650 h 1424419"/>
              <a:gd name="connsiteX8-1777" fmla="*/ 1227376 w 1306646"/>
              <a:gd name="connsiteY8-1778" fmla="*/ 1152027 h 1424419"/>
              <a:gd name="connsiteX9-1779" fmla="*/ 1172881 w 1306646"/>
              <a:gd name="connsiteY9-1780" fmla="*/ 1179342 h 1424419"/>
              <a:gd name="connsiteX10-1781" fmla="*/ 792288 w 1306646"/>
              <a:gd name="connsiteY10-1782" fmla="*/ 1385653 h 1424419"/>
              <a:gd name="connsiteX11-1783" fmla="*/ 522686 w 1306646"/>
              <a:gd name="connsiteY11-1784" fmla="*/ 1384922 h 1424419"/>
              <a:gd name="connsiteX12-1785" fmla="*/ 94302 w 1306646"/>
              <a:gd name="connsiteY12-1786" fmla="*/ 1158755 h 1424419"/>
              <a:gd name="connsiteX13-1787" fmla="*/ 39429 w 1306646"/>
              <a:gd name="connsiteY13-1788" fmla="*/ 1117635 h 1424419"/>
              <a:gd name="connsiteX14-1789" fmla="*/ 667 w 1306646"/>
              <a:gd name="connsiteY14-1790" fmla="*/ 999105 h 1424419"/>
              <a:gd name="connsiteX15-1791" fmla="*/ 0 w 1306646"/>
              <a:gd name="connsiteY15-1792" fmla="*/ 972364 h 1424419"/>
              <a:gd name="connsiteX16-1793" fmla="*/ 2496 w 1306646"/>
              <a:gd name="connsiteY16-1794" fmla="*/ 463106 h 1424419"/>
              <a:gd name="connsiteX17-1795" fmla="*/ 2458 w 1306646"/>
              <a:gd name="connsiteY17-1796" fmla="*/ 429563 h 1424419"/>
              <a:gd name="connsiteX18-1797" fmla="*/ 75248 w 1306646"/>
              <a:gd name="connsiteY18-1798" fmla="*/ 303202 h 1424419"/>
              <a:gd name="connsiteX19-1799" fmla="*/ 106293 w 1306646"/>
              <a:gd name="connsiteY19-1800" fmla="*/ 282597 h 1424419"/>
              <a:gd name="connsiteX20-1801" fmla="*/ 541533 w 1306646"/>
              <a:gd name="connsiteY20-1802" fmla="*/ 38110 h 1424419"/>
              <a:gd name="connsiteX21-1803" fmla="*/ 653528 w 1306646"/>
              <a:gd name="connsiteY21-1804" fmla="*/ 0 h 1424419"/>
              <a:gd name="connsiteX0-1805" fmla="*/ 653528 w 1305299"/>
              <a:gd name="connsiteY0-1806" fmla="*/ 0 h 1424419"/>
              <a:gd name="connsiteX1-1807" fmla="*/ 757287 w 1305299"/>
              <a:gd name="connsiteY1-1808" fmla="*/ 32444 h 1424419"/>
              <a:gd name="connsiteX2-1809" fmla="*/ 1206876 w 1305299"/>
              <a:gd name="connsiteY2-1810" fmla="*/ 284945 h 1424419"/>
              <a:gd name="connsiteX3-1811" fmla="*/ 1237706 w 1305299"/>
              <a:gd name="connsiteY3-1812" fmla="*/ 306775 h 1424419"/>
              <a:gd name="connsiteX4-1813" fmla="*/ 1301712 w 1305299"/>
              <a:gd name="connsiteY4-1814" fmla="*/ 442384 h 1424419"/>
              <a:gd name="connsiteX5-1815" fmla="*/ 1303099 w 1305299"/>
              <a:gd name="connsiteY5-1816" fmla="*/ 495558 h 1424419"/>
              <a:gd name="connsiteX6-1817" fmla="*/ 1301746 w 1305299"/>
              <a:gd name="connsiteY6-1818" fmla="*/ 953747 h 1424419"/>
              <a:gd name="connsiteX7-1819" fmla="*/ 1302599 w 1305299"/>
              <a:gd name="connsiteY7-1820" fmla="*/ 1003650 h 1424419"/>
              <a:gd name="connsiteX8-1821" fmla="*/ 1227376 w 1305299"/>
              <a:gd name="connsiteY8-1822" fmla="*/ 1152027 h 1424419"/>
              <a:gd name="connsiteX9-1823" fmla="*/ 1172881 w 1305299"/>
              <a:gd name="connsiteY9-1824" fmla="*/ 1179342 h 1424419"/>
              <a:gd name="connsiteX10-1825" fmla="*/ 792288 w 1305299"/>
              <a:gd name="connsiteY10-1826" fmla="*/ 1385653 h 1424419"/>
              <a:gd name="connsiteX11-1827" fmla="*/ 522686 w 1305299"/>
              <a:gd name="connsiteY11-1828" fmla="*/ 1384922 h 1424419"/>
              <a:gd name="connsiteX12-1829" fmla="*/ 94302 w 1305299"/>
              <a:gd name="connsiteY12-1830" fmla="*/ 1158755 h 1424419"/>
              <a:gd name="connsiteX13-1831" fmla="*/ 39429 w 1305299"/>
              <a:gd name="connsiteY13-1832" fmla="*/ 1117635 h 1424419"/>
              <a:gd name="connsiteX14-1833" fmla="*/ 667 w 1305299"/>
              <a:gd name="connsiteY14-1834" fmla="*/ 999105 h 1424419"/>
              <a:gd name="connsiteX15-1835" fmla="*/ 0 w 1305299"/>
              <a:gd name="connsiteY15-1836" fmla="*/ 972364 h 1424419"/>
              <a:gd name="connsiteX16-1837" fmla="*/ 2496 w 1305299"/>
              <a:gd name="connsiteY16-1838" fmla="*/ 463106 h 1424419"/>
              <a:gd name="connsiteX17-1839" fmla="*/ 2458 w 1305299"/>
              <a:gd name="connsiteY17-1840" fmla="*/ 429563 h 1424419"/>
              <a:gd name="connsiteX18-1841" fmla="*/ 75248 w 1305299"/>
              <a:gd name="connsiteY18-1842" fmla="*/ 303202 h 1424419"/>
              <a:gd name="connsiteX19-1843" fmla="*/ 106293 w 1305299"/>
              <a:gd name="connsiteY19-1844" fmla="*/ 282597 h 1424419"/>
              <a:gd name="connsiteX20-1845" fmla="*/ 541533 w 1305299"/>
              <a:gd name="connsiteY20-1846" fmla="*/ 38110 h 1424419"/>
              <a:gd name="connsiteX21-1847" fmla="*/ 653528 w 1305299"/>
              <a:gd name="connsiteY21-1848" fmla="*/ 0 h 1424419"/>
              <a:gd name="connsiteX0-1849" fmla="*/ 653528 w 1304127"/>
              <a:gd name="connsiteY0-1850" fmla="*/ 0 h 1424419"/>
              <a:gd name="connsiteX1-1851" fmla="*/ 757287 w 1304127"/>
              <a:gd name="connsiteY1-1852" fmla="*/ 32444 h 1424419"/>
              <a:gd name="connsiteX2-1853" fmla="*/ 1206876 w 1304127"/>
              <a:gd name="connsiteY2-1854" fmla="*/ 284945 h 1424419"/>
              <a:gd name="connsiteX3-1855" fmla="*/ 1237706 w 1304127"/>
              <a:gd name="connsiteY3-1856" fmla="*/ 306775 h 1424419"/>
              <a:gd name="connsiteX4-1857" fmla="*/ 1301712 w 1304127"/>
              <a:gd name="connsiteY4-1858" fmla="*/ 442384 h 1424419"/>
              <a:gd name="connsiteX5-1859" fmla="*/ 1303099 w 1304127"/>
              <a:gd name="connsiteY5-1860" fmla="*/ 495558 h 1424419"/>
              <a:gd name="connsiteX6-1861" fmla="*/ 1301746 w 1304127"/>
              <a:gd name="connsiteY6-1862" fmla="*/ 953747 h 1424419"/>
              <a:gd name="connsiteX7-1863" fmla="*/ 1302599 w 1304127"/>
              <a:gd name="connsiteY7-1864" fmla="*/ 1003650 h 1424419"/>
              <a:gd name="connsiteX8-1865" fmla="*/ 1227376 w 1304127"/>
              <a:gd name="connsiteY8-1866" fmla="*/ 1152027 h 1424419"/>
              <a:gd name="connsiteX9-1867" fmla="*/ 1172881 w 1304127"/>
              <a:gd name="connsiteY9-1868" fmla="*/ 1179342 h 1424419"/>
              <a:gd name="connsiteX10-1869" fmla="*/ 792288 w 1304127"/>
              <a:gd name="connsiteY10-1870" fmla="*/ 1385653 h 1424419"/>
              <a:gd name="connsiteX11-1871" fmla="*/ 522686 w 1304127"/>
              <a:gd name="connsiteY11-1872" fmla="*/ 1384922 h 1424419"/>
              <a:gd name="connsiteX12-1873" fmla="*/ 94302 w 1304127"/>
              <a:gd name="connsiteY12-1874" fmla="*/ 1158755 h 1424419"/>
              <a:gd name="connsiteX13-1875" fmla="*/ 39429 w 1304127"/>
              <a:gd name="connsiteY13-1876" fmla="*/ 1117635 h 1424419"/>
              <a:gd name="connsiteX14-1877" fmla="*/ 667 w 1304127"/>
              <a:gd name="connsiteY14-1878" fmla="*/ 999105 h 1424419"/>
              <a:gd name="connsiteX15-1879" fmla="*/ 0 w 1304127"/>
              <a:gd name="connsiteY15-1880" fmla="*/ 972364 h 1424419"/>
              <a:gd name="connsiteX16-1881" fmla="*/ 2496 w 1304127"/>
              <a:gd name="connsiteY16-1882" fmla="*/ 463106 h 1424419"/>
              <a:gd name="connsiteX17-1883" fmla="*/ 2458 w 1304127"/>
              <a:gd name="connsiteY17-1884" fmla="*/ 429563 h 1424419"/>
              <a:gd name="connsiteX18-1885" fmla="*/ 75248 w 1304127"/>
              <a:gd name="connsiteY18-1886" fmla="*/ 303202 h 1424419"/>
              <a:gd name="connsiteX19-1887" fmla="*/ 106293 w 1304127"/>
              <a:gd name="connsiteY19-1888" fmla="*/ 282597 h 1424419"/>
              <a:gd name="connsiteX20-1889" fmla="*/ 541533 w 1304127"/>
              <a:gd name="connsiteY20-1890" fmla="*/ 38110 h 1424419"/>
              <a:gd name="connsiteX21-1891" fmla="*/ 653528 w 1304127"/>
              <a:gd name="connsiteY21-1892" fmla="*/ 0 h 1424419"/>
              <a:gd name="connsiteX0-1893" fmla="*/ 653528 w 1306101"/>
              <a:gd name="connsiteY0-1894" fmla="*/ 0 h 1424419"/>
              <a:gd name="connsiteX1-1895" fmla="*/ 757287 w 1306101"/>
              <a:gd name="connsiteY1-1896" fmla="*/ 32444 h 1424419"/>
              <a:gd name="connsiteX2-1897" fmla="*/ 1206876 w 1306101"/>
              <a:gd name="connsiteY2-1898" fmla="*/ 284945 h 1424419"/>
              <a:gd name="connsiteX3-1899" fmla="*/ 1237706 w 1306101"/>
              <a:gd name="connsiteY3-1900" fmla="*/ 306775 h 1424419"/>
              <a:gd name="connsiteX4-1901" fmla="*/ 1305773 w 1306101"/>
              <a:gd name="connsiteY4-1902" fmla="*/ 442384 h 1424419"/>
              <a:gd name="connsiteX5-1903" fmla="*/ 1303099 w 1306101"/>
              <a:gd name="connsiteY5-1904" fmla="*/ 495558 h 1424419"/>
              <a:gd name="connsiteX6-1905" fmla="*/ 1301746 w 1306101"/>
              <a:gd name="connsiteY6-1906" fmla="*/ 953747 h 1424419"/>
              <a:gd name="connsiteX7-1907" fmla="*/ 1302599 w 1306101"/>
              <a:gd name="connsiteY7-1908" fmla="*/ 1003650 h 1424419"/>
              <a:gd name="connsiteX8-1909" fmla="*/ 1227376 w 1306101"/>
              <a:gd name="connsiteY8-1910" fmla="*/ 1152027 h 1424419"/>
              <a:gd name="connsiteX9-1911" fmla="*/ 1172881 w 1306101"/>
              <a:gd name="connsiteY9-1912" fmla="*/ 1179342 h 1424419"/>
              <a:gd name="connsiteX10-1913" fmla="*/ 792288 w 1306101"/>
              <a:gd name="connsiteY10-1914" fmla="*/ 1385653 h 1424419"/>
              <a:gd name="connsiteX11-1915" fmla="*/ 522686 w 1306101"/>
              <a:gd name="connsiteY11-1916" fmla="*/ 1384922 h 1424419"/>
              <a:gd name="connsiteX12-1917" fmla="*/ 94302 w 1306101"/>
              <a:gd name="connsiteY12-1918" fmla="*/ 1158755 h 1424419"/>
              <a:gd name="connsiteX13-1919" fmla="*/ 39429 w 1306101"/>
              <a:gd name="connsiteY13-1920" fmla="*/ 1117635 h 1424419"/>
              <a:gd name="connsiteX14-1921" fmla="*/ 667 w 1306101"/>
              <a:gd name="connsiteY14-1922" fmla="*/ 999105 h 1424419"/>
              <a:gd name="connsiteX15-1923" fmla="*/ 0 w 1306101"/>
              <a:gd name="connsiteY15-1924" fmla="*/ 972364 h 1424419"/>
              <a:gd name="connsiteX16-1925" fmla="*/ 2496 w 1306101"/>
              <a:gd name="connsiteY16-1926" fmla="*/ 463106 h 1424419"/>
              <a:gd name="connsiteX17-1927" fmla="*/ 2458 w 1306101"/>
              <a:gd name="connsiteY17-1928" fmla="*/ 429563 h 1424419"/>
              <a:gd name="connsiteX18-1929" fmla="*/ 75248 w 1306101"/>
              <a:gd name="connsiteY18-1930" fmla="*/ 303202 h 1424419"/>
              <a:gd name="connsiteX19-1931" fmla="*/ 106293 w 1306101"/>
              <a:gd name="connsiteY19-1932" fmla="*/ 282597 h 1424419"/>
              <a:gd name="connsiteX20-1933" fmla="*/ 541533 w 1306101"/>
              <a:gd name="connsiteY20-1934" fmla="*/ 38110 h 1424419"/>
              <a:gd name="connsiteX21-1935" fmla="*/ 653528 w 1306101"/>
              <a:gd name="connsiteY21-1936" fmla="*/ 0 h 1424419"/>
              <a:gd name="connsiteX0-1937" fmla="*/ 653528 w 1304819"/>
              <a:gd name="connsiteY0-1938" fmla="*/ 0 h 1424419"/>
              <a:gd name="connsiteX1-1939" fmla="*/ 757287 w 1304819"/>
              <a:gd name="connsiteY1-1940" fmla="*/ 32444 h 1424419"/>
              <a:gd name="connsiteX2-1941" fmla="*/ 1206876 w 1304819"/>
              <a:gd name="connsiteY2-1942" fmla="*/ 284945 h 1424419"/>
              <a:gd name="connsiteX3-1943" fmla="*/ 1237706 w 1304819"/>
              <a:gd name="connsiteY3-1944" fmla="*/ 306775 h 1424419"/>
              <a:gd name="connsiteX4-1945" fmla="*/ 1304420 w 1304819"/>
              <a:gd name="connsiteY4-1946" fmla="*/ 434263 h 1424419"/>
              <a:gd name="connsiteX5-1947" fmla="*/ 1303099 w 1304819"/>
              <a:gd name="connsiteY5-1948" fmla="*/ 495558 h 1424419"/>
              <a:gd name="connsiteX6-1949" fmla="*/ 1301746 w 1304819"/>
              <a:gd name="connsiteY6-1950" fmla="*/ 953747 h 1424419"/>
              <a:gd name="connsiteX7-1951" fmla="*/ 1302599 w 1304819"/>
              <a:gd name="connsiteY7-1952" fmla="*/ 1003650 h 1424419"/>
              <a:gd name="connsiteX8-1953" fmla="*/ 1227376 w 1304819"/>
              <a:gd name="connsiteY8-1954" fmla="*/ 1152027 h 1424419"/>
              <a:gd name="connsiteX9-1955" fmla="*/ 1172881 w 1304819"/>
              <a:gd name="connsiteY9-1956" fmla="*/ 1179342 h 1424419"/>
              <a:gd name="connsiteX10-1957" fmla="*/ 792288 w 1304819"/>
              <a:gd name="connsiteY10-1958" fmla="*/ 1385653 h 1424419"/>
              <a:gd name="connsiteX11-1959" fmla="*/ 522686 w 1304819"/>
              <a:gd name="connsiteY11-1960" fmla="*/ 1384922 h 1424419"/>
              <a:gd name="connsiteX12-1961" fmla="*/ 94302 w 1304819"/>
              <a:gd name="connsiteY12-1962" fmla="*/ 1158755 h 1424419"/>
              <a:gd name="connsiteX13-1963" fmla="*/ 39429 w 1304819"/>
              <a:gd name="connsiteY13-1964" fmla="*/ 1117635 h 1424419"/>
              <a:gd name="connsiteX14-1965" fmla="*/ 667 w 1304819"/>
              <a:gd name="connsiteY14-1966" fmla="*/ 999105 h 1424419"/>
              <a:gd name="connsiteX15-1967" fmla="*/ 0 w 1304819"/>
              <a:gd name="connsiteY15-1968" fmla="*/ 972364 h 1424419"/>
              <a:gd name="connsiteX16-1969" fmla="*/ 2496 w 1304819"/>
              <a:gd name="connsiteY16-1970" fmla="*/ 463106 h 1424419"/>
              <a:gd name="connsiteX17-1971" fmla="*/ 2458 w 1304819"/>
              <a:gd name="connsiteY17-1972" fmla="*/ 429563 h 1424419"/>
              <a:gd name="connsiteX18-1973" fmla="*/ 75248 w 1304819"/>
              <a:gd name="connsiteY18-1974" fmla="*/ 303202 h 1424419"/>
              <a:gd name="connsiteX19-1975" fmla="*/ 106293 w 1304819"/>
              <a:gd name="connsiteY19-1976" fmla="*/ 282597 h 1424419"/>
              <a:gd name="connsiteX20-1977" fmla="*/ 541533 w 1304819"/>
              <a:gd name="connsiteY20-1978" fmla="*/ 38110 h 1424419"/>
              <a:gd name="connsiteX21-1979" fmla="*/ 653528 w 1304819"/>
              <a:gd name="connsiteY21-1980" fmla="*/ 0 h 1424419"/>
              <a:gd name="connsiteX0-1981" fmla="*/ 653528 w 1306525"/>
              <a:gd name="connsiteY0-1982" fmla="*/ 0 h 1424419"/>
              <a:gd name="connsiteX1-1983" fmla="*/ 757287 w 1306525"/>
              <a:gd name="connsiteY1-1984" fmla="*/ 32444 h 1424419"/>
              <a:gd name="connsiteX2-1985" fmla="*/ 1206876 w 1306525"/>
              <a:gd name="connsiteY2-1986" fmla="*/ 284945 h 1424419"/>
              <a:gd name="connsiteX3-1987" fmla="*/ 1237706 w 1306525"/>
              <a:gd name="connsiteY3-1988" fmla="*/ 306775 h 1424419"/>
              <a:gd name="connsiteX4-1989" fmla="*/ 1304420 w 1306525"/>
              <a:gd name="connsiteY4-1990" fmla="*/ 434263 h 1424419"/>
              <a:gd name="connsiteX5-1991" fmla="*/ 1305806 w 1306525"/>
              <a:gd name="connsiteY5-1992" fmla="*/ 519922 h 1424419"/>
              <a:gd name="connsiteX6-1993" fmla="*/ 1301746 w 1306525"/>
              <a:gd name="connsiteY6-1994" fmla="*/ 953747 h 1424419"/>
              <a:gd name="connsiteX7-1995" fmla="*/ 1302599 w 1306525"/>
              <a:gd name="connsiteY7-1996" fmla="*/ 1003650 h 1424419"/>
              <a:gd name="connsiteX8-1997" fmla="*/ 1227376 w 1306525"/>
              <a:gd name="connsiteY8-1998" fmla="*/ 1152027 h 1424419"/>
              <a:gd name="connsiteX9-1999" fmla="*/ 1172881 w 1306525"/>
              <a:gd name="connsiteY9-2000" fmla="*/ 1179342 h 1424419"/>
              <a:gd name="connsiteX10-2001" fmla="*/ 792288 w 1306525"/>
              <a:gd name="connsiteY10-2002" fmla="*/ 1385653 h 1424419"/>
              <a:gd name="connsiteX11-2003" fmla="*/ 522686 w 1306525"/>
              <a:gd name="connsiteY11-2004" fmla="*/ 1384922 h 1424419"/>
              <a:gd name="connsiteX12-2005" fmla="*/ 94302 w 1306525"/>
              <a:gd name="connsiteY12-2006" fmla="*/ 1158755 h 1424419"/>
              <a:gd name="connsiteX13-2007" fmla="*/ 39429 w 1306525"/>
              <a:gd name="connsiteY13-2008" fmla="*/ 1117635 h 1424419"/>
              <a:gd name="connsiteX14-2009" fmla="*/ 667 w 1306525"/>
              <a:gd name="connsiteY14-2010" fmla="*/ 999105 h 1424419"/>
              <a:gd name="connsiteX15-2011" fmla="*/ 0 w 1306525"/>
              <a:gd name="connsiteY15-2012" fmla="*/ 972364 h 1424419"/>
              <a:gd name="connsiteX16-2013" fmla="*/ 2496 w 1306525"/>
              <a:gd name="connsiteY16-2014" fmla="*/ 463106 h 1424419"/>
              <a:gd name="connsiteX17-2015" fmla="*/ 2458 w 1306525"/>
              <a:gd name="connsiteY17-2016" fmla="*/ 429563 h 1424419"/>
              <a:gd name="connsiteX18-2017" fmla="*/ 75248 w 1306525"/>
              <a:gd name="connsiteY18-2018" fmla="*/ 303202 h 1424419"/>
              <a:gd name="connsiteX19-2019" fmla="*/ 106293 w 1306525"/>
              <a:gd name="connsiteY19-2020" fmla="*/ 282597 h 1424419"/>
              <a:gd name="connsiteX20-2021" fmla="*/ 541533 w 1306525"/>
              <a:gd name="connsiteY20-2022" fmla="*/ 38110 h 1424419"/>
              <a:gd name="connsiteX21-2023" fmla="*/ 653528 w 1306525"/>
              <a:gd name="connsiteY21-2024" fmla="*/ 0 h 1424419"/>
              <a:gd name="connsiteX0-2025" fmla="*/ 653528 w 1305814"/>
              <a:gd name="connsiteY0-2026" fmla="*/ 0 h 1424419"/>
              <a:gd name="connsiteX1-2027" fmla="*/ 757287 w 1305814"/>
              <a:gd name="connsiteY1-2028" fmla="*/ 32444 h 1424419"/>
              <a:gd name="connsiteX2-2029" fmla="*/ 1206876 w 1305814"/>
              <a:gd name="connsiteY2-2030" fmla="*/ 284945 h 1424419"/>
              <a:gd name="connsiteX3-2031" fmla="*/ 1237706 w 1305814"/>
              <a:gd name="connsiteY3-2032" fmla="*/ 306775 h 1424419"/>
              <a:gd name="connsiteX4-2033" fmla="*/ 1304420 w 1305814"/>
              <a:gd name="connsiteY4-2034" fmla="*/ 434263 h 1424419"/>
              <a:gd name="connsiteX5-2035" fmla="*/ 1305806 w 1305814"/>
              <a:gd name="connsiteY5-2036" fmla="*/ 519922 h 1424419"/>
              <a:gd name="connsiteX6-2037" fmla="*/ 1301746 w 1305814"/>
              <a:gd name="connsiteY6-2038" fmla="*/ 953747 h 1424419"/>
              <a:gd name="connsiteX7-2039" fmla="*/ 1302599 w 1305814"/>
              <a:gd name="connsiteY7-2040" fmla="*/ 1003650 h 1424419"/>
              <a:gd name="connsiteX8-2041" fmla="*/ 1227376 w 1305814"/>
              <a:gd name="connsiteY8-2042" fmla="*/ 1152027 h 1424419"/>
              <a:gd name="connsiteX9-2043" fmla="*/ 1172881 w 1305814"/>
              <a:gd name="connsiteY9-2044" fmla="*/ 1179342 h 1424419"/>
              <a:gd name="connsiteX10-2045" fmla="*/ 792288 w 1305814"/>
              <a:gd name="connsiteY10-2046" fmla="*/ 1385653 h 1424419"/>
              <a:gd name="connsiteX11-2047" fmla="*/ 522686 w 1305814"/>
              <a:gd name="connsiteY11-2048" fmla="*/ 1384922 h 1424419"/>
              <a:gd name="connsiteX12-2049" fmla="*/ 94302 w 1305814"/>
              <a:gd name="connsiteY12-2050" fmla="*/ 1158755 h 1424419"/>
              <a:gd name="connsiteX13-2051" fmla="*/ 39429 w 1305814"/>
              <a:gd name="connsiteY13-2052" fmla="*/ 1117635 h 1424419"/>
              <a:gd name="connsiteX14-2053" fmla="*/ 667 w 1305814"/>
              <a:gd name="connsiteY14-2054" fmla="*/ 999105 h 1424419"/>
              <a:gd name="connsiteX15-2055" fmla="*/ 0 w 1305814"/>
              <a:gd name="connsiteY15-2056" fmla="*/ 972364 h 1424419"/>
              <a:gd name="connsiteX16-2057" fmla="*/ 2496 w 1305814"/>
              <a:gd name="connsiteY16-2058" fmla="*/ 463106 h 1424419"/>
              <a:gd name="connsiteX17-2059" fmla="*/ 2458 w 1305814"/>
              <a:gd name="connsiteY17-2060" fmla="*/ 429563 h 1424419"/>
              <a:gd name="connsiteX18-2061" fmla="*/ 75248 w 1305814"/>
              <a:gd name="connsiteY18-2062" fmla="*/ 303202 h 1424419"/>
              <a:gd name="connsiteX19-2063" fmla="*/ 106293 w 1305814"/>
              <a:gd name="connsiteY19-2064" fmla="*/ 282597 h 1424419"/>
              <a:gd name="connsiteX20-2065" fmla="*/ 541533 w 1305814"/>
              <a:gd name="connsiteY20-2066" fmla="*/ 38110 h 1424419"/>
              <a:gd name="connsiteX21-2067" fmla="*/ 653528 w 1305814"/>
              <a:gd name="connsiteY21-2068" fmla="*/ 0 h 1424419"/>
              <a:gd name="connsiteX0-2069" fmla="*/ 653528 w 1305814"/>
              <a:gd name="connsiteY0-2070" fmla="*/ 0 h 1424419"/>
              <a:gd name="connsiteX1-2071" fmla="*/ 757287 w 1305814"/>
              <a:gd name="connsiteY1-2072" fmla="*/ 32444 h 1424419"/>
              <a:gd name="connsiteX2-2073" fmla="*/ 1206876 w 1305814"/>
              <a:gd name="connsiteY2-2074" fmla="*/ 284945 h 1424419"/>
              <a:gd name="connsiteX3-2075" fmla="*/ 1237706 w 1305814"/>
              <a:gd name="connsiteY3-2076" fmla="*/ 306775 h 1424419"/>
              <a:gd name="connsiteX4-2077" fmla="*/ 1304420 w 1305814"/>
              <a:gd name="connsiteY4-2078" fmla="*/ 434263 h 1424419"/>
              <a:gd name="connsiteX5-2079" fmla="*/ 1305806 w 1305814"/>
              <a:gd name="connsiteY5-2080" fmla="*/ 519922 h 1424419"/>
              <a:gd name="connsiteX6-2081" fmla="*/ 1301746 w 1305814"/>
              <a:gd name="connsiteY6-2082" fmla="*/ 953747 h 1424419"/>
              <a:gd name="connsiteX7-2083" fmla="*/ 1302599 w 1305814"/>
              <a:gd name="connsiteY7-2084" fmla="*/ 1003650 h 1424419"/>
              <a:gd name="connsiteX8-2085" fmla="*/ 1227376 w 1305814"/>
              <a:gd name="connsiteY8-2086" fmla="*/ 1152027 h 1424419"/>
              <a:gd name="connsiteX9-2087" fmla="*/ 1172881 w 1305814"/>
              <a:gd name="connsiteY9-2088" fmla="*/ 1179342 h 1424419"/>
              <a:gd name="connsiteX10-2089" fmla="*/ 792288 w 1305814"/>
              <a:gd name="connsiteY10-2090" fmla="*/ 1385653 h 1424419"/>
              <a:gd name="connsiteX11-2091" fmla="*/ 522686 w 1305814"/>
              <a:gd name="connsiteY11-2092" fmla="*/ 1384922 h 1424419"/>
              <a:gd name="connsiteX12-2093" fmla="*/ 94302 w 1305814"/>
              <a:gd name="connsiteY12-2094" fmla="*/ 1158755 h 1424419"/>
              <a:gd name="connsiteX13-2095" fmla="*/ 39429 w 1305814"/>
              <a:gd name="connsiteY13-2096" fmla="*/ 1117635 h 1424419"/>
              <a:gd name="connsiteX14-2097" fmla="*/ 667 w 1305814"/>
              <a:gd name="connsiteY14-2098" fmla="*/ 999105 h 1424419"/>
              <a:gd name="connsiteX15-2099" fmla="*/ 0 w 1305814"/>
              <a:gd name="connsiteY15-2100" fmla="*/ 972364 h 1424419"/>
              <a:gd name="connsiteX16-2101" fmla="*/ 2496 w 1305814"/>
              <a:gd name="connsiteY16-2102" fmla="*/ 463106 h 1424419"/>
              <a:gd name="connsiteX17-2103" fmla="*/ 2458 w 1305814"/>
              <a:gd name="connsiteY17-2104" fmla="*/ 429563 h 1424419"/>
              <a:gd name="connsiteX18-2105" fmla="*/ 75248 w 1305814"/>
              <a:gd name="connsiteY18-2106" fmla="*/ 303202 h 1424419"/>
              <a:gd name="connsiteX19-2107" fmla="*/ 106293 w 1305814"/>
              <a:gd name="connsiteY19-2108" fmla="*/ 282597 h 1424419"/>
              <a:gd name="connsiteX20-2109" fmla="*/ 541533 w 1305814"/>
              <a:gd name="connsiteY20-2110" fmla="*/ 38110 h 1424419"/>
              <a:gd name="connsiteX21-2111" fmla="*/ 653528 w 1305814"/>
              <a:gd name="connsiteY21-2112" fmla="*/ 0 h 1424419"/>
              <a:gd name="connsiteX0-2113" fmla="*/ 653528 w 1305814"/>
              <a:gd name="connsiteY0-2114" fmla="*/ 0 h 1424419"/>
              <a:gd name="connsiteX1-2115" fmla="*/ 757287 w 1305814"/>
              <a:gd name="connsiteY1-2116" fmla="*/ 32444 h 1424419"/>
              <a:gd name="connsiteX2-2117" fmla="*/ 1206876 w 1305814"/>
              <a:gd name="connsiteY2-2118" fmla="*/ 284945 h 1424419"/>
              <a:gd name="connsiteX3-2119" fmla="*/ 1237706 w 1305814"/>
              <a:gd name="connsiteY3-2120" fmla="*/ 306775 h 1424419"/>
              <a:gd name="connsiteX4-2121" fmla="*/ 1304420 w 1305814"/>
              <a:gd name="connsiteY4-2122" fmla="*/ 434263 h 1424419"/>
              <a:gd name="connsiteX5-2123" fmla="*/ 1305806 w 1305814"/>
              <a:gd name="connsiteY5-2124" fmla="*/ 519922 h 1424419"/>
              <a:gd name="connsiteX6-2125" fmla="*/ 1301746 w 1305814"/>
              <a:gd name="connsiteY6-2126" fmla="*/ 953747 h 1424419"/>
              <a:gd name="connsiteX7-2127" fmla="*/ 1302599 w 1305814"/>
              <a:gd name="connsiteY7-2128" fmla="*/ 1003650 h 1424419"/>
              <a:gd name="connsiteX8-2129" fmla="*/ 1227376 w 1305814"/>
              <a:gd name="connsiteY8-2130" fmla="*/ 1152027 h 1424419"/>
              <a:gd name="connsiteX9-2131" fmla="*/ 1174235 w 1305814"/>
              <a:gd name="connsiteY9-2132" fmla="*/ 1184756 h 1424419"/>
              <a:gd name="connsiteX10-2133" fmla="*/ 792288 w 1305814"/>
              <a:gd name="connsiteY10-2134" fmla="*/ 1385653 h 1424419"/>
              <a:gd name="connsiteX11-2135" fmla="*/ 522686 w 1305814"/>
              <a:gd name="connsiteY11-2136" fmla="*/ 1384922 h 1424419"/>
              <a:gd name="connsiteX12-2137" fmla="*/ 94302 w 1305814"/>
              <a:gd name="connsiteY12-2138" fmla="*/ 1158755 h 1424419"/>
              <a:gd name="connsiteX13-2139" fmla="*/ 39429 w 1305814"/>
              <a:gd name="connsiteY13-2140" fmla="*/ 1117635 h 1424419"/>
              <a:gd name="connsiteX14-2141" fmla="*/ 667 w 1305814"/>
              <a:gd name="connsiteY14-2142" fmla="*/ 999105 h 1424419"/>
              <a:gd name="connsiteX15-2143" fmla="*/ 0 w 1305814"/>
              <a:gd name="connsiteY15-2144" fmla="*/ 972364 h 1424419"/>
              <a:gd name="connsiteX16-2145" fmla="*/ 2496 w 1305814"/>
              <a:gd name="connsiteY16-2146" fmla="*/ 463106 h 1424419"/>
              <a:gd name="connsiteX17-2147" fmla="*/ 2458 w 1305814"/>
              <a:gd name="connsiteY17-2148" fmla="*/ 429563 h 1424419"/>
              <a:gd name="connsiteX18-2149" fmla="*/ 75248 w 1305814"/>
              <a:gd name="connsiteY18-2150" fmla="*/ 303202 h 1424419"/>
              <a:gd name="connsiteX19-2151" fmla="*/ 106293 w 1305814"/>
              <a:gd name="connsiteY19-2152" fmla="*/ 282597 h 1424419"/>
              <a:gd name="connsiteX20-2153" fmla="*/ 541533 w 1305814"/>
              <a:gd name="connsiteY20-2154" fmla="*/ 38110 h 1424419"/>
              <a:gd name="connsiteX21-2155" fmla="*/ 653528 w 1305814"/>
              <a:gd name="connsiteY21-2156" fmla="*/ 0 h 1424419"/>
              <a:gd name="connsiteX0-2157" fmla="*/ 653528 w 1305814"/>
              <a:gd name="connsiteY0-2158" fmla="*/ 0 h 1424419"/>
              <a:gd name="connsiteX1-2159" fmla="*/ 757287 w 1305814"/>
              <a:gd name="connsiteY1-2160" fmla="*/ 32444 h 1424419"/>
              <a:gd name="connsiteX2-2161" fmla="*/ 1206876 w 1305814"/>
              <a:gd name="connsiteY2-2162" fmla="*/ 284945 h 1424419"/>
              <a:gd name="connsiteX3-2163" fmla="*/ 1237706 w 1305814"/>
              <a:gd name="connsiteY3-2164" fmla="*/ 306775 h 1424419"/>
              <a:gd name="connsiteX4-2165" fmla="*/ 1304420 w 1305814"/>
              <a:gd name="connsiteY4-2166" fmla="*/ 434263 h 1424419"/>
              <a:gd name="connsiteX5-2167" fmla="*/ 1305806 w 1305814"/>
              <a:gd name="connsiteY5-2168" fmla="*/ 519922 h 1424419"/>
              <a:gd name="connsiteX6-2169" fmla="*/ 1301746 w 1305814"/>
              <a:gd name="connsiteY6-2170" fmla="*/ 953747 h 1424419"/>
              <a:gd name="connsiteX7-2171" fmla="*/ 1302599 w 1305814"/>
              <a:gd name="connsiteY7-2172" fmla="*/ 1003650 h 1424419"/>
              <a:gd name="connsiteX8-2173" fmla="*/ 1227376 w 1305814"/>
              <a:gd name="connsiteY8-2174" fmla="*/ 1152027 h 1424419"/>
              <a:gd name="connsiteX9-2175" fmla="*/ 1174235 w 1305814"/>
              <a:gd name="connsiteY9-2176" fmla="*/ 1184756 h 1424419"/>
              <a:gd name="connsiteX10-2177" fmla="*/ 792288 w 1305814"/>
              <a:gd name="connsiteY10-2178" fmla="*/ 1385653 h 1424419"/>
              <a:gd name="connsiteX11-2179" fmla="*/ 522686 w 1305814"/>
              <a:gd name="connsiteY11-2180" fmla="*/ 1384922 h 1424419"/>
              <a:gd name="connsiteX12-2181" fmla="*/ 94302 w 1305814"/>
              <a:gd name="connsiteY12-2182" fmla="*/ 1158755 h 1424419"/>
              <a:gd name="connsiteX13-2183" fmla="*/ 39429 w 1305814"/>
              <a:gd name="connsiteY13-2184" fmla="*/ 1117635 h 1424419"/>
              <a:gd name="connsiteX14-2185" fmla="*/ 667 w 1305814"/>
              <a:gd name="connsiteY14-2186" fmla="*/ 999105 h 1424419"/>
              <a:gd name="connsiteX15-2187" fmla="*/ 0 w 1305814"/>
              <a:gd name="connsiteY15-2188" fmla="*/ 972364 h 1424419"/>
              <a:gd name="connsiteX16-2189" fmla="*/ 2496 w 1305814"/>
              <a:gd name="connsiteY16-2190" fmla="*/ 463106 h 1424419"/>
              <a:gd name="connsiteX17-2191" fmla="*/ 2458 w 1305814"/>
              <a:gd name="connsiteY17-2192" fmla="*/ 429563 h 1424419"/>
              <a:gd name="connsiteX18-2193" fmla="*/ 75248 w 1305814"/>
              <a:gd name="connsiteY18-2194" fmla="*/ 303202 h 1424419"/>
              <a:gd name="connsiteX19-2195" fmla="*/ 106293 w 1305814"/>
              <a:gd name="connsiteY19-2196" fmla="*/ 282597 h 1424419"/>
              <a:gd name="connsiteX20-2197" fmla="*/ 541533 w 1305814"/>
              <a:gd name="connsiteY20-2198" fmla="*/ 38110 h 1424419"/>
              <a:gd name="connsiteX21-2199" fmla="*/ 653528 w 1305814"/>
              <a:gd name="connsiteY21-2200" fmla="*/ 0 h 1424419"/>
              <a:gd name="connsiteX0-2201" fmla="*/ 653528 w 1305814"/>
              <a:gd name="connsiteY0-2202" fmla="*/ 0 h 1427408"/>
              <a:gd name="connsiteX1-2203" fmla="*/ 757287 w 1305814"/>
              <a:gd name="connsiteY1-2204" fmla="*/ 32444 h 1427408"/>
              <a:gd name="connsiteX2-2205" fmla="*/ 1206876 w 1305814"/>
              <a:gd name="connsiteY2-2206" fmla="*/ 284945 h 1427408"/>
              <a:gd name="connsiteX3-2207" fmla="*/ 1237706 w 1305814"/>
              <a:gd name="connsiteY3-2208" fmla="*/ 306775 h 1427408"/>
              <a:gd name="connsiteX4-2209" fmla="*/ 1304420 w 1305814"/>
              <a:gd name="connsiteY4-2210" fmla="*/ 434263 h 1427408"/>
              <a:gd name="connsiteX5-2211" fmla="*/ 1305806 w 1305814"/>
              <a:gd name="connsiteY5-2212" fmla="*/ 519922 h 1427408"/>
              <a:gd name="connsiteX6-2213" fmla="*/ 1301746 w 1305814"/>
              <a:gd name="connsiteY6-2214" fmla="*/ 953747 h 1427408"/>
              <a:gd name="connsiteX7-2215" fmla="*/ 1302599 w 1305814"/>
              <a:gd name="connsiteY7-2216" fmla="*/ 1003650 h 1427408"/>
              <a:gd name="connsiteX8-2217" fmla="*/ 1227376 w 1305814"/>
              <a:gd name="connsiteY8-2218" fmla="*/ 1152027 h 1427408"/>
              <a:gd name="connsiteX9-2219" fmla="*/ 1174235 w 1305814"/>
              <a:gd name="connsiteY9-2220" fmla="*/ 1184756 h 1427408"/>
              <a:gd name="connsiteX10-2221" fmla="*/ 792288 w 1305814"/>
              <a:gd name="connsiteY10-2222" fmla="*/ 1385653 h 1427408"/>
              <a:gd name="connsiteX11-2223" fmla="*/ 517719 w 1305814"/>
              <a:gd name="connsiteY11-2224" fmla="*/ 1389889 h 1427408"/>
              <a:gd name="connsiteX12-2225" fmla="*/ 94302 w 1305814"/>
              <a:gd name="connsiteY12-2226" fmla="*/ 1158755 h 1427408"/>
              <a:gd name="connsiteX13-2227" fmla="*/ 39429 w 1305814"/>
              <a:gd name="connsiteY13-2228" fmla="*/ 1117635 h 1427408"/>
              <a:gd name="connsiteX14-2229" fmla="*/ 667 w 1305814"/>
              <a:gd name="connsiteY14-2230" fmla="*/ 999105 h 1427408"/>
              <a:gd name="connsiteX15-2231" fmla="*/ 0 w 1305814"/>
              <a:gd name="connsiteY15-2232" fmla="*/ 972364 h 1427408"/>
              <a:gd name="connsiteX16-2233" fmla="*/ 2496 w 1305814"/>
              <a:gd name="connsiteY16-2234" fmla="*/ 463106 h 1427408"/>
              <a:gd name="connsiteX17-2235" fmla="*/ 2458 w 1305814"/>
              <a:gd name="connsiteY17-2236" fmla="*/ 429563 h 1427408"/>
              <a:gd name="connsiteX18-2237" fmla="*/ 75248 w 1305814"/>
              <a:gd name="connsiteY18-2238" fmla="*/ 303202 h 1427408"/>
              <a:gd name="connsiteX19-2239" fmla="*/ 106293 w 1305814"/>
              <a:gd name="connsiteY19-2240" fmla="*/ 282597 h 1427408"/>
              <a:gd name="connsiteX20-2241" fmla="*/ 541533 w 1305814"/>
              <a:gd name="connsiteY20-2242" fmla="*/ 38110 h 1427408"/>
              <a:gd name="connsiteX21-2243" fmla="*/ 653528 w 1305814"/>
              <a:gd name="connsiteY21-2244" fmla="*/ 0 h 1427408"/>
              <a:gd name="connsiteX0-2245" fmla="*/ 653528 w 1305814"/>
              <a:gd name="connsiteY0-2246" fmla="*/ 0 h 1427408"/>
              <a:gd name="connsiteX1-2247" fmla="*/ 757287 w 1305814"/>
              <a:gd name="connsiteY1-2248" fmla="*/ 32444 h 1427408"/>
              <a:gd name="connsiteX2-2249" fmla="*/ 1206876 w 1305814"/>
              <a:gd name="connsiteY2-2250" fmla="*/ 284945 h 1427408"/>
              <a:gd name="connsiteX3-2251" fmla="*/ 1237706 w 1305814"/>
              <a:gd name="connsiteY3-2252" fmla="*/ 306775 h 1427408"/>
              <a:gd name="connsiteX4-2253" fmla="*/ 1304420 w 1305814"/>
              <a:gd name="connsiteY4-2254" fmla="*/ 434263 h 1427408"/>
              <a:gd name="connsiteX5-2255" fmla="*/ 1305806 w 1305814"/>
              <a:gd name="connsiteY5-2256" fmla="*/ 519922 h 1427408"/>
              <a:gd name="connsiteX6-2257" fmla="*/ 1301746 w 1305814"/>
              <a:gd name="connsiteY6-2258" fmla="*/ 953747 h 1427408"/>
              <a:gd name="connsiteX7-2259" fmla="*/ 1302599 w 1305814"/>
              <a:gd name="connsiteY7-2260" fmla="*/ 1003650 h 1427408"/>
              <a:gd name="connsiteX8-2261" fmla="*/ 1227376 w 1305814"/>
              <a:gd name="connsiteY8-2262" fmla="*/ 1152027 h 1427408"/>
              <a:gd name="connsiteX9-2263" fmla="*/ 1174235 w 1305814"/>
              <a:gd name="connsiteY9-2264" fmla="*/ 1184756 h 1427408"/>
              <a:gd name="connsiteX10-2265" fmla="*/ 792288 w 1305814"/>
              <a:gd name="connsiteY10-2266" fmla="*/ 1385653 h 1427408"/>
              <a:gd name="connsiteX11-2267" fmla="*/ 517719 w 1305814"/>
              <a:gd name="connsiteY11-2268" fmla="*/ 1389889 h 1427408"/>
              <a:gd name="connsiteX12-2269" fmla="*/ 94302 w 1305814"/>
              <a:gd name="connsiteY12-2270" fmla="*/ 1158755 h 1427408"/>
              <a:gd name="connsiteX13-2271" fmla="*/ 39429 w 1305814"/>
              <a:gd name="connsiteY13-2272" fmla="*/ 1117635 h 1427408"/>
              <a:gd name="connsiteX14-2273" fmla="*/ 667 w 1305814"/>
              <a:gd name="connsiteY14-2274" fmla="*/ 999105 h 1427408"/>
              <a:gd name="connsiteX15-2275" fmla="*/ 0 w 1305814"/>
              <a:gd name="connsiteY15-2276" fmla="*/ 972364 h 1427408"/>
              <a:gd name="connsiteX16-2277" fmla="*/ 2496 w 1305814"/>
              <a:gd name="connsiteY16-2278" fmla="*/ 463106 h 1427408"/>
              <a:gd name="connsiteX17-2279" fmla="*/ 2458 w 1305814"/>
              <a:gd name="connsiteY17-2280" fmla="*/ 429563 h 1427408"/>
              <a:gd name="connsiteX18-2281" fmla="*/ 75248 w 1305814"/>
              <a:gd name="connsiteY18-2282" fmla="*/ 303202 h 1427408"/>
              <a:gd name="connsiteX19-2283" fmla="*/ 106293 w 1305814"/>
              <a:gd name="connsiteY19-2284" fmla="*/ 282597 h 1427408"/>
              <a:gd name="connsiteX20-2285" fmla="*/ 541533 w 1305814"/>
              <a:gd name="connsiteY20-2286" fmla="*/ 38110 h 1427408"/>
              <a:gd name="connsiteX21-2287" fmla="*/ 653528 w 1305814"/>
              <a:gd name="connsiteY21-2288" fmla="*/ 0 h 1427408"/>
              <a:gd name="connsiteX0-2289" fmla="*/ 653528 w 1305814"/>
              <a:gd name="connsiteY0-2290" fmla="*/ 0 h 1421591"/>
              <a:gd name="connsiteX1-2291" fmla="*/ 757287 w 1305814"/>
              <a:gd name="connsiteY1-2292" fmla="*/ 32444 h 1421591"/>
              <a:gd name="connsiteX2-2293" fmla="*/ 1206876 w 1305814"/>
              <a:gd name="connsiteY2-2294" fmla="*/ 284945 h 1421591"/>
              <a:gd name="connsiteX3-2295" fmla="*/ 1237706 w 1305814"/>
              <a:gd name="connsiteY3-2296" fmla="*/ 306775 h 1421591"/>
              <a:gd name="connsiteX4-2297" fmla="*/ 1304420 w 1305814"/>
              <a:gd name="connsiteY4-2298" fmla="*/ 434263 h 1421591"/>
              <a:gd name="connsiteX5-2299" fmla="*/ 1305806 w 1305814"/>
              <a:gd name="connsiteY5-2300" fmla="*/ 519922 h 1421591"/>
              <a:gd name="connsiteX6-2301" fmla="*/ 1301746 w 1305814"/>
              <a:gd name="connsiteY6-2302" fmla="*/ 953747 h 1421591"/>
              <a:gd name="connsiteX7-2303" fmla="*/ 1302599 w 1305814"/>
              <a:gd name="connsiteY7-2304" fmla="*/ 1003650 h 1421591"/>
              <a:gd name="connsiteX8-2305" fmla="*/ 1227376 w 1305814"/>
              <a:gd name="connsiteY8-2306" fmla="*/ 1152027 h 1421591"/>
              <a:gd name="connsiteX9-2307" fmla="*/ 1174235 w 1305814"/>
              <a:gd name="connsiteY9-2308" fmla="*/ 1184756 h 1421591"/>
              <a:gd name="connsiteX10-2309" fmla="*/ 792288 w 1305814"/>
              <a:gd name="connsiteY10-2310" fmla="*/ 1385653 h 1421591"/>
              <a:gd name="connsiteX11-2311" fmla="*/ 502818 w 1305814"/>
              <a:gd name="connsiteY11-2312" fmla="*/ 1379955 h 1421591"/>
              <a:gd name="connsiteX12-2313" fmla="*/ 94302 w 1305814"/>
              <a:gd name="connsiteY12-2314" fmla="*/ 1158755 h 1421591"/>
              <a:gd name="connsiteX13-2315" fmla="*/ 39429 w 1305814"/>
              <a:gd name="connsiteY13-2316" fmla="*/ 1117635 h 1421591"/>
              <a:gd name="connsiteX14-2317" fmla="*/ 667 w 1305814"/>
              <a:gd name="connsiteY14-2318" fmla="*/ 999105 h 1421591"/>
              <a:gd name="connsiteX15-2319" fmla="*/ 0 w 1305814"/>
              <a:gd name="connsiteY15-2320" fmla="*/ 972364 h 1421591"/>
              <a:gd name="connsiteX16-2321" fmla="*/ 2496 w 1305814"/>
              <a:gd name="connsiteY16-2322" fmla="*/ 463106 h 1421591"/>
              <a:gd name="connsiteX17-2323" fmla="*/ 2458 w 1305814"/>
              <a:gd name="connsiteY17-2324" fmla="*/ 429563 h 1421591"/>
              <a:gd name="connsiteX18-2325" fmla="*/ 75248 w 1305814"/>
              <a:gd name="connsiteY18-2326" fmla="*/ 303202 h 1421591"/>
              <a:gd name="connsiteX19-2327" fmla="*/ 106293 w 1305814"/>
              <a:gd name="connsiteY19-2328" fmla="*/ 282597 h 1421591"/>
              <a:gd name="connsiteX20-2329" fmla="*/ 541533 w 1305814"/>
              <a:gd name="connsiteY20-2330" fmla="*/ 38110 h 1421591"/>
              <a:gd name="connsiteX21-2331" fmla="*/ 653528 w 1305814"/>
              <a:gd name="connsiteY21-2332" fmla="*/ 0 h 1421591"/>
              <a:gd name="connsiteX0-2333" fmla="*/ 653528 w 1305814"/>
              <a:gd name="connsiteY0-2334" fmla="*/ 0 h 1423589"/>
              <a:gd name="connsiteX1-2335" fmla="*/ 757287 w 1305814"/>
              <a:gd name="connsiteY1-2336" fmla="*/ 32444 h 1423589"/>
              <a:gd name="connsiteX2-2337" fmla="*/ 1206876 w 1305814"/>
              <a:gd name="connsiteY2-2338" fmla="*/ 284945 h 1423589"/>
              <a:gd name="connsiteX3-2339" fmla="*/ 1237706 w 1305814"/>
              <a:gd name="connsiteY3-2340" fmla="*/ 306775 h 1423589"/>
              <a:gd name="connsiteX4-2341" fmla="*/ 1304420 w 1305814"/>
              <a:gd name="connsiteY4-2342" fmla="*/ 434263 h 1423589"/>
              <a:gd name="connsiteX5-2343" fmla="*/ 1305806 w 1305814"/>
              <a:gd name="connsiteY5-2344" fmla="*/ 519922 h 1423589"/>
              <a:gd name="connsiteX6-2345" fmla="*/ 1301746 w 1305814"/>
              <a:gd name="connsiteY6-2346" fmla="*/ 953747 h 1423589"/>
              <a:gd name="connsiteX7-2347" fmla="*/ 1302599 w 1305814"/>
              <a:gd name="connsiteY7-2348" fmla="*/ 1003650 h 1423589"/>
              <a:gd name="connsiteX8-2349" fmla="*/ 1227376 w 1305814"/>
              <a:gd name="connsiteY8-2350" fmla="*/ 1152027 h 1423589"/>
              <a:gd name="connsiteX9-2351" fmla="*/ 1174235 w 1305814"/>
              <a:gd name="connsiteY9-2352" fmla="*/ 1184756 h 1423589"/>
              <a:gd name="connsiteX10-2353" fmla="*/ 792288 w 1305814"/>
              <a:gd name="connsiteY10-2354" fmla="*/ 1385653 h 1423589"/>
              <a:gd name="connsiteX11-2355" fmla="*/ 502818 w 1305814"/>
              <a:gd name="connsiteY11-2356" fmla="*/ 1379955 h 1423589"/>
              <a:gd name="connsiteX12-2357" fmla="*/ 94302 w 1305814"/>
              <a:gd name="connsiteY12-2358" fmla="*/ 1158755 h 1423589"/>
              <a:gd name="connsiteX13-2359" fmla="*/ 39429 w 1305814"/>
              <a:gd name="connsiteY13-2360" fmla="*/ 1117635 h 1423589"/>
              <a:gd name="connsiteX14-2361" fmla="*/ 667 w 1305814"/>
              <a:gd name="connsiteY14-2362" fmla="*/ 999105 h 1423589"/>
              <a:gd name="connsiteX15-2363" fmla="*/ 0 w 1305814"/>
              <a:gd name="connsiteY15-2364" fmla="*/ 972364 h 1423589"/>
              <a:gd name="connsiteX16-2365" fmla="*/ 2496 w 1305814"/>
              <a:gd name="connsiteY16-2366" fmla="*/ 463106 h 1423589"/>
              <a:gd name="connsiteX17-2367" fmla="*/ 2458 w 1305814"/>
              <a:gd name="connsiteY17-2368" fmla="*/ 429563 h 1423589"/>
              <a:gd name="connsiteX18-2369" fmla="*/ 75248 w 1305814"/>
              <a:gd name="connsiteY18-2370" fmla="*/ 303202 h 1423589"/>
              <a:gd name="connsiteX19-2371" fmla="*/ 106293 w 1305814"/>
              <a:gd name="connsiteY19-2372" fmla="*/ 282597 h 1423589"/>
              <a:gd name="connsiteX20-2373" fmla="*/ 541533 w 1305814"/>
              <a:gd name="connsiteY20-2374" fmla="*/ 38110 h 1423589"/>
              <a:gd name="connsiteX21-2375" fmla="*/ 653528 w 1305814"/>
              <a:gd name="connsiteY21-2376" fmla="*/ 0 h 142358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</a:cxnLst>
            <a:rect l="l" t="t" r="r" b="b"/>
            <a:pathLst>
              <a:path w="1305814" h="1423589">
                <a:moveTo>
                  <a:pt x="653528" y="0"/>
                </a:moveTo>
                <a:cubicBezTo>
                  <a:pt x="684553" y="-1"/>
                  <a:pt x="736057" y="24011"/>
                  <a:pt x="757287" y="32444"/>
                </a:cubicBezTo>
                <a:lnTo>
                  <a:pt x="1206876" y="284945"/>
                </a:lnTo>
                <a:cubicBezTo>
                  <a:pt x="1213399" y="291230"/>
                  <a:pt x="1233090" y="301119"/>
                  <a:pt x="1237706" y="306775"/>
                </a:cubicBezTo>
                <a:cubicBezTo>
                  <a:pt x="1285405" y="341141"/>
                  <a:pt x="1301367" y="360355"/>
                  <a:pt x="1304420" y="434263"/>
                </a:cubicBezTo>
                <a:cubicBezTo>
                  <a:pt x="1306256" y="435452"/>
                  <a:pt x="1303756" y="518852"/>
                  <a:pt x="1305806" y="519922"/>
                </a:cubicBezTo>
                <a:cubicBezTo>
                  <a:pt x="1306028" y="563787"/>
                  <a:pt x="1301771" y="907207"/>
                  <a:pt x="1301746" y="953747"/>
                </a:cubicBezTo>
                <a:cubicBezTo>
                  <a:pt x="1301579" y="970833"/>
                  <a:pt x="1302766" y="986564"/>
                  <a:pt x="1302599" y="1003650"/>
                </a:cubicBezTo>
                <a:cubicBezTo>
                  <a:pt x="1298075" y="1097264"/>
                  <a:pt x="1299308" y="1117497"/>
                  <a:pt x="1227376" y="1152027"/>
                </a:cubicBezTo>
                <a:cubicBezTo>
                  <a:pt x="1229069" y="1151612"/>
                  <a:pt x="1262992" y="1133636"/>
                  <a:pt x="1174235" y="1184756"/>
                </a:cubicBezTo>
                <a:cubicBezTo>
                  <a:pt x="1102911" y="1225835"/>
                  <a:pt x="986013" y="1283805"/>
                  <a:pt x="792288" y="1385653"/>
                </a:cubicBezTo>
                <a:cubicBezTo>
                  <a:pt x="702978" y="1424034"/>
                  <a:pt x="634560" y="1449454"/>
                  <a:pt x="502818" y="1379955"/>
                </a:cubicBezTo>
                <a:cubicBezTo>
                  <a:pt x="358670" y="1301859"/>
                  <a:pt x="241278" y="1242506"/>
                  <a:pt x="94302" y="1158755"/>
                </a:cubicBezTo>
                <a:cubicBezTo>
                  <a:pt x="64301" y="1138833"/>
                  <a:pt x="61069" y="1137739"/>
                  <a:pt x="39429" y="1117635"/>
                </a:cubicBezTo>
                <a:cubicBezTo>
                  <a:pt x="9399" y="1091481"/>
                  <a:pt x="81" y="1056313"/>
                  <a:pt x="667" y="999105"/>
                </a:cubicBezTo>
                <a:cubicBezTo>
                  <a:pt x="445" y="990191"/>
                  <a:pt x="222" y="981278"/>
                  <a:pt x="0" y="972364"/>
                </a:cubicBezTo>
                <a:lnTo>
                  <a:pt x="2496" y="463106"/>
                </a:lnTo>
                <a:cubicBezTo>
                  <a:pt x="2483" y="451925"/>
                  <a:pt x="2471" y="440744"/>
                  <a:pt x="2458" y="429563"/>
                </a:cubicBezTo>
                <a:cubicBezTo>
                  <a:pt x="2770" y="365277"/>
                  <a:pt x="14732" y="348090"/>
                  <a:pt x="75248" y="303202"/>
                </a:cubicBezTo>
                <a:lnTo>
                  <a:pt x="106293" y="282597"/>
                </a:lnTo>
                <a:lnTo>
                  <a:pt x="541533" y="38110"/>
                </a:lnTo>
                <a:cubicBezTo>
                  <a:pt x="582751" y="12487"/>
                  <a:pt x="613897" y="0"/>
                  <a:pt x="653528" y="0"/>
                </a:cubicBezTo>
                <a:close/>
              </a:path>
            </a:pathLst>
          </a:custGeom>
          <a:gradFill>
            <a:gsLst>
              <a:gs pos="0">
                <a:srgbClr val="E30613"/>
              </a:gs>
              <a:gs pos="100000">
                <a:srgbClr val="81040B"/>
              </a:gs>
            </a:gsLst>
            <a:lin ang="3600000" scaled="0"/>
          </a:gradFill>
          <a:ln>
            <a:noFill/>
          </a:ln>
          <a:effectLst>
            <a:innerShdw blurRad="152400" dist="50800" dir="18900000">
              <a:prstClr val="black">
                <a:alpha val="4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/>
            <a:endParaRPr lang="zh-CN" altLang="en-US" sz="2400">
              <a:cs typeface="+mn-ea"/>
              <a:sym typeface="+mn-lt"/>
            </a:endParaRPr>
          </a:p>
        </p:txBody>
      </p:sp>
      <p:grpSp>
        <p:nvGrpSpPr>
          <p:cNvPr id="16" name="组合 15"/>
          <p:cNvGrpSpPr/>
          <p:nvPr/>
        </p:nvGrpSpPr>
        <p:grpSpPr>
          <a:xfrm>
            <a:off x="2590726" y="1703965"/>
            <a:ext cx="4288376" cy="817165"/>
            <a:chOff x="2590726" y="2211965"/>
            <a:chExt cx="4288376" cy="817165"/>
          </a:xfrm>
        </p:grpSpPr>
        <p:sp>
          <p:nvSpPr>
            <p:cNvPr id="17" name="圆角矩形 16"/>
            <p:cNvSpPr/>
            <p:nvPr/>
          </p:nvSpPr>
          <p:spPr bwMode="auto">
            <a:xfrm flipH="1">
              <a:off x="2590726" y="2211965"/>
              <a:ext cx="4288376" cy="817165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rgbClr val="E0E0E0"/>
                </a:gs>
              </a:gsLst>
              <a:lin ang="5400000" scaled="1"/>
              <a:tileRect/>
            </a:gradFill>
            <a:ln>
              <a:gradFill>
                <a:gsLst>
                  <a:gs pos="0">
                    <a:schemeClr val="bg1">
                      <a:lumMod val="8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bg1"/>
                  </a:gs>
                </a:gsLst>
                <a:lin ang="8100000" scaled="0"/>
              </a:gradFill>
            </a:ln>
            <a:effectLst>
              <a:outerShdw blurRad="279400" dist="2540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40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8" name="文本框 17"/>
            <p:cNvSpPr txBox="1"/>
            <p:nvPr/>
          </p:nvSpPr>
          <p:spPr>
            <a:xfrm>
              <a:off x="3067022" y="2389714"/>
              <a:ext cx="200247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4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19" name="组合 18"/>
          <p:cNvGrpSpPr/>
          <p:nvPr/>
        </p:nvGrpSpPr>
        <p:grpSpPr>
          <a:xfrm>
            <a:off x="2590726" y="3237949"/>
            <a:ext cx="4288376" cy="817165"/>
            <a:chOff x="2590726" y="3745949"/>
            <a:chExt cx="4288376" cy="817165"/>
          </a:xfrm>
        </p:grpSpPr>
        <p:sp>
          <p:nvSpPr>
            <p:cNvPr id="20" name="圆角矩形 19"/>
            <p:cNvSpPr/>
            <p:nvPr/>
          </p:nvSpPr>
          <p:spPr bwMode="auto">
            <a:xfrm flipH="1">
              <a:off x="2590726" y="3745949"/>
              <a:ext cx="4288376" cy="817165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rgbClr val="E0E0E0"/>
                </a:gs>
              </a:gsLst>
              <a:lin ang="5400000" scaled="1"/>
              <a:tileRect/>
            </a:gradFill>
            <a:ln>
              <a:gradFill>
                <a:gsLst>
                  <a:gs pos="0">
                    <a:schemeClr val="bg1">
                      <a:lumMod val="8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bg1"/>
                  </a:gs>
                </a:gsLst>
                <a:lin ang="8100000" scaled="0"/>
              </a:gradFill>
            </a:ln>
            <a:effectLst>
              <a:outerShdw blurRad="279400" dist="2540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lang="zh-CN" altLang="en-US" sz="240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1" name="文本框 20"/>
            <p:cNvSpPr txBox="1"/>
            <p:nvPr/>
          </p:nvSpPr>
          <p:spPr>
            <a:xfrm>
              <a:off x="3067022" y="3923698"/>
              <a:ext cx="245747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22" name="组合 21"/>
          <p:cNvGrpSpPr/>
          <p:nvPr/>
        </p:nvGrpSpPr>
        <p:grpSpPr>
          <a:xfrm>
            <a:off x="2590726" y="4756084"/>
            <a:ext cx="4288376" cy="817165"/>
            <a:chOff x="2590726" y="5264084"/>
            <a:chExt cx="4288376" cy="817165"/>
          </a:xfrm>
        </p:grpSpPr>
        <p:sp>
          <p:nvSpPr>
            <p:cNvPr id="23" name="圆角矩形 22"/>
            <p:cNvSpPr/>
            <p:nvPr/>
          </p:nvSpPr>
          <p:spPr bwMode="auto">
            <a:xfrm flipH="1">
              <a:off x="2590726" y="5264084"/>
              <a:ext cx="4288376" cy="817165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rgbClr val="E0E0E0"/>
                </a:gs>
              </a:gsLst>
              <a:lin ang="5400000" scaled="1"/>
              <a:tileRect/>
            </a:gradFill>
            <a:ln>
              <a:gradFill>
                <a:gsLst>
                  <a:gs pos="0">
                    <a:schemeClr val="bg1">
                      <a:lumMod val="8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bg1"/>
                  </a:gs>
                </a:gsLst>
                <a:lin ang="8100000" scaled="0"/>
              </a:gradFill>
            </a:ln>
            <a:effectLst>
              <a:outerShdw blurRad="279400" dist="2540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lang="zh-CN" altLang="en-US" sz="240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4" name="文本框 23"/>
            <p:cNvSpPr txBox="1"/>
            <p:nvPr/>
          </p:nvSpPr>
          <p:spPr>
            <a:xfrm>
              <a:off x="3076722" y="5441833"/>
              <a:ext cx="301927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25" name="组合 24"/>
          <p:cNvGrpSpPr/>
          <p:nvPr/>
        </p:nvGrpSpPr>
        <p:grpSpPr>
          <a:xfrm>
            <a:off x="1230988" y="1691194"/>
            <a:ext cx="1030514" cy="997315"/>
            <a:chOff x="1230988" y="2199194"/>
            <a:chExt cx="1030514" cy="997315"/>
          </a:xfrm>
        </p:grpSpPr>
        <p:sp>
          <p:nvSpPr>
            <p:cNvPr id="27" name="矩形 10"/>
            <p:cNvSpPr>
              <a:spLocks noChangeAspect="1"/>
            </p:cNvSpPr>
            <p:nvPr/>
          </p:nvSpPr>
          <p:spPr>
            <a:xfrm>
              <a:off x="1288854" y="2199194"/>
              <a:ext cx="914805" cy="997315"/>
            </a:xfrm>
            <a:custGeom>
              <a:avLst/>
              <a:gdLst>
                <a:gd name="connsiteX0" fmla="*/ 653528 w 1305333"/>
                <a:gd name="connsiteY0" fmla="*/ 0 h 1424419"/>
                <a:gd name="connsiteX1" fmla="*/ 757287 w 1305333"/>
                <a:gd name="connsiteY1" fmla="*/ 32444 h 1424419"/>
                <a:gd name="connsiteX2" fmla="*/ 1206876 w 1305333"/>
                <a:gd name="connsiteY2" fmla="*/ 284945 h 1424419"/>
                <a:gd name="connsiteX3" fmla="*/ 1233464 w 1305333"/>
                <a:gd name="connsiteY3" fmla="*/ 306775 h 1424419"/>
                <a:gd name="connsiteX4" fmla="*/ 1299728 w 1305333"/>
                <a:gd name="connsiteY4" fmla="*/ 452301 h 1424419"/>
                <a:gd name="connsiteX5" fmla="*/ 1303099 w 1305333"/>
                <a:gd name="connsiteY5" fmla="*/ 495558 h 1424419"/>
                <a:gd name="connsiteX6" fmla="*/ 1303099 w 1305333"/>
                <a:gd name="connsiteY6" fmla="*/ 952393 h 1424419"/>
                <a:gd name="connsiteX7" fmla="*/ 1299356 w 1305333"/>
                <a:gd name="connsiteY7" fmla="*/ 974248 h 1424419"/>
                <a:gd name="connsiteX8" fmla="*/ 1193590 w 1305333"/>
                <a:gd name="connsiteY8" fmla="*/ 1159518 h 1424419"/>
                <a:gd name="connsiteX9" fmla="*/ 1188747 w 1305333"/>
                <a:gd name="connsiteY9" fmla="*/ 1163476 h 1424419"/>
                <a:gd name="connsiteX10" fmla="*/ 792288 w 1305333"/>
                <a:gd name="connsiteY10" fmla="*/ 1385653 h 1424419"/>
                <a:gd name="connsiteX11" fmla="*/ 522686 w 1305333"/>
                <a:gd name="connsiteY11" fmla="*/ 1384922 h 1424419"/>
                <a:gd name="connsiteX12" fmla="*/ 80344 w 1305333"/>
                <a:gd name="connsiteY12" fmla="*/ 1139323 h 1424419"/>
                <a:gd name="connsiteX13" fmla="*/ 68397 w 1305333"/>
                <a:gd name="connsiteY13" fmla="*/ 1130059 h 1424419"/>
                <a:gd name="connsiteX14" fmla="*/ 667 w 1305333"/>
                <a:gd name="connsiteY14" fmla="*/ 999105 h 1424419"/>
                <a:gd name="connsiteX15" fmla="*/ 0 w 1305333"/>
                <a:gd name="connsiteY15" fmla="*/ 972364 h 1424419"/>
                <a:gd name="connsiteX16" fmla="*/ 2496 w 1305333"/>
                <a:gd name="connsiteY16" fmla="*/ 463106 h 1424419"/>
                <a:gd name="connsiteX17" fmla="*/ 2458 w 1305333"/>
                <a:gd name="connsiteY17" fmla="*/ 429563 h 1424419"/>
                <a:gd name="connsiteX18" fmla="*/ 75248 w 1305333"/>
                <a:gd name="connsiteY18" fmla="*/ 303202 h 1424419"/>
                <a:gd name="connsiteX19" fmla="*/ 103465 w 1305333"/>
                <a:gd name="connsiteY19" fmla="*/ 288252 h 1424419"/>
                <a:gd name="connsiteX20" fmla="*/ 541533 w 1305333"/>
                <a:gd name="connsiteY20" fmla="*/ 38110 h 1424419"/>
                <a:gd name="connsiteX21" fmla="*/ 653528 w 1305333"/>
                <a:gd name="connsiteY21" fmla="*/ 0 h 1424419"/>
                <a:gd name="connsiteX0-1" fmla="*/ 653528 w 1305333"/>
                <a:gd name="connsiteY0-2" fmla="*/ 0 h 1424419"/>
                <a:gd name="connsiteX1-3" fmla="*/ 757287 w 1305333"/>
                <a:gd name="connsiteY1-4" fmla="*/ 32444 h 1424419"/>
                <a:gd name="connsiteX2-5" fmla="*/ 1206876 w 1305333"/>
                <a:gd name="connsiteY2-6" fmla="*/ 284945 h 1424419"/>
                <a:gd name="connsiteX3-7" fmla="*/ 1233464 w 1305333"/>
                <a:gd name="connsiteY3-8" fmla="*/ 306775 h 1424419"/>
                <a:gd name="connsiteX4-9" fmla="*/ 1301712 w 1305333"/>
                <a:gd name="connsiteY4-10" fmla="*/ 442384 h 1424419"/>
                <a:gd name="connsiteX5-11" fmla="*/ 1303099 w 1305333"/>
                <a:gd name="connsiteY5-12" fmla="*/ 495558 h 1424419"/>
                <a:gd name="connsiteX6-13" fmla="*/ 1303099 w 1305333"/>
                <a:gd name="connsiteY6-14" fmla="*/ 952393 h 1424419"/>
                <a:gd name="connsiteX7-15" fmla="*/ 1299356 w 1305333"/>
                <a:gd name="connsiteY7-16" fmla="*/ 974248 h 1424419"/>
                <a:gd name="connsiteX8-17" fmla="*/ 1193590 w 1305333"/>
                <a:gd name="connsiteY8-18" fmla="*/ 1159518 h 1424419"/>
                <a:gd name="connsiteX9-19" fmla="*/ 1188747 w 1305333"/>
                <a:gd name="connsiteY9-20" fmla="*/ 1163476 h 1424419"/>
                <a:gd name="connsiteX10-21" fmla="*/ 792288 w 1305333"/>
                <a:gd name="connsiteY10-22" fmla="*/ 1385653 h 1424419"/>
                <a:gd name="connsiteX11-23" fmla="*/ 522686 w 1305333"/>
                <a:gd name="connsiteY11-24" fmla="*/ 1384922 h 1424419"/>
                <a:gd name="connsiteX12-25" fmla="*/ 80344 w 1305333"/>
                <a:gd name="connsiteY12-26" fmla="*/ 1139323 h 1424419"/>
                <a:gd name="connsiteX13-27" fmla="*/ 68397 w 1305333"/>
                <a:gd name="connsiteY13-28" fmla="*/ 1130059 h 1424419"/>
                <a:gd name="connsiteX14-29" fmla="*/ 667 w 1305333"/>
                <a:gd name="connsiteY14-30" fmla="*/ 999105 h 1424419"/>
                <a:gd name="connsiteX15-31" fmla="*/ 0 w 1305333"/>
                <a:gd name="connsiteY15-32" fmla="*/ 972364 h 1424419"/>
                <a:gd name="connsiteX16-33" fmla="*/ 2496 w 1305333"/>
                <a:gd name="connsiteY16-34" fmla="*/ 463106 h 1424419"/>
                <a:gd name="connsiteX17-35" fmla="*/ 2458 w 1305333"/>
                <a:gd name="connsiteY17-36" fmla="*/ 429563 h 1424419"/>
                <a:gd name="connsiteX18-37" fmla="*/ 75248 w 1305333"/>
                <a:gd name="connsiteY18-38" fmla="*/ 303202 h 1424419"/>
                <a:gd name="connsiteX19-39" fmla="*/ 103465 w 1305333"/>
                <a:gd name="connsiteY19-40" fmla="*/ 288252 h 1424419"/>
                <a:gd name="connsiteX20-41" fmla="*/ 541533 w 1305333"/>
                <a:gd name="connsiteY20-42" fmla="*/ 38110 h 1424419"/>
                <a:gd name="connsiteX21-43" fmla="*/ 653528 w 1305333"/>
                <a:gd name="connsiteY21-44" fmla="*/ 0 h 1424419"/>
                <a:gd name="connsiteX0-45" fmla="*/ 653528 w 1305333"/>
                <a:gd name="connsiteY0-46" fmla="*/ 0 h 1424419"/>
                <a:gd name="connsiteX1-47" fmla="*/ 757287 w 1305333"/>
                <a:gd name="connsiteY1-48" fmla="*/ 32444 h 1424419"/>
                <a:gd name="connsiteX2-49" fmla="*/ 1206876 w 1305333"/>
                <a:gd name="connsiteY2-50" fmla="*/ 284945 h 1424419"/>
                <a:gd name="connsiteX3-51" fmla="*/ 1233464 w 1305333"/>
                <a:gd name="connsiteY3-52" fmla="*/ 306775 h 1424419"/>
                <a:gd name="connsiteX4-53" fmla="*/ 1301712 w 1305333"/>
                <a:gd name="connsiteY4-54" fmla="*/ 442384 h 1424419"/>
                <a:gd name="connsiteX5-55" fmla="*/ 1303099 w 1305333"/>
                <a:gd name="connsiteY5-56" fmla="*/ 495558 h 1424419"/>
                <a:gd name="connsiteX6-57" fmla="*/ 1303099 w 1305333"/>
                <a:gd name="connsiteY6-58" fmla="*/ 952393 h 1424419"/>
                <a:gd name="connsiteX7-59" fmla="*/ 1299356 w 1305333"/>
                <a:gd name="connsiteY7-60" fmla="*/ 974248 h 1424419"/>
                <a:gd name="connsiteX8-61" fmla="*/ 1193590 w 1305333"/>
                <a:gd name="connsiteY8-62" fmla="*/ 1159518 h 1424419"/>
                <a:gd name="connsiteX9-63" fmla="*/ 1188747 w 1305333"/>
                <a:gd name="connsiteY9-64" fmla="*/ 1163476 h 1424419"/>
                <a:gd name="connsiteX10-65" fmla="*/ 792288 w 1305333"/>
                <a:gd name="connsiteY10-66" fmla="*/ 1385653 h 1424419"/>
                <a:gd name="connsiteX11-67" fmla="*/ 522686 w 1305333"/>
                <a:gd name="connsiteY11-68" fmla="*/ 1384922 h 1424419"/>
                <a:gd name="connsiteX12-69" fmla="*/ 80344 w 1305333"/>
                <a:gd name="connsiteY12-70" fmla="*/ 1139323 h 1424419"/>
                <a:gd name="connsiteX13-71" fmla="*/ 68397 w 1305333"/>
                <a:gd name="connsiteY13-72" fmla="*/ 1130059 h 1424419"/>
                <a:gd name="connsiteX14-73" fmla="*/ 667 w 1305333"/>
                <a:gd name="connsiteY14-74" fmla="*/ 999105 h 1424419"/>
                <a:gd name="connsiteX15-75" fmla="*/ 0 w 1305333"/>
                <a:gd name="connsiteY15-76" fmla="*/ 972364 h 1424419"/>
                <a:gd name="connsiteX16-77" fmla="*/ 2496 w 1305333"/>
                <a:gd name="connsiteY16-78" fmla="*/ 463106 h 1424419"/>
                <a:gd name="connsiteX17-79" fmla="*/ 2458 w 1305333"/>
                <a:gd name="connsiteY17-80" fmla="*/ 429563 h 1424419"/>
                <a:gd name="connsiteX18-81" fmla="*/ 75248 w 1305333"/>
                <a:gd name="connsiteY18-82" fmla="*/ 303202 h 1424419"/>
                <a:gd name="connsiteX19-83" fmla="*/ 103465 w 1305333"/>
                <a:gd name="connsiteY19-84" fmla="*/ 288252 h 1424419"/>
                <a:gd name="connsiteX20-85" fmla="*/ 541533 w 1305333"/>
                <a:gd name="connsiteY20-86" fmla="*/ 38110 h 1424419"/>
                <a:gd name="connsiteX21-87" fmla="*/ 653528 w 1305333"/>
                <a:gd name="connsiteY21-88" fmla="*/ 0 h 1424419"/>
                <a:gd name="connsiteX0-89" fmla="*/ 653528 w 1306046"/>
                <a:gd name="connsiteY0-90" fmla="*/ 0 h 1424419"/>
                <a:gd name="connsiteX1-91" fmla="*/ 757287 w 1306046"/>
                <a:gd name="connsiteY1-92" fmla="*/ 32444 h 1424419"/>
                <a:gd name="connsiteX2-93" fmla="*/ 1206876 w 1306046"/>
                <a:gd name="connsiteY2-94" fmla="*/ 284945 h 1424419"/>
                <a:gd name="connsiteX3-95" fmla="*/ 1233464 w 1306046"/>
                <a:gd name="connsiteY3-96" fmla="*/ 306775 h 1424419"/>
                <a:gd name="connsiteX4-97" fmla="*/ 1301712 w 1306046"/>
                <a:gd name="connsiteY4-98" fmla="*/ 442384 h 1424419"/>
                <a:gd name="connsiteX5-99" fmla="*/ 1303099 w 1306046"/>
                <a:gd name="connsiteY5-100" fmla="*/ 495558 h 1424419"/>
                <a:gd name="connsiteX6-101" fmla="*/ 1303099 w 1306046"/>
                <a:gd name="connsiteY6-102" fmla="*/ 952393 h 1424419"/>
                <a:gd name="connsiteX7-103" fmla="*/ 1305306 w 1306046"/>
                <a:gd name="connsiteY7-104" fmla="*/ 990115 h 1424419"/>
                <a:gd name="connsiteX8-105" fmla="*/ 1193590 w 1306046"/>
                <a:gd name="connsiteY8-106" fmla="*/ 1159518 h 1424419"/>
                <a:gd name="connsiteX9-107" fmla="*/ 1188747 w 1306046"/>
                <a:gd name="connsiteY9-108" fmla="*/ 1163476 h 1424419"/>
                <a:gd name="connsiteX10-109" fmla="*/ 792288 w 1306046"/>
                <a:gd name="connsiteY10-110" fmla="*/ 1385653 h 1424419"/>
                <a:gd name="connsiteX11-111" fmla="*/ 522686 w 1306046"/>
                <a:gd name="connsiteY11-112" fmla="*/ 1384922 h 1424419"/>
                <a:gd name="connsiteX12-113" fmla="*/ 80344 w 1306046"/>
                <a:gd name="connsiteY12-114" fmla="*/ 1139323 h 1424419"/>
                <a:gd name="connsiteX13-115" fmla="*/ 68397 w 1306046"/>
                <a:gd name="connsiteY13-116" fmla="*/ 1130059 h 1424419"/>
                <a:gd name="connsiteX14-117" fmla="*/ 667 w 1306046"/>
                <a:gd name="connsiteY14-118" fmla="*/ 999105 h 1424419"/>
                <a:gd name="connsiteX15-119" fmla="*/ 0 w 1306046"/>
                <a:gd name="connsiteY15-120" fmla="*/ 972364 h 1424419"/>
                <a:gd name="connsiteX16-121" fmla="*/ 2496 w 1306046"/>
                <a:gd name="connsiteY16-122" fmla="*/ 463106 h 1424419"/>
                <a:gd name="connsiteX17-123" fmla="*/ 2458 w 1306046"/>
                <a:gd name="connsiteY17-124" fmla="*/ 429563 h 1424419"/>
                <a:gd name="connsiteX18-125" fmla="*/ 75248 w 1306046"/>
                <a:gd name="connsiteY18-126" fmla="*/ 303202 h 1424419"/>
                <a:gd name="connsiteX19-127" fmla="*/ 103465 w 1306046"/>
                <a:gd name="connsiteY19-128" fmla="*/ 288252 h 1424419"/>
                <a:gd name="connsiteX20-129" fmla="*/ 541533 w 1306046"/>
                <a:gd name="connsiteY20-130" fmla="*/ 38110 h 1424419"/>
                <a:gd name="connsiteX21-131" fmla="*/ 653528 w 1306046"/>
                <a:gd name="connsiteY21-132" fmla="*/ 0 h 1424419"/>
                <a:gd name="connsiteX0-133" fmla="*/ 653528 w 1305333"/>
                <a:gd name="connsiteY0-134" fmla="*/ 0 h 1424419"/>
                <a:gd name="connsiteX1-135" fmla="*/ 757287 w 1305333"/>
                <a:gd name="connsiteY1-136" fmla="*/ 32444 h 1424419"/>
                <a:gd name="connsiteX2-137" fmla="*/ 1206876 w 1305333"/>
                <a:gd name="connsiteY2-138" fmla="*/ 284945 h 1424419"/>
                <a:gd name="connsiteX3-139" fmla="*/ 1233464 w 1305333"/>
                <a:gd name="connsiteY3-140" fmla="*/ 306775 h 1424419"/>
                <a:gd name="connsiteX4-141" fmla="*/ 1301712 w 1305333"/>
                <a:gd name="connsiteY4-142" fmla="*/ 442384 h 1424419"/>
                <a:gd name="connsiteX5-143" fmla="*/ 1303099 w 1305333"/>
                <a:gd name="connsiteY5-144" fmla="*/ 495558 h 1424419"/>
                <a:gd name="connsiteX6-145" fmla="*/ 1303099 w 1305333"/>
                <a:gd name="connsiteY6-146" fmla="*/ 952393 h 1424419"/>
                <a:gd name="connsiteX7-147" fmla="*/ 1305306 w 1305333"/>
                <a:gd name="connsiteY7-148" fmla="*/ 990115 h 1424419"/>
                <a:gd name="connsiteX8-149" fmla="*/ 1193590 w 1305333"/>
                <a:gd name="connsiteY8-150" fmla="*/ 1159518 h 1424419"/>
                <a:gd name="connsiteX9-151" fmla="*/ 1188747 w 1305333"/>
                <a:gd name="connsiteY9-152" fmla="*/ 1163476 h 1424419"/>
                <a:gd name="connsiteX10-153" fmla="*/ 792288 w 1305333"/>
                <a:gd name="connsiteY10-154" fmla="*/ 1385653 h 1424419"/>
                <a:gd name="connsiteX11-155" fmla="*/ 522686 w 1305333"/>
                <a:gd name="connsiteY11-156" fmla="*/ 1384922 h 1424419"/>
                <a:gd name="connsiteX12-157" fmla="*/ 80344 w 1305333"/>
                <a:gd name="connsiteY12-158" fmla="*/ 1139323 h 1424419"/>
                <a:gd name="connsiteX13-159" fmla="*/ 68397 w 1305333"/>
                <a:gd name="connsiteY13-160" fmla="*/ 1130059 h 1424419"/>
                <a:gd name="connsiteX14-161" fmla="*/ 667 w 1305333"/>
                <a:gd name="connsiteY14-162" fmla="*/ 999105 h 1424419"/>
                <a:gd name="connsiteX15-163" fmla="*/ 0 w 1305333"/>
                <a:gd name="connsiteY15-164" fmla="*/ 972364 h 1424419"/>
                <a:gd name="connsiteX16-165" fmla="*/ 2496 w 1305333"/>
                <a:gd name="connsiteY16-166" fmla="*/ 463106 h 1424419"/>
                <a:gd name="connsiteX17-167" fmla="*/ 2458 w 1305333"/>
                <a:gd name="connsiteY17-168" fmla="*/ 429563 h 1424419"/>
                <a:gd name="connsiteX18-169" fmla="*/ 75248 w 1305333"/>
                <a:gd name="connsiteY18-170" fmla="*/ 303202 h 1424419"/>
                <a:gd name="connsiteX19-171" fmla="*/ 103465 w 1305333"/>
                <a:gd name="connsiteY19-172" fmla="*/ 288252 h 1424419"/>
                <a:gd name="connsiteX20-173" fmla="*/ 541533 w 1305333"/>
                <a:gd name="connsiteY20-174" fmla="*/ 38110 h 1424419"/>
                <a:gd name="connsiteX21-175" fmla="*/ 653528 w 1305333"/>
                <a:gd name="connsiteY21-176" fmla="*/ 0 h 1424419"/>
                <a:gd name="connsiteX0-177" fmla="*/ 653528 w 1305333"/>
                <a:gd name="connsiteY0-178" fmla="*/ 0 h 1424419"/>
                <a:gd name="connsiteX1-179" fmla="*/ 757287 w 1305333"/>
                <a:gd name="connsiteY1-180" fmla="*/ 32444 h 1424419"/>
                <a:gd name="connsiteX2-181" fmla="*/ 1206876 w 1305333"/>
                <a:gd name="connsiteY2-182" fmla="*/ 284945 h 1424419"/>
                <a:gd name="connsiteX3-183" fmla="*/ 1233464 w 1305333"/>
                <a:gd name="connsiteY3-184" fmla="*/ 306775 h 1424419"/>
                <a:gd name="connsiteX4-185" fmla="*/ 1301712 w 1305333"/>
                <a:gd name="connsiteY4-186" fmla="*/ 442384 h 1424419"/>
                <a:gd name="connsiteX5-187" fmla="*/ 1303099 w 1305333"/>
                <a:gd name="connsiteY5-188" fmla="*/ 495558 h 1424419"/>
                <a:gd name="connsiteX6-189" fmla="*/ 1303099 w 1305333"/>
                <a:gd name="connsiteY6-190" fmla="*/ 952393 h 1424419"/>
                <a:gd name="connsiteX7-191" fmla="*/ 1305306 w 1305333"/>
                <a:gd name="connsiteY7-192" fmla="*/ 990115 h 1424419"/>
                <a:gd name="connsiteX8-193" fmla="*/ 1193590 w 1305333"/>
                <a:gd name="connsiteY8-194" fmla="*/ 1159518 h 1424419"/>
                <a:gd name="connsiteX9-195" fmla="*/ 1172881 w 1305333"/>
                <a:gd name="connsiteY9-196" fmla="*/ 1179342 h 1424419"/>
                <a:gd name="connsiteX10-197" fmla="*/ 792288 w 1305333"/>
                <a:gd name="connsiteY10-198" fmla="*/ 1385653 h 1424419"/>
                <a:gd name="connsiteX11-199" fmla="*/ 522686 w 1305333"/>
                <a:gd name="connsiteY11-200" fmla="*/ 1384922 h 1424419"/>
                <a:gd name="connsiteX12-201" fmla="*/ 80344 w 1305333"/>
                <a:gd name="connsiteY12-202" fmla="*/ 1139323 h 1424419"/>
                <a:gd name="connsiteX13-203" fmla="*/ 68397 w 1305333"/>
                <a:gd name="connsiteY13-204" fmla="*/ 1130059 h 1424419"/>
                <a:gd name="connsiteX14-205" fmla="*/ 667 w 1305333"/>
                <a:gd name="connsiteY14-206" fmla="*/ 999105 h 1424419"/>
                <a:gd name="connsiteX15-207" fmla="*/ 0 w 1305333"/>
                <a:gd name="connsiteY15-208" fmla="*/ 972364 h 1424419"/>
                <a:gd name="connsiteX16-209" fmla="*/ 2496 w 1305333"/>
                <a:gd name="connsiteY16-210" fmla="*/ 463106 h 1424419"/>
                <a:gd name="connsiteX17-211" fmla="*/ 2458 w 1305333"/>
                <a:gd name="connsiteY17-212" fmla="*/ 429563 h 1424419"/>
                <a:gd name="connsiteX18-213" fmla="*/ 75248 w 1305333"/>
                <a:gd name="connsiteY18-214" fmla="*/ 303202 h 1424419"/>
                <a:gd name="connsiteX19-215" fmla="*/ 103465 w 1305333"/>
                <a:gd name="connsiteY19-216" fmla="*/ 288252 h 1424419"/>
                <a:gd name="connsiteX20-217" fmla="*/ 541533 w 1305333"/>
                <a:gd name="connsiteY20-218" fmla="*/ 38110 h 1424419"/>
                <a:gd name="connsiteX21-219" fmla="*/ 653528 w 1305333"/>
                <a:gd name="connsiteY21-220" fmla="*/ 0 h 1424419"/>
                <a:gd name="connsiteX0-221" fmla="*/ 653528 w 1305333"/>
                <a:gd name="connsiteY0-222" fmla="*/ 0 h 1424419"/>
                <a:gd name="connsiteX1-223" fmla="*/ 757287 w 1305333"/>
                <a:gd name="connsiteY1-224" fmla="*/ 32444 h 1424419"/>
                <a:gd name="connsiteX2-225" fmla="*/ 1206876 w 1305333"/>
                <a:gd name="connsiteY2-226" fmla="*/ 284945 h 1424419"/>
                <a:gd name="connsiteX3-227" fmla="*/ 1233464 w 1305333"/>
                <a:gd name="connsiteY3-228" fmla="*/ 306775 h 1424419"/>
                <a:gd name="connsiteX4-229" fmla="*/ 1301712 w 1305333"/>
                <a:gd name="connsiteY4-230" fmla="*/ 442384 h 1424419"/>
                <a:gd name="connsiteX5-231" fmla="*/ 1303099 w 1305333"/>
                <a:gd name="connsiteY5-232" fmla="*/ 495558 h 1424419"/>
                <a:gd name="connsiteX6-233" fmla="*/ 1303099 w 1305333"/>
                <a:gd name="connsiteY6-234" fmla="*/ 952393 h 1424419"/>
                <a:gd name="connsiteX7-235" fmla="*/ 1305306 w 1305333"/>
                <a:gd name="connsiteY7-236" fmla="*/ 990115 h 1424419"/>
                <a:gd name="connsiteX8-237" fmla="*/ 1193590 w 1305333"/>
                <a:gd name="connsiteY8-238" fmla="*/ 1159518 h 1424419"/>
                <a:gd name="connsiteX9-239" fmla="*/ 1172881 w 1305333"/>
                <a:gd name="connsiteY9-240" fmla="*/ 1179342 h 1424419"/>
                <a:gd name="connsiteX10-241" fmla="*/ 792288 w 1305333"/>
                <a:gd name="connsiteY10-242" fmla="*/ 1385653 h 1424419"/>
                <a:gd name="connsiteX11-243" fmla="*/ 522686 w 1305333"/>
                <a:gd name="connsiteY11-244" fmla="*/ 1384922 h 1424419"/>
                <a:gd name="connsiteX12-245" fmla="*/ 80344 w 1305333"/>
                <a:gd name="connsiteY12-246" fmla="*/ 1139323 h 1424419"/>
                <a:gd name="connsiteX13-247" fmla="*/ 68397 w 1305333"/>
                <a:gd name="connsiteY13-248" fmla="*/ 1130059 h 1424419"/>
                <a:gd name="connsiteX14-249" fmla="*/ 667 w 1305333"/>
                <a:gd name="connsiteY14-250" fmla="*/ 999105 h 1424419"/>
                <a:gd name="connsiteX15-251" fmla="*/ 0 w 1305333"/>
                <a:gd name="connsiteY15-252" fmla="*/ 972364 h 1424419"/>
                <a:gd name="connsiteX16-253" fmla="*/ 2496 w 1305333"/>
                <a:gd name="connsiteY16-254" fmla="*/ 463106 h 1424419"/>
                <a:gd name="connsiteX17-255" fmla="*/ 2458 w 1305333"/>
                <a:gd name="connsiteY17-256" fmla="*/ 429563 h 1424419"/>
                <a:gd name="connsiteX18-257" fmla="*/ 75248 w 1305333"/>
                <a:gd name="connsiteY18-258" fmla="*/ 303202 h 1424419"/>
                <a:gd name="connsiteX19-259" fmla="*/ 103465 w 1305333"/>
                <a:gd name="connsiteY19-260" fmla="*/ 288252 h 1424419"/>
                <a:gd name="connsiteX20-261" fmla="*/ 541533 w 1305333"/>
                <a:gd name="connsiteY20-262" fmla="*/ 38110 h 1424419"/>
                <a:gd name="connsiteX21-263" fmla="*/ 653528 w 1305333"/>
                <a:gd name="connsiteY21-264" fmla="*/ 0 h 1424419"/>
                <a:gd name="connsiteX0-265" fmla="*/ 653528 w 1305333"/>
                <a:gd name="connsiteY0-266" fmla="*/ 0 h 1424419"/>
                <a:gd name="connsiteX1-267" fmla="*/ 757287 w 1305333"/>
                <a:gd name="connsiteY1-268" fmla="*/ 32444 h 1424419"/>
                <a:gd name="connsiteX2-269" fmla="*/ 1206876 w 1305333"/>
                <a:gd name="connsiteY2-270" fmla="*/ 284945 h 1424419"/>
                <a:gd name="connsiteX3-271" fmla="*/ 1233464 w 1305333"/>
                <a:gd name="connsiteY3-272" fmla="*/ 306775 h 1424419"/>
                <a:gd name="connsiteX4-273" fmla="*/ 1301712 w 1305333"/>
                <a:gd name="connsiteY4-274" fmla="*/ 442384 h 1424419"/>
                <a:gd name="connsiteX5-275" fmla="*/ 1303099 w 1305333"/>
                <a:gd name="connsiteY5-276" fmla="*/ 495558 h 1424419"/>
                <a:gd name="connsiteX6-277" fmla="*/ 1303099 w 1305333"/>
                <a:gd name="connsiteY6-278" fmla="*/ 952393 h 1424419"/>
                <a:gd name="connsiteX7-279" fmla="*/ 1305306 w 1305333"/>
                <a:gd name="connsiteY7-280" fmla="*/ 990115 h 1424419"/>
                <a:gd name="connsiteX8-281" fmla="*/ 1193590 w 1305333"/>
                <a:gd name="connsiteY8-282" fmla="*/ 1159518 h 1424419"/>
                <a:gd name="connsiteX9-283" fmla="*/ 1172881 w 1305333"/>
                <a:gd name="connsiteY9-284" fmla="*/ 1179342 h 1424419"/>
                <a:gd name="connsiteX10-285" fmla="*/ 792288 w 1305333"/>
                <a:gd name="connsiteY10-286" fmla="*/ 1385653 h 1424419"/>
                <a:gd name="connsiteX11-287" fmla="*/ 522686 w 1305333"/>
                <a:gd name="connsiteY11-288" fmla="*/ 1384922 h 1424419"/>
                <a:gd name="connsiteX12-289" fmla="*/ 80344 w 1305333"/>
                <a:gd name="connsiteY12-290" fmla="*/ 1139323 h 1424419"/>
                <a:gd name="connsiteX13-291" fmla="*/ 68397 w 1305333"/>
                <a:gd name="connsiteY13-292" fmla="*/ 1130059 h 1424419"/>
                <a:gd name="connsiteX14-293" fmla="*/ 667 w 1305333"/>
                <a:gd name="connsiteY14-294" fmla="*/ 999105 h 1424419"/>
                <a:gd name="connsiteX15-295" fmla="*/ 0 w 1305333"/>
                <a:gd name="connsiteY15-296" fmla="*/ 972364 h 1424419"/>
                <a:gd name="connsiteX16-297" fmla="*/ 2496 w 1305333"/>
                <a:gd name="connsiteY16-298" fmla="*/ 463106 h 1424419"/>
                <a:gd name="connsiteX17-299" fmla="*/ 2458 w 1305333"/>
                <a:gd name="connsiteY17-300" fmla="*/ 429563 h 1424419"/>
                <a:gd name="connsiteX18-301" fmla="*/ 75248 w 1305333"/>
                <a:gd name="connsiteY18-302" fmla="*/ 303202 h 1424419"/>
                <a:gd name="connsiteX19-303" fmla="*/ 103465 w 1305333"/>
                <a:gd name="connsiteY19-304" fmla="*/ 288252 h 1424419"/>
                <a:gd name="connsiteX20-305" fmla="*/ 541533 w 1305333"/>
                <a:gd name="connsiteY20-306" fmla="*/ 38110 h 1424419"/>
                <a:gd name="connsiteX21-307" fmla="*/ 653528 w 1305333"/>
                <a:gd name="connsiteY21-308" fmla="*/ 0 h 1424419"/>
                <a:gd name="connsiteX0-309" fmla="*/ 653528 w 1305333"/>
                <a:gd name="connsiteY0-310" fmla="*/ 0 h 1424419"/>
                <a:gd name="connsiteX1-311" fmla="*/ 757287 w 1305333"/>
                <a:gd name="connsiteY1-312" fmla="*/ 32444 h 1424419"/>
                <a:gd name="connsiteX2-313" fmla="*/ 1206876 w 1305333"/>
                <a:gd name="connsiteY2-314" fmla="*/ 284945 h 1424419"/>
                <a:gd name="connsiteX3-315" fmla="*/ 1233464 w 1305333"/>
                <a:gd name="connsiteY3-316" fmla="*/ 306775 h 1424419"/>
                <a:gd name="connsiteX4-317" fmla="*/ 1301712 w 1305333"/>
                <a:gd name="connsiteY4-318" fmla="*/ 442384 h 1424419"/>
                <a:gd name="connsiteX5-319" fmla="*/ 1303099 w 1305333"/>
                <a:gd name="connsiteY5-320" fmla="*/ 495558 h 1424419"/>
                <a:gd name="connsiteX6-321" fmla="*/ 1303099 w 1305333"/>
                <a:gd name="connsiteY6-322" fmla="*/ 952393 h 1424419"/>
                <a:gd name="connsiteX7-323" fmla="*/ 1305306 w 1305333"/>
                <a:gd name="connsiteY7-324" fmla="*/ 990115 h 1424419"/>
                <a:gd name="connsiteX8-325" fmla="*/ 1193590 w 1305333"/>
                <a:gd name="connsiteY8-326" fmla="*/ 1159518 h 1424419"/>
                <a:gd name="connsiteX9-327" fmla="*/ 1172881 w 1305333"/>
                <a:gd name="connsiteY9-328" fmla="*/ 1179342 h 1424419"/>
                <a:gd name="connsiteX10-329" fmla="*/ 792288 w 1305333"/>
                <a:gd name="connsiteY10-330" fmla="*/ 1385653 h 1424419"/>
                <a:gd name="connsiteX11-331" fmla="*/ 522686 w 1305333"/>
                <a:gd name="connsiteY11-332" fmla="*/ 1384922 h 1424419"/>
                <a:gd name="connsiteX12-333" fmla="*/ 80344 w 1305333"/>
                <a:gd name="connsiteY12-334" fmla="*/ 1139323 h 1424419"/>
                <a:gd name="connsiteX13-335" fmla="*/ 68397 w 1305333"/>
                <a:gd name="connsiteY13-336" fmla="*/ 1130059 h 1424419"/>
                <a:gd name="connsiteX14-337" fmla="*/ 667 w 1305333"/>
                <a:gd name="connsiteY14-338" fmla="*/ 999105 h 1424419"/>
                <a:gd name="connsiteX15-339" fmla="*/ 0 w 1305333"/>
                <a:gd name="connsiteY15-340" fmla="*/ 972364 h 1424419"/>
                <a:gd name="connsiteX16-341" fmla="*/ 2496 w 1305333"/>
                <a:gd name="connsiteY16-342" fmla="*/ 463106 h 1424419"/>
                <a:gd name="connsiteX17-343" fmla="*/ 2458 w 1305333"/>
                <a:gd name="connsiteY17-344" fmla="*/ 429563 h 1424419"/>
                <a:gd name="connsiteX18-345" fmla="*/ 75248 w 1305333"/>
                <a:gd name="connsiteY18-346" fmla="*/ 303202 h 1424419"/>
                <a:gd name="connsiteX19-347" fmla="*/ 103465 w 1305333"/>
                <a:gd name="connsiteY19-348" fmla="*/ 288252 h 1424419"/>
                <a:gd name="connsiteX20-349" fmla="*/ 541533 w 1305333"/>
                <a:gd name="connsiteY20-350" fmla="*/ 38110 h 1424419"/>
                <a:gd name="connsiteX21-351" fmla="*/ 653528 w 1305333"/>
                <a:gd name="connsiteY21-352" fmla="*/ 0 h 1424419"/>
                <a:gd name="connsiteX0-353" fmla="*/ 653528 w 1305333"/>
                <a:gd name="connsiteY0-354" fmla="*/ 0 h 1424419"/>
                <a:gd name="connsiteX1-355" fmla="*/ 757287 w 1305333"/>
                <a:gd name="connsiteY1-356" fmla="*/ 32444 h 1424419"/>
                <a:gd name="connsiteX2-357" fmla="*/ 1206876 w 1305333"/>
                <a:gd name="connsiteY2-358" fmla="*/ 284945 h 1424419"/>
                <a:gd name="connsiteX3-359" fmla="*/ 1233464 w 1305333"/>
                <a:gd name="connsiteY3-360" fmla="*/ 306775 h 1424419"/>
                <a:gd name="connsiteX4-361" fmla="*/ 1301712 w 1305333"/>
                <a:gd name="connsiteY4-362" fmla="*/ 442384 h 1424419"/>
                <a:gd name="connsiteX5-363" fmla="*/ 1303099 w 1305333"/>
                <a:gd name="connsiteY5-364" fmla="*/ 495558 h 1424419"/>
                <a:gd name="connsiteX6-365" fmla="*/ 1303099 w 1305333"/>
                <a:gd name="connsiteY6-366" fmla="*/ 952393 h 1424419"/>
                <a:gd name="connsiteX7-367" fmla="*/ 1305306 w 1305333"/>
                <a:gd name="connsiteY7-368" fmla="*/ 990115 h 1424419"/>
                <a:gd name="connsiteX8-369" fmla="*/ 1193590 w 1305333"/>
                <a:gd name="connsiteY8-370" fmla="*/ 1159518 h 1424419"/>
                <a:gd name="connsiteX9-371" fmla="*/ 1172881 w 1305333"/>
                <a:gd name="connsiteY9-372" fmla="*/ 1179342 h 1424419"/>
                <a:gd name="connsiteX10-373" fmla="*/ 792288 w 1305333"/>
                <a:gd name="connsiteY10-374" fmla="*/ 1385653 h 1424419"/>
                <a:gd name="connsiteX11-375" fmla="*/ 522686 w 1305333"/>
                <a:gd name="connsiteY11-376" fmla="*/ 1384922 h 1424419"/>
                <a:gd name="connsiteX12-377" fmla="*/ 80344 w 1305333"/>
                <a:gd name="connsiteY12-378" fmla="*/ 1139323 h 1424419"/>
                <a:gd name="connsiteX13-379" fmla="*/ 68397 w 1305333"/>
                <a:gd name="connsiteY13-380" fmla="*/ 1130059 h 1424419"/>
                <a:gd name="connsiteX14-381" fmla="*/ 667 w 1305333"/>
                <a:gd name="connsiteY14-382" fmla="*/ 999105 h 1424419"/>
                <a:gd name="connsiteX15-383" fmla="*/ 0 w 1305333"/>
                <a:gd name="connsiteY15-384" fmla="*/ 972364 h 1424419"/>
                <a:gd name="connsiteX16-385" fmla="*/ 2496 w 1305333"/>
                <a:gd name="connsiteY16-386" fmla="*/ 463106 h 1424419"/>
                <a:gd name="connsiteX17-387" fmla="*/ 2458 w 1305333"/>
                <a:gd name="connsiteY17-388" fmla="*/ 429563 h 1424419"/>
                <a:gd name="connsiteX18-389" fmla="*/ 75248 w 1305333"/>
                <a:gd name="connsiteY18-390" fmla="*/ 303202 h 1424419"/>
                <a:gd name="connsiteX19-391" fmla="*/ 106293 w 1305333"/>
                <a:gd name="connsiteY19-392" fmla="*/ 282597 h 1424419"/>
                <a:gd name="connsiteX20-393" fmla="*/ 541533 w 1305333"/>
                <a:gd name="connsiteY20-394" fmla="*/ 38110 h 1424419"/>
                <a:gd name="connsiteX21-395" fmla="*/ 653528 w 1305333"/>
                <a:gd name="connsiteY21-396" fmla="*/ 0 h 1424419"/>
                <a:gd name="connsiteX0-397" fmla="*/ 653528 w 1305333"/>
                <a:gd name="connsiteY0-398" fmla="*/ 0 h 1424419"/>
                <a:gd name="connsiteX1-399" fmla="*/ 757287 w 1305333"/>
                <a:gd name="connsiteY1-400" fmla="*/ 32444 h 1424419"/>
                <a:gd name="connsiteX2-401" fmla="*/ 1206876 w 1305333"/>
                <a:gd name="connsiteY2-402" fmla="*/ 284945 h 1424419"/>
                <a:gd name="connsiteX3-403" fmla="*/ 1237706 w 1305333"/>
                <a:gd name="connsiteY3-404" fmla="*/ 306775 h 1424419"/>
                <a:gd name="connsiteX4-405" fmla="*/ 1301712 w 1305333"/>
                <a:gd name="connsiteY4-406" fmla="*/ 442384 h 1424419"/>
                <a:gd name="connsiteX5-407" fmla="*/ 1303099 w 1305333"/>
                <a:gd name="connsiteY5-408" fmla="*/ 495558 h 1424419"/>
                <a:gd name="connsiteX6-409" fmla="*/ 1303099 w 1305333"/>
                <a:gd name="connsiteY6-410" fmla="*/ 952393 h 1424419"/>
                <a:gd name="connsiteX7-411" fmla="*/ 1305306 w 1305333"/>
                <a:gd name="connsiteY7-412" fmla="*/ 990115 h 1424419"/>
                <a:gd name="connsiteX8-413" fmla="*/ 1193590 w 1305333"/>
                <a:gd name="connsiteY8-414" fmla="*/ 1159518 h 1424419"/>
                <a:gd name="connsiteX9-415" fmla="*/ 1172881 w 1305333"/>
                <a:gd name="connsiteY9-416" fmla="*/ 1179342 h 1424419"/>
                <a:gd name="connsiteX10-417" fmla="*/ 792288 w 1305333"/>
                <a:gd name="connsiteY10-418" fmla="*/ 1385653 h 1424419"/>
                <a:gd name="connsiteX11-419" fmla="*/ 522686 w 1305333"/>
                <a:gd name="connsiteY11-420" fmla="*/ 1384922 h 1424419"/>
                <a:gd name="connsiteX12-421" fmla="*/ 80344 w 1305333"/>
                <a:gd name="connsiteY12-422" fmla="*/ 1139323 h 1424419"/>
                <a:gd name="connsiteX13-423" fmla="*/ 68397 w 1305333"/>
                <a:gd name="connsiteY13-424" fmla="*/ 1130059 h 1424419"/>
                <a:gd name="connsiteX14-425" fmla="*/ 667 w 1305333"/>
                <a:gd name="connsiteY14-426" fmla="*/ 999105 h 1424419"/>
                <a:gd name="connsiteX15-427" fmla="*/ 0 w 1305333"/>
                <a:gd name="connsiteY15-428" fmla="*/ 972364 h 1424419"/>
                <a:gd name="connsiteX16-429" fmla="*/ 2496 w 1305333"/>
                <a:gd name="connsiteY16-430" fmla="*/ 463106 h 1424419"/>
                <a:gd name="connsiteX17-431" fmla="*/ 2458 w 1305333"/>
                <a:gd name="connsiteY17-432" fmla="*/ 429563 h 1424419"/>
                <a:gd name="connsiteX18-433" fmla="*/ 75248 w 1305333"/>
                <a:gd name="connsiteY18-434" fmla="*/ 303202 h 1424419"/>
                <a:gd name="connsiteX19-435" fmla="*/ 106293 w 1305333"/>
                <a:gd name="connsiteY19-436" fmla="*/ 282597 h 1424419"/>
                <a:gd name="connsiteX20-437" fmla="*/ 541533 w 1305333"/>
                <a:gd name="connsiteY20-438" fmla="*/ 38110 h 1424419"/>
                <a:gd name="connsiteX21-439" fmla="*/ 653528 w 1305333"/>
                <a:gd name="connsiteY21-440" fmla="*/ 0 h 1424419"/>
                <a:gd name="connsiteX0-441" fmla="*/ 653528 w 1305333"/>
                <a:gd name="connsiteY0-442" fmla="*/ 0 h 1424419"/>
                <a:gd name="connsiteX1-443" fmla="*/ 757287 w 1305333"/>
                <a:gd name="connsiteY1-444" fmla="*/ 32444 h 1424419"/>
                <a:gd name="connsiteX2-445" fmla="*/ 1206876 w 1305333"/>
                <a:gd name="connsiteY2-446" fmla="*/ 284945 h 1424419"/>
                <a:gd name="connsiteX3-447" fmla="*/ 1237706 w 1305333"/>
                <a:gd name="connsiteY3-448" fmla="*/ 306775 h 1424419"/>
                <a:gd name="connsiteX4-449" fmla="*/ 1301712 w 1305333"/>
                <a:gd name="connsiteY4-450" fmla="*/ 442384 h 1424419"/>
                <a:gd name="connsiteX5-451" fmla="*/ 1303099 w 1305333"/>
                <a:gd name="connsiteY5-452" fmla="*/ 495558 h 1424419"/>
                <a:gd name="connsiteX6-453" fmla="*/ 1303099 w 1305333"/>
                <a:gd name="connsiteY6-454" fmla="*/ 952393 h 1424419"/>
                <a:gd name="connsiteX7-455" fmla="*/ 1305306 w 1305333"/>
                <a:gd name="connsiteY7-456" fmla="*/ 990115 h 1424419"/>
                <a:gd name="connsiteX8-457" fmla="*/ 1211970 w 1305333"/>
                <a:gd name="connsiteY8-458" fmla="*/ 1149621 h 1424419"/>
                <a:gd name="connsiteX9-459" fmla="*/ 1172881 w 1305333"/>
                <a:gd name="connsiteY9-460" fmla="*/ 1179342 h 1424419"/>
                <a:gd name="connsiteX10-461" fmla="*/ 792288 w 1305333"/>
                <a:gd name="connsiteY10-462" fmla="*/ 1385653 h 1424419"/>
                <a:gd name="connsiteX11-463" fmla="*/ 522686 w 1305333"/>
                <a:gd name="connsiteY11-464" fmla="*/ 1384922 h 1424419"/>
                <a:gd name="connsiteX12-465" fmla="*/ 80344 w 1305333"/>
                <a:gd name="connsiteY12-466" fmla="*/ 1139323 h 1424419"/>
                <a:gd name="connsiteX13-467" fmla="*/ 68397 w 1305333"/>
                <a:gd name="connsiteY13-468" fmla="*/ 1130059 h 1424419"/>
                <a:gd name="connsiteX14-469" fmla="*/ 667 w 1305333"/>
                <a:gd name="connsiteY14-470" fmla="*/ 999105 h 1424419"/>
                <a:gd name="connsiteX15-471" fmla="*/ 0 w 1305333"/>
                <a:gd name="connsiteY15-472" fmla="*/ 972364 h 1424419"/>
                <a:gd name="connsiteX16-473" fmla="*/ 2496 w 1305333"/>
                <a:gd name="connsiteY16-474" fmla="*/ 463106 h 1424419"/>
                <a:gd name="connsiteX17-475" fmla="*/ 2458 w 1305333"/>
                <a:gd name="connsiteY17-476" fmla="*/ 429563 h 1424419"/>
                <a:gd name="connsiteX18-477" fmla="*/ 75248 w 1305333"/>
                <a:gd name="connsiteY18-478" fmla="*/ 303202 h 1424419"/>
                <a:gd name="connsiteX19-479" fmla="*/ 106293 w 1305333"/>
                <a:gd name="connsiteY19-480" fmla="*/ 282597 h 1424419"/>
                <a:gd name="connsiteX20-481" fmla="*/ 541533 w 1305333"/>
                <a:gd name="connsiteY20-482" fmla="*/ 38110 h 1424419"/>
                <a:gd name="connsiteX21-483" fmla="*/ 653528 w 1305333"/>
                <a:gd name="connsiteY21-484" fmla="*/ 0 h 1424419"/>
                <a:gd name="connsiteX0-485" fmla="*/ 653528 w 1305333"/>
                <a:gd name="connsiteY0-486" fmla="*/ 0 h 1424419"/>
                <a:gd name="connsiteX1-487" fmla="*/ 757287 w 1305333"/>
                <a:gd name="connsiteY1-488" fmla="*/ 32444 h 1424419"/>
                <a:gd name="connsiteX2-489" fmla="*/ 1206876 w 1305333"/>
                <a:gd name="connsiteY2-490" fmla="*/ 284945 h 1424419"/>
                <a:gd name="connsiteX3-491" fmla="*/ 1237706 w 1305333"/>
                <a:gd name="connsiteY3-492" fmla="*/ 306775 h 1424419"/>
                <a:gd name="connsiteX4-493" fmla="*/ 1301712 w 1305333"/>
                <a:gd name="connsiteY4-494" fmla="*/ 442384 h 1424419"/>
                <a:gd name="connsiteX5-495" fmla="*/ 1303099 w 1305333"/>
                <a:gd name="connsiteY5-496" fmla="*/ 495558 h 1424419"/>
                <a:gd name="connsiteX6-497" fmla="*/ 1303099 w 1305333"/>
                <a:gd name="connsiteY6-498" fmla="*/ 952393 h 1424419"/>
                <a:gd name="connsiteX7-499" fmla="*/ 1305306 w 1305333"/>
                <a:gd name="connsiteY7-500" fmla="*/ 990115 h 1424419"/>
                <a:gd name="connsiteX8-501" fmla="*/ 1236006 w 1305333"/>
                <a:gd name="connsiteY8-502" fmla="*/ 1160932 h 1424419"/>
                <a:gd name="connsiteX9-503" fmla="*/ 1172881 w 1305333"/>
                <a:gd name="connsiteY9-504" fmla="*/ 1179342 h 1424419"/>
                <a:gd name="connsiteX10-505" fmla="*/ 792288 w 1305333"/>
                <a:gd name="connsiteY10-506" fmla="*/ 1385653 h 1424419"/>
                <a:gd name="connsiteX11-507" fmla="*/ 522686 w 1305333"/>
                <a:gd name="connsiteY11-508" fmla="*/ 1384922 h 1424419"/>
                <a:gd name="connsiteX12-509" fmla="*/ 80344 w 1305333"/>
                <a:gd name="connsiteY12-510" fmla="*/ 1139323 h 1424419"/>
                <a:gd name="connsiteX13-511" fmla="*/ 68397 w 1305333"/>
                <a:gd name="connsiteY13-512" fmla="*/ 1130059 h 1424419"/>
                <a:gd name="connsiteX14-513" fmla="*/ 667 w 1305333"/>
                <a:gd name="connsiteY14-514" fmla="*/ 999105 h 1424419"/>
                <a:gd name="connsiteX15-515" fmla="*/ 0 w 1305333"/>
                <a:gd name="connsiteY15-516" fmla="*/ 972364 h 1424419"/>
                <a:gd name="connsiteX16-517" fmla="*/ 2496 w 1305333"/>
                <a:gd name="connsiteY16-518" fmla="*/ 463106 h 1424419"/>
                <a:gd name="connsiteX17-519" fmla="*/ 2458 w 1305333"/>
                <a:gd name="connsiteY17-520" fmla="*/ 429563 h 1424419"/>
                <a:gd name="connsiteX18-521" fmla="*/ 75248 w 1305333"/>
                <a:gd name="connsiteY18-522" fmla="*/ 303202 h 1424419"/>
                <a:gd name="connsiteX19-523" fmla="*/ 106293 w 1305333"/>
                <a:gd name="connsiteY19-524" fmla="*/ 282597 h 1424419"/>
                <a:gd name="connsiteX20-525" fmla="*/ 541533 w 1305333"/>
                <a:gd name="connsiteY20-526" fmla="*/ 38110 h 1424419"/>
                <a:gd name="connsiteX21-527" fmla="*/ 653528 w 1305333"/>
                <a:gd name="connsiteY21-528" fmla="*/ 0 h 1424419"/>
                <a:gd name="connsiteX0-529" fmla="*/ 653528 w 1313169"/>
                <a:gd name="connsiteY0-530" fmla="*/ 0 h 1424419"/>
                <a:gd name="connsiteX1-531" fmla="*/ 757287 w 1313169"/>
                <a:gd name="connsiteY1-532" fmla="*/ 32444 h 1424419"/>
                <a:gd name="connsiteX2-533" fmla="*/ 1206876 w 1313169"/>
                <a:gd name="connsiteY2-534" fmla="*/ 284945 h 1424419"/>
                <a:gd name="connsiteX3-535" fmla="*/ 1237706 w 1313169"/>
                <a:gd name="connsiteY3-536" fmla="*/ 306775 h 1424419"/>
                <a:gd name="connsiteX4-537" fmla="*/ 1301712 w 1313169"/>
                <a:gd name="connsiteY4-538" fmla="*/ 442384 h 1424419"/>
                <a:gd name="connsiteX5-539" fmla="*/ 1303099 w 1313169"/>
                <a:gd name="connsiteY5-540" fmla="*/ 495558 h 1424419"/>
                <a:gd name="connsiteX6-541" fmla="*/ 1303099 w 1313169"/>
                <a:gd name="connsiteY6-542" fmla="*/ 952393 h 1424419"/>
                <a:gd name="connsiteX7-543" fmla="*/ 1305306 w 1313169"/>
                <a:gd name="connsiteY7-544" fmla="*/ 990115 h 1424419"/>
                <a:gd name="connsiteX8-545" fmla="*/ 1271352 w 1313169"/>
                <a:gd name="connsiteY8-546" fmla="*/ 1142552 h 1424419"/>
                <a:gd name="connsiteX9-547" fmla="*/ 1172881 w 1313169"/>
                <a:gd name="connsiteY9-548" fmla="*/ 1179342 h 1424419"/>
                <a:gd name="connsiteX10-549" fmla="*/ 792288 w 1313169"/>
                <a:gd name="connsiteY10-550" fmla="*/ 1385653 h 1424419"/>
                <a:gd name="connsiteX11-551" fmla="*/ 522686 w 1313169"/>
                <a:gd name="connsiteY11-552" fmla="*/ 1384922 h 1424419"/>
                <a:gd name="connsiteX12-553" fmla="*/ 80344 w 1313169"/>
                <a:gd name="connsiteY12-554" fmla="*/ 1139323 h 1424419"/>
                <a:gd name="connsiteX13-555" fmla="*/ 68397 w 1313169"/>
                <a:gd name="connsiteY13-556" fmla="*/ 1130059 h 1424419"/>
                <a:gd name="connsiteX14-557" fmla="*/ 667 w 1313169"/>
                <a:gd name="connsiteY14-558" fmla="*/ 999105 h 1424419"/>
                <a:gd name="connsiteX15-559" fmla="*/ 0 w 1313169"/>
                <a:gd name="connsiteY15-560" fmla="*/ 972364 h 1424419"/>
                <a:gd name="connsiteX16-561" fmla="*/ 2496 w 1313169"/>
                <a:gd name="connsiteY16-562" fmla="*/ 463106 h 1424419"/>
                <a:gd name="connsiteX17-563" fmla="*/ 2458 w 1313169"/>
                <a:gd name="connsiteY17-564" fmla="*/ 429563 h 1424419"/>
                <a:gd name="connsiteX18-565" fmla="*/ 75248 w 1313169"/>
                <a:gd name="connsiteY18-566" fmla="*/ 303202 h 1424419"/>
                <a:gd name="connsiteX19-567" fmla="*/ 106293 w 1313169"/>
                <a:gd name="connsiteY19-568" fmla="*/ 282597 h 1424419"/>
                <a:gd name="connsiteX20-569" fmla="*/ 541533 w 1313169"/>
                <a:gd name="connsiteY20-570" fmla="*/ 38110 h 1424419"/>
                <a:gd name="connsiteX21-571" fmla="*/ 653528 w 1313169"/>
                <a:gd name="connsiteY21-572" fmla="*/ 0 h 1424419"/>
                <a:gd name="connsiteX0-573" fmla="*/ 653528 w 1306267"/>
                <a:gd name="connsiteY0-574" fmla="*/ 0 h 1424419"/>
                <a:gd name="connsiteX1-575" fmla="*/ 757287 w 1306267"/>
                <a:gd name="connsiteY1-576" fmla="*/ 32444 h 1424419"/>
                <a:gd name="connsiteX2-577" fmla="*/ 1206876 w 1306267"/>
                <a:gd name="connsiteY2-578" fmla="*/ 284945 h 1424419"/>
                <a:gd name="connsiteX3-579" fmla="*/ 1237706 w 1306267"/>
                <a:gd name="connsiteY3-580" fmla="*/ 306775 h 1424419"/>
                <a:gd name="connsiteX4-581" fmla="*/ 1301712 w 1306267"/>
                <a:gd name="connsiteY4-582" fmla="*/ 442384 h 1424419"/>
                <a:gd name="connsiteX5-583" fmla="*/ 1303099 w 1306267"/>
                <a:gd name="connsiteY5-584" fmla="*/ 495558 h 1424419"/>
                <a:gd name="connsiteX6-585" fmla="*/ 1303099 w 1306267"/>
                <a:gd name="connsiteY6-586" fmla="*/ 952393 h 1424419"/>
                <a:gd name="connsiteX7-587" fmla="*/ 1305306 w 1306267"/>
                <a:gd name="connsiteY7-588" fmla="*/ 990115 h 1424419"/>
                <a:gd name="connsiteX8-589" fmla="*/ 1255800 w 1306267"/>
                <a:gd name="connsiteY8-590" fmla="*/ 1142552 h 1424419"/>
                <a:gd name="connsiteX9-591" fmla="*/ 1172881 w 1306267"/>
                <a:gd name="connsiteY9-592" fmla="*/ 1179342 h 1424419"/>
                <a:gd name="connsiteX10-593" fmla="*/ 792288 w 1306267"/>
                <a:gd name="connsiteY10-594" fmla="*/ 1385653 h 1424419"/>
                <a:gd name="connsiteX11-595" fmla="*/ 522686 w 1306267"/>
                <a:gd name="connsiteY11-596" fmla="*/ 1384922 h 1424419"/>
                <a:gd name="connsiteX12-597" fmla="*/ 80344 w 1306267"/>
                <a:gd name="connsiteY12-598" fmla="*/ 1139323 h 1424419"/>
                <a:gd name="connsiteX13-599" fmla="*/ 68397 w 1306267"/>
                <a:gd name="connsiteY13-600" fmla="*/ 1130059 h 1424419"/>
                <a:gd name="connsiteX14-601" fmla="*/ 667 w 1306267"/>
                <a:gd name="connsiteY14-602" fmla="*/ 999105 h 1424419"/>
                <a:gd name="connsiteX15-603" fmla="*/ 0 w 1306267"/>
                <a:gd name="connsiteY15-604" fmla="*/ 972364 h 1424419"/>
                <a:gd name="connsiteX16-605" fmla="*/ 2496 w 1306267"/>
                <a:gd name="connsiteY16-606" fmla="*/ 463106 h 1424419"/>
                <a:gd name="connsiteX17-607" fmla="*/ 2458 w 1306267"/>
                <a:gd name="connsiteY17-608" fmla="*/ 429563 h 1424419"/>
                <a:gd name="connsiteX18-609" fmla="*/ 75248 w 1306267"/>
                <a:gd name="connsiteY18-610" fmla="*/ 303202 h 1424419"/>
                <a:gd name="connsiteX19-611" fmla="*/ 106293 w 1306267"/>
                <a:gd name="connsiteY19-612" fmla="*/ 282597 h 1424419"/>
                <a:gd name="connsiteX20-613" fmla="*/ 541533 w 1306267"/>
                <a:gd name="connsiteY20-614" fmla="*/ 38110 h 1424419"/>
                <a:gd name="connsiteX21-615" fmla="*/ 653528 w 1306267"/>
                <a:gd name="connsiteY21-616" fmla="*/ 0 h 1424419"/>
                <a:gd name="connsiteX0-617" fmla="*/ 653528 w 1306267"/>
                <a:gd name="connsiteY0-618" fmla="*/ 0 h 1424419"/>
                <a:gd name="connsiteX1-619" fmla="*/ 757287 w 1306267"/>
                <a:gd name="connsiteY1-620" fmla="*/ 32444 h 1424419"/>
                <a:gd name="connsiteX2-621" fmla="*/ 1206876 w 1306267"/>
                <a:gd name="connsiteY2-622" fmla="*/ 284945 h 1424419"/>
                <a:gd name="connsiteX3-623" fmla="*/ 1237706 w 1306267"/>
                <a:gd name="connsiteY3-624" fmla="*/ 306775 h 1424419"/>
                <a:gd name="connsiteX4-625" fmla="*/ 1301712 w 1306267"/>
                <a:gd name="connsiteY4-626" fmla="*/ 442384 h 1424419"/>
                <a:gd name="connsiteX5-627" fmla="*/ 1303099 w 1306267"/>
                <a:gd name="connsiteY5-628" fmla="*/ 495558 h 1424419"/>
                <a:gd name="connsiteX6-629" fmla="*/ 1303099 w 1306267"/>
                <a:gd name="connsiteY6-630" fmla="*/ 952393 h 1424419"/>
                <a:gd name="connsiteX7-631" fmla="*/ 1305306 w 1306267"/>
                <a:gd name="connsiteY7-632" fmla="*/ 990115 h 1424419"/>
                <a:gd name="connsiteX8-633" fmla="*/ 1255800 w 1306267"/>
                <a:gd name="connsiteY8-634" fmla="*/ 1142552 h 1424419"/>
                <a:gd name="connsiteX9-635" fmla="*/ 1172881 w 1306267"/>
                <a:gd name="connsiteY9-636" fmla="*/ 1179342 h 1424419"/>
                <a:gd name="connsiteX10-637" fmla="*/ 792288 w 1306267"/>
                <a:gd name="connsiteY10-638" fmla="*/ 1385653 h 1424419"/>
                <a:gd name="connsiteX11-639" fmla="*/ 522686 w 1306267"/>
                <a:gd name="connsiteY11-640" fmla="*/ 1384922 h 1424419"/>
                <a:gd name="connsiteX12-641" fmla="*/ 80344 w 1306267"/>
                <a:gd name="connsiteY12-642" fmla="*/ 1139323 h 1424419"/>
                <a:gd name="connsiteX13-643" fmla="*/ 61328 w 1306267"/>
                <a:gd name="connsiteY13-644" fmla="*/ 1127231 h 1424419"/>
                <a:gd name="connsiteX14-645" fmla="*/ 667 w 1306267"/>
                <a:gd name="connsiteY14-646" fmla="*/ 999105 h 1424419"/>
                <a:gd name="connsiteX15-647" fmla="*/ 0 w 1306267"/>
                <a:gd name="connsiteY15-648" fmla="*/ 972364 h 1424419"/>
                <a:gd name="connsiteX16-649" fmla="*/ 2496 w 1306267"/>
                <a:gd name="connsiteY16-650" fmla="*/ 463106 h 1424419"/>
                <a:gd name="connsiteX17-651" fmla="*/ 2458 w 1306267"/>
                <a:gd name="connsiteY17-652" fmla="*/ 429563 h 1424419"/>
                <a:gd name="connsiteX18-653" fmla="*/ 75248 w 1306267"/>
                <a:gd name="connsiteY18-654" fmla="*/ 303202 h 1424419"/>
                <a:gd name="connsiteX19-655" fmla="*/ 106293 w 1306267"/>
                <a:gd name="connsiteY19-656" fmla="*/ 282597 h 1424419"/>
                <a:gd name="connsiteX20-657" fmla="*/ 541533 w 1306267"/>
                <a:gd name="connsiteY20-658" fmla="*/ 38110 h 1424419"/>
                <a:gd name="connsiteX21-659" fmla="*/ 653528 w 1306267"/>
                <a:gd name="connsiteY21-660" fmla="*/ 0 h 1424419"/>
                <a:gd name="connsiteX0-661" fmla="*/ 653528 w 1306267"/>
                <a:gd name="connsiteY0-662" fmla="*/ 0 h 1424419"/>
                <a:gd name="connsiteX1-663" fmla="*/ 757287 w 1306267"/>
                <a:gd name="connsiteY1-664" fmla="*/ 32444 h 1424419"/>
                <a:gd name="connsiteX2-665" fmla="*/ 1206876 w 1306267"/>
                <a:gd name="connsiteY2-666" fmla="*/ 284945 h 1424419"/>
                <a:gd name="connsiteX3-667" fmla="*/ 1237706 w 1306267"/>
                <a:gd name="connsiteY3-668" fmla="*/ 306775 h 1424419"/>
                <a:gd name="connsiteX4-669" fmla="*/ 1301712 w 1306267"/>
                <a:gd name="connsiteY4-670" fmla="*/ 442384 h 1424419"/>
                <a:gd name="connsiteX5-671" fmla="*/ 1303099 w 1306267"/>
                <a:gd name="connsiteY5-672" fmla="*/ 495558 h 1424419"/>
                <a:gd name="connsiteX6-673" fmla="*/ 1303099 w 1306267"/>
                <a:gd name="connsiteY6-674" fmla="*/ 952393 h 1424419"/>
                <a:gd name="connsiteX7-675" fmla="*/ 1305306 w 1306267"/>
                <a:gd name="connsiteY7-676" fmla="*/ 990115 h 1424419"/>
                <a:gd name="connsiteX8-677" fmla="*/ 1255800 w 1306267"/>
                <a:gd name="connsiteY8-678" fmla="*/ 1142552 h 1424419"/>
                <a:gd name="connsiteX9-679" fmla="*/ 1172881 w 1306267"/>
                <a:gd name="connsiteY9-680" fmla="*/ 1179342 h 1424419"/>
                <a:gd name="connsiteX10-681" fmla="*/ 792288 w 1306267"/>
                <a:gd name="connsiteY10-682" fmla="*/ 1385653 h 1424419"/>
                <a:gd name="connsiteX11-683" fmla="*/ 522686 w 1306267"/>
                <a:gd name="connsiteY11-684" fmla="*/ 1384922 h 1424419"/>
                <a:gd name="connsiteX12-685" fmla="*/ 80344 w 1306267"/>
                <a:gd name="connsiteY12-686" fmla="*/ 1139323 h 1424419"/>
                <a:gd name="connsiteX13-687" fmla="*/ 61328 w 1306267"/>
                <a:gd name="connsiteY13-688" fmla="*/ 1127231 h 1424419"/>
                <a:gd name="connsiteX14-689" fmla="*/ 667 w 1306267"/>
                <a:gd name="connsiteY14-690" fmla="*/ 999105 h 1424419"/>
                <a:gd name="connsiteX15-691" fmla="*/ 0 w 1306267"/>
                <a:gd name="connsiteY15-692" fmla="*/ 972364 h 1424419"/>
                <a:gd name="connsiteX16-693" fmla="*/ 2496 w 1306267"/>
                <a:gd name="connsiteY16-694" fmla="*/ 463106 h 1424419"/>
                <a:gd name="connsiteX17-695" fmla="*/ 2458 w 1306267"/>
                <a:gd name="connsiteY17-696" fmla="*/ 429563 h 1424419"/>
                <a:gd name="connsiteX18-697" fmla="*/ 75248 w 1306267"/>
                <a:gd name="connsiteY18-698" fmla="*/ 303202 h 1424419"/>
                <a:gd name="connsiteX19-699" fmla="*/ 106293 w 1306267"/>
                <a:gd name="connsiteY19-700" fmla="*/ 282597 h 1424419"/>
                <a:gd name="connsiteX20-701" fmla="*/ 541533 w 1306267"/>
                <a:gd name="connsiteY20-702" fmla="*/ 38110 h 1424419"/>
                <a:gd name="connsiteX21-703" fmla="*/ 653528 w 1306267"/>
                <a:gd name="connsiteY21-704" fmla="*/ 0 h 1424419"/>
                <a:gd name="connsiteX0-705" fmla="*/ 653528 w 1306267"/>
                <a:gd name="connsiteY0-706" fmla="*/ 0 h 1424419"/>
                <a:gd name="connsiteX1-707" fmla="*/ 757287 w 1306267"/>
                <a:gd name="connsiteY1-708" fmla="*/ 32444 h 1424419"/>
                <a:gd name="connsiteX2-709" fmla="*/ 1206876 w 1306267"/>
                <a:gd name="connsiteY2-710" fmla="*/ 284945 h 1424419"/>
                <a:gd name="connsiteX3-711" fmla="*/ 1237706 w 1306267"/>
                <a:gd name="connsiteY3-712" fmla="*/ 306775 h 1424419"/>
                <a:gd name="connsiteX4-713" fmla="*/ 1301712 w 1306267"/>
                <a:gd name="connsiteY4-714" fmla="*/ 442384 h 1424419"/>
                <a:gd name="connsiteX5-715" fmla="*/ 1303099 w 1306267"/>
                <a:gd name="connsiteY5-716" fmla="*/ 495558 h 1424419"/>
                <a:gd name="connsiteX6-717" fmla="*/ 1303099 w 1306267"/>
                <a:gd name="connsiteY6-718" fmla="*/ 952393 h 1424419"/>
                <a:gd name="connsiteX7-719" fmla="*/ 1305306 w 1306267"/>
                <a:gd name="connsiteY7-720" fmla="*/ 990115 h 1424419"/>
                <a:gd name="connsiteX8-721" fmla="*/ 1255800 w 1306267"/>
                <a:gd name="connsiteY8-722" fmla="*/ 1142552 h 1424419"/>
                <a:gd name="connsiteX9-723" fmla="*/ 1172881 w 1306267"/>
                <a:gd name="connsiteY9-724" fmla="*/ 1179342 h 1424419"/>
                <a:gd name="connsiteX10-725" fmla="*/ 792288 w 1306267"/>
                <a:gd name="connsiteY10-726" fmla="*/ 1385653 h 1424419"/>
                <a:gd name="connsiteX11-727" fmla="*/ 522686 w 1306267"/>
                <a:gd name="connsiteY11-728" fmla="*/ 1384922 h 1424419"/>
                <a:gd name="connsiteX12-729" fmla="*/ 90241 w 1306267"/>
                <a:gd name="connsiteY12-730" fmla="*/ 1150634 h 1424419"/>
                <a:gd name="connsiteX13-731" fmla="*/ 61328 w 1306267"/>
                <a:gd name="connsiteY13-732" fmla="*/ 1127231 h 1424419"/>
                <a:gd name="connsiteX14-733" fmla="*/ 667 w 1306267"/>
                <a:gd name="connsiteY14-734" fmla="*/ 999105 h 1424419"/>
                <a:gd name="connsiteX15-735" fmla="*/ 0 w 1306267"/>
                <a:gd name="connsiteY15-736" fmla="*/ 972364 h 1424419"/>
                <a:gd name="connsiteX16-737" fmla="*/ 2496 w 1306267"/>
                <a:gd name="connsiteY16-738" fmla="*/ 463106 h 1424419"/>
                <a:gd name="connsiteX17-739" fmla="*/ 2458 w 1306267"/>
                <a:gd name="connsiteY17-740" fmla="*/ 429563 h 1424419"/>
                <a:gd name="connsiteX18-741" fmla="*/ 75248 w 1306267"/>
                <a:gd name="connsiteY18-742" fmla="*/ 303202 h 1424419"/>
                <a:gd name="connsiteX19-743" fmla="*/ 106293 w 1306267"/>
                <a:gd name="connsiteY19-744" fmla="*/ 282597 h 1424419"/>
                <a:gd name="connsiteX20-745" fmla="*/ 541533 w 1306267"/>
                <a:gd name="connsiteY20-746" fmla="*/ 38110 h 1424419"/>
                <a:gd name="connsiteX21-747" fmla="*/ 653528 w 1306267"/>
                <a:gd name="connsiteY21-748" fmla="*/ 0 h 1424419"/>
                <a:gd name="connsiteX0-749" fmla="*/ 653528 w 1306267"/>
                <a:gd name="connsiteY0-750" fmla="*/ 0 h 1424419"/>
                <a:gd name="connsiteX1-751" fmla="*/ 757287 w 1306267"/>
                <a:gd name="connsiteY1-752" fmla="*/ 32444 h 1424419"/>
                <a:gd name="connsiteX2-753" fmla="*/ 1206876 w 1306267"/>
                <a:gd name="connsiteY2-754" fmla="*/ 284945 h 1424419"/>
                <a:gd name="connsiteX3-755" fmla="*/ 1237706 w 1306267"/>
                <a:gd name="connsiteY3-756" fmla="*/ 306775 h 1424419"/>
                <a:gd name="connsiteX4-757" fmla="*/ 1301712 w 1306267"/>
                <a:gd name="connsiteY4-758" fmla="*/ 442384 h 1424419"/>
                <a:gd name="connsiteX5-759" fmla="*/ 1303099 w 1306267"/>
                <a:gd name="connsiteY5-760" fmla="*/ 495558 h 1424419"/>
                <a:gd name="connsiteX6-761" fmla="*/ 1303099 w 1306267"/>
                <a:gd name="connsiteY6-762" fmla="*/ 952393 h 1424419"/>
                <a:gd name="connsiteX7-763" fmla="*/ 1305306 w 1306267"/>
                <a:gd name="connsiteY7-764" fmla="*/ 990115 h 1424419"/>
                <a:gd name="connsiteX8-765" fmla="*/ 1255800 w 1306267"/>
                <a:gd name="connsiteY8-766" fmla="*/ 1142552 h 1424419"/>
                <a:gd name="connsiteX9-767" fmla="*/ 1172881 w 1306267"/>
                <a:gd name="connsiteY9-768" fmla="*/ 1179342 h 1424419"/>
                <a:gd name="connsiteX10-769" fmla="*/ 792288 w 1306267"/>
                <a:gd name="connsiteY10-770" fmla="*/ 1385653 h 1424419"/>
                <a:gd name="connsiteX11-771" fmla="*/ 522686 w 1306267"/>
                <a:gd name="connsiteY11-772" fmla="*/ 1384922 h 1424419"/>
                <a:gd name="connsiteX12-773" fmla="*/ 90241 w 1306267"/>
                <a:gd name="connsiteY12-774" fmla="*/ 1150634 h 1424419"/>
                <a:gd name="connsiteX13-775" fmla="*/ 61328 w 1306267"/>
                <a:gd name="connsiteY13-776" fmla="*/ 1127231 h 1424419"/>
                <a:gd name="connsiteX14-777" fmla="*/ 667 w 1306267"/>
                <a:gd name="connsiteY14-778" fmla="*/ 999105 h 1424419"/>
                <a:gd name="connsiteX15-779" fmla="*/ 0 w 1306267"/>
                <a:gd name="connsiteY15-780" fmla="*/ 972364 h 1424419"/>
                <a:gd name="connsiteX16-781" fmla="*/ 2496 w 1306267"/>
                <a:gd name="connsiteY16-782" fmla="*/ 463106 h 1424419"/>
                <a:gd name="connsiteX17-783" fmla="*/ 2458 w 1306267"/>
                <a:gd name="connsiteY17-784" fmla="*/ 429563 h 1424419"/>
                <a:gd name="connsiteX18-785" fmla="*/ 75248 w 1306267"/>
                <a:gd name="connsiteY18-786" fmla="*/ 303202 h 1424419"/>
                <a:gd name="connsiteX19-787" fmla="*/ 106293 w 1306267"/>
                <a:gd name="connsiteY19-788" fmla="*/ 282597 h 1424419"/>
                <a:gd name="connsiteX20-789" fmla="*/ 541533 w 1306267"/>
                <a:gd name="connsiteY20-790" fmla="*/ 38110 h 1424419"/>
                <a:gd name="connsiteX21-791" fmla="*/ 653528 w 1306267"/>
                <a:gd name="connsiteY21-792" fmla="*/ 0 h 1424419"/>
                <a:gd name="connsiteX0-793" fmla="*/ 653528 w 1306267"/>
                <a:gd name="connsiteY0-794" fmla="*/ 0 h 1424419"/>
                <a:gd name="connsiteX1-795" fmla="*/ 757287 w 1306267"/>
                <a:gd name="connsiteY1-796" fmla="*/ 32444 h 1424419"/>
                <a:gd name="connsiteX2-797" fmla="*/ 1206876 w 1306267"/>
                <a:gd name="connsiteY2-798" fmla="*/ 284945 h 1424419"/>
                <a:gd name="connsiteX3-799" fmla="*/ 1237706 w 1306267"/>
                <a:gd name="connsiteY3-800" fmla="*/ 306775 h 1424419"/>
                <a:gd name="connsiteX4-801" fmla="*/ 1301712 w 1306267"/>
                <a:gd name="connsiteY4-802" fmla="*/ 442384 h 1424419"/>
                <a:gd name="connsiteX5-803" fmla="*/ 1303099 w 1306267"/>
                <a:gd name="connsiteY5-804" fmla="*/ 495558 h 1424419"/>
                <a:gd name="connsiteX6-805" fmla="*/ 1303099 w 1306267"/>
                <a:gd name="connsiteY6-806" fmla="*/ 952393 h 1424419"/>
                <a:gd name="connsiteX7-807" fmla="*/ 1305306 w 1306267"/>
                <a:gd name="connsiteY7-808" fmla="*/ 990115 h 1424419"/>
                <a:gd name="connsiteX8-809" fmla="*/ 1255800 w 1306267"/>
                <a:gd name="connsiteY8-810" fmla="*/ 1142552 h 1424419"/>
                <a:gd name="connsiteX9-811" fmla="*/ 1172881 w 1306267"/>
                <a:gd name="connsiteY9-812" fmla="*/ 1179342 h 1424419"/>
                <a:gd name="connsiteX10-813" fmla="*/ 792288 w 1306267"/>
                <a:gd name="connsiteY10-814" fmla="*/ 1385653 h 1424419"/>
                <a:gd name="connsiteX11-815" fmla="*/ 522686 w 1306267"/>
                <a:gd name="connsiteY11-816" fmla="*/ 1384922 h 1424419"/>
                <a:gd name="connsiteX12-817" fmla="*/ 90241 w 1306267"/>
                <a:gd name="connsiteY12-818" fmla="*/ 1150634 h 1424419"/>
                <a:gd name="connsiteX13-819" fmla="*/ 61328 w 1306267"/>
                <a:gd name="connsiteY13-820" fmla="*/ 1127231 h 1424419"/>
                <a:gd name="connsiteX14-821" fmla="*/ 667 w 1306267"/>
                <a:gd name="connsiteY14-822" fmla="*/ 999105 h 1424419"/>
                <a:gd name="connsiteX15-823" fmla="*/ 0 w 1306267"/>
                <a:gd name="connsiteY15-824" fmla="*/ 972364 h 1424419"/>
                <a:gd name="connsiteX16-825" fmla="*/ 2496 w 1306267"/>
                <a:gd name="connsiteY16-826" fmla="*/ 463106 h 1424419"/>
                <a:gd name="connsiteX17-827" fmla="*/ 2458 w 1306267"/>
                <a:gd name="connsiteY17-828" fmla="*/ 429563 h 1424419"/>
                <a:gd name="connsiteX18-829" fmla="*/ 75248 w 1306267"/>
                <a:gd name="connsiteY18-830" fmla="*/ 303202 h 1424419"/>
                <a:gd name="connsiteX19-831" fmla="*/ 106293 w 1306267"/>
                <a:gd name="connsiteY19-832" fmla="*/ 282597 h 1424419"/>
                <a:gd name="connsiteX20-833" fmla="*/ 541533 w 1306267"/>
                <a:gd name="connsiteY20-834" fmla="*/ 38110 h 1424419"/>
                <a:gd name="connsiteX21-835" fmla="*/ 653528 w 1306267"/>
                <a:gd name="connsiteY21-836" fmla="*/ 0 h 1424419"/>
                <a:gd name="connsiteX0-837" fmla="*/ 653528 w 1306267"/>
                <a:gd name="connsiteY0-838" fmla="*/ 0 h 1424419"/>
                <a:gd name="connsiteX1-839" fmla="*/ 757287 w 1306267"/>
                <a:gd name="connsiteY1-840" fmla="*/ 32444 h 1424419"/>
                <a:gd name="connsiteX2-841" fmla="*/ 1206876 w 1306267"/>
                <a:gd name="connsiteY2-842" fmla="*/ 284945 h 1424419"/>
                <a:gd name="connsiteX3-843" fmla="*/ 1237706 w 1306267"/>
                <a:gd name="connsiteY3-844" fmla="*/ 306775 h 1424419"/>
                <a:gd name="connsiteX4-845" fmla="*/ 1301712 w 1306267"/>
                <a:gd name="connsiteY4-846" fmla="*/ 442384 h 1424419"/>
                <a:gd name="connsiteX5-847" fmla="*/ 1303099 w 1306267"/>
                <a:gd name="connsiteY5-848" fmla="*/ 495558 h 1424419"/>
                <a:gd name="connsiteX6-849" fmla="*/ 1303099 w 1306267"/>
                <a:gd name="connsiteY6-850" fmla="*/ 952393 h 1424419"/>
                <a:gd name="connsiteX7-851" fmla="*/ 1305306 w 1306267"/>
                <a:gd name="connsiteY7-852" fmla="*/ 990115 h 1424419"/>
                <a:gd name="connsiteX8-853" fmla="*/ 1255800 w 1306267"/>
                <a:gd name="connsiteY8-854" fmla="*/ 1142552 h 1424419"/>
                <a:gd name="connsiteX9-855" fmla="*/ 1172881 w 1306267"/>
                <a:gd name="connsiteY9-856" fmla="*/ 1179342 h 1424419"/>
                <a:gd name="connsiteX10-857" fmla="*/ 792288 w 1306267"/>
                <a:gd name="connsiteY10-858" fmla="*/ 1385653 h 1424419"/>
                <a:gd name="connsiteX11-859" fmla="*/ 522686 w 1306267"/>
                <a:gd name="connsiteY11-860" fmla="*/ 1384922 h 1424419"/>
                <a:gd name="connsiteX12-861" fmla="*/ 90241 w 1306267"/>
                <a:gd name="connsiteY12-862" fmla="*/ 1150634 h 1424419"/>
                <a:gd name="connsiteX13-863" fmla="*/ 61328 w 1306267"/>
                <a:gd name="connsiteY13-864" fmla="*/ 1127231 h 1424419"/>
                <a:gd name="connsiteX14-865" fmla="*/ 667 w 1306267"/>
                <a:gd name="connsiteY14-866" fmla="*/ 999105 h 1424419"/>
                <a:gd name="connsiteX15-867" fmla="*/ 0 w 1306267"/>
                <a:gd name="connsiteY15-868" fmla="*/ 972364 h 1424419"/>
                <a:gd name="connsiteX16-869" fmla="*/ 2496 w 1306267"/>
                <a:gd name="connsiteY16-870" fmla="*/ 463106 h 1424419"/>
                <a:gd name="connsiteX17-871" fmla="*/ 2458 w 1306267"/>
                <a:gd name="connsiteY17-872" fmla="*/ 429563 h 1424419"/>
                <a:gd name="connsiteX18-873" fmla="*/ 75248 w 1306267"/>
                <a:gd name="connsiteY18-874" fmla="*/ 303202 h 1424419"/>
                <a:gd name="connsiteX19-875" fmla="*/ 106293 w 1306267"/>
                <a:gd name="connsiteY19-876" fmla="*/ 282597 h 1424419"/>
                <a:gd name="connsiteX20-877" fmla="*/ 541533 w 1306267"/>
                <a:gd name="connsiteY20-878" fmla="*/ 38110 h 1424419"/>
                <a:gd name="connsiteX21-879" fmla="*/ 653528 w 1306267"/>
                <a:gd name="connsiteY21-880" fmla="*/ 0 h 1424419"/>
                <a:gd name="connsiteX0-881" fmla="*/ 653528 w 1306267"/>
                <a:gd name="connsiteY0-882" fmla="*/ 0 h 1424419"/>
                <a:gd name="connsiteX1-883" fmla="*/ 757287 w 1306267"/>
                <a:gd name="connsiteY1-884" fmla="*/ 32444 h 1424419"/>
                <a:gd name="connsiteX2-885" fmla="*/ 1206876 w 1306267"/>
                <a:gd name="connsiteY2-886" fmla="*/ 284945 h 1424419"/>
                <a:gd name="connsiteX3-887" fmla="*/ 1237706 w 1306267"/>
                <a:gd name="connsiteY3-888" fmla="*/ 306775 h 1424419"/>
                <a:gd name="connsiteX4-889" fmla="*/ 1301712 w 1306267"/>
                <a:gd name="connsiteY4-890" fmla="*/ 442384 h 1424419"/>
                <a:gd name="connsiteX5-891" fmla="*/ 1303099 w 1306267"/>
                <a:gd name="connsiteY5-892" fmla="*/ 495558 h 1424419"/>
                <a:gd name="connsiteX6-893" fmla="*/ 1303099 w 1306267"/>
                <a:gd name="connsiteY6-894" fmla="*/ 952393 h 1424419"/>
                <a:gd name="connsiteX7-895" fmla="*/ 1305306 w 1306267"/>
                <a:gd name="connsiteY7-896" fmla="*/ 990115 h 1424419"/>
                <a:gd name="connsiteX8-897" fmla="*/ 1255800 w 1306267"/>
                <a:gd name="connsiteY8-898" fmla="*/ 1142552 h 1424419"/>
                <a:gd name="connsiteX9-899" fmla="*/ 1172881 w 1306267"/>
                <a:gd name="connsiteY9-900" fmla="*/ 1179342 h 1424419"/>
                <a:gd name="connsiteX10-901" fmla="*/ 792288 w 1306267"/>
                <a:gd name="connsiteY10-902" fmla="*/ 1385653 h 1424419"/>
                <a:gd name="connsiteX11-903" fmla="*/ 522686 w 1306267"/>
                <a:gd name="connsiteY11-904" fmla="*/ 1384922 h 1424419"/>
                <a:gd name="connsiteX12-905" fmla="*/ 90241 w 1306267"/>
                <a:gd name="connsiteY12-906" fmla="*/ 1150634 h 1424419"/>
                <a:gd name="connsiteX13-907" fmla="*/ 55672 w 1306267"/>
                <a:gd name="connsiteY13-908" fmla="*/ 1124403 h 1424419"/>
                <a:gd name="connsiteX14-909" fmla="*/ 667 w 1306267"/>
                <a:gd name="connsiteY14-910" fmla="*/ 999105 h 1424419"/>
                <a:gd name="connsiteX15-911" fmla="*/ 0 w 1306267"/>
                <a:gd name="connsiteY15-912" fmla="*/ 972364 h 1424419"/>
                <a:gd name="connsiteX16-913" fmla="*/ 2496 w 1306267"/>
                <a:gd name="connsiteY16-914" fmla="*/ 463106 h 1424419"/>
                <a:gd name="connsiteX17-915" fmla="*/ 2458 w 1306267"/>
                <a:gd name="connsiteY17-916" fmla="*/ 429563 h 1424419"/>
                <a:gd name="connsiteX18-917" fmla="*/ 75248 w 1306267"/>
                <a:gd name="connsiteY18-918" fmla="*/ 303202 h 1424419"/>
                <a:gd name="connsiteX19-919" fmla="*/ 106293 w 1306267"/>
                <a:gd name="connsiteY19-920" fmla="*/ 282597 h 1424419"/>
                <a:gd name="connsiteX20-921" fmla="*/ 541533 w 1306267"/>
                <a:gd name="connsiteY20-922" fmla="*/ 38110 h 1424419"/>
                <a:gd name="connsiteX21-923" fmla="*/ 653528 w 1306267"/>
                <a:gd name="connsiteY21-924" fmla="*/ 0 h 1424419"/>
                <a:gd name="connsiteX0-925" fmla="*/ 653528 w 1306267"/>
                <a:gd name="connsiteY0-926" fmla="*/ 0 h 1424419"/>
                <a:gd name="connsiteX1-927" fmla="*/ 757287 w 1306267"/>
                <a:gd name="connsiteY1-928" fmla="*/ 32444 h 1424419"/>
                <a:gd name="connsiteX2-929" fmla="*/ 1206876 w 1306267"/>
                <a:gd name="connsiteY2-930" fmla="*/ 284945 h 1424419"/>
                <a:gd name="connsiteX3-931" fmla="*/ 1237706 w 1306267"/>
                <a:gd name="connsiteY3-932" fmla="*/ 306775 h 1424419"/>
                <a:gd name="connsiteX4-933" fmla="*/ 1301712 w 1306267"/>
                <a:gd name="connsiteY4-934" fmla="*/ 442384 h 1424419"/>
                <a:gd name="connsiteX5-935" fmla="*/ 1303099 w 1306267"/>
                <a:gd name="connsiteY5-936" fmla="*/ 495558 h 1424419"/>
                <a:gd name="connsiteX6-937" fmla="*/ 1303099 w 1306267"/>
                <a:gd name="connsiteY6-938" fmla="*/ 952393 h 1424419"/>
                <a:gd name="connsiteX7-939" fmla="*/ 1305306 w 1306267"/>
                <a:gd name="connsiteY7-940" fmla="*/ 990115 h 1424419"/>
                <a:gd name="connsiteX8-941" fmla="*/ 1255800 w 1306267"/>
                <a:gd name="connsiteY8-942" fmla="*/ 1142552 h 1424419"/>
                <a:gd name="connsiteX9-943" fmla="*/ 1172881 w 1306267"/>
                <a:gd name="connsiteY9-944" fmla="*/ 1179342 h 1424419"/>
                <a:gd name="connsiteX10-945" fmla="*/ 792288 w 1306267"/>
                <a:gd name="connsiteY10-946" fmla="*/ 1385653 h 1424419"/>
                <a:gd name="connsiteX11-947" fmla="*/ 522686 w 1306267"/>
                <a:gd name="connsiteY11-948" fmla="*/ 1384922 h 1424419"/>
                <a:gd name="connsiteX12-949" fmla="*/ 90241 w 1306267"/>
                <a:gd name="connsiteY12-950" fmla="*/ 1150634 h 1424419"/>
                <a:gd name="connsiteX13-951" fmla="*/ 55672 w 1306267"/>
                <a:gd name="connsiteY13-952" fmla="*/ 1124403 h 1424419"/>
                <a:gd name="connsiteX14-953" fmla="*/ 667 w 1306267"/>
                <a:gd name="connsiteY14-954" fmla="*/ 999105 h 1424419"/>
                <a:gd name="connsiteX15-955" fmla="*/ 0 w 1306267"/>
                <a:gd name="connsiteY15-956" fmla="*/ 972364 h 1424419"/>
                <a:gd name="connsiteX16-957" fmla="*/ 2496 w 1306267"/>
                <a:gd name="connsiteY16-958" fmla="*/ 463106 h 1424419"/>
                <a:gd name="connsiteX17-959" fmla="*/ 2458 w 1306267"/>
                <a:gd name="connsiteY17-960" fmla="*/ 429563 h 1424419"/>
                <a:gd name="connsiteX18-961" fmla="*/ 75248 w 1306267"/>
                <a:gd name="connsiteY18-962" fmla="*/ 303202 h 1424419"/>
                <a:gd name="connsiteX19-963" fmla="*/ 106293 w 1306267"/>
                <a:gd name="connsiteY19-964" fmla="*/ 282597 h 1424419"/>
                <a:gd name="connsiteX20-965" fmla="*/ 541533 w 1306267"/>
                <a:gd name="connsiteY20-966" fmla="*/ 38110 h 1424419"/>
                <a:gd name="connsiteX21-967" fmla="*/ 653528 w 1306267"/>
                <a:gd name="connsiteY21-968" fmla="*/ 0 h 1424419"/>
                <a:gd name="connsiteX0-969" fmla="*/ 653528 w 1306267"/>
                <a:gd name="connsiteY0-970" fmla="*/ 0 h 1424419"/>
                <a:gd name="connsiteX1-971" fmla="*/ 757287 w 1306267"/>
                <a:gd name="connsiteY1-972" fmla="*/ 32444 h 1424419"/>
                <a:gd name="connsiteX2-973" fmla="*/ 1206876 w 1306267"/>
                <a:gd name="connsiteY2-974" fmla="*/ 284945 h 1424419"/>
                <a:gd name="connsiteX3-975" fmla="*/ 1237706 w 1306267"/>
                <a:gd name="connsiteY3-976" fmla="*/ 306775 h 1424419"/>
                <a:gd name="connsiteX4-977" fmla="*/ 1301712 w 1306267"/>
                <a:gd name="connsiteY4-978" fmla="*/ 442384 h 1424419"/>
                <a:gd name="connsiteX5-979" fmla="*/ 1303099 w 1306267"/>
                <a:gd name="connsiteY5-980" fmla="*/ 495558 h 1424419"/>
                <a:gd name="connsiteX6-981" fmla="*/ 1303099 w 1306267"/>
                <a:gd name="connsiteY6-982" fmla="*/ 952393 h 1424419"/>
                <a:gd name="connsiteX7-983" fmla="*/ 1305306 w 1306267"/>
                <a:gd name="connsiteY7-984" fmla="*/ 990115 h 1424419"/>
                <a:gd name="connsiteX8-985" fmla="*/ 1255800 w 1306267"/>
                <a:gd name="connsiteY8-986" fmla="*/ 1142552 h 1424419"/>
                <a:gd name="connsiteX9-987" fmla="*/ 1172881 w 1306267"/>
                <a:gd name="connsiteY9-988" fmla="*/ 1179342 h 1424419"/>
                <a:gd name="connsiteX10-989" fmla="*/ 792288 w 1306267"/>
                <a:gd name="connsiteY10-990" fmla="*/ 1385653 h 1424419"/>
                <a:gd name="connsiteX11-991" fmla="*/ 522686 w 1306267"/>
                <a:gd name="connsiteY11-992" fmla="*/ 1384922 h 1424419"/>
                <a:gd name="connsiteX12-993" fmla="*/ 90241 w 1306267"/>
                <a:gd name="connsiteY12-994" fmla="*/ 1150634 h 1424419"/>
                <a:gd name="connsiteX13-995" fmla="*/ 55672 w 1306267"/>
                <a:gd name="connsiteY13-996" fmla="*/ 1124403 h 1424419"/>
                <a:gd name="connsiteX14-997" fmla="*/ 667 w 1306267"/>
                <a:gd name="connsiteY14-998" fmla="*/ 999105 h 1424419"/>
                <a:gd name="connsiteX15-999" fmla="*/ 0 w 1306267"/>
                <a:gd name="connsiteY15-1000" fmla="*/ 972364 h 1424419"/>
                <a:gd name="connsiteX16-1001" fmla="*/ 2496 w 1306267"/>
                <a:gd name="connsiteY16-1002" fmla="*/ 463106 h 1424419"/>
                <a:gd name="connsiteX17-1003" fmla="*/ 2458 w 1306267"/>
                <a:gd name="connsiteY17-1004" fmla="*/ 429563 h 1424419"/>
                <a:gd name="connsiteX18-1005" fmla="*/ 75248 w 1306267"/>
                <a:gd name="connsiteY18-1006" fmla="*/ 303202 h 1424419"/>
                <a:gd name="connsiteX19-1007" fmla="*/ 106293 w 1306267"/>
                <a:gd name="connsiteY19-1008" fmla="*/ 282597 h 1424419"/>
                <a:gd name="connsiteX20-1009" fmla="*/ 541533 w 1306267"/>
                <a:gd name="connsiteY20-1010" fmla="*/ 38110 h 1424419"/>
                <a:gd name="connsiteX21-1011" fmla="*/ 653528 w 1306267"/>
                <a:gd name="connsiteY21-1012" fmla="*/ 0 h 1424419"/>
                <a:gd name="connsiteX0-1013" fmla="*/ 653528 w 1306267"/>
                <a:gd name="connsiteY0-1014" fmla="*/ 0 h 1424419"/>
                <a:gd name="connsiteX1-1015" fmla="*/ 757287 w 1306267"/>
                <a:gd name="connsiteY1-1016" fmla="*/ 32444 h 1424419"/>
                <a:gd name="connsiteX2-1017" fmla="*/ 1206876 w 1306267"/>
                <a:gd name="connsiteY2-1018" fmla="*/ 284945 h 1424419"/>
                <a:gd name="connsiteX3-1019" fmla="*/ 1237706 w 1306267"/>
                <a:gd name="connsiteY3-1020" fmla="*/ 306775 h 1424419"/>
                <a:gd name="connsiteX4-1021" fmla="*/ 1301712 w 1306267"/>
                <a:gd name="connsiteY4-1022" fmla="*/ 442384 h 1424419"/>
                <a:gd name="connsiteX5-1023" fmla="*/ 1303099 w 1306267"/>
                <a:gd name="connsiteY5-1024" fmla="*/ 495558 h 1424419"/>
                <a:gd name="connsiteX6-1025" fmla="*/ 1303099 w 1306267"/>
                <a:gd name="connsiteY6-1026" fmla="*/ 952393 h 1424419"/>
                <a:gd name="connsiteX7-1027" fmla="*/ 1305306 w 1306267"/>
                <a:gd name="connsiteY7-1028" fmla="*/ 990115 h 1424419"/>
                <a:gd name="connsiteX8-1029" fmla="*/ 1255800 w 1306267"/>
                <a:gd name="connsiteY8-1030" fmla="*/ 1142552 h 1424419"/>
                <a:gd name="connsiteX9-1031" fmla="*/ 1172881 w 1306267"/>
                <a:gd name="connsiteY9-1032" fmla="*/ 1179342 h 1424419"/>
                <a:gd name="connsiteX10-1033" fmla="*/ 792288 w 1306267"/>
                <a:gd name="connsiteY10-1034" fmla="*/ 1385653 h 1424419"/>
                <a:gd name="connsiteX11-1035" fmla="*/ 522686 w 1306267"/>
                <a:gd name="connsiteY11-1036" fmla="*/ 1384922 h 1424419"/>
                <a:gd name="connsiteX12-1037" fmla="*/ 90241 w 1306267"/>
                <a:gd name="connsiteY12-1038" fmla="*/ 1150634 h 1424419"/>
                <a:gd name="connsiteX13-1039" fmla="*/ 55672 w 1306267"/>
                <a:gd name="connsiteY13-1040" fmla="*/ 1124403 h 1424419"/>
                <a:gd name="connsiteX14-1041" fmla="*/ 667 w 1306267"/>
                <a:gd name="connsiteY14-1042" fmla="*/ 999105 h 1424419"/>
                <a:gd name="connsiteX15-1043" fmla="*/ 0 w 1306267"/>
                <a:gd name="connsiteY15-1044" fmla="*/ 972364 h 1424419"/>
                <a:gd name="connsiteX16-1045" fmla="*/ 2496 w 1306267"/>
                <a:gd name="connsiteY16-1046" fmla="*/ 463106 h 1424419"/>
                <a:gd name="connsiteX17-1047" fmla="*/ 2458 w 1306267"/>
                <a:gd name="connsiteY17-1048" fmla="*/ 429563 h 1424419"/>
                <a:gd name="connsiteX18-1049" fmla="*/ 75248 w 1306267"/>
                <a:gd name="connsiteY18-1050" fmla="*/ 303202 h 1424419"/>
                <a:gd name="connsiteX19-1051" fmla="*/ 106293 w 1306267"/>
                <a:gd name="connsiteY19-1052" fmla="*/ 282597 h 1424419"/>
                <a:gd name="connsiteX20-1053" fmla="*/ 541533 w 1306267"/>
                <a:gd name="connsiteY20-1054" fmla="*/ 38110 h 1424419"/>
                <a:gd name="connsiteX21-1055" fmla="*/ 653528 w 1306267"/>
                <a:gd name="connsiteY21-1056" fmla="*/ 0 h 1424419"/>
                <a:gd name="connsiteX0-1057" fmla="*/ 653528 w 1306267"/>
                <a:gd name="connsiteY0-1058" fmla="*/ 0 h 1424419"/>
                <a:gd name="connsiteX1-1059" fmla="*/ 757287 w 1306267"/>
                <a:gd name="connsiteY1-1060" fmla="*/ 32444 h 1424419"/>
                <a:gd name="connsiteX2-1061" fmla="*/ 1206876 w 1306267"/>
                <a:gd name="connsiteY2-1062" fmla="*/ 284945 h 1424419"/>
                <a:gd name="connsiteX3-1063" fmla="*/ 1237706 w 1306267"/>
                <a:gd name="connsiteY3-1064" fmla="*/ 306775 h 1424419"/>
                <a:gd name="connsiteX4-1065" fmla="*/ 1301712 w 1306267"/>
                <a:gd name="connsiteY4-1066" fmla="*/ 442384 h 1424419"/>
                <a:gd name="connsiteX5-1067" fmla="*/ 1303099 w 1306267"/>
                <a:gd name="connsiteY5-1068" fmla="*/ 495558 h 1424419"/>
                <a:gd name="connsiteX6-1069" fmla="*/ 1303099 w 1306267"/>
                <a:gd name="connsiteY6-1070" fmla="*/ 952393 h 1424419"/>
                <a:gd name="connsiteX7-1071" fmla="*/ 1305306 w 1306267"/>
                <a:gd name="connsiteY7-1072" fmla="*/ 990115 h 1424419"/>
                <a:gd name="connsiteX8-1073" fmla="*/ 1255800 w 1306267"/>
                <a:gd name="connsiteY8-1074" fmla="*/ 1142552 h 1424419"/>
                <a:gd name="connsiteX9-1075" fmla="*/ 1172881 w 1306267"/>
                <a:gd name="connsiteY9-1076" fmla="*/ 1179342 h 1424419"/>
                <a:gd name="connsiteX10-1077" fmla="*/ 792288 w 1306267"/>
                <a:gd name="connsiteY10-1078" fmla="*/ 1385653 h 1424419"/>
                <a:gd name="connsiteX11-1079" fmla="*/ 522686 w 1306267"/>
                <a:gd name="connsiteY11-1080" fmla="*/ 1384922 h 1424419"/>
                <a:gd name="connsiteX12-1081" fmla="*/ 90241 w 1306267"/>
                <a:gd name="connsiteY12-1082" fmla="*/ 1150634 h 1424419"/>
                <a:gd name="connsiteX13-1083" fmla="*/ 55672 w 1306267"/>
                <a:gd name="connsiteY13-1084" fmla="*/ 1124403 h 1424419"/>
                <a:gd name="connsiteX14-1085" fmla="*/ 667 w 1306267"/>
                <a:gd name="connsiteY14-1086" fmla="*/ 999105 h 1424419"/>
                <a:gd name="connsiteX15-1087" fmla="*/ 0 w 1306267"/>
                <a:gd name="connsiteY15-1088" fmla="*/ 972364 h 1424419"/>
                <a:gd name="connsiteX16-1089" fmla="*/ 2496 w 1306267"/>
                <a:gd name="connsiteY16-1090" fmla="*/ 463106 h 1424419"/>
                <a:gd name="connsiteX17-1091" fmla="*/ 2458 w 1306267"/>
                <a:gd name="connsiteY17-1092" fmla="*/ 429563 h 1424419"/>
                <a:gd name="connsiteX18-1093" fmla="*/ 75248 w 1306267"/>
                <a:gd name="connsiteY18-1094" fmla="*/ 303202 h 1424419"/>
                <a:gd name="connsiteX19-1095" fmla="*/ 106293 w 1306267"/>
                <a:gd name="connsiteY19-1096" fmla="*/ 282597 h 1424419"/>
                <a:gd name="connsiteX20-1097" fmla="*/ 541533 w 1306267"/>
                <a:gd name="connsiteY20-1098" fmla="*/ 38110 h 1424419"/>
                <a:gd name="connsiteX21-1099" fmla="*/ 653528 w 1306267"/>
                <a:gd name="connsiteY21-1100" fmla="*/ 0 h 1424419"/>
                <a:gd name="connsiteX0-1101" fmla="*/ 653528 w 1306267"/>
                <a:gd name="connsiteY0-1102" fmla="*/ 0 h 1424419"/>
                <a:gd name="connsiteX1-1103" fmla="*/ 757287 w 1306267"/>
                <a:gd name="connsiteY1-1104" fmla="*/ 32444 h 1424419"/>
                <a:gd name="connsiteX2-1105" fmla="*/ 1206876 w 1306267"/>
                <a:gd name="connsiteY2-1106" fmla="*/ 284945 h 1424419"/>
                <a:gd name="connsiteX3-1107" fmla="*/ 1237706 w 1306267"/>
                <a:gd name="connsiteY3-1108" fmla="*/ 306775 h 1424419"/>
                <a:gd name="connsiteX4-1109" fmla="*/ 1301712 w 1306267"/>
                <a:gd name="connsiteY4-1110" fmla="*/ 442384 h 1424419"/>
                <a:gd name="connsiteX5-1111" fmla="*/ 1303099 w 1306267"/>
                <a:gd name="connsiteY5-1112" fmla="*/ 495558 h 1424419"/>
                <a:gd name="connsiteX6-1113" fmla="*/ 1303099 w 1306267"/>
                <a:gd name="connsiteY6-1114" fmla="*/ 952393 h 1424419"/>
                <a:gd name="connsiteX7-1115" fmla="*/ 1305306 w 1306267"/>
                <a:gd name="connsiteY7-1116" fmla="*/ 990115 h 1424419"/>
                <a:gd name="connsiteX8-1117" fmla="*/ 1255800 w 1306267"/>
                <a:gd name="connsiteY8-1118" fmla="*/ 1142552 h 1424419"/>
                <a:gd name="connsiteX9-1119" fmla="*/ 1172881 w 1306267"/>
                <a:gd name="connsiteY9-1120" fmla="*/ 1179342 h 1424419"/>
                <a:gd name="connsiteX10-1121" fmla="*/ 792288 w 1306267"/>
                <a:gd name="connsiteY10-1122" fmla="*/ 1385653 h 1424419"/>
                <a:gd name="connsiteX11-1123" fmla="*/ 522686 w 1306267"/>
                <a:gd name="connsiteY11-1124" fmla="*/ 1384922 h 1424419"/>
                <a:gd name="connsiteX12-1125" fmla="*/ 90241 w 1306267"/>
                <a:gd name="connsiteY12-1126" fmla="*/ 1150634 h 1424419"/>
                <a:gd name="connsiteX13-1127" fmla="*/ 48904 w 1306267"/>
                <a:gd name="connsiteY13-1128" fmla="*/ 1124403 h 1424419"/>
                <a:gd name="connsiteX14-1129" fmla="*/ 667 w 1306267"/>
                <a:gd name="connsiteY14-1130" fmla="*/ 999105 h 1424419"/>
                <a:gd name="connsiteX15-1131" fmla="*/ 0 w 1306267"/>
                <a:gd name="connsiteY15-1132" fmla="*/ 972364 h 1424419"/>
                <a:gd name="connsiteX16-1133" fmla="*/ 2496 w 1306267"/>
                <a:gd name="connsiteY16-1134" fmla="*/ 463106 h 1424419"/>
                <a:gd name="connsiteX17-1135" fmla="*/ 2458 w 1306267"/>
                <a:gd name="connsiteY17-1136" fmla="*/ 429563 h 1424419"/>
                <a:gd name="connsiteX18-1137" fmla="*/ 75248 w 1306267"/>
                <a:gd name="connsiteY18-1138" fmla="*/ 303202 h 1424419"/>
                <a:gd name="connsiteX19-1139" fmla="*/ 106293 w 1306267"/>
                <a:gd name="connsiteY19-1140" fmla="*/ 282597 h 1424419"/>
                <a:gd name="connsiteX20-1141" fmla="*/ 541533 w 1306267"/>
                <a:gd name="connsiteY20-1142" fmla="*/ 38110 h 1424419"/>
                <a:gd name="connsiteX21-1143" fmla="*/ 653528 w 1306267"/>
                <a:gd name="connsiteY21-1144" fmla="*/ 0 h 1424419"/>
                <a:gd name="connsiteX0-1145" fmla="*/ 653528 w 1306267"/>
                <a:gd name="connsiteY0-1146" fmla="*/ 0 h 1424419"/>
                <a:gd name="connsiteX1-1147" fmla="*/ 757287 w 1306267"/>
                <a:gd name="connsiteY1-1148" fmla="*/ 32444 h 1424419"/>
                <a:gd name="connsiteX2-1149" fmla="*/ 1206876 w 1306267"/>
                <a:gd name="connsiteY2-1150" fmla="*/ 284945 h 1424419"/>
                <a:gd name="connsiteX3-1151" fmla="*/ 1237706 w 1306267"/>
                <a:gd name="connsiteY3-1152" fmla="*/ 306775 h 1424419"/>
                <a:gd name="connsiteX4-1153" fmla="*/ 1301712 w 1306267"/>
                <a:gd name="connsiteY4-1154" fmla="*/ 442384 h 1424419"/>
                <a:gd name="connsiteX5-1155" fmla="*/ 1303099 w 1306267"/>
                <a:gd name="connsiteY5-1156" fmla="*/ 495558 h 1424419"/>
                <a:gd name="connsiteX6-1157" fmla="*/ 1303099 w 1306267"/>
                <a:gd name="connsiteY6-1158" fmla="*/ 952393 h 1424419"/>
                <a:gd name="connsiteX7-1159" fmla="*/ 1305306 w 1306267"/>
                <a:gd name="connsiteY7-1160" fmla="*/ 990115 h 1424419"/>
                <a:gd name="connsiteX8-1161" fmla="*/ 1255800 w 1306267"/>
                <a:gd name="connsiteY8-1162" fmla="*/ 1142552 h 1424419"/>
                <a:gd name="connsiteX9-1163" fmla="*/ 1172881 w 1306267"/>
                <a:gd name="connsiteY9-1164" fmla="*/ 1179342 h 1424419"/>
                <a:gd name="connsiteX10-1165" fmla="*/ 792288 w 1306267"/>
                <a:gd name="connsiteY10-1166" fmla="*/ 1385653 h 1424419"/>
                <a:gd name="connsiteX11-1167" fmla="*/ 522686 w 1306267"/>
                <a:gd name="connsiteY11-1168" fmla="*/ 1384922 h 1424419"/>
                <a:gd name="connsiteX12-1169" fmla="*/ 90241 w 1306267"/>
                <a:gd name="connsiteY12-1170" fmla="*/ 1150634 h 1424419"/>
                <a:gd name="connsiteX13-1171" fmla="*/ 48904 w 1306267"/>
                <a:gd name="connsiteY13-1172" fmla="*/ 1124403 h 1424419"/>
                <a:gd name="connsiteX14-1173" fmla="*/ 667 w 1306267"/>
                <a:gd name="connsiteY14-1174" fmla="*/ 999105 h 1424419"/>
                <a:gd name="connsiteX15-1175" fmla="*/ 0 w 1306267"/>
                <a:gd name="connsiteY15-1176" fmla="*/ 972364 h 1424419"/>
                <a:gd name="connsiteX16-1177" fmla="*/ 2496 w 1306267"/>
                <a:gd name="connsiteY16-1178" fmla="*/ 463106 h 1424419"/>
                <a:gd name="connsiteX17-1179" fmla="*/ 2458 w 1306267"/>
                <a:gd name="connsiteY17-1180" fmla="*/ 429563 h 1424419"/>
                <a:gd name="connsiteX18-1181" fmla="*/ 75248 w 1306267"/>
                <a:gd name="connsiteY18-1182" fmla="*/ 303202 h 1424419"/>
                <a:gd name="connsiteX19-1183" fmla="*/ 106293 w 1306267"/>
                <a:gd name="connsiteY19-1184" fmla="*/ 282597 h 1424419"/>
                <a:gd name="connsiteX20-1185" fmla="*/ 541533 w 1306267"/>
                <a:gd name="connsiteY20-1186" fmla="*/ 38110 h 1424419"/>
                <a:gd name="connsiteX21-1187" fmla="*/ 653528 w 1306267"/>
                <a:gd name="connsiteY21-1188" fmla="*/ 0 h 1424419"/>
                <a:gd name="connsiteX0-1189" fmla="*/ 653528 w 1306267"/>
                <a:gd name="connsiteY0-1190" fmla="*/ 0 h 1424419"/>
                <a:gd name="connsiteX1-1191" fmla="*/ 757287 w 1306267"/>
                <a:gd name="connsiteY1-1192" fmla="*/ 32444 h 1424419"/>
                <a:gd name="connsiteX2-1193" fmla="*/ 1206876 w 1306267"/>
                <a:gd name="connsiteY2-1194" fmla="*/ 284945 h 1424419"/>
                <a:gd name="connsiteX3-1195" fmla="*/ 1237706 w 1306267"/>
                <a:gd name="connsiteY3-1196" fmla="*/ 306775 h 1424419"/>
                <a:gd name="connsiteX4-1197" fmla="*/ 1301712 w 1306267"/>
                <a:gd name="connsiteY4-1198" fmla="*/ 442384 h 1424419"/>
                <a:gd name="connsiteX5-1199" fmla="*/ 1303099 w 1306267"/>
                <a:gd name="connsiteY5-1200" fmla="*/ 495558 h 1424419"/>
                <a:gd name="connsiteX6-1201" fmla="*/ 1303099 w 1306267"/>
                <a:gd name="connsiteY6-1202" fmla="*/ 952393 h 1424419"/>
                <a:gd name="connsiteX7-1203" fmla="*/ 1305306 w 1306267"/>
                <a:gd name="connsiteY7-1204" fmla="*/ 990115 h 1424419"/>
                <a:gd name="connsiteX8-1205" fmla="*/ 1255800 w 1306267"/>
                <a:gd name="connsiteY8-1206" fmla="*/ 1142552 h 1424419"/>
                <a:gd name="connsiteX9-1207" fmla="*/ 1172881 w 1306267"/>
                <a:gd name="connsiteY9-1208" fmla="*/ 1179342 h 1424419"/>
                <a:gd name="connsiteX10-1209" fmla="*/ 792288 w 1306267"/>
                <a:gd name="connsiteY10-1210" fmla="*/ 1385653 h 1424419"/>
                <a:gd name="connsiteX11-1211" fmla="*/ 522686 w 1306267"/>
                <a:gd name="connsiteY11-1212" fmla="*/ 1384922 h 1424419"/>
                <a:gd name="connsiteX12-1213" fmla="*/ 90241 w 1306267"/>
                <a:gd name="connsiteY12-1214" fmla="*/ 1150634 h 1424419"/>
                <a:gd name="connsiteX13-1215" fmla="*/ 48904 w 1306267"/>
                <a:gd name="connsiteY13-1216" fmla="*/ 1124403 h 1424419"/>
                <a:gd name="connsiteX14-1217" fmla="*/ 667 w 1306267"/>
                <a:gd name="connsiteY14-1218" fmla="*/ 999105 h 1424419"/>
                <a:gd name="connsiteX15-1219" fmla="*/ 0 w 1306267"/>
                <a:gd name="connsiteY15-1220" fmla="*/ 972364 h 1424419"/>
                <a:gd name="connsiteX16-1221" fmla="*/ 2496 w 1306267"/>
                <a:gd name="connsiteY16-1222" fmla="*/ 463106 h 1424419"/>
                <a:gd name="connsiteX17-1223" fmla="*/ 2458 w 1306267"/>
                <a:gd name="connsiteY17-1224" fmla="*/ 429563 h 1424419"/>
                <a:gd name="connsiteX18-1225" fmla="*/ 75248 w 1306267"/>
                <a:gd name="connsiteY18-1226" fmla="*/ 303202 h 1424419"/>
                <a:gd name="connsiteX19-1227" fmla="*/ 106293 w 1306267"/>
                <a:gd name="connsiteY19-1228" fmla="*/ 282597 h 1424419"/>
                <a:gd name="connsiteX20-1229" fmla="*/ 541533 w 1306267"/>
                <a:gd name="connsiteY20-1230" fmla="*/ 38110 h 1424419"/>
                <a:gd name="connsiteX21-1231" fmla="*/ 653528 w 1306267"/>
                <a:gd name="connsiteY21-1232" fmla="*/ 0 h 1424419"/>
                <a:gd name="connsiteX0-1233" fmla="*/ 653528 w 1306267"/>
                <a:gd name="connsiteY0-1234" fmla="*/ 0 h 1424419"/>
                <a:gd name="connsiteX1-1235" fmla="*/ 757287 w 1306267"/>
                <a:gd name="connsiteY1-1236" fmla="*/ 32444 h 1424419"/>
                <a:gd name="connsiteX2-1237" fmla="*/ 1206876 w 1306267"/>
                <a:gd name="connsiteY2-1238" fmla="*/ 284945 h 1424419"/>
                <a:gd name="connsiteX3-1239" fmla="*/ 1237706 w 1306267"/>
                <a:gd name="connsiteY3-1240" fmla="*/ 306775 h 1424419"/>
                <a:gd name="connsiteX4-1241" fmla="*/ 1301712 w 1306267"/>
                <a:gd name="connsiteY4-1242" fmla="*/ 442384 h 1424419"/>
                <a:gd name="connsiteX5-1243" fmla="*/ 1303099 w 1306267"/>
                <a:gd name="connsiteY5-1244" fmla="*/ 495558 h 1424419"/>
                <a:gd name="connsiteX6-1245" fmla="*/ 1303099 w 1306267"/>
                <a:gd name="connsiteY6-1246" fmla="*/ 952393 h 1424419"/>
                <a:gd name="connsiteX7-1247" fmla="*/ 1305306 w 1306267"/>
                <a:gd name="connsiteY7-1248" fmla="*/ 990115 h 1424419"/>
                <a:gd name="connsiteX8-1249" fmla="*/ 1255800 w 1306267"/>
                <a:gd name="connsiteY8-1250" fmla="*/ 1142552 h 1424419"/>
                <a:gd name="connsiteX9-1251" fmla="*/ 1172881 w 1306267"/>
                <a:gd name="connsiteY9-1252" fmla="*/ 1179342 h 1424419"/>
                <a:gd name="connsiteX10-1253" fmla="*/ 792288 w 1306267"/>
                <a:gd name="connsiteY10-1254" fmla="*/ 1385653 h 1424419"/>
                <a:gd name="connsiteX11-1255" fmla="*/ 522686 w 1306267"/>
                <a:gd name="connsiteY11-1256" fmla="*/ 1384922 h 1424419"/>
                <a:gd name="connsiteX12-1257" fmla="*/ 90241 w 1306267"/>
                <a:gd name="connsiteY12-1258" fmla="*/ 1150634 h 1424419"/>
                <a:gd name="connsiteX13-1259" fmla="*/ 48904 w 1306267"/>
                <a:gd name="connsiteY13-1260" fmla="*/ 1124403 h 1424419"/>
                <a:gd name="connsiteX14-1261" fmla="*/ 667 w 1306267"/>
                <a:gd name="connsiteY14-1262" fmla="*/ 999105 h 1424419"/>
                <a:gd name="connsiteX15-1263" fmla="*/ 0 w 1306267"/>
                <a:gd name="connsiteY15-1264" fmla="*/ 972364 h 1424419"/>
                <a:gd name="connsiteX16-1265" fmla="*/ 2496 w 1306267"/>
                <a:gd name="connsiteY16-1266" fmla="*/ 463106 h 1424419"/>
                <a:gd name="connsiteX17-1267" fmla="*/ 2458 w 1306267"/>
                <a:gd name="connsiteY17-1268" fmla="*/ 429563 h 1424419"/>
                <a:gd name="connsiteX18-1269" fmla="*/ 75248 w 1306267"/>
                <a:gd name="connsiteY18-1270" fmla="*/ 303202 h 1424419"/>
                <a:gd name="connsiteX19-1271" fmla="*/ 106293 w 1306267"/>
                <a:gd name="connsiteY19-1272" fmla="*/ 282597 h 1424419"/>
                <a:gd name="connsiteX20-1273" fmla="*/ 541533 w 1306267"/>
                <a:gd name="connsiteY20-1274" fmla="*/ 38110 h 1424419"/>
                <a:gd name="connsiteX21-1275" fmla="*/ 653528 w 1306267"/>
                <a:gd name="connsiteY21-1276" fmla="*/ 0 h 1424419"/>
                <a:gd name="connsiteX0-1277" fmla="*/ 653528 w 1306267"/>
                <a:gd name="connsiteY0-1278" fmla="*/ 0 h 1424419"/>
                <a:gd name="connsiteX1-1279" fmla="*/ 757287 w 1306267"/>
                <a:gd name="connsiteY1-1280" fmla="*/ 32444 h 1424419"/>
                <a:gd name="connsiteX2-1281" fmla="*/ 1206876 w 1306267"/>
                <a:gd name="connsiteY2-1282" fmla="*/ 284945 h 1424419"/>
                <a:gd name="connsiteX3-1283" fmla="*/ 1237706 w 1306267"/>
                <a:gd name="connsiteY3-1284" fmla="*/ 306775 h 1424419"/>
                <a:gd name="connsiteX4-1285" fmla="*/ 1301712 w 1306267"/>
                <a:gd name="connsiteY4-1286" fmla="*/ 442384 h 1424419"/>
                <a:gd name="connsiteX5-1287" fmla="*/ 1303099 w 1306267"/>
                <a:gd name="connsiteY5-1288" fmla="*/ 495558 h 1424419"/>
                <a:gd name="connsiteX6-1289" fmla="*/ 1303099 w 1306267"/>
                <a:gd name="connsiteY6-1290" fmla="*/ 952393 h 1424419"/>
                <a:gd name="connsiteX7-1291" fmla="*/ 1305306 w 1306267"/>
                <a:gd name="connsiteY7-1292" fmla="*/ 990115 h 1424419"/>
                <a:gd name="connsiteX8-1293" fmla="*/ 1255800 w 1306267"/>
                <a:gd name="connsiteY8-1294" fmla="*/ 1142552 h 1424419"/>
                <a:gd name="connsiteX9-1295" fmla="*/ 1172881 w 1306267"/>
                <a:gd name="connsiteY9-1296" fmla="*/ 1179342 h 1424419"/>
                <a:gd name="connsiteX10-1297" fmla="*/ 792288 w 1306267"/>
                <a:gd name="connsiteY10-1298" fmla="*/ 1385653 h 1424419"/>
                <a:gd name="connsiteX11-1299" fmla="*/ 522686 w 1306267"/>
                <a:gd name="connsiteY11-1300" fmla="*/ 1384922 h 1424419"/>
                <a:gd name="connsiteX12-1301" fmla="*/ 97009 w 1306267"/>
                <a:gd name="connsiteY12-1302" fmla="*/ 1161462 h 1424419"/>
                <a:gd name="connsiteX13-1303" fmla="*/ 48904 w 1306267"/>
                <a:gd name="connsiteY13-1304" fmla="*/ 1124403 h 1424419"/>
                <a:gd name="connsiteX14-1305" fmla="*/ 667 w 1306267"/>
                <a:gd name="connsiteY14-1306" fmla="*/ 999105 h 1424419"/>
                <a:gd name="connsiteX15-1307" fmla="*/ 0 w 1306267"/>
                <a:gd name="connsiteY15-1308" fmla="*/ 972364 h 1424419"/>
                <a:gd name="connsiteX16-1309" fmla="*/ 2496 w 1306267"/>
                <a:gd name="connsiteY16-1310" fmla="*/ 463106 h 1424419"/>
                <a:gd name="connsiteX17-1311" fmla="*/ 2458 w 1306267"/>
                <a:gd name="connsiteY17-1312" fmla="*/ 429563 h 1424419"/>
                <a:gd name="connsiteX18-1313" fmla="*/ 75248 w 1306267"/>
                <a:gd name="connsiteY18-1314" fmla="*/ 303202 h 1424419"/>
                <a:gd name="connsiteX19-1315" fmla="*/ 106293 w 1306267"/>
                <a:gd name="connsiteY19-1316" fmla="*/ 282597 h 1424419"/>
                <a:gd name="connsiteX20-1317" fmla="*/ 541533 w 1306267"/>
                <a:gd name="connsiteY20-1318" fmla="*/ 38110 h 1424419"/>
                <a:gd name="connsiteX21-1319" fmla="*/ 653528 w 1306267"/>
                <a:gd name="connsiteY21-1320" fmla="*/ 0 h 1424419"/>
                <a:gd name="connsiteX0-1321" fmla="*/ 653528 w 1306267"/>
                <a:gd name="connsiteY0-1322" fmla="*/ 0 h 1424419"/>
                <a:gd name="connsiteX1-1323" fmla="*/ 757287 w 1306267"/>
                <a:gd name="connsiteY1-1324" fmla="*/ 32444 h 1424419"/>
                <a:gd name="connsiteX2-1325" fmla="*/ 1206876 w 1306267"/>
                <a:gd name="connsiteY2-1326" fmla="*/ 284945 h 1424419"/>
                <a:gd name="connsiteX3-1327" fmla="*/ 1237706 w 1306267"/>
                <a:gd name="connsiteY3-1328" fmla="*/ 306775 h 1424419"/>
                <a:gd name="connsiteX4-1329" fmla="*/ 1301712 w 1306267"/>
                <a:gd name="connsiteY4-1330" fmla="*/ 442384 h 1424419"/>
                <a:gd name="connsiteX5-1331" fmla="*/ 1303099 w 1306267"/>
                <a:gd name="connsiteY5-1332" fmla="*/ 495558 h 1424419"/>
                <a:gd name="connsiteX6-1333" fmla="*/ 1303099 w 1306267"/>
                <a:gd name="connsiteY6-1334" fmla="*/ 952393 h 1424419"/>
                <a:gd name="connsiteX7-1335" fmla="*/ 1305306 w 1306267"/>
                <a:gd name="connsiteY7-1336" fmla="*/ 990115 h 1424419"/>
                <a:gd name="connsiteX8-1337" fmla="*/ 1255800 w 1306267"/>
                <a:gd name="connsiteY8-1338" fmla="*/ 1142552 h 1424419"/>
                <a:gd name="connsiteX9-1339" fmla="*/ 1172881 w 1306267"/>
                <a:gd name="connsiteY9-1340" fmla="*/ 1179342 h 1424419"/>
                <a:gd name="connsiteX10-1341" fmla="*/ 792288 w 1306267"/>
                <a:gd name="connsiteY10-1342" fmla="*/ 1385653 h 1424419"/>
                <a:gd name="connsiteX11-1343" fmla="*/ 522686 w 1306267"/>
                <a:gd name="connsiteY11-1344" fmla="*/ 1384922 h 1424419"/>
                <a:gd name="connsiteX12-1345" fmla="*/ 97009 w 1306267"/>
                <a:gd name="connsiteY12-1346" fmla="*/ 1161462 h 1424419"/>
                <a:gd name="connsiteX13-1347" fmla="*/ 48904 w 1306267"/>
                <a:gd name="connsiteY13-1348" fmla="*/ 1124403 h 1424419"/>
                <a:gd name="connsiteX14-1349" fmla="*/ 667 w 1306267"/>
                <a:gd name="connsiteY14-1350" fmla="*/ 999105 h 1424419"/>
                <a:gd name="connsiteX15-1351" fmla="*/ 0 w 1306267"/>
                <a:gd name="connsiteY15-1352" fmla="*/ 972364 h 1424419"/>
                <a:gd name="connsiteX16-1353" fmla="*/ 2496 w 1306267"/>
                <a:gd name="connsiteY16-1354" fmla="*/ 463106 h 1424419"/>
                <a:gd name="connsiteX17-1355" fmla="*/ 2458 w 1306267"/>
                <a:gd name="connsiteY17-1356" fmla="*/ 429563 h 1424419"/>
                <a:gd name="connsiteX18-1357" fmla="*/ 75248 w 1306267"/>
                <a:gd name="connsiteY18-1358" fmla="*/ 303202 h 1424419"/>
                <a:gd name="connsiteX19-1359" fmla="*/ 106293 w 1306267"/>
                <a:gd name="connsiteY19-1360" fmla="*/ 282597 h 1424419"/>
                <a:gd name="connsiteX20-1361" fmla="*/ 541533 w 1306267"/>
                <a:gd name="connsiteY20-1362" fmla="*/ 38110 h 1424419"/>
                <a:gd name="connsiteX21-1363" fmla="*/ 653528 w 1306267"/>
                <a:gd name="connsiteY21-1364" fmla="*/ 0 h 1424419"/>
                <a:gd name="connsiteX0-1365" fmla="*/ 653528 w 1306267"/>
                <a:gd name="connsiteY0-1366" fmla="*/ 0 h 1424419"/>
                <a:gd name="connsiteX1-1367" fmla="*/ 757287 w 1306267"/>
                <a:gd name="connsiteY1-1368" fmla="*/ 32444 h 1424419"/>
                <a:gd name="connsiteX2-1369" fmla="*/ 1206876 w 1306267"/>
                <a:gd name="connsiteY2-1370" fmla="*/ 284945 h 1424419"/>
                <a:gd name="connsiteX3-1371" fmla="*/ 1237706 w 1306267"/>
                <a:gd name="connsiteY3-1372" fmla="*/ 306775 h 1424419"/>
                <a:gd name="connsiteX4-1373" fmla="*/ 1301712 w 1306267"/>
                <a:gd name="connsiteY4-1374" fmla="*/ 442384 h 1424419"/>
                <a:gd name="connsiteX5-1375" fmla="*/ 1303099 w 1306267"/>
                <a:gd name="connsiteY5-1376" fmla="*/ 495558 h 1424419"/>
                <a:gd name="connsiteX6-1377" fmla="*/ 1303099 w 1306267"/>
                <a:gd name="connsiteY6-1378" fmla="*/ 952393 h 1424419"/>
                <a:gd name="connsiteX7-1379" fmla="*/ 1305306 w 1306267"/>
                <a:gd name="connsiteY7-1380" fmla="*/ 990115 h 1424419"/>
                <a:gd name="connsiteX8-1381" fmla="*/ 1255800 w 1306267"/>
                <a:gd name="connsiteY8-1382" fmla="*/ 1142552 h 1424419"/>
                <a:gd name="connsiteX9-1383" fmla="*/ 1172881 w 1306267"/>
                <a:gd name="connsiteY9-1384" fmla="*/ 1179342 h 1424419"/>
                <a:gd name="connsiteX10-1385" fmla="*/ 792288 w 1306267"/>
                <a:gd name="connsiteY10-1386" fmla="*/ 1385653 h 1424419"/>
                <a:gd name="connsiteX11-1387" fmla="*/ 522686 w 1306267"/>
                <a:gd name="connsiteY11-1388" fmla="*/ 1384922 h 1424419"/>
                <a:gd name="connsiteX12-1389" fmla="*/ 97009 w 1306267"/>
                <a:gd name="connsiteY12-1390" fmla="*/ 1161462 h 1424419"/>
                <a:gd name="connsiteX13-1391" fmla="*/ 44843 w 1306267"/>
                <a:gd name="connsiteY13-1392" fmla="*/ 1118989 h 1424419"/>
                <a:gd name="connsiteX14-1393" fmla="*/ 667 w 1306267"/>
                <a:gd name="connsiteY14-1394" fmla="*/ 999105 h 1424419"/>
                <a:gd name="connsiteX15-1395" fmla="*/ 0 w 1306267"/>
                <a:gd name="connsiteY15-1396" fmla="*/ 972364 h 1424419"/>
                <a:gd name="connsiteX16-1397" fmla="*/ 2496 w 1306267"/>
                <a:gd name="connsiteY16-1398" fmla="*/ 463106 h 1424419"/>
                <a:gd name="connsiteX17-1399" fmla="*/ 2458 w 1306267"/>
                <a:gd name="connsiteY17-1400" fmla="*/ 429563 h 1424419"/>
                <a:gd name="connsiteX18-1401" fmla="*/ 75248 w 1306267"/>
                <a:gd name="connsiteY18-1402" fmla="*/ 303202 h 1424419"/>
                <a:gd name="connsiteX19-1403" fmla="*/ 106293 w 1306267"/>
                <a:gd name="connsiteY19-1404" fmla="*/ 282597 h 1424419"/>
                <a:gd name="connsiteX20-1405" fmla="*/ 541533 w 1306267"/>
                <a:gd name="connsiteY20-1406" fmla="*/ 38110 h 1424419"/>
                <a:gd name="connsiteX21-1407" fmla="*/ 653528 w 1306267"/>
                <a:gd name="connsiteY21-1408" fmla="*/ 0 h 1424419"/>
                <a:gd name="connsiteX0-1409" fmla="*/ 653528 w 1306267"/>
                <a:gd name="connsiteY0-1410" fmla="*/ 0 h 1424419"/>
                <a:gd name="connsiteX1-1411" fmla="*/ 757287 w 1306267"/>
                <a:gd name="connsiteY1-1412" fmla="*/ 32444 h 1424419"/>
                <a:gd name="connsiteX2-1413" fmla="*/ 1206876 w 1306267"/>
                <a:gd name="connsiteY2-1414" fmla="*/ 284945 h 1424419"/>
                <a:gd name="connsiteX3-1415" fmla="*/ 1237706 w 1306267"/>
                <a:gd name="connsiteY3-1416" fmla="*/ 306775 h 1424419"/>
                <a:gd name="connsiteX4-1417" fmla="*/ 1301712 w 1306267"/>
                <a:gd name="connsiteY4-1418" fmla="*/ 442384 h 1424419"/>
                <a:gd name="connsiteX5-1419" fmla="*/ 1303099 w 1306267"/>
                <a:gd name="connsiteY5-1420" fmla="*/ 495558 h 1424419"/>
                <a:gd name="connsiteX6-1421" fmla="*/ 1303099 w 1306267"/>
                <a:gd name="connsiteY6-1422" fmla="*/ 952393 h 1424419"/>
                <a:gd name="connsiteX7-1423" fmla="*/ 1305306 w 1306267"/>
                <a:gd name="connsiteY7-1424" fmla="*/ 990115 h 1424419"/>
                <a:gd name="connsiteX8-1425" fmla="*/ 1255800 w 1306267"/>
                <a:gd name="connsiteY8-1426" fmla="*/ 1142552 h 1424419"/>
                <a:gd name="connsiteX9-1427" fmla="*/ 1172881 w 1306267"/>
                <a:gd name="connsiteY9-1428" fmla="*/ 1179342 h 1424419"/>
                <a:gd name="connsiteX10-1429" fmla="*/ 792288 w 1306267"/>
                <a:gd name="connsiteY10-1430" fmla="*/ 1385653 h 1424419"/>
                <a:gd name="connsiteX11-1431" fmla="*/ 522686 w 1306267"/>
                <a:gd name="connsiteY11-1432" fmla="*/ 1384922 h 1424419"/>
                <a:gd name="connsiteX12-1433" fmla="*/ 97009 w 1306267"/>
                <a:gd name="connsiteY12-1434" fmla="*/ 1161462 h 1424419"/>
                <a:gd name="connsiteX13-1435" fmla="*/ 44843 w 1306267"/>
                <a:gd name="connsiteY13-1436" fmla="*/ 1118989 h 1424419"/>
                <a:gd name="connsiteX14-1437" fmla="*/ 667 w 1306267"/>
                <a:gd name="connsiteY14-1438" fmla="*/ 999105 h 1424419"/>
                <a:gd name="connsiteX15-1439" fmla="*/ 0 w 1306267"/>
                <a:gd name="connsiteY15-1440" fmla="*/ 972364 h 1424419"/>
                <a:gd name="connsiteX16-1441" fmla="*/ 2496 w 1306267"/>
                <a:gd name="connsiteY16-1442" fmla="*/ 463106 h 1424419"/>
                <a:gd name="connsiteX17-1443" fmla="*/ 2458 w 1306267"/>
                <a:gd name="connsiteY17-1444" fmla="*/ 429563 h 1424419"/>
                <a:gd name="connsiteX18-1445" fmla="*/ 75248 w 1306267"/>
                <a:gd name="connsiteY18-1446" fmla="*/ 303202 h 1424419"/>
                <a:gd name="connsiteX19-1447" fmla="*/ 106293 w 1306267"/>
                <a:gd name="connsiteY19-1448" fmla="*/ 282597 h 1424419"/>
                <a:gd name="connsiteX20-1449" fmla="*/ 541533 w 1306267"/>
                <a:gd name="connsiteY20-1450" fmla="*/ 38110 h 1424419"/>
                <a:gd name="connsiteX21-1451" fmla="*/ 653528 w 1306267"/>
                <a:gd name="connsiteY21-1452" fmla="*/ 0 h 1424419"/>
                <a:gd name="connsiteX0-1453" fmla="*/ 653528 w 1306267"/>
                <a:gd name="connsiteY0-1454" fmla="*/ 0 h 1424419"/>
                <a:gd name="connsiteX1-1455" fmla="*/ 757287 w 1306267"/>
                <a:gd name="connsiteY1-1456" fmla="*/ 32444 h 1424419"/>
                <a:gd name="connsiteX2-1457" fmla="*/ 1206876 w 1306267"/>
                <a:gd name="connsiteY2-1458" fmla="*/ 284945 h 1424419"/>
                <a:gd name="connsiteX3-1459" fmla="*/ 1237706 w 1306267"/>
                <a:gd name="connsiteY3-1460" fmla="*/ 306775 h 1424419"/>
                <a:gd name="connsiteX4-1461" fmla="*/ 1301712 w 1306267"/>
                <a:gd name="connsiteY4-1462" fmla="*/ 442384 h 1424419"/>
                <a:gd name="connsiteX5-1463" fmla="*/ 1303099 w 1306267"/>
                <a:gd name="connsiteY5-1464" fmla="*/ 495558 h 1424419"/>
                <a:gd name="connsiteX6-1465" fmla="*/ 1303099 w 1306267"/>
                <a:gd name="connsiteY6-1466" fmla="*/ 952393 h 1424419"/>
                <a:gd name="connsiteX7-1467" fmla="*/ 1305306 w 1306267"/>
                <a:gd name="connsiteY7-1468" fmla="*/ 990115 h 1424419"/>
                <a:gd name="connsiteX8-1469" fmla="*/ 1255800 w 1306267"/>
                <a:gd name="connsiteY8-1470" fmla="*/ 1142552 h 1424419"/>
                <a:gd name="connsiteX9-1471" fmla="*/ 1172881 w 1306267"/>
                <a:gd name="connsiteY9-1472" fmla="*/ 1179342 h 1424419"/>
                <a:gd name="connsiteX10-1473" fmla="*/ 792288 w 1306267"/>
                <a:gd name="connsiteY10-1474" fmla="*/ 1385653 h 1424419"/>
                <a:gd name="connsiteX11-1475" fmla="*/ 522686 w 1306267"/>
                <a:gd name="connsiteY11-1476" fmla="*/ 1384922 h 1424419"/>
                <a:gd name="connsiteX12-1477" fmla="*/ 97009 w 1306267"/>
                <a:gd name="connsiteY12-1478" fmla="*/ 1161462 h 1424419"/>
                <a:gd name="connsiteX13-1479" fmla="*/ 44843 w 1306267"/>
                <a:gd name="connsiteY13-1480" fmla="*/ 1118989 h 1424419"/>
                <a:gd name="connsiteX14-1481" fmla="*/ 667 w 1306267"/>
                <a:gd name="connsiteY14-1482" fmla="*/ 999105 h 1424419"/>
                <a:gd name="connsiteX15-1483" fmla="*/ 0 w 1306267"/>
                <a:gd name="connsiteY15-1484" fmla="*/ 972364 h 1424419"/>
                <a:gd name="connsiteX16-1485" fmla="*/ 2496 w 1306267"/>
                <a:gd name="connsiteY16-1486" fmla="*/ 463106 h 1424419"/>
                <a:gd name="connsiteX17-1487" fmla="*/ 2458 w 1306267"/>
                <a:gd name="connsiteY17-1488" fmla="*/ 429563 h 1424419"/>
                <a:gd name="connsiteX18-1489" fmla="*/ 75248 w 1306267"/>
                <a:gd name="connsiteY18-1490" fmla="*/ 303202 h 1424419"/>
                <a:gd name="connsiteX19-1491" fmla="*/ 106293 w 1306267"/>
                <a:gd name="connsiteY19-1492" fmla="*/ 282597 h 1424419"/>
                <a:gd name="connsiteX20-1493" fmla="*/ 541533 w 1306267"/>
                <a:gd name="connsiteY20-1494" fmla="*/ 38110 h 1424419"/>
                <a:gd name="connsiteX21-1495" fmla="*/ 653528 w 1306267"/>
                <a:gd name="connsiteY21-1496" fmla="*/ 0 h 1424419"/>
                <a:gd name="connsiteX0-1497" fmla="*/ 653528 w 1306267"/>
                <a:gd name="connsiteY0-1498" fmla="*/ 0 h 1424419"/>
                <a:gd name="connsiteX1-1499" fmla="*/ 757287 w 1306267"/>
                <a:gd name="connsiteY1-1500" fmla="*/ 32444 h 1424419"/>
                <a:gd name="connsiteX2-1501" fmla="*/ 1206876 w 1306267"/>
                <a:gd name="connsiteY2-1502" fmla="*/ 284945 h 1424419"/>
                <a:gd name="connsiteX3-1503" fmla="*/ 1237706 w 1306267"/>
                <a:gd name="connsiteY3-1504" fmla="*/ 306775 h 1424419"/>
                <a:gd name="connsiteX4-1505" fmla="*/ 1301712 w 1306267"/>
                <a:gd name="connsiteY4-1506" fmla="*/ 442384 h 1424419"/>
                <a:gd name="connsiteX5-1507" fmla="*/ 1303099 w 1306267"/>
                <a:gd name="connsiteY5-1508" fmla="*/ 495558 h 1424419"/>
                <a:gd name="connsiteX6-1509" fmla="*/ 1303099 w 1306267"/>
                <a:gd name="connsiteY6-1510" fmla="*/ 952393 h 1424419"/>
                <a:gd name="connsiteX7-1511" fmla="*/ 1305306 w 1306267"/>
                <a:gd name="connsiteY7-1512" fmla="*/ 990115 h 1424419"/>
                <a:gd name="connsiteX8-1513" fmla="*/ 1255800 w 1306267"/>
                <a:gd name="connsiteY8-1514" fmla="*/ 1142552 h 1424419"/>
                <a:gd name="connsiteX9-1515" fmla="*/ 1172881 w 1306267"/>
                <a:gd name="connsiteY9-1516" fmla="*/ 1179342 h 1424419"/>
                <a:gd name="connsiteX10-1517" fmla="*/ 792288 w 1306267"/>
                <a:gd name="connsiteY10-1518" fmla="*/ 1385653 h 1424419"/>
                <a:gd name="connsiteX11-1519" fmla="*/ 522686 w 1306267"/>
                <a:gd name="connsiteY11-1520" fmla="*/ 1384922 h 1424419"/>
                <a:gd name="connsiteX12-1521" fmla="*/ 94302 w 1306267"/>
                <a:gd name="connsiteY12-1522" fmla="*/ 1158755 h 1424419"/>
                <a:gd name="connsiteX13-1523" fmla="*/ 44843 w 1306267"/>
                <a:gd name="connsiteY13-1524" fmla="*/ 1118989 h 1424419"/>
                <a:gd name="connsiteX14-1525" fmla="*/ 667 w 1306267"/>
                <a:gd name="connsiteY14-1526" fmla="*/ 999105 h 1424419"/>
                <a:gd name="connsiteX15-1527" fmla="*/ 0 w 1306267"/>
                <a:gd name="connsiteY15-1528" fmla="*/ 972364 h 1424419"/>
                <a:gd name="connsiteX16-1529" fmla="*/ 2496 w 1306267"/>
                <a:gd name="connsiteY16-1530" fmla="*/ 463106 h 1424419"/>
                <a:gd name="connsiteX17-1531" fmla="*/ 2458 w 1306267"/>
                <a:gd name="connsiteY17-1532" fmla="*/ 429563 h 1424419"/>
                <a:gd name="connsiteX18-1533" fmla="*/ 75248 w 1306267"/>
                <a:gd name="connsiteY18-1534" fmla="*/ 303202 h 1424419"/>
                <a:gd name="connsiteX19-1535" fmla="*/ 106293 w 1306267"/>
                <a:gd name="connsiteY19-1536" fmla="*/ 282597 h 1424419"/>
                <a:gd name="connsiteX20-1537" fmla="*/ 541533 w 1306267"/>
                <a:gd name="connsiteY20-1538" fmla="*/ 38110 h 1424419"/>
                <a:gd name="connsiteX21-1539" fmla="*/ 653528 w 1306267"/>
                <a:gd name="connsiteY21-1540" fmla="*/ 0 h 1424419"/>
                <a:gd name="connsiteX0-1541" fmla="*/ 653528 w 1306267"/>
                <a:gd name="connsiteY0-1542" fmla="*/ 0 h 1424419"/>
                <a:gd name="connsiteX1-1543" fmla="*/ 757287 w 1306267"/>
                <a:gd name="connsiteY1-1544" fmla="*/ 32444 h 1424419"/>
                <a:gd name="connsiteX2-1545" fmla="*/ 1206876 w 1306267"/>
                <a:gd name="connsiteY2-1546" fmla="*/ 284945 h 1424419"/>
                <a:gd name="connsiteX3-1547" fmla="*/ 1237706 w 1306267"/>
                <a:gd name="connsiteY3-1548" fmla="*/ 306775 h 1424419"/>
                <a:gd name="connsiteX4-1549" fmla="*/ 1301712 w 1306267"/>
                <a:gd name="connsiteY4-1550" fmla="*/ 442384 h 1424419"/>
                <a:gd name="connsiteX5-1551" fmla="*/ 1303099 w 1306267"/>
                <a:gd name="connsiteY5-1552" fmla="*/ 495558 h 1424419"/>
                <a:gd name="connsiteX6-1553" fmla="*/ 1303099 w 1306267"/>
                <a:gd name="connsiteY6-1554" fmla="*/ 952393 h 1424419"/>
                <a:gd name="connsiteX7-1555" fmla="*/ 1305306 w 1306267"/>
                <a:gd name="connsiteY7-1556" fmla="*/ 990115 h 1424419"/>
                <a:gd name="connsiteX8-1557" fmla="*/ 1255800 w 1306267"/>
                <a:gd name="connsiteY8-1558" fmla="*/ 1142552 h 1424419"/>
                <a:gd name="connsiteX9-1559" fmla="*/ 1172881 w 1306267"/>
                <a:gd name="connsiteY9-1560" fmla="*/ 1179342 h 1424419"/>
                <a:gd name="connsiteX10-1561" fmla="*/ 792288 w 1306267"/>
                <a:gd name="connsiteY10-1562" fmla="*/ 1385653 h 1424419"/>
                <a:gd name="connsiteX11-1563" fmla="*/ 522686 w 1306267"/>
                <a:gd name="connsiteY11-1564" fmla="*/ 1384922 h 1424419"/>
                <a:gd name="connsiteX12-1565" fmla="*/ 94302 w 1306267"/>
                <a:gd name="connsiteY12-1566" fmla="*/ 1158755 h 1424419"/>
                <a:gd name="connsiteX13-1567" fmla="*/ 39429 w 1306267"/>
                <a:gd name="connsiteY13-1568" fmla="*/ 1117635 h 1424419"/>
                <a:gd name="connsiteX14-1569" fmla="*/ 667 w 1306267"/>
                <a:gd name="connsiteY14-1570" fmla="*/ 999105 h 1424419"/>
                <a:gd name="connsiteX15-1571" fmla="*/ 0 w 1306267"/>
                <a:gd name="connsiteY15-1572" fmla="*/ 972364 h 1424419"/>
                <a:gd name="connsiteX16-1573" fmla="*/ 2496 w 1306267"/>
                <a:gd name="connsiteY16-1574" fmla="*/ 463106 h 1424419"/>
                <a:gd name="connsiteX17-1575" fmla="*/ 2458 w 1306267"/>
                <a:gd name="connsiteY17-1576" fmla="*/ 429563 h 1424419"/>
                <a:gd name="connsiteX18-1577" fmla="*/ 75248 w 1306267"/>
                <a:gd name="connsiteY18-1578" fmla="*/ 303202 h 1424419"/>
                <a:gd name="connsiteX19-1579" fmla="*/ 106293 w 1306267"/>
                <a:gd name="connsiteY19-1580" fmla="*/ 282597 h 1424419"/>
                <a:gd name="connsiteX20-1581" fmla="*/ 541533 w 1306267"/>
                <a:gd name="connsiteY20-1582" fmla="*/ 38110 h 1424419"/>
                <a:gd name="connsiteX21-1583" fmla="*/ 653528 w 1306267"/>
                <a:gd name="connsiteY21-1584" fmla="*/ 0 h 1424419"/>
                <a:gd name="connsiteX0-1585" fmla="*/ 653528 w 1305333"/>
                <a:gd name="connsiteY0-1586" fmla="*/ 0 h 1424419"/>
                <a:gd name="connsiteX1-1587" fmla="*/ 757287 w 1305333"/>
                <a:gd name="connsiteY1-1588" fmla="*/ 32444 h 1424419"/>
                <a:gd name="connsiteX2-1589" fmla="*/ 1206876 w 1305333"/>
                <a:gd name="connsiteY2-1590" fmla="*/ 284945 h 1424419"/>
                <a:gd name="connsiteX3-1591" fmla="*/ 1237706 w 1305333"/>
                <a:gd name="connsiteY3-1592" fmla="*/ 306775 h 1424419"/>
                <a:gd name="connsiteX4-1593" fmla="*/ 1301712 w 1305333"/>
                <a:gd name="connsiteY4-1594" fmla="*/ 442384 h 1424419"/>
                <a:gd name="connsiteX5-1595" fmla="*/ 1303099 w 1305333"/>
                <a:gd name="connsiteY5-1596" fmla="*/ 495558 h 1424419"/>
                <a:gd name="connsiteX6-1597" fmla="*/ 1303099 w 1305333"/>
                <a:gd name="connsiteY6-1598" fmla="*/ 952393 h 1424419"/>
                <a:gd name="connsiteX7-1599" fmla="*/ 1305306 w 1305333"/>
                <a:gd name="connsiteY7-1600" fmla="*/ 990115 h 1424419"/>
                <a:gd name="connsiteX8-1601" fmla="*/ 1227376 w 1305333"/>
                <a:gd name="connsiteY8-1602" fmla="*/ 1152027 h 1424419"/>
                <a:gd name="connsiteX9-1603" fmla="*/ 1172881 w 1305333"/>
                <a:gd name="connsiteY9-1604" fmla="*/ 1179342 h 1424419"/>
                <a:gd name="connsiteX10-1605" fmla="*/ 792288 w 1305333"/>
                <a:gd name="connsiteY10-1606" fmla="*/ 1385653 h 1424419"/>
                <a:gd name="connsiteX11-1607" fmla="*/ 522686 w 1305333"/>
                <a:gd name="connsiteY11-1608" fmla="*/ 1384922 h 1424419"/>
                <a:gd name="connsiteX12-1609" fmla="*/ 94302 w 1305333"/>
                <a:gd name="connsiteY12-1610" fmla="*/ 1158755 h 1424419"/>
                <a:gd name="connsiteX13-1611" fmla="*/ 39429 w 1305333"/>
                <a:gd name="connsiteY13-1612" fmla="*/ 1117635 h 1424419"/>
                <a:gd name="connsiteX14-1613" fmla="*/ 667 w 1305333"/>
                <a:gd name="connsiteY14-1614" fmla="*/ 999105 h 1424419"/>
                <a:gd name="connsiteX15-1615" fmla="*/ 0 w 1305333"/>
                <a:gd name="connsiteY15-1616" fmla="*/ 972364 h 1424419"/>
                <a:gd name="connsiteX16-1617" fmla="*/ 2496 w 1305333"/>
                <a:gd name="connsiteY16-1618" fmla="*/ 463106 h 1424419"/>
                <a:gd name="connsiteX17-1619" fmla="*/ 2458 w 1305333"/>
                <a:gd name="connsiteY17-1620" fmla="*/ 429563 h 1424419"/>
                <a:gd name="connsiteX18-1621" fmla="*/ 75248 w 1305333"/>
                <a:gd name="connsiteY18-1622" fmla="*/ 303202 h 1424419"/>
                <a:gd name="connsiteX19-1623" fmla="*/ 106293 w 1305333"/>
                <a:gd name="connsiteY19-1624" fmla="*/ 282597 h 1424419"/>
                <a:gd name="connsiteX20-1625" fmla="*/ 541533 w 1305333"/>
                <a:gd name="connsiteY20-1626" fmla="*/ 38110 h 1424419"/>
                <a:gd name="connsiteX21-1627" fmla="*/ 653528 w 1305333"/>
                <a:gd name="connsiteY21-1628" fmla="*/ 0 h 1424419"/>
                <a:gd name="connsiteX0-1629" fmla="*/ 653528 w 1305333"/>
                <a:gd name="connsiteY0-1630" fmla="*/ 0 h 1424419"/>
                <a:gd name="connsiteX1-1631" fmla="*/ 757287 w 1305333"/>
                <a:gd name="connsiteY1-1632" fmla="*/ 32444 h 1424419"/>
                <a:gd name="connsiteX2-1633" fmla="*/ 1206876 w 1305333"/>
                <a:gd name="connsiteY2-1634" fmla="*/ 284945 h 1424419"/>
                <a:gd name="connsiteX3-1635" fmla="*/ 1237706 w 1305333"/>
                <a:gd name="connsiteY3-1636" fmla="*/ 306775 h 1424419"/>
                <a:gd name="connsiteX4-1637" fmla="*/ 1301712 w 1305333"/>
                <a:gd name="connsiteY4-1638" fmla="*/ 442384 h 1424419"/>
                <a:gd name="connsiteX5-1639" fmla="*/ 1303099 w 1305333"/>
                <a:gd name="connsiteY5-1640" fmla="*/ 495558 h 1424419"/>
                <a:gd name="connsiteX6-1641" fmla="*/ 1303099 w 1305333"/>
                <a:gd name="connsiteY6-1642" fmla="*/ 952393 h 1424419"/>
                <a:gd name="connsiteX7-1643" fmla="*/ 1302599 w 1305333"/>
                <a:gd name="connsiteY7-1644" fmla="*/ 1003650 h 1424419"/>
                <a:gd name="connsiteX8-1645" fmla="*/ 1227376 w 1305333"/>
                <a:gd name="connsiteY8-1646" fmla="*/ 1152027 h 1424419"/>
                <a:gd name="connsiteX9-1647" fmla="*/ 1172881 w 1305333"/>
                <a:gd name="connsiteY9-1648" fmla="*/ 1179342 h 1424419"/>
                <a:gd name="connsiteX10-1649" fmla="*/ 792288 w 1305333"/>
                <a:gd name="connsiteY10-1650" fmla="*/ 1385653 h 1424419"/>
                <a:gd name="connsiteX11-1651" fmla="*/ 522686 w 1305333"/>
                <a:gd name="connsiteY11-1652" fmla="*/ 1384922 h 1424419"/>
                <a:gd name="connsiteX12-1653" fmla="*/ 94302 w 1305333"/>
                <a:gd name="connsiteY12-1654" fmla="*/ 1158755 h 1424419"/>
                <a:gd name="connsiteX13-1655" fmla="*/ 39429 w 1305333"/>
                <a:gd name="connsiteY13-1656" fmla="*/ 1117635 h 1424419"/>
                <a:gd name="connsiteX14-1657" fmla="*/ 667 w 1305333"/>
                <a:gd name="connsiteY14-1658" fmla="*/ 999105 h 1424419"/>
                <a:gd name="connsiteX15-1659" fmla="*/ 0 w 1305333"/>
                <a:gd name="connsiteY15-1660" fmla="*/ 972364 h 1424419"/>
                <a:gd name="connsiteX16-1661" fmla="*/ 2496 w 1305333"/>
                <a:gd name="connsiteY16-1662" fmla="*/ 463106 h 1424419"/>
                <a:gd name="connsiteX17-1663" fmla="*/ 2458 w 1305333"/>
                <a:gd name="connsiteY17-1664" fmla="*/ 429563 h 1424419"/>
                <a:gd name="connsiteX18-1665" fmla="*/ 75248 w 1305333"/>
                <a:gd name="connsiteY18-1666" fmla="*/ 303202 h 1424419"/>
                <a:gd name="connsiteX19-1667" fmla="*/ 106293 w 1305333"/>
                <a:gd name="connsiteY19-1668" fmla="*/ 282597 h 1424419"/>
                <a:gd name="connsiteX20-1669" fmla="*/ 541533 w 1305333"/>
                <a:gd name="connsiteY20-1670" fmla="*/ 38110 h 1424419"/>
                <a:gd name="connsiteX21-1671" fmla="*/ 653528 w 1305333"/>
                <a:gd name="connsiteY21-1672" fmla="*/ 0 h 1424419"/>
                <a:gd name="connsiteX0-1673" fmla="*/ 653528 w 1305080"/>
                <a:gd name="connsiteY0-1674" fmla="*/ 0 h 1424419"/>
                <a:gd name="connsiteX1-1675" fmla="*/ 757287 w 1305080"/>
                <a:gd name="connsiteY1-1676" fmla="*/ 32444 h 1424419"/>
                <a:gd name="connsiteX2-1677" fmla="*/ 1206876 w 1305080"/>
                <a:gd name="connsiteY2-1678" fmla="*/ 284945 h 1424419"/>
                <a:gd name="connsiteX3-1679" fmla="*/ 1237706 w 1305080"/>
                <a:gd name="connsiteY3-1680" fmla="*/ 306775 h 1424419"/>
                <a:gd name="connsiteX4-1681" fmla="*/ 1301712 w 1305080"/>
                <a:gd name="connsiteY4-1682" fmla="*/ 442384 h 1424419"/>
                <a:gd name="connsiteX5-1683" fmla="*/ 1303099 w 1305080"/>
                <a:gd name="connsiteY5-1684" fmla="*/ 495558 h 1424419"/>
                <a:gd name="connsiteX6-1685" fmla="*/ 1301746 w 1305080"/>
                <a:gd name="connsiteY6-1686" fmla="*/ 953747 h 1424419"/>
                <a:gd name="connsiteX7-1687" fmla="*/ 1302599 w 1305080"/>
                <a:gd name="connsiteY7-1688" fmla="*/ 1003650 h 1424419"/>
                <a:gd name="connsiteX8-1689" fmla="*/ 1227376 w 1305080"/>
                <a:gd name="connsiteY8-1690" fmla="*/ 1152027 h 1424419"/>
                <a:gd name="connsiteX9-1691" fmla="*/ 1172881 w 1305080"/>
                <a:gd name="connsiteY9-1692" fmla="*/ 1179342 h 1424419"/>
                <a:gd name="connsiteX10-1693" fmla="*/ 792288 w 1305080"/>
                <a:gd name="connsiteY10-1694" fmla="*/ 1385653 h 1424419"/>
                <a:gd name="connsiteX11-1695" fmla="*/ 522686 w 1305080"/>
                <a:gd name="connsiteY11-1696" fmla="*/ 1384922 h 1424419"/>
                <a:gd name="connsiteX12-1697" fmla="*/ 94302 w 1305080"/>
                <a:gd name="connsiteY12-1698" fmla="*/ 1158755 h 1424419"/>
                <a:gd name="connsiteX13-1699" fmla="*/ 39429 w 1305080"/>
                <a:gd name="connsiteY13-1700" fmla="*/ 1117635 h 1424419"/>
                <a:gd name="connsiteX14-1701" fmla="*/ 667 w 1305080"/>
                <a:gd name="connsiteY14-1702" fmla="*/ 999105 h 1424419"/>
                <a:gd name="connsiteX15-1703" fmla="*/ 0 w 1305080"/>
                <a:gd name="connsiteY15-1704" fmla="*/ 972364 h 1424419"/>
                <a:gd name="connsiteX16-1705" fmla="*/ 2496 w 1305080"/>
                <a:gd name="connsiteY16-1706" fmla="*/ 463106 h 1424419"/>
                <a:gd name="connsiteX17-1707" fmla="*/ 2458 w 1305080"/>
                <a:gd name="connsiteY17-1708" fmla="*/ 429563 h 1424419"/>
                <a:gd name="connsiteX18-1709" fmla="*/ 75248 w 1305080"/>
                <a:gd name="connsiteY18-1710" fmla="*/ 303202 h 1424419"/>
                <a:gd name="connsiteX19-1711" fmla="*/ 106293 w 1305080"/>
                <a:gd name="connsiteY19-1712" fmla="*/ 282597 h 1424419"/>
                <a:gd name="connsiteX20-1713" fmla="*/ 541533 w 1305080"/>
                <a:gd name="connsiteY20-1714" fmla="*/ 38110 h 1424419"/>
                <a:gd name="connsiteX21-1715" fmla="*/ 653528 w 1305080"/>
                <a:gd name="connsiteY21-1716" fmla="*/ 0 h 1424419"/>
                <a:gd name="connsiteX0-1717" fmla="*/ 653528 w 1305299"/>
                <a:gd name="connsiteY0-1718" fmla="*/ 0 h 1424419"/>
                <a:gd name="connsiteX1-1719" fmla="*/ 757287 w 1305299"/>
                <a:gd name="connsiteY1-1720" fmla="*/ 32444 h 1424419"/>
                <a:gd name="connsiteX2-1721" fmla="*/ 1206876 w 1305299"/>
                <a:gd name="connsiteY2-1722" fmla="*/ 284945 h 1424419"/>
                <a:gd name="connsiteX3-1723" fmla="*/ 1237706 w 1305299"/>
                <a:gd name="connsiteY3-1724" fmla="*/ 306775 h 1424419"/>
                <a:gd name="connsiteX4-1725" fmla="*/ 1301712 w 1305299"/>
                <a:gd name="connsiteY4-1726" fmla="*/ 442384 h 1424419"/>
                <a:gd name="connsiteX5-1727" fmla="*/ 1303099 w 1305299"/>
                <a:gd name="connsiteY5-1728" fmla="*/ 495558 h 1424419"/>
                <a:gd name="connsiteX6-1729" fmla="*/ 1301746 w 1305299"/>
                <a:gd name="connsiteY6-1730" fmla="*/ 953747 h 1424419"/>
                <a:gd name="connsiteX7-1731" fmla="*/ 1302599 w 1305299"/>
                <a:gd name="connsiteY7-1732" fmla="*/ 1003650 h 1424419"/>
                <a:gd name="connsiteX8-1733" fmla="*/ 1227376 w 1305299"/>
                <a:gd name="connsiteY8-1734" fmla="*/ 1152027 h 1424419"/>
                <a:gd name="connsiteX9-1735" fmla="*/ 1172881 w 1305299"/>
                <a:gd name="connsiteY9-1736" fmla="*/ 1179342 h 1424419"/>
                <a:gd name="connsiteX10-1737" fmla="*/ 792288 w 1305299"/>
                <a:gd name="connsiteY10-1738" fmla="*/ 1385653 h 1424419"/>
                <a:gd name="connsiteX11-1739" fmla="*/ 522686 w 1305299"/>
                <a:gd name="connsiteY11-1740" fmla="*/ 1384922 h 1424419"/>
                <a:gd name="connsiteX12-1741" fmla="*/ 94302 w 1305299"/>
                <a:gd name="connsiteY12-1742" fmla="*/ 1158755 h 1424419"/>
                <a:gd name="connsiteX13-1743" fmla="*/ 39429 w 1305299"/>
                <a:gd name="connsiteY13-1744" fmla="*/ 1117635 h 1424419"/>
                <a:gd name="connsiteX14-1745" fmla="*/ 667 w 1305299"/>
                <a:gd name="connsiteY14-1746" fmla="*/ 999105 h 1424419"/>
                <a:gd name="connsiteX15-1747" fmla="*/ 0 w 1305299"/>
                <a:gd name="connsiteY15-1748" fmla="*/ 972364 h 1424419"/>
                <a:gd name="connsiteX16-1749" fmla="*/ 2496 w 1305299"/>
                <a:gd name="connsiteY16-1750" fmla="*/ 463106 h 1424419"/>
                <a:gd name="connsiteX17-1751" fmla="*/ 2458 w 1305299"/>
                <a:gd name="connsiteY17-1752" fmla="*/ 429563 h 1424419"/>
                <a:gd name="connsiteX18-1753" fmla="*/ 75248 w 1305299"/>
                <a:gd name="connsiteY18-1754" fmla="*/ 303202 h 1424419"/>
                <a:gd name="connsiteX19-1755" fmla="*/ 106293 w 1305299"/>
                <a:gd name="connsiteY19-1756" fmla="*/ 282597 h 1424419"/>
                <a:gd name="connsiteX20-1757" fmla="*/ 541533 w 1305299"/>
                <a:gd name="connsiteY20-1758" fmla="*/ 38110 h 1424419"/>
                <a:gd name="connsiteX21-1759" fmla="*/ 653528 w 1305299"/>
                <a:gd name="connsiteY21-1760" fmla="*/ 0 h 1424419"/>
                <a:gd name="connsiteX0-1761" fmla="*/ 653528 w 1306646"/>
                <a:gd name="connsiteY0-1762" fmla="*/ 0 h 1424419"/>
                <a:gd name="connsiteX1-1763" fmla="*/ 757287 w 1306646"/>
                <a:gd name="connsiteY1-1764" fmla="*/ 32444 h 1424419"/>
                <a:gd name="connsiteX2-1765" fmla="*/ 1206876 w 1306646"/>
                <a:gd name="connsiteY2-1766" fmla="*/ 284945 h 1424419"/>
                <a:gd name="connsiteX3-1767" fmla="*/ 1237706 w 1306646"/>
                <a:gd name="connsiteY3-1768" fmla="*/ 306775 h 1424419"/>
                <a:gd name="connsiteX4-1769" fmla="*/ 1301712 w 1306646"/>
                <a:gd name="connsiteY4-1770" fmla="*/ 442384 h 1424419"/>
                <a:gd name="connsiteX5-1771" fmla="*/ 1303099 w 1306646"/>
                <a:gd name="connsiteY5-1772" fmla="*/ 495558 h 1424419"/>
                <a:gd name="connsiteX6-1773" fmla="*/ 1301746 w 1306646"/>
                <a:gd name="connsiteY6-1774" fmla="*/ 953747 h 1424419"/>
                <a:gd name="connsiteX7-1775" fmla="*/ 1302599 w 1306646"/>
                <a:gd name="connsiteY7-1776" fmla="*/ 1003650 h 1424419"/>
                <a:gd name="connsiteX8-1777" fmla="*/ 1227376 w 1306646"/>
                <a:gd name="connsiteY8-1778" fmla="*/ 1152027 h 1424419"/>
                <a:gd name="connsiteX9-1779" fmla="*/ 1172881 w 1306646"/>
                <a:gd name="connsiteY9-1780" fmla="*/ 1179342 h 1424419"/>
                <a:gd name="connsiteX10-1781" fmla="*/ 792288 w 1306646"/>
                <a:gd name="connsiteY10-1782" fmla="*/ 1385653 h 1424419"/>
                <a:gd name="connsiteX11-1783" fmla="*/ 522686 w 1306646"/>
                <a:gd name="connsiteY11-1784" fmla="*/ 1384922 h 1424419"/>
                <a:gd name="connsiteX12-1785" fmla="*/ 94302 w 1306646"/>
                <a:gd name="connsiteY12-1786" fmla="*/ 1158755 h 1424419"/>
                <a:gd name="connsiteX13-1787" fmla="*/ 39429 w 1306646"/>
                <a:gd name="connsiteY13-1788" fmla="*/ 1117635 h 1424419"/>
                <a:gd name="connsiteX14-1789" fmla="*/ 667 w 1306646"/>
                <a:gd name="connsiteY14-1790" fmla="*/ 999105 h 1424419"/>
                <a:gd name="connsiteX15-1791" fmla="*/ 0 w 1306646"/>
                <a:gd name="connsiteY15-1792" fmla="*/ 972364 h 1424419"/>
                <a:gd name="connsiteX16-1793" fmla="*/ 2496 w 1306646"/>
                <a:gd name="connsiteY16-1794" fmla="*/ 463106 h 1424419"/>
                <a:gd name="connsiteX17-1795" fmla="*/ 2458 w 1306646"/>
                <a:gd name="connsiteY17-1796" fmla="*/ 429563 h 1424419"/>
                <a:gd name="connsiteX18-1797" fmla="*/ 75248 w 1306646"/>
                <a:gd name="connsiteY18-1798" fmla="*/ 303202 h 1424419"/>
                <a:gd name="connsiteX19-1799" fmla="*/ 106293 w 1306646"/>
                <a:gd name="connsiteY19-1800" fmla="*/ 282597 h 1424419"/>
                <a:gd name="connsiteX20-1801" fmla="*/ 541533 w 1306646"/>
                <a:gd name="connsiteY20-1802" fmla="*/ 38110 h 1424419"/>
                <a:gd name="connsiteX21-1803" fmla="*/ 653528 w 1306646"/>
                <a:gd name="connsiteY21-1804" fmla="*/ 0 h 1424419"/>
                <a:gd name="connsiteX0-1805" fmla="*/ 653528 w 1305299"/>
                <a:gd name="connsiteY0-1806" fmla="*/ 0 h 1424419"/>
                <a:gd name="connsiteX1-1807" fmla="*/ 757287 w 1305299"/>
                <a:gd name="connsiteY1-1808" fmla="*/ 32444 h 1424419"/>
                <a:gd name="connsiteX2-1809" fmla="*/ 1206876 w 1305299"/>
                <a:gd name="connsiteY2-1810" fmla="*/ 284945 h 1424419"/>
                <a:gd name="connsiteX3-1811" fmla="*/ 1237706 w 1305299"/>
                <a:gd name="connsiteY3-1812" fmla="*/ 306775 h 1424419"/>
                <a:gd name="connsiteX4-1813" fmla="*/ 1301712 w 1305299"/>
                <a:gd name="connsiteY4-1814" fmla="*/ 442384 h 1424419"/>
                <a:gd name="connsiteX5-1815" fmla="*/ 1303099 w 1305299"/>
                <a:gd name="connsiteY5-1816" fmla="*/ 495558 h 1424419"/>
                <a:gd name="connsiteX6-1817" fmla="*/ 1301746 w 1305299"/>
                <a:gd name="connsiteY6-1818" fmla="*/ 953747 h 1424419"/>
                <a:gd name="connsiteX7-1819" fmla="*/ 1302599 w 1305299"/>
                <a:gd name="connsiteY7-1820" fmla="*/ 1003650 h 1424419"/>
                <a:gd name="connsiteX8-1821" fmla="*/ 1227376 w 1305299"/>
                <a:gd name="connsiteY8-1822" fmla="*/ 1152027 h 1424419"/>
                <a:gd name="connsiteX9-1823" fmla="*/ 1172881 w 1305299"/>
                <a:gd name="connsiteY9-1824" fmla="*/ 1179342 h 1424419"/>
                <a:gd name="connsiteX10-1825" fmla="*/ 792288 w 1305299"/>
                <a:gd name="connsiteY10-1826" fmla="*/ 1385653 h 1424419"/>
                <a:gd name="connsiteX11-1827" fmla="*/ 522686 w 1305299"/>
                <a:gd name="connsiteY11-1828" fmla="*/ 1384922 h 1424419"/>
                <a:gd name="connsiteX12-1829" fmla="*/ 94302 w 1305299"/>
                <a:gd name="connsiteY12-1830" fmla="*/ 1158755 h 1424419"/>
                <a:gd name="connsiteX13-1831" fmla="*/ 39429 w 1305299"/>
                <a:gd name="connsiteY13-1832" fmla="*/ 1117635 h 1424419"/>
                <a:gd name="connsiteX14-1833" fmla="*/ 667 w 1305299"/>
                <a:gd name="connsiteY14-1834" fmla="*/ 999105 h 1424419"/>
                <a:gd name="connsiteX15-1835" fmla="*/ 0 w 1305299"/>
                <a:gd name="connsiteY15-1836" fmla="*/ 972364 h 1424419"/>
                <a:gd name="connsiteX16-1837" fmla="*/ 2496 w 1305299"/>
                <a:gd name="connsiteY16-1838" fmla="*/ 463106 h 1424419"/>
                <a:gd name="connsiteX17-1839" fmla="*/ 2458 w 1305299"/>
                <a:gd name="connsiteY17-1840" fmla="*/ 429563 h 1424419"/>
                <a:gd name="connsiteX18-1841" fmla="*/ 75248 w 1305299"/>
                <a:gd name="connsiteY18-1842" fmla="*/ 303202 h 1424419"/>
                <a:gd name="connsiteX19-1843" fmla="*/ 106293 w 1305299"/>
                <a:gd name="connsiteY19-1844" fmla="*/ 282597 h 1424419"/>
                <a:gd name="connsiteX20-1845" fmla="*/ 541533 w 1305299"/>
                <a:gd name="connsiteY20-1846" fmla="*/ 38110 h 1424419"/>
                <a:gd name="connsiteX21-1847" fmla="*/ 653528 w 1305299"/>
                <a:gd name="connsiteY21-1848" fmla="*/ 0 h 1424419"/>
                <a:gd name="connsiteX0-1849" fmla="*/ 653528 w 1304127"/>
                <a:gd name="connsiteY0-1850" fmla="*/ 0 h 1424419"/>
                <a:gd name="connsiteX1-1851" fmla="*/ 757287 w 1304127"/>
                <a:gd name="connsiteY1-1852" fmla="*/ 32444 h 1424419"/>
                <a:gd name="connsiteX2-1853" fmla="*/ 1206876 w 1304127"/>
                <a:gd name="connsiteY2-1854" fmla="*/ 284945 h 1424419"/>
                <a:gd name="connsiteX3-1855" fmla="*/ 1237706 w 1304127"/>
                <a:gd name="connsiteY3-1856" fmla="*/ 306775 h 1424419"/>
                <a:gd name="connsiteX4-1857" fmla="*/ 1301712 w 1304127"/>
                <a:gd name="connsiteY4-1858" fmla="*/ 442384 h 1424419"/>
                <a:gd name="connsiteX5-1859" fmla="*/ 1303099 w 1304127"/>
                <a:gd name="connsiteY5-1860" fmla="*/ 495558 h 1424419"/>
                <a:gd name="connsiteX6-1861" fmla="*/ 1301746 w 1304127"/>
                <a:gd name="connsiteY6-1862" fmla="*/ 953747 h 1424419"/>
                <a:gd name="connsiteX7-1863" fmla="*/ 1302599 w 1304127"/>
                <a:gd name="connsiteY7-1864" fmla="*/ 1003650 h 1424419"/>
                <a:gd name="connsiteX8-1865" fmla="*/ 1227376 w 1304127"/>
                <a:gd name="connsiteY8-1866" fmla="*/ 1152027 h 1424419"/>
                <a:gd name="connsiteX9-1867" fmla="*/ 1172881 w 1304127"/>
                <a:gd name="connsiteY9-1868" fmla="*/ 1179342 h 1424419"/>
                <a:gd name="connsiteX10-1869" fmla="*/ 792288 w 1304127"/>
                <a:gd name="connsiteY10-1870" fmla="*/ 1385653 h 1424419"/>
                <a:gd name="connsiteX11-1871" fmla="*/ 522686 w 1304127"/>
                <a:gd name="connsiteY11-1872" fmla="*/ 1384922 h 1424419"/>
                <a:gd name="connsiteX12-1873" fmla="*/ 94302 w 1304127"/>
                <a:gd name="connsiteY12-1874" fmla="*/ 1158755 h 1424419"/>
                <a:gd name="connsiteX13-1875" fmla="*/ 39429 w 1304127"/>
                <a:gd name="connsiteY13-1876" fmla="*/ 1117635 h 1424419"/>
                <a:gd name="connsiteX14-1877" fmla="*/ 667 w 1304127"/>
                <a:gd name="connsiteY14-1878" fmla="*/ 999105 h 1424419"/>
                <a:gd name="connsiteX15-1879" fmla="*/ 0 w 1304127"/>
                <a:gd name="connsiteY15-1880" fmla="*/ 972364 h 1424419"/>
                <a:gd name="connsiteX16-1881" fmla="*/ 2496 w 1304127"/>
                <a:gd name="connsiteY16-1882" fmla="*/ 463106 h 1424419"/>
                <a:gd name="connsiteX17-1883" fmla="*/ 2458 w 1304127"/>
                <a:gd name="connsiteY17-1884" fmla="*/ 429563 h 1424419"/>
                <a:gd name="connsiteX18-1885" fmla="*/ 75248 w 1304127"/>
                <a:gd name="connsiteY18-1886" fmla="*/ 303202 h 1424419"/>
                <a:gd name="connsiteX19-1887" fmla="*/ 106293 w 1304127"/>
                <a:gd name="connsiteY19-1888" fmla="*/ 282597 h 1424419"/>
                <a:gd name="connsiteX20-1889" fmla="*/ 541533 w 1304127"/>
                <a:gd name="connsiteY20-1890" fmla="*/ 38110 h 1424419"/>
                <a:gd name="connsiteX21-1891" fmla="*/ 653528 w 1304127"/>
                <a:gd name="connsiteY21-1892" fmla="*/ 0 h 1424419"/>
                <a:gd name="connsiteX0-1893" fmla="*/ 653528 w 1306101"/>
                <a:gd name="connsiteY0-1894" fmla="*/ 0 h 1424419"/>
                <a:gd name="connsiteX1-1895" fmla="*/ 757287 w 1306101"/>
                <a:gd name="connsiteY1-1896" fmla="*/ 32444 h 1424419"/>
                <a:gd name="connsiteX2-1897" fmla="*/ 1206876 w 1306101"/>
                <a:gd name="connsiteY2-1898" fmla="*/ 284945 h 1424419"/>
                <a:gd name="connsiteX3-1899" fmla="*/ 1237706 w 1306101"/>
                <a:gd name="connsiteY3-1900" fmla="*/ 306775 h 1424419"/>
                <a:gd name="connsiteX4-1901" fmla="*/ 1305773 w 1306101"/>
                <a:gd name="connsiteY4-1902" fmla="*/ 442384 h 1424419"/>
                <a:gd name="connsiteX5-1903" fmla="*/ 1303099 w 1306101"/>
                <a:gd name="connsiteY5-1904" fmla="*/ 495558 h 1424419"/>
                <a:gd name="connsiteX6-1905" fmla="*/ 1301746 w 1306101"/>
                <a:gd name="connsiteY6-1906" fmla="*/ 953747 h 1424419"/>
                <a:gd name="connsiteX7-1907" fmla="*/ 1302599 w 1306101"/>
                <a:gd name="connsiteY7-1908" fmla="*/ 1003650 h 1424419"/>
                <a:gd name="connsiteX8-1909" fmla="*/ 1227376 w 1306101"/>
                <a:gd name="connsiteY8-1910" fmla="*/ 1152027 h 1424419"/>
                <a:gd name="connsiteX9-1911" fmla="*/ 1172881 w 1306101"/>
                <a:gd name="connsiteY9-1912" fmla="*/ 1179342 h 1424419"/>
                <a:gd name="connsiteX10-1913" fmla="*/ 792288 w 1306101"/>
                <a:gd name="connsiteY10-1914" fmla="*/ 1385653 h 1424419"/>
                <a:gd name="connsiteX11-1915" fmla="*/ 522686 w 1306101"/>
                <a:gd name="connsiteY11-1916" fmla="*/ 1384922 h 1424419"/>
                <a:gd name="connsiteX12-1917" fmla="*/ 94302 w 1306101"/>
                <a:gd name="connsiteY12-1918" fmla="*/ 1158755 h 1424419"/>
                <a:gd name="connsiteX13-1919" fmla="*/ 39429 w 1306101"/>
                <a:gd name="connsiteY13-1920" fmla="*/ 1117635 h 1424419"/>
                <a:gd name="connsiteX14-1921" fmla="*/ 667 w 1306101"/>
                <a:gd name="connsiteY14-1922" fmla="*/ 999105 h 1424419"/>
                <a:gd name="connsiteX15-1923" fmla="*/ 0 w 1306101"/>
                <a:gd name="connsiteY15-1924" fmla="*/ 972364 h 1424419"/>
                <a:gd name="connsiteX16-1925" fmla="*/ 2496 w 1306101"/>
                <a:gd name="connsiteY16-1926" fmla="*/ 463106 h 1424419"/>
                <a:gd name="connsiteX17-1927" fmla="*/ 2458 w 1306101"/>
                <a:gd name="connsiteY17-1928" fmla="*/ 429563 h 1424419"/>
                <a:gd name="connsiteX18-1929" fmla="*/ 75248 w 1306101"/>
                <a:gd name="connsiteY18-1930" fmla="*/ 303202 h 1424419"/>
                <a:gd name="connsiteX19-1931" fmla="*/ 106293 w 1306101"/>
                <a:gd name="connsiteY19-1932" fmla="*/ 282597 h 1424419"/>
                <a:gd name="connsiteX20-1933" fmla="*/ 541533 w 1306101"/>
                <a:gd name="connsiteY20-1934" fmla="*/ 38110 h 1424419"/>
                <a:gd name="connsiteX21-1935" fmla="*/ 653528 w 1306101"/>
                <a:gd name="connsiteY21-1936" fmla="*/ 0 h 1424419"/>
                <a:gd name="connsiteX0-1937" fmla="*/ 653528 w 1304819"/>
                <a:gd name="connsiteY0-1938" fmla="*/ 0 h 1424419"/>
                <a:gd name="connsiteX1-1939" fmla="*/ 757287 w 1304819"/>
                <a:gd name="connsiteY1-1940" fmla="*/ 32444 h 1424419"/>
                <a:gd name="connsiteX2-1941" fmla="*/ 1206876 w 1304819"/>
                <a:gd name="connsiteY2-1942" fmla="*/ 284945 h 1424419"/>
                <a:gd name="connsiteX3-1943" fmla="*/ 1237706 w 1304819"/>
                <a:gd name="connsiteY3-1944" fmla="*/ 306775 h 1424419"/>
                <a:gd name="connsiteX4-1945" fmla="*/ 1304420 w 1304819"/>
                <a:gd name="connsiteY4-1946" fmla="*/ 434263 h 1424419"/>
                <a:gd name="connsiteX5-1947" fmla="*/ 1303099 w 1304819"/>
                <a:gd name="connsiteY5-1948" fmla="*/ 495558 h 1424419"/>
                <a:gd name="connsiteX6-1949" fmla="*/ 1301746 w 1304819"/>
                <a:gd name="connsiteY6-1950" fmla="*/ 953747 h 1424419"/>
                <a:gd name="connsiteX7-1951" fmla="*/ 1302599 w 1304819"/>
                <a:gd name="connsiteY7-1952" fmla="*/ 1003650 h 1424419"/>
                <a:gd name="connsiteX8-1953" fmla="*/ 1227376 w 1304819"/>
                <a:gd name="connsiteY8-1954" fmla="*/ 1152027 h 1424419"/>
                <a:gd name="connsiteX9-1955" fmla="*/ 1172881 w 1304819"/>
                <a:gd name="connsiteY9-1956" fmla="*/ 1179342 h 1424419"/>
                <a:gd name="connsiteX10-1957" fmla="*/ 792288 w 1304819"/>
                <a:gd name="connsiteY10-1958" fmla="*/ 1385653 h 1424419"/>
                <a:gd name="connsiteX11-1959" fmla="*/ 522686 w 1304819"/>
                <a:gd name="connsiteY11-1960" fmla="*/ 1384922 h 1424419"/>
                <a:gd name="connsiteX12-1961" fmla="*/ 94302 w 1304819"/>
                <a:gd name="connsiteY12-1962" fmla="*/ 1158755 h 1424419"/>
                <a:gd name="connsiteX13-1963" fmla="*/ 39429 w 1304819"/>
                <a:gd name="connsiteY13-1964" fmla="*/ 1117635 h 1424419"/>
                <a:gd name="connsiteX14-1965" fmla="*/ 667 w 1304819"/>
                <a:gd name="connsiteY14-1966" fmla="*/ 999105 h 1424419"/>
                <a:gd name="connsiteX15-1967" fmla="*/ 0 w 1304819"/>
                <a:gd name="connsiteY15-1968" fmla="*/ 972364 h 1424419"/>
                <a:gd name="connsiteX16-1969" fmla="*/ 2496 w 1304819"/>
                <a:gd name="connsiteY16-1970" fmla="*/ 463106 h 1424419"/>
                <a:gd name="connsiteX17-1971" fmla="*/ 2458 w 1304819"/>
                <a:gd name="connsiteY17-1972" fmla="*/ 429563 h 1424419"/>
                <a:gd name="connsiteX18-1973" fmla="*/ 75248 w 1304819"/>
                <a:gd name="connsiteY18-1974" fmla="*/ 303202 h 1424419"/>
                <a:gd name="connsiteX19-1975" fmla="*/ 106293 w 1304819"/>
                <a:gd name="connsiteY19-1976" fmla="*/ 282597 h 1424419"/>
                <a:gd name="connsiteX20-1977" fmla="*/ 541533 w 1304819"/>
                <a:gd name="connsiteY20-1978" fmla="*/ 38110 h 1424419"/>
                <a:gd name="connsiteX21-1979" fmla="*/ 653528 w 1304819"/>
                <a:gd name="connsiteY21-1980" fmla="*/ 0 h 1424419"/>
                <a:gd name="connsiteX0-1981" fmla="*/ 653528 w 1306525"/>
                <a:gd name="connsiteY0-1982" fmla="*/ 0 h 1424419"/>
                <a:gd name="connsiteX1-1983" fmla="*/ 757287 w 1306525"/>
                <a:gd name="connsiteY1-1984" fmla="*/ 32444 h 1424419"/>
                <a:gd name="connsiteX2-1985" fmla="*/ 1206876 w 1306525"/>
                <a:gd name="connsiteY2-1986" fmla="*/ 284945 h 1424419"/>
                <a:gd name="connsiteX3-1987" fmla="*/ 1237706 w 1306525"/>
                <a:gd name="connsiteY3-1988" fmla="*/ 306775 h 1424419"/>
                <a:gd name="connsiteX4-1989" fmla="*/ 1304420 w 1306525"/>
                <a:gd name="connsiteY4-1990" fmla="*/ 434263 h 1424419"/>
                <a:gd name="connsiteX5-1991" fmla="*/ 1305806 w 1306525"/>
                <a:gd name="connsiteY5-1992" fmla="*/ 519922 h 1424419"/>
                <a:gd name="connsiteX6-1993" fmla="*/ 1301746 w 1306525"/>
                <a:gd name="connsiteY6-1994" fmla="*/ 953747 h 1424419"/>
                <a:gd name="connsiteX7-1995" fmla="*/ 1302599 w 1306525"/>
                <a:gd name="connsiteY7-1996" fmla="*/ 1003650 h 1424419"/>
                <a:gd name="connsiteX8-1997" fmla="*/ 1227376 w 1306525"/>
                <a:gd name="connsiteY8-1998" fmla="*/ 1152027 h 1424419"/>
                <a:gd name="connsiteX9-1999" fmla="*/ 1172881 w 1306525"/>
                <a:gd name="connsiteY9-2000" fmla="*/ 1179342 h 1424419"/>
                <a:gd name="connsiteX10-2001" fmla="*/ 792288 w 1306525"/>
                <a:gd name="connsiteY10-2002" fmla="*/ 1385653 h 1424419"/>
                <a:gd name="connsiteX11-2003" fmla="*/ 522686 w 1306525"/>
                <a:gd name="connsiteY11-2004" fmla="*/ 1384922 h 1424419"/>
                <a:gd name="connsiteX12-2005" fmla="*/ 94302 w 1306525"/>
                <a:gd name="connsiteY12-2006" fmla="*/ 1158755 h 1424419"/>
                <a:gd name="connsiteX13-2007" fmla="*/ 39429 w 1306525"/>
                <a:gd name="connsiteY13-2008" fmla="*/ 1117635 h 1424419"/>
                <a:gd name="connsiteX14-2009" fmla="*/ 667 w 1306525"/>
                <a:gd name="connsiteY14-2010" fmla="*/ 999105 h 1424419"/>
                <a:gd name="connsiteX15-2011" fmla="*/ 0 w 1306525"/>
                <a:gd name="connsiteY15-2012" fmla="*/ 972364 h 1424419"/>
                <a:gd name="connsiteX16-2013" fmla="*/ 2496 w 1306525"/>
                <a:gd name="connsiteY16-2014" fmla="*/ 463106 h 1424419"/>
                <a:gd name="connsiteX17-2015" fmla="*/ 2458 w 1306525"/>
                <a:gd name="connsiteY17-2016" fmla="*/ 429563 h 1424419"/>
                <a:gd name="connsiteX18-2017" fmla="*/ 75248 w 1306525"/>
                <a:gd name="connsiteY18-2018" fmla="*/ 303202 h 1424419"/>
                <a:gd name="connsiteX19-2019" fmla="*/ 106293 w 1306525"/>
                <a:gd name="connsiteY19-2020" fmla="*/ 282597 h 1424419"/>
                <a:gd name="connsiteX20-2021" fmla="*/ 541533 w 1306525"/>
                <a:gd name="connsiteY20-2022" fmla="*/ 38110 h 1424419"/>
                <a:gd name="connsiteX21-2023" fmla="*/ 653528 w 1306525"/>
                <a:gd name="connsiteY21-2024" fmla="*/ 0 h 1424419"/>
                <a:gd name="connsiteX0-2025" fmla="*/ 653528 w 1305814"/>
                <a:gd name="connsiteY0-2026" fmla="*/ 0 h 1424419"/>
                <a:gd name="connsiteX1-2027" fmla="*/ 757287 w 1305814"/>
                <a:gd name="connsiteY1-2028" fmla="*/ 32444 h 1424419"/>
                <a:gd name="connsiteX2-2029" fmla="*/ 1206876 w 1305814"/>
                <a:gd name="connsiteY2-2030" fmla="*/ 284945 h 1424419"/>
                <a:gd name="connsiteX3-2031" fmla="*/ 1237706 w 1305814"/>
                <a:gd name="connsiteY3-2032" fmla="*/ 306775 h 1424419"/>
                <a:gd name="connsiteX4-2033" fmla="*/ 1304420 w 1305814"/>
                <a:gd name="connsiteY4-2034" fmla="*/ 434263 h 1424419"/>
                <a:gd name="connsiteX5-2035" fmla="*/ 1305806 w 1305814"/>
                <a:gd name="connsiteY5-2036" fmla="*/ 519922 h 1424419"/>
                <a:gd name="connsiteX6-2037" fmla="*/ 1301746 w 1305814"/>
                <a:gd name="connsiteY6-2038" fmla="*/ 953747 h 1424419"/>
                <a:gd name="connsiteX7-2039" fmla="*/ 1302599 w 1305814"/>
                <a:gd name="connsiteY7-2040" fmla="*/ 1003650 h 1424419"/>
                <a:gd name="connsiteX8-2041" fmla="*/ 1227376 w 1305814"/>
                <a:gd name="connsiteY8-2042" fmla="*/ 1152027 h 1424419"/>
                <a:gd name="connsiteX9-2043" fmla="*/ 1172881 w 1305814"/>
                <a:gd name="connsiteY9-2044" fmla="*/ 1179342 h 1424419"/>
                <a:gd name="connsiteX10-2045" fmla="*/ 792288 w 1305814"/>
                <a:gd name="connsiteY10-2046" fmla="*/ 1385653 h 1424419"/>
                <a:gd name="connsiteX11-2047" fmla="*/ 522686 w 1305814"/>
                <a:gd name="connsiteY11-2048" fmla="*/ 1384922 h 1424419"/>
                <a:gd name="connsiteX12-2049" fmla="*/ 94302 w 1305814"/>
                <a:gd name="connsiteY12-2050" fmla="*/ 1158755 h 1424419"/>
                <a:gd name="connsiteX13-2051" fmla="*/ 39429 w 1305814"/>
                <a:gd name="connsiteY13-2052" fmla="*/ 1117635 h 1424419"/>
                <a:gd name="connsiteX14-2053" fmla="*/ 667 w 1305814"/>
                <a:gd name="connsiteY14-2054" fmla="*/ 999105 h 1424419"/>
                <a:gd name="connsiteX15-2055" fmla="*/ 0 w 1305814"/>
                <a:gd name="connsiteY15-2056" fmla="*/ 972364 h 1424419"/>
                <a:gd name="connsiteX16-2057" fmla="*/ 2496 w 1305814"/>
                <a:gd name="connsiteY16-2058" fmla="*/ 463106 h 1424419"/>
                <a:gd name="connsiteX17-2059" fmla="*/ 2458 w 1305814"/>
                <a:gd name="connsiteY17-2060" fmla="*/ 429563 h 1424419"/>
                <a:gd name="connsiteX18-2061" fmla="*/ 75248 w 1305814"/>
                <a:gd name="connsiteY18-2062" fmla="*/ 303202 h 1424419"/>
                <a:gd name="connsiteX19-2063" fmla="*/ 106293 w 1305814"/>
                <a:gd name="connsiteY19-2064" fmla="*/ 282597 h 1424419"/>
                <a:gd name="connsiteX20-2065" fmla="*/ 541533 w 1305814"/>
                <a:gd name="connsiteY20-2066" fmla="*/ 38110 h 1424419"/>
                <a:gd name="connsiteX21-2067" fmla="*/ 653528 w 1305814"/>
                <a:gd name="connsiteY21-2068" fmla="*/ 0 h 1424419"/>
                <a:gd name="connsiteX0-2069" fmla="*/ 653528 w 1305814"/>
                <a:gd name="connsiteY0-2070" fmla="*/ 0 h 1424419"/>
                <a:gd name="connsiteX1-2071" fmla="*/ 757287 w 1305814"/>
                <a:gd name="connsiteY1-2072" fmla="*/ 32444 h 1424419"/>
                <a:gd name="connsiteX2-2073" fmla="*/ 1206876 w 1305814"/>
                <a:gd name="connsiteY2-2074" fmla="*/ 284945 h 1424419"/>
                <a:gd name="connsiteX3-2075" fmla="*/ 1237706 w 1305814"/>
                <a:gd name="connsiteY3-2076" fmla="*/ 306775 h 1424419"/>
                <a:gd name="connsiteX4-2077" fmla="*/ 1304420 w 1305814"/>
                <a:gd name="connsiteY4-2078" fmla="*/ 434263 h 1424419"/>
                <a:gd name="connsiteX5-2079" fmla="*/ 1305806 w 1305814"/>
                <a:gd name="connsiteY5-2080" fmla="*/ 519922 h 1424419"/>
                <a:gd name="connsiteX6-2081" fmla="*/ 1301746 w 1305814"/>
                <a:gd name="connsiteY6-2082" fmla="*/ 953747 h 1424419"/>
                <a:gd name="connsiteX7-2083" fmla="*/ 1302599 w 1305814"/>
                <a:gd name="connsiteY7-2084" fmla="*/ 1003650 h 1424419"/>
                <a:gd name="connsiteX8-2085" fmla="*/ 1227376 w 1305814"/>
                <a:gd name="connsiteY8-2086" fmla="*/ 1152027 h 1424419"/>
                <a:gd name="connsiteX9-2087" fmla="*/ 1172881 w 1305814"/>
                <a:gd name="connsiteY9-2088" fmla="*/ 1179342 h 1424419"/>
                <a:gd name="connsiteX10-2089" fmla="*/ 792288 w 1305814"/>
                <a:gd name="connsiteY10-2090" fmla="*/ 1385653 h 1424419"/>
                <a:gd name="connsiteX11-2091" fmla="*/ 522686 w 1305814"/>
                <a:gd name="connsiteY11-2092" fmla="*/ 1384922 h 1424419"/>
                <a:gd name="connsiteX12-2093" fmla="*/ 94302 w 1305814"/>
                <a:gd name="connsiteY12-2094" fmla="*/ 1158755 h 1424419"/>
                <a:gd name="connsiteX13-2095" fmla="*/ 39429 w 1305814"/>
                <a:gd name="connsiteY13-2096" fmla="*/ 1117635 h 1424419"/>
                <a:gd name="connsiteX14-2097" fmla="*/ 667 w 1305814"/>
                <a:gd name="connsiteY14-2098" fmla="*/ 999105 h 1424419"/>
                <a:gd name="connsiteX15-2099" fmla="*/ 0 w 1305814"/>
                <a:gd name="connsiteY15-2100" fmla="*/ 972364 h 1424419"/>
                <a:gd name="connsiteX16-2101" fmla="*/ 2496 w 1305814"/>
                <a:gd name="connsiteY16-2102" fmla="*/ 463106 h 1424419"/>
                <a:gd name="connsiteX17-2103" fmla="*/ 2458 w 1305814"/>
                <a:gd name="connsiteY17-2104" fmla="*/ 429563 h 1424419"/>
                <a:gd name="connsiteX18-2105" fmla="*/ 75248 w 1305814"/>
                <a:gd name="connsiteY18-2106" fmla="*/ 303202 h 1424419"/>
                <a:gd name="connsiteX19-2107" fmla="*/ 106293 w 1305814"/>
                <a:gd name="connsiteY19-2108" fmla="*/ 282597 h 1424419"/>
                <a:gd name="connsiteX20-2109" fmla="*/ 541533 w 1305814"/>
                <a:gd name="connsiteY20-2110" fmla="*/ 38110 h 1424419"/>
                <a:gd name="connsiteX21-2111" fmla="*/ 653528 w 1305814"/>
                <a:gd name="connsiteY21-2112" fmla="*/ 0 h 1424419"/>
                <a:gd name="connsiteX0-2113" fmla="*/ 653528 w 1305814"/>
                <a:gd name="connsiteY0-2114" fmla="*/ 0 h 1424419"/>
                <a:gd name="connsiteX1-2115" fmla="*/ 757287 w 1305814"/>
                <a:gd name="connsiteY1-2116" fmla="*/ 32444 h 1424419"/>
                <a:gd name="connsiteX2-2117" fmla="*/ 1206876 w 1305814"/>
                <a:gd name="connsiteY2-2118" fmla="*/ 284945 h 1424419"/>
                <a:gd name="connsiteX3-2119" fmla="*/ 1237706 w 1305814"/>
                <a:gd name="connsiteY3-2120" fmla="*/ 306775 h 1424419"/>
                <a:gd name="connsiteX4-2121" fmla="*/ 1304420 w 1305814"/>
                <a:gd name="connsiteY4-2122" fmla="*/ 434263 h 1424419"/>
                <a:gd name="connsiteX5-2123" fmla="*/ 1305806 w 1305814"/>
                <a:gd name="connsiteY5-2124" fmla="*/ 519922 h 1424419"/>
                <a:gd name="connsiteX6-2125" fmla="*/ 1301746 w 1305814"/>
                <a:gd name="connsiteY6-2126" fmla="*/ 953747 h 1424419"/>
                <a:gd name="connsiteX7-2127" fmla="*/ 1302599 w 1305814"/>
                <a:gd name="connsiteY7-2128" fmla="*/ 1003650 h 1424419"/>
                <a:gd name="connsiteX8-2129" fmla="*/ 1227376 w 1305814"/>
                <a:gd name="connsiteY8-2130" fmla="*/ 1152027 h 1424419"/>
                <a:gd name="connsiteX9-2131" fmla="*/ 1174235 w 1305814"/>
                <a:gd name="connsiteY9-2132" fmla="*/ 1184756 h 1424419"/>
                <a:gd name="connsiteX10-2133" fmla="*/ 792288 w 1305814"/>
                <a:gd name="connsiteY10-2134" fmla="*/ 1385653 h 1424419"/>
                <a:gd name="connsiteX11-2135" fmla="*/ 522686 w 1305814"/>
                <a:gd name="connsiteY11-2136" fmla="*/ 1384922 h 1424419"/>
                <a:gd name="connsiteX12-2137" fmla="*/ 94302 w 1305814"/>
                <a:gd name="connsiteY12-2138" fmla="*/ 1158755 h 1424419"/>
                <a:gd name="connsiteX13-2139" fmla="*/ 39429 w 1305814"/>
                <a:gd name="connsiteY13-2140" fmla="*/ 1117635 h 1424419"/>
                <a:gd name="connsiteX14-2141" fmla="*/ 667 w 1305814"/>
                <a:gd name="connsiteY14-2142" fmla="*/ 999105 h 1424419"/>
                <a:gd name="connsiteX15-2143" fmla="*/ 0 w 1305814"/>
                <a:gd name="connsiteY15-2144" fmla="*/ 972364 h 1424419"/>
                <a:gd name="connsiteX16-2145" fmla="*/ 2496 w 1305814"/>
                <a:gd name="connsiteY16-2146" fmla="*/ 463106 h 1424419"/>
                <a:gd name="connsiteX17-2147" fmla="*/ 2458 w 1305814"/>
                <a:gd name="connsiteY17-2148" fmla="*/ 429563 h 1424419"/>
                <a:gd name="connsiteX18-2149" fmla="*/ 75248 w 1305814"/>
                <a:gd name="connsiteY18-2150" fmla="*/ 303202 h 1424419"/>
                <a:gd name="connsiteX19-2151" fmla="*/ 106293 w 1305814"/>
                <a:gd name="connsiteY19-2152" fmla="*/ 282597 h 1424419"/>
                <a:gd name="connsiteX20-2153" fmla="*/ 541533 w 1305814"/>
                <a:gd name="connsiteY20-2154" fmla="*/ 38110 h 1424419"/>
                <a:gd name="connsiteX21-2155" fmla="*/ 653528 w 1305814"/>
                <a:gd name="connsiteY21-2156" fmla="*/ 0 h 1424419"/>
                <a:gd name="connsiteX0-2157" fmla="*/ 653528 w 1305814"/>
                <a:gd name="connsiteY0-2158" fmla="*/ 0 h 1424419"/>
                <a:gd name="connsiteX1-2159" fmla="*/ 757287 w 1305814"/>
                <a:gd name="connsiteY1-2160" fmla="*/ 32444 h 1424419"/>
                <a:gd name="connsiteX2-2161" fmla="*/ 1206876 w 1305814"/>
                <a:gd name="connsiteY2-2162" fmla="*/ 284945 h 1424419"/>
                <a:gd name="connsiteX3-2163" fmla="*/ 1237706 w 1305814"/>
                <a:gd name="connsiteY3-2164" fmla="*/ 306775 h 1424419"/>
                <a:gd name="connsiteX4-2165" fmla="*/ 1304420 w 1305814"/>
                <a:gd name="connsiteY4-2166" fmla="*/ 434263 h 1424419"/>
                <a:gd name="connsiteX5-2167" fmla="*/ 1305806 w 1305814"/>
                <a:gd name="connsiteY5-2168" fmla="*/ 519922 h 1424419"/>
                <a:gd name="connsiteX6-2169" fmla="*/ 1301746 w 1305814"/>
                <a:gd name="connsiteY6-2170" fmla="*/ 953747 h 1424419"/>
                <a:gd name="connsiteX7-2171" fmla="*/ 1302599 w 1305814"/>
                <a:gd name="connsiteY7-2172" fmla="*/ 1003650 h 1424419"/>
                <a:gd name="connsiteX8-2173" fmla="*/ 1227376 w 1305814"/>
                <a:gd name="connsiteY8-2174" fmla="*/ 1152027 h 1424419"/>
                <a:gd name="connsiteX9-2175" fmla="*/ 1174235 w 1305814"/>
                <a:gd name="connsiteY9-2176" fmla="*/ 1184756 h 1424419"/>
                <a:gd name="connsiteX10-2177" fmla="*/ 792288 w 1305814"/>
                <a:gd name="connsiteY10-2178" fmla="*/ 1385653 h 1424419"/>
                <a:gd name="connsiteX11-2179" fmla="*/ 522686 w 1305814"/>
                <a:gd name="connsiteY11-2180" fmla="*/ 1384922 h 1424419"/>
                <a:gd name="connsiteX12-2181" fmla="*/ 94302 w 1305814"/>
                <a:gd name="connsiteY12-2182" fmla="*/ 1158755 h 1424419"/>
                <a:gd name="connsiteX13-2183" fmla="*/ 39429 w 1305814"/>
                <a:gd name="connsiteY13-2184" fmla="*/ 1117635 h 1424419"/>
                <a:gd name="connsiteX14-2185" fmla="*/ 667 w 1305814"/>
                <a:gd name="connsiteY14-2186" fmla="*/ 999105 h 1424419"/>
                <a:gd name="connsiteX15-2187" fmla="*/ 0 w 1305814"/>
                <a:gd name="connsiteY15-2188" fmla="*/ 972364 h 1424419"/>
                <a:gd name="connsiteX16-2189" fmla="*/ 2496 w 1305814"/>
                <a:gd name="connsiteY16-2190" fmla="*/ 463106 h 1424419"/>
                <a:gd name="connsiteX17-2191" fmla="*/ 2458 w 1305814"/>
                <a:gd name="connsiteY17-2192" fmla="*/ 429563 h 1424419"/>
                <a:gd name="connsiteX18-2193" fmla="*/ 75248 w 1305814"/>
                <a:gd name="connsiteY18-2194" fmla="*/ 303202 h 1424419"/>
                <a:gd name="connsiteX19-2195" fmla="*/ 106293 w 1305814"/>
                <a:gd name="connsiteY19-2196" fmla="*/ 282597 h 1424419"/>
                <a:gd name="connsiteX20-2197" fmla="*/ 541533 w 1305814"/>
                <a:gd name="connsiteY20-2198" fmla="*/ 38110 h 1424419"/>
                <a:gd name="connsiteX21-2199" fmla="*/ 653528 w 1305814"/>
                <a:gd name="connsiteY21-2200" fmla="*/ 0 h 1424419"/>
                <a:gd name="connsiteX0-2201" fmla="*/ 653528 w 1305814"/>
                <a:gd name="connsiteY0-2202" fmla="*/ 0 h 1427408"/>
                <a:gd name="connsiteX1-2203" fmla="*/ 757287 w 1305814"/>
                <a:gd name="connsiteY1-2204" fmla="*/ 32444 h 1427408"/>
                <a:gd name="connsiteX2-2205" fmla="*/ 1206876 w 1305814"/>
                <a:gd name="connsiteY2-2206" fmla="*/ 284945 h 1427408"/>
                <a:gd name="connsiteX3-2207" fmla="*/ 1237706 w 1305814"/>
                <a:gd name="connsiteY3-2208" fmla="*/ 306775 h 1427408"/>
                <a:gd name="connsiteX4-2209" fmla="*/ 1304420 w 1305814"/>
                <a:gd name="connsiteY4-2210" fmla="*/ 434263 h 1427408"/>
                <a:gd name="connsiteX5-2211" fmla="*/ 1305806 w 1305814"/>
                <a:gd name="connsiteY5-2212" fmla="*/ 519922 h 1427408"/>
                <a:gd name="connsiteX6-2213" fmla="*/ 1301746 w 1305814"/>
                <a:gd name="connsiteY6-2214" fmla="*/ 953747 h 1427408"/>
                <a:gd name="connsiteX7-2215" fmla="*/ 1302599 w 1305814"/>
                <a:gd name="connsiteY7-2216" fmla="*/ 1003650 h 1427408"/>
                <a:gd name="connsiteX8-2217" fmla="*/ 1227376 w 1305814"/>
                <a:gd name="connsiteY8-2218" fmla="*/ 1152027 h 1427408"/>
                <a:gd name="connsiteX9-2219" fmla="*/ 1174235 w 1305814"/>
                <a:gd name="connsiteY9-2220" fmla="*/ 1184756 h 1427408"/>
                <a:gd name="connsiteX10-2221" fmla="*/ 792288 w 1305814"/>
                <a:gd name="connsiteY10-2222" fmla="*/ 1385653 h 1427408"/>
                <a:gd name="connsiteX11-2223" fmla="*/ 517719 w 1305814"/>
                <a:gd name="connsiteY11-2224" fmla="*/ 1389889 h 1427408"/>
                <a:gd name="connsiteX12-2225" fmla="*/ 94302 w 1305814"/>
                <a:gd name="connsiteY12-2226" fmla="*/ 1158755 h 1427408"/>
                <a:gd name="connsiteX13-2227" fmla="*/ 39429 w 1305814"/>
                <a:gd name="connsiteY13-2228" fmla="*/ 1117635 h 1427408"/>
                <a:gd name="connsiteX14-2229" fmla="*/ 667 w 1305814"/>
                <a:gd name="connsiteY14-2230" fmla="*/ 999105 h 1427408"/>
                <a:gd name="connsiteX15-2231" fmla="*/ 0 w 1305814"/>
                <a:gd name="connsiteY15-2232" fmla="*/ 972364 h 1427408"/>
                <a:gd name="connsiteX16-2233" fmla="*/ 2496 w 1305814"/>
                <a:gd name="connsiteY16-2234" fmla="*/ 463106 h 1427408"/>
                <a:gd name="connsiteX17-2235" fmla="*/ 2458 w 1305814"/>
                <a:gd name="connsiteY17-2236" fmla="*/ 429563 h 1427408"/>
                <a:gd name="connsiteX18-2237" fmla="*/ 75248 w 1305814"/>
                <a:gd name="connsiteY18-2238" fmla="*/ 303202 h 1427408"/>
                <a:gd name="connsiteX19-2239" fmla="*/ 106293 w 1305814"/>
                <a:gd name="connsiteY19-2240" fmla="*/ 282597 h 1427408"/>
                <a:gd name="connsiteX20-2241" fmla="*/ 541533 w 1305814"/>
                <a:gd name="connsiteY20-2242" fmla="*/ 38110 h 1427408"/>
                <a:gd name="connsiteX21-2243" fmla="*/ 653528 w 1305814"/>
                <a:gd name="connsiteY21-2244" fmla="*/ 0 h 1427408"/>
                <a:gd name="connsiteX0-2245" fmla="*/ 653528 w 1305814"/>
                <a:gd name="connsiteY0-2246" fmla="*/ 0 h 1427408"/>
                <a:gd name="connsiteX1-2247" fmla="*/ 757287 w 1305814"/>
                <a:gd name="connsiteY1-2248" fmla="*/ 32444 h 1427408"/>
                <a:gd name="connsiteX2-2249" fmla="*/ 1206876 w 1305814"/>
                <a:gd name="connsiteY2-2250" fmla="*/ 284945 h 1427408"/>
                <a:gd name="connsiteX3-2251" fmla="*/ 1237706 w 1305814"/>
                <a:gd name="connsiteY3-2252" fmla="*/ 306775 h 1427408"/>
                <a:gd name="connsiteX4-2253" fmla="*/ 1304420 w 1305814"/>
                <a:gd name="connsiteY4-2254" fmla="*/ 434263 h 1427408"/>
                <a:gd name="connsiteX5-2255" fmla="*/ 1305806 w 1305814"/>
                <a:gd name="connsiteY5-2256" fmla="*/ 519922 h 1427408"/>
                <a:gd name="connsiteX6-2257" fmla="*/ 1301746 w 1305814"/>
                <a:gd name="connsiteY6-2258" fmla="*/ 953747 h 1427408"/>
                <a:gd name="connsiteX7-2259" fmla="*/ 1302599 w 1305814"/>
                <a:gd name="connsiteY7-2260" fmla="*/ 1003650 h 1427408"/>
                <a:gd name="connsiteX8-2261" fmla="*/ 1227376 w 1305814"/>
                <a:gd name="connsiteY8-2262" fmla="*/ 1152027 h 1427408"/>
                <a:gd name="connsiteX9-2263" fmla="*/ 1174235 w 1305814"/>
                <a:gd name="connsiteY9-2264" fmla="*/ 1184756 h 1427408"/>
                <a:gd name="connsiteX10-2265" fmla="*/ 792288 w 1305814"/>
                <a:gd name="connsiteY10-2266" fmla="*/ 1385653 h 1427408"/>
                <a:gd name="connsiteX11-2267" fmla="*/ 517719 w 1305814"/>
                <a:gd name="connsiteY11-2268" fmla="*/ 1389889 h 1427408"/>
                <a:gd name="connsiteX12-2269" fmla="*/ 94302 w 1305814"/>
                <a:gd name="connsiteY12-2270" fmla="*/ 1158755 h 1427408"/>
                <a:gd name="connsiteX13-2271" fmla="*/ 39429 w 1305814"/>
                <a:gd name="connsiteY13-2272" fmla="*/ 1117635 h 1427408"/>
                <a:gd name="connsiteX14-2273" fmla="*/ 667 w 1305814"/>
                <a:gd name="connsiteY14-2274" fmla="*/ 999105 h 1427408"/>
                <a:gd name="connsiteX15-2275" fmla="*/ 0 w 1305814"/>
                <a:gd name="connsiteY15-2276" fmla="*/ 972364 h 1427408"/>
                <a:gd name="connsiteX16-2277" fmla="*/ 2496 w 1305814"/>
                <a:gd name="connsiteY16-2278" fmla="*/ 463106 h 1427408"/>
                <a:gd name="connsiteX17-2279" fmla="*/ 2458 w 1305814"/>
                <a:gd name="connsiteY17-2280" fmla="*/ 429563 h 1427408"/>
                <a:gd name="connsiteX18-2281" fmla="*/ 75248 w 1305814"/>
                <a:gd name="connsiteY18-2282" fmla="*/ 303202 h 1427408"/>
                <a:gd name="connsiteX19-2283" fmla="*/ 106293 w 1305814"/>
                <a:gd name="connsiteY19-2284" fmla="*/ 282597 h 1427408"/>
                <a:gd name="connsiteX20-2285" fmla="*/ 541533 w 1305814"/>
                <a:gd name="connsiteY20-2286" fmla="*/ 38110 h 1427408"/>
                <a:gd name="connsiteX21-2287" fmla="*/ 653528 w 1305814"/>
                <a:gd name="connsiteY21-2288" fmla="*/ 0 h 1427408"/>
                <a:gd name="connsiteX0-2289" fmla="*/ 653528 w 1305814"/>
                <a:gd name="connsiteY0-2290" fmla="*/ 0 h 1421591"/>
                <a:gd name="connsiteX1-2291" fmla="*/ 757287 w 1305814"/>
                <a:gd name="connsiteY1-2292" fmla="*/ 32444 h 1421591"/>
                <a:gd name="connsiteX2-2293" fmla="*/ 1206876 w 1305814"/>
                <a:gd name="connsiteY2-2294" fmla="*/ 284945 h 1421591"/>
                <a:gd name="connsiteX3-2295" fmla="*/ 1237706 w 1305814"/>
                <a:gd name="connsiteY3-2296" fmla="*/ 306775 h 1421591"/>
                <a:gd name="connsiteX4-2297" fmla="*/ 1304420 w 1305814"/>
                <a:gd name="connsiteY4-2298" fmla="*/ 434263 h 1421591"/>
                <a:gd name="connsiteX5-2299" fmla="*/ 1305806 w 1305814"/>
                <a:gd name="connsiteY5-2300" fmla="*/ 519922 h 1421591"/>
                <a:gd name="connsiteX6-2301" fmla="*/ 1301746 w 1305814"/>
                <a:gd name="connsiteY6-2302" fmla="*/ 953747 h 1421591"/>
                <a:gd name="connsiteX7-2303" fmla="*/ 1302599 w 1305814"/>
                <a:gd name="connsiteY7-2304" fmla="*/ 1003650 h 1421591"/>
                <a:gd name="connsiteX8-2305" fmla="*/ 1227376 w 1305814"/>
                <a:gd name="connsiteY8-2306" fmla="*/ 1152027 h 1421591"/>
                <a:gd name="connsiteX9-2307" fmla="*/ 1174235 w 1305814"/>
                <a:gd name="connsiteY9-2308" fmla="*/ 1184756 h 1421591"/>
                <a:gd name="connsiteX10-2309" fmla="*/ 792288 w 1305814"/>
                <a:gd name="connsiteY10-2310" fmla="*/ 1385653 h 1421591"/>
                <a:gd name="connsiteX11-2311" fmla="*/ 502818 w 1305814"/>
                <a:gd name="connsiteY11-2312" fmla="*/ 1379955 h 1421591"/>
                <a:gd name="connsiteX12-2313" fmla="*/ 94302 w 1305814"/>
                <a:gd name="connsiteY12-2314" fmla="*/ 1158755 h 1421591"/>
                <a:gd name="connsiteX13-2315" fmla="*/ 39429 w 1305814"/>
                <a:gd name="connsiteY13-2316" fmla="*/ 1117635 h 1421591"/>
                <a:gd name="connsiteX14-2317" fmla="*/ 667 w 1305814"/>
                <a:gd name="connsiteY14-2318" fmla="*/ 999105 h 1421591"/>
                <a:gd name="connsiteX15-2319" fmla="*/ 0 w 1305814"/>
                <a:gd name="connsiteY15-2320" fmla="*/ 972364 h 1421591"/>
                <a:gd name="connsiteX16-2321" fmla="*/ 2496 w 1305814"/>
                <a:gd name="connsiteY16-2322" fmla="*/ 463106 h 1421591"/>
                <a:gd name="connsiteX17-2323" fmla="*/ 2458 w 1305814"/>
                <a:gd name="connsiteY17-2324" fmla="*/ 429563 h 1421591"/>
                <a:gd name="connsiteX18-2325" fmla="*/ 75248 w 1305814"/>
                <a:gd name="connsiteY18-2326" fmla="*/ 303202 h 1421591"/>
                <a:gd name="connsiteX19-2327" fmla="*/ 106293 w 1305814"/>
                <a:gd name="connsiteY19-2328" fmla="*/ 282597 h 1421591"/>
                <a:gd name="connsiteX20-2329" fmla="*/ 541533 w 1305814"/>
                <a:gd name="connsiteY20-2330" fmla="*/ 38110 h 1421591"/>
                <a:gd name="connsiteX21-2331" fmla="*/ 653528 w 1305814"/>
                <a:gd name="connsiteY21-2332" fmla="*/ 0 h 1421591"/>
                <a:gd name="connsiteX0-2333" fmla="*/ 653528 w 1305814"/>
                <a:gd name="connsiteY0-2334" fmla="*/ 0 h 1423589"/>
                <a:gd name="connsiteX1-2335" fmla="*/ 757287 w 1305814"/>
                <a:gd name="connsiteY1-2336" fmla="*/ 32444 h 1423589"/>
                <a:gd name="connsiteX2-2337" fmla="*/ 1206876 w 1305814"/>
                <a:gd name="connsiteY2-2338" fmla="*/ 284945 h 1423589"/>
                <a:gd name="connsiteX3-2339" fmla="*/ 1237706 w 1305814"/>
                <a:gd name="connsiteY3-2340" fmla="*/ 306775 h 1423589"/>
                <a:gd name="connsiteX4-2341" fmla="*/ 1304420 w 1305814"/>
                <a:gd name="connsiteY4-2342" fmla="*/ 434263 h 1423589"/>
                <a:gd name="connsiteX5-2343" fmla="*/ 1305806 w 1305814"/>
                <a:gd name="connsiteY5-2344" fmla="*/ 519922 h 1423589"/>
                <a:gd name="connsiteX6-2345" fmla="*/ 1301746 w 1305814"/>
                <a:gd name="connsiteY6-2346" fmla="*/ 953747 h 1423589"/>
                <a:gd name="connsiteX7-2347" fmla="*/ 1302599 w 1305814"/>
                <a:gd name="connsiteY7-2348" fmla="*/ 1003650 h 1423589"/>
                <a:gd name="connsiteX8-2349" fmla="*/ 1227376 w 1305814"/>
                <a:gd name="connsiteY8-2350" fmla="*/ 1152027 h 1423589"/>
                <a:gd name="connsiteX9-2351" fmla="*/ 1174235 w 1305814"/>
                <a:gd name="connsiteY9-2352" fmla="*/ 1184756 h 1423589"/>
                <a:gd name="connsiteX10-2353" fmla="*/ 792288 w 1305814"/>
                <a:gd name="connsiteY10-2354" fmla="*/ 1385653 h 1423589"/>
                <a:gd name="connsiteX11-2355" fmla="*/ 502818 w 1305814"/>
                <a:gd name="connsiteY11-2356" fmla="*/ 1379955 h 1423589"/>
                <a:gd name="connsiteX12-2357" fmla="*/ 94302 w 1305814"/>
                <a:gd name="connsiteY12-2358" fmla="*/ 1158755 h 1423589"/>
                <a:gd name="connsiteX13-2359" fmla="*/ 39429 w 1305814"/>
                <a:gd name="connsiteY13-2360" fmla="*/ 1117635 h 1423589"/>
                <a:gd name="connsiteX14-2361" fmla="*/ 667 w 1305814"/>
                <a:gd name="connsiteY14-2362" fmla="*/ 999105 h 1423589"/>
                <a:gd name="connsiteX15-2363" fmla="*/ 0 w 1305814"/>
                <a:gd name="connsiteY15-2364" fmla="*/ 972364 h 1423589"/>
                <a:gd name="connsiteX16-2365" fmla="*/ 2496 w 1305814"/>
                <a:gd name="connsiteY16-2366" fmla="*/ 463106 h 1423589"/>
                <a:gd name="connsiteX17-2367" fmla="*/ 2458 w 1305814"/>
                <a:gd name="connsiteY17-2368" fmla="*/ 429563 h 1423589"/>
                <a:gd name="connsiteX18-2369" fmla="*/ 75248 w 1305814"/>
                <a:gd name="connsiteY18-2370" fmla="*/ 303202 h 1423589"/>
                <a:gd name="connsiteX19-2371" fmla="*/ 106293 w 1305814"/>
                <a:gd name="connsiteY19-2372" fmla="*/ 282597 h 1423589"/>
                <a:gd name="connsiteX20-2373" fmla="*/ 541533 w 1305814"/>
                <a:gd name="connsiteY20-2374" fmla="*/ 38110 h 1423589"/>
                <a:gd name="connsiteX21-2375" fmla="*/ 653528 w 1305814"/>
                <a:gd name="connsiteY21-2376" fmla="*/ 0 h 142358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</a:cxnLst>
              <a:rect l="l" t="t" r="r" b="b"/>
              <a:pathLst>
                <a:path w="1305814" h="1423589">
                  <a:moveTo>
                    <a:pt x="653528" y="0"/>
                  </a:moveTo>
                  <a:cubicBezTo>
                    <a:pt x="684553" y="-1"/>
                    <a:pt x="736057" y="24011"/>
                    <a:pt x="757287" y="32444"/>
                  </a:cubicBezTo>
                  <a:lnTo>
                    <a:pt x="1206876" y="284945"/>
                  </a:lnTo>
                  <a:cubicBezTo>
                    <a:pt x="1213399" y="291230"/>
                    <a:pt x="1233090" y="301119"/>
                    <a:pt x="1237706" y="306775"/>
                  </a:cubicBezTo>
                  <a:cubicBezTo>
                    <a:pt x="1285405" y="341141"/>
                    <a:pt x="1301367" y="360355"/>
                    <a:pt x="1304420" y="434263"/>
                  </a:cubicBezTo>
                  <a:cubicBezTo>
                    <a:pt x="1306256" y="435452"/>
                    <a:pt x="1303756" y="518852"/>
                    <a:pt x="1305806" y="519922"/>
                  </a:cubicBezTo>
                  <a:cubicBezTo>
                    <a:pt x="1306028" y="563787"/>
                    <a:pt x="1301771" y="907207"/>
                    <a:pt x="1301746" y="953747"/>
                  </a:cubicBezTo>
                  <a:cubicBezTo>
                    <a:pt x="1301579" y="970833"/>
                    <a:pt x="1302766" y="986564"/>
                    <a:pt x="1302599" y="1003650"/>
                  </a:cubicBezTo>
                  <a:cubicBezTo>
                    <a:pt x="1298075" y="1097264"/>
                    <a:pt x="1299308" y="1117497"/>
                    <a:pt x="1227376" y="1152027"/>
                  </a:cubicBezTo>
                  <a:cubicBezTo>
                    <a:pt x="1229069" y="1151612"/>
                    <a:pt x="1262992" y="1133636"/>
                    <a:pt x="1174235" y="1184756"/>
                  </a:cubicBezTo>
                  <a:cubicBezTo>
                    <a:pt x="1102911" y="1225835"/>
                    <a:pt x="986013" y="1283805"/>
                    <a:pt x="792288" y="1385653"/>
                  </a:cubicBezTo>
                  <a:cubicBezTo>
                    <a:pt x="702978" y="1424034"/>
                    <a:pt x="634560" y="1449454"/>
                    <a:pt x="502818" y="1379955"/>
                  </a:cubicBezTo>
                  <a:cubicBezTo>
                    <a:pt x="358670" y="1301859"/>
                    <a:pt x="241278" y="1242506"/>
                    <a:pt x="94302" y="1158755"/>
                  </a:cubicBezTo>
                  <a:cubicBezTo>
                    <a:pt x="64301" y="1138833"/>
                    <a:pt x="61069" y="1137739"/>
                    <a:pt x="39429" y="1117635"/>
                  </a:cubicBezTo>
                  <a:cubicBezTo>
                    <a:pt x="9399" y="1091481"/>
                    <a:pt x="81" y="1056313"/>
                    <a:pt x="667" y="999105"/>
                  </a:cubicBezTo>
                  <a:cubicBezTo>
                    <a:pt x="445" y="990191"/>
                    <a:pt x="222" y="981278"/>
                    <a:pt x="0" y="972364"/>
                  </a:cubicBezTo>
                  <a:lnTo>
                    <a:pt x="2496" y="463106"/>
                  </a:lnTo>
                  <a:cubicBezTo>
                    <a:pt x="2483" y="451925"/>
                    <a:pt x="2471" y="440744"/>
                    <a:pt x="2458" y="429563"/>
                  </a:cubicBezTo>
                  <a:cubicBezTo>
                    <a:pt x="2770" y="365277"/>
                    <a:pt x="14732" y="348090"/>
                    <a:pt x="75248" y="303202"/>
                  </a:cubicBezTo>
                  <a:lnTo>
                    <a:pt x="106293" y="282597"/>
                  </a:lnTo>
                  <a:lnTo>
                    <a:pt x="541533" y="38110"/>
                  </a:lnTo>
                  <a:cubicBezTo>
                    <a:pt x="582751" y="12487"/>
                    <a:pt x="613897" y="0"/>
                    <a:pt x="653528" y="0"/>
                  </a:cubicBezTo>
                  <a:close/>
                </a:path>
              </a:pathLst>
            </a:custGeom>
            <a:gradFill flip="none" rotWithShape="1">
              <a:gsLst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  <a:gs pos="0">
                  <a:schemeClr val="bg1"/>
                </a:gs>
              </a:gsLst>
              <a:lin ang="18900000" scaled="0"/>
              <a:tileRect/>
            </a:gradFill>
            <a:ln w="15875">
              <a:gradFill>
                <a:gsLst>
                  <a:gs pos="100000">
                    <a:schemeClr val="bg1">
                      <a:lumMod val="85000"/>
                    </a:schemeClr>
                  </a:gs>
                  <a:gs pos="0">
                    <a:schemeClr val="bg1"/>
                  </a:gs>
                </a:gsLst>
                <a:lin ang="8100000" scaled="0"/>
              </a:gradFill>
            </a:ln>
            <a:effectLst>
              <a:outerShdw blurRad="444500" dist="254000" dir="8100000" algn="tr" rotWithShape="0">
                <a:prstClr val="black">
                  <a:alpha val="5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lang="zh-CN" altLang="en-US" sz="24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28" name="文本框 27"/>
            <p:cNvSpPr txBox="1"/>
            <p:nvPr/>
          </p:nvSpPr>
          <p:spPr>
            <a:xfrm>
              <a:off x="1230988" y="2356103"/>
              <a:ext cx="1030514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4000" dirty="0">
                  <a:gradFill>
                    <a:gsLst>
                      <a:gs pos="0">
                        <a:srgbClr val="E30613"/>
                      </a:gs>
                      <a:gs pos="100000">
                        <a:srgbClr val="81040B"/>
                      </a:gs>
                    </a:gsLst>
                    <a:lin ang="3600000" scaled="0"/>
                  </a:gradFill>
                  <a:cs typeface="+mn-ea"/>
                  <a:sym typeface="+mn-lt"/>
                </a:rPr>
                <a:t>01</a:t>
              </a:r>
              <a:endParaRPr lang="zh-CN" altLang="en-US" sz="4000" dirty="0">
                <a:gradFill>
                  <a:gsLst>
                    <a:gs pos="0">
                      <a:srgbClr val="E30613"/>
                    </a:gs>
                    <a:gs pos="100000">
                      <a:srgbClr val="81040B"/>
                    </a:gs>
                  </a:gsLst>
                  <a:lin ang="3600000" scaled="0"/>
                </a:gradFill>
                <a:cs typeface="+mn-ea"/>
                <a:sym typeface="+mn-lt"/>
              </a:endParaRPr>
            </a:p>
          </p:txBody>
        </p:sp>
      </p:grpSp>
      <p:grpSp>
        <p:nvGrpSpPr>
          <p:cNvPr id="29" name="组合 28"/>
          <p:cNvGrpSpPr/>
          <p:nvPr/>
        </p:nvGrpSpPr>
        <p:grpSpPr>
          <a:xfrm>
            <a:off x="1236933" y="3094810"/>
            <a:ext cx="1030514" cy="997315"/>
            <a:chOff x="1236933" y="3602810"/>
            <a:chExt cx="1030514" cy="997315"/>
          </a:xfrm>
        </p:grpSpPr>
        <p:sp>
          <p:nvSpPr>
            <p:cNvPr id="30" name="矩形 10"/>
            <p:cNvSpPr>
              <a:spLocks noChangeAspect="1"/>
            </p:cNvSpPr>
            <p:nvPr/>
          </p:nvSpPr>
          <p:spPr>
            <a:xfrm>
              <a:off x="1288843" y="3602810"/>
              <a:ext cx="914805" cy="997315"/>
            </a:xfrm>
            <a:custGeom>
              <a:avLst/>
              <a:gdLst>
                <a:gd name="connsiteX0" fmla="*/ 653528 w 1305333"/>
                <a:gd name="connsiteY0" fmla="*/ 0 h 1424419"/>
                <a:gd name="connsiteX1" fmla="*/ 757287 w 1305333"/>
                <a:gd name="connsiteY1" fmla="*/ 32444 h 1424419"/>
                <a:gd name="connsiteX2" fmla="*/ 1206876 w 1305333"/>
                <a:gd name="connsiteY2" fmla="*/ 284945 h 1424419"/>
                <a:gd name="connsiteX3" fmla="*/ 1233464 w 1305333"/>
                <a:gd name="connsiteY3" fmla="*/ 306775 h 1424419"/>
                <a:gd name="connsiteX4" fmla="*/ 1299728 w 1305333"/>
                <a:gd name="connsiteY4" fmla="*/ 452301 h 1424419"/>
                <a:gd name="connsiteX5" fmla="*/ 1303099 w 1305333"/>
                <a:gd name="connsiteY5" fmla="*/ 495558 h 1424419"/>
                <a:gd name="connsiteX6" fmla="*/ 1303099 w 1305333"/>
                <a:gd name="connsiteY6" fmla="*/ 952393 h 1424419"/>
                <a:gd name="connsiteX7" fmla="*/ 1299356 w 1305333"/>
                <a:gd name="connsiteY7" fmla="*/ 974248 h 1424419"/>
                <a:gd name="connsiteX8" fmla="*/ 1193590 w 1305333"/>
                <a:gd name="connsiteY8" fmla="*/ 1159518 h 1424419"/>
                <a:gd name="connsiteX9" fmla="*/ 1188747 w 1305333"/>
                <a:gd name="connsiteY9" fmla="*/ 1163476 h 1424419"/>
                <a:gd name="connsiteX10" fmla="*/ 792288 w 1305333"/>
                <a:gd name="connsiteY10" fmla="*/ 1385653 h 1424419"/>
                <a:gd name="connsiteX11" fmla="*/ 522686 w 1305333"/>
                <a:gd name="connsiteY11" fmla="*/ 1384922 h 1424419"/>
                <a:gd name="connsiteX12" fmla="*/ 80344 w 1305333"/>
                <a:gd name="connsiteY12" fmla="*/ 1139323 h 1424419"/>
                <a:gd name="connsiteX13" fmla="*/ 68397 w 1305333"/>
                <a:gd name="connsiteY13" fmla="*/ 1130059 h 1424419"/>
                <a:gd name="connsiteX14" fmla="*/ 667 w 1305333"/>
                <a:gd name="connsiteY14" fmla="*/ 999105 h 1424419"/>
                <a:gd name="connsiteX15" fmla="*/ 0 w 1305333"/>
                <a:gd name="connsiteY15" fmla="*/ 972364 h 1424419"/>
                <a:gd name="connsiteX16" fmla="*/ 2496 w 1305333"/>
                <a:gd name="connsiteY16" fmla="*/ 463106 h 1424419"/>
                <a:gd name="connsiteX17" fmla="*/ 2458 w 1305333"/>
                <a:gd name="connsiteY17" fmla="*/ 429563 h 1424419"/>
                <a:gd name="connsiteX18" fmla="*/ 75248 w 1305333"/>
                <a:gd name="connsiteY18" fmla="*/ 303202 h 1424419"/>
                <a:gd name="connsiteX19" fmla="*/ 103465 w 1305333"/>
                <a:gd name="connsiteY19" fmla="*/ 288252 h 1424419"/>
                <a:gd name="connsiteX20" fmla="*/ 541533 w 1305333"/>
                <a:gd name="connsiteY20" fmla="*/ 38110 h 1424419"/>
                <a:gd name="connsiteX21" fmla="*/ 653528 w 1305333"/>
                <a:gd name="connsiteY21" fmla="*/ 0 h 1424419"/>
                <a:gd name="connsiteX0-1" fmla="*/ 653528 w 1305333"/>
                <a:gd name="connsiteY0-2" fmla="*/ 0 h 1424419"/>
                <a:gd name="connsiteX1-3" fmla="*/ 757287 w 1305333"/>
                <a:gd name="connsiteY1-4" fmla="*/ 32444 h 1424419"/>
                <a:gd name="connsiteX2-5" fmla="*/ 1206876 w 1305333"/>
                <a:gd name="connsiteY2-6" fmla="*/ 284945 h 1424419"/>
                <a:gd name="connsiteX3-7" fmla="*/ 1233464 w 1305333"/>
                <a:gd name="connsiteY3-8" fmla="*/ 306775 h 1424419"/>
                <a:gd name="connsiteX4-9" fmla="*/ 1301712 w 1305333"/>
                <a:gd name="connsiteY4-10" fmla="*/ 442384 h 1424419"/>
                <a:gd name="connsiteX5-11" fmla="*/ 1303099 w 1305333"/>
                <a:gd name="connsiteY5-12" fmla="*/ 495558 h 1424419"/>
                <a:gd name="connsiteX6-13" fmla="*/ 1303099 w 1305333"/>
                <a:gd name="connsiteY6-14" fmla="*/ 952393 h 1424419"/>
                <a:gd name="connsiteX7-15" fmla="*/ 1299356 w 1305333"/>
                <a:gd name="connsiteY7-16" fmla="*/ 974248 h 1424419"/>
                <a:gd name="connsiteX8-17" fmla="*/ 1193590 w 1305333"/>
                <a:gd name="connsiteY8-18" fmla="*/ 1159518 h 1424419"/>
                <a:gd name="connsiteX9-19" fmla="*/ 1188747 w 1305333"/>
                <a:gd name="connsiteY9-20" fmla="*/ 1163476 h 1424419"/>
                <a:gd name="connsiteX10-21" fmla="*/ 792288 w 1305333"/>
                <a:gd name="connsiteY10-22" fmla="*/ 1385653 h 1424419"/>
                <a:gd name="connsiteX11-23" fmla="*/ 522686 w 1305333"/>
                <a:gd name="connsiteY11-24" fmla="*/ 1384922 h 1424419"/>
                <a:gd name="connsiteX12-25" fmla="*/ 80344 w 1305333"/>
                <a:gd name="connsiteY12-26" fmla="*/ 1139323 h 1424419"/>
                <a:gd name="connsiteX13-27" fmla="*/ 68397 w 1305333"/>
                <a:gd name="connsiteY13-28" fmla="*/ 1130059 h 1424419"/>
                <a:gd name="connsiteX14-29" fmla="*/ 667 w 1305333"/>
                <a:gd name="connsiteY14-30" fmla="*/ 999105 h 1424419"/>
                <a:gd name="connsiteX15-31" fmla="*/ 0 w 1305333"/>
                <a:gd name="connsiteY15-32" fmla="*/ 972364 h 1424419"/>
                <a:gd name="connsiteX16-33" fmla="*/ 2496 w 1305333"/>
                <a:gd name="connsiteY16-34" fmla="*/ 463106 h 1424419"/>
                <a:gd name="connsiteX17-35" fmla="*/ 2458 w 1305333"/>
                <a:gd name="connsiteY17-36" fmla="*/ 429563 h 1424419"/>
                <a:gd name="connsiteX18-37" fmla="*/ 75248 w 1305333"/>
                <a:gd name="connsiteY18-38" fmla="*/ 303202 h 1424419"/>
                <a:gd name="connsiteX19-39" fmla="*/ 103465 w 1305333"/>
                <a:gd name="connsiteY19-40" fmla="*/ 288252 h 1424419"/>
                <a:gd name="connsiteX20-41" fmla="*/ 541533 w 1305333"/>
                <a:gd name="connsiteY20-42" fmla="*/ 38110 h 1424419"/>
                <a:gd name="connsiteX21-43" fmla="*/ 653528 w 1305333"/>
                <a:gd name="connsiteY21-44" fmla="*/ 0 h 1424419"/>
                <a:gd name="connsiteX0-45" fmla="*/ 653528 w 1305333"/>
                <a:gd name="connsiteY0-46" fmla="*/ 0 h 1424419"/>
                <a:gd name="connsiteX1-47" fmla="*/ 757287 w 1305333"/>
                <a:gd name="connsiteY1-48" fmla="*/ 32444 h 1424419"/>
                <a:gd name="connsiteX2-49" fmla="*/ 1206876 w 1305333"/>
                <a:gd name="connsiteY2-50" fmla="*/ 284945 h 1424419"/>
                <a:gd name="connsiteX3-51" fmla="*/ 1233464 w 1305333"/>
                <a:gd name="connsiteY3-52" fmla="*/ 306775 h 1424419"/>
                <a:gd name="connsiteX4-53" fmla="*/ 1301712 w 1305333"/>
                <a:gd name="connsiteY4-54" fmla="*/ 442384 h 1424419"/>
                <a:gd name="connsiteX5-55" fmla="*/ 1303099 w 1305333"/>
                <a:gd name="connsiteY5-56" fmla="*/ 495558 h 1424419"/>
                <a:gd name="connsiteX6-57" fmla="*/ 1303099 w 1305333"/>
                <a:gd name="connsiteY6-58" fmla="*/ 952393 h 1424419"/>
                <a:gd name="connsiteX7-59" fmla="*/ 1299356 w 1305333"/>
                <a:gd name="connsiteY7-60" fmla="*/ 974248 h 1424419"/>
                <a:gd name="connsiteX8-61" fmla="*/ 1193590 w 1305333"/>
                <a:gd name="connsiteY8-62" fmla="*/ 1159518 h 1424419"/>
                <a:gd name="connsiteX9-63" fmla="*/ 1188747 w 1305333"/>
                <a:gd name="connsiteY9-64" fmla="*/ 1163476 h 1424419"/>
                <a:gd name="connsiteX10-65" fmla="*/ 792288 w 1305333"/>
                <a:gd name="connsiteY10-66" fmla="*/ 1385653 h 1424419"/>
                <a:gd name="connsiteX11-67" fmla="*/ 522686 w 1305333"/>
                <a:gd name="connsiteY11-68" fmla="*/ 1384922 h 1424419"/>
                <a:gd name="connsiteX12-69" fmla="*/ 80344 w 1305333"/>
                <a:gd name="connsiteY12-70" fmla="*/ 1139323 h 1424419"/>
                <a:gd name="connsiteX13-71" fmla="*/ 68397 w 1305333"/>
                <a:gd name="connsiteY13-72" fmla="*/ 1130059 h 1424419"/>
                <a:gd name="connsiteX14-73" fmla="*/ 667 w 1305333"/>
                <a:gd name="connsiteY14-74" fmla="*/ 999105 h 1424419"/>
                <a:gd name="connsiteX15-75" fmla="*/ 0 w 1305333"/>
                <a:gd name="connsiteY15-76" fmla="*/ 972364 h 1424419"/>
                <a:gd name="connsiteX16-77" fmla="*/ 2496 w 1305333"/>
                <a:gd name="connsiteY16-78" fmla="*/ 463106 h 1424419"/>
                <a:gd name="connsiteX17-79" fmla="*/ 2458 w 1305333"/>
                <a:gd name="connsiteY17-80" fmla="*/ 429563 h 1424419"/>
                <a:gd name="connsiteX18-81" fmla="*/ 75248 w 1305333"/>
                <a:gd name="connsiteY18-82" fmla="*/ 303202 h 1424419"/>
                <a:gd name="connsiteX19-83" fmla="*/ 103465 w 1305333"/>
                <a:gd name="connsiteY19-84" fmla="*/ 288252 h 1424419"/>
                <a:gd name="connsiteX20-85" fmla="*/ 541533 w 1305333"/>
                <a:gd name="connsiteY20-86" fmla="*/ 38110 h 1424419"/>
                <a:gd name="connsiteX21-87" fmla="*/ 653528 w 1305333"/>
                <a:gd name="connsiteY21-88" fmla="*/ 0 h 1424419"/>
                <a:gd name="connsiteX0-89" fmla="*/ 653528 w 1306046"/>
                <a:gd name="connsiteY0-90" fmla="*/ 0 h 1424419"/>
                <a:gd name="connsiteX1-91" fmla="*/ 757287 w 1306046"/>
                <a:gd name="connsiteY1-92" fmla="*/ 32444 h 1424419"/>
                <a:gd name="connsiteX2-93" fmla="*/ 1206876 w 1306046"/>
                <a:gd name="connsiteY2-94" fmla="*/ 284945 h 1424419"/>
                <a:gd name="connsiteX3-95" fmla="*/ 1233464 w 1306046"/>
                <a:gd name="connsiteY3-96" fmla="*/ 306775 h 1424419"/>
                <a:gd name="connsiteX4-97" fmla="*/ 1301712 w 1306046"/>
                <a:gd name="connsiteY4-98" fmla="*/ 442384 h 1424419"/>
                <a:gd name="connsiteX5-99" fmla="*/ 1303099 w 1306046"/>
                <a:gd name="connsiteY5-100" fmla="*/ 495558 h 1424419"/>
                <a:gd name="connsiteX6-101" fmla="*/ 1303099 w 1306046"/>
                <a:gd name="connsiteY6-102" fmla="*/ 952393 h 1424419"/>
                <a:gd name="connsiteX7-103" fmla="*/ 1305306 w 1306046"/>
                <a:gd name="connsiteY7-104" fmla="*/ 990115 h 1424419"/>
                <a:gd name="connsiteX8-105" fmla="*/ 1193590 w 1306046"/>
                <a:gd name="connsiteY8-106" fmla="*/ 1159518 h 1424419"/>
                <a:gd name="connsiteX9-107" fmla="*/ 1188747 w 1306046"/>
                <a:gd name="connsiteY9-108" fmla="*/ 1163476 h 1424419"/>
                <a:gd name="connsiteX10-109" fmla="*/ 792288 w 1306046"/>
                <a:gd name="connsiteY10-110" fmla="*/ 1385653 h 1424419"/>
                <a:gd name="connsiteX11-111" fmla="*/ 522686 w 1306046"/>
                <a:gd name="connsiteY11-112" fmla="*/ 1384922 h 1424419"/>
                <a:gd name="connsiteX12-113" fmla="*/ 80344 w 1306046"/>
                <a:gd name="connsiteY12-114" fmla="*/ 1139323 h 1424419"/>
                <a:gd name="connsiteX13-115" fmla="*/ 68397 w 1306046"/>
                <a:gd name="connsiteY13-116" fmla="*/ 1130059 h 1424419"/>
                <a:gd name="connsiteX14-117" fmla="*/ 667 w 1306046"/>
                <a:gd name="connsiteY14-118" fmla="*/ 999105 h 1424419"/>
                <a:gd name="connsiteX15-119" fmla="*/ 0 w 1306046"/>
                <a:gd name="connsiteY15-120" fmla="*/ 972364 h 1424419"/>
                <a:gd name="connsiteX16-121" fmla="*/ 2496 w 1306046"/>
                <a:gd name="connsiteY16-122" fmla="*/ 463106 h 1424419"/>
                <a:gd name="connsiteX17-123" fmla="*/ 2458 w 1306046"/>
                <a:gd name="connsiteY17-124" fmla="*/ 429563 h 1424419"/>
                <a:gd name="connsiteX18-125" fmla="*/ 75248 w 1306046"/>
                <a:gd name="connsiteY18-126" fmla="*/ 303202 h 1424419"/>
                <a:gd name="connsiteX19-127" fmla="*/ 103465 w 1306046"/>
                <a:gd name="connsiteY19-128" fmla="*/ 288252 h 1424419"/>
                <a:gd name="connsiteX20-129" fmla="*/ 541533 w 1306046"/>
                <a:gd name="connsiteY20-130" fmla="*/ 38110 h 1424419"/>
                <a:gd name="connsiteX21-131" fmla="*/ 653528 w 1306046"/>
                <a:gd name="connsiteY21-132" fmla="*/ 0 h 1424419"/>
                <a:gd name="connsiteX0-133" fmla="*/ 653528 w 1305333"/>
                <a:gd name="connsiteY0-134" fmla="*/ 0 h 1424419"/>
                <a:gd name="connsiteX1-135" fmla="*/ 757287 w 1305333"/>
                <a:gd name="connsiteY1-136" fmla="*/ 32444 h 1424419"/>
                <a:gd name="connsiteX2-137" fmla="*/ 1206876 w 1305333"/>
                <a:gd name="connsiteY2-138" fmla="*/ 284945 h 1424419"/>
                <a:gd name="connsiteX3-139" fmla="*/ 1233464 w 1305333"/>
                <a:gd name="connsiteY3-140" fmla="*/ 306775 h 1424419"/>
                <a:gd name="connsiteX4-141" fmla="*/ 1301712 w 1305333"/>
                <a:gd name="connsiteY4-142" fmla="*/ 442384 h 1424419"/>
                <a:gd name="connsiteX5-143" fmla="*/ 1303099 w 1305333"/>
                <a:gd name="connsiteY5-144" fmla="*/ 495558 h 1424419"/>
                <a:gd name="connsiteX6-145" fmla="*/ 1303099 w 1305333"/>
                <a:gd name="connsiteY6-146" fmla="*/ 952393 h 1424419"/>
                <a:gd name="connsiteX7-147" fmla="*/ 1305306 w 1305333"/>
                <a:gd name="connsiteY7-148" fmla="*/ 990115 h 1424419"/>
                <a:gd name="connsiteX8-149" fmla="*/ 1193590 w 1305333"/>
                <a:gd name="connsiteY8-150" fmla="*/ 1159518 h 1424419"/>
                <a:gd name="connsiteX9-151" fmla="*/ 1188747 w 1305333"/>
                <a:gd name="connsiteY9-152" fmla="*/ 1163476 h 1424419"/>
                <a:gd name="connsiteX10-153" fmla="*/ 792288 w 1305333"/>
                <a:gd name="connsiteY10-154" fmla="*/ 1385653 h 1424419"/>
                <a:gd name="connsiteX11-155" fmla="*/ 522686 w 1305333"/>
                <a:gd name="connsiteY11-156" fmla="*/ 1384922 h 1424419"/>
                <a:gd name="connsiteX12-157" fmla="*/ 80344 w 1305333"/>
                <a:gd name="connsiteY12-158" fmla="*/ 1139323 h 1424419"/>
                <a:gd name="connsiteX13-159" fmla="*/ 68397 w 1305333"/>
                <a:gd name="connsiteY13-160" fmla="*/ 1130059 h 1424419"/>
                <a:gd name="connsiteX14-161" fmla="*/ 667 w 1305333"/>
                <a:gd name="connsiteY14-162" fmla="*/ 999105 h 1424419"/>
                <a:gd name="connsiteX15-163" fmla="*/ 0 w 1305333"/>
                <a:gd name="connsiteY15-164" fmla="*/ 972364 h 1424419"/>
                <a:gd name="connsiteX16-165" fmla="*/ 2496 w 1305333"/>
                <a:gd name="connsiteY16-166" fmla="*/ 463106 h 1424419"/>
                <a:gd name="connsiteX17-167" fmla="*/ 2458 w 1305333"/>
                <a:gd name="connsiteY17-168" fmla="*/ 429563 h 1424419"/>
                <a:gd name="connsiteX18-169" fmla="*/ 75248 w 1305333"/>
                <a:gd name="connsiteY18-170" fmla="*/ 303202 h 1424419"/>
                <a:gd name="connsiteX19-171" fmla="*/ 103465 w 1305333"/>
                <a:gd name="connsiteY19-172" fmla="*/ 288252 h 1424419"/>
                <a:gd name="connsiteX20-173" fmla="*/ 541533 w 1305333"/>
                <a:gd name="connsiteY20-174" fmla="*/ 38110 h 1424419"/>
                <a:gd name="connsiteX21-175" fmla="*/ 653528 w 1305333"/>
                <a:gd name="connsiteY21-176" fmla="*/ 0 h 1424419"/>
                <a:gd name="connsiteX0-177" fmla="*/ 653528 w 1305333"/>
                <a:gd name="connsiteY0-178" fmla="*/ 0 h 1424419"/>
                <a:gd name="connsiteX1-179" fmla="*/ 757287 w 1305333"/>
                <a:gd name="connsiteY1-180" fmla="*/ 32444 h 1424419"/>
                <a:gd name="connsiteX2-181" fmla="*/ 1206876 w 1305333"/>
                <a:gd name="connsiteY2-182" fmla="*/ 284945 h 1424419"/>
                <a:gd name="connsiteX3-183" fmla="*/ 1233464 w 1305333"/>
                <a:gd name="connsiteY3-184" fmla="*/ 306775 h 1424419"/>
                <a:gd name="connsiteX4-185" fmla="*/ 1301712 w 1305333"/>
                <a:gd name="connsiteY4-186" fmla="*/ 442384 h 1424419"/>
                <a:gd name="connsiteX5-187" fmla="*/ 1303099 w 1305333"/>
                <a:gd name="connsiteY5-188" fmla="*/ 495558 h 1424419"/>
                <a:gd name="connsiteX6-189" fmla="*/ 1303099 w 1305333"/>
                <a:gd name="connsiteY6-190" fmla="*/ 952393 h 1424419"/>
                <a:gd name="connsiteX7-191" fmla="*/ 1305306 w 1305333"/>
                <a:gd name="connsiteY7-192" fmla="*/ 990115 h 1424419"/>
                <a:gd name="connsiteX8-193" fmla="*/ 1193590 w 1305333"/>
                <a:gd name="connsiteY8-194" fmla="*/ 1159518 h 1424419"/>
                <a:gd name="connsiteX9-195" fmla="*/ 1172881 w 1305333"/>
                <a:gd name="connsiteY9-196" fmla="*/ 1179342 h 1424419"/>
                <a:gd name="connsiteX10-197" fmla="*/ 792288 w 1305333"/>
                <a:gd name="connsiteY10-198" fmla="*/ 1385653 h 1424419"/>
                <a:gd name="connsiteX11-199" fmla="*/ 522686 w 1305333"/>
                <a:gd name="connsiteY11-200" fmla="*/ 1384922 h 1424419"/>
                <a:gd name="connsiteX12-201" fmla="*/ 80344 w 1305333"/>
                <a:gd name="connsiteY12-202" fmla="*/ 1139323 h 1424419"/>
                <a:gd name="connsiteX13-203" fmla="*/ 68397 w 1305333"/>
                <a:gd name="connsiteY13-204" fmla="*/ 1130059 h 1424419"/>
                <a:gd name="connsiteX14-205" fmla="*/ 667 w 1305333"/>
                <a:gd name="connsiteY14-206" fmla="*/ 999105 h 1424419"/>
                <a:gd name="connsiteX15-207" fmla="*/ 0 w 1305333"/>
                <a:gd name="connsiteY15-208" fmla="*/ 972364 h 1424419"/>
                <a:gd name="connsiteX16-209" fmla="*/ 2496 w 1305333"/>
                <a:gd name="connsiteY16-210" fmla="*/ 463106 h 1424419"/>
                <a:gd name="connsiteX17-211" fmla="*/ 2458 w 1305333"/>
                <a:gd name="connsiteY17-212" fmla="*/ 429563 h 1424419"/>
                <a:gd name="connsiteX18-213" fmla="*/ 75248 w 1305333"/>
                <a:gd name="connsiteY18-214" fmla="*/ 303202 h 1424419"/>
                <a:gd name="connsiteX19-215" fmla="*/ 103465 w 1305333"/>
                <a:gd name="connsiteY19-216" fmla="*/ 288252 h 1424419"/>
                <a:gd name="connsiteX20-217" fmla="*/ 541533 w 1305333"/>
                <a:gd name="connsiteY20-218" fmla="*/ 38110 h 1424419"/>
                <a:gd name="connsiteX21-219" fmla="*/ 653528 w 1305333"/>
                <a:gd name="connsiteY21-220" fmla="*/ 0 h 1424419"/>
                <a:gd name="connsiteX0-221" fmla="*/ 653528 w 1305333"/>
                <a:gd name="connsiteY0-222" fmla="*/ 0 h 1424419"/>
                <a:gd name="connsiteX1-223" fmla="*/ 757287 w 1305333"/>
                <a:gd name="connsiteY1-224" fmla="*/ 32444 h 1424419"/>
                <a:gd name="connsiteX2-225" fmla="*/ 1206876 w 1305333"/>
                <a:gd name="connsiteY2-226" fmla="*/ 284945 h 1424419"/>
                <a:gd name="connsiteX3-227" fmla="*/ 1233464 w 1305333"/>
                <a:gd name="connsiteY3-228" fmla="*/ 306775 h 1424419"/>
                <a:gd name="connsiteX4-229" fmla="*/ 1301712 w 1305333"/>
                <a:gd name="connsiteY4-230" fmla="*/ 442384 h 1424419"/>
                <a:gd name="connsiteX5-231" fmla="*/ 1303099 w 1305333"/>
                <a:gd name="connsiteY5-232" fmla="*/ 495558 h 1424419"/>
                <a:gd name="connsiteX6-233" fmla="*/ 1303099 w 1305333"/>
                <a:gd name="connsiteY6-234" fmla="*/ 952393 h 1424419"/>
                <a:gd name="connsiteX7-235" fmla="*/ 1305306 w 1305333"/>
                <a:gd name="connsiteY7-236" fmla="*/ 990115 h 1424419"/>
                <a:gd name="connsiteX8-237" fmla="*/ 1193590 w 1305333"/>
                <a:gd name="connsiteY8-238" fmla="*/ 1159518 h 1424419"/>
                <a:gd name="connsiteX9-239" fmla="*/ 1172881 w 1305333"/>
                <a:gd name="connsiteY9-240" fmla="*/ 1179342 h 1424419"/>
                <a:gd name="connsiteX10-241" fmla="*/ 792288 w 1305333"/>
                <a:gd name="connsiteY10-242" fmla="*/ 1385653 h 1424419"/>
                <a:gd name="connsiteX11-243" fmla="*/ 522686 w 1305333"/>
                <a:gd name="connsiteY11-244" fmla="*/ 1384922 h 1424419"/>
                <a:gd name="connsiteX12-245" fmla="*/ 80344 w 1305333"/>
                <a:gd name="connsiteY12-246" fmla="*/ 1139323 h 1424419"/>
                <a:gd name="connsiteX13-247" fmla="*/ 68397 w 1305333"/>
                <a:gd name="connsiteY13-248" fmla="*/ 1130059 h 1424419"/>
                <a:gd name="connsiteX14-249" fmla="*/ 667 w 1305333"/>
                <a:gd name="connsiteY14-250" fmla="*/ 999105 h 1424419"/>
                <a:gd name="connsiteX15-251" fmla="*/ 0 w 1305333"/>
                <a:gd name="connsiteY15-252" fmla="*/ 972364 h 1424419"/>
                <a:gd name="connsiteX16-253" fmla="*/ 2496 w 1305333"/>
                <a:gd name="connsiteY16-254" fmla="*/ 463106 h 1424419"/>
                <a:gd name="connsiteX17-255" fmla="*/ 2458 w 1305333"/>
                <a:gd name="connsiteY17-256" fmla="*/ 429563 h 1424419"/>
                <a:gd name="connsiteX18-257" fmla="*/ 75248 w 1305333"/>
                <a:gd name="connsiteY18-258" fmla="*/ 303202 h 1424419"/>
                <a:gd name="connsiteX19-259" fmla="*/ 103465 w 1305333"/>
                <a:gd name="connsiteY19-260" fmla="*/ 288252 h 1424419"/>
                <a:gd name="connsiteX20-261" fmla="*/ 541533 w 1305333"/>
                <a:gd name="connsiteY20-262" fmla="*/ 38110 h 1424419"/>
                <a:gd name="connsiteX21-263" fmla="*/ 653528 w 1305333"/>
                <a:gd name="connsiteY21-264" fmla="*/ 0 h 1424419"/>
                <a:gd name="connsiteX0-265" fmla="*/ 653528 w 1305333"/>
                <a:gd name="connsiteY0-266" fmla="*/ 0 h 1424419"/>
                <a:gd name="connsiteX1-267" fmla="*/ 757287 w 1305333"/>
                <a:gd name="connsiteY1-268" fmla="*/ 32444 h 1424419"/>
                <a:gd name="connsiteX2-269" fmla="*/ 1206876 w 1305333"/>
                <a:gd name="connsiteY2-270" fmla="*/ 284945 h 1424419"/>
                <a:gd name="connsiteX3-271" fmla="*/ 1233464 w 1305333"/>
                <a:gd name="connsiteY3-272" fmla="*/ 306775 h 1424419"/>
                <a:gd name="connsiteX4-273" fmla="*/ 1301712 w 1305333"/>
                <a:gd name="connsiteY4-274" fmla="*/ 442384 h 1424419"/>
                <a:gd name="connsiteX5-275" fmla="*/ 1303099 w 1305333"/>
                <a:gd name="connsiteY5-276" fmla="*/ 495558 h 1424419"/>
                <a:gd name="connsiteX6-277" fmla="*/ 1303099 w 1305333"/>
                <a:gd name="connsiteY6-278" fmla="*/ 952393 h 1424419"/>
                <a:gd name="connsiteX7-279" fmla="*/ 1305306 w 1305333"/>
                <a:gd name="connsiteY7-280" fmla="*/ 990115 h 1424419"/>
                <a:gd name="connsiteX8-281" fmla="*/ 1193590 w 1305333"/>
                <a:gd name="connsiteY8-282" fmla="*/ 1159518 h 1424419"/>
                <a:gd name="connsiteX9-283" fmla="*/ 1172881 w 1305333"/>
                <a:gd name="connsiteY9-284" fmla="*/ 1179342 h 1424419"/>
                <a:gd name="connsiteX10-285" fmla="*/ 792288 w 1305333"/>
                <a:gd name="connsiteY10-286" fmla="*/ 1385653 h 1424419"/>
                <a:gd name="connsiteX11-287" fmla="*/ 522686 w 1305333"/>
                <a:gd name="connsiteY11-288" fmla="*/ 1384922 h 1424419"/>
                <a:gd name="connsiteX12-289" fmla="*/ 80344 w 1305333"/>
                <a:gd name="connsiteY12-290" fmla="*/ 1139323 h 1424419"/>
                <a:gd name="connsiteX13-291" fmla="*/ 68397 w 1305333"/>
                <a:gd name="connsiteY13-292" fmla="*/ 1130059 h 1424419"/>
                <a:gd name="connsiteX14-293" fmla="*/ 667 w 1305333"/>
                <a:gd name="connsiteY14-294" fmla="*/ 999105 h 1424419"/>
                <a:gd name="connsiteX15-295" fmla="*/ 0 w 1305333"/>
                <a:gd name="connsiteY15-296" fmla="*/ 972364 h 1424419"/>
                <a:gd name="connsiteX16-297" fmla="*/ 2496 w 1305333"/>
                <a:gd name="connsiteY16-298" fmla="*/ 463106 h 1424419"/>
                <a:gd name="connsiteX17-299" fmla="*/ 2458 w 1305333"/>
                <a:gd name="connsiteY17-300" fmla="*/ 429563 h 1424419"/>
                <a:gd name="connsiteX18-301" fmla="*/ 75248 w 1305333"/>
                <a:gd name="connsiteY18-302" fmla="*/ 303202 h 1424419"/>
                <a:gd name="connsiteX19-303" fmla="*/ 103465 w 1305333"/>
                <a:gd name="connsiteY19-304" fmla="*/ 288252 h 1424419"/>
                <a:gd name="connsiteX20-305" fmla="*/ 541533 w 1305333"/>
                <a:gd name="connsiteY20-306" fmla="*/ 38110 h 1424419"/>
                <a:gd name="connsiteX21-307" fmla="*/ 653528 w 1305333"/>
                <a:gd name="connsiteY21-308" fmla="*/ 0 h 1424419"/>
                <a:gd name="connsiteX0-309" fmla="*/ 653528 w 1305333"/>
                <a:gd name="connsiteY0-310" fmla="*/ 0 h 1424419"/>
                <a:gd name="connsiteX1-311" fmla="*/ 757287 w 1305333"/>
                <a:gd name="connsiteY1-312" fmla="*/ 32444 h 1424419"/>
                <a:gd name="connsiteX2-313" fmla="*/ 1206876 w 1305333"/>
                <a:gd name="connsiteY2-314" fmla="*/ 284945 h 1424419"/>
                <a:gd name="connsiteX3-315" fmla="*/ 1233464 w 1305333"/>
                <a:gd name="connsiteY3-316" fmla="*/ 306775 h 1424419"/>
                <a:gd name="connsiteX4-317" fmla="*/ 1301712 w 1305333"/>
                <a:gd name="connsiteY4-318" fmla="*/ 442384 h 1424419"/>
                <a:gd name="connsiteX5-319" fmla="*/ 1303099 w 1305333"/>
                <a:gd name="connsiteY5-320" fmla="*/ 495558 h 1424419"/>
                <a:gd name="connsiteX6-321" fmla="*/ 1303099 w 1305333"/>
                <a:gd name="connsiteY6-322" fmla="*/ 952393 h 1424419"/>
                <a:gd name="connsiteX7-323" fmla="*/ 1305306 w 1305333"/>
                <a:gd name="connsiteY7-324" fmla="*/ 990115 h 1424419"/>
                <a:gd name="connsiteX8-325" fmla="*/ 1193590 w 1305333"/>
                <a:gd name="connsiteY8-326" fmla="*/ 1159518 h 1424419"/>
                <a:gd name="connsiteX9-327" fmla="*/ 1172881 w 1305333"/>
                <a:gd name="connsiteY9-328" fmla="*/ 1179342 h 1424419"/>
                <a:gd name="connsiteX10-329" fmla="*/ 792288 w 1305333"/>
                <a:gd name="connsiteY10-330" fmla="*/ 1385653 h 1424419"/>
                <a:gd name="connsiteX11-331" fmla="*/ 522686 w 1305333"/>
                <a:gd name="connsiteY11-332" fmla="*/ 1384922 h 1424419"/>
                <a:gd name="connsiteX12-333" fmla="*/ 80344 w 1305333"/>
                <a:gd name="connsiteY12-334" fmla="*/ 1139323 h 1424419"/>
                <a:gd name="connsiteX13-335" fmla="*/ 68397 w 1305333"/>
                <a:gd name="connsiteY13-336" fmla="*/ 1130059 h 1424419"/>
                <a:gd name="connsiteX14-337" fmla="*/ 667 w 1305333"/>
                <a:gd name="connsiteY14-338" fmla="*/ 999105 h 1424419"/>
                <a:gd name="connsiteX15-339" fmla="*/ 0 w 1305333"/>
                <a:gd name="connsiteY15-340" fmla="*/ 972364 h 1424419"/>
                <a:gd name="connsiteX16-341" fmla="*/ 2496 w 1305333"/>
                <a:gd name="connsiteY16-342" fmla="*/ 463106 h 1424419"/>
                <a:gd name="connsiteX17-343" fmla="*/ 2458 w 1305333"/>
                <a:gd name="connsiteY17-344" fmla="*/ 429563 h 1424419"/>
                <a:gd name="connsiteX18-345" fmla="*/ 75248 w 1305333"/>
                <a:gd name="connsiteY18-346" fmla="*/ 303202 h 1424419"/>
                <a:gd name="connsiteX19-347" fmla="*/ 103465 w 1305333"/>
                <a:gd name="connsiteY19-348" fmla="*/ 288252 h 1424419"/>
                <a:gd name="connsiteX20-349" fmla="*/ 541533 w 1305333"/>
                <a:gd name="connsiteY20-350" fmla="*/ 38110 h 1424419"/>
                <a:gd name="connsiteX21-351" fmla="*/ 653528 w 1305333"/>
                <a:gd name="connsiteY21-352" fmla="*/ 0 h 1424419"/>
                <a:gd name="connsiteX0-353" fmla="*/ 653528 w 1305333"/>
                <a:gd name="connsiteY0-354" fmla="*/ 0 h 1424419"/>
                <a:gd name="connsiteX1-355" fmla="*/ 757287 w 1305333"/>
                <a:gd name="connsiteY1-356" fmla="*/ 32444 h 1424419"/>
                <a:gd name="connsiteX2-357" fmla="*/ 1206876 w 1305333"/>
                <a:gd name="connsiteY2-358" fmla="*/ 284945 h 1424419"/>
                <a:gd name="connsiteX3-359" fmla="*/ 1233464 w 1305333"/>
                <a:gd name="connsiteY3-360" fmla="*/ 306775 h 1424419"/>
                <a:gd name="connsiteX4-361" fmla="*/ 1301712 w 1305333"/>
                <a:gd name="connsiteY4-362" fmla="*/ 442384 h 1424419"/>
                <a:gd name="connsiteX5-363" fmla="*/ 1303099 w 1305333"/>
                <a:gd name="connsiteY5-364" fmla="*/ 495558 h 1424419"/>
                <a:gd name="connsiteX6-365" fmla="*/ 1303099 w 1305333"/>
                <a:gd name="connsiteY6-366" fmla="*/ 952393 h 1424419"/>
                <a:gd name="connsiteX7-367" fmla="*/ 1305306 w 1305333"/>
                <a:gd name="connsiteY7-368" fmla="*/ 990115 h 1424419"/>
                <a:gd name="connsiteX8-369" fmla="*/ 1193590 w 1305333"/>
                <a:gd name="connsiteY8-370" fmla="*/ 1159518 h 1424419"/>
                <a:gd name="connsiteX9-371" fmla="*/ 1172881 w 1305333"/>
                <a:gd name="connsiteY9-372" fmla="*/ 1179342 h 1424419"/>
                <a:gd name="connsiteX10-373" fmla="*/ 792288 w 1305333"/>
                <a:gd name="connsiteY10-374" fmla="*/ 1385653 h 1424419"/>
                <a:gd name="connsiteX11-375" fmla="*/ 522686 w 1305333"/>
                <a:gd name="connsiteY11-376" fmla="*/ 1384922 h 1424419"/>
                <a:gd name="connsiteX12-377" fmla="*/ 80344 w 1305333"/>
                <a:gd name="connsiteY12-378" fmla="*/ 1139323 h 1424419"/>
                <a:gd name="connsiteX13-379" fmla="*/ 68397 w 1305333"/>
                <a:gd name="connsiteY13-380" fmla="*/ 1130059 h 1424419"/>
                <a:gd name="connsiteX14-381" fmla="*/ 667 w 1305333"/>
                <a:gd name="connsiteY14-382" fmla="*/ 999105 h 1424419"/>
                <a:gd name="connsiteX15-383" fmla="*/ 0 w 1305333"/>
                <a:gd name="connsiteY15-384" fmla="*/ 972364 h 1424419"/>
                <a:gd name="connsiteX16-385" fmla="*/ 2496 w 1305333"/>
                <a:gd name="connsiteY16-386" fmla="*/ 463106 h 1424419"/>
                <a:gd name="connsiteX17-387" fmla="*/ 2458 w 1305333"/>
                <a:gd name="connsiteY17-388" fmla="*/ 429563 h 1424419"/>
                <a:gd name="connsiteX18-389" fmla="*/ 75248 w 1305333"/>
                <a:gd name="connsiteY18-390" fmla="*/ 303202 h 1424419"/>
                <a:gd name="connsiteX19-391" fmla="*/ 106293 w 1305333"/>
                <a:gd name="connsiteY19-392" fmla="*/ 282597 h 1424419"/>
                <a:gd name="connsiteX20-393" fmla="*/ 541533 w 1305333"/>
                <a:gd name="connsiteY20-394" fmla="*/ 38110 h 1424419"/>
                <a:gd name="connsiteX21-395" fmla="*/ 653528 w 1305333"/>
                <a:gd name="connsiteY21-396" fmla="*/ 0 h 1424419"/>
                <a:gd name="connsiteX0-397" fmla="*/ 653528 w 1305333"/>
                <a:gd name="connsiteY0-398" fmla="*/ 0 h 1424419"/>
                <a:gd name="connsiteX1-399" fmla="*/ 757287 w 1305333"/>
                <a:gd name="connsiteY1-400" fmla="*/ 32444 h 1424419"/>
                <a:gd name="connsiteX2-401" fmla="*/ 1206876 w 1305333"/>
                <a:gd name="connsiteY2-402" fmla="*/ 284945 h 1424419"/>
                <a:gd name="connsiteX3-403" fmla="*/ 1237706 w 1305333"/>
                <a:gd name="connsiteY3-404" fmla="*/ 306775 h 1424419"/>
                <a:gd name="connsiteX4-405" fmla="*/ 1301712 w 1305333"/>
                <a:gd name="connsiteY4-406" fmla="*/ 442384 h 1424419"/>
                <a:gd name="connsiteX5-407" fmla="*/ 1303099 w 1305333"/>
                <a:gd name="connsiteY5-408" fmla="*/ 495558 h 1424419"/>
                <a:gd name="connsiteX6-409" fmla="*/ 1303099 w 1305333"/>
                <a:gd name="connsiteY6-410" fmla="*/ 952393 h 1424419"/>
                <a:gd name="connsiteX7-411" fmla="*/ 1305306 w 1305333"/>
                <a:gd name="connsiteY7-412" fmla="*/ 990115 h 1424419"/>
                <a:gd name="connsiteX8-413" fmla="*/ 1193590 w 1305333"/>
                <a:gd name="connsiteY8-414" fmla="*/ 1159518 h 1424419"/>
                <a:gd name="connsiteX9-415" fmla="*/ 1172881 w 1305333"/>
                <a:gd name="connsiteY9-416" fmla="*/ 1179342 h 1424419"/>
                <a:gd name="connsiteX10-417" fmla="*/ 792288 w 1305333"/>
                <a:gd name="connsiteY10-418" fmla="*/ 1385653 h 1424419"/>
                <a:gd name="connsiteX11-419" fmla="*/ 522686 w 1305333"/>
                <a:gd name="connsiteY11-420" fmla="*/ 1384922 h 1424419"/>
                <a:gd name="connsiteX12-421" fmla="*/ 80344 w 1305333"/>
                <a:gd name="connsiteY12-422" fmla="*/ 1139323 h 1424419"/>
                <a:gd name="connsiteX13-423" fmla="*/ 68397 w 1305333"/>
                <a:gd name="connsiteY13-424" fmla="*/ 1130059 h 1424419"/>
                <a:gd name="connsiteX14-425" fmla="*/ 667 w 1305333"/>
                <a:gd name="connsiteY14-426" fmla="*/ 999105 h 1424419"/>
                <a:gd name="connsiteX15-427" fmla="*/ 0 w 1305333"/>
                <a:gd name="connsiteY15-428" fmla="*/ 972364 h 1424419"/>
                <a:gd name="connsiteX16-429" fmla="*/ 2496 w 1305333"/>
                <a:gd name="connsiteY16-430" fmla="*/ 463106 h 1424419"/>
                <a:gd name="connsiteX17-431" fmla="*/ 2458 w 1305333"/>
                <a:gd name="connsiteY17-432" fmla="*/ 429563 h 1424419"/>
                <a:gd name="connsiteX18-433" fmla="*/ 75248 w 1305333"/>
                <a:gd name="connsiteY18-434" fmla="*/ 303202 h 1424419"/>
                <a:gd name="connsiteX19-435" fmla="*/ 106293 w 1305333"/>
                <a:gd name="connsiteY19-436" fmla="*/ 282597 h 1424419"/>
                <a:gd name="connsiteX20-437" fmla="*/ 541533 w 1305333"/>
                <a:gd name="connsiteY20-438" fmla="*/ 38110 h 1424419"/>
                <a:gd name="connsiteX21-439" fmla="*/ 653528 w 1305333"/>
                <a:gd name="connsiteY21-440" fmla="*/ 0 h 1424419"/>
                <a:gd name="connsiteX0-441" fmla="*/ 653528 w 1305333"/>
                <a:gd name="connsiteY0-442" fmla="*/ 0 h 1424419"/>
                <a:gd name="connsiteX1-443" fmla="*/ 757287 w 1305333"/>
                <a:gd name="connsiteY1-444" fmla="*/ 32444 h 1424419"/>
                <a:gd name="connsiteX2-445" fmla="*/ 1206876 w 1305333"/>
                <a:gd name="connsiteY2-446" fmla="*/ 284945 h 1424419"/>
                <a:gd name="connsiteX3-447" fmla="*/ 1237706 w 1305333"/>
                <a:gd name="connsiteY3-448" fmla="*/ 306775 h 1424419"/>
                <a:gd name="connsiteX4-449" fmla="*/ 1301712 w 1305333"/>
                <a:gd name="connsiteY4-450" fmla="*/ 442384 h 1424419"/>
                <a:gd name="connsiteX5-451" fmla="*/ 1303099 w 1305333"/>
                <a:gd name="connsiteY5-452" fmla="*/ 495558 h 1424419"/>
                <a:gd name="connsiteX6-453" fmla="*/ 1303099 w 1305333"/>
                <a:gd name="connsiteY6-454" fmla="*/ 952393 h 1424419"/>
                <a:gd name="connsiteX7-455" fmla="*/ 1305306 w 1305333"/>
                <a:gd name="connsiteY7-456" fmla="*/ 990115 h 1424419"/>
                <a:gd name="connsiteX8-457" fmla="*/ 1211970 w 1305333"/>
                <a:gd name="connsiteY8-458" fmla="*/ 1149621 h 1424419"/>
                <a:gd name="connsiteX9-459" fmla="*/ 1172881 w 1305333"/>
                <a:gd name="connsiteY9-460" fmla="*/ 1179342 h 1424419"/>
                <a:gd name="connsiteX10-461" fmla="*/ 792288 w 1305333"/>
                <a:gd name="connsiteY10-462" fmla="*/ 1385653 h 1424419"/>
                <a:gd name="connsiteX11-463" fmla="*/ 522686 w 1305333"/>
                <a:gd name="connsiteY11-464" fmla="*/ 1384922 h 1424419"/>
                <a:gd name="connsiteX12-465" fmla="*/ 80344 w 1305333"/>
                <a:gd name="connsiteY12-466" fmla="*/ 1139323 h 1424419"/>
                <a:gd name="connsiteX13-467" fmla="*/ 68397 w 1305333"/>
                <a:gd name="connsiteY13-468" fmla="*/ 1130059 h 1424419"/>
                <a:gd name="connsiteX14-469" fmla="*/ 667 w 1305333"/>
                <a:gd name="connsiteY14-470" fmla="*/ 999105 h 1424419"/>
                <a:gd name="connsiteX15-471" fmla="*/ 0 w 1305333"/>
                <a:gd name="connsiteY15-472" fmla="*/ 972364 h 1424419"/>
                <a:gd name="connsiteX16-473" fmla="*/ 2496 w 1305333"/>
                <a:gd name="connsiteY16-474" fmla="*/ 463106 h 1424419"/>
                <a:gd name="connsiteX17-475" fmla="*/ 2458 w 1305333"/>
                <a:gd name="connsiteY17-476" fmla="*/ 429563 h 1424419"/>
                <a:gd name="connsiteX18-477" fmla="*/ 75248 w 1305333"/>
                <a:gd name="connsiteY18-478" fmla="*/ 303202 h 1424419"/>
                <a:gd name="connsiteX19-479" fmla="*/ 106293 w 1305333"/>
                <a:gd name="connsiteY19-480" fmla="*/ 282597 h 1424419"/>
                <a:gd name="connsiteX20-481" fmla="*/ 541533 w 1305333"/>
                <a:gd name="connsiteY20-482" fmla="*/ 38110 h 1424419"/>
                <a:gd name="connsiteX21-483" fmla="*/ 653528 w 1305333"/>
                <a:gd name="connsiteY21-484" fmla="*/ 0 h 1424419"/>
                <a:gd name="connsiteX0-485" fmla="*/ 653528 w 1305333"/>
                <a:gd name="connsiteY0-486" fmla="*/ 0 h 1424419"/>
                <a:gd name="connsiteX1-487" fmla="*/ 757287 w 1305333"/>
                <a:gd name="connsiteY1-488" fmla="*/ 32444 h 1424419"/>
                <a:gd name="connsiteX2-489" fmla="*/ 1206876 w 1305333"/>
                <a:gd name="connsiteY2-490" fmla="*/ 284945 h 1424419"/>
                <a:gd name="connsiteX3-491" fmla="*/ 1237706 w 1305333"/>
                <a:gd name="connsiteY3-492" fmla="*/ 306775 h 1424419"/>
                <a:gd name="connsiteX4-493" fmla="*/ 1301712 w 1305333"/>
                <a:gd name="connsiteY4-494" fmla="*/ 442384 h 1424419"/>
                <a:gd name="connsiteX5-495" fmla="*/ 1303099 w 1305333"/>
                <a:gd name="connsiteY5-496" fmla="*/ 495558 h 1424419"/>
                <a:gd name="connsiteX6-497" fmla="*/ 1303099 w 1305333"/>
                <a:gd name="connsiteY6-498" fmla="*/ 952393 h 1424419"/>
                <a:gd name="connsiteX7-499" fmla="*/ 1305306 w 1305333"/>
                <a:gd name="connsiteY7-500" fmla="*/ 990115 h 1424419"/>
                <a:gd name="connsiteX8-501" fmla="*/ 1236006 w 1305333"/>
                <a:gd name="connsiteY8-502" fmla="*/ 1160932 h 1424419"/>
                <a:gd name="connsiteX9-503" fmla="*/ 1172881 w 1305333"/>
                <a:gd name="connsiteY9-504" fmla="*/ 1179342 h 1424419"/>
                <a:gd name="connsiteX10-505" fmla="*/ 792288 w 1305333"/>
                <a:gd name="connsiteY10-506" fmla="*/ 1385653 h 1424419"/>
                <a:gd name="connsiteX11-507" fmla="*/ 522686 w 1305333"/>
                <a:gd name="connsiteY11-508" fmla="*/ 1384922 h 1424419"/>
                <a:gd name="connsiteX12-509" fmla="*/ 80344 w 1305333"/>
                <a:gd name="connsiteY12-510" fmla="*/ 1139323 h 1424419"/>
                <a:gd name="connsiteX13-511" fmla="*/ 68397 w 1305333"/>
                <a:gd name="connsiteY13-512" fmla="*/ 1130059 h 1424419"/>
                <a:gd name="connsiteX14-513" fmla="*/ 667 w 1305333"/>
                <a:gd name="connsiteY14-514" fmla="*/ 999105 h 1424419"/>
                <a:gd name="connsiteX15-515" fmla="*/ 0 w 1305333"/>
                <a:gd name="connsiteY15-516" fmla="*/ 972364 h 1424419"/>
                <a:gd name="connsiteX16-517" fmla="*/ 2496 w 1305333"/>
                <a:gd name="connsiteY16-518" fmla="*/ 463106 h 1424419"/>
                <a:gd name="connsiteX17-519" fmla="*/ 2458 w 1305333"/>
                <a:gd name="connsiteY17-520" fmla="*/ 429563 h 1424419"/>
                <a:gd name="connsiteX18-521" fmla="*/ 75248 w 1305333"/>
                <a:gd name="connsiteY18-522" fmla="*/ 303202 h 1424419"/>
                <a:gd name="connsiteX19-523" fmla="*/ 106293 w 1305333"/>
                <a:gd name="connsiteY19-524" fmla="*/ 282597 h 1424419"/>
                <a:gd name="connsiteX20-525" fmla="*/ 541533 w 1305333"/>
                <a:gd name="connsiteY20-526" fmla="*/ 38110 h 1424419"/>
                <a:gd name="connsiteX21-527" fmla="*/ 653528 w 1305333"/>
                <a:gd name="connsiteY21-528" fmla="*/ 0 h 1424419"/>
                <a:gd name="connsiteX0-529" fmla="*/ 653528 w 1313169"/>
                <a:gd name="connsiteY0-530" fmla="*/ 0 h 1424419"/>
                <a:gd name="connsiteX1-531" fmla="*/ 757287 w 1313169"/>
                <a:gd name="connsiteY1-532" fmla="*/ 32444 h 1424419"/>
                <a:gd name="connsiteX2-533" fmla="*/ 1206876 w 1313169"/>
                <a:gd name="connsiteY2-534" fmla="*/ 284945 h 1424419"/>
                <a:gd name="connsiteX3-535" fmla="*/ 1237706 w 1313169"/>
                <a:gd name="connsiteY3-536" fmla="*/ 306775 h 1424419"/>
                <a:gd name="connsiteX4-537" fmla="*/ 1301712 w 1313169"/>
                <a:gd name="connsiteY4-538" fmla="*/ 442384 h 1424419"/>
                <a:gd name="connsiteX5-539" fmla="*/ 1303099 w 1313169"/>
                <a:gd name="connsiteY5-540" fmla="*/ 495558 h 1424419"/>
                <a:gd name="connsiteX6-541" fmla="*/ 1303099 w 1313169"/>
                <a:gd name="connsiteY6-542" fmla="*/ 952393 h 1424419"/>
                <a:gd name="connsiteX7-543" fmla="*/ 1305306 w 1313169"/>
                <a:gd name="connsiteY7-544" fmla="*/ 990115 h 1424419"/>
                <a:gd name="connsiteX8-545" fmla="*/ 1271352 w 1313169"/>
                <a:gd name="connsiteY8-546" fmla="*/ 1142552 h 1424419"/>
                <a:gd name="connsiteX9-547" fmla="*/ 1172881 w 1313169"/>
                <a:gd name="connsiteY9-548" fmla="*/ 1179342 h 1424419"/>
                <a:gd name="connsiteX10-549" fmla="*/ 792288 w 1313169"/>
                <a:gd name="connsiteY10-550" fmla="*/ 1385653 h 1424419"/>
                <a:gd name="connsiteX11-551" fmla="*/ 522686 w 1313169"/>
                <a:gd name="connsiteY11-552" fmla="*/ 1384922 h 1424419"/>
                <a:gd name="connsiteX12-553" fmla="*/ 80344 w 1313169"/>
                <a:gd name="connsiteY12-554" fmla="*/ 1139323 h 1424419"/>
                <a:gd name="connsiteX13-555" fmla="*/ 68397 w 1313169"/>
                <a:gd name="connsiteY13-556" fmla="*/ 1130059 h 1424419"/>
                <a:gd name="connsiteX14-557" fmla="*/ 667 w 1313169"/>
                <a:gd name="connsiteY14-558" fmla="*/ 999105 h 1424419"/>
                <a:gd name="connsiteX15-559" fmla="*/ 0 w 1313169"/>
                <a:gd name="connsiteY15-560" fmla="*/ 972364 h 1424419"/>
                <a:gd name="connsiteX16-561" fmla="*/ 2496 w 1313169"/>
                <a:gd name="connsiteY16-562" fmla="*/ 463106 h 1424419"/>
                <a:gd name="connsiteX17-563" fmla="*/ 2458 w 1313169"/>
                <a:gd name="connsiteY17-564" fmla="*/ 429563 h 1424419"/>
                <a:gd name="connsiteX18-565" fmla="*/ 75248 w 1313169"/>
                <a:gd name="connsiteY18-566" fmla="*/ 303202 h 1424419"/>
                <a:gd name="connsiteX19-567" fmla="*/ 106293 w 1313169"/>
                <a:gd name="connsiteY19-568" fmla="*/ 282597 h 1424419"/>
                <a:gd name="connsiteX20-569" fmla="*/ 541533 w 1313169"/>
                <a:gd name="connsiteY20-570" fmla="*/ 38110 h 1424419"/>
                <a:gd name="connsiteX21-571" fmla="*/ 653528 w 1313169"/>
                <a:gd name="connsiteY21-572" fmla="*/ 0 h 1424419"/>
                <a:gd name="connsiteX0-573" fmla="*/ 653528 w 1306267"/>
                <a:gd name="connsiteY0-574" fmla="*/ 0 h 1424419"/>
                <a:gd name="connsiteX1-575" fmla="*/ 757287 w 1306267"/>
                <a:gd name="connsiteY1-576" fmla="*/ 32444 h 1424419"/>
                <a:gd name="connsiteX2-577" fmla="*/ 1206876 w 1306267"/>
                <a:gd name="connsiteY2-578" fmla="*/ 284945 h 1424419"/>
                <a:gd name="connsiteX3-579" fmla="*/ 1237706 w 1306267"/>
                <a:gd name="connsiteY3-580" fmla="*/ 306775 h 1424419"/>
                <a:gd name="connsiteX4-581" fmla="*/ 1301712 w 1306267"/>
                <a:gd name="connsiteY4-582" fmla="*/ 442384 h 1424419"/>
                <a:gd name="connsiteX5-583" fmla="*/ 1303099 w 1306267"/>
                <a:gd name="connsiteY5-584" fmla="*/ 495558 h 1424419"/>
                <a:gd name="connsiteX6-585" fmla="*/ 1303099 w 1306267"/>
                <a:gd name="connsiteY6-586" fmla="*/ 952393 h 1424419"/>
                <a:gd name="connsiteX7-587" fmla="*/ 1305306 w 1306267"/>
                <a:gd name="connsiteY7-588" fmla="*/ 990115 h 1424419"/>
                <a:gd name="connsiteX8-589" fmla="*/ 1255800 w 1306267"/>
                <a:gd name="connsiteY8-590" fmla="*/ 1142552 h 1424419"/>
                <a:gd name="connsiteX9-591" fmla="*/ 1172881 w 1306267"/>
                <a:gd name="connsiteY9-592" fmla="*/ 1179342 h 1424419"/>
                <a:gd name="connsiteX10-593" fmla="*/ 792288 w 1306267"/>
                <a:gd name="connsiteY10-594" fmla="*/ 1385653 h 1424419"/>
                <a:gd name="connsiteX11-595" fmla="*/ 522686 w 1306267"/>
                <a:gd name="connsiteY11-596" fmla="*/ 1384922 h 1424419"/>
                <a:gd name="connsiteX12-597" fmla="*/ 80344 w 1306267"/>
                <a:gd name="connsiteY12-598" fmla="*/ 1139323 h 1424419"/>
                <a:gd name="connsiteX13-599" fmla="*/ 68397 w 1306267"/>
                <a:gd name="connsiteY13-600" fmla="*/ 1130059 h 1424419"/>
                <a:gd name="connsiteX14-601" fmla="*/ 667 w 1306267"/>
                <a:gd name="connsiteY14-602" fmla="*/ 999105 h 1424419"/>
                <a:gd name="connsiteX15-603" fmla="*/ 0 w 1306267"/>
                <a:gd name="connsiteY15-604" fmla="*/ 972364 h 1424419"/>
                <a:gd name="connsiteX16-605" fmla="*/ 2496 w 1306267"/>
                <a:gd name="connsiteY16-606" fmla="*/ 463106 h 1424419"/>
                <a:gd name="connsiteX17-607" fmla="*/ 2458 w 1306267"/>
                <a:gd name="connsiteY17-608" fmla="*/ 429563 h 1424419"/>
                <a:gd name="connsiteX18-609" fmla="*/ 75248 w 1306267"/>
                <a:gd name="connsiteY18-610" fmla="*/ 303202 h 1424419"/>
                <a:gd name="connsiteX19-611" fmla="*/ 106293 w 1306267"/>
                <a:gd name="connsiteY19-612" fmla="*/ 282597 h 1424419"/>
                <a:gd name="connsiteX20-613" fmla="*/ 541533 w 1306267"/>
                <a:gd name="connsiteY20-614" fmla="*/ 38110 h 1424419"/>
                <a:gd name="connsiteX21-615" fmla="*/ 653528 w 1306267"/>
                <a:gd name="connsiteY21-616" fmla="*/ 0 h 1424419"/>
                <a:gd name="connsiteX0-617" fmla="*/ 653528 w 1306267"/>
                <a:gd name="connsiteY0-618" fmla="*/ 0 h 1424419"/>
                <a:gd name="connsiteX1-619" fmla="*/ 757287 w 1306267"/>
                <a:gd name="connsiteY1-620" fmla="*/ 32444 h 1424419"/>
                <a:gd name="connsiteX2-621" fmla="*/ 1206876 w 1306267"/>
                <a:gd name="connsiteY2-622" fmla="*/ 284945 h 1424419"/>
                <a:gd name="connsiteX3-623" fmla="*/ 1237706 w 1306267"/>
                <a:gd name="connsiteY3-624" fmla="*/ 306775 h 1424419"/>
                <a:gd name="connsiteX4-625" fmla="*/ 1301712 w 1306267"/>
                <a:gd name="connsiteY4-626" fmla="*/ 442384 h 1424419"/>
                <a:gd name="connsiteX5-627" fmla="*/ 1303099 w 1306267"/>
                <a:gd name="connsiteY5-628" fmla="*/ 495558 h 1424419"/>
                <a:gd name="connsiteX6-629" fmla="*/ 1303099 w 1306267"/>
                <a:gd name="connsiteY6-630" fmla="*/ 952393 h 1424419"/>
                <a:gd name="connsiteX7-631" fmla="*/ 1305306 w 1306267"/>
                <a:gd name="connsiteY7-632" fmla="*/ 990115 h 1424419"/>
                <a:gd name="connsiteX8-633" fmla="*/ 1255800 w 1306267"/>
                <a:gd name="connsiteY8-634" fmla="*/ 1142552 h 1424419"/>
                <a:gd name="connsiteX9-635" fmla="*/ 1172881 w 1306267"/>
                <a:gd name="connsiteY9-636" fmla="*/ 1179342 h 1424419"/>
                <a:gd name="connsiteX10-637" fmla="*/ 792288 w 1306267"/>
                <a:gd name="connsiteY10-638" fmla="*/ 1385653 h 1424419"/>
                <a:gd name="connsiteX11-639" fmla="*/ 522686 w 1306267"/>
                <a:gd name="connsiteY11-640" fmla="*/ 1384922 h 1424419"/>
                <a:gd name="connsiteX12-641" fmla="*/ 80344 w 1306267"/>
                <a:gd name="connsiteY12-642" fmla="*/ 1139323 h 1424419"/>
                <a:gd name="connsiteX13-643" fmla="*/ 61328 w 1306267"/>
                <a:gd name="connsiteY13-644" fmla="*/ 1127231 h 1424419"/>
                <a:gd name="connsiteX14-645" fmla="*/ 667 w 1306267"/>
                <a:gd name="connsiteY14-646" fmla="*/ 999105 h 1424419"/>
                <a:gd name="connsiteX15-647" fmla="*/ 0 w 1306267"/>
                <a:gd name="connsiteY15-648" fmla="*/ 972364 h 1424419"/>
                <a:gd name="connsiteX16-649" fmla="*/ 2496 w 1306267"/>
                <a:gd name="connsiteY16-650" fmla="*/ 463106 h 1424419"/>
                <a:gd name="connsiteX17-651" fmla="*/ 2458 w 1306267"/>
                <a:gd name="connsiteY17-652" fmla="*/ 429563 h 1424419"/>
                <a:gd name="connsiteX18-653" fmla="*/ 75248 w 1306267"/>
                <a:gd name="connsiteY18-654" fmla="*/ 303202 h 1424419"/>
                <a:gd name="connsiteX19-655" fmla="*/ 106293 w 1306267"/>
                <a:gd name="connsiteY19-656" fmla="*/ 282597 h 1424419"/>
                <a:gd name="connsiteX20-657" fmla="*/ 541533 w 1306267"/>
                <a:gd name="connsiteY20-658" fmla="*/ 38110 h 1424419"/>
                <a:gd name="connsiteX21-659" fmla="*/ 653528 w 1306267"/>
                <a:gd name="connsiteY21-660" fmla="*/ 0 h 1424419"/>
                <a:gd name="connsiteX0-661" fmla="*/ 653528 w 1306267"/>
                <a:gd name="connsiteY0-662" fmla="*/ 0 h 1424419"/>
                <a:gd name="connsiteX1-663" fmla="*/ 757287 w 1306267"/>
                <a:gd name="connsiteY1-664" fmla="*/ 32444 h 1424419"/>
                <a:gd name="connsiteX2-665" fmla="*/ 1206876 w 1306267"/>
                <a:gd name="connsiteY2-666" fmla="*/ 284945 h 1424419"/>
                <a:gd name="connsiteX3-667" fmla="*/ 1237706 w 1306267"/>
                <a:gd name="connsiteY3-668" fmla="*/ 306775 h 1424419"/>
                <a:gd name="connsiteX4-669" fmla="*/ 1301712 w 1306267"/>
                <a:gd name="connsiteY4-670" fmla="*/ 442384 h 1424419"/>
                <a:gd name="connsiteX5-671" fmla="*/ 1303099 w 1306267"/>
                <a:gd name="connsiteY5-672" fmla="*/ 495558 h 1424419"/>
                <a:gd name="connsiteX6-673" fmla="*/ 1303099 w 1306267"/>
                <a:gd name="connsiteY6-674" fmla="*/ 952393 h 1424419"/>
                <a:gd name="connsiteX7-675" fmla="*/ 1305306 w 1306267"/>
                <a:gd name="connsiteY7-676" fmla="*/ 990115 h 1424419"/>
                <a:gd name="connsiteX8-677" fmla="*/ 1255800 w 1306267"/>
                <a:gd name="connsiteY8-678" fmla="*/ 1142552 h 1424419"/>
                <a:gd name="connsiteX9-679" fmla="*/ 1172881 w 1306267"/>
                <a:gd name="connsiteY9-680" fmla="*/ 1179342 h 1424419"/>
                <a:gd name="connsiteX10-681" fmla="*/ 792288 w 1306267"/>
                <a:gd name="connsiteY10-682" fmla="*/ 1385653 h 1424419"/>
                <a:gd name="connsiteX11-683" fmla="*/ 522686 w 1306267"/>
                <a:gd name="connsiteY11-684" fmla="*/ 1384922 h 1424419"/>
                <a:gd name="connsiteX12-685" fmla="*/ 80344 w 1306267"/>
                <a:gd name="connsiteY12-686" fmla="*/ 1139323 h 1424419"/>
                <a:gd name="connsiteX13-687" fmla="*/ 61328 w 1306267"/>
                <a:gd name="connsiteY13-688" fmla="*/ 1127231 h 1424419"/>
                <a:gd name="connsiteX14-689" fmla="*/ 667 w 1306267"/>
                <a:gd name="connsiteY14-690" fmla="*/ 999105 h 1424419"/>
                <a:gd name="connsiteX15-691" fmla="*/ 0 w 1306267"/>
                <a:gd name="connsiteY15-692" fmla="*/ 972364 h 1424419"/>
                <a:gd name="connsiteX16-693" fmla="*/ 2496 w 1306267"/>
                <a:gd name="connsiteY16-694" fmla="*/ 463106 h 1424419"/>
                <a:gd name="connsiteX17-695" fmla="*/ 2458 w 1306267"/>
                <a:gd name="connsiteY17-696" fmla="*/ 429563 h 1424419"/>
                <a:gd name="connsiteX18-697" fmla="*/ 75248 w 1306267"/>
                <a:gd name="connsiteY18-698" fmla="*/ 303202 h 1424419"/>
                <a:gd name="connsiteX19-699" fmla="*/ 106293 w 1306267"/>
                <a:gd name="connsiteY19-700" fmla="*/ 282597 h 1424419"/>
                <a:gd name="connsiteX20-701" fmla="*/ 541533 w 1306267"/>
                <a:gd name="connsiteY20-702" fmla="*/ 38110 h 1424419"/>
                <a:gd name="connsiteX21-703" fmla="*/ 653528 w 1306267"/>
                <a:gd name="connsiteY21-704" fmla="*/ 0 h 1424419"/>
                <a:gd name="connsiteX0-705" fmla="*/ 653528 w 1306267"/>
                <a:gd name="connsiteY0-706" fmla="*/ 0 h 1424419"/>
                <a:gd name="connsiteX1-707" fmla="*/ 757287 w 1306267"/>
                <a:gd name="connsiteY1-708" fmla="*/ 32444 h 1424419"/>
                <a:gd name="connsiteX2-709" fmla="*/ 1206876 w 1306267"/>
                <a:gd name="connsiteY2-710" fmla="*/ 284945 h 1424419"/>
                <a:gd name="connsiteX3-711" fmla="*/ 1237706 w 1306267"/>
                <a:gd name="connsiteY3-712" fmla="*/ 306775 h 1424419"/>
                <a:gd name="connsiteX4-713" fmla="*/ 1301712 w 1306267"/>
                <a:gd name="connsiteY4-714" fmla="*/ 442384 h 1424419"/>
                <a:gd name="connsiteX5-715" fmla="*/ 1303099 w 1306267"/>
                <a:gd name="connsiteY5-716" fmla="*/ 495558 h 1424419"/>
                <a:gd name="connsiteX6-717" fmla="*/ 1303099 w 1306267"/>
                <a:gd name="connsiteY6-718" fmla="*/ 952393 h 1424419"/>
                <a:gd name="connsiteX7-719" fmla="*/ 1305306 w 1306267"/>
                <a:gd name="connsiteY7-720" fmla="*/ 990115 h 1424419"/>
                <a:gd name="connsiteX8-721" fmla="*/ 1255800 w 1306267"/>
                <a:gd name="connsiteY8-722" fmla="*/ 1142552 h 1424419"/>
                <a:gd name="connsiteX9-723" fmla="*/ 1172881 w 1306267"/>
                <a:gd name="connsiteY9-724" fmla="*/ 1179342 h 1424419"/>
                <a:gd name="connsiteX10-725" fmla="*/ 792288 w 1306267"/>
                <a:gd name="connsiteY10-726" fmla="*/ 1385653 h 1424419"/>
                <a:gd name="connsiteX11-727" fmla="*/ 522686 w 1306267"/>
                <a:gd name="connsiteY11-728" fmla="*/ 1384922 h 1424419"/>
                <a:gd name="connsiteX12-729" fmla="*/ 90241 w 1306267"/>
                <a:gd name="connsiteY12-730" fmla="*/ 1150634 h 1424419"/>
                <a:gd name="connsiteX13-731" fmla="*/ 61328 w 1306267"/>
                <a:gd name="connsiteY13-732" fmla="*/ 1127231 h 1424419"/>
                <a:gd name="connsiteX14-733" fmla="*/ 667 w 1306267"/>
                <a:gd name="connsiteY14-734" fmla="*/ 999105 h 1424419"/>
                <a:gd name="connsiteX15-735" fmla="*/ 0 w 1306267"/>
                <a:gd name="connsiteY15-736" fmla="*/ 972364 h 1424419"/>
                <a:gd name="connsiteX16-737" fmla="*/ 2496 w 1306267"/>
                <a:gd name="connsiteY16-738" fmla="*/ 463106 h 1424419"/>
                <a:gd name="connsiteX17-739" fmla="*/ 2458 w 1306267"/>
                <a:gd name="connsiteY17-740" fmla="*/ 429563 h 1424419"/>
                <a:gd name="connsiteX18-741" fmla="*/ 75248 w 1306267"/>
                <a:gd name="connsiteY18-742" fmla="*/ 303202 h 1424419"/>
                <a:gd name="connsiteX19-743" fmla="*/ 106293 w 1306267"/>
                <a:gd name="connsiteY19-744" fmla="*/ 282597 h 1424419"/>
                <a:gd name="connsiteX20-745" fmla="*/ 541533 w 1306267"/>
                <a:gd name="connsiteY20-746" fmla="*/ 38110 h 1424419"/>
                <a:gd name="connsiteX21-747" fmla="*/ 653528 w 1306267"/>
                <a:gd name="connsiteY21-748" fmla="*/ 0 h 1424419"/>
                <a:gd name="connsiteX0-749" fmla="*/ 653528 w 1306267"/>
                <a:gd name="connsiteY0-750" fmla="*/ 0 h 1424419"/>
                <a:gd name="connsiteX1-751" fmla="*/ 757287 w 1306267"/>
                <a:gd name="connsiteY1-752" fmla="*/ 32444 h 1424419"/>
                <a:gd name="connsiteX2-753" fmla="*/ 1206876 w 1306267"/>
                <a:gd name="connsiteY2-754" fmla="*/ 284945 h 1424419"/>
                <a:gd name="connsiteX3-755" fmla="*/ 1237706 w 1306267"/>
                <a:gd name="connsiteY3-756" fmla="*/ 306775 h 1424419"/>
                <a:gd name="connsiteX4-757" fmla="*/ 1301712 w 1306267"/>
                <a:gd name="connsiteY4-758" fmla="*/ 442384 h 1424419"/>
                <a:gd name="connsiteX5-759" fmla="*/ 1303099 w 1306267"/>
                <a:gd name="connsiteY5-760" fmla="*/ 495558 h 1424419"/>
                <a:gd name="connsiteX6-761" fmla="*/ 1303099 w 1306267"/>
                <a:gd name="connsiteY6-762" fmla="*/ 952393 h 1424419"/>
                <a:gd name="connsiteX7-763" fmla="*/ 1305306 w 1306267"/>
                <a:gd name="connsiteY7-764" fmla="*/ 990115 h 1424419"/>
                <a:gd name="connsiteX8-765" fmla="*/ 1255800 w 1306267"/>
                <a:gd name="connsiteY8-766" fmla="*/ 1142552 h 1424419"/>
                <a:gd name="connsiteX9-767" fmla="*/ 1172881 w 1306267"/>
                <a:gd name="connsiteY9-768" fmla="*/ 1179342 h 1424419"/>
                <a:gd name="connsiteX10-769" fmla="*/ 792288 w 1306267"/>
                <a:gd name="connsiteY10-770" fmla="*/ 1385653 h 1424419"/>
                <a:gd name="connsiteX11-771" fmla="*/ 522686 w 1306267"/>
                <a:gd name="connsiteY11-772" fmla="*/ 1384922 h 1424419"/>
                <a:gd name="connsiteX12-773" fmla="*/ 90241 w 1306267"/>
                <a:gd name="connsiteY12-774" fmla="*/ 1150634 h 1424419"/>
                <a:gd name="connsiteX13-775" fmla="*/ 61328 w 1306267"/>
                <a:gd name="connsiteY13-776" fmla="*/ 1127231 h 1424419"/>
                <a:gd name="connsiteX14-777" fmla="*/ 667 w 1306267"/>
                <a:gd name="connsiteY14-778" fmla="*/ 999105 h 1424419"/>
                <a:gd name="connsiteX15-779" fmla="*/ 0 w 1306267"/>
                <a:gd name="connsiteY15-780" fmla="*/ 972364 h 1424419"/>
                <a:gd name="connsiteX16-781" fmla="*/ 2496 w 1306267"/>
                <a:gd name="connsiteY16-782" fmla="*/ 463106 h 1424419"/>
                <a:gd name="connsiteX17-783" fmla="*/ 2458 w 1306267"/>
                <a:gd name="connsiteY17-784" fmla="*/ 429563 h 1424419"/>
                <a:gd name="connsiteX18-785" fmla="*/ 75248 w 1306267"/>
                <a:gd name="connsiteY18-786" fmla="*/ 303202 h 1424419"/>
                <a:gd name="connsiteX19-787" fmla="*/ 106293 w 1306267"/>
                <a:gd name="connsiteY19-788" fmla="*/ 282597 h 1424419"/>
                <a:gd name="connsiteX20-789" fmla="*/ 541533 w 1306267"/>
                <a:gd name="connsiteY20-790" fmla="*/ 38110 h 1424419"/>
                <a:gd name="connsiteX21-791" fmla="*/ 653528 w 1306267"/>
                <a:gd name="connsiteY21-792" fmla="*/ 0 h 1424419"/>
                <a:gd name="connsiteX0-793" fmla="*/ 653528 w 1306267"/>
                <a:gd name="connsiteY0-794" fmla="*/ 0 h 1424419"/>
                <a:gd name="connsiteX1-795" fmla="*/ 757287 w 1306267"/>
                <a:gd name="connsiteY1-796" fmla="*/ 32444 h 1424419"/>
                <a:gd name="connsiteX2-797" fmla="*/ 1206876 w 1306267"/>
                <a:gd name="connsiteY2-798" fmla="*/ 284945 h 1424419"/>
                <a:gd name="connsiteX3-799" fmla="*/ 1237706 w 1306267"/>
                <a:gd name="connsiteY3-800" fmla="*/ 306775 h 1424419"/>
                <a:gd name="connsiteX4-801" fmla="*/ 1301712 w 1306267"/>
                <a:gd name="connsiteY4-802" fmla="*/ 442384 h 1424419"/>
                <a:gd name="connsiteX5-803" fmla="*/ 1303099 w 1306267"/>
                <a:gd name="connsiteY5-804" fmla="*/ 495558 h 1424419"/>
                <a:gd name="connsiteX6-805" fmla="*/ 1303099 w 1306267"/>
                <a:gd name="connsiteY6-806" fmla="*/ 952393 h 1424419"/>
                <a:gd name="connsiteX7-807" fmla="*/ 1305306 w 1306267"/>
                <a:gd name="connsiteY7-808" fmla="*/ 990115 h 1424419"/>
                <a:gd name="connsiteX8-809" fmla="*/ 1255800 w 1306267"/>
                <a:gd name="connsiteY8-810" fmla="*/ 1142552 h 1424419"/>
                <a:gd name="connsiteX9-811" fmla="*/ 1172881 w 1306267"/>
                <a:gd name="connsiteY9-812" fmla="*/ 1179342 h 1424419"/>
                <a:gd name="connsiteX10-813" fmla="*/ 792288 w 1306267"/>
                <a:gd name="connsiteY10-814" fmla="*/ 1385653 h 1424419"/>
                <a:gd name="connsiteX11-815" fmla="*/ 522686 w 1306267"/>
                <a:gd name="connsiteY11-816" fmla="*/ 1384922 h 1424419"/>
                <a:gd name="connsiteX12-817" fmla="*/ 90241 w 1306267"/>
                <a:gd name="connsiteY12-818" fmla="*/ 1150634 h 1424419"/>
                <a:gd name="connsiteX13-819" fmla="*/ 61328 w 1306267"/>
                <a:gd name="connsiteY13-820" fmla="*/ 1127231 h 1424419"/>
                <a:gd name="connsiteX14-821" fmla="*/ 667 w 1306267"/>
                <a:gd name="connsiteY14-822" fmla="*/ 999105 h 1424419"/>
                <a:gd name="connsiteX15-823" fmla="*/ 0 w 1306267"/>
                <a:gd name="connsiteY15-824" fmla="*/ 972364 h 1424419"/>
                <a:gd name="connsiteX16-825" fmla="*/ 2496 w 1306267"/>
                <a:gd name="connsiteY16-826" fmla="*/ 463106 h 1424419"/>
                <a:gd name="connsiteX17-827" fmla="*/ 2458 w 1306267"/>
                <a:gd name="connsiteY17-828" fmla="*/ 429563 h 1424419"/>
                <a:gd name="connsiteX18-829" fmla="*/ 75248 w 1306267"/>
                <a:gd name="connsiteY18-830" fmla="*/ 303202 h 1424419"/>
                <a:gd name="connsiteX19-831" fmla="*/ 106293 w 1306267"/>
                <a:gd name="connsiteY19-832" fmla="*/ 282597 h 1424419"/>
                <a:gd name="connsiteX20-833" fmla="*/ 541533 w 1306267"/>
                <a:gd name="connsiteY20-834" fmla="*/ 38110 h 1424419"/>
                <a:gd name="connsiteX21-835" fmla="*/ 653528 w 1306267"/>
                <a:gd name="connsiteY21-836" fmla="*/ 0 h 1424419"/>
                <a:gd name="connsiteX0-837" fmla="*/ 653528 w 1306267"/>
                <a:gd name="connsiteY0-838" fmla="*/ 0 h 1424419"/>
                <a:gd name="connsiteX1-839" fmla="*/ 757287 w 1306267"/>
                <a:gd name="connsiteY1-840" fmla="*/ 32444 h 1424419"/>
                <a:gd name="connsiteX2-841" fmla="*/ 1206876 w 1306267"/>
                <a:gd name="connsiteY2-842" fmla="*/ 284945 h 1424419"/>
                <a:gd name="connsiteX3-843" fmla="*/ 1237706 w 1306267"/>
                <a:gd name="connsiteY3-844" fmla="*/ 306775 h 1424419"/>
                <a:gd name="connsiteX4-845" fmla="*/ 1301712 w 1306267"/>
                <a:gd name="connsiteY4-846" fmla="*/ 442384 h 1424419"/>
                <a:gd name="connsiteX5-847" fmla="*/ 1303099 w 1306267"/>
                <a:gd name="connsiteY5-848" fmla="*/ 495558 h 1424419"/>
                <a:gd name="connsiteX6-849" fmla="*/ 1303099 w 1306267"/>
                <a:gd name="connsiteY6-850" fmla="*/ 952393 h 1424419"/>
                <a:gd name="connsiteX7-851" fmla="*/ 1305306 w 1306267"/>
                <a:gd name="connsiteY7-852" fmla="*/ 990115 h 1424419"/>
                <a:gd name="connsiteX8-853" fmla="*/ 1255800 w 1306267"/>
                <a:gd name="connsiteY8-854" fmla="*/ 1142552 h 1424419"/>
                <a:gd name="connsiteX9-855" fmla="*/ 1172881 w 1306267"/>
                <a:gd name="connsiteY9-856" fmla="*/ 1179342 h 1424419"/>
                <a:gd name="connsiteX10-857" fmla="*/ 792288 w 1306267"/>
                <a:gd name="connsiteY10-858" fmla="*/ 1385653 h 1424419"/>
                <a:gd name="connsiteX11-859" fmla="*/ 522686 w 1306267"/>
                <a:gd name="connsiteY11-860" fmla="*/ 1384922 h 1424419"/>
                <a:gd name="connsiteX12-861" fmla="*/ 90241 w 1306267"/>
                <a:gd name="connsiteY12-862" fmla="*/ 1150634 h 1424419"/>
                <a:gd name="connsiteX13-863" fmla="*/ 61328 w 1306267"/>
                <a:gd name="connsiteY13-864" fmla="*/ 1127231 h 1424419"/>
                <a:gd name="connsiteX14-865" fmla="*/ 667 w 1306267"/>
                <a:gd name="connsiteY14-866" fmla="*/ 999105 h 1424419"/>
                <a:gd name="connsiteX15-867" fmla="*/ 0 w 1306267"/>
                <a:gd name="connsiteY15-868" fmla="*/ 972364 h 1424419"/>
                <a:gd name="connsiteX16-869" fmla="*/ 2496 w 1306267"/>
                <a:gd name="connsiteY16-870" fmla="*/ 463106 h 1424419"/>
                <a:gd name="connsiteX17-871" fmla="*/ 2458 w 1306267"/>
                <a:gd name="connsiteY17-872" fmla="*/ 429563 h 1424419"/>
                <a:gd name="connsiteX18-873" fmla="*/ 75248 w 1306267"/>
                <a:gd name="connsiteY18-874" fmla="*/ 303202 h 1424419"/>
                <a:gd name="connsiteX19-875" fmla="*/ 106293 w 1306267"/>
                <a:gd name="connsiteY19-876" fmla="*/ 282597 h 1424419"/>
                <a:gd name="connsiteX20-877" fmla="*/ 541533 w 1306267"/>
                <a:gd name="connsiteY20-878" fmla="*/ 38110 h 1424419"/>
                <a:gd name="connsiteX21-879" fmla="*/ 653528 w 1306267"/>
                <a:gd name="connsiteY21-880" fmla="*/ 0 h 1424419"/>
                <a:gd name="connsiteX0-881" fmla="*/ 653528 w 1306267"/>
                <a:gd name="connsiteY0-882" fmla="*/ 0 h 1424419"/>
                <a:gd name="connsiteX1-883" fmla="*/ 757287 w 1306267"/>
                <a:gd name="connsiteY1-884" fmla="*/ 32444 h 1424419"/>
                <a:gd name="connsiteX2-885" fmla="*/ 1206876 w 1306267"/>
                <a:gd name="connsiteY2-886" fmla="*/ 284945 h 1424419"/>
                <a:gd name="connsiteX3-887" fmla="*/ 1237706 w 1306267"/>
                <a:gd name="connsiteY3-888" fmla="*/ 306775 h 1424419"/>
                <a:gd name="connsiteX4-889" fmla="*/ 1301712 w 1306267"/>
                <a:gd name="connsiteY4-890" fmla="*/ 442384 h 1424419"/>
                <a:gd name="connsiteX5-891" fmla="*/ 1303099 w 1306267"/>
                <a:gd name="connsiteY5-892" fmla="*/ 495558 h 1424419"/>
                <a:gd name="connsiteX6-893" fmla="*/ 1303099 w 1306267"/>
                <a:gd name="connsiteY6-894" fmla="*/ 952393 h 1424419"/>
                <a:gd name="connsiteX7-895" fmla="*/ 1305306 w 1306267"/>
                <a:gd name="connsiteY7-896" fmla="*/ 990115 h 1424419"/>
                <a:gd name="connsiteX8-897" fmla="*/ 1255800 w 1306267"/>
                <a:gd name="connsiteY8-898" fmla="*/ 1142552 h 1424419"/>
                <a:gd name="connsiteX9-899" fmla="*/ 1172881 w 1306267"/>
                <a:gd name="connsiteY9-900" fmla="*/ 1179342 h 1424419"/>
                <a:gd name="connsiteX10-901" fmla="*/ 792288 w 1306267"/>
                <a:gd name="connsiteY10-902" fmla="*/ 1385653 h 1424419"/>
                <a:gd name="connsiteX11-903" fmla="*/ 522686 w 1306267"/>
                <a:gd name="connsiteY11-904" fmla="*/ 1384922 h 1424419"/>
                <a:gd name="connsiteX12-905" fmla="*/ 90241 w 1306267"/>
                <a:gd name="connsiteY12-906" fmla="*/ 1150634 h 1424419"/>
                <a:gd name="connsiteX13-907" fmla="*/ 55672 w 1306267"/>
                <a:gd name="connsiteY13-908" fmla="*/ 1124403 h 1424419"/>
                <a:gd name="connsiteX14-909" fmla="*/ 667 w 1306267"/>
                <a:gd name="connsiteY14-910" fmla="*/ 999105 h 1424419"/>
                <a:gd name="connsiteX15-911" fmla="*/ 0 w 1306267"/>
                <a:gd name="connsiteY15-912" fmla="*/ 972364 h 1424419"/>
                <a:gd name="connsiteX16-913" fmla="*/ 2496 w 1306267"/>
                <a:gd name="connsiteY16-914" fmla="*/ 463106 h 1424419"/>
                <a:gd name="connsiteX17-915" fmla="*/ 2458 w 1306267"/>
                <a:gd name="connsiteY17-916" fmla="*/ 429563 h 1424419"/>
                <a:gd name="connsiteX18-917" fmla="*/ 75248 w 1306267"/>
                <a:gd name="connsiteY18-918" fmla="*/ 303202 h 1424419"/>
                <a:gd name="connsiteX19-919" fmla="*/ 106293 w 1306267"/>
                <a:gd name="connsiteY19-920" fmla="*/ 282597 h 1424419"/>
                <a:gd name="connsiteX20-921" fmla="*/ 541533 w 1306267"/>
                <a:gd name="connsiteY20-922" fmla="*/ 38110 h 1424419"/>
                <a:gd name="connsiteX21-923" fmla="*/ 653528 w 1306267"/>
                <a:gd name="connsiteY21-924" fmla="*/ 0 h 1424419"/>
                <a:gd name="connsiteX0-925" fmla="*/ 653528 w 1306267"/>
                <a:gd name="connsiteY0-926" fmla="*/ 0 h 1424419"/>
                <a:gd name="connsiteX1-927" fmla="*/ 757287 w 1306267"/>
                <a:gd name="connsiteY1-928" fmla="*/ 32444 h 1424419"/>
                <a:gd name="connsiteX2-929" fmla="*/ 1206876 w 1306267"/>
                <a:gd name="connsiteY2-930" fmla="*/ 284945 h 1424419"/>
                <a:gd name="connsiteX3-931" fmla="*/ 1237706 w 1306267"/>
                <a:gd name="connsiteY3-932" fmla="*/ 306775 h 1424419"/>
                <a:gd name="connsiteX4-933" fmla="*/ 1301712 w 1306267"/>
                <a:gd name="connsiteY4-934" fmla="*/ 442384 h 1424419"/>
                <a:gd name="connsiteX5-935" fmla="*/ 1303099 w 1306267"/>
                <a:gd name="connsiteY5-936" fmla="*/ 495558 h 1424419"/>
                <a:gd name="connsiteX6-937" fmla="*/ 1303099 w 1306267"/>
                <a:gd name="connsiteY6-938" fmla="*/ 952393 h 1424419"/>
                <a:gd name="connsiteX7-939" fmla="*/ 1305306 w 1306267"/>
                <a:gd name="connsiteY7-940" fmla="*/ 990115 h 1424419"/>
                <a:gd name="connsiteX8-941" fmla="*/ 1255800 w 1306267"/>
                <a:gd name="connsiteY8-942" fmla="*/ 1142552 h 1424419"/>
                <a:gd name="connsiteX9-943" fmla="*/ 1172881 w 1306267"/>
                <a:gd name="connsiteY9-944" fmla="*/ 1179342 h 1424419"/>
                <a:gd name="connsiteX10-945" fmla="*/ 792288 w 1306267"/>
                <a:gd name="connsiteY10-946" fmla="*/ 1385653 h 1424419"/>
                <a:gd name="connsiteX11-947" fmla="*/ 522686 w 1306267"/>
                <a:gd name="connsiteY11-948" fmla="*/ 1384922 h 1424419"/>
                <a:gd name="connsiteX12-949" fmla="*/ 90241 w 1306267"/>
                <a:gd name="connsiteY12-950" fmla="*/ 1150634 h 1424419"/>
                <a:gd name="connsiteX13-951" fmla="*/ 55672 w 1306267"/>
                <a:gd name="connsiteY13-952" fmla="*/ 1124403 h 1424419"/>
                <a:gd name="connsiteX14-953" fmla="*/ 667 w 1306267"/>
                <a:gd name="connsiteY14-954" fmla="*/ 999105 h 1424419"/>
                <a:gd name="connsiteX15-955" fmla="*/ 0 w 1306267"/>
                <a:gd name="connsiteY15-956" fmla="*/ 972364 h 1424419"/>
                <a:gd name="connsiteX16-957" fmla="*/ 2496 w 1306267"/>
                <a:gd name="connsiteY16-958" fmla="*/ 463106 h 1424419"/>
                <a:gd name="connsiteX17-959" fmla="*/ 2458 w 1306267"/>
                <a:gd name="connsiteY17-960" fmla="*/ 429563 h 1424419"/>
                <a:gd name="connsiteX18-961" fmla="*/ 75248 w 1306267"/>
                <a:gd name="connsiteY18-962" fmla="*/ 303202 h 1424419"/>
                <a:gd name="connsiteX19-963" fmla="*/ 106293 w 1306267"/>
                <a:gd name="connsiteY19-964" fmla="*/ 282597 h 1424419"/>
                <a:gd name="connsiteX20-965" fmla="*/ 541533 w 1306267"/>
                <a:gd name="connsiteY20-966" fmla="*/ 38110 h 1424419"/>
                <a:gd name="connsiteX21-967" fmla="*/ 653528 w 1306267"/>
                <a:gd name="connsiteY21-968" fmla="*/ 0 h 1424419"/>
                <a:gd name="connsiteX0-969" fmla="*/ 653528 w 1306267"/>
                <a:gd name="connsiteY0-970" fmla="*/ 0 h 1424419"/>
                <a:gd name="connsiteX1-971" fmla="*/ 757287 w 1306267"/>
                <a:gd name="connsiteY1-972" fmla="*/ 32444 h 1424419"/>
                <a:gd name="connsiteX2-973" fmla="*/ 1206876 w 1306267"/>
                <a:gd name="connsiteY2-974" fmla="*/ 284945 h 1424419"/>
                <a:gd name="connsiteX3-975" fmla="*/ 1237706 w 1306267"/>
                <a:gd name="connsiteY3-976" fmla="*/ 306775 h 1424419"/>
                <a:gd name="connsiteX4-977" fmla="*/ 1301712 w 1306267"/>
                <a:gd name="connsiteY4-978" fmla="*/ 442384 h 1424419"/>
                <a:gd name="connsiteX5-979" fmla="*/ 1303099 w 1306267"/>
                <a:gd name="connsiteY5-980" fmla="*/ 495558 h 1424419"/>
                <a:gd name="connsiteX6-981" fmla="*/ 1303099 w 1306267"/>
                <a:gd name="connsiteY6-982" fmla="*/ 952393 h 1424419"/>
                <a:gd name="connsiteX7-983" fmla="*/ 1305306 w 1306267"/>
                <a:gd name="connsiteY7-984" fmla="*/ 990115 h 1424419"/>
                <a:gd name="connsiteX8-985" fmla="*/ 1255800 w 1306267"/>
                <a:gd name="connsiteY8-986" fmla="*/ 1142552 h 1424419"/>
                <a:gd name="connsiteX9-987" fmla="*/ 1172881 w 1306267"/>
                <a:gd name="connsiteY9-988" fmla="*/ 1179342 h 1424419"/>
                <a:gd name="connsiteX10-989" fmla="*/ 792288 w 1306267"/>
                <a:gd name="connsiteY10-990" fmla="*/ 1385653 h 1424419"/>
                <a:gd name="connsiteX11-991" fmla="*/ 522686 w 1306267"/>
                <a:gd name="connsiteY11-992" fmla="*/ 1384922 h 1424419"/>
                <a:gd name="connsiteX12-993" fmla="*/ 90241 w 1306267"/>
                <a:gd name="connsiteY12-994" fmla="*/ 1150634 h 1424419"/>
                <a:gd name="connsiteX13-995" fmla="*/ 55672 w 1306267"/>
                <a:gd name="connsiteY13-996" fmla="*/ 1124403 h 1424419"/>
                <a:gd name="connsiteX14-997" fmla="*/ 667 w 1306267"/>
                <a:gd name="connsiteY14-998" fmla="*/ 999105 h 1424419"/>
                <a:gd name="connsiteX15-999" fmla="*/ 0 w 1306267"/>
                <a:gd name="connsiteY15-1000" fmla="*/ 972364 h 1424419"/>
                <a:gd name="connsiteX16-1001" fmla="*/ 2496 w 1306267"/>
                <a:gd name="connsiteY16-1002" fmla="*/ 463106 h 1424419"/>
                <a:gd name="connsiteX17-1003" fmla="*/ 2458 w 1306267"/>
                <a:gd name="connsiteY17-1004" fmla="*/ 429563 h 1424419"/>
                <a:gd name="connsiteX18-1005" fmla="*/ 75248 w 1306267"/>
                <a:gd name="connsiteY18-1006" fmla="*/ 303202 h 1424419"/>
                <a:gd name="connsiteX19-1007" fmla="*/ 106293 w 1306267"/>
                <a:gd name="connsiteY19-1008" fmla="*/ 282597 h 1424419"/>
                <a:gd name="connsiteX20-1009" fmla="*/ 541533 w 1306267"/>
                <a:gd name="connsiteY20-1010" fmla="*/ 38110 h 1424419"/>
                <a:gd name="connsiteX21-1011" fmla="*/ 653528 w 1306267"/>
                <a:gd name="connsiteY21-1012" fmla="*/ 0 h 1424419"/>
                <a:gd name="connsiteX0-1013" fmla="*/ 653528 w 1306267"/>
                <a:gd name="connsiteY0-1014" fmla="*/ 0 h 1424419"/>
                <a:gd name="connsiteX1-1015" fmla="*/ 757287 w 1306267"/>
                <a:gd name="connsiteY1-1016" fmla="*/ 32444 h 1424419"/>
                <a:gd name="connsiteX2-1017" fmla="*/ 1206876 w 1306267"/>
                <a:gd name="connsiteY2-1018" fmla="*/ 284945 h 1424419"/>
                <a:gd name="connsiteX3-1019" fmla="*/ 1237706 w 1306267"/>
                <a:gd name="connsiteY3-1020" fmla="*/ 306775 h 1424419"/>
                <a:gd name="connsiteX4-1021" fmla="*/ 1301712 w 1306267"/>
                <a:gd name="connsiteY4-1022" fmla="*/ 442384 h 1424419"/>
                <a:gd name="connsiteX5-1023" fmla="*/ 1303099 w 1306267"/>
                <a:gd name="connsiteY5-1024" fmla="*/ 495558 h 1424419"/>
                <a:gd name="connsiteX6-1025" fmla="*/ 1303099 w 1306267"/>
                <a:gd name="connsiteY6-1026" fmla="*/ 952393 h 1424419"/>
                <a:gd name="connsiteX7-1027" fmla="*/ 1305306 w 1306267"/>
                <a:gd name="connsiteY7-1028" fmla="*/ 990115 h 1424419"/>
                <a:gd name="connsiteX8-1029" fmla="*/ 1255800 w 1306267"/>
                <a:gd name="connsiteY8-1030" fmla="*/ 1142552 h 1424419"/>
                <a:gd name="connsiteX9-1031" fmla="*/ 1172881 w 1306267"/>
                <a:gd name="connsiteY9-1032" fmla="*/ 1179342 h 1424419"/>
                <a:gd name="connsiteX10-1033" fmla="*/ 792288 w 1306267"/>
                <a:gd name="connsiteY10-1034" fmla="*/ 1385653 h 1424419"/>
                <a:gd name="connsiteX11-1035" fmla="*/ 522686 w 1306267"/>
                <a:gd name="connsiteY11-1036" fmla="*/ 1384922 h 1424419"/>
                <a:gd name="connsiteX12-1037" fmla="*/ 90241 w 1306267"/>
                <a:gd name="connsiteY12-1038" fmla="*/ 1150634 h 1424419"/>
                <a:gd name="connsiteX13-1039" fmla="*/ 55672 w 1306267"/>
                <a:gd name="connsiteY13-1040" fmla="*/ 1124403 h 1424419"/>
                <a:gd name="connsiteX14-1041" fmla="*/ 667 w 1306267"/>
                <a:gd name="connsiteY14-1042" fmla="*/ 999105 h 1424419"/>
                <a:gd name="connsiteX15-1043" fmla="*/ 0 w 1306267"/>
                <a:gd name="connsiteY15-1044" fmla="*/ 972364 h 1424419"/>
                <a:gd name="connsiteX16-1045" fmla="*/ 2496 w 1306267"/>
                <a:gd name="connsiteY16-1046" fmla="*/ 463106 h 1424419"/>
                <a:gd name="connsiteX17-1047" fmla="*/ 2458 w 1306267"/>
                <a:gd name="connsiteY17-1048" fmla="*/ 429563 h 1424419"/>
                <a:gd name="connsiteX18-1049" fmla="*/ 75248 w 1306267"/>
                <a:gd name="connsiteY18-1050" fmla="*/ 303202 h 1424419"/>
                <a:gd name="connsiteX19-1051" fmla="*/ 106293 w 1306267"/>
                <a:gd name="connsiteY19-1052" fmla="*/ 282597 h 1424419"/>
                <a:gd name="connsiteX20-1053" fmla="*/ 541533 w 1306267"/>
                <a:gd name="connsiteY20-1054" fmla="*/ 38110 h 1424419"/>
                <a:gd name="connsiteX21-1055" fmla="*/ 653528 w 1306267"/>
                <a:gd name="connsiteY21-1056" fmla="*/ 0 h 1424419"/>
                <a:gd name="connsiteX0-1057" fmla="*/ 653528 w 1306267"/>
                <a:gd name="connsiteY0-1058" fmla="*/ 0 h 1424419"/>
                <a:gd name="connsiteX1-1059" fmla="*/ 757287 w 1306267"/>
                <a:gd name="connsiteY1-1060" fmla="*/ 32444 h 1424419"/>
                <a:gd name="connsiteX2-1061" fmla="*/ 1206876 w 1306267"/>
                <a:gd name="connsiteY2-1062" fmla="*/ 284945 h 1424419"/>
                <a:gd name="connsiteX3-1063" fmla="*/ 1237706 w 1306267"/>
                <a:gd name="connsiteY3-1064" fmla="*/ 306775 h 1424419"/>
                <a:gd name="connsiteX4-1065" fmla="*/ 1301712 w 1306267"/>
                <a:gd name="connsiteY4-1066" fmla="*/ 442384 h 1424419"/>
                <a:gd name="connsiteX5-1067" fmla="*/ 1303099 w 1306267"/>
                <a:gd name="connsiteY5-1068" fmla="*/ 495558 h 1424419"/>
                <a:gd name="connsiteX6-1069" fmla="*/ 1303099 w 1306267"/>
                <a:gd name="connsiteY6-1070" fmla="*/ 952393 h 1424419"/>
                <a:gd name="connsiteX7-1071" fmla="*/ 1305306 w 1306267"/>
                <a:gd name="connsiteY7-1072" fmla="*/ 990115 h 1424419"/>
                <a:gd name="connsiteX8-1073" fmla="*/ 1255800 w 1306267"/>
                <a:gd name="connsiteY8-1074" fmla="*/ 1142552 h 1424419"/>
                <a:gd name="connsiteX9-1075" fmla="*/ 1172881 w 1306267"/>
                <a:gd name="connsiteY9-1076" fmla="*/ 1179342 h 1424419"/>
                <a:gd name="connsiteX10-1077" fmla="*/ 792288 w 1306267"/>
                <a:gd name="connsiteY10-1078" fmla="*/ 1385653 h 1424419"/>
                <a:gd name="connsiteX11-1079" fmla="*/ 522686 w 1306267"/>
                <a:gd name="connsiteY11-1080" fmla="*/ 1384922 h 1424419"/>
                <a:gd name="connsiteX12-1081" fmla="*/ 90241 w 1306267"/>
                <a:gd name="connsiteY12-1082" fmla="*/ 1150634 h 1424419"/>
                <a:gd name="connsiteX13-1083" fmla="*/ 55672 w 1306267"/>
                <a:gd name="connsiteY13-1084" fmla="*/ 1124403 h 1424419"/>
                <a:gd name="connsiteX14-1085" fmla="*/ 667 w 1306267"/>
                <a:gd name="connsiteY14-1086" fmla="*/ 999105 h 1424419"/>
                <a:gd name="connsiteX15-1087" fmla="*/ 0 w 1306267"/>
                <a:gd name="connsiteY15-1088" fmla="*/ 972364 h 1424419"/>
                <a:gd name="connsiteX16-1089" fmla="*/ 2496 w 1306267"/>
                <a:gd name="connsiteY16-1090" fmla="*/ 463106 h 1424419"/>
                <a:gd name="connsiteX17-1091" fmla="*/ 2458 w 1306267"/>
                <a:gd name="connsiteY17-1092" fmla="*/ 429563 h 1424419"/>
                <a:gd name="connsiteX18-1093" fmla="*/ 75248 w 1306267"/>
                <a:gd name="connsiteY18-1094" fmla="*/ 303202 h 1424419"/>
                <a:gd name="connsiteX19-1095" fmla="*/ 106293 w 1306267"/>
                <a:gd name="connsiteY19-1096" fmla="*/ 282597 h 1424419"/>
                <a:gd name="connsiteX20-1097" fmla="*/ 541533 w 1306267"/>
                <a:gd name="connsiteY20-1098" fmla="*/ 38110 h 1424419"/>
                <a:gd name="connsiteX21-1099" fmla="*/ 653528 w 1306267"/>
                <a:gd name="connsiteY21-1100" fmla="*/ 0 h 1424419"/>
                <a:gd name="connsiteX0-1101" fmla="*/ 653528 w 1306267"/>
                <a:gd name="connsiteY0-1102" fmla="*/ 0 h 1424419"/>
                <a:gd name="connsiteX1-1103" fmla="*/ 757287 w 1306267"/>
                <a:gd name="connsiteY1-1104" fmla="*/ 32444 h 1424419"/>
                <a:gd name="connsiteX2-1105" fmla="*/ 1206876 w 1306267"/>
                <a:gd name="connsiteY2-1106" fmla="*/ 284945 h 1424419"/>
                <a:gd name="connsiteX3-1107" fmla="*/ 1237706 w 1306267"/>
                <a:gd name="connsiteY3-1108" fmla="*/ 306775 h 1424419"/>
                <a:gd name="connsiteX4-1109" fmla="*/ 1301712 w 1306267"/>
                <a:gd name="connsiteY4-1110" fmla="*/ 442384 h 1424419"/>
                <a:gd name="connsiteX5-1111" fmla="*/ 1303099 w 1306267"/>
                <a:gd name="connsiteY5-1112" fmla="*/ 495558 h 1424419"/>
                <a:gd name="connsiteX6-1113" fmla="*/ 1303099 w 1306267"/>
                <a:gd name="connsiteY6-1114" fmla="*/ 952393 h 1424419"/>
                <a:gd name="connsiteX7-1115" fmla="*/ 1305306 w 1306267"/>
                <a:gd name="connsiteY7-1116" fmla="*/ 990115 h 1424419"/>
                <a:gd name="connsiteX8-1117" fmla="*/ 1255800 w 1306267"/>
                <a:gd name="connsiteY8-1118" fmla="*/ 1142552 h 1424419"/>
                <a:gd name="connsiteX9-1119" fmla="*/ 1172881 w 1306267"/>
                <a:gd name="connsiteY9-1120" fmla="*/ 1179342 h 1424419"/>
                <a:gd name="connsiteX10-1121" fmla="*/ 792288 w 1306267"/>
                <a:gd name="connsiteY10-1122" fmla="*/ 1385653 h 1424419"/>
                <a:gd name="connsiteX11-1123" fmla="*/ 522686 w 1306267"/>
                <a:gd name="connsiteY11-1124" fmla="*/ 1384922 h 1424419"/>
                <a:gd name="connsiteX12-1125" fmla="*/ 90241 w 1306267"/>
                <a:gd name="connsiteY12-1126" fmla="*/ 1150634 h 1424419"/>
                <a:gd name="connsiteX13-1127" fmla="*/ 48904 w 1306267"/>
                <a:gd name="connsiteY13-1128" fmla="*/ 1124403 h 1424419"/>
                <a:gd name="connsiteX14-1129" fmla="*/ 667 w 1306267"/>
                <a:gd name="connsiteY14-1130" fmla="*/ 999105 h 1424419"/>
                <a:gd name="connsiteX15-1131" fmla="*/ 0 w 1306267"/>
                <a:gd name="connsiteY15-1132" fmla="*/ 972364 h 1424419"/>
                <a:gd name="connsiteX16-1133" fmla="*/ 2496 w 1306267"/>
                <a:gd name="connsiteY16-1134" fmla="*/ 463106 h 1424419"/>
                <a:gd name="connsiteX17-1135" fmla="*/ 2458 w 1306267"/>
                <a:gd name="connsiteY17-1136" fmla="*/ 429563 h 1424419"/>
                <a:gd name="connsiteX18-1137" fmla="*/ 75248 w 1306267"/>
                <a:gd name="connsiteY18-1138" fmla="*/ 303202 h 1424419"/>
                <a:gd name="connsiteX19-1139" fmla="*/ 106293 w 1306267"/>
                <a:gd name="connsiteY19-1140" fmla="*/ 282597 h 1424419"/>
                <a:gd name="connsiteX20-1141" fmla="*/ 541533 w 1306267"/>
                <a:gd name="connsiteY20-1142" fmla="*/ 38110 h 1424419"/>
                <a:gd name="connsiteX21-1143" fmla="*/ 653528 w 1306267"/>
                <a:gd name="connsiteY21-1144" fmla="*/ 0 h 1424419"/>
                <a:gd name="connsiteX0-1145" fmla="*/ 653528 w 1306267"/>
                <a:gd name="connsiteY0-1146" fmla="*/ 0 h 1424419"/>
                <a:gd name="connsiteX1-1147" fmla="*/ 757287 w 1306267"/>
                <a:gd name="connsiteY1-1148" fmla="*/ 32444 h 1424419"/>
                <a:gd name="connsiteX2-1149" fmla="*/ 1206876 w 1306267"/>
                <a:gd name="connsiteY2-1150" fmla="*/ 284945 h 1424419"/>
                <a:gd name="connsiteX3-1151" fmla="*/ 1237706 w 1306267"/>
                <a:gd name="connsiteY3-1152" fmla="*/ 306775 h 1424419"/>
                <a:gd name="connsiteX4-1153" fmla="*/ 1301712 w 1306267"/>
                <a:gd name="connsiteY4-1154" fmla="*/ 442384 h 1424419"/>
                <a:gd name="connsiteX5-1155" fmla="*/ 1303099 w 1306267"/>
                <a:gd name="connsiteY5-1156" fmla="*/ 495558 h 1424419"/>
                <a:gd name="connsiteX6-1157" fmla="*/ 1303099 w 1306267"/>
                <a:gd name="connsiteY6-1158" fmla="*/ 952393 h 1424419"/>
                <a:gd name="connsiteX7-1159" fmla="*/ 1305306 w 1306267"/>
                <a:gd name="connsiteY7-1160" fmla="*/ 990115 h 1424419"/>
                <a:gd name="connsiteX8-1161" fmla="*/ 1255800 w 1306267"/>
                <a:gd name="connsiteY8-1162" fmla="*/ 1142552 h 1424419"/>
                <a:gd name="connsiteX9-1163" fmla="*/ 1172881 w 1306267"/>
                <a:gd name="connsiteY9-1164" fmla="*/ 1179342 h 1424419"/>
                <a:gd name="connsiteX10-1165" fmla="*/ 792288 w 1306267"/>
                <a:gd name="connsiteY10-1166" fmla="*/ 1385653 h 1424419"/>
                <a:gd name="connsiteX11-1167" fmla="*/ 522686 w 1306267"/>
                <a:gd name="connsiteY11-1168" fmla="*/ 1384922 h 1424419"/>
                <a:gd name="connsiteX12-1169" fmla="*/ 90241 w 1306267"/>
                <a:gd name="connsiteY12-1170" fmla="*/ 1150634 h 1424419"/>
                <a:gd name="connsiteX13-1171" fmla="*/ 48904 w 1306267"/>
                <a:gd name="connsiteY13-1172" fmla="*/ 1124403 h 1424419"/>
                <a:gd name="connsiteX14-1173" fmla="*/ 667 w 1306267"/>
                <a:gd name="connsiteY14-1174" fmla="*/ 999105 h 1424419"/>
                <a:gd name="connsiteX15-1175" fmla="*/ 0 w 1306267"/>
                <a:gd name="connsiteY15-1176" fmla="*/ 972364 h 1424419"/>
                <a:gd name="connsiteX16-1177" fmla="*/ 2496 w 1306267"/>
                <a:gd name="connsiteY16-1178" fmla="*/ 463106 h 1424419"/>
                <a:gd name="connsiteX17-1179" fmla="*/ 2458 w 1306267"/>
                <a:gd name="connsiteY17-1180" fmla="*/ 429563 h 1424419"/>
                <a:gd name="connsiteX18-1181" fmla="*/ 75248 w 1306267"/>
                <a:gd name="connsiteY18-1182" fmla="*/ 303202 h 1424419"/>
                <a:gd name="connsiteX19-1183" fmla="*/ 106293 w 1306267"/>
                <a:gd name="connsiteY19-1184" fmla="*/ 282597 h 1424419"/>
                <a:gd name="connsiteX20-1185" fmla="*/ 541533 w 1306267"/>
                <a:gd name="connsiteY20-1186" fmla="*/ 38110 h 1424419"/>
                <a:gd name="connsiteX21-1187" fmla="*/ 653528 w 1306267"/>
                <a:gd name="connsiteY21-1188" fmla="*/ 0 h 1424419"/>
                <a:gd name="connsiteX0-1189" fmla="*/ 653528 w 1306267"/>
                <a:gd name="connsiteY0-1190" fmla="*/ 0 h 1424419"/>
                <a:gd name="connsiteX1-1191" fmla="*/ 757287 w 1306267"/>
                <a:gd name="connsiteY1-1192" fmla="*/ 32444 h 1424419"/>
                <a:gd name="connsiteX2-1193" fmla="*/ 1206876 w 1306267"/>
                <a:gd name="connsiteY2-1194" fmla="*/ 284945 h 1424419"/>
                <a:gd name="connsiteX3-1195" fmla="*/ 1237706 w 1306267"/>
                <a:gd name="connsiteY3-1196" fmla="*/ 306775 h 1424419"/>
                <a:gd name="connsiteX4-1197" fmla="*/ 1301712 w 1306267"/>
                <a:gd name="connsiteY4-1198" fmla="*/ 442384 h 1424419"/>
                <a:gd name="connsiteX5-1199" fmla="*/ 1303099 w 1306267"/>
                <a:gd name="connsiteY5-1200" fmla="*/ 495558 h 1424419"/>
                <a:gd name="connsiteX6-1201" fmla="*/ 1303099 w 1306267"/>
                <a:gd name="connsiteY6-1202" fmla="*/ 952393 h 1424419"/>
                <a:gd name="connsiteX7-1203" fmla="*/ 1305306 w 1306267"/>
                <a:gd name="connsiteY7-1204" fmla="*/ 990115 h 1424419"/>
                <a:gd name="connsiteX8-1205" fmla="*/ 1255800 w 1306267"/>
                <a:gd name="connsiteY8-1206" fmla="*/ 1142552 h 1424419"/>
                <a:gd name="connsiteX9-1207" fmla="*/ 1172881 w 1306267"/>
                <a:gd name="connsiteY9-1208" fmla="*/ 1179342 h 1424419"/>
                <a:gd name="connsiteX10-1209" fmla="*/ 792288 w 1306267"/>
                <a:gd name="connsiteY10-1210" fmla="*/ 1385653 h 1424419"/>
                <a:gd name="connsiteX11-1211" fmla="*/ 522686 w 1306267"/>
                <a:gd name="connsiteY11-1212" fmla="*/ 1384922 h 1424419"/>
                <a:gd name="connsiteX12-1213" fmla="*/ 90241 w 1306267"/>
                <a:gd name="connsiteY12-1214" fmla="*/ 1150634 h 1424419"/>
                <a:gd name="connsiteX13-1215" fmla="*/ 48904 w 1306267"/>
                <a:gd name="connsiteY13-1216" fmla="*/ 1124403 h 1424419"/>
                <a:gd name="connsiteX14-1217" fmla="*/ 667 w 1306267"/>
                <a:gd name="connsiteY14-1218" fmla="*/ 999105 h 1424419"/>
                <a:gd name="connsiteX15-1219" fmla="*/ 0 w 1306267"/>
                <a:gd name="connsiteY15-1220" fmla="*/ 972364 h 1424419"/>
                <a:gd name="connsiteX16-1221" fmla="*/ 2496 w 1306267"/>
                <a:gd name="connsiteY16-1222" fmla="*/ 463106 h 1424419"/>
                <a:gd name="connsiteX17-1223" fmla="*/ 2458 w 1306267"/>
                <a:gd name="connsiteY17-1224" fmla="*/ 429563 h 1424419"/>
                <a:gd name="connsiteX18-1225" fmla="*/ 75248 w 1306267"/>
                <a:gd name="connsiteY18-1226" fmla="*/ 303202 h 1424419"/>
                <a:gd name="connsiteX19-1227" fmla="*/ 106293 w 1306267"/>
                <a:gd name="connsiteY19-1228" fmla="*/ 282597 h 1424419"/>
                <a:gd name="connsiteX20-1229" fmla="*/ 541533 w 1306267"/>
                <a:gd name="connsiteY20-1230" fmla="*/ 38110 h 1424419"/>
                <a:gd name="connsiteX21-1231" fmla="*/ 653528 w 1306267"/>
                <a:gd name="connsiteY21-1232" fmla="*/ 0 h 1424419"/>
                <a:gd name="connsiteX0-1233" fmla="*/ 653528 w 1306267"/>
                <a:gd name="connsiteY0-1234" fmla="*/ 0 h 1424419"/>
                <a:gd name="connsiteX1-1235" fmla="*/ 757287 w 1306267"/>
                <a:gd name="connsiteY1-1236" fmla="*/ 32444 h 1424419"/>
                <a:gd name="connsiteX2-1237" fmla="*/ 1206876 w 1306267"/>
                <a:gd name="connsiteY2-1238" fmla="*/ 284945 h 1424419"/>
                <a:gd name="connsiteX3-1239" fmla="*/ 1237706 w 1306267"/>
                <a:gd name="connsiteY3-1240" fmla="*/ 306775 h 1424419"/>
                <a:gd name="connsiteX4-1241" fmla="*/ 1301712 w 1306267"/>
                <a:gd name="connsiteY4-1242" fmla="*/ 442384 h 1424419"/>
                <a:gd name="connsiteX5-1243" fmla="*/ 1303099 w 1306267"/>
                <a:gd name="connsiteY5-1244" fmla="*/ 495558 h 1424419"/>
                <a:gd name="connsiteX6-1245" fmla="*/ 1303099 w 1306267"/>
                <a:gd name="connsiteY6-1246" fmla="*/ 952393 h 1424419"/>
                <a:gd name="connsiteX7-1247" fmla="*/ 1305306 w 1306267"/>
                <a:gd name="connsiteY7-1248" fmla="*/ 990115 h 1424419"/>
                <a:gd name="connsiteX8-1249" fmla="*/ 1255800 w 1306267"/>
                <a:gd name="connsiteY8-1250" fmla="*/ 1142552 h 1424419"/>
                <a:gd name="connsiteX9-1251" fmla="*/ 1172881 w 1306267"/>
                <a:gd name="connsiteY9-1252" fmla="*/ 1179342 h 1424419"/>
                <a:gd name="connsiteX10-1253" fmla="*/ 792288 w 1306267"/>
                <a:gd name="connsiteY10-1254" fmla="*/ 1385653 h 1424419"/>
                <a:gd name="connsiteX11-1255" fmla="*/ 522686 w 1306267"/>
                <a:gd name="connsiteY11-1256" fmla="*/ 1384922 h 1424419"/>
                <a:gd name="connsiteX12-1257" fmla="*/ 90241 w 1306267"/>
                <a:gd name="connsiteY12-1258" fmla="*/ 1150634 h 1424419"/>
                <a:gd name="connsiteX13-1259" fmla="*/ 48904 w 1306267"/>
                <a:gd name="connsiteY13-1260" fmla="*/ 1124403 h 1424419"/>
                <a:gd name="connsiteX14-1261" fmla="*/ 667 w 1306267"/>
                <a:gd name="connsiteY14-1262" fmla="*/ 999105 h 1424419"/>
                <a:gd name="connsiteX15-1263" fmla="*/ 0 w 1306267"/>
                <a:gd name="connsiteY15-1264" fmla="*/ 972364 h 1424419"/>
                <a:gd name="connsiteX16-1265" fmla="*/ 2496 w 1306267"/>
                <a:gd name="connsiteY16-1266" fmla="*/ 463106 h 1424419"/>
                <a:gd name="connsiteX17-1267" fmla="*/ 2458 w 1306267"/>
                <a:gd name="connsiteY17-1268" fmla="*/ 429563 h 1424419"/>
                <a:gd name="connsiteX18-1269" fmla="*/ 75248 w 1306267"/>
                <a:gd name="connsiteY18-1270" fmla="*/ 303202 h 1424419"/>
                <a:gd name="connsiteX19-1271" fmla="*/ 106293 w 1306267"/>
                <a:gd name="connsiteY19-1272" fmla="*/ 282597 h 1424419"/>
                <a:gd name="connsiteX20-1273" fmla="*/ 541533 w 1306267"/>
                <a:gd name="connsiteY20-1274" fmla="*/ 38110 h 1424419"/>
                <a:gd name="connsiteX21-1275" fmla="*/ 653528 w 1306267"/>
                <a:gd name="connsiteY21-1276" fmla="*/ 0 h 1424419"/>
                <a:gd name="connsiteX0-1277" fmla="*/ 653528 w 1306267"/>
                <a:gd name="connsiteY0-1278" fmla="*/ 0 h 1424419"/>
                <a:gd name="connsiteX1-1279" fmla="*/ 757287 w 1306267"/>
                <a:gd name="connsiteY1-1280" fmla="*/ 32444 h 1424419"/>
                <a:gd name="connsiteX2-1281" fmla="*/ 1206876 w 1306267"/>
                <a:gd name="connsiteY2-1282" fmla="*/ 284945 h 1424419"/>
                <a:gd name="connsiteX3-1283" fmla="*/ 1237706 w 1306267"/>
                <a:gd name="connsiteY3-1284" fmla="*/ 306775 h 1424419"/>
                <a:gd name="connsiteX4-1285" fmla="*/ 1301712 w 1306267"/>
                <a:gd name="connsiteY4-1286" fmla="*/ 442384 h 1424419"/>
                <a:gd name="connsiteX5-1287" fmla="*/ 1303099 w 1306267"/>
                <a:gd name="connsiteY5-1288" fmla="*/ 495558 h 1424419"/>
                <a:gd name="connsiteX6-1289" fmla="*/ 1303099 w 1306267"/>
                <a:gd name="connsiteY6-1290" fmla="*/ 952393 h 1424419"/>
                <a:gd name="connsiteX7-1291" fmla="*/ 1305306 w 1306267"/>
                <a:gd name="connsiteY7-1292" fmla="*/ 990115 h 1424419"/>
                <a:gd name="connsiteX8-1293" fmla="*/ 1255800 w 1306267"/>
                <a:gd name="connsiteY8-1294" fmla="*/ 1142552 h 1424419"/>
                <a:gd name="connsiteX9-1295" fmla="*/ 1172881 w 1306267"/>
                <a:gd name="connsiteY9-1296" fmla="*/ 1179342 h 1424419"/>
                <a:gd name="connsiteX10-1297" fmla="*/ 792288 w 1306267"/>
                <a:gd name="connsiteY10-1298" fmla="*/ 1385653 h 1424419"/>
                <a:gd name="connsiteX11-1299" fmla="*/ 522686 w 1306267"/>
                <a:gd name="connsiteY11-1300" fmla="*/ 1384922 h 1424419"/>
                <a:gd name="connsiteX12-1301" fmla="*/ 97009 w 1306267"/>
                <a:gd name="connsiteY12-1302" fmla="*/ 1161462 h 1424419"/>
                <a:gd name="connsiteX13-1303" fmla="*/ 48904 w 1306267"/>
                <a:gd name="connsiteY13-1304" fmla="*/ 1124403 h 1424419"/>
                <a:gd name="connsiteX14-1305" fmla="*/ 667 w 1306267"/>
                <a:gd name="connsiteY14-1306" fmla="*/ 999105 h 1424419"/>
                <a:gd name="connsiteX15-1307" fmla="*/ 0 w 1306267"/>
                <a:gd name="connsiteY15-1308" fmla="*/ 972364 h 1424419"/>
                <a:gd name="connsiteX16-1309" fmla="*/ 2496 w 1306267"/>
                <a:gd name="connsiteY16-1310" fmla="*/ 463106 h 1424419"/>
                <a:gd name="connsiteX17-1311" fmla="*/ 2458 w 1306267"/>
                <a:gd name="connsiteY17-1312" fmla="*/ 429563 h 1424419"/>
                <a:gd name="connsiteX18-1313" fmla="*/ 75248 w 1306267"/>
                <a:gd name="connsiteY18-1314" fmla="*/ 303202 h 1424419"/>
                <a:gd name="connsiteX19-1315" fmla="*/ 106293 w 1306267"/>
                <a:gd name="connsiteY19-1316" fmla="*/ 282597 h 1424419"/>
                <a:gd name="connsiteX20-1317" fmla="*/ 541533 w 1306267"/>
                <a:gd name="connsiteY20-1318" fmla="*/ 38110 h 1424419"/>
                <a:gd name="connsiteX21-1319" fmla="*/ 653528 w 1306267"/>
                <a:gd name="connsiteY21-1320" fmla="*/ 0 h 1424419"/>
                <a:gd name="connsiteX0-1321" fmla="*/ 653528 w 1306267"/>
                <a:gd name="connsiteY0-1322" fmla="*/ 0 h 1424419"/>
                <a:gd name="connsiteX1-1323" fmla="*/ 757287 w 1306267"/>
                <a:gd name="connsiteY1-1324" fmla="*/ 32444 h 1424419"/>
                <a:gd name="connsiteX2-1325" fmla="*/ 1206876 w 1306267"/>
                <a:gd name="connsiteY2-1326" fmla="*/ 284945 h 1424419"/>
                <a:gd name="connsiteX3-1327" fmla="*/ 1237706 w 1306267"/>
                <a:gd name="connsiteY3-1328" fmla="*/ 306775 h 1424419"/>
                <a:gd name="connsiteX4-1329" fmla="*/ 1301712 w 1306267"/>
                <a:gd name="connsiteY4-1330" fmla="*/ 442384 h 1424419"/>
                <a:gd name="connsiteX5-1331" fmla="*/ 1303099 w 1306267"/>
                <a:gd name="connsiteY5-1332" fmla="*/ 495558 h 1424419"/>
                <a:gd name="connsiteX6-1333" fmla="*/ 1303099 w 1306267"/>
                <a:gd name="connsiteY6-1334" fmla="*/ 952393 h 1424419"/>
                <a:gd name="connsiteX7-1335" fmla="*/ 1305306 w 1306267"/>
                <a:gd name="connsiteY7-1336" fmla="*/ 990115 h 1424419"/>
                <a:gd name="connsiteX8-1337" fmla="*/ 1255800 w 1306267"/>
                <a:gd name="connsiteY8-1338" fmla="*/ 1142552 h 1424419"/>
                <a:gd name="connsiteX9-1339" fmla="*/ 1172881 w 1306267"/>
                <a:gd name="connsiteY9-1340" fmla="*/ 1179342 h 1424419"/>
                <a:gd name="connsiteX10-1341" fmla="*/ 792288 w 1306267"/>
                <a:gd name="connsiteY10-1342" fmla="*/ 1385653 h 1424419"/>
                <a:gd name="connsiteX11-1343" fmla="*/ 522686 w 1306267"/>
                <a:gd name="connsiteY11-1344" fmla="*/ 1384922 h 1424419"/>
                <a:gd name="connsiteX12-1345" fmla="*/ 97009 w 1306267"/>
                <a:gd name="connsiteY12-1346" fmla="*/ 1161462 h 1424419"/>
                <a:gd name="connsiteX13-1347" fmla="*/ 48904 w 1306267"/>
                <a:gd name="connsiteY13-1348" fmla="*/ 1124403 h 1424419"/>
                <a:gd name="connsiteX14-1349" fmla="*/ 667 w 1306267"/>
                <a:gd name="connsiteY14-1350" fmla="*/ 999105 h 1424419"/>
                <a:gd name="connsiteX15-1351" fmla="*/ 0 w 1306267"/>
                <a:gd name="connsiteY15-1352" fmla="*/ 972364 h 1424419"/>
                <a:gd name="connsiteX16-1353" fmla="*/ 2496 w 1306267"/>
                <a:gd name="connsiteY16-1354" fmla="*/ 463106 h 1424419"/>
                <a:gd name="connsiteX17-1355" fmla="*/ 2458 w 1306267"/>
                <a:gd name="connsiteY17-1356" fmla="*/ 429563 h 1424419"/>
                <a:gd name="connsiteX18-1357" fmla="*/ 75248 w 1306267"/>
                <a:gd name="connsiteY18-1358" fmla="*/ 303202 h 1424419"/>
                <a:gd name="connsiteX19-1359" fmla="*/ 106293 w 1306267"/>
                <a:gd name="connsiteY19-1360" fmla="*/ 282597 h 1424419"/>
                <a:gd name="connsiteX20-1361" fmla="*/ 541533 w 1306267"/>
                <a:gd name="connsiteY20-1362" fmla="*/ 38110 h 1424419"/>
                <a:gd name="connsiteX21-1363" fmla="*/ 653528 w 1306267"/>
                <a:gd name="connsiteY21-1364" fmla="*/ 0 h 1424419"/>
                <a:gd name="connsiteX0-1365" fmla="*/ 653528 w 1306267"/>
                <a:gd name="connsiteY0-1366" fmla="*/ 0 h 1424419"/>
                <a:gd name="connsiteX1-1367" fmla="*/ 757287 w 1306267"/>
                <a:gd name="connsiteY1-1368" fmla="*/ 32444 h 1424419"/>
                <a:gd name="connsiteX2-1369" fmla="*/ 1206876 w 1306267"/>
                <a:gd name="connsiteY2-1370" fmla="*/ 284945 h 1424419"/>
                <a:gd name="connsiteX3-1371" fmla="*/ 1237706 w 1306267"/>
                <a:gd name="connsiteY3-1372" fmla="*/ 306775 h 1424419"/>
                <a:gd name="connsiteX4-1373" fmla="*/ 1301712 w 1306267"/>
                <a:gd name="connsiteY4-1374" fmla="*/ 442384 h 1424419"/>
                <a:gd name="connsiteX5-1375" fmla="*/ 1303099 w 1306267"/>
                <a:gd name="connsiteY5-1376" fmla="*/ 495558 h 1424419"/>
                <a:gd name="connsiteX6-1377" fmla="*/ 1303099 w 1306267"/>
                <a:gd name="connsiteY6-1378" fmla="*/ 952393 h 1424419"/>
                <a:gd name="connsiteX7-1379" fmla="*/ 1305306 w 1306267"/>
                <a:gd name="connsiteY7-1380" fmla="*/ 990115 h 1424419"/>
                <a:gd name="connsiteX8-1381" fmla="*/ 1255800 w 1306267"/>
                <a:gd name="connsiteY8-1382" fmla="*/ 1142552 h 1424419"/>
                <a:gd name="connsiteX9-1383" fmla="*/ 1172881 w 1306267"/>
                <a:gd name="connsiteY9-1384" fmla="*/ 1179342 h 1424419"/>
                <a:gd name="connsiteX10-1385" fmla="*/ 792288 w 1306267"/>
                <a:gd name="connsiteY10-1386" fmla="*/ 1385653 h 1424419"/>
                <a:gd name="connsiteX11-1387" fmla="*/ 522686 w 1306267"/>
                <a:gd name="connsiteY11-1388" fmla="*/ 1384922 h 1424419"/>
                <a:gd name="connsiteX12-1389" fmla="*/ 97009 w 1306267"/>
                <a:gd name="connsiteY12-1390" fmla="*/ 1161462 h 1424419"/>
                <a:gd name="connsiteX13-1391" fmla="*/ 44843 w 1306267"/>
                <a:gd name="connsiteY13-1392" fmla="*/ 1118989 h 1424419"/>
                <a:gd name="connsiteX14-1393" fmla="*/ 667 w 1306267"/>
                <a:gd name="connsiteY14-1394" fmla="*/ 999105 h 1424419"/>
                <a:gd name="connsiteX15-1395" fmla="*/ 0 w 1306267"/>
                <a:gd name="connsiteY15-1396" fmla="*/ 972364 h 1424419"/>
                <a:gd name="connsiteX16-1397" fmla="*/ 2496 w 1306267"/>
                <a:gd name="connsiteY16-1398" fmla="*/ 463106 h 1424419"/>
                <a:gd name="connsiteX17-1399" fmla="*/ 2458 w 1306267"/>
                <a:gd name="connsiteY17-1400" fmla="*/ 429563 h 1424419"/>
                <a:gd name="connsiteX18-1401" fmla="*/ 75248 w 1306267"/>
                <a:gd name="connsiteY18-1402" fmla="*/ 303202 h 1424419"/>
                <a:gd name="connsiteX19-1403" fmla="*/ 106293 w 1306267"/>
                <a:gd name="connsiteY19-1404" fmla="*/ 282597 h 1424419"/>
                <a:gd name="connsiteX20-1405" fmla="*/ 541533 w 1306267"/>
                <a:gd name="connsiteY20-1406" fmla="*/ 38110 h 1424419"/>
                <a:gd name="connsiteX21-1407" fmla="*/ 653528 w 1306267"/>
                <a:gd name="connsiteY21-1408" fmla="*/ 0 h 1424419"/>
                <a:gd name="connsiteX0-1409" fmla="*/ 653528 w 1306267"/>
                <a:gd name="connsiteY0-1410" fmla="*/ 0 h 1424419"/>
                <a:gd name="connsiteX1-1411" fmla="*/ 757287 w 1306267"/>
                <a:gd name="connsiteY1-1412" fmla="*/ 32444 h 1424419"/>
                <a:gd name="connsiteX2-1413" fmla="*/ 1206876 w 1306267"/>
                <a:gd name="connsiteY2-1414" fmla="*/ 284945 h 1424419"/>
                <a:gd name="connsiteX3-1415" fmla="*/ 1237706 w 1306267"/>
                <a:gd name="connsiteY3-1416" fmla="*/ 306775 h 1424419"/>
                <a:gd name="connsiteX4-1417" fmla="*/ 1301712 w 1306267"/>
                <a:gd name="connsiteY4-1418" fmla="*/ 442384 h 1424419"/>
                <a:gd name="connsiteX5-1419" fmla="*/ 1303099 w 1306267"/>
                <a:gd name="connsiteY5-1420" fmla="*/ 495558 h 1424419"/>
                <a:gd name="connsiteX6-1421" fmla="*/ 1303099 w 1306267"/>
                <a:gd name="connsiteY6-1422" fmla="*/ 952393 h 1424419"/>
                <a:gd name="connsiteX7-1423" fmla="*/ 1305306 w 1306267"/>
                <a:gd name="connsiteY7-1424" fmla="*/ 990115 h 1424419"/>
                <a:gd name="connsiteX8-1425" fmla="*/ 1255800 w 1306267"/>
                <a:gd name="connsiteY8-1426" fmla="*/ 1142552 h 1424419"/>
                <a:gd name="connsiteX9-1427" fmla="*/ 1172881 w 1306267"/>
                <a:gd name="connsiteY9-1428" fmla="*/ 1179342 h 1424419"/>
                <a:gd name="connsiteX10-1429" fmla="*/ 792288 w 1306267"/>
                <a:gd name="connsiteY10-1430" fmla="*/ 1385653 h 1424419"/>
                <a:gd name="connsiteX11-1431" fmla="*/ 522686 w 1306267"/>
                <a:gd name="connsiteY11-1432" fmla="*/ 1384922 h 1424419"/>
                <a:gd name="connsiteX12-1433" fmla="*/ 97009 w 1306267"/>
                <a:gd name="connsiteY12-1434" fmla="*/ 1161462 h 1424419"/>
                <a:gd name="connsiteX13-1435" fmla="*/ 44843 w 1306267"/>
                <a:gd name="connsiteY13-1436" fmla="*/ 1118989 h 1424419"/>
                <a:gd name="connsiteX14-1437" fmla="*/ 667 w 1306267"/>
                <a:gd name="connsiteY14-1438" fmla="*/ 999105 h 1424419"/>
                <a:gd name="connsiteX15-1439" fmla="*/ 0 w 1306267"/>
                <a:gd name="connsiteY15-1440" fmla="*/ 972364 h 1424419"/>
                <a:gd name="connsiteX16-1441" fmla="*/ 2496 w 1306267"/>
                <a:gd name="connsiteY16-1442" fmla="*/ 463106 h 1424419"/>
                <a:gd name="connsiteX17-1443" fmla="*/ 2458 w 1306267"/>
                <a:gd name="connsiteY17-1444" fmla="*/ 429563 h 1424419"/>
                <a:gd name="connsiteX18-1445" fmla="*/ 75248 w 1306267"/>
                <a:gd name="connsiteY18-1446" fmla="*/ 303202 h 1424419"/>
                <a:gd name="connsiteX19-1447" fmla="*/ 106293 w 1306267"/>
                <a:gd name="connsiteY19-1448" fmla="*/ 282597 h 1424419"/>
                <a:gd name="connsiteX20-1449" fmla="*/ 541533 w 1306267"/>
                <a:gd name="connsiteY20-1450" fmla="*/ 38110 h 1424419"/>
                <a:gd name="connsiteX21-1451" fmla="*/ 653528 w 1306267"/>
                <a:gd name="connsiteY21-1452" fmla="*/ 0 h 1424419"/>
                <a:gd name="connsiteX0-1453" fmla="*/ 653528 w 1306267"/>
                <a:gd name="connsiteY0-1454" fmla="*/ 0 h 1424419"/>
                <a:gd name="connsiteX1-1455" fmla="*/ 757287 w 1306267"/>
                <a:gd name="connsiteY1-1456" fmla="*/ 32444 h 1424419"/>
                <a:gd name="connsiteX2-1457" fmla="*/ 1206876 w 1306267"/>
                <a:gd name="connsiteY2-1458" fmla="*/ 284945 h 1424419"/>
                <a:gd name="connsiteX3-1459" fmla="*/ 1237706 w 1306267"/>
                <a:gd name="connsiteY3-1460" fmla="*/ 306775 h 1424419"/>
                <a:gd name="connsiteX4-1461" fmla="*/ 1301712 w 1306267"/>
                <a:gd name="connsiteY4-1462" fmla="*/ 442384 h 1424419"/>
                <a:gd name="connsiteX5-1463" fmla="*/ 1303099 w 1306267"/>
                <a:gd name="connsiteY5-1464" fmla="*/ 495558 h 1424419"/>
                <a:gd name="connsiteX6-1465" fmla="*/ 1303099 w 1306267"/>
                <a:gd name="connsiteY6-1466" fmla="*/ 952393 h 1424419"/>
                <a:gd name="connsiteX7-1467" fmla="*/ 1305306 w 1306267"/>
                <a:gd name="connsiteY7-1468" fmla="*/ 990115 h 1424419"/>
                <a:gd name="connsiteX8-1469" fmla="*/ 1255800 w 1306267"/>
                <a:gd name="connsiteY8-1470" fmla="*/ 1142552 h 1424419"/>
                <a:gd name="connsiteX9-1471" fmla="*/ 1172881 w 1306267"/>
                <a:gd name="connsiteY9-1472" fmla="*/ 1179342 h 1424419"/>
                <a:gd name="connsiteX10-1473" fmla="*/ 792288 w 1306267"/>
                <a:gd name="connsiteY10-1474" fmla="*/ 1385653 h 1424419"/>
                <a:gd name="connsiteX11-1475" fmla="*/ 522686 w 1306267"/>
                <a:gd name="connsiteY11-1476" fmla="*/ 1384922 h 1424419"/>
                <a:gd name="connsiteX12-1477" fmla="*/ 97009 w 1306267"/>
                <a:gd name="connsiteY12-1478" fmla="*/ 1161462 h 1424419"/>
                <a:gd name="connsiteX13-1479" fmla="*/ 44843 w 1306267"/>
                <a:gd name="connsiteY13-1480" fmla="*/ 1118989 h 1424419"/>
                <a:gd name="connsiteX14-1481" fmla="*/ 667 w 1306267"/>
                <a:gd name="connsiteY14-1482" fmla="*/ 999105 h 1424419"/>
                <a:gd name="connsiteX15-1483" fmla="*/ 0 w 1306267"/>
                <a:gd name="connsiteY15-1484" fmla="*/ 972364 h 1424419"/>
                <a:gd name="connsiteX16-1485" fmla="*/ 2496 w 1306267"/>
                <a:gd name="connsiteY16-1486" fmla="*/ 463106 h 1424419"/>
                <a:gd name="connsiteX17-1487" fmla="*/ 2458 w 1306267"/>
                <a:gd name="connsiteY17-1488" fmla="*/ 429563 h 1424419"/>
                <a:gd name="connsiteX18-1489" fmla="*/ 75248 w 1306267"/>
                <a:gd name="connsiteY18-1490" fmla="*/ 303202 h 1424419"/>
                <a:gd name="connsiteX19-1491" fmla="*/ 106293 w 1306267"/>
                <a:gd name="connsiteY19-1492" fmla="*/ 282597 h 1424419"/>
                <a:gd name="connsiteX20-1493" fmla="*/ 541533 w 1306267"/>
                <a:gd name="connsiteY20-1494" fmla="*/ 38110 h 1424419"/>
                <a:gd name="connsiteX21-1495" fmla="*/ 653528 w 1306267"/>
                <a:gd name="connsiteY21-1496" fmla="*/ 0 h 1424419"/>
                <a:gd name="connsiteX0-1497" fmla="*/ 653528 w 1306267"/>
                <a:gd name="connsiteY0-1498" fmla="*/ 0 h 1424419"/>
                <a:gd name="connsiteX1-1499" fmla="*/ 757287 w 1306267"/>
                <a:gd name="connsiteY1-1500" fmla="*/ 32444 h 1424419"/>
                <a:gd name="connsiteX2-1501" fmla="*/ 1206876 w 1306267"/>
                <a:gd name="connsiteY2-1502" fmla="*/ 284945 h 1424419"/>
                <a:gd name="connsiteX3-1503" fmla="*/ 1237706 w 1306267"/>
                <a:gd name="connsiteY3-1504" fmla="*/ 306775 h 1424419"/>
                <a:gd name="connsiteX4-1505" fmla="*/ 1301712 w 1306267"/>
                <a:gd name="connsiteY4-1506" fmla="*/ 442384 h 1424419"/>
                <a:gd name="connsiteX5-1507" fmla="*/ 1303099 w 1306267"/>
                <a:gd name="connsiteY5-1508" fmla="*/ 495558 h 1424419"/>
                <a:gd name="connsiteX6-1509" fmla="*/ 1303099 w 1306267"/>
                <a:gd name="connsiteY6-1510" fmla="*/ 952393 h 1424419"/>
                <a:gd name="connsiteX7-1511" fmla="*/ 1305306 w 1306267"/>
                <a:gd name="connsiteY7-1512" fmla="*/ 990115 h 1424419"/>
                <a:gd name="connsiteX8-1513" fmla="*/ 1255800 w 1306267"/>
                <a:gd name="connsiteY8-1514" fmla="*/ 1142552 h 1424419"/>
                <a:gd name="connsiteX9-1515" fmla="*/ 1172881 w 1306267"/>
                <a:gd name="connsiteY9-1516" fmla="*/ 1179342 h 1424419"/>
                <a:gd name="connsiteX10-1517" fmla="*/ 792288 w 1306267"/>
                <a:gd name="connsiteY10-1518" fmla="*/ 1385653 h 1424419"/>
                <a:gd name="connsiteX11-1519" fmla="*/ 522686 w 1306267"/>
                <a:gd name="connsiteY11-1520" fmla="*/ 1384922 h 1424419"/>
                <a:gd name="connsiteX12-1521" fmla="*/ 94302 w 1306267"/>
                <a:gd name="connsiteY12-1522" fmla="*/ 1158755 h 1424419"/>
                <a:gd name="connsiteX13-1523" fmla="*/ 44843 w 1306267"/>
                <a:gd name="connsiteY13-1524" fmla="*/ 1118989 h 1424419"/>
                <a:gd name="connsiteX14-1525" fmla="*/ 667 w 1306267"/>
                <a:gd name="connsiteY14-1526" fmla="*/ 999105 h 1424419"/>
                <a:gd name="connsiteX15-1527" fmla="*/ 0 w 1306267"/>
                <a:gd name="connsiteY15-1528" fmla="*/ 972364 h 1424419"/>
                <a:gd name="connsiteX16-1529" fmla="*/ 2496 w 1306267"/>
                <a:gd name="connsiteY16-1530" fmla="*/ 463106 h 1424419"/>
                <a:gd name="connsiteX17-1531" fmla="*/ 2458 w 1306267"/>
                <a:gd name="connsiteY17-1532" fmla="*/ 429563 h 1424419"/>
                <a:gd name="connsiteX18-1533" fmla="*/ 75248 w 1306267"/>
                <a:gd name="connsiteY18-1534" fmla="*/ 303202 h 1424419"/>
                <a:gd name="connsiteX19-1535" fmla="*/ 106293 w 1306267"/>
                <a:gd name="connsiteY19-1536" fmla="*/ 282597 h 1424419"/>
                <a:gd name="connsiteX20-1537" fmla="*/ 541533 w 1306267"/>
                <a:gd name="connsiteY20-1538" fmla="*/ 38110 h 1424419"/>
                <a:gd name="connsiteX21-1539" fmla="*/ 653528 w 1306267"/>
                <a:gd name="connsiteY21-1540" fmla="*/ 0 h 1424419"/>
                <a:gd name="connsiteX0-1541" fmla="*/ 653528 w 1306267"/>
                <a:gd name="connsiteY0-1542" fmla="*/ 0 h 1424419"/>
                <a:gd name="connsiteX1-1543" fmla="*/ 757287 w 1306267"/>
                <a:gd name="connsiteY1-1544" fmla="*/ 32444 h 1424419"/>
                <a:gd name="connsiteX2-1545" fmla="*/ 1206876 w 1306267"/>
                <a:gd name="connsiteY2-1546" fmla="*/ 284945 h 1424419"/>
                <a:gd name="connsiteX3-1547" fmla="*/ 1237706 w 1306267"/>
                <a:gd name="connsiteY3-1548" fmla="*/ 306775 h 1424419"/>
                <a:gd name="connsiteX4-1549" fmla="*/ 1301712 w 1306267"/>
                <a:gd name="connsiteY4-1550" fmla="*/ 442384 h 1424419"/>
                <a:gd name="connsiteX5-1551" fmla="*/ 1303099 w 1306267"/>
                <a:gd name="connsiteY5-1552" fmla="*/ 495558 h 1424419"/>
                <a:gd name="connsiteX6-1553" fmla="*/ 1303099 w 1306267"/>
                <a:gd name="connsiteY6-1554" fmla="*/ 952393 h 1424419"/>
                <a:gd name="connsiteX7-1555" fmla="*/ 1305306 w 1306267"/>
                <a:gd name="connsiteY7-1556" fmla="*/ 990115 h 1424419"/>
                <a:gd name="connsiteX8-1557" fmla="*/ 1255800 w 1306267"/>
                <a:gd name="connsiteY8-1558" fmla="*/ 1142552 h 1424419"/>
                <a:gd name="connsiteX9-1559" fmla="*/ 1172881 w 1306267"/>
                <a:gd name="connsiteY9-1560" fmla="*/ 1179342 h 1424419"/>
                <a:gd name="connsiteX10-1561" fmla="*/ 792288 w 1306267"/>
                <a:gd name="connsiteY10-1562" fmla="*/ 1385653 h 1424419"/>
                <a:gd name="connsiteX11-1563" fmla="*/ 522686 w 1306267"/>
                <a:gd name="connsiteY11-1564" fmla="*/ 1384922 h 1424419"/>
                <a:gd name="connsiteX12-1565" fmla="*/ 94302 w 1306267"/>
                <a:gd name="connsiteY12-1566" fmla="*/ 1158755 h 1424419"/>
                <a:gd name="connsiteX13-1567" fmla="*/ 39429 w 1306267"/>
                <a:gd name="connsiteY13-1568" fmla="*/ 1117635 h 1424419"/>
                <a:gd name="connsiteX14-1569" fmla="*/ 667 w 1306267"/>
                <a:gd name="connsiteY14-1570" fmla="*/ 999105 h 1424419"/>
                <a:gd name="connsiteX15-1571" fmla="*/ 0 w 1306267"/>
                <a:gd name="connsiteY15-1572" fmla="*/ 972364 h 1424419"/>
                <a:gd name="connsiteX16-1573" fmla="*/ 2496 w 1306267"/>
                <a:gd name="connsiteY16-1574" fmla="*/ 463106 h 1424419"/>
                <a:gd name="connsiteX17-1575" fmla="*/ 2458 w 1306267"/>
                <a:gd name="connsiteY17-1576" fmla="*/ 429563 h 1424419"/>
                <a:gd name="connsiteX18-1577" fmla="*/ 75248 w 1306267"/>
                <a:gd name="connsiteY18-1578" fmla="*/ 303202 h 1424419"/>
                <a:gd name="connsiteX19-1579" fmla="*/ 106293 w 1306267"/>
                <a:gd name="connsiteY19-1580" fmla="*/ 282597 h 1424419"/>
                <a:gd name="connsiteX20-1581" fmla="*/ 541533 w 1306267"/>
                <a:gd name="connsiteY20-1582" fmla="*/ 38110 h 1424419"/>
                <a:gd name="connsiteX21-1583" fmla="*/ 653528 w 1306267"/>
                <a:gd name="connsiteY21-1584" fmla="*/ 0 h 1424419"/>
                <a:gd name="connsiteX0-1585" fmla="*/ 653528 w 1305333"/>
                <a:gd name="connsiteY0-1586" fmla="*/ 0 h 1424419"/>
                <a:gd name="connsiteX1-1587" fmla="*/ 757287 w 1305333"/>
                <a:gd name="connsiteY1-1588" fmla="*/ 32444 h 1424419"/>
                <a:gd name="connsiteX2-1589" fmla="*/ 1206876 w 1305333"/>
                <a:gd name="connsiteY2-1590" fmla="*/ 284945 h 1424419"/>
                <a:gd name="connsiteX3-1591" fmla="*/ 1237706 w 1305333"/>
                <a:gd name="connsiteY3-1592" fmla="*/ 306775 h 1424419"/>
                <a:gd name="connsiteX4-1593" fmla="*/ 1301712 w 1305333"/>
                <a:gd name="connsiteY4-1594" fmla="*/ 442384 h 1424419"/>
                <a:gd name="connsiteX5-1595" fmla="*/ 1303099 w 1305333"/>
                <a:gd name="connsiteY5-1596" fmla="*/ 495558 h 1424419"/>
                <a:gd name="connsiteX6-1597" fmla="*/ 1303099 w 1305333"/>
                <a:gd name="connsiteY6-1598" fmla="*/ 952393 h 1424419"/>
                <a:gd name="connsiteX7-1599" fmla="*/ 1305306 w 1305333"/>
                <a:gd name="connsiteY7-1600" fmla="*/ 990115 h 1424419"/>
                <a:gd name="connsiteX8-1601" fmla="*/ 1227376 w 1305333"/>
                <a:gd name="connsiteY8-1602" fmla="*/ 1152027 h 1424419"/>
                <a:gd name="connsiteX9-1603" fmla="*/ 1172881 w 1305333"/>
                <a:gd name="connsiteY9-1604" fmla="*/ 1179342 h 1424419"/>
                <a:gd name="connsiteX10-1605" fmla="*/ 792288 w 1305333"/>
                <a:gd name="connsiteY10-1606" fmla="*/ 1385653 h 1424419"/>
                <a:gd name="connsiteX11-1607" fmla="*/ 522686 w 1305333"/>
                <a:gd name="connsiteY11-1608" fmla="*/ 1384922 h 1424419"/>
                <a:gd name="connsiteX12-1609" fmla="*/ 94302 w 1305333"/>
                <a:gd name="connsiteY12-1610" fmla="*/ 1158755 h 1424419"/>
                <a:gd name="connsiteX13-1611" fmla="*/ 39429 w 1305333"/>
                <a:gd name="connsiteY13-1612" fmla="*/ 1117635 h 1424419"/>
                <a:gd name="connsiteX14-1613" fmla="*/ 667 w 1305333"/>
                <a:gd name="connsiteY14-1614" fmla="*/ 999105 h 1424419"/>
                <a:gd name="connsiteX15-1615" fmla="*/ 0 w 1305333"/>
                <a:gd name="connsiteY15-1616" fmla="*/ 972364 h 1424419"/>
                <a:gd name="connsiteX16-1617" fmla="*/ 2496 w 1305333"/>
                <a:gd name="connsiteY16-1618" fmla="*/ 463106 h 1424419"/>
                <a:gd name="connsiteX17-1619" fmla="*/ 2458 w 1305333"/>
                <a:gd name="connsiteY17-1620" fmla="*/ 429563 h 1424419"/>
                <a:gd name="connsiteX18-1621" fmla="*/ 75248 w 1305333"/>
                <a:gd name="connsiteY18-1622" fmla="*/ 303202 h 1424419"/>
                <a:gd name="connsiteX19-1623" fmla="*/ 106293 w 1305333"/>
                <a:gd name="connsiteY19-1624" fmla="*/ 282597 h 1424419"/>
                <a:gd name="connsiteX20-1625" fmla="*/ 541533 w 1305333"/>
                <a:gd name="connsiteY20-1626" fmla="*/ 38110 h 1424419"/>
                <a:gd name="connsiteX21-1627" fmla="*/ 653528 w 1305333"/>
                <a:gd name="connsiteY21-1628" fmla="*/ 0 h 1424419"/>
                <a:gd name="connsiteX0-1629" fmla="*/ 653528 w 1305333"/>
                <a:gd name="connsiteY0-1630" fmla="*/ 0 h 1424419"/>
                <a:gd name="connsiteX1-1631" fmla="*/ 757287 w 1305333"/>
                <a:gd name="connsiteY1-1632" fmla="*/ 32444 h 1424419"/>
                <a:gd name="connsiteX2-1633" fmla="*/ 1206876 w 1305333"/>
                <a:gd name="connsiteY2-1634" fmla="*/ 284945 h 1424419"/>
                <a:gd name="connsiteX3-1635" fmla="*/ 1237706 w 1305333"/>
                <a:gd name="connsiteY3-1636" fmla="*/ 306775 h 1424419"/>
                <a:gd name="connsiteX4-1637" fmla="*/ 1301712 w 1305333"/>
                <a:gd name="connsiteY4-1638" fmla="*/ 442384 h 1424419"/>
                <a:gd name="connsiteX5-1639" fmla="*/ 1303099 w 1305333"/>
                <a:gd name="connsiteY5-1640" fmla="*/ 495558 h 1424419"/>
                <a:gd name="connsiteX6-1641" fmla="*/ 1303099 w 1305333"/>
                <a:gd name="connsiteY6-1642" fmla="*/ 952393 h 1424419"/>
                <a:gd name="connsiteX7-1643" fmla="*/ 1302599 w 1305333"/>
                <a:gd name="connsiteY7-1644" fmla="*/ 1003650 h 1424419"/>
                <a:gd name="connsiteX8-1645" fmla="*/ 1227376 w 1305333"/>
                <a:gd name="connsiteY8-1646" fmla="*/ 1152027 h 1424419"/>
                <a:gd name="connsiteX9-1647" fmla="*/ 1172881 w 1305333"/>
                <a:gd name="connsiteY9-1648" fmla="*/ 1179342 h 1424419"/>
                <a:gd name="connsiteX10-1649" fmla="*/ 792288 w 1305333"/>
                <a:gd name="connsiteY10-1650" fmla="*/ 1385653 h 1424419"/>
                <a:gd name="connsiteX11-1651" fmla="*/ 522686 w 1305333"/>
                <a:gd name="connsiteY11-1652" fmla="*/ 1384922 h 1424419"/>
                <a:gd name="connsiteX12-1653" fmla="*/ 94302 w 1305333"/>
                <a:gd name="connsiteY12-1654" fmla="*/ 1158755 h 1424419"/>
                <a:gd name="connsiteX13-1655" fmla="*/ 39429 w 1305333"/>
                <a:gd name="connsiteY13-1656" fmla="*/ 1117635 h 1424419"/>
                <a:gd name="connsiteX14-1657" fmla="*/ 667 w 1305333"/>
                <a:gd name="connsiteY14-1658" fmla="*/ 999105 h 1424419"/>
                <a:gd name="connsiteX15-1659" fmla="*/ 0 w 1305333"/>
                <a:gd name="connsiteY15-1660" fmla="*/ 972364 h 1424419"/>
                <a:gd name="connsiteX16-1661" fmla="*/ 2496 w 1305333"/>
                <a:gd name="connsiteY16-1662" fmla="*/ 463106 h 1424419"/>
                <a:gd name="connsiteX17-1663" fmla="*/ 2458 w 1305333"/>
                <a:gd name="connsiteY17-1664" fmla="*/ 429563 h 1424419"/>
                <a:gd name="connsiteX18-1665" fmla="*/ 75248 w 1305333"/>
                <a:gd name="connsiteY18-1666" fmla="*/ 303202 h 1424419"/>
                <a:gd name="connsiteX19-1667" fmla="*/ 106293 w 1305333"/>
                <a:gd name="connsiteY19-1668" fmla="*/ 282597 h 1424419"/>
                <a:gd name="connsiteX20-1669" fmla="*/ 541533 w 1305333"/>
                <a:gd name="connsiteY20-1670" fmla="*/ 38110 h 1424419"/>
                <a:gd name="connsiteX21-1671" fmla="*/ 653528 w 1305333"/>
                <a:gd name="connsiteY21-1672" fmla="*/ 0 h 1424419"/>
                <a:gd name="connsiteX0-1673" fmla="*/ 653528 w 1305080"/>
                <a:gd name="connsiteY0-1674" fmla="*/ 0 h 1424419"/>
                <a:gd name="connsiteX1-1675" fmla="*/ 757287 w 1305080"/>
                <a:gd name="connsiteY1-1676" fmla="*/ 32444 h 1424419"/>
                <a:gd name="connsiteX2-1677" fmla="*/ 1206876 w 1305080"/>
                <a:gd name="connsiteY2-1678" fmla="*/ 284945 h 1424419"/>
                <a:gd name="connsiteX3-1679" fmla="*/ 1237706 w 1305080"/>
                <a:gd name="connsiteY3-1680" fmla="*/ 306775 h 1424419"/>
                <a:gd name="connsiteX4-1681" fmla="*/ 1301712 w 1305080"/>
                <a:gd name="connsiteY4-1682" fmla="*/ 442384 h 1424419"/>
                <a:gd name="connsiteX5-1683" fmla="*/ 1303099 w 1305080"/>
                <a:gd name="connsiteY5-1684" fmla="*/ 495558 h 1424419"/>
                <a:gd name="connsiteX6-1685" fmla="*/ 1301746 w 1305080"/>
                <a:gd name="connsiteY6-1686" fmla="*/ 953747 h 1424419"/>
                <a:gd name="connsiteX7-1687" fmla="*/ 1302599 w 1305080"/>
                <a:gd name="connsiteY7-1688" fmla="*/ 1003650 h 1424419"/>
                <a:gd name="connsiteX8-1689" fmla="*/ 1227376 w 1305080"/>
                <a:gd name="connsiteY8-1690" fmla="*/ 1152027 h 1424419"/>
                <a:gd name="connsiteX9-1691" fmla="*/ 1172881 w 1305080"/>
                <a:gd name="connsiteY9-1692" fmla="*/ 1179342 h 1424419"/>
                <a:gd name="connsiteX10-1693" fmla="*/ 792288 w 1305080"/>
                <a:gd name="connsiteY10-1694" fmla="*/ 1385653 h 1424419"/>
                <a:gd name="connsiteX11-1695" fmla="*/ 522686 w 1305080"/>
                <a:gd name="connsiteY11-1696" fmla="*/ 1384922 h 1424419"/>
                <a:gd name="connsiteX12-1697" fmla="*/ 94302 w 1305080"/>
                <a:gd name="connsiteY12-1698" fmla="*/ 1158755 h 1424419"/>
                <a:gd name="connsiteX13-1699" fmla="*/ 39429 w 1305080"/>
                <a:gd name="connsiteY13-1700" fmla="*/ 1117635 h 1424419"/>
                <a:gd name="connsiteX14-1701" fmla="*/ 667 w 1305080"/>
                <a:gd name="connsiteY14-1702" fmla="*/ 999105 h 1424419"/>
                <a:gd name="connsiteX15-1703" fmla="*/ 0 w 1305080"/>
                <a:gd name="connsiteY15-1704" fmla="*/ 972364 h 1424419"/>
                <a:gd name="connsiteX16-1705" fmla="*/ 2496 w 1305080"/>
                <a:gd name="connsiteY16-1706" fmla="*/ 463106 h 1424419"/>
                <a:gd name="connsiteX17-1707" fmla="*/ 2458 w 1305080"/>
                <a:gd name="connsiteY17-1708" fmla="*/ 429563 h 1424419"/>
                <a:gd name="connsiteX18-1709" fmla="*/ 75248 w 1305080"/>
                <a:gd name="connsiteY18-1710" fmla="*/ 303202 h 1424419"/>
                <a:gd name="connsiteX19-1711" fmla="*/ 106293 w 1305080"/>
                <a:gd name="connsiteY19-1712" fmla="*/ 282597 h 1424419"/>
                <a:gd name="connsiteX20-1713" fmla="*/ 541533 w 1305080"/>
                <a:gd name="connsiteY20-1714" fmla="*/ 38110 h 1424419"/>
                <a:gd name="connsiteX21-1715" fmla="*/ 653528 w 1305080"/>
                <a:gd name="connsiteY21-1716" fmla="*/ 0 h 1424419"/>
                <a:gd name="connsiteX0-1717" fmla="*/ 653528 w 1305299"/>
                <a:gd name="connsiteY0-1718" fmla="*/ 0 h 1424419"/>
                <a:gd name="connsiteX1-1719" fmla="*/ 757287 w 1305299"/>
                <a:gd name="connsiteY1-1720" fmla="*/ 32444 h 1424419"/>
                <a:gd name="connsiteX2-1721" fmla="*/ 1206876 w 1305299"/>
                <a:gd name="connsiteY2-1722" fmla="*/ 284945 h 1424419"/>
                <a:gd name="connsiteX3-1723" fmla="*/ 1237706 w 1305299"/>
                <a:gd name="connsiteY3-1724" fmla="*/ 306775 h 1424419"/>
                <a:gd name="connsiteX4-1725" fmla="*/ 1301712 w 1305299"/>
                <a:gd name="connsiteY4-1726" fmla="*/ 442384 h 1424419"/>
                <a:gd name="connsiteX5-1727" fmla="*/ 1303099 w 1305299"/>
                <a:gd name="connsiteY5-1728" fmla="*/ 495558 h 1424419"/>
                <a:gd name="connsiteX6-1729" fmla="*/ 1301746 w 1305299"/>
                <a:gd name="connsiteY6-1730" fmla="*/ 953747 h 1424419"/>
                <a:gd name="connsiteX7-1731" fmla="*/ 1302599 w 1305299"/>
                <a:gd name="connsiteY7-1732" fmla="*/ 1003650 h 1424419"/>
                <a:gd name="connsiteX8-1733" fmla="*/ 1227376 w 1305299"/>
                <a:gd name="connsiteY8-1734" fmla="*/ 1152027 h 1424419"/>
                <a:gd name="connsiteX9-1735" fmla="*/ 1172881 w 1305299"/>
                <a:gd name="connsiteY9-1736" fmla="*/ 1179342 h 1424419"/>
                <a:gd name="connsiteX10-1737" fmla="*/ 792288 w 1305299"/>
                <a:gd name="connsiteY10-1738" fmla="*/ 1385653 h 1424419"/>
                <a:gd name="connsiteX11-1739" fmla="*/ 522686 w 1305299"/>
                <a:gd name="connsiteY11-1740" fmla="*/ 1384922 h 1424419"/>
                <a:gd name="connsiteX12-1741" fmla="*/ 94302 w 1305299"/>
                <a:gd name="connsiteY12-1742" fmla="*/ 1158755 h 1424419"/>
                <a:gd name="connsiteX13-1743" fmla="*/ 39429 w 1305299"/>
                <a:gd name="connsiteY13-1744" fmla="*/ 1117635 h 1424419"/>
                <a:gd name="connsiteX14-1745" fmla="*/ 667 w 1305299"/>
                <a:gd name="connsiteY14-1746" fmla="*/ 999105 h 1424419"/>
                <a:gd name="connsiteX15-1747" fmla="*/ 0 w 1305299"/>
                <a:gd name="connsiteY15-1748" fmla="*/ 972364 h 1424419"/>
                <a:gd name="connsiteX16-1749" fmla="*/ 2496 w 1305299"/>
                <a:gd name="connsiteY16-1750" fmla="*/ 463106 h 1424419"/>
                <a:gd name="connsiteX17-1751" fmla="*/ 2458 w 1305299"/>
                <a:gd name="connsiteY17-1752" fmla="*/ 429563 h 1424419"/>
                <a:gd name="connsiteX18-1753" fmla="*/ 75248 w 1305299"/>
                <a:gd name="connsiteY18-1754" fmla="*/ 303202 h 1424419"/>
                <a:gd name="connsiteX19-1755" fmla="*/ 106293 w 1305299"/>
                <a:gd name="connsiteY19-1756" fmla="*/ 282597 h 1424419"/>
                <a:gd name="connsiteX20-1757" fmla="*/ 541533 w 1305299"/>
                <a:gd name="connsiteY20-1758" fmla="*/ 38110 h 1424419"/>
                <a:gd name="connsiteX21-1759" fmla="*/ 653528 w 1305299"/>
                <a:gd name="connsiteY21-1760" fmla="*/ 0 h 1424419"/>
                <a:gd name="connsiteX0-1761" fmla="*/ 653528 w 1306646"/>
                <a:gd name="connsiteY0-1762" fmla="*/ 0 h 1424419"/>
                <a:gd name="connsiteX1-1763" fmla="*/ 757287 w 1306646"/>
                <a:gd name="connsiteY1-1764" fmla="*/ 32444 h 1424419"/>
                <a:gd name="connsiteX2-1765" fmla="*/ 1206876 w 1306646"/>
                <a:gd name="connsiteY2-1766" fmla="*/ 284945 h 1424419"/>
                <a:gd name="connsiteX3-1767" fmla="*/ 1237706 w 1306646"/>
                <a:gd name="connsiteY3-1768" fmla="*/ 306775 h 1424419"/>
                <a:gd name="connsiteX4-1769" fmla="*/ 1301712 w 1306646"/>
                <a:gd name="connsiteY4-1770" fmla="*/ 442384 h 1424419"/>
                <a:gd name="connsiteX5-1771" fmla="*/ 1303099 w 1306646"/>
                <a:gd name="connsiteY5-1772" fmla="*/ 495558 h 1424419"/>
                <a:gd name="connsiteX6-1773" fmla="*/ 1301746 w 1306646"/>
                <a:gd name="connsiteY6-1774" fmla="*/ 953747 h 1424419"/>
                <a:gd name="connsiteX7-1775" fmla="*/ 1302599 w 1306646"/>
                <a:gd name="connsiteY7-1776" fmla="*/ 1003650 h 1424419"/>
                <a:gd name="connsiteX8-1777" fmla="*/ 1227376 w 1306646"/>
                <a:gd name="connsiteY8-1778" fmla="*/ 1152027 h 1424419"/>
                <a:gd name="connsiteX9-1779" fmla="*/ 1172881 w 1306646"/>
                <a:gd name="connsiteY9-1780" fmla="*/ 1179342 h 1424419"/>
                <a:gd name="connsiteX10-1781" fmla="*/ 792288 w 1306646"/>
                <a:gd name="connsiteY10-1782" fmla="*/ 1385653 h 1424419"/>
                <a:gd name="connsiteX11-1783" fmla="*/ 522686 w 1306646"/>
                <a:gd name="connsiteY11-1784" fmla="*/ 1384922 h 1424419"/>
                <a:gd name="connsiteX12-1785" fmla="*/ 94302 w 1306646"/>
                <a:gd name="connsiteY12-1786" fmla="*/ 1158755 h 1424419"/>
                <a:gd name="connsiteX13-1787" fmla="*/ 39429 w 1306646"/>
                <a:gd name="connsiteY13-1788" fmla="*/ 1117635 h 1424419"/>
                <a:gd name="connsiteX14-1789" fmla="*/ 667 w 1306646"/>
                <a:gd name="connsiteY14-1790" fmla="*/ 999105 h 1424419"/>
                <a:gd name="connsiteX15-1791" fmla="*/ 0 w 1306646"/>
                <a:gd name="connsiteY15-1792" fmla="*/ 972364 h 1424419"/>
                <a:gd name="connsiteX16-1793" fmla="*/ 2496 w 1306646"/>
                <a:gd name="connsiteY16-1794" fmla="*/ 463106 h 1424419"/>
                <a:gd name="connsiteX17-1795" fmla="*/ 2458 w 1306646"/>
                <a:gd name="connsiteY17-1796" fmla="*/ 429563 h 1424419"/>
                <a:gd name="connsiteX18-1797" fmla="*/ 75248 w 1306646"/>
                <a:gd name="connsiteY18-1798" fmla="*/ 303202 h 1424419"/>
                <a:gd name="connsiteX19-1799" fmla="*/ 106293 w 1306646"/>
                <a:gd name="connsiteY19-1800" fmla="*/ 282597 h 1424419"/>
                <a:gd name="connsiteX20-1801" fmla="*/ 541533 w 1306646"/>
                <a:gd name="connsiteY20-1802" fmla="*/ 38110 h 1424419"/>
                <a:gd name="connsiteX21-1803" fmla="*/ 653528 w 1306646"/>
                <a:gd name="connsiteY21-1804" fmla="*/ 0 h 1424419"/>
                <a:gd name="connsiteX0-1805" fmla="*/ 653528 w 1305299"/>
                <a:gd name="connsiteY0-1806" fmla="*/ 0 h 1424419"/>
                <a:gd name="connsiteX1-1807" fmla="*/ 757287 w 1305299"/>
                <a:gd name="connsiteY1-1808" fmla="*/ 32444 h 1424419"/>
                <a:gd name="connsiteX2-1809" fmla="*/ 1206876 w 1305299"/>
                <a:gd name="connsiteY2-1810" fmla="*/ 284945 h 1424419"/>
                <a:gd name="connsiteX3-1811" fmla="*/ 1237706 w 1305299"/>
                <a:gd name="connsiteY3-1812" fmla="*/ 306775 h 1424419"/>
                <a:gd name="connsiteX4-1813" fmla="*/ 1301712 w 1305299"/>
                <a:gd name="connsiteY4-1814" fmla="*/ 442384 h 1424419"/>
                <a:gd name="connsiteX5-1815" fmla="*/ 1303099 w 1305299"/>
                <a:gd name="connsiteY5-1816" fmla="*/ 495558 h 1424419"/>
                <a:gd name="connsiteX6-1817" fmla="*/ 1301746 w 1305299"/>
                <a:gd name="connsiteY6-1818" fmla="*/ 953747 h 1424419"/>
                <a:gd name="connsiteX7-1819" fmla="*/ 1302599 w 1305299"/>
                <a:gd name="connsiteY7-1820" fmla="*/ 1003650 h 1424419"/>
                <a:gd name="connsiteX8-1821" fmla="*/ 1227376 w 1305299"/>
                <a:gd name="connsiteY8-1822" fmla="*/ 1152027 h 1424419"/>
                <a:gd name="connsiteX9-1823" fmla="*/ 1172881 w 1305299"/>
                <a:gd name="connsiteY9-1824" fmla="*/ 1179342 h 1424419"/>
                <a:gd name="connsiteX10-1825" fmla="*/ 792288 w 1305299"/>
                <a:gd name="connsiteY10-1826" fmla="*/ 1385653 h 1424419"/>
                <a:gd name="connsiteX11-1827" fmla="*/ 522686 w 1305299"/>
                <a:gd name="connsiteY11-1828" fmla="*/ 1384922 h 1424419"/>
                <a:gd name="connsiteX12-1829" fmla="*/ 94302 w 1305299"/>
                <a:gd name="connsiteY12-1830" fmla="*/ 1158755 h 1424419"/>
                <a:gd name="connsiteX13-1831" fmla="*/ 39429 w 1305299"/>
                <a:gd name="connsiteY13-1832" fmla="*/ 1117635 h 1424419"/>
                <a:gd name="connsiteX14-1833" fmla="*/ 667 w 1305299"/>
                <a:gd name="connsiteY14-1834" fmla="*/ 999105 h 1424419"/>
                <a:gd name="connsiteX15-1835" fmla="*/ 0 w 1305299"/>
                <a:gd name="connsiteY15-1836" fmla="*/ 972364 h 1424419"/>
                <a:gd name="connsiteX16-1837" fmla="*/ 2496 w 1305299"/>
                <a:gd name="connsiteY16-1838" fmla="*/ 463106 h 1424419"/>
                <a:gd name="connsiteX17-1839" fmla="*/ 2458 w 1305299"/>
                <a:gd name="connsiteY17-1840" fmla="*/ 429563 h 1424419"/>
                <a:gd name="connsiteX18-1841" fmla="*/ 75248 w 1305299"/>
                <a:gd name="connsiteY18-1842" fmla="*/ 303202 h 1424419"/>
                <a:gd name="connsiteX19-1843" fmla="*/ 106293 w 1305299"/>
                <a:gd name="connsiteY19-1844" fmla="*/ 282597 h 1424419"/>
                <a:gd name="connsiteX20-1845" fmla="*/ 541533 w 1305299"/>
                <a:gd name="connsiteY20-1846" fmla="*/ 38110 h 1424419"/>
                <a:gd name="connsiteX21-1847" fmla="*/ 653528 w 1305299"/>
                <a:gd name="connsiteY21-1848" fmla="*/ 0 h 1424419"/>
                <a:gd name="connsiteX0-1849" fmla="*/ 653528 w 1304127"/>
                <a:gd name="connsiteY0-1850" fmla="*/ 0 h 1424419"/>
                <a:gd name="connsiteX1-1851" fmla="*/ 757287 w 1304127"/>
                <a:gd name="connsiteY1-1852" fmla="*/ 32444 h 1424419"/>
                <a:gd name="connsiteX2-1853" fmla="*/ 1206876 w 1304127"/>
                <a:gd name="connsiteY2-1854" fmla="*/ 284945 h 1424419"/>
                <a:gd name="connsiteX3-1855" fmla="*/ 1237706 w 1304127"/>
                <a:gd name="connsiteY3-1856" fmla="*/ 306775 h 1424419"/>
                <a:gd name="connsiteX4-1857" fmla="*/ 1301712 w 1304127"/>
                <a:gd name="connsiteY4-1858" fmla="*/ 442384 h 1424419"/>
                <a:gd name="connsiteX5-1859" fmla="*/ 1303099 w 1304127"/>
                <a:gd name="connsiteY5-1860" fmla="*/ 495558 h 1424419"/>
                <a:gd name="connsiteX6-1861" fmla="*/ 1301746 w 1304127"/>
                <a:gd name="connsiteY6-1862" fmla="*/ 953747 h 1424419"/>
                <a:gd name="connsiteX7-1863" fmla="*/ 1302599 w 1304127"/>
                <a:gd name="connsiteY7-1864" fmla="*/ 1003650 h 1424419"/>
                <a:gd name="connsiteX8-1865" fmla="*/ 1227376 w 1304127"/>
                <a:gd name="connsiteY8-1866" fmla="*/ 1152027 h 1424419"/>
                <a:gd name="connsiteX9-1867" fmla="*/ 1172881 w 1304127"/>
                <a:gd name="connsiteY9-1868" fmla="*/ 1179342 h 1424419"/>
                <a:gd name="connsiteX10-1869" fmla="*/ 792288 w 1304127"/>
                <a:gd name="connsiteY10-1870" fmla="*/ 1385653 h 1424419"/>
                <a:gd name="connsiteX11-1871" fmla="*/ 522686 w 1304127"/>
                <a:gd name="connsiteY11-1872" fmla="*/ 1384922 h 1424419"/>
                <a:gd name="connsiteX12-1873" fmla="*/ 94302 w 1304127"/>
                <a:gd name="connsiteY12-1874" fmla="*/ 1158755 h 1424419"/>
                <a:gd name="connsiteX13-1875" fmla="*/ 39429 w 1304127"/>
                <a:gd name="connsiteY13-1876" fmla="*/ 1117635 h 1424419"/>
                <a:gd name="connsiteX14-1877" fmla="*/ 667 w 1304127"/>
                <a:gd name="connsiteY14-1878" fmla="*/ 999105 h 1424419"/>
                <a:gd name="connsiteX15-1879" fmla="*/ 0 w 1304127"/>
                <a:gd name="connsiteY15-1880" fmla="*/ 972364 h 1424419"/>
                <a:gd name="connsiteX16-1881" fmla="*/ 2496 w 1304127"/>
                <a:gd name="connsiteY16-1882" fmla="*/ 463106 h 1424419"/>
                <a:gd name="connsiteX17-1883" fmla="*/ 2458 w 1304127"/>
                <a:gd name="connsiteY17-1884" fmla="*/ 429563 h 1424419"/>
                <a:gd name="connsiteX18-1885" fmla="*/ 75248 w 1304127"/>
                <a:gd name="connsiteY18-1886" fmla="*/ 303202 h 1424419"/>
                <a:gd name="connsiteX19-1887" fmla="*/ 106293 w 1304127"/>
                <a:gd name="connsiteY19-1888" fmla="*/ 282597 h 1424419"/>
                <a:gd name="connsiteX20-1889" fmla="*/ 541533 w 1304127"/>
                <a:gd name="connsiteY20-1890" fmla="*/ 38110 h 1424419"/>
                <a:gd name="connsiteX21-1891" fmla="*/ 653528 w 1304127"/>
                <a:gd name="connsiteY21-1892" fmla="*/ 0 h 1424419"/>
                <a:gd name="connsiteX0-1893" fmla="*/ 653528 w 1306101"/>
                <a:gd name="connsiteY0-1894" fmla="*/ 0 h 1424419"/>
                <a:gd name="connsiteX1-1895" fmla="*/ 757287 w 1306101"/>
                <a:gd name="connsiteY1-1896" fmla="*/ 32444 h 1424419"/>
                <a:gd name="connsiteX2-1897" fmla="*/ 1206876 w 1306101"/>
                <a:gd name="connsiteY2-1898" fmla="*/ 284945 h 1424419"/>
                <a:gd name="connsiteX3-1899" fmla="*/ 1237706 w 1306101"/>
                <a:gd name="connsiteY3-1900" fmla="*/ 306775 h 1424419"/>
                <a:gd name="connsiteX4-1901" fmla="*/ 1305773 w 1306101"/>
                <a:gd name="connsiteY4-1902" fmla="*/ 442384 h 1424419"/>
                <a:gd name="connsiteX5-1903" fmla="*/ 1303099 w 1306101"/>
                <a:gd name="connsiteY5-1904" fmla="*/ 495558 h 1424419"/>
                <a:gd name="connsiteX6-1905" fmla="*/ 1301746 w 1306101"/>
                <a:gd name="connsiteY6-1906" fmla="*/ 953747 h 1424419"/>
                <a:gd name="connsiteX7-1907" fmla="*/ 1302599 w 1306101"/>
                <a:gd name="connsiteY7-1908" fmla="*/ 1003650 h 1424419"/>
                <a:gd name="connsiteX8-1909" fmla="*/ 1227376 w 1306101"/>
                <a:gd name="connsiteY8-1910" fmla="*/ 1152027 h 1424419"/>
                <a:gd name="connsiteX9-1911" fmla="*/ 1172881 w 1306101"/>
                <a:gd name="connsiteY9-1912" fmla="*/ 1179342 h 1424419"/>
                <a:gd name="connsiteX10-1913" fmla="*/ 792288 w 1306101"/>
                <a:gd name="connsiteY10-1914" fmla="*/ 1385653 h 1424419"/>
                <a:gd name="connsiteX11-1915" fmla="*/ 522686 w 1306101"/>
                <a:gd name="connsiteY11-1916" fmla="*/ 1384922 h 1424419"/>
                <a:gd name="connsiteX12-1917" fmla="*/ 94302 w 1306101"/>
                <a:gd name="connsiteY12-1918" fmla="*/ 1158755 h 1424419"/>
                <a:gd name="connsiteX13-1919" fmla="*/ 39429 w 1306101"/>
                <a:gd name="connsiteY13-1920" fmla="*/ 1117635 h 1424419"/>
                <a:gd name="connsiteX14-1921" fmla="*/ 667 w 1306101"/>
                <a:gd name="connsiteY14-1922" fmla="*/ 999105 h 1424419"/>
                <a:gd name="connsiteX15-1923" fmla="*/ 0 w 1306101"/>
                <a:gd name="connsiteY15-1924" fmla="*/ 972364 h 1424419"/>
                <a:gd name="connsiteX16-1925" fmla="*/ 2496 w 1306101"/>
                <a:gd name="connsiteY16-1926" fmla="*/ 463106 h 1424419"/>
                <a:gd name="connsiteX17-1927" fmla="*/ 2458 w 1306101"/>
                <a:gd name="connsiteY17-1928" fmla="*/ 429563 h 1424419"/>
                <a:gd name="connsiteX18-1929" fmla="*/ 75248 w 1306101"/>
                <a:gd name="connsiteY18-1930" fmla="*/ 303202 h 1424419"/>
                <a:gd name="connsiteX19-1931" fmla="*/ 106293 w 1306101"/>
                <a:gd name="connsiteY19-1932" fmla="*/ 282597 h 1424419"/>
                <a:gd name="connsiteX20-1933" fmla="*/ 541533 w 1306101"/>
                <a:gd name="connsiteY20-1934" fmla="*/ 38110 h 1424419"/>
                <a:gd name="connsiteX21-1935" fmla="*/ 653528 w 1306101"/>
                <a:gd name="connsiteY21-1936" fmla="*/ 0 h 1424419"/>
                <a:gd name="connsiteX0-1937" fmla="*/ 653528 w 1304819"/>
                <a:gd name="connsiteY0-1938" fmla="*/ 0 h 1424419"/>
                <a:gd name="connsiteX1-1939" fmla="*/ 757287 w 1304819"/>
                <a:gd name="connsiteY1-1940" fmla="*/ 32444 h 1424419"/>
                <a:gd name="connsiteX2-1941" fmla="*/ 1206876 w 1304819"/>
                <a:gd name="connsiteY2-1942" fmla="*/ 284945 h 1424419"/>
                <a:gd name="connsiteX3-1943" fmla="*/ 1237706 w 1304819"/>
                <a:gd name="connsiteY3-1944" fmla="*/ 306775 h 1424419"/>
                <a:gd name="connsiteX4-1945" fmla="*/ 1304420 w 1304819"/>
                <a:gd name="connsiteY4-1946" fmla="*/ 434263 h 1424419"/>
                <a:gd name="connsiteX5-1947" fmla="*/ 1303099 w 1304819"/>
                <a:gd name="connsiteY5-1948" fmla="*/ 495558 h 1424419"/>
                <a:gd name="connsiteX6-1949" fmla="*/ 1301746 w 1304819"/>
                <a:gd name="connsiteY6-1950" fmla="*/ 953747 h 1424419"/>
                <a:gd name="connsiteX7-1951" fmla="*/ 1302599 w 1304819"/>
                <a:gd name="connsiteY7-1952" fmla="*/ 1003650 h 1424419"/>
                <a:gd name="connsiteX8-1953" fmla="*/ 1227376 w 1304819"/>
                <a:gd name="connsiteY8-1954" fmla="*/ 1152027 h 1424419"/>
                <a:gd name="connsiteX9-1955" fmla="*/ 1172881 w 1304819"/>
                <a:gd name="connsiteY9-1956" fmla="*/ 1179342 h 1424419"/>
                <a:gd name="connsiteX10-1957" fmla="*/ 792288 w 1304819"/>
                <a:gd name="connsiteY10-1958" fmla="*/ 1385653 h 1424419"/>
                <a:gd name="connsiteX11-1959" fmla="*/ 522686 w 1304819"/>
                <a:gd name="connsiteY11-1960" fmla="*/ 1384922 h 1424419"/>
                <a:gd name="connsiteX12-1961" fmla="*/ 94302 w 1304819"/>
                <a:gd name="connsiteY12-1962" fmla="*/ 1158755 h 1424419"/>
                <a:gd name="connsiteX13-1963" fmla="*/ 39429 w 1304819"/>
                <a:gd name="connsiteY13-1964" fmla="*/ 1117635 h 1424419"/>
                <a:gd name="connsiteX14-1965" fmla="*/ 667 w 1304819"/>
                <a:gd name="connsiteY14-1966" fmla="*/ 999105 h 1424419"/>
                <a:gd name="connsiteX15-1967" fmla="*/ 0 w 1304819"/>
                <a:gd name="connsiteY15-1968" fmla="*/ 972364 h 1424419"/>
                <a:gd name="connsiteX16-1969" fmla="*/ 2496 w 1304819"/>
                <a:gd name="connsiteY16-1970" fmla="*/ 463106 h 1424419"/>
                <a:gd name="connsiteX17-1971" fmla="*/ 2458 w 1304819"/>
                <a:gd name="connsiteY17-1972" fmla="*/ 429563 h 1424419"/>
                <a:gd name="connsiteX18-1973" fmla="*/ 75248 w 1304819"/>
                <a:gd name="connsiteY18-1974" fmla="*/ 303202 h 1424419"/>
                <a:gd name="connsiteX19-1975" fmla="*/ 106293 w 1304819"/>
                <a:gd name="connsiteY19-1976" fmla="*/ 282597 h 1424419"/>
                <a:gd name="connsiteX20-1977" fmla="*/ 541533 w 1304819"/>
                <a:gd name="connsiteY20-1978" fmla="*/ 38110 h 1424419"/>
                <a:gd name="connsiteX21-1979" fmla="*/ 653528 w 1304819"/>
                <a:gd name="connsiteY21-1980" fmla="*/ 0 h 1424419"/>
                <a:gd name="connsiteX0-1981" fmla="*/ 653528 w 1306525"/>
                <a:gd name="connsiteY0-1982" fmla="*/ 0 h 1424419"/>
                <a:gd name="connsiteX1-1983" fmla="*/ 757287 w 1306525"/>
                <a:gd name="connsiteY1-1984" fmla="*/ 32444 h 1424419"/>
                <a:gd name="connsiteX2-1985" fmla="*/ 1206876 w 1306525"/>
                <a:gd name="connsiteY2-1986" fmla="*/ 284945 h 1424419"/>
                <a:gd name="connsiteX3-1987" fmla="*/ 1237706 w 1306525"/>
                <a:gd name="connsiteY3-1988" fmla="*/ 306775 h 1424419"/>
                <a:gd name="connsiteX4-1989" fmla="*/ 1304420 w 1306525"/>
                <a:gd name="connsiteY4-1990" fmla="*/ 434263 h 1424419"/>
                <a:gd name="connsiteX5-1991" fmla="*/ 1305806 w 1306525"/>
                <a:gd name="connsiteY5-1992" fmla="*/ 519922 h 1424419"/>
                <a:gd name="connsiteX6-1993" fmla="*/ 1301746 w 1306525"/>
                <a:gd name="connsiteY6-1994" fmla="*/ 953747 h 1424419"/>
                <a:gd name="connsiteX7-1995" fmla="*/ 1302599 w 1306525"/>
                <a:gd name="connsiteY7-1996" fmla="*/ 1003650 h 1424419"/>
                <a:gd name="connsiteX8-1997" fmla="*/ 1227376 w 1306525"/>
                <a:gd name="connsiteY8-1998" fmla="*/ 1152027 h 1424419"/>
                <a:gd name="connsiteX9-1999" fmla="*/ 1172881 w 1306525"/>
                <a:gd name="connsiteY9-2000" fmla="*/ 1179342 h 1424419"/>
                <a:gd name="connsiteX10-2001" fmla="*/ 792288 w 1306525"/>
                <a:gd name="connsiteY10-2002" fmla="*/ 1385653 h 1424419"/>
                <a:gd name="connsiteX11-2003" fmla="*/ 522686 w 1306525"/>
                <a:gd name="connsiteY11-2004" fmla="*/ 1384922 h 1424419"/>
                <a:gd name="connsiteX12-2005" fmla="*/ 94302 w 1306525"/>
                <a:gd name="connsiteY12-2006" fmla="*/ 1158755 h 1424419"/>
                <a:gd name="connsiteX13-2007" fmla="*/ 39429 w 1306525"/>
                <a:gd name="connsiteY13-2008" fmla="*/ 1117635 h 1424419"/>
                <a:gd name="connsiteX14-2009" fmla="*/ 667 w 1306525"/>
                <a:gd name="connsiteY14-2010" fmla="*/ 999105 h 1424419"/>
                <a:gd name="connsiteX15-2011" fmla="*/ 0 w 1306525"/>
                <a:gd name="connsiteY15-2012" fmla="*/ 972364 h 1424419"/>
                <a:gd name="connsiteX16-2013" fmla="*/ 2496 w 1306525"/>
                <a:gd name="connsiteY16-2014" fmla="*/ 463106 h 1424419"/>
                <a:gd name="connsiteX17-2015" fmla="*/ 2458 w 1306525"/>
                <a:gd name="connsiteY17-2016" fmla="*/ 429563 h 1424419"/>
                <a:gd name="connsiteX18-2017" fmla="*/ 75248 w 1306525"/>
                <a:gd name="connsiteY18-2018" fmla="*/ 303202 h 1424419"/>
                <a:gd name="connsiteX19-2019" fmla="*/ 106293 w 1306525"/>
                <a:gd name="connsiteY19-2020" fmla="*/ 282597 h 1424419"/>
                <a:gd name="connsiteX20-2021" fmla="*/ 541533 w 1306525"/>
                <a:gd name="connsiteY20-2022" fmla="*/ 38110 h 1424419"/>
                <a:gd name="connsiteX21-2023" fmla="*/ 653528 w 1306525"/>
                <a:gd name="connsiteY21-2024" fmla="*/ 0 h 1424419"/>
                <a:gd name="connsiteX0-2025" fmla="*/ 653528 w 1305814"/>
                <a:gd name="connsiteY0-2026" fmla="*/ 0 h 1424419"/>
                <a:gd name="connsiteX1-2027" fmla="*/ 757287 w 1305814"/>
                <a:gd name="connsiteY1-2028" fmla="*/ 32444 h 1424419"/>
                <a:gd name="connsiteX2-2029" fmla="*/ 1206876 w 1305814"/>
                <a:gd name="connsiteY2-2030" fmla="*/ 284945 h 1424419"/>
                <a:gd name="connsiteX3-2031" fmla="*/ 1237706 w 1305814"/>
                <a:gd name="connsiteY3-2032" fmla="*/ 306775 h 1424419"/>
                <a:gd name="connsiteX4-2033" fmla="*/ 1304420 w 1305814"/>
                <a:gd name="connsiteY4-2034" fmla="*/ 434263 h 1424419"/>
                <a:gd name="connsiteX5-2035" fmla="*/ 1305806 w 1305814"/>
                <a:gd name="connsiteY5-2036" fmla="*/ 519922 h 1424419"/>
                <a:gd name="connsiteX6-2037" fmla="*/ 1301746 w 1305814"/>
                <a:gd name="connsiteY6-2038" fmla="*/ 953747 h 1424419"/>
                <a:gd name="connsiteX7-2039" fmla="*/ 1302599 w 1305814"/>
                <a:gd name="connsiteY7-2040" fmla="*/ 1003650 h 1424419"/>
                <a:gd name="connsiteX8-2041" fmla="*/ 1227376 w 1305814"/>
                <a:gd name="connsiteY8-2042" fmla="*/ 1152027 h 1424419"/>
                <a:gd name="connsiteX9-2043" fmla="*/ 1172881 w 1305814"/>
                <a:gd name="connsiteY9-2044" fmla="*/ 1179342 h 1424419"/>
                <a:gd name="connsiteX10-2045" fmla="*/ 792288 w 1305814"/>
                <a:gd name="connsiteY10-2046" fmla="*/ 1385653 h 1424419"/>
                <a:gd name="connsiteX11-2047" fmla="*/ 522686 w 1305814"/>
                <a:gd name="connsiteY11-2048" fmla="*/ 1384922 h 1424419"/>
                <a:gd name="connsiteX12-2049" fmla="*/ 94302 w 1305814"/>
                <a:gd name="connsiteY12-2050" fmla="*/ 1158755 h 1424419"/>
                <a:gd name="connsiteX13-2051" fmla="*/ 39429 w 1305814"/>
                <a:gd name="connsiteY13-2052" fmla="*/ 1117635 h 1424419"/>
                <a:gd name="connsiteX14-2053" fmla="*/ 667 w 1305814"/>
                <a:gd name="connsiteY14-2054" fmla="*/ 999105 h 1424419"/>
                <a:gd name="connsiteX15-2055" fmla="*/ 0 w 1305814"/>
                <a:gd name="connsiteY15-2056" fmla="*/ 972364 h 1424419"/>
                <a:gd name="connsiteX16-2057" fmla="*/ 2496 w 1305814"/>
                <a:gd name="connsiteY16-2058" fmla="*/ 463106 h 1424419"/>
                <a:gd name="connsiteX17-2059" fmla="*/ 2458 w 1305814"/>
                <a:gd name="connsiteY17-2060" fmla="*/ 429563 h 1424419"/>
                <a:gd name="connsiteX18-2061" fmla="*/ 75248 w 1305814"/>
                <a:gd name="connsiteY18-2062" fmla="*/ 303202 h 1424419"/>
                <a:gd name="connsiteX19-2063" fmla="*/ 106293 w 1305814"/>
                <a:gd name="connsiteY19-2064" fmla="*/ 282597 h 1424419"/>
                <a:gd name="connsiteX20-2065" fmla="*/ 541533 w 1305814"/>
                <a:gd name="connsiteY20-2066" fmla="*/ 38110 h 1424419"/>
                <a:gd name="connsiteX21-2067" fmla="*/ 653528 w 1305814"/>
                <a:gd name="connsiteY21-2068" fmla="*/ 0 h 1424419"/>
                <a:gd name="connsiteX0-2069" fmla="*/ 653528 w 1305814"/>
                <a:gd name="connsiteY0-2070" fmla="*/ 0 h 1424419"/>
                <a:gd name="connsiteX1-2071" fmla="*/ 757287 w 1305814"/>
                <a:gd name="connsiteY1-2072" fmla="*/ 32444 h 1424419"/>
                <a:gd name="connsiteX2-2073" fmla="*/ 1206876 w 1305814"/>
                <a:gd name="connsiteY2-2074" fmla="*/ 284945 h 1424419"/>
                <a:gd name="connsiteX3-2075" fmla="*/ 1237706 w 1305814"/>
                <a:gd name="connsiteY3-2076" fmla="*/ 306775 h 1424419"/>
                <a:gd name="connsiteX4-2077" fmla="*/ 1304420 w 1305814"/>
                <a:gd name="connsiteY4-2078" fmla="*/ 434263 h 1424419"/>
                <a:gd name="connsiteX5-2079" fmla="*/ 1305806 w 1305814"/>
                <a:gd name="connsiteY5-2080" fmla="*/ 519922 h 1424419"/>
                <a:gd name="connsiteX6-2081" fmla="*/ 1301746 w 1305814"/>
                <a:gd name="connsiteY6-2082" fmla="*/ 953747 h 1424419"/>
                <a:gd name="connsiteX7-2083" fmla="*/ 1302599 w 1305814"/>
                <a:gd name="connsiteY7-2084" fmla="*/ 1003650 h 1424419"/>
                <a:gd name="connsiteX8-2085" fmla="*/ 1227376 w 1305814"/>
                <a:gd name="connsiteY8-2086" fmla="*/ 1152027 h 1424419"/>
                <a:gd name="connsiteX9-2087" fmla="*/ 1172881 w 1305814"/>
                <a:gd name="connsiteY9-2088" fmla="*/ 1179342 h 1424419"/>
                <a:gd name="connsiteX10-2089" fmla="*/ 792288 w 1305814"/>
                <a:gd name="connsiteY10-2090" fmla="*/ 1385653 h 1424419"/>
                <a:gd name="connsiteX11-2091" fmla="*/ 522686 w 1305814"/>
                <a:gd name="connsiteY11-2092" fmla="*/ 1384922 h 1424419"/>
                <a:gd name="connsiteX12-2093" fmla="*/ 94302 w 1305814"/>
                <a:gd name="connsiteY12-2094" fmla="*/ 1158755 h 1424419"/>
                <a:gd name="connsiteX13-2095" fmla="*/ 39429 w 1305814"/>
                <a:gd name="connsiteY13-2096" fmla="*/ 1117635 h 1424419"/>
                <a:gd name="connsiteX14-2097" fmla="*/ 667 w 1305814"/>
                <a:gd name="connsiteY14-2098" fmla="*/ 999105 h 1424419"/>
                <a:gd name="connsiteX15-2099" fmla="*/ 0 w 1305814"/>
                <a:gd name="connsiteY15-2100" fmla="*/ 972364 h 1424419"/>
                <a:gd name="connsiteX16-2101" fmla="*/ 2496 w 1305814"/>
                <a:gd name="connsiteY16-2102" fmla="*/ 463106 h 1424419"/>
                <a:gd name="connsiteX17-2103" fmla="*/ 2458 w 1305814"/>
                <a:gd name="connsiteY17-2104" fmla="*/ 429563 h 1424419"/>
                <a:gd name="connsiteX18-2105" fmla="*/ 75248 w 1305814"/>
                <a:gd name="connsiteY18-2106" fmla="*/ 303202 h 1424419"/>
                <a:gd name="connsiteX19-2107" fmla="*/ 106293 w 1305814"/>
                <a:gd name="connsiteY19-2108" fmla="*/ 282597 h 1424419"/>
                <a:gd name="connsiteX20-2109" fmla="*/ 541533 w 1305814"/>
                <a:gd name="connsiteY20-2110" fmla="*/ 38110 h 1424419"/>
                <a:gd name="connsiteX21-2111" fmla="*/ 653528 w 1305814"/>
                <a:gd name="connsiteY21-2112" fmla="*/ 0 h 1424419"/>
                <a:gd name="connsiteX0-2113" fmla="*/ 653528 w 1305814"/>
                <a:gd name="connsiteY0-2114" fmla="*/ 0 h 1424419"/>
                <a:gd name="connsiteX1-2115" fmla="*/ 757287 w 1305814"/>
                <a:gd name="connsiteY1-2116" fmla="*/ 32444 h 1424419"/>
                <a:gd name="connsiteX2-2117" fmla="*/ 1206876 w 1305814"/>
                <a:gd name="connsiteY2-2118" fmla="*/ 284945 h 1424419"/>
                <a:gd name="connsiteX3-2119" fmla="*/ 1237706 w 1305814"/>
                <a:gd name="connsiteY3-2120" fmla="*/ 306775 h 1424419"/>
                <a:gd name="connsiteX4-2121" fmla="*/ 1304420 w 1305814"/>
                <a:gd name="connsiteY4-2122" fmla="*/ 434263 h 1424419"/>
                <a:gd name="connsiteX5-2123" fmla="*/ 1305806 w 1305814"/>
                <a:gd name="connsiteY5-2124" fmla="*/ 519922 h 1424419"/>
                <a:gd name="connsiteX6-2125" fmla="*/ 1301746 w 1305814"/>
                <a:gd name="connsiteY6-2126" fmla="*/ 953747 h 1424419"/>
                <a:gd name="connsiteX7-2127" fmla="*/ 1302599 w 1305814"/>
                <a:gd name="connsiteY7-2128" fmla="*/ 1003650 h 1424419"/>
                <a:gd name="connsiteX8-2129" fmla="*/ 1227376 w 1305814"/>
                <a:gd name="connsiteY8-2130" fmla="*/ 1152027 h 1424419"/>
                <a:gd name="connsiteX9-2131" fmla="*/ 1174235 w 1305814"/>
                <a:gd name="connsiteY9-2132" fmla="*/ 1184756 h 1424419"/>
                <a:gd name="connsiteX10-2133" fmla="*/ 792288 w 1305814"/>
                <a:gd name="connsiteY10-2134" fmla="*/ 1385653 h 1424419"/>
                <a:gd name="connsiteX11-2135" fmla="*/ 522686 w 1305814"/>
                <a:gd name="connsiteY11-2136" fmla="*/ 1384922 h 1424419"/>
                <a:gd name="connsiteX12-2137" fmla="*/ 94302 w 1305814"/>
                <a:gd name="connsiteY12-2138" fmla="*/ 1158755 h 1424419"/>
                <a:gd name="connsiteX13-2139" fmla="*/ 39429 w 1305814"/>
                <a:gd name="connsiteY13-2140" fmla="*/ 1117635 h 1424419"/>
                <a:gd name="connsiteX14-2141" fmla="*/ 667 w 1305814"/>
                <a:gd name="connsiteY14-2142" fmla="*/ 999105 h 1424419"/>
                <a:gd name="connsiteX15-2143" fmla="*/ 0 w 1305814"/>
                <a:gd name="connsiteY15-2144" fmla="*/ 972364 h 1424419"/>
                <a:gd name="connsiteX16-2145" fmla="*/ 2496 w 1305814"/>
                <a:gd name="connsiteY16-2146" fmla="*/ 463106 h 1424419"/>
                <a:gd name="connsiteX17-2147" fmla="*/ 2458 w 1305814"/>
                <a:gd name="connsiteY17-2148" fmla="*/ 429563 h 1424419"/>
                <a:gd name="connsiteX18-2149" fmla="*/ 75248 w 1305814"/>
                <a:gd name="connsiteY18-2150" fmla="*/ 303202 h 1424419"/>
                <a:gd name="connsiteX19-2151" fmla="*/ 106293 w 1305814"/>
                <a:gd name="connsiteY19-2152" fmla="*/ 282597 h 1424419"/>
                <a:gd name="connsiteX20-2153" fmla="*/ 541533 w 1305814"/>
                <a:gd name="connsiteY20-2154" fmla="*/ 38110 h 1424419"/>
                <a:gd name="connsiteX21-2155" fmla="*/ 653528 w 1305814"/>
                <a:gd name="connsiteY21-2156" fmla="*/ 0 h 1424419"/>
                <a:gd name="connsiteX0-2157" fmla="*/ 653528 w 1305814"/>
                <a:gd name="connsiteY0-2158" fmla="*/ 0 h 1424419"/>
                <a:gd name="connsiteX1-2159" fmla="*/ 757287 w 1305814"/>
                <a:gd name="connsiteY1-2160" fmla="*/ 32444 h 1424419"/>
                <a:gd name="connsiteX2-2161" fmla="*/ 1206876 w 1305814"/>
                <a:gd name="connsiteY2-2162" fmla="*/ 284945 h 1424419"/>
                <a:gd name="connsiteX3-2163" fmla="*/ 1237706 w 1305814"/>
                <a:gd name="connsiteY3-2164" fmla="*/ 306775 h 1424419"/>
                <a:gd name="connsiteX4-2165" fmla="*/ 1304420 w 1305814"/>
                <a:gd name="connsiteY4-2166" fmla="*/ 434263 h 1424419"/>
                <a:gd name="connsiteX5-2167" fmla="*/ 1305806 w 1305814"/>
                <a:gd name="connsiteY5-2168" fmla="*/ 519922 h 1424419"/>
                <a:gd name="connsiteX6-2169" fmla="*/ 1301746 w 1305814"/>
                <a:gd name="connsiteY6-2170" fmla="*/ 953747 h 1424419"/>
                <a:gd name="connsiteX7-2171" fmla="*/ 1302599 w 1305814"/>
                <a:gd name="connsiteY7-2172" fmla="*/ 1003650 h 1424419"/>
                <a:gd name="connsiteX8-2173" fmla="*/ 1227376 w 1305814"/>
                <a:gd name="connsiteY8-2174" fmla="*/ 1152027 h 1424419"/>
                <a:gd name="connsiteX9-2175" fmla="*/ 1174235 w 1305814"/>
                <a:gd name="connsiteY9-2176" fmla="*/ 1184756 h 1424419"/>
                <a:gd name="connsiteX10-2177" fmla="*/ 792288 w 1305814"/>
                <a:gd name="connsiteY10-2178" fmla="*/ 1385653 h 1424419"/>
                <a:gd name="connsiteX11-2179" fmla="*/ 522686 w 1305814"/>
                <a:gd name="connsiteY11-2180" fmla="*/ 1384922 h 1424419"/>
                <a:gd name="connsiteX12-2181" fmla="*/ 94302 w 1305814"/>
                <a:gd name="connsiteY12-2182" fmla="*/ 1158755 h 1424419"/>
                <a:gd name="connsiteX13-2183" fmla="*/ 39429 w 1305814"/>
                <a:gd name="connsiteY13-2184" fmla="*/ 1117635 h 1424419"/>
                <a:gd name="connsiteX14-2185" fmla="*/ 667 w 1305814"/>
                <a:gd name="connsiteY14-2186" fmla="*/ 999105 h 1424419"/>
                <a:gd name="connsiteX15-2187" fmla="*/ 0 w 1305814"/>
                <a:gd name="connsiteY15-2188" fmla="*/ 972364 h 1424419"/>
                <a:gd name="connsiteX16-2189" fmla="*/ 2496 w 1305814"/>
                <a:gd name="connsiteY16-2190" fmla="*/ 463106 h 1424419"/>
                <a:gd name="connsiteX17-2191" fmla="*/ 2458 w 1305814"/>
                <a:gd name="connsiteY17-2192" fmla="*/ 429563 h 1424419"/>
                <a:gd name="connsiteX18-2193" fmla="*/ 75248 w 1305814"/>
                <a:gd name="connsiteY18-2194" fmla="*/ 303202 h 1424419"/>
                <a:gd name="connsiteX19-2195" fmla="*/ 106293 w 1305814"/>
                <a:gd name="connsiteY19-2196" fmla="*/ 282597 h 1424419"/>
                <a:gd name="connsiteX20-2197" fmla="*/ 541533 w 1305814"/>
                <a:gd name="connsiteY20-2198" fmla="*/ 38110 h 1424419"/>
                <a:gd name="connsiteX21-2199" fmla="*/ 653528 w 1305814"/>
                <a:gd name="connsiteY21-2200" fmla="*/ 0 h 1424419"/>
                <a:gd name="connsiteX0-2201" fmla="*/ 653528 w 1305814"/>
                <a:gd name="connsiteY0-2202" fmla="*/ 0 h 1427408"/>
                <a:gd name="connsiteX1-2203" fmla="*/ 757287 w 1305814"/>
                <a:gd name="connsiteY1-2204" fmla="*/ 32444 h 1427408"/>
                <a:gd name="connsiteX2-2205" fmla="*/ 1206876 w 1305814"/>
                <a:gd name="connsiteY2-2206" fmla="*/ 284945 h 1427408"/>
                <a:gd name="connsiteX3-2207" fmla="*/ 1237706 w 1305814"/>
                <a:gd name="connsiteY3-2208" fmla="*/ 306775 h 1427408"/>
                <a:gd name="connsiteX4-2209" fmla="*/ 1304420 w 1305814"/>
                <a:gd name="connsiteY4-2210" fmla="*/ 434263 h 1427408"/>
                <a:gd name="connsiteX5-2211" fmla="*/ 1305806 w 1305814"/>
                <a:gd name="connsiteY5-2212" fmla="*/ 519922 h 1427408"/>
                <a:gd name="connsiteX6-2213" fmla="*/ 1301746 w 1305814"/>
                <a:gd name="connsiteY6-2214" fmla="*/ 953747 h 1427408"/>
                <a:gd name="connsiteX7-2215" fmla="*/ 1302599 w 1305814"/>
                <a:gd name="connsiteY7-2216" fmla="*/ 1003650 h 1427408"/>
                <a:gd name="connsiteX8-2217" fmla="*/ 1227376 w 1305814"/>
                <a:gd name="connsiteY8-2218" fmla="*/ 1152027 h 1427408"/>
                <a:gd name="connsiteX9-2219" fmla="*/ 1174235 w 1305814"/>
                <a:gd name="connsiteY9-2220" fmla="*/ 1184756 h 1427408"/>
                <a:gd name="connsiteX10-2221" fmla="*/ 792288 w 1305814"/>
                <a:gd name="connsiteY10-2222" fmla="*/ 1385653 h 1427408"/>
                <a:gd name="connsiteX11-2223" fmla="*/ 517719 w 1305814"/>
                <a:gd name="connsiteY11-2224" fmla="*/ 1389889 h 1427408"/>
                <a:gd name="connsiteX12-2225" fmla="*/ 94302 w 1305814"/>
                <a:gd name="connsiteY12-2226" fmla="*/ 1158755 h 1427408"/>
                <a:gd name="connsiteX13-2227" fmla="*/ 39429 w 1305814"/>
                <a:gd name="connsiteY13-2228" fmla="*/ 1117635 h 1427408"/>
                <a:gd name="connsiteX14-2229" fmla="*/ 667 w 1305814"/>
                <a:gd name="connsiteY14-2230" fmla="*/ 999105 h 1427408"/>
                <a:gd name="connsiteX15-2231" fmla="*/ 0 w 1305814"/>
                <a:gd name="connsiteY15-2232" fmla="*/ 972364 h 1427408"/>
                <a:gd name="connsiteX16-2233" fmla="*/ 2496 w 1305814"/>
                <a:gd name="connsiteY16-2234" fmla="*/ 463106 h 1427408"/>
                <a:gd name="connsiteX17-2235" fmla="*/ 2458 w 1305814"/>
                <a:gd name="connsiteY17-2236" fmla="*/ 429563 h 1427408"/>
                <a:gd name="connsiteX18-2237" fmla="*/ 75248 w 1305814"/>
                <a:gd name="connsiteY18-2238" fmla="*/ 303202 h 1427408"/>
                <a:gd name="connsiteX19-2239" fmla="*/ 106293 w 1305814"/>
                <a:gd name="connsiteY19-2240" fmla="*/ 282597 h 1427408"/>
                <a:gd name="connsiteX20-2241" fmla="*/ 541533 w 1305814"/>
                <a:gd name="connsiteY20-2242" fmla="*/ 38110 h 1427408"/>
                <a:gd name="connsiteX21-2243" fmla="*/ 653528 w 1305814"/>
                <a:gd name="connsiteY21-2244" fmla="*/ 0 h 1427408"/>
                <a:gd name="connsiteX0-2245" fmla="*/ 653528 w 1305814"/>
                <a:gd name="connsiteY0-2246" fmla="*/ 0 h 1427408"/>
                <a:gd name="connsiteX1-2247" fmla="*/ 757287 w 1305814"/>
                <a:gd name="connsiteY1-2248" fmla="*/ 32444 h 1427408"/>
                <a:gd name="connsiteX2-2249" fmla="*/ 1206876 w 1305814"/>
                <a:gd name="connsiteY2-2250" fmla="*/ 284945 h 1427408"/>
                <a:gd name="connsiteX3-2251" fmla="*/ 1237706 w 1305814"/>
                <a:gd name="connsiteY3-2252" fmla="*/ 306775 h 1427408"/>
                <a:gd name="connsiteX4-2253" fmla="*/ 1304420 w 1305814"/>
                <a:gd name="connsiteY4-2254" fmla="*/ 434263 h 1427408"/>
                <a:gd name="connsiteX5-2255" fmla="*/ 1305806 w 1305814"/>
                <a:gd name="connsiteY5-2256" fmla="*/ 519922 h 1427408"/>
                <a:gd name="connsiteX6-2257" fmla="*/ 1301746 w 1305814"/>
                <a:gd name="connsiteY6-2258" fmla="*/ 953747 h 1427408"/>
                <a:gd name="connsiteX7-2259" fmla="*/ 1302599 w 1305814"/>
                <a:gd name="connsiteY7-2260" fmla="*/ 1003650 h 1427408"/>
                <a:gd name="connsiteX8-2261" fmla="*/ 1227376 w 1305814"/>
                <a:gd name="connsiteY8-2262" fmla="*/ 1152027 h 1427408"/>
                <a:gd name="connsiteX9-2263" fmla="*/ 1174235 w 1305814"/>
                <a:gd name="connsiteY9-2264" fmla="*/ 1184756 h 1427408"/>
                <a:gd name="connsiteX10-2265" fmla="*/ 792288 w 1305814"/>
                <a:gd name="connsiteY10-2266" fmla="*/ 1385653 h 1427408"/>
                <a:gd name="connsiteX11-2267" fmla="*/ 517719 w 1305814"/>
                <a:gd name="connsiteY11-2268" fmla="*/ 1389889 h 1427408"/>
                <a:gd name="connsiteX12-2269" fmla="*/ 94302 w 1305814"/>
                <a:gd name="connsiteY12-2270" fmla="*/ 1158755 h 1427408"/>
                <a:gd name="connsiteX13-2271" fmla="*/ 39429 w 1305814"/>
                <a:gd name="connsiteY13-2272" fmla="*/ 1117635 h 1427408"/>
                <a:gd name="connsiteX14-2273" fmla="*/ 667 w 1305814"/>
                <a:gd name="connsiteY14-2274" fmla="*/ 999105 h 1427408"/>
                <a:gd name="connsiteX15-2275" fmla="*/ 0 w 1305814"/>
                <a:gd name="connsiteY15-2276" fmla="*/ 972364 h 1427408"/>
                <a:gd name="connsiteX16-2277" fmla="*/ 2496 w 1305814"/>
                <a:gd name="connsiteY16-2278" fmla="*/ 463106 h 1427408"/>
                <a:gd name="connsiteX17-2279" fmla="*/ 2458 w 1305814"/>
                <a:gd name="connsiteY17-2280" fmla="*/ 429563 h 1427408"/>
                <a:gd name="connsiteX18-2281" fmla="*/ 75248 w 1305814"/>
                <a:gd name="connsiteY18-2282" fmla="*/ 303202 h 1427408"/>
                <a:gd name="connsiteX19-2283" fmla="*/ 106293 w 1305814"/>
                <a:gd name="connsiteY19-2284" fmla="*/ 282597 h 1427408"/>
                <a:gd name="connsiteX20-2285" fmla="*/ 541533 w 1305814"/>
                <a:gd name="connsiteY20-2286" fmla="*/ 38110 h 1427408"/>
                <a:gd name="connsiteX21-2287" fmla="*/ 653528 w 1305814"/>
                <a:gd name="connsiteY21-2288" fmla="*/ 0 h 1427408"/>
                <a:gd name="connsiteX0-2289" fmla="*/ 653528 w 1305814"/>
                <a:gd name="connsiteY0-2290" fmla="*/ 0 h 1421591"/>
                <a:gd name="connsiteX1-2291" fmla="*/ 757287 w 1305814"/>
                <a:gd name="connsiteY1-2292" fmla="*/ 32444 h 1421591"/>
                <a:gd name="connsiteX2-2293" fmla="*/ 1206876 w 1305814"/>
                <a:gd name="connsiteY2-2294" fmla="*/ 284945 h 1421591"/>
                <a:gd name="connsiteX3-2295" fmla="*/ 1237706 w 1305814"/>
                <a:gd name="connsiteY3-2296" fmla="*/ 306775 h 1421591"/>
                <a:gd name="connsiteX4-2297" fmla="*/ 1304420 w 1305814"/>
                <a:gd name="connsiteY4-2298" fmla="*/ 434263 h 1421591"/>
                <a:gd name="connsiteX5-2299" fmla="*/ 1305806 w 1305814"/>
                <a:gd name="connsiteY5-2300" fmla="*/ 519922 h 1421591"/>
                <a:gd name="connsiteX6-2301" fmla="*/ 1301746 w 1305814"/>
                <a:gd name="connsiteY6-2302" fmla="*/ 953747 h 1421591"/>
                <a:gd name="connsiteX7-2303" fmla="*/ 1302599 w 1305814"/>
                <a:gd name="connsiteY7-2304" fmla="*/ 1003650 h 1421591"/>
                <a:gd name="connsiteX8-2305" fmla="*/ 1227376 w 1305814"/>
                <a:gd name="connsiteY8-2306" fmla="*/ 1152027 h 1421591"/>
                <a:gd name="connsiteX9-2307" fmla="*/ 1174235 w 1305814"/>
                <a:gd name="connsiteY9-2308" fmla="*/ 1184756 h 1421591"/>
                <a:gd name="connsiteX10-2309" fmla="*/ 792288 w 1305814"/>
                <a:gd name="connsiteY10-2310" fmla="*/ 1385653 h 1421591"/>
                <a:gd name="connsiteX11-2311" fmla="*/ 502818 w 1305814"/>
                <a:gd name="connsiteY11-2312" fmla="*/ 1379955 h 1421591"/>
                <a:gd name="connsiteX12-2313" fmla="*/ 94302 w 1305814"/>
                <a:gd name="connsiteY12-2314" fmla="*/ 1158755 h 1421591"/>
                <a:gd name="connsiteX13-2315" fmla="*/ 39429 w 1305814"/>
                <a:gd name="connsiteY13-2316" fmla="*/ 1117635 h 1421591"/>
                <a:gd name="connsiteX14-2317" fmla="*/ 667 w 1305814"/>
                <a:gd name="connsiteY14-2318" fmla="*/ 999105 h 1421591"/>
                <a:gd name="connsiteX15-2319" fmla="*/ 0 w 1305814"/>
                <a:gd name="connsiteY15-2320" fmla="*/ 972364 h 1421591"/>
                <a:gd name="connsiteX16-2321" fmla="*/ 2496 w 1305814"/>
                <a:gd name="connsiteY16-2322" fmla="*/ 463106 h 1421591"/>
                <a:gd name="connsiteX17-2323" fmla="*/ 2458 w 1305814"/>
                <a:gd name="connsiteY17-2324" fmla="*/ 429563 h 1421591"/>
                <a:gd name="connsiteX18-2325" fmla="*/ 75248 w 1305814"/>
                <a:gd name="connsiteY18-2326" fmla="*/ 303202 h 1421591"/>
                <a:gd name="connsiteX19-2327" fmla="*/ 106293 w 1305814"/>
                <a:gd name="connsiteY19-2328" fmla="*/ 282597 h 1421591"/>
                <a:gd name="connsiteX20-2329" fmla="*/ 541533 w 1305814"/>
                <a:gd name="connsiteY20-2330" fmla="*/ 38110 h 1421591"/>
                <a:gd name="connsiteX21-2331" fmla="*/ 653528 w 1305814"/>
                <a:gd name="connsiteY21-2332" fmla="*/ 0 h 1421591"/>
                <a:gd name="connsiteX0-2333" fmla="*/ 653528 w 1305814"/>
                <a:gd name="connsiteY0-2334" fmla="*/ 0 h 1423589"/>
                <a:gd name="connsiteX1-2335" fmla="*/ 757287 w 1305814"/>
                <a:gd name="connsiteY1-2336" fmla="*/ 32444 h 1423589"/>
                <a:gd name="connsiteX2-2337" fmla="*/ 1206876 w 1305814"/>
                <a:gd name="connsiteY2-2338" fmla="*/ 284945 h 1423589"/>
                <a:gd name="connsiteX3-2339" fmla="*/ 1237706 w 1305814"/>
                <a:gd name="connsiteY3-2340" fmla="*/ 306775 h 1423589"/>
                <a:gd name="connsiteX4-2341" fmla="*/ 1304420 w 1305814"/>
                <a:gd name="connsiteY4-2342" fmla="*/ 434263 h 1423589"/>
                <a:gd name="connsiteX5-2343" fmla="*/ 1305806 w 1305814"/>
                <a:gd name="connsiteY5-2344" fmla="*/ 519922 h 1423589"/>
                <a:gd name="connsiteX6-2345" fmla="*/ 1301746 w 1305814"/>
                <a:gd name="connsiteY6-2346" fmla="*/ 953747 h 1423589"/>
                <a:gd name="connsiteX7-2347" fmla="*/ 1302599 w 1305814"/>
                <a:gd name="connsiteY7-2348" fmla="*/ 1003650 h 1423589"/>
                <a:gd name="connsiteX8-2349" fmla="*/ 1227376 w 1305814"/>
                <a:gd name="connsiteY8-2350" fmla="*/ 1152027 h 1423589"/>
                <a:gd name="connsiteX9-2351" fmla="*/ 1174235 w 1305814"/>
                <a:gd name="connsiteY9-2352" fmla="*/ 1184756 h 1423589"/>
                <a:gd name="connsiteX10-2353" fmla="*/ 792288 w 1305814"/>
                <a:gd name="connsiteY10-2354" fmla="*/ 1385653 h 1423589"/>
                <a:gd name="connsiteX11-2355" fmla="*/ 502818 w 1305814"/>
                <a:gd name="connsiteY11-2356" fmla="*/ 1379955 h 1423589"/>
                <a:gd name="connsiteX12-2357" fmla="*/ 94302 w 1305814"/>
                <a:gd name="connsiteY12-2358" fmla="*/ 1158755 h 1423589"/>
                <a:gd name="connsiteX13-2359" fmla="*/ 39429 w 1305814"/>
                <a:gd name="connsiteY13-2360" fmla="*/ 1117635 h 1423589"/>
                <a:gd name="connsiteX14-2361" fmla="*/ 667 w 1305814"/>
                <a:gd name="connsiteY14-2362" fmla="*/ 999105 h 1423589"/>
                <a:gd name="connsiteX15-2363" fmla="*/ 0 w 1305814"/>
                <a:gd name="connsiteY15-2364" fmla="*/ 972364 h 1423589"/>
                <a:gd name="connsiteX16-2365" fmla="*/ 2496 w 1305814"/>
                <a:gd name="connsiteY16-2366" fmla="*/ 463106 h 1423589"/>
                <a:gd name="connsiteX17-2367" fmla="*/ 2458 w 1305814"/>
                <a:gd name="connsiteY17-2368" fmla="*/ 429563 h 1423589"/>
                <a:gd name="connsiteX18-2369" fmla="*/ 75248 w 1305814"/>
                <a:gd name="connsiteY18-2370" fmla="*/ 303202 h 1423589"/>
                <a:gd name="connsiteX19-2371" fmla="*/ 106293 w 1305814"/>
                <a:gd name="connsiteY19-2372" fmla="*/ 282597 h 1423589"/>
                <a:gd name="connsiteX20-2373" fmla="*/ 541533 w 1305814"/>
                <a:gd name="connsiteY20-2374" fmla="*/ 38110 h 1423589"/>
                <a:gd name="connsiteX21-2375" fmla="*/ 653528 w 1305814"/>
                <a:gd name="connsiteY21-2376" fmla="*/ 0 h 142358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</a:cxnLst>
              <a:rect l="l" t="t" r="r" b="b"/>
              <a:pathLst>
                <a:path w="1305814" h="1423589">
                  <a:moveTo>
                    <a:pt x="653528" y="0"/>
                  </a:moveTo>
                  <a:cubicBezTo>
                    <a:pt x="684553" y="-1"/>
                    <a:pt x="736057" y="24011"/>
                    <a:pt x="757287" y="32444"/>
                  </a:cubicBezTo>
                  <a:lnTo>
                    <a:pt x="1206876" y="284945"/>
                  </a:lnTo>
                  <a:cubicBezTo>
                    <a:pt x="1213399" y="291230"/>
                    <a:pt x="1233090" y="301119"/>
                    <a:pt x="1237706" y="306775"/>
                  </a:cubicBezTo>
                  <a:cubicBezTo>
                    <a:pt x="1285405" y="341141"/>
                    <a:pt x="1301367" y="360355"/>
                    <a:pt x="1304420" y="434263"/>
                  </a:cubicBezTo>
                  <a:cubicBezTo>
                    <a:pt x="1306256" y="435452"/>
                    <a:pt x="1303756" y="518852"/>
                    <a:pt x="1305806" y="519922"/>
                  </a:cubicBezTo>
                  <a:cubicBezTo>
                    <a:pt x="1306028" y="563787"/>
                    <a:pt x="1301771" y="907207"/>
                    <a:pt x="1301746" y="953747"/>
                  </a:cubicBezTo>
                  <a:cubicBezTo>
                    <a:pt x="1301579" y="970833"/>
                    <a:pt x="1302766" y="986564"/>
                    <a:pt x="1302599" y="1003650"/>
                  </a:cubicBezTo>
                  <a:cubicBezTo>
                    <a:pt x="1298075" y="1097264"/>
                    <a:pt x="1299308" y="1117497"/>
                    <a:pt x="1227376" y="1152027"/>
                  </a:cubicBezTo>
                  <a:cubicBezTo>
                    <a:pt x="1229069" y="1151612"/>
                    <a:pt x="1262992" y="1133636"/>
                    <a:pt x="1174235" y="1184756"/>
                  </a:cubicBezTo>
                  <a:cubicBezTo>
                    <a:pt x="1102911" y="1225835"/>
                    <a:pt x="986013" y="1283805"/>
                    <a:pt x="792288" y="1385653"/>
                  </a:cubicBezTo>
                  <a:cubicBezTo>
                    <a:pt x="702978" y="1424034"/>
                    <a:pt x="634560" y="1449454"/>
                    <a:pt x="502818" y="1379955"/>
                  </a:cubicBezTo>
                  <a:cubicBezTo>
                    <a:pt x="358670" y="1301859"/>
                    <a:pt x="241278" y="1242506"/>
                    <a:pt x="94302" y="1158755"/>
                  </a:cubicBezTo>
                  <a:cubicBezTo>
                    <a:pt x="64301" y="1138833"/>
                    <a:pt x="61069" y="1137739"/>
                    <a:pt x="39429" y="1117635"/>
                  </a:cubicBezTo>
                  <a:cubicBezTo>
                    <a:pt x="9399" y="1091481"/>
                    <a:pt x="81" y="1056313"/>
                    <a:pt x="667" y="999105"/>
                  </a:cubicBezTo>
                  <a:cubicBezTo>
                    <a:pt x="445" y="990191"/>
                    <a:pt x="222" y="981278"/>
                    <a:pt x="0" y="972364"/>
                  </a:cubicBezTo>
                  <a:lnTo>
                    <a:pt x="2496" y="463106"/>
                  </a:lnTo>
                  <a:cubicBezTo>
                    <a:pt x="2483" y="451925"/>
                    <a:pt x="2471" y="440744"/>
                    <a:pt x="2458" y="429563"/>
                  </a:cubicBezTo>
                  <a:cubicBezTo>
                    <a:pt x="2770" y="365277"/>
                    <a:pt x="14732" y="348090"/>
                    <a:pt x="75248" y="303202"/>
                  </a:cubicBezTo>
                  <a:lnTo>
                    <a:pt x="106293" y="282597"/>
                  </a:lnTo>
                  <a:lnTo>
                    <a:pt x="541533" y="38110"/>
                  </a:lnTo>
                  <a:cubicBezTo>
                    <a:pt x="582751" y="12487"/>
                    <a:pt x="613897" y="0"/>
                    <a:pt x="653528" y="0"/>
                  </a:cubicBezTo>
                  <a:close/>
                </a:path>
              </a:pathLst>
            </a:custGeom>
            <a:gradFill flip="none" rotWithShape="1">
              <a:gsLst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  <a:gs pos="0">
                  <a:schemeClr val="bg1"/>
                </a:gs>
              </a:gsLst>
              <a:lin ang="18900000" scaled="0"/>
              <a:tileRect/>
            </a:gradFill>
            <a:ln w="15875">
              <a:gradFill>
                <a:gsLst>
                  <a:gs pos="100000">
                    <a:schemeClr val="bg1">
                      <a:lumMod val="85000"/>
                    </a:schemeClr>
                  </a:gs>
                  <a:gs pos="0">
                    <a:schemeClr val="bg1"/>
                  </a:gs>
                </a:gsLst>
                <a:lin ang="8100000" scaled="0"/>
              </a:gradFill>
            </a:ln>
            <a:effectLst>
              <a:outerShdw blurRad="444500" dist="254000" dir="8100000" algn="tr" rotWithShape="0">
                <a:prstClr val="black">
                  <a:alpha val="5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lang="zh-CN" altLang="en-US" sz="24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31" name="文本框 30"/>
            <p:cNvSpPr txBox="1"/>
            <p:nvPr/>
          </p:nvSpPr>
          <p:spPr>
            <a:xfrm>
              <a:off x="1236933" y="3732845"/>
              <a:ext cx="1030514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4000" dirty="0">
                  <a:gradFill>
                    <a:gsLst>
                      <a:gs pos="0">
                        <a:schemeClr val="bg1">
                          <a:lumMod val="50000"/>
                        </a:schemeClr>
                      </a:gs>
                      <a:gs pos="100000">
                        <a:schemeClr val="tx1">
                          <a:lumMod val="95000"/>
                          <a:lumOff val="5000"/>
                        </a:schemeClr>
                      </a:gs>
                    </a:gsLst>
                    <a:lin ang="3600000" scaled="0"/>
                  </a:gradFill>
                  <a:cs typeface="+mn-ea"/>
                  <a:sym typeface="+mn-lt"/>
                </a:rPr>
                <a:t>02</a:t>
              </a:r>
              <a:endParaRPr lang="zh-CN" altLang="en-US" sz="4000" dirty="0"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100000">
                      <a:schemeClr val="tx1">
                        <a:lumMod val="95000"/>
                        <a:lumOff val="5000"/>
                      </a:schemeClr>
                    </a:gs>
                  </a:gsLst>
                  <a:lin ang="3600000" scaled="0"/>
                </a:gradFill>
                <a:cs typeface="+mn-ea"/>
                <a:sym typeface="+mn-lt"/>
              </a:endParaRPr>
            </a:p>
          </p:txBody>
        </p:sp>
      </p:grpSp>
      <p:grpSp>
        <p:nvGrpSpPr>
          <p:cNvPr id="32" name="组合 31"/>
          <p:cNvGrpSpPr/>
          <p:nvPr/>
        </p:nvGrpSpPr>
        <p:grpSpPr>
          <a:xfrm>
            <a:off x="1199710" y="4661581"/>
            <a:ext cx="1030514" cy="997315"/>
            <a:chOff x="1199710" y="5169581"/>
            <a:chExt cx="1030514" cy="997315"/>
          </a:xfrm>
        </p:grpSpPr>
        <p:sp>
          <p:nvSpPr>
            <p:cNvPr id="33" name="矩形 10"/>
            <p:cNvSpPr>
              <a:spLocks noChangeAspect="1"/>
            </p:cNvSpPr>
            <p:nvPr/>
          </p:nvSpPr>
          <p:spPr>
            <a:xfrm>
              <a:off x="1257565" y="5169581"/>
              <a:ext cx="914805" cy="997315"/>
            </a:xfrm>
            <a:custGeom>
              <a:avLst/>
              <a:gdLst>
                <a:gd name="connsiteX0" fmla="*/ 653528 w 1305333"/>
                <a:gd name="connsiteY0" fmla="*/ 0 h 1424419"/>
                <a:gd name="connsiteX1" fmla="*/ 757287 w 1305333"/>
                <a:gd name="connsiteY1" fmla="*/ 32444 h 1424419"/>
                <a:gd name="connsiteX2" fmla="*/ 1206876 w 1305333"/>
                <a:gd name="connsiteY2" fmla="*/ 284945 h 1424419"/>
                <a:gd name="connsiteX3" fmla="*/ 1233464 w 1305333"/>
                <a:gd name="connsiteY3" fmla="*/ 306775 h 1424419"/>
                <a:gd name="connsiteX4" fmla="*/ 1299728 w 1305333"/>
                <a:gd name="connsiteY4" fmla="*/ 452301 h 1424419"/>
                <a:gd name="connsiteX5" fmla="*/ 1303099 w 1305333"/>
                <a:gd name="connsiteY5" fmla="*/ 495558 h 1424419"/>
                <a:gd name="connsiteX6" fmla="*/ 1303099 w 1305333"/>
                <a:gd name="connsiteY6" fmla="*/ 952393 h 1424419"/>
                <a:gd name="connsiteX7" fmla="*/ 1299356 w 1305333"/>
                <a:gd name="connsiteY7" fmla="*/ 974248 h 1424419"/>
                <a:gd name="connsiteX8" fmla="*/ 1193590 w 1305333"/>
                <a:gd name="connsiteY8" fmla="*/ 1159518 h 1424419"/>
                <a:gd name="connsiteX9" fmla="*/ 1188747 w 1305333"/>
                <a:gd name="connsiteY9" fmla="*/ 1163476 h 1424419"/>
                <a:gd name="connsiteX10" fmla="*/ 792288 w 1305333"/>
                <a:gd name="connsiteY10" fmla="*/ 1385653 h 1424419"/>
                <a:gd name="connsiteX11" fmla="*/ 522686 w 1305333"/>
                <a:gd name="connsiteY11" fmla="*/ 1384922 h 1424419"/>
                <a:gd name="connsiteX12" fmla="*/ 80344 w 1305333"/>
                <a:gd name="connsiteY12" fmla="*/ 1139323 h 1424419"/>
                <a:gd name="connsiteX13" fmla="*/ 68397 w 1305333"/>
                <a:gd name="connsiteY13" fmla="*/ 1130059 h 1424419"/>
                <a:gd name="connsiteX14" fmla="*/ 667 w 1305333"/>
                <a:gd name="connsiteY14" fmla="*/ 999105 h 1424419"/>
                <a:gd name="connsiteX15" fmla="*/ 0 w 1305333"/>
                <a:gd name="connsiteY15" fmla="*/ 972364 h 1424419"/>
                <a:gd name="connsiteX16" fmla="*/ 2496 w 1305333"/>
                <a:gd name="connsiteY16" fmla="*/ 463106 h 1424419"/>
                <a:gd name="connsiteX17" fmla="*/ 2458 w 1305333"/>
                <a:gd name="connsiteY17" fmla="*/ 429563 h 1424419"/>
                <a:gd name="connsiteX18" fmla="*/ 75248 w 1305333"/>
                <a:gd name="connsiteY18" fmla="*/ 303202 h 1424419"/>
                <a:gd name="connsiteX19" fmla="*/ 103465 w 1305333"/>
                <a:gd name="connsiteY19" fmla="*/ 288252 h 1424419"/>
                <a:gd name="connsiteX20" fmla="*/ 541533 w 1305333"/>
                <a:gd name="connsiteY20" fmla="*/ 38110 h 1424419"/>
                <a:gd name="connsiteX21" fmla="*/ 653528 w 1305333"/>
                <a:gd name="connsiteY21" fmla="*/ 0 h 1424419"/>
                <a:gd name="connsiteX0-1" fmla="*/ 653528 w 1305333"/>
                <a:gd name="connsiteY0-2" fmla="*/ 0 h 1424419"/>
                <a:gd name="connsiteX1-3" fmla="*/ 757287 w 1305333"/>
                <a:gd name="connsiteY1-4" fmla="*/ 32444 h 1424419"/>
                <a:gd name="connsiteX2-5" fmla="*/ 1206876 w 1305333"/>
                <a:gd name="connsiteY2-6" fmla="*/ 284945 h 1424419"/>
                <a:gd name="connsiteX3-7" fmla="*/ 1233464 w 1305333"/>
                <a:gd name="connsiteY3-8" fmla="*/ 306775 h 1424419"/>
                <a:gd name="connsiteX4-9" fmla="*/ 1301712 w 1305333"/>
                <a:gd name="connsiteY4-10" fmla="*/ 442384 h 1424419"/>
                <a:gd name="connsiteX5-11" fmla="*/ 1303099 w 1305333"/>
                <a:gd name="connsiteY5-12" fmla="*/ 495558 h 1424419"/>
                <a:gd name="connsiteX6-13" fmla="*/ 1303099 w 1305333"/>
                <a:gd name="connsiteY6-14" fmla="*/ 952393 h 1424419"/>
                <a:gd name="connsiteX7-15" fmla="*/ 1299356 w 1305333"/>
                <a:gd name="connsiteY7-16" fmla="*/ 974248 h 1424419"/>
                <a:gd name="connsiteX8-17" fmla="*/ 1193590 w 1305333"/>
                <a:gd name="connsiteY8-18" fmla="*/ 1159518 h 1424419"/>
                <a:gd name="connsiteX9-19" fmla="*/ 1188747 w 1305333"/>
                <a:gd name="connsiteY9-20" fmla="*/ 1163476 h 1424419"/>
                <a:gd name="connsiteX10-21" fmla="*/ 792288 w 1305333"/>
                <a:gd name="connsiteY10-22" fmla="*/ 1385653 h 1424419"/>
                <a:gd name="connsiteX11-23" fmla="*/ 522686 w 1305333"/>
                <a:gd name="connsiteY11-24" fmla="*/ 1384922 h 1424419"/>
                <a:gd name="connsiteX12-25" fmla="*/ 80344 w 1305333"/>
                <a:gd name="connsiteY12-26" fmla="*/ 1139323 h 1424419"/>
                <a:gd name="connsiteX13-27" fmla="*/ 68397 w 1305333"/>
                <a:gd name="connsiteY13-28" fmla="*/ 1130059 h 1424419"/>
                <a:gd name="connsiteX14-29" fmla="*/ 667 w 1305333"/>
                <a:gd name="connsiteY14-30" fmla="*/ 999105 h 1424419"/>
                <a:gd name="connsiteX15-31" fmla="*/ 0 w 1305333"/>
                <a:gd name="connsiteY15-32" fmla="*/ 972364 h 1424419"/>
                <a:gd name="connsiteX16-33" fmla="*/ 2496 w 1305333"/>
                <a:gd name="connsiteY16-34" fmla="*/ 463106 h 1424419"/>
                <a:gd name="connsiteX17-35" fmla="*/ 2458 w 1305333"/>
                <a:gd name="connsiteY17-36" fmla="*/ 429563 h 1424419"/>
                <a:gd name="connsiteX18-37" fmla="*/ 75248 w 1305333"/>
                <a:gd name="connsiteY18-38" fmla="*/ 303202 h 1424419"/>
                <a:gd name="connsiteX19-39" fmla="*/ 103465 w 1305333"/>
                <a:gd name="connsiteY19-40" fmla="*/ 288252 h 1424419"/>
                <a:gd name="connsiteX20-41" fmla="*/ 541533 w 1305333"/>
                <a:gd name="connsiteY20-42" fmla="*/ 38110 h 1424419"/>
                <a:gd name="connsiteX21-43" fmla="*/ 653528 w 1305333"/>
                <a:gd name="connsiteY21-44" fmla="*/ 0 h 1424419"/>
                <a:gd name="connsiteX0-45" fmla="*/ 653528 w 1305333"/>
                <a:gd name="connsiteY0-46" fmla="*/ 0 h 1424419"/>
                <a:gd name="connsiteX1-47" fmla="*/ 757287 w 1305333"/>
                <a:gd name="connsiteY1-48" fmla="*/ 32444 h 1424419"/>
                <a:gd name="connsiteX2-49" fmla="*/ 1206876 w 1305333"/>
                <a:gd name="connsiteY2-50" fmla="*/ 284945 h 1424419"/>
                <a:gd name="connsiteX3-51" fmla="*/ 1233464 w 1305333"/>
                <a:gd name="connsiteY3-52" fmla="*/ 306775 h 1424419"/>
                <a:gd name="connsiteX4-53" fmla="*/ 1301712 w 1305333"/>
                <a:gd name="connsiteY4-54" fmla="*/ 442384 h 1424419"/>
                <a:gd name="connsiteX5-55" fmla="*/ 1303099 w 1305333"/>
                <a:gd name="connsiteY5-56" fmla="*/ 495558 h 1424419"/>
                <a:gd name="connsiteX6-57" fmla="*/ 1303099 w 1305333"/>
                <a:gd name="connsiteY6-58" fmla="*/ 952393 h 1424419"/>
                <a:gd name="connsiteX7-59" fmla="*/ 1299356 w 1305333"/>
                <a:gd name="connsiteY7-60" fmla="*/ 974248 h 1424419"/>
                <a:gd name="connsiteX8-61" fmla="*/ 1193590 w 1305333"/>
                <a:gd name="connsiteY8-62" fmla="*/ 1159518 h 1424419"/>
                <a:gd name="connsiteX9-63" fmla="*/ 1188747 w 1305333"/>
                <a:gd name="connsiteY9-64" fmla="*/ 1163476 h 1424419"/>
                <a:gd name="connsiteX10-65" fmla="*/ 792288 w 1305333"/>
                <a:gd name="connsiteY10-66" fmla="*/ 1385653 h 1424419"/>
                <a:gd name="connsiteX11-67" fmla="*/ 522686 w 1305333"/>
                <a:gd name="connsiteY11-68" fmla="*/ 1384922 h 1424419"/>
                <a:gd name="connsiteX12-69" fmla="*/ 80344 w 1305333"/>
                <a:gd name="connsiteY12-70" fmla="*/ 1139323 h 1424419"/>
                <a:gd name="connsiteX13-71" fmla="*/ 68397 w 1305333"/>
                <a:gd name="connsiteY13-72" fmla="*/ 1130059 h 1424419"/>
                <a:gd name="connsiteX14-73" fmla="*/ 667 w 1305333"/>
                <a:gd name="connsiteY14-74" fmla="*/ 999105 h 1424419"/>
                <a:gd name="connsiteX15-75" fmla="*/ 0 w 1305333"/>
                <a:gd name="connsiteY15-76" fmla="*/ 972364 h 1424419"/>
                <a:gd name="connsiteX16-77" fmla="*/ 2496 w 1305333"/>
                <a:gd name="connsiteY16-78" fmla="*/ 463106 h 1424419"/>
                <a:gd name="connsiteX17-79" fmla="*/ 2458 w 1305333"/>
                <a:gd name="connsiteY17-80" fmla="*/ 429563 h 1424419"/>
                <a:gd name="connsiteX18-81" fmla="*/ 75248 w 1305333"/>
                <a:gd name="connsiteY18-82" fmla="*/ 303202 h 1424419"/>
                <a:gd name="connsiteX19-83" fmla="*/ 103465 w 1305333"/>
                <a:gd name="connsiteY19-84" fmla="*/ 288252 h 1424419"/>
                <a:gd name="connsiteX20-85" fmla="*/ 541533 w 1305333"/>
                <a:gd name="connsiteY20-86" fmla="*/ 38110 h 1424419"/>
                <a:gd name="connsiteX21-87" fmla="*/ 653528 w 1305333"/>
                <a:gd name="connsiteY21-88" fmla="*/ 0 h 1424419"/>
                <a:gd name="connsiteX0-89" fmla="*/ 653528 w 1306046"/>
                <a:gd name="connsiteY0-90" fmla="*/ 0 h 1424419"/>
                <a:gd name="connsiteX1-91" fmla="*/ 757287 w 1306046"/>
                <a:gd name="connsiteY1-92" fmla="*/ 32444 h 1424419"/>
                <a:gd name="connsiteX2-93" fmla="*/ 1206876 w 1306046"/>
                <a:gd name="connsiteY2-94" fmla="*/ 284945 h 1424419"/>
                <a:gd name="connsiteX3-95" fmla="*/ 1233464 w 1306046"/>
                <a:gd name="connsiteY3-96" fmla="*/ 306775 h 1424419"/>
                <a:gd name="connsiteX4-97" fmla="*/ 1301712 w 1306046"/>
                <a:gd name="connsiteY4-98" fmla="*/ 442384 h 1424419"/>
                <a:gd name="connsiteX5-99" fmla="*/ 1303099 w 1306046"/>
                <a:gd name="connsiteY5-100" fmla="*/ 495558 h 1424419"/>
                <a:gd name="connsiteX6-101" fmla="*/ 1303099 w 1306046"/>
                <a:gd name="connsiteY6-102" fmla="*/ 952393 h 1424419"/>
                <a:gd name="connsiteX7-103" fmla="*/ 1305306 w 1306046"/>
                <a:gd name="connsiteY7-104" fmla="*/ 990115 h 1424419"/>
                <a:gd name="connsiteX8-105" fmla="*/ 1193590 w 1306046"/>
                <a:gd name="connsiteY8-106" fmla="*/ 1159518 h 1424419"/>
                <a:gd name="connsiteX9-107" fmla="*/ 1188747 w 1306046"/>
                <a:gd name="connsiteY9-108" fmla="*/ 1163476 h 1424419"/>
                <a:gd name="connsiteX10-109" fmla="*/ 792288 w 1306046"/>
                <a:gd name="connsiteY10-110" fmla="*/ 1385653 h 1424419"/>
                <a:gd name="connsiteX11-111" fmla="*/ 522686 w 1306046"/>
                <a:gd name="connsiteY11-112" fmla="*/ 1384922 h 1424419"/>
                <a:gd name="connsiteX12-113" fmla="*/ 80344 w 1306046"/>
                <a:gd name="connsiteY12-114" fmla="*/ 1139323 h 1424419"/>
                <a:gd name="connsiteX13-115" fmla="*/ 68397 w 1306046"/>
                <a:gd name="connsiteY13-116" fmla="*/ 1130059 h 1424419"/>
                <a:gd name="connsiteX14-117" fmla="*/ 667 w 1306046"/>
                <a:gd name="connsiteY14-118" fmla="*/ 999105 h 1424419"/>
                <a:gd name="connsiteX15-119" fmla="*/ 0 w 1306046"/>
                <a:gd name="connsiteY15-120" fmla="*/ 972364 h 1424419"/>
                <a:gd name="connsiteX16-121" fmla="*/ 2496 w 1306046"/>
                <a:gd name="connsiteY16-122" fmla="*/ 463106 h 1424419"/>
                <a:gd name="connsiteX17-123" fmla="*/ 2458 w 1306046"/>
                <a:gd name="connsiteY17-124" fmla="*/ 429563 h 1424419"/>
                <a:gd name="connsiteX18-125" fmla="*/ 75248 w 1306046"/>
                <a:gd name="connsiteY18-126" fmla="*/ 303202 h 1424419"/>
                <a:gd name="connsiteX19-127" fmla="*/ 103465 w 1306046"/>
                <a:gd name="connsiteY19-128" fmla="*/ 288252 h 1424419"/>
                <a:gd name="connsiteX20-129" fmla="*/ 541533 w 1306046"/>
                <a:gd name="connsiteY20-130" fmla="*/ 38110 h 1424419"/>
                <a:gd name="connsiteX21-131" fmla="*/ 653528 w 1306046"/>
                <a:gd name="connsiteY21-132" fmla="*/ 0 h 1424419"/>
                <a:gd name="connsiteX0-133" fmla="*/ 653528 w 1305333"/>
                <a:gd name="connsiteY0-134" fmla="*/ 0 h 1424419"/>
                <a:gd name="connsiteX1-135" fmla="*/ 757287 w 1305333"/>
                <a:gd name="connsiteY1-136" fmla="*/ 32444 h 1424419"/>
                <a:gd name="connsiteX2-137" fmla="*/ 1206876 w 1305333"/>
                <a:gd name="connsiteY2-138" fmla="*/ 284945 h 1424419"/>
                <a:gd name="connsiteX3-139" fmla="*/ 1233464 w 1305333"/>
                <a:gd name="connsiteY3-140" fmla="*/ 306775 h 1424419"/>
                <a:gd name="connsiteX4-141" fmla="*/ 1301712 w 1305333"/>
                <a:gd name="connsiteY4-142" fmla="*/ 442384 h 1424419"/>
                <a:gd name="connsiteX5-143" fmla="*/ 1303099 w 1305333"/>
                <a:gd name="connsiteY5-144" fmla="*/ 495558 h 1424419"/>
                <a:gd name="connsiteX6-145" fmla="*/ 1303099 w 1305333"/>
                <a:gd name="connsiteY6-146" fmla="*/ 952393 h 1424419"/>
                <a:gd name="connsiteX7-147" fmla="*/ 1305306 w 1305333"/>
                <a:gd name="connsiteY7-148" fmla="*/ 990115 h 1424419"/>
                <a:gd name="connsiteX8-149" fmla="*/ 1193590 w 1305333"/>
                <a:gd name="connsiteY8-150" fmla="*/ 1159518 h 1424419"/>
                <a:gd name="connsiteX9-151" fmla="*/ 1188747 w 1305333"/>
                <a:gd name="connsiteY9-152" fmla="*/ 1163476 h 1424419"/>
                <a:gd name="connsiteX10-153" fmla="*/ 792288 w 1305333"/>
                <a:gd name="connsiteY10-154" fmla="*/ 1385653 h 1424419"/>
                <a:gd name="connsiteX11-155" fmla="*/ 522686 w 1305333"/>
                <a:gd name="connsiteY11-156" fmla="*/ 1384922 h 1424419"/>
                <a:gd name="connsiteX12-157" fmla="*/ 80344 w 1305333"/>
                <a:gd name="connsiteY12-158" fmla="*/ 1139323 h 1424419"/>
                <a:gd name="connsiteX13-159" fmla="*/ 68397 w 1305333"/>
                <a:gd name="connsiteY13-160" fmla="*/ 1130059 h 1424419"/>
                <a:gd name="connsiteX14-161" fmla="*/ 667 w 1305333"/>
                <a:gd name="connsiteY14-162" fmla="*/ 999105 h 1424419"/>
                <a:gd name="connsiteX15-163" fmla="*/ 0 w 1305333"/>
                <a:gd name="connsiteY15-164" fmla="*/ 972364 h 1424419"/>
                <a:gd name="connsiteX16-165" fmla="*/ 2496 w 1305333"/>
                <a:gd name="connsiteY16-166" fmla="*/ 463106 h 1424419"/>
                <a:gd name="connsiteX17-167" fmla="*/ 2458 w 1305333"/>
                <a:gd name="connsiteY17-168" fmla="*/ 429563 h 1424419"/>
                <a:gd name="connsiteX18-169" fmla="*/ 75248 w 1305333"/>
                <a:gd name="connsiteY18-170" fmla="*/ 303202 h 1424419"/>
                <a:gd name="connsiteX19-171" fmla="*/ 103465 w 1305333"/>
                <a:gd name="connsiteY19-172" fmla="*/ 288252 h 1424419"/>
                <a:gd name="connsiteX20-173" fmla="*/ 541533 w 1305333"/>
                <a:gd name="connsiteY20-174" fmla="*/ 38110 h 1424419"/>
                <a:gd name="connsiteX21-175" fmla="*/ 653528 w 1305333"/>
                <a:gd name="connsiteY21-176" fmla="*/ 0 h 1424419"/>
                <a:gd name="connsiteX0-177" fmla="*/ 653528 w 1305333"/>
                <a:gd name="connsiteY0-178" fmla="*/ 0 h 1424419"/>
                <a:gd name="connsiteX1-179" fmla="*/ 757287 w 1305333"/>
                <a:gd name="connsiteY1-180" fmla="*/ 32444 h 1424419"/>
                <a:gd name="connsiteX2-181" fmla="*/ 1206876 w 1305333"/>
                <a:gd name="connsiteY2-182" fmla="*/ 284945 h 1424419"/>
                <a:gd name="connsiteX3-183" fmla="*/ 1233464 w 1305333"/>
                <a:gd name="connsiteY3-184" fmla="*/ 306775 h 1424419"/>
                <a:gd name="connsiteX4-185" fmla="*/ 1301712 w 1305333"/>
                <a:gd name="connsiteY4-186" fmla="*/ 442384 h 1424419"/>
                <a:gd name="connsiteX5-187" fmla="*/ 1303099 w 1305333"/>
                <a:gd name="connsiteY5-188" fmla="*/ 495558 h 1424419"/>
                <a:gd name="connsiteX6-189" fmla="*/ 1303099 w 1305333"/>
                <a:gd name="connsiteY6-190" fmla="*/ 952393 h 1424419"/>
                <a:gd name="connsiteX7-191" fmla="*/ 1305306 w 1305333"/>
                <a:gd name="connsiteY7-192" fmla="*/ 990115 h 1424419"/>
                <a:gd name="connsiteX8-193" fmla="*/ 1193590 w 1305333"/>
                <a:gd name="connsiteY8-194" fmla="*/ 1159518 h 1424419"/>
                <a:gd name="connsiteX9-195" fmla="*/ 1172881 w 1305333"/>
                <a:gd name="connsiteY9-196" fmla="*/ 1179342 h 1424419"/>
                <a:gd name="connsiteX10-197" fmla="*/ 792288 w 1305333"/>
                <a:gd name="connsiteY10-198" fmla="*/ 1385653 h 1424419"/>
                <a:gd name="connsiteX11-199" fmla="*/ 522686 w 1305333"/>
                <a:gd name="connsiteY11-200" fmla="*/ 1384922 h 1424419"/>
                <a:gd name="connsiteX12-201" fmla="*/ 80344 w 1305333"/>
                <a:gd name="connsiteY12-202" fmla="*/ 1139323 h 1424419"/>
                <a:gd name="connsiteX13-203" fmla="*/ 68397 w 1305333"/>
                <a:gd name="connsiteY13-204" fmla="*/ 1130059 h 1424419"/>
                <a:gd name="connsiteX14-205" fmla="*/ 667 w 1305333"/>
                <a:gd name="connsiteY14-206" fmla="*/ 999105 h 1424419"/>
                <a:gd name="connsiteX15-207" fmla="*/ 0 w 1305333"/>
                <a:gd name="connsiteY15-208" fmla="*/ 972364 h 1424419"/>
                <a:gd name="connsiteX16-209" fmla="*/ 2496 w 1305333"/>
                <a:gd name="connsiteY16-210" fmla="*/ 463106 h 1424419"/>
                <a:gd name="connsiteX17-211" fmla="*/ 2458 w 1305333"/>
                <a:gd name="connsiteY17-212" fmla="*/ 429563 h 1424419"/>
                <a:gd name="connsiteX18-213" fmla="*/ 75248 w 1305333"/>
                <a:gd name="connsiteY18-214" fmla="*/ 303202 h 1424419"/>
                <a:gd name="connsiteX19-215" fmla="*/ 103465 w 1305333"/>
                <a:gd name="connsiteY19-216" fmla="*/ 288252 h 1424419"/>
                <a:gd name="connsiteX20-217" fmla="*/ 541533 w 1305333"/>
                <a:gd name="connsiteY20-218" fmla="*/ 38110 h 1424419"/>
                <a:gd name="connsiteX21-219" fmla="*/ 653528 w 1305333"/>
                <a:gd name="connsiteY21-220" fmla="*/ 0 h 1424419"/>
                <a:gd name="connsiteX0-221" fmla="*/ 653528 w 1305333"/>
                <a:gd name="connsiteY0-222" fmla="*/ 0 h 1424419"/>
                <a:gd name="connsiteX1-223" fmla="*/ 757287 w 1305333"/>
                <a:gd name="connsiteY1-224" fmla="*/ 32444 h 1424419"/>
                <a:gd name="connsiteX2-225" fmla="*/ 1206876 w 1305333"/>
                <a:gd name="connsiteY2-226" fmla="*/ 284945 h 1424419"/>
                <a:gd name="connsiteX3-227" fmla="*/ 1233464 w 1305333"/>
                <a:gd name="connsiteY3-228" fmla="*/ 306775 h 1424419"/>
                <a:gd name="connsiteX4-229" fmla="*/ 1301712 w 1305333"/>
                <a:gd name="connsiteY4-230" fmla="*/ 442384 h 1424419"/>
                <a:gd name="connsiteX5-231" fmla="*/ 1303099 w 1305333"/>
                <a:gd name="connsiteY5-232" fmla="*/ 495558 h 1424419"/>
                <a:gd name="connsiteX6-233" fmla="*/ 1303099 w 1305333"/>
                <a:gd name="connsiteY6-234" fmla="*/ 952393 h 1424419"/>
                <a:gd name="connsiteX7-235" fmla="*/ 1305306 w 1305333"/>
                <a:gd name="connsiteY7-236" fmla="*/ 990115 h 1424419"/>
                <a:gd name="connsiteX8-237" fmla="*/ 1193590 w 1305333"/>
                <a:gd name="connsiteY8-238" fmla="*/ 1159518 h 1424419"/>
                <a:gd name="connsiteX9-239" fmla="*/ 1172881 w 1305333"/>
                <a:gd name="connsiteY9-240" fmla="*/ 1179342 h 1424419"/>
                <a:gd name="connsiteX10-241" fmla="*/ 792288 w 1305333"/>
                <a:gd name="connsiteY10-242" fmla="*/ 1385653 h 1424419"/>
                <a:gd name="connsiteX11-243" fmla="*/ 522686 w 1305333"/>
                <a:gd name="connsiteY11-244" fmla="*/ 1384922 h 1424419"/>
                <a:gd name="connsiteX12-245" fmla="*/ 80344 w 1305333"/>
                <a:gd name="connsiteY12-246" fmla="*/ 1139323 h 1424419"/>
                <a:gd name="connsiteX13-247" fmla="*/ 68397 w 1305333"/>
                <a:gd name="connsiteY13-248" fmla="*/ 1130059 h 1424419"/>
                <a:gd name="connsiteX14-249" fmla="*/ 667 w 1305333"/>
                <a:gd name="connsiteY14-250" fmla="*/ 999105 h 1424419"/>
                <a:gd name="connsiteX15-251" fmla="*/ 0 w 1305333"/>
                <a:gd name="connsiteY15-252" fmla="*/ 972364 h 1424419"/>
                <a:gd name="connsiteX16-253" fmla="*/ 2496 w 1305333"/>
                <a:gd name="connsiteY16-254" fmla="*/ 463106 h 1424419"/>
                <a:gd name="connsiteX17-255" fmla="*/ 2458 w 1305333"/>
                <a:gd name="connsiteY17-256" fmla="*/ 429563 h 1424419"/>
                <a:gd name="connsiteX18-257" fmla="*/ 75248 w 1305333"/>
                <a:gd name="connsiteY18-258" fmla="*/ 303202 h 1424419"/>
                <a:gd name="connsiteX19-259" fmla="*/ 103465 w 1305333"/>
                <a:gd name="connsiteY19-260" fmla="*/ 288252 h 1424419"/>
                <a:gd name="connsiteX20-261" fmla="*/ 541533 w 1305333"/>
                <a:gd name="connsiteY20-262" fmla="*/ 38110 h 1424419"/>
                <a:gd name="connsiteX21-263" fmla="*/ 653528 w 1305333"/>
                <a:gd name="connsiteY21-264" fmla="*/ 0 h 1424419"/>
                <a:gd name="connsiteX0-265" fmla="*/ 653528 w 1305333"/>
                <a:gd name="connsiteY0-266" fmla="*/ 0 h 1424419"/>
                <a:gd name="connsiteX1-267" fmla="*/ 757287 w 1305333"/>
                <a:gd name="connsiteY1-268" fmla="*/ 32444 h 1424419"/>
                <a:gd name="connsiteX2-269" fmla="*/ 1206876 w 1305333"/>
                <a:gd name="connsiteY2-270" fmla="*/ 284945 h 1424419"/>
                <a:gd name="connsiteX3-271" fmla="*/ 1233464 w 1305333"/>
                <a:gd name="connsiteY3-272" fmla="*/ 306775 h 1424419"/>
                <a:gd name="connsiteX4-273" fmla="*/ 1301712 w 1305333"/>
                <a:gd name="connsiteY4-274" fmla="*/ 442384 h 1424419"/>
                <a:gd name="connsiteX5-275" fmla="*/ 1303099 w 1305333"/>
                <a:gd name="connsiteY5-276" fmla="*/ 495558 h 1424419"/>
                <a:gd name="connsiteX6-277" fmla="*/ 1303099 w 1305333"/>
                <a:gd name="connsiteY6-278" fmla="*/ 952393 h 1424419"/>
                <a:gd name="connsiteX7-279" fmla="*/ 1305306 w 1305333"/>
                <a:gd name="connsiteY7-280" fmla="*/ 990115 h 1424419"/>
                <a:gd name="connsiteX8-281" fmla="*/ 1193590 w 1305333"/>
                <a:gd name="connsiteY8-282" fmla="*/ 1159518 h 1424419"/>
                <a:gd name="connsiteX9-283" fmla="*/ 1172881 w 1305333"/>
                <a:gd name="connsiteY9-284" fmla="*/ 1179342 h 1424419"/>
                <a:gd name="connsiteX10-285" fmla="*/ 792288 w 1305333"/>
                <a:gd name="connsiteY10-286" fmla="*/ 1385653 h 1424419"/>
                <a:gd name="connsiteX11-287" fmla="*/ 522686 w 1305333"/>
                <a:gd name="connsiteY11-288" fmla="*/ 1384922 h 1424419"/>
                <a:gd name="connsiteX12-289" fmla="*/ 80344 w 1305333"/>
                <a:gd name="connsiteY12-290" fmla="*/ 1139323 h 1424419"/>
                <a:gd name="connsiteX13-291" fmla="*/ 68397 w 1305333"/>
                <a:gd name="connsiteY13-292" fmla="*/ 1130059 h 1424419"/>
                <a:gd name="connsiteX14-293" fmla="*/ 667 w 1305333"/>
                <a:gd name="connsiteY14-294" fmla="*/ 999105 h 1424419"/>
                <a:gd name="connsiteX15-295" fmla="*/ 0 w 1305333"/>
                <a:gd name="connsiteY15-296" fmla="*/ 972364 h 1424419"/>
                <a:gd name="connsiteX16-297" fmla="*/ 2496 w 1305333"/>
                <a:gd name="connsiteY16-298" fmla="*/ 463106 h 1424419"/>
                <a:gd name="connsiteX17-299" fmla="*/ 2458 w 1305333"/>
                <a:gd name="connsiteY17-300" fmla="*/ 429563 h 1424419"/>
                <a:gd name="connsiteX18-301" fmla="*/ 75248 w 1305333"/>
                <a:gd name="connsiteY18-302" fmla="*/ 303202 h 1424419"/>
                <a:gd name="connsiteX19-303" fmla="*/ 103465 w 1305333"/>
                <a:gd name="connsiteY19-304" fmla="*/ 288252 h 1424419"/>
                <a:gd name="connsiteX20-305" fmla="*/ 541533 w 1305333"/>
                <a:gd name="connsiteY20-306" fmla="*/ 38110 h 1424419"/>
                <a:gd name="connsiteX21-307" fmla="*/ 653528 w 1305333"/>
                <a:gd name="connsiteY21-308" fmla="*/ 0 h 1424419"/>
                <a:gd name="connsiteX0-309" fmla="*/ 653528 w 1305333"/>
                <a:gd name="connsiteY0-310" fmla="*/ 0 h 1424419"/>
                <a:gd name="connsiteX1-311" fmla="*/ 757287 w 1305333"/>
                <a:gd name="connsiteY1-312" fmla="*/ 32444 h 1424419"/>
                <a:gd name="connsiteX2-313" fmla="*/ 1206876 w 1305333"/>
                <a:gd name="connsiteY2-314" fmla="*/ 284945 h 1424419"/>
                <a:gd name="connsiteX3-315" fmla="*/ 1233464 w 1305333"/>
                <a:gd name="connsiteY3-316" fmla="*/ 306775 h 1424419"/>
                <a:gd name="connsiteX4-317" fmla="*/ 1301712 w 1305333"/>
                <a:gd name="connsiteY4-318" fmla="*/ 442384 h 1424419"/>
                <a:gd name="connsiteX5-319" fmla="*/ 1303099 w 1305333"/>
                <a:gd name="connsiteY5-320" fmla="*/ 495558 h 1424419"/>
                <a:gd name="connsiteX6-321" fmla="*/ 1303099 w 1305333"/>
                <a:gd name="connsiteY6-322" fmla="*/ 952393 h 1424419"/>
                <a:gd name="connsiteX7-323" fmla="*/ 1305306 w 1305333"/>
                <a:gd name="connsiteY7-324" fmla="*/ 990115 h 1424419"/>
                <a:gd name="connsiteX8-325" fmla="*/ 1193590 w 1305333"/>
                <a:gd name="connsiteY8-326" fmla="*/ 1159518 h 1424419"/>
                <a:gd name="connsiteX9-327" fmla="*/ 1172881 w 1305333"/>
                <a:gd name="connsiteY9-328" fmla="*/ 1179342 h 1424419"/>
                <a:gd name="connsiteX10-329" fmla="*/ 792288 w 1305333"/>
                <a:gd name="connsiteY10-330" fmla="*/ 1385653 h 1424419"/>
                <a:gd name="connsiteX11-331" fmla="*/ 522686 w 1305333"/>
                <a:gd name="connsiteY11-332" fmla="*/ 1384922 h 1424419"/>
                <a:gd name="connsiteX12-333" fmla="*/ 80344 w 1305333"/>
                <a:gd name="connsiteY12-334" fmla="*/ 1139323 h 1424419"/>
                <a:gd name="connsiteX13-335" fmla="*/ 68397 w 1305333"/>
                <a:gd name="connsiteY13-336" fmla="*/ 1130059 h 1424419"/>
                <a:gd name="connsiteX14-337" fmla="*/ 667 w 1305333"/>
                <a:gd name="connsiteY14-338" fmla="*/ 999105 h 1424419"/>
                <a:gd name="connsiteX15-339" fmla="*/ 0 w 1305333"/>
                <a:gd name="connsiteY15-340" fmla="*/ 972364 h 1424419"/>
                <a:gd name="connsiteX16-341" fmla="*/ 2496 w 1305333"/>
                <a:gd name="connsiteY16-342" fmla="*/ 463106 h 1424419"/>
                <a:gd name="connsiteX17-343" fmla="*/ 2458 w 1305333"/>
                <a:gd name="connsiteY17-344" fmla="*/ 429563 h 1424419"/>
                <a:gd name="connsiteX18-345" fmla="*/ 75248 w 1305333"/>
                <a:gd name="connsiteY18-346" fmla="*/ 303202 h 1424419"/>
                <a:gd name="connsiteX19-347" fmla="*/ 103465 w 1305333"/>
                <a:gd name="connsiteY19-348" fmla="*/ 288252 h 1424419"/>
                <a:gd name="connsiteX20-349" fmla="*/ 541533 w 1305333"/>
                <a:gd name="connsiteY20-350" fmla="*/ 38110 h 1424419"/>
                <a:gd name="connsiteX21-351" fmla="*/ 653528 w 1305333"/>
                <a:gd name="connsiteY21-352" fmla="*/ 0 h 1424419"/>
                <a:gd name="connsiteX0-353" fmla="*/ 653528 w 1305333"/>
                <a:gd name="connsiteY0-354" fmla="*/ 0 h 1424419"/>
                <a:gd name="connsiteX1-355" fmla="*/ 757287 w 1305333"/>
                <a:gd name="connsiteY1-356" fmla="*/ 32444 h 1424419"/>
                <a:gd name="connsiteX2-357" fmla="*/ 1206876 w 1305333"/>
                <a:gd name="connsiteY2-358" fmla="*/ 284945 h 1424419"/>
                <a:gd name="connsiteX3-359" fmla="*/ 1233464 w 1305333"/>
                <a:gd name="connsiteY3-360" fmla="*/ 306775 h 1424419"/>
                <a:gd name="connsiteX4-361" fmla="*/ 1301712 w 1305333"/>
                <a:gd name="connsiteY4-362" fmla="*/ 442384 h 1424419"/>
                <a:gd name="connsiteX5-363" fmla="*/ 1303099 w 1305333"/>
                <a:gd name="connsiteY5-364" fmla="*/ 495558 h 1424419"/>
                <a:gd name="connsiteX6-365" fmla="*/ 1303099 w 1305333"/>
                <a:gd name="connsiteY6-366" fmla="*/ 952393 h 1424419"/>
                <a:gd name="connsiteX7-367" fmla="*/ 1305306 w 1305333"/>
                <a:gd name="connsiteY7-368" fmla="*/ 990115 h 1424419"/>
                <a:gd name="connsiteX8-369" fmla="*/ 1193590 w 1305333"/>
                <a:gd name="connsiteY8-370" fmla="*/ 1159518 h 1424419"/>
                <a:gd name="connsiteX9-371" fmla="*/ 1172881 w 1305333"/>
                <a:gd name="connsiteY9-372" fmla="*/ 1179342 h 1424419"/>
                <a:gd name="connsiteX10-373" fmla="*/ 792288 w 1305333"/>
                <a:gd name="connsiteY10-374" fmla="*/ 1385653 h 1424419"/>
                <a:gd name="connsiteX11-375" fmla="*/ 522686 w 1305333"/>
                <a:gd name="connsiteY11-376" fmla="*/ 1384922 h 1424419"/>
                <a:gd name="connsiteX12-377" fmla="*/ 80344 w 1305333"/>
                <a:gd name="connsiteY12-378" fmla="*/ 1139323 h 1424419"/>
                <a:gd name="connsiteX13-379" fmla="*/ 68397 w 1305333"/>
                <a:gd name="connsiteY13-380" fmla="*/ 1130059 h 1424419"/>
                <a:gd name="connsiteX14-381" fmla="*/ 667 w 1305333"/>
                <a:gd name="connsiteY14-382" fmla="*/ 999105 h 1424419"/>
                <a:gd name="connsiteX15-383" fmla="*/ 0 w 1305333"/>
                <a:gd name="connsiteY15-384" fmla="*/ 972364 h 1424419"/>
                <a:gd name="connsiteX16-385" fmla="*/ 2496 w 1305333"/>
                <a:gd name="connsiteY16-386" fmla="*/ 463106 h 1424419"/>
                <a:gd name="connsiteX17-387" fmla="*/ 2458 w 1305333"/>
                <a:gd name="connsiteY17-388" fmla="*/ 429563 h 1424419"/>
                <a:gd name="connsiteX18-389" fmla="*/ 75248 w 1305333"/>
                <a:gd name="connsiteY18-390" fmla="*/ 303202 h 1424419"/>
                <a:gd name="connsiteX19-391" fmla="*/ 106293 w 1305333"/>
                <a:gd name="connsiteY19-392" fmla="*/ 282597 h 1424419"/>
                <a:gd name="connsiteX20-393" fmla="*/ 541533 w 1305333"/>
                <a:gd name="connsiteY20-394" fmla="*/ 38110 h 1424419"/>
                <a:gd name="connsiteX21-395" fmla="*/ 653528 w 1305333"/>
                <a:gd name="connsiteY21-396" fmla="*/ 0 h 1424419"/>
                <a:gd name="connsiteX0-397" fmla="*/ 653528 w 1305333"/>
                <a:gd name="connsiteY0-398" fmla="*/ 0 h 1424419"/>
                <a:gd name="connsiteX1-399" fmla="*/ 757287 w 1305333"/>
                <a:gd name="connsiteY1-400" fmla="*/ 32444 h 1424419"/>
                <a:gd name="connsiteX2-401" fmla="*/ 1206876 w 1305333"/>
                <a:gd name="connsiteY2-402" fmla="*/ 284945 h 1424419"/>
                <a:gd name="connsiteX3-403" fmla="*/ 1237706 w 1305333"/>
                <a:gd name="connsiteY3-404" fmla="*/ 306775 h 1424419"/>
                <a:gd name="connsiteX4-405" fmla="*/ 1301712 w 1305333"/>
                <a:gd name="connsiteY4-406" fmla="*/ 442384 h 1424419"/>
                <a:gd name="connsiteX5-407" fmla="*/ 1303099 w 1305333"/>
                <a:gd name="connsiteY5-408" fmla="*/ 495558 h 1424419"/>
                <a:gd name="connsiteX6-409" fmla="*/ 1303099 w 1305333"/>
                <a:gd name="connsiteY6-410" fmla="*/ 952393 h 1424419"/>
                <a:gd name="connsiteX7-411" fmla="*/ 1305306 w 1305333"/>
                <a:gd name="connsiteY7-412" fmla="*/ 990115 h 1424419"/>
                <a:gd name="connsiteX8-413" fmla="*/ 1193590 w 1305333"/>
                <a:gd name="connsiteY8-414" fmla="*/ 1159518 h 1424419"/>
                <a:gd name="connsiteX9-415" fmla="*/ 1172881 w 1305333"/>
                <a:gd name="connsiteY9-416" fmla="*/ 1179342 h 1424419"/>
                <a:gd name="connsiteX10-417" fmla="*/ 792288 w 1305333"/>
                <a:gd name="connsiteY10-418" fmla="*/ 1385653 h 1424419"/>
                <a:gd name="connsiteX11-419" fmla="*/ 522686 w 1305333"/>
                <a:gd name="connsiteY11-420" fmla="*/ 1384922 h 1424419"/>
                <a:gd name="connsiteX12-421" fmla="*/ 80344 w 1305333"/>
                <a:gd name="connsiteY12-422" fmla="*/ 1139323 h 1424419"/>
                <a:gd name="connsiteX13-423" fmla="*/ 68397 w 1305333"/>
                <a:gd name="connsiteY13-424" fmla="*/ 1130059 h 1424419"/>
                <a:gd name="connsiteX14-425" fmla="*/ 667 w 1305333"/>
                <a:gd name="connsiteY14-426" fmla="*/ 999105 h 1424419"/>
                <a:gd name="connsiteX15-427" fmla="*/ 0 w 1305333"/>
                <a:gd name="connsiteY15-428" fmla="*/ 972364 h 1424419"/>
                <a:gd name="connsiteX16-429" fmla="*/ 2496 w 1305333"/>
                <a:gd name="connsiteY16-430" fmla="*/ 463106 h 1424419"/>
                <a:gd name="connsiteX17-431" fmla="*/ 2458 w 1305333"/>
                <a:gd name="connsiteY17-432" fmla="*/ 429563 h 1424419"/>
                <a:gd name="connsiteX18-433" fmla="*/ 75248 w 1305333"/>
                <a:gd name="connsiteY18-434" fmla="*/ 303202 h 1424419"/>
                <a:gd name="connsiteX19-435" fmla="*/ 106293 w 1305333"/>
                <a:gd name="connsiteY19-436" fmla="*/ 282597 h 1424419"/>
                <a:gd name="connsiteX20-437" fmla="*/ 541533 w 1305333"/>
                <a:gd name="connsiteY20-438" fmla="*/ 38110 h 1424419"/>
                <a:gd name="connsiteX21-439" fmla="*/ 653528 w 1305333"/>
                <a:gd name="connsiteY21-440" fmla="*/ 0 h 1424419"/>
                <a:gd name="connsiteX0-441" fmla="*/ 653528 w 1305333"/>
                <a:gd name="connsiteY0-442" fmla="*/ 0 h 1424419"/>
                <a:gd name="connsiteX1-443" fmla="*/ 757287 w 1305333"/>
                <a:gd name="connsiteY1-444" fmla="*/ 32444 h 1424419"/>
                <a:gd name="connsiteX2-445" fmla="*/ 1206876 w 1305333"/>
                <a:gd name="connsiteY2-446" fmla="*/ 284945 h 1424419"/>
                <a:gd name="connsiteX3-447" fmla="*/ 1237706 w 1305333"/>
                <a:gd name="connsiteY3-448" fmla="*/ 306775 h 1424419"/>
                <a:gd name="connsiteX4-449" fmla="*/ 1301712 w 1305333"/>
                <a:gd name="connsiteY4-450" fmla="*/ 442384 h 1424419"/>
                <a:gd name="connsiteX5-451" fmla="*/ 1303099 w 1305333"/>
                <a:gd name="connsiteY5-452" fmla="*/ 495558 h 1424419"/>
                <a:gd name="connsiteX6-453" fmla="*/ 1303099 w 1305333"/>
                <a:gd name="connsiteY6-454" fmla="*/ 952393 h 1424419"/>
                <a:gd name="connsiteX7-455" fmla="*/ 1305306 w 1305333"/>
                <a:gd name="connsiteY7-456" fmla="*/ 990115 h 1424419"/>
                <a:gd name="connsiteX8-457" fmla="*/ 1211970 w 1305333"/>
                <a:gd name="connsiteY8-458" fmla="*/ 1149621 h 1424419"/>
                <a:gd name="connsiteX9-459" fmla="*/ 1172881 w 1305333"/>
                <a:gd name="connsiteY9-460" fmla="*/ 1179342 h 1424419"/>
                <a:gd name="connsiteX10-461" fmla="*/ 792288 w 1305333"/>
                <a:gd name="connsiteY10-462" fmla="*/ 1385653 h 1424419"/>
                <a:gd name="connsiteX11-463" fmla="*/ 522686 w 1305333"/>
                <a:gd name="connsiteY11-464" fmla="*/ 1384922 h 1424419"/>
                <a:gd name="connsiteX12-465" fmla="*/ 80344 w 1305333"/>
                <a:gd name="connsiteY12-466" fmla="*/ 1139323 h 1424419"/>
                <a:gd name="connsiteX13-467" fmla="*/ 68397 w 1305333"/>
                <a:gd name="connsiteY13-468" fmla="*/ 1130059 h 1424419"/>
                <a:gd name="connsiteX14-469" fmla="*/ 667 w 1305333"/>
                <a:gd name="connsiteY14-470" fmla="*/ 999105 h 1424419"/>
                <a:gd name="connsiteX15-471" fmla="*/ 0 w 1305333"/>
                <a:gd name="connsiteY15-472" fmla="*/ 972364 h 1424419"/>
                <a:gd name="connsiteX16-473" fmla="*/ 2496 w 1305333"/>
                <a:gd name="connsiteY16-474" fmla="*/ 463106 h 1424419"/>
                <a:gd name="connsiteX17-475" fmla="*/ 2458 w 1305333"/>
                <a:gd name="connsiteY17-476" fmla="*/ 429563 h 1424419"/>
                <a:gd name="connsiteX18-477" fmla="*/ 75248 w 1305333"/>
                <a:gd name="connsiteY18-478" fmla="*/ 303202 h 1424419"/>
                <a:gd name="connsiteX19-479" fmla="*/ 106293 w 1305333"/>
                <a:gd name="connsiteY19-480" fmla="*/ 282597 h 1424419"/>
                <a:gd name="connsiteX20-481" fmla="*/ 541533 w 1305333"/>
                <a:gd name="connsiteY20-482" fmla="*/ 38110 h 1424419"/>
                <a:gd name="connsiteX21-483" fmla="*/ 653528 w 1305333"/>
                <a:gd name="connsiteY21-484" fmla="*/ 0 h 1424419"/>
                <a:gd name="connsiteX0-485" fmla="*/ 653528 w 1305333"/>
                <a:gd name="connsiteY0-486" fmla="*/ 0 h 1424419"/>
                <a:gd name="connsiteX1-487" fmla="*/ 757287 w 1305333"/>
                <a:gd name="connsiteY1-488" fmla="*/ 32444 h 1424419"/>
                <a:gd name="connsiteX2-489" fmla="*/ 1206876 w 1305333"/>
                <a:gd name="connsiteY2-490" fmla="*/ 284945 h 1424419"/>
                <a:gd name="connsiteX3-491" fmla="*/ 1237706 w 1305333"/>
                <a:gd name="connsiteY3-492" fmla="*/ 306775 h 1424419"/>
                <a:gd name="connsiteX4-493" fmla="*/ 1301712 w 1305333"/>
                <a:gd name="connsiteY4-494" fmla="*/ 442384 h 1424419"/>
                <a:gd name="connsiteX5-495" fmla="*/ 1303099 w 1305333"/>
                <a:gd name="connsiteY5-496" fmla="*/ 495558 h 1424419"/>
                <a:gd name="connsiteX6-497" fmla="*/ 1303099 w 1305333"/>
                <a:gd name="connsiteY6-498" fmla="*/ 952393 h 1424419"/>
                <a:gd name="connsiteX7-499" fmla="*/ 1305306 w 1305333"/>
                <a:gd name="connsiteY7-500" fmla="*/ 990115 h 1424419"/>
                <a:gd name="connsiteX8-501" fmla="*/ 1236006 w 1305333"/>
                <a:gd name="connsiteY8-502" fmla="*/ 1160932 h 1424419"/>
                <a:gd name="connsiteX9-503" fmla="*/ 1172881 w 1305333"/>
                <a:gd name="connsiteY9-504" fmla="*/ 1179342 h 1424419"/>
                <a:gd name="connsiteX10-505" fmla="*/ 792288 w 1305333"/>
                <a:gd name="connsiteY10-506" fmla="*/ 1385653 h 1424419"/>
                <a:gd name="connsiteX11-507" fmla="*/ 522686 w 1305333"/>
                <a:gd name="connsiteY11-508" fmla="*/ 1384922 h 1424419"/>
                <a:gd name="connsiteX12-509" fmla="*/ 80344 w 1305333"/>
                <a:gd name="connsiteY12-510" fmla="*/ 1139323 h 1424419"/>
                <a:gd name="connsiteX13-511" fmla="*/ 68397 w 1305333"/>
                <a:gd name="connsiteY13-512" fmla="*/ 1130059 h 1424419"/>
                <a:gd name="connsiteX14-513" fmla="*/ 667 w 1305333"/>
                <a:gd name="connsiteY14-514" fmla="*/ 999105 h 1424419"/>
                <a:gd name="connsiteX15-515" fmla="*/ 0 w 1305333"/>
                <a:gd name="connsiteY15-516" fmla="*/ 972364 h 1424419"/>
                <a:gd name="connsiteX16-517" fmla="*/ 2496 w 1305333"/>
                <a:gd name="connsiteY16-518" fmla="*/ 463106 h 1424419"/>
                <a:gd name="connsiteX17-519" fmla="*/ 2458 w 1305333"/>
                <a:gd name="connsiteY17-520" fmla="*/ 429563 h 1424419"/>
                <a:gd name="connsiteX18-521" fmla="*/ 75248 w 1305333"/>
                <a:gd name="connsiteY18-522" fmla="*/ 303202 h 1424419"/>
                <a:gd name="connsiteX19-523" fmla="*/ 106293 w 1305333"/>
                <a:gd name="connsiteY19-524" fmla="*/ 282597 h 1424419"/>
                <a:gd name="connsiteX20-525" fmla="*/ 541533 w 1305333"/>
                <a:gd name="connsiteY20-526" fmla="*/ 38110 h 1424419"/>
                <a:gd name="connsiteX21-527" fmla="*/ 653528 w 1305333"/>
                <a:gd name="connsiteY21-528" fmla="*/ 0 h 1424419"/>
                <a:gd name="connsiteX0-529" fmla="*/ 653528 w 1313169"/>
                <a:gd name="connsiteY0-530" fmla="*/ 0 h 1424419"/>
                <a:gd name="connsiteX1-531" fmla="*/ 757287 w 1313169"/>
                <a:gd name="connsiteY1-532" fmla="*/ 32444 h 1424419"/>
                <a:gd name="connsiteX2-533" fmla="*/ 1206876 w 1313169"/>
                <a:gd name="connsiteY2-534" fmla="*/ 284945 h 1424419"/>
                <a:gd name="connsiteX3-535" fmla="*/ 1237706 w 1313169"/>
                <a:gd name="connsiteY3-536" fmla="*/ 306775 h 1424419"/>
                <a:gd name="connsiteX4-537" fmla="*/ 1301712 w 1313169"/>
                <a:gd name="connsiteY4-538" fmla="*/ 442384 h 1424419"/>
                <a:gd name="connsiteX5-539" fmla="*/ 1303099 w 1313169"/>
                <a:gd name="connsiteY5-540" fmla="*/ 495558 h 1424419"/>
                <a:gd name="connsiteX6-541" fmla="*/ 1303099 w 1313169"/>
                <a:gd name="connsiteY6-542" fmla="*/ 952393 h 1424419"/>
                <a:gd name="connsiteX7-543" fmla="*/ 1305306 w 1313169"/>
                <a:gd name="connsiteY7-544" fmla="*/ 990115 h 1424419"/>
                <a:gd name="connsiteX8-545" fmla="*/ 1271352 w 1313169"/>
                <a:gd name="connsiteY8-546" fmla="*/ 1142552 h 1424419"/>
                <a:gd name="connsiteX9-547" fmla="*/ 1172881 w 1313169"/>
                <a:gd name="connsiteY9-548" fmla="*/ 1179342 h 1424419"/>
                <a:gd name="connsiteX10-549" fmla="*/ 792288 w 1313169"/>
                <a:gd name="connsiteY10-550" fmla="*/ 1385653 h 1424419"/>
                <a:gd name="connsiteX11-551" fmla="*/ 522686 w 1313169"/>
                <a:gd name="connsiteY11-552" fmla="*/ 1384922 h 1424419"/>
                <a:gd name="connsiteX12-553" fmla="*/ 80344 w 1313169"/>
                <a:gd name="connsiteY12-554" fmla="*/ 1139323 h 1424419"/>
                <a:gd name="connsiteX13-555" fmla="*/ 68397 w 1313169"/>
                <a:gd name="connsiteY13-556" fmla="*/ 1130059 h 1424419"/>
                <a:gd name="connsiteX14-557" fmla="*/ 667 w 1313169"/>
                <a:gd name="connsiteY14-558" fmla="*/ 999105 h 1424419"/>
                <a:gd name="connsiteX15-559" fmla="*/ 0 w 1313169"/>
                <a:gd name="connsiteY15-560" fmla="*/ 972364 h 1424419"/>
                <a:gd name="connsiteX16-561" fmla="*/ 2496 w 1313169"/>
                <a:gd name="connsiteY16-562" fmla="*/ 463106 h 1424419"/>
                <a:gd name="connsiteX17-563" fmla="*/ 2458 w 1313169"/>
                <a:gd name="connsiteY17-564" fmla="*/ 429563 h 1424419"/>
                <a:gd name="connsiteX18-565" fmla="*/ 75248 w 1313169"/>
                <a:gd name="connsiteY18-566" fmla="*/ 303202 h 1424419"/>
                <a:gd name="connsiteX19-567" fmla="*/ 106293 w 1313169"/>
                <a:gd name="connsiteY19-568" fmla="*/ 282597 h 1424419"/>
                <a:gd name="connsiteX20-569" fmla="*/ 541533 w 1313169"/>
                <a:gd name="connsiteY20-570" fmla="*/ 38110 h 1424419"/>
                <a:gd name="connsiteX21-571" fmla="*/ 653528 w 1313169"/>
                <a:gd name="connsiteY21-572" fmla="*/ 0 h 1424419"/>
                <a:gd name="connsiteX0-573" fmla="*/ 653528 w 1306267"/>
                <a:gd name="connsiteY0-574" fmla="*/ 0 h 1424419"/>
                <a:gd name="connsiteX1-575" fmla="*/ 757287 w 1306267"/>
                <a:gd name="connsiteY1-576" fmla="*/ 32444 h 1424419"/>
                <a:gd name="connsiteX2-577" fmla="*/ 1206876 w 1306267"/>
                <a:gd name="connsiteY2-578" fmla="*/ 284945 h 1424419"/>
                <a:gd name="connsiteX3-579" fmla="*/ 1237706 w 1306267"/>
                <a:gd name="connsiteY3-580" fmla="*/ 306775 h 1424419"/>
                <a:gd name="connsiteX4-581" fmla="*/ 1301712 w 1306267"/>
                <a:gd name="connsiteY4-582" fmla="*/ 442384 h 1424419"/>
                <a:gd name="connsiteX5-583" fmla="*/ 1303099 w 1306267"/>
                <a:gd name="connsiteY5-584" fmla="*/ 495558 h 1424419"/>
                <a:gd name="connsiteX6-585" fmla="*/ 1303099 w 1306267"/>
                <a:gd name="connsiteY6-586" fmla="*/ 952393 h 1424419"/>
                <a:gd name="connsiteX7-587" fmla="*/ 1305306 w 1306267"/>
                <a:gd name="connsiteY7-588" fmla="*/ 990115 h 1424419"/>
                <a:gd name="connsiteX8-589" fmla="*/ 1255800 w 1306267"/>
                <a:gd name="connsiteY8-590" fmla="*/ 1142552 h 1424419"/>
                <a:gd name="connsiteX9-591" fmla="*/ 1172881 w 1306267"/>
                <a:gd name="connsiteY9-592" fmla="*/ 1179342 h 1424419"/>
                <a:gd name="connsiteX10-593" fmla="*/ 792288 w 1306267"/>
                <a:gd name="connsiteY10-594" fmla="*/ 1385653 h 1424419"/>
                <a:gd name="connsiteX11-595" fmla="*/ 522686 w 1306267"/>
                <a:gd name="connsiteY11-596" fmla="*/ 1384922 h 1424419"/>
                <a:gd name="connsiteX12-597" fmla="*/ 80344 w 1306267"/>
                <a:gd name="connsiteY12-598" fmla="*/ 1139323 h 1424419"/>
                <a:gd name="connsiteX13-599" fmla="*/ 68397 w 1306267"/>
                <a:gd name="connsiteY13-600" fmla="*/ 1130059 h 1424419"/>
                <a:gd name="connsiteX14-601" fmla="*/ 667 w 1306267"/>
                <a:gd name="connsiteY14-602" fmla="*/ 999105 h 1424419"/>
                <a:gd name="connsiteX15-603" fmla="*/ 0 w 1306267"/>
                <a:gd name="connsiteY15-604" fmla="*/ 972364 h 1424419"/>
                <a:gd name="connsiteX16-605" fmla="*/ 2496 w 1306267"/>
                <a:gd name="connsiteY16-606" fmla="*/ 463106 h 1424419"/>
                <a:gd name="connsiteX17-607" fmla="*/ 2458 w 1306267"/>
                <a:gd name="connsiteY17-608" fmla="*/ 429563 h 1424419"/>
                <a:gd name="connsiteX18-609" fmla="*/ 75248 w 1306267"/>
                <a:gd name="connsiteY18-610" fmla="*/ 303202 h 1424419"/>
                <a:gd name="connsiteX19-611" fmla="*/ 106293 w 1306267"/>
                <a:gd name="connsiteY19-612" fmla="*/ 282597 h 1424419"/>
                <a:gd name="connsiteX20-613" fmla="*/ 541533 w 1306267"/>
                <a:gd name="connsiteY20-614" fmla="*/ 38110 h 1424419"/>
                <a:gd name="connsiteX21-615" fmla="*/ 653528 w 1306267"/>
                <a:gd name="connsiteY21-616" fmla="*/ 0 h 1424419"/>
                <a:gd name="connsiteX0-617" fmla="*/ 653528 w 1306267"/>
                <a:gd name="connsiteY0-618" fmla="*/ 0 h 1424419"/>
                <a:gd name="connsiteX1-619" fmla="*/ 757287 w 1306267"/>
                <a:gd name="connsiteY1-620" fmla="*/ 32444 h 1424419"/>
                <a:gd name="connsiteX2-621" fmla="*/ 1206876 w 1306267"/>
                <a:gd name="connsiteY2-622" fmla="*/ 284945 h 1424419"/>
                <a:gd name="connsiteX3-623" fmla="*/ 1237706 w 1306267"/>
                <a:gd name="connsiteY3-624" fmla="*/ 306775 h 1424419"/>
                <a:gd name="connsiteX4-625" fmla="*/ 1301712 w 1306267"/>
                <a:gd name="connsiteY4-626" fmla="*/ 442384 h 1424419"/>
                <a:gd name="connsiteX5-627" fmla="*/ 1303099 w 1306267"/>
                <a:gd name="connsiteY5-628" fmla="*/ 495558 h 1424419"/>
                <a:gd name="connsiteX6-629" fmla="*/ 1303099 w 1306267"/>
                <a:gd name="connsiteY6-630" fmla="*/ 952393 h 1424419"/>
                <a:gd name="connsiteX7-631" fmla="*/ 1305306 w 1306267"/>
                <a:gd name="connsiteY7-632" fmla="*/ 990115 h 1424419"/>
                <a:gd name="connsiteX8-633" fmla="*/ 1255800 w 1306267"/>
                <a:gd name="connsiteY8-634" fmla="*/ 1142552 h 1424419"/>
                <a:gd name="connsiteX9-635" fmla="*/ 1172881 w 1306267"/>
                <a:gd name="connsiteY9-636" fmla="*/ 1179342 h 1424419"/>
                <a:gd name="connsiteX10-637" fmla="*/ 792288 w 1306267"/>
                <a:gd name="connsiteY10-638" fmla="*/ 1385653 h 1424419"/>
                <a:gd name="connsiteX11-639" fmla="*/ 522686 w 1306267"/>
                <a:gd name="connsiteY11-640" fmla="*/ 1384922 h 1424419"/>
                <a:gd name="connsiteX12-641" fmla="*/ 80344 w 1306267"/>
                <a:gd name="connsiteY12-642" fmla="*/ 1139323 h 1424419"/>
                <a:gd name="connsiteX13-643" fmla="*/ 61328 w 1306267"/>
                <a:gd name="connsiteY13-644" fmla="*/ 1127231 h 1424419"/>
                <a:gd name="connsiteX14-645" fmla="*/ 667 w 1306267"/>
                <a:gd name="connsiteY14-646" fmla="*/ 999105 h 1424419"/>
                <a:gd name="connsiteX15-647" fmla="*/ 0 w 1306267"/>
                <a:gd name="connsiteY15-648" fmla="*/ 972364 h 1424419"/>
                <a:gd name="connsiteX16-649" fmla="*/ 2496 w 1306267"/>
                <a:gd name="connsiteY16-650" fmla="*/ 463106 h 1424419"/>
                <a:gd name="connsiteX17-651" fmla="*/ 2458 w 1306267"/>
                <a:gd name="connsiteY17-652" fmla="*/ 429563 h 1424419"/>
                <a:gd name="connsiteX18-653" fmla="*/ 75248 w 1306267"/>
                <a:gd name="connsiteY18-654" fmla="*/ 303202 h 1424419"/>
                <a:gd name="connsiteX19-655" fmla="*/ 106293 w 1306267"/>
                <a:gd name="connsiteY19-656" fmla="*/ 282597 h 1424419"/>
                <a:gd name="connsiteX20-657" fmla="*/ 541533 w 1306267"/>
                <a:gd name="connsiteY20-658" fmla="*/ 38110 h 1424419"/>
                <a:gd name="connsiteX21-659" fmla="*/ 653528 w 1306267"/>
                <a:gd name="connsiteY21-660" fmla="*/ 0 h 1424419"/>
                <a:gd name="connsiteX0-661" fmla="*/ 653528 w 1306267"/>
                <a:gd name="connsiteY0-662" fmla="*/ 0 h 1424419"/>
                <a:gd name="connsiteX1-663" fmla="*/ 757287 w 1306267"/>
                <a:gd name="connsiteY1-664" fmla="*/ 32444 h 1424419"/>
                <a:gd name="connsiteX2-665" fmla="*/ 1206876 w 1306267"/>
                <a:gd name="connsiteY2-666" fmla="*/ 284945 h 1424419"/>
                <a:gd name="connsiteX3-667" fmla="*/ 1237706 w 1306267"/>
                <a:gd name="connsiteY3-668" fmla="*/ 306775 h 1424419"/>
                <a:gd name="connsiteX4-669" fmla="*/ 1301712 w 1306267"/>
                <a:gd name="connsiteY4-670" fmla="*/ 442384 h 1424419"/>
                <a:gd name="connsiteX5-671" fmla="*/ 1303099 w 1306267"/>
                <a:gd name="connsiteY5-672" fmla="*/ 495558 h 1424419"/>
                <a:gd name="connsiteX6-673" fmla="*/ 1303099 w 1306267"/>
                <a:gd name="connsiteY6-674" fmla="*/ 952393 h 1424419"/>
                <a:gd name="connsiteX7-675" fmla="*/ 1305306 w 1306267"/>
                <a:gd name="connsiteY7-676" fmla="*/ 990115 h 1424419"/>
                <a:gd name="connsiteX8-677" fmla="*/ 1255800 w 1306267"/>
                <a:gd name="connsiteY8-678" fmla="*/ 1142552 h 1424419"/>
                <a:gd name="connsiteX9-679" fmla="*/ 1172881 w 1306267"/>
                <a:gd name="connsiteY9-680" fmla="*/ 1179342 h 1424419"/>
                <a:gd name="connsiteX10-681" fmla="*/ 792288 w 1306267"/>
                <a:gd name="connsiteY10-682" fmla="*/ 1385653 h 1424419"/>
                <a:gd name="connsiteX11-683" fmla="*/ 522686 w 1306267"/>
                <a:gd name="connsiteY11-684" fmla="*/ 1384922 h 1424419"/>
                <a:gd name="connsiteX12-685" fmla="*/ 80344 w 1306267"/>
                <a:gd name="connsiteY12-686" fmla="*/ 1139323 h 1424419"/>
                <a:gd name="connsiteX13-687" fmla="*/ 61328 w 1306267"/>
                <a:gd name="connsiteY13-688" fmla="*/ 1127231 h 1424419"/>
                <a:gd name="connsiteX14-689" fmla="*/ 667 w 1306267"/>
                <a:gd name="connsiteY14-690" fmla="*/ 999105 h 1424419"/>
                <a:gd name="connsiteX15-691" fmla="*/ 0 w 1306267"/>
                <a:gd name="connsiteY15-692" fmla="*/ 972364 h 1424419"/>
                <a:gd name="connsiteX16-693" fmla="*/ 2496 w 1306267"/>
                <a:gd name="connsiteY16-694" fmla="*/ 463106 h 1424419"/>
                <a:gd name="connsiteX17-695" fmla="*/ 2458 w 1306267"/>
                <a:gd name="connsiteY17-696" fmla="*/ 429563 h 1424419"/>
                <a:gd name="connsiteX18-697" fmla="*/ 75248 w 1306267"/>
                <a:gd name="connsiteY18-698" fmla="*/ 303202 h 1424419"/>
                <a:gd name="connsiteX19-699" fmla="*/ 106293 w 1306267"/>
                <a:gd name="connsiteY19-700" fmla="*/ 282597 h 1424419"/>
                <a:gd name="connsiteX20-701" fmla="*/ 541533 w 1306267"/>
                <a:gd name="connsiteY20-702" fmla="*/ 38110 h 1424419"/>
                <a:gd name="connsiteX21-703" fmla="*/ 653528 w 1306267"/>
                <a:gd name="connsiteY21-704" fmla="*/ 0 h 1424419"/>
                <a:gd name="connsiteX0-705" fmla="*/ 653528 w 1306267"/>
                <a:gd name="connsiteY0-706" fmla="*/ 0 h 1424419"/>
                <a:gd name="connsiteX1-707" fmla="*/ 757287 w 1306267"/>
                <a:gd name="connsiteY1-708" fmla="*/ 32444 h 1424419"/>
                <a:gd name="connsiteX2-709" fmla="*/ 1206876 w 1306267"/>
                <a:gd name="connsiteY2-710" fmla="*/ 284945 h 1424419"/>
                <a:gd name="connsiteX3-711" fmla="*/ 1237706 w 1306267"/>
                <a:gd name="connsiteY3-712" fmla="*/ 306775 h 1424419"/>
                <a:gd name="connsiteX4-713" fmla="*/ 1301712 w 1306267"/>
                <a:gd name="connsiteY4-714" fmla="*/ 442384 h 1424419"/>
                <a:gd name="connsiteX5-715" fmla="*/ 1303099 w 1306267"/>
                <a:gd name="connsiteY5-716" fmla="*/ 495558 h 1424419"/>
                <a:gd name="connsiteX6-717" fmla="*/ 1303099 w 1306267"/>
                <a:gd name="connsiteY6-718" fmla="*/ 952393 h 1424419"/>
                <a:gd name="connsiteX7-719" fmla="*/ 1305306 w 1306267"/>
                <a:gd name="connsiteY7-720" fmla="*/ 990115 h 1424419"/>
                <a:gd name="connsiteX8-721" fmla="*/ 1255800 w 1306267"/>
                <a:gd name="connsiteY8-722" fmla="*/ 1142552 h 1424419"/>
                <a:gd name="connsiteX9-723" fmla="*/ 1172881 w 1306267"/>
                <a:gd name="connsiteY9-724" fmla="*/ 1179342 h 1424419"/>
                <a:gd name="connsiteX10-725" fmla="*/ 792288 w 1306267"/>
                <a:gd name="connsiteY10-726" fmla="*/ 1385653 h 1424419"/>
                <a:gd name="connsiteX11-727" fmla="*/ 522686 w 1306267"/>
                <a:gd name="connsiteY11-728" fmla="*/ 1384922 h 1424419"/>
                <a:gd name="connsiteX12-729" fmla="*/ 90241 w 1306267"/>
                <a:gd name="connsiteY12-730" fmla="*/ 1150634 h 1424419"/>
                <a:gd name="connsiteX13-731" fmla="*/ 61328 w 1306267"/>
                <a:gd name="connsiteY13-732" fmla="*/ 1127231 h 1424419"/>
                <a:gd name="connsiteX14-733" fmla="*/ 667 w 1306267"/>
                <a:gd name="connsiteY14-734" fmla="*/ 999105 h 1424419"/>
                <a:gd name="connsiteX15-735" fmla="*/ 0 w 1306267"/>
                <a:gd name="connsiteY15-736" fmla="*/ 972364 h 1424419"/>
                <a:gd name="connsiteX16-737" fmla="*/ 2496 w 1306267"/>
                <a:gd name="connsiteY16-738" fmla="*/ 463106 h 1424419"/>
                <a:gd name="connsiteX17-739" fmla="*/ 2458 w 1306267"/>
                <a:gd name="connsiteY17-740" fmla="*/ 429563 h 1424419"/>
                <a:gd name="connsiteX18-741" fmla="*/ 75248 w 1306267"/>
                <a:gd name="connsiteY18-742" fmla="*/ 303202 h 1424419"/>
                <a:gd name="connsiteX19-743" fmla="*/ 106293 w 1306267"/>
                <a:gd name="connsiteY19-744" fmla="*/ 282597 h 1424419"/>
                <a:gd name="connsiteX20-745" fmla="*/ 541533 w 1306267"/>
                <a:gd name="connsiteY20-746" fmla="*/ 38110 h 1424419"/>
                <a:gd name="connsiteX21-747" fmla="*/ 653528 w 1306267"/>
                <a:gd name="connsiteY21-748" fmla="*/ 0 h 1424419"/>
                <a:gd name="connsiteX0-749" fmla="*/ 653528 w 1306267"/>
                <a:gd name="connsiteY0-750" fmla="*/ 0 h 1424419"/>
                <a:gd name="connsiteX1-751" fmla="*/ 757287 w 1306267"/>
                <a:gd name="connsiteY1-752" fmla="*/ 32444 h 1424419"/>
                <a:gd name="connsiteX2-753" fmla="*/ 1206876 w 1306267"/>
                <a:gd name="connsiteY2-754" fmla="*/ 284945 h 1424419"/>
                <a:gd name="connsiteX3-755" fmla="*/ 1237706 w 1306267"/>
                <a:gd name="connsiteY3-756" fmla="*/ 306775 h 1424419"/>
                <a:gd name="connsiteX4-757" fmla="*/ 1301712 w 1306267"/>
                <a:gd name="connsiteY4-758" fmla="*/ 442384 h 1424419"/>
                <a:gd name="connsiteX5-759" fmla="*/ 1303099 w 1306267"/>
                <a:gd name="connsiteY5-760" fmla="*/ 495558 h 1424419"/>
                <a:gd name="connsiteX6-761" fmla="*/ 1303099 w 1306267"/>
                <a:gd name="connsiteY6-762" fmla="*/ 952393 h 1424419"/>
                <a:gd name="connsiteX7-763" fmla="*/ 1305306 w 1306267"/>
                <a:gd name="connsiteY7-764" fmla="*/ 990115 h 1424419"/>
                <a:gd name="connsiteX8-765" fmla="*/ 1255800 w 1306267"/>
                <a:gd name="connsiteY8-766" fmla="*/ 1142552 h 1424419"/>
                <a:gd name="connsiteX9-767" fmla="*/ 1172881 w 1306267"/>
                <a:gd name="connsiteY9-768" fmla="*/ 1179342 h 1424419"/>
                <a:gd name="connsiteX10-769" fmla="*/ 792288 w 1306267"/>
                <a:gd name="connsiteY10-770" fmla="*/ 1385653 h 1424419"/>
                <a:gd name="connsiteX11-771" fmla="*/ 522686 w 1306267"/>
                <a:gd name="connsiteY11-772" fmla="*/ 1384922 h 1424419"/>
                <a:gd name="connsiteX12-773" fmla="*/ 90241 w 1306267"/>
                <a:gd name="connsiteY12-774" fmla="*/ 1150634 h 1424419"/>
                <a:gd name="connsiteX13-775" fmla="*/ 61328 w 1306267"/>
                <a:gd name="connsiteY13-776" fmla="*/ 1127231 h 1424419"/>
                <a:gd name="connsiteX14-777" fmla="*/ 667 w 1306267"/>
                <a:gd name="connsiteY14-778" fmla="*/ 999105 h 1424419"/>
                <a:gd name="connsiteX15-779" fmla="*/ 0 w 1306267"/>
                <a:gd name="connsiteY15-780" fmla="*/ 972364 h 1424419"/>
                <a:gd name="connsiteX16-781" fmla="*/ 2496 w 1306267"/>
                <a:gd name="connsiteY16-782" fmla="*/ 463106 h 1424419"/>
                <a:gd name="connsiteX17-783" fmla="*/ 2458 w 1306267"/>
                <a:gd name="connsiteY17-784" fmla="*/ 429563 h 1424419"/>
                <a:gd name="connsiteX18-785" fmla="*/ 75248 w 1306267"/>
                <a:gd name="connsiteY18-786" fmla="*/ 303202 h 1424419"/>
                <a:gd name="connsiteX19-787" fmla="*/ 106293 w 1306267"/>
                <a:gd name="connsiteY19-788" fmla="*/ 282597 h 1424419"/>
                <a:gd name="connsiteX20-789" fmla="*/ 541533 w 1306267"/>
                <a:gd name="connsiteY20-790" fmla="*/ 38110 h 1424419"/>
                <a:gd name="connsiteX21-791" fmla="*/ 653528 w 1306267"/>
                <a:gd name="connsiteY21-792" fmla="*/ 0 h 1424419"/>
                <a:gd name="connsiteX0-793" fmla="*/ 653528 w 1306267"/>
                <a:gd name="connsiteY0-794" fmla="*/ 0 h 1424419"/>
                <a:gd name="connsiteX1-795" fmla="*/ 757287 w 1306267"/>
                <a:gd name="connsiteY1-796" fmla="*/ 32444 h 1424419"/>
                <a:gd name="connsiteX2-797" fmla="*/ 1206876 w 1306267"/>
                <a:gd name="connsiteY2-798" fmla="*/ 284945 h 1424419"/>
                <a:gd name="connsiteX3-799" fmla="*/ 1237706 w 1306267"/>
                <a:gd name="connsiteY3-800" fmla="*/ 306775 h 1424419"/>
                <a:gd name="connsiteX4-801" fmla="*/ 1301712 w 1306267"/>
                <a:gd name="connsiteY4-802" fmla="*/ 442384 h 1424419"/>
                <a:gd name="connsiteX5-803" fmla="*/ 1303099 w 1306267"/>
                <a:gd name="connsiteY5-804" fmla="*/ 495558 h 1424419"/>
                <a:gd name="connsiteX6-805" fmla="*/ 1303099 w 1306267"/>
                <a:gd name="connsiteY6-806" fmla="*/ 952393 h 1424419"/>
                <a:gd name="connsiteX7-807" fmla="*/ 1305306 w 1306267"/>
                <a:gd name="connsiteY7-808" fmla="*/ 990115 h 1424419"/>
                <a:gd name="connsiteX8-809" fmla="*/ 1255800 w 1306267"/>
                <a:gd name="connsiteY8-810" fmla="*/ 1142552 h 1424419"/>
                <a:gd name="connsiteX9-811" fmla="*/ 1172881 w 1306267"/>
                <a:gd name="connsiteY9-812" fmla="*/ 1179342 h 1424419"/>
                <a:gd name="connsiteX10-813" fmla="*/ 792288 w 1306267"/>
                <a:gd name="connsiteY10-814" fmla="*/ 1385653 h 1424419"/>
                <a:gd name="connsiteX11-815" fmla="*/ 522686 w 1306267"/>
                <a:gd name="connsiteY11-816" fmla="*/ 1384922 h 1424419"/>
                <a:gd name="connsiteX12-817" fmla="*/ 90241 w 1306267"/>
                <a:gd name="connsiteY12-818" fmla="*/ 1150634 h 1424419"/>
                <a:gd name="connsiteX13-819" fmla="*/ 61328 w 1306267"/>
                <a:gd name="connsiteY13-820" fmla="*/ 1127231 h 1424419"/>
                <a:gd name="connsiteX14-821" fmla="*/ 667 w 1306267"/>
                <a:gd name="connsiteY14-822" fmla="*/ 999105 h 1424419"/>
                <a:gd name="connsiteX15-823" fmla="*/ 0 w 1306267"/>
                <a:gd name="connsiteY15-824" fmla="*/ 972364 h 1424419"/>
                <a:gd name="connsiteX16-825" fmla="*/ 2496 w 1306267"/>
                <a:gd name="connsiteY16-826" fmla="*/ 463106 h 1424419"/>
                <a:gd name="connsiteX17-827" fmla="*/ 2458 w 1306267"/>
                <a:gd name="connsiteY17-828" fmla="*/ 429563 h 1424419"/>
                <a:gd name="connsiteX18-829" fmla="*/ 75248 w 1306267"/>
                <a:gd name="connsiteY18-830" fmla="*/ 303202 h 1424419"/>
                <a:gd name="connsiteX19-831" fmla="*/ 106293 w 1306267"/>
                <a:gd name="connsiteY19-832" fmla="*/ 282597 h 1424419"/>
                <a:gd name="connsiteX20-833" fmla="*/ 541533 w 1306267"/>
                <a:gd name="connsiteY20-834" fmla="*/ 38110 h 1424419"/>
                <a:gd name="connsiteX21-835" fmla="*/ 653528 w 1306267"/>
                <a:gd name="connsiteY21-836" fmla="*/ 0 h 1424419"/>
                <a:gd name="connsiteX0-837" fmla="*/ 653528 w 1306267"/>
                <a:gd name="connsiteY0-838" fmla="*/ 0 h 1424419"/>
                <a:gd name="connsiteX1-839" fmla="*/ 757287 w 1306267"/>
                <a:gd name="connsiteY1-840" fmla="*/ 32444 h 1424419"/>
                <a:gd name="connsiteX2-841" fmla="*/ 1206876 w 1306267"/>
                <a:gd name="connsiteY2-842" fmla="*/ 284945 h 1424419"/>
                <a:gd name="connsiteX3-843" fmla="*/ 1237706 w 1306267"/>
                <a:gd name="connsiteY3-844" fmla="*/ 306775 h 1424419"/>
                <a:gd name="connsiteX4-845" fmla="*/ 1301712 w 1306267"/>
                <a:gd name="connsiteY4-846" fmla="*/ 442384 h 1424419"/>
                <a:gd name="connsiteX5-847" fmla="*/ 1303099 w 1306267"/>
                <a:gd name="connsiteY5-848" fmla="*/ 495558 h 1424419"/>
                <a:gd name="connsiteX6-849" fmla="*/ 1303099 w 1306267"/>
                <a:gd name="connsiteY6-850" fmla="*/ 952393 h 1424419"/>
                <a:gd name="connsiteX7-851" fmla="*/ 1305306 w 1306267"/>
                <a:gd name="connsiteY7-852" fmla="*/ 990115 h 1424419"/>
                <a:gd name="connsiteX8-853" fmla="*/ 1255800 w 1306267"/>
                <a:gd name="connsiteY8-854" fmla="*/ 1142552 h 1424419"/>
                <a:gd name="connsiteX9-855" fmla="*/ 1172881 w 1306267"/>
                <a:gd name="connsiteY9-856" fmla="*/ 1179342 h 1424419"/>
                <a:gd name="connsiteX10-857" fmla="*/ 792288 w 1306267"/>
                <a:gd name="connsiteY10-858" fmla="*/ 1385653 h 1424419"/>
                <a:gd name="connsiteX11-859" fmla="*/ 522686 w 1306267"/>
                <a:gd name="connsiteY11-860" fmla="*/ 1384922 h 1424419"/>
                <a:gd name="connsiteX12-861" fmla="*/ 90241 w 1306267"/>
                <a:gd name="connsiteY12-862" fmla="*/ 1150634 h 1424419"/>
                <a:gd name="connsiteX13-863" fmla="*/ 61328 w 1306267"/>
                <a:gd name="connsiteY13-864" fmla="*/ 1127231 h 1424419"/>
                <a:gd name="connsiteX14-865" fmla="*/ 667 w 1306267"/>
                <a:gd name="connsiteY14-866" fmla="*/ 999105 h 1424419"/>
                <a:gd name="connsiteX15-867" fmla="*/ 0 w 1306267"/>
                <a:gd name="connsiteY15-868" fmla="*/ 972364 h 1424419"/>
                <a:gd name="connsiteX16-869" fmla="*/ 2496 w 1306267"/>
                <a:gd name="connsiteY16-870" fmla="*/ 463106 h 1424419"/>
                <a:gd name="connsiteX17-871" fmla="*/ 2458 w 1306267"/>
                <a:gd name="connsiteY17-872" fmla="*/ 429563 h 1424419"/>
                <a:gd name="connsiteX18-873" fmla="*/ 75248 w 1306267"/>
                <a:gd name="connsiteY18-874" fmla="*/ 303202 h 1424419"/>
                <a:gd name="connsiteX19-875" fmla="*/ 106293 w 1306267"/>
                <a:gd name="connsiteY19-876" fmla="*/ 282597 h 1424419"/>
                <a:gd name="connsiteX20-877" fmla="*/ 541533 w 1306267"/>
                <a:gd name="connsiteY20-878" fmla="*/ 38110 h 1424419"/>
                <a:gd name="connsiteX21-879" fmla="*/ 653528 w 1306267"/>
                <a:gd name="connsiteY21-880" fmla="*/ 0 h 1424419"/>
                <a:gd name="connsiteX0-881" fmla="*/ 653528 w 1306267"/>
                <a:gd name="connsiteY0-882" fmla="*/ 0 h 1424419"/>
                <a:gd name="connsiteX1-883" fmla="*/ 757287 w 1306267"/>
                <a:gd name="connsiteY1-884" fmla="*/ 32444 h 1424419"/>
                <a:gd name="connsiteX2-885" fmla="*/ 1206876 w 1306267"/>
                <a:gd name="connsiteY2-886" fmla="*/ 284945 h 1424419"/>
                <a:gd name="connsiteX3-887" fmla="*/ 1237706 w 1306267"/>
                <a:gd name="connsiteY3-888" fmla="*/ 306775 h 1424419"/>
                <a:gd name="connsiteX4-889" fmla="*/ 1301712 w 1306267"/>
                <a:gd name="connsiteY4-890" fmla="*/ 442384 h 1424419"/>
                <a:gd name="connsiteX5-891" fmla="*/ 1303099 w 1306267"/>
                <a:gd name="connsiteY5-892" fmla="*/ 495558 h 1424419"/>
                <a:gd name="connsiteX6-893" fmla="*/ 1303099 w 1306267"/>
                <a:gd name="connsiteY6-894" fmla="*/ 952393 h 1424419"/>
                <a:gd name="connsiteX7-895" fmla="*/ 1305306 w 1306267"/>
                <a:gd name="connsiteY7-896" fmla="*/ 990115 h 1424419"/>
                <a:gd name="connsiteX8-897" fmla="*/ 1255800 w 1306267"/>
                <a:gd name="connsiteY8-898" fmla="*/ 1142552 h 1424419"/>
                <a:gd name="connsiteX9-899" fmla="*/ 1172881 w 1306267"/>
                <a:gd name="connsiteY9-900" fmla="*/ 1179342 h 1424419"/>
                <a:gd name="connsiteX10-901" fmla="*/ 792288 w 1306267"/>
                <a:gd name="connsiteY10-902" fmla="*/ 1385653 h 1424419"/>
                <a:gd name="connsiteX11-903" fmla="*/ 522686 w 1306267"/>
                <a:gd name="connsiteY11-904" fmla="*/ 1384922 h 1424419"/>
                <a:gd name="connsiteX12-905" fmla="*/ 90241 w 1306267"/>
                <a:gd name="connsiteY12-906" fmla="*/ 1150634 h 1424419"/>
                <a:gd name="connsiteX13-907" fmla="*/ 55672 w 1306267"/>
                <a:gd name="connsiteY13-908" fmla="*/ 1124403 h 1424419"/>
                <a:gd name="connsiteX14-909" fmla="*/ 667 w 1306267"/>
                <a:gd name="connsiteY14-910" fmla="*/ 999105 h 1424419"/>
                <a:gd name="connsiteX15-911" fmla="*/ 0 w 1306267"/>
                <a:gd name="connsiteY15-912" fmla="*/ 972364 h 1424419"/>
                <a:gd name="connsiteX16-913" fmla="*/ 2496 w 1306267"/>
                <a:gd name="connsiteY16-914" fmla="*/ 463106 h 1424419"/>
                <a:gd name="connsiteX17-915" fmla="*/ 2458 w 1306267"/>
                <a:gd name="connsiteY17-916" fmla="*/ 429563 h 1424419"/>
                <a:gd name="connsiteX18-917" fmla="*/ 75248 w 1306267"/>
                <a:gd name="connsiteY18-918" fmla="*/ 303202 h 1424419"/>
                <a:gd name="connsiteX19-919" fmla="*/ 106293 w 1306267"/>
                <a:gd name="connsiteY19-920" fmla="*/ 282597 h 1424419"/>
                <a:gd name="connsiteX20-921" fmla="*/ 541533 w 1306267"/>
                <a:gd name="connsiteY20-922" fmla="*/ 38110 h 1424419"/>
                <a:gd name="connsiteX21-923" fmla="*/ 653528 w 1306267"/>
                <a:gd name="connsiteY21-924" fmla="*/ 0 h 1424419"/>
                <a:gd name="connsiteX0-925" fmla="*/ 653528 w 1306267"/>
                <a:gd name="connsiteY0-926" fmla="*/ 0 h 1424419"/>
                <a:gd name="connsiteX1-927" fmla="*/ 757287 w 1306267"/>
                <a:gd name="connsiteY1-928" fmla="*/ 32444 h 1424419"/>
                <a:gd name="connsiteX2-929" fmla="*/ 1206876 w 1306267"/>
                <a:gd name="connsiteY2-930" fmla="*/ 284945 h 1424419"/>
                <a:gd name="connsiteX3-931" fmla="*/ 1237706 w 1306267"/>
                <a:gd name="connsiteY3-932" fmla="*/ 306775 h 1424419"/>
                <a:gd name="connsiteX4-933" fmla="*/ 1301712 w 1306267"/>
                <a:gd name="connsiteY4-934" fmla="*/ 442384 h 1424419"/>
                <a:gd name="connsiteX5-935" fmla="*/ 1303099 w 1306267"/>
                <a:gd name="connsiteY5-936" fmla="*/ 495558 h 1424419"/>
                <a:gd name="connsiteX6-937" fmla="*/ 1303099 w 1306267"/>
                <a:gd name="connsiteY6-938" fmla="*/ 952393 h 1424419"/>
                <a:gd name="connsiteX7-939" fmla="*/ 1305306 w 1306267"/>
                <a:gd name="connsiteY7-940" fmla="*/ 990115 h 1424419"/>
                <a:gd name="connsiteX8-941" fmla="*/ 1255800 w 1306267"/>
                <a:gd name="connsiteY8-942" fmla="*/ 1142552 h 1424419"/>
                <a:gd name="connsiteX9-943" fmla="*/ 1172881 w 1306267"/>
                <a:gd name="connsiteY9-944" fmla="*/ 1179342 h 1424419"/>
                <a:gd name="connsiteX10-945" fmla="*/ 792288 w 1306267"/>
                <a:gd name="connsiteY10-946" fmla="*/ 1385653 h 1424419"/>
                <a:gd name="connsiteX11-947" fmla="*/ 522686 w 1306267"/>
                <a:gd name="connsiteY11-948" fmla="*/ 1384922 h 1424419"/>
                <a:gd name="connsiteX12-949" fmla="*/ 90241 w 1306267"/>
                <a:gd name="connsiteY12-950" fmla="*/ 1150634 h 1424419"/>
                <a:gd name="connsiteX13-951" fmla="*/ 55672 w 1306267"/>
                <a:gd name="connsiteY13-952" fmla="*/ 1124403 h 1424419"/>
                <a:gd name="connsiteX14-953" fmla="*/ 667 w 1306267"/>
                <a:gd name="connsiteY14-954" fmla="*/ 999105 h 1424419"/>
                <a:gd name="connsiteX15-955" fmla="*/ 0 w 1306267"/>
                <a:gd name="connsiteY15-956" fmla="*/ 972364 h 1424419"/>
                <a:gd name="connsiteX16-957" fmla="*/ 2496 w 1306267"/>
                <a:gd name="connsiteY16-958" fmla="*/ 463106 h 1424419"/>
                <a:gd name="connsiteX17-959" fmla="*/ 2458 w 1306267"/>
                <a:gd name="connsiteY17-960" fmla="*/ 429563 h 1424419"/>
                <a:gd name="connsiteX18-961" fmla="*/ 75248 w 1306267"/>
                <a:gd name="connsiteY18-962" fmla="*/ 303202 h 1424419"/>
                <a:gd name="connsiteX19-963" fmla="*/ 106293 w 1306267"/>
                <a:gd name="connsiteY19-964" fmla="*/ 282597 h 1424419"/>
                <a:gd name="connsiteX20-965" fmla="*/ 541533 w 1306267"/>
                <a:gd name="connsiteY20-966" fmla="*/ 38110 h 1424419"/>
                <a:gd name="connsiteX21-967" fmla="*/ 653528 w 1306267"/>
                <a:gd name="connsiteY21-968" fmla="*/ 0 h 1424419"/>
                <a:gd name="connsiteX0-969" fmla="*/ 653528 w 1306267"/>
                <a:gd name="connsiteY0-970" fmla="*/ 0 h 1424419"/>
                <a:gd name="connsiteX1-971" fmla="*/ 757287 w 1306267"/>
                <a:gd name="connsiteY1-972" fmla="*/ 32444 h 1424419"/>
                <a:gd name="connsiteX2-973" fmla="*/ 1206876 w 1306267"/>
                <a:gd name="connsiteY2-974" fmla="*/ 284945 h 1424419"/>
                <a:gd name="connsiteX3-975" fmla="*/ 1237706 w 1306267"/>
                <a:gd name="connsiteY3-976" fmla="*/ 306775 h 1424419"/>
                <a:gd name="connsiteX4-977" fmla="*/ 1301712 w 1306267"/>
                <a:gd name="connsiteY4-978" fmla="*/ 442384 h 1424419"/>
                <a:gd name="connsiteX5-979" fmla="*/ 1303099 w 1306267"/>
                <a:gd name="connsiteY5-980" fmla="*/ 495558 h 1424419"/>
                <a:gd name="connsiteX6-981" fmla="*/ 1303099 w 1306267"/>
                <a:gd name="connsiteY6-982" fmla="*/ 952393 h 1424419"/>
                <a:gd name="connsiteX7-983" fmla="*/ 1305306 w 1306267"/>
                <a:gd name="connsiteY7-984" fmla="*/ 990115 h 1424419"/>
                <a:gd name="connsiteX8-985" fmla="*/ 1255800 w 1306267"/>
                <a:gd name="connsiteY8-986" fmla="*/ 1142552 h 1424419"/>
                <a:gd name="connsiteX9-987" fmla="*/ 1172881 w 1306267"/>
                <a:gd name="connsiteY9-988" fmla="*/ 1179342 h 1424419"/>
                <a:gd name="connsiteX10-989" fmla="*/ 792288 w 1306267"/>
                <a:gd name="connsiteY10-990" fmla="*/ 1385653 h 1424419"/>
                <a:gd name="connsiteX11-991" fmla="*/ 522686 w 1306267"/>
                <a:gd name="connsiteY11-992" fmla="*/ 1384922 h 1424419"/>
                <a:gd name="connsiteX12-993" fmla="*/ 90241 w 1306267"/>
                <a:gd name="connsiteY12-994" fmla="*/ 1150634 h 1424419"/>
                <a:gd name="connsiteX13-995" fmla="*/ 55672 w 1306267"/>
                <a:gd name="connsiteY13-996" fmla="*/ 1124403 h 1424419"/>
                <a:gd name="connsiteX14-997" fmla="*/ 667 w 1306267"/>
                <a:gd name="connsiteY14-998" fmla="*/ 999105 h 1424419"/>
                <a:gd name="connsiteX15-999" fmla="*/ 0 w 1306267"/>
                <a:gd name="connsiteY15-1000" fmla="*/ 972364 h 1424419"/>
                <a:gd name="connsiteX16-1001" fmla="*/ 2496 w 1306267"/>
                <a:gd name="connsiteY16-1002" fmla="*/ 463106 h 1424419"/>
                <a:gd name="connsiteX17-1003" fmla="*/ 2458 w 1306267"/>
                <a:gd name="connsiteY17-1004" fmla="*/ 429563 h 1424419"/>
                <a:gd name="connsiteX18-1005" fmla="*/ 75248 w 1306267"/>
                <a:gd name="connsiteY18-1006" fmla="*/ 303202 h 1424419"/>
                <a:gd name="connsiteX19-1007" fmla="*/ 106293 w 1306267"/>
                <a:gd name="connsiteY19-1008" fmla="*/ 282597 h 1424419"/>
                <a:gd name="connsiteX20-1009" fmla="*/ 541533 w 1306267"/>
                <a:gd name="connsiteY20-1010" fmla="*/ 38110 h 1424419"/>
                <a:gd name="connsiteX21-1011" fmla="*/ 653528 w 1306267"/>
                <a:gd name="connsiteY21-1012" fmla="*/ 0 h 1424419"/>
                <a:gd name="connsiteX0-1013" fmla="*/ 653528 w 1306267"/>
                <a:gd name="connsiteY0-1014" fmla="*/ 0 h 1424419"/>
                <a:gd name="connsiteX1-1015" fmla="*/ 757287 w 1306267"/>
                <a:gd name="connsiteY1-1016" fmla="*/ 32444 h 1424419"/>
                <a:gd name="connsiteX2-1017" fmla="*/ 1206876 w 1306267"/>
                <a:gd name="connsiteY2-1018" fmla="*/ 284945 h 1424419"/>
                <a:gd name="connsiteX3-1019" fmla="*/ 1237706 w 1306267"/>
                <a:gd name="connsiteY3-1020" fmla="*/ 306775 h 1424419"/>
                <a:gd name="connsiteX4-1021" fmla="*/ 1301712 w 1306267"/>
                <a:gd name="connsiteY4-1022" fmla="*/ 442384 h 1424419"/>
                <a:gd name="connsiteX5-1023" fmla="*/ 1303099 w 1306267"/>
                <a:gd name="connsiteY5-1024" fmla="*/ 495558 h 1424419"/>
                <a:gd name="connsiteX6-1025" fmla="*/ 1303099 w 1306267"/>
                <a:gd name="connsiteY6-1026" fmla="*/ 952393 h 1424419"/>
                <a:gd name="connsiteX7-1027" fmla="*/ 1305306 w 1306267"/>
                <a:gd name="connsiteY7-1028" fmla="*/ 990115 h 1424419"/>
                <a:gd name="connsiteX8-1029" fmla="*/ 1255800 w 1306267"/>
                <a:gd name="connsiteY8-1030" fmla="*/ 1142552 h 1424419"/>
                <a:gd name="connsiteX9-1031" fmla="*/ 1172881 w 1306267"/>
                <a:gd name="connsiteY9-1032" fmla="*/ 1179342 h 1424419"/>
                <a:gd name="connsiteX10-1033" fmla="*/ 792288 w 1306267"/>
                <a:gd name="connsiteY10-1034" fmla="*/ 1385653 h 1424419"/>
                <a:gd name="connsiteX11-1035" fmla="*/ 522686 w 1306267"/>
                <a:gd name="connsiteY11-1036" fmla="*/ 1384922 h 1424419"/>
                <a:gd name="connsiteX12-1037" fmla="*/ 90241 w 1306267"/>
                <a:gd name="connsiteY12-1038" fmla="*/ 1150634 h 1424419"/>
                <a:gd name="connsiteX13-1039" fmla="*/ 55672 w 1306267"/>
                <a:gd name="connsiteY13-1040" fmla="*/ 1124403 h 1424419"/>
                <a:gd name="connsiteX14-1041" fmla="*/ 667 w 1306267"/>
                <a:gd name="connsiteY14-1042" fmla="*/ 999105 h 1424419"/>
                <a:gd name="connsiteX15-1043" fmla="*/ 0 w 1306267"/>
                <a:gd name="connsiteY15-1044" fmla="*/ 972364 h 1424419"/>
                <a:gd name="connsiteX16-1045" fmla="*/ 2496 w 1306267"/>
                <a:gd name="connsiteY16-1046" fmla="*/ 463106 h 1424419"/>
                <a:gd name="connsiteX17-1047" fmla="*/ 2458 w 1306267"/>
                <a:gd name="connsiteY17-1048" fmla="*/ 429563 h 1424419"/>
                <a:gd name="connsiteX18-1049" fmla="*/ 75248 w 1306267"/>
                <a:gd name="connsiteY18-1050" fmla="*/ 303202 h 1424419"/>
                <a:gd name="connsiteX19-1051" fmla="*/ 106293 w 1306267"/>
                <a:gd name="connsiteY19-1052" fmla="*/ 282597 h 1424419"/>
                <a:gd name="connsiteX20-1053" fmla="*/ 541533 w 1306267"/>
                <a:gd name="connsiteY20-1054" fmla="*/ 38110 h 1424419"/>
                <a:gd name="connsiteX21-1055" fmla="*/ 653528 w 1306267"/>
                <a:gd name="connsiteY21-1056" fmla="*/ 0 h 1424419"/>
                <a:gd name="connsiteX0-1057" fmla="*/ 653528 w 1306267"/>
                <a:gd name="connsiteY0-1058" fmla="*/ 0 h 1424419"/>
                <a:gd name="connsiteX1-1059" fmla="*/ 757287 w 1306267"/>
                <a:gd name="connsiteY1-1060" fmla="*/ 32444 h 1424419"/>
                <a:gd name="connsiteX2-1061" fmla="*/ 1206876 w 1306267"/>
                <a:gd name="connsiteY2-1062" fmla="*/ 284945 h 1424419"/>
                <a:gd name="connsiteX3-1063" fmla="*/ 1237706 w 1306267"/>
                <a:gd name="connsiteY3-1064" fmla="*/ 306775 h 1424419"/>
                <a:gd name="connsiteX4-1065" fmla="*/ 1301712 w 1306267"/>
                <a:gd name="connsiteY4-1066" fmla="*/ 442384 h 1424419"/>
                <a:gd name="connsiteX5-1067" fmla="*/ 1303099 w 1306267"/>
                <a:gd name="connsiteY5-1068" fmla="*/ 495558 h 1424419"/>
                <a:gd name="connsiteX6-1069" fmla="*/ 1303099 w 1306267"/>
                <a:gd name="connsiteY6-1070" fmla="*/ 952393 h 1424419"/>
                <a:gd name="connsiteX7-1071" fmla="*/ 1305306 w 1306267"/>
                <a:gd name="connsiteY7-1072" fmla="*/ 990115 h 1424419"/>
                <a:gd name="connsiteX8-1073" fmla="*/ 1255800 w 1306267"/>
                <a:gd name="connsiteY8-1074" fmla="*/ 1142552 h 1424419"/>
                <a:gd name="connsiteX9-1075" fmla="*/ 1172881 w 1306267"/>
                <a:gd name="connsiteY9-1076" fmla="*/ 1179342 h 1424419"/>
                <a:gd name="connsiteX10-1077" fmla="*/ 792288 w 1306267"/>
                <a:gd name="connsiteY10-1078" fmla="*/ 1385653 h 1424419"/>
                <a:gd name="connsiteX11-1079" fmla="*/ 522686 w 1306267"/>
                <a:gd name="connsiteY11-1080" fmla="*/ 1384922 h 1424419"/>
                <a:gd name="connsiteX12-1081" fmla="*/ 90241 w 1306267"/>
                <a:gd name="connsiteY12-1082" fmla="*/ 1150634 h 1424419"/>
                <a:gd name="connsiteX13-1083" fmla="*/ 55672 w 1306267"/>
                <a:gd name="connsiteY13-1084" fmla="*/ 1124403 h 1424419"/>
                <a:gd name="connsiteX14-1085" fmla="*/ 667 w 1306267"/>
                <a:gd name="connsiteY14-1086" fmla="*/ 999105 h 1424419"/>
                <a:gd name="connsiteX15-1087" fmla="*/ 0 w 1306267"/>
                <a:gd name="connsiteY15-1088" fmla="*/ 972364 h 1424419"/>
                <a:gd name="connsiteX16-1089" fmla="*/ 2496 w 1306267"/>
                <a:gd name="connsiteY16-1090" fmla="*/ 463106 h 1424419"/>
                <a:gd name="connsiteX17-1091" fmla="*/ 2458 w 1306267"/>
                <a:gd name="connsiteY17-1092" fmla="*/ 429563 h 1424419"/>
                <a:gd name="connsiteX18-1093" fmla="*/ 75248 w 1306267"/>
                <a:gd name="connsiteY18-1094" fmla="*/ 303202 h 1424419"/>
                <a:gd name="connsiteX19-1095" fmla="*/ 106293 w 1306267"/>
                <a:gd name="connsiteY19-1096" fmla="*/ 282597 h 1424419"/>
                <a:gd name="connsiteX20-1097" fmla="*/ 541533 w 1306267"/>
                <a:gd name="connsiteY20-1098" fmla="*/ 38110 h 1424419"/>
                <a:gd name="connsiteX21-1099" fmla="*/ 653528 w 1306267"/>
                <a:gd name="connsiteY21-1100" fmla="*/ 0 h 1424419"/>
                <a:gd name="connsiteX0-1101" fmla="*/ 653528 w 1306267"/>
                <a:gd name="connsiteY0-1102" fmla="*/ 0 h 1424419"/>
                <a:gd name="connsiteX1-1103" fmla="*/ 757287 w 1306267"/>
                <a:gd name="connsiteY1-1104" fmla="*/ 32444 h 1424419"/>
                <a:gd name="connsiteX2-1105" fmla="*/ 1206876 w 1306267"/>
                <a:gd name="connsiteY2-1106" fmla="*/ 284945 h 1424419"/>
                <a:gd name="connsiteX3-1107" fmla="*/ 1237706 w 1306267"/>
                <a:gd name="connsiteY3-1108" fmla="*/ 306775 h 1424419"/>
                <a:gd name="connsiteX4-1109" fmla="*/ 1301712 w 1306267"/>
                <a:gd name="connsiteY4-1110" fmla="*/ 442384 h 1424419"/>
                <a:gd name="connsiteX5-1111" fmla="*/ 1303099 w 1306267"/>
                <a:gd name="connsiteY5-1112" fmla="*/ 495558 h 1424419"/>
                <a:gd name="connsiteX6-1113" fmla="*/ 1303099 w 1306267"/>
                <a:gd name="connsiteY6-1114" fmla="*/ 952393 h 1424419"/>
                <a:gd name="connsiteX7-1115" fmla="*/ 1305306 w 1306267"/>
                <a:gd name="connsiteY7-1116" fmla="*/ 990115 h 1424419"/>
                <a:gd name="connsiteX8-1117" fmla="*/ 1255800 w 1306267"/>
                <a:gd name="connsiteY8-1118" fmla="*/ 1142552 h 1424419"/>
                <a:gd name="connsiteX9-1119" fmla="*/ 1172881 w 1306267"/>
                <a:gd name="connsiteY9-1120" fmla="*/ 1179342 h 1424419"/>
                <a:gd name="connsiteX10-1121" fmla="*/ 792288 w 1306267"/>
                <a:gd name="connsiteY10-1122" fmla="*/ 1385653 h 1424419"/>
                <a:gd name="connsiteX11-1123" fmla="*/ 522686 w 1306267"/>
                <a:gd name="connsiteY11-1124" fmla="*/ 1384922 h 1424419"/>
                <a:gd name="connsiteX12-1125" fmla="*/ 90241 w 1306267"/>
                <a:gd name="connsiteY12-1126" fmla="*/ 1150634 h 1424419"/>
                <a:gd name="connsiteX13-1127" fmla="*/ 48904 w 1306267"/>
                <a:gd name="connsiteY13-1128" fmla="*/ 1124403 h 1424419"/>
                <a:gd name="connsiteX14-1129" fmla="*/ 667 w 1306267"/>
                <a:gd name="connsiteY14-1130" fmla="*/ 999105 h 1424419"/>
                <a:gd name="connsiteX15-1131" fmla="*/ 0 w 1306267"/>
                <a:gd name="connsiteY15-1132" fmla="*/ 972364 h 1424419"/>
                <a:gd name="connsiteX16-1133" fmla="*/ 2496 w 1306267"/>
                <a:gd name="connsiteY16-1134" fmla="*/ 463106 h 1424419"/>
                <a:gd name="connsiteX17-1135" fmla="*/ 2458 w 1306267"/>
                <a:gd name="connsiteY17-1136" fmla="*/ 429563 h 1424419"/>
                <a:gd name="connsiteX18-1137" fmla="*/ 75248 w 1306267"/>
                <a:gd name="connsiteY18-1138" fmla="*/ 303202 h 1424419"/>
                <a:gd name="connsiteX19-1139" fmla="*/ 106293 w 1306267"/>
                <a:gd name="connsiteY19-1140" fmla="*/ 282597 h 1424419"/>
                <a:gd name="connsiteX20-1141" fmla="*/ 541533 w 1306267"/>
                <a:gd name="connsiteY20-1142" fmla="*/ 38110 h 1424419"/>
                <a:gd name="connsiteX21-1143" fmla="*/ 653528 w 1306267"/>
                <a:gd name="connsiteY21-1144" fmla="*/ 0 h 1424419"/>
                <a:gd name="connsiteX0-1145" fmla="*/ 653528 w 1306267"/>
                <a:gd name="connsiteY0-1146" fmla="*/ 0 h 1424419"/>
                <a:gd name="connsiteX1-1147" fmla="*/ 757287 w 1306267"/>
                <a:gd name="connsiteY1-1148" fmla="*/ 32444 h 1424419"/>
                <a:gd name="connsiteX2-1149" fmla="*/ 1206876 w 1306267"/>
                <a:gd name="connsiteY2-1150" fmla="*/ 284945 h 1424419"/>
                <a:gd name="connsiteX3-1151" fmla="*/ 1237706 w 1306267"/>
                <a:gd name="connsiteY3-1152" fmla="*/ 306775 h 1424419"/>
                <a:gd name="connsiteX4-1153" fmla="*/ 1301712 w 1306267"/>
                <a:gd name="connsiteY4-1154" fmla="*/ 442384 h 1424419"/>
                <a:gd name="connsiteX5-1155" fmla="*/ 1303099 w 1306267"/>
                <a:gd name="connsiteY5-1156" fmla="*/ 495558 h 1424419"/>
                <a:gd name="connsiteX6-1157" fmla="*/ 1303099 w 1306267"/>
                <a:gd name="connsiteY6-1158" fmla="*/ 952393 h 1424419"/>
                <a:gd name="connsiteX7-1159" fmla="*/ 1305306 w 1306267"/>
                <a:gd name="connsiteY7-1160" fmla="*/ 990115 h 1424419"/>
                <a:gd name="connsiteX8-1161" fmla="*/ 1255800 w 1306267"/>
                <a:gd name="connsiteY8-1162" fmla="*/ 1142552 h 1424419"/>
                <a:gd name="connsiteX9-1163" fmla="*/ 1172881 w 1306267"/>
                <a:gd name="connsiteY9-1164" fmla="*/ 1179342 h 1424419"/>
                <a:gd name="connsiteX10-1165" fmla="*/ 792288 w 1306267"/>
                <a:gd name="connsiteY10-1166" fmla="*/ 1385653 h 1424419"/>
                <a:gd name="connsiteX11-1167" fmla="*/ 522686 w 1306267"/>
                <a:gd name="connsiteY11-1168" fmla="*/ 1384922 h 1424419"/>
                <a:gd name="connsiteX12-1169" fmla="*/ 90241 w 1306267"/>
                <a:gd name="connsiteY12-1170" fmla="*/ 1150634 h 1424419"/>
                <a:gd name="connsiteX13-1171" fmla="*/ 48904 w 1306267"/>
                <a:gd name="connsiteY13-1172" fmla="*/ 1124403 h 1424419"/>
                <a:gd name="connsiteX14-1173" fmla="*/ 667 w 1306267"/>
                <a:gd name="connsiteY14-1174" fmla="*/ 999105 h 1424419"/>
                <a:gd name="connsiteX15-1175" fmla="*/ 0 w 1306267"/>
                <a:gd name="connsiteY15-1176" fmla="*/ 972364 h 1424419"/>
                <a:gd name="connsiteX16-1177" fmla="*/ 2496 w 1306267"/>
                <a:gd name="connsiteY16-1178" fmla="*/ 463106 h 1424419"/>
                <a:gd name="connsiteX17-1179" fmla="*/ 2458 w 1306267"/>
                <a:gd name="connsiteY17-1180" fmla="*/ 429563 h 1424419"/>
                <a:gd name="connsiteX18-1181" fmla="*/ 75248 w 1306267"/>
                <a:gd name="connsiteY18-1182" fmla="*/ 303202 h 1424419"/>
                <a:gd name="connsiteX19-1183" fmla="*/ 106293 w 1306267"/>
                <a:gd name="connsiteY19-1184" fmla="*/ 282597 h 1424419"/>
                <a:gd name="connsiteX20-1185" fmla="*/ 541533 w 1306267"/>
                <a:gd name="connsiteY20-1186" fmla="*/ 38110 h 1424419"/>
                <a:gd name="connsiteX21-1187" fmla="*/ 653528 w 1306267"/>
                <a:gd name="connsiteY21-1188" fmla="*/ 0 h 1424419"/>
                <a:gd name="connsiteX0-1189" fmla="*/ 653528 w 1306267"/>
                <a:gd name="connsiteY0-1190" fmla="*/ 0 h 1424419"/>
                <a:gd name="connsiteX1-1191" fmla="*/ 757287 w 1306267"/>
                <a:gd name="connsiteY1-1192" fmla="*/ 32444 h 1424419"/>
                <a:gd name="connsiteX2-1193" fmla="*/ 1206876 w 1306267"/>
                <a:gd name="connsiteY2-1194" fmla="*/ 284945 h 1424419"/>
                <a:gd name="connsiteX3-1195" fmla="*/ 1237706 w 1306267"/>
                <a:gd name="connsiteY3-1196" fmla="*/ 306775 h 1424419"/>
                <a:gd name="connsiteX4-1197" fmla="*/ 1301712 w 1306267"/>
                <a:gd name="connsiteY4-1198" fmla="*/ 442384 h 1424419"/>
                <a:gd name="connsiteX5-1199" fmla="*/ 1303099 w 1306267"/>
                <a:gd name="connsiteY5-1200" fmla="*/ 495558 h 1424419"/>
                <a:gd name="connsiteX6-1201" fmla="*/ 1303099 w 1306267"/>
                <a:gd name="connsiteY6-1202" fmla="*/ 952393 h 1424419"/>
                <a:gd name="connsiteX7-1203" fmla="*/ 1305306 w 1306267"/>
                <a:gd name="connsiteY7-1204" fmla="*/ 990115 h 1424419"/>
                <a:gd name="connsiteX8-1205" fmla="*/ 1255800 w 1306267"/>
                <a:gd name="connsiteY8-1206" fmla="*/ 1142552 h 1424419"/>
                <a:gd name="connsiteX9-1207" fmla="*/ 1172881 w 1306267"/>
                <a:gd name="connsiteY9-1208" fmla="*/ 1179342 h 1424419"/>
                <a:gd name="connsiteX10-1209" fmla="*/ 792288 w 1306267"/>
                <a:gd name="connsiteY10-1210" fmla="*/ 1385653 h 1424419"/>
                <a:gd name="connsiteX11-1211" fmla="*/ 522686 w 1306267"/>
                <a:gd name="connsiteY11-1212" fmla="*/ 1384922 h 1424419"/>
                <a:gd name="connsiteX12-1213" fmla="*/ 90241 w 1306267"/>
                <a:gd name="connsiteY12-1214" fmla="*/ 1150634 h 1424419"/>
                <a:gd name="connsiteX13-1215" fmla="*/ 48904 w 1306267"/>
                <a:gd name="connsiteY13-1216" fmla="*/ 1124403 h 1424419"/>
                <a:gd name="connsiteX14-1217" fmla="*/ 667 w 1306267"/>
                <a:gd name="connsiteY14-1218" fmla="*/ 999105 h 1424419"/>
                <a:gd name="connsiteX15-1219" fmla="*/ 0 w 1306267"/>
                <a:gd name="connsiteY15-1220" fmla="*/ 972364 h 1424419"/>
                <a:gd name="connsiteX16-1221" fmla="*/ 2496 w 1306267"/>
                <a:gd name="connsiteY16-1222" fmla="*/ 463106 h 1424419"/>
                <a:gd name="connsiteX17-1223" fmla="*/ 2458 w 1306267"/>
                <a:gd name="connsiteY17-1224" fmla="*/ 429563 h 1424419"/>
                <a:gd name="connsiteX18-1225" fmla="*/ 75248 w 1306267"/>
                <a:gd name="connsiteY18-1226" fmla="*/ 303202 h 1424419"/>
                <a:gd name="connsiteX19-1227" fmla="*/ 106293 w 1306267"/>
                <a:gd name="connsiteY19-1228" fmla="*/ 282597 h 1424419"/>
                <a:gd name="connsiteX20-1229" fmla="*/ 541533 w 1306267"/>
                <a:gd name="connsiteY20-1230" fmla="*/ 38110 h 1424419"/>
                <a:gd name="connsiteX21-1231" fmla="*/ 653528 w 1306267"/>
                <a:gd name="connsiteY21-1232" fmla="*/ 0 h 1424419"/>
                <a:gd name="connsiteX0-1233" fmla="*/ 653528 w 1306267"/>
                <a:gd name="connsiteY0-1234" fmla="*/ 0 h 1424419"/>
                <a:gd name="connsiteX1-1235" fmla="*/ 757287 w 1306267"/>
                <a:gd name="connsiteY1-1236" fmla="*/ 32444 h 1424419"/>
                <a:gd name="connsiteX2-1237" fmla="*/ 1206876 w 1306267"/>
                <a:gd name="connsiteY2-1238" fmla="*/ 284945 h 1424419"/>
                <a:gd name="connsiteX3-1239" fmla="*/ 1237706 w 1306267"/>
                <a:gd name="connsiteY3-1240" fmla="*/ 306775 h 1424419"/>
                <a:gd name="connsiteX4-1241" fmla="*/ 1301712 w 1306267"/>
                <a:gd name="connsiteY4-1242" fmla="*/ 442384 h 1424419"/>
                <a:gd name="connsiteX5-1243" fmla="*/ 1303099 w 1306267"/>
                <a:gd name="connsiteY5-1244" fmla="*/ 495558 h 1424419"/>
                <a:gd name="connsiteX6-1245" fmla="*/ 1303099 w 1306267"/>
                <a:gd name="connsiteY6-1246" fmla="*/ 952393 h 1424419"/>
                <a:gd name="connsiteX7-1247" fmla="*/ 1305306 w 1306267"/>
                <a:gd name="connsiteY7-1248" fmla="*/ 990115 h 1424419"/>
                <a:gd name="connsiteX8-1249" fmla="*/ 1255800 w 1306267"/>
                <a:gd name="connsiteY8-1250" fmla="*/ 1142552 h 1424419"/>
                <a:gd name="connsiteX9-1251" fmla="*/ 1172881 w 1306267"/>
                <a:gd name="connsiteY9-1252" fmla="*/ 1179342 h 1424419"/>
                <a:gd name="connsiteX10-1253" fmla="*/ 792288 w 1306267"/>
                <a:gd name="connsiteY10-1254" fmla="*/ 1385653 h 1424419"/>
                <a:gd name="connsiteX11-1255" fmla="*/ 522686 w 1306267"/>
                <a:gd name="connsiteY11-1256" fmla="*/ 1384922 h 1424419"/>
                <a:gd name="connsiteX12-1257" fmla="*/ 90241 w 1306267"/>
                <a:gd name="connsiteY12-1258" fmla="*/ 1150634 h 1424419"/>
                <a:gd name="connsiteX13-1259" fmla="*/ 48904 w 1306267"/>
                <a:gd name="connsiteY13-1260" fmla="*/ 1124403 h 1424419"/>
                <a:gd name="connsiteX14-1261" fmla="*/ 667 w 1306267"/>
                <a:gd name="connsiteY14-1262" fmla="*/ 999105 h 1424419"/>
                <a:gd name="connsiteX15-1263" fmla="*/ 0 w 1306267"/>
                <a:gd name="connsiteY15-1264" fmla="*/ 972364 h 1424419"/>
                <a:gd name="connsiteX16-1265" fmla="*/ 2496 w 1306267"/>
                <a:gd name="connsiteY16-1266" fmla="*/ 463106 h 1424419"/>
                <a:gd name="connsiteX17-1267" fmla="*/ 2458 w 1306267"/>
                <a:gd name="connsiteY17-1268" fmla="*/ 429563 h 1424419"/>
                <a:gd name="connsiteX18-1269" fmla="*/ 75248 w 1306267"/>
                <a:gd name="connsiteY18-1270" fmla="*/ 303202 h 1424419"/>
                <a:gd name="connsiteX19-1271" fmla="*/ 106293 w 1306267"/>
                <a:gd name="connsiteY19-1272" fmla="*/ 282597 h 1424419"/>
                <a:gd name="connsiteX20-1273" fmla="*/ 541533 w 1306267"/>
                <a:gd name="connsiteY20-1274" fmla="*/ 38110 h 1424419"/>
                <a:gd name="connsiteX21-1275" fmla="*/ 653528 w 1306267"/>
                <a:gd name="connsiteY21-1276" fmla="*/ 0 h 1424419"/>
                <a:gd name="connsiteX0-1277" fmla="*/ 653528 w 1306267"/>
                <a:gd name="connsiteY0-1278" fmla="*/ 0 h 1424419"/>
                <a:gd name="connsiteX1-1279" fmla="*/ 757287 w 1306267"/>
                <a:gd name="connsiteY1-1280" fmla="*/ 32444 h 1424419"/>
                <a:gd name="connsiteX2-1281" fmla="*/ 1206876 w 1306267"/>
                <a:gd name="connsiteY2-1282" fmla="*/ 284945 h 1424419"/>
                <a:gd name="connsiteX3-1283" fmla="*/ 1237706 w 1306267"/>
                <a:gd name="connsiteY3-1284" fmla="*/ 306775 h 1424419"/>
                <a:gd name="connsiteX4-1285" fmla="*/ 1301712 w 1306267"/>
                <a:gd name="connsiteY4-1286" fmla="*/ 442384 h 1424419"/>
                <a:gd name="connsiteX5-1287" fmla="*/ 1303099 w 1306267"/>
                <a:gd name="connsiteY5-1288" fmla="*/ 495558 h 1424419"/>
                <a:gd name="connsiteX6-1289" fmla="*/ 1303099 w 1306267"/>
                <a:gd name="connsiteY6-1290" fmla="*/ 952393 h 1424419"/>
                <a:gd name="connsiteX7-1291" fmla="*/ 1305306 w 1306267"/>
                <a:gd name="connsiteY7-1292" fmla="*/ 990115 h 1424419"/>
                <a:gd name="connsiteX8-1293" fmla="*/ 1255800 w 1306267"/>
                <a:gd name="connsiteY8-1294" fmla="*/ 1142552 h 1424419"/>
                <a:gd name="connsiteX9-1295" fmla="*/ 1172881 w 1306267"/>
                <a:gd name="connsiteY9-1296" fmla="*/ 1179342 h 1424419"/>
                <a:gd name="connsiteX10-1297" fmla="*/ 792288 w 1306267"/>
                <a:gd name="connsiteY10-1298" fmla="*/ 1385653 h 1424419"/>
                <a:gd name="connsiteX11-1299" fmla="*/ 522686 w 1306267"/>
                <a:gd name="connsiteY11-1300" fmla="*/ 1384922 h 1424419"/>
                <a:gd name="connsiteX12-1301" fmla="*/ 97009 w 1306267"/>
                <a:gd name="connsiteY12-1302" fmla="*/ 1161462 h 1424419"/>
                <a:gd name="connsiteX13-1303" fmla="*/ 48904 w 1306267"/>
                <a:gd name="connsiteY13-1304" fmla="*/ 1124403 h 1424419"/>
                <a:gd name="connsiteX14-1305" fmla="*/ 667 w 1306267"/>
                <a:gd name="connsiteY14-1306" fmla="*/ 999105 h 1424419"/>
                <a:gd name="connsiteX15-1307" fmla="*/ 0 w 1306267"/>
                <a:gd name="connsiteY15-1308" fmla="*/ 972364 h 1424419"/>
                <a:gd name="connsiteX16-1309" fmla="*/ 2496 w 1306267"/>
                <a:gd name="connsiteY16-1310" fmla="*/ 463106 h 1424419"/>
                <a:gd name="connsiteX17-1311" fmla="*/ 2458 w 1306267"/>
                <a:gd name="connsiteY17-1312" fmla="*/ 429563 h 1424419"/>
                <a:gd name="connsiteX18-1313" fmla="*/ 75248 w 1306267"/>
                <a:gd name="connsiteY18-1314" fmla="*/ 303202 h 1424419"/>
                <a:gd name="connsiteX19-1315" fmla="*/ 106293 w 1306267"/>
                <a:gd name="connsiteY19-1316" fmla="*/ 282597 h 1424419"/>
                <a:gd name="connsiteX20-1317" fmla="*/ 541533 w 1306267"/>
                <a:gd name="connsiteY20-1318" fmla="*/ 38110 h 1424419"/>
                <a:gd name="connsiteX21-1319" fmla="*/ 653528 w 1306267"/>
                <a:gd name="connsiteY21-1320" fmla="*/ 0 h 1424419"/>
                <a:gd name="connsiteX0-1321" fmla="*/ 653528 w 1306267"/>
                <a:gd name="connsiteY0-1322" fmla="*/ 0 h 1424419"/>
                <a:gd name="connsiteX1-1323" fmla="*/ 757287 w 1306267"/>
                <a:gd name="connsiteY1-1324" fmla="*/ 32444 h 1424419"/>
                <a:gd name="connsiteX2-1325" fmla="*/ 1206876 w 1306267"/>
                <a:gd name="connsiteY2-1326" fmla="*/ 284945 h 1424419"/>
                <a:gd name="connsiteX3-1327" fmla="*/ 1237706 w 1306267"/>
                <a:gd name="connsiteY3-1328" fmla="*/ 306775 h 1424419"/>
                <a:gd name="connsiteX4-1329" fmla="*/ 1301712 w 1306267"/>
                <a:gd name="connsiteY4-1330" fmla="*/ 442384 h 1424419"/>
                <a:gd name="connsiteX5-1331" fmla="*/ 1303099 w 1306267"/>
                <a:gd name="connsiteY5-1332" fmla="*/ 495558 h 1424419"/>
                <a:gd name="connsiteX6-1333" fmla="*/ 1303099 w 1306267"/>
                <a:gd name="connsiteY6-1334" fmla="*/ 952393 h 1424419"/>
                <a:gd name="connsiteX7-1335" fmla="*/ 1305306 w 1306267"/>
                <a:gd name="connsiteY7-1336" fmla="*/ 990115 h 1424419"/>
                <a:gd name="connsiteX8-1337" fmla="*/ 1255800 w 1306267"/>
                <a:gd name="connsiteY8-1338" fmla="*/ 1142552 h 1424419"/>
                <a:gd name="connsiteX9-1339" fmla="*/ 1172881 w 1306267"/>
                <a:gd name="connsiteY9-1340" fmla="*/ 1179342 h 1424419"/>
                <a:gd name="connsiteX10-1341" fmla="*/ 792288 w 1306267"/>
                <a:gd name="connsiteY10-1342" fmla="*/ 1385653 h 1424419"/>
                <a:gd name="connsiteX11-1343" fmla="*/ 522686 w 1306267"/>
                <a:gd name="connsiteY11-1344" fmla="*/ 1384922 h 1424419"/>
                <a:gd name="connsiteX12-1345" fmla="*/ 97009 w 1306267"/>
                <a:gd name="connsiteY12-1346" fmla="*/ 1161462 h 1424419"/>
                <a:gd name="connsiteX13-1347" fmla="*/ 48904 w 1306267"/>
                <a:gd name="connsiteY13-1348" fmla="*/ 1124403 h 1424419"/>
                <a:gd name="connsiteX14-1349" fmla="*/ 667 w 1306267"/>
                <a:gd name="connsiteY14-1350" fmla="*/ 999105 h 1424419"/>
                <a:gd name="connsiteX15-1351" fmla="*/ 0 w 1306267"/>
                <a:gd name="connsiteY15-1352" fmla="*/ 972364 h 1424419"/>
                <a:gd name="connsiteX16-1353" fmla="*/ 2496 w 1306267"/>
                <a:gd name="connsiteY16-1354" fmla="*/ 463106 h 1424419"/>
                <a:gd name="connsiteX17-1355" fmla="*/ 2458 w 1306267"/>
                <a:gd name="connsiteY17-1356" fmla="*/ 429563 h 1424419"/>
                <a:gd name="connsiteX18-1357" fmla="*/ 75248 w 1306267"/>
                <a:gd name="connsiteY18-1358" fmla="*/ 303202 h 1424419"/>
                <a:gd name="connsiteX19-1359" fmla="*/ 106293 w 1306267"/>
                <a:gd name="connsiteY19-1360" fmla="*/ 282597 h 1424419"/>
                <a:gd name="connsiteX20-1361" fmla="*/ 541533 w 1306267"/>
                <a:gd name="connsiteY20-1362" fmla="*/ 38110 h 1424419"/>
                <a:gd name="connsiteX21-1363" fmla="*/ 653528 w 1306267"/>
                <a:gd name="connsiteY21-1364" fmla="*/ 0 h 1424419"/>
                <a:gd name="connsiteX0-1365" fmla="*/ 653528 w 1306267"/>
                <a:gd name="connsiteY0-1366" fmla="*/ 0 h 1424419"/>
                <a:gd name="connsiteX1-1367" fmla="*/ 757287 w 1306267"/>
                <a:gd name="connsiteY1-1368" fmla="*/ 32444 h 1424419"/>
                <a:gd name="connsiteX2-1369" fmla="*/ 1206876 w 1306267"/>
                <a:gd name="connsiteY2-1370" fmla="*/ 284945 h 1424419"/>
                <a:gd name="connsiteX3-1371" fmla="*/ 1237706 w 1306267"/>
                <a:gd name="connsiteY3-1372" fmla="*/ 306775 h 1424419"/>
                <a:gd name="connsiteX4-1373" fmla="*/ 1301712 w 1306267"/>
                <a:gd name="connsiteY4-1374" fmla="*/ 442384 h 1424419"/>
                <a:gd name="connsiteX5-1375" fmla="*/ 1303099 w 1306267"/>
                <a:gd name="connsiteY5-1376" fmla="*/ 495558 h 1424419"/>
                <a:gd name="connsiteX6-1377" fmla="*/ 1303099 w 1306267"/>
                <a:gd name="connsiteY6-1378" fmla="*/ 952393 h 1424419"/>
                <a:gd name="connsiteX7-1379" fmla="*/ 1305306 w 1306267"/>
                <a:gd name="connsiteY7-1380" fmla="*/ 990115 h 1424419"/>
                <a:gd name="connsiteX8-1381" fmla="*/ 1255800 w 1306267"/>
                <a:gd name="connsiteY8-1382" fmla="*/ 1142552 h 1424419"/>
                <a:gd name="connsiteX9-1383" fmla="*/ 1172881 w 1306267"/>
                <a:gd name="connsiteY9-1384" fmla="*/ 1179342 h 1424419"/>
                <a:gd name="connsiteX10-1385" fmla="*/ 792288 w 1306267"/>
                <a:gd name="connsiteY10-1386" fmla="*/ 1385653 h 1424419"/>
                <a:gd name="connsiteX11-1387" fmla="*/ 522686 w 1306267"/>
                <a:gd name="connsiteY11-1388" fmla="*/ 1384922 h 1424419"/>
                <a:gd name="connsiteX12-1389" fmla="*/ 97009 w 1306267"/>
                <a:gd name="connsiteY12-1390" fmla="*/ 1161462 h 1424419"/>
                <a:gd name="connsiteX13-1391" fmla="*/ 44843 w 1306267"/>
                <a:gd name="connsiteY13-1392" fmla="*/ 1118989 h 1424419"/>
                <a:gd name="connsiteX14-1393" fmla="*/ 667 w 1306267"/>
                <a:gd name="connsiteY14-1394" fmla="*/ 999105 h 1424419"/>
                <a:gd name="connsiteX15-1395" fmla="*/ 0 w 1306267"/>
                <a:gd name="connsiteY15-1396" fmla="*/ 972364 h 1424419"/>
                <a:gd name="connsiteX16-1397" fmla="*/ 2496 w 1306267"/>
                <a:gd name="connsiteY16-1398" fmla="*/ 463106 h 1424419"/>
                <a:gd name="connsiteX17-1399" fmla="*/ 2458 w 1306267"/>
                <a:gd name="connsiteY17-1400" fmla="*/ 429563 h 1424419"/>
                <a:gd name="connsiteX18-1401" fmla="*/ 75248 w 1306267"/>
                <a:gd name="connsiteY18-1402" fmla="*/ 303202 h 1424419"/>
                <a:gd name="connsiteX19-1403" fmla="*/ 106293 w 1306267"/>
                <a:gd name="connsiteY19-1404" fmla="*/ 282597 h 1424419"/>
                <a:gd name="connsiteX20-1405" fmla="*/ 541533 w 1306267"/>
                <a:gd name="connsiteY20-1406" fmla="*/ 38110 h 1424419"/>
                <a:gd name="connsiteX21-1407" fmla="*/ 653528 w 1306267"/>
                <a:gd name="connsiteY21-1408" fmla="*/ 0 h 1424419"/>
                <a:gd name="connsiteX0-1409" fmla="*/ 653528 w 1306267"/>
                <a:gd name="connsiteY0-1410" fmla="*/ 0 h 1424419"/>
                <a:gd name="connsiteX1-1411" fmla="*/ 757287 w 1306267"/>
                <a:gd name="connsiteY1-1412" fmla="*/ 32444 h 1424419"/>
                <a:gd name="connsiteX2-1413" fmla="*/ 1206876 w 1306267"/>
                <a:gd name="connsiteY2-1414" fmla="*/ 284945 h 1424419"/>
                <a:gd name="connsiteX3-1415" fmla="*/ 1237706 w 1306267"/>
                <a:gd name="connsiteY3-1416" fmla="*/ 306775 h 1424419"/>
                <a:gd name="connsiteX4-1417" fmla="*/ 1301712 w 1306267"/>
                <a:gd name="connsiteY4-1418" fmla="*/ 442384 h 1424419"/>
                <a:gd name="connsiteX5-1419" fmla="*/ 1303099 w 1306267"/>
                <a:gd name="connsiteY5-1420" fmla="*/ 495558 h 1424419"/>
                <a:gd name="connsiteX6-1421" fmla="*/ 1303099 w 1306267"/>
                <a:gd name="connsiteY6-1422" fmla="*/ 952393 h 1424419"/>
                <a:gd name="connsiteX7-1423" fmla="*/ 1305306 w 1306267"/>
                <a:gd name="connsiteY7-1424" fmla="*/ 990115 h 1424419"/>
                <a:gd name="connsiteX8-1425" fmla="*/ 1255800 w 1306267"/>
                <a:gd name="connsiteY8-1426" fmla="*/ 1142552 h 1424419"/>
                <a:gd name="connsiteX9-1427" fmla="*/ 1172881 w 1306267"/>
                <a:gd name="connsiteY9-1428" fmla="*/ 1179342 h 1424419"/>
                <a:gd name="connsiteX10-1429" fmla="*/ 792288 w 1306267"/>
                <a:gd name="connsiteY10-1430" fmla="*/ 1385653 h 1424419"/>
                <a:gd name="connsiteX11-1431" fmla="*/ 522686 w 1306267"/>
                <a:gd name="connsiteY11-1432" fmla="*/ 1384922 h 1424419"/>
                <a:gd name="connsiteX12-1433" fmla="*/ 97009 w 1306267"/>
                <a:gd name="connsiteY12-1434" fmla="*/ 1161462 h 1424419"/>
                <a:gd name="connsiteX13-1435" fmla="*/ 44843 w 1306267"/>
                <a:gd name="connsiteY13-1436" fmla="*/ 1118989 h 1424419"/>
                <a:gd name="connsiteX14-1437" fmla="*/ 667 w 1306267"/>
                <a:gd name="connsiteY14-1438" fmla="*/ 999105 h 1424419"/>
                <a:gd name="connsiteX15-1439" fmla="*/ 0 w 1306267"/>
                <a:gd name="connsiteY15-1440" fmla="*/ 972364 h 1424419"/>
                <a:gd name="connsiteX16-1441" fmla="*/ 2496 w 1306267"/>
                <a:gd name="connsiteY16-1442" fmla="*/ 463106 h 1424419"/>
                <a:gd name="connsiteX17-1443" fmla="*/ 2458 w 1306267"/>
                <a:gd name="connsiteY17-1444" fmla="*/ 429563 h 1424419"/>
                <a:gd name="connsiteX18-1445" fmla="*/ 75248 w 1306267"/>
                <a:gd name="connsiteY18-1446" fmla="*/ 303202 h 1424419"/>
                <a:gd name="connsiteX19-1447" fmla="*/ 106293 w 1306267"/>
                <a:gd name="connsiteY19-1448" fmla="*/ 282597 h 1424419"/>
                <a:gd name="connsiteX20-1449" fmla="*/ 541533 w 1306267"/>
                <a:gd name="connsiteY20-1450" fmla="*/ 38110 h 1424419"/>
                <a:gd name="connsiteX21-1451" fmla="*/ 653528 w 1306267"/>
                <a:gd name="connsiteY21-1452" fmla="*/ 0 h 1424419"/>
                <a:gd name="connsiteX0-1453" fmla="*/ 653528 w 1306267"/>
                <a:gd name="connsiteY0-1454" fmla="*/ 0 h 1424419"/>
                <a:gd name="connsiteX1-1455" fmla="*/ 757287 w 1306267"/>
                <a:gd name="connsiteY1-1456" fmla="*/ 32444 h 1424419"/>
                <a:gd name="connsiteX2-1457" fmla="*/ 1206876 w 1306267"/>
                <a:gd name="connsiteY2-1458" fmla="*/ 284945 h 1424419"/>
                <a:gd name="connsiteX3-1459" fmla="*/ 1237706 w 1306267"/>
                <a:gd name="connsiteY3-1460" fmla="*/ 306775 h 1424419"/>
                <a:gd name="connsiteX4-1461" fmla="*/ 1301712 w 1306267"/>
                <a:gd name="connsiteY4-1462" fmla="*/ 442384 h 1424419"/>
                <a:gd name="connsiteX5-1463" fmla="*/ 1303099 w 1306267"/>
                <a:gd name="connsiteY5-1464" fmla="*/ 495558 h 1424419"/>
                <a:gd name="connsiteX6-1465" fmla="*/ 1303099 w 1306267"/>
                <a:gd name="connsiteY6-1466" fmla="*/ 952393 h 1424419"/>
                <a:gd name="connsiteX7-1467" fmla="*/ 1305306 w 1306267"/>
                <a:gd name="connsiteY7-1468" fmla="*/ 990115 h 1424419"/>
                <a:gd name="connsiteX8-1469" fmla="*/ 1255800 w 1306267"/>
                <a:gd name="connsiteY8-1470" fmla="*/ 1142552 h 1424419"/>
                <a:gd name="connsiteX9-1471" fmla="*/ 1172881 w 1306267"/>
                <a:gd name="connsiteY9-1472" fmla="*/ 1179342 h 1424419"/>
                <a:gd name="connsiteX10-1473" fmla="*/ 792288 w 1306267"/>
                <a:gd name="connsiteY10-1474" fmla="*/ 1385653 h 1424419"/>
                <a:gd name="connsiteX11-1475" fmla="*/ 522686 w 1306267"/>
                <a:gd name="connsiteY11-1476" fmla="*/ 1384922 h 1424419"/>
                <a:gd name="connsiteX12-1477" fmla="*/ 97009 w 1306267"/>
                <a:gd name="connsiteY12-1478" fmla="*/ 1161462 h 1424419"/>
                <a:gd name="connsiteX13-1479" fmla="*/ 44843 w 1306267"/>
                <a:gd name="connsiteY13-1480" fmla="*/ 1118989 h 1424419"/>
                <a:gd name="connsiteX14-1481" fmla="*/ 667 w 1306267"/>
                <a:gd name="connsiteY14-1482" fmla="*/ 999105 h 1424419"/>
                <a:gd name="connsiteX15-1483" fmla="*/ 0 w 1306267"/>
                <a:gd name="connsiteY15-1484" fmla="*/ 972364 h 1424419"/>
                <a:gd name="connsiteX16-1485" fmla="*/ 2496 w 1306267"/>
                <a:gd name="connsiteY16-1486" fmla="*/ 463106 h 1424419"/>
                <a:gd name="connsiteX17-1487" fmla="*/ 2458 w 1306267"/>
                <a:gd name="connsiteY17-1488" fmla="*/ 429563 h 1424419"/>
                <a:gd name="connsiteX18-1489" fmla="*/ 75248 w 1306267"/>
                <a:gd name="connsiteY18-1490" fmla="*/ 303202 h 1424419"/>
                <a:gd name="connsiteX19-1491" fmla="*/ 106293 w 1306267"/>
                <a:gd name="connsiteY19-1492" fmla="*/ 282597 h 1424419"/>
                <a:gd name="connsiteX20-1493" fmla="*/ 541533 w 1306267"/>
                <a:gd name="connsiteY20-1494" fmla="*/ 38110 h 1424419"/>
                <a:gd name="connsiteX21-1495" fmla="*/ 653528 w 1306267"/>
                <a:gd name="connsiteY21-1496" fmla="*/ 0 h 1424419"/>
                <a:gd name="connsiteX0-1497" fmla="*/ 653528 w 1306267"/>
                <a:gd name="connsiteY0-1498" fmla="*/ 0 h 1424419"/>
                <a:gd name="connsiteX1-1499" fmla="*/ 757287 w 1306267"/>
                <a:gd name="connsiteY1-1500" fmla="*/ 32444 h 1424419"/>
                <a:gd name="connsiteX2-1501" fmla="*/ 1206876 w 1306267"/>
                <a:gd name="connsiteY2-1502" fmla="*/ 284945 h 1424419"/>
                <a:gd name="connsiteX3-1503" fmla="*/ 1237706 w 1306267"/>
                <a:gd name="connsiteY3-1504" fmla="*/ 306775 h 1424419"/>
                <a:gd name="connsiteX4-1505" fmla="*/ 1301712 w 1306267"/>
                <a:gd name="connsiteY4-1506" fmla="*/ 442384 h 1424419"/>
                <a:gd name="connsiteX5-1507" fmla="*/ 1303099 w 1306267"/>
                <a:gd name="connsiteY5-1508" fmla="*/ 495558 h 1424419"/>
                <a:gd name="connsiteX6-1509" fmla="*/ 1303099 w 1306267"/>
                <a:gd name="connsiteY6-1510" fmla="*/ 952393 h 1424419"/>
                <a:gd name="connsiteX7-1511" fmla="*/ 1305306 w 1306267"/>
                <a:gd name="connsiteY7-1512" fmla="*/ 990115 h 1424419"/>
                <a:gd name="connsiteX8-1513" fmla="*/ 1255800 w 1306267"/>
                <a:gd name="connsiteY8-1514" fmla="*/ 1142552 h 1424419"/>
                <a:gd name="connsiteX9-1515" fmla="*/ 1172881 w 1306267"/>
                <a:gd name="connsiteY9-1516" fmla="*/ 1179342 h 1424419"/>
                <a:gd name="connsiteX10-1517" fmla="*/ 792288 w 1306267"/>
                <a:gd name="connsiteY10-1518" fmla="*/ 1385653 h 1424419"/>
                <a:gd name="connsiteX11-1519" fmla="*/ 522686 w 1306267"/>
                <a:gd name="connsiteY11-1520" fmla="*/ 1384922 h 1424419"/>
                <a:gd name="connsiteX12-1521" fmla="*/ 94302 w 1306267"/>
                <a:gd name="connsiteY12-1522" fmla="*/ 1158755 h 1424419"/>
                <a:gd name="connsiteX13-1523" fmla="*/ 44843 w 1306267"/>
                <a:gd name="connsiteY13-1524" fmla="*/ 1118989 h 1424419"/>
                <a:gd name="connsiteX14-1525" fmla="*/ 667 w 1306267"/>
                <a:gd name="connsiteY14-1526" fmla="*/ 999105 h 1424419"/>
                <a:gd name="connsiteX15-1527" fmla="*/ 0 w 1306267"/>
                <a:gd name="connsiteY15-1528" fmla="*/ 972364 h 1424419"/>
                <a:gd name="connsiteX16-1529" fmla="*/ 2496 w 1306267"/>
                <a:gd name="connsiteY16-1530" fmla="*/ 463106 h 1424419"/>
                <a:gd name="connsiteX17-1531" fmla="*/ 2458 w 1306267"/>
                <a:gd name="connsiteY17-1532" fmla="*/ 429563 h 1424419"/>
                <a:gd name="connsiteX18-1533" fmla="*/ 75248 w 1306267"/>
                <a:gd name="connsiteY18-1534" fmla="*/ 303202 h 1424419"/>
                <a:gd name="connsiteX19-1535" fmla="*/ 106293 w 1306267"/>
                <a:gd name="connsiteY19-1536" fmla="*/ 282597 h 1424419"/>
                <a:gd name="connsiteX20-1537" fmla="*/ 541533 w 1306267"/>
                <a:gd name="connsiteY20-1538" fmla="*/ 38110 h 1424419"/>
                <a:gd name="connsiteX21-1539" fmla="*/ 653528 w 1306267"/>
                <a:gd name="connsiteY21-1540" fmla="*/ 0 h 1424419"/>
                <a:gd name="connsiteX0-1541" fmla="*/ 653528 w 1306267"/>
                <a:gd name="connsiteY0-1542" fmla="*/ 0 h 1424419"/>
                <a:gd name="connsiteX1-1543" fmla="*/ 757287 w 1306267"/>
                <a:gd name="connsiteY1-1544" fmla="*/ 32444 h 1424419"/>
                <a:gd name="connsiteX2-1545" fmla="*/ 1206876 w 1306267"/>
                <a:gd name="connsiteY2-1546" fmla="*/ 284945 h 1424419"/>
                <a:gd name="connsiteX3-1547" fmla="*/ 1237706 w 1306267"/>
                <a:gd name="connsiteY3-1548" fmla="*/ 306775 h 1424419"/>
                <a:gd name="connsiteX4-1549" fmla="*/ 1301712 w 1306267"/>
                <a:gd name="connsiteY4-1550" fmla="*/ 442384 h 1424419"/>
                <a:gd name="connsiteX5-1551" fmla="*/ 1303099 w 1306267"/>
                <a:gd name="connsiteY5-1552" fmla="*/ 495558 h 1424419"/>
                <a:gd name="connsiteX6-1553" fmla="*/ 1303099 w 1306267"/>
                <a:gd name="connsiteY6-1554" fmla="*/ 952393 h 1424419"/>
                <a:gd name="connsiteX7-1555" fmla="*/ 1305306 w 1306267"/>
                <a:gd name="connsiteY7-1556" fmla="*/ 990115 h 1424419"/>
                <a:gd name="connsiteX8-1557" fmla="*/ 1255800 w 1306267"/>
                <a:gd name="connsiteY8-1558" fmla="*/ 1142552 h 1424419"/>
                <a:gd name="connsiteX9-1559" fmla="*/ 1172881 w 1306267"/>
                <a:gd name="connsiteY9-1560" fmla="*/ 1179342 h 1424419"/>
                <a:gd name="connsiteX10-1561" fmla="*/ 792288 w 1306267"/>
                <a:gd name="connsiteY10-1562" fmla="*/ 1385653 h 1424419"/>
                <a:gd name="connsiteX11-1563" fmla="*/ 522686 w 1306267"/>
                <a:gd name="connsiteY11-1564" fmla="*/ 1384922 h 1424419"/>
                <a:gd name="connsiteX12-1565" fmla="*/ 94302 w 1306267"/>
                <a:gd name="connsiteY12-1566" fmla="*/ 1158755 h 1424419"/>
                <a:gd name="connsiteX13-1567" fmla="*/ 39429 w 1306267"/>
                <a:gd name="connsiteY13-1568" fmla="*/ 1117635 h 1424419"/>
                <a:gd name="connsiteX14-1569" fmla="*/ 667 w 1306267"/>
                <a:gd name="connsiteY14-1570" fmla="*/ 999105 h 1424419"/>
                <a:gd name="connsiteX15-1571" fmla="*/ 0 w 1306267"/>
                <a:gd name="connsiteY15-1572" fmla="*/ 972364 h 1424419"/>
                <a:gd name="connsiteX16-1573" fmla="*/ 2496 w 1306267"/>
                <a:gd name="connsiteY16-1574" fmla="*/ 463106 h 1424419"/>
                <a:gd name="connsiteX17-1575" fmla="*/ 2458 w 1306267"/>
                <a:gd name="connsiteY17-1576" fmla="*/ 429563 h 1424419"/>
                <a:gd name="connsiteX18-1577" fmla="*/ 75248 w 1306267"/>
                <a:gd name="connsiteY18-1578" fmla="*/ 303202 h 1424419"/>
                <a:gd name="connsiteX19-1579" fmla="*/ 106293 w 1306267"/>
                <a:gd name="connsiteY19-1580" fmla="*/ 282597 h 1424419"/>
                <a:gd name="connsiteX20-1581" fmla="*/ 541533 w 1306267"/>
                <a:gd name="connsiteY20-1582" fmla="*/ 38110 h 1424419"/>
                <a:gd name="connsiteX21-1583" fmla="*/ 653528 w 1306267"/>
                <a:gd name="connsiteY21-1584" fmla="*/ 0 h 1424419"/>
                <a:gd name="connsiteX0-1585" fmla="*/ 653528 w 1305333"/>
                <a:gd name="connsiteY0-1586" fmla="*/ 0 h 1424419"/>
                <a:gd name="connsiteX1-1587" fmla="*/ 757287 w 1305333"/>
                <a:gd name="connsiteY1-1588" fmla="*/ 32444 h 1424419"/>
                <a:gd name="connsiteX2-1589" fmla="*/ 1206876 w 1305333"/>
                <a:gd name="connsiteY2-1590" fmla="*/ 284945 h 1424419"/>
                <a:gd name="connsiteX3-1591" fmla="*/ 1237706 w 1305333"/>
                <a:gd name="connsiteY3-1592" fmla="*/ 306775 h 1424419"/>
                <a:gd name="connsiteX4-1593" fmla="*/ 1301712 w 1305333"/>
                <a:gd name="connsiteY4-1594" fmla="*/ 442384 h 1424419"/>
                <a:gd name="connsiteX5-1595" fmla="*/ 1303099 w 1305333"/>
                <a:gd name="connsiteY5-1596" fmla="*/ 495558 h 1424419"/>
                <a:gd name="connsiteX6-1597" fmla="*/ 1303099 w 1305333"/>
                <a:gd name="connsiteY6-1598" fmla="*/ 952393 h 1424419"/>
                <a:gd name="connsiteX7-1599" fmla="*/ 1305306 w 1305333"/>
                <a:gd name="connsiteY7-1600" fmla="*/ 990115 h 1424419"/>
                <a:gd name="connsiteX8-1601" fmla="*/ 1227376 w 1305333"/>
                <a:gd name="connsiteY8-1602" fmla="*/ 1152027 h 1424419"/>
                <a:gd name="connsiteX9-1603" fmla="*/ 1172881 w 1305333"/>
                <a:gd name="connsiteY9-1604" fmla="*/ 1179342 h 1424419"/>
                <a:gd name="connsiteX10-1605" fmla="*/ 792288 w 1305333"/>
                <a:gd name="connsiteY10-1606" fmla="*/ 1385653 h 1424419"/>
                <a:gd name="connsiteX11-1607" fmla="*/ 522686 w 1305333"/>
                <a:gd name="connsiteY11-1608" fmla="*/ 1384922 h 1424419"/>
                <a:gd name="connsiteX12-1609" fmla="*/ 94302 w 1305333"/>
                <a:gd name="connsiteY12-1610" fmla="*/ 1158755 h 1424419"/>
                <a:gd name="connsiteX13-1611" fmla="*/ 39429 w 1305333"/>
                <a:gd name="connsiteY13-1612" fmla="*/ 1117635 h 1424419"/>
                <a:gd name="connsiteX14-1613" fmla="*/ 667 w 1305333"/>
                <a:gd name="connsiteY14-1614" fmla="*/ 999105 h 1424419"/>
                <a:gd name="connsiteX15-1615" fmla="*/ 0 w 1305333"/>
                <a:gd name="connsiteY15-1616" fmla="*/ 972364 h 1424419"/>
                <a:gd name="connsiteX16-1617" fmla="*/ 2496 w 1305333"/>
                <a:gd name="connsiteY16-1618" fmla="*/ 463106 h 1424419"/>
                <a:gd name="connsiteX17-1619" fmla="*/ 2458 w 1305333"/>
                <a:gd name="connsiteY17-1620" fmla="*/ 429563 h 1424419"/>
                <a:gd name="connsiteX18-1621" fmla="*/ 75248 w 1305333"/>
                <a:gd name="connsiteY18-1622" fmla="*/ 303202 h 1424419"/>
                <a:gd name="connsiteX19-1623" fmla="*/ 106293 w 1305333"/>
                <a:gd name="connsiteY19-1624" fmla="*/ 282597 h 1424419"/>
                <a:gd name="connsiteX20-1625" fmla="*/ 541533 w 1305333"/>
                <a:gd name="connsiteY20-1626" fmla="*/ 38110 h 1424419"/>
                <a:gd name="connsiteX21-1627" fmla="*/ 653528 w 1305333"/>
                <a:gd name="connsiteY21-1628" fmla="*/ 0 h 1424419"/>
                <a:gd name="connsiteX0-1629" fmla="*/ 653528 w 1305333"/>
                <a:gd name="connsiteY0-1630" fmla="*/ 0 h 1424419"/>
                <a:gd name="connsiteX1-1631" fmla="*/ 757287 w 1305333"/>
                <a:gd name="connsiteY1-1632" fmla="*/ 32444 h 1424419"/>
                <a:gd name="connsiteX2-1633" fmla="*/ 1206876 w 1305333"/>
                <a:gd name="connsiteY2-1634" fmla="*/ 284945 h 1424419"/>
                <a:gd name="connsiteX3-1635" fmla="*/ 1237706 w 1305333"/>
                <a:gd name="connsiteY3-1636" fmla="*/ 306775 h 1424419"/>
                <a:gd name="connsiteX4-1637" fmla="*/ 1301712 w 1305333"/>
                <a:gd name="connsiteY4-1638" fmla="*/ 442384 h 1424419"/>
                <a:gd name="connsiteX5-1639" fmla="*/ 1303099 w 1305333"/>
                <a:gd name="connsiteY5-1640" fmla="*/ 495558 h 1424419"/>
                <a:gd name="connsiteX6-1641" fmla="*/ 1303099 w 1305333"/>
                <a:gd name="connsiteY6-1642" fmla="*/ 952393 h 1424419"/>
                <a:gd name="connsiteX7-1643" fmla="*/ 1302599 w 1305333"/>
                <a:gd name="connsiteY7-1644" fmla="*/ 1003650 h 1424419"/>
                <a:gd name="connsiteX8-1645" fmla="*/ 1227376 w 1305333"/>
                <a:gd name="connsiteY8-1646" fmla="*/ 1152027 h 1424419"/>
                <a:gd name="connsiteX9-1647" fmla="*/ 1172881 w 1305333"/>
                <a:gd name="connsiteY9-1648" fmla="*/ 1179342 h 1424419"/>
                <a:gd name="connsiteX10-1649" fmla="*/ 792288 w 1305333"/>
                <a:gd name="connsiteY10-1650" fmla="*/ 1385653 h 1424419"/>
                <a:gd name="connsiteX11-1651" fmla="*/ 522686 w 1305333"/>
                <a:gd name="connsiteY11-1652" fmla="*/ 1384922 h 1424419"/>
                <a:gd name="connsiteX12-1653" fmla="*/ 94302 w 1305333"/>
                <a:gd name="connsiteY12-1654" fmla="*/ 1158755 h 1424419"/>
                <a:gd name="connsiteX13-1655" fmla="*/ 39429 w 1305333"/>
                <a:gd name="connsiteY13-1656" fmla="*/ 1117635 h 1424419"/>
                <a:gd name="connsiteX14-1657" fmla="*/ 667 w 1305333"/>
                <a:gd name="connsiteY14-1658" fmla="*/ 999105 h 1424419"/>
                <a:gd name="connsiteX15-1659" fmla="*/ 0 w 1305333"/>
                <a:gd name="connsiteY15-1660" fmla="*/ 972364 h 1424419"/>
                <a:gd name="connsiteX16-1661" fmla="*/ 2496 w 1305333"/>
                <a:gd name="connsiteY16-1662" fmla="*/ 463106 h 1424419"/>
                <a:gd name="connsiteX17-1663" fmla="*/ 2458 w 1305333"/>
                <a:gd name="connsiteY17-1664" fmla="*/ 429563 h 1424419"/>
                <a:gd name="connsiteX18-1665" fmla="*/ 75248 w 1305333"/>
                <a:gd name="connsiteY18-1666" fmla="*/ 303202 h 1424419"/>
                <a:gd name="connsiteX19-1667" fmla="*/ 106293 w 1305333"/>
                <a:gd name="connsiteY19-1668" fmla="*/ 282597 h 1424419"/>
                <a:gd name="connsiteX20-1669" fmla="*/ 541533 w 1305333"/>
                <a:gd name="connsiteY20-1670" fmla="*/ 38110 h 1424419"/>
                <a:gd name="connsiteX21-1671" fmla="*/ 653528 w 1305333"/>
                <a:gd name="connsiteY21-1672" fmla="*/ 0 h 1424419"/>
                <a:gd name="connsiteX0-1673" fmla="*/ 653528 w 1305080"/>
                <a:gd name="connsiteY0-1674" fmla="*/ 0 h 1424419"/>
                <a:gd name="connsiteX1-1675" fmla="*/ 757287 w 1305080"/>
                <a:gd name="connsiteY1-1676" fmla="*/ 32444 h 1424419"/>
                <a:gd name="connsiteX2-1677" fmla="*/ 1206876 w 1305080"/>
                <a:gd name="connsiteY2-1678" fmla="*/ 284945 h 1424419"/>
                <a:gd name="connsiteX3-1679" fmla="*/ 1237706 w 1305080"/>
                <a:gd name="connsiteY3-1680" fmla="*/ 306775 h 1424419"/>
                <a:gd name="connsiteX4-1681" fmla="*/ 1301712 w 1305080"/>
                <a:gd name="connsiteY4-1682" fmla="*/ 442384 h 1424419"/>
                <a:gd name="connsiteX5-1683" fmla="*/ 1303099 w 1305080"/>
                <a:gd name="connsiteY5-1684" fmla="*/ 495558 h 1424419"/>
                <a:gd name="connsiteX6-1685" fmla="*/ 1301746 w 1305080"/>
                <a:gd name="connsiteY6-1686" fmla="*/ 953747 h 1424419"/>
                <a:gd name="connsiteX7-1687" fmla="*/ 1302599 w 1305080"/>
                <a:gd name="connsiteY7-1688" fmla="*/ 1003650 h 1424419"/>
                <a:gd name="connsiteX8-1689" fmla="*/ 1227376 w 1305080"/>
                <a:gd name="connsiteY8-1690" fmla="*/ 1152027 h 1424419"/>
                <a:gd name="connsiteX9-1691" fmla="*/ 1172881 w 1305080"/>
                <a:gd name="connsiteY9-1692" fmla="*/ 1179342 h 1424419"/>
                <a:gd name="connsiteX10-1693" fmla="*/ 792288 w 1305080"/>
                <a:gd name="connsiteY10-1694" fmla="*/ 1385653 h 1424419"/>
                <a:gd name="connsiteX11-1695" fmla="*/ 522686 w 1305080"/>
                <a:gd name="connsiteY11-1696" fmla="*/ 1384922 h 1424419"/>
                <a:gd name="connsiteX12-1697" fmla="*/ 94302 w 1305080"/>
                <a:gd name="connsiteY12-1698" fmla="*/ 1158755 h 1424419"/>
                <a:gd name="connsiteX13-1699" fmla="*/ 39429 w 1305080"/>
                <a:gd name="connsiteY13-1700" fmla="*/ 1117635 h 1424419"/>
                <a:gd name="connsiteX14-1701" fmla="*/ 667 w 1305080"/>
                <a:gd name="connsiteY14-1702" fmla="*/ 999105 h 1424419"/>
                <a:gd name="connsiteX15-1703" fmla="*/ 0 w 1305080"/>
                <a:gd name="connsiteY15-1704" fmla="*/ 972364 h 1424419"/>
                <a:gd name="connsiteX16-1705" fmla="*/ 2496 w 1305080"/>
                <a:gd name="connsiteY16-1706" fmla="*/ 463106 h 1424419"/>
                <a:gd name="connsiteX17-1707" fmla="*/ 2458 w 1305080"/>
                <a:gd name="connsiteY17-1708" fmla="*/ 429563 h 1424419"/>
                <a:gd name="connsiteX18-1709" fmla="*/ 75248 w 1305080"/>
                <a:gd name="connsiteY18-1710" fmla="*/ 303202 h 1424419"/>
                <a:gd name="connsiteX19-1711" fmla="*/ 106293 w 1305080"/>
                <a:gd name="connsiteY19-1712" fmla="*/ 282597 h 1424419"/>
                <a:gd name="connsiteX20-1713" fmla="*/ 541533 w 1305080"/>
                <a:gd name="connsiteY20-1714" fmla="*/ 38110 h 1424419"/>
                <a:gd name="connsiteX21-1715" fmla="*/ 653528 w 1305080"/>
                <a:gd name="connsiteY21-1716" fmla="*/ 0 h 1424419"/>
                <a:gd name="connsiteX0-1717" fmla="*/ 653528 w 1305299"/>
                <a:gd name="connsiteY0-1718" fmla="*/ 0 h 1424419"/>
                <a:gd name="connsiteX1-1719" fmla="*/ 757287 w 1305299"/>
                <a:gd name="connsiteY1-1720" fmla="*/ 32444 h 1424419"/>
                <a:gd name="connsiteX2-1721" fmla="*/ 1206876 w 1305299"/>
                <a:gd name="connsiteY2-1722" fmla="*/ 284945 h 1424419"/>
                <a:gd name="connsiteX3-1723" fmla="*/ 1237706 w 1305299"/>
                <a:gd name="connsiteY3-1724" fmla="*/ 306775 h 1424419"/>
                <a:gd name="connsiteX4-1725" fmla="*/ 1301712 w 1305299"/>
                <a:gd name="connsiteY4-1726" fmla="*/ 442384 h 1424419"/>
                <a:gd name="connsiteX5-1727" fmla="*/ 1303099 w 1305299"/>
                <a:gd name="connsiteY5-1728" fmla="*/ 495558 h 1424419"/>
                <a:gd name="connsiteX6-1729" fmla="*/ 1301746 w 1305299"/>
                <a:gd name="connsiteY6-1730" fmla="*/ 953747 h 1424419"/>
                <a:gd name="connsiteX7-1731" fmla="*/ 1302599 w 1305299"/>
                <a:gd name="connsiteY7-1732" fmla="*/ 1003650 h 1424419"/>
                <a:gd name="connsiteX8-1733" fmla="*/ 1227376 w 1305299"/>
                <a:gd name="connsiteY8-1734" fmla="*/ 1152027 h 1424419"/>
                <a:gd name="connsiteX9-1735" fmla="*/ 1172881 w 1305299"/>
                <a:gd name="connsiteY9-1736" fmla="*/ 1179342 h 1424419"/>
                <a:gd name="connsiteX10-1737" fmla="*/ 792288 w 1305299"/>
                <a:gd name="connsiteY10-1738" fmla="*/ 1385653 h 1424419"/>
                <a:gd name="connsiteX11-1739" fmla="*/ 522686 w 1305299"/>
                <a:gd name="connsiteY11-1740" fmla="*/ 1384922 h 1424419"/>
                <a:gd name="connsiteX12-1741" fmla="*/ 94302 w 1305299"/>
                <a:gd name="connsiteY12-1742" fmla="*/ 1158755 h 1424419"/>
                <a:gd name="connsiteX13-1743" fmla="*/ 39429 w 1305299"/>
                <a:gd name="connsiteY13-1744" fmla="*/ 1117635 h 1424419"/>
                <a:gd name="connsiteX14-1745" fmla="*/ 667 w 1305299"/>
                <a:gd name="connsiteY14-1746" fmla="*/ 999105 h 1424419"/>
                <a:gd name="connsiteX15-1747" fmla="*/ 0 w 1305299"/>
                <a:gd name="connsiteY15-1748" fmla="*/ 972364 h 1424419"/>
                <a:gd name="connsiteX16-1749" fmla="*/ 2496 w 1305299"/>
                <a:gd name="connsiteY16-1750" fmla="*/ 463106 h 1424419"/>
                <a:gd name="connsiteX17-1751" fmla="*/ 2458 w 1305299"/>
                <a:gd name="connsiteY17-1752" fmla="*/ 429563 h 1424419"/>
                <a:gd name="connsiteX18-1753" fmla="*/ 75248 w 1305299"/>
                <a:gd name="connsiteY18-1754" fmla="*/ 303202 h 1424419"/>
                <a:gd name="connsiteX19-1755" fmla="*/ 106293 w 1305299"/>
                <a:gd name="connsiteY19-1756" fmla="*/ 282597 h 1424419"/>
                <a:gd name="connsiteX20-1757" fmla="*/ 541533 w 1305299"/>
                <a:gd name="connsiteY20-1758" fmla="*/ 38110 h 1424419"/>
                <a:gd name="connsiteX21-1759" fmla="*/ 653528 w 1305299"/>
                <a:gd name="connsiteY21-1760" fmla="*/ 0 h 1424419"/>
                <a:gd name="connsiteX0-1761" fmla="*/ 653528 w 1306646"/>
                <a:gd name="connsiteY0-1762" fmla="*/ 0 h 1424419"/>
                <a:gd name="connsiteX1-1763" fmla="*/ 757287 w 1306646"/>
                <a:gd name="connsiteY1-1764" fmla="*/ 32444 h 1424419"/>
                <a:gd name="connsiteX2-1765" fmla="*/ 1206876 w 1306646"/>
                <a:gd name="connsiteY2-1766" fmla="*/ 284945 h 1424419"/>
                <a:gd name="connsiteX3-1767" fmla="*/ 1237706 w 1306646"/>
                <a:gd name="connsiteY3-1768" fmla="*/ 306775 h 1424419"/>
                <a:gd name="connsiteX4-1769" fmla="*/ 1301712 w 1306646"/>
                <a:gd name="connsiteY4-1770" fmla="*/ 442384 h 1424419"/>
                <a:gd name="connsiteX5-1771" fmla="*/ 1303099 w 1306646"/>
                <a:gd name="connsiteY5-1772" fmla="*/ 495558 h 1424419"/>
                <a:gd name="connsiteX6-1773" fmla="*/ 1301746 w 1306646"/>
                <a:gd name="connsiteY6-1774" fmla="*/ 953747 h 1424419"/>
                <a:gd name="connsiteX7-1775" fmla="*/ 1302599 w 1306646"/>
                <a:gd name="connsiteY7-1776" fmla="*/ 1003650 h 1424419"/>
                <a:gd name="connsiteX8-1777" fmla="*/ 1227376 w 1306646"/>
                <a:gd name="connsiteY8-1778" fmla="*/ 1152027 h 1424419"/>
                <a:gd name="connsiteX9-1779" fmla="*/ 1172881 w 1306646"/>
                <a:gd name="connsiteY9-1780" fmla="*/ 1179342 h 1424419"/>
                <a:gd name="connsiteX10-1781" fmla="*/ 792288 w 1306646"/>
                <a:gd name="connsiteY10-1782" fmla="*/ 1385653 h 1424419"/>
                <a:gd name="connsiteX11-1783" fmla="*/ 522686 w 1306646"/>
                <a:gd name="connsiteY11-1784" fmla="*/ 1384922 h 1424419"/>
                <a:gd name="connsiteX12-1785" fmla="*/ 94302 w 1306646"/>
                <a:gd name="connsiteY12-1786" fmla="*/ 1158755 h 1424419"/>
                <a:gd name="connsiteX13-1787" fmla="*/ 39429 w 1306646"/>
                <a:gd name="connsiteY13-1788" fmla="*/ 1117635 h 1424419"/>
                <a:gd name="connsiteX14-1789" fmla="*/ 667 w 1306646"/>
                <a:gd name="connsiteY14-1790" fmla="*/ 999105 h 1424419"/>
                <a:gd name="connsiteX15-1791" fmla="*/ 0 w 1306646"/>
                <a:gd name="connsiteY15-1792" fmla="*/ 972364 h 1424419"/>
                <a:gd name="connsiteX16-1793" fmla="*/ 2496 w 1306646"/>
                <a:gd name="connsiteY16-1794" fmla="*/ 463106 h 1424419"/>
                <a:gd name="connsiteX17-1795" fmla="*/ 2458 w 1306646"/>
                <a:gd name="connsiteY17-1796" fmla="*/ 429563 h 1424419"/>
                <a:gd name="connsiteX18-1797" fmla="*/ 75248 w 1306646"/>
                <a:gd name="connsiteY18-1798" fmla="*/ 303202 h 1424419"/>
                <a:gd name="connsiteX19-1799" fmla="*/ 106293 w 1306646"/>
                <a:gd name="connsiteY19-1800" fmla="*/ 282597 h 1424419"/>
                <a:gd name="connsiteX20-1801" fmla="*/ 541533 w 1306646"/>
                <a:gd name="connsiteY20-1802" fmla="*/ 38110 h 1424419"/>
                <a:gd name="connsiteX21-1803" fmla="*/ 653528 w 1306646"/>
                <a:gd name="connsiteY21-1804" fmla="*/ 0 h 1424419"/>
                <a:gd name="connsiteX0-1805" fmla="*/ 653528 w 1305299"/>
                <a:gd name="connsiteY0-1806" fmla="*/ 0 h 1424419"/>
                <a:gd name="connsiteX1-1807" fmla="*/ 757287 w 1305299"/>
                <a:gd name="connsiteY1-1808" fmla="*/ 32444 h 1424419"/>
                <a:gd name="connsiteX2-1809" fmla="*/ 1206876 w 1305299"/>
                <a:gd name="connsiteY2-1810" fmla="*/ 284945 h 1424419"/>
                <a:gd name="connsiteX3-1811" fmla="*/ 1237706 w 1305299"/>
                <a:gd name="connsiteY3-1812" fmla="*/ 306775 h 1424419"/>
                <a:gd name="connsiteX4-1813" fmla="*/ 1301712 w 1305299"/>
                <a:gd name="connsiteY4-1814" fmla="*/ 442384 h 1424419"/>
                <a:gd name="connsiteX5-1815" fmla="*/ 1303099 w 1305299"/>
                <a:gd name="connsiteY5-1816" fmla="*/ 495558 h 1424419"/>
                <a:gd name="connsiteX6-1817" fmla="*/ 1301746 w 1305299"/>
                <a:gd name="connsiteY6-1818" fmla="*/ 953747 h 1424419"/>
                <a:gd name="connsiteX7-1819" fmla="*/ 1302599 w 1305299"/>
                <a:gd name="connsiteY7-1820" fmla="*/ 1003650 h 1424419"/>
                <a:gd name="connsiteX8-1821" fmla="*/ 1227376 w 1305299"/>
                <a:gd name="connsiteY8-1822" fmla="*/ 1152027 h 1424419"/>
                <a:gd name="connsiteX9-1823" fmla="*/ 1172881 w 1305299"/>
                <a:gd name="connsiteY9-1824" fmla="*/ 1179342 h 1424419"/>
                <a:gd name="connsiteX10-1825" fmla="*/ 792288 w 1305299"/>
                <a:gd name="connsiteY10-1826" fmla="*/ 1385653 h 1424419"/>
                <a:gd name="connsiteX11-1827" fmla="*/ 522686 w 1305299"/>
                <a:gd name="connsiteY11-1828" fmla="*/ 1384922 h 1424419"/>
                <a:gd name="connsiteX12-1829" fmla="*/ 94302 w 1305299"/>
                <a:gd name="connsiteY12-1830" fmla="*/ 1158755 h 1424419"/>
                <a:gd name="connsiteX13-1831" fmla="*/ 39429 w 1305299"/>
                <a:gd name="connsiteY13-1832" fmla="*/ 1117635 h 1424419"/>
                <a:gd name="connsiteX14-1833" fmla="*/ 667 w 1305299"/>
                <a:gd name="connsiteY14-1834" fmla="*/ 999105 h 1424419"/>
                <a:gd name="connsiteX15-1835" fmla="*/ 0 w 1305299"/>
                <a:gd name="connsiteY15-1836" fmla="*/ 972364 h 1424419"/>
                <a:gd name="connsiteX16-1837" fmla="*/ 2496 w 1305299"/>
                <a:gd name="connsiteY16-1838" fmla="*/ 463106 h 1424419"/>
                <a:gd name="connsiteX17-1839" fmla="*/ 2458 w 1305299"/>
                <a:gd name="connsiteY17-1840" fmla="*/ 429563 h 1424419"/>
                <a:gd name="connsiteX18-1841" fmla="*/ 75248 w 1305299"/>
                <a:gd name="connsiteY18-1842" fmla="*/ 303202 h 1424419"/>
                <a:gd name="connsiteX19-1843" fmla="*/ 106293 w 1305299"/>
                <a:gd name="connsiteY19-1844" fmla="*/ 282597 h 1424419"/>
                <a:gd name="connsiteX20-1845" fmla="*/ 541533 w 1305299"/>
                <a:gd name="connsiteY20-1846" fmla="*/ 38110 h 1424419"/>
                <a:gd name="connsiteX21-1847" fmla="*/ 653528 w 1305299"/>
                <a:gd name="connsiteY21-1848" fmla="*/ 0 h 1424419"/>
                <a:gd name="connsiteX0-1849" fmla="*/ 653528 w 1304127"/>
                <a:gd name="connsiteY0-1850" fmla="*/ 0 h 1424419"/>
                <a:gd name="connsiteX1-1851" fmla="*/ 757287 w 1304127"/>
                <a:gd name="connsiteY1-1852" fmla="*/ 32444 h 1424419"/>
                <a:gd name="connsiteX2-1853" fmla="*/ 1206876 w 1304127"/>
                <a:gd name="connsiteY2-1854" fmla="*/ 284945 h 1424419"/>
                <a:gd name="connsiteX3-1855" fmla="*/ 1237706 w 1304127"/>
                <a:gd name="connsiteY3-1856" fmla="*/ 306775 h 1424419"/>
                <a:gd name="connsiteX4-1857" fmla="*/ 1301712 w 1304127"/>
                <a:gd name="connsiteY4-1858" fmla="*/ 442384 h 1424419"/>
                <a:gd name="connsiteX5-1859" fmla="*/ 1303099 w 1304127"/>
                <a:gd name="connsiteY5-1860" fmla="*/ 495558 h 1424419"/>
                <a:gd name="connsiteX6-1861" fmla="*/ 1301746 w 1304127"/>
                <a:gd name="connsiteY6-1862" fmla="*/ 953747 h 1424419"/>
                <a:gd name="connsiteX7-1863" fmla="*/ 1302599 w 1304127"/>
                <a:gd name="connsiteY7-1864" fmla="*/ 1003650 h 1424419"/>
                <a:gd name="connsiteX8-1865" fmla="*/ 1227376 w 1304127"/>
                <a:gd name="connsiteY8-1866" fmla="*/ 1152027 h 1424419"/>
                <a:gd name="connsiteX9-1867" fmla="*/ 1172881 w 1304127"/>
                <a:gd name="connsiteY9-1868" fmla="*/ 1179342 h 1424419"/>
                <a:gd name="connsiteX10-1869" fmla="*/ 792288 w 1304127"/>
                <a:gd name="connsiteY10-1870" fmla="*/ 1385653 h 1424419"/>
                <a:gd name="connsiteX11-1871" fmla="*/ 522686 w 1304127"/>
                <a:gd name="connsiteY11-1872" fmla="*/ 1384922 h 1424419"/>
                <a:gd name="connsiteX12-1873" fmla="*/ 94302 w 1304127"/>
                <a:gd name="connsiteY12-1874" fmla="*/ 1158755 h 1424419"/>
                <a:gd name="connsiteX13-1875" fmla="*/ 39429 w 1304127"/>
                <a:gd name="connsiteY13-1876" fmla="*/ 1117635 h 1424419"/>
                <a:gd name="connsiteX14-1877" fmla="*/ 667 w 1304127"/>
                <a:gd name="connsiteY14-1878" fmla="*/ 999105 h 1424419"/>
                <a:gd name="connsiteX15-1879" fmla="*/ 0 w 1304127"/>
                <a:gd name="connsiteY15-1880" fmla="*/ 972364 h 1424419"/>
                <a:gd name="connsiteX16-1881" fmla="*/ 2496 w 1304127"/>
                <a:gd name="connsiteY16-1882" fmla="*/ 463106 h 1424419"/>
                <a:gd name="connsiteX17-1883" fmla="*/ 2458 w 1304127"/>
                <a:gd name="connsiteY17-1884" fmla="*/ 429563 h 1424419"/>
                <a:gd name="connsiteX18-1885" fmla="*/ 75248 w 1304127"/>
                <a:gd name="connsiteY18-1886" fmla="*/ 303202 h 1424419"/>
                <a:gd name="connsiteX19-1887" fmla="*/ 106293 w 1304127"/>
                <a:gd name="connsiteY19-1888" fmla="*/ 282597 h 1424419"/>
                <a:gd name="connsiteX20-1889" fmla="*/ 541533 w 1304127"/>
                <a:gd name="connsiteY20-1890" fmla="*/ 38110 h 1424419"/>
                <a:gd name="connsiteX21-1891" fmla="*/ 653528 w 1304127"/>
                <a:gd name="connsiteY21-1892" fmla="*/ 0 h 1424419"/>
                <a:gd name="connsiteX0-1893" fmla="*/ 653528 w 1306101"/>
                <a:gd name="connsiteY0-1894" fmla="*/ 0 h 1424419"/>
                <a:gd name="connsiteX1-1895" fmla="*/ 757287 w 1306101"/>
                <a:gd name="connsiteY1-1896" fmla="*/ 32444 h 1424419"/>
                <a:gd name="connsiteX2-1897" fmla="*/ 1206876 w 1306101"/>
                <a:gd name="connsiteY2-1898" fmla="*/ 284945 h 1424419"/>
                <a:gd name="connsiteX3-1899" fmla="*/ 1237706 w 1306101"/>
                <a:gd name="connsiteY3-1900" fmla="*/ 306775 h 1424419"/>
                <a:gd name="connsiteX4-1901" fmla="*/ 1305773 w 1306101"/>
                <a:gd name="connsiteY4-1902" fmla="*/ 442384 h 1424419"/>
                <a:gd name="connsiteX5-1903" fmla="*/ 1303099 w 1306101"/>
                <a:gd name="connsiteY5-1904" fmla="*/ 495558 h 1424419"/>
                <a:gd name="connsiteX6-1905" fmla="*/ 1301746 w 1306101"/>
                <a:gd name="connsiteY6-1906" fmla="*/ 953747 h 1424419"/>
                <a:gd name="connsiteX7-1907" fmla="*/ 1302599 w 1306101"/>
                <a:gd name="connsiteY7-1908" fmla="*/ 1003650 h 1424419"/>
                <a:gd name="connsiteX8-1909" fmla="*/ 1227376 w 1306101"/>
                <a:gd name="connsiteY8-1910" fmla="*/ 1152027 h 1424419"/>
                <a:gd name="connsiteX9-1911" fmla="*/ 1172881 w 1306101"/>
                <a:gd name="connsiteY9-1912" fmla="*/ 1179342 h 1424419"/>
                <a:gd name="connsiteX10-1913" fmla="*/ 792288 w 1306101"/>
                <a:gd name="connsiteY10-1914" fmla="*/ 1385653 h 1424419"/>
                <a:gd name="connsiteX11-1915" fmla="*/ 522686 w 1306101"/>
                <a:gd name="connsiteY11-1916" fmla="*/ 1384922 h 1424419"/>
                <a:gd name="connsiteX12-1917" fmla="*/ 94302 w 1306101"/>
                <a:gd name="connsiteY12-1918" fmla="*/ 1158755 h 1424419"/>
                <a:gd name="connsiteX13-1919" fmla="*/ 39429 w 1306101"/>
                <a:gd name="connsiteY13-1920" fmla="*/ 1117635 h 1424419"/>
                <a:gd name="connsiteX14-1921" fmla="*/ 667 w 1306101"/>
                <a:gd name="connsiteY14-1922" fmla="*/ 999105 h 1424419"/>
                <a:gd name="connsiteX15-1923" fmla="*/ 0 w 1306101"/>
                <a:gd name="connsiteY15-1924" fmla="*/ 972364 h 1424419"/>
                <a:gd name="connsiteX16-1925" fmla="*/ 2496 w 1306101"/>
                <a:gd name="connsiteY16-1926" fmla="*/ 463106 h 1424419"/>
                <a:gd name="connsiteX17-1927" fmla="*/ 2458 w 1306101"/>
                <a:gd name="connsiteY17-1928" fmla="*/ 429563 h 1424419"/>
                <a:gd name="connsiteX18-1929" fmla="*/ 75248 w 1306101"/>
                <a:gd name="connsiteY18-1930" fmla="*/ 303202 h 1424419"/>
                <a:gd name="connsiteX19-1931" fmla="*/ 106293 w 1306101"/>
                <a:gd name="connsiteY19-1932" fmla="*/ 282597 h 1424419"/>
                <a:gd name="connsiteX20-1933" fmla="*/ 541533 w 1306101"/>
                <a:gd name="connsiteY20-1934" fmla="*/ 38110 h 1424419"/>
                <a:gd name="connsiteX21-1935" fmla="*/ 653528 w 1306101"/>
                <a:gd name="connsiteY21-1936" fmla="*/ 0 h 1424419"/>
                <a:gd name="connsiteX0-1937" fmla="*/ 653528 w 1304819"/>
                <a:gd name="connsiteY0-1938" fmla="*/ 0 h 1424419"/>
                <a:gd name="connsiteX1-1939" fmla="*/ 757287 w 1304819"/>
                <a:gd name="connsiteY1-1940" fmla="*/ 32444 h 1424419"/>
                <a:gd name="connsiteX2-1941" fmla="*/ 1206876 w 1304819"/>
                <a:gd name="connsiteY2-1942" fmla="*/ 284945 h 1424419"/>
                <a:gd name="connsiteX3-1943" fmla="*/ 1237706 w 1304819"/>
                <a:gd name="connsiteY3-1944" fmla="*/ 306775 h 1424419"/>
                <a:gd name="connsiteX4-1945" fmla="*/ 1304420 w 1304819"/>
                <a:gd name="connsiteY4-1946" fmla="*/ 434263 h 1424419"/>
                <a:gd name="connsiteX5-1947" fmla="*/ 1303099 w 1304819"/>
                <a:gd name="connsiteY5-1948" fmla="*/ 495558 h 1424419"/>
                <a:gd name="connsiteX6-1949" fmla="*/ 1301746 w 1304819"/>
                <a:gd name="connsiteY6-1950" fmla="*/ 953747 h 1424419"/>
                <a:gd name="connsiteX7-1951" fmla="*/ 1302599 w 1304819"/>
                <a:gd name="connsiteY7-1952" fmla="*/ 1003650 h 1424419"/>
                <a:gd name="connsiteX8-1953" fmla="*/ 1227376 w 1304819"/>
                <a:gd name="connsiteY8-1954" fmla="*/ 1152027 h 1424419"/>
                <a:gd name="connsiteX9-1955" fmla="*/ 1172881 w 1304819"/>
                <a:gd name="connsiteY9-1956" fmla="*/ 1179342 h 1424419"/>
                <a:gd name="connsiteX10-1957" fmla="*/ 792288 w 1304819"/>
                <a:gd name="connsiteY10-1958" fmla="*/ 1385653 h 1424419"/>
                <a:gd name="connsiteX11-1959" fmla="*/ 522686 w 1304819"/>
                <a:gd name="connsiteY11-1960" fmla="*/ 1384922 h 1424419"/>
                <a:gd name="connsiteX12-1961" fmla="*/ 94302 w 1304819"/>
                <a:gd name="connsiteY12-1962" fmla="*/ 1158755 h 1424419"/>
                <a:gd name="connsiteX13-1963" fmla="*/ 39429 w 1304819"/>
                <a:gd name="connsiteY13-1964" fmla="*/ 1117635 h 1424419"/>
                <a:gd name="connsiteX14-1965" fmla="*/ 667 w 1304819"/>
                <a:gd name="connsiteY14-1966" fmla="*/ 999105 h 1424419"/>
                <a:gd name="connsiteX15-1967" fmla="*/ 0 w 1304819"/>
                <a:gd name="connsiteY15-1968" fmla="*/ 972364 h 1424419"/>
                <a:gd name="connsiteX16-1969" fmla="*/ 2496 w 1304819"/>
                <a:gd name="connsiteY16-1970" fmla="*/ 463106 h 1424419"/>
                <a:gd name="connsiteX17-1971" fmla="*/ 2458 w 1304819"/>
                <a:gd name="connsiteY17-1972" fmla="*/ 429563 h 1424419"/>
                <a:gd name="connsiteX18-1973" fmla="*/ 75248 w 1304819"/>
                <a:gd name="connsiteY18-1974" fmla="*/ 303202 h 1424419"/>
                <a:gd name="connsiteX19-1975" fmla="*/ 106293 w 1304819"/>
                <a:gd name="connsiteY19-1976" fmla="*/ 282597 h 1424419"/>
                <a:gd name="connsiteX20-1977" fmla="*/ 541533 w 1304819"/>
                <a:gd name="connsiteY20-1978" fmla="*/ 38110 h 1424419"/>
                <a:gd name="connsiteX21-1979" fmla="*/ 653528 w 1304819"/>
                <a:gd name="connsiteY21-1980" fmla="*/ 0 h 1424419"/>
                <a:gd name="connsiteX0-1981" fmla="*/ 653528 w 1306525"/>
                <a:gd name="connsiteY0-1982" fmla="*/ 0 h 1424419"/>
                <a:gd name="connsiteX1-1983" fmla="*/ 757287 w 1306525"/>
                <a:gd name="connsiteY1-1984" fmla="*/ 32444 h 1424419"/>
                <a:gd name="connsiteX2-1985" fmla="*/ 1206876 w 1306525"/>
                <a:gd name="connsiteY2-1986" fmla="*/ 284945 h 1424419"/>
                <a:gd name="connsiteX3-1987" fmla="*/ 1237706 w 1306525"/>
                <a:gd name="connsiteY3-1988" fmla="*/ 306775 h 1424419"/>
                <a:gd name="connsiteX4-1989" fmla="*/ 1304420 w 1306525"/>
                <a:gd name="connsiteY4-1990" fmla="*/ 434263 h 1424419"/>
                <a:gd name="connsiteX5-1991" fmla="*/ 1305806 w 1306525"/>
                <a:gd name="connsiteY5-1992" fmla="*/ 519922 h 1424419"/>
                <a:gd name="connsiteX6-1993" fmla="*/ 1301746 w 1306525"/>
                <a:gd name="connsiteY6-1994" fmla="*/ 953747 h 1424419"/>
                <a:gd name="connsiteX7-1995" fmla="*/ 1302599 w 1306525"/>
                <a:gd name="connsiteY7-1996" fmla="*/ 1003650 h 1424419"/>
                <a:gd name="connsiteX8-1997" fmla="*/ 1227376 w 1306525"/>
                <a:gd name="connsiteY8-1998" fmla="*/ 1152027 h 1424419"/>
                <a:gd name="connsiteX9-1999" fmla="*/ 1172881 w 1306525"/>
                <a:gd name="connsiteY9-2000" fmla="*/ 1179342 h 1424419"/>
                <a:gd name="connsiteX10-2001" fmla="*/ 792288 w 1306525"/>
                <a:gd name="connsiteY10-2002" fmla="*/ 1385653 h 1424419"/>
                <a:gd name="connsiteX11-2003" fmla="*/ 522686 w 1306525"/>
                <a:gd name="connsiteY11-2004" fmla="*/ 1384922 h 1424419"/>
                <a:gd name="connsiteX12-2005" fmla="*/ 94302 w 1306525"/>
                <a:gd name="connsiteY12-2006" fmla="*/ 1158755 h 1424419"/>
                <a:gd name="connsiteX13-2007" fmla="*/ 39429 w 1306525"/>
                <a:gd name="connsiteY13-2008" fmla="*/ 1117635 h 1424419"/>
                <a:gd name="connsiteX14-2009" fmla="*/ 667 w 1306525"/>
                <a:gd name="connsiteY14-2010" fmla="*/ 999105 h 1424419"/>
                <a:gd name="connsiteX15-2011" fmla="*/ 0 w 1306525"/>
                <a:gd name="connsiteY15-2012" fmla="*/ 972364 h 1424419"/>
                <a:gd name="connsiteX16-2013" fmla="*/ 2496 w 1306525"/>
                <a:gd name="connsiteY16-2014" fmla="*/ 463106 h 1424419"/>
                <a:gd name="connsiteX17-2015" fmla="*/ 2458 w 1306525"/>
                <a:gd name="connsiteY17-2016" fmla="*/ 429563 h 1424419"/>
                <a:gd name="connsiteX18-2017" fmla="*/ 75248 w 1306525"/>
                <a:gd name="connsiteY18-2018" fmla="*/ 303202 h 1424419"/>
                <a:gd name="connsiteX19-2019" fmla="*/ 106293 w 1306525"/>
                <a:gd name="connsiteY19-2020" fmla="*/ 282597 h 1424419"/>
                <a:gd name="connsiteX20-2021" fmla="*/ 541533 w 1306525"/>
                <a:gd name="connsiteY20-2022" fmla="*/ 38110 h 1424419"/>
                <a:gd name="connsiteX21-2023" fmla="*/ 653528 w 1306525"/>
                <a:gd name="connsiteY21-2024" fmla="*/ 0 h 1424419"/>
                <a:gd name="connsiteX0-2025" fmla="*/ 653528 w 1305814"/>
                <a:gd name="connsiteY0-2026" fmla="*/ 0 h 1424419"/>
                <a:gd name="connsiteX1-2027" fmla="*/ 757287 w 1305814"/>
                <a:gd name="connsiteY1-2028" fmla="*/ 32444 h 1424419"/>
                <a:gd name="connsiteX2-2029" fmla="*/ 1206876 w 1305814"/>
                <a:gd name="connsiteY2-2030" fmla="*/ 284945 h 1424419"/>
                <a:gd name="connsiteX3-2031" fmla="*/ 1237706 w 1305814"/>
                <a:gd name="connsiteY3-2032" fmla="*/ 306775 h 1424419"/>
                <a:gd name="connsiteX4-2033" fmla="*/ 1304420 w 1305814"/>
                <a:gd name="connsiteY4-2034" fmla="*/ 434263 h 1424419"/>
                <a:gd name="connsiteX5-2035" fmla="*/ 1305806 w 1305814"/>
                <a:gd name="connsiteY5-2036" fmla="*/ 519922 h 1424419"/>
                <a:gd name="connsiteX6-2037" fmla="*/ 1301746 w 1305814"/>
                <a:gd name="connsiteY6-2038" fmla="*/ 953747 h 1424419"/>
                <a:gd name="connsiteX7-2039" fmla="*/ 1302599 w 1305814"/>
                <a:gd name="connsiteY7-2040" fmla="*/ 1003650 h 1424419"/>
                <a:gd name="connsiteX8-2041" fmla="*/ 1227376 w 1305814"/>
                <a:gd name="connsiteY8-2042" fmla="*/ 1152027 h 1424419"/>
                <a:gd name="connsiteX9-2043" fmla="*/ 1172881 w 1305814"/>
                <a:gd name="connsiteY9-2044" fmla="*/ 1179342 h 1424419"/>
                <a:gd name="connsiteX10-2045" fmla="*/ 792288 w 1305814"/>
                <a:gd name="connsiteY10-2046" fmla="*/ 1385653 h 1424419"/>
                <a:gd name="connsiteX11-2047" fmla="*/ 522686 w 1305814"/>
                <a:gd name="connsiteY11-2048" fmla="*/ 1384922 h 1424419"/>
                <a:gd name="connsiteX12-2049" fmla="*/ 94302 w 1305814"/>
                <a:gd name="connsiteY12-2050" fmla="*/ 1158755 h 1424419"/>
                <a:gd name="connsiteX13-2051" fmla="*/ 39429 w 1305814"/>
                <a:gd name="connsiteY13-2052" fmla="*/ 1117635 h 1424419"/>
                <a:gd name="connsiteX14-2053" fmla="*/ 667 w 1305814"/>
                <a:gd name="connsiteY14-2054" fmla="*/ 999105 h 1424419"/>
                <a:gd name="connsiteX15-2055" fmla="*/ 0 w 1305814"/>
                <a:gd name="connsiteY15-2056" fmla="*/ 972364 h 1424419"/>
                <a:gd name="connsiteX16-2057" fmla="*/ 2496 w 1305814"/>
                <a:gd name="connsiteY16-2058" fmla="*/ 463106 h 1424419"/>
                <a:gd name="connsiteX17-2059" fmla="*/ 2458 w 1305814"/>
                <a:gd name="connsiteY17-2060" fmla="*/ 429563 h 1424419"/>
                <a:gd name="connsiteX18-2061" fmla="*/ 75248 w 1305814"/>
                <a:gd name="connsiteY18-2062" fmla="*/ 303202 h 1424419"/>
                <a:gd name="connsiteX19-2063" fmla="*/ 106293 w 1305814"/>
                <a:gd name="connsiteY19-2064" fmla="*/ 282597 h 1424419"/>
                <a:gd name="connsiteX20-2065" fmla="*/ 541533 w 1305814"/>
                <a:gd name="connsiteY20-2066" fmla="*/ 38110 h 1424419"/>
                <a:gd name="connsiteX21-2067" fmla="*/ 653528 w 1305814"/>
                <a:gd name="connsiteY21-2068" fmla="*/ 0 h 1424419"/>
                <a:gd name="connsiteX0-2069" fmla="*/ 653528 w 1305814"/>
                <a:gd name="connsiteY0-2070" fmla="*/ 0 h 1424419"/>
                <a:gd name="connsiteX1-2071" fmla="*/ 757287 w 1305814"/>
                <a:gd name="connsiteY1-2072" fmla="*/ 32444 h 1424419"/>
                <a:gd name="connsiteX2-2073" fmla="*/ 1206876 w 1305814"/>
                <a:gd name="connsiteY2-2074" fmla="*/ 284945 h 1424419"/>
                <a:gd name="connsiteX3-2075" fmla="*/ 1237706 w 1305814"/>
                <a:gd name="connsiteY3-2076" fmla="*/ 306775 h 1424419"/>
                <a:gd name="connsiteX4-2077" fmla="*/ 1304420 w 1305814"/>
                <a:gd name="connsiteY4-2078" fmla="*/ 434263 h 1424419"/>
                <a:gd name="connsiteX5-2079" fmla="*/ 1305806 w 1305814"/>
                <a:gd name="connsiteY5-2080" fmla="*/ 519922 h 1424419"/>
                <a:gd name="connsiteX6-2081" fmla="*/ 1301746 w 1305814"/>
                <a:gd name="connsiteY6-2082" fmla="*/ 953747 h 1424419"/>
                <a:gd name="connsiteX7-2083" fmla="*/ 1302599 w 1305814"/>
                <a:gd name="connsiteY7-2084" fmla="*/ 1003650 h 1424419"/>
                <a:gd name="connsiteX8-2085" fmla="*/ 1227376 w 1305814"/>
                <a:gd name="connsiteY8-2086" fmla="*/ 1152027 h 1424419"/>
                <a:gd name="connsiteX9-2087" fmla="*/ 1172881 w 1305814"/>
                <a:gd name="connsiteY9-2088" fmla="*/ 1179342 h 1424419"/>
                <a:gd name="connsiteX10-2089" fmla="*/ 792288 w 1305814"/>
                <a:gd name="connsiteY10-2090" fmla="*/ 1385653 h 1424419"/>
                <a:gd name="connsiteX11-2091" fmla="*/ 522686 w 1305814"/>
                <a:gd name="connsiteY11-2092" fmla="*/ 1384922 h 1424419"/>
                <a:gd name="connsiteX12-2093" fmla="*/ 94302 w 1305814"/>
                <a:gd name="connsiteY12-2094" fmla="*/ 1158755 h 1424419"/>
                <a:gd name="connsiteX13-2095" fmla="*/ 39429 w 1305814"/>
                <a:gd name="connsiteY13-2096" fmla="*/ 1117635 h 1424419"/>
                <a:gd name="connsiteX14-2097" fmla="*/ 667 w 1305814"/>
                <a:gd name="connsiteY14-2098" fmla="*/ 999105 h 1424419"/>
                <a:gd name="connsiteX15-2099" fmla="*/ 0 w 1305814"/>
                <a:gd name="connsiteY15-2100" fmla="*/ 972364 h 1424419"/>
                <a:gd name="connsiteX16-2101" fmla="*/ 2496 w 1305814"/>
                <a:gd name="connsiteY16-2102" fmla="*/ 463106 h 1424419"/>
                <a:gd name="connsiteX17-2103" fmla="*/ 2458 w 1305814"/>
                <a:gd name="connsiteY17-2104" fmla="*/ 429563 h 1424419"/>
                <a:gd name="connsiteX18-2105" fmla="*/ 75248 w 1305814"/>
                <a:gd name="connsiteY18-2106" fmla="*/ 303202 h 1424419"/>
                <a:gd name="connsiteX19-2107" fmla="*/ 106293 w 1305814"/>
                <a:gd name="connsiteY19-2108" fmla="*/ 282597 h 1424419"/>
                <a:gd name="connsiteX20-2109" fmla="*/ 541533 w 1305814"/>
                <a:gd name="connsiteY20-2110" fmla="*/ 38110 h 1424419"/>
                <a:gd name="connsiteX21-2111" fmla="*/ 653528 w 1305814"/>
                <a:gd name="connsiteY21-2112" fmla="*/ 0 h 1424419"/>
                <a:gd name="connsiteX0-2113" fmla="*/ 653528 w 1305814"/>
                <a:gd name="connsiteY0-2114" fmla="*/ 0 h 1424419"/>
                <a:gd name="connsiteX1-2115" fmla="*/ 757287 w 1305814"/>
                <a:gd name="connsiteY1-2116" fmla="*/ 32444 h 1424419"/>
                <a:gd name="connsiteX2-2117" fmla="*/ 1206876 w 1305814"/>
                <a:gd name="connsiteY2-2118" fmla="*/ 284945 h 1424419"/>
                <a:gd name="connsiteX3-2119" fmla="*/ 1237706 w 1305814"/>
                <a:gd name="connsiteY3-2120" fmla="*/ 306775 h 1424419"/>
                <a:gd name="connsiteX4-2121" fmla="*/ 1304420 w 1305814"/>
                <a:gd name="connsiteY4-2122" fmla="*/ 434263 h 1424419"/>
                <a:gd name="connsiteX5-2123" fmla="*/ 1305806 w 1305814"/>
                <a:gd name="connsiteY5-2124" fmla="*/ 519922 h 1424419"/>
                <a:gd name="connsiteX6-2125" fmla="*/ 1301746 w 1305814"/>
                <a:gd name="connsiteY6-2126" fmla="*/ 953747 h 1424419"/>
                <a:gd name="connsiteX7-2127" fmla="*/ 1302599 w 1305814"/>
                <a:gd name="connsiteY7-2128" fmla="*/ 1003650 h 1424419"/>
                <a:gd name="connsiteX8-2129" fmla="*/ 1227376 w 1305814"/>
                <a:gd name="connsiteY8-2130" fmla="*/ 1152027 h 1424419"/>
                <a:gd name="connsiteX9-2131" fmla="*/ 1174235 w 1305814"/>
                <a:gd name="connsiteY9-2132" fmla="*/ 1184756 h 1424419"/>
                <a:gd name="connsiteX10-2133" fmla="*/ 792288 w 1305814"/>
                <a:gd name="connsiteY10-2134" fmla="*/ 1385653 h 1424419"/>
                <a:gd name="connsiteX11-2135" fmla="*/ 522686 w 1305814"/>
                <a:gd name="connsiteY11-2136" fmla="*/ 1384922 h 1424419"/>
                <a:gd name="connsiteX12-2137" fmla="*/ 94302 w 1305814"/>
                <a:gd name="connsiteY12-2138" fmla="*/ 1158755 h 1424419"/>
                <a:gd name="connsiteX13-2139" fmla="*/ 39429 w 1305814"/>
                <a:gd name="connsiteY13-2140" fmla="*/ 1117635 h 1424419"/>
                <a:gd name="connsiteX14-2141" fmla="*/ 667 w 1305814"/>
                <a:gd name="connsiteY14-2142" fmla="*/ 999105 h 1424419"/>
                <a:gd name="connsiteX15-2143" fmla="*/ 0 w 1305814"/>
                <a:gd name="connsiteY15-2144" fmla="*/ 972364 h 1424419"/>
                <a:gd name="connsiteX16-2145" fmla="*/ 2496 w 1305814"/>
                <a:gd name="connsiteY16-2146" fmla="*/ 463106 h 1424419"/>
                <a:gd name="connsiteX17-2147" fmla="*/ 2458 w 1305814"/>
                <a:gd name="connsiteY17-2148" fmla="*/ 429563 h 1424419"/>
                <a:gd name="connsiteX18-2149" fmla="*/ 75248 w 1305814"/>
                <a:gd name="connsiteY18-2150" fmla="*/ 303202 h 1424419"/>
                <a:gd name="connsiteX19-2151" fmla="*/ 106293 w 1305814"/>
                <a:gd name="connsiteY19-2152" fmla="*/ 282597 h 1424419"/>
                <a:gd name="connsiteX20-2153" fmla="*/ 541533 w 1305814"/>
                <a:gd name="connsiteY20-2154" fmla="*/ 38110 h 1424419"/>
                <a:gd name="connsiteX21-2155" fmla="*/ 653528 w 1305814"/>
                <a:gd name="connsiteY21-2156" fmla="*/ 0 h 1424419"/>
                <a:gd name="connsiteX0-2157" fmla="*/ 653528 w 1305814"/>
                <a:gd name="connsiteY0-2158" fmla="*/ 0 h 1424419"/>
                <a:gd name="connsiteX1-2159" fmla="*/ 757287 w 1305814"/>
                <a:gd name="connsiteY1-2160" fmla="*/ 32444 h 1424419"/>
                <a:gd name="connsiteX2-2161" fmla="*/ 1206876 w 1305814"/>
                <a:gd name="connsiteY2-2162" fmla="*/ 284945 h 1424419"/>
                <a:gd name="connsiteX3-2163" fmla="*/ 1237706 w 1305814"/>
                <a:gd name="connsiteY3-2164" fmla="*/ 306775 h 1424419"/>
                <a:gd name="connsiteX4-2165" fmla="*/ 1304420 w 1305814"/>
                <a:gd name="connsiteY4-2166" fmla="*/ 434263 h 1424419"/>
                <a:gd name="connsiteX5-2167" fmla="*/ 1305806 w 1305814"/>
                <a:gd name="connsiteY5-2168" fmla="*/ 519922 h 1424419"/>
                <a:gd name="connsiteX6-2169" fmla="*/ 1301746 w 1305814"/>
                <a:gd name="connsiteY6-2170" fmla="*/ 953747 h 1424419"/>
                <a:gd name="connsiteX7-2171" fmla="*/ 1302599 w 1305814"/>
                <a:gd name="connsiteY7-2172" fmla="*/ 1003650 h 1424419"/>
                <a:gd name="connsiteX8-2173" fmla="*/ 1227376 w 1305814"/>
                <a:gd name="connsiteY8-2174" fmla="*/ 1152027 h 1424419"/>
                <a:gd name="connsiteX9-2175" fmla="*/ 1174235 w 1305814"/>
                <a:gd name="connsiteY9-2176" fmla="*/ 1184756 h 1424419"/>
                <a:gd name="connsiteX10-2177" fmla="*/ 792288 w 1305814"/>
                <a:gd name="connsiteY10-2178" fmla="*/ 1385653 h 1424419"/>
                <a:gd name="connsiteX11-2179" fmla="*/ 522686 w 1305814"/>
                <a:gd name="connsiteY11-2180" fmla="*/ 1384922 h 1424419"/>
                <a:gd name="connsiteX12-2181" fmla="*/ 94302 w 1305814"/>
                <a:gd name="connsiteY12-2182" fmla="*/ 1158755 h 1424419"/>
                <a:gd name="connsiteX13-2183" fmla="*/ 39429 w 1305814"/>
                <a:gd name="connsiteY13-2184" fmla="*/ 1117635 h 1424419"/>
                <a:gd name="connsiteX14-2185" fmla="*/ 667 w 1305814"/>
                <a:gd name="connsiteY14-2186" fmla="*/ 999105 h 1424419"/>
                <a:gd name="connsiteX15-2187" fmla="*/ 0 w 1305814"/>
                <a:gd name="connsiteY15-2188" fmla="*/ 972364 h 1424419"/>
                <a:gd name="connsiteX16-2189" fmla="*/ 2496 w 1305814"/>
                <a:gd name="connsiteY16-2190" fmla="*/ 463106 h 1424419"/>
                <a:gd name="connsiteX17-2191" fmla="*/ 2458 w 1305814"/>
                <a:gd name="connsiteY17-2192" fmla="*/ 429563 h 1424419"/>
                <a:gd name="connsiteX18-2193" fmla="*/ 75248 w 1305814"/>
                <a:gd name="connsiteY18-2194" fmla="*/ 303202 h 1424419"/>
                <a:gd name="connsiteX19-2195" fmla="*/ 106293 w 1305814"/>
                <a:gd name="connsiteY19-2196" fmla="*/ 282597 h 1424419"/>
                <a:gd name="connsiteX20-2197" fmla="*/ 541533 w 1305814"/>
                <a:gd name="connsiteY20-2198" fmla="*/ 38110 h 1424419"/>
                <a:gd name="connsiteX21-2199" fmla="*/ 653528 w 1305814"/>
                <a:gd name="connsiteY21-2200" fmla="*/ 0 h 1424419"/>
                <a:gd name="connsiteX0-2201" fmla="*/ 653528 w 1305814"/>
                <a:gd name="connsiteY0-2202" fmla="*/ 0 h 1427408"/>
                <a:gd name="connsiteX1-2203" fmla="*/ 757287 w 1305814"/>
                <a:gd name="connsiteY1-2204" fmla="*/ 32444 h 1427408"/>
                <a:gd name="connsiteX2-2205" fmla="*/ 1206876 w 1305814"/>
                <a:gd name="connsiteY2-2206" fmla="*/ 284945 h 1427408"/>
                <a:gd name="connsiteX3-2207" fmla="*/ 1237706 w 1305814"/>
                <a:gd name="connsiteY3-2208" fmla="*/ 306775 h 1427408"/>
                <a:gd name="connsiteX4-2209" fmla="*/ 1304420 w 1305814"/>
                <a:gd name="connsiteY4-2210" fmla="*/ 434263 h 1427408"/>
                <a:gd name="connsiteX5-2211" fmla="*/ 1305806 w 1305814"/>
                <a:gd name="connsiteY5-2212" fmla="*/ 519922 h 1427408"/>
                <a:gd name="connsiteX6-2213" fmla="*/ 1301746 w 1305814"/>
                <a:gd name="connsiteY6-2214" fmla="*/ 953747 h 1427408"/>
                <a:gd name="connsiteX7-2215" fmla="*/ 1302599 w 1305814"/>
                <a:gd name="connsiteY7-2216" fmla="*/ 1003650 h 1427408"/>
                <a:gd name="connsiteX8-2217" fmla="*/ 1227376 w 1305814"/>
                <a:gd name="connsiteY8-2218" fmla="*/ 1152027 h 1427408"/>
                <a:gd name="connsiteX9-2219" fmla="*/ 1174235 w 1305814"/>
                <a:gd name="connsiteY9-2220" fmla="*/ 1184756 h 1427408"/>
                <a:gd name="connsiteX10-2221" fmla="*/ 792288 w 1305814"/>
                <a:gd name="connsiteY10-2222" fmla="*/ 1385653 h 1427408"/>
                <a:gd name="connsiteX11-2223" fmla="*/ 517719 w 1305814"/>
                <a:gd name="connsiteY11-2224" fmla="*/ 1389889 h 1427408"/>
                <a:gd name="connsiteX12-2225" fmla="*/ 94302 w 1305814"/>
                <a:gd name="connsiteY12-2226" fmla="*/ 1158755 h 1427408"/>
                <a:gd name="connsiteX13-2227" fmla="*/ 39429 w 1305814"/>
                <a:gd name="connsiteY13-2228" fmla="*/ 1117635 h 1427408"/>
                <a:gd name="connsiteX14-2229" fmla="*/ 667 w 1305814"/>
                <a:gd name="connsiteY14-2230" fmla="*/ 999105 h 1427408"/>
                <a:gd name="connsiteX15-2231" fmla="*/ 0 w 1305814"/>
                <a:gd name="connsiteY15-2232" fmla="*/ 972364 h 1427408"/>
                <a:gd name="connsiteX16-2233" fmla="*/ 2496 w 1305814"/>
                <a:gd name="connsiteY16-2234" fmla="*/ 463106 h 1427408"/>
                <a:gd name="connsiteX17-2235" fmla="*/ 2458 w 1305814"/>
                <a:gd name="connsiteY17-2236" fmla="*/ 429563 h 1427408"/>
                <a:gd name="connsiteX18-2237" fmla="*/ 75248 w 1305814"/>
                <a:gd name="connsiteY18-2238" fmla="*/ 303202 h 1427408"/>
                <a:gd name="connsiteX19-2239" fmla="*/ 106293 w 1305814"/>
                <a:gd name="connsiteY19-2240" fmla="*/ 282597 h 1427408"/>
                <a:gd name="connsiteX20-2241" fmla="*/ 541533 w 1305814"/>
                <a:gd name="connsiteY20-2242" fmla="*/ 38110 h 1427408"/>
                <a:gd name="connsiteX21-2243" fmla="*/ 653528 w 1305814"/>
                <a:gd name="connsiteY21-2244" fmla="*/ 0 h 1427408"/>
                <a:gd name="connsiteX0-2245" fmla="*/ 653528 w 1305814"/>
                <a:gd name="connsiteY0-2246" fmla="*/ 0 h 1427408"/>
                <a:gd name="connsiteX1-2247" fmla="*/ 757287 w 1305814"/>
                <a:gd name="connsiteY1-2248" fmla="*/ 32444 h 1427408"/>
                <a:gd name="connsiteX2-2249" fmla="*/ 1206876 w 1305814"/>
                <a:gd name="connsiteY2-2250" fmla="*/ 284945 h 1427408"/>
                <a:gd name="connsiteX3-2251" fmla="*/ 1237706 w 1305814"/>
                <a:gd name="connsiteY3-2252" fmla="*/ 306775 h 1427408"/>
                <a:gd name="connsiteX4-2253" fmla="*/ 1304420 w 1305814"/>
                <a:gd name="connsiteY4-2254" fmla="*/ 434263 h 1427408"/>
                <a:gd name="connsiteX5-2255" fmla="*/ 1305806 w 1305814"/>
                <a:gd name="connsiteY5-2256" fmla="*/ 519922 h 1427408"/>
                <a:gd name="connsiteX6-2257" fmla="*/ 1301746 w 1305814"/>
                <a:gd name="connsiteY6-2258" fmla="*/ 953747 h 1427408"/>
                <a:gd name="connsiteX7-2259" fmla="*/ 1302599 w 1305814"/>
                <a:gd name="connsiteY7-2260" fmla="*/ 1003650 h 1427408"/>
                <a:gd name="connsiteX8-2261" fmla="*/ 1227376 w 1305814"/>
                <a:gd name="connsiteY8-2262" fmla="*/ 1152027 h 1427408"/>
                <a:gd name="connsiteX9-2263" fmla="*/ 1174235 w 1305814"/>
                <a:gd name="connsiteY9-2264" fmla="*/ 1184756 h 1427408"/>
                <a:gd name="connsiteX10-2265" fmla="*/ 792288 w 1305814"/>
                <a:gd name="connsiteY10-2266" fmla="*/ 1385653 h 1427408"/>
                <a:gd name="connsiteX11-2267" fmla="*/ 517719 w 1305814"/>
                <a:gd name="connsiteY11-2268" fmla="*/ 1389889 h 1427408"/>
                <a:gd name="connsiteX12-2269" fmla="*/ 94302 w 1305814"/>
                <a:gd name="connsiteY12-2270" fmla="*/ 1158755 h 1427408"/>
                <a:gd name="connsiteX13-2271" fmla="*/ 39429 w 1305814"/>
                <a:gd name="connsiteY13-2272" fmla="*/ 1117635 h 1427408"/>
                <a:gd name="connsiteX14-2273" fmla="*/ 667 w 1305814"/>
                <a:gd name="connsiteY14-2274" fmla="*/ 999105 h 1427408"/>
                <a:gd name="connsiteX15-2275" fmla="*/ 0 w 1305814"/>
                <a:gd name="connsiteY15-2276" fmla="*/ 972364 h 1427408"/>
                <a:gd name="connsiteX16-2277" fmla="*/ 2496 w 1305814"/>
                <a:gd name="connsiteY16-2278" fmla="*/ 463106 h 1427408"/>
                <a:gd name="connsiteX17-2279" fmla="*/ 2458 w 1305814"/>
                <a:gd name="connsiteY17-2280" fmla="*/ 429563 h 1427408"/>
                <a:gd name="connsiteX18-2281" fmla="*/ 75248 w 1305814"/>
                <a:gd name="connsiteY18-2282" fmla="*/ 303202 h 1427408"/>
                <a:gd name="connsiteX19-2283" fmla="*/ 106293 w 1305814"/>
                <a:gd name="connsiteY19-2284" fmla="*/ 282597 h 1427408"/>
                <a:gd name="connsiteX20-2285" fmla="*/ 541533 w 1305814"/>
                <a:gd name="connsiteY20-2286" fmla="*/ 38110 h 1427408"/>
                <a:gd name="connsiteX21-2287" fmla="*/ 653528 w 1305814"/>
                <a:gd name="connsiteY21-2288" fmla="*/ 0 h 1427408"/>
                <a:gd name="connsiteX0-2289" fmla="*/ 653528 w 1305814"/>
                <a:gd name="connsiteY0-2290" fmla="*/ 0 h 1421591"/>
                <a:gd name="connsiteX1-2291" fmla="*/ 757287 w 1305814"/>
                <a:gd name="connsiteY1-2292" fmla="*/ 32444 h 1421591"/>
                <a:gd name="connsiteX2-2293" fmla="*/ 1206876 w 1305814"/>
                <a:gd name="connsiteY2-2294" fmla="*/ 284945 h 1421591"/>
                <a:gd name="connsiteX3-2295" fmla="*/ 1237706 w 1305814"/>
                <a:gd name="connsiteY3-2296" fmla="*/ 306775 h 1421591"/>
                <a:gd name="connsiteX4-2297" fmla="*/ 1304420 w 1305814"/>
                <a:gd name="connsiteY4-2298" fmla="*/ 434263 h 1421591"/>
                <a:gd name="connsiteX5-2299" fmla="*/ 1305806 w 1305814"/>
                <a:gd name="connsiteY5-2300" fmla="*/ 519922 h 1421591"/>
                <a:gd name="connsiteX6-2301" fmla="*/ 1301746 w 1305814"/>
                <a:gd name="connsiteY6-2302" fmla="*/ 953747 h 1421591"/>
                <a:gd name="connsiteX7-2303" fmla="*/ 1302599 w 1305814"/>
                <a:gd name="connsiteY7-2304" fmla="*/ 1003650 h 1421591"/>
                <a:gd name="connsiteX8-2305" fmla="*/ 1227376 w 1305814"/>
                <a:gd name="connsiteY8-2306" fmla="*/ 1152027 h 1421591"/>
                <a:gd name="connsiteX9-2307" fmla="*/ 1174235 w 1305814"/>
                <a:gd name="connsiteY9-2308" fmla="*/ 1184756 h 1421591"/>
                <a:gd name="connsiteX10-2309" fmla="*/ 792288 w 1305814"/>
                <a:gd name="connsiteY10-2310" fmla="*/ 1385653 h 1421591"/>
                <a:gd name="connsiteX11-2311" fmla="*/ 502818 w 1305814"/>
                <a:gd name="connsiteY11-2312" fmla="*/ 1379955 h 1421591"/>
                <a:gd name="connsiteX12-2313" fmla="*/ 94302 w 1305814"/>
                <a:gd name="connsiteY12-2314" fmla="*/ 1158755 h 1421591"/>
                <a:gd name="connsiteX13-2315" fmla="*/ 39429 w 1305814"/>
                <a:gd name="connsiteY13-2316" fmla="*/ 1117635 h 1421591"/>
                <a:gd name="connsiteX14-2317" fmla="*/ 667 w 1305814"/>
                <a:gd name="connsiteY14-2318" fmla="*/ 999105 h 1421591"/>
                <a:gd name="connsiteX15-2319" fmla="*/ 0 w 1305814"/>
                <a:gd name="connsiteY15-2320" fmla="*/ 972364 h 1421591"/>
                <a:gd name="connsiteX16-2321" fmla="*/ 2496 w 1305814"/>
                <a:gd name="connsiteY16-2322" fmla="*/ 463106 h 1421591"/>
                <a:gd name="connsiteX17-2323" fmla="*/ 2458 w 1305814"/>
                <a:gd name="connsiteY17-2324" fmla="*/ 429563 h 1421591"/>
                <a:gd name="connsiteX18-2325" fmla="*/ 75248 w 1305814"/>
                <a:gd name="connsiteY18-2326" fmla="*/ 303202 h 1421591"/>
                <a:gd name="connsiteX19-2327" fmla="*/ 106293 w 1305814"/>
                <a:gd name="connsiteY19-2328" fmla="*/ 282597 h 1421591"/>
                <a:gd name="connsiteX20-2329" fmla="*/ 541533 w 1305814"/>
                <a:gd name="connsiteY20-2330" fmla="*/ 38110 h 1421591"/>
                <a:gd name="connsiteX21-2331" fmla="*/ 653528 w 1305814"/>
                <a:gd name="connsiteY21-2332" fmla="*/ 0 h 1421591"/>
                <a:gd name="connsiteX0-2333" fmla="*/ 653528 w 1305814"/>
                <a:gd name="connsiteY0-2334" fmla="*/ 0 h 1423589"/>
                <a:gd name="connsiteX1-2335" fmla="*/ 757287 w 1305814"/>
                <a:gd name="connsiteY1-2336" fmla="*/ 32444 h 1423589"/>
                <a:gd name="connsiteX2-2337" fmla="*/ 1206876 w 1305814"/>
                <a:gd name="connsiteY2-2338" fmla="*/ 284945 h 1423589"/>
                <a:gd name="connsiteX3-2339" fmla="*/ 1237706 w 1305814"/>
                <a:gd name="connsiteY3-2340" fmla="*/ 306775 h 1423589"/>
                <a:gd name="connsiteX4-2341" fmla="*/ 1304420 w 1305814"/>
                <a:gd name="connsiteY4-2342" fmla="*/ 434263 h 1423589"/>
                <a:gd name="connsiteX5-2343" fmla="*/ 1305806 w 1305814"/>
                <a:gd name="connsiteY5-2344" fmla="*/ 519922 h 1423589"/>
                <a:gd name="connsiteX6-2345" fmla="*/ 1301746 w 1305814"/>
                <a:gd name="connsiteY6-2346" fmla="*/ 953747 h 1423589"/>
                <a:gd name="connsiteX7-2347" fmla="*/ 1302599 w 1305814"/>
                <a:gd name="connsiteY7-2348" fmla="*/ 1003650 h 1423589"/>
                <a:gd name="connsiteX8-2349" fmla="*/ 1227376 w 1305814"/>
                <a:gd name="connsiteY8-2350" fmla="*/ 1152027 h 1423589"/>
                <a:gd name="connsiteX9-2351" fmla="*/ 1174235 w 1305814"/>
                <a:gd name="connsiteY9-2352" fmla="*/ 1184756 h 1423589"/>
                <a:gd name="connsiteX10-2353" fmla="*/ 792288 w 1305814"/>
                <a:gd name="connsiteY10-2354" fmla="*/ 1385653 h 1423589"/>
                <a:gd name="connsiteX11-2355" fmla="*/ 502818 w 1305814"/>
                <a:gd name="connsiteY11-2356" fmla="*/ 1379955 h 1423589"/>
                <a:gd name="connsiteX12-2357" fmla="*/ 94302 w 1305814"/>
                <a:gd name="connsiteY12-2358" fmla="*/ 1158755 h 1423589"/>
                <a:gd name="connsiteX13-2359" fmla="*/ 39429 w 1305814"/>
                <a:gd name="connsiteY13-2360" fmla="*/ 1117635 h 1423589"/>
                <a:gd name="connsiteX14-2361" fmla="*/ 667 w 1305814"/>
                <a:gd name="connsiteY14-2362" fmla="*/ 999105 h 1423589"/>
                <a:gd name="connsiteX15-2363" fmla="*/ 0 w 1305814"/>
                <a:gd name="connsiteY15-2364" fmla="*/ 972364 h 1423589"/>
                <a:gd name="connsiteX16-2365" fmla="*/ 2496 w 1305814"/>
                <a:gd name="connsiteY16-2366" fmla="*/ 463106 h 1423589"/>
                <a:gd name="connsiteX17-2367" fmla="*/ 2458 w 1305814"/>
                <a:gd name="connsiteY17-2368" fmla="*/ 429563 h 1423589"/>
                <a:gd name="connsiteX18-2369" fmla="*/ 75248 w 1305814"/>
                <a:gd name="connsiteY18-2370" fmla="*/ 303202 h 1423589"/>
                <a:gd name="connsiteX19-2371" fmla="*/ 106293 w 1305814"/>
                <a:gd name="connsiteY19-2372" fmla="*/ 282597 h 1423589"/>
                <a:gd name="connsiteX20-2373" fmla="*/ 541533 w 1305814"/>
                <a:gd name="connsiteY20-2374" fmla="*/ 38110 h 1423589"/>
                <a:gd name="connsiteX21-2375" fmla="*/ 653528 w 1305814"/>
                <a:gd name="connsiteY21-2376" fmla="*/ 0 h 142358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</a:cxnLst>
              <a:rect l="l" t="t" r="r" b="b"/>
              <a:pathLst>
                <a:path w="1305814" h="1423589">
                  <a:moveTo>
                    <a:pt x="653528" y="0"/>
                  </a:moveTo>
                  <a:cubicBezTo>
                    <a:pt x="684553" y="-1"/>
                    <a:pt x="736057" y="24011"/>
                    <a:pt x="757287" y="32444"/>
                  </a:cubicBezTo>
                  <a:lnTo>
                    <a:pt x="1206876" y="284945"/>
                  </a:lnTo>
                  <a:cubicBezTo>
                    <a:pt x="1213399" y="291230"/>
                    <a:pt x="1233090" y="301119"/>
                    <a:pt x="1237706" y="306775"/>
                  </a:cubicBezTo>
                  <a:cubicBezTo>
                    <a:pt x="1285405" y="341141"/>
                    <a:pt x="1301367" y="360355"/>
                    <a:pt x="1304420" y="434263"/>
                  </a:cubicBezTo>
                  <a:cubicBezTo>
                    <a:pt x="1306256" y="435452"/>
                    <a:pt x="1303756" y="518852"/>
                    <a:pt x="1305806" y="519922"/>
                  </a:cubicBezTo>
                  <a:cubicBezTo>
                    <a:pt x="1306028" y="563787"/>
                    <a:pt x="1301771" y="907207"/>
                    <a:pt x="1301746" y="953747"/>
                  </a:cubicBezTo>
                  <a:cubicBezTo>
                    <a:pt x="1301579" y="970833"/>
                    <a:pt x="1302766" y="986564"/>
                    <a:pt x="1302599" y="1003650"/>
                  </a:cubicBezTo>
                  <a:cubicBezTo>
                    <a:pt x="1298075" y="1097264"/>
                    <a:pt x="1299308" y="1117497"/>
                    <a:pt x="1227376" y="1152027"/>
                  </a:cubicBezTo>
                  <a:cubicBezTo>
                    <a:pt x="1229069" y="1151612"/>
                    <a:pt x="1262992" y="1133636"/>
                    <a:pt x="1174235" y="1184756"/>
                  </a:cubicBezTo>
                  <a:cubicBezTo>
                    <a:pt x="1102911" y="1225835"/>
                    <a:pt x="986013" y="1283805"/>
                    <a:pt x="792288" y="1385653"/>
                  </a:cubicBezTo>
                  <a:cubicBezTo>
                    <a:pt x="702978" y="1424034"/>
                    <a:pt x="634560" y="1449454"/>
                    <a:pt x="502818" y="1379955"/>
                  </a:cubicBezTo>
                  <a:cubicBezTo>
                    <a:pt x="358670" y="1301859"/>
                    <a:pt x="241278" y="1242506"/>
                    <a:pt x="94302" y="1158755"/>
                  </a:cubicBezTo>
                  <a:cubicBezTo>
                    <a:pt x="64301" y="1138833"/>
                    <a:pt x="61069" y="1137739"/>
                    <a:pt x="39429" y="1117635"/>
                  </a:cubicBezTo>
                  <a:cubicBezTo>
                    <a:pt x="9399" y="1091481"/>
                    <a:pt x="81" y="1056313"/>
                    <a:pt x="667" y="999105"/>
                  </a:cubicBezTo>
                  <a:cubicBezTo>
                    <a:pt x="445" y="990191"/>
                    <a:pt x="222" y="981278"/>
                    <a:pt x="0" y="972364"/>
                  </a:cubicBezTo>
                  <a:lnTo>
                    <a:pt x="2496" y="463106"/>
                  </a:lnTo>
                  <a:cubicBezTo>
                    <a:pt x="2483" y="451925"/>
                    <a:pt x="2471" y="440744"/>
                    <a:pt x="2458" y="429563"/>
                  </a:cubicBezTo>
                  <a:cubicBezTo>
                    <a:pt x="2770" y="365277"/>
                    <a:pt x="14732" y="348090"/>
                    <a:pt x="75248" y="303202"/>
                  </a:cubicBezTo>
                  <a:lnTo>
                    <a:pt x="106293" y="282597"/>
                  </a:lnTo>
                  <a:lnTo>
                    <a:pt x="541533" y="38110"/>
                  </a:lnTo>
                  <a:cubicBezTo>
                    <a:pt x="582751" y="12487"/>
                    <a:pt x="613897" y="0"/>
                    <a:pt x="653528" y="0"/>
                  </a:cubicBezTo>
                  <a:close/>
                </a:path>
              </a:pathLst>
            </a:custGeom>
            <a:gradFill flip="none" rotWithShape="1">
              <a:gsLst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  <a:gs pos="0">
                  <a:schemeClr val="bg1"/>
                </a:gs>
              </a:gsLst>
              <a:lin ang="18900000" scaled="0"/>
              <a:tileRect/>
            </a:gradFill>
            <a:ln w="15875">
              <a:gradFill>
                <a:gsLst>
                  <a:gs pos="100000">
                    <a:schemeClr val="bg1">
                      <a:lumMod val="85000"/>
                    </a:schemeClr>
                  </a:gs>
                  <a:gs pos="0">
                    <a:schemeClr val="bg1"/>
                  </a:gs>
                </a:gsLst>
                <a:lin ang="8100000" scaled="0"/>
              </a:gradFill>
            </a:ln>
            <a:effectLst>
              <a:outerShdw blurRad="444500" dist="254000" dir="8100000" algn="tr" rotWithShape="0">
                <a:prstClr val="black">
                  <a:alpha val="5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lang="zh-CN" altLang="en-US" sz="24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34" name="文本框 33"/>
            <p:cNvSpPr txBox="1"/>
            <p:nvPr/>
          </p:nvSpPr>
          <p:spPr>
            <a:xfrm>
              <a:off x="1199710" y="5314295"/>
              <a:ext cx="1030514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4000" dirty="0">
                  <a:gradFill>
                    <a:gsLst>
                      <a:gs pos="0">
                        <a:srgbClr val="E30613"/>
                      </a:gs>
                      <a:gs pos="100000">
                        <a:srgbClr val="81040B"/>
                      </a:gs>
                    </a:gsLst>
                    <a:lin ang="3600000" scaled="0"/>
                  </a:gradFill>
                  <a:cs typeface="+mn-ea"/>
                  <a:sym typeface="+mn-lt"/>
                </a:rPr>
                <a:t>03</a:t>
              </a:r>
              <a:endParaRPr lang="zh-CN" altLang="en-US" sz="4000" dirty="0">
                <a:gradFill>
                  <a:gsLst>
                    <a:gs pos="0">
                      <a:srgbClr val="E30613"/>
                    </a:gs>
                    <a:gs pos="100000">
                      <a:srgbClr val="81040B"/>
                    </a:gs>
                  </a:gsLst>
                  <a:lin ang="3600000" scaled="0"/>
                </a:gradFill>
                <a:cs typeface="+mn-ea"/>
                <a:sym typeface="+mn-lt"/>
              </a:endParaRPr>
            </a:p>
          </p:txBody>
        </p:sp>
      </p:grpSp>
      <p:sp>
        <p:nvSpPr>
          <p:cNvPr id="35" name="TextBox 26"/>
          <p:cNvSpPr txBox="1"/>
          <p:nvPr/>
        </p:nvSpPr>
        <p:spPr bwMode="auto">
          <a:xfrm>
            <a:off x="7152471" y="1827084"/>
            <a:ext cx="4225744" cy="61965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prstClr val="black">
                    <a:lumMod val="95000"/>
                    <a:lumOff val="5000"/>
                  </a:prst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solidFill>
                  <a:prstClr val="black">
                    <a:lumMod val="95000"/>
                    <a:lumOff val="5000"/>
                  </a:prstClr>
                </a:solidFill>
                <a:cs typeface="+mn-ea"/>
                <a:sym typeface="+mn-lt"/>
              </a:rPr>
              <a:t>... ...</a:t>
            </a:r>
          </a:p>
        </p:txBody>
      </p:sp>
      <p:sp>
        <p:nvSpPr>
          <p:cNvPr id="36" name="TextBox 26"/>
          <p:cNvSpPr txBox="1"/>
          <p:nvPr/>
        </p:nvSpPr>
        <p:spPr bwMode="auto">
          <a:xfrm>
            <a:off x="7152471" y="3344996"/>
            <a:ext cx="4225744" cy="61965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prstClr val="black">
                    <a:lumMod val="95000"/>
                    <a:lumOff val="5000"/>
                  </a:prst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solidFill>
                  <a:prstClr val="black">
                    <a:lumMod val="95000"/>
                    <a:lumOff val="5000"/>
                  </a:prstClr>
                </a:solidFill>
                <a:cs typeface="+mn-ea"/>
                <a:sym typeface="+mn-lt"/>
              </a:rPr>
              <a:t>... ...</a:t>
            </a:r>
          </a:p>
        </p:txBody>
      </p:sp>
      <p:sp>
        <p:nvSpPr>
          <p:cNvPr id="37" name="TextBox 26"/>
          <p:cNvSpPr txBox="1"/>
          <p:nvPr/>
        </p:nvSpPr>
        <p:spPr bwMode="auto">
          <a:xfrm>
            <a:off x="7202381" y="4838280"/>
            <a:ext cx="4225744" cy="61965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prstClr val="black">
                    <a:lumMod val="95000"/>
                    <a:lumOff val="5000"/>
                  </a:prst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solidFill>
                  <a:prstClr val="black">
                    <a:lumMod val="95000"/>
                    <a:lumOff val="5000"/>
                  </a:prstClr>
                </a:solidFill>
                <a:cs typeface="+mn-ea"/>
                <a:sym typeface="+mn-lt"/>
              </a:rPr>
              <a:t>... ...</a:t>
            </a:r>
          </a:p>
        </p:txBody>
      </p:sp>
      <p:grpSp>
        <p:nvGrpSpPr>
          <p:cNvPr id="38" name="组合 37">
            <a:extLst>
              <a:ext uri="{FF2B5EF4-FFF2-40B4-BE49-F238E27FC236}">
                <a16:creationId xmlns:a16="http://schemas.microsoft.com/office/drawing/2014/main" id="{3C184E2F-C15A-B89F-4C2B-575930731A9E}"/>
              </a:ext>
            </a:extLst>
          </p:cNvPr>
          <p:cNvGrpSpPr/>
          <p:nvPr/>
        </p:nvGrpSpPr>
        <p:grpSpPr>
          <a:xfrm>
            <a:off x="358294" y="233209"/>
            <a:ext cx="3709964" cy="646331"/>
            <a:chOff x="358294" y="233209"/>
            <a:chExt cx="3709964" cy="646331"/>
          </a:xfrm>
        </p:grpSpPr>
        <p:sp>
          <p:nvSpPr>
            <p:cNvPr id="39" name="文本框 38">
              <a:extLst>
                <a:ext uri="{FF2B5EF4-FFF2-40B4-BE49-F238E27FC236}">
                  <a16:creationId xmlns:a16="http://schemas.microsoft.com/office/drawing/2014/main" id="{833966EB-B6AF-1070-6065-F5D950634A47}"/>
                </a:ext>
              </a:extLst>
            </p:cNvPr>
            <p:cNvSpPr txBox="1"/>
            <p:nvPr/>
          </p:nvSpPr>
          <p:spPr>
            <a:xfrm>
              <a:off x="1062307" y="327292"/>
              <a:ext cx="3005951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800" b="1" dirty="0">
                  <a:gradFill>
                    <a:gsLst>
                      <a:gs pos="0">
                        <a:srgbClr val="E30613"/>
                      </a:gs>
                      <a:gs pos="100000">
                        <a:srgbClr val="81040B"/>
                      </a:gs>
                    </a:gsLst>
                    <a:lin ang="3600000" scaled="0"/>
                  </a:gradFill>
                  <a:cs typeface="+mn-ea"/>
                  <a:sym typeface="+mn-lt"/>
                </a:rPr>
                <a:t>对企业文化的理解</a:t>
              </a:r>
            </a:p>
          </p:txBody>
        </p:sp>
        <p:grpSp>
          <p:nvGrpSpPr>
            <p:cNvPr id="40" name="组合 39">
              <a:extLst>
                <a:ext uri="{FF2B5EF4-FFF2-40B4-BE49-F238E27FC236}">
                  <a16:creationId xmlns:a16="http://schemas.microsoft.com/office/drawing/2014/main" id="{B264A47B-8F80-6DB8-FD33-49D3D1989497}"/>
                </a:ext>
              </a:extLst>
            </p:cNvPr>
            <p:cNvGrpSpPr/>
            <p:nvPr/>
          </p:nvGrpSpPr>
          <p:grpSpPr>
            <a:xfrm>
              <a:off x="358294" y="233209"/>
              <a:ext cx="597163" cy="646331"/>
              <a:chOff x="2920606" y="2572157"/>
              <a:chExt cx="597163" cy="646331"/>
            </a:xfrm>
          </p:grpSpPr>
          <p:sp>
            <p:nvSpPr>
              <p:cNvPr id="41" name="圆角矩形 13">
                <a:extLst>
                  <a:ext uri="{FF2B5EF4-FFF2-40B4-BE49-F238E27FC236}">
                    <a16:creationId xmlns:a16="http://schemas.microsoft.com/office/drawing/2014/main" id="{88296750-B4C7-FA7F-3BB5-E96672184F36}"/>
                  </a:ext>
                </a:extLst>
              </p:cNvPr>
              <p:cNvSpPr/>
              <p:nvPr/>
            </p:nvSpPr>
            <p:spPr>
              <a:xfrm rot="5400000">
                <a:off x="2920499" y="2596742"/>
                <a:ext cx="597377" cy="597163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0">
                    <a:srgbClr val="8E040D"/>
                  </a:gs>
                  <a:gs pos="100000">
                    <a:srgbClr val="E40613"/>
                  </a:gs>
                </a:gsLst>
                <a:lin ang="10800000" scaled="0"/>
              </a:gradFill>
              <a:ln w="12700">
                <a:gradFill>
                  <a:gsLst>
                    <a:gs pos="0">
                      <a:srgbClr val="E30613"/>
                    </a:gs>
                    <a:gs pos="100000">
                      <a:srgbClr val="81040B"/>
                    </a:gs>
                  </a:gsLst>
                  <a:lin ang="5400000" scaled="1"/>
                </a:gradFill>
              </a:ln>
              <a:effectLst>
                <a:outerShdw blurRad="254000" dist="1270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" name="文本框 41">
                <a:extLst>
                  <a:ext uri="{FF2B5EF4-FFF2-40B4-BE49-F238E27FC236}">
                    <a16:creationId xmlns:a16="http://schemas.microsoft.com/office/drawing/2014/main" id="{9ACE809A-24B3-A8B7-4E27-2CB0429991F1}"/>
                  </a:ext>
                </a:extLst>
              </p:cNvPr>
              <p:cNvSpPr txBox="1"/>
              <p:nvPr/>
            </p:nvSpPr>
            <p:spPr>
              <a:xfrm flipH="1">
                <a:off x="2998428" y="2572157"/>
                <a:ext cx="441146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3600" b="1" dirty="0">
                    <a:solidFill>
                      <a:schemeClr val="bg1"/>
                    </a:solidFill>
                    <a:cs typeface="+mn-ea"/>
                    <a:sym typeface="+mn-lt"/>
                  </a:rPr>
                  <a:t>3</a:t>
                </a:r>
                <a:endParaRPr lang="zh-CN" altLang="en-US" sz="40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组合 12"/>
          <p:cNvGrpSpPr/>
          <p:nvPr/>
        </p:nvGrpSpPr>
        <p:grpSpPr>
          <a:xfrm>
            <a:off x="1409438" y="1354673"/>
            <a:ext cx="2163755" cy="2163755"/>
            <a:chOff x="1409438" y="1989673"/>
            <a:chExt cx="2163755" cy="2163755"/>
          </a:xfrm>
        </p:grpSpPr>
        <p:grpSp>
          <p:nvGrpSpPr>
            <p:cNvPr id="14" name="组合 13"/>
            <p:cNvGrpSpPr/>
            <p:nvPr/>
          </p:nvGrpSpPr>
          <p:grpSpPr>
            <a:xfrm>
              <a:off x="1409438" y="1989673"/>
              <a:ext cx="2163755" cy="2163755"/>
              <a:chOff x="5443217" y="1567820"/>
              <a:chExt cx="1664341" cy="1664341"/>
            </a:xfrm>
            <a:effectLst>
              <a:outerShdw blurRad="228600" dist="114300" dir="2700000" algn="tl" rotWithShape="0">
                <a:prstClr val="black">
                  <a:alpha val="30000"/>
                </a:prstClr>
              </a:outerShdw>
            </a:effectLst>
          </p:grpSpPr>
          <p:sp>
            <p:nvSpPr>
              <p:cNvPr id="16" name="任意多边形 15"/>
              <p:cNvSpPr/>
              <p:nvPr/>
            </p:nvSpPr>
            <p:spPr>
              <a:xfrm>
                <a:off x="5443217" y="1567820"/>
                <a:ext cx="1664341" cy="1664341"/>
              </a:xfrm>
              <a:custGeom>
                <a:avLst/>
                <a:gdLst>
                  <a:gd name="connsiteX0" fmla="*/ 1589098 w 3178196"/>
                  <a:gd name="connsiteY0" fmla="*/ 425696 h 3178196"/>
                  <a:gd name="connsiteX1" fmla="*/ 425696 w 3178196"/>
                  <a:gd name="connsiteY1" fmla="*/ 1589098 h 3178196"/>
                  <a:gd name="connsiteX2" fmla="*/ 1589098 w 3178196"/>
                  <a:gd name="connsiteY2" fmla="*/ 2752500 h 3178196"/>
                  <a:gd name="connsiteX3" fmla="*/ 2752500 w 3178196"/>
                  <a:gd name="connsiteY3" fmla="*/ 1589098 h 3178196"/>
                  <a:gd name="connsiteX4" fmla="*/ 1589098 w 3178196"/>
                  <a:gd name="connsiteY4" fmla="*/ 425696 h 3178196"/>
                  <a:gd name="connsiteX5" fmla="*/ 1408737 w 3178196"/>
                  <a:gd name="connsiteY5" fmla="*/ 0 h 3178196"/>
                  <a:gd name="connsiteX6" fmla="*/ 1769461 w 3178196"/>
                  <a:gd name="connsiteY6" fmla="*/ 0 h 3178196"/>
                  <a:gd name="connsiteX7" fmla="*/ 1839795 w 3178196"/>
                  <a:gd name="connsiteY7" fmla="*/ 328139 h 3178196"/>
                  <a:gd name="connsiteX8" fmla="*/ 1856789 w 3178196"/>
                  <a:gd name="connsiteY8" fmla="*/ 330732 h 3178196"/>
                  <a:gd name="connsiteX9" fmla="*/ 2000849 w 3178196"/>
                  <a:gd name="connsiteY9" fmla="*/ 373520 h 3178196"/>
                  <a:gd name="connsiteX10" fmla="*/ 2227451 w 3178196"/>
                  <a:gd name="connsiteY10" fmla="*/ 122720 h 3178196"/>
                  <a:gd name="connsiteX11" fmla="*/ 2539846 w 3178196"/>
                  <a:gd name="connsiteY11" fmla="*/ 303080 h 3178196"/>
                  <a:gd name="connsiteX12" fmla="*/ 2439451 w 3178196"/>
                  <a:gd name="connsiteY12" fmla="*/ 613872 h 3178196"/>
                  <a:gd name="connsiteX13" fmla="*/ 2458340 w 3178196"/>
                  <a:gd name="connsiteY13" fmla="*/ 627645 h 3178196"/>
                  <a:gd name="connsiteX14" fmla="*/ 2558787 w 3178196"/>
                  <a:gd name="connsiteY14" fmla="*/ 724273 h 3178196"/>
                  <a:gd name="connsiteX15" fmla="*/ 2569563 w 3178196"/>
                  <a:gd name="connsiteY15" fmla="*/ 737054 h 3178196"/>
                  <a:gd name="connsiteX16" fmla="*/ 2875118 w 3178196"/>
                  <a:gd name="connsiteY16" fmla="*/ 638354 h 3178196"/>
                  <a:gd name="connsiteX17" fmla="*/ 3055480 w 3178196"/>
                  <a:gd name="connsiteY17" fmla="*/ 950748 h 3178196"/>
                  <a:gd name="connsiteX18" fmla="*/ 2827830 w 3178196"/>
                  <a:gd name="connsiteY18" fmla="*/ 1156432 h 3178196"/>
                  <a:gd name="connsiteX19" fmla="*/ 2846251 w 3178196"/>
                  <a:gd name="connsiteY19" fmla="*/ 1202137 h 3178196"/>
                  <a:gd name="connsiteX20" fmla="*/ 2882440 w 3178196"/>
                  <a:gd name="connsiteY20" fmla="*/ 1345342 h 3178196"/>
                  <a:gd name="connsiteX21" fmla="*/ 3178196 w 3178196"/>
                  <a:gd name="connsiteY21" fmla="*/ 1408739 h 3178196"/>
                  <a:gd name="connsiteX22" fmla="*/ 3178196 w 3178196"/>
                  <a:gd name="connsiteY22" fmla="*/ 1769460 h 3178196"/>
                  <a:gd name="connsiteX23" fmla="*/ 2901180 w 3178196"/>
                  <a:gd name="connsiteY23" fmla="*/ 1828838 h 3178196"/>
                  <a:gd name="connsiteX24" fmla="*/ 2890366 w 3178196"/>
                  <a:gd name="connsiteY24" fmla="*/ 1899689 h 3178196"/>
                  <a:gd name="connsiteX25" fmla="*/ 2862393 w 3178196"/>
                  <a:gd name="connsiteY25" fmla="*/ 2011345 h 3178196"/>
                  <a:gd name="connsiteX26" fmla="*/ 2851433 w 3178196"/>
                  <a:gd name="connsiteY26" fmla="*/ 2043093 h 3178196"/>
                  <a:gd name="connsiteX27" fmla="*/ 3055480 w 3178196"/>
                  <a:gd name="connsiteY27" fmla="*/ 2227452 h 3178196"/>
                  <a:gd name="connsiteX28" fmla="*/ 2875118 w 3178196"/>
                  <a:gd name="connsiteY28" fmla="*/ 2539844 h 3178196"/>
                  <a:gd name="connsiteX29" fmla="*/ 2624366 w 3178196"/>
                  <a:gd name="connsiteY29" fmla="*/ 2458846 h 3178196"/>
                  <a:gd name="connsiteX30" fmla="*/ 2593452 w 3178196"/>
                  <a:gd name="connsiteY30" fmla="*/ 2501242 h 3178196"/>
                  <a:gd name="connsiteX31" fmla="*/ 2496828 w 3178196"/>
                  <a:gd name="connsiteY31" fmla="*/ 2601689 h 3178196"/>
                  <a:gd name="connsiteX32" fmla="*/ 2461217 w 3178196"/>
                  <a:gd name="connsiteY32" fmla="*/ 2631705 h 3178196"/>
                  <a:gd name="connsiteX33" fmla="*/ 2539846 w 3178196"/>
                  <a:gd name="connsiteY33" fmla="*/ 2875117 h 3178196"/>
                  <a:gd name="connsiteX34" fmla="*/ 2227451 w 3178196"/>
                  <a:gd name="connsiteY34" fmla="*/ 3055478 h 3178196"/>
                  <a:gd name="connsiteX35" fmla="*/ 2061632 w 3178196"/>
                  <a:gd name="connsiteY35" fmla="*/ 2871954 h 3178196"/>
                  <a:gd name="connsiteX36" fmla="*/ 2018961 w 3178196"/>
                  <a:gd name="connsiteY36" fmla="*/ 2889155 h 3178196"/>
                  <a:gd name="connsiteX37" fmla="*/ 1820676 w 3178196"/>
                  <a:gd name="connsiteY37" fmla="*/ 2939260 h 3178196"/>
                  <a:gd name="connsiteX38" fmla="*/ 1769461 w 3178196"/>
                  <a:gd name="connsiteY38" fmla="*/ 3178196 h 3178196"/>
                  <a:gd name="connsiteX39" fmla="*/ 1408737 w 3178196"/>
                  <a:gd name="connsiteY39" fmla="*/ 3178196 h 3178196"/>
                  <a:gd name="connsiteX40" fmla="*/ 1357415 w 3178196"/>
                  <a:gd name="connsiteY40" fmla="*/ 2938761 h 3178196"/>
                  <a:gd name="connsiteX41" fmla="*/ 1321409 w 3178196"/>
                  <a:gd name="connsiteY41" fmla="*/ 2933267 h 3178196"/>
                  <a:gd name="connsiteX42" fmla="*/ 1116228 w 3178196"/>
                  <a:gd name="connsiteY42" fmla="*/ 2872328 h 3178196"/>
                  <a:gd name="connsiteX43" fmla="*/ 950747 w 3178196"/>
                  <a:gd name="connsiteY43" fmla="*/ 3055478 h 3178196"/>
                  <a:gd name="connsiteX44" fmla="*/ 638354 w 3178196"/>
                  <a:gd name="connsiteY44" fmla="*/ 2875117 h 3178196"/>
                  <a:gd name="connsiteX45" fmla="*/ 716567 w 3178196"/>
                  <a:gd name="connsiteY45" fmla="*/ 2632987 h 3178196"/>
                  <a:gd name="connsiteX46" fmla="*/ 564155 w 3178196"/>
                  <a:gd name="connsiteY46" fmla="*/ 2476891 h 3178196"/>
                  <a:gd name="connsiteX47" fmla="*/ 552049 w 3178196"/>
                  <a:gd name="connsiteY47" fmla="*/ 2459421 h 3178196"/>
                  <a:gd name="connsiteX48" fmla="*/ 303082 w 3178196"/>
                  <a:gd name="connsiteY48" fmla="*/ 2539844 h 3178196"/>
                  <a:gd name="connsiteX49" fmla="*/ 122720 w 3178196"/>
                  <a:gd name="connsiteY49" fmla="*/ 2227452 h 3178196"/>
                  <a:gd name="connsiteX50" fmla="*/ 326913 w 3178196"/>
                  <a:gd name="connsiteY50" fmla="*/ 2042960 h 3178196"/>
                  <a:gd name="connsiteX51" fmla="*/ 306855 w 3178196"/>
                  <a:gd name="connsiteY51" fmla="*/ 1979828 h 3178196"/>
                  <a:gd name="connsiteX52" fmla="*/ 276470 w 3178196"/>
                  <a:gd name="connsiteY52" fmla="*/ 1828721 h 3178196"/>
                  <a:gd name="connsiteX53" fmla="*/ 0 w 3178196"/>
                  <a:gd name="connsiteY53" fmla="*/ 1769460 h 3178196"/>
                  <a:gd name="connsiteX54" fmla="*/ 0 w 3178196"/>
                  <a:gd name="connsiteY54" fmla="*/ 1408739 h 3178196"/>
                  <a:gd name="connsiteX55" fmla="*/ 293010 w 3178196"/>
                  <a:gd name="connsiteY55" fmla="*/ 1345931 h 3178196"/>
                  <a:gd name="connsiteX56" fmla="*/ 306855 w 3178196"/>
                  <a:gd name="connsiteY56" fmla="*/ 1284173 h 3178196"/>
                  <a:gd name="connsiteX57" fmla="*/ 351046 w 3178196"/>
                  <a:gd name="connsiteY57" fmla="*/ 1157043 h 3178196"/>
                  <a:gd name="connsiteX58" fmla="*/ 122720 w 3178196"/>
                  <a:gd name="connsiteY58" fmla="*/ 950748 h 3178196"/>
                  <a:gd name="connsiteX59" fmla="*/ 303082 w 3178196"/>
                  <a:gd name="connsiteY59" fmla="*/ 638354 h 3178196"/>
                  <a:gd name="connsiteX60" fmla="*/ 611017 w 3178196"/>
                  <a:gd name="connsiteY60" fmla="*/ 737822 h 3178196"/>
                  <a:gd name="connsiteX61" fmla="*/ 678469 w 3178196"/>
                  <a:gd name="connsiteY61" fmla="*/ 665039 h 3178196"/>
                  <a:gd name="connsiteX62" fmla="*/ 739168 w 3178196"/>
                  <a:gd name="connsiteY62" fmla="*/ 615179 h 3178196"/>
                  <a:gd name="connsiteX63" fmla="*/ 638354 w 3178196"/>
                  <a:gd name="connsiteY63" fmla="*/ 303080 h 3178196"/>
                  <a:gd name="connsiteX64" fmla="*/ 950747 w 3178196"/>
                  <a:gd name="connsiteY64" fmla="*/ 122720 h 3178196"/>
                  <a:gd name="connsiteX65" fmla="*/ 1175530 w 3178196"/>
                  <a:gd name="connsiteY65" fmla="*/ 371507 h 3178196"/>
                  <a:gd name="connsiteX66" fmla="*/ 1321409 w 3178196"/>
                  <a:gd name="connsiteY66" fmla="*/ 330732 h 3178196"/>
                  <a:gd name="connsiteX67" fmla="*/ 1338401 w 3178196"/>
                  <a:gd name="connsiteY67" fmla="*/ 328139 h 3178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3178196" h="3178196">
                    <a:moveTo>
                      <a:pt x="1589098" y="425696"/>
                    </a:moveTo>
                    <a:cubicBezTo>
                      <a:pt x="946569" y="425696"/>
                      <a:pt x="425696" y="946569"/>
                      <a:pt x="425696" y="1589098"/>
                    </a:cubicBezTo>
                    <a:cubicBezTo>
                      <a:pt x="425696" y="2231627"/>
                      <a:pt x="946569" y="2752500"/>
                      <a:pt x="1589098" y="2752500"/>
                    </a:cubicBezTo>
                    <a:cubicBezTo>
                      <a:pt x="2231627" y="2752500"/>
                      <a:pt x="2752500" y="2231627"/>
                      <a:pt x="2752500" y="1589098"/>
                    </a:cubicBezTo>
                    <a:cubicBezTo>
                      <a:pt x="2752500" y="946569"/>
                      <a:pt x="2231627" y="425696"/>
                      <a:pt x="1589098" y="425696"/>
                    </a:cubicBezTo>
                    <a:close/>
                    <a:moveTo>
                      <a:pt x="1408737" y="0"/>
                    </a:moveTo>
                    <a:lnTo>
                      <a:pt x="1769461" y="0"/>
                    </a:lnTo>
                    <a:lnTo>
                      <a:pt x="1839795" y="328139"/>
                    </a:lnTo>
                    <a:lnTo>
                      <a:pt x="1856789" y="330732"/>
                    </a:lnTo>
                    <a:lnTo>
                      <a:pt x="2000849" y="373520"/>
                    </a:lnTo>
                    <a:lnTo>
                      <a:pt x="2227451" y="122720"/>
                    </a:lnTo>
                    <a:lnTo>
                      <a:pt x="2539846" y="303080"/>
                    </a:lnTo>
                    <a:lnTo>
                      <a:pt x="2439451" y="613872"/>
                    </a:lnTo>
                    <a:lnTo>
                      <a:pt x="2458340" y="627645"/>
                    </a:lnTo>
                    <a:cubicBezTo>
                      <a:pt x="2493487" y="658090"/>
                      <a:pt x="2527017" y="690346"/>
                      <a:pt x="2558787" y="724273"/>
                    </a:cubicBezTo>
                    <a:lnTo>
                      <a:pt x="2569563" y="737054"/>
                    </a:lnTo>
                    <a:lnTo>
                      <a:pt x="2875118" y="638354"/>
                    </a:lnTo>
                    <a:lnTo>
                      <a:pt x="3055480" y="950748"/>
                    </a:lnTo>
                    <a:lnTo>
                      <a:pt x="2827830" y="1156432"/>
                    </a:lnTo>
                    <a:lnTo>
                      <a:pt x="2846251" y="1202137"/>
                    </a:lnTo>
                    <a:lnTo>
                      <a:pt x="2882440" y="1345342"/>
                    </a:lnTo>
                    <a:lnTo>
                      <a:pt x="3178196" y="1408739"/>
                    </a:lnTo>
                    <a:lnTo>
                      <a:pt x="3178196" y="1769460"/>
                    </a:lnTo>
                    <a:lnTo>
                      <a:pt x="2901180" y="1828838"/>
                    </a:lnTo>
                    <a:lnTo>
                      <a:pt x="2890366" y="1899689"/>
                    </a:lnTo>
                    <a:cubicBezTo>
                      <a:pt x="2882626" y="1937518"/>
                      <a:pt x="2873276" y="1974762"/>
                      <a:pt x="2862393" y="2011345"/>
                    </a:cubicBezTo>
                    <a:lnTo>
                      <a:pt x="2851433" y="2043093"/>
                    </a:lnTo>
                    <a:lnTo>
                      <a:pt x="3055480" y="2227452"/>
                    </a:lnTo>
                    <a:lnTo>
                      <a:pt x="2875118" y="2539844"/>
                    </a:lnTo>
                    <a:lnTo>
                      <a:pt x="2624366" y="2458846"/>
                    </a:lnTo>
                    <a:lnTo>
                      <a:pt x="2593452" y="2501242"/>
                    </a:lnTo>
                    <a:cubicBezTo>
                      <a:pt x="2563009" y="2536388"/>
                      <a:pt x="2530753" y="2569918"/>
                      <a:pt x="2496828" y="2601689"/>
                    </a:cubicBezTo>
                    <a:lnTo>
                      <a:pt x="2461217" y="2631705"/>
                    </a:lnTo>
                    <a:lnTo>
                      <a:pt x="2539846" y="2875117"/>
                    </a:lnTo>
                    <a:lnTo>
                      <a:pt x="2227451" y="3055478"/>
                    </a:lnTo>
                    <a:lnTo>
                      <a:pt x="2061632" y="2871954"/>
                    </a:lnTo>
                    <a:lnTo>
                      <a:pt x="2018961" y="2889155"/>
                    </a:lnTo>
                    <a:lnTo>
                      <a:pt x="1820676" y="2939260"/>
                    </a:lnTo>
                    <a:lnTo>
                      <a:pt x="1769461" y="3178196"/>
                    </a:lnTo>
                    <a:lnTo>
                      <a:pt x="1408737" y="3178196"/>
                    </a:lnTo>
                    <a:lnTo>
                      <a:pt x="1357415" y="2938761"/>
                    </a:lnTo>
                    <a:lnTo>
                      <a:pt x="1321409" y="2933267"/>
                    </a:lnTo>
                    <a:lnTo>
                      <a:pt x="1116228" y="2872328"/>
                    </a:lnTo>
                    <a:lnTo>
                      <a:pt x="950747" y="3055478"/>
                    </a:lnTo>
                    <a:lnTo>
                      <a:pt x="638354" y="2875117"/>
                    </a:lnTo>
                    <a:lnTo>
                      <a:pt x="716567" y="2632987"/>
                    </a:lnTo>
                    <a:lnTo>
                      <a:pt x="564155" y="2476891"/>
                    </a:lnTo>
                    <a:lnTo>
                      <a:pt x="552049" y="2459421"/>
                    </a:lnTo>
                    <a:lnTo>
                      <a:pt x="303082" y="2539844"/>
                    </a:lnTo>
                    <a:lnTo>
                      <a:pt x="122720" y="2227452"/>
                    </a:lnTo>
                    <a:lnTo>
                      <a:pt x="326913" y="2042960"/>
                    </a:lnTo>
                    <a:lnTo>
                      <a:pt x="306855" y="1979828"/>
                    </a:lnTo>
                    <a:lnTo>
                      <a:pt x="276470" y="1828721"/>
                    </a:lnTo>
                    <a:lnTo>
                      <a:pt x="0" y="1769460"/>
                    </a:lnTo>
                    <a:lnTo>
                      <a:pt x="0" y="1408739"/>
                    </a:lnTo>
                    <a:lnTo>
                      <a:pt x="293010" y="1345931"/>
                    </a:lnTo>
                    <a:lnTo>
                      <a:pt x="306855" y="1284173"/>
                    </a:lnTo>
                    <a:lnTo>
                      <a:pt x="351046" y="1157043"/>
                    </a:lnTo>
                    <a:lnTo>
                      <a:pt x="122720" y="950748"/>
                    </a:lnTo>
                    <a:lnTo>
                      <a:pt x="303082" y="638354"/>
                    </a:lnTo>
                    <a:lnTo>
                      <a:pt x="611017" y="737822"/>
                    </a:lnTo>
                    <a:lnTo>
                      <a:pt x="678469" y="665039"/>
                    </a:lnTo>
                    <a:lnTo>
                      <a:pt x="739168" y="615179"/>
                    </a:lnTo>
                    <a:lnTo>
                      <a:pt x="638354" y="303080"/>
                    </a:lnTo>
                    <a:lnTo>
                      <a:pt x="950747" y="122720"/>
                    </a:lnTo>
                    <a:lnTo>
                      <a:pt x="1175530" y="371507"/>
                    </a:lnTo>
                    <a:lnTo>
                      <a:pt x="1321409" y="330732"/>
                    </a:lnTo>
                    <a:lnTo>
                      <a:pt x="1338401" y="328139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100000">
                    <a:srgbClr val="E2E2E2"/>
                  </a:gs>
                </a:gsLst>
                <a:lin ang="2700000" scaled="1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" name="椭圆 16"/>
              <p:cNvSpPr/>
              <p:nvPr/>
            </p:nvSpPr>
            <p:spPr>
              <a:xfrm>
                <a:off x="5666551" y="1791154"/>
                <a:ext cx="1217673" cy="1217673"/>
              </a:xfrm>
              <a:prstGeom prst="ellipse">
                <a:avLst/>
              </a:prstGeom>
              <a:noFill/>
              <a:ln w="38100">
                <a:gradFill flip="none" rotWithShape="1">
                  <a:gsLst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/>
                    </a:gs>
                  </a:gsLst>
                  <a:lin ang="2700000" scaled="1"/>
                  <a:tileRect/>
                </a:gra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" name="椭圆 17"/>
              <p:cNvSpPr/>
              <p:nvPr/>
            </p:nvSpPr>
            <p:spPr>
              <a:xfrm>
                <a:off x="5720139" y="1844742"/>
                <a:ext cx="1110496" cy="1110496"/>
              </a:xfrm>
              <a:prstGeom prst="ellipse">
                <a:avLst/>
              </a:prstGeom>
              <a:gradFill>
                <a:gsLst>
                  <a:gs pos="100000">
                    <a:schemeClr val="bg1"/>
                  </a:gs>
                  <a:gs pos="0">
                    <a:srgbClr val="E2E2E2"/>
                  </a:gs>
                </a:gsLst>
                <a:lin ang="2700000" scaled="1"/>
              </a:gradFill>
              <a:ln w="1905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15" name="椭圆 14"/>
            <p:cNvSpPr/>
            <p:nvPr/>
          </p:nvSpPr>
          <p:spPr>
            <a:xfrm>
              <a:off x="1821473" y="2401707"/>
              <a:ext cx="1339684" cy="1339684"/>
            </a:xfrm>
            <a:prstGeom prst="ellipse">
              <a:avLst/>
            </a:prstGeom>
            <a:gradFill>
              <a:gsLst>
                <a:gs pos="0">
                  <a:srgbClr val="E30613"/>
                </a:gs>
                <a:gs pos="100000">
                  <a:srgbClr val="81040B"/>
                </a:gs>
              </a:gsLst>
              <a:lin ang="3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19" name="文本框 18"/>
          <p:cNvSpPr txBox="1"/>
          <p:nvPr/>
        </p:nvSpPr>
        <p:spPr>
          <a:xfrm>
            <a:off x="1919814" y="1958585"/>
            <a:ext cx="1143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800" b="1" dirty="0">
                <a:solidFill>
                  <a:schemeClr val="bg1"/>
                </a:solidFill>
                <a:cs typeface="+mn-ea"/>
                <a:sym typeface="+mn-lt"/>
              </a:rPr>
              <a:t>01</a:t>
            </a:r>
            <a:endParaRPr lang="zh-CN" altLang="en-US" sz="48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20" name="组合 19"/>
          <p:cNvGrpSpPr/>
          <p:nvPr/>
        </p:nvGrpSpPr>
        <p:grpSpPr>
          <a:xfrm>
            <a:off x="5036558" y="1354673"/>
            <a:ext cx="2163755" cy="2163755"/>
            <a:chOff x="5036558" y="1989673"/>
            <a:chExt cx="2163755" cy="2163755"/>
          </a:xfrm>
        </p:grpSpPr>
        <p:grpSp>
          <p:nvGrpSpPr>
            <p:cNvPr id="21" name="组合 20"/>
            <p:cNvGrpSpPr/>
            <p:nvPr/>
          </p:nvGrpSpPr>
          <p:grpSpPr>
            <a:xfrm>
              <a:off x="5036558" y="1989673"/>
              <a:ext cx="2163755" cy="2163755"/>
              <a:chOff x="5443217" y="1567820"/>
              <a:chExt cx="1664341" cy="1664341"/>
            </a:xfrm>
            <a:effectLst>
              <a:outerShdw blurRad="228600" dist="114300" dir="2700000" algn="tl" rotWithShape="0">
                <a:prstClr val="black">
                  <a:alpha val="30000"/>
                </a:prstClr>
              </a:outerShdw>
            </a:effectLst>
          </p:grpSpPr>
          <p:sp>
            <p:nvSpPr>
              <p:cNvPr id="23" name="任意多边形 22"/>
              <p:cNvSpPr/>
              <p:nvPr/>
            </p:nvSpPr>
            <p:spPr>
              <a:xfrm>
                <a:off x="5443217" y="1567820"/>
                <a:ext cx="1664341" cy="1664341"/>
              </a:xfrm>
              <a:custGeom>
                <a:avLst/>
                <a:gdLst>
                  <a:gd name="connsiteX0" fmla="*/ 1589098 w 3178196"/>
                  <a:gd name="connsiteY0" fmla="*/ 425696 h 3178196"/>
                  <a:gd name="connsiteX1" fmla="*/ 425696 w 3178196"/>
                  <a:gd name="connsiteY1" fmla="*/ 1589098 h 3178196"/>
                  <a:gd name="connsiteX2" fmla="*/ 1589098 w 3178196"/>
                  <a:gd name="connsiteY2" fmla="*/ 2752500 h 3178196"/>
                  <a:gd name="connsiteX3" fmla="*/ 2752500 w 3178196"/>
                  <a:gd name="connsiteY3" fmla="*/ 1589098 h 3178196"/>
                  <a:gd name="connsiteX4" fmla="*/ 1589098 w 3178196"/>
                  <a:gd name="connsiteY4" fmla="*/ 425696 h 3178196"/>
                  <a:gd name="connsiteX5" fmla="*/ 1408737 w 3178196"/>
                  <a:gd name="connsiteY5" fmla="*/ 0 h 3178196"/>
                  <a:gd name="connsiteX6" fmla="*/ 1769461 w 3178196"/>
                  <a:gd name="connsiteY6" fmla="*/ 0 h 3178196"/>
                  <a:gd name="connsiteX7" fmla="*/ 1839795 w 3178196"/>
                  <a:gd name="connsiteY7" fmla="*/ 328139 h 3178196"/>
                  <a:gd name="connsiteX8" fmla="*/ 1856789 w 3178196"/>
                  <a:gd name="connsiteY8" fmla="*/ 330732 h 3178196"/>
                  <a:gd name="connsiteX9" fmla="*/ 2000849 w 3178196"/>
                  <a:gd name="connsiteY9" fmla="*/ 373520 h 3178196"/>
                  <a:gd name="connsiteX10" fmla="*/ 2227451 w 3178196"/>
                  <a:gd name="connsiteY10" fmla="*/ 122720 h 3178196"/>
                  <a:gd name="connsiteX11" fmla="*/ 2539846 w 3178196"/>
                  <a:gd name="connsiteY11" fmla="*/ 303080 h 3178196"/>
                  <a:gd name="connsiteX12" fmla="*/ 2439451 w 3178196"/>
                  <a:gd name="connsiteY12" fmla="*/ 613872 h 3178196"/>
                  <a:gd name="connsiteX13" fmla="*/ 2458340 w 3178196"/>
                  <a:gd name="connsiteY13" fmla="*/ 627645 h 3178196"/>
                  <a:gd name="connsiteX14" fmla="*/ 2558787 w 3178196"/>
                  <a:gd name="connsiteY14" fmla="*/ 724273 h 3178196"/>
                  <a:gd name="connsiteX15" fmla="*/ 2569563 w 3178196"/>
                  <a:gd name="connsiteY15" fmla="*/ 737054 h 3178196"/>
                  <a:gd name="connsiteX16" fmla="*/ 2875118 w 3178196"/>
                  <a:gd name="connsiteY16" fmla="*/ 638354 h 3178196"/>
                  <a:gd name="connsiteX17" fmla="*/ 3055480 w 3178196"/>
                  <a:gd name="connsiteY17" fmla="*/ 950748 h 3178196"/>
                  <a:gd name="connsiteX18" fmla="*/ 2827830 w 3178196"/>
                  <a:gd name="connsiteY18" fmla="*/ 1156432 h 3178196"/>
                  <a:gd name="connsiteX19" fmla="*/ 2846251 w 3178196"/>
                  <a:gd name="connsiteY19" fmla="*/ 1202137 h 3178196"/>
                  <a:gd name="connsiteX20" fmla="*/ 2882440 w 3178196"/>
                  <a:gd name="connsiteY20" fmla="*/ 1345342 h 3178196"/>
                  <a:gd name="connsiteX21" fmla="*/ 3178196 w 3178196"/>
                  <a:gd name="connsiteY21" fmla="*/ 1408739 h 3178196"/>
                  <a:gd name="connsiteX22" fmla="*/ 3178196 w 3178196"/>
                  <a:gd name="connsiteY22" fmla="*/ 1769460 h 3178196"/>
                  <a:gd name="connsiteX23" fmla="*/ 2901180 w 3178196"/>
                  <a:gd name="connsiteY23" fmla="*/ 1828838 h 3178196"/>
                  <a:gd name="connsiteX24" fmla="*/ 2890366 w 3178196"/>
                  <a:gd name="connsiteY24" fmla="*/ 1899689 h 3178196"/>
                  <a:gd name="connsiteX25" fmla="*/ 2862393 w 3178196"/>
                  <a:gd name="connsiteY25" fmla="*/ 2011345 h 3178196"/>
                  <a:gd name="connsiteX26" fmla="*/ 2851433 w 3178196"/>
                  <a:gd name="connsiteY26" fmla="*/ 2043093 h 3178196"/>
                  <a:gd name="connsiteX27" fmla="*/ 3055480 w 3178196"/>
                  <a:gd name="connsiteY27" fmla="*/ 2227452 h 3178196"/>
                  <a:gd name="connsiteX28" fmla="*/ 2875118 w 3178196"/>
                  <a:gd name="connsiteY28" fmla="*/ 2539844 h 3178196"/>
                  <a:gd name="connsiteX29" fmla="*/ 2624366 w 3178196"/>
                  <a:gd name="connsiteY29" fmla="*/ 2458846 h 3178196"/>
                  <a:gd name="connsiteX30" fmla="*/ 2593452 w 3178196"/>
                  <a:gd name="connsiteY30" fmla="*/ 2501242 h 3178196"/>
                  <a:gd name="connsiteX31" fmla="*/ 2496828 w 3178196"/>
                  <a:gd name="connsiteY31" fmla="*/ 2601689 h 3178196"/>
                  <a:gd name="connsiteX32" fmla="*/ 2461217 w 3178196"/>
                  <a:gd name="connsiteY32" fmla="*/ 2631705 h 3178196"/>
                  <a:gd name="connsiteX33" fmla="*/ 2539846 w 3178196"/>
                  <a:gd name="connsiteY33" fmla="*/ 2875117 h 3178196"/>
                  <a:gd name="connsiteX34" fmla="*/ 2227451 w 3178196"/>
                  <a:gd name="connsiteY34" fmla="*/ 3055478 h 3178196"/>
                  <a:gd name="connsiteX35" fmla="*/ 2061632 w 3178196"/>
                  <a:gd name="connsiteY35" fmla="*/ 2871954 h 3178196"/>
                  <a:gd name="connsiteX36" fmla="*/ 2018961 w 3178196"/>
                  <a:gd name="connsiteY36" fmla="*/ 2889155 h 3178196"/>
                  <a:gd name="connsiteX37" fmla="*/ 1820676 w 3178196"/>
                  <a:gd name="connsiteY37" fmla="*/ 2939260 h 3178196"/>
                  <a:gd name="connsiteX38" fmla="*/ 1769461 w 3178196"/>
                  <a:gd name="connsiteY38" fmla="*/ 3178196 h 3178196"/>
                  <a:gd name="connsiteX39" fmla="*/ 1408737 w 3178196"/>
                  <a:gd name="connsiteY39" fmla="*/ 3178196 h 3178196"/>
                  <a:gd name="connsiteX40" fmla="*/ 1357415 w 3178196"/>
                  <a:gd name="connsiteY40" fmla="*/ 2938761 h 3178196"/>
                  <a:gd name="connsiteX41" fmla="*/ 1321409 w 3178196"/>
                  <a:gd name="connsiteY41" fmla="*/ 2933267 h 3178196"/>
                  <a:gd name="connsiteX42" fmla="*/ 1116228 w 3178196"/>
                  <a:gd name="connsiteY42" fmla="*/ 2872328 h 3178196"/>
                  <a:gd name="connsiteX43" fmla="*/ 950747 w 3178196"/>
                  <a:gd name="connsiteY43" fmla="*/ 3055478 h 3178196"/>
                  <a:gd name="connsiteX44" fmla="*/ 638354 w 3178196"/>
                  <a:gd name="connsiteY44" fmla="*/ 2875117 h 3178196"/>
                  <a:gd name="connsiteX45" fmla="*/ 716567 w 3178196"/>
                  <a:gd name="connsiteY45" fmla="*/ 2632987 h 3178196"/>
                  <a:gd name="connsiteX46" fmla="*/ 564155 w 3178196"/>
                  <a:gd name="connsiteY46" fmla="*/ 2476891 h 3178196"/>
                  <a:gd name="connsiteX47" fmla="*/ 552049 w 3178196"/>
                  <a:gd name="connsiteY47" fmla="*/ 2459421 h 3178196"/>
                  <a:gd name="connsiteX48" fmla="*/ 303082 w 3178196"/>
                  <a:gd name="connsiteY48" fmla="*/ 2539844 h 3178196"/>
                  <a:gd name="connsiteX49" fmla="*/ 122720 w 3178196"/>
                  <a:gd name="connsiteY49" fmla="*/ 2227452 h 3178196"/>
                  <a:gd name="connsiteX50" fmla="*/ 326913 w 3178196"/>
                  <a:gd name="connsiteY50" fmla="*/ 2042960 h 3178196"/>
                  <a:gd name="connsiteX51" fmla="*/ 306855 w 3178196"/>
                  <a:gd name="connsiteY51" fmla="*/ 1979828 h 3178196"/>
                  <a:gd name="connsiteX52" fmla="*/ 276470 w 3178196"/>
                  <a:gd name="connsiteY52" fmla="*/ 1828721 h 3178196"/>
                  <a:gd name="connsiteX53" fmla="*/ 0 w 3178196"/>
                  <a:gd name="connsiteY53" fmla="*/ 1769460 h 3178196"/>
                  <a:gd name="connsiteX54" fmla="*/ 0 w 3178196"/>
                  <a:gd name="connsiteY54" fmla="*/ 1408739 h 3178196"/>
                  <a:gd name="connsiteX55" fmla="*/ 293010 w 3178196"/>
                  <a:gd name="connsiteY55" fmla="*/ 1345931 h 3178196"/>
                  <a:gd name="connsiteX56" fmla="*/ 306855 w 3178196"/>
                  <a:gd name="connsiteY56" fmla="*/ 1284173 h 3178196"/>
                  <a:gd name="connsiteX57" fmla="*/ 351046 w 3178196"/>
                  <a:gd name="connsiteY57" fmla="*/ 1157043 h 3178196"/>
                  <a:gd name="connsiteX58" fmla="*/ 122720 w 3178196"/>
                  <a:gd name="connsiteY58" fmla="*/ 950748 h 3178196"/>
                  <a:gd name="connsiteX59" fmla="*/ 303082 w 3178196"/>
                  <a:gd name="connsiteY59" fmla="*/ 638354 h 3178196"/>
                  <a:gd name="connsiteX60" fmla="*/ 611017 w 3178196"/>
                  <a:gd name="connsiteY60" fmla="*/ 737822 h 3178196"/>
                  <a:gd name="connsiteX61" fmla="*/ 678469 w 3178196"/>
                  <a:gd name="connsiteY61" fmla="*/ 665039 h 3178196"/>
                  <a:gd name="connsiteX62" fmla="*/ 739168 w 3178196"/>
                  <a:gd name="connsiteY62" fmla="*/ 615179 h 3178196"/>
                  <a:gd name="connsiteX63" fmla="*/ 638354 w 3178196"/>
                  <a:gd name="connsiteY63" fmla="*/ 303080 h 3178196"/>
                  <a:gd name="connsiteX64" fmla="*/ 950747 w 3178196"/>
                  <a:gd name="connsiteY64" fmla="*/ 122720 h 3178196"/>
                  <a:gd name="connsiteX65" fmla="*/ 1175530 w 3178196"/>
                  <a:gd name="connsiteY65" fmla="*/ 371507 h 3178196"/>
                  <a:gd name="connsiteX66" fmla="*/ 1321409 w 3178196"/>
                  <a:gd name="connsiteY66" fmla="*/ 330732 h 3178196"/>
                  <a:gd name="connsiteX67" fmla="*/ 1338401 w 3178196"/>
                  <a:gd name="connsiteY67" fmla="*/ 328139 h 3178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3178196" h="3178196">
                    <a:moveTo>
                      <a:pt x="1589098" y="425696"/>
                    </a:moveTo>
                    <a:cubicBezTo>
                      <a:pt x="946569" y="425696"/>
                      <a:pt x="425696" y="946569"/>
                      <a:pt x="425696" y="1589098"/>
                    </a:cubicBezTo>
                    <a:cubicBezTo>
                      <a:pt x="425696" y="2231627"/>
                      <a:pt x="946569" y="2752500"/>
                      <a:pt x="1589098" y="2752500"/>
                    </a:cubicBezTo>
                    <a:cubicBezTo>
                      <a:pt x="2231627" y="2752500"/>
                      <a:pt x="2752500" y="2231627"/>
                      <a:pt x="2752500" y="1589098"/>
                    </a:cubicBezTo>
                    <a:cubicBezTo>
                      <a:pt x="2752500" y="946569"/>
                      <a:pt x="2231627" y="425696"/>
                      <a:pt x="1589098" y="425696"/>
                    </a:cubicBezTo>
                    <a:close/>
                    <a:moveTo>
                      <a:pt x="1408737" y="0"/>
                    </a:moveTo>
                    <a:lnTo>
                      <a:pt x="1769461" y="0"/>
                    </a:lnTo>
                    <a:lnTo>
                      <a:pt x="1839795" y="328139"/>
                    </a:lnTo>
                    <a:lnTo>
                      <a:pt x="1856789" y="330732"/>
                    </a:lnTo>
                    <a:lnTo>
                      <a:pt x="2000849" y="373520"/>
                    </a:lnTo>
                    <a:lnTo>
                      <a:pt x="2227451" y="122720"/>
                    </a:lnTo>
                    <a:lnTo>
                      <a:pt x="2539846" y="303080"/>
                    </a:lnTo>
                    <a:lnTo>
                      <a:pt x="2439451" y="613872"/>
                    </a:lnTo>
                    <a:lnTo>
                      <a:pt x="2458340" y="627645"/>
                    </a:lnTo>
                    <a:cubicBezTo>
                      <a:pt x="2493487" y="658090"/>
                      <a:pt x="2527017" y="690346"/>
                      <a:pt x="2558787" y="724273"/>
                    </a:cubicBezTo>
                    <a:lnTo>
                      <a:pt x="2569563" y="737054"/>
                    </a:lnTo>
                    <a:lnTo>
                      <a:pt x="2875118" y="638354"/>
                    </a:lnTo>
                    <a:lnTo>
                      <a:pt x="3055480" y="950748"/>
                    </a:lnTo>
                    <a:lnTo>
                      <a:pt x="2827830" y="1156432"/>
                    </a:lnTo>
                    <a:lnTo>
                      <a:pt x="2846251" y="1202137"/>
                    </a:lnTo>
                    <a:lnTo>
                      <a:pt x="2882440" y="1345342"/>
                    </a:lnTo>
                    <a:lnTo>
                      <a:pt x="3178196" y="1408739"/>
                    </a:lnTo>
                    <a:lnTo>
                      <a:pt x="3178196" y="1769460"/>
                    </a:lnTo>
                    <a:lnTo>
                      <a:pt x="2901180" y="1828838"/>
                    </a:lnTo>
                    <a:lnTo>
                      <a:pt x="2890366" y="1899689"/>
                    </a:lnTo>
                    <a:cubicBezTo>
                      <a:pt x="2882626" y="1937518"/>
                      <a:pt x="2873276" y="1974762"/>
                      <a:pt x="2862393" y="2011345"/>
                    </a:cubicBezTo>
                    <a:lnTo>
                      <a:pt x="2851433" y="2043093"/>
                    </a:lnTo>
                    <a:lnTo>
                      <a:pt x="3055480" y="2227452"/>
                    </a:lnTo>
                    <a:lnTo>
                      <a:pt x="2875118" y="2539844"/>
                    </a:lnTo>
                    <a:lnTo>
                      <a:pt x="2624366" y="2458846"/>
                    </a:lnTo>
                    <a:lnTo>
                      <a:pt x="2593452" y="2501242"/>
                    </a:lnTo>
                    <a:cubicBezTo>
                      <a:pt x="2563009" y="2536388"/>
                      <a:pt x="2530753" y="2569918"/>
                      <a:pt x="2496828" y="2601689"/>
                    </a:cubicBezTo>
                    <a:lnTo>
                      <a:pt x="2461217" y="2631705"/>
                    </a:lnTo>
                    <a:lnTo>
                      <a:pt x="2539846" y="2875117"/>
                    </a:lnTo>
                    <a:lnTo>
                      <a:pt x="2227451" y="3055478"/>
                    </a:lnTo>
                    <a:lnTo>
                      <a:pt x="2061632" y="2871954"/>
                    </a:lnTo>
                    <a:lnTo>
                      <a:pt x="2018961" y="2889155"/>
                    </a:lnTo>
                    <a:lnTo>
                      <a:pt x="1820676" y="2939260"/>
                    </a:lnTo>
                    <a:lnTo>
                      <a:pt x="1769461" y="3178196"/>
                    </a:lnTo>
                    <a:lnTo>
                      <a:pt x="1408737" y="3178196"/>
                    </a:lnTo>
                    <a:lnTo>
                      <a:pt x="1357415" y="2938761"/>
                    </a:lnTo>
                    <a:lnTo>
                      <a:pt x="1321409" y="2933267"/>
                    </a:lnTo>
                    <a:lnTo>
                      <a:pt x="1116228" y="2872328"/>
                    </a:lnTo>
                    <a:lnTo>
                      <a:pt x="950747" y="3055478"/>
                    </a:lnTo>
                    <a:lnTo>
                      <a:pt x="638354" y="2875117"/>
                    </a:lnTo>
                    <a:lnTo>
                      <a:pt x="716567" y="2632987"/>
                    </a:lnTo>
                    <a:lnTo>
                      <a:pt x="564155" y="2476891"/>
                    </a:lnTo>
                    <a:lnTo>
                      <a:pt x="552049" y="2459421"/>
                    </a:lnTo>
                    <a:lnTo>
                      <a:pt x="303082" y="2539844"/>
                    </a:lnTo>
                    <a:lnTo>
                      <a:pt x="122720" y="2227452"/>
                    </a:lnTo>
                    <a:lnTo>
                      <a:pt x="326913" y="2042960"/>
                    </a:lnTo>
                    <a:lnTo>
                      <a:pt x="306855" y="1979828"/>
                    </a:lnTo>
                    <a:lnTo>
                      <a:pt x="276470" y="1828721"/>
                    </a:lnTo>
                    <a:lnTo>
                      <a:pt x="0" y="1769460"/>
                    </a:lnTo>
                    <a:lnTo>
                      <a:pt x="0" y="1408739"/>
                    </a:lnTo>
                    <a:lnTo>
                      <a:pt x="293010" y="1345931"/>
                    </a:lnTo>
                    <a:lnTo>
                      <a:pt x="306855" y="1284173"/>
                    </a:lnTo>
                    <a:lnTo>
                      <a:pt x="351046" y="1157043"/>
                    </a:lnTo>
                    <a:lnTo>
                      <a:pt x="122720" y="950748"/>
                    </a:lnTo>
                    <a:lnTo>
                      <a:pt x="303082" y="638354"/>
                    </a:lnTo>
                    <a:lnTo>
                      <a:pt x="611017" y="737822"/>
                    </a:lnTo>
                    <a:lnTo>
                      <a:pt x="678469" y="665039"/>
                    </a:lnTo>
                    <a:lnTo>
                      <a:pt x="739168" y="615179"/>
                    </a:lnTo>
                    <a:lnTo>
                      <a:pt x="638354" y="303080"/>
                    </a:lnTo>
                    <a:lnTo>
                      <a:pt x="950747" y="122720"/>
                    </a:lnTo>
                    <a:lnTo>
                      <a:pt x="1175530" y="371507"/>
                    </a:lnTo>
                    <a:lnTo>
                      <a:pt x="1321409" y="330732"/>
                    </a:lnTo>
                    <a:lnTo>
                      <a:pt x="1338401" y="328139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100000">
                    <a:srgbClr val="E2E2E2"/>
                  </a:gs>
                </a:gsLst>
                <a:lin ang="2700000" scaled="1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" name="椭圆 23"/>
              <p:cNvSpPr/>
              <p:nvPr/>
            </p:nvSpPr>
            <p:spPr>
              <a:xfrm>
                <a:off x="5666551" y="1791154"/>
                <a:ext cx="1217673" cy="1217673"/>
              </a:xfrm>
              <a:prstGeom prst="ellipse">
                <a:avLst/>
              </a:prstGeom>
              <a:noFill/>
              <a:ln w="38100">
                <a:gradFill flip="none" rotWithShape="1">
                  <a:gsLst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/>
                    </a:gs>
                  </a:gsLst>
                  <a:lin ang="2700000" scaled="1"/>
                  <a:tileRect/>
                </a:gra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" name="椭圆 24"/>
              <p:cNvSpPr/>
              <p:nvPr/>
            </p:nvSpPr>
            <p:spPr>
              <a:xfrm>
                <a:off x="5720139" y="1844742"/>
                <a:ext cx="1110496" cy="1110496"/>
              </a:xfrm>
              <a:prstGeom prst="ellipse">
                <a:avLst/>
              </a:prstGeom>
              <a:gradFill>
                <a:gsLst>
                  <a:gs pos="100000">
                    <a:schemeClr val="bg1"/>
                  </a:gs>
                  <a:gs pos="0">
                    <a:srgbClr val="E2E2E2"/>
                  </a:gs>
                </a:gsLst>
                <a:lin ang="2700000" scaled="1"/>
              </a:gradFill>
              <a:ln w="1905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22" name="椭圆 21"/>
            <p:cNvSpPr/>
            <p:nvPr/>
          </p:nvSpPr>
          <p:spPr>
            <a:xfrm>
              <a:off x="5448593" y="2401707"/>
              <a:ext cx="1339684" cy="1339684"/>
            </a:xfrm>
            <a:prstGeom prst="ellipse">
              <a:avLst/>
            </a:prstGeom>
            <a:gradFill>
              <a:gsLst>
                <a:gs pos="0">
                  <a:schemeClr val="bg1">
                    <a:lumMod val="50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3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27" name="文本框 26"/>
          <p:cNvSpPr txBox="1"/>
          <p:nvPr/>
        </p:nvSpPr>
        <p:spPr>
          <a:xfrm>
            <a:off x="5546934" y="1945186"/>
            <a:ext cx="1143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800" b="1" dirty="0">
                <a:solidFill>
                  <a:schemeClr val="bg1"/>
                </a:solidFill>
                <a:cs typeface="+mn-ea"/>
                <a:sym typeface="+mn-lt"/>
              </a:rPr>
              <a:t>02</a:t>
            </a:r>
            <a:endParaRPr lang="zh-CN" altLang="en-US" sz="48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28" name="组合 27"/>
          <p:cNvGrpSpPr/>
          <p:nvPr/>
        </p:nvGrpSpPr>
        <p:grpSpPr>
          <a:xfrm>
            <a:off x="8662064" y="1354673"/>
            <a:ext cx="2163755" cy="2163755"/>
            <a:chOff x="8662064" y="1989673"/>
            <a:chExt cx="2163755" cy="2163755"/>
          </a:xfrm>
        </p:grpSpPr>
        <p:grpSp>
          <p:nvGrpSpPr>
            <p:cNvPr id="29" name="组合 28"/>
            <p:cNvGrpSpPr/>
            <p:nvPr/>
          </p:nvGrpSpPr>
          <p:grpSpPr>
            <a:xfrm>
              <a:off x="8662064" y="1989673"/>
              <a:ext cx="2163755" cy="2163755"/>
              <a:chOff x="5443217" y="1567820"/>
              <a:chExt cx="1664341" cy="1664341"/>
            </a:xfrm>
            <a:effectLst>
              <a:outerShdw blurRad="228600" dist="114300" dir="2700000" algn="tl" rotWithShape="0">
                <a:prstClr val="black">
                  <a:alpha val="30000"/>
                </a:prstClr>
              </a:outerShdw>
            </a:effectLst>
          </p:grpSpPr>
          <p:sp>
            <p:nvSpPr>
              <p:cNvPr id="31" name="任意多边形 30"/>
              <p:cNvSpPr/>
              <p:nvPr/>
            </p:nvSpPr>
            <p:spPr>
              <a:xfrm>
                <a:off x="5443217" y="1567820"/>
                <a:ext cx="1664341" cy="1664341"/>
              </a:xfrm>
              <a:custGeom>
                <a:avLst/>
                <a:gdLst>
                  <a:gd name="connsiteX0" fmla="*/ 1589098 w 3178196"/>
                  <a:gd name="connsiteY0" fmla="*/ 425696 h 3178196"/>
                  <a:gd name="connsiteX1" fmla="*/ 425696 w 3178196"/>
                  <a:gd name="connsiteY1" fmla="*/ 1589098 h 3178196"/>
                  <a:gd name="connsiteX2" fmla="*/ 1589098 w 3178196"/>
                  <a:gd name="connsiteY2" fmla="*/ 2752500 h 3178196"/>
                  <a:gd name="connsiteX3" fmla="*/ 2752500 w 3178196"/>
                  <a:gd name="connsiteY3" fmla="*/ 1589098 h 3178196"/>
                  <a:gd name="connsiteX4" fmla="*/ 1589098 w 3178196"/>
                  <a:gd name="connsiteY4" fmla="*/ 425696 h 3178196"/>
                  <a:gd name="connsiteX5" fmla="*/ 1408737 w 3178196"/>
                  <a:gd name="connsiteY5" fmla="*/ 0 h 3178196"/>
                  <a:gd name="connsiteX6" fmla="*/ 1769461 w 3178196"/>
                  <a:gd name="connsiteY6" fmla="*/ 0 h 3178196"/>
                  <a:gd name="connsiteX7" fmla="*/ 1839795 w 3178196"/>
                  <a:gd name="connsiteY7" fmla="*/ 328139 h 3178196"/>
                  <a:gd name="connsiteX8" fmla="*/ 1856789 w 3178196"/>
                  <a:gd name="connsiteY8" fmla="*/ 330732 h 3178196"/>
                  <a:gd name="connsiteX9" fmla="*/ 2000849 w 3178196"/>
                  <a:gd name="connsiteY9" fmla="*/ 373520 h 3178196"/>
                  <a:gd name="connsiteX10" fmla="*/ 2227451 w 3178196"/>
                  <a:gd name="connsiteY10" fmla="*/ 122720 h 3178196"/>
                  <a:gd name="connsiteX11" fmla="*/ 2539846 w 3178196"/>
                  <a:gd name="connsiteY11" fmla="*/ 303080 h 3178196"/>
                  <a:gd name="connsiteX12" fmla="*/ 2439451 w 3178196"/>
                  <a:gd name="connsiteY12" fmla="*/ 613872 h 3178196"/>
                  <a:gd name="connsiteX13" fmla="*/ 2458340 w 3178196"/>
                  <a:gd name="connsiteY13" fmla="*/ 627645 h 3178196"/>
                  <a:gd name="connsiteX14" fmla="*/ 2558787 w 3178196"/>
                  <a:gd name="connsiteY14" fmla="*/ 724273 h 3178196"/>
                  <a:gd name="connsiteX15" fmla="*/ 2569563 w 3178196"/>
                  <a:gd name="connsiteY15" fmla="*/ 737054 h 3178196"/>
                  <a:gd name="connsiteX16" fmla="*/ 2875118 w 3178196"/>
                  <a:gd name="connsiteY16" fmla="*/ 638354 h 3178196"/>
                  <a:gd name="connsiteX17" fmla="*/ 3055480 w 3178196"/>
                  <a:gd name="connsiteY17" fmla="*/ 950748 h 3178196"/>
                  <a:gd name="connsiteX18" fmla="*/ 2827830 w 3178196"/>
                  <a:gd name="connsiteY18" fmla="*/ 1156432 h 3178196"/>
                  <a:gd name="connsiteX19" fmla="*/ 2846251 w 3178196"/>
                  <a:gd name="connsiteY19" fmla="*/ 1202137 h 3178196"/>
                  <a:gd name="connsiteX20" fmla="*/ 2882440 w 3178196"/>
                  <a:gd name="connsiteY20" fmla="*/ 1345342 h 3178196"/>
                  <a:gd name="connsiteX21" fmla="*/ 3178196 w 3178196"/>
                  <a:gd name="connsiteY21" fmla="*/ 1408739 h 3178196"/>
                  <a:gd name="connsiteX22" fmla="*/ 3178196 w 3178196"/>
                  <a:gd name="connsiteY22" fmla="*/ 1769460 h 3178196"/>
                  <a:gd name="connsiteX23" fmla="*/ 2901180 w 3178196"/>
                  <a:gd name="connsiteY23" fmla="*/ 1828838 h 3178196"/>
                  <a:gd name="connsiteX24" fmla="*/ 2890366 w 3178196"/>
                  <a:gd name="connsiteY24" fmla="*/ 1899689 h 3178196"/>
                  <a:gd name="connsiteX25" fmla="*/ 2862393 w 3178196"/>
                  <a:gd name="connsiteY25" fmla="*/ 2011345 h 3178196"/>
                  <a:gd name="connsiteX26" fmla="*/ 2851433 w 3178196"/>
                  <a:gd name="connsiteY26" fmla="*/ 2043093 h 3178196"/>
                  <a:gd name="connsiteX27" fmla="*/ 3055480 w 3178196"/>
                  <a:gd name="connsiteY27" fmla="*/ 2227452 h 3178196"/>
                  <a:gd name="connsiteX28" fmla="*/ 2875118 w 3178196"/>
                  <a:gd name="connsiteY28" fmla="*/ 2539844 h 3178196"/>
                  <a:gd name="connsiteX29" fmla="*/ 2624366 w 3178196"/>
                  <a:gd name="connsiteY29" fmla="*/ 2458846 h 3178196"/>
                  <a:gd name="connsiteX30" fmla="*/ 2593452 w 3178196"/>
                  <a:gd name="connsiteY30" fmla="*/ 2501242 h 3178196"/>
                  <a:gd name="connsiteX31" fmla="*/ 2496828 w 3178196"/>
                  <a:gd name="connsiteY31" fmla="*/ 2601689 h 3178196"/>
                  <a:gd name="connsiteX32" fmla="*/ 2461217 w 3178196"/>
                  <a:gd name="connsiteY32" fmla="*/ 2631705 h 3178196"/>
                  <a:gd name="connsiteX33" fmla="*/ 2539846 w 3178196"/>
                  <a:gd name="connsiteY33" fmla="*/ 2875117 h 3178196"/>
                  <a:gd name="connsiteX34" fmla="*/ 2227451 w 3178196"/>
                  <a:gd name="connsiteY34" fmla="*/ 3055478 h 3178196"/>
                  <a:gd name="connsiteX35" fmla="*/ 2061632 w 3178196"/>
                  <a:gd name="connsiteY35" fmla="*/ 2871954 h 3178196"/>
                  <a:gd name="connsiteX36" fmla="*/ 2018961 w 3178196"/>
                  <a:gd name="connsiteY36" fmla="*/ 2889155 h 3178196"/>
                  <a:gd name="connsiteX37" fmla="*/ 1820676 w 3178196"/>
                  <a:gd name="connsiteY37" fmla="*/ 2939260 h 3178196"/>
                  <a:gd name="connsiteX38" fmla="*/ 1769461 w 3178196"/>
                  <a:gd name="connsiteY38" fmla="*/ 3178196 h 3178196"/>
                  <a:gd name="connsiteX39" fmla="*/ 1408737 w 3178196"/>
                  <a:gd name="connsiteY39" fmla="*/ 3178196 h 3178196"/>
                  <a:gd name="connsiteX40" fmla="*/ 1357415 w 3178196"/>
                  <a:gd name="connsiteY40" fmla="*/ 2938761 h 3178196"/>
                  <a:gd name="connsiteX41" fmla="*/ 1321409 w 3178196"/>
                  <a:gd name="connsiteY41" fmla="*/ 2933267 h 3178196"/>
                  <a:gd name="connsiteX42" fmla="*/ 1116228 w 3178196"/>
                  <a:gd name="connsiteY42" fmla="*/ 2872328 h 3178196"/>
                  <a:gd name="connsiteX43" fmla="*/ 950747 w 3178196"/>
                  <a:gd name="connsiteY43" fmla="*/ 3055478 h 3178196"/>
                  <a:gd name="connsiteX44" fmla="*/ 638354 w 3178196"/>
                  <a:gd name="connsiteY44" fmla="*/ 2875117 h 3178196"/>
                  <a:gd name="connsiteX45" fmla="*/ 716567 w 3178196"/>
                  <a:gd name="connsiteY45" fmla="*/ 2632987 h 3178196"/>
                  <a:gd name="connsiteX46" fmla="*/ 564155 w 3178196"/>
                  <a:gd name="connsiteY46" fmla="*/ 2476891 h 3178196"/>
                  <a:gd name="connsiteX47" fmla="*/ 552049 w 3178196"/>
                  <a:gd name="connsiteY47" fmla="*/ 2459421 h 3178196"/>
                  <a:gd name="connsiteX48" fmla="*/ 303082 w 3178196"/>
                  <a:gd name="connsiteY48" fmla="*/ 2539844 h 3178196"/>
                  <a:gd name="connsiteX49" fmla="*/ 122720 w 3178196"/>
                  <a:gd name="connsiteY49" fmla="*/ 2227452 h 3178196"/>
                  <a:gd name="connsiteX50" fmla="*/ 326913 w 3178196"/>
                  <a:gd name="connsiteY50" fmla="*/ 2042960 h 3178196"/>
                  <a:gd name="connsiteX51" fmla="*/ 306855 w 3178196"/>
                  <a:gd name="connsiteY51" fmla="*/ 1979828 h 3178196"/>
                  <a:gd name="connsiteX52" fmla="*/ 276470 w 3178196"/>
                  <a:gd name="connsiteY52" fmla="*/ 1828721 h 3178196"/>
                  <a:gd name="connsiteX53" fmla="*/ 0 w 3178196"/>
                  <a:gd name="connsiteY53" fmla="*/ 1769460 h 3178196"/>
                  <a:gd name="connsiteX54" fmla="*/ 0 w 3178196"/>
                  <a:gd name="connsiteY54" fmla="*/ 1408739 h 3178196"/>
                  <a:gd name="connsiteX55" fmla="*/ 293010 w 3178196"/>
                  <a:gd name="connsiteY55" fmla="*/ 1345931 h 3178196"/>
                  <a:gd name="connsiteX56" fmla="*/ 306855 w 3178196"/>
                  <a:gd name="connsiteY56" fmla="*/ 1284173 h 3178196"/>
                  <a:gd name="connsiteX57" fmla="*/ 351046 w 3178196"/>
                  <a:gd name="connsiteY57" fmla="*/ 1157043 h 3178196"/>
                  <a:gd name="connsiteX58" fmla="*/ 122720 w 3178196"/>
                  <a:gd name="connsiteY58" fmla="*/ 950748 h 3178196"/>
                  <a:gd name="connsiteX59" fmla="*/ 303082 w 3178196"/>
                  <a:gd name="connsiteY59" fmla="*/ 638354 h 3178196"/>
                  <a:gd name="connsiteX60" fmla="*/ 611017 w 3178196"/>
                  <a:gd name="connsiteY60" fmla="*/ 737822 h 3178196"/>
                  <a:gd name="connsiteX61" fmla="*/ 678469 w 3178196"/>
                  <a:gd name="connsiteY61" fmla="*/ 665039 h 3178196"/>
                  <a:gd name="connsiteX62" fmla="*/ 739168 w 3178196"/>
                  <a:gd name="connsiteY62" fmla="*/ 615179 h 3178196"/>
                  <a:gd name="connsiteX63" fmla="*/ 638354 w 3178196"/>
                  <a:gd name="connsiteY63" fmla="*/ 303080 h 3178196"/>
                  <a:gd name="connsiteX64" fmla="*/ 950747 w 3178196"/>
                  <a:gd name="connsiteY64" fmla="*/ 122720 h 3178196"/>
                  <a:gd name="connsiteX65" fmla="*/ 1175530 w 3178196"/>
                  <a:gd name="connsiteY65" fmla="*/ 371507 h 3178196"/>
                  <a:gd name="connsiteX66" fmla="*/ 1321409 w 3178196"/>
                  <a:gd name="connsiteY66" fmla="*/ 330732 h 3178196"/>
                  <a:gd name="connsiteX67" fmla="*/ 1338401 w 3178196"/>
                  <a:gd name="connsiteY67" fmla="*/ 328139 h 3178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3178196" h="3178196">
                    <a:moveTo>
                      <a:pt x="1589098" y="425696"/>
                    </a:moveTo>
                    <a:cubicBezTo>
                      <a:pt x="946569" y="425696"/>
                      <a:pt x="425696" y="946569"/>
                      <a:pt x="425696" y="1589098"/>
                    </a:cubicBezTo>
                    <a:cubicBezTo>
                      <a:pt x="425696" y="2231627"/>
                      <a:pt x="946569" y="2752500"/>
                      <a:pt x="1589098" y="2752500"/>
                    </a:cubicBezTo>
                    <a:cubicBezTo>
                      <a:pt x="2231627" y="2752500"/>
                      <a:pt x="2752500" y="2231627"/>
                      <a:pt x="2752500" y="1589098"/>
                    </a:cubicBezTo>
                    <a:cubicBezTo>
                      <a:pt x="2752500" y="946569"/>
                      <a:pt x="2231627" y="425696"/>
                      <a:pt x="1589098" y="425696"/>
                    </a:cubicBezTo>
                    <a:close/>
                    <a:moveTo>
                      <a:pt x="1408737" y="0"/>
                    </a:moveTo>
                    <a:lnTo>
                      <a:pt x="1769461" y="0"/>
                    </a:lnTo>
                    <a:lnTo>
                      <a:pt x="1839795" y="328139"/>
                    </a:lnTo>
                    <a:lnTo>
                      <a:pt x="1856789" y="330732"/>
                    </a:lnTo>
                    <a:lnTo>
                      <a:pt x="2000849" y="373520"/>
                    </a:lnTo>
                    <a:lnTo>
                      <a:pt x="2227451" y="122720"/>
                    </a:lnTo>
                    <a:lnTo>
                      <a:pt x="2539846" y="303080"/>
                    </a:lnTo>
                    <a:lnTo>
                      <a:pt x="2439451" y="613872"/>
                    </a:lnTo>
                    <a:lnTo>
                      <a:pt x="2458340" y="627645"/>
                    </a:lnTo>
                    <a:cubicBezTo>
                      <a:pt x="2493487" y="658090"/>
                      <a:pt x="2527017" y="690346"/>
                      <a:pt x="2558787" y="724273"/>
                    </a:cubicBezTo>
                    <a:lnTo>
                      <a:pt x="2569563" y="737054"/>
                    </a:lnTo>
                    <a:lnTo>
                      <a:pt x="2875118" y="638354"/>
                    </a:lnTo>
                    <a:lnTo>
                      <a:pt x="3055480" y="950748"/>
                    </a:lnTo>
                    <a:lnTo>
                      <a:pt x="2827830" y="1156432"/>
                    </a:lnTo>
                    <a:lnTo>
                      <a:pt x="2846251" y="1202137"/>
                    </a:lnTo>
                    <a:lnTo>
                      <a:pt x="2882440" y="1345342"/>
                    </a:lnTo>
                    <a:lnTo>
                      <a:pt x="3178196" y="1408739"/>
                    </a:lnTo>
                    <a:lnTo>
                      <a:pt x="3178196" y="1769460"/>
                    </a:lnTo>
                    <a:lnTo>
                      <a:pt x="2901180" y="1828838"/>
                    </a:lnTo>
                    <a:lnTo>
                      <a:pt x="2890366" y="1899689"/>
                    </a:lnTo>
                    <a:cubicBezTo>
                      <a:pt x="2882626" y="1937518"/>
                      <a:pt x="2873276" y="1974762"/>
                      <a:pt x="2862393" y="2011345"/>
                    </a:cubicBezTo>
                    <a:lnTo>
                      <a:pt x="2851433" y="2043093"/>
                    </a:lnTo>
                    <a:lnTo>
                      <a:pt x="3055480" y="2227452"/>
                    </a:lnTo>
                    <a:lnTo>
                      <a:pt x="2875118" y="2539844"/>
                    </a:lnTo>
                    <a:lnTo>
                      <a:pt x="2624366" y="2458846"/>
                    </a:lnTo>
                    <a:lnTo>
                      <a:pt x="2593452" y="2501242"/>
                    </a:lnTo>
                    <a:cubicBezTo>
                      <a:pt x="2563009" y="2536388"/>
                      <a:pt x="2530753" y="2569918"/>
                      <a:pt x="2496828" y="2601689"/>
                    </a:cubicBezTo>
                    <a:lnTo>
                      <a:pt x="2461217" y="2631705"/>
                    </a:lnTo>
                    <a:lnTo>
                      <a:pt x="2539846" y="2875117"/>
                    </a:lnTo>
                    <a:lnTo>
                      <a:pt x="2227451" y="3055478"/>
                    </a:lnTo>
                    <a:lnTo>
                      <a:pt x="2061632" y="2871954"/>
                    </a:lnTo>
                    <a:lnTo>
                      <a:pt x="2018961" y="2889155"/>
                    </a:lnTo>
                    <a:lnTo>
                      <a:pt x="1820676" y="2939260"/>
                    </a:lnTo>
                    <a:lnTo>
                      <a:pt x="1769461" y="3178196"/>
                    </a:lnTo>
                    <a:lnTo>
                      <a:pt x="1408737" y="3178196"/>
                    </a:lnTo>
                    <a:lnTo>
                      <a:pt x="1357415" y="2938761"/>
                    </a:lnTo>
                    <a:lnTo>
                      <a:pt x="1321409" y="2933267"/>
                    </a:lnTo>
                    <a:lnTo>
                      <a:pt x="1116228" y="2872328"/>
                    </a:lnTo>
                    <a:lnTo>
                      <a:pt x="950747" y="3055478"/>
                    </a:lnTo>
                    <a:lnTo>
                      <a:pt x="638354" y="2875117"/>
                    </a:lnTo>
                    <a:lnTo>
                      <a:pt x="716567" y="2632987"/>
                    </a:lnTo>
                    <a:lnTo>
                      <a:pt x="564155" y="2476891"/>
                    </a:lnTo>
                    <a:lnTo>
                      <a:pt x="552049" y="2459421"/>
                    </a:lnTo>
                    <a:lnTo>
                      <a:pt x="303082" y="2539844"/>
                    </a:lnTo>
                    <a:lnTo>
                      <a:pt x="122720" y="2227452"/>
                    </a:lnTo>
                    <a:lnTo>
                      <a:pt x="326913" y="2042960"/>
                    </a:lnTo>
                    <a:lnTo>
                      <a:pt x="306855" y="1979828"/>
                    </a:lnTo>
                    <a:lnTo>
                      <a:pt x="276470" y="1828721"/>
                    </a:lnTo>
                    <a:lnTo>
                      <a:pt x="0" y="1769460"/>
                    </a:lnTo>
                    <a:lnTo>
                      <a:pt x="0" y="1408739"/>
                    </a:lnTo>
                    <a:lnTo>
                      <a:pt x="293010" y="1345931"/>
                    </a:lnTo>
                    <a:lnTo>
                      <a:pt x="306855" y="1284173"/>
                    </a:lnTo>
                    <a:lnTo>
                      <a:pt x="351046" y="1157043"/>
                    </a:lnTo>
                    <a:lnTo>
                      <a:pt x="122720" y="950748"/>
                    </a:lnTo>
                    <a:lnTo>
                      <a:pt x="303082" y="638354"/>
                    </a:lnTo>
                    <a:lnTo>
                      <a:pt x="611017" y="737822"/>
                    </a:lnTo>
                    <a:lnTo>
                      <a:pt x="678469" y="665039"/>
                    </a:lnTo>
                    <a:lnTo>
                      <a:pt x="739168" y="615179"/>
                    </a:lnTo>
                    <a:lnTo>
                      <a:pt x="638354" y="303080"/>
                    </a:lnTo>
                    <a:lnTo>
                      <a:pt x="950747" y="122720"/>
                    </a:lnTo>
                    <a:lnTo>
                      <a:pt x="1175530" y="371507"/>
                    </a:lnTo>
                    <a:lnTo>
                      <a:pt x="1321409" y="330732"/>
                    </a:lnTo>
                    <a:lnTo>
                      <a:pt x="1338401" y="328139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100000">
                    <a:srgbClr val="E2E2E2"/>
                  </a:gs>
                </a:gsLst>
                <a:lin ang="2700000" scaled="1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" name="椭圆 31"/>
              <p:cNvSpPr/>
              <p:nvPr/>
            </p:nvSpPr>
            <p:spPr>
              <a:xfrm>
                <a:off x="5666551" y="1791154"/>
                <a:ext cx="1217673" cy="1217673"/>
              </a:xfrm>
              <a:prstGeom prst="ellipse">
                <a:avLst/>
              </a:prstGeom>
              <a:noFill/>
              <a:ln w="38100">
                <a:gradFill flip="none" rotWithShape="1">
                  <a:gsLst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/>
                    </a:gs>
                  </a:gsLst>
                  <a:lin ang="2700000" scaled="1"/>
                  <a:tileRect/>
                </a:gra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" name="椭圆 32"/>
              <p:cNvSpPr/>
              <p:nvPr/>
            </p:nvSpPr>
            <p:spPr>
              <a:xfrm>
                <a:off x="5720139" y="1844742"/>
                <a:ext cx="1110496" cy="1110496"/>
              </a:xfrm>
              <a:prstGeom prst="ellipse">
                <a:avLst/>
              </a:prstGeom>
              <a:gradFill>
                <a:gsLst>
                  <a:gs pos="100000">
                    <a:schemeClr val="bg1"/>
                  </a:gs>
                  <a:gs pos="0">
                    <a:srgbClr val="E2E2E2"/>
                  </a:gs>
                </a:gsLst>
                <a:lin ang="2700000" scaled="1"/>
              </a:gradFill>
              <a:ln w="1905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30" name="椭圆 29"/>
            <p:cNvSpPr/>
            <p:nvPr/>
          </p:nvSpPr>
          <p:spPr>
            <a:xfrm>
              <a:off x="9074099" y="2401707"/>
              <a:ext cx="1339684" cy="1339684"/>
            </a:xfrm>
            <a:prstGeom prst="ellipse">
              <a:avLst/>
            </a:prstGeom>
            <a:gradFill>
              <a:gsLst>
                <a:gs pos="0">
                  <a:srgbClr val="E30613"/>
                </a:gs>
                <a:gs pos="100000">
                  <a:srgbClr val="81040B"/>
                </a:gs>
              </a:gsLst>
              <a:lin ang="3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34" name="文本框 33"/>
          <p:cNvSpPr txBox="1"/>
          <p:nvPr/>
        </p:nvSpPr>
        <p:spPr>
          <a:xfrm>
            <a:off x="9172440" y="1958585"/>
            <a:ext cx="1143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800" b="1" dirty="0">
                <a:solidFill>
                  <a:schemeClr val="bg1"/>
                </a:solidFill>
                <a:cs typeface="+mn-ea"/>
                <a:sym typeface="+mn-lt"/>
              </a:rPr>
              <a:t>03</a:t>
            </a:r>
            <a:endParaRPr lang="zh-CN" altLang="en-US" sz="48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35" name="组合 34"/>
          <p:cNvGrpSpPr/>
          <p:nvPr/>
        </p:nvGrpSpPr>
        <p:grpSpPr>
          <a:xfrm>
            <a:off x="1411052" y="3819265"/>
            <a:ext cx="2160527" cy="692046"/>
            <a:chOff x="1411052" y="4454265"/>
            <a:chExt cx="2160527" cy="692046"/>
          </a:xfrm>
        </p:grpSpPr>
        <p:sp>
          <p:nvSpPr>
            <p:cNvPr id="36" name="圆角矩形 35"/>
            <p:cNvSpPr/>
            <p:nvPr/>
          </p:nvSpPr>
          <p:spPr>
            <a:xfrm>
              <a:off x="1411052" y="4454265"/>
              <a:ext cx="2160527" cy="692046"/>
            </a:xfrm>
            <a:prstGeom prst="roundRect">
              <a:avLst/>
            </a:prstGeom>
            <a:gradFill>
              <a:gsLst>
                <a:gs pos="0">
                  <a:srgbClr val="E30613"/>
                </a:gs>
                <a:gs pos="100000">
                  <a:srgbClr val="81040B"/>
                </a:gs>
              </a:gsLst>
              <a:lin ang="3600000" scaled="0"/>
            </a:gradFill>
            <a:ln w="19050">
              <a:noFill/>
            </a:ln>
            <a:effectLst>
              <a:innerShdw blurRad="101600" dist="50800" dir="13500000">
                <a:prstClr val="black">
                  <a:alpha val="38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>
                <a:cs typeface="+mn-ea"/>
                <a:sym typeface="+mn-lt"/>
              </a:endParaRPr>
            </a:p>
          </p:txBody>
        </p:sp>
        <p:sp>
          <p:nvSpPr>
            <p:cNvPr id="37" name="文本框 36"/>
            <p:cNvSpPr txBox="1"/>
            <p:nvPr/>
          </p:nvSpPr>
          <p:spPr>
            <a:xfrm>
              <a:off x="1750566" y="4558667"/>
              <a:ext cx="148149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sz="2400" b="1" dirty="0">
                  <a:solidFill>
                    <a:srgbClr val="FEFEFE"/>
                  </a:solidFill>
                  <a:cs typeface="+mn-ea"/>
                  <a:sym typeface="+mn-lt"/>
                </a:rPr>
                <a:t> 添加标题</a:t>
              </a:r>
            </a:p>
          </p:txBody>
        </p:sp>
      </p:grpSp>
      <p:grpSp>
        <p:nvGrpSpPr>
          <p:cNvPr id="38" name="组合 37"/>
          <p:cNvGrpSpPr/>
          <p:nvPr/>
        </p:nvGrpSpPr>
        <p:grpSpPr>
          <a:xfrm>
            <a:off x="5038172" y="3819265"/>
            <a:ext cx="2160527" cy="692046"/>
            <a:chOff x="5038172" y="4454265"/>
            <a:chExt cx="2160527" cy="692046"/>
          </a:xfrm>
        </p:grpSpPr>
        <p:sp>
          <p:nvSpPr>
            <p:cNvPr id="39" name="圆角矩形 38"/>
            <p:cNvSpPr/>
            <p:nvPr/>
          </p:nvSpPr>
          <p:spPr>
            <a:xfrm>
              <a:off x="5038172" y="4454265"/>
              <a:ext cx="2160527" cy="692046"/>
            </a:xfrm>
            <a:prstGeom prst="roundRect">
              <a:avLst/>
            </a:prstGeom>
            <a:gradFill>
              <a:gsLst>
                <a:gs pos="0">
                  <a:schemeClr val="bg1">
                    <a:lumMod val="50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3600000" scaled="0"/>
            </a:gradFill>
            <a:ln w="19050">
              <a:noFill/>
            </a:ln>
            <a:effectLst>
              <a:innerShdw blurRad="101600" dist="50800" dir="13500000">
                <a:prstClr val="black">
                  <a:alpha val="38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>
                <a:cs typeface="+mn-ea"/>
                <a:sym typeface="+mn-lt"/>
              </a:endParaRPr>
            </a:p>
          </p:txBody>
        </p:sp>
        <p:sp>
          <p:nvSpPr>
            <p:cNvPr id="40" name="文本框 39"/>
            <p:cNvSpPr txBox="1"/>
            <p:nvPr/>
          </p:nvSpPr>
          <p:spPr>
            <a:xfrm>
              <a:off x="5145019" y="4561024"/>
              <a:ext cx="194683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b="1" dirty="0">
                  <a:solidFill>
                    <a:srgbClr val="FEFEFE"/>
                  </a:solidFill>
                  <a:cs typeface="+mn-ea"/>
                  <a:sym typeface="+mn-lt"/>
                </a:rPr>
                <a:t>添加标题</a:t>
              </a:r>
            </a:p>
          </p:txBody>
        </p:sp>
      </p:grpSp>
      <p:grpSp>
        <p:nvGrpSpPr>
          <p:cNvPr id="41" name="组合 40"/>
          <p:cNvGrpSpPr/>
          <p:nvPr/>
        </p:nvGrpSpPr>
        <p:grpSpPr>
          <a:xfrm>
            <a:off x="8663678" y="3819265"/>
            <a:ext cx="2160527" cy="692046"/>
            <a:chOff x="8663678" y="4454265"/>
            <a:chExt cx="2160527" cy="692046"/>
          </a:xfrm>
        </p:grpSpPr>
        <p:sp>
          <p:nvSpPr>
            <p:cNvPr id="42" name="圆角矩形 41"/>
            <p:cNvSpPr/>
            <p:nvPr/>
          </p:nvSpPr>
          <p:spPr>
            <a:xfrm>
              <a:off x="8663678" y="4454265"/>
              <a:ext cx="2160527" cy="692046"/>
            </a:xfrm>
            <a:prstGeom prst="roundRect">
              <a:avLst/>
            </a:prstGeom>
            <a:gradFill>
              <a:gsLst>
                <a:gs pos="0">
                  <a:srgbClr val="E30613"/>
                </a:gs>
                <a:gs pos="100000">
                  <a:srgbClr val="81040B"/>
                </a:gs>
              </a:gsLst>
              <a:lin ang="3600000" scaled="0"/>
            </a:gradFill>
            <a:ln w="19050">
              <a:noFill/>
            </a:ln>
            <a:effectLst>
              <a:innerShdw blurRad="101600" dist="50800" dir="13500000">
                <a:prstClr val="black">
                  <a:alpha val="38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>
                <a:cs typeface="+mn-ea"/>
                <a:sym typeface="+mn-lt"/>
              </a:endParaRPr>
            </a:p>
          </p:txBody>
        </p:sp>
        <p:sp>
          <p:nvSpPr>
            <p:cNvPr id="43" name="文本框 42"/>
            <p:cNvSpPr txBox="1"/>
            <p:nvPr/>
          </p:nvSpPr>
          <p:spPr>
            <a:xfrm>
              <a:off x="9045672" y="4569455"/>
              <a:ext cx="139653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400" b="1" dirty="0">
                  <a:solidFill>
                    <a:srgbClr val="FEFEFE"/>
                  </a:solidFill>
                  <a:cs typeface="+mn-ea"/>
                  <a:sym typeface="+mn-lt"/>
                </a:rPr>
                <a:t>添加标题</a:t>
              </a:r>
            </a:p>
          </p:txBody>
        </p:sp>
      </p:grpSp>
      <p:sp>
        <p:nvSpPr>
          <p:cNvPr id="44" name="TextBox 12"/>
          <p:cNvSpPr txBox="1"/>
          <p:nvPr/>
        </p:nvSpPr>
        <p:spPr>
          <a:xfrm>
            <a:off x="1409438" y="4629452"/>
            <a:ext cx="2356196" cy="896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200" dirty="0">
                <a:solidFill>
                  <a:prstClr val="black">
                    <a:lumMod val="85000"/>
                    <a:lumOff val="15000"/>
                  </a:prst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solidFill>
                  <a:prstClr val="black">
                    <a:lumMod val="85000"/>
                    <a:lumOff val="15000"/>
                  </a:prstClr>
                </a:solidFill>
                <a:cs typeface="+mn-ea"/>
                <a:sym typeface="+mn-lt"/>
              </a:rPr>
              <a:t>... ...</a:t>
            </a:r>
          </a:p>
        </p:txBody>
      </p:sp>
      <p:sp>
        <p:nvSpPr>
          <p:cNvPr id="45" name="TextBox 12"/>
          <p:cNvSpPr txBox="1"/>
          <p:nvPr/>
        </p:nvSpPr>
        <p:spPr>
          <a:xfrm>
            <a:off x="4932628" y="4626502"/>
            <a:ext cx="2356196" cy="896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200" dirty="0">
                <a:solidFill>
                  <a:prstClr val="black">
                    <a:lumMod val="85000"/>
                    <a:lumOff val="15000"/>
                  </a:prst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solidFill>
                  <a:prstClr val="black">
                    <a:lumMod val="85000"/>
                    <a:lumOff val="15000"/>
                  </a:prstClr>
                </a:solidFill>
                <a:cs typeface="+mn-ea"/>
                <a:sym typeface="+mn-lt"/>
              </a:rPr>
              <a:t>... ...</a:t>
            </a:r>
          </a:p>
        </p:txBody>
      </p:sp>
      <p:sp>
        <p:nvSpPr>
          <p:cNvPr id="46" name="TextBox 12"/>
          <p:cNvSpPr txBox="1"/>
          <p:nvPr/>
        </p:nvSpPr>
        <p:spPr>
          <a:xfrm>
            <a:off x="8662064" y="4626501"/>
            <a:ext cx="2356196" cy="896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200" dirty="0">
                <a:solidFill>
                  <a:prstClr val="black">
                    <a:lumMod val="85000"/>
                    <a:lumOff val="15000"/>
                  </a:prst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solidFill>
                  <a:prstClr val="black">
                    <a:lumMod val="85000"/>
                    <a:lumOff val="15000"/>
                  </a:prstClr>
                </a:solidFill>
                <a:cs typeface="+mn-ea"/>
                <a:sym typeface="+mn-lt"/>
              </a:rPr>
              <a:t>... ...</a:t>
            </a:r>
          </a:p>
        </p:txBody>
      </p:sp>
      <p:grpSp>
        <p:nvGrpSpPr>
          <p:cNvPr id="47" name="组合 46">
            <a:extLst>
              <a:ext uri="{FF2B5EF4-FFF2-40B4-BE49-F238E27FC236}">
                <a16:creationId xmlns:a16="http://schemas.microsoft.com/office/drawing/2014/main" id="{A5C87AF5-69F0-90AB-8B25-D29FA5407B2F}"/>
              </a:ext>
            </a:extLst>
          </p:cNvPr>
          <p:cNvGrpSpPr/>
          <p:nvPr/>
        </p:nvGrpSpPr>
        <p:grpSpPr>
          <a:xfrm>
            <a:off x="358294" y="233209"/>
            <a:ext cx="3357303" cy="646331"/>
            <a:chOff x="358294" y="233209"/>
            <a:chExt cx="3357303" cy="646331"/>
          </a:xfrm>
        </p:grpSpPr>
        <p:sp>
          <p:nvSpPr>
            <p:cNvPr id="48" name="文本框 47">
              <a:extLst>
                <a:ext uri="{FF2B5EF4-FFF2-40B4-BE49-F238E27FC236}">
                  <a16:creationId xmlns:a16="http://schemas.microsoft.com/office/drawing/2014/main" id="{68ACB41F-6621-8087-D463-12C119428A15}"/>
                </a:ext>
              </a:extLst>
            </p:cNvPr>
            <p:cNvSpPr txBox="1"/>
            <p:nvPr/>
          </p:nvSpPr>
          <p:spPr>
            <a:xfrm>
              <a:off x="1062307" y="327292"/>
              <a:ext cx="265329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800" b="1">
                  <a:gradFill>
                    <a:gsLst>
                      <a:gs pos="0">
                        <a:srgbClr val="E30613"/>
                      </a:gs>
                      <a:gs pos="100000">
                        <a:srgbClr val="81040B"/>
                      </a:gs>
                    </a:gsLst>
                    <a:lin ang="3600000" scaled="0"/>
                  </a:gradFill>
                  <a:cs typeface="+mn-ea"/>
                  <a:sym typeface="+mn-lt"/>
                </a:rPr>
                <a:t>我对责任的理解</a:t>
              </a:r>
              <a:endParaRPr lang="zh-CN" altLang="en-US" sz="2800" b="1" dirty="0">
                <a:gradFill>
                  <a:gsLst>
                    <a:gs pos="0">
                      <a:srgbClr val="E30613"/>
                    </a:gs>
                    <a:gs pos="100000">
                      <a:srgbClr val="81040B"/>
                    </a:gs>
                  </a:gsLst>
                  <a:lin ang="3600000" scaled="0"/>
                </a:gradFill>
                <a:cs typeface="+mn-ea"/>
                <a:sym typeface="+mn-lt"/>
              </a:endParaRPr>
            </a:p>
          </p:txBody>
        </p:sp>
        <p:grpSp>
          <p:nvGrpSpPr>
            <p:cNvPr id="49" name="组合 48">
              <a:extLst>
                <a:ext uri="{FF2B5EF4-FFF2-40B4-BE49-F238E27FC236}">
                  <a16:creationId xmlns:a16="http://schemas.microsoft.com/office/drawing/2014/main" id="{01EA43F8-1916-047A-49F6-72390BE4B265}"/>
                </a:ext>
              </a:extLst>
            </p:cNvPr>
            <p:cNvGrpSpPr/>
            <p:nvPr/>
          </p:nvGrpSpPr>
          <p:grpSpPr>
            <a:xfrm>
              <a:off x="358294" y="233209"/>
              <a:ext cx="597163" cy="646331"/>
              <a:chOff x="2920606" y="2572157"/>
              <a:chExt cx="597163" cy="646331"/>
            </a:xfrm>
          </p:grpSpPr>
          <p:sp>
            <p:nvSpPr>
              <p:cNvPr id="50" name="圆角矩形 13">
                <a:extLst>
                  <a:ext uri="{FF2B5EF4-FFF2-40B4-BE49-F238E27FC236}">
                    <a16:creationId xmlns:a16="http://schemas.microsoft.com/office/drawing/2014/main" id="{3F26245D-737F-0EFF-717C-F721FC27B695}"/>
                  </a:ext>
                </a:extLst>
              </p:cNvPr>
              <p:cNvSpPr/>
              <p:nvPr/>
            </p:nvSpPr>
            <p:spPr>
              <a:xfrm rot="5400000">
                <a:off x="2920499" y="2596742"/>
                <a:ext cx="597377" cy="597163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0">
                    <a:srgbClr val="8E040D"/>
                  </a:gs>
                  <a:gs pos="100000">
                    <a:srgbClr val="E40613"/>
                  </a:gs>
                </a:gsLst>
                <a:lin ang="10800000" scaled="0"/>
              </a:gradFill>
              <a:ln w="12700">
                <a:gradFill>
                  <a:gsLst>
                    <a:gs pos="0">
                      <a:srgbClr val="E30613"/>
                    </a:gs>
                    <a:gs pos="100000">
                      <a:srgbClr val="81040B"/>
                    </a:gs>
                  </a:gsLst>
                  <a:lin ang="5400000" scaled="1"/>
                </a:gradFill>
              </a:ln>
              <a:effectLst>
                <a:outerShdw blurRad="254000" dist="1270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1" name="文本框 50">
                <a:extLst>
                  <a:ext uri="{FF2B5EF4-FFF2-40B4-BE49-F238E27FC236}">
                    <a16:creationId xmlns:a16="http://schemas.microsoft.com/office/drawing/2014/main" id="{FAEA4641-2357-9E1D-B2E4-A71C71B6B359}"/>
                  </a:ext>
                </a:extLst>
              </p:cNvPr>
              <p:cNvSpPr txBox="1"/>
              <p:nvPr/>
            </p:nvSpPr>
            <p:spPr>
              <a:xfrm flipH="1">
                <a:off x="2998428" y="2572157"/>
                <a:ext cx="441146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3600" b="1" dirty="0">
                    <a:solidFill>
                      <a:schemeClr val="bg1"/>
                    </a:solidFill>
                    <a:cs typeface="+mn-ea"/>
                    <a:sym typeface="+mn-lt"/>
                  </a:rPr>
                  <a:t>3</a:t>
                </a:r>
                <a:endParaRPr lang="zh-CN" altLang="en-US" sz="40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8" name="Freeform 5">
            <a:extLst>
              <a:ext uri="{FF2B5EF4-FFF2-40B4-BE49-F238E27FC236}">
                <a16:creationId xmlns:a16="http://schemas.microsoft.com/office/drawing/2014/main" id="{23C35EA0-461B-A341-14F0-FE0F99A4BC3B}"/>
              </a:ext>
            </a:extLst>
          </p:cNvPr>
          <p:cNvSpPr>
            <a:spLocks noEditPoints="1"/>
          </p:cNvSpPr>
          <p:nvPr/>
        </p:nvSpPr>
        <p:spPr bwMode="auto">
          <a:xfrm>
            <a:off x="1159438" y="128552"/>
            <a:ext cx="9609216" cy="4687102"/>
          </a:xfrm>
          <a:custGeom>
            <a:avLst/>
            <a:gdLst>
              <a:gd name="T0" fmla="*/ 1193 w 3611"/>
              <a:gd name="T1" fmla="*/ 65 h 1760"/>
              <a:gd name="T2" fmla="*/ 1206 w 3611"/>
              <a:gd name="T3" fmla="*/ 92 h 1760"/>
              <a:gd name="T4" fmla="*/ 1114 w 3611"/>
              <a:gd name="T5" fmla="*/ 118 h 1760"/>
              <a:gd name="T6" fmla="*/ 878 w 3611"/>
              <a:gd name="T7" fmla="*/ 183 h 1760"/>
              <a:gd name="T8" fmla="*/ 444 w 3611"/>
              <a:gd name="T9" fmla="*/ 223 h 1760"/>
              <a:gd name="T10" fmla="*/ 2612 w 3611"/>
              <a:gd name="T11" fmla="*/ 223 h 1760"/>
              <a:gd name="T12" fmla="*/ 1363 w 3611"/>
              <a:gd name="T13" fmla="*/ 249 h 1760"/>
              <a:gd name="T14" fmla="*/ 2928 w 3611"/>
              <a:gd name="T15" fmla="*/ 236 h 1760"/>
              <a:gd name="T16" fmla="*/ 431 w 3611"/>
              <a:gd name="T17" fmla="*/ 289 h 1760"/>
              <a:gd name="T18" fmla="*/ 1981 w 3611"/>
              <a:gd name="T19" fmla="*/ 301 h 1760"/>
              <a:gd name="T20" fmla="*/ 3125 w 3611"/>
              <a:gd name="T21" fmla="*/ 301 h 1760"/>
              <a:gd name="T22" fmla="*/ 496 w 3611"/>
              <a:gd name="T23" fmla="*/ 328 h 1760"/>
              <a:gd name="T24" fmla="*/ 1981 w 3611"/>
              <a:gd name="T25" fmla="*/ 315 h 1760"/>
              <a:gd name="T26" fmla="*/ 2836 w 3611"/>
              <a:gd name="T27" fmla="*/ 328 h 1760"/>
              <a:gd name="T28" fmla="*/ 128 w 3611"/>
              <a:gd name="T29" fmla="*/ 380 h 1760"/>
              <a:gd name="T30" fmla="*/ 1232 w 3611"/>
              <a:gd name="T31" fmla="*/ 380 h 1760"/>
              <a:gd name="T32" fmla="*/ 2546 w 3611"/>
              <a:gd name="T33" fmla="*/ 367 h 1760"/>
              <a:gd name="T34" fmla="*/ 3361 w 3611"/>
              <a:gd name="T35" fmla="*/ 355 h 1760"/>
              <a:gd name="T36" fmla="*/ 707 w 3611"/>
              <a:gd name="T37" fmla="*/ 407 h 1760"/>
              <a:gd name="T38" fmla="*/ 2494 w 3611"/>
              <a:gd name="T39" fmla="*/ 420 h 1760"/>
              <a:gd name="T40" fmla="*/ 3401 w 3611"/>
              <a:gd name="T41" fmla="*/ 420 h 1760"/>
              <a:gd name="T42" fmla="*/ 1955 w 3611"/>
              <a:gd name="T43" fmla="*/ 446 h 1760"/>
              <a:gd name="T44" fmla="*/ 2770 w 3611"/>
              <a:gd name="T45" fmla="*/ 434 h 1760"/>
              <a:gd name="T46" fmla="*/ 628 w 3611"/>
              <a:gd name="T47" fmla="*/ 486 h 1760"/>
              <a:gd name="T48" fmla="*/ 2336 w 3611"/>
              <a:gd name="T49" fmla="*/ 499 h 1760"/>
              <a:gd name="T50" fmla="*/ 404 w 3611"/>
              <a:gd name="T51" fmla="*/ 512 h 1760"/>
              <a:gd name="T52" fmla="*/ 1876 w 3611"/>
              <a:gd name="T53" fmla="*/ 525 h 1760"/>
              <a:gd name="T54" fmla="*/ 2691 w 3611"/>
              <a:gd name="T55" fmla="*/ 512 h 1760"/>
              <a:gd name="T56" fmla="*/ 786 w 3611"/>
              <a:gd name="T57" fmla="*/ 565 h 1760"/>
              <a:gd name="T58" fmla="*/ 2218 w 3611"/>
              <a:gd name="T59" fmla="*/ 577 h 1760"/>
              <a:gd name="T60" fmla="*/ 3085 w 3611"/>
              <a:gd name="T61" fmla="*/ 577 h 1760"/>
              <a:gd name="T62" fmla="*/ 1758 w 3611"/>
              <a:gd name="T63" fmla="*/ 604 h 1760"/>
              <a:gd name="T64" fmla="*/ 2573 w 3611"/>
              <a:gd name="T65" fmla="*/ 591 h 1760"/>
              <a:gd name="T66" fmla="*/ 707 w 3611"/>
              <a:gd name="T67" fmla="*/ 643 h 1760"/>
              <a:gd name="T68" fmla="*/ 2376 w 3611"/>
              <a:gd name="T69" fmla="*/ 656 h 1760"/>
              <a:gd name="T70" fmla="*/ 602 w 3611"/>
              <a:gd name="T71" fmla="*/ 696 h 1760"/>
              <a:gd name="T72" fmla="*/ 2270 w 3611"/>
              <a:gd name="T73" fmla="*/ 683 h 1760"/>
              <a:gd name="T74" fmla="*/ 523 w 3611"/>
              <a:gd name="T75" fmla="*/ 710 h 1760"/>
              <a:gd name="T76" fmla="*/ 2284 w 3611"/>
              <a:gd name="T77" fmla="*/ 722 h 1760"/>
              <a:gd name="T78" fmla="*/ 602 w 3611"/>
              <a:gd name="T79" fmla="*/ 774 h 1760"/>
              <a:gd name="T80" fmla="*/ 2415 w 3611"/>
              <a:gd name="T81" fmla="*/ 774 h 1760"/>
              <a:gd name="T82" fmla="*/ 772 w 3611"/>
              <a:gd name="T83" fmla="*/ 801 h 1760"/>
              <a:gd name="T84" fmla="*/ 2415 w 3611"/>
              <a:gd name="T85" fmla="*/ 788 h 1760"/>
              <a:gd name="T86" fmla="*/ 1693 w 3611"/>
              <a:gd name="T87" fmla="*/ 841 h 1760"/>
              <a:gd name="T88" fmla="*/ 2573 w 3611"/>
              <a:gd name="T89" fmla="*/ 853 h 1760"/>
              <a:gd name="T90" fmla="*/ 1981 w 3611"/>
              <a:gd name="T91" fmla="*/ 893 h 1760"/>
              <a:gd name="T92" fmla="*/ 628 w 3611"/>
              <a:gd name="T93" fmla="*/ 919 h 1760"/>
              <a:gd name="T94" fmla="*/ 2218 w 3611"/>
              <a:gd name="T95" fmla="*/ 907 h 1760"/>
              <a:gd name="T96" fmla="*/ 1876 w 3611"/>
              <a:gd name="T97" fmla="*/ 959 h 1760"/>
              <a:gd name="T98" fmla="*/ 1745 w 3611"/>
              <a:gd name="T99" fmla="*/ 1011 h 1760"/>
              <a:gd name="T100" fmla="*/ 1627 w 3611"/>
              <a:gd name="T101" fmla="*/ 1025 h 1760"/>
              <a:gd name="T102" fmla="*/ 1127 w 3611"/>
              <a:gd name="T103" fmla="*/ 1077 h 1760"/>
              <a:gd name="T104" fmla="*/ 1075 w 3611"/>
              <a:gd name="T105" fmla="*/ 1104 h 1760"/>
              <a:gd name="T106" fmla="*/ 1023 w 3611"/>
              <a:gd name="T107" fmla="*/ 1156 h 1760"/>
              <a:gd name="T108" fmla="*/ 917 w 3611"/>
              <a:gd name="T109" fmla="*/ 1183 h 1760"/>
              <a:gd name="T110" fmla="*/ 956 w 3611"/>
              <a:gd name="T111" fmla="*/ 1222 h 1760"/>
              <a:gd name="T112" fmla="*/ 1101 w 3611"/>
              <a:gd name="T113" fmla="*/ 1274 h 1760"/>
              <a:gd name="T114" fmla="*/ 1272 w 3611"/>
              <a:gd name="T115" fmla="*/ 1326 h 1760"/>
              <a:gd name="T116" fmla="*/ 1245 w 3611"/>
              <a:gd name="T117" fmla="*/ 1353 h 1760"/>
              <a:gd name="T118" fmla="*/ 1114 w 3611"/>
              <a:gd name="T119" fmla="*/ 1405 h 1760"/>
              <a:gd name="T120" fmla="*/ 1154 w 3611"/>
              <a:gd name="T121" fmla="*/ 1445 h 1760"/>
              <a:gd name="T122" fmla="*/ 1929 w 3611"/>
              <a:gd name="T123" fmla="*/ 1471 h 1760"/>
              <a:gd name="T124" fmla="*/ 948 w 3611"/>
              <a:gd name="T125" fmla="*/ 1590 h 1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11" h="1760">
                <a:moveTo>
                  <a:pt x="825" y="13"/>
                </a:moveTo>
                <a:cubicBezTo>
                  <a:pt x="825" y="6"/>
                  <a:pt x="831" y="0"/>
                  <a:pt x="838" y="0"/>
                </a:cubicBezTo>
                <a:cubicBezTo>
                  <a:pt x="845" y="0"/>
                  <a:pt x="851" y="6"/>
                  <a:pt x="851" y="13"/>
                </a:cubicBezTo>
                <a:cubicBezTo>
                  <a:pt x="851" y="20"/>
                  <a:pt x="845" y="25"/>
                  <a:pt x="838" y="25"/>
                </a:cubicBezTo>
                <a:cubicBezTo>
                  <a:pt x="831" y="25"/>
                  <a:pt x="825" y="20"/>
                  <a:pt x="825" y="13"/>
                </a:cubicBezTo>
                <a:close/>
                <a:moveTo>
                  <a:pt x="878" y="25"/>
                </a:moveTo>
                <a:cubicBezTo>
                  <a:pt x="885" y="25"/>
                  <a:pt x="890" y="20"/>
                  <a:pt x="890" y="13"/>
                </a:cubicBezTo>
                <a:cubicBezTo>
                  <a:pt x="890" y="6"/>
                  <a:pt x="885" y="0"/>
                  <a:pt x="878" y="0"/>
                </a:cubicBezTo>
                <a:cubicBezTo>
                  <a:pt x="870" y="0"/>
                  <a:pt x="865" y="6"/>
                  <a:pt x="865" y="13"/>
                </a:cubicBezTo>
                <a:cubicBezTo>
                  <a:pt x="865" y="20"/>
                  <a:pt x="870" y="25"/>
                  <a:pt x="878" y="25"/>
                </a:cubicBezTo>
                <a:close/>
                <a:moveTo>
                  <a:pt x="917" y="25"/>
                </a:moveTo>
                <a:cubicBezTo>
                  <a:pt x="924" y="25"/>
                  <a:pt x="930" y="20"/>
                  <a:pt x="930" y="13"/>
                </a:cubicBezTo>
                <a:cubicBezTo>
                  <a:pt x="930" y="6"/>
                  <a:pt x="924" y="0"/>
                  <a:pt x="917" y="0"/>
                </a:cubicBezTo>
                <a:cubicBezTo>
                  <a:pt x="910" y="0"/>
                  <a:pt x="904" y="6"/>
                  <a:pt x="904" y="13"/>
                </a:cubicBezTo>
                <a:cubicBezTo>
                  <a:pt x="904" y="20"/>
                  <a:pt x="910" y="25"/>
                  <a:pt x="917" y="25"/>
                </a:cubicBezTo>
                <a:close/>
                <a:moveTo>
                  <a:pt x="956" y="25"/>
                </a:moveTo>
                <a:cubicBezTo>
                  <a:pt x="963" y="25"/>
                  <a:pt x="969" y="20"/>
                  <a:pt x="969" y="13"/>
                </a:cubicBezTo>
                <a:cubicBezTo>
                  <a:pt x="969" y="6"/>
                  <a:pt x="963" y="0"/>
                  <a:pt x="956" y="0"/>
                </a:cubicBezTo>
                <a:cubicBezTo>
                  <a:pt x="949" y="0"/>
                  <a:pt x="944" y="6"/>
                  <a:pt x="944" y="13"/>
                </a:cubicBezTo>
                <a:cubicBezTo>
                  <a:pt x="944" y="20"/>
                  <a:pt x="949" y="25"/>
                  <a:pt x="956" y="25"/>
                </a:cubicBezTo>
                <a:close/>
                <a:moveTo>
                  <a:pt x="996" y="25"/>
                </a:moveTo>
                <a:cubicBezTo>
                  <a:pt x="1003" y="25"/>
                  <a:pt x="1009" y="20"/>
                  <a:pt x="1009" y="13"/>
                </a:cubicBezTo>
                <a:cubicBezTo>
                  <a:pt x="1009" y="6"/>
                  <a:pt x="1003" y="0"/>
                  <a:pt x="996" y="0"/>
                </a:cubicBezTo>
                <a:cubicBezTo>
                  <a:pt x="989" y="0"/>
                  <a:pt x="983" y="6"/>
                  <a:pt x="983" y="13"/>
                </a:cubicBezTo>
                <a:cubicBezTo>
                  <a:pt x="983" y="20"/>
                  <a:pt x="989" y="25"/>
                  <a:pt x="996" y="25"/>
                </a:cubicBezTo>
                <a:close/>
                <a:moveTo>
                  <a:pt x="1035" y="25"/>
                </a:moveTo>
                <a:cubicBezTo>
                  <a:pt x="1042" y="25"/>
                  <a:pt x="1048" y="20"/>
                  <a:pt x="1048" y="13"/>
                </a:cubicBezTo>
                <a:cubicBezTo>
                  <a:pt x="1048" y="6"/>
                  <a:pt x="1042" y="0"/>
                  <a:pt x="1035" y="0"/>
                </a:cubicBezTo>
                <a:cubicBezTo>
                  <a:pt x="1028" y="0"/>
                  <a:pt x="1022" y="6"/>
                  <a:pt x="1022" y="13"/>
                </a:cubicBezTo>
                <a:cubicBezTo>
                  <a:pt x="1022" y="20"/>
                  <a:pt x="1028" y="25"/>
                  <a:pt x="1035" y="25"/>
                </a:cubicBezTo>
                <a:close/>
                <a:moveTo>
                  <a:pt x="1114" y="25"/>
                </a:moveTo>
                <a:cubicBezTo>
                  <a:pt x="1121" y="25"/>
                  <a:pt x="1127" y="20"/>
                  <a:pt x="1127" y="13"/>
                </a:cubicBezTo>
                <a:cubicBezTo>
                  <a:pt x="1127" y="6"/>
                  <a:pt x="1121" y="0"/>
                  <a:pt x="1114" y="0"/>
                </a:cubicBezTo>
                <a:cubicBezTo>
                  <a:pt x="1107" y="0"/>
                  <a:pt x="1101" y="6"/>
                  <a:pt x="1101" y="13"/>
                </a:cubicBezTo>
                <a:cubicBezTo>
                  <a:pt x="1101" y="20"/>
                  <a:pt x="1107" y="25"/>
                  <a:pt x="1114" y="25"/>
                </a:cubicBezTo>
                <a:close/>
                <a:moveTo>
                  <a:pt x="1193" y="25"/>
                </a:moveTo>
                <a:cubicBezTo>
                  <a:pt x="1200" y="25"/>
                  <a:pt x="1206" y="20"/>
                  <a:pt x="1206" y="13"/>
                </a:cubicBezTo>
                <a:cubicBezTo>
                  <a:pt x="1206" y="6"/>
                  <a:pt x="1200" y="0"/>
                  <a:pt x="1193" y="0"/>
                </a:cubicBezTo>
                <a:cubicBezTo>
                  <a:pt x="1186" y="0"/>
                  <a:pt x="1180" y="6"/>
                  <a:pt x="1180" y="13"/>
                </a:cubicBezTo>
                <a:cubicBezTo>
                  <a:pt x="1180" y="20"/>
                  <a:pt x="1186" y="25"/>
                  <a:pt x="1193" y="25"/>
                </a:cubicBezTo>
                <a:close/>
                <a:moveTo>
                  <a:pt x="1272" y="25"/>
                </a:moveTo>
                <a:cubicBezTo>
                  <a:pt x="1279" y="25"/>
                  <a:pt x="1285" y="20"/>
                  <a:pt x="1285" y="13"/>
                </a:cubicBezTo>
                <a:cubicBezTo>
                  <a:pt x="1285" y="6"/>
                  <a:pt x="1279" y="0"/>
                  <a:pt x="1272" y="0"/>
                </a:cubicBezTo>
                <a:cubicBezTo>
                  <a:pt x="1265" y="0"/>
                  <a:pt x="1259" y="6"/>
                  <a:pt x="1259" y="13"/>
                </a:cubicBezTo>
                <a:cubicBezTo>
                  <a:pt x="1259" y="20"/>
                  <a:pt x="1265" y="25"/>
                  <a:pt x="1272" y="25"/>
                </a:cubicBezTo>
                <a:close/>
                <a:moveTo>
                  <a:pt x="1311" y="25"/>
                </a:moveTo>
                <a:cubicBezTo>
                  <a:pt x="1318" y="25"/>
                  <a:pt x="1324" y="20"/>
                  <a:pt x="1324" y="13"/>
                </a:cubicBezTo>
                <a:cubicBezTo>
                  <a:pt x="1324" y="6"/>
                  <a:pt x="1318" y="0"/>
                  <a:pt x="1311" y="0"/>
                </a:cubicBezTo>
                <a:cubicBezTo>
                  <a:pt x="1304" y="0"/>
                  <a:pt x="1298" y="6"/>
                  <a:pt x="1298" y="13"/>
                </a:cubicBezTo>
                <a:cubicBezTo>
                  <a:pt x="1298" y="20"/>
                  <a:pt x="1304" y="25"/>
                  <a:pt x="1311" y="25"/>
                </a:cubicBezTo>
                <a:close/>
                <a:moveTo>
                  <a:pt x="1351" y="25"/>
                </a:moveTo>
                <a:cubicBezTo>
                  <a:pt x="1358" y="25"/>
                  <a:pt x="1363" y="20"/>
                  <a:pt x="1363" y="13"/>
                </a:cubicBezTo>
                <a:cubicBezTo>
                  <a:pt x="1363" y="6"/>
                  <a:pt x="1358" y="0"/>
                  <a:pt x="1351" y="0"/>
                </a:cubicBezTo>
                <a:cubicBezTo>
                  <a:pt x="1344" y="0"/>
                  <a:pt x="1338" y="6"/>
                  <a:pt x="1338" y="13"/>
                </a:cubicBezTo>
                <a:cubicBezTo>
                  <a:pt x="1338" y="20"/>
                  <a:pt x="1344" y="25"/>
                  <a:pt x="1351" y="25"/>
                </a:cubicBezTo>
                <a:close/>
                <a:moveTo>
                  <a:pt x="1390" y="25"/>
                </a:moveTo>
                <a:cubicBezTo>
                  <a:pt x="1397" y="25"/>
                  <a:pt x="1403" y="20"/>
                  <a:pt x="1403" y="13"/>
                </a:cubicBezTo>
                <a:cubicBezTo>
                  <a:pt x="1403" y="6"/>
                  <a:pt x="1397" y="0"/>
                  <a:pt x="1390" y="0"/>
                </a:cubicBezTo>
                <a:cubicBezTo>
                  <a:pt x="1383" y="0"/>
                  <a:pt x="1377" y="6"/>
                  <a:pt x="1377" y="13"/>
                </a:cubicBezTo>
                <a:cubicBezTo>
                  <a:pt x="1377" y="20"/>
                  <a:pt x="1383" y="25"/>
                  <a:pt x="1390" y="25"/>
                </a:cubicBezTo>
                <a:close/>
                <a:moveTo>
                  <a:pt x="1429" y="20"/>
                </a:moveTo>
                <a:cubicBezTo>
                  <a:pt x="1434" y="20"/>
                  <a:pt x="1437" y="17"/>
                  <a:pt x="1437" y="13"/>
                </a:cubicBezTo>
                <a:cubicBezTo>
                  <a:pt x="1437" y="9"/>
                  <a:pt x="1434" y="5"/>
                  <a:pt x="1429" y="5"/>
                </a:cubicBezTo>
                <a:cubicBezTo>
                  <a:pt x="1425" y="5"/>
                  <a:pt x="1422" y="9"/>
                  <a:pt x="1422" y="13"/>
                </a:cubicBezTo>
                <a:cubicBezTo>
                  <a:pt x="1422" y="17"/>
                  <a:pt x="1425" y="20"/>
                  <a:pt x="1429" y="20"/>
                </a:cubicBezTo>
                <a:close/>
                <a:moveTo>
                  <a:pt x="759" y="65"/>
                </a:moveTo>
                <a:cubicBezTo>
                  <a:pt x="766" y="65"/>
                  <a:pt x="772" y="59"/>
                  <a:pt x="772" y="52"/>
                </a:cubicBezTo>
                <a:cubicBezTo>
                  <a:pt x="772" y="45"/>
                  <a:pt x="766" y="39"/>
                  <a:pt x="759" y="39"/>
                </a:cubicBezTo>
                <a:cubicBezTo>
                  <a:pt x="752" y="39"/>
                  <a:pt x="746" y="45"/>
                  <a:pt x="746" y="52"/>
                </a:cubicBezTo>
                <a:cubicBezTo>
                  <a:pt x="746" y="59"/>
                  <a:pt x="752" y="65"/>
                  <a:pt x="759" y="65"/>
                </a:cubicBezTo>
                <a:close/>
                <a:moveTo>
                  <a:pt x="838" y="43"/>
                </a:moveTo>
                <a:cubicBezTo>
                  <a:pt x="833" y="43"/>
                  <a:pt x="829" y="47"/>
                  <a:pt x="829" y="52"/>
                </a:cubicBezTo>
                <a:cubicBezTo>
                  <a:pt x="829" y="57"/>
                  <a:pt x="833" y="61"/>
                  <a:pt x="838" y="61"/>
                </a:cubicBezTo>
                <a:cubicBezTo>
                  <a:pt x="843" y="61"/>
                  <a:pt x="847" y="57"/>
                  <a:pt x="847" y="52"/>
                </a:cubicBezTo>
                <a:cubicBezTo>
                  <a:pt x="847" y="47"/>
                  <a:pt x="843" y="43"/>
                  <a:pt x="838" y="43"/>
                </a:cubicBezTo>
                <a:close/>
                <a:moveTo>
                  <a:pt x="917" y="65"/>
                </a:moveTo>
                <a:cubicBezTo>
                  <a:pt x="924" y="65"/>
                  <a:pt x="930" y="59"/>
                  <a:pt x="930" y="52"/>
                </a:cubicBezTo>
                <a:cubicBezTo>
                  <a:pt x="930" y="45"/>
                  <a:pt x="924" y="39"/>
                  <a:pt x="917" y="39"/>
                </a:cubicBezTo>
                <a:cubicBezTo>
                  <a:pt x="910" y="39"/>
                  <a:pt x="904" y="45"/>
                  <a:pt x="904" y="52"/>
                </a:cubicBezTo>
                <a:cubicBezTo>
                  <a:pt x="904" y="59"/>
                  <a:pt x="910" y="65"/>
                  <a:pt x="917" y="65"/>
                </a:cubicBezTo>
                <a:close/>
                <a:moveTo>
                  <a:pt x="956" y="65"/>
                </a:moveTo>
                <a:cubicBezTo>
                  <a:pt x="963" y="65"/>
                  <a:pt x="969" y="59"/>
                  <a:pt x="969" y="52"/>
                </a:cubicBezTo>
                <a:cubicBezTo>
                  <a:pt x="969" y="45"/>
                  <a:pt x="963" y="39"/>
                  <a:pt x="956" y="39"/>
                </a:cubicBezTo>
                <a:cubicBezTo>
                  <a:pt x="949" y="39"/>
                  <a:pt x="944" y="45"/>
                  <a:pt x="944" y="52"/>
                </a:cubicBezTo>
                <a:cubicBezTo>
                  <a:pt x="944" y="59"/>
                  <a:pt x="949" y="65"/>
                  <a:pt x="956" y="65"/>
                </a:cubicBezTo>
                <a:close/>
                <a:moveTo>
                  <a:pt x="1035" y="65"/>
                </a:moveTo>
                <a:cubicBezTo>
                  <a:pt x="1042" y="65"/>
                  <a:pt x="1048" y="59"/>
                  <a:pt x="1048" y="52"/>
                </a:cubicBezTo>
                <a:cubicBezTo>
                  <a:pt x="1048" y="45"/>
                  <a:pt x="1042" y="39"/>
                  <a:pt x="1035" y="39"/>
                </a:cubicBezTo>
                <a:cubicBezTo>
                  <a:pt x="1028" y="39"/>
                  <a:pt x="1022" y="45"/>
                  <a:pt x="1022" y="52"/>
                </a:cubicBezTo>
                <a:cubicBezTo>
                  <a:pt x="1022" y="59"/>
                  <a:pt x="1028" y="65"/>
                  <a:pt x="1035" y="65"/>
                </a:cubicBezTo>
                <a:close/>
                <a:moveTo>
                  <a:pt x="1075" y="65"/>
                </a:moveTo>
                <a:cubicBezTo>
                  <a:pt x="1082" y="65"/>
                  <a:pt x="1087" y="59"/>
                  <a:pt x="1087" y="52"/>
                </a:cubicBezTo>
                <a:cubicBezTo>
                  <a:pt x="1087" y="45"/>
                  <a:pt x="1082" y="39"/>
                  <a:pt x="1075" y="39"/>
                </a:cubicBezTo>
                <a:cubicBezTo>
                  <a:pt x="1068" y="39"/>
                  <a:pt x="1062" y="45"/>
                  <a:pt x="1062" y="52"/>
                </a:cubicBezTo>
                <a:cubicBezTo>
                  <a:pt x="1062" y="59"/>
                  <a:pt x="1068" y="65"/>
                  <a:pt x="1075" y="65"/>
                </a:cubicBezTo>
                <a:close/>
                <a:moveTo>
                  <a:pt x="1114" y="65"/>
                </a:moveTo>
                <a:cubicBezTo>
                  <a:pt x="1121" y="65"/>
                  <a:pt x="1127" y="59"/>
                  <a:pt x="1127" y="52"/>
                </a:cubicBezTo>
                <a:cubicBezTo>
                  <a:pt x="1127" y="45"/>
                  <a:pt x="1121" y="39"/>
                  <a:pt x="1114" y="39"/>
                </a:cubicBezTo>
                <a:cubicBezTo>
                  <a:pt x="1107" y="39"/>
                  <a:pt x="1101" y="45"/>
                  <a:pt x="1101" y="52"/>
                </a:cubicBezTo>
                <a:cubicBezTo>
                  <a:pt x="1101" y="59"/>
                  <a:pt x="1107" y="65"/>
                  <a:pt x="1114" y="65"/>
                </a:cubicBezTo>
                <a:close/>
                <a:moveTo>
                  <a:pt x="1153" y="65"/>
                </a:moveTo>
                <a:cubicBezTo>
                  <a:pt x="1161" y="65"/>
                  <a:pt x="1166" y="59"/>
                  <a:pt x="1166" y="52"/>
                </a:cubicBezTo>
                <a:cubicBezTo>
                  <a:pt x="1166" y="45"/>
                  <a:pt x="1161" y="39"/>
                  <a:pt x="1153" y="39"/>
                </a:cubicBezTo>
                <a:cubicBezTo>
                  <a:pt x="1146" y="39"/>
                  <a:pt x="1141" y="45"/>
                  <a:pt x="1141" y="52"/>
                </a:cubicBezTo>
                <a:cubicBezTo>
                  <a:pt x="1141" y="59"/>
                  <a:pt x="1146" y="65"/>
                  <a:pt x="1153" y="65"/>
                </a:cubicBezTo>
                <a:close/>
                <a:moveTo>
                  <a:pt x="1193" y="65"/>
                </a:moveTo>
                <a:cubicBezTo>
                  <a:pt x="1200" y="65"/>
                  <a:pt x="1206" y="59"/>
                  <a:pt x="1206" y="52"/>
                </a:cubicBezTo>
                <a:cubicBezTo>
                  <a:pt x="1206" y="45"/>
                  <a:pt x="1200" y="39"/>
                  <a:pt x="1193" y="39"/>
                </a:cubicBezTo>
                <a:cubicBezTo>
                  <a:pt x="1186" y="39"/>
                  <a:pt x="1180" y="45"/>
                  <a:pt x="1180" y="52"/>
                </a:cubicBezTo>
                <a:cubicBezTo>
                  <a:pt x="1180" y="59"/>
                  <a:pt x="1186" y="65"/>
                  <a:pt x="1193" y="65"/>
                </a:cubicBezTo>
                <a:close/>
                <a:moveTo>
                  <a:pt x="1232" y="65"/>
                </a:moveTo>
                <a:cubicBezTo>
                  <a:pt x="1239" y="65"/>
                  <a:pt x="1245" y="59"/>
                  <a:pt x="1245" y="52"/>
                </a:cubicBezTo>
                <a:cubicBezTo>
                  <a:pt x="1245" y="45"/>
                  <a:pt x="1239" y="39"/>
                  <a:pt x="1232" y="39"/>
                </a:cubicBezTo>
                <a:cubicBezTo>
                  <a:pt x="1225" y="39"/>
                  <a:pt x="1220" y="45"/>
                  <a:pt x="1220" y="52"/>
                </a:cubicBezTo>
                <a:cubicBezTo>
                  <a:pt x="1220" y="59"/>
                  <a:pt x="1225" y="65"/>
                  <a:pt x="1232" y="65"/>
                </a:cubicBezTo>
                <a:close/>
                <a:moveTo>
                  <a:pt x="1272" y="65"/>
                </a:moveTo>
                <a:cubicBezTo>
                  <a:pt x="1279" y="65"/>
                  <a:pt x="1285" y="59"/>
                  <a:pt x="1285" y="52"/>
                </a:cubicBezTo>
                <a:cubicBezTo>
                  <a:pt x="1285" y="45"/>
                  <a:pt x="1279" y="39"/>
                  <a:pt x="1272" y="39"/>
                </a:cubicBezTo>
                <a:cubicBezTo>
                  <a:pt x="1265" y="39"/>
                  <a:pt x="1259" y="45"/>
                  <a:pt x="1259" y="52"/>
                </a:cubicBezTo>
                <a:cubicBezTo>
                  <a:pt x="1259" y="59"/>
                  <a:pt x="1265" y="65"/>
                  <a:pt x="1272" y="65"/>
                </a:cubicBezTo>
                <a:close/>
                <a:moveTo>
                  <a:pt x="1311" y="65"/>
                </a:moveTo>
                <a:cubicBezTo>
                  <a:pt x="1318" y="65"/>
                  <a:pt x="1324" y="59"/>
                  <a:pt x="1324" y="52"/>
                </a:cubicBezTo>
                <a:cubicBezTo>
                  <a:pt x="1324" y="45"/>
                  <a:pt x="1318" y="39"/>
                  <a:pt x="1311" y="39"/>
                </a:cubicBezTo>
                <a:cubicBezTo>
                  <a:pt x="1304" y="39"/>
                  <a:pt x="1298" y="45"/>
                  <a:pt x="1298" y="52"/>
                </a:cubicBezTo>
                <a:cubicBezTo>
                  <a:pt x="1298" y="59"/>
                  <a:pt x="1304" y="65"/>
                  <a:pt x="1311" y="65"/>
                </a:cubicBezTo>
                <a:close/>
                <a:moveTo>
                  <a:pt x="1351" y="65"/>
                </a:moveTo>
                <a:cubicBezTo>
                  <a:pt x="1358" y="65"/>
                  <a:pt x="1363" y="59"/>
                  <a:pt x="1363" y="52"/>
                </a:cubicBezTo>
                <a:cubicBezTo>
                  <a:pt x="1363" y="45"/>
                  <a:pt x="1358" y="39"/>
                  <a:pt x="1351" y="39"/>
                </a:cubicBezTo>
                <a:cubicBezTo>
                  <a:pt x="1344" y="39"/>
                  <a:pt x="1338" y="45"/>
                  <a:pt x="1338" y="52"/>
                </a:cubicBezTo>
                <a:cubicBezTo>
                  <a:pt x="1338" y="59"/>
                  <a:pt x="1344" y="65"/>
                  <a:pt x="1351" y="65"/>
                </a:cubicBezTo>
                <a:close/>
                <a:moveTo>
                  <a:pt x="1390" y="65"/>
                </a:moveTo>
                <a:cubicBezTo>
                  <a:pt x="1397" y="65"/>
                  <a:pt x="1403" y="59"/>
                  <a:pt x="1403" y="52"/>
                </a:cubicBezTo>
                <a:cubicBezTo>
                  <a:pt x="1403" y="45"/>
                  <a:pt x="1397" y="39"/>
                  <a:pt x="1390" y="39"/>
                </a:cubicBezTo>
                <a:cubicBezTo>
                  <a:pt x="1383" y="39"/>
                  <a:pt x="1377" y="45"/>
                  <a:pt x="1377" y="52"/>
                </a:cubicBezTo>
                <a:cubicBezTo>
                  <a:pt x="1377" y="59"/>
                  <a:pt x="1383" y="65"/>
                  <a:pt x="1390" y="65"/>
                </a:cubicBezTo>
                <a:close/>
                <a:moveTo>
                  <a:pt x="1429" y="65"/>
                </a:moveTo>
                <a:cubicBezTo>
                  <a:pt x="1437" y="65"/>
                  <a:pt x="1442" y="59"/>
                  <a:pt x="1442" y="52"/>
                </a:cubicBezTo>
                <a:cubicBezTo>
                  <a:pt x="1442" y="45"/>
                  <a:pt x="1437" y="39"/>
                  <a:pt x="1429" y="39"/>
                </a:cubicBezTo>
                <a:cubicBezTo>
                  <a:pt x="1422" y="39"/>
                  <a:pt x="1417" y="45"/>
                  <a:pt x="1417" y="52"/>
                </a:cubicBezTo>
                <a:cubicBezTo>
                  <a:pt x="1417" y="59"/>
                  <a:pt x="1422" y="65"/>
                  <a:pt x="1429" y="65"/>
                </a:cubicBezTo>
                <a:close/>
                <a:moveTo>
                  <a:pt x="1469" y="65"/>
                </a:moveTo>
                <a:cubicBezTo>
                  <a:pt x="1476" y="65"/>
                  <a:pt x="1482" y="59"/>
                  <a:pt x="1482" y="52"/>
                </a:cubicBezTo>
                <a:cubicBezTo>
                  <a:pt x="1482" y="45"/>
                  <a:pt x="1476" y="39"/>
                  <a:pt x="1469" y="39"/>
                </a:cubicBezTo>
                <a:cubicBezTo>
                  <a:pt x="1462" y="39"/>
                  <a:pt x="1456" y="45"/>
                  <a:pt x="1456" y="52"/>
                </a:cubicBezTo>
                <a:cubicBezTo>
                  <a:pt x="1456" y="59"/>
                  <a:pt x="1462" y="65"/>
                  <a:pt x="1469" y="65"/>
                </a:cubicBezTo>
                <a:close/>
                <a:moveTo>
                  <a:pt x="1508" y="65"/>
                </a:moveTo>
                <a:cubicBezTo>
                  <a:pt x="1515" y="65"/>
                  <a:pt x="1521" y="59"/>
                  <a:pt x="1521" y="52"/>
                </a:cubicBezTo>
                <a:cubicBezTo>
                  <a:pt x="1521" y="45"/>
                  <a:pt x="1515" y="39"/>
                  <a:pt x="1508" y="39"/>
                </a:cubicBezTo>
                <a:cubicBezTo>
                  <a:pt x="1501" y="39"/>
                  <a:pt x="1496" y="45"/>
                  <a:pt x="1496" y="52"/>
                </a:cubicBezTo>
                <a:cubicBezTo>
                  <a:pt x="1496" y="59"/>
                  <a:pt x="1501" y="65"/>
                  <a:pt x="1508" y="65"/>
                </a:cubicBezTo>
                <a:close/>
                <a:moveTo>
                  <a:pt x="2652" y="65"/>
                </a:moveTo>
                <a:cubicBezTo>
                  <a:pt x="2659" y="65"/>
                  <a:pt x="2664" y="59"/>
                  <a:pt x="2664" y="52"/>
                </a:cubicBezTo>
                <a:cubicBezTo>
                  <a:pt x="2664" y="45"/>
                  <a:pt x="2659" y="39"/>
                  <a:pt x="2652" y="39"/>
                </a:cubicBezTo>
                <a:cubicBezTo>
                  <a:pt x="2645" y="39"/>
                  <a:pt x="2639" y="45"/>
                  <a:pt x="2639" y="52"/>
                </a:cubicBezTo>
                <a:cubicBezTo>
                  <a:pt x="2639" y="59"/>
                  <a:pt x="2645" y="65"/>
                  <a:pt x="2652" y="65"/>
                </a:cubicBezTo>
                <a:close/>
                <a:moveTo>
                  <a:pt x="641" y="102"/>
                </a:moveTo>
                <a:cubicBezTo>
                  <a:pt x="647" y="102"/>
                  <a:pt x="652" y="97"/>
                  <a:pt x="652" y="92"/>
                </a:cubicBezTo>
                <a:cubicBezTo>
                  <a:pt x="652" y="86"/>
                  <a:pt x="647" y="81"/>
                  <a:pt x="641" y="81"/>
                </a:cubicBezTo>
                <a:cubicBezTo>
                  <a:pt x="635" y="81"/>
                  <a:pt x="630" y="86"/>
                  <a:pt x="630" y="92"/>
                </a:cubicBezTo>
                <a:cubicBezTo>
                  <a:pt x="630" y="97"/>
                  <a:pt x="635" y="102"/>
                  <a:pt x="641" y="102"/>
                </a:cubicBezTo>
                <a:close/>
                <a:moveTo>
                  <a:pt x="759" y="104"/>
                </a:moveTo>
                <a:cubicBezTo>
                  <a:pt x="766" y="104"/>
                  <a:pt x="772" y="99"/>
                  <a:pt x="772" y="92"/>
                </a:cubicBezTo>
                <a:cubicBezTo>
                  <a:pt x="772" y="84"/>
                  <a:pt x="766" y="79"/>
                  <a:pt x="759" y="79"/>
                </a:cubicBezTo>
                <a:cubicBezTo>
                  <a:pt x="752" y="79"/>
                  <a:pt x="746" y="84"/>
                  <a:pt x="746" y="92"/>
                </a:cubicBezTo>
                <a:cubicBezTo>
                  <a:pt x="746" y="99"/>
                  <a:pt x="752" y="104"/>
                  <a:pt x="759" y="104"/>
                </a:cubicBezTo>
                <a:close/>
                <a:moveTo>
                  <a:pt x="799" y="104"/>
                </a:moveTo>
                <a:cubicBezTo>
                  <a:pt x="806" y="104"/>
                  <a:pt x="811" y="99"/>
                  <a:pt x="811" y="92"/>
                </a:cubicBezTo>
                <a:cubicBezTo>
                  <a:pt x="811" y="84"/>
                  <a:pt x="806" y="79"/>
                  <a:pt x="799" y="79"/>
                </a:cubicBezTo>
                <a:cubicBezTo>
                  <a:pt x="792" y="79"/>
                  <a:pt x="786" y="84"/>
                  <a:pt x="786" y="92"/>
                </a:cubicBezTo>
                <a:cubicBezTo>
                  <a:pt x="786" y="99"/>
                  <a:pt x="792" y="104"/>
                  <a:pt x="799" y="104"/>
                </a:cubicBezTo>
                <a:close/>
                <a:moveTo>
                  <a:pt x="838" y="104"/>
                </a:moveTo>
                <a:cubicBezTo>
                  <a:pt x="845" y="104"/>
                  <a:pt x="851" y="99"/>
                  <a:pt x="851" y="92"/>
                </a:cubicBezTo>
                <a:cubicBezTo>
                  <a:pt x="851" y="84"/>
                  <a:pt x="845" y="79"/>
                  <a:pt x="838" y="79"/>
                </a:cubicBezTo>
                <a:cubicBezTo>
                  <a:pt x="831" y="79"/>
                  <a:pt x="825" y="84"/>
                  <a:pt x="825" y="92"/>
                </a:cubicBezTo>
                <a:cubicBezTo>
                  <a:pt x="825" y="99"/>
                  <a:pt x="831" y="104"/>
                  <a:pt x="838" y="104"/>
                </a:cubicBezTo>
                <a:close/>
                <a:moveTo>
                  <a:pt x="878" y="104"/>
                </a:moveTo>
                <a:cubicBezTo>
                  <a:pt x="885" y="104"/>
                  <a:pt x="890" y="99"/>
                  <a:pt x="890" y="92"/>
                </a:cubicBezTo>
                <a:cubicBezTo>
                  <a:pt x="890" y="84"/>
                  <a:pt x="885" y="79"/>
                  <a:pt x="878" y="79"/>
                </a:cubicBezTo>
                <a:cubicBezTo>
                  <a:pt x="870" y="79"/>
                  <a:pt x="865" y="84"/>
                  <a:pt x="865" y="92"/>
                </a:cubicBezTo>
                <a:cubicBezTo>
                  <a:pt x="865" y="99"/>
                  <a:pt x="870" y="104"/>
                  <a:pt x="878" y="104"/>
                </a:cubicBezTo>
                <a:close/>
                <a:moveTo>
                  <a:pt x="917" y="104"/>
                </a:moveTo>
                <a:cubicBezTo>
                  <a:pt x="924" y="104"/>
                  <a:pt x="930" y="99"/>
                  <a:pt x="930" y="92"/>
                </a:cubicBezTo>
                <a:cubicBezTo>
                  <a:pt x="930" y="84"/>
                  <a:pt x="924" y="79"/>
                  <a:pt x="917" y="79"/>
                </a:cubicBezTo>
                <a:cubicBezTo>
                  <a:pt x="910" y="79"/>
                  <a:pt x="904" y="84"/>
                  <a:pt x="904" y="92"/>
                </a:cubicBezTo>
                <a:cubicBezTo>
                  <a:pt x="904" y="99"/>
                  <a:pt x="910" y="104"/>
                  <a:pt x="917" y="104"/>
                </a:cubicBezTo>
                <a:close/>
                <a:moveTo>
                  <a:pt x="996" y="104"/>
                </a:moveTo>
                <a:cubicBezTo>
                  <a:pt x="1003" y="104"/>
                  <a:pt x="1009" y="99"/>
                  <a:pt x="1009" y="92"/>
                </a:cubicBezTo>
                <a:cubicBezTo>
                  <a:pt x="1009" y="84"/>
                  <a:pt x="1003" y="79"/>
                  <a:pt x="996" y="79"/>
                </a:cubicBezTo>
                <a:cubicBezTo>
                  <a:pt x="989" y="79"/>
                  <a:pt x="983" y="84"/>
                  <a:pt x="983" y="92"/>
                </a:cubicBezTo>
                <a:cubicBezTo>
                  <a:pt x="983" y="99"/>
                  <a:pt x="989" y="104"/>
                  <a:pt x="996" y="104"/>
                </a:cubicBezTo>
                <a:close/>
                <a:moveTo>
                  <a:pt x="1035" y="104"/>
                </a:moveTo>
                <a:cubicBezTo>
                  <a:pt x="1042" y="104"/>
                  <a:pt x="1048" y="99"/>
                  <a:pt x="1048" y="92"/>
                </a:cubicBezTo>
                <a:cubicBezTo>
                  <a:pt x="1048" y="84"/>
                  <a:pt x="1042" y="79"/>
                  <a:pt x="1035" y="79"/>
                </a:cubicBezTo>
                <a:cubicBezTo>
                  <a:pt x="1028" y="79"/>
                  <a:pt x="1022" y="84"/>
                  <a:pt x="1022" y="92"/>
                </a:cubicBezTo>
                <a:cubicBezTo>
                  <a:pt x="1022" y="99"/>
                  <a:pt x="1028" y="104"/>
                  <a:pt x="1035" y="104"/>
                </a:cubicBezTo>
                <a:close/>
                <a:moveTo>
                  <a:pt x="1075" y="104"/>
                </a:moveTo>
                <a:cubicBezTo>
                  <a:pt x="1082" y="104"/>
                  <a:pt x="1087" y="99"/>
                  <a:pt x="1087" y="92"/>
                </a:cubicBezTo>
                <a:cubicBezTo>
                  <a:pt x="1087" y="84"/>
                  <a:pt x="1082" y="79"/>
                  <a:pt x="1075" y="79"/>
                </a:cubicBezTo>
                <a:cubicBezTo>
                  <a:pt x="1068" y="79"/>
                  <a:pt x="1062" y="84"/>
                  <a:pt x="1062" y="92"/>
                </a:cubicBezTo>
                <a:cubicBezTo>
                  <a:pt x="1062" y="99"/>
                  <a:pt x="1068" y="104"/>
                  <a:pt x="1075" y="104"/>
                </a:cubicBezTo>
                <a:close/>
                <a:moveTo>
                  <a:pt x="1114" y="104"/>
                </a:moveTo>
                <a:cubicBezTo>
                  <a:pt x="1121" y="104"/>
                  <a:pt x="1127" y="99"/>
                  <a:pt x="1127" y="92"/>
                </a:cubicBezTo>
                <a:cubicBezTo>
                  <a:pt x="1127" y="84"/>
                  <a:pt x="1121" y="79"/>
                  <a:pt x="1114" y="79"/>
                </a:cubicBezTo>
                <a:cubicBezTo>
                  <a:pt x="1107" y="79"/>
                  <a:pt x="1101" y="84"/>
                  <a:pt x="1101" y="92"/>
                </a:cubicBezTo>
                <a:cubicBezTo>
                  <a:pt x="1101" y="99"/>
                  <a:pt x="1107" y="104"/>
                  <a:pt x="1114" y="104"/>
                </a:cubicBezTo>
                <a:close/>
                <a:moveTo>
                  <a:pt x="1153" y="104"/>
                </a:moveTo>
                <a:cubicBezTo>
                  <a:pt x="1161" y="104"/>
                  <a:pt x="1166" y="99"/>
                  <a:pt x="1166" y="92"/>
                </a:cubicBezTo>
                <a:cubicBezTo>
                  <a:pt x="1166" y="84"/>
                  <a:pt x="1161" y="79"/>
                  <a:pt x="1153" y="79"/>
                </a:cubicBezTo>
                <a:cubicBezTo>
                  <a:pt x="1146" y="79"/>
                  <a:pt x="1141" y="84"/>
                  <a:pt x="1141" y="92"/>
                </a:cubicBezTo>
                <a:cubicBezTo>
                  <a:pt x="1141" y="99"/>
                  <a:pt x="1146" y="104"/>
                  <a:pt x="1153" y="104"/>
                </a:cubicBezTo>
                <a:close/>
                <a:moveTo>
                  <a:pt x="1193" y="104"/>
                </a:moveTo>
                <a:cubicBezTo>
                  <a:pt x="1200" y="104"/>
                  <a:pt x="1206" y="99"/>
                  <a:pt x="1206" y="92"/>
                </a:cubicBezTo>
                <a:cubicBezTo>
                  <a:pt x="1206" y="84"/>
                  <a:pt x="1200" y="79"/>
                  <a:pt x="1193" y="79"/>
                </a:cubicBezTo>
                <a:cubicBezTo>
                  <a:pt x="1186" y="79"/>
                  <a:pt x="1180" y="84"/>
                  <a:pt x="1180" y="92"/>
                </a:cubicBezTo>
                <a:cubicBezTo>
                  <a:pt x="1180" y="99"/>
                  <a:pt x="1186" y="104"/>
                  <a:pt x="1193" y="104"/>
                </a:cubicBezTo>
                <a:close/>
                <a:moveTo>
                  <a:pt x="1232" y="104"/>
                </a:moveTo>
                <a:cubicBezTo>
                  <a:pt x="1239" y="104"/>
                  <a:pt x="1245" y="99"/>
                  <a:pt x="1245" y="92"/>
                </a:cubicBezTo>
                <a:cubicBezTo>
                  <a:pt x="1245" y="84"/>
                  <a:pt x="1239" y="79"/>
                  <a:pt x="1232" y="79"/>
                </a:cubicBezTo>
                <a:cubicBezTo>
                  <a:pt x="1225" y="79"/>
                  <a:pt x="1220" y="84"/>
                  <a:pt x="1220" y="92"/>
                </a:cubicBezTo>
                <a:cubicBezTo>
                  <a:pt x="1220" y="99"/>
                  <a:pt x="1225" y="104"/>
                  <a:pt x="1232" y="104"/>
                </a:cubicBezTo>
                <a:close/>
                <a:moveTo>
                  <a:pt x="1272" y="104"/>
                </a:moveTo>
                <a:cubicBezTo>
                  <a:pt x="1279" y="104"/>
                  <a:pt x="1285" y="99"/>
                  <a:pt x="1285" y="92"/>
                </a:cubicBezTo>
                <a:cubicBezTo>
                  <a:pt x="1285" y="84"/>
                  <a:pt x="1279" y="79"/>
                  <a:pt x="1272" y="79"/>
                </a:cubicBezTo>
                <a:cubicBezTo>
                  <a:pt x="1265" y="79"/>
                  <a:pt x="1259" y="84"/>
                  <a:pt x="1259" y="92"/>
                </a:cubicBezTo>
                <a:cubicBezTo>
                  <a:pt x="1259" y="99"/>
                  <a:pt x="1265" y="104"/>
                  <a:pt x="1272" y="104"/>
                </a:cubicBezTo>
                <a:close/>
                <a:moveTo>
                  <a:pt x="1311" y="104"/>
                </a:moveTo>
                <a:cubicBezTo>
                  <a:pt x="1318" y="104"/>
                  <a:pt x="1324" y="99"/>
                  <a:pt x="1324" y="92"/>
                </a:cubicBezTo>
                <a:cubicBezTo>
                  <a:pt x="1324" y="84"/>
                  <a:pt x="1318" y="79"/>
                  <a:pt x="1311" y="79"/>
                </a:cubicBezTo>
                <a:cubicBezTo>
                  <a:pt x="1304" y="79"/>
                  <a:pt x="1298" y="84"/>
                  <a:pt x="1298" y="92"/>
                </a:cubicBezTo>
                <a:cubicBezTo>
                  <a:pt x="1298" y="99"/>
                  <a:pt x="1304" y="104"/>
                  <a:pt x="1311" y="104"/>
                </a:cubicBezTo>
                <a:close/>
                <a:moveTo>
                  <a:pt x="1351" y="104"/>
                </a:moveTo>
                <a:cubicBezTo>
                  <a:pt x="1358" y="104"/>
                  <a:pt x="1363" y="99"/>
                  <a:pt x="1363" y="92"/>
                </a:cubicBezTo>
                <a:cubicBezTo>
                  <a:pt x="1363" y="84"/>
                  <a:pt x="1358" y="79"/>
                  <a:pt x="1351" y="79"/>
                </a:cubicBezTo>
                <a:cubicBezTo>
                  <a:pt x="1344" y="79"/>
                  <a:pt x="1338" y="84"/>
                  <a:pt x="1338" y="92"/>
                </a:cubicBezTo>
                <a:cubicBezTo>
                  <a:pt x="1338" y="99"/>
                  <a:pt x="1344" y="104"/>
                  <a:pt x="1351" y="104"/>
                </a:cubicBezTo>
                <a:close/>
                <a:moveTo>
                  <a:pt x="1390" y="104"/>
                </a:moveTo>
                <a:cubicBezTo>
                  <a:pt x="1397" y="104"/>
                  <a:pt x="1403" y="99"/>
                  <a:pt x="1403" y="92"/>
                </a:cubicBezTo>
                <a:cubicBezTo>
                  <a:pt x="1403" y="84"/>
                  <a:pt x="1397" y="79"/>
                  <a:pt x="1390" y="79"/>
                </a:cubicBezTo>
                <a:cubicBezTo>
                  <a:pt x="1383" y="79"/>
                  <a:pt x="1377" y="84"/>
                  <a:pt x="1377" y="92"/>
                </a:cubicBezTo>
                <a:cubicBezTo>
                  <a:pt x="1377" y="99"/>
                  <a:pt x="1383" y="104"/>
                  <a:pt x="1390" y="104"/>
                </a:cubicBezTo>
                <a:close/>
                <a:moveTo>
                  <a:pt x="1429" y="104"/>
                </a:moveTo>
                <a:cubicBezTo>
                  <a:pt x="1437" y="104"/>
                  <a:pt x="1442" y="99"/>
                  <a:pt x="1442" y="92"/>
                </a:cubicBezTo>
                <a:cubicBezTo>
                  <a:pt x="1442" y="84"/>
                  <a:pt x="1437" y="79"/>
                  <a:pt x="1429" y="79"/>
                </a:cubicBezTo>
                <a:cubicBezTo>
                  <a:pt x="1422" y="79"/>
                  <a:pt x="1417" y="84"/>
                  <a:pt x="1417" y="92"/>
                </a:cubicBezTo>
                <a:cubicBezTo>
                  <a:pt x="1417" y="99"/>
                  <a:pt x="1422" y="104"/>
                  <a:pt x="1429" y="104"/>
                </a:cubicBezTo>
                <a:close/>
                <a:moveTo>
                  <a:pt x="1469" y="104"/>
                </a:moveTo>
                <a:cubicBezTo>
                  <a:pt x="1476" y="104"/>
                  <a:pt x="1482" y="99"/>
                  <a:pt x="1482" y="92"/>
                </a:cubicBezTo>
                <a:cubicBezTo>
                  <a:pt x="1482" y="84"/>
                  <a:pt x="1476" y="79"/>
                  <a:pt x="1469" y="79"/>
                </a:cubicBezTo>
                <a:cubicBezTo>
                  <a:pt x="1462" y="79"/>
                  <a:pt x="1456" y="84"/>
                  <a:pt x="1456" y="92"/>
                </a:cubicBezTo>
                <a:cubicBezTo>
                  <a:pt x="1456" y="99"/>
                  <a:pt x="1462" y="104"/>
                  <a:pt x="1469" y="104"/>
                </a:cubicBezTo>
                <a:close/>
                <a:moveTo>
                  <a:pt x="1824" y="104"/>
                </a:moveTo>
                <a:cubicBezTo>
                  <a:pt x="1831" y="104"/>
                  <a:pt x="1836" y="99"/>
                  <a:pt x="1836" y="92"/>
                </a:cubicBezTo>
                <a:cubicBezTo>
                  <a:pt x="1836" y="84"/>
                  <a:pt x="1831" y="79"/>
                  <a:pt x="1824" y="79"/>
                </a:cubicBezTo>
                <a:cubicBezTo>
                  <a:pt x="1817" y="79"/>
                  <a:pt x="1811" y="84"/>
                  <a:pt x="1811" y="92"/>
                </a:cubicBezTo>
                <a:cubicBezTo>
                  <a:pt x="1811" y="99"/>
                  <a:pt x="1817" y="104"/>
                  <a:pt x="1824" y="104"/>
                </a:cubicBezTo>
                <a:close/>
                <a:moveTo>
                  <a:pt x="1863" y="104"/>
                </a:moveTo>
                <a:cubicBezTo>
                  <a:pt x="1870" y="104"/>
                  <a:pt x="1876" y="99"/>
                  <a:pt x="1876" y="92"/>
                </a:cubicBezTo>
                <a:cubicBezTo>
                  <a:pt x="1876" y="84"/>
                  <a:pt x="1870" y="79"/>
                  <a:pt x="1863" y="79"/>
                </a:cubicBezTo>
                <a:cubicBezTo>
                  <a:pt x="1856" y="79"/>
                  <a:pt x="1850" y="84"/>
                  <a:pt x="1850" y="92"/>
                </a:cubicBezTo>
                <a:cubicBezTo>
                  <a:pt x="1850" y="99"/>
                  <a:pt x="1856" y="104"/>
                  <a:pt x="1863" y="104"/>
                </a:cubicBezTo>
                <a:close/>
                <a:moveTo>
                  <a:pt x="1903" y="104"/>
                </a:moveTo>
                <a:cubicBezTo>
                  <a:pt x="1910" y="104"/>
                  <a:pt x="1915" y="99"/>
                  <a:pt x="1915" y="92"/>
                </a:cubicBezTo>
                <a:cubicBezTo>
                  <a:pt x="1915" y="84"/>
                  <a:pt x="1910" y="79"/>
                  <a:pt x="1903" y="79"/>
                </a:cubicBezTo>
                <a:cubicBezTo>
                  <a:pt x="1896" y="79"/>
                  <a:pt x="1890" y="84"/>
                  <a:pt x="1890" y="92"/>
                </a:cubicBezTo>
                <a:cubicBezTo>
                  <a:pt x="1890" y="99"/>
                  <a:pt x="1896" y="104"/>
                  <a:pt x="1903" y="104"/>
                </a:cubicBezTo>
                <a:close/>
                <a:moveTo>
                  <a:pt x="2691" y="101"/>
                </a:moveTo>
                <a:cubicBezTo>
                  <a:pt x="2696" y="101"/>
                  <a:pt x="2700" y="97"/>
                  <a:pt x="2700" y="92"/>
                </a:cubicBezTo>
                <a:cubicBezTo>
                  <a:pt x="2700" y="86"/>
                  <a:pt x="2696" y="82"/>
                  <a:pt x="2691" y="82"/>
                </a:cubicBezTo>
                <a:cubicBezTo>
                  <a:pt x="2686" y="82"/>
                  <a:pt x="2682" y="86"/>
                  <a:pt x="2682" y="92"/>
                </a:cubicBezTo>
                <a:cubicBezTo>
                  <a:pt x="2682" y="97"/>
                  <a:pt x="2686" y="101"/>
                  <a:pt x="2691" y="101"/>
                </a:cubicBezTo>
                <a:close/>
                <a:moveTo>
                  <a:pt x="2730" y="104"/>
                </a:moveTo>
                <a:cubicBezTo>
                  <a:pt x="2737" y="104"/>
                  <a:pt x="2743" y="99"/>
                  <a:pt x="2743" y="92"/>
                </a:cubicBezTo>
                <a:cubicBezTo>
                  <a:pt x="2743" y="84"/>
                  <a:pt x="2737" y="79"/>
                  <a:pt x="2730" y="79"/>
                </a:cubicBezTo>
                <a:cubicBezTo>
                  <a:pt x="2723" y="79"/>
                  <a:pt x="2718" y="84"/>
                  <a:pt x="2718" y="92"/>
                </a:cubicBezTo>
                <a:cubicBezTo>
                  <a:pt x="2718" y="99"/>
                  <a:pt x="2723" y="104"/>
                  <a:pt x="2730" y="104"/>
                </a:cubicBezTo>
                <a:close/>
                <a:moveTo>
                  <a:pt x="483" y="144"/>
                </a:moveTo>
                <a:cubicBezTo>
                  <a:pt x="490" y="144"/>
                  <a:pt x="496" y="138"/>
                  <a:pt x="496" y="131"/>
                </a:cubicBezTo>
                <a:cubicBezTo>
                  <a:pt x="496" y="124"/>
                  <a:pt x="490" y="118"/>
                  <a:pt x="483" y="118"/>
                </a:cubicBezTo>
                <a:cubicBezTo>
                  <a:pt x="476" y="118"/>
                  <a:pt x="471" y="124"/>
                  <a:pt x="471" y="131"/>
                </a:cubicBezTo>
                <a:cubicBezTo>
                  <a:pt x="471" y="138"/>
                  <a:pt x="476" y="144"/>
                  <a:pt x="483" y="144"/>
                </a:cubicBezTo>
                <a:close/>
                <a:moveTo>
                  <a:pt x="720" y="144"/>
                </a:moveTo>
                <a:cubicBezTo>
                  <a:pt x="727" y="144"/>
                  <a:pt x="733" y="138"/>
                  <a:pt x="733" y="131"/>
                </a:cubicBezTo>
                <a:cubicBezTo>
                  <a:pt x="733" y="124"/>
                  <a:pt x="727" y="118"/>
                  <a:pt x="720" y="118"/>
                </a:cubicBezTo>
                <a:cubicBezTo>
                  <a:pt x="713" y="118"/>
                  <a:pt x="707" y="124"/>
                  <a:pt x="707" y="131"/>
                </a:cubicBezTo>
                <a:cubicBezTo>
                  <a:pt x="707" y="138"/>
                  <a:pt x="713" y="144"/>
                  <a:pt x="720" y="144"/>
                </a:cubicBezTo>
                <a:close/>
                <a:moveTo>
                  <a:pt x="799" y="118"/>
                </a:moveTo>
                <a:cubicBezTo>
                  <a:pt x="792" y="118"/>
                  <a:pt x="786" y="124"/>
                  <a:pt x="786" y="131"/>
                </a:cubicBezTo>
                <a:cubicBezTo>
                  <a:pt x="786" y="138"/>
                  <a:pt x="792" y="144"/>
                  <a:pt x="799" y="144"/>
                </a:cubicBezTo>
                <a:cubicBezTo>
                  <a:pt x="806" y="144"/>
                  <a:pt x="811" y="138"/>
                  <a:pt x="811" y="131"/>
                </a:cubicBezTo>
                <a:cubicBezTo>
                  <a:pt x="811" y="124"/>
                  <a:pt x="806" y="118"/>
                  <a:pt x="799" y="118"/>
                </a:cubicBezTo>
                <a:close/>
                <a:moveTo>
                  <a:pt x="838" y="144"/>
                </a:moveTo>
                <a:cubicBezTo>
                  <a:pt x="845" y="144"/>
                  <a:pt x="851" y="138"/>
                  <a:pt x="851" y="131"/>
                </a:cubicBezTo>
                <a:cubicBezTo>
                  <a:pt x="851" y="124"/>
                  <a:pt x="845" y="118"/>
                  <a:pt x="838" y="118"/>
                </a:cubicBezTo>
                <a:cubicBezTo>
                  <a:pt x="831" y="118"/>
                  <a:pt x="825" y="124"/>
                  <a:pt x="825" y="131"/>
                </a:cubicBezTo>
                <a:cubicBezTo>
                  <a:pt x="825" y="138"/>
                  <a:pt x="831" y="144"/>
                  <a:pt x="838" y="144"/>
                </a:cubicBezTo>
                <a:close/>
                <a:moveTo>
                  <a:pt x="878" y="144"/>
                </a:moveTo>
                <a:cubicBezTo>
                  <a:pt x="885" y="144"/>
                  <a:pt x="890" y="138"/>
                  <a:pt x="890" y="131"/>
                </a:cubicBezTo>
                <a:cubicBezTo>
                  <a:pt x="890" y="124"/>
                  <a:pt x="885" y="118"/>
                  <a:pt x="878" y="118"/>
                </a:cubicBezTo>
                <a:cubicBezTo>
                  <a:pt x="870" y="118"/>
                  <a:pt x="865" y="124"/>
                  <a:pt x="865" y="131"/>
                </a:cubicBezTo>
                <a:cubicBezTo>
                  <a:pt x="865" y="138"/>
                  <a:pt x="870" y="144"/>
                  <a:pt x="878" y="144"/>
                </a:cubicBezTo>
                <a:close/>
                <a:moveTo>
                  <a:pt x="1009" y="131"/>
                </a:moveTo>
                <a:cubicBezTo>
                  <a:pt x="1009" y="124"/>
                  <a:pt x="1003" y="118"/>
                  <a:pt x="996" y="118"/>
                </a:cubicBezTo>
                <a:cubicBezTo>
                  <a:pt x="989" y="118"/>
                  <a:pt x="983" y="124"/>
                  <a:pt x="983" y="131"/>
                </a:cubicBezTo>
                <a:cubicBezTo>
                  <a:pt x="983" y="138"/>
                  <a:pt x="989" y="144"/>
                  <a:pt x="996" y="144"/>
                </a:cubicBezTo>
                <a:cubicBezTo>
                  <a:pt x="1003" y="144"/>
                  <a:pt x="1009" y="138"/>
                  <a:pt x="1009" y="131"/>
                </a:cubicBezTo>
                <a:close/>
                <a:moveTo>
                  <a:pt x="1035" y="144"/>
                </a:moveTo>
                <a:cubicBezTo>
                  <a:pt x="1042" y="144"/>
                  <a:pt x="1048" y="138"/>
                  <a:pt x="1048" y="131"/>
                </a:cubicBezTo>
                <a:cubicBezTo>
                  <a:pt x="1048" y="124"/>
                  <a:pt x="1042" y="118"/>
                  <a:pt x="1035" y="118"/>
                </a:cubicBezTo>
                <a:cubicBezTo>
                  <a:pt x="1028" y="118"/>
                  <a:pt x="1022" y="124"/>
                  <a:pt x="1022" y="131"/>
                </a:cubicBezTo>
                <a:cubicBezTo>
                  <a:pt x="1022" y="138"/>
                  <a:pt x="1028" y="144"/>
                  <a:pt x="1035" y="144"/>
                </a:cubicBezTo>
                <a:close/>
                <a:moveTo>
                  <a:pt x="1075" y="144"/>
                </a:moveTo>
                <a:cubicBezTo>
                  <a:pt x="1082" y="144"/>
                  <a:pt x="1087" y="138"/>
                  <a:pt x="1087" y="131"/>
                </a:cubicBezTo>
                <a:cubicBezTo>
                  <a:pt x="1087" y="124"/>
                  <a:pt x="1082" y="118"/>
                  <a:pt x="1075" y="118"/>
                </a:cubicBezTo>
                <a:cubicBezTo>
                  <a:pt x="1068" y="118"/>
                  <a:pt x="1062" y="124"/>
                  <a:pt x="1062" y="131"/>
                </a:cubicBezTo>
                <a:cubicBezTo>
                  <a:pt x="1062" y="138"/>
                  <a:pt x="1068" y="144"/>
                  <a:pt x="1075" y="144"/>
                </a:cubicBezTo>
                <a:close/>
                <a:moveTo>
                  <a:pt x="1114" y="144"/>
                </a:moveTo>
                <a:cubicBezTo>
                  <a:pt x="1121" y="144"/>
                  <a:pt x="1127" y="138"/>
                  <a:pt x="1127" y="131"/>
                </a:cubicBezTo>
                <a:cubicBezTo>
                  <a:pt x="1127" y="124"/>
                  <a:pt x="1121" y="118"/>
                  <a:pt x="1114" y="118"/>
                </a:cubicBezTo>
                <a:cubicBezTo>
                  <a:pt x="1107" y="118"/>
                  <a:pt x="1101" y="124"/>
                  <a:pt x="1101" y="131"/>
                </a:cubicBezTo>
                <a:cubicBezTo>
                  <a:pt x="1101" y="138"/>
                  <a:pt x="1107" y="144"/>
                  <a:pt x="1114" y="144"/>
                </a:cubicBezTo>
                <a:close/>
                <a:moveTo>
                  <a:pt x="1153" y="144"/>
                </a:moveTo>
                <a:cubicBezTo>
                  <a:pt x="1161" y="144"/>
                  <a:pt x="1166" y="138"/>
                  <a:pt x="1166" y="131"/>
                </a:cubicBezTo>
                <a:cubicBezTo>
                  <a:pt x="1166" y="124"/>
                  <a:pt x="1161" y="118"/>
                  <a:pt x="1153" y="118"/>
                </a:cubicBezTo>
                <a:cubicBezTo>
                  <a:pt x="1146" y="118"/>
                  <a:pt x="1141" y="124"/>
                  <a:pt x="1141" y="131"/>
                </a:cubicBezTo>
                <a:cubicBezTo>
                  <a:pt x="1141" y="138"/>
                  <a:pt x="1146" y="144"/>
                  <a:pt x="1153" y="144"/>
                </a:cubicBezTo>
                <a:close/>
                <a:moveTo>
                  <a:pt x="1193" y="118"/>
                </a:moveTo>
                <a:cubicBezTo>
                  <a:pt x="1186" y="118"/>
                  <a:pt x="1180" y="124"/>
                  <a:pt x="1180" y="131"/>
                </a:cubicBezTo>
                <a:cubicBezTo>
                  <a:pt x="1180" y="138"/>
                  <a:pt x="1186" y="144"/>
                  <a:pt x="1193" y="144"/>
                </a:cubicBezTo>
                <a:cubicBezTo>
                  <a:pt x="1200" y="144"/>
                  <a:pt x="1206" y="138"/>
                  <a:pt x="1206" y="131"/>
                </a:cubicBezTo>
                <a:cubicBezTo>
                  <a:pt x="1206" y="124"/>
                  <a:pt x="1200" y="118"/>
                  <a:pt x="1193" y="118"/>
                </a:cubicBezTo>
                <a:close/>
                <a:moveTo>
                  <a:pt x="1232" y="118"/>
                </a:moveTo>
                <a:cubicBezTo>
                  <a:pt x="1225" y="118"/>
                  <a:pt x="1220" y="124"/>
                  <a:pt x="1220" y="131"/>
                </a:cubicBezTo>
                <a:cubicBezTo>
                  <a:pt x="1220" y="138"/>
                  <a:pt x="1225" y="144"/>
                  <a:pt x="1232" y="144"/>
                </a:cubicBezTo>
                <a:cubicBezTo>
                  <a:pt x="1239" y="144"/>
                  <a:pt x="1245" y="138"/>
                  <a:pt x="1245" y="131"/>
                </a:cubicBezTo>
                <a:cubicBezTo>
                  <a:pt x="1245" y="124"/>
                  <a:pt x="1239" y="118"/>
                  <a:pt x="1232" y="118"/>
                </a:cubicBezTo>
                <a:close/>
                <a:moveTo>
                  <a:pt x="1272" y="118"/>
                </a:moveTo>
                <a:cubicBezTo>
                  <a:pt x="1265" y="118"/>
                  <a:pt x="1259" y="124"/>
                  <a:pt x="1259" y="131"/>
                </a:cubicBezTo>
                <a:cubicBezTo>
                  <a:pt x="1259" y="138"/>
                  <a:pt x="1265" y="144"/>
                  <a:pt x="1272" y="144"/>
                </a:cubicBezTo>
                <a:cubicBezTo>
                  <a:pt x="1279" y="144"/>
                  <a:pt x="1285" y="138"/>
                  <a:pt x="1285" y="131"/>
                </a:cubicBezTo>
                <a:cubicBezTo>
                  <a:pt x="1285" y="124"/>
                  <a:pt x="1279" y="118"/>
                  <a:pt x="1272" y="118"/>
                </a:cubicBezTo>
                <a:close/>
                <a:moveTo>
                  <a:pt x="1311" y="144"/>
                </a:moveTo>
                <a:cubicBezTo>
                  <a:pt x="1318" y="144"/>
                  <a:pt x="1324" y="138"/>
                  <a:pt x="1324" y="131"/>
                </a:cubicBezTo>
                <a:cubicBezTo>
                  <a:pt x="1324" y="124"/>
                  <a:pt x="1318" y="118"/>
                  <a:pt x="1311" y="118"/>
                </a:cubicBezTo>
                <a:cubicBezTo>
                  <a:pt x="1304" y="118"/>
                  <a:pt x="1298" y="124"/>
                  <a:pt x="1298" y="131"/>
                </a:cubicBezTo>
                <a:cubicBezTo>
                  <a:pt x="1298" y="138"/>
                  <a:pt x="1304" y="144"/>
                  <a:pt x="1311" y="144"/>
                </a:cubicBezTo>
                <a:close/>
                <a:moveTo>
                  <a:pt x="1351" y="144"/>
                </a:moveTo>
                <a:cubicBezTo>
                  <a:pt x="1358" y="144"/>
                  <a:pt x="1363" y="138"/>
                  <a:pt x="1363" y="131"/>
                </a:cubicBezTo>
                <a:cubicBezTo>
                  <a:pt x="1363" y="124"/>
                  <a:pt x="1358" y="118"/>
                  <a:pt x="1351" y="118"/>
                </a:cubicBezTo>
                <a:cubicBezTo>
                  <a:pt x="1344" y="118"/>
                  <a:pt x="1338" y="124"/>
                  <a:pt x="1338" y="131"/>
                </a:cubicBezTo>
                <a:cubicBezTo>
                  <a:pt x="1338" y="138"/>
                  <a:pt x="1344" y="144"/>
                  <a:pt x="1351" y="144"/>
                </a:cubicBezTo>
                <a:close/>
                <a:moveTo>
                  <a:pt x="1390" y="144"/>
                </a:moveTo>
                <a:cubicBezTo>
                  <a:pt x="1397" y="144"/>
                  <a:pt x="1403" y="138"/>
                  <a:pt x="1403" y="131"/>
                </a:cubicBezTo>
                <a:cubicBezTo>
                  <a:pt x="1403" y="124"/>
                  <a:pt x="1397" y="118"/>
                  <a:pt x="1390" y="118"/>
                </a:cubicBezTo>
                <a:cubicBezTo>
                  <a:pt x="1383" y="118"/>
                  <a:pt x="1377" y="124"/>
                  <a:pt x="1377" y="131"/>
                </a:cubicBezTo>
                <a:cubicBezTo>
                  <a:pt x="1377" y="138"/>
                  <a:pt x="1383" y="144"/>
                  <a:pt x="1390" y="144"/>
                </a:cubicBezTo>
                <a:close/>
                <a:moveTo>
                  <a:pt x="1429" y="144"/>
                </a:moveTo>
                <a:cubicBezTo>
                  <a:pt x="1437" y="144"/>
                  <a:pt x="1442" y="138"/>
                  <a:pt x="1442" y="131"/>
                </a:cubicBezTo>
                <a:cubicBezTo>
                  <a:pt x="1442" y="124"/>
                  <a:pt x="1437" y="118"/>
                  <a:pt x="1429" y="118"/>
                </a:cubicBezTo>
                <a:cubicBezTo>
                  <a:pt x="1422" y="118"/>
                  <a:pt x="1417" y="124"/>
                  <a:pt x="1417" y="131"/>
                </a:cubicBezTo>
                <a:cubicBezTo>
                  <a:pt x="1417" y="138"/>
                  <a:pt x="1422" y="144"/>
                  <a:pt x="1429" y="144"/>
                </a:cubicBezTo>
                <a:close/>
                <a:moveTo>
                  <a:pt x="1469" y="118"/>
                </a:moveTo>
                <a:cubicBezTo>
                  <a:pt x="1462" y="118"/>
                  <a:pt x="1456" y="124"/>
                  <a:pt x="1456" y="131"/>
                </a:cubicBezTo>
                <a:cubicBezTo>
                  <a:pt x="1456" y="138"/>
                  <a:pt x="1462" y="144"/>
                  <a:pt x="1469" y="144"/>
                </a:cubicBezTo>
                <a:cubicBezTo>
                  <a:pt x="1476" y="144"/>
                  <a:pt x="1482" y="138"/>
                  <a:pt x="1482" y="131"/>
                </a:cubicBezTo>
                <a:cubicBezTo>
                  <a:pt x="1482" y="124"/>
                  <a:pt x="1476" y="118"/>
                  <a:pt x="1469" y="118"/>
                </a:cubicBezTo>
                <a:close/>
                <a:moveTo>
                  <a:pt x="1508" y="144"/>
                </a:moveTo>
                <a:cubicBezTo>
                  <a:pt x="1515" y="144"/>
                  <a:pt x="1521" y="138"/>
                  <a:pt x="1521" y="131"/>
                </a:cubicBezTo>
                <a:cubicBezTo>
                  <a:pt x="1521" y="124"/>
                  <a:pt x="1515" y="118"/>
                  <a:pt x="1508" y="118"/>
                </a:cubicBezTo>
                <a:cubicBezTo>
                  <a:pt x="1501" y="118"/>
                  <a:pt x="1496" y="124"/>
                  <a:pt x="1496" y="131"/>
                </a:cubicBezTo>
                <a:cubicBezTo>
                  <a:pt x="1496" y="138"/>
                  <a:pt x="1501" y="144"/>
                  <a:pt x="1508" y="144"/>
                </a:cubicBezTo>
                <a:close/>
                <a:moveTo>
                  <a:pt x="1876" y="131"/>
                </a:moveTo>
                <a:cubicBezTo>
                  <a:pt x="1876" y="124"/>
                  <a:pt x="1870" y="118"/>
                  <a:pt x="1863" y="118"/>
                </a:cubicBezTo>
                <a:cubicBezTo>
                  <a:pt x="1856" y="118"/>
                  <a:pt x="1850" y="124"/>
                  <a:pt x="1850" y="131"/>
                </a:cubicBezTo>
                <a:cubicBezTo>
                  <a:pt x="1850" y="138"/>
                  <a:pt x="1856" y="144"/>
                  <a:pt x="1863" y="144"/>
                </a:cubicBezTo>
                <a:cubicBezTo>
                  <a:pt x="1870" y="144"/>
                  <a:pt x="1876" y="138"/>
                  <a:pt x="1876" y="131"/>
                </a:cubicBezTo>
                <a:close/>
                <a:moveTo>
                  <a:pt x="2730" y="144"/>
                </a:moveTo>
                <a:cubicBezTo>
                  <a:pt x="2738" y="144"/>
                  <a:pt x="2743" y="138"/>
                  <a:pt x="2743" y="131"/>
                </a:cubicBezTo>
                <a:cubicBezTo>
                  <a:pt x="2743" y="124"/>
                  <a:pt x="2738" y="118"/>
                  <a:pt x="2730" y="118"/>
                </a:cubicBezTo>
                <a:cubicBezTo>
                  <a:pt x="2723" y="118"/>
                  <a:pt x="2718" y="124"/>
                  <a:pt x="2718" y="131"/>
                </a:cubicBezTo>
                <a:cubicBezTo>
                  <a:pt x="2718" y="138"/>
                  <a:pt x="2723" y="144"/>
                  <a:pt x="2730" y="144"/>
                </a:cubicBezTo>
                <a:close/>
                <a:moveTo>
                  <a:pt x="2770" y="141"/>
                </a:moveTo>
                <a:cubicBezTo>
                  <a:pt x="2775" y="141"/>
                  <a:pt x="2780" y="136"/>
                  <a:pt x="2780" y="131"/>
                </a:cubicBezTo>
                <a:cubicBezTo>
                  <a:pt x="2780" y="125"/>
                  <a:pt x="2775" y="121"/>
                  <a:pt x="2770" y="121"/>
                </a:cubicBezTo>
                <a:cubicBezTo>
                  <a:pt x="2764" y="121"/>
                  <a:pt x="2760" y="125"/>
                  <a:pt x="2760" y="131"/>
                </a:cubicBezTo>
                <a:cubicBezTo>
                  <a:pt x="2760" y="136"/>
                  <a:pt x="2764" y="141"/>
                  <a:pt x="2770" y="141"/>
                </a:cubicBezTo>
                <a:close/>
                <a:moveTo>
                  <a:pt x="523" y="183"/>
                </a:moveTo>
                <a:cubicBezTo>
                  <a:pt x="530" y="183"/>
                  <a:pt x="535" y="177"/>
                  <a:pt x="535" y="170"/>
                </a:cubicBezTo>
                <a:cubicBezTo>
                  <a:pt x="535" y="163"/>
                  <a:pt x="530" y="158"/>
                  <a:pt x="523" y="158"/>
                </a:cubicBezTo>
                <a:cubicBezTo>
                  <a:pt x="516" y="158"/>
                  <a:pt x="510" y="163"/>
                  <a:pt x="510" y="170"/>
                </a:cubicBezTo>
                <a:cubicBezTo>
                  <a:pt x="510" y="177"/>
                  <a:pt x="516" y="183"/>
                  <a:pt x="523" y="183"/>
                </a:cubicBezTo>
                <a:close/>
                <a:moveTo>
                  <a:pt x="602" y="183"/>
                </a:moveTo>
                <a:cubicBezTo>
                  <a:pt x="609" y="183"/>
                  <a:pt x="614" y="177"/>
                  <a:pt x="614" y="170"/>
                </a:cubicBezTo>
                <a:cubicBezTo>
                  <a:pt x="614" y="163"/>
                  <a:pt x="609" y="158"/>
                  <a:pt x="602" y="158"/>
                </a:cubicBezTo>
                <a:cubicBezTo>
                  <a:pt x="595" y="158"/>
                  <a:pt x="589" y="163"/>
                  <a:pt x="589" y="170"/>
                </a:cubicBezTo>
                <a:cubicBezTo>
                  <a:pt x="589" y="177"/>
                  <a:pt x="595" y="183"/>
                  <a:pt x="602" y="183"/>
                </a:cubicBezTo>
                <a:close/>
                <a:moveTo>
                  <a:pt x="641" y="183"/>
                </a:moveTo>
                <a:cubicBezTo>
                  <a:pt x="648" y="183"/>
                  <a:pt x="654" y="177"/>
                  <a:pt x="654" y="170"/>
                </a:cubicBezTo>
                <a:cubicBezTo>
                  <a:pt x="654" y="163"/>
                  <a:pt x="648" y="158"/>
                  <a:pt x="641" y="158"/>
                </a:cubicBezTo>
                <a:cubicBezTo>
                  <a:pt x="634" y="158"/>
                  <a:pt x="628" y="163"/>
                  <a:pt x="628" y="170"/>
                </a:cubicBezTo>
                <a:cubicBezTo>
                  <a:pt x="628" y="177"/>
                  <a:pt x="634" y="183"/>
                  <a:pt x="641" y="183"/>
                </a:cubicBezTo>
                <a:close/>
                <a:moveTo>
                  <a:pt x="680" y="183"/>
                </a:moveTo>
                <a:cubicBezTo>
                  <a:pt x="687" y="183"/>
                  <a:pt x="693" y="177"/>
                  <a:pt x="693" y="170"/>
                </a:cubicBezTo>
                <a:cubicBezTo>
                  <a:pt x="693" y="163"/>
                  <a:pt x="687" y="158"/>
                  <a:pt x="680" y="158"/>
                </a:cubicBezTo>
                <a:cubicBezTo>
                  <a:pt x="673" y="158"/>
                  <a:pt x="668" y="163"/>
                  <a:pt x="668" y="170"/>
                </a:cubicBezTo>
                <a:cubicBezTo>
                  <a:pt x="668" y="177"/>
                  <a:pt x="673" y="183"/>
                  <a:pt x="680" y="183"/>
                </a:cubicBezTo>
                <a:close/>
                <a:moveTo>
                  <a:pt x="720" y="183"/>
                </a:moveTo>
                <a:cubicBezTo>
                  <a:pt x="727" y="183"/>
                  <a:pt x="733" y="177"/>
                  <a:pt x="733" y="170"/>
                </a:cubicBezTo>
                <a:cubicBezTo>
                  <a:pt x="733" y="163"/>
                  <a:pt x="727" y="158"/>
                  <a:pt x="720" y="158"/>
                </a:cubicBezTo>
                <a:cubicBezTo>
                  <a:pt x="713" y="158"/>
                  <a:pt x="707" y="163"/>
                  <a:pt x="707" y="170"/>
                </a:cubicBezTo>
                <a:cubicBezTo>
                  <a:pt x="707" y="177"/>
                  <a:pt x="713" y="183"/>
                  <a:pt x="720" y="183"/>
                </a:cubicBezTo>
                <a:close/>
                <a:moveTo>
                  <a:pt x="799" y="183"/>
                </a:moveTo>
                <a:cubicBezTo>
                  <a:pt x="806" y="183"/>
                  <a:pt x="811" y="177"/>
                  <a:pt x="811" y="170"/>
                </a:cubicBezTo>
                <a:cubicBezTo>
                  <a:pt x="811" y="163"/>
                  <a:pt x="806" y="158"/>
                  <a:pt x="799" y="158"/>
                </a:cubicBezTo>
                <a:cubicBezTo>
                  <a:pt x="792" y="158"/>
                  <a:pt x="786" y="163"/>
                  <a:pt x="786" y="170"/>
                </a:cubicBezTo>
                <a:cubicBezTo>
                  <a:pt x="786" y="177"/>
                  <a:pt x="792" y="183"/>
                  <a:pt x="799" y="183"/>
                </a:cubicBezTo>
                <a:close/>
                <a:moveTo>
                  <a:pt x="838" y="183"/>
                </a:moveTo>
                <a:cubicBezTo>
                  <a:pt x="845" y="183"/>
                  <a:pt x="851" y="177"/>
                  <a:pt x="851" y="170"/>
                </a:cubicBezTo>
                <a:cubicBezTo>
                  <a:pt x="851" y="163"/>
                  <a:pt x="845" y="158"/>
                  <a:pt x="838" y="158"/>
                </a:cubicBezTo>
                <a:cubicBezTo>
                  <a:pt x="831" y="158"/>
                  <a:pt x="825" y="163"/>
                  <a:pt x="825" y="170"/>
                </a:cubicBezTo>
                <a:cubicBezTo>
                  <a:pt x="825" y="177"/>
                  <a:pt x="831" y="183"/>
                  <a:pt x="838" y="183"/>
                </a:cubicBezTo>
                <a:close/>
                <a:moveTo>
                  <a:pt x="890" y="170"/>
                </a:moveTo>
                <a:cubicBezTo>
                  <a:pt x="890" y="163"/>
                  <a:pt x="885" y="158"/>
                  <a:pt x="878" y="158"/>
                </a:cubicBezTo>
                <a:cubicBezTo>
                  <a:pt x="871" y="158"/>
                  <a:pt x="865" y="163"/>
                  <a:pt x="865" y="170"/>
                </a:cubicBezTo>
                <a:cubicBezTo>
                  <a:pt x="865" y="177"/>
                  <a:pt x="871" y="183"/>
                  <a:pt x="878" y="183"/>
                </a:cubicBezTo>
                <a:cubicBezTo>
                  <a:pt x="885" y="183"/>
                  <a:pt x="890" y="177"/>
                  <a:pt x="890" y="170"/>
                </a:cubicBezTo>
                <a:close/>
                <a:moveTo>
                  <a:pt x="1114" y="183"/>
                </a:moveTo>
                <a:cubicBezTo>
                  <a:pt x="1121" y="183"/>
                  <a:pt x="1127" y="177"/>
                  <a:pt x="1127" y="170"/>
                </a:cubicBezTo>
                <a:cubicBezTo>
                  <a:pt x="1127" y="163"/>
                  <a:pt x="1121" y="158"/>
                  <a:pt x="1114" y="158"/>
                </a:cubicBezTo>
                <a:cubicBezTo>
                  <a:pt x="1107" y="158"/>
                  <a:pt x="1101" y="163"/>
                  <a:pt x="1101" y="170"/>
                </a:cubicBezTo>
                <a:cubicBezTo>
                  <a:pt x="1101" y="177"/>
                  <a:pt x="1107" y="183"/>
                  <a:pt x="1114" y="183"/>
                </a:cubicBezTo>
                <a:close/>
                <a:moveTo>
                  <a:pt x="1153" y="183"/>
                </a:moveTo>
                <a:cubicBezTo>
                  <a:pt x="1161" y="183"/>
                  <a:pt x="1166" y="177"/>
                  <a:pt x="1166" y="170"/>
                </a:cubicBezTo>
                <a:cubicBezTo>
                  <a:pt x="1166" y="163"/>
                  <a:pt x="1161" y="158"/>
                  <a:pt x="1153" y="158"/>
                </a:cubicBezTo>
                <a:cubicBezTo>
                  <a:pt x="1146" y="158"/>
                  <a:pt x="1141" y="163"/>
                  <a:pt x="1141" y="170"/>
                </a:cubicBezTo>
                <a:cubicBezTo>
                  <a:pt x="1141" y="177"/>
                  <a:pt x="1146" y="183"/>
                  <a:pt x="1153" y="183"/>
                </a:cubicBezTo>
                <a:close/>
                <a:moveTo>
                  <a:pt x="1193" y="183"/>
                </a:moveTo>
                <a:cubicBezTo>
                  <a:pt x="1200" y="183"/>
                  <a:pt x="1206" y="177"/>
                  <a:pt x="1206" y="170"/>
                </a:cubicBezTo>
                <a:cubicBezTo>
                  <a:pt x="1206" y="163"/>
                  <a:pt x="1200" y="158"/>
                  <a:pt x="1193" y="158"/>
                </a:cubicBezTo>
                <a:cubicBezTo>
                  <a:pt x="1186" y="158"/>
                  <a:pt x="1180" y="163"/>
                  <a:pt x="1180" y="170"/>
                </a:cubicBezTo>
                <a:cubicBezTo>
                  <a:pt x="1180" y="177"/>
                  <a:pt x="1186" y="183"/>
                  <a:pt x="1193" y="183"/>
                </a:cubicBezTo>
                <a:close/>
                <a:moveTo>
                  <a:pt x="1232" y="183"/>
                </a:moveTo>
                <a:cubicBezTo>
                  <a:pt x="1239" y="183"/>
                  <a:pt x="1245" y="177"/>
                  <a:pt x="1245" y="170"/>
                </a:cubicBezTo>
                <a:cubicBezTo>
                  <a:pt x="1245" y="163"/>
                  <a:pt x="1239" y="158"/>
                  <a:pt x="1232" y="158"/>
                </a:cubicBezTo>
                <a:cubicBezTo>
                  <a:pt x="1225" y="158"/>
                  <a:pt x="1220" y="163"/>
                  <a:pt x="1220" y="170"/>
                </a:cubicBezTo>
                <a:cubicBezTo>
                  <a:pt x="1220" y="177"/>
                  <a:pt x="1225" y="183"/>
                  <a:pt x="1232" y="183"/>
                </a:cubicBezTo>
                <a:close/>
                <a:moveTo>
                  <a:pt x="1272" y="183"/>
                </a:moveTo>
                <a:cubicBezTo>
                  <a:pt x="1279" y="183"/>
                  <a:pt x="1285" y="177"/>
                  <a:pt x="1285" y="170"/>
                </a:cubicBezTo>
                <a:cubicBezTo>
                  <a:pt x="1285" y="163"/>
                  <a:pt x="1279" y="158"/>
                  <a:pt x="1272" y="158"/>
                </a:cubicBezTo>
                <a:cubicBezTo>
                  <a:pt x="1265" y="158"/>
                  <a:pt x="1259" y="163"/>
                  <a:pt x="1259" y="170"/>
                </a:cubicBezTo>
                <a:cubicBezTo>
                  <a:pt x="1259" y="177"/>
                  <a:pt x="1265" y="183"/>
                  <a:pt x="1272" y="183"/>
                </a:cubicBezTo>
                <a:close/>
                <a:moveTo>
                  <a:pt x="1311" y="183"/>
                </a:moveTo>
                <a:cubicBezTo>
                  <a:pt x="1318" y="183"/>
                  <a:pt x="1324" y="177"/>
                  <a:pt x="1324" y="170"/>
                </a:cubicBezTo>
                <a:cubicBezTo>
                  <a:pt x="1324" y="163"/>
                  <a:pt x="1318" y="158"/>
                  <a:pt x="1311" y="158"/>
                </a:cubicBezTo>
                <a:cubicBezTo>
                  <a:pt x="1304" y="158"/>
                  <a:pt x="1298" y="163"/>
                  <a:pt x="1298" y="170"/>
                </a:cubicBezTo>
                <a:cubicBezTo>
                  <a:pt x="1298" y="177"/>
                  <a:pt x="1304" y="183"/>
                  <a:pt x="1311" y="183"/>
                </a:cubicBezTo>
                <a:close/>
                <a:moveTo>
                  <a:pt x="1351" y="183"/>
                </a:moveTo>
                <a:cubicBezTo>
                  <a:pt x="1358" y="183"/>
                  <a:pt x="1363" y="177"/>
                  <a:pt x="1363" y="170"/>
                </a:cubicBezTo>
                <a:cubicBezTo>
                  <a:pt x="1363" y="163"/>
                  <a:pt x="1358" y="158"/>
                  <a:pt x="1351" y="158"/>
                </a:cubicBezTo>
                <a:cubicBezTo>
                  <a:pt x="1344" y="158"/>
                  <a:pt x="1338" y="163"/>
                  <a:pt x="1338" y="170"/>
                </a:cubicBezTo>
                <a:cubicBezTo>
                  <a:pt x="1338" y="177"/>
                  <a:pt x="1344" y="183"/>
                  <a:pt x="1351" y="183"/>
                </a:cubicBezTo>
                <a:close/>
                <a:moveTo>
                  <a:pt x="1390" y="183"/>
                </a:moveTo>
                <a:cubicBezTo>
                  <a:pt x="1397" y="183"/>
                  <a:pt x="1403" y="177"/>
                  <a:pt x="1403" y="170"/>
                </a:cubicBezTo>
                <a:cubicBezTo>
                  <a:pt x="1403" y="163"/>
                  <a:pt x="1397" y="158"/>
                  <a:pt x="1390" y="158"/>
                </a:cubicBezTo>
                <a:cubicBezTo>
                  <a:pt x="1383" y="158"/>
                  <a:pt x="1377" y="163"/>
                  <a:pt x="1377" y="170"/>
                </a:cubicBezTo>
                <a:cubicBezTo>
                  <a:pt x="1377" y="177"/>
                  <a:pt x="1383" y="183"/>
                  <a:pt x="1390" y="183"/>
                </a:cubicBezTo>
                <a:close/>
                <a:moveTo>
                  <a:pt x="1429" y="183"/>
                </a:moveTo>
                <a:cubicBezTo>
                  <a:pt x="1437" y="183"/>
                  <a:pt x="1442" y="177"/>
                  <a:pt x="1442" y="170"/>
                </a:cubicBezTo>
                <a:cubicBezTo>
                  <a:pt x="1442" y="163"/>
                  <a:pt x="1437" y="158"/>
                  <a:pt x="1429" y="158"/>
                </a:cubicBezTo>
                <a:cubicBezTo>
                  <a:pt x="1422" y="158"/>
                  <a:pt x="1417" y="163"/>
                  <a:pt x="1417" y="170"/>
                </a:cubicBezTo>
                <a:cubicBezTo>
                  <a:pt x="1417" y="177"/>
                  <a:pt x="1422" y="183"/>
                  <a:pt x="1429" y="183"/>
                </a:cubicBezTo>
                <a:close/>
                <a:moveTo>
                  <a:pt x="1469" y="183"/>
                </a:moveTo>
                <a:cubicBezTo>
                  <a:pt x="1476" y="183"/>
                  <a:pt x="1482" y="177"/>
                  <a:pt x="1482" y="170"/>
                </a:cubicBezTo>
                <a:cubicBezTo>
                  <a:pt x="1482" y="163"/>
                  <a:pt x="1476" y="158"/>
                  <a:pt x="1469" y="158"/>
                </a:cubicBezTo>
                <a:cubicBezTo>
                  <a:pt x="1462" y="158"/>
                  <a:pt x="1456" y="163"/>
                  <a:pt x="1456" y="170"/>
                </a:cubicBezTo>
                <a:cubicBezTo>
                  <a:pt x="1456" y="177"/>
                  <a:pt x="1462" y="183"/>
                  <a:pt x="1469" y="183"/>
                </a:cubicBezTo>
                <a:close/>
                <a:moveTo>
                  <a:pt x="1508" y="158"/>
                </a:moveTo>
                <a:cubicBezTo>
                  <a:pt x="1501" y="158"/>
                  <a:pt x="1496" y="163"/>
                  <a:pt x="1496" y="170"/>
                </a:cubicBezTo>
                <a:cubicBezTo>
                  <a:pt x="1496" y="177"/>
                  <a:pt x="1501" y="183"/>
                  <a:pt x="1508" y="183"/>
                </a:cubicBezTo>
                <a:cubicBezTo>
                  <a:pt x="1515" y="183"/>
                  <a:pt x="1521" y="177"/>
                  <a:pt x="1521" y="170"/>
                </a:cubicBezTo>
                <a:cubicBezTo>
                  <a:pt x="1521" y="163"/>
                  <a:pt x="1515" y="158"/>
                  <a:pt x="1508" y="158"/>
                </a:cubicBezTo>
                <a:close/>
                <a:moveTo>
                  <a:pt x="2297" y="183"/>
                </a:moveTo>
                <a:cubicBezTo>
                  <a:pt x="2304" y="183"/>
                  <a:pt x="2310" y="177"/>
                  <a:pt x="2310" y="170"/>
                </a:cubicBezTo>
                <a:cubicBezTo>
                  <a:pt x="2310" y="163"/>
                  <a:pt x="2304" y="158"/>
                  <a:pt x="2297" y="158"/>
                </a:cubicBezTo>
                <a:cubicBezTo>
                  <a:pt x="2290" y="158"/>
                  <a:pt x="2284" y="163"/>
                  <a:pt x="2284" y="170"/>
                </a:cubicBezTo>
                <a:cubicBezTo>
                  <a:pt x="2284" y="177"/>
                  <a:pt x="2290" y="183"/>
                  <a:pt x="2297" y="183"/>
                </a:cubicBezTo>
                <a:close/>
                <a:moveTo>
                  <a:pt x="2612" y="183"/>
                </a:moveTo>
                <a:cubicBezTo>
                  <a:pt x="2619" y="183"/>
                  <a:pt x="2625" y="177"/>
                  <a:pt x="2625" y="170"/>
                </a:cubicBezTo>
                <a:cubicBezTo>
                  <a:pt x="2625" y="163"/>
                  <a:pt x="2619" y="158"/>
                  <a:pt x="2612" y="158"/>
                </a:cubicBezTo>
                <a:cubicBezTo>
                  <a:pt x="2605" y="158"/>
                  <a:pt x="2599" y="163"/>
                  <a:pt x="2599" y="170"/>
                </a:cubicBezTo>
                <a:cubicBezTo>
                  <a:pt x="2599" y="177"/>
                  <a:pt x="2605" y="183"/>
                  <a:pt x="2612" y="183"/>
                </a:cubicBezTo>
                <a:close/>
                <a:moveTo>
                  <a:pt x="2652" y="158"/>
                </a:moveTo>
                <a:cubicBezTo>
                  <a:pt x="2645" y="158"/>
                  <a:pt x="2639" y="163"/>
                  <a:pt x="2639" y="170"/>
                </a:cubicBezTo>
                <a:cubicBezTo>
                  <a:pt x="2639" y="177"/>
                  <a:pt x="2645" y="183"/>
                  <a:pt x="2652" y="183"/>
                </a:cubicBezTo>
                <a:cubicBezTo>
                  <a:pt x="2659" y="183"/>
                  <a:pt x="2664" y="177"/>
                  <a:pt x="2664" y="170"/>
                </a:cubicBezTo>
                <a:cubicBezTo>
                  <a:pt x="2664" y="163"/>
                  <a:pt x="2659" y="158"/>
                  <a:pt x="2652" y="158"/>
                </a:cubicBezTo>
                <a:close/>
                <a:moveTo>
                  <a:pt x="2691" y="183"/>
                </a:moveTo>
                <a:cubicBezTo>
                  <a:pt x="2698" y="183"/>
                  <a:pt x="2704" y="177"/>
                  <a:pt x="2704" y="170"/>
                </a:cubicBezTo>
                <a:cubicBezTo>
                  <a:pt x="2704" y="163"/>
                  <a:pt x="2698" y="158"/>
                  <a:pt x="2691" y="158"/>
                </a:cubicBezTo>
                <a:cubicBezTo>
                  <a:pt x="2684" y="158"/>
                  <a:pt x="2678" y="163"/>
                  <a:pt x="2678" y="170"/>
                </a:cubicBezTo>
                <a:cubicBezTo>
                  <a:pt x="2678" y="177"/>
                  <a:pt x="2684" y="183"/>
                  <a:pt x="2691" y="183"/>
                </a:cubicBezTo>
                <a:close/>
                <a:moveTo>
                  <a:pt x="2730" y="183"/>
                </a:moveTo>
                <a:cubicBezTo>
                  <a:pt x="2738" y="183"/>
                  <a:pt x="2743" y="177"/>
                  <a:pt x="2743" y="170"/>
                </a:cubicBezTo>
                <a:cubicBezTo>
                  <a:pt x="2743" y="163"/>
                  <a:pt x="2738" y="158"/>
                  <a:pt x="2730" y="158"/>
                </a:cubicBezTo>
                <a:cubicBezTo>
                  <a:pt x="2723" y="158"/>
                  <a:pt x="2718" y="163"/>
                  <a:pt x="2718" y="170"/>
                </a:cubicBezTo>
                <a:cubicBezTo>
                  <a:pt x="2718" y="177"/>
                  <a:pt x="2723" y="183"/>
                  <a:pt x="2730" y="183"/>
                </a:cubicBezTo>
                <a:close/>
                <a:moveTo>
                  <a:pt x="2770" y="183"/>
                </a:moveTo>
                <a:cubicBezTo>
                  <a:pt x="2777" y="183"/>
                  <a:pt x="2783" y="177"/>
                  <a:pt x="2783" y="170"/>
                </a:cubicBezTo>
                <a:cubicBezTo>
                  <a:pt x="2783" y="163"/>
                  <a:pt x="2777" y="158"/>
                  <a:pt x="2770" y="158"/>
                </a:cubicBezTo>
                <a:cubicBezTo>
                  <a:pt x="2763" y="158"/>
                  <a:pt x="2757" y="163"/>
                  <a:pt x="2757" y="170"/>
                </a:cubicBezTo>
                <a:cubicBezTo>
                  <a:pt x="2757" y="177"/>
                  <a:pt x="2763" y="183"/>
                  <a:pt x="2770" y="183"/>
                </a:cubicBezTo>
                <a:close/>
                <a:moveTo>
                  <a:pt x="2809" y="183"/>
                </a:moveTo>
                <a:cubicBezTo>
                  <a:pt x="2816" y="183"/>
                  <a:pt x="2822" y="177"/>
                  <a:pt x="2822" y="170"/>
                </a:cubicBezTo>
                <a:cubicBezTo>
                  <a:pt x="2822" y="163"/>
                  <a:pt x="2816" y="158"/>
                  <a:pt x="2809" y="158"/>
                </a:cubicBezTo>
                <a:cubicBezTo>
                  <a:pt x="2802" y="158"/>
                  <a:pt x="2797" y="163"/>
                  <a:pt x="2797" y="170"/>
                </a:cubicBezTo>
                <a:cubicBezTo>
                  <a:pt x="2797" y="177"/>
                  <a:pt x="2802" y="183"/>
                  <a:pt x="2809" y="183"/>
                </a:cubicBezTo>
                <a:close/>
                <a:moveTo>
                  <a:pt x="3125" y="183"/>
                </a:moveTo>
                <a:cubicBezTo>
                  <a:pt x="3132" y="183"/>
                  <a:pt x="3137" y="177"/>
                  <a:pt x="3137" y="170"/>
                </a:cubicBezTo>
                <a:cubicBezTo>
                  <a:pt x="3137" y="163"/>
                  <a:pt x="3132" y="158"/>
                  <a:pt x="3125" y="158"/>
                </a:cubicBezTo>
                <a:cubicBezTo>
                  <a:pt x="3118" y="158"/>
                  <a:pt x="3112" y="163"/>
                  <a:pt x="3112" y="170"/>
                </a:cubicBezTo>
                <a:cubicBezTo>
                  <a:pt x="3112" y="177"/>
                  <a:pt x="3118" y="183"/>
                  <a:pt x="3125" y="183"/>
                </a:cubicBezTo>
                <a:close/>
                <a:moveTo>
                  <a:pt x="3204" y="183"/>
                </a:moveTo>
                <a:cubicBezTo>
                  <a:pt x="3211" y="183"/>
                  <a:pt x="3216" y="177"/>
                  <a:pt x="3216" y="170"/>
                </a:cubicBezTo>
                <a:cubicBezTo>
                  <a:pt x="3216" y="163"/>
                  <a:pt x="3211" y="158"/>
                  <a:pt x="3204" y="158"/>
                </a:cubicBezTo>
                <a:cubicBezTo>
                  <a:pt x="3197" y="158"/>
                  <a:pt x="3191" y="163"/>
                  <a:pt x="3191" y="170"/>
                </a:cubicBezTo>
                <a:cubicBezTo>
                  <a:pt x="3191" y="177"/>
                  <a:pt x="3197" y="183"/>
                  <a:pt x="3204" y="183"/>
                </a:cubicBezTo>
                <a:close/>
                <a:moveTo>
                  <a:pt x="444" y="223"/>
                </a:moveTo>
                <a:cubicBezTo>
                  <a:pt x="451" y="223"/>
                  <a:pt x="457" y="217"/>
                  <a:pt x="457" y="210"/>
                </a:cubicBezTo>
                <a:cubicBezTo>
                  <a:pt x="457" y="203"/>
                  <a:pt x="451" y="197"/>
                  <a:pt x="444" y="197"/>
                </a:cubicBezTo>
                <a:cubicBezTo>
                  <a:pt x="437" y="197"/>
                  <a:pt x="431" y="203"/>
                  <a:pt x="431" y="210"/>
                </a:cubicBezTo>
                <a:cubicBezTo>
                  <a:pt x="431" y="217"/>
                  <a:pt x="437" y="223"/>
                  <a:pt x="444" y="223"/>
                </a:cubicBezTo>
                <a:close/>
                <a:moveTo>
                  <a:pt x="483" y="223"/>
                </a:moveTo>
                <a:cubicBezTo>
                  <a:pt x="490" y="223"/>
                  <a:pt x="496" y="217"/>
                  <a:pt x="496" y="210"/>
                </a:cubicBezTo>
                <a:cubicBezTo>
                  <a:pt x="496" y="203"/>
                  <a:pt x="490" y="197"/>
                  <a:pt x="483" y="197"/>
                </a:cubicBezTo>
                <a:cubicBezTo>
                  <a:pt x="476" y="197"/>
                  <a:pt x="471" y="203"/>
                  <a:pt x="471" y="210"/>
                </a:cubicBezTo>
                <a:cubicBezTo>
                  <a:pt x="471" y="217"/>
                  <a:pt x="476" y="223"/>
                  <a:pt x="483" y="223"/>
                </a:cubicBezTo>
                <a:close/>
                <a:moveTo>
                  <a:pt x="523" y="223"/>
                </a:moveTo>
                <a:cubicBezTo>
                  <a:pt x="530" y="223"/>
                  <a:pt x="535" y="217"/>
                  <a:pt x="535" y="210"/>
                </a:cubicBezTo>
                <a:cubicBezTo>
                  <a:pt x="535" y="203"/>
                  <a:pt x="530" y="197"/>
                  <a:pt x="523" y="197"/>
                </a:cubicBezTo>
                <a:cubicBezTo>
                  <a:pt x="516" y="197"/>
                  <a:pt x="510" y="203"/>
                  <a:pt x="510" y="210"/>
                </a:cubicBezTo>
                <a:cubicBezTo>
                  <a:pt x="510" y="217"/>
                  <a:pt x="516" y="223"/>
                  <a:pt x="523" y="223"/>
                </a:cubicBezTo>
                <a:close/>
                <a:moveTo>
                  <a:pt x="602" y="223"/>
                </a:moveTo>
                <a:cubicBezTo>
                  <a:pt x="609" y="223"/>
                  <a:pt x="614" y="217"/>
                  <a:pt x="614" y="210"/>
                </a:cubicBezTo>
                <a:cubicBezTo>
                  <a:pt x="614" y="203"/>
                  <a:pt x="609" y="197"/>
                  <a:pt x="602" y="197"/>
                </a:cubicBezTo>
                <a:cubicBezTo>
                  <a:pt x="595" y="197"/>
                  <a:pt x="589" y="203"/>
                  <a:pt x="589" y="210"/>
                </a:cubicBezTo>
                <a:cubicBezTo>
                  <a:pt x="589" y="217"/>
                  <a:pt x="595" y="223"/>
                  <a:pt x="602" y="223"/>
                </a:cubicBezTo>
                <a:close/>
                <a:moveTo>
                  <a:pt x="680" y="223"/>
                </a:moveTo>
                <a:cubicBezTo>
                  <a:pt x="687" y="223"/>
                  <a:pt x="693" y="217"/>
                  <a:pt x="693" y="210"/>
                </a:cubicBezTo>
                <a:cubicBezTo>
                  <a:pt x="693" y="203"/>
                  <a:pt x="687" y="197"/>
                  <a:pt x="680" y="197"/>
                </a:cubicBezTo>
                <a:cubicBezTo>
                  <a:pt x="673" y="197"/>
                  <a:pt x="668" y="203"/>
                  <a:pt x="668" y="210"/>
                </a:cubicBezTo>
                <a:cubicBezTo>
                  <a:pt x="668" y="217"/>
                  <a:pt x="673" y="223"/>
                  <a:pt x="680" y="223"/>
                </a:cubicBezTo>
                <a:close/>
                <a:moveTo>
                  <a:pt x="747" y="210"/>
                </a:moveTo>
                <a:cubicBezTo>
                  <a:pt x="747" y="217"/>
                  <a:pt x="752" y="223"/>
                  <a:pt x="759" y="223"/>
                </a:cubicBezTo>
                <a:cubicBezTo>
                  <a:pt x="766" y="223"/>
                  <a:pt x="772" y="217"/>
                  <a:pt x="772" y="210"/>
                </a:cubicBezTo>
                <a:cubicBezTo>
                  <a:pt x="772" y="203"/>
                  <a:pt x="766" y="197"/>
                  <a:pt x="759" y="197"/>
                </a:cubicBezTo>
                <a:cubicBezTo>
                  <a:pt x="752" y="197"/>
                  <a:pt x="747" y="203"/>
                  <a:pt x="747" y="210"/>
                </a:cubicBezTo>
                <a:close/>
                <a:moveTo>
                  <a:pt x="799" y="223"/>
                </a:moveTo>
                <a:cubicBezTo>
                  <a:pt x="806" y="223"/>
                  <a:pt x="811" y="217"/>
                  <a:pt x="811" y="210"/>
                </a:cubicBezTo>
                <a:cubicBezTo>
                  <a:pt x="811" y="203"/>
                  <a:pt x="806" y="197"/>
                  <a:pt x="799" y="197"/>
                </a:cubicBezTo>
                <a:cubicBezTo>
                  <a:pt x="792" y="197"/>
                  <a:pt x="786" y="203"/>
                  <a:pt x="786" y="210"/>
                </a:cubicBezTo>
                <a:cubicBezTo>
                  <a:pt x="786" y="217"/>
                  <a:pt x="792" y="223"/>
                  <a:pt x="799" y="223"/>
                </a:cubicBezTo>
                <a:close/>
                <a:moveTo>
                  <a:pt x="838" y="223"/>
                </a:moveTo>
                <a:cubicBezTo>
                  <a:pt x="845" y="223"/>
                  <a:pt x="851" y="217"/>
                  <a:pt x="851" y="210"/>
                </a:cubicBezTo>
                <a:cubicBezTo>
                  <a:pt x="851" y="203"/>
                  <a:pt x="845" y="197"/>
                  <a:pt x="838" y="197"/>
                </a:cubicBezTo>
                <a:cubicBezTo>
                  <a:pt x="831" y="197"/>
                  <a:pt x="825" y="203"/>
                  <a:pt x="825" y="210"/>
                </a:cubicBezTo>
                <a:cubicBezTo>
                  <a:pt x="825" y="217"/>
                  <a:pt x="831" y="223"/>
                  <a:pt x="838" y="223"/>
                </a:cubicBezTo>
                <a:close/>
                <a:moveTo>
                  <a:pt x="917" y="197"/>
                </a:moveTo>
                <a:cubicBezTo>
                  <a:pt x="910" y="197"/>
                  <a:pt x="904" y="203"/>
                  <a:pt x="904" y="210"/>
                </a:cubicBezTo>
                <a:cubicBezTo>
                  <a:pt x="904" y="217"/>
                  <a:pt x="910" y="222"/>
                  <a:pt x="917" y="222"/>
                </a:cubicBezTo>
                <a:cubicBezTo>
                  <a:pt x="924" y="222"/>
                  <a:pt x="930" y="217"/>
                  <a:pt x="930" y="210"/>
                </a:cubicBezTo>
                <a:cubicBezTo>
                  <a:pt x="930" y="203"/>
                  <a:pt x="924" y="197"/>
                  <a:pt x="917" y="197"/>
                </a:cubicBezTo>
                <a:close/>
                <a:moveTo>
                  <a:pt x="1153" y="223"/>
                </a:moveTo>
                <a:cubicBezTo>
                  <a:pt x="1161" y="223"/>
                  <a:pt x="1166" y="217"/>
                  <a:pt x="1166" y="210"/>
                </a:cubicBezTo>
                <a:cubicBezTo>
                  <a:pt x="1166" y="203"/>
                  <a:pt x="1161" y="197"/>
                  <a:pt x="1153" y="197"/>
                </a:cubicBezTo>
                <a:cubicBezTo>
                  <a:pt x="1146" y="197"/>
                  <a:pt x="1141" y="203"/>
                  <a:pt x="1141" y="210"/>
                </a:cubicBezTo>
                <a:cubicBezTo>
                  <a:pt x="1141" y="217"/>
                  <a:pt x="1146" y="223"/>
                  <a:pt x="1153" y="223"/>
                </a:cubicBezTo>
                <a:close/>
                <a:moveTo>
                  <a:pt x="1193" y="223"/>
                </a:moveTo>
                <a:cubicBezTo>
                  <a:pt x="1200" y="223"/>
                  <a:pt x="1206" y="217"/>
                  <a:pt x="1206" y="210"/>
                </a:cubicBezTo>
                <a:cubicBezTo>
                  <a:pt x="1206" y="203"/>
                  <a:pt x="1200" y="197"/>
                  <a:pt x="1193" y="197"/>
                </a:cubicBezTo>
                <a:cubicBezTo>
                  <a:pt x="1186" y="197"/>
                  <a:pt x="1180" y="203"/>
                  <a:pt x="1180" y="210"/>
                </a:cubicBezTo>
                <a:cubicBezTo>
                  <a:pt x="1180" y="217"/>
                  <a:pt x="1186" y="223"/>
                  <a:pt x="1193" y="223"/>
                </a:cubicBezTo>
                <a:close/>
                <a:moveTo>
                  <a:pt x="1232" y="223"/>
                </a:moveTo>
                <a:cubicBezTo>
                  <a:pt x="1239" y="223"/>
                  <a:pt x="1245" y="217"/>
                  <a:pt x="1245" y="210"/>
                </a:cubicBezTo>
                <a:cubicBezTo>
                  <a:pt x="1245" y="203"/>
                  <a:pt x="1239" y="197"/>
                  <a:pt x="1232" y="197"/>
                </a:cubicBezTo>
                <a:cubicBezTo>
                  <a:pt x="1225" y="197"/>
                  <a:pt x="1220" y="203"/>
                  <a:pt x="1220" y="210"/>
                </a:cubicBezTo>
                <a:cubicBezTo>
                  <a:pt x="1220" y="217"/>
                  <a:pt x="1225" y="223"/>
                  <a:pt x="1232" y="223"/>
                </a:cubicBezTo>
                <a:close/>
                <a:moveTo>
                  <a:pt x="1272" y="223"/>
                </a:moveTo>
                <a:cubicBezTo>
                  <a:pt x="1279" y="223"/>
                  <a:pt x="1285" y="217"/>
                  <a:pt x="1285" y="210"/>
                </a:cubicBezTo>
                <a:cubicBezTo>
                  <a:pt x="1285" y="203"/>
                  <a:pt x="1279" y="197"/>
                  <a:pt x="1272" y="197"/>
                </a:cubicBezTo>
                <a:cubicBezTo>
                  <a:pt x="1265" y="197"/>
                  <a:pt x="1259" y="203"/>
                  <a:pt x="1259" y="210"/>
                </a:cubicBezTo>
                <a:cubicBezTo>
                  <a:pt x="1259" y="217"/>
                  <a:pt x="1265" y="223"/>
                  <a:pt x="1272" y="223"/>
                </a:cubicBezTo>
                <a:close/>
                <a:moveTo>
                  <a:pt x="1311" y="223"/>
                </a:moveTo>
                <a:cubicBezTo>
                  <a:pt x="1318" y="223"/>
                  <a:pt x="1324" y="217"/>
                  <a:pt x="1324" y="210"/>
                </a:cubicBezTo>
                <a:cubicBezTo>
                  <a:pt x="1324" y="203"/>
                  <a:pt x="1318" y="197"/>
                  <a:pt x="1311" y="197"/>
                </a:cubicBezTo>
                <a:cubicBezTo>
                  <a:pt x="1304" y="197"/>
                  <a:pt x="1298" y="203"/>
                  <a:pt x="1298" y="210"/>
                </a:cubicBezTo>
                <a:cubicBezTo>
                  <a:pt x="1298" y="217"/>
                  <a:pt x="1304" y="223"/>
                  <a:pt x="1311" y="223"/>
                </a:cubicBezTo>
                <a:close/>
                <a:moveTo>
                  <a:pt x="1351" y="223"/>
                </a:moveTo>
                <a:cubicBezTo>
                  <a:pt x="1358" y="223"/>
                  <a:pt x="1363" y="217"/>
                  <a:pt x="1363" y="210"/>
                </a:cubicBezTo>
                <a:cubicBezTo>
                  <a:pt x="1363" y="203"/>
                  <a:pt x="1358" y="197"/>
                  <a:pt x="1351" y="197"/>
                </a:cubicBezTo>
                <a:cubicBezTo>
                  <a:pt x="1344" y="197"/>
                  <a:pt x="1338" y="203"/>
                  <a:pt x="1338" y="210"/>
                </a:cubicBezTo>
                <a:cubicBezTo>
                  <a:pt x="1338" y="217"/>
                  <a:pt x="1344" y="223"/>
                  <a:pt x="1351" y="223"/>
                </a:cubicBezTo>
                <a:close/>
                <a:moveTo>
                  <a:pt x="1390" y="223"/>
                </a:moveTo>
                <a:cubicBezTo>
                  <a:pt x="1397" y="223"/>
                  <a:pt x="1403" y="217"/>
                  <a:pt x="1403" y="210"/>
                </a:cubicBezTo>
                <a:cubicBezTo>
                  <a:pt x="1403" y="203"/>
                  <a:pt x="1397" y="197"/>
                  <a:pt x="1390" y="197"/>
                </a:cubicBezTo>
                <a:cubicBezTo>
                  <a:pt x="1383" y="197"/>
                  <a:pt x="1377" y="203"/>
                  <a:pt x="1377" y="210"/>
                </a:cubicBezTo>
                <a:cubicBezTo>
                  <a:pt x="1377" y="217"/>
                  <a:pt x="1383" y="223"/>
                  <a:pt x="1390" y="223"/>
                </a:cubicBezTo>
                <a:close/>
                <a:moveTo>
                  <a:pt x="1429" y="223"/>
                </a:moveTo>
                <a:cubicBezTo>
                  <a:pt x="1437" y="223"/>
                  <a:pt x="1442" y="217"/>
                  <a:pt x="1442" y="210"/>
                </a:cubicBezTo>
                <a:cubicBezTo>
                  <a:pt x="1442" y="203"/>
                  <a:pt x="1437" y="197"/>
                  <a:pt x="1429" y="197"/>
                </a:cubicBezTo>
                <a:cubicBezTo>
                  <a:pt x="1422" y="197"/>
                  <a:pt x="1417" y="203"/>
                  <a:pt x="1417" y="210"/>
                </a:cubicBezTo>
                <a:cubicBezTo>
                  <a:pt x="1417" y="217"/>
                  <a:pt x="1422" y="223"/>
                  <a:pt x="1429" y="223"/>
                </a:cubicBezTo>
                <a:close/>
                <a:moveTo>
                  <a:pt x="2257" y="223"/>
                </a:moveTo>
                <a:cubicBezTo>
                  <a:pt x="2264" y="223"/>
                  <a:pt x="2270" y="217"/>
                  <a:pt x="2270" y="210"/>
                </a:cubicBezTo>
                <a:cubicBezTo>
                  <a:pt x="2270" y="203"/>
                  <a:pt x="2264" y="197"/>
                  <a:pt x="2257" y="197"/>
                </a:cubicBezTo>
                <a:cubicBezTo>
                  <a:pt x="2250" y="197"/>
                  <a:pt x="2245" y="203"/>
                  <a:pt x="2245" y="210"/>
                </a:cubicBezTo>
                <a:cubicBezTo>
                  <a:pt x="2245" y="217"/>
                  <a:pt x="2250" y="223"/>
                  <a:pt x="2257" y="223"/>
                </a:cubicBezTo>
                <a:close/>
                <a:moveTo>
                  <a:pt x="2415" y="223"/>
                </a:moveTo>
                <a:cubicBezTo>
                  <a:pt x="2422" y="223"/>
                  <a:pt x="2428" y="217"/>
                  <a:pt x="2428" y="210"/>
                </a:cubicBezTo>
                <a:cubicBezTo>
                  <a:pt x="2428" y="203"/>
                  <a:pt x="2422" y="197"/>
                  <a:pt x="2415" y="197"/>
                </a:cubicBezTo>
                <a:cubicBezTo>
                  <a:pt x="2408" y="197"/>
                  <a:pt x="2402" y="203"/>
                  <a:pt x="2402" y="210"/>
                </a:cubicBezTo>
                <a:cubicBezTo>
                  <a:pt x="2402" y="217"/>
                  <a:pt x="2408" y="223"/>
                  <a:pt x="2415" y="223"/>
                </a:cubicBezTo>
                <a:close/>
                <a:moveTo>
                  <a:pt x="2454" y="218"/>
                </a:moveTo>
                <a:cubicBezTo>
                  <a:pt x="2459" y="218"/>
                  <a:pt x="2462" y="214"/>
                  <a:pt x="2462" y="210"/>
                </a:cubicBezTo>
                <a:cubicBezTo>
                  <a:pt x="2462" y="205"/>
                  <a:pt x="2459" y="202"/>
                  <a:pt x="2454" y="202"/>
                </a:cubicBezTo>
                <a:cubicBezTo>
                  <a:pt x="2450" y="202"/>
                  <a:pt x="2447" y="205"/>
                  <a:pt x="2447" y="210"/>
                </a:cubicBezTo>
                <a:cubicBezTo>
                  <a:pt x="2447" y="214"/>
                  <a:pt x="2450" y="218"/>
                  <a:pt x="2454" y="218"/>
                </a:cubicBezTo>
                <a:close/>
                <a:moveTo>
                  <a:pt x="2533" y="223"/>
                </a:moveTo>
                <a:cubicBezTo>
                  <a:pt x="2540" y="223"/>
                  <a:pt x="2546" y="217"/>
                  <a:pt x="2546" y="210"/>
                </a:cubicBezTo>
                <a:cubicBezTo>
                  <a:pt x="2546" y="203"/>
                  <a:pt x="2540" y="197"/>
                  <a:pt x="2533" y="197"/>
                </a:cubicBezTo>
                <a:cubicBezTo>
                  <a:pt x="2526" y="197"/>
                  <a:pt x="2521" y="203"/>
                  <a:pt x="2521" y="210"/>
                </a:cubicBezTo>
                <a:cubicBezTo>
                  <a:pt x="2521" y="217"/>
                  <a:pt x="2526" y="223"/>
                  <a:pt x="2533" y="223"/>
                </a:cubicBezTo>
                <a:close/>
                <a:moveTo>
                  <a:pt x="2573" y="223"/>
                </a:moveTo>
                <a:cubicBezTo>
                  <a:pt x="2580" y="223"/>
                  <a:pt x="2586" y="217"/>
                  <a:pt x="2586" y="210"/>
                </a:cubicBezTo>
                <a:cubicBezTo>
                  <a:pt x="2586" y="203"/>
                  <a:pt x="2580" y="197"/>
                  <a:pt x="2573" y="197"/>
                </a:cubicBezTo>
                <a:cubicBezTo>
                  <a:pt x="2566" y="197"/>
                  <a:pt x="2560" y="203"/>
                  <a:pt x="2560" y="210"/>
                </a:cubicBezTo>
                <a:cubicBezTo>
                  <a:pt x="2560" y="217"/>
                  <a:pt x="2566" y="223"/>
                  <a:pt x="2573" y="223"/>
                </a:cubicBezTo>
                <a:close/>
                <a:moveTo>
                  <a:pt x="2612" y="223"/>
                </a:moveTo>
                <a:cubicBezTo>
                  <a:pt x="2619" y="223"/>
                  <a:pt x="2625" y="217"/>
                  <a:pt x="2625" y="210"/>
                </a:cubicBezTo>
                <a:cubicBezTo>
                  <a:pt x="2625" y="203"/>
                  <a:pt x="2619" y="197"/>
                  <a:pt x="2612" y="197"/>
                </a:cubicBezTo>
                <a:cubicBezTo>
                  <a:pt x="2605" y="197"/>
                  <a:pt x="2599" y="203"/>
                  <a:pt x="2599" y="210"/>
                </a:cubicBezTo>
                <a:cubicBezTo>
                  <a:pt x="2599" y="217"/>
                  <a:pt x="2605" y="223"/>
                  <a:pt x="2612" y="223"/>
                </a:cubicBezTo>
                <a:close/>
                <a:moveTo>
                  <a:pt x="2639" y="210"/>
                </a:moveTo>
                <a:cubicBezTo>
                  <a:pt x="2639" y="217"/>
                  <a:pt x="2645" y="223"/>
                  <a:pt x="2652" y="223"/>
                </a:cubicBezTo>
                <a:cubicBezTo>
                  <a:pt x="2659" y="223"/>
                  <a:pt x="2664" y="217"/>
                  <a:pt x="2664" y="210"/>
                </a:cubicBezTo>
                <a:cubicBezTo>
                  <a:pt x="2664" y="203"/>
                  <a:pt x="2659" y="197"/>
                  <a:pt x="2652" y="197"/>
                </a:cubicBezTo>
                <a:cubicBezTo>
                  <a:pt x="2645" y="197"/>
                  <a:pt x="2639" y="203"/>
                  <a:pt x="2639" y="210"/>
                </a:cubicBezTo>
                <a:close/>
                <a:moveTo>
                  <a:pt x="2691" y="197"/>
                </a:moveTo>
                <a:cubicBezTo>
                  <a:pt x="2684" y="197"/>
                  <a:pt x="2678" y="203"/>
                  <a:pt x="2678" y="210"/>
                </a:cubicBezTo>
                <a:cubicBezTo>
                  <a:pt x="2678" y="217"/>
                  <a:pt x="2684" y="223"/>
                  <a:pt x="2691" y="223"/>
                </a:cubicBezTo>
                <a:cubicBezTo>
                  <a:pt x="2698" y="223"/>
                  <a:pt x="2704" y="217"/>
                  <a:pt x="2704" y="210"/>
                </a:cubicBezTo>
                <a:cubicBezTo>
                  <a:pt x="2704" y="203"/>
                  <a:pt x="2698" y="197"/>
                  <a:pt x="2691" y="197"/>
                </a:cubicBezTo>
                <a:close/>
                <a:moveTo>
                  <a:pt x="2718" y="210"/>
                </a:moveTo>
                <a:cubicBezTo>
                  <a:pt x="2718" y="217"/>
                  <a:pt x="2723" y="223"/>
                  <a:pt x="2730" y="223"/>
                </a:cubicBezTo>
                <a:cubicBezTo>
                  <a:pt x="2738" y="223"/>
                  <a:pt x="2743" y="217"/>
                  <a:pt x="2743" y="210"/>
                </a:cubicBezTo>
                <a:cubicBezTo>
                  <a:pt x="2743" y="203"/>
                  <a:pt x="2738" y="197"/>
                  <a:pt x="2730" y="197"/>
                </a:cubicBezTo>
                <a:cubicBezTo>
                  <a:pt x="2723" y="197"/>
                  <a:pt x="2718" y="203"/>
                  <a:pt x="2718" y="210"/>
                </a:cubicBezTo>
                <a:close/>
                <a:moveTo>
                  <a:pt x="2809" y="197"/>
                </a:moveTo>
                <a:cubicBezTo>
                  <a:pt x="2802" y="197"/>
                  <a:pt x="2797" y="203"/>
                  <a:pt x="2797" y="210"/>
                </a:cubicBezTo>
                <a:cubicBezTo>
                  <a:pt x="2797" y="217"/>
                  <a:pt x="2802" y="223"/>
                  <a:pt x="2809" y="223"/>
                </a:cubicBezTo>
                <a:cubicBezTo>
                  <a:pt x="2816" y="223"/>
                  <a:pt x="2822" y="217"/>
                  <a:pt x="2822" y="210"/>
                </a:cubicBezTo>
                <a:cubicBezTo>
                  <a:pt x="2822" y="203"/>
                  <a:pt x="2816" y="197"/>
                  <a:pt x="2809" y="197"/>
                </a:cubicBezTo>
                <a:close/>
                <a:moveTo>
                  <a:pt x="2849" y="223"/>
                </a:moveTo>
                <a:cubicBezTo>
                  <a:pt x="2856" y="223"/>
                  <a:pt x="2861" y="217"/>
                  <a:pt x="2861" y="210"/>
                </a:cubicBezTo>
                <a:cubicBezTo>
                  <a:pt x="2861" y="203"/>
                  <a:pt x="2856" y="197"/>
                  <a:pt x="2849" y="197"/>
                </a:cubicBezTo>
                <a:cubicBezTo>
                  <a:pt x="2842" y="197"/>
                  <a:pt x="2836" y="203"/>
                  <a:pt x="2836" y="210"/>
                </a:cubicBezTo>
                <a:cubicBezTo>
                  <a:pt x="2836" y="217"/>
                  <a:pt x="2842" y="223"/>
                  <a:pt x="2849" y="223"/>
                </a:cubicBezTo>
                <a:close/>
                <a:moveTo>
                  <a:pt x="2888" y="223"/>
                </a:moveTo>
                <a:cubicBezTo>
                  <a:pt x="2895" y="223"/>
                  <a:pt x="2901" y="217"/>
                  <a:pt x="2901" y="210"/>
                </a:cubicBezTo>
                <a:cubicBezTo>
                  <a:pt x="2901" y="203"/>
                  <a:pt x="2895" y="197"/>
                  <a:pt x="2888" y="197"/>
                </a:cubicBezTo>
                <a:cubicBezTo>
                  <a:pt x="2881" y="197"/>
                  <a:pt x="2875" y="203"/>
                  <a:pt x="2875" y="210"/>
                </a:cubicBezTo>
                <a:cubicBezTo>
                  <a:pt x="2875" y="217"/>
                  <a:pt x="2881" y="223"/>
                  <a:pt x="2888" y="223"/>
                </a:cubicBezTo>
                <a:close/>
                <a:moveTo>
                  <a:pt x="2967" y="223"/>
                </a:moveTo>
                <a:cubicBezTo>
                  <a:pt x="2974" y="223"/>
                  <a:pt x="2980" y="217"/>
                  <a:pt x="2980" y="210"/>
                </a:cubicBezTo>
                <a:cubicBezTo>
                  <a:pt x="2980" y="203"/>
                  <a:pt x="2974" y="197"/>
                  <a:pt x="2967" y="197"/>
                </a:cubicBezTo>
                <a:cubicBezTo>
                  <a:pt x="2960" y="197"/>
                  <a:pt x="2954" y="203"/>
                  <a:pt x="2954" y="210"/>
                </a:cubicBezTo>
                <a:cubicBezTo>
                  <a:pt x="2954" y="217"/>
                  <a:pt x="2960" y="223"/>
                  <a:pt x="2967" y="223"/>
                </a:cubicBezTo>
                <a:close/>
                <a:moveTo>
                  <a:pt x="523" y="262"/>
                </a:moveTo>
                <a:cubicBezTo>
                  <a:pt x="530" y="262"/>
                  <a:pt x="535" y="256"/>
                  <a:pt x="535" y="249"/>
                </a:cubicBezTo>
                <a:cubicBezTo>
                  <a:pt x="535" y="242"/>
                  <a:pt x="530" y="236"/>
                  <a:pt x="523" y="236"/>
                </a:cubicBezTo>
                <a:cubicBezTo>
                  <a:pt x="516" y="236"/>
                  <a:pt x="510" y="242"/>
                  <a:pt x="510" y="249"/>
                </a:cubicBezTo>
                <a:cubicBezTo>
                  <a:pt x="510" y="256"/>
                  <a:pt x="516" y="262"/>
                  <a:pt x="523" y="262"/>
                </a:cubicBezTo>
                <a:close/>
                <a:moveTo>
                  <a:pt x="562" y="262"/>
                </a:moveTo>
                <a:cubicBezTo>
                  <a:pt x="569" y="262"/>
                  <a:pt x="575" y="256"/>
                  <a:pt x="575" y="249"/>
                </a:cubicBezTo>
                <a:cubicBezTo>
                  <a:pt x="575" y="242"/>
                  <a:pt x="569" y="236"/>
                  <a:pt x="562" y="236"/>
                </a:cubicBezTo>
                <a:cubicBezTo>
                  <a:pt x="555" y="236"/>
                  <a:pt x="549" y="242"/>
                  <a:pt x="549" y="249"/>
                </a:cubicBezTo>
                <a:cubicBezTo>
                  <a:pt x="549" y="256"/>
                  <a:pt x="555" y="262"/>
                  <a:pt x="562" y="262"/>
                </a:cubicBezTo>
                <a:close/>
                <a:moveTo>
                  <a:pt x="602" y="262"/>
                </a:moveTo>
                <a:cubicBezTo>
                  <a:pt x="609" y="262"/>
                  <a:pt x="614" y="256"/>
                  <a:pt x="614" y="249"/>
                </a:cubicBezTo>
                <a:cubicBezTo>
                  <a:pt x="614" y="242"/>
                  <a:pt x="609" y="236"/>
                  <a:pt x="602" y="236"/>
                </a:cubicBezTo>
                <a:cubicBezTo>
                  <a:pt x="595" y="236"/>
                  <a:pt x="589" y="242"/>
                  <a:pt x="589" y="249"/>
                </a:cubicBezTo>
                <a:cubicBezTo>
                  <a:pt x="589" y="256"/>
                  <a:pt x="595" y="262"/>
                  <a:pt x="602" y="262"/>
                </a:cubicBezTo>
                <a:close/>
                <a:moveTo>
                  <a:pt x="720" y="237"/>
                </a:moveTo>
                <a:cubicBezTo>
                  <a:pt x="713" y="237"/>
                  <a:pt x="707" y="242"/>
                  <a:pt x="707" y="249"/>
                </a:cubicBezTo>
                <a:cubicBezTo>
                  <a:pt x="707" y="256"/>
                  <a:pt x="713" y="262"/>
                  <a:pt x="720" y="262"/>
                </a:cubicBezTo>
                <a:cubicBezTo>
                  <a:pt x="727" y="262"/>
                  <a:pt x="733" y="256"/>
                  <a:pt x="733" y="249"/>
                </a:cubicBezTo>
                <a:cubicBezTo>
                  <a:pt x="733" y="242"/>
                  <a:pt x="727" y="237"/>
                  <a:pt x="720" y="237"/>
                </a:cubicBezTo>
                <a:close/>
                <a:moveTo>
                  <a:pt x="803" y="249"/>
                </a:moveTo>
                <a:cubicBezTo>
                  <a:pt x="803" y="247"/>
                  <a:pt x="801" y="245"/>
                  <a:pt x="799" y="245"/>
                </a:cubicBezTo>
                <a:cubicBezTo>
                  <a:pt x="796" y="245"/>
                  <a:pt x="795" y="247"/>
                  <a:pt x="795" y="249"/>
                </a:cubicBezTo>
                <a:cubicBezTo>
                  <a:pt x="795" y="251"/>
                  <a:pt x="796" y="253"/>
                  <a:pt x="799" y="253"/>
                </a:cubicBezTo>
                <a:cubicBezTo>
                  <a:pt x="801" y="253"/>
                  <a:pt x="803" y="251"/>
                  <a:pt x="803" y="249"/>
                </a:cubicBezTo>
                <a:close/>
                <a:moveTo>
                  <a:pt x="838" y="262"/>
                </a:moveTo>
                <a:cubicBezTo>
                  <a:pt x="845" y="262"/>
                  <a:pt x="851" y="256"/>
                  <a:pt x="851" y="249"/>
                </a:cubicBezTo>
                <a:cubicBezTo>
                  <a:pt x="851" y="242"/>
                  <a:pt x="845" y="236"/>
                  <a:pt x="838" y="236"/>
                </a:cubicBezTo>
                <a:cubicBezTo>
                  <a:pt x="831" y="236"/>
                  <a:pt x="825" y="242"/>
                  <a:pt x="825" y="249"/>
                </a:cubicBezTo>
                <a:cubicBezTo>
                  <a:pt x="825" y="256"/>
                  <a:pt x="831" y="262"/>
                  <a:pt x="838" y="262"/>
                </a:cubicBezTo>
                <a:close/>
                <a:moveTo>
                  <a:pt x="878" y="262"/>
                </a:moveTo>
                <a:cubicBezTo>
                  <a:pt x="885" y="262"/>
                  <a:pt x="890" y="256"/>
                  <a:pt x="890" y="249"/>
                </a:cubicBezTo>
                <a:cubicBezTo>
                  <a:pt x="890" y="242"/>
                  <a:pt x="885" y="236"/>
                  <a:pt x="878" y="236"/>
                </a:cubicBezTo>
                <a:cubicBezTo>
                  <a:pt x="870" y="236"/>
                  <a:pt x="865" y="242"/>
                  <a:pt x="865" y="249"/>
                </a:cubicBezTo>
                <a:cubicBezTo>
                  <a:pt x="865" y="256"/>
                  <a:pt x="870" y="262"/>
                  <a:pt x="878" y="262"/>
                </a:cubicBezTo>
                <a:close/>
                <a:moveTo>
                  <a:pt x="917" y="262"/>
                </a:moveTo>
                <a:cubicBezTo>
                  <a:pt x="924" y="262"/>
                  <a:pt x="930" y="256"/>
                  <a:pt x="930" y="249"/>
                </a:cubicBezTo>
                <a:cubicBezTo>
                  <a:pt x="930" y="242"/>
                  <a:pt x="924" y="236"/>
                  <a:pt x="917" y="236"/>
                </a:cubicBezTo>
                <a:cubicBezTo>
                  <a:pt x="910" y="236"/>
                  <a:pt x="904" y="242"/>
                  <a:pt x="904" y="249"/>
                </a:cubicBezTo>
                <a:cubicBezTo>
                  <a:pt x="904" y="256"/>
                  <a:pt x="910" y="262"/>
                  <a:pt x="917" y="262"/>
                </a:cubicBezTo>
                <a:close/>
                <a:moveTo>
                  <a:pt x="956" y="237"/>
                </a:moveTo>
                <a:cubicBezTo>
                  <a:pt x="949" y="237"/>
                  <a:pt x="944" y="242"/>
                  <a:pt x="944" y="249"/>
                </a:cubicBezTo>
                <a:cubicBezTo>
                  <a:pt x="944" y="256"/>
                  <a:pt x="949" y="262"/>
                  <a:pt x="956" y="262"/>
                </a:cubicBezTo>
                <a:cubicBezTo>
                  <a:pt x="963" y="262"/>
                  <a:pt x="969" y="256"/>
                  <a:pt x="969" y="249"/>
                </a:cubicBezTo>
                <a:cubicBezTo>
                  <a:pt x="969" y="242"/>
                  <a:pt x="963" y="237"/>
                  <a:pt x="956" y="237"/>
                </a:cubicBezTo>
                <a:close/>
                <a:moveTo>
                  <a:pt x="1193" y="262"/>
                </a:moveTo>
                <a:cubicBezTo>
                  <a:pt x="1200" y="262"/>
                  <a:pt x="1206" y="256"/>
                  <a:pt x="1206" y="249"/>
                </a:cubicBezTo>
                <a:cubicBezTo>
                  <a:pt x="1206" y="242"/>
                  <a:pt x="1200" y="236"/>
                  <a:pt x="1193" y="236"/>
                </a:cubicBezTo>
                <a:cubicBezTo>
                  <a:pt x="1186" y="236"/>
                  <a:pt x="1180" y="242"/>
                  <a:pt x="1180" y="249"/>
                </a:cubicBezTo>
                <a:cubicBezTo>
                  <a:pt x="1180" y="256"/>
                  <a:pt x="1186" y="262"/>
                  <a:pt x="1193" y="262"/>
                </a:cubicBezTo>
                <a:close/>
                <a:moveTo>
                  <a:pt x="1232" y="262"/>
                </a:moveTo>
                <a:cubicBezTo>
                  <a:pt x="1239" y="262"/>
                  <a:pt x="1245" y="256"/>
                  <a:pt x="1245" y="249"/>
                </a:cubicBezTo>
                <a:cubicBezTo>
                  <a:pt x="1245" y="242"/>
                  <a:pt x="1239" y="236"/>
                  <a:pt x="1232" y="236"/>
                </a:cubicBezTo>
                <a:cubicBezTo>
                  <a:pt x="1225" y="236"/>
                  <a:pt x="1220" y="242"/>
                  <a:pt x="1220" y="249"/>
                </a:cubicBezTo>
                <a:cubicBezTo>
                  <a:pt x="1220" y="256"/>
                  <a:pt x="1225" y="262"/>
                  <a:pt x="1232" y="262"/>
                </a:cubicBezTo>
                <a:close/>
                <a:moveTo>
                  <a:pt x="1272" y="262"/>
                </a:moveTo>
                <a:cubicBezTo>
                  <a:pt x="1279" y="262"/>
                  <a:pt x="1285" y="256"/>
                  <a:pt x="1285" y="249"/>
                </a:cubicBezTo>
                <a:cubicBezTo>
                  <a:pt x="1285" y="242"/>
                  <a:pt x="1279" y="236"/>
                  <a:pt x="1272" y="236"/>
                </a:cubicBezTo>
                <a:cubicBezTo>
                  <a:pt x="1265" y="236"/>
                  <a:pt x="1259" y="242"/>
                  <a:pt x="1259" y="249"/>
                </a:cubicBezTo>
                <a:cubicBezTo>
                  <a:pt x="1259" y="256"/>
                  <a:pt x="1265" y="262"/>
                  <a:pt x="1272" y="262"/>
                </a:cubicBezTo>
                <a:close/>
                <a:moveTo>
                  <a:pt x="1311" y="262"/>
                </a:moveTo>
                <a:cubicBezTo>
                  <a:pt x="1318" y="262"/>
                  <a:pt x="1324" y="256"/>
                  <a:pt x="1324" y="249"/>
                </a:cubicBezTo>
                <a:cubicBezTo>
                  <a:pt x="1324" y="242"/>
                  <a:pt x="1318" y="236"/>
                  <a:pt x="1311" y="236"/>
                </a:cubicBezTo>
                <a:cubicBezTo>
                  <a:pt x="1304" y="236"/>
                  <a:pt x="1298" y="242"/>
                  <a:pt x="1298" y="249"/>
                </a:cubicBezTo>
                <a:cubicBezTo>
                  <a:pt x="1298" y="256"/>
                  <a:pt x="1304" y="262"/>
                  <a:pt x="1311" y="262"/>
                </a:cubicBezTo>
                <a:close/>
                <a:moveTo>
                  <a:pt x="1351" y="262"/>
                </a:moveTo>
                <a:cubicBezTo>
                  <a:pt x="1358" y="262"/>
                  <a:pt x="1363" y="256"/>
                  <a:pt x="1363" y="249"/>
                </a:cubicBezTo>
                <a:cubicBezTo>
                  <a:pt x="1363" y="242"/>
                  <a:pt x="1358" y="236"/>
                  <a:pt x="1351" y="236"/>
                </a:cubicBezTo>
                <a:cubicBezTo>
                  <a:pt x="1344" y="236"/>
                  <a:pt x="1338" y="242"/>
                  <a:pt x="1338" y="249"/>
                </a:cubicBezTo>
                <a:cubicBezTo>
                  <a:pt x="1338" y="256"/>
                  <a:pt x="1344" y="262"/>
                  <a:pt x="1351" y="262"/>
                </a:cubicBezTo>
                <a:close/>
                <a:moveTo>
                  <a:pt x="1390" y="262"/>
                </a:moveTo>
                <a:cubicBezTo>
                  <a:pt x="1397" y="262"/>
                  <a:pt x="1403" y="256"/>
                  <a:pt x="1403" y="249"/>
                </a:cubicBezTo>
                <a:cubicBezTo>
                  <a:pt x="1403" y="242"/>
                  <a:pt x="1397" y="236"/>
                  <a:pt x="1390" y="236"/>
                </a:cubicBezTo>
                <a:cubicBezTo>
                  <a:pt x="1383" y="236"/>
                  <a:pt x="1377" y="242"/>
                  <a:pt x="1377" y="249"/>
                </a:cubicBezTo>
                <a:cubicBezTo>
                  <a:pt x="1377" y="256"/>
                  <a:pt x="1383" y="262"/>
                  <a:pt x="1390" y="262"/>
                </a:cubicBezTo>
                <a:close/>
                <a:moveTo>
                  <a:pt x="1429" y="262"/>
                </a:moveTo>
                <a:cubicBezTo>
                  <a:pt x="1437" y="262"/>
                  <a:pt x="1442" y="256"/>
                  <a:pt x="1442" y="249"/>
                </a:cubicBezTo>
                <a:cubicBezTo>
                  <a:pt x="1442" y="242"/>
                  <a:pt x="1437" y="236"/>
                  <a:pt x="1429" y="236"/>
                </a:cubicBezTo>
                <a:cubicBezTo>
                  <a:pt x="1422" y="236"/>
                  <a:pt x="1417" y="242"/>
                  <a:pt x="1417" y="249"/>
                </a:cubicBezTo>
                <a:cubicBezTo>
                  <a:pt x="1417" y="256"/>
                  <a:pt x="1422" y="262"/>
                  <a:pt x="1429" y="262"/>
                </a:cubicBezTo>
                <a:close/>
                <a:moveTo>
                  <a:pt x="1469" y="236"/>
                </a:moveTo>
                <a:cubicBezTo>
                  <a:pt x="1462" y="236"/>
                  <a:pt x="1456" y="242"/>
                  <a:pt x="1456" y="249"/>
                </a:cubicBezTo>
                <a:cubicBezTo>
                  <a:pt x="1456" y="256"/>
                  <a:pt x="1462" y="262"/>
                  <a:pt x="1469" y="262"/>
                </a:cubicBezTo>
                <a:cubicBezTo>
                  <a:pt x="1476" y="262"/>
                  <a:pt x="1482" y="256"/>
                  <a:pt x="1482" y="249"/>
                </a:cubicBezTo>
                <a:cubicBezTo>
                  <a:pt x="1482" y="242"/>
                  <a:pt x="1476" y="236"/>
                  <a:pt x="1469" y="236"/>
                </a:cubicBezTo>
                <a:close/>
                <a:moveTo>
                  <a:pt x="1981" y="262"/>
                </a:moveTo>
                <a:cubicBezTo>
                  <a:pt x="1988" y="262"/>
                  <a:pt x="1994" y="256"/>
                  <a:pt x="1994" y="249"/>
                </a:cubicBezTo>
                <a:cubicBezTo>
                  <a:pt x="1994" y="242"/>
                  <a:pt x="1988" y="237"/>
                  <a:pt x="1981" y="237"/>
                </a:cubicBezTo>
                <a:cubicBezTo>
                  <a:pt x="1974" y="237"/>
                  <a:pt x="1969" y="242"/>
                  <a:pt x="1969" y="249"/>
                </a:cubicBezTo>
                <a:cubicBezTo>
                  <a:pt x="1969" y="256"/>
                  <a:pt x="1974" y="262"/>
                  <a:pt x="1981" y="262"/>
                </a:cubicBezTo>
                <a:close/>
                <a:moveTo>
                  <a:pt x="2257" y="262"/>
                </a:moveTo>
                <a:cubicBezTo>
                  <a:pt x="2264" y="262"/>
                  <a:pt x="2270" y="256"/>
                  <a:pt x="2270" y="249"/>
                </a:cubicBezTo>
                <a:cubicBezTo>
                  <a:pt x="2270" y="242"/>
                  <a:pt x="2264" y="236"/>
                  <a:pt x="2257" y="236"/>
                </a:cubicBezTo>
                <a:cubicBezTo>
                  <a:pt x="2250" y="236"/>
                  <a:pt x="2245" y="242"/>
                  <a:pt x="2245" y="249"/>
                </a:cubicBezTo>
                <a:cubicBezTo>
                  <a:pt x="2245" y="256"/>
                  <a:pt x="2250" y="262"/>
                  <a:pt x="2257" y="262"/>
                </a:cubicBezTo>
                <a:close/>
                <a:moveTo>
                  <a:pt x="2376" y="262"/>
                </a:moveTo>
                <a:cubicBezTo>
                  <a:pt x="2383" y="262"/>
                  <a:pt x="2388" y="256"/>
                  <a:pt x="2388" y="249"/>
                </a:cubicBezTo>
                <a:cubicBezTo>
                  <a:pt x="2388" y="242"/>
                  <a:pt x="2383" y="236"/>
                  <a:pt x="2376" y="236"/>
                </a:cubicBezTo>
                <a:cubicBezTo>
                  <a:pt x="2369" y="236"/>
                  <a:pt x="2363" y="242"/>
                  <a:pt x="2363" y="249"/>
                </a:cubicBezTo>
                <a:cubicBezTo>
                  <a:pt x="2363" y="256"/>
                  <a:pt x="2369" y="262"/>
                  <a:pt x="2376" y="262"/>
                </a:cubicBezTo>
                <a:close/>
                <a:moveTo>
                  <a:pt x="2415" y="262"/>
                </a:moveTo>
                <a:cubicBezTo>
                  <a:pt x="2422" y="262"/>
                  <a:pt x="2428" y="256"/>
                  <a:pt x="2428" y="249"/>
                </a:cubicBezTo>
                <a:cubicBezTo>
                  <a:pt x="2428" y="242"/>
                  <a:pt x="2422" y="236"/>
                  <a:pt x="2415" y="236"/>
                </a:cubicBezTo>
                <a:cubicBezTo>
                  <a:pt x="2408" y="236"/>
                  <a:pt x="2402" y="242"/>
                  <a:pt x="2402" y="249"/>
                </a:cubicBezTo>
                <a:cubicBezTo>
                  <a:pt x="2402" y="256"/>
                  <a:pt x="2408" y="262"/>
                  <a:pt x="2415" y="262"/>
                </a:cubicBezTo>
                <a:close/>
                <a:moveTo>
                  <a:pt x="2454" y="262"/>
                </a:moveTo>
                <a:cubicBezTo>
                  <a:pt x="2462" y="262"/>
                  <a:pt x="2467" y="256"/>
                  <a:pt x="2467" y="249"/>
                </a:cubicBezTo>
                <a:cubicBezTo>
                  <a:pt x="2467" y="242"/>
                  <a:pt x="2462" y="236"/>
                  <a:pt x="2454" y="236"/>
                </a:cubicBezTo>
                <a:cubicBezTo>
                  <a:pt x="2447" y="236"/>
                  <a:pt x="2442" y="242"/>
                  <a:pt x="2442" y="249"/>
                </a:cubicBezTo>
                <a:cubicBezTo>
                  <a:pt x="2442" y="256"/>
                  <a:pt x="2447" y="262"/>
                  <a:pt x="2454" y="262"/>
                </a:cubicBezTo>
                <a:close/>
                <a:moveTo>
                  <a:pt x="2494" y="262"/>
                </a:moveTo>
                <a:cubicBezTo>
                  <a:pt x="2501" y="262"/>
                  <a:pt x="2507" y="256"/>
                  <a:pt x="2507" y="249"/>
                </a:cubicBezTo>
                <a:cubicBezTo>
                  <a:pt x="2507" y="242"/>
                  <a:pt x="2501" y="236"/>
                  <a:pt x="2494" y="236"/>
                </a:cubicBezTo>
                <a:cubicBezTo>
                  <a:pt x="2487" y="236"/>
                  <a:pt x="2481" y="242"/>
                  <a:pt x="2481" y="249"/>
                </a:cubicBezTo>
                <a:cubicBezTo>
                  <a:pt x="2481" y="256"/>
                  <a:pt x="2487" y="262"/>
                  <a:pt x="2494" y="262"/>
                </a:cubicBezTo>
                <a:close/>
                <a:moveTo>
                  <a:pt x="2533" y="262"/>
                </a:moveTo>
                <a:cubicBezTo>
                  <a:pt x="2540" y="262"/>
                  <a:pt x="2546" y="256"/>
                  <a:pt x="2546" y="249"/>
                </a:cubicBezTo>
                <a:cubicBezTo>
                  <a:pt x="2546" y="242"/>
                  <a:pt x="2540" y="236"/>
                  <a:pt x="2533" y="236"/>
                </a:cubicBezTo>
                <a:cubicBezTo>
                  <a:pt x="2526" y="236"/>
                  <a:pt x="2521" y="242"/>
                  <a:pt x="2521" y="249"/>
                </a:cubicBezTo>
                <a:cubicBezTo>
                  <a:pt x="2521" y="256"/>
                  <a:pt x="2526" y="262"/>
                  <a:pt x="2533" y="262"/>
                </a:cubicBezTo>
                <a:close/>
                <a:moveTo>
                  <a:pt x="2573" y="262"/>
                </a:moveTo>
                <a:cubicBezTo>
                  <a:pt x="2580" y="262"/>
                  <a:pt x="2586" y="256"/>
                  <a:pt x="2586" y="249"/>
                </a:cubicBezTo>
                <a:cubicBezTo>
                  <a:pt x="2586" y="242"/>
                  <a:pt x="2580" y="236"/>
                  <a:pt x="2573" y="236"/>
                </a:cubicBezTo>
                <a:cubicBezTo>
                  <a:pt x="2566" y="236"/>
                  <a:pt x="2560" y="242"/>
                  <a:pt x="2560" y="249"/>
                </a:cubicBezTo>
                <a:cubicBezTo>
                  <a:pt x="2560" y="256"/>
                  <a:pt x="2566" y="262"/>
                  <a:pt x="2573" y="262"/>
                </a:cubicBezTo>
                <a:close/>
                <a:moveTo>
                  <a:pt x="2612" y="262"/>
                </a:moveTo>
                <a:cubicBezTo>
                  <a:pt x="2619" y="262"/>
                  <a:pt x="2625" y="256"/>
                  <a:pt x="2625" y="249"/>
                </a:cubicBezTo>
                <a:cubicBezTo>
                  <a:pt x="2625" y="242"/>
                  <a:pt x="2619" y="236"/>
                  <a:pt x="2612" y="236"/>
                </a:cubicBezTo>
                <a:cubicBezTo>
                  <a:pt x="2605" y="236"/>
                  <a:pt x="2599" y="242"/>
                  <a:pt x="2599" y="249"/>
                </a:cubicBezTo>
                <a:cubicBezTo>
                  <a:pt x="2599" y="256"/>
                  <a:pt x="2605" y="262"/>
                  <a:pt x="2612" y="262"/>
                </a:cubicBezTo>
                <a:close/>
                <a:moveTo>
                  <a:pt x="2652" y="262"/>
                </a:moveTo>
                <a:cubicBezTo>
                  <a:pt x="2659" y="262"/>
                  <a:pt x="2664" y="256"/>
                  <a:pt x="2664" y="249"/>
                </a:cubicBezTo>
                <a:cubicBezTo>
                  <a:pt x="2664" y="242"/>
                  <a:pt x="2659" y="236"/>
                  <a:pt x="2652" y="236"/>
                </a:cubicBezTo>
                <a:cubicBezTo>
                  <a:pt x="2645" y="236"/>
                  <a:pt x="2639" y="242"/>
                  <a:pt x="2639" y="249"/>
                </a:cubicBezTo>
                <a:cubicBezTo>
                  <a:pt x="2639" y="256"/>
                  <a:pt x="2645" y="262"/>
                  <a:pt x="2652" y="262"/>
                </a:cubicBezTo>
                <a:close/>
                <a:moveTo>
                  <a:pt x="2691" y="262"/>
                </a:moveTo>
                <a:cubicBezTo>
                  <a:pt x="2698" y="262"/>
                  <a:pt x="2704" y="256"/>
                  <a:pt x="2704" y="249"/>
                </a:cubicBezTo>
                <a:cubicBezTo>
                  <a:pt x="2704" y="242"/>
                  <a:pt x="2698" y="236"/>
                  <a:pt x="2691" y="236"/>
                </a:cubicBezTo>
                <a:cubicBezTo>
                  <a:pt x="2684" y="236"/>
                  <a:pt x="2678" y="242"/>
                  <a:pt x="2678" y="249"/>
                </a:cubicBezTo>
                <a:cubicBezTo>
                  <a:pt x="2678" y="256"/>
                  <a:pt x="2684" y="262"/>
                  <a:pt x="2691" y="262"/>
                </a:cubicBezTo>
                <a:close/>
                <a:moveTo>
                  <a:pt x="2730" y="262"/>
                </a:moveTo>
                <a:cubicBezTo>
                  <a:pt x="2738" y="262"/>
                  <a:pt x="2743" y="256"/>
                  <a:pt x="2743" y="249"/>
                </a:cubicBezTo>
                <a:cubicBezTo>
                  <a:pt x="2743" y="242"/>
                  <a:pt x="2738" y="236"/>
                  <a:pt x="2730" y="236"/>
                </a:cubicBezTo>
                <a:cubicBezTo>
                  <a:pt x="2723" y="236"/>
                  <a:pt x="2718" y="242"/>
                  <a:pt x="2718" y="249"/>
                </a:cubicBezTo>
                <a:cubicBezTo>
                  <a:pt x="2718" y="256"/>
                  <a:pt x="2723" y="262"/>
                  <a:pt x="2730" y="262"/>
                </a:cubicBezTo>
                <a:close/>
                <a:moveTo>
                  <a:pt x="2770" y="262"/>
                </a:moveTo>
                <a:cubicBezTo>
                  <a:pt x="2777" y="262"/>
                  <a:pt x="2783" y="256"/>
                  <a:pt x="2783" y="249"/>
                </a:cubicBezTo>
                <a:cubicBezTo>
                  <a:pt x="2783" y="242"/>
                  <a:pt x="2777" y="236"/>
                  <a:pt x="2770" y="236"/>
                </a:cubicBezTo>
                <a:cubicBezTo>
                  <a:pt x="2763" y="236"/>
                  <a:pt x="2757" y="242"/>
                  <a:pt x="2757" y="249"/>
                </a:cubicBezTo>
                <a:cubicBezTo>
                  <a:pt x="2757" y="256"/>
                  <a:pt x="2763" y="262"/>
                  <a:pt x="2770" y="262"/>
                </a:cubicBezTo>
                <a:close/>
                <a:moveTo>
                  <a:pt x="2770" y="223"/>
                </a:moveTo>
                <a:cubicBezTo>
                  <a:pt x="2777" y="223"/>
                  <a:pt x="2783" y="217"/>
                  <a:pt x="2783" y="210"/>
                </a:cubicBezTo>
                <a:cubicBezTo>
                  <a:pt x="2783" y="203"/>
                  <a:pt x="2777" y="197"/>
                  <a:pt x="2770" y="197"/>
                </a:cubicBezTo>
                <a:cubicBezTo>
                  <a:pt x="2763" y="197"/>
                  <a:pt x="2757" y="203"/>
                  <a:pt x="2757" y="210"/>
                </a:cubicBezTo>
                <a:cubicBezTo>
                  <a:pt x="2757" y="217"/>
                  <a:pt x="2763" y="223"/>
                  <a:pt x="2770" y="223"/>
                </a:cubicBezTo>
                <a:close/>
                <a:moveTo>
                  <a:pt x="2809" y="262"/>
                </a:moveTo>
                <a:cubicBezTo>
                  <a:pt x="2816" y="262"/>
                  <a:pt x="2822" y="256"/>
                  <a:pt x="2822" y="249"/>
                </a:cubicBezTo>
                <a:cubicBezTo>
                  <a:pt x="2822" y="242"/>
                  <a:pt x="2816" y="236"/>
                  <a:pt x="2809" y="236"/>
                </a:cubicBezTo>
                <a:cubicBezTo>
                  <a:pt x="2802" y="236"/>
                  <a:pt x="2797" y="242"/>
                  <a:pt x="2797" y="249"/>
                </a:cubicBezTo>
                <a:cubicBezTo>
                  <a:pt x="2797" y="256"/>
                  <a:pt x="2802" y="262"/>
                  <a:pt x="2809" y="262"/>
                </a:cubicBezTo>
                <a:close/>
                <a:moveTo>
                  <a:pt x="2849" y="262"/>
                </a:moveTo>
                <a:cubicBezTo>
                  <a:pt x="2856" y="262"/>
                  <a:pt x="2861" y="256"/>
                  <a:pt x="2861" y="249"/>
                </a:cubicBezTo>
                <a:cubicBezTo>
                  <a:pt x="2861" y="242"/>
                  <a:pt x="2856" y="236"/>
                  <a:pt x="2849" y="236"/>
                </a:cubicBezTo>
                <a:cubicBezTo>
                  <a:pt x="2842" y="236"/>
                  <a:pt x="2836" y="242"/>
                  <a:pt x="2836" y="249"/>
                </a:cubicBezTo>
                <a:cubicBezTo>
                  <a:pt x="2836" y="256"/>
                  <a:pt x="2842" y="262"/>
                  <a:pt x="2849" y="262"/>
                </a:cubicBezTo>
                <a:close/>
                <a:moveTo>
                  <a:pt x="2888" y="262"/>
                </a:moveTo>
                <a:cubicBezTo>
                  <a:pt x="2895" y="262"/>
                  <a:pt x="2901" y="256"/>
                  <a:pt x="2901" y="249"/>
                </a:cubicBezTo>
                <a:cubicBezTo>
                  <a:pt x="2901" y="242"/>
                  <a:pt x="2895" y="236"/>
                  <a:pt x="2888" y="236"/>
                </a:cubicBezTo>
                <a:cubicBezTo>
                  <a:pt x="2881" y="236"/>
                  <a:pt x="2875" y="242"/>
                  <a:pt x="2875" y="249"/>
                </a:cubicBezTo>
                <a:cubicBezTo>
                  <a:pt x="2875" y="256"/>
                  <a:pt x="2881" y="262"/>
                  <a:pt x="2888" y="262"/>
                </a:cubicBezTo>
                <a:close/>
                <a:moveTo>
                  <a:pt x="2928" y="262"/>
                </a:moveTo>
                <a:cubicBezTo>
                  <a:pt x="2935" y="262"/>
                  <a:pt x="2940" y="256"/>
                  <a:pt x="2940" y="249"/>
                </a:cubicBezTo>
                <a:cubicBezTo>
                  <a:pt x="2940" y="242"/>
                  <a:pt x="2935" y="236"/>
                  <a:pt x="2928" y="236"/>
                </a:cubicBezTo>
                <a:cubicBezTo>
                  <a:pt x="2921" y="236"/>
                  <a:pt x="2915" y="242"/>
                  <a:pt x="2915" y="249"/>
                </a:cubicBezTo>
                <a:cubicBezTo>
                  <a:pt x="2915" y="256"/>
                  <a:pt x="2921" y="262"/>
                  <a:pt x="2928" y="262"/>
                </a:cubicBezTo>
                <a:close/>
                <a:moveTo>
                  <a:pt x="2967" y="262"/>
                </a:moveTo>
                <a:cubicBezTo>
                  <a:pt x="2974" y="262"/>
                  <a:pt x="2980" y="256"/>
                  <a:pt x="2980" y="249"/>
                </a:cubicBezTo>
                <a:cubicBezTo>
                  <a:pt x="2980" y="242"/>
                  <a:pt x="2974" y="236"/>
                  <a:pt x="2967" y="236"/>
                </a:cubicBezTo>
                <a:cubicBezTo>
                  <a:pt x="2960" y="236"/>
                  <a:pt x="2954" y="242"/>
                  <a:pt x="2954" y="249"/>
                </a:cubicBezTo>
                <a:cubicBezTo>
                  <a:pt x="2954" y="256"/>
                  <a:pt x="2960" y="262"/>
                  <a:pt x="2967" y="262"/>
                </a:cubicBezTo>
                <a:close/>
                <a:moveTo>
                  <a:pt x="3006" y="262"/>
                </a:moveTo>
                <a:cubicBezTo>
                  <a:pt x="3013" y="262"/>
                  <a:pt x="3019" y="256"/>
                  <a:pt x="3019" y="249"/>
                </a:cubicBezTo>
                <a:cubicBezTo>
                  <a:pt x="3019" y="242"/>
                  <a:pt x="3013" y="236"/>
                  <a:pt x="3006" y="236"/>
                </a:cubicBezTo>
                <a:cubicBezTo>
                  <a:pt x="2999" y="236"/>
                  <a:pt x="2994" y="242"/>
                  <a:pt x="2994" y="249"/>
                </a:cubicBezTo>
                <a:cubicBezTo>
                  <a:pt x="2994" y="256"/>
                  <a:pt x="2999" y="262"/>
                  <a:pt x="3006" y="262"/>
                </a:cubicBezTo>
                <a:close/>
                <a:moveTo>
                  <a:pt x="3046" y="262"/>
                </a:moveTo>
                <a:cubicBezTo>
                  <a:pt x="3053" y="262"/>
                  <a:pt x="3059" y="256"/>
                  <a:pt x="3059" y="249"/>
                </a:cubicBezTo>
                <a:cubicBezTo>
                  <a:pt x="3059" y="242"/>
                  <a:pt x="3053" y="237"/>
                  <a:pt x="3046" y="237"/>
                </a:cubicBezTo>
                <a:cubicBezTo>
                  <a:pt x="3039" y="237"/>
                  <a:pt x="3033" y="242"/>
                  <a:pt x="3033" y="249"/>
                </a:cubicBezTo>
                <a:cubicBezTo>
                  <a:pt x="3033" y="256"/>
                  <a:pt x="3039" y="262"/>
                  <a:pt x="3046" y="262"/>
                </a:cubicBezTo>
                <a:close/>
                <a:moveTo>
                  <a:pt x="3085" y="262"/>
                </a:moveTo>
                <a:cubicBezTo>
                  <a:pt x="3092" y="262"/>
                  <a:pt x="3098" y="256"/>
                  <a:pt x="3098" y="249"/>
                </a:cubicBezTo>
                <a:cubicBezTo>
                  <a:pt x="3098" y="242"/>
                  <a:pt x="3092" y="236"/>
                  <a:pt x="3085" y="236"/>
                </a:cubicBezTo>
                <a:cubicBezTo>
                  <a:pt x="3078" y="236"/>
                  <a:pt x="3073" y="242"/>
                  <a:pt x="3073" y="249"/>
                </a:cubicBezTo>
                <a:cubicBezTo>
                  <a:pt x="3073" y="256"/>
                  <a:pt x="3078" y="262"/>
                  <a:pt x="3085" y="262"/>
                </a:cubicBezTo>
                <a:close/>
                <a:moveTo>
                  <a:pt x="3125" y="262"/>
                </a:moveTo>
                <a:cubicBezTo>
                  <a:pt x="3132" y="262"/>
                  <a:pt x="3137" y="256"/>
                  <a:pt x="3137" y="249"/>
                </a:cubicBezTo>
                <a:cubicBezTo>
                  <a:pt x="3137" y="242"/>
                  <a:pt x="3132" y="236"/>
                  <a:pt x="3125" y="236"/>
                </a:cubicBezTo>
                <a:cubicBezTo>
                  <a:pt x="3118" y="236"/>
                  <a:pt x="3112" y="242"/>
                  <a:pt x="3112" y="249"/>
                </a:cubicBezTo>
                <a:cubicBezTo>
                  <a:pt x="3112" y="256"/>
                  <a:pt x="3118" y="262"/>
                  <a:pt x="3125" y="262"/>
                </a:cubicBezTo>
                <a:close/>
                <a:moveTo>
                  <a:pt x="3164" y="262"/>
                </a:moveTo>
                <a:cubicBezTo>
                  <a:pt x="3171" y="262"/>
                  <a:pt x="3177" y="256"/>
                  <a:pt x="3177" y="249"/>
                </a:cubicBezTo>
                <a:cubicBezTo>
                  <a:pt x="3177" y="242"/>
                  <a:pt x="3171" y="236"/>
                  <a:pt x="3164" y="236"/>
                </a:cubicBezTo>
                <a:cubicBezTo>
                  <a:pt x="3157" y="236"/>
                  <a:pt x="3151" y="242"/>
                  <a:pt x="3151" y="249"/>
                </a:cubicBezTo>
                <a:cubicBezTo>
                  <a:pt x="3151" y="256"/>
                  <a:pt x="3157" y="262"/>
                  <a:pt x="3164" y="262"/>
                </a:cubicBezTo>
                <a:close/>
                <a:moveTo>
                  <a:pt x="3204" y="262"/>
                </a:moveTo>
                <a:cubicBezTo>
                  <a:pt x="3211" y="262"/>
                  <a:pt x="3216" y="256"/>
                  <a:pt x="3216" y="249"/>
                </a:cubicBezTo>
                <a:cubicBezTo>
                  <a:pt x="3216" y="242"/>
                  <a:pt x="3211" y="236"/>
                  <a:pt x="3204" y="236"/>
                </a:cubicBezTo>
                <a:cubicBezTo>
                  <a:pt x="3197" y="236"/>
                  <a:pt x="3191" y="242"/>
                  <a:pt x="3191" y="249"/>
                </a:cubicBezTo>
                <a:cubicBezTo>
                  <a:pt x="3191" y="256"/>
                  <a:pt x="3197" y="262"/>
                  <a:pt x="3204" y="262"/>
                </a:cubicBezTo>
                <a:close/>
                <a:moveTo>
                  <a:pt x="3282" y="262"/>
                </a:moveTo>
                <a:cubicBezTo>
                  <a:pt x="3289" y="262"/>
                  <a:pt x="3295" y="256"/>
                  <a:pt x="3295" y="249"/>
                </a:cubicBezTo>
                <a:cubicBezTo>
                  <a:pt x="3295" y="242"/>
                  <a:pt x="3289" y="236"/>
                  <a:pt x="3282" y="236"/>
                </a:cubicBezTo>
                <a:cubicBezTo>
                  <a:pt x="3275" y="236"/>
                  <a:pt x="3270" y="242"/>
                  <a:pt x="3270" y="249"/>
                </a:cubicBezTo>
                <a:cubicBezTo>
                  <a:pt x="3270" y="256"/>
                  <a:pt x="3275" y="262"/>
                  <a:pt x="3282" y="262"/>
                </a:cubicBezTo>
                <a:close/>
                <a:moveTo>
                  <a:pt x="3519" y="262"/>
                </a:moveTo>
                <a:cubicBezTo>
                  <a:pt x="3526" y="262"/>
                  <a:pt x="3532" y="256"/>
                  <a:pt x="3532" y="249"/>
                </a:cubicBezTo>
                <a:cubicBezTo>
                  <a:pt x="3532" y="242"/>
                  <a:pt x="3526" y="236"/>
                  <a:pt x="3519" y="236"/>
                </a:cubicBezTo>
                <a:cubicBezTo>
                  <a:pt x="3512" y="236"/>
                  <a:pt x="3506" y="242"/>
                  <a:pt x="3506" y="249"/>
                </a:cubicBezTo>
                <a:cubicBezTo>
                  <a:pt x="3506" y="256"/>
                  <a:pt x="3512" y="262"/>
                  <a:pt x="3519" y="262"/>
                </a:cubicBezTo>
                <a:close/>
                <a:moveTo>
                  <a:pt x="10" y="278"/>
                </a:moveTo>
                <a:cubicBezTo>
                  <a:pt x="4" y="278"/>
                  <a:pt x="0" y="283"/>
                  <a:pt x="0" y="289"/>
                </a:cubicBezTo>
                <a:cubicBezTo>
                  <a:pt x="0" y="295"/>
                  <a:pt x="4" y="299"/>
                  <a:pt x="10" y="299"/>
                </a:cubicBezTo>
                <a:cubicBezTo>
                  <a:pt x="16" y="299"/>
                  <a:pt x="21" y="295"/>
                  <a:pt x="21" y="289"/>
                </a:cubicBezTo>
                <a:cubicBezTo>
                  <a:pt x="21" y="283"/>
                  <a:pt x="16" y="278"/>
                  <a:pt x="10" y="278"/>
                </a:cubicBezTo>
                <a:close/>
                <a:moveTo>
                  <a:pt x="50" y="301"/>
                </a:moveTo>
                <a:cubicBezTo>
                  <a:pt x="57" y="301"/>
                  <a:pt x="62" y="296"/>
                  <a:pt x="62" y="289"/>
                </a:cubicBezTo>
                <a:cubicBezTo>
                  <a:pt x="62" y="282"/>
                  <a:pt x="57" y="276"/>
                  <a:pt x="50" y="276"/>
                </a:cubicBezTo>
                <a:cubicBezTo>
                  <a:pt x="43" y="276"/>
                  <a:pt x="37" y="282"/>
                  <a:pt x="37" y="289"/>
                </a:cubicBezTo>
                <a:cubicBezTo>
                  <a:pt x="37" y="296"/>
                  <a:pt x="43" y="301"/>
                  <a:pt x="50" y="301"/>
                </a:cubicBezTo>
                <a:close/>
                <a:moveTo>
                  <a:pt x="89" y="301"/>
                </a:moveTo>
                <a:cubicBezTo>
                  <a:pt x="96" y="301"/>
                  <a:pt x="102" y="296"/>
                  <a:pt x="102" y="289"/>
                </a:cubicBezTo>
                <a:cubicBezTo>
                  <a:pt x="102" y="282"/>
                  <a:pt x="96" y="276"/>
                  <a:pt x="89" y="276"/>
                </a:cubicBezTo>
                <a:cubicBezTo>
                  <a:pt x="82" y="276"/>
                  <a:pt x="76" y="282"/>
                  <a:pt x="76" y="289"/>
                </a:cubicBezTo>
                <a:cubicBezTo>
                  <a:pt x="76" y="296"/>
                  <a:pt x="82" y="301"/>
                  <a:pt x="89" y="301"/>
                </a:cubicBezTo>
                <a:close/>
                <a:moveTo>
                  <a:pt x="128" y="301"/>
                </a:moveTo>
                <a:cubicBezTo>
                  <a:pt x="136" y="301"/>
                  <a:pt x="141" y="296"/>
                  <a:pt x="141" y="289"/>
                </a:cubicBezTo>
                <a:cubicBezTo>
                  <a:pt x="141" y="282"/>
                  <a:pt x="136" y="276"/>
                  <a:pt x="128" y="276"/>
                </a:cubicBezTo>
                <a:cubicBezTo>
                  <a:pt x="121" y="276"/>
                  <a:pt x="116" y="282"/>
                  <a:pt x="116" y="289"/>
                </a:cubicBezTo>
                <a:cubicBezTo>
                  <a:pt x="116" y="296"/>
                  <a:pt x="121" y="301"/>
                  <a:pt x="128" y="301"/>
                </a:cubicBezTo>
                <a:close/>
                <a:moveTo>
                  <a:pt x="168" y="301"/>
                </a:moveTo>
                <a:cubicBezTo>
                  <a:pt x="175" y="301"/>
                  <a:pt x="181" y="296"/>
                  <a:pt x="181" y="289"/>
                </a:cubicBezTo>
                <a:cubicBezTo>
                  <a:pt x="181" y="282"/>
                  <a:pt x="175" y="276"/>
                  <a:pt x="168" y="276"/>
                </a:cubicBezTo>
                <a:cubicBezTo>
                  <a:pt x="161" y="276"/>
                  <a:pt x="155" y="282"/>
                  <a:pt x="155" y="289"/>
                </a:cubicBezTo>
                <a:cubicBezTo>
                  <a:pt x="155" y="296"/>
                  <a:pt x="161" y="301"/>
                  <a:pt x="168" y="301"/>
                </a:cubicBezTo>
                <a:close/>
                <a:moveTo>
                  <a:pt x="207" y="301"/>
                </a:moveTo>
                <a:cubicBezTo>
                  <a:pt x="214" y="301"/>
                  <a:pt x="220" y="296"/>
                  <a:pt x="220" y="289"/>
                </a:cubicBezTo>
                <a:cubicBezTo>
                  <a:pt x="220" y="282"/>
                  <a:pt x="214" y="276"/>
                  <a:pt x="207" y="276"/>
                </a:cubicBezTo>
                <a:cubicBezTo>
                  <a:pt x="200" y="276"/>
                  <a:pt x="195" y="282"/>
                  <a:pt x="195" y="289"/>
                </a:cubicBezTo>
                <a:cubicBezTo>
                  <a:pt x="195" y="296"/>
                  <a:pt x="200" y="301"/>
                  <a:pt x="207" y="301"/>
                </a:cubicBezTo>
                <a:close/>
                <a:moveTo>
                  <a:pt x="247" y="301"/>
                </a:moveTo>
                <a:cubicBezTo>
                  <a:pt x="254" y="301"/>
                  <a:pt x="259" y="296"/>
                  <a:pt x="259" y="289"/>
                </a:cubicBezTo>
                <a:cubicBezTo>
                  <a:pt x="259" y="282"/>
                  <a:pt x="254" y="276"/>
                  <a:pt x="247" y="276"/>
                </a:cubicBezTo>
                <a:cubicBezTo>
                  <a:pt x="240" y="276"/>
                  <a:pt x="234" y="282"/>
                  <a:pt x="234" y="289"/>
                </a:cubicBezTo>
                <a:cubicBezTo>
                  <a:pt x="234" y="296"/>
                  <a:pt x="240" y="301"/>
                  <a:pt x="247" y="301"/>
                </a:cubicBezTo>
                <a:close/>
                <a:moveTo>
                  <a:pt x="286" y="301"/>
                </a:moveTo>
                <a:cubicBezTo>
                  <a:pt x="293" y="301"/>
                  <a:pt x="299" y="296"/>
                  <a:pt x="299" y="289"/>
                </a:cubicBezTo>
                <a:cubicBezTo>
                  <a:pt x="299" y="282"/>
                  <a:pt x="293" y="276"/>
                  <a:pt x="286" y="276"/>
                </a:cubicBezTo>
                <a:cubicBezTo>
                  <a:pt x="279" y="276"/>
                  <a:pt x="273" y="282"/>
                  <a:pt x="273" y="289"/>
                </a:cubicBezTo>
                <a:cubicBezTo>
                  <a:pt x="273" y="296"/>
                  <a:pt x="279" y="301"/>
                  <a:pt x="286" y="301"/>
                </a:cubicBezTo>
                <a:close/>
                <a:moveTo>
                  <a:pt x="326" y="301"/>
                </a:moveTo>
                <a:cubicBezTo>
                  <a:pt x="333" y="301"/>
                  <a:pt x="338" y="296"/>
                  <a:pt x="338" y="289"/>
                </a:cubicBezTo>
                <a:cubicBezTo>
                  <a:pt x="338" y="282"/>
                  <a:pt x="333" y="276"/>
                  <a:pt x="326" y="276"/>
                </a:cubicBezTo>
                <a:cubicBezTo>
                  <a:pt x="319" y="276"/>
                  <a:pt x="313" y="282"/>
                  <a:pt x="313" y="289"/>
                </a:cubicBezTo>
                <a:cubicBezTo>
                  <a:pt x="313" y="296"/>
                  <a:pt x="319" y="301"/>
                  <a:pt x="326" y="301"/>
                </a:cubicBezTo>
                <a:close/>
                <a:moveTo>
                  <a:pt x="365" y="301"/>
                </a:moveTo>
                <a:cubicBezTo>
                  <a:pt x="372" y="301"/>
                  <a:pt x="378" y="296"/>
                  <a:pt x="378" y="289"/>
                </a:cubicBezTo>
                <a:cubicBezTo>
                  <a:pt x="378" y="282"/>
                  <a:pt x="372" y="276"/>
                  <a:pt x="365" y="276"/>
                </a:cubicBezTo>
                <a:cubicBezTo>
                  <a:pt x="358" y="276"/>
                  <a:pt x="352" y="282"/>
                  <a:pt x="352" y="289"/>
                </a:cubicBezTo>
                <a:cubicBezTo>
                  <a:pt x="352" y="296"/>
                  <a:pt x="358" y="301"/>
                  <a:pt x="365" y="301"/>
                </a:cubicBezTo>
                <a:close/>
                <a:moveTo>
                  <a:pt x="404" y="301"/>
                </a:moveTo>
                <a:cubicBezTo>
                  <a:pt x="411" y="301"/>
                  <a:pt x="417" y="296"/>
                  <a:pt x="417" y="289"/>
                </a:cubicBezTo>
                <a:cubicBezTo>
                  <a:pt x="417" y="282"/>
                  <a:pt x="411" y="276"/>
                  <a:pt x="404" y="276"/>
                </a:cubicBezTo>
                <a:cubicBezTo>
                  <a:pt x="397" y="276"/>
                  <a:pt x="392" y="282"/>
                  <a:pt x="392" y="289"/>
                </a:cubicBezTo>
                <a:cubicBezTo>
                  <a:pt x="392" y="296"/>
                  <a:pt x="397" y="301"/>
                  <a:pt x="404" y="301"/>
                </a:cubicBezTo>
                <a:close/>
                <a:moveTo>
                  <a:pt x="444" y="301"/>
                </a:moveTo>
                <a:cubicBezTo>
                  <a:pt x="451" y="301"/>
                  <a:pt x="457" y="296"/>
                  <a:pt x="457" y="289"/>
                </a:cubicBezTo>
                <a:cubicBezTo>
                  <a:pt x="457" y="282"/>
                  <a:pt x="451" y="276"/>
                  <a:pt x="444" y="276"/>
                </a:cubicBezTo>
                <a:cubicBezTo>
                  <a:pt x="437" y="276"/>
                  <a:pt x="431" y="282"/>
                  <a:pt x="431" y="289"/>
                </a:cubicBezTo>
                <a:cubicBezTo>
                  <a:pt x="431" y="296"/>
                  <a:pt x="437" y="301"/>
                  <a:pt x="444" y="301"/>
                </a:cubicBezTo>
                <a:close/>
                <a:moveTo>
                  <a:pt x="483" y="301"/>
                </a:moveTo>
                <a:cubicBezTo>
                  <a:pt x="490" y="301"/>
                  <a:pt x="496" y="296"/>
                  <a:pt x="496" y="289"/>
                </a:cubicBezTo>
                <a:cubicBezTo>
                  <a:pt x="496" y="282"/>
                  <a:pt x="490" y="276"/>
                  <a:pt x="483" y="276"/>
                </a:cubicBezTo>
                <a:cubicBezTo>
                  <a:pt x="476" y="276"/>
                  <a:pt x="471" y="282"/>
                  <a:pt x="471" y="289"/>
                </a:cubicBezTo>
                <a:cubicBezTo>
                  <a:pt x="471" y="296"/>
                  <a:pt x="476" y="301"/>
                  <a:pt x="483" y="301"/>
                </a:cubicBezTo>
                <a:close/>
                <a:moveTo>
                  <a:pt x="523" y="301"/>
                </a:moveTo>
                <a:cubicBezTo>
                  <a:pt x="530" y="301"/>
                  <a:pt x="535" y="296"/>
                  <a:pt x="535" y="289"/>
                </a:cubicBezTo>
                <a:cubicBezTo>
                  <a:pt x="535" y="282"/>
                  <a:pt x="530" y="276"/>
                  <a:pt x="523" y="276"/>
                </a:cubicBezTo>
                <a:cubicBezTo>
                  <a:pt x="516" y="276"/>
                  <a:pt x="510" y="282"/>
                  <a:pt x="510" y="289"/>
                </a:cubicBezTo>
                <a:cubicBezTo>
                  <a:pt x="510" y="296"/>
                  <a:pt x="516" y="301"/>
                  <a:pt x="523" y="301"/>
                </a:cubicBezTo>
                <a:close/>
                <a:moveTo>
                  <a:pt x="562" y="301"/>
                </a:moveTo>
                <a:cubicBezTo>
                  <a:pt x="569" y="301"/>
                  <a:pt x="575" y="296"/>
                  <a:pt x="575" y="289"/>
                </a:cubicBezTo>
                <a:cubicBezTo>
                  <a:pt x="575" y="282"/>
                  <a:pt x="569" y="276"/>
                  <a:pt x="562" y="276"/>
                </a:cubicBezTo>
                <a:cubicBezTo>
                  <a:pt x="555" y="276"/>
                  <a:pt x="549" y="282"/>
                  <a:pt x="549" y="289"/>
                </a:cubicBezTo>
                <a:cubicBezTo>
                  <a:pt x="549" y="296"/>
                  <a:pt x="555" y="301"/>
                  <a:pt x="562" y="301"/>
                </a:cubicBezTo>
                <a:close/>
                <a:moveTo>
                  <a:pt x="641" y="301"/>
                </a:moveTo>
                <a:cubicBezTo>
                  <a:pt x="648" y="301"/>
                  <a:pt x="654" y="296"/>
                  <a:pt x="654" y="289"/>
                </a:cubicBezTo>
                <a:cubicBezTo>
                  <a:pt x="654" y="282"/>
                  <a:pt x="648" y="276"/>
                  <a:pt x="641" y="276"/>
                </a:cubicBezTo>
                <a:cubicBezTo>
                  <a:pt x="634" y="276"/>
                  <a:pt x="628" y="282"/>
                  <a:pt x="628" y="289"/>
                </a:cubicBezTo>
                <a:cubicBezTo>
                  <a:pt x="628" y="296"/>
                  <a:pt x="634" y="301"/>
                  <a:pt x="641" y="301"/>
                </a:cubicBezTo>
                <a:close/>
                <a:moveTo>
                  <a:pt x="720" y="301"/>
                </a:moveTo>
                <a:cubicBezTo>
                  <a:pt x="727" y="301"/>
                  <a:pt x="733" y="296"/>
                  <a:pt x="733" y="289"/>
                </a:cubicBezTo>
                <a:cubicBezTo>
                  <a:pt x="733" y="282"/>
                  <a:pt x="727" y="276"/>
                  <a:pt x="720" y="276"/>
                </a:cubicBezTo>
                <a:cubicBezTo>
                  <a:pt x="713" y="276"/>
                  <a:pt x="707" y="282"/>
                  <a:pt x="707" y="289"/>
                </a:cubicBezTo>
                <a:cubicBezTo>
                  <a:pt x="707" y="296"/>
                  <a:pt x="713" y="301"/>
                  <a:pt x="720" y="301"/>
                </a:cubicBezTo>
                <a:close/>
                <a:moveTo>
                  <a:pt x="759" y="301"/>
                </a:moveTo>
                <a:cubicBezTo>
                  <a:pt x="766" y="301"/>
                  <a:pt x="772" y="296"/>
                  <a:pt x="772" y="289"/>
                </a:cubicBezTo>
                <a:cubicBezTo>
                  <a:pt x="772" y="282"/>
                  <a:pt x="766" y="276"/>
                  <a:pt x="759" y="276"/>
                </a:cubicBezTo>
                <a:cubicBezTo>
                  <a:pt x="752" y="276"/>
                  <a:pt x="747" y="282"/>
                  <a:pt x="747" y="289"/>
                </a:cubicBezTo>
                <a:cubicBezTo>
                  <a:pt x="747" y="296"/>
                  <a:pt x="752" y="301"/>
                  <a:pt x="759" y="301"/>
                </a:cubicBezTo>
                <a:close/>
                <a:moveTo>
                  <a:pt x="786" y="289"/>
                </a:moveTo>
                <a:cubicBezTo>
                  <a:pt x="786" y="296"/>
                  <a:pt x="792" y="301"/>
                  <a:pt x="799" y="301"/>
                </a:cubicBezTo>
                <a:cubicBezTo>
                  <a:pt x="806" y="301"/>
                  <a:pt x="811" y="296"/>
                  <a:pt x="811" y="289"/>
                </a:cubicBezTo>
                <a:cubicBezTo>
                  <a:pt x="811" y="282"/>
                  <a:pt x="806" y="276"/>
                  <a:pt x="799" y="276"/>
                </a:cubicBezTo>
                <a:cubicBezTo>
                  <a:pt x="792" y="276"/>
                  <a:pt x="786" y="282"/>
                  <a:pt x="786" y="289"/>
                </a:cubicBezTo>
                <a:close/>
                <a:moveTo>
                  <a:pt x="838" y="301"/>
                </a:moveTo>
                <a:cubicBezTo>
                  <a:pt x="845" y="301"/>
                  <a:pt x="851" y="296"/>
                  <a:pt x="851" y="289"/>
                </a:cubicBezTo>
                <a:cubicBezTo>
                  <a:pt x="851" y="282"/>
                  <a:pt x="845" y="276"/>
                  <a:pt x="838" y="276"/>
                </a:cubicBezTo>
                <a:cubicBezTo>
                  <a:pt x="831" y="276"/>
                  <a:pt x="825" y="282"/>
                  <a:pt x="825" y="289"/>
                </a:cubicBezTo>
                <a:cubicBezTo>
                  <a:pt x="825" y="296"/>
                  <a:pt x="831" y="301"/>
                  <a:pt x="838" y="301"/>
                </a:cubicBezTo>
                <a:close/>
                <a:moveTo>
                  <a:pt x="956" y="301"/>
                </a:moveTo>
                <a:cubicBezTo>
                  <a:pt x="963" y="301"/>
                  <a:pt x="969" y="296"/>
                  <a:pt x="969" y="289"/>
                </a:cubicBezTo>
                <a:cubicBezTo>
                  <a:pt x="969" y="282"/>
                  <a:pt x="963" y="276"/>
                  <a:pt x="956" y="276"/>
                </a:cubicBezTo>
                <a:cubicBezTo>
                  <a:pt x="949" y="276"/>
                  <a:pt x="944" y="282"/>
                  <a:pt x="944" y="289"/>
                </a:cubicBezTo>
                <a:cubicBezTo>
                  <a:pt x="944" y="296"/>
                  <a:pt x="949" y="301"/>
                  <a:pt x="956" y="301"/>
                </a:cubicBezTo>
                <a:close/>
                <a:moveTo>
                  <a:pt x="996" y="301"/>
                </a:moveTo>
                <a:cubicBezTo>
                  <a:pt x="1003" y="301"/>
                  <a:pt x="1009" y="296"/>
                  <a:pt x="1009" y="289"/>
                </a:cubicBezTo>
                <a:cubicBezTo>
                  <a:pt x="1009" y="282"/>
                  <a:pt x="1003" y="276"/>
                  <a:pt x="996" y="276"/>
                </a:cubicBezTo>
                <a:cubicBezTo>
                  <a:pt x="989" y="276"/>
                  <a:pt x="983" y="282"/>
                  <a:pt x="983" y="289"/>
                </a:cubicBezTo>
                <a:cubicBezTo>
                  <a:pt x="983" y="296"/>
                  <a:pt x="989" y="301"/>
                  <a:pt x="996" y="301"/>
                </a:cubicBezTo>
                <a:close/>
                <a:moveTo>
                  <a:pt x="1193" y="301"/>
                </a:moveTo>
                <a:cubicBezTo>
                  <a:pt x="1200" y="301"/>
                  <a:pt x="1206" y="296"/>
                  <a:pt x="1206" y="289"/>
                </a:cubicBezTo>
                <a:cubicBezTo>
                  <a:pt x="1206" y="282"/>
                  <a:pt x="1200" y="276"/>
                  <a:pt x="1193" y="276"/>
                </a:cubicBezTo>
                <a:cubicBezTo>
                  <a:pt x="1186" y="276"/>
                  <a:pt x="1180" y="282"/>
                  <a:pt x="1180" y="289"/>
                </a:cubicBezTo>
                <a:cubicBezTo>
                  <a:pt x="1180" y="296"/>
                  <a:pt x="1186" y="301"/>
                  <a:pt x="1193" y="301"/>
                </a:cubicBezTo>
                <a:close/>
                <a:moveTo>
                  <a:pt x="1232" y="301"/>
                </a:moveTo>
                <a:cubicBezTo>
                  <a:pt x="1239" y="301"/>
                  <a:pt x="1245" y="296"/>
                  <a:pt x="1245" y="289"/>
                </a:cubicBezTo>
                <a:cubicBezTo>
                  <a:pt x="1245" y="282"/>
                  <a:pt x="1239" y="276"/>
                  <a:pt x="1232" y="276"/>
                </a:cubicBezTo>
                <a:cubicBezTo>
                  <a:pt x="1225" y="276"/>
                  <a:pt x="1220" y="282"/>
                  <a:pt x="1220" y="289"/>
                </a:cubicBezTo>
                <a:cubicBezTo>
                  <a:pt x="1220" y="296"/>
                  <a:pt x="1225" y="301"/>
                  <a:pt x="1232" y="301"/>
                </a:cubicBezTo>
                <a:close/>
                <a:moveTo>
                  <a:pt x="1272" y="301"/>
                </a:moveTo>
                <a:cubicBezTo>
                  <a:pt x="1279" y="301"/>
                  <a:pt x="1285" y="296"/>
                  <a:pt x="1285" y="289"/>
                </a:cubicBezTo>
                <a:cubicBezTo>
                  <a:pt x="1285" y="282"/>
                  <a:pt x="1279" y="276"/>
                  <a:pt x="1272" y="276"/>
                </a:cubicBezTo>
                <a:cubicBezTo>
                  <a:pt x="1265" y="276"/>
                  <a:pt x="1259" y="282"/>
                  <a:pt x="1259" y="289"/>
                </a:cubicBezTo>
                <a:cubicBezTo>
                  <a:pt x="1259" y="296"/>
                  <a:pt x="1265" y="301"/>
                  <a:pt x="1272" y="301"/>
                </a:cubicBezTo>
                <a:close/>
                <a:moveTo>
                  <a:pt x="1311" y="301"/>
                </a:moveTo>
                <a:cubicBezTo>
                  <a:pt x="1318" y="301"/>
                  <a:pt x="1324" y="296"/>
                  <a:pt x="1324" y="289"/>
                </a:cubicBezTo>
                <a:cubicBezTo>
                  <a:pt x="1324" y="282"/>
                  <a:pt x="1318" y="276"/>
                  <a:pt x="1311" y="276"/>
                </a:cubicBezTo>
                <a:cubicBezTo>
                  <a:pt x="1304" y="276"/>
                  <a:pt x="1298" y="282"/>
                  <a:pt x="1298" y="289"/>
                </a:cubicBezTo>
                <a:cubicBezTo>
                  <a:pt x="1298" y="296"/>
                  <a:pt x="1304" y="301"/>
                  <a:pt x="1311" y="301"/>
                </a:cubicBezTo>
                <a:close/>
                <a:moveTo>
                  <a:pt x="1351" y="276"/>
                </a:moveTo>
                <a:cubicBezTo>
                  <a:pt x="1344" y="276"/>
                  <a:pt x="1338" y="282"/>
                  <a:pt x="1338" y="289"/>
                </a:cubicBezTo>
                <a:cubicBezTo>
                  <a:pt x="1338" y="296"/>
                  <a:pt x="1344" y="301"/>
                  <a:pt x="1351" y="301"/>
                </a:cubicBezTo>
                <a:cubicBezTo>
                  <a:pt x="1358" y="301"/>
                  <a:pt x="1363" y="296"/>
                  <a:pt x="1363" y="289"/>
                </a:cubicBezTo>
                <a:cubicBezTo>
                  <a:pt x="1363" y="282"/>
                  <a:pt x="1358" y="276"/>
                  <a:pt x="1351" y="276"/>
                </a:cubicBezTo>
                <a:close/>
                <a:moveTo>
                  <a:pt x="1390" y="276"/>
                </a:moveTo>
                <a:cubicBezTo>
                  <a:pt x="1383" y="276"/>
                  <a:pt x="1377" y="282"/>
                  <a:pt x="1377" y="289"/>
                </a:cubicBezTo>
                <a:cubicBezTo>
                  <a:pt x="1377" y="296"/>
                  <a:pt x="1383" y="301"/>
                  <a:pt x="1390" y="301"/>
                </a:cubicBezTo>
                <a:cubicBezTo>
                  <a:pt x="1397" y="301"/>
                  <a:pt x="1403" y="296"/>
                  <a:pt x="1403" y="289"/>
                </a:cubicBezTo>
                <a:cubicBezTo>
                  <a:pt x="1403" y="282"/>
                  <a:pt x="1397" y="276"/>
                  <a:pt x="1390" y="276"/>
                </a:cubicBezTo>
                <a:close/>
                <a:moveTo>
                  <a:pt x="1429" y="276"/>
                </a:moveTo>
                <a:cubicBezTo>
                  <a:pt x="1422" y="276"/>
                  <a:pt x="1417" y="282"/>
                  <a:pt x="1417" y="289"/>
                </a:cubicBezTo>
                <a:cubicBezTo>
                  <a:pt x="1417" y="296"/>
                  <a:pt x="1422" y="301"/>
                  <a:pt x="1429" y="301"/>
                </a:cubicBezTo>
                <a:cubicBezTo>
                  <a:pt x="1437" y="301"/>
                  <a:pt x="1442" y="296"/>
                  <a:pt x="1442" y="289"/>
                </a:cubicBezTo>
                <a:cubicBezTo>
                  <a:pt x="1442" y="282"/>
                  <a:pt x="1437" y="276"/>
                  <a:pt x="1429" y="276"/>
                </a:cubicBezTo>
                <a:close/>
                <a:moveTo>
                  <a:pt x="1859" y="289"/>
                </a:moveTo>
                <a:cubicBezTo>
                  <a:pt x="1859" y="291"/>
                  <a:pt x="1861" y="293"/>
                  <a:pt x="1863" y="293"/>
                </a:cubicBezTo>
                <a:cubicBezTo>
                  <a:pt x="1865" y="293"/>
                  <a:pt x="1867" y="291"/>
                  <a:pt x="1867" y="289"/>
                </a:cubicBezTo>
                <a:cubicBezTo>
                  <a:pt x="1867" y="286"/>
                  <a:pt x="1865" y="284"/>
                  <a:pt x="1863" y="284"/>
                </a:cubicBezTo>
                <a:cubicBezTo>
                  <a:pt x="1861" y="284"/>
                  <a:pt x="1859" y="286"/>
                  <a:pt x="1859" y="289"/>
                </a:cubicBezTo>
                <a:close/>
                <a:moveTo>
                  <a:pt x="1903" y="301"/>
                </a:moveTo>
                <a:cubicBezTo>
                  <a:pt x="1910" y="301"/>
                  <a:pt x="1915" y="296"/>
                  <a:pt x="1915" y="289"/>
                </a:cubicBezTo>
                <a:cubicBezTo>
                  <a:pt x="1915" y="282"/>
                  <a:pt x="1910" y="276"/>
                  <a:pt x="1903" y="276"/>
                </a:cubicBezTo>
                <a:cubicBezTo>
                  <a:pt x="1896" y="276"/>
                  <a:pt x="1890" y="282"/>
                  <a:pt x="1890" y="289"/>
                </a:cubicBezTo>
                <a:cubicBezTo>
                  <a:pt x="1890" y="296"/>
                  <a:pt x="1896" y="301"/>
                  <a:pt x="1903" y="301"/>
                </a:cubicBezTo>
                <a:close/>
                <a:moveTo>
                  <a:pt x="1942" y="301"/>
                </a:moveTo>
                <a:cubicBezTo>
                  <a:pt x="1949" y="301"/>
                  <a:pt x="1955" y="296"/>
                  <a:pt x="1955" y="289"/>
                </a:cubicBezTo>
                <a:cubicBezTo>
                  <a:pt x="1955" y="282"/>
                  <a:pt x="1949" y="276"/>
                  <a:pt x="1942" y="276"/>
                </a:cubicBezTo>
                <a:cubicBezTo>
                  <a:pt x="1935" y="276"/>
                  <a:pt x="1929" y="282"/>
                  <a:pt x="1929" y="289"/>
                </a:cubicBezTo>
                <a:cubicBezTo>
                  <a:pt x="1929" y="296"/>
                  <a:pt x="1935" y="301"/>
                  <a:pt x="1942" y="301"/>
                </a:cubicBezTo>
                <a:close/>
                <a:moveTo>
                  <a:pt x="1981" y="301"/>
                </a:moveTo>
                <a:cubicBezTo>
                  <a:pt x="1988" y="301"/>
                  <a:pt x="1994" y="296"/>
                  <a:pt x="1994" y="289"/>
                </a:cubicBezTo>
                <a:cubicBezTo>
                  <a:pt x="1994" y="282"/>
                  <a:pt x="1988" y="276"/>
                  <a:pt x="1981" y="276"/>
                </a:cubicBezTo>
                <a:cubicBezTo>
                  <a:pt x="1974" y="276"/>
                  <a:pt x="1969" y="282"/>
                  <a:pt x="1969" y="289"/>
                </a:cubicBezTo>
                <a:cubicBezTo>
                  <a:pt x="1969" y="296"/>
                  <a:pt x="1974" y="301"/>
                  <a:pt x="1981" y="301"/>
                </a:cubicBezTo>
                <a:close/>
                <a:moveTo>
                  <a:pt x="2021" y="301"/>
                </a:moveTo>
                <a:cubicBezTo>
                  <a:pt x="2028" y="301"/>
                  <a:pt x="2034" y="296"/>
                  <a:pt x="2034" y="289"/>
                </a:cubicBezTo>
                <a:cubicBezTo>
                  <a:pt x="2034" y="282"/>
                  <a:pt x="2028" y="276"/>
                  <a:pt x="2021" y="276"/>
                </a:cubicBezTo>
                <a:cubicBezTo>
                  <a:pt x="2014" y="276"/>
                  <a:pt x="2008" y="282"/>
                  <a:pt x="2008" y="289"/>
                </a:cubicBezTo>
                <a:cubicBezTo>
                  <a:pt x="2008" y="296"/>
                  <a:pt x="2014" y="301"/>
                  <a:pt x="2021" y="301"/>
                </a:cubicBezTo>
                <a:close/>
                <a:moveTo>
                  <a:pt x="2060" y="301"/>
                </a:moveTo>
                <a:cubicBezTo>
                  <a:pt x="2067" y="301"/>
                  <a:pt x="2073" y="296"/>
                  <a:pt x="2073" y="289"/>
                </a:cubicBezTo>
                <a:cubicBezTo>
                  <a:pt x="2073" y="282"/>
                  <a:pt x="2067" y="276"/>
                  <a:pt x="2060" y="276"/>
                </a:cubicBezTo>
                <a:cubicBezTo>
                  <a:pt x="2053" y="276"/>
                  <a:pt x="2048" y="282"/>
                  <a:pt x="2048" y="289"/>
                </a:cubicBezTo>
                <a:cubicBezTo>
                  <a:pt x="2048" y="296"/>
                  <a:pt x="2053" y="301"/>
                  <a:pt x="2060" y="301"/>
                </a:cubicBezTo>
                <a:close/>
                <a:moveTo>
                  <a:pt x="2288" y="289"/>
                </a:moveTo>
                <a:cubicBezTo>
                  <a:pt x="2288" y="293"/>
                  <a:pt x="2292" y="297"/>
                  <a:pt x="2297" y="297"/>
                </a:cubicBezTo>
                <a:cubicBezTo>
                  <a:pt x="2302" y="297"/>
                  <a:pt x="2305" y="293"/>
                  <a:pt x="2305" y="289"/>
                </a:cubicBezTo>
                <a:cubicBezTo>
                  <a:pt x="2305" y="284"/>
                  <a:pt x="2302" y="280"/>
                  <a:pt x="2297" y="280"/>
                </a:cubicBezTo>
                <a:cubicBezTo>
                  <a:pt x="2292" y="280"/>
                  <a:pt x="2288" y="284"/>
                  <a:pt x="2288" y="289"/>
                </a:cubicBezTo>
                <a:close/>
                <a:moveTo>
                  <a:pt x="2336" y="301"/>
                </a:moveTo>
                <a:cubicBezTo>
                  <a:pt x="2343" y="301"/>
                  <a:pt x="2349" y="296"/>
                  <a:pt x="2349" y="289"/>
                </a:cubicBezTo>
                <a:cubicBezTo>
                  <a:pt x="2349" y="282"/>
                  <a:pt x="2343" y="276"/>
                  <a:pt x="2336" y="276"/>
                </a:cubicBezTo>
                <a:cubicBezTo>
                  <a:pt x="2329" y="276"/>
                  <a:pt x="2323" y="282"/>
                  <a:pt x="2323" y="289"/>
                </a:cubicBezTo>
                <a:cubicBezTo>
                  <a:pt x="2323" y="296"/>
                  <a:pt x="2329" y="301"/>
                  <a:pt x="2336" y="301"/>
                </a:cubicBezTo>
                <a:close/>
                <a:moveTo>
                  <a:pt x="2415" y="301"/>
                </a:moveTo>
                <a:cubicBezTo>
                  <a:pt x="2422" y="301"/>
                  <a:pt x="2428" y="296"/>
                  <a:pt x="2428" y="289"/>
                </a:cubicBezTo>
                <a:cubicBezTo>
                  <a:pt x="2428" y="282"/>
                  <a:pt x="2422" y="276"/>
                  <a:pt x="2415" y="276"/>
                </a:cubicBezTo>
                <a:cubicBezTo>
                  <a:pt x="2408" y="276"/>
                  <a:pt x="2402" y="282"/>
                  <a:pt x="2402" y="289"/>
                </a:cubicBezTo>
                <a:cubicBezTo>
                  <a:pt x="2402" y="296"/>
                  <a:pt x="2408" y="301"/>
                  <a:pt x="2415" y="301"/>
                </a:cubicBezTo>
                <a:close/>
                <a:moveTo>
                  <a:pt x="2494" y="301"/>
                </a:moveTo>
                <a:cubicBezTo>
                  <a:pt x="2501" y="301"/>
                  <a:pt x="2507" y="296"/>
                  <a:pt x="2507" y="289"/>
                </a:cubicBezTo>
                <a:cubicBezTo>
                  <a:pt x="2507" y="282"/>
                  <a:pt x="2501" y="276"/>
                  <a:pt x="2494" y="276"/>
                </a:cubicBezTo>
                <a:cubicBezTo>
                  <a:pt x="2487" y="276"/>
                  <a:pt x="2481" y="282"/>
                  <a:pt x="2481" y="289"/>
                </a:cubicBezTo>
                <a:cubicBezTo>
                  <a:pt x="2481" y="296"/>
                  <a:pt x="2487" y="301"/>
                  <a:pt x="2494" y="301"/>
                </a:cubicBezTo>
                <a:close/>
                <a:moveTo>
                  <a:pt x="2533" y="301"/>
                </a:moveTo>
                <a:cubicBezTo>
                  <a:pt x="2540" y="301"/>
                  <a:pt x="2546" y="296"/>
                  <a:pt x="2546" y="289"/>
                </a:cubicBezTo>
                <a:cubicBezTo>
                  <a:pt x="2546" y="282"/>
                  <a:pt x="2540" y="276"/>
                  <a:pt x="2533" y="276"/>
                </a:cubicBezTo>
                <a:cubicBezTo>
                  <a:pt x="2526" y="276"/>
                  <a:pt x="2521" y="282"/>
                  <a:pt x="2521" y="289"/>
                </a:cubicBezTo>
                <a:cubicBezTo>
                  <a:pt x="2521" y="296"/>
                  <a:pt x="2526" y="301"/>
                  <a:pt x="2533" y="301"/>
                </a:cubicBezTo>
                <a:close/>
                <a:moveTo>
                  <a:pt x="2573" y="301"/>
                </a:moveTo>
                <a:cubicBezTo>
                  <a:pt x="2580" y="301"/>
                  <a:pt x="2586" y="296"/>
                  <a:pt x="2586" y="289"/>
                </a:cubicBezTo>
                <a:cubicBezTo>
                  <a:pt x="2586" y="282"/>
                  <a:pt x="2580" y="276"/>
                  <a:pt x="2573" y="276"/>
                </a:cubicBezTo>
                <a:cubicBezTo>
                  <a:pt x="2566" y="276"/>
                  <a:pt x="2560" y="282"/>
                  <a:pt x="2560" y="289"/>
                </a:cubicBezTo>
                <a:cubicBezTo>
                  <a:pt x="2560" y="296"/>
                  <a:pt x="2566" y="301"/>
                  <a:pt x="2573" y="301"/>
                </a:cubicBezTo>
                <a:close/>
                <a:moveTo>
                  <a:pt x="2612" y="301"/>
                </a:moveTo>
                <a:cubicBezTo>
                  <a:pt x="2619" y="301"/>
                  <a:pt x="2625" y="296"/>
                  <a:pt x="2625" y="289"/>
                </a:cubicBezTo>
                <a:cubicBezTo>
                  <a:pt x="2625" y="282"/>
                  <a:pt x="2619" y="276"/>
                  <a:pt x="2612" y="276"/>
                </a:cubicBezTo>
                <a:cubicBezTo>
                  <a:pt x="2605" y="276"/>
                  <a:pt x="2599" y="282"/>
                  <a:pt x="2599" y="289"/>
                </a:cubicBezTo>
                <a:cubicBezTo>
                  <a:pt x="2599" y="296"/>
                  <a:pt x="2605" y="301"/>
                  <a:pt x="2612" y="301"/>
                </a:cubicBezTo>
                <a:close/>
                <a:moveTo>
                  <a:pt x="2652" y="301"/>
                </a:moveTo>
                <a:cubicBezTo>
                  <a:pt x="2659" y="301"/>
                  <a:pt x="2664" y="296"/>
                  <a:pt x="2664" y="289"/>
                </a:cubicBezTo>
                <a:cubicBezTo>
                  <a:pt x="2664" y="282"/>
                  <a:pt x="2659" y="276"/>
                  <a:pt x="2652" y="276"/>
                </a:cubicBezTo>
                <a:cubicBezTo>
                  <a:pt x="2645" y="276"/>
                  <a:pt x="2639" y="282"/>
                  <a:pt x="2639" y="289"/>
                </a:cubicBezTo>
                <a:cubicBezTo>
                  <a:pt x="2639" y="296"/>
                  <a:pt x="2645" y="301"/>
                  <a:pt x="2652" y="301"/>
                </a:cubicBezTo>
                <a:close/>
                <a:moveTo>
                  <a:pt x="2691" y="301"/>
                </a:moveTo>
                <a:cubicBezTo>
                  <a:pt x="2698" y="301"/>
                  <a:pt x="2704" y="296"/>
                  <a:pt x="2704" y="289"/>
                </a:cubicBezTo>
                <a:cubicBezTo>
                  <a:pt x="2704" y="282"/>
                  <a:pt x="2698" y="276"/>
                  <a:pt x="2691" y="276"/>
                </a:cubicBezTo>
                <a:cubicBezTo>
                  <a:pt x="2684" y="276"/>
                  <a:pt x="2678" y="282"/>
                  <a:pt x="2678" y="289"/>
                </a:cubicBezTo>
                <a:cubicBezTo>
                  <a:pt x="2678" y="296"/>
                  <a:pt x="2684" y="301"/>
                  <a:pt x="2691" y="301"/>
                </a:cubicBezTo>
                <a:close/>
                <a:moveTo>
                  <a:pt x="2730" y="301"/>
                </a:moveTo>
                <a:cubicBezTo>
                  <a:pt x="2738" y="301"/>
                  <a:pt x="2743" y="296"/>
                  <a:pt x="2743" y="289"/>
                </a:cubicBezTo>
                <a:cubicBezTo>
                  <a:pt x="2743" y="282"/>
                  <a:pt x="2738" y="276"/>
                  <a:pt x="2730" y="276"/>
                </a:cubicBezTo>
                <a:cubicBezTo>
                  <a:pt x="2723" y="276"/>
                  <a:pt x="2718" y="282"/>
                  <a:pt x="2718" y="289"/>
                </a:cubicBezTo>
                <a:cubicBezTo>
                  <a:pt x="2718" y="296"/>
                  <a:pt x="2723" y="301"/>
                  <a:pt x="2730" y="301"/>
                </a:cubicBezTo>
                <a:close/>
                <a:moveTo>
                  <a:pt x="2770" y="301"/>
                </a:moveTo>
                <a:cubicBezTo>
                  <a:pt x="2777" y="301"/>
                  <a:pt x="2783" y="296"/>
                  <a:pt x="2783" y="289"/>
                </a:cubicBezTo>
                <a:cubicBezTo>
                  <a:pt x="2783" y="282"/>
                  <a:pt x="2777" y="276"/>
                  <a:pt x="2770" y="276"/>
                </a:cubicBezTo>
                <a:cubicBezTo>
                  <a:pt x="2763" y="276"/>
                  <a:pt x="2757" y="282"/>
                  <a:pt x="2757" y="289"/>
                </a:cubicBezTo>
                <a:cubicBezTo>
                  <a:pt x="2757" y="296"/>
                  <a:pt x="2763" y="301"/>
                  <a:pt x="2770" y="301"/>
                </a:cubicBezTo>
                <a:close/>
                <a:moveTo>
                  <a:pt x="2809" y="301"/>
                </a:moveTo>
                <a:cubicBezTo>
                  <a:pt x="2816" y="301"/>
                  <a:pt x="2822" y="296"/>
                  <a:pt x="2822" y="289"/>
                </a:cubicBezTo>
                <a:cubicBezTo>
                  <a:pt x="2822" y="282"/>
                  <a:pt x="2816" y="276"/>
                  <a:pt x="2809" y="276"/>
                </a:cubicBezTo>
                <a:cubicBezTo>
                  <a:pt x="2802" y="276"/>
                  <a:pt x="2797" y="282"/>
                  <a:pt x="2797" y="289"/>
                </a:cubicBezTo>
                <a:cubicBezTo>
                  <a:pt x="2797" y="296"/>
                  <a:pt x="2802" y="301"/>
                  <a:pt x="2809" y="301"/>
                </a:cubicBezTo>
                <a:close/>
                <a:moveTo>
                  <a:pt x="2849" y="301"/>
                </a:moveTo>
                <a:cubicBezTo>
                  <a:pt x="2856" y="301"/>
                  <a:pt x="2861" y="296"/>
                  <a:pt x="2861" y="289"/>
                </a:cubicBezTo>
                <a:cubicBezTo>
                  <a:pt x="2861" y="282"/>
                  <a:pt x="2856" y="276"/>
                  <a:pt x="2849" y="276"/>
                </a:cubicBezTo>
                <a:cubicBezTo>
                  <a:pt x="2842" y="276"/>
                  <a:pt x="2836" y="282"/>
                  <a:pt x="2836" y="289"/>
                </a:cubicBezTo>
                <a:cubicBezTo>
                  <a:pt x="2836" y="296"/>
                  <a:pt x="2842" y="301"/>
                  <a:pt x="2849" y="301"/>
                </a:cubicBezTo>
                <a:close/>
                <a:moveTo>
                  <a:pt x="2888" y="301"/>
                </a:moveTo>
                <a:cubicBezTo>
                  <a:pt x="2895" y="301"/>
                  <a:pt x="2901" y="296"/>
                  <a:pt x="2901" y="289"/>
                </a:cubicBezTo>
                <a:cubicBezTo>
                  <a:pt x="2901" y="282"/>
                  <a:pt x="2895" y="276"/>
                  <a:pt x="2888" y="276"/>
                </a:cubicBezTo>
                <a:cubicBezTo>
                  <a:pt x="2881" y="276"/>
                  <a:pt x="2875" y="282"/>
                  <a:pt x="2875" y="289"/>
                </a:cubicBezTo>
                <a:cubicBezTo>
                  <a:pt x="2875" y="296"/>
                  <a:pt x="2881" y="301"/>
                  <a:pt x="2888" y="301"/>
                </a:cubicBezTo>
                <a:close/>
                <a:moveTo>
                  <a:pt x="2928" y="301"/>
                </a:moveTo>
                <a:cubicBezTo>
                  <a:pt x="2935" y="301"/>
                  <a:pt x="2940" y="296"/>
                  <a:pt x="2940" y="289"/>
                </a:cubicBezTo>
                <a:cubicBezTo>
                  <a:pt x="2940" y="282"/>
                  <a:pt x="2935" y="276"/>
                  <a:pt x="2928" y="276"/>
                </a:cubicBezTo>
                <a:cubicBezTo>
                  <a:pt x="2921" y="276"/>
                  <a:pt x="2915" y="282"/>
                  <a:pt x="2915" y="289"/>
                </a:cubicBezTo>
                <a:cubicBezTo>
                  <a:pt x="2915" y="296"/>
                  <a:pt x="2921" y="301"/>
                  <a:pt x="2928" y="301"/>
                </a:cubicBezTo>
                <a:close/>
                <a:moveTo>
                  <a:pt x="2967" y="301"/>
                </a:moveTo>
                <a:cubicBezTo>
                  <a:pt x="2974" y="301"/>
                  <a:pt x="2980" y="296"/>
                  <a:pt x="2980" y="289"/>
                </a:cubicBezTo>
                <a:cubicBezTo>
                  <a:pt x="2980" y="282"/>
                  <a:pt x="2974" y="276"/>
                  <a:pt x="2967" y="276"/>
                </a:cubicBezTo>
                <a:cubicBezTo>
                  <a:pt x="2960" y="276"/>
                  <a:pt x="2954" y="282"/>
                  <a:pt x="2954" y="289"/>
                </a:cubicBezTo>
                <a:cubicBezTo>
                  <a:pt x="2954" y="296"/>
                  <a:pt x="2960" y="301"/>
                  <a:pt x="2967" y="301"/>
                </a:cubicBezTo>
                <a:close/>
                <a:moveTo>
                  <a:pt x="3006" y="301"/>
                </a:moveTo>
                <a:cubicBezTo>
                  <a:pt x="3013" y="301"/>
                  <a:pt x="3019" y="296"/>
                  <a:pt x="3019" y="289"/>
                </a:cubicBezTo>
                <a:cubicBezTo>
                  <a:pt x="3019" y="282"/>
                  <a:pt x="3013" y="276"/>
                  <a:pt x="3006" y="276"/>
                </a:cubicBezTo>
                <a:cubicBezTo>
                  <a:pt x="2999" y="276"/>
                  <a:pt x="2994" y="282"/>
                  <a:pt x="2994" y="289"/>
                </a:cubicBezTo>
                <a:cubicBezTo>
                  <a:pt x="2994" y="296"/>
                  <a:pt x="2999" y="301"/>
                  <a:pt x="3006" y="301"/>
                </a:cubicBezTo>
                <a:close/>
                <a:moveTo>
                  <a:pt x="3046" y="301"/>
                </a:moveTo>
                <a:cubicBezTo>
                  <a:pt x="3053" y="301"/>
                  <a:pt x="3059" y="296"/>
                  <a:pt x="3059" y="289"/>
                </a:cubicBezTo>
                <a:cubicBezTo>
                  <a:pt x="3059" y="282"/>
                  <a:pt x="3053" y="276"/>
                  <a:pt x="3046" y="276"/>
                </a:cubicBezTo>
                <a:cubicBezTo>
                  <a:pt x="3039" y="276"/>
                  <a:pt x="3033" y="282"/>
                  <a:pt x="3033" y="289"/>
                </a:cubicBezTo>
                <a:cubicBezTo>
                  <a:pt x="3033" y="296"/>
                  <a:pt x="3039" y="301"/>
                  <a:pt x="3046" y="301"/>
                </a:cubicBezTo>
                <a:close/>
                <a:moveTo>
                  <a:pt x="3085" y="301"/>
                </a:moveTo>
                <a:cubicBezTo>
                  <a:pt x="3092" y="301"/>
                  <a:pt x="3098" y="296"/>
                  <a:pt x="3098" y="289"/>
                </a:cubicBezTo>
                <a:cubicBezTo>
                  <a:pt x="3098" y="282"/>
                  <a:pt x="3092" y="276"/>
                  <a:pt x="3085" y="276"/>
                </a:cubicBezTo>
                <a:cubicBezTo>
                  <a:pt x="3078" y="276"/>
                  <a:pt x="3073" y="282"/>
                  <a:pt x="3073" y="289"/>
                </a:cubicBezTo>
                <a:cubicBezTo>
                  <a:pt x="3073" y="296"/>
                  <a:pt x="3078" y="301"/>
                  <a:pt x="3085" y="301"/>
                </a:cubicBezTo>
                <a:close/>
                <a:moveTo>
                  <a:pt x="3125" y="301"/>
                </a:moveTo>
                <a:cubicBezTo>
                  <a:pt x="3132" y="301"/>
                  <a:pt x="3137" y="296"/>
                  <a:pt x="3137" y="289"/>
                </a:cubicBezTo>
                <a:cubicBezTo>
                  <a:pt x="3137" y="282"/>
                  <a:pt x="3132" y="276"/>
                  <a:pt x="3125" y="276"/>
                </a:cubicBezTo>
                <a:cubicBezTo>
                  <a:pt x="3118" y="276"/>
                  <a:pt x="3112" y="282"/>
                  <a:pt x="3112" y="289"/>
                </a:cubicBezTo>
                <a:cubicBezTo>
                  <a:pt x="3112" y="296"/>
                  <a:pt x="3118" y="301"/>
                  <a:pt x="3125" y="301"/>
                </a:cubicBezTo>
                <a:close/>
                <a:moveTo>
                  <a:pt x="3164" y="301"/>
                </a:moveTo>
                <a:cubicBezTo>
                  <a:pt x="3171" y="301"/>
                  <a:pt x="3177" y="296"/>
                  <a:pt x="3177" y="289"/>
                </a:cubicBezTo>
                <a:cubicBezTo>
                  <a:pt x="3177" y="282"/>
                  <a:pt x="3171" y="276"/>
                  <a:pt x="3164" y="276"/>
                </a:cubicBezTo>
                <a:cubicBezTo>
                  <a:pt x="3157" y="276"/>
                  <a:pt x="3151" y="282"/>
                  <a:pt x="3151" y="289"/>
                </a:cubicBezTo>
                <a:cubicBezTo>
                  <a:pt x="3151" y="296"/>
                  <a:pt x="3157" y="301"/>
                  <a:pt x="3164" y="301"/>
                </a:cubicBezTo>
                <a:close/>
                <a:moveTo>
                  <a:pt x="3204" y="301"/>
                </a:moveTo>
                <a:cubicBezTo>
                  <a:pt x="3211" y="301"/>
                  <a:pt x="3216" y="296"/>
                  <a:pt x="3216" y="289"/>
                </a:cubicBezTo>
                <a:cubicBezTo>
                  <a:pt x="3216" y="282"/>
                  <a:pt x="3211" y="276"/>
                  <a:pt x="3204" y="276"/>
                </a:cubicBezTo>
                <a:cubicBezTo>
                  <a:pt x="3197" y="276"/>
                  <a:pt x="3191" y="282"/>
                  <a:pt x="3191" y="289"/>
                </a:cubicBezTo>
                <a:cubicBezTo>
                  <a:pt x="3191" y="296"/>
                  <a:pt x="3197" y="301"/>
                  <a:pt x="3204" y="301"/>
                </a:cubicBezTo>
                <a:close/>
                <a:moveTo>
                  <a:pt x="3243" y="301"/>
                </a:moveTo>
                <a:cubicBezTo>
                  <a:pt x="3250" y="301"/>
                  <a:pt x="3256" y="296"/>
                  <a:pt x="3256" y="289"/>
                </a:cubicBezTo>
                <a:cubicBezTo>
                  <a:pt x="3256" y="282"/>
                  <a:pt x="3250" y="276"/>
                  <a:pt x="3243" y="276"/>
                </a:cubicBezTo>
                <a:cubicBezTo>
                  <a:pt x="3236" y="276"/>
                  <a:pt x="3230" y="282"/>
                  <a:pt x="3230" y="289"/>
                </a:cubicBezTo>
                <a:cubicBezTo>
                  <a:pt x="3230" y="296"/>
                  <a:pt x="3236" y="301"/>
                  <a:pt x="3243" y="301"/>
                </a:cubicBezTo>
                <a:close/>
                <a:moveTo>
                  <a:pt x="3282" y="301"/>
                </a:moveTo>
                <a:cubicBezTo>
                  <a:pt x="3289" y="301"/>
                  <a:pt x="3295" y="296"/>
                  <a:pt x="3295" y="289"/>
                </a:cubicBezTo>
                <a:cubicBezTo>
                  <a:pt x="3295" y="282"/>
                  <a:pt x="3289" y="276"/>
                  <a:pt x="3282" y="276"/>
                </a:cubicBezTo>
                <a:cubicBezTo>
                  <a:pt x="3275" y="276"/>
                  <a:pt x="3270" y="282"/>
                  <a:pt x="3270" y="289"/>
                </a:cubicBezTo>
                <a:cubicBezTo>
                  <a:pt x="3270" y="296"/>
                  <a:pt x="3275" y="301"/>
                  <a:pt x="3282" y="301"/>
                </a:cubicBezTo>
                <a:close/>
                <a:moveTo>
                  <a:pt x="3322" y="301"/>
                </a:moveTo>
                <a:cubicBezTo>
                  <a:pt x="3329" y="301"/>
                  <a:pt x="3335" y="296"/>
                  <a:pt x="3335" y="289"/>
                </a:cubicBezTo>
                <a:cubicBezTo>
                  <a:pt x="3335" y="282"/>
                  <a:pt x="3329" y="276"/>
                  <a:pt x="3322" y="276"/>
                </a:cubicBezTo>
                <a:cubicBezTo>
                  <a:pt x="3315" y="276"/>
                  <a:pt x="3309" y="282"/>
                  <a:pt x="3309" y="289"/>
                </a:cubicBezTo>
                <a:cubicBezTo>
                  <a:pt x="3309" y="296"/>
                  <a:pt x="3315" y="301"/>
                  <a:pt x="3322" y="301"/>
                </a:cubicBezTo>
                <a:close/>
                <a:moveTo>
                  <a:pt x="3361" y="301"/>
                </a:moveTo>
                <a:cubicBezTo>
                  <a:pt x="3368" y="301"/>
                  <a:pt x="3374" y="296"/>
                  <a:pt x="3374" y="289"/>
                </a:cubicBezTo>
                <a:cubicBezTo>
                  <a:pt x="3374" y="282"/>
                  <a:pt x="3368" y="276"/>
                  <a:pt x="3361" y="276"/>
                </a:cubicBezTo>
                <a:cubicBezTo>
                  <a:pt x="3354" y="276"/>
                  <a:pt x="3348" y="282"/>
                  <a:pt x="3348" y="289"/>
                </a:cubicBezTo>
                <a:cubicBezTo>
                  <a:pt x="3348" y="296"/>
                  <a:pt x="3354" y="301"/>
                  <a:pt x="3361" y="301"/>
                </a:cubicBezTo>
                <a:close/>
                <a:moveTo>
                  <a:pt x="3401" y="301"/>
                </a:moveTo>
                <a:cubicBezTo>
                  <a:pt x="3408" y="301"/>
                  <a:pt x="3413" y="296"/>
                  <a:pt x="3413" y="289"/>
                </a:cubicBezTo>
                <a:cubicBezTo>
                  <a:pt x="3413" y="282"/>
                  <a:pt x="3408" y="276"/>
                  <a:pt x="3401" y="276"/>
                </a:cubicBezTo>
                <a:cubicBezTo>
                  <a:pt x="3394" y="276"/>
                  <a:pt x="3388" y="282"/>
                  <a:pt x="3388" y="289"/>
                </a:cubicBezTo>
                <a:cubicBezTo>
                  <a:pt x="3388" y="296"/>
                  <a:pt x="3394" y="301"/>
                  <a:pt x="3401" y="301"/>
                </a:cubicBezTo>
                <a:close/>
                <a:moveTo>
                  <a:pt x="3440" y="301"/>
                </a:moveTo>
                <a:cubicBezTo>
                  <a:pt x="3447" y="301"/>
                  <a:pt x="3453" y="296"/>
                  <a:pt x="3453" y="289"/>
                </a:cubicBezTo>
                <a:cubicBezTo>
                  <a:pt x="3453" y="282"/>
                  <a:pt x="3447" y="276"/>
                  <a:pt x="3440" y="276"/>
                </a:cubicBezTo>
                <a:cubicBezTo>
                  <a:pt x="3433" y="276"/>
                  <a:pt x="3427" y="282"/>
                  <a:pt x="3427" y="289"/>
                </a:cubicBezTo>
                <a:cubicBezTo>
                  <a:pt x="3427" y="296"/>
                  <a:pt x="3433" y="301"/>
                  <a:pt x="3440" y="301"/>
                </a:cubicBezTo>
                <a:close/>
                <a:moveTo>
                  <a:pt x="3480" y="301"/>
                </a:moveTo>
                <a:cubicBezTo>
                  <a:pt x="3487" y="301"/>
                  <a:pt x="3492" y="296"/>
                  <a:pt x="3492" y="289"/>
                </a:cubicBezTo>
                <a:cubicBezTo>
                  <a:pt x="3492" y="282"/>
                  <a:pt x="3487" y="276"/>
                  <a:pt x="3480" y="276"/>
                </a:cubicBezTo>
                <a:cubicBezTo>
                  <a:pt x="3472" y="276"/>
                  <a:pt x="3467" y="282"/>
                  <a:pt x="3467" y="289"/>
                </a:cubicBezTo>
                <a:cubicBezTo>
                  <a:pt x="3467" y="296"/>
                  <a:pt x="3472" y="301"/>
                  <a:pt x="3480" y="301"/>
                </a:cubicBezTo>
                <a:close/>
                <a:moveTo>
                  <a:pt x="3519" y="301"/>
                </a:moveTo>
                <a:cubicBezTo>
                  <a:pt x="3526" y="301"/>
                  <a:pt x="3532" y="296"/>
                  <a:pt x="3532" y="289"/>
                </a:cubicBezTo>
                <a:cubicBezTo>
                  <a:pt x="3532" y="282"/>
                  <a:pt x="3526" y="276"/>
                  <a:pt x="3519" y="276"/>
                </a:cubicBezTo>
                <a:cubicBezTo>
                  <a:pt x="3512" y="276"/>
                  <a:pt x="3506" y="282"/>
                  <a:pt x="3506" y="289"/>
                </a:cubicBezTo>
                <a:cubicBezTo>
                  <a:pt x="3506" y="296"/>
                  <a:pt x="3512" y="301"/>
                  <a:pt x="3519" y="301"/>
                </a:cubicBezTo>
                <a:close/>
                <a:moveTo>
                  <a:pt x="89" y="341"/>
                </a:moveTo>
                <a:cubicBezTo>
                  <a:pt x="96" y="341"/>
                  <a:pt x="102" y="335"/>
                  <a:pt x="102" y="328"/>
                </a:cubicBezTo>
                <a:cubicBezTo>
                  <a:pt x="102" y="321"/>
                  <a:pt x="96" y="315"/>
                  <a:pt x="89" y="315"/>
                </a:cubicBezTo>
                <a:cubicBezTo>
                  <a:pt x="82" y="315"/>
                  <a:pt x="76" y="321"/>
                  <a:pt x="76" y="328"/>
                </a:cubicBezTo>
                <a:cubicBezTo>
                  <a:pt x="76" y="335"/>
                  <a:pt x="82" y="341"/>
                  <a:pt x="89" y="341"/>
                </a:cubicBezTo>
                <a:close/>
                <a:moveTo>
                  <a:pt x="128" y="341"/>
                </a:moveTo>
                <a:cubicBezTo>
                  <a:pt x="136" y="341"/>
                  <a:pt x="141" y="335"/>
                  <a:pt x="141" y="328"/>
                </a:cubicBezTo>
                <a:cubicBezTo>
                  <a:pt x="141" y="321"/>
                  <a:pt x="136" y="315"/>
                  <a:pt x="128" y="315"/>
                </a:cubicBezTo>
                <a:cubicBezTo>
                  <a:pt x="121" y="315"/>
                  <a:pt x="116" y="321"/>
                  <a:pt x="116" y="328"/>
                </a:cubicBezTo>
                <a:cubicBezTo>
                  <a:pt x="116" y="335"/>
                  <a:pt x="121" y="341"/>
                  <a:pt x="128" y="341"/>
                </a:cubicBezTo>
                <a:close/>
                <a:moveTo>
                  <a:pt x="168" y="341"/>
                </a:moveTo>
                <a:cubicBezTo>
                  <a:pt x="175" y="341"/>
                  <a:pt x="181" y="335"/>
                  <a:pt x="181" y="328"/>
                </a:cubicBezTo>
                <a:cubicBezTo>
                  <a:pt x="181" y="321"/>
                  <a:pt x="175" y="315"/>
                  <a:pt x="168" y="315"/>
                </a:cubicBezTo>
                <a:cubicBezTo>
                  <a:pt x="161" y="315"/>
                  <a:pt x="155" y="321"/>
                  <a:pt x="155" y="328"/>
                </a:cubicBezTo>
                <a:cubicBezTo>
                  <a:pt x="155" y="335"/>
                  <a:pt x="161" y="341"/>
                  <a:pt x="168" y="341"/>
                </a:cubicBezTo>
                <a:close/>
                <a:moveTo>
                  <a:pt x="207" y="341"/>
                </a:moveTo>
                <a:cubicBezTo>
                  <a:pt x="214" y="341"/>
                  <a:pt x="220" y="335"/>
                  <a:pt x="220" y="328"/>
                </a:cubicBezTo>
                <a:cubicBezTo>
                  <a:pt x="220" y="321"/>
                  <a:pt x="214" y="315"/>
                  <a:pt x="207" y="315"/>
                </a:cubicBezTo>
                <a:cubicBezTo>
                  <a:pt x="200" y="315"/>
                  <a:pt x="195" y="321"/>
                  <a:pt x="195" y="328"/>
                </a:cubicBezTo>
                <a:cubicBezTo>
                  <a:pt x="195" y="335"/>
                  <a:pt x="200" y="341"/>
                  <a:pt x="207" y="341"/>
                </a:cubicBezTo>
                <a:close/>
                <a:moveTo>
                  <a:pt x="247" y="341"/>
                </a:moveTo>
                <a:cubicBezTo>
                  <a:pt x="254" y="341"/>
                  <a:pt x="259" y="335"/>
                  <a:pt x="259" y="328"/>
                </a:cubicBezTo>
                <a:cubicBezTo>
                  <a:pt x="259" y="321"/>
                  <a:pt x="254" y="315"/>
                  <a:pt x="247" y="315"/>
                </a:cubicBezTo>
                <a:cubicBezTo>
                  <a:pt x="240" y="315"/>
                  <a:pt x="234" y="321"/>
                  <a:pt x="234" y="328"/>
                </a:cubicBezTo>
                <a:cubicBezTo>
                  <a:pt x="234" y="335"/>
                  <a:pt x="240" y="341"/>
                  <a:pt x="247" y="341"/>
                </a:cubicBezTo>
                <a:close/>
                <a:moveTo>
                  <a:pt x="286" y="341"/>
                </a:moveTo>
                <a:cubicBezTo>
                  <a:pt x="293" y="341"/>
                  <a:pt x="299" y="335"/>
                  <a:pt x="299" y="328"/>
                </a:cubicBezTo>
                <a:cubicBezTo>
                  <a:pt x="299" y="321"/>
                  <a:pt x="293" y="315"/>
                  <a:pt x="286" y="315"/>
                </a:cubicBezTo>
                <a:cubicBezTo>
                  <a:pt x="279" y="315"/>
                  <a:pt x="273" y="321"/>
                  <a:pt x="273" y="328"/>
                </a:cubicBezTo>
                <a:cubicBezTo>
                  <a:pt x="273" y="335"/>
                  <a:pt x="279" y="341"/>
                  <a:pt x="286" y="341"/>
                </a:cubicBezTo>
                <a:close/>
                <a:moveTo>
                  <a:pt x="326" y="341"/>
                </a:moveTo>
                <a:cubicBezTo>
                  <a:pt x="333" y="341"/>
                  <a:pt x="338" y="335"/>
                  <a:pt x="338" y="328"/>
                </a:cubicBezTo>
                <a:cubicBezTo>
                  <a:pt x="338" y="321"/>
                  <a:pt x="333" y="315"/>
                  <a:pt x="326" y="315"/>
                </a:cubicBezTo>
                <a:cubicBezTo>
                  <a:pt x="319" y="315"/>
                  <a:pt x="313" y="321"/>
                  <a:pt x="313" y="328"/>
                </a:cubicBezTo>
                <a:cubicBezTo>
                  <a:pt x="313" y="335"/>
                  <a:pt x="319" y="341"/>
                  <a:pt x="326" y="341"/>
                </a:cubicBezTo>
                <a:close/>
                <a:moveTo>
                  <a:pt x="365" y="341"/>
                </a:moveTo>
                <a:cubicBezTo>
                  <a:pt x="372" y="341"/>
                  <a:pt x="378" y="335"/>
                  <a:pt x="378" y="328"/>
                </a:cubicBezTo>
                <a:cubicBezTo>
                  <a:pt x="378" y="321"/>
                  <a:pt x="372" y="315"/>
                  <a:pt x="365" y="315"/>
                </a:cubicBezTo>
                <a:cubicBezTo>
                  <a:pt x="358" y="315"/>
                  <a:pt x="352" y="321"/>
                  <a:pt x="352" y="328"/>
                </a:cubicBezTo>
                <a:cubicBezTo>
                  <a:pt x="352" y="335"/>
                  <a:pt x="358" y="341"/>
                  <a:pt x="365" y="341"/>
                </a:cubicBezTo>
                <a:close/>
                <a:moveTo>
                  <a:pt x="404" y="341"/>
                </a:moveTo>
                <a:cubicBezTo>
                  <a:pt x="411" y="341"/>
                  <a:pt x="417" y="335"/>
                  <a:pt x="417" y="328"/>
                </a:cubicBezTo>
                <a:cubicBezTo>
                  <a:pt x="417" y="321"/>
                  <a:pt x="411" y="315"/>
                  <a:pt x="404" y="315"/>
                </a:cubicBezTo>
                <a:cubicBezTo>
                  <a:pt x="397" y="315"/>
                  <a:pt x="392" y="321"/>
                  <a:pt x="392" y="328"/>
                </a:cubicBezTo>
                <a:cubicBezTo>
                  <a:pt x="392" y="335"/>
                  <a:pt x="397" y="341"/>
                  <a:pt x="404" y="341"/>
                </a:cubicBezTo>
                <a:close/>
                <a:moveTo>
                  <a:pt x="444" y="341"/>
                </a:moveTo>
                <a:cubicBezTo>
                  <a:pt x="451" y="341"/>
                  <a:pt x="457" y="335"/>
                  <a:pt x="457" y="328"/>
                </a:cubicBezTo>
                <a:cubicBezTo>
                  <a:pt x="457" y="321"/>
                  <a:pt x="451" y="315"/>
                  <a:pt x="444" y="315"/>
                </a:cubicBezTo>
                <a:cubicBezTo>
                  <a:pt x="437" y="315"/>
                  <a:pt x="431" y="321"/>
                  <a:pt x="431" y="328"/>
                </a:cubicBezTo>
                <a:cubicBezTo>
                  <a:pt x="431" y="335"/>
                  <a:pt x="437" y="341"/>
                  <a:pt x="444" y="341"/>
                </a:cubicBezTo>
                <a:close/>
                <a:moveTo>
                  <a:pt x="483" y="341"/>
                </a:moveTo>
                <a:cubicBezTo>
                  <a:pt x="490" y="341"/>
                  <a:pt x="496" y="335"/>
                  <a:pt x="496" y="328"/>
                </a:cubicBezTo>
                <a:cubicBezTo>
                  <a:pt x="496" y="321"/>
                  <a:pt x="490" y="315"/>
                  <a:pt x="483" y="315"/>
                </a:cubicBezTo>
                <a:cubicBezTo>
                  <a:pt x="476" y="315"/>
                  <a:pt x="471" y="321"/>
                  <a:pt x="471" y="328"/>
                </a:cubicBezTo>
                <a:cubicBezTo>
                  <a:pt x="471" y="335"/>
                  <a:pt x="476" y="341"/>
                  <a:pt x="483" y="341"/>
                </a:cubicBezTo>
                <a:close/>
                <a:moveTo>
                  <a:pt x="523" y="341"/>
                </a:moveTo>
                <a:cubicBezTo>
                  <a:pt x="530" y="341"/>
                  <a:pt x="535" y="335"/>
                  <a:pt x="535" y="328"/>
                </a:cubicBezTo>
                <a:cubicBezTo>
                  <a:pt x="535" y="321"/>
                  <a:pt x="530" y="315"/>
                  <a:pt x="523" y="315"/>
                </a:cubicBezTo>
                <a:cubicBezTo>
                  <a:pt x="516" y="315"/>
                  <a:pt x="510" y="321"/>
                  <a:pt x="510" y="328"/>
                </a:cubicBezTo>
                <a:cubicBezTo>
                  <a:pt x="510" y="335"/>
                  <a:pt x="516" y="341"/>
                  <a:pt x="523" y="341"/>
                </a:cubicBezTo>
                <a:close/>
                <a:moveTo>
                  <a:pt x="562" y="341"/>
                </a:moveTo>
                <a:cubicBezTo>
                  <a:pt x="569" y="341"/>
                  <a:pt x="575" y="335"/>
                  <a:pt x="575" y="328"/>
                </a:cubicBezTo>
                <a:cubicBezTo>
                  <a:pt x="575" y="321"/>
                  <a:pt x="569" y="315"/>
                  <a:pt x="562" y="315"/>
                </a:cubicBezTo>
                <a:cubicBezTo>
                  <a:pt x="555" y="315"/>
                  <a:pt x="549" y="321"/>
                  <a:pt x="549" y="328"/>
                </a:cubicBezTo>
                <a:cubicBezTo>
                  <a:pt x="549" y="335"/>
                  <a:pt x="555" y="341"/>
                  <a:pt x="562" y="341"/>
                </a:cubicBezTo>
                <a:close/>
                <a:moveTo>
                  <a:pt x="602" y="316"/>
                </a:moveTo>
                <a:cubicBezTo>
                  <a:pt x="595" y="316"/>
                  <a:pt x="589" y="321"/>
                  <a:pt x="589" y="328"/>
                </a:cubicBezTo>
                <a:cubicBezTo>
                  <a:pt x="589" y="335"/>
                  <a:pt x="595" y="340"/>
                  <a:pt x="602" y="340"/>
                </a:cubicBezTo>
                <a:cubicBezTo>
                  <a:pt x="608" y="340"/>
                  <a:pt x="614" y="335"/>
                  <a:pt x="614" y="328"/>
                </a:cubicBezTo>
                <a:cubicBezTo>
                  <a:pt x="614" y="321"/>
                  <a:pt x="608" y="316"/>
                  <a:pt x="602" y="316"/>
                </a:cubicBezTo>
                <a:close/>
                <a:moveTo>
                  <a:pt x="641" y="341"/>
                </a:moveTo>
                <a:cubicBezTo>
                  <a:pt x="648" y="341"/>
                  <a:pt x="654" y="335"/>
                  <a:pt x="654" y="328"/>
                </a:cubicBezTo>
                <a:cubicBezTo>
                  <a:pt x="654" y="321"/>
                  <a:pt x="648" y="315"/>
                  <a:pt x="641" y="315"/>
                </a:cubicBezTo>
                <a:cubicBezTo>
                  <a:pt x="634" y="315"/>
                  <a:pt x="628" y="321"/>
                  <a:pt x="628" y="328"/>
                </a:cubicBezTo>
                <a:cubicBezTo>
                  <a:pt x="628" y="335"/>
                  <a:pt x="634" y="341"/>
                  <a:pt x="641" y="341"/>
                </a:cubicBezTo>
                <a:close/>
                <a:moveTo>
                  <a:pt x="680" y="341"/>
                </a:moveTo>
                <a:cubicBezTo>
                  <a:pt x="687" y="341"/>
                  <a:pt x="693" y="335"/>
                  <a:pt x="693" y="328"/>
                </a:cubicBezTo>
                <a:cubicBezTo>
                  <a:pt x="693" y="321"/>
                  <a:pt x="687" y="315"/>
                  <a:pt x="680" y="315"/>
                </a:cubicBezTo>
                <a:cubicBezTo>
                  <a:pt x="673" y="315"/>
                  <a:pt x="668" y="321"/>
                  <a:pt x="668" y="328"/>
                </a:cubicBezTo>
                <a:cubicBezTo>
                  <a:pt x="668" y="335"/>
                  <a:pt x="673" y="341"/>
                  <a:pt x="680" y="341"/>
                </a:cubicBezTo>
                <a:close/>
                <a:moveTo>
                  <a:pt x="720" y="341"/>
                </a:moveTo>
                <a:cubicBezTo>
                  <a:pt x="727" y="341"/>
                  <a:pt x="733" y="335"/>
                  <a:pt x="733" y="328"/>
                </a:cubicBezTo>
                <a:cubicBezTo>
                  <a:pt x="733" y="321"/>
                  <a:pt x="727" y="315"/>
                  <a:pt x="720" y="315"/>
                </a:cubicBezTo>
                <a:cubicBezTo>
                  <a:pt x="713" y="315"/>
                  <a:pt x="707" y="321"/>
                  <a:pt x="707" y="328"/>
                </a:cubicBezTo>
                <a:cubicBezTo>
                  <a:pt x="707" y="335"/>
                  <a:pt x="713" y="341"/>
                  <a:pt x="720" y="341"/>
                </a:cubicBezTo>
                <a:close/>
                <a:moveTo>
                  <a:pt x="759" y="341"/>
                </a:moveTo>
                <a:cubicBezTo>
                  <a:pt x="766" y="341"/>
                  <a:pt x="772" y="335"/>
                  <a:pt x="772" y="328"/>
                </a:cubicBezTo>
                <a:cubicBezTo>
                  <a:pt x="772" y="321"/>
                  <a:pt x="766" y="315"/>
                  <a:pt x="759" y="315"/>
                </a:cubicBezTo>
                <a:cubicBezTo>
                  <a:pt x="752" y="315"/>
                  <a:pt x="747" y="321"/>
                  <a:pt x="747" y="328"/>
                </a:cubicBezTo>
                <a:cubicBezTo>
                  <a:pt x="747" y="335"/>
                  <a:pt x="752" y="341"/>
                  <a:pt x="759" y="341"/>
                </a:cubicBezTo>
                <a:close/>
                <a:moveTo>
                  <a:pt x="799" y="341"/>
                </a:moveTo>
                <a:cubicBezTo>
                  <a:pt x="806" y="341"/>
                  <a:pt x="811" y="335"/>
                  <a:pt x="811" y="328"/>
                </a:cubicBezTo>
                <a:cubicBezTo>
                  <a:pt x="811" y="321"/>
                  <a:pt x="806" y="315"/>
                  <a:pt x="799" y="315"/>
                </a:cubicBezTo>
                <a:cubicBezTo>
                  <a:pt x="792" y="315"/>
                  <a:pt x="786" y="321"/>
                  <a:pt x="786" y="328"/>
                </a:cubicBezTo>
                <a:cubicBezTo>
                  <a:pt x="786" y="335"/>
                  <a:pt x="792" y="341"/>
                  <a:pt x="799" y="341"/>
                </a:cubicBezTo>
                <a:close/>
                <a:moveTo>
                  <a:pt x="838" y="341"/>
                </a:moveTo>
                <a:cubicBezTo>
                  <a:pt x="845" y="341"/>
                  <a:pt x="851" y="335"/>
                  <a:pt x="851" y="328"/>
                </a:cubicBezTo>
                <a:cubicBezTo>
                  <a:pt x="851" y="321"/>
                  <a:pt x="845" y="315"/>
                  <a:pt x="838" y="315"/>
                </a:cubicBezTo>
                <a:cubicBezTo>
                  <a:pt x="831" y="315"/>
                  <a:pt x="825" y="321"/>
                  <a:pt x="825" y="328"/>
                </a:cubicBezTo>
                <a:cubicBezTo>
                  <a:pt x="825" y="335"/>
                  <a:pt x="831" y="341"/>
                  <a:pt x="838" y="341"/>
                </a:cubicBezTo>
                <a:close/>
                <a:moveTo>
                  <a:pt x="956" y="341"/>
                </a:moveTo>
                <a:cubicBezTo>
                  <a:pt x="963" y="341"/>
                  <a:pt x="969" y="335"/>
                  <a:pt x="969" y="328"/>
                </a:cubicBezTo>
                <a:cubicBezTo>
                  <a:pt x="969" y="321"/>
                  <a:pt x="963" y="315"/>
                  <a:pt x="956" y="315"/>
                </a:cubicBezTo>
                <a:cubicBezTo>
                  <a:pt x="949" y="315"/>
                  <a:pt x="944" y="321"/>
                  <a:pt x="944" y="328"/>
                </a:cubicBezTo>
                <a:cubicBezTo>
                  <a:pt x="944" y="335"/>
                  <a:pt x="949" y="341"/>
                  <a:pt x="956" y="341"/>
                </a:cubicBezTo>
                <a:close/>
                <a:moveTo>
                  <a:pt x="996" y="341"/>
                </a:moveTo>
                <a:cubicBezTo>
                  <a:pt x="1003" y="341"/>
                  <a:pt x="1009" y="335"/>
                  <a:pt x="1009" y="328"/>
                </a:cubicBezTo>
                <a:cubicBezTo>
                  <a:pt x="1009" y="321"/>
                  <a:pt x="1003" y="315"/>
                  <a:pt x="996" y="315"/>
                </a:cubicBezTo>
                <a:cubicBezTo>
                  <a:pt x="989" y="315"/>
                  <a:pt x="983" y="321"/>
                  <a:pt x="983" y="328"/>
                </a:cubicBezTo>
                <a:cubicBezTo>
                  <a:pt x="983" y="335"/>
                  <a:pt x="989" y="341"/>
                  <a:pt x="996" y="341"/>
                </a:cubicBezTo>
                <a:close/>
                <a:moveTo>
                  <a:pt x="1035" y="341"/>
                </a:moveTo>
                <a:cubicBezTo>
                  <a:pt x="1042" y="341"/>
                  <a:pt x="1048" y="335"/>
                  <a:pt x="1048" y="328"/>
                </a:cubicBezTo>
                <a:cubicBezTo>
                  <a:pt x="1048" y="321"/>
                  <a:pt x="1042" y="315"/>
                  <a:pt x="1035" y="315"/>
                </a:cubicBezTo>
                <a:cubicBezTo>
                  <a:pt x="1028" y="315"/>
                  <a:pt x="1022" y="321"/>
                  <a:pt x="1022" y="328"/>
                </a:cubicBezTo>
                <a:cubicBezTo>
                  <a:pt x="1022" y="335"/>
                  <a:pt x="1028" y="341"/>
                  <a:pt x="1035" y="341"/>
                </a:cubicBezTo>
                <a:close/>
                <a:moveTo>
                  <a:pt x="1153" y="319"/>
                </a:moveTo>
                <a:cubicBezTo>
                  <a:pt x="1148" y="319"/>
                  <a:pt x="1144" y="323"/>
                  <a:pt x="1144" y="328"/>
                </a:cubicBezTo>
                <a:cubicBezTo>
                  <a:pt x="1144" y="333"/>
                  <a:pt x="1148" y="337"/>
                  <a:pt x="1153" y="337"/>
                </a:cubicBezTo>
                <a:cubicBezTo>
                  <a:pt x="1159" y="337"/>
                  <a:pt x="1163" y="333"/>
                  <a:pt x="1163" y="328"/>
                </a:cubicBezTo>
                <a:cubicBezTo>
                  <a:pt x="1163" y="323"/>
                  <a:pt x="1159" y="319"/>
                  <a:pt x="1153" y="319"/>
                </a:cubicBezTo>
                <a:close/>
                <a:moveTo>
                  <a:pt x="1193" y="341"/>
                </a:moveTo>
                <a:cubicBezTo>
                  <a:pt x="1200" y="341"/>
                  <a:pt x="1206" y="335"/>
                  <a:pt x="1206" y="328"/>
                </a:cubicBezTo>
                <a:cubicBezTo>
                  <a:pt x="1206" y="321"/>
                  <a:pt x="1200" y="315"/>
                  <a:pt x="1193" y="315"/>
                </a:cubicBezTo>
                <a:cubicBezTo>
                  <a:pt x="1186" y="315"/>
                  <a:pt x="1180" y="321"/>
                  <a:pt x="1180" y="328"/>
                </a:cubicBezTo>
                <a:cubicBezTo>
                  <a:pt x="1180" y="335"/>
                  <a:pt x="1186" y="341"/>
                  <a:pt x="1193" y="341"/>
                </a:cubicBezTo>
                <a:close/>
                <a:moveTo>
                  <a:pt x="1232" y="341"/>
                </a:moveTo>
                <a:cubicBezTo>
                  <a:pt x="1239" y="341"/>
                  <a:pt x="1245" y="335"/>
                  <a:pt x="1245" y="328"/>
                </a:cubicBezTo>
                <a:cubicBezTo>
                  <a:pt x="1245" y="321"/>
                  <a:pt x="1239" y="315"/>
                  <a:pt x="1232" y="315"/>
                </a:cubicBezTo>
                <a:cubicBezTo>
                  <a:pt x="1225" y="315"/>
                  <a:pt x="1220" y="321"/>
                  <a:pt x="1220" y="328"/>
                </a:cubicBezTo>
                <a:cubicBezTo>
                  <a:pt x="1220" y="335"/>
                  <a:pt x="1225" y="341"/>
                  <a:pt x="1232" y="341"/>
                </a:cubicBezTo>
                <a:close/>
                <a:moveTo>
                  <a:pt x="1272" y="341"/>
                </a:moveTo>
                <a:cubicBezTo>
                  <a:pt x="1279" y="341"/>
                  <a:pt x="1285" y="335"/>
                  <a:pt x="1285" y="328"/>
                </a:cubicBezTo>
                <a:cubicBezTo>
                  <a:pt x="1285" y="321"/>
                  <a:pt x="1279" y="315"/>
                  <a:pt x="1272" y="315"/>
                </a:cubicBezTo>
                <a:cubicBezTo>
                  <a:pt x="1265" y="315"/>
                  <a:pt x="1259" y="321"/>
                  <a:pt x="1259" y="328"/>
                </a:cubicBezTo>
                <a:cubicBezTo>
                  <a:pt x="1259" y="335"/>
                  <a:pt x="1265" y="341"/>
                  <a:pt x="1272" y="341"/>
                </a:cubicBezTo>
                <a:close/>
                <a:moveTo>
                  <a:pt x="1311" y="341"/>
                </a:moveTo>
                <a:cubicBezTo>
                  <a:pt x="1318" y="341"/>
                  <a:pt x="1324" y="335"/>
                  <a:pt x="1324" y="328"/>
                </a:cubicBezTo>
                <a:cubicBezTo>
                  <a:pt x="1324" y="321"/>
                  <a:pt x="1318" y="315"/>
                  <a:pt x="1311" y="315"/>
                </a:cubicBezTo>
                <a:cubicBezTo>
                  <a:pt x="1304" y="315"/>
                  <a:pt x="1298" y="321"/>
                  <a:pt x="1298" y="328"/>
                </a:cubicBezTo>
                <a:cubicBezTo>
                  <a:pt x="1298" y="335"/>
                  <a:pt x="1304" y="341"/>
                  <a:pt x="1311" y="341"/>
                </a:cubicBezTo>
                <a:close/>
                <a:moveTo>
                  <a:pt x="1863" y="341"/>
                </a:moveTo>
                <a:cubicBezTo>
                  <a:pt x="1870" y="341"/>
                  <a:pt x="1876" y="335"/>
                  <a:pt x="1876" y="328"/>
                </a:cubicBezTo>
                <a:cubicBezTo>
                  <a:pt x="1876" y="321"/>
                  <a:pt x="1870" y="315"/>
                  <a:pt x="1863" y="315"/>
                </a:cubicBezTo>
                <a:cubicBezTo>
                  <a:pt x="1856" y="315"/>
                  <a:pt x="1850" y="321"/>
                  <a:pt x="1850" y="328"/>
                </a:cubicBezTo>
                <a:cubicBezTo>
                  <a:pt x="1850" y="335"/>
                  <a:pt x="1856" y="341"/>
                  <a:pt x="1863" y="341"/>
                </a:cubicBezTo>
                <a:close/>
                <a:moveTo>
                  <a:pt x="1903" y="341"/>
                </a:moveTo>
                <a:cubicBezTo>
                  <a:pt x="1910" y="341"/>
                  <a:pt x="1915" y="335"/>
                  <a:pt x="1915" y="328"/>
                </a:cubicBezTo>
                <a:cubicBezTo>
                  <a:pt x="1915" y="321"/>
                  <a:pt x="1910" y="315"/>
                  <a:pt x="1903" y="315"/>
                </a:cubicBezTo>
                <a:cubicBezTo>
                  <a:pt x="1896" y="315"/>
                  <a:pt x="1890" y="321"/>
                  <a:pt x="1890" y="328"/>
                </a:cubicBezTo>
                <a:cubicBezTo>
                  <a:pt x="1890" y="335"/>
                  <a:pt x="1896" y="341"/>
                  <a:pt x="1903" y="341"/>
                </a:cubicBezTo>
                <a:close/>
                <a:moveTo>
                  <a:pt x="1942" y="341"/>
                </a:moveTo>
                <a:cubicBezTo>
                  <a:pt x="1949" y="341"/>
                  <a:pt x="1955" y="335"/>
                  <a:pt x="1955" y="328"/>
                </a:cubicBezTo>
                <a:cubicBezTo>
                  <a:pt x="1955" y="321"/>
                  <a:pt x="1949" y="315"/>
                  <a:pt x="1942" y="315"/>
                </a:cubicBezTo>
                <a:cubicBezTo>
                  <a:pt x="1935" y="315"/>
                  <a:pt x="1929" y="321"/>
                  <a:pt x="1929" y="328"/>
                </a:cubicBezTo>
                <a:cubicBezTo>
                  <a:pt x="1929" y="335"/>
                  <a:pt x="1935" y="341"/>
                  <a:pt x="1942" y="341"/>
                </a:cubicBezTo>
                <a:close/>
                <a:moveTo>
                  <a:pt x="1981" y="341"/>
                </a:moveTo>
                <a:cubicBezTo>
                  <a:pt x="1988" y="341"/>
                  <a:pt x="1994" y="335"/>
                  <a:pt x="1994" y="328"/>
                </a:cubicBezTo>
                <a:cubicBezTo>
                  <a:pt x="1994" y="321"/>
                  <a:pt x="1988" y="315"/>
                  <a:pt x="1981" y="315"/>
                </a:cubicBezTo>
                <a:cubicBezTo>
                  <a:pt x="1974" y="315"/>
                  <a:pt x="1969" y="321"/>
                  <a:pt x="1969" y="328"/>
                </a:cubicBezTo>
                <a:cubicBezTo>
                  <a:pt x="1969" y="335"/>
                  <a:pt x="1974" y="341"/>
                  <a:pt x="1981" y="341"/>
                </a:cubicBezTo>
                <a:close/>
                <a:moveTo>
                  <a:pt x="2021" y="315"/>
                </a:moveTo>
                <a:cubicBezTo>
                  <a:pt x="2014" y="315"/>
                  <a:pt x="2008" y="321"/>
                  <a:pt x="2008" y="328"/>
                </a:cubicBezTo>
                <a:cubicBezTo>
                  <a:pt x="2008" y="335"/>
                  <a:pt x="2014" y="341"/>
                  <a:pt x="2021" y="341"/>
                </a:cubicBezTo>
                <a:cubicBezTo>
                  <a:pt x="2028" y="341"/>
                  <a:pt x="2034" y="335"/>
                  <a:pt x="2034" y="328"/>
                </a:cubicBezTo>
                <a:cubicBezTo>
                  <a:pt x="2034" y="321"/>
                  <a:pt x="2028" y="315"/>
                  <a:pt x="2021" y="315"/>
                </a:cubicBezTo>
                <a:close/>
                <a:moveTo>
                  <a:pt x="2060" y="315"/>
                </a:moveTo>
                <a:cubicBezTo>
                  <a:pt x="2053" y="315"/>
                  <a:pt x="2048" y="321"/>
                  <a:pt x="2048" y="328"/>
                </a:cubicBezTo>
                <a:cubicBezTo>
                  <a:pt x="2048" y="335"/>
                  <a:pt x="2053" y="341"/>
                  <a:pt x="2060" y="341"/>
                </a:cubicBezTo>
                <a:cubicBezTo>
                  <a:pt x="2067" y="341"/>
                  <a:pt x="2073" y="335"/>
                  <a:pt x="2073" y="328"/>
                </a:cubicBezTo>
                <a:cubicBezTo>
                  <a:pt x="2073" y="321"/>
                  <a:pt x="2067" y="315"/>
                  <a:pt x="2060" y="315"/>
                </a:cubicBezTo>
                <a:close/>
                <a:moveTo>
                  <a:pt x="2100" y="341"/>
                </a:moveTo>
                <a:cubicBezTo>
                  <a:pt x="2107" y="341"/>
                  <a:pt x="2112" y="335"/>
                  <a:pt x="2112" y="328"/>
                </a:cubicBezTo>
                <a:cubicBezTo>
                  <a:pt x="2112" y="321"/>
                  <a:pt x="2107" y="315"/>
                  <a:pt x="2100" y="315"/>
                </a:cubicBezTo>
                <a:cubicBezTo>
                  <a:pt x="2093" y="315"/>
                  <a:pt x="2087" y="321"/>
                  <a:pt x="2087" y="328"/>
                </a:cubicBezTo>
                <a:cubicBezTo>
                  <a:pt x="2087" y="335"/>
                  <a:pt x="2093" y="341"/>
                  <a:pt x="2100" y="341"/>
                </a:cubicBezTo>
                <a:close/>
                <a:moveTo>
                  <a:pt x="2179" y="341"/>
                </a:moveTo>
                <a:cubicBezTo>
                  <a:pt x="2186" y="341"/>
                  <a:pt x="2191" y="335"/>
                  <a:pt x="2191" y="328"/>
                </a:cubicBezTo>
                <a:cubicBezTo>
                  <a:pt x="2191" y="321"/>
                  <a:pt x="2186" y="315"/>
                  <a:pt x="2179" y="315"/>
                </a:cubicBezTo>
                <a:cubicBezTo>
                  <a:pt x="2171" y="315"/>
                  <a:pt x="2166" y="321"/>
                  <a:pt x="2166" y="328"/>
                </a:cubicBezTo>
                <a:cubicBezTo>
                  <a:pt x="2166" y="335"/>
                  <a:pt x="2171" y="341"/>
                  <a:pt x="2179" y="341"/>
                </a:cubicBezTo>
                <a:close/>
                <a:moveTo>
                  <a:pt x="2218" y="341"/>
                </a:moveTo>
                <a:cubicBezTo>
                  <a:pt x="2225" y="341"/>
                  <a:pt x="2231" y="335"/>
                  <a:pt x="2231" y="328"/>
                </a:cubicBezTo>
                <a:cubicBezTo>
                  <a:pt x="2231" y="321"/>
                  <a:pt x="2225" y="315"/>
                  <a:pt x="2218" y="315"/>
                </a:cubicBezTo>
                <a:cubicBezTo>
                  <a:pt x="2211" y="315"/>
                  <a:pt x="2205" y="321"/>
                  <a:pt x="2205" y="328"/>
                </a:cubicBezTo>
                <a:cubicBezTo>
                  <a:pt x="2205" y="335"/>
                  <a:pt x="2211" y="341"/>
                  <a:pt x="2218" y="341"/>
                </a:cubicBezTo>
                <a:close/>
                <a:moveTo>
                  <a:pt x="2257" y="341"/>
                </a:moveTo>
                <a:cubicBezTo>
                  <a:pt x="2264" y="341"/>
                  <a:pt x="2270" y="335"/>
                  <a:pt x="2270" y="328"/>
                </a:cubicBezTo>
                <a:cubicBezTo>
                  <a:pt x="2270" y="321"/>
                  <a:pt x="2264" y="315"/>
                  <a:pt x="2257" y="315"/>
                </a:cubicBezTo>
                <a:cubicBezTo>
                  <a:pt x="2250" y="315"/>
                  <a:pt x="2245" y="321"/>
                  <a:pt x="2245" y="328"/>
                </a:cubicBezTo>
                <a:cubicBezTo>
                  <a:pt x="2245" y="335"/>
                  <a:pt x="2250" y="341"/>
                  <a:pt x="2257" y="341"/>
                </a:cubicBezTo>
                <a:close/>
                <a:moveTo>
                  <a:pt x="2297" y="341"/>
                </a:moveTo>
                <a:cubicBezTo>
                  <a:pt x="2304" y="341"/>
                  <a:pt x="2310" y="335"/>
                  <a:pt x="2310" y="328"/>
                </a:cubicBezTo>
                <a:cubicBezTo>
                  <a:pt x="2310" y="321"/>
                  <a:pt x="2304" y="315"/>
                  <a:pt x="2297" y="315"/>
                </a:cubicBezTo>
                <a:cubicBezTo>
                  <a:pt x="2290" y="315"/>
                  <a:pt x="2284" y="321"/>
                  <a:pt x="2284" y="328"/>
                </a:cubicBezTo>
                <a:cubicBezTo>
                  <a:pt x="2284" y="335"/>
                  <a:pt x="2290" y="341"/>
                  <a:pt x="2297" y="341"/>
                </a:cubicBezTo>
                <a:close/>
                <a:moveTo>
                  <a:pt x="2336" y="341"/>
                </a:moveTo>
                <a:cubicBezTo>
                  <a:pt x="2343" y="341"/>
                  <a:pt x="2349" y="335"/>
                  <a:pt x="2349" y="328"/>
                </a:cubicBezTo>
                <a:cubicBezTo>
                  <a:pt x="2349" y="321"/>
                  <a:pt x="2343" y="315"/>
                  <a:pt x="2336" y="315"/>
                </a:cubicBezTo>
                <a:cubicBezTo>
                  <a:pt x="2329" y="315"/>
                  <a:pt x="2323" y="321"/>
                  <a:pt x="2323" y="328"/>
                </a:cubicBezTo>
                <a:cubicBezTo>
                  <a:pt x="2323" y="335"/>
                  <a:pt x="2329" y="341"/>
                  <a:pt x="2336" y="341"/>
                </a:cubicBezTo>
                <a:close/>
                <a:moveTo>
                  <a:pt x="2376" y="341"/>
                </a:moveTo>
                <a:cubicBezTo>
                  <a:pt x="2383" y="341"/>
                  <a:pt x="2388" y="335"/>
                  <a:pt x="2388" y="328"/>
                </a:cubicBezTo>
                <a:cubicBezTo>
                  <a:pt x="2388" y="321"/>
                  <a:pt x="2383" y="315"/>
                  <a:pt x="2376" y="315"/>
                </a:cubicBezTo>
                <a:cubicBezTo>
                  <a:pt x="2369" y="315"/>
                  <a:pt x="2363" y="321"/>
                  <a:pt x="2363" y="328"/>
                </a:cubicBezTo>
                <a:cubicBezTo>
                  <a:pt x="2363" y="335"/>
                  <a:pt x="2369" y="341"/>
                  <a:pt x="2376" y="341"/>
                </a:cubicBezTo>
                <a:close/>
                <a:moveTo>
                  <a:pt x="2415" y="316"/>
                </a:moveTo>
                <a:cubicBezTo>
                  <a:pt x="2408" y="316"/>
                  <a:pt x="2403" y="321"/>
                  <a:pt x="2403" y="328"/>
                </a:cubicBezTo>
                <a:cubicBezTo>
                  <a:pt x="2403" y="335"/>
                  <a:pt x="2408" y="340"/>
                  <a:pt x="2415" y="340"/>
                </a:cubicBezTo>
                <a:cubicBezTo>
                  <a:pt x="2422" y="340"/>
                  <a:pt x="2427" y="335"/>
                  <a:pt x="2427" y="328"/>
                </a:cubicBezTo>
                <a:cubicBezTo>
                  <a:pt x="2427" y="321"/>
                  <a:pt x="2422" y="316"/>
                  <a:pt x="2415" y="316"/>
                </a:cubicBezTo>
                <a:close/>
                <a:moveTo>
                  <a:pt x="2454" y="341"/>
                </a:moveTo>
                <a:cubicBezTo>
                  <a:pt x="2462" y="341"/>
                  <a:pt x="2467" y="335"/>
                  <a:pt x="2467" y="328"/>
                </a:cubicBezTo>
                <a:cubicBezTo>
                  <a:pt x="2467" y="321"/>
                  <a:pt x="2462" y="315"/>
                  <a:pt x="2454" y="315"/>
                </a:cubicBezTo>
                <a:cubicBezTo>
                  <a:pt x="2447" y="315"/>
                  <a:pt x="2442" y="321"/>
                  <a:pt x="2442" y="328"/>
                </a:cubicBezTo>
                <a:cubicBezTo>
                  <a:pt x="2442" y="335"/>
                  <a:pt x="2447" y="341"/>
                  <a:pt x="2454" y="341"/>
                </a:cubicBezTo>
                <a:close/>
                <a:moveTo>
                  <a:pt x="2494" y="341"/>
                </a:moveTo>
                <a:cubicBezTo>
                  <a:pt x="2501" y="341"/>
                  <a:pt x="2507" y="335"/>
                  <a:pt x="2507" y="328"/>
                </a:cubicBezTo>
                <a:cubicBezTo>
                  <a:pt x="2507" y="321"/>
                  <a:pt x="2501" y="315"/>
                  <a:pt x="2494" y="315"/>
                </a:cubicBezTo>
                <a:cubicBezTo>
                  <a:pt x="2487" y="315"/>
                  <a:pt x="2481" y="321"/>
                  <a:pt x="2481" y="328"/>
                </a:cubicBezTo>
                <a:cubicBezTo>
                  <a:pt x="2481" y="335"/>
                  <a:pt x="2487" y="341"/>
                  <a:pt x="2494" y="341"/>
                </a:cubicBezTo>
                <a:close/>
                <a:moveTo>
                  <a:pt x="2533" y="341"/>
                </a:moveTo>
                <a:cubicBezTo>
                  <a:pt x="2540" y="341"/>
                  <a:pt x="2546" y="335"/>
                  <a:pt x="2546" y="328"/>
                </a:cubicBezTo>
                <a:cubicBezTo>
                  <a:pt x="2546" y="321"/>
                  <a:pt x="2540" y="315"/>
                  <a:pt x="2533" y="315"/>
                </a:cubicBezTo>
                <a:cubicBezTo>
                  <a:pt x="2526" y="315"/>
                  <a:pt x="2521" y="321"/>
                  <a:pt x="2521" y="328"/>
                </a:cubicBezTo>
                <a:cubicBezTo>
                  <a:pt x="2521" y="335"/>
                  <a:pt x="2526" y="341"/>
                  <a:pt x="2533" y="341"/>
                </a:cubicBezTo>
                <a:close/>
                <a:moveTo>
                  <a:pt x="2573" y="341"/>
                </a:moveTo>
                <a:cubicBezTo>
                  <a:pt x="2580" y="341"/>
                  <a:pt x="2586" y="335"/>
                  <a:pt x="2586" y="328"/>
                </a:cubicBezTo>
                <a:cubicBezTo>
                  <a:pt x="2586" y="321"/>
                  <a:pt x="2580" y="315"/>
                  <a:pt x="2573" y="315"/>
                </a:cubicBezTo>
                <a:cubicBezTo>
                  <a:pt x="2566" y="315"/>
                  <a:pt x="2560" y="321"/>
                  <a:pt x="2560" y="328"/>
                </a:cubicBezTo>
                <a:cubicBezTo>
                  <a:pt x="2560" y="335"/>
                  <a:pt x="2566" y="341"/>
                  <a:pt x="2573" y="341"/>
                </a:cubicBezTo>
                <a:close/>
                <a:moveTo>
                  <a:pt x="2612" y="341"/>
                </a:moveTo>
                <a:cubicBezTo>
                  <a:pt x="2619" y="341"/>
                  <a:pt x="2625" y="335"/>
                  <a:pt x="2625" y="328"/>
                </a:cubicBezTo>
                <a:cubicBezTo>
                  <a:pt x="2625" y="321"/>
                  <a:pt x="2619" y="315"/>
                  <a:pt x="2612" y="315"/>
                </a:cubicBezTo>
                <a:cubicBezTo>
                  <a:pt x="2605" y="315"/>
                  <a:pt x="2599" y="321"/>
                  <a:pt x="2599" y="328"/>
                </a:cubicBezTo>
                <a:cubicBezTo>
                  <a:pt x="2599" y="335"/>
                  <a:pt x="2605" y="341"/>
                  <a:pt x="2612" y="341"/>
                </a:cubicBezTo>
                <a:close/>
                <a:moveTo>
                  <a:pt x="2652" y="341"/>
                </a:moveTo>
                <a:cubicBezTo>
                  <a:pt x="2659" y="341"/>
                  <a:pt x="2664" y="335"/>
                  <a:pt x="2664" y="328"/>
                </a:cubicBezTo>
                <a:cubicBezTo>
                  <a:pt x="2664" y="321"/>
                  <a:pt x="2659" y="315"/>
                  <a:pt x="2652" y="315"/>
                </a:cubicBezTo>
                <a:cubicBezTo>
                  <a:pt x="2645" y="315"/>
                  <a:pt x="2639" y="321"/>
                  <a:pt x="2639" y="328"/>
                </a:cubicBezTo>
                <a:cubicBezTo>
                  <a:pt x="2639" y="335"/>
                  <a:pt x="2645" y="341"/>
                  <a:pt x="2652" y="341"/>
                </a:cubicBezTo>
                <a:close/>
                <a:moveTo>
                  <a:pt x="2691" y="341"/>
                </a:moveTo>
                <a:cubicBezTo>
                  <a:pt x="2698" y="341"/>
                  <a:pt x="2704" y="335"/>
                  <a:pt x="2704" y="328"/>
                </a:cubicBezTo>
                <a:cubicBezTo>
                  <a:pt x="2704" y="321"/>
                  <a:pt x="2698" y="315"/>
                  <a:pt x="2691" y="315"/>
                </a:cubicBezTo>
                <a:cubicBezTo>
                  <a:pt x="2684" y="315"/>
                  <a:pt x="2678" y="321"/>
                  <a:pt x="2678" y="328"/>
                </a:cubicBezTo>
                <a:cubicBezTo>
                  <a:pt x="2678" y="335"/>
                  <a:pt x="2684" y="341"/>
                  <a:pt x="2691" y="341"/>
                </a:cubicBezTo>
                <a:close/>
                <a:moveTo>
                  <a:pt x="2730" y="341"/>
                </a:moveTo>
                <a:cubicBezTo>
                  <a:pt x="2738" y="341"/>
                  <a:pt x="2743" y="335"/>
                  <a:pt x="2743" y="328"/>
                </a:cubicBezTo>
                <a:cubicBezTo>
                  <a:pt x="2743" y="321"/>
                  <a:pt x="2738" y="315"/>
                  <a:pt x="2730" y="315"/>
                </a:cubicBezTo>
                <a:cubicBezTo>
                  <a:pt x="2723" y="315"/>
                  <a:pt x="2718" y="321"/>
                  <a:pt x="2718" y="328"/>
                </a:cubicBezTo>
                <a:cubicBezTo>
                  <a:pt x="2718" y="335"/>
                  <a:pt x="2723" y="341"/>
                  <a:pt x="2730" y="341"/>
                </a:cubicBezTo>
                <a:close/>
                <a:moveTo>
                  <a:pt x="2770" y="341"/>
                </a:moveTo>
                <a:cubicBezTo>
                  <a:pt x="2777" y="341"/>
                  <a:pt x="2783" y="335"/>
                  <a:pt x="2783" y="328"/>
                </a:cubicBezTo>
                <a:cubicBezTo>
                  <a:pt x="2783" y="321"/>
                  <a:pt x="2777" y="315"/>
                  <a:pt x="2770" y="315"/>
                </a:cubicBezTo>
                <a:cubicBezTo>
                  <a:pt x="2763" y="315"/>
                  <a:pt x="2757" y="321"/>
                  <a:pt x="2757" y="328"/>
                </a:cubicBezTo>
                <a:cubicBezTo>
                  <a:pt x="2757" y="335"/>
                  <a:pt x="2763" y="341"/>
                  <a:pt x="2770" y="341"/>
                </a:cubicBezTo>
                <a:close/>
                <a:moveTo>
                  <a:pt x="2809" y="341"/>
                </a:moveTo>
                <a:cubicBezTo>
                  <a:pt x="2816" y="341"/>
                  <a:pt x="2822" y="335"/>
                  <a:pt x="2822" y="328"/>
                </a:cubicBezTo>
                <a:cubicBezTo>
                  <a:pt x="2822" y="321"/>
                  <a:pt x="2816" y="315"/>
                  <a:pt x="2809" y="315"/>
                </a:cubicBezTo>
                <a:cubicBezTo>
                  <a:pt x="2802" y="315"/>
                  <a:pt x="2797" y="321"/>
                  <a:pt x="2797" y="328"/>
                </a:cubicBezTo>
                <a:cubicBezTo>
                  <a:pt x="2797" y="335"/>
                  <a:pt x="2802" y="341"/>
                  <a:pt x="2809" y="341"/>
                </a:cubicBezTo>
                <a:close/>
                <a:moveTo>
                  <a:pt x="2849" y="341"/>
                </a:moveTo>
                <a:cubicBezTo>
                  <a:pt x="2856" y="341"/>
                  <a:pt x="2861" y="335"/>
                  <a:pt x="2861" y="328"/>
                </a:cubicBezTo>
                <a:cubicBezTo>
                  <a:pt x="2861" y="321"/>
                  <a:pt x="2856" y="315"/>
                  <a:pt x="2849" y="315"/>
                </a:cubicBezTo>
                <a:cubicBezTo>
                  <a:pt x="2842" y="315"/>
                  <a:pt x="2836" y="321"/>
                  <a:pt x="2836" y="328"/>
                </a:cubicBezTo>
                <a:cubicBezTo>
                  <a:pt x="2836" y="335"/>
                  <a:pt x="2842" y="341"/>
                  <a:pt x="2849" y="341"/>
                </a:cubicBezTo>
                <a:close/>
                <a:moveTo>
                  <a:pt x="2888" y="341"/>
                </a:moveTo>
                <a:cubicBezTo>
                  <a:pt x="2895" y="341"/>
                  <a:pt x="2901" y="335"/>
                  <a:pt x="2901" y="328"/>
                </a:cubicBezTo>
                <a:cubicBezTo>
                  <a:pt x="2901" y="321"/>
                  <a:pt x="2895" y="315"/>
                  <a:pt x="2888" y="315"/>
                </a:cubicBezTo>
                <a:cubicBezTo>
                  <a:pt x="2881" y="315"/>
                  <a:pt x="2875" y="321"/>
                  <a:pt x="2875" y="328"/>
                </a:cubicBezTo>
                <a:cubicBezTo>
                  <a:pt x="2875" y="335"/>
                  <a:pt x="2881" y="341"/>
                  <a:pt x="2888" y="341"/>
                </a:cubicBezTo>
                <a:close/>
                <a:moveTo>
                  <a:pt x="2928" y="341"/>
                </a:moveTo>
                <a:cubicBezTo>
                  <a:pt x="2935" y="341"/>
                  <a:pt x="2940" y="335"/>
                  <a:pt x="2940" y="328"/>
                </a:cubicBezTo>
                <a:cubicBezTo>
                  <a:pt x="2940" y="321"/>
                  <a:pt x="2935" y="315"/>
                  <a:pt x="2928" y="315"/>
                </a:cubicBezTo>
                <a:cubicBezTo>
                  <a:pt x="2921" y="315"/>
                  <a:pt x="2915" y="321"/>
                  <a:pt x="2915" y="328"/>
                </a:cubicBezTo>
                <a:cubicBezTo>
                  <a:pt x="2915" y="335"/>
                  <a:pt x="2921" y="341"/>
                  <a:pt x="2928" y="341"/>
                </a:cubicBezTo>
                <a:close/>
                <a:moveTo>
                  <a:pt x="2967" y="341"/>
                </a:moveTo>
                <a:cubicBezTo>
                  <a:pt x="2974" y="341"/>
                  <a:pt x="2980" y="335"/>
                  <a:pt x="2980" y="328"/>
                </a:cubicBezTo>
                <a:cubicBezTo>
                  <a:pt x="2980" y="321"/>
                  <a:pt x="2974" y="315"/>
                  <a:pt x="2967" y="315"/>
                </a:cubicBezTo>
                <a:cubicBezTo>
                  <a:pt x="2960" y="315"/>
                  <a:pt x="2954" y="321"/>
                  <a:pt x="2954" y="328"/>
                </a:cubicBezTo>
                <a:cubicBezTo>
                  <a:pt x="2954" y="335"/>
                  <a:pt x="2960" y="341"/>
                  <a:pt x="2967" y="341"/>
                </a:cubicBezTo>
                <a:close/>
                <a:moveTo>
                  <a:pt x="3006" y="341"/>
                </a:moveTo>
                <a:cubicBezTo>
                  <a:pt x="3013" y="341"/>
                  <a:pt x="3019" y="335"/>
                  <a:pt x="3019" y="328"/>
                </a:cubicBezTo>
                <a:cubicBezTo>
                  <a:pt x="3019" y="321"/>
                  <a:pt x="3013" y="315"/>
                  <a:pt x="3006" y="315"/>
                </a:cubicBezTo>
                <a:cubicBezTo>
                  <a:pt x="2999" y="315"/>
                  <a:pt x="2994" y="321"/>
                  <a:pt x="2994" y="328"/>
                </a:cubicBezTo>
                <a:cubicBezTo>
                  <a:pt x="2994" y="335"/>
                  <a:pt x="2999" y="341"/>
                  <a:pt x="3006" y="341"/>
                </a:cubicBezTo>
                <a:close/>
                <a:moveTo>
                  <a:pt x="3046" y="341"/>
                </a:moveTo>
                <a:cubicBezTo>
                  <a:pt x="3053" y="341"/>
                  <a:pt x="3059" y="335"/>
                  <a:pt x="3059" y="328"/>
                </a:cubicBezTo>
                <a:cubicBezTo>
                  <a:pt x="3059" y="321"/>
                  <a:pt x="3053" y="315"/>
                  <a:pt x="3046" y="315"/>
                </a:cubicBezTo>
                <a:cubicBezTo>
                  <a:pt x="3039" y="315"/>
                  <a:pt x="3033" y="321"/>
                  <a:pt x="3033" y="328"/>
                </a:cubicBezTo>
                <a:cubicBezTo>
                  <a:pt x="3033" y="335"/>
                  <a:pt x="3039" y="341"/>
                  <a:pt x="3046" y="341"/>
                </a:cubicBezTo>
                <a:close/>
                <a:moveTo>
                  <a:pt x="3085" y="341"/>
                </a:moveTo>
                <a:cubicBezTo>
                  <a:pt x="3092" y="341"/>
                  <a:pt x="3098" y="335"/>
                  <a:pt x="3098" y="328"/>
                </a:cubicBezTo>
                <a:cubicBezTo>
                  <a:pt x="3098" y="321"/>
                  <a:pt x="3092" y="315"/>
                  <a:pt x="3085" y="315"/>
                </a:cubicBezTo>
                <a:cubicBezTo>
                  <a:pt x="3078" y="315"/>
                  <a:pt x="3073" y="321"/>
                  <a:pt x="3073" y="328"/>
                </a:cubicBezTo>
                <a:cubicBezTo>
                  <a:pt x="3073" y="335"/>
                  <a:pt x="3078" y="341"/>
                  <a:pt x="3085" y="341"/>
                </a:cubicBezTo>
                <a:close/>
                <a:moveTo>
                  <a:pt x="3125" y="341"/>
                </a:moveTo>
                <a:cubicBezTo>
                  <a:pt x="3132" y="341"/>
                  <a:pt x="3137" y="335"/>
                  <a:pt x="3137" y="328"/>
                </a:cubicBezTo>
                <a:cubicBezTo>
                  <a:pt x="3137" y="321"/>
                  <a:pt x="3132" y="315"/>
                  <a:pt x="3125" y="315"/>
                </a:cubicBezTo>
                <a:cubicBezTo>
                  <a:pt x="3118" y="315"/>
                  <a:pt x="3112" y="321"/>
                  <a:pt x="3112" y="328"/>
                </a:cubicBezTo>
                <a:cubicBezTo>
                  <a:pt x="3112" y="335"/>
                  <a:pt x="3118" y="341"/>
                  <a:pt x="3125" y="341"/>
                </a:cubicBezTo>
                <a:close/>
                <a:moveTo>
                  <a:pt x="3164" y="341"/>
                </a:moveTo>
                <a:cubicBezTo>
                  <a:pt x="3171" y="341"/>
                  <a:pt x="3177" y="335"/>
                  <a:pt x="3177" y="328"/>
                </a:cubicBezTo>
                <a:cubicBezTo>
                  <a:pt x="3177" y="321"/>
                  <a:pt x="3171" y="315"/>
                  <a:pt x="3164" y="315"/>
                </a:cubicBezTo>
                <a:cubicBezTo>
                  <a:pt x="3157" y="315"/>
                  <a:pt x="3151" y="321"/>
                  <a:pt x="3151" y="328"/>
                </a:cubicBezTo>
                <a:cubicBezTo>
                  <a:pt x="3151" y="335"/>
                  <a:pt x="3157" y="341"/>
                  <a:pt x="3164" y="341"/>
                </a:cubicBezTo>
                <a:close/>
                <a:moveTo>
                  <a:pt x="3204" y="341"/>
                </a:moveTo>
                <a:cubicBezTo>
                  <a:pt x="3211" y="341"/>
                  <a:pt x="3216" y="335"/>
                  <a:pt x="3216" y="328"/>
                </a:cubicBezTo>
                <a:cubicBezTo>
                  <a:pt x="3216" y="321"/>
                  <a:pt x="3211" y="315"/>
                  <a:pt x="3204" y="315"/>
                </a:cubicBezTo>
                <a:cubicBezTo>
                  <a:pt x="3197" y="315"/>
                  <a:pt x="3191" y="321"/>
                  <a:pt x="3191" y="328"/>
                </a:cubicBezTo>
                <a:cubicBezTo>
                  <a:pt x="3191" y="335"/>
                  <a:pt x="3197" y="341"/>
                  <a:pt x="3204" y="341"/>
                </a:cubicBezTo>
                <a:close/>
                <a:moveTo>
                  <a:pt x="3243" y="341"/>
                </a:moveTo>
                <a:cubicBezTo>
                  <a:pt x="3250" y="341"/>
                  <a:pt x="3256" y="335"/>
                  <a:pt x="3256" y="328"/>
                </a:cubicBezTo>
                <a:cubicBezTo>
                  <a:pt x="3256" y="321"/>
                  <a:pt x="3250" y="315"/>
                  <a:pt x="3243" y="315"/>
                </a:cubicBezTo>
                <a:cubicBezTo>
                  <a:pt x="3236" y="315"/>
                  <a:pt x="3230" y="321"/>
                  <a:pt x="3230" y="328"/>
                </a:cubicBezTo>
                <a:cubicBezTo>
                  <a:pt x="3230" y="335"/>
                  <a:pt x="3236" y="341"/>
                  <a:pt x="3243" y="341"/>
                </a:cubicBezTo>
                <a:close/>
                <a:moveTo>
                  <a:pt x="3282" y="341"/>
                </a:moveTo>
                <a:cubicBezTo>
                  <a:pt x="3289" y="341"/>
                  <a:pt x="3295" y="335"/>
                  <a:pt x="3295" y="328"/>
                </a:cubicBezTo>
                <a:cubicBezTo>
                  <a:pt x="3295" y="321"/>
                  <a:pt x="3289" y="315"/>
                  <a:pt x="3282" y="315"/>
                </a:cubicBezTo>
                <a:cubicBezTo>
                  <a:pt x="3275" y="315"/>
                  <a:pt x="3270" y="321"/>
                  <a:pt x="3270" y="328"/>
                </a:cubicBezTo>
                <a:cubicBezTo>
                  <a:pt x="3270" y="335"/>
                  <a:pt x="3275" y="341"/>
                  <a:pt x="3282" y="341"/>
                </a:cubicBezTo>
                <a:close/>
                <a:moveTo>
                  <a:pt x="3322" y="341"/>
                </a:moveTo>
                <a:cubicBezTo>
                  <a:pt x="3329" y="341"/>
                  <a:pt x="3335" y="335"/>
                  <a:pt x="3335" y="328"/>
                </a:cubicBezTo>
                <a:cubicBezTo>
                  <a:pt x="3335" y="321"/>
                  <a:pt x="3329" y="315"/>
                  <a:pt x="3322" y="315"/>
                </a:cubicBezTo>
                <a:cubicBezTo>
                  <a:pt x="3315" y="315"/>
                  <a:pt x="3309" y="321"/>
                  <a:pt x="3309" y="328"/>
                </a:cubicBezTo>
                <a:cubicBezTo>
                  <a:pt x="3309" y="335"/>
                  <a:pt x="3315" y="341"/>
                  <a:pt x="3322" y="341"/>
                </a:cubicBezTo>
                <a:close/>
                <a:moveTo>
                  <a:pt x="3361" y="341"/>
                </a:moveTo>
                <a:cubicBezTo>
                  <a:pt x="3368" y="341"/>
                  <a:pt x="3374" y="335"/>
                  <a:pt x="3374" y="328"/>
                </a:cubicBezTo>
                <a:cubicBezTo>
                  <a:pt x="3374" y="321"/>
                  <a:pt x="3368" y="315"/>
                  <a:pt x="3361" y="315"/>
                </a:cubicBezTo>
                <a:cubicBezTo>
                  <a:pt x="3354" y="315"/>
                  <a:pt x="3348" y="321"/>
                  <a:pt x="3348" y="328"/>
                </a:cubicBezTo>
                <a:cubicBezTo>
                  <a:pt x="3348" y="335"/>
                  <a:pt x="3354" y="341"/>
                  <a:pt x="3361" y="341"/>
                </a:cubicBezTo>
                <a:close/>
                <a:moveTo>
                  <a:pt x="3401" y="341"/>
                </a:moveTo>
                <a:cubicBezTo>
                  <a:pt x="3408" y="341"/>
                  <a:pt x="3413" y="335"/>
                  <a:pt x="3413" y="328"/>
                </a:cubicBezTo>
                <a:cubicBezTo>
                  <a:pt x="3413" y="321"/>
                  <a:pt x="3408" y="315"/>
                  <a:pt x="3401" y="315"/>
                </a:cubicBezTo>
                <a:cubicBezTo>
                  <a:pt x="3394" y="315"/>
                  <a:pt x="3388" y="321"/>
                  <a:pt x="3388" y="328"/>
                </a:cubicBezTo>
                <a:cubicBezTo>
                  <a:pt x="3388" y="335"/>
                  <a:pt x="3394" y="341"/>
                  <a:pt x="3401" y="341"/>
                </a:cubicBezTo>
                <a:close/>
                <a:moveTo>
                  <a:pt x="3440" y="341"/>
                </a:moveTo>
                <a:cubicBezTo>
                  <a:pt x="3447" y="341"/>
                  <a:pt x="3453" y="335"/>
                  <a:pt x="3453" y="328"/>
                </a:cubicBezTo>
                <a:cubicBezTo>
                  <a:pt x="3453" y="321"/>
                  <a:pt x="3447" y="315"/>
                  <a:pt x="3440" y="315"/>
                </a:cubicBezTo>
                <a:cubicBezTo>
                  <a:pt x="3433" y="315"/>
                  <a:pt x="3427" y="321"/>
                  <a:pt x="3427" y="328"/>
                </a:cubicBezTo>
                <a:cubicBezTo>
                  <a:pt x="3427" y="335"/>
                  <a:pt x="3433" y="341"/>
                  <a:pt x="3440" y="341"/>
                </a:cubicBezTo>
                <a:close/>
                <a:moveTo>
                  <a:pt x="3480" y="341"/>
                </a:moveTo>
                <a:cubicBezTo>
                  <a:pt x="3487" y="341"/>
                  <a:pt x="3492" y="335"/>
                  <a:pt x="3492" y="328"/>
                </a:cubicBezTo>
                <a:cubicBezTo>
                  <a:pt x="3492" y="321"/>
                  <a:pt x="3487" y="315"/>
                  <a:pt x="3480" y="315"/>
                </a:cubicBezTo>
                <a:cubicBezTo>
                  <a:pt x="3472" y="315"/>
                  <a:pt x="3467" y="321"/>
                  <a:pt x="3467" y="328"/>
                </a:cubicBezTo>
                <a:cubicBezTo>
                  <a:pt x="3467" y="335"/>
                  <a:pt x="3472" y="341"/>
                  <a:pt x="3480" y="341"/>
                </a:cubicBezTo>
                <a:close/>
                <a:moveTo>
                  <a:pt x="3519" y="315"/>
                </a:moveTo>
                <a:cubicBezTo>
                  <a:pt x="3512" y="315"/>
                  <a:pt x="3506" y="321"/>
                  <a:pt x="3506" y="328"/>
                </a:cubicBezTo>
                <a:cubicBezTo>
                  <a:pt x="3506" y="335"/>
                  <a:pt x="3512" y="341"/>
                  <a:pt x="3519" y="341"/>
                </a:cubicBezTo>
                <a:cubicBezTo>
                  <a:pt x="3526" y="341"/>
                  <a:pt x="3532" y="335"/>
                  <a:pt x="3532" y="328"/>
                </a:cubicBezTo>
                <a:cubicBezTo>
                  <a:pt x="3532" y="321"/>
                  <a:pt x="3526" y="315"/>
                  <a:pt x="3519" y="315"/>
                </a:cubicBezTo>
                <a:close/>
                <a:moveTo>
                  <a:pt x="3558" y="315"/>
                </a:moveTo>
                <a:cubicBezTo>
                  <a:pt x="3551" y="315"/>
                  <a:pt x="3546" y="321"/>
                  <a:pt x="3546" y="328"/>
                </a:cubicBezTo>
                <a:cubicBezTo>
                  <a:pt x="3546" y="335"/>
                  <a:pt x="3551" y="341"/>
                  <a:pt x="3558" y="341"/>
                </a:cubicBezTo>
                <a:cubicBezTo>
                  <a:pt x="3565" y="341"/>
                  <a:pt x="3571" y="335"/>
                  <a:pt x="3571" y="328"/>
                </a:cubicBezTo>
                <a:cubicBezTo>
                  <a:pt x="3571" y="321"/>
                  <a:pt x="3565" y="315"/>
                  <a:pt x="3558" y="315"/>
                </a:cubicBezTo>
                <a:close/>
                <a:moveTo>
                  <a:pt x="3598" y="315"/>
                </a:moveTo>
                <a:cubicBezTo>
                  <a:pt x="3591" y="315"/>
                  <a:pt x="3585" y="321"/>
                  <a:pt x="3585" y="328"/>
                </a:cubicBezTo>
                <a:cubicBezTo>
                  <a:pt x="3585" y="335"/>
                  <a:pt x="3591" y="341"/>
                  <a:pt x="3598" y="341"/>
                </a:cubicBezTo>
                <a:cubicBezTo>
                  <a:pt x="3605" y="341"/>
                  <a:pt x="3611" y="335"/>
                  <a:pt x="3611" y="328"/>
                </a:cubicBezTo>
                <a:cubicBezTo>
                  <a:pt x="3611" y="321"/>
                  <a:pt x="3605" y="315"/>
                  <a:pt x="3598" y="315"/>
                </a:cubicBezTo>
                <a:close/>
                <a:moveTo>
                  <a:pt x="89" y="380"/>
                </a:moveTo>
                <a:cubicBezTo>
                  <a:pt x="96" y="380"/>
                  <a:pt x="102" y="375"/>
                  <a:pt x="102" y="367"/>
                </a:cubicBezTo>
                <a:cubicBezTo>
                  <a:pt x="102" y="360"/>
                  <a:pt x="96" y="355"/>
                  <a:pt x="89" y="355"/>
                </a:cubicBezTo>
                <a:cubicBezTo>
                  <a:pt x="82" y="355"/>
                  <a:pt x="76" y="360"/>
                  <a:pt x="76" y="367"/>
                </a:cubicBezTo>
                <a:cubicBezTo>
                  <a:pt x="76" y="375"/>
                  <a:pt x="82" y="380"/>
                  <a:pt x="89" y="380"/>
                </a:cubicBezTo>
                <a:close/>
                <a:moveTo>
                  <a:pt x="128" y="380"/>
                </a:moveTo>
                <a:cubicBezTo>
                  <a:pt x="136" y="380"/>
                  <a:pt x="141" y="375"/>
                  <a:pt x="141" y="367"/>
                </a:cubicBezTo>
                <a:cubicBezTo>
                  <a:pt x="141" y="360"/>
                  <a:pt x="136" y="355"/>
                  <a:pt x="128" y="355"/>
                </a:cubicBezTo>
                <a:cubicBezTo>
                  <a:pt x="121" y="355"/>
                  <a:pt x="116" y="360"/>
                  <a:pt x="116" y="367"/>
                </a:cubicBezTo>
                <a:cubicBezTo>
                  <a:pt x="116" y="375"/>
                  <a:pt x="121" y="380"/>
                  <a:pt x="128" y="380"/>
                </a:cubicBezTo>
                <a:close/>
                <a:moveTo>
                  <a:pt x="168" y="380"/>
                </a:moveTo>
                <a:cubicBezTo>
                  <a:pt x="175" y="380"/>
                  <a:pt x="181" y="375"/>
                  <a:pt x="181" y="367"/>
                </a:cubicBezTo>
                <a:cubicBezTo>
                  <a:pt x="181" y="360"/>
                  <a:pt x="175" y="355"/>
                  <a:pt x="168" y="355"/>
                </a:cubicBezTo>
                <a:cubicBezTo>
                  <a:pt x="161" y="355"/>
                  <a:pt x="155" y="360"/>
                  <a:pt x="155" y="367"/>
                </a:cubicBezTo>
                <a:cubicBezTo>
                  <a:pt x="155" y="375"/>
                  <a:pt x="161" y="380"/>
                  <a:pt x="168" y="380"/>
                </a:cubicBezTo>
                <a:close/>
                <a:moveTo>
                  <a:pt x="207" y="380"/>
                </a:moveTo>
                <a:cubicBezTo>
                  <a:pt x="214" y="380"/>
                  <a:pt x="220" y="375"/>
                  <a:pt x="220" y="367"/>
                </a:cubicBezTo>
                <a:cubicBezTo>
                  <a:pt x="220" y="360"/>
                  <a:pt x="214" y="355"/>
                  <a:pt x="207" y="355"/>
                </a:cubicBezTo>
                <a:cubicBezTo>
                  <a:pt x="200" y="355"/>
                  <a:pt x="195" y="360"/>
                  <a:pt x="195" y="367"/>
                </a:cubicBezTo>
                <a:cubicBezTo>
                  <a:pt x="195" y="375"/>
                  <a:pt x="200" y="380"/>
                  <a:pt x="207" y="380"/>
                </a:cubicBezTo>
                <a:close/>
                <a:moveTo>
                  <a:pt x="247" y="380"/>
                </a:moveTo>
                <a:cubicBezTo>
                  <a:pt x="254" y="380"/>
                  <a:pt x="259" y="375"/>
                  <a:pt x="259" y="367"/>
                </a:cubicBezTo>
                <a:cubicBezTo>
                  <a:pt x="259" y="360"/>
                  <a:pt x="254" y="355"/>
                  <a:pt x="247" y="355"/>
                </a:cubicBezTo>
                <a:cubicBezTo>
                  <a:pt x="240" y="355"/>
                  <a:pt x="234" y="360"/>
                  <a:pt x="234" y="367"/>
                </a:cubicBezTo>
                <a:cubicBezTo>
                  <a:pt x="234" y="375"/>
                  <a:pt x="240" y="380"/>
                  <a:pt x="247" y="380"/>
                </a:cubicBezTo>
                <a:close/>
                <a:moveTo>
                  <a:pt x="286" y="380"/>
                </a:moveTo>
                <a:cubicBezTo>
                  <a:pt x="293" y="380"/>
                  <a:pt x="299" y="375"/>
                  <a:pt x="299" y="367"/>
                </a:cubicBezTo>
                <a:cubicBezTo>
                  <a:pt x="299" y="360"/>
                  <a:pt x="293" y="355"/>
                  <a:pt x="286" y="355"/>
                </a:cubicBezTo>
                <a:cubicBezTo>
                  <a:pt x="279" y="355"/>
                  <a:pt x="273" y="360"/>
                  <a:pt x="273" y="367"/>
                </a:cubicBezTo>
                <a:cubicBezTo>
                  <a:pt x="273" y="375"/>
                  <a:pt x="279" y="380"/>
                  <a:pt x="286" y="380"/>
                </a:cubicBezTo>
                <a:close/>
                <a:moveTo>
                  <a:pt x="326" y="380"/>
                </a:moveTo>
                <a:cubicBezTo>
                  <a:pt x="333" y="380"/>
                  <a:pt x="338" y="375"/>
                  <a:pt x="338" y="367"/>
                </a:cubicBezTo>
                <a:cubicBezTo>
                  <a:pt x="338" y="360"/>
                  <a:pt x="333" y="355"/>
                  <a:pt x="326" y="355"/>
                </a:cubicBezTo>
                <a:cubicBezTo>
                  <a:pt x="319" y="355"/>
                  <a:pt x="313" y="360"/>
                  <a:pt x="313" y="367"/>
                </a:cubicBezTo>
                <a:cubicBezTo>
                  <a:pt x="313" y="375"/>
                  <a:pt x="319" y="380"/>
                  <a:pt x="326" y="380"/>
                </a:cubicBezTo>
                <a:close/>
                <a:moveTo>
                  <a:pt x="365" y="380"/>
                </a:moveTo>
                <a:cubicBezTo>
                  <a:pt x="372" y="380"/>
                  <a:pt x="378" y="375"/>
                  <a:pt x="378" y="367"/>
                </a:cubicBezTo>
                <a:cubicBezTo>
                  <a:pt x="378" y="360"/>
                  <a:pt x="372" y="355"/>
                  <a:pt x="365" y="355"/>
                </a:cubicBezTo>
                <a:cubicBezTo>
                  <a:pt x="358" y="355"/>
                  <a:pt x="352" y="360"/>
                  <a:pt x="352" y="367"/>
                </a:cubicBezTo>
                <a:cubicBezTo>
                  <a:pt x="352" y="375"/>
                  <a:pt x="358" y="380"/>
                  <a:pt x="365" y="380"/>
                </a:cubicBezTo>
                <a:close/>
                <a:moveTo>
                  <a:pt x="404" y="380"/>
                </a:moveTo>
                <a:cubicBezTo>
                  <a:pt x="411" y="380"/>
                  <a:pt x="417" y="375"/>
                  <a:pt x="417" y="367"/>
                </a:cubicBezTo>
                <a:cubicBezTo>
                  <a:pt x="417" y="360"/>
                  <a:pt x="411" y="355"/>
                  <a:pt x="404" y="355"/>
                </a:cubicBezTo>
                <a:cubicBezTo>
                  <a:pt x="397" y="355"/>
                  <a:pt x="392" y="360"/>
                  <a:pt x="392" y="367"/>
                </a:cubicBezTo>
                <a:cubicBezTo>
                  <a:pt x="392" y="375"/>
                  <a:pt x="397" y="380"/>
                  <a:pt x="404" y="380"/>
                </a:cubicBezTo>
                <a:close/>
                <a:moveTo>
                  <a:pt x="444" y="380"/>
                </a:moveTo>
                <a:cubicBezTo>
                  <a:pt x="451" y="380"/>
                  <a:pt x="457" y="375"/>
                  <a:pt x="457" y="367"/>
                </a:cubicBezTo>
                <a:cubicBezTo>
                  <a:pt x="457" y="360"/>
                  <a:pt x="451" y="355"/>
                  <a:pt x="444" y="355"/>
                </a:cubicBezTo>
                <a:cubicBezTo>
                  <a:pt x="437" y="355"/>
                  <a:pt x="431" y="360"/>
                  <a:pt x="431" y="367"/>
                </a:cubicBezTo>
                <a:cubicBezTo>
                  <a:pt x="431" y="375"/>
                  <a:pt x="437" y="380"/>
                  <a:pt x="444" y="380"/>
                </a:cubicBezTo>
                <a:close/>
                <a:moveTo>
                  <a:pt x="483" y="380"/>
                </a:moveTo>
                <a:cubicBezTo>
                  <a:pt x="490" y="380"/>
                  <a:pt x="496" y="375"/>
                  <a:pt x="496" y="367"/>
                </a:cubicBezTo>
                <a:cubicBezTo>
                  <a:pt x="496" y="360"/>
                  <a:pt x="490" y="355"/>
                  <a:pt x="483" y="355"/>
                </a:cubicBezTo>
                <a:cubicBezTo>
                  <a:pt x="476" y="355"/>
                  <a:pt x="471" y="360"/>
                  <a:pt x="471" y="367"/>
                </a:cubicBezTo>
                <a:cubicBezTo>
                  <a:pt x="471" y="375"/>
                  <a:pt x="476" y="380"/>
                  <a:pt x="483" y="380"/>
                </a:cubicBezTo>
                <a:close/>
                <a:moveTo>
                  <a:pt x="523" y="380"/>
                </a:moveTo>
                <a:cubicBezTo>
                  <a:pt x="530" y="380"/>
                  <a:pt x="535" y="375"/>
                  <a:pt x="535" y="367"/>
                </a:cubicBezTo>
                <a:cubicBezTo>
                  <a:pt x="535" y="360"/>
                  <a:pt x="530" y="355"/>
                  <a:pt x="523" y="355"/>
                </a:cubicBezTo>
                <a:cubicBezTo>
                  <a:pt x="516" y="355"/>
                  <a:pt x="510" y="360"/>
                  <a:pt x="510" y="367"/>
                </a:cubicBezTo>
                <a:cubicBezTo>
                  <a:pt x="510" y="375"/>
                  <a:pt x="516" y="380"/>
                  <a:pt x="523" y="380"/>
                </a:cubicBezTo>
                <a:close/>
                <a:moveTo>
                  <a:pt x="562" y="380"/>
                </a:moveTo>
                <a:cubicBezTo>
                  <a:pt x="569" y="380"/>
                  <a:pt x="575" y="375"/>
                  <a:pt x="575" y="367"/>
                </a:cubicBezTo>
                <a:cubicBezTo>
                  <a:pt x="575" y="360"/>
                  <a:pt x="569" y="355"/>
                  <a:pt x="562" y="355"/>
                </a:cubicBezTo>
                <a:cubicBezTo>
                  <a:pt x="555" y="355"/>
                  <a:pt x="549" y="360"/>
                  <a:pt x="549" y="367"/>
                </a:cubicBezTo>
                <a:cubicBezTo>
                  <a:pt x="549" y="375"/>
                  <a:pt x="555" y="380"/>
                  <a:pt x="562" y="380"/>
                </a:cubicBezTo>
                <a:close/>
                <a:moveTo>
                  <a:pt x="602" y="380"/>
                </a:moveTo>
                <a:cubicBezTo>
                  <a:pt x="609" y="380"/>
                  <a:pt x="614" y="375"/>
                  <a:pt x="614" y="367"/>
                </a:cubicBezTo>
                <a:cubicBezTo>
                  <a:pt x="614" y="360"/>
                  <a:pt x="609" y="355"/>
                  <a:pt x="602" y="355"/>
                </a:cubicBezTo>
                <a:cubicBezTo>
                  <a:pt x="595" y="355"/>
                  <a:pt x="589" y="360"/>
                  <a:pt x="589" y="367"/>
                </a:cubicBezTo>
                <a:cubicBezTo>
                  <a:pt x="589" y="375"/>
                  <a:pt x="595" y="380"/>
                  <a:pt x="602" y="380"/>
                </a:cubicBezTo>
                <a:close/>
                <a:moveTo>
                  <a:pt x="641" y="380"/>
                </a:moveTo>
                <a:cubicBezTo>
                  <a:pt x="648" y="380"/>
                  <a:pt x="654" y="375"/>
                  <a:pt x="654" y="367"/>
                </a:cubicBezTo>
                <a:cubicBezTo>
                  <a:pt x="654" y="360"/>
                  <a:pt x="648" y="355"/>
                  <a:pt x="641" y="355"/>
                </a:cubicBezTo>
                <a:cubicBezTo>
                  <a:pt x="634" y="355"/>
                  <a:pt x="628" y="360"/>
                  <a:pt x="628" y="367"/>
                </a:cubicBezTo>
                <a:cubicBezTo>
                  <a:pt x="628" y="375"/>
                  <a:pt x="634" y="380"/>
                  <a:pt x="641" y="380"/>
                </a:cubicBezTo>
                <a:close/>
                <a:moveTo>
                  <a:pt x="680" y="380"/>
                </a:moveTo>
                <a:cubicBezTo>
                  <a:pt x="687" y="380"/>
                  <a:pt x="693" y="375"/>
                  <a:pt x="693" y="367"/>
                </a:cubicBezTo>
                <a:cubicBezTo>
                  <a:pt x="693" y="360"/>
                  <a:pt x="687" y="355"/>
                  <a:pt x="680" y="355"/>
                </a:cubicBezTo>
                <a:cubicBezTo>
                  <a:pt x="673" y="355"/>
                  <a:pt x="668" y="360"/>
                  <a:pt x="668" y="367"/>
                </a:cubicBezTo>
                <a:cubicBezTo>
                  <a:pt x="668" y="375"/>
                  <a:pt x="673" y="380"/>
                  <a:pt x="680" y="380"/>
                </a:cubicBezTo>
                <a:close/>
                <a:moveTo>
                  <a:pt x="720" y="380"/>
                </a:moveTo>
                <a:cubicBezTo>
                  <a:pt x="727" y="380"/>
                  <a:pt x="733" y="375"/>
                  <a:pt x="733" y="367"/>
                </a:cubicBezTo>
                <a:cubicBezTo>
                  <a:pt x="733" y="360"/>
                  <a:pt x="727" y="355"/>
                  <a:pt x="720" y="355"/>
                </a:cubicBezTo>
                <a:cubicBezTo>
                  <a:pt x="713" y="355"/>
                  <a:pt x="707" y="360"/>
                  <a:pt x="707" y="367"/>
                </a:cubicBezTo>
                <a:cubicBezTo>
                  <a:pt x="707" y="375"/>
                  <a:pt x="713" y="380"/>
                  <a:pt x="720" y="380"/>
                </a:cubicBezTo>
                <a:close/>
                <a:moveTo>
                  <a:pt x="759" y="380"/>
                </a:moveTo>
                <a:cubicBezTo>
                  <a:pt x="766" y="380"/>
                  <a:pt x="772" y="375"/>
                  <a:pt x="772" y="367"/>
                </a:cubicBezTo>
                <a:cubicBezTo>
                  <a:pt x="772" y="360"/>
                  <a:pt x="766" y="355"/>
                  <a:pt x="759" y="355"/>
                </a:cubicBezTo>
                <a:cubicBezTo>
                  <a:pt x="752" y="355"/>
                  <a:pt x="747" y="360"/>
                  <a:pt x="747" y="367"/>
                </a:cubicBezTo>
                <a:cubicBezTo>
                  <a:pt x="747" y="375"/>
                  <a:pt x="752" y="380"/>
                  <a:pt x="759" y="380"/>
                </a:cubicBezTo>
                <a:close/>
                <a:moveTo>
                  <a:pt x="799" y="380"/>
                </a:moveTo>
                <a:cubicBezTo>
                  <a:pt x="806" y="380"/>
                  <a:pt x="811" y="375"/>
                  <a:pt x="811" y="367"/>
                </a:cubicBezTo>
                <a:cubicBezTo>
                  <a:pt x="811" y="360"/>
                  <a:pt x="806" y="355"/>
                  <a:pt x="799" y="355"/>
                </a:cubicBezTo>
                <a:cubicBezTo>
                  <a:pt x="792" y="355"/>
                  <a:pt x="786" y="360"/>
                  <a:pt x="786" y="367"/>
                </a:cubicBezTo>
                <a:cubicBezTo>
                  <a:pt x="786" y="375"/>
                  <a:pt x="792" y="380"/>
                  <a:pt x="799" y="380"/>
                </a:cubicBezTo>
                <a:close/>
                <a:moveTo>
                  <a:pt x="838" y="380"/>
                </a:moveTo>
                <a:cubicBezTo>
                  <a:pt x="845" y="380"/>
                  <a:pt x="851" y="375"/>
                  <a:pt x="851" y="367"/>
                </a:cubicBezTo>
                <a:cubicBezTo>
                  <a:pt x="851" y="360"/>
                  <a:pt x="845" y="355"/>
                  <a:pt x="838" y="355"/>
                </a:cubicBezTo>
                <a:cubicBezTo>
                  <a:pt x="831" y="355"/>
                  <a:pt x="825" y="360"/>
                  <a:pt x="825" y="367"/>
                </a:cubicBezTo>
                <a:cubicBezTo>
                  <a:pt x="825" y="375"/>
                  <a:pt x="831" y="380"/>
                  <a:pt x="838" y="380"/>
                </a:cubicBezTo>
                <a:close/>
                <a:moveTo>
                  <a:pt x="956" y="380"/>
                </a:moveTo>
                <a:cubicBezTo>
                  <a:pt x="963" y="380"/>
                  <a:pt x="969" y="375"/>
                  <a:pt x="969" y="367"/>
                </a:cubicBezTo>
                <a:cubicBezTo>
                  <a:pt x="969" y="360"/>
                  <a:pt x="963" y="355"/>
                  <a:pt x="956" y="355"/>
                </a:cubicBezTo>
                <a:cubicBezTo>
                  <a:pt x="949" y="355"/>
                  <a:pt x="944" y="360"/>
                  <a:pt x="944" y="367"/>
                </a:cubicBezTo>
                <a:cubicBezTo>
                  <a:pt x="944" y="375"/>
                  <a:pt x="949" y="380"/>
                  <a:pt x="956" y="380"/>
                </a:cubicBezTo>
                <a:close/>
                <a:moveTo>
                  <a:pt x="996" y="380"/>
                </a:moveTo>
                <a:cubicBezTo>
                  <a:pt x="1003" y="380"/>
                  <a:pt x="1009" y="375"/>
                  <a:pt x="1009" y="367"/>
                </a:cubicBezTo>
                <a:cubicBezTo>
                  <a:pt x="1009" y="360"/>
                  <a:pt x="1003" y="355"/>
                  <a:pt x="996" y="355"/>
                </a:cubicBezTo>
                <a:cubicBezTo>
                  <a:pt x="989" y="355"/>
                  <a:pt x="983" y="360"/>
                  <a:pt x="983" y="367"/>
                </a:cubicBezTo>
                <a:cubicBezTo>
                  <a:pt x="983" y="375"/>
                  <a:pt x="989" y="380"/>
                  <a:pt x="996" y="380"/>
                </a:cubicBezTo>
                <a:close/>
                <a:moveTo>
                  <a:pt x="1193" y="380"/>
                </a:moveTo>
                <a:cubicBezTo>
                  <a:pt x="1200" y="380"/>
                  <a:pt x="1206" y="375"/>
                  <a:pt x="1206" y="367"/>
                </a:cubicBezTo>
                <a:cubicBezTo>
                  <a:pt x="1206" y="360"/>
                  <a:pt x="1200" y="355"/>
                  <a:pt x="1193" y="355"/>
                </a:cubicBezTo>
                <a:cubicBezTo>
                  <a:pt x="1186" y="355"/>
                  <a:pt x="1180" y="360"/>
                  <a:pt x="1180" y="367"/>
                </a:cubicBezTo>
                <a:cubicBezTo>
                  <a:pt x="1180" y="375"/>
                  <a:pt x="1186" y="380"/>
                  <a:pt x="1193" y="380"/>
                </a:cubicBezTo>
                <a:close/>
                <a:moveTo>
                  <a:pt x="1232" y="380"/>
                </a:moveTo>
                <a:cubicBezTo>
                  <a:pt x="1239" y="380"/>
                  <a:pt x="1245" y="375"/>
                  <a:pt x="1245" y="367"/>
                </a:cubicBezTo>
                <a:cubicBezTo>
                  <a:pt x="1245" y="360"/>
                  <a:pt x="1239" y="355"/>
                  <a:pt x="1232" y="355"/>
                </a:cubicBezTo>
                <a:cubicBezTo>
                  <a:pt x="1225" y="355"/>
                  <a:pt x="1220" y="360"/>
                  <a:pt x="1220" y="367"/>
                </a:cubicBezTo>
                <a:cubicBezTo>
                  <a:pt x="1220" y="375"/>
                  <a:pt x="1225" y="380"/>
                  <a:pt x="1232" y="380"/>
                </a:cubicBezTo>
                <a:close/>
                <a:moveTo>
                  <a:pt x="1272" y="380"/>
                </a:moveTo>
                <a:cubicBezTo>
                  <a:pt x="1279" y="380"/>
                  <a:pt x="1285" y="375"/>
                  <a:pt x="1285" y="367"/>
                </a:cubicBezTo>
                <a:cubicBezTo>
                  <a:pt x="1285" y="360"/>
                  <a:pt x="1279" y="355"/>
                  <a:pt x="1272" y="355"/>
                </a:cubicBezTo>
                <a:cubicBezTo>
                  <a:pt x="1265" y="355"/>
                  <a:pt x="1259" y="360"/>
                  <a:pt x="1259" y="367"/>
                </a:cubicBezTo>
                <a:cubicBezTo>
                  <a:pt x="1259" y="375"/>
                  <a:pt x="1265" y="380"/>
                  <a:pt x="1272" y="380"/>
                </a:cubicBezTo>
                <a:close/>
                <a:moveTo>
                  <a:pt x="1508" y="355"/>
                </a:moveTo>
                <a:cubicBezTo>
                  <a:pt x="1501" y="355"/>
                  <a:pt x="1496" y="360"/>
                  <a:pt x="1496" y="367"/>
                </a:cubicBezTo>
                <a:cubicBezTo>
                  <a:pt x="1496" y="375"/>
                  <a:pt x="1501" y="380"/>
                  <a:pt x="1508" y="380"/>
                </a:cubicBezTo>
                <a:cubicBezTo>
                  <a:pt x="1515" y="380"/>
                  <a:pt x="1521" y="375"/>
                  <a:pt x="1521" y="367"/>
                </a:cubicBezTo>
                <a:cubicBezTo>
                  <a:pt x="1521" y="360"/>
                  <a:pt x="1515" y="355"/>
                  <a:pt x="1508" y="355"/>
                </a:cubicBezTo>
                <a:close/>
                <a:moveTo>
                  <a:pt x="1824" y="380"/>
                </a:moveTo>
                <a:cubicBezTo>
                  <a:pt x="1831" y="380"/>
                  <a:pt x="1836" y="375"/>
                  <a:pt x="1836" y="367"/>
                </a:cubicBezTo>
                <a:cubicBezTo>
                  <a:pt x="1836" y="360"/>
                  <a:pt x="1831" y="355"/>
                  <a:pt x="1824" y="355"/>
                </a:cubicBezTo>
                <a:cubicBezTo>
                  <a:pt x="1817" y="355"/>
                  <a:pt x="1811" y="360"/>
                  <a:pt x="1811" y="367"/>
                </a:cubicBezTo>
                <a:cubicBezTo>
                  <a:pt x="1811" y="375"/>
                  <a:pt x="1817" y="380"/>
                  <a:pt x="1824" y="380"/>
                </a:cubicBezTo>
                <a:close/>
                <a:moveTo>
                  <a:pt x="1863" y="380"/>
                </a:moveTo>
                <a:cubicBezTo>
                  <a:pt x="1870" y="380"/>
                  <a:pt x="1876" y="375"/>
                  <a:pt x="1876" y="367"/>
                </a:cubicBezTo>
                <a:cubicBezTo>
                  <a:pt x="1876" y="360"/>
                  <a:pt x="1870" y="355"/>
                  <a:pt x="1863" y="355"/>
                </a:cubicBezTo>
                <a:cubicBezTo>
                  <a:pt x="1856" y="355"/>
                  <a:pt x="1850" y="360"/>
                  <a:pt x="1850" y="367"/>
                </a:cubicBezTo>
                <a:cubicBezTo>
                  <a:pt x="1850" y="375"/>
                  <a:pt x="1856" y="380"/>
                  <a:pt x="1863" y="380"/>
                </a:cubicBezTo>
                <a:close/>
                <a:moveTo>
                  <a:pt x="1903" y="380"/>
                </a:moveTo>
                <a:cubicBezTo>
                  <a:pt x="1910" y="380"/>
                  <a:pt x="1915" y="375"/>
                  <a:pt x="1915" y="367"/>
                </a:cubicBezTo>
                <a:cubicBezTo>
                  <a:pt x="1915" y="360"/>
                  <a:pt x="1910" y="355"/>
                  <a:pt x="1903" y="355"/>
                </a:cubicBezTo>
                <a:cubicBezTo>
                  <a:pt x="1896" y="355"/>
                  <a:pt x="1890" y="360"/>
                  <a:pt x="1890" y="367"/>
                </a:cubicBezTo>
                <a:cubicBezTo>
                  <a:pt x="1890" y="375"/>
                  <a:pt x="1896" y="380"/>
                  <a:pt x="1903" y="380"/>
                </a:cubicBezTo>
                <a:close/>
                <a:moveTo>
                  <a:pt x="1942" y="380"/>
                </a:moveTo>
                <a:cubicBezTo>
                  <a:pt x="1949" y="380"/>
                  <a:pt x="1955" y="375"/>
                  <a:pt x="1955" y="367"/>
                </a:cubicBezTo>
                <a:cubicBezTo>
                  <a:pt x="1955" y="360"/>
                  <a:pt x="1949" y="355"/>
                  <a:pt x="1942" y="355"/>
                </a:cubicBezTo>
                <a:cubicBezTo>
                  <a:pt x="1935" y="355"/>
                  <a:pt x="1929" y="360"/>
                  <a:pt x="1929" y="367"/>
                </a:cubicBezTo>
                <a:cubicBezTo>
                  <a:pt x="1929" y="375"/>
                  <a:pt x="1935" y="380"/>
                  <a:pt x="1942" y="380"/>
                </a:cubicBezTo>
                <a:close/>
                <a:moveTo>
                  <a:pt x="1981" y="380"/>
                </a:moveTo>
                <a:cubicBezTo>
                  <a:pt x="1988" y="380"/>
                  <a:pt x="1994" y="375"/>
                  <a:pt x="1994" y="367"/>
                </a:cubicBezTo>
                <a:cubicBezTo>
                  <a:pt x="1994" y="360"/>
                  <a:pt x="1988" y="355"/>
                  <a:pt x="1981" y="355"/>
                </a:cubicBezTo>
                <a:cubicBezTo>
                  <a:pt x="1974" y="355"/>
                  <a:pt x="1969" y="360"/>
                  <a:pt x="1969" y="367"/>
                </a:cubicBezTo>
                <a:cubicBezTo>
                  <a:pt x="1969" y="375"/>
                  <a:pt x="1974" y="380"/>
                  <a:pt x="1981" y="380"/>
                </a:cubicBezTo>
                <a:close/>
                <a:moveTo>
                  <a:pt x="2021" y="380"/>
                </a:moveTo>
                <a:cubicBezTo>
                  <a:pt x="2028" y="380"/>
                  <a:pt x="2034" y="375"/>
                  <a:pt x="2034" y="367"/>
                </a:cubicBezTo>
                <a:cubicBezTo>
                  <a:pt x="2034" y="360"/>
                  <a:pt x="2028" y="355"/>
                  <a:pt x="2021" y="355"/>
                </a:cubicBezTo>
                <a:cubicBezTo>
                  <a:pt x="2014" y="355"/>
                  <a:pt x="2008" y="360"/>
                  <a:pt x="2008" y="367"/>
                </a:cubicBezTo>
                <a:cubicBezTo>
                  <a:pt x="2008" y="375"/>
                  <a:pt x="2014" y="380"/>
                  <a:pt x="2021" y="380"/>
                </a:cubicBezTo>
                <a:close/>
                <a:moveTo>
                  <a:pt x="2060" y="380"/>
                </a:moveTo>
                <a:cubicBezTo>
                  <a:pt x="2067" y="380"/>
                  <a:pt x="2073" y="375"/>
                  <a:pt x="2073" y="367"/>
                </a:cubicBezTo>
                <a:cubicBezTo>
                  <a:pt x="2073" y="360"/>
                  <a:pt x="2067" y="355"/>
                  <a:pt x="2060" y="355"/>
                </a:cubicBezTo>
                <a:cubicBezTo>
                  <a:pt x="2053" y="355"/>
                  <a:pt x="2048" y="360"/>
                  <a:pt x="2048" y="367"/>
                </a:cubicBezTo>
                <a:cubicBezTo>
                  <a:pt x="2048" y="375"/>
                  <a:pt x="2053" y="380"/>
                  <a:pt x="2060" y="380"/>
                </a:cubicBezTo>
                <a:close/>
                <a:moveTo>
                  <a:pt x="2100" y="380"/>
                </a:moveTo>
                <a:cubicBezTo>
                  <a:pt x="2107" y="380"/>
                  <a:pt x="2112" y="375"/>
                  <a:pt x="2112" y="367"/>
                </a:cubicBezTo>
                <a:cubicBezTo>
                  <a:pt x="2112" y="360"/>
                  <a:pt x="2107" y="355"/>
                  <a:pt x="2100" y="355"/>
                </a:cubicBezTo>
                <a:cubicBezTo>
                  <a:pt x="2093" y="355"/>
                  <a:pt x="2087" y="360"/>
                  <a:pt x="2087" y="367"/>
                </a:cubicBezTo>
                <a:cubicBezTo>
                  <a:pt x="2087" y="375"/>
                  <a:pt x="2093" y="380"/>
                  <a:pt x="2100" y="380"/>
                </a:cubicBezTo>
                <a:close/>
                <a:moveTo>
                  <a:pt x="2139" y="380"/>
                </a:moveTo>
                <a:cubicBezTo>
                  <a:pt x="2146" y="380"/>
                  <a:pt x="2152" y="375"/>
                  <a:pt x="2152" y="367"/>
                </a:cubicBezTo>
                <a:cubicBezTo>
                  <a:pt x="2152" y="360"/>
                  <a:pt x="2146" y="355"/>
                  <a:pt x="2139" y="355"/>
                </a:cubicBezTo>
                <a:cubicBezTo>
                  <a:pt x="2132" y="355"/>
                  <a:pt x="2126" y="360"/>
                  <a:pt x="2126" y="367"/>
                </a:cubicBezTo>
                <a:cubicBezTo>
                  <a:pt x="2126" y="375"/>
                  <a:pt x="2132" y="380"/>
                  <a:pt x="2139" y="380"/>
                </a:cubicBezTo>
                <a:close/>
                <a:moveTo>
                  <a:pt x="2179" y="380"/>
                </a:moveTo>
                <a:cubicBezTo>
                  <a:pt x="2186" y="380"/>
                  <a:pt x="2191" y="375"/>
                  <a:pt x="2191" y="367"/>
                </a:cubicBezTo>
                <a:cubicBezTo>
                  <a:pt x="2191" y="360"/>
                  <a:pt x="2186" y="355"/>
                  <a:pt x="2179" y="355"/>
                </a:cubicBezTo>
                <a:cubicBezTo>
                  <a:pt x="2171" y="355"/>
                  <a:pt x="2166" y="360"/>
                  <a:pt x="2166" y="367"/>
                </a:cubicBezTo>
                <a:cubicBezTo>
                  <a:pt x="2166" y="375"/>
                  <a:pt x="2171" y="380"/>
                  <a:pt x="2179" y="380"/>
                </a:cubicBezTo>
                <a:close/>
                <a:moveTo>
                  <a:pt x="2218" y="380"/>
                </a:moveTo>
                <a:cubicBezTo>
                  <a:pt x="2225" y="380"/>
                  <a:pt x="2231" y="375"/>
                  <a:pt x="2231" y="367"/>
                </a:cubicBezTo>
                <a:cubicBezTo>
                  <a:pt x="2231" y="360"/>
                  <a:pt x="2225" y="355"/>
                  <a:pt x="2218" y="355"/>
                </a:cubicBezTo>
                <a:cubicBezTo>
                  <a:pt x="2211" y="355"/>
                  <a:pt x="2205" y="360"/>
                  <a:pt x="2205" y="367"/>
                </a:cubicBezTo>
                <a:cubicBezTo>
                  <a:pt x="2205" y="375"/>
                  <a:pt x="2211" y="380"/>
                  <a:pt x="2218" y="380"/>
                </a:cubicBezTo>
                <a:close/>
                <a:moveTo>
                  <a:pt x="2257" y="380"/>
                </a:moveTo>
                <a:cubicBezTo>
                  <a:pt x="2264" y="380"/>
                  <a:pt x="2270" y="375"/>
                  <a:pt x="2270" y="367"/>
                </a:cubicBezTo>
                <a:cubicBezTo>
                  <a:pt x="2270" y="360"/>
                  <a:pt x="2264" y="355"/>
                  <a:pt x="2257" y="355"/>
                </a:cubicBezTo>
                <a:cubicBezTo>
                  <a:pt x="2250" y="355"/>
                  <a:pt x="2245" y="360"/>
                  <a:pt x="2245" y="367"/>
                </a:cubicBezTo>
                <a:cubicBezTo>
                  <a:pt x="2245" y="375"/>
                  <a:pt x="2250" y="380"/>
                  <a:pt x="2257" y="380"/>
                </a:cubicBezTo>
                <a:close/>
                <a:moveTo>
                  <a:pt x="2297" y="380"/>
                </a:moveTo>
                <a:cubicBezTo>
                  <a:pt x="2304" y="380"/>
                  <a:pt x="2310" y="375"/>
                  <a:pt x="2310" y="367"/>
                </a:cubicBezTo>
                <a:cubicBezTo>
                  <a:pt x="2310" y="360"/>
                  <a:pt x="2304" y="355"/>
                  <a:pt x="2297" y="355"/>
                </a:cubicBezTo>
                <a:cubicBezTo>
                  <a:pt x="2290" y="355"/>
                  <a:pt x="2284" y="360"/>
                  <a:pt x="2284" y="367"/>
                </a:cubicBezTo>
                <a:cubicBezTo>
                  <a:pt x="2284" y="375"/>
                  <a:pt x="2290" y="380"/>
                  <a:pt x="2297" y="380"/>
                </a:cubicBezTo>
                <a:close/>
                <a:moveTo>
                  <a:pt x="2336" y="380"/>
                </a:moveTo>
                <a:cubicBezTo>
                  <a:pt x="2343" y="380"/>
                  <a:pt x="2349" y="375"/>
                  <a:pt x="2349" y="367"/>
                </a:cubicBezTo>
                <a:cubicBezTo>
                  <a:pt x="2349" y="360"/>
                  <a:pt x="2343" y="355"/>
                  <a:pt x="2336" y="355"/>
                </a:cubicBezTo>
                <a:cubicBezTo>
                  <a:pt x="2329" y="355"/>
                  <a:pt x="2323" y="360"/>
                  <a:pt x="2323" y="367"/>
                </a:cubicBezTo>
                <a:cubicBezTo>
                  <a:pt x="2323" y="375"/>
                  <a:pt x="2329" y="380"/>
                  <a:pt x="2336" y="380"/>
                </a:cubicBezTo>
                <a:close/>
                <a:moveTo>
                  <a:pt x="2376" y="380"/>
                </a:moveTo>
                <a:cubicBezTo>
                  <a:pt x="2383" y="380"/>
                  <a:pt x="2388" y="375"/>
                  <a:pt x="2388" y="367"/>
                </a:cubicBezTo>
                <a:cubicBezTo>
                  <a:pt x="2388" y="360"/>
                  <a:pt x="2383" y="355"/>
                  <a:pt x="2376" y="355"/>
                </a:cubicBezTo>
                <a:cubicBezTo>
                  <a:pt x="2369" y="355"/>
                  <a:pt x="2363" y="360"/>
                  <a:pt x="2363" y="367"/>
                </a:cubicBezTo>
                <a:cubicBezTo>
                  <a:pt x="2363" y="375"/>
                  <a:pt x="2369" y="380"/>
                  <a:pt x="2376" y="380"/>
                </a:cubicBezTo>
                <a:close/>
                <a:moveTo>
                  <a:pt x="2415" y="380"/>
                </a:moveTo>
                <a:cubicBezTo>
                  <a:pt x="2422" y="380"/>
                  <a:pt x="2428" y="375"/>
                  <a:pt x="2428" y="367"/>
                </a:cubicBezTo>
                <a:cubicBezTo>
                  <a:pt x="2428" y="360"/>
                  <a:pt x="2422" y="355"/>
                  <a:pt x="2415" y="355"/>
                </a:cubicBezTo>
                <a:cubicBezTo>
                  <a:pt x="2408" y="355"/>
                  <a:pt x="2402" y="360"/>
                  <a:pt x="2402" y="367"/>
                </a:cubicBezTo>
                <a:cubicBezTo>
                  <a:pt x="2402" y="375"/>
                  <a:pt x="2408" y="380"/>
                  <a:pt x="2415" y="380"/>
                </a:cubicBezTo>
                <a:close/>
                <a:moveTo>
                  <a:pt x="2454" y="380"/>
                </a:moveTo>
                <a:cubicBezTo>
                  <a:pt x="2462" y="380"/>
                  <a:pt x="2467" y="375"/>
                  <a:pt x="2467" y="367"/>
                </a:cubicBezTo>
                <a:cubicBezTo>
                  <a:pt x="2467" y="360"/>
                  <a:pt x="2462" y="355"/>
                  <a:pt x="2454" y="355"/>
                </a:cubicBezTo>
                <a:cubicBezTo>
                  <a:pt x="2447" y="355"/>
                  <a:pt x="2442" y="360"/>
                  <a:pt x="2442" y="367"/>
                </a:cubicBezTo>
                <a:cubicBezTo>
                  <a:pt x="2442" y="375"/>
                  <a:pt x="2447" y="380"/>
                  <a:pt x="2454" y="380"/>
                </a:cubicBezTo>
                <a:close/>
                <a:moveTo>
                  <a:pt x="2494" y="380"/>
                </a:moveTo>
                <a:cubicBezTo>
                  <a:pt x="2501" y="380"/>
                  <a:pt x="2507" y="375"/>
                  <a:pt x="2507" y="367"/>
                </a:cubicBezTo>
                <a:cubicBezTo>
                  <a:pt x="2507" y="360"/>
                  <a:pt x="2501" y="355"/>
                  <a:pt x="2494" y="355"/>
                </a:cubicBezTo>
                <a:cubicBezTo>
                  <a:pt x="2487" y="355"/>
                  <a:pt x="2481" y="360"/>
                  <a:pt x="2481" y="367"/>
                </a:cubicBezTo>
                <a:cubicBezTo>
                  <a:pt x="2481" y="375"/>
                  <a:pt x="2487" y="380"/>
                  <a:pt x="2494" y="380"/>
                </a:cubicBezTo>
                <a:close/>
                <a:moveTo>
                  <a:pt x="2533" y="380"/>
                </a:moveTo>
                <a:cubicBezTo>
                  <a:pt x="2540" y="380"/>
                  <a:pt x="2546" y="375"/>
                  <a:pt x="2546" y="367"/>
                </a:cubicBezTo>
                <a:cubicBezTo>
                  <a:pt x="2546" y="360"/>
                  <a:pt x="2540" y="355"/>
                  <a:pt x="2533" y="355"/>
                </a:cubicBezTo>
                <a:cubicBezTo>
                  <a:pt x="2526" y="355"/>
                  <a:pt x="2521" y="360"/>
                  <a:pt x="2521" y="367"/>
                </a:cubicBezTo>
                <a:cubicBezTo>
                  <a:pt x="2521" y="375"/>
                  <a:pt x="2526" y="380"/>
                  <a:pt x="2533" y="380"/>
                </a:cubicBezTo>
                <a:close/>
                <a:moveTo>
                  <a:pt x="2573" y="380"/>
                </a:moveTo>
                <a:cubicBezTo>
                  <a:pt x="2580" y="380"/>
                  <a:pt x="2586" y="375"/>
                  <a:pt x="2586" y="367"/>
                </a:cubicBezTo>
                <a:cubicBezTo>
                  <a:pt x="2586" y="360"/>
                  <a:pt x="2580" y="355"/>
                  <a:pt x="2573" y="355"/>
                </a:cubicBezTo>
                <a:cubicBezTo>
                  <a:pt x="2566" y="355"/>
                  <a:pt x="2560" y="360"/>
                  <a:pt x="2560" y="367"/>
                </a:cubicBezTo>
                <a:cubicBezTo>
                  <a:pt x="2560" y="375"/>
                  <a:pt x="2566" y="380"/>
                  <a:pt x="2573" y="380"/>
                </a:cubicBezTo>
                <a:close/>
                <a:moveTo>
                  <a:pt x="2612" y="380"/>
                </a:moveTo>
                <a:cubicBezTo>
                  <a:pt x="2619" y="380"/>
                  <a:pt x="2625" y="375"/>
                  <a:pt x="2625" y="367"/>
                </a:cubicBezTo>
                <a:cubicBezTo>
                  <a:pt x="2625" y="360"/>
                  <a:pt x="2619" y="355"/>
                  <a:pt x="2612" y="355"/>
                </a:cubicBezTo>
                <a:cubicBezTo>
                  <a:pt x="2605" y="355"/>
                  <a:pt x="2599" y="360"/>
                  <a:pt x="2599" y="367"/>
                </a:cubicBezTo>
                <a:cubicBezTo>
                  <a:pt x="2599" y="375"/>
                  <a:pt x="2605" y="380"/>
                  <a:pt x="2612" y="380"/>
                </a:cubicBezTo>
                <a:close/>
                <a:moveTo>
                  <a:pt x="2652" y="380"/>
                </a:moveTo>
                <a:cubicBezTo>
                  <a:pt x="2659" y="380"/>
                  <a:pt x="2664" y="375"/>
                  <a:pt x="2664" y="367"/>
                </a:cubicBezTo>
                <a:cubicBezTo>
                  <a:pt x="2664" y="360"/>
                  <a:pt x="2659" y="355"/>
                  <a:pt x="2652" y="355"/>
                </a:cubicBezTo>
                <a:cubicBezTo>
                  <a:pt x="2645" y="355"/>
                  <a:pt x="2639" y="360"/>
                  <a:pt x="2639" y="367"/>
                </a:cubicBezTo>
                <a:cubicBezTo>
                  <a:pt x="2639" y="375"/>
                  <a:pt x="2645" y="380"/>
                  <a:pt x="2652" y="380"/>
                </a:cubicBezTo>
                <a:close/>
                <a:moveTo>
                  <a:pt x="2691" y="380"/>
                </a:moveTo>
                <a:cubicBezTo>
                  <a:pt x="2698" y="380"/>
                  <a:pt x="2704" y="375"/>
                  <a:pt x="2704" y="367"/>
                </a:cubicBezTo>
                <a:cubicBezTo>
                  <a:pt x="2704" y="360"/>
                  <a:pt x="2698" y="355"/>
                  <a:pt x="2691" y="355"/>
                </a:cubicBezTo>
                <a:cubicBezTo>
                  <a:pt x="2684" y="355"/>
                  <a:pt x="2678" y="360"/>
                  <a:pt x="2678" y="367"/>
                </a:cubicBezTo>
                <a:cubicBezTo>
                  <a:pt x="2678" y="375"/>
                  <a:pt x="2684" y="380"/>
                  <a:pt x="2691" y="380"/>
                </a:cubicBezTo>
                <a:close/>
                <a:moveTo>
                  <a:pt x="2730" y="380"/>
                </a:moveTo>
                <a:cubicBezTo>
                  <a:pt x="2738" y="380"/>
                  <a:pt x="2743" y="375"/>
                  <a:pt x="2743" y="367"/>
                </a:cubicBezTo>
                <a:cubicBezTo>
                  <a:pt x="2743" y="360"/>
                  <a:pt x="2738" y="355"/>
                  <a:pt x="2730" y="355"/>
                </a:cubicBezTo>
                <a:cubicBezTo>
                  <a:pt x="2723" y="355"/>
                  <a:pt x="2718" y="360"/>
                  <a:pt x="2718" y="367"/>
                </a:cubicBezTo>
                <a:cubicBezTo>
                  <a:pt x="2718" y="375"/>
                  <a:pt x="2723" y="380"/>
                  <a:pt x="2730" y="380"/>
                </a:cubicBezTo>
                <a:close/>
                <a:moveTo>
                  <a:pt x="2770" y="380"/>
                </a:moveTo>
                <a:cubicBezTo>
                  <a:pt x="2777" y="380"/>
                  <a:pt x="2783" y="375"/>
                  <a:pt x="2783" y="367"/>
                </a:cubicBezTo>
                <a:cubicBezTo>
                  <a:pt x="2783" y="360"/>
                  <a:pt x="2777" y="355"/>
                  <a:pt x="2770" y="355"/>
                </a:cubicBezTo>
                <a:cubicBezTo>
                  <a:pt x="2763" y="355"/>
                  <a:pt x="2757" y="360"/>
                  <a:pt x="2757" y="367"/>
                </a:cubicBezTo>
                <a:cubicBezTo>
                  <a:pt x="2757" y="375"/>
                  <a:pt x="2763" y="380"/>
                  <a:pt x="2770" y="380"/>
                </a:cubicBezTo>
                <a:close/>
                <a:moveTo>
                  <a:pt x="2809" y="380"/>
                </a:moveTo>
                <a:cubicBezTo>
                  <a:pt x="2816" y="380"/>
                  <a:pt x="2822" y="375"/>
                  <a:pt x="2822" y="367"/>
                </a:cubicBezTo>
                <a:cubicBezTo>
                  <a:pt x="2822" y="360"/>
                  <a:pt x="2816" y="355"/>
                  <a:pt x="2809" y="355"/>
                </a:cubicBezTo>
                <a:cubicBezTo>
                  <a:pt x="2802" y="355"/>
                  <a:pt x="2797" y="360"/>
                  <a:pt x="2797" y="367"/>
                </a:cubicBezTo>
                <a:cubicBezTo>
                  <a:pt x="2797" y="375"/>
                  <a:pt x="2802" y="380"/>
                  <a:pt x="2809" y="380"/>
                </a:cubicBezTo>
                <a:close/>
                <a:moveTo>
                  <a:pt x="2849" y="380"/>
                </a:moveTo>
                <a:cubicBezTo>
                  <a:pt x="2856" y="380"/>
                  <a:pt x="2861" y="375"/>
                  <a:pt x="2861" y="367"/>
                </a:cubicBezTo>
                <a:cubicBezTo>
                  <a:pt x="2861" y="360"/>
                  <a:pt x="2856" y="355"/>
                  <a:pt x="2849" y="355"/>
                </a:cubicBezTo>
                <a:cubicBezTo>
                  <a:pt x="2842" y="355"/>
                  <a:pt x="2836" y="360"/>
                  <a:pt x="2836" y="367"/>
                </a:cubicBezTo>
                <a:cubicBezTo>
                  <a:pt x="2836" y="375"/>
                  <a:pt x="2842" y="380"/>
                  <a:pt x="2849" y="380"/>
                </a:cubicBezTo>
                <a:close/>
                <a:moveTo>
                  <a:pt x="2888" y="380"/>
                </a:moveTo>
                <a:cubicBezTo>
                  <a:pt x="2895" y="380"/>
                  <a:pt x="2901" y="375"/>
                  <a:pt x="2901" y="367"/>
                </a:cubicBezTo>
                <a:cubicBezTo>
                  <a:pt x="2901" y="360"/>
                  <a:pt x="2895" y="355"/>
                  <a:pt x="2888" y="355"/>
                </a:cubicBezTo>
                <a:cubicBezTo>
                  <a:pt x="2881" y="355"/>
                  <a:pt x="2875" y="360"/>
                  <a:pt x="2875" y="367"/>
                </a:cubicBezTo>
                <a:cubicBezTo>
                  <a:pt x="2875" y="375"/>
                  <a:pt x="2881" y="380"/>
                  <a:pt x="2888" y="380"/>
                </a:cubicBezTo>
                <a:close/>
                <a:moveTo>
                  <a:pt x="2928" y="380"/>
                </a:moveTo>
                <a:cubicBezTo>
                  <a:pt x="2935" y="380"/>
                  <a:pt x="2940" y="375"/>
                  <a:pt x="2940" y="367"/>
                </a:cubicBezTo>
                <a:cubicBezTo>
                  <a:pt x="2940" y="360"/>
                  <a:pt x="2935" y="355"/>
                  <a:pt x="2928" y="355"/>
                </a:cubicBezTo>
                <a:cubicBezTo>
                  <a:pt x="2921" y="355"/>
                  <a:pt x="2915" y="360"/>
                  <a:pt x="2915" y="367"/>
                </a:cubicBezTo>
                <a:cubicBezTo>
                  <a:pt x="2915" y="375"/>
                  <a:pt x="2921" y="380"/>
                  <a:pt x="2928" y="380"/>
                </a:cubicBezTo>
                <a:close/>
                <a:moveTo>
                  <a:pt x="2967" y="380"/>
                </a:moveTo>
                <a:cubicBezTo>
                  <a:pt x="2974" y="380"/>
                  <a:pt x="2980" y="375"/>
                  <a:pt x="2980" y="367"/>
                </a:cubicBezTo>
                <a:cubicBezTo>
                  <a:pt x="2980" y="360"/>
                  <a:pt x="2974" y="355"/>
                  <a:pt x="2967" y="355"/>
                </a:cubicBezTo>
                <a:cubicBezTo>
                  <a:pt x="2960" y="355"/>
                  <a:pt x="2954" y="360"/>
                  <a:pt x="2954" y="367"/>
                </a:cubicBezTo>
                <a:cubicBezTo>
                  <a:pt x="2954" y="375"/>
                  <a:pt x="2960" y="380"/>
                  <a:pt x="2967" y="380"/>
                </a:cubicBezTo>
                <a:close/>
                <a:moveTo>
                  <a:pt x="3006" y="380"/>
                </a:moveTo>
                <a:cubicBezTo>
                  <a:pt x="3013" y="380"/>
                  <a:pt x="3019" y="375"/>
                  <a:pt x="3019" y="367"/>
                </a:cubicBezTo>
                <a:cubicBezTo>
                  <a:pt x="3019" y="360"/>
                  <a:pt x="3013" y="355"/>
                  <a:pt x="3006" y="355"/>
                </a:cubicBezTo>
                <a:cubicBezTo>
                  <a:pt x="2999" y="355"/>
                  <a:pt x="2994" y="360"/>
                  <a:pt x="2994" y="367"/>
                </a:cubicBezTo>
                <a:cubicBezTo>
                  <a:pt x="2994" y="375"/>
                  <a:pt x="2999" y="380"/>
                  <a:pt x="3006" y="380"/>
                </a:cubicBezTo>
                <a:close/>
                <a:moveTo>
                  <a:pt x="3046" y="380"/>
                </a:moveTo>
                <a:cubicBezTo>
                  <a:pt x="3053" y="380"/>
                  <a:pt x="3059" y="375"/>
                  <a:pt x="3059" y="367"/>
                </a:cubicBezTo>
                <a:cubicBezTo>
                  <a:pt x="3059" y="360"/>
                  <a:pt x="3053" y="355"/>
                  <a:pt x="3046" y="355"/>
                </a:cubicBezTo>
                <a:cubicBezTo>
                  <a:pt x="3039" y="355"/>
                  <a:pt x="3033" y="360"/>
                  <a:pt x="3033" y="367"/>
                </a:cubicBezTo>
                <a:cubicBezTo>
                  <a:pt x="3033" y="375"/>
                  <a:pt x="3039" y="380"/>
                  <a:pt x="3046" y="380"/>
                </a:cubicBezTo>
                <a:close/>
                <a:moveTo>
                  <a:pt x="3085" y="380"/>
                </a:moveTo>
                <a:cubicBezTo>
                  <a:pt x="3092" y="380"/>
                  <a:pt x="3098" y="375"/>
                  <a:pt x="3098" y="367"/>
                </a:cubicBezTo>
                <a:cubicBezTo>
                  <a:pt x="3098" y="360"/>
                  <a:pt x="3092" y="355"/>
                  <a:pt x="3085" y="355"/>
                </a:cubicBezTo>
                <a:cubicBezTo>
                  <a:pt x="3078" y="355"/>
                  <a:pt x="3073" y="360"/>
                  <a:pt x="3073" y="367"/>
                </a:cubicBezTo>
                <a:cubicBezTo>
                  <a:pt x="3073" y="375"/>
                  <a:pt x="3078" y="380"/>
                  <a:pt x="3085" y="380"/>
                </a:cubicBezTo>
                <a:close/>
                <a:moveTo>
                  <a:pt x="3125" y="380"/>
                </a:moveTo>
                <a:cubicBezTo>
                  <a:pt x="3132" y="380"/>
                  <a:pt x="3137" y="375"/>
                  <a:pt x="3137" y="367"/>
                </a:cubicBezTo>
                <a:cubicBezTo>
                  <a:pt x="3137" y="360"/>
                  <a:pt x="3132" y="355"/>
                  <a:pt x="3125" y="355"/>
                </a:cubicBezTo>
                <a:cubicBezTo>
                  <a:pt x="3118" y="355"/>
                  <a:pt x="3112" y="360"/>
                  <a:pt x="3112" y="367"/>
                </a:cubicBezTo>
                <a:cubicBezTo>
                  <a:pt x="3112" y="375"/>
                  <a:pt x="3118" y="380"/>
                  <a:pt x="3125" y="380"/>
                </a:cubicBezTo>
                <a:close/>
                <a:moveTo>
                  <a:pt x="3164" y="380"/>
                </a:moveTo>
                <a:cubicBezTo>
                  <a:pt x="3171" y="380"/>
                  <a:pt x="3177" y="375"/>
                  <a:pt x="3177" y="367"/>
                </a:cubicBezTo>
                <a:cubicBezTo>
                  <a:pt x="3177" y="360"/>
                  <a:pt x="3171" y="355"/>
                  <a:pt x="3164" y="355"/>
                </a:cubicBezTo>
                <a:cubicBezTo>
                  <a:pt x="3157" y="355"/>
                  <a:pt x="3151" y="360"/>
                  <a:pt x="3151" y="367"/>
                </a:cubicBezTo>
                <a:cubicBezTo>
                  <a:pt x="3151" y="375"/>
                  <a:pt x="3157" y="380"/>
                  <a:pt x="3164" y="380"/>
                </a:cubicBezTo>
                <a:close/>
                <a:moveTo>
                  <a:pt x="3204" y="380"/>
                </a:moveTo>
                <a:cubicBezTo>
                  <a:pt x="3211" y="380"/>
                  <a:pt x="3216" y="375"/>
                  <a:pt x="3216" y="367"/>
                </a:cubicBezTo>
                <a:cubicBezTo>
                  <a:pt x="3216" y="360"/>
                  <a:pt x="3211" y="355"/>
                  <a:pt x="3204" y="355"/>
                </a:cubicBezTo>
                <a:cubicBezTo>
                  <a:pt x="3197" y="355"/>
                  <a:pt x="3191" y="360"/>
                  <a:pt x="3191" y="367"/>
                </a:cubicBezTo>
                <a:cubicBezTo>
                  <a:pt x="3191" y="375"/>
                  <a:pt x="3197" y="380"/>
                  <a:pt x="3204" y="380"/>
                </a:cubicBezTo>
                <a:close/>
                <a:moveTo>
                  <a:pt x="3243" y="380"/>
                </a:moveTo>
                <a:cubicBezTo>
                  <a:pt x="3250" y="380"/>
                  <a:pt x="3256" y="375"/>
                  <a:pt x="3256" y="367"/>
                </a:cubicBezTo>
                <a:cubicBezTo>
                  <a:pt x="3256" y="360"/>
                  <a:pt x="3250" y="355"/>
                  <a:pt x="3243" y="355"/>
                </a:cubicBezTo>
                <a:cubicBezTo>
                  <a:pt x="3236" y="355"/>
                  <a:pt x="3230" y="360"/>
                  <a:pt x="3230" y="367"/>
                </a:cubicBezTo>
                <a:cubicBezTo>
                  <a:pt x="3230" y="375"/>
                  <a:pt x="3236" y="380"/>
                  <a:pt x="3243" y="380"/>
                </a:cubicBezTo>
                <a:close/>
                <a:moveTo>
                  <a:pt x="3282" y="380"/>
                </a:moveTo>
                <a:cubicBezTo>
                  <a:pt x="3289" y="380"/>
                  <a:pt x="3295" y="375"/>
                  <a:pt x="3295" y="367"/>
                </a:cubicBezTo>
                <a:cubicBezTo>
                  <a:pt x="3295" y="360"/>
                  <a:pt x="3289" y="355"/>
                  <a:pt x="3282" y="355"/>
                </a:cubicBezTo>
                <a:cubicBezTo>
                  <a:pt x="3275" y="355"/>
                  <a:pt x="3270" y="360"/>
                  <a:pt x="3270" y="367"/>
                </a:cubicBezTo>
                <a:cubicBezTo>
                  <a:pt x="3270" y="375"/>
                  <a:pt x="3275" y="380"/>
                  <a:pt x="3282" y="380"/>
                </a:cubicBezTo>
                <a:close/>
                <a:moveTo>
                  <a:pt x="3322" y="380"/>
                </a:moveTo>
                <a:cubicBezTo>
                  <a:pt x="3329" y="380"/>
                  <a:pt x="3335" y="375"/>
                  <a:pt x="3335" y="367"/>
                </a:cubicBezTo>
                <a:cubicBezTo>
                  <a:pt x="3335" y="360"/>
                  <a:pt x="3329" y="355"/>
                  <a:pt x="3322" y="355"/>
                </a:cubicBezTo>
                <a:cubicBezTo>
                  <a:pt x="3315" y="355"/>
                  <a:pt x="3309" y="360"/>
                  <a:pt x="3309" y="367"/>
                </a:cubicBezTo>
                <a:cubicBezTo>
                  <a:pt x="3309" y="375"/>
                  <a:pt x="3315" y="380"/>
                  <a:pt x="3322" y="380"/>
                </a:cubicBezTo>
                <a:close/>
                <a:moveTo>
                  <a:pt x="3361" y="380"/>
                </a:moveTo>
                <a:cubicBezTo>
                  <a:pt x="3368" y="380"/>
                  <a:pt x="3374" y="375"/>
                  <a:pt x="3374" y="367"/>
                </a:cubicBezTo>
                <a:cubicBezTo>
                  <a:pt x="3374" y="360"/>
                  <a:pt x="3368" y="355"/>
                  <a:pt x="3361" y="355"/>
                </a:cubicBezTo>
                <a:cubicBezTo>
                  <a:pt x="3354" y="355"/>
                  <a:pt x="3348" y="360"/>
                  <a:pt x="3348" y="367"/>
                </a:cubicBezTo>
                <a:cubicBezTo>
                  <a:pt x="3348" y="375"/>
                  <a:pt x="3354" y="380"/>
                  <a:pt x="3361" y="380"/>
                </a:cubicBezTo>
                <a:close/>
                <a:moveTo>
                  <a:pt x="3401" y="380"/>
                </a:moveTo>
                <a:cubicBezTo>
                  <a:pt x="3408" y="380"/>
                  <a:pt x="3413" y="375"/>
                  <a:pt x="3413" y="367"/>
                </a:cubicBezTo>
                <a:cubicBezTo>
                  <a:pt x="3413" y="360"/>
                  <a:pt x="3408" y="355"/>
                  <a:pt x="3401" y="355"/>
                </a:cubicBezTo>
                <a:cubicBezTo>
                  <a:pt x="3394" y="355"/>
                  <a:pt x="3388" y="360"/>
                  <a:pt x="3388" y="367"/>
                </a:cubicBezTo>
                <a:cubicBezTo>
                  <a:pt x="3388" y="375"/>
                  <a:pt x="3394" y="380"/>
                  <a:pt x="3401" y="380"/>
                </a:cubicBezTo>
                <a:close/>
                <a:moveTo>
                  <a:pt x="3440" y="380"/>
                </a:moveTo>
                <a:cubicBezTo>
                  <a:pt x="3447" y="380"/>
                  <a:pt x="3453" y="375"/>
                  <a:pt x="3453" y="367"/>
                </a:cubicBezTo>
                <a:cubicBezTo>
                  <a:pt x="3453" y="360"/>
                  <a:pt x="3447" y="355"/>
                  <a:pt x="3440" y="355"/>
                </a:cubicBezTo>
                <a:cubicBezTo>
                  <a:pt x="3433" y="355"/>
                  <a:pt x="3427" y="360"/>
                  <a:pt x="3427" y="367"/>
                </a:cubicBezTo>
                <a:cubicBezTo>
                  <a:pt x="3427" y="375"/>
                  <a:pt x="3433" y="380"/>
                  <a:pt x="3440" y="380"/>
                </a:cubicBezTo>
                <a:close/>
                <a:moveTo>
                  <a:pt x="3480" y="380"/>
                </a:moveTo>
                <a:cubicBezTo>
                  <a:pt x="3487" y="380"/>
                  <a:pt x="3492" y="375"/>
                  <a:pt x="3492" y="367"/>
                </a:cubicBezTo>
                <a:cubicBezTo>
                  <a:pt x="3492" y="360"/>
                  <a:pt x="3487" y="355"/>
                  <a:pt x="3480" y="355"/>
                </a:cubicBezTo>
                <a:cubicBezTo>
                  <a:pt x="3472" y="355"/>
                  <a:pt x="3467" y="360"/>
                  <a:pt x="3467" y="367"/>
                </a:cubicBezTo>
                <a:cubicBezTo>
                  <a:pt x="3467" y="375"/>
                  <a:pt x="3472" y="380"/>
                  <a:pt x="3480" y="380"/>
                </a:cubicBezTo>
                <a:close/>
                <a:moveTo>
                  <a:pt x="50" y="394"/>
                </a:moveTo>
                <a:cubicBezTo>
                  <a:pt x="43" y="394"/>
                  <a:pt x="37" y="400"/>
                  <a:pt x="37" y="407"/>
                </a:cubicBezTo>
                <a:cubicBezTo>
                  <a:pt x="37" y="414"/>
                  <a:pt x="43" y="420"/>
                  <a:pt x="50" y="420"/>
                </a:cubicBezTo>
                <a:cubicBezTo>
                  <a:pt x="57" y="420"/>
                  <a:pt x="62" y="414"/>
                  <a:pt x="62" y="407"/>
                </a:cubicBezTo>
                <a:cubicBezTo>
                  <a:pt x="62" y="400"/>
                  <a:pt x="57" y="394"/>
                  <a:pt x="50" y="394"/>
                </a:cubicBezTo>
                <a:close/>
                <a:moveTo>
                  <a:pt x="89" y="420"/>
                </a:moveTo>
                <a:cubicBezTo>
                  <a:pt x="96" y="420"/>
                  <a:pt x="102" y="414"/>
                  <a:pt x="102" y="407"/>
                </a:cubicBezTo>
                <a:cubicBezTo>
                  <a:pt x="102" y="400"/>
                  <a:pt x="96" y="394"/>
                  <a:pt x="89" y="394"/>
                </a:cubicBezTo>
                <a:cubicBezTo>
                  <a:pt x="82" y="394"/>
                  <a:pt x="76" y="400"/>
                  <a:pt x="76" y="407"/>
                </a:cubicBezTo>
                <a:cubicBezTo>
                  <a:pt x="76" y="414"/>
                  <a:pt x="82" y="420"/>
                  <a:pt x="89" y="420"/>
                </a:cubicBezTo>
                <a:close/>
                <a:moveTo>
                  <a:pt x="128" y="420"/>
                </a:moveTo>
                <a:cubicBezTo>
                  <a:pt x="136" y="420"/>
                  <a:pt x="141" y="414"/>
                  <a:pt x="141" y="407"/>
                </a:cubicBezTo>
                <a:cubicBezTo>
                  <a:pt x="141" y="400"/>
                  <a:pt x="136" y="394"/>
                  <a:pt x="128" y="394"/>
                </a:cubicBezTo>
                <a:cubicBezTo>
                  <a:pt x="121" y="394"/>
                  <a:pt x="116" y="400"/>
                  <a:pt x="116" y="407"/>
                </a:cubicBezTo>
                <a:cubicBezTo>
                  <a:pt x="116" y="414"/>
                  <a:pt x="121" y="420"/>
                  <a:pt x="128" y="420"/>
                </a:cubicBezTo>
                <a:close/>
                <a:moveTo>
                  <a:pt x="168" y="394"/>
                </a:moveTo>
                <a:cubicBezTo>
                  <a:pt x="161" y="394"/>
                  <a:pt x="155" y="400"/>
                  <a:pt x="155" y="407"/>
                </a:cubicBezTo>
                <a:cubicBezTo>
                  <a:pt x="155" y="414"/>
                  <a:pt x="161" y="420"/>
                  <a:pt x="168" y="420"/>
                </a:cubicBezTo>
                <a:cubicBezTo>
                  <a:pt x="175" y="420"/>
                  <a:pt x="181" y="414"/>
                  <a:pt x="181" y="407"/>
                </a:cubicBezTo>
                <a:cubicBezTo>
                  <a:pt x="181" y="400"/>
                  <a:pt x="175" y="394"/>
                  <a:pt x="168" y="394"/>
                </a:cubicBezTo>
                <a:close/>
                <a:moveTo>
                  <a:pt x="207" y="394"/>
                </a:moveTo>
                <a:cubicBezTo>
                  <a:pt x="200" y="394"/>
                  <a:pt x="195" y="400"/>
                  <a:pt x="195" y="407"/>
                </a:cubicBezTo>
                <a:cubicBezTo>
                  <a:pt x="195" y="414"/>
                  <a:pt x="200" y="420"/>
                  <a:pt x="207" y="420"/>
                </a:cubicBezTo>
                <a:cubicBezTo>
                  <a:pt x="214" y="420"/>
                  <a:pt x="220" y="414"/>
                  <a:pt x="220" y="407"/>
                </a:cubicBezTo>
                <a:cubicBezTo>
                  <a:pt x="220" y="400"/>
                  <a:pt x="214" y="394"/>
                  <a:pt x="207" y="394"/>
                </a:cubicBezTo>
                <a:close/>
                <a:moveTo>
                  <a:pt x="247" y="394"/>
                </a:moveTo>
                <a:cubicBezTo>
                  <a:pt x="240" y="394"/>
                  <a:pt x="234" y="400"/>
                  <a:pt x="234" y="407"/>
                </a:cubicBezTo>
                <a:cubicBezTo>
                  <a:pt x="234" y="414"/>
                  <a:pt x="240" y="420"/>
                  <a:pt x="247" y="420"/>
                </a:cubicBezTo>
                <a:cubicBezTo>
                  <a:pt x="254" y="420"/>
                  <a:pt x="260" y="414"/>
                  <a:pt x="260" y="407"/>
                </a:cubicBezTo>
                <a:cubicBezTo>
                  <a:pt x="260" y="400"/>
                  <a:pt x="254" y="394"/>
                  <a:pt x="247" y="394"/>
                </a:cubicBezTo>
                <a:close/>
                <a:moveTo>
                  <a:pt x="286" y="394"/>
                </a:moveTo>
                <a:cubicBezTo>
                  <a:pt x="279" y="394"/>
                  <a:pt x="273" y="400"/>
                  <a:pt x="273" y="407"/>
                </a:cubicBezTo>
                <a:cubicBezTo>
                  <a:pt x="273" y="414"/>
                  <a:pt x="279" y="420"/>
                  <a:pt x="286" y="420"/>
                </a:cubicBezTo>
                <a:cubicBezTo>
                  <a:pt x="293" y="420"/>
                  <a:pt x="299" y="414"/>
                  <a:pt x="299" y="407"/>
                </a:cubicBezTo>
                <a:cubicBezTo>
                  <a:pt x="299" y="400"/>
                  <a:pt x="293" y="394"/>
                  <a:pt x="286" y="394"/>
                </a:cubicBezTo>
                <a:close/>
                <a:moveTo>
                  <a:pt x="326" y="420"/>
                </a:moveTo>
                <a:cubicBezTo>
                  <a:pt x="333" y="420"/>
                  <a:pt x="338" y="414"/>
                  <a:pt x="338" y="407"/>
                </a:cubicBezTo>
                <a:cubicBezTo>
                  <a:pt x="338" y="400"/>
                  <a:pt x="333" y="394"/>
                  <a:pt x="326" y="394"/>
                </a:cubicBezTo>
                <a:cubicBezTo>
                  <a:pt x="319" y="394"/>
                  <a:pt x="313" y="400"/>
                  <a:pt x="313" y="407"/>
                </a:cubicBezTo>
                <a:cubicBezTo>
                  <a:pt x="313" y="414"/>
                  <a:pt x="319" y="420"/>
                  <a:pt x="326" y="420"/>
                </a:cubicBezTo>
                <a:close/>
                <a:moveTo>
                  <a:pt x="365" y="420"/>
                </a:moveTo>
                <a:cubicBezTo>
                  <a:pt x="372" y="420"/>
                  <a:pt x="378" y="414"/>
                  <a:pt x="378" y="407"/>
                </a:cubicBezTo>
                <a:cubicBezTo>
                  <a:pt x="378" y="400"/>
                  <a:pt x="372" y="394"/>
                  <a:pt x="365" y="394"/>
                </a:cubicBezTo>
                <a:cubicBezTo>
                  <a:pt x="358" y="394"/>
                  <a:pt x="352" y="400"/>
                  <a:pt x="352" y="407"/>
                </a:cubicBezTo>
                <a:cubicBezTo>
                  <a:pt x="352" y="414"/>
                  <a:pt x="358" y="420"/>
                  <a:pt x="365" y="420"/>
                </a:cubicBezTo>
                <a:close/>
                <a:moveTo>
                  <a:pt x="404" y="420"/>
                </a:moveTo>
                <a:cubicBezTo>
                  <a:pt x="411" y="420"/>
                  <a:pt x="417" y="414"/>
                  <a:pt x="417" y="407"/>
                </a:cubicBezTo>
                <a:cubicBezTo>
                  <a:pt x="417" y="400"/>
                  <a:pt x="411" y="394"/>
                  <a:pt x="404" y="394"/>
                </a:cubicBezTo>
                <a:cubicBezTo>
                  <a:pt x="397" y="394"/>
                  <a:pt x="392" y="400"/>
                  <a:pt x="392" y="407"/>
                </a:cubicBezTo>
                <a:cubicBezTo>
                  <a:pt x="392" y="414"/>
                  <a:pt x="397" y="420"/>
                  <a:pt x="404" y="420"/>
                </a:cubicBezTo>
                <a:close/>
                <a:moveTo>
                  <a:pt x="444" y="420"/>
                </a:moveTo>
                <a:cubicBezTo>
                  <a:pt x="451" y="420"/>
                  <a:pt x="457" y="414"/>
                  <a:pt x="457" y="407"/>
                </a:cubicBezTo>
                <a:cubicBezTo>
                  <a:pt x="457" y="400"/>
                  <a:pt x="451" y="394"/>
                  <a:pt x="444" y="394"/>
                </a:cubicBezTo>
                <a:cubicBezTo>
                  <a:pt x="437" y="394"/>
                  <a:pt x="431" y="400"/>
                  <a:pt x="431" y="407"/>
                </a:cubicBezTo>
                <a:cubicBezTo>
                  <a:pt x="431" y="414"/>
                  <a:pt x="437" y="420"/>
                  <a:pt x="444" y="420"/>
                </a:cubicBezTo>
                <a:close/>
                <a:moveTo>
                  <a:pt x="483" y="420"/>
                </a:moveTo>
                <a:cubicBezTo>
                  <a:pt x="490" y="420"/>
                  <a:pt x="496" y="414"/>
                  <a:pt x="496" y="407"/>
                </a:cubicBezTo>
                <a:cubicBezTo>
                  <a:pt x="496" y="400"/>
                  <a:pt x="490" y="394"/>
                  <a:pt x="483" y="394"/>
                </a:cubicBezTo>
                <a:cubicBezTo>
                  <a:pt x="476" y="394"/>
                  <a:pt x="471" y="400"/>
                  <a:pt x="471" y="407"/>
                </a:cubicBezTo>
                <a:cubicBezTo>
                  <a:pt x="471" y="414"/>
                  <a:pt x="476" y="420"/>
                  <a:pt x="483" y="420"/>
                </a:cubicBezTo>
                <a:close/>
                <a:moveTo>
                  <a:pt x="523" y="396"/>
                </a:moveTo>
                <a:cubicBezTo>
                  <a:pt x="517" y="396"/>
                  <a:pt x="512" y="401"/>
                  <a:pt x="512" y="407"/>
                </a:cubicBezTo>
                <a:cubicBezTo>
                  <a:pt x="512" y="413"/>
                  <a:pt x="517" y="418"/>
                  <a:pt x="523" y="418"/>
                </a:cubicBezTo>
                <a:cubicBezTo>
                  <a:pt x="529" y="418"/>
                  <a:pt x="533" y="413"/>
                  <a:pt x="533" y="407"/>
                </a:cubicBezTo>
                <a:cubicBezTo>
                  <a:pt x="533" y="401"/>
                  <a:pt x="529" y="396"/>
                  <a:pt x="523" y="396"/>
                </a:cubicBezTo>
                <a:close/>
                <a:moveTo>
                  <a:pt x="562" y="394"/>
                </a:moveTo>
                <a:cubicBezTo>
                  <a:pt x="555" y="394"/>
                  <a:pt x="549" y="400"/>
                  <a:pt x="549" y="407"/>
                </a:cubicBezTo>
                <a:cubicBezTo>
                  <a:pt x="549" y="414"/>
                  <a:pt x="555" y="420"/>
                  <a:pt x="562" y="420"/>
                </a:cubicBezTo>
                <a:cubicBezTo>
                  <a:pt x="569" y="420"/>
                  <a:pt x="575" y="414"/>
                  <a:pt x="575" y="407"/>
                </a:cubicBezTo>
                <a:cubicBezTo>
                  <a:pt x="575" y="400"/>
                  <a:pt x="569" y="394"/>
                  <a:pt x="562" y="394"/>
                </a:cubicBezTo>
                <a:close/>
                <a:moveTo>
                  <a:pt x="602" y="420"/>
                </a:moveTo>
                <a:cubicBezTo>
                  <a:pt x="609" y="420"/>
                  <a:pt x="614" y="414"/>
                  <a:pt x="614" y="407"/>
                </a:cubicBezTo>
                <a:cubicBezTo>
                  <a:pt x="614" y="400"/>
                  <a:pt x="609" y="394"/>
                  <a:pt x="602" y="394"/>
                </a:cubicBezTo>
                <a:cubicBezTo>
                  <a:pt x="595" y="394"/>
                  <a:pt x="589" y="400"/>
                  <a:pt x="589" y="407"/>
                </a:cubicBezTo>
                <a:cubicBezTo>
                  <a:pt x="589" y="414"/>
                  <a:pt x="595" y="420"/>
                  <a:pt x="602" y="420"/>
                </a:cubicBezTo>
                <a:close/>
                <a:moveTo>
                  <a:pt x="641" y="420"/>
                </a:moveTo>
                <a:cubicBezTo>
                  <a:pt x="648" y="420"/>
                  <a:pt x="654" y="414"/>
                  <a:pt x="654" y="407"/>
                </a:cubicBezTo>
                <a:cubicBezTo>
                  <a:pt x="654" y="400"/>
                  <a:pt x="648" y="394"/>
                  <a:pt x="641" y="394"/>
                </a:cubicBezTo>
                <a:cubicBezTo>
                  <a:pt x="634" y="394"/>
                  <a:pt x="628" y="400"/>
                  <a:pt x="628" y="407"/>
                </a:cubicBezTo>
                <a:cubicBezTo>
                  <a:pt x="628" y="414"/>
                  <a:pt x="634" y="420"/>
                  <a:pt x="641" y="420"/>
                </a:cubicBezTo>
                <a:close/>
                <a:moveTo>
                  <a:pt x="680" y="420"/>
                </a:moveTo>
                <a:cubicBezTo>
                  <a:pt x="687" y="420"/>
                  <a:pt x="693" y="414"/>
                  <a:pt x="693" y="407"/>
                </a:cubicBezTo>
                <a:cubicBezTo>
                  <a:pt x="693" y="400"/>
                  <a:pt x="687" y="394"/>
                  <a:pt x="680" y="394"/>
                </a:cubicBezTo>
                <a:cubicBezTo>
                  <a:pt x="673" y="394"/>
                  <a:pt x="668" y="400"/>
                  <a:pt x="668" y="407"/>
                </a:cubicBezTo>
                <a:cubicBezTo>
                  <a:pt x="668" y="414"/>
                  <a:pt x="673" y="420"/>
                  <a:pt x="680" y="420"/>
                </a:cubicBezTo>
                <a:close/>
                <a:moveTo>
                  <a:pt x="720" y="420"/>
                </a:moveTo>
                <a:cubicBezTo>
                  <a:pt x="727" y="420"/>
                  <a:pt x="733" y="414"/>
                  <a:pt x="733" y="407"/>
                </a:cubicBezTo>
                <a:cubicBezTo>
                  <a:pt x="733" y="400"/>
                  <a:pt x="727" y="394"/>
                  <a:pt x="720" y="394"/>
                </a:cubicBezTo>
                <a:cubicBezTo>
                  <a:pt x="713" y="394"/>
                  <a:pt x="707" y="400"/>
                  <a:pt x="707" y="407"/>
                </a:cubicBezTo>
                <a:cubicBezTo>
                  <a:pt x="707" y="414"/>
                  <a:pt x="713" y="420"/>
                  <a:pt x="720" y="420"/>
                </a:cubicBezTo>
                <a:close/>
                <a:moveTo>
                  <a:pt x="917" y="420"/>
                </a:moveTo>
                <a:cubicBezTo>
                  <a:pt x="924" y="420"/>
                  <a:pt x="930" y="414"/>
                  <a:pt x="930" y="407"/>
                </a:cubicBezTo>
                <a:cubicBezTo>
                  <a:pt x="930" y="400"/>
                  <a:pt x="924" y="394"/>
                  <a:pt x="917" y="394"/>
                </a:cubicBezTo>
                <a:cubicBezTo>
                  <a:pt x="910" y="394"/>
                  <a:pt x="904" y="400"/>
                  <a:pt x="904" y="407"/>
                </a:cubicBezTo>
                <a:cubicBezTo>
                  <a:pt x="904" y="414"/>
                  <a:pt x="910" y="420"/>
                  <a:pt x="917" y="420"/>
                </a:cubicBezTo>
                <a:close/>
                <a:moveTo>
                  <a:pt x="956" y="394"/>
                </a:moveTo>
                <a:cubicBezTo>
                  <a:pt x="949" y="394"/>
                  <a:pt x="944" y="400"/>
                  <a:pt x="944" y="407"/>
                </a:cubicBezTo>
                <a:cubicBezTo>
                  <a:pt x="944" y="414"/>
                  <a:pt x="949" y="420"/>
                  <a:pt x="956" y="420"/>
                </a:cubicBezTo>
                <a:cubicBezTo>
                  <a:pt x="963" y="420"/>
                  <a:pt x="969" y="414"/>
                  <a:pt x="969" y="407"/>
                </a:cubicBezTo>
                <a:cubicBezTo>
                  <a:pt x="969" y="400"/>
                  <a:pt x="963" y="394"/>
                  <a:pt x="956" y="394"/>
                </a:cubicBezTo>
                <a:close/>
                <a:moveTo>
                  <a:pt x="1232" y="420"/>
                </a:moveTo>
                <a:cubicBezTo>
                  <a:pt x="1239" y="420"/>
                  <a:pt x="1245" y="414"/>
                  <a:pt x="1245" y="407"/>
                </a:cubicBezTo>
                <a:cubicBezTo>
                  <a:pt x="1245" y="400"/>
                  <a:pt x="1239" y="394"/>
                  <a:pt x="1232" y="394"/>
                </a:cubicBezTo>
                <a:cubicBezTo>
                  <a:pt x="1225" y="394"/>
                  <a:pt x="1220" y="400"/>
                  <a:pt x="1220" y="407"/>
                </a:cubicBezTo>
                <a:cubicBezTo>
                  <a:pt x="1220" y="414"/>
                  <a:pt x="1225" y="420"/>
                  <a:pt x="1232" y="420"/>
                </a:cubicBezTo>
                <a:close/>
                <a:moveTo>
                  <a:pt x="1784" y="420"/>
                </a:moveTo>
                <a:cubicBezTo>
                  <a:pt x="1791" y="420"/>
                  <a:pt x="1797" y="414"/>
                  <a:pt x="1797" y="407"/>
                </a:cubicBezTo>
                <a:cubicBezTo>
                  <a:pt x="1797" y="400"/>
                  <a:pt x="1791" y="394"/>
                  <a:pt x="1784" y="394"/>
                </a:cubicBezTo>
                <a:cubicBezTo>
                  <a:pt x="1777" y="394"/>
                  <a:pt x="1772" y="400"/>
                  <a:pt x="1772" y="407"/>
                </a:cubicBezTo>
                <a:cubicBezTo>
                  <a:pt x="1772" y="414"/>
                  <a:pt x="1777" y="420"/>
                  <a:pt x="1784" y="420"/>
                </a:cubicBezTo>
                <a:close/>
                <a:moveTo>
                  <a:pt x="1824" y="420"/>
                </a:moveTo>
                <a:cubicBezTo>
                  <a:pt x="1831" y="420"/>
                  <a:pt x="1836" y="414"/>
                  <a:pt x="1836" y="407"/>
                </a:cubicBezTo>
                <a:cubicBezTo>
                  <a:pt x="1836" y="400"/>
                  <a:pt x="1831" y="394"/>
                  <a:pt x="1824" y="394"/>
                </a:cubicBezTo>
                <a:cubicBezTo>
                  <a:pt x="1817" y="394"/>
                  <a:pt x="1811" y="400"/>
                  <a:pt x="1811" y="407"/>
                </a:cubicBezTo>
                <a:cubicBezTo>
                  <a:pt x="1811" y="414"/>
                  <a:pt x="1817" y="420"/>
                  <a:pt x="1824" y="420"/>
                </a:cubicBezTo>
                <a:close/>
                <a:moveTo>
                  <a:pt x="1863" y="420"/>
                </a:moveTo>
                <a:cubicBezTo>
                  <a:pt x="1870" y="420"/>
                  <a:pt x="1876" y="414"/>
                  <a:pt x="1876" y="407"/>
                </a:cubicBezTo>
                <a:cubicBezTo>
                  <a:pt x="1876" y="400"/>
                  <a:pt x="1870" y="394"/>
                  <a:pt x="1863" y="394"/>
                </a:cubicBezTo>
                <a:cubicBezTo>
                  <a:pt x="1856" y="394"/>
                  <a:pt x="1850" y="400"/>
                  <a:pt x="1850" y="407"/>
                </a:cubicBezTo>
                <a:cubicBezTo>
                  <a:pt x="1850" y="414"/>
                  <a:pt x="1856" y="420"/>
                  <a:pt x="1863" y="420"/>
                </a:cubicBezTo>
                <a:close/>
                <a:moveTo>
                  <a:pt x="1942" y="420"/>
                </a:moveTo>
                <a:cubicBezTo>
                  <a:pt x="1949" y="420"/>
                  <a:pt x="1955" y="414"/>
                  <a:pt x="1955" y="407"/>
                </a:cubicBezTo>
                <a:cubicBezTo>
                  <a:pt x="1955" y="400"/>
                  <a:pt x="1949" y="394"/>
                  <a:pt x="1942" y="394"/>
                </a:cubicBezTo>
                <a:cubicBezTo>
                  <a:pt x="1935" y="394"/>
                  <a:pt x="1929" y="400"/>
                  <a:pt x="1929" y="407"/>
                </a:cubicBezTo>
                <a:cubicBezTo>
                  <a:pt x="1929" y="414"/>
                  <a:pt x="1935" y="420"/>
                  <a:pt x="1942" y="420"/>
                </a:cubicBezTo>
                <a:close/>
                <a:moveTo>
                  <a:pt x="1981" y="420"/>
                </a:moveTo>
                <a:cubicBezTo>
                  <a:pt x="1988" y="420"/>
                  <a:pt x="1994" y="414"/>
                  <a:pt x="1994" y="407"/>
                </a:cubicBezTo>
                <a:cubicBezTo>
                  <a:pt x="1994" y="400"/>
                  <a:pt x="1988" y="394"/>
                  <a:pt x="1981" y="394"/>
                </a:cubicBezTo>
                <a:cubicBezTo>
                  <a:pt x="1974" y="394"/>
                  <a:pt x="1969" y="400"/>
                  <a:pt x="1969" y="407"/>
                </a:cubicBezTo>
                <a:cubicBezTo>
                  <a:pt x="1969" y="414"/>
                  <a:pt x="1974" y="420"/>
                  <a:pt x="1981" y="420"/>
                </a:cubicBezTo>
                <a:close/>
                <a:moveTo>
                  <a:pt x="2021" y="420"/>
                </a:moveTo>
                <a:cubicBezTo>
                  <a:pt x="2028" y="420"/>
                  <a:pt x="2034" y="414"/>
                  <a:pt x="2034" y="407"/>
                </a:cubicBezTo>
                <a:cubicBezTo>
                  <a:pt x="2034" y="400"/>
                  <a:pt x="2028" y="394"/>
                  <a:pt x="2021" y="394"/>
                </a:cubicBezTo>
                <a:cubicBezTo>
                  <a:pt x="2014" y="394"/>
                  <a:pt x="2008" y="400"/>
                  <a:pt x="2008" y="407"/>
                </a:cubicBezTo>
                <a:cubicBezTo>
                  <a:pt x="2008" y="414"/>
                  <a:pt x="2014" y="420"/>
                  <a:pt x="2021" y="420"/>
                </a:cubicBezTo>
                <a:close/>
                <a:moveTo>
                  <a:pt x="2060" y="420"/>
                </a:moveTo>
                <a:cubicBezTo>
                  <a:pt x="2067" y="420"/>
                  <a:pt x="2073" y="414"/>
                  <a:pt x="2073" y="407"/>
                </a:cubicBezTo>
                <a:cubicBezTo>
                  <a:pt x="2073" y="400"/>
                  <a:pt x="2067" y="394"/>
                  <a:pt x="2060" y="394"/>
                </a:cubicBezTo>
                <a:cubicBezTo>
                  <a:pt x="2053" y="394"/>
                  <a:pt x="2048" y="400"/>
                  <a:pt x="2048" y="407"/>
                </a:cubicBezTo>
                <a:cubicBezTo>
                  <a:pt x="2048" y="414"/>
                  <a:pt x="2053" y="420"/>
                  <a:pt x="2060" y="420"/>
                </a:cubicBezTo>
                <a:close/>
                <a:moveTo>
                  <a:pt x="2100" y="420"/>
                </a:moveTo>
                <a:cubicBezTo>
                  <a:pt x="2107" y="420"/>
                  <a:pt x="2112" y="414"/>
                  <a:pt x="2112" y="407"/>
                </a:cubicBezTo>
                <a:cubicBezTo>
                  <a:pt x="2112" y="400"/>
                  <a:pt x="2107" y="394"/>
                  <a:pt x="2100" y="394"/>
                </a:cubicBezTo>
                <a:cubicBezTo>
                  <a:pt x="2093" y="394"/>
                  <a:pt x="2087" y="400"/>
                  <a:pt x="2087" y="407"/>
                </a:cubicBezTo>
                <a:cubicBezTo>
                  <a:pt x="2087" y="414"/>
                  <a:pt x="2093" y="420"/>
                  <a:pt x="2100" y="420"/>
                </a:cubicBezTo>
                <a:close/>
                <a:moveTo>
                  <a:pt x="2139" y="420"/>
                </a:moveTo>
                <a:cubicBezTo>
                  <a:pt x="2146" y="420"/>
                  <a:pt x="2152" y="414"/>
                  <a:pt x="2152" y="407"/>
                </a:cubicBezTo>
                <a:cubicBezTo>
                  <a:pt x="2152" y="400"/>
                  <a:pt x="2146" y="394"/>
                  <a:pt x="2139" y="394"/>
                </a:cubicBezTo>
                <a:cubicBezTo>
                  <a:pt x="2132" y="394"/>
                  <a:pt x="2126" y="400"/>
                  <a:pt x="2126" y="407"/>
                </a:cubicBezTo>
                <a:cubicBezTo>
                  <a:pt x="2126" y="414"/>
                  <a:pt x="2132" y="420"/>
                  <a:pt x="2139" y="420"/>
                </a:cubicBezTo>
                <a:close/>
                <a:moveTo>
                  <a:pt x="2179" y="420"/>
                </a:moveTo>
                <a:cubicBezTo>
                  <a:pt x="2186" y="420"/>
                  <a:pt x="2191" y="414"/>
                  <a:pt x="2191" y="407"/>
                </a:cubicBezTo>
                <a:cubicBezTo>
                  <a:pt x="2191" y="400"/>
                  <a:pt x="2186" y="394"/>
                  <a:pt x="2179" y="394"/>
                </a:cubicBezTo>
                <a:cubicBezTo>
                  <a:pt x="2171" y="394"/>
                  <a:pt x="2166" y="400"/>
                  <a:pt x="2166" y="407"/>
                </a:cubicBezTo>
                <a:cubicBezTo>
                  <a:pt x="2166" y="414"/>
                  <a:pt x="2171" y="420"/>
                  <a:pt x="2179" y="420"/>
                </a:cubicBezTo>
                <a:close/>
                <a:moveTo>
                  <a:pt x="2218" y="420"/>
                </a:moveTo>
                <a:cubicBezTo>
                  <a:pt x="2225" y="420"/>
                  <a:pt x="2231" y="414"/>
                  <a:pt x="2231" y="407"/>
                </a:cubicBezTo>
                <a:cubicBezTo>
                  <a:pt x="2231" y="400"/>
                  <a:pt x="2225" y="394"/>
                  <a:pt x="2218" y="394"/>
                </a:cubicBezTo>
                <a:cubicBezTo>
                  <a:pt x="2211" y="394"/>
                  <a:pt x="2205" y="400"/>
                  <a:pt x="2205" y="407"/>
                </a:cubicBezTo>
                <a:cubicBezTo>
                  <a:pt x="2205" y="414"/>
                  <a:pt x="2211" y="420"/>
                  <a:pt x="2218" y="420"/>
                </a:cubicBezTo>
                <a:close/>
                <a:moveTo>
                  <a:pt x="2257" y="420"/>
                </a:moveTo>
                <a:cubicBezTo>
                  <a:pt x="2264" y="420"/>
                  <a:pt x="2270" y="414"/>
                  <a:pt x="2270" y="407"/>
                </a:cubicBezTo>
                <a:cubicBezTo>
                  <a:pt x="2270" y="400"/>
                  <a:pt x="2264" y="394"/>
                  <a:pt x="2257" y="394"/>
                </a:cubicBezTo>
                <a:cubicBezTo>
                  <a:pt x="2250" y="394"/>
                  <a:pt x="2245" y="400"/>
                  <a:pt x="2245" y="407"/>
                </a:cubicBezTo>
                <a:cubicBezTo>
                  <a:pt x="2245" y="414"/>
                  <a:pt x="2250" y="420"/>
                  <a:pt x="2257" y="420"/>
                </a:cubicBezTo>
                <a:close/>
                <a:moveTo>
                  <a:pt x="2297" y="420"/>
                </a:moveTo>
                <a:cubicBezTo>
                  <a:pt x="2304" y="420"/>
                  <a:pt x="2310" y="414"/>
                  <a:pt x="2310" y="407"/>
                </a:cubicBezTo>
                <a:cubicBezTo>
                  <a:pt x="2310" y="400"/>
                  <a:pt x="2304" y="394"/>
                  <a:pt x="2297" y="394"/>
                </a:cubicBezTo>
                <a:cubicBezTo>
                  <a:pt x="2290" y="394"/>
                  <a:pt x="2284" y="400"/>
                  <a:pt x="2284" y="407"/>
                </a:cubicBezTo>
                <a:cubicBezTo>
                  <a:pt x="2284" y="414"/>
                  <a:pt x="2290" y="420"/>
                  <a:pt x="2297" y="420"/>
                </a:cubicBezTo>
                <a:close/>
                <a:moveTo>
                  <a:pt x="2336" y="420"/>
                </a:moveTo>
                <a:cubicBezTo>
                  <a:pt x="2343" y="420"/>
                  <a:pt x="2349" y="414"/>
                  <a:pt x="2349" y="407"/>
                </a:cubicBezTo>
                <a:cubicBezTo>
                  <a:pt x="2349" y="400"/>
                  <a:pt x="2343" y="394"/>
                  <a:pt x="2336" y="394"/>
                </a:cubicBezTo>
                <a:cubicBezTo>
                  <a:pt x="2329" y="394"/>
                  <a:pt x="2323" y="400"/>
                  <a:pt x="2323" y="407"/>
                </a:cubicBezTo>
                <a:cubicBezTo>
                  <a:pt x="2323" y="414"/>
                  <a:pt x="2329" y="420"/>
                  <a:pt x="2336" y="420"/>
                </a:cubicBezTo>
                <a:close/>
                <a:moveTo>
                  <a:pt x="2376" y="420"/>
                </a:moveTo>
                <a:cubicBezTo>
                  <a:pt x="2383" y="420"/>
                  <a:pt x="2388" y="414"/>
                  <a:pt x="2388" y="407"/>
                </a:cubicBezTo>
                <a:cubicBezTo>
                  <a:pt x="2388" y="400"/>
                  <a:pt x="2383" y="394"/>
                  <a:pt x="2376" y="394"/>
                </a:cubicBezTo>
                <a:cubicBezTo>
                  <a:pt x="2369" y="394"/>
                  <a:pt x="2363" y="400"/>
                  <a:pt x="2363" y="407"/>
                </a:cubicBezTo>
                <a:cubicBezTo>
                  <a:pt x="2363" y="414"/>
                  <a:pt x="2369" y="420"/>
                  <a:pt x="2376" y="420"/>
                </a:cubicBezTo>
                <a:close/>
                <a:moveTo>
                  <a:pt x="2415" y="420"/>
                </a:moveTo>
                <a:cubicBezTo>
                  <a:pt x="2422" y="420"/>
                  <a:pt x="2428" y="414"/>
                  <a:pt x="2428" y="407"/>
                </a:cubicBezTo>
                <a:cubicBezTo>
                  <a:pt x="2428" y="400"/>
                  <a:pt x="2422" y="394"/>
                  <a:pt x="2415" y="394"/>
                </a:cubicBezTo>
                <a:cubicBezTo>
                  <a:pt x="2408" y="394"/>
                  <a:pt x="2402" y="400"/>
                  <a:pt x="2402" y="407"/>
                </a:cubicBezTo>
                <a:cubicBezTo>
                  <a:pt x="2402" y="414"/>
                  <a:pt x="2408" y="420"/>
                  <a:pt x="2415" y="420"/>
                </a:cubicBezTo>
                <a:close/>
                <a:moveTo>
                  <a:pt x="2454" y="420"/>
                </a:moveTo>
                <a:cubicBezTo>
                  <a:pt x="2462" y="420"/>
                  <a:pt x="2467" y="414"/>
                  <a:pt x="2467" y="407"/>
                </a:cubicBezTo>
                <a:cubicBezTo>
                  <a:pt x="2467" y="400"/>
                  <a:pt x="2462" y="394"/>
                  <a:pt x="2454" y="394"/>
                </a:cubicBezTo>
                <a:cubicBezTo>
                  <a:pt x="2447" y="394"/>
                  <a:pt x="2442" y="400"/>
                  <a:pt x="2442" y="407"/>
                </a:cubicBezTo>
                <a:cubicBezTo>
                  <a:pt x="2442" y="414"/>
                  <a:pt x="2447" y="420"/>
                  <a:pt x="2454" y="420"/>
                </a:cubicBezTo>
                <a:close/>
                <a:moveTo>
                  <a:pt x="2494" y="420"/>
                </a:moveTo>
                <a:cubicBezTo>
                  <a:pt x="2501" y="420"/>
                  <a:pt x="2507" y="414"/>
                  <a:pt x="2507" y="407"/>
                </a:cubicBezTo>
                <a:cubicBezTo>
                  <a:pt x="2507" y="400"/>
                  <a:pt x="2501" y="394"/>
                  <a:pt x="2494" y="394"/>
                </a:cubicBezTo>
                <a:cubicBezTo>
                  <a:pt x="2487" y="394"/>
                  <a:pt x="2481" y="400"/>
                  <a:pt x="2481" y="407"/>
                </a:cubicBezTo>
                <a:cubicBezTo>
                  <a:pt x="2481" y="414"/>
                  <a:pt x="2487" y="420"/>
                  <a:pt x="2494" y="420"/>
                </a:cubicBezTo>
                <a:close/>
                <a:moveTo>
                  <a:pt x="2533" y="420"/>
                </a:moveTo>
                <a:cubicBezTo>
                  <a:pt x="2540" y="420"/>
                  <a:pt x="2546" y="414"/>
                  <a:pt x="2546" y="407"/>
                </a:cubicBezTo>
                <a:cubicBezTo>
                  <a:pt x="2546" y="400"/>
                  <a:pt x="2540" y="394"/>
                  <a:pt x="2533" y="394"/>
                </a:cubicBezTo>
                <a:cubicBezTo>
                  <a:pt x="2526" y="394"/>
                  <a:pt x="2521" y="400"/>
                  <a:pt x="2521" y="407"/>
                </a:cubicBezTo>
                <a:cubicBezTo>
                  <a:pt x="2521" y="414"/>
                  <a:pt x="2526" y="420"/>
                  <a:pt x="2533" y="420"/>
                </a:cubicBezTo>
                <a:close/>
                <a:moveTo>
                  <a:pt x="2573" y="420"/>
                </a:moveTo>
                <a:cubicBezTo>
                  <a:pt x="2580" y="420"/>
                  <a:pt x="2586" y="414"/>
                  <a:pt x="2586" y="407"/>
                </a:cubicBezTo>
                <a:cubicBezTo>
                  <a:pt x="2586" y="400"/>
                  <a:pt x="2580" y="394"/>
                  <a:pt x="2573" y="394"/>
                </a:cubicBezTo>
                <a:cubicBezTo>
                  <a:pt x="2566" y="394"/>
                  <a:pt x="2560" y="400"/>
                  <a:pt x="2560" y="407"/>
                </a:cubicBezTo>
                <a:cubicBezTo>
                  <a:pt x="2560" y="414"/>
                  <a:pt x="2566" y="420"/>
                  <a:pt x="2573" y="420"/>
                </a:cubicBezTo>
                <a:close/>
                <a:moveTo>
                  <a:pt x="2612" y="420"/>
                </a:moveTo>
                <a:cubicBezTo>
                  <a:pt x="2619" y="420"/>
                  <a:pt x="2625" y="414"/>
                  <a:pt x="2625" y="407"/>
                </a:cubicBezTo>
                <a:cubicBezTo>
                  <a:pt x="2625" y="400"/>
                  <a:pt x="2619" y="394"/>
                  <a:pt x="2612" y="394"/>
                </a:cubicBezTo>
                <a:cubicBezTo>
                  <a:pt x="2605" y="394"/>
                  <a:pt x="2599" y="400"/>
                  <a:pt x="2599" y="407"/>
                </a:cubicBezTo>
                <a:cubicBezTo>
                  <a:pt x="2599" y="414"/>
                  <a:pt x="2605" y="420"/>
                  <a:pt x="2612" y="420"/>
                </a:cubicBezTo>
                <a:close/>
                <a:moveTo>
                  <a:pt x="2652" y="420"/>
                </a:moveTo>
                <a:cubicBezTo>
                  <a:pt x="2659" y="420"/>
                  <a:pt x="2664" y="414"/>
                  <a:pt x="2664" y="407"/>
                </a:cubicBezTo>
                <a:cubicBezTo>
                  <a:pt x="2664" y="400"/>
                  <a:pt x="2659" y="394"/>
                  <a:pt x="2652" y="394"/>
                </a:cubicBezTo>
                <a:cubicBezTo>
                  <a:pt x="2645" y="394"/>
                  <a:pt x="2639" y="400"/>
                  <a:pt x="2639" y="407"/>
                </a:cubicBezTo>
                <a:cubicBezTo>
                  <a:pt x="2639" y="414"/>
                  <a:pt x="2645" y="420"/>
                  <a:pt x="2652" y="420"/>
                </a:cubicBezTo>
                <a:close/>
                <a:moveTo>
                  <a:pt x="2691" y="420"/>
                </a:moveTo>
                <a:cubicBezTo>
                  <a:pt x="2698" y="420"/>
                  <a:pt x="2704" y="414"/>
                  <a:pt x="2704" y="407"/>
                </a:cubicBezTo>
                <a:cubicBezTo>
                  <a:pt x="2704" y="400"/>
                  <a:pt x="2698" y="394"/>
                  <a:pt x="2691" y="394"/>
                </a:cubicBezTo>
                <a:cubicBezTo>
                  <a:pt x="2684" y="394"/>
                  <a:pt x="2678" y="400"/>
                  <a:pt x="2678" y="407"/>
                </a:cubicBezTo>
                <a:cubicBezTo>
                  <a:pt x="2678" y="414"/>
                  <a:pt x="2684" y="420"/>
                  <a:pt x="2691" y="420"/>
                </a:cubicBezTo>
                <a:close/>
                <a:moveTo>
                  <a:pt x="2730" y="420"/>
                </a:moveTo>
                <a:cubicBezTo>
                  <a:pt x="2738" y="420"/>
                  <a:pt x="2743" y="414"/>
                  <a:pt x="2743" y="407"/>
                </a:cubicBezTo>
                <a:cubicBezTo>
                  <a:pt x="2743" y="400"/>
                  <a:pt x="2738" y="394"/>
                  <a:pt x="2730" y="394"/>
                </a:cubicBezTo>
                <a:cubicBezTo>
                  <a:pt x="2723" y="394"/>
                  <a:pt x="2718" y="400"/>
                  <a:pt x="2718" y="407"/>
                </a:cubicBezTo>
                <a:cubicBezTo>
                  <a:pt x="2718" y="414"/>
                  <a:pt x="2723" y="420"/>
                  <a:pt x="2730" y="420"/>
                </a:cubicBezTo>
                <a:close/>
                <a:moveTo>
                  <a:pt x="2770" y="420"/>
                </a:moveTo>
                <a:cubicBezTo>
                  <a:pt x="2777" y="420"/>
                  <a:pt x="2783" y="414"/>
                  <a:pt x="2783" y="407"/>
                </a:cubicBezTo>
                <a:cubicBezTo>
                  <a:pt x="2783" y="400"/>
                  <a:pt x="2777" y="394"/>
                  <a:pt x="2770" y="394"/>
                </a:cubicBezTo>
                <a:cubicBezTo>
                  <a:pt x="2763" y="394"/>
                  <a:pt x="2757" y="400"/>
                  <a:pt x="2757" y="407"/>
                </a:cubicBezTo>
                <a:cubicBezTo>
                  <a:pt x="2757" y="414"/>
                  <a:pt x="2763" y="420"/>
                  <a:pt x="2770" y="420"/>
                </a:cubicBezTo>
                <a:close/>
                <a:moveTo>
                  <a:pt x="2809" y="420"/>
                </a:moveTo>
                <a:cubicBezTo>
                  <a:pt x="2816" y="420"/>
                  <a:pt x="2822" y="414"/>
                  <a:pt x="2822" y="407"/>
                </a:cubicBezTo>
                <a:cubicBezTo>
                  <a:pt x="2822" y="400"/>
                  <a:pt x="2816" y="394"/>
                  <a:pt x="2809" y="394"/>
                </a:cubicBezTo>
                <a:cubicBezTo>
                  <a:pt x="2802" y="394"/>
                  <a:pt x="2797" y="400"/>
                  <a:pt x="2797" y="407"/>
                </a:cubicBezTo>
                <a:cubicBezTo>
                  <a:pt x="2797" y="414"/>
                  <a:pt x="2802" y="420"/>
                  <a:pt x="2809" y="420"/>
                </a:cubicBezTo>
                <a:close/>
                <a:moveTo>
                  <a:pt x="2849" y="420"/>
                </a:moveTo>
                <a:cubicBezTo>
                  <a:pt x="2856" y="420"/>
                  <a:pt x="2861" y="414"/>
                  <a:pt x="2861" y="407"/>
                </a:cubicBezTo>
                <a:cubicBezTo>
                  <a:pt x="2861" y="400"/>
                  <a:pt x="2856" y="394"/>
                  <a:pt x="2849" y="394"/>
                </a:cubicBezTo>
                <a:cubicBezTo>
                  <a:pt x="2842" y="394"/>
                  <a:pt x="2836" y="400"/>
                  <a:pt x="2836" y="407"/>
                </a:cubicBezTo>
                <a:cubicBezTo>
                  <a:pt x="2836" y="414"/>
                  <a:pt x="2842" y="420"/>
                  <a:pt x="2849" y="420"/>
                </a:cubicBezTo>
                <a:close/>
                <a:moveTo>
                  <a:pt x="2888" y="420"/>
                </a:moveTo>
                <a:cubicBezTo>
                  <a:pt x="2895" y="420"/>
                  <a:pt x="2901" y="414"/>
                  <a:pt x="2901" y="407"/>
                </a:cubicBezTo>
                <a:cubicBezTo>
                  <a:pt x="2901" y="400"/>
                  <a:pt x="2895" y="394"/>
                  <a:pt x="2888" y="394"/>
                </a:cubicBezTo>
                <a:cubicBezTo>
                  <a:pt x="2881" y="394"/>
                  <a:pt x="2875" y="400"/>
                  <a:pt x="2875" y="407"/>
                </a:cubicBezTo>
                <a:cubicBezTo>
                  <a:pt x="2875" y="414"/>
                  <a:pt x="2881" y="420"/>
                  <a:pt x="2888" y="420"/>
                </a:cubicBezTo>
                <a:close/>
                <a:moveTo>
                  <a:pt x="2928" y="420"/>
                </a:moveTo>
                <a:cubicBezTo>
                  <a:pt x="2935" y="420"/>
                  <a:pt x="2940" y="414"/>
                  <a:pt x="2940" y="407"/>
                </a:cubicBezTo>
                <a:cubicBezTo>
                  <a:pt x="2940" y="400"/>
                  <a:pt x="2935" y="394"/>
                  <a:pt x="2928" y="394"/>
                </a:cubicBezTo>
                <a:cubicBezTo>
                  <a:pt x="2921" y="394"/>
                  <a:pt x="2915" y="400"/>
                  <a:pt x="2915" y="407"/>
                </a:cubicBezTo>
                <a:cubicBezTo>
                  <a:pt x="2915" y="414"/>
                  <a:pt x="2921" y="420"/>
                  <a:pt x="2928" y="420"/>
                </a:cubicBezTo>
                <a:close/>
                <a:moveTo>
                  <a:pt x="2967" y="420"/>
                </a:moveTo>
                <a:cubicBezTo>
                  <a:pt x="2974" y="420"/>
                  <a:pt x="2980" y="414"/>
                  <a:pt x="2980" y="407"/>
                </a:cubicBezTo>
                <a:cubicBezTo>
                  <a:pt x="2980" y="400"/>
                  <a:pt x="2974" y="394"/>
                  <a:pt x="2967" y="394"/>
                </a:cubicBezTo>
                <a:cubicBezTo>
                  <a:pt x="2960" y="394"/>
                  <a:pt x="2954" y="400"/>
                  <a:pt x="2954" y="407"/>
                </a:cubicBezTo>
                <a:cubicBezTo>
                  <a:pt x="2954" y="414"/>
                  <a:pt x="2960" y="420"/>
                  <a:pt x="2967" y="420"/>
                </a:cubicBezTo>
                <a:close/>
                <a:moveTo>
                  <a:pt x="3006" y="420"/>
                </a:moveTo>
                <a:cubicBezTo>
                  <a:pt x="3013" y="420"/>
                  <a:pt x="3019" y="414"/>
                  <a:pt x="3019" y="407"/>
                </a:cubicBezTo>
                <a:cubicBezTo>
                  <a:pt x="3019" y="400"/>
                  <a:pt x="3013" y="394"/>
                  <a:pt x="3006" y="394"/>
                </a:cubicBezTo>
                <a:cubicBezTo>
                  <a:pt x="2999" y="394"/>
                  <a:pt x="2994" y="400"/>
                  <a:pt x="2994" y="407"/>
                </a:cubicBezTo>
                <a:cubicBezTo>
                  <a:pt x="2994" y="414"/>
                  <a:pt x="2999" y="420"/>
                  <a:pt x="3006" y="420"/>
                </a:cubicBezTo>
                <a:close/>
                <a:moveTo>
                  <a:pt x="3046" y="420"/>
                </a:moveTo>
                <a:cubicBezTo>
                  <a:pt x="3053" y="420"/>
                  <a:pt x="3059" y="414"/>
                  <a:pt x="3059" y="407"/>
                </a:cubicBezTo>
                <a:cubicBezTo>
                  <a:pt x="3059" y="400"/>
                  <a:pt x="3053" y="394"/>
                  <a:pt x="3046" y="394"/>
                </a:cubicBezTo>
                <a:cubicBezTo>
                  <a:pt x="3039" y="394"/>
                  <a:pt x="3033" y="400"/>
                  <a:pt x="3033" y="407"/>
                </a:cubicBezTo>
                <a:cubicBezTo>
                  <a:pt x="3033" y="414"/>
                  <a:pt x="3039" y="420"/>
                  <a:pt x="3046" y="420"/>
                </a:cubicBezTo>
                <a:close/>
                <a:moveTo>
                  <a:pt x="3085" y="420"/>
                </a:moveTo>
                <a:cubicBezTo>
                  <a:pt x="3092" y="420"/>
                  <a:pt x="3098" y="414"/>
                  <a:pt x="3098" y="407"/>
                </a:cubicBezTo>
                <a:cubicBezTo>
                  <a:pt x="3098" y="400"/>
                  <a:pt x="3092" y="394"/>
                  <a:pt x="3085" y="394"/>
                </a:cubicBezTo>
                <a:cubicBezTo>
                  <a:pt x="3078" y="394"/>
                  <a:pt x="3073" y="400"/>
                  <a:pt x="3073" y="407"/>
                </a:cubicBezTo>
                <a:cubicBezTo>
                  <a:pt x="3073" y="414"/>
                  <a:pt x="3078" y="420"/>
                  <a:pt x="3085" y="420"/>
                </a:cubicBezTo>
                <a:close/>
                <a:moveTo>
                  <a:pt x="3125" y="420"/>
                </a:moveTo>
                <a:cubicBezTo>
                  <a:pt x="3132" y="420"/>
                  <a:pt x="3137" y="414"/>
                  <a:pt x="3137" y="407"/>
                </a:cubicBezTo>
                <a:cubicBezTo>
                  <a:pt x="3137" y="400"/>
                  <a:pt x="3132" y="394"/>
                  <a:pt x="3125" y="394"/>
                </a:cubicBezTo>
                <a:cubicBezTo>
                  <a:pt x="3118" y="394"/>
                  <a:pt x="3112" y="400"/>
                  <a:pt x="3112" y="407"/>
                </a:cubicBezTo>
                <a:cubicBezTo>
                  <a:pt x="3112" y="414"/>
                  <a:pt x="3118" y="420"/>
                  <a:pt x="3125" y="420"/>
                </a:cubicBezTo>
                <a:close/>
                <a:moveTo>
                  <a:pt x="3164" y="420"/>
                </a:moveTo>
                <a:cubicBezTo>
                  <a:pt x="3171" y="420"/>
                  <a:pt x="3177" y="414"/>
                  <a:pt x="3177" y="407"/>
                </a:cubicBezTo>
                <a:cubicBezTo>
                  <a:pt x="3177" y="400"/>
                  <a:pt x="3171" y="394"/>
                  <a:pt x="3164" y="394"/>
                </a:cubicBezTo>
                <a:cubicBezTo>
                  <a:pt x="3157" y="394"/>
                  <a:pt x="3151" y="400"/>
                  <a:pt x="3151" y="407"/>
                </a:cubicBezTo>
                <a:cubicBezTo>
                  <a:pt x="3151" y="414"/>
                  <a:pt x="3157" y="420"/>
                  <a:pt x="3164" y="420"/>
                </a:cubicBezTo>
                <a:close/>
                <a:moveTo>
                  <a:pt x="3204" y="420"/>
                </a:moveTo>
                <a:cubicBezTo>
                  <a:pt x="3211" y="420"/>
                  <a:pt x="3216" y="414"/>
                  <a:pt x="3216" y="407"/>
                </a:cubicBezTo>
                <a:cubicBezTo>
                  <a:pt x="3216" y="400"/>
                  <a:pt x="3211" y="394"/>
                  <a:pt x="3204" y="394"/>
                </a:cubicBezTo>
                <a:cubicBezTo>
                  <a:pt x="3197" y="394"/>
                  <a:pt x="3191" y="400"/>
                  <a:pt x="3191" y="407"/>
                </a:cubicBezTo>
                <a:cubicBezTo>
                  <a:pt x="3191" y="414"/>
                  <a:pt x="3197" y="420"/>
                  <a:pt x="3204" y="420"/>
                </a:cubicBezTo>
                <a:close/>
                <a:moveTo>
                  <a:pt x="3243" y="420"/>
                </a:moveTo>
                <a:cubicBezTo>
                  <a:pt x="3250" y="420"/>
                  <a:pt x="3256" y="414"/>
                  <a:pt x="3256" y="407"/>
                </a:cubicBezTo>
                <a:cubicBezTo>
                  <a:pt x="3256" y="400"/>
                  <a:pt x="3250" y="394"/>
                  <a:pt x="3243" y="394"/>
                </a:cubicBezTo>
                <a:cubicBezTo>
                  <a:pt x="3236" y="394"/>
                  <a:pt x="3230" y="400"/>
                  <a:pt x="3230" y="407"/>
                </a:cubicBezTo>
                <a:cubicBezTo>
                  <a:pt x="3230" y="414"/>
                  <a:pt x="3236" y="420"/>
                  <a:pt x="3243" y="420"/>
                </a:cubicBezTo>
                <a:close/>
                <a:moveTo>
                  <a:pt x="3282" y="420"/>
                </a:moveTo>
                <a:cubicBezTo>
                  <a:pt x="3289" y="420"/>
                  <a:pt x="3295" y="414"/>
                  <a:pt x="3295" y="407"/>
                </a:cubicBezTo>
                <a:cubicBezTo>
                  <a:pt x="3295" y="400"/>
                  <a:pt x="3289" y="394"/>
                  <a:pt x="3282" y="394"/>
                </a:cubicBezTo>
                <a:cubicBezTo>
                  <a:pt x="3275" y="394"/>
                  <a:pt x="3270" y="400"/>
                  <a:pt x="3270" y="407"/>
                </a:cubicBezTo>
                <a:cubicBezTo>
                  <a:pt x="3270" y="414"/>
                  <a:pt x="3275" y="420"/>
                  <a:pt x="3282" y="420"/>
                </a:cubicBezTo>
                <a:close/>
                <a:moveTo>
                  <a:pt x="3361" y="394"/>
                </a:moveTo>
                <a:cubicBezTo>
                  <a:pt x="3354" y="394"/>
                  <a:pt x="3349" y="400"/>
                  <a:pt x="3349" y="407"/>
                </a:cubicBezTo>
                <a:cubicBezTo>
                  <a:pt x="3349" y="414"/>
                  <a:pt x="3354" y="420"/>
                  <a:pt x="3361" y="420"/>
                </a:cubicBezTo>
                <a:cubicBezTo>
                  <a:pt x="3368" y="420"/>
                  <a:pt x="3374" y="414"/>
                  <a:pt x="3374" y="407"/>
                </a:cubicBezTo>
                <a:cubicBezTo>
                  <a:pt x="3374" y="400"/>
                  <a:pt x="3368" y="394"/>
                  <a:pt x="3361" y="394"/>
                </a:cubicBezTo>
                <a:close/>
                <a:moveTo>
                  <a:pt x="3401" y="420"/>
                </a:moveTo>
                <a:cubicBezTo>
                  <a:pt x="3408" y="420"/>
                  <a:pt x="3413" y="414"/>
                  <a:pt x="3413" y="407"/>
                </a:cubicBezTo>
                <a:cubicBezTo>
                  <a:pt x="3413" y="400"/>
                  <a:pt x="3408" y="394"/>
                  <a:pt x="3401" y="394"/>
                </a:cubicBezTo>
                <a:cubicBezTo>
                  <a:pt x="3394" y="394"/>
                  <a:pt x="3388" y="400"/>
                  <a:pt x="3388" y="407"/>
                </a:cubicBezTo>
                <a:cubicBezTo>
                  <a:pt x="3388" y="414"/>
                  <a:pt x="3394" y="420"/>
                  <a:pt x="3401" y="420"/>
                </a:cubicBezTo>
                <a:close/>
                <a:moveTo>
                  <a:pt x="3440" y="420"/>
                </a:moveTo>
                <a:cubicBezTo>
                  <a:pt x="3447" y="420"/>
                  <a:pt x="3453" y="414"/>
                  <a:pt x="3453" y="407"/>
                </a:cubicBezTo>
                <a:cubicBezTo>
                  <a:pt x="3453" y="400"/>
                  <a:pt x="3447" y="394"/>
                  <a:pt x="3440" y="394"/>
                </a:cubicBezTo>
                <a:cubicBezTo>
                  <a:pt x="3433" y="394"/>
                  <a:pt x="3427" y="400"/>
                  <a:pt x="3427" y="407"/>
                </a:cubicBezTo>
                <a:cubicBezTo>
                  <a:pt x="3427" y="414"/>
                  <a:pt x="3433" y="420"/>
                  <a:pt x="3440" y="420"/>
                </a:cubicBezTo>
                <a:close/>
                <a:moveTo>
                  <a:pt x="89" y="434"/>
                </a:moveTo>
                <a:cubicBezTo>
                  <a:pt x="82" y="434"/>
                  <a:pt x="76" y="439"/>
                  <a:pt x="76" y="446"/>
                </a:cubicBezTo>
                <a:cubicBezTo>
                  <a:pt x="76" y="453"/>
                  <a:pt x="82" y="459"/>
                  <a:pt x="89" y="459"/>
                </a:cubicBezTo>
                <a:cubicBezTo>
                  <a:pt x="96" y="459"/>
                  <a:pt x="102" y="453"/>
                  <a:pt x="102" y="446"/>
                </a:cubicBezTo>
                <a:cubicBezTo>
                  <a:pt x="102" y="439"/>
                  <a:pt x="96" y="434"/>
                  <a:pt x="89" y="434"/>
                </a:cubicBezTo>
                <a:close/>
                <a:moveTo>
                  <a:pt x="128" y="434"/>
                </a:moveTo>
                <a:cubicBezTo>
                  <a:pt x="121" y="434"/>
                  <a:pt x="116" y="439"/>
                  <a:pt x="116" y="446"/>
                </a:cubicBezTo>
                <a:cubicBezTo>
                  <a:pt x="116" y="453"/>
                  <a:pt x="121" y="459"/>
                  <a:pt x="128" y="459"/>
                </a:cubicBezTo>
                <a:cubicBezTo>
                  <a:pt x="136" y="459"/>
                  <a:pt x="141" y="453"/>
                  <a:pt x="141" y="446"/>
                </a:cubicBezTo>
                <a:cubicBezTo>
                  <a:pt x="141" y="439"/>
                  <a:pt x="136" y="434"/>
                  <a:pt x="128" y="434"/>
                </a:cubicBezTo>
                <a:close/>
                <a:moveTo>
                  <a:pt x="326" y="434"/>
                </a:moveTo>
                <a:cubicBezTo>
                  <a:pt x="319" y="434"/>
                  <a:pt x="313" y="439"/>
                  <a:pt x="313" y="446"/>
                </a:cubicBezTo>
                <a:cubicBezTo>
                  <a:pt x="313" y="453"/>
                  <a:pt x="319" y="459"/>
                  <a:pt x="326" y="459"/>
                </a:cubicBezTo>
                <a:cubicBezTo>
                  <a:pt x="333" y="459"/>
                  <a:pt x="338" y="453"/>
                  <a:pt x="338" y="446"/>
                </a:cubicBezTo>
                <a:cubicBezTo>
                  <a:pt x="338" y="439"/>
                  <a:pt x="333" y="434"/>
                  <a:pt x="326" y="434"/>
                </a:cubicBezTo>
                <a:close/>
                <a:moveTo>
                  <a:pt x="365" y="459"/>
                </a:moveTo>
                <a:cubicBezTo>
                  <a:pt x="372" y="459"/>
                  <a:pt x="378" y="453"/>
                  <a:pt x="378" y="446"/>
                </a:cubicBezTo>
                <a:cubicBezTo>
                  <a:pt x="378" y="439"/>
                  <a:pt x="372" y="434"/>
                  <a:pt x="365" y="434"/>
                </a:cubicBezTo>
                <a:cubicBezTo>
                  <a:pt x="358" y="434"/>
                  <a:pt x="352" y="439"/>
                  <a:pt x="352" y="446"/>
                </a:cubicBezTo>
                <a:cubicBezTo>
                  <a:pt x="352" y="453"/>
                  <a:pt x="358" y="459"/>
                  <a:pt x="365" y="459"/>
                </a:cubicBezTo>
                <a:close/>
                <a:moveTo>
                  <a:pt x="404" y="459"/>
                </a:moveTo>
                <a:cubicBezTo>
                  <a:pt x="411" y="459"/>
                  <a:pt x="417" y="453"/>
                  <a:pt x="417" y="446"/>
                </a:cubicBezTo>
                <a:cubicBezTo>
                  <a:pt x="417" y="439"/>
                  <a:pt x="411" y="434"/>
                  <a:pt x="404" y="434"/>
                </a:cubicBezTo>
                <a:cubicBezTo>
                  <a:pt x="397" y="434"/>
                  <a:pt x="392" y="439"/>
                  <a:pt x="392" y="446"/>
                </a:cubicBezTo>
                <a:cubicBezTo>
                  <a:pt x="392" y="453"/>
                  <a:pt x="397" y="459"/>
                  <a:pt x="404" y="459"/>
                </a:cubicBezTo>
                <a:close/>
                <a:moveTo>
                  <a:pt x="444" y="459"/>
                </a:moveTo>
                <a:cubicBezTo>
                  <a:pt x="451" y="459"/>
                  <a:pt x="457" y="453"/>
                  <a:pt x="457" y="446"/>
                </a:cubicBezTo>
                <a:cubicBezTo>
                  <a:pt x="457" y="439"/>
                  <a:pt x="451" y="434"/>
                  <a:pt x="444" y="434"/>
                </a:cubicBezTo>
                <a:cubicBezTo>
                  <a:pt x="437" y="434"/>
                  <a:pt x="431" y="439"/>
                  <a:pt x="431" y="446"/>
                </a:cubicBezTo>
                <a:cubicBezTo>
                  <a:pt x="431" y="453"/>
                  <a:pt x="437" y="459"/>
                  <a:pt x="444" y="459"/>
                </a:cubicBezTo>
                <a:close/>
                <a:moveTo>
                  <a:pt x="483" y="459"/>
                </a:moveTo>
                <a:cubicBezTo>
                  <a:pt x="490" y="459"/>
                  <a:pt x="496" y="453"/>
                  <a:pt x="496" y="446"/>
                </a:cubicBezTo>
                <a:cubicBezTo>
                  <a:pt x="496" y="439"/>
                  <a:pt x="490" y="434"/>
                  <a:pt x="483" y="434"/>
                </a:cubicBezTo>
                <a:cubicBezTo>
                  <a:pt x="476" y="434"/>
                  <a:pt x="471" y="439"/>
                  <a:pt x="471" y="446"/>
                </a:cubicBezTo>
                <a:cubicBezTo>
                  <a:pt x="471" y="453"/>
                  <a:pt x="476" y="459"/>
                  <a:pt x="483" y="459"/>
                </a:cubicBezTo>
                <a:close/>
                <a:moveTo>
                  <a:pt x="523" y="459"/>
                </a:moveTo>
                <a:cubicBezTo>
                  <a:pt x="530" y="459"/>
                  <a:pt x="535" y="453"/>
                  <a:pt x="535" y="446"/>
                </a:cubicBezTo>
                <a:cubicBezTo>
                  <a:pt x="535" y="439"/>
                  <a:pt x="530" y="434"/>
                  <a:pt x="523" y="434"/>
                </a:cubicBezTo>
                <a:cubicBezTo>
                  <a:pt x="516" y="434"/>
                  <a:pt x="510" y="439"/>
                  <a:pt x="510" y="446"/>
                </a:cubicBezTo>
                <a:cubicBezTo>
                  <a:pt x="510" y="453"/>
                  <a:pt x="516" y="459"/>
                  <a:pt x="523" y="459"/>
                </a:cubicBezTo>
                <a:close/>
                <a:moveTo>
                  <a:pt x="562" y="459"/>
                </a:moveTo>
                <a:cubicBezTo>
                  <a:pt x="569" y="459"/>
                  <a:pt x="575" y="453"/>
                  <a:pt x="575" y="446"/>
                </a:cubicBezTo>
                <a:cubicBezTo>
                  <a:pt x="575" y="439"/>
                  <a:pt x="569" y="434"/>
                  <a:pt x="562" y="434"/>
                </a:cubicBezTo>
                <a:cubicBezTo>
                  <a:pt x="555" y="434"/>
                  <a:pt x="549" y="439"/>
                  <a:pt x="549" y="446"/>
                </a:cubicBezTo>
                <a:cubicBezTo>
                  <a:pt x="549" y="453"/>
                  <a:pt x="555" y="459"/>
                  <a:pt x="562" y="459"/>
                </a:cubicBezTo>
                <a:close/>
                <a:moveTo>
                  <a:pt x="602" y="459"/>
                </a:moveTo>
                <a:cubicBezTo>
                  <a:pt x="609" y="459"/>
                  <a:pt x="614" y="453"/>
                  <a:pt x="614" y="446"/>
                </a:cubicBezTo>
                <a:cubicBezTo>
                  <a:pt x="614" y="439"/>
                  <a:pt x="609" y="434"/>
                  <a:pt x="602" y="434"/>
                </a:cubicBezTo>
                <a:cubicBezTo>
                  <a:pt x="595" y="434"/>
                  <a:pt x="589" y="439"/>
                  <a:pt x="589" y="446"/>
                </a:cubicBezTo>
                <a:cubicBezTo>
                  <a:pt x="589" y="453"/>
                  <a:pt x="595" y="459"/>
                  <a:pt x="602" y="459"/>
                </a:cubicBezTo>
                <a:close/>
                <a:moveTo>
                  <a:pt x="641" y="459"/>
                </a:moveTo>
                <a:cubicBezTo>
                  <a:pt x="648" y="459"/>
                  <a:pt x="654" y="453"/>
                  <a:pt x="654" y="446"/>
                </a:cubicBezTo>
                <a:cubicBezTo>
                  <a:pt x="654" y="439"/>
                  <a:pt x="648" y="434"/>
                  <a:pt x="641" y="434"/>
                </a:cubicBezTo>
                <a:cubicBezTo>
                  <a:pt x="634" y="434"/>
                  <a:pt x="628" y="439"/>
                  <a:pt x="628" y="446"/>
                </a:cubicBezTo>
                <a:cubicBezTo>
                  <a:pt x="628" y="453"/>
                  <a:pt x="634" y="459"/>
                  <a:pt x="641" y="459"/>
                </a:cubicBezTo>
                <a:close/>
                <a:moveTo>
                  <a:pt x="680" y="459"/>
                </a:moveTo>
                <a:cubicBezTo>
                  <a:pt x="687" y="459"/>
                  <a:pt x="693" y="453"/>
                  <a:pt x="693" y="446"/>
                </a:cubicBezTo>
                <a:cubicBezTo>
                  <a:pt x="693" y="439"/>
                  <a:pt x="687" y="434"/>
                  <a:pt x="680" y="434"/>
                </a:cubicBezTo>
                <a:cubicBezTo>
                  <a:pt x="673" y="434"/>
                  <a:pt x="668" y="439"/>
                  <a:pt x="668" y="446"/>
                </a:cubicBezTo>
                <a:cubicBezTo>
                  <a:pt x="668" y="453"/>
                  <a:pt x="673" y="459"/>
                  <a:pt x="680" y="459"/>
                </a:cubicBezTo>
                <a:close/>
                <a:moveTo>
                  <a:pt x="720" y="459"/>
                </a:moveTo>
                <a:cubicBezTo>
                  <a:pt x="727" y="459"/>
                  <a:pt x="733" y="453"/>
                  <a:pt x="733" y="446"/>
                </a:cubicBezTo>
                <a:cubicBezTo>
                  <a:pt x="733" y="439"/>
                  <a:pt x="727" y="434"/>
                  <a:pt x="720" y="434"/>
                </a:cubicBezTo>
                <a:cubicBezTo>
                  <a:pt x="713" y="434"/>
                  <a:pt x="707" y="439"/>
                  <a:pt x="707" y="446"/>
                </a:cubicBezTo>
                <a:cubicBezTo>
                  <a:pt x="707" y="453"/>
                  <a:pt x="713" y="459"/>
                  <a:pt x="720" y="459"/>
                </a:cubicBezTo>
                <a:close/>
                <a:moveTo>
                  <a:pt x="917" y="459"/>
                </a:moveTo>
                <a:cubicBezTo>
                  <a:pt x="924" y="459"/>
                  <a:pt x="930" y="453"/>
                  <a:pt x="930" y="446"/>
                </a:cubicBezTo>
                <a:cubicBezTo>
                  <a:pt x="930" y="439"/>
                  <a:pt x="924" y="434"/>
                  <a:pt x="917" y="434"/>
                </a:cubicBezTo>
                <a:cubicBezTo>
                  <a:pt x="910" y="434"/>
                  <a:pt x="904" y="439"/>
                  <a:pt x="904" y="446"/>
                </a:cubicBezTo>
                <a:cubicBezTo>
                  <a:pt x="904" y="453"/>
                  <a:pt x="910" y="459"/>
                  <a:pt x="917" y="459"/>
                </a:cubicBezTo>
                <a:close/>
                <a:moveTo>
                  <a:pt x="956" y="459"/>
                </a:moveTo>
                <a:cubicBezTo>
                  <a:pt x="963" y="459"/>
                  <a:pt x="969" y="453"/>
                  <a:pt x="969" y="446"/>
                </a:cubicBezTo>
                <a:cubicBezTo>
                  <a:pt x="969" y="439"/>
                  <a:pt x="963" y="434"/>
                  <a:pt x="956" y="434"/>
                </a:cubicBezTo>
                <a:cubicBezTo>
                  <a:pt x="949" y="434"/>
                  <a:pt x="944" y="439"/>
                  <a:pt x="944" y="446"/>
                </a:cubicBezTo>
                <a:cubicBezTo>
                  <a:pt x="944" y="453"/>
                  <a:pt x="949" y="459"/>
                  <a:pt x="956" y="459"/>
                </a:cubicBezTo>
                <a:close/>
                <a:moveTo>
                  <a:pt x="1035" y="459"/>
                </a:moveTo>
                <a:cubicBezTo>
                  <a:pt x="1042" y="459"/>
                  <a:pt x="1048" y="453"/>
                  <a:pt x="1048" y="446"/>
                </a:cubicBezTo>
                <a:cubicBezTo>
                  <a:pt x="1048" y="439"/>
                  <a:pt x="1042" y="434"/>
                  <a:pt x="1035" y="434"/>
                </a:cubicBezTo>
                <a:cubicBezTo>
                  <a:pt x="1028" y="434"/>
                  <a:pt x="1022" y="439"/>
                  <a:pt x="1022" y="446"/>
                </a:cubicBezTo>
                <a:cubicBezTo>
                  <a:pt x="1022" y="453"/>
                  <a:pt x="1028" y="459"/>
                  <a:pt x="1035" y="459"/>
                </a:cubicBezTo>
                <a:close/>
                <a:moveTo>
                  <a:pt x="1784" y="459"/>
                </a:moveTo>
                <a:cubicBezTo>
                  <a:pt x="1791" y="459"/>
                  <a:pt x="1797" y="453"/>
                  <a:pt x="1797" y="446"/>
                </a:cubicBezTo>
                <a:cubicBezTo>
                  <a:pt x="1797" y="439"/>
                  <a:pt x="1791" y="434"/>
                  <a:pt x="1784" y="434"/>
                </a:cubicBezTo>
                <a:cubicBezTo>
                  <a:pt x="1777" y="434"/>
                  <a:pt x="1772" y="439"/>
                  <a:pt x="1772" y="446"/>
                </a:cubicBezTo>
                <a:cubicBezTo>
                  <a:pt x="1772" y="453"/>
                  <a:pt x="1777" y="459"/>
                  <a:pt x="1784" y="459"/>
                </a:cubicBezTo>
                <a:close/>
                <a:moveTo>
                  <a:pt x="1824" y="459"/>
                </a:moveTo>
                <a:cubicBezTo>
                  <a:pt x="1831" y="459"/>
                  <a:pt x="1836" y="453"/>
                  <a:pt x="1836" y="446"/>
                </a:cubicBezTo>
                <a:cubicBezTo>
                  <a:pt x="1836" y="439"/>
                  <a:pt x="1831" y="434"/>
                  <a:pt x="1824" y="434"/>
                </a:cubicBezTo>
                <a:cubicBezTo>
                  <a:pt x="1817" y="434"/>
                  <a:pt x="1811" y="439"/>
                  <a:pt x="1811" y="446"/>
                </a:cubicBezTo>
                <a:cubicBezTo>
                  <a:pt x="1811" y="453"/>
                  <a:pt x="1817" y="459"/>
                  <a:pt x="1824" y="459"/>
                </a:cubicBezTo>
                <a:close/>
                <a:moveTo>
                  <a:pt x="1863" y="459"/>
                </a:moveTo>
                <a:cubicBezTo>
                  <a:pt x="1870" y="459"/>
                  <a:pt x="1876" y="453"/>
                  <a:pt x="1876" y="446"/>
                </a:cubicBezTo>
                <a:cubicBezTo>
                  <a:pt x="1876" y="439"/>
                  <a:pt x="1870" y="434"/>
                  <a:pt x="1863" y="434"/>
                </a:cubicBezTo>
                <a:cubicBezTo>
                  <a:pt x="1856" y="434"/>
                  <a:pt x="1850" y="439"/>
                  <a:pt x="1850" y="446"/>
                </a:cubicBezTo>
                <a:cubicBezTo>
                  <a:pt x="1850" y="453"/>
                  <a:pt x="1856" y="459"/>
                  <a:pt x="1863" y="459"/>
                </a:cubicBezTo>
                <a:close/>
                <a:moveTo>
                  <a:pt x="1942" y="459"/>
                </a:moveTo>
                <a:cubicBezTo>
                  <a:pt x="1949" y="459"/>
                  <a:pt x="1955" y="453"/>
                  <a:pt x="1955" y="446"/>
                </a:cubicBezTo>
                <a:cubicBezTo>
                  <a:pt x="1955" y="439"/>
                  <a:pt x="1949" y="434"/>
                  <a:pt x="1942" y="434"/>
                </a:cubicBezTo>
                <a:cubicBezTo>
                  <a:pt x="1935" y="434"/>
                  <a:pt x="1929" y="439"/>
                  <a:pt x="1929" y="446"/>
                </a:cubicBezTo>
                <a:cubicBezTo>
                  <a:pt x="1929" y="453"/>
                  <a:pt x="1935" y="459"/>
                  <a:pt x="1942" y="459"/>
                </a:cubicBezTo>
                <a:close/>
                <a:moveTo>
                  <a:pt x="1981" y="459"/>
                </a:moveTo>
                <a:cubicBezTo>
                  <a:pt x="1988" y="459"/>
                  <a:pt x="1994" y="453"/>
                  <a:pt x="1994" y="446"/>
                </a:cubicBezTo>
                <a:cubicBezTo>
                  <a:pt x="1994" y="439"/>
                  <a:pt x="1988" y="434"/>
                  <a:pt x="1981" y="434"/>
                </a:cubicBezTo>
                <a:cubicBezTo>
                  <a:pt x="1974" y="434"/>
                  <a:pt x="1969" y="439"/>
                  <a:pt x="1969" y="446"/>
                </a:cubicBezTo>
                <a:cubicBezTo>
                  <a:pt x="1969" y="453"/>
                  <a:pt x="1974" y="459"/>
                  <a:pt x="1981" y="459"/>
                </a:cubicBezTo>
                <a:close/>
                <a:moveTo>
                  <a:pt x="2021" y="459"/>
                </a:moveTo>
                <a:cubicBezTo>
                  <a:pt x="2028" y="459"/>
                  <a:pt x="2034" y="453"/>
                  <a:pt x="2034" y="446"/>
                </a:cubicBezTo>
                <a:cubicBezTo>
                  <a:pt x="2034" y="439"/>
                  <a:pt x="2028" y="434"/>
                  <a:pt x="2021" y="434"/>
                </a:cubicBezTo>
                <a:cubicBezTo>
                  <a:pt x="2014" y="434"/>
                  <a:pt x="2008" y="439"/>
                  <a:pt x="2008" y="446"/>
                </a:cubicBezTo>
                <a:cubicBezTo>
                  <a:pt x="2008" y="453"/>
                  <a:pt x="2014" y="459"/>
                  <a:pt x="2021" y="459"/>
                </a:cubicBezTo>
                <a:close/>
                <a:moveTo>
                  <a:pt x="2060" y="459"/>
                </a:moveTo>
                <a:cubicBezTo>
                  <a:pt x="2067" y="459"/>
                  <a:pt x="2073" y="453"/>
                  <a:pt x="2073" y="446"/>
                </a:cubicBezTo>
                <a:cubicBezTo>
                  <a:pt x="2073" y="439"/>
                  <a:pt x="2067" y="434"/>
                  <a:pt x="2060" y="434"/>
                </a:cubicBezTo>
                <a:cubicBezTo>
                  <a:pt x="2053" y="434"/>
                  <a:pt x="2048" y="439"/>
                  <a:pt x="2048" y="446"/>
                </a:cubicBezTo>
                <a:cubicBezTo>
                  <a:pt x="2048" y="453"/>
                  <a:pt x="2053" y="459"/>
                  <a:pt x="2060" y="459"/>
                </a:cubicBezTo>
                <a:close/>
                <a:moveTo>
                  <a:pt x="2100" y="459"/>
                </a:moveTo>
                <a:cubicBezTo>
                  <a:pt x="2107" y="459"/>
                  <a:pt x="2112" y="453"/>
                  <a:pt x="2112" y="446"/>
                </a:cubicBezTo>
                <a:cubicBezTo>
                  <a:pt x="2112" y="439"/>
                  <a:pt x="2107" y="434"/>
                  <a:pt x="2100" y="434"/>
                </a:cubicBezTo>
                <a:cubicBezTo>
                  <a:pt x="2093" y="434"/>
                  <a:pt x="2087" y="439"/>
                  <a:pt x="2087" y="446"/>
                </a:cubicBezTo>
                <a:cubicBezTo>
                  <a:pt x="2087" y="453"/>
                  <a:pt x="2093" y="459"/>
                  <a:pt x="2100" y="459"/>
                </a:cubicBezTo>
                <a:close/>
                <a:moveTo>
                  <a:pt x="2139" y="459"/>
                </a:moveTo>
                <a:cubicBezTo>
                  <a:pt x="2146" y="459"/>
                  <a:pt x="2152" y="453"/>
                  <a:pt x="2152" y="446"/>
                </a:cubicBezTo>
                <a:cubicBezTo>
                  <a:pt x="2152" y="439"/>
                  <a:pt x="2146" y="434"/>
                  <a:pt x="2139" y="434"/>
                </a:cubicBezTo>
                <a:cubicBezTo>
                  <a:pt x="2132" y="434"/>
                  <a:pt x="2126" y="439"/>
                  <a:pt x="2126" y="446"/>
                </a:cubicBezTo>
                <a:cubicBezTo>
                  <a:pt x="2126" y="453"/>
                  <a:pt x="2132" y="459"/>
                  <a:pt x="2139" y="459"/>
                </a:cubicBezTo>
                <a:close/>
                <a:moveTo>
                  <a:pt x="2179" y="459"/>
                </a:moveTo>
                <a:cubicBezTo>
                  <a:pt x="2186" y="459"/>
                  <a:pt x="2191" y="453"/>
                  <a:pt x="2191" y="446"/>
                </a:cubicBezTo>
                <a:cubicBezTo>
                  <a:pt x="2191" y="439"/>
                  <a:pt x="2186" y="434"/>
                  <a:pt x="2179" y="434"/>
                </a:cubicBezTo>
                <a:cubicBezTo>
                  <a:pt x="2171" y="434"/>
                  <a:pt x="2166" y="439"/>
                  <a:pt x="2166" y="446"/>
                </a:cubicBezTo>
                <a:cubicBezTo>
                  <a:pt x="2166" y="453"/>
                  <a:pt x="2171" y="459"/>
                  <a:pt x="2179" y="459"/>
                </a:cubicBezTo>
                <a:close/>
                <a:moveTo>
                  <a:pt x="2218" y="459"/>
                </a:moveTo>
                <a:cubicBezTo>
                  <a:pt x="2225" y="459"/>
                  <a:pt x="2231" y="453"/>
                  <a:pt x="2231" y="446"/>
                </a:cubicBezTo>
                <a:cubicBezTo>
                  <a:pt x="2231" y="439"/>
                  <a:pt x="2225" y="434"/>
                  <a:pt x="2218" y="434"/>
                </a:cubicBezTo>
                <a:cubicBezTo>
                  <a:pt x="2211" y="434"/>
                  <a:pt x="2205" y="439"/>
                  <a:pt x="2205" y="446"/>
                </a:cubicBezTo>
                <a:cubicBezTo>
                  <a:pt x="2205" y="453"/>
                  <a:pt x="2211" y="459"/>
                  <a:pt x="2218" y="459"/>
                </a:cubicBezTo>
                <a:close/>
                <a:moveTo>
                  <a:pt x="2257" y="459"/>
                </a:moveTo>
                <a:cubicBezTo>
                  <a:pt x="2264" y="459"/>
                  <a:pt x="2270" y="453"/>
                  <a:pt x="2270" y="446"/>
                </a:cubicBezTo>
                <a:cubicBezTo>
                  <a:pt x="2270" y="439"/>
                  <a:pt x="2264" y="434"/>
                  <a:pt x="2257" y="434"/>
                </a:cubicBezTo>
                <a:cubicBezTo>
                  <a:pt x="2250" y="434"/>
                  <a:pt x="2245" y="439"/>
                  <a:pt x="2245" y="446"/>
                </a:cubicBezTo>
                <a:cubicBezTo>
                  <a:pt x="2245" y="453"/>
                  <a:pt x="2250" y="459"/>
                  <a:pt x="2257" y="459"/>
                </a:cubicBezTo>
                <a:close/>
                <a:moveTo>
                  <a:pt x="2297" y="459"/>
                </a:moveTo>
                <a:cubicBezTo>
                  <a:pt x="2304" y="459"/>
                  <a:pt x="2310" y="453"/>
                  <a:pt x="2310" y="446"/>
                </a:cubicBezTo>
                <a:cubicBezTo>
                  <a:pt x="2310" y="439"/>
                  <a:pt x="2304" y="434"/>
                  <a:pt x="2297" y="434"/>
                </a:cubicBezTo>
                <a:cubicBezTo>
                  <a:pt x="2290" y="434"/>
                  <a:pt x="2284" y="439"/>
                  <a:pt x="2284" y="446"/>
                </a:cubicBezTo>
                <a:cubicBezTo>
                  <a:pt x="2284" y="453"/>
                  <a:pt x="2290" y="459"/>
                  <a:pt x="2297" y="459"/>
                </a:cubicBezTo>
                <a:close/>
                <a:moveTo>
                  <a:pt x="2336" y="459"/>
                </a:moveTo>
                <a:cubicBezTo>
                  <a:pt x="2343" y="459"/>
                  <a:pt x="2349" y="453"/>
                  <a:pt x="2349" y="446"/>
                </a:cubicBezTo>
                <a:cubicBezTo>
                  <a:pt x="2349" y="439"/>
                  <a:pt x="2343" y="434"/>
                  <a:pt x="2336" y="434"/>
                </a:cubicBezTo>
                <a:cubicBezTo>
                  <a:pt x="2329" y="434"/>
                  <a:pt x="2323" y="439"/>
                  <a:pt x="2323" y="446"/>
                </a:cubicBezTo>
                <a:cubicBezTo>
                  <a:pt x="2323" y="453"/>
                  <a:pt x="2329" y="459"/>
                  <a:pt x="2336" y="459"/>
                </a:cubicBezTo>
                <a:close/>
                <a:moveTo>
                  <a:pt x="2376" y="459"/>
                </a:moveTo>
                <a:cubicBezTo>
                  <a:pt x="2383" y="459"/>
                  <a:pt x="2388" y="453"/>
                  <a:pt x="2388" y="446"/>
                </a:cubicBezTo>
                <a:cubicBezTo>
                  <a:pt x="2388" y="439"/>
                  <a:pt x="2383" y="434"/>
                  <a:pt x="2376" y="434"/>
                </a:cubicBezTo>
                <a:cubicBezTo>
                  <a:pt x="2369" y="434"/>
                  <a:pt x="2363" y="439"/>
                  <a:pt x="2363" y="446"/>
                </a:cubicBezTo>
                <a:cubicBezTo>
                  <a:pt x="2363" y="453"/>
                  <a:pt x="2369" y="459"/>
                  <a:pt x="2376" y="459"/>
                </a:cubicBezTo>
                <a:close/>
                <a:moveTo>
                  <a:pt x="2415" y="459"/>
                </a:moveTo>
                <a:cubicBezTo>
                  <a:pt x="2422" y="459"/>
                  <a:pt x="2428" y="453"/>
                  <a:pt x="2428" y="446"/>
                </a:cubicBezTo>
                <a:cubicBezTo>
                  <a:pt x="2428" y="439"/>
                  <a:pt x="2422" y="434"/>
                  <a:pt x="2415" y="434"/>
                </a:cubicBezTo>
                <a:cubicBezTo>
                  <a:pt x="2408" y="434"/>
                  <a:pt x="2402" y="439"/>
                  <a:pt x="2402" y="446"/>
                </a:cubicBezTo>
                <a:cubicBezTo>
                  <a:pt x="2402" y="453"/>
                  <a:pt x="2408" y="459"/>
                  <a:pt x="2415" y="459"/>
                </a:cubicBezTo>
                <a:close/>
                <a:moveTo>
                  <a:pt x="2454" y="459"/>
                </a:moveTo>
                <a:cubicBezTo>
                  <a:pt x="2462" y="459"/>
                  <a:pt x="2467" y="453"/>
                  <a:pt x="2467" y="446"/>
                </a:cubicBezTo>
                <a:cubicBezTo>
                  <a:pt x="2467" y="439"/>
                  <a:pt x="2462" y="434"/>
                  <a:pt x="2454" y="434"/>
                </a:cubicBezTo>
                <a:cubicBezTo>
                  <a:pt x="2447" y="434"/>
                  <a:pt x="2442" y="439"/>
                  <a:pt x="2442" y="446"/>
                </a:cubicBezTo>
                <a:cubicBezTo>
                  <a:pt x="2442" y="453"/>
                  <a:pt x="2447" y="459"/>
                  <a:pt x="2454" y="459"/>
                </a:cubicBezTo>
                <a:close/>
                <a:moveTo>
                  <a:pt x="2494" y="459"/>
                </a:moveTo>
                <a:cubicBezTo>
                  <a:pt x="2501" y="459"/>
                  <a:pt x="2507" y="453"/>
                  <a:pt x="2507" y="446"/>
                </a:cubicBezTo>
                <a:cubicBezTo>
                  <a:pt x="2507" y="439"/>
                  <a:pt x="2501" y="434"/>
                  <a:pt x="2494" y="434"/>
                </a:cubicBezTo>
                <a:cubicBezTo>
                  <a:pt x="2487" y="434"/>
                  <a:pt x="2481" y="439"/>
                  <a:pt x="2481" y="446"/>
                </a:cubicBezTo>
                <a:cubicBezTo>
                  <a:pt x="2481" y="453"/>
                  <a:pt x="2487" y="459"/>
                  <a:pt x="2494" y="459"/>
                </a:cubicBezTo>
                <a:close/>
                <a:moveTo>
                  <a:pt x="2533" y="459"/>
                </a:moveTo>
                <a:cubicBezTo>
                  <a:pt x="2540" y="459"/>
                  <a:pt x="2546" y="453"/>
                  <a:pt x="2546" y="446"/>
                </a:cubicBezTo>
                <a:cubicBezTo>
                  <a:pt x="2546" y="439"/>
                  <a:pt x="2540" y="434"/>
                  <a:pt x="2533" y="434"/>
                </a:cubicBezTo>
                <a:cubicBezTo>
                  <a:pt x="2526" y="434"/>
                  <a:pt x="2521" y="439"/>
                  <a:pt x="2521" y="446"/>
                </a:cubicBezTo>
                <a:cubicBezTo>
                  <a:pt x="2521" y="453"/>
                  <a:pt x="2526" y="459"/>
                  <a:pt x="2533" y="459"/>
                </a:cubicBezTo>
                <a:close/>
                <a:moveTo>
                  <a:pt x="2573" y="459"/>
                </a:moveTo>
                <a:cubicBezTo>
                  <a:pt x="2580" y="459"/>
                  <a:pt x="2586" y="453"/>
                  <a:pt x="2586" y="446"/>
                </a:cubicBezTo>
                <a:cubicBezTo>
                  <a:pt x="2586" y="439"/>
                  <a:pt x="2580" y="434"/>
                  <a:pt x="2573" y="434"/>
                </a:cubicBezTo>
                <a:cubicBezTo>
                  <a:pt x="2566" y="434"/>
                  <a:pt x="2560" y="439"/>
                  <a:pt x="2560" y="446"/>
                </a:cubicBezTo>
                <a:cubicBezTo>
                  <a:pt x="2560" y="453"/>
                  <a:pt x="2566" y="459"/>
                  <a:pt x="2573" y="459"/>
                </a:cubicBezTo>
                <a:close/>
                <a:moveTo>
                  <a:pt x="2612" y="459"/>
                </a:moveTo>
                <a:cubicBezTo>
                  <a:pt x="2619" y="459"/>
                  <a:pt x="2625" y="453"/>
                  <a:pt x="2625" y="446"/>
                </a:cubicBezTo>
                <a:cubicBezTo>
                  <a:pt x="2625" y="439"/>
                  <a:pt x="2619" y="434"/>
                  <a:pt x="2612" y="434"/>
                </a:cubicBezTo>
                <a:cubicBezTo>
                  <a:pt x="2605" y="434"/>
                  <a:pt x="2599" y="439"/>
                  <a:pt x="2599" y="446"/>
                </a:cubicBezTo>
                <a:cubicBezTo>
                  <a:pt x="2599" y="453"/>
                  <a:pt x="2605" y="459"/>
                  <a:pt x="2612" y="459"/>
                </a:cubicBezTo>
                <a:close/>
                <a:moveTo>
                  <a:pt x="2652" y="459"/>
                </a:moveTo>
                <a:cubicBezTo>
                  <a:pt x="2659" y="459"/>
                  <a:pt x="2664" y="453"/>
                  <a:pt x="2664" y="446"/>
                </a:cubicBezTo>
                <a:cubicBezTo>
                  <a:pt x="2664" y="439"/>
                  <a:pt x="2659" y="434"/>
                  <a:pt x="2652" y="434"/>
                </a:cubicBezTo>
                <a:cubicBezTo>
                  <a:pt x="2645" y="434"/>
                  <a:pt x="2639" y="439"/>
                  <a:pt x="2639" y="446"/>
                </a:cubicBezTo>
                <a:cubicBezTo>
                  <a:pt x="2639" y="453"/>
                  <a:pt x="2645" y="459"/>
                  <a:pt x="2652" y="459"/>
                </a:cubicBezTo>
                <a:close/>
                <a:moveTo>
                  <a:pt x="2691" y="459"/>
                </a:moveTo>
                <a:cubicBezTo>
                  <a:pt x="2698" y="459"/>
                  <a:pt x="2704" y="453"/>
                  <a:pt x="2704" y="446"/>
                </a:cubicBezTo>
                <a:cubicBezTo>
                  <a:pt x="2704" y="439"/>
                  <a:pt x="2698" y="434"/>
                  <a:pt x="2691" y="434"/>
                </a:cubicBezTo>
                <a:cubicBezTo>
                  <a:pt x="2684" y="434"/>
                  <a:pt x="2678" y="439"/>
                  <a:pt x="2678" y="446"/>
                </a:cubicBezTo>
                <a:cubicBezTo>
                  <a:pt x="2678" y="453"/>
                  <a:pt x="2684" y="459"/>
                  <a:pt x="2691" y="459"/>
                </a:cubicBezTo>
                <a:close/>
                <a:moveTo>
                  <a:pt x="2730" y="459"/>
                </a:moveTo>
                <a:cubicBezTo>
                  <a:pt x="2738" y="459"/>
                  <a:pt x="2743" y="453"/>
                  <a:pt x="2743" y="446"/>
                </a:cubicBezTo>
                <a:cubicBezTo>
                  <a:pt x="2743" y="439"/>
                  <a:pt x="2738" y="434"/>
                  <a:pt x="2730" y="434"/>
                </a:cubicBezTo>
                <a:cubicBezTo>
                  <a:pt x="2723" y="434"/>
                  <a:pt x="2718" y="439"/>
                  <a:pt x="2718" y="446"/>
                </a:cubicBezTo>
                <a:cubicBezTo>
                  <a:pt x="2718" y="453"/>
                  <a:pt x="2723" y="459"/>
                  <a:pt x="2730" y="459"/>
                </a:cubicBezTo>
                <a:close/>
                <a:moveTo>
                  <a:pt x="2770" y="459"/>
                </a:moveTo>
                <a:cubicBezTo>
                  <a:pt x="2777" y="459"/>
                  <a:pt x="2783" y="453"/>
                  <a:pt x="2783" y="446"/>
                </a:cubicBezTo>
                <a:cubicBezTo>
                  <a:pt x="2783" y="439"/>
                  <a:pt x="2777" y="434"/>
                  <a:pt x="2770" y="434"/>
                </a:cubicBezTo>
                <a:cubicBezTo>
                  <a:pt x="2763" y="434"/>
                  <a:pt x="2757" y="439"/>
                  <a:pt x="2757" y="446"/>
                </a:cubicBezTo>
                <a:cubicBezTo>
                  <a:pt x="2757" y="453"/>
                  <a:pt x="2763" y="459"/>
                  <a:pt x="2770" y="459"/>
                </a:cubicBezTo>
                <a:close/>
                <a:moveTo>
                  <a:pt x="2809" y="459"/>
                </a:moveTo>
                <a:cubicBezTo>
                  <a:pt x="2816" y="459"/>
                  <a:pt x="2822" y="453"/>
                  <a:pt x="2822" y="446"/>
                </a:cubicBezTo>
                <a:cubicBezTo>
                  <a:pt x="2822" y="439"/>
                  <a:pt x="2816" y="434"/>
                  <a:pt x="2809" y="434"/>
                </a:cubicBezTo>
                <a:cubicBezTo>
                  <a:pt x="2802" y="434"/>
                  <a:pt x="2797" y="439"/>
                  <a:pt x="2797" y="446"/>
                </a:cubicBezTo>
                <a:cubicBezTo>
                  <a:pt x="2797" y="453"/>
                  <a:pt x="2802" y="459"/>
                  <a:pt x="2809" y="459"/>
                </a:cubicBezTo>
                <a:close/>
                <a:moveTo>
                  <a:pt x="2849" y="459"/>
                </a:moveTo>
                <a:cubicBezTo>
                  <a:pt x="2856" y="459"/>
                  <a:pt x="2861" y="453"/>
                  <a:pt x="2861" y="446"/>
                </a:cubicBezTo>
                <a:cubicBezTo>
                  <a:pt x="2861" y="439"/>
                  <a:pt x="2856" y="434"/>
                  <a:pt x="2849" y="434"/>
                </a:cubicBezTo>
                <a:cubicBezTo>
                  <a:pt x="2842" y="434"/>
                  <a:pt x="2836" y="439"/>
                  <a:pt x="2836" y="446"/>
                </a:cubicBezTo>
                <a:cubicBezTo>
                  <a:pt x="2836" y="453"/>
                  <a:pt x="2842" y="459"/>
                  <a:pt x="2849" y="459"/>
                </a:cubicBezTo>
                <a:close/>
                <a:moveTo>
                  <a:pt x="2888" y="459"/>
                </a:moveTo>
                <a:cubicBezTo>
                  <a:pt x="2895" y="459"/>
                  <a:pt x="2901" y="453"/>
                  <a:pt x="2901" y="446"/>
                </a:cubicBezTo>
                <a:cubicBezTo>
                  <a:pt x="2901" y="439"/>
                  <a:pt x="2895" y="434"/>
                  <a:pt x="2888" y="434"/>
                </a:cubicBezTo>
                <a:cubicBezTo>
                  <a:pt x="2881" y="434"/>
                  <a:pt x="2875" y="439"/>
                  <a:pt x="2875" y="446"/>
                </a:cubicBezTo>
                <a:cubicBezTo>
                  <a:pt x="2875" y="453"/>
                  <a:pt x="2881" y="459"/>
                  <a:pt x="2888" y="459"/>
                </a:cubicBezTo>
                <a:close/>
                <a:moveTo>
                  <a:pt x="2928" y="459"/>
                </a:moveTo>
                <a:cubicBezTo>
                  <a:pt x="2935" y="459"/>
                  <a:pt x="2940" y="453"/>
                  <a:pt x="2940" y="446"/>
                </a:cubicBezTo>
                <a:cubicBezTo>
                  <a:pt x="2940" y="439"/>
                  <a:pt x="2935" y="434"/>
                  <a:pt x="2928" y="434"/>
                </a:cubicBezTo>
                <a:cubicBezTo>
                  <a:pt x="2921" y="434"/>
                  <a:pt x="2915" y="439"/>
                  <a:pt x="2915" y="446"/>
                </a:cubicBezTo>
                <a:cubicBezTo>
                  <a:pt x="2915" y="453"/>
                  <a:pt x="2921" y="459"/>
                  <a:pt x="2928" y="459"/>
                </a:cubicBezTo>
                <a:close/>
                <a:moveTo>
                  <a:pt x="2967" y="459"/>
                </a:moveTo>
                <a:cubicBezTo>
                  <a:pt x="2974" y="459"/>
                  <a:pt x="2980" y="453"/>
                  <a:pt x="2980" y="446"/>
                </a:cubicBezTo>
                <a:cubicBezTo>
                  <a:pt x="2980" y="439"/>
                  <a:pt x="2974" y="434"/>
                  <a:pt x="2967" y="434"/>
                </a:cubicBezTo>
                <a:cubicBezTo>
                  <a:pt x="2960" y="434"/>
                  <a:pt x="2954" y="439"/>
                  <a:pt x="2954" y="446"/>
                </a:cubicBezTo>
                <a:cubicBezTo>
                  <a:pt x="2954" y="453"/>
                  <a:pt x="2960" y="459"/>
                  <a:pt x="2967" y="459"/>
                </a:cubicBezTo>
                <a:close/>
                <a:moveTo>
                  <a:pt x="3006" y="459"/>
                </a:moveTo>
                <a:cubicBezTo>
                  <a:pt x="3013" y="459"/>
                  <a:pt x="3019" y="453"/>
                  <a:pt x="3019" y="446"/>
                </a:cubicBezTo>
                <a:cubicBezTo>
                  <a:pt x="3019" y="439"/>
                  <a:pt x="3013" y="434"/>
                  <a:pt x="3006" y="434"/>
                </a:cubicBezTo>
                <a:cubicBezTo>
                  <a:pt x="2999" y="434"/>
                  <a:pt x="2994" y="439"/>
                  <a:pt x="2994" y="446"/>
                </a:cubicBezTo>
                <a:cubicBezTo>
                  <a:pt x="2994" y="453"/>
                  <a:pt x="2999" y="459"/>
                  <a:pt x="3006" y="459"/>
                </a:cubicBezTo>
                <a:close/>
                <a:moveTo>
                  <a:pt x="3046" y="459"/>
                </a:moveTo>
                <a:cubicBezTo>
                  <a:pt x="3053" y="459"/>
                  <a:pt x="3059" y="453"/>
                  <a:pt x="3059" y="446"/>
                </a:cubicBezTo>
                <a:cubicBezTo>
                  <a:pt x="3059" y="439"/>
                  <a:pt x="3053" y="434"/>
                  <a:pt x="3046" y="434"/>
                </a:cubicBezTo>
                <a:cubicBezTo>
                  <a:pt x="3039" y="434"/>
                  <a:pt x="3033" y="439"/>
                  <a:pt x="3033" y="446"/>
                </a:cubicBezTo>
                <a:cubicBezTo>
                  <a:pt x="3033" y="453"/>
                  <a:pt x="3039" y="459"/>
                  <a:pt x="3046" y="459"/>
                </a:cubicBezTo>
                <a:close/>
                <a:moveTo>
                  <a:pt x="3085" y="459"/>
                </a:moveTo>
                <a:cubicBezTo>
                  <a:pt x="3092" y="459"/>
                  <a:pt x="3098" y="453"/>
                  <a:pt x="3098" y="446"/>
                </a:cubicBezTo>
                <a:cubicBezTo>
                  <a:pt x="3098" y="439"/>
                  <a:pt x="3092" y="434"/>
                  <a:pt x="3085" y="434"/>
                </a:cubicBezTo>
                <a:cubicBezTo>
                  <a:pt x="3078" y="434"/>
                  <a:pt x="3073" y="439"/>
                  <a:pt x="3073" y="446"/>
                </a:cubicBezTo>
                <a:cubicBezTo>
                  <a:pt x="3073" y="453"/>
                  <a:pt x="3078" y="459"/>
                  <a:pt x="3085" y="459"/>
                </a:cubicBezTo>
                <a:close/>
                <a:moveTo>
                  <a:pt x="3125" y="459"/>
                </a:moveTo>
                <a:cubicBezTo>
                  <a:pt x="3132" y="459"/>
                  <a:pt x="3137" y="453"/>
                  <a:pt x="3137" y="446"/>
                </a:cubicBezTo>
                <a:cubicBezTo>
                  <a:pt x="3137" y="439"/>
                  <a:pt x="3132" y="434"/>
                  <a:pt x="3125" y="434"/>
                </a:cubicBezTo>
                <a:cubicBezTo>
                  <a:pt x="3118" y="434"/>
                  <a:pt x="3112" y="439"/>
                  <a:pt x="3112" y="446"/>
                </a:cubicBezTo>
                <a:cubicBezTo>
                  <a:pt x="3112" y="453"/>
                  <a:pt x="3118" y="459"/>
                  <a:pt x="3125" y="459"/>
                </a:cubicBezTo>
                <a:close/>
                <a:moveTo>
                  <a:pt x="3243" y="459"/>
                </a:moveTo>
                <a:cubicBezTo>
                  <a:pt x="3250" y="459"/>
                  <a:pt x="3256" y="453"/>
                  <a:pt x="3256" y="446"/>
                </a:cubicBezTo>
                <a:cubicBezTo>
                  <a:pt x="3256" y="439"/>
                  <a:pt x="3250" y="434"/>
                  <a:pt x="3243" y="434"/>
                </a:cubicBezTo>
                <a:cubicBezTo>
                  <a:pt x="3236" y="434"/>
                  <a:pt x="3230" y="439"/>
                  <a:pt x="3230" y="446"/>
                </a:cubicBezTo>
                <a:cubicBezTo>
                  <a:pt x="3230" y="453"/>
                  <a:pt x="3236" y="459"/>
                  <a:pt x="3243" y="459"/>
                </a:cubicBezTo>
                <a:close/>
                <a:moveTo>
                  <a:pt x="3309" y="446"/>
                </a:moveTo>
                <a:cubicBezTo>
                  <a:pt x="3309" y="453"/>
                  <a:pt x="3315" y="459"/>
                  <a:pt x="3322" y="459"/>
                </a:cubicBezTo>
                <a:cubicBezTo>
                  <a:pt x="3329" y="459"/>
                  <a:pt x="3335" y="453"/>
                  <a:pt x="3335" y="446"/>
                </a:cubicBezTo>
                <a:cubicBezTo>
                  <a:pt x="3335" y="439"/>
                  <a:pt x="3329" y="434"/>
                  <a:pt x="3322" y="434"/>
                </a:cubicBezTo>
                <a:cubicBezTo>
                  <a:pt x="3315" y="434"/>
                  <a:pt x="3309" y="439"/>
                  <a:pt x="3309" y="446"/>
                </a:cubicBezTo>
                <a:close/>
                <a:moveTo>
                  <a:pt x="89" y="478"/>
                </a:moveTo>
                <a:cubicBezTo>
                  <a:pt x="85" y="478"/>
                  <a:pt x="82" y="482"/>
                  <a:pt x="82" y="486"/>
                </a:cubicBezTo>
                <a:cubicBezTo>
                  <a:pt x="82" y="490"/>
                  <a:pt x="85" y="493"/>
                  <a:pt x="89" y="493"/>
                </a:cubicBezTo>
                <a:cubicBezTo>
                  <a:pt x="93" y="493"/>
                  <a:pt x="96" y="490"/>
                  <a:pt x="96" y="486"/>
                </a:cubicBezTo>
                <a:cubicBezTo>
                  <a:pt x="96" y="482"/>
                  <a:pt x="93" y="478"/>
                  <a:pt x="89" y="478"/>
                </a:cubicBezTo>
                <a:close/>
                <a:moveTo>
                  <a:pt x="326" y="476"/>
                </a:moveTo>
                <a:cubicBezTo>
                  <a:pt x="320" y="476"/>
                  <a:pt x="316" y="480"/>
                  <a:pt x="316" y="486"/>
                </a:cubicBezTo>
                <a:cubicBezTo>
                  <a:pt x="316" y="491"/>
                  <a:pt x="320" y="496"/>
                  <a:pt x="326" y="496"/>
                </a:cubicBezTo>
                <a:cubicBezTo>
                  <a:pt x="331" y="496"/>
                  <a:pt x="336" y="491"/>
                  <a:pt x="336" y="486"/>
                </a:cubicBezTo>
                <a:cubicBezTo>
                  <a:pt x="336" y="480"/>
                  <a:pt x="331" y="476"/>
                  <a:pt x="326" y="476"/>
                </a:cubicBezTo>
                <a:close/>
                <a:moveTo>
                  <a:pt x="365" y="473"/>
                </a:moveTo>
                <a:cubicBezTo>
                  <a:pt x="358" y="473"/>
                  <a:pt x="352" y="479"/>
                  <a:pt x="352" y="486"/>
                </a:cubicBezTo>
                <a:cubicBezTo>
                  <a:pt x="352" y="493"/>
                  <a:pt x="358" y="499"/>
                  <a:pt x="365" y="499"/>
                </a:cubicBezTo>
                <a:cubicBezTo>
                  <a:pt x="372" y="499"/>
                  <a:pt x="378" y="493"/>
                  <a:pt x="378" y="486"/>
                </a:cubicBezTo>
                <a:cubicBezTo>
                  <a:pt x="378" y="479"/>
                  <a:pt x="372" y="473"/>
                  <a:pt x="365" y="473"/>
                </a:cubicBezTo>
                <a:close/>
                <a:moveTo>
                  <a:pt x="404" y="499"/>
                </a:moveTo>
                <a:cubicBezTo>
                  <a:pt x="411" y="499"/>
                  <a:pt x="417" y="493"/>
                  <a:pt x="417" y="486"/>
                </a:cubicBezTo>
                <a:cubicBezTo>
                  <a:pt x="417" y="479"/>
                  <a:pt x="411" y="473"/>
                  <a:pt x="404" y="473"/>
                </a:cubicBezTo>
                <a:cubicBezTo>
                  <a:pt x="397" y="473"/>
                  <a:pt x="392" y="479"/>
                  <a:pt x="392" y="486"/>
                </a:cubicBezTo>
                <a:cubicBezTo>
                  <a:pt x="392" y="493"/>
                  <a:pt x="397" y="499"/>
                  <a:pt x="404" y="499"/>
                </a:cubicBezTo>
                <a:close/>
                <a:moveTo>
                  <a:pt x="444" y="499"/>
                </a:moveTo>
                <a:cubicBezTo>
                  <a:pt x="451" y="499"/>
                  <a:pt x="457" y="493"/>
                  <a:pt x="457" y="486"/>
                </a:cubicBezTo>
                <a:cubicBezTo>
                  <a:pt x="457" y="479"/>
                  <a:pt x="451" y="473"/>
                  <a:pt x="444" y="473"/>
                </a:cubicBezTo>
                <a:cubicBezTo>
                  <a:pt x="437" y="473"/>
                  <a:pt x="431" y="479"/>
                  <a:pt x="431" y="486"/>
                </a:cubicBezTo>
                <a:cubicBezTo>
                  <a:pt x="431" y="493"/>
                  <a:pt x="437" y="499"/>
                  <a:pt x="444" y="499"/>
                </a:cubicBezTo>
                <a:close/>
                <a:moveTo>
                  <a:pt x="483" y="499"/>
                </a:moveTo>
                <a:cubicBezTo>
                  <a:pt x="490" y="499"/>
                  <a:pt x="496" y="493"/>
                  <a:pt x="496" y="486"/>
                </a:cubicBezTo>
                <a:cubicBezTo>
                  <a:pt x="496" y="479"/>
                  <a:pt x="490" y="473"/>
                  <a:pt x="483" y="473"/>
                </a:cubicBezTo>
                <a:cubicBezTo>
                  <a:pt x="476" y="473"/>
                  <a:pt x="471" y="479"/>
                  <a:pt x="471" y="486"/>
                </a:cubicBezTo>
                <a:cubicBezTo>
                  <a:pt x="471" y="493"/>
                  <a:pt x="476" y="499"/>
                  <a:pt x="483" y="499"/>
                </a:cubicBezTo>
                <a:close/>
                <a:moveTo>
                  <a:pt x="523" y="499"/>
                </a:moveTo>
                <a:cubicBezTo>
                  <a:pt x="530" y="499"/>
                  <a:pt x="535" y="493"/>
                  <a:pt x="535" y="486"/>
                </a:cubicBezTo>
                <a:cubicBezTo>
                  <a:pt x="535" y="479"/>
                  <a:pt x="530" y="473"/>
                  <a:pt x="523" y="473"/>
                </a:cubicBezTo>
                <a:cubicBezTo>
                  <a:pt x="516" y="473"/>
                  <a:pt x="510" y="479"/>
                  <a:pt x="510" y="486"/>
                </a:cubicBezTo>
                <a:cubicBezTo>
                  <a:pt x="510" y="493"/>
                  <a:pt x="516" y="499"/>
                  <a:pt x="523" y="499"/>
                </a:cubicBezTo>
                <a:close/>
                <a:moveTo>
                  <a:pt x="562" y="499"/>
                </a:moveTo>
                <a:cubicBezTo>
                  <a:pt x="569" y="499"/>
                  <a:pt x="575" y="493"/>
                  <a:pt x="575" y="486"/>
                </a:cubicBezTo>
                <a:cubicBezTo>
                  <a:pt x="575" y="479"/>
                  <a:pt x="569" y="473"/>
                  <a:pt x="562" y="473"/>
                </a:cubicBezTo>
                <a:cubicBezTo>
                  <a:pt x="555" y="473"/>
                  <a:pt x="549" y="479"/>
                  <a:pt x="549" y="486"/>
                </a:cubicBezTo>
                <a:cubicBezTo>
                  <a:pt x="549" y="493"/>
                  <a:pt x="555" y="499"/>
                  <a:pt x="562" y="499"/>
                </a:cubicBezTo>
                <a:close/>
                <a:moveTo>
                  <a:pt x="602" y="499"/>
                </a:moveTo>
                <a:cubicBezTo>
                  <a:pt x="609" y="499"/>
                  <a:pt x="614" y="493"/>
                  <a:pt x="614" y="486"/>
                </a:cubicBezTo>
                <a:cubicBezTo>
                  <a:pt x="614" y="479"/>
                  <a:pt x="609" y="473"/>
                  <a:pt x="602" y="473"/>
                </a:cubicBezTo>
                <a:cubicBezTo>
                  <a:pt x="595" y="473"/>
                  <a:pt x="589" y="479"/>
                  <a:pt x="589" y="486"/>
                </a:cubicBezTo>
                <a:cubicBezTo>
                  <a:pt x="589" y="493"/>
                  <a:pt x="595" y="499"/>
                  <a:pt x="602" y="499"/>
                </a:cubicBezTo>
                <a:close/>
                <a:moveTo>
                  <a:pt x="641" y="499"/>
                </a:moveTo>
                <a:cubicBezTo>
                  <a:pt x="648" y="499"/>
                  <a:pt x="654" y="493"/>
                  <a:pt x="654" y="486"/>
                </a:cubicBezTo>
                <a:cubicBezTo>
                  <a:pt x="654" y="479"/>
                  <a:pt x="648" y="473"/>
                  <a:pt x="641" y="473"/>
                </a:cubicBezTo>
                <a:cubicBezTo>
                  <a:pt x="634" y="473"/>
                  <a:pt x="628" y="479"/>
                  <a:pt x="628" y="486"/>
                </a:cubicBezTo>
                <a:cubicBezTo>
                  <a:pt x="628" y="493"/>
                  <a:pt x="634" y="499"/>
                  <a:pt x="641" y="499"/>
                </a:cubicBezTo>
                <a:close/>
                <a:moveTo>
                  <a:pt x="680" y="499"/>
                </a:moveTo>
                <a:cubicBezTo>
                  <a:pt x="687" y="499"/>
                  <a:pt x="693" y="493"/>
                  <a:pt x="693" y="486"/>
                </a:cubicBezTo>
                <a:cubicBezTo>
                  <a:pt x="693" y="479"/>
                  <a:pt x="687" y="473"/>
                  <a:pt x="680" y="473"/>
                </a:cubicBezTo>
                <a:cubicBezTo>
                  <a:pt x="673" y="473"/>
                  <a:pt x="668" y="479"/>
                  <a:pt x="668" y="486"/>
                </a:cubicBezTo>
                <a:cubicBezTo>
                  <a:pt x="668" y="493"/>
                  <a:pt x="673" y="499"/>
                  <a:pt x="680" y="499"/>
                </a:cubicBezTo>
                <a:close/>
                <a:moveTo>
                  <a:pt x="720" y="499"/>
                </a:moveTo>
                <a:cubicBezTo>
                  <a:pt x="727" y="499"/>
                  <a:pt x="733" y="493"/>
                  <a:pt x="733" y="486"/>
                </a:cubicBezTo>
                <a:cubicBezTo>
                  <a:pt x="733" y="479"/>
                  <a:pt x="727" y="473"/>
                  <a:pt x="720" y="473"/>
                </a:cubicBezTo>
                <a:cubicBezTo>
                  <a:pt x="713" y="473"/>
                  <a:pt x="707" y="479"/>
                  <a:pt x="707" y="486"/>
                </a:cubicBezTo>
                <a:cubicBezTo>
                  <a:pt x="707" y="493"/>
                  <a:pt x="713" y="499"/>
                  <a:pt x="720" y="499"/>
                </a:cubicBezTo>
                <a:close/>
                <a:moveTo>
                  <a:pt x="759" y="499"/>
                </a:moveTo>
                <a:cubicBezTo>
                  <a:pt x="766" y="499"/>
                  <a:pt x="772" y="493"/>
                  <a:pt x="772" y="486"/>
                </a:cubicBezTo>
                <a:cubicBezTo>
                  <a:pt x="772" y="479"/>
                  <a:pt x="766" y="473"/>
                  <a:pt x="759" y="473"/>
                </a:cubicBezTo>
                <a:cubicBezTo>
                  <a:pt x="752" y="473"/>
                  <a:pt x="747" y="479"/>
                  <a:pt x="747" y="486"/>
                </a:cubicBezTo>
                <a:cubicBezTo>
                  <a:pt x="747" y="493"/>
                  <a:pt x="752" y="499"/>
                  <a:pt x="759" y="499"/>
                </a:cubicBezTo>
                <a:close/>
                <a:moveTo>
                  <a:pt x="799" y="499"/>
                </a:moveTo>
                <a:cubicBezTo>
                  <a:pt x="806" y="499"/>
                  <a:pt x="811" y="493"/>
                  <a:pt x="811" y="486"/>
                </a:cubicBezTo>
                <a:cubicBezTo>
                  <a:pt x="811" y="479"/>
                  <a:pt x="806" y="473"/>
                  <a:pt x="799" y="473"/>
                </a:cubicBezTo>
                <a:cubicBezTo>
                  <a:pt x="792" y="473"/>
                  <a:pt x="786" y="479"/>
                  <a:pt x="786" y="486"/>
                </a:cubicBezTo>
                <a:cubicBezTo>
                  <a:pt x="786" y="493"/>
                  <a:pt x="792" y="499"/>
                  <a:pt x="799" y="499"/>
                </a:cubicBezTo>
                <a:close/>
                <a:moveTo>
                  <a:pt x="956" y="499"/>
                </a:moveTo>
                <a:cubicBezTo>
                  <a:pt x="963" y="499"/>
                  <a:pt x="969" y="493"/>
                  <a:pt x="969" y="486"/>
                </a:cubicBezTo>
                <a:cubicBezTo>
                  <a:pt x="969" y="479"/>
                  <a:pt x="963" y="473"/>
                  <a:pt x="956" y="473"/>
                </a:cubicBezTo>
                <a:cubicBezTo>
                  <a:pt x="949" y="473"/>
                  <a:pt x="944" y="479"/>
                  <a:pt x="944" y="486"/>
                </a:cubicBezTo>
                <a:cubicBezTo>
                  <a:pt x="944" y="493"/>
                  <a:pt x="949" y="499"/>
                  <a:pt x="956" y="499"/>
                </a:cubicBezTo>
                <a:close/>
                <a:moveTo>
                  <a:pt x="996" y="499"/>
                </a:moveTo>
                <a:cubicBezTo>
                  <a:pt x="1003" y="499"/>
                  <a:pt x="1009" y="493"/>
                  <a:pt x="1009" y="486"/>
                </a:cubicBezTo>
                <a:cubicBezTo>
                  <a:pt x="1009" y="479"/>
                  <a:pt x="1003" y="473"/>
                  <a:pt x="996" y="473"/>
                </a:cubicBezTo>
                <a:cubicBezTo>
                  <a:pt x="989" y="473"/>
                  <a:pt x="983" y="479"/>
                  <a:pt x="983" y="486"/>
                </a:cubicBezTo>
                <a:cubicBezTo>
                  <a:pt x="983" y="493"/>
                  <a:pt x="989" y="499"/>
                  <a:pt x="996" y="499"/>
                </a:cubicBezTo>
                <a:close/>
                <a:moveTo>
                  <a:pt x="1035" y="499"/>
                </a:moveTo>
                <a:cubicBezTo>
                  <a:pt x="1042" y="499"/>
                  <a:pt x="1048" y="493"/>
                  <a:pt x="1048" y="486"/>
                </a:cubicBezTo>
                <a:cubicBezTo>
                  <a:pt x="1048" y="479"/>
                  <a:pt x="1042" y="473"/>
                  <a:pt x="1035" y="473"/>
                </a:cubicBezTo>
                <a:cubicBezTo>
                  <a:pt x="1028" y="473"/>
                  <a:pt x="1022" y="479"/>
                  <a:pt x="1022" y="486"/>
                </a:cubicBezTo>
                <a:cubicBezTo>
                  <a:pt x="1022" y="493"/>
                  <a:pt x="1028" y="499"/>
                  <a:pt x="1035" y="499"/>
                </a:cubicBezTo>
                <a:close/>
                <a:moveTo>
                  <a:pt x="1666" y="493"/>
                </a:moveTo>
                <a:cubicBezTo>
                  <a:pt x="1670" y="493"/>
                  <a:pt x="1673" y="490"/>
                  <a:pt x="1673" y="486"/>
                </a:cubicBezTo>
                <a:cubicBezTo>
                  <a:pt x="1673" y="482"/>
                  <a:pt x="1670" y="478"/>
                  <a:pt x="1666" y="478"/>
                </a:cubicBezTo>
                <a:cubicBezTo>
                  <a:pt x="1662" y="478"/>
                  <a:pt x="1659" y="482"/>
                  <a:pt x="1659" y="486"/>
                </a:cubicBezTo>
                <a:cubicBezTo>
                  <a:pt x="1659" y="490"/>
                  <a:pt x="1662" y="493"/>
                  <a:pt x="1666" y="493"/>
                </a:cubicBezTo>
                <a:close/>
                <a:moveTo>
                  <a:pt x="1784" y="499"/>
                </a:moveTo>
                <a:cubicBezTo>
                  <a:pt x="1791" y="499"/>
                  <a:pt x="1797" y="493"/>
                  <a:pt x="1797" y="486"/>
                </a:cubicBezTo>
                <a:cubicBezTo>
                  <a:pt x="1797" y="479"/>
                  <a:pt x="1791" y="473"/>
                  <a:pt x="1784" y="473"/>
                </a:cubicBezTo>
                <a:cubicBezTo>
                  <a:pt x="1777" y="473"/>
                  <a:pt x="1772" y="479"/>
                  <a:pt x="1772" y="486"/>
                </a:cubicBezTo>
                <a:cubicBezTo>
                  <a:pt x="1772" y="493"/>
                  <a:pt x="1777" y="499"/>
                  <a:pt x="1784" y="499"/>
                </a:cubicBezTo>
                <a:close/>
                <a:moveTo>
                  <a:pt x="1863" y="473"/>
                </a:moveTo>
                <a:cubicBezTo>
                  <a:pt x="1856" y="473"/>
                  <a:pt x="1850" y="479"/>
                  <a:pt x="1850" y="486"/>
                </a:cubicBezTo>
                <a:cubicBezTo>
                  <a:pt x="1850" y="493"/>
                  <a:pt x="1856" y="498"/>
                  <a:pt x="1863" y="498"/>
                </a:cubicBezTo>
                <a:cubicBezTo>
                  <a:pt x="1870" y="498"/>
                  <a:pt x="1876" y="493"/>
                  <a:pt x="1876" y="486"/>
                </a:cubicBezTo>
                <a:cubicBezTo>
                  <a:pt x="1876" y="479"/>
                  <a:pt x="1870" y="473"/>
                  <a:pt x="1863" y="473"/>
                </a:cubicBezTo>
                <a:close/>
                <a:moveTo>
                  <a:pt x="1942" y="499"/>
                </a:moveTo>
                <a:cubicBezTo>
                  <a:pt x="1949" y="499"/>
                  <a:pt x="1955" y="493"/>
                  <a:pt x="1955" y="486"/>
                </a:cubicBezTo>
                <a:cubicBezTo>
                  <a:pt x="1955" y="479"/>
                  <a:pt x="1949" y="473"/>
                  <a:pt x="1942" y="473"/>
                </a:cubicBezTo>
                <a:cubicBezTo>
                  <a:pt x="1935" y="473"/>
                  <a:pt x="1929" y="479"/>
                  <a:pt x="1929" y="486"/>
                </a:cubicBezTo>
                <a:cubicBezTo>
                  <a:pt x="1929" y="493"/>
                  <a:pt x="1935" y="499"/>
                  <a:pt x="1942" y="499"/>
                </a:cubicBezTo>
                <a:close/>
                <a:moveTo>
                  <a:pt x="1981" y="499"/>
                </a:moveTo>
                <a:cubicBezTo>
                  <a:pt x="1988" y="499"/>
                  <a:pt x="1994" y="493"/>
                  <a:pt x="1994" y="486"/>
                </a:cubicBezTo>
                <a:cubicBezTo>
                  <a:pt x="1994" y="479"/>
                  <a:pt x="1988" y="473"/>
                  <a:pt x="1981" y="473"/>
                </a:cubicBezTo>
                <a:cubicBezTo>
                  <a:pt x="1974" y="473"/>
                  <a:pt x="1969" y="479"/>
                  <a:pt x="1969" y="486"/>
                </a:cubicBezTo>
                <a:cubicBezTo>
                  <a:pt x="1969" y="493"/>
                  <a:pt x="1974" y="499"/>
                  <a:pt x="1981" y="499"/>
                </a:cubicBezTo>
                <a:close/>
                <a:moveTo>
                  <a:pt x="2021" y="499"/>
                </a:moveTo>
                <a:cubicBezTo>
                  <a:pt x="2028" y="499"/>
                  <a:pt x="2034" y="493"/>
                  <a:pt x="2034" y="486"/>
                </a:cubicBezTo>
                <a:cubicBezTo>
                  <a:pt x="2034" y="479"/>
                  <a:pt x="2028" y="473"/>
                  <a:pt x="2021" y="473"/>
                </a:cubicBezTo>
                <a:cubicBezTo>
                  <a:pt x="2014" y="473"/>
                  <a:pt x="2008" y="479"/>
                  <a:pt x="2008" y="486"/>
                </a:cubicBezTo>
                <a:cubicBezTo>
                  <a:pt x="2008" y="493"/>
                  <a:pt x="2014" y="499"/>
                  <a:pt x="2021" y="499"/>
                </a:cubicBezTo>
                <a:close/>
                <a:moveTo>
                  <a:pt x="2060" y="499"/>
                </a:moveTo>
                <a:cubicBezTo>
                  <a:pt x="2067" y="499"/>
                  <a:pt x="2073" y="493"/>
                  <a:pt x="2073" y="486"/>
                </a:cubicBezTo>
                <a:cubicBezTo>
                  <a:pt x="2073" y="479"/>
                  <a:pt x="2067" y="473"/>
                  <a:pt x="2060" y="473"/>
                </a:cubicBezTo>
                <a:cubicBezTo>
                  <a:pt x="2053" y="473"/>
                  <a:pt x="2048" y="479"/>
                  <a:pt x="2048" y="486"/>
                </a:cubicBezTo>
                <a:cubicBezTo>
                  <a:pt x="2048" y="493"/>
                  <a:pt x="2053" y="499"/>
                  <a:pt x="2060" y="499"/>
                </a:cubicBezTo>
                <a:close/>
                <a:moveTo>
                  <a:pt x="2100" y="499"/>
                </a:moveTo>
                <a:cubicBezTo>
                  <a:pt x="2107" y="499"/>
                  <a:pt x="2112" y="493"/>
                  <a:pt x="2112" y="486"/>
                </a:cubicBezTo>
                <a:cubicBezTo>
                  <a:pt x="2112" y="479"/>
                  <a:pt x="2107" y="473"/>
                  <a:pt x="2100" y="473"/>
                </a:cubicBezTo>
                <a:cubicBezTo>
                  <a:pt x="2093" y="473"/>
                  <a:pt x="2087" y="479"/>
                  <a:pt x="2087" y="486"/>
                </a:cubicBezTo>
                <a:cubicBezTo>
                  <a:pt x="2087" y="493"/>
                  <a:pt x="2093" y="499"/>
                  <a:pt x="2100" y="499"/>
                </a:cubicBezTo>
                <a:close/>
                <a:moveTo>
                  <a:pt x="2139" y="499"/>
                </a:moveTo>
                <a:cubicBezTo>
                  <a:pt x="2146" y="499"/>
                  <a:pt x="2152" y="493"/>
                  <a:pt x="2152" y="486"/>
                </a:cubicBezTo>
                <a:cubicBezTo>
                  <a:pt x="2152" y="479"/>
                  <a:pt x="2146" y="473"/>
                  <a:pt x="2139" y="473"/>
                </a:cubicBezTo>
                <a:cubicBezTo>
                  <a:pt x="2132" y="473"/>
                  <a:pt x="2126" y="479"/>
                  <a:pt x="2126" y="486"/>
                </a:cubicBezTo>
                <a:cubicBezTo>
                  <a:pt x="2126" y="493"/>
                  <a:pt x="2132" y="499"/>
                  <a:pt x="2139" y="499"/>
                </a:cubicBezTo>
                <a:close/>
                <a:moveTo>
                  <a:pt x="2179" y="499"/>
                </a:moveTo>
                <a:cubicBezTo>
                  <a:pt x="2186" y="499"/>
                  <a:pt x="2191" y="493"/>
                  <a:pt x="2191" y="486"/>
                </a:cubicBezTo>
                <a:cubicBezTo>
                  <a:pt x="2191" y="479"/>
                  <a:pt x="2186" y="473"/>
                  <a:pt x="2179" y="473"/>
                </a:cubicBezTo>
                <a:cubicBezTo>
                  <a:pt x="2171" y="473"/>
                  <a:pt x="2166" y="479"/>
                  <a:pt x="2166" y="486"/>
                </a:cubicBezTo>
                <a:cubicBezTo>
                  <a:pt x="2166" y="493"/>
                  <a:pt x="2171" y="499"/>
                  <a:pt x="2179" y="499"/>
                </a:cubicBezTo>
                <a:close/>
                <a:moveTo>
                  <a:pt x="2218" y="499"/>
                </a:moveTo>
                <a:cubicBezTo>
                  <a:pt x="2225" y="499"/>
                  <a:pt x="2231" y="493"/>
                  <a:pt x="2231" y="486"/>
                </a:cubicBezTo>
                <a:cubicBezTo>
                  <a:pt x="2231" y="479"/>
                  <a:pt x="2225" y="473"/>
                  <a:pt x="2218" y="473"/>
                </a:cubicBezTo>
                <a:cubicBezTo>
                  <a:pt x="2211" y="473"/>
                  <a:pt x="2205" y="479"/>
                  <a:pt x="2205" y="486"/>
                </a:cubicBezTo>
                <a:cubicBezTo>
                  <a:pt x="2205" y="493"/>
                  <a:pt x="2211" y="499"/>
                  <a:pt x="2218" y="499"/>
                </a:cubicBezTo>
                <a:close/>
                <a:moveTo>
                  <a:pt x="2257" y="499"/>
                </a:moveTo>
                <a:cubicBezTo>
                  <a:pt x="2264" y="499"/>
                  <a:pt x="2270" y="493"/>
                  <a:pt x="2270" y="486"/>
                </a:cubicBezTo>
                <a:cubicBezTo>
                  <a:pt x="2270" y="479"/>
                  <a:pt x="2264" y="473"/>
                  <a:pt x="2257" y="473"/>
                </a:cubicBezTo>
                <a:cubicBezTo>
                  <a:pt x="2250" y="473"/>
                  <a:pt x="2245" y="479"/>
                  <a:pt x="2245" y="486"/>
                </a:cubicBezTo>
                <a:cubicBezTo>
                  <a:pt x="2245" y="493"/>
                  <a:pt x="2250" y="499"/>
                  <a:pt x="2257" y="499"/>
                </a:cubicBezTo>
                <a:close/>
                <a:moveTo>
                  <a:pt x="2297" y="499"/>
                </a:moveTo>
                <a:cubicBezTo>
                  <a:pt x="2304" y="499"/>
                  <a:pt x="2310" y="493"/>
                  <a:pt x="2310" y="486"/>
                </a:cubicBezTo>
                <a:cubicBezTo>
                  <a:pt x="2310" y="479"/>
                  <a:pt x="2304" y="473"/>
                  <a:pt x="2297" y="473"/>
                </a:cubicBezTo>
                <a:cubicBezTo>
                  <a:pt x="2290" y="473"/>
                  <a:pt x="2284" y="479"/>
                  <a:pt x="2284" y="486"/>
                </a:cubicBezTo>
                <a:cubicBezTo>
                  <a:pt x="2284" y="493"/>
                  <a:pt x="2290" y="499"/>
                  <a:pt x="2297" y="499"/>
                </a:cubicBezTo>
                <a:close/>
                <a:moveTo>
                  <a:pt x="2336" y="499"/>
                </a:moveTo>
                <a:cubicBezTo>
                  <a:pt x="2343" y="499"/>
                  <a:pt x="2349" y="493"/>
                  <a:pt x="2349" y="486"/>
                </a:cubicBezTo>
                <a:cubicBezTo>
                  <a:pt x="2349" y="479"/>
                  <a:pt x="2343" y="473"/>
                  <a:pt x="2336" y="473"/>
                </a:cubicBezTo>
                <a:cubicBezTo>
                  <a:pt x="2329" y="473"/>
                  <a:pt x="2323" y="479"/>
                  <a:pt x="2323" y="486"/>
                </a:cubicBezTo>
                <a:cubicBezTo>
                  <a:pt x="2323" y="493"/>
                  <a:pt x="2329" y="499"/>
                  <a:pt x="2336" y="499"/>
                </a:cubicBezTo>
                <a:close/>
                <a:moveTo>
                  <a:pt x="2376" y="499"/>
                </a:moveTo>
                <a:cubicBezTo>
                  <a:pt x="2383" y="499"/>
                  <a:pt x="2388" y="493"/>
                  <a:pt x="2388" y="486"/>
                </a:cubicBezTo>
                <a:cubicBezTo>
                  <a:pt x="2388" y="479"/>
                  <a:pt x="2383" y="473"/>
                  <a:pt x="2376" y="473"/>
                </a:cubicBezTo>
                <a:cubicBezTo>
                  <a:pt x="2369" y="473"/>
                  <a:pt x="2363" y="479"/>
                  <a:pt x="2363" y="486"/>
                </a:cubicBezTo>
                <a:cubicBezTo>
                  <a:pt x="2363" y="493"/>
                  <a:pt x="2369" y="499"/>
                  <a:pt x="2376" y="499"/>
                </a:cubicBezTo>
                <a:close/>
                <a:moveTo>
                  <a:pt x="2415" y="499"/>
                </a:moveTo>
                <a:cubicBezTo>
                  <a:pt x="2422" y="499"/>
                  <a:pt x="2428" y="493"/>
                  <a:pt x="2428" y="486"/>
                </a:cubicBezTo>
                <a:cubicBezTo>
                  <a:pt x="2428" y="479"/>
                  <a:pt x="2422" y="473"/>
                  <a:pt x="2415" y="473"/>
                </a:cubicBezTo>
                <a:cubicBezTo>
                  <a:pt x="2408" y="473"/>
                  <a:pt x="2402" y="479"/>
                  <a:pt x="2402" y="486"/>
                </a:cubicBezTo>
                <a:cubicBezTo>
                  <a:pt x="2402" y="493"/>
                  <a:pt x="2408" y="499"/>
                  <a:pt x="2415" y="499"/>
                </a:cubicBezTo>
                <a:close/>
                <a:moveTo>
                  <a:pt x="2454" y="499"/>
                </a:moveTo>
                <a:cubicBezTo>
                  <a:pt x="2462" y="499"/>
                  <a:pt x="2467" y="493"/>
                  <a:pt x="2467" y="486"/>
                </a:cubicBezTo>
                <a:cubicBezTo>
                  <a:pt x="2467" y="479"/>
                  <a:pt x="2462" y="473"/>
                  <a:pt x="2454" y="473"/>
                </a:cubicBezTo>
                <a:cubicBezTo>
                  <a:pt x="2447" y="473"/>
                  <a:pt x="2442" y="479"/>
                  <a:pt x="2442" y="486"/>
                </a:cubicBezTo>
                <a:cubicBezTo>
                  <a:pt x="2442" y="493"/>
                  <a:pt x="2447" y="499"/>
                  <a:pt x="2454" y="499"/>
                </a:cubicBezTo>
                <a:close/>
                <a:moveTo>
                  <a:pt x="2494" y="499"/>
                </a:moveTo>
                <a:cubicBezTo>
                  <a:pt x="2501" y="499"/>
                  <a:pt x="2507" y="493"/>
                  <a:pt x="2507" y="486"/>
                </a:cubicBezTo>
                <a:cubicBezTo>
                  <a:pt x="2507" y="479"/>
                  <a:pt x="2501" y="473"/>
                  <a:pt x="2494" y="473"/>
                </a:cubicBezTo>
                <a:cubicBezTo>
                  <a:pt x="2487" y="473"/>
                  <a:pt x="2481" y="479"/>
                  <a:pt x="2481" y="486"/>
                </a:cubicBezTo>
                <a:cubicBezTo>
                  <a:pt x="2481" y="493"/>
                  <a:pt x="2487" y="499"/>
                  <a:pt x="2494" y="499"/>
                </a:cubicBezTo>
                <a:close/>
                <a:moveTo>
                  <a:pt x="2533" y="499"/>
                </a:moveTo>
                <a:cubicBezTo>
                  <a:pt x="2540" y="499"/>
                  <a:pt x="2546" y="493"/>
                  <a:pt x="2546" y="486"/>
                </a:cubicBezTo>
                <a:cubicBezTo>
                  <a:pt x="2546" y="479"/>
                  <a:pt x="2540" y="473"/>
                  <a:pt x="2533" y="473"/>
                </a:cubicBezTo>
                <a:cubicBezTo>
                  <a:pt x="2526" y="473"/>
                  <a:pt x="2521" y="479"/>
                  <a:pt x="2521" y="486"/>
                </a:cubicBezTo>
                <a:cubicBezTo>
                  <a:pt x="2521" y="493"/>
                  <a:pt x="2526" y="499"/>
                  <a:pt x="2533" y="499"/>
                </a:cubicBezTo>
                <a:close/>
                <a:moveTo>
                  <a:pt x="2573" y="499"/>
                </a:moveTo>
                <a:cubicBezTo>
                  <a:pt x="2580" y="499"/>
                  <a:pt x="2586" y="493"/>
                  <a:pt x="2586" y="486"/>
                </a:cubicBezTo>
                <a:cubicBezTo>
                  <a:pt x="2586" y="479"/>
                  <a:pt x="2580" y="473"/>
                  <a:pt x="2573" y="473"/>
                </a:cubicBezTo>
                <a:cubicBezTo>
                  <a:pt x="2566" y="473"/>
                  <a:pt x="2560" y="479"/>
                  <a:pt x="2560" y="486"/>
                </a:cubicBezTo>
                <a:cubicBezTo>
                  <a:pt x="2560" y="493"/>
                  <a:pt x="2566" y="499"/>
                  <a:pt x="2573" y="499"/>
                </a:cubicBezTo>
                <a:close/>
                <a:moveTo>
                  <a:pt x="2612" y="499"/>
                </a:moveTo>
                <a:cubicBezTo>
                  <a:pt x="2619" y="499"/>
                  <a:pt x="2625" y="493"/>
                  <a:pt x="2625" y="486"/>
                </a:cubicBezTo>
                <a:cubicBezTo>
                  <a:pt x="2625" y="479"/>
                  <a:pt x="2619" y="473"/>
                  <a:pt x="2612" y="473"/>
                </a:cubicBezTo>
                <a:cubicBezTo>
                  <a:pt x="2605" y="473"/>
                  <a:pt x="2599" y="479"/>
                  <a:pt x="2599" y="486"/>
                </a:cubicBezTo>
                <a:cubicBezTo>
                  <a:pt x="2599" y="493"/>
                  <a:pt x="2605" y="499"/>
                  <a:pt x="2612" y="499"/>
                </a:cubicBezTo>
                <a:close/>
                <a:moveTo>
                  <a:pt x="2652" y="499"/>
                </a:moveTo>
                <a:cubicBezTo>
                  <a:pt x="2659" y="499"/>
                  <a:pt x="2664" y="493"/>
                  <a:pt x="2664" y="486"/>
                </a:cubicBezTo>
                <a:cubicBezTo>
                  <a:pt x="2664" y="479"/>
                  <a:pt x="2659" y="473"/>
                  <a:pt x="2652" y="473"/>
                </a:cubicBezTo>
                <a:cubicBezTo>
                  <a:pt x="2645" y="473"/>
                  <a:pt x="2639" y="479"/>
                  <a:pt x="2639" y="486"/>
                </a:cubicBezTo>
                <a:cubicBezTo>
                  <a:pt x="2639" y="493"/>
                  <a:pt x="2645" y="499"/>
                  <a:pt x="2652" y="499"/>
                </a:cubicBezTo>
                <a:close/>
                <a:moveTo>
                  <a:pt x="2691" y="499"/>
                </a:moveTo>
                <a:cubicBezTo>
                  <a:pt x="2698" y="499"/>
                  <a:pt x="2704" y="493"/>
                  <a:pt x="2704" y="486"/>
                </a:cubicBezTo>
                <a:cubicBezTo>
                  <a:pt x="2704" y="479"/>
                  <a:pt x="2698" y="473"/>
                  <a:pt x="2691" y="473"/>
                </a:cubicBezTo>
                <a:cubicBezTo>
                  <a:pt x="2684" y="473"/>
                  <a:pt x="2678" y="479"/>
                  <a:pt x="2678" y="486"/>
                </a:cubicBezTo>
                <a:cubicBezTo>
                  <a:pt x="2678" y="493"/>
                  <a:pt x="2684" y="499"/>
                  <a:pt x="2691" y="499"/>
                </a:cubicBezTo>
                <a:close/>
                <a:moveTo>
                  <a:pt x="2730" y="499"/>
                </a:moveTo>
                <a:cubicBezTo>
                  <a:pt x="2738" y="499"/>
                  <a:pt x="2743" y="493"/>
                  <a:pt x="2743" y="486"/>
                </a:cubicBezTo>
                <a:cubicBezTo>
                  <a:pt x="2743" y="479"/>
                  <a:pt x="2738" y="473"/>
                  <a:pt x="2730" y="473"/>
                </a:cubicBezTo>
                <a:cubicBezTo>
                  <a:pt x="2723" y="473"/>
                  <a:pt x="2718" y="479"/>
                  <a:pt x="2718" y="486"/>
                </a:cubicBezTo>
                <a:cubicBezTo>
                  <a:pt x="2718" y="493"/>
                  <a:pt x="2723" y="499"/>
                  <a:pt x="2730" y="499"/>
                </a:cubicBezTo>
                <a:close/>
                <a:moveTo>
                  <a:pt x="2770" y="499"/>
                </a:moveTo>
                <a:cubicBezTo>
                  <a:pt x="2777" y="499"/>
                  <a:pt x="2783" y="493"/>
                  <a:pt x="2783" y="486"/>
                </a:cubicBezTo>
                <a:cubicBezTo>
                  <a:pt x="2783" y="479"/>
                  <a:pt x="2777" y="473"/>
                  <a:pt x="2770" y="473"/>
                </a:cubicBezTo>
                <a:cubicBezTo>
                  <a:pt x="2763" y="473"/>
                  <a:pt x="2757" y="479"/>
                  <a:pt x="2757" y="486"/>
                </a:cubicBezTo>
                <a:cubicBezTo>
                  <a:pt x="2757" y="493"/>
                  <a:pt x="2763" y="499"/>
                  <a:pt x="2770" y="499"/>
                </a:cubicBezTo>
                <a:close/>
                <a:moveTo>
                  <a:pt x="2809" y="499"/>
                </a:moveTo>
                <a:cubicBezTo>
                  <a:pt x="2816" y="499"/>
                  <a:pt x="2822" y="493"/>
                  <a:pt x="2822" y="486"/>
                </a:cubicBezTo>
                <a:cubicBezTo>
                  <a:pt x="2822" y="479"/>
                  <a:pt x="2816" y="473"/>
                  <a:pt x="2809" y="473"/>
                </a:cubicBezTo>
                <a:cubicBezTo>
                  <a:pt x="2802" y="473"/>
                  <a:pt x="2797" y="479"/>
                  <a:pt x="2797" y="486"/>
                </a:cubicBezTo>
                <a:cubicBezTo>
                  <a:pt x="2797" y="493"/>
                  <a:pt x="2802" y="499"/>
                  <a:pt x="2809" y="499"/>
                </a:cubicBezTo>
                <a:close/>
                <a:moveTo>
                  <a:pt x="2849" y="499"/>
                </a:moveTo>
                <a:cubicBezTo>
                  <a:pt x="2856" y="499"/>
                  <a:pt x="2861" y="493"/>
                  <a:pt x="2861" y="486"/>
                </a:cubicBezTo>
                <a:cubicBezTo>
                  <a:pt x="2861" y="479"/>
                  <a:pt x="2856" y="473"/>
                  <a:pt x="2849" y="473"/>
                </a:cubicBezTo>
                <a:cubicBezTo>
                  <a:pt x="2842" y="473"/>
                  <a:pt x="2836" y="479"/>
                  <a:pt x="2836" y="486"/>
                </a:cubicBezTo>
                <a:cubicBezTo>
                  <a:pt x="2836" y="493"/>
                  <a:pt x="2842" y="499"/>
                  <a:pt x="2849" y="499"/>
                </a:cubicBezTo>
                <a:close/>
                <a:moveTo>
                  <a:pt x="2888" y="499"/>
                </a:moveTo>
                <a:cubicBezTo>
                  <a:pt x="2895" y="499"/>
                  <a:pt x="2901" y="493"/>
                  <a:pt x="2901" y="486"/>
                </a:cubicBezTo>
                <a:cubicBezTo>
                  <a:pt x="2901" y="479"/>
                  <a:pt x="2895" y="473"/>
                  <a:pt x="2888" y="473"/>
                </a:cubicBezTo>
                <a:cubicBezTo>
                  <a:pt x="2881" y="473"/>
                  <a:pt x="2875" y="479"/>
                  <a:pt x="2875" y="486"/>
                </a:cubicBezTo>
                <a:cubicBezTo>
                  <a:pt x="2875" y="493"/>
                  <a:pt x="2881" y="499"/>
                  <a:pt x="2888" y="499"/>
                </a:cubicBezTo>
                <a:close/>
                <a:moveTo>
                  <a:pt x="2928" y="499"/>
                </a:moveTo>
                <a:cubicBezTo>
                  <a:pt x="2935" y="499"/>
                  <a:pt x="2940" y="493"/>
                  <a:pt x="2940" y="486"/>
                </a:cubicBezTo>
                <a:cubicBezTo>
                  <a:pt x="2940" y="479"/>
                  <a:pt x="2935" y="473"/>
                  <a:pt x="2928" y="473"/>
                </a:cubicBezTo>
                <a:cubicBezTo>
                  <a:pt x="2921" y="473"/>
                  <a:pt x="2915" y="479"/>
                  <a:pt x="2915" y="486"/>
                </a:cubicBezTo>
                <a:cubicBezTo>
                  <a:pt x="2915" y="493"/>
                  <a:pt x="2921" y="499"/>
                  <a:pt x="2928" y="499"/>
                </a:cubicBezTo>
                <a:close/>
                <a:moveTo>
                  <a:pt x="2967" y="499"/>
                </a:moveTo>
                <a:cubicBezTo>
                  <a:pt x="2974" y="499"/>
                  <a:pt x="2980" y="493"/>
                  <a:pt x="2980" y="486"/>
                </a:cubicBezTo>
                <a:cubicBezTo>
                  <a:pt x="2980" y="479"/>
                  <a:pt x="2974" y="473"/>
                  <a:pt x="2967" y="473"/>
                </a:cubicBezTo>
                <a:cubicBezTo>
                  <a:pt x="2960" y="473"/>
                  <a:pt x="2954" y="479"/>
                  <a:pt x="2954" y="486"/>
                </a:cubicBezTo>
                <a:cubicBezTo>
                  <a:pt x="2954" y="493"/>
                  <a:pt x="2960" y="499"/>
                  <a:pt x="2967" y="499"/>
                </a:cubicBezTo>
                <a:close/>
                <a:moveTo>
                  <a:pt x="3006" y="499"/>
                </a:moveTo>
                <a:cubicBezTo>
                  <a:pt x="3013" y="499"/>
                  <a:pt x="3019" y="493"/>
                  <a:pt x="3019" y="486"/>
                </a:cubicBezTo>
                <a:cubicBezTo>
                  <a:pt x="3019" y="479"/>
                  <a:pt x="3013" y="473"/>
                  <a:pt x="3006" y="473"/>
                </a:cubicBezTo>
                <a:cubicBezTo>
                  <a:pt x="2999" y="473"/>
                  <a:pt x="2994" y="479"/>
                  <a:pt x="2994" y="486"/>
                </a:cubicBezTo>
                <a:cubicBezTo>
                  <a:pt x="2994" y="493"/>
                  <a:pt x="2999" y="499"/>
                  <a:pt x="3006" y="499"/>
                </a:cubicBezTo>
                <a:close/>
                <a:moveTo>
                  <a:pt x="3046" y="499"/>
                </a:moveTo>
                <a:cubicBezTo>
                  <a:pt x="3053" y="499"/>
                  <a:pt x="3059" y="493"/>
                  <a:pt x="3059" y="486"/>
                </a:cubicBezTo>
                <a:cubicBezTo>
                  <a:pt x="3059" y="479"/>
                  <a:pt x="3053" y="473"/>
                  <a:pt x="3046" y="473"/>
                </a:cubicBezTo>
                <a:cubicBezTo>
                  <a:pt x="3039" y="473"/>
                  <a:pt x="3033" y="479"/>
                  <a:pt x="3033" y="486"/>
                </a:cubicBezTo>
                <a:cubicBezTo>
                  <a:pt x="3033" y="493"/>
                  <a:pt x="3039" y="499"/>
                  <a:pt x="3046" y="499"/>
                </a:cubicBezTo>
                <a:close/>
                <a:moveTo>
                  <a:pt x="3085" y="499"/>
                </a:moveTo>
                <a:cubicBezTo>
                  <a:pt x="3092" y="499"/>
                  <a:pt x="3098" y="493"/>
                  <a:pt x="3098" y="486"/>
                </a:cubicBezTo>
                <a:cubicBezTo>
                  <a:pt x="3098" y="479"/>
                  <a:pt x="3092" y="473"/>
                  <a:pt x="3085" y="473"/>
                </a:cubicBezTo>
                <a:cubicBezTo>
                  <a:pt x="3078" y="473"/>
                  <a:pt x="3073" y="479"/>
                  <a:pt x="3073" y="486"/>
                </a:cubicBezTo>
                <a:cubicBezTo>
                  <a:pt x="3073" y="493"/>
                  <a:pt x="3078" y="499"/>
                  <a:pt x="3085" y="499"/>
                </a:cubicBezTo>
                <a:close/>
                <a:moveTo>
                  <a:pt x="3282" y="499"/>
                </a:moveTo>
                <a:cubicBezTo>
                  <a:pt x="3289" y="499"/>
                  <a:pt x="3295" y="493"/>
                  <a:pt x="3295" y="486"/>
                </a:cubicBezTo>
                <a:cubicBezTo>
                  <a:pt x="3295" y="479"/>
                  <a:pt x="3289" y="473"/>
                  <a:pt x="3282" y="473"/>
                </a:cubicBezTo>
                <a:cubicBezTo>
                  <a:pt x="3275" y="473"/>
                  <a:pt x="3270" y="479"/>
                  <a:pt x="3270" y="486"/>
                </a:cubicBezTo>
                <a:cubicBezTo>
                  <a:pt x="3270" y="493"/>
                  <a:pt x="3275" y="499"/>
                  <a:pt x="3282" y="499"/>
                </a:cubicBezTo>
                <a:close/>
                <a:moveTo>
                  <a:pt x="3322" y="473"/>
                </a:moveTo>
                <a:cubicBezTo>
                  <a:pt x="3315" y="473"/>
                  <a:pt x="3309" y="479"/>
                  <a:pt x="3309" y="486"/>
                </a:cubicBezTo>
                <a:cubicBezTo>
                  <a:pt x="3309" y="493"/>
                  <a:pt x="3315" y="499"/>
                  <a:pt x="3322" y="499"/>
                </a:cubicBezTo>
                <a:cubicBezTo>
                  <a:pt x="3329" y="499"/>
                  <a:pt x="3335" y="493"/>
                  <a:pt x="3335" y="486"/>
                </a:cubicBezTo>
                <a:cubicBezTo>
                  <a:pt x="3335" y="479"/>
                  <a:pt x="3329" y="473"/>
                  <a:pt x="3322" y="473"/>
                </a:cubicBezTo>
                <a:close/>
                <a:moveTo>
                  <a:pt x="404" y="512"/>
                </a:moveTo>
                <a:cubicBezTo>
                  <a:pt x="397" y="512"/>
                  <a:pt x="392" y="518"/>
                  <a:pt x="392" y="525"/>
                </a:cubicBezTo>
                <a:cubicBezTo>
                  <a:pt x="392" y="532"/>
                  <a:pt x="397" y="538"/>
                  <a:pt x="404" y="538"/>
                </a:cubicBezTo>
                <a:cubicBezTo>
                  <a:pt x="411" y="538"/>
                  <a:pt x="417" y="532"/>
                  <a:pt x="417" y="525"/>
                </a:cubicBezTo>
                <a:cubicBezTo>
                  <a:pt x="417" y="518"/>
                  <a:pt x="411" y="512"/>
                  <a:pt x="404" y="512"/>
                </a:cubicBezTo>
                <a:close/>
                <a:moveTo>
                  <a:pt x="444" y="538"/>
                </a:moveTo>
                <a:cubicBezTo>
                  <a:pt x="451" y="538"/>
                  <a:pt x="457" y="532"/>
                  <a:pt x="457" y="525"/>
                </a:cubicBezTo>
                <a:cubicBezTo>
                  <a:pt x="457" y="518"/>
                  <a:pt x="451" y="512"/>
                  <a:pt x="444" y="512"/>
                </a:cubicBezTo>
                <a:cubicBezTo>
                  <a:pt x="437" y="512"/>
                  <a:pt x="431" y="518"/>
                  <a:pt x="431" y="525"/>
                </a:cubicBezTo>
                <a:cubicBezTo>
                  <a:pt x="431" y="532"/>
                  <a:pt x="437" y="538"/>
                  <a:pt x="444" y="538"/>
                </a:cubicBezTo>
                <a:close/>
                <a:moveTo>
                  <a:pt x="483" y="538"/>
                </a:moveTo>
                <a:cubicBezTo>
                  <a:pt x="490" y="538"/>
                  <a:pt x="496" y="532"/>
                  <a:pt x="496" y="525"/>
                </a:cubicBezTo>
                <a:cubicBezTo>
                  <a:pt x="496" y="518"/>
                  <a:pt x="490" y="512"/>
                  <a:pt x="483" y="512"/>
                </a:cubicBezTo>
                <a:cubicBezTo>
                  <a:pt x="476" y="512"/>
                  <a:pt x="471" y="518"/>
                  <a:pt x="471" y="525"/>
                </a:cubicBezTo>
                <a:cubicBezTo>
                  <a:pt x="471" y="532"/>
                  <a:pt x="476" y="538"/>
                  <a:pt x="483" y="538"/>
                </a:cubicBezTo>
                <a:close/>
                <a:moveTo>
                  <a:pt x="523" y="538"/>
                </a:moveTo>
                <a:cubicBezTo>
                  <a:pt x="530" y="538"/>
                  <a:pt x="535" y="532"/>
                  <a:pt x="535" y="525"/>
                </a:cubicBezTo>
                <a:cubicBezTo>
                  <a:pt x="535" y="518"/>
                  <a:pt x="530" y="512"/>
                  <a:pt x="523" y="512"/>
                </a:cubicBezTo>
                <a:cubicBezTo>
                  <a:pt x="516" y="512"/>
                  <a:pt x="510" y="518"/>
                  <a:pt x="510" y="525"/>
                </a:cubicBezTo>
                <a:cubicBezTo>
                  <a:pt x="510" y="532"/>
                  <a:pt x="516" y="538"/>
                  <a:pt x="523" y="538"/>
                </a:cubicBezTo>
                <a:close/>
                <a:moveTo>
                  <a:pt x="562" y="538"/>
                </a:moveTo>
                <a:cubicBezTo>
                  <a:pt x="569" y="538"/>
                  <a:pt x="575" y="532"/>
                  <a:pt x="575" y="525"/>
                </a:cubicBezTo>
                <a:cubicBezTo>
                  <a:pt x="575" y="518"/>
                  <a:pt x="569" y="512"/>
                  <a:pt x="562" y="512"/>
                </a:cubicBezTo>
                <a:cubicBezTo>
                  <a:pt x="555" y="512"/>
                  <a:pt x="549" y="518"/>
                  <a:pt x="549" y="525"/>
                </a:cubicBezTo>
                <a:cubicBezTo>
                  <a:pt x="549" y="532"/>
                  <a:pt x="555" y="538"/>
                  <a:pt x="562" y="538"/>
                </a:cubicBezTo>
                <a:close/>
                <a:moveTo>
                  <a:pt x="602" y="538"/>
                </a:moveTo>
                <a:cubicBezTo>
                  <a:pt x="609" y="538"/>
                  <a:pt x="614" y="532"/>
                  <a:pt x="614" y="525"/>
                </a:cubicBezTo>
                <a:cubicBezTo>
                  <a:pt x="614" y="518"/>
                  <a:pt x="609" y="512"/>
                  <a:pt x="602" y="512"/>
                </a:cubicBezTo>
                <a:cubicBezTo>
                  <a:pt x="595" y="512"/>
                  <a:pt x="589" y="518"/>
                  <a:pt x="589" y="525"/>
                </a:cubicBezTo>
                <a:cubicBezTo>
                  <a:pt x="589" y="532"/>
                  <a:pt x="595" y="538"/>
                  <a:pt x="602" y="538"/>
                </a:cubicBezTo>
                <a:close/>
                <a:moveTo>
                  <a:pt x="641" y="538"/>
                </a:moveTo>
                <a:cubicBezTo>
                  <a:pt x="648" y="538"/>
                  <a:pt x="654" y="532"/>
                  <a:pt x="654" y="525"/>
                </a:cubicBezTo>
                <a:cubicBezTo>
                  <a:pt x="654" y="518"/>
                  <a:pt x="648" y="512"/>
                  <a:pt x="641" y="512"/>
                </a:cubicBezTo>
                <a:cubicBezTo>
                  <a:pt x="634" y="512"/>
                  <a:pt x="628" y="518"/>
                  <a:pt x="628" y="525"/>
                </a:cubicBezTo>
                <a:cubicBezTo>
                  <a:pt x="628" y="532"/>
                  <a:pt x="634" y="538"/>
                  <a:pt x="641" y="538"/>
                </a:cubicBezTo>
                <a:close/>
                <a:moveTo>
                  <a:pt x="680" y="538"/>
                </a:moveTo>
                <a:cubicBezTo>
                  <a:pt x="687" y="538"/>
                  <a:pt x="693" y="532"/>
                  <a:pt x="693" y="525"/>
                </a:cubicBezTo>
                <a:cubicBezTo>
                  <a:pt x="693" y="518"/>
                  <a:pt x="687" y="512"/>
                  <a:pt x="680" y="512"/>
                </a:cubicBezTo>
                <a:cubicBezTo>
                  <a:pt x="673" y="512"/>
                  <a:pt x="668" y="518"/>
                  <a:pt x="668" y="525"/>
                </a:cubicBezTo>
                <a:cubicBezTo>
                  <a:pt x="668" y="532"/>
                  <a:pt x="673" y="538"/>
                  <a:pt x="680" y="538"/>
                </a:cubicBezTo>
                <a:close/>
                <a:moveTo>
                  <a:pt x="720" y="538"/>
                </a:moveTo>
                <a:cubicBezTo>
                  <a:pt x="727" y="538"/>
                  <a:pt x="733" y="532"/>
                  <a:pt x="733" y="525"/>
                </a:cubicBezTo>
                <a:cubicBezTo>
                  <a:pt x="733" y="518"/>
                  <a:pt x="727" y="512"/>
                  <a:pt x="720" y="512"/>
                </a:cubicBezTo>
                <a:cubicBezTo>
                  <a:pt x="713" y="512"/>
                  <a:pt x="707" y="518"/>
                  <a:pt x="707" y="525"/>
                </a:cubicBezTo>
                <a:cubicBezTo>
                  <a:pt x="707" y="532"/>
                  <a:pt x="713" y="538"/>
                  <a:pt x="720" y="538"/>
                </a:cubicBezTo>
                <a:close/>
                <a:moveTo>
                  <a:pt x="759" y="538"/>
                </a:moveTo>
                <a:cubicBezTo>
                  <a:pt x="766" y="538"/>
                  <a:pt x="772" y="532"/>
                  <a:pt x="772" y="525"/>
                </a:cubicBezTo>
                <a:cubicBezTo>
                  <a:pt x="772" y="518"/>
                  <a:pt x="766" y="512"/>
                  <a:pt x="759" y="512"/>
                </a:cubicBezTo>
                <a:cubicBezTo>
                  <a:pt x="752" y="512"/>
                  <a:pt x="747" y="518"/>
                  <a:pt x="747" y="525"/>
                </a:cubicBezTo>
                <a:cubicBezTo>
                  <a:pt x="747" y="532"/>
                  <a:pt x="752" y="538"/>
                  <a:pt x="759" y="538"/>
                </a:cubicBezTo>
                <a:close/>
                <a:moveTo>
                  <a:pt x="799" y="538"/>
                </a:moveTo>
                <a:cubicBezTo>
                  <a:pt x="806" y="538"/>
                  <a:pt x="811" y="532"/>
                  <a:pt x="811" y="525"/>
                </a:cubicBezTo>
                <a:cubicBezTo>
                  <a:pt x="811" y="518"/>
                  <a:pt x="806" y="512"/>
                  <a:pt x="799" y="512"/>
                </a:cubicBezTo>
                <a:cubicBezTo>
                  <a:pt x="792" y="512"/>
                  <a:pt x="786" y="518"/>
                  <a:pt x="786" y="525"/>
                </a:cubicBezTo>
                <a:cubicBezTo>
                  <a:pt x="786" y="532"/>
                  <a:pt x="792" y="538"/>
                  <a:pt x="799" y="538"/>
                </a:cubicBezTo>
                <a:close/>
                <a:moveTo>
                  <a:pt x="838" y="538"/>
                </a:moveTo>
                <a:cubicBezTo>
                  <a:pt x="845" y="538"/>
                  <a:pt x="851" y="532"/>
                  <a:pt x="851" y="525"/>
                </a:cubicBezTo>
                <a:cubicBezTo>
                  <a:pt x="851" y="518"/>
                  <a:pt x="845" y="512"/>
                  <a:pt x="838" y="512"/>
                </a:cubicBezTo>
                <a:cubicBezTo>
                  <a:pt x="831" y="512"/>
                  <a:pt x="825" y="518"/>
                  <a:pt x="825" y="525"/>
                </a:cubicBezTo>
                <a:cubicBezTo>
                  <a:pt x="825" y="532"/>
                  <a:pt x="831" y="538"/>
                  <a:pt x="838" y="538"/>
                </a:cubicBezTo>
                <a:close/>
                <a:moveTo>
                  <a:pt x="917" y="538"/>
                </a:moveTo>
                <a:cubicBezTo>
                  <a:pt x="924" y="538"/>
                  <a:pt x="930" y="532"/>
                  <a:pt x="930" y="525"/>
                </a:cubicBezTo>
                <a:cubicBezTo>
                  <a:pt x="930" y="518"/>
                  <a:pt x="924" y="512"/>
                  <a:pt x="917" y="512"/>
                </a:cubicBezTo>
                <a:cubicBezTo>
                  <a:pt x="910" y="512"/>
                  <a:pt x="904" y="518"/>
                  <a:pt x="904" y="525"/>
                </a:cubicBezTo>
                <a:cubicBezTo>
                  <a:pt x="904" y="532"/>
                  <a:pt x="910" y="538"/>
                  <a:pt x="917" y="538"/>
                </a:cubicBezTo>
                <a:close/>
                <a:moveTo>
                  <a:pt x="956" y="538"/>
                </a:moveTo>
                <a:cubicBezTo>
                  <a:pt x="963" y="538"/>
                  <a:pt x="969" y="532"/>
                  <a:pt x="969" y="525"/>
                </a:cubicBezTo>
                <a:cubicBezTo>
                  <a:pt x="969" y="518"/>
                  <a:pt x="963" y="512"/>
                  <a:pt x="956" y="512"/>
                </a:cubicBezTo>
                <a:cubicBezTo>
                  <a:pt x="949" y="512"/>
                  <a:pt x="944" y="518"/>
                  <a:pt x="944" y="525"/>
                </a:cubicBezTo>
                <a:cubicBezTo>
                  <a:pt x="944" y="532"/>
                  <a:pt x="949" y="538"/>
                  <a:pt x="956" y="538"/>
                </a:cubicBezTo>
                <a:close/>
                <a:moveTo>
                  <a:pt x="996" y="538"/>
                </a:moveTo>
                <a:cubicBezTo>
                  <a:pt x="1003" y="538"/>
                  <a:pt x="1009" y="532"/>
                  <a:pt x="1009" y="525"/>
                </a:cubicBezTo>
                <a:cubicBezTo>
                  <a:pt x="1009" y="518"/>
                  <a:pt x="1003" y="512"/>
                  <a:pt x="996" y="512"/>
                </a:cubicBezTo>
                <a:cubicBezTo>
                  <a:pt x="989" y="512"/>
                  <a:pt x="983" y="518"/>
                  <a:pt x="983" y="525"/>
                </a:cubicBezTo>
                <a:cubicBezTo>
                  <a:pt x="983" y="532"/>
                  <a:pt x="989" y="538"/>
                  <a:pt x="996" y="538"/>
                </a:cubicBezTo>
                <a:close/>
                <a:moveTo>
                  <a:pt x="1035" y="538"/>
                </a:moveTo>
                <a:cubicBezTo>
                  <a:pt x="1042" y="538"/>
                  <a:pt x="1048" y="532"/>
                  <a:pt x="1048" y="525"/>
                </a:cubicBezTo>
                <a:cubicBezTo>
                  <a:pt x="1048" y="518"/>
                  <a:pt x="1042" y="512"/>
                  <a:pt x="1035" y="512"/>
                </a:cubicBezTo>
                <a:cubicBezTo>
                  <a:pt x="1028" y="512"/>
                  <a:pt x="1022" y="518"/>
                  <a:pt x="1022" y="525"/>
                </a:cubicBezTo>
                <a:cubicBezTo>
                  <a:pt x="1022" y="532"/>
                  <a:pt x="1028" y="538"/>
                  <a:pt x="1035" y="538"/>
                </a:cubicBezTo>
                <a:close/>
                <a:moveTo>
                  <a:pt x="1062" y="525"/>
                </a:moveTo>
                <a:cubicBezTo>
                  <a:pt x="1062" y="532"/>
                  <a:pt x="1068" y="538"/>
                  <a:pt x="1075" y="538"/>
                </a:cubicBezTo>
                <a:cubicBezTo>
                  <a:pt x="1082" y="538"/>
                  <a:pt x="1087" y="532"/>
                  <a:pt x="1087" y="525"/>
                </a:cubicBezTo>
                <a:cubicBezTo>
                  <a:pt x="1087" y="518"/>
                  <a:pt x="1082" y="512"/>
                  <a:pt x="1075" y="512"/>
                </a:cubicBezTo>
                <a:cubicBezTo>
                  <a:pt x="1068" y="512"/>
                  <a:pt x="1062" y="518"/>
                  <a:pt x="1062" y="525"/>
                </a:cubicBezTo>
                <a:close/>
                <a:moveTo>
                  <a:pt x="1627" y="538"/>
                </a:moveTo>
                <a:cubicBezTo>
                  <a:pt x="1634" y="538"/>
                  <a:pt x="1639" y="532"/>
                  <a:pt x="1639" y="525"/>
                </a:cubicBezTo>
                <a:cubicBezTo>
                  <a:pt x="1639" y="518"/>
                  <a:pt x="1634" y="512"/>
                  <a:pt x="1627" y="512"/>
                </a:cubicBezTo>
                <a:cubicBezTo>
                  <a:pt x="1620" y="512"/>
                  <a:pt x="1614" y="518"/>
                  <a:pt x="1614" y="525"/>
                </a:cubicBezTo>
                <a:cubicBezTo>
                  <a:pt x="1614" y="532"/>
                  <a:pt x="1620" y="538"/>
                  <a:pt x="1627" y="538"/>
                </a:cubicBezTo>
                <a:close/>
                <a:moveTo>
                  <a:pt x="1666" y="537"/>
                </a:moveTo>
                <a:cubicBezTo>
                  <a:pt x="1673" y="537"/>
                  <a:pt x="1678" y="532"/>
                  <a:pt x="1678" y="525"/>
                </a:cubicBezTo>
                <a:cubicBezTo>
                  <a:pt x="1678" y="519"/>
                  <a:pt x="1673" y="513"/>
                  <a:pt x="1666" y="513"/>
                </a:cubicBezTo>
                <a:cubicBezTo>
                  <a:pt x="1659" y="513"/>
                  <a:pt x="1654" y="519"/>
                  <a:pt x="1654" y="525"/>
                </a:cubicBezTo>
                <a:cubicBezTo>
                  <a:pt x="1654" y="532"/>
                  <a:pt x="1659" y="537"/>
                  <a:pt x="1666" y="537"/>
                </a:cubicBezTo>
                <a:close/>
                <a:moveTo>
                  <a:pt x="1784" y="538"/>
                </a:moveTo>
                <a:cubicBezTo>
                  <a:pt x="1791" y="538"/>
                  <a:pt x="1797" y="532"/>
                  <a:pt x="1797" y="525"/>
                </a:cubicBezTo>
                <a:cubicBezTo>
                  <a:pt x="1797" y="518"/>
                  <a:pt x="1791" y="512"/>
                  <a:pt x="1784" y="512"/>
                </a:cubicBezTo>
                <a:cubicBezTo>
                  <a:pt x="1777" y="512"/>
                  <a:pt x="1772" y="518"/>
                  <a:pt x="1772" y="525"/>
                </a:cubicBezTo>
                <a:cubicBezTo>
                  <a:pt x="1772" y="532"/>
                  <a:pt x="1777" y="538"/>
                  <a:pt x="1784" y="538"/>
                </a:cubicBezTo>
                <a:close/>
                <a:moveTo>
                  <a:pt x="1824" y="538"/>
                </a:moveTo>
                <a:cubicBezTo>
                  <a:pt x="1831" y="538"/>
                  <a:pt x="1836" y="532"/>
                  <a:pt x="1836" y="525"/>
                </a:cubicBezTo>
                <a:cubicBezTo>
                  <a:pt x="1836" y="518"/>
                  <a:pt x="1831" y="512"/>
                  <a:pt x="1824" y="512"/>
                </a:cubicBezTo>
                <a:cubicBezTo>
                  <a:pt x="1817" y="512"/>
                  <a:pt x="1811" y="518"/>
                  <a:pt x="1811" y="525"/>
                </a:cubicBezTo>
                <a:cubicBezTo>
                  <a:pt x="1811" y="532"/>
                  <a:pt x="1817" y="538"/>
                  <a:pt x="1824" y="538"/>
                </a:cubicBezTo>
                <a:close/>
                <a:moveTo>
                  <a:pt x="1863" y="538"/>
                </a:moveTo>
                <a:cubicBezTo>
                  <a:pt x="1870" y="538"/>
                  <a:pt x="1876" y="532"/>
                  <a:pt x="1876" y="525"/>
                </a:cubicBezTo>
                <a:cubicBezTo>
                  <a:pt x="1876" y="518"/>
                  <a:pt x="1870" y="512"/>
                  <a:pt x="1863" y="512"/>
                </a:cubicBezTo>
                <a:cubicBezTo>
                  <a:pt x="1856" y="512"/>
                  <a:pt x="1850" y="518"/>
                  <a:pt x="1850" y="525"/>
                </a:cubicBezTo>
                <a:cubicBezTo>
                  <a:pt x="1850" y="532"/>
                  <a:pt x="1856" y="538"/>
                  <a:pt x="1863" y="538"/>
                </a:cubicBezTo>
                <a:close/>
                <a:moveTo>
                  <a:pt x="1903" y="538"/>
                </a:moveTo>
                <a:cubicBezTo>
                  <a:pt x="1910" y="538"/>
                  <a:pt x="1915" y="532"/>
                  <a:pt x="1915" y="525"/>
                </a:cubicBezTo>
                <a:cubicBezTo>
                  <a:pt x="1915" y="518"/>
                  <a:pt x="1910" y="512"/>
                  <a:pt x="1903" y="512"/>
                </a:cubicBezTo>
                <a:cubicBezTo>
                  <a:pt x="1896" y="512"/>
                  <a:pt x="1890" y="518"/>
                  <a:pt x="1890" y="525"/>
                </a:cubicBezTo>
                <a:cubicBezTo>
                  <a:pt x="1890" y="532"/>
                  <a:pt x="1896" y="538"/>
                  <a:pt x="1903" y="538"/>
                </a:cubicBezTo>
                <a:close/>
                <a:moveTo>
                  <a:pt x="1942" y="538"/>
                </a:moveTo>
                <a:cubicBezTo>
                  <a:pt x="1949" y="538"/>
                  <a:pt x="1955" y="532"/>
                  <a:pt x="1955" y="525"/>
                </a:cubicBezTo>
                <a:cubicBezTo>
                  <a:pt x="1955" y="518"/>
                  <a:pt x="1949" y="512"/>
                  <a:pt x="1942" y="512"/>
                </a:cubicBezTo>
                <a:cubicBezTo>
                  <a:pt x="1935" y="512"/>
                  <a:pt x="1929" y="518"/>
                  <a:pt x="1929" y="525"/>
                </a:cubicBezTo>
                <a:cubicBezTo>
                  <a:pt x="1929" y="532"/>
                  <a:pt x="1935" y="538"/>
                  <a:pt x="1942" y="538"/>
                </a:cubicBezTo>
                <a:close/>
                <a:moveTo>
                  <a:pt x="1981" y="538"/>
                </a:moveTo>
                <a:cubicBezTo>
                  <a:pt x="1988" y="538"/>
                  <a:pt x="1994" y="532"/>
                  <a:pt x="1994" y="525"/>
                </a:cubicBezTo>
                <a:cubicBezTo>
                  <a:pt x="1994" y="518"/>
                  <a:pt x="1988" y="512"/>
                  <a:pt x="1981" y="512"/>
                </a:cubicBezTo>
                <a:cubicBezTo>
                  <a:pt x="1974" y="512"/>
                  <a:pt x="1969" y="518"/>
                  <a:pt x="1969" y="525"/>
                </a:cubicBezTo>
                <a:cubicBezTo>
                  <a:pt x="1969" y="532"/>
                  <a:pt x="1974" y="538"/>
                  <a:pt x="1981" y="538"/>
                </a:cubicBezTo>
                <a:close/>
                <a:moveTo>
                  <a:pt x="2021" y="538"/>
                </a:moveTo>
                <a:cubicBezTo>
                  <a:pt x="2028" y="538"/>
                  <a:pt x="2034" y="532"/>
                  <a:pt x="2034" y="525"/>
                </a:cubicBezTo>
                <a:cubicBezTo>
                  <a:pt x="2034" y="518"/>
                  <a:pt x="2028" y="512"/>
                  <a:pt x="2021" y="512"/>
                </a:cubicBezTo>
                <a:cubicBezTo>
                  <a:pt x="2014" y="512"/>
                  <a:pt x="2008" y="518"/>
                  <a:pt x="2008" y="525"/>
                </a:cubicBezTo>
                <a:cubicBezTo>
                  <a:pt x="2008" y="532"/>
                  <a:pt x="2014" y="538"/>
                  <a:pt x="2021" y="538"/>
                </a:cubicBezTo>
                <a:close/>
                <a:moveTo>
                  <a:pt x="2060" y="538"/>
                </a:moveTo>
                <a:cubicBezTo>
                  <a:pt x="2067" y="538"/>
                  <a:pt x="2073" y="532"/>
                  <a:pt x="2073" y="525"/>
                </a:cubicBezTo>
                <a:cubicBezTo>
                  <a:pt x="2073" y="518"/>
                  <a:pt x="2067" y="512"/>
                  <a:pt x="2060" y="512"/>
                </a:cubicBezTo>
                <a:cubicBezTo>
                  <a:pt x="2053" y="512"/>
                  <a:pt x="2048" y="518"/>
                  <a:pt x="2048" y="525"/>
                </a:cubicBezTo>
                <a:cubicBezTo>
                  <a:pt x="2048" y="532"/>
                  <a:pt x="2053" y="538"/>
                  <a:pt x="2060" y="538"/>
                </a:cubicBezTo>
                <a:close/>
                <a:moveTo>
                  <a:pt x="2100" y="538"/>
                </a:moveTo>
                <a:cubicBezTo>
                  <a:pt x="2107" y="538"/>
                  <a:pt x="2112" y="532"/>
                  <a:pt x="2112" y="525"/>
                </a:cubicBezTo>
                <a:cubicBezTo>
                  <a:pt x="2112" y="518"/>
                  <a:pt x="2107" y="512"/>
                  <a:pt x="2100" y="512"/>
                </a:cubicBezTo>
                <a:cubicBezTo>
                  <a:pt x="2093" y="512"/>
                  <a:pt x="2087" y="518"/>
                  <a:pt x="2087" y="525"/>
                </a:cubicBezTo>
                <a:cubicBezTo>
                  <a:pt x="2087" y="532"/>
                  <a:pt x="2093" y="538"/>
                  <a:pt x="2100" y="538"/>
                </a:cubicBezTo>
                <a:close/>
                <a:moveTo>
                  <a:pt x="2139" y="538"/>
                </a:moveTo>
                <a:cubicBezTo>
                  <a:pt x="2146" y="538"/>
                  <a:pt x="2152" y="532"/>
                  <a:pt x="2152" y="525"/>
                </a:cubicBezTo>
                <a:cubicBezTo>
                  <a:pt x="2152" y="518"/>
                  <a:pt x="2146" y="512"/>
                  <a:pt x="2139" y="512"/>
                </a:cubicBezTo>
                <a:cubicBezTo>
                  <a:pt x="2132" y="512"/>
                  <a:pt x="2126" y="518"/>
                  <a:pt x="2126" y="525"/>
                </a:cubicBezTo>
                <a:cubicBezTo>
                  <a:pt x="2126" y="532"/>
                  <a:pt x="2132" y="538"/>
                  <a:pt x="2139" y="538"/>
                </a:cubicBezTo>
                <a:close/>
                <a:moveTo>
                  <a:pt x="2179" y="538"/>
                </a:moveTo>
                <a:cubicBezTo>
                  <a:pt x="2186" y="538"/>
                  <a:pt x="2191" y="532"/>
                  <a:pt x="2191" y="525"/>
                </a:cubicBezTo>
                <a:cubicBezTo>
                  <a:pt x="2191" y="518"/>
                  <a:pt x="2186" y="512"/>
                  <a:pt x="2179" y="512"/>
                </a:cubicBezTo>
                <a:cubicBezTo>
                  <a:pt x="2171" y="512"/>
                  <a:pt x="2166" y="518"/>
                  <a:pt x="2166" y="525"/>
                </a:cubicBezTo>
                <a:cubicBezTo>
                  <a:pt x="2166" y="532"/>
                  <a:pt x="2171" y="538"/>
                  <a:pt x="2179" y="538"/>
                </a:cubicBezTo>
                <a:close/>
                <a:moveTo>
                  <a:pt x="2218" y="538"/>
                </a:moveTo>
                <a:cubicBezTo>
                  <a:pt x="2225" y="538"/>
                  <a:pt x="2231" y="532"/>
                  <a:pt x="2231" y="525"/>
                </a:cubicBezTo>
                <a:cubicBezTo>
                  <a:pt x="2231" y="518"/>
                  <a:pt x="2225" y="512"/>
                  <a:pt x="2218" y="512"/>
                </a:cubicBezTo>
                <a:cubicBezTo>
                  <a:pt x="2211" y="512"/>
                  <a:pt x="2205" y="518"/>
                  <a:pt x="2205" y="525"/>
                </a:cubicBezTo>
                <a:cubicBezTo>
                  <a:pt x="2205" y="532"/>
                  <a:pt x="2211" y="538"/>
                  <a:pt x="2218" y="538"/>
                </a:cubicBezTo>
                <a:close/>
                <a:moveTo>
                  <a:pt x="2257" y="538"/>
                </a:moveTo>
                <a:cubicBezTo>
                  <a:pt x="2264" y="538"/>
                  <a:pt x="2270" y="532"/>
                  <a:pt x="2270" y="525"/>
                </a:cubicBezTo>
                <a:cubicBezTo>
                  <a:pt x="2270" y="518"/>
                  <a:pt x="2264" y="512"/>
                  <a:pt x="2257" y="512"/>
                </a:cubicBezTo>
                <a:cubicBezTo>
                  <a:pt x="2250" y="512"/>
                  <a:pt x="2245" y="518"/>
                  <a:pt x="2245" y="525"/>
                </a:cubicBezTo>
                <a:cubicBezTo>
                  <a:pt x="2245" y="532"/>
                  <a:pt x="2250" y="538"/>
                  <a:pt x="2257" y="538"/>
                </a:cubicBezTo>
                <a:close/>
                <a:moveTo>
                  <a:pt x="2297" y="538"/>
                </a:moveTo>
                <a:cubicBezTo>
                  <a:pt x="2304" y="538"/>
                  <a:pt x="2310" y="532"/>
                  <a:pt x="2310" y="525"/>
                </a:cubicBezTo>
                <a:cubicBezTo>
                  <a:pt x="2310" y="518"/>
                  <a:pt x="2304" y="512"/>
                  <a:pt x="2297" y="512"/>
                </a:cubicBezTo>
                <a:cubicBezTo>
                  <a:pt x="2290" y="512"/>
                  <a:pt x="2284" y="518"/>
                  <a:pt x="2284" y="525"/>
                </a:cubicBezTo>
                <a:cubicBezTo>
                  <a:pt x="2284" y="532"/>
                  <a:pt x="2290" y="538"/>
                  <a:pt x="2297" y="538"/>
                </a:cubicBezTo>
                <a:close/>
                <a:moveTo>
                  <a:pt x="2336" y="538"/>
                </a:moveTo>
                <a:cubicBezTo>
                  <a:pt x="2343" y="538"/>
                  <a:pt x="2349" y="532"/>
                  <a:pt x="2349" y="525"/>
                </a:cubicBezTo>
                <a:cubicBezTo>
                  <a:pt x="2349" y="518"/>
                  <a:pt x="2343" y="512"/>
                  <a:pt x="2336" y="512"/>
                </a:cubicBezTo>
                <a:cubicBezTo>
                  <a:pt x="2329" y="512"/>
                  <a:pt x="2323" y="518"/>
                  <a:pt x="2323" y="525"/>
                </a:cubicBezTo>
                <a:cubicBezTo>
                  <a:pt x="2323" y="532"/>
                  <a:pt x="2329" y="538"/>
                  <a:pt x="2336" y="538"/>
                </a:cubicBezTo>
                <a:close/>
                <a:moveTo>
                  <a:pt x="2376" y="538"/>
                </a:moveTo>
                <a:cubicBezTo>
                  <a:pt x="2383" y="538"/>
                  <a:pt x="2388" y="532"/>
                  <a:pt x="2388" y="525"/>
                </a:cubicBezTo>
                <a:cubicBezTo>
                  <a:pt x="2388" y="518"/>
                  <a:pt x="2383" y="512"/>
                  <a:pt x="2376" y="512"/>
                </a:cubicBezTo>
                <a:cubicBezTo>
                  <a:pt x="2369" y="512"/>
                  <a:pt x="2363" y="518"/>
                  <a:pt x="2363" y="525"/>
                </a:cubicBezTo>
                <a:cubicBezTo>
                  <a:pt x="2363" y="532"/>
                  <a:pt x="2369" y="538"/>
                  <a:pt x="2376" y="538"/>
                </a:cubicBezTo>
                <a:close/>
                <a:moveTo>
                  <a:pt x="2415" y="538"/>
                </a:moveTo>
                <a:cubicBezTo>
                  <a:pt x="2422" y="538"/>
                  <a:pt x="2428" y="532"/>
                  <a:pt x="2428" y="525"/>
                </a:cubicBezTo>
                <a:cubicBezTo>
                  <a:pt x="2428" y="518"/>
                  <a:pt x="2422" y="512"/>
                  <a:pt x="2415" y="512"/>
                </a:cubicBezTo>
                <a:cubicBezTo>
                  <a:pt x="2408" y="512"/>
                  <a:pt x="2402" y="518"/>
                  <a:pt x="2402" y="525"/>
                </a:cubicBezTo>
                <a:cubicBezTo>
                  <a:pt x="2402" y="532"/>
                  <a:pt x="2408" y="538"/>
                  <a:pt x="2415" y="538"/>
                </a:cubicBezTo>
                <a:close/>
                <a:moveTo>
                  <a:pt x="2455" y="538"/>
                </a:moveTo>
                <a:cubicBezTo>
                  <a:pt x="2462" y="538"/>
                  <a:pt x="2467" y="532"/>
                  <a:pt x="2467" y="525"/>
                </a:cubicBezTo>
                <a:cubicBezTo>
                  <a:pt x="2467" y="518"/>
                  <a:pt x="2462" y="512"/>
                  <a:pt x="2455" y="512"/>
                </a:cubicBezTo>
                <a:cubicBezTo>
                  <a:pt x="2447" y="512"/>
                  <a:pt x="2442" y="518"/>
                  <a:pt x="2442" y="525"/>
                </a:cubicBezTo>
                <a:cubicBezTo>
                  <a:pt x="2442" y="532"/>
                  <a:pt x="2447" y="538"/>
                  <a:pt x="2455" y="538"/>
                </a:cubicBezTo>
                <a:close/>
                <a:moveTo>
                  <a:pt x="2494" y="538"/>
                </a:moveTo>
                <a:cubicBezTo>
                  <a:pt x="2501" y="538"/>
                  <a:pt x="2507" y="532"/>
                  <a:pt x="2507" y="525"/>
                </a:cubicBezTo>
                <a:cubicBezTo>
                  <a:pt x="2507" y="518"/>
                  <a:pt x="2501" y="512"/>
                  <a:pt x="2494" y="512"/>
                </a:cubicBezTo>
                <a:cubicBezTo>
                  <a:pt x="2487" y="512"/>
                  <a:pt x="2481" y="518"/>
                  <a:pt x="2481" y="525"/>
                </a:cubicBezTo>
                <a:cubicBezTo>
                  <a:pt x="2481" y="532"/>
                  <a:pt x="2487" y="538"/>
                  <a:pt x="2494" y="538"/>
                </a:cubicBezTo>
                <a:close/>
                <a:moveTo>
                  <a:pt x="2533" y="538"/>
                </a:moveTo>
                <a:cubicBezTo>
                  <a:pt x="2540" y="538"/>
                  <a:pt x="2546" y="532"/>
                  <a:pt x="2546" y="525"/>
                </a:cubicBezTo>
                <a:cubicBezTo>
                  <a:pt x="2546" y="518"/>
                  <a:pt x="2540" y="512"/>
                  <a:pt x="2533" y="512"/>
                </a:cubicBezTo>
                <a:cubicBezTo>
                  <a:pt x="2526" y="512"/>
                  <a:pt x="2521" y="518"/>
                  <a:pt x="2521" y="525"/>
                </a:cubicBezTo>
                <a:cubicBezTo>
                  <a:pt x="2521" y="532"/>
                  <a:pt x="2526" y="538"/>
                  <a:pt x="2533" y="538"/>
                </a:cubicBezTo>
                <a:close/>
                <a:moveTo>
                  <a:pt x="2573" y="538"/>
                </a:moveTo>
                <a:cubicBezTo>
                  <a:pt x="2580" y="538"/>
                  <a:pt x="2586" y="532"/>
                  <a:pt x="2586" y="525"/>
                </a:cubicBezTo>
                <a:cubicBezTo>
                  <a:pt x="2586" y="518"/>
                  <a:pt x="2580" y="512"/>
                  <a:pt x="2573" y="512"/>
                </a:cubicBezTo>
                <a:cubicBezTo>
                  <a:pt x="2566" y="512"/>
                  <a:pt x="2560" y="518"/>
                  <a:pt x="2560" y="525"/>
                </a:cubicBezTo>
                <a:cubicBezTo>
                  <a:pt x="2560" y="532"/>
                  <a:pt x="2566" y="538"/>
                  <a:pt x="2573" y="538"/>
                </a:cubicBezTo>
                <a:close/>
                <a:moveTo>
                  <a:pt x="2612" y="538"/>
                </a:moveTo>
                <a:cubicBezTo>
                  <a:pt x="2619" y="538"/>
                  <a:pt x="2625" y="532"/>
                  <a:pt x="2625" y="525"/>
                </a:cubicBezTo>
                <a:cubicBezTo>
                  <a:pt x="2625" y="518"/>
                  <a:pt x="2619" y="512"/>
                  <a:pt x="2612" y="512"/>
                </a:cubicBezTo>
                <a:cubicBezTo>
                  <a:pt x="2605" y="512"/>
                  <a:pt x="2599" y="518"/>
                  <a:pt x="2599" y="525"/>
                </a:cubicBezTo>
                <a:cubicBezTo>
                  <a:pt x="2599" y="532"/>
                  <a:pt x="2605" y="538"/>
                  <a:pt x="2612" y="538"/>
                </a:cubicBezTo>
                <a:close/>
                <a:moveTo>
                  <a:pt x="2652" y="538"/>
                </a:moveTo>
                <a:cubicBezTo>
                  <a:pt x="2659" y="538"/>
                  <a:pt x="2664" y="532"/>
                  <a:pt x="2664" y="525"/>
                </a:cubicBezTo>
                <a:cubicBezTo>
                  <a:pt x="2664" y="518"/>
                  <a:pt x="2659" y="512"/>
                  <a:pt x="2652" y="512"/>
                </a:cubicBezTo>
                <a:cubicBezTo>
                  <a:pt x="2645" y="512"/>
                  <a:pt x="2639" y="518"/>
                  <a:pt x="2639" y="525"/>
                </a:cubicBezTo>
                <a:cubicBezTo>
                  <a:pt x="2639" y="532"/>
                  <a:pt x="2645" y="538"/>
                  <a:pt x="2652" y="538"/>
                </a:cubicBezTo>
                <a:close/>
                <a:moveTo>
                  <a:pt x="2691" y="538"/>
                </a:moveTo>
                <a:cubicBezTo>
                  <a:pt x="2698" y="538"/>
                  <a:pt x="2704" y="532"/>
                  <a:pt x="2704" y="525"/>
                </a:cubicBezTo>
                <a:cubicBezTo>
                  <a:pt x="2704" y="518"/>
                  <a:pt x="2698" y="512"/>
                  <a:pt x="2691" y="512"/>
                </a:cubicBezTo>
                <a:cubicBezTo>
                  <a:pt x="2684" y="512"/>
                  <a:pt x="2678" y="518"/>
                  <a:pt x="2678" y="525"/>
                </a:cubicBezTo>
                <a:cubicBezTo>
                  <a:pt x="2678" y="532"/>
                  <a:pt x="2684" y="538"/>
                  <a:pt x="2691" y="538"/>
                </a:cubicBezTo>
                <a:close/>
                <a:moveTo>
                  <a:pt x="2730" y="538"/>
                </a:moveTo>
                <a:cubicBezTo>
                  <a:pt x="2738" y="538"/>
                  <a:pt x="2743" y="532"/>
                  <a:pt x="2743" y="525"/>
                </a:cubicBezTo>
                <a:cubicBezTo>
                  <a:pt x="2743" y="518"/>
                  <a:pt x="2738" y="512"/>
                  <a:pt x="2730" y="512"/>
                </a:cubicBezTo>
                <a:cubicBezTo>
                  <a:pt x="2723" y="512"/>
                  <a:pt x="2718" y="518"/>
                  <a:pt x="2718" y="525"/>
                </a:cubicBezTo>
                <a:cubicBezTo>
                  <a:pt x="2718" y="532"/>
                  <a:pt x="2723" y="538"/>
                  <a:pt x="2730" y="538"/>
                </a:cubicBezTo>
                <a:close/>
                <a:moveTo>
                  <a:pt x="2770" y="538"/>
                </a:moveTo>
                <a:cubicBezTo>
                  <a:pt x="2777" y="538"/>
                  <a:pt x="2783" y="532"/>
                  <a:pt x="2783" y="525"/>
                </a:cubicBezTo>
                <a:cubicBezTo>
                  <a:pt x="2783" y="518"/>
                  <a:pt x="2777" y="512"/>
                  <a:pt x="2770" y="512"/>
                </a:cubicBezTo>
                <a:cubicBezTo>
                  <a:pt x="2763" y="512"/>
                  <a:pt x="2757" y="518"/>
                  <a:pt x="2757" y="525"/>
                </a:cubicBezTo>
                <a:cubicBezTo>
                  <a:pt x="2757" y="532"/>
                  <a:pt x="2763" y="538"/>
                  <a:pt x="2770" y="538"/>
                </a:cubicBezTo>
                <a:close/>
                <a:moveTo>
                  <a:pt x="2809" y="538"/>
                </a:moveTo>
                <a:cubicBezTo>
                  <a:pt x="2816" y="538"/>
                  <a:pt x="2822" y="532"/>
                  <a:pt x="2822" y="525"/>
                </a:cubicBezTo>
                <a:cubicBezTo>
                  <a:pt x="2822" y="518"/>
                  <a:pt x="2816" y="512"/>
                  <a:pt x="2809" y="512"/>
                </a:cubicBezTo>
                <a:cubicBezTo>
                  <a:pt x="2802" y="512"/>
                  <a:pt x="2797" y="518"/>
                  <a:pt x="2797" y="525"/>
                </a:cubicBezTo>
                <a:cubicBezTo>
                  <a:pt x="2797" y="532"/>
                  <a:pt x="2802" y="538"/>
                  <a:pt x="2809" y="538"/>
                </a:cubicBezTo>
                <a:close/>
                <a:moveTo>
                  <a:pt x="2849" y="538"/>
                </a:moveTo>
                <a:cubicBezTo>
                  <a:pt x="2856" y="538"/>
                  <a:pt x="2861" y="532"/>
                  <a:pt x="2861" y="525"/>
                </a:cubicBezTo>
                <a:cubicBezTo>
                  <a:pt x="2861" y="518"/>
                  <a:pt x="2856" y="512"/>
                  <a:pt x="2849" y="512"/>
                </a:cubicBezTo>
                <a:cubicBezTo>
                  <a:pt x="2842" y="512"/>
                  <a:pt x="2836" y="518"/>
                  <a:pt x="2836" y="525"/>
                </a:cubicBezTo>
                <a:cubicBezTo>
                  <a:pt x="2836" y="532"/>
                  <a:pt x="2842" y="538"/>
                  <a:pt x="2849" y="538"/>
                </a:cubicBezTo>
                <a:close/>
                <a:moveTo>
                  <a:pt x="2888" y="538"/>
                </a:moveTo>
                <a:cubicBezTo>
                  <a:pt x="2895" y="538"/>
                  <a:pt x="2901" y="532"/>
                  <a:pt x="2901" y="525"/>
                </a:cubicBezTo>
                <a:cubicBezTo>
                  <a:pt x="2901" y="518"/>
                  <a:pt x="2895" y="512"/>
                  <a:pt x="2888" y="512"/>
                </a:cubicBezTo>
                <a:cubicBezTo>
                  <a:pt x="2881" y="512"/>
                  <a:pt x="2875" y="518"/>
                  <a:pt x="2875" y="525"/>
                </a:cubicBezTo>
                <a:cubicBezTo>
                  <a:pt x="2875" y="532"/>
                  <a:pt x="2881" y="538"/>
                  <a:pt x="2888" y="538"/>
                </a:cubicBezTo>
                <a:close/>
                <a:moveTo>
                  <a:pt x="2928" y="538"/>
                </a:moveTo>
                <a:cubicBezTo>
                  <a:pt x="2935" y="538"/>
                  <a:pt x="2940" y="532"/>
                  <a:pt x="2940" y="525"/>
                </a:cubicBezTo>
                <a:cubicBezTo>
                  <a:pt x="2940" y="518"/>
                  <a:pt x="2935" y="512"/>
                  <a:pt x="2928" y="512"/>
                </a:cubicBezTo>
                <a:cubicBezTo>
                  <a:pt x="2921" y="512"/>
                  <a:pt x="2915" y="518"/>
                  <a:pt x="2915" y="525"/>
                </a:cubicBezTo>
                <a:cubicBezTo>
                  <a:pt x="2915" y="532"/>
                  <a:pt x="2921" y="538"/>
                  <a:pt x="2928" y="538"/>
                </a:cubicBezTo>
                <a:close/>
                <a:moveTo>
                  <a:pt x="2967" y="538"/>
                </a:moveTo>
                <a:cubicBezTo>
                  <a:pt x="2974" y="538"/>
                  <a:pt x="2980" y="532"/>
                  <a:pt x="2980" y="525"/>
                </a:cubicBezTo>
                <a:cubicBezTo>
                  <a:pt x="2980" y="518"/>
                  <a:pt x="2974" y="512"/>
                  <a:pt x="2967" y="512"/>
                </a:cubicBezTo>
                <a:cubicBezTo>
                  <a:pt x="2960" y="512"/>
                  <a:pt x="2954" y="518"/>
                  <a:pt x="2954" y="525"/>
                </a:cubicBezTo>
                <a:cubicBezTo>
                  <a:pt x="2954" y="532"/>
                  <a:pt x="2960" y="538"/>
                  <a:pt x="2967" y="538"/>
                </a:cubicBezTo>
                <a:close/>
                <a:moveTo>
                  <a:pt x="3006" y="538"/>
                </a:moveTo>
                <a:cubicBezTo>
                  <a:pt x="3013" y="538"/>
                  <a:pt x="3019" y="532"/>
                  <a:pt x="3019" y="525"/>
                </a:cubicBezTo>
                <a:cubicBezTo>
                  <a:pt x="3019" y="518"/>
                  <a:pt x="3013" y="512"/>
                  <a:pt x="3006" y="512"/>
                </a:cubicBezTo>
                <a:cubicBezTo>
                  <a:pt x="2999" y="512"/>
                  <a:pt x="2994" y="518"/>
                  <a:pt x="2994" y="525"/>
                </a:cubicBezTo>
                <a:cubicBezTo>
                  <a:pt x="2994" y="532"/>
                  <a:pt x="2999" y="538"/>
                  <a:pt x="3006" y="538"/>
                </a:cubicBezTo>
                <a:close/>
                <a:moveTo>
                  <a:pt x="3046" y="538"/>
                </a:moveTo>
                <a:cubicBezTo>
                  <a:pt x="3053" y="538"/>
                  <a:pt x="3059" y="532"/>
                  <a:pt x="3059" y="525"/>
                </a:cubicBezTo>
                <a:cubicBezTo>
                  <a:pt x="3059" y="518"/>
                  <a:pt x="3053" y="512"/>
                  <a:pt x="3046" y="512"/>
                </a:cubicBezTo>
                <a:cubicBezTo>
                  <a:pt x="3039" y="512"/>
                  <a:pt x="3033" y="518"/>
                  <a:pt x="3033" y="525"/>
                </a:cubicBezTo>
                <a:cubicBezTo>
                  <a:pt x="3033" y="532"/>
                  <a:pt x="3039" y="538"/>
                  <a:pt x="3046" y="538"/>
                </a:cubicBezTo>
                <a:close/>
                <a:moveTo>
                  <a:pt x="3085" y="538"/>
                </a:moveTo>
                <a:cubicBezTo>
                  <a:pt x="3092" y="538"/>
                  <a:pt x="3098" y="532"/>
                  <a:pt x="3098" y="525"/>
                </a:cubicBezTo>
                <a:cubicBezTo>
                  <a:pt x="3098" y="518"/>
                  <a:pt x="3092" y="512"/>
                  <a:pt x="3085" y="512"/>
                </a:cubicBezTo>
                <a:cubicBezTo>
                  <a:pt x="3078" y="512"/>
                  <a:pt x="3073" y="518"/>
                  <a:pt x="3073" y="525"/>
                </a:cubicBezTo>
                <a:cubicBezTo>
                  <a:pt x="3073" y="532"/>
                  <a:pt x="3078" y="538"/>
                  <a:pt x="3085" y="538"/>
                </a:cubicBezTo>
                <a:close/>
                <a:moveTo>
                  <a:pt x="3282" y="512"/>
                </a:moveTo>
                <a:cubicBezTo>
                  <a:pt x="3275" y="512"/>
                  <a:pt x="3270" y="518"/>
                  <a:pt x="3270" y="525"/>
                </a:cubicBezTo>
                <a:cubicBezTo>
                  <a:pt x="3270" y="532"/>
                  <a:pt x="3275" y="538"/>
                  <a:pt x="3282" y="538"/>
                </a:cubicBezTo>
                <a:cubicBezTo>
                  <a:pt x="3289" y="538"/>
                  <a:pt x="3295" y="532"/>
                  <a:pt x="3295" y="525"/>
                </a:cubicBezTo>
                <a:cubicBezTo>
                  <a:pt x="3295" y="518"/>
                  <a:pt x="3289" y="512"/>
                  <a:pt x="3282" y="512"/>
                </a:cubicBezTo>
                <a:close/>
                <a:moveTo>
                  <a:pt x="444" y="577"/>
                </a:moveTo>
                <a:cubicBezTo>
                  <a:pt x="451" y="577"/>
                  <a:pt x="457" y="572"/>
                  <a:pt x="457" y="565"/>
                </a:cubicBezTo>
                <a:cubicBezTo>
                  <a:pt x="457" y="558"/>
                  <a:pt x="451" y="552"/>
                  <a:pt x="444" y="552"/>
                </a:cubicBezTo>
                <a:cubicBezTo>
                  <a:pt x="437" y="552"/>
                  <a:pt x="431" y="558"/>
                  <a:pt x="431" y="565"/>
                </a:cubicBezTo>
                <a:cubicBezTo>
                  <a:pt x="431" y="572"/>
                  <a:pt x="437" y="577"/>
                  <a:pt x="444" y="577"/>
                </a:cubicBezTo>
                <a:close/>
                <a:moveTo>
                  <a:pt x="483" y="577"/>
                </a:moveTo>
                <a:cubicBezTo>
                  <a:pt x="490" y="577"/>
                  <a:pt x="496" y="572"/>
                  <a:pt x="496" y="565"/>
                </a:cubicBezTo>
                <a:cubicBezTo>
                  <a:pt x="496" y="558"/>
                  <a:pt x="490" y="552"/>
                  <a:pt x="483" y="552"/>
                </a:cubicBezTo>
                <a:cubicBezTo>
                  <a:pt x="476" y="552"/>
                  <a:pt x="471" y="558"/>
                  <a:pt x="471" y="565"/>
                </a:cubicBezTo>
                <a:cubicBezTo>
                  <a:pt x="471" y="572"/>
                  <a:pt x="476" y="577"/>
                  <a:pt x="483" y="577"/>
                </a:cubicBezTo>
                <a:close/>
                <a:moveTo>
                  <a:pt x="523" y="577"/>
                </a:moveTo>
                <a:cubicBezTo>
                  <a:pt x="530" y="577"/>
                  <a:pt x="535" y="572"/>
                  <a:pt x="535" y="565"/>
                </a:cubicBezTo>
                <a:cubicBezTo>
                  <a:pt x="535" y="558"/>
                  <a:pt x="530" y="552"/>
                  <a:pt x="523" y="552"/>
                </a:cubicBezTo>
                <a:cubicBezTo>
                  <a:pt x="516" y="552"/>
                  <a:pt x="510" y="558"/>
                  <a:pt x="510" y="565"/>
                </a:cubicBezTo>
                <a:cubicBezTo>
                  <a:pt x="510" y="572"/>
                  <a:pt x="516" y="577"/>
                  <a:pt x="523" y="577"/>
                </a:cubicBezTo>
                <a:close/>
                <a:moveTo>
                  <a:pt x="562" y="577"/>
                </a:moveTo>
                <a:cubicBezTo>
                  <a:pt x="569" y="577"/>
                  <a:pt x="575" y="572"/>
                  <a:pt x="575" y="565"/>
                </a:cubicBezTo>
                <a:cubicBezTo>
                  <a:pt x="575" y="558"/>
                  <a:pt x="569" y="552"/>
                  <a:pt x="562" y="552"/>
                </a:cubicBezTo>
                <a:cubicBezTo>
                  <a:pt x="555" y="552"/>
                  <a:pt x="549" y="558"/>
                  <a:pt x="549" y="565"/>
                </a:cubicBezTo>
                <a:cubicBezTo>
                  <a:pt x="549" y="572"/>
                  <a:pt x="555" y="577"/>
                  <a:pt x="562" y="577"/>
                </a:cubicBezTo>
                <a:close/>
                <a:moveTo>
                  <a:pt x="602" y="577"/>
                </a:moveTo>
                <a:cubicBezTo>
                  <a:pt x="609" y="577"/>
                  <a:pt x="614" y="572"/>
                  <a:pt x="614" y="565"/>
                </a:cubicBezTo>
                <a:cubicBezTo>
                  <a:pt x="614" y="558"/>
                  <a:pt x="609" y="552"/>
                  <a:pt x="602" y="552"/>
                </a:cubicBezTo>
                <a:cubicBezTo>
                  <a:pt x="595" y="552"/>
                  <a:pt x="589" y="558"/>
                  <a:pt x="589" y="565"/>
                </a:cubicBezTo>
                <a:cubicBezTo>
                  <a:pt x="589" y="572"/>
                  <a:pt x="595" y="577"/>
                  <a:pt x="602" y="577"/>
                </a:cubicBezTo>
                <a:close/>
                <a:moveTo>
                  <a:pt x="641" y="577"/>
                </a:moveTo>
                <a:cubicBezTo>
                  <a:pt x="648" y="577"/>
                  <a:pt x="654" y="572"/>
                  <a:pt x="654" y="565"/>
                </a:cubicBezTo>
                <a:cubicBezTo>
                  <a:pt x="654" y="558"/>
                  <a:pt x="648" y="552"/>
                  <a:pt x="641" y="552"/>
                </a:cubicBezTo>
                <a:cubicBezTo>
                  <a:pt x="634" y="552"/>
                  <a:pt x="628" y="558"/>
                  <a:pt x="628" y="565"/>
                </a:cubicBezTo>
                <a:cubicBezTo>
                  <a:pt x="628" y="572"/>
                  <a:pt x="634" y="577"/>
                  <a:pt x="641" y="577"/>
                </a:cubicBezTo>
                <a:close/>
                <a:moveTo>
                  <a:pt x="680" y="577"/>
                </a:moveTo>
                <a:cubicBezTo>
                  <a:pt x="687" y="577"/>
                  <a:pt x="693" y="572"/>
                  <a:pt x="693" y="565"/>
                </a:cubicBezTo>
                <a:cubicBezTo>
                  <a:pt x="693" y="558"/>
                  <a:pt x="687" y="552"/>
                  <a:pt x="680" y="552"/>
                </a:cubicBezTo>
                <a:cubicBezTo>
                  <a:pt x="673" y="552"/>
                  <a:pt x="668" y="558"/>
                  <a:pt x="668" y="565"/>
                </a:cubicBezTo>
                <a:cubicBezTo>
                  <a:pt x="668" y="572"/>
                  <a:pt x="673" y="577"/>
                  <a:pt x="680" y="577"/>
                </a:cubicBezTo>
                <a:close/>
                <a:moveTo>
                  <a:pt x="720" y="577"/>
                </a:moveTo>
                <a:cubicBezTo>
                  <a:pt x="727" y="577"/>
                  <a:pt x="733" y="572"/>
                  <a:pt x="733" y="565"/>
                </a:cubicBezTo>
                <a:cubicBezTo>
                  <a:pt x="733" y="558"/>
                  <a:pt x="727" y="552"/>
                  <a:pt x="720" y="552"/>
                </a:cubicBezTo>
                <a:cubicBezTo>
                  <a:pt x="713" y="552"/>
                  <a:pt x="707" y="558"/>
                  <a:pt x="707" y="565"/>
                </a:cubicBezTo>
                <a:cubicBezTo>
                  <a:pt x="707" y="572"/>
                  <a:pt x="713" y="577"/>
                  <a:pt x="720" y="577"/>
                </a:cubicBezTo>
                <a:close/>
                <a:moveTo>
                  <a:pt x="759" y="577"/>
                </a:moveTo>
                <a:cubicBezTo>
                  <a:pt x="766" y="577"/>
                  <a:pt x="772" y="572"/>
                  <a:pt x="772" y="565"/>
                </a:cubicBezTo>
                <a:cubicBezTo>
                  <a:pt x="772" y="558"/>
                  <a:pt x="766" y="552"/>
                  <a:pt x="759" y="552"/>
                </a:cubicBezTo>
                <a:cubicBezTo>
                  <a:pt x="752" y="552"/>
                  <a:pt x="747" y="558"/>
                  <a:pt x="747" y="565"/>
                </a:cubicBezTo>
                <a:cubicBezTo>
                  <a:pt x="747" y="572"/>
                  <a:pt x="752" y="577"/>
                  <a:pt x="759" y="577"/>
                </a:cubicBezTo>
                <a:close/>
                <a:moveTo>
                  <a:pt x="799" y="577"/>
                </a:moveTo>
                <a:cubicBezTo>
                  <a:pt x="806" y="577"/>
                  <a:pt x="811" y="572"/>
                  <a:pt x="811" y="565"/>
                </a:cubicBezTo>
                <a:cubicBezTo>
                  <a:pt x="811" y="558"/>
                  <a:pt x="806" y="552"/>
                  <a:pt x="799" y="552"/>
                </a:cubicBezTo>
                <a:cubicBezTo>
                  <a:pt x="792" y="552"/>
                  <a:pt x="786" y="558"/>
                  <a:pt x="786" y="565"/>
                </a:cubicBezTo>
                <a:cubicBezTo>
                  <a:pt x="786" y="572"/>
                  <a:pt x="792" y="577"/>
                  <a:pt x="799" y="577"/>
                </a:cubicBezTo>
                <a:close/>
                <a:moveTo>
                  <a:pt x="838" y="577"/>
                </a:moveTo>
                <a:cubicBezTo>
                  <a:pt x="845" y="577"/>
                  <a:pt x="851" y="572"/>
                  <a:pt x="851" y="565"/>
                </a:cubicBezTo>
                <a:cubicBezTo>
                  <a:pt x="851" y="558"/>
                  <a:pt x="845" y="552"/>
                  <a:pt x="838" y="552"/>
                </a:cubicBezTo>
                <a:cubicBezTo>
                  <a:pt x="831" y="552"/>
                  <a:pt x="825" y="558"/>
                  <a:pt x="825" y="565"/>
                </a:cubicBezTo>
                <a:cubicBezTo>
                  <a:pt x="825" y="572"/>
                  <a:pt x="831" y="577"/>
                  <a:pt x="838" y="577"/>
                </a:cubicBezTo>
                <a:close/>
                <a:moveTo>
                  <a:pt x="878" y="577"/>
                </a:moveTo>
                <a:cubicBezTo>
                  <a:pt x="885" y="577"/>
                  <a:pt x="890" y="572"/>
                  <a:pt x="890" y="565"/>
                </a:cubicBezTo>
                <a:cubicBezTo>
                  <a:pt x="890" y="558"/>
                  <a:pt x="885" y="552"/>
                  <a:pt x="878" y="552"/>
                </a:cubicBezTo>
                <a:cubicBezTo>
                  <a:pt x="871" y="552"/>
                  <a:pt x="865" y="558"/>
                  <a:pt x="865" y="565"/>
                </a:cubicBezTo>
                <a:cubicBezTo>
                  <a:pt x="865" y="572"/>
                  <a:pt x="871" y="577"/>
                  <a:pt x="878" y="577"/>
                </a:cubicBezTo>
                <a:close/>
                <a:moveTo>
                  <a:pt x="917" y="577"/>
                </a:moveTo>
                <a:cubicBezTo>
                  <a:pt x="924" y="577"/>
                  <a:pt x="930" y="572"/>
                  <a:pt x="930" y="565"/>
                </a:cubicBezTo>
                <a:cubicBezTo>
                  <a:pt x="930" y="558"/>
                  <a:pt x="924" y="552"/>
                  <a:pt x="917" y="552"/>
                </a:cubicBezTo>
                <a:cubicBezTo>
                  <a:pt x="910" y="552"/>
                  <a:pt x="904" y="558"/>
                  <a:pt x="904" y="565"/>
                </a:cubicBezTo>
                <a:cubicBezTo>
                  <a:pt x="904" y="572"/>
                  <a:pt x="910" y="577"/>
                  <a:pt x="917" y="577"/>
                </a:cubicBezTo>
                <a:close/>
                <a:moveTo>
                  <a:pt x="956" y="577"/>
                </a:moveTo>
                <a:cubicBezTo>
                  <a:pt x="963" y="577"/>
                  <a:pt x="969" y="572"/>
                  <a:pt x="969" y="565"/>
                </a:cubicBezTo>
                <a:cubicBezTo>
                  <a:pt x="969" y="558"/>
                  <a:pt x="963" y="552"/>
                  <a:pt x="956" y="552"/>
                </a:cubicBezTo>
                <a:cubicBezTo>
                  <a:pt x="949" y="552"/>
                  <a:pt x="944" y="558"/>
                  <a:pt x="944" y="565"/>
                </a:cubicBezTo>
                <a:cubicBezTo>
                  <a:pt x="944" y="572"/>
                  <a:pt x="949" y="577"/>
                  <a:pt x="956" y="577"/>
                </a:cubicBezTo>
                <a:close/>
                <a:moveTo>
                  <a:pt x="996" y="577"/>
                </a:moveTo>
                <a:cubicBezTo>
                  <a:pt x="1003" y="577"/>
                  <a:pt x="1009" y="572"/>
                  <a:pt x="1009" y="565"/>
                </a:cubicBezTo>
                <a:cubicBezTo>
                  <a:pt x="1009" y="558"/>
                  <a:pt x="1003" y="552"/>
                  <a:pt x="996" y="552"/>
                </a:cubicBezTo>
                <a:cubicBezTo>
                  <a:pt x="989" y="552"/>
                  <a:pt x="983" y="558"/>
                  <a:pt x="983" y="565"/>
                </a:cubicBezTo>
                <a:cubicBezTo>
                  <a:pt x="983" y="572"/>
                  <a:pt x="989" y="577"/>
                  <a:pt x="996" y="577"/>
                </a:cubicBezTo>
                <a:close/>
                <a:moveTo>
                  <a:pt x="1035" y="577"/>
                </a:moveTo>
                <a:cubicBezTo>
                  <a:pt x="1042" y="577"/>
                  <a:pt x="1048" y="572"/>
                  <a:pt x="1048" y="565"/>
                </a:cubicBezTo>
                <a:cubicBezTo>
                  <a:pt x="1048" y="558"/>
                  <a:pt x="1042" y="552"/>
                  <a:pt x="1035" y="552"/>
                </a:cubicBezTo>
                <a:cubicBezTo>
                  <a:pt x="1028" y="552"/>
                  <a:pt x="1022" y="558"/>
                  <a:pt x="1022" y="565"/>
                </a:cubicBezTo>
                <a:cubicBezTo>
                  <a:pt x="1022" y="572"/>
                  <a:pt x="1028" y="577"/>
                  <a:pt x="1035" y="577"/>
                </a:cubicBezTo>
                <a:close/>
                <a:moveTo>
                  <a:pt x="1075" y="577"/>
                </a:moveTo>
                <a:cubicBezTo>
                  <a:pt x="1082" y="577"/>
                  <a:pt x="1087" y="572"/>
                  <a:pt x="1087" y="565"/>
                </a:cubicBezTo>
                <a:cubicBezTo>
                  <a:pt x="1087" y="558"/>
                  <a:pt x="1082" y="552"/>
                  <a:pt x="1075" y="552"/>
                </a:cubicBezTo>
                <a:cubicBezTo>
                  <a:pt x="1068" y="552"/>
                  <a:pt x="1062" y="558"/>
                  <a:pt x="1062" y="565"/>
                </a:cubicBezTo>
                <a:cubicBezTo>
                  <a:pt x="1062" y="572"/>
                  <a:pt x="1068" y="577"/>
                  <a:pt x="1075" y="577"/>
                </a:cubicBezTo>
                <a:close/>
                <a:moveTo>
                  <a:pt x="1666" y="577"/>
                </a:moveTo>
                <a:cubicBezTo>
                  <a:pt x="1673" y="577"/>
                  <a:pt x="1679" y="572"/>
                  <a:pt x="1679" y="565"/>
                </a:cubicBezTo>
                <a:cubicBezTo>
                  <a:pt x="1679" y="558"/>
                  <a:pt x="1673" y="552"/>
                  <a:pt x="1666" y="552"/>
                </a:cubicBezTo>
                <a:cubicBezTo>
                  <a:pt x="1659" y="552"/>
                  <a:pt x="1653" y="558"/>
                  <a:pt x="1653" y="565"/>
                </a:cubicBezTo>
                <a:cubicBezTo>
                  <a:pt x="1653" y="572"/>
                  <a:pt x="1659" y="577"/>
                  <a:pt x="1666" y="577"/>
                </a:cubicBezTo>
                <a:close/>
                <a:moveTo>
                  <a:pt x="1745" y="577"/>
                </a:moveTo>
                <a:cubicBezTo>
                  <a:pt x="1752" y="577"/>
                  <a:pt x="1758" y="572"/>
                  <a:pt x="1758" y="565"/>
                </a:cubicBezTo>
                <a:cubicBezTo>
                  <a:pt x="1758" y="558"/>
                  <a:pt x="1752" y="552"/>
                  <a:pt x="1745" y="552"/>
                </a:cubicBezTo>
                <a:cubicBezTo>
                  <a:pt x="1738" y="552"/>
                  <a:pt x="1732" y="558"/>
                  <a:pt x="1732" y="565"/>
                </a:cubicBezTo>
                <a:cubicBezTo>
                  <a:pt x="1732" y="572"/>
                  <a:pt x="1738" y="577"/>
                  <a:pt x="1745" y="577"/>
                </a:cubicBezTo>
                <a:close/>
                <a:moveTo>
                  <a:pt x="1784" y="577"/>
                </a:moveTo>
                <a:cubicBezTo>
                  <a:pt x="1791" y="577"/>
                  <a:pt x="1797" y="572"/>
                  <a:pt x="1797" y="565"/>
                </a:cubicBezTo>
                <a:cubicBezTo>
                  <a:pt x="1797" y="558"/>
                  <a:pt x="1791" y="552"/>
                  <a:pt x="1784" y="552"/>
                </a:cubicBezTo>
                <a:cubicBezTo>
                  <a:pt x="1777" y="552"/>
                  <a:pt x="1772" y="558"/>
                  <a:pt x="1772" y="565"/>
                </a:cubicBezTo>
                <a:cubicBezTo>
                  <a:pt x="1772" y="572"/>
                  <a:pt x="1777" y="577"/>
                  <a:pt x="1784" y="577"/>
                </a:cubicBezTo>
                <a:close/>
                <a:moveTo>
                  <a:pt x="1824" y="577"/>
                </a:moveTo>
                <a:cubicBezTo>
                  <a:pt x="1831" y="577"/>
                  <a:pt x="1836" y="572"/>
                  <a:pt x="1836" y="565"/>
                </a:cubicBezTo>
                <a:cubicBezTo>
                  <a:pt x="1836" y="558"/>
                  <a:pt x="1831" y="552"/>
                  <a:pt x="1824" y="552"/>
                </a:cubicBezTo>
                <a:cubicBezTo>
                  <a:pt x="1817" y="552"/>
                  <a:pt x="1811" y="558"/>
                  <a:pt x="1811" y="565"/>
                </a:cubicBezTo>
                <a:cubicBezTo>
                  <a:pt x="1811" y="572"/>
                  <a:pt x="1817" y="577"/>
                  <a:pt x="1824" y="577"/>
                </a:cubicBezTo>
                <a:close/>
                <a:moveTo>
                  <a:pt x="1863" y="577"/>
                </a:moveTo>
                <a:cubicBezTo>
                  <a:pt x="1870" y="577"/>
                  <a:pt x="1876" y="572"/>
                  <a:pt x="1876" y="565"/>
                </a:cubicBezTo>
                <a:cubicBezTo>
                  <a:pt x="1876" y="558"/>
                  <a:pt x="1870" y="552"/>
                  <a:pt x="1863" y="552"/>
                </a:cubicBezTo>
                <a:cubicBezTo>
                  <a:pt x="1856" y="552"/>
                  <a:pt x="1850" y="558"/>
                  <a:pt x="1850" y="565"/>
                </a:cubicBezTo>
                <a:cubicBezTo>
                  <a:pt x="1850" y="572"/>
                  <a:pt x="1856" y="577"/>
                  <a:pt x="1863" y="577"/>
                </a:cubicBezTo>
                <a:close/>
                <a:moveTo>
                  <a:pt x="1903" y="577"/>
                </a:moveTo>
                <a:cubicBezTo>
                  <a:pt x="1910" y="577"/>
                  <a:pt x="1915" y="572"/>
                  <a:pt x="1915" y="565"/>
                </a:cubicBezTo>
                <a:cubicBezTo>
                  <a:pt x="1915" y="558"/>
                  <a:pt x="1910" y="552"/>
                  <a:pt x="1903" y="552"/>
                </a:cubicBezTo>
                <a:cubicBezTo>
                  <a:pt x="1896" y="552"/>
                  <a:pt x="1890" y="558"/>
                  <a:pt x="1890" y="565"/>
                </a:cubicBezTo>
                <a:cubicBezTo>
                  <a:pt x="1890" y="572"/>
                  <a:pt x="1896" y="577"/>
                  <a:pt x="1903" y="577"/>
                </a:cubicBezTo>
                <a:close/>
                <a:moveTo>
                  <a:pt x="1942" y="577"/>
                </a:moveTo>
                <a:cubicBezTo>
                  <a:pt x="1949" y="577"/>
                  <a:pt x="1955" y="572"/>
                  <a:pt x="1955" y="565"/>
                </a:cubicBezTo>
                <a:cubicBezTo>
                  <a:pt x="1955" y="558"/>
                  <a:pt x="1949" y="552"/>
                  <a:pt x="1942" y="552"/>
                </a:cubicBezTo>
                <a:cubicBezTo>
                  <a:pt x="1935" y="552"/>
                  <a:pt x="1929" y="558"/>
                  <a:pt x="1929" y="565"/>
                </a:cubicBezTo>
                <a:cubicBezTo>
                  <a:pt x="1929" y="572"/>
                  <a:pt x="1935" y="577"/>
                  <a:pt x="1942" y="577"/>
                </a:cubicBezTo>
                <a:close/>
                <a:moveTo>
                  <a:pt x="1981" y="577"/>
                </a:moveTo>
                <a:cubicBezTo>
                  <a:pt x="1988" y="577"/>
                  <a:pt x="1994" y="572"/>
                  <a:pt x="1994" y="565"/>
                </a:cubicBezTo>
                <a:cubicBezTo>
                  <a:pt x="1994" y="558"/>
                  <a:pt x="1988" y="552"/>
                  <a:pt x="1981" y="552"/>
                </a:cubicBezTo>
                <a:cubicBezTo>
                  <a:pt x="1974" y="552"/>
                  <a:pt x="1969" y="558"/>
                  <a:pt x="1969" y="565"/>
                </a:cubicBezTo>
                <a:cubicBezTo>
                  <a:pt x="1969" y="572"/>
                  <a:pt x="1974" y="577"/>
                  <a:pt x="1981" y="577"/>
                </a:cubicBezTo>
                <a:close/>
                <a:moveTo>
                  <a:pt x="2021" y="577"/>
                </a:moveTo>
                <a:cubicBezTo>
                  <a:pt x="2028" y="577"/>
                  <a:pt x="2034" y="572"/>
                  <a:pt x="2034" y="565"/>
                </a:cubicBezTo>
                <a:cubicBezTo>
                  <a:pt x="2034" y="558"/>
                  <a:pt x="2028" y="552"/>
                  <a:pt x="2021" y="552"/>
                </a:cubicBezTo>
                <a:cubicBezTo>
                  <a:pt x="2014" y="552"/>
                  <a:pt x="2008" y="558"/>
                  <a:pt x="2008" y="565"/>
                </a:cubicBezTo>
                <a:cubicBezTo>
                  <a:pt x="2008" y="572"/>
                  <a:pt x="2014" y="577"/>
                  <a:pt x="2021" y="577"/>
                </a:cubicBezTo>
                <a:close/>
                <a:moveTo>
                  <a:pt x="2060" y="577"/>
                </a:moveTo>
                <a:cubicBezTo>
                  <a:pt x="2067" y="577"/>
                  <a:pt x="2073" y="572"/>
                  <a:pt x="2073" y="565"/>
                </a:cubicBezTo>
                <a:cubicBezTo>
                  <a:pt x="2073" y="558"/>
                  <a:pt x="2067" y="552"/>
                  <a:pt x="2060" y="552"/>
                </a:cubicBezTo>
                <a:cubicBezTo>
                  <a:pt x="2053" y="552"/>
                  <a:pt x="2048" y="558"/>
                  <a:pt x="2048" y="565"/>
                </a:cubicBezTo>
                <a:cubicBezTo>
                  <a:pt x="2048" y="572"/>
                  <a:pt x="2053" y="577"/>
                  <a:pt x="2060" y="577"/>
                </a:cubicBezTo>
                <a:close/>
                <a:moveTo>
                  <a:pt x="2100" y="577"/>
                </a:moveTo>
                <a:cubicBezTo>
                  <a:pt x="2107" y="577"/>
                  <a:pt x="2112" y="572"/>
                  <a:pt x="2112" y="565"/>
                </a:cubicBezTo>
                <a:cubicBezTo>
                  <a:pt x="2112" y="558"/>
                  <a:pt x="2107" y="552"/>
                  <a:pt x="2100" y="552"/>
                </a:cubicBezTo>
                <a:cubicBezTo>
                  <a:pt x="2093" y="552"/>
                  <a:pt x="2087" y="558"/>
                  <a:pt x="2087" y="565"/>
                </a:cubicBezTo>
                <a:cubicBezTo>
                  <a:pt x="2087" y="572"/>
                  <a:pt x="2093" y="577"/>
                  <a:pt x="2100" y="577"/>
                </a:cubicBezTo>
                <a:close/>
                <a:moveTo>
                  <a:pt x="2139" y="577"/>
                </a:moveTo>
                <a:cubicBezTo>
                  <a:pt x="2146" y="577"/>
                  <a:pt x="2152" y="572"/>
                  <a:pt x="2152" y="565"/>
                </a:cubicBezTo>
                <a:cubicBezTo>
                  <a:pt x="2152" y="558"/>
                  <a:pt x="2146" y="552"/>
                  <a:pt x="2139" y="552"/>
                </a:cubicBezTo>
                <a:cubicBezTo>
                  <a:pt x="2132" y="552"/>
                  <a:pt x="2126" y="558"/>
                  <a:pt x="2126" y="565"/>
                </a:cubicBezTo>
                <a:cubicBezTo>
                  <a:pt x="2126" y="572"/>
                  <a:pt x="2132" y="577"/>
                  <a:pt x="2139" y="577"/>
                </a:cubicBezTo>
                <a:close/>
                <a:moveTo>
                  <a:pt x="2179" y="577"/>
                </a:moveTo>
                <a:cubicBezTo>
                  <a:pt x="2186" y="577"/>
                  <a:pt x="2191" y="572"/>
                  <a:pt x="2191" y="565"/>
                </a:cubicBezTo>
                <a:cubicBezTo>
                  <a:pt x="2191" y="558"/>
                  <a:pt x="2186" y="552"/>
                  <a:pt x="2179" y="552"/>
                </a:cubicBezTo>
                <a:cubicBezTo>
                  <a:pt x="2171" y="552"/>
                  <a:pt x="2166" y="558"/>
                  <a:pt x="2166" y="565"/>
                </a:cubicBezTo>
                <a:cubicBezTo>
                  <a:pt x="2166" y="572"/>
                  <a:pt x="2171" y="577"/>
                  <a:pt x="2179" y="577"/>
                </a:cubicBezTo>
                <a:close/>
                <a:moveTo>
                  <a:pt x="2218" y="577"/>
                </a:moveTo>
                <a:cubicBezTo>
                  <a:pt x="2225" y="577"/>
                  <a:pt x="2231" y="572"/>
                  <a:pt x="2231" y="565"/>
                </a:cubicBezTo>
                <a:cubicBezTo>
                  <a:pt x="2231" y="558"/>
                  <a:pt x="2225" y="552"/>
                  <a:pt x="2218" y="552"/>
                </a:cubicBezTo>
                <a:cubicBezTo>
                  <a:pt x="2211" y="552"/>
                  <a:pt x="2205" y="558"/>
                  <a:pt x="2205" y="565"/>
                </a:cubicBezTo>
                <a:cubicBezTo>
                  <a:pt x="2205" y="572"/>
                  <a:pt x="2211" y="577"/>
                  <a:pt x="2218" y="577"/>
                </a:cubicBezTo>
                <a:close/>
                <a:moveTo>
                  <a:pt x="2257" y="577"/>
                </a:moveTo>
                <a:cubicBezTo>
                  <a:pt x="2264" y="577"/>
                  <a:pt x="2270" y="572"/>
                  <a:pt x="2270" y="565"/>
                </a:cubicBezTo>
                <a:cubicBezTo>
                  <a:pt x="2270" y="558"/>
                  <a:pt x="2264" y="552"/>
                  <a:pt x="2257" y="552"/>
                </a:cubicBezTo>
                <a:cubicBezTo>
                  <a:pt x="2250" y="552"/>
                  <a:pt x="2245" y="558"/>
                  <a:pt x="2245" y="565"/>
                </a:cubicBezTo>
                <a:cubicBezTo>
                  <a:pt x="2245" y="572"/>
                  <a:pt x="2250" y="577"/>
                  <a:pt x="2257" y="577"/>
                </a:cubicBezTo>
                <a:close/>
                <a:moveTo>
                  <a:pt x="2297" y="577"/>
                </a:moveTo>
                <a:cubicBezTo>
                  <a:pt x="2304" y="577"/>
                  <a:pt x="2310" y="572"/>
                  <a:pt x="2310" y="565"/>
                </a:cubicBezTo>
                <a:cubicBezTo>
                  <a:pt x="2310" y="558"/>
                  <a:pt x="2304" y="552"/>
                  <a:pt x="2297" y="552"/>
                </a:cubicBezTo>
                <a:cubicBezTo>
                  <a:pt x="2290" y="552"/>
                  <a:pt x="2284" y="558"/>
                  <a:pt x="2284" y="565"/>
                </a:cubicBezTo>
                <a:cubicBezTo>
                  <a:pt x="2284" y="572"/>
                  <a:pt x="2290" y="577"/>
                  <a:pt x="2297" y="577"/>
                </a:cubicBezTo>
                <a:close/>
                <a:moveTo>
                  <a:pt x="2336" y="577"/>
                </a:moveTo>
                <a:cubicBezTo>
                  <a:pt x="2343" y="577"/>
                  <a:pt x="2349" y="572"/>
                  <a:pt x="2349" y="565"/>
                </a:cubicBezTo>
                <a:cubicBezTo>
                  <a:pt x="2349" y="558"/>
                  <a:pt x="2343" y="552"/>
                  <a:pt x="2336" y="552"/>
                </a:cubicBezTo>
                <a:cubicBezTo>
                  <a:pt x="2329" y="552"/>
                  <a:pt x="2323" y="558"/>
                  <a:pt x="2323" y="565"/>
                </a:cubicBezTo>
                <a:cubicBezTo>
                  <a:pt x="2323" y="572"/>
                  <a:pt x="2329" y="577"/>
                  <a:pt x="2336" y="577"/>
                </a:cubicBezTo>
                <a:close/>
                <a:moveTo>
                  <a:pt x="2376" y="577"/>
                </a:moveTo>
                <a:cubicBezTo>
                  <a:pt x="2383" y="577"/>
                  <a:pt x="2388" y="572"/>
                  <a:pt x="2388" y="565"/>
                </a:cubicBezTo>
                <a:cubicBezTo>
                  <a:pt x="2388" y="558"/>
                  <a:pt x="2383" y="552"/>
                  <a:pt x="2376" y="552"/>
                </a:cubicBezTo>
                <a:cubicBezTo>
                  <a:pt x="2369" y="552"/>
                  <a:pt x="2363" y="558"/>
                  <a:pt x="2363" y="565"/>
                </a:cubicBezTo>
                <a:cubicBezTo>
                  <a:pt x="2363" y="572"/>
                  <a:pt x="2369" y="577"/>
                  <a:pt x="2376" y="577"/>
                </a:cubicBezTo>
                <a:close/>
                <a:moveTo>
                  <a:pt x="2415" y="577"/>
                </a:moveTo>
                <a:cubicBezTo>
                  <a:pt x="2422" y="577"/>
                  <a:pt x="2428" y="572"/>
                  <a:pt x="2428" y="565"/>
                </a:cubicBezTo>
                <a:cubicBezTo>
                  <a:pt x="2428" y="558"/>
                  <a:pt x="2422" y="552"/>
                  <a:pt x="2415" y="552"/>
                </a:cubicBezTo>
                <a:cubicBezTo>
                  <a:pt x="2408" y="552"/>
                  <a:pt x="2402" y="558"/>
                  <a:pt x="2402" y="565"/>
                </a:cubicBezTo>
                <a:cubicBezTo>
                  <a:pt x="2402" y="572"/>
                  <a:pt x="2408" y="577"/>
                  <a:pt x="2415" y="577"/>
                </a:cubicBezTo>
                <a:close/>
                <a:moveTo>
                  <a:pt x="2455" y="577"/>
                </a:moveTo>
                <a:cubicBezTo>
                  <a:pt x="2462" y="577"/>
                  <a:pt x="2467" y="572"/>
                  <a:pt x="2467" y="565"/>
                </a:cubicBezTo>
                <a:cubicBezTo>
                  <a:pt x="2467" y="558"/>
                  <a:pt x="2462" y="552"/>
                  <a:pt x="2455" y="552"/>
                </a:cubicBezTo>
                <a:cubicBezTo>
                  <a:pt x="2447" y="552"/>
                  <a:pt x="2442" y="558"/>
                  <a:pt x="2442" y="565"/>
                </a:cubicBezTo>
                <a:cubicBezTo>
                  <a:pt x="2442" y="572"/>
                  <a:pt x="2447" y="577"/>
                  <a:pt x="2455" y="577"/>
                </a:cubicBezTo>
                <a:close/>
                <a:moveTo>
                  <a:pt x="2494" y="577"/>
                </a:moveTo>
                <a:cubicBezTo>
                  <a:pt x="2501" y="577"/>
                  <a:pt x="2507" y="572"/>
                  <a:pt x="2507" y="565"/>
                </a:cubicBezTo>
                <a:cubicBezTo>
                  <a:pt x="2507" y="558"/>
                  <a:pt x="2501" y="552"/>
                  <a:pt x="2494" y="552"/>
                </a:cubicBezTo>
                <a:cubicBezTo>
                  <a:pt x="2487" y="552"/>
                  <a:pt x="2481" y="558"/>
                  <a:pt x="2481" y="565"/>
                </a:cubicBezTo>
                <a:cubicBezTo>
                  <a:pt x="2481" y="572"/>
                  <a:pt x="2487" y="577"/>
                  <a:pt x="2494" y="577"/>
                </a:cubicBezTo>
                <a:close/>
                <a:moveTo>
                  <a:pt x="2533" y="577"/>
                </a:moveTo>
                <a:cubicBezTo>
                  <a:pt x="2540" y="577"/>
                  <a:pt x="2546" y="572"/>
                  <a:pt x="2546" y="565"/>
                </a:cubicBezTo>
                <a:cubicBezTo>
                  <a:pt x="2546" y="558"/>
                  <a:pt x="2540" y="552"/>
                  <a:pt x="2533" y="552"/>
                </a:cubicBezTo>
                <a:cubicBezTo>
                  <a:pt x="2526" y="552"/>
                  <a:pt x="2521" y="558"/>
                  <a:pt x="2521" y="565"/>
                </a:cubicBezTo>
                <a:cubicBezTo>
                  <a:pt x="2521" y="572"/>
                  <a:pt x="2526" y="577"/>
                  <a:pt x="2533" y="577"/>
                </a:cubicBezTo>
                <a:close/>
                <a:moveTo>
                  <a:pt x="2573" y="577"/>
                </a:moveTo>
                <a:cubicBezTo>
                  <a:pt x="2580" y="577"/>
                  <a:pt x="2586" y="572"/>
                  <a:pt x="2586" y="565"/>
                </a:cubicBezTo>
                <a:cubicBezTo>
                  <a:pt x="2586" y="558"/>
                  <a:pt x="2580" y="552"/>
                  <a:pt x="2573" y="552"/>
                </a:cubicBezTo>
                <a:cubicBezTo>
                  <a:pt x="2566" y="552"/>
                  <a:pt x="2560" y="558"/>
                  <a:pt x="2560" y="565"/>
                </a:cubicBezTo>
                <a:cubicBezTo>
                  <a:pt x="2560" y="572"/>
                  <a:pt x="2566" y="577"/>
                  <a:pt x="2573" y="577"/>
                </a:cubicBezTo>
                <a:close/>
                <a:moveTo>
                  <a:pt x="2612" y="577"/>
                </a:moveTo>
                <a:cubicBezTo>
                  <a:pt x="2619" y="577"/>
                  <a:pt x="2625" y="572"/>
                  <a:pt x="2625" y="565"/>
                </a:cubicBezTo>
                <a:cubicBezTo>
                  <a:pt x="2625" y="558"/>
                  <a:pt x="2619" y="552"/>
                  <a:pt x="2612" y="552"/>
                </a:cubicBezTo>
                <a:cubicBezTo>
                  <a:pt x="2605" y="552"/>
                  <a:pt x="2599" y="558"/>
                  <a:pt x="2599" y="565"/>
                </a:cubicBezTo>
                <a:cubicBezTo>
                  <a:pt x="2599" y="572"/>
                  <a:pt x="2605" y="577"/>
                  <a:pt x="2612" y="577"/>
                </a:cubicBezTo>
                <a:close/>
                <a:moveTo>
                  <a:pt x="2652" y="577"/>
                </a:moveTo>
                <a:cubicBezTo>
                  <a:pt x="2659" y="577"/>
                  <a:pt x="2664" y="572"/>
                  <a:pt x="2664" y="565"/>
                </a:cubicBezTo>
                <a:cubicBezTo>
                  <a:pt x="2664" y="558"/>
                  <a:pt x="2659" y="552"/>
                  <a:pt x="2652" y="552"/>
                </a:cubicBezTo>
                <a:cubicBezTo>
                  <a:pt x="2645" y="552"/>
                  <a:pt x="2639" y="558"/>
                  <a:pt x="2639" y="565"/>
                </a:cubicBezTo>
                <a:cubicBezTo>
                  <a:pt x="2639" y="572"/>
                  <a:pt x="2645" y="577"/>
                  <a:pt x="2652" y="577"/>
                </a:cubicBezTo>
                <a:close/>
                <a:moveTo>
                  <a:pt x="2691" y="577"/>
                </a:moveTo>
                <a:cubicBezTo>
                  <a:pt x="2698" y="577"/>
                  <a:pt x="2704" y="572"/>
                  <a:pt x="2704" y="565"/>
                </a:cubicBezTo>
                <a:cubicBezTo>
                  <a:pt x="2704" y="558"/>
                  <a:pt x="2698" y="552"/>
                  <a:pt x="2691" y="552"/>
                </a:cubicBezTo>
                <a:cubicBezTo>
                  <a:pt x="2684" y="552"/>
                  <a:pt x="2678" y="558"/>
                  <a:pt x="2678" y="565"/>
                </a:cubicBezTo>
                <a:cubicBezTo>
                  <a:pt x="2678" y="572"/>
                  <a:pt x="2684" y="577"/>
                  <a:pt x="2691" y="577"/>
                </a:cubicBezTo>
                <a:close/>
                <a:moveTo>
                  <a:pt x="2730" y="577"/>
                </a:moveTo>
                <a:cubicBezTo>
                  <a:pt x="2738" y="577"/>
                  <a:pt x="2743" y="572"/>
                  <a:pt x="2743" y="565"/>
                </a:cubicBezTo>
                <a:cubicBezTo>
                  <a:pt x="2743" y="558"/>
                  <a:pt x="2738" y="552"/>
                  <a:pt x="2730" y="552"/>
                </a:cubicBezTo>
                <a:cubicBezTo>
                  <a:pt x="2723" y="552"/>
                  <a:pt x="2718" y="558"/>
                  <a:pt x="2718" y="565"/>
                </a:cubicBezTo>
                <a:cubicBezTo>
                  <a:pt x="2718" y="572"/>
                  <a:pt x="2723" y="577"/>
                  <a:pt x="2730" y="577"/>
                </a:cubicBezTo>
                <a:close/>
                <a:moveTo>
                  <a:pt x="2770" y="577"/>
                </a:moveTo>
                <a:cubicBezTo>
                  <a:pt x="2777" y="577"/>
                  <a:pt x="2783" y="572"/>
                  <a:pt x="2783" y="565"/>
                </a:cubicBezTo>
                <a:cubicBezTo>
                  <a:pt x="2783" y="558"/>
                  <a:pt x="2777" y="552"/>
                  <a:pt x="2770" y="552"/>
                </a:cubicBezTo>
                <a:cubicBezTo>
                  <a:pt x="2763" y="552"/>
                  <a:pt x="2757" y="558"/>
                  <a:pt x="2757" y="565"/>
                </a:cubicBezTo>
                <a:cubicBezTo>
                  <a:pt x="2757" y="572"/>
                  <a:pt x="2763" y="577"/>
                  <a:pt x="2770" y="577"/>
                </a:cubicBezTo>
                <a:close/>
                <a:moveTo>
                  <a:pt x="2809" y="577"/>
                </a:moveTo>
                <a:cubicBezTo>
                  <a:pt x="2816" y="577"/>
                  <a:pt x="2822" y="572"/>
                  <a:pt x="2822" y="565"/>
                </a:cubicBezTo>
                <a:cubicBezTo>
                  <a:pt x="2822" y="558"/>
                  <a:pt x="2816" y="552"/>
                  <a:pt x="2809" y="552"/>
                </a:cubicBezTo>
                <a:cubicBezTo>
                  <a:pt x="2802" y="552"/>
                  <a:pt x="2797" y="558"/>
                  <a:pt x="2797" y="565"/>
                </a:cubicBezTo>
                <a:cubicBezTo>
                  <a:pt x="2797" y="572"/>
                  <a:pt x="2802" y="577"/>
                  <a:pt x="2809" y="577"/>
                </a:cubicBezTo>
                <a:close/>
                <a:moveTo>
                  <a:pt x="2849" y="577"/>
                </a:moveTo>
                <a:cubicBezTo>
                  <a:pt x="2856" y="577"/>
                  <a:pt x="2861" y="572"/>
                  <a:pt x="2861" y="565"/>
                </a:cubicBezTo>
                <a:cubicBezTo>
                  <a:pt x="2861" y="558"/>
                  <a:pt x="2856" y="552"/>
                  <a:pt x="2849" y="552"/>
                </a:cubicBezTo>
                <a:cubicBezTo>
                  <a:pt x="2842" y="552"/>
                  <a:pt x="2836" y="558"/>
                  <a:pt x="2836" y="565"/>
                </a:cubicBezTo>
                <a:cubicBezTo>
                  <a:pt x="2836" y="572"/>
                  <a:pt x="2842" y="577"/>
                  <a:pt x="2849" y="577"/>
                </a:cubicBezTo>
                <a:close/>
                <a:moveTo>
                  <a:pt x="2888" y="577"/>
                </a:moveTo>
                <a:cubicBezTo>
                  <a:pt x="2895" y="577"/>
                  <a:pt x="2901" y="572"/>
                  <a:pt x="2901" y="565"/>
                </a:cubicBezTo>
                <a:cubicBezTo>
                  <a:pt x="2901" y="558"/>
                  <a:pt x="2895" y="552"/>
                  <a:pt x="2888" y="552"/>
                </a:cubicBezTo>
                <a:cubicBezTo>
                  <a:pt x="2881" y="552"/>
                  <a:pt x="2875" y="558"/>
                  <a:pt x="2875" y="565"/>
                </a:cubicBezTo>
                <a:cubicBezTo>
                  <a:pt x="2875" y="572"/>
                  <a:pt x="2881" y="577"/>
                  <a:pt x="2888" y="577"/>
                </a:cubicBezTo>
                <a:close/>
                <a:moveTo>
                  <a:pt x="2928" y="577"/>
                </a:moveTo>
                <a:cubicBezTo>
                  <a:pt x="2935" y="577"/>
                  <a:pt x="2940" y="572"/>
                  <a:pt x="2940" y="565"/>
                </a:cubicBezTo>
                <a:cubicBezTo>
                  <a:pt x="2940" y="558"/>
                  <a:pt x="2935" y="552"/>
                  <a:pt x="2928" y="552"/>
                </a:cubicBezTo>
                <a:cubicBezTo>
                  <a:pt x="2921" y="552"/>
                  <a:pt x="2915" y="558"/>
                  <a:pt x="2915" y="565"/>
                </a:cubicBezTo>
                <a:cubicBezTo>
                  <a:pt x="2915" y="572"/>
                  <a:pt x="2921" y="577"/>
                  <a:pt x="2928" y="577"/>
                </a:cubicBezTo>
                <a:close/>
                <a:moveTo>
                  <a:pt x="2967" y="577"/>
                </a:moveTo>
                <a:cubicBezTo>
                  <a:pt x="2974" y="577"/>
                  <a:pt x="2980" y="572"/>
                  <a:pt x="2980" y="565"/>
                </a:cubicBezTo>
                <a:cubicBezTo>
                  <a:pt x="2980" y="558"/>
                  <a:pt x="2974" y="552"/>
                  <a:pt x="2967" y="552"/>
                </a:cubicBezTo>
                <a:cubicBezTo>
                  <a:pt x="2960" y="552"/>
                  <a:pt x="2954" y="558"/>
                  <a:pt x="2954" y="565"/>
                </a:cubicBezTo>
                <a:cubicBezTo>
                  <a:pt x="2954" y="572"/>
                  <a:pt x="2960" y="577"/>
                  <a:pt x="2967" y="577"/>
                </a:cubicBezTo>
                <a:close/>
                <a:moveTo>
                  <a:pt x="3006" y="577"/>
                </a:moveTo>
                <a:cubicBezTo>
                  <a:pt x="3013" y="577"/>
                  <a:pt x="3019" y="572"/>
                  <a:pt x="3019" y="565"/>
                </a:cubicBezTo>
                <a:cubicBezTo>
                  <a:pt x="3019" y="558"/>
                  <a:pt x="3013" y="552"/>
                  <a:pt x="3006" y="552"/>
                </a:cubicBezTo>
                <a:cubicBezTo>
                  <a:pt x="2999" y="552"/>
                  <a:pt x="2994" y="558"/>
                  <a:pt x="2994" y="565"/>
                </a:cubicBezTo>
                <a:cubicBezTo>
                  <a:pt x="2994" y="572"/>
                  <a:pt x="2999" y="577"/>
                  <a:pt x="3006" y="577"/>
                </a:cubicBezTo>
                <a:close/>
                <a:moveTo>
                  <a:pt x="3046" y="577"/>
                </a:moveTo>
                <a:cubicBezTo>
                  <a:pt x="3053" y="577"/>
                  <a:pt x="3059" y="572"/>
                  <a:pt x="3059" y="565"/>
                </a:cubicBezTo>
                <a:cubicBezTo>
                  <a:pt x="3059" y="558"/>
                  <a:pt x="3053" y="552"/>
                  <a:pt x="3046" y="552"/>
                </a:cubicBezTo>
                <a:cubicBezTo>
                  <a:pt x="3039" y="552"/>
                  <a:pt x="3033" y="558"/>
                  <a:pt x="3033" y="565"/>
                </a:cubicBezTo>
                <a:cubicBezTo>
                  <a:pt x="3033" y="572"/>
                  <a:pt x="3039" y="577"/>
                  <a:pt x="3046" y="577"/>
                </a:cubicBezTo>
                <a:close/>
                <a:moveTo>
                  <a:pt x="3085" y="577"/>
                </a:moveTo>
                <a:cubicBezTo>
                  <a:pt x="3092" y="577"/>
                  <a:pt x="3098" y="572"/>
                  <a:pt x="3098" y="565"/>
                </a:cubicBezTo>
                <a:cubicBezTo>
                  <a:pt x="3098" y="558"/>
                  <a:pt x="3092" y="552"/>
                  <a:pt x="3085" y="552"/>
                </a:cubicBezTo>
                <a:cubicBezTo>
                  <a:pt x="3078" y="552"/>
                  <a:pt x="3073" y="558"/>
                  <a:pt x="3073" y="565"/>
                </a:cubicBezTo>
                <a:cubicBezTo>
                  <a:pt x="3073" y="572"/>
                  <a:pt x="3078" y="577"/>
                  <a:pt x="3085" y="577"/>
                </a:cubicBezTo>
                <a:close/>
                <a:moveTo>
                  <a:pt x="3282" y="554"/>
                </a:moveTo>
                <a:cubicBezTo>
                  <a:pt x="3276" y="554"/>
                  <a:pt x="3272" y="559"/>
                  <a:pt x="3272" y="565"/>
                </a:cubicBezTo>
                <a:cubicBezTo>
                  <a:pt x="3272" y="571"/>
                  <a:pt x="3276" y="575"/>
                  <a:pt x="3282" y="575"/>
                </a:cubicBezTo>
                <a:cubicBezTo>
                  <a:pt x="3288" y="575"/>
                  <a:pt x="3293" y="571"/>
                  <a:pt x="3293" y="565"/>
                </a:cubicBezTo>
                <a:cubicBezTo>
                  <a:pt x="3293" y="559"/>
                  <a:pt x="3288" y="554"/>
                  <a:pt x="3282" y="554"/>
                </a:cubicBezTo>
                <a:close/>
                <a:moveTo>
                  <a:pt x="444" y="617"/>
                </a:moveTo>
                <a:cubicBezTo>
                  <a:pt x="451" y="617"/>
                  <a:pt x="457" y="611"/>
                  <a:pt x="457" y="604"/>
                </a:cubicBezTo>
                <a:cubicBezTo>
                  <a:pt x="457" y="597"/>
                  <a:pt x="451" y="591"/>
                  <a:pt x="444" y="591"/>
                </a:cubicBezTo>
                <a:cubicBezTo>
                  <a:pt x="437" y="591"/>
                  <a:pt x="431" y="597"/>
                  <a:pt x="431" y="604"/>
                </a:cubicBezTo>
                <a:cubicBezTo>
                  <a:pt x="431" y="611"/>
                  <a:pt x="437" y="617"/>
                  <a:pt x="444" y="617"/>
                </a:cubicBezTo>
                <a:close/>
                <a:moveTo>
                  <a:pt x="483" y="617"/>
                </a:moveTo>
                <a:cubicBezTo>
                  <a:pt x="490" y="617"/>
                  <a:pt x="496" y="611"/>
                  <a:pt x="496" y="604"/>
                </a:cubicBezTo>
                <a:cubicBezTo>
                  <a:pt x="496" y="597"/>
                  <a:pt x="490" y="591"/>
                  <a:pt x="483" y="591"/>
                </a:cubicBezTo>
                <a:cubicBezTo>
                  <a:pt x="476" y="591"/>
                  <a:pt x="471" y="597"/>
                  <a:pt x="471" y="604"/>
                </a:cubicBezTo>
                <a:cubicBezTo>
                  <a:pt x="471" y="611"/>
                  <a:pt x="476" y="617"/>
                  <a:pt x="483" y="617"/>
                </a:cubicBezTo>
                <a:close/>
                <a:moveTo>
                  <a:pt x="523" y="617"/>
                </a:moveTo>
                <a:cubicBezTo>
                  <a:pt x="530" y="617"/>
                  <a:pt x="535" y="611"/>
                  <a:pt x="535" y="604"/>
                </a:cubicBezTo>
                <a:cubicBezTo>
                  <a:pt x="535" y="597"/>
                  <a:pt x="530" y="591"/>
                  <a:pt x="523" y="591"/>
                </a:cubicBezTo>
                <a:cubicBezTo>
                  <a:pt x="516" y="591"/>
                  <a:pt x="510" y="597"/>
                  <a:pt x="510" y="604"/>
                </a:cubicBezTo>
                <a:cubicBezTo>
                  <a:pt x="510" y="611"/>
                  <a:pt x="516" y="617"/>
                  <a:pt x="523" y="617"/>
                </a:cubicBezTo>
                <a:close/>
                <a:moveTo>
                  <a:pt x="562" y="617"/>
                </a:moveTo>
                <a:cubicBezTo>
                  <a:pt x="569" y="617"/>
                  <a:pt x="575" y="611"/>
                  <a:pt x="575" y="604"/>
                </a:cubicBezTo>
                <a:cubicBezTo>
                  <a:pt x="575" y="597"/>
                  <a:pt x="569" y="591"/>
                  <a:pt x="562" y="591"/>
                </a:cubicBezTo>
                <a:cubicBezTo>
                  <a:pt x="555" y="591"/>
                  <a:pt x="549" y="597"/>
                  <a:pt x="549" y="604"/>
                </a:cubicBezTo>
                <a:cubicBezTo>
                  <a:pt x="549" y="611"/>
                  <a:pt x="555" y="617"/>
                  <a:pt x="562" y="617"/>
                </a:cubicBezTo>
                <a:close/>
                <a:moveTo>
                  <a:pt x="602" y="617"/>
                </a:moveTo>
                <a:cubicBezTo>
                  <a:pt x="609" y="617"/>
                  <a:pt x="614" y="611"/>
                  <a:pt x="614" y="604"/>
                </a:cubicBezTo>
                <a:cubicBezTo>
                  <a:pt x="614" y="597"/>
                  <a:pt x="609" y="591"/>
                  <a:pt x="602" y="591"/>
                </a:cubicBezTo>
                <a:cubicBezTo>
                  <a:pt x="595" y="591"/>
                  <a:pt x="589" y="597"/>
                  <a:pt x="589" y="604"/>
                </a:cubicBezTo>
                <a:cubicBezTo>
                  <a:pt x="589" y="611"/>
                  <a:pt x="595" y="617"/>
                  <a:pt x="602" y="617"/>
                </a:cubicBezTo>
                <a:close/>
                <a:moveTo>
                  <a:pt x="641" y="617"/>
                </a:moveTo>
                <a:cubicBezTo>
                  <a:pt x="648" y="617"/>
                  <a:pt x="654" y="611"/>
                  <a:pt x="654" y="604"/>
                </a:cubicBezTo>
                <a:cubicBezTo>
                  <a:pt x="654" y="597"/>
                  <a:pt x="648" y="591"/>
                  <a:pt x="641" y="591"/>
                </a:cubicBezTo>
                <a:cubicBezTo>
                  <a:pt x="634" y="591"/>
                  <a:pt x="628" y="597"/>
                  <a:pt x="628" y="604"/>
                </a:cubicBezTo>
                <a:cubicBezTo>
                  <a:pt x="628" y="611"/>
                  <a:pt x="634" y="617"/>
                  <a:pt x="641" y="617"/>
                </a:cubicBezTo>
                <a:close/>
                <a:moveTo>
                  <a:pt x="680" y="617"/>
                </a:moveTo>
                <a:cubicBezTo>
                  <a:pt x="687" y="617"/>
                  <a:pt x="693" y="611"/>
                  <a:pt x="693" y="604"/>
                </a:cubicBezTo>
                <a:cubicBezTo>
                  <a:pt x="693" y="597"/>
                  <a:pt x="687" y="591"/>
                  <a:pt x="680" y="591"/>
                </a:cubicBezTo>
                <a:cubicBezTo>
                  <a:pt x="673" y="591"/>
                  <a:pt x="668" y="597"/>
                  <a:pt x="668" y="604"/>
                </a:cubicBezTo>
                <a:cubicBezTo>
                  <a:pt x="668" y="611"/>
                  <a:pt x="673" y="617"/>
                  <a:pt x="680" y="617"/>
                </a:cubicBezTo>
                <a:close/>
                <a:moveTo>
                  <a:pt x="720" y="617"/>
                </a:moveTo>
                <a:cubicBezTo>
                  <a:pt x="727" y="617"/>
                  <a:pt x="733" y="611"/>
                  <a:pt x="733" y="604"/>
                </a:cubicBezTo>
                <a:cubicBezTo>
                  <a:pt x="733" y="597"/>
                  <a:pt x="727" y="591"/>
                  <a:pt x="720" y="591"/>
                </a:cubicBezTo>
                <a:cubicBezTo>
                  <a:pt x="713" y="591"/>
                  <a:pt x="707" y="597"/>
                  <a:pt x="707" y="604"/>
                </a:cubicBezTo>
                <a:cubicBezTo>
                  <a:pt x="707" y="611"/>
                  <a:pt x="713" y="617"/>
                  <a:pt x="720" y="617"/>
                </a:cubicBezTo>
                <a:close/>
                <a:moveTo>
                  <a:pt x="759" y="617"/>
                </a:moveTo>
                <a:cubicBezTo>
                  <a:pt x="766" y="617"/>
                  <a:pt x="772" y="611"/>
                  <a:pt x="772" y="604"/>
                </a:cubicBezTo>
                <a:cubicBezTo>
                  <a:pt x="772" y="597"/>
                  <a:pt x="766" y="591"/>
                  <a:pt x="759" y="591"/>
                </a:cubicBezTo>
                <a:cubicBezTo>
                  <a:pt x="752" y="591"/>
                  <a:pt x="747" y="597"/>
                  <a:pt x="747" y="604"/>
                </a:cubicBezTo>
                <a:cubicBezTo>
                  <a:pt x="747" y="611"/>
                  <a:pt x="752" y="617"/>
                  <a:pt x="759" y="617"/>
                </a:cubicBezTo>
                <a:close/>
                <a:moveTo>
                  <a:pt x="838" y="617"/>
                </a:moveTo>
                <a:cubicBezTo>
                  <a:pt x="845" y="617"/>
                  <a:pt x="851" y="611"/>
                  <a:pt x="851" y="604"/>
                </a:cubicBezTo>
                <a:cubicBezTo>
                  <a:pt x="851" y="597"/>
                  <a:pt x="845" y="591"/>
                  <a:pt x="838" y="591"/>
                </a:cubicBezTo>
                <a:cubicBezTo>
                  <a:pt x="831" y="591"/>
                  <a:pt x="825" y="597"/>
                  <a:pt x="825" y="604"/>
                </a:cubicBezTo>
                <a:cubicBezTo>
                  <a:pt x="825" y="611"/>
                  <a:pt x="831" y="617"/>
                  <a:pt x="838" y="617"/>
                </a:cubicBezTo>
                <a:close/>
                <a:moveTo>
                  <a:pt x="878" y="617"/>
                </a:moveTo>
                <a:cubicBezTo>
                  <a:pt x="885" y="617"/>
                  <a:pt x="890" y="611"/>
                  <a:pt x="890" y="604"/>
                </a:cubicBezTo>
                <a:cubicBezTo>
                  <a:pt x="890" y="597"/>
                  <a:pt x="885" y="591"/>
                  <a:pt x="878" y="591"/>
                </a:cubicBezTo>
                <a:cubicBezTo>
                  <a:pt x="871" y="591"/>
                  <a:pt x="865" y="597"/>
                  <a:pt x="865" y="604"/>
                </a:cubicBezTo>
                <a:cubicBezTo>
                  <a:pt x="865" y="611"/>
                  <a:pt x="871" y="617"/>
                  <a:pt x="878" y="617"/>
                </a:cubicBezTo>
                <a:close/>
                <a:moveTo>
                  <a:pt x="917" y="617"/>
                </a:moveTo>
                <a:cubicBezTo>
                  <a:pt x="924" y="617"/>
                  <a:pt x="930" y="611"/>
                  <a:pt x="930" y="604"/>
                </a:cubicBezTo>
                <a:cubicBezTo>
                  <a:pt x="930" y="597"/>
                  <a:pt x="924" y="591"/>
                  <a:pt x="917" y="591"/>
                </a:cubicBezTo>
                <a:cubicBezTo>
                  <a:pt x="910" y="591"/>
                  <a:pt x="904" y="597"/>
                  <a:pt x="904" y="604"/>
                </a:cubicBezTo>
                <a:cubicBezTo>
                  <a:pt x="904" y="611"/>
                  <a:pt x="910" y="617"/>
                  <a:pt x="917" y="617"/>
                </a:cubicBezTo>
                <a:close/>
                <a:moveTo>
                  <a:pt x="956" y="617"/>
                </a:moveTo>
                <a:cubicBezTo>
                  <a:pt x="963" y="617"/>
                  <a:pt x="969" y="611"/>
                  <a:pt x="969" y="604"/>
                </a:cubicBezTo>
                <a:cubicBezTo>
                  <a:pt x="969" y="597"/>
                  <a:pt x="963" y="591"/>
                  <a:pt x="956" y="591"/>
                </a:cubicBezTo>
                <a:cubicBezTo>
                  <a:pt x="949" y="591"/>
                  <a:pt x="944" y="597"/>
                  <a:pt x="944" y="604"/>
                </a:cubicBezTo>
                <a:cubicBezTo>
                  <a:pt x="944" y="611"/>
                  <a:pt x="949" y="617"/>
                  <a:pt x="956" y="617"/>
                </a:cubicBezTo>
                <a:close/>
                <a:moveTo>
                  <a:pt x="996" y="617"/>
                </a:moveTo>
                <a:cubicBezTo>
                  <a:pt x="1003" y="617"/>
                  <a:pt x="1009" y="611"/>
                  <a:pt x="1009" y="604"/>
                </a:cubicBezTo>
                <a:cubicBezTo>
                  <a:pt x="1009" y="597"/>
                  <a:pt x="1003" y="591"/>
                  <a:pt x="996" y="591"/>
                </a:cubicBezTo>
                <a:cubicBezTo>
                  <a:pt x="989" y="591"/>
                  <a:pt x="983" y="597"/>
                  <a:pt x="983" y="604"/>
                </a:cubicBezTo>
                <a:cubicBezTo>
                  <a:pt x="983" y="611"/>
                  <a:pt x="989" y="617"/>
                  <a:pt x="996" y="617"/>
                </a:cubicBezTo>
                <a:close/>
                <a:moveTo>
                  <a:pt x="1035" y="595"/>
                </a:moveTo>
                <a:cubicBezTo>
                  <a:pt x="1030" y="595"/>
                  <a:pt x="1026" y="599"/>
                  <a:pt x="1026" y="604"/>
                </a:cubicBezTo>
                <a:cubicBezTo>
                  <a:pt x="1026" y="609"/>
                  <a:pt x="1030" y="613"/>
                  <a:pt x="1035" y="613"/>
                </a:cubicBezTo>
                <a:cubicBezTo>
                  <a:pt x="1040" y="613"/>
                  <a:pt x="1045" y="609"/>
                  <a:pt x="1045" y="604"/>
                </a:cubicBezTo>
                <a:cubicBezTo>
                  <a:pt x="1045" y="599"/>
                  <a:pt x="1040" y="595"/>
                  <a:pt x="1035" y="595"/>
                </a:cubicBezTo>
                <a:close/>
                <a:moveTo>
                  <a:pt x="1101" y="604"/>
                </a:moveTo>
                <a:cubicBezTo>
                  <a:pt x="1101" y="611"/>
                  <a:pt x="1107" y="617"/>
                  <a:pt x="1114" y="617"/>
                </a:cubicBezTo>
                <a:cubicBezTo>
                  <a:pt x="1121" y="617"/>
                  <a:pt x="1127" y="611"/>
                  <a:pt x="1127" y="604"/>
                </a:cubicBezTo>
                <a:cubicBezTo>
                  <a:pt x="1127" y="597"/>
                  <a:pt x="1121" y="591"/>
                  <a:pt x="1114" y="591"/>
                </a:cubicBezTo>
                <a:cubicBezTo>
                  <a:pt x="1107" y="591"/>
                  <a:pt x="1101" y="597"/>
                  <a:pt x="1101" y="604"/>
                </a:cubicBezTo>
                <a:close/>
                <a:moveTo>
                  <a:pt x="1144" y="604"/>
                </a:moveTo>
                <a:cubicBezTo>
                  <a:pt x="1144" y="609"/>
                  <a:pt x="1148" y="613"/>
                  <a:pt x="1154" y="613"/>
                </a:cubicBezTo>
                <a:cubicBezTo>
                  <a:pt x="1159" y="613"/>
                  <a:pt x="1163" y="609"/>
                  <a:pt x="1163" y="604"/>
                </a:cubicBezTo>
                <a:cubicBezTo>
                  <a:pt x="1163" y="599"/>
                  <a:pt x="1159" y="595"/>
                  <a:pt x="1154" y="595"/>
                </a:cubicBezTo>
                <a:cubicBezTo>
                  <a:pt x="1148" y="595"/>
                  <a:pt x="1144" y="599"/>
                  <a:pt x="1144" y="604"/>
                </a:cubicBezTo>
                <a:close/>
                <a:moveTo>
                  <a:pt x="1666" y="591"/>
                </a:moveTo>
                <a:cubicBezTo>
                  <a:pt x="1659" y="591"/>
                  <a:pt x="1653" y="597"/>
                  <a:pt x="1653" y="604"/>
                </a:cubicBezTo>
                <a:cubicBezTo>
                  <a:pt x="1653" y="611"/>
                  <a:pt x="1659" y="617"/>
                  <a:pt x="1666" y="617"/>
                </a:cubicBezTo>
                <a:cubicBezTo>
                  <a:pt x="1673" y="617"/>
                  <a:pt x="1679" y="611"/>
                  <a:pt x="1679" y="604"/>
                </a:cubicBezTo>
                <a:cubicBezTo>
                  <a:pt x="1679" y="597"/>
                  <a:pt x="1673" y="591"/>
                  <a:pt x="1666" y="591"/>
                </a:cubicBezTo>
                <a:close/>
                <a:moveTo>
                  <a:pt x="1705" y="617"/>
                </a:moveTo>
                <a:cubicBezTo>
                  <a:pt x="1712" y="617"/>
                  <a:pt x="1718" y="611"/>
                  <a:pt x="1718" y="604"/>
                </a:cubicBezTo>
                <a:cubicBezTo>
                  <a:pt x="1718" y="597"/>
                  <a:pt x="1712" y="591"/>
                  <a:pt x="1705" y="591"/>
                </a:cubicBezTo>
                <a:cubicBezTo>
                  <a:pt x="1698" y="591"/>
                  <a:pt x="1693" y="597"/>
                  <a:pt x="1693" y="604"/>
                </a:cubicBezTo>
                <a:cubicBezTo>
                  <a:pt x="1693" y="611"/>
                  <a:pt x="1698" y="617"/>
                  <a:pt x="1705" y="617"/>
                </a:cubicBezTo>
                <a:close/>
                <a:moveTo>
                  <a:pt x="1745" y="617"/>
                </a:moveTo>
                <a:cubicBezTo>
                  <a:pt x="1752" y="617"/>
                  <a:pt x="1758" y="611"/>
                  <a:pt x="1758" y="604"/>
                </a:cubicBezTo>
                <a:cubicBezTo>
                  <a:pt x="1758" y="597"/>
                  <a:pt x="1752" y="591"/>
                  <a:pt x="1745" y="591"/>
                </a:cubicBezTo>
                <a:cubicBezTo>
                  <a:pt x="1738" y="591"/>
                  <a:pt x="1732" y="597"/>
                  <a:pt x="1732" y="604"/>
                </a:cubicBezTo>
                <a:cubicBezTo>
                  <a:pt x="1732" y="611"/>
                  <a:pt x="1738" y="617"/>
                  <a:pt x="1745" y="617"/>
                </a:cubicBezTo>
                <a:close/>
                <a:moveTo>
                  <a:pt x="1784" y="617"/>
                </a:moveTo>
                <a:cubicBezTo>
                  <a:pt x="1791" y="617"/>
                  <a:pt x="1797" y="611"/>
                  <a:pt x="1797" y="604"/>
                </a:cubicBezTo>
                <a:cubicBezTo>
                  <a:pt x="1797" y="597"/>
                  <a:pt x="1791" y="591"/>
                  <a:pt x="1784" y="591"/>
                </a:cubicBezTo>
                <a:cubicBezTo>
                  <a:pt x="1777" y="591"/>
                  <a:pt x="1772" y="597"/>
                  <a:pt x="1772" y="604"/>
                </a:cubicBezTo>
                <a:cubicBezTo>
                  <a:pt x="1772" y="611"/>
                  <a:pt x="1777" y="617"/>
                  <a:pt x="1784" y="617"/>
                </a:cubicBezTo>
                <a:close/>
                <a:moveTo>
                  <a:pt x="1824" y="617"/>
                </a:moveTo>
                <a:cubicBezTo>
                  <a:pt x="1831" y="617"/>
                  <a:pt x="1836" y="611"/>
                  <a:pt x="1836" y="604"/>
                </a:cubicBezTo>
                <a:cubicBezTo>
                  <a:pt x="1836" y="597"/>
                  <a:pt x="1831" y="591"/>
                  <a:pt x="1824" y="591"/>
                </a:cubicBezTo>
                <a:cubicBezTo>
                  <a:pt x="1817" y="591"/>
                  <a:pt x="1811" y="597"/>
                  <a:pt x="1811" y="604"/>
                </a:cubicBezTo>
                <a:cubicBezTo>
                  <a:pt x="1811" y="611"/>
                  <a:pt x="1817" y="617"/>
                  <a:pt x="1824" y="617"/>
                </a:cubicBezTo>
                <a:close/>
                <a:moveTo>
                  <a:pt x="1863" y="617"/>
                </a:moveTo>
                <a:cubicBezTo>
                  <a:pt x="1870" y="617"/>
                  <a:pt x="1876" y="611"/>
                  <a:pt x="1876" y="604"/>
                </a:cubicBezTo>
                <a:cubicBezTo>
                  <a:pt x="1876" y="597"/>
                  <a:pt x="1870" y="591"/>
                  <a:pt x="1863" y="591"/>
                </a:cubicBezTo>
                <a:cubicBezTo>
                  <a:pt x="1856" y="591"/>
                  <a:pt x="1850" y="597"/>
                  <a:pt x="1850" y="604"/>
                </a:cubicBezTo>
                <a:cubicBezTo>
                  <a:pt x="1850" y="611"/>
                  <a:pt x="1856" y="617"/>
                  <a:pt x="1863" y="617"/>
                </a:cubicBezTo>
                <a:close/>
                <a:moveTo>
                  <a:pt x="1903" y="617"/>
                </a:moveTo>
                <a:cubicBezTo>
                  <a:pt x="1910" y="617"/>
                  <a:pt x="1915" y="611"/>
                  <a:pt x="1915" y="604"/>
                </a:cubicBezTo>
                <a:cubicBezTo>
                  <a:pt x="1915" y="597"/>
                  <a:pt x="1910" y="591"/>
                  <a:pt x="1903" y="591"/>
                </a:cubicBezTo>
                <a:cubicBezTo>
                  <a:pt x="1896" y="591"/>
                  <a:pt x="1890" y="597"/>
                  <a:pt x="1890" y="604"/>
                </a:cubicBezTo>
                <a:cubicBezTo>
                  <a:pt x="1890" y="611"/>
                  <a:pt x="1896" y="617"/>
                  <a:pt x="1903" y="617"/>
                </a:cubicBezTo>
                <a:close/>
                <a:moveTo>
                  <a:pt x="1942" y="617"/>
                </a:moveTo>
                <a:cubicBezTo>
                  <a:pt x="1949" y="617"/>
                  <a:pt x="1955" y="611"/>
                  <a:pt x="1955" y="604"/>
                </a:cubicBezTo>
                <a:cubicBezTo>
                  <a:pt x="1955" y="597"/>
                  <a:pt x="1949" y="591"/>
                  <a:pt x="1942" y="591"/>
                </a:cubicBezTo>
                <a:cubicBezTo>
                  <a:pt x="1935" y="591"/>
                  <a:pt x="1929" y="597"/>
                  <a:pt x="1929" y="604"/>
                </a:cubicBezTo>
                <a:cubicBezTo>
                  <a:pt x="1929" y="611"/>
                  <a:pt x="1935" y="617"/>
                  <a:pt x="1942" y="617"/>
                </a:cubicBezTo>
                <a:close/>
                <a:moveTo>
                  <a:pt x="1981" y="617"/>
                </a:moveTo>
                <a:cubicBezTo>
                  <a:pt x="1988" y="617"/>
                  <a:pt x="1994" y="611"/>
                  <a:pt x="1994" y="604"/>
                </a:cubicBezTo>
                <a:cubicBezTo>
                  <a:pt x="1994" y="597"/>
                  <a:pt x="1988" y="591"/>
                  <a:pt x="1981" y="591"/>
                </a:cubicBezTo>
                <a:cubicBezTo>
                  <a:pt x="1974" y="591"/>
                  <a:pt x="1969" y="597"/>
                  <a:pt x="1969" y="604"/>
                </a:cubicBezTo>
                <a:cubicBezTo>
                  <a:pt x="1969" y="611"/>
                  <a:pt x="1974" y="617"/>
                  <a:pt x="1981" y="617"/>
                </a:cubicBezTo>
                <a:close/>
                <a:moveTo>
                  <a:pt x="2021" y="617"/>
                </a:moveTo>
                <a:cubicBezTo>
                  <a:pt x="2028" y="617"/>
                  <a:pt x="2034" y="611"/>
                  <a:pt x="2034" y="604"/>
                </a:cubicBezTo>
                <a:cubicBezTo>
                  <a:pt x="2034" y="597"/>
                  <a:pt x="2028" y="591"/>
                  <a:pt x="2021" y="591"/>
                </a:cubicBezTo>
                <a:cubicBezTo>
                  <a:pt x="2014" y="591"/>
                  <a:pt x="2008" y="597"/>
                  <a:pt x="2008" y="604"/>
                </a:cubicBezTo>
                <a:cubicBezTo>
                  <a:pt x="2008" y="611"/>
                  <a:pt x="2014" y="617"/>
                  <a:pt x="2021" y="617"/>
                </a:cubicBezTo>
                <a:close/>
                <a:moveTo>
                  <a:pt x="2060" y="617"/>
                </a:moveTo>
                <a:cubicBezTo>
                  <a:pt x="2067" y="617"/>
                  <a:pt x="2073" y="611"/>
                  <a:pt x="2073" y="604"/>
                </a:cubicBezTo>
                <a:cubicBezTo>
                  <a:pt x="2073" y="597"/>
                  <a:pt x="2067" y="591"/>
                  <a:pt x="2060" y="591"/>
                </a:cubicBezTo>
                <a:cubicBezTo>
                  <a:pt x="2053" y="591"/>
                  <a:pt x="2048" y="597"/>
                  <a:pt x="2048" y="604"/>
                </a:cubicBezTo>
                <a:cubicBezTo>
                  <a:pt x="2048" y="611"/>
                  <a:pt x="2053" y="617"/>
                  <a:pt x="2060" y="617"/>
                </a:cubicBezTo>
                <a:close/>
                <a:moveTo>
                  <a:pt x="2100" y="617"/>
                </a:moveTo>
                <a:cubicBezTo>
                  <a:pt x="2107" y="617"/>
                  <a:pt x="2112" y="611"/>
                  <a:pt x="2112" y="604"/>
                </a:cubicBezTo>
                <a:cubicBezTo>
                  <a:pt x="2112" y="597"/>
                  <a:pt x="2107" y="591"/>
                  <a:pt x="2100" y="591"/>
                </a:cubicBezTo>
                <a:cubicBezTo>
                  <a:pt x="2093" y="591"/>
                  <a:pt x="2087" y="597"/>
                  <a:pt x="2087" y="604"/>
                </a:cubicBezTo>
                <a:cubicBezTo>
                  <a:pt x="2087" y="611"/>
                  <a:pt x="2093" y="617"/>
                  <a:pt x="2100" y="617"/>
                </a:cubicBezTo>
                <a:close/>
                <a:moveTo>
                  <a:pt x="2139" y="617"/>
                </a:moveTo>
                <a:cubicBezTo>
                  <a:pt x="2146" y="617"/>
                  <a:pt x="2152" y="611"/>
                  <a:pt x="2152" y="604"/>
                </a:cubicBezTo>
                <a:cubicBezTo>
                  <a:pt x="2152" y="597"/>
                  <a:pt x="2146" y="591"/>
                  <a:pt x="2139" y="591"/>
                </a:cubicBezTo>
                <a:cubicBezTo>
                  <a:pt x="2132" y="591"/>
                  <a:pt x="2126" y="597"/>
                  <a:pt x="2126" y="604"/>
                </a:cubicBezTo>
                <a:cubicBezTo>
                  <a:pt x="2126" y="611"/>
                  <a:pt x="2132" y="617"/>
                  <a:pt x="2139" y="617"/>
                </a:cubicBezTo>
                <a:close/>
                <a:moveTo>
                  <a:pt x="2179" y="617"/>
                </a:moveTo>
                <a:cubicBezTo>
                  <a:pt x="2186" y="617"/>
                  <a:pt x="2191" y="611"/>
                  <a:pt x="2191" y="604"/>
                </a:cubicBezTo>
                <a:cubicBezTo>
                  <a:pt x="2191" y="597"/>
                  <a:pt x="2186" y="591"/>
                  <a:pt x="2179" y="591"/>
                </a:cubicBezTo>
                <a:cubicBezTo>
                  <a:pt x="2171" y="591"/>
                  <a:pt x="2166" y="597"/>
                  <a:pt x="2166" y="604"/>
                </a:cubicBezTo>
                <a:cubicBezTo>
                  <a:pt x="2166" y="611"/>
                  <a:pt x="2171" y="617"/>
                  <a:pt x="2179" y="617"/>
                </a:cubicBezTo>
                <a:close/>
                <a:moveTo>
                  <a:pt x="2218" y="617"/>
                </a:moveTo>
                <a:cubicBezTo>
                  <a:pt x="2225" y="617"/>
                  <a:pt x="2231" y="611"/>
                  <a:pt x="2231" y="604"/>
                </a:cubicBezTo>
                <a:cubicBezTo>
                  <a:pt x="2231" y="597"/>
                  <a:pt x="2225" y="591"/>
                  <a:pt x="2218" y="591"/>
                </a:cubicBezTo>
                <a:cubicBezTo>
                  <a:pt x="2211" y="591"/>
                  <a:pt x="2205" y="597"/>
                  <a:pt x="2205" y="604"/>
                </a:cubicBezTo>
                <a:cubicBezTo>
                  <a:pt x="2205" y="611"/>
                  <a:pt x="2211" y="617"/>
                  <a:pt x="2218" y="617"/>
                </a:cubicBezTo>
                <a:close/>
                <a:moveTo>
                  <a:pt x="2257" y="617"/>
                </a:moveTo>
                <a:cubicBezTo>
                  <a:pt x="2264" y="617"/>
                  <a:pt x="2270" y="611"/>
                  <a:pt x="2270" y="604"/>
                </a:cubicBezTo>
                <a:cubicBezTo>
                  <a:pt x="2270" y="597"/>
                  <a:pt x="2264" y="591"/>
                  <a:pt x="2257" y="591"/>
                </a:cubicBezTo>
                <a:cubicBezTo>
                  <a:pt x="2250" y="591"/>
                  <a:pt x="2245" y="597"/>
                  <a:pt x="2245" y="604"/>
                </a:cubicBezTo>
                <a:cubicBezTo>
                  <a:pt x="2245" y="611"/>
                  <a:pt x="2250" y="617"/>
                  <a:pt x="2257" y="617"/>
                </a:cubicBezTo>
                <a:close/>
                <a:moveTo>
                  <a:pt x="2297" y="617"/>
                </a:moveTo>
                <a:cubicBezTo>
                  <a:pt x="2304" y="617"/>
                  <a:pt x="2310" y="611"/>
                  <a:pt x="2310" y="604"/>
                </a:cubicBezTo>
                <a:cubicBezTo>
                  <a:pt x="2310" y="597"/>
                  <a:pt x="2304" y="591"/>
                  <a:pt x="2297" y="591"/>
                </a:cubicBezTo>
                <a:cubicBezTo>
                  <a:pt x="2290" y="591"/>
                  <a:pt x="2284" y="597"/>
                  <a:pt x="2284" y="604"/>
                </a:cubicBezTo>
                <a:cubicBezTo>
                  <a:pt x="2284" y="611"/>
                  <a:pt x="2290" y="617"/>
                  <a:pt x="2297" y="617"/>
                </a:cubicBezTo>
                <a:close/>
                <a:moveTo>
                  <a:pt x="2336" y="617"/>
                </a:moveTo>
                <a:cubicBezTo>
                  <a:pt x="2343" y="617"/>
                  <a:pt x="2349" y="611"/>
                  <a:pt x="2349" y="604"/>
                </a:cubicBezTo>
                <a:cubicBezTo>
                  <a:pt x="2349" y="597"/>
                  <a:pt x="2343" y="591"/>
                  <a:pt x="2336" y="591"/>
                </a:cubicBezTo>
                <a:cubicBezTo>
                  <a:pt x="2329" y="591"/>
                  <a:pt x="2323" y="597"/>
                  <a:pt x="2323" y="604"/>
                </a:cubicBezTo>
                <a:cubicBezTo>
                  <a:pt x="2323" y="611"/>
                  <a:pt x="2329" y="617"/>
                  <a:pt x="2336" y="617"/>
                </a:cubicBezTo>
                <a:close/>
                <a:moveTo>
                  <a:pt x="2376" y="617"/>
                </a:moveTo>
                <a:cubicBezTo>
                  <a:pt x="2383" y="617"/>
                  <a:pt x="2388" y="611"/>
                  <a:pt x="2388" y="604"/>
                </a:cubicBezTo>
                <a:cubicBezTo>
                  <a:pt x="2388" y="597"/>
                  <a:pt x="2383" y="591"/>
                  <a:pt x="2376" y="591"/>
                </a:cubicBezTo>
                <a:cubicBezTo>
                  <a:pt x="2369" y="591"/>
                  <a:pt x="2363" y="597"/>
                  <a:pt x="2363" y="604"/>
                </a:cubicBezTo>
                <a:cubicBezTo>
                  <a:pt x="2363" y="611"/>
                  <a:pt x="2369" y="617"/>
                  <a:pt x="2376" y="617"/>
                </a:cubicBezTo>
                <a:close/>
                <a:moveTo>
                  <a:pt x="2415" y="617"/>
                </a:moveTo>
                <a:cubicBezTo>
                  <a:pt x="2422" y="617"/>
                  <a:pt x="2428" y="611"/>
                  <a:pt x="2428" y="604"/>
                </a:cubicBezTo>
                <a:cubicBezTo>
                  <a:pt x="2428" y="597"/>
                  <a:pt x="2422" y="591"/>
                  <a:pt x="2415" y="591"/>
                </a:cubicBezTo>
                <a:cubicBezTo>
                  <a:pt x="2408" y="591"/>
                  <a:pt x="2402" y="597"/>
                  <a:pt x="2402" y="604"/>
                </a:cubicBezTo>
                <a:cubicBezTo>
                  <a:pt x="2402" y="611"/>
                  <a:pt x="2408" y="617"/>
                  <a:pt x="2415" y="617"/>
                </a:cubicBezTo>
                <a:close/>
                <a:moveTo>
                  <a:pt x="2455" y="617"/>
                </a:moveTo>
                <a:cubicBezTo>
                  <a:pt x="2462" y="617"/>
                  <a:pt x="2467" y="611"/>
                  <a:pt x="2467" y="604"/>
                </a:cubicBezTo>
                <a:cubicBezTo>
                  <a:pt x="2467" y="597"/>
                  <a:pt x="2462" y="591"/>
                  <a:pt x="2455" y="591"/>
                </a:cubicBezTo>
                <a:cubicBezTo>
                  <a:pt x="2447" y="591"/>
                  <a:pt x="2442" y="597"/>
                  <a:pt x="2442" y="604"/>
                </a:cubicBezTo>
                <a:cubicBezTo>
                  <a:pt x="2442" y="611"/>
                  <a:pt x="2447" y="617"/>
                  <a:pt x="2455" y="617"/>
                </a:cubicBezTo>
                <a:close/>
                <a:moveTo>
                  <a:pt x="2494" y="617"/>
                </a:moveTo>
                <a:cubicBezTo>
                  <a:pt x="2501" y="617"/>
                  <a:pt x="2507" y="611"/>
                  <a:pt x="2507" y="604"/>
                </a:cubicBezTo>
                <a:cubicBezTo>
                  <a:pt x="2507" y="597"/>
                  <a:pt x="2501" y="591"/>
                  <a:pt x="2494" y="591"/>
                </a:cubicBezTo>
                <a:cubicBezTo>
                  <a:pt x="2487" y="591"/>
                  <a:pt x="2481" y="597"/>
                  <a:pt x="2481" y="604"/>
                </a:cubicBezTo>
                <a:cubicBezTo>
                  <a:pt x="2481" y="611"/>
                  <a:pt x="2487" y="617"/>
                  <a:pt x="2494" y="617"/>
                </a:cubicBezTo>
                <a:close/>
                <a:moveTo>
                  <a:pt x="2533" y="617"/>
                </a:moveTo>
                <a:cubicBezTo>
                  <a:pt x="2540" y="617"/>
                  <a:pt x="2546" y="611"/>
                  <a:pt x="2546" y="604"/>
                </a:cubicBezTo>
                <a:cubicBezTo>
                  <a:pt x="2546" y="597"/>
                  <a:pt x="2540" y="591"/>
                  <a:pt x="2533" y="591"/>
                </a:cubicBezTo>
                <a:cubicBezTo>
                  <a:pt x="2526" y="591"/>
                  <a:pt x="2521" y="597"/>
                  <a:pt x="2521" y="604"/>
                </a:cubicBezTo>
                <a:cubicBezTo>
                  <a:pt x="2521" y="611"/>
                  <a:pt x="2526" y="617"/>
                  <a:pt x="2533" y="617"/>
                </a:cubicBezTo>
                <a:close/>
                <a:moveTo>
                  <a:pt x="2573" y="617"/>
                </a:moveTo>
                <a:cubicBezTo>
                  <a:pt x="2580" y="617"/>
                  <a:pt x="2586" y="611"/>
                  <a:pt x="2586" y="604"/>
                </a:cubicBezTo>
                <a:cubicBezTo>
                  <a:pt x="2586" y="597"/>
                  <a:pt x="2580" y="591"/>
                  <a:pt x="2573" y="591"/>
                </a:cubicBezTo>
                <a:cubicBezTo>
                  <a:pt x="2566" y="591"/>
                  <a:pt x="2560" y="597"/>
                  <a:pt x="2560" y="604"/>
                </a:cubicBezTo>
                <a:cubicBezTo>
                  <a:pt x="2560" y="611"/>
                  <a:pt x="2566" y="617"/>
                  <a:pt x="2573" y="617"/>
                </a:cubicBezTo>
                <a:close/>
                <a:moveTo>
                  <a:pt x="2612" y="617"/>
                </a:moveTo>
                <a:cubicBezTo>
                  <a:pt x="2619" y="617"/>
                  <a:pt x="2625" y="611"/>
                  <a:pt x="2625" y="604"/>
                </a:cubicBezTo>
                <a:cubicBezTo>
                  <a:pt x="2625" y="597"/>
                  <a:pt x="2619" y="591"/>
                  <a:pt x="2612" y="591"/>
                </a:cubicBezTo>
                <a:cubicBezTo>
                  <a:pt x="2605" y="591"/>
                  <a:pt x="2599" y="597"/>
                  <a:pt x="2599" y="604"/>
                </a:cubicBezTo>
                <a:cubicBezTo>
                  <a:pt x="2599" y="611"/>
                  <a:pt x="2605" y="617"/>
                  <a:pt x="2612" y="617"/>
                </a:cubicBezTo>
                <a:close/>
                <a:moveTo>
                  <a:pt x="2652" y="617"/>
                </a:moveTo>
                <a:cubicBezTo>
                  <a:pt x="2659" y="617"/>
                  <a:pt x="2664" y="611"/>
                  <a:pt x="2664" y="604"/>
                </a:cubicBezTo>
                <a:cubicBezTo>
                  <a:pt x="2664" y="597"/>
                  <a:pt x="2659" y="591"/>
                  <a:pt x="2652" y="591"/>
                </a:cubicBezTo>
                <a:cubicBezTo>
                  <a:pt x="2645" y="591"/>
                  <a:pt x="2639" y="597"/>
                  <a:pt x="2639" y="604"/>
                </a:cubicBezTo>
                <a:cubicBezTo>
                  <a:pt x="2639" y="611"/>
                  <a:pt x="2645" y="617"/>
                  <a:pt x="2652" y="617"/>
                </a:cubicBezTo>
                <a:close/>
                <a:moveTo>
                  <a:pt x="2691" y="617"/>
                </a:moveTo>
                <a:cubicBezTo>
                  <a:pt x="2698" y="617"/>
                  <a:pt x="2704" y="611"/>
                  <a:pt x="2704" y="604"/>
                </a:cubicBezTo>
                <a:cubicBezTo>
                  <a:pt x="2704" y="597"/>
                  <a:pt x="2698" y="591"/>
                  <a:pt x="2691" y="591"/>
                </a:cubicBezTo>
                <a:cubicBezTo>
                  <a:pt x="2684" y="591"/>
                  <a:pt x="2678" y="597"/>
                  <a:pt x="2678" y="604"/>
                </a:cubicBezTo>
                <a:cubicBezTo>
                  <a:pt x="2678" y="611"/>
                  <a:pt x="2684" y="617"/>
                  <a:pt x="2691" y="617"/>
                </a:cubicBezTo>
                <a:close/>
                <a:moveTo>
                  <a:pt x="2730" y="617"/>
                </a:moveTo>
                <a:cubicBezTo>
                  <a:pt x="2738" y="617"/>
                  <a:pt x="2743" y="611"/>
                  <a:pt x="2743" y="604"/>
                </a:cubicBezTo>
                <a:cubicBezTo>
                  <a:pt x="2743" y="597"/>
                  <a:pt x="2738" y="591"/>
                  <a:pt x="2730" y="591"/>
                </a:cubicBezTo>
                <a:cubicBezTo>
                  <a:pt x="2723" y="591"/>
                  <a:pt x="2718" y="597"/>
                  <a:pt x="2718" y="604"/>
                </a:cubicBezTo>
                <a:cubicBezTo>
                  <a:pt x="2718" y="611"/>
                  <a:pt x="2723" y="617"/>
                  <a:pt x="2730" y="617"/>
                </a:cubicBezTo>
                <a:close/>
                <a:moveTo>
                  <a:pt x="2770" y="617"/>
                </a:moveTo>
                <a:cubicBezTo>
                  <a:pt x="2777" y="617"/>
                  <a:pt x="2783" y="611"/>
                  <a:pt x="2783" y="604"/>
                </a:cubicBezTo>
                <a:cubicBezTo>
                  <a:pt x="2783" y="597"/>
                  <a:pt x="2777" y="591"/>
                  <a:pt x="2770" y="591"/>
                </a:cubicBezTo>
                <a:cubicBezTo>
                  <a:pt x="2763" y="591"/>
                  <a:pt x="2757" y="597"/>
                  <a:pt x="2757" y="604"/>
                </a:cubicBezTo>
                <a:cubicBezTo>
                  <a:pt x="2757" y="611"/>
                  <a:pt x="2763" y="617"/>
                  <a:pt x="2770" y="617"/>
                </a:cubicBezTo>
                <a:close/>
                <a:moveTo>
                  <a:pt x="2809" y="617"/>
                </a:moveTo>
                <a:cubicBezTo>
                  <a:pt x="2816" y="617"/>
                  <a:pt x="2822" y="611"/>
                  <a:pt x="2822" y="604"/>
                </a:cubicBezTo>
                <a:cubicBezTo>
                  <a:pt x="2822" y="597"/>
                  <a:pt x="2816" y="591"/>
                  <a:pt x="2809" y="591"/>
                </a:cubicBezTo>
                <a:cubicBezTo>
                  <a:pt x="2802" y="591"/>
                  <a:pt x="2797" y="597"/>
                  <a:pt x="2797" y="604"/>
                </a:cubicBezTo>
                <a:cubicBezTo>
                  <a:pt x="2797" y="611"/>
                  <a:pt x="2802" y="617"/>
                  <a:pt x="2809" y="617"/>
                </a:cubicBezTo>
                <a:close/>
                <a:moveTo>
                  <a:pt x="2849" y="617"/>
                </a:moveTo>
                <a:cubicBezTo>
                  <a:pt x="2856" y="617"/>
                  <a:pt x="2861" y="611"/>
                  <a:pt x="2861" y="604"/>
                </a:cubicBezTo>
                <a:cubicBezTo>
                  <a:pt x="2861" y="597"/>
                  <a:pt x="2856" y="591"/>
                  <a:pt x="2849" y="591"/>
                </a:cubicBezTo>
                <a:cubicBezTo>
                  <a:pt x="2842" y="591"/>
                  <a:pt x="2836" y="597"/>
                  <a:pt x="2836" y="604"/>
                </a:cubicBezTo>
                <a:cubicBezTo>
                  <a:pt x="2836" y="611"/>
                  <a:pt x="2842" y="617"/>
                  <a:pt x="2849" y="617"/>
                </a:cubicBezTo>
                <a:close/>
                <a:moveTo>
                  <a:pt x="2888" y="617"/>
                </a:moveTo>
                <a:cubicBezTo>
                  <a:pt x="2895" y="617"/>
                  <a:pt x="2901" y="611"/>
                  <a:pt x="2901" y="604"/>
                </a:cubicBezTo>
                <a:cubicBezTo>
                  <a:pt x="2901" y="597"/>
                  <a:pt x="2895" y="591"/>
                  <a:pt x="2888" y="591"/>
                </a:cubicBezTo>
                <a:cubicBezTo>
                  <a:pt x="2881" y="591"/>
                  <a:pt x="2875" y="597"/>
                  <a:pt x="2875" y="604"/>
                </a:cubicBezTo>
                <a:cubicBezTo>
                  <a:pt x="2875" y="611"/>
                  <a:pt x="2881" y="617"/>
                  <a:pt x="2888" y="617"/>
                </a:cubicBezTo>
                <a:close/>
                <a:moveTo>
                  <a:pt x="2928" y="617"/>
                </a:moveTo>
                <a:cubicBezTo>
                  <a:pt x="2935" y="617"/>
                  <a:pt x="2940" y="611"/>
                  <a:pt x="2940" y="604"/>
                </a:cubicBezTo>
                <a:cubicBezTo>
                  <a:pt x="2940" y="597"/>
                  <a:pt x="2935" y="591"/>
                  <a:pt x="2928" y="591"/>
                </a:cubicBezTo>
                <a:cubicBezTo>
                  <a:pt x="2921" y="591"/>
                  <a:pt x="2915" y="597"/>
                  <a:pt x="2915" y="604"/>
                </a:cubicBezTo>
                <a:cubicBezTo>
                  <a:pt x="2915" y="611"/>
                  <a:pt x="2921" y="617"/>
                  <a:pt x="2928" y="617"/>
                </a:cubicBezTo>
                <a:close/>
                <a:moveTo>
                  <a:pt x="2967" y="617"/>
                </a:moveTo>
                <a:cubicBezTo>
                  <a:pt x="2974" y="617"/>
                  <a:pt x="2980" y="611"/>
                  <a:pt x="2980" y="604"/>
                </a:cubicBezTo>
                <a:cubicBezTo>
                  <a:pt x="2980" y="597"/>
                  <a:pt x="2974" y="591"/>
                  <a:pt x="2967" y="591"/>
                </a:cubicBezTo>
                <a:cubicBezTo>
                  <a:pt x="2960" y="591"/>
                  <a:pt x="2954" y="597"/>
                  <a:pt x="2954" y="604"/>
                </a:cubicBezTo>
                <a:cubicBezTo>
                  <a:pt x="2954" y="611"/>
                  <a:pt x="2960" y="617"/>
                  <a:pt x="2967" y="617"/>
                </a:cubicBezTo>
                <a:close/>
                <a:moveTo>
                  <a:pt x="3006" y="617"/>
                </a:moveTo>
                <a:cubicBezTo>
                  <a:pt x="3013" y="617"/>
                  <a:pt x="3019" y="611"/>
                  <a:pt x="3019" y="604"/>
                </a:cubicBezTo>
                <a:cubicBezTo>
                  <a:pt x="3019" y="597"/>
                  <a:pt x="3013" y="591"/>
                  <a:pt x="3006" y="591"/>
                </a:cubicBezTo>
                <a:cubicBezTo>
                  <a:pt x="2999" y="591"/>
                  <a:pt x="2994" y="597"/>
                  <a:pt x="2994" y="604"/>
                </a:cubicBezTo>
                <a:cubicBezTo>
                  <a:pt x="2994" y="611"/>
                  <a:pt x="2999" y="617"/>
                  <a:pt x="3006" y="617"/>
                </a:cubicBezTo>
                <a:close/>
                <a:moveTo>
                  <a:pt x="3046" y="617"/>
                </a:moveTo>
                <a:cubicBezTo>
                  <a:pt x="3053" y="617"/>
                  <a:pt x="3059" y="611"/>
                  <a:pt x="3059" y="604"/>
                </a:cubicBezTo>
                <a:cubicBezTo>
                  <a:pt x="3059" y="597"/>
                  <a:pt x="3053" y="591"/>
                  <a:pt x="3046" y="591"/>
                </a:cubicBezTo>
                <a:cubicBezTo>
                  <a:pt x="3039" y="591"/>
                  <a:pt x="3033" y="597"/>
                  <a:pt x="3033" y="604"/>
                </a:cubicBezTo>
                <a:cubicBezTo>
                  <a:pt x="3033" y="611"/>
                  <a:pt x="3039" y="617"/>
                  <a:pt x="3046" y="617"/>
                </a:cubicBezTo>
                <a:close/>
                <a:moveTo>
                  <a:pt x="3085" y="617"/>
                </a:moveTo>
                <a:cubicBezTo>
                  <a:pt x="3092" y="617"/>
                  <a:pt x="3098" y="611"/>
                  <a:pt x="3098" y="604"/>
                </a:cubicBezTo>
                <a:cubicBezTo>
                  <a:pt x="3098" y="597"/>
                  <a:pt x="3092" y="591"/>
                  <a:pt x="3085" y="591"/>
                </a:cubicBezTo>
                <a:cubicBezTo>
                  <a:pt x="3078" y="591"/>
                  <a:pt x="3073" y="597"/>
                  <a:pt x="3073" y="604"/>
                </a:cubicBezTo>
                <a:cubicBezTo>
                  <a:pt x="3073" y="611"/>
                  <a:pt x="3078" y="617"/>
                  <a:pt x="3085" y="617"/>
                </a:cubicBezTo>
                <a:close/>
                <a:moveTo>
                  <a:pt x="444" y="656"/>
                </a:moveTo>
                <a:cubicBezTo>
                  <a:pt x="451" y="656"/>
                  <a:pt x="457" y="651"/>
                  <a:pt x="457" y="643"/>
                </a:cubicBezTo>
                <a:cubicBezTo>
                  <a:pt x="457" y="636"/>
                  <a:pt x="451" y="631"/>
                  <a:pt x="444" y="631"/>
                </a:cubicBezTo>
                <a:cubicBezTo>
                  <a:pt x="437" y="631"/>
                  <a:pt x="431" y="636"/>
                  <a:pt x="431" y="643"/>
                </a:cubicBezTo>
                <a:cubicBezTo>
                  <a:pt x="431" y="651"/>
                  <a:pt x="437" y="656"/>
                  <a:pt x="444" y="656"/>
                </a:cubicBezTo>
                <a:close/>
                <a:moveTo>
                  <a:pt x="483" y="656"/>
                </a:moveTo>
                <a:cubicBezTo>
                  <a:pt x="490" y="656"/>
                  <a:pt x="496" y="651"/>
                  <a:pt x="496" y="643"/>
                </a:cubicBezTo>
                <a:cubicBezTo>
                  <a:pt x="496" y="636"/>
                  <a:pt x="490" y="631"/>
                  <a:pt x="483" y="631"/>
                </a:cubicBezTo>
                <a:cubicBezTo>
                  <a:pt x="476" y="631"/>
                  <a:pt x="471" y="636"/>
                  <a:pt x="471" y="643"/>
                </a:cubicBezTo>
                <a:cubicBezTo>
                  <a:pt x="471" y="651"/>
                  <a:pt x="476" y="656"/>
                  <a:pt x="483" y="656"/>
                </a:cubicBezTo>
                <a:close/>
                <a:moveTo>
                  <a:pt x="523" y="656"/>
                </a:moveTo>
                <a:cubicBezTo>
                  <a:pt x="530" y="656"/>
                  <a:pt x="535" y="651"/>
                  <a:pt x="535" y="643"/>
                </a:cubicBezTo>
                <a:cubicBezTo>
                  <a:pt x="535" y="636"/>
                  <a:pt x="530" y="631"/>
                  <a:pt x="523" y="631"/>
                </a:cubicBezTo>
                <a:cubicBezTo>
                  <a:pt x="516" y="631"/>
                  <a:pt x="510" y="636"/>
                  <a:pt x="510" y="643"/>
                </a:cubicBezTo>
                <a:cubicBezTo>
                  <a:pt x="510" y="651"/>
                  <a:pt x="516" y="656"/>
                  <a:pt x="523" y="656"/>
                </a:cubicBezTo>
                <a:close/>
                <a:moveTo>
                  <a:pt x="562" y="656"/>
                </a:moveTo>
                <a:cubicBezTo>
                  <a:pt x="569" y="656"/>
                  <a:pt x="575" y="651"/>
                  <a:pt x="575" y="643"/>
                </a:cubicBezTo>
                <a:cubicBezTo>
                  <a:pt x="575" y="636"/>
                  <a:pt x="569" y="631"/>
                  <a:pt x="562" y="631"/>
                </a:cubicBezTo>
                <a:cubicBezTo>
                  <a:pt x="555" y="631"/>
                  <a:pt x="549" y="636"/>
                  <a:pt x="549" y="643"/>
                </a:cubicBezTo>
                <a:cubicBezTo>
                  <a:pt x="549" y="651"/>
                  <a:pt x="555" y="656"/>
                  <a:pt x="562" y="656"/>
                </a:cubicBezTo>
                <a:close/>
                <a:moveTo>
                  <a:pt x="602" y="656"/>
                </a:moveTo>
                <a:cubicBezTo>
                  <a:pt x="609" y="656"/>
                  <a:pt x="614" y="651"/>
                  <a:pt x="614" y="643"/>
                </a:cubicBezTo>
                <a:cubicBezTo>
                  <a:pt x="614" y="636"/>
                  <a:pt x="609" y="631"/>
                  <a:pt x="602" y="631"/>
                </a:cubicBezTo>
                <a:cubicBezTo>
                  <a:pt x="595" y="631"/>
                  <a:pt x="589" y="636"/>
                  <a:pt x="589" y="643"/>
                </a:cubicBezTo>
                <a:cubicBezTo>
                  <a:pt x="589" y="651"/>
                  <a:pt x="595" y="656"/>
                  <a:pt x="602" y="656"/>
                </a:cubicBezTo>
                <a:close/>
                <a:moveTo>
                  <a:pt x="641" y="656"/>
                </a:moveTo>
                <a:cubicBezTo>
                  <a:pt x="648" y="656"/>
                  <a:pt x="654" y="651"/>
                  <a:pt x="654" y="643"/>
                </a:cubicBezTo>
                <a:cubicBezTo>
                  <a:pt x="654" y="636"/>
                  <a:pt x="648" y="631"/>
                  <a:pt x="641" y="631"/>
                </a:cubicBezTo>
                <a:cubicBezTo>
                  <a:pt x="634" y="631"/>
                  <a:pt x="628" y="636"/>
                  <a:pt x="628" y="643"/>
                </a:cubicBezTo>
                <a:cubicBezTo>
                  <a:pt x="628" y="651"/>
                  <a:pt x="634" y="656"/>
                  <a:pt x="641" y="656"/>
                </a:cubicBezTo>
                <a:close/>
                <a:moveTo>
                  <a:pt x="680" y="656"/>
                </a:moveTo>
                <a:cubicBezTo>
                  <a:pt x="687" y="656"/>
                  <a:pt x="693" y="651"/>
                  <a:pt x="693" y="643"/>
                </a:cubicBezTo>
                <a:cubicBezTo>
                  <a:pt x="693" y="636"/>
                  <a:pt x="687" y="631"/>
                  <a:pt x="680" y="631"/>
                </a:cubicBezTo>
                <a:cubicBezTo>
                  <a:pt x="673" y="631"/>
                  <a:pt x="668" y="636"/>
                  <a:pt x="668" y="643"/>
                </a:cubicBezTo>
                <a:cubicBezTo>
                  <a:pt x="668" y="651"/>
                  <a:pt x="673" y="656"/>
                  <a:pt x="680" y="656"/>
                </a:cubicBezTo>
                <a:close/>
                <a:moveTo>
                  <a:pt x="720" y="656"/>
                </a:moveTo>
                <a:cubicBezTo>
                  <a:pt x="727" y="656"/>
                  <a:pt x="733" y="651"/>
                  <a:pt x="733" y="643"/>
                </a:cubicBezTo>
                <a:cubicBezTo>
                  <a:pt x="733" y="636"/>
                  <a:pt x="727" y="631"/>
                  <a:pt x="720" y="631"/>
                </a:cubicBezTo>
                <a:cubicBezTo>
                  <a:pt x="713" y="631"/>
                  <a:pt x="707" y="636"/>
                  <a:pt x="707" y="643"/>
                </a:cubicBezTo>
                <a:cubicBezTo>
                  <a:pt x="707" y="651"/>
                  <a:pt x="713" y="656"/>
                  <a:pt x="720" y="656"/>
                </a:cubicBezTo>
                <a:close/>
                <a:moveTo>
                  <a:pt x="759" y="656"/>
                </a:moveTo>
                <a:cubicBezTo>
                  <a:pt x="766" y="656"/>
                  <a:pt x="772" y="651"/>
                  <a:pt x="772" y="643"/>
                </a:cubicBezTo>
                <a:cubicBezTo>
                  <a:pt x="772" y="636"/>
                  <a:pt x="766" y="631"/>
                  <a:pt x="759" y="631"/>
                </a:cubicBezTo>
                <a:cubicBezTo>
                  <a:pt x="752" y="631"/>
                  <a:pt x="747" y="636"/>
                  <a:pt x="747" y="643"/>
                </a:cubicBezTo>
                <a:cubicBezTo>
                  <a:pt x="747" y="651"/>
                  <a:pt x="752" y="656"/>
                  <a:pt x="759" y="656"/>
                </a:cubicBezTo>
                <a:close/>
                <a:moveTo>
                  <a:pt x="799" y="656"/>
                </a:moveTo>
                <a:cubicBezTo>
                  <a:pt x="806" y="656"/>
                  <a:pt x="811" y="651"/>
                  <a:pt x="811" y="643"/>
                </a:cubicBezTo>
                <a:cubicBezTo>
                  <a:pt x="811" y="636"/>
                  <a:pt x="806" y="631"/>
                  <a:pt x="799" y="631"/>
                </a:cubicBezTo>
                <a:cubicBezTo>
                  <a:pt x="792" y="631"/>
                  <a:pt x="786" y="636"/>
                  <a:pt x="786" y="643"/>
                </a:cubicBezTo>
                <a:cubicBezTo>
                  <a:pt x="786" y="651"/>
                  <a:pt x="792" y="656"/>
                  <a:pt x="799" y="656"/>
                </a:cubicBezTo>
                <a:close/>
                <a:moveTo>
                  <a:pt x="838" y="656"/>
                </a:moveTo>
                <a:cubicBezTo>
                  <a:pt x="845" y="656"/>
                  <a:pt x="851" y="651"/>
                  <a:pt x="851" y="643"/>
                </a:cubicBezTo>
                <a:cubicBezTo>
                  <a:pt x="851" y="636"/>
                  <a:pt x="845" y="631"/>
                  <a:pt x="838" y="631"/>
                </a:cubicBezTo>
                <a:cubicBezTo>
                  <a:pt x="831" y="631"/>
                  <a:pt x="825" y="636"/>
                  <a:pt x="825" y="643"/>
                </a:cubicBezTo>
                <a:cubicBezTo>
                  <a:pt x="825" y="651"/>
                  <a:pt x="831" y="656"/>
                  <a:pt x="838" y="656"/>
                </a:cubicBezTo>
                <a:close/>
                <a:moveTo>
                  <a:pt x="917" y="656"/>
                </a:moveTo>
                <a:cubicBezTo>
                  <a:pt x="924" y="656"/>
                  <a:pt x="930" y="651"/>
                  <a:pt x="930" y="643"/>
                </a:cubicBezTo>
                <a:cubicBezTo>
                  <a:pt x="930" y="636"/>
                  <a:pt x="924" y="631"/>
                  <a:pt x="917" y="631"/>
                </a:cubicBezTo>
                <a:cubicBezTo>
                  <a:pt x="910" y="631"/>
                  <a:pt x="904" y="636"/>
                  <a:pt x="904" y="643"/>
                </a:cubicBezTo>
                <a:cubicBezTo>
                  <a:pt x="904" y="651"/>
                  <a:pt x="910" y="656"/>
                  <a:pt x="917" y="656"/>
                </a:cubicBezTo>
                <a:close/>
                <a:moveTo>
                  <a:pt x="956" y="656"/>
                </a:moveTo>
                <a:cubicBezTo>
                  <a:pt x="963" y="656"/>
                  <a:pt x="969" y="651"/>
                  <a:pt x="969" y="643"/>
                </a:cubicBezTo>
                <a:cubicBezTo>
                  <a:pt x="969" y="636"/>
                  <a:pt x="963" y="631"/>
                  <a:pt x="956" y="631"/>
                </a:cubicBezTo>
                <a:cubicBezTo>
                  <a:pt x="949" y="631"/>
                  <a:pt x="944" y="636"/>
                  <a:pt x="944" y="643"/>
                </a:cubicBezTo>
                <a:cubicBezTo>
                  <a:pt x="944" y="651"/>
                  <a:pt x="949" y="656"/>
                  <a:pt x="956" y="656"/>
                </a:cubicBezTo>
                <a:close/>
                <a:moveTo>
                  <a:pt x="996" y="656"/>
                </a:moveTo>
                <a:cubicBezTo>
                  <a:pt x="1003" y="656"/>
                  <a:pt x="1009" y="651"/>
                  <a:pt x="1009" y="643"/>
                </a:cubicBezTo>
                <a:cubicBezTo>
                  <a:pt x="1009" y="636"/>
                  <a:pt x="1003" y="631"/>
                  <a:pt x="996" y="631"/>
                </a:cubicBezTo>
                <a:cubicBezTo>
                  <a:pt x="989" y="631"/>
                  <a:pt x="983" y="636"/>
                  <a:pt x="983" y="643"/>
                </a:cubicBezTo>
                <a:cubicBezTo>
                  <a:pt x="983" y="651"/>
                  <a:pt x="989" y="656"/>
                  <a:pt x="996" y="656"/>
                </a:cubicBezTo>
                <a:close/>
                <a:moveTo>
                  <a:pt x="1035" y="656"/>
                </a:moveTo>
                <a:cubicBezTo>
                  <a:pt x="1042" y="656"/>
                  <a:pt x="1048" y="651"/>
                  <a:pt x="1048" y="643"/>
                </a:cubicBezTo>
                <a:cubicBezTo>
                  <a:pt x="1048" y="636"/>
                  <a:pt x="1042" y="631"/>
                  <a:pt x="1035" y="631"/>
                </a:cubicBezTo>
                <a:cubicBezTo>
                  <a:pt x="1028" y="631"/>
                  <a:pt x="1022" y="636"/>
                  <a:pt x="1022" y="643"/>
                </a:cubicBezTo>
                <a:cubicBezTo>
                  <a:pt x="1022" y="651"/>
                  <a:pt x="1028" y="656"/>
                  <a:pt x="1035" y="656"/>
                </a:cubicBezTo>
                <a:close/>
                <a:moveTo>
                  <a:pt x="1705" y="656"/>
                </a:moveTo>
                <a:cubicBezTo>
                  <a:pt x="1712" y="656"/>
                  <a:pt x="1718" y="651"/>
                  <a:pt x="1718" y="643"/>
                </a:cubicBezTo>
                <a:cubicBezTo>
                  <a:pt x="1718" y="636"/>
                  <a:pt x="1712" y="631"/>
                  <a:pt x="1705" y="631"/>
                </a:cubicBezTo>
                <a:cubicBezTo>
                  <a:pt x="1698" y="631"/>
                  <a:pt x="1693" y="636"/>
                  <a:pt x="1693" y="643"/>
                </a:cubicBezTo>
                <a:cubicBezTo>
                  <a:pt x="1693" y="651"/>
                  <a:pt x="1698" y="656"/>
                  <a:pt x="1705" y="656"/>
                </a:cubicBezTo>
                <a:close/>
                <a:moveTo>
                  <a:pt x="1745" y="656"/>
                </a:moveTo>
                <a:cubicBezTo>
                  <a:pt x="1752" y="656"/>
                  <a:pt x="1758" y="651"/>
                  <a:pt x="1758" y="643"/>
                </a:cubicBezTo>
                <a:cubicBezTo>
                  <a:pt x="1758" y="636"/>
                  <a:pt x="1752" y="631"/>
                  <a:pt x="1745" y="631"/>
                </a:cubicBezTo>
                <a:cubicBezTo>
                  <a:pt x="1738" y="631"/>
                  <a:pt x="1732" y="636"/>
                  <a:pt x="1732" y="643"/>
                </a:cubicBezTo>
                <a:cubicBezTo>
                  <a:pt x="1732" y="651"/>
                  <a:pt x="1738" y="656"/>
                  <a:pt x="1745" y="656"/>
                </a:cubicBezTo>
                <a:close/>
                <a:moveTo>
                  <a:pt x="1784" y="656"/>
                </a:moveTo>
                <a:cubicBezTo>
                  <a:pt x="1791" y="656"/>
                  <a:pt x="1797" y="651"/>
                  <a:pt x="1797" y="643"/>
                </a:cubicBezTo>
                <a:cubicBezTo>
                  <a:pt x="1797" y="636"/>
                  <a:pt x="1791" y="631"/>
                  <a:pt x="1784" y="631"/>
                </a:cubicBezTo>
                <a:cubicBezTo>
                  <a:pt x="1777" y="631"/>
                  <a:pt x="1772" y="636"/>
                  <a:pt x="1772" y="643"/>
                </a:cubicBezTo>
                <a:cubicBezTo>
                  <a:pt x="1772" y="651"/>
                  <a:pt x="1777" y="656"/>
                  <a:pt x="1784" y="656"/>
                </a:cubicBezTo>
                <a:close/>
                <a:moveTo>
                  <a:pt x="1863" y="656"/>
                </a:moveTo>
                <a:cubicBezTo>
                  <a:pt x="1870" y="656"/>
                  <a:pt x="1876" y="651"/>
                  <a:pt x="1876" y="643"/>
                </a:cubicBezTo>
                <a:cubicBezTo>
                  <a:pt x="1876" y="636"/>
                  <a:pt x="1870" y="631"/>
                  <a:pt x="1863" y="631"/>
                </a:cubicBezTo>
                <a:cubicBezTo>
                  <a:pt x="1856" y="631"/>
                  <a:pt x="1850" y="636"/>
                  <a:pt x="1850" y="643"/>
                </a:cubicBezTo>
                <a:cubicBezTo>
                  <a:pt x="1850" y="651"/>
                  <a:pt x="1856" y="656"/>
                  <a:pt x="1863" y="656"/>
                </a:cubicBezTo>
                <a:close/>
                <a:moveTo>
                  <a:pt x="1903" y="656"/>
                </a:moveTo>
                <a:cubicBezTo>
                  <a:pt x="1910" y="656"/>
                  <a:pt x="1915" y="651"/>
                  <a:pt x="1915" y="643"/>
                </a:cubicBezTo>
                <a:cubicBezTo>
                  <a:pt x="1915" y="636"/>
                  <a:pt x="1910" y="631"/>
                  <a:pt x="1903" y="631"/>
                </a:cubicBezTo>
                <a:cubicBezTo>
                  <a:pt x="1896" y="631"/>
                  <a:pt x="1890" y="636"/>
                  <a:pt x="1890" y="643"/>
                </a:cubicBezTo>
                <a:cubicBezTo>
                  <a:pt x="1890" y="651"/>
                  <a:pt x="1896" y="656"/>
                  <a:pt x="1903" y="656"/>
                </a:cubicBezTo>
                <a:close/>
                <a:moveTo>
                  <a:pt x="1942" y="656"/>
                </a:moveTo>
                <a:cubicBezTo>
                  <a:pt x="1949" y="656"/>
                  <a:pt x="1955" y="651"/>
                  <a:pt x="1955" y="643"/>
                </a:cubicBezTo>
                <a:cubicBezTo>
                  <a:pt x="1955" y="636"/>
                  <a:pt x="1949" y="631"/>
                  <a:pt x="1942" y="631"/>
                </a:cubicBezTo>
                <a:cubicBezTo>
                  <a:pt x="1935" y="631"/>
                  <a:pt x="1929" y="636"/>
                  <a:pt x="1929" y="643"/>
                </a:cubicBezTo>
                <a:cubicBezTo>
                  <a:pt x="1929" y="651"/>
                  <a:pt x="1935" y="656"/>
                  <a:pt x="1942" y="656"/>
                </a:cubicBezTo>
                <a:close/>
                <a:moveTo>
                  <a:pt x="1994" y="643"/>
                </a:moveTo>
                <a:cubicBezTo>
                  <a:pt x="1994" y="636"/>
                  <a:pt x="1988" y="631"/>
                  <a:pt x="1981" y="631"/>
                </a:cubicBezTo>
                <a:cubicBezTo>
                  <a:pt x="1974" y="631"/>
                  <a:pt x="1969" y="636"/>
                  <a:pt x="1969" y="643"/>
                </a:cubicBezTo>
                <a:cubicBezTo>
                  <a:pt x="1969" y="650"/>
                  <a:pt x="1974" y="656"/>
                  <a:pt x="1981" y="656"/>
                </a:cubicBezTo>
                <a:cubicBezTo>
                  <a:pt x="1988" y="656"/>
                  <a:pt x="1994" y="650"/>
                  <a:pt x="1994" y="643"/>
                </a:cubicBezTo>
                <a:close/>
                <a:moveTo>
                  <a:pt x="2100" y="656"/>
                </a:moveTo>
                <a:cubicBezTo>
                  <a:pt x="2107" y="656"/>
                  <a:pt x="2112" y="651"/>
                  <a:pt x="2112" y="643"/>
                </a:cubicBezTo>
                <a:cubicBezTo>
                  <a:pt x="2112" y="636"/>
                  <a:pt x="2107" y="631"/>
                  <a:pt x="2100" y="631"/>
                </a:cubicBezTo>
                <a:cubicBezTo>
                  <a:pt x="2093" y="631"/>
                  <a:pt x="2087" y="636"/>
                  <a:pt x="2087" y="643"/>
                </a:cubicBezTo>
                <a:cubicBezTo>
                  <a:pt x="2087" y="651"/>
                  <a:pt x="2093" y="656"/>
                  <a:pt x="2100" y="656"/>
                </a:cubicBezTo>
                <a:close/>
                <a:moveTo>
                  <a:pt x="2139" y="656"/>
                </a:moveTo>
                <a:cubicBezTo>
                  <a:pt x="2146" y="656"/>
                  <a:pt x="2152" y="651"/>
                  <a:pt x="2152" y="643"/>
                </a:cubicBezTo>
                <a:cubicBezTo>
                  <a:pt x="2152" y="636"/>
                  <a:pt x="2146" y="631"/>
                  <a:pt x="2139" y="631"/>
                </a:cubicBezTo>
                <a:cubicBezTo>
                  <a:pt x="2132" y="631"/>
                  <a:pt x="2126" y="636"/>
                  <a:pt x="2126" y="643"/>
                </a:cubicBezTo>
                <a:cubicBezTo>
                  <a:pt x="2126" y="651"/>
                  <a:pt x="2132" y="656"/>
                  <a:pt x="2139" y="656"/>
                </a:cubicBezTo>
                <a:close/>
                <a:moveTo>
                  <a:pt x="2218" y="631"/>
                </a:moveTo>
                <a:cubicBezTo>
                  <a:pt x="2211" y="631"/>
                  <a:pt x="2205" y="636"/>
                  <a:pt x="2205" y="643"/>
                </a:cubicBezTo>
                <a:cubicBezTo>
                  <a:pt x="2205" y="650"/>
                  <a:pt x="2211" y="656"/>
                  <a:pt x="2218" y="656"/>
                </a:cubicBezTo>
                <a:cubicBezTo>
                  <a:pt x="2225" y="656"/>
                  <a:pt x="2231" y="650"/>
                  <a:pt x="2231" y="643"/>
                </a:cubicBezTo>
                <a:cubicBezTo>
                  <a:pt x="2231" y="636"/>
                  <a:pt x="2225" y="631"/>
                  <a:pt x="2218" y="631"/>
                </a:cubicBezTo>
                <a:close/>
                <a:moveTo>
                  <a:pt x="2257" y="656"/>
                </a:moveTo>
                <a:cubicBezTo>
                  <a:pt x="2264" y="656"/>
                  <a:pt x="2270" y="651"/>
                  <a:pt x="2270" y="643"/>
                </a:cubicBezTo>
                <a:cubicBezTo>
                  <a:pt x="2270" y="636"/>
                  <a:pt x="2264" y="631"/>
                  <a:pt x="2257" y="631"/>
                </a:cubicBezTo>
                <a:cubicBezTo>
                  <a:pt x="2250" y="631"/>
                  <a:pt x="2245" y="636"/>
                  <a:pt x="2245" y="643"/>
                </a:cubicBezTo>
                <a:cubicBezTo>
                  <a:pt x="2245" y="651"/>
                  <a:pt x="2250" y="656"/>
                  <a:pt x="2257" y="656"/>
                </a:cubicBezTo>
                <a:close/>
                <a:moveTo>
                  <a:pt x="2297" y="631"/>
                </a:moveTo>
                <a:cubicBezTo>
                  <a:pt x="2290" y="631"/>
                  <a:pt x="2284" y="636"/>
                  <a:pt x="2284" y="643"/>
                </a:cubicBezTo>
                <a:cubicBezTo>
                  <a:pt x="2284" y="650"/>
                  <a:pt x="2290" y="656"/>
                  <a:pt x="2297" y="656"/>
                </a:cubicBezTo>
                <a:cubicBezTo>
                  <a:pt x="2304" y="656"/>
                  <a:pt x="2310" y="650"/>
                  <a:pt x="2310" y="643"/>
                </a:cubicBezTo>
                <a:cubicBezTo>
                  <a:pt x="2310" y="636"/>
                  <a:pt x="2304" y="631"/>
                  <a:pt x="2297" y="631"/>
                </a:cubicBezTo>
                <a:close/>
                <a:moveTo>
                  <a:pt x="2336" y="656"/>
                </a:moveTo>
                <a:cubicBezTo>
                  <a:pt x="2343" y="656"/>
                  <a:pt x="2349" y="651"/>
                  <a:pt x="2349" y="643"/>
                </a:cubicBezTo>
                <a:cubicBezTo>
                  <a:pt x="2349" y="636"/>
                  <a:pt x="2343" y="631"/>
                  <a:pt x="2336" y="631"/>
                </a:cubicBezTo>
                <a:cubicBezTo>
                  <a:pt x="2329" y="631"/>
                  <a:pt x="2323" y="636"/>
                  <a:pt x="2323" y="643"/>
                </a:cubicBezTo>
                <a:cubicBezTo>
                  <a:pt x="2323" y="651"/>
                  <a:pt x="2329" y="656"/>
                  <a:pt x="2336" y="656"/>
                </a:cubicBezTo>
                <a:close/>
                <a:moveTo>
                  <a:pt x="2376" y="656"/>
                </a:moveTo>
                <a:cubicBezTo>
                  <a:pt x="2383" y="656"/>
                  <a:pt x="2388" y="651"/>
                  <a:pt x="2388" y="643"/>
                </a:cubicBezTo>
                <a:cubicBezTo>
                  <a:pt x="2388" y="636"/>
                  <a:pt x="2383" y="631"/>
                  <a:pt x="2376" y="631"/>
                </a:cubicBezTo>
                <a:cubicBezTo>
                  <a:pt x="2369" y="631"/>
                  <a:pt x="2363" y="636"/>
                  <a:pt x="2363" y="643"/>
                </a:cubicBezTo>
                <a:cubicBezTo>
                  <a:pt x="2363" y="651"/>
                  <a:pt x="2369" y="656"/>
                  <a:pt x="2376" y="656"/>
                </a:cubicBezTo>
                <a:close/>
                <a:moveTo>
                  <a:pt x="2415" y="656"/>
                </a:moveTo>
                <a:cubicBezTo>
                  <a:pt x="2422" y="656"/>
                  <a:pt x="2428" y="651"/>
                  <a:pt x="2428" y="643"/>
                </a:cubicBezTo>
                <a:cubicBezTo>
                  <a:pt x="2428" y="636"/>
                  <a:pt x="2422" y="631"/>
                  <a:pt x="2415" y="631"/>
                </a:cubicBezTo>
                <a:cubicBezTo>
                  <a:pt x="2408" y="631"/>
                  <a:pt x="2402" y="636"/>
                  <a:pt x="2402" y="643"/>
                </a:cubicBezTo>
                <a:cubicBezTo>
                  <a:pt x="2402" y="651"/>
                  <a:pt x="2408" y="656"/>
                  <a:pt x="2415" y="656"/>
                </a:cubicBezTo>
                <a:close/>
                <a:moveTo>
                  <a:pt x="2455" y="656"/>
                </a:moveTo>
                <a:cubicBezTo>
                  <a:pt x="2462" y="656"/>
                  <a:pt x="2467" y="651"/>
                  <a:pt x="2467" y="643"/>
                </a:cubicBezTo>
                <a:cubicBezTo>
                  <a:pt x="2467" y="636"/>
                  <a:pt x="2462" y="631"/>
                  <a:pt x="2455" y="631"/>
                </a:cubicBezTo>
                <a:cubicBezTo>
                  <a:pt x="2447" y="631"/>
                  <a:pt x="2442" y="636"/>
                  <a:pt x="2442" y="643"/>
                </a:cubicBezTo>
                <a:cubicBezTo>
                  <a:pt x="2442" y="651"/>
                  <a:pt x="2447" y="656"/>
                  <a:pt x="2455" y="656"/>
                </a:cubicBezTo>
                <a:close/>
                <a:moveTo>
                  <a:pt x="2494" y="656"/>
                </a:moveTo>
                <a:cubicBezTo>
                  <a:pt x="2501" y="656"/>
                  <a:pt x="2507" y="651"/>
                  <a:pt x="2507" y="643"/>
                </a:cubicBezTo>
                <a:cubicBezTo>
                  <a:pt x="2507" y="636"/>
                  <a:pt x="2501" y="631"/>
                  <a:pt x="2494" y="631"/>
                </a:cubicBezTo>
                <a:cubicBezTo>
                  <a:pt x="2487" y="631"/>
                  <a:pt x="2481" y="636"/>
                  <a:pt x="2481" y="643"/>
                </a:cubicBezTo>
                <a:cubicBezTo>
                  <a:pt x="2481" y="651"/>
                  <a:pt x="2487" y="656"/>
                  <a:pt x="2494" y="656"/>
                </a:cubicBezTo>
                <a:close/>
                <a:moveTo>
                  <a:pt x="2533" y="656"/>
                </a:moveTo>
                <a:cubicBezTo>
                  <a:pt x="2540" y="656"/>
                  <a:pt x="2546" y="651"/>
                  <a:pt x="2546" y="643"/>
                </a:cubicBezTo>
                <a:cubicBezTo>
                  <a:pt x="2546" y="636"/>
                  <a:pt x="2540" y="631"/>
                  <a:pt x="2533" y="631"/>
                </a:cubicBezTo>
                <a:cubicBezTo>
                  <a:pt x="2526" y="631"/>
                  <a:pt x="2521" y="636"/>
                  <a:pt x="2521" y="643"/>
                </a:cubicBezTo>
                <a:cubicBezTo>
                  <a:pt x="2521" y="651"/>
                  <a:pt x="2526" y="656"/>
                  <a:pt x="2533" y="656"/>
                </a:cubicBezTo>
                <a:close/>
                <a:moveTo>
                  <a:pt x="2573" y="656"/>
                </a:moveTo>
                <a:cubicBezTo>
                  <a:pt x="2580" y="656"/>
                  <a:pt x="2586" y="651"/>
                  <a:pt x="2586" y="643"/>
                </a:cubicBezTo>
                <a:cubicBezTo>
                  <a:pt x="2586" y="636"/>
                  <a:pt x="2580" y="631"/>
                  <a:pt x="2573" y="631"/>
                </a:cubicBezTo>
                <a:cubicBezTo>
                  <a:pt x="2566" y="631"/>
                  <a:pt x="2560" y="636"/>
                  <a:pt x="2560" y="643"/>
                </a:cubicBezTo>
                <a:cubicBezTo>
                  <a:pt x="2560" y="651"/>
                  <a:pt x="2566" y="656"/>
                  <a:pt x="2573" y="656"/>
                </a:cubicBezTo>
                <a:close/>
                <a:moveTo>
                  <a:pt x="2612" y="656"/>
                </a:moveTo>
                <a:cubicBezTo>
                  <a:pt x="2619" y="656"/>
                  <a:pt x="2625" y="651"/>
                  <a:pt x="2625" y="643"/>
                </a:cubicBezTo>
                <a:cubicBezTo>
                  <a:pt x="2625" y="636"/>
                  <a:pt x="2619" y="631"/>
                  <a:pt x="2612" y="631"/>
                </a:cubicBezTo>
                <a:cubicBezTo>
                  <a:pt x="2605" y="631"/>
                  <a:pt x="2599" y="636"/>
                  <a:pt x="2599" y="643"/>
                </a:cubicBezTo>
                <a:cubicBezTo>
                  <a:pt x="2599" y="651"/>
                  <a:pt x="2605" y="656"/>
                  <a:pt x="2612" y="656"/>
                </a:cubicBezTo>
                <a:close/>
                <a:moveTo>
                  <a:pt x="2652" y="656"/>
                </a:moveTo>
                <a:cubicBezTo>
                  <a:pt x="2659" y="656"/>
                  <a:pt x="2664" y="651"/>
                  <a:pt x="2664" y="643"/>
                </a:cubicBezTo>
                <a:cubicBezTo>
                  <a:pt x="2664" y="636"/>
                  <a:pt x="2659" y="631"/>
                  <a:pt x="2652" y="631"/>
                </a:cubicBezTo>
                <a:cubicBezTo>
                  <a:pt x="2645" y="631"/>
                  <a:pt x="2639" y="636"/>
                  <a:pt x="2639" y="643"/>
                </a:cubicBezTo>
                <a:cubicBezTo>
                  <a:pt x="2639" y="651"/>
                  <a:pt x="2645" y="656"/>
                  <a:pt x="2652" y="656"/>
                </a:cubicBezTo>
                <a:close/>
                <a:moveTo>
                  <a:pt x="2691" y="656"/>
                </a:moveTo>
                <a:cubicBezTo>
                  <a:pt x="2698" y="656"/>
                  <a:pt x="2704" y="651"/>
                  <a:pt x="2704" y="643"/>
                </a:cubicBezTo>
                <a:cubicBezTo>
                  <a:pt x="2704" y="636"/>
                  <a:pt x="2698" y="631"/>
                  <a:pt x="2691" y="631"/>
                </a:cubicBezTo>
                <a:cubicBezTo>
                  <a:pt x="2684" y="631"/>
                  <a:pt x="2678" y="636"/>
                  <a:pt x="2678" y="643"/>
                </a:cubicBezTo>
                <a:cubicBezTo>
                  <a:pt x="2678" y="651"/>
                  <a:pt x="2684" y="656"/>
                  <a:pt x="2691" y="656"/>
                </a:cubicBezTo>
                <a:close/>
                <a:moveTo>
                  <a:pt x="2730" y="656"/>
                </a:moveTo>
                <a:cubicBezTo>
                  <a:pt x="2738" y="656"/>
                  <a:pt x="2743" y="651"/>
                  <a:pt x="2743" y="643"/>
                </a:cubicBezTo>
                <a:cubicBezTo>
                  <a:pt x="2743" y="636"/>
                  <a:pt x="2738" y="631"/>
                  <a:pt x="2730" y="631"/>
                </a:cubicBezTo>
                <a:cubicBezTo>
                  <a:pt x="2723" y="631"/>
                  <a:pt x="2718" y="636"/>
                  <a:pt x="2718" y="643"/>
                </a:cubicBezTo>
                <a:cubicBezTo>
                  <a:pt x="2718" y="651"/>
                  <a:pt x="2723" y="656"/>
                  <a:pt x="2730" y="656"/>
                </a:cubicBezTo>
                <a:close/>
                <a:moveTo>
                  <a:pt x="2770" y="656"/>
                </a:moveTo>
                <a:cubicBezTo>
                  <a:pt x="2777" y="656"/>
                  <a:pt x="2783" y="651"/>
                  <a:pt x="2783" y="643"/>
                </a:cubicBezTo>
                <a:cubicBezTo>
                  <a:pt x="2783" y="636"/>
                  <a:pt x="2777" y="631"/>
                  <a:pt x="2770" y="631"/>
                </a:cubicBezTo>
                <a:cubicBezTo>
                  <a:pt x="2763" y="631"/>
                  <a:pt x="2757" y="636"/>
                  <a:pt x="2757" y="643"/>
                </a:cubicBezTo>
                <a:cubicBezTo>
                  <a:pt x="2757" y="651"/>
                  <a:pt x="2763" y="656"/>
                  <a:pt x="2770" y="656"/>
                </a:cubicBezTo>
                <a:close/>
                <a:moveTo>
                  <a:pt x="2809" y="656"/>
                </a:moveTo>
                <a:cubicBezTo>
                  <a:pt x="2816" y="656"/>
                  <a:pt x="2822" y="651"/>
                  <a:pt x="2822" y="643"/>
                </a:cubicBezTo>
                <a:cubicBezTo>
                  <a:pt x="2822" y="636"/>
                  <a:pt x="2816" y="631"/>
                  <a:pt x="2809" y="631"/>
                </a:cubicBezTo>
                <a:cubicBezTo>
                  <a:pt x="2802" y="631"/>
                  <a:pt x="2797" y="636"/>
                  <a:pt x="2797" y="643"/>
                </a:cubicBezTo>
                <a:cubicBezTo>
                  <a:pt x="2797" y="651"/>
                  <a:pt x="2802" y="656"/>
                  <a:pt x="2809" y="656"/>
                </a:cubicBezTo>
                <a:close/>
                <a:moveTo>
                  <a:pt x="2849" y="656"/>
                </a:moveTo>
                <a:cubicBezTo>
                  <a:pt x="2856" y="656"/>
                  <a:pt x="2862" y="651"/>
                  <a:pt x="2862" y="643"/>
                </a:cubicBezTo>
                <a:cubicBezTo>
                  <a:pt x="2862" y="636"/>
                  <a:pt x="2856" y="631"/>
                  <a:pt x="2849" y="631"/>
                </a:cubicBezTo>
                <a:cubicBezTo>
                  <a:pt x="2842" y="631"/>
                  <a:pt x="2836" y="636"/>
                  <a:pt x="2836" y="643"/>
                </a:cubicBezTo>
                <a:cubicBezTo>
                  <a:pt x="2836" y="651"/>
                  <a:pt x="2842" y="656"/>
                  <a:pt x="2849" y="656"/>
                </a:cubicBezTo>
                <a:close/>
                <a:moveTo>
                  <a:pt x="2888" y="656"/>
                </a:moveTo>
                <a:cubicBezTo>
                  <a:pt x="2895" y="656"/>
                  <a:pt x="2901" y="651"/>
                  <a:pt x="2901" y="643"/>
                </a:cubicBezTo>
                <a:cubicBezTo>
                  <a:pt x="2901" y="636"/>
                  <a:pt x="2895" y="631"/>
                  <a:pt x="2888" y="631"/>
                </a:cubicBezTo>
                <a:cubicBezTo>
                  <a:pt x="2881" y="631"/>
                  <a:pt x="2875" y="636"/>
                  <a:pt x="2875" y="643"/>
                </a:cubicBezTo>
                <a:cubicBezTo>
                  <a:pt x="2875" y="651"/>
                  <a:pt x="2881" y="656"/>
                  <a:pt x="2888" y="656"/>
                </a:cubicBezTo>
                <a:close/>
                <a:moveTo>
                  <a:pt x="2928" y="656"/>
                </a:moveTo>
                <a:cubicBezTo>
                  <a:pt x="2935" y="656"/>
                  <a:pt x="2940" y="651"/>
                  <a:pt x="2940" y="643"/>
                </a:cubicBezTo>
                <a:cubicBezTo>
                  <a:pt x="2940" y="636"/>
                  <a:pt x="2935" y="631"/>
                  <a:pt x="2928" y="631"/>
                </a:cubicBezTo>
                <a:cubicBezTo>
                  <a:pt x="2921" y="631"/>
                  <a:pt x="2915" y="636"/>
                  <a:pt x="2915" y="643"/>
                </a:cubicBezTo>
                <a:cubicBezTo>
                  <a:pt x="2915" y="651"/>
                  <a:pt x="2921" y="656"/>
                  <a:pt x="2928" y="656"/>
                </a:cubicBezTo>
                <a:close/>
                <a:moveTo>
                  <a:pt x="2967" y="656"/>
                </a:moveTo>
                <a:cubicBezTo>
                  <a:pt x="2974" y="656"/>
                  <a:pt x="2980" y="651"/>
                  <a:pt x="2980" y="643"/>
                </a:cubicBezTo>
                <a:cubicBezTo>
                  <a:pt x="2980" y="636"/>
                  <a:pt x="2974" y="631"/>
                  <a:pt x="2967" y="631"/>
                </a:cubicBezTo>
                <a:cubicBezTo>
                  <a:pt x="2960" y="631"/>
                  <a:pt x="2954" y="636"/>
                  <a:pt x="2954" y="643"/>
                </a:cubicBezTo>
                <a:cubicBezTo>
                  <a:pt x="2954" y="651"/>
                  <a:pt x="2960" y="656"/>
                  <a:pt x="2967" y="656"/>
                </a:cubicBezTo>
                <a:close/>
                <a:moveTo>
                  <a:pt x="3006" y="656"/>
                </a:moveTo>
                <a:cubicBezTo>
                  <a:pt x="3013" y="656"/>
                  <a:pt x="3019" y="651"/>
                  <a:pt x="3019" y="643"/>
                </a:cubicBezTo>
                <a:cubicBezTo>
                  <a:pt x="3019" y="636"/>
                  <a:pt x="3013" y="631"/>
                  <a:pt x="3006" y="631"/>
                </a:cubicBezTo>
                <a:cubicBezTo>
                  <a:pt x="2999" y="631"/>
                  <a:pt x="2994" y="636"/>
                  <a:pt x="2994" y="643"/>
                </a:cubicBezTo>
                <a:cubicBezTo>
                  <a:pt x="2994" y="651"/>
                  <a:pt x="2999" y="656"/>
                  <a:pt x="3006" y="656"/>
                </a:cubicBezTo>
                <a:close/>
                <a:moveTo>
                  <a:pt x="3046" y="656"/>
                </a:moveTo>
                <a:cubicBezTo>
                  <a:pt x="3053" y="656"/>
                  <a:pt x="3059" y="651"/>
                  <a:pt x="3059" y="643"/>
                </a:cubicBezTo>
                <a:cubicBezTo>
                  <a:pt x="3059" y="636"/>
                  <a:pt x="3053" y="631"/>
                  <a:pt x="3046" y="631"/>
                </a:cubicBezTo>
                <a:cubicBezTo>
                  <a:pt x="3039" y="631"/>
                  <a:pt x="3033" y="636"/>
                  <a:pt x="3033" y="643"/>
                </a:cubicBezTo>
                <a:cubicBezTo>
                  <a:pt x="3033" y="651"/>
                  <a:pt x="3039" y="656"/>
                  <a:pt x="3046" y="656"/>
                </a:cubicBezTo>
                <a:close/>
                <a:moveTo>
                  <a:pt x="444" y="670"/>
                </a:moveTo>
                <a:cubicBezTo>
                  <a:pt x="437" y="670"/>
                  <a:pt x="431" y="676"/>
                  <a:pt x="431" y="683"/>
                </a:cubicBezTo>
                <a:cubicBezTo>
                  <a:pt x="431" y="690"/>
                  <a:pt x="437" y="696"/>
                  <a:pt x="444" y="696"/>
                </a:cubicBezTo>
                <a:cubicBezTo>
                  <a:pt x="451" y="696"/>
                  <a:pt x="457" y="690"/>
                  <a:pt x="457" y="683"/>
                </a:cubicBezTo>
                <a:cubicBezTo>
                  <a:pt x="457" y="676"/>
                  <a:pt x="451" y="670"/>
                  <a:pt x="444" y="670"/>
                </a:cubicBezTo>
                <a:close/>
                <a:moveTo>
                  <a:pt x="483" y="696"/>
                </a:moveTo>
                <a:cubicBezTo>
                  <a:pt x="490" y="696"/>
                  <a:pt x="496" y="690"/>
                  <a:pt x="496" y="683"/>
                </a:cubicBezTo>
                <a:cubicBezTo>
                  <a:pt x="496" y="676"/>
                  <a:pt x="490" y="670"/>
                  <a:pt x="483" y="670"/>
                </a:cubicBezTo>
                <a:cubicBezTo>
                  <a:pt x="476" y="670"/>
                  <a:pt x="471" y="676"/>
                  <a:pt x="471" y="683"/>
                </a:cubicBezTo>
                <a:cubicBezTo>
                  <a:pt x="471" y="690"/>
                  <a:pt x="476" y="696"/>
                  <a:pt x="483" y="696"/>
                </a:cubicBezTo>
                <a:close/>
                <a:moveTo>
                  <a:pt x="523" y="696"/>
                </a:moveTo>
                <a:cubicBezTo>
                  <a:pt x="530" y="696"/>
                  <a:pt x="535" y="690"/>
                  <a:pt x="535" y="683"/>
                </a:cubicBezTo>
                <a:cubicBezTo>
                  <a:pt x="535" y="676"/>
                  <a:pt x="530" y="670"/>
                  <a:pt x="523" y="670"/>
                </a:cubicBezTo>
                <a:cubicBezTo>
                  <a:pt x="516" y="670"/>
                  <a:pt x="510" y="676"/>
                  <a:pt x="510" y="683"/>
                </a:cubicBezTo>
                <a:cubicBezTo>
                  <a:pt x="510" y="690"/>
                  <a:pt x="516" y="696"/>
                  <a:pt x="523" y="696"/>
                </a:cubicBezTo>
                <a:close/>
                <a:moveTo>
                  <a:pt x="562" y="696"/>
                </a:moveTo>
                <a:cubicBezTo>
                  <a:pt x="569" y="696"/>
                  <a:pt x="575" y="690"/>
                  <a:pt x="575" y="683"/>
                </a:cubicBezTo>
                <a:cubicBezTo>
                  <a:pt x="575" y="676"/>
                  <a:pt x="569" y="670"/>
                  <a:pt x="562" y="670"/>
                </a:cubicBezTo>
                <a:cubicBezTo>
                  <a:pt x="555" y="670"/>
                  <a:pt x="549" y="676"/>
                  <a:pt x="549" y="683"/>
                </a:cubicBezTo>
                <a:cubicBezTo>
                  <a:pt x="549" y="690"/>
                  <a:pt x="555" y="696"/>
                  <a:pt x="562" y="696"/>
                </a:cubicBezTo>
                <a:close/>
                <a:moveTo>
                  <a:pt x="602" y="696"/>
                </a:moveTo>
                <a:cubicBezTo>
                  <a:pt x="609" y="696"/>
                  <a:pt x="614" y="690"/>
                  <a:pt x="614" y="683"/>
                </a:cubicBezTo>
                <a:cubicBezTo>
                  <a:pt x="614" y="676"/>
                  <a:pt x="609" y="670"/>
                  <a:pt x="602" y="670"/>
                </a:cubicBezTo>
                <a:cubicBezTo>
                  <a:pt x="595" y="670"/>
                  <a:pt x="589" y="676"/>
                  <a:pt x="589" y="683"/>
                </a:cubicBezTo>
                <a:cubicBezTo>
                  <a:pt x="589" y="690"/>
                  <a:pt x="595" y="696"/>
                  <a:pt x="602" y="696"/>
                </a:cubicBezTo>
                <a:close/>
                <a:moveTo>
                  <a:pt x="641" y="696"/>
                </a:moveTo>
                <a:cubicBezTo>
                  <a:pt x="648" y="696"/>
                  <a:pt x="654" y="690"/>
                  <a:pt x="654" y="683"/>
                </a:cubicBezTo>
                <a:cubicBezTo>
                  <a:pt x="654" y="676"/>
                  <a:pt x="648" y="670"/>
                  <a:pt x="641" y="670"/>
                </a:cubicBezTo>
                <a:cubicBezTo>
                  <a:pt x="634" y="670"/>
                  <a:pt x="628" y="676"/>
                  <a:pt x="628" y="683"/>
                </a:cubicBezTo>
                <a:cubicBezTo>
                  <a:pt x="628" y="690"/>
                  <a:pt x="634" y="696"/>
                  <a:pt x="641" y="696"/>
                </a:cubicBezTo>
                <a:close/>
                <a:moveTo>
                  <a:pt x="680" y="696"/>
                </a:moveTo>
                <a:cubicBezTo>
                  <a:pt x="687" y="696"/>
                  <a:pt x="693" y="690"/>
                  <a:pt x="693" y="683"/>
                </a:cubicBezTo>
                <a:cubicBezTo>
                  <a:pt x="693" y="676"/>
                  <a:pt x="687" y="670"/>
                  <a:pt x="680" y="670"/>
                </a:cubicBezTo>
                <a:cubicBezTo>
                  <a:pt x="673" y="670"/>
                  <a:pt x="668" y="676"/>
                  <a:pt x="668" y="683"/>
                </a:cubicBezTo>
                <a:cubicBezTo>
                  <a:pt x="668" y="690"/>
                  <a:pt x="673" y="696"/>
                  <a:pt x="680" y="696"/>
                </a:cubicBezTo>
                <a:close/>
                <a:moveTo>
                  <a:pt x="720" y="696"/>
                </a:moveTo>
                <a:cubicBezTo>
                  <a:pt x="727" y="696"/>
                  <a:pt x="733" y="690"/>
                  <a:pt x="733" y="683"/>
                </a:cubicBezTo>
                <a:cubicBezTo>
                  <a:pt x="733" y="676"/>
                  <a:pt x="727" y="670"/>
                  <a:pt x="720" y="670"/>
                </a:cubicBezTo>
                <a:cubicBezTo>
                  <a:pt x="713" y="670"/>
                  <a:pt x="707" y="676"/>
                  <a:pt x="707" y="683"/>
                </a:cubicBezTo>
                <a:cubicBezTo>
                  <a:pt x="707" y="690"/>
                  <a:pt x="713" y="696"/>
                  <a:pt x="720" y="696"/>
                </a:cubicBezTo>
                <a:close/>
                <a:moveTo>
                  <a:pt x="759" y="696"/>
                </a:moveTo>
                <a:cubicBezTo>
                  <a:pt x="766" y="696"/>
                  <a:pt x="772" y="690"/>
                  <a:pt x="772" y="683"/>
                </a:cubicBezTo>
                <a:cubicBezTo>
                  <a:pt x="772" y="676"/>
                  <a:pt x="766" y="670"/>
                  <a:pt x="759" y="670"/>
                </a:cubicBezTo>
                <a:cubicBezTo>
                  <a:pt x="752" y="670"/>
                  <a:pt x="747" y="676"/>
                  <a:pt x="747" y="683"/>
                </a:cubicBezTo>
                <a:cubicBezTo>
                  <a:pt x="747" y="690"/>
                  <a:pt x="752" y="696"/>
                  <a:pt x="759" y="696"/>
                </a:cubicBezTo>
                <a:close/>
                <a:moveTo>
                  <a:pt x="799" y="696"/>
                </a:moveTo>
                <a:cubicBezTo>
                  <a:pt x="806" y="696"/>
                  <a:pt x="811" y="690"/>
                  <a:pt x="811" y="683"/>
                </a:cubicBezTo>
                <a:cubicBezTo>
                  <a:pt x="811" y="676"/>
                  <a:pt x="806" y="670"/>
                  <a:pt x="799" y="670"/>
                </a:cubicBezTo>
                <a:cubicBezTo>
                  <a:pt x="792" y="670"/>
                  <a:pt x="786" y="676"/>
                  <a:pt x="786" y="683"/>
                </a:cubicBezTo>
                <a:cubicBezTo>
                  <a:pt x="786" y="690"/>
                  <a:pt x="792" y="696"/>
                  <a:pt x="799" y="696"/>
                </a:cubicBezTo>
                <a:close/>
                <a:moveTo>
                  <a:pt x="838" y="696"/>
                </a:moveTo>
                <a:cubicBezTo>
                  <a:pt x="845" y="696"/>
                  <a:pt x="851" y="690"/>
                  <a:pt x="851" y="683"/>
                </a:cubicBezTo>
                <a:cubicBezTo>
                  <a:pt x="851" y="676"/>
                  <a:pt x="845" y="670"/>
                  <a:pt x="838" y="670"/>
                </a:cubicBezTo>
                <a:cubicBezTo>
                  <a:pt x="831" y="670"/>
                  <a:pt x="825" y="676"/>
                  <a:pt x="825" y="683"/>
                </a:cubicBezTo>
                <a:cubicBezTo>
                  <a:pt x="825" y="690"/>
                  <a:pt x="831" y="696"/>
                  <a:pt x="838" y="696"/>
                </a:cubicBezTo>
                <a:close/>
                <a:moveTo>
                  <a:pt x="878" y="696"/>
                </a:moveTo>
                <a:cubicBezTo>
                  <a:pt x="885" y="696"/>
                  <a:pt x="890" y="690"/>
                  <a:pt x="890" y="683"/>
                </a:cubicBezTo>
                <a:cubicBezTo>
                  <a:pt x="890" y="676"/>
                  <a:pt x="885" y="670"/>
                  <a:pt x="878" y="670"/>
                </a:cubicBezTo>
                <a:cubicBezTo>
                  <a:pt x="871" y="670"/>
                  <a:pt x="865" y="676"/>
                  <a:pt x="865" y="683"/>
                </a:cubicBezTo>
                <a:cubicBezTo>
                  <a:pt x="865" y="690"/>
                  <a:pt x="871" y="696"/>
                  <a:pt x="878" y="696"/>
                </a:cubicBezTo>
                <a:close/>
                <a:moveTo>
                  <a:pt x="917" y="696"/>
                </a:moveTo>
                <a:cubicBezTo>
                  <a:pt x="924" y="696"/>
                  <a:pt x="930" y="690"/>
                  <a:pt x="930" y="683"/>
                </a:cubicBezTo>
                <a:cubicBezTo>
                  <a:pt x="930" y="676"/>
                  <a:pt x="924" y="670"/>
                  <a:pt x="917" y="670"/>
                </a:cubicBezTo>
                <a:cubicBezTo>
                  <a:pt x="910" y="670"/>
                  <a:pt x="904" y="676"/>
                  <a:pt x="904" y="683"/>
                </a:cubicBezTo>
                <a:cubicBezTo>
                  <a:pt x="904" y="690"/>
                  <a:pt x="910" y="696"/>
                  <a:pt x="917" y="696"/>
                </a:cubicBezTo>
                <a:close/>
                <a:moveTo>
                  <a:pt x="956" y="696"/>
                </a:moveTo>
                <a:cubicBezTo>
                  <a:pt x="963" y="696"/>
                  <a:pt x="969" y="690"/>
                  <a:pt x="969" y="683"/>
                </a:cubicBezTo>
                <a:cubicBezTo>
                  <a:pt x="969" y="676"/>
                  <a:pt x="963" y="670"/>
                  <a:pt x="956" y="670"/>
                </a:cubicBezTo>
                <a:cubicBezTo>
                  <a:pt x="949" y="670"/>
                  <a:pt x="944" y="676"/>
                  <a:pt x="944" y="683"/>
                </a:cubicBezTo>
                <a:cubicBezTo>
                  <a:pt x="944" y="690"/>
                  <a:pt x="949" y="696"/>
                  <a:pt x="956" y="696"/>
                </a:cubicBezTo>
                <a:close/>
                <a:moveTo>
                  <a:pt x="1627" y="696"/>
                </a:moveTo>
                <a:cubicBezTo>
                  <a:pt x="1634" y="696"/>
                  <a:pt x="1639" y="690"/>
                  <a:pt x="1639" y="683"/>
                </a:cubicBezTo>
                <a:cubicBezTo>
                  <a:pt x="1639" y="676"/>
                  <a:pt x="1634" y="670"/>
                  <a:pt x="1627" y="670"/>
                </a:cubicBezTo>
                <a:cubicBezTo>
                  <a:pt x="1620" y="670"/>
                  <a:pt x="1614" y="676"/>
                  <a:pt x="1614" y="683"/>
                </a:cubicBezTo>
                <a:cubicBezTo>
                  <a:pt x="1614" y="690"/>
                  <a:pt x="1620" y="696"/>
                  <a:pt x="1627" y="696"/>
                </a:cubicBezTo>
                <a:close/>
                <a:moveTo>
                  <a:pt x="1666" y="696"/>
                </a:moveTo>
                <a:cubicBezTo>
                  <a:pt x="1673" y="696"/>
                  <a:pt x="1679" y="690"/>
                  <a:pt x="1679" y="683"/>
                </a:cubicBezTo>
                <a:cubicBezTo>
                  <a:pt x="1679" y="676"/>
                  <a:pt x="1673" y="670"/>
                  <a:pt x="1666" y="670"/>
                </a:cubicBezTo>
                <a:cubicBezTo>
                  <a:pt x="1659" y="670"/>
                  <a:pt x="1653" y="676"/>
                  <a:pt x="1653" y="683"/>
                </a:cubicBezTo>
                <a:cubicBezTo>
                  <a:pt x="1653" y="690"/>
                  <a:pt x="1659" y="696"/>
                  <a:pt x="1666" y="696"/>
                </a:cubicBezTo>
                <a:close/>
                <a:moveTo>
                  <a:pt x="1705" y="696"/>
                </a:moveTo>
                <a:cubicBezTo>
                  <a:pt x="1712" y="696"/>
                  <a:pt x="1718" y="690"/>
                  <a:pt x="1718" y="683"/>
                </a:cubicBezTo>
                <a:cubicBezTo>
                  <a:pt x="1718" y="676"/>
                  <a:pt x="1712" y="670"/>
                  <a:pt x="1705" y="670"/>
                </a:cubicBezTo>
                <a:cubicBezTo>
                  <a:pt x="1698" y="670"/>
                  <a:pt x="1693" y="676"/>
                  <a:pt x="1693" y="683"/>
                </a:cubicBezTo>
                <a:cubicBezTo>
                  <a:pt x="1693" y="690"/>
                  <a:pt x="1698" y="696"/>
                  <a:pt x="1705" y="696"/>
                </a:cubicBezTo>
                <a:close/>
                <a:moveTo>
                  <a:pt x="1817" y="683"/>
                </a:moveTo>
                <a:cubicBezTo>
                  <a:pt x="1817" y="686"/>
                  <a:pt x="1820" y="689"/>
                  <a:pt x="1824" y="689"/>
                </a:cubicBezTo>
                <a:cubicBezTo>
                  <a:pt x="1827" y="689"/>
                  <a:pt x="1830" y="686"/>
                  <a:pt x="1830" y="683"/>
                </a:cubicBezTo>
                <a:cubicBezTo>
                  <a:pt x="1830" y="679"/>
                  <a:pt x="1827" y="676"/>
                  <a:pt x="1824" y="676"/>
                </a:cubicBezTo>
                <a:cubicBezTo>
                  <a:pt x="1820" y="676"/>
                  <a:pt x="1817" y="679"/>
                  <a:pt x="1817" y="683"/>
                </a:cubicBezTo>
                <a:close/>
                <a:moveTo>
                  <a:pt x="1903" y="696"/>
                </a:moveTo>
                <a:cubicBezTo>
                  <a:pt x="1910" y="696"/>
                  <a:pt x="1915" y="690"/>
                  <a:pt x="1915" y="683"/>
                </a:cubicBezTo>
                <a:cubicBezTo>
                  <a:pt x="1915" y="676"/>
                  <a:pt x="1910" y="670"/>
                  <a:pt x="1903" y="670"/>
                </a:cubicBezTo>
                <a:cubicBezTo>
                  <a:pt x="1896" y="670"/>
                  <a:pt x="1890" y="676"/>
                  <a:pt x="1890" y="683"/>
                </a:cubicBezTo>
                <a:cubicBezTo>
                  <a:pt x="1890" y="690"/>
                  <a:pt x="1896" y="696"/>
                  <a:pt x="1903" y="696"/>
                </a:cubicBezTo>
                <a:close/>
                <a:moveTo>
                  <a:pt x="1955" y="683"/>
                </a:moveTo>
                <a:cubicBezTo>
                  <a:pt x="1955" y="676"/>
                  <a:pt x="1949" y="670"/>
                  <a:pt x="1942" y="670"/>
                </a:cubicBezTo>
                <a:cubicBezTo>
                  <a:pt x="1935" y="670"/>
                  <a:pt x="1929" y="676"/>
                  <a:pt x="1929" y="683"/>
                </a:cubicBezTo>
                <a:cubicBezTo>
                  <a:pt x="1929" y="690"/>
                  <a:pt x="1935" y="696"/>
                  <a:pt x="1942" y="696"/>
                </a:cubicBezTo>
                <a:cubicBezTo>
                  <a:pt x="1949" y="696"/>
                  <a:pt x="1955" y="690"/>
                  <a:pt x="1955" y="683"/>
                </a:cubicBezTo>
                <a:close/>
                <a:moveTo>
                  <a:pt x="1981" y="696"/>
                </a:moveTo>
                <a:cubicBezTo>
                  <a:pt x="1988" y="696"/>
                  <a:pt x="1994" y="690"/>
                  <a:pt x="1994" y="683"/>
                </a:cubicBezTo>
                <a:cubicBezTo>
                  <a:pt x="1994" y="676"/>
                  <a:pt x="1988" y="670"/>
                  <a:pt x="1981" y="670"/>
                </a:cubicBezTo>
                <a:cubicBezTo>
                  <a:pt x="1974" y="670"/>
                  <a:pt x="1969" y="676"/>
                  <a:pt x="1969" y="683"/>
                </a:cubicBezTo>
                <a:cubicBezTo>
                  <a:pt x="1969" y="690"/>
                  <a:pt x="1974" y="696"/>
                  <a:pt x="1981" y="696"/>
                </a:cubicBezTo>
                <a:close/>
                <a:moveTo>
                  <a:pt x="2021" y="696"/>
                </a:moveTo>
                <a:cubicBezTo>
                  <a:pt x="2028" y="696"/>
                  <a:pt x="2034" y="690"/>
                  <a:pt x="2034" y="683"/>
                </a:cubicBezTo>
                <a:cubicBezTo>
                  <a:pt x="2034" y="676"/>
                  <a:pt x="2028" y="670"/>
                  <a:pt x="2021" y="670"/>
                </a:cubicBezTo>
                <a:cubicBezTo>
                  <a:pt x="2014" y="670"/>
                  <a:pt x="2008" y="676"/>
                  <a:pt x="2008" y="683"/>
                </a:cubicBezTo>
                <a:cubicBezTo>
                  <a:pt x="2008" y="690"/>
                  <a:pt x="2014" y="696"/>
                  <a:pt x="2021" y="696"/>
                </a:cubicBezTo>
                <a:close/>
                <a:moveTo>
                  <a:pt x="2060" y="670"/>
                </a:moveTo>
                <a:cubicBezTo>
                  <a:pt x="2053" y="670"/>
                  <a:pt x="2048" y="676"/>
                  <a:pt x="2048" y="683"/>
                </a:cubicBezTo>
                <a:cubicBezTo>
                  <a:pt x="2048" y="690"/>
                  <a:pt x="2053" y="696"/>
                  <a:pt x="2060" y="696"/>
                </a:cubicBezTo>
                <a:cubicBezTo>
                  <a:pt x="2067" y="696"/>
                  <a:pt x="2073" y="690"/>
                  <a:pt x="2073" y="683"/>
                </a:cubicBezTo>
                <a:cubicBezTo>
                  <a:pt x="2073" y="676"/>
                  <a:pt x="2067" y="670"/>
                  <a:pt x="2060" y="670"/>
                </a:cubicBezTo>
                <a:close/>
                <a:moveTo>
                  <a:pt x="2139" y="696"/>
                </a:moveTo>
                <a:cubicBezTo>
                  <a:pt x="2146" y="696"/>
                  <a:pt x="2152" y="690"/>
                  <a:pt x="2152" y="683"/>
                </a:cubicBezTo>
                <a:cubicBezTo>
                  <a:pt x="2152" y="676"/>
                  <a:pt x="2146" y="670"/>
                  <a:pt x="2139" y="670"/>
                </a:cubicBezTo>
                <a:cubicBezTo>
                  <a:pt x="2132" y="670"/>
                  <a:pt x="2126" y="676"/>
                  <a:pt x="2126" y="683"/>
                </a:cubicBezTo>
                <a:cubicBezTo>
                  <a:pt x="2126" y="690"/>
                  <a:pt x="2132" y="696"/>
                  <a:pt x="2139" y="696"/>
                </a:cubicBezTo>
                <a:close/>
                <a:moveTo>
                  <a:pt x="2179" y="696"/>
                </a:moveTo>
                <a:cubicBezTo>
                  <a:pt x="2186" y="696"/>
                  <a:pt x="2191" y="690"/>
                  <a:pt x="2191" y="683"/>
                </a:cubicBezTo>
                <a:cubicBezTo>
                  <a:pt x="2191" y="676"/>
                  <a:pt x="2186" y="670"/>
                  <a:pt x="2179" y="670"/>
                </a:cubicBezTo>
                <a:cubicBezTo>
                  <a:pt x="2172" y="670"/>
                  <a:pt x="2166" y="676"/>
                  <a:pt x="2166" y="683"/>
                </a:cubicBezTo>
                <a:cubicBezTo>
                  <a:pt x="2166" y="690"/>
                  <a:pt x="2172" y="696"/>
                  <a:pt x="2179" y="696"/>
                </a:cubicBezTo>
                <a:close/>
                <a:moveTo>
                  <a:pt x="2257" y="696"/>
                </a:moveTo>
                <a:cubicBezTo>
                  <a:pt x="2264" y="696"/>
                  <a:pt x="2270" y="690"/>
                  <a:pt x="2270" y="683"/>
                </a:cubicBezTo>
                <a:cubicBezTo>
                  <a:pt x="2270" y="676"/>
                  <a:pt x="2264" y="670"/>
                  <a:pt x="2257" y="670"/>
                </a:cubicBezTo>
                <a:cubicBezTo>
                  <a:pt x="2250" y="670"/>
                  <a:pt x="2245" y="676"/>
                  <a:pt x="2245" y="683"/>
                </a:cubicBezTo>
                <a:cubicBezTo>
                  <a:pt x="2245" y="690"/>
                  <a:pt x="2250" y="696"/>
                  <a:pt x="2257" y="696"/>
                </a:cubicBezTo>
                <a:close/>
                <a:moveTo>
                  <a:pt x="2297" y="696"/>
                </a:moveTo>
                <a:cubicBezTo>
                  <a:pt x="2304" y="696"/>
                  <a:pt x="2310" y="690"/>
                  <a:pt x="2310" y="683"/>
                </a:cubicBezTo>
                <a:cubicBezTo>
                  <a:pt x="2310" y="676"/>
                  <a:pt x="2304" y="670"/>
                  <a:pt x="2297" y="670"/>
                </a:cubicBezTo>
                <a:cubicBezTo>
                  <a:pt x="2290" y="670"/>
                  <a:pt x="2284" y="676"/>
                  <a:pt x="2284" y="683"/>
                </a:cubicBezTo>
                <a:cubicBezTo>
                  <a:pt x="2284" y="690"/>
                  <a:pt x="2290" y="696"/>
                  <a:pt x="2297" y="696"/>
                </a:cubicBezTo>
                <a:close/>
                <a:moveTo>
                  <a:pt x="2336" y="696"/>
                </a:moveTo>
                <a:cubicBezTo>
                  <a:pt x="2343" y="696"/>
                  <a:pt x="2349" y="690"/>
                  <a:pt x="2349" y="683"/>
                </a:cubicBezTo>
                <a:cubicBezTo>
                  <a:pt x="2349" y="676"/>
                  <a:pt x="2343" y="670"/>
                  <a:pt x="2336" y="670"/>
                </a:cubicBezTo>
                <a:cubicBezTo>
                  <a:pt x="2329" y="670"/>
                  <a:pt x="2323" y="676"/>
                  <a:pt x="2323" y="683"/>
                </a:cubicBezTo>
                <a:cubicBezTo>
                  <a:pt x="2323" y="690"/>
                  <a:pt x="2329" y="696"/>
                  <a:pt x="2336" y="696"/>
                </a:cubicBezTo>
                <a:close/>
                <a:moveTo>
                  <a:pt x="2376" y="696"/>
                </a:moveTo>
                <a:cubicBezTo>
                  <a:pt x="2383" y="696"/>
                  <a:pt x="2388" y="690"/>
                  <a:pt x="2388" y="683"/>
                </a:cubicBezTo>
                <a:cubicBezTo>
                  <a:pt x="2388" y="676"/>
                  <a:pt x="2383" y="670"/>
                  <a:pt x="2376" y="670"/>
                </a:cubicBezTo>
                <a:cubicBezTo>
                  <a:pt x="2369" y="670"/>
                  <a:pt x="2363" y="676"/>
                  <a:pt x="2363" y="683"/>
                </a:cubicBezTo>
                <a:cubicBezTo>
                  <a:pt x="2363" y="690"/>
                  <a:pt x="2369" y="696"/>
                  <a:pt x="2376" y="696"/>
                </a:cubicBezTo>
                <a:close/>
                <a:moveTo>
                  <a:pt x="2415" y="696"/>
                </a:moveTo>
                <a:cubicBezTo>
                  <a:pt x="2422" y="696"/>
                  <a:pt x="2428" y="690"/>
                  <a:pt x="2428" y="683"/>
                </a:cubicBezTo>
                <a:cubicBezTo>
                  <a:pt x="2428" y="676"/>
                  <a:pt x="2422" y="670"/>
                  <a:pt x="2415" y="670"/>
                </a:cubicBezTo>
                <a:cubicBezTo>
                  <a:pt x="2408" y="670"/>
                  <a:pt x="2402" y="676"/>
                  <a:pt x="2402" y="683"/>
                </a:cubicBezTo>
                <a:cubicBezTo>
                  <a:pt x="2402" y="690"/>
                  <a:pt x="2408" y="696"/>
                  <a:pt x="2415" y="696"/>
                </a:cubicBezTo>
                <a:close/>
                <a:moveTo>
                  <a:pt x="2455" y="696"/>
                </a:moveTo>
                <a:cubicBezTo>
                  <a:pt x="2462" y="696"/>
                  <a:pt x="2467" y="690"/>
                  <a:pt x="2467" y="683"/>
                </a:cubicBezTo>
                <a:cubicBezTo>
                  <a:pt x="2467" y="676"/>
                  <a:pt x="2462" y="670"/>
                  <a:pt x="2455" y="670"/>
                </a:cubicBezTo>
                <a:cubicBezTo>
                  <a:pt x="2447" y="670"/>
                  <a:pt x="2442" y="676"/>
                  <a:pt x="2442" y="683"/>
                </a:cubicBezTo>
                <a:cubicBezTo>
                  <a:pt x="2442" y="690"/>
                  <a:pt x="2447" y="696"/>
                  <a:pt x="2455" y="696"/>
                </a:cubicBezTo>
                <a:close/>
                <a:moveTo>
                  <a:pt x="2494" y="696"/>
                </a:moveTo>
                <a:cubicBezTo>
                  <a:pt x="2501" y="696"/>
                  <a:pt x="2507" y="690"/>
                  <a:pt x="2507" y="683"/>
                </a:cubicBezTo>
                <a:cubicBezTo>
                  <a:pt x="2507" y="676"/>
                  <a:pt x="2501" y="670"/>
                  <a:pt x="2494" y="670"/>
                </a:cubicBezTo>
                <a:cubicBezTo>
                  <a:pt x="2487" y="670"/>
                  <a:pt x="2481" y="676"/>
                  <a:pt x="2481" y="683"/>
                </a:cubicBezTo>
                <a:cubicBezTo>
                  <a:pt x="2481" y="690"/>
                  <a:pt x="2487" y="696"/>
                  <a:pt x="2494" y="696"/>
                </a:cubicBezTo>
                <a:close/>
                <a:moveTo>
                  <a:pt x="2533" y="696"/>
                </a:moveTo>
                <a:cubicBezTo>
                  <a:pt x="2540" y="696"/>
                  <a:pt x="2546" y="690"/>
                  <a:pt x="2546" y="683"/>
                </a:cubicBezTo>
                <a:cubicBezTo>
                  <a:pt x="2546" y="676"/>
                  <a:pt x="2540" y="670"/>
                  <a:pt x="2533" y="670"/>
                </a:cubicBezTo>
                <a:cubicBezTo>
                  <a:pt x="2526" y="670"/>
                  <a:pt x="2521" y="676"/>
                  <a:pt x="2521" y="683"/>
                </a:cubicBezTo>
                <a:cubicBezTo>
                  <a:pt x="2521" y="690"/>
                  <a:pt x="2526" y="696"/>
                  <a:pt x="2533" y="696"/>
                </a:cubicBezTo>
                <a:close/>
                <a:moveTo>
                  <a:pt x="2573" y="696"/>
                </a:moveTo>
                <a:cubicBezTo>
                  <a:pt x="2580" y="696"/>
                  <a:pt x="2586" y="690"/>
                  <a:pt x="2586" y="683"/>
                </a:cubicBezTo>
                <a:cubicBezTo>
                  <a:pt x="2586" y="676"/>
                  <a:pt x="2580" y="670"/>
                  <a:pt x="2573" y="670"/>
                </a:cubicBezTo>
                <a:cubicBezTo>
                  <a:pt x="2566" y="670"/>
                  <a:pt x="2560" y="676"/>
                  <a:pt x="2560" y="683"/>
                </a:cubicBezTo>
                <a:cubicBezTo>
                  <a:pt x="2560" y="690"/>
                  <a:pt x="2566" y="696"/>
                  <a:pt x="2573" y="696"/>
                </a:cubicBezTo>
                <a:close/>
                <a:moveTo>
                  <a:pt x="2612" y="696"/>
                </a:moveTo>
                <a:cubicBezTo>
                  <a:pt x="2619" y="696"/>
                  <a:pt x="2625" y="690"/>
                  <a:pt x="2625" y="683"/>
                </a:cubicBezTo>
                <a:cubicBezTo>
                  <a:pt x="2625" y="676"/>
                  <a:pt x="2619" y="670"/>
                  <a:pt x="2612" y="670"/>
                </a:cubicBezTo>
                <a:cubicBezTo>
                  <a:pt x="2605" y="670"/>
                  <a:pt x="2599" y="676"/>
                  <a:pt x="2599" y="683"/>
                </a:cubicBezTo>
                <a:cubicBezTo>
                  <a:pt x="2599" y="690"/>
                  <a:pt x="2605" y="696"/>
                  <a:pt x="2612" y="696"/>
                </a:cubicBezTo>
                <a:close/>
                <a:moveTo>
                  <a:pt x="2652" y="696"/>
                </a:moveTo>
                <a:cubicBezTo>
                  <a:pt x="2659" y="696"/>
                  <a:pt x="2664" y="690"/>
                  <a:pt x="2664" y="683"/>
                </a:cubicBezTo>
                <a:cubicBezTo>
                  <a:pt x="2664" y="676"/>
                  <a:pt x="2659" y="670"/>
                  <a:pt x="2652" y="670"/>
                </a:cubicBezTo>
                <a:cubicBezTo>
                  <a:pt x="2645" y="670"/>
                  <a:pt x="2639" y="676"/>
                  <a:pt x="2639" y="683"/>
                </a:cubicBezTo>
                <a:cubicBezTo>
                  <a:pt x="2639" y="690"/>
                  <a:pt x="2645" y="696"/>
                  <a:pt x="2652" y="696"/>
                </a:cubicBezTo>
                <a:close/>
                <a:moveTo>
                  <a:pt x="2691" y="696"/>
                </a:moveTo>
                <a:cubicBezTo>
                  <a:pt x="2698" y="696"/>
                  <a:pt x="2704" y="690"/>
                  <a:pt x="2704" y="683"/>
                </a:cubicBezTo>
                <a:cubicBezTo>
                  <a:pt x="2704" y="676"/>
                  <a:pt x="2698" y="670"/>
                  <a:pt x="2691" y="670"/>
                </a:cubicBezTo>
                <a:cubicBezTo>
                  <a:pt x="2684" y="670"/>
                  <a:pt x="2678" y="676"/>
                  <a:pt x="2678" y="683"/>
                </a:cubicBezTo>
                <a:cubicBezTo>
                  <a:pt x="2678" y="690"/>
                  <a:pt x="2684" y="696"/>
                  <a:pt x="2691" y="696"/>
                </a:cubicBezTo>
                <a:close/>
                <a:moveTo>
                  <a:pt x="2730" y="696"/>
                </a:moveTo>
                <a:cubicBezTo>
                  <a:pt x="2738" y="696"/>
                  <a:pt x="2743" y="690"/>
                  <a:pt x="2743" y="683"/>
                </a:cubicBezTo>
                <a:cubicBezTo>
                  <a:pt x="2743" y="676"/>
                  <a:pt x="2738" y="670"/>
                  <a:pt x="2730" y="670"/>
                </a:cubicBezTo>
                <a:cubicBezTo>
                  <a:pt x="2723" y="670"/>
                  <a:pt x="2718" y="676"/>
                  <a:pt x="2718" y="683"/>
                </a:cubicBezTo>
                <a:cubicBezTo>
                  <a:pt x="2718" y="690"/>
                  <a:pt x="2723" y="696"/>
                  <a:pt x="2730" y="696"/>
                </a:cubicBezTo>
                <a:close/>
                <a:moveTo>
                  <a:pt x="2770" y="696"/>
                </a:moveTo>
                <a:cubicBezTo>
                  <a:pt x="2777" y="696"/>
                  <a:pt x="2783" y="690"/>
                  <a:pt x="2783" y="683"/>
                </a:cubicBezTo>
                <a:cubicBezTo>
                  <a:pt x="2783" y="676"/>
                  <a:pt x="2777" y="670"/>
                  <a:pt x="2770" y="670"/>
                </a:cubicBezTo>
                <a:cubicBezTo>
                  <a:pt x="2763" y="670"/>
                  <a:pt x="2757" y="676"/>
                  <a:pt x="2757" y="683"/>
                </a:cubicBezTo>
                <a:cubicBezTo>
                  <a:pt x="2757" y="690"/>
                  <a:pt x="2763" y="696"/>
                  <a:pt x="2770" y="696"/>
                </a:cubicBezTo>
                <a:close/>
                <a:moveTo>
                  <a:pt x="2809" y="696"/>
                </a:moveTo>
                <a:cubicBezTo>
                  <a:pt x="2816" y="696"/>
                  <a:pt x="2822" y="690"/>
                  <a:pt x="2822" y="683"/>
                </a:cubicBezTo>
                <a:cubicBezTo>
                  <a:pt x="2822" y="676"/>
                  <a:pt x="2816" y="670"/>
                  <a:pt x="2809" y="670"/>
                </a:cubicBezTo>
                <a:cubicBezTo>
                  <a:pt x="2802" y="670"/>
                  <a:pt x="2797" y="676"/>
                  <a:pt x="2797" y="683"/>
                </a:cubicBezTo>
                <a:cubicBezTo>
                  <a:pt x="2797" y="690"/>
                  <a:pt x="2802" y="696"/>
                  <a:pt x="2809" y="696"/>
                </a:cubicBezTo>
                <a:close/>
                <a:moveTo>
                  <a:pt x="2849" y="696"/>
                </a:moveTo>
                <a:cubicBezTo>
                  <a:pt x="2856" y="696"/>
                  <a:pt x="2862" y="690"/>
                  <a:pt x="2862" y="683"/>
                </a:cubicBezTo>
                <a:cubicBezTo>
                  <a:pt x="2862" y="676"/>
                  <a:pt x="2856" y="670"/>
                  <a:pt x="2849" y="670"/>
                </a:cubicBezTo>
                <a:cubicBezTo>
                  <a:pt x="2842" y="670"/>
                  <a:pt x="2836" y="676"/>
                  <a:pt x="2836" y="683"/>
                </a:cubicBezTo>
                <a:cubicBezTo>
                  <a:pt x="2836" y="690"/>
                  <a:pt x="2842" y="696"/>
                  <a:pt x="2849" y="696"/>
                </a:cubicBezTo>
                <a:close/>
                <a:moveTo>
                  <a:pt x="2888" y="696"/>
                </a:moveTo>
                <a:cubicBezTo>
                  <a:pt x="2895" y="696"/>
                  <a:pt x="2901" y="690"/>
                  <a:pt x="2901" y="683"/>
                </a:cubicBezTo>
                <a:cubicBezTo>
                  <a:pt x="2901" y="676"/>
                  <a:pt x="2895" y="670"/>
                  <a:pt x="2888" y="670"/>
                </a:cubicBezTo>
                <a:cubicBezTo>
                  <a:pt x="2881" y="670"/>
                  <a:pt x="2875" y="676"/>
                  <a:pt x="2875" y="683"/>
                </a:cubicBezTo>
                <a:cubicBezTo>
                  <a:pt x="2875" y="690"/>
                  <a:pt x="2881" y="696"/>
                  <a:pt x="2888" y="696"/>
                </a:cubicBezTo>
                <a:close/>
                <a:moveTo>
                  <a:pt x="2928" y="670"/>
                </a:moveTo>
                <a:cubicBezTo>
                  <a:pt x="2921" y="670"/>
                  <a:pt x="2915" y="676"/>
                  <a:pt x="2915" y="683"/>
                </a:cubicBezTo>
                <a:cubicBezTo>
                  <a:pt x="2915" y="690"/>
                  <a:pt x="2921" y="696"/>
                  <a:pt x="2928" y="696"/>
                </a:cubicBezTo>
                <a:cubicBezTo>
                  <a:pt x="2935" y="696"/>
                  <a:pt x="2940" y="690"/>
                  <a:pt x="2940" y="683"/>
                </a:cubicBezTo>
                <a:cubicBezTo>
                  <a:pt x="2940" y="676"/>
                  <a:pt x="2935" y="670"/>
                  <a:pt x="2928" y="670"/>
                </a:cubicBezTo>
                <a:close/>
                <a:moveTo>
                  <a:pt x="2967" y="696"/>
                </a:moveTo>
                <a:cubicBezTo>
                  <a:pt x="2974" y="696"/>
                  <a:pt x="2980" y="690"/>
                  <a:pt x="2980" y="683"/>
                </a:cubicBezTo>
                <a:cubicBezTo>
                  <a:pt x="2980" y="676"/>
                  <a:pt x="2974" y="670"/>
                  <a:pt x="2967" y="670"/>
                </a:cubicBezTo>
                <a:cubicBezTo>
                  <a:pt x="2960" y="670"/>
                  <a:pt x="2954" y="676"/>
                  <a:pt x="2954" y="683"/>
                </a:cubicBezTo>
                <a:cubicBezTo>
                  <a:pt x="2954" y="690"/>
                  <a:pt x="2960" y="696"/>
                  <a:pt x="2967" y="696"/>
                </a:cubicBezTo>
                <a:close/>
                <a:moveTo>
                  <a:pt x="3006" y="696"/>
                </a:moveTo>
                <a:cubicBezTo>
                  <a:pt x="3013" y="696"/>
                  <a:pt x="3019" y="690"/>
                  <a:pt x="3019" y="683"/>
                </a:cubicBezTo>
                <a:cubicBezTo>
                  <a:pt x="3019" y="676"/>
                  <a:pt x="3013" y="670"/>
                  <a:pt x="3006" y="670"/>
                </a:cubicBezTo>
                <a:cubicBezTo>
                  <a:pt x="2999" y="670"/>
                  <a:pt x="2994" y="676"/>
                  <a:pt x="2994" y="683"/>
                </a:cubicBezTo>
                <a:cubicBezTo>
                  <a:pt x="2994" y="690"/>
                  <a:pt x="2999" y="696"/>
                  <a:pt x="3006" y="696"/>
                </a:cubicBezTo>
                <a:close/>
                <a:moveTo>
                  <a:pt x="483" y="735"/>
                </a:moveTo>
                <a:cubicBezTo>
                  <a:pt x="490" y="735"/>
                  <a:pt x="496" y="729"/>
                  <a:pt x="496" y="722"/>
                </a:cubicBezTo>
                <a:cubicBezTo>
                  <a:pt x="496" y="715"/>
                  <a:pt x="490" y="710"/>
                  <a:pt x="483" y="710"/>
                </a:cubicBezTo>
                <a:cubicBezTo>
                  <a:pt x="476" y="710"/>
                  <a:pt x="471" y="715"/>
                  <a:pt x="471" y="722"/>
                </a:cubicBezTo>
                <a:cubicBezTo>
                  <a:pt x="471" y="729"/>
                  <a:pt x="476" y="735"/>
                  <a:pt x="483" y="735"/>
                </a:cubicBezTo>
                <a:close/>
                <a:moveTo>
                  <a:pt x="523" y="735"/>
                </a:moveTo>
                <a:cubicBezTo>
                  <a:pt x="530" y="735"/>
                  <a:pt x="535" y="729"/>
                  <a:pt x="535" y="722"/>
                </a:cubicBezTo>
                <a:cubicBezTo>
                  <a:pt x="535" y="715"/>
                  <a:pt x="530" y="710"/>
                  <a:pt x="523" y="710"/>
                </a:cubicBezTo>
                <a:cubicBezTo>
                  <a:pt x="516" y="710"/>
                  <a:pt x="510" y="715"/>
                  <a:pt x="510" y="722"/>
                </a:cubicBezTo>
                <a:cubicBezTo>
                  <a:pt x="510" y="729"/>
                  <a:pt x="516" y="735"/>
                  <a:pt x="523" y="735"/>
                </a:cubicBezTo>
                <a:close/>
                <a:moveTo>
                  <a:pt x="562" y="735"/>
                </a:moveTo>
                <a:cubicBezTo>
                  <a:pt x="569" y="735"/>
                  <a:pt x="575" y="729"/>
                  <a:pt x="575" y="722"/>
                </a:cubicBezTo>
                <a:cubicBezTo>
                  <a:pt x="575" y="715"/>
                  <a:pt x="569" y="710"/>
                  <a:pt x="562" y="710"/>
                </a:cubicBezTo>
                <a:cubicBezTo>
                  <a:pt x="555" y="710"/>
                  <a:pt x="549" y="715"/>
                  <a:pt x="549" y="722"/>
                </a:cubicBezTo>
                <a:cubicBezTo>
                  <a:pt x="549" y="729"/>
                  <a:pt x="555" y="735"/>
                  <a:pt x="562" y="735"/>
                </a:cubicBezTo>
                <a:close/>
                <a:moveTo>
                  <a:pt x="602" y="735"/>
                </a:moveTo>
                <a:cubicBezTo>
                  <a:pt x="609" y="735"/>
                  <a:pt x="614" y="729"/>
                  <a:pt x="614" y="722"/>
                </a:cubicBezTo>
                <a:cubicBezTo>
                  <a:pt x="614" y="715"/>
                  <a:pt x="609" y="710"/>
                  <a:pt x="602" y="710"/>
                </a:cubicBezTo>
                <a:cubicBezTo>
                  <a:pt x="595" y="710"/>
                  <a:pt x="589" y="715"/>
                  <a:pt x="589" y="722"/>
                </a:cubicBezTo>
                <a:cubicBezTo>
                  <a:pt x="589" y="729"/>
                  <a:pt x="595" y="735"/>
                  <a:pt x="602" y="735"/>
                </a:cubicBezTo>
                <a:close/>
                <a:moveTo>
                  <a:pt x="641" y="735"/>
                </a:moveTo>
                <a:cubicBezTo>
                  <a:pt x="648" y="735"/>
                  <a:pt x="654" y="729"/>
                  <a:pt x="654" y="722"/>
                </a:cubicBezTo>
                <a:cubicBezTo>
                  <a:pt x="654" y="715"/>
                  <a:pt x="648" y="710"/>
                  <a:pt x="641" y="710"/>
                </a:cubicBezTo>
                <a:cubicBezTo>
                  <a:pt x="634" y="710"/>
                  <a:pt x="628" y="715"/>
                  <a:pt x="628" y="722"/>
                </a:cubicBezTo>
                <a:cubicBezTo>
                  <a:pt x="628" y="729"/>
                  <a:pt x="634" y="735"/>
                  <a:pt x="641" y="735"/>
                </a:cubicBezTo>
                <a:close/>
                <a:moveTo>
                  <a:pt x="680" y="735"/>
                </a:moveTo>
                <a:cubicBezTo>
                  <a:pt x="687" y="735"/>
                  <a:pt x="693" y="729"/>
                  <a:pt x="693" y="722"/>
                </a:cubicBezTo>
                <a:cubicBezTo>
                  <a:pt x="693" y="715"/>
                  <a:pt x="687" y="710"/>
                  <a:pt x="680" y="710"/>
                </a:cubicBezTo>
                <a:cubicBezTo>
                  <a:pt x="673" y="710"/>
                  <a:pt x="668" y="715"/>
                  <a:pt x="668" y="722"/>
                </a:cubicBezTo>
                <a:cubicBezTo>
                  <a:pt x="668" y="729"/>
                  <a:pt x="673" y="735"/>
                  <a:pt x="680" y="735"/>
                </a:cubicBezTo>
                <a:close/>
                <a:moveTo>
                  <a:pt x="720" y="735"/>
                </a:moveTo>
                <a:cubicBezTo>
                  <a:pt x="727" y="735"/>
                  <a:pt x="733" y="729"/>
                  <a:pt x="733" y="722"/>
                </a:cubicBezTo>
                <a:cubicBezTo>
                  <a:pt x="733" y="715"/>
                  <a:pt x="727" y="710"/>
                  <a:pt x="720" y="710"/>
                </a:cubicBezTo>
                <a:cubicBezTo>
                  <a:pt x="713" y="710"/>
                  <a:pt x="707" y="715"/>
                  <a:pt x="707" y="722"/>
                </a:cubicBezTo>
                <a:cubicBezTo>
                  <a:pt x="707" y="729"/>
                  <a:pt x="713" y="735"/>
                  <a:pt x="720" y="735"/>
                </a:cubicBezTo>
                <a:close/>
                <a:moveTo>
                  <a:pt x="759" y="735"/>
                </a:moveTo>
                <a:cubicBezTo>
                  <a:pt x="766" y="735"/>
                  <a:pt x="772" y="729"/>
                  <a:pt x="772" y="722"/>
                </a:cubicBezTo>
                <a:cubicBezTo>
                  <a:pt x="772" y="715"/>
                  <a:pt x="766" y="710"/>
                  <a:pt x="759" y="710"/>
                </a:cubicBezTo>
                <a:cubicBezTo>
                  <a:pt x="752" y="710"/>
                  <a:pt x="747" y="715"/>
                  <a:pt x="747" y="722"/>
                </a:cubicBezTo>
                <a:cubicBezTo>
                  <a:pt x="747" y="729"/>
                  <a:pt x="752" y="735"/>
                  <a:pt x="759" y="735"/>
                </a:cubicBezTo>
                <a:close/>
                <a:moveTo>
                  <a:pt x="799" y="735"/>
                </a:moveTo>
                <a:cubicBezTo>
                  <a:pt x="806" y="735"/>
                  <a:pt x="811" y="729"/>
                  <a:pt x="811" y="722"/>
                </a:cubicBezTo>
                <a:cubicBezTo>
                  <a:pt x="811" y="715"/>
                  <a:pt x="806" y="710"/>
                  <a:pt x="799" y="710"/>
                </a:cubicBezTo>
                <a:cubicBezTo>
                  <a:pt x="792" y="710"/>
                  <a:pt x="786" y="715"/>
                  <a:pt x="786" y="722"/>
                </a:cubicBezTo>
                <a:cubicBezTo>
                  <a:pt x="786" y="729"/>
                  <a:pt x="792" y="735"/>
                  <a:pt x="799" y="735"/>
                </a:cubicBezTo>
                <a:close/>
                <a:moveTo>
                  <a:pt x="838" y="735"/>
                </a:moveTo>
                <a:cubicBezTo>
                  <a:pt x="845" y="735"/>
                  <a:pt x="851" y="729"/>
                  <a:pt x="851" y="722"/>
                </a:cubicBezTo>
                <a:cubicBezTo>
                  <a:pt x="851" y="715"/>
                  <a:pt x="845" y="710"/>
                  <a:pt x="838" y="710"/>
                </a:cubicBezTo>
                <a:cubicBezTo>
                  <a:pt x="831" y="710"/>
                  <a:pt x="825" y="715"/>
                  <a:pt x="825" y="722"/>
                </a:cubicBezTo>
                <a:cubicBezTo>
                  <a:pt x="825" y="729"/>
                  <a:pt x="831" y="735"/>
                  <a:pt x="838" y="735"/>
                </a:cubicBezTo>
                <a:close/>
                <a:moveTo>
                  <a:pt x="878" y="735"/>
                </a:moveTo>
                <a:cubicBezTo>
                  <a:pt x="885" y="735"/>
                  <a:pt x="890" y="729"/>
                  <a:pt x="890" y="722"/>
                </a:cubicBezTo>
                <a:cubicBezTo>
                  <a:pt x="890" y="715"/>
                  <a:pt x="885" y="710"/>
                  <a:pt x="878" y="710"/>
                </a:cubicBezTo>
                <a:cubicBezTo>
                  <a:pt x="871" y="710"/>
                  <a:pt x="865" y="715"/>
                  <a:pt x="865" y="722"/>
                </a:cubicBezTo>
                <a:cubicBezTo>
                  <a:pt x="865" y="729"/>
                  <a:pt x="871" y="735"/>
                  <a:pt x="878" y="735"/>
                </a:cubicBezTo>
                <a:close/>
                <a:moveTo>
                  <a:pt x="1627" y="735"/>
                </a:moveTo>
                <a:cubicBezTo>
                  <a:pt x="1634" y="735"/>
                  <a:pt x="1639" y="729"/>
                  <a:pt x="1639" y="722"/>
                </a:cubicBezTo>
                <a:cubicBezTo>
                  <a:pt x="1639" y="715"/>
                  <a:pt x="1634" y="710"/>
                  <a:pt x="1627" y="710"/>
                </a:cubicBezTo>
                <a:cubicBezTo>
                  <a:pt x="1620" y="710"/>
                  <a:pt x="1614" y="715"/>
                  <a:pt x="1614" y="722"/>
                </a:cubicBezTo>
                <a:cubicBezTo>
                  <a:pt x="1614" y="729"/>
                  <a:pt x="1620" y="735"/>
                  <a:pt x="1627" y="735"/>
                </a:cubicBezTo>
                <a:close/>
                <a:moveTo>
                  <a:pt x="1666" y="735"/>
                </a:moveTo>
                <a:cubicBezTo>
                  <a:pt x="1673" y="735"/>
                  <a:pt x="1679" y="729"/>
                  <a:pt x="1679" y="722"/>
                </a:cubicBezTo>
                <a:cubicBezTo>
                  <a:pt x="1679" y="715"/>
                  <a:pt x="1673" y="710"/>
                  <a:pt x="1666" y="710"/>
                </a:cubicBezTo>
                <a:cubicBezTo>
                  <a:pt x="1659" y="710"/>
                  <a:pt x="1653" y="715"/>
                  <a:pt x="1653" y="722"/>
                </a:cubicBezTo>
                <a:cubicBezTo>
                  <a:pt x="1653" y="729"/>
                  <a:pt x="1659" y="735"/>
                  <a:pt x="1666" y="735"/>
                </a:cubicBezTo>
                <a:close/>
                <a:moveTo>
                  <a:pt x="1907" y="722"/>
                </a:moveTo>
                <a:cubicBezTo>
                  <a:pt x="1907" y="720"/>
                  <a:pt x="1905" y="718"/>
                  <a:pt x="1903" y="718"/>
                </a:cubicBezTo>
                <a:cubicBezTo>
                  <a:pt x="1900" y="718"/>
                  <a:pt x="1898" y="720"/>
                  <a:pt x="1898" y="722"/>
                </a:cubicBezTo>
                <a:cubicBezTo>
                  <a:pt x="1898" y="725"/>
                  <a:pt x="1900" y="726"/>
                  <a:pt x="1903" y="726"/>
                </a:cubicBezTo>
                <a:cubicBezTo>
                  <a:pt x="1905" y="726"/>
                  <a:pt x="1907" y="725"/>
                  <a:pt x="1907" y="722"/>
                </a:cubicBezTo>
                <a:close/>
                <a:moveTo>
                  <a:pt x="1942" y="735"/>
                </a:moveTo>
                <a:cubicBezTo>
                  <a:pt x="1949" y="735"/>
                  <a:pt x="1955" y="729"/>
                  <a:pt x="1955" y="722"/>
                </a:cubicBezTo>
                <a:cubicBezTo>
                  <a:pt x="1955" y="715"/>
                  <a:pt x="1949" y="710"/>
                  <a:pt x="1942" y="710"/>
                </a:cubicBezTo>
                <a:cubicBezTo>
                  <a:pt x="1935" y="710"/>
                  <a:pt x="1929" y="715"/>
                  <a:pt x="1929" y="722"/>
                </a:cubicBezTo>
                <a:cubicBezTo>
                  <a:pt x="1929" y="729"/>
                  <a:pt x="1935" y="735"/>
                  <a:pt x="1942" y="735"/>
                </a:cubicBezTo>
                <a:close/>
                <a:moveTo>
                  <a:pt x="1981" y="735"/>
                </a:moveTo>
                <a:cubicBezTo>
                  <a:pt x="1988" y="735"/>
                  <a:pt x="1994" y="729"/>
                  <a:pt x="1994" y="722"/>
                </a:cubicBezTo>
                <a:cubicBezTo>
                  <a:pt x="1994" y="715"/>
                  <a:pt x="1988" y="710"/>
                  <a:pt x="1981" y="710"/>
                </a:cubicBezTo>
                <a:cubicBezTo>
                  <a:pt x="1974" y="710"/>
                  <a:pt x="1969" y="715"/>
                  <a:pt x="1969" y="722"/>
                </a:cubicBezTo>
                <a:cubicBezTo>
                  <a:pt x="1969" y="729"/>
                  <a:pt x="1974" y="735"/>
                  <a:pt x="1981" y="735"/>
                </a:cubicBezTo>
                <a:close/>
                <a:moveTo>
                  <a:pt x="2021" y="735"/>
                </a:moveTo>
                <a:cubicBezTo>
                  <a:pt x="2028" y="735"/>
                  <a:pt x="2034" y="729"/>
                  <a:pt x="2034" y="722"/>
                </a:cubicBezTo>
                <a:cubicBezTo>
                  <a:pt x="2034" y="715"/>
                  <a:pt x="2028" y="710"/>
                  <a:pt x="2021" y="710"/>
                </a:cubicBezTo>
                <a:cubicBezTo>
                  <a:pt x="2014" y="710"/>
                  <a:pt x="2008" y="715"/>
                  <a:pt x="2008" y="722"/>
                </a:cubicBezTo>
                <a:cubicBezTo>
                  <a:pt x="2008" y="729"/>
                  <a:pt x="2014" y="735"/>
                  <a:pt x="2021" y="735"/>
                </a:cubicBezTo>
                <a:close/>
                <a:moveTo>
                  <a:pt x="2060" y="735"/>
                </a:moveTo>
                <a:cubicBezTo>
                  <a:pt x="2067" y="735"/>
                  <a:pt x="2073" y="729"/>
                  <a:pt x="2073" y="722"/>
                </a:cubicBezTo>
                <a:cubicBezTo>
                  <a:pt x="2073" y="715"/>
                  <a:pt x="2067" y="710"/>
                  <a:pt x="2060" y="710"/>
                </a:cubicBezTo>
                <a:cubicBezTo>
                  <a:pt x="2053" y="710"/>
                  <a:pt x="2048" y="715"/>
                  <a:pt x="2048" y="722"/>
                </a:cubicBezTo>
                <a:cubicBezTo>
                  <a:pt x="2048" y="729"/>
                  <a:pt x="2053" y="735"/>
                  <a:pt x="2060" y="735"/>
                </a:cubicBezTo>
                <a:close/>
                <a:moveTo>
                  <a:pt x="2100" y="735"/>
                </a:moveTo>
                <a:cubicBezTo>
                  <a:pt x="2107" y="735"/>
                  <a:pt x="2112" y="729"/>
                  <a:pt x="2112" y="722"/>
                </a:cubicBezTo>
                <a:cubicBezTo>
                  <a:pt x="2112" y="715"/>
                  <a:pt x="2107" y="710"/>
                  <a:pt x="2100" y="710"/>
                </a:cubicBezTo>
                <a:cubicBezTo>
                  <a:pt x="2093" y="710"/>
                  <a:pt x="2087" y="715"/>
                  <a:pt x="2087" y="722"/>
                </a:cubicBezTo>
                <a:cubicBezTo>
                  <a:pt x="2087" y="729"/>
                  <a:pt x="2093" y="735"/>
                  <a:pt x="2100" y="735"/>
                </a:cubicBezTo>
                <a:close/>
                <a:moveTo>
                  <a:pt x="2139" y="735"/>
                </a:moveTo>
                <a:cubicBezTo>
                  <a:pt x="2146" y="735"/>
                  <a:pt x="2152" y="729"/>
                  <a:pt x="2152" y="722"/>
                </a:cubicBezTo>
                <a:cubicBezTo>
                  <a:pt x="2152" y="715"/>
                  <a:pt x="2146" y="710"/>
                  <a:pt x="2139" y="710"/>
                </a:cubicBezTo>
                <a:cubicBezTo>
                  <a:pt x="2132" y="710"/>
                  <a:pt x="2126" y="715"/>
                  <a:pt x="2126" y="722"/>
                </a:cubicBezTo>
                <a:cubicBezTo>
                  <a:pt x="2126" y="729"/>
                  <a:pt x="2132" y="735"/>
                  <a:pt x="2139" y="735"/>
                </a:cubicBezTo>
                <a:close/>
                <a:moveTo>
                  <a:pt x="2179" y="735"/>
                </a:moveTo>
                <a:cubicBezTo>
                  <a:pt x="2186" y="735"/>
                  <a:pt x="2191" y="729"/>
                  <a:pt x="2191" y="722"/>
                </a:cubicBezTo>
                <a:cubicBezTo>
                  <a:pt x="2191" y="715"/>
                  <a:pt x="2186" y="710"/>
                  <a:pt x="2179" y="710"/>
                </a:cubicBezTo>
                <a:cubicBezTo>
                  <a:pt x="2172" y="710"/>
                  <a:pt x="2166" y="715"/>
                  <a:pt x="2166" y="722"/>
                </a:cubicBezTo>
                <a:cubicBezTo>
                  <a:pt x="2166" y="729"/>
                  <a:pt x="2172" y="735"/>
                  <a:pt x="2179" y="735"/>
                </a:cubicBezTo>
                <a:close/>
                <a:moveTo>
                  <a:pt x="2257" y="735"/>
                </a:moveTo>
                <a:cubicBezTo>
                  <a:pt x="2264" y="735"/>
                  <a:pt x="2270" y="729"/>
                  <a:pt x="2270" y="722"/>
                </a:cubicBezTo>
                <a:cubicBezTo>
                  <a:pt x="2270" y="715"/>
                  <a:pt x="2264" y="710"/>
                  <a:pt x="2257" y="710"/>
                </a:cubicBezTo>
                <a:cubicBezTo>
                  <a:pt x="2250" y="710"/>
                  <a:pt x="2245" y="715"/>
                  <a:pt x="2245" y="722"/>
                </a:cubicBezTo>
                <a:cubicBezTo>
                  <a:pt x="2245" y="729"/>
                  <a:pt x="2250" y="735"/>
                  <a:pt x="2257" y="735"/>
                </a:cubicBezTo>
                <a:close/>
                <a:moveTo>
                  <a:pt x="2297" y="735"/>
                </a:moveTo>
                <a:cubicBezTo>
                  <a:pt x="2304" y="735"/>
                  <a:pt x="2310" y="729"/>
                  <a:pt x="2310" y="722"/>
                </a:cubicBezTo>
                <a:cubicBezTo>
                  <a:pt x="2310" y="715"/>
                  <a:pt x="2304" y="710"/>
                  <a:pt x="2297" y="710"/>
                </a:cubicBezTo>
                <a:cubicBezTo>
                  <a:pt x="2290" y="710"/>
                  <a:pt x="2284" y="715"/>
                  <a:pt x="2284" y="722"/>
                </a:cubicBezTo>
                <a:cubicBezTo>
                  <a:pt x="2284" y="729"/>
                  <a:pt x="2290" y="735"/>
                  <a:pt x="2297" y="735"/>
                </a:cubicBezTo>
                <a:close/>
                <a:moveTo>
                  <a:pt x="2336" y="735"/>
                </a:moveTo>
                <a:cubicBezTo>
                  <a:pt x="2343" y="735"/>
                  <a:pt x="2349" y="729"/>
                  <a:pt x="2349" y="722"/>
                </a:cubicBezTo>
                <a:cubicBezTo>
                  <a:pt x="2349" y="715"/>
                  <a:pt x="2343" y="710"/>
                  <a:pt x="2336" y="710"/>
                </a:cubicBezTo>
                <a:cubicBezTo>
                  <a:pt x="2329" y="710"/>
                  <a:pt x="2323" y="715"/>
                  <a:pt x="2323" y="722"/>
                </a:cubicBezTo>
                <a:cubicBezTo>
                  <a:pt x="2323" y="729"/>
                  <a:pt x="2329" y="735"/>
                  <a:pt x="2336" y="735"/>
                </a:cubicBezTo>
                <a:close/>
                <a:moveTo>
                  <a:pt x="2376" y="735"/>
                </a:moveTo>
                <a:cubicBezTo>
                  <a:pt x="2383" y="735"/>
                  <a:pt x="2388" y="729"/>
                  <a:pt x="2388" y="722"/>
                </a:cubicBezTo>
                <a:cubicBezTo>
                  <a:pt x="2388" y="715"/>
                  <a:pt x="2383" y="710"/>
                  <a:pt x="2376" y="710"/>
                </a:cubicBezTo>
                <a:cubicBezTo>
                  <a:pt x="2369" y="710"/>
                  <a:pt x="2363" y="715"/>
                  <a:pt x="2363" y="722"/>
                </a:cubicBezTo>
                <a:cubicBezTo>
                  <a:pt x="2363" y="729"/>
                  <a:pt x="2369" y="735"/>
                  <a:pt x="2376" y="735"/>
                </a:cubicBezTo>
                <a:close/>
                <a:moveTo>
                  <a:pt x="2415" y="735"/>
                </a:moveTo>
                <a:cubicBezTo>
                  <a:pt x="2422" y="735"/>
                  <a:pt x="2428" y="729"/>
                  <a:pt x="2428" y="722"/>
                </a:cubicBezTo>
                <a:cubicBezTo>
                  <a:pt x="2428" y="715"/>
                  <a:pt x="2422" y="710"/>
                  <a:pt x="2415" y="710"/>
                </a:cubicBezTo>
                <a:cubicBezTo>
                  <a:pt x="2408" y="710"/>
                  <a:pt x="2402" y="715"/>
                  <a:pt x="2402" y="722"/>
                </a:cubicBezTo>
                <a:cubicBezTo>
                  <a:pt x="2402" y="729"/>
                  <a:pt x="2408" y="735"/>
                  <a:pt x="2415" y="735"/>
                </a:cubicBezTo>
                <a:close/>
                <a:moveTo>
                  <a:pt x="2455" y="735"/>
                </a:moveTo>
                <a:cubicBezTo>
                  <a:pt x="2462" y="735"/>
                  <a:pt x="2467" y="729"/>
                  <a:pt x="2467" y="722"/>
                </a:cubicBezTo>
                <a:cubicBezTo>
                  <a:pt x="2467" y="715"/>
                  <a:pt x="2462" y="710"/>
                  <a:pt x="2455" y="710"/>
                </a:cubicBezTo>
                <a:cubicBezTo>
                  <a:pt x="2447" y="710"/>
                  <a:pt x="2442" y="715"/>
                  <a:pt x="2442" y="722"/>
                </a:cubicBezTo>
                <a:cubicBezTo>
                  <a:pt x="2442" y="729"/>
                  <a:pt x="2447" y="735"/>
                  <a:pt x="2455" y="735"/>
                </a:cubicBezTo>
                <a:close/>
                <a:moveTo>
                  <a:pt x="2494" y="735"/>
                </a:moveTo>
                <a:cubicBezTo>
                  <a:pt x="2501" y="735"/>
                  <a:pt x="2507" y="729"/>
                  <a:pt x="2507" y="722"/>
                </a:cubicBezTo>
                <a:cubicBezTo>
                  <a:pt x="2507" y="715"/>
                  <a:pt x="2501" y="710"/>
                  <a:pt x="2494" y="710"/>
                </a:cubicBezTo>
                <a:cubicBezTo>
                  <a:pt x="2487" y="710"/>
                  <a:pt x="2481" y="715"/>
                  <a:pt x="2481" y="722"/>
                </a:cubicBezTo>
                <a:cubicBezTo>
                  <a:pt x="2481" y="729"/>
                  <a:pt x="2487" y="735"/>
                  <a:pt x="2494" y="735"/>
                </a:cubicBezTo>
                <a:close/>
                <a:moveTo>
                  <a:pt x="2533" y="735"/>
                </a:moveTo>
                <a:cubicBezTo>
                  <a:pt x="2540" y="735"/>
                  <a:pt x="2546" y="729"/>
                  <a:pt x="2546" y="722"/>
                </a:cubicBezTo>
                <a:cubicBezTo>
                  <a:pt x="2546" y="715"/>
                  <a:pt x="2540" y="710"/>
                  <a:pt x="2533" y="710"/>
                </a:cubicBezTo>
                <a:cubicBezTo>
                  <a:pt x="2526" y="710"/>
                  <a:pt x="2521" y="715"/>
                  <a:pt x="2521" y="722"/>
                </a:cubicBezTo>
                <a:cubicBezTo>
                  <a:pt x="2521" y="729"/>
                  <a:pt x="2526" y="735"/>
                  <a:pt x="2533" y="735"/>
                </a:cubicBezTo>
                <a:close/>
                <a:moveTo>
                  <a:pt x="2573" y="735"/>
                </a:moveTo>
                <a:cubicBezTo>
                  <a:pt x="2580" y="735"/>
                  <a:pt x="2586" y="729"/>
                  <a:pt x="2586" y="722"/>
                </a:cubicBezTo>
                <a:cubicBezTo>
                  <a:pt x="2586" y="715"/>
                  <a:pt x="2580" y="710"/>
                  <a:pt x="2573" y="710"/>
                </a:cubicBezTo>
                <a:cubicBezTo>
                  <a:pt x="2566" y="710"/>
                  <a:pt x="2560" y="715"/>
                  <a:pt x="2560" y="722"/>
                </a:cubicBezTo>
                <a:cubicBezTo>
                  <a:pt x="2560" y="729"/>
                  <a:pt x="2566" y="735"/>
                  <a:pt x="2573" y="735"/>
                </a:cubicBezTo>
                <a:close/>
                <a:moveTo>
                  <a:pt x="2612" y="735"/>
                </a:moveTo>
                <a:cubicBezTo>
                  <a:pt x="2619" y="735"/>
                  <a:pt x="2625" y="729"/>
                  <a:pt x="2625" y="722"/>
                </a:cubicBezTo>
                <a:cubicBezTo>
                  <a:pt x="2625" y="715"/>
                  <a:pt x="2619" y="710"/>
                  <a:pt x="2612" y="710"/>
                </a:cubicBezTo>
                <a:cubicBezTo>
                  <a:pt x="2605" y="710"/>
                  <a:pt x="2599" y="715"/>
                  <a:pt x="2599" y="722"/>
                </a:cubicBezTo>
                <a:cubicBezTo>
                  <a:pt x="2599" y="729"/>
                  <a:pt x="2605" y="735"/>
                  <a:pt x="2612" y="735"/>
                </a:cubicBezTo>
                <a:close/>
                <a:moveTo>
                  <a:pt x="2652" y="735"/>
                </a:moveTo>
                <a:cubicBezTo>
                  <a:pt x="2659" y="735"/>
                  <a:pt x="2664" y="729"/>
                  <a:pt x="2664" y="722"/>
                </a:cubicBezTo>
                <a:cubicBezTo>
                  <a:pt x="2664" y="715"/>
                  <a:pt x="2659" y="710"/>
                  <a:pt x="2652" y="710"/>
                </a:cubicBezTo>
                <a:cubicBezTo>
                  <a:pt x="2645" y="710"/>
                  <a:pt x="2639" y="715"/>
                  <a:pt x="2639" y="722"/>
                </a:cubicBezTo>
                <a:cubicBezTo>
                  <a:pt x="2639" y="729"/>
                  <a:pt x="2645" y="735"/>
                  <a:pt x="2652" y="735"/>
                </a:cubicBezTo>
                <a:close/>
                <a:moveTo>
                  <a:pt x="2691" y="735"/>
                </a:moveTo>
                <a:cubicBezTo>
                  <a:pt x="2698" y="735"/>
                  <a:pt x="2704" y="729"/>
                  <a:pt x="2704" y="722"/>
                </a:cubicBezTo>
                <a:cubicBezTo>
                  <a:pt x="2704" y="715"/>
                  <a:pt x="2698" y="710"/>
                  <a:pt x="2691" y="710"/>
                </a:cubicBezTo>
                <a:cubicBezTo>
                  <a:pt x="2684" y="710"/>
                  <a:pt x="2678" y="715"/>
                  <a:pt x="2678" y="722"/>
                </a:cubicBezTo>
                <a:cubicBezTo>
                  <a:pt x="2678" y="729"/>
                  <a:pt x="2684" y="735"/>
                  <a:pt x="2691" y="735"/>
                </a:cubicBezTo>
                <a:close/>
                <a:moveTo>
                  <a:pt x="2730" y="735"/>
                </a:moveTo>
                <a:cubicBezTo>
                  <a:pt x="2738" y="735"/>
                  <a:pt x="2743" y="729"/>
                  <a:pt x="2743" y="722"/>
                </a:cubicBezTo>
                <a:cubicBezTo>
                  <a:pt x="2743" y="715"/>
                  <a:pt x="2738" y="710"/>
                  <a:pt x="2730" y="710"/>
                </a:cubicBezTo>
                <a:cubicBezTo>
                  <a:pt x="2723" y="710"/>
                  <a:pt x="2718" y="715"/>
                  <a:pt x="2718" y="722"/>
                </a:cubicBezTo>
                <a:cubicBezTo>
                  <a:pt x="2718" y="729"/>
                  <a:pt x="2723" y="735"/>
                  <a:pt x="2730" y="735"/>
                </a:cubicBezTo>
                <a:close/>
                <a:moveTo>
                  <a:pt x="2770" y="735"/>
                </a:moveTo>
                <a:cubicBezTo>
                  <a:pt x="2777" y="735"/>
                  <a:pt x="2783" y="729"/>
                  <a:pt x="2783" y="722"/>
                </a:cubicBezTo>
                <a:cubicBezTo>
                  <a:pt x="2783" y="715"/>
                  <a:pt x="2777" y="710"/>
                  <a:pt x="2770" y="710"/>
                </a:cubicBezTo>
                <a:cubicBezTo>
                  <a:pt x="2763" y="710"/>
                  <a:pt x="2757" y="715"/>
                  <a:pt x="2757" y="722"/>
                </a:cubicBezTo>
                <a:cubicBezTo>
                  <a:pt x="2757" y="729"/>
                  <a:pt x="2763" y="735"/>
                  <a:pt x="2770" y="735"/>
                </a:cubicBezTo>
                <a:close/>
                <a:moveTo>
                  <a:pt x="2809" y="735"/>
                </a:moveTo>
                <a:cubicBezTo>
                  <a:pt x="2816" y="735"/>
                  <a:pt x="2822" y="729"/>
                  <a:pt x="2822" y="722"/>
                </a:cubicBezTo>
                <a:cubicBezTo>
                  <a:pt x="2822" y="715"/>
                  <a:pt x="2816" y="710"/>
                  <a:pt x="2809" y="710"/>
                </a:cubicBezTo>
                <a:cubicBezTo>
                  <a:pt x="2802" y="710"/>
                  <a:pt x="2797" y="715"/>
                  <a:pt x="2797" y="722"/>
                </a:cubicBezTo>
                <a:cubicBezTo>
                  <a:pt x="2797" y="729"/>
                  <a:pt x="2802" y="735"/>
                  <a:pt x="2809" y="735"/>
                </a:cubicBezTo>
                <a:close/>
                <a:moveTo>
                  <a:pt x="2849" y="735"/>
                </a:moveTo>
                <a:cubicBezTo>
                  <a:pt x="2856" y="735"/>
                  <a:pt x="2862" y="729"/>
                  <a:pt x="2862" y="722"/>
                </a:cubicBezTo>
                <a:cubicBezTo>
                  <a:pt x="2862" y="715"/>
                  <a:pt x="2856" y="710"/>
                  <a:pt x="2849" y="710"/>
                </a:cubicBezTo>
                <a:cubicBezTo>
                  <a:pt x="2842" y="710"/>
                  <a:pt x="2836" y="715"/>
                  <a:pt x="2836" y="722"/>
                </a:cubicBezTo>
                <a:cubicBezTo>
                  <a:pt x="2836" y="729"/>
                  <a:pt x="2842" y="735"/>
                  <a:pt x="2849" y="735"/>
                </a:cubicBezTo>
                <a:close/>
                <a:moveTo>
                  <a:pt x="2888" y="735"/>
                </a:moveTo>
                <a:cubicBezTo>
                  <a:pt x="2895" y="735"/>
                  <a:pt x="2901" y="729"/>
                  <a:pt x="2901" y="722"/>
                </a:cubicBezTo>
                <a:cubicBezTo>
                  <a:pt x="2901" y="715"/>
                  <a:pt x="2895" y="710"/>
                  <a:pt x="2888" y="710"/>
                </a:cubicBezTo>
                <a:cubicBezTo>
                  <a:pt x="2881" y="710"/>
                  <a:pt x="2875" y="715"/>
                  <a:pt x="2875" y="722"/>
                </a:cubicBezTo>
                <a:cubicBezTo>
                  <a:pt x="2875" y="729"/>
                  <a:pt x="2881" y="735"/>
                  <a:pt x="2888" y="735"/>
                </a:cubicBezTo>
                <a:close/>
                <a:moveTo>
                  <a:pt x="2967" y="735"/>
                </a:moveTo>
                <a:cubicBezTo>
                  <a:pt x="2974" y="735"/>
                  <a:pt x="2980" y="729"/>
                  <a:pt x="2980" y="722"/>
                </a:cubicBezTo>
                <a:cubicBezTo>
                  <a:pt x="2980" y="715"/>
                  <a:pt x="2974" y="710"/>
                  <a:pt x="2967" y="710"/>
                </a:cubicBezTo>
                <a:cubicBezTo>
                  <a:pt x="2960" y="710"/>
                  <a:pt x="2954" y="715"/>
                  <a:pt x="2954" y="722"/>
                </a:cubicBezTo>
                <a:cubicBezTo>
                  <a:pt x="2954" y="729"/>
                  <a:pt x="2960" y="735"/>
                  <a:pt x="2967" y="735"/>
                </a:cubicBezTo>
                <a:close/>
                <a:moveTo>
                  <a:pt x="3125" y="735"/>
                </a:moveTo>
                <a:cubicBezTo>
                  <a:pt x="3132" y="735"/>
                  <a:pt x="3137" y="729"/>
                  <a:pt x="3137" y="722"/>
                </a:cubicBezTo>
                <a:cubicBezTo>
                  <a:pt x="3137" y="715"/>
                  <a:pt x="3132" y="710"/>
                  <a:pt x="3125" y="710"/>
                </a:cubicBezTo>
                <a:cubicBezTo>
                  <a:pt x="3118" y="710"/>
                  <a:pt x="3112" y="715"/>
                  <a:pt x="3112" y="722"/>
                </a:cubicBezTo>
                <a:cubicBezTo>
                  <a:pt x="3112" y="729"/>
                  <a:pt x="3118" y="735"/>
                  <a:pt x="3125" y="735"/>
                </a:cubicBezTo>
                <a:close/>
                <a:moveTo>
                  <a:pt x="483" y="749"/>
                </a:moveTo>
                <a:cubicBezTo>
                  <a:pt x="476" y="749"/>
                  <a:pt x="471" y="755"/>
                  <a:pt x="471" y="762"/>
                </a:cubicBezTo>
                <a:cubicBezTo>
                  <a:pt x="471" y="769"/>
                  <a:pt x="476" y="774"/>
                  <a:pt x="483" y="774"/>
                </a:cubicBezTo>
                <a:cubicBezTo>
                  <a:pt x="490" y="774"/>
                  <a:pt x="496" y="769"/>
                  <a:pt x="496" y="762"/>
                </a:cubicBezTo>
                <a:cubicBezTo>
                  <a:pt x="496" y="755"/>
                  <a:pt x="490" y="749"/>
                  <a:pt x="483" y="749"/>
                </a:cubicBezTo>
                <a:close/>
                <a:moveTo>
                  <a:pt x="523" y="774"/>
                </a:moveTo>
                <a:cubicBezTo>
                  <a:pt x="530" y="774"/>
                  <a:pt x="535" y="769"/>
                  <a:pt x="535" y="762"/>
                </a:cubicBezTo>
                <a:cubicBezTo>
                  <a:pt x="535" y="755"/>
                  <a:pt x="530" y="749"/>
                  <a:pt x="523" y="749"/>
                </a:cubicBezTo>
                <a:cubicBezTo>
                  <a:pt x="516" y="749"/>
                  <a:pt x="510" y="755"/>
                  <a:pt x="510" y="762"/>
                </a:cubicBezTo>
                <a:cubicBezTo>
                  <a:pt x="510" y="769"/>
                  <a:pt x="516" y="774"/>
                  <a:pt x="523" y="774"/>
                </a:cubicBezTo>
                <a:close/>
                <a:moveTo>
                  <a:pt x="562" y="774"/>
                </a:moveTo>
                <a:cubicBezTo>
                  <a:pt x="569" y="774"/>
                  <a:pt x="575" y="769"/>
                  <a:pt x="575" y="762"/>
                </a:cubicBezTo>
                <a:cubicBezTo>
                  <a:pt x="575" y="755"/>
                  <a:pt x="569" y="749"/>
                  <a:pt x="562" y="749"/>
                </a:cubicBezTo>
                <a:cubicBezTo>
                  <a:pt x="555" y="749"/>
                  <a:pt x="549" y="755"/>
                  <a:pt x="549" y="762"/>
                </a:cubicBezTo>
                <a:cubicBezTo>
                  <a:pt x="549" y="769"/>
                  <a:pt x="555" y="774"/>
                  <a:pt x="562" y="774"/>
                </a:cubicBezTo>
                <a:close/>
                <a:moveTo>
                  <a:pt x="602" y="774"/>
                </a:moveTo>
                <a:cubicBezTo>
                  <a:pt x="609" y="774"/>
                  <a:pt x="614" y="769"/>
                  <a:pt x="614" y="762"/>
                </a:cubicBezTo>
                <a:cubicBezTo>
                  <a:pt x="614" y="755"/>
                  <a:pt x="609" y="749"/>
                  <a:pt x="602" y="749"/>
                </a:cubicBezTo>
                <a:cubicBezTo>
                  <a:pt x="595" y="749"/>
                  <a:pt x="589" y="755"/>
                  <a:pt x="589" y="762"/>
                </a:cubicBezTo>
                <a:cubicBezTo>
                  <a:pt x="589" y="769"/>
                  <a:pt x="595" y="774"/>
                  <a:pt x="602" y="774"/>
                </a:cubicBezTo>
                <a:close/>
                <a:moveTo>
                  <a:pt x="641" y="774"/>
                </a:moveTo>
                <a:cubicBezTo>
                  <a:pt x="648" y="774"/>
                  <a:pt x="654" y="769"/>
                  <a:pt x="654" y="762"/>
                </a:cubicBezTo>
                <a:cubicBezTo>
                  <a:pt x="654" y="755"/>
                  <a:pt x="648" y="749"/>
                  <a:pt x="641" y="749"/>
                </a:cubicBezTo>
                <a:cubicBezTo>
                  <a:pt x="634" y="749"/>
                  <a:pt x="628" y="755"/>
                  <a:pt x="628" y="762"/>
                </a:cubicBezTo>
                <a:cubicBezTo>
                  <a:pt x="628" y="769"/>
                  <a:pt x="634" y="774"/>
                  <a:pt x="641" y="774"/>
                </a:cubicBezTo>
                <a:close/>
                <a:moveTo>
                  <a:pt x="680" y="774"/>
                </a:moveTo>
                <a:cubicBezTo>
                  <a:pt x="687" y="774"/>
                  <a:pt x="693" y="769"/>
                  <a:pt x="693" y="762"/>
                </a:cubicBezTo>
                <a:cubicBezTo>
                  <a:pt x="693" y="755"/>
                  <a:pt x="687" y="749"/>
                  <a:pt x="680" y="749"/>
                </a:cubicBezTo>
                <a:cubicBezTo>
                  <a:pt x="673" y="749"/>
                  <a:pt x="668" y="755"/>
                  <a:pt x="668" y="762"/>
                </a:cubicBezTo>
                <a:cubicBezTo>
                  <a:pt x="668" y="769"/>
                  <a:pt x="673" y="774"/>
                  <a:pt x="680" y="774"/>
                </a:cubicBezTo>
                <a:close/>
                <a:moveTo>
                  <a:pt x="720" y="774"/>
                </a:moveTo>
                <a:cubicBezTo>
                  <a:pt x="727" y="774"/>
                  <a:pt x="733" y="769"/>
                  <a:pt x="733" y="762"/>
                </a:cubicBezTo>
                <a:cubicBezTo>
                  <a:pt x="733" y="755"/>
                  <a:pt x="727" y="749"/>
                  <a:pt x="720" y="749"/>
                </a:cubicBezTo>
                <a:cubicBezTo>
                  <a:pt x="713" y="749"/>
                  <a:pt x="707" y="755"/>
                  <a:pt x="707" y="762"/>
                </a:cubicBezTo>
                <a:cubicBezTo>
                  <a:pt x="707" y="769"/>
                  <a:pt x="713" y="774"/>
                  <a:pt x="720" y="774"/>
                </a:cubicBezTo>
                <a:close/>
                <a:moveTo>
                  <a:pt x="759" y="774"/>
                </a:moveTo>
                <a:cubicBezTo>
                  <a:pt x="766" y="774"/>
                  <a:pt x="772" y="769"/>
                  <a:pt x="772" y="762"/>
                </a:cubicBezTo>
                <a:cubicBezTo>
                  <a:pt x="772" y="755"/>
                  <a:pt x="766" y="749"/>
                  <a:pt x="759" y="749"/>
                </a:cubicBezTo>
                <a:cubicBezTo>
                  <a:pt x="752" y="749"/>
                  <a:pt x="747" y="755"/>
                  <a:pt x="747" y="762"/>
                </a:cubicBezTo>
                <a:cubicBezTo>
                  <a:pt x="747" y="769"/>
                  <a:pt x="752" y="774"/>
                  <a:pt x="759" y="774"/>
                </a:cubicBezTo>
                <a:close/>
                <a:moveTo>
                  <a:pt x="799" y="774"/>
                </a:moveTo>
                <a:cubicBezTo>
                  <a:pt x="806" y="774"/>
                  <a:pt x="811" y="769"/>
                  <a:pt x="811" y="762"/>
                </a:cubicBezTo>
                <a:cubicBezTo>
                  <a:pt x="811" y="755"/>
                  <a:pt x="806" y="749"/>
                  <a:pt x="799" y="749"/>
                </a:cubicBezTo>
                <a:cubicBezTo>
                  <a:pt x="792" y="749"/>
                  <a:pt x="786" y="755"/>
                  <a:pt x="786" y="762"/>
                </a:cubicBezTo>
                <a:cubicBezTo>
                  <a:pt x="786" y="769"/>
                  <a:pt x="792" y="774"/>
                  <a:pt x="799" y="774"/>
                </a:cubicBezTo>
                <a:close/>
                <a:moveTo>
                  <a:pt x="838" y="774"/>
                </a:moveTo>
                <a:cubicBezTo>
                  <a:pt x="845" y="774"/>
                  <a:pt x="851" y="769"/>
                  <a:pt x="851" y="762"/>
                </a:cubicBezTo>
                <a:cubicBezTo>
                  <a:pt x="851" y="755"/>
                  <a:pt x="845" y="749"/>
                  <a:pt x="838" y="749"/>
                </a:cubicBezTo>
                <a:cubicBezTo>
                  <a:pt x="831" y="749"/>
                  <a:pt x="825" y="755"/>
                  <a:pt x="825" y="762"/>
                </a:cubicBezTo>
                <a:cubicBezTo>
                  <a:pt x="825" y="769"/>
                  <a:pt x="831" y="774"/>
                  <a:pt x="838" y="774"/>
                </a:cubicBezTo>
                <a:close/>
                <a:moveTo>
                  <a:pt x="878" y="774"/>
                </a:moveTo>
                <a:cubicBezTo>
                  <a:pt x="885" y="774"/>
                  <a:pt x="890" y="769"/>
                  <a:pt x="890" y="762"/>
                </a:cubicBezTo>
                <a:cubicBezTo>
                  <a:pt x="890" y="755"/>
                  <a:pt x="885" y="749"/>
                  <a:pt x="878" y="749"/>
                </a:cubicBezTo>
                <a:cubicBezTo>
                  <a:pt x="871" y="749"/>
                  <a:pt x="865" y="755"/>
                  <a:pt x="865" y="762"/>
                </a:cubicBezTo>
                <a:cubicBezTo>
                  <a:pt x="865" y="769"/>
                  <a:pt x="871" y="774"/>
                  <a:pt x="878" y="774"/>
                </a:cubicBezTo>
                <a:close/>
                <a:moveTo>
                  <a:pt x="930" y="762"/>
                </a:moveTo>
                <a:cubicBezTo>
                  <a:pt x="930" y="755"/>
                  <a:pt x="924" y="749"/>
                  <a:pt x="917" y="749"/>
                </a:cubicBezTo>
                <a:cubicBezTo>
                  <a:pt x="910" y="749"/>
                  <a:pt x="904" y="755"/>
                  <a:pt x="904" y="762"/>
                </a:cubicBezTo>
                <a:cubicBezTo>
                  <a:pt x="904" y="769"/>
                  <a:pt x="910" y="774"/>
                  <a:pt x="917" y="774"/>
                </a:cubicBezTo>
                <a:cubicBezTo>
                  <a:pt x="924" y="774"/>
                  <a:pt x="930" y="769"/>
                  <a:pt x="930" y="762"/>
                </a:cubicBezTo>
                <a:close/>
                <a:moveTo>
                  <a:pt x="1666" y="774"/>
                </a:moveTo>
                <a:cubicBezTo>
                  <a:pt x="1673" y="774"/>
                  <a:pt x="1679" y="769"/>
                  <a:pt x="1679" y="762"/>
                </a:cubicBezTo>
                <a:cubicBezTo>
                  <a:pt x="1679" y="755"/>
                  <a:pt x="1673" y="749"/>
                  <a:pt x="1666" y="749"/>
                </a:cubicBezTo>
                <a:cubicBezTo>
                  <a:pt x="1659" y="749"/>
                  <a:pt x="1653" y="755"/>
                  <a:pt x="1653" y="762"/>
                </a:cubicBezTo>
                <a:cubicBezTo>
                  <a:pt x="1653" y="769"/>
                  <a:pt x="1659" y="774"/>
                  <a:pt x="1666" y="774"/>
                </a:cubicBezTo>
                <a:close/>
                <a:moveTo>
                  <a:pt x="1705" y="774"/>
                </a:moveTo>
                <a:cubicBezTo>
                  <a:pt x="1713" y="774"/>
                  <a:pt x="1718" y="769"/>
                  <a:pt x="1718" y="762"/>
                </a:cubicBezTo>
                <a:cubicBezTo>
                  <a:pt x="1718" y="755"/>
                  <a:pt x="1713" y="749"/>
                  <a:pt x="1705" y="749"/>
                </a:cubicBezTo>
                <a:cubicBezTo>
                  <a:pt x="1698" y="749"/>
                  <a:pt x="1693" y="755"/>
                  <a:pt x="1693" y="762"/>
                </a:cubicBezTo>
                <a:cubicBezTo>
                  <a:pt x="1693" y="769"/>
                  <a:pt x="1698" y="774"/>
                  <a:pt x="1705" y="774"/>
                </a:cubicBezTo>
                <a:close/>
                <a:moveTo>
                  <a:pt x="1745" y="774"/>
                </a:moveTo>
                <a:cubicBezTo>
                  <a:pt x="1752" y="774"/>
                  <a:pt x="1758" y="769"/>
                  <a:pt x="1758" y="762"/>
                </a:cubicBezTo>
                <a:cubicBezTo>
                  <a:pt x="1758" y="755"/>
                  <a:pt x="1752" y="749"/>
                  <a:pt x="1745" y="749"/>
                </a:cubicBezTo>
                <a:cubicBezTo>
                  <a:pt x="1738" y="749"/>
                  <a:pt x="1732" y="755"/>
                  <a:pt x="1732" y="762"/>
                </a:cubicBezTo>
                <a:cubicBezTo>
                  <a:pt x="1732" y="769"/>
                  <a:pt x="1738" y="774"/>
                  <a:pt x="1745" y="774"/>
                </a:cubicBezTo>
                <a:close/>
                <a:moveTo>
                  <a:pt x="1784" y="774"/>
                </a:moveTo>
                <a:cubicBezTo>
                  <a:pt x="1791" y="774"/>
                  <a:pt x="1797" y="769"/>
                  <a:pt x="1797" y="762"/>
                </a:cubicBezTo>
                <a:cubicBezTo>
                  <a:pt x="1797" y="755"/>
                  <a:pt x="1791" y="749"/>
                  <a:pt x="1784" y="749"/>
                </a:cubicBezTo>
                <a:cubicBezTo>
                  <a:pt x="1777" y="749"/>
                  <a:pt x="1772" y="755"/>
                  <a:pt x="1772" y="762"/>
                </a:cubicBezTo>
                <a:cubicBezTo>
                  <a:pt x="1772" y="769"/>
                  <a:pt x="1777" y="774"/>
                  <a:pt x="1784" y="774"/>
                </a:cubicBezTo>
                <a:close/>
                <a:moveTo>
                  <a:pt x="2060" y="752"/>
                </a:moveTo>
                <a:cubicBezTo>
                  <a:pt x="2055" y="752"/>
                  <a:pt x="2051" y="757"/>
                  <a:pt x="2051" y="762"/>
                </a:cubicBezTo>
                <a:cubicBezTo>
                  <a:pt x="2051" y="767"/>
                  <a:pt x="2055" y="771"/>
                  <a:pt x="2060" y="771"/>
                </a:cubicBezTo>
                <a:cubicBezTo>
                  <a:pt x="2065" y="771"/>
                  <a:pt x="2070" y="767"/>
                  <a:pt x="2070" y="762"/>
                </a:cubicBezTo>
                <a:cubicBezTo>
                  <a:pt x="2070" y="757"/>
                  <a:pt x="2065" y="752"/>
                  <a:pt x="2060" y="752"/>
                </a:cubicBezTo>
                <a:close/>
                <a:moveTo>
                  <a:pt x="2100" y="774"/>
                </a:moveTo>
                <a:cubicBezTo>
                  <a:pt x="2107" y="774"/>
                  <a:pt x="2112" y="769"/>
                  <a:pt x="2112" y="762"/>
                </a:cubicBezTo>
                <a:cubicBezTo>
                  <a:pt x="2112" y="755"/>
                  <a:pt x="2107" y="749"/>
                  <a:pt x="2100" y="749"/>
                </a:cubicBezTo>
                <a:cubicBezTo>
                  <a:pt x="2093" y="749"/>
                  <a:pt x="2087" y="755"/>
                  <a:pt x="2087" y="762"/>
                </a:cubicBezTo>
                <a:cubicBezTo>
                  <a:pt x="2087" y="769"/>
                  <a:pt x="2093" y="774"/>
                  <a:pt x="2100" y="774"/>
                </a:cubicBezTo>
                <a:close/>
                <a:moveTo>
                  <a:pt x="2139" y="774"/>
                </a:moveTo>
                <a:cubicBezTo>
                  <a:pt x="2146" y="774"/>
                  <a:pt x="2152" y="769"/>
                  <a:pt x="2152" y="762"/>
                </a:cubicBezTo>
                <a:cubicBezTo>
                  <a:pt x="2152" y="755"/>
                  <a:pt x="2146" y="749"/>
                  <a:pt x="2139" y="749"/>
                </a:cubicBezTo>
                <a:cubicBezTo>
                  <a:pt x="2132" y="749"/>
                  <a:pt x="2126" y="755"/>
                  <a:pt x="2126" y="762"/>
                </a:cubicBezTo>
                <a:cubicBezTo>
                  <a:pt x="2126" y="769"/>
                  <a:pt x="2132" y="774"/>
                  <a:pt x="2139" y="774"/>
                </a:cubicBezTo>
                <a:close/>
                <a:moveTo>
                  <a:pt x="2179" y="774"/>
                </a:moveTo>
                <a:cubicBezTo>
                  <a:pt x="2186" y="774"/>
                  <a:pt x="2191" y="769"/>
                  <a:pt x="2191" y="762"/>
                </a:cubicBezTo>
                <a:cubicBezTo>
                  <a:pt x="2191" y="755"/>
                  <a:pt x="2186" y="749"/>
                  <a:pt x="2179" y="749"/>
                </a:cubicBezTo>
                <a:cubicBezTo>
                  <a:pt x="2172" y="749"/>
                  <a:pt x="2166" y="755"/>
                  <a:pt x="2166" y="762"/>
                </a:cubicBezTo>
                <a:cubicBezTo>
                  <a:pt x="2166" y="769"/>
                  <a:pt x="2172" y="774"/>
                  <a:pt x="2179" y="774"/>
                </a:cubicBezTo>
                <a:close/>
                <a:moveTo>
                  <a:pt x="2218" y="774"/>
                </a:moveTo>
                <a:cubicBezTo>
                  <a:pt x="2225" y="774"/>
                  <a:pt x="2231" y="769"/>
                  <a:pt x="2231" y="762"/>
                </a:cubicBezTo>
                <a:cubicBezTo>
                  <a:pt x="2231" y="755"/>
                  <a:pt x="2225" y="749"/>
                  <a:pt x="2218" y="749"/>
                </a:cubicBezTo>
                <a:cubicBezTo>
                  <a:pt x="2211" y="749"/>
                  <a:pt x="2205" y="755"/>
                  <a:pt x="2205" y="762"/>
                </a:cubicBezTo>
                <a:cubicBezTo>
                  <a:pt x="2205" y="769"/>
                  <a:pt x="2211" y="774"/>
                  <a:pt x="2218" y="774"/>
                </a:cubicBezTo>
                <a:close/>
                <a:moveTo>
                  <a:pt x="2257" y="774"/>
                </a:moveTo>
                <a:cubicBezTo>
                  <a:pt x="2264" y="774"/>
                  <a:pt x="2270" y="769"/>
                  <a:pt x="2270" y="762"/>
                </a:cubicBezTo>
                <a:cubicBezTo>
                  <a:pt x="2270" y="755"/>
                  <a:pt x="2264" y="749"/>
                  <a:pt x="2257" y="749"/>
                </a:cubicBezTo>
                <a:cubicBezTo>
                  <a:pt x="2250" y="749"/>
                  <a:pt x="2245" y="755"/>
                  <a:pt x="2245" y="762"/>
                </a:cubicBezTo>
                <a:cubicBezTo>
                  <a:pt x="2245" y="769"/>
                  <a:pt x="2250" y="774"/>
                  <a:pt x="2257" y="774"/>
                </a:cubicBezTo>
                <a:close/>
                <a:moveTo>
                  <a:pt x="2297" y="774"/>
                </a:moveTo>
                <a:cubicBezTo>
                  <a:pt x="2304" y="774"/>
                  <a:pt x="2310" y="769"/>
                  <a:pt x="2310" y="762"/>
                </a:cubicBezTo>
                <a:cubicBezTo>
                  <a:pt x="2310" y="755"/>
                  <a:pt x="2304" y="749"/>
                  <a:pt x="2297" y="749"/>
                </a:cubicBezTo>
                <a:cubicBezTo>
                  <a:pt x="2290" y="749"/>
                  <a:pt x="2284" y="755"/>
                  <a:pt x="2284" y="762"/>
                </a:cubicBezTo>
                <a:cubicBezTo>
                  <a:pt x="2284" y="769"/>
                  <a:pt x="2290" y="774"/>
                  <a:pt x="2297" y="774"/>
                </a:cubicBezTo>
                <a:close/>
                <a:moveTo>
                  <a:pt x="2336" y="774"/>
                </a:moveTo>
                <a:cubicBezTo>
                  <a:pt x="2343" y="774"/>
                  <a:pt x="2349" y="769"/>
                  <a:pt x="2349" y="762"/>
                </a:cubicBezTo>
                <a:cubicBezTo>
                  <a:pt x="2349" y="755"/>
                  <a:pt x="2343" y="749"/>
                  <a:pt x="2336" y="749"/>
                </a:cubicBezTo>
                <a:cubicBezTo>
                  <a:pt x="2329" y="749"/>
                  <a:pt x="2323" y="755"/>
                  <a:pt x="2323" y="762"/>
                </a:cubicBezTo>
                <a:cubicBezTo>
                  <a:pt x="2323" y="769"/>
                  <a:pt x="2329" y="774"/>
                  <a:pt x="2336" y="774"/>
                </a:cubicBezTo>
                <a:close/>
                <a:moveTo>
                  <a:pt x="2376" y="774"/>
                </a:moveTo>
                <a:cubicBezTo>
                  <a:pt x="2383" y="774"/>
                  <a:pt x="2388" y="769"/>
                  <a:pt x="2388" y="762"/>
                </a:cubicBezTo>
                <a:cubicBezTo>
                  <a:pt x="2388" y="755"/>
                  <a:pt x="2383" y="749"/>
                  <a:pt x="2376" y="749"/>
                </a:cubicBezTo>
                <a:cubicBezTo>
                  <a:pt x="2369" y="749"/>
                  <a:pt x="2363" y="755"/>
                  <a:pt x="2363" y="762"/>
                </a:cubicBezTo>
                <a:cubicBezTo>
                  <a:pt x="2363" y="769"/>
                  <a:pt x="2369" y="774"/>
                  <a:pt x="2376" y="774"/>
                </a:cubicBezTo>
                <a:close/>
                <a:moveTo>
                  <a:pt x="2415" y="774"/>
                </a:moveTo>
                <a:cubicBezTo>
                  <a:pt x="2422" y="774"/>
                  <a:pt x="2428" y="769"/>
                  <a:pt x="2428" y="762"/>
                </a:cubicBezTo>
                <a:cubicBezTo>
                  <a:pt x="2428" y="755"/>
                  <a:pt x="2422" y="749"/>
                  <a:pt x="2415" y="749"/>
                </a:cubicBezTo>
                <a:cubicBezTo>
                  <a:pt x="2408" y="749"/>
                  <a:pt x="2402" y="755"/>
                  <a:pt x="2402" y="762"/>
                </a:cubicBezTo>
                <a:cubicBezTo>
                  <a:pt x="2402" y="769"/>
                  <a:pt x="2408" y="774"/>
                  <a:pt x="2415" y="774"/>
                </a:cubicBezTo>
                <a:close/>
                <a:moveTo>
                  <a:pt x="2455" y="774"/>
                </a:moveTo>
                <a:cubicBezTo>
                  <a:pt x="2462" y="774"/>
                  <a:pt x="2467" y="769"/>
                  <a:pt x="2467" y="762"/>
                </a:cubicBezTo>
                <a:cubicBezTo>
                  <a:pt x="2467" y="755"/>
                  <a:pt x="2462" y="749"/>
                  <a:pt x="2455" y="749"/>
                </a:cubicBezTo>
                <a:cubicBezTo>
                  <a:pt x="2447" y="749"/>
                  <a:pt x="2442" y="755"/>
                  <a:pt x="2442" y="762"/>
                </a:cubicBezTo>
                <a:cubicBezTo>
                  <a:pt x="2442" y="769"/>
                  <a:pt x="2447" y="774"/>
                  <a:pt x="2455" y="774"/>
                </a:cubicBezTo>
                <a:close/>
                <a:moveTo>
                  <a:pt x="2494" y="774"/>
                </a:moveTo>
                <a:cubicBezTo>
                  <a:pt x="2501" y="774"/>
                  <a:pt x="2507" y="769"/>
                  <a:pt x="2507" y="762"/>
                </a:cubicBezTo>
                <a:cubicBezTo>
                  <a:pt x="2507" y="755"/>
                  <a:pt x="2501" y="749"/>
                  <a:pt x="2494" y="749"/>
                </a:cubicBezTo>
                <a:cubicBezTo>
                  <a:pt x="2487" y="749"/>
                  <a:pt x="2481" y="755"/>
                  <a:pt x="2481" y="762"/>
                </a:cubicBezTo>
                <a:cubicBezTo>
                  <a:pt x="2481" y="769"/>
                  <a:pt x="2487" y="774"/>
                  <a:pt x="2494" y="774"/>
                </a:cubicBezTo>
                <a:close/>
                <a:moveTo>
                  <a:pt x="2533" y="774"/>
                </a:moveTo>
                <a:cubicBezTo>
                  <a:pt x="2540" y="774"/>
                  <a:pt x="2546" y="769"/>
                  <a:pt x="2546" y="762"/>
                </a:cubicBezTo>
                <a:cubicBezTo>
                  <a:pt x="2546" y="755"/>
                  <a:pt x="2540" y="749"/>
                  <a:pt x="2533" y="749"/>
                </a:cubicBezTo>
                <a:cubicBezTo>
                  <a:pt x="2526" y="749"/>
                  <a:pt x="2521" y="755"/>
                  <a:pt x="2521" y="762"/>
                </a:cubicBezTo>
                <a:cubicBezTo>
                  <a:pt x="2521" y="769"/>
                  <a:pt x="2526" y="774"/>
                  <a:pt x="2533" y="774"/>
                </a:cubicBezTo>
                <a:close/>
                <a:moveTo>
                  <a:pt x="2573" y="774"/>
                </a:moveTo>
                <a:cubicBezTo>
                  <a:pt x="2580" y="774"/>
                  <a:pt x="2586" y="769"/>
                  <a:pt x="2586" y="762"/>
                </a:cubicBezTo>
                <a:cubicBezTo>
                  <a:pt x="2586" y="755"/>
                  <a:pt x="2580" y="749"/>
                  <a:pt x="2573" y="749"/>
                </a:cubicBezTo>
                <a:cubicBezTo>
                  <a:pt x="2566" y="749"/>
                  <a:pt x="2560" y="755"/>
                  <a:pt x="2560" y="762"/>
                </a:cubicBezTo>
                <a:cubicBezTo>
                  <a:pt x="2560" y="769"/>
                  <a:pt x="2566" y="774"/>
                  <a:pt x="2573" y="774"/>
                </a:cubicBezTo>
                <a:close/>
                <a:moveTo>
                  <a:pt x="2612" y="774"/>
                </a:moveTo>
                <a:cubicBezTo>
                  <a:pt x="2619" y="774"/>
                  <a:pt x="2625" y="769"/>
                  <a:pt x="2625" y="762"/>
                </a:cubicBezTo>
                <a:cubicBezTo>
                  <a:pt x="2625" y="755"/>
                  <a:pt x="2619" y="749"/>
                  <a:pt x="2612" y="749"/>
                </a:cubicBezTo>
                <a:cubicBezTo>
                  <a:pt x="2605" y="749"/>
                  <a:pt x="2599" y="755"/>
                  <a:pt x="2599" y="762"/>
                </a:cubicBezTo>
                <a:cubicBezTo>
                  <a:pt x="2599" y="769"/>
                  <a:pt x="2605" y="774"/>
                  <a:pt x="2612" y="774"/>
                </a:cubicBezTo>
                <a:close/>
                <a:moveTo>
                  <a:pt x="2652" y="774"/>
                </a:moveTo>
                <a:cubicBezTo>
                  <a:pt x="2659" y="774"/>
                  <a:pt x="2664" y="769"/>
                  <a:pt x="2664" y="762"/>
                </a:cubicBezTo>
                <a:cubicBezTo>
                  <a:pt x="2664" y="755"/>
                  <a:pt x="2659" y="749"/>
                  <a:pt x="2652" y="749"/>
                </a:cubicBezTo>
                <a:cubicBezTo>
                  <a:pt x="2645" y="749"/>
                  <a:pt x="2639" y="755"/>
                  <a:pt x="2639" y="762"/>
                </a:cubicBezTo>
                <a:cubicBezTo>
                  <a:pt x="2639" y="769"/>
                  <a:pt x="2645" y="774"/>
                  <a:pt x="2652" y="774"/>
                </a:cubicBezTo>
                <a:close/>
                <a:moveTo>
                  <a:pt x="2691" y="774"/>
                </a:moveTo>
                <a:cubicBezTo>
                  <a:pt x="2698" y="774"/>
                  <a:pt x="2704" y="769"/>
                  <a:pt x="2704" y="762"/>
                </a:cubicBezTo>
                <a:cubicBezTo>
                  <a:pt x="2704" y="755"/>
                  <a:pt x="2698" y="749"/>
                  <a:pt x="2691" y="749"/>
                </a:cubicBezTo>
                <a:cubicBezTo>
                  <a:pt x="2684" y="749"/>
                  <a:pt x="2678" y="755"/>
                  <a:pt x="2678" y="762"/>
                </a:cubicBezTo>
                <a:cubicBezTo>
                  <a:pt x="2678" y="769"/>
                  <a:pt x="2684" y="774"/>
                  <a:pt x="2691" y="774"/>
                </a:cubicBezTo>
                <a:close/>
                <a:moveTo>
                  <a:pt x="2730" y="774"/>
                </a:moveTo>
                <a:cubicBezTo>
                  <a:pt x="2738" y="774"/>
                  <a:pt x="2743" y="769"/>
                  <a:pt x="2743" y="762"/>
                </a:cubicBezTo>
                <a:cubicBezTo>
                  <a:pt x="2743" y="755"/>
                  <a:pt x="2738" y="749"/>
                  <a:pt x="2730" y="749"/>
                </a:cubicBezTo>
                <a:cubicBezTo>
                  <a:pt x="2723" y="749"/>
                  <a:pt x="2718" y="755"/>
                  <a:pt x="2718" y="762"/>
                </a:cubicBezTo>
                <a:cubicBezTo>
                  <a:pt x="2718" y="769"/>
                  <a:pt x="2723" y="774"/>
                  <a:pt x="2730" y="774"/>
                </a:cubicBezTo>
                <a:close/>
                <a:moveTo>
                  <a:pt x="2770" y="774"/>
                </a:moveTo>
                <a:cubicBezTo>
                  <a:pt x="2777" y="774"/>
                  <a:pt x="2783" y="769"/>
                  <a:pt x="2783" y="762"/>
                </a:cubicBezTo>
                <a:cubicBezTo>
                  <a:pt x="2783" y="755"/>
                  <a:pt x="2777" y="749"/>
                  <a:pt x="2770" y="749"/>
                </a:cubicBezTo>
                <a:cubicBezTo>
                  <a:pt x="2763" y="749"/>
                  <a:pt x="2757" y="755"/>
                  <a:pt x="2757" y="762"/>
                </a:cubicBezTo>
                <a:cubicBezTo>
                  <a:pt x="2757" y="769"/>
                  <a:pt x="2763" y="774"/>
                  <a:pt x="2770" y="774"/>
                </a:cubicBezTo>
                <a:close/>
                <a:moveTo>
                  <a:pt x="2809" y="774"/>
                </a:moveTo>
                <a:cubicBezTo>
                  <a:pt x="2816" y="774"/>
                  <a:pt x="2822" y="769"/>
                  <a:pt x="2822" y="762"/>
                </a:cubicBezTo>
                <a:cubicBezTo>
                  <a:pt x="2822" y="755"/>
                  <a:pt x="2816" y="749"/>
                  <a:pt x="2809" y="749"/>
                </a:cubicBezTo>
                <a:cubicBezTo>
                  <a:pt x="2802" y="749"/>
                  <a:pt x="2797" y="755"/>
                  <a:pt x="2797" y="762"/>
                </a:cubicBezTo>
                <a:cubicBezTo>
                  <a:pt x="2797" y="769"/>
                  <a:pt x="2802" y="774"/>
                  <a:pt x="2809" y="774"/>
                </a:cubicBezTo>
                <a:close/>
                <a:moveTo>
                  <a:pt x="2849" y="774"/>
                </a:moveTo>
                <a:cubicBezTo>
                  <a:pt x="2856" y="774"/>
                  <a:pt x="2862" y="769"/>
                  <a:pt x="2862" y="762"/>
                </a:cubicBezTo>
                <a:cubicBezTo>
                  <a:pt x="2862" y="755"/>
                  <a:pt x="2856" y="749"/>
                  <a:pt x="2849" y="749"/>
                </a:cubicBezTo>
                <a:cubicBezTo>
                  <a:pt x="2842" y="749"/>
                  <a:pt x="2836" y="755"/>
                  <a:pt x="2836" y="762"/>
                </a:cubicBezTo>
                <a:cubicBezTo>
                  <a:pt x="2836" y="769"/>
                  <a:pt x="2842" y="774"/>
                  <a:pt x="2849" y="774"/>
                </a:cubicBezTo>
                <a:close/>
                <a:moveTo>
                  <a:pt x="2888" y="774"/>
                </a:moveTo>
                <a:cubicBezTo>
                  <a:pt x="2895" y="774"/>
                  <a:pt x="2901" y="769"/>
                  <a:pt x="2901" y="762"/>
                </a:cubicBezTo>
                <a:cubicBezTo>
                  <a:pt x="2901" y="755"/>
                  <a:pt x="2895" y="749"/>
                  <a:pt x="2888" y="749"/>
                </a:cubicBezTo>
                <a:cubicBezTo>
                  <a:pt x="2881" y="749"/>
                  <a:pt x="2875" y="755"/>
                  <a:pt x="2875" y="762"/>
                </a:cubicBezTo>
                <a:cubicBezTo>
                  <a:pt x="2875" y="769"/>
                  <a:pt x="2881" y="774"/>
                  <a:pt x="2888" y="774"/>
                </a:cubicBezTo>
                <a:close/>
                <a:moveTo>
                  <a:pt x="3046" y="749"/>
                </a:moveTo>
                <a:cubicBezTo>
                  <a:pt x="3039" y="749"/>
                  <a:pt x="3033" y="755"/>
                  <a:pt x="3033" y="762"/>
                </a:cubicBezTo>
                <a:cubicBezTo>
                  <a:pt x="3033" y="769"/>
                  <a:pt x="3039" y="774"/>
                  <a:pt x="3046" y="774"/>
                </a:cubicBezTo>
                <a:cubicBezTo>
                  <a:pt x="3053" y="774"/>
                  <a:pt x="3059" y="769"/>
                  <a:pt x="3059" y="762"/>
                </a:cubicBezTo>
                <a:cubicBezTo>
                  <a:pt x="3059" y="755"/>
                  <a:pt x="3053" y="749"/>
                  <a:pt x="3046" y="749"/>
                </a:cubicBezTo>
                <a:close/>
                <a:moveTo>
                  <a:pt x="3077" y="762"/>
                </a:moveTo>
                <a:cubicBezTo>
                  <a:pt x="3077" y="766"/>
                  <a:pt x="3081" y="770"/>
                  <a:pt x="3085" y="770"/>
                </a:cubicBezTo>
                <a:cubicBezTo>
                  <a:pt x="3090" y="770"/>
                  <a:pt x="3093" y="766"/>
                  <a:pt x="3093" y="762"/>
                </a:cubicBezTo>
                <a:cubicBezTo>
                  <a:pt x="3093" y="757"/>
                  <a:pt x="3090" y="754"/>
                  <a:pt x="3085" y="754"/>
                </a:cubicBezTo>
                <a:cubicBezTo>
                  <a:pt x="3081" y="754"/>
                  <a:pt x="3077" y="757"/>
                  <a:pt x="3077" y="762"/>
                </a:cubicBezTo>
                <a:close/>
                <a:moveTo>
                  <a:pt x="523" y="788"/>
                </a:moveTo>
                <a:cubicBezTo>
                  <a:pt x="516" y="788"/>
                  <a:pt x="510" y="794"/>
                  <a:pt x="510" y="801"/>
                </a:cubicBezTo>
                <a:cubicBezTo>
                  <a:pt x="510" y="808"/>
                  <a:pt x="516" y="814"/>
                  <a:pt x="523" y="814"/>
                </a:cubicBezTo>
                <a:cubicBezTo>
                  <a:pt x="530" y="814"/>
                  <a:pt x="535" y="808"/>
                  <a:pt x="535" y="801"/>
                </a:cubicBezTo>
                <a:cubicBezTo>
                  <a:pt x="535" y="794"/>
                  <a:pt x="530" y="788"/>
                  <a:pt x="523" y="788"/>
                </a:cubicBezTo>
                <a:close/>
                <a:moveTo>
                  <a:pt x="562" y="788"/>
                </a:moveTo>
                <a:cubicBezTo>
                  <a:pt x="555" y="788"/>
                  <a:pt x="549" y="794"/>
                  <a:pt x="549" y="801"/>
                </a:cubicBezTo>
                <a:cubicBezTo>
                  <a:pt x="549" y="808"/>
                  <a:pt x="555" y="814"/>
                  <a:pt x="562" y="814"/>
                </a:cubicBezTo>
                <a:cubicBezTo>
                  <a:pt x="569" y="814"/>
                  <a:pt x="575" y="808"/>
                  <a:pt x="575" y="801"/>
                </a:cubicBezTo>
                <a:cubicBezTo>
                  <a:pt x="575" y="794"/>
                  <a:pt x="569" y="788"/>
                  <a:pt x="562" y="788"/>
                </a:cubicBezTo>
                <a:close/>
                <a:moveTo>
                  <a:pt x="602" y="814"/>
                </a:moveTo>
                <a:cubicBezTo>
                  <a:pt x="609" y="814"/>
                  <a:pt x="614" y="808"/>
                  <a:pt x="614" y="801"/>
                </a:cubicBezTo>
                <a:cubicBezTo>
                  <a:pt x="614" y="794"/>
                  <a:pt x="609" y="788"/>
                  <a:pt x="602" y="788"/>
                </a:cubicBezTo>
                <a:cubicBezTo>
                  <a:pt x="595" y="788"/>
                  <a:pt x="589" y="794"/>
                  <a:pt x="589" y="801"/>
                </a:cubicBezTo>
                <a:cubicBezTo>
                  <a:pt x="589" y="808"/>
                  <a:pt x="595" y="814"/>
                  <a:pt x="602" y="814"/>
                </a:cubicBezTo>
                <a:close/>
                <a:moveTo>
                  <a:pt x="641" y="814"/>
                </a:moveTo>
                <a:cubicBezTo>
                  <a:pt x="648" y="814"/>
                  <a:pt x="654" y="808"/>
                  <a:pt x="654" y="801"/>
                </a:cubicBezTo>
                <a:cubicBezTo>
                  <a:pt x="654" y="794"/>
                  <a:pt x="648" y="788"/>
                  <a:pt x="641" y="788"/>
                </a:cubicBezTo>
                <a:cubicBezTo>
                  <a:pt x="634" y="788"/>
                  <a:pt x="628" y="794"/>
                  <a:pt x="628" y="801"/>
                </a:cubicBezTo>
                <a:cubicBezTo>
                  <a:pt x="628" y="808"/>
                  <a:pt x="634" y="814"/>
                  <a:pt x="641" y="814"/>
                </a:cubicBezTo>
                <a:close/>
                <a:moveTo>
                  <a:pt x="680" y="814"/>
                </a:moveTo>
                <a:cubicBezTo>
                  <a:pt x="687" y="814"/>
                  <a:pt x="693" y="808"/>
                  <a:pt x="693" y="801"/>
                </a:cubicBezTo>
                <a:cubicBezTo>
                  <a:pt x="693" y="794"/>
                  <a:pt x="687" y="788"/>
                  <a:pt x="680" y="788"/>
                </a:cubicBezTo>
                <a:cubicBezTo>
                  <a:pt x="673" y="788"/>
                  <a:pt x="668" y="794"/>
                  <a:pt x="668" y="801"/>
                </a:cubicBezTo>
                <a:cubicBezTo>
                  <a:pt x="668" y="808"/>
                  <a:pt x="673" y="814"/>
                  <a:pt x="680" y="814"/>
                </a:cubicBezTo>
                <a:close/>
                <a:moveTo>
                  <a:pt x="720" y="814"/>
                </a:moveTo>
                <a:cubicBezTo>
                  <a:pt x="727" y="814"/>
                  <a:pt x="733" y="808"/>
                  <a:pt x="733" y="801"/>
                </a:cubicBezTo>
                <a:cubicBezTo>
                  <a:pt x="733" y="794"/>
                  <a:pt x="727" y="788"/>
                  <a:pt x="720" y="788"/>
                </a:cubicBezTo>
                <a:cubicBezTo>
                  <a:pt x="713" y="788"/>
                  <a:pt x="707" y="794"/>
                  <a:pt x="707" y="801"/>
                </a:cubicBezTo>
                <a:cubicBezTo>
                  <a:pt x="707" y="808"/>
                  <a:pt x="713" y="814"/>
                  <a:pt x="720" y="814"/>
                </a:cubicBezTo>
                <a:close/>
                <a:moveTo>
                  <a:pt x="759" y="814"/>
                </a:moveTo>
                <a:cubicBezTo>
                  <a:pt x="766" y="814"/>
                  <a:pt x="772" y="808"/>
                  <a:pt x="772" y="801"/>
                </a:cubicBezTo>
                <a:cubicBezTo>
                  <a:pt x="772" y="794"/>
                  <a:pt x="766" y="788"/>
                  <a:pt x="759" y="788"/>
                </a:cubicBezTo>
                <a:cubicBezTo>
                  <a:pt x="752" y="788"/>
                  <a:pt x="747" y="794"/>
                  <a:pt x="747" y="801"/>
                </a:cubicBezTo>
                <a:cubicBezTo>
                  <a:pt x="747" y="808"/>
                  <a:pt x="752" y="814"/>
                  <a:pt x="759" y="814"/>
                </a:cubicBezTo>
                <a:close/>
                <a:moveTo>
                  <a:pt x="799" y="814"/>
                </a:moveTo>
                <a:cubicBezTo>
                  <a:pt x="806" y="814"/>
                  <a:pt x="811" y="808"/>
                  <a:pt x="811" y="801"/>
                </a:cubicBezTo>
                <a:cubicBezTo>
                  <a:pt x="811" y="794"/>
                  <a:pt x="806" y="788"/>
                  <a:pt x="799" y="788"/>
                </a:cubicBezTo>
                <a:cubicBezTo>
                  <a:pt x="792" y="788"/>
                  <a:pt x="786" y="794"/>
                  <a:pt x="786" y="801"/>
                </a:cubicBezTo>
                <a:cubicBezTo>
                  <a:pt x="786" y="808"/>
                  <a:pt x="792" y="814"/>
                  <a:pt x="799" y="814"/>
                </a:cubicBezTo>
                <a:close/>
                <a:moveTo>
                  <a:pt x="838" y="814"/>
                </a:moveTo>
                <a:cubicBezTo>
                  <a:pt x="845" y="814"/>
                  <a:pt x="851" y="808"/>
                  <a:pt x="851" y="801"/>
                </a:cubicBezTo>
                <a:cubicBezTo>
                  <a:pt x="851" y="794"/>
                  <a:pt x="845" y="788"/>
                  <a:pt x="838" y="788"/>
                </a:cubicBezTo>
                <a:cubicBezTo>
                  <a:pt x="831" y="788"/>
                  <a:pt x="825" y="794"/>
                  <a:pt x="825" y="801"/>
                </a:cubicBezTo>
                <a:cubicBezTo>
                  <a:pt x="825" y="808"/>
                  <a:pt x="831" y="814"/>
                  <a:pt x="838" y="814"/>
                </a:cubicBezTo>
                <a:close/>
                <a:moveTo>
                  <a:pt x="1627" y="814"/>
                </a:moveTo>
                <a:cubicBezTo>
                  <a:pt x="1634" y="814"/>
                  <a:pt x="1639" y="808"/>
                  <a:pt x="1639" y="801"/>
                </a:cubicBezTo>
                <a:cubicBezTo>
                  <a:pt x="1639" y="794"/>
                  <a:pt x="1634" y="788"/>
                  <a:pt x="1627" y="788"/>
                </a:cubicBezTo>
                <a:cubicBezTo>
                  <a:pt x="1620" y="788"/>
                  <a:pt x="1614" y="794"/>
                  <a:pt x="1614" y="801"/>
                </a:cubicBezTo>
                <a:cubicBezTo>
                  <a:pt x="1614" y="808"/>
                  <a:pt x="1620" y="814"/>
                  <a:pt x="1627" y="814"/>
                </a:cubicBezTo>
                <a:close/>
                <a:moveTo>
                  <a:pt x="1666" y="814"/>
                </a:moveTo>
                <a:cubicBezTo>
                  <a:pt x="1673" y="814"/>
                  <a:pt x="1679" y="808"/>
                  <a:pt x="1679" y="801"/>
                </a:cubicBezTo>
                <a:cubicBezTo>
                  <a:pt x="1679" y="794"/>
                  <a:pt x="1673" y="788"/>
                  <a:pt x="1666" y="788"/>
                </a:cubicBezTo>
                <a:cubicBezTo>
                  <a:pt x="1659" y="788"/>
                  <a:pt x="1653" y="794"/>
                  <a:pt x="1653" y="801"/>
                </a:cubicBezTo>
                <a:cubicBezTo>
                  <a:pt x="1653" y="808"/>
                  <a:pt x="1659" y="814"/>
                  <a:pt x="1666" y="814"/>
                </a:cubicBezTo>
                <a:close/>
                <a:moveTo>
                  <a:pt x="1705" y="814"/>
                </a:moveTo>
                <a:cubicBezTo>
                  <a:pt x="1713" y="814"/>
                  <a:pt x="1718" y="808"/>
                  <a:pt x="1718" y="801"/>
                </a:cubicBezTo>
                <a:cubicBezTo>
                  <a:pt x="1718" y="794"/>
                  <a:pt x="1713" y="788"/>
                  <a:pt x="1705" y="788"/>
                </a:cubicBezTo>
                <a:cubicBezTo>
                  <a:pt x="1698" y="788"/>
                  <a:pt x="1693" y="794"/>
                  <a:pt x="1693" y="801"/>
                </a:cubicBezTo>
                <a:cubicBezTo>
                  <a:pt x="1693" y="808"/>
                  <a:pt x="1698" y="814"/>
                  <a:pt x="1705" y="814"/>
                </a:cubicBezTo>
                <a:close/>
                <a:moveTo>
                  <a:pt x="1745" y="814"/>
                </a:moveTo>
                <a:cubicBezTo>
                  <a:pt x="1752" y="814"/>
                  <a:pt x="1758" y="808"/>
                  <a:pt x="1758" y="801"/>
                </a:cubicBezTo>
                <a:cubicBezTo>
                  <a:pt x="1758" y="794"/>
                  <a:pt x="1752" y="788"/>
                  <a:pt x="1745" y="788"/>
                </a:cubicBezTo>
                <a:cubicBezTo>
                  <a:pt x="1738" y="788"/>
                  <a:pt x="1732" y="794"/>
                  <a:pt x="1732" y="801"/>
                </a:cubicBezTo>
                <a:cubicBezTo>
                  <a:pt x="1732" y="808"/>
                  <a:pt x="1738" y="814"/>
                  <a:pt x="1745" y="814"/>
                </a:cubicBezTo>
                <a:close/>
                <a:moveTo>
                  <a:pt x="1784" y="814"/>
                </a:moveTo>
                <a:cubicBezTo>
                  <a:pt x="1791" y="814"/>
                  <a:pt x="1797" y="808"/>
                  <a:pt x="1797" y="801"/>
                </a:cubicBezTo>
                <a:cubicBezTo>
                  <a:pt x="1797" y="794"/>
                  <a:pt x="1791" y="788"/>
                  <a:pt x="1784" y="788"/>
                </a:cubicBezTo>
                <a:cubicBezTo>
                  <a:pt x="1777" y="788"/>
                  <a:pt x="1772" y="794"/>
                  <a:pt x="1772" y="801"/>
                </a:cubicBezTo>
                <a:cubicBezTo>
                  <a:pt x="1772" y="808"/>
                  <a:pt x="1777" y="814"/>
                  <a:pt x="1784" y="814"/>
                </a:cubicBezTo>
                <a:close/>
                <a:moveTo>
                  <a:pt x="1824" y="814"/>
                </a:moveTo>
                <a:cubicBezTo>
                  <a:pt x="1831" y="814"/>
                  <a:pt x="1836" y="808"/>
                  <a:pt x="1836" y="801"/>
                </a:cubicBezTo>
                <a:cubicBezTo>
                  <a:pt x="1836" y="794"/>
                  <a:pt x="1831" y="788"/>
                  <a:pt x="1824" y="788"/>
                </a:cubicBezTo>
                <a:cubicBezTo>
                  <a:pt x="1817" y="788"/>
                  <a:pt x="1811" y="794"/>
                  <a:pt x="1811" y="801"/>
                </a:cubicBezTo>
                <a:cubicBezTo>
                  <a:pt x="1811" y="808"/>
                  <a:pt x="1817" y="814"/>
                  <a:pt x="1824" y="814"/>
                </a:cubicBezTo>
                <a:close/>
                <a:moveTo>
                  <a:pt x="1890" y="801"/>
                </a:moveTo>
                <a:cubicBezTo>
                  <a:pt x="1890" y="808"/>
                  <a:pt x="1896" y="814"/>
                  <a:pt x="1903" y="814"/>
                </a:cubicBezTo>
                <a:cubicBezTo>
                  <a:pt x="1910" y="814"/>
                  <a:pt x="1915" y="808"/>
                  <a:pt x="1915" y="801"/>
                </a:cubicBezTo>
                <a:cubicBezTo>
                  <a:pt x="1915" y="794"/>
                  <a:pt x="1910" y="788"/>
                  <a:pt x="1903" y="788"/>
                </a:cubicBezTo>
                <a:cubicBezTo>
                  <a:pt x="1896" y="788"/>
                  <a:pt x="1890" y="794"/>
                  <a:pt x="1890" y="801"/>
                </a:cubicBezTo>
                <a:close/>
                <a:moveTo>
                  <a:pt x="1942" y="814"/>
                </a:moveTo>
                <a:cubicBezTo>
                  <a:pt x="1949" y="814"/>
                  <a:pt x="1955" y="808"/>
                  <a:pt x="1955" y="801"/>
                </a:cubicBezTo>
                <a:cubicBezTo>
                  <a:pt x="1955" y="794"/>
                  <a:pt x="1949" y="788"/>
                  <a:pt x="1942" y="788"/>
                </a:cubicBezTo>
                <a:cubicBezTo>
                  <a:pt x="1935" y="788"/>
                  <a:pt x="1929" y="794"/>
                  <a:pt x="1929" y="801"/>
                </a:cubicBezTo>
                <a:cubicBezTo>
                  <a:pt x="1929" y="808"/>
                  <a:pt x="1935" y="814"/>
                  <a:pt x="1942" y="814"/>
                </a:cubicBezTo>
                <a:close/>
                <a:moveTo>
                  <a:pt x="2021" y="788"/>
                </a:moveTo>
                <a:cubicBezTo>
                  <a:pt x="2014" y="788"/>
                  <a:pt x="2008" y="794"/>
                  <a:pt x="2008" y="801"/>
                </a:cubicBezTo>
                <a:cubicBezTo>
                  <a:pt x="2008" y="808"/>
                  <a:pt x="2014" y="814"/>
                  <a:pt x="2021" y="814"/>
                </a:cubicBezTo>
                <a:cubicBezTo>
                  <a:pt x="2028" y="814"/>
                  <a:pt x="2034" y="808"/>
                  <a:pt x="2034" y="801"/>
                </a:cubicBezTo>
                <a:cubicBezTo>
                  <a:pt x="2034" y="794"/>
                  <a:pt x="2028" y="788"/>
                  <a:pt x="2021" y="788"/>
                </a:cubicBezTo>
                <a:close/>
                <a:moveTo>
                  <a:pt x="2060" y="814"/>
                </a:moveTo>
                <a:cubicBezTo>
                  <a:pt x="2067" y="814"/>
                  <a:pt x="2073" y="808"/>
                  <a:pt x="2073" y="801"/>
                </a:cubicBezTo>
                <a:cubicBezTo>
                  <a:pt x="2073" y="794"/>
                  <a:pt x="2067" y="788"/>
                  <a:pt x="2060" y="788"/>
                </a:cubicBezTo>
                <a:cubicBezTo>
                  <a:pt x="2053" y="788"/>
                  <a:pt x="2048" y="794"/>
                  <a:pt x="2048" y="801"/>
                </a:cubicBezTo>
                <a:cubicBezTo>
                  <a:pt x="2048" y="808"/>
                  <a:pt x="2053" y="814"/>
                  <a:pt x="2060" y="814"/>
                </a:cubicBezTo>
                <a:close/>
                <a:moveTo>
                  <a:pt x="2100" y="814"/>
                </a:moveTo>
                <a:cubicBezTo>
                  <a:pt x="2107" y="814"/>
                  <a:pt x="2112" y="808"/>
                  <a:pt x="2112" y="801"/>
                </a:cubicBezTo>
                <a:cubicBezTo>
                  <a:pt x="2112" y="794"/>
                  <a:pt x="2107" y="788"/>
                  <a:pt x="2100" y="788"/>
                </a:cubicBezTo>
                <a:cubicBezTo>
                  <a:pt x="2093" y="788"/>
                  <a:pt x="2087" y="794"/>
                  <a:pt x="2087" y="801"/>
                </a:cubicBezTo>
                <a:cubicBezTo>
                  <a:pt x="2087" y="808"/>
                  <a:pt x="2093" y="814"/>
                  <a:pt x="2100" y="814"/>
                </a:cubicBezTo>
                <a:close/>
                <a:moveTo>
                  <a:pt x="2139" y="814"/>
                </a:moveTo>
                <a:cubicBezTo>
                  <a:pt x="2146" y="814"/>
                  <a:pt x="2152" y="808"/>
                  <a:pt x="2152" y="801"/>
                </a:cubicBezTo>
                <a:cubicBezTo>
                  <a:pt x="2152" y="794"/>
                  <a:pt x="2146" y="788"/>
                  <a:pt x="2139" y="788"/>
                </a:cubicBezTo>
                <a:cubicBezTo>
                  <a:pt x="2132" y="788"/>
                  <a:pt x="2126" y="794"/>
                  <a:pt x="2126" y="801"/>
                </a:cubicBezTo>
                <a:cubicBezTo>
                  <a:pt x="2126" y="808"/>
                  <a:pt x="2132" y="814"/>
                  <a:pt x="2139" y="814"/>
                </a:cubicBezTo>
                <a:close/>
                <a:moveTo>
                  <a:pt x="2179" y="814"/>
                </a:moveTo>
                <a:cubicBezTo>
                  <a:pt x="2186" y="814"/>
                  <a:pt x="2191" y="808"/>
                  <a:pt x="2191" y="801"/>
                </a:cubicBezTo>
                <a:cubicBezTo>
                  <a:pt x="2191" y="794"/>
                  <a:pt x="2186" y="788"/>
                  <a:pt x="2179" y="788"/>
                </a:cubicBezTo>
                <a:cubicBezTo>
                  <a:pt x="2172" y="788"/>
                  <a:pt x="2166" y="794"/>
                  <a:pt x="2166" y="801"/>
                </a:cubicBezTo>
                <a:cubicBezTo>
                  <a:pt x="2166" y="808"/>
                  <a:pt x="2172" y="814"/>
                  <a:pt x="2179" y="814"/>
                </a:cubicBezTo>
                <a:close/>
                <a:moveTo>
                  <a:pt x="2218" y="814"/>
                </a:moveTo>
                <a:cubicBezTo>
                  <a:pt x="2225" y="814"/>
                  <a:pt x="2231" y="808"/>
                  <a:pt x="2231" y="801"/>
                </a:cubicBezTo>
                <a:cubicBezTo>
                  <a:pt x="2231" y="794"/>
                  <a:pt x="2225" y="788"/>
                  <a:pt x="2218" y="788"/>
                </a:cubicBezTo>
                <a:cubicBezTo>
                  <a:pt x="2211" y="788"/>
                  <a:pt x="2205" y="794"/>
                  <a:pt x="2205" y="801"/>
                </a:cubicBezTo>
                <a:cubicBezTo>
                  <a:pt x="2205" y="808"/>
                  <a:pt x="2211" y="814"/>
                  <a:pt x="2218" y="814"/>
                </a:cubicBezTo>
                <a:close/>
                <a:moveTo>
                  <a:pt x="2257" y="814"/>
                </a:moveTo>
                <a:cubicBezTo>
                  <a:pt x="2264" y="814"/>
                  <a:pt x="2270" y="808"/>
                  <a:pt x="2270" y="801"/>
                </a:cubicBezTo>
                <a:cubicBezTo>
                  <a:pt x="2270" y="794"/>
                  <a:pt x="2264" y="788"/>
                  <a:pt x="2257" y="788"/>
                </a:cubicBezTo>
                <a:cubicBezTo>
                  <a:pt x="2250" y="788"/>
                  <a:pt x="2245" y="794"/>
                  <a:pt x="2245" y="801"/>
                </a:cubicBezTo>
                <a:cubicBezTo>
                  <a:pt x="2245" y="808"/>
                  <a:pt x="2250" y="814"/>
                  <a:pt x="2257" y="814"/>
                </a:cubicBezTo>
                <a:close/>
                <a:moveTo>
                  <a:pt x="2297" y="814"/>
                </a:moveTo>
                <a:cubicBezTo>
                  <a:pt x="2304" y="814"/>
                  <a:pt x="2310" y="808"/>
                  <a:pt x="2310" y="801"/>
                </a:cubicBezTo>
                <a:cubicBezTo>
                  <a:pt x="2310" y="794"/>
                  <a:pt x="2304" y="788"/>
                  <a:pt x="2297" y="788"/>
                </a:cubicBezTo>
                <a:cubicBezTo>
                  <a:pt x="2290" y="788"/>
                  <a:pt x="2284" y="794"/>
                  <a:pt x="2284" y="801"/>
                </a:cubicBezTo>
                <a:cubicBezTo>
                  <a:pt x="2284" y="808"/>
                  <a:pt x="2290" y="814"/>
                  <a:pt x="2297" y="814"/>
                </a:cubicBezTo>
                <a:close/>
                <a:moveTo>
                  <a:pt x="2336" y="814"/>
                </a:moveTo>
                <a:cubicBezTo>
                  <a:pt x="2343" y="814"/>
                  <a:pt x="2349" y="808"/>
                  <a:pt x="2349" y="801"/>
                </a:cubicBezTo>
                <a:cubicBezTo>
                  <a:pt x="2349" y="794"/>
                  <a:pt x="2343" y="788"/>
                  <a:pt x="2336" y="788"/>
                </a:cubicBezTo>
                <a:cubicBezTo>
                  <a:pt x="2329" y="788"/>
                  <a:pt x="2323" y="794"/>
                  <a:pt x="2323" y="801"/>
                </a:cubicBezTo>
                <a:cubicBezTo>
                  <a:pt x="2323" y="808"/>
                  <a:pt x="2329" y="814"/>
                  <a:pt x="2336" y="814"/>
                </a:cubicBezTo>
                <a:close/>
                <a:moveTo>
                  <a:pt x="2376" y="814"/>
                </a:moveTo>
                <a:cubicBezTo>
                  <a:pt x="2383" y="814"/>
                  <a:pt x="2388" y="808"/>
                  <a:pt x="2388" y="801"/>
                </a:cubicBezTo>
                <a:cubicBezTo>
                  <a:pt x="2388" y="794"/>
                  <a:pt x="2383" y="788"/>
                  <a:pt x="2376" y="788"/>
                </a:cubicBezTo>
                <a:cubicBezTo>
                  <a:pt x="2369" y="788"/>
                  <a:pt x="2363" y="794"/>
                  <a:pt x="2363" y="801"/>
                </a:cubicBezTo>
                <a:cubicBezTo>
                  <a:pt x="2363" y="808"/>
                  <a:pt x="2369" y="814"/>
                  <a:pt x="2376" y="814"/>
                </a:cubicBezTo>
                <a:close/>
                <a:moveTo>
                  <a:pt x="2415" y="814"/>
                </a:moveTo>
                <a:cubicBezTo>
                  <a:pt x="2422" y="814"/>
                  <a:pt x="2428" y="808"/>
                  <a:pt x="2428" y="801"/>
                </a:cubicBezTo>
                <a:cubicBezTo>
                  <a:pt x="2428" y="794"/>
                  <a:pt x="2422" y="788"/>
                  <a:pt x="2415" y="788"/>
                </a:cubicBezTo>
                <a:cubicBezTo>
                  <a:pt x="2408" y="788"/>
                  <a:pt x="2402" y="794"/>
                  <a:pt x="2402" y="801"/>
                </a:cubicBezTo>
                <a:cubicBezTo>
                  <a:pt x="2402" y="808"/>
                  <a:pt x="2408" y="814"/>
                  <a:pt x="2415" y="814"/>
                </a:cubicBezTo>
                <a:close/>
                <a:moveTo>
                  <a:pt x="2455" y="814"/>
                </a:moveTo>
                <a:cubicBezTo>
                  <a:pt x="2462" y="814"/>
                  <a:pt x="2467" y="808"/>
                  <a:pt x="2467" y="801"/>
                </a:cubicBezTo>
                <a:cubicBezTo>
                  <a:pt x="2467" y="794"/>
                  <a:pt x="2462" y="788"/>
                  <a:pt x="2455" y="788"/>
                </a:cubicBezTo>
                <a:cubicBezTo>
                  <a:pt x="2447" y="788"/>
                  <a:pt x="2442" y="794"/>
                  <a:pt x="2442" y="801"/>
                </a:cubicBezTo>
                <a:cubicBezTo>
                  <a:pt x="2442" y="808"/>
                  <a:pt x="2447" y="814"/>
                  <a:pt x="2455" y="814"/>
                </a:cubicBezTo>
                <a:close/>
                <a:moveTo>
                  <a:pt x="2494" y="814"/>
                </a:moveTo>
                <a:cubicBezTo>
                  <a:pt x="2501" y="814"/>
                  <a:pt x="2507" y="808"/>
                  <a:pt x="2507" y="801"/>
                </a:cubicBezTo>
                <a:cubicBezTo>
                  <a:pt x="2507" y="794"/>
                  <a:pt x="2501" y="788"/>
                  <a:pt x="2494" y="788"/>
                </a:cubicBezTo>
                <a:cubicBezTo>
                  <a:pt x="2487" y="788"/>
                  <a:pt x="2481" y="794"/>
                  <a:pt x="2481" y="801"/>
                </a:cubicBezTo>
                <a:cubicBezTo>
                  <a:pt x="2481" y="808"/>
                  <a:pt x="2487" y="814"/>
                  <a:pt x="2494" y="814"/>
                </a:cubicBezTo>
                <a:close/>
                <a:moveTo>
                  <a:pt x="2533" y="814"/>
                </a:moveTo>
                <a:cubicBezTo>
                  <a:pt x="2540" y="814"/>
                  <a:pt x="2546" y="808"/>
                  <a:pt x="2546" y="801"/>
                </a:cubicBezTo>
                <a:cubicBezTo>
                  <a:pt x="2546" y="794"/>
                  <a:pt x="2540" y="788"/>
                  <a:pt x="2533" y="788"/>
                </a:cubicBezTo>
                <a:cubicBezTo>
                  <a:pt x="2526" y="788"/>
                  <a:pt x="2521" y="794"/>
                  <a:pt x="2521" y="801"/>
                </a:cubicBezTo>
                <a:cubicBezTo>
                  <a:pt x="2521" y="808"/>
                  <a:pt x="2526" y="814"/>
                  <a:pt x="2533" y="814"/>
                </a:cubicBezTo>
                <a:close/>
                <a:moveTo>
                  <a:pt x="2573" y="814"/>
                </a:moveTo>
                <a:cubicBezTo>
                  <a:pt x="2580" y="814"/>
                  <a:pt x="2586" y="808"/>
                  <a:pt x="2586" y="801"/>
                </a:cubicBezTo>
                <a:cubicBezTo>
                  <a:pt x="2586" y="794"/>
                  <a:pt x="2580" y="788"/>
                  <a:pt x="2573" y="788"/>
                </a:cubicBezTo>
                <a:cubicBezTo>
                  <a:pt x="2566" y="788"/>
                  <a:pt x="2560" y="794"/>
                  <a:pt x="2560" y="801"/>
                </a:cubicBezTo>
                <a:cubicBezTo>
                  <a:pt x="2560" y="808"/>
                  <a:pt x="2566" y="814"/>
                  <a:pt x="2573" y="814"/>
                </a:cubicBezTo>
                <a:close/>
                <a:moveTo>
                  <a:pt x="2612" y="814"/>
                </a:moveTo>
                <a:cubicBezTo>
                  <a:pt x="2619" y="814"/>
                  <a:pt x="2625" y="808"/>
                  <a:pt x="2625" y="801"/>
                </a:cubicBezTo>
                <a:cubicBezTo>
                  <a:pt x="2625" y="794"/>
                  <a:pt x="2619" y="788"/>
                  <a:pt x="2612" y="788"/>
                </a:cubicBezTo>
                <a:cubicBezTo>
                  <a:pt x="2605" y="788"/>
                  <a:pt x="2599" y="794"/>
                  <a:pt x="2599" y="801"/>
                </a:cubicBezTo>
                <a:cubicBezTo>
                  <a:pt x="2599" y="808"/>
                  <a:pt x="2605" y="814"/>
                  <a:pt x="2612" y="814"/>
                </a:cubicBezTo>
                <a:close/>
                <a:moveTo>
                  <a:pt x="2652" y="814"/>
                </a:moveTo>
                <a:cubicBezTo>
                  <a:pt x="2659" y="814"/>
                  <a:pt x="2664" y="808"/>
                  <a:pt x="2664" y="801"/>
                </a:cubicBezTo>
                <a:cubicBezTo>
                  <a:pt x="2664" y="794"/>
                  <a:pt x="2659" y="788"/>
                  <a:pt x="2652" y="788"/>
                </a:cubicBezTo>
                <a:cubicBezTo>
                  <a:pt x="2645" y="788"/>
                  <a:pt x="2639" y="794"/>
                  <a:pt x="2639" y="801"/>
                </a:cubicBezTo>
                <a:cubicBezTo>
                  <a:pt x="2639" y="808"/>
                  <a:pt x="2645" y="814"/>
                  <a:pt x="2652" y="814"/>
                </a:cubicBezTo>
                <a:close/>
                <a:moveTo>
                  <a:pt x="2691" y="814"/>
                </a:moveTo>
                <a:cubicBezTo>
                  <a:pt x="2698" y="814"/>
                  <a:pt x="2704" y="808"/>
                  <a:pt x="2704" y="801"/>
                </a:cubicBezTo>
                <a:cubicBezTo>
                  <a:pt x="2704" y="794"/>
                  <a:pt x="2698" y="788"/>
                  <a:pt x="2691" y="788"/>
                </a:cubicBezTo>
                <a:cubicBezTo>
                  <a:pt x="2684" y="788"/>
                  <a:pt x="2678" y="794"/>
                  <a:pt x="2678" y="801"/>
                </a:cubicBezTo>
                <a:cubicBezTo>
                  <a:pt x="2678" y="808"/>
                  <a:pt x="2684" y="814"/>
                  <a:pt x="2691" y="814"/>
                </a:cubicBezTo>
                <a:close/>
                <a:moveTo>
                  <a:pt x="2730" y="814"/>
                </a:moveTo>
                <a:cubicBezTo>
                  <a:pt x="2738" y="814"/>
                  <a:pt x="2743" y="808"/>
                  <a:pt x="2743" y="801"/>
                </a:cubicBezTo>
                <a:cubicBezTo>
                  <a:pt x="2743" y="794"/>
                  <a:pt x="2738" y="788"/>
                  <a:pt x="2730" y="788"/>
                </a:cubicBezTo>
                <a:cubicBezTo>
                  <a:pt x="2723" y="788"/>
                  <a:pt x="2718" y="794"/>
                  <a:pt x="2718" y="801"/>
                </a:cubicBezTo>
                <a:cubicBezTo>
                  <a:pt x="2718" y="808"/>
                  <a:pt x="2723" y="814"/>
                  <a:pt x="2730" y="814"/>
                </a:cubicBezTo>
                <a:close/>
                <a:moveTo>
                  <a:pt x="2770" y="814"/>
                </a:moveTo>
                <a:cubicBezTo>
                  <a:pt x="2777" y="814"/>
                  <a:pt x="2783" y="808"/>
                  <a:pt x="2783" y="801"/>
                </a:cubicBezTo>
                <a:cubicBezTo>
                  <a:pt x="2783" y="794"/>
                  <a:pt x="2777" y="788"/>
                  <a:pt x="2770" y="788"/>
                </a:cubicBezTo>
                <a:cubicBezTo>
                  <a:pt x="2763" y="788"/>
                  <a:pt x="2757" y="794"/>
                  <a:pt x="2757" y="801"/>
                </a:cubicBezTo>
                <a:cubicBezTo>
                  <a:pt x="2757" y="808"/>
                  <a:pt x="2763" y="814"/>
                  <a:pt x="2770" y="814"/>
                </a:cubicBezTo>
                <a:close/>
                <a:moveTo>
                  <a:pt x="2809" y="814"/>
                </a:moveTo>
                <a:cubicBezTo>
                  <a:pt x="2816" y="814"/>
                  <a:pt x="2822" y="808"/>
                  <a:pt x="2822" y="801"/>
                </a:cubicBezTo>
                <a:cubicBezTo>
                  <a:pt x="2822" y="794"/>
                  <a:pt x="2816" y="788"/>
                  <a:pt x="2809" y="788"/>
                </a:cubicBezTo>
                <a:cubicBezTo>
                  <a:pt x="2802" y="788"/>
                  <a:pt x="2797" y="794"/>
                  <a:pt x="2797" y="801"/>
                </a:cubicBezTo>
                <a:cubicBezTo>
                  <a:pt x="2797" y="808"/>
                  <a:pt x="2802" y="814"/>
                  <a:pt x="2809" y="814"/>
                </a:cubicBezTo>
                <a:close/>
                <a:moveTo>
                  <a:pt x="2849" y="814"/>
                </a:moveTo>
                <a:cubicBezTo>
                  <a:pt x="2856" y="814"/>
                  <a:pt x="2862" y="808"/>
                  <a:pt x="2862" y="801"/>
                </a:cubicBezTo>
                <a:cubicBezTo>
                  <a:pt x="2862" y="794"/>
                  <a:pt x="2856" y="788"/>
                  <a:pt x="2849" y="788"/>
                </a:cubicBezTo>
                <a:cubicBezTo>
                  <a:pt x="2842" y="788"/>
                  <a:pt x="2836" y="794"/>
                  <a:pt x="2836" y="801"/>
                </a:cubicBezTo>
                <a:cubicBezTo>
                  <a:pt x="2836" y="808"/>
                  <a:pt x="2842" y="814"/>
                  <a:pt x="2849" y="814"/>
                </a:cubicBezTo>
                <a:close/>
                <a:moveTo>
                  <a:pt x="2888" y="814"/>
                </a:moveTo>
                <a:cubicBezTo>
                  <a:pt x="2895" y="814"/>
                  <a:pt x="2901" y="808"/>
                  <a:pt x="2901" y="801"/>
                </a:cubicBezTo>
                <a:cubicBezTo>
                  <a:pt x="2901" y="794"/>
                  <a:pt x="2895" y="788"/>
                  <a:pt x="2888" y="788"/>
                </a:cubicBezTo>
                <a:cubicBezTo>
                  <a:pt x="2881" y="788"/>
                  <a:pt x="2875" y="794"/>
                  <a:pt x="2875" y="801"/>
                </a:cubicBezTo>
                <a:cubicBezTo>
                  <a:pt x="2875" y="808"/>
                  <a:pt x="2881" y="814"/>
                  <a:pt x="2888" y="814"/>
                </a:cubicBezTo>
                <a:close/>
                <a:moveTo>
                  <a:pt x="2928" y="814"/>
                </a:moveTo>
                <a:cubicBezTo>
                  <a:pt x="2935" y="814"/>
                  <a:pt x="2940" y="808"/>
                  <a:pt x="2940" y="801"/>
                </a:cubicBezTo>
                <a:cubicBezTo>
                  <a:pt x="2940" y="794"/>
                  <a:pt x="2935" y="788"/>
                  <a:pt x="2928" y="788"/>
                </a:cubicBezTo>
                <a:cubicBezTo>
                  <a:pt x="2921" y="788"/>
                  <a:pt x="2915" y="794"/>
                  <a:pt x="2915" y="801"/>
                </a:cubicBezTo>
                <a:cubicBezTo>
                  <a:pt x="2915" y="808"/>
                  <a:pt x="2921" y="814"/>
                  <a:pt x="2928" y="814"/>
                </a:cubicBezTo>
                <a:close/>
                <a:moveTo>
                  <a:pt x="602" y="828"/>
                </a:moveTo>
                <a:cubicBezTo>
                  <a:pt x="595" y="828"/>
                  <a:pt x="589" y="834"/>
                  <a:pt x="589" y="841"/>
                </a:cubicBezTo>
                <a:cubicBezTo>
                  <a:pt x="589" y="848"/>
                  <a:pt x="595" y="853"/>
                  <a:pt x="602" y="853"/>
                </a:cubicBezTo>
                <a:cubicBezTo>
                  <a:pt x="609" y="853"/>
                  <a:pt x="614" y="848"/>
                  <a:pt x="614" y="841"/>
                </a:cubicBezTo>
                <a:cubicBezTo>
                  <a:pt x="614" y="834"/>
                  <a:pt x="609" y="828"/>
                  <a:pt x="602" y="828"/>
                </a:cubicBezTo>
                <a:close/>
                <a:moveTo>
                  <a:pt x="641" y="853"/>
                </a:moveTo>
                <a:cubicBezTo>
                  <a:pt x="648" y="853"/>
                  <a:pt x="654" y="848"/>
                  <a:pt x="654" y="841"/>
                </a:cubicBezTo>
                <a:cubicBezTo>
                  <a:pt x="654" y="834"/>
                  <a:pt x="648" y="828"/>
                  <a:pt x="641" y="828"/>
                </a:cubicBezTo>
                <a:cubicBezTo>
                  <a:pt x="634" y="828"/>
                  <a:pt x="628" y="834"/>
                  <a:pt x="628" y="841"/>
                </a:cubicBezTo>
                <a:cubicBezTo>
                  <a:pt x="628" y="848"/>
                  <a:pt x="634" y="853"/>
                  <a:pt x="641" y="853"/>
                </a:cubicBezTo>
                <a:close/>
                <a:moveTo>
                  <a:pt x="680" y="853"/>
                </a:moveTo>
                <a:cubicBezTo>
                  <a:pt x="687" y="853"/>
                  <a:pt x="693" y="848"/>
                  <a:pt x="693" y="841"/>
                </a:cubicBezTo>
                <a:cubicBezTo>
                  <a:pt x="693" y="834"/>
                  <a:pt x="687" y="828"/>
                  <a:pt x="680" y="828"/>
                </a:cubicBezTo>
                <a:cubicBezTo>
                  <a:pt x="673" y="828"/>
                  <a:pt x="668" y="834"/>
                  <a:pt x="668" y="841"/>
                </a:cubicBezTo>
                <a:cubicBezTo>
                  <a:pt x="668" y="848"/>
                  <a:pt x="673" y="853"/>
                  <a:pt x="680" y="853"/>
                </a:cubicBezTo>
                <a:close/>
                <a:moveTo>
                  <a:pt x="878" y="828"/>
                </a:moveTo>
                <a:cubicBezTo>
                  <a:pt x="871" y="828"/>
                  <a:pt x="865" y="834"/>
                  <a:pt x="865" y="841"/>
                </a:cubicBezTo>
                <a:cubicBezTo>
                  <a:pt x="865" y="848"/>
                  <a:pt x="871" y="853"/>
                  <a:pt x="878" y="853"/>
                </a:cubicBezTo>
                <a:cubicBezTo>
                  <a:pt x="885" y="853"/>
                  <a:pt x="890" y="848"/>
                  <a:pt x="890" y="841"/>
                </a:cubicBezTo>
                <a:cubicBezTo>
                  <a:pt x="890" y="834"/>
                  <a:pt x="885" y="828"/>
                  <a:pt x="878" y="828"/>
                </a:cubicBezTo>
                <a:close/>
                <a:moveTo>
                  <a:pt x="1587" y="853"/>
                </a:moveTo>
                <a:cubicBezTo>
                  <a:pt x="1594" y="853"/>
                  <a:pt x="1600" y="848"/>
                  <a:pt x="1600" y="841"/>
                </a:cubicBezTo>
                <a:cubicBezTo>
                  <a:pt x="1600" y="834"/>
                  <a:pt x="1594" y="828"/>
                  <a:pt x="1587" y="828"/>
                </a:cubicBezTo>
                <a:cubicBezTo>
                  <a:pt x="1580" y="828"/>
                  <a:pt x="1574" y="834"/>
                  <a:pt x="1574" y="841"/>
                </a:cubicBezTo>
                <a:cubicBezTo>
                  <a:pt x="1574" y="848"/>
                  <a:pt x="1580" y="853"/>
                  <a:pt x="1587" y="853"/>
                </a:cubicBezTo>
                <a:close/>
                <a:moveTo>
                  <a:pt x="1627" y="853"/>
                </a:moveTo>
                <a:cubicBezTo>
                  <a:pt x="1634" y="853"/>
                  <a:pt x="1639" y="848"/>
                  <a:pt x="1639" y="841"/>
                </a:cubicBezTo>
                <a:cubicBezTo>
                  <a:pt x="1639" y="834"/>
                  <a:pt x="1634" y="828"/>
                  <a:pt x="1627" y="828"/>
                </a:cubicBezTo>
                <a:cubicBezTo>
                  <a:pt x="1620" y="828"/>
                  <a:pt x="1614" y="834"/>
                  <a:pt x="1614" y="841"/>
                </a:cubicBezTo>
                <a:cubicBezTo>
                  <a:pt x="1614" y="848"/>
                  <a:pt x="1620" y="853"/>
                  <a:pt x="1627" y="853"/>
                </a:cubicBezTo>
                <a:close/>
                <a:moveTo>
                  <a:pt x="1666" y="853"/>
                </a:moveTo>
                <a:cubicBezTo>
                  <a:pt x="1673" y="853"/>
                  <a:pt x="1679" y="848"/>
                  <a:pt x="1679" y="841"/>
                </a:cubicBezTo>
                <a:cubicBezTo>
                  <a:pt x="1679" y="834"/>
                  <a:pt x="1673" y="828"/>
                  <a:pt x="1666" y="828"/>
                </a:cubicBezTo>
                <a:cubicBezTo>
                  <a:pt x="1659" y="828"/>
                  <a:pt x="1653" y="834"/>
                  <a:pt x="1653" y="841"/>
                </a:cubicBezTo>
                <a:cubicBezTo>
                  <a:pt x="1653" y="848"/>
                  <a:pt x="1659" y="853"/>
                  <a:pt x="1666" y="853"/>
                </a:cubicBezTo>
                <a:close/>
                <a:moveTo>
                  <a:pt x="1705" y="853"/>
                </a:moveTo>
                <a:cubicBezTo>
                  <a:pt x="1713" y="853"/>
                  <a:pt x="1718" y="848"/>
                  <a:pt x="1718" y="841"/>
                </a:cubicBezTo>
                <a:cubicBezTo>
                  <a:pt x="1718" y="834"/>
                  <a:pt x="1713" y="828"/>
                  <a:pt x="1705" y="828"/>
                </a:cubicBezTo>
                <a:cubicBezTo>
                  <a:pt x="1698" y="828"/>
                  <a:pt x="1693" y="834"/>
                  <a:pt x="1693" y="841"/>
                </a:cubicBezTo>
                <a:cubicBezTo>
                  <a:pt x="1693" y="848"/>
                  <a:pt x="1698" y="853"/>
                  <a:pt x="1705" y="853"/>
                </a:cubicBezTo>
                <a:close/>
                <a:moveTo>
                  <a:pt x="1745" y="853"/>
                </a:moveTo>
                <a:cubicBezTo>
                  <a:pt x="1752" y="853"/>
                  <a:pt x="1758" y="848"/>
                  <a:pt x="1758" y="841"/>
                </a:cubicBezTo>
                <a:cubicBezTo>
                  <a:pt x="1758" y="834"/>
                  <a:pt x="1752" y="828"/>
                  <a:pt x="1745" y="828"/>
                </a:cubicBezTo>
                <a:cubicBezTo>
                  <a:pt x="1738" y="828"/>
                  <a:pt x="1732" y="834"/>
                  <a:pt x="1732" y="841"/>
                </a:cubicBezTo>
                <a:cubicBezTo>
                  <a:pt x="1732" y="848"/>
                  <a:pt x="1738" y="853"/>
                  <a:pt x="1745" y="853"/>
                </a:cubicBezTo>
                <a:close/>
                <a:moveTo>
                  <a:pt x="1784" y="853"/>
                </a:moveTo>
                <a:cubicBezTo>
                  <a:pt x="1791" y="853"/>
                  <a:pt x="1797" y="848"/>
                  <a:pt x="1797" y="841"/>
                </a:cubicBezTo>
                <a:cubicBezTo>
                  <a:pt x="1797" y="834"/>
                  <a:pt x="1791" y="828"/>
                  <a:pt x="1784" y="828"/>
                </a:cubicBezTo>
                <a:cubicBezTo>
                  <a:pt x="1777" y="828"/>
                  <a:pt x="1772" y="834"/>
                  <a:pt x="1772" y="841"/>
                </a:cubicBezTo>
                <a:cubicBezTo>
                  <a:pt x="1772" y="848"/>
                  <a:pt x="1777" y="853"/>
                  <a:pt x="1784" y="853"/>
                </a:cubicBezTo>
                <a:close/>
                <a:moveTo>
                  <a:pt x="1824" y="853"/>
                </a:moveTo>
                <a:cubicBezTo>
                  <a:pt x="1831" y="853"/>
                  <a:pt x="1836" y="848"/>
                  <a:pt x="1836" y="841"/>
                </a:cubicBezTo>
                <a:cubicBezTo>
                  <a:pt x="1836" y="834"/>
                  <a:pt x="1831" y="828"/>
                  <a:pt x="1824" y="828"/>
                </a:cubicBezTo>
                <a:cubicBezTo>
                  <a:pt x="1817" y="828"/>
                  <a:pt x="1811" y="834"/>
                  <a:pt x="1811" y="841"/>
                </a:cubicBezTo>
                <a:cubicBezTo>
                  <a:pt x="1811" y="848"/>
                  <a:pt x="1817" y="853"/>
                  <a:pt x="1824" y="853"/>
                </a:cubicBezTo>
                <a:close/>
                <a:moveTo>
                  <a:pt x="1863" y="853"/>
                </a:moveTo>
                <a:cubicBezTo>
                  <a:pt x="1870" y="853"/>
                  <a:pt x="1876" y="848"/>
                  <a:pt x="1876" y="841"/>
                </a:cubicBezTo>
                <a:cubicBezTo>
                  <a:pt x="1876" y="834"/>
                  <a:pt x="1870" y="828"/>
                  <a:pt x="1863" y="828"/>
                </a:cubicBezTo>
                <a:cubicBezTo>
                  <a:pt x="1856" y="828"/>
                  <a:pt x="1850" y="834"/>
                  <a:pt x="1850" y="841"/>
                </a:cubicBezTo>
                <a:cubicBezTo>
                  <a:pt x="1850" y="848"/>
                  <a:pt x="1856" y="853"/>
                  <a:pt x="1863" y="853"/>
                </a:cubicBezTo>
                <a:close/>
                <a:moveTo>
                  <a:pt x="1903" y="853"/>
                </a:moveTo>
                <a:cubicBezTo>
                  <a:pt x="1910" y="853"/>
                  <a:pt x="1915" y="848"/>
                  <a:pt x="1915" y="841"/>
                </a:cubicBezTo>
                <a:cubicBezTo>
                  <a:pt x="1915" y="834"/>
                  <a:pt x="1910" y="828"/>
                  <a:pt x="1903" y="828"/>
                </a:cubicBezTo>
                <a:cubicBezTo>
                  <a:pt x="1896" y="828"/>
                  <a:pt x="1890" y="834"/>
                  <a:pt x="1890" y="841"/>
                </a:cubicBezTo>
                <a:cubicBezTo>
                  <a:pt x="1890" y="848"/>
                  <a:pt x="1896" y="853"/>
                  <a:pt x="1903" y="853"/>
                </a:cubicBezTo>
                <a:close/>
                <a:moveTo>
                  <a:pt x="1942" y="853"/>
                </a:moveTo>
                <a:cubicBezTo>
                  <a:pt x="1949" y="853"/>
                  <a:pt x="1955" y="848"/>
                  <a:pt x="1955" y="841"/>
                </a:cubicBezTo>
                <a:cubicBezTo>
                  <a:pt x="1955" y="834"/>
                  <a:pt x="1949" y="828"/>
                  <a:pt x="1942" y="828"/>
                </a:cubicBezTo>
                <a:cubicBezTo>
                  <a:pt x="1935" y="828"/>
                  <a:pt x="1929" y="834"/>
                  <a:pt x="1929" y="841"/>
                </a:cubicBezTo>
                <a:cubicBezTo>
                  <a:pt x="1929" y="848"/>
                  <a:pt x="1935" y="853"/>
                  <a:pt x="1942" y="853"/>
                </a:cubicBezTo>
                <a:close/>
                <a:moveTo>
                  <a:pt x="1981" y="853"/>
                </a:moveTo>
                <a:cubicBezTo>
                  <a:pt x="1988" y="853"/>
                  <a:pt x="1994" y="848"/>
                  <a:pt x="1994" y="841"/>
                </a:cubicBezTo>
                <a:cubicBezTo>
                  <a:pt x="1994" y="834"/>
                  <a:pt x="1988" y="828"/>
                  <a:pt x="1981" y="828"/>
                </a:cubicBezTo>
                <a:cubicBezTo>
                  <a:pt x="1974" y="828"/>
                  <a:pt x="1969" y="834"/>
                  <a:pt x="1969" y="841"/>
                </a:cubicBezTo>
                <a:cubicBezTo>
                  <a:pt x="1969" y="848"/>
                  <a:pt x="1974" y="853"/>
                  <a:pt x="1981" y="853"/>
                </a:cubicBezTo>
                <a:close/>
                <a:moveTo>
                  <a:pt x="2021" y="853"/>
                </a:moveTo>
                <a:cubicBezTo>
                  <a:pt x="2028" y="853"/>
                  <a:pt x="2034" y="848"/>
                  <a:pt x="2034" y="841"/>
                </a:cubicBezTo>
                <a:cubicBezTo>
                  <a:pt x="2034" y="834"/>
                  <a:pt x="2028" y="828"/>
                  <a:pt x="2021" y="828"/>
                </a:cubicBezTo>
                <a:cubicBezTo>
                  <a:pt x="2014" y="828"/>
                  <a:pt x="2008" y="834"/>
                  <a:pt x="2008" y="841"/>
                </a:cubicBezTo>
                <a:cubicBezTo>
                  <a:pt x="2008" y="848"/>
                  <a:pt x="2014" y="853"/>
                  <a:pt x="2021" y="853"/>
                </a:cubicBezTo>
                <a:close/>
                <a:moveTo>
                  <a:pt x="2060" y="853"/>
                </a:moveTo>
                <a:cubicBezTo>
                  <a:pt x="2067" y="853"/>
                  <a:pt x="2073" y="848"/>
                  <a:pt x="2073" y="841"/>
                </a:cubicBezTo>
                <a:cubicBezTo>
                  <a:pt x="2073" y="834"/>
                  <a:pt x="2067" y="828"/>
                  <a:pt x="2060" y="828"/>
                </a:cubicBezTo>
                <a:cubicBezTo>
                  <a:pt x="2053" y="828"/>
                  <a:pt x="2048" y="834"/>
                  <a:pt x="2048" y="841"/>
                </a:cubicBezTo>
                <a:cubicBezTo>
                  <a:pt x="2048" y="848"/>
                  <a:pt x="2053" y="853"/>
                  <a:pt x="2060" y="853"/>
                </a:cubicBezTo>
                <a:close/>
                <a:moveTo>
                  <a:pt x="2100" y="853"/>
                </a:moveTo>
                <a:cubicBezTo>
                  <a:pt x="2107" y="853"/>
                  <a:pt x="2112" y="848"/>
                  <a:pt x="2112" y="841"/>
                </a:cubicBezTo>
                <a:cubicBezTo>
                  <a:pt x="2112" y="834"/>
                  <a:pt x="2107" y="828"/>
                  <a:pt x="2100" y="828"/>
                </a:cubicBezTo>
                <a:cubicBezTo>
                  <a:pt x="2093" y="828"/>
                  <a:pt x="2087" y="834"/>
                  <a:pt x="2087" y="841"/>
                </a:cubicBezTo>
                <a:cubicBezTo>
                  <a:pt x="2087" y="848"/>
                  <a:pt x="2093" y="853"/>
                  <a:pt x="2100" y="853"/>
                </a:cubicBezTo>
                <a:close/>
                <a:moveTo>
                  <a:pt x="2139" y="853"/>
                </a:moveTo>
                <a:cubicBezTo>
                  <a:pt x="2146" y="853"/>
                  <a:pt x="2152" y="848"/>
                  <a:pt x="2152" y="841"/>
                </a:cubicBezTo>
                <a:cubicBezTo>
                  <a:pt x="2152" y="834"/>
                  <a:pt x="2146" y="828"/>
                  <a:pt x="2139" y="828"/>
                </a:cubicBezTo>
                <a:cubicBezTo>
                  <a:pt x="2132" y="828"/>
                  <a:pt x="2126" y="834"/>
                  <a:pt x="2126" y="841"/>
                </a:cubicBezTo>
                <a:cubicBezTo>
                  <a:pt x="2126" y="848"/>
                  <a:pt x="2132" y="853"/>
                  <a:pt x="2139" y="853"/>
                </a:cubicBezTo>
                <a:close/>
                <a:moveTo>
                  <a:pt x="2179" y="853"/>
                </a:moveTo>
                <a:cubicBezTo>
                  <a:pt x="2186" y="853"/>
                  <a:pt x="2191" y="848"/>
                  <a:pt x="2191" y="841"/>
                </a:cubicBezTo>
                <a:cubicBezTo>
                  <a:pt x="2191" y="834"/>
                  <a:pt x="2186" y="828"/>
                  <a:pt x="2179" y="828"/>
                </a:cubicBezTo>
                <a:cubicBezTo>
                  <a:pt x="2172" y="828"/>
                  <a:pt x="2166" y="834"/>
                  <a:pt x="2166" y="841"/>
                </a:cubicBezTo>
                <a:cubicBezTo>
                  <a:pt x="2166" y="848"/>
                  <a:pt x="2172" y="853"/>
                  <a:pt x="2179" y="853"/>
                </a:cubicBezTo>
                <a:close/>
                <a:moveTo>
                  <a:pt x="2257" y="853"/>
                </a:moveTo>
                <a:cubicBezTo>
                  <a:pt x="2264" y="853"/>
                  <a:pt x="2270" y="848"/>
                  <a:pt x="2270" y="841"/>
                </a:cubicBezTo>
                <a:cubicBezTo>
                  <a:pt x="2270" y="834"/>
                  <a:pt x="2264" y="828"/>
                  <a:pt x="2257" y="828"/>
                </a:cubicBezTo>
                <a:cubicBezTo>
                  <a:pt x="2250" y="828"/>
                  <a:pt x="2245" y="834"/>
                  <a:pt x="2245" y="841"/>
                </a:cubicBezTo>
                <a:cubicBezTo>
                  <a:pt x="2245" y="848"/>
                  <a:pt x="2250" y="853"/>
                  <a:pt x="2257" y="853"/>
                </a:cubicBezTo>
                <a:close/>
                <a:moveTo>
                  <a:pt x="2297" y="828"/>
                </a:moveTo>
                <a:cubicBezTo>
                  <a:pt x="2290" y="828"/>
                  <a:pt x="2284" y="834"/>
                  <a:pt x="2284" y="841"/>
                </a:cubicBezTo>
                <a:cubicBezTo>
                  <a:pt x="2284" y="848"/>
                  <a:pt x="2290" y="853"/>
                  <a:pt x="2297" y="853"/>
                </a:cubicBezTo>
                <a:cubicBezTo>
                  <a:pt x="2304" y="853"/>
                  <a:pt x="2310" y="848"/>
                  <a:pt x="2310" y="841"/>
                </a:cubicBezTo>
                <a:cubicBezTo>
                  <a:pt x="2310" y="834"/>
                  <a:pt x="2304" y="828"/>
                  <a:pt x="2297" y="828"/>
                </a:cubicBezTo>
                <a:close/>
                <a:moveTo>
                  <a:pt x="2336" y="828"/>
                </a:moveTo>
                <a:cubicBezTo>
                  <a:pt x="2329" y="828"/>
                  <a:pt x="2323" y="834"/>
                  <a:pt x="2323" y="841"/>
                </a:cubicBezTo>
                <a:cubicBezTo>
                  <a:pt x="2323" y="848"/>
                  <a:pt x="2329" y="853"/>
                  <a:pt x="2336" y="853"/>
                </a:cubicBezTo>
                <a:cubicBezTo>
                  <a:pt x="2343" y="853"/>
                  <a:pt x="2349" y="848"/>
                  <a:pt x="2349" y="841"/>
                </a:cubicBezTo>
                <a:cubicBezTo>
                  <a:pt x="2349" y="834"/>
                  <a:pt x="2343" y="828"/>
                  <a:pt x="2336" y="828"/>
                </a:cubicBezTo>
                <a:close/>
                <a:moveTo>
                  <a:pt x="2376" y="828"/>
                </a:moveTo>
                <a:cubicBezTo>
                  <a:pt x="2369" y="828"/>
                  <a:pt x="2363" y="834"/>
                  <a:pt x="2363" y="841"/>
                </a:cubicBezTo>
                <a:cubicBezTo>
                  <a:pt x="2363" y="848"/>
                  <a:pt x="2369" y="853"/>
                  <a:pt x="2376" y="853"/>
                </a:cubicBezTo>
                <a:cubicBezTo>
                  <a:pt x="2383" y="853"/>
                  <a:pt x="2388" y="848"/>
                  <a:pt x="2388" y="841"/>
                </a:cubicBezTo>
                <a:cubicBezTo>
                  <a:pt x="2388" y="834"/>
                  <a:pt x="2383" y="828"/>
                  <a:pt x="2376" y="828"/>
                </a:cubicBezTo>
                <a:close/>
                <a:moveTo>
                  <a:pt x="2415" y="853"/>
                </a:moveTo>
                <a:cubicBezTo>
                  <a:pt x="2422" y="853"/>
                  <a:pt x="2428" y="848"/>
                  <a:pt x="2428" y="841"/>
                </a:cubicBezTo>
                <a:cubicBezTo>
                  <a:pt x="2428" y="834"/>
                  <a:pt x="2422" y="828"/>
                  <a:pt x="2415" y="828"/>
                </a:cubicBezTo>
                <a:cubicBezTo>
                  <a:pt x="2408" y="828"/>
                  <a:pt x="2402" y="834"/>
                  <a:pt x="2402" y="841"/>
                </a:cubicBezTo>
                <a:cubicBezTo>
                  <a:pt x="2402" y="848"/>
                  <a:pt x="2408" y="853"/>
                  <a:pt x="2415" y="853"/>
                </a:cubicBezTo>
                <a:close/>
                <a:moveTo>
                  <a:pt x="2455" y="853"/>
                </a:moveTo>
                <a:cubicBezTo>
                  <a:pt x="2462" y="853"/>
                  <a:pt x="2467" y="848"/>
                  <a:pt x="2467" y="841"/>
                </a:cubicBezTo>
                <a:cubicBezTo>
                  <a:pt x="2467" y="834"/>
                  <a:pt x="2462" y="828"/>
                  <a:pt x="2455" y="828"/>
                </a:cubicBezTo>
                <a:cubicBezTo>
                  <a:pt x="2447" y="828"/>
                  <a:pt x="2442" y="834"/>
                  <a:pt x="2442" y="841"/>
                </a:cubicBezTo>
                <a:cubicBezTo>
                  <a:pt x="2442" y="848"/>
                  <a:pt x="2447" y="853"/>
                  <a:pt x="2455" y="853"/>
                </a:cubicBezTo>
                <a:close/>
                <a:moveTo>
                  <a:pt x="2494" y="853"/>
                </a:moveTo>
                <a:cubicBezTo>
                  <a:pt x="2501" y="853"/>
                  <a:pt x="2507" y="848"/>
                  <a:pt x="2507" y="841"/>
                </a:cubicBezTo>
                <a:cubicBezTo>
                  <a:pt x="2507" y="834"/>
                  <a:pt x="2501" y="828"/>
                  <a:pt x="2494" y="828"/>
                </a:cubicBezTo>
                <a:cubicBezTo>
                  <a:pt x="2487" y="828"/>
                  <a:pt x="2481" y="834"/>
                  <a:pt x="2481" y="841"/>
                </a:cubicBezTo>
                <a:cubicBezTo>
                  <a:pt x="2481" y="848"/>
                  <a:pt x="2487" y="853"/>
                  <a:pt x="2494" y="853"/>
                </a:cubicBezTo>
                <a:close/>
                <a:moveTo>
                  <a:pt x="2533" y="853"/>
                </a:moveTo>
                <a:cubicBezTo>
                  <a:pt x="2540" y="853"/>
                  <a:pt x="2546" y="848"/>
                  <a:pt x="2546" y="841"/>
                </a:cubicBezTo>
                <a:cubicBezTo>
                  <a:pt x="2546" y="834"/>
                  <a:pt x="2540" y="828"/>
                  <a:pt x="2533" y="828"/>
                </a:cubicBezTo>
                <a:cubicBezTo>
                  <a:pt x="2526" y="828"/>
                  <a:pt x="2521" y="834"/>
                  <a:pt x="2521" y="841"/>
                </a:cubicBezTo>
                <a:cubicBezTo>
                  <a:pt x="2521" y="848"/>
                  <a:pt x="2526" y="853"/>
                  <a:pt x="2533" y="853"/>
                </a:cubicBezTo>
                <a:close/>
                <a:moveTo>
                  <a:pt x="2573" y="853"/>
                </a:moveTo>
                <a:cubicBezTo>
                  <a:pt x="2580" y="853"/>
                  <a:pt x="2586" y="848"/>
                  <a:pt x="2586" y="841"/>
                </a:cubicBezTo>
                <a:cubicBezTo>
                  <a:pt x="2586" y="834"/>
                  <a:pt x="2580" y="828"/>
                  <a:pt x="2573" y="828"/>
                </a:cubicBezTo>
                <a:cubicBezTo>
                  <a:pt x="2566" y="828"/>
                  <a:pt x="2560" y="834"/>
                  <a:pt x="2560" y="841"/>
                </a:cubicBezTo>
                <a:cubicBezTo>
                  <a:pt x="2560" y="848"/>
                  <a:pt x="2566" y="853"/>
                  <a:pt x="2573" y="853"/>
                </a:cubicBezTo>
                <a:close/>
                <a:moveTo>
                  <a:pt x="2612" y="853"/>
                </a:moveTo>
                <a:cubicBezTo>
                  <a:pt x="2619" y="853"/>
                  <a:pt x="2625" y="848"/>
                  <a:pt x="2625" y="841"/>
                </a:cubicBezTo>
                <a:cubicBezTo>
                  <a:pt x="2625" y="834"/>
                  <a:pt x="2619" y="828"/>
                  <a:pt x="2612" y="828"/>
                </a:cubicBezTo>
                <a:cubicBezTo>
                  <a:pt x="2605" y="828"/>
                  <a:pt x="2599" y="834"/>
                  <a:pt x="2599" y="841"/>
                </a:cubicBezTo>
                <a:cubicBezTo>
                  <a:pt x="2599" y="848"/>
                  <a:pt x="2605" y="853"/>
                  <a:pt x="2612" y="853"/>
                </a:cubicBezTo>
                <a:close/>
                <a:moveTo>
                  <a:pt x="2652" y="853"/>
                </a:moveTo>
                <a:cubicBezTo>
                  <a:pt x="2659" y="853"/>
                  <a:pt x="2664" y="848"/>
                  <a:pt x="2664" y="841"/>
                </a:cubicBezTo>
                <a:cubicBezTo>
                  <a:pt x="2664" y="834"/>
                  <a:pt x="2659" y="828"/>
                  <a:pt x="2652" y="828"/>
                </a:cubicBezTo>
                <a:cubicBezTo>
                  <a:pt x="2645" y="828"/>
                  <a:pt x="2639" y="834"/>
                  <a:pt x="2639" y="841"/>
                </a:cubicBezTo>
                <a:cubicBezTo>
                  <a:pt x="2639" y="848"/>
                  <a:pt x="2645" y="853"/>
                  <a:pt x="2652" y="853"/>
                </a:cubicBezTo>
                <a:close/>
                <a:moveTo>
                  <a:pt x="2691" y="853"/>
                </a:moveTo>
                <a:cubicBezTo>
                  <a:pt x="2698" y="853"/>
                  <a:pt x="2704" y="848"/>
                  <a:pt x="2704" y="841"/>
                </a:cubicBezTo>
                <a:cubicBezTo>
                  <a:pt x="2704" y="834"/>
                  <a:pt x="2698" y="828"/>
                  <a:pt x="2691" y="828"/>
                </a:cubicBezTo>
                <a:cubicBezTo>
                  <a:pt x="2684" y="828"/>
                  <a:pt x="2678" y="834"/>
                  <a:pt x="2678" y="841"/>
                </a:cubicBezTo>
                <a:cubicBezTo>
                  <a:pt x="2678" y="848"/>
                  <a:pt x="2684" y="853"/>
                  <a:pt x="2691" y="853"/>
                </a:cubicBezTo>
                <a:close/>
                <a:moveTo>
                  <a:pt x="2730" y="853"/>
                </a:moveTo>
                <a:cubicBezTo>
                  <a:pt x="2738" y="853"/>
                  <a:pt x="2743" y="848"/>
                  <a:pt x="2743" y="841"/>
                </a:cubicBezTo>
                <a:cubicBezTo>
                  <a:pt x="2743" y="834"/>
                  <a:pt x="2738" y="828"/>
                  <a:pt x="2730" y="828"/>
                </a:cubicBezTo>
                <a:cubicBezTo>
                  <a:pt x="2723" y="828"/>
                  <a:pt x="2718" y="834"/>
                  <a:pt x="2718" y="841"/>
                </a:cubicBezTo>
                <a:cubicBezTo>
                  <a:pt x="2718" y="848"/>
                  <a:pt x="2723" y="853"/>
                  <a:pt x="2730" y="853"/>
                </a:cubicBezTo>
                <a:close/>
                <a:moveTo>
                  <a:pt x="2770" y="853"/>
                </a:moveTo>
                <a:cubicBezTo>
                  <a:pt x="2777" y="853"/>
                  <a:pt x="2783" y="848"/>
                  <a:pt x="2783" y="841"/>
                </a:cubicBezTo>
                <a:cubicBezTo>
                  <a:pt x="2783" y="834"/>
                  <a:pt x="2777" y="828"/>
                  <a:pt x="2770" y="828"/>
                </a:cubicBezTo>
                <a:cubicBezTo>
                  <a:pt x="2763" y="828"/>
                  <a:pt x="2757" y="834"/>
                  <a:pt x="2757" y="841"/>
                </a:cubicBezTo>
                <a:cubicBezTo>
                  <a:pt x="2757" y="848"/>
                  <a:pt x="2763" y="853"/>
                  <a:pt x="2770" y="853"/>
                </a:cubicBezTo>
                <a:close/>
                <a:moveTo>
                  <a:pt x="2809" y="853"/>
                </a:moveTo>
                <a:cubicBezTo>
                  <a:pt x="2816" y="853"/>
                  <a:pt x="2822" y="848"/>
                  <a:pt x="2822" y="841"/>
                </a:cubicBezTo>
                <a:cubicBezTo>
                  <a:pt x="2822" y="834"/>
                  <a:pt x="2816" y="828"/>
                  <a:pt x="2809" y="828"/>
                </a:cubicBezTo>
                <a:cubicBezTo>
                  <a:pt x="2802" y="828"/>
                  <a:pt x="2797" y="834"/>
                  <a:pt x="2797" y="841"/>
                </a:cubicBezTo>
                <a:cubicBezTo>
                  <a:pt x="2797" y="848"/>
                  <a:pt x="2802" y="853"/>
                  <a:pt x="2809" y="853"/>
                </a:cubicBezTo>
                <a:close/>
                <a:moveTo>
                  <a:pt x="2849" y="853"/>
                </a:moveTo>
                <a:cubicBezTo>
                  <a:pt x="2856" y="853"/>
                  <a:pt x="2862" y="848"/>
                  <a:pt x="2862" y="841"/>
                </a:cubicBezTo>
                <a:cubicBezTo>
                  <a:pt x="2862" y="834"/>
                  <a:pt x="2856" y="828"/>
                  <a:pt x="2849" y="828"/>
                </a:cubicBezTo>
                <a:cubicBezTo>
                  <a:pt x="2842" y="828"/>
                  <a:pt x="2836" y="834"/>
                  <a:pt x="2836" y="841"/>
                </a:cubicBezTo>
                <a:cubicBezTo>
                  <a:pt x="2836" y="848"/>
                  <a:pt x="2842" y="853"/>
                  <a:pt x="2849" y="853"/>
                </a:cubicBezTo>
                <a:close/>
                <a:moveTo>
                  <a:pt x="2888" y="853"/>
                </a:moveTo>
                <a:cubicBezTo>
                  <a:pt x="2895" y="853"/>
                  <a:pt x="2901" y="848"/>
                  <a:pt x="2901" y="841"/>
                </a:cubicBezTo>
                <a:cubicBezTo>
                  <a:pt x="2901" y="834"/>
                  <a:pt x="2895" y="828"/>
                  <a:pt x="2888" y="828"/>
                </a:cubicBezTo>
                <a:cubicBezTo>
                  <a:pt x="2881" y="828"/>
                  <a:pt x="2875" y="834"/>
                  <a:pt x="2875" y="841"/>
                </a:cubicBezTo>
                <a:cubicBezTo>
                  <a:pt x="2875" y="848"/>
                  <a:pt x="2881" y="853"/>
                  <a:pt x="2888" y="853"/>
                </a:cubicBezTo>
                <a:close/>
                <a:moveTo>
                  <a:pt x="641" y="893"/>
                </a:moveTo>
                <a:cubicBezTo>
                  <a:pt x="648" y="893"/>
                  <a:pt x="654" y="887"/>
                  <a:pt x="654" y="880"/>
                </a:cubicBezTo>
                <a:cubicBezTo>
                  <a:pt x="654" y="873"/>
                  <a:pt x="648" y="867"/>
                  <a:pt x="641" y="867"/>
                </a:cubicBezTo>
                <a:cubicBezTo>
                  <a:pt x="634" y="867"/>
                  <a:pt x="628" y="873"/>
                  <a:pt x="628" y="880"/>
                </a:cubicBezTo>
                <a:cubicBezTo>
                  <a:pt x="628" y="887"/>
                  <a:pt x="634" y="893"/>
                  <a:pt x="641" y="893"/>
                </a:cubicBezTo>
                <a:close/>
                <a:moveTo>
                  <a:pt x="680" y="893"/>
                </a:moveTo>
                <a:cubicBezTo>
                  <a:pt x="687" y="893"/>
                  <a:pt x="693" y="887"/>
                  <a:pt x="693" y="880"/>
                </a:cubicBezTo>
                <a:cubicBezTo>
                  <a:pt x="693" y="873"/>
                  <a:pt x="687" y="867"/>
                  <a:pt x="680" y="867"/>
                </a:cubicBezTo>
                <a:cubicBezTo>
                  <a:pt x="673" y="867"/>
                  <a:pt x="668" y="873"/>
                  <a:pt x="668" y="880"/>
                </a:cubicBezTo>
                <a:cubicBezTo>
                  <a:pt x="668" y="887"/>
                  <a:pt x="673" y="893"/>
                  <a:pt x="680" y="893"/>
                </a:cubicBezTo>
                <a:close/>
                <a:moveTo>
                  <a:pt x="1548" y="893"/>
                </a:moveTo>
                <a:cubicBezTo>
                  <a:pt x="1555" y="893"/>
                  <a:pt x="1561" y="887"/>
                  <a:pt x="1561" y="880"/>
                </a:cubicBezTo>
                <a:cubicBezTo>
                  <a:pt x="1561" y="873"/>
                  <a:pt x="1555" y="867"/>
                  <a:pt x="1548" y="867"/>
                </a:cubicBezTo>
                <a:cubicBezTo>
                  <a:pt x="1541" y="867"/>
                  <a:pt x="1535" y="873"/>
                  <a:pt x="1535" y="880"/>
                </a:cubicBezTo>
                <a:cubicBezTo>
                  <a:pt x="1535" y="887"/>
                  <a:pt x="1541" y="893"/>
                  <a:pt x="1548" y="893"/>
                </a:cubicBezTo>
                <a:close/>
                <a:moveTo>
                  <a:pt x="1587" y="893"/>
                </a:moveTo>
                <a:cubicBezTo>
                  <a:pt x="1594" y="893"/>
                  <a:pt x="1600" y="887"/>
                  <a:pt x="1600" y="880"/>
                </a:cubicBezTo>
                <a:cubicBezTo>
                  <a:pt x="1600" y="873"/>
                  <a:pt x="1594" y="867"/>
                  <a:pt x="1587" y="867"/>
                </a:cubicBezTo>
                <a:cubicBezTo>
                  <a:pt x="1580" y="867"/>
                  <a:pt x="1574" y="873"/>
                  <a:pt x="1574" y="880"/>
                </a:cubicBezTo>
                <a:cubicBezTo>
                  <a:pt x="1574" y="887"/>
                  <a:pt x="1580" y="893"/>
                  <a:pt x="1587" y="893"/>
                </a:cubicBezTo>
                <a:close/>
                <a:moveTo>
                  <a:pt x="1627" y="893"/>
                </a:moveTo>
                <a:cubicBezTo>
                  <a:pt x="1634" y="893"/>
                  <a:pt x="1639" y="887"/>
                  <a:pt x="1639" y="880"/>
                </a:cubicBezTo>
                <a:cubicBezTo>
                  <a:pt x="1639" y="873"/>
                  <a:pt x="1634" y="867"/>
                  <a:pt x="1627" y="867"/>
                </a:cubicBezTo>
                <a:cubicBezTo>
                  <a:pt x="1620" y="867"/>
                  <a:pt x="1614" y="873"/>
                  <a:pt x="1614" y="880"/>
                </a:cubicBezTo>
                <a:cubicBezTo>
                  <a:pt x="1614" y="887"/>
                  <a:pt x="1620" y="893"/>
                  <a:pt x="1627" y="893"/>
                </a:cubicBezTo>
                <a:close/>
                <a:moveTo>
                  <a:pt x="1666" y="893"/>
                </a:moveTo>
                <a:cubicBezTo>
                  <a:pt x="1673" y="893"/>
                  <a:pt x="1679" y="887"/>
                  <a:pt x="1679" y="880"/>
                </a:cubicBezTo>
                <a:cubicBezTo>
                  <a:pt x="1679" y="873"/>
                  <a:pt x="1673" y="867"/>
                  <a:pt x="1666" y="867"/>
                </a:cubicBezTo>
                <a:cubicBezTo>
                  <a:pt x="1659" y="867"/>
                  <a:pt x="1653" y="873"/>
                  <a:pt x="1653" y="880"/>
                </a:cubicBezTo>
                <a:cubicBezTo>
                  <a:pt x="1653" y="887"/>
                  <a:pt x="1659" y="893"/>
                  <a:pt x="1666" y="893"/>
                </a:cubicBezTo>
                <a:close/>
                <a:moveTo>
                  <a:pt x="1705" y="893"/>
                </a:moveTo>
                <a:cubicBezTo>
                  <a:pt x="1713" y="893"/>
                  <a:pt x="1718" y="887"/>
                  <a:pt x="1718" y="880"/>
                </a:cubicBezTo>
                <a:cubicBezTo>
                  <a:pt x="1718" y="873"/>
                  <a:pt x="1713" y="867"/>
                  <a:pt x="1705" y="867"/>
                </a:cubicBezTo>
                <a:cubicBezTo>
                  <a:pt x="1698" y="867"/>
                  <a:pt x="1693" y="873"/>
                  <a:pt x="1693" y="880"/>
                </a:cubicBezTo>
                <a:cubicBezTo>
                  <a:pt x="1693" y="887"/>
                  <a:pt x="1698" y="893"/>
                  <a:pt x="1705" y="893"/>
                </a:cubicBezTo>
                <a:close/>
                <a:moveTo>
                  <a:pt x="1745" y="893"/>
                </a:moveTo>
                <a:cubicBezTo>
                  <a:pt x="1752" y="893"/>
                  <a:pt x="1758" y="887"/>
                  <a:pt x="1758" y="880"/>
                </a:cubicBezTo>
                <a:cubicBezTo>
                  <a:pt x="1758" y="873"/>
                  <a:pt x="1752" y="867"/>
                  <a:pt x="1745" y="867"/>
                </a:cubicBezTo>
                <a:cubicBezTo>
                  <a:pt x="1738" y="867"/>
                  <a:pt x="1732" y="873"/>
                  <a:pt x="1732" y="880"/>
                </a:cubicBezTo>
                <a:cubicBezTo>
                  <a:pt x="1732" y="887"/>
                  <a:pt x="1738" y="893"/>
                  <a:pt x="1745" y="893"/>
                </a:cubicBezTo>
                <a:close/>
                <a:moveTo>
                  <a:pt x="1784" y="893"/>
                </a:moveTo>
                <a:cubicBezTo>
                  <a:pt x="1791" y="893"/>
                  <a:pt x="1797" y="887"/>
                  <a:pt x="1797" y="880"/>
                </a:cubicBezTo>
                <a:cubicBezTo>
                  <a:pt x="1797" y="873"/>
                  <a:pt x="1791" y="867"/>
                  <a:pt x="1784" y="867"/>
                </a:cubicBezTo>
                <a:cubicBezTo>
                  <a:pt x="1777" y="867"/>
                  <a:pt x="1772" y="873"/>
                  <a:pt x="1772" y="880"/>
                </a:cubicBezTo>
                <a:cubicBezTo>
                  <a:pt x="1772" y="887"/>
                  <a:pt x="1777" y="893"/>
                  <a:pt x="1784" y="893"/>
                </a:cubicBezTo>
                <a:close/>
                <a:moveTo>
                  <a:pt x="1824" y="893"/>
                </a:moveTo>
                <a:cubicBezTo>
                  <a:pt x="1831" y="893"/>
                  <a:pt x="1836" y="887"/>
                  <a:pt x="1836" y="880"/>
                </a:cubicBezTo>
                <a:cubicBezTo>
                  <a:pt x="1836" y="873"/>
                  <a:pt x="1831" y="867"/>
                  <a:pt x="1824" y="867"/>
                </a:cubicBezTo>
                <a:cubicBezTo>
                  <a:pt x="1817" y="867"/>
                  <a:pt x="1811" y="873"/>
                  <a:pt x="1811" y="880"/>
                </a:cubicBezTo>
                <a:cubicBezTo>
                  <a:pt x="1811" y="887"/>
                  <a:pt x="1817" y="893"/>
                  <a:pt x="1824" y="893"/>
                </a:cubicBezTo>
                <a:close/>
                <a:moveTo>
                  <a:pt x="1863" y="893"/>
                </a:moveTo>
                <a:cubicBezTo>
                  <a:pt x="1870" y="893"/>
                  <a:pt x="1876" y="887"/>
                  <a:pt x="1876" y="880"/>
                </a:cubicBezTo>
                <a:cubicBezTo>
                  <a:pt x="1876" y="873"/>
                  <a:pt x="1870" y="867"/>
                  <a:pt x="1863" y="867"/>
                </a:cubicBezTo>
                <a:cubicBezTo>
                  <a:pt x="1856" y="867"/>
                  <a:pt x="1850" y="873"/>
                  <a:pt x="1850" y="880"/>
                </a:cubicBezTo>
                <a:cubicBezTo>
                  <a:pt x="1850" y="887"/>
                  <a:pt x="1856" y="893"/>
                  <a:pt x="1863" y="893"/>
                </a:cubicBezTo>
                <a:close/>
                <a:moveTo>
                  <a:pt x="1903" y="893"/>
                </a:moveTo>
                <a:cubicBezTo>
                  <a:pt x="1910" y="893"/>
                  <a:pt x="1915" y="887"/>
                  <a:pt x="1915" y="880"/>
                </a:cubicBezTo>
                <a:cubicBezTo>
                  <a:pt x="1915" y="873"/>
                  <a:pt x="1910" y="867"/>
                  <a:pt x="1903" y="867"/>
                </a:cubicBezTo>
                <a:cubicBezTo>
                  <a:pt x="1896" y="867"/>
                  <a:pt x="1890" y="873"/>
                  <a:pt x="1890" y="880"/>
                </a:cubicBezTo>
                <a:cubicBezTo>
                  <a:pt x="1890" y="887"/>
                  <a:pt x="1896" y="893"/>
                  <a:pt x="1903" y="893"/>
                </a:cubicBezTo>
                <a:close/>
                <a:moveTo>
                  <a:pt x="1942" y="893"/>
                </a:moveTo>
                <a:cubicBezTo>
                  <a:pt x="1949" y="893"/>
                  <a:pt x="1955" y="887"/>
                  <a:pt x="1955" y="880"/>
                </a:cubicBezTo>
                <a:cubicBezTo>
                  <a:pt x="1955" y="873"/>
                  <a:pt x="1949" y="867"/>
                  <a:pt x="1942" y="867"/>
                </a:cubicBezTo>
                <a:cubicBezTo>
                  <a:pt x="1935" y="867"/>
                  <a:pt x="1929" y="873"/>
                  <a:pt x="1929" y="880"/>
                </a:cubicBezTo>
                <a:cubicBezTo>
                  <a:pt x="1929" y="887"/>
                  <a:pt x="1935" y="893"/>
                  <a:pt x="1942" y="893"/>
                </a:cubicBezTo>
                <a:close/>
                <a:moveTo>
                  <a:pt x="1981" y="893"/>
                </a:moveTo>
                <a:cubicBezTo>
                  <a:pt x="1988" y="893"/>
                  <a:pt x="1994" y="887"/>
                  <a:pt x="1994" y="880"/>
                </a:cubicBezTo>
                <a:cubicBezTo>
                  <a:pt x="1994" y="873"/>
                  <a:pt x="1988" y="867"/>
                  <a:pt x="1981" y="867"/>
                </a:cubicBezTo>
                <a:cubicBezTo>
                  <a:pt x="1974" y="867"/>
                  <a:pt x="1969" y="873"/>
                  <a:pt x="1969" y="880"/>
                </a:cubicBezTo>
                <a:cubicBezTo>
                  <a:pt x="1969" y="887"/>
                  <a:pt x="1974" y="893"/>
                  <a:pt x="1981" y="893"/>
                </a:cubicBezTo>
                <a:close/>
                <a:moveTo>
                  <a:pt x="2021" y="893"/>
                </a:moveTo>
                <a:cubicBezTo>
                  <a:pt x="2028" y="893"/>
                  <a:pt x="2034" y="887"/>
                  <a:pt x="2034" y="880"/>
                </a:cubicBezTo>
                <a:cubicBezTo>
                  <a:pt x="2034" y="873"/>
                  <a:pt x="2028" y="867"/>
                  <a:pt x="2021" y="867"/>
                </a:cubicBezTo>
                <a:cubicBezTo>
                  <a:pt x="2014" y="867"/>
                  <a:pt x="2008" y="873"/>
                  <a:pt x="2008" y="880"/>
                </a:cubicBezTo>
                <a:cubicBezTo>
                  <a:pt x="2008" y="887"/>
                  <a:pt x="2014" y="893"/>
                  <a:pt x="2021" y="893"/>
                </a:cubicBezTo>
                <a:close/>
                <a:moveTo>
                  <a:pt x="2100" y="893"/>
                </a:moveTo>
                <a:cubicBezTo>
                  <a:pt x="2107" y="893"/>
                  <a:pt x="2112" y="887"/>
                  <a:pt x="2112" y="880"/>
                </a:cubicBezTo>
                <a:cubicBezTo>
                  <a:pt x="2112" y="873"/>
                  <a:pt x="2107" y="867"/>
                  <a:pt x="2100" y="867"/>
                </a:cubicBezTo>
                <a:cubicBezTo>
                  <a:pt x="2093" y="867"/>
                  <a:pt x="2087" y="873"/>
                  <a:pt x="2087" y="880"/>
                </a:cubicBezTo>
                <a:cubicBezTo>
                  <a:pt x="2087" y="887"/>
                  <a:pt x="2093" y="893"/>
                  <a:pt x="2100" y="893"/>
                </a:cubicBezTo>
                <a:close/>
                <a:moveTo>
                  <a:pt x="2139" y="893"/>
                </a:moveTo>
                <a:cubicBezTo>
                  <a:pt x="2146" y="893"/>
                  <a:pt x="2152" y="887"/>
                  <a:pt x="2152" y="880"/>
                </a:cubicBezTo>
                <a:cubicBezTo>
                  <a:pt x="2152" y="873"/>
                  <a:pt x="2146" y="867"/>
                  <a:pt x="2139" y="867"/>
                </a:cubicBezTo>
                <a:cubicBezTo>
                  <a:pt x="2132" y="867"/>
                  <a:pt x="2126" y="873"/>
                  <a:pt x="2126" y="880"/>
                </a:cubicBezTo>
                <a:cubicBezTo>
                  <a:pt x="2126" y="887"/>
                  <a:pt x="2132" y="893"/>
                  <a:pt x="2139" y="893"/>
                </a:cubicBezTo>
                <a:close/>
                <a:moveTo>
                  <a:pt x="2179" y="893"/>
                </a:moveTo>
                <a:cubicBezTo>
                  <a:pt x="2186" y="893"/>
                  <a:pt x="2191" y="887"/>
                  <a:pt x="2191" y="880"/>
                </a:cubicBezTo>
                <a:cubicBezTo>
                  <a:pt x="2191" y="873"/>
                  <a:pt x="2186" y="867"/>
                  <a:pt x="2179" y="867"/>
                </a:cubicBezTo>
                <a:cubicBezTo>
                  <a:pt x="2172" y="867"/>
                  <a:pt x="2166" y="873"/>
                  <a:pt x="2166" y="880"/>
                </a:cubicBezTo>
                <a:cubicBezTo>
                  <a:pt x="2166" y="887"/>
                  <a:pt x="2172" y="893"/>
                  <a:pt x="2179" y="893"/>
                </a:cubicBezTo>
                <a:close/>
                <a:moveTo>
                  <a:pt x="2218" y="893"/>
                </a:moveTo>
                <a:cubicBezTo>
                  <a:pt x="2225" y="893"/>
                  <a:pt x="2231" y="887"/>
                  <a:pt x="2231" y="880"/>
                </a:cubicBezTo>
                <a:cubicBezTo>
                  <a:pt x="2231" y="873"/>
                  <a:pt x="2225" y="867"/>
                  <a:pt x="2218" y="867"/>
                </a:cubicBezTo>
                <a:cubicBezTo>
                  <a:pt x="2211" y="867"/>
                  <a:pt x="2205" y="873"/>
                  <a:pt x="2205" y="880"/>
                </a:cubicBezTo>
                <a:cubicBezTo>
                  <a:pt x="2205" y="887"/>
                  <a:pt x="2211" y="893"/>
                  <a:pt x="2218" y="893"/>
                </a:cubicBezTo>
                <a:close/>
                <a:moveTo>
                  <a:pt x="2257" y="867"/>
                </a:moveTo>
                <a:cubicBezTo>
                  <a:pt x="2250" y="867"/>
                  <a:pt x="2245" y="873"/>
                  <a:pt x="2245" y="880"/>
                </a:cubicBezTo>
                <a:cubicBezTo>
                  <a:pt x="2245" y="887"/>
                  <a:pt x="2250" y="893"/>
                  <a:pt x="2257" y="893"/>
                </a:cubicBezTo>
                <a:cubicBezTo>
                  <a:pt x="2264" y="893"/>
                  <a:pt x="2270" y="887"/>
                  <a:pt x="2270" y="880"/>
                </a:cubicBezTo>
                <a:cubicBezTo>
                  <a:pt x="2270" y="873"/>
                  <a:pt x="2264" y="867"/>
                  <a:pt x="2257" y="867"/>
                </a:cubicBezTo>
                <a:close/>
                <a:moveTo>
                  <a:pt x="2415" y="867"/>
                </a:moveTo>
                <a:cubicBezTo>
                  <a:pt x="2408" y="867"/>
                  <a:pt x="2402" y="873"/>
                  <a:pt x="2402" y="880"/>
                </a:cubicBezTo>
                <a:cubicBezTo>
                  <a:pt x="2402" y="887"/>
                  <a:pt x="2408" y="893"/>
                  <a:pt x="2415" y="893"/>
                </a:cubicBezTo>
                <a:cubicBezTo>
                  <a:pt x="2422" y="893"/>
                  <a:pt x="2428" y="887"/>
                  <a:pt x="2428" y="880"/>
                </a:cubicBezTo>
                <a:cubicBezTo>
                  <a:pt x="2428" y="873"/>
                  <a:pt x="2422" y="867"/>
                  <a:pt x="2415" y="867"/>
                </a:cubicBezTo>
                <a:close/>
                <a:moveTo>
                  <a:pt x="2455" y="893"/>
                </a:moveTo>
                <a:cubicBezTo>
                  <a:pt x="2462" y="893"/>
                  <a:pt x="2467" y="887"/>
                  <a:pt x="2467" y="880"/>
                </a:cubicBezTo>
                <a:cubicBezTo>
                  <a:pt x="2467" y="873"/>
                  <a:pt x="2462" y="867"/>
                  <a:pt x="2455" y="867"/>
                </a:cubicBezTo>
                <a:cubicBezTo>
                  <a:pt x="2447" y="867"/>
                  <a:pt x="2442" y="873"/>
                  <a:pt x="2442" y="880"/>
                </a:cubicBezTo>
                <a:cubicBezTo>
                  <a:pt x="2442" y="887"/>
                  <a:pt x="2447" y="893"/>
                  <a:pt x="2455" y="893"/>
                </a:cubicBezTo>
                <a:close/>
                <a:moveTo>
                  <a:pt x="2494" y="893"/>
                </a:moveTo>
                <a:cubicBezTo>
                  <a:pt x="2501" y="893"/>
                  <a:pt x="2507" y="887"/>
                  <a:pt x="2507" y="880"/>
                </a:cubicBezTo>
                <a:cubicBezTo>
                  <a:pt x="2507" y="873"/>
                  <a:pt x="2501" y="867"/>
                  <a:pt x="2494" y="867"/>
                </a:cubicBezTo>
                <a:cubicBezTo>
                  <a:pt x="2487" y="867"/>
                  <a:pt x="2481" y="873"/>
                  <a:pt x="2481" y="880"/>
                </a:cubicBezTo>
                <a:cubicBezTo>
                  <a:pt x="2481" y="887"/>
                  <a:pt x="2487" y="893"/>
                  <a:pt x="2494" y="893"/>
                </a:cubicBezTo>
                <a:close/>
                <a:moveTo>
                  <a:pt x="2533" y="893"/>
                </a:moveTo>
                <a:cubicBezTo>
                  <a:pt x="2540" y="893"/>
                  <a:pt x="2546" y="887"/>
                  <a:pt x="2546" y="880"/>
                </a:cubicBezTo>
                <a:cubicBezTo>
                  <a:pt x="2546" y="873"/>
                  <a:pt x="2540" y="867"/>
                  <a:pt x="2533" y="867"/>
                </a:cubicBezTo>
                <a:cubicBezTo>
                  <a:pt x="2526" y="867"/>
                  <a:pt x="2521" y="873"/>
                  <a:pt x="2521" y="880"/>
                </a:cubicBezTo>
                <a:cubicBezTo>
                  <a:pt x="2521" y="887"/>
                  <a:pt x="2526" y="893"/>
                  <a:pt x="2533" y="893"/>
                </a:cubicBezTo>
                <a:close/>
                <a:moveTo>
                  <a:pt x="2573" y="893"/>
                </a:moveTo>
                <a:cubicBezTo>
                  <a:pt x="2580" y="893"/>
                  <a:pt x="2586" y="887"/>
                  <a:pt x="2586" y="880"/>
                </a:cubicBezTo>
                <a:cubicBezTo>
                  <a:pt x="2586" y="873"/>
                  <a:pt x="2580" y="867"/>
                  <a:pt x="2573" y="867"/>
                </a:cubicBezTo>
                <a:cubicBezTo>
                  <a:pt x="2566" y="867"/>
                  <a:pt x="2560" y="873"/>
                  <a:pt x="2560" y="880"/>
                </a:cubicBezTo>
                <a:cubicBezTo>
                  <a:pt x="2560" y="887"/>
                  <a:pt x="2566" y="893"/>
                  <a:pt x="2573" y="893"/>
                </a:cubicBezTo>
                <a:close/>
                <a:moveTo>
                  <a:pt x="2612" y="867"/>
                </a:moveTo>
                <a:cubicBezTo>
                  <a:pt x="2605" y="867"/>
                  <a:pt x="2599" y="873"/>
                  <a:pt x="2599" y="880"/>
                </a:cubicBezTo>
                <a:cubicBezTo>
                  <a:pt x="2599" y="887"/>
                  <a:pt x="2605" y="893"/>
                  <a:pt x="2612" y="893"/>
                </a:cubicBezTo>
                <a:cubicBezTo>
                  <a:pt x="2619" y="893"/>
                  <a:pt x="2625" y="887"/>
                  <a:pt x="2625" y="880"/>
                </a:cubicBezTo>
                <a:cubicBezTo>
                  <a:pt x="2625" y="873"/>
                  <a:pt x="2619" y="867"/>
                  <a:pt x="2612" y="867"/>
                </a:cubicBezTo>
                <a:close/>
                <a:moveTo>
                  <a:pt x="2652" y="893"/>
                </a:moveTo>
                <a:cubicBezTo>
                  <a:pt x="2659" y="893"/>
                  <a:pt x="2664" y="887"/>
                  <a:pt x="2664" y="880"/>
                </a:cubicBezTo>
                <a:cubicBezTo>
                  <a:pt x="2664" y="873"/>
                  <a:pt x="2659" y="867"/>
                  <a:pt x="2652" y="867"/>
                </a:cubicBezTo>
                <a:cubicBezTo>
                  <a:pt x="2645" y="867"/>
                  <a:pt x="2639" y="873"/>
                  <a:pt x="2639" y="880"/>
                </a:cubicBezTo>
                <a:cubicBezTo>
                  <a:pt x="2639" y="887"/>
                  <a:pt x="2645" y="893"/>
                  <a:pt x="2652" y="893"/>
                </a:cubicBezTo>
                <a:close/>
                <a:moveTo>
                  <a:pt x="2691" y="893"/>
                </a:moveTo>
                <a:cubicBezTo>
                  <a:pt x="2698" y="893"/>
                  <a:pt x="2704" y="887"/>
                  <a:pt x="2704" y="880"/>
                </a:cubicBezTo>
                <a:cubicBezTo>
                  <a:pt x="2704" y="873"/>
                  <a:pt x="2698" y="867"/>
                  <a:pt x="2691" y="867"/>
                </a:cubicBezTo>
                <a:cubicBezTo>
                  <a:pt x="2684" y="867"/>
                  <a:pt x="2678" y="873"/>
                  <a:pt x="2678" y="880"/>
                </a:cubicBezTo>
                <a:cubicBezTo>
                  <a:pt x="2678" y="887"/>
                  <a:pt x="2684" y="893"/>
                  <a:pt x="2691" y="893"/>
                </a:cubicBezTo>
                <a:close/>
                <a:moveTo>
                  <a:pt x="2730" y="893"/>
                </a:moveTo>
                <a:cubicBezTo>
                  <a:pt x="2738" y="893"/>
                  <a:pt x="2743" y="887"/>
                  <a:pt x="2743" y="880"/>
                </a:cubicBezTo>
                <a:cubicBezTo>
                  <a:pt x="2743" y="873"/>
                  <a:pt x="2738" y="867"/>
                  <a:pt x="2730" y="867"/>
                </a:cubicBezTo>
                <a:cubicBezTo>
                  <a:pt x="2723" y="867"/>
                  <a:pt x="2718" y="873"/>
                  <a:pt x="2718" y="880"/>
                </a:cubicBezTo>
                <a:cubicBezTo>
                  <a:pt x="2718" y="887"/>
                  <a:pt x="2723" y="893"/>
                  <a:pt x="2730" y="893"/>
                </a:cubicBezTo>
                <a:close/>
                <a:moveTo>
                  <a:pt x="2770" y="893"/>
                </a:moveTo>
                <a:cubicBezTo>
                  <a:pt x="2777" y="893"/>
                  <a:pt x="2783" y="887"/>
                  <a:pt x="2783" y="880"/>
                </a:cubicBezTo>
                <a:cubicBezTo>
                  <a:pt x="2783" y="873"/>
                  <a:pt x="2777" y="867"/>
                  <a:pt x="2770" y="867"/>
                </a:cubicBezTo>
                <a:cubicBezTo>
                  <a:pt x="2763" y="867"/>
                  <a:pt x="2757" y="873"/>
                  <a:pt x="2757" y="880"/>
                </a:cubicBezTo>
                <a:cubicBezTo>
                  <a:pt x="2757" y="887"/>
                  <a:pt x="2763" y="893"/>
                  <a:pt x="2770" y="893"/>
                </a:cubicBezTo>
                <a:close/>
                <a:moveTo>
                  <a:pt x="2809" y="893"/>
                </a:moveTo>
                <a:cubicBezTo>
                  <a:pt x="2816" y="893"/>
                  <a:pt x="2822" y="887"/>
                  <a:pt x="2822" y="880"/>
                </a:cubicBezTo>
                <a:cubicBezTo>
                  <a:pt x="2822" y="873"/>
                  <a:pt x="2816" y="867"/>
                  <a:pt x="2809" y="867"/>
                </a:cubicBezTo>
                <a:cubicBezTo>
                  <a:pt x="2802" y="867"/>
                  <a:pt x="2797" y="873"/>
                  <a:pt x="2797" y="880"/>
                </a:cubicBezTo>
                <a:cubicBezTo>
                  <a:pt x="2797" y="887"/>
                  <a:pt x="2802" y="893"/>
                  <a:pt x="2809" y="893"/>
                </a:cubicBezTo>
                <a:close/>
                <a:moveTo>
                  <a:pt x="2849" y="893"/>
                </a:moveTo>
                <a:cubicBezTo>
                  <a:pt x="2856" y="893"/>
                  <a:pt x="2862" y="887"/>
                  <a:pt x="2862" y="880"/>
                </a:cubicBezTo>
                <a:cubicBezTo>
                  <a:pt x="2862" y="873"/>
                  <a:pt x="2856" y="867"/>
                  <a:pt x="2849" y="867"/>
                </a:cubicBezTo>
                <a:cubicBezTo>
                  <a:pt x="2842" y="867"/>
                  <a:pt x="2836" y="873"/>
                  <a:pt x="2836" y="880"/>
                </a:cubicBezTo>
                <a:cubicBezTo>
                  <a:pt x="2836" y="887"/>
                  <a:pt x="2842" y="893"/>
                  <a:pt x="2849" y="893"/>
                </a:cubicBezTo>
                <a:close/>
                <a:moveTo>
                  <a:pt x="2888" y="893"/>
                </a:moveTo>
                <a:cubicBezTo>
                  <a:pt x="2895" y="893"/>
                  <a:pt x="2901" y="887"/>
                  <a:pt x="2901" y="880"/>
                </a:cubicBezTo>
                <a:cubicBezTo>
                  <a:pt x="2901" y="873"/>
                  <a:pt x="2895" y="867"/>
                  <a:pt x="2888" y="867"/>
                </a:cubicBezTo>
                <a:cubicBezTo>
                  <a:pt x="2881" y="867"/>
                  <a:pt x="2875" y="873"/>
                  <a:pt x="2875" y="880"/>
                </a:cubicBezTo>
                <a:cubicBezTo>
                  <a:pt x="2875" y="887"/>
                  <a:pt x="2881" y="893"/>
                  <a:pt x="2888" y="893"/>
                </a:cubicBezTo>
                <a:close/>
                <a:moveTo>
                  <a:pt x="2928" y="893"/>
                </a:moveTo>
                <a:cubicBezTo>
                  <a:pt x="2935" y="893"/>
                  <a:pt x="2940" y="887"/>
                  <a:pt x="2940" y="880"/>
                </a:cubicBezTo>
                <a:cubicBezTo>
                  <a:pt x="2940" y="873"/>
                  <a:pt x="2935" y="867"/>
                  <a:pt x="2928" y="867"/>
                </a:cubicBezTo>
                <a:cubicBezTo>
                  <a:pt x="2921" y="867"/>
                  <a:pt x="2915" y="873"/>
                  <a:pt x="2915" y="880"/>
                </a:cubicBezTo>
                <a:cubicBezTo>
                  <a:pt x="2915" y="887"/>
                  <a:pt x="2921" y="893"/>
                  <a:pt x="2928" y="893"/>
                </a:cubicBezTo>
                <a:close/>
                <a:moveTo>
                  <a:pt x="641" y="907"/>
                </a:moveTo>
                <a:cubicBezTo>
                  <a:pt x="634" y="907"/>
                  <a:pt x="628" y="912"/>
                  <a:pt x="628" y="919"/>
                </a:cubicBezTo>
                <a:cubicBezTo>
                  <a:pt x="628" y="926"/>
                  <a:pt x="634" y="932"/>
                  <a:pt x="641" y="932"/>
                </a:cubicBezTo>
                <a:cubicBezTo>
                  <a:pt x="648" y="932"/>
                  <a:pt x="654" y="926"/>
                  <a:pt x="654" y="919"/>
                </a:cubicBezTo>
                <a:cubicBezTo>
                  <a:pt x="654" y="912"/>
                  <a:pt x="648" y="907"/>
                  <a:pt x="641" y="907"/>
                </a:cubicBezTo>
                <a:close/>
                <a:moveTo>
                  <a:pt x="680" y="907"/>
                </a:moveTo>
                <a:cubicBezTo>
                  <a:pt x="673" y="907"/>
                  <a:pt x="668" y="912"/>
                  <a:pt x="668" y="919"/>
                </a:cubicBezTo>
                <a:cubicBezTo>
                  <a:pt x="668" y="926"/>
                  <a:pt x="673" y="932"/>
                  <a:pt x="680" y="932"/>
                </a:cubicBezTo>
                <a:cubicBezTo>
                  <a:pt x="687" y="932"/>
                  <a:pt x="693" y="926"/>
                  <a:pt x="693" y="919"/>
                </a:cubicBezTo>
                <a:cubicBezTo>
                  <a:pt x="693" y="912"/>
                  <a:pt x="687" y="907"/>
                  <a:pt x="680" y="907"/>
                </a:cubicBezTo>
                <a:close/>
                <a:moveTo>
                  <a:pt x="799" y="907"/>
                </a:moveTo>
                <a:cubicBezTo>
                  <a:pt x="792" y="907"/>
                  <a:pt x="786" y="912"/>
                  <a:pt x="786" y="919"/>
                </a:cubicBezTo>
                <a:cubicBezTo>
                  <a:pt x="786" y="926"/>
                  <a:pt x="792" y="932"/>
                  <a:pt x="799" y="932"/>
                </a:cubicBezTo>
                <a:cubicBezTo>
                  <a:pt x="806" y="932"/>
                  <a:pt x="811" y="926"/>
                  <a:pt x="811" y="919"/>
                </a:cubicBezTo>
                <a:cubicBezTo>
                  <a:pt x="811" y="912"/>
                  <a:pt x="806" y="907"/>
                  <a:pt x="799" y="907"/>
                </a:cubicBezTo>
                <a:close/>
                <a:moveTo>
                  <a:pt x="930" y="919"/>
                </a:moveTo>
                <a:cubicBezTo>
                  <a:pt x="930" y="912"/>
                  <a:pt x="924" y="907"/>
                  <a:pt x="917" y="907"/>
                </a:cubicBezTo>
                <a:cubicBezTo>
                  <a:pt x="910" y="907"/>
                  <a:pt x="904" y="912"/>
                  <a:pt x="904" y="919"/>
                </a:cubicBezTo>
                <a:cubicBezTo>
                  <a:pt x="904" y="926"/>
                  <a:pt x="910" y="932"/>
                  <a:pt x="917" y="932"/>
                </a:cubicBezTo>
                <a:cubicBezTo>
                  <a:pt x="924" y="932"/>
                  <a:pt x="930" y="926"/>
                  <a:pt x="930" y="919"/>
                </a:cubicBezTo>
                <a:close/>
                <a:moveTo>
                  <a:pt x="1548" y="932"/>
                </a:moveTo>
                <a:cubicBezTo>
                  <a:pt x="1555" y="932"/>
                  <a:pt x="1561" y="926"/>
                  <a:pt x="1561" y="919"/>
                </a:cubicBezTo>
                <a:cubicBezTo>
                  <a:pt x="1561" y="912"/>
                  <a:pt x="1555" y="907"/>
                  <a:pt x="1548" y="907"/>
                </a:cubicBezTo>
                <a:cubicBezTo>
                  <a:pt x="1541" y="907"/>
                  <a:pt x="1535" y="912"/>
                  <a:pt x="1535" y="919"/>
                </a:cubicBezTo>
                <a:cubicBezTo>
                  <a:pt x="1535" y="926"/>
                  <a:pt x="1541" y="932"/>
                  <a:pt x="1548" y="932"/>
                </a:cubicBezTo>
                <a:close/>
                <a:moveTo>
                  <a:pt x="1587" y="932"/>
                </a:moveTo>
                <a:cubicBezTo>
                  <a:pt x="1594" y="932"/>
                  <a:pt x="1600" y="926"/>
                  <a:pt x="1600" y="919"/>
                </a:cubicBezTo>
                <a:cubicBezTo>
                  <a:pt x="1600" y="912"/>
                  <a:pt x="1594" y="907"/>
                  <a:pt x="1587" y="907"/>
                </a:cubicBezTo>
                <a:cubicBezTo>
                  <a:pt x="1580" y="907"/>
                  <a:pt x="1574" y="912"/>
                  <a:pt x="1574" y="919"/>
                </a:cubicBezTo>
                <a:cubicBezTo>
                  <a:pt x="1574" y="926"/>
                  <a:pt x="1580" y="932"/>
                  <a:pt x="1587" y="932"/>
                </a:cubicBezTo>
                <a:close/>
                <a:moveTo>
                  <a:pt x="1627" y="932"/>
                </a:moveTo>
                <a:cubicBezTo>
                  <a:pt x="1634" y="932"/>
                  <a:pt x="1639" y="926"/>
                  <a:pt x="1639" y="919"/>
                </a:cubicBezTo>
                <a:cubicBezTo>
                  <a:pt x="1639" y="912"/>
                  <a:pt x="1634" y="907"/>
                  <a:pt x="1627" y="907"/>
                </a:cubicBezTo>
                <a:cubicBezTo>
                  <a:pt x="1620" y="907"/>
                  <a:pt x="1614" y="912"/>
                  <a:pt x="1614" y="919"/>
                </a:cubicBezTo>
                <a:cubicBezTo>
                  <a:pt x="1614" y="926"/>
                  <a:pt x="1620" y="932"/>
                  <a:pt x="1627" y="932"/>
                </a:cubicBezTo>
                <a:close/>
                <a:moveTo>
                  <a:pt x="1666" y="932"/>
                </a:moveTo>
                <a:cubicBezTo>
                  <a:pt x="1673" y="932"/>
                  <a:pt x="1679" y="926"/>
                  <a:pt x="1679" y="919"/>
                </a:cubicBezTo>
                <a:cubicBezTo>
                  <a:pt x="1679" y="912"/>
                  <a:pt x="1673" y="907"/>
                  <a:pt x="1666" y="907"/>
                </a:cubicBezTo>
                <a:cubicBezTo>
                  <a:pt x="1659" y="907"/>
                  <a:pt x="1653" y="912"/>
                  <a:pt x="1653" y="919"/>
                </a:cubicBezTo>
                <a:cubicBezTo>
                  <a:pt x="1653" y="926"/>
                  <a:pt x="1659" y="932"/>
                  <a:pt x="1666" y="932"/>
                </a:cubicBezTo>
                <a:close/>
                <a:moveTo>
                  <a:pt x="1705" y="932"/>
                </a:moveTo>
                <a:cubicBezTo>
                  <a:pt x="1713" y="932"/>
                  <a:pt x="1718" y="926"/>
                  <a:pt x="1718" y="919"/>
                </a:cubicBezTo>
                <a:cubicBezTo>
                  <a:pt x="1718" y="912"/>
                  <a:pt x="1713" y="907"/>
                  <a:pt x="1705" y="907"/>
                </a:cubicBezTo>
                <a:cubicBezTo>
                  <a:pt x="1698" y="907"/>
                  <a:pt x="1693" y="912"/>
                  <a:pt x="1693" y="919"/>
                </a:cubicBezTo>
                <a:cubicBezTo>
                  <a:pt x="1693" y="926"/>
                  <a:pt x="1698" y="932"/>
                  <a:pt x="1705" y="932"/>
                </a:cubicBezTo>
                <a:close/>
                <a:moveTo>
                  <a:pt x="1745" y="932"/>
                </a:moveTo>
                <a:cubicBezTo>
                  <a:pt x="1752" y="932"/>
                  <a:pt x="1758" y="926"/>
                  <a:pt x="1758" y="919"/>
                </a:cubicBezTo>
                <a:cubicBezTo>
                  <a:pt x="1758" y="912"/>
                  <a:pt x="1752" y="907"/>
                  <a:pt x="1745" y="907"/>
                </a:cubicBezTo>
                <a:cubicBezTo>
                  <a:pt x="1738" y="907"/>
                  <a:pt x="1732" y="912"/>
                  <a:pt x="1732" y="919"/>
                </a:cubicBezTo>
                <a:cubicBezTo>
                  <a:pt x="1732" y="926"/>
                  <a:pt x="1738" y="932"/>
                  <a:pt x="1745" y="932"/>
                </a:cubicBezTo>
                <a:close/>
                <a:moveTo>
                  <a:pt x="1784" y="932"/>
                </a:moveTo>
                <a:cubicBezTo>
                  <a:pt x="1791" y="932"/>
                  <a:pt x="1797" y="926"/>
                  <a:pt x="1797" y="919"/>
                </a:cubicBezTo>
                <a:cubicBezTo>
                  <a:pt x="1797" y="912"/>
                  <a:pt x="1791" y="907"/>
                  <a:pt x="1784" y="907"/>
                </a:cubicBezTo>
                <a:cubicBezTo>
                  <a:pt x="1777" y="907"/>
                  <a:pt x="1772" y="912"/>
                  <a:pt x="1772" y="919"/>
                </a:cubicBezTo>
                <a:cubicBezTo>
                  <a:pt x="1772" y="926"/>
                  <a:pt x="1777" y="932"/>
                  <a:pt x="1784" y="932"/>
                </a:cubicBezTo>
                <a:close/>
                <a:moveTo>
                  <a:pt x="1824" y="932"/>
                </a:moveTo>
                <a:cubicBezTo>
                  <a:pt x="1831" y="932"/>
                  <a:pt x="1836" y="926"/>
                  <a:pt x="1836" y="919"/>
                </a:cubicBezTo>
                <a:cubicBezTo>
                  <a:pt x="1836" y="912"/>
                  <a:pt x="1831" y="907"/>
                  <a:pt x="1824" y="907"/>
                </a:cubicBezTo>
                <a:cubicBezTo>
                  <a:pt x="1817" y="907"/>
                  <a:pt x="1811" y="912"/>
                  <a:pt x="1811" y="919"/>
                </a:cubicBezTo>
                <a:cubicBezTo>
                  <a:pt x="1811" y="926"/>
                  <a:pt x="1817" y="932"/>
                  <a:pt x="1824" y="932"/>
                </a:cubicBezTo>
                <a:close/>
                <a:moveTo>
                  <a:pt x="1863" y="932"/>
                </a:moveTo>
                <a:cubicBezTo>
                  <a:pt x="1870" y="932"/>
                  <a:pt x="1876" y="926"/>
                  <a:pt x="1876" y="919"/>
                </a:cubicBezTo>
                <a:cubicBezTo>
                  <a:pt x="1876" y="912"/>
                  <a:pt x="1870" y="907"/>
                  <a:pt x="1863" y="907"/>
                </a:cubicBezTo>
                <a:cubicBezTo>
                  <a:pt x="1856" y="907"/>
                  <a:pt x="1850" y="912"/>
                  <a:pt x="1850" y="919"/>
                </a:cubicBezTo>
                <a:cubicBezTo>
                  <a:pt x="1850" y="926"/>
                  <a:pt x="1856" y="932"/>
                  <a:pt x="1863" y="932"/>
                </a:cubicBezTo>
                <a:close/>
                <a:moveTo>
                  <a:pt x="1903" y="932"/>
                </a:moveTo>
                <a:cubicBezTo>
                  <a:pt x="1910" y="932"/>
                  <a:pt x="1915" y="926"/>
                  <a:pt x="1915" y="919"/>
                </a:cubicBezTo>
                <a:cubicBezTo>
                  <a:pt x="1915" y="912"/>
                  <a:pt x="1910" y="907"/>
                  <a:pt x="1903" y="907"/>
                </a:cubicBezTo>
                <a:cubicBezTo>
                  <a:pt x="1896" y="907"/>
                  <a:pt x="1890" y="912"/>
                  <a:pt x="1890" y="919"/>
                </a:cubicBezTo>
                <a:cubicBezTo>
                  <a:pt x="1890" y="926"/>
                  <a:pt x="1896" y="932"/>
                  <a:pt x="1903" y="932"/>
                </a:cubicBezTo>
                <a:close/>
                <a:moveTo>
                  <a:pt x="1942" y="932"/>
                </a:moveTo>
                <a:cubicBezTo>
                  <a:pt x="1949" y="932"/>
                  <a:pt x="1955" y="926"/>
                  <a:pt x="1955" y="919"/>
                </a:cubicBezTo>
                <a:cubicBezTo>
                  <a:pt x="1955" y="912"/>
                  <a:pt x="1949" y="907"/>
                  <a:pt x="1942" y="907"/>
                </a:cubicBezTo>
                <a:cubicBezTo>
                  <a:pt x="1935" y="907"/>
                  <a:pt x="1929" y="912"/>
                  <a:pt x="1929" y="919"/>
                </a:cubicBezTo>
                <a:cubicBezTo>
                  <a:pt x="1929" y="926"/>
                  <a:pt x="1935" y="932"/>
                  <a:pt x="1942" y="932"/>
                </a:cubicBezTo>
                <a:close/>
                <a:moveTo>
                  <a:pt x="1981" y="932"/>
                </a:moveTo>
                <a:cubicBezTo>
                  <a:pt x="1988" y="932"/>
                  <a:pt x="1994" y="926"/>
                  <a:pt x="1994" y="919"/>
                </a:cubicBezTo>
                <a:cubicBezTo>
                  <a:pt x="1994" y="912"/>
                  <a:pt x="1988" y="907"/>
                  <a:pt x="1981" y="907"/>
                </a:cubicBezTo>
                <a:cubicBezTo>
                  <a:pt x="1974" y="907"/>
                  <a:pt x="1969" y="912"/>
                  <a:pt x="1969" y="919"/>
                </a:cubicBezTo>
                <a:cubicBezTo>
                  <a:pt x="1969" y="926"/>
                  <a:pt x="1974" y="932"/>
                  <a:pt x="1981" y="932"/>
                </a:cubicBezTo>
                <a:close/>
                <a:moveTo>
                  <a:pt x="2021" y="932"/>
                </a:moveTo>
                <a:cubicBezTo>
                  <a:pt x="2028" y="932"/>
                  <a:pt x="2034" y="926"/>
                  <a:pt x="2034" y="919"/>
                </a:cubicBezTo>
                <a:cubicBezTo>
                  <a:pt x="2034" y="912"/>
                  <a:pt x="2028" y="907"/>
                  <a:pt x="2021" y="907"/>
                </a:cubicBezTo>
                <a:cubicBezTo>
                  <a:pt x="2014" y="907"/>
                  <a:pt x="2008" y="912"/>
                  <a:pt x="2008" y="919"/>
                </a:cubicBezTo>
                <a:cubicBezTo>
                  <a:pt x="2008" y="926"/>
                  <a:pt x="2014" y="932"/>
                  <a:pt x="2021" y="932"/>
                </a:cubicBezTo>
                <a:close/>
                <a:moveTo>
                  <a:pt x="2060" y="932"/>
                </a:moveTo>
                <a:cubicBezTo>
                  <a:pt x="2067" y="932"/>
                  <a:pt x="2073" y="926"/>
                  <a:pt x="2073" y="919"/>
                </a:cubicBezTo>
                <a:cubicBezTo>
                  <a:pt x="2073" y="912"/>
                  <a:pt x="2067" y="907"/>
                  <a:pt x="2060" y="907"/>
                </a:cubicBezTo>
                <a:cubicBezTo>
                  <a:pt x="2053" y="907"/>
                  <a:pt x="2048" y="912"/>
                  <a:pt x="2048" y="919"/>
                </a:cubicBezTo>
                <a:cubicBezTo>
                  <a:pt x="2048" y="926"/>
                  <a:pt x="2053" y="932"/>
                  <a:pt x="2060" y="932"/>
                </a:cubicBezTo>
                <a:close/>
                <a:moveTo>
                  <a:pt x="2100" y="932"/>
                </a:moveTo>
                <a:cubicBezTo>
                  <a:pt x="2107" y="932"/>
                  <a:pt x="2112" y="926"/>
                  <a:pt x="2112" y="919"/>
                </a:cubicBezTo>
                <a:cubicBezTo>
                  <a:pt x="2112" y="912"/>
                  <a:pt x="2107" y="907"/>
                  <a:pt x="2100" y="907"/>
                </a:cubicBezTo>
                <a:cubicBezTo>
                  <a:pt x="2093" y="907"/>
                  <a:pt x="2087" y="912"/>
                  <a:pt x="2087" y="919"/>
                </a:cubicBezTo>
                <a:cubicBezTo>
                  <a:pt x="2087" y="926"/>
                  <a:pt x="2093" y="932"/>
                  <a:pt x="2100" y="932"/>
                </a:cubicBezTo>
                <a:close/>
                <a:moveTo>
                  <a:pt x="2139" y="932"/>
                </a:moveTo>
                <a:cubicBezTo>
                  <a:pt x="2146" y="932"/>
                  <a:pt x="2152" y="926"/>
                  <a:pt x="2152" y="919"/>
                </a:cubicBezTo>
                <a:cubicBezTo>
                  <a:pt x="2152" y="912"/>
                  <a:pt x="2146" y="907"/>
                  <a:pt x="2139" y="907"/>
                </a:cubicBezTo>
                <a:cubicBezTo>
                  <a:pt x="2132" y="907"/>
                  <a:pt x="2126" y="912"/>
                  <a:pt x="2126" y="919"/>
                </a:cubicBezTo>
                <a:cubicBezTo>
                  <a:pt x="2126" y="926"/>
                  <a:pt x="2132" y="932"/>
                  <a:pt x="2139" y="932"/>
                </a:cubicBezTo>
                <a:close/>
                <a:moveTo>
                  <a:pt x="2179" y="932"/>
                </a:moveTo>
                <a:cubicBezTo>
                  <a:pt x="2186" y="932"/>
                  <a:pt x="2191" y="926"/>
                  <a:pt x="2191" y="919"/>
                </a:cubicBezTo>
                <a:cubicBezTo>
                  <a:pt x="2191" y="912"/>
                  <a:pt x="2186" y="907"/>
                  <a:pt x="2179" y="907"/>
                </a:cubicBezTo>
                <a:cubicBezTo>
                  <a:pt x="2172" y="907"/>
                  <a:pt x="2166" y="912"/>
                  <a:pt x="2166" y="919"/>
                </a:cubicBezTo>
                <a:cubicBezTo>
                  <a:pt x="2166" y="926"/>
                  <a:pt x="2172" y="932"/>
                  <a:pt x="2179" y="932"/>
                </a:cubicBezTo>
                <a:close/>
                <a:moveTo>
                  <a:pt x="2218" y="932"/>
                </a:moveTo>
                <a:cubicBezTo>
                  <a:pt x="2225" y="932"/>
                  <a:pt x="2231" y="926"/>
                  <a:pt x="2231" y="919"/>
                </a:cubicBezTo>
                <a:cubicBezTo>
                  <a:pt x="2231" y="912"/>
                  <a:pt x="2225" y="907"/>
                  <a:pt x="2218" y="907"/>
                </a:cubicBezTo>
                <a:cubicBezTo>
                  <a:pt x="2211" y="907"/>
                  <a:pt x="2205" y="912"/>
                  <a:pt x="2205" y="919"/>
                </a:cubicBezTo>
                <a:cubicBezTo>
                  <a:pt x="2205" y="926"/>
                  <a:pt x="2211" y="932"/>
                  <a:pt x="2218" y="932"/>
                </a:cubicBezTo>
                <a:close/>
                <a:moveTo>
                  <a:pt x="2257" y="907"/>
                </a:moveTo>
                <a:cubicBezTo>
                  <a:pt x="2250" y="907"/>
                  <a:pt x="2245" y="912"/>
                  <a:pt x="2245" y="919"/>
                </a:cubicBezTo>
                <a:cubicBezTo>
                  <a:pt x="2245" y="926"/>
                  <a:pt x="2250" y="932"/>
                  <a:pt x="2257" y="932"/>
                </a:cubicBezTo>
                <a:cubicBezTo>
                  <a:pt x="2264" y="932"/>
                  <a:pt x="2270" y="926"/>
                  <a:pt x="2270" y="919"/>
                </a:cubicBezTo>
                <a:cubicBezTo>
                  <a:pt x="2270" y="912"/>
                  <a:pt x="2264" y="907"/>
                  <a:pt x="2257" y="907"/>
                </a:cubicBezTo>
                <a:close/>
                <a:moveTo>
                  <a:pt x="2455" y="932"/>
                </a:moveTo>
                <a:cubicBezTo>
                  <a:pt x="2462" y="932"/>
                  <a:pt x="2467" y="926"/>
                  <a:pt x="2467" y="919"/>
                </a:cubicBezTo>
                <a:cubicBezTo>
                  <a:pt x="2467" y="912"/>
                  <a:pt x="2462" y="907"/>
                  <a:pt x="2455" y="907"/>
                </a:cubicBezTo>
                <a:cubicBezTo>
                  <a:pt x="2447" y="907"/>
                  <a:pt x="2442" y="912"/>
                  <a:pt x="2442" y="919"/>
                </a:cubicBezTo>
                <a:cubicBezTo>
                  <a:pt x="2442" y="926"/>
                  <a:pt x="2447" y="932"/>
                  <a:pt x="2455" y="932"/>
                </a:cubicBezTo>
                <a:close/>
                <a:moveTo>
                  <a:pt x="2494" y="932"/>
                </a:moveTo>
                <a:cubicBezTo>
                  <a:pt x="2501" y="932"/>
                  <a:pt x="2507" y="926"/>
                  <a:pt x="2507" y="919"/>
                </a:cubicBezTo>
                <a:cubicBezTo>
                  <a:pt x="2507" y="912"/>
                  <a:pt x="2501" y="907"/>
                  <a:pt x="2494" y="907"/>
                </a:cubicBezTo>
                <a:cubicBezTo>
                  <a:pt x="2487" y="907"/>
                  <a:pt x="2481" y="912"/>
                  <a:pt x="2481" y="919"/>
                </a:cubicBezTo>
                <a:cubicBezTo>
                  <a:pt x="2481" y="926"/>
                  <a:pt x="2487" y="932"/>
                  <a:pt x="2494" y="932"/>
                </a:cubicBezTo>
                <a:close/>
                <a:moveTo>
                  <a:pt x="2533" y="907"/>
                </a:moveTo>
                <a:cubicBezTo>
                  <a:pt x="2526" y="907"/>
                  <a:pt x="2521" y="912"/>
                  <a:pt x="2521" y="919"/>
                </a:cubicBezTo>
                <a:cubicBezTo>
                  <a:pt x="2521" y="926"/>
                  <a:pt x="2526" y="932"/>
                  <a:pt x="2533" y="932"/>
                </a:cubicBezTo>
                <a:cubicBezTo>
                  <a:pt x="2540" y="932"/>
                  <a:pt x="2546" y="926"/>
                  <a:pt x="2546" y="919"/>
                </a:cubicBezTo>
                <a:cubicBezTo>
                  <a:pt x="2546" y="912"/>
                  <a:pt x="2540" y="907"/>
                  <a:pt x="2533" y="907"/>
                </a:cubicBezTo>
                <a:close/>
                <a:moveTo>
                  <a:pt x="2573" y="907"/>
                </a:moveTo>
                <a:cubicBezTo>
                  <a:pt x="2566" y="907"/>
                  <a:pt x="2560" y="912"/>
                  <a:pt x="2560" y="919"/>
                </a:cubicBezTo>
                <a:cubicBezTo>
                  <a:pt x="2560" y="926"/>
                  <a:pt x="2566" y="932"/>
                  <a:pt x="2573" y="932"/>
                </a:cubicBezTo>
                <a:cubicBezTo>
                  <a:pt x="2580" y="932"/>
                  <a:pt x="2586" y="926"/>
                  <a:pt x="2586" y="919"/>
                </a:cubicBezTo>
                <a:cubicBezTo>
                  <a:pt x="2586" y="912"/>
                  <a:pt x="2580" y="907"/>
                  <a:pt x="2573" y="907"/>
                </a:cubicBezTo>
                <a:close/>
                <a:moveTo>
                  <a:pt x="2652" y="907"/>
                </a:moveTo>
                <a:cubicBezTo>
                  <a:pt x="2645" y="907"/>
                  <a:pt x="2639" y="912"/>
                  <a:pt x="2639" y="919"/>
                </a:cubicBezTo>
                <a:cubicBezTo>
                  <a:pt x="2639" y="926"/>
                  <a:pt x="2645" y="932"/>
                  <a:pt x="2652" y="932"/>
                </a:cubicBezTo>
                <a:cubicBezTo>
                  <a:pt x="2659" y="932"/>
                  <a:pt x="2664" y="926"/>
                  <a:pt x="2664" y="919"/>
                </a:cubicBezTo>
                <a:cubicBezTo>
                  <a:pt x="2664" y="912"/>
                  <a:pt x="2659" y="907"/>
                  <a:pt x="2652" y="907"/>
                </a:cubicBezTo>
                <a:close/>
                <a:moveTo>
                  <a:pt x="2691" y="932"/>
                </a:moveTo>
                <a:cubicBezTo>
                  <a:pt x="2698" y="932"/>
                  <a:pt x="2704" y="926"/>
                  <a:pt x="2704" y="919"/>
                </a:cubicBezTo>
                <a:cubicBezTo>
                  <a:pt x="2704" y="912"/>
                  <a:pt x="2698" y="907"/>
                  <a:pt x="2691" y="907"/>
                </a:cubicBezTo>
                <a:cubicBezTo>
                  <a:pt x="2684" y="907"/>
                  <a:pt x="2678" y="912"/>
                  <a:pt x="2678" y="919"/>
                </a:cubicBezTo>
                <a:cubicBezTo>
                  <a:pt x="2678" y="926"/>
                  <a:pt x="2684" y="932"/>
                  <a:pt x="2691" y="932"/>
                </a:cubicBezTo>
                <a:close/>
                <a:moveTo>
                  <a:pt x="2730" y="907"/>
                </a:moveTo>
                <a:cubicBezTo>
                  <a:pt x="2723" y="907"/>
                  <a:pt x="2718" y="912"/>
                  <a:pt x="2718" y="919"/>
                </a:cubicBezTo>
                <a:cubicBezTo>
                  <a:pt x="2718" y="926"/>
                  <a:pt x="2723" y="932"/>
                  <a:pt x="2730" y="932"/>
                </a:cubicBezTo>
                <a:cubicBezTo>
                  <a:pt x="2738" y="932"/>
                  <a:pt x="2743" y="926"/>
                  <a:pt x="2743" y="919"/>
                </a:cubicBezTo>
                <a:cubicBezTo>
                  <a:pt x="2743" y="912"/>
                  <a:pt x="2738" y="907"/>
                  <a:pt x="2730" y="907"/>
                </a:cubicBezTo>
                <a:close/>
                <a:moveTo>
                  <a:pt x="2770" y="932"/>
                </a:moveTo>
                <a:cubicBezTo>
                  <a:pt x="2777" y="932"/>
                  <a:pt x="2783" y="926"/>
                  <a:pt x="2783" y="919"/>
                </a:cubicBezTo>
                <a:cubicBezTo>
                  <a:pt x="2783" y="912"/>
                  <a:pt x="2777" y="907"/>
                  <a:pt x="2770" y="907"/>
                </a:cubicBezTo>
                <a:cubicBezTo>
                  <a:pt x="2763" y="907"/>
                  <a:pt x="2757" y="912"/>
                  <a:pt x="2757" y="919"/>
                </a:cubicBezTo>
                <a:cubicBezTo>
                  <a:pt x="2757" y="926"/>
                  <a:pt x="2763" y="932"/>
                  <a:pt x="2770" y="932"/>
                </a:cubicBezTo>
                <a:close/>
                <a:moveTo>
                  <a:pt x="720" y="946"/>
                </a:moveTo>
                <a:cubicBezTo>
                  <a:pt x="713" y="946"/>
                  <a:pt x="707" y="952"/>
                  <a:pt x="707" y="959"/>
                </a:cubicBezTo>
                <a:cubicBezTo>
                  <a:pt x="707" y="966"/>
                  <a:pt x="713" y="972"/>
                  <a:pt x="720" y="972"/>
                </a:cubicBezTo>
                <a:cubicBezTo>
                  <a:pt x="727" y="972"/>
                  <a:pt x="733" y="966"/>
                  <a:pt x="733" y="959"/>
                </a:cubicBezTo>
                <a:cubicBezTo>
                  <a:pt x="733" y="952"/>
                  <a:pt x="727" y="946"/>
                  <a:pt x="720" y="946"/>
                </a:cubicBezTo>
                <a:close/>
                <a:moveTo>
                  <a:pt x="759" y="946"/>
                </a:moveTo>
                <a:cubicBezTo>
                  <a:pt x="752" y="946"/>
                  <a:pt x="747" y="952"/>
                  <a:pt x="747" y="959"/>
                </a:cubicBezTo>
                <a:cubicBezTo>
                  <a:pt x="747" y="966"/>
                  <a:pt x="752" y="972"/>
                  <a:pt x="759" y="972"/>
                </a:cubicBezTo>
                <a:cubicBezTo>
                  <a:pt x="766" y="972"/>
                  <a:pt x="772" y="966"/>
                  <a:pt x="772" y="959"/>
                </a:cubicBezTo>
                <a:cubicBezTo>
                  <a:pt x="772" y="952"/>
                  <a:pt x="766" y="946"/>
                  <a:pt x="759" y="946"/>
                </a:cubicBezTo>
                <a:close/>
                <a:moveTo>
                  <a:pt x="799" y="952"/>
                </a:moveTo>
                <a:cubicBezTo>
                  <a:pt x="795" y="952"/>
                  <a:pt x="791" y="955"/>
                  <a:pt x="791" y="959"/>
                </a:cubicBezTo>
                <a:cubicBezTo>
                  <a:pt x="791" y="963"/>
                  <a:pt x="795" y="966"/>
                  <a:pt x="799" y="966"/>
                </a:cubicBezTo>
                <a:cubicBezTo>
                  <a:pt x="803" y="966"/>
                  <a:pt x="806" y="963"/>
                  <a:pt x="806" y="959"/>
                </a:cubicBezTo>
                <a:cubicBezTo>
                  <a:pt x="806" y="955"/>
                  <a:pt x="803" y="952"/>
                  <a:pt x="799" y="952"/>
                </a:cubicBezTo>
                <a:close/>
                <a:moveTo>
                  <a:pt x="1548" y="972"/>
                </a:moveTo>
                <a:cubicBezTo>
                  <a:pt x="1555" y="972"/>
                  <a:pt x="1561" y="966"/>
                  <a:pt x="1561" y="959"/>
                </a:cubicBezTo>
                <a:cubicBezTo>
                  <a:pt x="1561" y="952"/>
                  <a:pt x="1555" y="946"/>
                  <a:pt x="1548" y="946"/>
                </a:cubicBezTo>
                <a:cubicBezTo>
                  <a:pt x="1541" y="946"/>
                  <a:pt x="1535" y="952"/>
                  <a:pt x="1535" y="959"/>
                </a:cubicBezTo>
                <a:cubicBezTo>
                  <a:pt x="1535" y="966"/>
                  <a:pt x="1541" y="972"/>
                  <a:pt x="1548" y="972"/>
                </a:cubicBezTo>
                <a:close/>
                <a:moveTo>
                  <a:pt x="1587" y="946"/>
                </a:moveTo>
                <a:cubicBezTo>
                  <a:pt x="1580" y="946"/>
                  <a:pt x="1574" y="952"/>
                  <a:pt x="1574" y="959"/>
                </a:cubicBezTo>
                <a:cubicBezTo>
                  <a:pt x="1574" y="966"/>
                  <a:pt x="1580" y="972"/>
                  <a:pt x="1587" y="972"/>
                </a:cubicBezTo>
                <a:cubicBezTo>
                  <a:pt x="1594" y="972"/>
                  <a:pt x="1600" y="966"/>
                  <a:pt x="1600" y="959"/>
                </a:cubicBezTo>
                <a:cubicBezTo>
                  <a:pt x="1600" y="952"/>
                  <a:pt x="1594" y="946"/>
                  <a:pt x="1587" y="946"/>
                </a:cubicBezTo>
                <a:close/>
                <a:moveTo>
                  <a:pt x="1627" y="946"/>
                </a:moveTo>
                <a:cubicBezTo>
                  <a:pt x="1620" y="946"/>
                  <a:pt x="1614" y="952"/>
                  <a:pt x="1614" y="959"/>
                </a:cubicBezTo>
                <a:cubicBezTo>
                  <a:pt x="1614" y="966"/>
                  <a:pt x="1620" y="972"/>
                  <a:pt x="1627" y="972"/>
                </a:cubicBezTo>
                <a:cubicBezTo>
                  <a:pt x="1634" y="972"/>
                  <a:pt x="1639" y="966"/>
                  <a:pt x="1639" y="959"/>
                </a:cubicBezTo>
                <a:cubicBezTo>
                  <a:pt x="1639" y="952"/>
                  <a:pt x="1634" y="946"/>
                  <a:pt x="1627" y="946"/>
                </a:cubicBezTo>
                <a:close/>
                <a:moveTo>
                  <a:pt x="1666" y="972"/>
                </a:moveTo>
                <a:cubicBezTo>
                  <a:pt x="1673" y="972"/>
                  <a:pt x="1679" y="966"/>
                  <a:pt x="1679" y="959"/>
                </a:cubicBezTo>
                <a:cubicBezTo>
                  <a:pt x="1679" y="952"/>
                  <a:pt x="1673" y="946"/>
                  <a:pt x="1666" y="946"/>
                </a:cubicBezTo>
                <a:cubicBezTo>
                  <a:pt x="1659" y="946"/>
                  <a:pt x="1653" y="952"/>
                  <a:pt x="1653" y="959"/>
                </a:cubicBezTo>
                <a:cubicBezTo>
                  <a:pt x="1653" y="966"/>
                  <a:pt x="1659" y="972"/>
                  <a:pt x="1666" y="972"/>
                </a:cubicBezTo>
                <a:close/>
                <a:moveTo>
                  <a:pt x="1705" y="972"/>
                </a:moveTo>
                <a:cubicBezTo>
                  <a:pt x="1713" y="972"/>
                  <a:pt x="1718" y="966"/>
                  <a:pt x="1718" y="959"/>
                </a:cubicBezTo>
                <a:cubicBezTo>
                  <a:pt x="1718" y="952"/>
                  <a:pt x="1713" y="946"/>
                  <a:pt x="1705" y="946"/>
                </a:cubicBezTo>
                <a:cubicBezTo>
                  <a:pt x="1698" y="946"/>
                  <a:pt x="1693" y="952"/>
                  <a:pt x="1693" y="959"/>
                </a:cubicBezTo>
                <a:cubicBezTo>
                  <a:pt x="1693" y="966"/>
                  <a:pt x="1698" y="972"/>
                  <a:pt x="1705" y="972"/>
                </a:cubicBezTo>
                <a:close/>
                <a:moveTo>
                  <a:pt x="1745" y="972"/>
                </a:moveTo>
                <a:cubicBezTo>
                  <a:pt x="1752" y="972"/>
                  <a:pt x="1758" y="966"/>
                  <a:pt x="1758" y="959"/>
                </a:cubicBezTo>
                <a:cubicBezTo>
                  <a:pt x="1758" y="952"/>
                  <a:pt x="1752" y="946"/>
                  <a:pt x="1745" y="946"/>
                </a:cubicBezTo>
                <a:cubicBezTo>
                  <a:pt x="1738" y="946"/>
                  <a:pt x="1732" y="952"/>
                  <a:pt x="1732" y="959"/>
                </a:cubicBezTo>
                <a:cubicBezTo>
                  <a:pt x="1732" y="966"/>
                  <a:pt x="1738" y="972"/>
                  <a:pt x="1745" y="972"/>
                </a:cubicBezTo>
                <a:close/>
                <a:moveTo>
                  <a:pt x="1784" y="972"/>
                </a:moveTo>
                <a:cubicBezTo>
                  <a:pt x="1791" y="972"/>
                  <a:pt x="1797" y="966"/>
                  <a:pt x="1797" y="959"/>
                </a:cubicBezTo>
                <a:cubicBezTo>
                  <a:pt x="1797" y="952"/>
                  <a:pt x="1791" y="946"/>
                  <a:pt x="1784" y="946"/>
                </a:cubicBezTo>
                <a:cubicBezTo>
                  <a:pt x="1777" y="946"/>
                  <a:pt x="1772" y="952"/>
                  <a:pt x="1772" y="959"/>
                </a:cubicBezTo>
                <a:cubicBezTo>
                  <a:pt x="1772" y="966"/>
                  <a:pt x="1777" y="972"/>
                  <a:pt x="1784" y="972"/>
                </a:cubicBezTo>
                <a:close/>
                <a:moveTo>
                  <a:pt x="1824" y="972"/>
                </a:moveTo>
                <a:cubicBezTo>
                  <a:pt x="1831" y="972"/>
                  <a:pt x="1836" y="966"/>
                  <a:pt x="1836" y="959"/>
                </a:cubicBezTo>
                <a:cubicBezTo>
                  <a:pt x="1836" y="952"/>
                  <a:pt x="1831" y="946"/>
                  <a:pt x="1824" y="946"/>
                </a:cubicBezTo>
                <a:cubicBezTo>
                  <a:pt x="1817" y="946"/>
                  <a:pt x="1811" y="952"/>
                  <a:pt x="1811" y="959"/>
                </a:cubicBezTo>
                <a:cubicBezTo>
                  <a:pt x="1811" y="966"/>
                  <a:pt x="1817" y="972"/>
                  <a:pt x="1824" y="972"/>
                </a:cubicBezTo>
                <a:close/>
                <a:moveTo>
                  <a:pt x="1863" y="946"/>
                </a:moveTo>
                <a:cubicBezTo>
                  <a:pt x="1856" y="946"/>
                  <a:pt x="1850" y="952"/>
                  <a:pt x="1850" y="959"/>
                </a:cubicBezTo>
                <a:cubicBezTo>
                  <a:pt x="1850" y="966"/>
                  <a:pt x="1856" y="972"/>
                  <a:pt x="1863" y="972"/>
                </a:cubicBezTo>
                <a:cubicBezTo>
                  <a:pt x="1870" y="972"/>
                  <a:pt x="1876" y="966"/>
                  <a:pt x="1876" y="959"/>
                </a:cubicBezTo>
                <a:cubicBezTo>
                  <a:pt x="1876" y="952"/>
                  <a:pt x="1870" y="946"/>
                  <a:pt x="1863" y="946"/>
                </a:cubicBezTo>
                <a:close/>
                <a:moveTo>
                  <a:pt x="1903" y="972"/>
                </a:moveTo>
                <a:cubicBezTo>
                  <a:pt x="1910" y="972"/>
                  <a:pt x="1915" y="966"/>
                  <a:pt x="1915" y="959"/>
                </a:cubicBezTo>
                <a:cubicBezTo>
                  <a:pt x="1915" y="952"/>
                  <a:pt x="1910" y="946"/>
                  <a:pt x="1903" y="946"/>
                </a:cubicBezTo>
                <a:cubicBezTo>
                  <a:pt x="1896" y="946"/>
                  <a:pt x="1890" y="952"/>
                  <a:pt x="1890" y="959"/>
                </a:cubicBezTo>
                <a:cubicBezTo>
                  <a:pt x="1890" y="966"/>
                  <a:pt x="1896" y="972"/>
                  <a:pt x="1903" y="972"/>
                </a:cubicBezTo>
                <a:close/>
                <a:moveTo>
                  <a:pt x="1942" y="972"/>
                </a:moveTo>
                <a:cubicBezTo>
                  <a:pt x="1949" y="972"/>
                  <a:pt x="1955" y="966"/>
                  <a:pt x="1955" y="959"/>
                </a:cubicBezTo>
                <a:cubicBezTo>
                  <a:pt x="1955" y="952"/>
                  <a:pt x="1949" y="946"/>
                  <a:pt x="1942" y="946"/>
                </a:cubicBezTo>
                <a:cubicBezTo>
                  <a:pt x="1935" y="946"/>
                  <a:pt x="1929" y="952"/>
                  <a:pt x="1929" y="959"/>
                </a:cubicBezTo>
                <a:cubicBezTo>
                  <a:pt x="1929" y="966"/>
                  <a:pt x="1935" y="972"/>
                  <a:pt x="1942" y="972"/>
                </a:cubicBezTo>
                <a:close/>
                <a:moveTo>
                  <a:pt x="1981" y="972"/>
                </a:moveTo>
                <a:cubicBezTo>
                  <a:pt x="1988" y="972"/>
                  <a:pt x="1994" y="966"/>
                  <a:pt x="1994" y="959"/>
                </a:cubicBezTo>
                <a:cubicBezTo>
                  <a:pt x="1994" y="952"/>
                  <a:pt x="1988" y="946"/>
                  <a:pt x="1981" y="946"/>
                </a:cubicBezTo>
                <a:cubicBezTo>
                  <a:pt x="1974" y="946"/>
                  <a:pt x="1969" y="952"/>
                  <a:pt x="1969" y="959"/>
                </a:cubicBezTo>
                <a:cubicBezTo>
                  <a:pt x="1969" y="966"/>
                  <a:pt x="1974" y="972"/>
                  <a:pt x="1981" y="972"/>
                </a:cubicBezTo>
                <a:close/>
                <a:moveTo>
                  <a:pt x="2021" y="972"/>
                </a:moveTo>
                <a:cubicBezTo>
                  <a:pt x="2028" y="972"/>
                  <a:pt x="2034" y="966"/>
                  <a:pt x="2034" y="959"/>
                </a:cubicBezTo>
                <a:cubicBezTo>
                  <a:pt x="2034" y="952"/>
                  <a:pt x="2028" y="946"/>
                  <a:pt x="2021" y="946"/>
                </a:cubicBezTo>
                <a:cubicBezTo>
                  <a:pt x="2014" y="946"/>
                  <a:pt x="2008" y="952"/>
                  <a:pt x="2008" y="959"/>
                </a:cubicBezTo>
                <a:cubicBezTo>
                  <a:pt x="2008" y="966"/>
                  <a:pt x="2014" y="972"/>
                  <a:pt x="2021" y="972"/>
                </a:cubicBezTo>
                <a:close/>
                <a:moveTo>
                  <a:pt x="2060" y="972"/>
                </a:moveTo>
                <a:cubicBezTo>
                  <a:pt x="2067" y="972"/>
                  <a:pt x="2073" y="966"/>
                  <a:pt x="2073" y="959"/>
                </a:cubicBezTo>
                <a:cubicBezTo>
                  <a:pt x="2073" y="952"/>
                  <a:pt x="2067" y="946"/>
                  <a:pt x="2060" y="946"/>
                </a:cubicBezTo>
                <a:cubicBezTo>
                  <a:pt x="2053" y="946"/>
                  <a:pt x="2048" y="952"/>
                  <a:pt x="2048" y="959"/>
                </a:cubicBezTo>
                <a:cubicBezTo>
                  <a:pt x="2048" y="966"/>
                  <a:pt x="2053" y="972"/>
                  <a:pt x="2060" y="972"/>
                </a:cubicBezTo>
                <a:close/>
                <a:moveTo>
                  <a:pt x="2139" y="972"/>
                </a:moveTo>
                <a:cubicBezTo>
                  <a:pt x="2146" y="972"/>
                  <a:pt x="2152" y="966"/>
                  <a:pt x="2152" y="959"/>
                </a:cubicBezTo>
                <a:cubicBezTo>
                  <a:pt x="2152" y="952"/>
                  <a:pt x="2146" y="946"/>
                  <a:pt x="2139" y="946"/>
                </a:cubicBezTo>
                <a:cubicBezTo>
                  <a:pt x="2132" y="946"/>
                  <a:pt x="2126" y="952"/>
                  <a:pt x="2126" y="959"/>
                </a:cubicBezTo>
                <a:cubicBezTo>
                  <a:pt x="2126" y="966"/>
                  <a:pt x="2132" y="972"/>
                  <a:pt x="2139" y="972"/>
                </a:cubicBezTo>
                <a:close/>
                <a:moveTo>
                  <a:pt x="2179" y="972"/>
                </a:moveTo>
                <a:cubicBezTo>
                  <a:pt x="2186" y="972"/>
                  <a:pt x="2191" y="966"/>
                  <a:pt x="2191" y="959"/>
                </a:cubicBezTo>
                <a:cubicBezTo>
                  <a:pt x="2191" y="952"/>
                  <a:pt x="2186" y="946"/>
                  <a:pt x="2179" y="946"/>
                </a:cubicBezTo>
                <a:cubicBezTo>
                  <a:pt x="2172" y="946"/>
                  <a:pt x="2166" y="952"/>
                  <a:pt x="2166" y="959"/>
                </a:cubicBezTo>
                <a:cubicBezTo>
                  <a:pt x="2166" y="966"/>
                  <a:pt x="2172" y="972"/>
                  <a:pt x="2179" y="972"/>
                </a:cubicBezTo>
                <a:close/>
                <a:moveTo>
                  <a:pt x="2218" y="946"/>
                </a:moveTo>
                <a:cubicBezTo>
                  <a:pt x="2211" y="946"/>
                  <a:pt x="2205" y="952"/>
                  <a:pt x="2205" y="959"/>
                </a:cubicBezTo>
                <a:cubicBezTo>
                  <a:pt x="2205" y="966"/>
                  <a:pt x="2211" y="972"/>
                  <a:pt x="2218" y="972"/>
                </a:cubicBezTo>
                <a:cubicBezTo>
                  <a:pt x="2225" y="972"/>
                  <a:pt x="2231" y="966"/>
                  <a:pt x="2231" y="959"/>
                </a:cubicBezTo>
                <a:cubicBezTo>
                  <a:pt x="2231" y="952"/>
                  <a:pt x="2225" y="946"/>
                  <a:pt x="2218" y="946"/>
                </a:cubicBezTo>
                <a:close/>
                <a:moveTo>
                  <a:pt x="2455" y="946"/>
                </a:moveTo>
                <a:cubicBezTo>
                  <a:pt x="2447" y="946"/>
                  <a:pt x="2442" y="952"/>
                  <a:pt x="2442" y="959"/>
                </a:cubicBezTo>
                <a:cubicBezTo>
                  <a:pt x="2442" y="966"/>
                  <a:pt x="2447" y="972"/>
                  <a:pt x="2455" y="972"/>
                </a:cubicBezTo>
                <a:cubicBezTo>
                  <a:pt x="2462" y="972"/>
                  <a:pt x="2467" y="966"/>
                  <a:pt x="2467" y="959"/>
                </a:cubicBezTo>
                <a:cubicBezTo>
                  <a:pt x="2467" y="952"/>
                  <a:pt x="2462" y="946"/>
                  <a:pt x="2455" y="946"/>
                </a:cubicBezTo>
                <a:close/>
                <a:moveTo>
                  <a:pt x="2494" y="946"/>
                </a:moveTo>
                <a:cubicBezTo>
                  <a:pt x="2487" y="946"/>
                  <a:pt x="2481" y="952"/>
                  <a:pt x="2481" y="959"/>
                </a:cubicBezTo>
                <a:cubicBezTo>
                  <a:pt x="2481" y="966"/>
                  <a:pt x="2487" y="972"/>
                  <a:pt x="2494" y="972"/>
                </a:cubicBezTo>
                <a:cubicBezTo>
                  <a:pt x="2501" y="972"/>
                  <a:pt x="2507" y="966"/>
                  <a:pt x="2507" y="959"/>
                </a:cubicBezTo>
                <a:cubicBezTo>
                  <a:pt x="2507" y="952"/>
                  <a:pt x="2501" y="946"/>
                  <a:pt x="2494" y="946"/>
                </a:cubicBezTo>
                <a:close/>
                <a:moveTo>
                  <a:pt x="2691" y="946"/>
                </a:moveTo>
                <a:cubicBezTo>
                  <a:pt x="2684" y="946"/>
                  <a:pt x="2678" y="952"/>
                  <a:pt x="2678" y="959"/>
                </a:cubicBezTo>
                <a:cubicBezTo>
                  <a:pt x="2678" y="966"/>
                  <a:pt x="2684" y="972"/>
                  <a:pt x="2691" y="972"/>
                </a:cubicBezTo>
                <a:cubicBezTo>
                  <a:pt x="2698" y="972"/>
                  <a:pt x="2704" y="966"/>
                  <a:pt x="2704" y="959"/>
                </a:cubicBezTo>
                <a:cubicBezTo>
                  <a:pt x="2704" y="952"/>
                  <a:pt x="2698" y="946"/>
                  <a:pt x="2691" y="946"/>
                </a:cubicBezTo>
                <a:close/>
                <a:moveTo>
                  <a:pt x="2730" y="972"/>
                </a:moveTo>
                <a:cubicBezTo>
                  <a:pt x="2738" y="972"/>
                  <a:pt x="2743" y="966"/>
                  <a:pt x="2743" y="959"/>
                </a:cubicBezTo>
                <a:cubicBezTo>
                  <a:pt x="2743" y="952"/>
                  <a:pt x="2738" y="946"/>
                  <a:pt x="2730" y="946"/>
                </a:cubicBezTo>
                <a:cubicBezTo>
                  <a:pt x="2723" y="946"/>
                  <a:pt x="2718" y="952"/>
                  <a:pt x="2718" y="959"/>
                </a:cubicBezTo>
                <a:cubicBezTo>
                  <a:pt x="2718" y="966"/>
                  <a:pt x="2723" y="972"/>
                  <a:pt x="2730" y="972"/>
                </a:cubicBezTo>
                <a:close/>
                <a:moveTo>
                  <a:pt x="2770" y="972"/>
                </a:moveTo>
                <a:cubicBezTo>
                  <a:pt x="2777" y="972"/>
                  <a:pt x="2783" y="966"/>
                  <a:pt x="2783" y="959"/>
                </a:cubicBezTo>
                <a:cubicBezTo>
                  <a:pt x="2783" y="952"/>
                  <a:pt x="2777" y="946"/>
                  <a:pt x="2770" y="946"/>
                </a:cubicBezTo>
                <a:cubicBezTo>
                  <a:pt x="2763" y="946"/>
                  <a:pt x="2757" y="952"/>
                  <a:pt x="2757" y="959"/>
                </a:cubicBezTo>
                <a:cubicBezTo>
                  <a:pt x="2757" y="966"/>
                  <a:pt x="2763" y="972"/>
                  <a:pt x="2770" y="972"/>
                </a:cubicBezTo>
                <a:close/>
                <a:moveTo>
                  <a:pt x="2928" y="972"/>
                </a:moveTo>
                <a:cubicBezTo>
                  <a:pt x="2935" y="972"/>
                  <a:pt x="2940" y="966"/>
                  <a:pt x="2940" y="959"/>
                </a:cubicBezTo>
                <a:cubicBezTo>
                  <a:pt x="2940" y="952"/>
                  <a:pt x="2935" y="946"/>
                  <a:pt x="2928" y="946"/>
                </a:cubicBezTo>
                <a:cubicBezTo>
                  <a:pt x="2921" y="946"/>
                  <a:pt x="2915" y="952"/>
                  <a:pt x="2915" y="959"/>
                </a:cubicBezTo>
                <a:cubicBezTo>
                  <a:pt x="2915" y="966"/>
                  <a:pt x="2921" y="972"/>
                  <a:pt x="2928" y="972"/>
                </a:cubicBezTo>
                <a:close/>
                <a:moveTo>
                  <a:pt x="838" y="986"/>
                </a:moveTo>
                <a:cubicBezTo>
                  <a:pt x="831" y="986"/>
                  <a:pt x="825" y="991"/>
                  <a:pt x="825" y="998"/>
                </a:cubicBezTo>
                <a:cubicBezTo>
                  <a:pt x="825" y="1005"/>
                  <a:pt x="831" y="1011"/>
                  <a:pt x="838" y="1011"/>
                </a:cubicBezTo>
                <a:cubicBezTo>
                  <a:pt x="845" y="1011"/>
                  <a:pt x="851" y="1005"/>
                  <a:pt x="851" y="998"/>
                </a:cubicBezTo>
                <a:cubicBezTo>
                  <a:pt x="851" y="991"/>
                  <a:pt x="845" y="986"/>
                  <a:pt x="838" y="986"/>
                </a:cubicBezTo>
                <a:close/>
                <a:moveTo>
                  <a:pt x="1548" y="986"/>
                </a:moveTo>
                <a:cubicBezTo>
                  <a:pt x="1541" y="986"/>
                  <a:pt x="1535" y="991"/>
                  <a:pt x="1535" y="998"/>
                </a:cubicBezTo>
                <a:cubicBezTo>
                  <a:pt x="1535" y="1005"/>
                  <a:pt x="1541" y="1011"/>
                  <a:pt x="1548" y="1011"/>
                </a:cubicBezTo>
                <a:cubicBezTo>
                  <a:pt x="1555" y="1011"/>
                  <a:pt x="1561" y="1005"/>
                  <a:pt x="1561" y="998"/>
                </a:cubicBezTo>
                <a:cubicBezTo>
                  <a:pt x="1561" y="991"/>
                  <a:pt x="1555" y="986"/>
                  <a:pt x="1548" y="986"/>
                </a:cubicBezTo>
                <a:close/>
                <a:moveTo>
                  <a:pt x="1587" y="1011"/>
                </a:moveTo>
                <a:cubicBezTo>
                  <a:pt x="1594" y="1011"/>
                  <a:pt x="1600" y="1005"/>
                  <a:pt x="1600" y="998"/>
                </a:cubicBezTo>
                <a:cubicBezTo>
                  <a:pt x="1600" y="991"/>
                  <a:pt x="1594" y="986"/>
                  <a:pt x="1587" y="986"/>
                </a:cubicBezTo>
                <a:cubicBezTo>
                  <a:pt x="1580" y="986"/>
                  <a:pt x="1574" y="991"/>
                  <a:pt x="1574" y="998"/>
                </a:cubicBezTo>
                <a:cubicBezTo>
                  <a:pt x="1574" y="1005"/>
                  <a:pt x="1580" y="1011"/>
                  <a:pt x="1587" y="1011"/>
                </a:cubicBezTo>
                <a:close/>
                <a:moveTo>
                  <a:pt x="1627" y="1011"/>
                </a:moveTo>
                <a:cubicBezTo>
                  <a:pt x="1634" y="1011"/>
                  <a:pt x="1639" y="1005"/>
                  <a:pt x="1639" y="998"/>
                </a:cubicBezTo>
                <a:cubicBezTo>
                  <a:pt x="1639" y="991"/>
                  <a:pt x="1634" y="986"/>
                  <a:pt x="1627" y="986"/>
                </a:cubicBezTo>
                <a:cubicBezTo>
                  <a:pt x="1620" y="986"/>
                  <a:pt x="1614" y="991"/>
                  <a:pt x="1614" y="998"/>
                </a:cubicBezTo>
                <a:cubicBezTo>
                  <a:pt x="1614" y="1005"/>
                  <a:pt x="1620" y="1011"/>
                  <a:pt x="1627" y="1011"/>
                </a:cubicBezTo>
                <a:close/>
                <a:moveTo>
                  <a:pt x="1666" y="1011"/>
                </a:moveTo>
                <a:cubicBezTo>
                  <a:pt x="1673" y="1011"/>
                  <a:pt x="1679" y="1005"/>
                  <a:pt x="1679" y="998"/>
                </a:cubicBezTo>
                <a:cubicBezTo>
                  <a:pt x="1679" y="991"/>
                  <a:pt x="1673" y="986"/>
                  <a:pt x="1666" y="986"/>
                </a:cubicBezTo>
                <a:cubicBezTo>
                  <a:pt x="1659" y="986"/>
                  <a:pt x="1653" y="991"/>
                  <a:pt x="1653" y="998"/>
                </a:cubicBezTo>
                <a:cubicBezTo>
                  <a:pt x="1653" y="1005"/>
                  <a:pt x="1659" y="1011"/>
                  <a:pt x="1666" y="1011"/>
                </a:cubicBezTo>
                <a:close/>
                <a:moveTo>
                  <a:pt x="1705" y="1011"/>
                </a:moveTo>
                <a:cubicBezTo>
                  <a:pt x="1713" y="1011"/>
                  <a:pt x="1718" y="1005"/>
                  <a:pt x="1718" y="998"/>
                </a:cubicBezTo>
                <a:cubicBezTo>
                  <a:pt x="1718" y="991"/>
                  <a:pt x="1713" y="986"/>
                  <a:pt x="1705" y="986"/>
                </a:cubicBezTo>
                <a:cubicBezTo>
                  <a:pt x="1698" y="986"/>
                  <a:pt x="1693" y="991"/>
                  <a:pt x="1693" y="998"/>
                </a:cubicBezTo>
                <a:cubicBezTo>
                  <a:pt x="1693" y="1005"/>
                  <a:pt x="1698" y="1011"/>
                  <a:pt x="1705" y="1011"/>
                </a:cubicBezTo>
                <a:close/>
                <a:moveTo>
                  <a:pt x="1745" y="1011"/>
                </a:moveTo>
                <a:cubicBezTo>
                  <a:pt x="1752" y="1011"/>
                  <a:pt x="1758" y="1005"/>
                  <a:pt x="1758" y="998"/>
                </a:cubicBezTo>
                <a:cubicBezTo>
                  <a:pt x="1758" y="991"/>
                  <a:pt x="1752" y="986"/>
                  <a:pt x="1745" y="986"/>
                </a:cubicBezTo>
                <a:cubicBezTo>
                  <a:pt x="1738" y="986"/>
                  <a:pt x="1732" y="991"/>
                  <a:pt x="1732" y="998"/>
                </a:cubicBezTo>
                <a:cubicBezTo>
                  <a:pt x="1732" y="1005"/>
                  <a:pt x="1738" y="1011"/>
                  <a:pt x="1745" y="1011"/>
                </a:cubicBezTo>
                <a:close/>
                <a:moveTo>
                  <a:pt x="1784" y="1011"/>
                </a:moveTo>
                <a:cubicBezTo>
                  <a:pt x="1791" y="1011"/>
                  <a:pt x="1797" y="1005"/>
                  <a:pt x="1797" y="998"/>
                </a:cubicBezTo>
                <a:cubicBezTo>
                  <a:pt x="1797" y="991"/>
                  <a:pt x="1791" y="986"/>
                  <a:pt x="1784" y="986"/>
                </a:cubicBezTo>
                <a:cubicBezTo>
                  <a:pt x="1777" y="986"/>
                  <a:pt x="1772" y="991"/>
                  <a:pt x="1772" y="998"/>
                </a:cubicBezTo>
                <a:cubicBezTo>
                  <a:pt x="1772" y="1005"/>
                  <a:pt x="1777" y="1011"/>
                  <a:pt x="1784" y="1011"/>
                </a:cubicBezTo>
                <a:close/>
                <a:moveTo>
                  <a:pt x="1824" y="1011"/>
                </a:moveTo>
                <a:cubicBezTo>
                  <a:pt x="1831" y="1011"/>
                  <a:pt x="1836" y="1005"/>
                  <a:pt x="1836" y="998"/>
                </a:cubicBezTo>
                <a:cubicBezTo>
                  <a:pt x="1836" y="991"/>
                  <a:pt x="1831" y="986"/>
                  <a:pt x="1824" y="986"/>
                </a:cubicBezTo>
                <a:cubicBezTo>
                  <a:pt x="1817" y="986"/>
                  <a:pt x="1811" y="991"/>
                  <a:pt x="1811" y="998"/>
                </a:cubicBezTo>
                <a:cubicBezTo>
                  <a:pt x="1811" y="1005"/>
                  <a:pt x="1817" y="1011"/>
                  <a:pt x="1824" y="1011"/>
                </a:cubicBezTo>
                <a:close/>
                <a:moveTo>
                  <a:pt x="1863" y="1011"/>
                </a:moveTo>
                <a:cubicBezTo>
                  <a:pt x="1870" y="1011"/>
                  <a:pt x="1876" y="1005"/>
                  <a:pt x="1876" y="998"/>
                </a:cubicBezTo>
                <a:cubicBezTo>
                  <a:pt x="1876" y="991"/>
                  <a:pt x="1870" y="986"/>
                  <a:pt x="1863" y="986"/>
                </a:cubicBezTo>
                <a:cubicBezTo>
                  <a:pt x="1856" y="986"/>
                  <a:pt x="1850" y="991"/>
                  <a:pt x="1850" y="998"/>
                </a:cubicBezTo>
                <a:cubicBezTo>
                  <a:pt x="1850" y="1005"/>
                  <a:pt x="1856" y="1011"/>
                  <a:pt x="1863" y="1011"/>
                </a:cubicBezTo>
                <a:close/>
                <a:moveTo>
                  <a:pt x="1903" y="986"/>
                </a:moveTo>
                <a:cubicBezTo>
                  <a:pt x="1896" y="986"/>
                  <a:pt x="1890" y="991"/>
                  <a:pt x="1890" y="998"/>
                </a:cubicBezTo>
                <a:cubicBezTo>
                  <a:pt x="1890" y="1005"/>
                  <a:pt x="1896" y="1011"/>
                  <a:pt x="1903" y="1011"/>
                </a:cubicBezTo>
                <a:cubicBezTo>
                  <a:pt x="1910" y="1011"/>
                  <a:pt x="1915" y="1005"/>
                  <a:pt x="1915" y="998"/>
                </a:cubicBezTo>
                <a:cubicBezTo>
                  <a:pt x="1915" y="991"/>
                  <a:pt x="1910" y="986"/>
                  <a:pt x="1903" y="986"/>
                </a:cubicBezTo>
                <a:close/>
                <a:moveTo>
                  <a:pt x="1942" y="1011"/>
                </a:moveTo>
                <a:cubicBezTo>
                  <a:pt x="1949" y="1011"/>
                  <a:pt x="1955" y="1005"/>
                  <a:pt x="1955" y="998"/>
                </a:cubicBezTo>
                <a:cubicBezTo>
                  <a:pt x="1955" y="991"/>
                  <a:pt x="1949" y="986"/>
                  <a:pt x="1942" y="986"/>
                </a:cubicBezTo>
                <a:cubicBezTo>
                  <a:pt x="1935" y="986"/>
                  <a:pt x="1929" y="991"/>
                  <a:pt x="1929" y="998"/>
                </a:cubicBezTo>
                <a:cubicBezTo>
                  <a:pt x="1929" y="1005"/>
                  <a:pt x="1935" y="1011"/>
                  <a:pt x="1942" y="1011"/>
                </a:cubicBezTo>
                <a:close/>
                <a:moveTo>
                  <a:pt x="1981" y="1011"/>
                </a:moveTo>
                <a:cubicBezTo>
                  <a:pt x="1988" y="1011"/>
                  <a:pt x="1994" y="1005"/>
                  <a:pt x="1994" y="998"/>
                </a:cubicBezTo>
                <a:cubicBezTo>
                  <a:pt x="1994" y="991"/>
                  <a:pt x="1988" y="986"/>
                  <a:pt x="1981" y="986"/>
                </a:cubicBezTo>
                <a:cubicBezTo>
                  <a:pt x="1974" y="986"/>
                  <a:pt x="1969" y="991"/>
                  <a:pt x="1969" y="998"/>
                </a:cubicBezTo>
                <a:cubicBezTo>
                  <a:pt x="1969" y="1005"/>
                  <a:pt x="1974" y="1011"/>
                  <a:pt x="1981" y="1011"/>
                </a:cubicBezTo>
                <a:close/>
                <a:moveTo>
                  <a:pt x="2008" y="998"/>
                </a:moveTo>
                <a:cubicBezTo>
                  <a:pt x="2008" y="1005"/>
                  <a:pt x="2014" y="1011"/>
                  <a:pt x="2021" y="1011"/>
                </a:cubicBezTo>
                <a:cubicBezTo>
                  <a:pt x="2028" y="1011"/>
                  <a:pt x="2034" y="1005"/>
                  <a:pt x="2034" y="998"/>
                </a:cubicBezTo>
                <a:cubicBezTo>
                  <a:pt x="2034" y="991"/>
                  <a:pt x="2028" y="986"/>
                  <a:pt x="2021" y="986"/>
                </a:cubicBezTo>
                <a:cubicBezTo>
                  <a:pt x="2014" y="986"/>
                  <a:pt x="2008" y="991"/>
                  <a:pt x="2008" y="998"/>
                </a:cubicBezTo>
                <a:close/>
                <a:moveTo>
                  <a:pt x="2060" y="1011"/>
                </a:moveTo>
                <a:cubicBezTo>
                  <a:pt x="2067" y="1011"/>
                  <a:pt x="2073" y="1005"/>
                  <a:pt x="2073" y="998"/>
                </a:cubicBezTo>
                <a:cubicBezTo>
                  <a:pt x="2073" y="991"/>
                  <a:pt x="2067" y="986"/>
                  <a:pt x="2060" y="986"/>
                </a:cubicBezTo>
                <a:cubicBezTo>
                  <a:pt x="2053" y="986"/>
                  <a:pt x="2048" y="991"/>
                  <a:pt x="2048" y="998"/>
                </a:cubicBezTo>
                <a:cubicBezTo>
                  <a:pt x="2048" y="1005"/>
                  <a:pt x="2053" y="1011"/>
                  <a:pt x="2060" y="1011"/>
                </a:cubicBezTo>
                <a:close/>
                <a:moveTo>
                  <a:pt x="2100" y="1011"/>
                </a:moveTo>
                <a:cubicBezTo>
                  <a:pt x="2107" y="1011"/>
                  <a:pt x="2112" y="1005"/>
                  <a:pt x="2112" y="998"/>
                </a:cubicBezTo>
                <a:cubicBezTo>
                  <a:pt x="2112" y="991"/>
                  <a:pt x="2107" y="986"/>
                  <a:pt x="2100" y="986"/>
                </a:cubicBezTo>
                <a:cubicBezTo>
                  <a:pt x="2093" y="986"/>
                  <a:pt x="2087" y="991"/>
                  <a:pt x="2087" y="998"/>
                </a:cubicBezTo>
                <a:cubicBezTo>
                  <a:pt x="2087" y="1005"/>
                  <a:pt x="2093" y="1011"/>
                  <a:pt x="2100" y="1011"/>
                </a:cubicBezTo>
                <a:close/>
                <a:moveTo>
                  <a:pt x="2139" y="1011"/>
                </a:moveTo>
                <a:cubicBezTo>
                  <a:pt x="2146" y="1011"/>
                  <a:pt x="2152" y="1005"/>
                  <a:pt x="2152" y="998"/>
                </a:cubicBezTo>
                <a:cubicBezTo>
                  <a:pt x="2152" y="991"/>
                  <a:pt x="2146" y="986"/>
                  <a:pt x="2139" y="986"/>
                </a:cubicBezTo>
                <a:cubicBezTo>
                  <a:pt x="2132" y="986"/>
                  <a:pt x="2126" y="991"/>
                  <a:pt x="2126" y="998"/>
                </a:cubicBezTo>
                <a:cubicBezTo>
                  <a:pt x="2126" y="1005"/>
                  <a:pt x="2132" y="1011"/>
                  <a:pt x="2139" y="1011"/>
                </a:cubicBezTo>
                <a:close/>
                <a:moveTo>
                  <a:pt x="2455" y="993"/>
                </a:moveTo>
                <a:cubicBezTo>
                  <a:pt x="2452" y="993"/>
                  <a:pt x="2449" y="995"/>
                  <a:pt x="2449" y="998"/>
                </a:cubicBezTo>
                <a:cubicBezTo>
                  <a:pt x="2449" y="1001"/>
                  <a:pt x="2452" y="1003"/>
                  <a:pt x="2455" y="1003"/>
                </a:cubicBezTo>
                <a:cubicBezTo>
                  <a:pt x="2457" y="1003"/>
                  <a:pt x="2460" y="1001"/>
                  <a:pt x="2460" y="998"/>
                </a:cubicBezTo>
                <a:cubicBezTo>
                  <a:pt x="2460" y="995"/>
                  <a:pt x="2457" y="993"/>
                  <a:pt x="2455" y="993"/>
                </a:cubicBezTo>
                <a:close/>
                <a:moveTo>
                  <a:pt x="2494" y="986"/>
                </a:moveTo>
                <a:cubicBezTo>
                  <a:pt x="2487" y="986"/>
                  <a:pt x="2481" y="991"/>
                  <a:pt x="2481" y="998"/>
                </a:cubicBezTo>
                <a:cubicBezTo>
                  <a:pt x="2481" y="1005"/>
                  <a:pt x="2487" y="1011"/>
                  <a:pt x="2494" y="1011"/>
                </a:cubicBezTo>
                <a:cubicBezTo>
                  <a:pt x="2501" y="1011"/>
                  <a:pt x="2507" y="1005"/>
                  <a:pt x="2507" y="998"/>
                </a:cubicBezTo>
                <a:cubicBezTo>
                  <a:pt x="2507" y="991"/>
                  <a:pt x="2501" y="986"/>
                  <a:pt x="2494" y="986"/>
                </a:cubicBezTo>
                <a:close/>
                <a:moveTo>
                  <a:pt x="2730" y="1011"/>
                </a:moveTo>
                <a:cubicBezTo>
                  <a:pt x="2738" y="1011"/>
                  <a:pt x="2743" y="1005"/>
                  <a:pt x="2743" y="998"/>
                </a:cubicBezTo>
                <a:cubicBezTo>
                  <a:pt x="2743" y="991"/>
                  <a:pt x="2738" y="986"/>
                  <a:pt x="2730" y="986"/>
                </a:cubicBezTo>
                <a:cubicBezTo>
                  <a:pt x="2723" y="986"/>
                  <a:pt x="2718" y="991"/>
                  <a:pt x="2718" y="998"/>
                </a:cubicBezTo>
                <a:cubicBezTo>
                  <a:pt x="2718" y="1005"/>
                  <a:pt x="2723" y="1011"/>
                  <a:pt x="2730" y="1011"/>
                </a:cubicBezTo>
                <a:close/>
                <a:moveTo>
                  <a:pt x="2770" y="1011"/>
                </a:moveTo>
                <a:cubicBezTo>
                  <a:pt x="2777" y="1011"/>
                  <a:pt x="2783" y="1005"/>
                  <a:pt x="2783" y="998"/>
                </a:cubicBezTo>
                <a:cubicBezTo>
                  <a:pt x="2783" y="991"/>
                  <a:pt x="2777" y="986"/>
                  <a:pt x="2770" y="986"/>
                </a:cubicBezTo>
                <a:cubicBezTo>
                  <a:pt x="2763" y="986"/>
                  <a:pt x="2757" y="991"/>
                  <a:pt x="2757" y="998"/>
                </a:cubicBezTo>
                <a:cubicBezTo>
                  <a:pt x="2757" y="1005"/>
                  <a:pt x="2763" y="1011"/>
                  <a:pt x="2770" y="1011"/>
                </a:cubicBezTo>
                <a:close/>
                <a:moveTo>
                  <a:pt x="2940" y="998"/>
                </a:moveTo>
                <a:cubicBezTo>
                  <a:pt x="2940" y="991"/>
                  <a:pt x="2935" y="986"/>
                  <a:pt x="2928" y="986"/>
                </a:cubicBezTo>
                <a:cubicBezTo>
                  <a:pt x="2921" y="986"/>
                  <a:pt x="2915" y="991"/>
                  <a:pt x="2915" y="998"/>
                </a:cubicBezTo>
                <a:cubicBezTo>
                  <a:pt x="2915" y="1005"/>
                  <a:pt x="2921" y="1011"/>
                  <a:pt x="2928" y="1011"/>
                </a:cubicBezTo>
                <a:cubicBezTo>
                  <a:pt x="2935" y="1011"/>
                  <a:pt x="2940" y="1005"/>
                  <a:pt x="2940" y="998"/>
                </a:cubicBezTo>
                <a:close/>
                <a:moveTo>
                  <a:pt x="878" y="1029"/>
                </a:moveTo>
                <a:cubicBezTo>
                  <a:pt x="873" y="1029"/>
                  <a:pt x="869" y="1033"/>
                  <a:pt x="869" y="1038"/>
                </a:cubicBezTo>
                <a:cubicBezTo>
                  <a:pt x="869" y="1042"/>
                  <a:pt x="873" y="1046"/>
                  <a:pt x="878" y="1046"/>
                </a:cubicBezTo>
                <a:cubicBezTo>
                  <a:pt x="882" y="1046"/>
                  <a:pt x="886" y="1042"/>
                  <a:pt x="886" y="1038"/>
                </a:cubicBezTo>
                <a:cubicBezTo>
                  <a:pt x="886" y="1033"/>
                  <a:pt x="882" y="1029"/>
                  <a:pt x="878" y="1029"/>
                </a:cubicBezTo>
                <a:close/>
                <a:moveTo>
                  <a:pt x="944" y="1038"/>
                </a:moveTo>
                <a:cubicBezTo>
                  <a:pt x="944" y="1045"/>
                  <a:pt x="949" y="1050"/>
                  <a:pt x="956" y="1050"/>
                </a:cubicBezTo>
                <a:cubicBezTo>
                  <a:pt x="963" y="1050"/>
                  <a:pt x="969" y="1045"/>
                  <a:pt x="969" y="1038"/>
                </a:cubicBezTo>
                <a:cubicBezTo>
                  <a:pt x="969" y="1031"/>
                  <a:pt x="963" y="1025"/>
                  <a:pt x="956" y="1025"/>
                </a:cubicBezTo>
                <a:cubicBezTo>
                  <a:pt x="949" y="1025"/>
                  <a:pt x="944" y="1031"/>
                  <a:pt x="944" y="1038"/>
                </a:cubicBezTo>
                <a:close/>
                <a:moveTo>
                  <a:pt x="996" y="1025"/>
                </a:moveTo>
                <a:cubicBezTo>
                  <a:pt x="989" y="1025"/>
                  <a:pt x="983" y="1031"/>
                  <a:pt x="983" y="1038"/>
                </a:cubicBezTo>
                <a:cubicBezTo>
                  <a:pt x="983" y="1045"/>
                  <a:pt x="989" y="1050"/>
                  <a:pt x="996" y="1050"/>
                </a:cubicBezTo>
                <a:cubicBezTo>
                  <a:pt x="1003" y="1050"/>
                  <a:pt x="1009" y="1045"/>
                  <a:pt x="1009" y="1038"/>
                </a:cubicBezTo>
                <a:cubicBezTo>
                  <a:pt x="1009" y="1031"/>
                  <a:pt x="1003" y="1025"/>
                  <a:pt x="996" y="1025"/>
                </a:cubicBezTo>
                <a:close/>
                <a:moveTo>
                  <a:pt x="1035" y="1025"/>
                </a:moveTo>
                <a:cubicBezTo>
                  <a:pt x="1028" y="1025"/>
                  <a:pt x="1023" y="1031"/>
                  <a:pt x="1023" y="1038"/>
                </a:cubicBezTo>
                <a:cubicBezTo>
                  <a:pt x="1023" y="1045"/>
                  <a:pt x="1028" y="1050"/>
                  <a:pt x="1035" y="1050"/>
                </a:cubicBezTo>
                <a:cubicBezTo>
                  <a:pt x="1042" y="1050"/>
                  <a:pt x="1048" y="1045"/>
                  <a:pt x="1048" y="1038"/>
                </a:cubicBezTo>
                <a:cubicBezTo>
                  <a:pt x="1048" y="1031"/>
                  <a:pt x="1042" y="1025"/>
                  <a:pt x="1035" y="1025"/>
                </a:cubicBezTo>
                <a:close/>
                <a:moveTo>
                  <a:pt x="1075" y="1050"/>
                </a:moveTo>
                <a:cubicBezTo>
                  <a:pt x="1082" y="1050"/>
                  <a:pt x="1087" y="1045"/>
                  <a:pt x="1087" y="1038"/>
                </a:cubicBezTo>
                <a:cubicBezTo>
                  <a:pt x="1087" y="1031"/>
                  <a:pt x="1082" y="1025"/>
                  <a:pt x="1075" y="1025"/>
                </a:cubicBezTo>
                <a:cubicBezTo>
                  <a:pt x="1068" y="1025"/>
                  <a:pt x="1062" y="1031"/>
                  <a:pt x="1062" y="1038"/>
                </a:cubicBezTo>
                <a:cubicBezTo>
                  <a:pt x="1062" y="1045"/>
                  <a:pt x="1068" y="1050"/>
                  <a:pt x="1075" y="1050"/>
                </a:cubicBezTo>
                <a:close/>
                <a:moveTo>
                  <a:pt x="1587" y="1025"/>
                </a:moveTo>
                <a:cubicBezTo>
                  <a:pt x="1580" y="1025"/>
                  <a:pt x="1574" y="1031"/>
                  <a:pt x="1574" y="1038"/>
                </a:cubicBezTo>
                <a:cubicBezTo>
                  <a:pt x="1574" y="1045"/>
                  <a:pt x="1580" y="1050"/>
                  <a:pt x="1587" y="1050"/>
                </a:cubicBezTo>
                <a:cubicBezTo>
                  <a:pt x="1594" y="1050"/>
                  <a:pt x="1600" y="1045"/>
                  <a:pt x="1600" y="1038"/>
                </a:cubicBezTo>
                <a:cubicBezTo>
                  <a:pt x="1600" y="1031"/>
                  <a:pt x="1594" y="1025"/>
                  <a:pt x="1587" y="1025"/>
                </a:cubicBezTo>
                <a:close/>
                <a:moveTo>
                  <a:pt x="1627" y="1025"/>
                </a:moveTo>
                <a:cubicBezTo>
                  <a:pt x="1620" y="1025"/>
                  <a:pt x="1614" y="1031"/>
                  <a:pt x="1614" y="1038"/>
                </a:cubicBezTo>
                <a:cubicBezTo>
                  <a:pt x="1614" y="1045"/>
                  <a:pt x="1620" y="1050"/>
                  <a:pt x="1627" y="1050"/>
                </a:cubicBezTo>
                <a:cubicBezTo>
                  <a:pt x="1634" y="1050"/>
                  <a:pt x="1639" y="1045"/>
                  <a:pt x="1639" y="1038"/>
                </a:cubicBezTo>
                <a:cubicBezTo>
                  <a:pt x="1639" y="1031"/>
                  <a:pt x="1634" y="1025"/>
                  <a:pt x="1627" y="1025"/>
                </a:cubicBezTo>
                <a:close/>
                <a:moveTo>
                  <a:pt x="1666" y="1025"/>
                </a:moveTo>
                <a:cubicBezTo>
                  <a:pt x="1659" y="1025"/>
                  <a:pt x="1653" y="1031"/>
                  <a:pt x="1653" y="1038"/>
                </a:cubicBezTo>
                <a:cubicBezTo>
                  <a:pt x="1653" y="1045"/>
                  <a:pt x="1659" y="1050"/>
                  <a:pt x="1666" y="1050"/>
                </a:cubicBezTo>
                <a:cubicBezTo>
                  <a:pt x="1673" y="1050"/>
                  <a:pt x="1679" y="1045"/>
                  <a:pt x="1679" y="1038"/>
                </a:cubicBezTo>
                <a:cubicBezTo>
                  <a:pt x="1679" y="1031"/>
                  <a:pt x="1673" y="1025"/>
                  <a:pt x="1666" y="1025"/>
                </a:cubicBezTo>
                <a:close/>
                <a:moveTo>
                  <a:pt x="1705" y="1025"/>
                </a:moveTo>
                <a:cubicBezTo>
                  <a:pt x="1698" y="1025"/>
                  <a:pt x="1693" y="1031"/>
                  <a:pt x="1693" y="1038"/>
                </a:cubicBezTo>
                <a:cubicBezTo>
                  <a:pt x="1693" y="1045"/>
                  <a:pt x="1698" y="1050"/>
                  <a:pt x="1705" y="1050"/>
                </a:cubicBezTo>
                <a:cubicBezTo>
                  <a:pt x="1713" y="1050"/>
                  <a:pt x="1718" y="1045"/>
                  <a:pt x="1718" y="1038"/>
                </a:cubicBezTo>
                <a:cubicBezTo>
                  <a:pt x="1718" y="1031"/>
                  <a:pt x="1713" y="1025"/>
                  <a:pt x="1705" y="1025"/>
                </a:cubicBezTo>
                <a:close/>
                <a:moveTo>
                  <a:pt x="1745" y="1025"/>
                </a:moveTo>
                <a:cubicBezTo>
                  <a:pt x="1738" y="1025"/>
                  <a:pt x="1732" y="1031"/>
                  <a:pt x="1732" y="1038"/>
                </a:cubicBezTo>
                <a:cubicBezTo>
                  <a:pt x="1732" y="1045"/>
                  <a:pt x="1738" y="1050"/>
                  <a:pt x="1745" y="1050"/>
                </a:cubicBezTo>
                <a:cubicBezTo>
                  <a:pt x="1752" y="1050"/>
                  <a:pt x="1758" y="1045"/>
                  <a:pt x="1758" y="1038"/>
                </a:cubicBezTo>
                <a:cubicBezTo>
                  <a:pt x="1758" y="1031"/>
                  <a:pt x="1752" y="1025"/>
                  <a:pt x="1745" y="1025"/>
                </a:cubicBezTo>
                <a:close/>
                <a:moveTo>
                  <a:pt x="1784" y="1025"/>
                </a:moveTo>
                <a:cubicBezTo>
                  <a:pt x="1777" y="1025"/>
                  <a:pt x="1772" y="1031"/>
                  <a:pt x="1772" y="1038"/>
                </a:cubicBezTo>
                <a:cubicBezTo>
                  <a:pt x="1772" y="1045"/>
                  <a:pt x="1777" y="1050"/>
                  <a:pt x="1784" y="1050"/>
                </a:cubicBezTo>
                <a:cubicBezTo>
                  <a:pt x="1791" y="1050"/>
                  <a:pt x="1797" y="1045"/>
                  <a:pt x="1797" y="1038"/>
                </a:cubicBezTo>
                <a:cubicBezTo>
                  <a:pt x="1797" y="1031"/>
                  <a:pt x="1791" y="1025"/>
                  <a:pt x="1784" y="1025"/>
                </a:cubicBezTo>
                <a:close/>
                <a:moveTo>
                  <a:pt x="1824" y="1050"/>
                </a:moveTo>
                <a:cubicBezTo>
                  <a:pt x="1831" y="1050"/>
                  <a:pt x="1836" y="1045"/>
                  <a:pt x="1836" y="1038"/>
                </a:cubicBezTo>
                <a:cubicBezTo>
                  <a:pt x="1836" y="1031"/>
                  <a:pt x="1831" y="1025"/>
                  <a:pt x="1824" y="1025"/>
                </a:cubicBezTo>
                <a:cubicBezTo>
                  <a:pt x="1817" y="1025"/>
                  <a:pt x="1811" y="1031"/>
                  <a:pt x="1811" y="1038"/>
                </a:cubicBezTo>
                <a:cubicBezTo>
                  <a:pt x="1811" y="1045"/>
                  <a:pt x="1817" y="1050"/>
                  <a:pt x="1824" y="1050"/>
                </a:cubicBezTo>
                <a:close/>
                <a:moveTo>
                  <a:pt x="1863" y="1025"/>
                </a:moveTo>
                <a:cubicBezTo>
                  <a:pt x="1856" y="1025"/>
                  <a:pt x="1850" y="1031"/>
                  <a:pt x="1850" y="1038"/>
                </a:cubicBezTo>
                <a:cubicBezTo>
                  <a:pt x="1850" y="1045"/>
                  <a:pt x="1856" y="1050"/>
                  <a:pt x="1863" y="1050"/>
                </a:cubicBezTo>
                <a:cubicBezTo>
                  <a:pt x="1870" y="1050"/>
                  <a:pt x="1876" y="1045"/>
                  <a:pt x="1876" y="1038"/>
                </a:cubicBezTo>
                <a:cubicBezTo>
                  <a:pt x="1876" y="1031"/>
                  <a:pt x="1870" y="1025"/>
                  <a:pt x="1863" y="1025"/>
                </a:cubicBezTo>
                <a:close/>
                <a:moveTo>
                  <a:pt x="1903" y="1025"/>
                </a:moveTo>
                <a:cubicBezTo>
                  <a:pt x="1896" y="1025"/>
                  <a:pt x="1890" y="1031"/>
                  <a:pt x="1890" y="1038"/>
                </a:cubicBezTo>
                <a:cubicBezTo>
                  <a:pt x="1890" y="1045"/>
                  <a:pt x="1896" y="1050"/>
                  <a:pt x="1903" y="1050"/>
                </a:cubicBezTo>
                <a:cubicBezTo>
                  <a:pt x="1910" y="1050"/>
                  <a:pt x="1915" y="1045"/>
                  <a:pt x="1915" y="1038"/>
                </a:cubicBezTo>
                <a:cubicBezTo>
                  <a:pt x="1915" y="1031"/>
                  <a:pt x="1910" y="1025"/>
                  <a:pt x="1903" y="1025"/>
                </a:cubicBezTo>
                <a:close/>
                <a:moveTo>
                  <a:pt x="1942" y="1050"/>
                </a:moveTo>
                <a:cubicBezTo>
                  <a:pt x="1949" y="1050"/>
                  <a:pt x="1955" y="1045"/>
                  <a:pt x="1955" y="1038"/>
                </a:cubicBezTo>
                <a:cubicBezTo>
                  <a:pt x="1955" y="1031"/>
                  <a:pt x="1949" y="1025"/>
                  <a:pt x="1942" y="1025"/>
                </a:cubicBezTo>
                <a:cubicBezTo>
                  <a:pt x="1935" y="1025"/>
                  <a:pt x="1929" y="1031"/>
                  <a:pt x="1929" y="1038"/>
                </a:cubicBezTo>
                <a:cubicBezTo>
                  <a:pt x="1929" y="1045"/>
                  <a:pt x="1935" y="1050"/>
                  <a:pt x="1942" y="1050"/>
                </a:cubicBezTo>
                <a:close/>
                <a:moveTo>
                  <a:pt x="1981" y="1025"/>
                </a:moveTo>
                <a:cubicBezTo>
                  <a:pt x="1974" y="1025"/>
                  <a:pt x="1969" y="1031"/>
                  <a:pt x="1969" y="1038"/>
                </a:cubicBezTo>
                <a:cubicBezTo>
                  <a:pt x="1969" y="1045"/>
                  <a:pt x="1974" y="1050"/>
                  <a:pt x="1981" y="1050"/>
                </a:cubicBezTo>
                <a:cubicBezTo>
                  <a:pt x="1988" y="1050"/>
                  <a:pt x="1994" y="1045"/>
                  <a:pt x="1994" y="1038"/>
                </a:cubicBezTo>
                <a:cubicBezTo>
                  <a:pt x="1994" y="1031"/>
                  <a:pt x="1988" y="1025"/>
                  <a:pt x="1981" y="1025"/>
                </a:cubicBezTo>
                <a:close/>
                <a:moveTo>
                  <a:pt x="2021" y="1050"/>
                </a:moveTo>
                <a:cubicBezTo>
                  <a:pt x="2028" y="1050"/>
                  <a:pt x="2034" y="1045"/>
                  <a:pt x="2034" y="1038"/>
                </a:cubicBezTo>
                <a:cubicBezTo>
                  <a:pt x="2034" y="1031"/>
                  <a:pt x="2028" y="1025"/>
                  <a:pt x="2021" y="1025"/>
                </a:cubicBezTo>
                <a:cubicBezTo>
                  <a:pt x="2014" y="1025"/>
                  <a:pt x="2008" y="1031"/>
                  <a:pt x="2008" y="1038"/>
                </a:cubicBezTo>
                <a:cubicBezTo>
                  <a:pt x="2008" y="1045"/>
                  <a:pt x="2014" y="1050"/>
                  <a:pt x="2021" y="1050"/>
                </a:cubicBezTo>
                <a:close/>
                <a:moveTo>
                  <a:pt x="2060" y="1050"/>
                </a:moveTo>
                <a:cubicBezTo>
                  <a:pt x="2067" y="1050"/>
                  <a:pt x="2073" y="1045"/>
                  <a:pt x="2073" y="1038"/>
                </a:cubicBezTo>
                <a:cubicBezTo>
                  <a:pt x="2073" y="1031"/>
                  <a:pt x="2067" y="1025"/>
                  <a:pt x="2060" y="1025"/>
                </a:cubicBezTo>
                <a:cubicBezTo>
                  <a:pt x="2053" y="1025"/>
                  <a:pt x="2048" y="1031"/>
                  <a:pt x="2048" y="1038"/>
                </a:cubicBezTo>
                <a:cubicBezTo>
                  <a:pt x="2048" y="1045"/>
                  <a:pt x="2053" y="1050"/>
                  <a:pt x="2060" y="1050"/>
                </a:cubicBezTo>
                <a:close/>
                <a:moveTo>
                  <a:pt x="2100" y="1025"/>
                </a:moveTo>
                <a:cubicBezTo>
                  <a:pt x="2093" y="1025"/>
                  <a:pt x="2087" y="1031"/>
                  <a:pt x="2087" y="1038"/>
                </a:cubicBezTo>
                <a:cubicBezTo>
                  <a:pt x="2087" y="1045"/>
                  <a:pt x="2093" y="1050"/>
                  <a:pt x="2100" y="1050"/>
                </a:cubicBezTo>
                <a:cubicBezTo>
                  <a:pt x="2107" y="1050"/>
                  <a:pt x="2112" y="1045"/>
                  <a:pt x="2112" y="1038"/>
                </a:cubicBezTo>
                <a:cubicBezTo>
                  <a:pt x="2112" y="1031"/>
                  <a:pt x="2107" y="1025"/>
                  <a:pt x="2100" y="1025"/>
                </a:cubicBezTo>
                <a:close/>
                <a:moveTo>
                  <a:pt x="2139" y="1050"/>
                </a:moveTo>
                <a:cubicBezTo>
                  <a:pt x="2146" y="1050"/>
                  <a:pt x="2152" y="1045"/>
                  <a:pt x="2152" y="1038"/>
                </a:cubicBezTo>
                <a:cubicBezTo>
                  <a:pt x="2152" y="1031"/>
                  <a:pt x="2146" y="1025"/>
                  <a:pt x="2139" y="1025"/>
                </a:cubicBezTo>
                <a:cubicBezTo>
                  <a:pt x="2132" y="1025"/>
                  <a:pt x="2126" y="1031"/>
                  <a:pt x="2126" y="1038"/>
                </a:cubicBezTo>
                <a:cubicBezTo>
                  <a:pt x="2126" y="1045"/>
                  <a:pt x="2132" y="1050"/>
                  <a:pt x="2139" y="1050"/>
                </a:cubicBezTo>
                <a:close/>
                <a:moveTo>
                  <a:pt x="2179" y="1050"/>
                </a:moveTo>
                <a:cubicBezTo>
                  <a:pt x="2186" y="1050"/>
                  <a:pt x="2191" y="1045"/>
                  <a:pt x="2191" y="1038"/>
                </a:cubicBezTo>
                <a:cubicBezTo>
                  <a:pt x="2191" y="1031"/>
                  <a:pt x="2186" y="1025"/>
                  <a:pt x="2179" y="1025"/>
                </a:cubicBezTo>
                <a:cubicBezTo>
                  <a:pt x="2172" y="1025"/>
                  <a:pt x="2166" y="1031"/>
                  <a:pt x="2166" y="1038"/>
                </a:cubicBezTo>
                <a:cubicBezTo>
                  <a:pt x="2166" y="1045"/>
                  <a:pt x="2172" y="1050"/>
                  <a:pt x="2179" y="1050"/>
                </a:cubicBezTo>
                <a:close/>
                <a:moveTo>
                  <a:pt x="2977" y="1038"/>
                </a:moveTo>
                <a:cubicBezTo>
                  <a:pt x="2977" y="1032"/>
                  <a:pt x="2973" y="1028"/>
                  <a:pt x="2967" y="1028"/>
                </a:cubicBezTo>
                <a:cubicBezTo>
                  <a:pt x="2962" y="1028"/>
                  <a:pt x="2957" y="1032"/>
                  <a:pt x="2957" y="1038"/>
                </a:cubicBezTo>
                <a:cubicBezTo>
                  <a:pt x="2957" y="1043"/>
                  <a:pt x="2962" y="1048"/>
                  <a:pt x="2967" y="1048"/>
                </a:cubicBezTo>
                <a:cubicBezTo>
                  <a:pt x="2973" y="1048"/>
                  <a:pt x="2977" y="1043"/>
                  <a:pt x="2977" y="1038"/>
                </a:cubicBezTo>
                <a:close/>
                <a:moveTo>
                  <a:pt x="917" y="1090"/>
                </a:moveTo>
                <a:cubicBezTo>
                  <a:pt x="924" y="1090"/>
                  <a:pt x="930" y="1084"/>
                  <a:pt x="930" y="1077"/>
                </a:cubicBezTo>
                <a:cubicBezTo>
                  <a:pt x="930" y="1070"/>
                  <a:pt x="924" y="1064"/>
                  <a:pt x="917" y="1064"/>
                </a:cubicBezTo>
                <a:cubicBezTo>
                  <a:pt x="910" y="1064"/>
                  <a:pt x="904" y="1070"/>
                  <a:pt x="904" y="1077"/>
                </a:cubicBezTo>
                <a:cubicBezTo>
                  <a:pt x="904" y="1084"/>
                  <a:pt x="910" y="1090"/>
                  <a:pt x="917" y="1090"/>
                </a:cubicBezTo>
                <a:close/>
                <a:moveTo>
                  <a:pt x="956" y="1090"/>
                </a:moveTo>
                <a:cubicBezTo>
                  <a:pt x="963" y="1090"/>
                  <a:pt x="969" y="1084"/>
                  <a:pt x="969" y="1077"/>
                </a:cubicBezTo>
                <a:cubicBezTo>
                  <a:pt x="969" y="1070"/>
                  <a:pt x="963" y="1064"/>
                  <a:pt x="956" y="1064"/>
                </a:cubicBezTo>
                <a:cubicBezTo>
                  <a:pt x="949" y="1064"/>
                  <a:pt x="944" y="1070"/>
                  <a:pt x="944" y="1077"/>
                </a:cubicBezTo>
                <a:cubicBezTo>
                  <a:pt x="944" y="1084"/>
                  <a:pt x="949" y="1090"/>
                  <a:pt x="956" y="1090"/>
                </a:cubicBezTo>
                <a:close/>
                <a:moveTo>
                  <a:pt x="996" y="1090"/>
                </a:moveTo>
                <a:cubicBezTo>
                  <a:pt x="1003" y="1090"/>
                  <a:pt x="1009" y="1084"/>
                  <a:pt x="1009" y="1077"/>
                </a:cubicBezTo>
                <a:cubicBezTo>
                  <a:pt x="1009" y="1070"/>
                  <a:pt x="1003" y="1064"/>
                  <a:pt x="996" y="1064"/>
                </a:cubicBezTo>
                <a:cubicBezTo>
                  <a:pt x="989" y="1064"/>
                  <a:pt x="983" y="1070"/>
                  <a:pt x="983" y="1077"/>
                </a:cubicBezTo>
                <a:cubicBezTo>
                  <a:pt x="983" y="1084"/>
                  <a:pt x="989" y="1090"/>
                  <a:pt x="996" y="1090"/>
                </a:cubicBezTo>
                <a:close/>
                <a:moveTo>
                  <a:pt x="1035" y="1090"/>
                </a:moveTo>
                <a:cubicBezTo>
                  <a:pt x="1042" y="1090"/>
                  <a:pt x="1048" y="1084"/>
                  <a:pt x="1048" y="1077"/>
                </a:cubicBezTo>
                <a:cubicBezTo>
                  <a:pt x="1048" y="1070"/>
                  <a:pt x="1042" y="1064"/>
                  <a:pt x="1035" y="1064"/>
                </a:cubicBezTo>
                <a:cubicBezTo>
                  <a:pt x="1028" y="1064"/>
                  <a:pt x="1023" y="1070"/>
                  <a:pt x="1023" y="1077"/>
                </a:cubicBezTo>
                <a:cubicBezTo>
                  <a:pt x="1023" y="1084"/>
                  <a:pt x="1028" y="1090"/>
                  <a:pt x="1035" y="1090"/>
                </a:cubicBezTo>
                <a:close/>
                <a:moveTo>
                  <a:pt x="1075" y="1090"/>
                </a:moveTo>
                <a:cubicBezTo>
                  <a:pt x="1082" y="1090"/>
                  <a:pt x="1087" y="1084"/>
                  <a:pt x="1087" y="1077"/>
                </a:cubicBezTo>
                <a:cubicBezTo>
                  <a:pt x="1087" y="1070"/>
                  <a:pt x="1082" y="1064"/>
                  <a:pt x="1075" y="1064"/>
                </a:cubicBezTo>
                <a:cubicBezTo>
                  <a:pt x="1068" y="1064"/>
                  <a:pt x="1062" y="1070"/>
                  <a:pt x="1062" y="1077"/>
                </a:cubicBezTo>
                <a:cubicBezTo>
                  <a:pt x="1062" y="1084"/>
                  <a:pt x="1068" y="1090"/>
                  <a:pt x="1075" y="1090"/>
                </a:cubicBezTo>
                <a:close/>
                <a:moveTo>
                  <a:pt x="1114" y="1090"/>
                </a:moveTo>
                <a:cubicBezTo>
                  <a:pt x="1121" y="1090"/>
                  <a:pt x="1127" y="1084"/>
                  <a:pt x="1127" y="1077"/>
                </a:cubicBezTo>
                <a:cubicBezTo>
                  <a:pt x="1127" y="1070"/>
                  <a:pt x="1121" y="1064"/>
                  <a:pt x="1114" y="1064"/>
                </a:cubicBezTo>
                <a:cubicBezTo>
                  <a:pt x="1107" y="1064"/>
                  <a:pt x="1101" y="1070"/>
                  <a:pt x="1101" y="1077"/>
                </a:cubicBezTo>
                <a:cubicBezTo>
                  <a:pt x="1101" y="1084"/>
                  <a:pt x="1107" y="1090"/>
                  <a:pt x="1114" y="1090"/>
                </a:cubicBezTo>
                <a:close/>
                <a:moveTo>
                  <a:pt x="1154" y="1090"/>
                </a:moveTo>
                <a:cubicBezTo>
                  <a:pt x="1161" y="1090"/>
                  <a:pt x="1166" y="1084"/>
                  <a:pt x="1166" y="1077"/>
                </a:cubicBezTo>
                <a:cubicBezTo>
                  <a:pt x="1166" y="1070"/>
                  <a:pt x="1161" y="1064"/>
                  <a:pt x="1154" y="1064"/>
                </a:cubicBezTo>
                <a:cubicBezTo>
                  <a:pt x="1147" y="1064"/>
                  <a:pt x="1141" y="1070"/>
                  <a:pt x="1141" y="1077"/>
                </a:cubicBezTo>
                <a:cubicBezTo>
                  <a:pt x="1141" y="1084"/>
                  <a:pt x="1147" y="1090"/>
                  <a:pt x="1154" y="1090"/>
                </a:cubicBezTo>
                <a:close/>
                <a:moveTo>
                  <a:pt x="1627" y="1064"/>
                </a:moveTo>
                <a:cubicBezTo>
                  <a:pt x="1620" y="1064"/>
                  <a:pt x="1614" y="1070"/>
                  <a:pt x="1614" y="1077"/>
                </a:cubicBezTo>
                <a:cubicBezTo>
                  <a:pt x="1614" y="1084"/>
                  <a:pt x="1620" y="1090"/>
                  <a:pt x="1627" y="1090"/>
                </a:cubicBezTo>
                <a:cubicBezTo>
                  <a:pt x="1634" y="1090"/>
                  <a:pt x="1639" y="1084"/>
                  <a:pt x="1639" y="1077"/>
                </a:cubicBezTo>
                <a:cubicBezTo>
                  <a:pt x="1639" y="1070"/>
                  <a:pt x="1634" y="1064"/>
                  <a:pt x="1627" y="1064"/>
                </a:cubicBezTo>
                <a:close/>
                <a:moveTo>
                  <a:pt x="1666" y="1064"/>
                </a:moveTo>
                <a:cubicBezTo>
                  <a:pt x="1659" y="1064"/>
                  <a:pt x="1653" y="1070"/>
                  <a:pt x="1653" y="1077"/>
                </a:cubicBezTo>
                <a:cubicBezTo>
                  <a:pt x="1653" y="1084"/>
                  <a:pt x="1659" y="1090"/>
                  <a:pt x="1666" y="1090"/>
                </a:cubicBezTo>
                <a:cubicBezTo>
                  <a:pt x="1673" y="1090"/>
                  <a:pt x="1679" y="1084"/>
                  <a:pt x="1679" y="1077"/>
                </a:cubicBezTo>
                <a:cubicBezTo>
                  <a:pt x="1679" y="1070"/>
                  <a:pt x="1673" y="1064"/>
                  <a:pt x="1666" y="1064"/>
                </a:cubicBezTo>
                <a:close/>
                <a:moveTo>
                  <a:pt x="1784" y="1064"/>
                </a:moveTo>
                <a:cubicBezTo>
                  <a:pt x="1777" y="1064"/>
                  <a:pt x="1772" y="1070"/>
                  <a:pt x="1772" y="1077"/>
                </a:cubicBezTo>
                <a:cubicBezTo>
                  <a:pt x="1772" y="1084"/>
                  <a:pt x="1777" y="1090"/>
                  <a:pt x="1784" y="1090"/>
                </a:cubicBezTo>
                <a:cubicBezTo>
                  <a:pt x="1791" y="1090"/>
                  <a:pt x="1797" y="1084"/>
                  <a:pt x="1797" y="1077"/>
                </a:cubicBezTo>
                <a:cubicBezTo>
                  <a:pt x="1797" y="1070"/>
                  <a:pt x="1791" y="1064"/>
                  <a:pt x="1784" y="1064"/>
                </a:cubicBezTo>
                <a:close/>
                <a:moveTo>
                  <a:pt x="1824" y="1090"/>
                </a:moveTo>
                <a:cubicBezTo>
                  <a:pt x="1831" y="1090"/>
                  <a:pt x="1836" y="1084"/>
                  <a:pt x="1836" y="1077"/>
                </a:cubicBezTo>
                <a:cubicBezTo>
                  <a:pt x="1836" y="1070"/>
                  <a:pt x="1831" y="1064"/>
                  <a:pt x="1824" y="1064"/>
                </a:cubicBezTo>
                <a:cubicBezTo>
                  <a:pt x="1817" y="1064"/>
                  <a:pt x="1811" y="1070"/>
                  <a:pt x="1811" y="1077"/>
                </a:cubicBezTo>
                <a:cubicBezTo>
                  <a:pt x="1811" y="1084"/>
                  <a:pt x="1817" y="1090"/>
                  <a:pt x="1824" y="1090"/>
                </a:cubicBezTo>
                <a:close/>
                <a:moveTo>
                  <a:pt x="1863" y="1090"/>
                </a:moveTo>
                <a:cubicBezTo>
                  <a:pt x="1870" y="1090"/>
                  <a:pt x="1876" y="1084"/>
                  <a:pt x="1876" y="1077"/>
                </a:cubicBezTo>
                <a:cubicBezTo>
                  <a:pt x="1876" y="1070"/>
                  <a:pt x="1870" y="1064"/>
                  <a:pt x="1863" y="1064"/>
                </a:cubicBezTo>
                <a:cubicBezTo>
                  <a:pt x="1856" y="1064"/>
                  <a:pt x="1850" y="1070"/>
                  <a:pt x="1850" y="1077"/>
                </a:cubicBezTo>
                <a:cubicBezTo>
                  <a:pt x="1850" y="1084"/>
                  <a:pt x="1856" y="1090"/>
                  <a:pt x="1863" y="1090"/>
                </a:cubicBezTo>
                <a:close/>
                <a:moveTo>
                  <a:pt x="1903" y="1090"/>
                </a:moveTo>
                <a:cubicBezTo>
                  <a:pt x="1910" y="1090"/>
                  <a:pt x="1915" y="1084"/>
                  <a:pt x="1915" y="1077"/>
                </a:cubicBezTo>
                <a:cubicBezTo>
                  <a:pt x="1915" y="1070"/>
                  <a:pt x="1910" y="1064"/>
                  <a:pt x="1903" y="1064"/>
                </a:cubicBezTo>
                <a:cubicBezTo>
                  <a:pt x="1896" y="1064"/>
                  <a:pt x="1890" y="1070"/>
                  <a:pt x="1890" y="1077"/>
                </a:cubicBezTo>
                <a:cubicBezTo>
                  <a:pt x="1890" y="1084"/>
                  <a:pt x="1896" y="1090"/>
                  <a:pt x="1903" y="1090"/>
                </a:cubicBezTo>
                <a:close/>
                <a:moveTo>
                  <a:pt x="1942" y="1090"/>
                </a:moveTo>
                <a:cubicBezTo>
                  <a:pt x="1949" y="1090"/>
                  <a:pt x="1955" y="1084"/>
                  <a:pt x="1955" y="1077"/>
                </a:cubicBezTo>
                <a:cubicBezTo>
                  <a:pt x="1955" y="1070"/>
                  <a:pt x="1949" y="1064"/>
                  <a:pt x="1942" y="1064"/>
                </a:cubicBezTo>
                <a:cubicBezTo>
                  <a:pt x="1935" y="1064"/>
                  <a:pt x="1929" y="1070"/>
                  <a:pt x="1929" y="1077"/>
                </a:cubicBezTo>
                <a:cubicBezTo>
                  <a:pt x="1929" y="1084"/>
                  <a:pt x="1935" y="1090"/>
                  <a:pt x="1942" y="1090"/>
                </a:cubicBezTo>
                <a:close/>
                <a:moveTo>
                  <a:pt x="1981" y="1090"/>
                </a:moveTo>
                <a:cubicBezTo>
                  <a:pt x="1988" y="1090"/>
                  <a:pt x="1994" y="1084"/>
                  <a:pt x="1994" y="1077"/>
                </a:cubicBezTo>
                <a:cubicBezTo>
                  <a:pt x="1994" y="1070"/>
                  <a:pt x="1988" y="1064"/>
                  <a:pt x="1981" y="1064"/>
                </a:cubicBezTo>
                <a:cubicBezTo>
                  <a:pt x="1974" y="1064"/>
                  <a:pt x="1969" y="1070"/>
                  <a:pt x="1969" y="1077"/>
                </a:cubicBezTo>
                <a:cubicBezTo>
                  <a:pt x="1969" y="1084"/>
                  <a:pt x="1974" y="1090"/>
                  <a:pt x="1981" y="1090"/>
                </a:cubicBezTo>
                <a:close/>
                <a:moveTo>
                  <a:pt x="2008" y="1077"/>
                </a:moveTo>
                <a:cubicBezTo>
                  <a:pt x="2008" y="1084"/>
                  <a:pt x="2014" y="1090"/>
                  <a:pt x="2021" y="1090"/>
                </a:cubicBezTo>
                <a:cubicBezTo>
                  <a:pt x="2028" y="1090"/>
                  <a:pt x="2034" y="1084"/>
                  <a:pt x="2034" y="1077"/>
                </a:cubicBezTo>
                <a:cubicBezTo>
                  <a:pt x="2034" y="1070"/>
                  <a:pt x="2028" y="1064"/>
                  <a:pt x="2021" y="1064"/>
                </a:cubicBezTo>
                <a:cubicBezTo>
                  <a:pt x="2014" y="1064"/>
                  <a:pt x="2008" y="1070"/>
                  <a:pt x="2008" y="1077"/>
                </a:cubicBezTo>
                <a:close/>
                <a:moveTo>
                  <a:pt x="2060" y="1090"/>
                </a:moveTo>
                <a:cubicBezTo>
                  <a:pt x="2067" y="1090"/>
                  <a:pt x="2073" y="1084"/>
                  <a:pt x="2073" y="1077"/>
                </a:cubicBezTo>
                <a:cubicBezTo>
                  <a:pt x="2073" y="1070"/>
                  <a:pt x="2067" y="1064"/>
                  <a:pt x="2060" y="1064"/>
                </a:cubicBezTo>
                <a:cubicBezTo>
                  <a:pt x="2053" y="1064"/>
                  <a:pt x="2048" y="1070"/>
                  <a:pt x="2048" y="1077"/>
                </a:cubicBezTo>
                <a:cubicBezTo>
                  <a:pt x="2048" y="1084"/>
                  <a:pt x="2053" y="1090"/>
                  <a:pt x="2060" y="1090"/>
                </a:cubicBezTo>
                <a:close/>
                <a:moveTo>
                  <a:pt x="2100" y="1090"/>
                </a:moveTo>
                <a:cubicBezTo>
                  <a:pt x="2107" y="1090"/>
                  <a:pt x="2112" y="1084"/>
                  <a:pt x="2112" y="1077"/>
                </a:cubicBezTo>
                <a:cubicBezTo>
                  <a:pt x="2112" y="1070"/>
                  <a:pt x="2107" y="1064"/>
                  <a:pt x="2100" y="1064"/>
                </a:cubicBezTo>
                <a:cubicBezTo>
                  <a:pt x="2093" y="1064"/>
                  <a:pt x="2087" y="1070"/>
                  <a:pt x="2087" y="1077"/>
                </a:cubicBezTo>
                <a:cubicBezTo>
                  <a:pt x="2087" y="1084"/>
                  <a:pt x="2093" y="1090"/>
                  <a:pt x="2100" y="1090"/>
                </a:cubicBezTo>
                <a:close/>
                <a:moveTo>
                  <a:pt x="2139" y="1090"/>
                </a:moveTo>
                <a:cubicBezTo>
                  <a:pt x="2146" y="1090"/>
                  <a:pt x="2152" y="1084"/>
                  <a:pt x="2152" y="1077"/>
                </a:cubicBezTo>
                <a:cubicBezTo>
                  <a:pt x="2152" y="1070"/>
                  <a:pt x="2146" y="1064"/>
                  <a:pt x="2139" y="1064"/>
                </a:cubicBezTo>
                <a:cubicBezTo>
                  <a:pt x="2132" y="1064"/>
                  <a:pt x="2126" y="1070"/>
                  <a:pt x="2126" y="1077"/>
                </a:cubicBezTo>
                <a:cubicBezTo>
                  <a:pt x="2126" y="1084"/>
                  <a:pt x="2132" y="1090"/>
                  <a:pt x="2139" y="1090"/>
                </a:cubicBezTo>
                <a:close/>
                <a:moveTo>
                  <a:pt x="2179" y="1064"/>
                </a:moveTo>
                <a:cubicBezTo>
                  <a:pt x="2172" y="1064"/>
                  <a:pt x="2166" y="1070"/>
                  <a:pt x="2166" y="1077"/>
                </a:cubicBezTo>
                <a:cubicBezTo>
                  <a:pt x="2166" y="1084"/>
                  <a:pt x="2172" y="1090"/>
                  <a:pt x="2179" y="1090"/>
                </a:cubicBezTo>
                <a:cubicBezTo>
                  <a:pt x="2186" y="1090"/>
                  <a:pt x="2191" y="1084"/>
                  <a:pt x="2191" y="1077"/>
                </a:cubicBezTo>
                <a:cubicBezTo>
                  <a:pt x="2191" y="1070"/>
                  <a:pt x="2186" y="1064"/>
                  <a:pt x="2179" y="1064"/>
                </a:cubicBezTo>
                <a:close/>
                <a:moveTo>
                  <a:pt x="2730" y="1064"/>
                </a:moveTo>
                <a:cubicBezTo>
                  <a:pt x="2723" y="1064"/>
                  <a:pt x="2718" y="1070"/>
                  <a:pt x="2718" y="1077"/>
                </a:cubicBezTo>
                <a:cubicBezTo>
                  <a:pt x="2718" y="1084"/>
                  <a:pt x="2723" y="1090"/>
                  <a:pt x="2730" y="1090"/>
                </a:cubicBezTo>
                <a:cubicBezTo>
                  <a:pt x="2738" y="1090"/>
                  <a:pt x="2743" y="1084"/>
                  <a:pt x="2743" y="1077"/>
                </a:cubicBezTo>
                <a:cubicBezTo>
                  <a:pt x="2743" y="1070"/>
                  <a:pt x="2738" y="1064"/>
                  <a:pt x="2730" y="1064"/>
                </a:cubicBezTo>
                <a:close/>
                <a:moveTo>
                  <a:pt x="2888" y="1090"/>
                </a:moveTo>
                <a:cubicBezTo>
                  <a:pt x="2895" y="1090"/>
                  <a:pt x="2901" y="1084"/>
                  <a:pt x="2901" y="1077"/>
                </a:cubicBezTo>
                <a:cubicBezTo>
                  <a:pt x="2901" y="1070"/>
                  <a:pt x="2895" y="1064"/>
                  <a:pt x="2888" y="1064"/>
                </a:cubicBezTo>
                <a:cubicBezTo>
                  <a:pt x="2881" y="1064"/>
                  <a:pt x="2875" y="1070"/>
                  <a:pt x="2875" y="1077"/>
                </a:cubicBezTo>
                <a:cubicBezTo>
                  <a:pt x="2875" y="1084"/>
                  <a:pt x="2881" y="1090"/>
                  <a:pt x="2888" y="1090"/>
                </a:cubicBezTo>
                <a:close/>
                <a:moveTo>
                  <a:pt x="917" y="1129"/>
                </a:moveTo>
                <a:cubicBezTo>
                  <a:pt x="924" y="1129"/>
                  <a:pt x="930" y="1124"/>
                  <a:pt x="930" y="1117"/>
                </a:cubicBezTo>
                <a:cubicBezTo>
                  <a:pt x="930" y="1110"/>
                  <a:pt x="924" y="1104"/>
                  <a:pt x="917" y="1104"/>
                </a:cubicBezTo>
                <a:cubicBezTo>
                  <a:pt x="910" y="1104"/>
                  <a:pt x="904" y="1110"/>
                  <a:pt x="904" y="1117"/>
                </a:cubicBezTo>
                <a:cubicBezTo>
                  <a:pt x="904" y="1124"/>
                  <a:pt x="910" y="1129"/>
                  <a:pt x="917" y="1129"/>
                </a:cubicBezTo>
                <a:close/>
                <a:moveTo>
                  <a:pt x="956" y="1129"/>
                </a:moveTo>
                <a:cubicBezTo>
                  <a:pt x="963" y="1129"/>
                  <a:pt x="969" y="1124"/>
                  <a:pt x="969" y="1117"/>
                </a:cubicBezTo>
                <a:cubicBezTo>
                  <a:pt x="969" y="1110"/>
                  <a:pt x="963" y="1104"/>
                  <a:pt x="956" y="1104"/>
                </a:cubicBezTo>
                <a:cubicBezTo>
                  <a:pt x="949" y="1104"/>
                  <a:pt x="944" y="1110"/>
                  <a:pt x="944" y="1117"/>
                </a:cubicBezTo>
                <a:cubicBezTo>
                  <a:pt x="944" y="1124"/>
                  <a:pt x="949" y="1129"/>
                  <a:pt x="956" y="1129"/>
                </a:cubicBezTo>
                <a:close/>
                <a:moveTo>
                  <a:pt x="996" y="1129"/>
                </a:moveTo>
                <a:cubicBezTo>
                  <a:pt x="1003" y="1129"/>
                  <a:pt x="1009" y="1124"/>
                  <a:pt x="1009" y="1117"/>
                </a:cubicBezTo>
                <a:cubicBezTo>
                  <a:pt x="1009" y="1110"/>
                  <a:pt x="1003" y="1104"/>
                  <a:pt x="996" y="1104"/>
                </a:cubicBezTo>
                <a:cubicBezTo>
                  <a:pt x="989" y="1104"/>
                  <a:pt x="983" y="1110"/>
                  <a:pt x="983" y="1117"/>
                </a:cubicBezTo>
                <a:cubicBezTo>
                  <a:pt x="983" y="1124"/>
                  <a:pt x="989" y="1129"/>
                  <a:pt x="996" y="1129"/>
                </a:cubicBezTo>
                <a:close/>
                <a:moveTo>
                  <a:pt x="1035" y="1129"/>
                </a:moveTo>
                <a:cubicBezTo>
                  <a:pt x="1042" y="1129"/>
                  <a:pt x="1048" y="1124"/>
                  <a:pt x="1048" y="1117"/>
                </a:cubicBezTo>
                <a:cubicBezTo>
                  <a:pt x="1048" y="1110"/>
                  <a:pt x="1042" y="1104"/>
                  <a:pt x="1035" y="1104"/>
                </a:cubicBezTo>
                <a:cubicBezTo>
                  <a:pt x="1028" y="1104"/>
                  <a:pt x="1023" y="1110"/>
                  <a:pt x="1023" y="1117"/>
                </a:cubicBezTo>
                <a:cubicBezTo>
                  <a:pt x="1023" y="1124"/>
                  <a:pt x="1028" y="1129"/>
                  <a:pt x="1035" y="1129"/>
                </a:cubicBezTo>
                <a:close/>
                <a:moveTo>
                  <a:pt x="1075" y="1129"/>
                </a:moveTo>
                <a:cubicBezTo>
                  <a:pt x="1082" y="1129"/>
                  <a:pt x="1087" y="1124"/>
                  <a:pt x="1087" y="1117"/>
                </a:cubicBezTo>
                <a:cubicBezTo>
                  <a:pt x="1087" y="1110"/>
                  <a:pt x="1082" y="1104"/>
                  <a:pt x="1075" y="1104"/>
                </a:cubicBezTo>
                <a:cubicBezTo>
                  <a:pt x="1068" y="1104"/>
                  <a:pt x="1062" y="1110"/>
                  <a:pt x="1062" y="1117"/>
                </a:cubicBezTo>
                <a:cubicBezTo>
                  <a:pt x="1062" y="1124"/>
                  <a:pt x="1068" y="1129"/>
                  <a:pt x="1075" y="1129"/>
                </a:cubicBezTo>
                <a:close/>
                <a:moveTo>
                  <a:pt x="1114" y="1129"/>
                </a:moveTo>
                <a:cubicBezTo>
                  <a:pt x="1121" y="1129"/>
                  <a:pt x="1127" y="1124"/>
                  <a:pt x="1127" y="1117"/>
                </a:cubicBezTo>
                <a:cubicBezTo>
                  <a:pt x="1127" y="1110"/>
                  <a:pt x="1121" y="1104"/>
                  <a:pt x="1114" y="1104"/>
                </a:cubicBezTo>
                <a:cubicBezTo>
                  <a:pt x="1107" y="1104"/>
                  <a:pt x="1101" y="1110"/>
                  <a:pt x="1101" y="1117"/>
                </a:cubicBezTo>
                <a:cubicBezTo>
                  <a:pt x="1101" y="1124"/>
                  <a:pt x="1107" y="1129"/>
                  <a:pt x="1114" y="1129"/>
                </a:cubicBezTo>
                <a:close/>
                <a:moveTo>
                  <a:pt x="1154" y="1129"/>
                </a:moveTo>
                <a:cubicBezTo>
                  <a:pt x="1161" y="1129"/>
                  <a:pt x="1166" y="1124"/>
                  <a:pt x="1166" y="1117"/>
                </a:cubicBezTo>
                <a:cubicBezTo>
                  <a:pt x="1166" y="1110"/>
                  <a:pt x="1161" y="1104"/>
                  <a:pt x="1154" y="1104"/>
                </a:cubicBezTo>
                <a:cubicBezTo>
                  <a:pt x="1146" y="1104"/>
                  <a:pt x="1141" y="1110"/>
                  <a:pt x="1141" y="1117"/>
                </a:cubicBezTo>
                <a:cubicBezTo>
                  <a:pt x="1141" y="1124"/>
                  <a:pt x="1146" y="1129"/>
                  <a:pt x="1154" y="1129"/>
                </a:cubicBezTo>
                <a:close/>
                <a:moveTo>
                  <a:pt x="1824" y="1104"/>
                </a:moveTo>
                <a:cubicBezTo>
                  <a:pt x="1817" y="1104"/>
                  <a:pt x="1811" y="1110"/>
                  <a:pt x="1811" y="1117"/>
                </a:cubicBezTo>
                <a:cubicBezTo>
                  <a:pt x="1811" y="1124"/>
                  <a:pt x="1817" y="1129"/>
                  <a:pt x="1824" y="1129"/>
                </a:cubicBezTo>
                <a:cubicBezTo>
                  <a:pt x="1831" y="1129"/>
                  <a:pt x="1836" y="1124"/>
                  <a:pt x="1836" y="1117"/>
                </a:cubicBezTo>
                <a:cubicBezTo>
                  <a:pt x="1836" y="1110"/>
                  <a:pt x="1831" y="1104"/>
                  <a:pt x="1824" y="1104"/>
                </a:cubicBezTo>
                <a:close/>
                <a:moveTo>
                  <a:pt x="1863" y="1104"/>
                </a:moveTo>
                <a:cubicBezTo>
                  <a:pt x="1856" y="1104"/>
                  <a:pt x="1850" y="1110"/>
                  <a:pt x="1850" y="1117"/>
                </a:cubicBezTo>
                <a:cubicBezTo>
                  <a:pt x="1850" y="1124"/>
                  <a:pt x="1856" y="1129"/>
                  <a:pt x="1863" y="1129"/>
                </a:cubicBezTo>
                <a:cubicBezTo>
                  <a:pt x="1870" y="1129"/>
                  <a:pt x="1876" y="1124"/>
                  <a:pt x="1876" y="1117"/>
                </a:cubicBezTo>
                <a:cubicBezTo>
                  <a:pt x="1876" y="1110"/>
                  <a:pt x="1870" y="1104"/>
                  <a:pt x="1863" y="1104"/>
                </a:cubicBezTo>
                <a:close/>
                <a:moveTo>
                  <a:pt x="1903" y="1104"/>
                </a:moveTo>
                <a:cubicBezTo>
                  <a:pt x="1896" y="1104"/>
                  <a:pt x="1890" y="1110"/>
                  <a:pt x="1890" y="1117"/>
                </a:cubicBezTo>
                <a:cubicBezTo>
                  <a:pt x="1890" y="1124"/>
                  <a:pt x="1896" y="1129"/>
                  <a:pt x="1903" y="1129"/>
                </a:cubicBezTo>
                <a:cubicBezTo>
                  <a:pt x="1910" y="1129"/>
                  <a:pt x="1915" y="1124"/>
                  <a:pt x="1915" y="1117"/>
                </a:cubicBezTo>
                <a:cubicBezTo>
                  <a:pt x="1915" y="1110"/>
                  <a:pt x="1910" y="1104"/>
                  <a:pt x="1903" y="1104"/>
                </a:cubicBezTo>
                <a:close/>
                <a:moveTo>
                  <a:pt x="1942" y="1129"/>
                </a:moveTo>
                <a:cubicBezTo>
                  <a:pt x="1949" y="1129"/>
                  <a:pt x="1955" y="1124"/>
                  <a:pt x="1955" y="1117"/>
                </a:cubicBezTo>
                <a:cubicBezTo>
                  <a:pt x="1955" y="1110"/>
                  <a:pt x="1949" y="1104"/>
                  <a:pt x="1942" y="1104"/>
                </a:cubicBezTo>
                <a:cubicBezTo>
                  <a:pt x="1935" y="1104"/>
                  <a:pt x="1929" y="1110"/>
                  <a:pt x="1929" y="1117"/>
                </a:cubicBezTo>
                <a:cubicBezTo>
                  <a:pt x="1929" y="1124"/>
                  <a:pt x="1935" y="1129"/>
                  <a:pt x="1942" y="1129"/>
                </a:cubicBezTo>
                <a:close/>
                <a:moveTo>
                  <a:pt x="1981" y="1104"/>
                </a:moveTo>
                <a:cubicBezTo>
                  <a:pt x="1974" y="1104"/>
                  <a:pt x="1969" y="1110"/>
                  <a:pt x="1969" y="1117"/>
                </a:cubicBezTo>
                <a:cubicBezTo>
                  <a:pt x="1969" y="1124"/>
                  <a:pt x="1974" y="1129"/>
                  <a:pt x="1981" y="1129"/>
                </a:cubicBezTo>
                <a:cubicBezTo>
                  <a:pt x="1988" y="1129"/>
                  <a:pt x="1994" y="1124"/>
                  <a:pt x="1994" y="1117"/>
                </a:cubicBezTo>
                <a:cubicBezTo>
                  <a:pt x="1994" y="1110"/>
                  <a:pt x="1988" y="1104"/>
                  <a:pt x="1981" y="1104"/>
                </a:cubicBezTo>
                <a:close/>
                <a:moveTo>
                  <a:pt x="2021" y="1129"/>
                </a:moveTo>
                <a:cubicBezTo>
                  <a:pt x="2028" y="1129"/>
                  <a:pt x="2034" y="1124"/>
                  <a:pt x="2034" y="1117"/>
                </a:cubicBezTo>
                <a:cubicBezTo>
                  <a:pt x="2034" y="1110"/>
                  <a:pt x="2028" y="1104"/>
                  <a:pt x="2021" y="1104"/>
                </a:cubicBezTo>
                <a:cubicBezTo>
                  <a:pt x="2014" y="1104"/>
                  <a:pt x="2008" y="1110"/>
                  <a:pt x="2008" y="1117"/>
                </a:cubicBezTo>
                <a:cubicBezTo>
                  <a:pt x="2008" y="1124"/>
                  <a:pt x="2014" y="1129"/>
                  <a:pt x="2021" y="1129"/>
                </a:cubicBezTo>
                <a:close/>
                <a:moveTo>
                  <a:pt x="2060" y="1129"/>
                </a:moveTo>
                <a:cubicBezTo>
                  <a:pt x="2067" y="1129"/>
                  <a:pt x="2073" y="1124"/>
                  <a:pt x="2073" y="1117"/>
                </a:cubicBezTo>
                <a:cubicBezTo>
                  <a:pt x="2073" y="1110"/>
                  <a:pt x="2067" y="1104"/>
                  <a:pt x="2060" y="1104"/>
                </a:cubicBezTo>
                <a:cubicBezTo>
                  <a:pt x="2053" y="1104"/>
                  <a:pt x="2048" y="1110"/>
                  <a:pt x="2048" y="1117"/>
                </a:cubicBezTo>
                <a:cubicBezTo>
                  <a:pt x="2048" y="1124"/>
                  <a:pt x="2053" y="1129"/>
                  <a:pt x="2060" y="1129"/>
                </a:cubicBezTo>
                <a:close/>
                <a:moveTo>
                  <a:pt x="2100" y="1129"/>
                </a:moveTo>
                <a:cubicBezTo>
                  <a:pt x="2107" y="1129"/>
                  <a:pt x="2112" y="1124"/>
                  <a:pt x="2112" y="1117"/>
                </a:cubicBezTo>
                <a:cubicBezTo>
                  <a:pt x="2112" y="1110"/>
                  <a:pt x="2107" y="1104"/>
                  <a:pt x="2100" y="1104"/>
                </a:cubicBezTo>
                <a:cubicBezTo>
                  <a:pt x="2093" y="1104"/>
                  <a:pt x="2087" y="1110"/>
                  <a:pt x="2087" y="1117"/>
                </a:cubicBezTo>
                <a:cubicBezTo>
                  <a:pt x="2087" y="1124"/>
                  <a:pt x="2093" y="1129"/>
                  <a:pt x="2100" y="1129"/>
                </a:cubicBezTo>
                <a:close/>
                <a:moveTo>
                  <a:pt x="2139" y="1129"/>
                </a:moveTo>
                <a:cubicBezTo>
                  <a:pt x="2146" y="1129"/>
                  <a:pt x="2152" y="1124"/>
                  <a:pt x="2152" y="1117"/>
                </a:cubicBezTo>
                <a:cubicBezTo>
                  <a:pt x="2152" y="1110"/>
                  <a:pt x="2146" y="1104"/>
                  <a:pt x="2139" y="1104"/>
                </a:cubicBezTo>
                <a:cubicBezTo>
                  <a:pt x="2132" y="1104"/>
                  <a:pt x="2126" y="1110"/>
                  <a:pt x="2126" y="1117"/>
                </a:cubicBezTo>
                <a:cubicBezTo>
                  <a:pt x="2126" y="1124"/>
                  <a:pt x="2132" y="1129"/>
                  <a:pt x="2139" y="1129"/>
                </a:cubicBezTo>
                <a:close/>
                <a:moveTo>
                  <a:pt x="2730" y="1104"/>
                </a:moveTo>
                <a:cubicBezTo>
                  <a:pt x="2723" y="1104"/>
                  <a:pt x="2718" y="1110"/>
                  <a:pt x="2718" y="1117"/>
                </a:cubicBezTo>
                <a:cubicBezTo>
                  <a:pt x="2718" y="1124"/>
                  <a:pt x="2723" y="1129"/>
                  <a:pt x="2730" y="1129"/>
                </a:cubicBezTo>
                <a:cubicBezTo>
                  <a:pt x="2738" y="1129"/>
                  <a:pt x="2743" y="1124"/>
                  <a:pt x="2743" y="1117"/>
                </a:cubicBezTo>
                <a:cubicBezTo>
                  <a:pt x="2743" y="1110"/>
                  <a:pt x="2738" y="1104"/>
                  <a:pt x="2730" y="1104"/>
                </a:cubicBezTo>
                <a:close/>
                <a:moveTo>
                  <a:pt x="2809" y="1104"/>
                </a:moveTo>
                <a:cubicBezTo>
                  <a:pt x="2802" y="1104"/>
                  <a:pt x="2797" y="1110"/>
                  <a:pt x="2797" y="1117"/>
                </a:cubicBezTo>
                <a:cubicBezTo>
                  <a:pt x="2797" y="1124"/>
                  <a:pt x="2802" y="1129"/>
                  <a:pt x="2809" y="1129"/>
                </a:cubicBezTo>
                <a:cubicBezTo>
                  <a:pt x="2816" y="1129"/>
                  <a:pt x="2822" y="1124"/>
                  <a:pt x="2822" y="1117"/>
                </a:cubicBezTo>
                <a:cubicBezTo>
                  <a:pt x="2822" y="1110"/>
                  <a:pt x="2816" y="1104"/>
                  <a:pt x="2809" y="1104"/>
                </a:cubicBezTo>
                <a:close/>
                <a:moveTo>
                  <a:pt x="2849" y="1104"/>
                </a:moveTo>
                <a:cubicBezTo>
                  <a:pt x="2842" y="1104"/>
                  <a:pt x="2836" y="1110"/>
                  <a:pt x="2836" y="1117"/>
                </a:cubicBezTo>
                <a:cubicBezTo>
                  <a:pt x="2836" y="1124"/>
                  <a:pt x="2842" y="1129"/>
                  <a:pt x="2849" y="1129"/>
                </a:cubicBezTo>
                <a:cubicBezTo>
                  <a:pt x="2856" y="1129"/>
                  <a:pt x="2862" y="1124"/>
                  <a:pt x="2862" y="1117"/>
                </a:cubicBezTo>
                <a:cubicBezTo>
                  <a:pt x="2862" y="1110"/>
                  <a:pt x="2856" y="1104"/>
                  <a:pt x="2849" y="1104"/>
                </a:cubicBezTo>
                <a:close/>
                <a:moveTo>
                  <a:pt x="2888" y="1129"/>
                </a:moveTo>
                <a:cubicBezTo>
                  <a:pt x="2895" y="1129"/>
                  <a:pt x="2901" y="1124"/>
                  <a:pt x="2901" y="1117"/>
                </a:cubicBezTo>
                <a:cubicBezTo>
                  <a:pt x="2901" y="1110"/>
                  <a:pt x="2895" y="1104"/>
                  <a:pt x="2888" y="1104"/>
                </a:cubicBezTo>
                <a:cubicBezTo>
                  <a:pt x="2881" y="1104"/>
                  <a:pt x="2875" y="1110"/>
                  <a:pt x="2875" y="1117"/>
                </a:cubicBezTo>
                <a:cubicBezTo>
                  <a:pt x="2875" y="1124"/>
                  <a:pt x="2881" y="1129"/>
                  <a:pt x="2888" y="1129"/>
                </a:cubicBezTo>
                <a:close/>
                <a:moveTo>
                  <a:pt x="2919" y="1117"/>
                </a:moveTo>
                <a:cubicBezTo>
                  <a:pt x="2919" y="1121"/>
                  <a:pt x="2923" y="1125"/>
                  <a:pt x="2928" y="1125"/>
                </a:cubicBezTo>
                <a:cubicBezTo>
                  <a:pt x="2932" y="1125"/>
                  <a:pt x="2936" y="1121"/>
                  <a:pt x="2936" y="1117"/>
                </a:cubicBezTo>
                <a:cubicBezTo>
                  <a:pt x="2936" y="1112"/>
                  <a:pt x="2932" y="1108"/>
                  <a:pt x="2928" y="1108"/>
                </a:cubicBezTo>
                <a:cubicBezTo>
                  <a:pt x="2923" y="1108"/>
                  <a:pt x="2919" y="1112"/>
                  <a:pt x="2919" y="1117"/>
                </a:cubicBezTo>
                <a:close/>
                <a:moveTo>
                  <a:pt x="882" y="1156"/>
                </a:moveTo>
                <a:cubicBezTo>
                  <a:pt x="882" y="1154"/>
                  <a:pt x="880" y="1152"/>
                  <a:pt x="878" y="1152"/>
                </a:cubicBezTo>
                <a:cubicBezTo>
                  <a:pt x="875" y="1152"/>
                  <a:pt x="873" y="1154"/>
                  <a:pt x="873" y="1156"/>
                </a:cubicBezTo>
                <a:cubicBezTo>
                  <a:pt x="873" y="1158"/>
                  <a:pt x="875" y="1160"/>
                  <a:pt x="878" y="1160"/>
                </a:cubicBezTo>
                <a:cubicBezTo>
                  <a:pt x="880" y="1160"/>
                  <a:pt x="882" y="1158"/>
                  <a:pt x="882" y="1156"/>
                </a:cubicBezTo>
                <a:close/>
                <a:moveTo>
                  <a:pt x="917" y="1169"/>
                </a:moveTo>
                <a:cubicBezTo>
                  <a:pt x="924" y="1169"/>
                  <a:pt x="930" y="1163"/>
                  <a:pt x="930" y="1156"/>
                </a:cubicBezTo>
                <a:cubicBezTo>
                  <a:pt x="930" y="1149"/>
                  <a:pt x="924" y="1143"/>
                  <a:pt x="917" y="1143"/>
                </a:cubicBezTo>
                <a:cubicBezTo>
                  <a:pt x="910" y="1143"/>
                  <a:pt x="904" y="1149"/>
                  <a:pt x="904" y="1156"/>
                </a:cubicBezTo>
                <a:cubicBezTo>
                  <a:pt x="904" y="1163"/>
                  <a:pt x="910" y="1169"/>
                  <a:pt x="917" y="1169"/>
                </a:cubicBezTo>
                <a:close/>
                <a:moveTo>
                  <a:pt x="956" y="1169"/>
                </a:moveTo>
                <a:cubicBezTo>
                  <a:pt x="963" y="1169"/>
                  <a:pt x="969" y="1163"/>
                  <a:pt x="969" y="1156"/>
                </a:cubicBezTo>
                <a:cubicBezTo>
                  <a:pt x="969" y="1149"/>
                  <a:pt x="963" y="1143"/>
                  <a:pt x="956" y="1143"/>
                </a:cubicBezTo>
                <a:cubicBezTo>
                  <a:pt x="949" y="1143"/>
                  <a:pt x="944" y="1149"/>
                  <a:pt x="944" y="1156"/>
                </a:cubicBezTo>
                <a:cubicBezTo>
                  <a:pt x="944" y="1163"/>
                  <a:pt x="949" y="1169"/>
                  <a:pt x="956" y="1169"/>
                </a:cubicBezTo>
                <a:close/>
                <a:moveTo>
                  <a:pt x="996" y="1169"/>
                </a:moveTo>
                <a:cubicBezTo>
                  <a:pt x="1003" y="1169"/>
                  <a:pt x="1009" y="1163"/>
                  <a:pt x="1009" y="1156"/>
                </a:cubicBezTo>
                <a:cubicBezTo>
                  <a:pt x="1009" y="1149"/>
                  <a:pt x="1003" y="1143"/>
                  <a:pt x="996" y="1143"/>
                </a:cubicBezTo>
                <a:cubicBezTo>
                  <a:pt x="989" y="1143"/>
                  <a:pt x="983" y="1149"/>
                  <a:pt x="983" y="1156"/>
                </a:cubicBezTo>
                <a:cubicBezTo>
                  <a:pt x="983" y="1163"/>
                  <a:pt x="989" y="1169"/>
                  <a:pt x="996" y="1169"/>
                </a:cubicBezTo>
                <a:close/>
                <a:moveTo>
                  <a:pt x="1035" y="1169"/>
                </a:moveTo>
                <a:cubicBezTo>
                  <a:pt x="1042" y="1169"/>
                  <a:pt x="1048" y="1163"/>
                  <a:pt x="1048" y="1156"/>
                </a:cubicBezTo>
                <a:cubicBezTo>
                  <a:pt x="1048" y="1149"/>
                  <a:pt x="1042" y="1143"/>
                  <a:pt x="1035" y="1143"/>
                </a:cubicBezTo>
                <a:cubicBezTo>
                  <a:pt x="1028" y="1143"/>
                  <a:pt x="1023" y="1149"/>
                  <a:pt x="1023" y="1156"/>
                </a:cubicBezTo>
                <a:cubicBezTo>
                  <a:pt x="1023" y="1163"/>
                  <a:pt x="1028" y="1169"/>
                  <a:pt x="1035" y="1169"/>
                </a:cubicBezTo>
                <a:close/>
                <a:moveTo>
                  <a:pt x="1075" y="1169"/>
                </a:moveTo>
                <a:cubicBezTo>
                  <a:pt x="1082" y="1169"/>
                  <a:pt x="1087" y="1163"/>
                  <a:pt x="1087" y="1156"/>
                </a:cubicBezTo>
                <a:cubicBezTo>
                  <a:pt x="1087" y="1149"/>
                  <a:pt x="1082" y="1143"/>
                  <a:pt x="1075" y="1143"/>
                </a:cubicBezTo>
                <a:cubicBezTo>
                  <a:pt x="1068" y="1143"/>
                  <a:pt x="1062" y="1149"/>
                  <a:pt x="1062" y="1156"/>
                </a:cubicBezTo>
                <a:cubicBezTo>
                  <a:pt x="1062" y="1163"/>
                  <a:pt x="1068" y="1169"/>
                  <a:pt x="1075" y="1169"/>
                </a:cubicBezTo>
                <a:close/>
                <a:moveTo>
                  <a:pt x="1114" y="1169"/>
                </a:moveTo>
                <a:cubicBezTo>
                  <a:pt x="1121" y="1169"/>
                  <a:pt x="1127" y="1163"/>
                  <a:pt x="1127" y="1156"/>
                </a:cubicBezTo>
                <a:cubicBezTo>
                  <a:pt x="1127" y="1149"/>
                  <a:pt x="1121" y="1143"/>
                  <a:pt x="1114" y="1143"/>
                </a:cubicBezTo>
                <a:cubicBezTo>
                  <a:pt x="1107" y="1143"/>
                  <a:pt x="1101" y="1149"/>
                  <a:pt x="1101" y="1156"/>
                </a:cubicBezTo>
                <a:cubicBezTo>
                  <a:pt x="1101" y="1163"/>
                  <a:pt x="1107" y="1169"/>
                  <a:pt x="1114" y="1169"/>
                </a:cubicBezTo>
                <a:close/>
                <a:moveTo>
                  <a:pt x="1154" y="1169"/>
                </a:moveTo>
                <a:cubicBezTo>
                  <a:pt x="1161" y="1169"/>
                  <a:pt x="1166" y="1163"/>
                  <a:pt x="1166" y="1156"/>
                </a:cubicBezTo>
                <a:cubicBezTo>
                  <a:pt x="1166" y="1149"/>
                  <a:pt x="1161" y="1143"/>
                  <a:pt x="1154" y="1143"/>
                </a:cubicBezTo>
                <a:cubicBezTo>
                  <a:pt x="1146" y="1143"/>
                  <a:pt x="1141" y="1149"/>
                  <a:pt x="1141" y="1156"/>
                </a:cubicBezTo>
                <a:cubicBezTo>
                  <a:pt x="1141" y="1163"/>
                  <a:pt x="1146" y="1169"/>
                  <a:pt x="1154" y="1169"/>
                </a:cubicBezTo>
                <a:close/>
                <a:moveTo>
                  <a:pt x="1193" y="1169"/>
                </a:moveTo>
                <a:cubicBezTo>
                  <a:pt x="1200" y="1169"/>
                  <a:pt x="1206" y="1163"/>
                  <a:pt x="1206" y="1156"/>
                </a:cubicBezTo>
                <a:cubicBezTo>
                  <a:pt x="1206" y="1149"/>
                  <a:pt x="1200" y="1143"/>
                  <a:pt x="1193" y="1143"/>
                </a:cubicBezTo>
                <a:cubicBezTo>
                  <a:pt x="1186" y="1143"/>
                  <a:pt x="1180" y="1149"/>
                  <a:pt x="1180" y="1156"/>
                </a:cubicBezTo>
                <a:cubicBezTo>
                  <a:pt x="1180" y="1163"/>
                  <a:pt x="1186" y="1169"/>
                  <a:pt x="1193" y="1169"/>
                </a:cubicBezTo>
                <a:close/>
                <a:moveTo>
                  <a:pt x="1232" y="1169"/>
                </a:moveTo>
                <a:cubicBezTo>
                  <a:pt x="1239" y="1169"/>
                  <a:pt x="1245" y="1163"/>
                  <a:pt x="1245" y="1156"/>
                </a:cubicBezTo>
                <a:cubicBezTo>
                  <a:pt x="1245" y="1149"/>
                  <a:pt x="1239" y="1143"/>
                  <a:pt x="1232" y="1143"/>
                </a:cubicBezTo>
                <a:cubicBezTo>
                  <a:pt x="1225" y="1143"/>
                  <a:pt x="1220" y="1149"/>
                  <a:pt x="1220" y="1156"/>
                </a:cubicBezTo>
                <a:cubicBezTo>
                  <a:pt x="1220" y="1163"/>
                  <a:pt x="1225" y="1169"/>
                  <a:pt x="1232" y="1169"/>
                </a:cubicBezTo>
                <a:close/>
                <a:moveTo>
                  <a:pt x="1824" y="1169"/>
                </a:moveTo>
                <a:cubicBezTo>
                  <a:pt x="1831" y="1169"/>
                  <a:pt x="1836" y="1163"/>
                  <a:pt x="1836" y="1156"/>
                </a:cubicBezTo>
                <a:cubicBezTo>
                  <a:pt x="1836" y="1149"/>
                  <a:pt x="1831" y="1143"/>
                  <a:pt x="1824" y="1143"/>
                </a:cubicBezTo>
                <a:cubicBezTo>
                  <a:pt x="1817" y="1143"/>
                  <a:pt x="1811" y="1149"/>
                  <a:pt x="1811" y="1156"/>
                </a:cubicBezTo>
                <a:cubicBezTo>
                  <a:pt x="1811" y="1163"/>
                  <a:pt x="1817" y="1169"/>
                  <a:pt x="1824" y="1169"/>
                </a:cubicBezTo>
                <a:close/>
                <a:moveTo>
                  <a:pt x="1863" y="1169"/>
                </a:moveTo>
                <a:cubicBezTo>
                  <a:pt x="1870" y="1169"/>
                  <a:pt x="1876" y="1163"/>
                  <a:pt x="1876" y="1156"/>
                </a:cubicBezTo>
                <a:cubicBezTo>
                  <a:pt x="1876" y="1149"/>
                  <a:pt x="1870" y="1143"/>
                  <a:pt x="1863" y="1143"/>
                </a:cubicBezTo>
                <a:cubicBezTo>
                  <a:pt x="1856" y="1143"/>
                  <a:pt x="1850" y="1149"/>
                  <a:pt x="1850" y="1156"/>
                </a:cubicBezTo>
                <a:cubicBezTo>
                  <a:pt x="1850" y="1163"/>
                  <a:pt x="1856" y="1169"/>
                  <a:pt x="1863" y="1169"/>
                </a:cubicBezTo>
                <a:close/>
                <a:moveTo>
                  <a:pt x="1903" y="1169"/>
                </a:moveTo>
                <a:cubicBezTo>
                  <a:pt x="1910" y="1169"/>
                  <a:pt x="1915" y="1163"/>
                  <a:pt x="1915" y="1156"/>
                </a:cubicBezTo>
                <a:cubicBezTo>
                  <a:pt x="1915" y="1149"/>
                  <a:pt x="1910" y="1143"/>
                  <a:pt x="1903" y="1143"/>
                </a:cubicBezTo>
                <a:cubicBezTo>
                  <a:pt x="1896" y="1143"/>
                  <a:pt x="1890" y="1149"/>
                  <a:pt x="1890" y="1156"/>
                </a:cubicBezTo>
                <a:cubicBezTo>
                  <a:pt x="1890" y="1163"/>
                  <a:pt x="1896" y="1169"/>
                  <a:pt x="1903" y="1169"/>
                </a:cubicBezTo>
                <a:close/>
                <a:moveTo>
                  <a:pt x="1942" y="1169"/>
                </a:moveTo>
                <a:cubicBezTo>
                  <a:pt x="1949" y="1169"/>
                  <a:pt x="1955" y="1163"/>
                  <a:pt x="1955" y="1156"/>
                </a:cubicBezTo>
                <a:cubicBezTo>
                  <a:pt x="1955" y="1149"/>
                  <a:pt x="1949" y="1143"/>
                  <a:pt x="1942" y="1143"/>
                </a:cubicBezTo>
                <a:cubicBezTo>
                  <a:pt x="1935" y="1143"/>
                  <a:pt x="1929" y="1149"/>
                  <a:pt x="1929" y="1156"/>
                </a:cubicBezTo>
                <a:cubicBezTo>
                  <a:pt x="1929" y="1163"/>
                  <a:pt x="1935" y="1169"/>
                  <a:pt x="1942" y="1169"/>
                </a:cubicBezTo>
                <a:close/>
                <a:moveTo>
                  <a:pt x="1981" y="1169"/>
                </a:moveTo>
                <a:cubicBezTo>
                  <a:pt x="1988" y="1169"/>
                  <a:pt x="1994" y="1163"/>
                  <a:pt x="1994" y="1156"/>
                </a:cubicBezTo>
                <a:cubicBezTo>
                  <a:pt x="1994" y="1149"/>
                  <a:pt x="1988" y="1143"/>
                  <a:pt x="1981" y="1143"/>
                </a:cubicBezTo>
                <a:cubicBezTo>
                  <a:pt x="1974" y="1143"/>
                  <a:pt x="1969" y="1149"/>
                  <a:pt x="1969" y="1156"/>
                </a:cubicBezTo>
                <a:cubicBezTo>
                  <a:pt x="1969" y="1163"/>
                  <a:pt x="1974" y="1169"/>
                  <a:pt x="1981" y="1169"/>
                </a:cubicBezTo>
                <a:close/>
                <a:moveTo>
                  <a:pt x="2021" y="1169"/>
                </a:moveTo>
                <a:cubicBezTo>
                  <a:pt x="2028" y="1169"/>
                  <a:pt x="2034" y="1163"/>
                  <a:pt x="2034" y="1156"/>
                </a:cubicBezTo>
                <a:cubicBezTo>
                  <a:pt x="2034" y="1149"/>
                  <a:pt x="2028" y="1143"/>
                  <a:pt x="2021" y="1143"/>
                </a:cubicBezTo>
                <a:cubicBezTo>
                  <a:pt x="2014" y="1143"/>
                  <a:pt x="2008" y="1149"/>
                  <a:pt x="2008" y="1156"/>
                </a:cubicBezTo>
                <a:cubicBezTo>
                  <a:pt x="2008" y="1163"/>
                  <a:pt x="2014" y="1169"/>
                  <a:pt x="2021" y="1169"/>
                </a:cubicBezTo>
                <a:close/>
                <a:moveTo>
                  <a:pt x="2060" y="1169"/>
                </a:moveTo>
                <a:cubicBezTo>
                  <a:pt x="2067" y="1169"/>
                  <a:pt x="2073" y="1163"/>
                  <a:pt x="2073" y="1156"/>
                </a:cubicBezTo>
                <a:cubicBezTo>
                  <a:pt x="2073" y="1149"/>
                  <a:pt x="2067" y="1143"/>
                  <a:pt x="2060" y="1143"/>
                </a:cubicBezTo>
                <a:cubicBezTo>
                  <a:pt x="2053" y="1143"/>
                  <a:pt x="2048" y="1149"/>
                  <a:pt x="2048" y="1156"/>
                </a:cubicBezTo>
                <a:cubicBezTo>
                  <a:pt x="2048" y="1163"/>
                  <a:pt x="2053" y="1169"/>
                  <a:pt x="2060" y="1169"/>
                </a:cubicBezTo>
                <a:close/>
                <a:moveTo>
                  <a:pt x="2100" y="1143"/>
                </a:moveTo>
                <a:cubicBezTo>
                  <a:pt x="2093" y="1143"/>
                  <a:pt x="2087" y="1149"/>
                  <a:pt x="2087" y="1156"/>
                </a:cubicBezTo>
                <a:cubicBezTo>
                  <a:pt x="2087" y="1163"/>
                  <a:pt x="2093" y="1169"/>
                  <a:pt x="2100" y="1169"/>
                </a:cubicBezTo>
                <a:cubicBezTo>
                  <a:pt x="2107" y="1169"/>
                  <a:pt x="2112" y="1163"/>
                  <a:pt x="2112" y="1156"/>
                </a:cubicBezTo>
                <a:cubicBezTo>
                  <a:pt x="2112" y="1149"/>
                  <a:pt x="2107" y="1143"/>
                  <a:pt x="2100" y="1143"/>
                </a:cubicBezTo>
                <a:close/>
                <a:moveTo>
                  <a:pt x="2730" y="1143"/>
                </a:moveTo>
                <a:cubicBezTo>
                  <a:pt x="2723" y="1143"/>
                  <a:pt x="2718" y="1149"/>
                  <a:pt x="2718" y="1156"/>
                </a:cubicBezTo>
                <a:cubicBezTo>
                  <a:pt x="2718" y="1163"/>
                  <a:pt x="2723" y="1169"/>
                  <a:pt x="2730" y="1169"/>
                </a:cubicBezTo>
                <a:cubicBezTo>
                  <a:pt x="2738" y="1169"/>
                  <a:pt x="2743" y="1163"/>
                  <a:pt x="2743" y="1156"/>
                </a:cubicBezTo>
                <a:cubicBezTo>
                  <a:pt x="2743" y="1149"/>
                  <a:pt x="2738" y="1143"/>
                  <a:pt x="2730" y="1143"/>
                </a:cubicBezTo>
                <a:close/>
                <a:moveTo>
                  <a:pt x="2849" y="1143"/>
                </a:moveTo>
                <a:cubicBezTo>
                  <a:pt x="2842" y="1143"/>
                  <a:pt x="2836" y="1149"/>
                  <a:pt x="2836" y="1156"/>
                </a:cubicBezTo>
                <a:cubicBezTo>
                  <a:pt x="2836" y="1163"/>
                  <a:pt x="2842" y="1169"/>
                  <a:pt x="2849" y="1169"/>
                </a:cubicBezTo>
                <a:cubicBezTo>
                  <a:pt x="2856" y="1169"/>
                  <a:pt x="2862" y="1163"/>
                  <a:pt x="2862" y="1156"/>
                </a:cubicBezTo>
                <a:cubicBezTo>
                  <a:pt x="2862" y="1149"/>
                  <a:pt x="2856" y="1143"/>
                  <a:pt x="2849" y="1143"/>
                </a:cubicBezTo>
                <a:close/>
                <a:moveTo>
                  <a:pt x="2928" y="1169"/>
                </a:moveTo>
                <a:cubicBezTo>
                  <a:pt x="2935" y="1169"/>
                  <a:pt x="2940" y="1163"/>
                  <a:pt x="2940" y="1156"/>
                </a:cubicBezTo>
                <a:cubicBezTo>
                  <a:pt x="2940" y="1149"/>
                  <a:pt x="2935" y="1143"/>
                  <a:pt x="2928" y="1143"/>
                </a:cubicBezTo>
                <a:cubicBezTo>
                  <a:pt x="2921" y="1143"/>
                  <a:pt x="2915" y="1149"/>
                  <a:pt x="2915" y="1156"/>
                </a:cubicBezTo>
                <a:cubicBezTo>
                  <a:pt x="2915" y="1163"/>
                  <a:pt x="2921" y="1169"/>
                  <a:pt x="2928" y="1169"/>
                </a:cubicBezTo>
                <a:close/>
                <a:moveTo>
                  <a:pt x="3046" y="1144"/>
                </a:moveTo>
                <a:cubicBezTo>
                  <a:pt x="3039" y="1144"/>
                  <a:pt x="3034" y="1149"/>
                  <a:pt x="3034" y="1156"/>
                </a:cubicBezTo>
                <a:cubicBezTo>
                  <a:pt x="3034" y="1163"/>
                  <a:pt x="3039" y="1168"/>
                  <a:pt x="3046" y="1168"/>
                </a:cubicBezTo>
                <a:cubicBezTo>
                  <a:pt x="3053" y="1168"/>
                  <a:pt x="3058" y="1163"/>
                  <a:pt x="3058" y="1156"/>
                </a:cubicBezTo>
                <a:cubicBezTo>
                  <a:pt x="3058" y="1149"/>
                  <a:pt x="3053" y="1144"/>
                  <a:pt x="3046" y="1144"/>
                </a:cubicBezTo>
                <a:close/>
                <a:moveTo>
                  <a:pt x="3085" y="1169"/>
                </a:moveTo>
                <a:cubicBezTo>
                  <a:pt x="3092" y="1169"/>
                  <a:pt x="3098" y="1163"/>
                  <a:pt x="3098" y="1156"/>
                </a:cubicBezTo>
                <a:cubicBezTo>
                  <a:pt x="3098" y="1149"/>
                  <a:pt x="3092" y="1143"/>
                  <a:pt x="3085" y="1143"/>
                </a:cubicBezTo>
                <a:cubicBezTo>
                  <a:pt x="3078" y="1143"/>
                  <a:pt x="3073" y="1149"/>
                  <a:pt x="3073" y="1156"/>
                </a:cubicBezTo>
                <a:cubicBezTo>
                  <a:pt x="3073" y="1163"/>
                  <a:pt x="3078" y="1169"/>
                  <a:pt x="3085" y="1169"/>
                </a:cubicBezTo>
                <a:close/>
                <a:moveTo>
                  <a:pt x="3125" y="1167"/>
                </a:moveTo>
                <a:cubicBezTo>
                  <a:pt x="3131" y="1167"/>
                  <a:pt x="3136" y="1162"/>
                  <a:pt x="3136" y="1156"/>
                </a:cubicBezTo>
                <a:cubicBezTo>
                  <a:pt x="3136" y="1150"/>
                  <a:pt x="3131" y="1145"/>
                  <a:pt x="3125" y="1145"/>
                </a:cubicBezTo>
                <a:cubicBezTo>
                  <a:pt x="3118" y="1145"/>
                  <a:pt x="3113" y="1150"/>
                  <a:pt x="3113" y="1156"/>
                </a:cubicBezTo>
                <a:cubicBezTo>
                  <a:pt x="3113" y="1162"/>
                  <a:pt x="3118" y="1167"/>
                  <a:pt x="3125" y="1167"/>
                </a:cubicBezTo>
                <a:close/>
                <a:moveTo>
                  <a:pt x="878" y="1188"/>
                </a:moveTo>
                <a:cubicBezTo>
                  <a:pt x="873" y="1188"/>
                  <a:pt x="870" y="1191"/>
                  <a:pt x="870" y="1195"/>
                </a:cubicBezTo>
                <a:cubicBezTo>
                  <a:pt x="870" y="1199"/>
                  <a:pt x="873" y="1203"/>
                  <a:pt x="878" y="1203"/>
                </a:cubicBezTo>
                <a:cubicBezTo>
                  <a:pt x="882" y="1203"/>
                  <a:pt x="885" y="1199"/>
                  <a:pt x="885" y="1195"/>
                </a:cubicBezTo>
                <a:cubicBezTo>
                  <a:pt x="885" y="1191"/>
                  <a:pt x="882" y="1188"/>
                  <a:pt x="878" y="1188"/>
                </a:cubicBezTo>
                <a:close/>
                <a:moveTo>
                  <a:pt x="917" y="1183"/>
                </a:moveTo>
                <a:cubicBezTo>
                  <a:pt x="910" y="1183"/>
                  <a:pt x="904" y="1188"/>
                  <a:pt x="904" y="1195"/>
                </a:cubicBezTo>
                <a:cubicBezTo>
                  <a:pt x="904" y="1202"/>
                  <a:pt x="910" y="1208"/>
                  <a:pt x="917" y="1208"/>
                </a:cubicBezTo>
                <a:cubicBezTo>
                  <a:pt x="924" y="1208"/>
                  <a:pt x="930" y="1202"/>
                  <a:pt x="930" y="1195"/>
                </a:cubicBezTo>
                <a:cubicBezTo>
                  <a:pt x="930" y="1188"/>
                  <a:pt x="924" y="1183"/>
                  <a:pt x="917" y="1183"/>
                </a:cubicBezTo>
                <a:close/>
                <a:moveTo>
                  <a:pt x="956" y="1183"/>
                </a:moveTo>
                <a:cubicBezTo>
                  <a:pt x="949" y="1183"/>
                  <a:pt x="944" y="1188"/>
                  <a:pt x="944" y="1195"/>
                </a:cubicBezTo>
                <a:cubicBezTo>
                  <a:pt x="944" y="1202"/>
                  <a:pt x="949" y="1208"/>
                  <a:pt x="956" y="1208"/>
                </a:cubicBezTo>
                <a:cubicBezTo>
                  <a:pt x="963" y="1208"/>
                  <a:pt x="969" y="1202"/>
                  <a:pt x="969" y="1195"/>
                </a:cubicBezTo>
                <a:cubicBezTo>
                  <a:pt x="969" y="1188"/>
                  <a:pt x="963" y="1183"/>
                  <a:pt x="956" y="1183"/>
                </a:cubicBezTo>
                <a:close/>
                <a:moveTo>
                  <a:pt x="996" y="1208"/>
                </a:moveTo>
                <a:cubicBezTo>
                  <a:pt x="1003" y="1208"/>
                  <a:pt x="1009" y="1202"/>
                  <a:pt x="1009" y="1195"/>
                </a:cubicBezTo>
                <a:cubicBezTo>
                  <a:pt x="1009" y="1188"/>
                  <a:pt x="1003" y="1183"/>
                  <a:pt x="996" y="1183"/>
                </a:cubicBezTo>
                <a:cubicBezTo>
                  <a:pt x="989" y="1183"/>
                  <a:pt x="983" y="1188"/>
                  <a:pt x="983" y="1195"/>
                </a:cubicBezTo>
                <a:cubicBezTo>
                  <a:pt x="983" y="1202"/>
                  <a:pt x="989" y="1208"/>
                  <a:pt x="996" y="1208"/>
                </a:cubicBezTo>
                <a:close/>
                <a:moveTo>
                  <a:pt x="1035" y="1208"/>
                </a:moveTo>
                <a:cubicBezTo>
                  <a:pt x="1042" y="1208"/>
                  <a:pt x="1048" y="1202"/>
                  <a:pt x="1048" y="1195"/>
                </a:cubicBezTo>
                <a:cubicBezTo>
                  <a:pt x="1048" y="1188"/>
                  <a:pt x="1042" y="1183"/>
                  <a:pt x="1035" y="1183"/>
                </a:cubicBezTo>
                <a:cubicBezTo>
                  <a:pt x="1028" y="1183"/>
                  <a:pt x="1023" y="1188"/>
                  <a:pt x="1023" y="1195"/>
                </a:cubicBezTo>
                <a:cubicBezTo>
                  <a:pt x="1023" y="1202"/>
                  <a:pt x="1028" y="1208"/>
                  <a:pt x="1035" y="1208"/>
                </a:cubicBezTo>
                <a:close/>
                <a:moveTo>
                  <a:pt x="1075" y="1208"/>
                </a:moveTo>
                <a:cubicBezTo>
                  <a:pt x="1082" y="1208"/>
                  <a:pt x="1087" y="1202"/>
                  <a:pt x="1087" y="1195"/>
                </a:cubicBezTo>
                <a:cubicBezTo>
                  <a:pt x="1087" y="1188"/>
                  <a:pt x="1082" y="1183"/>
                  <a:pt x="1075" y="1183"/>
                </a:cubicBezTo>
                <a:cubicBezTo>
                  <a:pt x="1068" y="1183"/>
                  <a:pt x="1062" y="1188"/>
                  <a:pt x="1062" y="1195"/>
                </a:cubicBezTo>
                <a:cubicBezTo>
                  <a:pt x="1062" y="1202"/>
                  <a:pt x="1068" y="1208"/>
                  <a:pt x="1075" y="1208"/>
                </a:cubicBezTo>
                <a:close/>
                <a:moveTo>
                  <a:pt x="1114" y="1183"/>
                </a:moveTo>
                <a:cubicBezTo>
                  <a:pt x="1107" y="1183"/>
                  <a:pt x="1101" y="1188"/>
                  <a:pt x="1101" y="1195"/>
                </a:cubicBezTo>
                <a:cubicBezTo>
                  <a:pt x="1101" y="1202"/>
                  <a:pt x="1107" y="1208"/>
                  <a:pt x="1114" y="1208"/>
                </a:cubicBezTo>
                <a:cubicBezTo>
                  <a:pt x="1121" y="1208"/>
                  <a:pt x="1127" y="1202"/>
                  <a:pt x="1127" y="1195"/>
                </a:cubicBezTo>
                <a:cubicBezTo>
                  <a:pt x="1127" y="1188"/>
                  <a:pt x="1121" y="1183"/>
                  <a:pt x="1114" y="1183"/>
                </a:cubicBezTo>
                <a:close/>
                <a:moveTo>
                  <a:pt x="1154" y="1183"/>
                </a:moveTo>
                <a:cubicBezTo>
                  <a:pt x="1146" y="1183"/>
                  <a:pt x="1141" y="1188"/>
                  <a:pt x="1141" y="1195"/>
                </a:cubicBezTo>
                <a:cubicBezTo>
                  <a:pt x="1141" y="1202"/>
                  <a:pt x="1146" y="1208"/>
                  <a:pt x="1154" y="1208"/>
                </a:cubicBezTo>
                <a:cubicBezTo>
                  <a:pt x="1161" y="1208"/>
                  <a:pt x="1166" y="1202"/>
                  <a:pt x="1166" y="1195"/>
                </a:cubicBezTo>
                <a:cubicBezTo>
                  <a:pt x="1166" y="1188"/>
                  <a:pt x="1161" y="1183"/>
                  <a:pt x="1154" y="1183"/>
                </a:cubicBezTo>
                <a:close/>
                <a:moveTo>
                  <a:pt x="1193" y="1183"/>
                </a:moveTo>
                <a:cubicBezTo>
                  <a:pt x="1186" y="1183"/>
                  <a:pt x="1180" y="1188"/>
                  <a:pt x="1180" y="1195"/>
                </a:cubicBezTo>
                <a:cubicBezTo>
                  <a:pt x="1180" y="1202"/>
                  <a:pt x="1186" y="1208"/>
                  <a:pt x="1193" y="1208"/>
                </a:cubicBezTo>
                <a:cubicBezTo>
                  <a:pt x="1200" y="1208"/>
                  <a:pt x="1206" y="1202"/>
                  <a:pt x="1206" y="1195"/>
                </a:cubicBezTo>
                <a:cubicBezTo>
                  <a:pt x="1206" y="1188"/>
                  <a:pt x="1200" y="1183"/>
                  <a:pt x="1193" y="1183"/>
                </a:cubicBezTo>
                <a:close/>
                <a:moveTo>
                  <a:pt x="1232" y="1183"/>
                </a:moveTo>
                <a:cubicBezTo>
                  <a:pt x="1225" y="1183"/>
                  <a:pt x="1220" y="1188"/>
                  <a:pt x="1220" y="1195"/>
                </a:cubicBezTo>
                <a:cubicBezTo>
                  <a:pt x="1220" y="1202"/>
                  <a:pt x="1225" y="1208"/>
                  <a:pt x="1232" y="1208"/>
                </a:cubicBezTo>
                <a:cubicBezTo>
                  <a:pt x="1239" y="1208"/>
                  <a:pt x="1245" y="1202"/>
                  <a:pt x="1245" y="1195"/>
                </a:cubicBezTo>
                <a:cubicBezTo>
                  <a:pt x="1245" y="1188"/>
                  <a:pt x="1239" y="1183"/>
                  <a:pt x="1232" y="1183"/>
                </a:cubicBezTo>
                <a:close/>
                <a:moveTo>
                  <a:pt x="1272" y="1208"/>
                </a:moveTo>
                <a:cubicBezTo>
                  <a:pt x="1279" y="1208"/>
                  <a:pt x="1285" y="1202"/>
                  <a:pt x="1285" y="1195"/>
                </a:cubicBezTo>
                <a:cubicBezTo>
                  <a:pt x="1285" y="1188"/>
                  <a:pt x="1279" y="1183"/>
                  <a:pt x="1272" y="1183"/>
                </a:cubicBezTo>
                <a:cubicBezTo>
                  <a:pt x="1265" y="1183"/>
                  <a:pt x="1259" y="1188"/>
                  <a:pt x="1259" y="1195"/>
                </a:cubicBezTo>
                <a:cubicBezTo>
                  <a:pt x="1259" y="1202"/>
                  <a:pt x="1265" y="1208"/>
                  <a:pt x="1272" y="1208"/>
                </a:cubicBezTo>
                <a:close/>
                <a:moveTo>
                  <a:pt x="1311" y="1183"/>
                </a:moveTo>
                <a:cubicBezTo>
                  <a:pt x="1304" y="1183"/>
                  <a:pt x="1298" y="1188"/>
                  <a:pt x="1298" y="1195"/>
                </a:cubicBezTo>
                <a:cubicBezTo>
                  <a:pt x="1298" y="1202"/>
                  <a:pt x="1304" y="1208"/>
                  <a:pt x="1311" y="1208"/>
                </a:cubicBezTo>
                <a:cubicBezTo>
                  <a:pt x="1318" y="1208"/>
                  <a:pt x="1324" y="1202"/>
                  <a:pt x="1324" y="1195"/>
                </a:cubicBezTo>
                <a:cubicBezTo>
                  <a:pt x="1324" y="1188"/>
                  <a:pt x="1318" y="1183"/>
                  <a:pt x="1311" y="1183"/>
                </a:cubicBezTo>
                <a:close/>
                <a:moveTo>
                  <a:pt x="1824" y="1183"/>
                </a:moveTo>
                <a:cubicBezTo>
                  <a:pt x="1817" y="1183"/>
                  <a:pt x="1811" y="1188"/>
                  <a:pt x="1811" y="1195"/>
                </a:cubicBezTo>
                <a:cubicBezTo>
                  <a:pt x="1811" y="1202"/>
                  <a:pt x="1817" y="1208"/>
                  <a:pt x="1824" y="1208"/>
                </a:cubicBezTo>
                <a:cubicBezTo>
                  <a:pt x="1831" y="1208"/>
                  <a:pt x="1836" y="1202"/>
                  <a:pt x="1836" y="1195"/>
                </a:cubicBezTo>
                <a:cubicBezTo>
                  <a:pt x="1836" y="1188"/>
                  <a:pt x="1831" y="1183"/>
                  <a:pt x="1824" y="1183"/>
                </a:cubicBezTo>
                <a:close/>
                <a:moveTo>
                  <a:pt x="1863" y="1208"/>
                </a:moveTo>
                <a:cubicBezTo>
                  <a:pt x="1870" y="1208"/>
                  <a:pt x="1876" y="1202"/>
                  <a:pt x="1876" y="1195"/>
                </a:cubicBezTo>
                <a:cubicBezTo>
                  <a:pt x="1876" y="1188"/>
                  <a:pt x="1870" y="1183"/>
                  <a:pt x="1863" y="1183"/>
                </a:cubicBezTo>
                <a:cubicBezTo>
                  <a:pt x="1856" y="1183"/>
                  <a:pt x="1850" y="1188"/>
                  <a:pt x="1850" y="1195"/>
                </a:cubicBezTo>
                <a:cubicBezTo>
                  <a:pt x="1850" y="1202"/>
                  <a:pt x="1856" y="1208"/>
                  <a:pt x="1863" y="1208"/>
                </a:cubicBezTo>
                <a:close/>
                <a:moveTo>
                  <a:pt x="1903" y="1183"/>
                </a:moveTo>
                <a:cubicBezTo>
                  <a:pt x="1896" y="1183"/>
                  <a:pt x="1890" y="1188"/>
                  <a:pt x="1890" y="1195"/>
                </a:cubicBezTo>
                <a:cubicBezTo>
                  <a:pt x="1890" y="1202"/>
                  <a:pt x="1896" y="1208"/>
                  <a:pt x="1903" y="1208"/>
                </a:cubicBezTo>
                <a:cubicBezTo>
                  <a:pt x="1910" y="1208"/>
                  <a:pt x="1915" y="1202"/>
                  <a:pt x="1915" y="1195"/>
                </a:cubicBezTo>
                <a:cubicBezTo>
                  <a:pt x="1915" y="1188"/>
                  <a:pt x="1910" y="1183"/>
                  <a:pt x="1903" y="1183"/>
                </a:cubicBezTo>
                <a:close/>
                <a:moveTo>
                  <a:pt x="1942" y="1183"/>
                </a:moveTo>
                <a:cubicBezTo>
                  <a:pt x="1935" y="1183"/>
                  <a:pt x="1929" y="1188"/>
                  <a:pt x="1929" y="1195"/>
                </a:cubicBezTo>
                <a:cubicBezTo>
                  <a:pt x="1929" y="1202"/>
                  <a:pt x="1935" y="1208"/>
                  <a:pt x="1942" y="1208"/>
                </a:cubicBezTo>
                <a:cubicBezTo>
                  <a:pt x="1949" y="1208"/>
                  <a:pt x="1955" y="1202"/>
                  <a:pt x="1955" y="1195"/>
                </a:cubicBezTo>
                <a:cubicBezTo>
                  <a:pt x="1955" y="1188"/>
                  <a:pt x="1949" y="1183"/>
                  <a:pt x="1942" y="1183"/>
                </a:cubicBezTo>
                <a:close/>
                <a:moveTo>
                  <a:pt x="1981" y="1183"/>
                </a:moveTo>
                <a:cubicBezTo>
                  <a:pt x="1974" y="1183"/>
                  <a:pt x="1969" y="1188"/>
                  <a:pt x="1969" y="1195"/>
                </a:cubicBezTo>
                <a:cubicBezTo>
                  <a:pt x="1969" y="1202"/>
                  <a:pt x="1974" y="1208"/>
                  <a:pt x="1981" y="1208"/>
                </a:cubicBezTo>
                <a:cubicBezTo>
                  <a:pt x="1988" y="1208"/>
                  <a:pt x="1994" y="1202"/>
                  <a:pt x="1994" y="1195"/>
                </a:cubicBezTo>
                <a:cubicBezTo>
                  <a:pt x="1994" y="1188"/>
                  <a:pt x="1988" y="1183"/>
                  <a:pt x="1981" y="1183"/>
                </a:cubicBezTo>
                <a:close/>
                <a:moveTo>
                  <a:pt x="2021" y="1183"/>
                </a:moveTo>
                <a:cubicBezTo>
                  <a:pt x="2014" y="1183"/>
                  <a:pt x="2008" y="1188"/>
                  <a:pt x="2008" y="1195"/>
                </a:cubicBezTo>
                <a:cubicBezTo>
                  <a:pt x="2008" y="1202"/>
                  <a:pt x="2014" y="1208"/>
                  <a:pt x="2021" y="1208"/>
                </a:cubicBezTo>
                <a:cubicBezTo>
                  <a:pt x="2028" y="1208"/>
                  <a:pt x="2034" y="1202"/>
                  <a:pt x="2034" y="1195"/>
                </a:cubicBezTo>
                <a:cubicBezTo>
                  <a:pt x="2034" y="1188"/>
                  <a:pt x="2028" y="1183"/>
                  <a:pt x="2021" y="1183"/>
                </a:cubicBezTo>
                <a:close/>
                <a:moveTo>
                  <a:pt x="2060" y="1183"/>
                </a:moveTo>
                <a:cubicBezTo>
                  <a:pt x="2053" y="1183"/>
                  <a:pt x="2048" y="1188"/>
                  <a:pt x="2048" y="1195"/>
                </a:cubicBezTo>
                <a:cubicBezTo>
                  <a:pt x="2048" y="1202"/>
                  <a:pt x="2053" y="1208"/>
                  <a:pt x="2060" y="1208"/>
                </a:cubicBezTo>
                <a:cubicBezTo>
                  <a:pt x="2067" y="1208"/>
                  <a:pt x="2073" y="1202"/>
                  <a:pt x="2073" y="1195"/>
                </a:cubicBezTo>
                <a:cubicBezTo>
                  <a:pt x="2073" y="1188"/>
                  <a:pt x="2067" y="1183"/>
                  <a:pt x="2060" y="1183"/>
                </a:cubicBezTo>
                <a:close/>
                <a:moveTo>
                  <a:pt x="2770" y="1183"/>
                </a:moveTo>
                <a:cubicBezTo>
                  <a:pt x="2763" y="1183"/>
                  <a:pt x="2757" y="1188"/>
                  <a:pt x="2757" y="1195"/>
                </a:cubicBezTo>
                <a:cubicBezTo>
                  <a:pt x="2757" y="1202"/>
                  <a:pt x="2763" y="1208"/>
                  <a:pt x="2770" y="1208"/>
                </a:cubicBezTo>
                <a:cubicBezTo>
                  <a:pt x="2777" y="1208"/>
                  <a:pt x="2783" y="1202"/>
                  <a:pt x="2783" y="1195"/>
                </a:cubicBezTo>
                <a:cubicBezTo>
                  <a:pt x="2783" y="1188"/>
                  <a:pt x="2777" y="1183"/>
                  <a:pt x="2770" y="1183"/>
                </a:cubicBezTo>
                <a:close/>
                <a:moveTo>
                  <a:pt x="3125" y="1208"/>
                </a:moveTo>
                <a:cubicBezTo>
                  <a:pt x="3132" y="1208"/>
                  <a:pt x="3137" y="1202"/>
                  <a:pt x="3137" y="1195"/>
                </a:cubicBezTo>
                <a:cubicBezTo>
                  <a:pt x="3137" y="1188"/>
                  <a:pt x="3132" y="1183"/>
                  <a:pt x="3125" y="1183"/>
                </a:cubicBezTo>
                <a:cubicBezTo>
                  <a:pt x="3118" y="1183"/>
                  <a:pt x="3112" y="1188"/>
                  <a:pt x="3112" y="1195"/>
                </a:cubicBezTo>
                <a:cubicBezTo>
                  <a:pt x="3112" y="1202"/>
                  <a:pt x="3118" y="1208"/>
                  <a:pt x="3125" y="1208"/>
                </a:cubicBezTo>
                <a:close/>
                <a:moveTo>
                  <a:pt x="3164" y="1208"/>
                </a:moveTo>
                <a:cubicBezTo>
                  <a:pt x="3171" y="1208"/>
                  <a:pt x="3177" y="1202"/>
                  <a:pt x="3177" y="1195"/>
                </a:cubicBezTo>
                <a:cubicBezTo>
                  <a:pt x="3177" y="1188"/>
                  <a:pt x="3171" y="1183"/>
                  <a:pt x="3164" y="1183"/>
                </a:cubicBezTo>
                <a:cubicBezTo>
                  <a:pt x="3157" y="1183"/>
                  <a:pt x="3151" y="1188"/>
                  <a:pt x="3151" y="1195"/>
                </a:cubicBezTo>
                <a:cubicBezTo>
                  <a:pt x="3151" y="1202"/>
                  <a:pt x="3157" y="1208"/>
                  <a:pt x="3164" y="1208"/>
                </a:cubicBezTo>
                <a:close/>
                <a:moveTo>
                  <a:pt x="917" y="1222"/>
                </a:moveTo>
                <a:cubicBezTo>
                  <a:pt x="910" y="1222"/>
                  <a:pt x="904" y="1228"/>
                  <a:pt x="904" y="1235"/>
                </a:cubicBezTo>
                <a:cubicBezTo>
                  <a:pt x="904" y="1242"/>
                  <a:pt x="910" y="1248"/>
                  <a:pt x="917" y="1248"/>
                </a:cubicBezTo>
                <a:cubicBezTo>
                  <a:pt x="924" y="1248"/>
                  <a:pt x="930" y="1242"/>
                  <a:pt x="930" y="1235"/>
                </a:cubicBezTo>
                <a:cubicBezTo>
                  <a:pt x="930" y="1228"/>
                  <a:pt x="924" y="1222"/>
                  <a:pt x="917" y="1222"/>
                </a:cubicBezTo>
                <a:close/>
                <a:moveTo>
                  <a:pt x="956" y="1222"/>
                </a:moveTo>
                <a:cubicBezTo>
                  <a:pt x="949" y="1222"/>
                  <a:pt x="944" y="1228"/>
                  <a:pt x="944" y="1235"/>
                </a:cubicBezTo>
                <a:cubicBezTo>
                  <a:pt x="944" y="1242"/>
                  <a:pt x="949" y="1248"/>
                  <a:pt x="956" y="1248"/>
                </a:cubicBezTo>
                <a:cubicBezTo>
                  <a:pt x="963" y="1248"/>
                  <a:pt x="969" y="1242"/>
                  <a:pt x="969" y="1235"/>
                </a:cubicBezTo>
                <a:cubicBezTo>
                  <a:pt x="969" y="1228"/>
                  <a:pt x="963" y="1222"/>
                  <a:pt x="956" y="1222"/>
                </a:cubicBezTo>
                <a:close/>
                <a:moveTo>
                  <a:pt x="996" y="1222"/>
                </a:moveTo>
                <a:cubicBezTo>
                  <a:pt x="989" y="1222"/>
                  <a:pt x="983" y="1228"/>
                  <a:pt x="983" y="1235"/>
                </a:cubicBezTo>
                <a:cubicBezTo>
                  <a:pt x="983" y="1242"/>
                  <a:pt x="989" y="1248"/>
                  <a:pt x="996" y="1248"/>
                </a:cubicBezTo>
                <a:cubicBezTo>
                  <a:pt x="1003" y="1248"/>
                  <a:pt x="1009" y="1242"/>
                  <a:pt x="1009" y="1235"/>
                </a:cubicBezTo>
                <a:cubicBezTo>
                  <a:pt x="1009" y="1228"/>
                  <a:pt x="1003" y="1222"/>
                  <a:pt x="996" y="1222"/>
                </a:cubicBezTo>
                <a:close/>
                <a:moveTo>
                  <a:pt x="1035" y="1222"/>
                </a:moveTo>
                <a:cubicBezTo>
                  <a:pt x="1028" y="1222"/>
                  <a:pt x="1023" y="1228"/>
                  <a:pt x="1023" y="1235"/>
                </a:cubicBezTo>
                <a:cubicBezTo>
                  <a:pt x="1023" y="1242"/>
                  <a:pt x="1028" y="1248"/>
                  <a:pt x="1035" y="1248"/>
                </a:cubicBezTo>
                <a:cubicBezTo>
                  <a:pt x="1042" y="1248"/>
                  <a:pt x="1048" y="1242"/>
                  <a:pt x="1048" y="1235"/>
                </a:cubicBezTo>
                <a:cubicBezTo>
                  <a:pt x="1048" y="1228"/>
                  <a:pt x="1042" y="1222"/>
                  <a:pt x="1035" y="1222"/>
                </a:cubicBezTo>
                <a:close/>
                <a:moveTo>
                  <a:pt x="1075" y="1222"/>
                </a:moveTo>
                <a:cubicBezTo>
                  <a:pt x="1068" y="1222"/>
                  <a:pt x="1062" y="1228"/>
                  <a:pt x="1062" y="1235"/>
                </a:cubicBezTo>
                <a:cubicBezTo>
                  <a:pt x="1062" y="1242"/>
                  <a:pt x="1068" y="1248"/>
                  <a:pt x="1075" y="1248"/>
                </a:cubicBezTo>
                <a:cubicBezTo>
                  <a:pt x="1082" y="1248"/>
                  <a:pt x="1087" y="1242"/>
                  <a:pt x="1087" y="1235"/>
                </a:cubicBezTo>
                <a:cubicBezTo>
                  <a:pt x="1087" y="1228"/>
                  <a:pt x="1082" y="1222"/>
                  <a:pt x="1075" y="1222"/>
                </a:cubicBezTo>
                <a:close/>
                <a:moveTo>
                  <a:pt x="1114" y="1248"/>
                </a:moveTo>
                <a:cubicBezTo>
                  <a:pt x="1121" y="1248"/>
                  <a:pt x="1127" y="1242"/>
                  <a:pt x="1127" y="1235"/>
                </a:cubicBezTo>
                <a:cubicBezTo>
                  <a:pt x="1127" y="1228"/>
                  <a:pt x="1121" y="1222"/>
                  <a:pt x="1114" y="1222"/>
                </a:cubicBezTo>
                <a:cubicBezTo>
                  <a:pt x="1107" y="1222"/>
                  <a:pt x="1101" y="1228"/>
                  <a:pt x="1101" y="1235"/>
                </a:cubicBezTo>
                <a:cubicBezTo>
                  <a:pt x="1101" y="1242"/>
                  <a:pt x="1107" y="1248"/>
                  <a:pt x="1114" y="1248"/>
                </a:cubicBezTo>
                <a:close/>
                <a:moveTo>
                  <a:pt x="1154" y="1248"/>
                </a:moveTo>
                <a:cubicBezTo>
                  <a:pt x="1161" y="1248"/>
                  <a:pt x="1166" y="1242"/>
                  <a:pt x="1166" y="1235"/>
                </a:cubicBezTo>
                <a:cubicBezTo>
                  <a:pt x="1166" y="1228"/>
                  <a:pt x="1161" y="1222"/>
                  <a:pt x="1154" y="1222"/>
                </a:cubicBezTo>
                <a:cubicBezTo>
                  <a:pt x="1146" y="1222"/>
                  <a:pt x="1141" y="1228"/>
                  <a:pt x="1141" y="1235"/>
                </a:cubicBezTo>
                <a:cubicBezTo>
                  <a:pt x="1141" y="1242"/>
                  <a:pt x="1146" y="1248"/>
                  <a:pt x="1154" y="1248"/>
                </a:cubicBezTo>
                <a:close/>
                <a:moveTo>
                  <a:pt x="1193" y="1222"/>
                </a:moveTo>
                <a:cubicBezTo>
                  <a:pt x="1186" y="1222"/>
                  <a:pt x="1180" y="1228"/>
                  <a:pt x="1180" y="1235"/>
                </a:cubicBezTo>
                <a:cubicBezTo>
                  <a:pt x="1180" y="1242"/>
                  <a:pt x="1186" y="1248"/>
                  <a:pt x="1193" y="1248"/>
                </a:cubicBezTo>
                <a:cubicBezTo>
                  <a:pt x="1200" y="1248"/>
                  <a:pt x="1206" y="1242"/>
                  <a:pt x="1206" y="1235"/>
                </a:cubicBezTo>
                <a:cubicBezTo>
                  <a:pt x="1206" y="1228"/>
                  <a:pt x="1200" y="1222"/>
                  <a:pt x="1193" y="1222"/>
                </a:cubicBezTo>
                <a:close/>
                <a:moveTo>
                  <a:pt x="1232" y="1248"/>
                </a:moveTo>
                <a:cubicBezTo>
                  <a:pt x="1239" y="1248"/>
                  <a:pt x="1245" y="1242"/>
                  <a:pt x="1245" y="1235"/>
                </a:cubicBezTo>
                <a:cubicBezTo>
                  <a:pt x="1245" y="1228"/>
                  <a:pt x="1239" y="1222"/>
                  <a:pt x="1232" y="1222"/>
                </a:cubicBezTo>
                <a:cubicBezTo>
                  <a:pt x="1225" y="1222"/>
                  <a:pt x="1220" y="1228"/>
                  <a:pt x="1220" y="1235"/>
                </a:cubicBezTo>
                <a:cubicBezTo>
                  <a:pt x="1220" y="1242"/>
                  <a:pt x="1225" y="1248"/>
                  <a:pt x="1232" y="1248"/>
                </a:cubicBezTo>
                <a:close/>
                <a:moveTo>
                  <a:pt x="1272" y="1222"/>
                </a:moveTo>
                <a:cubicBezTo>
                  <a:pt x="1265" y="1222"/>
                  <a:pt x="1259" y="1228"/>
                  <a:pt x="1259" y="1235"/>
                </a:cubicBezTo>
                <a:cubicBezTo>
                  <a:pt x="1259" y="1242"/>
                  <a:pt x="1265" y="1248"/>
                  <a:pt x="1272" y="1248"/>
                </a:cubicBezTo>
                <a:cubicBezTo>
                  <a:pt x="1279" y="1248"/>
                  <a:pt x="1285" y="1242"/>
                  <a:pt x="1285" y="1235"/>
                </a:cubicBezTo>
                <a:cubicBezTo>
                  <a:pt x="1285" y="1228"/>
                  <a:pt x="1279" y="1222"/>
                  <a:pt x="1272" y="1222"/>
                </a:cubicBezTo>
                <a:close/>
                <a:moveTo>
                  <a:pt x="1311" y="1222"/>
                </a:moveTo>
                <a:cubicBezTo>
                  <a:pt x="1304" y="1222"/>
                  <a:pt x="1298" y="1228"/>
                  <a:pt x="1298" y="1235"/>
                </a:cubicBezTo>
                <a:cubicBezTo>
                  <a:pt x="1298" y="1242"/>
                  <a:pt x="1304" y="1248"/>
                  <a:pt x="1311" y="1248"/>
                </a:cubicBezTo>
                <a:cubicBezTo>
                  <a:pt x="1318" y="1248"/>
                  <a:pt x="1324" y="1242"/>
                  <a:pt x="1324" y="1235"/>
                </a:cubicBezTo>
                <a:cubicBezTo>
                  <a:pt x="1324" y="1228"/>
                  <a:pt x="1318" y="1222"/>
                  <a:pt x="1311" y="1222"/>
                </a:cubicBezTo>
                <a:close/>
                <a:moveTo>
                  <a:pt x="1863" y="1248"/>
                </a:moveTo>
                <a:cubicBezTo>
                  <a:pt x="1870" y="1248"/>
                  <a:pt x="1876" y="1242"/>
                  <a:pt x="1876" y="1235"/>
                </a:cubicBezTo>
                <a:cubicBezTo>
                  <a:pt x="1876" y="1228"/>
                  <a:pt x="1870" y="1222"/>
                  <a:pt x="1863" y="1222"/>
                </a:cubicBezTo>
                <a:cubicBezTo>
                  <a:pt x="1856" y="1222"/>
                  <a:pt x="1850" y="1228"/>
                  <a:pt x="1850" y="1235"/>
                </a:cubicBezTo>
                <a:cubicBezTo>
                  <a:pt x="1850" y="1242"/>
                  <a:pt x="1856" y="1248"/>
                  <a:pt x="1863" y="1248"/>
                </a:cubicBezTo>
                <a:close/>
                <a:moveTo>
                  <a:pt x="1903" y="1222"/>
                </a:moveTo>
                <a:cubicBezTo>
                  <a:pt x="1896" y="1222"/>
                  <a:pt x="1890" y="1228"/>
                  <a:pt x="1890" y="1235"/>
                </a:cubicBezTo>
                <a:cubicBezTo>
                  <a:pt x="1890" y="1242"/>
                  <a:pt x="1896" y="1248"/>
                  <a:pt x="1903" y="1248"/>
                </a:cubicBezTo>
                <a:cubicBezTo>
                  <a:pt x="1910" y="1248"/>
                  <a:pt x="1915" y="1242"/>
                  <a:pt x="1915" y="1235"/>
                </a:cubicBezTo>
                <a:cubicBezTo>
                  <a:pt x="1915" y="1228"/>
                  <a:pt x="1910" y="1222"/>
                  <a:pt x="1903" y="1222"/>
                </a:cubicBezTo>
                <a:close/>
                <a:moveTo>
                  <a:pt x="1942" y="1222"/>
                </a:moveTo>
                <a:cubicBezTo>
                  <a:pt x="1935" y="1222"/>
                  <a:pt x="1929" y="1228"/>
                  <a:pt x="1929" y="1235"/>
                </a:cubicBezTo>
                <a:cubicBezTo>
                  <a:pt x="1929" y="1242"/>
                  <a:pt x="1935" y="1248"/>
                  <a:pt x="1942" y="1248"/>
                </a:cubicBezTo>
                <a:cubicBezTo>
                  <a:pt x="1949" y="1248"/>
                  <a:pt x="1955" y="1242"/>
                  <a:pt x="1955" y="1235"/>
                </a:cubicBezTo>
                <a:cubicBezTo>
                  <a:pt x="1955" y="1228"/>
                  <a:pt x="1949" y="1222"/>
                  <a:pt x="1942" y="1222"/>
                </a:cubicBezTo>
                <a:close/>
                <a:moveTo>
                  <a:pt x="1981" y="1222"/>
                </a:moveTo>
                <a:cubicBezTo>
                  <a:pt x="1974" y="1222"/>
                  <a:pt x="1969" y="1228"/>
                  <a:pt x="1969" y="1235"/>
                </a:cubicBezTo>
                <a:cubicBezTo>
                  <a:pt x="1969" y="1242"/>
                  <a:pt x="1974" y="1248"/>
                  <a:pt x="1981" y="1248"/>
                </a:cubicBezTo>
                <a:cubicBezTo>
                  <a:pt x="1988" y="1248"/>
                  <a:pt x="1994" y="1242"/>
                  <a:pt x="1994" y="1235"/>
                </a:cubicBezTo>
                <a:cubicBezTo>
                  <a:pt x="1994" y="1228"/>
                  <a:pt x="1988" y="1222"/>
                  <a:pt x="1981" y="1222"/>
                </a:cubicBezTo>
                <a:close/>
                <a:moveTo>
                  <a:pt x="2021" y="1222"/>
                </a:moveTo>
                <a:cubicBezTo>
                  <a:pt x="2014" y="1222"/>
                  <a:pt x="2008" y="1228"/>
                  <a:pt x="2008" y="1235"/>
                </a:cubicBezTo>
                <a:cubicBezTo>
                  <a:pt x="2008" y="1242"/>
                  <a:pt x="2014" y="1248"/>
                  <a:pt x="2021" y="1248"/>
                </a:cubicBezTo>
                <a:cubicBezTo>
                  <a:pt x="2028" y="1248"/>
                  <a:pt x="2034" y="1242"/>
                  <a:pt x="2034" y="1235"/>
                </a:cubicBezTo>
                <a:cubicBezTo>
                  <a:pt x="2034" y="1228"/>
                  <a:pt x="2028" y="1222"/>
                  <a:pt x="2021" y="1222"/>
                </a:cubicBezTo>
                <a:close/>
                <a:moveTo>
                  <a:pt x="2060" y="1222"/>
                </a:moveTo>
                <a:cubicBezTo>
                  <a:pt x="2053" y="1222"/>
                  <a:pt x="2048" y="1228"/>
                  <a:pt x="2048" y="1235"/>
                </a:cubicBezTo>
                <a:cubicBezTo>
                  <a:pt x="2048" y="1242"/>
                  <a:pt x="2053" y="1248"/>
                  <a:pt x="2060" y="1248"/>
                </a:cubicBezTo>
                <a:cubicBezTo>
                  <a:pt x="2067" y="1248"/>
                  <a:pt x="2073" y="1242"/>
                  <a:pt x="2073" y="1235"/>
                </a:cubicBezTo>
                <a:cubicBezTo>
                  <a:pt x="2073" y="1228"/>
                  <a:pt x="2067" y="1222"/>
                  <a:pt x="2060" y="1222"/>
                </a:cubicBezTo>
                <a:close/>
                <a:moveTo>
                  <a:pt x="2100" y="1222"/>
                </a:moveTo>
                <a:cubicBezTo>
                  <a:pt x="2093" y="1222"/>
                  <a:pt x="2087" y="1228"/>
                  <a:pt x="2087" y="1235"/>
                </a:cubicBezTo>
                <a:cubicBezTo>
                  <a:pt x="2087" y="1242"/>
                  <a:pt x="2093" y="1248"/>
                  <a:pt x="2100" y="1248"/>
                </a:cubicBezTo>
                <a:cubicBezTo>
                  <a:pt x="2107" y="1248"/>
                  <a:pt x="2112" y="1242"/>
                  <a:pt x="2112" y="1235"/>
                </a:cubicBezTo>
                <a:cubicBezTo>
                  <a:pt x="2112" y="1228"/>
                  <a:pt x="2107" y="1222"/>
                  <a:pt x="2100" y="1222"/>
                </a:cubicBezTo>
                <a:close/>
                <a:moveTo>
                  <a:pt x="956" y="1287"/>
                </a:moveTo>
                <a:cubicBezTo>
                  <a:pt x="963" y="1287"/>
                  <a:pt x="969" y="1281"/>
                  <a:pt x="969" y="1274"/>
                </a:cubicBezTo>
                <a:cubicBezTo>
                  <a:pt x="969" y="1267"/>
                  <a:pt x="963" y="1261"/>
                  <a:pt x="956" y="1261"/>
                </a:cubicBezTo>
                <a:cubicBezTo>
                  <a:pt x="949" y="1261"/>
                  <a:pt x="944" y="1267"/>
                  <a:pt x="944" y="1274"/>
                </a:cubicBezTo>
                <a:cubicBezTo>
                  <a:pt x="944" y="1281"/>
                  <a:pt x="949" y="1287"/>
                  <a:pt x="956" y="1287"/>
                </a:cubicBezTo>
                <a:close/>
                <a:moveTo>
                  <a:pt x="996" y="1261"/>
                </a:moveTo>
                <a:cubicBezTo>
                  <a:pt x="989" y="1261"/>
                  <a:pt x="983" y="1267"/>
                  <a:pt x="983" y="1274"/>
                </a:cubicBezTo>
                <a:cubicBezTo>
                  <a:pt x="983" y="1281"/>
                  <a:pt x="989" y="1287"/>
                  <a:pt x="996" y="1287"/>
                </a:cubicBezTo>
                <a:cubicBezTo>
                  <a:pt x="1003" y="1287"/>
                  <a:pt x="1009" y="1281"/>
                  <a:pt x="1009" y="1274"/>
                </a:cubicBezTo>
                <a:cubicBezTo>
                  <a:pt x="1009" y="1267"/>
                  <a:pt x="1003" y="1261"/>
                  <a:pt x="996" y="1261"/>
                </a:cubicBezTo>
                <a:close/>
                <a:moveTo>
                  <a:pt x="1035" y="1261"/>
                </a:moveTo>
                <a:cubicBezTo>
                  <a:pt x="1028" y="1261"/>
                  <a:pt x="1023" y="1267"/>
                  <a:pt x="1023" y="1274"/>
                </a:cubicBezTo>
                <a:cubicBezTo>
                  <a:pt x="1023" y="1281"/>
                  <a:pt x="1028" y="1287"/>
                  <a:pt x="1035" y="1287"/>
                </a:cubicBezTo>
                <a:cubicBezTo>
                  <a:pt x="1042" y="1287"/>
                  <a:pt x="1048" y="1281"/>
                  <a:pt x="1048" y="1274"/>
                </a:cubicBezTo>
                <a:cubicBezTo>
                  <a:pt x="1048" y="1267"/>
                  <a:pt x="1042" y="1261"/>
                  <a:pt x="1035" y="1261"/>
                </a:cubicBezTo>
                <a:close/>
                <a:moveTo>
                  <a:pt x="1075" y="1261"/>
                </a:moveTo>
                <a:cubicBezTo>
                  <a:pt x="1068" y="1261"/>
                  <a:pt x="1062" y="1267"/>
                  <a:pt x="1062" y="1274"/>
                </a:cubicBezTo>
                <a:cubicBezTo>
                  <a:pt x="1062" y="1281"/>
                  <a:pt x="1068" y="1287"/>
                  <a:pt x="1075" y="1287"/>
                </a:cubicBezTo>
                <a:cubicBezTo>
                  <a:pt x="1082" y="1287"/>
                  <a:pt x="1087" y="1281"/>
                  <a:pt x="1087" y="1274"/>
                </a:cubicBezTo>
                <a:cubicBezTo>
                  <a:pt x="1087" y="1267"/>
                  <a:pt x="1082" y="1261"/>
                  <a:pt x="1075" y="1261"/>
                </a:cubicBezTo>
                <a:close/>
                <a:moveTo>
                  <a:pt x="1114" y="1261"/>
                </a:moveTo>
                <a:cubicBezTo>
                  <a:pt x="1107" y="1261"/>
                  <a:pt x="1101" y="1267"/>
                  <a:pt x="1101" y="1274"/>
                </a:cubicBezTo>
                <a:cubicBezTo>
                  <a:pt x="1101" y="1281"/>
                  <a:pt x="1107" y="1287"/>
                  <a:pt x="1114" y="1287"/>
                </a:cubicBezTo>
                <a:cubicBezTo>
                  <a:pt x="1121" y="1287"/>
                  <a:pt x="1127" y="1281"/>
                  <a:pt x="1127" y="1274"/>
                </a:cubicBezTo>
                <a:cubicBezTo>
                  <a:pt x="1127" y="1267"/>
                  <a:pt x="1121" y="1261"/>
                  <a:pt x="1114" y="1261"/>
                </a:cubicBezTo>
                <a:close/>
                <a:moveTo>
                  <a:pt x="1141" y="1274"/>
                </a:moveTo>
                <a:cubicBezTo>
                  <a:pt x="1141" y="1281"/>
                  <a:pt x="1146" y="1287"/>
                  <a:pt x="1154" y="1287"/>
                </a:cubicBezTo>
                <a:cubicBezTo>
                  <a:pt x="1161" y="1287"/>
                  <a:pt x="1166" y="1281"/>
                  <a:pt x="1166" y="1274"/>
                </a:cubicBezTo>
                <a:cubicBezTo>
                  <a:pt x="1166" y="1267"/>
                  <a:pt x="1161" y="1261"/>
                  <a:pt x="1154" y="1261"/>
                </a:cubicBezTo>
                <a:cubicBezTo>
                  <a:pt x="1146" y="1261"/>
                  <a:pt x="1141" y="1267"/>
                  <a:pt x="1141" y="1274"/>
                </a:cubicBezTo>
                <a:close/>
                <a:moveTo>
                  <a:pt x="1180" y="1274"/>
                </a:moveTo>
                <a:cubicBezTo>
                  <a:pt x="1180" y="1281"/>
                  <a:pt x="1186" y="1287"/>
                  <a:pt x="1193" y="1287"/>
                </a:cubicBezTo>
                <a:cubicBezTo>
                  <a:pt x="1200" y="1287"/>
                  <a:pt x="1206" y="1281"/>
                  <a:pt x="1206" y="1274"/>
                </a:cubicBezTo>
                <a:cubicBezTo>
                  <a:pt x="1206" y="1267"/>
                  <a:pt x="1200" y="1261"/>
                  <a:pt x="1193" y="1261"/>
                </a:cubicBezTo>
                <a:cubicBezTo>
                  <a:pt x="1186" y="1261"/>
                  <a:pt x="1180" y="1267"/>
                  <a:pt x="1180" y="1274"/>
                </a:cubicBezTo>
                <a:close/>
                <a:moveTo>
                  <a:pt x="1232" y="1287"/>
                </a:moveTo>
                <a:cubicBezTo>
                  <a:pt x="1239" y="1287"/>
                  <a:pt x="1245" y="1281"/>
                  <a:pt x="1245" y="1274"/>
                </a:cubicBezTo>
                <a:cubicBezTo>
                  <a:pt x="1245" y="1267"/>
                  <a:pt x="1239" y="1261"/>
                  <a:pt x="1232" y="1261"/>
                </a:cubicBezTo>
                <a:cubicBezTo>
                  <a:pt x="1225" y="1261"/>
                  <a:pt x="1220" y="1267"/>
                  <a:pt x="1220" y="1274"/>
                </a:cubicBezTo>
                <a:cubicBezTo>
                  <a:pt x="1220" y="1281"/>
                  <a:pt x="1225" y="1287"/>
                  <a:pt x="1232" y="1287"/>
                </a:cubicBezTo>
                <a:close/>
                <a:moveTo>
                  <a:pt x="1272" y="1261"/>
                </a:moveTo>
                <a:cubicBezTo>
                  <a:pt x="1265" y="1261"/>
                  <a:pt x="1259" y="1267"/>
                  <a:pt x="1259" y="1274"/>
                </a:cubicBezTo>
                <a:cubicBezTo>
                  <a:pt x="1259" y="1281"/>
                  <a:pt x="1265" y="1287"/>
                  <a:pt x="1272" y="1287"/>
                </a:cubicBezTo>
                <a:cubicBezTo>
                  <a:pt x="1279" y="1287"/>
                  <a:pt x="1285" y="1281"/>
                  <a:pt x="1285" y="1274"/>
                </a:cubicBezTo>
                <a:cubicBezTo>
                  <a:pt x="1285" y="1267"/>
                  <a:pt x="1279" y="1261"/>
                  <a:pt x="1272" y="1261"/>
                </a:cubicBezTo>
                <a:close/>
                <a:moveTo>
                  <a:pt x="1824" y="1261"/>
                </a:moveTo>
                <a:cubicBezTo>
                  <a:pt x="1817" y="1261"/>
                  <a:pt x="1811" y="1267"/>
                  <a:pt x="1811" y="1274"/>
                </a:cubicBezTo>
                <a:cubicBezTo>
                  <a:pt x="1811" y="1281"/>
                  <a:pt x="1817" y="1287"/>
                  <a:pt x="1824" y="1287"/>
                </a:cubicBezTo>
                <a:cubicBezTo>
                  <a:pt x="1831" y="1287"/>
                  <a:pt x="1837" y="1281"/>
                  <a:pt x="1837" y="1274"/>
                </a:cubicBezTo>
                <a:cubicBezTo>
                  <a:pt x="1837" y="1267"/>
                  <a:pt x="1831" y="1261"/>
                  <a:pt x="1824" y="1261"/>
                </a:cubicBezTo>
                <a:close/>
                <a:moveTo>
                  <a:pt x="1863" y="1287"/>
                </a:moveTo>
                <a:cubicBezTo>
                  <a:pt x="1870" y="1287"/>
                  <a:pt x="1876" y="1281"/>
                  <a:pt x="1876" y="1274"/>
                </a:cubicBezTo>
                <a:cubicBezTo>
                  <a:pt x="1876" y="1267"/>
                  <a:pt x="1870" y="1261"/>
                  <a:pt x="1863" y="1261"/>
                </a:cubicBezTo>
                <a:cubicBezTo>
                  <a:pt x="1856" y="1261"/>
                  <a:pt x="1850" y="1267"/>
                  <a:pt x="1850" y="1274"/>
                </a:cubicBezTo>
                <a:cubicBezTo>
                  <a:pt x="1850" y="1281"/>
                  <a:pt x="1856" y="1287"/>
                  <a:pt x="1863" y="1287"/>
                </a:cubicBezTo>
                <a:close/>
                <a:moveTo>
                  <a:pt x="1903" y="1261"/>
                </a:moveTo>
                <a:cubicBezTo>
                  <a:pt x="1896" y="1261"/>
                  <a:pt x="1890" y="1267"/>
                  <a:pt x="1890" y="1274"/>
                </a:cubicBezTo>
                <a:cubicBezTo>
                  <a:pt x="1890" y="1281"/>
                  <a:pt x="1896" y="1287"/>
                  <a:pt x="1903" y="1287"/>
                </a:cubicBezTo>
                <a:cubicBezTo>
                  <a:pt x="1910" y="1287"/>
                  <a:pt x="1915" y="1281"/>
                  <a:pt x="1915" y="1274"/>
                </a:cubicBezTo>
                <a:cubicBezTo>
                  <a:pt x="1915" y="1267"/>
                  <a:pt x="1910" y="1261"/>
                  <a:pt x="1903" y="1261"/>
                </a:cubicBezTo>
                <a:close/>
                <a:moveTo>
                  <a:pt x="1942" y="1261"/>
                </a:moveTo>
                <a:cubicBezTo>
                  <a:pt x="1935" y="1261"/>
                  <a:pt x="1929" y="1267"/>
                  <a:pt x="1929" y="1274"/>
                </a:cubicBezTo>
                <a:cubicBezTo>
                  <a:pt x="1929" y="1281"/>
                  <a:pt x="1935" y="1287"/>
                  <a:pt x="1942" y="1287"/>
                </a:cubicBezTo>
                <a:cubicBezTo>
                  <a:pt x="1949" y="1287"/>
                  <a:pt x="1955" y="1281"/>
                  <a:pt x="1955" y="1274"/>
                </a:cubicBezTo>
                <a:cubicBezTo>
                  <a:pt x="1955" y="1267"/>
                  <a:pt x="1949" y="1261"/>
                  <a:pt x="1942" y="1261"/>
                </a:cubicBezTo>
                <a:close/>
                <a:moveTo>
                  <a:pt x="1981" y="1261"/>
                </a:moveTo>
                <a:cubicBezTo>
                  <a:pt x="1974" y="1261"/>
                  <a:pt x="1969" y="1267"/>
                  <a:pt x="1969" y="1274"/>
                </a:cubicBezTo>
                <a:cubicBezTo>
                  <a:pt x="1969" y="1281"/>
                  <a:pt x="1974" y="1287"/>
                  <a:pt x="1981" y="1287"/>
                </a:cubicBezTo>
                <a:cubicBezTo>
                  <a:pt x="1988" y="1287"/>
                  <a:pt x="1994" y="1281"/>
                  <a:pt x="1994" y="1274"/>
                </a:cubicBezTo>
                <a:cubicBezTo>
                  <a:pt x="1994" y="1267"/>
                  <a:pt x="1988" y="1261"/>
                  <a:pt x="1981" y="1261"/>
                </a:cubicBezTo>
                <a:close/>
                <a:moveTo>
                  <a:pt x="2021" y="1261"/>
                </a:moveTo>
                <a:cubicBezTo>
                  <a:pt x="2014" y="1261"/>
                  <a:pt x="2008" y="1267"/>
                  <a:pt x="2008" y="1274"/>
                </a:cubicBezTo>
                <a:cubicBezTo>
                  <a:pt x="2008" y="1281"/>
                  <a:pt x="2014" y="1287"/>
                  <a:pt x="2021" y="1287"/>
                </a:cubicBezTo>
                <a:cubicBezTo>
                  <a:pt x="2028" y="1287"/>
                  <a:pt x="2034" y="1281"/>
                  <a:pt x="2034" y="1274"/>
                </a:cubicBezTo>
                <a:cubicBezTo>
                  <a:pt x="2034" y="1267"/>
                  <a:pt x="2028" y="1261"/>
                  <a:pt x="2021" y="1261"/>
                </a:cubicBezTo>
                <a:close/>
                <a:moveTo>
                  <a:pt x="2060" y="1287"/>
                </a:moveTo>
                <a:cubicBezTo>
                  <a:pt x="2067" y="1287"/>
                  <a:pt x="2073" y="1281"/>
                  <a:pt x="2073" y="1274"/>
                </a:cubicBezTo>
                <a:cubicBezTo>
                  <a:pt x="2073" y="1267"/>
                  <a:pt x="2067" y="1262"/>
                  <a:pt x="2060" y="1262"/>
                </a:cubicBezTo>
                <a:cubicBezTo>
                  <a:pt x="2053" y="1262"/>
                  <a:pt x="2048" y="1267"/>
                  <a:pt x="2048" y="1274"/>
                </a:cubicBezTo>
                <a:cubicBezTo>
                  <a:pt x="2048" y="1281"/>
                  <a:pt x="2053" y="1287"/>
                  <a:pt x="2060" y="1287"/>
                </a:cubicBezTo>
                <a:close/>
                <a:moveTo>
                  <a:pt x="2100" y="1261"/>
                </a:moveTo>
                <a:cubicBezTo>
                  <a:pt x="2093" y="1261"/>
                  <a:pt x="2087" y="1267"/>
                  <a:pt x="2087" y="1274"/>
                </a:cubicBezTo>
                <a:cubicBezTo>
                  <a:pt x="2087" y="1281"/>
                  <a:pt x="2093" y="1287"/>
                  <a:pt x="2100" y="1287"/>
                </a:cubicBezTo>
                <a:cubicBezTo>
                  <a:pt x="2107" y="1287"/>
                  <a:pt x="2112" y="1281"/>
                  <a:pt x="2112" y="1274"/>
                </a:cubicBezTo>
                <a:cubicBezTo>
                  <a:pt x="2112" y="1267"/>
                  <a:pt x="2107" y="1261"/>
                  <a:pt x="2100" y="1261"/>
                </a:cubicBezTo>
                <a:close/>
                <a:moveTo>
                  <a:pt x="3046" y="1287"/>
                </a:moveTo>
                <a:cubicBezTo>
                  <a:pt x="3053" y="1287"/>
                  <a:pt x="3059" y="1281"/>
                  <a:pt x="3059" y="1274"/>
                </a:cubicBezTo>
                <a:cubicBezTo>
                  <a:pt x="3059" y="1267"/>
                  <a:pt x="3053" y="1261"/>
                  <a:pt x="3046" y="1261"/>
                </a:cubicBezTo>
                <a:cubicBezTo>
                  <a:pt x="3039" y="1261"/>
                  <a:pt x="3033" y="1267"/>
                  <a:pt x="3033" y="1274"/>
                </a:cubicBezTo>
                <a:cubicBezTo>
                  <a:pt x="3033" y="1281"/>
                  <a:pt x="3039" y="1287"/>
                  <a:pt x="3046" y="1287"/>
                </a:cubicBezTo>
                <a:close/>
                <a:moveTo>
                  <a:pt x="996" y="1326"/>
                </a:moveTo>
                <a:cubicBezTo>
                  <a:pt x="1003" y="1326"/>
                  <a:pt x="1009" y="1321"/>
                  <a:pt x="1009" y="1314"/>
                </a:cubicBezTo>
                <a:cubicBezTo>
                  <a:pt x="1009" y="1307"/>
                  <a:pt x="1003" y="1301"/>
                  <a:pt x="996" y="1301"/>
                </a:cubicBezTo>
                <a:cubicBezTo>
                  <a:pt x="989" y="1301"/>
                  <a:pt x="983" y="1307"/>
                  <a:pt x="983" y="1314"/>
                </a:cubicBezTo>
                <a:cubicBezTo>
                  <a:pt x="983" y="1321"/>
                  <a:pt x="989" y="1326"/>
                  <a:pt x="996" y="1326"/>
                </a:cubicBezTo>
                <a:close/>
                <a:moveTo>
                  <a:pt x="1035" y="1326"/>
                </a:moveTo>
                <a:cubicBezTo>
                  <a:pt x="1042" y="1326"/>
                  <a:pt x="1048" y="1321"/>
                  <a:pt x="1048" y="1314"/>
                </a:cubicBezTo>
                <a:cubicBezTo>
                  <a:pt x="1048" y="1307"/>
                  <a:pt x="1042" y="1301"/>
                  <a:pt x="1035" y="1301"/>
                </a:cubicBezTo>
                <a:cubicBezTo>
                  <a:pt x="1028" y="1301"/>
                  <a:pt x="1023" y="1307"/>
                  <a:pt x="1023" y="1314"/>
                </a:cubicBezTo>
                <a:cubicBezTo>
                  <a:pt x="1023" y="1321"/>
                  <a:pt x="1028" y="1326"/>
                  <a:pt x="1035" y="1326"/>
                </a:cubicBezTo>
                <a:close/>
                <a:moveTo>
                  <a:pt x="1075" y="1326"/>
                </a:moveTo>
                <a:cubicBezTo>
                  <a:pt x="1082" y="1326"/>
                  <a:pt x="1087" y="1321"/>
                  <a:pt x="1087" y="1314"/>
                </a:cubicBezTo>
                <a:cubicBezTo>
                  <a:pt x="1087" y="1307"/>
                  <a:pt x="1082" y="1301"/>
                  <a:pt x="1075" y="1301"/>
                </a:cubicBezTo>
                <a:cubicBezTo>
                  <a:pt x="1068" y="1301"/>
                  <a:pt x="1062" y="1307"/>
                  <a:pt x="1062" y="1314"/>
                </a:cubicBezTo>
                <a:cubicBezTo>
                  <a:pt x="1062" y="1321"/>
                  <a:pt x="1068" y="1326"/>
                  <a:pt x="1075" y="1326"/>
                </a:cubicBezTo>
                <a:close/>
                <a:moveTo>
                  <a:pt x="1114" y="1326"/>
                </a:moveTo>
                <a:cubicBezTo>
                  <a:pt x="1121" y="1326"/>
                  <a:pt x="1127" y="1321"/>
                  <a:pt x="1127" y="1314"/>
                </a:cubicBezTo>
                <a:cubicBezTo>
                  <a:pt x="1127" y="1307"/>
                  <a:pt x="1121" y="1301"/>
                  <a:pt x="1114" y="1301"/>
                </a:cubicBezTo>
                <a:cubicBezTo>
                  <a:pt x="1107" y="1301"/>
                  <a:pt x="1101" y="1307"/>
                  <a:pt x="1101" y="1314"/>
                </a:cubicBezTo>
                <a:cubicBezTo>
                  <a:pt x="1101" y="1321"/>
                  <a:pt x="1107" y="1326"/>
                  <a:pt x="1114" y="1326"/>
                </a:cubicBezTo>
                <a:close/>
                <a:moveTo>
                  <a:pt x="1154" y="1326"/>
                </a:moveTo>
                <a:cubicBezTo>
                  <a:pt x="1161" y="1326"/>
                  <a:pt x="1166" y="1321"/>
                  <a:pt x="1166" y="1314"/>
                </a:cubicBezTo>
                <a:cubicBezTo>
                  <a:pt x="1166" y="1307"/>
                  <a:pt x="1161" y="1301"/>
                  <a:pt x="1154" y="1301"/>
                </a:cubicBezTo>
                <a:cubicBezTo>
                  <a:pt x="1146" y="1301"/>
                  <a:pt x="1141" y="1307"/>
                  <a:pt x="1141" y="1314"/>
                </a:cubicBezTo>
                <a:cubicBezTo>
                  <a:pt x="1141" y="1321"/>
                  <a:pt x="1146" y="1326"/>
                  <a:pt x="1154" y="1326"/>
                </a:cubicBezTo>
                <a:close/>
                <a:moveTo>
                  <a:pt x="1193" y="1326"/>
                </a:moveTo>
                <a:cubicBezTo>
                  <a:pt x="1200" y="1326"/>
                  <a:pt x="1206" y="1321"/>
                  <a:pt x="1206" y="1314"/>
                </a:cubicBezTo>
                <a:cubicBezTo>
                  <a:pt x="1206" y="1307"/>
                  <a:pt x="1200" y="1301"/>
                  <a:pt x="1193" y="1301"/>
                </a:cubicBezTo>
                <a:cubicBezTo>
                  <a:pt x="1186" y="1301"/>
                  <a:pt x="1180" y="1307"/>
                  <a:pt x="1180" y="1314"/>
                </a:cubicBezTo>
                <a:cubicBezTo>
                  <a:pt x="1180" y="1321"/>
                  <a:pt x="1186" y="1326"/>
                  <a:pt x="1193" y="1326"/>
                </a:cubicBezTo>
                <a:close/>
                <a:moveTo>
                  <a:pt x="1232" y="1326"/>
                </a:moveTo>
                <a:cubicBezTo>
                  <a:pt x="1239" y="1326"/>
                  <a:pt x="1245" y="1321"/>
                  <a:pt x="1245" y="1314"/>
                </a:cubicBezTo>
                <a:cubicBezTo>
                  <a:pt x="1245" y="1307"/>
                  <a:pt x="1239" y="1301"/>
                  <a:pt x="1232" y="1301"/>
                </a:cubicBezTo>
                <a:cubicBezTo>
                  <a:pt x="1225" y="1301"/>
                  <a:pt x="1220" y="1307"/>
                  <a:pt x="1220" y="1314"/>
                </a:cubicBezTo>
                <a:cubicBezTo>
                  <a:pt x="1220" y="1321"/>
                  <a:pt x="1225" y="1326"/>
                  <a:pt x="1232" y="1326"/>
                </a:cubicBezTo>
                <a:close/>
                <a:moveTo>
                  <a:pt x="1272" y="1301"/>
                </a:moveTo>
                <a:cubicBezTo>
                  <a:pt x="1265" y="1301"/>
                  <a:pt x="1259" y="1307"/>
                  <a:pt x="1259" y="1314"/>
                </a:cubicBezTo>
                <a:cubicBezTo>
                  <a:pt x="1259" y="1321"/>
                  <a:pt x="1265" y="1326"/>
                  <a:pt x="1272" y="1326"/>
                </a:cubicBezTo>
                <a:cubicBezTo>
                  <a:pt x="1279" y="1326"/>
                  <a:pt x="1285" y="1321"/>
                  <a:pt x="1285" y="1314"/>
                </a:cubicBezTo>
                <a:cubicBezTo>
                  <a:pt x="1285" y="1307"/>
                  <a:pt x="1279" y="1301"/>
                  <a:pt x="1272" y="1301"/>
                </a:cubicBezTo>
                <a:close/>
                <a:moveTo>
                  <a:pt x="1824" y="1301"/>
                </a:moveTo>
                <a:cubicBezTo>
                  <a:pt x="1817" y="1301"/>
                  <a:pt x="1811" y="1307"/>
                  <a:pt x="1811" y="1314"/>
                </a:cubicBezTo>
                <a:cubicBezTo>
                  <a:pt x="1811" y="1321"/>
                  <a:pt x="1817" y="1326"/>
                  <a:pt x="1824" y="1326"/>
                </a:cubicBezTo>
                <a:cubicBezTo>
                  <a:pt x="1831" y="1326"/>
                  <a:pt x="1837" y="1321"/>
                  <a:pt x="1837" y="1314"/>
                </a:cubicBezTo>
                <a:cubicBezTo>
                  <a:pt x="1837" y="1307"/>
                  <a:pt x="1831" y="1301"/>
                  <a:pt x="1824" y="1301"/>
                </a:cubicBezTo>
                <a:close/>
                <a:moveTo>
                  <a:pt x="1863" y="1326"/>
                </a:moveTo>
                <a:cubicBezTo>
                  <a:pt x="1870" y="1326"/>
                  <a:pt x="1876" y="1321"/>
                  <a:pt x="1876" y="1314"/>
                </a:cubicBezTo>
                <a:cubicBezTo>
                  <a:pt x="1876" y="1307"/>
                  <a:pt x="1870" y="1301"/>
                  <a:pt x="1863" y="1301"/>
                </a:cubicBezTo>
                <a:cubicBezTo>
                  <a:pt x="1856" y="1301"/>
                  <a:pt x="1850" y="1307"/>
                  <a:pt x="1850" y="1314"/>
                </a:cubicBezTo>
                <a:cubicBezTo>
                  <a:pt x="1850" y="1321"/>
                  <a:pt x="1856" y="1326"/>
                  <a:pt x="1863" y="1326"/>
                </a:cubicBezTo>
                <a:close/>
                <a:moveTo>
                  <a:pt x="1903" y="1326"/>
                </a:moveTo>
                <a:cubicBezTo>
                  <a:pt x="1910" y="1326"/>
                  <a:pt x="1915" y="1321"/>
                  <a:pt x="1915" y="1314"/>
                </a:cubicBezTo>
                <a:cubicBezTo>
                  <a:pt x="1915" y="1307"/>
                  <a:pt x="1910" y="1301"/>
                  <a:pt x="1903" y="1301"/>
                </a:cubicBezTo>
                <a:cubicBezTo>
                  <a:pt x="1896" y="1301"/>
                  <a:pt x="1890" y="1307"/>
                  <a:pt x="1890" y="1314"/>
                </a:cubicBezTo>
                <a:cubicBezTo>
                  <a:pt x="1890" y="1321"/>
                  <a:pt x="1896" y="1326"/>
                  <a:pt x="1903" y="1326"/>
                </a:cubicBezTo>
                <a:close/>
                <a:moveTo>
                  <a:pt x="1942" y="1326"/>
                </a:moveTo>
                <a:cubicBezTo>
                  <a:pt x="1949" y="1326"/>
                  <a:pt x="1955" y="1321"/>
                  <a:pt x="1955" y="1314"/>
                </a:cubicBezTo>
                <a:cubicBezTo>
                  <a:pt x="1955" y="1307"/>
                  <a:pt x="1949" y="1301"/>
                  <a:pt x="1942" y="1301"/>
                </a:cubicBezTo>
                <a:cubicBezTo>
                  <a:pt x="1935" y="1301"/>
                  <a:pt x="1929" y="1307"/>
                  <a:pt x="1929" y="1314"/>
                </a:cubicBezTo>
                <a:cubicBezTo>
                  <a:pt x="1929" y="1321"/>
                  <a:pt x="1935" y="1326"/>
                  <a:pt x="1942" y="1326"/>
                </a:cubicBezTo>
                <a:close/>
                <a:moveTo>
                  <a:pt x="1981" y="1301"/>
                </a:moveTo>
                <a:cubicBezTo>
                  <a:pt x="1974" y="1301"/>
                  <a:pt x="1969" y="1307"/>
                  <a:pt x="1969" y="1314"/>
                </a:cubicBezTo>
                <a:cubicBezTo>
                  <a:pt x="1969" y="1321"/>
                  <a:pt x="1974" y="1326"/>
                  <a:pt x="1981" y="1326"/>
                </a:cubicBezTo>
                <a:cubicBezTo>
                  <a:pt x="1988" y="1326"/>
                  <a:pt x="1994" y="1321"/>
                  <a:pt x="1994" y="1314"/>
                </a:cubicBezTo>
                <a:cubicBezTo>
                  <a:pt x="1994" y="1307"/>
                  <a:pt x="1988" y="1301"/>
                  <a:pt x="1981" y="1301"/>
                </a:cubicBezTo>
                <a:close/>
                <a:moveTo>
                  <a:pt x="2021" y="1326"/>
                </a:moveTo>
                <a:cubicBezTo>
                  <a:pt x="2028" y="1326"/>
                  <a:pt x="2034" y="1321"/>
                  <a:pt x="2034" y="1314"/>
                </a:cubicBezTo>
                <a:cubicBezTo>
                  <a:pt x="2034" y="1307"/>
                  <a:pt x="2028" y="1301"/>
                  <a:pt x="2021" y="1301"/>
                </a:cubicBezTo>
                <a:cubicBezTo>
                  <a:pt x="2014" y="1301"/>
                  <a:pt x="2008" y="1307"/>
                  <a:pt x="2008" y="1314"/>
                </a:cubicBezTo>
                <a:cubicBezTo>
                  <a:pt x="2008" y="1321"/>
                  <a:pt x="2014" y="1326"/>
                  <a:pt x="2021" y="1326"/>
                </a:cubicBezTo>
                <a:close/>
                <a:moveTo>
                  <a:pt x="2060" y="1301"/>
                </a:moveTo>
                <a:cubicBezTo>
                  <a:pt x="2053" y="1301"/>
                  <a:pt x="2048" y="1307"/>
                  <a:pt x="2048" y="1314"/>
                </a:cubicBezTo>
                <a:cubicBezTo>
                  <a:pt x="2048" y="1321"/>
                  <a:pt x="2053" y="1326"/>
                  <a:pt x="2060" y="1326"/>
                </a:cubicBezTo>
                <a:cubicBezTo>
                  <a:pt x="2067" y="1326"/>
                  <a:pt x="2073" y="1321"/>
                  <a:pt x="2073" y="1314"/>
                </a:cubicBezTo>
                <a:cubicBezTo>
                  <a:pt x="2073" y="1307"/>
                  <a:pt x="2067" y="1301"/>
                  <a:pt x="2060" y="1301"/>
                </a:cubicBezTo>
                <a:close/>
                <a:moveTo>
                  <a:pt x="2179" y="1301"/>
                </a:moveTo>
                <a:cubicBezTo>
                  <a:pt x="2172" y="1301"/>
                  <a:pt x="2166" y="1307"/>
                  <a:pt x="2166" y="1314"/>
                </a:cubicBezTo>
                <a:cubicBezTo>
                  <a:pt x="2166" y="1321"/>
                  <a:pt x="2172" y="1326"/>
                  <a:pt x="2179" y="1326"/>
                </a:cubicBezTo>
                <a:cubicBezTo>
                  <a:pt x="2186" y="1326"/>
                  <a:pt x="2191" y="1321"/>
                  <a:pt x="2191" y="1314"/>
                </a:cubicBezTo>
                <a:cubicBezTo>
                  <a:pt x="2191" y="1307"/>
                  <a:pt x="2186" y="1301"/>
                  <a:pt x="2179" y="1301"/>
                </a:cubicBezTo>
                <a:close/>
                <a:moveTo>
                  <a:pt x="2967" y="1326"/>
                </a:moveTo>
                <a:cubicBezTo>
                  <a:pt x="2974" y="1326"/>
                  <a:pt x="2980" y="1321"/>
                  <a:pt x="2980" y="1314"/>
                </a:cubicBezTo>
                <a:cubicBezTo>
                  <a:pt x="2980" y="1307"/>
                  <a:pt x="2974" y="1301"/>
                  <a:pt x="2967" y="1301"/>
                </a:cubicBezTo>
                <a:cubicBezTo>
                  <a:pt x="2960" y="1301"/>
                  <a:pt x="2954" y="1307"/>
                  <a:pt x="2954" y="1314"/>
                </a:cubicBezTo>
                <a:cubicBezTo>
                  <a:pt x="2954" y="1321"/>
                  <a:pt x="2960" y="1326"/>
                  <a:pt x="2967" y="1326"/>
                </a:cubicBezTo>
                <a:close/>
                <a:moveTo>
                  <a:pt x="3006" y="1326"/>
                </a:moveTo>
                <a:cubicBezTo>
                  <a:pt x="3014" y="1326"/>
                  <a:pt x="3019" y="1321"/>
                  <a:pt x="3019" y="1314"/>
                </a:cubicBezTo>
                <a:cubicBezTo>
                  <a:pt x="3019" y="1307"/>
                  <a:pt x="3014" y="1301"/>
                  <a:pt x="3006" y="1301"/>
                </a:cubicBezTo>
                <a:cubicBezTo>
                  <a:pt x="2999" y="1301"/>
                  <a:pt x="2994" y="1307"/>
                  <a:pt x="2994" y="1314"/>
                </a:cubicBezTo>
                <a:cubicBezTo>
                  <a:pt x="2994" y="1321"/>
                  <a:pt x="2999" y="1326"/>
                  <a:pt x="3006" y="1326"/>
                </a:cubicBezTo>
                <a:close/>
                <a:moveTo>
                  <a:pt x="3046" y="1326"/>
                </a:moveTo>
                <a:cubicBezTo>
                  <a:pt x="3053" y="1326"/>
                  <a:pt x="3059" y="1321"/>
                  <a:pt x="3059" y="1314"/>
                </a:cubicBezTo>
                <a:cubicBezTo>
                  <a:pt x="3059" y="1307"/>
                  <a:pt x="3053" y="1301"/>
                  <a:pt x="3046" y="1301"/>
                </a:cubicBezTo>
                <a:cubicBezTo>
                  <a:pt x="3039" y="1301"/>
                  <a:pt x="3033" y="1307"/>
                  <a:pt x="3033" y="1314"/>
                </a:cubicBezTo>
                <a:cubicBezTo>
                  <a:pt x="3033" y="1321"/>
                  <a:pt x="3039" y="1326"/>
                  <a:pt x="3046" y="1326"/>
                </a:cubicBezTo>
                <a:close/>
                <a:moveTo>
                  <a:pt x="3085" y="1326"/>
                </a:moveTo>
                <a:cubicBezTo>
                  <a:pt x="3092" y="1326"/>
                  <a:pt x="3098" y="1321"/>
                  <a:pt x="3098" y="1314"/>
                </a:cubicBezTo>
                <a:cubicBezTo>
                  <a:pt x="3098" y="1307"/>
                  <a:pt x="3092" y="1301"/>
                  <a:pt x="3085" y="1301"/>
                </a:cubicBezTo>
                <a:cubicBezTo>
                  <a:pt x="3078" y="1301"/>
                  <a:pt x="3073" y="1307"/>
                  <a:pt x="3073" y="1314"/>
                </a:cubicBezTo>
                <a:cubicBezTo>
                  <a:pt x="3073" y="1321"/>
                  <a:pt x="3078" y="1326"/>
                  <a:pt x="3085" y="1326"/>
                </a:cubicBezTo>
                <a:close/>
                <a:moveTo>
                  <a:pt x="3125" y="1326"/>
                </a:moveTo>
                <a:cubicBezTo>
                  <a:pt x="3132" y="1326"/>
                  <a:pt x="3137" y="1321"/>
                  <a:pt x="3137" y="1314"/>
                </a:cubicBezTo>
                <a:cubicBezTo>
                  <a:pt x="3137" y="1307"/>
                  <a:pt x="3132" y="1301"/>
                  <a:pt x="3125" y="1301"/>
                </a:cubicBezTo>
                <a:cubicBezTo>
                  <a:pt x="3118" y="1301"/>
                  <a:pt x="3112" y="1307"/>
                  <a:pt x="3112" y="1314"/>
                </a:cubicBezTo>
                <a:cubicBezTo>
                  <a:pt x="3112" y="1321"/>
                  <a:pt x="3118" y="1326"/>
                  <a:pt x="3125" y="1326"/>
                </a:cubicBezTo>
                <a:close/>
                <a:moveTo>
                  <a:pt x="3164" y="1326"/>
                </a:moveTo>
                <a:cubicBezTo>
                  <a:pt x="3171" y="1326"/>
                  <a:pt x="3177" y="1321"/>
                  <a:pt x="3177" y="1314"/>
                </a:cubicBezTo>
                <a:cubicBezTo>
                  <a:pt x="3177" y="1307"/>
                  <a:pt x="3171" y="1301"/>
                  <a:pt x="3164" y="1301"/>
                </a:cubicBezTo>
                <a:cubicBezTo>
                  <a:pt x="3157" y="1301"/>
                  <a:pt x="3151" y="1307"/>
                  <a:pt x="3151" y="1314"/>
                </a:cubicBezTo>
                <a:cubicBezTo>
                  <a:pt x="3151" y="1321"/>
                  <a:pt x="3157" y="1326"/>
                  <a:pt x="3164" y="1326"/>
                </a:cubicBezTo>
                <a:close/>
                <a:moveTo>
                  <a:pt x="996" y="1366"/>
                </a:moveTo>
                <a:cubicBezTo>
                  <a:pt x="1003" y="1366"/>
                  <a:pt x="1009" y="1360"/>
                  <a:pt x="1009" y="1353"/>
                </a:cubicBezTo>
                <a:cubicBezTo>
                  <a:pt x="1009" y="1346"/>
                  <a:pt x="1003" y="1340"/>
                  <a:pt x="996" y="1340"/>
                </a:cubicBezTo>
                <a:cubicBezTo>
                  <a:pt x="989" y="1340"/>
                  <a:pt x="983" y="1346"/>
                  <a:pt x="983" y="1353"/>
                </a:cubicBezTo>
                <a:cubicBezTo>
                  <a:pt x="983" y="1360"/>
                  <a:pt x="989" y="1366"/>
                  <a:pt x="996" y="1366"/>
                </a:cubicBezTo>
                <a:close/>
                <a:moveTo>
                  <a:pt x="1035" y="1366"/>
                </a:moveTo>
                <a:cubicBezTo>
                  <a:pt x="1042" y="1366"/>
                  <a:pt x="1048" y="1360"/>
                  <a:pt x="1048" y="1353"/>
                </a:cubicBezTo>
                <a:cubicBezTo>
                  <a:pt x="1048" y="1346"/>
                  <a:pt x="1042" y="1340"/>
                  <a:pt x="1035" y="1340"/>
                </a:cubicBezTo>
                <a:cubicBezTo>
                  <a:pt x="1028" y="1340"/>
                  <a:pt x="1023" y="1346"/>
                  <a:pt x="1023" y="1353"/>
                </a:cubicBezTo>
                <a:cubicBezTo>
                  <a:pt x="1023" y="1360"/>
                  <a:pt x="1028" y="1366"/>
                  <a:pt x="1035" y="1366"/>
                </a:cubicBezTo>
                <a:close/>
                <a:moveTo>
                  <a:pt x="1075" y="1366"/>
                </a:moveTo>
                <a:cubicBezTo>
                  <a:pt x="1082" y="1366"/>
                  <a:pt x="1087" y="1360"/>
                  <a:pt x="1087" y="1353"/>
                </a:cubicBezTo>
                <a:cubicBezTo>
                  <a:pt x="1087" y="1346"/>
                  <a:pt x="1082" y="1340"/>
                  <a:pt x="1075" y="1340"/>
                </a:cubicBezTo>
                <a:cubicBezTo>
                  <a:pt x="1068" y="1340"/>
                  <a:pt x="1062" y="1346"/>
                  <a:pt x="1062" y="1353"/>
                </a:cubicBezTo>
                <a:cubicBezTo>
                  <a:pt x="1062" y="1360"/>
                  <a:pt x="1068" y="1366"/>
                  <a:pt x="1075" y="1366"/>
                </a:cubicBezTo>
                <a:close/>
                <a:moveTo>
                  <a:pt x="1114" y="1366"/>
                </a:moveTo>
                <a:cubicBezTo>
                  <a:pt x="1121" y="1366"/>
                  <a:pt x="1127" y="1360"/>
                  <a:pt x="1127" y="1353"/>
                </a:cubicBezTo>
                <a:cubicBezTo>
                  <a:pt x="1127" y="1346"/>
                  <a:pt x="1121" y="1340"/>
                  <a:pt x="1114" y="1340"/>
                </a:cubicBezTo>
                <a:cubicBezTo>
                  <a:pt x="1107" y="1340"/>
                  <a:pt x="1101" y="1346"/>
                  <a:pt x="1101" y="1353"/>
                </a:cubicBezTo>
                <a:cubicBezTo>
                  <a:pt x="1101" y="1360"/>
                  <a:pt x="1107" y="1366"/>
                  <a:pt x="1114" y="1366"/>
                </a:cubicBezTo>
                <a:close/>
                <a:moveTo>
                  <a:pt x="1154" y="1366"/>
                </a:moveTo>
                <a:cubicBezTo>
                  <a:pt x="1161" y="1366"/>
                  <a:pt x="1166" y="1360"/>
                  <a:pt x="1166" y="1353"/>
                </a:cubicBezTo>
                <a:cubicBezTo>
                  <a:pt x="1166" y="1346"/>
                  <a:pt x="1161" y="1340"/>
                  <a:pt x="1154" y="1340"/>
                </a:cubicBezTo>
                <a:cubicBezTo>
                  <a:pt x="1146" y="1340"/>
                  <a:pt x="1141" y="1346"/>
                  <a:pt x="1141" y="1353"/>
                </a:cubicBezTo>
                <a:cubicBezTo>
                  <a:pt x="1141" y="1360"/>
                  <a:pt x="1146" y="1366"/>
                  <a:pt x="1154" y="1366"/>
                </a:cubicBezTo>
                <a:close/>
                <a:moveTo>
                  <a:pt x="1193" y="1366"/>
                </a:moveTo>
                <a:cubicBezTo>
                  <a:pt x="1200" y="1366"/>
                  <a:pt x="1206" y="1360"/>
                  <a:pt x="1206" y="1353"/>
                </a:cubicBezTo>
                <a:cubicBezTo>
                  <a:pt x="1206" y="1346"/>
                  <a:pt x="1200" y="1340"/>
                  <a:pt x="1193" y="1340"/>
                </a:cubicBezTo>
                <a:cubicBezTo>
                  <a:pt x="1186" y="1340"/>
                  <a:pt x="1180" y="1346"/>
                  <a:pt x="1180" y="1353"/>
                </a:cubicBezTo>
                <a:cubicBezTo>
                  <a:pt x="1180" y="1360"/>
                  <a:pt x="1186" y="1366"/>
                  <a:pt x="1193" y="1366"/>
                </a:cubicBezTo>
                <a:close/>
                <a:moveTo>
                  <a:pt x="1232" y="1340"/>
                </a:moveTo>
                <a:cubicBezTo>
                  <a:pt x="1225" y="1340"/>
                  <a:pt x="1220" y="1346"/>
                  <a:pt x="1220" y="1353"/>
                </a:cubicBezTo>
                <a:cubicBezTo>
                  <a:pt x="1220" y="1360"/>
                  <a:pt x="1225" y="1366"/>
                  <a:pt x="1232" y="1366"/>
                </a:cubicBezTo>
                <a:cubicBezTo>
                  <a:pt x="1239" y="1366"/>
                  <a:pt x="1245" y="1360"/>
                  <a:pt x="1245" y="1353"/>
                </a:cubicBezTo>
                <a:cubicBezTo>
                  <a:pt x="1245" y="1346"/>
                  <a:pt x="1239" y="1340"/>
                  <a:pt x="1232" y="1340"/>
                </a:cubicBezTo>
                <a:close/>
                <a:moveTo>
                  <a:pt x="1272" y="1340"/>
                </a:moveTo>
                <a:cubicBezTo>
                  <a:pt x="1265" y="1340"/>
                  <a:pt x="1259" y="1346"/>
                  <a:pt x="1259" y="1353"/>
                </a:cubicBezTo>
                <a:cubicBezTo>
                  <a:pt x="1259" y="1360"/>
                  <a:pt x="1265" y="1366"/>
                  <a:pt x="1272" y="1366"/>
                </a:cubicBezTo>
                <a:cubicBezTo>
                  <a:pt x="1279" y="1366"/>
                  <a:pt x="1285" y="1360"/>
                  <a:pt x="1285" y="1353"/>
                </a:cubicBezTo>
                <a:cubicBezTo>
                  <a:pt x="1285" y="1346"/>
                  <a:pt x="1279" y="1340"/>
                  <a:pt x="1272" y="1340"/>
                </a:cubicBezTo>
                <a:close/>
                <a:moveTo>
                  <a:pt x="1863" y="1366"/>
                </a:moveTo>
                <a:cubicBezTo>
                  <a:pt x="1870" y="1366"/>
                  <a:pt x="1876" y="1360"/>
                  <a:pt x="1876" y="1353"/>
                </a:cubicBezTo>
                <a:cubicBezTo>
                  <a:pt x="1876" y="1346"/>
                  <a:pt x="1870" y="1340"/>
                  <a:pt x="1863" y="1340"/>
                </a:cubicBezTo>
                <a:cubicBezTo>
                  <a:pt x="1856" y="1340"/>
                  <a:pt x="1850" y="1346"/>
                  <a:pt x="1850" y="1353"/>
                </a:cubicBezTo>
                <a:cubicBezTo>
                  <a:pt x="1850" y="1360"/>
                  <a:pt x="1856" y="1366"/>
                  <a:pt x="1863" y="1366"/>
                </a:cubicBezTo>
                <a:close/>
                <a:moveTo>
                  <a:pt x="1903" y="1366"/>
                </a:moveTo>
                <a:cubicBezTo>
                  <a:pt x="1910" y="1366"/>
                  <a:pt x="1915" y="1360"/>
                  <a:pt x="1915" y="1353"/>
                </a:cubicBezTo>
                <a:cubicBezTo>
                  <a:pt x="1915" y="1346"/>
                  <a:pt x="1910" y="1340"/>
                  <a:pt x="1903" y="1340"/>
                </a:cubicBezTo>
                <a:cubicBezTo>
                  <a:pt x="1896" y="1340"/>
                  <a:pt x="1890" y="1346"/>
                  <a:pt x="1890" y="1353"/>
                </a:cubicBezTo>
                <a:cubicBezTo>
                  <a:pt x="1890" y="1360"/>
                  <a:pt x="1896" y="1366"/>
                  <a:pt x="1903" y="1366"/>
                </a:cubicBezTo>
                <a:close/>
                <a:moveTo>
                  <a:pt x="1942" y="1366"/>
                </a:moveTo>
                <a:cubicBezTo>
                  <a:pt x="1949" y="1366"/>
                  <a:pt x="1955" y="1360"/>
                  <a:pt x="1955" y="1353"/>
                </a:cubicBezTo>
                <a:cubicBezTo>
                  <a:pt x="1955" y="1346"/>
                  <a:pt x="1949" y="1340"/>
                  <a:pt x="1942" y="1340"/>
                </a:cubicBezTo>
                <a:cubicBezTo>
                  <a:pt x="1935" y="1340"/>
                  <a:pt x="1929" y="1346"/>
                  <a:pt x="1929" y="1353"/>
                </a:cubicBezTo>
                <a:cubicBezTo>
                  <a:pt x="1929" y="1360"/>
                  <a:pt x="1935" y="1366"/>
                  <a:pt x="1942" y="1366"/>
                </a:cubicBezTo>
                <a:close/>
                <a:moveTo>
                  <a:pt x="1981" y="1366"/>
                </a:moveTo>
                <a:cubicBezTo>
                  <a:pt x="1988" y="1366"/>
                  <a:pt x="1994" y="1360"/>
                  <a:pt x="1994" y="1353"/>
                </a:cubicBezTo>
                <a:cubicBezTo>
                  <a:pt x="1994" y="1346"/>
                  <a:pt x="1988" y="1340"/>
                  <a:pt x="1981" y="1340"/>
                </a:cubicBezTo>
                <a:cubicBezTo>
                  <a:pt x="1974" y="1340"/>
                  <a:pt x="1969" y="1346"/>
                  <a:pt x="1969" y="1353"/>
                </a:cubicBezTo>
                <a:cubicBezTo>
                  <a:pt x="1969" y="1360"/>
                  <a:pt x="1974" y="1366"/>
                  <a:pt x="1981" y="1366"/>
                </a:cubicBezTo>
                <a:close/>
                <a:moveTo>
                  <a:pt x="2021" y="1366"/>
                </a:moveTo>
                <a:cubicBezTo>
                  <a:pt x="2028" y="1366"/>
                  <a:pt x="2034" y="1360"/>
                  <a:pt x="2034" y="1353"/>
                </a:cubicBezTo>
                <a:cubicBezTo>
                  <a:pt x="2034" y="1346"/>
                  <a:pt x="2028" y="1340"/>
                  <a:pt x="2021" y="1340"/>
                </a:cubicBezTo>
                <a:cubicBezTo>
                  <a:pt x="2014" y="1340"/>
                  <a:pt x="2008" y="1346"/>
                  <a:pt x="2008" y="1353"/>
                </a:cubicBezTo>
                <a:cubicBezTo>
                  <a:pt x="2008" y="1360"/>
                  <a:pt x="2014" y="1366"/>
                  <a:pt x="2021" y="1366"/>
                </a:cubicBezTo>
                <a:close/>
                <a:moveTo>
                  <a:pt x="2139" y="1340"/>
                </a:moveTo>
                <a:cubicBezTo>
                  <a:pt x="2132" y="1340"/>
                  <a:pt x="2126" y="1346"/>
                  <a:pt x="2126" y="1353"/>
                </a:cubicBezTo>
                <a:cubicBezTo>
                  <a:pt x="2126" y="1360"/>
                  <a:pt x="2132" y="1366"/>
                  <a:pt x="2139" y="1366"/>
                </a:cubicBezTo>
                <a:cubicBezTo>
                  <a:pt x="2146" y="1366"/>
                  <a:pt x="2152" y="1360"/>
                  <a:pt x="2152" y="1353"/>
                </a:cubicBezTo>
                <a:cubicBezTo>
                  <a:pt x="2152" y="1346"/>
                  <a:pt x="2146" y="1340"/>
                  <a:pt x="2139" y="1340"/>
                </a:cubicBezTo>
                <a:close/>
                <a:moveTo>
                  <a:pt x="2179" y="1340"/>
                </a:moveTo>
                <a:cubicBezTo>
                  <a:pt x="2172" y="1340"/>
                  <a:pt x="2166" y="1346"/>
                  <a:pt x="2166" y="1353"/>
                </a:cubicBezTo>
                <a:cubicBezTo>
                  <a:pt x="2166" y="1360"/>
                  <a:pt x="2172" y="1366"/>
                  <a:pt x="2179" y="1366"/>
                </a:cubicBezTo>
                <a:cubicBezTo>
                  <a:pt x="2186" y="1366"/>
                  <a:pt x="2191" y="1360"/>
                  <a:pt x="2191" y="1353"/>
                </a:cubicBezTo>
                <a:cubicBezTo>
                  <a:pt x="2191" y="1346"/>
                  <a:pt x="2186" y="1340"/>
                  <a:pt x="2179" y="1340"/>
                </a:cubicBezTo>
                <a:close/>
                <a:moveTo>
                  <a:pt x="2888" y="1366"/>
                </a:moveTo>
                <a:cubicBezTo>
                  <a:pt x="2895" y="1366"/>
                  <a:pt x="2901" y="1360"/>
                  <a:pt x="2901" y="1353"/>
                </a:cubicBezTo>
                <a:cubicBezTo>
                  <a:pt x="2901" y="1346"/>
                  <a:pt x="2895" y="1340"/>
                  <a:pt x="2888" y="1340"/>
                </a:cubicBezTo>
                <a:cubicBezTo>
                  <a:pt x="2881" y="1340"/>
                  <a:pt x="2875" y="1346"/>
                  <a:pt x="2875" y="1353"/>
                </a:cubicBezTo>
                <a:cubicBezTo>
                  <a:pt x="2875" y="1360"/>
                  <a:pt x="2881" y="1366"/>
                  <a:pt x="2888" y="1366"/>
                </a:cubicBezTo>
                <a:close/>
                <a:moveTo>
                  <a:pt x="2928" y="1366"/>
                </a:moveTo>
                <a:cubicBezTo>
                  <a:pt x="2935" y="1366"/>
                  <a:pt x="2940" y="1360"/>
                  <a:pt x="2940" y="1353"/>
                </a:cubicBezTo>
                <a:cubicBezTo>
                  <a:pt x="2940" y="1346"/>
                  <a:pt x="2935" y="1340"/>
                  <a:pt x="2928" y="1340"/>
                </a:cubicBezTo>
                <a:cubicBezTo>
                  <a:pt x="2921" y="1340"/>
                  <a:pt x="2915" y="1346"/>
                  <a:pt x="2915" y="1353"/>
                </a:cubicBezTo>
                <a:cubicBezTo>
                  <a:pt x="2915" y="1360"/>
                  <a:pt x="2921" y="1366"/>
                  <a:pt x="2928" y="1366"/>
                </a:cubicBezTo>
                <a:close/>
                <a:moveTo>
                  <a:pt x="2967" y="1366"/>
                </a:moveTo>
                <a:cubicBezTo>
                  <a:pt x="2974" y="1366"/>
                  <a:pt x="2980" y="1360"/>
                  <a:pt x="2980" y="1353"/>
                </a:cubicBezTo>
                <a:cubicBezTo>
                  <a:pt x="2980" y="1346"/>
                  <a:pt x="2974" y="1340"/>
                  <a:pt x="2967" y="1340"/>
                </a:cubicBezTo>
                <a:cubicBezTo>
                  <a:pt x="2960" y="1340"/>
                  <a:pt x="2954" y="1346"/>
                  <a:pt x="2954" y="1353"/>
                </a:cubicBezTo>
                <a:cubicBezTo>
                  <a:pt x="2954" y="1360"/>
                  <a:pt x="2960" y="1366"/>
                  <a:pt x="2967" y="1366"/>
                </a:cubicBezTo>
                <a:close/>
                <a:moveTo>
                  <a:pt x="3006" y="1366"/>
                </a:moveTo>
                <a:cubicBezTo>
                  <a:pt x="3014" y="1366"/>
                  <a:pt x="3019" y="1360"/>
                  <a:pt x="3019" y="1353"/>
                </a:cubicBezTo>
                <a:cubicBezTo>
                  <a:pt x="3019" y="1346"/>
                  <a:pt x="3014" y="1340"/>
                  <a:pt x="3006" y="1340"/>
                </a:cubicBezTo>
                <a:cubicBezTo>
                  <a:pt x="2999" y="1340"/>
                  <a:pt x="2994" y="1346"/>
                  <a:pt x="2994" y="1353"/>
                </a:cubicBezTo>
                <a:cubicBezTo>
                  <a:pt x="2994" y="1360"/>
                  <a:pt x="2999" y="1366"/>
                  <a:pt x="3006" y="1366"/>
                </a:cubicBezTo>
                <a:close/>
                <a:moveTo>
                  <a:pt x="3046" y="1366"/>
                </a:moveTo>
                <a:cubicBezTo>
                  <a:pt x="3053" y="1366"/>
                  <a:pt x="3059" y="1360"/>
                  <a:pt x="3059" y="1353"/>
                </a:cubicBezTo>
                <a:cubicBezTo>
                  <a:pt x="3059" y="1346"/>
                  <a:pt x="3053" y="1340"/>
                  <a:pt x="3046" y="1340"/>
                </a:cubicBezTo>
                <a:cubicBezTo>
                  <a:pt x="3039" y="1340"/>
                  <a:pt x="3033" y="1346"/>
                  <a:pt x="3033" y="1353"/>
                </a:cubicBezTo>
                <a:cubicBezTo>
                  <a:pt x="3033" y="1360"/>
                  <a:pt x="3039" y="1366"/>
                  <a:pt x="3046" y="1366"/>
                </a:cubicBezTo>
                <a:close/>
                <a:moveTo>
                  <a:pt x="3085" y="1366"/>
                </a:moveTo>
                <a:cubicBezTo>
                  <a:pt x="3092" y="1366"/>
                  <a:pt x="3098" y="1360"/>
                  <a:pt x="3098" y="1353"/>
                </a:cubicBezTo>
                <a:cubicBezTo>
                  <a:pt x="3098" y="1346"/>
                  <a:pt x="3092" y="1340"/>
                  <a:pt x="3085" y="1340"/>
                </a:cubicBezTo>
                <a:cubicBezTo>
                  <a:pt x="3078" y="1340"/>
                  <a:pt x="3073" y="1346"/>
                  <a:pt x="3073" y="1353"/>
                </a:cubicBezTo>
                <a:cubicBezTo>
                  <a:pt x="3073" y="1360"/>
                  <a:pt x="3078" y="1366"/>
                  <a:pt x="3085" y="1366"/>
                </a:cubicBezTo>
                <a:close/>
                <a:moveTo>
                  <a:pt x="3125" y="1366"/>
                </a:moveTo>
                <a:cubicBezTo>
                  <a:pt x="3132" y="1366"/>
                  <a:pt x="3137" y="1360"/>
                  <a:pt x="3137" y="1353"/>
                </a:cubicBezTo>
                <a:cubicBezTo>
                  <a:pt x="3137" y="1346"/>
                  <a:pt x="3132" y="1340"/>
                  <a:pt x="3125" y="1340"/>
                </a:cubicBezTo>
                <a:cubicBezTo>
                  <a:pt x="3118" y="1340"/>
                  <a:pt x="3112" y="1346"/>
                  <a:pt x="3112" y="1353"/>
                </a:cubicBezTo>
                <a:cubicBezTo>
                  <a:pt x="3112" y="1360"/>
                  <a:pt x="3118" y="1366"/>
                  <a:pt x="3125" y="1366"/>
                </a:cubicBezTo>
                <a:close/>
                <a:moveTo>
                  <a:pt x="3164" y="1366"/>
                </a:moveTo>
                <a:cubicBezTo>
                  <a:pt x="3171" y="1366"/>
                  <a:pt x="3177" y="1360"/>
                  <a:pt x="3177" y="1353"/>
                </a:cubicBezTo>
                <a:cubicBezTo>
                  <a:pt x="3177" y="1346"/>
                  <a:pt x="3171" y="1340"/>
                  <a:pt x="3164" y="1340"/>
                </a:cubicBezTo>
                <a:cubicBezTo>
                  <a:pt x="3157" y="1340"/>
                  <a:pt x="3151" y="1346"/>
                  <a:pt x="3151" y="1353"/>
                </a:cubicBezTo>
                <a:cubicBezTo>
                  <a:pt x="3151" y="1360"/>
                  <a:pt x="3157" y="1366"/>
                  <a:pt x="3164" y="1366"/>
                </a:cubicBezTo>
                <a:close/>
                <a:moveTo>
                  <a:pt x="3204" y="1366"/>
                </a:moveTo>
                <a:cubicBezTo>
                  <a:pt x="3211" y="1366"/>
                  <a:pt x="3216" y="1360"/>
                  <a:pt x="3216" y="1353"/>
                </a:cubicBezTo>
                <a:cubicBezTo>
                  <a:pt x="3216" y="1346"/>
                  <a:pt x="3211" y="1340"/>
                  <a:pt x="3204" y="1340"/>
                </a:cubicBezTo>
                <a:cubicBezTo>
                  <a:pt x="3197" y="1340"/>
                  <a:pt x="3191" y="1346"/>
                  <a:pt x="3191" y="1353"/>
                </a:cubicBezTo>
                <a:cubicBezTo>
                  <a:pt x="3191" y="1360"/>
                  <a:pt x="3197" y="1366"/>
                  <a:pt x="3204" y="1366"/>
                </a:cubicBezTo>
                <a:close/>
                <a:moveTo>
                  <a:pt x="996" y="1405"/>
                </a:moveTo>
                <a:cubicBezTo>
                  <a:pt x="1003" y="1405"/>
                  <a:pt x="1009" y="1400"/>
                  <a:pt x="1009" y="1393"/>
                </a:cubicBezTo>
                <a:cubicBezTo>
                  <a:pt x="1009" y="1385"/>
                  <a:pt x="1003" y="1380"/>
                  <a:pt x="996" y="1380"/>
                </a:cubicBezTo>
                <a:cubicBezTo>
                  <a:pt x="989" y="1380"/>
                  <a:pt x="983" y="1385"/>
                  <a:pt x="983" y="1393"/>
                </a:cubicBezTo>
                <a:cubicBezTo>
                  <a:pt x="983" y="1400"/>
                  <a:pt x="989" y="1405"/>
                  <a:pt x="996" y="1405"/>
                </a:cubicBezTo>
                <a:close/>
                <a:moveTo>
                  <a:pt x="1035" y="1405"/>
                </a:moveTo>
                <a:cubicBezTo>
                  <a:pt x="1042" y="1405"/>
                  <a:pt x="1048" y="1400"/>
                  <a:pt x="1048" y="1393"/>
                </a:cubicBezTo>
                <a:cubicBezTo>
                  <a:pt x="1048" y="1385"/>
                  <a:pt x="1042" y="1380"/>
                  <a:pt x="1035" y="1380"/>
                </a:cubicBezTo>
                <a:cubicBezTo>
                  <a:pt x="1028" y="1380"/>
                  <a:pt x="1023" y="1385"/>
                  <a:pt x="1023" y="1393"/>
                </a:cubicBezTo>
                <a:cubicBezTo>
                  <a:pt x="1023" y="1400"/>
                  <a:pt x="1028" y="1405"/>
                  <a:pt x="1035" y="1405"/>
                </a:cubicBezTo>
                <a:close/>
                <a:moveTo>
                  <a:pt x="1075" y="1405"/>
                </a:moveTo>
                <a:cubicBezTo>
                  <a:pt x="1082" y="1405"/>
                  <a:pt x="1087" y="1400"/>
                  <a:pt x="1087" y="1393"/>
                </a:cubicBezTo>
                <a:cubicBezTo>
                  <a:pt x="1087" y="1385"/>
                  <a:pt x="1082" y="1380"/>
                  <a:pt x="1075" y="1380"/>
                </a:cubicBezTo>
                <a:cubicBezTo>
                  <a:pt x="1068" y="1380"/>
                  <a:pt x="1062" y="1385"/>
                  <a:pt x="1062" y="1393"/>
                </a:cubicBezTo>
                <a:cubicBezTo>
                  <a:pt x="1062" y="1400"/>
                  <a:pt x="1068" y="1405"/>
                  <a:pt x="1075" y="1405"/>
                </a:cubicBezTo>
                <a:close/>
                <a:moveTo>
                  <a:pt x="1114" y="1405"/>
                </a:moveTo>
                <a:cubicBezTo>
                  <a:pt x="1121" y="1405"/>
                  <a:pt x="1127" y="1400"/>
                  <a:pt x="1127" y="1393"/>
                </a:cubicBezTo>
                <a:cubicBezTo>
                  <a:pt x="1127" y="1385"/>
                  <a:pt x="1121" y="1380"/>
                  <a:pt x="1114" y="1380"/>
                </a:cubicBezTo>
                <a:cubicBezTo>
                  <a:pt x="1107" y="1380"/>
                  <a:pt x="1101" y="1385"/>
                  <a:pt x="1101" y="1393"/>
                </a:cubicBezTo>
                <a:cubicBezTo>
                  <a:pt x="1101" y="1400"/>
                  <a:pt x="1107" y="1405"/>
                  <a:pt x="1114" y="1405"/>
                </a:cubicBezTo>
                <a:close/>
                <a:moveTo>
                  <a:pt x="1154" y="1405"/>
                </a:moveTo>
                <a:cubicBezTo>
                  <a:pt x="1161" y="1405"/>
                  <a:pt x="1166" y="1400"/>
                  <a:pt x="1166" y="1393"/>
                </a:cubicBezTo>
                <a:cubicBezTo>
                  <a:pt x="1166" y="1385"/>
                  <a:pt x="1161" y="1380"/>
                  <a:pt x="1154" y="1380"/>
                </a:cubicBezTo>
                <a:cubicBezTo>
                  <a:pt x="1146" y="1380"/>
                  <a:pt x="1141" y="1385"/>
                  <a:pt x="1141" y="1393"/>
                </a:cubicBezTo>
                <a:cubicBezTo>
                  <a:pt x="1141" y="1400"/>
                  <a:pt x="1146" y="1405"/>
                  <a:pt x="1154" y="1405"/>
                </a:cubicBezTo>
                <a:close/>
                <a:moveTo>
                  <a:pt x="1193" y="1380"/>
                </a:moveTo>
                <a:cubicBezTo>
                  <a:pt x="1186" y="1380"/>
                  <a:pt x="1180" y="1385"/>
                  <a:pt x="1180" y="1393"/>
                </a:cubicBezTo>
                <a:cubicBezTo>
                  <a:pt x="1180" y="1400"/>
                  <a:pt x="1186" y="1405"/>
                  <a:pt x="1193" y="1405"/>
                </a:cubicBezTo>
                <a:cubicBezTo>
                  <a:pt x="1200" y="1405"/>
                  <a:pt x="1206" y="1400"/>
                  <a:pt x="1206" y="1393"/>
                </a:cubicBezTo>
                <a:cubicBezTo>
                  <a:pt x="1206" y="1385"/>
                  <a:pt x="1200" y="1380"/>
                  <a:pt x="1193" y="1380"/>
                </a:cubicBezTo>
                <a:close/>
                <a:moveTo>
                  <a:pt x="1863" y="1380"/>
                </a:moveTo>
                <a:cubicBezTo>
                  <a:pt x="1856" y="1380"/>
                  <a:pt x="1850" y="1385"/>
                  <a:pt x="1850" y="1393"/>
                </a:cubicBezTo>
                <a:cubicBezTo>
                  <a:pt x="1850" y="1400"/>
                  <a:pt x="1856" y="1405"/>
                  <a:pt x="1863" y="1405"/>
                </a:cubicBezTo>
                <a:cubicBezTo>
                  <a:pt x="1870" y="1405"/>
                  <a:pt x="1876" y="1400"/>
                  <a:pt x="1876" y="1393"/>
                </a:cubicBezTo>
                <a:cubicBezTo>
                  <a:pt x="1876" y="1385"/>
                  <a:pt x="1870" y="1380"/>
                  <a:pt x="1863" y="1380"/>
                </a:cubicBezTo>
                <a:close/>
                <a:moveTo>
                  <a:pt x="1903" y="1405"/>
                </a:moveTo>
                <a:cubicBezTo>
                  <a:pt x="1910" y="1405"/>
                  <a:pt x="1915" y="1400"/>
                  <a:pt x="1915" y="1393"/>
                </a:cubicBezTo>
                <a:cubicBezTo>
                  <a:pt x="1915" y="1385"/>
                  <a:pt x="1910" y="1380"/>
                  <a:pt x="1903" y="1380"/>
                </a:cubicBezTo>
                <a:cubicBezTo>
                  <a:pt x="1896" y="1380"/>
                  <a:pt x="1890" y="1385"/>
                  <a:pt x="1890" y="1393"/>
                </a:cubicBezTo>
                <a:cubicBezTo>
                  <a:pt x="1890" y="1400"/>
                  <a:pt x="1896" y="1405"/>
                  <a:pt x="1903" y="1405"/>
                </a:cubicBezTo>
                <a:close/>
                <a:moveTo>
                  <a:pt x="1942" y="1405"/>
                </a:moveTo>
                <a:cubicBezTo>
                  <a:pt x="1949" y="1405"/>
                  <a:pt x="1955" y="1400"/>
                  <a:pt x="1955" y="1393"/>
                </a:cubicBezTo>
                <a:cubicBezTo>
                  <a:pt x="1955" y="1385"/>
                  <a:pt x="1949" y="1380"/>
                  <a:pt x="1942" y="1380"/>
                </a:cubicBezTo>
                <a:cubicBezTo>
                  <a:pt x="1935" y="1380"/>
                  <a:pt x="1929" y="1385"/>
                  <a:pt x="1929" y="1393"/>
                </a:cubicBezTo>
                <a:cubicBezTo>
                  <a:pt x="1929" y="1400"/>
                  <a:pt x="1935" y="1405"/>
                  <a:pt x="1942" y="1405"/>
                </a:cubicBezTo>
                <a:close/>
                <a:moveTo>
                  <a:pt x="1981" y="1405"/>
                </a:moveTo>
                <a:cubicBezTo>
                  <a:pt x="1988" y="1405"/>
                  <a:pt x="1994" y="1400"/>
                  <a:pt x="1994" y="1393"/>
                </a:cubicBezTo>
                <a:cubicBezTo>
                  <a:pt x="1994" y="1385"/>
                  <a:pt x="1988" y="1380"/>
                  <a:pt x="1981" y="1380"/>
                </a:cubicBezTo>
                <a:cubicBezTo>
                  <a:pt x="1974" y="1380"/>
                  <a:pt x="1969" y="1385"/>
                  <a:pt x="1969" y="1393"/>
                </a:cubicBezTo>
                <a:cubicBezTo>
                  <a:pt x="1969" y="1400"/>
                  <a:pt x="1974" y="1405"/>
                  <a:pt x="1981" y="1405"/>
                </a:cubicBezTo>
                <a:close/>
                <a:moveTo>
                  <a:pt x="2021" y="1380"/>
                </a:moveTo>
                <a:cubicBezTo>
                  <a:pt x="2014" y="1380"/>
                  <a:pt x="2008" y="1385"/>
                  <a:pt x="2008" y="1393"/>
                </a:cubicBezTo>
                <a:cubicBezTo>
                  <a:pt x="2008" y="1400"/>
                  <a:pt x="2014" y="1405"/>
                  <a:pt x="2021" y="1405"/>
                </a:cubicBezTo>
                <a:cubicBezTo>
                  <a:pt x="2028" y="1405"/>
                  <a:pt x="2034" y="1400"/>
                  <a:pt x="2034" y="1393"/>
                </a:cubicBezTo>
                <a:cubicBezTo>
                  <a:pt x="2034" y="1385"/>
                  <a:pt x="2028" y="1380"/>
                  <a:pt x="2021" y="1380"/>
                </a:cubicBezTo>
                <a:close/>
                <a:moveTo>
                  <a:pt x="2888" y="1405"/>
                </a:moveTo>
                <a:cubicBezTo>
                  <a:pt x="2895" y="1405"/>
                  <a:pt x="2901" y="1400"/>
                  <a:pt x="2901" y="1393"/>
                </a:cubicBezTo>
                <a:cubicBezTo>
                  <a:pt x="2901" y="1385"/>
                  <a:pt x="2895" y="1380"/>
                  <a:pt x="2888" y="1380"/>
                </a:cubicBezTo>
                <a:cubicBezTo>
                  <a:pt x="2881" y="1380"/>
                  <a:pt x="2875" y="1385"/>
                  <a:pt x="2875" y="1393"/>
                </a:cubicBezTo>
                <a:cubicBezTo>
                  <a:pt x="2875" y="1400"/>
                  <a:pt x="2881" y="1405"/>
                  <a:pt x="2888" y="1405"/>
                </a:cubicBezTo>
                <a:close/>
                <a:moveTo>
                  <a:pt x="2928" y="1405"/>
                </a:moveTo>
                <a:cubicBezTo>
                  <a:pt x="2935" y="1405"/>
                  <a:pt x="2940" y="1400"/>
                  <a:pt x="2940" y="1393"/>
                </a:cubicBezTo>
                <a:cubicBezTo>
                  <a:pt x="2940" y="1385"/>
                  <a:pt x="2935" y="1380"/>
                  <a:pt x="2928" y="1380"/>
                </a:cubicBezTo>
                <a:cubicBezTo>
                  <a:pt x="2921" y="1380"/>
                  <a:pt x="2915" y="1385"/>
                  <a:pt x="2915" y="1393"/>
                </a:cubicBezTo>
                <a:cubicBezTo>
                  <a:pt x="2915" y="1400"/>
                  <a:pt x="2921" y="1405"/>
                  <a:pt x="2928" y="1405"/>
                </a:cubicBezTo>
                <a:close/>
                <a:moveTo>
                  <a:pt x="2967" y="1405"/>
                </a:moveTo>
                <a:cubicBezTo>
                  <a:pt x="2974" y="1405"/>
                  <a:pt x="2980" y="1400"/>
                  <a:pt x="2980" y="1393"/>
                </a:cubicBezTo>
                <a:cubicBezTo>
                  <a:pt x="2980" y="1385"/>
                  <a:pt x="2974" y="1380"/>
                  <a:pt x="2967" y="1380"/>
                </a:cubicBezTo>
                <a:cubicBezTo>
                  <a:pt x="2960" y="1380"/>
                  <a:pt x="2954" y="1385"/>
                  <a:pt x="2954" y="1393"/>
                </a:cubicBezTo>
                <a:cubicBezTo>
                  <a:pt x="2954" y="1400"/>
                  <a:pt x="2960" y="1405"/>
                  <a:pt x="2967" y="1405"/>
                </a:cubicBezTo>
                <a:close/>
                <a:moveTo>
                  <a:pt x="3006" y="1380"/>
                </a:moveTo>
                <a:cubicBezTo>
                  <a:pt x="2999" y="1380"/>
                  <a:pt x="2994" y="1385"/>
                  <a:pt x="2994" y="1393"/>
                </a:cubicBezTo>
                <a:cubicBezTo>
                  <a:pt x="2994" y="1400"/>
                  <a:pt x="2999" y="1405"/>
                  <a:pt x="3006" y="1405"/>
                </a:cubicBezTo>
                <a:cubicBezTo>
                  <a:pt x="3014" y="1405"/>
                  <a:pt x="3019" y="1400"/>
                  <a:pt x="3019" y="1393"/>
                </a:cubicBezTo>
                <a:cubicBezTo>
                  <a:pt x="3019" y="1385"/>
                  <a:pt x="3014" y="1380"/>
                  <a:pt x="3006" y="1380"/>
                </a:cubicBezTo>
                <a:close/>
                <a:moveTo>
                  <a:pt x="3046" y="1405"/>
                </a:moveTo>
                <a:cubicBezTo>
                  <a:pt x="3053" y="1405"/>
                  <a:pt x="3059" y="1400"/>
                  <a:pt x="3059" y="1393"/>
                </a:cubicBezTo>
                <a:cubicBezTo>
                  <a:pt x="3059" y="1385"/>
                  <a:pt x="3053" y="1380"/>
                  <a:pt x="3046" y="1380"/>
                </a:cubicBezTo>
                <a:cubicBezTo>
                  <a:pt x="3039" y="1380"/>
                  <a:pt x="3033" y="1385"/>
                  <a:pt x="3033" y="1393"/>
                </a:cubicBezTo>
                <a:cubicBezTo>
                  <a:pt x="3033" y="1400"/>
                  <a:pt x="3039" y="1405"/>
                  <a:pt x="3046" y="1405"/>
                </a:cubicBezTo>
                <a:close/>
                <a:moveTo>
                  <a:pt x="3085" y="1380"/>
                </a:moveTo>
                <a:cubicBezTo>
                  <a:pt x="3078" y="1380"/>
                  <a:pt x="3073" y="1385"/>
                  <a:pt x="3073" y="1393"/>
                </a:cubicBezTo>
                <a:cubicBezTo>
                  <a:pt x="3073" y="1400"/>
                  <a:pt x="3078" y="1405"/>
                  <a:pt x="3085" y="1405"/>
                </a:cubicBezTo>
                <a:cubicBezTo>
                  <a:pt x="3092" y="1405"/>
                  <a:pt x="3098" y="1400"/>
                  <a:pt x="3098" y="1393"/>
                </a:cubicBezTo>
                <a:cubicBezTo>
                  <a:pt x="3098" y="1385"/>
                  <a:pt x="3092" y="1380"/>
                  <a:pt x="3085" y="1380"/>
                </a:cubicBezTo>
                <a:close/>
                <a:moveTo>
                  <a:pt x="3125" y="1405"/>
                </a:moveTo>
                <a:cubicBezTo>
                  <a:pt x="3132" y="1405"/>
                  <a:pt x="3137" y="1400"/>
                  <a:pt x="3137" y="1393"/>
                </a:cubicBezTo>
                <a:cubicBezTo>
                  <a:pt x="3137" y="1385"/>
                  <a:pt x="3132" y="1380"/>
                  <a:pt x="3125" y="1380"/>
                </a:cubicBezTo>
                <a:cubicBezTo>
                  <a:pt x="3118" y="1380"/>
                  <a:pt x="3112" y="1385"/>
                  <a:pt x="3112" y="1393"/>
                </a:cubicBezTo>
                <a:cubicBezTo>
                  <a:pt x="3112" y="1400"/>
                  <a:pt x="3118" y="1405"/>
                  <a:pt x="3125" y="1405"/>
                </a:cubicBezTo>
                <a:close/>
                <a:moveTo>
                  <a:pt x="3164" y="1405"/>
                </a:moveTo>
                <a:cubicBezTo>
                  <a:pt x="3171" y="1405"/>
                  <a:pt x="3177" y="1400"/>
                  <a:pt x="3177" y="1393"/>
                </a:cubicBezTo>
                <a:cubicBezTo>
                  <a:pt x="3177" y="1385"/>
                  <a:pt x="3171" y="1380"/>
                  <a:pt x="3164" y="1380"/>
                </a:cubicBezTo>
                <a:cubicBezTo>
                  <a:pt x="3157" y="1380"/>
                  <a:pt x="3151" y="1385"/>
                  <a:pt x="3151" y="1393"/>
                </a:cubicBezTo>
                <a:cubicBezTo>
                  <a:pt x="3151" y="1400"/>
                  <a:pt x="3157" y="1405"/>
                  <a:pt x="3164" y="1405"/>
                </a:cubicBezTo>
                <a:close/>
                <a:moveTo>
                  <a:pt x="3204" y="1380"/>
                </a:moveTo>
                <a:cubicBezTo>
                  <a:pt x="3197" y="1380"/>
                  <a:pt x="3191" y="1385"/>
                  <a:pt x="3191" y="1393"/>
                </a:cubicBezTo>
                <a:cubicBezTo>
                  <a:pt x="3191" y="1400"/>
                  <a:pt x="3197" y="1405"/>
                  <a:pt x="3204" y="1405"/>
                </a:cubicBezTo>
                <a:cubicBezTo>
                  <a:pt x="3211" y="1405"/>
                  <a:pt x="3216" y="1400"/>
                  <a:pt x="3216" y="1393"/>
                </a:cubicBezTo>
                <a:cubicBezTo>
                  <a:pt x="3216" y="1385"/>
                  <a:pt x="3211" y="1380"/>
                  <a:pt x="3204" y="1380"/>
                </a:cubicBezTo>
                <a:close/>
                <a:moveTo>
                  <a:pt x="3243" y="1405"/>
                </a:moveTo>
                <a:cubicBezTo>
                  <a:pt x="3250" y="1405"/>
                  <a:pt x="3256" y="1400"/>
                  <a:pt x="3256" y="1393"/>
                </a:cubicBezTo>
                <a:cubicBezTo>
                  <a:pt x="3256" y="1385"/>
                  <a:pt x="3250" y="1380"/>
                  <a:pt x="3243" y="1380"/>
                </a:cubicBezTo>
                <a:cubicBezTo>
                  <a:pt x="3236" y="1380"/>
                  <a:pt x="3230" y="1385"/>
                  <a:pt x="3230" y="1393"/>
                </a:cubicBezTo>
                <a:cubicBezTo>
                  <a:pt x="3230" y="1400"/>
                  <a:pt x="3236" y="1405"/>
                  <a:pt x="3243" y="1405"/>
                </a:cubicBezTo>
                <a:close/>
                <a:moveTo>
                  <a:pt x="996" y="1445"/>
                </a:moveTo>
                <a:cubicBezTo>
                  <a:pt x="1003" y="1445"/>
                  <a:pt x="1009" y="1439"/>
                  <a:pt x="1009" y="1432"/>
                </a:cubicBezTo>
                <a:cubicBezTo>
                  <a:pt x="1009" y="1425"/>
                  <a:pt x="1003" y="1419"/>
                  <a:pt x="996" y="1419"/>
                </a:cubicBezTo>
                <a:cubicBezTo>
                  <a:pt x="989" y="1419"/>
                  <a:pt x="983" y="1425"/>
                  <a:pt x="983" y="1432"/>
                </a:cubicBezTo>
                <a:cubicBezTo>
                  <a:pt x="983" y="1439"/>
                  <a:pt x="989" y="1445"/>
                  <a:pt x="996" y="1445"/>
                </a:cubicBezTo>
                <a:close/>
                <a:moveTo>
                  <a:pt x="1035" y="1445"/>
                </a:moveTo>
                <a:cubicBezTo>
                  <a:pt x="1042" y="1445"/>
                  <a:pt x="1048" y="1439"/>
                  <a:pt x="1048" y="1432"/>
                </a:cubicBezTo>
                <a:cubicBezTo>
                  <a:pt x="1048" y="1425"/>
                  <a:pt x="1042" y="1419"/>
                  <a:pt x="1035" y="1419"/>
                </a:cubicBezTo>
                <a:cubicBezTo>
                  <a:pt x="1028" y="1419"/>
                  <a:pt x="1023" y="1425"/>
                  <a:pt x="1023" y="1432"/>
                </a:cubicBezTo>
                <a:cubicBezTo>
                  <a:pt x="1023" y="1439"/>
                  <a:pt x="1028" y="1445"/>
                  <a:pt x="1035" y="1445"/>
                </a:cubicBezTo>
                <a:close/>
                <a:moveTo>
                  <a:pt x="1075" y="1445"/>
                </a:moveTo>
                <a:cubicBezTo>
                  <a:pt x="1082" y="1445"/>
                  <a:pt x="1087" y="1439"/>
                  <a:pt x="1087" y="1432"/>
                </a:cubicBezTo>
                <a:cubicBezTo>
                  <a:pt x="1087" y="1425"/>
                  <a:pt x="1082" y="1419"/>
                  <a:pt x="1075" y="1419"/>
                </a:cubicBezTo>
                <a:cubicBezTo>
                  <a:pt x="1068" y="1419"/>
                  <a:pt x="1062" y="1425"/>
                  <a:pt x="1062" y="1432"/>
                </a:cubicBezTo>
                <a:cubicBezTo>
                  <a:pt x="1062" y="1439"/>
                  <a:pt x="1068" y="1445"/>
                  <a:pt x="1075" y="1445"/>
                </a:cubicBezTo>
                <a:close/>
                <a:moveTo>
                  <a:pt x="1114" y="1445"/>
                </a:moveTo>
                <a:cubicBezTo>
                  <a:pt x="1121" y="1445"/>
                  <a:pt x="1127" y="1439"/>
                  <a:pt x="1127" y="1432"/>
                </a:cubicBezTo>
                <a:cubicBezTo>
                  <a:pt x="1127" y="1425"/>
                  <a:pt x="1121" y="1419"/>
                  <a:pt x="1114" y="1419"/>
                </a:cubicBezTo>
                <a:cubicBezTo>
                  <a:pt x="1107" y="1419"/>
                  <a:pt x="1101" y="1425"/>
                  <a:pt x="1101" y="1432"/>
                </a:cubicBezTo>
                <a:cubicBezTo>
                  <a:pt x="1101" y="1439"/>
                  <a:pt x="1107" y="1445"/>
                  <a:pt x="1114" y="1445"/>
                </a:cubicBezTo>
                <a:close/>
                <a:moveTo>
                  <a:pt x="1154" y="1445"/>
                </a:moveTo>
                <a:cubicBezTo>
                  <a:pt x="1161" y="1445"/>
                  <a:pt x="1166" y="1439"/>
                  <a:pt x="1166" y="1432"/>
                </a:cubicBezTo>
                <a:cubicBezTo>
                  <a:pt x="1166" y="1425"/>
                  <a:pt x="1161" y="1419"/>
                  <a:pt x="1154" y="1419"/>
                </a:cubicBezTo>
                <a:cubicBezTo>
                  <a:pt x="1146" y="1419"/>
                  <a:pt x="1141" y="1425"/>
                  <a:pt x="1141" y="1432"/>
                </a:cubicBezTo>
                <a:cubicBezTo>
                  <a:pt x="1141" y="1439"/>
                  <a:pt x="1146" y="1445"/>
                  <a:pt x="1154" y="1445"/>
                </a:cubicBezTo>
                <a:close/>
                <a:moveTo>
                  <a:pt x="1193" y="1419"/>
                </a:moveTo>
                <a:cubicBezTo>
                  <a:pt x="1186" y="1419"/>
                  <a:pt x="1180" y="1425"/>
                  <a:pt x="1180" y="1432"/>
                </a:cubicBezTo>
                <a:cubicBezTo>
                  <a:pt x="1180" y="1439"/>
                  <a:pt x="1186" y="1445"/>
                  <a:pt x="1193" y="1445"/>
                </a:cubicBezTo>
                <a:cubicBezTo>
                  <a:pt x="1200" y="1445"/>
                  <a:pt x="1206" y="1439"/>
                  <a:pt x="1206" y="1432"/>
                </a:cubicBezTo>
                <a:cubicBezTo>
                  <a:pt x="1206" y="1425"/>
                  <a:pt x="1200" y="1419"/>
                  <a:pt x="1193" y="1419"/>
                </a:cubicBezTo>
                <a:close/>
                <a:moveTo>
                  <a:pt x="1903" y="1419"/>
                </a:moveTo>
                <a:cubicBezTo>
                  <a:pt x="1896" y="1419"/>
                  <a:pt x="1890" y="1425"/>
                  <a:pt x="1890" y="1432"/>
                </a:cubicBezTo>
                <a:cubicBezTo>
                  <a:pt x="1890" y="1439"/>
                  <a:pt x="1896" y="1445"/>
                  <a:pt x="1903" y="1445"/>
                </a:cubicBezTo>
                <a:cubicBezTo>
                  <a:pt x="1910" y="1445"/>
                  <a:pt x="1915" y="1439"/>
                  <a:pt x="1915" y="1432"/>
                </a:cubicBezTo>
                <a:cubicBezTo>
                  <a:pt x="1915" y="1425"/>
                  <a:pt x="1910" y="1419"/>
                  <a:pt x="1903" y="1419"/>
                </a:cubicBezTo>
                <a:close/>
                <a:moveTo>
                  <a:pt x="1942" y="1445"/>
                </a:moveTo>
                <a:cubicBezTo>
                  <a:pt x="1949" y="1445"/>
                  <a:pt x="1955" y="1439"/>
                  <a:pt x="1955" y="1432"/>
                </a:cubicBezTo>
                <a:cubicBezTo>
                  <a:pt x="1955" y="1425"/>
                  <a:pt x="1949" y="1419"/>
                  <a:pt x="1942" y="1419"/>
                </a:cubicBezTo>
                <a:cubicBezTo>
                  <a:pt x="1935" y="1419"/>
                  <a:pt x="1929" y="1425"/>
                  <a:pt x="1929" y="1432"/>
                </a:cubicBezTo>
                <a:cubicBezTo>
                  <a:pt x="1929" y="1439"/>
                  <a:pt x="1935" y="1445"/>
                  <a:pt x="1942" y="1445"/>
                </a:cubicBezTo>
                <a:close/>
                <a:moveTo>
                  <a:pt x="1981" y="1445"/>
                </a:moveTo>
                <a:cubicBezTo>
                  <a:pt x="1988" y="1445"/>
                  <a:pt x="1994" y="1439"/>
                  <a:pt x="1994" y="1432"/>
                </a:cubicBezTo>
                <a:cubicBezTo>
                  <a:pt x="1994" y="1425"/>
                  <a:pt x="1988" y="1419"/>
                  <a:pt x="1981" y="1419"/>
                </a:cubicBezTo>
                <a:cubicBezTo>
                  <a:pt x="1974" y="1419"/>
                  <a:pt x="1969" y="1425"/>
                  <a:pt x="1969" y="1432"/>
                </a:cubicBezTo>
                <a:cubicBezTo>
                  <a:pt x="1969" y="1439"/>
                  <a:pt x="1974" y="1445"/>
                  <a:pt x="1981" y="1445"/>
                </a:cubicBezTo>
                <a:close/>
                <a:moveTo>
                  <a:pt x="2888" y="1419"/>
                </a:moveTo>
                <a:cubicBezTo>
                  <a:pt x="2881" y="1419"/>
                  <a:pt x="2875" y="1425"/>
                  <a:pt x="2875" y="1432"/>
                </a:cubicBezTo>
                <a:cubicBezTo>
                  <a:pt x="2875" y="1439"/>
                  <a:pt x="2881" y="1445"/>
                  <a:pt x="2888" y="1445"/>
                </a:cubicBezTo>
                <a:cubicBezTo>
                  <a:pt x="2895" y="1445"/>
                  <a:pt x="2901" y="1439"/>
                  <a:pt x="2901" y="1432"/>
                </a:cubicBezTo>
                <a:cubicBezTo>
                  <a:pt x="2901" y="1425"/>
                  <a:pt x="2895" y="1419"/>
                  <a:pt x="2888" y="1419"/>
                </a:cubicBezTo>
                <a:close/>
                <a:moveTo>
                  <a:pt x="2928" y="1419"/>
                </a:moveTo>
                <a:cubicBezTo>
                  <a:pt x="2921" y="1419"/>
                  <a:pt x="2915" y="1425"/>
                  <a:pt x="2915" y="1432"/>
                </a:cubicBezTo>
                <a:cubicBezTo>
                  <a:pt x="2915" y="1439"/>
                  <a:pt x="2921" y="1445"/>
                  <a:pt x="2928" y="1445"/>
                </a:cubicBezTo>
                <a:cubicBezTo>
                  <a:pt x="2935" y="1445"/>
                  <a:pt x="2940" y="1439"/>
                  <a:pt x="2940" y="1432"/>
                </a:cubicBezTo>
                <a:cubicBezTo>
                  <a:pt x="2940" y="1425"/>
                  <a:pt x="2935" y="1419"/>
                  <a:pt x="2928" y="1419"/>
                </a:cubicBezTo>
                <a:close/>
                <a:moveTo>
                  <a:pt x="2967" y="1445"/>
                </a:moveTo>
                <a:cubicBezTo>
                  <a:pt x="2974" y="1445"/>
                  <a:pt x="2980" y="1439"/>
                  <a:pt x="2980" y="1432"/>
                </a:cubicBezTo>
                <a:cubicBezTo>
                  <a:pt x="2980" y="1425"/>
                  <a:pt x="2974" y="1419"/>
                  <a:pt x="2967" y="1419"/>
                </a:cubicBezTo>
                <a:cubicBezTo>
                  <a:pt x="2960" y="1419"/>
                  <a:pt x="2954" y="1425"/>
                  <a:pt x="2954" y="1432"/>
                </a:cubicBezTo>
                <a:cubicBezTo>
                  <a:pt x="2954" y="1439"/>
                  <a:pt x="2960" y="1445"/>
                  <a:pt x="2967" y="1445"/>
                </a:cubicBezTo>
                <a:close/>
                <a:moveTo>
                  <a:pt x="3006" y="1419"/>
                </a:moveTo>
                <a:cubicBezTo>
                  <a:pt x="2999" y="1419"/>
                  <a:pt x="2994" y="1425"/>
                  <a:pt x="2994" y="1432"/>
                </a:cubicBezTo>
                <a:cubicBezTo>
                  <a:pt x="2994" y="1439"/>
                  <a:pt x="2999" y="1445"/>
                  <a:pt x="3006" y="1445"/>
                </a:cubicBezTo>
                <a:cubicBezTo>
                  <a:pt x="3014" y="1445"/>
                  <a:pt x="3019" y="1439"/>
                  <a:pt x="3019" y="1432"/>
                </a:cubicBezTo>
                <a:cubicBezTo>
                  <a:pt x="3019" y="1425"/>
                  <a:pt x="3014" y="1419"/>
                  <a:pt x="3006" y="1419"/>
                </a:cubicBezTo>
                <a:close/>
                <a:moveTo>
                  <a:pt x="3046" y="1419"/>
                </a:moveTo>
                <a:cubicBezTo>
                  <a:pt x="3039" y="1419"/>
                  <a:pt x="3033" y="1425"/>
                  <a:pt x="3033" y="1432"/>
                </a:cubicBezTo>
                <a:cubicBezTo>
                  <a:pt x="3033" y="1439"/>
                  <a:pt x="3039" y="1445"/>
                  <a:pt x="3046" y="1445"/>
                </a:cubicBezTo>
                <a:cubicBezTo>
                  <a:pt x="3053" y="1445"/>
                  <a:pt x="3059" y="1439"/>
                  <a:pt x="3059" y="1432"/>
                </a:cubicBezTo>
                <a:cubicBezTo>
                  <a:pt x="3059" y="1425"/>
                  <a:pt x="3053" y="1419"/>
                  <a:pt x="3046" y="1419"/>
                </a:cubicBezTo>
                <a:close/>
                <a:moveTo>
                  <a:pt x="3085" y="1445"/>
                </a:moveTo>
                <a:cubicBezTo>
                  <a:pt x="3092" y="1445"/>
                  <a:pt x="3098" y="1439"/>
                  <a:pt x="3098" y="1432"/>
                </a:cubicBezTo>
                <a:cubicBezTo>
                  <a:pt x="3098" y="1425"/>
                  <a:pt x="3092" y="1419"/>
                  <a:pt x="3085" y="1419"/>
                </a:cubicBezTo>
                <a:cubicBezTo>
                  <a:pt x="3078" y="1419"/>
                  <a:pt x="3073" y="1425"/>
                  <a:pt x="3073" y="1432"/>
                </a:cubicBezTo>
                <a:cubicBezTo>
                  <a:pt x="3073" y="1439"/>
                  <a:pt x="3078" y="1445"/>
                  <a:pt x="3085" y="1445"/>
                </a:cubicBezTo>
                <a:close/>
                <a:moveTo>
                  <a:pt x="3125" y="1419"/>
                </a:moveTo>
                <a:cubicBezTo>
                  <a:pt x="3118" y="1419"/>
                  <a:pt x="3112" y="1425"/>
                  <a:pt x="3112" y="1432"/>
                </a:cubicBezTo>
                <a:cubicBezTo>
                  <a:pt x="3112" y="1439"/>
                  <a:pt x="3118" y="1445"/>
                  <a:pt x="3125" y="1445"/>
                </a:cubicBezTo>
                <a:cubicBezTo>
                  <a:pt x="3132" y="1445"/>
                  <a:pt x="3137" y="1439"/>
                  <a:pt x="3137" y="1432"/>
                </a:cubicBezTo>
                <a:cubicBezTo>
                  <a:pt x="3137" y="1425"/>
                  <a:pt x="3132" y="1419"/>
                  <a:pt x="3125" y="1419"/>
                </a:cubicBezTo>
                <a:close/>
                <a:moveTo>
                  <a:pt x="3164" y="1445"/>
                </a:moveTo>
                <a:cubicBezTo>
                  <a:pt x="3171" y="1445"/>
                  <a:pt x="3177" y="1439"/>
                  <a:pt x="3177" y="1432"/>
                </a:cubicBezTo>
                <a:cubicBezTo>
                  <a:pt x="3177" y="1425"/>
                  <a:pt x="3171" y="1419"/>
                  <a:pt x="3164" y="1419"/>
                </a:cubicBezTo>
                <a:cubicBezTo>
                  <a:pt x="3157" y="1419"/>
                  <a:pt x="3151" y="1425"/>
                  <a:pt x="3151" y="1432"/>
                </a:cubicBezTo>
                <a:cubicBezTo>
                  <a:pt x="3151" y="1439"/>
                  <a:pt x="3157" y="1445"/>
                  <a:pt x="3164" y="1445"/>
                </a:cubicBezTo>
                <a:close/>
                <a:moveTo>
                  <a:pt x="3204" y="1445"/>
                </a:moveTo>
                <a:cubicBezTo>
                  <a:pt x="3211" y="1445"/>
                  <a:pt x="3216" y="1439"/>
                  <a:pt x="3216" y="1432"/>
                </a:cubicBezTo>
                <a:cubicBezTo>
                  <a:pt x="3216" y="1425"/>
                  <a:pt x="3211" y="1419"/>
                  <a:pt x="3204" y="1419"/>
                </a:cubicBezTo>
                <a:cubicBezTo>
                  <a:pt x="3197" y="1419"/>
                  <a:pt x="3191" y="1425"/>
                  <a:pt x="3191" y="1432"/>
                </a:cubicBezTo>
                <a:cubicBezTo>
                  <a:pt x="3191" y="1439"/>
                  <a:pt x="3197" y="1445"/>
                  <a:pt x="3204" y="1445"/>
                </a:cubicBezTo>
                <a:close/>
                <a:moveTo>
                  <a:pt x="3243" y="1419"/>
                </a:moveTo>
                <a:cubicBezTo>
                  <a:pt x="3236" y="1419"/>
                  <a:pt x="3230" y="1425"/>
                  <a:pt x="3230" y="1432"/>
                </a:cubicBezTo>
                <a:cubicBezTo>
                  <a:pt x="3230" y="1439"/>
                  <a:pt x="3236" y="1445"/>
                  <a:pt x="3243" y="1445"/>
                </a:cubicBezTo>
                <a:cubicBezTo>
                  <a:pt x="3250" y="1445"/>
                  <a:pt x="3256" y="1439"/>
                  <a:pt x="3256" y="1432"/>
                </a:cubicBezTo>
                <a:cubicBezTo>
                  <a:pt x="3256" y="1425"/>
                  <a:pt x="3250" y="1419"/>
                  <a:pt x="3243" y="1419"/>
                </a:cubicBezTo>
                <a:close/>
                <a:moveTo>
                  <a:pt x="996" y="1484"/>
                </a:moveTo>
                <a:cubicBezTo>
                  <a:pt x="1003" y="1484"/>
                  <a:pt x="1009" y="1478"/>
                  <a:pt x="1009" y="1471"/>
                </a:cubicBezTo>
                <a:cubicBezTo>
                  <a:pt x="1009" y="1464"/>
                  <a:pt x="1003" y="1459"/>
                  <a:pt x="996" y="1459"/>
                </a:cubicBezTo>
                <a:cubicBezTo>
                  <a:pt x="989" y="1459"/>
                  <a:pt x="983" y="1464"/>
                  <a:pt x="983" y="1471"/>
                </a:cubicBezTo>
                <a:cubicBezTo>
                  <a:pt x="983" y="1478"/>
                  <a:pt x="989" y="1484"/>
                  <a:pt x="996" y="1484"/>
                </a:cubicBezTo>
                <a:close/>
                <a:moveTo>
                  <a:pt x="1035" y="1484"/>
                </a:moveTo>
                <a:cubicBezTo>
                  <a:pt x="1042" y="1484"/>
                  <a:pt x="1048" y="1478"/>
                  <a:pt x="1048" y="1471"/>
                </a:cubicBezTo>
                <a:cubicBezTo>
                  <a:pt x="1048" y="1464"/>
                  <a:pt x="1042" y="1459"/>
                  <a:pt x="1035" y="1459"/>
                </a:cubicBezTo>
                <a:cubicBezTo>
                  <a:pt x="1028" y="1459"/>
                  <a:pt x="1023" y="1464"/>
                  <a:pt x="1023" y="1471"/>
                </a:cubicBezTo>
                <a:cubicBezTo>
                  <a:pt x="1023" y="1478"/>
                  <a:pt x="1028" y="1484"/>
                  <a:pt x="1035" y="1484"/>
                </a:cubicBezTo>
                <a:close/>
                <a:moveTo>
                  <a:pt x="1075" y="1484"/>
                </a:moveTo>
                <a:cubicBezTo>
                  <a:pt x="1082" y="1484"/>
                  <a:pt x="1087" y="1478"/>
                  <a:pt x="1087" y="1471"/>
                </a:cubicBezTo>
                <a:cubicBezTo>
                  <a:pt x="1087" y="1464"/>
                  <a:pt x="1082" y="1459"/>
                  <a:pt x="1075" y="1459"/>
                </a:cubicBezTo>
                <a:cubicBezTo>
                  <a:pt x="1068" y="1459"/>
                  <a:pt x="1062" y="1464"/>
                  <a:pt x="1062" y="1471"/>
                </a:cubicBezTo>
                <a:cubicBezTo>
                  <a:pt x="1062" y="1478"/>
                  <a:pt x="1068" y="1484"/>
                  <a:pt x="1075" y="1484"/>
                </a:cubicBezTo>
                <a:close/>
                <a:moveTo>
                  <a:pt x="1114" y="1459"/>
                </a:moveTo>
                <a:cubicBezTo>
                  <a:pt x="1107" y="1459"/>
                  <a:pt x="1101" y="1464"/>
                  <a:pt x="1101" y="1471"/>
                </a:cubicBezTo>
                <a:cubicBezTo>
                  <a:pt x="1101" y="1478"/>
                  <a:pt x="1107" y="1484"/>
                  <a:pt x="1114" y="1484"/>
                </a:cubicBezTo>
                <a:cubicBezTo>
                  <a:pt x="1121" y="1484"/>
                  <a:pt x="1127" y="1478"/>
                  <a:pt x="1127" y="1471"/>
                </a:cubicBezTo>
                <a:cubicBezTo>
                  <a:pt x="1127" y="1464"/>
                  <a:pt x="1121" y="1459"/>
                  <a:pt x="1114" y="1459"/>
                </a:cubicBezTo>
                <a:close/>
                <a:moveTo>
                  <a:pt x="1154" y="1459"/>
                </a:moveTo>
                <a:cubicBezTo>
                  <a:pt x="1146" y="1459"/>
                  <a:pt x="1141" y="1464"/>
                  <a:pt x="1141" y="1471"/>
                </a:cubicBezTo>
                <a:cubicBezTo>
                  <a:pt x="1141" y="1478"/>
                  <a:pt x="1146" y="1484"/>
                  <a:pt x="1154" y="1484"/>
                </a:cubicBezTo>
                <a:cubicBezTo>
                  <a:pt x="1161" y="1484"/>
                  <a:pt x="1166" y="1478"/>
                  <a:pt x="1166" y="1471"/>
                </a:cubicBezTo>
                <a:cubicBezTo>
                  <a:pt x="1166" y="1464"/>
                  <a:pt x="1161" y="1459"/>
                  <a:pt x="1154" y="1459"/>
                </a:cubicBezTo>
                <a:close/>
                <a:moveTo>
                  <a:pt x="1903" y="1459"/>
                </a:moveTo>
                <a:cubicBezTo>
                  <a:pt x="1896" y="1459"/>
                  <a:pt x="1890" y="1464"/>
                  <a:pt x="1890" y="1471"/>
                </a:cubicBezTo>
                <a:cubicBezTo>
                  <a:pt x="1890" y="1478"/>
                  <a:pt x="1896" y="1484"/>
                  <a:pt x="1903" y="1484"/>
                </a:cubicBezTo>
                <a:cubicBezTo>
                  <a:pt x="1910" y="1484"/>
                  <a:pt x="1915" y="1478"/>
                  <a:pt x="1915" y="1471"/>
                </a:cubicBezTo>
                <a:cubicBezTo>
                  <a:pt x="1915" y="1464"/>
                  <a:pt x="1910" y="1459"/>
                  <a:pt x="1903" y="1459"/>
                </a:cubicBezTo>
                <a:close/>
                <a:moveTo>
                  <a:pt x="1942" y="1459"/>
                </a:moveTo>
                <a:cubicBezTo>
                  <a:pt x="1935" y="1459"/>
                  <a:pt x="1929" y="1464"/>
                  <a:pt x="1929" y="1471"/>
                </a:cubicBezTo>
                <a:cubicBezTo>
                  <a:pt x="1929" y="1478"/>
                  <a:pt x="1935" y="1484"/>
                  <a:pt x="1942" y="1484"/>
                </a:cubicBezTo>
                <a:cubicBezTo>
                  <a:pt x="1949" y="1484"/>
                  <a:pt x="1955" y="1478"/>
                  <a:pt x="1955" y="1471"/>
                </a:cubicBezTo>
                <a:cubicBezTo>
                  <a:pt x="1955" y="1464"/>
                  <a:pt x="1949" y="1459"/>
                  <a:pt x="1942" y="1459"/>
                </a:cubicBezTo>
                <a:close/>
                <a:moveTo>
                  <a:pt x="1981" y="1459"/>
                </a:moveTo>
                <a:cubicBezTo>
                  <a:pt x="1974" y="1459"/>
                  <a:pt x="1969" y="1464"/>
                  <a:pt x="1969" y="1471"/>
                </a:cubicBezTo>
                <a:cubicBezTo>
                  <a:pt x="1969" y="1478"/>
                  <a:pt x="1974" y="1484"/>
                  <a:pt x="1981" y="1484"/>
                </a:cubicBezTo>
                <a:cubicBezTo>
                  <a:pt x="1988" y="1484"/>
                  <a:pt x="1994" y="1478"/>
                  <a:pt x="1994" y="1471"/>
                </a:cubicBezTo>
                <a:cubicBezTo>
                  <a:pt x="1994" y="1464"/>
                  <a:pt x="1988" y="1459"/>
                  <a:pt x="1981" y="1459"/>
                </a:cubicBezTo>
                <a:close/>
                <a:moveTo>
                  <a:pt x="2888" y="1459"/>
                </a:moveTo>
                <a:cubicBezTo>
                  <a:pt x="2881" y="1459"/>
                  <a:pt x="2875" y="1464"/>
                  <a:pt x="2875" y="1471"/>
                </a:cubicBezTo>
                <a:cubicBezTo>
                  <a:pt x="2875" y="1478"/>
                  <a:pt x="2881" y="1484"/>
                  <a:pt x="2888" y="1484"/>
                </a:cubicBezTo>
                <a:cubicBezTo>
                  <a:pt x="2895" y="1484"/>
                  <a:pt x="2901" y="1478"/>
                  <a:pt x="2901" y="1471"/>
                </a:cubicBezTo>
                <a:cubicBezTo>
                  <a:pt x="2901" y="1464"/>
                  <a:pt x="2895" y="1459"/>
                  <a:pt x="2888" y="1459"/>
                </a:cubicBezTo>
                <a:close/>
                <a:moveTo>
                  <a:pt x="2928" y="1459"/>
                </a:moveTo>
                <a:cubicBezTo>
                  <a:pt x="2921" y="1459"/>
                  <a:pt x="2915" y="1464"/>
                  <a:pt x="2915" y="1471"/>
                </a:cubicBezTo>
                <a:cubicBezTo>
                  <a:pt x="2915" y="1478"/>
                  <a:pt x="2921" y="1484"/>
                  <a:pt x="2928" y="1484"/>
                </a:cubicBezTo>
                <a:cubicBezTo>
                  <a:pt x="2935" y="1484"/>
                  <a:pt x="2940" y="1478"/>
                  <a:pt x="2940" y="1471"/>
                </a:cubicBezTo>
                <a:cubicBezTo>
                  <a:pt x="2940" y="1464"/>
                  <a:pt x="2935" y="1459"/>
                  <a:pt x="2928" y="1459"/>
                </a:cubicBezTo>
                <a:close/>
                <a:moveTo>
                  <a:pt x="2967" y="1459"/>
                </a:moveTo>
                <a:cubicBezTo>
                  <a:pt x="2960" y="1459"/>
                  <a:pt x="2954" y="1464"/>
                  <a:pt x="2954" y="1471"/>
                </a:cubicBezTo>
                <a:cubicBezTo>
                  <a:pt x="2954" y="1478"/>
                  <a:pt x="2960" y="1484"/>
                  <a:pt x="2967" y="1484"/>
                </a:cubicBezTo>
                <a:cubicBezTo>
                  <a:pt x="2974" y="1484"/>
                  <a:pt x="2980" y="1478"/>
                  <a:pt x="2980" y="1471"/>
                </a:cubicBezTo>
                <a:cubicBezTo>
                  <a:pt x="2980" y="1464"/>
                  <a:pt x="2974" y="1459"/>
                  <a:pt x="2967" y="1459"/>
                </a:cubicBezTo>
                <a:close/>
                <a:moveTo>
                  <a:pt x="3085" y="1459"/>
                </a:moveTo>
                <a:cubicBezTo>
                  <a:pt x="3078" y="1459"/>
                  <a:pt x="3073" y="1464"/>
                  <a:pt x="3073" y="1471"/>
                </a:cubicBezTo>
                <a:cubicBezTo>
                  <a:pt x="3073" y="1478"/>
                  <a:pt x="3078" y="1484"/>
                  <a:pt x="3085" y="1484"/>
                </a:cubicBezTo>
                <a:cubicBezTo>
                  <a:pt x="3092" y="1484"/>
                  <a:pt x="3098" y="1478"/>
                  <a:pt x="3098" y="1471"/>
                </a:cubicBezTo>
                <a:cubicBezTo>
                  <a:pt x="3098" y="1464"/>
                  <a:pt x="3092" y="1459"/>
                  <a:pt x="3085" y="1459"/>
                </a:cubicBezTo>
                <a:close/>
                <a:moveTo>
                  <a:pt x="3125" y="1459"/>
                </a:moveTo>
                <a:cubicBezTo>
                  <a:pt x="3118" y="1459"/>
                  <a:pt x="3112" y="1464"/>
                  <a:pt x="3112" y="1471"/>
                </a:cubicBezTo>
                <a:cubicBezTo>
                  <a:pt x="3112" y="1478"/>
                  <a:pt x="3118" y="1484"/>
                  <a:pt x="3125" y="1484"/>
                </a:cubicBezTo>
                <a:cubicBezTo>
                  <a:pt x="3132" y="1484"/>
                  <a:pt x="3137" y="1478"/>
                  <a:pt x="3137" y="1471"/>
                </a:cubicBezTo>
                <a:cubicBezTo>
                  <a:pt x="3137" y="1464"/>
                  <a:pt x="3132" y="1459"/>
                  <a:pt x="3125" y="1459"/>
                </a:cubicBezTo>
                <a:close/>
                <a:moveTo>
                  <a:pt x="3164" y="1459"/>
                </a:moveTo>
                <a:cubicBezTo>
                  <a:pt x="3157" y="1459"/>
                  <a:pt x="3151" y="1464"/>
                  <a:pt x="3151" y="1471"/>
                </a:cubicBezTo>
                <a:cubicBezTo>
                  <a:pt x="3151" y="1478"/>
                  <a:pt x="3157" y="1484"/>
                  <a:pt x="3164" y="1484"/>
                </a:cubicBezTo>
                <a:cubicBezTo>
                  <a:pt x="3171" y="1484"/>
                  <a:pt x="3177" y="1478"/>
                  <a:pt x="3177" y="1471"/>
                </a:cubicBezTo>
                <a:cubicBezTo>
                  <a:pt x="3177" y="1464"/>
                  <a:pt x="3171" y="1459"/>
                  <a:pt x="3164" y="1459"/>
                </a:cubicBezTo>
                <a:close/>
                <a:moveTo>
                  <a:pt x="3204" y="1459"/>
                </a:moveTo>
                <a:cubicBezTo>
                  <a:pt x="3197" y="1459"/>
                  <a:pt x="3191" y="1464"/>
                  <a:pt x="3191" y="1471"/>
                </a:cubicBezTo>
                <a:cubicBezTo>
                  <a:pt x="3191" y="1478"/>
                  <a:pt x="3197" y="1484"/>
                  <a:pt x="3204" y="1484"/>
                </a:cubicBezTo>
                <a:cubicBezTo>
                  <a:pt x="3211" y="1484"/>
                  <a:pt x="3216" y="1478"/>
                  <a:pt x="3216" y="1471"/>
                </a:cubicBezTo>
                <a:cubicBezTo>
                  <a:pt x="3216" y="1464"/>
                  <a:pt x="3211" y="1459"/>
                  <a:pt x="3204" y="1459"/>
                </a:cubicBezTo>
                <a:close/>
                <a:moveTo>
                  <a:pt x="3243" y="1466"/>
                </a:moveTo>
                <a:cubicBezTo>
                  <a:pt x="3240" y="1466"/>
                  <a:pt x="3238" y="1469"/>
                  <a:pt x="3238" y="1471"/>
                </a:cubicBezTo>
                <a:cubicBezTo>
                  <a:pt x="3238" y="1474"/>
                  <a:pt x="3240" y="1476"/>
                  <a:pt x="3243" y="1476"/>
                </a:cubicBezTo>
                <a:cubicBezTo>
                  <a:pt x="3246" y="1476"/>
                  <a:pt x="3248" y="1474"/>
                  <a:pt x="3248" y="1471"/>
                </a:cubicBezTo>
                <a:cubicBezTo>
                  <a:pt x="3248" y="1469"/>
                  <a:pt x="3246" y="1466"/>
                  <a:pt x="3243" y="1466"/>
                </a:cubicBezTo>
                <a:close/>
                <a:moveTo>
                  <a:pt x="996" y="1498"/>
                </a:moveTo>
                <a:cubicBezTo>
                  <a:pt x="989" y="1498"/>
                  <a:pt x="983" y="1504"/>
                  <a:pt x="983" y="1511"/>
                </a:cubicBezTo>
                <a:cubicBezTo>
                  <a:pt x="983" y="1518"/>
                  <a:pt x="989" y="1524"/>
                  <a:pt x="996" y="1524"/>
                </a:cubicBezTo>
                <a:cubicBezTo>
                  <a:pt x="1003" y="1524"/>
                  <a:pt x="1009" y="1518"/>
                  <a:pt x="1009" y="1511"/>
                </a:cubicBezTo>
                <a:cubicBezTo>
                  <a:pt x="1009" y="1504"/>
                  <a:pt x="1003" y="1498"/>
                  <a:pt x="996" y="1498"/>
                </a:cubicBezTo>
                <a:close/>
                <a:moveTo>
                  <a:pt x="1035" y="1498"/>
                </a:moveTo>
                <a:cubicBezTo>
                  <a:pt x="1028" y="1498"/>
                  <a:pt x="1023" y="1504"/>
                  <a:pt x="1023" y="1511"/>
                </a:cubicBezTo>
                <a:cubicBezTo>
                  <a:pt x="1023" y="1518"/>
                  <a:pt x="1028" y="1524"/>
                  <a:pt x="1035" y="1524"/>
                </a:cubicBezTo>
                <a:cubicBezTo>
                  <a:pt x="1042" y="1524"/>
                  <a:pt x="1048" y="1518"/>
                  <a:pt x="1048" y="1511"/>
                </a:cubicBezTo>
                <a:cubicBezTo>
                  <a:pt x="1048" y="1504"/>
                  <a:pt x="1042" y="1498"/>
                  <a:pt x="1035" y="1498"/>
                </a:cubicBezTo>
                <a:close/>
                <a:moveTo>
                  <a:pt x="1075" y="1498"/>
                </a:moveTo>
                <a:cubicBezTo>
                  <a:pt x="1068" y="1498"/>
                  <a:pt x="1062" y="1504"/>
                  <a:pt x="1062" y="1511"/>
                </a:cubicBezTo>
                <a:cubicBezTo>
                  <a:pt x="1062" y="1518"/>
                  <a:pt x="1068" y="1524"/>
                  <a:pt x="1075" y="1524"/>
                </a:cubicBezTo>
                <a:cubicBezTo>
                  <a:pt x="1082" y="1524"/>
                  <a:pt x="1087" y="1518"/>
                  <a:pt x="1087" y="1511"/>
                </a:cubicBezTo>
                <a:cubicBezTo>
                  <a:pt x="1087" y="1504"/>
                  <a:pt x="1082" y="1498"/>
                  <a:pt x="1075" y="1498"/>
                </a:cubicBezTo>
                <a:close/>
                <a:moveTo>
                  <a:pt x="3085" y="1498"/>
                </a:moveTo>
                <a:cubicBezTo>
                  <a:pt x="3078" y="1498"/>
                  <a:pt x="3073" y="1504"/>
                  <a:pt x="3073" y="1511"/>
                </a:cubicBezTo>
                <a:cubicBezTo>
                  <a:pt x="3073" y="1518"/>
                  <a:pt x="3078" y="1524"/>
                  <a:pt x="3085" y="1524"/>
                </a:cubicBezTo>
                <a:cubicBezTo>
                  <a:pt x="3092" y="1524"/>
                  <a:pt x="3098" y="1518"/>
                  <a:pt x="3098" y="1511"/>
                </a:cubicBezTo>
                <a:cubicBezTo>
                  <a:pt x="3098" y="1504"/>
                  <a:pt x="3092" y="1498"/>
                  <a:pt x="3085" y="1498"/>
                </a:cubicBezTo>
                <a:close/>
                <a:moveTo>
                  <a:pt x="3125" y="1498"/>
                </a:moveTo>
                <a:cubicBezTo>
                  <a:pt x="3118" y="1498"/>
                  <a:pt x="3112" y="1504"/>
                  <a:pt x="3112" y="1511"/>
                </a:cubicBezTo>
                <a:cubicBezTo>
                  <a:pt x="3112" y="1518"/>
                  <a:pt x="3118" y="1524"/>
                  <a:pt x="3125" y="1524"/>
                </a:cubicBezTo>
                <a:cubicBezTo>
                  <a:pt x="3132" y="1524"/>
                  <a:pt x="3137" y="1518"/>
                  <a:pt x="3137" y="1511"/>
                </a:cubicBezTo>
                <a:cubicBezTo>
                  <a:pt x="3137" y="1504"/>
                  <a:pt x="3132" y="1498"/>
                  <a:pt x="3125" y="1498"/>
                </a:cubicBezTo>
                <a:close/>
                <a:moveTo>
                  <a:pt x="3164" y="1498"/>
                </a:moveTo>
                <a:cubicBezTo>
                  <a:pt x="3157" y="1498"/>
                  <a:pt x="3151" y="1504"/>
                  <a:pt x="3151" y="1511"/>
                </a:cubicBezTo>
                <a:cubicBezTo>
                  <a:pt x="3151" y="1518"/>
                  <a:pt x="3157" y="1524"/>
                  <a:pt x="3164" y="1524"/>
                </a:cubicBezTo>
                <a:cubicBezTo>
                  <a:pt x="3171" y="1524"/>
                  <a:pt x="3177" y="1518"/>
                  <a:pt x="3177" y="1511"/>
                </a:cubicBezTo>
                <a:cubicBezTo>
                  <a:pt x="3177" y="1504"/>
                  <a:pt x="3171" y="1498"/>
                  <a:pt x="3164" y="1498"/>
                </a:cubicBezTo>
                <a:close/>
                <a:moveTo>
                  <a:pt x="3204" y="1498"/>
                </a:moveTo>
                <a:cubicBezTo>
                  <a:pt x="3197" y="1498"/>
                  <a:pt x="3191" y="1504"/>
                  <a:pt x="3191" y="1511"/>
                </a:cubicBezTo>
                <a:cubicBezTo>
                  <a:pt x="3191" y="1518"/>
                  <a:pt x="3197" y="1524"/>
                  <a:pt x="3204" y="1524"/>
                </a:cubicBezTo>
                <a:cubicBezTo>
                  <a:pt x="3211" y="1524"/>
                  <a:pt x="3216" y="1518"/>
                  <a:pt x="3216" y="1511"/>
                </a:cubicBezTo>
                <a:cubicBezTo>
                  <a:pt x="3216" y="1504"/>
                  <a:pt x="3211" y="1498"/>
                  <a:pt x="3204" y="1498"/>
                </a:cubicBezTo>
                <a:close/>
                <a:moveTo>
                  <a:pt x="956" y="1537"/>
                </a:moveTo>
                <a:cubicBezTo>
                  <a:pt x="949" y="1537"/>
                  <a:pt x="944" y="1543"/>
                  <a:pt x="944" y="1550"/>
                </a:cubicBezTo>
                <a:cubicBezTo>
                  <a:pt x="944" y="1557"/>
                  <a:pt x="949" y="1563"/>
                  <a:pt x="956" y="1563"/>
                </a:cubicBezTo>
                <a:cubicBezTo>
                  <a:pt x="963" y="1563"/>
                  <a:pt x="969" y="1557"/>
                  <a:pt x="969" y="1550"/>
                </a:cubicBezTo>
                <a:cubicBezTo>
                  <a:pt x="969" y="1543"/>
                  <a:pt x="963" y="1537"/>
                  <a:pt x="956" y="1537"/>
                </a:cubicBezTo>
                <a:close/>
                <a:moveTo>
                  <a:pt x="996" y="1537"/>
                </a:moveTo>
                <a:cubicBezTo>
                  <a:pt x="989" y="1537"/>
                  <a:pt x="983" y="1543"/>
                  <a:pt x="983" y="1550"/>
                </a:cubicBezTo>
                <a:cubicBezTo>
                  <a:pt x="983" y="1557"/>
                  <a:pt x="989" y="1563"/>
                  <a:pt x="996" y="1563"/>
                </a:cubicBezTo>
                <a:cubicBezTo>
                  <a:pt x="1003" y="1563"/>
                  <a:pt x="1009" y="1557"/>
                  <a:pt x="1009" y="1550"/>
                </a:cubicBezTo>
                <a:cubicBezTo>
                  <a:pt x="1009" y="1543"/>
                  <a:pt x="1003" y="1537"/>
                  <a:pt x="996" y="1537"/>
                </a:cubicBezTo>
                <a:close/>
                <a:moveTo>
                  <a:pt x="1035" y="1537"/>
                </a:moveTo>
                <a:cubicBezTo>
                  <a:pt x="1028" y="1537"/>
                  <a:pt x="1023" y="1543"/>
                  <a:pt x="1023" y="1550"/>
                </a:cubicBezTo>
                <a:cubicBezTo>
                  <a:pt x="1023" y="1557"/>
                  <a:pt x="1028" y="1563"/>
                  <a:pt x="1035" y="1563"/>
                </a:cubicBezTo>
                <a:cubicBezTo>
                  <a:pt x="1042" y="1563"/>
                  <a:pt x="1048" y="1557"/>
                  <a:pt x="1048" y="1550"/>
                </a:cubicBezTo>
                <a:cubicBezTo>
                  <a:pt x="1048" y="1543"/>
                  <a:pt x="1042" y="1537"/>
                  <a:pt x="1035" y="1537"/>
                </a:cubicBezTo>
                <a:close/>
                <a:moveTo>
                  <a:pt x="3480" y="1537"/>
                </a:moveTo>
                <a:cubicBezTo>
                  <a:pt x="3473" y="1537"/>
                  <a:pt x="3467" y="1543"/>
                  <a:pt x="3467" y="1550"/>
                </a:cubicBezTo>
                <a:cubicBezTo>
                  <a:pt x="3467" y="1557"/>
                  <a:pt x="3473" y="1563"/>
                  <a:pt x="3480" y="1563"/>
                </a:cubicBezTo>
                <a:cubicBezTo>
                  <a:pt x="3487" y="1563"/>
                  <a:pt x="3492" y="1557"/>
                  <a:pt x="3492" y="1550"/>
                </a:cubicBezTo>
                <a:cubicBezTo>
                  <a:pt x="3492" y="1543"/>
                  <a:pt x="3487" y="1537"/>
                  <a:pt x="3480" y="1537"/>
                </a:cubicBezTo>
                <a:close/>
                <a:moveTo>
                  <a:pt x="965" y="1590"/>
                </a:moveTo>
                <a:cubicBezTo>
                  <a:pt x="965" y="1585"/>
                  <a:pt x="961" y="1581"/>
                  <a:pt x="956" y="1581"/>
                </a:cubicBezTo>
                <a:cubicBezTo>
                  <a:pt x="952" y="1581"/>
                  <a:pt x="948" y="1585"/>
                  <a:pt x="948" y="1590"/>
                </a:cubicBezTo>
                <a:cubicBezTo>
                  <a:pt x="948" y="1594"/>
                  <a:pt x="952" y="1598"/>
                  <a:pt x="956" y="1598"/>
                </a:cubicBezTo>
                <a:cubicBezTo>
                  <a:pt x="961" y="1598"/>
                  <a:pt x="965" y="1594"/>
                  <a:pt x="965" y="1590"/>
                </a:cubicBezTo>
                <a:close/>
                <a:moveTo>
                  <a:pt x="996" y="1577"/>
                </a:moveTo>
                <a:cubicBezTo>
                  <a:pt x="989" y="1577"/>
                  <a:pt x="983" y="1583"/>
                  <a:pt x="983" y="1590"/>
                </a:cubicBezTo>
                <a:cubicBezTo>
                  <a:pt x="983" y="1597"/>
                  <a:pt x="989" y="1602"/>
                  <a:pt x="996" y="1602"/>
                </a:cubicBezTo>
                <a:cubicBezTo>
                  <a:pt x="1003" y="1602"/>
                  <a:pt x="1009" y="1597"/>
                  <a:pt x="1009" y="1590"/>
                </a:cubicBezTo>
                <a:cubicBezTo>
                  <a:pt x="1009" y="1583"/>
                  <a:pt x="1003" y="1577"/>
                  <a:pt x="996" y="1577"/>
                </a:cubicBezTo>
                <a:close/>
                <a:moveTo>
                  <a:pt x="1035" y="1577"/>
                </a:moveTo>
                <a:cubicBezTo>
                  <a:pt x="1028" y="1577"/>
                  <a:pt x="1023" y="1583"/>
                  <a:pt x="1023" y="1590"/>
                </a:cubicBezTo>
                <a:cubicBezTo>
                  <a:pt x="1023" y="1597"/>
                  <a:pt x="1028" y="1602"/>
                  <a:pt x="1035" y="1602"/>
                </a:cubicBezTo>
                <a:cubicBezTo>
                  <a:pt x="1042" y="1602"/>
                  <a:pt x="1048" y="1597"/>
                  <a:pt x="1048" y="1590"/>
                </a:cubicBezTo>
                <a:cubicBezTo>
                  <a:pt x="1048" y="1583"/>
                  <a:pt x="1042" y="1577"/>
                  <a:pt x="1035" y="1577"/>
                </a:cubicBezTo>
                <a:close/>
                <a:moveTo>
                  <a:pt x="3440" y="1577"/>
                </a:moveTo>
                <a:cubicBezTo>
                  <a:pt x="3433" y="1577"/>
                  <a:pt x="3427" y="1583"/>
                  <a:pt x="3427" y="1590"/>
                </a:cubicBezTo>
                <a:cubicBezTo>
                  <a:pt x="3427" y="1597"/>
                  <a:pt x="3433" y="1602"/>
                  <a:pt x="3440" y="1602"/>
                </a:cubicBezTo>
                <a:cubicBezTo>
                  <a:pt x="3447" y="1602"/>
                  <a:pt x="3453" y="1597"/>
                  <a:pt x="3453" y="1590"/>
                </a:cubicBezTo>
                <a:cubicBezTo>
                  <a:pt x="3453" y="1583"/>
                  <a:pt x="3447" y="1577"/>
                  <a:pt x="3440" y="1577"/>
                </a:cubicBezTo>
                <a:close/>
                <a:moveTo>
                  <a:pt x="944" y="1629"/>
                </a:moveTo>
                <a:cubicBezTo>
                  <a:pt x="944" y="1636"/>
                  <a:pt x="949" y="1642"/>
                  <a:pt x="956" y="1642"/>
                </a:cubicBezTo>
                <a:cubicBezTo>
                  <a:pt x="963" y="1642"/>
                  <a:pt x="969" y="1636"/>
                  <a:pt x="969" y="1629"/>
                </a:cubicBezTo>
                <a:cubicBezTo>
                  <a:pt x="969" y="1622"/>
                  <a:pt x="963" y="1616"/>
                  <a:pt x="956" y="1616"/>
                </a:cubicBezTo>
                <a:cubicBezTo>
                  <a:pt x="949" y="1616"/>
                  <a:pt x="944" y="1622"/>
                  <a:pt x="944" y="1629"/>
                </a:cubicBezTo>
                <a:close/>
                <a:moveTo>
                  <a:pt x="996" y="1616"/>
                </a:moveTo>
                <a:cubicBezTo>
                  <a:pt x="989" y="1616"/>
                  <a:pt x="983" y="1622"/>
                  <a:pt x="983" y="1629"/>
                </a:cubicBezTo>
                <a:cubicBezTo>
                  <a:pt x="983" y="1636"/>
                  <a:pt x="989" y="1642"/>
                  <a:pt x="996" y="1642"/>
                </a:cubicBezTo>
                <a:cubicBezTo>
                  <a:pt x="1003" y="1642"/>
                  <a:pt x="1009" y="1636"/>
                  <a:pt x="1009" y="1629"/>
                </a:cubicBezTo>
                <a:cubicBezTo>
                  <a:pt x="1009" y="1622"/>
                  <a:pt x="1003" y="1616"/>
                  <a:pt x="996" y="1616"/>
                </a:cubicBezTo>
                <a:close/>
                <a:moveTo>
                  <a:pt x="3401" y="1616"/>
                </a:moveTo>
                <a:cubicBezTo>
                  <a:pt x="3394" y="1616"/>
                  <a:pt x="3388" y="1622"/>
                  <a:pt x="3388" y="1629"/>
                </a:cubicBezTo>
                <a:cubicBezTo>
                  <a:pt x="3388" y="1636"/>
                  <a:pt x="3394" y="1642"/>
                  <a:pt x="3401" y="1642"/>
                </a:cubicBezTo>
                <a:cubicBezTo>
                  <a:pt x="3408" y="1642"/>
                  <a:pt x="3413" y="1636"/>
                  <a:pt x="3413" y="1629"/>
                </a:cubicBezTo>
                <a:cubicBezTo>
                  <a:pt x="3413" y="1622"/>
                  <a:pt x="3408" y="1616"/>
                  <a:pt x="3401" y="1616"/>
                </a:cubicBezTo>
                <a:close/>
                <a:moveTo>
                  <a:pt x="956" y="1656"/>
                </a:moveTo>
                <a:cubicBezTo>
                  <a:pt x="949" y="1656"/>
                  <a:pt x="944" y="1661"/>
                  <a:pt x="944" y="1668"/>
                </a:cubicBezTo>
                <a:cubicBezTo>
                  <a:pt x="944" y="1676"/>
                  <a:pt x="949" y="1681"/>
                  <a:pt x="956" y="1681"/>
                </a:cubicBezTo>
                <a:cubicBezTo>
                  <a:pt x="963" y="1681"/>
                  <a:pt x="969" y="1676"/>
                  <a:pt x="969" y="1668"/>
                </a:cubicBezTo>
                <a:cubicBezTo>
                  <a:pt x="969" y="1661"/>
                  <a:pt x="963" y="1656"/>
                  <a:pt x="956" y="1656"/>
                </a:cubicBezTo>
                <a:close/>
                <a:moveTo>
                  <a:pt x="996" y="1656"/>
                </a:moveTo>
                <a:cubicBezTo>
                  <a:pt x="989" y="1656"/>
                  <a:pt x="983" y="1661"/>
                  <a:pt x="983" y="1668"/>
                </a:cubicBezTo>
                <a:cubicBezTo>
                  <a:pt x="983" y="1676"/>
                  <a:pt x="989" y="1681"/>
                  <a:pt x="996" y="1681"/>
                </a:cubicBezTo>
                <a:cubicBezTo>
                  <a:pt x="1003" y="1681"/>
                  <a:pt x="1009" y="1676"/>
                  <a:pt x="1009" y="1668"/>
                </a:cubicBezTo>
                <a:cubicBezTo>
                  <a:pt x="1009" y="1661"/>
                  <a:pt x="1003" y="1656"/>
                  <a:pt x="996" y="1656"/>
                </a:cubicBezTo>
                <a:close/>
                <a:moveTo>
                  <a:pt x="956" y="1696"/>
                </a:moveTo>
                <a:cubicBezTo>
                  <a:pt x="950" y="1696"/>
                  <a:pt x="945" y="1702"/>
                  <a:pt x="945" y="1708"/>
                </a:cubicBezTo>
                <a:cubicBezTo>
                  <a:pt x="945" y="1714"/>
                  <a:pt x="950" y="1719"/>
                  <a:pt x="956" y="1719"/>
                </a:cubicBezTo>
                <a:cubicBezTo>
                  <a:pt x="963" y="1719"/>
                  <a:pt x="968" y="1714"/>
                  <a:pt x="968" y="1708"/>
                </a:cubicBezTo>
                <a:cubicBezTo>
                  <a:pt x="968" y="1702"/>
                  <a:pt x="963" y="1696"/>
                  <a:pt x="956" y="1696"/>
                </a:cubicBezTo>
                <a:close/>
                <a:moveTo>
                  <a:pt x="996" y="1719"/>
                </a:moveTo>
                <a:cubicBezTo>
                  <a:pt x="1002" y="1719"/>
                  <a:pt x="1007" y="1714"/>
                  <a:pt x="1007" y="1708"/>
                </a:cubicBezTo>
                <a:cubicBezTo>
                  <a:pt x="1007" y="1702"/>
                  <a:pt x="1002" y="1697"/>
                  <a:pt x="996" y="1697"/>
                </a:cubicBezTo>
                <a:cubicBezTo>
                  <a:pt x="990" y="1697"/>
                  <a:pt x="985" y="1702"/>
                  <a:pt x="985" y="1708"/>
                </a:cubicBezTo>
                <a:cubicBezTo>
                  <a:pt x="985" y="1714"/>
                  <a:pt x="990" y="1719"/>
                  <a:pt x="996" y="1719"/>
                </a:cubicBezTo>
                <a:close/>
                <a:moveTo>
                  <a:pt x="996" y="1735"/>
                </a:moveTo>
                <a:cubicBezTo>
                  <a:pt x="989" y="1735"/>
                  <a:pt x="983" y="1740"/>
                  <a:pt x="983" y="1747"/>
                </a:cubicBezTo>
                <a:cubicBezTo>
                  <a:pt x="983" y="1754"/>
                  <a:pt x="989" y="1760"/>
                  <a:pt x="996" y="1760"/>
                </a:cubicBezTo>
                <a:cubicBezTo>
                  <a:pt x="1003" y="1760"/>
                  <a:pt x="1009" y="1754"/>
                  <a:pt x="1009" y="1747"/>
                </a:cubicBezTo>
                <a:cubicBezTo>
                  <a:pt x="1009" y="1740"/>
                  <a:pt x="1003" y="1735"/>
                  <a:pt x="996" y="173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56" name="图形 54">
            <a:extLst>
              <a:ext uri="{FF2B5EF4-FFF2-40B4-BE49-F238E27FC236}">
                <a16:creationId xmlns:a16="http://schemas.microsoft.com/office/drawing/2014/main" id="{FBA03D69-8D55-2BD7-829E-86E5223B18E8}"/>
              </a:ext>
            </a:extLst>
          </p:cNvPr>
          <p:cNvGrpSpPr/>
          <p:nvPr/>
        </p:nvGrpSpPr>
        <p:grpSpPr>
          <a:xfrm>
            <a:off x="3035680" y="4192770"/>
            <a:ext cx="6163866" cy="2671421"/>
            <a:chOff x="3035680" y="4018726"/>
            <a:chExt cx="6163866" cy="2671421"/>
          </a:xfrm>
          <a:gradFill>
            <a:gsLst>
              <a:gs pos="0">
                <a:schemeClr val="bg1">
                  <a:lumMod val="50000"/>
                </a:schemeClr>
              </a:gs>
              <a:gs pos="100000">
                <a:schemeClr val="tx1">
                  <a:lumMod val="95000"/>
                  <a:lumOff val="5000"/>
                  <a:alpha val="0"/>
                </a:schemeClr>
              </a:gs>
            </a:gsLst>
            <a:lin ang="5400000" scaled="0"/>
          </a:gradFill>
        </p:grpSpPr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A1946049-EEF9-BAC2-8867-D064133A13F3}"/>
                </a:ext>
              </a:extLst>
            </p:cNvPr>
            <p:cNvSpPr/>
            <p:nvPr/>
          </p:nvSpPr>
          <p:spPr>
            <a:xfrm>
              <a:off x="3035680" y="6631779"/>
              <a:ext cx="350903" cy="53716"/>
            </a:xfrm>
            <a:custGeom>
              <a:avLst/>
              <a:gdLst>
                <a:gd name="connsiteX0" fmla="*/ 9302 w 350903"/>
                <a:gd name="connsiteY0" fmla="*/ 53717 h 53716"/>
                <a:gd name="connsiteX1" fmla="*/ 0 w 350903"/>
                <a:gd name="connsiteY1" fmla="*/ 53717 h 53716"/>
                <a:gd name="connsiteX2" fmla="*/ 0 w 350903"/>
                <a:gd name="connsiteY2" fmla="*/ 19378 h 53716"/>
                <a:gd name="connsiteX3" fmla="*/ 89140 w 350903"/>
                <a:gd name="connsiteY3" fmla="*/ 19378 h 53716"/>
                <a:gd name="connsiteX4" fmla="*/ 89140 w 350903"/>
                <a:gd name="connsiteY4" fmla="*/ 0 h 53716"/>
                <a:gd name="connsiteX5" fmla="*/ 350903 w 350903"/>
                <a:gd name="connsiteY5" fmla="*/ 0 h 53716"/>
                <a:gd name="connsiteX6" fmla="*/ 350903 w 350903"/>
                <a:gd name="connsiteY6" fmla="*/ 9302 h 53716"/>
                <a:gd name="connsiteX7" fmla="*/ 98442 w 350903"/>
                <a:gd name="connsiteY7" fmla="*/ 9302 h 53716"/>
                <a:gd name="connsiteX8" fmla="*/ 98442 w 350903"/>
                <a:gd name="connsiteY8" fmla="*/ 28680 h 53716"/>
                <a:gd name="connsiteX9" fmla="*/ 9302 w 350903"/>
                <a:gd name="connsiteY9" fmla="*/ 28680 h 5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0903" h="53716">
                  <a:moveTo>
                    <a:pt x="9302" y="53717"/>
                  </a:moveTo>
                  <a:lnTo>
                    <a:pt x="0" y="53717"/>
                  </a:lnTo>
                  <a:lnTo>
                    <a:pt x="0" y="19378"/>
                  </a:lnTo>
                  <a:lnTo>
                    <a:pt x="89140" y="19378"/>
                  </a:lnTo>
                  <a:lnTo>
                    <a:pt x="89140" y="0"/>
                  </a:lnTo>
                  <a:lnTo>
                    <a:pt x="350903" y="0"/>
                  </a:lnTo>
                  <a:lnTo>
                    <a:pt x="350903" y="9302"/>
                  </a:lnTo>
                  <a:lnTo>
                    <a:pt x="98442" y="9302"/>
                  </a:lnTo>
                  <a:lnTo>
                    <a:pt x="98442" y="28680"/>
                  </a:lnTo>
                  <a:lnTo>
                    <a:pt x="9302" y="2868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F400E27C-C4C0-256E-B927-4A8720E48448}"/>
                </a:ext>
              </a:extLst>
            </p:cNvPr>
            <p:cNvSpPr/>
            <p:nvPr/>
          </p:nvSpPr>
          <p:spPr>
            <a:xfrm>
              <a:off x="3159701" y="6596898"/>
              <a:ext cx="226881" cy="21471"/>
            </a:xfrm>
            <a:custGeom>
              <a:avLst/>
              <a:gdLst>
                <a:gd name="connsiteX0" fmla="*/ 9302 w 226881"/>
                <a:gd name="connsiteY0" fmla="*/ 21471 h 21471"/>
                <a:gd name="connsiteX1" fmla="*/ 0 w 226881"/>
                <a:gd name="connsiteY1" fmla="*/ 21471 h 21471"/>
                <a:gd name="connsiteX2" fmla="*/ 0 w 226881"/>
                <a:gd name="connsiteY2" fmla="*/ 0 h 21471"/>
                <a:gd name="connsiteX3" fmla="*/ 226882 w 226881"/>
                <a:gd name="connsiteY3" fmla="*/ 0 h 21471"/>
                <a:gd name="connsiteX4" fmla="*/ 226882 w 226881"/>
                <a:gd name="connsiteY4" fmla="*/ 9302 h 21471"/>
                <a:gd name="connsiteX5" fmla="*/ 9302 w 226881"/>
                <a:gd name="connsiteY5" fmla="*/ 9302 h 2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881" h="21471">
                  <a:moveTo>
                    <a:pt x="9302" y="21471"/>
                  </a:moveTo>
                  <a:lnTo>
                    <a:pt x="0" y="21471"/>
                  </a:lnTo>
                  <a:lnTo>
                    <a:pt x="0" y="0"/>
                  </a:lnTo>
                  <a:lnTo>
                    <a:pt x="226882" y="0"/>
                  </a:lnTo>
                  <a:lnTo>
                    <a:pt x="226882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02EEEABB-2268-84E1-279C-21875270C602}"/>
                </a:ext>
              </a:extLst>
            </p:cNvPr>
            <p:cNvSpPr/>
            <p:nvPr/>
          </p:nvSpPr>
          <p:spPr>
            <a:xfrm>
              <a:off x="3274653" y="6656274"/>
              <a:ext cx="111929" cy="29222"/>
            </a:xfrm>
            <a:custGeom>
              <a:avLst/>
              <a:gdLst>
                <a:gd name="connsiteX0" fmla="*/ 9302 w 111929"/>
                <a:gd name="connsiteY0" fmla="*/ 29223 h 29222"/>
                <a:gd name="connsiteX1" fmla="*/ 0 w 111929"/>
                <a:gd name="connsiteY1" fmla="*/ 29223 h 29222"/>
                <a:gd name="connsiteX2" fmla="*/ 0 w 111929"/>
                <a:gd name="connsiteY2" fmla="*/ 0 h 29222"/>
                <a:gd name="connsiteX3" fmla="*/ 111929 w 111929"/>
                <a:gd name="connsiteY3" fmla="*/ 0 h 29222"/>
                <a:gd name="connsiteX4" fmla="*/ 111929 w 111929"/>
                <a:gd name="connsiteY4" fmla="*/ 9302 h 29222"/>
                <a:gd name="connsiteX5" fmla="*/ 9302 w 111929"/>
                <a:gd name="connsiteY5" fmla="*/ 9302 h 29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929" h="29222">
                  <a:moveTo>
                    <a:pt x="9302" y="29223"/>
                  </a:moveTo>
                  <a:lnTo>
                    <a:pt x="0" y="29223"/>
                  </a:lnTo>
                  <a:lnTo>
                    <a:pt x="0" y="0"/>
                  </a:lnTo>
                  <a:lnTo>
                    <a:pt x="111929" y="0"/>
                  </a:lnTo>
                  <a:lnTo>
                    <a:pt x="111929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31F4732F-40B6-47CE-8457-8A47D7C1636C}"/>
                </a:ext>
              </a:extLst>
            </p:cNvPr>
            <p:cNvSpPr/>
            <p:nvPr/>
          </p:nvSpPr>
          <p:spPr>
            <a:xfrm>
              <a:off x="3283722" y="6550390"/>
              <a:ext cx="102860" cy="33873"/>
            </a:xfrm>
            <a:custGeom>
              <a:avLst/>
              <a:gdLst>
                <a:gd name="connsiteX0" fmla="*/ 102860 w 102860"/>
                <a:gd name="connsiteY0" fmla="*/ 33874 h 33873"/>
                <a:gd name="connsiteX1" fmla="*/ 0 w 102860"/>
                <a:gd name="connsiteY1" fmla="*/ 33874 h 33873"/>
                <a:gd name="connsiteX2" fmla="*/ 0 w 102860"/>
                <a:gd name="connsiteY2" fmla="*/ 0 h 33873"/>
                <a:gd name="connsiteX3" fmla="*/ 102860 w 102860"/>
                <a:gd name="connsiteY3" fmla="*/ 0 h 33873"/>
                <a:gd name="connsiteX4" fmla="*/ 102860 w 102860"/>
                <a:gd name="connsiteY4" fmla="*/ 9302 h 33873"/>
                <a:gd name="connsiteX5" fmla="*/ 9302 w 102860"/>
                <a:gd name="connsiteY5" fmla="*/ 9302 h 33873"/>
                <a:gd name="connsiteX6" fmla="*/ 9302 w 102860"/>
                <a:gd name="connsiteY6" fmla="*/ 24572 h 33873"/>
                <a:gd name="connsiteX7" fmla="*/ 102860 w 102860"/>
                <a:gd name="connsiteY7" fmla="*/ 24572 h 33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860" h="33873">
                  <a:moveTo>
                    <a:pt x="102860" y="33874"/>
                  </a:moveTo>
                  <a:lnTo>
                    <a:pt x="0" y="33874"/>
                  </a:lnTo>
                  <a:lnTo>
                    <a:pt x="0" y="0"/>
                  </a:lnTo>
                  <a:lnTo>
                    <a:pt x="102860" y="0"/>
                  </a:lnTo>
                  <a:lnTo>
                    <a:pt x="102860" y="9302"/>
                  </a:lnTo>
                  <a:lnTo>
                    <a:pt x="9302" y="9302"/>
                  </a:lnTo>
                  <a:lnTo>
                    <a:pt x="9302" y="24572"/>
                  </a:lnTo>
                  <a:lnTo>
                    <a:pt x="102860" y="2457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9A7553BD-45E4-EBC9-AB45-BDF810E07592}"/>
                </a:ext>
              </a:extLst>
            </p:cNvPr>
            <p:cNvSpPr/>
            <p:nvPr/>
          </p:nvSpPr>
          <p:spPr>
            <a:xfrm>
              <a:off x="3336664" y="6408308"/>
              <a:ext cx="26122" cy="129912"/>
            </a:xfrm>
            <a:custGeom>
              <a:avLst/>
              <a:gdLst>
                <a:gd name="connsiteX0" fmla="*/ 26122 w 26122"/>
                <a:gd name="connsiteY0" fmla="*/ 129913 h 129912"/>
                <a:gd name="connsiteX1" fmla="*/ 16820 w 26122"/>
                <a:gd name="connsiteY1" fmla="*/ 129913 h 129912"/>
                <a:gd name="connsiteX2" fmla="*/ 16820 w 26122"/>
                <a:gd name="connsiteY2" fmla="*/ 9302 h 129912"/>
                <a:gd name="connsiteX3" fmla="*/ 9302 w 26122"/>
                <a:gd name="connsiteY3" fmla="*/ 9302 h 129912"/>
                <a:gd name="connsiteX4" fmla="*/ 9302 w 26122"/>
                <a:gd name="connsiteY4" fmla="*/ 129913 h 129912"/>
                <a:gd name="connsiteX5" fmla="*/ 0 w 26122"/>
                <a:gd name="connsiteY5" fmla="*/ 129913 h 129912"/>
                <a:gd name="connsiteX6" fmla="*/ 0 w 26122"/>
                <a:gd name="connsiteY6" fmla="*/ 0 h 129912"/>
                <a:gd name="connsiteX7" fmla="*/ 26122 w 26122"/>
                <a:gd name="connsiteY7" fmla="*/ 0 h 12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22" h="129912">
                  <a:moveTo>
                    <a:pt x="26122" y="129913"/>
                  </a:moveTo>
                  <a:lnTo>
                    <a:pt x="16820" y="129913"/>
                  </a:lnTo>
                  <a:lnTo>
                    <a:pt x="16820" y="9302"/>
                  </a:lnTo>
                  <a:lnTo>
                    <a:pt x="9302" y="9302"/>
                  </a:lnTo>
                  <a:lnTo>
                    <a:pt x="9302" y="129913"/>
                  </a:lnTo>
                  <a:lnTo>
                    <a:pt x="0" y="129913"/>
                  </a:lnTo>
                  <a:lnTo>
                    <a:pt x="0" y="0"/>
                  </a:lnTo>
                  <a:lnTo>
                    <a:pt x="26122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2A859950-A020-014F-6324-3BFBBB9ADACD}"/>
                </a:ext>
              </a:extLst>
            </p:cNvPr>
            <p:cNvSpPr/>
            <p:nvPr/>
          </p:nvSpPr>
          <p:spPr>
            <a:xfrm rot="-2534155">
              <a:off x="3135314" y="6499335"/>
              <a:ext cx="225026" cy="9301"/>
            </a:xfrm>
            <a:custGeom>
              <a:avLst/>
              <a:gdLst>
                <a:gd name="connsiteX0" fmla="*/ 0 w 225026"/>
                <a:gd name="connsiteY0" fmla="*/ 0 h 9301"/>
                <a:gd name="connsiteX1" fmla="*/ 225027 w 225026"/>
                <a:gd name="connsiteY1" fmla="*/ 0 h 9301"/>
                <a:gd name="connsiteX2" fmla="*/ 225027 w 225026"/>
                <a:gd name="connsiteY2" fmla="*/ 9302 h 9301"/>
                <a:gd name="connsiteX3" fmla="*/ 0 w 225026"/>
                <a:gd name="connsiteY3" fmla="*/ 9302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026" h="9301">
                  <a:moveTo>
                    <a:pt x="0" y="0"/>
                  </a:moveTo>
                  <a:lnTo>
                    <a:pt x="225027" y="0"/>
                  </a:lnTo>
                  <a:lnTo>
                    <a:pt x="225027" y="9302"/>
                  </a:lnTo>
                  <a:lnTo>
                    <a:pt x="0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A20C91D6-E673-AABB-AE8A-24EFB003509F}"/>
                </a:ext>
              </a:extLst>
            </p:cNvPr>
            <p:cNvSpPr/>
            <p:nvPr/>
          </p:nvSpPr>
          <p:spPr>
            <a:xfrm rot="-2533670">
              <a:off x="3181539" y="6514236"/>
              <a:ext cx="171774" cy="9301"/>
            </a:xfrm>
            <a:custGeom>
              <a:avLst/>
              <a:gdLst>
                <a:gd name="connsiteX0" fmla="*/ 0 w 171774"/>
                <a:gd name="connsiteY0" fmla="*/ 0 h 9301"/>
                <a:gd name="connsiteX1" fmla="*/ 171775 w 171774"/>
                <a:gd name="connsiteY1" fmla="*/ 0 h 9301"/>
                <a:gd name="connsiteX2" fmla="*/ 171775 w 171774"/>
                <a:gd name="connsiteY2" fmla="*/ 9302 h 9301"/>
                <a:gd name="connsiteX3" fmla="*/ 0 w 171774"/>
                <a:gd name="connsiteY3" fmla="*/ 9302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774" h="9301">
                  <a:moveTo>
                    <a:pt x="0" y="0"/>
                  </a:moveTo>
                  <a:lnTo>
                    <a:pt x="171775" y="0"/>
                  </a:lnTo>
                  <a:lnTo>
                    <a:pt x="171775" y="9302"/>
                  </a:lnTo>
                  <a:lnTo>
                    <a:pt x="0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多边形: 形状 63">
              <a:extLst>
                <a:ext uri="{FF2B5EF4-FFF2-40B4-BE49-F238E27FC236}">
                  <a16:creationId xmlns:a16="http://schemas.microsoft.com/office/drawing/2014/main" id="{24D6BA32-63CF-05F2-85E6-ACFC73111973}"/>
                </a:ext>
              </a:extLst>
            </p:cNvPr>
            <p:cNvSpPr/>
            <p:nvPr/>
          </p:nvSpPr>
          <p:spPr>
            <a:xfrm>
              <a:off x="3399993" y="6482865"/>
              <a:ext cx="256104" cy="202630"/>
            </a:xfrm>
            <a:custGeom>
              <a:avLst/>
              <a:gdLst>
                <a:gd name="connsiteX0" fmla="*/ 20929 w 256104"/>
                <a:gd name="connsiteY0" fmla="*/ 202631 h 202630"/>
                <a:gd name="connsiteX1" fmla="*/ 11627 w 256104"/>
                <a:gd name="connsiteY1" fmla="*/ 202631 h 202630"/>
                <a:gd name="connsiteX2" fmla="*/ 11627 w 256104"/>
                <a:gd name="connsiteY2" fmla="*/ 177594 h 202630"/>
                <a:gd name="connsiteX3" fmla="*/ 0 w 256104"/>
                <a:gd name="connsiteY3" fmla="*/ 177594 h 202630"/>
                <a:gd name="connsiteX4" fmla="*/ 0 w 256104"/>
                <a:gd name="connsiteY4" fmla="*/ 78609 h 202630"/>
                <a:gd name="connsiteX5" fmla="*/ 38447 w 256104"/>
                <a:gd name="connsiteY5" fmla="*/ 15591 h 202630"/>
                <a:gd name="connsiteX6" fmla="*/ 115340 w 256104"/>
                <a:gd name="connsiteY6" fmla="*/ 2336 h 202630"/>
                <a:gd name="connsiteX7" fmla="*/ 256104 w 256104"/>
                <a:gd name="connsiteY7" fmla="*/ 66362 h 202630"/>
                <a:gd name="connsiteX8" fmla="*/ 249361 w 256104"/>
                <a:gd name="connsiteY8" fmla="*/ 72718 h 202630"/>
                <a:gd name="connsiteX9" fmla="*/ 113635 w 256104"/>
                <a:gd name="connsiteY9" fmla="*/ 11405 h 202630"/>
                <a:gd name="connsiteX10" fmla="*/ 43873 w 256104"/>
                <a:gd name="connsiteY10" fmla="*/ 23032 h 202630"/>
                <a:gd name="connsiteX11" fmla="*/ 9224 w 256104"/>
                <a:gd name="connsiteY11" fmla="*/ 79229 h 202630"/>
                <a:gd name="connsiteX12" fmla="*/ 9302 w 256104"/>
                <a:gd name="connsiteY12" fmla="*/ 168137 h 202630"/>
                <a:gd name="connsiteX13" fmla="*/ 20929 w 256104"/>
                <a:gd name="connsiteY13" fmla="*/ 168137 h 202630"/>
                <a:gd name="connsiteX14" fmla="*/ 20929 w 256104"/>
                <a:gd name="connsiteY14" fmla="*/ 202631 h 20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6104" h="202630">
                  <a:moveTo>
                    <a:pt x="20929" y="202631"/>
                  </a:moveTo>
                  <a:lnTo>
                    <a:pt x="11627" y="202631"/>
                  </a:lnTo>
                  <a:lnTo>
                    <a:pt x="11627" y="177594"/>
                  </a:lnTo>
                  <a:lnTo>
                    <a:pt x="0" y="177594"/>
                  </a:lnTo>
                  <a:lnTo>
                    <a:pt x="0" y="78609"/>
                  </a:lnTo>
                  <a:cubicBezTo>
                    <a:pt x="310" y="76284"/>
                    <a:pt x="6744" y="37992"/>
                    <a:pt x="38447" y="15591"/>
                  </a:cubicBezTo>
                  <a:cubicBezTo>
                    <a:pt x="58755" y="1173"/>
                    <a:pt x="84645" y="-3245"/>
                    <a:pt x="115340" y="2336"/>
                  </a:cubicBezTo>
                  <a:cubicBezTo>
                    <a:pt x="211302" y="19854"/>
                    <a:pt x="254321" y="64502"/>
                    <a:pt x="256104" y="66362"/>
                  </a:cubicBezTo>
                  <a:lnTo>
                    <a:pt x="249361" y="72718"/>
                  </a:lnTo>
                  <a:cubicBezTo>
                    <a:pt x="248973" y="72253"/>
                    <a:pt x="206418" y="28381"/>
                    <a:pt x="113635" y="11405"/>
                  </a:cubicBezTo>
                  <a:cubicBezTo>
                    <a:pt x="85575" y="6289"/>
                    <a:pt x="62088" y="10165"/>
                    <a:pt x="43873" y="23032"/>
                  </a:cubicBezTo>
                  <a:cubicBezTo>
                    <a:pt x="15348" y="43186"/>
                    <a:pt x="9302" y="78919"/>
                    <a:pt x="9224" y="79229"/>
                  </a:cubicBezTo>
                  <a:lnTo>
                    <a:pt x="9302" y="168137"/>
                  </a:lnTo>
                  <a:lnTo>
                    <a:pt x="20929" y="168137"/>
                  </a:lnTo>
                  <a:lnTo>
                    <a:pt x="20929" y="20263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id="{1B4F8058-C03D-6357-93CD-A56B26AD4C64}"/>
                </a:ext>
              </a:extLst>
            </p:cNvPr>
            <p:cNvSpPr/>
            <p:nvPr/>
          </p:nvSpPr>
          <p:spPr>
            <a:xfrm rot="-3552964">
              <a:off x="3403928" y="6412755"/>
              <a:ext cx="9301" cy="90225"/>
            </a:xfrm>
            <a:custGeom>
              <a:avLst/>
              <a:gdLst>
                <a:gd name="connsiteX0" fmla="*/ 0 w 9301"/>
                <a:gd name="connsiteY0" fmla="*/ 0 h 90225"/>
                <a:gd name="connsiteX1" fmla="*/ 9302 w 9301"/>
                <a:gd name="connsiteY1" fmla="*/ 0 h 90225"/>
                <a:gd name="connsiteX2" fmla="*/ 9302 w 9301"/>
                <a:gd name="connsiteY2" fmla="*/ 90225 h 90225"/>
                <a:gd name="connsiteX3" fmla="*/ 0 w 9301"/>
                <a:gd name="connsiteY3" fmla="*/ 90225 h 9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" h="90225">
                  <a:moveTo>
                    <a:pt x="0" y="0"/>
                  </a:moveTo>
                  <a:lnTo>
                    <a:pt x="9302" y="0"/>
                  </a:lnTo>
                  <a:lnTo>
                    <a:pt x="9302" y="90225"/>
                  </a:lnTo>
                  <a:lnTo>
                    <a:pt x="0" y="902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DC2A8AD1-3E63-BF37-B82C-F901B7A519F2}"/>
                </a:ext>
              </a:extLst>
            </p:cNvPr>
            <p:cNvSpPr/>
            <p:nvPr/>
          </p:nvSpPr>
          <p:spPr>
            <a:xfrm>
              <a:off x="3505953" y="6139569"/>
              <a:ext cx="41547" cy="337105"/>
            </a:xfrm>
            <a:custGeom>
              <a:avLst/>
              <a:gdLst>
                <a:gd name="connsiteX0" fmla="*/ 41547 w 41547"/>
                <a:gd name="connsiteY0" fmla="*/ 337106 h 337105"/>
                <a:gd name="connsiteX1" fmla="*/ 32246 w 41547"/>
                <a:gd name="connsiteY1" fmla="*/ 337106 h 337105"/>
                <a:gd name="connsiteX2" fmla="*/ 32246 w 41547"/>
                <a:gd name="connsiteY2" fmla="*/ 9302 h 337105"/>
                <a:gd name="connsiteX3" fmla="*/ 9302 w 41547"/>
                <a:gd name="connsiteY3" fmla="*/ 9302 h 337105"/>
                <a:gd name="connsiteX4" fmla="*/ 9302 w 41547"/>
                <a:gd name="connsiteY4" fmla="*/ 329355 h 337105"/>
                <a:gd name="connsiteX5" fmla="*/ 0 w 41547"/>
                <a:gd name="connsiteY5" fmla="*/ 329355 h 337105"/>
                <a:gd name="connsiteX6" fmla="*/ 0 w 41547"/>
                <a:gd name="connsiteY6" fmla="*/ 0 h 337105"/>
                <a:gd name="connsiteX7" fmla="*/ 41547 w 41547"/>
                <a:gd name="connsiteY7" fmla="*/ 0 h 337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47" h="337105">
                  <a:moveTo>
                    <a:pt x="41547" y="337106"/>
                  </a:moveTo>
                  <a:lnTo>
                    <a:pt x="32246" y="337106"/>
                  </a:lnTo>
                  <a:lnTo>
                    <a:pt x="32246" y="9302"/>
                  </a:lnTo>
                  <a:lnTo>
                    <a:pt x="9302" y="9302"/>
                  </a:lnTo>
                  <a:lnTo>
                    <a:pt x="9302" y="329355"/>
                  </a:lnTo>
                  <a:lnTo>
                    <a:pt x="0" y="329355"/>
                  </a:lnTo>
                  <a:lnTo>
                    <a:pt x="0" y="0"/>
                  </a:lnTo>
                  <a:lnTo>
                    <a:pt x="41547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22333906-0FBE-B930-E13D-7223FB1BEDFD}"/>
                </a:ext>
              </a:extLst>
            </p:cNvPr>
            <p:cNvSpPr/>
            <p:nvPr/>
          </p:nvSpPr>
          <p:spPr>
            <a:xfrm>
              <a:off x="3557577" y="6148638"/>
              <a:ext cx="46818" cy="349585"/>
            </a:xfrm>
            <a:custGeom>
              <a:avLst/>
              <a:gdLst>
                <a:gd name="connsiteX0" fmla="*/ 46818 w 46818"/>
                <a:gd name="connsiteY0" fmla="*/ 349585 h 349585"/>
                <a:gd name="connsiteX1" fmla="*/ 37516 w 46818"/>
                <a:gd name="connsiteY1" fmla="*/ 349585 h 349585"/>
                <a:gd name="connsiteX2" fmla="*/ 37516 w 46818"/>
                <a:gd name="connsiteY2" fmla="*/ 9302 h 349585"/>
                <a:gd name="connsiteX3" fmla="*/ 9302 w 46818"/>
                <a:gd name="connsiteY3" fmla="*/ 9302 h 349585"/>
                <a:gd name="connsiteX4" fmla="*/ 9302 w 46818"/>
                <a:gd name="connsiteY4" fmla="*/ 340206 h 349585"/>
                <a:gd name="connsiteX5" fmla="*/ 0 w 46818"/>
                <a:gd name="connsiteY5" fmla="*/ 340206 h 349585"/>
                <a:gd name="connsiteX6" fmla="*/ 0 w 46818"/>
                <a:gd name="connsiteY6" fmla="*/ 0 h 349585"/>
                <a:gd name="connsiteX7" fmla="*/ 46818 w 46818"/>
                <a:gd name="connsiteY7" fmla="*/ 0 h 349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18" h="349585">
                  <a:moveTo>
                    <a:pt x="46818" y="349585"/>
                  </a:moveTo>
                  <a:lnTo>
                    <a:pt x="37516" y="349585"/>
                  </a:lnTo>
                  <a:lnTo>
                    <a:pt x="37516" y="9302"/>
                  </a:lnTo>
                  <a:lnTo>
                    <a:pt x="9302" y="9302"/>
                  </a:lnTo>
                  <a:lnTo>
                    <a:pt x="9302" y="340206"/>
                  </a:lnTo>
                  <a:lnTo>
                    <a:pt x="0" y="340206"/>
                  </a:lnTo>
                  <a:lnTo>
                    <a:pt x="0" y="0"/>
                  </a:lnTo>
                  <a:lnTo>
                    <a:pt x="46818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4B3ECD52-208A-C2A9-7498-A3D7D4A4B1FC}"/>
                </a:ext>
              </a:extLst>
            </p:cNvPr>
            <p:cNvSpPr/>
            <p:nvPr/>
          </p:nvSpPr>
          <p:spPr>
            <a:xfrm>
              <a:off x="3595094" y="5985860"/>
              <a:ext cx="217270" cy="525928"/>
            </a:xfrm>
            <a:custGeom>
              <a:avLst/>
              <a:gdLst>
                <a:gd name="connsiteX0" fmla="*/ 217270 w 217270"/>
                <a:gd name="connsiteY0" fmla="*/ 525928 h 525928"/>
                <a:gd name="connsiteX1" fmla="*/ 207968 w 217270"/>
                <a:gd name="connsiteY1" fmla="*/ 525928 h 525928"/>
                <a:gd name="connsiteX2" fmla="*/ 207968 w 217270"/>
                <a:gd name="connsiteY2" fmla="*/ 107434 h 525928"/>
                <a:gd name="connsiteX3" fmla="*/ 174405 w 217270"/>
                <a:gd name="connsiteY3" fmla="*/ 107434 h 525928"/>
                <a:gd name="connsiteX4" fmla="*/ 174405 w 217270"/>
                <a:gd name="connsiteY4" fmla="*/ 9302 h 525928"/>
                <a:gd name="connsiteX5" fmla="*/ 49299 w 217270"/>
                <a:gd name="connsiteY5" fmla="*/ 9302 h 525928"/>
                <a:gd name="connsiteX6" fmla="*/ 49299 w 217270"/>
                <a:gd name="connsiteY6" fmla="*/ 141074 h 525928"/>
                <a:gd name="connsiteX7" fmla="*/ 9302 w 217270"/>
                <a:gd name="connsiteY7" fmla="*/ 141074 h 525928"/>
                <a:gd name="connsiteX8" fmla="*/ 9302 w 217270"/>
                <a:gd name="connsiteY8" fmla="*/ 150608 h 525928"/>
                <a:gd name="connsiteX9" fmla="*/ 0 w 217270"/>
                <a:gd name="connsiteY9" fmla="*/ 150608 h 525928"/>
                <a:gd name="connsiteX10" fmla="*/ 0 w 217270"/>
                <a:gd name="connsiteY10" fmla="*/ 131773 h 525928"/>
                <a:gd name="connsiteX11" fmla="*/ 39997 w 217270"/>
                <a:gd name="connsiteY11" fmla="*/ 131773 h 525928"/>
                <a:gd name="connsiteX12" fmla="*/ 39997 w 217270"/>
                <a:gd name="connsiteY12" fmla="*/ 0 h 525928"/>
                <a:gd name="connsiteX13" fmla="*/ 183707 w 217270"/>
                <a:gd name="connsiteY13" fmla="*/ 0 h 525928"/>
                <a:gd name="connsiteX14" fmla="*/ 183707 w 217270"/>
                <a:gd name="connsiteY14" fmla="*/ 98132 h 525928"/>
                <a:gd name="connsiteX15" fmla="*/ 217270 w 217270"/>
                <a:gd name="connsiteY15" fmla="*/ 98132 h 525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7270" h="525928">
                  <a:moveTo>
                    <a:pt x="217270" y="525928"/>
                  </a:moveTo>
                  <a:lnTo>
                    <a:pt x="207968" y="525928"/>
                  </a:lnTo>
                  <a:lnTo>
                    <a:pt x="207968" y="107434"/>
                  </a:lnTo>
                  <a:lnTo>
                    <a:pt x="174405" y="107434"/>
                  </a:lnTo>
                  <a:lnTo>
                    <a:pt x="174405" y="9302"/>
                  </a:lnTo>
                  <a:lnTo>
                    <a:pt x="49299" y="9302"/>
                  </a:lnTo>
                  <a:lnTo>
                    <a:pt x="49299" y="141074"/>
                  </a:lnTo>
                  <a:lnTo>
                    <a:pt x="9302" y="141074"/>
                  </a:lnTo>
                  <a:lnTo>
                    <a:pt x="9302" y="150608"/>
                  </a:lnTo>
                  <a:lnTo>
                    <a:pt x="0" y="150608"/>
                  </a:lnTo>
                  <a:lnTo>
                    <a:pt x="0" y="131773"/>
                  </a:lnTo>
                  <a:lnTo>
                    <a:pt x="39997" y="131773"/>
                  </a:lnTo>
                  <a:lnTo>
                    <a:pt x="39997" y="0"/>
                  </a:lnTo>
                  <a:lnTo>
                    <a:pt x="183707" y="0"/>
                  </a:lnTo>
                  <a:lnTo>
                    <a:pt x="183707" y="98132"/>
                  </a:lnTo>
                  <a:lnTo>
                    <a:pt x="217270" y="9813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0588CF51-A2FA-DB48-4616-FDF7360587F4}"/>
                </a:ext>
              </a:extLst>
            </p:cNvPr>
            <p:cNvSpPr/>
            <p:nvPr/>
          </p:nvSpPr>
          <p:spPr>
            <a:xfrm>
              <a:off x="3595094" y="5864707"/>
              <a:ext cx="210836" cy="245950"/>
            </a:xfrm>
            <a:custGeom>
              <a:avLst/>
              <a:gdLst>
                <a:gd name="connsiteX0" fmla="*/ 9302 w 210836"/>
                <a:gd name="connsiteY0" fmla="*/ 245950 h 245950"/>
                <a:gd name="connsiteX1" fmla="*/ 0 w 210836"/>
                <a:gd name="connsiteY1" fmla="*/ 245950 h 245950"/>
                <a:gd name="connsiteX2" fmla="*/ 0 w 210836"/>
                <a:gd name="connsiteY2" fmla="*/ 216727 h 245950"/>
                <a:gd name="connsiteX3" fmla="*/ 21936 w 210836"/>
                <a:gd name="connsiteY3" fmla="*/ 216727 h 245950"/>
                <a:gd name="connsiteX4" fmla="*/ 21936 w 210836"/>
                <a:gd name="connsiteY4" fmla="*/ 102240 h 245950"/>
                <a:gd name="connsiteX5" fmla="*/ 57825 w 210836"/>
                <a:gd name="connsiteY5" fmla="*/ 102240 h 245950"/>
                <a:gd name="connsiteX6" fmla="*/ 57825 w 210836"/>
                <a:gd name="connsiteY6" fmla="*/ 66662 h 245950"/>
                <a:gd name="connsiteX7" fmla="*/ 124487 w 210836"/>
                <a:gd name="connsiteY7" fmla="*/ 0 h 245950"/>
                <a:gd name="connsiteX8" fmla="*/ 188823 w 210836"/>
                <a:gd name="connsiteY8" fmla="*/ 64414 h 245950"/>
                <a:gd name="connsiteX9" fmla="*/ 188823 w 210836"/>
                <a:gd name="connsiteY9" fmla="*/ 104333 h 245950"/>
                <a:gd name="connsiteX10" fmla="*/ 210837 w 210836"/>
                <a:gd name="connsiteY10" fmla="*/ 104333 h 245950"/>
                <a:gd name="connsiteX11" fmla="*/ 210837 w 210836"/>
                <a:gd name="connsiteY11" fmla="*/ 207193 h 245950"/>
                <a:gd name="connsiteX12" fmla="*/ 201535 w 210836"/>
                <a:gd name="connsiteY12" fmla="*/ 207193 h 245950"/>
                <a:gd name="connsiteX13" fmla="*/ 201535 w 210836"/>
                <a:gd name="connsiteY13" fmla="*/ 113635 h 245950"/>
                <a:gd name="connsiteX14" fmla="*/ 179521 w 210836"/>
                <a:gd name="connsiteY14" fmla="*/ 113635 h 245950"/>
                <a:gd name="connsiteX15" fmla="*/ 179521 w 210836"/>
                <a:gd name="connsiteY15" fmla="*/ 68289 h 245950"/>
                <a:gd name="connsiteX16" fmla="*/ 124487 w 210836"/>
                <a:gd name="connsiteY16" fmla="*/ 13177 h 245950"/>
                <a:gd name="connsiteX17" fmla="*/ 67127 w 210836"/>
                <a:gd name="connsiteY17" fmla="*/ 70537 h 245950"/>
                <a:gd name="connsiteX18" fmla="*/ 67127 w 210836"/>
                <a:gd name="connsiteY18" fmla="*/ 111542 h 245950"/>
                <a:gd name="connsiteX19" fmla="*/ 31238 w 210836"/>
                <a:gd name="connsiteY19" fmla="*/ 111542 h 245950"/>
                <a:gd name="connsiteX20" fmla="*/ 31238 w 210836"/>
                <a:gd name="connsiteY20" fmla="*/ 226029 h 245950"/>
                <a:gd name="connsiteX21" fmla="*/ 9302 w 210836"/>
                <a:gd name="connsiteY21" fmla="*/ 226029 h 245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10836" h="245950">
                  <a:moveTo>
                    <a:pt x="9302" y="245950"/>
                  </a:moveTo>
                  <a:lnTo>
                    <a:pt x="0" y="245950"/>
                  </a:lnTo>
                  <a:lnTo>
                    <a:pt x="0" y="216727"/>
                  </a:lnTo>
                  <a:lnTo>
                    <a:pt x="21936" y="216727"/>
                  </a:lnTo>
                  <a:lnTo>
                    <a:pt x="21936" y="102240"/>
                  </a:lnTo>
                  <a:lnTo>
                    <a:pt x="57825" y="102240"/>
                  </a:lnTo>
                  <a:lnTo>
                    <a:pt x="57825" y="66662"/>
                  </a:lnTo>
                  <a:lnTo>
                    <a:pt x="124487" y="0"/>
                  </a:lnTo>
                  <a:lnTo>
                    <a:pt x="188823" y="64414"/>
                  </a:lnTo>
                  <a:lnTo>
                    <a:pt x="188823" y="104333"/>
                  </a:lnTo>
                  <a:lnTo>
                    <a:pt x="210837" y="104333"/>
                  </a:lnTo>
                  <a:lnTo>
                    <a:pt x="210837" y="207193"/>
                  </a:lnTo>
                  <a:lnTo>
                    <a:pt x="201535" y="207193"/>
                  </a:lnTo>
                  <a:lnTo>
                    <a:pt x="201535" y="113635"/>
                  </a:lnTo>
                  <a:lnTo>
                    <a:pt x="179521" y="113635"/>
                  </a:lnTo>
                  <a:lnTo>
                    <a:pt x="179521" y="68289"/>
                  </a:lnTo>
                  <a:lnTo>
                    <a:pt x="124487" y="13177"/>
                  </a:lnTo>
                  <a:lnTo>
                    <a:pt x="67127" y="70537"/>
                  </a:lnTo>
                  <a:lnTo>
                    <a:pt x="67127" y="111542"/>
                  </a:lnTo>
                  <a:lnTo>
                    <a:pt x="31238" y="111542"/>
                  </a:lnTo>
                  <a:lnTo>
                    <a:pt x="31238" y="226029"/>
                  </a:lnTo>
                  <a:lnTo>
                    <a:pt x="9302" y="22602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4C7C7007-2754-FBDA-B300-9E3BC77BE516}"/>
                </a:ext>
              </a:extLst>
            </p:cNvPr>
            <p:cNvSpPr/>
            <p:nvPr/>
          </p:nvSpPr>
          <p:spPr>
            <a:xfrm>
              <a:off x="3818022" y="6093061"/>
              <a:ext cx="31780" cy="418727"/>
            </a:xfrm>
            <a:custGeom>
              <a:avLst/>
              <a:gdLst>
                <a:gd name="connsiteX0" fmla="*/ 31780 w 31780"/>
                <a:gd name="connsiteY0" fmla="*/ 418728 h 418727"/>
                <a:gd name="connsiteX1" fmla="*/ 22479 w 31780"/>
                <a:gd name="connsiteY1" fmla="*/ 418728 h 418727"/>
                <a:gd name="connsiteX2" fmla="*/ 22479 w 31780"/>
                <a:gd name="connsiteY2" fmla="*/ 9302 h 418727"/>
                <a:gd name="connsiteX3" fmla="*/ 0 w 31780"/>
                <a:gd name="connsiteY3" fmla="*/ 9302 h 418727"/>
                <a:gd name="connsiteX4" fmla="*/ 0 w 31780"/>
                <a:gd name="connsiteY4" fmla="*/ 0 h 418727"/>
                <a:gd name="connsiteX5" fmla="*/ 31780 w 31780"/>
                <a:gd name="connsiteY5" fmla="*/ 0 h 418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0" h="418727">
                  <a:moveTo>
                    <a:pt x="31780" y="418728"/>
                  </a:moveTo>
                  <a:lnTo>
                    <a:pt x="22479" y="418728"/>
                  </a:lnTo>
                  <a:lnTo>
                    <a:pt x="22479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31780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:a16="http://schemas.microsoft.com/office/drawing/2014/main" id="{D66E01BD-A270-EAD4-D36D-F8E18935618D}"/>
                </a:ext>
              </a:extLst>
            </p:cNvPr>
            <p:cNvSpPr/>
            <p:nvPr/>
          </p:nvSpPr>
          <p:spPr>
            <a:xfrm>
              <a:off x="3699117" y="5760141"/>
              <a:ext cx="40849" cy="127819"/>
            </a:xfrm>
            <a:custGeom>
              <a:avLst/>
              <a:gdLst>
                <a:gd name="connsiteX0" fmla="*/ 9147 w 40849"/>
                <a:gd name="connsiteY0" fmla="*/ 127820 h 127819"/>
                <a:gd name="connsiteX1" fmla="*/ 0 w 40849"/>
                <a:gd name="connsiteY1" fmla="*/ 126192 h 127819"/>
                <a:gd name="connsiteX2" fmla="*/ 22479 w 40849"/>
                <a:gd name="connsiteY2" fmla="*/ 0 h 127819"/>
                <a:gd name="connsiteX3" fmla="*/ 40850 w 40849"/>
                <a:gd name="connsiteY3" fmla="*/ 126347 h 127819"/>
                <a:gd name="connsiteX4" fmla="*/ 31625 w 40849"/>
                <a:gd name="connsiteY4" fmla="*/ 127665 h 127819"/>
                <a:gd name="connsiteX5" fmla="*/ 21549 w 40849"/>
                <a:gd name="connsiteY5" fmla="*/ 58290 h 12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849" h="127819">
                  <a:moveTo>
                    <a:pt x="9147" y="127820"/>
                  </a:moveTo>
                  <a:lnTo>
                    <a:pt x="0" y="126192"/>
                  </a:lnTo>
                  <a:lnTo>
                    <a:pt x="22479" y="0"/>
                  </a:lnTo>
                  <a:lnTo>
                    <a:pt x="40850" y="126347"/>
                  </a:lnTo>
                  <a:lnTo>
                    <a:pt x="31625" y="127665"/>
                  </a:lnTo>
                  <a:lnTo>
                    <a:pt x="21549" y="5829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" name="任意多边形: 形状 71">
              <a:extLst>
                <a:ext uri="{FF2B5EF4-FFF2-40B4-BE49-F238E27FC236}">
                  <a16:creationId xmlns:a16="http://schemas.microsoft.com/office/drawing/2014/main" id="{5F04B0E3-9E2F-1795-2CEF-E5772E2EDEE3}"/>
                </a:ext>
              </a:extLst>
            </p:cNvPr>
            <p:cNvSpPr/>
            <p:nvPr/>
          </p:nvSpPr>
          <p:spPr>
            <a:xfrm>
              <a:off x="3656407" y="6067869"/>
              <a:ext cx="101077" cy="34493"/>
            </a:xfrm>
            <a:custGeom>
              <a:avLst/>
              <a:gdLst>
                <a:gd name="connsiteX0" fmla="*/ 101077 w 101077"/>
                <a:gd name="connsiteY0" fmla="*/ 34494 h 34493"/>
                <a:gd name="connsiteX1" fmla="*/ 0 w 101077"/>
                <a:gd name="connsiteY1" fmla="*/ 34494 h 34493"/>
                <a:gd name="connsiteX2" fmla="*/ 0 w 101077"/>
                <a:gd name="connsiteY2" fmla="*/ 8759 h 34493"/>
                <a:gd name="connsiteX3" fmla="*/ 32323 w 101077"/>
                <a:gd name="connsiteY3" fmla="*/ 8759 h 34493"/>
                <a:gd name="connsiteX4" fmla="*/ 32323 w 101077"/>
                <a:gd name="connsiteY4" fmla="*/ 0 h 34493"/>
                <a:gd name="connsiteX5" fmla="*/ 101077 w 101077"/>
                <a:gd name="connsiteY5" fmla="*/ 0 h 34493"/>
                <a:gd name="connsiteX6" fmla="*/ 101077 w 101077"/>
                <a:gd name="connsiteY6" fmla="*/ 34494 h 34493"/>
                <a:gd name="connsiteX7" fmla="*/ 9302 w 101077"/>
                <a:gd name="connsiteY7" fmla="*/ 25192 h 34493"/>
                <a:gd name="connsiteX8" fmla="*/ 91698 w 101077"/>
                <a:gd name="connsiteY8" fmla="*/ 25192 h 34493"/>
                <a:gd name="connsiteX9" fmla="*/ 91698 w 101077"/>
                <a:gd name="connsiteY9" fmla="*/ 9302 h 34493"/>
                <a:gd name="connsiteX10" fmla="*/ 41547 w 101077"/>
                <a:gd name="connsiteY10" fmla="*/ 9302 h 34493"/>
                <a:gd name="connsiteX11" fmla="*/ 41547 w 101077"/>
                <a:gd name="connsiteY11" fmla="*/ 18061 h 34493"/>
                <a:gd name="connsiteX12" fmla="*/ 9224 w 101077"/>
                <a:gd name="connsiteY12" fmla="*/ 18061 h 34493"/>
                <a:gd name="connsiteX13" fmla="*/ 9224 w 101077"/>
                <a:gd name="connsiteY13" fmla="*/ 25192 h 34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1077" h="34493">
                  <a:moveTo>
                    <a:pt x="101077" y="34494"/>
                  </a:moveTo>
                  <a:lnTo>
                    <a:pt x="0" y="34494"/>
                  </a:lnTo>
                  <a:lnTo>
                    <a:pt x="0" y="8759"/>
                  </a:lnTo>
                  <a:lnTo>
                    <a:pt x="32323" y="8759"/>
                  </a:lnTo>
                  <a:lnTo>
                    <a:pt x="32323" y="0"/>
                  </a:lnTo>
                  <a:lnTo>
                    <a:pt x="101077" y="0"/>
                  </a:lnTo>
                  <a:lnTo>
                    <a:pt x="101077" y="34494"/>
                  </a:lnTo>
                  <a:close/>
                  <a:moveTo>
                    <a:pt x="9302" y="25192"/>
                  </a:moveTo>
                  <a:lnTo>
                    <a:pt x="91698" y="25192"/>
                  </a:lnTo>
                  <a:lnTo>
                    <a:pt x="91698" y="9302"/>
                  </a:lnTo>
                  <a:lnTo>
                    <a:pt x="41547" y="9302"/>
                  </a:lnTo>
                  <a:lnTo>
                    <a:pt x="41547" y="18061"/>
                  </a:lnTo>
                  <a:lnTo>
                    <a:pt x="9224" y="18061"/>
                  </a:lnTo>
                  <a:lnTo>
                    <a:pt x="9224" y="2519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E35C5499-5C15-7EA0-49DD-47B96ECF7B10}"/>
                </a:ext>
              </a:extLst>
            </p:cNvPr>
            <p:cNvSpPr/>
            <p:nvPr/>
          </p:nvSpPr>
          <p:spPr>
            <a:xfrm>
              <a:off x="3421619" y="6520703"/>
              <a:ext cx="540578" cy="164793"/>
            </a:xfrm>
            <a:custGeom>
              <a:avLst/>
              <a:gdLst>
                <a:gd name="connsiteX0" fmla="*/ 540579 w 540578"/>
                <a:gd name="connsiteY0" fmla="*/ 164794 h 164793"/>
                <a:gd name="connsiteX1" fmla="*/ 531277 w 540578"/>
                <a:gd name="connsiteY1" fmla="*/ 164794 h 164793"/>
                <a:gd name="connsiteX2" fmla="*/ 531277 w 540578"/>
                <a:gd name="connsiteY2" fmla="*/ 101000 h 164793"/>
                <a:gd name="connsiteX3" fmla="*/ 500272 w 540578"/>
                <a:gd name="connsiteY3" fmla="*/ 101000 h 164793"/>
                <a:gd name="connsiteX4" fmla="*/ 500272 w 540578"/>
                <a:gd name="connsiteY4" fmla="*/ 9302 h 164793"/>
                <a:gd name="connsiteX5" fmla="*/ 423533 w 540578"/>
                <a:gd name="connsiteY5" fmla="*/ 9302 h 164793"/>
                <a:gd name="connsiteX6" fmla="*/ 211844 w 540578"/>
                <a:gd name="connsiteY6" fmla="*/ 65034 h 164793"/>
                <a:gd name="connsiteX7" fmla="*/ 147275 w 540578"/>
                <a:gd name="connsiteY7" fmla="*/ 88520 h 164793"/>
                <a:gd name="connsiteX8" fmla="*/ 0 w 540578"/>
                <a:gd name="connsiteY8" fmla="*/ 115262 h 164793"/>
                <a:gd name="connsiteX9" fmla="*/ 853 w 540578"/>
                <a:gd name="connsiteY9" fmla="*/ 105961 h 164793"/>
                <a:gd name="connsiteX10" fmla="*/ 144252 w 540578"/>
                <a:gd name="connsiteY10" fmla="*/ 79684 h 164793"/>
                <a:gd name="connsiteX11" fmla="*/ 208589 w 540578"/>
                <a:gd name="connsiteY11" fmla="*/ 56275 h 164793"/>
                <a:gd name="connsiteX12" fmla="*/ 423533 w 540578"/>
                <a:gd name="connsiteY12" fmla="*/ 0 h 164793"/>
                <a:gd name="connsiteX13" fmla="*/ 509573 w 540578"/>
                <a:gd name="connsiteY13" fmla="*/ 0 h 164793"/>
                <a:gd name="connsiteX14" fmla="*/ 509573 w 540578"/>
                <a:gd name="connsiteY14" fmla="*/ 91698 h 164793"/>
                <a:gd name="connsiteX15" fmla="*/ 540579 w 540578"/>
                <a:gd name="connsiteY15" fmla="*/ 91698 h 164793"/>
                <a:gd name="connsiteX16" fmla="*/ 540579 w 540578"/>
                <a:gd name="connsiteY16" fmla="*/ 164794 h 16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0578" h="164793">
                  <a:moveTo>
                    <a:pt x="540579" y="164794"/>
                  </a:moveTo>
                  <a:lnTo>
                    <a:pt x="531277" y="164794"/>
                  </a:lnTo>
                  <a:lnTo>
                    <a:pt x="531277" y="101000"/>
                  </a:lnTo>
                  <a:lnTo>
                    <a:pt x="500272" y="101000"/>
                  </a:lnTo>
                  <a:lnTo>
                    <a:pt x="500272" y="9302"/>
                  </a:lnTo>
                  <a:lnTo>
                    <a:pt x="423533" y="9302"/>
                  </a:lnTo>
                  <a:cubicBezTo>
                    <a:pt x="361368" y="9302"/>
                    <a:pt x="285327" y="37594"/>
                    <a:pt x="211844" y="65034"/>
                  </a:cubicBezTo>
                  <a:cubicBezTo>
                    <a:pt x="190528" y="73018"/>
                    <a:pt x="168514" y="81157"/>
                    <a:pt x="147275" y="88520"/>
                  </a:cubicBezTo>
                  <a:cubicBezTo>
                    <a:pt x="55655" y="120146"/>
                    <a:pt x="2170" y="115418"/>
                    <a:pt x="0" y="115262"/>
                  </a:cubicBezTo>
                  <a:lnTo>
                    <a:pt x="853" y="105961"/>
                  </a:lnTo>
                  <a:cubicBezTo>
                    <a:pt x="1395" y="106038"/>
                    <a:pt x="54724" y="110612"/>
                    <a:pt x="144252" y="79684"/>
                  </a:cubicBezTo>
                  <a:cubicBezTo>
                    <a:pt x="165336" y="72397"/>
                    <a:pt x="187350" y="64181"/>
                    <a:pt x="208589" y="56275"/>
                  </a:cubicBezTo>
                  <a:cubicBezTo>
                    <a:pt x="282846" y="28602"/>
                    <a:pt x="359662" y="0"/>
                    <a:pt x="423533" y="0"/>
                  </a:cubicBezTo>
                  <a:lnTo>
                    <a:pt x="509573" y="0"/>
                  </a:lnTo>
                  <a:lnTo>
                    <a:pt x="509573" y="91698"/>
                  </a:lnTo>
                  <a:lnTo>
                    <a:pt x="540579" y="91698"/>
                  </a:lnTo>
                  <a:lnTo>
                    <a:pt x="540579" y="16479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D8217575-EBE4-E8E2-C7FE-E3D31A27A078}"/>
                </a:ext>
              </a:extLst>
            </p:cNvPr>
            <p:cNvSpPr/>
            <p:nvPr/>
          </p:nvSpPr>
          <p:spPr>
            <a:xfrm>
              <a:off x="3531765" y="6618835"/>
              <a:ext cx="400744" cy="66661"/>
            </a:xfrm>
            <a:custGeom>
              <a:avLst/>
              <a:gdLst>
                <a:gd name="connsiteX0" fmla="*/ 400744 w 400744"/>
                <a:gd name="connsiteY0" fmla="*/ 66662 h 66661"/>
                <a:gd name="connsiteX1" fmla="*/ 391443 w 400744"/>
                <a:gd name="connsiteY1" fmla="*/ 66662 h 66661"/>
                <a:gd name="connsiteX2" fmla="*/ 391443 w 400744"/>
                <a:gd name="connsiteY2" fmla="*/ 37749 h 66661"/>
                <a:gd name="connsiteX3" fmla="*/ 352686 w 400744"/>
                <a:gd name="connsiteY3" fmla="*/ 37749 h 66661"/>
                <a:gd name="connsiteX4" fmla="*/ 352686 w 400744"/>
                <a:gd name="connsiteY4" fmla="*/ 9302 h 66661"/>
                <a:gd name="connsiteX5" fmla="*/ 304473 w 400744"/>
                <a:gd name="connsiteY5" fmla="*/ 9302 h 66661"/>
                <a:gd name="connsiteX6" fmla="*/ 304473 w 400744"/>
                <a:gd name="connsiteY6" fmla="*/ 46121 h 66661"/>
                <a:gd name="connsiteX7" fmla="*/ 237734 w 400744"/>
                <a:gd name="connsiteY7" fmla="*/ 46121 h 66661"/>
                <a:gd name="connsiteX8" fmla="*/ 237734 w 400744"/>
                <a:gd name="connsiteY8" fmla="*/ 26122 h 66661"/>
                <a:gd name="connsiteX9" fmla="*/ 175955 w 400744"/>
                <a:gd name="connsiteY9" fmla="*/ 26122 h 66661"/>
                <a:gd name="connsiteX10" fmla="*/ 175955 w 400744"/>
                <a:gd name="connsiteY10" fmla="*/ 41625 h 66661"/>
                <a:gd name="connsiteX11" fmla="*/ 9302 w 400744"/>
                <a:gd name="connsiteY11" fmla="*/ 41625 h 66661"/>
                <a:gd name="connsiteX12" fmla="*/ 9302 w 400744"/>
                <a:gd name="connsiteY12" fmla="*/ 66662 h 66661"/>
                <a:gd name="connsiteX13" fmla="*/ 0 w 400744"/>
                <a:gd name="connsiteY13" fmla="*/ 66662 h 66661"/>
                <a:gd name="connsiteX14" fmla="*/ 0 w 400744"/>
                <a:gd name="connsiteY14" fmla="*/ 32323 h 66661"/>
                <a:gd name="connsiteX15" fmla="*/ 166654 w 400744"/>
                <a:gd name="connsiteY15" fmla="*/ 32323 h 66661"/>
                <a:gd name="connsiteX16" fmla="*/ 166654 w 400744"/>
                <a:gd name="connsiteY16" fmla="*/ 16820 h 66661"/>
                <a:gd name="connsiteX17" fmla="*/ 247035 w 400744"/>
                <a:gd name="connsiteY17" fmla="*/ 16820 h 66661"/>
                <a:gd name="connsiteX18" fmla="*/ 247035 w 400744"/>
                <a:gd name="connsiteY18" fmla="*/ 36819 h 66661"/>
                <a:gd name="connsiteX19" fmla="*/ 295171 w 400744"/>
                <a:gd name="connsiteY19" fmla="*/ 36819 h 66661"/>
                <a:gd name="connsiteX20" fmla="*/ 295171 w 400744"/>
                <a:gd name="connsiteY20" fmla="*/ 0 h 66661"/>
                <a:gd name="connsiteX21" fmla="*/ 361988 w 400744"/>
                <a:gd name="connsiteY21" fmla="*/ 0 h 66661"/>
                <a:gd name="connsiteX22" fmla="*/ 361988 w 400744"/>
                <a:gd name="connsiteY22" fmla="*/ 28447 h 66661"/>
                <a:gd name="connsiteX23" fmla="*/ 400744 w 400744"/>
                <a:gd name="connsiteY23" fmla="*/ 28447 h 66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00744" h="66661">
                  <a:moveTo>
                    <a:pt x="400744" y="66662"/>
                  </a:moveTo>
                  <a:lnTo>
                    <a:pt x="391443" y="66662"/>
                  </a:lnTo>
                  <a:lnTo>
                    <a:pt x="391443" y="37749"/>
                  </a:lnTo>
                  <a:lnTo>
                    <a:pt x="352686" y="37749"/>
                  </a:lnTo>
                  <a:lnTo>
                    <a:pt x="352686" y="9302"/>
                  </a:lnTo>
                  <a:lnTo>
                    <a:pt x="304473" y="9302"/>
                  </a:lnTo>
                  <a:lnTo>
                    <a:pt x="304473" y="46121"/>
                  </a:lnTo>
                  <a:lnTo>
                    <a:pt x="237734" y="46121"/>
                  </a:lnTo>
                  <a:lnTo>
                    <a:pt x="237734" y="26122"/>
                  </a:lnTo>
                  <a:lnTo>
                    <a:pt x="175955" y="26122"/>
                  </a:lnTo>
                  <a:lnTo>
                    <a:pt x="175955" y="41625"/>
                  </a:lnTo>
                  <a:lnTo>
                    <a:pt x="9302" y="41625"/>
                  </a:lnTo>
                  <a:lnTo>
                    <a:pt x="9302" y="66662"/>
                  </a:lnTo>
                  <a:lnTo>
                    <a:pt x="0" y="66662"/>
                  </a:lnTo>
                  <a:lnTo>
                    <a:pt x="0" y="32323"/>
                  </a:lnTo>
                  <a:lnTo>
                    <a:pt x="166654" y="32323"/>
                  </a:lnTo>
                  <a:lnTo>
                    <a:pt x="166654" y="16820"/>
                  </a:lnTo>
                  <a:lnTo>
                    <a:pt x="247035" y="16820"/>
                  </a:lnTo>
                  <a:lnTo>
                    <a:pt x="247035" y="36819"/>
                  </a:lnTo>
                  <a:lnTo>
                    <a:pt x="295171" y="36819"/>
                  </a:lnTo>
                  <a:lnTo>
                    <a:pt x="295171" y="0"/>
                  </a:lnTo>
                  <a:lnTo>
                    <a:pt x="361988" y="0"/>
                  </a:lnTo>
                  <a:lnTo>
                    <a:pt x="361988" y="28447"/>
                  </a:lnTo>
                  <a:lnTo>
                    <a:pt x="400744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" name="任意多边形: 形状 74">
              <a:extLst>
                <a:ext uri="{FF2B5EF4-FFF2-40B4-BE49-F238E27FC236}">
                  <a16:creationId xmlns:a16="http://schemas.microsoft.com/office/drawing/2014/main" id="{3B9A3ECD-5B3D-61B3-2A63-6AA72B3C7D11}"/>
                </a:ext>
              </a:extLst>
            </p:cNvPr>
            <p:cNvSpPr/>
            <p:nvPr/>
          </p:nvSpPr>
          <p:spPr>
            <a:xfrm>
              <a:off x="3858097" y="6246770"/>
              <a:ext cx="65343" cy="265018"/>
            </a:xfrm>
            <a:custGeom>
              <a:avLst/>
              <a:gdLst>
                <a:gd name="connsiteX0" fmla="*/ 44725 w 65343"/>
                <a:gd name="connsiteY0" fmla="*/ 265018 h 265018"/>
                <a:gd name="connsiteX1" fmla="*/ 35424 w 65343"/>
                <a:gd name="connsiteY1" fmla="*/ 265018 h 265018"/>
                <a:gd name="connsiteX2" fmla="*/ 35424 w 65343"/>
                <a:gd name="connsiteY2" fmla="*/ 140842 h 265018"/>
                <a:gd name="connsiteX3" fmla="*/ 56042 w 65343"/>
                <a:gd name="connsiteY3" fmla="*/ 140842 h 265018"/>
                <a:gd name="connsiteX4" fmla="*/ 56042 w 65343"/>
                <a:gd name="connsiteY4" fmla="*/ 9302 h 265018"/>
                <a:gd name="connsiteX5" fmla="*/ 0 w 65343"/>
                <a:gd name="connsiteY5" fmla="*/ 9302 h 265018"/>
                <a:gd name="connsiteX6" fmla="*/ 0 w 65343"/>
                <a:gd name="connsiteY6" fmla="*/ 0 h 265018"/>
                <a:gd name="connsiteX7" fmla="*/ 65344 w 65343"/>
                <a:gd name="connsiteY7" fmla="*/ 0 h 265018"/>
                <a:gd name="connsiteX8" fmla="*/ 65344 w 65343"/>
                <a:gd name="connsiteY8" fmla="*/ 150143 h 265018"/>
                <a:gd name="connsiteX9" fmla="*/ 44725 w 65343"/>
                <a:gd name="connsiteY9" fmla="*/ 150143 h 265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343" h="265018">
                  <a:moveTo>
                    <a:pt x="44725" y="265018"/>
                  </a:moveTo>
                  <a:lnTo>
                    <a:pt x="35424" y="265018"/>
                  </a:lnTo>
                  <a:lnTo>
                    <a:pt x="35424" y="140842"/>
                  </a:lnTo>
                  <a:lnTo>
                    <a:pt x="56042" y="140842"/>
                  </a:lnTo>
                  <a:lnTo>
                    <a:pt x="56042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65344" y="0"/>
                  </a:lnTo>
                  <a:lnTo>
                    <a:pt x="65344" y="150143"/>
                  </a:lnTo>
                  <a:lnTo>
                    <a:pt x="44725" y="15014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:a16="http://schemas.microsoft.com/office/drawing/2014/main" id="{2EA27897-AC22-5623-2562-1C020E6EFB0F}"/>
                </a:ext>
              </a:extLst>
            </p:cNvPr>
            <p:cNvSpPr/>
            <p:nvPr/>
          </p:nvSpPr>
          <p:spPr>
            <a:xfrm>
              <a:off x="3894761" y="5938035"/>
              <a:ext cx="67436" cy="660879"/>
            </a:xfrm>
            <a:custGeom>
              <a:avLst/>
              <a:gdLst>
                <a:gd name="connsiteX0" fmla="*/ 67437 w 67436"/>
                <a:gd name="connsiteY0" fmla="*/ 660879 h 660879"/>
                <a:gd name="connsiteX1" fmla="*/ 58135 w 67436"/>
                <a:gd name="connsiteY1" fmla="*/ 660879 h 660879"/>
                <a:gd name="connsiteX2" fmla="*/ 58135 w 67436"/>
                <a:gd name="connsiteY2" fmla="*/ 457562 h 660879"/>
                <a:gd name="connsiteX3" fmla="*/ 37516 w 67436"/>
                <a:gd name="connsiteY3" fmla="*/ 457562 h 660879"/>
                <a:gd name="connsiteX4" fmla="*/ 37516 w 67436"/>
                <a:gd name="connsiteY4" fmla="*/ 9302 h 660879"/>
                <a:gd name="connsiteX5" fmla="*/ 9302 w 67436"/>
                <a:gd name="connsiteY5" fmla="*/ 9302 h 660879"/>
                <a:gd name="connsiteX6" fmla="*/ 9302 w 67436"/>
                <a:gd name="connsiteY6" fmla="*/ 297574 h 660879"/>
                <a:gd name="connsiteX7" fmla="*/ 0 w 67436"/>
                <a:gd name="connsiteY7" fmla="*/ 297574 h 660879"/>
                <a:gd name="connsiteX8" fmla="*/ 0 w 67436"/>
                <a:gd name="connsiteY8" fmla="*/ 0 h 660879"/>
                <a:gd name="connsiteX9" fmla="*/ 46818 w 67436"/>
                <a:gd name="connsiteY9" fmla="*/ 0 h 660879"/>
                <a:gd name="connsiteX10" fmla="*/ 46818 w 67436"/>
                <a:gd name="connsiteY10" fmla="*/ 448260 h 660879"/>
                <a:gd name="connsiteX11" fmla="*/ 67437 w 67436"/>
                <a:gd name="connsiteY11" fmla="*/ 448260 h 660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7436" h="660879">
                  <a:moveTo>
                    <a:pt x="67437" y="660879"/>
                  </a:moveTo>
                  <a:lnTo>
                    <a:pt x="58135" y="660879"/>
                  </a:lnTo>
                  <a:lnTo>
                    <a:pt x="58135" y="457562"/>
                  </a:lnTo>
                  <a:lnTo>
                    <a:pt x="37516" y="457562"/>
                  </a:lnTo>
                  <a:lnTo>
                    <a:pt x="37516" y="9302"/>
                  </a:lnTo>
                  <a:lnTo>
                    <a:pt x="9302" y="9302"/>
                  </a:lnTo>
                  <a:lnTo>
                    <a:pt x="9302" y="297574"/>
                  </a:lnTo>
                  <a:lnTo>
                    <a:pt x="0" y="297574"/>
                  </a:lnTo>
                  <a:lnTo>
                    <a:pt x="0" y="0"/>
                  </a:lnTo>
                  <a:lnTo>
                    <a:pt x="46818" y="0"/>
                  </a:lnTo>
                  <a:lnTo>
                    <a:pt x="46818" y="448260"/>
                  </a:lnTo>
                  <a:lnTo>
                    <a:pt x="67437" y="44826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id="{15C4CF8D-DDA9-2A93-4FC9-5D58C0654D55}"/>
                </a:ext>
              </a:extLst>
            </p:cNvPr>
            <p:cNvSpPr/>
            <p:nvPr/>
          </p:nvSpPr>
          <p:spPr>
            <a:xfrm>
              <a:off x="3945919" y="5938035"/>
              <a:ext cx="182931" cy="316022"/>
            </a:xfrm>
            <a:custGeom>
              <a:avLst/>
              <a:gdLst>
                <a:gd name="connsiteX0" fmla="*/ 182932 w 182931"/>
                <a:gd name="connsiteY0" fmla="*/ 316022 h 316022"/>
                <a:gd name="connsiteX1" fmla="*/ 173630 w 182931"/>
                <a:gd name="connsiteY1" fmla="*/ 316022 h 316022"/>
                <a:gd name="connsiteX2" fmla="*/ 173630 w 182931"/>
                <a:gd name="connsiteY2" fmla="*/ 191458 h 316022"/>
                <a:gd name="connsiteX3" fmla="*/ 167196 w 182931"/>
                <a:gd name="connsiteY3" fmla="*/ 191458 h 316022"/>
                <a:gd name="connsiteX4" fmla="*/ 167196 w 182931"/>
                <a:gd name="connsiteY4" fmla="*/ 169522 h 316022"/>
                <a:gd name="connsiteX5" fmla="*/ 151694 w 182931"/>
                <a:gd name="connsiteY5" fmla="*/ 169522 h 316022"/>
                <a:gd name="connsiteX6" fmla="*/ 151694 w 182931"/>
                <a:gd name="connsiteY6" fmla="*/ 147818 h 316022"/>
                <a:gd name="connsiteX7" fmla="*/ 137509 w 182931"/>
                <a:gd name="connsiteY7" fmla="*/ 147818 h 316022"/>
                <a:gd name="connsiteX8" fmla="*/ 137509 w 182931"/>
                <a:gd name="connsiteY8" fmla="*/ 121696 h 316022"/>
                <a:gd name="connsiteX9" fmla="*/ 123246 w 182931"/>
                <a:gd name="connsiteY9" fmla="*/ 121696 h 316022"/>
                <a:gd name="connsiteX10" fmla="*/ 123246 w 182931"/>
                <a:gd name="connsiteY10" fmla="*/ 101000 h 316022"/>
                <a:gd name="connsiteX11" fmla="*/ 106503 w 182931"/>
                <a:gd name="connsiteY11" fmla="*/ 101000 h 316022"/>
                <a:gd name="connsiteX12" fmla="*/ 106503 w 182931"/>
                <a:gd name="connsiteY12" fmla="*/ 84257 h 316022"/>
                <a:gd name="connsiteX13" fmla="*/ 88365 w 182931"/>
                <a:gd name="connsiteY13" fmla="*/ 84257 h 316022"/>
                <a:gd name="connsiteX14" fmla="*/ 88365 w 182931"/>
                <a:gd name="connsiteY14" fmla="*/ 61468 h 316022"/>
                <a:gd name="connsiteX15" fmla="*/ 63871 w 182931"/>
                <a:gd name="connsiteY15" fmla="*/ 61468 h 316022"/>
                <a:gd name="connsiteX16" fmla="*/ 63871 w 182931"/>
                <a:gd name="connsiteY16" fmla="*/ 45500 h 316022"/>
                <a:gd name="connsiteX17" fmla="*/ 39299 w 182931"/>
                <a:gd name="connsiteY17" fmla="*/ 45500 h 316022"/>
                <a:gd name="connsiteX18" fmla="*/ 39299 w 182931"/>
                <a:gd name="connsiteY18" fmla="*/ 28680 h 316022"/>
                <a:gd name="connsiteX19" fmla="*/ 16045 w 182931"/>
                <a:gd name="connsiteY19" fmla="*/ 28680 h 316022"/>
                <a:gd name="connsiteX20" fmla="*/ 16045 w 182931"/>
                <a:gd name="connsiteY20" fmla="*/ 9302 h 316022"/>
                <a:gd name="connsiteX21" fmla="*/ 0 w 182931"/>
                <a:gd name="connsiteY21" fmla="*/ 9302 h 316022"/>
                <a:gd name="connsiteX22" fmla="*/ 0 w 182931"/>
                <a:gd name="connsiteY22" fmla="*/ 0 h 316022"/>
                <a:gd name="connsiteX23" fmla="*/ 25347 w 182931"/>
                <a:gd name="connsiteY23" fmla="*/ 0 h 316022"/>
                <a:gd name="connsiteX24" fmla="*/ 25347 w 182931"/>
                <a:gd name="connsiteY24" fmla="*/ 19378 h 316022"/>
                <a:gd name="connsiteX25" fmla="*/ 48601 w 182931"/>
                <a:gd name="connsiteY25" fmla="*/ 19378 h 316022"/>
                <a:gd name="connsiteX26" fmla="*/ 48601 w 182931"/>
                <a:gd name="connsiteY26" fmla="*/ 36199 h 316022"/>
                <a:gd name="connsiteX27" fmla="*/ 73173 w 182931"/>
                <a:gd name="connsiteY27" fmla="*/ 36199 h 316022"/>
                <a:gd name="connsiteX28" fmla="*/ 73173 w 182931"/>
                <a:gd name="connsiteY28" fmla="*/ 52166 h 316022"/>
                <a:gd name="connsiteX29" fmla="*/ 97667 w 182931"/>
                <a:gd name="connsiteY29" fmla="*/ 52166 h 316022"/>
                <a:gd name="connsiteX30" fmla="*/ 97667 w 182931"/>
                <a:gd name="connsiteY30" fmla="*/ 74955 h 316022"/>
                <a:gd name="connsiteX31" fmla="*/ 115805 w 182931"/>
                <a:gd name="connsiteY31" fmla="*/ 74955 h 316022"/>
                <a:gd name="connsiteX32" fmla="*/ 115805 w 182931"/>
                <a:gd name="connsiteY32" fmla="*/ 91698 h 316022"/>
                <a:gd name="connsiteX33" fmla="*/ 132548 w 182931"/>
                <a:gd name="connsiteY33" fmla="*/ 91698 h 316022"/>
                <a:gd name="connsiteX34" fmla="*/ 132548 w 182931"/>
                <a:gd name="connsiteY34" fmla="*/ 112394 h 316022"/>
                <a:gd name="connsiteX35" fmla="*/ 146810 w 182931"/>
                <a:gd name="connsiteY35" fmla="*/ 112394 h 316022"/>
                <a:gd name="connsiteX36" fmla="*/ 146810 w 182931"/>
                <a:gd name="connsiteY36" fmla="*/ 138517 h 316022"/>
                <a:gd name="connsiteX37" fmla="*/ 160995 w 182931"/>
                <a:gd name="connsiteY37" fmla="*/ 138517 h 316022"/>
                <a:gd name="connsiteX38" fmla="*/ 160995 w 182931"/>
                <a:gd name="connsiteY38" fmla="*/ 160220 h 316022"/>
                <a:gd name="connsiteX39" fmla="*/ 176498 w 182931"/>
                <a:gd name="connsiteY39" fmla="*/ 160220 h 316022"/>
                <a:gd name="connsiteX40" fmla="*/ 176498 w 182931"/>
                <a:gd name="connsiteY40" fmla="*/ 182156 h 316022"/>
                <a:gd name="connsiteX41" fmla="*/ 182932 w 182931"/>
                <a:gd name="connsiteY41" fmla="*/ 182156 h 31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2931" h="316022">
                  <a:moveTo>
                    <a:pt x="182932" y="316022"/>
                  </a:moveTo>
                  <a:lnTo>
                    <a:pt x="173630" y="316022"/>
                  </a:lnTo>
                  <a:lnTo>
                    <a:pt x="173630" y="191458"/>
                  </a:lnTo>
                  <a:lnTo>
                    <a:pt x="167196" y="191458"/>
                  </a:lnTo>
                  <a:lnTo>
                    <a:pt x="167196" y="169522"/>
                  </a:lnTo>
                  <a:lnTo>
                    <a:pt x="151694" y="169522"/>
                  </a:lnTo>
                  <a:lnTo>
                    <a:pt x="151694" y="147818"/>
                  </a:lnTo>
                  <a:lnTo>
                    <a:pt x="137509" y="147818"/>
                  </a:lnTo>
                  <a:lnTo>
                    <a:pt x="137509" y="121696"/>
                  </a:lnTo>
                  <a:lnTo>
                    <a:pt x="123246" y="121696"/>
                  </a:lnTo>
                  <a:lnTo>
                    <a:pt x="123246" y="101000"/>
                  </a:lnTo>
                  <a:lnTo>
                    <a:pt x="106503" y="101000"/>
                  </a:lnTo>
                  <a:lnTo>
                    <a:pt x="106503" y="84257"/>
                  </a:lnTo>
                  <a:lnTo>
                    <a:pt x="88365" y="84257"/>
                  </a:lnTo>
                  <a:lnTo>
                    <a:pt x="88365" y="61468"/>
                  </a:lnTo>
                  <a:lnTo>
                    <a:pt x="63871" y="61468"/>
                  </a:lnTo>
                  <a:lnTo>
                    <a:pt x="63871" y="45500"/>
                  </a:lnTo>
                  <a:lnTo>
                    <a:pt x="39299" y="45500"/>
                  </a:lnTo>
                  <a:lnTo>
                    <a:pt x="39299" y="28680"/>
                  </a:lnTo>
                  <a:lnTo>
                    <a:pt x="16045" y="28680"/>
                  </a:lnTo>
                  <a:lnTo>
                    <a:pt x="16045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25347" y="0"/>
                  </a:lnTo>
                  <a:lnTo>
                    <a:pt x="25347" y="19378"/>
                  </a:lnTo>
                  <a:lnTo>
                    <a:pt x="48601" y="19378"/>
                  </a:lnTo>
                  <a:lnTo>
                    <a:pt x="48601" y="36199"/>
                  </a:lnTo>
                  <a:lnTo>
                    <a:pt x="73173" y="36199"/>
                  </a:lnTo>
                  <a:lnTo>
                    <a:pt x="73173" y="52166"/>
                  </a:lnTo>
                  <a:lnTo>
                    <a:pt x="97667" y="52166"/>
                  </a:lnTo>
                  <a:lnTo>
                    <a:pt x="97667" y="74955"/>
                  </a:lnTo>
                  <a:lnTo>
                    <a:pt x="115805" y="74955"/>
                  </a:lnTo>
                  <a:lnTo>
                    <a:pt x="115805" y="91698"/>
                  </a:lnTo>
                  <a:lnTo>
                    <a:pt x="132548" y="91698"/>
                  </a:lnTo>
                  <a:lnTo>
                    <a:pt x="132548" y="112394"/>
                  </a:lnTo>
                  <a:lnTo>
                    <a:pt x="146810" y="112394"/>
                  </a:lnTo>
                  <a:lnTo>
                    <a:pt x="146810" y="138517"/>
                  </a:lnTo>
                  <a:lnTo>
                    <a:pt x="160995" y="138517"/>
                  </a:lnTo>
                  <a:lnTo>
                    <a:pt x="160995" y="160220"/>
                  </a:lnTo>
                  <a:lnTo>
                    <a:pt x="176498" y="160220"/>
                  </a:lnTo>
                  <a:lnTo>
                    <a:pt x="176498" y="182156"/>
                  </a:lnTo>
                  <a:lnTo>
                    <a:pt x="182932" y="18215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" name="任意多边形: 形状 77">
              <a:extLst>
                <a:ext uri="{FF2B5EF4-FFF2-40B4-BE49-F238E27FC236}">
                  <a16:creationId xmlns:a16="http://schemas.microsoft.com/office/drawing/2014/main" id="{2DBEEC21-CA99-AF3B-EB35-6BCFE59A80EE}"/>
                </a:ext>
              </a:extLst>
            </p:cNvPr>
            <p:cNvSpPr/>
            <p:nvPr/>
          </p:nvSpPr>
          <p:spPr>
            <a:xfrm>
              <a:off x="3974909" y="6544344"/>
              <a:ext cx="566080" cy="141152"/>
            </a:xfrm>
            <a:custGeom>
              <a:avLst/>
              <a:gdLst>
                <a:gd name="connsiteX0" fmla="*/ 566080 w 566080"/>
                <a:gd name="connsiteY0" fmla="*/ 141152 h 141152"/>
                <a:gd name="connsiteX1" fmla="*/ 556779 w 566080"/>
                <a:gd name="connsiteY1" fmla="*/ 141152 h 141152"/>
                <a:gd name="connsiteX2" fmla="*/ 556779 w 566080"/>
                <a:gd name="connsiteY2" fmla="*/ 108364 h 141152"/>
                <a:gd name="connsiteX3" fmla="*/ 277731 w 566080"/>
                <a:gd name="connsiteY3" fmla="*/ 108364 h 141152"/>
                <a:gd name="connsiteX4" fmla="*/ 277731 w 566080"/>
                <a:gd name="connsiteY4" fmla="*/ 59220 h 141152"/>
                <a:gd name="connsiteX5" fmla="*/ 202775 w 566080"/>
                <a:gd name="connsiteY5" fmla="*/ 59220 h 141152"/>
                <a:gd name="connsiteX6" fmla="*/ 202775 w 566080"/>
                <a:gd name="connsiteY6" fmla="*/ 40385 h 141152"/>
                <a:gd name="connsiteX7" fmla="*/ 122704 w 566080"/>
                <a:gd name="connsiteY7" fmla="*/ 40385 h 141152"/>
                <a:gd name="connsiteX8" fmla="*/ 122704 w 566080"/>
                <a:gd name="connsiteY8" fmla="*/ 26897 h 141152"/>
                <a:gd name="connsiteX9" fmla="*/ 33796 w 566080"/>
                <a:gd name="connsiteY9" fmla="*/ 11085 h 141152"/>
                <a:gd name="connsiteX10" fmla="*/ 33796 w 566080"/>
                <a:gd name="connsiteY10" fmla="*/ 32168 h 141152"/>
                <a:gd name="connsiteX11" fmla="*/ 9302 w 566080"/>
                <a:gd name="connsiteY11" fmla="*/ 32168 h 141152"/>
                <a:gd name="connsiteX12" fmla="*/ 9302 w 566080"/>
                <a:gd name="connsiteY12" fmla="*/ 100302 h 141152"/>
                <a:gd name="connsiteX13" fmla="*/ 48058 w 566080"/>
                <a:gd name="connsiteY13" fmla="*/ 100302 h 141152"/>
                <a:gd name="connsiteX14" fmla="*/ 48058 w 566080"/>
                <a:gd name="connsiteY14" fmla="*/ 141152 h 141152"/>
                <a:gd name="connsiteX15" fmla="*/ 38757 w 566080"/>
                <a:gd name="connsiteY15" fmla="*/ 141152 h 141152"/>
                <a:gd name="connsiteX16" fmla="*/ 38757 w 566080"/>
                <a:gd name="connsiteY16" fmla="*/ 109604 h 141152"/>
                <a:gd name="connsiteX17" fmla="*/ 0 w 566080"/>
                <a:gd name="connsiteY17" fmla="*/ 109604 h 141152"/>
                <a:gd name="connsiteX18" fmla="*/ 0 w 566080"/>
                <a:gd name="connsiteY18" fmla="*/ 22867 h 141152"/>
                <a:gd name="connsiteX19" fmla="*/ 24494 w 566080"/>
                <a:gd name="connsiteY19" fmla="*/ 22867 h 141152"/>
                <a:gd name="connsiteX20" fmla="*/ 24494 w 566080"/>
                <a:gd name="connsiteY20" fmla="*/ 0 h 141152"/>
                <a:gd name="connsiteX21" fmla="*/ 132005 w 566080"/>
                <a:gd name="connsiteY21" fmla="*/ 19068 h 141152"/>
                <a:gd name="connsiteX22" fmla="*/ 132005 w 566080"/>
                <a:gd name="connsiteY22" fmla="*/ 31083 h 141152"/>
                <a:gd name="connsiteX23" fmla="*/ 212077 w 566080"/>
                <a:gd name="connsiteY23" fmla="*/ 31083 h 141152"/>
                <a:gd name="connsiteX24" fmla="*/ 212077 w 566080"/>
                <a:gd name="connsiteY24" fmla="*/ 49919 h 141152"/>
                <a:gd name="connsiteX25" fmla="*/ 287032 w 566080"/>
                <a:gd name="connsiteY25" fmla="*/ 49919 h 141152"/>
                <a:gd name="connsiteX26" fmla="*/ 287032 w 566080"/>
                <a:gd name="connsiteY26" fmla="*/ 99062 h 141152"/>
                <a:gd name="connsiteX27" fmla="*/ 566080 w 566080"/>
                <a:gd name="connsiteY27" fmla="*/ 99062 h 141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66080" h="141152">
                  <a:moveTo>
                    <a:pt x="566080" y="141152"/>
                  </a:moveTo>
                  <a:lnTo>
                    <a:pt x="556779" y="141152"/>
                  </a:lnTo>
                  <a:lnTo>
                    <a:pt x="556779" y="108364"/>
                  </a:lnTo>
                  <a:lnTo>
                    <a:pt x="277731" y="108364"/>
                  </a:lnTo>
                  <a:lnTo>
                    <a:pt x="277731" y="59220"/>
                  </a:lnTo>
                  <a:lnTo>
                    <a:pt x="202775" y="59220"/>
                  </a:lnTo>
                  <a:lnTo>
                    <a:pt x="202775" y="40385"/>
                  </a:lnTo>
                  <a:lnTo>
                    <a:pt x="122704" y="40385"/>
                  </a:lnTo>
                  <a:lnTo>
                    <a:pt x="122704" y="26897"/>
                  </a:lnTo>
                  <a:lnTo>
                    <a:pt x="33796" y="11085"/>
                  </a:lnTo>
                  <a:lnTo>
                    <a:pt x="33796" y="32168"/>
                  </a:lnTo>
                  <a:lnTo>
                    <a:pt x="9302" y="32168"/>
                  </a:lnTo>
                  <a:lnTo>
                    <a:pt x="9302" y="100302"/>
                  </a:lnTo>
                  <a:lnTo>
                    <a:pt x="48058" y="100302"/>
                  </a:lnTo>
                  <a:lnTo>
                    <a:pt x="48058" y="141152"/>
                  </a:lnTo>
                  <a:lnTo>
                    <a:pt x="38757" y="141152"/>
                  </a:lnTo>
                  <a:lnTo>
                    <a:pt x="38757" y="109604"/>
                  </a:lnTo>
                  <a:lnTo>
                    <a:pt x="0" y="109604"/>
                  </a:lnTo>
                  <a:lnTo>
                    <a:pt x="0" y="22867"/>
                  </a:lnTo>
                  <a:lnTo>
                    <a:pt x="24494" y="22867"/>
                  </a:lnTo>
                  <a:lnTo>
                    <a:pt x="24494" y="0"/>
                  </a:lnTo>
                  <a:lnTo>
                    <a:pt x="132005" y="19068"/>
                  </a:lnTo>
                  <a:lnTo>
                    <a:pt x="132005" y="31083"/>
                  </a:lnTo>
                  <a:lnTo>
                    <a:pt x="212077" y="31083"/>
                  </a:lnTo>
                  <a:lnTo>
                    <a:pt x="212077" y="49919"/>
                  </a:lnTo>
                  <a:lnTo>
                    <a:pt x="287032" y="49919"/>
                  </a:lnTo>
                  <a:lnTo>
                    <a:pt x="287032" y="99062"/>
                  </a:lnTo>
                  <a:lnTo>
                    <a:pt x="566080" y="9906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" name="任意多边形: 形状 78">
              <a:extLst>
                <a:ext uri="{FF2B5EF4-FFF2-40B4-BE49-F238E27FC236}">
                  <a16:creationId xmlns:a16="http://schemas.microsoft.com/office/drawing/2014/main" id="{9D9DF54D-33BE-5D07-E5EE-C38889D515BF}"/>
                </a:ext>
              </a:extLst>
            </p:cNvPr>
            <p:cNvSpPr/>
            <p:nvPr/>
          </p:nvSpPr>
          <p:spPr>
            <a:xfrm>
              <a:off x="4009790" y="6506440"/>
              <a:ext cx="157817" cy="62785"/>
            </a:xfrm>
            <a:custGeom>
              <a:avLst/>
              <a:gdLst>
                <a:gd name="connsiteX0" fmla="*/ 157817 w 157817"/>
                <a:gd name="connsiteY0" fmla="*/ 62786 h 62785"/>
                <a:gd name="connsiteX1" fmla="*/ 148516 w 157817"/>
                <a:gd name="connsiteY1" fmla="*/ 62786 h 62785"/>
                <a:gd name="connsiteX2" fmla="*/ 148516 w 157817"/>
                <a:gd name="connsiteY2" fmla="*/ 9302 h 62785"/>
                <a:gd name="connsiteX3" fmla="*/ 9302 w 157817"/>
                <a:gd name="connsiteY3" fmla="*/ 9302 h 62785"/>
                <a:gd name="connsiteX4" fmla="*/ 9302 w 157817"/>
                <a:gd name="connsiteY4" fmla="*/ 33718 h 62785"/>
                <a:gd name="connsiteX5" fmla="*/ 0 w 157817"/>
                <a:gd name="connsiteY5" fmla="*/ 33718 h 62785"/>
                <a:gd name="connsiteX6" fmla="*/ 0 w 157817"/>
                <a:gd name="connsiteY6" fmla="*/ 0 h 62785"/>
                <a:gd name="connsiteX7" fmla="*/ 157817 w 157817"/>
                <a:gd name="connsiteY7" fmla="*/ 0 h 6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7817" h="62785">
                  <a:moveTo>
                    <a:pt x="157817" y="62786"/>
                  </a:moveTo>
                  <a:lnTo>
                    <a:pt x="148516" y="62786"/>
                  </a:lnTo>
                  <a:lnTo>
                    <a:pt x="148516" y="9302"/>
                  </a:lnTo>
                  <a:lnTo>
                    <a:pt x="9302" y="9302"/>
                  </a:lnTo>
                  <a:lnTo>
                    <a:pt x="9302" y="33718"/>
                  </a:lnTo>
                  <a:lnTo>
                    <a:pt x="0" y="33718"/>
                  </a:lnTo>
                  <a:lnTo>
                    <a:pt x="0" y="0"/>
                  </a:lnTo>
                  <a:lnTo>
                    <a:pt x="157817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" name="任意多边形: 形状 79">
              <a:extLst>
                <a:ext uri="{FF2B5EF4-FFF2-40B4-BE49-F238E27FC236}">
                  <a16:creationId xmlns:a16="http://schemas.microsoft.com/office/drawing/2014/main" id="{F0AE3561-72D5-0E85-2F73-158D2190F7C1}"/>
                </a:ext>
              </a:extLst>
            </p:cNvPr>
            <p:cNvSpPr/>
            <p:nvPr/>
          </p:nvSpPr>
          <p:spPr>
            <a:xfrm>
              <a:off x="4166058" y="6315292"/>
              <a:ext cx="606154" cy="370204"/>
            </a:xfrm>
            <a:custGeom>
              <a:avLst/>
              <a:gdLst>
                <a:gd name="connsiteX0" fmla="*/ 606155 w 606154"/>
                <a:gd name="connsiteY0" fmla="*/ 370204 h 370204"/>
                <a:gd name="connsiteX1" fmla="*/ 596853 w 606154"/>
                <a:gd name="connsiteY1" fmla="*/ 370204 h 370204"/>
                <a:gd name="connsiteX2" fmla="*/ 596853 w 606154"/>
                <a:gd name="connsiteY2" fmla="*/ 9302 h 370204"/>
                <a:gd name="connsiteX3" fmla="*/ 9302 w 606154"/>
                <a:gd name="connsiteY3" fmla="*/ 9302 h 370204"/>
                <a:gd name="connsiteX4" fmla="*/ 9302 w 606154"/>
                <a:gd name="connsiteY4" fmla="*/ 36121 h 370204"/>
                <a:gd name="connsiteX5" fmla="*/ 17053 w 606154"/>
                <a:gd name="connsiteY5" fmla="*/ 36121 h 370204"/>
                <a:gd name="connsiteX6" fmla="*/ 17053 w 606154"/>
                <a:gd name="connsiteY6" fmla="*/ 253934 h 370204"/>
                <a:gd name="connsiteX7" fmla="*/ 7751 w 606154"/>
                <a:gd name="connsiteY7" fmla="*/ 253934 h 370204"/>
                <a:gd name="connsiteX8" fmla="*/ 7751 w 606154"/>
                <a:gd name="connsiteY8" fmla="*/ 45423 h 370204"/>
                <a:gd name="connsiteX9" fmla="*/ 0 w 606154"/>
                <a:gd name="connsiteY9" fmla="*/ 45423 h 370204"/>
                <a:gd name="connsiteX10" fmla="*/ 0 w 606154"/>
                <a:gd name="connsiteY10" fmla="*/ 0 h 370204"/>
                <a:gd name="connsiteX11" fmla="*/ 606155 w 606154"/>
                <a:gd name="connsiteY11" fmla="*/ 0 h 37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6154" h="370204">
                  <a:moveTo>
                    <a:pt x="606155" y="370204"/>
                  </a:moveTo>
                  <a:lnTo>
                    <a:pt x="596853" y="370204"/>
                  </a:lnTo>
                  <a:lnTo>
                    <a:pt x="596853" y="9302"/>
                  </a:lnTo>
                  <a:lnTo>
                    <a:pt x="9302" y="9302"/>
                  </a:lnTo>
                  <a:lnTo>
                    <a:pt x="9302" y="36121"/>
                  </a:lnTo>
                  <a:lnTo>
                    <a:pt x="17053" y="36121"/>
                  </a:lnTo>
                  <a:lnTo>
                    <a:pt x="17053" y="253934"/>
                  </a:lnTo>
                  <a:lnTo>
                    <a:pt x="7751" y="253934"/>
                  </a:lnTo>
                  <a:lnTo>
                    <a:pt x="7751" y="45423"/>
                  </a:lnTo>
                  <a:lnTo>
                    <a:pt x="0" y="45423"/>
                  </a:lnTo>
                  <a:lnTo>
                    <a:pt x="0" y="0"/>
                  </a:lnTo>
                  <a:lnTo>
                    <a:pt x="606155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" name="任意多边形: 形状 80">
              <a:extLst>
                <a:ext uri="{FF2B5EF4-FFF2-40B4-BE49-F238E27FC236}">
                  <a16:creationId xmlns:a16="http://schemas.microsoft.com/office/drawing/2014/main" id="{2698827D-839C-FD35-4CCF-BA7F8B416CA5}"/>
                </a:ext>
              </a:extLst>
            </p:cNvPr>
            <p:cNvSpPr/>
            <p:nvPr/>
          </p:nvSpPr>
          <p:spPr>
            <a:xfrm>
              <a:off x="4784925" y="6499387"/>
              <a:ext cx="369738" cy="186109"/>
            </a:xfrm>
            <a:custGeom>
              <a:avLst/>
              <a:gdLst>
                <a:gd name="connsiteX0" fmla="*/ 369739 w 369738"/>
                <a:gd name="connsiteY0" fmla="*/ 186110 h 186109"/>
                <a:gd name="connsiteX1" fmla="*/ 360437 w 369738"/>
                <a:gd name="connsiteY1" fmla="*/ 186110 h 186109"/>
                <a:gd name="connsiteX2" fmla="*/ 360437 w 369738"/>
                <a:gd name="connsiteY2" fmla="*/ 9302 h 186109"/>
                <a:gd name="connsiteX3" fmla="*/ 9302 w 369738"/>
                <a:gd name="connsiteY3" fmla="*/ 9302 h 186109"/>
                <a:gd name="connsiteX4" fmla="*/ 9302 w 369738"/>
                <a:gd name="connsiteY4" fmla="*/ 186110 h 186109"/>
                <a:gd name="connsiteX5" fmla="*/ 0 w 369738"/>
                <a:gd name="connsiteY5" fmla="*/ 186110 h 186109"/>
                <a:gd name="connsiteX6" fmla="*/ 0 w 369738"/>
                <a:gd name="connsiteY6" fmla="*/ 0 h 186109"/>
                <a:gd name="connsiteX7" fmla="*/ 369739 w 369738"/>
                <a:gd name="connsiteY7" fmla="*/ 0 h 186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9738" h="186109">
                  <a:moveTo>
                    <a:pt x="369739" y="186110"/>
                  </a:moveTo>
                  <a:lnTo>
                    <a:pt x="360437" y="186110"/>
                  </a:lnTo>
                  <a:lnTo>
                    <a:pt x="360437" y="9302"/>
                  </a:lnTo>
                  <a:lnTo>
                    <a:pt x="9302" y="9302"/>
                  </a:lnTo>
                  <a:lnTo>
                    <a:pt x="9302" y="186110"/>
                  </a:lnTo>
                  <a:lnTo>
                    <a:pt x="0" y="186110"/>
                  </a:lnTo>
                  <a:lnTo>
                    <a:pt x="0" y="0"/>
                  </a:lnTo>
                  <a:lnTo>
                    <a:pt x="369739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:a16="http://schemas.microsoft.com/office/drawing/2014/main" id="{C41F0DEE-B161-A357-A988-71A831387F5D}"/>
                </a:ext>
              </a:extLst>
            </p:cNvPr>
            <p:cNvSpPr/>
            <p:nvPr/>
          </p:nvSpPr>
          <p:spPr>
            <a:xfrm>
              <a:off x="4170708" y="6290720"/>
              <a:ext cx="601504" cy="18835"/>
            </a:xfrm>
            <a:custGeom>
              <a:avLst/>
              <a:gdLst>
                <a:gd name="connsiteX0" fmla="*/ 601504 w 601504"/>
                <a:gd name="connsiteY0" fmla="*/ 18836 h 18835"/>
                <a:gd name="connsiteX1" fmla="*/ 592203 w 601504"/>
                <a:gd name="connsiteY1" fmla="*/ 18836 h 18835"/>
                <a:gd name="connsiteX2" fmla="*/ 592203 w 601504"/>
                <a:gd name="connsiteY2" fmla="*/ 9302 h 18835"/>
                <a:gd name="connsiteX3" fmla="*/ 0 w 601504"/>
                <a:gd name="connsiteY3" fmla="*/ 9302 h 18835"/>
                <a:gd name="connsiteX4" fmla="*/ 0 w 601504"/>
                <a:gd name="connsiteY4" fmla="*/ 0 h 18835"/>
                <a:gd name="connsiteX5" fmla="*/ 601504 w 601504"/>
                <a:gd name="connsiteY5" fmla="*/ 0 h 18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1504" h="18835">
                  <a:moveTo>
                    <a:pt x="601504" y="18836"/>
                  </a:moveTo>
                  <a:lnTo>
                    <a:pt x="592203" y="18836"/>
                  </a:lnTo>
                  <a:lnTo>
                    <a:pt x="592203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601504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3" name="任意多边形: 形状 82">
              <a:extLst>
                <a:ext uri="{FF2B5EF4-FFF2-40B4-BE49-F238E27FC236}">
                  <a16:creationId xmlns:a16="http://schemas.microsoft.com/office/drawing/2014/main" id="{9D1C1FEB-9011-E50B-1A43-59D27FE8AA2C}"/>
                </a:ext>
              </a:extLst>
            </p:cNvPr>
            <p:cNvSpPr/>
            <p:nvPr/>
          </p:nvSpPr>
          <p:spPr>
            <a:xfrm>
              <a:off x="4509752" y="6238709"/>
              <a:ext cx="55809" cy="43717"/>
            </a:xfrm>
            <a:custGeom>
              <a:avLst/>
              <a:gdLst>
                <a:gd name="connsiteX0" fmla="*/ 55810 w 55809"/>
                <a:gd name="connsiteY0" fmla="*/ 43718 h 43717"/>
                <a:gd name="connsiteX1" fmla="*/ 46508 w 55809"/>
                <a:gd name="connsiteY1" fmla="*/ 43718 h 43717"/>
                <a:gd name="connsiteX2" fmla="*/ 46508 w 55809"/>
                <a:gd name="connsiteY2" fmla="*/ 9302 h 43717"/>
                <a:gd name="connsiteX3" fmla="*/ 9302 w 55809"/>
                <a:gd name="connsiteY3" fmla="*/ 9302 h 43717"/>
                <a:gd name="connsiteX4" fmla="*/ 9302 w 55809"/>
                <a:gd name="connsiteY4" fmla="*/ 43718 h 43717"/>
                <a:gd name="connsiteX5" fmla="*/ 0 w 55809"/>
                <a:gd name="connsiteY5" fmla="*/ 43718 h 43717"/>
                <a:gd name="connsiteX6" fmla="*/ 0 w 55809"/>
                <a:gd name="connsiteY6" fmla="*/ 0 h 43717"/>
                <a:gd name="connsiteX7" fmla="*/ 55810 w 55809"/>
                <a:gd name="connsiteY7" fmla="*/ 0 h 4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09" h="43717">
                  <a:moveTo>
                    <a:pt x="55810" y="43718"/>
                  </a:moveTo>
                  <a:lnTo>
                    <a:pt x="46508" y="43718"/>
                  </a:lnTo>
                  <a:lnTo>
                    <a:pt x="46508" y="9302"/>
                  </a:lnTo>
                  <a:lnTo>
                    <a:pt x="9302" y="9302"/>
                  </a:lnTo>
                  <a:lnTo>
                    <a:pt x="9302" y="43718"/>
                  </a:lnTo>
                  <a:lnTo>
                    <a:pt x="0" y="43718"/>
                  </a:lnTo>
                  <a:lnTo>
                    <a:pt x="0" y="0"/>
                  </a:lnTo>
                  <a:lnTo>
                    <a:pt x="55810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4" name="任意多边形: 形状 83">
              <a:extLst>
                <a:ext uri="{FF2B5EF4-FFF2-40B4-BE49-F238E27FC236}">
                  <a16:creationId xmlns:a16="http://schemas.microsoft.com/office/drawing/2014/main" id="{027EF6F7-E8F2-CB9B-4986-0F31079B8A9B}"/>
                </a:ext>
              </a:extLst>
            </p:cNvPr>
            <p:cNvSpPr/>
            <p:nvPr/>
          </p:nvSpPr>
          <p:spPr>
            <a:xfrm>
              <a:off x="4578196" y="6226152"/>
              <a:ext cx="44182" cy="56274"/>
            </a:xfrm>
            <a:custGeom>
              <a:avLst/>
              <a:gdLst>
                <a:gd name="connsiteX0" fmla="*/ 44183 w 44182"/>
                <a:gd name="connsiteY0" fmla="*/ 56275 h 56274"/>
                <a:gd name="connsiteX1" fmla="*/ 34881 w 44182"/>
                <a:gd name="connsiteY1" fmla="*/ 56275 h 56274"/>
                <a:gd name="connsiteX2" fmla="*/ 34881 w 44182"/>
                <a:gd name="connsiteY2" fmla="*/ 9302 h 56274"/>
                <a:gd name="connsiteX3" fmla="*/ 9302 w 44182"/>
                <a:gd name="connsiteY3" fmla="*/ 9302 h 56274"/>
                <a:gd name="connsiteX4" fmla="*/ 9302 w 44182"/>
                <a:gd name="connsiteY4" fmla="*/ 56275 h 56274"/>
                <a:gd name="connsiteX5" fmla="*/ 0 w 44182"/>
                <a:gd name="connsiteY5" fmla="*/ 56275 h 56274"/>
                <a:gd name="connsiteX6" fmla="*/ 0 w 44182"/>
                <a:gd name="connsiteY6" fmla="*/ 0 h 56274"/>
                <a:gd name="connsiteX7" fmla="*/ 44183 w 44182"/>
                <a:gd name="connsiteY7" fmla="*/ 0 h 5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82" h="56274">
                  <a:moveTo>
                    <a:pt x="44183" y="56275"/>
                  </a:moveTo>
                  <a:lnTo>
                    <a:pt x="34881" y="56275"/>
                  </a:lnTo>
                  <a:lnTo>
                    <a:pt x="34881" y="9302"/>
                  </a:lnTo>
                  <a:lnTo>
                    <a:pt x="9302" y="9302"/>
                  </a:lnTo>
                  <a:lnTo>
                    <a:pt x="9302" y="56275"/>
                  </a:lnTo>
                  <a:lnTo>
                    <a:pt x="0" y="56275"/>
                  </a:lnTo>
                  <a:lnTo>
                    <a:pt x="0" y="0"/>
                  </a:lnTo>
                  <a:lnTo>
                    <a:pt x="44183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5" name="任意多边形: 形状 84">
              <a:extLst>
                <a:ext uri="{FF2B5EF4-FFF2-40B4-BE49-F238E27FC236}">
                  <a16:creationId xmlns:a16="http://schemas.microsoft.com/office/drawing/2014/main" id="{EFC6B8AF-435D-2D9A-1D1B-FA75D5BDD0E0}"/>
                </a:ext>
              </a:extLst>
            </p:cNvPr>
            <p:cNvSpPr/>
            <p:nvPr/>
          </p:nvSpPr>
          <p:spPr>
            <a:xfrm>
              <a:off x="4633773" y="6238709"/>
              <a:ext cx="57049" cy="43717"/>
            </a:xfrm>
            <a:custGeom>
              <a:avLst/>
              <a:gdLst>
                <a:gd name="connsiteX0" fmla="*/ 57050 w 57049"/>
                <a:gd name="connsiteY0" fmla="*/ 43718 h 43717"/>
                <a:gd name="connsiteX1" fmla="*/ 47748 w 57049"/>
                <a:gd name="connsiteY1" fmla="*/ 43718 h 43717"/>
                <a:gd name="connsiteX2" fmla="*/ 47748 w 57049"/>
                <a:gd name="connsiteY2" fmla="*/ 9302 h 43717"/>
                <a:gd name="connsiteX3" fmla="*/ 9302 w 57049"/>
                <a:gd name="connsiteY3" fmla="*/ 9302 h 43717"/>
                <a:gd name="connsiteX4" fmla="*/ 9302 w 57049"/>
                <a:gd name="connsiteY4" fmla="*/ 43718 h 43717"/>
                <a:gd name="connsiteX5" fmla="*/ 0 w 57049"/>
                <a:gd name="connsiteY5" fmla="*/ 43718 h 43717"/>
                <a:gd name="connsiteX6" fmla="*/ 0 w 57049"/>
                <a:gd name="connsiteY6" fmla="*/ 0 h 43717"/>
                <a:gd name="connsiteX7" fmla="*/ 57050 w 57049"/>
                <a:gd name="connsiteY7" fmla="*/ 0 h 4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049" h="43717">
                  <a:moveTo>
                    <a:pt x="57050" y="43718"/>
                  </a:moveTo>
                  <a:lnTo>
                    <a:pt x="47748" y="43718"/>
                  </a:lnTo>
                  <a:lnTo>
                    <a:pt x="47748" y="9302"/>
                  </a:lnTo>
                  <a:lnTo>
                    <a:pt x="9302" y="9302"/>
                  </a:lnTo>
                  <a:lnTo>
                    <a:pt x="9302" y="43718"/>
                  </a:lnTo>
                  <a:lnTo>
                    <a:pt x="0" y="43718"/>
                  </a:lnTo>
                  <a:lnTo>
                    <a:pt x="0" y="0"/>
                  </a:lnTo>
                  <a:lnTo>
                    <a:pt x="57050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" name="任意多边形: 形状 85">
              <a:extLst>
                <a:ext uri="{FF2B5EF4-FFF2-40B4-BE49-F238E27FC236}">
                  <a16:creationId xmlns:a16="http://schemas.microsoft.com/office/drawing/2014/main" id="{2B07EB94-79F6-FF6A-3E7F-3B7F82B3FCA7}"/>
                </a:ext>
              </a:extLst>
            </p:cNvPr>
            <p:cNvSpPr/>
            <p:nvPr/>
          </p:nvSpPr>
          <p:spPr>
            <a:xfrm>
              <a:off x="4783607" y="5850134"/>
              <a:ext cx="394310" cy="639020"/>
            </a:xfrm>
            <a:custGeom>
              <a:avLst/>
              <a:gdLst>
                <a:gd name="connsiteX0" fmla="*/ 9302 w 394310"/>
                <a:gd name="connsiteY0" fmla="*/ 639020 h 639020"/>
                <a:gd name="connsiteX1" fmla="*/ 0 w 394310"/>
                <a:gd name="connsiteY1" fmla="*/ 639020 h 639020"/>
                <a:gd name="connsiteX2" fmla="*/ 0 w 394310"/>
                <a:gd name="connsiteY2" fmla="*/ 242927 h 639020"/>
                <a:gd name="connsiteX3" fmla="*/ 14185 w 394310"/>
                <a:gd name="connsiteY3" fmla="*/ 242927 h 639020"/>
                <a:gd name="connsiteX4" fmla="*/ 14185 w 394310"/>
                <a:gd name="connsiteY4" fmla="*/ 116348 h 639020"/>
                <a:gd name="connsiteX5" fmla="*/ 85265 w 394310"/>
                <a:gd name="connsiteY5" fmla="*/ 116348 h 639020"/>
                <a:gd name="connsiteX6" fmla="*/ 85265 w 394310"/>
                <a:gd name="connsiteY6" fmla="*/ 0 h 639020"/>
                <a:gd name="connsiteX7" fmla="*/ 258662 w 394310"/>
                <a:gd name="connsiteY7" fmla="*/ 0 h 639020"/>
                <a:gd name="connsiteX8" fmla="*/ 258662 w 394310"/>
                <a:gd name="connsiteY8" fmla="*/ 58213 h 639020"/>
                <a:gd name="connsiteX9" fmla="*/ 319355 w 394310"/>
                <a:gd name="connsiteY9" fmla="*/ 58213 h 639020"/>
                <a:gd name="connsiteX10" fmla="*/ 319355 w 394310"/>
                <a:gd name="connsiteY10" fmla="*/ 108596 h 639020"/>
                <a:gd name="connsiteX11" fmla="*/ 349043 w 394310"/>
                <a:gd name="connsiteY11" fmla="*/ 108596 h 639020"/>
                <a:gd name="connsiteX12" fmla="*/ 349043 w 394310"/>
                <a:gd name="connsiteY12" fmla="*/ 247423 h 639020"/>
                <a:gd name="connsiteX13" fmla="*/ 394311 w 394310"/>
                <a:gd name="connsiteY13" fmla="*/ 247423 h 639020"/>
                <a:gd name="connsiteX14" fmla="*/ 394311 w 394310"/>
                <a:gd name="connsiteY14" fmla="*/ 637703 h 639020"/>
                <a:gd name="connsiteX15" fmla="*/ 385009 w 394310"/>
                <a:gd name="connsiteY15" fmla="*/ 637703 h 639020"/>
                <a:gd name="connsiteX16" fmla="*/ 385009 w 394310"/>
                <a:gd name="connsiteY16" fmla="*/ 256724 h 639020"/>
                <a:gd name="connsiteX17" fmla="*/ 339741 w 394310"/>
                <a:gd name="connsiteY17" fmla="*/ 256724 h 639020"/>
                <a:gd name="connsiteX18" fmla="*/ 339741 w 394310"/>
                <a:gd name="connsiteY18" fmla="*/ 117898 h 639020"/>
                <a:gd name="connsiteX19" fmla="*/ 310054 w 394310"/>
                <a:gd name="connsiteY19" fmla="*/ 117898 h 639020"/>
                <a:gd name="connsiteX20" fmla="*/ 310054 w 394310"/>
                <a:gd name="connsiteY20" fmla="*/ 67514 h 639020"/>
                <a:gd name="connsiteX21" fmla="*/ 249361 w 394310"/>
                <a:gd name="connsiteY21" fmla="*/ 67514 h 639020"/>
                <a:gd name="connsiteX22" fmla="*/ 249361 w 394310"/>
                <a:gd name="connsiteY22" fmla="*/ 9379 h 639020"/>
                <a:gd name="connsiteX23" fmla="*/ 94566 w 394310"/>
                <a:gd name="connsiteY23" fmla="*/ 9379 h 639020"/>
                <a:gd name="connsiteX24" fmla="*/ 94566 w 394310"/>
                <a:gd name="connsiteY24" fmla="*/ 125649 h 639020"/>
                <a:gd name="connsiteX25" fmla="*/ 23487 w 394310"/>
                <a:gd name="connsiteY25" fmla="*/ 125649 h 639020"/>
                <a:gd name="connsiteX26" fmla="*/ 23487 w 394310"/>
                <a:gd name="connsiteY26" fmla="*/ 252229 h 639020"/>
                <a:gd name="connsiteX27" fmla="*/ 9302 w 394310"/>
                <a:gd name="connsiteY27" fmla="*/ 252229 h 639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94310" h="639020">
                  <a:moveTo>
                    <a:pt x="9302" y="639020"/>
                  </a:moveTo>
                  <a:lnTo>
                    <a:pt x="0" y="639020"/>
                  </a:lnTo>
                  <a:lnTo>
                    <a:pt x="0" y="242927"/>
                  </a:lnTo>
                  <a:lnTo>
                    <a:pt x="14185" y="242927"/>
                  </a:lnTo>
                  <a:lnTo>
                    <a:pt x="14185" y="116348"/>
                  </a:lnTo>
                  <a:lnTo>
                    <a:pt x="85265" y="116348"/>
                  </a:lnTo>
                  <a:lnTo>
                    <a:pt x="85265" y="0"/>
                  </a:lnTo>
                  <a:lnTo>
                    <a:pt x="258662" y="0"/>
                  </a:lnTo>
                  <a:lnTo>
                    <a:pt x="258662" y="58213"/>
                  </a:lnTo>
                  <a:lnTo>
                    <a:pt x="319355" y="58213"/>
                  </a:lnTo>
                  <a:lnTo>
                    <a:pt x="319355" y="108596"/>
                  </a:lnTo>
                  <a:lnTo>
                    <a:pt x="349043" y="108596"/>
                  </a:lnTo>
                  <a:lnTo>
                    <a:pt x="349043" y="247423"/>
                  </a:lnTo>
                  <a:lnTo>
                    <a:pt x="394311" y="247423"/>
                  </a:lnTo>
                  <a:lnTo>
                    <a:pt x="394311" y="637703"/>
                  </a:lnTo>
                  <a:lnTo>
                    <a:pt x="385009" y="637703"/>
                  </a:lnTo>
                  <a:lnTo>
                    <a:pt x="385009" y="256724"/>
                  </a:lnTo>
                  <a:lnTo>
                    <a:pt x="339741" y="256724"/>
                  </a:lnTo>
                  <a:lnTo>
                    <a:pt x="339741" y="117898"/>
                  </a:lnTo>
                  <a:lnTo>
                    <a:pt x="310054" y="117898"/>
                  </a:lnTo>
                  <a:lnTo>
                    <a:pt x="310054" y="67514"/>
                  </a:lnTo>
                  <a:lnTo>
                    <a:pt x="249361" y="67514"/>
                  </a:lnTo>
                  <a:lnTo>
                    <a:pt x="249361" y="9379"/>
                  </a:lnTo>
                  <a:lnTo>
                    <a:pt x="94566" y="9379"/>
                  </a:lnTo>
                  <a:lnTo>
                    <a:pt x="94566" y="125649"/>
                  </a:lnTo>
                  <a:lnTo>
                    <a:pt x="23487" y="125649"/>
                  </a:lnTo>
                  <a:lnTo>
                    <a:pt x="23487" y="252229"/>
                  </a:lnTo>
                  <a:lnTo>
                    <a:pt x="9302" y="25222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" name="任意多边形: 形状 86">
              <a:extLst>
                <a:ext uri="{FF2B5EF4-FFF2-40B4-BE49-F238E27FC236}">
                  <a16:creationId xmlns:a16="http://schemas.microsoft.com/office/drawing/2014/main" id="{571A566C-06BE-9866-F984-55E3F5E91B07}"/>
                </a:ext>
              </a:extLst>
            </p:cNvPr>
            <p:cNvSpPr/>
            <p:nvPr/>
          </p:nvSpPr>
          <p:spPr>
            <a:xfrm>
              <a:off x="4804303" y="5817889"/>
              <a:ext cx="75653" cy="138981"/>
            </a:xfrm>
            <a:custGeom>
              <a:avLst/>
              <a:gdLst>
                <a:gd name="connsiteX0" fmla="*/ 9302 w 75653"/>
                <a:gd name="connsiteY0" fmla="*/ 138981 h 138981"/>
                <a:gd name="connsiteX1" fmla="*/ 0 w 75653"/>
                <a:gd name="connsiteY1" fmla="*/ 138981 h 138981"/>
                <a:gd name="connsiteX2" fmla="*/ 0 w 75653"/>
                <a:gd name="connsiteY2" fmla="*/ 0 h 138981"/>
                <a:gd name="connsiteX3" fmla="*/ 75653 w 75653"/>
                <a:gd name="connsiteY3" fmla="*/ 0 h 138981"/>
                <a:gd name="connsiteX4" fmla="*/ 75653 w 75653"/>
                <a:gd name="connsiteY4" fmla="*/ 9302 h 138981"/>
                <a:gd name="connsiteX5" fmla="*/ 9302 w 75653"/>
                <a:gd name="connsiteY5" fmla="*/ 9302 h 13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653" h="138981">
                  <a:moveTo>
                    <a:pt x="9302" y="138981"/>
                  </a:moveTo>
                  <a:lnTo>
                    <a:pt x="0" y="138981"/>
                  </a:lnTo>
                  <a:lnTo>
                    <a:pt x="0" y="0"/>
                  </a:lnTo>
                  <a:lnTo>
                    <a:pt x="75653" y="0"/>
                  </a:lnTo>
                  <a:lnTo>
                    <a:pt x="75653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" name="任意多边形: 形状 87">
              <a:extLst>
                <a:ext uri="{FF2B5EF4-FFF2-40B4-BE49-F238E27FC236}">
                  <a16:creationId xmlns:a16="http://schemas.microsoft.com/office/drawing/2014/main" id="{141F0900-F641-ED58-ADE0-B8AE90DB880F}"/>
                </a:ext>
              </a:extLst>
            </p:cNvPr>
            <p:cNvSpPr/>
            <p:nvPr/>
          </p:nvSpPr>
          <p:spPr>
            <a:xfrm>
              <a:off x="4873290" y="5764250"/>
              <a:ext cx="163165" cy="73792"/>
            </a:xfrm>
            <a:custGeom>
              <a:avLst/>
              <a:gdLst>
                <a:gd name="connsiteX0" fmla="*/ 81622 w 163165"/>
                <a:gd name="connsiteY0" fmla="*/ 12557 h 73792"/>
                <a:gd name="connsiteX1" fmla="*/ 139059 w 163165"/>
                <a:gd name="connsiteY1" fmla="*/ 64491 h 73792"/>
                <a:gd name="connsiteX2" fmla="*/ 24184 w 163165"/>
                <a:gd name="connsiteY2" fmla="*/ 64491 h 73792"/>
                <a:gd name="connsiteX3" fmla="*/ 81622 w 163165"/>
                <a:gd name="connsiteY3" fmla="*/ 12557 h 73792"/>
                <a:gd name="connsiteX4" fmla="*/ 81622 w 163165"/>
                <a:gd name="connsiteY4" fmla="*/ 0 h 73792"/>
                <a:gd name="connsiteX5" fmla="*/ 0 w 163165"/>
                <a:gd name="connsiteY5" fmla="*/ 73793 h 73792"/>
                <a:gd name="connsiteX6" fmla="*/ 163166 w 163165"/>
                <a:gd name="connsiteY6" fmla="*/ 73793 h 73792"/>
                <a:gd name="connsiteX7" fmla="*/ 81622 w 163165"/>
                <a:gd name="connsiteY7" fmla="*/ 0 h 73792"/>
                <a:gd name="connsiteX8" fmla="*/ 81622 w 163165"/>
                <a:gd name="connsiteY8" fmla="*/ 0 h 73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65" h="73792">
                  <a:moveTo>
                    <a:pt x="81622" y="12557"/>
                  </a:moveTo>
                  <a:lnTo>
                    <a:pt x="139059" y="64491"/>
                  </a:lnTo>
                  <a:lnTo>
                    <a:pt x="24184" y="64491"/>
                  </a:lnTo>
                  <a:lnTo>
                    <a:pt x="81622" y="12557"/>
                  </a:lnTo>
                  <a:moveTo>
                    <a:pt x="81622" y="0"/>
                  </a:moveTo>
                  <a:lnTo>
                    <a:pt x="0" y="73793"/>
                  </a:lnTo>
                  <a:lnTo>
                    <a:pt x="163166" y="73793"/>
                  </a:lnTo>
                  <a:lnTo>
                    <a:pt x="81622" y="0"/>
                  </a:lnTo>
                  <a:lnTo>
                    <a:pt x="81622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" name="任意多边形: 形状 88">
              <a:extLst>
                <a:ext uri="{FF2B5EF4-FFF2-40B4-BE49-F238E27FC236}">
                  <a16:creationId xmlns:a16="http://schemas.microsoft.com/office/drawing/2014/main" id="{863011A4-1F19-2A5E-E6BF-5A71D4F202C8}"/>
                </a:ext>
              </a:extLst>
            </p:cNvPr>
            <p:cNvSpPr/>
            <p:nvPr/>
          </p:nvSpPr>
          <p:spPr>
            <a:xfrm>
              <a:off x="4022658" y="6236461"/>
              <a:ext cx="335322" cy="262770"/>
            </a:xfrm>
            <a:custGeom>
              <a:avLst/>
              <a:gdLst>
                <a:gd name="connsiteX0" fmla="*/ 7286 w 335322"/>
                <a:gd name="connsiteY0" fmla="*/ 262771 h 262770"/>
                <a:gd name="connsiteX1" fmla="*/ 0 w 335322"/>
                <a:gd name="connsiteY1" fmla="*/ 208124 h 262770"/>
                <a:gd name="connsiteX2" fmla="*/ 208744 w 335322"/>
                <a:gd name="connsiteY2" fmla="*/ 0 h 262770"/>
                <a:gd name="connsiteX3" fmla="*/ 335323 w 335322"/>
                <a:gd name="connsiteY3" fmla="*/ 42632 h 262770"/>
                <a:gd name="connsiteX4" fmla="*/ 329665 w 335322"/>
                <a:gd name="connsiteY4" fmla="*/ 50074 h 262770"/>
                <a:gd name="connsiteX5" fmla="*/ 208744 w 335322"/>
                <a:gd name="connsiteY5" fmla="*/ 9379 h 262770"/>
                <a:gd name="connsiteX6" fmla="*/ 9302 w 335322"/>
                <a:gd name="connsiteY6" fmla="*/ 208201 h 262770"/>
                <a:gd name="connsiteX7" fmla="*/ 16278 w 335322"/>
                <a:gd name="connsiteY7" fmla="*/ 260445 h 262770"/>
                <a:gd name="connsiteX8" fmla="*/ 7286 w 335322"/>
                <a:gd name="connsiteY8" fmla="*/ 262771 h 262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5322" h="262770">
                  <a:moveTo>
                    <a:pt x="7286" y="262771"/>
                  </a:moveTo>
                  <a:cubicBezTo>
                    <a:pt x="2480" y="245020"/>
                    <a:pt x="0" y="226649"/>
                    <a:pt x="0" y="208124"/>
                  </a:cubicBezTo>
                  <a:cubicBezTo>
                    <a:pt x="0" y="93404"/>
                    <a:pt x="93636" y="0"/>
                    <a:pt x="208744" y="0"/>
                  </a:cubicBezTo>
                  <a:cubicBezTo>
                    <a:pt x="254942" y="0"/>
                    <a:pt x="298737" y="14728"/>
                    <a:pt x="335323" y="42632"/>
                  </a:cubicBezTo>
                  <a:lnTo>
                    <a:pt x="329665" y="50074"/>
                  </a:lnTo>
                  <a:cubicBezTo>
                    <a:pt x="294706" y="23409"/>
                    <a:pt x="252849" y="9379"/>
                    <a:pt x="208744" y="9379"/>
                  </a:cubicBezTo>
                  <a:cubicBezTo>
                    <a:pt x="98752" y="9379"/>
                    <a:pt x="9302" y="98597"/>
                    <a:pt x="9302" y="208201"/>
                  </a:cubicBezTo>
                  <a:cubicBezTo>
                    <a:pt x="9302" y="225952"/>
                    <a:pt x="11627" y="243470"/>
                    <a:pt x="16278" y="260445"/>
                  </a:cubicBezTo>
                  <a:lnTo>
                    <a:pt x="7286" y="26277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" name="任意多边形: 形状 89">
              <a:extLst>
                <a:ext uri="{FF2B5EF4-FFF2-40B4-BE49-F238E27FC236}">
                  <a16:creationId xmlns:a16="http://schemas.microsoft.com/office/drawing/2014/main" id="{69B31590-73C6-4149-9A62-3FE9D3DE6C96}"/>
                </a:ext>
              </a:extLst>
            </p:cNvPr>
            <p:cNvSpPr/>
            <p:nvPr/>
          </p:nvSpPr>
          <p:spPr>
            <a:xfrm>
              <a:off x="4802985" y="6232585"/>
              <a:ext cx="350205" cy="261685"/>
            </a:xfrm>
            <a:custGeom>
              <a:avLst/>
              <a:gdLst>
                <a:gd name="connsiteX0" fmla="*/ 326797 w 350205"/>
                <a:gd name="connsiteY0" fmla="*/ 261685 h 261685"/>
                <a:gd name="connsiteX1" fmla="*/ 318735 w 350205"/>
                <a:gd name="connsiteY1" fmla="*/ 257034 h 261685"/>
                <a:gd name="connsiteX2" fmla="*/ 340826 w 350205"/>
                <a:gd name="connsiteY2" fmla="*/ 174560 h 261685"/>
                <a:gd name="connsiteX3" fmla="*/ 175103 w 350205"/>
                <a:gd name="connsiteY3" fmla="*/ 9302 h 261685"/>
                <a:gd name="connsiteX4" fmla="*/ 9302 w 350205"/>
                <a:gd name="connsiteY4" fmla="*/ 174560 h 261685"/>
                <a:gd name="connsiteX5" fmla="*/ 28990 w 350205"/>
                <a:gd name="connsiteY5" fmla="*/ 252694 h 261685"/>
                <a:gd name="connsiteX6" fmla="*/ 20774 w 350205"/>
                <a:gd name="connsiteY6" fmla="*/ 257112 h 261685"/>
                <a:gd name="connsiteX7" fmla="*/ 0 w 350205"/>
                <a:gd name="connsiteY7" fmla="*/ 174560 h 261685"/>
                <a:gd name="connsiteX8" fmla="*/ 175103 w 350205"/>
                <a:gd name="connsiteY8" fmla="*/ 0 h 261685"/>
                <a:gd name="connsiteX9" fmla="*/ 350206 w 350205"/>
                <a:gd name="connsiteY9" fmla="*/ 174560 h 261685"/>
                <a:gd name="connsiteX10" fmla="*/ 326797 w 350205"/>
                <a:gd name="connsiteY10" fmla="*/ 261685 h 2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0205" h="261685">
                  <a:moveTo>
                    <a:pt x="326797" y="261685"/>
                  </a:moveTo>
                  <a:lnTo>
                    <a:pt x="318735" y="257034"/>
                  </a:lnTo>
                  <a:cubicBezTo>
                    <a:pt x="333153" y="232075"/>
                    <a:pt x="340826" y="203550"/>
                    <a:pt x="340826" y="174560"/>
                  </a:cubicBezTo>
                  <a:cubicBezTo>
                    <a:pt x="340826" y="83482"/>
                    <a:pt x="266491" y="9302"/>
                    <a:pt x="175103" y="9302"/>
                  </a:cubicBezTo>
                  <a:cubicBezTo>
                    <a:pt x="83715" y="9302"/>
                    <a:pt x="9302" y="83404"/>
                    <a:pt x="9302" y="174560"/>
                  </a:cubicBezTo>
                  <a:cubicBezTo>
                    <a:pt x="9302" y="201845"/>
                    <a:pt x="16123" y="228820"/>
                    <a:pt x="28990" y="252694"/>
                  </a:cubicBezTo>
                  <a:lnTo>
                    <a:pt x="20774" y="257112"/>
                  </a:lnTo>
                  <a:cubicBezTo>
                    <a:pt x="7209" y="231920"/>
                    <a:pt x="0" y="203318"/>
                    <a:pt x="0" y="174560"/>
                  </a:cubicBezTo>
                  <a:cubicBezTo>
                    <a:pt x="0" y="78289"/>
                    <a:pt x="78521" y="0"/>
                    <a:pt x="175103" y="0"/>
                  </a:cubicBezTo>
                  <a:cubicBezTo>
                    <a:pt x="271607" y="0"/>
                    <a:pt x="350206" y="78289"/>
                    <a:pt x="350206" y="174560"/>
                  </a:cubicBezTo>
                  <a:cubicBezTo>
                    <a:pt x="350128" y="205178"/>
                    <a:pt x="342067" y="235253"/>
                    <a:pt x="326797" y="261685"/>
                  </a:cubicBez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" name="任意多边形: 形状 90">
              <a:extLst>
                <a:ext uri="{FF2B5EF4-FFF2-40B4-BE49-F238E27FC236}">
                  <a16:creationId xmlns:a16="http://schemas.microsoft.com/office/drawing/2014/main" id="{FCB5EF35-DD37-F192-4EFE-A2930A2DAE63}"/>
                </a:ext>
              </a:extLst>
            </p:cNvPr>
            <p:cNvSpPr/>
            <p:nvPr/>
          </p:nvSpPr>
          <p:spPr>
            <a:xfrm>
              <a:off x="4452935" y="5978109"/>
              <a:ext cx="300907" cy="258894"/>
            </a:xfrm>
            <a:custGeom>
              <a:avLst/>
              <a:gdLst>
                <a:gd name="connsiteX0" fmla="*/ 249516 w 300907"/>
                <a:gd name="connsiteY0" fmla="*/ 258895 h 258894"/>
                <a:gd name="connsiteX1" fmla="*/ 243470 w 300907"/>
                <a:gd name="connsiteY1" fmla="*/ 251841 h 258894"/>
                <a:gd name="connsiteX2" fmla="*/ 291606 w 300907"/>
                <a:gd name="connsiteY2" fmla="*/ 147741 h 258894"/>
                <a:gd name="connsiteX3" fmla="*/ 150454 w 300907"/>
                <a:gd name="connsiteY3" fmla="*/ 9302 h 258894"/>
                <a:gd name="connsiteX4" fmla="*/ 9302 w 300907"/>
                <a:gd name="connsiteY4" fmla="*/ 147741 h 258894"/>
                <a:gd name="connsiteX5" fmla="*/ 54957 w 300907"/>
                <a:gd name="connsiteY5" fmla="*/ 249671 h 258894"/>
                <a:gd name="connsiteX6" fmla="*/ 48756 w 300907"/>
                <a:gd name="connsiteY6" fmla="*/ 256569 h 258894"/>
                <a:gd name="connsiteX7" fmla="*/ 0 w 300907"/>
                <a:gd name="connsiteY7" fmla="*/ 147741 h 258894"/>
                <a:gd name="connsiteX8" fmla="*/ 150454 w 300907"/>
                <a:gd name="connsiteY8" fmla="*/ 0 h 258894"/>
                <a:gd name="connsiteX9" fmla="*/ 300907 w 300907"/>
                <a:gd name="connsiteY9" fmla="*/ 147741 h 258894"/>
                <a:gd name="connsiteX10" fmla="*/ 249516 w 300907"/>
                <a:gd name="connsiteY10" fmla="*/ 258895 h 25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0907" h="258894">
                  <a:moveTo>
                    <a:pt x="249516" y="258895"/>
                  </a:moveTo>
                  <a:lnTo>
                    <a:pt x="243470" y="251841"/>
                  </a:lnTo>
                  <a:cubicBezTo>
                    <a:pt x="274087" y="225564"/>
                    <a:pt x="291606" y="187583"/>
                    <a:pt x="291606" y="147741"/>
                  </a:cubicBezTo>
                  <a:cubicBezTo>
                    <a:pt x="291606" y="71390"/>
                    <a:pt x="228277" y="9302"/>
                    <a:pt x="150454" y="9302"/>
                  </a:cubicBezTo>
                  <a:cubicBezTo>
                    <a:pt x="72630" y="9302"/>
                    <a:pt x="9302" y="71390"/>
                    <a:pt x="9302" y="147741"/>
                  </a:cubicBezTo>
                  <a:cubicBezTo>
                    <a:pt x="9302" y="186342"/>
                    <a:pt x="25967" y="223549"/>
                    <a:pt x="54957" y="249671"/>
                  </a:cubicBezTo>
                  <a:lnTo>
                    <a:pt x="48756" y="256569"/>
                  </a:lnTo>
                  <a:cubicBezTo>
                    <a:pt x="17751" y="228665"/>
                    <a:pt x="0" y="188978"/>
                    <a:pt x="0" y="147741"/>
                  </a:cubicBezTo>
                  <a:cubicBezTo>
                    <a:pt x="0" y="66274"/>
                    <a:pt x="67514" y="0"/>
                    <a:pt x="150454" y="0"/>
                  </a:cubicBezTo>
                  <a:cubicBezTo>
                    <a:pt x="233393" y="0"/>
                    <a:pt x="300907" y="66274"/>
                    <a:pt x="300907" y="147741"/>
                  </a:cubicBezTo>
                  <a:cubicBezTo>
                    <a:pt x="300907" y="190295"/>
                    <a:pt x="282226" y="230835"/>
                    <a:pt x="249516" y="258895"/>
                  </a:cubicBez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" name="任意多边形: 形状 91">
              <a:extLst>
                <a:ext uri="{FF2B5EF4-FFF2-40B4-BE49-F238E27FC236}">
                  <a16:creationId xmlns:a16="http://schemas.microsoft.com/office/drawing/2014/main" id="{11DA1567-BF4A-D597-F351-E5FA76E44A41}"/>
                </a:ext>
              </a:extLst>
            </p:cNvPr>
            <p:cNvSpPr/>
            <p:nvPr/>
          </p:nvSpPr>
          <p:spPr>
            <a:xfrm>
              <a:off x="4138928" y="6000045"/>
              <a:ext cx="163088" cy="243314"/>
            </a:xfrm>
            <a:custGeom>
              <a:avLst/>
              <a:gdLst>
                <a:gd name="connsiteX0" fmla="*/ 9302 w 163088"/>
                <a:gd name="connsiteY0" fmla="*/ 243315 h 243314"/>
                <a:gd name="connsiteX1" fmla="*/ 0 w 163088"/>
                <a:gd name="connsiteY1" fmla="*/ 243315 h 243314"/>
                <a:gd name="connsiteX2" fmla="*/ 0 w 163088"/>
                <a:gd name="connsiteY2" fmla="*/ 0 h 243314"/>
                <a:gd name="connsiteX3" fmla="*/ 163088 w 163088"/>
                <a:gd name="connsiteY3" fmla="*/ 0 h 243314"/>
                <a:gd name="connsiteX4" fmla="*/ 163088 w 163088"/>
                <a:gd name="connsiteY4" fmla="*/ 176576 h 243314"/>
                <a:gd name="connsiteX5" fmla="*/ 139834 w 163088"/>
                <a:gd name="connsiteY5" fmla="*/ 176576 h 243314"/>
                <a:gd name="connsiteX6" fmla="*/ 139834 w 163088"/>
                <a:gd name="connsiteY6" fmla="*/ 233393 h 243314"/>
                <a:gd name="connsiteX7" fmla="*/ 130533 w 163088"/>
                <a:gd name="connsiteY7" fmla="*/ 233393 h 243314"/>
                <a:gd name="connsiteX8" fmla="*/ 130533 w 163088"/>
                <a:gd name="connsiteY8" fmla="*/ 167274 h 243314"/>
                <a:gd name="connsiteX9" fmla="*/ 153787 w 163088"/>
                <a:gd name="connsiteY9" fmla="*/ 167274 h 243314"/>
                <a:gd name="connsiteX10" fmla="*/ 153787 w 163088"/>
                <a:gd name="connsiteY10" fmla="*/ 9302 h 243314"/>
                <a:gd name="connsiteX11" fmla="*/ 9302 w 163088"/>
                <a:gd name="connsiteY11" fmla="*/ 9302 h 243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088" h="243314">
                  <a:moveTo>
                    <a:pt x="9302" y="243315"/>
                  </a:moveTo>
                  <a:lnTo>
                    <a:pt x="0" y="243315"/>
                  </a:lnTo>
                  <a:lnTo>
                    <a:pt x="0" y="0"/>
                  </a:lnTo>
                  <a:lnTo>
                    <a:pt x="163088" y="0"/>
                  </a:lnTo>
                  <a:lnTo>
                    <a:pt x="163088" y="176576"/>
                  </a:lnTo>
                  <a:lnTo>
                    <a:pt x="139834" y="176576"/>
                  </a:lnTo>
                  <a:lnTo>
                    <a:pt x="139834" y="233393"/>
                  </a:lnTo>
                  <a:lnTo>
                    <a:pt x="130533" y="233393"/>
                  </a:lnTo>
                  <a:lnTo>
                    <a:pt x="130533" y="167274"/>
                  </a:lnTo>
                  <a:lnTo>
                    <a:pt x="153787" y="167274"/>
                  </a:lnTo>
                  <a:lnTo>
                    <a:pt x="153787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" name="任意多边形: 形状 92">
              <a:extLst>
                <a:ext uri="{FF2B5EF4-FFF2-40B4-BE49-F238E27FC236}">
                  <a16:creationId xmlns:a16="http://schemas.microsoft.com/office/drawing/2014/main" id="{414A3A9D-AD5E-8A6E-255F-47FC9BCC8031}"/>
                </a:ext>
              </a:extLst>
            </p:cNvPr>
            <p:cNvSpPr/>
            <p:nvPr/>
          </p:nvSpPr>
          <p:spPr>
            <a:xfrm>
              <a:off x="4306899" y="5984543"/>
              <a:ext cx="58367" cy="286257"/>
            </a:xfrm>
            <a:custGeom>
              <a:avLst/>
              <a:gdLst>
                <a:gd name="connsiteX0" fmla="*/ 58368 w 58367"/>
                <a:gd name="connsiteY0" fmla="*/ 286257 h 286257"/>
                <a:gd name="connsiteX1" fmla="*/ 49066 w 58367"/>
                <a:gd name="connsiteY1" fmla="*/ 286257 h 286257"/>
                <a:gd name="connsiteX2" fmla="*/ 49066 w 58367"/>
                <a:gd name="connsiteY2" fmla="*/ 9302 h 286257"/>
                <a:gd name="connsiteX3" fmla="*/ 18371 w 58367"/>
                <a:gd name="connsiteY3" fmla="*/ 9302 h 286257"/>
                <a:gd name="connsiteX4" fmla="*/ 18371 w 58367"/>
                <a:gd name="connsiteY4" fmla="*/ 24804 h 286257"/>
                <a:gd name="connsiteX5" fmla="*/ 9302 w 58367"/>
                <a:gd name="connsiteY5" fmla="*/ 24804 h 286257"/>
                <a:gd name="connsiteX6" fmla="*/ 9302 w 58367"/>
                <a:gd name="connsiteY6" fmla="*/ 256569 h 286257"/>
                <a:gd name="connsiteX7" fmla="*/ 0 w 58367"/>
                <a:gd name="connsiteY7" fmla="*/ 256569 h 286257"/>
                <a:gd name="connsiteX8" fmla="*/ 0 w 58367"/>
                <a:gd name="connsiteY8" fmla="*/ 15503 h 286257"/>
                <a:gd name="connsiteX9" fmla="*/ 9069 w 58367"/>
                <a:gd name="connsiteY9" fmla="*/ 15503 h 286257"/>
                <a:gd name="connsiteX10" fmla="*/ 9069 w 58367"/>
                <a:gd name="connsiteY10" fmla="*/ 0 h 286257"/>
                <a:gd name="connsiteX11" fmla="*/ 58368 w 58367"/>
                <a:gd name="connsiteY11" fmla="*/ 0 h 28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367" h="286257">
                  <a:moveTo>
                    <a:pt x="58368" y="286257"/>
                  </a:moveTo>
                  <a:lnTo>
                    <a:pt x="49066" y="286257"/>
                  </a:lnTo>
                  <a:lnTo>
                    <a:pt x="49066" y="9302"/>
                  </a:lnTo>
                  <a:lnTo>
                    <a:pt x="18371" y="9302"/>
                  </a:lnTo>
                  <a:lnTo>
                    <a:pt x="18371" y="24804"/>
                  </a:lnTo>
                  <a:lnTo>
                    <a:pt x="9302" y="24804"/>
                  </a:lnTo>
                  <a:lnTo>
                    <a:pt x="9302" y="256569"/>
                  </a:lnTo>
                  <a:lnTo>
                    <a:pt x="0" y="256569"/>
                  </a:lnTo>
                  <a:lnTo>
                    <a:pt x="0" y="15503"/>
                  </a:lnTo>
                  <a:lnTo>
                    <a:pt x="9069" y="15503"/>
                  </a:lnTo>
                  <a:lnTo>
                    <a:pt x="9069" y="0"/>
                  </a:lnTo>
                  <a:lnTo>
                    <a:pt x="58368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" name="任意多边形: 形状 93">
              <a:extLst>
                <a:ext uri="{FF2B5EF4-FFF2-40B4-BE49-F238E27FC236}">
                  <a16:creationId xmlns:a16="http://schemas.microsoft.com/office/drawing/2014/main" id="{F5EA7441-02FC-6E8F-6A1F-D4B96645B2DD}"/>
                </a:ext>
              </a:extLst>
            </p:cNvPr>
            <p:cNvSpPr/>
            <p:nvPr/>
          </p:nvSpPr>
          <p:spPr>
            <a:xfrm>
              <a:off x="4377979" y="6052987"/>
              <a:ext cx="79683" cy="229439"/>
            </a:xfrm>
            <a:custGeom>
              <a:avLst/>
              <a:gdLst>
                <a:gd name="connsiteX0" fmla="*/ 9302 w 79683"/>
                <a:gd name="connsiteY0" fmla="*/ 229440 h 229439"/>
                <a:gd name="connsiteX1" fmla="*/ 0 w 79683"/>
                <a:gd name="connsiteY1" fmla="*/ 229440 h 229439"/>
                <a:gd name="connsiteX2" fmla="*/ 0 w 79683"/>
                <a:gd name="connsiteY2" fmla="*/ 0 h 229439"/>
                <a:gd name="connsiteX3" fmla="*/ 79684 w 79683"/>
                <a:gd name="connsiteY3" fmla="*/ 0 h 229439"/>
                <a:gd name="connsiteX4" fmla="*/ 79684 w 79683"/>
                <a:gd name="connsiteY4" fmla="*/ 9302 h 229439"/>
                <a:gd name="connsiteX5" fmla="*/ 9302 w 79683"/>
                <a:gd name="connsiteY5" fmla="*/ 9302 h 229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683" h="229439">
                  <a:moveTo>
                    <a:pt x="9302" y="229440"/>
                  </a:moveTo>
                  <a:lnTo>
                    <a:pt x="0" y="229440"/>
                  </a:lnTo>
                  <a:lnTo>
                    <a:pt x="0" y="0"/>
                  </a:lnTo>
                  <a:lnTo>
                    <a:pt x="79684" y="0"/>
                  </a:lnTo>
                  <a:lnTo>
                    <a:pt x="79684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" name="任意多边形: 形状 94">
              <a:extLst>
                <a:ext uri="{FF2B5EF4-FFF2-40B4-BE49-F238E27FC236}">
                  <a16:creationId xmlns:a16="http://schemas.microsoft.com/office/drawing/2014/main" id="{22C8EAF3-3241-43BB-2C69-D366D664B39F}"/>
                </a:ext>
              </a:extLst>
            </p:cNvPr>
            <p:cNvSpPr/>
            <p:nvPr/>
          </p:nvSpPr>
          <p:spPr>
            <a:xfrm>
              <a:off x="4331471" y="5866645"/>
              <a:ext cx="178513" cy="107046"/>
            </a:xfrm>
            <a:custGeom>
              <a:avLst/>
              <a:gdLst>
                <a:gd name="connsiteX0" fmla="*/ 178513 w 178513"/>
                <a:gd name="connsiteY0" fmla="*/ 107046 h 107046"/>
                <a:gd name="connsiteX1" fmla="*/ 169212 w 178513"/>
                <a:gd name="connsiteY1" fmla="*/ 107046 h 107046"/>
                <a:gd name="connsiteX2" fmla="*/ 169212 w 178513"/>
                <a:gd name="connsiteY2" fmla="*/ 9302 h 107046"/>
                <a:gd name="connsiteX3" fmla="*/ 102240 w 178513"/>
                <a:gd name="connsiteY3" fmla="*/ 9302 h 107046"/>
                <a:gd name="connsiteX4" fmla="*/ 45423 w 178513"/>
                <a:gd name="connsiteY4" fmla="*/ 71622 h 107046"/>
                <a:gd name="connsiteX5" fmla="*/ 9302 w 178513"/>
                <a:gd name="connsiteY5" fmla="*/ 71622 h 107046"/>
                <a:gd name="connsiteX6" fmla="*/ 9302 w 178513"/>
                <a:gd name="connsiteY6" fmla="*/ 107046 h 107046"/>
                <a:gd name="connsiteX7" fmla="*/ 0 w 178513"/>
                <a:gd name="connsiteY7" fmla="*/ 107046 h 107046"/>
                <a:gd name="connsiteX8" fmla="*/ 0 w 178513"/>
                <a:gd name="connsiteY8" fmla="*/ 62321 h 107046"/>
                <a:gd name="connsiteX9" fmla="*/ 41315 w 178513"/>
                <a:gd name="connsiteY9" fmla="*/ 62321 h 107046"/>
                <a:gd name="connsiteX10" fmla="*/ 98132 w 178513"/>
                <a:gd name="connsiteY10" fmla="*/ 0 h 107046"/>
                <a:gd name="connsiteX11" fmla="*/ 178513 w 178513"/>
                <a:gd name="connsiteY11" fmla="*/ 0 h 107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8513" h="107046">
                  <a:moveTo>
                    <a:pt x="178513" y="107046"/>
                  </a:moveTo>
                  <a:lnTo>
                    <a:pt x="169212" y="107046"/>
                  </a:lnTo>
                  <a:lnTo>
                    <a:pt x="169212" y="9302"/>
                  </a:lnTo>
                  <a:lnTo>
                    <a:pt x="102240" y="9302"/>
                  </a:lnTo>
                  <a:lnTo>
                    <a:pt x="45423" y="71622"/>
                  </a:lnTo>
                  <a:lnTo>
                    <a:pt x="9302" y="71622"/>
                  </a:lnTo>
                  <a:lnTo>
                    <a:pt x="9302" y="107046"/>
                  </a:lnTo>
                  <a:lnTo>
                    <a:pt x="0" y="107046"/>
                  </a:lnTo>
                  <a:lnTo>
                    <a:pt x="0" y="62321"/>
                  </a:lnTo>
                  <a:lnTo>
                    <a:pt x="41315" y="62321"/>
                  </a:lnTo>
                  <a:lnTo>
                    <a:pt x="98132" y="0"/>
                  </a:lnTo>
                  <a:lnTo>
                    <a:pt x="178513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" name="任意多边形: 形状 95">
              <a:extLst>
                <a:ext uri="{FF2B5EF4-FFF2-40B4-BE49-F238E27FC236}">
                  <a16:creationId xmlns:a16="http://schemas.microsoft.com/office/drawing/2014/main" id="{F311D658-EE2D-3856-452C-97F9FE100ACC}"/>
                </a:ext>
              </a:extLst>
            </p:cNvPr>
            <p:cNvSpPr/>
            <p:nvPr/>
          </p:nvSpPr>
          <p:spPr>
            <a:xfrm>
              <a:off x="4374879" y="5175768"/>
              <a:ext cx="413379" cy="893109"/>
            </a:xfrm>
            <a:custGeom>
              <a:avLst/>
              <a:gdLst>
                <a:gd name="connsiteX0" fmla="*/ 387024 w 413379"/>
                <a:gd name="connsiteY0" fmla="*/ 893109 h 893109"/>
                <a:gd name="connsiteX1" fmla="*/ 365476 w 413379"/>
                <a:gd name="connsiteY1" fmla="*/ 871561 h 893109"/>
                <a:gd name="connsiteX2" fmla="*/ 365476 w 413379"/>
                <a:gd name="connsiteY2" fmla="*/ 833579 h 893109"/>
                <a:gd name="connsiteX3" fmla="*/ 347725 w 413379"/>
                <a:gd name="connsiteY3" fmla="*/ 833579 h 893109"/>
                <a:gd name="connsiteX4" fmla="*/ 296334 w 413379"/>
                <a:gd name="connsiteY4" fmla="*/ 761957 h 893109"/>
                <a:gd name="connsiteX5" fmla="*/ 296334 w 413379"/>
                <a:gd name="connsiteY5" fmla="*/ 9379 h 893109"/>
                <a:gd name="connsiteX6" fmla="*/ 250058 w 413379"/>
                <a:gd name="connsiteY6" fmla="*/ 9379 h 893109"/>
                <a:gd name="connsiteX7" fmla="*/ 250058 w 413379"/>
                <a:gd name="connsiteY7" fmla="*/ 64879 h 893109"/>
                <a:gd name="connsiteX8" fmla="*/ 199442 w 413379"/>
                <a:gd name="connsiteY8" fmla="*/ 64879 h 893109"/>
                <a:gd name="connsiteX9" fmla="*/ 199442 w 413379"/>
                <a:gd name="connsiteY9" fmla="*/ 9379 h 893109"/>
                <a:gd name="connsiteX10" fmla="*/ 157042 w 413379"/>
                <a:gd name="connsiteY10" fmla="*/ 9379 h 893109"/>
                <a:gd name="connsiteX11" fmla="*/ 157042 w 413379"/>
                <a:gd name="connsiteY11" fmla="*/ 818076 h 893109"/>
                <a:gd name="connsiteX12" fmla="*/ 0 w 413379"/>
                <a:gd name="connsiteY12" fmla="*/ 818076 h 893109"/>
                <a:gd name="connsiteX13" fmla="*/ 0 w 413379"/>
                <a:gd name="connsiteY13" fmla="*/ 808775 h 893109"/>
                <a:gd name="connsiteX14" fmla="*/ 147741 w 413379"/>
                <a:gd name="connsiteY14" fmla="*/ 808775 h 893109"/>
                <a:gd name="connsiteX15" fmla="*/ 147741 w 413379"/>
                <a:gd name="connsiteY15" fmla="*/ 0 h 893109"/>
                <a:gd name="connsiteX16" fmla="*/ 208744 w 413379"/>
                <a:gd name="connsiteY16" fmla="*/ 0 h 893109"/>
                <a:gd name="connsiteX17" fmla="*/ 208744 w 413379"/>
                <a:gd name="connsiteY17" fmla="*/ 55577 h 893109"/>
                <a:gd name="connsiteX18" fmla="*/ 240757 w 413379"/>
                <a:gd name="connsiteY18" fmla="*/ 55577 h 893109"/>
                <a:gd name="connsiteX19" fmla="*/ 240757 w 413379"/>
                <a:gd name="connsiteY19" fmla="*/ 0 h 893109"/>
                <a:gd name="connsiteX20" fmla="*/ 305635 w 413379"/>
                <a:gd name="connsiteY20" fmla="*/ 0 h 893109"/>
                <a:gd name="connsiteX21" fmla="*/ 305635 w 413379"/>
                <a:gd name="connsiteY21" fmla="*/ 758934 h 893109"/>
                <a:gd name="connsiteX22" fmla="*/ 352453 w 413379"/>
                <a:gd name="connsiteY22" fmla="*/ 824277 h 893109"/>
                <a:gd name="connsiteX23" fmla="*/ 374777 w 413379"/>
                <a:gd name="connsiteY23" fmla="*/ 824277 h 893109"/>
                <a:gd name="connsiteX24" fmla="*/ 374777 w 413379"/>
                <a:gd name="connsiteY24" fmla="*/ 867685 h 893109"/>
                <a:gd name="connsiteX25" fmla="*/ 377723 w 413379"/>
                <a:gd name="connsiteY25" fmla="*/ 870630 h 893109"/>
                <a:gd name="connsiteX26" fmla="*/ 377723 w 413379"/>
                <a:gd name="connsiteY26" fmla="*/ 859158 h 893109"/>
                <a:gd name="connsiteX27" fmla="*/ 413379 w 413379"/>
                <a:gd name="connsiteY27" fmla="*/ 859158 h 893109"/>
                <a:gd name="connsiteX28" fmla="*/ 413379 w 413379"/>
                <a:gd name="connsiteY28" fmla="*/ 868460 h 893109"/>
                <a:gd name="connsiteX29" fmla="*/ 387024 w 413379"/>
                <a:gd name="connsiteY29" fmla="*/ 868460 h 893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13379" h="893109">
                  <a:moveTo>
                    <a:pt x="387024" y="893109"/>
                  </a:moveTo>
                  <a:lnTo>
                    <a:pt x="365476" y="871561"/>
                  </a:lnTo>
                  <a:lnTo>
                    <a:pt x="365476" y="833579"/>
                  </a:lnTo>
                  <a:lnTo>
                    <a:pt x="347725" y="833579"/>
                  </a:lnTo>
                  <a:lnTo>
                    <a:pt x="296334" y="761957"/>
                  </a:lnTo>
                  <a:lnTo>
                    <a:pt x="296334" y="9379"/>
                  </a:lnTo>
                  <a:lnTo>
                    <a:pt x="250058" y="9379"/>
                  </a:lnTo>
                  <a:lnTo>
                    <a:pt x="250058" y="64879"/>
                  </a:lnTo>
                  <a:lnTo>
                    <a:pt x="199442" y="64879"/>
                  </a:lnTo>
                  <a:lnTo>
                    <a:pt x="199442" y="9379"/>
                  </a:lnTo>
                  <a:lnTo>
                    <a:pt x="157042" y="9379"/>
                  </a:lnTo>
                  <a:lnTo>
                    <a:pt x="157042" y="818076"/>
                  </a:lnTo>
                  <a:lnTo>
                    <a:pt x="0" y="818076"/>
                  </a:lnTo>
                  <a:lnTo>
                    <a:pt x="0" y="808775"/>
                  </a:lnTo>
                  <a:lnTo>
                    <a:pt x="147741" y="808775"/>
                  </a:lnTo>
                  <a:lnTo>
                    <a:pt x="147741" y="0"/>
                  </a:lnTo>
                  <a:lnTo>
                    <a:pt x="208744" y="0"/>
                  </a:lnTo>
                  <a:lnTo>
                    <a:pt x="208744" y="55577"/>
                  </a:lnTo>
                  <a:lnTo>
                    <a:pt x="240757" y="55577"/>
                  </a:lnTo>
                  <a:lnTo>
                    <a:pt x="240757" y="0"/>
                  </a:lnTo>
                  <a:lnTo>
                    <a:pt x="305635" y="0"/>
                  </a:lnTo>
                  <a:lnTo>
                    <a:pt x="305635" y="758934"/>
                  </a:lnTo>
                  <a:lnTo>
                    <a:pt x="352453" y="824277"/>
                  </a:lnTo>
                  <a:lnTo>
                    <a:pt x="374777" y="824277"/>
                  </a:lnTo>
                  <a:lnTo>
                    <a:pt x="374777" y="867685"/>
                  </a:lnTo>
                  <a:lnTo>
                    <a:pt x="377723" y="870630"/>
                  </a:lnTo>
                  <a:lnTo>
                    <a:pt x="377723" y="859158"/>
                  </a:lnTo>
                  <a:lnTo>
                    <a:pt x="413379" y="859158"/>
                  </a:lnTo>
                  <a:lnTo>
                    <a:pt x="413379" y="868460"/>
                  </a:lnTo>
                  <a:lnTo>
                    <a:pt x="387024" y="86846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:a16="http://schemas.microsoft.com/office/drawing/2014/main" id="{4A1D5D06-97F3-86F3-5268-AEE94EDCCA1F}"/>
                </a:ext>
              </a:extLst>
            </p:cNvPr>
            <p:cNvSpPr/>
            <p:nvPr/>
          </p:nvSpPr>
          <p:spPr>
            <a:xfrm>
              <a:off x="4457973" y="4960126"/>
              <a:ext cx="277963" cy="241841"/>
            </a:xfrm>
            <a:custGeom>
              <a:avLst/>
              <a:gdLst>
                <a:gd name="connsiteX0" fmla="*/ 45500 w 277963"/>
                <a:gd name="connsiteY0" fmla="*/ 241842 h 241841"/>
                <a:gd name="connsiteX1" fmla="*/ 0 w 277963"/>
                <a:gd name="connsiteY1" fmla="*/ 138982 h 241841"/>
                <a:gd name="connsiteX2" fmla="*/ 138981 w 277963"/>
                <a:gd name="connsiteY2" fmla="*/ 0 h 241841"/>
                <a:gd name="connsiteX3" fmla="*/ 277963 w 277963"/>
                <a:gd name="connsiteY3" fmla="*/ 138982 h 241841"/>
                <a:gd name="connsiteX4" fmla="*/ 237269 w 277963"/>
                <a:gd name="connsiteY4" fmla="*/ 237269 h 241841"/>
                <a:gd name="connsiteX5" fmla="*/ 230680 w 277963"/>
                <a:gd name="connsiteY5" fmla="*/ 230680 h 241841"/>
                <a:gd name="connsiteX6" fmla="*/ 268661 w 277963"/>
                <a:gd name="connsiteY6" fmla="*/ 138982 h 241841"/>
                <a:gd name="connsiteX7" fmla="*/ 138981 w 277963"/>
                <a:gd name="connsiteY7" fmla="*/ 9302 h 241841"/>
                <a:gd name="connsiteX8" fmla="*/ 9302 w 277963"/>
                <a:gd name="connsiteY8" fmla="*/ 138982 h 241841"/>
                <a:gd name="connsiteX9" fmla="*/ 51701 w 277963"/>
                <a:gd name="connsiteY9" fmla="*/ 234943 h 241841"/>
                <a:gd name="connsiteX10" fmla="*/ 45500 w 277963"/>
                <a:gd name="connsiteY10" fmla="*/ 241842 h 24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7963" h="241841">
                  <a:moveTo>
                    <a:pt x="45500" y="241842"/>
                  </a:moveTo>
                  <a:cubicBezTo>
                    <a:pt x="16588" y="215565"/>
                    <a:pt x="0" y="178048"/>
                    <a:pt x="0" y="138982"/>
                  </a:cubicBezTo>
                  <a:cubicBezTo>
                    <a:pt x="0" y="62321"/>
                    <a:pt x="62321" y="0"/>
                    <a:pt x="138981" y="0"/>
                  </a:cubicBezTo>
                  <a:cubicBezTo>
                    <a:pt x="215642" y="0"/>
                    <a:pt x="277963" y="62321"/>
                    <a:pt x="277963" y="138982"/>
                  </a:cubicBezTo>
                  <a:cubicBezTo>
                    <a:pt x="277963" y="176110"/>
                    <a:pt x="263468" y="210991"/>
                    <a:pt x="237269" y="237269"/>
                  </a:cubicBezTo>
                  <a:lnTo>
                    <a:pt x="230680" y="230680"/>
                  </a:lnTo>
                  <a:cubicBezTo>
                    <a:pt x="255174" y="206186"/>
                    <a:pt x="268661" y="173630"/>
                    <a:pt x="268661" y="138982"/>
                  </a:cubicBezTo>
                  <a:cubicBezTo>
                    <a:pt x="268661" y="67437"/>
                    <a:pt x="210449" y="9302"/>
                    <a:pt x="138981" y="9302"/>
                  </a:cubicBezTo>
                  <a:cubicBezTo>
                    <a:pt x="67437" y="9302"/>
                    <a:pt x="9302" y="67514"/>
                    <a:pt x="9302" y="138982"/>
                  </a:cubicBezTo>
                  <a:cubicBezTo>
                    <a:pt x="9302" y="175413"/>
                    <a:pt x="24727" y="210371"/>
                    <a:pt x="51701" y="234943"/>
                  </a:cubicBezTo>
                  <a:lnTo>
                    <a:pt x="45500" y="24184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:a16="http://schemas.microsoft.com/office/drawing/2014/main" id="{947B5168-62C2-4F67-3014-300B8B0D2DE1}"/>
                </a:ext>
              </a:extLst>
            </p:cNvPr>
            <p:cNvSpPr/>
            <p:nvPr/>
          </p:nvSpPr>
          <p:spPr>
            <a:xfrm>
              <a:off x="4552849" y="4640460"/>
              <a:ext cx="94256" cy="94256"/>
            </a:xfrm>
            <a:custGeom>
              <a:avLst/>
              <a:gdLst>
                <a:gd name="connsiteX0" fmla="*/ 94256 w 94256"/>
                <a:gd name="connsiteY0" fmla="*/ 47128 h 94256"/>
                <a:gd name="connsiteX1" fmla="*/ 47128 w 94256"/>
                <a:gd name="connsiteY1" fmla="*/ 94256 h 94256"/>
                <a:gd name="connsiteX2" fmla="*/ 0 w 94256"/>
                <a:gd name="connsiteY2" fmla="*/ 47128 h 94256"/>
                <a:gd name="connsiteX3" fmla="*/ 47128 w 94256"/>
                <a:gd name="connsiteY3" fmla="*/ 0 h 94256"/>
                <a:gd name="connsiteX4" fmla="*/ 94256 w 94256"/>
                <a:gd name="connsiteY4" fmla="*/ 47128 h 9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256" h="94256">
                  <a:moveTo>
                    <a:pt x="94256" y="47128"/>
                  </a:moveTo>
                  <a:cubicBezTo>
                    <a:pt x="94256" y="73156"/>
                    <a:pt x="73156" y="94256"/>
                    <a:pt x="47128" y="94256"/>
                  </a:cubicBezTo>
                  <a:cubicBezTo>
                    <a:pt x="21100" y="94256"/>
                    <a:pt x="0" y="73156"/>
                    <a:pt x="0" y="47128"/>
                  </a:cubicBezTo>
                  <a:cubicBezTo>
                    <a:pt x="0" y="21100"/>
                    <a:pt x="21100" y="0"/>
                    <a:pt x="47128" y="0"/>
                  </a:cubicBezTo>
                  <a:cubicBezTo>
                    <a:pt x="73156" y="0"/>
                    <a:pt x="94256" y="21100"/>
                    <a:pt x="94256" y="47128"/>
                  </a:cubicBez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" name="任意多边形: 形状 98">
              <a:extLst>
                <a:ext uri="{FF2B5EF4-FFF2-40B4-BE49-F238E27FC236}">
                  <a16:creationId xmlns:a16="http://schemas.microsoft.com/office/drawing/2014/main" id="{A2614E5C-7975-06C9-9E81-C8195CD45F18}"/>
                </a:ext>
              </a:extLst>
            </p:cNvPr>
            <p:cNvSpPr/>
            <p:nvPr/>
          </p:nvSpPr>
          <p:spPr>
            <a:xfrm>
              <a:off x="4573158" y="4275837"/>
              <a:ext cx="53639" cy="53639"/>
            </a:xfrm>
            <a:custGeom>
              <a:avLst/>
              <a:gdLst>
                <a:gd name="connsiteX0" fmla="*/ 53639 w 53639"/>
                <a:gd name="connsiteY0" fmla="*/ 26820 h 53639"/>
                <a:gd name="connsiteX1" fmla="*/ 26820 w 53639"/>
                <a:gd name="connsiteY1" fmla="*/ 53639 h 53639"/>
                <a:gd name="connsiteX2" fmla="*/ 0 w 53639"/>
                <a:gd name="connsiteY2" fmla="*/ 26820 h 53639"/>
                <a:gd name="connsiteX3" fmla="*/ 26820 w 53639"/>
                <a:gd name="connsiteY3" fmla="*/ 0 h 53639"/>
                <a:gd name="connsiteX4" fmla="*/ 53639 w 53639"/>
                <a:gd name="connsiteY4" fmla="*/ 26820 h 53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639" h="53639">
                  <a:moveTo>
                    <a:pt x="53639" y="26820"/>
                  </a:moveTo>
                  <a:cubicBezTo>
                    <a:pt x="53639" y="41625"/>
                    <a:pt x="41625" y="53639"/>
                    <a:pt x="26820" y="53639"/>
                  </a:cubicBezTo>
                  <a:cubicBezTo>
                    <a:pt x="12014" y="53639"/>
                    <a:pt x="0" y="41625"/>
                    <a:pt x="0" y="26820"/>
                  </a:cubicBezTo>
                  <a:cubicBezTo>
                    <a:pt x="0" y="12015"/>
                    <a:pt x="12014" y="0"/>
                    <a:pt x="26820" y="0"/>
                  </a:cubicBezTo>
                  <a:cubicBezTo>
                    <a:pt x="41625" y="0"/>
                    <a:pt x="53639" y="11937"/>
                    <a:pt x="53639" y="26820"/>
                  </a:cubicBez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" name="任意多边形: 形状 99">
              <a:extLst>
                <a:ext uri="{FF2B5EF4-FFF2-40B4-BE49-F238E27FC236}">
                  <a16:creationId xmlns:a16="http://schemas.microsoft.com/office/drawing/2014/main" id="{5CBE40A0-D5C4-6C99-6A9E-1D0ACB13D90A}"/>
                </a:ext>
              </a:extLst>
            </p:cNvPr>
            <p:cNvSpPr/>
            <p:nvPr/>
          </p:nvSpPr>
          <p:spPr>
            <a:xfrm>
              <a:off x="4884374" y="5866645"/>
              <a:ext cx="140299" cy="374467"/>
            </a:xfrm>
            <a:custGeom>
              <a:avLst/>
              <a:gdLst>
                <a:gd name="connsiteX0" fmla="*/ 9302 w 140299"/>
                <a:gd name="connsiteY0" fmla="*/ 374467 h 374467"/>
                <a:gd name="connsiteX1" fmla="*/ 0 w 140299"/>
                <a:gd name="connsiteY1" fmla="*/ 374467 h 374467"/>
                <a:gd name="connsiteX2" fmla="*/ 0 w 140299"/>
                <a:gd name="connsiteY2" fmla="*/ 0 h 374467"/>
                <a:gd name="connsiteX3" fmla="*/ 140299 w 140299"/>
                <a:gd name="connsiteY3" fmla="*/ 0 h 374467"/>
                <a:gd name="connsiteX4" fmla="*/ 140299 w 140299"/>
                <a:gd name="connsiteY4" fmla="*/ 9302 h 374467"/>
                <a:gd name="connsiteX5" fmla="*/ 9302 w 140299"/>
                <a:gd name="connsiteY5" fmla="*/ 9302 h 37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299" h="374467">
                  <a:moveTo>
                    <a:pt x="9302" y="374467"/>
                  </a:moveTo>
                  <a:lnTo>
                    <a:pt x="0" y="374467"/>
                  </a:lnTo>
                  <a:lnTo>
                    <a:pt x="0" y="0"/>
                  </a:lnTo>
                  <a:lnTo>
                    <a:pt x="140299" y="0"/>
                  </a:lnTo>
                  <a:lnTo>
                    <a:pt x="140299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:a16="http://schemas.microsoft.com/office/drawing/2014/main" id="{F900C8FE-289D-11A1-9186-69DFB3DFE569}"/>
                </a:ext>
              </a:extLst>
            </p:cNvPr>
            <p:cNvSpPr/>
            <p:nvPr/>
          </p:nvSpPr>
          <p:spPr>
            <a:xfrm>
              <a:off x="4976073" y="5959971"/>
              <a:ext cx="102860" cy="263080"/>
            </a:xfrm>
            <a:custGeom>
              <a:avLst/>
              <a:gdLst>
                <a:gd name="connsiteX0" fmla="*/ 9302 w 102860"/>
                <a:gd name="connsiteY0" fmla="*/ 263080 h 263080"/>
                <a:gd name="connsiteX1" fmla="*/ 0 w 102860"/>
                <a:gd name="connsiteY1" fmla="*/ 263080 h 263080"/>
                <a:gd name="connsiteX2" fmla="*/ 0 w 102860"/>
                <a:gd name="connsiteY2" fmla="*/ 0 h 263080"/>
                <a:gd name="connsiteX3" fmla="*/ 102860 w 102860"/>
                <a:gd name="connsiteY3" fmla="*/ 0 h 263080"/>
                <a:gd name="connsiteX4" fmla="*/ 102860 w 102860"/>
                <a:gd name="connsiteY4" fmla="*/ 9302 h 263080"/>
                <a:gd name="connsiteX5" fmla="*/ 9302 w 102860"/>
                <a:gd name="connsiteY5" fmla="*/ 9302 h 263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2860" h="263080">
                  <a:moveTo>
                    <a:pt x="9302" y="263080"/>
                  </a:moveTo>
                  <a:lnTo>
                    <a:pt x="0" y="263080"/>
                  </a:lnTo>
                  <a:lnTo>
                    <a:pt x="0" y="0"/>
                  </a:lnTo>
                  <a:lnTo>
                    <a:pt x="102860" y="0"/>
                  </a:lnTo>
                  <a:lnTo>
                    <a:pt x="102860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:a16="http://schemas.microsoft.com/office/drawing/2014/main" id="{022CF4FA-BFC7-96E1-2988-3AA014969A3E}"/>
                </a:ext>
              </a:extLst>
            </p:cNvPr>
            <p:cNvSpPr/>
            <p:nvPr/>
          </p:nvSpPr>
          <p:spPr>
            <a:xfrm>
              <a:off x="5114357" y="5872148"/>
              <a:ext cx="190140" cy="694519"/>
            </a:xfrm>
            <a:custGeom>
              <a:avLst/>
              <a:gdLst>
                <a:gd name="connsiteX0" fmla="*/ 190140 w 190140"/>
                <a:gd name="connsiteY0" fmla="*/ 694520 h 694519"/>
                <a:gd name="connsiteX1" fmla="*/ 180839 w 190140"/>
                <a:gd name="connsiteY1" fmla="*/ 694520 h 694519"/>
                <a:gd name="connsiteX2" fmla="*/ 180839 w 190140"/>
                <a:gd name="connsiteY2" fmla="*/ 152546 h 694519"/>
                <a:gd name="connsiteX3" fmla="*/ 33718 w 190140"/>
                <a:gd name="connsiteY3" fmla="*/ 9302 h 694519"/>
                <a:gd name="connsiteX4" fmla="*/ 9301 w 190140"/>
                <a:gd name="connsiteY4" fmla="*/ 9302 h 694519"/>
                <a:gd name="connsiteX5" fmla="*/ 9301 w 190140"/>
                <a:gd name="connsiteY5" fmla="*/ 76971 h 694519"/>
                <a:gd name="connsiteX6" fmla="*/ 0 w 190140"/>
                <a:gd name="connsiteY6" fmla="*/ 76971 h 694519"/>
                <a:gd name="connsiteX7" fmla="*/ 0 w 190140"/>
                <a:gd name="connsiteY7" fmla="*/ 0 h 694519"/>
                <a:gd name="connsiteX8" fmla="*/ 37516 w 190140"/>
                <a:gd name="connsiteY8" fmla="*/ 0 h 694519"/>
                <a:gd name="connsiteX9" fmla="*/ 190140 w 190140"/>
                <a:gd name="connsiteY9" fmla="*/ 148671 h 694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140" h="694519">
                  <a:moveTo>
                    <a:pt x="190140" y="694520"/>
                  </a:moveTo>
                  <a:lnTo>
                    <a:pt x="180839" y="694520"/>
                  </a:lnTo>
                  <a:lnTo>
                    <a:pt x="180839" y="152546"/>
                  </a:lnTo>
                  <a:lnTo>
                    <a:pt x="33718" y="9302"/>
                  </a:lnTo>
                  <a:lnTo>
                    <a:pt x="9301" y="9302"/>
                  </a:lnTo>
                  <a:lnTo>
                    <a:pt x="9301" y="76971"/>
                  </a:lnTo>
                  <a:lnTo>
                    <a:pt x="0" y="76971"/>
                  </a:lnTo>
                  <a:lnTo>
                    <a:pt x="0" y="0"/>
                  </a:lnTo>
                  <a:lnTo>
                    <a:pt x="37516" y="0"/>
                  </a:lnTo>
                  <a:lnTo>
                    <a:pt x="190140" y="14867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:a16="http://schemas.microsoft.com/office/drawing/2014/main" id="{CC194613-0CA4-B015-4C2B-E0CE2AD98305}"/>
                </a:ext>
              </a:extLst>
            </p:cNvPr>
            <p:cNvSpPr/>
            <p:nvPr/>
          </p:nvSpPr>
          <p:spPr>
            <a:xfrm>
              <a:off x="5165980" y="6484504"/>
              <a:ext cx="188900" cy="200992"/>
            </a:xfrm>
            <a:custGeom>
              <a:avLst/>
              <a:gdLst>
                <a:gd name="connsiteX0" fmla="*/ 188900 w 188900"/>
                <a:gd name="connsiteY0" fmla="*/ 200992 h 200992"/>
                <a:gd name="connsiteX1" fmla="*/ 179599 w 188900"/>
                <a:gd name="connsiteY1" fmla="*/ 200992 h 200992"/>
                <a:gd name="connsiteX2" fmla="*/ 179599 w 188900"/>
                <a:gd name="connsiteY2" fmla="*/ 102318 h 200992"/>
                <a:gd name="connsiteX3" fmla="*/ 111077 w 188900"/>
                <a:gd name="connsiteY3" fmla="*/ 102318 h 200992"/>
                <a:gd name="connsiteX4" fmla="*/ 111077 w 188900"/>
                <a:gd name="connsiteY4" fmla="*/ 54492 h 200992"/>
                <a:gd name="connsiteX5" fmla="*/ 85265 w 188900"/>
                <a:gd name="connsiteY5" fmla="*/ 54492 h 200992"/>
                <a:gd name="connsiteX6" fmla="*/ 85265 w 188900"/>
                <a:gd name="connsiteY6" fmla="*/ 24184 h 200992"/>
                <a:gd name="connsiteX7" fmla="*/ 47826 w 188900"/>
                <a:gd name="connsiteY7" fmla="*/ 24184 h 200992"/>
                <a:gd name="connsiteX8" fmla="*/ 47826 w 188900"/>
                <a:gd name="connsiteY8" fmla="*/ 9302 h 200992"/>
                <a:gd name="connsiteX9" fmla="*/ 32556 w 188900"/>
                <a:gd name="connsiteY9" fmla="*/ 9302 h 200992"/>
                <a:gd name="connsiteX10" fmla="*/ 32556 w 188900"/>
                <a:gd name="connsiteY10" fmla="*/ 24184 h 200992"/>
                <a:gd name="connsiteX11" fmla="*/ 9302 w 188900"/>
                <a:gd name="connsiteY11" fmla="*/ 24184 h 200992"/>
                <a:gd name="connsiteX12" fmla="*/ 9302 w 188900"/>
                <a:gd name="connsiteY12" fmla="*/ 200992 h 200992"/>
                <a:gd name="connsiteX13" fmla="*/ 0 w 188900"/>
                <a:gd name="connsiteY13" fmla="*/ 200992 h 200992"/>
                <a:gd name="connsiteX14" fmla="*/ 0 w 188900"/>
                <a:gd name="connsiteY14" fmla="*/ 14883 h 200992"/>
                <a:gd name="connsiteX15" fmla="*/ 23254 w 188900"/>
                <a:gd name="connsiteY15" fmla="*/ 14883 h 200992"/>
                <a:gd name="connsiteX16" fmla="*/ 23254 w 188900"/>
                <a:gd name="connsiteY16" fmla="*/ 0 h 200992"/>
                <a:gd name="connsiteX17" fmla="*/ 57128 w 188900"/>
                <a:gd name="connsiteY17" fmla="*/ 0 h 200992"/>
                <a:gd name="connsiteX18" fmla="*/ 57128 w 188900"/>
                <a:gd name="connsiteY18" fmla="*/ 14883 h 200992"/>
                <a:gd name="connsiteX19" fmla="*/ 94566 w 188900"/>
                <a:gd name="connsiteY19" fmla="*/ 14883 h 200992"/>
                <a:gd name="connsiteX20" fmla="*/ 94566 w 188900"/>
                <a:gd name="connsiteY20" fmla="*/ 45190 h 200992"/>
                <a:gd name="connsiteX21" fmla="*/ 120456 w 188900"/>
                <a:gd name="connsiteY21" fmla="*/ 45190 h 200992"/>
                <a:gd name="connsiteX22" fmla="*/ 120456 w 188900"/>
                <a:gd name="connsiteY22" fmla="*/ 93016 h 200992"/>
                <a:gd name="connsiteX23" fmla="*/ 188900 w 188900"/>
                <a:gd name="connsiteY23" fmla="*/ 93016 h 200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8900" h="200992">
                  <a:moveTo>
                    <a:pt x="188900" y="200992"/>
                  </a:moveTo>
                  <a:lnTo>
                    <a:pt x="179599" y="200992"/>
                  </a:lnTo>
                  <a:lnTo>
                    <a:pt x="179599" y="102318"/>
                  </a:lnTo>
                  <a:lnTo>
                    <a:pt x="111077" y="102318"/>
                  </a:lnTo>
                  <a:lnTo>
                    <a:pt x="111077" y="54492"/>
                  </a:lnTo>
                  <a:lnTo>
                    <a:pt x="85265" y="54492"/>
                  </a:lnTo>
                  <a:lnTo>
                    <a:pt x="85265" y="24184"/>
                  </a:lnTo>
                  <a:lnTo>
                    <a:pt x="47826" y="24184"/>
                  </a:lnTo>
                  <a:lnTo>
                    <a:pt x="47826" y="9302"/>
                  </a:lnTo>
                  <a:lnTo>
                    <a:pt x="32556" y="9302"/>
                  </a:lnTo>
                  <a:lnTo>
                    <a:pt x="32556" y="24184"/>
                  </a:lnTo>
                  <a:lnTo>
                    <a:pt x="9302" y="24184"/>
                  </a:lnTo>
                  <a:lnTo>
                    <a:pt x="9302" y="200992"/>
                  </a:lnTo>
                  <a:lnTo>
                    <a:pt x="0" y="200992"/>
                  </a:lnTo>
                  <a:lnTo>
                    <a:pt x="0" y="14883"/>
                  </a:lnTo>
                  <a:lnTo>
                    <a:pt x="23254" y="14883"/>
                  </a:lnTo>
                  <a:lnTo>
                    <a:pt x="23254" y="0"/>
                  </a:lnTo>
                  <a:lnTo>
                    <a:pt x="57128" y="0"/>
                  </a:lnTo>
                  <a:lnTo>
                    <a:pt x="57128" y="14883"/>
                  </a:lnTo>
                  <a:lnTo>
                    <a:pt x="94566" y="14883"/>
                  </a:lnTo>
                  <a:lnTo>
                    <a:pt x="94566" y="45190"/>
                  </a:lnTo>
                  <a:lnTo>
                    <a:pt x="120456" y="45190"/>
                  </a:lnTo>
                  <a:lnTo>
                    <a:pt x="120456" y="93016"/>
                  </a:lnTo>
                  <a:lnTo>
                    <a:pt x="188900" y="9301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:a16="http://schemas.microsoft.com/office/drawing/2014/main" id="{E8975E5C-B1FD-ED16-44FF-9410BAD06FA6}"/>
                </a:ext>
              </a:extLst>
            </p:cNvPr>
            <p:cNvSpPr/>
            <p:nvPr/>
          </p:nvSpPr>
          <p:spPr>
            <a:xfrm>
              <a:off x="5345579" y="6067094"/>
              <a:ext cx="278040" cy="618401"/>
            </a:xfrm>
            <a:custGeom>
              <a:avLst/>
              <a:gdLst>
                <a:gd name="connsiteX0" fmla="*/ 278041 w 278040"/>
                <a:gd name="connsiteY0" fmla="*/ 618402 h 618401"/>
                <a:gd name="connsiteX1" fmla="*/ 268662 w 278040"/>
                <a:gd name="connsiteY1" fmla="*/ 618402 h 618401"/>
                <a:gd name="connsiteX2" fmla="*/ 268662 w 278040"/>
                <a:gd name="connsiteY2" fmla="*/ 490040 h 618401"/>
                <a:gd name="connsiteX3" fmla="*/ 254476 w 278040"/>
                <a:gd name="connsiteY3" fmla="*/ 490040 h 618401"/>
                <a:gd name="connsiteX4" fmla="*/ 254476 w 278040"/>
                <a:gd name="connsiteY4" fmla="*/ 229052 h 618401"/>
                <a:gd name="connsiteX5" fmla="*/ 191458 w 278040"/>
                <a:gd name="connsiteY5" fmla="*/ 53484 h 618401"/>
                <a:gd name="connsiteX6" fmla="*/ 191458 w 278040"/>
                <a:gd name="connsiteY6" fmla="*/ 460275 h 618401"/>
                <a:gd name="connsiteX7" fmla="*/ 164018 w 278040"/>
                <a:gd name="connsiteY7" fmla="*/ 460275 h 618401"/>
                <a:gd name="connsiteX8" fmla="*/ 164018 w 278040"/>
                <a:gd name="connsiteY8" fmla="*/ 40152 h 618401"/>
                <a:gd name="connsiteX9" fmla="*/ 9302 w 278040"/>
                <a:gd name="connsiteY9" fmla="*/ 236958 h 618401"/>
                <a:gd name="connsiteX10" fmla="*/ 9302 w 278040"/>
                <a:gd name="connsiteY10" fmla="*/ 500892 h 618401"/>
                <a:gd name="connsiteX11" fmla="*/ 0 w 278040"/>
                <a:gd name="connsiteY11" fmla="*/ 500892 h 618401"/>
                <a:gd name="connsiteX12" fmla="*/ 0 w 278040"/>
                <a:gd name="connsiteY12" fmla="*/ 233780 h 618401"/>
                <a:gd name="connsiteX13" fmla="*/ 173397 w 278040"/>
                <a:gd name="connsiteY13" fmla="*/ 13332 h 618401"/>
                <a:gd name="connsiteX14" fmla="*/ 173397 w 278040"/>
                <a:gd name="connsiteY14" fmla="*/ 450973 h 618401"/>
                <a:gd name="connsiteX15" fmla="*/ 182157 w 278040"/>
                <a:gd name="connsiteY15" fmla="*/ 450973 h 618401"/>
                <a:gd name="connsiteX16" fmla="*/ 182157 w 278040"/>
                <a:gd name="connsiteY16" fmla="*/ 0 h 618401"/>
                <a:gd name="connsiteX17" fmla="*/ 263778 w 278040"/>
                <a:gd name="connsiteY17" fmla="*/ 228277 h 618401"/>
                <a:gd name="connsiteX18" fmla="*/ 263778 w 278040"/>
                <a:gd name="connsiteY18" fmla="*/ 480738 h 618401"/>
                <a:gd name="connsiteX19" fmla="*/ 278041 w 278040"/>
                <a:gd name="connsiteY19" fmla="*/ 480738 h 61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8040" h="618401">
                  <a:moveTo>
                    <a:pt x="278041" y="618402"/>
                  </a:moveTo>
                  <a:lnTo>
                    <a:pt x="268662" y="618402"/>
                  </a:lnTo>
                  <a:lnTo>
                    <a:pt x="268662" y="490040"/>
                  </a:lnTo>
                  <a:lnTo>
                    <a:pt x="254476" y="490040"/>
                  </a:lnTo>
                  <a:lnTo>
                    <a:pt x="254476" y="229052"/>
                  </a:lnTo>
                  <a:lnTo>
                    <a:pt x="191458" y="53484"/>
                  </a:lnTo>
                  <a:lnTo>
                    <a:pt x="191458" y="460275"/>
                  </a:lnTo>
                  <a:lnTo>
                    <a:pt x="164018" y="460275"/>
                  </a:lnTo>
                  <a:lnTo>
                    <a:pt x="164018" y="40152"/>
                  </a:lnTo>
                  <a:lnTo>
                    <a:pt x="9302" y="236958"/>
                  </a:lnTo>
                  <a:lnTo>
                    <a:pt x="9302" y="500892"/>
                  </a:lnTo>
                  <a:lnTo>
                    <a:pt x="0" y="500892"/>
                  </a:lnTo>
                  <a:lnTo>
                    <a:pt x="0" y="233780"/>
                  </a:lnTo>
                  <a:lnTo>
                    <a:pt x="173397" y="13332"/>
                  </a:lnTo>
                  <a:lnTo>
                    <a:pt x="173397" y="450973"/>
                  </a:lnTo>
                  <a:lnTo>
                    <a:pt x="182157" y="450973"/>
                  </a:lnTo>
                  <a:lnTo>
                    <a:pt x="182157" y="0"/>
                  </a:lnTo>
                  <a:lnTo>
                    <a:pt x="263778" y="228277"/>
                  </a:lnTo>
                  <a:lnTo>
                    <a:pt x="263778" y="480738"/>
                  </a:lnTo>
                  <a:lnTo>
                    <a:pt x="278041" y="48073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:a16="http://schemas.microsoft.com/office/drawing/2014/main" id="{EA5F28A4-09E2-787B-6589-E410B976C84A}"/>
                </a:ext>
              </a:extLst>
            </p:cNvPr>
            <p:cNvSpPr/>
            <p:nvPr/>
          </p:nvSpPr>
          <p:spPr>
            <a:xfrm>
              <a:off x="5363640" y="6550390"/>
              <a:ext cx="242384" cy="139756"/>
            </a:xfrm>
            <a:custGeom>
              <a:avLst/>
              <a:gdLst>
                <a:gd name="connsiteX0" fmla="*/ 204403 w 242384"/>
                <a:gd name="connsiteY0" fmla="*/ 139757 h 139756"/>
                <a:gd name="connsiteX1" fmla="*/ 164096 w 242384"/>
                <a:gd name="connsiteY1" fmla="*/ 139757 h 139756"/>
                <a:gd name="connsiteX2" fmla="*/ 164096 w 242384"/>
                <a:gd name="connsiteY2" fmla="*/ 9302 h 139756"/>
                <a:gd name="connsiteX3" fmla="*/ 9302 w 242384"/>
                <a:gd name="connsiteY3" fmla="*/ 9302 h 139756"/>
                <a:gd name="connsiteX4" fmla="*/ 9302 w 242384"/>
                <a:gd name="connsiteY4" fmla="*/ 135106 h 139756"/>
                <a:gd name="connsiteX5" fmla="*/ 0 w 242384"/>
                <a:gd name="connsiteY5" fmla="*/ 135106 h 139756"/>
                <a:gd name="connsiteX6" fmla="*/ 0 w 242384"/>
                <a:gd name="connsiteY6" fmla="*/ 0 h 139756"/>
                <a:gd name="connsiteX7" fmla="*/ 173398 w 242384"/>
                <a:gd name="connsiteY7" fmla="*/ 0 h 139756"/>
                <a:gd name="connsiteX8" fmla="*/ 173398 w 242384"/>
                <a:gd name="connsiteY8" fmla="*/ 130455 h 139756"/>
                <a:gd name="connsiteX9" fmla="*/ 195101 w 242384"/>
                <a:gd name="connsiteY9" fmla="*/ 130455 h 139756"/>
                <a:gd name="connsiteX10" fmla="*/ 195101 w 242384"/>
                <a:gd name="connsiteY10" fmla="*/ 94334 h 139756"/>
                <a:gd name="connsiteX11" fmla="*/ 242385 w 242384"/>
                <a:gd name="connsiteY11" fmla="*/ 94334 h 139756"/>
                <a:gd name="connsiteX12" fmla="*/ 242385 w 242384"/>
                <a:gd name="connsiteY12" fmla="*/ 103636 h 139756"/>
                <a:gd name="connsiteX13" fmla="*/ 204403 w 242384"/>
                <a:gd name="connsiteY13" fmla="*/ 103636 h 139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384" h="139756">
                  <a:moveTo>
                    <a:pt x="204403" y="139757"/>
                  </a:moveTo>
                  <a:lnTo>
                    <a:pt x="164096" y="139757"/>
                  </a:lnTo>
                  <a:lnTo>
                    <a:pt x="164096" y="9302"/>
                  </a:lnTo>
                  <a:lnTo>
                    <a:pt x="9302" y="9302"/>
                  </a:lnTo>
                  <a:lnTo>
                    <a:pt x="9302" y="135106"/>
                  </a:lnTo>
                  <a:lnTo>
                    <a:pt x="0" y="135106"/>
                  </a:lnTo>
                  <a:lnTo>
                    <a:pt x="0" y="0"/>
                  </a:lnTo>
                  <a:lnTo>
                    <a:pt x="173398" y="0"/>
                  </a:lnTo>
                  <a:lnTo>
                    <a:pt x="173398" y="130455"/>
                  </a:lnTo>
                  <a:lnTo>
                    <a:pt x="195101" y="130455"/>
                  </a:lnTo>
                  <a:lnTo>
                    <a:pt x="195101" y="94334"/>
                  </a:lnTo>
                  <a:lnTo>
                    <a:pt x="242385" y="94334"/>
                  </a:lnTo>
                  <a:lnTo>
                    <a:pt x="242385" y="103636"/>
                  </a:lnTo>
                  <a:lnTo>
                    <a:pt x="204403" y="10363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" name="任意多边形: 形状 105">
              <a:extLst>
                <a:ext uri="{FF2B5EF4-FFF2-40B4-BE49-F238E27FC236}">
                  <a16:creationId xmlns:a16="http://schemas.microsoft.com/office/drawing/2014/main" id="{7DED8AED-AD0C-8C3C-AF6C-9ED67D9E8460}"/>
                </a:ext>
              </a:extLst>
            </p:cNvPr>
            <p:cNvSpPr/>
            <p:nvPr/>
          </p:nvSpPr>
          <p:spPr>
            <a:xfrm>
              <a:off x="5308915" y="6220958"/>
              <a:ext cx="61468" cy="39531"/>
            </a:xfrm>
            <a:custGeom>
              <a:avLst/>
              <a:gdLst>
                <a:gd name="connsiteX0" fmla="*/ 61468 w 61468"/>
                <a:gd name="connsiteY0" fmla="*/ 39532 h 39531"/>
                <a:gd name="connsiteX1" fmla="*/ 52167 w 61468"/>
                <a:gd name="connsiteY1" fmla="*/ 39532 h 39531"/>
                <a:gd name="connsiteX2" fmla="*/ 52167 w 61468"/>
                <a:gd name="connsiteY2" fmla="*/ 32556 h 39531"/>
                <a:gd name="connsiteX3" fmla="*/ 36664 w 61468"/>
                <a:gd name="connsiteY3" fmla="*/ 32556 h 39531"/>
                <a:gd name="connsiteX4" fmla="*/ 36664 w 61468"/>
                <a:gd name="connsiteY4" fmla="*/ 9302 h 39531"/>
                <a:gd name="connsiteX5" fmla="*/ 0 w 61468"/>
                <a:gd name="connsiteY5" fmla="*/ 9302 h 39531"/>
                <a:gd name="connsiteX6" fmla="*/ 0 w 61468"/>
                <a:gd name="connsiteY6" fmla="*/ 0 h 39531"/>
                <a:gd name="connsiteX7" fmla="*/ 45966 w 61468"/>
                <a:gd name="connsiteY7" fmla="*/ 0 h 39531"/>
                <a:gd name="connsiteX8" fmla="*/ 45966 w 61468"/>
                <a:gd name="connsiteY8" fmla="*/ 23254 h 39531"/>
                <a:gd name="connsiteX9" fmla="*/ 61468 w 61468"/>
                <a:gd name="connsiteY9" fmla="*/ 23254 h 3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468" h="39531">
                  <a:moveTo>
                    <a:pt x="61468" y="39532"/>
                  </a:moveTo>
                  <a:lnTo>
                    <a:pt x="52167" y="39532"/>
                  </a:lnTo>
                  <a:lnTo>
                    <a:pt x="52167" y="32556"/>
                  </a:lnTo>
                  <a:lnTo>
                    <a:pt x="36664" y="32556"/>
                  </a:lnTo>
                  <a:lnTo>
                    <a:pt x="36664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45966" y="0"/>
                  </a:lnTo>
                  <a:lnTo>
                    <a:pt x="45966" y="23254"/>
                  </a:lnTo>
                  <a:lnTo>
                    <a:pt x="61468" y="2325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" name="任意多边形: 形状 106">
              <a:extLst>
                <a:ext uri="{FF2B5EF4-FFF2-40B4-BE49-F238E27FC236}">
                  <a16:creationId xmlns:a16="http://schemas.microsoft.com/office/drawing/2014/main" id="{AFD81663-65E2-A5F1-7984-2D97887634D7}"/>
                </a:ext>
              </a:extLst>
            </p:cNvPr>
            <p:cNvSpPr/>
            <p:nvPr/>
          </p:nvSpPr>
          <p:spPr>
            <a:xfrm>
              <a:off x="5367515" y="6138252"/>
              <a:ext cx="42942" cy="93171"/>
            </a:xfrm>
            <a:custGeom>
              <a:avLst/>
              <a:gdLst>
                <a:gd name="connsiteX0" fmla="*/ 9302 w 42942"/>
                <a:gd name="connsiteY0" fmla="*/ 93171 h 93171"/>
                <a:gd name="connsiteX1" fmla="*/ 0 w 42942"/>
                <a:gd name="connsiteY1" fmla="*/ 93171 h 93171"/>
                <a:gd name="connsiteX2" fmla="*/ 0 w 42942"/>
                <a:gd name="connsiteY2" fmla="*/ 0 h 93171"/>
                <a:gd name="connsiteX3" fmla="*/ 42942 w 42942"/>
                <a:gd name="connsiteY3" fmla="*/ 0 h 93171"/>
                <a:gd name="connsiteX4" fmla="*/ 42942 w 42942"/>
                <a:gd name="connsiteY4" fmla="*/ 78289 h 93171"/>
                <a:gd name="connsiteX5" fmla="*/ 33563 w 42942"/>
                <a:gd name="connsiteY5" fmla="*/ 78289 h 93171"/>
                <a:gd name="connsiteX6" fmla="*/ 33563 w 42942"/>
                <a:gd name="connsiteY6" fmla="*/ 9302 h 93171"/>
                <a:gd name="connsiteX7" fmla="*/ 9302 w 42942"/>
                <a:gd name="connsiteY7" fmla="*/ 9302 h 93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942" h="93171">
                  <a:moveTo>
                    <a:pt x="9302" y="93171"/>
                  </a:moveTo>
                  <a:lnTo>
                    <a:pt x="0" y="93171"/>
                  </a:lnTo>
                  <a:lnTo>
                    <a:pt x="0" y="0"/>
                  </a:lnTo>
                  <a:lnTo>
                    <a:pt x="42942" y="0"/>
                  </a:lnTo>
                  <a:lnTo>
                    <a:pt x="42942" y="78289"/>
                  </a:lnTo>
                  <a:lnTo>
                    <a:pt x="33563" y="78289"/>
                  </a:lnTo>
                  <a:lnTo>
                    <a:pt x="33563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" name="任意多边形: 形状 107">
              <a:extLst>
                <a:ext uri="{FF2B5EF4-FFF2-40B4-BE49-F238E27FC236}">
                  <a16:creationId xmlns:a16="http://schemas.microsoft.com/office/drawing/2014/main" id="{F2D6BC87-A91B-020D-FACE-BBD04AE8AF13}"/>
                </a:ext>
              </a:extLst>
            </p:cNvPr>
            <p:cNvSpPr/>
            <p:nvPr/>
          </p:nvSpPr>
          <p:spPr>
            <a:xfrm>
              <a:off x="5313256" y="6173133"/>
              <a:ext cx="28680" cy="35656"/>
            </a:xfrm>
            <a:custGeom>
              <a:avLst/>
              <a:gdLst>
                <a:gd name="connsiteX0" fmla="*/ 28680 w 28680"/>
                <a:gd name="connsiteY0" fmla="*/ 35656 h 35656"/>
                <a:gd name="connsiteX1" fmla="*/ 19378 w 28680"/>
                <a:gd name="connsiteY1" fmla="*/ 35656 h 35656"/>
                <a:gd name="connsiteX2" fmla="*/ 19378 w 28680"/>
                <a:gd name="connsiteY2" fmla="*/ 9302 h 35656"/>
                <a:gd name="connsiteX3" fmla="*/ 9302 w 28680"/>
                <a:gd name="connsiteY3" fmla="*/ 9302 h 35656"/>
                <a:gd name="connsiteX4" fmla="*/ 9302 w 28680"/>
                <a:gd name="connsiteY4" fmla="*/ 35656 h 35656"/>
                <a:gd name="connsiteX5" fmla="*/ 0 w 28680"/>
                <a:gd name="connsiteY5" fmla="*/ 35656 h 35656"/>
                <a:gd name="connsiteX6" fmla="*/ 0 w 28680"/>
                <a:gd name="connsiteY6" fmla="*/ 0 h 35656"/>
                <a:gd name="connsiteX7" fmla="*/ 28680 w 28680"/>
                <a:gd name="connsiteY7" fmla="*/ 0 h 3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80" h="35656">
                  <a:moveTo>
                    <a:pt x="28680" y="35656"/>
                  </a:moveTo>
                  <a:lnTo>
                    <a:pt x="19378" y="35656"/>
                  </a:lnTo>
                  <a:lnTo>
                    <a:pt x="19378" y="9302"/>
                  </a:lnTo>
                  <a:lnTo>
                    <a:pt x="9302" y="9302"/>
                  </a:lnTo>
                  <a:lnTo>
                    <a:pt x="9302" y="35656"/>
                  </a:lnTo>
                  <a:lnTo>
                    <a:pt x="0" y="35656"/>
                  </a:lnTo>
                  <a:lnTo>
                    <a:pt x="0" y="0"/>
                  </a:lnTo>
                  <a:lnTo>
                    <a:pt x="28680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" name="任意多边形: 形状 108">
              <a:extLst>
                <a:ext uri="{FF2B5EF4-FFF2-40B4-BE49-F238E27FC236}">
                  <a16:creationId xmlns:a16="http://schemas.microsoft.com/office/drawing/2014/main" id="{907977CA-ADB4-7EEC-4F1A-36BD2D6E26CA}"/>
                </a:ext>
              </a:extLst>
            </p:cNvPr>
            <p:cNvSpPr/>
            <p:nvPr/>
          </p:nvSpPr>
          <p:spPr>
            <a:xfrm>
              <a:off x="5401079" y="5744251"/>
              <a:ext cx="150143" cy="381908"/>
            </a:xfrm>
            <a:custGeom>
              <a:avLst/>
              <a:gdLst>
                <a:gd name="connsiteX0" fmla="*/ 9379 w 150143"/>
                <a:gd name="connsiteY0" fmla="*/ 381909 h 381908"/>
                <a:gd name="connsiteX1" fmla="*/ 0 w 150143"/>
                <a:gd name="connsiteY1" fmla="*/ 381909 h 381908"/>
                <a:gd name="connsiteX2" fmla="*/ 0 w 150143"/>
                <a:gd name="connsiteY2" fmla="*/ 0 h 381908"/>
                <a:gd name="connsiteX3" fmla="*/ 150143 w 150143"/>
                <a:gd name="connsiteY3" fmla="*/ 0 h 381908"/>
                <a:gd name="connsiteX4" fmla="*/ 150143 w 150143"/>
                <a:gd name="connsiteY4" fmla="*/ 349585 h 381908"/>
                <a:gd name="connsiteX5" fmla="*/ 140842 w 150143"/>
                <a:gd name="connsiteY5" fmla="*/ 349585 h 381908"/>
                <a:gd name="connsiteX6" fmla="*/ 140842 w 150143"/>
                <a:gd name="connsiteY6" fmla="*/ 9302 h 381908"/>
                <a:gd name="connsiteX7" fmla="*/ 9379 w 150143"/>
                <a:gd name="connsiteY7" fmla="*/ 9302 h 38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143" h="381908">
                  <a:moveTo>
                    <a:pt x="9379" y="381909"/>
                  </a:moveTo>
                  <a:lnTo>
                    <a:pt x="0" y="381909"/>
                  </a:lnTo>
                  <a:lnTo>
                    <a:pt x="0" y="0"/>
                  </a:lnTo>
                  <a:lnTo>
                    <a:pt x="150143" y="0"/>
                  </a:lnTo>
                  <a:lnTo>
                    <a:pt x="150143" y="349585"/>
                  </a:lnTo>
                  <a:lnTo>
                    <a:pt x="140842" y="349585"/>
                  </a:lnTo>
                  <a:lnTo>
                    <a:pt x="140842" y="9302"/>
                  </a:lnTo>
                  <a:lnTo>
                    <a:pt x="9379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" name="任意多边形: 形状 109">
              <a:extLst>
                <a:ext uri="{FF2B5EF4-FFF2-40B4-BE49-F238E27FC236}">
                  <a16:creationId xmlns:a16="http://schemas.microsoft.com/office/drawing/2014/main" id="{B796FA91-E37A-BB8D-C32C-1AB524AECFBA}"/>
                </a:ext>
              </a:extLst>
            </p:cNvPr>
            <p:cNvSpPr/>
            <p:nvPr/>
          </p:nvSpPr>
          <p:spPr>
            <a:xfrm>
              <a:off x="5422550" y="5776497"/>
              <a:ext cx="110611" cy="27439"/>
            </a:xfrm>
            <a:custGeom>
              <a:avLst/>
              <a:gdLst>
                <a:gd name="connsiteX0" fmla="*/ 110612 w 110611"/>
                <a:gd name="connsiteY0" fmla="*/ 27440 h 27439"/>
                <a:gd name="connsiteX1" fmla="*/ 0 w 110611"/>
                <a:gd name="connsiteY1" fmla="*/ 27440 h 27439"/>
                <a:gd name="connsiteX2" fmla="*/ 0 w 110611"/>
                <a:gd name="connsiteY2" fmla="*/ 18138 h 27439"/>
                <a:gd name="connsiteX3" fmla="*/ 101310 w 110611"/>
                <a:gd name="connsiteY3" fmla="*/ 18138 h 27439"/>
                <a:gd name="connsiteX4" fmla="*/ 101310 w 110611"/>
                <a:gd name="connsiteY4" fmla="*/ 9379 h 27439"/>
                <a:gd name="connsiteX5" fmla="*/ 1318 w 110611"/>
                <a:gd name="connsiteY5" fmla="*/ 9379 h 27439"/>
                <a:gd name="connsiteX6" fmla="*/ 1318 w 110611"/>
                <a:gd name="connsiteY6" fmla="*/ 0 h 27439"/>
                <a:gd name="connsiteX7" fmla="*/ 110612 w 110611"/>
                <a:gd name="connsiteY7" fmla="*/ 0 h 2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611" h="27439">
                  <a:moveTo>
                    <a:pt x="110612" y="27440"/>
                  </a:moveTo>
                  <a:lnTo>
                    <a:pt x="0" y="27440"/>
                  </a:lnTo>
                  <a:lnTo>
                    <a:pt x="0" y="18138"/>
                  </a:lnTo>
                  <a:lnTo>
                    <a:pt x="101310" y="18138"/>
                  </a:lnTo>
                  <a:lnTo>
                    <a:pt x="101310" y="9379"/>
                  </a:lnTo>
                  <a:lnTo>
                    <a:pt x="1318" y="9379"/>
                  </a:lnTo>
                  <a:lnTo>
                    <a:pt x="1318" y="0"/>
                  </a:lnTo>
                  <a:lnTo>
                    <a:pt x="110612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" name="任意多边形: 形状 110">
              <a:extLst>
                <a:ext uri="{FF2B5EF4-FFF2-40B4-BE49-F238E27FC236}">
                  <a16:creationId xmlns:a16="http://schemas.microsoft.com/office/drawing/2014/main" id="{6CB61061-B829-4943-6042-8E07453E7B9E}"/>
                </a:ext>
              </a:extLst>
            </p:cNvPr>
            <p:cNvSpPr/>
            <p:nvPr/>
          </p:nvSpPr>
          <p:spPr>
            <a:xfrm>
              <a:off x="5050641" y="5781690"/>
              <a:ext cx="141461" cy="107976"/>
            </a:xfrm>
            <a:custGeom>
              <a:avLst/>
              <a:gdLst>
                <a:gd name="connsiteX0" fmla="*/ 141462 w 141461"/>
                <a:gd name="connsiteY0" fmla="*/ 107976 h 107976"/>
                <a:gd name="connsiteX1" fmla="*/ 132160 w 141461"/>
                <a:gd name="connsiteY1" fmla="*/ 107976 h 107976"/>
                <a:gd name="connsiteX2" fmla="*/ 132160 w 141461"/>
                <a:gd name="connsiteY2" fmla="*/ 9302 h 107976"/>
                <a:gd name="connsiteX3" fmla="*/ 109681 w 141461"/>
                <a:gd name="connsiteY3" fmla="*/ 9302 h 107976"/>
                <a:gd name="connsiteX4" fmla="*/ 4883 w 141461"/>
                <a:gd name="connsiteY4" fmla="*/ 74490 h 107976"/>
                <a:gd name="connsiteX5" fmla="*/ 0 w 141461"/>
                <a:gd name="connsiteY5" fmla="*/ 66584 h 107976"/>
                <a:gd name="connsiteX6" fmla="*/ 107046 w 141461"/>
                <a:gd name="connsiteY6" fmla="*/ 0 h 107976"/>
                <a:gd name="connsiteX7" fmla="*/ 141462 w 141461"/>
                <a:gd name="connsiteY7" fmla="*/ 0 h 107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461" h="107976">
                  <a:moveTo>
                    <a:pt x="141462" y="107976"/>
                  </a:moveTo>
                  <a:lnTo>
                    <a:pt x="132160" y="107976"/>
                  </a:lnTo>
                  <a:lnTo>
                    <a:pt x="132160" y="9302"/>
                  </a:lnTo>
                  <a:lnTo>
                    <a:pt x="109681" y="9302"/>
                  </a:lnTo>
                  <a:lnTo>
                    <a:pt x="4883" y="74490"/>
                  </a:lnTo>
                  <a:lnTo>
                    <a:pt x="0" y="66584"/>
                  </a:lnTo>
                  <a:lnTo>
                    <a:pt x="107046" y="0"/>
                  </a:lnTo>
                  <a:lnTo>
                    <a:pt x="141462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" name="任意多边形: 形状 111">
              <a:extLst>
                <a:ext uri="{FF2B5EF4-FFF2-40B4-BE49-F238E27FC236}">
                  <a16:creationId xmlns:a16="http://schemas.microsoft.com/office/drawing/2014/main" id="{D9C4FFF4-FC56-A005-C9DA-FB2621191C19}"/>
                </a:ext>
              </a:extLst>
            </p:cNvPr>
            <p:cNvSpPr/>
            <p:nvPr/>
          </p:nvSpPr>
          <p:spPr>
            <a:xfrm>
              <a:off x="5627185" y="6200960"/>
              <a:ext cx="116192" cy="484536"/>
            </a:xfrm>
            <a:custGeom>
              <a:avLst/>
              <a:gdLst>
                <a:gd name="connsiteX0" fmla="*/ 9302 w 116192"/>
                <a:gd name="connsiteY0" fmla="*/ 484536 h 484536"/>
                <a:gd name="connsiteX1" fmla="*/ 0 w 116192"/>
                <a:gd name="connsiteY1" fmla="*/ 484536 h 484536"/>
                <a:gd name="connsiteX2" fmla="*/ 0 w 116192"/>
                <a:gd name="connsiteY2" fmla="*/ 80691 h 484536"/>
                <a:gd name="connsiteX3" fmla="*/ 31005 w 116192"/>
                <a:gd name="connsiteY3" fmla="*/ 80691 h 484536"/>
                <a:gd name="connsiteX4" fmla="*/ 31005 w 116192"/>
                <a:gd name="connsiteY4" fmla="*/ 44028 h 484536"/>
                <a:gd name="connsiteX5" fmla="*/ 75111 w 116192"/>
                <a:gd name="connsiteY5" fmla="*/ 0 h 484536"/>
                <a:gd name="connsiteX6" fmla="*/ 116193 w 116192"/>
                <a:gd name="connsiteY6" fmla="*/ 49764 h 484536"/>
                <a:gd name="connsiteX7" fmla="*/ 116193 w 116192"/>
                <a:gd name="connsiteY7" fmla="*/ 419270 h 484536"/>
                <a:gd name="connsiteX8" fmla="*/ 106891 w 116192"/>
                <a:gd name="connsiteY8" fmla="*/ 419270 h 484536"/>
                <a:gd name="connsiteX9" fmla="*/ 106891 w 116192"/>
                <a:gd name="connsiteY9" fmla="*/ 53097 h 484536"/>
                <a:gd name="connsiteX10" fmla="*/ 74413 w 116192"/>
                <a:gd name="connsiteY10" fmla="*/ 13797 h 484536"/>
                <a:gd name="connsiteX11" fmla="*/ 40307 w 116192"/>
                <a:gd name="connsiteY11" fmla="*/ 47903 h 484536"/>
                <a:gd name="connsiteX12" fmla="*/ 40307 w 116192"/>
                <a:gd name="connsiteY12" fmla="*/ 89993 h 484536"/>
                <a:gd name="connsiteX13" fmla="*/ 9302 w 116192"/>
                <a:gd name="connsiteY13" fmla="*/ 89993 h 484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192" h="484536">
                  <a:moveTo>
                    <a:pt x="9302" y="484536"/>
                  </a:moveTo>
                  <a:lnTo>
                    <a:pt x="0" y="484536"/>
                  </a:lnTo>
                  <a:lnTo>
                    <a:pt x="0" y="80691"/>
                  </a:lnTo>
                  <a:lnTo>
                    <a:pt x="31005" y="80691"/>
                  </a:lnTo>
                  <a:lnTo>
                    <a:pt x="31005" y="44028"/>
                  </a:lnTo>
                  <a:lnTo>
                    <a:pt x="75111" y="0"/>
                  </a:lnTo>
                  <a:lnTo>
                    <a:pt x="116193" y="49764"/>
                  </a:lnTo>
                  <a:lnTo>
                    <a:pt x="116193" y="419270"/>
                  </a:lnTo>
                  <a:lnTo>
                    <a:pt x="106891" y="419270"/>
                  </a:lnTo>
                  <a:lnTo>
                    <a:pt x="106891" y="53097"/>
                  </a:lnTo>
                  <a:lnTo>
                    <a:pt x="74413" y="13797"/>
                  </a:lnTo>
                  <a:lnTo>
                    <a:pt x="40307" y="47903"/>
                  </a:lnTo>
                  <a:lnTo>
                    <a:pt x="40307" y="89993"/>
                  </a:lnTo>
                  <a:lnTo>
                    <a:pt x="9302" y="8999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" name="任意多边形: 形状 112">
              <a:extLst>
                <a:ext uri="{FF2B5EF4-FFF2-40B4-BE49-F238E27FC236}">
                  <a16:creationId xmlns:a16="http://schemas.microsoft.com/office/drawing/2014/main" id="{E98A1596-D5ED-3EEB-241D-7227D2A935AD}"/>
                </a:ext>
              </a:extLst>
            </p:cNvPr>
            <p:cNvSpPr/>
            <p:nvPr/>
          </p:nvSpPr>
          <p:spPr>
            <a:xfrm>
              <a:off x="5684545" y="6524578"/>
              <a:ext cx="236183" cy="160917"/>
            </a:xfrm>
            <a:custGeom>
              <a:avLst/>
              <a:gdLst>
                <a:gd name="connsiteX0" fmla="*/ 9301 w 236183"/>
                <a:gd name="connsiteY0" fmla="*/ 160918 h 160917"/>
                <a:gd name="connsiteX1" fmla="*/ 0 w 236183"/>
                <a:gd name="connsiteY1" fmla="*/ 160918 h 160917"/>
                <a:gd name="connsiteX2" fmla="*/ 0 w 236183"/>
                <a:gd name="connsiteY2" fmla="*/ 102008 h 160917"/>
                <a:gd name="connsiteX3" fmla="*/ 66584 w 236183"/>
                <a:gd name="connsiteY3" fmla="*/ 102008 h 160917"/>
                <a:gd name="connsiteX4" fmla="*/ 66584 w 236183"/>
                <a:gd name="connsiteY4" fmla="*/ 120146 h 160917"/>
                <a:gd name="connsiteX5" fmla="*/ 105728 w 236183"/>
                <a:gd name="connsiteY5" fmla="*/ 120146 h 160917"/>
                <a:gd name="connsiteX6" fmla="*/ 105728 w 236183"/>
                <a:gd name="connsiteY6" fmla="*/ 144640 h 160917"/>
                <a:gd name="connsiteX7" fmla="*/ 128672 w 236183"/>
                <a:gd name="connsiteY7" fmla="*/ 144640 h 160917"/>
                <a:gd name="connsiteX8" fmla="*/ 128672 w 236183"/>
                <a:gd name="connsiteY8" fmla="*/ 0 h 160917"/>
                <a:gd name="connsiteX9" fmla="*/ 236183 w 236183"/>
                <a:gd name="connsiteY9" fmla="*/ 0 h 160917"/>
                <a:gd name="connsiteX10" fmla="*/ 236183 w 236183"/>
                <a:gd name="connsiteY10" fmla="*/ 82784 h 160917"/>
                <a:gd name="connsiteX11" fmla="*/ 226882 w 236183"/>
                <a:gd name="connsiteY11" fmla="*/ 82784 h 160917"/>
                <a:gd name="connsiteX12" fmla="*/ 226882 w 236183"/>
                <a:gd name="connsiteY12" fmla="*/ 9302 h 160917"/>
                <a:gd name="connsiteX13" fmla="*/ 137974 w 236183"/>
                <a:gd name="connsiteY13" fmla="*/ 9302 h 160917"/>
                <a:gd name="connsiteX14" fmla="*/ 137974 w 236183"/>
                <a:gd name="connsiteY14" fmla="*/ 153942 h 160917"/>
                <a:gd name="connsiteX15" fmla="*/ 96349 w 236183"/>
                <a:gd name="connsiteY15" fmla="*/ 153942 h 160917"/>
                <a:gd name="connsiteX16" fmla="*/ 96349 w 236183"/>
                <a:gd name="connsiteY16" fmla="*/ 129447 h 160917"/>
                <a:gd name="connsiteX17" fmla="*/ 57282 w 236183"/>
                <a:gd name="connsiteY17" fmla="*/ 129447 h 160917"/>
                <a:gd name="connsiteX18" fmla="*/ 57282 w 236183"/>
                <a:gd name="connsiteY18" fmla="*/ 111309 h 160917"/>
                <a:gd name="connsiteX19" fmla="*/ 9301 w 236183"/>
                <a:gd name="connsiteY19" fmla="*/ 111309 h 16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6183" h="160917">
                  <a:moveTo>
                    <a:pt x="9301" y="160918"/>
                  </a:moveTo>
                  <a:lnTo>
                    <a:pt x="0" y="160918"/>
                  </a:lnTo>
                  <a:lnTo>
                    <a:pt x="0" y="102008"/>
                  </a:lnTo>
                  <a:lnTo>
                    <a:pt x="66584" y="102008"/>
                  </a:lnTo>
                  <a:lnTo>
                    <a:pt x="66584" y="120146"/>
                  </a:lnTo>
                  <a:lnTo>
                    <a:pt x="105728" y="120146"/>
                  </a:lnTo>
                  <a:lnTo>
                    <a:pt x="105728" y="144640"/>
                  </a:lnTo>
                  <a:lnTo>
                    <a:pt x="128672" y="144640"/>
                  </a:lnTo>
                  <a:lnTo>
                    <a:pt x="128672" y="0"/>
                  </a:lnTo>
                  <a:lnTo>
                    <a:pt x="236183" y="0"/>
                  </a:lnTo>
                  <a:lnTo>
                    <a:pt x="236183" y="82784"/>
                  </a:lnTo>
                  <a:lnTo>
                    <a:pt x="226882" y="82784"/>
                  </a:lnTo>
                  <a:lnTo>
                    <a:pt x="226882" y="9302"/>
                  </a:lnTo>
                  <a:lnTo>
                    <a:pt x="137974" y="9302"/>
                  </a:lnTo>
                  <a:lnTo>
                    <a:pt x="137974" y="153942"/>
                  </a:lnTo>
                  <a:lnTo>
                    <a:pt x="96349" y="153942"/>
                  </a:lnTo>
                  <a:lnTo>
                    <a:pt x="96349" y="129447"/>
                  </a:lnTo>
                  <a:lnTo>
                    <a:pt x="57282" y="129447"/>
                  </a:lnTo>
                  <a:lnTo>
                    <a:pt x="57282" y="111309"/>
                  </a:lnTo>
                  <a:lnTo>
                    <a:pt x="9301" y="11130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" name="任意多边形: 形状 113">
              <a:extLst>
                <a:ext uri="{FF2B5EF4-FFF2-40B4-BE49-F238E27FC236}">
                  <a16:creationId xmlns:a16="http://schemas.microsoft.com/office/drawing/2014/main" id="{7C0AD0FD-3D2E-650F-18F9-1A49A9701044}"/>
                </a:ext>
              </a:extLst>
            </p:cNvPr>
            <p:cNvSpPr/>
            <p:nvPr/>
          </p:nvSpPr>
          <p:spPr>
            <a:xfrm>
              <a:off x="5753765" y="6031051"/>
              <a:ext cx="112704" cy="589876"/>
            </a:xfrm>
            <a:custGeom>
              <a:avLst/>
              <a:gdLst>
                <a:gd name="connsiteX0" fmla="*/ 9379 w 112704"/>
                <a:gd name="connsiteY0" fmla="*/ 589877 h 589876"/>
                <a:gd name="connsiteX1" fmla="*/ 0 w 112704"/>
                <a:gd name="connsiteY1" fmla="*/ 589877 h 589876"/>
                <a:gd name="connsiteX2" fmla="*/ 0 w 112704"/>
                <a:gd name="connsiteY2" fmla="*/ 142082 h 589876"/>
                <a:gd name="connsiteX3" fmla="*/ 11627 w 112704"/>
                <a:gd name="connsiteY3" fmla="*/ 142082 h 589876"/>
                <a:gd name="connsiteX4" fmla="*/ 11627 w 112704"/>
                <a:gd name="connsiteY4" fmla="*/ 0 h 589876"/>
                <a:gd name="connsiteX5" fmla="*/ 101078 w 112704"/>
                <a:gd name="connsiteY5" fmla="*/ 0 h 589876"/>
                <a:gd name="connsiteX6" fmla="*/ 101078 w 112704"/>
                <a:gd name="connsiteY6" fmla="*/ 122704 h 589876"/>
                <a:gd name="connsiteX7" fmla="*/ 112705 w 112704"/>
                <a:gd name="connsiteY7" fmla="*/ 122704 h 589876"/>
                <a:gd name="connsiteX8" fmla="*/ 112705 w 112704"/>
                <a:gd name="connsiteY8" fmla="*/ 482676 h 589876"/>
                <a:gd name="connsiteX9" fmla="*/ 103403 w 112704"/>
                <a:gd name="connsiteY9" fmla="*/ 482676 h 589876"/>
                <a:gd name="connsiteX10" fmla="*/ 103403 w 112704"/>
                <a:gd name="connsiteY10" fmla="*/ 132006 h 589876"/>
                <a:gd name="connsiteX11" fmla="*/ 91776 w 112704"/>
                <a:gd name="connsiteY11" fmla="*/ 132006 h 589876"/>
                <a:gd name="connsiteX12" fmla="*/ 91776 w 112704"/>
                <a:gd name="connsiteY12" fmla="*/ 9302 h 589876"/>
                <a:gd name="connsiteX13" fmla="*/ 21006 w 112704"/>
                <a:gd name="connsiteY13" fmla="*/ 9302 h 589876"/>
                <a:gd name="connsiteX14" fmla="*/ 21006 w 112704"/>
                <a:gd name="connsiteY14" fmla="*/ 151384 h 589876"/>
                <a:gd name="connsiteX15" fmla="*/ 9379 w 112704"/>
                <a:gd name="connsiteY15" fmla="*/ 151384 h 589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704" h="589876">
                  <a:moveTo>
                    <a:pt x="9379" y="589877"/>
                  </a:moveTo>
                  <a:lnTo>
                    <a:pt x="0" y="589877"/>
                  </a:lnTo>
                  <a:lnTo>
                    <a:pt x="0" y="142082"/>
                  </a:lnTo>
                  <a:lnTo>
                    <a:pt x="11627" y="142082"/>
                  </a:lnTo>
                  <a:lnTo>
                    <a:pt x="11627" y="0"/>
                  </a:lnTo>
                  <a:lnTo>
                    <a:pt x="101078" y="0"/>
                  </a:lnTo>
                  <a:lnTo>
                    <a:pt x="101078" y="122704"/>
                  </a:lnTo>
                  <a:lnTo>
                    <a:pt x="112705" y="122704"/>
                  </a:lnTo>
                  <a:lnTo>
                    <a:pt x="112705" y="482676"/>
                  </a:lnTo>
                  <a:lnTo>
                    <a:pt x="103403" y="482676"/>
                  </a:lnTo>
                  <a:lnTo>
                    <a:pt x="103403" y="132006"/>
                  </a:lnTo>
                  <a:lnTo>
                    <a:pt x="91776" y="132006"/>
                  </a:lnTo>
                  <a:lnTo>
                    <a:pt x="91776" y="9302"/>
                  </a:lnTo>
                  <a:lnTo>
                    <a:pt x="21006" y="9302"/>
                  </a:lnTo>
                  <a:lnTo>
                    <a:pt x="21006" y="151384"/>
                  </a:lnTo>
                  <a:lnTo>
                    <a:pt x="9379" y="15138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" name="任意多边形: 形状 114">
              <a:extLst>
                <a:ext uri="{FF2B5EF4-FFF2-40B4-BE49-F238E27FC236}">
                  <a16:creationId xmlns:a16="http://schemas.microsoft.com/office/drawing/2014/main" id="{AD34EAD4-6027-186F-31DF-D6ED15C76D55}"/>
                </a:ext>
              </a:extLst>
            </p:cNvPr>
            <p:cNvSpPr/>
            <p:nvPr/>
          </p:nvSpPr>
          <p:spPr>
            <a:xfrm>
              <a:off x="5741828" y="6014230"/>
              <a:ext cx="110921" cy="29997"/>
            </a:xfrm>
            <a:custGeom>
              <a:avLst/>
              <a:gdLst>
                <a:gd name="connsiteX0" fmla="*/ 16665 w 110921"/>
                <a:gd name="connsiteY0" fmla="*/ 29998 h 29997"/>
                <a:gd name="connsiteX1" fmla="*/ 0 w 110921"/>
                <a:gd name="connsiteY1" fmla="*/ 29998 h 29997"/>
                <a:gd name="connsiteX2" fmla="*/ 0 w 110921"/>
                <a:gd name="connsiteY2" fmla="*/ 0 h 29997"/>
                <a:gd name="connsiteX3" fmla="*/ 110922 w 110921"/>
                <a:gd name="connsiteY3" fmla="*/ 0 h 29997"/>
                <a:gd name="connsiteX4" fmla="*/ 110922 w 110921"/>
                <a:gd name="connsiteY4" fmla="*/ 9302 h 29997"/>
                <a:gd name="connsiteX5" fmla="*/ 9302 w 110921"/>
                <a:gd name="connsiteY5" fmla="*/ 9302 h 29997"/>
                <a:gd name="connsiteX6" fmla="*/ 9302 w 110921"/>
                <a:gd name="connsiteY6" fmla="*/ 20696 h 29997"/>
                <a:gd name="connsiteX7" fmla="*/ 16665 w 110921"/>
                <a:gd name="connsiteY7" fmla="*/ 20696 h 2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921" h="29997">
                  <a:moveTo>
                    <a:pt x="16665" y="29998"/>
                  </a:moveTo>
                  <a:lnTo>
                    <a:pt x="0" y="29998"/>
                  </a:lnTo>
                  <a:lnTo>
                    <a:pt x="0" y="0"/>
                  </a:lnTo>
                  <a:lnTo>
                    <a:pt x="110922" y="0"/>
                  </a:lnTo>
                  <a:lnTo>
                    <a:pt x="110922" y="9302"/>
                  </a:lnTo>
                  <a:lnTo>
                    <a:pt x="9302" y="9302"/>
                  </a:lnTo>
                  <a:lnTo>
                    <a:pt x="9302" y="20696"/>
                  </a:lnTo>
                  <a:lnTo>
                    <a:pt x="16665" y="2069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" name="任意多边形: 形状 115">
              <a:extLst>
                <a:ext uri="{FF2B5EF4-FFF2-40B4-BE49-F238E27FC236}">
                  <a16:creationId xmlns:a16="http://schemas.microsoft.com/office/drawing/2014/main" id="{2939EF77-6249-4D96-0E9D-4A224565BA7E}"/>
                </a:ext>
              </a:extLst>
            </p:cNvPr>
            <p:cNvSpPr/>
            <p:nvPr/>
          </p:nvSpPr>
          <p:spPr>
            <a:xfrm>
              <a:off x="5770585" y="5952220"/>
              <a:ext cx="210836" cy="655143"/>
            </a:xfrm>
            <a:custGeom>
              <a:avLst/>
              <a:gdLst>
                <a:gd name="connsiteX0" fmla="*/ 192776 w 210836"/>
                <a:gd name="connsiteY0" fmla="*/ 655143 h 655143"/>
                <a:gd name="connsiteX1" fmla="*/ 183474 w 210836"/>
                <a:gd name="connsiteY1" fmla="*/ 655143 h 655143"/>
                <a:gd name="connsiteX2" fmla="*/ 183474 w 210836"/>
                <a:gd name="connsiteY2" fmla="*/ 160530 h 655143"/>
                <a:gd name="connsiteX3" fmla="*/ 166654 w 210836"/>
                <a:gd name="connsiteY3" fmla="*/ 160530 h 655143"/>
                <a:gd name="connsiteX4" fmla="*/ 166654 w 210836"/>
                <a:gd name="connsiteY4" fmla="*/ 126657 h 655143"/>
                <a:gd name="connsiteX5" fmla="*/ 195101 w 210836"/>
                <a:gd name="connsiteY5" fmla="*/ 126657 h 655143"/>
                <a:gd name="connsiteX6" fmla="*/ 195101 w 210836"/>
                <a:gd name="connsiteY6" fmla="*/ 84257 h 655143"/>
                <a:gd name="connsiteX7" fmla="*/ 170530 w 210836"/>
                <a:gd name="connsiteY7" fmla="*/ 84257 h 655143"/>
                <a:gd name="connsiteX8" fmla="*/ 170530 w 210836"/>
                <a:gd name="connsiteY8" fmla="*/ 20696 h 655143"/>
                <a:gd name="connsiteX9" fmla="*/ 201535 w 210836"/>
                <a:gd name="connsiteY9" fmla="*/ 20696 h 655143"/>
                <a:gd name="connsiteX10" fmla="*/ 201535 w 210836"/>
                <a:gd name="connsiteY10" fmla="*/ 9302 h 655143"/>
                <a:gd name="connsiteX11" fmla="*/ 9302 w 210836"/>
                <a:gd name="connsiteY11" fmla="*/ 9302 h 655143"/>
                <a:gd name="connsiteX12" fmla="*/ 9302 w 210836"/>
                <a:gd name="connsiteY12" fmla="*/ 25889 h 655143"/>
                <a:gd name="connsiteX13" fmla="*/ 36431 w 210836"/>
                <a:gd name="connsiteY13" fmla="*/ 25889 h 655143"/>
                <a:gd name="connsiteX14" fmla="*/ 36431 w 210836"/>
                <a:gd name="connsiteY14" fmla="*/ 49919 h 655143"/>
                <a:gd name="connsiteX15" fmla="*/ 27130 w 210836"/>
                <a:gd name="connsiteY15" fmla="*/ 49919 h 655143"/>
                <a:gd name="connsiteX16" fmla="*/ 27130 w 210836"/>
                <a:gd name="connsiteY16" fmla="*/ 35191 h 655143"/>
                <a:gd name="connsiteX17" fmla="*/ 0 w 210836"/>
                <a:gd name="connsiteY17" fmla="*/ 35191 h 655143"/>
                <a:gd name="connsiteX18" fmla="*/ 0 w 210836"/>
                <a:gd name="connsiteY18" fmla="*/ 0 h 655143"/>
                <a:gd name="connsiteX19" fmla="*/ 210837 w 210836"/>
                <a:gd name="connsiteY19" fmla="*/ 0 h 655143"/>
                <a:gd name="connsiteX20" fmla="*/ 210837 w 210836"/>
                <a:gd name="connsiteY20" fmla="*/ 29998 h 655143"/>
                <a:gd name="connsiteX21" fmla="*/ 179831 w 210836"/>
                <a:gd name="connsiteY21" fmla="*/ 29998 h 655143"/>
                <a:gd name="connsiteX22" fmla="*/ 179831 w 210836"/>
                <a:gd name="connsiteY22" fmla="*/ 74955 h 655143"/>
                <a:gd name="connsiteX23" fmla="*/ 204403 w 210836"/>
                <a:gd name="connsiteY23" fmla="*/ 74955 h 655143"/>
                <a:gd name="connsiteX24" fmla="*/ 204403 w 210836"/>
                <a:gd name="connsiteY24" fmla="*/ 135959 h 655143"/>
                <a:gd name="connsiteX25" fmla="*/ 175956 w 210836"/>
                <a:gd name="connsiteY25" fmla="*/ 135959 h 655143"/>
                <a:gd name="connsiteX26" fmla="*/ 175956 w 210836"/>
                <a:gd name="connsiteY26" fmla="*/ 151229 h 655143"/>
                <a:gd name="connsiteX27" fmla="*/ 192776 w 210836"/>
                <a:gd name="connsiteY27" fmla="*/ 151229 h 655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0836" h="655143">
                  <a:moveTo>
                    <a:pt x="192776" y="655143"/>
                  </a:moveTo>
                  <a:lnTo>
                    <a:pt x="183474" y="655143"/>
                  </a:lnTo>
                  <a:lnTo>
                    <a:pt x="183474" y="160530"/>
                  </a:lnTo>
                  <a:lnTo>
                    <a:pt x="166654" y="160530"/>
                  </a:lnTo>
                  <a:lnTo>
                    <a:pt x="166654" y="126657"/>
                  </a:lnTo>
                  <a:lnTo>
                    <a:pt x="195101" y="126657"/>
                  </a:lnTo>
                  <a:lnTo>
                    <a:pt x="195101" y="84257"/>
                  </a:lnTo>
                  <a:lnTo>
                    <a:pt x="170530" y="84257"/>
                  </a:lnTo>
                  <a:lnTo>
                    <a:pt x="170530" y="20696"/>
                  </a:lnTo>
                  <a:lnTo>
                    <a:pt x="201535" y="20696"/>
                  </a:lnTo>
                  <a:lnTo>
                    <a:pt x="201535" y="9302"/>
                  </a:lnTo>
                  <a:lnTo>
                    <a:pt x="9302" y="9302"/>
                  </a:lnTo>
                  <a:lnTo>
                    <a:pt x="9302" y="25889"/>
                  </a:lnTo>
                  <a:lnTo>
                    <a:pt x="36431" y="25889"/>
                  </a:lnTo>
                  <a:lnTo>
                    <a:pt x="36431" y="49919"/>
                  </a:lnTo>
                  <a:lnTo>
                    <a:pt x="27130" y="49919"/>
                  </a:lnTo>
                  <a:lnTo>
                    <a:pt x="27130" y="35191"/>
                  </a:lnTo>
                  <a:lnTo>
                    <a:pt x="0" y="35191"/>
                  </a:lnTo>
                  <a:lnTo>
                    <a:pt x="0" y="0"/>
                  </a:lnTo>
                  <a:lnTo>
                    <a:pt x="210837" y="0"/>
                  </a:lnTo>
                  <a:lnTo>
                    <a:pt x="210837" y="29998"/>
                  </a:lnTo>
                  <a:lnTo>
                    <a:pt x="179831" y="29998"/>
                  </a:lnTo>
                  <a:lnTo>
                    <a:pt x="179831" y="74955"/>
                  </a:lnTo>
                  <a:lnTo>
                    <a:pt x="204403" y="74955"/>
                  </a:lnTo>
                  <a:lnTo>
                    <a:pt x="204403" y="135959"/>
                  </a:lnTo>
                  <a:lnTo>
                    <a:pt x="175956" y="135959"/>
                  </a:lnTo>
                  <a:lnTo>
                    <a:pt x="175956" y="151229"/>
                  </a:lnTo>
                  <a:lnTo>
                    <a:pt x="192776" y="15122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" name="任意多边形: 形状 116">
              <a:extLst>
                <a:ext uri="{FF2B5EF4-FFF2-40B4-BE49-F238E27FC236}">
                  <a16:creationId xmlns:a16="http://schemas.microsoft.com/office/drawing/2014/main" id="{FFBFEA8C-95FA-EB81-53FB-354A1C6A9074}"/>
                </a:ext>
              </a:extLst>
            </p:cNvPr>
            <p:cNvSpPr/>
            <p:nvPr/>
          </p:nvSpPr>
          <p:spPr>
            <a:xfrm>
              <a:off x="5857168" y="6615579"/>
              <a:ext cx="280598" cy="69917"/>
            </a:xfrm>
            <a:custGeom>
              <a:avLst/>
              <a:gdLst>
                <a:gd name="connsiteX0" fmla="*/ 280599 w 280598"/>
                <a:gd name="connsiteY0" fmla="*/ 69917 h 69917"/>
                <a:gd name="connsiteX1" fmla="*/ 271297 w 280598"/>
                <a:gd name="connsiteY1" fmla="*/ 69917 h 69917"/>
                <a:gd name="connsiteX2" fmla="*/ 271297 w 280598"/>
                <a:gd name="connsiteY2" fmla="*/ 25502 h 69917"/>
                <a:gd name="connsiteX3" fmla="*/ 250601 w 280598"/>
                <a:gd name="connsiteY3" fmla="*/ 25502 h 69917"/>
                <a:gd name="connsiteX4" fmla="*/ 250601 w 280598"/>
                <a:gd name="connsiteY4" fmla="*/ 9302 h 69917"/>
                <a:gd name="connsiteX5" fmla="*/ 9302 w 280598"/>
                <a:gd name="connsiteY5" fmla="*/ 9302 h 69917"/>
                <a:gd name="connsiteX6" fmla="*/ 9302 w 280598"/>
                <a:gd name="connsiteY6" fmla="*/ 69917 h 69917"/>
                <a:gd name="connsiteX7" fmla="*/ 0 w 280598"/>
                <a:gd name="connsiteY7" fmla="*/ 69917 h 69917"/>
                <a:gd name="connsiteX8" fmla="*/ 0 w 280598"/>
                <a:gd name="connsiteY8" fmla="*/ 0 h 69917"/>
                <a:gd name="connsiteX9" fmla="*/ 259902 w 280598"/>
                <a:gd name="connsiteY9" fmla="*/ 0 h 69917"/>
                <a:gd name="connsiteX10" fmla="*/ 259902 w 280598"/>
                <a:gd name="connsiteY10" fmla="*/ 16200 h 69917"/>
                <a:gd name="connsiteX11" fmla="*/ 280599 w 280598"/>
                <a:gd name="connsiteY11" fmla="*/ 16200 h 6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598" h="69917">
                  <a:moveTo>
                    <a:pt x="280599" y="69917"/>
                  </a:moveTo>
                  <a:lnTo>
                    <a:pt x="271297" y="69917"/>
                  </a:lnTo>
                  <a:lnTo>
                    <a:pt x="271297" y="25502"/>
                  </a:lnTo>
                  <a:lnTo>
                    <a:pt x="250601" y="25502"/>
                  </a:lnTo>
                  <a:lnTo>
                    <a:pt x="250601" y="9302"/>
                  </a:lnTo>
                  <a:lnTo>
                    <a:pt x="9302" y="9302"/>
                  </a:lnTo>
                  <a:lnTo>
                    <a:pt x="9302" y="69917"/>
                  </a:lnTo>
                  <a:lnTo>
                    <a:pt x="0" y="69917"/>
                  </a:lnTo>
                  <a:lnTo>
                    <a:pt x="0" y="0"/>
                  </a:lnTo>
                  <a:lnTo>
                    <a:pt x="259902" y="0"/>
                  </a:lnTo>
                  <a:lnTo>
                    <a:pt x="259902" y="16200"/>
                  </a:lnTo>
                  <a:lnTo>
                    <a:pt x="280599" y="1620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" name="任意多边形: 形状 117">
              <a:extLst>
                <a:ext uri="{FF2B5EF4-FFF2-40B4-BE49-F238E27FC236}">
                  <a16:creationId xmlns:a16="http://schemas.microsoft.com/office/drawing/2014/main" id="{4C4CE609-9AC0-0553-1325-A19CD646BB16}"/>
                </a:ext>
              </a:extLst>
            </p:cNvPr>
            <p:cNvSpPr/>
            <p:nvPr/>
          </p:nvSpPr>
          <p:spPr>
            <a:xfrm>
              <a:off x="5882979" y="6122749"/>
              <a:ext cx="57592" cy="50693"/>
            </a:xfrm>
            <a:custGeom>
              <a:avLst/>
              <a:gdLst>
                <a:gd name="connsiteX0" fmla="*/ 57593 w 57592"/>
                <a:gd name="connsiteY0" fmla="*/ 50694 h 50693"/>
                <a:gd name="connsiteX1" fmla="*/ 0 w 57592"/>
                <a:gd name="connsiteY1" fmla="*/ 50694 h 50693"/>
                <a:gd name="connsiteX2" fmla="*/ 0 w 57592"/>
                <a:gd name="connsiteY2" fmla="*/ 0 h 50693"/>
                <a:gd name="connsiteX3" fmla="*/ 57593 w 57592"/>
                <a:gd name="connsiteY3" fmla="*/ 0 h 50693"/>
                <a:gd name="connsiteX4" fmla="*/ 57593 w 57592"/>
                <a:gd name="connsiteY4" fmla="*/ 9302 h 50693"/>
                <a:gd name="connsiteX5" fmla="*/ 9302 w 57592"/>
                <a:gd name="connsiteY5" fmla="*/ 9302 h 50693"/>
                <a:gd name="connsiteX6" fmla="*/ 9302 w 57592"/>
                <a:gd name="connsiteY6" fmla="*/ 41392 h 50693"/>
                <a:gd name="connsiteX7" fmla="*/ 57593 w 57592"/>
                <a:gd name="connsiteY7" fmla="*/ 41392 h 50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592" h="50693">
                  <a:moveTo>
                    <a:pt x="57593" y="50694"/>
                  </a:moveTo>
                  <a:lnTo>
                    <a:pt x="0" y="50694"/>
                  </a:lnTo>
                  <a:lnTo>
                    <a:pt x="0" y="0"/>
                  </a:lnTo>
                  <a:lnTo>
                    <a:pt x="57593" y="0"/>
                  </a:lnTo>
                  <a:lnTo>
                    <a:pt x="57593" y="9302"/>
                  </a:lnTo>
                  <a:lnTo>
                    <a:pt x="9302" y="9302"/>
                  </a:lnTo>
                  <a:lnTo>
                    <a:pt x="9302" y="41392"/>
                  </a:lnTo>
                  <a:lnTo>
                    <a:pt x="57593" y="4139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" name="任意多边形: 形状 118">
              <a:extLst>
                <a:ext uri="{FF2B5EF4-FFF2-40B4-BE49-F238E27FC236}">
                  <a16:creationId xmlns:a16="http://schemas.microsoft.com/office/drawing/2014/main" id="{27CBA5ED-D88E-39A2-5AEF-257DF88D54C7}"/>
                </a:ext>
              </a:extLst>
            </p:cNvPr>
            <p:cNvSpPr/>
            <p:nvPr/>
          </p:nvSpPr>
          <p:spPr>
            <a:xfrm>
              <a:off x="5861818" y="6047871"/>
              <a:ext cx="91233" cy="20696"/>
            </a:xfrm>
            <a:custGeom>
              <a:avLst/>
              <a:gdLst>
                <a:gd name="connsiteX0" fmla="*/ 91233 w 91233"/>
                <a:gd name="connsiteY0" fmla="*/ 20696 h 20696"/>
                <a:gd name="connsiteX1" fmla="*/ 0 w 91233"/>
                <a:gd name="connsiteY1" fmla="*/ 20696 h 20696"/>
                <a:gd name="connsiteX2" fmla="*/ 0 w 91233"/>
                <a:gd name="connsiteY2" fmla="*/ 11394 h 20696"/>
                <a:gd name="connsiteX3" fmla="*/ 81854 w 91233"/>
                <a:gd name="connsiteY3" fmla="*/ 11394 h 20696"/>
                <a:gd name="connsiteX4" fmla="*/ 81854 w 91233"/>
                <a:gd name="connsiteY4" fmla="*/ 9302 h 20696"/>
                <a:gd name="connsiteX5" fmla="*/ 0 w 91233"/>
                <a:gd name="connsiteY5" fmla="*/ 9302 h 20696"/>
                <a:gd name="connsiteX6" fmla="*/ 0 w 91233"/>
                <a:gd name="connsiteY6" fmla="*/ 0 h 20696"/>
                <a:gd name="connsiteX7" fmla="*/ 91233 w 91233"/>
                <a:gd name="connsiteY7" fmla="*/ 0 h 20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233" h="20696">
                  <a:moveTo>
                    <a:pt x="91233" y="20696"/>
                  </a:moveTo>
                  <a:lnTo>
                    <a:pt x="0" y="20696"/>
                  </a:lnTo>
                  <a:lnTo>
                    <a:pt x="0" y="11394"/>
                  </a:lnTo>
                  <a:lnTo>
                    <a:pt x="81854" y="11394"/>
                  </a:lnTo>
                  <a:lnTo>
                    <a:pt x="81854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91233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" name="任意多边形: 形状 119">
              <a:extLst>
                <a:ext uri="{FF2B5EF4-FFF2-40B4-BE49-F238E27FC236}">
                  <a16:creationId xmlns:a16="http://schemas.microsoft.com/office/drawing/2014/main" id="{DF71823E-77AB-F0D9-56A5-FBA90C6982CB}"/>
                </a:ext>
              </a:extLst>
            </p:cNvPr>
            <p:cNvSpPr/>
            <p:nvPr/>
          </p:nvSpPr>
          <p:spPr>
            <a:xfrm>
              <a:off x="5800350" y="5901836"/>
              <a:ext cx="144949" cy="40849"/>
            </a:xfrm>
            <a:custGeom>
              <a:avLst/>
              <a:gdLst>
                <a:gd name="connsiteX0" fmla="*/ 144950 w 144949"/>
                <a:gd name="connsiteY0" fmla="*/ 40850 h 40849"/>
                <a:gd name="connsiteX1" fmla="*/ 135648 w 144949"/>
                <a:gd name="connsiteY1" fmla="*/ 40850 h 40849"/>
                <a:gd name="connsiteX2" fmla="*/ 72475 w 144949"/>
                <a:gd name="connsiteY2" fmla="*/ 9302 h 40849"/>
                <a:gd name="connsiteX3" fmla="*/ 9301 w 144949"/>
                <a:gd name="connsiteY3" fmla="*/ 40850 h 40849"/>
                <a:gd name="connsiteX4" fmla="*/ 0 w 144949"/>
                <a:gd name="connsiteY4" fmla="*/ 40850 h 40849"/>
                <a:gd name="connsiteX5" fmla="*/ 72475 w 144949"/>
                <a:gd name="connsiteY5" fmla="*/ 0 h 40849"/>
                <a:gd name="connsiteX6" fmla="*/ 144950 w 144949"/>
                <a:gd name="connsiteY6" fmla="*/ 40850 h 40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949" h="40849">
                  <a:moveTo>
                    <a:pt x="144950" y="40850"/>
                  </a:moveTo>
                  <a:lnTo>
                    <a:pt x="135648" y="40850"/>
                  </a:lnTo>
                  <a:cubicBezTo>
                    <a:pt x="135648" y="23797"/>
                    <a:pt x="106736" y="9302"/>
                    <a:pt x="72475" y="9302"/>
                  </a:cubicBezTo>
                  <a:cubicBezTo>
                    <a:pt x="38214" y="9302"/>
                    <a:pt x="9301" y="23719"/>
                    <a:pt x="9301" y="40850"/>
                  </a:cubicBezTo>
                  <a:lnTo>
                    <a:pt x="0" y="40850"/>
                  </a:lnTo>
                  <a:cubicBezTo>
                    <a:pt x="0" y="17983"/>
                    <a:pt x="31858" y="0"/>
                    <a:pt x="72475" y="0"/>
                  </a:cubicBezTo>
                  <a:cubicBezTo>
                    <a:pt x="113092" y="0"/>
                    <a:pt x="144950" y="17983"/>
                    <a:pt x="144950" y="40850"/>
                  </a:cubicBez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" name="任意多边形: 形状 120">
              <a:extLst>
                <a:ext uri="{FF2B5EF4-FFF2-40B4-BE49-F238E27FC236}">
                  <a16:creationId xmlns:a16="http://schemas.microsoft.com/office/drawing/2014/main" id="{C9FBEC5C-F5DB-E935-13FC-3744A2D567E5}"/>
                </a:ext>
              </a:extLst>
            </p:cNvPr>
            <p:cNvSpPr/>
            <p:nvPr/>
          </p:nvSpPr>
          <p:spPr>
            <a:xfrm>
              <a:off x="5976771" y="6068490"/>
              <a:ext cx="129990" cy="538873"/>
            </a:xfrm>
            <a:custGeom>
              <a:avLst/>
              <a:gdLst>
                <a:gd name="connsiteX0" fmla="*/ 129990 w 129990"/>
                <a:gd name="connsiteY0" fmla="*/ 538873 h 538873"/>
                <a:gd name="connsiteX1" fmla="*/ 120688 w 129990"/>
                <a:gd name="connsiteY1" fmla="*/ 538873 h 538873"/>
                <a:gd name="connsiteX2" fmla="*/ 120688 w 129990"/>
                <a:gd name="connsiteY2" fmla="*/ 9302 h 538873"/>
                <a:gd name="connsiteX3" fmla="*/ 0 w 129990"/>
                <a:gd name="connsiteY3" fmla="*/ 9302 h 538873"/>
                <a:gd name="connsiteX4" fmla="*/ 0 w 129990"/>
                <a:gd name="connsiteY4" fmla="*/ 0 h 538873"/>
                <a:gd name="connsiteX5" fmla="*/ 129990 w 129990"/>
                <a:gd name="connsiteY5" fmla="*/ 0 h 538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990" h="538873">
                  <a:moveTo>
                    <a:pt x="129990" y="538873"/>
                  </a:moveTo>
                  <a:lnTo>
                    <a:pt x="120688" y="538873"/>
                  </a:lnTo>
                  <a:lnTo>
                    <a:pt x="120688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129990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" name="任意多边形: 形状 121">
              <a:extLst>
                <a:ext uri="{FF2B5EF4-FFF2-40B4-BE49-F238E27FC236}">
                  <a16:creationId xmlns:a16="http://schemas.microsoft.com/office/drawing/2014/main" id="{AC24EBFA-18F7-05F4-1C0B-5B4778B774D6}"/>
                </a:ext>
              </a:extLst>
            </p:cNvPr>
            <p:cNvSpPr/>
            <p:nvPr/>
          </p:nvSpPr>
          <p:spPr>
            <a:xfrm>
              <a:off x="6116838" y="6068490"/>
              <a:ext cx="213394" cy="538873"/>
            </a:xfrm>
            <a:custGeom>
              <a:avLst/>
              <a:gdLst>
                <a:gd name="connsiteX0" fmla="*/ 9302 w 213394"/>
                <a:gd name="connsiteY0" fmla="*/ 538873 h 538873"/>
                <a:gd name="connsiteX1" fmla="*/ 0 w 213394"/>
                <a:gd name="connsiteY1" fmla="*/ 538873 h 538873"/>
                <a:gd name="connsiteX2" fmla="*/ 0 w 213394"/>
                <a:gd name="connsiteY2" fmla="*/ 0 h 538873"/>
                <a:gd name="connsiteX3" fmla="*/ 213394 w 213394"/>
                <a:gd name="connsiteY3" fmla="*/ 0 h 538873"/>
                <a:gd name="connsiteX4" fmla="*/ 213394 w 213394"/>
                <a:gd name="connsiteY4" fmla="*/ 471049 h 538873"/>
                <a:gd name="connsiteX5" fmla="*/ 204093 w 213394"/>
                <a:gd name="connsiteY5" fmla="*/ 471049 h 538873"/>
                <a:gd name="connsiteX6" fmla="*/ 204093 w 213394"/>
                <a:gd name="connsiteY6" fmla="*/ 9302 h 538873"/>
                <a:gd name="connsiteX7" fmla="*/ 9302 w 213394"/>
                <a:gd name="connsiteY7" fmla="*/ 9302 h 538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394" h="538873">
                  <a:moveTo>
                    <a:pt x="9302" y="538873"/>
                  </a:moveTo>
                  <a:lnTo>
                    <a:pt x="0" y="538873"/>
                  </a:lnTo>
                  <a:lnTo>
                    <a:pt x="0" y="0"/>
                  </a:lnTo>
                  <a:lnTo>
                    <a:pt x="213394" y="0"/>
                  </a:lnTo>
                  <a:lnTo>
                    <a:pt x="213394" y="471049"/>
                  </a:lnTo>
                  <a:lnTo>
                    <a:pt x="204093" y="471049"/>
                  </a:lnTo>
                  <a:lnTo>
                    <a:pt x="204093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" name="任意多边形: 形状 122">
              <a:extLst>
                <a:ext uri="{FF2B5EF4-FFF2-40B4-BE49-F238E27FC236}">
                  <a16:creationId xmlns:a16="http://schemas.microsoft.com/office/drawing/2014/main" id="{5FBD77D9-E1BD-F5AE-4F73-FD7C184E0C17}"/>
                </a:ext>
              </a:extLst>
            </p:cNvPr>
            <p:cNvSpPr/>
            <p:nvPr/>
          </p:nvSpPr>
          <p:spPr>
            <a:xfrm>
              <a:off x="6146525" y="6550390"/>
              <a:ext cx="548019" cy="135106"/>
            </a:xfrm>
            <a:custGeom>
              <a:avLst/>
              <a:gdLst>
                <a:gd name="connsiteX0" fmla="*/ 548020 w 548019"/>
                <a:gd name="connsiteY0" fmla="*/ 135106 h 135106"/>
                <a:gd name="connsiteX1" fmla="*/ 538718 w 548019"/>
                <a:gd name="connsiteY1" fmla="*/ 135106 h 135106"/>
                <a:gd name="connsiteX2" fmla="*/ 538718 w 548019"/>
                <a:gd name="connsiteY2" fmla="*/ 74490 h 135106"/>
                <a:gd name="connsiteX3" fmla="*/ 489652 w 548019"/>
                <a:gd name="connsiteY3" fmla="*/ 74490 h 135106"/>
                <a:gd name="connsiteX4" fmla="*/ 489652 w 548019"/>
                <a:gd name="connsiteY4" fmla="*/ 51934 h 135106"/>
                <a:gd name="connsiteX5" fmla="*/ 213162 w 548019"/>
                <a:gd name="connsiteY5" fmla="*/ 51934 h 135106"/>
                <a:gd name="connsiteX6" fmla="*/ 213162 w 548019"/>
                <a:gd name="connsiteY6" fmla="*/ 9302 h 135106"/>
                <a:gd name="connsiteX7" fmla="*/ 81622 w 548019"/>
                <a:gd name="connsiteY7" fmla="*/ 9302 h 135106"/>
                <a:gd name="connsiteX8" fmla="*/ 81622 w 548019"/>
                <a:gd name="connsiteY8" fmla="*/ 33874 h 135106"/>
                <a:gd name="connsiteX9" fmla="*/ 9302 w 548019"/>
                <a:gd name="connsiteY9" fmla="*/ 33874 h 135106"/>
                <a:gd name="connsiteX10" fmla="*/ 9302 w 548019"/>
                <a:gd name="connsiteY10" fmla="*/ 135106 h 135106"/>
                <a:gd name="connsiteX11" fmla="*/ 0 w 548019"/>
                <a:gd name="connsiteY11" fmla="*/ 135106 h 135106"/>
                <a:gd name="connsiteX12" fmla="*/ 0 w 548019"/>
                <a:gd name="connsiteY12" fmla="*/ 24572 h 135106"/>
                <a:gd name="connsiteX13" fmla="*/ 72398 w 548019"/>
                <a:gd name="connsiteY13" fmla="*/ 24572 h 135106"/>
                <a:gd name="connsiteX14" fmla="*/ 72398 w 548019"/>
                <a:gd name="connsiteY14" fmla="*/ 0 h 135106"/>
                <a:gd name="connsiteX15" fmla="*/ 222464 w 548019"/>
                <a:gd name="connsiteY15" fmla="*/ 0 h 135106"/>
                <a:gd name="connsiteX16" fmla="*/ 222464 w 548019"/>
                <a:gd name="connsiteY16" fmla="*/ 42632 h 135106"/>
                <a:gd name="connsiteX17" fmla="*/ 498954 w 548019"/>
                <a:gd name="connsiteY17" fmla="*/ 42632 h 135106"/>
                <a:gd name="connsiteX18" fmla="*/ 498954 w 548019"/>
                <a:gd name="connsiteY18" fmla="*/ 65189 h 135106"/>
                <a:gd name="connsiteX19" fmla="*/ 548020 w 548019"/>
                <a:gd name="connsiteY19" fmla="*/ 65189 h 135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8019" h="135106">
                  <a:moveTo>
                    <a:pt x="548020" y="135106"/>
                  </a:moveTo>
                  <a:lnTo>
                    <a:pt x="538718" y="135106"/>
                  </a:lnTo>
                  <a:lnTo>
                    <a:pt x="538718" y="74490"/>
                  </a:lnTo>
                  <a:lnTo>
                    <a:pt x="489652" y="74490"/>
                  </a:lnTo>
                  <a:lnTo>
                    <a:pt x="489652" y="51934"/>
                  </a:lnTo>
                  <a:lnTo>
                    <a:pt x="213162" y="51934"/>
                  </a:lnTo>
                  <a:lnTo>
                    <a:pt x="213162" y="9302"/>
                  </a:lnTo>
                  <a:lnTo>
                    <a:pt x="81622" y="9302"/>
                  </a:lnTo>
                  <a:lnTo>
                    <a:pt x="81622" y="33874"/>
                  </a:lnTo>
                  <a:lnTo>
                    <a:pt x="9302" y="33874"/>
                  </a:lnTo>
                  <a:lnTo>
                    <a:pt x="9302" y="135106"/>
                  </a:lnTo>
                  <a:lnTo>
                    <a:pt x="0" y="135106"/>
                  </a:lnTo>
                  <a:lnTo>
                    <a:pt x="0" y="24572"/>
                  </a:lnTo>
                  <a:lnTo>
                    <a:pt x="72398" y="24572"/>
                  </a:lnTo>
                  <a:lnTo>
                    <a:pt x="72398" y="0"/>
                  </a:lnTo>
                  <a:lnTo>
                    <a:pt x="222464" y="0"/>
                  </a:lnTo>
                  <a:lnTo>
                    <a:pt x="222464" y="42632"/>
                  </a:lnTo>
                  <a:lnTo>
                    <a:pt x="498954" y="42632"/>
                  </a:lnTo>
                  <a:lnTo>
                    <a:pt x="498954" y="65189"/>
                  </a:lnTo>
                  <a:lnTo>
                    <a:pt x="548020" y="6518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" name="任意多边形: 形状 123">
              <a:extLst>
                <a:ext uri="{FF2B5EF4-FFF2-40B4-BE49-F238E27FC236}">
                  <a16:creationId xmlns:a16="http://schemas.microsoft.com/office/drawing/2014/main" id="{DAACC58D-3517-E313-D340-C4C0D69DE0F5}"/>
                </a:ext>
              </a:extLst>
            </p:cNvPr>
            <p:cNvSpPr/>
            <p:nvPr/>
          </p:nvSpPr>
          <p:spPr>
            <a:xfrm>
              <a:off x="6380383" y="6542639"/>
              <a:ext cx="165568" cy="42089"/>
            </a:xfrm>
            <a:custGeom>
              <a:avLst/>
              <a:gdLst>
                <a:gd name="connsiteX0" fmla="*/ 165569 w 165568"/>
                <a:gd name="connsiteY0" fmla="*/ 42090 h 42089"/>
                <a:gd name="connsiteX1" fmla="*/ 156345 w 165568"/>
                <a:gd name="connsiteY1" fmla="*/ 42090 h 42089"/>
                <a:gd name="connsiteX2" fmla="*/ 156345 w 165568"/>
                <a:gd name="connsiteY2" fmla="*/ 9302 h 42089"/>
                <a:gd name="connsiteX3" fmla="*/ 9302 w 165568"/>
                <a:gd name="connsiteY3" fmla="*/ 9302 h 42089"/>
                <a:gd name="connsiteX4" fmla="*/ 9302 w 165568"/>
                <a:gd name="connsiteY4" fmla="*/ 42090 h 42089"/>
                <a:gd name="connsiteX5" fmla="*/ 0 w 165568"/>
                <a:gd name="connsiteY5" fmla="*/ 42090 h 42089"/>
                <a:gd name="connsiteX6" fmla="*/ 0 w 165568"/>
                <a:gd name="connsiteY6" fmla="*/ 0 h 42089"/>
                <a:gd name="connsiteX7" fmla="*/ 165569 w 165568"/>
                <a:gd name="connsiteY7" fmla="*/ 0 h 42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568" h="42089">
                  <a:moveTo>
                    <a:pt x="165569" y="42090"/>
                  </a:moveTo>
                  <a:lnTo>
                    <a:pt x="156345" y="42090"/>
                  </a:lnTo>
                  <a:lnTo>
                    <a:pt x="156345" y="9302"/>
                  </a:lnTo>
                  <a:lnTo>
                    <a:pt x="9302" y="9302"/>
                  </a:lnTo>
                  <a:lnTo>
                    <a:pt x="9302" y="42090"/>
                  </a:lnTo>
                  <a:lnTo>
                    <a:pt x="0" y="42090"/>
                  </a:lnTo>
                  <a:lnTo>
                    <a:pt x="0" y="0"/>
                  </a:lnTo>
                  <a:lnTo>
                    <a:pt x="165569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" name="任意多边形: 形状 124">
              <a:extLst>
                <a:ext uri="{FF2B5EF4-FFF2-40B4-BE49-F238E27FC236}">
                  <a16:creationId xmlns:a16="http://schemas.microsoft.com/office/drawing/2014/main" id="{8F0FAADA-C99A-AFB6-C738-531FC1F92D7D}"/>
                </a:ext>
              </a:extLst>
            </p:cNvPr>
            <p:cNvSpPr/>
            <p:nvPr/>
          </p:nvSpPr>
          <p:spPr>
            <a:xfrm>
              <a:off x="6342402" y="6331415"/>
              <a:ext cx="277187" cy="104255"/>
            </a:xfrm>
            <a:custGeom>
              <a:avLst/>
              <a:gdLst>
                <a:gd name="connsiteX0" fmla="*/ 277188 w 277187"/>
                <a:gd name="connsiteY0" fmla="*/ 104256 h 104255"/>
                <a:gd name="connsiteX1" fmla="*/ 0 w 277187"/>
                <a:gd name="connsiteY1" fmla="*/ 104256 h 104255"/>
                <a:gd name="connsiteX2" fmla="*/ 0 w 277187"/>
                <a:gd name="connsiteY2" fmla="*/ 94954 h 104255"/>
                <a:gd name="connsiteX3" fmla="*/ 267964 w 277187"/>
                <a:gd name="connsiteY3" fmla="*/ 94954 h 104255"/>
                <a:gd name="connsiteX4" fmla="*/ 267964 w 277187"/>
                <a:gd name="connsiteY4" fmla="*/ 9302 h 104255"/>
                <a:gd name="connsiteX5" fmla="*/ 0 w 277187"/>
                <a:gd name="connsiteY5" fmla="*/ 9302 h 104255"/>
                <a:gd name="connsiteX6" fmla="*/ 0 w 277187"/>
                <a:gd name="connsiteY6" fmla="*/ 0 h 104255"/>
                <a:gd name="connsiteX7" fmla="*/ 277188 w 277187"/>
                <a:gd name="connsiteY7" fmla="*/ 0 h 104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87" h="104255">
                  <a:moveTo>
                    <a:pt x="277188" y="104256"/>
                  </a:moveTo>
                  <a:lnTo>
                    <a:pt x="0" y="104256"/>
                  </a:lnTo>
                  <a:lnTo>
                    <a:pt x="0" y="94954"/>
                  </a:lnTo>
                  <a:lnTo>
                    <a:pt x="267964" y="94954"/>
                  </a:lnTo>
                  <a:lnTo>
                    <a:pt x="267964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277188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6" name="任意多边形: 形状 125">
              <a:extLst>
                <a:ext uri="{FF2B5EF4-FFF2-40B4-BE49-F238E27FC236}">
                  <a16:creationId xmlns:a16="http://schemas.microsoft.com/office/drawing/2014/main" id="{A3F4E9F3-BC4C-445E-B997-E106559F6FF2}"/>
                </a:ext>
              </a:extLst>
            </p:cNvPr>
            <p:cNvSpPr/>
            <p:nvPr/>
          </p:nvSpPr>
          <p:spPr>
            <a:xfrm>
              <a:off x="6342402" y="6442027"/>
              <a:ext cx="277187" cy="123943"/>
            </a:xfrm>
            <a:custGeom>
              <a:avLst/>
              <a:gdLst>
                <a:gd name="connsiteX0" fmla="*/ 277188 w 277187"/>
                <a:gd name="connsiteY0" fmla="*/ 123944 h 123943"/>
                <a:gd name="connsiteX1" fmla="*/ 267964 w 277187"/>
                <a:gd name="connsiteY1" fmla="*/ 123944 h 123943"/>
                <a:gd name="connsiteX2" fmla="*/ 267964 w 277187"/>
                <a:gd name="connsiteY2" fmla="*/ 9301 h 123943"/>
                <a:gd name="connsiteX3" fmla="*/ 0 w 277187"/>
                <a:gd name="connsiteY3" fmla="*/ 9301 h 123943"/>
                <a:gd name="connsiteX4" fmla="*/ 0 w 277187"/>
                <a:gd name="connsiteY4" fmla="*/ 0 h 123943"/>
                <a:gd name="connsiteX5" fmla="*/ 277188 w 277187"/>
                <a:gd name="connsiteY5" fmla="*/ 0 h 12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7187" h="123943">
                  <a:moveTo>
                    <a:pt x="277188" y="123944"/>
                  </a:moveTo>
                  <a:lnTo>
                    <a:pt x="267964" y="123944"/>
                  </a:lnTo>
                  <a:lnTo>
                    <a:pt x="267964" y="9301"/>
                  </a:lnTo>
                  <a:lnTo>
                    <a:pt x="0" y="9301"/>
                  </a:lnTo>
                  <a:lnTo>
                    <a:pt x="0" y="0"/>
                  </a:lnTo>
                  <a:lnTo>
                    <a:pt x="277188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7" name="任意多边形: 形状 126">
              <a:extLst>
                <a:ext uri="{FF2B5EF4-FFF2-40B4-BE49-F238E27FC236}">
                  <a16:creationId xmlns:a16="http://schemas.microsoft.com/office/drawing/2014/main" id="{80D20C2A-0419-3211-99CA-ABEB394DF2F5}"/>
                </a:ext>
              </a:extLst>
            </p:cNvPr>
            <p:cNvSpPr/>
            <p:nvPr/>
          </p:nvSpPr>
          <p:spPr>
            <a:xfrm>
              <a:off x="6556881" y="6572327"/>
              <a:ext cx="381831" cy="113169"/>
            </a:xfrm>
            <a:custGeom>
              <a:avLst/>
              <a:gdLst>
                <a:gd name="connsiteX0" fmla="*/ 381831 w 381831"/>
                <a:gd name="connsiteY0" fmla="*/ 113170 h 113169"/>
                <a:gd name="connsiteX1" fmla="*/ 372529 w 381831"/>
                <a:gd name="connsiteY1" fmla="*/ 113170 h 113169"/>
                <a:gd name="connsiteX2" fmla="*/ 372529 w 381831"/>
                <a:gd name="connsiteY2" fmla="*/ 39687 h 113169"/>
                <a:gd name="connsiteX3" fmla="*/ 346718 w 381831"/>
                <a:gd name="connsiteY3" fmla="*/ 39687 h 113169"/>
                <a:gd name="connsiteX4" fmla="*/ 346718 w 381831"/>
                <a:gd name="connsiteY4" fmla="*/ 23564 h 113169"/>
                <a:gd name="connsiteX5" fmla="*/ 189133 w 381831"/>
                <a:gd name="connsiteY5" fmla="*/ 23564 h 113169"/>
                <a:gd name="connsiteX6" fmla="*/ 189133 w 381831"/>
                <a:gd name="connsiteY6" fmla="*/ 9302 h 113169"/>
                <a:gd name="connsiteX7" fmla="*/ 0 w 381831"/>
                <a:gd name="connsiteY7" fmla="*/ 9302 h 113169"/>
                <a:gd name="connsiteX8" fmla="*/ 0 w 381831"/>
                <a:gd name="connsiteY8" fmla="*/ 0 h 113169"/>
                <a:gd name="connsiteX9" fmla="*/ 198357 w 381831"/>
                <a:gd name="connsiteY9" fmla="*/ 0 h 113169"/>
                <a:gd name="connsiteX10" fmla="*/ 198357 w 381831"/>
                <a:gd name="connsiteY10" fmla="*/ 14262 h 113169"/>
                <a:gd name="connsiteX11" fmla="*/ 356019 w 381831"/>
                <a:gd name="connsiteY11" fmla="*/ 14262 h 113169"/>
                <a:gd name="connsiteX12" fmla="*/ 356019 w 381831"/>
                <a:gd name="connsiteY12" fmla="*/ 30385 h 113169"/>
                <a:gd name="connsiteX13" fmla="*/ 381831 w 381831"/>
                <a:gd name="connsiteY13" fmla="*/ 30385 h 113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831" h="113169">
                  <a:moveTo>
                    <a:pt x="381831" y="113170"/>
                  </a:moveTo>
                  <a:lnTo>
                    <a:pt x="372529" y="113170"/>
                  </a:lnTo>
                  <a:lnTo>
                    <a:pt x="372529" y="39687"/>
                  </a:lnTo>
                  <a:lnTo>
                    <a:pt x="346718" y="39687"/>
                  </a:lnTo>
                  <a:lnTo>
                    <a:pt x="346718" y="23564"/>
                  </a:lnTo>
                  <a:lnTo>
                    <a:pt x="189133" y="23564"/>
                  </a:lnTo>
                  <a:lnTo>
                    <a:pt x="189133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198357" y="0"/>
                  </a:lnTo>
                  <a:lnTo>
                    <a:pt x="198357" y="14262"/>
                  </a:lnTo>
                  <a:lnTo>
                    <a:pt x="356019" y="14262"/>
                  </a:lnTo>
                  <a:lnTo>
                    <a:pt x="356019" y="30385"/>
                  </a:lnTo>
                  <a:lnTo>
                    <a:pt x="381831" y="303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8" name="任意多边形: 形状 127">
              <a:extLst>
                <a:ext uri="{FF2B5EF4-FFF2-40B4-BE49-F238E27FC236}">
                  <a16:creationId xmlns:a16="http://schemas.microsoft.com/office/drawing/2014/main" id="{D1A76B98-08DC-6800-0886-8331145F60EB}"/>
                </a:ext>
              </a:extLst>
            </p:cNvPr>
            <p:cNvSpPr/>
            <p:nvPr/>
          </p:nvSpPr>
          <p:spPr>
            <a:xfrm>
              <a:off x="6354571" y="5476830"/>
              <a:ext cx="265018" cy="849546"/>
            </a:xfrm>
            <a:custGeom>
              <a:avLst/>
              <a:gdLst>
                <a:gd name="connsiteX0" fmla="*/ 9224 w 265018"/>
                <a:gd name="connsiteY0" fmla="*/ 849547 h 849546"/>
                <a:gd name="connsiteX1" fmla="*/ 0 w 265018"/>
                <a:gd name="connsiteY1" fmla="*/ 849547 h 849546"/>
                <a:gd name="connsiteX2" fmla="*/ 0 w 265018"/>
                <a:gd name="connsiteY2" fmla="*/ 315169 h 849546"/>
                <a:gd name="connsiteX3" fmla="*/ 25812 w 265018"/>
                <a:gd name="connsiteY3" fmla="*/ 315169 h 849546"/>
                <a:gd name="connsiteX4" fmla="*/ 25812 w 265018"/>
                <a:gd name="connsiteY4" fmla="*/ 46353 h 849546"/>
                <a:gd name="connsiteX5" fmla="*/ 191923 w 265018"/>
                <a:gd name="connsiteY5" fmla="*/ 0 h 849546"/>
                <a:gd name="connsiteX6" fmla="*/ 265018 w 265018"/>
                <a:gd name="connsiteY6" fmla="*/ 497481 h 849546"/>
                <a:gd name="connsiteX7" fmla="*/ 265018 w 265018"/>
                <a:gd name="connsiteY7" fmla="*/ 844353 h 849546"/>
                <a:gd name="connsiteX8" fmla="*/ 255794 w 265018"/>
                <a:gd name="connsiteY8" fmla="*/ 844353 h 849546"/>
                <a:gd name="connsiteX9" fmla="*/ 255794 w 265018"/>
                <a:gd name="connsiteY9" fmla="*/ 498179 h 849546"/>
                <a:gd name="connsiteX10" fmla="*/ 184249 w 265018"/>
                <a:gd name="connsiteY10" fmla="*/ 11860 h 849546"/>
                <a:gd name="connsiteX11" fmla="*/ 35114 w 265018"/>
                <a:gd name="connsiteY11" fmla="*/ 53407 h 849546"/>
                <a:gd name="connsiteX12" fmla="*/ 35114 w 265018"/>
                <a:gd name="connsiteY12" fmla="*/ 324549 h 849546"/>
                <a:gd name="connsiteX13" fmla="*/ 9224 w 265018"/>
                <a:gd name="connsiteY13" fmla="*/ 324549 h 84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5018" h="849546">
                  <a:moveTo>
                    <a:pt x="9224" y="849547"/>
                  </a:moveTo>
                  <a:lnTo>
                    <a:pt x="0" y="849547"/>
                  </a:lnTo>
                  <a:lnTo>
                    <a:pt x="0" y="315169"/>
                  </a:lnTo>
                  <a:lnTo>
                    <a:pt x="25812" y="315169"/>
                  </a:lnTo>
                  <a:lnTo>
                    <a:pt x="25812" y="46353"/>
                  </a:lnTo>
                  <a:lnTo>
                    <a:pt x="191923" y="0"/>
                  </a:lnTo>
                  <a:lnTo>
                    <a:pt x="265018" y="497481"/>
                  </a:lnTo>
                  <a:lnTo>
                    <a:pt x="265018" y="844353"/>
                  </a:lnTo>
                  <a:lnTo>
                    <a:pt x="255794" y="844353"/>
                  </a:lnTo>
                  <a:lnTo>
                    <a:pt x="255794" y="498179"/>
                  </a:lnTo>
                  <a:lnTo>
                    <a:pt x="184249" y="11860"/>
                  </a:lnTo>
                  <a:lnTo>
                    <a:pt x="35114" y="53407"/>
                  </a:lnTo>
                  <a:lnTo>
                    <a:pt x="35114" y="324549"/>
                  </a:lnTo>
                  <a:lnTo>
                    <a:pt x="9224" y="32454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" name="任意多边形: 形状 128">
              <a:extLst>
                <a:ext uri="{FF2B5EF4-FFF2-40B4-BE49-F238E27FC236}">
                  <a16:creationId xmlns:a16="http://schemas.microsoft.com/office/drawing/2014/main" id="{C46CFB62-1AD2-36D4-2CCB-C5763BBB1FA0}"/>
                </a:ext>
              </a:extLst>
            </p:cNvPr>
            <p:cNvSpPr/>
            <p:nvPr/>
          </p:nvSpPr>
          <p:spPr>
            <a:xfrm>
              <a:off x="6319690" y="5542406"/>
              <a:ext cx="51391" cy="515773"/>
            </a:xfrm>
            <a:custGeom>
              <a:avLst/>
              <a:gdLst>
                <a:gd name="connsiteX0" fmla="*/ 9224 w 51391"/>
                <a:gd name="connsiteY0" fmla="*/ 515774 h 515773"/>
                <a:gd name="connsiteX1" fmla="*/ 0 w 51391"/>
                <a:gd name="connsiteY1" fmla="*/ 515774 h 515773"/>
                <a:gd name="connsiteX2" fmla="*/ 0 w 51391"/>
                <a:gd name="connsiteY2" fmla="*/ 0 h 515773"/>
                <a:gd name="connsiteX3" fmla="*/ 51391 w 51391"/>
                <a:gd name="connsiteY3" fmla="*/ 2868 h 515773"/>
                <a:gd name="connsiteX4" fmla="*/ 50849 w 51391"/>
                <a:gd name="connsiteY4" fmla="*/ 12170 h 515773"/>
                <a:gd name="connsiteX5" fmla="*/ 9224 w 51391"/>
                <a:gd name="connsiteY5" fmla="*/ 9844 h 515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391" h="515773">
                  <a:moveTo>
                    <a:pt x="9224" y="515774"/>
                  </a:moveTo>
                  <a:lnTo>
                    <a:pt x="0" y="515774"/>
                  </a:lnTo>
                  <a:lnTo>
                    <a:pt x="0" y="0"/>
                  </a:lnTo>
                  <a:lnTo>
                    <a:pt x="51391" y="2868"/>
                  </a:lnTo>
                  <a:lnTo>
                    <a:pt x="50849" y="12170"/>
                  </a:lnTo>
                  <a:lnTo>
                    <a:pt x="9224" y="984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" name="任意多边形: 形状 129">
              <a:extLst>
                <a:ext uri="{FF2B5EF4-FFF2-40B4-BE49-F238E27FC236}">
                  <a16:creationId xmlns:a16="http://schemas.microsoft.com/office/drawing/2014/main" id="{F2EA1F27-3E2D-37B0-123A-022E0FC7B994}"/>
                </a:ext>
              </a:extLst>
            </p:cNvPr>
            <p:cNvSpPr/>
            <p:nvPr/>
          </p:nvSpPr>
          <p:spPr>
            <a:xfrm>
              <a:off x="6007001" y="5518145"/>
              <a:ext cx="265095" cy="540035"/>
            </a:xfrm>
            <a:custGeom>
              <a:avLst/>
              <a:gdLst>
                <a:gd name="connsiteX0" fmla="*/ 265096 w 265095"/>
                <a:gd name="connsiteY0" fmla="*/ 540036 h 540035"/>
                <a:gd name="connsiteX1" fmla="*/ 255794 w 265095"/>
                <a:gd name="connsiteY1" fmla="*/ 540036 h 540035"/>
                <a:gd name="connsiteX2" fmla="*/ 255794 w 265095"/>
                <a:gd name="connsiteY2" fmla="*/ 400744 h 540035"/>
                <a:gd name="connsiteX3" fmla="*/ 233858 w 265095"/>
                <a:gd name="connsiteY3" fmla="*/ 400744 h 540035"/>
                <a:gd name="connsiteX4" fmla="*/ 233858 w 265095"/>
                <a:gd name="connsiteY4" fmla="*/ 63018 h 540035"/>
                <a:gd name="connsiteX5" fmla="*/ 132703 w 265095"/>
                <a:gd name="connsiteY5" fmla="*/ 9302 h 540035"/>
                <a:gd name="connsiteX6" fmla="*/ 9302 w 265095"/>
                <a:gd name="connsiteY6" fmla="*/ 9302 h 540035"/>
                <a:gd name="connsiteX7" fmla="*/ 9302 w 265095"/>
                <a:gd name="connsiteY7" fmla="*/ 540036 h 540035"/>
                <a:gd name="connsiteX8" fmla="*/ 0 w 265095"/>
                <a:gd name="connsiteY8" fmla="*/ 540036 h 540035"/>
                <a:gd name="connsiteX9" fmla="*/ 0 w 265095"/>
                <a:gd name="connsiteY9" fmla="*/ 0 h 540035"/>
                <a:gd name="connsiteX10" fmla="*/ 135028 w 265095"/>
                <a:gd name="connsiteY10" fmla="*/ 0 h 540035"/>
                <a:gd name="connsiteX11" fmla="*/ 243160 w 265095"/>
                <a:gd name="connsiteY11" fmla="*/ 57437 h 540035"/>
                <a:gd name="connsiteX12" fmla="*/ 243160 w 265095"/>
                <a:gd name="connsiteY12" fmla="*/ 391443 h 540035"/>
                <a:gd name="connsiteX13" fmla="*/ 265096 w 265095"/>
                <a:gd name="connsiteY13" fmla="*/ 391443 h 54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5095" h="540035">
                  <a:moveTo>
                    <a:pt x="265096" y="540036"/>
                  </a:moveTo>
                  <a:lnTo>
                    <a:pt x="255794" y="540036"/>
                  </a:lnTo>
                  <a:lnTo>
                    <a:pt x="255794" y="400744"/>
                  </a:lnTo>
                  <a:lnTo>
                    <a:pt x="233858" y="400744"/>
                  </a:lnTo>
                  <a:lnTo>
                    <a:pt x="233858" y="63018"/>
                  </a:lnTo>
                  <a:lnTo>
                    <a:pt x="132703" y="9302"/>
                  </a:lnTo>
                  <a:lnTo>
                    <a:pt x="9302" y="9302"/>
                  </a:lnTo>
                  <a:lnTo>
                    <a:pt x="9302" y="540036"/>
                  </a:lnTo>
                  <a:lnTo>
                    <a:pt x="0" y="540036"/>
                  </a:lnTo>
                  <a:lnTo>
                    <a:pt x="0" y="0"/>
                  </a:lnTo>
                  <a:lnTo>
                    <a:pt x="135028" y="0"/>
                  </a:lnTo>
                  <a:lnTo>
                    <a:pt x="243160" y="57437"/>
                  </a:lnTo>
                  <a:lnTo>
                    <a:pt x="243160" y="391443"/>
                  </a:lnTo>
                  <a:lnTo>
                    <a:pt x="265096" y="39144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" name="任意多边形: 形状 130">
              <a:extLst>
                <a:ext uri="{FF2B5EF4-FFF2-40B4-BE49-F238E27FC236}">
                  <a16:creationId xmlns:a16="http://schemas.microsoft.com/office/drawing/2014/main" id="{770E9854-8651-7597-5167-8B82CB0F14E3}"/>
                </a:ext>
              </a:extLst>
            </p:cNvPr>
            <p:cNvSpPr/>
            <p:nvPr/>
          </p:nvSpPr>
          <p:spPr>
            <a:xfrm>
              <a:off x="6559982" y="5450940"/>
              <a:ext cx="148748" cy="787613"/>
            </a:xfrm>
            <a:custGeom>
              <a:avLst/>
              <a:gdLst>
                <a:gd name="connsiteX0" fmla="*/ 148748 w 148748"/>
                <a:gd name="connsiteY0" fmla="*/ 787614 h 787613"/>
                <a:gd name="connsiteX1" fmla="*/ 139524 w 148748"/>
                <a:gd name="connsiteY1" fmla="*/ 787614 h 787613"/>
                <a:gd name="connsiteX2" fmla="*/ 139524 w 148748"/>
                <a:gd name="connsiteY2" fmla="*/ 87745 h 787613"/>
                <a:gd name="connsiteX3" fmla="*/ 76041 w 148748"/>
                <a:gd name="connsiteY3" fmla="*/ 9379 h 787613"/>
                <a:gd name="connsiteX4" fmla="*/ 9224 w 148748"/>
                <a:gd name="connsiteY4" fmla="*/ 9379 h 787613"/>
                <a:gd name="connsiteX5" fmla="*/ 9224 w 148748"/>
                <a:gd name="connsiteY5" fmla="*/ 96427 h 787613"/>
                <a:gd name="connsiteX6" fmla="*/ 0 w 148748"/>
                <a:gd name="connsiteY6" fmla="*/ 96427 h 787613"/>
                <a:gd name="connsiteX7" fmla="*/ 0 w 148748"/>
                <a:gd name="connsiteY7" fmla="*/ 0 h 787613"/>
                <a:gd name="connsiteX8" fmla="*/ 80459 w 148748"/>
                <a:gd name="connsiteY8" fmla="*/ 0 h 787613"/>
                <a:gd name="connsiteX9" fmla="*/ 148748 w 148748"/>
                <a:gd name="connsiteY9" fmla="*/ 84412 h 787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8748" h="787613">
                  <a:moveTo>
                    <a:pt x="148748" y="787614"/>
                  </a:moveTo>
                  <a:lnTo>
                    <a:pt x="139524" y="787614"/>
                  </a:lnTo>
                  <a:lnTo>
                    <a:pt x="139524" y="87745"/>
                  </a:lnTo>
                  <a:lnTo>
                    <a:pt x="76041" y="9379"/>
                  </a:lnTo>
                  <a:lnTo>
                    <a:pt x="9224" y="9379"/>
                  </a:lnTo>
                  <a:lnTo>
                    <a:pt x="9224" y="96427"/>
                  </a:lnTo>
                  <a:lnTo>
                    <a:pt x="0" y="96427"/>
                  </a:lnTo>
                  <a:lnTo>
                    <a:pt x="0" y="0"/>
                  </a:lnTo>
                  <a:lnTo>
                    <a:pt x="80459" y="0"/>
                  </a:lnTo>
                  <a:lnTo>
                    <a:pt x="148748" y="844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" name="任意多边形: 形状 131">
              <a:extLst>
                <a:ext uri="{FF2B5EF4-FFF2-40B4-BE49-F238E27FC236}">
                  <a16:creationId xmlns:a16="http://schemas.microsoft.com/office/drawing/2014/main" id="{A3FF4F4B-8AAB-0CCC-52C3-153E63F58F70}"/>
                </a:ext>
              </a:extLst>
            </p:cNvPr>
            <p:cNvSpPr/>
            <p:nvPr/>
          </p:nvSpPr>
          <p:spPr>
            <a:xfrm>
              <a:off x="6630984" y="6248088"/>
              <a:ext cx="231532" cy="328889"/>
            </a:xfrm>
            <a:custGeom>
              <a:avLst/>
              <a:gdLst>
                <a:gd name="connsiteX0" fmla="*/ 231533 w 231532"/>
                <a:gd name="connsiteY0" fmla="*/ 328890 h 328889"/>
                <a:gd name="connsiteX1" fmla="*/ 222231 w 231532"/>
                <a:gd name="connsiteY1" fmla="*/ 328890 h 328889"/>
                <a:gd name="connsiteX2" fmla="*/ 222231 w 231532"/>
                <a:gd name="connsiteY2" fmla="*/ 280599 h 328889"/>
                <a:gd name="connsiteX3" fmla="*/ 192544 w 231532"/>
                <a:gd name="connsiteY3" fmla="*/ 280599 h 328889"/>
                <a:gd name="connsiteX4" fmla="*/ 192544 w 231532"/>
                <a:gd name="connsiteY4" fmla="*/ 9302 h 328889"/>
                <a:gd name="connsiteX5" fmla="*/ 9302 w 231532"/>
                <a:gd name="connsiteY5" fmla="*/ 9302 h 328889"/>
                <a:gd name="connsiteX6" fmla="*/ 9302 w 231532"/>
                <a:gd name="connsiteY6" fmla="*/ 71855 h 328889"/>
                <a:gd name="connsiteX7" fmla="*/ 0 w 231532"/>
                <a:gd name="connsiteY7" fmla="*/ 71855 h 328889"/>
                <a:gd name="connsiteX8" fmla="*/ 0 w 231532"/>
                <a:gd name="connsiteY8" fmla="*/ 0 h 328889"/>
                <a:gd name="connsiteX9" fmla="*/ 201767 w 231532"/>
                <a:gd name="connsiteY9" fmla="*/ 0 h 328889"/>
                <a:gd name="connsiteX10" fmla="*/ 201767 w 231532"/>
                <a:gd name="connsiteY10" fmla="*/ 271297 h 328889"/>
                <a:gd name="connsiteX11" fmla="*/ 231533 w 231532"/>
                <a:gd name="connsiteY11" fmla="*/ 271297 h 32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532" h="328889">
                  <a:moveTo>
                    <a:pt x="231533" y="328890"/>
                  </a:moveTo>
                  <a:lnTo>
                    <a:pt x="222231" y="328890"/>
                  </a:lnTo>
                  <a:lnTo>
                    <a:pt x="222231" y="280599"/>
                  </a:lnTo>
                  <a:lnTo>
                    <a:pt x="192544" y="280599"/>
                  </a:lnTo>
                  <a:lnTo>
                    <a:pt x="192544" y="9302"/>
                  </a:lnTo>
                  <a:lnTo>
                    <a:pt x="9302" y="9302"/>
                  </a:lnTo>
                  <a:lnTo>
                    <a:pt x="9302" y="71855"/>
                  </a:lnTo>
                  <a:lnTo>
                    <a:pt x="0" y="71855"/>
                  </a:lnTo>
                  <a:lnTo>
                    <a:pt x="0" y="0"/>
                  </a:lnTo>
                  <a:lnTo>
                    <a:pt x="201767" y="0"/>
                  </a:lnTo>
                  <a:lnTo>
                    <a:pt x="201767" y="271297"/>
                  </a:lnTo>
                  <a:lnTo>
                    <a:pt x="231533" y="27129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" name="任意多边形: 形状 132">
              <a:extLst>
                <a:ext uri="{FF2B5EF4-FFF2-40B4-BE49-F238E27FC236}">
                  <a16:creationId xmlns:a16="http://schemas.microsoft.com/office/drawing/2014/main" id="{C4234BD9-3080-ABF6-9CB1-8C777A422E6B}"/>
                </a:ext>
              </a:extLst>
            </p:cNvPr>
            <p:cNvSpPr/>
            <p:nvPr/>
          </p:nvSpPr>
          <p:spPr>
            <a:xfrm>
              <a:off x="6575484" y="5201037"/>
              <a:ext cx="232772" cy="540733"/>
            </a:xfrm>
            <a:custGeom>
              <a:avLst/>
              <a:gdLst>
                <a:gd name="connsiteX0" fmla="*/ 232773 w 232772"/>
                <a:gd name="connsiteY0" fmla="*/ 540733 h 540733"/>
                <a:gd name="connsiteX1" fmla="*/ 223471 w 232772"/>
                <a:gd name="connsiteY1" fmla="*/ 540733 h 540733"/>
                <a:gd name="connsiteX2" fmla="*/ 223471 w 232772"/>
                <a:gd name="connsiteY2" fmla="*/ 10542 h 540733"/>
                <a:gd name="connsiteX3" fmla="*/ 9224 w 232772"/>
                <a:gd name="connsiteY3" fmla="*/ 36509 h 540733"/>
                <a:gd name="connsiteX4" fmla="*/ 9224 w 232772"/>
                <a:gd name="connsiteY4" fmla="*/ 235176 h 540733"/>
                <a:gd name="connsiteX5" fmla="*/ 0 w 232772"/>
                <a:gd name="connsiteY5" fmla="*/ 235176 h 540733"/>
                <a:gd name="connsiteX6" fmla="*/ 0 w 232772"/>
                <a:gd name="connsiteY6" fmla="*/ 28292 h 540733"/>
                <a:gd name="connsiteX7" fmla="*/ 232773 w 232772"/>
                <a:gd name="connsiteY7" fmla="*/ 0 h 540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772" h="540733">
                  <a:moveTo>
                    <a:pt x="232773" y="540733"/>
                  </a:moveTo>
                  <a:lnTo>
                    <a:pt x="223471" y="540733"/>
                  </a:lnTo>
                  <a:lnTo>
                    <a:pt x="223471" y="10542"/>
                  </a:lnTo>
                  <a:lnTo>
                    <a:pt x="9224" y="36509"/>
                  </a:lnTo>
                  <a:lnTo>
                    <a:pt x="9224" y="235176"/>
                  </a:lnTo>
                  <a:lnTo>
                    <a:pt x="0" y="235176"/>
                  </a:lnTo>
                  <a:lnTo>
                    <a:pt x="0" y="28292"/>
                  </a:lnTo>
                  <a:lnTo>
                    <a:pt x="232773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4" name="任意多边形: 形状 133">
              <a:extLst>
                <a:ext uri="{FF2B5EF4-FFF2-40B4-BE49-F238E27FC236}">
                  <a16:creationId xmlns:a16="http://schemas.microsoft.com/office/drawing/2014/main" id="{F4237328-5563-41BC-24C9-A3695D8CF234}"/>
                </a:ext>
              </a:extLst>
            </p:cNvPr>
            <p:cNvSpPr/>
            <p:nvPr/>
          </p:nvSpPr>
          <p:spPr>
            <a:xfrm rot="-415263">
              <a:off x="6579248" y="5242282"/>
              <a:ext cx="225095" cy="9301"/>
            </a:xfrm>
            <a:custGeom>
              <a:avLst/>
              <a:gdLst>
                <a:gd name="connsiteX0" fmla="*/ 0 w 225095"/>
                <a:gd name="connsiteY0" fmla="*/ 0 h 9301"/>
                <a:gd name="connsiteX1" fmla="*/ 225096 w 225095"/>
                <a:gd name="connsiteY1" fmla="*/ 0 h 9301"/>
                <a:gd name="connsiteX2" fmla="*/ 225096 w 225095"/>
                <a:gd name="connsiteY2" fmla="*/ 9301 h 9301"/>
                <a:gd name="connsiteX3" fmla="*/ 0 w 225095"/>
                <a:gd name="connsiteY3" fmla="*/ 9301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095" h="9301">
                  <a:moveTo>
                    <a:pt x="0" y="0"/>
                  </a:moveTo>
                  <a:lnTo>
                    <a:pt x="225096" y="0"/>
                  </a:lnTo>
                  <a:lnTo>
                    <a:pt x="225096" y="9301"/>
                  </a:lnTo>
                  <a:lnTo>
                    <a:pt x="0" y="930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5" name="任意多边形: 形状 134">
              <a:extLst>
                <a:ext uri="{FF2B5EF4-FFF2-40B4-BE49-F238E27FC236}">
                  <a16:creationId xmlns:a16="http://schemas.microsoft.com/office/drawing/2014/main" id="{BC77A097-D4FF-76EC-41F8-E8E98BBAE588}"/>
                </a:ext>
              </a:extLst>
            </p:cNvPr>
            <p:cNvSpPr/>
            <p:nvPr/>
          </p:nvSpPr>
          <p:spPr>
            <a:xfrm rot="-415263">
              <a:off x="6579248" y="5269412"/>
              <a:ext cx="225095" cy="9301"/>
            </a:xfrm>
            <a:custGeom>
              <a:avLst/>
              <a:gdLst>
                <a:gd name="connsiteX0" fmla="*/ 0 w 225095"/>
                <a:gd name="connsiteY0" fmla="*/ 0 h 9301"/>
                <a:gd name="connsiteX1" fmla="*/ 225096 w 225095"/>
                <a:gd name="connsiteY1" fmla="*/ 0 h 9301"/>
                <a:gd name="connsiteX2" fmla="*/ 225096 w 225095"/>
                <a:gd name="connsiteY2" fmla="*/ 9301 h 9301"/>
                <a:gd name="connsiteX3" fmla="*/ 0 w 225095"/>
                <a:gd name="connsiteY3" fmla="*/ 9301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095" h="9301">
                  <a:moveTo>
                    <a:pt x="0" y="0"/>
                  </a:moveTo>
                  <a:lnTo>
                    <a:pt x="225096" y="0"/>
                  </a:lnTo>
                  <a:lnTo>
                    <a:pt x="225096" y="9301"/>
                  </a:lnTo>
                  <a:lnTo>
                    <a:pt x="0" y="930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6" name="任意多边形: 形状 135">
              <a:extLst>
                <a:ext uri="{FF2B5EF4-FFF2-40B4-BE49-F238E27FC236}">
                  <a16:creationId xmlns:a16="http://schemas.microsoft.com/office/drawing/2014/main" id="{D6F3528F-16A9-1FA3-8F00-0B85CD8F34C2}"/>
                </a:ext>
              </a:extLst>
            </p:cNvPr>
            <p:cNvSpPr/>
            <p:nvPr/>
          </p:nvSpPr>
          <p:spPr>
            <a:xfrm rot="-415263">
              <a:off x="6579249" y="5296541"/>
              <a:ext cx="225095" cy="9301"/>
            </a:xfrm>
            <a:custGeom>
              <a:avLst/>
              <a:gdLst>
                <a:gd name="connsiteX0" fmla="*/ 0 w 225095"/>
                <a:gd name="connsiteY0" fmla="*/ 0 h 9301"/>
                <a:gd name="connsiteX1" fmla="*/ 225096 w 225095"/>
                <a:gd name="connsiteY1" fmla="*/ 0 h 9301"/>
                <a:gd name="connsiteX2" fmla="*/ 225096 w 225095"/>
                <a:gd name="connsiteY2" fmla="*/ 9301 h 9301"/>
                <a:gd name="connsiteX3" fmla="*/ 0 w 225095"/>
                <a:gd name="connsiteY3" fmla="*/ 9301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095" h="9301">
                  <a:moveTo>
                    <a:pt x="0" y="0"/>
                  </a:moveTo>
                  <a:lnTo>
                    <a:pt x="225096" y="0"/>
                  </a:lnTo>
                  <a:lnTo>
                    <a:pt x="225096" y="9301"/>
                  </a:lnTo>
                  <a:lnTo>
                    <a:pt x="0" y="930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" name="任意多边形: 形状 136">
              <a:extLst>
                <a:ext uri="{FF2B5EF4-FFF2-40B4-BE49-F238E27FC236}">
                  <a16:creationId xmlns:a16="http://schemas.microsoft.com/office/drawing/2014/main" id="{039DA202-18FC-CB50-4D45-9AB216A9EAAA}"/>
                </a:ext>
              </a:extLst>
            </p:cNvPr>
            <p:cNvSpPr/>
            <p:nvPr/>
          </p:nvSpPr>
          <p:spPr>
            <a:xfrm rot="-415263">
              <a:off x="6579249" y="5323670"/>
              <a:ext cx="225095" cy="9301"/>
            </a:xfrm>
            <a:custGeom>
              <a:avLst/>
              <a:gdLst>
                <a:gd name="connsiteX0" fmla="*/ 0 w 225095"/>
                <a:gd name="connsiteY0" fmla="*/ 0 h 9301"/>
                <a:gd name="connsiteX1" fmla="*/ 225096 w 225095"/>
                <a:gd name="connsiteY1" fmla="*/ 0 h 9301"/>
                <a:gd name="connsiteX2" fmla="*/ 225096 w 225095"/>
                <a:gd name="connsiteY2" fmla="*/ 9301 h 9301"/>
                <a:gd name="connsiteX3" fmla="*/ 0 w 225095"/>
                <a:gd name="connsiteY3" fmla="*/ 9301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095" h="9301">
                  <a:moveTo>
                    <a:pt x="0" y="0"/>
                  </a:moveTo>
                  <a:lnTo>
                    <a:pt x="225096" y="0"/>
                  </a:lnTo>
                  <a:lnTo>
                    <a:pt x="225096" y="9301"/>
                  </a:lnTo>
                  <a:lnTo>
                    <a:pt x="0" y="930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8" name="任意多边形: 形状 137">
              <a:extLst>
                <a:ext uri="{FF2B5EF4-FFF2-40B4-BE49-F238E27FC236}">
                  <a16:creationId xmlns:a16="http://schemas.microsoft.com/office/drawing/2014/main" id="{C6CA60DE-24D6-24AF-099D-4BE1D2FDC04C}"/>
                </a:ext>
              </a:extLst>
            </p:cNvPr>
            <p:cNvSpPr/>
            <p:nvPr/>
          </p:nvSpPr>
          <p:spPr>
            <a:xfrm rot="-415263">
              <a:off x="6579250" y="5350799"/>
              <a:ext cx="225095" cy="9301"/>
            </a:xfrm>
            <a:custGeom>
              <a:avLst/>
              <a:gdLst>
                <a:gd name="connsiteX0" fmla="*/ 0 w 225095"/>
                <a:gd name="connsiteY0" fmla="*/ 0 h 9301"/>
                <a:gd name="connsiteX1" fmla="*/ 225096 w 225095"/>
                <a:gd name="connsiteY1" fmla="*/ 0 h 9301"/>
                <a:gd name="connsiteX2" fmla="*/ 225096 w 225095"/>
                <a:gd name="connsiteY2" fmla="*/ 9301 h 9301"/>
                <a:gd name="connsiteX3" fmla="*/ 0 w 225095"/>
                <a:gd name="connsiteY3" fmla="*/ 9301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095" h="9301">
                  <a:moveTo>
                    <a:pt x="0" y="0"/>
                  </a:moveTo>
                  <a:lnTo>
                    <a:pt x="225096" y="0"/>
                  </a:lnTo>
                  <a:lnTo>
                    <a:pt x="225096" y="9301"/>
                  </a:lnTo>
                  <a:lnTo>
                    <a:pt x="0" y="930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" name="任意多边形: 形状 138">
              <a:extLst>
                <a:ext uri="{FF2B5EF4-FFF2-40B4-BE49-F238E27FC236}">
                  <a16:creationId xmlns:a16="http://schemas.microsoft.com/office/drawing/2014/main" id="{0D54A9E5-8AE5-0D8B-CF69-14334D16926F}"/>
                </a:ext>
              </a:extLst>
            </p:cNvPr>
            <p:cNvSpPr/>
            <p:nvPr/>
          </p:nvSpPr>
          <p:spPr>
            <a:xfrm>
              <a:off x="6738263" y="5735182"/>
              <a:ext cx="449112" cy="617781"/>
            </a:xfrm>
            <a:custGeom>
              <a:avLst/>
              <a:gdLst>
                <a:gd name="connsiteX0" fmla="*/ 448958 w 449112"/>
                <a:gd name="connsiteY0" fmla="*/ 617782 h 617781"/>
                <a:gd name="connsiteX1" fmla="*/ 379815 w 449112"/>
                <a:gd name="connsiteY1" fmla="*/ 616077 h 617781"/>
                <a:gd name="connsiteX2" fmla="*/ 379815 w 449112"/>
                <a:gd name="connsiteY2" fmla="*/ 601039 h 617781"/>
                <a:gd name="connsiteX3" fmla="*/ 262228 w 449112"/>
                <a:gd name="connsiteY3" fmla="*/ 601039 h 617781"/>
                <a:gd name="connsiteX4" fmla="*/ 262228 w 449112"/>
                <a:gd name="connsiteY4" fmla="*/ 575149 h 617781"/>
                <a:gd name="connsiteX5" fmla="*/ 151151 w 449112"/>
                <a:gd name="connsiteY5" fmla="*/ 575149 h 617781"/>
                <a:gd name="connsiteX6" fmla="*/ 151151 w 449112"/>
                <a:gd name="connsiteY6" fmla="*/ 126734 h 617781"/>
                <a:gd name="connsiteX7" fmla="*/ 37594 w 449112"/>
                <a:gd name="connsiteY7" fmla="*/ 13177 h 617781"/>
                <a:gd name="connsiteX8" fmla="*/ 9224 w 449112"/>
                <a:gd name="connsiteY8" fmla="*/ 41470 h 617781"/>
                <a:gd name="connsiteX9" fmla="*/ 9224 w 449112"/>
                <a:gd name="connsiteY9" fmla="*/ 503372 h 617781"/>
                <a:gd name="connsiteX10" fmla="*/ 0 w 449112"/>
                <a:gd name="connsiteY10" fmla="*/ 503372 h 617781"/>
                <a:gd name="connsiteX11" fmla="*/ 0 w 449112"/>
                <a:gd name="connsiteY11" fmla="*/ 37594 h 617781"/>
                <a:gd name="connsiteX12" fmla="*/ 37594 w 449112"/>
                <a:gd name="connsiteY12" fmla="*/ 0 h 617781"/>
                <a:gd name="connsiteX13" fmla="*/ 160375 w 449112"/>
                <a:gd name="connsiteY13" fmla="*/ 122859 h 617781"/>
                <a:gd name="connsiteX14" fmla="*/ 160375 w 449112"/>
                <a:gd name="connsiteY14" fmla="*/ 565848 h 617781"/>
                <a:gd name="connsiteX15" fmla="*/ 271529 w 449112"/>
                <a:gd name="connsiteY15" fmla="*/ 565848 h 617781"/>
                <a:gd name="connsiteX16" fmla="*/ 271529 w 449112"/>
                <a:gd name="connsiteY16" fmla="*/ 591737 h 617781"/>
                <a:gd name="connsiteX17" fmla="*/ 389040 w 449112"/>
                <a:gd name="connsiteY17" fmla="*/ 591737 h 617781"/>
                <a:gd name="connsiteX18" fmla="*/ 389040 w 449112"/>
                <a:gd name="connsiteY18" fmla="*/ 607007 h 617781"/>
                <a:gd name="connsiteX19" fmla="*/ 449112 w 449112"/>
                <a:gd name="connsiteY19" fmla="*/ 608480 h 61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9112" h="617781">
                  <a:moveTo>
                    <a:pt x="448958" y="617782"/>
                  </a:moveTo>
                  <a:lnTo>
                    <a:pt x="379815" y="616077"/>
                  </a:lnTo>
                  <a:lnTo>
                    <a:pt x="379815" y="601039"/>
                  </a:lnTo>
                  <a:lnTo>
                    <a:pt x="262228" y="601039"/>
                  </a:lnTo>
                  <a:lnTo>
                    <a:pt x="262228" y="575149"/>
                  </a:lnTo>
                  <a:lnTo>
                    <a:pt x="151151" y="575149"/>
                  </a:lnTo>
                  <a:lnTo>
                    <a:pt x="151151" y="126734"/>
                  </a:lnTo>
                  <a:lnTo>
                    <a:pt x="37594" y="13177"/>
                  </a:lnTo>
                  <a:lnTo>
                    <a:pt x="9224" y="41470"/>
                  </a:lnTo>
                  <a:lnTo>
                    <a:pt x="9224" y="503372"/>
                  </a:lnTo>
                  <a:lnTo>
                    <a:pt x="0" y="503372"/>
                  </a:lnTo>
                  <a:lnTo>
                    <a:pt x="0" y="37594"/>
                  </a:lnTo>
                  <a:lnTo>
                    <a:pt x="37594" y="0"/>
                  </a:lnTo>
                  <a:lnTo>
                    <a:pt x="160375" y="122859"/>
                  </a:lnTo>
                  <a:lnTo>
                    <a:pt x="160375" y="565848"/>
                  </a:lnTo>
                  <a:lnTo>
                    <a:pt x="271529" y="565848"/>
                  </a:lnTo>
                  <a:lnTo>
                    <a:pt x="271529" y="591737"/>
                  </a:lnTo>
                  <a:lnTo>
                    <a:pt x="389040" y="591737"/>
                  </a:lnTo>
                  <a:lnTo>
                    <a:pt x="389040" y="607007"/>
                  </a:lnTo>
                  <a:lnTo>
                    <a:pt x="449112" y="60848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0" name="任意多边形: 形状 139">
              <a:extLst>
                <a:ext uri="{FF2B5EF4-FFF2-40B4-BE49-F238E27FC236}">
                  <a16:creationId xmlns:a16="http://schemas.microsoft.com/office/drawing/2014/main" id="{E31C3863-6DC0-EBC2-2F63-7C686EBAD62D}"/>
                </a:ext>
              </a:extLst>
            </p:cNvPr>
            <p:cNvSpPr/>
            <p:nvPr/>
          </p:nvSpPr>
          <p:spPr>
            <a:xfrm>
              <a:off x="6946231" y="6431562"/>
              <a:ext cx="381366" cy="253933"/>
            </a:xfrm>
            <a:custGeom>
              <a:avLst/>
              <a:gdLst>
                <a:gd name="connsiteX0" fmla="*/ 381366 w 381366"/>
                <a:gd name="connsiteY0" fmla="*/ 253934 h 253933"/>
                <a:gd name="connsiteX1" fmla="*/ 372064 w 381366"/>
                <a:gd name="connsiteY1" fmla="*/ 253934 h 253933"/>
                <a:gd name="connsiteX2" fmla="*/ 372064 w 381366"/>
                <a:gd name="connsiteY2" fmla="*/ 120378 h 253933"/>
                <a:gd name="connsiteX3" fmla="*/ 188590 w 381366"/>
                <a:gd name="connsiteY3" fmla="*/ 120378 h 253933"/>
                <a:gd name="connsiteX4" fmla="*/ 188590 w 381366"/>
                <a:gd name="connsiteY4" fmla="*/ 79451 h 253933"/>
                <a:gd name="connsiteX5" fmla="*/ 152469 w 381366"/>
                <a:gd name="connsiteY5" fmla="*/ 79451 h 253933"/>
                <a:gd name="connsiteX6" fmla="*/ 152469 w 381366"/>
                <a:gd name="connsiteY6" fmla="*/ 46741 h 253933"/>
                <a:gd name="connsiteX7" fmla="*/ 122704 w 381366"/>
                <a:gd name="connsiteY7" fmla="*/ 46741 h 253933"/>
                <a:gd name="connsiteX8" fmla="*/ 122704 w 381366"/>
                <a:gd name="connsiteY8" fmla="*/ 9302 h 253933"/>
                <a:gd name="connsiteX9" fmla="*/ 33796 w 381366"/>
                <a:gd name="connsiteY9" fmla="*/ 9302 h 253933"/>
                <a:gd name="connsiteX10" fmla="*/ 33796 w 381366"/>
                <a:gd name="connsiteY10" fmla="*/ 179831 h 253933"/>
                <a:gd name="connsiteX11" fmla="*/ 9302 w 381366"/>
                <a:gd name="connsiteY11" fmla="*/ 179831 h 253933"/>
                <a:gd name="connsiteX12" fmla="*/ 9302 w 381366"/>
                <a:gd name="connsiteY12" fmla="*/ 253934 h 253933"/>
                <a:gd name="connsiteX13" fmla="*/ 0 w 381366"/>
                <a:gd name="connsiteY13" fmla="*/ 253934 h 253933"/>
                <a:gd name="connsiteX14" fmla="*/ 0 w 381366"/>
                <a:gd name="connsiteY14" fmla="*/ 170529 h 253933"/>
                <a:gd name="connsiteX15" fmla="*/ 24572 w 381366"/>
                <a:gd name="connsiteY15" fmla="*/ 170529 h 253933"/>
                <a:gd name="connsiteX16" fmla="*/ 24572 w 381366"/>
                <a:gd name="connsiteY16" fmla="*/ 0 h 253933"/>
                <a:gd name="connsiteX17" fmla="*/ 132006 w 381366"/>
                <a:gd name="connsiteY17" fmla="*/ 0 h 253933"/>
                <a:gd name="connsiteX18" fmla="*/ 132006 w 381366"/>
                <a:gd name="connsiteY18" fmla="*/ 37439 h 253933"/>
                <a:gd name="connsiteX19" fmla="*/ 161693 w 381366"/>
                <a:gd name="connsiteY19" fmla="*/ 37439 h 253933"/>
                <a:gd name="connsiteX20" fmla="*/ 161693 w 381366"/>
                <a:gd name="connsiteY20" fmla="*/ 70150 h 253933"/>
                <a:gd name="connsiteX21" fmla="*/ 197892 w 381366"/>
                <a:gd name="connsiteY21" fmla="*/ 70150 h 253933"/>
                <a:gd name="connsiteX22" fmla="*/ 197892 w 381366"/>
                <a:gd name="connsiteY22" fmla="*/ 111077 h 253933"/>
                <a:gd name="connsiteX23" fmla="*/ 381366 w 381366"/>
                <a:gd name="connsiteY23" fmla="*/ 111077 h 25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1366" h="253933">
                  <a:moveTo>
                    <a:pt x="381366" y="253934"/>
                  </a:moveTo>
                  <a:lnTo>
                    <a:pt x="372064" y="253934"/>
                  </a:lnTo>
                  <a:lnTo>
                    <a:pt x="372064" y="120378"/>
                  </a:lnTo>
                  <a:lnTo>
                    <a:pt x="188590" y="120378"/>
                  </a:lnTo>
                  <a:lnTo>
                    <a:pt x="188590" y="79451"/>
                  </a:lnTo>
                  <a:lnTo>
                    <a:pt x="152469" y="79451"/>
                  </a:lnTo>
                  <a:lnTo>
                    <a:pt x="152469" y="46741"/>
                  </a:lnTo>
                  <a:lnTo>
                    <a:pt x="122704" y="46741"/>
                  </a:lnTo>
                  <a:lnTo>
                    <a:pt x="122704" y="9302"/>
                  </a:lnTo>
                  <a:lnTo>
                    <a:pt x="33796" y="9302"/>
                  </a:lnTo>
                  <a:lnTo>
                    <a:pt x="33796" y="179831"/>
                  </a:lnTo>
                  <a:lnTo>
                    <a:pt x="9302" y="179831"/>
                  </a:lnTo>
                  <a:lnTo>
                    <a:pt x="9302" y="253934"/>
                  </a:lnTo>
                  <a:lnTo>
                    <a:pt x="0" y="253934"/>
                  </a:lnTo>
                  <a:lnTo>
                    <a:pt x="0" y="170529"/>
                  </a:lnTo>
                  <a:lnTo>
                    <a:pt x="24572" y="170529"/>
                  </a:lnTo>
                  <a:lnTo>
                    <a:pt x="24572" y="0"/>
                  </a:lnTo>
                  <a:lnTo>
                    <a:pt x="132006" y="0"/>
                  </a:lnTo>
                  <a:lnTo>
                    <a:pt x="132006" y="37439"/>
                  </a:lnTo>
                  <a:lnTo>
                    <a:pt x="161693" y="37439"/>
                  </a:lnTo>
                  <a:lnTo>
                    <a:pt x="161693" y="70150"/>
                  </a:lnTo>
                  <a:lnTo>
                    <a:pt x="197892" y="70150"/>
                  </a:lnTo>
                  <a:lnTo>
                    <a:pt x="197892" y="111077"/>
                  </a:lnTo>
                  <a:lnTo>
                    <a:pt x="381366" y="11107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" name="任意多边形: 形状 140">
              <a:extLst>
                <a:ext uri="{FF2B5EF4-FFF2-40B4-BE49-F238E27FC236}">
                  <a16:creationId xmlns:a16="http://schemas.microsoft.com/office/drawing/2014/main" id="{DDE47FA4-B458-03F6-5C2A-DAB83A66A880}"/>
                </a:ext>
              </a:extLst>
            </p:cNvPr>
            <p:cNvSpPr/>
            <p:nvPr/>
          </p:nvSpPr>
          <p:spPr>
            <a:xfrm>
              <a:off x="7085755" y="6378853"/>
              <a:ext cx="261220" cy="306642"/>
            </a:xfrm>
            <a:custGeom>
              <a:avLst/>
              <a:gdLst>
                <a:gd name="connsiteX0" fmla="*/ 261220 w 261220"/>
                <a:gd name="connsiteY0" fmla="*/ 306643 h 306642"/>
                <a:gd name="connsiteX1" fmla="*/ 251919 w 261220"/>
                <a:gd name="connsiteY1" fmla="*/ 306643 h 306642"/>
                <a:gd name="connsiteX2" fmla="*/ 251919 w 261220"/>
                <a:gd name="connsiteY2" fmla="*/ 9301 h 306642"/>
                <a:gd name="connsiteX3" fmla="*/ 9302 w 261220"/>
                <a:gd name="connsiteY3" fmla="*/ 9301 h 306642"/>
                <a:gd name="connsiteX4" fmla="*/ 9302 w 261220"/>
                <a:gd name="connsiteY4" fmla="*/ 81854 h 306642"/>
                <a:gd name="connsiteX5" fmla="*/ 0 w 261220"/>
                <a:gd name="connsiteY5" fmla="*/ 81854 h 306642"/>
                <a:gd name="connsiteX6" fmla="*/ 0 w 261220"/>
                <a:gd name="connsiteY6" fmla="*/ 0 h 306642"/>
                <a:gd name="connsiteX7" fmla="*/ 261220 w 261220"/>
                <a:gd name="connsiteY7" fmla="*/ 0 h 306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220" h="306642">
                  <a:moveTo>
                    <a:pt x="261220" y="306643"/>
                  </a:moveTo>
                  <a:lnTo>
                    <a:pt x="251919" y="306643"/>
                  </a:lnTo>
                  <a:lnTo>
                    <a:pt x="251919" y="9301"/>
                  </a:lnTo>
                  <a:lnTo>
                    <a:pt x="9302" y="9301"/>
                  </a:lnTo>
                  <a:lnTo>
                    <a:pt x="9302" y="81854"/>
                  </a:lnTo>
                  <a:lnTo>
                    <a:pt x="0" y="81854"/>
                  </a:lnTo>
                  <a:lnTo>
                    <a:pt x="0" y="0"/>
                  </a:lnTo>
                  <a:lnTo>
                    <a:pt x="261220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" name="任意多边形: 形状 141">
              <a:extLst>
                <a:ext uri="{FF2B5EF4-FFF2-40B4-BE49-F238E27FC236}">
                  <a16:creationId xmlns:a16="http://schemas.microsoft.com/office/drawing/2014/main" id="{2619DEE2-07F2-542C-3CC0-C957DCC625D5}"/>
                </a:ext>
              </a:extLst>
            </p:cNvPr>
            <p:cNvSpPr/>
            <p:nvPr/>
          </p:nvSpPr>
          <p:spPr>
            <a:xfrm>
              <a:off x="7199467" y="6006479"/>
              <a:ext cx="407178" cy="679017"/>
            </a:xfrm>
            <a:custGeom>
              <a:avLst/>
              <a:gdLst>
                <a:gd name="connsiteX0" fmla="*/ 407178 w 407178"/>
                <a:gd name="connsiteY0" fmla="*/ 679017 h 679017"/>
                <a:gd name="connsiteX1" fmla="*/ 397876 w 407178"/>
                <a:gd name="connsiteY1" fmla="*/ 679017 h 679017"/>
                <a:gd name="connsiteX2" fmla="*/ 397876 w 407178"/>
                <a:gd name="connsiteY2" fmla="*/ 539028 h 679017"/>
                <a:gd name="connsiteX3" fmla="*/ 341059 w 407178"/>
                <a:gd name="connsiteY3" fmla="*/ 539028 h 679017"/>
                <a:gd name="connsiteX4" fmla="*/ 341059 w 407178"/>
                <a:gd name="connsiteY4" fmla="*/ 69297 h 679017"/>
                <a:gd name="connsiteX5" fmla="*/ 239749 w 407178"/>
                <a:gd name="connsiteY5" fmla="*/ 9302 h 679017"/>
                <a:gd name="connsiteX6" fmla="*/ 108131 w 407178"/>
                <a:gd name="connsiteY6" fmla="*/ 9302 h 679017"/>
                <a:gd name="connsiteX7" fmla="*/ 9224 w 407178"/>
                <a:gd name="connsiteY7" fmla="*/ 78133 h 679017"/>
                <a:gd name="connsiteX8" fmla="*/ 9224 w 407178"/>
                <a:gd name="connsiteY8" fmla="*/ 357337 h 679017"/>
                <a:gd name="connsiteX9" fmla="*/ 0 w 407178"/>
                <a:gd name="connsiteY9" fmla="*/ 357337 h 679017"/>
                <a:gd name="connsiteX10" fmla="*/ 0 w 407178"/>
                <a:gd name="connsiteY10" fmla="*/ 73250 h 679017"/>
                <a:gd name="connsiteX11" fmla="*/ 105186 w 407178"/>
                <a:gd name="connsiteY11" fmla="*/ 0 h 679017"/>
                <a:gd name="connsiteX12" fmla="*/ 242307 w 407178"/>
                <a:gd name="connsiteY12" fmla="*/ 0 h 679017"/>
                <a:gd name="connsiteX13" fmla="*/ 243392 w 407178"/>
                <a:gd name="connsiteY13" fmla="*/ 620 h 679017"/>
                <a:gd name="connsiteX14" fmla="*/ 350283 w 407178"/>
                <a:gd name="connsiteY14" fmla="*/ 64026 h 679017"/>
                <a:gd name="connsiteX15" fmla="*/ 350283 w 407178"/>
                <a:gd name="connsiteY15" fmla="*/ 529727 h 679017"/>
                <a:gd name="connsiteX16" fmla="*/ 407178 w 407178"/>
                <a:gd name="connsiteY16" fmla="*/ 529727 h 67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78" h="679017">
                  <a:moveTo>
                    <a:pt x="407178" y="679017"/>
                  </a:moveTo>
                  <a:lnTo>
                    <a:pt x="397876" y="679017"/>
                  </a:lnTo>
                  <a:lnTo>
                    <a:pt x="397876" y="539028"/>
                  </a:lnTo>
                  <a:lnTo>
                    <a:pt x="341059" y="539028"/>
                  </a:lnTo>
                  <a:lnTo>
                    <a:pt x="341059" y="69297"/>
                  </a:lnTo>
                  <a:lnTo>
                    <a:pt x="239749" y="9302"/>
                  </a:lnTo>
                  <a:lnTo>
                    <a:pt x="108131" y="9302"/>
                  </a:lnTo>
                  <a:lnTo>
                    <a:pt x="9224" y="78133"/>
                  </a:lnTo>
                  <a:lnTo>
                    <a:pt x="9224" y="357337"/>
                  </a:lnTo>
                  <a:lnTo>
                    <a:pt x="0" y="357337"/>
                  </a:lnTo>
                  <a:lnTo>
                    <a:pt x="0" y="73250"/>
                  </a:lnTo>
                  <a:lnTo>
                    <a:pt x="105186" y="0"/>
                  </a:lnTo>
                  <a:lnTo>
                    <a:pt x="242307" y="0"/>
                  </a:lnTo>
                  <a:lnTo>
                    <a:pt x="243392" y="620"/>
                  </a:lnTo>
                  <a:lnTo>
                    <a:pt x="350283" y="64026"/>
                  </a:lnTo>
                  <a:lnTo>
                    <a:pt x="350283" y="529727"/>
                  </a:lnTo>
                  <a:lnTo>
                    <a:pt x="407178" y="52972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" name="任意多边形: 形状 142">
              <a:extLst>
                <a:ext uri="{FF2B5EF4-FFF2-40B4-BE49-F238E27FC236}">
                  <a16:creationId xmlns:a16="http://schemas.microsoft.com/office/drawing/2014/main" id="{72D29D4E-6009-04C7-C18E-B53D1D81A1E2}"/>
                </a:ext>
              </a:extLst>
            </p:cNvPr>
            <p:cNvSpPr/>
            <p:nvPr/>
          </p:nvSpPr>
          <p:spPr>
            <a:xfrm>
              <a:off x="7416505" y="6542639"/>
              <a:ext cx="167429" cy="142857"/>
            </a:xfrm>
            <a:custGeom>
              <a:avLst/>
              <a:gdLst>
                <a:gd name="connsiteX0" fmla="*/ 9224 w 167429"/>
                <a:gd name="connsiteY0" fmla="*/ 142857 h 142857"/>
                <a:gd name="connsiteX1" fmla="*/ 0 w 167429"/>
                <a:gd name="connsiteY1" fmla="*/ 142857 h 142857"/>
                <a:gd name="connsiteX2" fmla="*/ 0 w 167429"/>
                <a:gd name="connsiteY2" fmla="*/ 0 h 142857"/>
                <a:gd name="connsiteX3" fmla="*/ 66119 w 167429"/>
                <a:gd name="connsiteY3" fmla="*/ 0 h 142857"/>
                <a:gd name="connsiteX4" fmla="*/ 66119 w 167429"/>
                <a:gd name="connsiteY4" fmla="*/ 29688 h 142857"/>
                <a:gd name="connsiteX5" fmla="*/ 167429 w 167429"/>
                <a:gd name="connsiteY5" fmla="*/ 29688 h 142857"/>
                <a:gd name="connsiteX6" fmla="*/ 167429 w 167429"/>
                <a:gd name="connsiteY6" fmla="*/ 38989 h 142857"/>
                <a:gd name="connsiteX7" fmla="*/ 56817 w 167429"/>
                <a:gd name="connsiteY7" fmla="*/ 38989 h 142857"/>
                <a:gd name="connsiteX8" fmla="*/ 56817 w 167429"/>
                <a:gd name="connsiteY8" fmla="*/ 9302 h 142857"/>
                <a:gd name="connsiteX9" fmla="*/ 9224 w 167429"/>
                <a:gd name="connsiteY9" fmla="*/ 9302 h 14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429" h="142857">
                  <a:moveTo>
                    <a:pt x="9224" y="142857"/>
                  </a:moveTo>
                  <a:lnTo>
                    <a:pt x="0" y="142857"/>
                  </a:lnTo>
                  <a:lnTo>
                    <a:pt x="0" y="0"/>
                  </a:lnTo>
                  <a:lnTo>
                    <a:pt x="66119" y="0"/>
                  </a:lnTo>
                  <a:lnTo>
                    <a:pt x="66119" y="29688"/>
                  </a:lnTo>
                  <a:lnTo>
                    <a:pt x="167429" y="29688"/>
                  </a:lnTo>
                  <a:lnTo>
                    <a:pt x="167429" y="38989"/>
                  </a:lnTo>
                  <a:lnTo>
                    <a:pt x="56817" y="38989"/>
                  </a:lnTo>
                  <a:lnTo>
                    <a:pt x="56817" y="9302"/>
                  </a:lnTo>
                  <a:lnTo>
                    <a:pt x="9224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" name="任意多边形: 形状 143">
              <a:extLst>
                <a:ext uri="{FF2B5EF4-FFF2-40B4-BE49-F238E27FC236}">
                  <a16:creationId xmlns:a16="http://schemas.microsoft.com/office/drawing/2014/main" id="{3D4F2314-CEA6-8138-605B-266473A9649E}"/>
                </a:ext>
              </a:extLst>
            </p:cNvPr>
            <p:cNvSpPr/>
            <p:nvPr/>
          </p:nvSpPr>
          <p:spPr>
            <a:xfrm>
              <a:off x="7215590" y="6053607"/>
              <a:ext cx="210138" cy="480893"/>
            </a:xfrm>
            <a:custGeom>
              <a:avLst/>
              <a:gdLst>
                <a:gd name="connsiteX0" fmla="*/ 210139 w 210138"/>
                <a:gd name="connsiteY0" fmla="*/ 480893 h 480893"/>
                <a:gd name="connsiteX1" fmla="*/ 200915 w 210138"/>
                <a:gd name="connsiteY1" fmla="*/ 480893 h 480893"/>
                <a:gd name="connsiteX2" fmla="*/ 200915 w 210138"/>
                <a:gd name="connsiteY2" fmla="*/ 9224 h 480893"/>
                <a:gd name="connsiteX3" fmla="*/ 155879 w 210138"/>
                <a:gd name="connsiteY3" fmla="*/ 9224 h 480893"/>
                <a:gd name="connsiteX4" fmla="*/ 155879 w 210138"/>
                <a:gd name="connsiteY4" fmla="*/ 77204 h 480893"/>
                <a:gd name="connsiteX5" fmla="*/ 39377 w 210138"/>
                <a:gd name="connsiteY5" fmla="*/ 77204 h 480893"/>
                <a:gd name="connsiteX6" fmla="*/ 39377 w 210138"/>
                <a:gd name="connsiteY6" fmla="*/ 53949 h 480893"/>
                <a:gd name="connsiteX7" fmla="*/ 9302 w 210138"/>
                <a:gd name="connsiteY7" fmla="*/ 53949 h 480893"/>
                <a:gd name="connsiteX8" fmla="*/ 9302 w 210138"/>
                <a:gd name="connsiteY8" fmla="*/ 310209 h 480893"/>
                <a:gd name="connsiteX9" fmla="*/ 0 w 210138"/>
                <a:gd name="connsiteY9" fmla="*/ 310209 h 480893"/>
                <a:gd name="connsiteX10" fmla="*/ 0 w 210138"/>
                <a:gd name="connsiteY10" fmla="*/ 44648 h 480893"/>
                <a:gd name="connsiteX11" fmla="*/ 48679 w 210138"/>
                <a:gd name="connsiteY11" fmla="*/ 44648 h 480893"/>
                <a:gd name="connsiteX12" fmla="*/ 48679 w 210138"/>
                <a:gd name="connsiteY12" fmla="*/ 67902 h 480893"/>
                <a:gd name="connsiteX13" fmla="*/ 146655 w 210138"/>
                <a:gd name="connsiteY13" fmla="*/ 67902 h 480893"/>
                <a:gd name="connsiteX14" fmla="*/ 146655 w 210138"/>
                <a:gd name="connsiteY14" fmla="*/ 0 h 480893"/>
                <a:gd name="connsiteX15" fmla="*/ 210139 w 210138"/>
                <a:gd name="connsiteY15" fmla="*/ 0 h 480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0138" h="480893">
                  <a:moveTo>
                    <a:pt x="210139" y="480893"/>
                  </a:moveTo>
                  <a:lnTo>
                    <a:pt x="200915" y="480893"/>
                  </a:lnTo>
                  <a:lnTo>
                    <a:pt x="200915" y="9224"/>
                  </a:lnTo>
                  <a:lnTo>
                    <a:pt x="155879" y="9224"/>
                  </a:lnTo>
                  <a:lnTo>
                    <a:pt x="155879" y="77204"/>
                  </a:lnTo>
                  <a:lnTo>
                    <a:pt x="39377" y="77204"/>
                  </a:lnTo>
                  <a:lnTo>
                    <a:pt x="39377" y="53949"/>
                  </a:lnTo>
                  <a:lnTo>
                    <a:pt x="9302" y="53949"/>
                  </a:lnTo>
                  <a:lnTo>
                    <a:pt x="9302" y="310209"/>
                  </a:lnTo>
                  <a:lnTo>
                    <a:pt x="0" y="310209"/>
                  </a:lnTo>
                  <a:lnTo>
                    <a:pt x="0" y="44648"/>
                  </a:lnTo>
                  <a:lnTo>
                    <a:pt x="48679" y="44648"/>
                  </a:lnTo>
                  <a:lnTo>
                    <a:pt x="48679" y="67902"/>
                  </a:lnTo>
                  <a:lnTo>
                    <a:pt x="146655" y="67902"/>
                  </a:lnTo>
                  <a:lnTo>
                    <a:pt x="146655" y="0"/>
                  </a:lnTo>
                  <a:lnTo>
                    <a:pt x="210139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5" name="任意多边形: 形状 144">
              <a:extLst>
                <a:ext uri="{FF2B5EF4-FFF2-40B4-BE49-F238E27FC236}">
                  <a16:creationId xmlns:a16="http://schemas.microsoft.com/office/drawing/2014/main" id="{2AC0943B-B070-BCA5-9C81-D31D3A3A4B74}"/>
                </a:ext>
              </a:extLst>
            </p:cNvPr>
            <p:cNvSpPr/>
            <p:nvPr/>
          </p:nvSpPr>
          <p:spPr>
            <a:xfrm>
              <a:off x="7142573" y="5753243"/>
              <a:ext cx="298658" cy="573133"/>
            </a:xfrm>
            <a:custGeom>
              <a:avLst/>
              <a:gdLst>
                <a:gd name="connsiteX0" fmla="*/ 9302 w 298658"/>
                <a:gd name="connsiteY0" fmla="*/ 573134 h 573133"/>
                <a:gd name="connsiteX1" fmla="*/ 0 w 298658"/>
                <a:gd name="connsiteY1" fmla="*/ 573134 h 573133"/>
                <a:gd name="connsiteX2" fmla="*/ 0 w 298658"/>
                <a:gd name="connsiteY2" fmla="*/ 0 h 573133"/>
                <a:gd name="connsiteX3" fmla="*/ 298659 w 298658"/>
                <a:gd name="connsiteY3" fmla="*/ 0 h 573133"/>
                <a:gd name="connsiteX4" fmla="*/ 298659 w 298658"/>
                <a:gd name="connsiteY4" fmla="*/ 242384 h 573133"/>
                <a:gd name="connsiteX5" fmla="*/ 289435 w 298658"/>
                <a:gd name="connsiteY5" fmla="*/ 242384 h 573133"/>
                <a:gd name="connsiteX6" fmla="*/ 289435 w 298658"/>
                <a:gd name="connsiteY6" fmla="*/ 9379 h 573133"/>
                <a:gd name="connsiteX7" fmla="*/ 9302 w 298658"/>
                <a:gd name="connsiteY7" fmla="*/ 9379 h 573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658" h="573133">
                  <a:moveTo>
                    <a:pt x="9302" y="573134"/>
                  </a:moveTo>
                  <a:lnTo>
                    <a:pt x="0" y="573134"/>
                  </a:lnTo>
                  <a:lnTo>
                    <a:pt x="0" y="0"/>
                  </a:lnTo>
                  <a:lnTo>
                    <a:pt x="298659" y="0"/>
                  </a:lnTo>
                  <a:lnTo>
                    <a:pt x="298659" y="242384"/>
                  </a:lnTo>
                  <a:lnTo>
                    <a:pt x="289435" y="242384"/>
                  </a:lnTo>
                  <a:lnTo>
                    <a:pt x="289435" y="9379"/>
                  </a:lnTo>
                  <a:lnTo>
                    <a:pt x="9302" y="937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" name="任意多边形: 形状 145">
              <a:extLst>
                <a:ext uri="{FF2B5EF4-FFF2-40B4-BE49-F238E27FC236}">
                  <a16:creationId xmlns:a16="http://schemas.microsoft.com/office/drawing/2014/main" id="{186E5115-B657-31EF-9A92-91BD0F5A21DA}"/>
                </a:ext>
              </a:extLst>
            </p:cNvPr>
            <p:cNvSpPr/>
            <p:nvPr/>
          </p:nvSpPr>
          <p:spPr>
            <a:xfrm>
              <a:off x="7455261" y="5817889"/>
              <a:ext cx="200450" cy="867607"/>
            </a:xfrm>
            <a:custGeom>
              <a:avLst/>
              <a:gdLst>
                <a:gd name="connsiteX0" fmla="*/ 200450 w 200450"/>
                <a:gd name="connsiteY0" fmla="*/ 867607 h 867607"/>
                <a:gd name="connsiteX1" fmla="*/ 191148 w 200450"/>
                <a:gd name="connsiteY1" fmla="*/ 867607 h 867607"/>
                <a:gd name="connsiteX2" fmla="*/ 191148 w 200450"/>
                <a:gd name="connsiteY2" fmla="*/ 703046 h 867607"/>
                <a:gd name="connsiteX3" fmla="*/ 167894 w 200450"/>
                <a:gd name="connsiteY3" fmla="*/ 703046 h 867607"/>
                <a:gd name="connsiteX4" fmla="*/ 167894 w 200450"/>
                <a:gd name="connsiteY4" fmla="*/ 118285 h 867607"/>
                <a:gd name="connsiteX5" fmla="*/ 9224 w 200450"/>
                <a:gd name="connsiteY5" fmla="*/ 16975 h 867607"/>
                <a:gd name="connsiteX6" fmla="*/ 9224 w 200450"/>
                <a:gd name="connsiteY6" fmla="*/ 185490 h 867607"/>
                <a:gd name="connsiteX7" fmla="*/ 0 w 200450"/>
                <a:gd name="connsiteY7" fmla="*/ 185490 h 867607"/>
                <a:gd name="connsiteX8" fmla="*/ 0 w 200450"/>
                <a:gd name="connsiteY8" fmla="*/ 0 h 867607"/>
                <a:gd name="connsiteX9" fmla="*/ 177196 w 200450"/>
                <a:gd name="connsiteY9" fmla="*/ 113170 h 867607"/>
                <a:gd name="connsiteX10" fmla="*/ 177196 w 200450"/>
                <a:gd name="connsiteY10" fmla="*/ 693745 h 867607"/>
                <a:gd name="connsiteX11" fmla="*/ 200450 w 200450"/>
                <a:gd name="connsiteY11" fmla="*/ 693745 h 86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450" h="867607">
                  <a:moveTo>
                    <a:pt x="200450" y="867607"/>
                  </a:moveTo>
                  <a:lnTo>
                    <a:pt x="191148" y="867607"/>
                  </a:lnTo>
                  <a:lnTo>
                    <a:pt x="191148" y="703046"/>
                  </a:lnTo>
                  <a:lnTo>
                    <a:pt x="167894" y="703046"/>
                  </a:lnTo>
                  <a:lnTo>
                    <a:pt x="167894" y="118285"/>
                  </a:lnTo>
                  <a:lnTo>
                    <a:pt x="9224" y="16975"/>
                  </a:lnTo>
                  <a:lnTo>
                    <a:pt x="9224" y="185490"/>
                  </a:lnTo>
                  <a:lnTo>
                    <a:pt x="0" y="185490"/>
                  </a:lnTo>
                  <a:lnTo>
                    <a:pt x="0" y="0"/>
                  </a:lnTo>
                  <a:lnTo>
                    <a:pt x="177196" y="113170"/>
                  </a:lnTo>
                  <a:lnTo>
                    <a:pt x="177196" y="693745"/>
                  </a:lnTo>
                  <a:lnTo>
                    <a:pt x="200450" y="6937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" name="任意多边形: 形状 146">
              <a:extLst>
                <a:ext uri="{FF2B5EF4-FFF2-40B4-BE49-F238E27FC236}">
                  <a16:creationId xmlns:a16="http://schemas.microsoft.com/office/drawing/2014/main" id="{AB6E7493-65BC-8F83-87E4-E07879F9C85F}"/>
                </a:ext>
              </a:extLst>
            </p:cNvPr>
            <p:cNvSpPr/>
            <p:nvPr/>
          </p:nvSpPr>
          <p:spPr>
            <a:xfrm>
              <a:off x="6888096" y="5813393"/>
              <a:ext cx="143632" cy="498798"/>
            </a:xfrm>
            <a:custGeom>
              <a:avLst/>
              <a:gdLst>
                <a:gd name="connsiteX0" fmla="*/ 143633 w 143632"/>
                <a:gd name="connsiteY0" fmla="*/ 498799 h 498798"/>
                <a:gd name="connsiteX1" fmla="*/ 134331 w 143632"/>
                <a:gd name="connsiteY1" fmla="*/ 498799 h 498798"/>
                <a:gd name="connsiteX2" fmla="*/ 134331 w 143632"/>
                <a:gd name="connsiteY2" fmla="*/ 10464 h 498798"/>
                <a:gd name="connsiteX3" fmla="*/ 9302 w 143632"/>
                <a:gd name="connsiteY3" fmla="*/ 24882 h 498798"/>
                <a:gd name="connsiteX4" fmla="*/ 9302 w 143632"/>
                <a:gd name="connsiteY4" fmla="*/ 33718 h 498798"/>
                <a:gd name="connsiteX5" fmla="*/ 0 w 143632"/>
                <a:gd name="connsiteY5" fmla="*/ 33718 h 498798"/>
                <a:gd name="connsiteX6" fmla="*/ 0 w 143632"/>
                <a:gd name="connsiteY6" fmla="*/ 16588 h 498798"/>
                <a:gd name="connsiteX7" fmla="*/ 143633 w 143632"/>
                <a:gd name="connsiteY7" fmla="*/ 0 h 49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3632" h="498798">
                  <a:moveTo>
                    <a:pt x="143633" y="498799"/>
                  </a:moveTo>
                  <a:lnTo>
                    <a:pt x="134331" y="498799"/>
                  </a:lnTo>
                  <a:lnTo>
                    <a:pt x="134331" y="10464"/>
                  </a:lnTo>
                  <a:lnTo>
                    <a:pt x="9302" y="24882"/>
                  </a:lnTo>
                  <a:lnTo>
                    <a:pt x="9302" y="33718"/>
                  </a:lnTo>
                  <a:lnTo>
                    <a:pt x="0" y="33718"/>
                  </a:lnTo>
                  <a:lnTo>
                    <a:pt x="0" y="16588"/>
                  </a:lnTo>
                  <a:lnTo>
                    <a:pt x="143633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" name="任意多边形: 形状 147">
              <a:extLst>
                <a:ext uri="{FF2B5EF4-FFF2-40B4-BE49-F238E27FC236}">
                  <a16:creationId xmlns:a16="http://schemas.microsoft.com/office/drawing/2014/main" id="{1DBFE88A-C685-7EF8-67C6-EE1F32B66A4F}"/>
                </a:ext>
              </a:extLst>
            </p:cNvPr>
            <p:cNvSpPr/>
            <p:nvPr/>
          </p:nvSpPr>
          <p:spPr>
            <a:xfrm>
              <a:off x="7642069" y="5835949"/>
              <a:ext cx="160917" cy="849546"/>
            </a:xfrm>
            <a:custGeom>
              <a:avLst/>
              <a:gdLst>
                <a:gd name="connsiteX0" fmla="*/ 33021 w 160917"/>
                <a:gd name="connsiteY0" fmla="*/ 849547 h 849546"/>
                <a:gd name="connsiteX1" fmla="*/ 23719 w 160917"/>
                <a:gd name="connsiteY1" fmla="*/ 849547 h 849546"/>
                <a:gd name="connsiteX2" fmla="*/ 23719 w 160917"/>
                <a:gd name="connsiteY2" fmla="*/ 775754 h 849546"/>
                <a:gd name="connsiteX3" fmla="*/ 111619 w 160917"/>
                <a:gd name="connsiteY3" fmla="*/ 775754 h 849546"/>
                <a:gd name="connsiteX4" fmla="*/ 111619 w 160917"/>
                <a:gd name="connsiteY4" fmla="*/ 748004 h 849546"/>
                <a:gd name="connsiteX5" fmla="*/ 151616 w 160917"/>
                <a:gd name="connsiteY5" fmla="*/ 748004 h 849546"/>
                <a:gd name="connsiteX6" fmla="*/ 151616 w 160917"/>
                <a:gd name="connsiteY6" fmla="*/ 729556 h 849546"/>
                <a:gd name="connsiteX7" fmla="*/ 118053 w 160917"/>
                <a:gd name="connsiteY7" fmla="*/ 729556 h 849546"/>
                <a:gd name="connsiteX8" fmla="*/ 118053 w 160917"/>
                <a:gd name="connsiteY8" fmla="*/ 9302 h 849546"/>
                <a:gd name="connsiteX9" fmla="*/ 71777 w 160917"/>
                <a:gd name="connsiteY9" fmla="*/ 9302 h 849546"/>
                <a:gd name="connsiteX10" fmla="*/ 71777 w 160917"/>
                <a:gd name="connsiteY10" fmla="*/ 411131 h 849546"/>
                <a:gd name="connsiteX11" fmla="*/ 56275 w 160917"/>
                <a:gd name="connsiteY11" fmla="*/ 411131 h 849546"/>
                <a:gd name="connsiteX12" fmla="*/ 56275 w 160917"/>
                <a:gd name="connsiteY12" fmla="*/ 573909 h 849546"/>
                <a:gd name="connsiteX13" fmla="*/ 0 w 160917"/>
                <a:gd name="connsiteY13" fmla="*/ 573909 h 849546"/>
                <a:gd name="connsiteX14" fmla="*/ 0 w 160917"/>
                <a:gd name="connsiteY14" fmla="*/ 564608 h 849546"/>
                <a:gd name="connsiteX15" fmla="*/ 46973 w 160917"/>
                <a:gd name="connsiteY15" fmla="*/ 564608 h 849546"/>
                <a:gd name="connsiteX16" fmla="*/ 46973 w 160917"/>
                <a:gd name="connsiteY16" fmla="*/ 401829 h 849546"/>
                <a:gd name="connsiteX17" fmla="*/ 62476 w 160917"/>
                <a:gd name="connsiteY17" fmla="*/ 401829 h 849546"/>
                <a:gd name="connsiteX18" fmla="*/ 62476 w 160917"/>
                <a:gd name="connsiteY18" fmla="*/ 0 h 849546"/>
                <a:gd name="connsiteX19" fmla="*/ 127354 w 160917"/>
                <a:gd name="connsiteY19" fmla="*/ 0 h 849546"/>
                <a:gd name="connsiteX20" fmla="*/ 127354 w 160917"/>
                <a:gd name="connsiteY20" fmla="*/ 720254 h 849546"/>
                <a:gd name="connsiteX21" fmla="*/ 160918 w 160917"/>
                <a:gd name="connsiteY21" fmla="*/ 720254 h 849546"/>
                <a:gd name="connsiteX22" fmla="*/ 160918 w 160917"/>
                <a:gd name="connsiteY22" fmla="*/ 757306 h 849546"/>
                <a:gd name="connsiteX23" fmla="*/ 120921 w 160917"/>
                <a:gd name="connsiteY23" fmla="*/ 757306 h 849546"/>
                <a:gd name="connsiteX24" fmla="*/ 120921 w 160917"/>
                <a:gd name="connsiteY24" fmla="*/ 785056 h 849546"/>
                <a:gd name="connsiteX25" fmla="*/ 33021 w 160917"/>
                <a:gd name="connsiteY25" fmla="*/ 785056 h 84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0917" h="849546">
                  <a:moveTo>
                    <a:pt x="33021" y="849547"/>
                  </a:moveTo>
                  <a:lnTo>
                    <a:pt x="23719" y="849547"/>
                  </a:lnTo>
                  <a:lnTo>
                    <a:pt x="23719" y="775754"/>
                  </a:lnTo>
                  <a:lnTo>
                    <a:pt x="111619" y="775754"/>
                  </a:lnTo>
                  <a:lnTo>
                    <a:pt x="111619" y="748004"/>
                  </a:lnTo>
                  <a:lnTo>
                    <a:pt x="151616" y="748004"/>
                  </a:lnTo>
                  <a:lnTo>
                    <a:pt x="151616" y="729556"/>
                  </a:lnTo>
                  <a:lnTo>
                    <a:pt x="118053" y="729556"/>
                  </a:lnTo>
                  <a:lnTo>
                    <a:pt x="118053" y="9302"/>
                  </a:lnTo>
                  <a:lnTo>
                    <a:pt x="71777" y="9302"/>
                  </a:lnTo>
                  <a:lnTo>
                    <a:pt x="71777" y="411131"/>
                  </a:lnTo>
                  <a:lnTo>
                    <a:pt x="56275" y="411131"/>
                  </a:lnTo>
                  <a:lnTo>
                    <a:pt x="56275" y="573909"/>
                  </a:lnTo>
                  <a:lnTo>
                    <a:pt x="0" y="573909"/>
                  </a:lnTo>
                  <a:lnTo>
                    <a:pt x="0" y="564608"/>
                  </a:lnTo>
                  <a:lnTo>
                    <a:pt x="46973" y="564608"/>
                  </a:lnTo>
                  <a:lnTo>
                    <a:pt x="46973" y="401829"/>
                  </a:lnTo>
                  <a:lnTo>
                    <a:pt x="62476" y="401829"/>
                  </a:lnTo>
                  <a:lnTo>
                    <a:pt x="62476" y="0"/>
                  </a:lnTo>
                  <a:lnTo>
                    <a:pt x="127354" y="0"/>
                  </a:lnTo>
                  <a:lnTo>
                    <a:pt x="127354" y="720254"/>
                  </a:lnTo>
                  <a:lnTo>
                    <a:pt x="160918" y="720254"/>
                  </a:lnTo>
                  <a:lnTo>
                    <a:pt x="160918" y="757306"/>
                  </a:lnTo>
                  <a:lnTo>
                    <a:pt x="120921" y="757306"/>
                  </a:lnTo>
                  <a:lnTo>
                    <a:pt x="120921" y="785056"/>
                  </a:lnTo>
                  <a:lnTo>
                    <a:pt x="33021" y="78505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" name="任意多边形: 形状 148">
              <a:extLst>
                <a:ext uri="{FF2B5EF4-FFF2-40B4-BE49-F238E27FC236}">
                  <a16:creationId xmlns:a16="http://schemas.microsoft.com/office/drawing/2014/main" id="{F637969E-D534-5670-1A8A-C658FD59DC97}"/>
                </a:ext>
              </a:extLst>
            </p:cNvPr>
            <p:cNvSpPr/>
            <p:nvPr/>
          </p:nvSpPr>
          <p:spPr>
            <a:xfrm>
              <a:off x="7642069" y="6272660"/>
              <a:ext cx="35655" cy="115727"/>
            </a:xfrm>
            <a:custGeom>
              <a:avLst/>
              <a:gdLst>
                <a:gd name="connsiteX0" fmla="*/ 35656 w 35655"/>
                <a:gd name="connsiteY0" fmla="*/ 115727 h 115727"/>
                <a:gd name="connsiteX1" fmla="*/ 26354 w 35655"/>
                <a:gd name="connsiteY1" fmla="*/ 115727 h 115727"/>
                <a:gd name="connsiteX2" fmla="*/ 26354 w 35655"/>
                <a:gd name="connsiteY2" fmla="*/ 9302 h 115727"/>
                <a:gd name="connsiteX3" fmla="*/ 0 w 35655"/>
                <a:gd name="connsiteY3" fmla="*/ 9302 h 115727"/>
                <a:gd name="connsiteX4" fmla="*/ 0 w 35655"/>
                <a:gd name="connsiteY4" fmla="*/ 0 h 115727"/>
                <a:gd name="connsiteX5" fmla="*/ 35656 w 35655"/>
                <a:gd name="connsiteY5" fmla="*/ 0 h 11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655" h="115727">
                  <a:moveTo>
                    <a:pt x="35656" y="115727"/>
                  </a:moveTo>
                  <a:lnTo>
                    <a:pt x="26354" y="115727"/>
                  </a:lnTo>
                  <a:lnTo>
                    <a:pt x="26354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35656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" name="任意多边形: 形状 149">
              <a:extLst>
                <a:ext uri="{FF2B5EF4-FFF2-40B4-BE49-F238E27FC236}">
                  <a16:creationId xmlns:a16="http://schemas.microsoft.com/office/drawing/2014/main" id="{29C38E89-E02F-4D8A-791D-5344E3D6B0FF}"/>
                </a:ext>
              </a:extLst>
            </p:cNvPr>
            <p:cNvSpPr/>
            <p:nvPr/>
          </p:nvSpPr>
          <p:spPr>
            <a:xfrm>
              <a:off x="7757564" y="5705494"/>
              <a:ext cx="275405" cy="980001"/>
            </a:xfrm>
            <a:custGeom>
              <a:avLst/>
              <a:gdLst>
                <a:gd name="connsiteX0" fmla="*/ 275405 w 275405"/>
                <a:gd name="connsiteY0" fmla="*/ 980002 h 980001"/>
                <a:gd name="connsiteX1" fmla="*/ 266104 w 275405"/>
                <a:gd name="connsiteY1" fmla="*/ 980002 h 980001"/>
                <a:gd name="connsiteX2" fmla="*/ 266104 w 275405"/>
                <a:gd name="connsiteY2" fmla="*/ 9302 h 980001"/>
                <a:gd name="connsiteX3" fmla="*/ 9302 w 275405"/>
                <a:gd name="connsiteY3" fmla="*/ 9302 h 980001"/>
                <a:gd name="connsiteX4" fmla="*/ 9302 w 275405"/>
                <a:gd name="connsiteY4" fmla="*/ 120921 h 980001"/>
                <a:gd name="connsiteX5" fmla="*/ 0 w 275405"/>
                <a:gd name="connsiteY5" fmla="*/ 120921 h 980001"/>
                <a:gd name="connsiteX6" fmla="*/ 0 w 275405"/>
                <a:gd name="connsiteY6" fmla="*/ 0 h 980001"/>
                <a:gd name="connsiteX7" fmla="*/ 275405 w 275405"/>
                <a:gd name="connsiteY7" fmla="*/ 0 h 98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5405" h="980001">
                  <a:moveTo>
                    <a:pt x="275405" y="980002"/>
                  </a:moveTo>
                  <a:lnTo>
                    <a:pt x="266104" y="980002"/>
                  </a:lnTo>
                  <a:lnTo>
                    <a:pt x="266104" y="9302"/>
                  </a:lnTo>
                  <a:lnTo>
                    <a:pt x="9302" y="9302"/>
                  </a:lnTo>
                  <a:lnTo>
                    <a:pt x="9302" y="120921"/>
                  </a:lnTo>
                  <a:lnTo>
                    <a:pt x="0" y="120921"/>
                  </a:lnTo>
                  <a:lnTo>
                    <a:pt x="0" y="0"/>
                  </a:lnTo>
                  <a:lnTo>
                    <a:pt x="275405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" name="任意多边形: 形状 150">
              <a:extLst>
                <a:ext uri="{FF2B5EF4-FFF2-40B4-BE49-F238E27FC236}">
                  <a16:creationId xmlns:a16="http://schemas.microsoft.com/office/drawing/2014/main" id="{24C53B40-C6F3-6BCA-7275-1AEE2B105D21}"/>
                </a:ext>
              </a:extLst>
            </p:cNvPr>
            <p:cNvSpPr/>
            <p:nvPr/>
          </p:nvSpPr>
          <p:spPr>
            <a:xfrm>
              <a:off x="8045139" y="5764870"/>
              <a:ext cx="45965" cy="920626"/>
            </a:xfrm>
            <a:custGeom>
              <a:avLst/>
              <a:gdLst>
                <a:gd name="connsiteX0" fmla="*/ 45965 w 45965"/>
                <a:gd name="connsiteY0" fmla="*/ 920627 h 920626"/>
                <a:gd name="connsiteX1" fmla="*/ 36664 w 45965"/>
                <a:gd name="connsiteY1" fmla="*/ 920627 h 920626"/>
                <a:gd name="connsiteX2" fmla="*/ 36664 w 45965"/>
                <a:gd name="connsiteY2" fmla="*/ 9379 h 920626"/>
                <a:gd name="connsiteX3" fmla="*/ 0 w 45965"/>
                <a:gd name="connsiteY3" fmla="*/ 9379 h 920626"/>
                <a:gd name="connsiteX4" fmla="*/ 0 w 45965"/>
                <a:gd name="connsiteY4" fmla="*/ 0 h 920626"/>
                <a:gd name="connsiteX5" fmla="*/ 45965 w 45965"/>
                <a:gd name="connsiteY5" fmla="*/ 0 h 920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965" h="920626">
                  <a:moveTo>
                    <a:pt x="45965" y="920627"/>
                  </a:moveTo>
                  <a:lnTo>
                    <a:pt x="36664" y="920627"/>
                  </a:lnTo>
                  <a:lnTo>
                    <a:pt x="36664" y="9379"/>
                  </a:lnTo>
                  <a:lnTo>
                    <a:pt x="0" y="9379"/>
                  </a:lnTo>
                  <a:lnTo>
                    <a:pt x="0" y="0"/>
                  </a:lnTo>
                  <a:lnTo>
                    <a:pt x="45965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" name="任意多边形: 形状 151">
              <a:extLst>
                <a:ext uri="{FF2B5EF4-FFF2-40B4-BE49-F238E27FC236}">
                  <a16:creationId xmlns:a16="http://schemas.microsoft.com/office/drawing/2014/main" id="{EFE35670-FDDF-3986-F6A7-4883461A04E9}"/>
                </a:ext>
              </a:extLst>
            </p:cNvPr>
            <p:cNvSpPr/>
            <p:nvPr/>
          </p:nvSpPr>
          <p:spPr>
            <a:xfrm>
              <a:off x="8101956" y="5765722"/>
              <a:ext cx="259127" cy="919773"/>
            </a:xfrm>
            <a:custGeom>
              <a:avLst/>
              <a:gdLst>
                <a:gd name="connsiteX0" fmla="*/ 259128 w 259127"/>
                <a:gd name="connsiteY0" fmla="*/ 919774 h 919773"/>
                <a:gd name="connsiteX1" fmla="*/ 249826 w 259127"/>
                <a:gd name="connsiteY1" fmla="*/ 919774 h 919773"/>
                <a:gd name="connsiteX2" fmla="*/ 249826 w 259127"/>
                <a:gd name="connsiteY2" fmla="*/ 323696 h 919773"/>
                <a:gd name="connsiteX3" fmla="*/ 142858 w 259127"/>
                <a:gd name="connsiteY3" fmla="*/ 323696 h 919773"/>
                <a:gd name="connsiteX4" fmla="*/ 142858 w 259127"/>
                <a:gd name="connsiteY4" fmla="*/ 407721 h 919773"/>
                <a:gd name="connsiteX5" fmla="*/ 94799 w 259127"/>
                <a:gd name="connsiteY5" fmla="*/ 407721 h 919773"/>
                <a:gd name="connsiteX6" fmla="*/ 94799 w 259127"/>
                <a:gd name="connsiteY6" fmla="*/ 281064 h 919773"/>
                <a:gd name="connsiteX7" fmla="*/ 45733 w 259127"/>
                <a:gd name="connsiteY7" fmla="*/ 281064 h 919773"/>
                <a:gd name="connsiteX8" fmla="*/ 45733 w 259127"/>
                <a:gd name="connsiteY8" fmla="*/ 38602 h 919773"/>
                <a:gd name="connsiteX9" fmla="*/ 0 w 259127"/>
                <a:gd name="connsiteY9" fmla="*/ 7674 h 919773"/>
                <a:gd name="connsiteX10" fmla="*/ 5194 w 259127"/>
                <a:gd name="connsiteY10" fmla="*/ 0 h 919773"/>
                <a:gd name="connsiteX11" fmla="*/ 55035 w 259127"/>
                <a:gd name="connsiteY11" fmla="*/ 33641 h 919773"/>
                <a:gd name="connsiteX12" fmla="*/ 55035 w 259127"/>
                <a:gd name="connsiteY12" fmla="*/ 271762 h 919773"/>
                <a:gd name="connsiteX13" fmla="*/ 104101 w 259127"/>
                <a:gd name="connsiteY13" fmla="*/ 271762 h 919773"/>
                <a:gd name="connsiteX14" fmla="*/ 104101 w 259127"/>
                <a:gd name="connsiteY14" fmla="*/ 398419 h 919773"/>
                <a:gd name="connsiteX15" fmla="*/ 133556 w 259127"/>
                <a:gd name="connsiteY15" fmla="*/ 398419 h 919773"/>
                <a:gd name="connsiteX16" fmla="*/ 133556 w 259127"/>
                <a:gd name="connsiteY16" fmla="*/ 314394 h 919773"/>
                <a:gd name="connsiteX17" fmla="*/ 259128 w 259127"/>
                <a:gd name="connsiteY17" fmla="*/ 314394 h 919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127" h="919773">
                  <a:moveTo>
                    <a:pt x="259128" y="919774"/>
                  </a:moveTo>
                  <a:lnTo>
                    <a:pt x="249826" y="919774"/>
                  </a:lnTo>
                  <a:lnTo>
                    <a:pt x="249826" y="323696"/>
                  </a:lnTo>
                  <a:lnTo>
                    <a:pt x="142858" y="323696"/>
                  </a:lnTo>
                  <a:lnTo>
                    <a:pt x="142858" y="407721"/>
                  </a:lnTo>
                  <a:lnTo>
                    <a:pt x="94799" y="407721"/>
                  </a:lnTo>
                  <a:lnTo>
                    <a:pt x="94799" y="281064"/>
                  </a:lnTo>
                  <a:lnTo>
                    <a:pt x="45733" y="281064"/>
                  </a:lnTo>
                  <a:lnTo>
                    <a:pt x="45733" y="38602"/>
                  </a:lnTo>
                  <a:lnTo>
                    <a:pt x="0" y="7674"/>
                  </a:lnTo>
                  <a:lnTo>
                    <a:pt x="5194" y="0"/>
                  </a:lnTo>
                  <a:lnTo>
                    <a:pt x="55035" y="33641"/>
                  </a:lnTo>
                  <a:lnTo>
                    <a:pt x="55035" y="271762"/>
                  </a:lnTo>
                  <a:lnTo>
                    <a:pt x="104101" y="271762"/>
                  </a:lnTo>
                  <a:lnTo>
                    <a:pt x="104101" y="398419"/>
                  </a:lnTo>
                  <a:lnTo>
                    <a:pt x="133556" y="398419"/>
                  </a:lnTo>
                  <a:lnTo>
                    <a:pt x="133556" y="314394"/>
                  </a:lnTo>
                  <a:lnTo>
                    <a:pt x="259128" y="31439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" name="任意多边形: 形状 152">
              <a:extLst>
                <a:ext uri="{FF2B5EF4-FFF2-40B4-BE49-F238E27FC236}">
                  <a16:creationId xmlns:a16="http://schemas.microsoft.com/office/drawing/2014/main" id="{B9994912-B81D-A10A-4E6A-1A4618133BBC}"/>
                </a:ext>
              </a:extLst>
            </p:cNvPr>
            <p:cNvSpPr/>
            <p:nvPr/>
          </p:nvSpPr>
          <p:spPr>
            <a:xfrm>
              <a:off x="8364184" y="6237779"/>
              <a:ext cx="47283" cy="447717"/>
            </a:xfrm>
            <a:custGeom>
              <a:avLst/>
              <a:gdLst>
                <a:gd name="connsiteX0" fmla="*/ 47283 w 47283"/>
                <a:gd name="connsiteY0" fmla="*/ 447717 h 447717"/>
                <a:gd name="connsiteX1" fmla="*/ 37982 w 47283"/>
                <a:gd name="connsiteY1" fmla="*/ 447717 h 447717"/>
                <a:gd name="connsiteX2" fmla="*/ 37982 w 47283"/>
                <a:gd name="connsiteY2" fmla="*/ 9302 h 447717"/>
                <a:gd name="connsiteX3" fmla="*/ 0 w 47283"/>
                <a:gd name="connsiteY3" fmla="*/ 9302 h 447717"/>
                <a:gd name="connsiteX4" fmla="*/ 0 w 47283"/>
                <a:gd name="connsiteY4" fmla="*/ 0 h 447717"/>
                <a:gd name="connsiteX5" fmla="*/ 47283 w 47283"/>
                <a:gd name="connsiteY5" fmla="*/ 0 h 44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283" h="447717">
                  <a:moveTo>
                    <a:pt x="47283" y="447717"/>
                  </a:moveTo>
                  <a:lnTo>
                    <a:pt x="37982" y="447717"/>
                  </a:lnTo>
                  <a:lnTo>
                    <a:pt x="37982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47283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" name="任意多边形: 形状 153">
              <a:extLst>
                <a:ext uri="{FF2B5EF4-FFF2-40B4-BE49-F238E27FC236}">
                  <a16:creationId xmlns:a16="http://schemas.microsoft.com/office/drawing/2014/main" id="{5CFF0D0A-3D14-2903-E301-8CE39B60EF78}"/>
                </a:ext>
              </a:extLst>
            </p:cNvPr>
            <p:cNvSpPr/>
            <p:nvPr/>
          </p:nvSpPr>
          <p:spPr>
            <a:xfrm>
              <a:off x="8421079" y="6363041"/>
              <a:ext cx="38214" cy="322455"/>
            </a:xfrm>
            <a:custGeom>
              <a:avLst/>
              <a:gdLst>
                <a:gd name="connsiteX0" fmla="*/ 38214 w 38214"/>
                <a:gd name="connsiteY0" fmla="*/ 322456 h 322455"/>
                <a:gd name="connsiteX1" fmla="*/ 28912 w 38214"/>
                <a:gd name="connsiteY1" fmla="*/ 322456 h 322455"/>
                <a:gd name="connsiteX2" fmla="*/ 28912 w 38214"/>
                <a:gd name="connsiteY2" fmla="*/ 9302 h 322455"/>
                <a:gd name="connsiteX3" fmla="*/ 0 w 38214"/>
                <a:gd name="connsiteY3" fmla="*/ 9302 h 322455"/>
                <a:gd name="connsiteX4" fmla="*/ 0 w 38214"/>
                <a:gd name="connsiteY4" fmla="*/ 0 h 322455"/>
                <a:gd name="connsiteX5" fmla="*/ 38214 w 38214"/>
                <a:gd name="connsiteY5" fmla="*/ 0 h 32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214" h="322455">
                  <a:moveTo>
                    <a:pt x="38214" y="322456"/>
                  </a:moveTo>
                  <a:lnTo>
                    <a:pt x="28912" y="322456"/>
                  </a:lnTo>
                  <a:lnTo>
                    <a:pt x="28912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38214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" name="任意多边形: 形状 154">
              <a:extLst>
                <a:ext uri="{FF2B5EF4-FFF2-40B4-BE49-F238E27FC236}">
                  <a16:creationId xmlns:a16="http://schemas.microsoft.com/office/drawing/2014/main" id="{40568D28-C40A-0DDB-41AB-FA6FB3FD0F51}"/>
                </a:ext>
              </a:extLst>
            </p:cNvPr>
            <p:cNvSpPr/>
            <p:nvPr/>
          </p:nvSpPr>
          <p:spPr>
            <a:xfrm>
              <a:off x="8467587" y="6351414"/>
              <a:ext cx="186807" cy="334082"/>
            </a:xfrm>
            <a:custGeom>
              <a:avLst/>
              <a:gdLst>
                <a:gd name="connsiteX0" fmla="*/ 123479 w 186807"/>
                <a:gd name="connsiteY0" fmla="*/ 334083 h 334082"/>
                <a:gd name="connsiteX1" fmla="*/ 114177 w 186807"/>
                <a:gd name="connsiteY1" fmla="*/ 334083 h 334082"/>
                <a:gd name="connsiteX2" fmla="*/ 114177 w 186807"/>
                <a:gd name="connsiteY2" fmla="*/ 222231 h 334082"/>
                <a:gd name="connsiteX3" fmla="*/ 155492 w 186807"/>
                <a:gd name="connsiteY3" fmla="*/ 222231 h 334082"/>
                <a:gd name="connsiteX4" fmla="*/ 155492 w 186807"/>
                <a:gd name="connsiteY4" fmla="*/ 95574 h 334082"/>
                <a:gd name="connsiteX5" fmla="*/ 177505 w 186807"/>
                <a:gd name="connsiteY5" fmla="*/ 95574 h 334082"/>
                <a:gd name="connsiteX6" fmla="*/ 177505 w 186807"/>
                <a:gd name="connsiteY6" fmla="*/ 73948 h 334082"/>
                <a:gd name="connsiteX7" fmla="*/ 115495 w 186807"/>
                <a:gd name="connsiteY7" fmla="*/ 73948 h 334082"/>
                <a:gd name="connsiteX8" fmla="*/ 115495 w 186807"/>
                <a:gd name="connsiteY8" fmla="*/ 9302 h 334082"/>
                <a:gd name="connsiteX9" fmla="*/ 65344 w 186807"/>
                <a:gd name="connsiteY9" fmla="*/ 9302 h 334082"/>
                <a:gd name="connsiteX10" fmla="*/ 65344 w 186807"/>
                <a:gd name="connsiteY10" fmla="*/ 231532 h 334082"/>
                <a:gd name="connsiteX11" fmla="*/ 39222 w 186807"/>
                <a:gd name="connsiteY11" fmla="*/ 231532 h 334082"/>
                <a:gd name="connsiteX12" fmla="*/ 39222 w 186807"/>
                <a:gd name="connsiteY12" fmla="*/ 36741 h 334082"/>
                <a:gd name="connsiteX13" fmla="*/ 0 w 186807"/>
                <a:gd name="connsiteY13" fmla="*/ 36741 h 334082"/>
                <a:gd name="connsiteX14" fmla="*/ 0 w 186807"/>
                <a:gd name="connsiteY14" fmla="*/ 27440 h 334082"/>
                <a:gd name="connsiteX15" fmla="*/ 48523 w 186807"/>
                <a:gd name="connsiteY15" fmla="*/ 27440 h 334082"/>
                <a:gd name="connsiteX16" fmla="*/ 48523 w 186807"/>
                <a:gd name="connsiteY16" fmla="*/ 222231 h 334082"/>
                <a:gd name="connsiteX17" fmla="*/ 56042 w 186807"/>
                <a:gd name="connsiteY17" fmla="*/ 222231 h 334082"/>
                <a:gd name="connsiteX18" fmla="*/ 56042 w 186807"/>
                <a:gd name="connsiteY18" fmla="*/ 0 h 334082"/>
                <a:gd name="connsiteX19" fmla="*/ 124796 w 186807"/>
                <a:gd name="connsiteY19" fmla="*/ 0 h 334082"/>
                <a:gd name="connsiteX20" fmla="*/ 124796 w 186807"/>
                <a:gd name="connsiteY20" fmla="*/ 64646 h 334082"/>
                <a:gd name="connsiteX21" fmla="*/ 186807 w 186807"/>
                <a:gd name="connsiteY21" fmla="*/ 64646 h 334082"/>
                <a:gd name="connsiteX22" fmla="*/ 186807 w 186807"/>
                <a:gd name="connsiteY22" fmla="*/ 104876 h 334082"/>
                <a:gd name="connsiteX23" fmla="*/ 164794 w 186807"/>
                <a:gd name="connsiteY23" fmla="*/ 104876 h 334082"/>
                <a:gd name="connsiteX24" fmla="*/ 164794 w 186807"/>
                <a:gd name="connsiteY24" fmla="*/ 231532 h 334082"/>
                <a:gd name="connsiteX25" fmla="*/ 123479 w 186807"/>
                <a:gd name="connsiteY25" fmla="*/ 231532 h 33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807" h="334082">
                  <a:moveTo>
                    <a:pt x="123479" y="334083"/>
                  </a:moveTo>
                  <a:lnTo>
                    <a:pt x="114177" y="334083"/>
                  </a:lnTo>
                  <a:lnTo>
                    <a:pt x="114177" y="222231"/>
                  </a:lnTo>
                  <a:lnTo>
                    <a:pt x="155492" y="222231"/>
                  </a:lnTo>
                  <a:lnTo>
                    <a:pt x="155492" y="95574"/>
                  </a:lnTo>
                  <a:lnTo>
                    <a:pt x="177505" y="95574"/>
                  </a:lnTo>
                  <a:lnTo>
                    <a:pt x="177505" y="73948"/>
                  </a:lnTo>
                  <a:lnTo>
                    <a:pt x="115495" y="73948"/>
                  </a:lnTo>
                  <a:lnTo>
                    <a:pt x="115495" y="9302"/>
                  </a:lnTo>
                  <a:lnTo>
                    <a:pt x="65344" y="9302"/>
                  </a:lnTo>
                  <a:lnTo>
                    <a:pt x="65344" y="231532"/>
                  </a:lnTo>
                  <a:lnTo>
                    <a:pt x="39222" y="231532"/>
                  </a:lnTo>
                  <a:lnTo>
                    <a:pt x="39222" y="36741"/>
                  </a:lnTo>
                  <a:lnTo>
                    <a:pt x="0" y="36741"/>
                  </a:lnTo>
                  <a:lnTo>
                    <a:pt x="0" y="27440"/>
                  </a:lnTo>
                  <a:lnTo>
                    <a:pt x="48523" y="27440"/>
                  </a:lnTo>
                  <a:lnTo>
                    <a:pt x="48523" y="222231"/>
                  </a:lnTo>
                  <a:lnTo>
                    <a:pt x="56042" y="222231"/>
                  </a:lnTo>
                  <a:lnTo>
                    <a:pt x="56042" y="0"/>
                  </a:lnTo>
                  <a:lnTo>
                    <a:pt x="124796" y="0"/>
                  </a:lnTo>
                  <a:lnTo>
                    <a:pt x="124796" y="64646"/>
                  </a:lnTo>
                  <a:lnTo>
                    <a:pt x="186807" y="64646"/>
                  </a:lnTo>
                  <a:lnTo>
                    <a:pt x="186807" y="104876"/>
                  </a:lnTo>
                  <a:lnTo>
                    <a:pt x="164794" y="104876"/>
                  </a:lnTo>
                  <a:lnTo>
                    <a:pt x="164794" y="231532"/>
                  </a:lnTo>
                  <a:lnTo>
                    <a:pt x="123479" y="23153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" name="任意多边形: 形状 155">
              <a:extLst>
                <a:ext uri="{FF2B5EF4-FFF2-40B4-BE49-F238E27FC236}">
                  <a16:creationId xmlns:a16="http://schemas.microsoft.com/office/drawing/2014/main" id="{67D8EB92-2E19-E1DB-E5BA-0481B497AF79}"/>
                </a:ext>
              </a:extLst>
            </p:cNvPr>
            <p:cNvSpPr/>
            <p:nvPr/>
          </p:nvSpPr>
          <p:spPr>
            <a:xfrm>
              <a:off x="8649743" y="6571086"/>
              <a:ext cx="273312" cy="114409"/>
            </a:xfrm>
            <a:custGeom>
              <a:avLst/>
              <a:gdLst>
                <a:gd name="connsiteX0" fmla="*/ 273312 w 273312"/>
                <a:gd name="connsiteY0" fmla="*/ 114410 h 114409"/>
                <a:gd name="connsiteX1" fmla="*/ 264011 w 273312"/>
                <a:gd name="connsiteY1" fmla="*/ 114410 h 114409"/>
                <a:gd name="connsiteX2" fmla="*/ 264011 w 273312"/>
                <a:gd name="connsiteY2" fmla="*/ 53174 h 114409"/>
                <a:gd name="connsiteX3" fmla="*/ 172312 w 273312"/>
                <a:gd name="connsiteY3" fmla="*/ 53174 h 114409"/>
                <a:gd name="connsiteX4" fmla="*/ 172312 w 273312"/>
                <a:gd name="connsiteY4" fmla="*/ 9302 h 114409"/>
                <a:gd name="connsiteX5" fmla="*/ 0 w 273312"/>
                <a:gd name="connsiteY5" fmla="*/ 9302 h 114409"/>
                <a:gd name="connsiteX6" fmla="*/ 0 w 273312"/>
                <a:gd name="connsiteY6" fmla="*/ 0 h 114409"/>
                <a:gd name="connsiteX7" fmla="*/ 181614 w 273312"/>
                <a:gd name="connsiteY7" fmla="*/ 0 h 114409"/>
                <a:gd name="connsiteX8" fmla="*/ 181614 w 273312"/>
                <a:gd name="connsiteY8" fmla="*/ 43873 h 114409"/>
                <a:gd name="connsiteX9" fmla="*/ 273312 w 273312"/>
                <a:gd name="connsiteY9" fmla="*/ 43873 h 114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3312" h="114409">
                  <a:moveTo>
                    <a:pt x="273312" y="114410"/>
                  </a:moveTo>
                  <a:lnTo>
                    <a:pt x="264011" y="114410"/>
                  </a:lnTo>
                  <a:lnTo>
                    <a:pt x="264011" y="53174"/>
                  </a:lnTo>
                  <a:lnTo>
                    <a:pt x="172312" y="53174"/>
                  </a:lnTo>
                  <a:lnTo>
                    <a:pt x="172312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181614" y="0"/>
                  </a:lnTo>
                  <a:lnTo>
                    <a:pt x="181614" y="43873"/>
                  </a:lnTo>
                  <a:lnTo>
                    <a:pt x="273312" y="4387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" name="任意多边形: 形状 156">
              <a:extLst>
                <a:ext uri="{FF2B5EF4-FFF2-40B4-BE49-F238E27FC236}">
                  <a16:creationId xmlns:a16="http://schemas.microsoft.com/office/drawing/2014/main" id="{ABEBEFD1-82AD-C74C-8C39-E980DB31F1EF}"/>
                </a:ext>
              </a:extLst>
            </p:cNvPr>
            <p:cNvSpPr/>
            <p:nvPr/>
          </p:nvSpPr>
          <p:spPr>
            <a:xfrm>
              <a:off x="8645092" y="6288163"/>
              <a:ext cx="243082" cy="317262"/>
            </a:xfrm>
            <a:custGeom>
              <a:avLst/>
              <a:gdLst>
                <a:gd name="connsiteX0" fmla="*/ 243082 w 243082"/>
                <a:gd name="connsiteY0" fmla="*/ 317262 h 317262"/>
                <a:gd name="connsiteX1" fmla="*/ 233781 w 243082"/>
                <a:gd name="connsiteY1" fmla="*/ 317262 h 317262"/>
                <a:gd name="connsiteX2" fmla="*/ 233781 w 243082"/>
                <a:gd name="connsiteY2" fmla="*/ 9302 h 317262"/>
                <a:gd name="connsiteX3" fmla="*/ 177196 w 243082"/>
                <a:gd name="connsiteY3" fmla="*/ 9302 h 317262"/>
                <a:gd name="connsiteX4" fmla="*/ 177196 w 243082"/>
                <a:gd name="connsiteY4" fmla="*/ 50616 h 317262"/>
                <a:gd name="connsiteX5" fmla="*/ 143633 w 243082"/>
                <a:gd name="connsiteY5" fmla="*/ 50616 h 317262"/>
                <a:gd name="connsiteX6" fmla="*/ 143633 w 243082"/>
                <a:gd name="connsiteY6" fmla="*/ 64801 h 317262"/>
                <a:gd name="connsiteX7" fmla="*/ 93249 w 243082"/>
                <a:gd name="connsiteY7" fmla="*/ 64801 h 317262"/>
                <a:gd name="connsiteX8" fmla="*/ 93249 w 243082"/>
                <a:gd name="connsiteY8" fmla="*/ 94566 h 317262"/>
                <a:gd name="connsiteX9" fmla="*/ 63561 w 243082"/>
                <a:gd name="connsiteY9" fmla="*/ 94566 h 317262"/>
                <a:gd name="connsiteX10" fmla="*/ 63561 w 243082"/>
                <a:gd name="connsiteY10" fmla="*/ 146190 h 317262"/>
                <a:gd name="connsiteX11" fmla="*/ 45423 w 243082"/>
                <a:gd name="connsiteY11" fmla="*/ 146190 h 317262"/>
                <a:gd name="connsiteX12" fmla="*/ 45423 w 243082"/>
                <a:gd name="connsiteY12" fmla="*/ 169444 h 317262"/>
                <a:gd name="connsiteX13" fmla="*/ 29921 w 243082"/>
                <a:gd name="connsiteY13" fmla="*/ 169444 h 317262"/>
                <a:gd name="connsiteX14" fmla="*/ 29921 w 243082"/>
                <a:gd name="connsiteY14" fmla="*/ 192698 h 317262"/>
                <a:gd name="connsiteX15" fmla="*/ 9302 w 243082"/>
                <a:gd name="connsiteY15" fmla="*/ 192698 h 317262"/>
                <a:gd name="connsiteX16" fmla="*/ 9302 w 243082"/>
                <a:gd name="connsiteY16" fmla="*/ 272072 h 317262"/>
                <a:gd name="connsiteX17" fmla="*/ 0 w 243082"/>
                <a:gd name="connsiteY17" fmla="*/ 272072 h 317262"/>
                <a:gd name="connsiteX18" fmla="*/ 0 w 243082"/>
                <a:gd name="connsiteY18" fmla="*/ 183397 h 317262"/>
                <a:gd name="connsiteX19" fmla="*/ 20619 w 243082"/>
                <a:gd name="connsiteY19" fmla="*/ 183397 h 317262"/>
                <a:gd name="connsiteX20" fmla="*/ 20619 w 243082"/>
                <a:gd name="connsiteY20" fmla="*/ 160143 h 317262"/>
                <a:gd name="connsiteX21" fmla="*/ 36122 w 243082"/>
                <a:gd name="connsiteY21" fmla="*/ 160143 h 317262"/>
                <a:gd name="connsiteX22" fmla="*/ 36122 w 243082"/>
                <a:gd name="connsiteY22" fmla="*/ 136889 h 317262"/>
                <a:gd name="connsiteX23" fmla="*/ 54259 w 243082"/>
                <a:gd name="connsiteY23" fmla="*/ 136889 h 317262"/>
                <a:gd name="connsiteX24" fmla="*/ 54259 w 243082"/>
                <a:gd name="connsiteY24" fmla="*/ 85265 h 317262"/>
                <a:gd name="connsiteX25" fmla="*/ 83947 w 243082"/>
                <a:gd name="connsiteY25" fmla="*/ 85265 h 317262"/>
                <a:gd name="connsiteX26" fmla="*/ 83947 w 243082"/>
                <a:gd name="connsiteY26" fmla="*/ 55500 h 317262"/>
                <a:gd name="connsiteX27" fmla="*/ 134331 w 243082"/>
                <a:gd name="connsiteY27" fmla="*/ 55500 h 317262"/>
                <a:gd name="connsiteX28" fmla="*/ 134331 w 243082"/>
                <a:gd name="connsiteY28" fmla="*/ 41315 h 317262"/>
                <a:gd name="connsiteX29" fmla="*/ 167894 w 243082"/>
                <a:gd name="connsiteY29" fmla="*/ 41315 h 317262"/>
                <a:gd name="connsiteX30" fmla="*/ 167894 w 243082"/>
                <a:gd name="connsiteY30" fmla="*/ 0 h 317262"/>
                <a:gd name="connsiteX31" fmla="*/ 243082 w 243082"/>
                <a:gd name="connsiteY31" fmla="*/ 0 h 317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43082" h="317262">
                  <a:moveTo>
                    <a:pt x="243082" y="317262"/>
                  </a:moveTo>
                  <a:lnTo>
                    <a:pt x="233781" y="317262"/>
                  </a:lnTo>
                  <a:lnTo>
                    <a:pt x="233781" y="9302"/>
                  </a:lnTo>
                  <a:lnTo>
                    <a:pt x="177196" y="9302"/>
                  </a:lnTo>
                  <a:lnTo>
                    <a:pt x="177196" y="50616"/>
                  </a:lnTo>
                  <a:lnTo>
                    <a:pt x="143633" y="50616"/>
                  </a:lnTo>
                  <a:lnTo>
                    <a:pt x="143633" y="64801"/>
                  </a:lnTo>
                  <a:lnTo>
                    <a:pt x="93249" y="64801"/>
                  </a:lnTo>
                  <a:lnTo>
                    <a:pt x="93249" y="94566"/>
                  </a:lnTo>
                  <a:lnTo>
                    <a:pt x="63561" y="94566"/>
                  </a:lnTo>
                  <a:lnTo>
                    <a:pt x="63561" y="146190"/>
                  </a:lnTo>
                  <a:lnTo>
                    <a:pt x="45423" y="146190"/>
                  </a:lnTo>
                  <a:lnTo>
                    <a:pt x="45423" y="169444"/>
                  </a:lnTo>
                  <a:lnTo>
                    <a:pt x="29921" y="169444"/>
                  </a:lnTo>
                  <a:lnTo>
                    <a:pt x="29921" y="192698"/>
                  </a:lnTo>
                  <a:lnTo>
                    <a:pt x="9302" y="192698"/>
                  </a:lnTo>
                  <a:lnTo>
                    <a:pt x="9302" y="272072"/>
                  </a:lnTo>
                  <a:lnTo>
                    <a:pt x="0" y="272072"/>
                  </a:lnTo>
                  <a:lnTo>
                    <a:pt x="0" y="183397"/>
                  </a:lnTo>
                  <a:lnTo>
                    <a:pt x="20619" y="183397"/>
                  </a:lnTo>
                  <a:lnTo>
                    <a:pt x="20619" y="160143"/>
                  </a:lnTo>
                  <a:lnTo>
                    <a:pt x="36122" y="160143"/>
                  </a:lnTo>
                  <a:lnTo>
                    <a:pt x="36122" y="136889"/>
                  </a:lnTo>
                  <a:lnTo>
                    <a:pt x="54259" y="136889"/>
                  </a:lnTo>
                  <a:lnTo>
                    <a:pt x="54259" y="85265"/>
                  </a:lnTo>
                  <a:lnTo>
                    <a:pt x="83947" y="85265"/>
                  </a:lnTo>
                  <a:lnTo>
                    <a:pt x="83947" y="55500"/>
                  </a:lnTo>
                  <a:lnTo>
                    <a:pt x="134331" y="55500"/>
                  </a:lnTo>
                  <a:lnTo>
                    <a:pt x="134331" y="41315"/>
                  </a:lnTo>
                  <a:lnTo>
                    <a:pt x="167894" y="41315"/>
                  </a:lnTo>
                  <a:lnTo>
                    <a:pt x="167894" y="0"/>
                  </a:lnTo>
                  <a:lnTo>
                    <a:pt x="243082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" name="任意多边形: 形状 157">
              <a:extLst>
                <a:ext uri="{FF2B5EF4-FFF2-40B4-BE49-F238E27FC236}">
                  <a16:creationId xmlns:a16="http://schemas.microsoft.com/office/drawing/2014/main" id="{5E2895EF-715E-ED57-0D80-C48233EBF932}"/>
                </a:ext>
              </a:extLst>
            </p:cNvPr>
            <p:cNvSpPr/>
            <p:nvPr/>
          </p:nvSpPr>
          <p:spPr>
            <a:xfrm>
              <a:off x="8900344" y="6363041"/>
              <a:ext cx="97667" cy="322455"/>
            </a:xfrm>
            <a:custGeom>
              <a:avLst/>
              <a:gdLst>
                <a:gd name="connsiteX0" fmla="*/ 97667 w 97667"/>
                <a:gd name="connsiteY0" fmla="*/ 322456 h 322455"/>
                <a:gd name="connsiteX1" fmla="*/ 88365 w 97667"/>
                <a:gd name="connsiteY1" fmla="*/ 322456 h 322455"/>
                <a:gd name="connsiteX2" fmla="*/ 88365 w 97667"/>
                <a:gd name="connsiteY2" fmla="*/ 206961 h 322455"/>
                <a:gd name="connsiteX3" fmla="*/ 57360 w 97667"/>
                <a:gd name="connsiteY3" fmla="*/ 206961 h 322455"/>
                <a:gd name="connsiteX4" fmla="*/ 57360 w 97667"/>
                <a:gd name="connsiteY4" fmla="*/ 9302 h 322455"/>
                <a:gd name="connsiteX5" fmla="*/ 0 w 97667"/>
                <a:gd name="connsiteY5" fmla="*/ 9302 h 322455"/>
                <a:gd name="connsiteX6" fmla="*/ 0 w 97667"/>
                <a:gd name="connsiteY6" fmla="*/ 0 h 322455"/>
                <a:gd name="connsiteX7" fmla="*/ 66662 w 97667"/>
                <a:gd name="connsiteY7" fmla="*/ 0 h 322455"/>
                <a:gd name="connsiteX8" fmla="*/ 66662 w 97667"/>
                <a:gd name="connsiteY8" fmla="*/ 197659 h 322455"/>
                <a:gd name="connsiteX9" fmla="*/ 97667 w 97667"/>
                <a:gd name="connsiteY9" fmla="*/ 197659 h 32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67" h="322455">
                  <a:moveTo>
                    <a:pt x="97667" y="322456"/>
                  </a:moveTo>
                  <a:lnTo>
                    <a:pt x="88365" y="322456"/>
                  </a:lnTo>
                  <a:lnTo>
                    <a:pt x="88365" y="206961"/>
                  </a:lnTo>
                  <a:lnTo>
                    <a:pt x="57360" y="206961"/>
                  </a:lnTo>
                  <a:lnTo>
                    <a:pt x="57360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66662" y="0"/>
                  </a:lnTo>
                  <a:lnTo>
                    <a:pt x="66662" y="197659"/>
                  </a:lnTo>
                  <a:lnTo>
                    <a:pt x="97667" y="1976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" name="任意多边形: 形状 158">
              <a:extLst>
                <a:ext uri="{FF2B5EF4-FFF2-40B4-BE49-F238E27FC236}">
                  <a16:creationId xmlns:a16="http://schemas.microsoft.com/office/drawing/2014/main" id="{BCAA1A37-BC7F-1EC9-C754-303C99E95889}"/>
                </a:ext>
              </a:extLst>
            </p:cNvPr>
            <p:cNvSpPr/>
            <p:nvPr/>
          </p:nvSpPr>
          <p:spPr>
            <a:xfrm>
              <a:off x="8975300" y="6383736"/>
              <a:ext cx="124796" cy="301759"/>
            </a:xfrm>
            <a:custGeom>
              <a:avLst/>
              <a:gdLst>
                <a:gd name="connsiteX0" fmla="*/ 124796 w 124796"/>
                <a:gd name="connsiteY0" fmla="*/ 301760 h 301759"/>
                <a:gd name="connsiteX1" fmla="*/ 115495 w 124796"/>
                <a:gd name="connsiteY1" fmla="*/ 301760 h 301759"/>
                <a:gd name="connsiteX2" fmla="*/ 115495 w 124796"/>
                <a:gd name="connsiteY2" fmla="*/ 274087 h 301759"/>
                <a:gd name="connsiteX3" fmla="*/ 70227 w 124796"/>
                <a:gd name="connsiteY3" fmla="*/ 274087 h 301759"/>
                <a:gd name="connsiteX4" fmla="*/ 70227 w 124796"/>
                <a:gd name="connsiteY4" fmla="*/ 9302 h 301759"/>
                <a:gd name="connsiteX5" fmla="*/ 0 w 124796"/>
                <a:gd name="connsiteY5" fmla="*/ 9302 h 301759"/>
                <a:gd name="connsiteX6" fmla="*/ 0 w 124796"/>
                <a:gd name="connsiteY6" fmla="*/ 0 h 301759"/>
                <a:gd name="connsiteX7" fmla="*/ 79529 w 124796"/>
                <a:gd name="connsiteY7" fmla="*/ 0 h 301759"/>
                <a:gd name="connsiteX8" fmla="*/ 79529 w 124796"/>
                <a:gd name="connsiteY8" fmla="*/ 264786 h 301759"/>
                <a:gd name="connsiteX9" fmla="*/ 124796 w 124796"/>
                <a:gd name="connsiteY9" fmla="*/ 264786 h 3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796" h="301759">
                  <a:moveTo>
                    <a:pt x="124796" y="301760"/>
                  </a:moveTo>
                  <a:lnTo>
                    <a:pt x="115495" y="301760"/>
                  </a:lnTo>
                  <a:lnTo>
                    <a:pt x="115495" y="274087"/>
                  </a:lnTo>
                  <a:lnTo>
                    <a:pt x="70227" y="274087"/>
                  </a:lnTo>
                  <a:lnTo>
                    <a:pt x="70227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79529" y="0"/>
                  </a:lnTo>
                  <a:lnTo>
                    <a:pt x="79529" y="264786"/>
                  </a:lnTo>
                  <a:lnTo>
                    <a:pt x="124796" y="26478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" name="任意多边形: 形状 159">
              <a:extLst>
                <a:ext uri="{FF2B5EF4-FFF2-40B4-BE49-F238E27FC236}">
                  <a16:creationId xmlns:a16="http://schemas.microsoft.com/office/drawing/2014/main" id="{99DD4337-039D-5061-DB32-46FE3FDB378A}"/>
                </a:ext>
              </a:extLst>
            </p:cNvPr>
            <p:cNvSpPr/>
            <p:nvPr/>
          </p:nvSpPr>
          <p:spPr>
            <a:xfrm>
              <a:off x="9063122" y="6399239"/>
              <a:ext cx="136423" cy="286257"/>
            </a:xfrm>
            <a:custGeom>
              <a:avLst/>
              <a:gdLst>
                <a:gd name="connsiteX0" fmla="*/ 136424 w 136423"/>
                <a:gd name="connsiteY0" fmla="*/ 286257 h 286257"/>
                <a:gd name="connsiteX1" fmla="*/ 127122 w 136423"/>
                <a:gd name="connsiteY1" fmla="*/ 286257 h 286257"/>
                <a:gd name="connsiteX2" fmla="*/ 127122 w 136423"/>
                <a:gd name="connsiteY2" fmla="*/ 256027 h 286257"/>
                <a:gd name="connsiteX3" fmla="*/ 81932 w 136423"/>
                <a:gd name="connsiteY3" fmla="*/ 256027 h 286257"/>
                <a:gd name="connsiteX4" fmla="*/ 81932 w 136423"/>
                <a:gd name="connsiteY4" fmla="*/ 9302 h 286257"/>
                <a:gd name="connsiteX5" fmla="*/ 0 w 136423"/>
                <a:gd name="connsiteY5" fmla="*/ 9302 h 286257"/>
                <a:gd name="connsiteX6" fmla="*/ 0 w 136423"/>
                <a:gd name="connsiteY6" fmla="*/ 0 h 286257"/>
                <a:gd name="connsiteX7" fmla="*/ 91233 w 136423"/>
                <a:gd name="connsiteY7" fmla="*/ 0 h 286257"/>
                <a:gd name="connsiteX8" fmla="*/ 91233 w 136423"/>
                <a:gd name="connsiteY8" fmla="*/ 246725 h 286257"/>
                <a:gd name="connsiteX9" fmla="*/ 136424 w 136423"/>
                <a:gd name="connsiteY9" fmla="*/ 246725 h 28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423" h="286257">
                  <a:moveTo>
                    <a:pt x="136424" y="286257"/>
                  </a:moveTo>
                  <a:lnTo>
                    <a:pt x="127122" y="286257"/>
                  </a:lnTo>
                  <a:lnTo>
                    <a:pt x="127122" y="256027"/>
                  </a:lnTo>
                  <a:lnTo>
                    <a:pt x="81932" y="256027"/>
                  </a:lnTo>
                  <a:lnTo>
                    <a:pt x="81932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91233" y="0"/>
                  </a:lnTo>
                  <a:lnTo>
                    <a:pt x="91233" y="246725"/>
                  </a:lnTo>
                  <a:lnTo>
                    <a:pt x="136424" y="2467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" name="任意多边形: 形状 160">
              <a:extLst>
                <a:ext uri="{FF2B5EF4-FFF2-40B4-BE49-F238E27FC236}">
                  <a16:creationId xmlns:a16="http://schemas.microsoft.com/office/drawing/2014/main" id="{B74A9BAB-94E9-609E-BC83-E230F659A93C}"/>
                </a:ext>
              </a:extLst>
            </p:cNvPr>
            <p:cNvSpPr/>
            <p:nvPr/>
          </p:nvSpPr>
          <p:spPr>
            <a:xfrm>
              <a:off x="8372478" y="6156390"/>
              <a:ext cx="126889" cy="211301"/>
            </a:xfrm>
            <a:custGeom>
              <a:avLst/>
              <a:gdLst>
                <a:gd name="connsiteX0" fmla="*/ 126889 w 126889"/>
                <a:gd name="connsiteY0" fmla="*/ 211302 h 211301"/>
                <a:gd name="connsiteX1" fmla="*/ 117588 w 126889"/>
                <a:gd name="connsiteY1" fmla="*/ 211302 h 211301"/>
                <a:gd name="connsiteX2" fmla="*/ 117588 w 126889"/>
                <a:gd name="connsiteY2" fmla="*/ 102318 h 211301"/>
                <a:gd name="connsiteX3" fmla="*/ 56817 w 126889"/>
                <a:gd name="connsiteY3" fmla="*/ 102318 h 211301"/>
                <a:gd name="connsiteX4" fmla="*/ 56817 w 126889"/>
                <a:gd name="connsiteY4" fmla="*/ 9302 h 211301"/>
                <a:gd name="connsiteX5" fmla="*/ 9302 w 126889"/>
                <a:gd name="connsiteY5" fmla="*/ 9302 h 211301"/>
                <a:gd name="connsiteX6" fmla="*/ 9302 w 126889"/>
                <a:gd name="connsiteY6" fmla="*/ 71157 h 211301"/>
                <a:gd name="connsiteX7" fmla="*/ 0 w 126889"/>
                <a:gd name="connsiteY7" fmla="*/ 71157 h 211301"/>
                <a:gd name="connsiteX8" fmla="*/ 0 w 126889"/>
                <a:gd name="connsiteY8" fmla="*/ 0 h 211301"/>
                <a:gd name="connsiteX9" fmla="*/ 66119 w 126889"/>
                <a:gd name="connsiteY9" fmla="*/ 0 h 211301"/>
                <a:gd name="connsiteX10" fmla="*/ 66119 w 126889"/>
                <a:gd name="connsiteY10" fmla="*/ 93016 h 211301"/>
                <a:gd name="connsiteX11" fmla="*/ 126889 w 126889"/>
                <a:gd name="connsiteY11" fmla="*/ 93016 h 21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889" h="211301">
                  <a:moveTo>
                    <a:pt x="126889" y="211302"/>
                  </a:moveTo>
                  <a:lnTo>
                    <a:pt x="117588" y="211302"/>
                  </a:lnTo>
                  <a:lnTo>
                    <a:pt x="117588" y="102318"/>
                  </a:lnTo>
                  <a:lnTo>
                    <a:pt x="56817" y="102318"/>
                  </a:lnTo>
                  <a:lnTo>
                    <a:pt x="56817" y="9302"/>
                  </a:lnTo>
                  <a:lnTo>
                    <a:pt x="9302" y="9302"/>
                  </a:lnTo>
                  <a:lnTo>
                    <a:pt x="9302" y="71157"/>
                  </a:lnTo>
                  <a:lnTo>
                    <a:pt x="0" y="71157"/>
                  </a:lnTo>
                  <a:lnTo>
                    <a:pt x="0" y="0"/>
                  </a:lnTo>
                  <a:lnTo>
                    <a:pt x="66119" y="0"/>
                  </a:lnTo>
                  <a:lnTo>
                    <a:pt x="66119" y="93016"/>
                  </a:lnTo>
                  <a:lnTo>
                    <a:pt x="126889" y="9301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" name="任意多边形: 形状 161">
              <a:extLst>
                <a:ext uri="{FF2B5EF4-FFF2-40B4-BE49-F238E27FC236}">
                  <a16:creationId xmlns:a16="http://schemas.microsoft.com/office/drawing/2014/main" id="{56CDE642-78B3-C0D4-7A41-617653177774}"/>
                </a:ext>
              </a:extLst>
            </p:cNvPr>
            <p:cNvSpPr/>
            <p:nvPr/>
          </p:nvSpPr>
          <p:spPr>
            <a:xfrm>
              <a:off x="3661058" y="6598914"/>
              <a:ext cx="244787" cy="6433"/>
            </a:xfrm>
            <a:custGeom>
              <a:avLst/>
              <a:gdLst>
                <a:gd name="connsiteX0" fmla="*/ 0 w 244787"/>
                <a:gd name="connsiteY0" fmla="*/ 0 h 6433"/>
                <a:gd name="connsiteX1" fmla="*/ 244787 w 244787"/>
                <a:gd name="connsiteY1" fmla="*/ 0 h 6433"/>
                <a:gd name="connsiteX2" fmla="*/ 244787 w 244787"/>
                <a:gd name="connsiteY2" fmla="*/ 6433 h 6433"/>
                <a:gd name="connsiteX3" fmla="*/ 0 w 244787"/>
                <a:gd name="connsiteY3" fmla="*/ 6433 h 6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787" h="6433">
                  <a:moveTo>
                    <a:pt x="0" y="0"/>
                  </a:moveTo>
                  <a:lnTo>
                    <a:pt x="244787" y="0"/>
                  </a:lnTo>
                  <a:lnTo>
                    <a:pt x="244787" y="6433"/>
                  </a:lnTo>
                  <a:lnTo>
                    <a:pt x="0" y="643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" name="任意多边形: 形状 162">
              <a:extLst>
                <a:ext uri="{FF2B5EF4-FFF2-40B4-BE49-F238E27FC236}">
                  <a16:creationId xmlns:a16="http://schemas.microsoft.com/office/drawing/2014/main" id="{4E0446B7-0B26-7177-E484-82C65746F4B6}"/>
                </a:ext>
              </a:extLst>
            </p:cNvPr>
            <p:cNvSpPr/>
            <p:nvPr/>
          </p:nvSpPr>
          <p:spPr>
            <a:xfrm>
              <a:off x="3689815" y="6583256"/>
              <a:ext cx="216107" cy="6433"/>
            </a:xfrm>
            <a:custGeom>
              <a:avLst/>
              <a:gdLst>
                <a:gd name="connsiteX0" fmla="*/ 0 w 216107"/>
                <a:gd name="connsiteY0" fmla="*/ 0 h 6433"/>
                <a:gd name="connsiteX1" fmla="*/ 216107 w 216107"/>
                <a:gd name="connsiteY1" fmla="*/ 0 h 6433"/>
                <a:gd name="connsiteX2" fmla="*/ 216107 w 216107"/>
                <a:gd name="connsiteY2" fmla="*/ 6434 h 6433"/>
                <a:gd name="connsiteX3" fmla="*/ 0 w 216107"/>
                <a:gd name="connsiteY3" fmla="*/ 6434 h 6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07" h="6433">
                  <a:moveTo>
                    <a:pt x="0" y="0"/>
                  </a:moveTo>
                  <a:lnTo>
                    <a:pt x="216107" y="0"/>
                  </a:lnTo>
                  <a:lnTo>
                    <a:pt x="216107" y="6434"/>
                  </a:lnTo>
                  <a:lnTo>
                    <a:pt x="0" y="643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" name="任意多边形: 形状 163">
              <a:extLst>
                <a:ext uri="{FF2B5EF4-FFF2-40B4-BE49-F238E27FC236}">
                  <a16:creationId xmlns:a16="http://schemas.microsoft.com/office/drawing/2014/main" id="{7BAA366E-BBB0-CA7C-23F7-AC6FA7F33883}"/>
                </a:ext>
              </a:extLst>
            </p:cNvPr>
            <p:cNvSpPr/>
            <p:nvPr/>
          </p:nvSpPr>
          <p:spPr>
            <a:xfrm>
              <a:off x="3725006" y="6567598"/>
              <a:ext cx="180838" cy="6433"/>
            </a:xfrm>
            <a:custGeom>
              <a:avLst/>
              <a:gdLst>
                <a:gd name="connsiteX0" fmla="*/ 0 w 180838"/>
                <a:gd name="connsiteY0" fmla="*/ 0 h 6433"/>
                <a:gd name="connsiteX1" fmla="*/ 180839 w 180838"/>
                <a:gd name="connsiteY1" fmla="*/ 0 h 6433"/>
                <a:gd name="connsiteX2" fmla="*/ 180839 w 180838"/>
                <a:gd name="connsiteY2" fmla="*/ 6433 h 6433"/>
                <a:gd name="connsiteX3" fmla="*/ 0 w 180838"/>
                <a:gd name="connsiteY3" fmla="*/ 6433 h 6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838" h="6433">
                  <a:moveTo>
                    <a:pt x="0" y="0"/>
                  </a:moveTo>
                  <a:lnTo>
                    <a:pt x="180839" y="0"/>
                  </a:lnTo>
                  <a:lnTo>
                    <a:pt x="180839" y="6433"/>
                  </a:lnTo>
                  <a:lnTo>
                    <a:pt x="0" y="643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" name="任意多边形: 形状 164">
              <a:extLst>
                <a:ext uri="{FF2B5EF4-FFF2-40B4-BE49-F238E27FC236}">
                  <a16:creationId xmlns:a16="http://schemas.microsoft.com/office/drawing/2014/main" id="{4A4A0750-74F8-B42D-8753-18C0123B1FA9}"/>
                </a:ext>
              </a:extLst>
            </p:cNvPr>
            <p:cNvSpPr/>
            <p:nvPr/>
          </p:nvSpPr>
          <p:spPr>
            <a:xfrm>
              <a:off x="3763763" y="6551941"/>
              <a:ext cx="142082" cy="6433"/>
            </a:xfrm>
            <a:custGeom>
              <a:avLst/>
              <a:gdLst>
                <a:gd name="connsiteX0" fmla="*/ 0 w 142082"/>
                <a:gd name="connsiteY0" fmla="*/ 0 h 6433"/>
                <a:gd name="connsiteX1" fmla="*/ 142082 w 142082"/>
                <a:gd name="connsiteY1" fmla="*/ 0 h 6433"/>
                <a:gd name="connsiteX2" fmla="*/ 142082 w 142082"/>
                <a:gd name="connsiteY2" fmla="*/ 6433 h 6433"/>
                <a:gd name="connsiteX3" fmla="*/ 0 w 142082"/>
                <a:gd name="connsiteY3" fmla="*/ 6433 h 6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082" h="6433">
                  <a:moveTo>
                    <a:pt x="0" y="0"/>
                  </a:moveTo>
                  <a:lnTo>
                    <a:pt x="142082" y="0"/>
                  </a:lnTo>
                  <a:lnTo>
                    <a:pt x="142082" y="6433"/>
                  </a:lnTo>
                  <a:lnTo>
                    <a:pt x="0" y="643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" name="任意多边形: 形状 165">
              <a:extLst>
                <a:ext uri="{FF2B5EF4-FFF2-40B4-BE49-F238E27FC236}">
                  <a16:creationId xmlns:a16="http://schemas.microsoft.com/office/drawing/2014/main" id="{7B9B14FA-2F6D-7AF6-0DAA-4A0AB472BD9F}"/>
                </a:ext>
              </a:extLst>
            </p:cNvPr>
            <p:cNvSpPr/>
            <p:nvPr/>
          </p:nvSpPr>
          <p:spPr>
            <a:xfrm>
              <a:off x="3673382" y="5937492"/>
              <a:ext cx="85264" cy="36198"/>
            </a:xfrm>
            <a:custGeom>
              <a:avLst/>
              <a:gdLst>
                <a:gd name="connsiteX0" fmla="*/ 0 w 85264"/>
                <a:gd name="connsiteY0" fmla="*/ 0 h 36198"/>
                <a:gd name="connsiteX1" fmla="*/ 85265 w 85264"/>
                <a:gd name="connsiteY1" fmla="*/ 0 h 36198"/>
                <a:gd name="connsiteX2" fmla="*/ 85265 w 85264"/>
                <a:gd name="connsiteY2" fmla="*/ 36199 h 36198"/>
                <a:gd name="connsiteX3" fmla="*/ 0 w 85264"/>
                <a:gd name="connsiteY3" fmla="*/ 36199 h 3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36198">
                  <a:moveTo>
                    <a:pt x="0" y="0"/>
                  </a:moveTo>
                  <a:lnTo>
                    <a:pt x="85265" y="0"/>
                  </a:lnTo>
                  <a:lnTo>
                    <a:pt x="85265" y="36199"/>
                  </a:lnTo>
                  <a:lnTo>
                    <a:pt x="0" y="3619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7" name="任意多边形: 形状 166">
              <a:extLst>
                <a:ext uri="{FF2B5EF4-FFF2-40B4-BE49-F238E27FC236}">
                  <a16:creationId xmlns:a16="http://schemas.microsoft.com/office/drawing/2014/main" id="{F4AFF301-5EDA-A4D8-2FE6-1C0C5B4DF258}"/>
                </a:ext>
              </a:extLst>
            </p:cNvPr>
            <p:cNvSpPr/>
            <p:nvPr/>
          </p:nvSpPr>
          <p:spPr>
            <a:xfrm>
              <a:off x="4001497" y="6044771"/>
              <a:ext cx="59452" cy="12944"/>
            </a:xfrm>
            <a:custGeom>
              <a:avLst/>
              <a:gdLst>
                <a:gd name="connsiteX0" fmla="*/ 0 w 59452"/>
                <a:gd name="connsiteY0" fmla="*/ 0 h 12944"/>
                <a:gd name="connsiteX1" fmla="*/ 59453 w 59452"/>
                <a:gd name="connsiteY1" fmla="*/ 0 h 12944"/>
                <a:gd name="connsiteX2" fmla="*/ 59453 w 59452"/>
                <a:gd name="connsiteY2" fmla="*/ 12945 h 12944"/>
                <a:gd name="connsiteX3" fmla="*/ 0 w 59452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52" h="12944">
                  <a:moveTo>
                    <a:pt x="0" y="0"/>
                  </a:moveTo>
                  <a:lnTo>
                    <a:pt x="59453" y="0"/>
                  </a:lnTo>
                  <a:lnTo>
                    <a:pt x="59453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8" name="任意多边形: 形状 167">
              <a:extLst>
                <a:ext uri="{FF2B5EF4-FFF2-40B4-BE49-F238E27FC236}">
                  <a16:creationId xmlns:a16="http://schemas.microsoft.com/office/drawing/2014/main" id="{CFA3ACF2-C5AB-D2AD-C608-7C682FD178A4}"/>
                </a:ext>
              </a:extLst>
            </p:cNvPr>
            <p:cNvSpPr/>
            <p:nvPr/>
          </p:nvSpPr>
          <p:spPr>
            <a:xfrm>
              <a:off x="4001497" y="6066087"/>
              <a:ext cx="68444" cy="12944"/>
            </a:xfrm>
            <a:custGeom>
              <a:avLst/>
              <a:gdLst>
                <a:gd name="connsiteX0" fmla="*/ 0 w 68444"/>
                <a:gd name="connsiteY0" fmla="*/ 0 h 12944"/>
                <a:gd name="connsiteX1" fmla="*/ 68444 w 68444"/>
                <a:gd name="connsiteY1" fmla="*/ 0 h 12944"/>
                <a:gd name="connsiteX2" fmla="*/ 68444 w 68444"/>
                <a:gd name="connsiteY2" fmla="*/ 12945 h 12944"/>
                <a:gd name="connsiteX3" fmla="*/ 0 w 68444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444" h="12944">
                  <a:moveTo>
                    <a:pt x="0" y="0"/>
                  </a:moveTo>
                  <a:lnTo>
                    <a:pt x="68444" y="0"/>
                  </a:lnTo>
                  <a:lnTo>
                    <a:pt x="68444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9" name="任意多边形: 形状 168">
              <a:extLst>
                <a:ext uri="{FF2B5EF4-FFF2-40B4-BE49-F238E27FC236}">
                  <a16:creationId xmlns:a16="http://schemas.microsoft.com/office/drawing/2014/main" id="{4E63660C-1507-976A-92FD-0EDFC0CE4455}"/>
                </a:ext>
              </a:extLst>
            </p:cNvPr>
            <p:cNvSpPr/>
            <p:nvPr/>
          </p:nvSpPr>
          <p:spPr>
            <a:xfrm>
              <a:off x="4001497" y="6087403"/>
              <a:ext cx="81389" cy="12944"/>
            </a:xfrm>
            <a:custGeom>
              <a:avLst/>
              <a:gdLst>
                <a:gd name="connsiteX0" fmla="*/ 0 w 81389"/>
                <a:gd name="connsiteY0" fmla="*/ 0 h 12944"/>
                <a:gd name="connsiteX1" fmla="*/ 81389 w 81389"/>
                <a:gd name="connsiteY1" fmla="*/ 0 h 12944"/>
                <a:gd name="connsiteX2" fmla="*/ 81389 w 81389"/>
                <a:gd name="connsiteY2" fmla="*/ 12945 h 12944"/>
                <a:gd name="connsiteX3" fmla="*/ 0 w 8138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89" h="12944">
                  <a:moveTo>
                    <a:pt x="0" y="0"/>
                  </a:moveTo>
                  <a:lnTo>
                    <a:pt x="81389" y="0"/>
                  </a:lnTo>
                  <a:lnTo>
                    <a:pt x="8138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0" name="任意多边形: 形状 169">
              <a:extLst>
                <a:ext uri="{FF2B5EF4-FFF2-40B4-BE49-F238E27FC236}">
                  <a16:creationId xmlns:a16="http://schemas.microsoft.com/office/drawing/2014/main" id="{215F2C90-D40D-29A1-7276-2D8ECB1ABFCE}"/>
                </a:ext>
              </a:extLst>
            </p:cNvPr>
            <p:cNvSpPr/>
            <p:nvPr/>
          </p:nvSpPr>
          <p:spPr>
            <a:xfrm>
              <a:off x="4001497" y="6108719"/>
              <a:ext cx="87202" cy="12944"/>
            </a:xfrm>
            <a:custGeom>
              <a:avLst/>
              <a:gdLst>
                <a:gd name="connsiteX0" fmla="*/ 0 w 87202"/>
                <a:gd name="connsiteY0" fmla="*/ 0 h 12944"/>
                <a:gd name="connsiteX1" fmla="*/ 87203 w 87202"/>
                <a:gd name="connsiteY1" fmla="*/ 0 h 12944"/>
                <a:gd name="connsiteX2" fmla="*/ 87203 w 87202"/>
                <a:gd name="connsiteY2" fmla="*/ 12945 h 12944"/>
                <a:gd name="connsiteX3" fmla="*/ 0 w 87202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202" h="12944">
                  <a:moveTo>
                    <a:pt x="0" y="0"/>
                  </a:moveTo>
                  <a:lnTo>
                    <a:pt x="87203" y="0"/>
                  </a:lnTo>
                  <a:lnTo>
                    <a:pt x="87203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" name="任意多边形: 形状 170">
              <a:extLst>
                <a:ext uri="{FF2B5EF4-FFF2-40B4-BE49-F238E27FC236}">
                  <a16:creationId xmlns:a16="http://schemas.microsoft.com/office/drawing/2014/main" id="{86C2A76B-DDF0-A0E7-F30F-CBB1C84F71CD}"/>
                </a:ext>
              </a:extLst>
            </p:cNvPr>
            <p:cNvSpPr/>
            <p:nvPr/>
          </p:nvSpPr>
          <p:spPr>
            <a:xfrm>
              <a:off x="4001497" y="6130035"/>
              <a:ext cx="100767" cy="12944"/>
            </a:xfrm>
            <a:custGeom>
              <a:avLst/>
              <a:gdLst>
                <a:gd name="connsiteX0" fmla="*/ 0 w 100767"/>
                <a:gd name="connsiteY0" fmla="*/ 0 h 12944"/>
                <a:gd name="connsiteX1" fmla="*/ 100767 w 100767"/>
                <a:gd name="connsiteY1" fmla="*/ 0 h 12944"/>
                <a:gd name="connsiteX2" fmla="*/ 100767 w 100767"/>
                <a:gd name="connsiteY2" fmla="*/ 12945 h 12944"/>
                <a:gd name="connsiteX3" fmla="*/ 0 w 100767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67" h="12944">
                  <a:moveTo>
                    <a:pt x="0" y="0"/>
                  </a:moveTo>
                  <a:lnTo>
                    <a:pt x="100767" y="0"/>
                  </a:lnTo>
                  <a:lnTo>
                    <a:pt x="100767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2" name="任意多边形: 形状 171">
              <a:extLst>
                <a:ext uri="{FF2B5EF4-FFF2-40B4-BE49-F238E27FC236}">
                  <a16:creationId xmlns:a16="http://schemas.microsoft.com/office/drawing/2014/main" id="{A6F7ACC2-51A9-AFF5-87EA-A6E546EAE1F0}"/>
                </a:ext>
              </a:extLst>
            </p:cNvPr>
            <p:cNvSpPr/>
            <p:nvPr/>
          </p:nvSpPr>
          <p:spPr>
            <a:xfrm>
              <a:off x="4001497" y="6151351"/>
              <a:ext cx="100767" cy="12944"/>
            </a:xfrm>
            <a:custGeom>
              <a:avLst/>
              <a:gdLst>
                <a:gd name="connsiteX0" fmla="*/ 0 w 100767"/>
                <a:gd name="connsiteY0" fmla="*/ 0 h 12944"/>
                <a:gd name="connsiteX1" fmla="*/ 100767 w 100767"/>
                <a:gd name="connsiteY1" fmla="*/ 0 h 12944"/>
                <a:gd name="connsiteX2" fmla="*/ 100767 w 100767"/>
                <a:gd name="connsiteY2" fmla="*/ 12945 h 12944"/>
                <a:gd name="connsiteX3" fmla="*/ 0 w 100767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67" h="12944">
                  <a:moveTo>
                    <a:pt x="0" y="0"/>
                  </a:moveTo>
                  <a:lnTo>
                    <a:pt x="100767" y="0"/>
                  </a:lnTo>
                  <a:lnTo>
                    <a:pt x="100767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3" name="任意多边形: 形状 172">
              <a:extLst>
                <a:ext uri="{FF2B5EF4-FFF2-40B4-BE49-F238E27FC236}">
                  <a16:creationId xmlns:a16="http://schemas.microsoft.com/office/drawing/2014/main" id="{3C52E95B-0B27-E28C-D652-7C5331927BFD}"/>
                </a:ext>
              </a:extLst>
            </p:cNvPr>
            <p:cNvSpPr/>
            <p:nvPr/>
          </p:nvSpPr>
          <p:spPr>
            <a:xfrm>
              <a:off x="4001497" y="6172668"/>
              <a:ext cx="100767" cy="12944"/>
            </a:xfrm>
            <a:custGeom>
              <a:avLst/>
              <a:gdLst>
                <a:gd name="connsiteX0" fmla="*/ 0 w 100767"/>
                <a:gd name="connsiteY0" fmla="*/ 0 h 12944"/>
                <a:gd name="connsiteX1" fmla="*/ 100767 w 100767"/>
                <a:gd name="connsiteY1" fmla="*/ 0 h 12944"/>
                <a:gd name="connsiteX2" fmla="*/ 100767 w 100767"/>
                <a:gd name="connsiteY2" fmla="*/ 12945 h 12944"/>
                <a:gd name="connsiteX3" fmla="*/ 0 w 100767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67" h="12944">
                  <a:moveTo>
                    <a:pt x="0" y="0"/>
                  </a:moveTo>
                  <a:lnTo>
                    <a:pt x="100767" y="0"/>
                  </a:lnTo>
                  <a:lnTo>
                    <a:pt x="100767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4" name="任意多边形: 形状 173">
              <a:extLst>
                <a:ext uri="{FF2B5EF4-FFF2-40B4-BE49-F238E27FC236}">
                  <a16:creationId xmlns:a16="http://schemas.microsoft.com/office/drawing/2014/main" id="{02330F07-10D4-29DF-0F2F-C75CC1ADECDE}"/>
                </a:ext>
              </a:extLst>
            </p:cNvPr>
            <p:cNvSpPr/>
            <p:nvPr/>
          </p:nvSpPr>
          <p:spPr>
            <a:xfrm>
              <a:off x="4001497" y="6193984"/>
              <a:ext cx="100767" cy="12944"/>
            </a:xfrm>
            <a:custGeom>
              <a:avLst/>
              <a:gdLst>
                <a:gd name="connsiteX0" fmla="*/ 0 w 100767"/>
                <a:gd name="connsiteY0" fmla="*/ 0 h 12944"/>
                <a:gd name="connsiteX1" fmla="*/ 100767 w 100767"/>
                <a:gd name="connsiteY1" fmla="*/ 0 h 12944"/>
                <a:gd name="connsiteX2" fmla="*/ 100767 w 100767"/>
                <a:gd name="connsiteY2" fmla="*/ 12945 h 12944"/>
                <a:gd name="connsiteX3" fmla="*/ 0 w 100767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67" h="12944">
                  <a:moveTo>
                    <a:pt x="0" y="0"/>
                  </a:moveTo>
                  <a:lnTo>
                    <a:pt x="100767" y="0"/>
                  </a:lnTo>
                  <a:lnTo>
                    <a:pt x="100767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5" name="任意多边形: 形状 174">
              <a:extLst>
                <a:ext uri="{FF2B5EF4-FFF2-40B4-BE49-F238E27FC236}">
                  <a16:creationId xmlns:a16="http://schemas.microsoft.com/office/drawing/2014/main" id="{B92416EA-6574-7AE9-4C60-AEE5E5E61402}"/>
                </a:ext>
              </a:extLst>
            </p:cNvPr>
            <p:cNvSpPr/>
            <p:nvPr/>
          </p:nvSpPr>
          <p:spPr>
            <a:xfrm>
              <a:off x="4001497" y="6215300"/>
              <a:ext cx="100767" cy="12944"/>
            </a:xfrm>
            <a:custGeom>
              <a:avLst/>
              <a:gdLst>
                <a:gd name="connsiteX0" fmla="*/ 0 w 100767"/>
                <a:gd name="connsiteY0" fmla="*/ 0 h 12944"/>
                <a:gd name="connsiteX1" fmla="*/ 100767 w 100767"/>
                <a:gd name="connsiteY1" fmla="*/ 0 h 12944"/>
                <a:gd name="connsiteX2" fmla="*/ 100767 w 100767"/>
                <a:gd name="connsiteY2" fmla="*/ 12945 h 12944"/>
                <a:gd name="connsiteX3" fmla="*/ 0 w 100767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67" h="12944">
                  <a:moveTo>
                    <a:pt x="0" y="0"/>
                  </a:moveTo>
                  <a:lnTo>
                    <a:pt x="100767" y="0"/>
                  </a:lnTo>
                  <a:lnTo>
                    <a:pt x="100767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6" name="任意多边形: 形状 175">
              <a:extLst>
                <a:ext uri="{FF2B5EF4-FFF2-40B4-BE49-F238E27FC236}">
                  <a16:creationId xmlns:a16="http://schemas.microsoft.com/office/drawing/2014/main" id="{4B86D861-88E9-CF92-97C8-E576579353C9}"/>
                </a:ext>
              </a:extLst>
            </p:cNvPr>
            <p:cNvSpPr/>
            <p:nvPr/>
          </p:nvSpPr>
          <p:spPr>
            <a:xfrm>
              <a:off x="4001497" y="6236616"/>
              <a:ext cx="100767" cy="12944"/>
            </a:xfrm>
            <a:custGeom>
              <a:avLst/>
              <a:gdLst>
                <a:gd name="connsiteX0" fmla="*/ 0 w 100767"/>
                <a:gd name="connsiteY0" fmla="*/ 0 h 12944"/>
                <a:gd name="connsiteX1" fmla="*/ 100767 w 100767"/>
                <a:gd name="connsiteY1" fmla="*/ 0 h 12944"/>
                <a:gd name="connsiteX2" fmla="*/ 100767 w 100767"/>
                <a:gd name="connsiteY2" fmla="*/ 12945 h 12944"/>
                <a:gd name="connsiteX3" fmla="*/ 0 w 100767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67" h="12944">
                  <a:moveTo>
                    <a:pt x="0" y="0"/>
                  </a:moveTo>
                  <a:lnTo>
                    <a:pt x="100767" y="0"/>
                  </a:lnTo>
                  <a:lnTo>
                    <a:pt x="100767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7" name="任意多边形: 形状 176">
              <a:extLst>
                <a:ext uri="{FF2B5EF4-FFF2-40B4-BE49-F238E27FC236}">
                  <a16:creationId xmlns:a16="http://schemas.microsoft.com/office/drawing/2014/main" id="{78E3F916-7A8F-CA90-DD33-BF1A69A3F706}"/>
                </a:ext>
              </a:extLst>
            </p:cNvPr>
            <p:cNvSpPr/>
            <p:nvPr/>
          </p:nvSpPr>
          <p:spPr>
            <a:xfrm>
              <a:off x="4001497" y="6257932"/>
              <a:ext cx="100767" cy="12944"/>
            </a:xfrm>
            <a:custGeom>
              <a:avLst/>
              <a:gdLst>
                <a:gd name="connsiteX0" fmla="*/ 0 w 100767"/>
                <a:gd name="connsiteY0" fmla="*/ 0 h 12944"/>
                <a:gd name="connsiteX1" fmla="*/ 100767 w 100767"/>
                <a:gd name="connsiteY1" fmla="*/ 0 h 12944"/>
                <a:gd name="connsiteX2" fmla="*/ 100767 w 100767"/>
                <a:gd name="connsiteY2" fmla="*/ 12945 h 12944"/>
                <a:gd name="connsiteX3" fmla="*/ 0 w 100767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67" h="12944">
                  <a:moveTo>
                    <a:pt x="0" y="0"/>
                  </a:moveTo>
                  <a:lnTo>
                    <a:pt x="100767" y="0"/>
                  </a:lnTo>
                  <a:lnTo>
                    <a:pt x="100767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8" name="任意多边形: 形状 177">
              <a:extLst>
                <a:ext uri="{FF2B5EF4-FFF2-40B4-BE49-F238E27FC236}">
                  <a16:creationId xmlns:a16="http://schemas.microsoft.com/office/drawing/2014/main" id="{69F1EA1C-EABB-483C-F333-FD1448B81C75}"/>
                </a:ext>
              </a:extLst>
            </p:cNvPr>
            <p:cNvSpPr/>
            <p:nvPr/>
          </p:nvSpPr>
          <p:spPr>
            <a:xfrm>
              <a:off x="4200473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9" name="任意多边形: 形状 178">
              <a:extLst>
                <a:ext uri="{FF2B5EF4-FFF2-40B4-BE49-F238E27FC236}">
                  <a16:creationId xmlns:a16="http://schemas.microsoft.com/office/drawing/2014/main" id="{DEB8C674-9DDF-74F1-7DAB-3130EAA09E49}"/>
                </a:ext>
              </a:extLst>
            </p:cNvPr>
            <p:cNvSpPr/>
            <p:nvPr/>
          </p:nvSpPr>
          <p:spPr>
            <a:xfrm>
              <a:off x="4200473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0" name="任意多边形: 形状 179">
              <a:extLst>
                <a:ext uri="{FF2B5EF4-FFF2-40B4-BE49-F238E27FC236}">
                  <a16:creationId xmlns:a16="http://schemas.microsoft.com/office/drawing/2014/main" id="{8BA82FEA-99A1-494F-7DE6-B02F19A5DF2E}"/>
                </a:ext>
              </a:extLst>
            </p:cNvPr>
            <p:cNvSpPr/>
            <p:nvPr/>
          </p:nvSpPr>
          <p:spPr>
            <a:xfrm>
              <a:off x="4247912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1" name="任意多边形: 形状 180">
              <a:extLst>
                <a:ext uri="{FF2B5EF4-FFF2-40B4-BE49-F238E27FC236}">
                  <a16:creationId xmlns:a16="http://schemas.microsoft.com/office/drawing/2014/main" id="{95832FFD-5D36-DEB4-658F-8D4A58B6C4EC}"/>
                </a:ext>
              </a:extLst>
            </p:cNvPr>
            <p:cNvSpPr/>
            <p:nvPr/>
          </p:nvSpPr>
          <p:spPr>
            <a:xfrm>
              <a:off x="4247912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2" name="任意多边形: 形状 181">
              <a:extLst>
                <a:ext uri="{FF2B5EF4-FFF2-40B4-BE49-F238E27FC236}">
                  <a16:creationId xmlns:a16="http://schemas.microsoft.com/office/drawing/2014/main" id="{660BE8CD-CB2E-9181-D830-A846CEA4CECC}"/>
                </a:ext>
              </a:extLst>
            </p:cNvPr>
            <p:cNvSpPr/>
            <p:nvPr/>
          </p:nvSpPr>
          <p:spPr>
            <a:xfrm>
              <a:off x="4295427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3" name="任意多边形: 形状 182">
              <a:extLst>
                <a:ext uri="{FF2B5EF4-FFF2-40B4-BE49-F238E27FC236}">
                  <a16:creationId xmlns:a16="http://schemas.microsoft.com/office/drawing/2014/main" id="{B07BC463-F409-CFB3-3024-3B51CA1786F1}"/>
                </a:ext>
              </a:extLst>
            </p:cNvPr>
            <p:cNvSpPr/>
            <p:nvPr/>
          </p:nvSpPr>
          <p:spPr>
            <a:xfrm>
              <a:off x="4295427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4" name="任意多边形: 形状 183">
              <a:extLst>
                <a:ext uri="{FF2B5EF4-FFF2-40B4-BE49-F238E27FC236}">
                  <a16:creationId xmlns:a16="http://schemas.microsoft.com/office/drawing/2014/main" id="{EAD62B10-D4AC-9E1A-2AE7-0F94BBC1B107}"/>
                </a:ext>
              </a:extLst>
            </p:cNvPr>
            <p:cNvSpPr/>
            <p:nvPr/>
          </p:nvSpPr>
          <p:spPr>
            <a:xfrm>
              <a:off x="4342866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5" name="任意多边形: 形状 184">
              <a:extLst>
                <a:ext uri="{FF2B5EF4-FFF2-40B4-BE49-F238E27FC236}">
                  <a16:creationId xmlns:a16="http://schemas.microsoft.com/office/drawing/2014/main" id="{EAC33440-82AC-0395-A5C1-D890789D7307}"/>
                </a:ext>
              </a:extLst>
            </p:cNvPr>
            <p:cNvSpPr/>
            <p:nvPr/>
          </p:nvSpPr>
          <p:spPr>
            <a:xfrm>
              <a:off x="4342866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6" name="任意多边形: 形状 185">
              <a:extLst>
                <a:ext uri="{FF2B5EF4-FFF2-40B4-BE49-F238E27FC236}">
                  <a16:creationId xmlns:a16="http://schemas.microsoft.com/office/drawing/2014/main" id="{FAF354EF-1E5A-66E1-9A06-734FC55149AA}"/>
                </a:ext>
              </a:extLst>
            </p:cNvPr>
            <p:cNvSpPr/>
            <p:nvPr/>
          </p:nvSpPr>
          <p:spPr>
            <a:xfrm>
              <a:off x="4390381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7" name="任意多边形: 形状 186">
              <a:extLst>
                <a:ext uri="{FF2B5EF4-FFF2-40B4-BE49-F238E27FC236}">
                  <a16:creationId xmlns:a16="http://schemas.microsoft.com/office/drawing/2014/main" id="{96EC38B1-7720-AA00-91AD-FCD0E439CE10}"/>
                </a:ext>
              </a:extLst>
            </p:cNvPr>
            <p:cNvSpPr/>
            <p:nvPr/>
          </p:nvSpPr>
          <p:spPr>
            <a:xfrm>
              <a:off x="4390381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8" name="任意多边形: 形状 187">
              <a:extLst>
                <a:ext uri="{FF2B5EF4-FFF2-40B4-BE49-F238E27FC236}">
                  <a16:creationId xmlns:a16="http://schemas.microsoft.com/office/drawing/2014/main" id="{87B29696-F5A6-44FE-10F7-5E46A0195FD3}"/>
                </a:ext>
              </a:extLst>
            </p:cNvPr>
            <p:cNvSpPr/>
            <p:nvPr/>
          </p:nvSpPr>
          <p:spPr>
            <a:xfrm>
              <a:off x="4437820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9" name="任意多边形: 形状 188">
              <a:extLst>
                <a:ext uri="{FF2B5EF4-FFF2-40B4-BE49-F238E27FC236}">
                  <a16:creationId xmlns:a16="http://schemas.microsoft.com/office/drawing/2014/main" id="{830249D5-CC93-FC81-F5C6-C43D78A8091B}"/>
                </a:ext>
              </a:extLst>
            </p:cNvPr>
            <p:cNvSpPr/>
            <p:nvPr/>
          </p:nvSpPr>
          <p:spPr>
            <a:xfrm>
              <a:off x="4437820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0" name="任意多边形: 形状 189">
              <a:extLst>
                <a:ext uri="{FF2B5EF4-FFF2-40B4-BE49-F238E27FC236}">
                  <a16:creationId xmlns:a16="http://schemas.microsoft.com/office/drawing/2014/main" id="{94A7988B-5092-D47D-2DDE-7575A30DF880}"/>
                </a:ext>
              </a:extLst>
            </p:cNvPr>
            <p:cNvSpPr/>
            <p:nvPr/>
          </p:nvSpPr>
          <p:spPr>
            <a:xfrm>
              <a:off x="4485335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1" name="任意多边形: 形状 190">
              <a:extLst>
                <a:ext uri="{FF2B5EF4-FFF2-40B4-BE49-F238E27FC236}">
                  <a16:creationId xmlns:a16="http://schemas.microsoft.com/office/drawing/2014/main" id="{A8752117-7B24-2962-A9B9-4015A05EDCA6}"/>
                </a:ext>
              </a:extLst>
            </p:cNvPr>
            <p:cNvSpPr/>
            <p:nvPr/>
          </p:nvSpPr>
          <p:spPr>
            <a:xfrm>
              <a:off x="4485335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2" name="任意多边形: 形状 191">
              <a:extLst>
                <a:ext uri="{FF2B5EF4-FFF2-40B4-BE49-F238E27FC236}">
                  <a16:creationId xmlns:a16="http://schemas.microsoft.com/office/drawing/2014/main" id="{BC31C959-6080-DA82-D3CE-7B39478A8758}"/>
                </a:ext>
              </a:extLst>
            </p:cNvPr>
            <p:cNvSpPr/>
            <p:nvPr/>
          </p:nvSpPr>
          <p:spPr>
            <a:xfrm>
              <a:off x="4532773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3" name="任意多边形: 形状 192">
              <a:extLst>
                <a:ext uri="{FF2B5EF4-FFF2-40B4-BE49-F238E27FC236}">
                  <a16:creationId xmlns:a16="http://schemas.microsoft.com/office/drawing/2014/main" id="{E0799FB2-976D-B8DD-9F7E-46463DE5BCCC}"/>
                </a:ext>
              </a:extLst>
            </p:cNvPr>
            <p:cNvSpPr/>
            <p:nvPr/>
          </p:nvSpPr>
          <p:spPr>
            <a:xfrm>
              <a:off x="4532773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" name="任意多边形: 形状 193">
              <a:extLst>
                <a:ext uri="{FF2B5EF4-FFF2-40B4-BE49-F238E27FC236}">
                  <a16:creationId xmlns:a16="http://schemas.microsoft.com/office/drawing/2014/main" id="{9C1C2E18-0768-2D86-76FC-1D0A47DD8EF5}"/>
                </a:ext>
              </a:extLst>
            </p:cNvPr>
            <p:cNvSpPr/>
            <p:nvPr/>
          </p:nvSpPr>
          <p:spPr>
            <a:xfrm>
              <a:off x="4580289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" name="任意多边形: 形状 194">
              <a:extLst>
                <a:ext uri="{FF2B5EF4-FFF2-40B4-BE49-F238E27FC236}">
                  <a16:creationId xmlns:a16="http://schemas.microsoft.com/office/drawing/2014/main" id="{361DFCD1-F69B-99D4-362B-4D1D00F79834}"/>
                </a:ext>
              </a:extLst>
            </p:cNvPr>
            <p:cNvSpPr/>
            <p:nvPr/>
          </p:nvSpPr>
          <p:spPr>
            <a:xfrm>
              <a:off x="4580289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6" name="任意多边形: 形状 195">
              <a:extLst>
                <a:ext uri="{FF2B5EF4-FFF2-40B4-BE49-F238E27FC236}">
                  <a16:creationId xmlns:a16="http://schemas.microsoft.com/office/drawing/2014/main" id="{DAD8235C-591D-19D6-EBB3-57257EA62574}"/>
                </a:ext>
              </a:extLst>
            </p:cNvPr>
            <p:cNvSpPr/>
            <p:nvPr/>
          </p:nvSpPr>
          <p:spPr>
            <a:xfrm>
              <a:off x="4627727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7" name="任意多边形: 形状 196">
              <a:extLst>
                <a:ext uri="{FF2B5EF4-FFF2-40B4-BE49-F238E27FC236}">
                  <a16:creationId xmlns:a16="http://schemas.microsoft.com/office/drawing/2014/main" id="{D885038A-9892-3A8E-C62E-DEE46034BE88}"/>
                </a:ext>
              </a:extLst>
            </p:cNvPr>
            <p:cNvSpPr/>
            <p:nvPr/>
          </p:nvSpPr>
          <p:spPr>
            <a:xfrm>
              <a:off x="4627727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8" name="任意多边形: 形状 197">
              <a:extLst>
                <a:ext uri="{FF2B5EF4-FFF2-40B4-BE49-F238E27FC236}">
                  <a16:creationId xmlns:a16="http://schemas.microsoft.com/office/drawing/2014/main" id="{1B3236E7-0757-9ED7-CB72-9C300D00DF16}"/>
                </a:ext>
              </a:extLst>
            </p:cNvPr>
            <p:cNvSpPr/>
            <p:nvPr/>
          </p:nvSpPr>
          <p:spPr>
            <a:xfrm>
              <a:off x="4675243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9" name="任意多边形: 形状 198">
              <a:extLst>
                <a:ext uri="{FF2B5EF4-FFF2-40B4-BE49-F238E27FC236}">
                  <a16:creationId xmlns:a16="http://schemas.microsoft.com/office/drawing/2014/main" id="{38E917D4-72F7-AB9C-8294-121F64692153}"/>
                </a:ext>
              </a:extLst>
            </p:cNvPr>
            <p:cNvSpPr/>
            <p:nvPr/>
          </p:nvSpPr>
          <p:spPr>
            <a:xfrm>
              <a:off x="4675243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0" name="任意多边形: 形状 199">
              <a:extLst>
                <a:ext uri="{FF2B5EF4-FFF2-40B4-BE49-F238E27FC236}">
                  <a16:creationId xmlns:a16="http://schemas.microsoft.com/office/drawing/2014/main" id="{F4AC2E8F-FC32-2638-8F4B-B5982DEC71E2}"/>
                </a:ext>
              </a:extLst>
            </p:cNvPr>
            <p:cNvSpPr/>
            <p:nvPr/>
          </p:nvSpPr>
          <p:spPr>
            <a:xfrm>
              <a:off x="4722681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1" name="任意多边形: 形状 200">
              <a:extLst>
                <a:ext uri="{FF2B5EF4-FFF2-40B4-BE49-F238E27FC236}">
                  <a16:creationId xmlns:a16="http://schemas.microsoft.com/office/drawing/2014/main" id="{E53F890E-512F-65D0-80A0-B205057565E5}"/>
                </a:ext>
              </a:extLst>
            </p:cNvPr>
            <p:cNvSpPr/>
            <p:nvPr/>
          </p:nvSpPr>
          <p:spPr>
            <a:xfrm>
              <a:off x="4722681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2" name="任意多边形: 形状 201">
              <a:extLst>
                <a:ext uri="{FF2B5EF4-FFF2-40B4-BE49-F238E27FC236}">
                  <a16:creationId xmlns:a16="http://schemas.microsoft.com/office/drawing/2014/main" id="{11423DE4-E45A-3BB8-BFA0-1670947DEAEA}"/>
                </a:ext>
              </a:extLst>
            </p:cNvPr>
            <p:cNvSpPr/>
            <p:nvPr/>
          </p:nvSpPr>
          <p:spPr>
            <a:xfrm>
              <a:off x="4484715" y="6063684"/>
              <a:ext cx="237423" cy="9301"/>
            </a:xfrm>
            <a:custGeom>
              <a:avLst/>
              <a:gdLst>
                <a:gd name="connsiteX0" fmla="*/ 0 w 237423"/>
                <a:gd name="connsiteY0" fmla="*/ 0 h 9301"/>
                <a:gd name="connsiteX1" fmla="*/ 237424 w 237423"/>
                <a:gd name="connsiteY1" fmla="*/ 0 h 9301"/>
                <a:gd name="connsiteX2" fmla="*/ 237424 w 237423"/>
                <a:gd name="connsiteY2" fmla="*/ 9302 h 9301"/>
                <a:gd name="connsiteX3" fmla="*/ 0 w 237423"/>
                <a:gd name="connsiteY3" fmla="*/ 9302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7423" h="9301">
                  <a:moveTo>
                    <a:pt x="0" y="0"/>
                  </a:moveTo>
                  <a:lnTo>
                    <a:pt x="237424" y="0"/>
                  </a:lnTo>
                  <a:lnTo>
                    <a:pt x="237424" y="9302"/>
                  </a:lnTo>
                  <a:lnTo>
                    <a:pt x="0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3" name="任意多边形: 形状 202">
              <a:extLst>
                <a:ext uri="{FF2B5EF4-FFF2-40B4-BE49-F238E27FC236}">
                  <a16:creationId xmlns:a16="http://schemas.microsoft.com/office/drawing/2014/main" id="{6D781AC4-E480-A952-8548-8BC19CD8E35E}"/>
                </a:ext>
              </a:extLst>
            </p:cNvPr>
            <p:cNvSpPr/>
            <p:nvPr/>
          </p:nvSpPr>
          <p:spPr>
            <a:xfrm>
              <a:off x="4484715" y="6170265"/>
              <a:ext cx="237423" cy="9301"/>
            </a:xfrm>
            <a:custGeom>
              <a:avLst/>
              <a:gdLst>
                <a:gd name="connsiteX0" fmla="*/ 0 w 237423"/>
                <a:gd name="connsiteY0" fmla="*/ 0 h 9301"/>
                <a:gd name="connsiteX1" fmla="*/ 237424 w 237423"/>
                <a:gd name="connsiteY1" fmla="*/ 0 h 9301"/>
                <a:gd name="connsiteX2" fmla="*/ 237424 w 237423"/>
                <a:gd name="connsiteY2" fmla="*/ 9302 h 9301"/>
                <a:gd name="connsiteX3" fmla="*/ 0 w 237423"/>
                <a:gd name="connsiteY3" fmla="*/ 9302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7423" h="9301">
                  <a:moveTo>
                    <a:pt x="0" y="0"/>
                  </a:moveTo>
                  <a:lnTo>
                    <a:pt x="237424" y="0"/>
                  </a:lnTo>
                  <a:lnTo>
                    <a:pt x="237424" y="9302"/>
                  </a:lnTo>
                  <a:lnTo>
                    <a:pt x="0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4" name="任意多边形: 形状 203">
              <a:extLst>
                <a:ext uri="{FF2B5EF4-FFF2-40B4-BE49-F238E27FC236}">
                  <a16:creationId xmlns:a16="http://schemas.microsoft.com/office/drawing/2014/main" id="{1C646A87-6BF0-1EE7-6675-E8DD3BA5F7CB}"/>
                </a:ext>
              </a:extLst>
            </p:cNvPr>
            <p:cNvSpPr/>
            <p:nvPr/>
          </p:nvSpPr>
          <p:spPr>
            <a:xfrm>
              <a:off x="4521146" y="6031593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5" name="任意多边形: 形状 204">
              <a:extLst>
                <a:ext uri="{FF2B5EF4-FFF2-40B4-BE49-F238E27FC236}">
                  <a16:creationId xmlns:a16="http://schemas.microsoft.com/office/drawing/2014/main" id="{E37F52F3-3467-1DE6-D321-855404C27501}"/>
                </a:ext>
              </a:extLst>
            </p:cNvPr>
            <p:cNvSpPr/>
            <p:nvPr/>
          </p:nvSpPr>
          <p:spPr>
            <a:xfrm>
              <a:off x="4550369" y="6031593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6" name="任意多边形: 形状 205">
              <a:extLst>
                <a:ext uri="{FF2B5EF4-FFF2-40B4-BE49-F238E27FC236}">
                  <a16:creationId xmlns:a16="http://schemas.microsoft.com/office/drawing/2014/main" id="{F89073E5-3375-53AD-5E93-4E02B92D92E2}"/>
                </a:ext>
              </a:extLst>
            </p:cNvPr>
            <p:cNvSpPr/>
            <p:nvPr/>
          </p:nvSpPr>
          <p:spPr>
            <a:xfrm>
              <a:off x="4579592" y="6031593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7" name="任意多边形: 形状 206">
              <a:extLst>
                <a:ext uri="{FF2B5EF4-FFF2-40B4-BE49-F238E27FC236}">
                  <a16:creationId xmlns:a16="http://schemas.microsoft.com/office/drawing/2014/main" id="{F4CC16DF-A2D0-CC18-939A-B48FA43F2FF1}"/>
                </a:ext>
              </a:extLst>
            </p:cNvPr>
            <p:cNvSpPr/>
            <p:nvPr/>
          </p:nvSpPr>
          <p:spPr>
            <a:xfrm>
              <a:off x="4608814" y="6031593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8" name="任意多边形: 形状 207">
              <a:extLst>
                <a:ext uri="{FF2B5EF4-FFF2-40B4-BE49-F238E27FC236}">
                  <a16:creationId xmlns:a16="http://schemas.microsoft.com/office/drawing/2014/main" id="{0215571A-1433-EA3B-94F7-22F966114500}"/>
                </a:ext>
              </a:extLst>
            </p:cNvPr>
            <p:cNvSpPr/>
            <p:nvPr/>
          </p:nvSpPr>
          <p:spPr>
            <a:xfrm>
              <a:off x="4638037" y="6031593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9" name="任意多边形: 形状 208">
              <a:extLst>
                <a:ext uri="{FF2B5EF4-FFF2-40B4-BE49-F238E27FC236}">
                  <a16:creationId xmlns:a16="http://schemas.microsoft.com/office/drawing/2014/main" id="{7084C286-302E-E4EC-0802-9E629A3881E3}"/>
                </a:ext>
              </a:extLst>
            </p:cNvPr>
            <p:cNvSpPr/>
            <p:nvPr/>
          </p:nvSpPr>
          <p:spPr>
            <a:xfrm>
              <a:off x="4667259" y="6031593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0" name="任意多边形: 形状 209">
              <a:extLst>
                <a:ext uri="{FF2B5EF4-FFF2-40B4-BE49-F238E27FC236}">
                  <a16:creationId xmlns:a16="http://schemas.microsoft.com/office/drawing/2014/main" id="{9F8B6400-E9AC-193B-46C2-500FF0835D1C}"/>
                </a:ext>
              </a:extLst>
            </p:cNvPr>
            <p:cNvSpPr/>
            <p:nvPr/>
          </p:nvSpPr>
          <p:spPr>
            <a:xfrm>
              <a:off x="4521146" y="6193674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1" name="任意多边形: 形状 210">
              <a:extLst>
                <a:ext uri="{FF2B5EF4-FFF2-40B4-BE49-F238E27FC236}">
                  <a16:creationId xmlns:a16="http://schemas.microsoft.com/office/drawing/2014/main" id="{28A6F203-7D34-8687-5522-24D8DB672B8D}"/>
                </a:ext>
              </a:extLst>
            </p:cNvPr>
            <p:cNvSpPr/>
            <p:nvPr/>
          </p:nvSpPr>
          <p:spPr>
            <a:xfrm>
              <a:off x="4550369" y="6193674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2" name="任意多边形: 形状 211">
              <a:extLst>
                <a:ext uri="{FF2B5EF4-FFF2-40B4-BE49-F238E27FC236}">
                  <a16:creationId xmlns:a16="http://schemas.microsoft.com/office/drawing/2014/main" id="{8F9AA6EA-BE1F-3131-2AFA-C3D41B065794}"/>
                </a:ext>
              </a:extLst>
            </p:cNvPr>
            <p:cNvSpPr/>
            <p:nvPr/>
          </p:nvSpPr>
          <p:spPr>
            <a:xfrm>
              <a:off x="4579592" y="6193674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3" name="任意多边形: 形状 212">
              <a:extLst>
                <a:ext uri="{FF2B5EF4-FFF2-40B4-BE49-F238E27FC236}">
                  <a16:creationId xmlns:a16="http://schemas.microsoft.com/office/drawing/2014/main" id="{707236D5-7C53-FE29-5333-0E68AD34C450}"/>
                </a:ext>
              </a:extLst>
            </p:cNvPr>
            <p:cNvSpPr/>
            <p:nvPr/>
          </p:nvSpPr>
          <p:spPr>
            <a:xfrm>
              <a:off x="4608814" y="6193674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4" name="任意多边形: 形状 213">
              <a:extLst>
                <a:ext uri="{FF2B5EF4-FFF2-40B4-BE49-F238E27FC236}">
                  <a16:creationId xmlns:a16="http://schemas.microsoft.com/office/drawing/2014/main" id="{677F4D20-45B1-0B40-21D2-93F92F8C0109}"/>
                </a:ext>
              </a:extLst>
            </p:cNvPr>
            <p:cNvSpPr/>
            <p:nvPr/>
          </p:nvSpPr>
          <p:spPr>
            <a:xfrm>
              <a:off x="4638037" y="6193674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5" name="任意多边形: 形状 214">
              <a:extLst>
                <a:ext uri="{FF2B5EF4-FFF2-40B4-BE49-F238E27FC236}">
                  <a16:creationId xmlns:a16="http://schemas.microsoft.com/office/drawing/2014/main" id="{6F17A3FA-3470-E60B-1B57-973EA7FEFF3E}"/>
                </a:ext>
              </a:extLst>
            </p:cNvPr>
            <p:cNvSpPr/>
            <p:nvPr/>
          </p:nvSpPr>
          <p:spPr>
            <a:xfrm>
              <a:off x="4667259" y="6193674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6" name="任意多边形: 形状 215">
              <a:extLst>
                <a:ext uri="{FF2B5EF4-FFF2-40B4-BE49-F238E27FC236}">
                  <a16:creationId xmlns:a16="http://schemas.microsoft.com/office/drawing/2014/main" id="{CA574CAB-2DA4-A6A2-CA27-F19F4F8C462C}"/>
                </a:ext>
              </a:extLst>
            </p:cNvPr>
            <p:cNvSpPr/>
            <p:nvPr/>
          </p:nvSpPr>
          <p:spPr>
            <a:xfrm>
              <a:off x="4828332" y="6400635"/>
              <a:ext cx="298426" cy="9689"/>
            </a:xfrm>
            <a:custGeom>
              <a:avLst/>
              <a:gdLst>
                <a:gd name="connsiteX0" fmla="*/ 0 w 298426"/>
                <a:gd name="connsiteY0" fmla="*/ 0 h 9689"/>
                <a:gd name="connsiteX1" fmla="*/ 298427 w 298426"/>
                <a:gd name="connsiteY1" fmla="*/ 0 h 9689"/>
                <a:gd name="connsiteX2" fmla="*/ 298427 w 298426"/>
                <a:gd name="connsiteY2" fmla="*/ 9689 h 9689"/>
                <a:gd name="connsiteX3" fmla="*/ 0 w 298426"/>
                <a:gd name="connsiteY3" fmla="*/ 9689 h 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8426" h="9689">
                  <a:moveTo>
                    <a:pt x="0" y="0"/>
                  </a:moveTo>
                  <a:lnTo>
                    <a:pt x="298427" y="0"/>
                  </a:lnTo>
                  <a:lnTo>
                    <a:pt x="298427" y="9689"/>
                  </a:lnTo>
                  <a:lnTo>
                    <a:pt x="0" y="968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7" name="任意多边形: 形状 216">
              <a:extLst>
                <a:ext uri="{FF2B5EF4-FFF2-40B4-BE49-F238E27FC236}">
                  <a16:creationId xmlns:a16="http://schemas.microsoft.com/office/drawing/2014/main" id="{7DB18C60-1D49-E414-9683-5D186971120E}"/>
                </a:ext>
              </a:extLst>
            </p:cNvPr>
            <p:cNvSpPr/>
            <p:nvPr/>
          </p:nvSpPr>
          <p:spPr>
            <a:xfrm>
              <a:off x="4828332" y="6444585"/>
              <a:ext cx="298426" cy="8371"/>
            </a:xfrm>
            <a:custGeom>
              <a:avLst/>
              <a:gdLst>
                <a:gd name="connsiteX0" fmla="*/ 0 w 298426"/>
                <a:gd name="connsiteY0" fmla="*/ 0 h 8371"/>
                <a:gd name="connsiteX1" fmla="*/ 298427 w 298426"/>
                <a:gd name="connsiteY1" fmla="*/ 0 h 8371"/>
                <a:gd name="connsiteX2" fmla="*/ 298427 w 298426"/>
                <a:gd name="connsiteY2" fmla="*/ 8371 h 8371"/>
                <a:gd name="connsiteX3" fmla="*/ 0 w 298426"/>
                <a:gd name="connsiteY3" fmla="*/ 8371 h 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8426" h="8371">
                  <a:moveTo>
                    <a:pt x="0" y="0"/>
                  </a:moveTo>
                  <a:lnTo>
                    <a:pt x="298427" y="0"/>
                  </a:lnTo>
                  <a:lnTo>
                    <a:pt x="298427" y="8371"/>
                  </a:lnTo>
                  <a:lnTo>
                    <a:pt x="0" y="837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8" name="任意多边形: 形状 217">
              <a:extLst>
                <a:ext uri="{FF2B5EF4-FFF2-40B4-BE49-F238E27FC236}">
                  <a16:creationId xmlns:a16="http://schemas.microsoft.com/office/drawing/2014/main" id="{5C404897-29C8-26B2-4388-E229B9B54DCA}"/>
                </a:ext>
              </a:extLst>
            </p:cNvPr>
            <p:cNvSpPr/>
            <p:nvPr/>
          </p:nvSpPr>
          <p:spPr>
            <a:xfrm>
              <a:off x="4574941" y="5837267"/>
              <a:ext cx="56972" cy="64878"/>
            </a:xfrm>
            <a:custGeom>
              <a:avLst/>
              <a:gdLst>
                <a:gd name="connsiteX0" fmla="*/ 56972 w 56972"/>
                <a:gd name="connsiteY0" fmla="*/ 64879 h 64878"/>
                <a:gd name="connsiteX1" fmla="*/ 0 w 56972"/>
                <a:gd name="connsiteY1" fmla="*/ 64879 h 64878"/>
                <a:gd name="connsiteX2" fmla="*/ 0 w 56972"/>
                <a:gd name="connsiteY2" fmla="*/ 0 h 64878"/>
                <a:gd name="connsiteX3" fmla="*/ 56972 w 56972"/>
                <a:gd name="connsiteY3" fmla="*/ 0 h 64878"/>
                <a:gd name="connsiteX4" fmla="*/ 56972 w 56972"/>
                <a:gd name="connsiteY4" fmla="*/ 64879 h 64878"/>
                <a:gd name="connsiteX5" fmla="*/ 9302 w 56972"/>
                <a:gd name="connsiteY5" fmla="*/ 55577 h 64878"/>
                <a:gd name="connsiteX6" fmla="*/ 47671 w 56972"/>
                <a:gd name="connsiteY6" fmla="*/ 55577 h 64878"/>
                <a:gd name="connsiteX7" fmla="*/ 47671 w 56972"/>
                <a:gd name="connsiteY7" fmla="*/ 9302 h 64878"/>
                <a:gd name="connsiteX8" fmla="*/ 9302 w 56972"/>
                <a:gd name="connsiteY8" fmla="*/ 9302 h 64878"/>
                <a:gd name="connsiteX9" fmla="*/ 9302 w 56972"/>
                <a:gd name="connsiteY9" fmla="*/ 55577 h 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72" h="64878">
                  <a:moveTo>
                    <a:pt x="56972" y="64879"/>
                  </a:moveTo>
                  <a:lnTo>
                    <a:pt x="0" y="64879"/>
                  </a:lnTo>
                  <a:lnTo>
                    <a:pt x="0" y="0"/>
                  </a:lnTo>
                  <a:lnTo>
                    <a:pt x="56972" y="0"/>
                  </a:lnTo>
                  <a:lnTo>
                    <a:pt x="56972" y="64879"/>
                  </a:lnTo>
                  <a:close/>
                  <a:moveTo>
                    <a:pt x="9302" y="55577"/>
                  </a:moveTo>
                  <a:lnTo>
                    <a:pt x="47671" y="55577"/>
                  </a:lnTo>
                  <a:lnTo>
                    <a:pt x="47671" y="9302"/>
                  </a:lnTo>
                  <a:lnTo>
                    <a:pt x="9302" y="9302"/>
                  </a:lnTo>
                  <a:lnTo>
                    <a:pt x="9302" y="5557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9" name="任意多边形: 形状 218">
              <a:extLst>
                <a:ext uri="{FF2B5EF4-FFF2-40B4-BE49-F238E27FC236}">
                  <a16:creationId xmlns:a16="http://schemas.microsoft.com/office/drawing/2014/main" id="{6C1BE9BE-75B4-1689-2060-A65C0CC83387}"/>
                </a:ext>
              </a:extLst>
            </p:cNvPr>
            <p:cNvSpPr/>
            <p:nvPr/>
          </p:nvSpPr>
          <p:spPr>
            <a:xfrm>
              <a:off x="4574941" y="5708672"/>
              <a:ext cx="56972" cy="64878"/>
            </a:xfrm>
            <a:custGeom>
              <a:avLst/>
              <a:gdLst>
                <a:gd name="connsiteX0" fmla="*/ 56972 w 56972"/>
                <a:gd name="connsiteY0" fmla="*/ 64879 h 64878"/>
                <a:gd name="connsiteX1" fmla="*/ 0 w 56972"/>
                <a:gd name="connsiteY1" fmla="*/ 64879 h 64878"/>
                <a:gd name="connsiteX2" fmla="*/ 0 w 56972"/>
                <a:gd name="connsiteY2" fmla="*/ 0 h 64878"/>
                <a:gd name="connsiteX3" fmla="*/ 56972 w 56972"/>
                <a:gd name="connsiteY3" fmla="*/ 0 h 64878"/>
                <a:gd name="connsiteX4" fmla="*/ 56972 w 56972"/>
                <a:gd name="connsiteY4" fmla="*/ 64879 h 64878"/>
                <a:gd name="connsiteX5" fmla="*/ 9302 w 56972"/>
                <a:gd name="connsiteY5" fmla="*/ 55577 h 64878"/>
                <a:gd name="connsiteX6" fmla="*/ 47671 w 56972"/>
                <a:gd name="connsiteY6" fmla="*/ 55577 h 64878"/>
                <a:gd name="connsiteX7" fmla="*/ 47671 w 56972"/>
                <a:gd name="connsiteY7" fmla="*/ 9302 h 64878"/>
                <a:gd name="connsiteX8" fmla="*/ 9302 w 56972"/>
                <a:gd name="connsiteY8" fmla="*/ 9302 h 64878"/>
                <a:gd name="connsiteX9" fmla="*/ 9302 w 56972"/>
                <a:gd name="connsiteY9" fmla="*/ 55577 h 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72" h="64878">
                  <a:moveTo>
                    <a:pt x="56972" y="64879"/>
                  </a:moveTo>
                  <a:lnTo>
                    <a:pt x="0" y="64879"/>
                  </a:lnTo>
                  <a:lnTo>
                    <a:pt x="0" y="0"/>
                  </a:lnTo>
                  <a:lnTo>
                    <a:pt x="56972" y="0"/>
                  </a:lnTo>
                  <a:lnTo>
                    <a:pt x="56972" y="64879"/>
                  </a:lnTo>
                  <a:close/>
                  <a:moveTo>
                    <a:pt x="9302" y="55577"/>
                  </a:moveTo>
                  <a:lnTo>
                    <a:pt x="47671" y="55577"/>
                  </a:lnTo>
                  <a:lnTo>
                    <a:pt x="47671" y="9302"/>
                  </a:lnTo>
                  <a:lnTo>
                    <a:pt x="9302" y="9302"/>
                  </a:lnTo>
                  <a:lnTo>
                    <a:pt x="9302" y="5557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0" name="任意多边形: 形状 219">
              <a:extLst>
                <a:ext uri="{FF2B5EF4-FFF2-40B4-BE49-F238E27FC236}">
                  <a16:creationId xmlns:a16="http://schemas.microsoft.com/office/drawing/2014/main" id="{1FCDBEE3-1186-DB6E-2CAE-6BC4BC65F899}"/>
                </a:ext>
              </a:extLst>
            </p:cNvPr>
            <p:cNvSpPr/>
            <p:nvPr/>
          </p:nvSpPr>
          <p:spPr>
            <a:xfrm>
              <a:off x="4574941" y="5580155"/>
              <a:ext cx="56972" cy="64878"/>
            </a:xfrm>
            <a:custGeom>
              <a:avLst/>
              <a:gdLst>
                <a:gd name="connsiteX0" fmla="*/ 56972 w 56972"/>
                <a:gd name="connsiteY0" fmla="*/ 64879 h 64878"/>
                <a:gd name="connsiteX1" fmla="*/ 0 w 56972"/>
                <a:gd name="connsiteY1" fmla="*/ 64879 h 64878"/>
                <a:gd name="connsiteX2" fmla="*/ 0 w 56972"/>
                <a:gd name="connsiteY2" fmla="*/ 0 h 64878"/>
                <a:gd name="connsiteX3" fmla="*/ 56972 w 56972"/>
                <a:gd name="connsiteY3" fmla="*/ 0 h 64878"/>
                <a:gd name="connsiteX4" fmla="*/ 56972 w 56972"/>
                <a:gd name="connsiteY4" fmla="*/ 64879 h 64878"/>
                <a:gd name="connsiteX5" fmla="*/ 9302 w 56972"/>
                <a:gd name="connsiteY5" fmla="*/ 55577 h 64878"/>
                <a:gd name="connsiteX6" fmla="*/ 47671 w 56972"/>
                <a:gd name="connsiteY6" fmla="*/ 55577 h 64878"/>
                <a:gd name="connsiteX7" fmla="*/ 47671 w 56972"/>
                <a:gd name="connsiteY7" fmla="*/ 9302 h 64878"/>
                <a:gd name="connsiteX8" fmla="*/ 9302 w 56972"/>
                <a:gd name="connsiteY8" fmla="*/ 9302 h 64878"/>
                <a:gd name="connsiteX9" fmla="*/ 9302 w 56972"/>
                <a:gd name="connsiteY9" fmla="*/ 55577 h 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72" h="64878">
                  <a:moveTo>
                    <a:pt x="56972" y="64879"/>
                  </a:moveTo>
                  <a:lnTo>
                    <a:pt x="0" y="64879"/>
                  </a:lnTo>
                  <a:lnTo>
                    <a:pt x="0" y="0"/>
                  </a:lnTo>
                  <a:lnTo>
                    <a:pt x="56972" y="0"/>
                  </a:lnTo>
                  <a:lnTo>
                    <a:pt x="56972" y="64879"/>
                  </a:lnTo>
                  <a:close/>
                  <a:moveTo>
                    <a:pt x="9302" y="55577"/>
                  </a:moveTo>
                  <a:lnTo>
                    <a:pt x="47671" y="55577"/>
                  </a:lnTo>
                  <a:lnTo>
                    <a:pt x="47671" y="9302"/>
                  </a:lnTo>
                  <a:lnTo>
                    <a:pt x="9302" y="9302"/>
                  </a:lnTo>
                  <a:lnTo>
                    <a:pt x="9302" y="5557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1" name="任意多边形: 形状 220">
              <a:extLst>
                <a:ext uri="{FF2B5EF4-FFF2-40B4-BE49-F238E27FC236}">
                  <a16:creationId xmlns:a16="http://schemas.microsoft.com/office/drawing/2014/main" id="{CDBF02C3-44FA-09AE-ABF3-4D045C67312D}"/>
                </a:ext>
              </a:extLst>
            </p:cNvPr>
            <p:cNvSpPr/>
            <p:nvPr/>
          </p:nvSpPr>
          <p:spPr>
            <a:xfrm>
              <a:off x="4574941" y="5451638"/>
              <a:ext cx="56972" cy="64878"/>
            </a:xfrm>
            <a:custGeom>
              <a:avLst/>
              <a:gdLst>
                <a:gd name="connsiteX0" fmla="*/ 56972 w 56972"/>
                <a:gd name="connsiteY0" fmla="*/ 64879 h 64878"/>
                <a:gd name="connsiteX1" fmla="*/ 0 w 56972"/>
                <a:gd name="connsiteY1" fmla="*/ 64879 h 64878"/>
                <a:gd name="connsiteX2" fmla="*/ 0 w 56972"/>
                <a:gd name="connsiteY2" fmla="*/ 0 h 64878"/>
                <a:gd name="connsiteX3" fmla="*/ 56972 w 56972"/>
                <a:gd name="connsiteY3" fmla="*/ 0 h 64878"/>
                <a:gd name="connsiteX4" fmla="*/ 56972 w 56972"/>
                <a:gd name="connsiteY4" fmla="*/ 64879 h 64878"/>
                <a:gd name="connsiteX5" fmla="*/ 9302 w 56972"/>
                <a:gd name="connsiteY5" fmla="*/ 55500 h 64878"/>
                <a:gd name="connsiteX6" fmla="*/ 47671 w 56972"/>
                <a:gd name="connsiteY6" fmla="*/ 55500 h 64878"/>
                <a:gd name="connsiteX7" fmla="*/ 47671 w 56972"/>
                <a:gd name="connsiteY7" fmla="*/ 9224 h 64878"/>
                <a:gd name="connsiteX8" fmla="*/ 9302 w 56972"/>
                <a:gd name="connsiteY8" fmla="*/ 9224 h 64878"/>
                <a:gd name="connsiteX9" fmla="*/ 9302 w 56972"/>
                <a:gd name="connsiteY9" fmla="*/ 55500 h 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72" h="64878">
                  <a:moveTo>
                    <a:pt x="56972" y="64879"/>
                  </a:moveTo>
                  <a:lnTo>
                    <a:pt x="0" y="64879"/>
                  </a:lnTo>
                  <a:lnTo>
                    <a:pt x="0" y="0"/>
                  </a:lnTo>
                  <a:lnTo>
                    <a:pt x="56972" y="0"/>
                  </a:lnTo>
                  <a:lnTo>
                    <a:pt x="56972" y="64879"/>
                  </a:lnTo>
                  <a:close/>
                  <a:moveTo>
                    <a:pt x="9302" y="55500"/>
                  </a:moveTo>
                  <a:lnTo>
                    <a:pt x="47671" y="55500"/>
                  </a:lnTo>
                  <a:lnTo>
                    <a:pt x="47671" y="9224"/>
                  </a:lnTo>
                  <a:lnTo>
                    <a:pt x="9302" y="9224"/>
                  </a:lnTo>
                  <a:lnTo>
                    <a:pt x="9302" y="5550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2" name="任意多边形: 形状 221">
              <a:extLst>
                <a:ext uri="{FF2B5EF4-FFF2-40B4-BE49-F238E27FC236}">
                  <a16:creationId xmlns:a16="http://schemas.microsoft.com/office/drawing/2014/main" id="{FB8D6AA8-7514-9FF4-99C2-A6A79B65F301}"/>
                </a:ext>
              </a:extLst>
            </p:cNvPr>
            <p:cNvSpPr/>
            <p:nvPr/>
          </p:nvSpPr>
          <p:spPr>
            <a:xfrm>
              <a:off x="4574941" y="5323043"/>
              <a:ext cx="56972" cy="64878"/>
            </a:xfrm>
            <a:custGeom>
              <a:avLst/>
              <a:gdLst>
                <a:gd name="connsiteX0" fmla="*/ 56972 w 56972"/>
                <a:gd name="connsiteY0" fmla="*/ 64879 h 64878"/>
                <a:gd name="connsiteX1" fmla="*/ 0 w 56972"/>
                <a:gd name="connsiteY1" fmla="*/ 64879 h 64878"/>
                <a:gd name="connsiteX2" fmla="*/ 0 w 56972"/>
                <a:gd name="connsiteY2" fmla="*/ 0 h 64878"/>
                <a:gd name="connsiteX3" fmla="*/ 56972 w 56972"/>
                <a:gd name="connsiteY3" fmla="*/ 0 h 64878"/>
                <a:gd name="connsiteX4" fmla="*/ 56972 w 56972"/>
                <a:gd name="connsiteY4" fmla="*/ 64879 h 64878"/>
                <a:gd name="connsiteX5" fmla="*/ 9302 w 56972"/>
                <a:gd name="connsiteY5" fmla="*/ 55577 h 64878"/>
                <a:gd name="connsiteX6" fmla="*/ 47671 w 56972"/>
                <a:gd name="connsiteY6" fmla="*/ 55577 h 64878"/>
                <a:gd name="connsiteX7" fmla="*/ 47671 w 56972"/>
                <a:gd name="connsiteY7" fmla="*/ 9302 h 64878"/>
                <a:gd name="connsiteX8" fmla="*/ 9302 w 56972"/>
                <a:gd name="connsiteY8" fmla="*/ 9302 h 64878"/>
                <a:gd name="connsiteX9" fmla="*/ 9302 w 56972"/>
                <a:gd name="connsiteY9" fmla="*/ 55577 h 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72" h="64878">
                  <a:moveTo>
                    <a:pt x="56972" y="64879"/>
                  </a:moveTo>
                  <a:lnTo>
                    <a:pt x="0" y="64879"/>
                  </a:lnTo>
                  <a:lnTo>
                    <a:pt x="0" y="0"/>
                  </a:lnTo>
                  <a:lnTo>
                    <a:pt x="56972" y="0"/>
                  </a:lnTo>
                  <a:lnTo>
                    <a:pt x="56972" y="64879"/>
                  </a:lnTo>
                  <a:close/>
                  <a:moveTo>
                    <a:pt x="9302" y="55577"/>
                  </a:moveTo>
                  <a:lnTo>
                    <a:pt x="47671" y="55577"/>
                  </a:lnTo>
                  <a:lnTo>
                    <a:pt x="47671" y="9302"/>
                  </a:lnTo>
                  <a:lnTo>
                    <a:pt x="9302" y="9302"/>
                  </a:lnTo>
                  <a:lnTo>
                    <a:pt x="9302" y="5557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3" name="任意多边形: 形状 222">
              <a:extLst>
                <a:ext uri="{FF2B5EF4-FFF2-40B4-BE49-F238E27FC236}">
                  <a16:creationId xmlns:a16="http://schemas.microsoft.com/office/drawing/2014/main" id="{AD23F744-D406-4787-3A34-CA3D5AF7423E}"/>
                </a:ext>
              </a:extLst>
            </p:cNvPr>
            <p:cNvSpPr/>
            <p:nvPr/>
          </p:nvSpPr>
          <p:spPr>
            <a:xfrm>
              <a:off x="4507892" y="5014695"/>
              <a:ext cx="176963" cy="7286"/>
            </a:xfrm>
            <a:custGeom>
              <a:avLst/>
              <a:gdLst>
                <a:gd name="connsiteX0" fmla="*/ 0 w 176963"/>
                <a:gd name="connsiteY0" fmla="*/ 0 h 7286"/>
                <a:gd name="connsiteX1" fmla="*/ 176963 w 176963"/>
                <a:gd name="connsiteY1" fmla="*/ 0 h 7286"/>
                <a:gd name="connsiteX2" fmla="*/ 176963 w 176963"/>
                <a:gd name="connsiteY2" fmla="*/ 7286 h 7286"/>
                <a:gd name="connsiteX3" fmla="*/ 0 w 176963"/>
                <a:gd name="connsiteY3" fmla="*/ 7286 h 7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6963" h="7286">
                  <a:moveTo>
                    <a:pt x="0" y="0"/>
                  </a:moveTo>
                  <a:lnTo>
                    <a:pt x="176963" y="0"/>
                  </a:lnTo>
                  <a:lnTo>
                    <a:pt x="176963" y="7286"/>
                  </a:lnTo>
                  <a:lnTo>
                    <a:pt x="0" y="728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4" name="任意多边形: 形状 223">
              <a:extLst>
                <a:ext uri="{FF2B5EF4-FFF2-40B4-BE49-F238E27FC236}">
                  <a16:creationId xmlns:a16="http://schemas.microsoft.com/office/drawing/2014/main" id="{F558F3FB-9CB4-3EB8-126F-BFE0BDE347CF}"/>
                </a:ext>
              </a:extLst>
            </p:cNvPr>
            <p:cNvSpPr/>
            <p:nvPr/>
          </p:nvSpPr>
          <p:spPr>
            <a:xfrm>
              <a:off x="4483397" y="5140422"/>
              <a:ext cx="226106" cy="7286"/>
            </a:xfrm>
            <a:custGeom>
              <a:avLst/>
              <a:gdLst>
                <a:gd name="connsiteX0" fmla="*/ 0 w 226106"/>
                <a:gd name="connsiteY0" fmla="*/ 0 h 7286"/>
                <a:gd name="connsiteX1" fmla="*/ 226107 w 226106"/>
                <a:gd name="connsiteY1" fmla="*/ 0 h 7286"/>
                <a:gd name="connsiteX2" fmla="*/ 226107 w 226106"/>
                <a:gd name="connsiteY2" fmla="*/ 7286 h 7286"/>
                <a:gd name="connsiteX3" fmla="*/ 0 w 226106"/>
                <a:gd name="connsiteY3" fmla="*/ 7286 h 7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106" h="7286">
                  <a:moveTo>
                    <a:pt x="0" y="0"/>
                  </a:moveTo>
                  <a:lnTo>
                    <a:pt x="226107" y="0"/>
                  </a:lnTo>
                  <a:lnTo>
                    <a:pt x="226107" y="7286"/>
                  </a:lnTo>
                  <a:lnTo>
                    <a:pt x="0" y="728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5" name="任意多边形: 形状 224">
              <a:extLst>
                <a:ext uri="{FF2B5EF4-FFF2-40B4-BE49-F238E27FC236}">
                  <a16:creationId xmlns:a16="http://schemas.microsoft.com/office/drawing/2014/main" id="{E34A460B-EDAE-6FB8-F2E8-A8C7CEFA4B68}"/>
                </a:ext>
              </a:extLst>
            </p:cNvPr>
            <p:cNvSpPr/>
            <p:nvPr/>
          </p:nvSpPr>
          <p:spPr>
            <a:xfrm>
              <a:off x="4568972" y="4018726"/>
              <a:ext cx="62010" cy="946050"/>
            </a:xfrm>
            <a:custGeom>
              <a:avLst/>
              <a:gdLst>
                <a:gd name="connsiteX0" fmla="*/ 0 w 62010"/>
                <a:gd name="connsiteY0" fmla="*/ 946051 h 946050"/>
                <a:gd name="connsiteX1" fmla="*/ 31005 w 62010"/>
                <a:gd name="connsiteY1" fmla="*/ 0 h 946050"/>
                <a:gd name="connsiteX2" fmla="*/ 62011 w 62010"/>
                <a:gd name="connsiteY2" fmla="*/ 946051 h 94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010" h="946050">
                  <a:moveTo>
                    <a:pt x="0" y="946051"/>
                  </a:moveTo>
                  <a:lnTo>
                    <a:pt x="31005" y="0"/>
                  </a:lnTo>
                  <a:lnTo>
                    <a:pt x="62011" y="946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6" name="任意多边形: 形状 225">
              <a:extLst>
                <a:ext uri="{FF2B5EF4-FFF2-40B4-BE49-F238E27FC236}">
                  <a16:creationId xmlns:a16="http://schemas.microsoft.com/office/drawing/2014/main" id="{45584227-8E97-1B4E-10D4-263A4049AC82}"/>
                </a:ext>
              </a:extLst>
            </p:cNvPr>
            <p:cNvSpPr/>
            <p:nvPr/>
          </p:nvSpPr>
          <p:spPr>
            <a:xfrm>
              <a:off x="4400381" y="6078954"/>
              <a:ext cx="37438" cy="14882"/>
            </a:xfrm>
            <a:custGeom>
              <a:avLst/>
              <a:gdLst>
                <a:gd name="connsiteX0" fmla="*/ 0 w 37438"/>
                <a:gd name="connsiteY0" fmla="*/ 0 h 14882"/>
                <a:gd name="connsiteX1" fmla="*/ 37439 w 37438"/>
                <a:gd name="connsiteY1" fmla="*/ 0 h 14882"/>
                <a:gd name="connsiteX2" fmla="*/ 37439 w 37438"/>
                <a:gd name="connsiteY2" fmla="*/ 14883 h 14882"/>
                <a:gd name="connsiteX3" fmla="*/ 0 w 37438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38" h="14882">
                  <a:moveTo>
                    <a:pt x="0" y="0"/>
                  </a:moveTo>
                  <a:lnTo>
                    <a:pt x="37439" y="0"/>
                  </a:lnTo>
                  <a:lnTo>
                    <a:pt x="37439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7" name="任意多边形: 形状 226">
              <a:extLst>
                <a:ext uri="{FF2B5EF4-FFF2-40B4-BE49-F238E27FC236}">
                  <a16:creationId xmlns:a16="http://schemas.microsoft.com/office/drawing/2014/main" id="{D02C6F69-30ED-3E1D-D79A-688CFBEC7DF7}"/>
                </a:ext>
              </a:extLst>
            </p:cNvPr>
            <p:cNvSpPr/>
            <p:nvPr/>
          </p:nvSpPr>
          <p:spPr>
            <a:xfrm>
              <a:off x="4400381" y="6107711"/>
              <a:ext cx="37438" cy="14882"/>
            </a:xfrm>
            <a:custGeom>
              <a:avLst/>
              <a:gdLst>
                <a:gd name="connsiteX0" fmla="*/ 0 w 37438"/>
                <a:gd name="connsiteY0" fmla="*/ 0 h 14882"/>
                <a:gd name="connsiteX1" fmla="*/ 37439 w 37438"/>
                <a:gd name="connsiteY1" fmla="*/ 0 h 14882"/>
                <a:gd name="connsiteX2" fmla="*/ 37439 w 37438"/>
                <a:gd name="connsiteY2" fmla="*/ 14883 h 14882"/>
                <a:gd name="connsiteX3" fmla="*/ 0 w 37438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38" h="14882">
                  <a:moveTo>
                    <a:pt x="0" y="0"/>
                  </a:moveTo>
                  <a:lnTo>
                    <a:pt x="37439" y="0"/>
                  </a:lnTo>
                  <a:lnTo>
                    <a:pt x="37439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8" name="任意多边形: 形状 227">
              <a:extLst>
                <a:ext uri="{FF2B5EF4-FFF2-40B4-BE49-F238E27FC236}">
                  <a16:creationId xmlns:a16="http://schemas.microsoft.com/office/drawing/2014/main" id="{0FCF1614-47B0-7286-246A-C5EAB80CD7EC}"/>
                </a:ext>
              </a:extLst>
            </p:cNvPr>
            <p:cNvSpPr/>
            <p:nvPr/>
          </p:nvSpPr>
          <p:spPr>
            <a:xfrm>
              <a:off x="4400381" y="6136469"/>
              <a:ext cx="37438" cy="14882"/>
            </a:xfrm>
            <a:custGeom>
              <a:avLst/>
              <a:gdLst>
                <a:gd name="connsiteX0" fmla="*/ 0 w 37438"/>
                <a:gd name="connsiteY0" fmla="*/ 0 h 14882"/>
                <a:gd name="connsiteX1" fmla="*/ 37439 w 37438"/>
                <a:gd name="connsiteY1" fmla="*/ 0 h 14882"/>
                <a:gd name="connsiteX2" fmla="*/ 37439 w 37438"/>
                <a:gd name="connsiteY2" fmla="*/ 14883 h 14882"/>
                <a:gd name="connsiteX3" fmla="*/ 0 w 37438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38" h="14882">
                  <a:moveTo>
                    <a:pt x="0" y="0"/>
                  </a:moveTo>
                  <a:lnTo>
                    <a:pt x="37439" y="0"/>
                  </a:lnTo>
                  <a:lnTo>
                    <a:pt x="37439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9" name="任意多边形: 形状 228">
              <a:extLst>
                <a:ext uri="{FF2B5EF4-FFF2-40B4-BE49-F238E27FC236}">
                  <a16:creationId xmlns:a16="http://schemas.microsoft.com/office/drawing/2014/main" id="{E8AF6C33-04AE-472C-4D3F-4874F6559D48}"/>
                </a:ext>
              </a:extLst>
            </p:cNvPr>
            <p:cNvSpPr/>
            <p:nvPr/>
          </p:nvSpPr>
          <p:spPr>
            <a:xfrm>
              <a:off x="4400381" y="6165226"/>
              <a:ext cx="37438" cy="14882"/>
            </a:xfrm>
            <a:custGeom>
              <a:avLst/>
              <a:gdLst>
                <a:gd name="connsiteX0" fmla="*/ 0 w 37438"/>
                <a:gd name="connsiteY0" fmla="*/ 0 h 14882"/>
                <a:gd name="connsiteX1" fmla="*/ 37439 w 37438"/>
                <a:gd name="connsiteY1" fmla="*/ 0 h 14882"/>
                <a:gd name="connsiteX2" fmla="*/ 37439 w 37438"/>
                <a:gd name="connsiteY2" fmla="*/ 14883 h 14882"/>
                <a:gd name="connsiteX3" fmla="*/ 0 w 37438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38" h="14882">
                  <a:moveTo>
                    <a:pt x="0" y="0"/>
                  </a:moveTo>
                  <a:lnTo>
                    <a:pt x="37439" y="0"/>
                  </a:lnTo>
                  <a:lnTo>
                    <a:pt x="37439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0" name="任意多边形: 形状 229">
              <a:extLst>
                <a:ext uri="{FF2B5EF4-FFF2-40B4-BE49-F238E27FC236}">
                  <a16:creationId xmlns:a16="http://schemas.microsoft.com/office/drawing/2014/main" id="{AC347E99-E047-3534-FE73-7A670237286A}"/>
                </a:ext>
              </a:extLst>
            </p:cNvPr>
            <p:cNvSpPr/>
            <p:nvPr/>
          </p:nvSpPr>
          <p:spPr>
            <a:xfrm>
              <a:off x="4400381" y="6193906"/>
              <a:ext cx="37438" cy="14882"/>
            </a:xfrm>
            <a:custGeom>
              <a:avLst/>
              <a:gdLst>
                <a:gd name="connsiteX0" fmla="*/ 0 w 37438"/>
                <a:gd name="connsiteY0" fmla="*/ 0 h 14882"/>
                <a:gd name="connsiteX1" fmla="*/ 37439 w 37438"/>
                <a:gd name="connsiteY1" fmla="*/ 0 h 14882"/>
                <a:gd name="connsiteX2" fmla="*/ 37439 w 37438"/>
                <a:gd name="connsiteY2" fmla="*/ 14883 h 14882"/>
                <a:gd name="connsiteX3" fmla="*/ 0 w 37438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38" h="14882">
                  <a:moveTo>
                    <a:pt x="0" y="0"/>
                  </a:moveTo>
                  <a:lnTo>
                    <a:pt x="37439" y="0"/>
                  </a:lnTo>
                  <a:lnTo>
                    <a:pt x="37439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1" name="任意多边形: 形状 230">
              <a:extLst>
                <a:ext uri="{FF2B5EF4-FFF2-40B4-BE49-F238E27FC236}">
                  <a16:creationId xmlns:a16="http://schemas.microsoft.com/office/drawing/2014/main" id="{A9D55E1C-331E-67B6-594A-C53D6C7548A1}"/>
                </a:ext>
              </a:extLst>
            </p:cNvPr>
            <p:cNvSpPr/>
            <p:nvPr/>
          </p:nvSpPr>
          <p:spPr>
            <a:xfrm>
              <a:off x="4400381" y="6222664"/>
              <a:ext cx="37438" cy="14882"/>
            </a:xfrm>
            <a:custGeom>
              <a:avLst/>
              <a:gdLst>
                <a:gd name="connsiteX0" fmla="*/ 0 w 37438"/>
                <a:gd name="connsiteY0" fmla="*/ 0 h 14882"/>
                <a:gd name="connsiteX1" fmla="*/ 37439 w 37438"/>
                <a:gd name="connsiteY1" fmla="*/ 0 h 14882"/>
                <a:gd name="connsiteX2" fmla="*/ 37439 w 37438"/>
                <a:gd name="connsiteY2" fmla="*/ 14883 h 14882"/>
                <a:gd name="connsiteX3" fmla="*/ 0 w 37438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38" h="14882">
                  <a:moveTo>
                    <a:pt x="0" y="0"/>
                  </a:moveTo>
                  <a:lnTo>
                    <a:pt x="37439" y="0"/>
                  </a:lnTo>
                  <a:lnTo>
                    <a:pt x="37439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2" name="任意多边形: 形状 231">
              <a:extLst>
                <a:ext uri="{FF2B5EF4-FFF2-40B4-BE49-F238E27FC236}">
                  <a16:creationId xmlns:a16="http://schemas.microsoft.com/office/drawing/2014/main" id="{947F6B2C-952F-876D-6A7B-344B77C85910}"/>
                </a:ext>
              </a:extLst>
            </p:cNvPr>
            <p:cNvSpPr/>
            <p:nvPr/>
          </p:nvSpPr>
          <p:spPr>
            <a:xfrm>
              <a:off x="4400381" y="6251421"/>
              <a:ext cx="37438" cy="14882"/>
            </a:xfrm>
            <a:custGeom>
              <a:avLst/>
              <a:gdLst>
                <a:gd name="connsiteX0" fmla="*/ 0 w 37438"/>
                <a:gd name="connsiteY0" fmla="*/ 0 h 14882"/>
                <a:gd name="connsiteX1" fmla="*/ 37439 w 37438"/>
                <a:gd name="connsiteY1" fmla="*/ 0 h 14882"/>
                <a:gd name="connsiteX2" fmla="*/ 37439 w 37438"/>
                <a:gd name="connsiteY2" fmla="*/ 14883 h 14882"/>
                <a:gd name="connsiteX3" fmla="*/ 0 w 37438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38" h="14882">
                  <a:moveTo>
                    <a:pt x="0" y="0"/>
                  </a:moveTo>
                  <a:lnTo>
                    <a:pt x="37439" y="0"/>
                  </a:lnTo>
                  <a:lnTo>
                    <a:pt x="37439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3" name="任意多边形: 形状 232">
              <a:extLst>
                <a:ext uri="{FF2B5EF4-FFF2-40B4-BE49-F238E27FC236}">
                  <a16:creationId xmlns:a16="http://schemas.microsoft.com/office/drawing/2014/main" id="{32632752-2EE3-0961-DDF4-312B43F072F8}"/>
                </a:ext>
              </a:extLst>
            </p:cNvPr>
            <p:cNvSpPr/>
            <p:nvPr/>
          </p:nvSpPr>
          <p:spPr>
            <a:xfrm>
              <a:off x="4162957" y="6021517"/>
              <a:ext cx="94953" cy="14882"/>
            </a:xfrm>
            <a:custGeom>
              <a:avLst/>
              <a:gdLst>
                <a:gd name="connsiteX0" fmla="*/ 0 w 94953"/>
                <a:gd name="connsiteY0" fmla="*/ 0 h 14882"/>
                <a:gd name="connsiteX1" fmla="*/ 94954 w 94953"/>
                <a:gd name="connsiteY1" fmla="*/ 0 h 14882"/>
                <a:gd name="connsiteX2" fmla="*/ 94954 w 94953"/>
                <a:gd name="connsiteY2" fmla="*/ 14883 h 14882"/>
                <a:gd name="connsiteX3" fmla="*/ 0 w 94953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953" h="14882">
                  <a:moveTo>
                    <a:pt x="0" y="0"/>
                  </a:moveTo>
                  <a:lnTo>
                    <a:pt x="94954" y="0"/>
                  </a:lnTo>
                  <a:lnTo>
                    <a:pt x="94954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4" name="任意多边形: 形状 233">
              <a:extLst>
                <a:ext uri="{FF2B5EF4-FFF2-40B4-BE49-F238E27FC236}">
                  <a16:creationId xmlns:a16="http://schemas.microsoft.com/office/drawing/2014/main" id="{6BD1DCA3-B4A2-6901-9332-F7F2152D11B6}"/>
                </a:ext>
              </a:extLst>
            </p:cNvPr>
            <p:cNvSpPr/>
            <p:nvPr/>
          </p:nvSpPr>
          <p:spPr>
            <a:xfrm>
              <a:off x="4162957" y="6050196"/>
              <a:ext cx="94953" cy="14882"/>
            </a:xfrm>
            <a:custGeom>
              <a:avLst/>
              <a:gdLst>
                <a:gd name="connsiteX0" fmla="*/ 0 w 94953"/>
                <a:gd name="connsiteY0" fmla="*/ 0 h 14882"/>
                <a:gd name="connsiteX1" fmla="*/ 94954 w 94953"/>
                <a:gd name="connsiteY1" fmla="*/ 0 h 14882"/>
                <a:gd name="connsiteX2" fmla="*/ 94954 w 94953"/>
                <a:gd name="connsiteY2" fmla="*/ 14883 h 14882"/>
                <a:gd name="connsiteX3" fmla="*/ 0 w 94953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953" h="14882">
                  <a:moveTo>
                    <a:pt x="0" y="0"/>
                  </a:moveTo>
                  <a:lnTo>
                    <a:pt x="94954" y="0"/>
                  </a:lnTo>
                  <a:lnTo>
                    <a:pt x="94954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5" name="任意多边形: 形状 234">
              <a:extLst>
                <a:ext uri="{FF2B5EF4-FFF2-40B4-BE49-F238E27FC236}">
                  <a16:creationId xmlns:a16="http://schemas.microsoft.com/office/drawing/2014/main" id="{B636AEA0-E223-76B6-9B6D-32D101BD0D0C}"/>
                </a:ext>
              </a:extLst>
            </p:cNvPr>
            <p:cNvSpPr/>
            <p:nvPr/>
          </p:nvSpPr>
          <p:spPr>
            <a:xfrm>
              <a:off x="4162957" y="6078954"/>
              <a:ext cx="94953" cy="14882"/>
            </a:xfrm>
            <a:custGeom>
              <a:avLst/>
              <a:gdLst>
                <a:gd name="connsiteX0" fmla="*/ 0 w 94953"/>
                <a:gd name="connsiteY0" fmla="*/ 0 h 14882"/>
                <a:gd name="connsiteX1" fmla="*/ 94954 w 94953"/>
                <a:gd name="connsiteY1" fmla="*/ 0 h 14882"/>
                <a:gd name="connsiteX2" fmla="*/ 94954 w 94953"/>
                <a:gd name="connsiteY2" fmla="*/ 14883 h 14882"/>
                <a:gd name="connsiteX3" fmla="*/ 0 w 94953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953" h="14882">
                  <a:moveTo>
                    <a:pt x="0" y="0"/>
                  </a:moveTo>
                  <a:lnTo>
                    <a:pt x="94954" y="0"/>
                  </a:lnTo>
                  <a:lnTo>
                    <a:pt x="94954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6" name="任意多边形: 形状 235">
              <a:extLst>
                <a:ext uri="{FF2B5EF4-FFF2-40B4-BE49-F238E27FC236}">
                  <a16:creationId xmlns:a16="http://schemas.microsoft.com/office/drawing/2014/main" id="{261F0F62-F3E2-F57A-16F8-C3EFBF00669E}"/>
                </a:ext>
              </a:extLst>
            </p:cNvPr>
            <p:cNvSpPr/>
            <p:nvPr/>
          </p:nvSpPr>
          <p:spPr>
            <a:xfrm>
              <a:off x="4162957" y="6107711"/>
              <a:ext cx="94953" cy="14882"/>
            </a:xfrm>
            <a:custGeom>
              <a:avLst/>
              <a:gdLst>
                <a:gd name="connsiteX0" fmla="*/ 0 w 94953"/>
                <a:gd name="connsiteY0" fmla="*/ 0 h 14882"/>
                <a:gd name="connsiteX1" fmla="*/ 94954 w 94953"/>
                <a:gd name="connsiteY1" fmla="*/ 0 h 14882"/>
                <a:gd name="connsiteX2" fmla="*/ 94954 w 94953"/>
                <a:gd name="connsiteY2" fmla="*/ 14883 h 14882"/>
                <a:gd name="connsiteX3" fmla="*/ 0 w 94953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953" h="14882">
                  <a:moveTo>
                    <a:pt x="0" y="0"/>
                  </a:moveTo>
                  <a:lnTo>
                    <a:pt x="94954" y="0"/>
                  </a:lnTo>
                  <a:lnTo>
                    <a:pt x="94954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7" name="任意多边形: 形状 236">
              <a:extLst>
                <a:ext uri="{FF2B5EF4-FFF2-40B4-BE49-F238E27FC236}">
                  <a16:creationId xmlns:a16="http://schemas.microsoft.com/office/drawing/2014/main" id="{14B26030-1D09-3954-1056-B32882504DA7}"/>
                </a:ext>
              </a:extLst>
            </p:cNvPr>
            <p:cNvSpPr/>
            <p:nvPr/>
          </p:nvSpPr>
          <p:spPr>
            <a:xfrm>
              <a:off x="4162957" y="6136469"/>
              <a:ext cx="94953" cy="14882"/>
            </a:xfrm>
            <a:custGeom>
              <a:avLst/>
              <a:gdLst>
                <a:gd name="connsiteX0" fmla="*/ 0 w 94953"/>
                <a:gd name="connsiteY0" fmla="*/ 0 h 14882"/>
                <a:gd name="connsiteX1" fmla="*/ 94954 w 94953"/>
                <a:gd name="connsiteY1" fmla="*/ 0 h 14882"/>
                <a:gd name="connsiteX2" fmla="*/ 94954 w 94953"/>
                <a:gd name="connsiteY2" fmla="*/ 14883 h 14882"/>
                <a:gd name="connsiteX3" fmla="*/ 0 w 94953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953" h="14882">
                  <a:moveTo>
                    <a:pt x="0" y="0"/>
                  </a:moveTo>
                  <a:lnTo>
                    <a:pt x="94954" y="0"/>
                  </a:lnTo>
                  <a:lnTo>
                    <a:pt x="94954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8" name="任意多边形: 形状 237">
              <a:extLst>
                <a:ext uri="{FF2B5EF4-FFF2-40B4-BE49-F238E27FC236}">
                  <a16:creationId xmlns:a16="http://schemas.microsoft.com/office/drawing/2014/main" id="{D79F9D5D-2C79-B8B4-223B-27B07BCEDE67}"/>
                </a:ext>
              </a:extLst>
            </p:cNvPr>
            <p:cNvSpPr/>
            <p:nvPr/>
          </p:nvSpPr>
          <p:spPr>
            <a:xfrm>
              <a:off x="4162957" y="6165226"/>
              <a:ext cx="94953" cy="14882"/>
            </a:xfrm>
            <a:custGeom>
              <a:avLst/>
              <a:gdLst>
                <a:gd name="connsiteX0" fmla="*/ 0 w 94953"/>
                <a:gd name="connsiteY0" fmla="*/ 0 h 14882"/>
                <a:gd name="connsiteX1" fmla="*/ 94954 w 94953"/>
                <a:gd name="connsiteY1" fmla="*/ 0 h 14882"/>
                <a:gd name="connsiteX2" fmla="*/ 94954 w 94953"/>
                <a:gd name="connsiteY2" fmla="*/ 14883 h 14882"/>
                <a:gd name="connsiteX3" fmla="*/ 0 w 94953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953" h="14882">
                  <a:moveTo>
                    <a:pt x="0" y="0"/>
                  </a:moveTo>
                  <a:lnTo>
                    <a:pt x="94954" y="0"/>
                  </a:lnTo>
                  <a:lnTo>
                    <a:pt x="94954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9" name="任意多边形: 形状 238">
              <a:extLst>
                <a:ext uri="{FF2B5EF4-FFF2-40B4-BE49-F238E27FC236}">
                  <a16:creationId xmlns:a16="http://schemas.microsoft.com/office/drawing/2014/main" id="{F2BBD002-5246-9AE1-FACA-9C04AE3A2188}"/>
                </a:ext>
              </a:extLst>
            </p:cNvPr>
            <p:cNvSpPr/>
            <p:nvPr/>
          </p:nvSpPr>
          <p:spPr>
            <a:xfrm>
              <a:off x="4162957" y="6193906"/>
              <a:ext cx="94953" cy="14882"/>
            </a:xfrm>
            <a:custGeom>
              <a:avLst/>
              <a:gdLst>
                <a:gd name="connsiteX0" fmla="*/ 0 w 94953"/>
                <a:gd name="connsiteY0" fmla="*/ 0 h 14882"/>
                <a:gd name="connsiteX1" fmla="*/ 94954 w 94953"/>
                <a:gd name="connsiteY1" fmla="*/ 0 h 14882"/>
                <a:gd name="connsiteX2" fmla="*/ 94954 w 94953"/>
                <a:gd name="connsiteY2" fmla="*/ 14883 h 14882"/>
                <a:gd name="connsiteX3" fmla="*/ 0 w 94953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953" h="14882">
                  <a:moveTo>
                    <a:pt x="0" y="0"/>
                  </a:moveTo>
                  <a:lnTo>
                    <a:pt x="94954" y="0"/>
                  </a:lnTo>
                  <a:lnTo>
                    <a:pt x="94954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0" name="任意多边形: 形状 239">
              <a:extLst>
                <a:ext uri="{FF2B5EF4-FFF2-40B4-BE49-F238E27FC236}">
                  <a16:creationId xmlns:a16="http://schemas.microsoft.com/office/drawing/2014/main" id="{0DAF4697-9B84-F1BA-517E-48F7574FDDEC}"/>
                </a:ext>
              </a:extLst>
            </p:cNvPr>
            <p:cNvSpPr/>
            <p:nvPr/>
          </p:nvSpPr>
          <p:spPr>
            <a:xfrm>
              <a:off x="4904528" y="5989193"/>
              <a:ext cx="59452" cy="15502"/>
            </a:xfrm>
            <a:custGeom>
              <a:avLst/>
              <a:gdLst>
                <a:gd name="connsiteX0" fmla="*/ 0 w 59452"/>
                <a:gd name="connsiteY0" fmla="*/ 0 h 15502"/>
                <a:gd name="connsiteX1" fmla="*/ 59453 w 59452"/>
                <a:gd name="connsiteY1" fmla="*/ 0 h 15502"/>
                <a:gd name="connsiteX2" fmla="*/ 59453 w 59452"/>
                <a:gd name="connsiteY2" fmla="*/ 15503 h 15502"/>
                <a:gd name="connsiteX3" fmla="*/ 0 w 59452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52" h="15502">
                  <a:moveTo>
                    <a:pt x="0" y="0"/>
                  </a:moveTo>
                  <a:lnTo>
                    <a:pt x="59453" y="0"/>
                  </a:lnTo>
                  <a:lnTo>
                    <a:pt x="59453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1" name="任意多边形: 形状 240">
              <a:extLst>
                <a:ext uri="{FF2B5EF4-FFF2-40B4-BE49-F238E27FC236}">
                  <a16:creationId xmlns:a16="http://schemas.microsoft.com/office/drawing/2014/main" id="{46537663-7125-C9CC-F638-154B42F41EDB}"/>
                </a:ext>
              </a:extLst>
            </p:cNvPr>
            <p:cNvSpPr/>
            <p:nvPr/>
          </p:nvSpPr>
          <p:spPr>
            <a:xfrm>
              <a:off x="4904528" y="6023842"/>
              <a:ext cx="59452" cy="15502"/>
            </a:xfrm>
            <a:custGeom>
              <a:avLst/>
              <a:gdLst>
                <a:gd name="connsiteX0" fmla="*/ 0 w 59452"/>
                <a:gd name="connsiteY0" fmla="*/ 0 h 15502"/>
                <a:gd name="connsiteX1" fmla="*/ 59453 w 59452"/>
                <a:gd name="connsiteY1" fmla="*/ 0 h 15502"/>
                <a:gd name="connsiteX2" fmla="*/ 59453 w 59452"/>
                <a:gd name="connsiteY2" fmla="*/ 15503 h 15502"/>
                <a:gd name="connsiteX3" fmla="*/ 0 w 59452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52" h="15502">
                  <a:moveTo>
                    <a:pt x="0" y="0"/>
                  </a:moveTo>
                  <a:lnTo>
                    <a:pt x="59453" y="0"/>
                  </a:lnTo>
                  <a:lnTo>
                    <a:pt x="59453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2" name="任意多边形: 形状 241">
              <a:extLst>
                <a:ext uri="{FF2B5EF4-FFF2-40B4-BE49-F238E27FC236}">
                  <a16:creationId xmlns:a16="http://schemas.microsoft.com/office/drawing/2014/main" id="{293849C2-A5CA-98B1-34AC-603EBAE5D3CB}"/>
                </a:ext>
              </a:extLst>
            </p:cNvPr>
            <p:cNvSpPr/>
            <p:nvPr/>
          </p:nvSpPr>
          <p:spPr>
            <a:xfrm>
              <a:off x="4904528" y="6058490"/>
              <a:ext cx="59452" cy="15502"/>
            </a:xfrm>
            <a:custGeom>
              <a:avLst/>
              <a:gdLst>
                <a:gd name="connsiteX0" fmla="*/ 0 w 59452"/>
                <a:gd name="connsiteY0" fmla="*/ 0 h 15502"/>
                <a:gd name="connsiteX1" fmla="*/ 59453 w 59452"/>
                <a:gd name="connsiteY1" fmla="*/ 0 h 15502"/>
                <a:gd name="connsiteX2" fmla="*/ 59453 w 59452"/>
                <a:gd name="connsiteY2" fmla="*/ 15503 h 15502"/>
                <a:gd name="connsiteX3" fmla="*/ 0 w 59452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52" h="15502">
                  <a:moveTo>
                    <a:pt x="0" y="0"/>
                  </a:moveTo>
                  <a:lnTo>
                    <a:pt x="59453" y="0"/>
                  </a:lnTo>
                  <a:lnTo>
                    <a:pt x="59453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3" name="任意多边形: 形状 242">
              <a:extLst>
                <a:ext uri="{FF2B5EF4-FFF2-40B4-BE49-F238E27FC236}">
                  <a16:creationId xmlns:a16="http://schemas.microsoft.com/office/drawing/2014/main" id="{8BF4536F-7BEB-B311-894A-7AEA775328E7}"/>
                </a:ext>
              </a:extLst>
            </p:cNvPr>
            <p:cNvSpPr/>
            <p:nvPr/>
          </p:nvSpPr>
          <p:spPr>
            <a:xfrm>
              <a:off x="4904528" y="6093061"/>
              <a:ext cx="59452" cy="15502"/>
            </a:xfrm>
            <a:custGeom>
              <a:avLst/>
              <a:gdLst>
                <a:gd name="connsiteX0" fmla="*/ 0 w 59452"/>
                <a:gd name="connsiteY0" fmla="*/ 0 h 15502"/>
                <a:gd name="connsiteX1" fmla="*/ 59453 w 59452"/>
                <a:gd name="connsiteY1" fmla="*/ 0 h 15502"/>
                <a:gd name="connsiteX2" fmla="*/ 59453 w 59452"/>
                <a:gd name="connsiteY2" fmla="*/ 15503 h 15502"/>
                <a:gd name="connsiteX3" fmla="*/ 0 w 59452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52" h="15502">
                  <a:moveTo>
                    <a:pt x="0" y="0"/>
                  </a:moveTo>
                  <a:lnTo>
                    <a:pt x="59453" y="0"/>
                  </a:lnTo>
                  <a:lnTo>
                    <a:pt x="59453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4" name="任意多边形: 形状 243">
              <a:extLst>
                <a:ext uri="{FF2B5EF4-FFF2-40B4-BE49-F238E27FC236}">
                  <a16:creationId xmlns:a16="http://schemas.microsoft.com/office/drawing/2014/main" id="{8D7F9110-4ACB-FFA9-DE5A-3CEEA022A048}"/>
                </a:ext>
              </a:extLst>
            </p:cNvPr>
            <p:cNvSpPr/>
            <p:nvPr/>
          </p:nvSpPr>
          <p:spPr>
            <a:xfrm>
              <a:off x="4904528" y="6127710"/>
              <a:ext cx="59452" cy="15502"/>
            </a:xfrm>
            <a:custGeom>
              <a:avLst/>
              <a:gdLst>
                <a:gd name="connsiteX0" fmla="*/ 0 w 59452"/>
                <a:gd name="connsiteY0" fmla="*/ 0 h 15502"/>
                <a:gd name="connsiteX1" fmla="*/ 59453 w 59452"/>
                <a:gd name="connsiteY1" fmla="*/ 0 h 15502"/>
                <a:gd name="connsiteX2" fmla="*/ 59453 w 59452"/>
                <a:gd name="connsiteY2" fmla="*/ 15503 h 15502"/>
                <a:gd name="connsiteX3" fmla="*/ 0 w 59452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52" h="15502">
                  <a:moveTo>
                    <a:pt x="0" y="0"/>
                  </a:moveTo>
                  <a:lnTo>
                    <a:pt x="59453" y="0"/>
                  </a:lnTo>
                  <a:lnTo>
                    <a:pt x="59453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5" name="任意多边形: 形状 244">
              <a:extLst>
                <a:ext uri="{FF2B5EF4-FFF2-40B4-BE49-F238E27FC236}">
                  <a16:creationId xmlns:a16="http://schemas.microsoft.com/office/drawing/2014/main" id="{3329F3E7-16C0-9D7B-01D9-67882CA3A3E1}"/>
                </a:ext>
              </a:extLst>
            </p:cNvPr>
            <p:cNvSpPr/>
            <p:nvPr/>
          </p:nvSpPr>
          <p:spPr>
            <a:xfrm>
              <a:off x="4904528" y="6162358"/>
              <a:ext cx="59452" cy="15502"/>
            </a:xfrm>
            <a:custGeom>
              <a:avLst/>
              <a:gdLst>
                <a:gd name="connsiteX0" fmla="*/ 0 w 59452"/>
                <a:gd name="connsiteY0" fmla="*/ 0 h 15502"/>
                <a:gd name="connsiteX1" fmla="*/ 59453 w 59452"/>
                <a:gd name="connsiteY1" fmla="*/ 0 h 15502"/>
                <a:gd name="connsiteX2" fmla="*/ 59453 w 59452"/>
                <a:gd name="connsiteY2" fmla="*/ 15503 h 15502"/>
                <a:gd name="connsiteX3" fmla="*/ 0 w 59452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52" h="15502">
                  <a:moveTo>
                    <a:pt x="0" y="0"/>
                  </a:moveTo>
                  <a:lnTo>
                    <a:pt x="59453" y="0"/>
                  </a:lnTo>
                  <a:lnTo>
                    <a:pt x="59453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6" name="任意多边形: 形状 245">
              <a:extLst>
                <a:ext uri="{FF2B5EF4-FFF2-40B4-BE49-F238E27FC236}">
                  <a16:creationId xmlns:a16="http://schemas.microsoft.com/office/drawing/2014/main" id="{A2CCCA08-6197-4BD3-6DEC-9C7B2C94A16E}"/>
                </a:ext>
              </a:extLst>
            </p:cNvPr>
            <p:cNvSpPr/>
            <p:nvPr/>
          </p:nvSpPr>
          <p:spPr>
            <a:xfrm>
              <a:off x="4904528" y="6197007"/>
              <a:ext cx="59452" cy="15502"/>
            </a:xfrm>
            <a:custGeom>
              <a:avLst/>
              <a:gdLst>
                <a:gd name="connsiteX0" fmla="*/ 0 w 59452"/>
                <a:gd name="connsiteY0" fmla="*/ 0 h 15502"/>
                <a:gd name="connsiteX1" fmla="*/ 59453 w 59452"/>
                <a:gd name="connsiteY1" fmla="*/ 0 h 15502"/>
                <a:gd name="connsiteX2" fmla="*/ 59453 w 59452"/>
                <a:gd name="connsiteY2" fmla="*/ 15503 h 15502"/>
                <a:gd name="connsiteX3" fmla="*/ 0 w 59452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52" h="15502">
                  <a:moveTo>
                    <a:pt x="0" y="0"/>
                  </a:moveTo>
                  <a:lnTo>
                    <a:pt x="59453" y="0"/>
                  </a:lnTo>
                  <a:lnTo>
                    <a:pt x="59453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7" name="任意多边形: 形状 246">
              <a:extLst>
                <a:ext uri="{FF2B5EF4-FFF2-40B4-BE49-F238E27FC236}">
                  <a16:creationId xmlns:a16="http://schemas.microsoft.com/office/drawing/2014/main" id="{604B587C-5614-C112-3F10-4CFBA66E6AF4}"/>
                </a:ext>
              </a:extLst>
            </p:cNvPr>
            <p:cNvSpPr/>
            <p:nvPr/>
          </p:nvSpPr>
          <p:spPr>
            <a:xfrm>
              <a:off x="5000102" y="5989193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8" name="任意多边形: 形状 247">
              <a:extLst>
                <a:ext uri="{FF2B5EF4-FFF2-40B4-BE49-F238E27FC236}">
                  <a16:creationId xmlns:a16="http://schemas.microsoft.com/office/drawing/2014/main" id="{A29D5C43-5CEE-4C6A-C997-1A07B1B2E95B}"/>
                </a:ext>
              </a:extLst>
            </p:cNvPr>
            <p:cNvSpPr/>
            <p:nvPr/>
          </p:nvSpPr>
          <p:spPr>
            <a:xfrm>
              <a:off x="5000102" y="6023842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9" name="任意多边形: 形状 248">
              <a:extLst>
                <a:ext uri="{FF2B5EF4-FFF2-40B4-BE49-F238E27FC236}">
                  <a16:creationId xmlns:a16="http://schemas.microsoft.com/office/drawing/2014/main" id="{7DF18629-4784-42DF-A6E9-09C69E70C6B6}"/>
                </a:ext>
              </a:extLst>
            </p:cNvPr>
            <p:cNvSpPr/>
            <p:nvPr/>
          </p:nvSpPr>
          <p:spPr>
            <a:xfrm>
              <a:off x="5000102" y="6058490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0" name="任意多边形: 形状 249">
              <a:extLst>
                <a:ext uri="{FF2B5EF4-FFF2-40B4-BE49-F238E27FC236}">
                  <a16:creationId xmlns:a16="http://schemas.microsoft.com/office/drawing/2014/main" id="{8F531312-B76B-D383-56FD-93F208B91CF4}"/>
                </a:ext>
              </a:extLst>
            </p:cNvPr>
            <p:cNvSpPr/>
            <p:nvPr/>
          </p:nvSpPr>
          <p:spPr>
            <a:xfrm>
              <a:off x="5000102" y="6093061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1" name="任意多边形: 形状 250">
              <a:extLst>
                <a:ext uri="{FF2B5EF4-FFF2-40B4-BE49-F238E27FC236}">
                  <a16:creationId xmlns:a16="http://schemas.microsoft.com/office/drawing/2014/main" id="{79A31F01-6CF4-BC96-53F5-5571D8F5152D}"/>
                </a:ext>
              </a:extLst>
            </p:cNvPr>
            <p:cNvSpPr/>
            <p:nvPr/>
          </p:nvSpPr>
          <p:spPr>
            <a:xfrm>
              <a:off x="5000102" y="6127710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2" name="任意多边形: 形状 251">
              <a:extLst>
                <a:ext uri="{FF2B5EF4-FFF2-40B4-BE49-F238E27FC236}">
                  <a16:creationId xmlns:a16="http://schemas.microsoft.com/office/drawing/2014/main" id="{D5A9CC37-73CA-820C-1E83-BC08F23E4DD7}"/>
                </a:ext>
              </a:extLst>
            </p:cNvPr>
            <p:cNvSpPr/>
            <p:nvPr/>
          </p:nvSpPr>
          <p:spPr>
            <a:xfrm>
              <a:off x="5000102" y="6162358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3" name="任意多边形: 形状 252">
              <a:extLst>
                <a:ext uri="{FF2B5EF4-FFF2-40B4-BE49-F238E27FC236}">
                  <a16:creationId xmlns:a16="http://schemas.microsoft.com/office/drawing/2014/main" id="{93392B80-D76B-5EF9-A986-F023DE27C2D0}"/>
                </a:ext>
              </a:extLst>
            </p:cNvPr>
            <p:cNvSpPr/>
            <p:nvPr/>
          </p:nvSpPr>
          <p:spPr>
            <a:xfrm>
              <a:off x="5000102" y="6197007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4" name="任意多边形: 形状 253">
              <a:extLst>
                <a:ext uri="{FF2B5EF4-FFF2-40B4-BE49-F238E27FC236}">
                  <a16:creationId xmlns:a16="http://schemas.microsoft.com/office/drawing/2014/main" id="{0484D440-6B8A-95C1-0D5C-41824846C352}"/>
                </a:ext>
              </a:extLst>
            </p:cNvPr>
            <p:cNvSpPr/>
            <p:nvPr/>
          </p:nvSpPr>
          <p:spPr>
            <a:xfrm>
              <a:off x="5065988" y="5989193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5" name="任意多边形: 形状 254">
              <a:extLst>
                <a:ext uri="{FF2B5EF4-FFF2-40B4-BE49-F238E27FC236}">
                  <a16:creationId xmlns:a16="http://schemas.microsoft.com/office/drawing/2014/main" id="{BCA5CB63-D5E3-D7BD-A48F-7EE94F6F5F74}"/>
                </a:ext>
              </a:extLst>
            </p:cNvPr>
            <p:cNvSpPr/>
            <p:nvPr/>
          </p:nvSpPr>
          <p:spPr>
            <a:xfrm>
              <a:off x="5065988" y="6023842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6" name="任意多边形: 形状 255">
              <a:extLst>
                <a:ext uri="{FF2B5EF4-FFF2-40B4-BE49-F238E27FC236}">
                  <a16:creationId xmlns:a16="http://schemas.microsoft.com/office/drawing/2014/main" id="{CF871ABA-194A-2C95-80BC-204CB2AE05AA}"/>
                </a:ext>
              </a:extLst>
            </p:cNvPr>
            <p:cNvSpPr/>
            <p:nvPr/>
          </p:nvSpPr>
          <p:spPr>
            <a:xfrm>
              <a:off x="5065988" y="6058490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7" name="任意多边形: 形状 256">
              <a:extLst>
                <a:ext uri="{FF2B5EF4-FFF2-40B4-BE49-F238E27FC236}">
                  <a16:creationId xmlns:a16="http://schemas.microsoft.com/office/drawing/2014/main" id="{9BD74FB9-99BC-8BDA-1439-D6CC465CB5FC}"/>
                </a:ext>
              </a:extLst>
            </p:cNvPr>
            <p:cNvSpPr/>
            <p:nvPr/>
          </p:nvSpPr>
          <p:spPr>
            <a:xfrm>
              <a:off x="5065988" y="6093061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8" name="任意多边形: 形状 257">
              <a:extLst>
                <a:ext uri="{FF2B5EF4-FFF2-40B4-BE49-F238E27FC236}">
                  <a16:creationId xmlns:a16="http://schemas.microsoft.com/office/drawing/2014/main" id="{71282C10-3E27-39A3-FD84-EB1F712E44FD}"/>
                </a:ext>
              </a:extLst>
            </p:cNvPr>
            <p:cNvSpPr/>
            <p:nvPr/>
          </p:nvSpPr>
          <p:spPr>
            <a:xfrm>
              <a:off x="5065988" y="6127710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9" name="任意多边形: 形状 258">
              <a:extLst>
                <a:ext uri="{FF2B5EF4-FFF2-40B4-BE49-F238E27FC236}">
                  <a16:creationId xmlns:a16="http://schemas.microsoft.com/office/drawing/2014/main" id="{AA17045E-C687-AFF7-213F-C9F995272350}"/>
                </a:ext>
              </a:extLst>
            </p:cNvPr>
            <p:cNvSpPr/>
            <p:nvPr/>
          </p:nvSpPr>
          <p:spPr>
            <a:xfrm>
              <a:off x="5065988" y="6162358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0" name="任意多边形: 形状 259">
              <a:extLst>
                <a:ext uri="{FF2B5EF4-FFF2-40B4-BE49-F238E27FC236}">
                  <a16:creationId xmlns:a16="http://schemas.microsoft.com/office/drawing/2014/main" id="{325DC668-45BA-48DE-85C5-03798F3F263D}"/>
                </a:ext>
              </a:extLst>
            </p:cNvPr>
            <p:cNvSpPr/>
            <p:nvPr/>
          </p:nvSpPr>
          <p:spPr>
            <a:xfrm>
              <a:off x="5065988" y="6197007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1" name="任意多边形: 形状 260">
              <a:extLst>
                <a:ext uri="{FF2B5EF4-FFF2-40B4-BE49-F238E27FC236}">
                  <a16:creationId xmlns:a16="http://schemas.microsoft.com/office/drawing/2014/main" id="{C9859A2A-61BF-34DF-7F58-BF96947B4580}"/>
                </a:ext>
              </a:extLst>
            </p:cNvPr>
            <p:cNvSpPr/>
            <p:nvPr/>
          </p:nvSpPr>
          <p:spPr>
            <a:xfrm>
              <a:off x="5195668" y="6026942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2 h 24804"/>
                <a:gd name="connsiteX8" fmla="*/ 9379 w 88132"/>
                <a:gd name="connsiteY8" fmla="*/ 9302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2"/>
                  </a:lnTo>
                  <a:lnTo>
                    <a:pt x="9379" y="9302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2" name="任意多边形: 形状 261">
              <a:extLst>
                <a:ext uri="{FF2B5EF4-FFF2-40B4-BE49-F238E27FC236}">
                  <a16:creationId xmlns:a16="http://schemas.microsoft.com/office/drawing/2014/main" id="{4AC81356-2AEF-4EA1-BFFA-8EF0268A116A}"/>
                </a:ext>
              </a:extLst>
            </p:cNvPr>
            <p:cNvSpPr/>
            <p:nvPr/>
          </p:nvSpPr>
          <p:spPr>
            <a:xfrm>
              <a:off x="5195668" y="6068490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2 h 24804"/>
                <a:gd name="connsiteX8" fmla="*/ 9379 w 88132"/>
                <a:gd name="connsiteY8" fmla="*/ 9302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2"/>
                  </a:lnTo>
                  <a:lnTo>
                    <a:pt x="9379" y="9302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3" name="任意多边形: 形状 262">
              <a:extLst>
                <a:ext uri="{FF2B5EF4-FFF2-40B4-BE49-F238E27FC236}">
                  <a16:creationId xmlns:a16="http://schemas.microsoft.com/office/drawing/2014/main" id="{83AB37F2-C138-49E3-0B96-39CE2434C9B0}"/>
                </a:ext>
              </a:extLst>
            </p:cNvPr>
            <p:cNvSpPr/>
            <p:nvPr/>
          </p:nvSpPr>
          <p:spPr>
            <a:xfrm>
              <a:off x="5195668" y="6110114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2 h 24804"/>
                <a:gd name="connsiteX8" fmla="*/ 9379 w 88132"/>
                <a:gd name="connsiteY8" fmla="*/ 9302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2"/>
                  </a:lnTo>
                  <a:lnTo>
                    <a:pt x="9379" y="9302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4" name="任意多边形: 形状 263">
              <a:extLst>
                <a:ext uri="{FF2B5EF4-FFF2-40B4-BE49-F238E27FC236}">
                  <a16:creationId xmlns:a16="http://schemas.microsoft.com/office/drawing/2014/main" id="{407648C9-8A73-64CF-B4EA-4AD9DE0A943E}"/>
                </a:ext>
              </a:extLst>
            </p:cNvPr>
            <p:cNvSpPr/>
            <p:nvPr/>
          </p:nvSpPr>
          <p:spPr>
            <a:xfrm>
              <a:off x="5195668" y="6151662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1 h 24804"/>
                <a:gd name="connsiteX8" fmla="*/ 9379 w 88132"/>
                <a:gd name="connsiteY8" fmla="*/ 9301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1"/>
                  </a:lnTo>
                  <a:lnTo>
                    <a:pt x="9379" y="9301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5" name="任意多边形: 形状 264">
              <a:extLst>
                <a:ext uri="{FF2B5EF4-FFF2-40B4-BE49-F238E27FC236}">
                  <a16:creationId xmlns:a16="http://schemas.microsoft.com/office/drawing/2014/main" id="{DBAD2104-95B0-131F-EEF2-43A95E46317D}"/>
                </a:ext>
              </a:extLst>
            </p:cNvPr>
            <p:cNvSpPr/>
            <p:nvPr/>
          </p:nvSpPr>
          <p:spPr>
            <a:xfrm>
              <a:off x="5195668" y="6193209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2 h 24804"/>
                <a:gd name="connsiteX8" fmla="*/ 9379 w 88132"/>
                <a:gd name="connsiteY8" fmla="*/ 9302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2"/>
                  </a:lnTo>
                  <a:lnTo>
                    <a:pt x="9379" y="9302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6" name="任意多边形: 形状 265">
              <a:extLst>
                <a:ext uri="{FF2B5EF4-FFF2-40B4-BE49-F238E27FC236}">
                  <a16:creationId xmlns:a16="http://schemas.microsoft.com/office/drawing/2014/main" id="{C6282713-A56A-51CE-E0B3-AB6F07091432}"/>
                </a:ext>
              </a:extLst>
            </p:cNvPr>
            <p:cNvSpPr/>
            <p:nvPr/>
          </p:nvSpPr>
          <p:spPr>
            <a:xfrm>
              <a:off x="5195668" y="6234833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2 h 24804"/>
                <a:gd name="connsiteX8" fmla="*/ 9379 w 88132"/>
                <a:gd name="connsiteY8" fmla="*/ 9302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2"/>
                  </a:lnTo>
                  <a:lnTo>
                    <a:pt x="9379" y="9302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7" name="任意多边形: 形状 266">
              <a:extLst>
                <a:ext uri="{FF2B5EF4-FFF2-40B4-BE49-F238E27FC236}">
                  <a16:creationId xmlns:a16="http://schemas.microsoft.com/office/drawing/2014/main" id="{7FBE5215-8047-23CD-C909-FCF39F37D5D4}"/>
                </a:ext>
              </a:extLst>
            </p:cNvPr>
            <p:cNvSpPr/>
            <p:nvPr/>
          </p:nvSpPr>
          <p:spPr>
            <a:xfrm>
              <a:off x="5195668" y="6276381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1 h 24804"/>
                <a:gd name="connsiteX8" fmla="*/ 9379 w 88132"/>
                <a:gd name="connsiteY8" fmla="*/ 9301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1"/>
                  </a:lnTo>
                  <a:lnTo>
                    <a:pt x="9379" y="9301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8" name="任意多边形: 形状 267">
              <a:extLst>
                <a:ext uri="{FF2B5EF4-FFF2-40B4-BE49-F238E27FC236}">
                  <a16:creationId xmlns:a16="http://schemas.microsoft.com/office/drawing/2014/main" id="{9E68E505-02FB-55DA-F451-8D143E90C58F}"/>
                </a:ext>
              </a:extLst>
            </p:cNvPr>
            <p:cNvSpPr/>
            <p:nvPr/>
          </p:nvSpPr>
          <p:spPr>
            <a:xfrm>
              <a:off x="5195668" y="6318005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1 h 24804"/>
                <a:gd name="connsiteX8" fmla="*/ 9379 w 88132"/>
                <a:gd name="connsiteY8" fmla="*/ 9301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1"/>
                  </a:lnTo>
                  <a:lnTo>
                    <a:pt x="9379" y="9301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9" name="任意多边形: 形状 268">
              <a:extLst>
                <a:ext uri="{FF2B5EF4-FFF2-40B4-BE49-F238E27FC236}">
                  <a16:creationId xmlns:a16="http://schemas.microsoft.com/office/drawing/2014/main" id="{6E3E6246-2F99-E634-60DE-886423A9E50B}"/>
                </a:ext>
              </a:extLst>
            </p:cNvPr>
            <p:cNvSpPr/>
            <p:nvPr/>
          </p:nvSpPr>
          <p:spPr>
            <a:xfrm>
              <a:off x="5195668" y="6359552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2 h 24804"/>
                <a:gd name="connsiteX8" fmla="*/ 9379 w 88132"/>
                <a:gd name="connsiteY8" fmla="*/ 9302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2"/>
                  </a:lnTo>
                  <a:lnTo>
                    <a:pt x="9379" y="9302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0" name="任意多边形: 形状 269">
              <a:extLst>
                <a:ext uri="{FF2B5EF4-FFF2-40B4-BE49-F238E27FC236}">
                  <a16:creationId xmlns:a16="http://schemas.microsoft.com/office/drawing/2014/main" id="{8E1FDD02-B7A4-A254-54E3-11F88FAA85A5}"/>
                </a:ext>
              </a:extLst>
            </p:cNvPr>
            <p:cNvSpPr/>
            <p:nvPr/>
          </p:nvSpPr>
          <p:spPr>
            <a:xfrm>
              <a:off x="5195668" y="6401177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2 h 24804"/>
                <a:gd name="connsiteX8" fmla="*/ 9379 w 88132"/>
                <a:gd name="connsiteY8" fmla="*/ 9302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2"/>
                  </a:lnTo>
                  <a:lnTo>
                    <a:pt x="9379" y="9302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1" name="任意多边形: 形状 270">
              <a:extLst>
                <a:ext uri="{FF2B5EF4-FFF2-40B4-BE49-F238E27FC236}">
                  <a16:creationId xmlns:a16="http://schemas.microsoft.com/office/drawing/2014/main" id="{8FF11F5B-72BE-22EA-09CA-9E0A6CF79177}"/>
                </a:ext>
              </a:extLst>
            </p:cNvPr>
            <p:cNvSpPr/>
            <p:nvPr/>
          </p:nvSpPr>
          <p:spPr>
            <a:xfrm>
              <a:off x="5195668" y="6442724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2 h 24804"/>
                <a:gd name="connsiteX8" fmla="*/ 9379 w 88132"/>
                <a:gd name="connsiteY8" fmla="*/ 9302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2"/>
                  </a:lnTo>
                  <a:lnTo>
                    <a:pt x="9379" y="9302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2" name="任意多边形: 形状 271">
              <a:extLst>
                <a:ext uri="{FF2B5EF4-FFF2-40B4-BE49-F238E27FC236}">
                  <a16:creationId xmlns:a16="http://schemas.microsoft.com/office/drawing/2014/main" id="{80791877-21E7-8C7F-1342-F3927ABAF38D}"/>
                </a:ext>
              </a:extLst>
            </p:cNvPr>
            <p:cNvSpPr/>
            <p:nvPr/>
          </p:nvSpPr>
          <p:spPr>
            <a:xfrm>
              <a:off x="4821201" y="5989193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3" name="任意多边形: 形状 272">
              <a:extLst>
                <a:ext uri="{FF2B5EF4-FFF2-40B4-BE49-F238E27FC236}">
                  <a16:creationId xmlns:a16="http://schemas.microsoft.com/office/drawing/2014/main" id="{B53C18CD-8421-3C1F-5DE7-06C3134677D9}"/>
                </a:ext>
              </a:extLst>
            </p:cNvPr>
            <p:cNvSpPr/>
            <p:nvPr/>
          </p:nvSpPr>
          <p:spPr>
            <a:xfrm>
              <a:off x="4821201" y="6023842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4" name="任意多边形: 形状 273">
              <a:extLst>
                <a:ext uri="{FF2B5EF4-FFF2-40B4-BE49-F238E27FC236}">
                  <a16:creationId xmlns:a16="http://schemas.microsoft.com/office/drawing/2014/main" id="{95C60927-5717-5D31-AA55-EF65B85688AA}"/>
                </a:ext>
              </a:extLst>
            </p:cNvPr>
            <p:cNvSpPr/>
            <p:nvPr/>
          </p:nvSpPr>
          <p:spPr>
            <a:xfrm>
              <a:off x="4821201" y="6058490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5" name="任意多边形: 形状 274">
              <a:extLst>
                <a:ext uri="{FF2B5EF4-FFF2-40B4-BE49-F238E27FC236}">
                  <a16:creationId xmlns:a16="http://schemas.microsoft.com/office/drawing/2014/main" id="{3F710409-D3D0-C8FC-327D-45CCE1D9F3EE}"/>
                </a:ext>
              </a:extLst>
            </p:cNvPr>
            <p:cNvSpPr/>
            <p:nvPr/>
          </p:nvSpPr>
          <p:spPr>
            <a:xfrm>
              <a:off x="4821201" y="6093061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6" name="任意多边形: 形状 275">
              <a:extLst>
                <a:ext uri="{FF2B5EF4-FFF2-40B4-BE49-F238E27FC236}">
                  <a16:creationId xmlns:a16="http://schemas.microsoft.com/office/drawing/2014/main" id="{10EEC744-7822-94C9-274B-604236085DA8}"/>
                </a:ext>
              </a:extLst>
            </p:cNvPr>
            <p:cNvSpPr/>
            <p:nvPr/>
          </p:nvSpPr>
          <p:spPr>
            <a:xfrm>
              <a:off x="4821201" y="6127710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7" name="任意多边形: 形状 276">
              <a:extLst>
                <a:ext uri="{FF2B5EF4-FFF2-40B4-BE49-F238E27FC236}">
                  <a16:creationId xmlns:a16="http://schemas.microsoft.com/office/drawing/2014/main" id="{0ABED393-F93A-FEEA-6534-CDC274B65D57}"/>
                </a:ext>
              </a:extLst>
            </p:cNvPr>
            <p:cNvSpPr/>
            <p:nvPr/>
          </p:nvSpPr>
          <p:spPr>
            <a:xfrm>
              <a:off x="4821201" y="6162358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8" name="任意多边形: 形状 277">
              <a:extLst>
                <a:ext uri="{FF2B5EF4-FFF2-40B4-BE49-F238E27FC236}">
                  <a16:creationId xmlns:a16="http://schemas.microsoft.com/office/drawing/2014/main" id="{A0D059CF-20FE-49B6-27F4-F433548B7732}"/>
                </a:ext>
              </a:extLst>
            </p:cNvPr>
            <p:cNvSpPr/>
            <p:nvPr/>
          </p:nvSpPr>
          <p:spPr>
            <a:xfrm>
              <a:off x="4821201" y="6197007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9" name="任意多边形: 形状 278">
              <a:extLst>
                <a:ext uri="{FF2B5EF4-FFF2-40B4-BE49-F238E27FC236}">
                  <a16:creationId xmlns:a16="http://schemas.microsoft.com/office/drawing/2014/main" id="{73AF11B7-99F1-0D24-BA6C-950814E0D08D}"/>
                </a:ext>
              </a:extLst>
            </p:cNvPr>
            <p:cNvSpPr/>
            <p:nvPr/>
          </p:nvSpPr>
          <p:spPr>
            <a:xfrm>
              <a:off x="4807636" y="6527369"/>
              <a:ext cx="325556" cy="10154"/>
            </a:xfrm>
            <a:custGeom>
              <a:avLst/>
              <a:gdLst>
                <a:gd name="connsiteX0" fmla="*/ 0 w 325556"/>
                <a:gd name="connsiteY0" fmla="*/ 0 h 10154"/>
                <a:gd name="connsiteX1" fmla="*/ 325556 w 325556"/>
                <a:gd name="connsiteY1" fmla="*/ 0 h 10154"/>
                <a:gd name="connsiteX2" fmla="*/ 325556 w 325556"/>
                <a:gd name="connsiteY2" fmla="*/ 10154 h 10154"/>
                <a:gd name="connsiteX3" fmla="*/ 0 w 325556"/>
                <a:gd name="connsiteY3" fmla="*/ 10154 h 1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5556" h="10154">
                  <a:moveTo>
                    <a:pt x="0" y="0"/>
                  </a:moveTo>
                  <a:lnTo>
                    <a:pt x="325556" y="0"/>
                  </a:lnTo>
                  <a:lnTo>
                    <a:pt x="325556" y="10154"/>
                  </a:lnTo>
                  <a:lnTo>
                    <a:pt x="0" y="1015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0" name="任意多边形: 形状 279">
              <a:extLst>
                <a:ext uri="{FF2B5EF4-FFF2-40B4-BE49-F238E27FC236}">
                  <a16:creationId xmlns:a16="http://schemas.microsoft.com/office/drawing/2014/main" id="{EFC4C710-0025-2E58-9523-3F92962FE151}"/>
                </a:ext>
              </a:extLst>
            </p:cNvPr>
            <p:cNvSpPr/>
            <p:nvPr/>
          </p:nvSpPr>
          <p:spPr>
            <a:xfrm>
              <a:off x="4807636" y="6549925"/>
              <a:ext cx="325556" cy="10154"/>
            </a:xfrm>
            <a:custGeom>
              <a:avLst/>
              <a:gdLst>
                <a:gd name="connsiteX0" fmla="*/ 0 w 325556"/>
                <a:gd name="connsiteY0" fmla="*/ 0 h 10154"/>
                <a:gd name="connsiteX1" fmla="*/ 325556 w 325556"/>
                <a:gd name="connsiteY1" fmla="*/ 0 h 10154"/>
                <a:gd name="connsiteX2" fmla="*/ 325556 w 325556"/>
                <a:gd name="connsiteY2" fmla="*/ 10154 h 10154"/>
                <a:gd name="connsiteX3" fmla="*/ 0 w 325556"/>
                <a:gd name="connsiteY3" fmla="*/ 10154 h 1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5556" h="10154">
                  <a:moveTo>
                    <a:pt x="0" y="0"/>
                  </a:moveTo>
                  <a:lnTo>
                    <a:pt x="325556" y="0"/>
                  </a:lnTo>
                  <a:lnTo>
                    <a:pt x="325556" y="10154"/>
                  </a:lnTo>
                  <a:lnTo>
                    <a:pt x="0" y="1015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1" name="任意多边形: 形状 280">
              <a:extLst>
                <a:ext uri="{FF2B5EF4-FFF2-40B4-BE49-F238E27FC236}">
                  <a16:creationId xmlns:a16="http://schemas.microsoft.com/office/drawing/2014/main" id="{BA754E59-E670-AE4D-10D4-5FAC0F113639}"/>
                </a:ext>
              </a:extLst>
            </p:cNvPr>
            <p:cNvSpPr/>
            <p:nvPr/>
          </p:nvSpPr>
          <p:spPr>
            <a:xfrm>
              <a:off x="4807636" y="6572559"/>
              <a:ext cx="325556" cy="10154"/>
            </a:xfrm>
            <a:custGeom>
              <a:avLst/>
              <a:gdLst>
                <a:gd name="connsiteX0" fmla="*/ 0 w 325556"/>
                <a:gd name="connsiteY0" fmla="*/ 0 h 10154"/>
                <a:gd name="connsiteX1" fmla="*/ 325556 w 325556"/>
                <a:gd name="connsiteY1" fmla="*/ 0 h 10154"/>
                <a:gd name="connsiteX2" fmla="*/ 325556 w 325556"/>
                <a:gd name="connsiteY2" fmla="*/ 10154 h 10154"/>
                <a:gd name="connsiteX3" fmla="*/ 0 w 325556"/>
                <a:gd name="connsiteY3" fmla="*/ 10154 h 1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5556" h="10154">
                  <a:moveTo>
                    <a:pt x="0" y="0"/>
                  </a:moveTo>
                  <a:lnTo>
                    <a:pt x="325556" y="0"/>
                  </a:lnTo>
                  <a:lnTo>
                    <a:pt x="325556" y="10154"/>
                  </a:lnTo>
                  <a:lnTo>
                    <a:pt x="0" y="1015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2" name="任意多边形: 形状 281">
              <a:extLst>
                <a:ext uri="{FF2B5EF4-FFF2-40B4-BE49-F238E27FC236}">
                  <a16:creationId xmlns:a16="http://schemas.microsoft.com/office/drawing/2014/main" id="{ACDA3670-774C-81EF-BE7A-0EECFB34B096}"/>
                </a:ext>
              </a:extLst>
            </p:cNvPr>
            <p:cNvSpPr/>
            <p:nvPr/>
          </p:nvSpPr>
          <p:spPr>
            <a:xfrm>
              <a:off x="4807636" y="6595193"/>
              <a:ext cx="325556" cy="10154"/>
            </a:xfrm>
            <a:custGeom>
              <a:avLst/>
              <a:gdLst>
                <a:gd name="connsiteX0" fmla="*/ 0 w 325556"/>
                <a:gd name="connsiteY0" fmla="*/ 0 h 10154"/>
                <a:gd name="connsiteX1" fmla="*/ 325556 w 325556"/>
                <a:gd name="connsiteY1" fmla="*/ 0 h 10154"/>
                <a:gd name="connsiteX2" fmla="*/ 325556 w 325556"/>
                <a:gd name="connsiteY2" fmla="*/ 10154 h 10154"/>
                <a:gd name="connsiteX3" fmla="*/ 0 w 325556"/>
                <a:gd name="connsiteY3" fmla="*/ 10154 h 1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5556" h="10154">
                  <a:moveTo>
                    <a:pt x="0" y="0"/>
                  </a:moveTo>
                  <a:lnTo>
                    <a:pt x="325556" y="0"/>
                  </a:lnTo>
                  <a:lnTo>
                    <a:pt x="325556" y="10154"/>
                  </a:lnTo>
                  <a:lnTo>
                    <a:pt x="0" y="1015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3" name="任意多边形: 形状 282">
              <a:extLst>
                <a:ext uri="{FF2B5EF4-FFF2-40B4-BE49-F238E27FC236}">
                  <a16:creationId xmlns:a16="http://schemas.microsoft.com/office/drawing/2014/main" id="{451A4F40-6326-FA46-AF2C-8BE4C9DE7D44}"/>
                </a:ext>
              </a:extLst>
            </p:cNvPr>
            <p:cNvSpPr/>
            <p:nvPr/>
          </p:nvSpPr>
          <p:spPr>
            <a:xfrm>
              <a:off x="4807636" y="6617750"/>
              <a:ext cx="325556" cy="10154"/>
            </a:xfrm>
            <a:custGeom>
              <a:avLst/>
              <a:gdLst>
                <a:gd name="connsiteX0" fmla="*/ 0 w 325556"/>
                <a:gd name="connsiteY0" fmla="*/ 0 h 10154"/>
                <a:gd name="connsiteX1" fmla="*/ 325556 w 325556"/>
                <a:gd name="connsiteY1" fmla="*/ 0 h 10154"/>
                <a:gd name="connsiteX2" fmla="*/ 325556 w 325556"/>
                <a:gd name="connsiteY2" fmla="*/ 10154 h 10154"/>
                <a:gd name="connsiteX3" fmla="*/ 0 w 325556"/>
                <a:gd name="connsiteY3" fmla="*/ 10154 h 1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5556" h="10154">
                  <a:moveTo>
                    <a:pt x="0" y="0"/>
                  </a:moveTo>
                  <a:lnTo>
                    <a:pt x="325556" y="0"/>
                  </a:lnTo>
                  <a:lnTo>
                    <a:pt x="325556" y="10154"/>
                  </a:lnTo>
                  <a:lnTo>
                    <a:pt x="0" y="1015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4" name="任意多边形: 形状 283">
              <a:extLst>
                <a:ext uri="{FF2B5EF4-FFF2-40B4-BE49-F238E27FC236}">
                  <a16:creationId xmlns:a16="http://schemas.microsoft.com/office/drawing/2014/main" id="{3531F302-A51E-BD97-319B-3454CC5623C9}"/>
                </a:ext>
              </a:extLst>
            </p:cNvPr>
            <p:cNvSpPr/>
            <p:nvPr/>
          </p:nvSpPr>
          <p:spPr>
            <a:xfrm>
              <a:off x="5484561" y="6162358"/>
              <a:ext cx="9069" cy="364933"/>
            </a:xfrm>
            <a:custGeom>
              <a:avLst/>
              <a:gdLst>
                <a:gd name="connsiteX0" fmla="*/ 0 w 9069"/>
                <a:gd name="connsiteY0" fmla="*/ 0 h 364933"/>
                <a:gd name="connsiteX1" fmla="*/ 9069 w 9069"/>
                <a:gd name="connsiteY1" fmla="*/ 0 h 364933"/>
                <a:gd name="connsiteX2" fmla="*/ 9069 w 9069"/>
                <a:gd name="connsiteY2" fmla="*/ 364933 h 364933"/>
                <a:gd name="connsiteX3" fmla="*/ 0 w 9069"/>
                <a:gd name="connsiteY3" fmla="*/ 364933 h 36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69" h="364933">
                  <a:moveTo>
                    <a:pt x="0" y="0"/>
                  </a:moveTo>
                  <a:lnTo>
                    <a:pt x="9069" y="0"/>
                  </a:lnTo>
                  <a:lnTo>
                    <a:pt x="9069" y="364933"/>
                  </a:lnTo>
                  <a:lnTo>
                    <a:pt x="0" y="36493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5" name="任意多边形: 形状 284">
              <a:extLst>
                <a:ext uri="{FF2B5EF4-FFF2-40B4-BE49-F238E27FC236}">
                  <a16:creationId xmlns:a16="http://schemas.microsoft.com/office/drawing/2014/main" id="{F13AA227-16FD-312E-A5B7-06457EFCCE20}"/>
                </a:ext>
              </a:extLst>
            </p:cNvPr>
            <p:cNvSpPr/>
            <p:nvPr/>
          </p:nvSpPr>
          <p:spPr>
            <a:xfrm>
              <a:off x="5456191" y="6205611"/>
              <a:ext cx="9069" cy="321680"/>
            </a:xfrm>
            <a:custGeom>
              <a:avLst/>
              <a:gdLst>
                <a:gd name="connsiteX0" fmla="*/ 0 w 9069"/>
                <a:gd name="connsiteY0" fmla="*/ 0 h 321680"/>
                <a:gd name="connsiteX1" fmla="*/ 9069 w 9069"/>
                <a:gd name="connsiteY1" fmla="*/ 0 h 321680"/>
                <a:gd name="connsiteX2" fmla="*/ 9069 w 9069"/>
                <a:gd name="connsiteY2" fmla="*/ 321681 h 321680"/>
                <a:gd name="connsiteX3" fmla="*/ 0 w 9069"/>
                <a:gd name="connsiteY3" fmla="*/ 321681 h 321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69" h="321680">
                  <a:moveTo>
                    <a:pt x="0" y="0"/>
                  </a:moveTo>
                  <a:lnTo>
                    <a:pt x="9069" y="0"/>
                  </a:lnTo>
                  <a:lnTo>
                    <a:pt x="9069" y="321681"/>
                  </a:lnTo>
                  <a:lnTo>
                    <a:pt x="0" y="32168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6" name="任意多边形: 形状 285">
              <a:extLst>
                <a:ext uri="{FF2B5EF4-FFF2-40B4-BE49-F238E27FC236}">
                  <a16:creationId xmlns:a16="http://schemas.microsoft.com/office/drawing/2014/main" id="{67E19757-303A-58CC-31F9-C8FE89E459A9}"/>
                </a:ext>
              </a:extLst>
            </p:cNvPr>
            <p:cNvSpPr/>
            <p:nvPr/>
          </p:nvSpPr>
          <p:spPr>
            <a:xfrm>
              <a:off x="5427743" y="6243050"/>
              <a:ext cx="9069" cy="284319"/>
            </a:xfrm>
            <a:custGeom>
              <a:avLst/>
              <a:gdLst>
                <a:gd name="connsiteX0" fmla="*/ 0 w 9069"/>
                <a:gd name="connsiteY0" fmla="*/ 0 h 284319"/>
                <a:gd name="connsiteX1" fmla="*/ 9069 w 9069"/>
                <a:gd name="connsiteY1" fmla="*/ 0 h 284319"/>
                <a:gd name="connsiteX2" fmla="*/ 9069 w 9069"/>
                <a:gd name="connsiteY2" fmla="*/ 284319 h 284319"/>
                <a:gd name="connsiteX3" fmla="*/ 0 w 9069"/>
                <a:gd name="connsiteY3" fmla="*/ 284319 h 28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69" h="284319">
                  <a:moveTo>
                    <a:pt x="0" y="0"/>
                  </a:moveTo>
                  <a:lnTo>
                    <a:pt x="9069" y="0"/>
                  </a:lnTo>
                  <a:lnTo>
                    <a:pt x="9069" y="284319"/>
                  </a:lnTo>
                  <a:lnTo>
                    <a:pt x="0" y="28431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7" name="任意多边形: 形状 286">
              <a:extLst>
                <a:ext uri="{FF2B5EF4-FFF2-40B4-BE49-F238E27FC236}">
                  <a16:creationId xmlns:a16="http://schemas.microsoft.com/office/drawing/2014/main" id="{29BF14F0-B5E5-55C9-EEEF-FEC0FE170515}"/>
                </a:ext>
              </a:extLst>
            </p:cNvPr>
            <p:cNvSpPr/>
            <p:nvPr/>
          </p:nvSpPr>
          <p:spPr>
            <a:xfrm>
              <a:off x="5399296" y="6282117"/>
              <a:ext cx="9069" cy="245252"/>
            </a:xfrm>
            <a:custGeom>
              <a:avLst/>
              <a:gdLst>
                <a:gd name="connsiteX0" fmla="*/ 0 w 9069"/>
                <a:gd name="connsiteY0" fmla="*/ 0 h 245252"/>
                <a:gd name="connsiteX1" fmla="*/ 9069 w 9069"/>
                <a:gd name="connsiteY1" fmla="*/ 0 h 245252"/>
                <a:gd name="connsiteX2" fmla="*/ 9069 w 9069"/>
                <a:gd name="connsiteY2" fmla="*/ 245252 h 245252"/>
                <a:gd name="connsiteX3" fmla="*/ 0 w 9069"/>
                <a:gd name="connsiteY3" fmla="*/ 245252 h 245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69" h="245252">
                  <a:moveTo>
                    <a:pt x="0" y="0"/>
                  </a:moveTo>
                  <a:lnTo>
                    <a:pt x="9069" y="0"/>
                  </a:lnTo>
                  <a:lnTo>
                    <a:pt x="9069" y="245252"/>
                  </a:lnTo>
                  <a:lnTo>
                    <a:pt x="0" y="24525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8" name="任意多边形: 形状 287">
              <a:extLst>
                <a:ext uri="{FF2B5EF4-FFF2-40B4-BE49-F238E27FC236}">
                  <a16:creationId xmlns:a16="http://schemas.microsoft.com/office/drawing/2014/main" id="{4F3D7A31-315A-1E7D-322D-F3144944A6BE}"/>
                </a:ext>
              </a:extLst>
            </p:cNvPr>
            <p:cNvSpPr/>
            <p:nvPr/>
          </p:nvSpPr>
          <p:spPr>
            <a:xfrm>
              <a:off x="5370926" y="6317308"/>
              <a:ext cx="9069" cy="209983"/>
            </a:xfrm>
            <a:custGeom>
              <a:avLst/>
              <a:gdLst>
                <a:gd name="connsiteX0" fmla="*/ 0 w 9069"/>
                <a:gd name="connsiteY0" fmla="*/ 0 h 209983"/>
                <a:gd name="connsiteX1" fmla="*/ 9069 w 9069"/>
                <a:gd name="connsiteY1" fmla="*/ 0 h 209983"/>
                <a:gd name="connsiteX2" fmla="*/ 9069 w 9069"/>
                <a:gd name="connsiteY2" fmla="*/ 209984 h 209983"/>
                <a:gd name="connsiteX3" fmla="*/ 0 w 9069"/>
                <a:gd name="connsiteY3" fmla="*/ 209984 h 209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69" h="209983">
                  <a:moveTo>
                    <a:pt x="0" y="0"/>
                  </a:moveTo>
                  <a:lnTo>
                    <a:pt x="9069" y="0"/>
                  </a:lnTo>
                  <a:lnTo>
                    <a:pt x="9069" y="209984"/>
                  </a:lnTo>
                  <a:lnTo>
                    <a:pt x="0" y="20998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9" name="任意多边形: 形状 288">
              <a:extLst>
                <a:ext uri="{FF2B5EF4-FFF2-40B4-BE49-F238E27FC236}">
                  <a16:creationId xmlns:a16="http://schemas.microsoft.com/office/drawing/2014/main" id="{3FA6C684-6CB4-B3A8-2927-5C05FE6863F6}"/>
                </a:ext>
              </a:extLst>
            </p:cNvPr>
            <p:cNvSpPr/>
            <p:nvPr/>
          </p:nvSpPr>
          <p:spPr>
            <a:xfrm>
              <a:off x="5649974" y="6304440"/>
              <a:ext cx="35346" cy="313386"/>
            </a:xfrm>
            <a:custGeom>
              <a:avLst/>
              <a:gdLst>
                <a:gd name="connsiteX0" fmla="*/ 0 w 35346"/>
                <a:gd name="connsiteY0" fmla="*/ 0 h 313386"/>
                <a:gd name="connsiteX1" fmla="*/ 35346 w 35346"/>
                <a:gd name="connsiteY1" fmla="*/ 0 h 313386"/>
                <a:gd name="connsiteX2" fmla="*/ 35346 w 35346"/>
                <a:gd name="connsiteY2" fmla="*/ 313387 h 313386"/>
                <a:gd name="connsiteX3" fmla="*/ 0 w 35346"/>
                <a:gd name="connsiteY3" fmla="*/ 313387 h 313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46" h="313386">
                  <a:moveTo>
                    <a:pt x="0" y="0"/>
                  </a:moveTo>
                  <a:lnTo>
                    <a:pt x="35346" y="0"/>
                  </a:lnTo>
                  <a:lnTo>
                    <a:pt x="35346" y="313387"/>
                  </a:lnTo>
                  <a:lnTo>
                    <a:pt x="0" y="3133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0" name="任意多边形: 形状 289">
              <a:extLst>
                <a:ext uri="{FF2B5EF4-FFF2-40B4-BE49-F238E27FC236}">
                  <a16:creationId xmlns:a16="http://schemas.microsoft.com/office/drawing/2014/main" id="{748958FB-9228-14BB-8243-7821B4D211A0}"/>
                </a:ext>
              </a:extLst>
            </p:cNvPr>
            <p:cNvSpPr/>
            <p:nvPr/>
          </p:nvSpPr>
          <p:spPr>
            <a:xfrm>
              <a:off x="5427743" y="5816029"/>
              <a:ext cx="15502" cy="346329"/>
            </a:xfrm>
            <a:custGeom>
              <a:avLst/>
              <a:gdLst>
                <a:gd name="connsiteX0" fmla="*/ 0 w 15502"/>
                <a:gd name="connsiteY0" fmla="*/ 0 h 346329"/>
                <a:gd name="connsiteX1" fmla="*/ 15503 w 15502"/>
                <a:gd name="connsiteY1" fmla="*/ 0 h 346329"/>
                <a:gd name="connsiteX2" fmla="*/ 15503 w 15502"/>
                <a:gd name="connsiteY2" fmla="*/ 346330 h 346329"/>
                <a:gd name="connsiteX3" fmla="*/ 0 w 15502"/>
                <a:gd name="connsiteY3" fmla="*/ 346330 h 346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346329">
                  <a:moveTo>
                    <a:pt x="0" y="0"/>
                  </a:moveTo>
                  <a:lnTo>
                    <a:pt x="15503" y="0"/>
                  </a:lnTo>
                  <a:lnTo>
                    <a:pt x="15503" y="346330"/>
                  </a:lnTo>
                  <a:lnTo>
                    <a:pt x="0" y="34633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1" name="任意多边形: 形状 290">
              <a:extLst>
                <a:ext uri="{FF2B5EF4-FFF2-40B4-BE49-F238E27FC236}">
                  <a16:creationId xmlns:a16="http://schemas.microsoft.com/office/drawing/2014/main" id="{2AAF30B3-8820-1E10-99F6-07EB9690633F}"/>
                </a:ext>
              </a:extLst>
            </p:cNvPr>
            <p:cNvSpPr/>
            <p:nvPr/>
          </p:nvSpPr>
          <p:spPr>
            <a:xfrm>
              <a:off x="5781747" y="6193286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2" name="任意多边形: 形状 291">
              <a:extLst>
                <a:ext uri="{FF2B5EF4-FFF2-40B4-BE49-F238E27FC236}">
                  <a16:creationId xmlns:a16="http://schemas.microsoft.com/office/drawing/2014/main" id="{0A353466-3192-016B-8D58-F5391385BE1F}"/>
                </a:ext>
              </a:extLst>
            </p:cNvPr>
            <p:cNvSpPr/>
            <p:nvPr/>
          </p:nvSpPr>
          <p:spPr>
            <a:xfrm>
              <a:off x="5781747" y="6219408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3" name="任意多边形: 形状 292">
              <a:extLst>
                <a:ext uri="{FF2B5EF4-FFF2-40B4-BE49-F238E27FC236}">
                  <a16:creationId xmlns:a16="http://schemas.microsoft.com/office/drawing/2014/main" id="{7EED1CCF-44B4-9E25-AA1B-486C40CE5478}"/>
                </a:ext>
              </a:extLst>
            </p:cNvPr>
            <p:cNvSpPr/>
            <p:nvPr/>
          </p:nvSpPr>
          <p:spPr>
            <a:xfrm>
              <a:off x="5781747" y="6245530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4" name="任意多边形: 形状 293">
              <a:extLst>
                <a:ext uri="{FF2B5EF4-FFF2-40B4-BE49-F238E27FC236}">
                  <a16:creationId xmlns:a16="http://schemas.microsoft.com/office/drawing/2014/main" id="{75F5754B-81C6-03E4-C5CB-528E9FF6B1AD}"/>
                </a:ext>
              </a:extLst>
            </p:cNvPr>
            <p:cNvSpPr/>
            <p:nvPr/>
          </p:nvSpPr>
          <p:spPr>
            <a:xfrm>
              <a:off x="5781747" y="6271652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5" name="任意多边形: 形状 294">
              <a:extLst>
                <a:ext uri="{FF2B5EF4-FFF2-40B4-BE49-F238E27FC236}">
                  <a16:creationId xmlns:a16="http://schemas.microsoft.com/office/drawing/2014/main" id="{28F20C93-AA21-9B92-A241-3FB9A725981C}"/>
                </a:ext>
              </a:extLst>
            </p:cNvPr>
            <p:cNvSpPr/>
            <p:nvPr/>
          </p:nvSpPr>
          <p:spPr>
            <a:xfrm>
              <a:off x="5781747" y="6297852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6" name="任意多边形: 形状 295">
              <a:extLst>
                <a:ext uri="{FF2B5EF4-FFF2-40B4-BE49-F238E27FC236}">
                  <a16:creationId xmlns:a16="http://schemas.microsoft.com/office/drawing/2014/main" id="{9732D92D-A60D-7927-63E2-00E7C2EB1808}"/>
                </a:ext>
              </a:extLst>
            </p:cNvPr>
            <p:cNvSpPr/>
            <p:nvPr/>
          </p:nvSpPr>
          <p:spPr>
            <a:xfrm>
              <a:off x="5781747" y="6323974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7" name="任意多边形: 形状 296">
              <a:extLst>
                <a:ext uri="{FF2B5EF4-FFF2-40B4-BE49-F238E27FC236}">
                  <a16:creationId xmlns:a16="http://schemas.microsoft.com/office/drawing/2014/main" id="{03A34AA4-8C6A-80A1-B1CD-75EDB3B31D83}"/>
                </a:ext>
              </a:extLst>
            </p:cNvPr>
            <p:cNvSpPr/>
            <p:nvPr/>
          </p:nvSpPr>
          <p:spPr>
            <a:xfrm>
              <a:off x="5781747" y="6350096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8" name="任意多边形: 形状 297">
              <a:extLst>
                <a:ext uri="{FF2B5EF4-FFF2-40B4-BE49-F238E27FC236}">
                  <a16:creationId xmlns:a16="http://schemas.microsoft.com/office/drawing/2014/main" id="{B7A922B4-0983-52D5-3EB0-B5B958CE9CE3}"/>
                </a:ext>
              </a:extLst>
            </p:cNvPr>
            <p:cNvSpPr/>
            <p:nvPr/>
          </p:nvSpPr>
          <p:spPr>
            <a:xfrm>
              <a:off x="5781747" y="6376218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9" name="任意多边形: 形状 298">
              <a:extLst>
                <a:ext uri="{FF2B5EF4-FFF2-40B4-BE49-F238E27FC236}">
                  <a16:creationId xmlns:a16="http://schemas.microsoft.com/office/drawing/2014/main" id="{F8E25134-5C18-A711-952D-FA7FFDD47F53}"/>
                </a:ext>
              </a:extLst>
            </p:cNvPr>
            <p:cNvSpPr/>
            <p:nvPr/>
          </p:nvSpPr>
          <p:spPr>
            <a:xfrm>
              <a:off x="5781747" y="6402340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0" name="任意多边形: 形状 299">
              <a:extLst>
                <a:ext uri="{FF2B5EF4-FFF2-40B4-BE49-F238E27FC236}">
                  <a16:creationId xmlns:a16="http://schemas.microsoft.com/office/drawing/2014/main" id="{70BD95FE-C2C6-AC49-4D9D-1D0E7130263E}"/>
                </a:ext>
              </a:extLst>
            </p:cNvPr>
            <p:cNvSpPr/>
            <p:nvPr/>
          </p:nvSpPr>
          <p:spPr>
            <a:xfrm>
              <a:off x="5781747" y="6428462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1" name="任意多边形: 形状 300">
              <a:extLst>
                <a:ext uri="{FF2B5EF4-FFF2-40B4-BE49-F238E27FC236}">
                  <a16:creationId xmlns:a16="http://schemas.microsoft.com/office/drawing/2014/main" id="{05938EBD-08A5-E060-EF9E-70271D0F2B14}"/>
                </a:ext>
              </a:extLst>
            </p:cNvPr>
            <p:cNvSpPr/>
            <p:nvPr/>
          </p:nvSpPr>
          <p:spPr>
            <a:xfrm>
              <a:off x="5781747" y="6454584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2" name="任意多边形: 形状 301">
              <a:extLst>
                <a:ext uri="{FF2B5EF4-FFF2-40B4-BE49-F238E27FC236}">
                  <a16:creationId xmlns:a16="http://schemas.microsoft.com/office/drawing/2014/main" id="{0EBB77F5-A850-B076-CB26-0C7A408C7D7F}"/>
                </a:ext>
              </a:extLst>
            </p:cNvPr>
            <p:cNvSpPr/>
            <p:nvPr/>
          </p:nvSpPr>
          <p:spPr>
            <a:xfrm>
              <a:off x="5781747" y="6480706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3" name="任意多边形: 形状 302">
              <a:extLst>
                <a:ext uri="{FF2B5EF4-FFF2-40B4-BE49-F238E27FC236}">
                  <a16:creationId xmlns:a16="http://schemas.microsoft.com/office/drawing/2014/main" id="{51D3C292-A5EC-E9D8-E13D-AD2C6B1B057E}"/>
                </a:ext>
              </a:extLst>
            </p:cNvPr>
            <p:cNvSpPr/>
            <p:nvPr/>
          </p:nvSpPr>
          <p:spPr>
            <a:xfrm>
              <a:off x="5885693" y="6193286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4" name="任意多边形: 形状 303">
              <a:extLst>
                <a:ext uri="{FF2B5EF4-FFF2-40B4-BE49-F238E27FC236}">
                  <a16:creationId xmlns:a16="http://schemas.microsoft.com/office/drawing/2014/main" id="{3FA6726F-A2E7-C719-59AE-C6755F16ADD6}"/>
                </a:ext>
              </a:extLst>
            </p:cNvPr>
            <p:cNvSpPr/>
            <p:nvPr/>
          </p:nvSpPr>
          <p:spPr>
            <a:xfrm>
              <a:off x="5885693" y="6219408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5" name="任意多边形: 形状 304">
              <a:extLst>
                <a:ext uri="{FF2B5EF4-FFF2-40B4-BE49-F238E27FC236}">
                  <a16:creationId xmlns:a16="http://schemas.microsoft.com/office/drawing/2014/main" id="{E3F82F1A-B0E0-6B8C-B92E-5B79D983F979}"/>
                </a:ext>
              </a:extLst>
            </p:cNvPr>
            <p:cNvSpPr/>
            <p:nvPr/>
          </p:nvSpPr>
          <p:spPr>
            <a:xfrm>
              <a:off x="5885693" y="6245530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6" name="任意多边形: 形状 305">
              <a:extLst>
                <a:ext uri="{FF2B5EF4-FFF2-40B4-BE49-F238E27FC236}">
                  <a16:creationId xmlns:a16="http://schemas.microsoft.com/office/drawing/2014/main" id="{D2F7D326-6949-D5A1-A041-35D1C70056D8}"/>
                </a:ext>
              </a:extLst>
            </p:cNvPr>
            <p:cNvSpPr/>
            <p:nvPr/>
          </p:nvSpPr>
          <p:spPr>
            <a:xfrm>
              <a:off x="5885693" y="6271652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7" name="任意多边形: 形状 306">
              <a:extLst>
                <a:ext uri="{FF2B5EF4-FFF2-40B4-BE49-F238E27FC236}">
                  <a16:creationId xmlns:a16="http://schemas.microsoft.com/office/drawing/2014/main" id="{ADAE1026-8115-A6DA-168E-706220FD20B6}"/>
                </a:ext>
              </a:extLst>
            </p:cNvPr>
            <p:cNvSpPr/>
            <p:nvPr/>
          </p:nvSpPr>
          <p:spPr>
            <a:xfrm>
              <a:off x="5885693" y="6297852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8" name="任意多边形: 形状 307">
              <a:extLst>
                <a:ext uri="{FF2B5EF4-FFF2-40B4-BE49-F238E27FC236}">
                  <a16:creationId xmlns:a16="http://schemas.microsoft.com/office/drawing/2014/main" id="{6B1DD73C-780D-1EB2-F1E7-3F01B9C43540}"/>
                </a:ext>
              </a:extLst>
            </p:cNvPr>
            <p:cNvSpPr/>
            <p:nvPr/>
          </p:nvSpPr>
          <p:spPr>
            <a:xfrm>
              <a:off x="5885693" y="6323974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9" name="任意多边形: 形状 308">
              <a:extLst>
                <a:ext uri="{FF2B5EF4-FFF2-40B4-BE49-F238E27FC236}">
                  <a16:creationId xmlns:a16="http://schemas.microsoft.com/office/drawing/2014/main" id="{9BF00CB7-DEB8-9237-A93C-0F72C9E09F6A}"/>
                </a:ext>
              </a:extLst>
            </p:cNvPr>
            <p:cNvSpPr/>
            <p:nvPr/>
          </p:nvSpPr>
          <p:spPr>
            <a:xfrm>
              <a:off x="5885693" y="6350096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0" name="任意多边形: 形状 309">
              <a:extLst>
                <a:ext uri="{FF2B5EF4-FFF2-40B4-BE49-F238E27FC236}">
                  <a16:creationId xmlns:a16="http://schemas.microsoft.com/office/drawing/2014/main" id="{06E392D5-D789-E40A-9755-3381B2E01126}"/>
                </a:ext>
              </a:extLst>
            </p:cNvPr>
            <p:cNvSpPr/>
            <p:nvPr/>
          </p:nvSpPr>
          <p:spPr>
            <a:xfrm>
              <a:off x="5885693" y="6376218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1" name="任意多边形: 形状 310">
              <a:extLst>
                <a:ext uri="{FF2B5EF4-FFF2-40B4-BE49-F238E27FC236}">
                  <a16:creationId xmlns:a16="http://schemas.microsoft.com/office/drawing/2014/main" id="{14AA7C06-A780-950A-AAD8-68B99705F32A}"/>
                </a:ext>
              </a:extLst>
            </p:cNvPr>
            <p:cNvSpPr/>
            <p:nvPr/>
          </p:nvSpPr>
          <p:spPr>
            <a:xfrm>
              <a:off x="5885693" y="6402340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2" name="任意多边形: 形状 311">
              <a:extLst>
                <a:ext uri="{FF2B5EF4-FFF2-40B4-BE49-F238E27FC236}">
                  <a16:creationId xmlns:a16="http://schemas.microsoft.com/office/drawing/2014/main" id="{93BF5B60-2894-F504-2AD2-192A9B902213}"/>
                </a:ext>
              </a:extLst>
            </p:cNvPr>
            <p:cNvSpPr/>
            <p:nvPr/>
          </p:nvSpPr>
          <p:spPr>
            <a:xfrm>
              <a:off x="5885693" y="6428462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3" name="任意多边形: 形状 312">
              <a:extLst>
                <a:ext uri="{FF2B5EF4-FFF2-40B4-BE49-F238E27FC236}">
                  <a16:creationId xmlns:a16="http://schemas.microsoft.com/office/drawing/2014/main" id="{A7382B10-11E0-2493-4DDB-40E89AE56946}"/>
                </a:ext>
              </a:extLst>
            </p:cNvPr>
            <p:cNvSpPr/>
            <p:nvPr/>
          </p:nvSpPr>
          <p:spPr>
            <a:xfrm>
              <a:off x="5885693" y="6454584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4" name="任意多边形: 形状 313">
              <a:extLst>
                <a:ext uri="{FF2B5EF4-FFF2-40B4-BE49-F238E27FC236}">
                  <a16:creationId xmlns:a16="http://schemas.microsoft.com/office/drawing/2014/main" id="{BB2FBCF3-B428-1BB9-2C11-7BDAF5366AB2}"/>
                </a:ext>
              </a:extLst>
            </p:cNvPr>
            <p:cNvSpPr/>
            <p:nvPr/>
          </p:nvSpPr>
          <p:spPr>
            <a:xfrm>
              <a:off x="5885693" y="6480706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5" name="任意多边形: 形状 314">
              <a:extLst>
                <a:ext uri="{FF2B5EF4-FFF2-40B4-BE49-F238E27FC236}">
                  <a16:creationId xmlns:a16="http://schemas.microsoft.com/office/drawing/2014/main" id="{A607D177-4DEC-36DD-125E-268EF2F5F93B}"/>
                </a:ext>
              </a:extLst>
            </p:cNvPr>
            <p:cNvSpPr/>
            <p:nvPr/>
          </p:nvSpPr>
          <p:spPr>
            <a:xfrm>
              <a:off x="5984522" y="611453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6" name="任意多边形: 形状 315">
              <a:extLst>
                <a:ext uri="{FF2B5EF4-FFF2-40B4-BE49-F238E27FC236}">
                  <a16:creationId xmlns:a16="http://schemas.microsoft.com/office/drawing/2014/main" id="{4E5583DF-576B-843C-D9B2-107D62D2D23F}"/>
                </a:ext>
              </a:extLst>
            </p:cNvPr>
            <p:cNvSpPr/>
            <p:nvPr/>
          </p:nvSpPr>
          <p:spPr>
            <a:xfrm>
              <a:off x="6019403" y="611453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7" name="任意多边形: 形状 316">
              <a:extLst>
                <a:ext uri="{FF2B5EF4-FFF2-40B4-BE49-F238E27FC236}">
                  <a16:creationId xmlns:a16="http://schemas.microsoft.com/office/drawing/2014/main" id="{0174EC7A-A856-85AA-E54D-301ED9914EA0}"/>
                </a:ext>
              </a:extLst>
            </p:cNvPr>
            <p:cNvSpPr/>
            <p:nvPr/>
          </p:nvSpPr>
          <p:spPr>
            <a:xfrm>
              <a:off x="6054284" y="611453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8" name="任意多边形: 形状 317">
              <a:extLst>
                <a:ext uri="{FF2B5EF4-FFF2-40B4-BE49-F238E27FC236}">
                  <a16:creationId xmlns:a16="http://schemas.microsoft.com/office/drawing/2014/main" id="{67D87ECB-FC64-0B10-8F9A-87E71ABC6128}"/>
                </a:ext>
              </a:extLst>
            </p:cNvPr>
            <p:cNvSpPr/>
            <p:nvPr/>
          </p:nvSpPr>
          <p:spPr>
            <a:xfrm>
              <a:off x="5984522" y="618716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9" name="任意多边形: 形状 318">
              <a:extLst>
                <a:ext uri="{FF2B5EF4-FFF2-40B4-BE49-F238E27FC236}">
                  <a16:creationId xmlns:a16="http://schemas.microsoft.com/office/drawing/2014/main" id="{3FF45E0D-6F66-F126-C273-23C4FF18C98C}"/>
                </a:ext>
              </a:extLst>
            </p:cNvPr>
            <p:cNvSpPr/>
            <p:nvPr/>
          </p:nvSpPr>
          <p:spPr>
            <a:xfrm>
              <a:off x="6019403" y="618716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0" name="任意多边形: 形状 319">
              <a:extLst>
                <a:ext uri="{FF2B5EF4-FFF2-40B4-BE49-F238E27FC236}">
                  <a16:creationId xmlns:a16="http://schemas.microsoft.com/office/drawing/2014/main" id="{4D8F3116-E5FF-1E8F-F695-0D2BD549E47F}"/>
                </a:ext>
              </a:extLst>
            </p:cNvPr>
            <p:cNvSpPr/>
            <p:nvPr/>
          </p:nvSpPr>
          <p:spPr>
            <a:xfrm>
              <a:off x="6054284" y="618716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1" name="任意多边形: 形状 320">
              <a:extLst>
                <a:ext uri="{FF2B5EF4-FFF2-40B4-BE49-F238E27FC236}">
                  <a16:creationId xmlns:a16="http://schemas.microsoft.com/office/drawing/2014/main" id="{D4C65910-1320-38E8-4D2E-951AD612540A}"/>
                </a:ext>
              </a:extLst>
            </p:cNvPr>
            <p:cNvSpPr/>
            <p:nvPr/>
          </p:nvSpPr>
          <p:spPr>
            <a:xfrm>
              <a:off x="5984522" y="625979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2" name="任意多边形: 形状 321">
              <a:extLst>
                <a:ext uri="{FF2B5EF4-FFF2-40B4-BE49-F238E27FC236}">
                  <a16:creationId xmlns:a16="http://schemas.microsoft.com/office/drawing/2014/main" id="{6B0CBB94-9582-8A3F-4DB7-D6DFF9891040}"/>
                </a:ext>
              </a:extLst>
            </p:cNvPr>
            <p:cNvSpPr/>
            <p:nvPr/>
          </p:nvSpPr>
          <p:spPr>
            <a:xfrm>
              <a:off x="6019403" y="625979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3" name="任意多边形: 形状 322">
              <a:extLst>
                <a:ext uri="{FF2B5EF4-FFF2-40B4-BE49-F238E27FC236}">
                  <a16:creationId xmlns:a16="http://schemas.microsoft.com/office/drawing/2014/main" id="{FE1A7F7C-1019-323A-9BFB-13AB34FC3636}"/>
                </a:ext>
              </a:extLst>
            </p:cNvPr>
            <p:cNvSpPr/>
            <p:nvPr/>
          </p:nvSpPr>
          <p:spPr>
            <a:xfrm>
              <a:off x="6054284" y="625979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4" name="任意多边形: 形状 323">
              <a:extLst>
                <a:ext uri="{FF2B5EF4-FFF2-40B4-BE49-F238E27FC236}">
                  <a16:creationId xmlns:a16="http://schemas.microsoft.com/office/drawing/2014/main" id="{CCD3F9BE-BDA2-50F2-DA04-988494F0D0F4}"/>
                </a:ext>
              </a:extLst>
            </p:cNvPr>
            <p:cNvSpPr/>
            <p:nvPr/>
          </p:nvSpPr>
          <p:spPr>
            <a:xfrm>
              <a:off x="5984522" y="633250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5" name="任意多边形: 形状 324">
              <a:extLst>
                <a:ext uri="{FF2B5EF4-FFF2-40B4-BE49-F238E27FC236}">
                  <a16:creationId xmlns:a16="http://schemas.microsoft.com/office/drawing/2014/main" id="{38B271F2-3064-159E-E5BC-623DDBEBDC4C}"/>
                </a:ext>
              </a:extLst>
            </p:cNvPr>
            <p:cNvSpPr/>
            <p:nvPr/>
          </p:nvSpPr>
          <p:spPr>
            <a:xfrm>
              <a:off x="6019403" y="633250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6" name="任意多边形: 形状 325">
              <a:extLst>
                <a:ext uri="{FF2B5EF4-FFF2-40B4-BE49-F238E27FC236}">
                  <a16:creationId xmlns:a16="http://schemas.microsoft.com/office/drawing/2014/main" id="{E6BF585B-762B-B422-24B5-EBCB0AD141EA}"/>
                </a:ext>
              </a:extLst>
            </p:cNvPr>
            <p:cNvSpPr/>
            <p:nvPr/>
          </p:nvSpPr>
          <p:spPr>
            <a:xfrm>
              <a:off x="6054284" y="633250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7" name="任意多边形: 形状 326">
              <a:extLst>
                <a:ext uri="{FF2B5EF4-FFF2-40B4-BE49-F238E27FC236}">
                  <a16:creationId xmlns:a16="http://schemas.microsoft.com/office/drawing/2014/main" id="{B707476D-EA32-7880-0AA5-F950EF8AA1C7}"/>
                </a:ext>
              </a:extLst>
            </p:cNvPr>
            <p:cNvSpPr/>
            <p:nvPr/>
          </p:nvSpPr>
          <p:spPr>
            <a:xfrm>
              <a:off x="5984522" y="640513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8" name="任意多边形: 形状 327">
              <a:extLst>
                <a:ext uri="{FF2B5EF4-FFF2-40B4-BE49-F238E27FC236}">
                  <a16:creationId xmlns:a16="http://schemas.microsoft.com/office/drawing/2014/main" id="{6CD7418D-9681-4C22-8D8B-9B1CB8F0E4EB}"/>
                </a:ext>
              </a:extLst>
            </p:cNvPr>
            <p:cNvSpPr/>
            <p:nvPr/>
          </p:nvSpPr>
          <p:spPr>
            <a:xfrm>
              <a:off x="6019403" y="640513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9" name="任意多边形: 形状 328">
              <a:extLst>
                <a:ext uri="{FF2B5EF4-FFF2-40B4-BE49-F238E27FC236}">
                  <a16:creationId xmlns:a16="http://schemas.microsoft.com/office/drawing/2014/main" id="{039B31A6-347F-BC97-84A8-A3062E82E59E}"/>
                </a:ext>
              </a:extLst>
            </p:cNvPr>
            <p:cNvSpPr/>
            <p:nvPr/>
          </p:nvSpPr>
          <p:spPr>
            <a:xfrm>
              <a:off x="6054284" y="640513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0" name="任意多边形: 形状 329">
              <a:extLst>
                <a:ext uri="{FF2B5EF4-FFF2-40B4-BE49-F238E27FC236}">
                  <a16:creationId xmlns:a16="http://schemas.microsoft.com/office/drawing/2014/main" id="{3F0C6754-41EA-19CF-9DFB-CBD626738C16}"/>
                </a:ext>
              </a:extLst>
            </p:cNvPr>
            <p:cNvSpPr/>
            <p:nvPr/>
          </p:nvSpPr>
          <p:spPr>
            <a:xfrm>
              <a:off x="5984522" y="6477838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1" name="任意多边形: 形状 330">
              <a:extLst>
                <a:ext uri="{FF2B5EF4-FFF2-40B4-BE49-F238E27FC236}">
                  <a16:creationId xmlns:a16="http://schemas.microsoft.com/office/drawing/2014/main" id="{5992393E-B813-2442-225B-A57F9A166A12}"/>
                </a:ext>
              </a:extLst>
            </p:cNvPr>
            <p:cNvSpPr/>
            <p:nvPr/>
          </p:nvSpPr>
          <p:spPr>
            <a:xfrm>
              <a:off x="6019403" y="6477838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2" name="任意多边形: 形状 331">
              <a:extLst>
                <a:ext uri="{FF2B5EF4-FFF2-40B4-BE49-F238E27FC236}">
                  <a16:creationId xmlns:a16="http://schemas.microsoft.com/office/drawing/2014/main" id="{58E71C45-33DE-0E07-0A84-09CDFC94AB4D}"/>
                </a:ext>
              </a:extLst>
            </p:cNvPr>
            <p:cNvSpPr/>
            <p:nvPr/>
          </p:nvSpPr>
          <p:spPr>
            <a:xfrm>
              <a:off x="6054284" y="6477838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3" name="任意多边形: 形状 332">
              <a:extLst>
                <a:ext uri="{FF2B5EF4-FFF2-40B4-BE49-F238E27FC236}">
                  <a16:creationId xmlns:a16="http://schemas.microsoft.com/office/drawing/2014/main" id="{5FB4AF5C-53DB-237E-39AE-EDF40D3C4C40}"/>
                </a:ext>
              </a:extLst>
            </p:cNvPr>
            <p:cNvSpPr/>
            <p:nvPr/>
          </p:nvSpPr>
          <p:spPr>
            <a:xfrm>
              <a:off x="6217062" y="611453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4" name="任意多边形: 形状 333">
              <a:extLst>
                <a:ext uri="{FF2B5EF4-FFF2-40B4-BE49-F238E27FC236}">
                  <a16:creationId xmlns:a16="http://schemas.microsoft.com/office/drawing/2014/main" id="{3AF80810-B6B9-EB04-78A2-293160B161B5}"/>
                </a:ext>
              </a:extLst>
            </p:cNvPr>
            <p:cNvSpPr/>
            <p:nvPr/>
          </p:nvSpPr>
          <p:spPr>
            <a:xfrm>
              <a:off x="6186057" y="6114533"/>
              <a:ext cx="15502" cy="440508"/>
            </a:xfrm>
            <a:custGeom>
              <a:avLst/>
              <a:gdLst>
                <a:gd name="connsiteX0" fmla="*/ 0 w 15502"/>
                <a:gd name="connsiteY0" fmla="*/ 0 h 440508"/>
                <a:gd name="connsiteX1" fmla="*/ 15503 w 15502"/>
                <a:gd name="connsiteY1" fmla="*/ 0 h 440508"/>
                <a:gd name="connsiteX2" fmla="*/ 15503 w 15502"/>
                <a:gd name="connsiteY2" fmla="*/ 440509 h 440508"/>
                <a:gd name="connsiteX3" fmla="*/ 0 w 15502"/>
                <a:gd name="connsiteY3" fmla="*/ 440509 h 440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440508">
                  <a:moveTo>
                    <a:pt x="0" y="0"/>
                  </a:moveTo>
                  <a:lnTo>
                    <a:pt x="15503" y="0"/>
                  </a:lnTo>
                  <a:lnTo>
                    <a:pt x="15503" y="440509"/>
                  </a:lnTo>
                  <a:lnTo>
                    <a:pt x="0" y="44050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5" name="任意多边形: 形状 334">
              <a:extLst>
                <a:ext uri="{FF2B5EF4-FFF2-40B4-BE49-F238E27FC236}">
                  <a16:creationId xmlns:a16="http://schemas.microsoft.com/office/drawing/2014/main" id="{AFABB8C8-CCD3-E36D-1145-3761FCD3BAC4}"/>
                </a:ext>
              </a:extLst>
            </p:cNvPr>
            <p:cNvSpPr/>
            <p:nvPr/>
          </p:nvSpPr>
          <p:spPr>
            <a:xfrm>
              <a:off x="6151176" y="6114533"/>
              <a:ext cx="15502" cy="440508"/>
            </a:xfrm>
            <a:custGeom>
              <a:avLst/>
              <a:gdLst>
                <a:gd name="connsiteX0" fmla="*/ 0 w 15502"/>
                <a:gd name="connsiteY0" fmla="*/ 0 h 440508"/>
                <a:gd name="connsiteX1" fmla="*/ 15503 w 15502"/>
                <a:gd name="connsiteY1" fmla="*/ 0 h 440508"/>
                <a:gd name="connsiteX2" fmla="*/ 15503 w 15502"/>
                <a:gd name="connsiteY2" fmla="*/ 440509 h 440508"/>
                <a:gd name="connsiteX3" fmla="*/ 0 w 15502"/>
                <a:gd name="connsiteY3" fmla="*/ 440509 h 440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440508">
                  <a:moveTo>
                    <a:pt x="0" y="0"/>
                  </a:moveTo>
                  <a:lnTo>
                    <a:pt x="15503" y="0"/>
                  </a:lnTo>
                  <a:lnTo>
                    <a:pt x="15503" y="440509"/>
                  </a:lnTo>
                  <a:lnTo>
                    <a:pt x="0" y="44050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6" name="任意多边形: 形状 335">
              <a:extLst>
                <a:ext uri="{FF2B5EF4-FFF2-40B4-BE49-F238E27FC236}">
                  <a16:creationId xmlns:a16="http://schemas.microsoft.com/office/drawing/2014/main" id="{BDA76BED-F5F9-D07F-3464-ACBDD3FB421A}"/>
                </a:ext>
              </a:extLst>
            </p:cNvPr>
            <p:cNvSpPr/>
            <p:nvPr/>
          </p:nvSpPr>
          <p:spPr>
            <a:xfrm>
              <a:off x="6251943" y="611453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7" name="任意多边形: 形状 336">
              <a:extLst>
                <a:ext uri="{FF2B5EF4-FFF2-40B4-BE49-F238E27FC236}">
                  <a16:creationId xmlns:a16="http://schemas.microsoft.com/office/drawing/2014/main" id="{ED7C5928-E3C5-5719-3AC7-DE4AC1F2EEDA}"/>
                </a:ext>
              </a:extLst>
            </p:cNvPr>
            <p:cNvSpPr/>
            <p:nvPr/>
          </p:nvSpPr>
          <p:spPr>
            <a:xfrm>
              <a:off x="6286824" y="611453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8" name="任意多边形: 形状 337">
              <a:extLst>
                <a:ext uri="{FF2B5EF4-FFF2-40B4-BE49-F238E27FC236}">
                  <a16:creationId xmlns:a16="http://schemas.microsoft.com/office/drawing/2014/main" id="{43BF7351-28E2-9816-359D-18B57479BB39}"/>
                </a:ext>
              </a:extLst>
            </p:cNvPr>
            <p:cNvSpPr/>
            <p:nvPr/>
          </p:nvSpPr>
          <p:spPr>
            <a:xfrm>
              <a:off x="6217062" y="618716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9" name="任意多边形: 形状 338">
              <a:extLst>
                <a:ext uri="{FF2B5EF4-FFF2-40B4-BE49-F238E27FC236}">
                  <a16:creationId xmlns:a16="http://schemas.microsoft.com/office/drawing/2014/main" id="{AFBCA9FC-2350-04E3-1B99-D600081E4120}"/>
                </a:ext>
              </a:extLst>
            </p:cNvPr>
            <p:cNvSpPr/>
            <p:nvPr/>
          </p:nvSpPr>
          <p:spPr>
            <a:xfrm>
              <a:off x="6251943" y="618716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0" name="任意多边形: 形状 339">
              <a:extLst>
                <a:ext uri="{FF2B5EF4-FFF2-40B4-BE49-F238E27FC236}">
                  <a16:creationId xmlns:a16="http://schemas.microsoft.com/office/drawing/2014/main" id="{7754E755-238A-9141-2198-A54449128231}"/>
                </a:ext>
              </a:extLst>
            </p:cNvPr>
            <p:cNvSpPr/>
            <p:nvPr/>
          </p:nvSpPr>
          <p:spPr>
            <a:xfrm>
              <a:off x="6286824" y="618716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1" name="任意多边形: 形状 340">
              <a:extLst>
                <a:ext uri="{FF2B5EF4-FFF2-40B4-BE49-F238E27FC236}">
                  <a16:creationId xmlns:a16="http://schemas.microsoft.com/office/drawing/2014/main" id="{D84A2E5E-7A71-67E1-B0DC-290F1DFC33B1}"/>
                </a:ext>
              </a:extLst>
            </p:cNvPr>
            <p:cNvSpPr/>
            <p:nvPr/>
          </p:nvSpPr>
          <p:spPr>
            <a:xfrm>
              <a:off x="6217062" y="625979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2" name="任意多边形: 形状 341">
              <a:extLst>
                <a:ext uri="{FF2B5EF4-FFF2-40B4-BE49-F238E27FC236}">
                  <a16:creationId xmlns:a16="http://schemas.microsoft.com/office/drawing/2014/main" id="{2B441444-606A-29E7-C3AB-3244BE914C9C}"/>
                </a:ext>
              </a:extLst>
            </p:cNvPr>
            <p:cNvSpPr/>
            <p:nvPr/>
          </p:nvSpPr>
          <p:spPr>
            <a:xfrm>
              <a:off x="6251943" y="625979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3" name="任意多边形: 形状 342">
              <a:extLst>
                <a:ext uri="{FF2B5EF4-FFF2-40B4-BE49-F238E27FC236}">
                  <a16:creationId xmlns:a16="http://schemas.microsoft.com/office/drawing/2014/main" id="{87AB6749-3C37-A0C2-5B48-BA30E2E41894}"/>
                </a:ext>
              </a:extLst>
            </p:cNvPr>
            <p:cNvSpPr/>
            <p:nvPr/>
          </p:nvSpPr>
          <p:spPr>
            <a:xfrm>
              <a:off x="6286824" y="625979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4" name="任意多边形: 形状 343">
              <a:extLst>
                <a:ext uri="{FF2B5EF4-FFF2-40B4-BE49-F238E27FC236}">
                  <a16:creationId xmlns:a16="http://schemas.microsoft.com/office/drawing/2014/main" id="{CF4782D9-65AA-C6FC-050F-7A3F4B31135B}"/>
                </a:ext>
              </a:extLst>
            </p:cNvPr>
            <p:cNvSpPr/>
            <p:nvPr/>
          </p:nvSpPr>
          <p:spPr>
            <a:xfrm>
              <a:off x="6217062" y="633250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5" name="任意多边形: 形状 344">
              <a:extLst>
                <a:ext uri="{FF2B5EF4-FFF2-40B4-BE49-F238E27FC236}">
                  <a16:creationId xmlns:a16="http://schemas.microsoft.com/office/drawing/2014/main" id="{74DAC889-6D38-3EC4-554C-57158C3F481A}"/>
                </a:ext>
              </a:extLst>
            </p:cNvPr>
            <p:cNvSpPr/>
            <p:nvPr/>
          </p:nvSpPr>
          <p:spPr>
            <a:xfrm>
              <a:off x="6251943" y="633250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6" name="任意多边形: 形状 345">
              <a:extLst>
                <a:ext uri="{FF2B5EF4-FFF2-40B4-BE49-F238E27FC236}">
                  <a16:creationId xmlns:a16="http://schemas.microsoft.com/office/drawing/2014/main" id="{99FC6FD4-5D92-D65D-8B81-1EB78F5498DA}"/>
                </a:ext>
              </a:extLst>
            </p:cNvPr>
            <p:cNvSpPr/>
            <p:nvPr/>
          </p:nvSpPr>
          <p:spPr>
            <a:xfrm>
              <a:off x="6286824" y="633250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7" name="任意多边形: 形状 346">
              <a:extLst>
                <a:ext uri="{FF2B5EF4-FFF2-40B4-BE49-F238E27FC236}">
                  <a16:creationId xmlns:a16="http://schemas.microsoft.com/office/drawing/2014/main" id="{B0048FE9-16E3-9801-8E38-9872EB6CC824}"/>
                </a:ext>
              </a:extLst>
            </p:cNvPr>
            <p:cNvSpPr/>
            <p:nvPr/>
          </p:nvSpPr>
          <p:spPr>
            <a:xfrm>
              <a:off x="6217062" y="640513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8" name="任意多边形: 形状 347">
              <a:extLst>
                <a:ext uri="{FF2B5EF4-FFF2-40B4-BE49-F238E27FC236}">
                  <a16:creationId xmlns:a16="http://schemas.microsoft.com/office/drawing/2014/main" id="{08E727B4-98FA-6952-2348-5C1B5A916526}"/>
                </a:ext>
              </a:extLst>
            </p:cNvPr>
            <p:cNvSpPr/>
            <p:nvPr/>
          </p:nvSpPr>
          <p:spPr>
            <a:xfrm>
              <a:off x="6251943" y="640513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9" name="任意多边形: 形状 348">
              <a:extLst>
                <a:ext uri="{FF2B5EF4-FFF2-40B4-BE49-F238E27FC236}">
                  <a16:creationId xmlns:a16="http://schemas.microsoft.com/office/drawing/2014/main" id="{13613A9B-3509-6856-8124-C9081C057F9B}"/>
                </a:ext>
              </a:extLst>
            </p:cNvPr>
            <p:cNvSpPr/>
            <p:nvPr/>
          </p:nvSpPr>
          <p:spPr>
            <a:xfrm>
              <a:off x="6286824" y="640513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0" name="任意多边形: 形状 349">
              <a:extLst>
                <a:ext uri="{FF2B5EF4-FFF2-40B4-BE49-F238E27FC236}">
                  <a16:creationId xmlns:a16="http://schemas.microsoft.com/office/drawing/2014/main" id="{8FE54AE1-5482-5393-4A47-4D8D9BC50E00}"/>
                </a:ext>
              </a:extLst>
            </p:cNvPr>
            <p:cNvSpPr/>
            <p:nvPr/>
          </p:nvSpPr>
          <p:spPr>
            <a:xfrm>
              <a:off x="6217062" y="6477838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1" name="任意多边形: 形状 350">
              <a:extLst>
                <a:ext uri="{FF2B5EF4-FFF2-40B4-BE49-F238E27FC236}">
                  <a16:creationId xmlns:a16="http://schemas.microsoft.com/office/drawing/2014/main" id="{A2BB8B47-AE5A-8089-FAE1-A79AC0B8347D}"/>
                </a:ext>
              </a:extLst>
            </p:cNvPr>
            <p:cNvSpPr/>
            <p:nvPr/>
          </p:nvSpPr>
          <p:spPr>
            <a:xfrm>
              <a:off x="6251943" y="6477838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2" name="任意多边形: 形状 351">
              <a:extLst>
                <a:ext uri="{FF2B5EF4-FFF2-40B4-BE49-F238E27FC236}">
                  <a16:creationId xmlns:a16="http://schemas.microsoft.com/office/drawing/2014/main" id="{071F627D-74A8-E067-D0BD-9EA35C81BFE5}"/>
                </a:ext>
              </a:extLst>
            </p:cNvPr>
            <p:cNvSpPr/>
            <p:nvPr/>
          </p:nvSpPr>
          <p:spPr>
            <a:xfrm>
              <a:off x="6286824" y="6477838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3" name="任意多边形: 形状 352">
              <a:extLst>
                <a:ext uri="{FF2B5EF4-FFF2-40B4-BE49-F238E27FC236}">
                  <a16:creationId xmlns:a16="http://schemas.microsoft.com/office/drawing/2014/main" id="{4EC4A1E3-8F92-7924-7C14-573C7A392A5C}"/>
                </a:ext>
              </a:extLst>
            </p:cNvPr>
            <p:cNvSpPr/>
            <p:nvPr/>
          </p:nvSpPr>
          <p:spPr>
            <a:xfrm>
              <a:off x="6027154" y="5582248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4" name="任意多边形: 形状 353">
              <a:extLst>
                <a:ext uri="{FF2B5EF4-FFF2-40B4-BE49-F238E27FC236}">
                  <a16:creationId xmlns:a16="http://schemas.microsoft.com/office/drawing/2014/main" id="{A34FC727-E868-9992-A622-48119BCF7404}"/>
                </a:ext>
              </a:extLst>
            </p:cNvPr>
            <p:cNvSpPr/>
            <p:nvPr/>
          </p:nvSpPr>
          <p:spPr>
            <a:xfrm>
              <a:off x="6027154" y="5602944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5" name="任意多边形: 形状 354">
              <a:extLst>
                <a:ext uri="{FF2B5EF4-FFF2-40B4-BE49-F238E27FC236}">
                  <a16:creationId xmlns:a16="http://schemas.microsoft.com/office/drawing/2014/main" id="{5BC80164-8927-5E7D-E0C4-16AD62128967}"/>
                </a:ext>
              </a:extLst>
            </p:cNvPr>
            <p:cNvSpPr/>
            <p:nvPr/>
          </p:nvSpPr>
          <p:spPr>
            <a:xfrm>
              <a:off x="6027154" y="5623563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6" name="任意多边形: 形状 355">
              <a:extLst>
                <a:ext uri="{FF2B5EF4-FFF2-40B4-BE49-F238E27FC236}">
                  <a16:creationId xmlns:a16="http://schemas.microsoft.com/office/drawing/2014/main" id="{D88E175F-3D7A-DEFF-73D0-41A0954BBDD3}"/>
                </a:ext>
              </a:extLst>
            </p:cNvPr>
            <p:cNvSpPr/>
            <p:nvPr/>
          </p:nvSpPr>
          <p:spPr>
            <a:xfrm>
              <a:off x="6027154" y="5644259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7" name="任意多边形: 形状 356">
              <a:extLst>
                <a:ext uri="{FF2B5EF4-FFF2-40B4-BE49-F238E27FC236}">
                  <a16:creationId xmlns:a16="http://schemas.microsoft.com/office/drawing/2014/main" id="{8485F09F-07A6-EEC2-2596-BAC6877304AF}"/>
                </a:ext>
              </a:extLst>
            </p:cNvPr>
            <p:cNvSpPr/>
            <p:nvPr/>
          </p:nvSpPr>
          <p:spPr>
            <a:xfrm>
              <a:off x="6027154" y="5664955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8" name="任意多边形: 形状 357">
              <a:extLst>
                <a:ext uri="{FF2B5EF4-FFF2-40B4-BE49-F238E27FC236}">
                  <a16:creationId xmlns:a16="http://schemas.microsoft.com/office/drawing/2014/main" id="{FEEFFB11-A84A-ED6E-85CB-4858F8856844}"/>
                </a:ext>
              </a:extLst>
            </p:cNvPr>
            <p:cNvSpPr/>
            <p:nvPr/>
          </p:nvSpPr>
          <p:spPr>
            <a:xfrm>
              <a:off x="6027154" y="5685573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9" name="任意多边形: 形状 358">
              <a:extLst>
                <a:ext uri="{FF2B5EF4-FFF2-40B4-BE49-F238E27FC236}">
                  <a16:creationId xmlns:a16="http://schemas.microsoft.com/office/drawing/2014/main" id="{8832F827-AF0F-2EAE-A2AF-8A4F33C8355D}"/>
                </a:ext>
              </a:extLst>
            </p:cNvPr>
            <p:cNvSpPr/>
            <p:nvPr/>
          </p:nvSpPr>
          <p:spPr>
            <a:xfrm>
              <a:off x="6027154" y="5706270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0" name="任意多边形: 形状 359">
              <a:extLst>
                <a:ext uri="{FF2B5EF4-FFF2-40B4-BE49-F238E27FC236}">
                  <a16:creationId xmlns:a16="http://schemas.microsoft.com/office/drawing/2014/main" id="{5CA5767B-ADC9-A289-6B6C-47AC366B2DB3}"/>
                </a:ext>
              </a:extLst>
            </p:cNvPr>
            <p:cNvSpPr/>
            <p:nvPr/>
          </p:nvSpPr>
          <p:spPr>
            <a:xfrm>
              <a:off x="6027154" y="5726966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1" name="任意多边形: 形状 360">
              <a:extLst>
                <a:ext uri="{FF2B5EF4-FFF2-40B4-BE49-F238E27FC236}">
                  <a16:creationId xmlns:a16="http://schemas.microsoft.com/office/drawing/2014/main" id="{BDD4A3AE-2A4F-EE3A-AEFD-4DE3960E86F2}"/>
                </a:ext>
              </a:extLst>
            </p:cNvPr>
            <p:cNvSpPr/>
            <p:nvPr/>
          </p:nvSpPr>
          <p:spPr>
            <a:xfrm>
              <a:off x="6027154" y="5747584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2" name="任意多边形: 形状 361">
              <a:extLst>
                <a:ext uri="{FF2B5EF4-FFF2-40B4-BE49-F238E27FC236}">
                  <a16:creationId xmlns:a16="http://schemas.microsoft.com/office/drawing/2014/main" id="{3DB03109-43BC-DA63-E41F-C39B676E7BE5}"/>
                </a:ext>
              </a:extLst>
            </p:cNvPr>
            <p:cNvSpPr/>
            <p:nvPr/>
          </p:nvSpPr>
          <p:spPr>
            <a:xfrm>
              <a:off x="6027154" y="5768280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3" name="任意多边形: 形状 362">
              <a:extLst>
                <a:ext uri="{FF2B5EF4-FFF2-40B4-BE49-F238E27FC236}">
                  <a16:creationId xmlns:a16="http://schemas.microsoft.com/office/drawing/2014/main" id="{3D8ADC9A-3B1C-BB8D-357B-34096B1C5C73}"/>
                </a:ext>
              </a:extLst>
            </p:cNvPr>
            <p:cNvSpPr/>
            <p:nvPr/>
          </p:nvSpPr>
          <p:spPr>
            <a:xfrm>
              <a:off x="6027154" y="5788976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4" name="任意多边形: 形状 363">
              <a:extLst>
                <a:ext uri="{FF2B5EF4-FFF2-40B4-BE49-F238E27FC236}">
                  <a16:creationId xmlns:a16="http://schemas.microsoft.com/office/drawing/2014/main" id="{9D93D930-F8C3-FA10-C921-021AF4F731FB}"/>
                </a:ext>
              </a:extLst>
            </p:cNvPr>
            <p:cNvSpPr/>
            <p:nvPr/>
          </p:nvSpPr>
          <p:spPr>
            <a:xfrm>
              <a:off x="6027154" y="5809672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5" name="任意多边形: 形状 364">
              <a:extLst>
                <a:ext uri="{FF2B5EF4-FFF2-40B4-BE49-F238E27FC236}">
                  <a16:creationId xmlns:a16="http://schemas.microsoft.com/office/drawing/2014/main" id="{297E1ED7-F858-C92C-A7DE-77802526CFDA}"/>
                </a:ext>
              </a:extLst>
            </p:cNvPr>
            <p:cNvSpPr/>
            <p:nvPr/>
          </p:nvSpPr>
          <p:spPr>
            <a:xfrm>
              <a:off x="6027154" y="5830291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6" name="任意多边形: 形状 365">
              <a:extLst>
                <a:ext uri="{FF2B5EF4-FFF2-40B4-BE49-F238E27FC236}">
                  <a16:creationId xmlns:a16="http://schemas.microsoft.com/office/drawing/2014/main" id="{922BBCBA-82E4-7255-5FC0-1C9F7B2F6EAF}"/>
                </a:ext>
              </a:extLst>
            </p:cNvPr>
            <p:cNvSpPr/>
            <p:nvPr/>
          </p:nvSpPr>
          <p:spPr>
            <a:xfrm>
              <a:off x="6027154" y="5850987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7" name="任意多边形: 形状 366">
              <a:extLst>
                <a:ext uri="{FF2B5EF4-FFF2-40B4-BE49-F238E27FC236}">
                  <a16:creationId xmlns:a16="http://schemas.microsoft.com/office/drawing/2014/main" id="{92E7E965-A078-CA84-1D04-EDAE9D3D8BFD}"/>
                </a:ext>
              </a:extLst>
            </p:cNvPr>
            <p:cNvSpPr/>
            <p:nvPr/>
          </p:nvSpPr>
          <p:spPr>
            <a:xfrm>
              <a:off x="6027154" y="5871683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8" name="任意多边形: 形状 367">
              <a:extLst>
                <a:ext uri="{FF2B5EF4-FFF2-40B4-BE49-F238E27FC236}">
                  <a16:creationId xmlns:a16="http://schemas.microsoft.com/office/drawing/2014/main" id="{ABD52716-8574-6845-A51D-9DC68AFAE7DC}"/>
                </a:ext>
              </a:extLst>
            </p:cNvPr>
            <p:cNvSpPr/>
            <p:nvPr/>
          </p:nvSpPr>
          <p:spPr>
            <a:xfrm>
              <a:off x="6027154" y="5892302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9" name="任意多边形: 形状 368">
              <a:extLst>
                <a:ext uri="{FF2B5EF4-FFF2-40B4-BE49-F238E27FC236}">
                  <a16:creationId xmlns:a16="http://schemas.microsoft.com/office/drawing/2014/main" id="{7FE18348-1D13-52BB-1F85-05626E6EE1F0}"/>
                </a:ext>
              </a:extLst>
            </p:cNvPr>
            <p:cNvSpPr/>
            <p:nvPr/>
          </p:nvSpPr>
          <p:spPr>
            <a:xfrm>
              <a:off x="6027154" y="5912998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0" name="任意多边形: 形状 369">
              <a:extLst>
                <a:ext uri="{FF2B5EF4-FFF2-40B4-BE49-F238E27FC236}">
                  <a16:creationId xmlns:a16="http://schemas.microsoft.com/office/drawing/2014/main" id="{832B1778-0128-1CB1-9F8C-5ADD7A31C63A}"/>
                </a:ext>
              </a:extLst>
            </p:cNvPr>
            <p:cNvSpPr/>
            <p:nvPr/>
          </p:nvSpPr>
          <p:spPr>
            <a:xfrm>
              <a:off x="6027154" y="5933694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1" name="任意多边形: 形状 370">
              <a:extLst>
                <a:ext uri="{FF2B5EF4-FFF2-40B4-BE49-F238E27FC236}">
                  <a16:creationId xmlns:a16="http://schemas.microsoft.com/office/drawing/2014/main" id="{CD452206-AB05-EDAC-C3F7-28BDB5789024}"/>
                </a:ext>
              </a:extLst>
            </p:cNvPr>
            <p:cNvSpPr/>
            <p:nvPr/>
          </p:nvSpPr>
          <p:spPr>
            <a:xfrm>
              <a:off x="6027154" y="5954312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2" name="任意多边形: 形状 371">
              <a:extLst>
                <a:ext uri="{FF2B5EF4-FFF2-40B4-BE49-F238E27FC236}">
                  <a16:creationId xmlns:a16="http://schemas.microsoft.com/office/drawing/2014/main" id="{0F91BC9E-8977-ADA4-0567-6FA8E9E40F1A}"/>
                </a:ext>
              </a:extLst>
            </p:cNvPr>
            <p:cNvSpPr/>
            <p:nvPr/>
          </p:nvSpPr>
          <p:spPr>
            <a:xfrm>
              <a:off x="6027154" y="5975008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3" name="任意多边形: 形状 372">
              <a:extLst>
                <a:ext uri="{FF2B5EF4-FFF2-40B4-BE49-F238E27FC236}">
                  <a16:creationId xmlns:a16="http://schemas.microsoft.com/office/drawing/2014/main" id="{6743AA2E-C2BC-78C7-3057-65F2986EA751}"/>
                </a:ext>
              </a:extLst>
            </p:cNvPr>
            <p:cNvSpPr/>
            <p:nvPr/>
          </p:nvSpPr>
          <p:spPr>
            <a:xfrm>
              <a:off x="6027154" y="5995705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4" name="任意多边形: 形状 373">
              <a:extLst>
                <a:ext uri="{FF2B5EF4-FFF2-40B4-BE49-F238E27FC236}">
                  <a16:creationId xmlns:a16="http://schemas.microsoft.com/office/drawing/2014/main" id="{A81AD647-1247-907F-FCA7-F5F35D065DCA}"/>
                </a:ext>
              </a:extLst>
            </p:cNvPr>
            <p:cNvSpPr/>
            <p:nvPr/>
          </p:nvSpPr>
          <p:spPr>
            <a:xfrm>
              <a:off x="6027154" y="6016401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5" name="任意多边形: 形状 374">
              <a:extLst>
                <a:ext uri="{FF2B5EF4-FFF2-40B4-BE49-F238E27FC236}">
                  <a16:creationId xmlns:a16="http://schemas.microsoft.com/office/drawing/2014/main" id="{3F7CD4C6-2E1E-1363-A15C-5496A8A5C3EA}"/>
                </a:ext>
              </a:extLst>
            </p:cNvPr>
            <p:cNvSpPr/>
            <p:nvPr/>
          </p:nvSpPr>
          <p:spPr>
            <a:xfrm>
              <a:off x="6027154" y="6037019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6" name="任意多边形: 形状 375">
              <a:extLst>
                <a:ext uri="{FF2B5EF4-FFF2-40B4-BE49-F238E27FC236}">
                  <a16:creationId xmlns:a16="http://schemas.microsoft.com/office/drawing/2014/main" id="{B5E97185-0A21-D1CD-10AF-EB9ED1FD72CC}"/>
                </a:ext>
              </a:extLst>
            </p:cNvPr>
            <p:cNvSpPr/>
            <p:nvPr/>
          </p:nvSpPr>
          <p:spPr>
            <a:xfrm>
              <a:off x="6125984" y="5538298"/>
              <a:ext cx="13564" cy="511665"/>
            </a:xfrm>
            <a:custGeom>
              <a:avLst/>
              <a:gdLst>
                <a:gd name="connsiteX0" fmla="*/ 0 w 13564"/>
                <a:gd name="connsiteY0" fmla="*/ 0 h 511665"/>
                <a:gd name="connsiteX1" fmla="*/ 13565 w 13564"/>
                <a:gd name="connsiteY1" fmla="*/ 0 h 511665"/>
                <a:gd name="connsiteX2" fmla="*/ 13565 w 13564"/>
                <a:gd name="connsiteY2" fmla="*/ 511666 h 511665"/>
                <a:gd name="connsiteX3" fmla="*/ 0 w 13564"/>
                <a:gd name="connsiteY3" fmla="*/ 511666 h 511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64" h="511665">
                  <a:moveTo>
                    <a:pt x="0" y="0"/>
                  </a:moveTo>
                  <a:lnTo>
                    <a:pt x="13565" y="0"/>
                  </a:lnTo>
                  <a:lnTo>
                    <a:pt x="13565" y="511666"/>
                  </a:lnTo>
                  <a:lnTo>
                    <a:pt x="0" y="51166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7" name="任意多边形: 形状 376">
              <a:extLst>
                <a:ext uri="{FF2B5EF4-FFF2-40B4-BE49-F238E27FC236}">
                  <a16:creationId xmlns:a16="http://schemas.microsoft.com/office/drawing/2014/main" id="{0E9D1D80-F9A6-BD05-40DA-FDCF2828E6D0}"/>
                </a:ext>
              </a:extLst>
            </p:cNvPr>
            <p:cNvSpPr/>
            <p:nvPr/>
          </p:nvSpPr>
          <p:spPr>
            <a:xfrm>
              <a:off x="6379840" y="5816106"/>
              <a:ext cx="184714" cy="14184"/>
            </a:xfrm>
            <a:custGeom>
              <a:avLst/>
              <a:gdLst>
                <a:gd name="connsiteX0" fmla="*/ 0 w 184714"/>
                <a:gd name="connsiteY0" fmla="*/ 0 h 14184"/>
                <a:gd name="connsiteX1" fmla="*/ 184714 w 184714"/>
                <a:gd name="connsiteY1" fmla="*/ 0 h 14184"/>
                <a:gd name="connsiteX2" fmla="*/ 184714 w 184714"/>
                <a:gd name="connsiteY2" fmla="*/ 14185 h 14184"/>
                <a:gd name="connsiteX3" fmla="*/ 0 w 184714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714" h="14184">
                  <a:moveTo>
                    <a:pt x="0" y="0"/>
                  </a:moveTo>
                  <a:lnTo>
                    <a:pt x="184714" y="0"/>
                  </a:lnTo>
                  <a:lnTo>
                    <a:pt x="184714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8" name="任意多边形: 形状 377">
              <a:extLst>
                <a:ext uri="{FF2B5EF4-FFF2-40B4-BE49-F238E27FC236}">
                  <a16:creationId xmlns:a16="http://schemas.microsoft.com/office/drawing/2014/main" id="{38AA722E-18A2-821E-06BC-CC83C3C70E3C}"/>
                </a:ext>
              </a:extLst>
            </p:cNvPr>
            <p:cNvSpPr/>
            <p:nvPr/>
          </p:nvSpPr>
          <p:spPr>
            <a:xfrm>
              <a:off x="6379840" y="5850367"/>
              <a:ext cx="184714" cy="14184"/>
            </a:xfrm>
            <a:custGeom>
              <a:avLst/>
              <a:gdLst>
                <a:gd name="connsiteX0" fmla="*/ 0 w 184714"/>
                <a:gd name="connsiteY0" fmla="*/ 0 h 14184"/>
                <a:gd name="connsiteX1" fmla="*/ 184714 w 184714"/>
                <a:gd name="connsiteY1" fmla="*/ 0 h 14184"/>
                <a:gd name="connsiteX2" fmla="*/ 184714 w 184714"/>
                <a:gd name="connsiteY2" fmla="*/ 14185 h 14184"/>
                <a:gd name="connsiteX3" fmla="*/ 0 w 184714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714" h="14184">
                  <a:moveTo>
                    <a:pt x="0" y="0"/>
                  </a:moveTo>
                  <a:lnTo>
                    <a:pt x="184714" y="0"/>
                  </a:lnTo>
                  <a:lnTo>
                    <a:pt x="184714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9" name="任意多边形: 形状 378">
              <a:extLst>
                <a:ext uri="{FF2B5EF4-FFF2-40B4-BE49-F238E27FC236}">
                  <a16:creationId xmlns:a16="http://schemas.microsoft.com/office/drawing/2014/main" id="{A6468DD1-5321-497E-CB2C-12A23B89647B}"/>
                </a:ext>
              </a:extLst>
            </p:cNvPr>
            <p:cNvSpPr/>
            <p:nvPr/>
          </p:nvSpPr>
          <p:spPr>
            <a:xfrm>
              <a:off x="6478670" y="5898813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0" name="任意多边形: 形状 379">
              <a:extLst>
                <a:ext uri="{FF2B5EF4-FFF2-40B4-BE49-F238E27FC236}">
                  <a16:creationId xmlns:a16="http://schemas.microsoft.com/office/drawing/2014/main" id="{72FF7121-9B0B-5D90-10D5-DE583D86EEFE}"/>
                </a:ext>
              </a:extLst>
            </p:cNvPr>
            <p:cNvSpPr/>
            <p:nvPr/>
          </p:nvSpPr>
          <p:spPr>
            <a:xfrm>
              <a:off x="6478670" y="5926563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1" name="任意多边形: 形状 380">
              <a:extLst>
                <a:ext uri="{FF2B5EF4-FFF2-40B4-BE49-F238E27FC236}">
                  <a16:creationId xmlns:a16="http://schemas.microsoft.com/office/drawing/2014/main" id="{2E781FFC-CCCD-4B00-2B1C-59890AB01791}"/>
                </a:ext>
              </a:extLst>
            </p:cNvPr>
            <p:cNvSpPr/>
            <p:nvPr/>
          </p:nvSpPr>
          <p:spPr>
            <a:xfrm>
              <a:off x="6478670" y="5954312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2" name="任意多边形: 形状 381">
              <a:extLst>
                <a:ext uri="{FF2B5EF4-FFF2-40B4-BE49-F238E27FC236}">
                  <a16:creationId xmlns:a16="http://schemas.microsoft.com/office/drawing/2014/main" id="{226685B9-5A11-7DD8-6684-BAF473E4B63A}"/>
                </a:ext>
              </a:extLst>
            </p:cNvPr>
            <p:cNvSpPr/>
            <p:nvPr/>
          </p:nvSpPr>
          <p:spPr>
            <a:xfrm>
              <a:off x="6478670" y="5982140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3" name="任意多边形: 形状 382">
              <a:extLst>
                <a:ext uri="{FF2B5EF4-FFF2-40B4-BE49-F238E27FC236}">
                  <a16:creationId xmlns:a16="http://schemas.microsoft.com/office/drawing/2014/main" id="{1FAAA38C-0A77-4DD3-037C-57A26583049C}"/>
                </a:ext>
              </a:extLst>
            </p:cNvPr>
            <p:cNvSpPr/>
            <p:nvPr/>
          </p:nvSpPr>
          <p:spPr>
            <a:xfrm>
              <a:off x="6478670" y="6009889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4" name="任意多边形: 形状 383">
              <a:extLst>
                <a:ext uri="{FF2B5EF4-FFF2-40B4-BE49-F238E27FC236}">
                  <a16:creationId xmlns:a16="http://schemas.microsoft.com/office/drawing/2014/main" id="{8B86491B-ECED-48EF-DB11-FFC77EBB51DC}"/>
                </a:ext>
              </a:extLst>
            </p:cNvPr>
            <p:cNvSpPr/>
            <p:nvPr/>
          </p:nvSpPr>
          <p:spPr>
            <a:xfrm>
              <a:off x="6478670" y="6037717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5" name="任意多边形: 形状 384">
              <a:extLst>
                <a:ext uri="{FF2B5EF4-FFF2-40B4-BE49-F238E27FC236}">
                  <a16:creationId xmlns:a16="http://schemas.microsoft.com/office/drawing/2014/main" id="{1D3615BF-DBC6-0CDC-D43F-0AD606864EFC}"/>
                </a:ext>
              </a:extLst>
            </p:cNvPr>
            <p:cNvSpPr/>
            <p:nvPr/>
          </p:nvSpPr>
          <p:spPr>
            <a:xfrm>
              <a:off x="6478670" y="6065467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6" name="任意多边形: 形状 385">
              <a:extLst>
                <a:ext uri="{FF2B5EF4-FFF2-40B4-BE49-F238E27FC236}">
                  <a16:creationId xmlns:a16="http://schemas.microsoft.com/office/drawing/2014/main" id="{598BF055-2FF4-F927-F81A-FC8DE544DDE9}"/>
                </a:ext>
              </a:extLst>
            </p:cNvPr>
            <p:cNvSpPr/>
            <p:nvPr/>
          </p:nvSpPr>
          <p:spPr>
            <a:xfrm>
              <a:off x="6478670" y="6093216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7" name="任意多边形: 形状 386">
              <a:extLst>
                <a:ext uri="{FF2B5EF4-FFF2-40B4-BE49-F238E27FC236}">
                  <a16:creationId xmlns:a16="http://schemas.microsoft.com/office/drawing/2014/main" id="{A3400BC1-00B9-7254-1D7F-29A9FA796147}"/>
                </a:ext>
              </a:extLst>
            </p:cNvPr>
            <p:cNvSpPr/>
            <p:nvPr/>
          </p:nvSpPr>
          <p:spPr>
            <a:xfrm>
              <a:off x="6478670" y="6121044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8" name="任意多边形: 形状 387">
              <a:extLst>
                <a:ext uri="{FF2B5EF4-FFF2-40B4-BE49-F238E27FC236}">
                  <a16:creationId xmlns:a16="http://schemas.microsoft.com/office/drawing/2014/main" id="{BA09E7FA-2A7E-5FA8-807E-ECC0AA28DF01}"/>
                </a:ext>
              </a:extLst>
            </p:cNvPr>
            <p:cNvSpPr/>
            <p:nvPr/>
          </p:nvSpPr>
          <p:spPr>
            <a:xfrm>
              <a:off x="6478670" y="6148793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9" name="任意多边形: 形状 388">
              <a:extLst>
                <a:ext uri="{FF2B5EF4-FFF2-40B4-BE49-F238E27FC236}">
                  <a16:creationId xmlns:a16="http://schemas.microsoft.com/office/drawing/2014/main" id="{0C520BF5-4CE8-0DD4-192C-6AC1E2216A9B}"/>
                </a:ext>
              </a:extLst>
            </p:cNvPr>
            <p:cNvSpPr/>
            <p:nvPr/>
          </p:nvSpPr>
          <p:spPr>
            <a:xfrm>
              <a:off x="6478670" y="6176621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0" name="任意多边形: 形状 389">
              <a:extLst>
                <a:ext uri="{FF2B5EF4-FFF2-40B4-BE49-F238E27FC236}">
                  <a16:creationId xmlns:a16="http://schemas.microsoft.com/office/drawing/2014/main" id="{FDAFC8C9-5B8A-C1DF-D426-7AD4BAAFA5B6}"/>
                </a:ext>
              </a:extLst>
            </p:cNvPr>
            <p:cNvSpPr/>
            <p:nvPr/>
          </p:nvSpPr>
          <p:spPr>
            <a:xfrm>
              <a:off x="6478670" y="6204371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1" name="任意多边形: 形状 390">
              <a:extLst>
                <a:ext uri="{FF2B5EF4-FFF2-40B4-BE49-F238E27FC236}">
                  <a16:creationId xmlns:a16="http://schemas.microsoft.com/office/drawing/2014/main" id="{5B205102-AB49-F8E5-25CA-6A43EB46FF94}"/>
                </a:ext>
              </a:extLst>
            </p:cNvPr>
            <p:cNvSpPr/>
            <p:nvPr/>
          </p:nvSpPr>
          <p:spPr>
            <a:xfrm>
              <a:off x="6478670" y="6232120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2" name="任意多边形: 形状 391">
              <a:extLst>
                <a:ext uri="{FF2B5EF4-FFF2-40B4-BE49-F238E27FC236}">
                  <a16:creationId xmlns:a16="http://schemas.microsoft.com/office/drawing/2014/main" id="{EB7C5C50-A581-92B3-1B2D-B2421810CC85}"/>
                </a:ext>
              </a:extLst>
            </p:cNvPr>
            <p:cNvSpPr/>
            <p:nvPr/>
          </p:nvSpPr>
          <p:spPr>
            <a:xfrm>
              <a:off x="6478670" y="6259948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3" name="任意多边形: 形状 392">
              <a:extLst>
                <a:ext uri="{FF2B5EF4-FFF2-40B4-BE49-F238E27FC236}">
                  <a16:creationId xmlns:a16="http://schemas.microsoft.com/office/drawing/2014/main" id="{3F6F0DCD-4F14-7ADC-FF84-08A2E341097B}"/>
                </a:ext>
              </a:extLst>
            </p:cNvPr>
            <p:cNvSpPr/>
            <p:nvPr/>
          </p:nvSpPr>
          <p:spPr>
            <a:xfrm>
              <a:off x="6478670" y="6287697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4" name="任意多边形: 形状 393">
              <a:extLst>
                <a:ext uri="{FF2B5EF4-FFF2-40B4-BE49-F238E27FC236}">
                  <a16:creationId xmlns:a16="http://schemas.microsoft.com/office/drawing/2014/main" id="{8C2ADDDA-BBA0-8220-C2D6-809EF9F01C0C}"/>
                </a:ext>
              </a:extLst>
            </p:cNvPr>
            <p:cNvSpPr/>
            <p:nvPr/>
          </p:nvSpPr>
          <p:spPr>
            <a:xfrm>
              <a:off x="6552308" y="5898813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5" name="任意多边形: 形状 394">
              <a:extLst>
                <a:ext uri="{FF2B5EF4-FFF2-40B4-BE49-F238E27FC236}">
                  <a16:creationId xmlns:a16="http://schemas.microsoft.com/office/drawing/2014/main" id="{62AD82FB-1716-4EE3-781B-F92A3B410E41}"/>
                </a:ext>
              </a:extLst>
            </p:cNvPr>
            <p:cNvSpPr/>
            <p:nvPr/>
          </p:nvSpPr>
          <p:spPr>
            <a:xfrm>
              <a:off x="6552308" y="5926563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6" name="任意多边形: 形状 395">
              <a:extLst>
                <a:ext uri="{FF2B5EF4-FFF2-40B4-BE49-F238E27FC236}">
                  <a16:creationId xmlns:a16="http://schemas.microsoft.com/office/drawing/2014/main" id="{EE1D1BB3-3C9E-0AB0-A519-33BE8D9A0A67}"/>
                </a:ext>
              </a:extLst>
            </p:cNvPr>
            <p:cNvSpPr/>
            <p:nvPr/>
          </p:nvSpPr>
          <p:spPr>
            <a:xfrm>
              <a:off x="6552308" y="5954312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7" name="任意多边形: 形状 396">
              <a:extLst>
                <a:ext uri="{FF2B5EF4-FFF2-40B4-BE49-F238E27FC236}">
                  <a16:creationId xmlns:a16="http://schemas.microsoft.com/office/drawing/2014/main" id="{0960EAF4-F11F-B333-03ED-C81AD857680F}"/>
                </a:ext>
              </a:extLst>
            </p:cNvPr>
            <p:cNvSpPr/>
            <p:nvPr/>
          </p:nvSpPr>
          <p:spPr>
            <a:xfrm>
              <a:off x="6552308" y="5982140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8" name="任意多边形: 形状 397">
              <a:extLst>
                <a:ext uri="{FF2B5EF4-FFF2-40B4-BE49-F238E27FC236}">
                  <a16:creationId xmlns:a16="http://schemas.microsoft.com/office/drawing/2014/main" id="{99A16B65-68D3-FC39-FB7B-79E873AB8C65}"/>
                </a:ext>
              </a:extLst>
            </p:cNvPr>
            <p:cNvSpPr/>
            <p:nvPr/>
          </p:nvSpPr>
          <p:spPr>
            <a:xfrm>
              <a:off x="6552308" y="6009889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9" name="任意多边形: 形状 398">
              <a:extLst>
                <a:ext uri="{FF2B5EF4-FFF2-40B4-BE49-F238E27FC236}">
                  <a16:creationId xmlns:a16="http://schemas.microsoft.com/office/drawing/2014/main" id="{3A47891C-5C86-E4CC-9002-280F5BDB5C3F}"/>
                </a:ext>
              </a:extLst>
            </p:cNvPr>
            <p:cNvSpPr/>
            <p:nvPr/>
          </p:nvSpPr>
          <p:spPr>
            <a:xfrm>
              <a:off x="6552308" y="6037717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0" name="任意多边形: 形状 399">
              <a:extLst>
                <a:ext uri="{FF2B5EF4-FFF2-40B4-BE49-F238E27FC236}">
                  <a16:creationId xmlns:a16="http://schemas.microsoft.com/office/drawing/2014/main" id="{C21BE3D6-862D-6BB8-3B18-CEAEC7AC7173}"/>
                </a:ext>
              </a:extLst>
            </p:cNvPr>
            <p:cNvSpPr/>
            <p:nvPr/>
          </p:nvSpPr>
          <p:spPr>
            <a:xfrm>
              <a:off x="6552308" y="6065467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1" name="任意多边形: 形状 400">
              <a:extLst>
                <a:ext uri="{FF2B5EF4-FFF2-40B4-BE49-F238E27FC236}">
                  <a16:creationId xmlns:a16="http://schemas.microsoft.com/office/drawing/2014/main" id="{E951A2F7-21DB-71D3-2E43-BD3F0464B3E2}"/>
                </a:ext>
              </a:extLst>
            </p:cNvPr>
            <p:cNvSpPr/>
            <p:nvPr/>
          </p:nvSpPr>
          <p:spPr>
            <a:xfrm>
              <a:off x="6406350" y="5546049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2" name="任意多边形: 形状 401">
              <a:extLst>
                <a:ext uri="{FF2B5EF4-FFF2-40B4-BE49-F238E27FC236}">
                  <a16:creationId xmlns:a16="http://schemas.microsoft.com/office/drawing/2014/main" id="{82820D7C-B8FA-2BE3-2DF7-2426444CE5B9}"/>
                </a:ext>
              </a:extLst>
            </p:cNvPr>
            <p:cNvSpPr/>
            <p:nvPr/>
          </p:nvSpPr>
          <p:spPr>
            <a:xfrm>
              <a:off x="6406350" y="5573799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3" name="任意多边形: 形状 402">
              <a:extLst>
                <a:ext uri="{FF2B5EF4-FFF2-40B4-BE49-F238E27FC236}">
                  <a16:creationId xmlns:a16="http://schemas.microsoft.com/office/drawing/2014/main" id="{3E3AFF3A-E27B-7ECF-DC17-30B77848902A}"/>
                </a:ext>
              </a:extLst>
            </p:cNvPr>
            <p:cNvSpPr/>
            <p:nvPr/>
          </p:nvSpPr>
          <p:spPr>
            <a:xfrm>
              <a:off x="6406350" y="5601626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4" name="任意多边形: 形状 403">
              <a:extLst>
                <a:ext uri="{FF2B5EF4-FFF2-40B4-BE49-F238E27FC236}">
                  <a16:creationId xmlns:a16="http://schemas.microsoft.com/office/drawing/2014/main" id="{22CDA94D-63E2-13C6-F1A1-7B75AB2A6AB1}"/>
                </a:ext>
              </a:extLst>
            </p:cNvPr>
            <p:cNvSpPr/>
            <p:nvPr/>
          </p:nvSpPr>
          <p:spPr>
            <a:xfrm>
              <a:off x="6406350" y="5629376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5" name="任意多边形: 形状 404">
              <a:extLst>
                <a:ext uri="{FF2B5EF4-FFF2-40B4-BE49-F238E27FC236}">
                  <a16:creationId xmlns:a16="http://schemas.microsoft.com/office/drawing/2014/main" id="{3653A2D6-8BBE-DAF1-2721-35B31049FEC8}"/>
                </a:ext>
              </a:extLst>
            </p:cNvPr>
            <p:cNvSpPr/>
            <p:nvPr/>
          </p:nvSpPr>
          <p:spPr>
            <a:xfrm>
              <a:off x="6406350" y="5657204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6" name="任意多边形: 形状 405">
              <a:extLst>
                <a:ext uri="{FF2B5EF4-FFF2-40B4-BE49-F238E27FC236}">
                  <a16:creationId xmlns:a16="http://schemas.microsoft.com/office/drawing/2014/main" id="{3F76F965-46B0-0B38-CB5E-3B8811356A61}"/>
                </a:ext>
              </a:extLst>
            </p:cNvPr>
            <p:cNvSpPr/>
            <p:nvPr/>
          </p:nvSpPr>
          <p:spPr>
            <a:xfrm>
              <a:off x="6406350" y="5684953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7" name="任意多边形: 形状 406">
              <a:extLst>
                <a:ext uri="{FF2B5EF4-FFF2-40B4-BE49-F238E27FC236}">
                  <a16:creationId xmlns:a16="http://schemas.microsoft.com/office/drawing/2014/main" id="{AEDE149B-D925-894D-794E-24A2EA40BEA5}"/>
                </a:ext>
              </a:extLst>
            </p:cNvPr>
            <p:cNvSpPr/>
            <p:nvPr/>
          </p:nvSpPr>
          <p:spPr>
            <a:xfrm>
              <a:off x="6406350" y="5712703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8" name="任意多边形: 形状 407">
              <a:extLst>
                <a:ext uri="{FF2B5EF4-FFF2-40B4-BE49-F238E27FC236}">
                  <a16:creationId xmlns:a16="http://schemas.microsoft.com/office/drawing/2014/main" id="{25142647-C1C3-F14A-9421-79E2AD8D1E28}"/>
                </a:ext>
              </a:extLst>
            </p:cNvPr>
            <p:cNvSpPr/>
            <p:nvPr/>
          </p:nvSpPr>
          <p:spPr>
            <a:xfrm>
              <a:off x="6479988" y="5546049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9" name="任意多边形: 形状 408">
              <a:extLst>
                <a:ext uri="{FF2B5EF4-FFF2-40B4-BE49-F238E27FC236}">
                  <a16:creationId xmlns:a16="http://schemas.microsoft.com/office/drawing/2014/main" id="{6F58EFCB-5D78-91C4-84BC-CA7DB8A12D86}"/>
                </a:ext>
              </a:extLst>
            </p:cNvPr>
            <p:cNvSpPr/>
            <p:nvPr/>
          </p:nvSpPr>
          <p:spPr>
            <a:xfrm>
              <a:off x="6479988" y="5573799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0" name="任意多边形: 形状 409">
              <a:extLst>
                <a:ext uri="{FF2B5EF4-FFF2-40B4-BE49-F238E27FC236}">
                  <a16:creationId xmlns:a16="http://schemas.microsoft.com/office/drawing/2014/main" id="{BFD8C55D-9273-8E25-1645-DEFD5D34D55A}"/>
                </a:ext>
              </a:extLst>
            </p:cNvPr>
            <p:cNvSpPr/>
            <p:nvPr/>
          </p:nvSpPr>
          <p:spPr>
            <a:xfrm>
              <a:off x="6479988" y="5601626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1" name="任意多边形: 形状 410">
              <a:extLst>
                <a:ext uri="{FF2B5EF4-FFF2-40B4-BE49-F238E27FC236}">
                  <a16:creationId xmlns:a16="http://schemas.microsoft.com/office/drawing/2014/main" id="{366F1B19-79E2-67D9-C8EC-A340E6961C01}"/>
                </a:ext>
              </a:extLst>
            </p:cNvPr>
            <p:cNvSpPr/>
            <p:nvPr/>
          </p:nvSpPr>
          <p:spPr>
            <a:xfrm>
              <a:off x="6479988" y="5629376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2" name="任意多边形: 形状 411">
              <a:extLst>
                <a:ext uri="{FF2B5EF4-FFF2-40B4-BE49-F238E27FC236}">
                  <a16:creationId xmlns:a16="http://schemas.microsoft.com/office/drawing/2014/main" id="{13C8BBDB-E751-D063-8097-A950D7BF89E6}"/>
                </a:ext>
              </a:extLst>
            </p:cNvPr>
            <p:cNvSpPr/>
            <p:nvPr/>
          </p:nvSpPr>
          <p:spPr>
            <a:xfrm>
              <a:off x="6479988" y="5657204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3" name="任意多边形: 形状 412">
              <a:extLst>
                <a:ext uri="{FF2B5EF4-FFF2-40B4-BE49-F238E27FC236}">
                  <a16:creationId xmlns:a16="http://schemas.microsoft.com/office/drawing/2014/main" id="{7AAE0E68-8A5E-BA16-4219-E1816612E006}"/>
                </a:ext>
              </a:extLst>
            </p:cNvPr>
            <p:cNvSpPr/>
            <p:nvPr/>
          </p:nvSpPr>
          <p:spPr>
            <a:xfrm>
              <a:off x="6479988" y="5684953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4" name="任意多边形: 形状 413">
              <a:extLst>
                <a:ext uri="{FF2B5EF4-FFF2-40B4-BE49-F238E27FC236}">
                  <a16:creationId xmlns:a16="http://schemas.microsoft.com/office/drawing/2014/main" id="{B624FA48-285F-C5B1-2188-3EB13B880DE8}"/>
                </a:ext>
              </a:extLst>
            </p:cNvPr>
            <p:cNvSpPr/>
            <p:nvPr/>
          </p:nvSpPr>
          <p:spPr>
            <a:xfrm>
              <a:off x="6479988" y="5712703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5" name="任意多边形: 形状 414">
              <a:extLst>
                <a:ext uri="{FF2B5EF4-FFF2-40B4-BE49-F238E27FC236}">
                  <a16:creationId xmlns:a16="http://schemas.microsoft.com/office/drawing/2014/main" id="{DB9BFAC2-F306-4D68-5B86-85461E9B307F}"/>
                </a:ext>
              </a:extLst>
            </p:cNvPr>
            <p:cNvSpPr/>
            <p:nvPr/>
          </p:nvSpPr>
          <p:spPr>
            <a:xfrm>
              <a:off x="6552308" y="6093216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6" name="任意多边形: 形状 415">
              <a:extLst>
                <a:ext uri="{FF2B5EF4-FFF2-40B4-BE49-F238E27FC236}">
                  <a16:creationId xmlns:a16="http://schemas.microsoft.com/office/drawing/2014/main" id="{2811FE55-5C14-BB31-3F85-F81D012DF33D}"/>
                </a:ext>
              </a:extLst>
            </p:cNvPr>
            <p:cNvSpPr/>
            <p:nvPr/>
          </p:nvSpPr>
          <p:spPr>
            <a:xfrm>
              <a:off x="6552308" y="6121044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7" name="任意多边形: 形状 416">
              <a:extLst>
                <a:ext uri="{FF2B5EF4-FFF2-40B4-BE49-F238E27FC236}">
                  <a16:creationId xmlns:a16="http://schemas.microsoft.com/office/drawing/2014/main" id="{2C70D498-59B6-7470-735F-27E5AA6FB5A4}"/>
                </a:ext>
              </a:extLst>
            </p:cNvPr>
            <p:cNvSpPr/>
            <p:nvPr/>
          </p:nvSpPr>
          <p:spPr>
            <a:xfrm>
              <a:off x="6552308" y="6148793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8" name="任意多边形: 形状 417">
              <a:extLst>
                <a:ext uri="{FF2B5EF4-FFF2-40B4-BE49-F238E27FC236}">
                  <a16:creationId xmlns:a16="http://schemas.microsoft.com/office/drawing/2014/main" id="{BA8A33CE-64D7-3651-BDB6-8EE082094076}"/>
                </a:ext>
              </a:extLst>
            </p:cNvPr>
            <p:cNvSpPr/>
            <p:nvPr/>
          </p:nvSpPr>
          <p:spPr>
            <a:xfrm>
              <a:off x="6552308" y="6176621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9" name="任意多边形: 形状 418">
              <a:extLst>
                <a:ext uri="{FF2B5EF4-FFF2-40B4-BE49-F238E27FC236}">
                  <a16:creationId xmlns:a16="http://schemas.microsoft.com/office/drawing/2014/main" id="{24F7F0BC-8B8C-B2F1-C16A-5891E493E2E5}"/>
                </a:ext>
              </a:extLst>
            </p:cNvPr>
            <p:cNvSpPr/>
            <p:nvPr/>
          </p:nvSpPr>
          <p:spPr>
            <a:xfrm>
              <a:off x="6552308" y="6204371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0" name="任意多边形: 形状 419">
              <a:extLst>
                <a:ext uri="{FF2B5EF4-FFF2-40B4-BE49-F238E27FC236}">
                  <a16:creationId xmlns:a16="http://schemas.microsoft.com/office/drawing/2014/main" id="{0A8784F8-4799-0092-957F-F0F707049214}"/>
                </a:ext>
              </a:extLst>
            </p:cNvPr>
            <p:cNvSpPr/>
            <p:nvPr/>
          </p:nvSpPr>
          <p:spPr>
            <a:xfrm>
              <a:off x="6552308" y="6232120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1" name="任意多边形: 形状 420">
              <a:extLst>
                <a:ext uri="{FF2B5EF4-FFF2-40B4-BE49-F238E27FC236}">
                  <a16:creationId xmlns:a16="http://schemas.microsoft.com/office/drawing/2014/main" id="{244F4D38-41A8-C28A-85CF-B5D0C82C2A44}"/>
                </a:ext>
              </a:extLst>
            </p:cNvPr>
            <p:cNvSpPr/>
            <p:nvPr/>
          </p:nvSpPr>
          <p:spPr>
            <a:xfrm>
              <a:off x="6552308" y="6259948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2" name="任意多边形: 形状 421">
              <a:extLst>
                <a:ext uri="{FF2B5EF4-FFF2-40B4-BE49-F238E27FC236}">
                  <a16:creationId xmlns:a16="http://schemas.microsoft.com/office/drawing/2014/main" id="{A6548FE1-AFF8-96D2-B22B-7E3DAC4A057F}"/>
                </a:ext>
              </a:extLst>
            </p:cNvPr>
            <p:cNvSpPr/>
            <p:nvPr/>
          </p:nvSpPr>
          <p:spPr>
            <a:xfrm>
              <a:off x="6552308" y="6287697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3" name="任意多边形: 形状 422">
              <a:extLst>
                <a:ext uri="{FF2B5EF4-FFF2-40B4-BE49-F238E27FC236}">
                  <a16:creationId xmlns:a16="http://schemas.microsoft.com/office/drawing/2014/main" id="{0F72CA28-78A0-BF55-F308-27932C6BAC03}"/>
                </a:ext>
              </a:extLst>
            </p:cNvPr>
            <p:cNvSpPr/>
            <p:nvPr/>
          </p:nvSpPr>
          <p:spPr>
            <a:xfrm>
              <a:off x="6604629" y="5474039"/>
              <a:ext cx="29687" cy="273544"/>
            </a:xfrm>
            <a:custGeom>
              <a:avLst/>
              <a:gdLst>
                <a:gd name="connsiteX0" fmla="*/ 0 w 29687"/>
                <a:gd name="connsiteY0" fmla="*/ 0 h 273544"/>
                <a:gd name="connsiteX1" fmla="*/ 29687 w 29687"/>
                <a:gd name="connsiteY1" fmla="*/ 0 h 273544"/>
                <a:gd name="connsiteX2" fmla="*/ 29687 w 29687"/>
                <a:gd name="connsiteY2" fmla="*/ 273545 h 273544"/>
                <a:gd name="connsiteX3" fmla="*/ 0 w 29687"/>
                <a:gd name="connsiteY3" fmla="*/ 273545 h 27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87" h="273544">
                  <a:moveTo>
                    <a:pt x="0" y="0"/>
                  </a:moveTo>
                  <a:lnTo>
                    <a:pt x="29687" y="0"/>
                  </a:lnTo>
                  <a:lnTo>
                    <a:pt x="29687" y="273545"/>
                  </a:lnTo>
                  <a:lnTo>
                    <a:pt x="0" y="2735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4" name="任意多边形: 形状 423">
              <a:extLst>
                <a:ext uri="{FF2B5EF4-FFF2-40B4-BE49-F238E27FC236}">
                  <a16:creationId xmlns:a16="http://schemas.microsoft.com/office/drawing/2014/main" id="{785C136D-544E-0090-F447-2DE753298F1E}"/>
                </a:ext>
              </a:extLst>
            </p:cNvPr>
            <p:cNvSpPr/>
            <p:nvPr/>
          </p:nvSpPr>
          <p:spPr>
            <a:xfrm>
              <a:off x="6636177" y="5760529"/>
              <a:ext cx="26044" cy="478025"/>
            </a:xfrm>
            <a:custGeom>
              <a:avLst/>
              <a:gdLst>
                <a:gd name="connsiteX0" fmla="*/ 0 w 26044"/>
                <a:gd name="connsiteY0" fmla="*/ 0 h 478025"/>
                <a:gd name="connsiteX1" fmla="*/ 26044 w 26044"/>
                <a:gd name="connsiteY1" fmla="*/ 0 h 478025"/>
                <a:gd name="connsiteX2" fmla="*/ 26044 w 26044"/>
                <a:gd name="connsiteY2" fmla="*/ 478025 h 478025"/>
                <a:gd name="connsiteX3" fmla="*/ 0 w 26044"/>
                <a:gd name="connsiteY3" fmla="*/ 478025 h 478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44" h="478025">
                  <a:moveTo>
                    <a:pt x="0" y="0"/>
                  </a:moveTo>
                  <a:lnTo>
                    <a:pt x="26044" y="0"/>
                  </a:lnTo>
                  <a:lnTo>
                    <a:pt x="26044" y="478025"/>
                  </a:lnTo>
                  <a:lnTo>
                    <a:pt x="0" y="4780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5" name="任意多边形: 形状 424">
              <a:extLst>
                <a:ext uri="{FF2B5EF4-FFF2-40B4-BE49-F238E27FC236}">
                  <a16:creationId xmlns:a16="http://schemas.microsoft.com/office/drawing/2014/main" id="{FB409721-6C2B-0D6E-E90A-AE3EF09E2B7C}"/>
                </a:ext>
              </a:extLst>
            </p:cNvPr>
            <p:cNvSpPr/>
            <p:nvPr/>
          </p:nvSpPr>
          <p:spPr>
            <a:xfrm>
              <a:off x="6763532" y="5781225"/>
              <a:ext cx="12944" cy="457329"/>
            </a:xfrm>
            <a:custGeom>
              <a:avLst/>
              <a:gdLst>
                <a:gd name="connsiteX0" fmla="*/ 0 w 12944"/>
                <a:gd name="connsiteY0" fmla="*/ 0 h 457329"/>
                <a:gd name="connsiteX1" fmla="*/ 12945 w 12944"/>
                <a:gd name="connsiteY1" fmla="*/ 0 h 457329"/>
                <a:gd name="connsiteX2" fmla="*/ 12945 w 12944"/>
                <a:gd name="connsiteY2" fmla="*/ 457329 h 457329"/>
                <a:gd name="connsiteX3" fmla="*/ 0 w 12944"/>
                <a:gd name="connsiteY3" fmla="*/ 457329 h 45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44" h="457329">
                  <a:moveTo>
                    <a:pt x="0" y="0"/>
                  </a:moveTo>
                  <a:lnTo>
                    <a:pt x="12945" y="0"/>
                  </a:lnTo>
                  <a:lnTo>
                    <a:pt x="12945" y="457329"/>
                  </a:lnTo>
                  <a:lnTo>
                    <a:pt x="0" y="45732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6" name="任意多边形: 形状 425">
              <a:extLst>
                <a:ext uri="{FF2B5EF4-FFF2-40B4-BE49-F238E27FC236}">
                  <a16:creationId xmlns:a16="http://schemas.microsoft.com/office/drawing/2014/main" id="{E0531DAE-114F-EA73-A7CC-42F64651BB25}"/>
                </a:ext>
              </a:extLst>
            </p:cNvPr>
            <p:cNvSpPr/>
            <p:nvPr/>
          </p:nvSpPr>
          <p:spPr>
            <a:xfrm>
              <a:off x="6788646" y="5859203"/>
              <a:ext cx="89372" cy="37748"/>
            </a:xfrm>
            <a:custGeom>
              <a:avLst/>
              <a:gdLst>
                <a:gd name="connsiteX0" fmla="*/ 89373 w 89372"/>
                <a:gd name="connsiteY0" fmla="*/ 37749 h 37748"/>
                <a:gd name="connsiteX1" fmla="*/ 0 w 89372"/>
                <a:gd name="connsiteY1" fmla="*/ 37749 h 37748"/>
                <a:gd name="connsiteX2" fmla="*/ 0 w 89372"/>
                <a:gd name="connsiteY2" fmla="*/ 0 h 37748"/>
                <a:gd name="connsiteX3" fmla="*/ 89373 w 89372"/>
                <a:gd name="connsiteY3" fmla="*/ 0 h 37748"/>
                <a:gd name="connsiteX4" fmla="*/ 89373 w 89372"/>
                <a:gd name="connsiteY4" fmla="*/ 37749 h 37748"/>
                <a:gd name="connsiteX5" fmla="*/ 9301 w 89372"/>
                <a:gd name="connsiteY5" fmla="*/ 28447 h 37748"/>
                <a:gd name="connsiteX6" fmla="*/ 80071 w 89372"/>
                <a:gd name="connsiteY6" fmla="*/ 28447 h 37748"/>
                <a:gd name="connsiteX7" fmla="*/ 80071 w 89372"/>
                <a:gd name="connsiteY7" fmla="*/ 9302 h 37748"/>
                <a:gd name="connsiteX8" fmla="*/ 9301 w 89372"/>
                <a:gd name="connsiteY8" fmla="*/ 9302 h 37748"/>
                <a:gd name="connsiteX9" fmla="*/ 9301 w 89372"/>
                <a:gd name="connsiteY9" fmla="*/ 28447 h 3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372" h="37748">
                  <a:moveTo>
                    <a:pt x="89373" y="37749"/>
                  </a:moveTo>
                  <a:lnTo>
                    <a:pt x="0" y="37749"/>
                  </a:lnTo>
                  <a:lnTo>
                    <a:pt x="0" y="0"/>
                  </a:lnTo>
                  <a:lnTo>
                    <a:pt x="89373" y="0"/>
                  </a:lnTo>
                  <a:lnTo>
                    <a:pt x="89373" y="37749"/>
                  </a:lnTo>
                  <a:close/>
                  <a:moveTo>
                    <a:pt x="9301" y="28447"/>
                  </a:moveTo>
                  <a:lnTo>
                    <a:pt x="80071" y="28447"/>
                  </a:lnTo>
                  <a:lnTo>
                    <a:pt x="80071" y="9302"/>
                  </a:lnTo>
                  <a:lnTo>
                    <a:pt x="9301" y="9302"/>
                  </a:lnTo>
                  <a:lnTo>
                    <a:pt x="9301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7" name="任意多边形: 形状 426">
              <a:extLst>
                <a:ext uri="{FF2B5EF4-FFF2-40B4-BE49-F238E27FC236}">
                  <a16:creationId xmlns:a16="http://schemas.microsoft.com/office/drawing/2014/main" id="{2398FF58-0CAE-6D4D-2FE5-F7F32A389E93}"/>
                </a:ext>
              </a:extLst>
            </p:cNvPr>
            <p:cNvSpPr/>
            <p:nvPr/>
          </p:nvSpPr>
          <p:spPr>
            <a:xfrm>
              <a:off x="6788646" y="5905712"/>
              <a:ext cx="89372" cy="37748"/>
            </a:xfrm>
            <a:custGeom>
              <a:avLst/>
              <a:gdLst>
                <a:gd name="connsiteX0" fmla="*/ 89373 w 89372"/>
                <a:gd name="connsiteY0" fmla="*/ 37749 h 37748"/>
                <a:gd name="connsiteX1" fmla="*/ 0 w 89372"/>
                <a:gd name="connsiteY1" fmla="*/ 37749 h 37748"/>
                <a:gd name="connsiteX2" fmla="*/ 0 w 89372"/>
                <a:gd name="connsiteY2" fmla="*/ 0 h 37748"/>
                <a:gd name="connsiteX3" fmla="*/ 89373 w 89372"/>
                <a:gd name="connsiteY3" fmla="*/ 0 h 37748"/>
                <a:gd name="connsiteX4" fmla="*/ 89373 w 89372"/>
                <a:gd name="connsiteY4" fmla="*/ 37749 h 37748"/>
                <a:gd name="connsiteX5" fmla="*/ 9301 w 89372"/>
                <a:gd name="connsiteY5" fmla="*/ 28447 h 37748"/>
                <a:gd name="connsiteX6" fmla="*/ 80071 w 89372"/>
                <a:gd name="connsiteY6" fmla="*/ 28447 h 37748"/>
                <a:gd name="connsiteX7" fmla="*/ 80071 w 89372"/>
                <a:gd name="connsiteY7" fmla="*/ 9302 h 37748"/>
                <a:gd name="connsiteX8" fmla="*/ 9301 w 89372"/>
                <a:gd name="connsiteY8" fmla="*/ 9302 h 37748"/>
                <a:gd name="connsiteX9" fmla="*/ 9301 w 89372"/>
                <a:gd name="connsiteY9" fmla="*/ 28447 h 3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372" h="37748">
                  <a:moveTo>
                    <a:pt x="89373" y="37749"/>
                  </a:moveTo>
                  <a:lnTo>
                    <a:pt x="0" y="37749"/>
                  </a:lnTo>
                  <a:lnTo>
                    <a:pt x="0" y="0"/>
                  </a:lnTo>
                  <a:lnTo>
                    <a:pt x="89373" y="0"/>
                  </a:lnTo>
                  <a:lnTo>
                    <a:pt x="89373" y="37749"/>
                  </a:lnTo>
                  <a:close/>
                  <a:moveTo>
                    <a:pt x="9301" y="28447"/>
                  </a:moveTo>
                  <a:lnTo>
                    <a:pt x="80071" y="28447"/>
                  </a:lnTo>
                  <a:lnTo>
                    <a:pt x="80071" y="9302"/>
                  </a:lnTo>
                  <a:lnTo>
                    <a:pt x="9301" y="9302"/>
                  </a:lnTo>
                  <a:lnTo>
                    <a:pt x="9301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8" name="任意多边形: 形状 427">
              <a:extLst>
                <a:ext uri="{FF2B5EF4-FFF2-40B4-BE49-F238E27FC236}">
                  <a16:creationId xmlns:a16="http://schemas.microsoft.com/office/drawing/2014/main" id="{83E4E154-61BC-0292-0B84-7B81CB86937E}"/>
                </a:ext>
              </a:extLst>
            </p:cNvPr>
            <p:cNvSpPr/>
            <p:nvPr/>
          </p:nvSpPr>
          <p:spPr>
            <a:xfrm>
              <a:off x="6788646" y="5952142"/>
              <a:ext cx="89372" cy="37749"/>
            </a:xfrm>
            <a:custGeom>
              <a:avLst/>
              <a:gdLst>
                <a:gd name="connsiteX0" fmla="*/ 89373 w 89372"/>
                <a:gd name="connsiteY0" fmla="*/ 37749 h 37749"/>
                <a:gd name="connsiteX1" fmla="*/ 0 w 89372"/>
                <a:gd name="connsiteY1" fmla="*/ 37749 h 37749"/>
                <a:gd name="connsiteX2" fmla="*/ 0 w 89372"/>
                <a:gd name="connsiteY2" fmla="*/ 0 h 37749"/>
                <a:gd name="connsiteX3" fmla="*/ 89373 w 89372"/>
                <a:gd name="connsiteY3" fmla="*/ 0 h 37749"/>
                <a:gd name="connsiteX4" fmla="*/ 89373 w 89372"/>
                <a:gd name="connsiteY4" fmla="*/ 37749 h 37749"/>
                <a:gd name="connsiteX5" fmla="*/ 9301 w 89372"/>
                <a:gd name="connsiteY5" fmla="*/ 28448 h 37749"/>
                <a:gd name="connsiteX6" fmla="*/ 80071 w 89372"/>
                <a:gd name="connsiteY6" fmla="*/ 28448 h 37749"/>
                <a:gd name="connsiteX7" fmla="*/ 80071 w 89372"/>
                <a:gd name="connsiteY7" fmla="*/ 9302 h 37749"/>
                <a:gd name="connsiteX8" fmla="*/ 9301 w 89372"/>
                <a:gd name="connsiteY8" fmla="*/ 9302 h 37749"/>
                <a:gd name="connsiteX9" fmla="*/ 9301 w 89372"/>
                <a:gd name="connsiteY9" fmla="*/ 28448 h 3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372" h="37749">
                  <a:moveTo>
                    <a:pt x="89373" y="37749"/>
                  </a:moveTo>
                  <a:lnTo>
                    <a:pt x="0" y="37749"/>
                  </a:lnTo>
                  <a:lnTo>
                    <a:pt x="0" y="0"/>
                  </a:lnTo>
                  <a:lnTo>
                    <a:pt x="89373" y="0"/>
                  </a:lnTo>
                  <a:lnTo>
                    <a:pt x="89373" y="37749"/>
                  </a:lnTo>
                  <a:close/>
                  <a:moveTo>
                    <a:pt x="9301" y="28448"/>
                  </a:moveTo>
                  <a:lnTo>
                    <a:pt x="80071" y="28448"/>
                  </a:lnTo>
                  <a:lnTo>
                    <a:pt x="80071" y="9302"/>
                  </a:lnTo>
                  <a:lnTo>
                    <a:pt x="9301" y="9302"/>
                  </a:lnTo>
                  <a:lnTo>
                    <a:pt x="9301" y="2844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9" name="任意多边形: 形状 428">
              <a:extLst>
                <a:ext uri="{FF2B5EF4-FFF2-40B4-BE49-F238E27FC236}">
                  <a16:creationId xmlns:a16="http://schemas.microsoft.com/office/drawing/2014/main" id="{67D322F2-3BE5-B16D-0F67-8F4C5A9E36A3}"/>
                </a:ext>
              </a:extLst>
            </p:cNvPr>
            <p:cNvSpPr/>
            <p:nvPr/>
          </p:nvSpPr>
          <p:spPr>
            <a:xfrm>
              <a:off x="6788646" y="5998650"/>
              <a:ext cx="89372" cy="37748"/>
            </a:xfrm>
            <a:custGeom>
              <a:avLst/>
              <a:gdLst>
                <a:gd name="connsiteX0" fmla="*/ 89373 w 89372"/>
                <a:gd name="connsiteY0" fmla="*/ 37749 h 37748"/>
                <a:gd name="connsiteX1" fmla="*/ 0 w 89372"/>
                <a:gd name="connsiteY1" fmla="*/ 37749 h 37748"/>
                <a:gd name="connsiteX2" fmla="*/ 0 w 89372"/>
                <a:gd name="connsiteY2" fmla="*/ 0 h 37748"/>
                <a:gd name="connsiteX3" fmla="*/ 89373 w 89372"/>
                <a:gd name="connsiteY3" fmla="*/ 0 h 37748"/>
                <a:gd name="connsiteX4" fmla="*/ 89373 w 89372"/>
                <a:gd name="connsiteY4" fmla="*/ 37749 h 37748"/>
                <a:gd name="connsiteX5" fmla="*/ 9301 w 89372"/>
                <a:gd name="connsiteY5" fmla="*/ 28448 h 37748"/>
                <a:gd name="connsiteX6" fmla="*/ 80071 w 89372"/>
                <a:gd name="connsiteY6" fmla="*/ 28448 h 37748"/>
                <a:gd name="connsiteX7" fmla="*/ 80071 w 89372"/>
                <a:gd name="connsiteY7" fmla="*/ 9302 h 37748"/>
                <a:gd name="connsiteX8" fmla="*/ 9301 w 89372"/>
                <a:gd name="connsiteY8" fmla="*/ 9302 h 37748"/>
                <a:gd name="connsiteX9" fmla="*/ 9301 w 89372"/>
                <a:gd name="connsiteY9" fmla="*/ 28448 h 3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372" h="37748">
                  <a:moveTo>
                    <a:pt x="89373" y="37749"/>
                  </a:moveTo>
                  <a:lnTo>
                    <a:pt x="0" y="37749"/>
                  </a:lnTo>
                  <a:lnTo>
                    <a:pt x="0" y="0"/>
                  </a:lnTo>
                  <a:lnTo>
                    <a:pt x="89373" y="0"/>
                  </a:lnTo>
                  <a:lnTo>
                    <a:pt x="89373" y="37749"/>
                  </a:lnTo>
                  <a:close/>
                  <a:moveTo>
                    <a:pt x="9301" y="28448"/>
                  </a:moveTo>
                  <a:lnTo>
                    <a:pt x="80071" y="28448"/>
                  </a:lnTo>
                  <a:lnTo>
                    <a:pt x="80071" y="9302"/>
                  </a:lnTo>
                  <a:lnTo>
                    <a:pt x="9301" y="9302"/>
                  </a:lnTo>
                  <a:lnTo>
                    <a:pt x="9301" y="2844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0" name="任意多边形: 形状 429">
              <a:extLst>
                <a:ext uri="{FF2B5EF4-FFF2-40B4-BE49-F238E27FC236}">
                  <a16:creationId xmlns:a16="http://schemas.microsoft.com/office/drawing/2014/main" id="{D14750A8-CDE3-28EB-C03C-D07C09089CF3}"/>
                </a:ext>
              </a:extLst>
            </p:cNvPr>
            <p:cNvSpPr/>
            <p:nvPr/>
          </p:nvSpPr>
          <p:spPr>
            <a:xfrm>
              <a:off x="6788646" y="6045081"/>
              <a:ext cx="89372" cy="37748"/>
            </a:xfrm>
            <a:custGeom>
              <a:avLst/>
              <a:gdLst>
                <a:gd name="connsiteX0" fmla="*/ 89373 w 89372"/>
                <a:gd name="connsiteY0" fmla="*/ 37749 h 37748"/>
                <a:gd name="connsiteX1" fmla="*/ 0 w 89372"/>
                <a:gd name="connsiteY1" fmla="*/ 37749 h 37748"/>
                <a:gd name="connsiteX2" fmla="*/ 0 w 89372"/>
                <a:gd name="connsiteY2" fmla="*/ 0 h 37748"/>
                <a:gd name="connsiteX3" fmla="*/ 89373 w 89372"/>
                <a:gd name="connsiteY3" fmla="*/ 0 h 37748"/>
                <a:gd name="connsiteX4" fmla="*/ 89373 w 89372"/>
                <a:gd name="connsiteY4" fmla="*/ 37749 h 37748"/>
                <a:gd name="connsiteX5" fmla="*/ 9301 w 89372"/>
                <a:gd name="connsiteY5" fmla="*/ 28447 h 37748"/>
                <a:gd name="connsiteX6" fmla="*/ 80071 w 89372"/>
                <a:gd name="connsiteY6" fmla="*/ 28447 h 37748"/>
                <a:gd name="connsiteX7" fmla="*/ 80071 w 89372"/>
                <a:gd name="connsiteY7" fmla="*/ 9301 h 37748"/>
                <a:gd name="connsiteX8" fmla="*/ 9301 w 89372"/>
                <a:gd name="connsiteY8" fmla="*/ 9301 h 37748"/>
                <a:gd name="connsiteX9" fmla="*/ 9301 w 89372"/>
                <a:gd name="connsiteY9" fmla="*/ 28447 h 3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372" h="37748">
                  <a:moveTo>
                    <a:pt x="89373" y="37749"/>
                  </a:moveTo>
                  <a:lnTo>
                    <a:pt x="0" y="37749"/>
                  </a:lnTo>
                  <a:lnTo>
                    <a:pt x="0" y="0"/>
                  </a:lnTo>
                  <a:lnTo>
                    <a:pt x="89373" y="0"/>
                  </a:lnTo>
                  <a:lnTo>
                    <a:pt x="89373" y="37749"/>
                  </a:lnTo>
                  <a:close/>
                  <a:moveTo>
                    <a:pt x="9301" y="28447"/>
                  </a:moveTo>
                  <a:lnTo>
                    <a:pt x="80071" y="28447"/>
                  </a:lnTo>
                  <a:lnTo>
                    <a:pt x="80071" y="9301"/>
                  </a:lnTo>
                  <a:lnTo>
                    <a:pt x="9301" y="9301"/>
                  </a:lnTo>
                  <a:lnTo>
                    <a:pt x="9301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1" name="任意多边形: 形状 430">
              <a:extLst>
                <a:ext uri="{FF2B5EF4-FFF2-40B4-BE49-F238E27FC236}">
                  <a16:creationId xmlns:a16="http://schemas.microsoft.com/office/drawing/2014/main" id="{46CE99B3-BFD9-01FC-89F8-E466454A6349}"/>
                </a:ext>
              </a:extLst>
            </p:cNvPr>
            <p:cNvSpPr/>
            <p:nvPr/>
          </p:nvSpPr>
          <p:spPr>
            <a:xfrm>
              <a:off x="6788646" y="6091589"/>
              <a:ext cx="89372" cy="37748"/>
            </a:xfrm>
            <a:custGeom>
              <a:avLst/>
              <a:gdLst>
                <a:gd name="connsiteX0" fmla="*/ 89373 w 89372"/>
                <a:gd name="connsiteY0" fmla="*/ 37749 h 37748"/>
                <a:gd name="connsiteX1" fmla="*/ 0 w 89372"/>
                <a:gd name="connsiteY1" fmla="*/ 37749 h 37748"/>
                <a:gd name="connsiteX2" fmla="*/ 0 w 89372"/>
                <a:gd name="connsiteY2" fmla="*/ 0 h 37748"/>
                <a:gd name="connsiteX3" fmla="*/ 89373 w 89372"/>
                <a:gd name="connsiteY3" fmla="*/ 0 h 37748"/>
                <a:gd name="connsiteX4" fmla="*/ 89373 w 89372"/>
                <a:gd name="connsiteY4" fmla="*/ 37749 h 37748"/>
                <a:gd name="connsiteX5" fmla="*/ 9301 w 89372"/>
                <a:gd name="connsiteY5" fmla="*/ 28447 h 37748"/>
                <a:gd name="connsiteX6" fmla="*/ 80071 w 89372"/>
                <a:gd name="connsiteY6" fmla="*/ 28447 h 37748"/>
                <a:gd name="connsiteX7" fmla="*/ 80071 w 89372"/>
                <a:gd name="connsiteY7" fmla="*/ 9301 h 37748"/>
                <a:gd name="connsiteX8" fmla="*/ 9301 w 89372"/>
                <a:gd name="connsiteY8" fmla="*/ 9301 h 37748"/>
                <a:gd name="connsiteX9" fmla="*/ 9301 w 89372"/>
                <a:gd name="connsiteY9" fmla="*/ 28447 h 3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372" h="37748">
                  <a:moveTo>
                    <a:pt x="89373" y="37749"/>
                  </a:moveTo>
                  <a:lnTo>
                    <a:pt x="0" y="37749"/>
                  </a:lnTo>
                  <a:lnTo>
                    <a:pt x="0" y="0"/>
                  </a:lnTo>
                  <a:lnTo>
                    <a:pt x="89373" y="0"/>
                  </a:lnTo>
                  <a:lnTo>
                    <a:pt x="89373" y="37749"/>
                  </a:lnTo>
                  <a:close/>
                  <a:moveTo>
                    <a:pt x="9301" y="28447"/>
                  </a:moveTo>
                  <a:lnTo>
                    <a:pt x="80071" y="28447"/>
                  </a:lnTo>
                  <a:lnTo>
                    <a:pt x="80071" y="9301"/>
                  </a:lnTo>
                  <a:lnTo>
                    <a:pt x="9301" y="9301"/>
                  </a:lnTo>
                  <a:lnTo>
                    <a:pt x="9301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2" name="任意多边形: 形状 431">
              <a:extLst>
                <a:ext uri="{FF2B5EF4-FFF2-40B4-BE49-F238E27FC236}">
                  <a16:creationId xmlns:a16="http://schemas.microsoft.com/office/drawing/2014/main" id="{46F7949B-B37A-DA2F-7262-C6DD2F550C81}"/>
                </a:ext>
              </a:extLst>
            </p:cNvPr>
            <p:cNvSpPr/>
            <p:nvPr/>
          </p:nvSpPr>
          <p:spPr>
            <a:xfrm>
              <a:off x="6788646" y="6138019"/>
              <a:ext cx="89372" cy="37748"/>
            </a:xfrm>
            <a:custGeom>
              <a:avLst/>
              <a:gdLst>
                <a:gd name="connsiteX0" fmla="*/ 89373 w 89372"/>
                <a:gd name="connsiteY0" fmla="*/ 37749 h 37748"/>
                <a:gd name="connsiteX1" fmla="*/ 0 w 89372"/>
                <a:gd name="connsiteY1" fmla="*/ 37749 h 37748"/>
                <a:gd name="connsiteX2" fmla="*/ 0 w 89372"/>
                <a:gd name="connsiteY2" fmla="*/ 0 h 37748"/>
                <a:gd name="connsiteX3" fmla="*/ 89373 w 89372"/>
                <a:gd name="connsiteY3" fmla="*/ 0 h 37748"/>
                <a:gd name="connsiteX4" fmla="*/ 89373 w 89372"/>
                <a:gd name="connsiteY4" fmla="*/ 37749 h 37748"/>
                <a:gd name="connsiteX5" fmla="*/ 9301 w 89372"/>
                <a:gd name="connsiteY5" fmla="*/ 28447 h 37748"/>
                <a:gd name="connsiteX6" fmla="*/ 80071 w 89372"/>
                <a:gd name="connsiteY6" fmla="*/ 28447 h 37748"/>
                <a:gd name="connsiteX7" fmla="*/ 80071 w 89372"/>
                <a:gd name="connsiteY7" fmla="*/ 9301 h 37748"/>
                <a:gd name="connsiteX8" fmla="*/ 9301 w 89372"/>
                <a:gd name="connsiteY8" fmla="*/ 9301 h 37748"/>
                <a:gd name="connsiteX9" fmla="*/ 9301 w 89372"/>
                <a:gd name="connsiteY9" fmla="*/ 28447 h 3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372" h="37748">
                  <a:moveTo>
                    <a:pt x="89373" y="37749"/>
                  </a:moveTo>
                  <a:lnTo>
                    <a:pt x="0" y="37749"/>
                  </a:lnTo>
                  <a:lnTo>
                    <a:pt x="0" y="0"/>
                  </a:lnTo>
                  <a:lnTo>
                    <a:pt x="89373" y="0"/>
                  </a:lnTo>
                  <a:lnTo>
                    <a:pt x="89373" y="37749"/>
                  </a:lnTo>
                  <a:close/>
                  <a:moveTo>
                    <a:pt x="9301" y="28447"/>
                  </a:moveTo>
                  <a:lnTo>
                    <a:pt x="80071" y="28447"/>
                  </a:lnTo>
                  <a:lnTo>
                    <a:pt x="80071" y="9301"/>
                  </a:lnTo>
                  <a:lnTo>
                    <a:pt x="9301" y="9301"/>
                  </a:lnTo>
                  <a:lnTo>
                    <a:pt x="9301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3" name="任意多边形: 形状 432">
              <a:extLst>
                <a:ext uri="{FF2B5EF4-FFF2-40B4-BE49-F238E27FC236}">
                  <a16:creationId xmlns:a16="http://schemas.microsoft.com/office/drawing/2014/main" id="{57ED45DC-E74C-17AF-CAC4-25C1F75DEFEC}"/>
                </a:ext>
              </a:extLst>
            </p:cNvPr>
            <p:cNvSpPr/>
            <p:nvPr/>
          </p:nvSpPr>
          <p:spPr>
            <a:xfrm>
              <a:off x="6788646" y="6184527"/>
              <a:ext cx="89372" cy="37748"/>
            </a:xfrm>
            <a:custGeom>
              <a:avLst/>
              <a:gdLst>
                <a:gd name="connsiteX0" fmla="*/ 89373 w 89372"/>
                <a:gd name="connsiteY0" fmla="*/ 37749 h 37748"/>
                <a:gd name="connsiteX1" fmla="*/ 0 w 89372"/>
                <a:gd name="connsiteY1" fmla="*/ 37749 h 37748"/>
                <a:gd name="connsiteX2" fmla="*/ 0 w 89372"/>
                <a:gd name="connsiteY2" fmla="*/ 0 h 37748"/>
                <a:gd name="connsiteX3" fmla="*/ 89373 w 89372"/>
                <a:gd name="connsiteY3" fmla="*/ 0 h 37748"/>
                <a:gd name="connsiteX4" fmla="*/ 89373 w 89372"/>
                <a:gd name="connsiteY4" fmla="*/ 37749 h 37748"/>
                <a:gd name="connsiteX5" fmla="*/ 9301 w 89372"/>
                <a:gd name="connsiteY5" fmla="*/ 28447 h 37748"/>
                <a:gd name="connsiteX6" fmla="*/ 80071 w 89372"/>
                <a:gd name="connsiteY6" fmla="*/ 28447 h 37748"/>
                <a:gd name="connsiteX7" fmla="*/ 80071 w 89372"/>
                <a:gd name="connsiteY7" fmla="*/ 9301 h 37748"/>
                <a:gd name="connsiteX8" fmla="*/ 9301 w 89372"/>
                <a:gd name="connsiteY8" fmla="*/ 9301 h 37748"/>
                <a:gd name="connsiteX9" fmla="*/ 9301 w 89372"/>
                <a:gd name="connsiteY9" fmla="*/ 28447 h 3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372" h="37748">
                  <a:moveTo>
                    <a:pt x="89373" y="37749"/>
                  </a:moveTo>
                  <a:lnTo>
                    <a:pt x="0" y="37749"/>
                  </a:lnTo>
                  <a:lnTo>
                    <a:pt x="0" y="0"/>
                  </a:lnTo>
                  <a:lnTo>
                    <a:pt x="89373" y="0"/>
                  </a:lnTo>
                  <a:lnTo>
                    <a:pt x="89373" y="37749"/>
                  </a:lnTo>
                  <a:close/>
                  <a:moveTo>
                    <a:pt x="9301" y="28447"/>
                  </a:moveTo>
                  <a:lnTo>
                    <a:pt x="80071" y="28447"/>
                  </a:lnTo>
                  <a:lnTo>
                    <a:pt x="80071" y="9301"/>
                  </a:lnTo>
                  <a:lnTo>
                    <a:pt x="9301" y="9301"/>
                  </a:lnTo>
                  <a:lnTo>
                    <a:pt x="9301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4" name="任意多边形: 形状 433">
              <a:extLst>
                <a:ext uri="{FF2B5EF4-FFF2-40B4-BE49-F238E27FC236}">
                  <a16:creationId xmlns:a16="http://schemas.microsoft.com/office/drawing/2014/main" id="{5846158F-51A2-E41E-B2CA-C1380AF2E7BA}"/>
                </a:ext>
              </a:extLst>
            </p:cNvPr>
            <p:cNvSpPr/>
            <p:nvPr/>
          </p:nvSpPr>
          <p:spPr>
            <a:xfrm>
              <a:off x="6911350" y="5859281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2 h 23486"/>
                <a:gd name="connsiteX8" fmla="*/ 9302 w 99759"/>
                <a:gd name="connsiteY8" fmla="*/ 9302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2"/>
                  </a:lnTo>
                  <a:lnTo>
                    <a:pt x="9302" y="9302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5" name="任意多边形: 形状 434">
              <a:extLst>
                <a:ext uri="{FF2B5EF4-FFF2-40B4-BE49-F238E27FC236}">
                  <a16:creationId xmlns:a16="http://schemas.microsoft.com/office/drawing/2014/main" id="{DD06D983-C489-2362-9199-9EF2453C652B}"/>
                </a:ext>
              </a:extLst>
            </p:cNvPr>
            <p:cNvSpPr/>
            <p:nvPr/>
          </p:nvSpPr>
          <p:spPr>
            <a:xfrm>
              <a:off x="6911350" y="5901293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2 h 23486"/>
                <a:gd name="connsiteX8" fmla="*/ 9302 w 99759"/>
                <a:gd name="connsiteY8" fmla="*/ 9302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2"/>
                  </a:lnTo>
                  <a:lnTo>
                    <a:pt x="9302" y="9302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6" name="任意多边形: 形状 435">
              <a:extLst>
                <a:ext uri="{FF2B5EF4-FFF2-40B4-BE49-F238E27FC236}">
                  <a16:creationId xmlns:a16="http://schemas.microsoft.com/office/drawing/2014/main" id="{375B2C78-C14B-8DAD-B39A-C8E66D85C960}"/>
                </a:ext>
              </a:extLst>
            </p:cNvPr>
            <p:cNvSpPr/>
            <p:nvPr/>
          </p:nvSpPr>
          <p:spPr>
            <a:xfrm>
              <a:off x="6911350" y="5943305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2 h 23486"/>
                <a:gd name="connsiteX8" fmla="*/ 9302 w 99759"/>
                <a:gd name="connsiteY8" fmla="*/ 9302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2"/>
                  </a:lnTo>
                  <a:lnTo>
                    <a:pt x="9302" y="9302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7" name="任意多边形: 形状 436">
              <a:extLst>
                <a:ext uri="{FF2B5EF4-FFF2-40B4-BE49-F238E27FC236}">
                  <a16:creationId xmlns:a16="http://schemas.microsoft.com/office/drawing/2014/main" id="{E9A7B39D-CAB8-8137-2491-A9FF7CBAE77C}"/>
                </a:ext>
              </a:extLst>
            </p:cNvPr>
            <p:cNvSpPr/>
            <p:nvPr/>
          </p:nvSpPr>
          <p:spPr>
            <a:xfrm>
              <a:off x="6911350" y="5985240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2 h 23486"/>
                <a:gd name="connsiteX8" fmla="*/ 9302 w 99759"/>
                <a:gd name="connsiteY8" fmla="*/ 9302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2"/>
                  </a:lnTo>
                  <a:lnTo>
                    <a:pt x="9302" y="9302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8" name="任意多边形: 形状 437">
              <a:extLst>
                <a:ext uri="{FF2B5EF4-FFF2-40B4-BE49-F238E27FC236}">
                  <a16:creationId xmlns:a16="http://schemas.microsoft.com/office/drawing/2014/main" id="{FF48BAAE-690E-4D5E-8077-5E54B48BCED8}"/>
                </a:ext>
              </a:extLst>
            </p:cNvPr>
            <p:cNvSpPr/>
            <p:nvPr/>
          </p:nvSpPr>
          <p:spPr>
            <a:xfrm>
              <a:off x="6911350" y="6027252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2 h 23486"/>
                <a:gd name="connsiteX8" fmla="*/ 9302 w 99759"/>
                <a:gd name="connsiteY8" fmla="*/ 9302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2"/>
                  </a:lnTo>
                  <a:lnTo>
                    <a:pt x="9302" y="9302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9" name="任意多边形: 形状 438">
              <a:extLst>
                <a:ext uri="{FF2B5EF4-FFF2-40B4-BE49-F238E27FC236}">
                  <a16:creationId xmlns:a16="http://schemas.microsoft.com/office/drawing/2014/main" id="{2CC9D013-C583-99C2-5232-9B9DFAE6CB84}"/>
                </a:ext>
              </a:extLst>
            </p:cNvPr>
            <p:cNvSpPr/>
            <p:nvPr/>
          </p:nvSpPr>
          <p:spPr>
            <a:xfrm>
              <a:off x="6911350" y="6069265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1 h 23486"/>
                <a:gd name="connsiteX8" fmla="*/ 9302 w 99759"/>
                <a:gd name="connsiteY8" fmla="*/ 9301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1"/>
                  </a:lnTo>
                  <a:lnTo>
                    <a:pt x="9302" y="9301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0" name="任意多边形: 形状 439">
              <a:extLst>
                <a:ext uri="{FF2B5EF4-FFF2-40B4-BE49-F238E27FC236}">
                  <a16:creationId xmlns:a16="http://schemas.microsoft.com/office/drawing/2014/main" id="{BF7AAC80-8F10-19F6-5244-0A2322639A44}"/>
                </a:ext>
              </a:extLst>
            </p:cNvPr>
            <p:cNvSpPr/>
            <p:nvPr/>
          </p:nvSpPr>
          <p:spPr>
            <a:xfrm>
              <a:off x="6911350" y="6111277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2 h 23486"/>
                <a:gd name="connsiteX8" fmla="*/ 9302 w 99759"/>
                <a:gd name="connsiteY8" fmla="*/ 9302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2"/>
                  </a:lnTo>
                  <a:lnTo>
                    <a:pt x="9302" y="9302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1" name="任意多边形: 形状 440">
              <a:extLst>
                <a:ext uri="{FF2B5EF4-FFF2-40B4-BE49-F238E27FC236}">
                  <a16:creationId xmlns:a16="http://schemas.microsoft.com/office/drawing/2014/main" id="{F63D3EF8-76CF-E8E7-F400-5239E1B90B55}"/>
                </a:ext>
              </a:extLst>
            </p:cNvPr>
            <p:cNvSpPr/>
            <p:nvPr/>
          </p:nvSpPr>
          <p:spPr>
            <a:xfrm>
              <a:off x="6911350" y="6153212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262 h 23486"/>
                <a:gd name="connsiteX6" fmla="*/ 90458 w 99759"/>
                <a:gd name="connsiteY6" fmla="*/ 14262 h 23486"/>
                <a:gd name="connsiteX7" fmla="*/ 90458 w 99759"/>
                <a:gd name="connsiteY7" fmla="*/ 9379 h 23486"/>
                <a:gd name="connsiteX8" fmla="*/ 9302 w 99759"/>
                <a:gd name="connsiteY8" fmla="*/ 9379 h 23486"/>
                <a:gd name="connsiteX9" fmla="*/ 9302 w 99759"/>
                <a:gd name="connsiteY9" fmla="*/ 14262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262"/>
                  </a:moveTo>
                  <a:lnTo>
                    <a:pt x="90458" y="14262"/>
                  </a:lnTo>
                  <a:lnTo>
                    <a:pt x="90458" y="9379"/>
                  </a:lnTo>
                  <a:lnTo>
                    <a:pt x="9302" y="9379"/>
                  </a:lnTo>
                  <a:lnTo>
                    <a:pt x="9302" y="1426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2" name="任意多边形: 形状 441">
              <a:extLst>
                <a:ext uri="{FF2B5EF4-FFF2-40B4-BE49-F238E27FC236}">
                  <a16:creationId xmlns:a16="http://schemas.microsoft.com/office/drawing/2014/main" id="{AB00331F-AA66-C030-A613-F1B678173F10}"/>
                </a:ext>
              </a:extLst>
            </p:cNvPr>
            <p:cNvSpPr/>
            <p:nvPr/>
          </p:nvSpPr>
          <p:spPr>
            <a:xfrm>
              <a:off x="6911350" y="6195224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1 h 23486"/>
                <a:gd name="connsiteX8" fmla="*/ 9302 w 99759"/>
                <a:gd name="connsiteY8" fmla="*/ 9301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1"/>
                  </a:lnTo>
                  <a:lnTo>
                    <a:pt x="9302" y="9301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3" name="任意多边形: 形状 442">
              <a:extLst>
                <a:ext uri="{FF2B5EF4-FFF2-40B4-BE49-F238E27FC236}">
                  <a16:creationId xmlns:a16="http://schemas.microsoft.com/office/drawing/2014/main" id="{D9E5B75C-902C-C101-E4F0-563ADF81F477}"/>
                </a:ext>
              </a:extLst>
            </p:cNvPr>
            <p:cNvSpPr/>
            <p:nvPr/>
          </p:nvSpPr>
          <p:spPr>
            <a:xfrm>
              <a:off x="6911350" y="6237236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2 h 23486"/>
                <a:gd name="connsiteX8" fmla="*/ 9302 w 99759"/>
                <a:gd name="connsiteY8" fmla="*/ 9302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2"/>
                  </a:lnTo>
                  <a:lnTo>
                    <a:pt x="9302" y="9302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4" name="任意多边形: 形状 443">
              <a:extLst>
                <a:ext uri="{FF2B5EF4-FFF2-40B4-BE49-F238E27FC236}">
                  <a16:creationId xmlns:a16="http://schemas.microsoft.com/office/drawing/2014/main" id="{2D070144-DB18-1A87-F8BB-FE0AF53F3CB7}"/>
                </a:ext>
              </a:extLst>
            </p:cNvPr>
            <p:cNvSpPr/>
            <p:nvPr/>
          </p:nvSpPr>
          <p:spPr>
            <a:xfrm>
              <a:off x="6654471" y="6271342"/>
              <a:ext cx="27672" cy="47050"/>
            </a:xfrm>
            <a:custGeom>
              <a:avLst/>
              <a:gdLst>
                <a:gd name="connsiteX0" fmla="*/ 0 w 27672"/>
                <a:gd name="connsiteY0" fmla="*/ 0 h 47050"/>
                <a:gd name="connsiteX1" fmla="*/ 27672 w 27672"/>
                <a:gd name="connsiteY1" fmla="*/ 0 h 47050"/>
                <a:gd name="connsiteX2" fmla="*/ 27672 w 27672"/>
                <a:gd name="connsiteY2" fmla="*/ 47051 h 47050"/>
                <a:gd name="connsiteX3" fmla="*/ 0 w 27672"/>
                <a:gd name="connsiteY3" fmla="*/ 47051 h 4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47050">
                  <a:moveTo>
                    <a:pt x="0" y="0"/>
                  </a:moveTo>
                  <a:lnTo>
                    <a:pt x="27672" y="0"/>
                  </a:lnTo>
                  <a:lnTo>
                    <a:pt x="27672" y="47051"/>
                  </a:lnTo>
                  <a:lnTo>
                    <a:pt x="0" y="47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5" name="任意多边形: 形状 444">
              <a:extLst>
                <a:ext uri="{FF2B5EF4-FFF2-40B4-BE49-F238E27FC236}">
                  <a16:creationId xmlns:a16="http://schemas.microsoft.com/office/drawing/2014/main" id="{09C7D2BD-8D20-8758-50E1-321E1AF0950B}"/>
                </a:ext>
              </a:extLst>
            </p:cNvPr>
            <p:cNvSpPr/>
            <p:nvPr/>
          </p:nvSpPr>
          <p:spPr>
            <a:xfrm>
              <a:off x="6697103" y="6271342"/>
              <a:ext cx="27672" cy="47050"/>
            </a:xfrm>
            <a:custGeom>
              <a:avLst/>
              <a:gdLst>
                <a:gd name="connsiteX0" fmla="*/ 0 w 27672"/>
                <a:gd name="connsiteY0" fmla="*/ 0 h 47050"/>
                <a:gd name="connsiteX1" fmla="*/ 27672 w 27672"/>
                <a:gd name="connsiteY1" fmla="*/ 0 h 47050"/>
                <a:gd name="connsiteX2" fmla="*/ 27672 w 27672"/>
                <a:gd name="connsiteY2" fmla="*/ 47051 h 47050"/>
                <a:gd name="connsiteX3" fmla="*/ 0 w 27672"/>
                <a:gd name="connsiteY3" fmla="*/ 47051 h 4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47050">
                  <a:moveTo>
                    <a:pt x="0" y="0"/>
                  </a:moveTo>
                  <a:lnTo>
                    <a:pt x="27672" y="0"/>
                  </a:lnTo>
                  <a:lnTo>
                    <a:pt x="27672" y="47051"/>
                  </a:lnTo>
                  <a:lnTo>
                    <a:pt x="0" y="47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6" name="任意多边形: 形状 445">
              <a:extLst>
                <a:ext uri="{FF2B5EF4-FFF2-40B4-BE49-F238E27FC236}">
                  <a16:creationId xmlns:a16="http://schemas.microsoft.com/office/drawing/2014/main" id="{E3FE3F12-C6D5-E325-86AF-DE8FB2D979AE}"/>
                </a:ext>
              </a:extLst>
            </p:cNvPr>
            <p:cNvSpPr/>
            <p:nvPr/>
          </p:nvSpPr>
          <p:spPr>
            <a:xfrm>
              <a:off x="6739735" y="6271342"/>
              <a:ext cx="27672" cy="47050"/>
            </a:xfrm>
            <a:custGeom>
              <a:avLst/>
              <a:gdLst>
                <a:gd name="connsiteX0" fmla="*/ 0 w 27672"/>
                <a:gd name="connsiteY0" fmla="*/ 0 h 47050"/>
                <a:gd name="connsiteX1" fmla="*/ 27672 w 27672"/>
                <a:gd name="connsiteY1" fmla="*/ 0 h 47050"/>
                <a:gd name="connsiteX2" fmla="*/ 27672 w 27672"/>
                <a:gd name="connsiteY2" fmla="*/ 47051 h 47050"/>
                <a:gd name="connsiteX3" fmla="*/ 0 w 27672"/>
                <a:gd name="connsiteY3" fmla="*/ 47051 h 4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47050">
                  <a:moveTo>
                    <a:pt x="0" y="0"/>
                  </a:moveTo>
                  <a:lnTo>
                    <a:pt x="27672" y="0"/>
                  </a:lnTo>
                  <a:lnTo>
                    <a:pt x="27672" y="47051"/>
                  </a:lnTo>
                  <a:lnTo>
                    <a:pt x="0" y="47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7" name="任意多边形: 形状 446">
              <a:extLst>
                <a:ext uri="{FF2B5EF4-FFF2-40B4-BE49-F238E27FC236}">
                  <a16:creationId xmlns:a16="http://schemas.microsoft.com/office/drawing/2014/main" id="{F756C283-868C-9013-BC02-0C8D8BD9DC5F}"/>
                </a:ext>
              </a:extLst>
            </p:cNvPr>
            <p:cNvSpPr/>
            <p:nvPr/>
          </p:nvSpPr>
          <p:spPr>
            <a:xfrm>
              <a:off x="6782368" y="6271342"/>
              <a:ext cx="27672" cy="47050"/>
            </a:xfrm>
            <a:custGeom>
              <a:avLst/>
              <a:gdLst>
                <a:gd name="connsiteX0" fmla="*/ 0 w 27672"/>
                <a:gd name="connsiteY0" fmla="*/ 0 h 47050"/>
                <a:gd name="connsiteX1" fmla="*/ 27672 w 27672"/>
                <a:gd name="connsiteY1" fmla="*/ 0 h 47050"/>
                <a:gd name="connsiteX2" fmla="*/ 27672 w 27672"/>
                <a:gd name="connsiteY2" fmla="*/ 47051 h 47050"/>
                <a:gd name="connsiteX3" fmla="*/ 0 w 27672"/>
                <a:gd name="connsiteY3" fmla="*/ 47051 h 4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47050">
                  <a:moveTo>
                    <a:pt x="0" y="0"/>
                  </a:moveTo>
                  <a:lnTo>
                    <a:pt x="27672" y="0"/>
                  </a:lnTo>
                  <a:lnTo>
                    <a:pt x="27672" y="47051"/>
                  </a:lnTo>
                  <a:lnTo>
                    <a:pt x="0" y="47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8" name="任意多边形: 形状 447">
              <a:extLst>
                <a:ext uri="{FF2B5EF4-FFF2-40B4-BE49-F238E27FC236}">
                  <a16:creationId xmlns:a16="http://schemas.microsoft.com/office/drawing/2014/main" id="{5DB51886-A77D-9921-38FF-1A8B93E3FBC4}"/>
                </a:ext>
              </a:extLst>
            </p:cNvPr>
            <p:cNvSpPr/>
            <p:nvPr/>
          </p:nvSpPr>
          <p:spPr>
            <a:xfrm>
              <a:off x="6654471" y="6469544"/>
              <a:ext cx="27672" cy="47050"/>
            </a:xfrm>
            <a:custGeom>
              <a:avLst/>
              <a:gdLst>
                <a:gd name="connsiteX0" fmla="*/ 0 w 27672"/>
                <a:gd name="connsiteY0" fmla="*/ 0 h 47050"/>
                <a:gd name="connsiteX1" fmla="*/ 27672 w 27672"/>
                <a:gd name="connsiteY1" fmla="*/ 0 h 47050"/>
                <a:gd name="connsiteX2" fmla="*/ 27672 w 27672"/>
                <a:gd name="connsiteY2" fmla="*/ 47051 h 47050"/>
                <a:gd name="connsiteX3" fmla="*/ 0 w 27672"/>
                <a:gd name="connsiteY3" fmla="*/ 47051 h 4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47050">
                  <a:moveTo>
                    <a:pt x="0" y="0"/>
                  </a:moveTo>
                  <a:lnTo>
                    <a:pt x="27672" y="0"/>
                  </a:lnTo>
                  <a:lnTo>
                    <a:pt x="27672" y="47051"/>
                  </a:lnTo>
                  <a:lnTo>
                    <a:pt x="0" y="47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9" name="任意多边形: 形状 448">
              <a:extLst>
                <a:ext uri="{FF2B5EF4-FFF2-40B4-BE49-F238E27FC236}">
                  <a16:creationId xmlns:a16="http://schemas.microsoft.com/office/drawing/2014/main" id="{F04270BE-BAB5-8E80-110A-C181A553173A}"/>
                </a:ext>
              </a:extLst>
            </p:cNvPr>
            <p:cNvSpPr/>
            <p:nvPr/>
          </p:nvSpPr>
          <p:spPr>
            <a:xfrm>
              <a:off x="6697103" y="6469544"/>
              <a:ext cx="27672" cy="47050"/>
            </a:xfrm>
            <a:custGeom>
              <a:avLst/>
              <a:gdLst>
                <a:gd name="connsiteX0" fmla="*/ 0 w 27672"/>
                <a:gd name="connsiteY0" fmla="*/ 0 h 47050"/>
                <a:gd name="connsiteX1" fmla="*/ 27672 w 27672"/>
                <a:gd name="connsiteY1" fmla="*/ 0 h 47050"/>
                <a:gd name="connsiteX2" fmla="*/ 27672 w 27672"/>
                <a:gd name="connsiteY2" fmla="*/ 47051 h 47050"/>
                <a:gd name="connsiteX3" fmla="*/ 0 w 27672"/>
                <a:gd name="connsiteY3" fmla="*/ 47051 h 4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47050">
                  <a:moveTo>
                    <a:pt x="0" y="0"/>
                  </a:moveTo>
                  <a:lnTo>
                    <a:pt x="27672" y="0"/>
                  </a:lnTo>
                  <a:lnTo>
                    <a:pt x="27672" y="47051"/>
                  </a:lnTo>
                  <a:lnTo>
                    <a:pt x="0" y="47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0" name="任意多边形: 形状 449">
              <a:extLst>
                <a:ext uri="{FF2B5EF4-FFF2-40B4-BE49-F238E27FC236}">
                  <a16:creationId xmlns:a16="http://schemas.microsoft.com/office/drawing/2014/main" id="{91BFCF18-DA69-395C-F7B5-245A17CDE48B}"/>
                </a:ext>
              </a:extLst>
            </p:cNvPr>
            <p:cNvSpPr/>
            <p:nvPr/>
          </p:nvSpPr>
          <p:spPr>
            <a:xfrm>
              <a:off x="6739735" y="6469544"/>
              <a:ext cx="27672" cy="47050"/>
            </a:xfrm>
            <a:custGeom>
              <a:avLst/>
              <a:gdLst>
                <a:gd name="connsiteX0" fmla="*/ 0 w 27672"/>
                <a:gd name="connsiteY0" fmla="*/ 0 h 47050"/>
                <a:gd name="connsiteX1" fmla="*/ 27672 w 27672"/>
                <a:gd name="connsiteY1" fmla="*/ 0 h 47050"/>
                <a:gd name="connsiteX2" fmla="*/ 27672 w 27672"/>
                <a:gd name="connsiteY2" fmla="*/ 47051 h 47050"/>
                <a:gd name="connsiteX3" fmla="*/ 0 w 27672"/>
                <a:gd name="connsiteY3" fmla="*/ 47051 h 4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47050">
                  <a:moveTo>
                    <a:pt x="0" y="0"/>
                  </a:moveTo>
                  <a:lnTo>
                    <a:pt x="27672" y="0"/>
                  </a:lnTo>
                  <a:lnTo>
                    <a:pt x="27672" y="47051"/>
                  </a:lnTo>
                  <a:lnTo>
                    <a:pt x="0" y="47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1" name="任意多边形: 形状 450">
              <a:extLst>
                <a:ext uri="{FF2B5EF4-FFF2-40B4-BE49-F238E27FC236}">
                  <a16:creationId xmlns:a16="http://schemas.microsoft.com/office/drawing/2014/main" id="{D78718C7-4159-C71E-AA8D-311593605F4F}"/>
                </a:ext>
              </a:extLst>
            </p:cNvPr>
            <p:cNvSpPr/>
            <p:nvPr/>
          </p:nvSpPr>
          <p:spPr>
            <a:xfrm>
              <a:off x="6782368" y="6469544"/>
              <a:ext cx="27672" cy="47050"/>
            </a:xfrm>
            <a:custGeom>
              <a:avLst/>
              <a:gdLst>
                <a:gd name="connsiteX0" fmla="*/ 0 w 27672"/>
                <a:gd name="connsiteY0" fmla="*/ 0 h 47050"/>
                <a:gd name="connsiteX1" fmla="*/ 27672 w 27672"/>
                <a:gd name="connsiteY1" fmla="*/ 0 h 47050"/>
                <a:gd name="connsiteX2" fmla="*/ 27672 w 27672"/>
                <a:gd name="connsiteY2" fmla="*/ 47051 h 47050"/>
                <a:gd name="connsiteX3" fmla="*/ 0 w 27672"/>
                <a:gd name="connsiteY3" fmla="*/ 47051 h 4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47050">
                  <a:moveTo>
                    <a:pt x="0" y="0"/>
                  </a:moveTo>
                  <a:lnTo>
                    <a:pt x="27672" y="0"/>
                  </a:lnTo>
                  <a:lnTo>
                    <a:pt x="27672" y="47051"/>
                  </a:lnTo>
                  <a:lnTo>
                    <a:pt x="0" y="47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2" name="任意多边形: 形状 451">
              <a:extLst>
                <a:ext uri="{FF2B5EF4-FFF2-40B4-BE49-F238E27FC236}">
                  <a16:creationId xmlns:a16="http://schemas.microsoft.com/office/drawing/2014/main" id="{6A3C196E-5BB8-2A00-77A3-B72CBBB8A4DC}"/>
                </a:ext>
              </a:extLst>
            </p:cNvPr>
            <p:cNvSpPr/>
            <p:nvPr/>
          </p:nvSpPr>
          <p:spPr>
            <a:xfrm>
              <a:off x="6654471" y="6336066"/>
              <a:ext cx="27672" cy="117122"/>
            </a:xfrm>
            <a:custGeom>
              <a:avLst/>
              <a:gdLst>
                <a:gd name="connsiteX0" fmla="*/ 0 w 27672"/>
                <a:gd name="connsiteY0" fmla="*/ 0 h 117122"/>
                <a:gd name="connsiteX1" fmla="*/ 27672 w 27672"/>
                <a:gd name="connsiteY1" fmla="*/ 0 h 117122"/>
                <a:gd name="connsiteX2" fmla="*/ 27672 w 27672"/>
                <a:gd name="connsiteY2" fmla="*/ 117123 h 117122"/>
                <a:gd name="connsiteX3" fmla="*/ 0 w 27672"/>
                <a:gd name="connsiteY3" fmla="*/ 117123 h 11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117122">
                  <a:moveTo>
                    <a:pt x="0" y="0"/>
                  </a:moveTo>
                  <a:lnTo>
                    <a:pt x="27672" y="0"/>
                  </a:lnTo>
                  <a:lnTo>
                    <a:pt x="27672" y="117123"/>
                  </a:lnTo>
                  <a:lnTo>
                    <a:pt x="0" y="1171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3" name="任意多边形: 形状 452">
              <a:extLst>
                <a:ext uri="{FF2B5EF4-FFF2-40B4-BE49-F238E27FC236}">
                  <a16:creationId xmlns:a16="http://schemas.microsoft.com/office/drawing/2014/main" id="{B439A70D-BE4B-95F7-ECB1-ACD676F868EE}"/>
                </a:ext>
              </a:extLst>
            </p:cNvPr>
            <p:cNvSpPr/>
            <p:nvPr/>
          </p:nvSpPr>
          <p:spPr>
            <a:xfrm>
              <a:off x="6697103" y="6336066"/>
              <a:ext cx="27672" cy="117122"/>
            </a:xfrm>
            <a:custGeom>
              <a:avLst/>
              <a:gdLst>
                <a:gd name="connsiteX0" fmla="*/ 0 w 27672"/>
                <a:gd name="connsiteY0" fmla="*/ 0 h 117122"/>
                <a:gd name="connsiteX1" fmla="*/ 27672 w 27672"/>
                <a:gd name="connsiteY1" fmla="*/ 0 h 117122"/>
                <a:gd name="connsiteX2" fmla="*/ 27672 w 27672"/>
                <a:gd name="connsiteY2" fmla="*/ 117123 h 117122"/>
                <a:gd name="connsiteX3" fmla="*/ 0 w 27672"/>
                <a:gd name="connsiteY3" fmla="*/ 117123 h 11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117122">
                  <a:moveTo>
                    <a:pt x="0" y="0"/>
                  </a:moveTo>
                  <a:lnTo>
                    <a:pt x="27672" y="0"/>
                  </a:lnTo>
                  <a:lnTo>
                    <a:pt x="27672" y="117123"/>
                  </a:lnTo>
                  <a:lnTo>
                    <a:pt x="0" y="1171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4" name="任意多边形: 形状 453">
              <a:extLst>
                <a:ext uri="{FF2B5EF4-FFF2-40B4-BE49-F238E27FC236}">
                  <a16:creationId xmlns:a16="http://schemas.microsoft.com/office/drawing/2014/main" id="{FFEC1ADE-92D3-5210-34C4-3D0E40E90077}"/>
                </a:ext>
              </a:extLst>
            </p:cNvPr>
            <p:cNvSpPr/>
            <p:nvPr/>
          </p:nvSpPr>
          <p:spPr>
            <a:xfrm>
              <a:off x="6739735" y="6336066"/>
              <a:ext cx="27672" cy="117122"/>
            </a:xfrm>
            <a:custGeom>
              <a:avLst/>
              <a:gdLst>
                <a:gd name="connsiteX0" fmla="*/ 0 w 27672"/>
                <a:gd name="connsiteY0" fmla="*/ 0 h 117122"/>
                <a:gd name="connsiteX1" fmla="*/ 27672 w 27672"/>
                <a:gd name="connsiteY1" fmla="*/ 0 h 117122"/>
                <a:gd name="connsiteX2" fmla="*/ 27672 w 27672"/>
                <a:gd name="connsiteY2" fmla="*/ 117123 h 117122"/>
                <a:gd name="connsiteX3" fmla="*/ 0 w 27672"/>
                <a:gd name="connsiteY3" fmla="*/ 117123 h 11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117122">
                  <a:moveTo>
                    <a:pt x="0" y="0"/>
                  </a:moveTo>
                  <a:lnTo>
                    <a:pt x="27672" y="0"/>
                  </a:lnTo>
                  <a:lnTo>
                    <a:pt x="27672" y="117123"/>
                  </a:lnTo>
                  <a:lnTo>
                    <a:pt x="0" y="1171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5" name="任意多边形: 形状 454">
              <a:extLst>
                <a:ext uri="{FF2B5EF4-FFF2-40B4-BE49-F238E27FC236}">
                  <a16:creationId xmlns:a16="http://schemas.microsoft.com/office/drawing/2014/main" id="{024109F8-E314-175E-6F5A-07B2FEA44112}"/>
                </a:ext>
              </a:extLst>
            </p:cNvPr>
            <p:cNvSpPr/>
            <p:nvPr/>
          </p:nvSpPr>
          <p:spPr>
            <a:xfrm>
              <a:off x="6782368" y="6336066"/>
              <a:ext cx="27672" cy="117122"/>
            </a:xfrm>
            <a:custGeom>
              <a:avLst/>
              <a:gdLst>
                <a:gd name="connsiteX0" fmla="*/ 0 w 27672"/>
                <a:gd name="connsiteY0" fmla="*/ 0 h 117122"/>
                <a:gd name="connsiteX1" fmla="*/ 27672 w 27672"/>
                <a:gd name="connsiteY1" fmla="*/ 0 h 117122"/>
                <a:gd name="connsiteX2" fmla="*/ 27672 w 27672"/>
                <a:gd name="connsiteY2" fmla="*/ 117123 h 117122"/>
                <a:gd name="connsiteX3" fmla="*/ 0 w 27672"/>
                <a:gd name="connsiteY3" fmla="*/ 117123 h 11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117122">
                  <a:moveTo>
                    <a:pt x="0" y="0"/>
                  </a:moveTo>
                  <a:lnTo>
                    <a:pt x="27672" y="0"/>
                  </a:lnTo>
                  <a:lnTo>
                    <a:pt x="27672" y="117123"/>
                  </a:lnTo>
                  <a:lnTo>
                    <a:pt x="0" y="1171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6" name="任意多边形: 形状 455">
              <a:extLst>
                <a:ext uri="{FF2B5EF4-FFF2-40B4-BE49-F238E27FC236}">
                  <a16:creationId xmlns:a16="http://schemas.microsoft.com/office/drawing/2014/main" id="{1786943C-9E6B-93EE-BFBD-B605F886D8CB}"/>
                </a:ext>
              </a:extLst>
            </p:cNvPr>
            <p:cNvSpPr/>
            <p:nvPr/>
          </p:nvSpPr>
          <p:spPr>
            <a:xfrm>
              <a:off x="6564632" y="6348313"/>
              <a:ext cx="34881" cy="66506"/>
            </a:xfrm>
            <a:custGeom>
              <a:avLst/>
              <a:gdLst>
                <a:gd name="connsiteX0" fmla="*/ 0 w 34881"/>
                <a:gd name="connsiteY0" fmla="*/ 0 h 66506"/>
                <a:gd name="connsiteX1" fmla="*/ 34881 w 34881"/>
                <a:gd name="connsiteY1" fmla="*/ 0 h 66506"/>
                <a:gd name="connsiteX2" fmla="*/ 34881 w 34881"/>
                <a:gd name="connsiteY2" fmla="*/ 66506 h 66506"/>
                <a:gd name="connsiteX3" fmla="*/ 0 w 34881"/>
                <a:gd name="connsiteY3" fmla="*/ 66506 h 66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881" h="66506">
                  <a:moveTo>
                    <a:pt x="0" y="0"/>
                  </a:moveTo>
                  <a:lnTo>
                    <a:pt x="34881" y="0"/>
                  </a:lnTo>
                  <a:lnTo>
                    <a:pt x="34881" y="66506"/>
                  </a:lnTo>
                  <a:lnTo>
                    <a:pt x="0" y="665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7" name="任意多边形: 形状 456">
              <a:extLst>
                <a:ext uri="{FF2B5EF4-FFF2-40B4-BE49-F238E27FC236}">
                  <a16:creationId xmlns:a16="http://schemas.microsoft.com/office/drawing/2014/main" id="{A24607C0-482A-932E-5F0D-8147B181A793}"/>
                </a:ext>
              </a:extLst>
            </p:cNvPr>
            <p:cNvSpPr/>
            <p:nvPr/>
          </p:nvSpPr>
          <p:spPr>
            <a:xfrm>
              <a:off x="6564632" y="6459777"/>
              <a:ext cx="34881" cy="100999"/>
            </a:xfrm>
            <a:custGeom>
              <a:avLst/>
              <a:gdLst>
                <a:gd name="connsiteX0" fmla="*/ 0 w 34881"/>
                <a:gd name="connsiteY0" fmla="*/ 0 h 100999"/>
                <a:gd name="connsiteX1" fmla="*/ 34881 w 34881"/>
                <a:gd name="connsiteY1" fmla="*/ 0 h 100999"/>
                <a:gd name="connsiteX2" fmla="*/ 34881 w 34881"/>
                <a:gd name="connsiteY2" fmla="*/ 101000 h 100999"/>
                <a:gd name="connsiteX3" fmla="*/ 0 w 34881"/>
                <a:gd name="connsiteY3" fmla="*/ 101000 h 10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881" h="100999">
                  <a:moveTo>
                    <a:pt x="0" y="0"/>
                  </a:moveTo>
                  <a:lnTo>
                    <a:pt x="34881" y="0"/>
                  </a:lnTo>
                  <a:lnTo>
                    <a:pt x="34881" y="101000"/>
                  </a:lnTo>
                  <a:lnTo>
                    <a:pt x="0" y="10100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8" name="任意多边形: 形状 457">
              <a:extLst>
                <a:ext uri="{FF2B5EF4-FFF2-40B4-BE49-F238E27FC236}">
                  <a16:creationId xmlns:a16="http://schemas.microsoft.com/office/drawing/2014/main" id="{E5255606-A4E3-39C7-484B-AD52A8E2D0CF}"/>
                </a:ext>
              </a:extLst>
            </p:cNvPr>
            <p:cNvSpPr/>
            <p:nvPr/>
          </p:nvSpPr>
          <p:spPr>
            <a:xfrm>
              <a:off x="6847556" y="6322346"/>
              <a:ext cx="140841" cy="8061"/>
            </a:xfrm>
            <a:custGeom>
              <a:avLst/>
              <a:gdLst>
                <a:gd name="connsiteX0" fmla="*/ 0 w 140841"/>
                <a:gd name="connsiteY0" fmla="*/ 0 h 8061"/>
                <a:gd name="connsiteX1" fmla="*/ 140842 w 140841"/>
                <a:gd name="connsiteY1" fmla="*/ 0 h 8061"/>
                <a:gd name="connsiteX2" fmla="*/ 140842 w 140841"/>
                <a:gd name="connsiteY2" fmla="*/ 8061 h 8061"/>
                <a:gd name="connsiteX3" fmla="*/ 0 w 140841"/>
                <a:gd name="connsiteY3" fmla="*/ 8061 h 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841" h="8061">
                  <a:moveTo>
                    <a:pt x="0" y="0"/>
                  </a:moveTo>
                  <a:lnTo>
                    <a:pt x="140842" y="0"/>
                  </a:lnTo>
                  <a:lnTo>
                    <a:pt x="140842" y="8061"/>
                  </a:lnTo>
                  <a:lnTo>
                    <a:pt x="0" y="806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9" name="任意多边形: 形状 458">
              <a:extLst>
                <a:ext uri="{FF2B5EF4-FFF2-40B4-BE49-F238E27FC236}">
                  <a16:creationId xmlns:a16="http://schemas.microsoft.com/office/drawing/2014/main" id="{FC52B1F7-4DF1-AA69-71C9-DC81A0739617}"/>
                </a:ext>
              </a:extLst>
            </p:cNvPr>
            <p:cNvSpPr/>
            <p:nvPr/>
          </p:nvSpPr>
          <p:spPr>
            <a:xfrm>
              <a:off x="6847556" y="6344282"/>
              <a:ext cx="140841" cy="8061"/>
            </a:xfrm>
            <a:custGeom>
              <a:avLst/>
              <a:gdLst>
                <a:gd name="connsiteX0" fmla="*/ 0 w 140841"/>
                <a:gd name="connsiteY0" fmla="*/ 0 h 8061"/>
                <a:gd name="connsiteX1" fmla="*/ 140842 w 140841"/>
                <a:gd name="connsiteY1" fmla="*/ 0 h 8061"/>
                <a:gd name="connsiteX2" fmla="*/ 140842 w 140841"/>
                <a:gd name="connsiteY2" fmla="*/ 8061 h 8061"/>
                <a:gd name="connsiteX3" fmla="*/ 0 w 140841"/>
                <a:gd name="connsiteY3" fmla="*/ 8061 h 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841" h="8061">
                  <a:moveTo>
                    <a:pt x="0" y="0"/>
                  </a:moveTo>
                  <a:lnTo>
                    <a:pt x="140842" y="0"/>
                  </a:lnTo>
                  <a:lnTo>
                    <a:pt x="140842" y="8061"/>
                  </a:lnTo>
                  <a:lnTo>
                    <a:pt x="0" y="806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0" name="任意多边形: 形状 459">
              <a:extLst>
                <a:ext uri="{FF2B5EF4-FFF2-40B4-BE49-F238E27FC236}">
                  <a16:creationId xmlns:a16="http://schemas.microsoft.com/office/drawing/2014/main" id="{FBBB7FE4-4DE7-E52E-6615-EE9B41F0E2B5}"/>
                </a:ext>
              </a:extLst>
            </p:cNvPr>
            <p:cNvSpPr/>
            <p:nvPr/>
          </p:nvSpPr>
          <p:spPr>
            <a:xfrm>
              <a:off x="6847556" y="6366296"/>
              <a:ext cx="140841" cy="8061"/>
            </a:xfrm>
            <a:custGeom>
              <a:avLst/>
              <a:gdLst>
                <a:gd name="connsiteX0" fmla="*/ 0 w 140841"/>
                <a:gd name="connsiteY0" fmla="*/ 0 h 8061"/>
                <a:gd name="connsiteX1" fmla="*/ 140842 w 140841"/>
                <a:gd name="connsiteY1" fmla="*/ 0 h 8061"/>
                <a:gd name="connsiteX2" fmla="*/ 140842 w 140841"/>
                <a:gd name="connsiteY2" fmla="*/ 8061 h 8061"/>
                <a:gd name="connsiteX3" fmla="*/ 0 w 140841"/>
                <a:gd name="connsiteY3" fmla="*/ 8061 h 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841" h="8061">
                  <a:moveTo>
                    <a:pt x="0" y="0"/>
                  </a:moveTo>
                  <a:lnTo>
                    <a:pt x="140842" y="0"/>
                  </a:lnTo>
                  <a:lnTo>
                    <a:pt x="140842" y="8061"/>
                  </a:lnTo>
                  <a:lnTo>
                    <a:pt x="0" y="806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1" name="任意多边形: 形状 460">
              <a:extLst>
                <a:ext uri="{FF2B5EF4-FFF2-40B4-BE49-F238E27FC236}">
                  <a16:creationId xmlns:a16="http://schemas.microsoft.com/office/drawing/2014/main" id="{6781983F-DEBD-103C-04B3-955D0961AC81}"/>
                </a:ext>
              </a:extLst>
            </p:cNvPr>
            <p:cNvSpPr/>
            <p:nvPr/>
          </p:nvSpPr>
          <p:spPr>
            <a:xfrm>
              <a:off x="6847556" y="6388232"/>
              <a:ext cx="140841" cy="8061"/>
            </a:xfrm>
            <a:custGeom>
              <a:avLst/>
              <a:gdLst>
                <a:gd name="connsiteX0" fmla="*/ 0 w 140841"/>
                <a:gd name="connsiteY0" fmla="*/ 0 h 8061"/>
                <a:gd name="connsiteX1" fmla="*/ 140842 w 140841"/>
                <a:gd name="connsiteY1" fmla="*/ 0 h 8061"/>
                <a:gd name="connsiteX2" fmla="*/ 140842 w 140841"/>
                <a:gd name="connsiteY2" fmla="*/ 8061 h 8061"/>
                <a:gd name="connsiteX3" fmla="*/ 0 w 140841"/>
                <a:gd name="connsiteY3" fmla="*/ 8061 h 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841" h="8061">
                  <a:moveTo>
                    <a:pt x="0" y="0"/>
                  </a:moveTo>
                  <a:lnTo>
                    <a:pt x="140842" y="0"/>
                  </a:lnTo>
                  <a:lnTo>
                    <a:pt x="140842" y="8061"/>
                  </a:lnTo>
                  <a:lnTo>
                    <a:pt x="0" y="806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2" name="任意多边形: 形状 461">
              <a:extLst>
                <a:ext uri="{FF2B5EF4-FFF2-40B4-BE49-F238E27FC236}">
                  <a16:creationId xmlns:a16="http://schemas.microsoft.com/office/drawing/2014/main" id="{6265897C-1E33-7A32-EA54-B6293A71EA67}"/>
                </a:ext>
              </a:extLst>
            </p:cNvPr>
            <p:cNvSpPr/>
            <p:nvPr/>
          </p:nvSpPr>
          <p:spPr>
            <a:xfrm>
              <a:off x="6847556" y="6410169"/>
              <a:ext cx="140841" cy="8061"/>
            </a:xfrm>
            <a:custGeom>
              <a:avLst/>
              <a:gdLst>
                <a:gd name="connsiteX0" fmla="*/ 0 w 140841"/>
                <a:gd name="connsiteY0" fmla="*/ 0 h 8061"/>
                <a:gd name="connsiteX1" fmla="*/ 140842 w 140841"/>
                <a:gd name="connsiteY1" fmla="*/ 0 h 8061"/>
                <a:gd name="connsiteX2" fmla="*/ 140842 w 140841"/>
                <a:gd name="connsiteY2" fmla="*/ 8061 h 8061"/>
                <a:gd name="connsiteX3" fmla="*/ 0 w 140841"/>
                <a:gd name="connsiteY3" fmla="*/ 8061 h 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841" h="8061">
                  <a:moveTo>
                    <a:pt x="0" y="0"/>
                  </a:moveTo>
                  <a:lnTo>
                    <a:pt x="140842" y="0"/>
                  </a:lnTo>
                  <a:lnTo>
                    <a:pt x="140842" y="8061"/>
                  </a:lnTo>
                  <a:lnTo>
                    <a:pt x="0" y="806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3" name="任意多边形: 形状 462">
              <a:extLst>
                <a:ext uri="{FF2B5EF4-FFF2-40B4-BE49-F238E27FC236}">
                  <a16:creationId xmlns:a16="http://schemas.microsoft.com/office/drawing/2014/main" id="{86F39787-8576-430F-E600-14001903EFFC}"/>
                </a:ext>
              </a:extLst>
            </p:cNvPr>
            <p:cNvSpPr/>
            <p:nvPr/>
          </p:nvSpPr>
          <p:spPr>
            <a:xfrm>
              <a:off x="7027077" y="6493108"/>
              <a:ext cx="63328" cy="192465"/>
            </a:xfrm>
            <a:custGeom>
              <a:avLst/>
              <a:gdLst>
                <a:gd name="connsiteX0" fmla="*/ 0 w 63328"/>
                <a:gd name="connsiteY0" fmla="*/ 0 h 192465"/>
                <a:gd name="connsiteX1" fmla="*/ 63328 w 63328"/>
                <a:gd name="connsiteY1" fmla="*/ 0 h 192465"/>
                <a:gd name="connsiteX2" fmla="*/ 63328 w 63328"/>
                <a:gd name="connsiteY2" fmla="*/ 192466 h 192465"/>
                <a:gd name="connsiteX3" fmla="*/ 0 w 63328"/>
                <a:gd name="connsiteY3" fmla="*/ 192466 h 19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328" h="192465">
                  <a:moveTo>
                    <a:pt x="0" y="0"/>
                  </a:moveTo>
                  <a:lnTo>
                    <a:pt x="63328" y="0"/>
                  </a:lnTo>
                  <a:lnTo>
                    <a:pt x="63328" y="192466"/>
                  </a:lnTo>
                  <a:lnTo>
                    <a:pt x="0" y="19246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4" name="任意多边形: 形状 463">
              <a:extLst>
                <a:ext uri="{FF2B5EF4-FFF2-40B4-BE49-F238E27FC236}">
                  <a16:creationId xmlns:a16="http://schemas.microsoft.com/office/drawing/2014/main" id="{90D4B2C9-BF0C-3A73-C2F1-9E6E47D8B8B4}"/>
                </a:ext>
              </a:extLst>
            </p:cNvPr>
            <p:cNvSpPr/>
            <p:nvPr/>
          </p:nvSpPr>
          <p:spPr>
            <a:xfrm>
              <a:off x="7107226" y="6405130"/>
              <a:ext cx="215719" cy="9069"/>
            </a:xfrm>
            <a:custGeom>
              <a:avLst/>
              <a:gdLst>
                <a:gd name="connsiteX0" fmla="*/ 0 w 215719"/>
                <a:gd name="connsiteY0" fmla="*/ 0 h 9069"/>
                <a:gd name="connsiteX1" fmla="*/ 215720 w 215719"/>
                <a:gd name="connsiteY1" fmla="*/ 0 h 9069"/>
                <a:gd name="connsiteX2" fmla="*/ 215720 w 215719"/>
                <a:gd name="connsiteY2" fmla="*/ 9069 h 9069"/>
                <a:gd name="connsiteX3" fmla="*/ 0 w 215719"/>
                <a:gd name="connsiteY3" fmla="*/ 9069 h 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5719" h="9069">
                  <a:moveTo>
                    <a:pt x="0" y="0"/>
                  </a:moveTo>
                  <a:lnTo>
                    <a:pt x="215720" y="0"/>
                  </a:lnTo>
                  <a:lnTo>
                    <a:pt x="215720" y="9069"/>
                  </a:lnTo>
                  <a:lnTo>
                    <a:pt x="0" y="906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5" name="任意多边形: 形状 464">
              <a:extLst>
                <a:ext uri="{FF2B5EF4-FFF2-40B4-BE49-F238E27FC236}">
                  <a16:creationId xmlns:a16="http://schemas.microsoft.com/office/drawing/2014/main" id="{C7D1328B-1794-D4AA-50F5-FDF2044CF515}"/>
                </a:ext>
              </a:extLst>
            </p:cNvPr>
            <p:cNvSpPr/>
            <p:nvPr/>
          </p:nvSpPr>
          <p:spPr>
            <a:xfrm>
              <a:off x="7107226" y="6431640"/>
              <a:ext cx="215719" cy="9069"/>
            </a:xfrm>
            <a:custGeom>
              <a:avLst/>
              <a:gdLst>
                <a:gd name="connsiteX0" fmla="*/ 0 w 215719"/>
                <a:gd name="connsiteY0" fmla="*/ 0 h 9069"/>
                <a:gd name="connsiteX1" fmla="*/ 215720 w 215719"/>
                <a:gd name="connsiteY1" fmla="*/ 0 h 9069"/>
                <a:gd name="connsiteX2" fmla="*/ 215720 w 215719"/>
                <a:gd name="connsiteY2" fmla="*/ 9069 h 9069"/>
                <a:gd name="connsiteX3" fmla="*/ 0 w 215719"/>
                <a:gd name="connsiteY3" fmla="*/ 9069 h 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5719" h="9069">
                  <a:moveTo>
                    <a:pt x="0" y="0"/>
                  </a:moveTo>
                  <a:lnTo>
                    <a:pt x="215720" y="0"/>
                  </a:lnTo>
                  <a:lnTo>
                    <a:pt x="215720" y="9069"/>
                  </a:lnTo>
                  <a:lnTo>
                    <a:pt x="0" y="906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6" name="任意多边形: 形状 465">
              <a:extLst>
                <a:ext uri="{FF2B5EF4-FFF2-40B4-BE49-F238E27FC236}">
                  <a16:creationId xmlns:a16="http://schemas.microsoft.com/office/drawing/2014/main" id="{063C82D9-58CA-A869-995B-17C00ACB8B45}"/>
                </a:ext>
              </a:extLst>
            </p:cNvPr>
            <p:cNvSpPr/>
            <p:nvPr/>
          </p:nvSpPr>
          <p:spPr>
            <a:xfrm>
              <a:off x="7127845" y="6458149"/>
              <a:ext cx="195101" cy="9069"/>
            </a:xfrm>
            <a:custGeom>
              <a:avLst/>
              <a:gdLst>
                <a:gd name="connsiteX0" fmla="*/ 0 w 195101"/>
                <a:gd name="connsiteY0" fmla="*/ 0 h 9069"/>
                <a:gd name="connsiteX1" fmla="*/ 195101 w 195101"/>
                <a:gd name="connsiteY1" fmla="*/ 0 h 9069"/>
                <a:gd name="connsiteX2" fmla="*/ 195101 w 195101"/>
                <a:gd name="connsiteY2" fmla="*/ 9069 h 9069"/>
                <a:gd name="connsiteX3" fmla="*/ 0 w 195101"/>
                <a:gd name="connsiteY3" fmla="*/ 9069 h 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101" h="9069">
                  <a:moveTo>
                    <a:pt x="0" y="0"/>
                  </a:moveTo>
                  <a:lnTo>
                    <a:pt x="195101" y="0"/>
                  </a:lnTo>
                  <a:lnTo>
                    <a:pt x="195101" y="9069"/>
                  </a:lnTo>
                  <a:lnTo>
                    <a:pt x="0" y="906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7" name="任意多边形: 形状 466">
              <a:extLst>
                <a:ext uri="{FF2B5EF4-FFF2-40B4-BE49-F238E27FC236}">
                  <a16:creationId xmlns:a16="http://schemas.microsoft.com/office/drawing/2014/main" id="{6F7268B4-7E1B-3BEA-1E9B-FCEEE1EE86DF}"/>
                </a:ext>
              </a:extLst>
            </p:cNvPr>
            <p:cNvSpPr/>
            <p:nvPr/>
          </p:nvSpPr>
          <p:spPr>
            <a:xfrm>
              <a:off x="7127845" y="6484659"/>
              <a:ext cx="195101" cy="9069"/>
            </a:xfrm>
            <a:custGeom>
              <a:avLst/>
              <a:gdLst>
                <a:gd name="connsiteX0" fmla="*/ 0 w 195101"/>
                <a:gd name="connsiteY0" fmla="*/ 0 h 9069"/>
                <a:gd name="connsiteX1" fmla="*/ 195101 w 195101"/>
                <a:gd name="connsiteY1" fmla="*/ 0 h 9069"/>
                <a:gd name="connsiteX2" fmla="*/ 195101 w 195101"/>
                <a:gd name="connsiteY2" fmla="*/ 9069 h 9069"/>
                <a:gd name="connsiteX3" fmla="*/ 0 w 195101"/>
                <a:gd name="connsiteY3" fmla="*/ 9069 h 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101" h="9069">
                  <a:moveTo>
                    <a:pt x="0" y="0"/>
                  </a:moveTo>
                  <a:lnTo>
                    <a:pt x="195101" y="0"/>
                  </a:lnTo>
                  <a:lnTo>
                    <a:pt x="195101" y="9069"/>
                  </a:lnTo>
                  <a:lnTo>
                    <a:pt x="0" y="906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8" name="任意多边形: 形状 467">
              <a:extLst>
                <a:ext uri="{FF2B5EF4-FFF2-40B4-BE49-F238E27FC236}">
                  <a16:creationId xmlns:a16="http://schemas.microsoft.com/office/drawing/2014/main" id="{ED378FFB-30E3-75CB-7010-3EE21CF45D4A}"/>
                </a:ext>
              </a:extLst>
            </p:cNvPr>
            <p:cNvSpPr/>
            <p:nvPr/>
          </p:nvSpPr>
          <p:spPr>
            <a:xfrm>
              <a:off x="7162726" y="6511169"/>
              <a:ext cx="160220" cy="9069"/>
            </a:xfrm>
            <a:custGeom>
              <a:avLst/>
              <a:gdLst>
                <a:gd name="connsiteX0" fmla="*/ 0 w 160220"/>
                <a:gd name="connsiteY0" fmla="*/ 0 h 9069"/>
                <a:gd name="connsiteX1" fmla="*/ 160220 w 160220"/>
                <a:gd name="connsiteY1" fmla="*/ 0 h 9069"/>
                <a:gd name="connsiteX2" fmla="*/ 160220 w 160220"/>
                <a:gd name="connsiteY2" fmla="*/ 9069 h 9069"/>
                <a:gd name="connsiteX3" fmla="*/ 0 w 160220"/>
                <a:gd name="connsiteY3" fmla="*/ 9069 h 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220" h="9069">
                  <a:moveTo>
                    <a:pt x="0" y="0"/>
                  </a:moveTo>
                  <a:lnTo>
                    <a:pt x="160220" y="0"/>
                  </a:lnTo>
                  <a:lnTo>
                    <a:pt x="160220" y="9069"/>
                  </a:lnTo>
                  <a:lnTo>
                    <a:pt x="0" y="906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9" name="任意多边形: 形状 468">
              <a:extLst>
                <a:ext uri="{FF2B5EF4-FFF2-40B4-BE49-F238E27FC236}">
                  <a16:creationId xmlns:a16="http://schemas.microsoft.com/office/drawing/2014/main" id="{407C7F4F-3A14-B787-DDAB-DCFB7F3A7B02}"/>
                </a:ext>
              </a:extLst>
            </p:cNvPr>
            <p:cNvSpPr/>
            <p:nvPr/>
          </p:nvSpPr>
          <p:spPr>
            <a:xfrm>
              <a:off x="7386275" y="6073916"/>
              <a:ext cx="10309" cy="605147"/>
            </a:xfrm>
            <a:custGeom>
              <a:avLst/>
              <a:gdLst>
                <a:gd name="connsiteX0" fmla="*/ 0 w 10309"/>
                <a:gd name="connsiteY0" fmla="*/ 0 h 605147"/>
                <a:gd name="connsiteX1" fmla="*/ 10310 w 10309"/>
                <a:gd name="connsiteY1" fmla="*/ 0 h 605147"/>
                <a:gd name="connsiteX2" fmla="*/ 10310 w 10309"/>
                <a:gd name="connsiteY2" fmla="*/ 605147 h 605147"/>
                <a:gd name="connsiteX3" fmla="*/ 0 w 10309"/>
                <a:gd name="connsiteY3" fmla="*/ 605147 h 605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09" h="605147">
                  <a:moveTo>
                    <a:pt x="0" y="0"/>
                  </a:moveTo>
                  <a:lnTo>
                    <a:pt x="10310" y="0"/>
                  </a:lnTo>
                  <a:lnTo>
                    <a:pt x="10310" y="605147"/>
                  </a:lnTo>
                  <a:lnTo>
                    <a:pt x="0" y="6051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0" name="任意多边形: 形状 469">
              <a:extLst>
                <a:ext uri="{FF2B5EF4-FFF2-40B4-BE49-F238E27FC236}">
                  <a16:creationId xmlns:a16="http://schemas.microsoft.com/office/drawing/2014/main" id="{A4ECF00B-7934-35BD-4E6A-9F9F7911D267}"/>
                </a:ext>
              </a:extLst>
            </p:cNvPr>
            <p:cNvSpPr/>
            <p:nvPr/>
          </p:nvSpPr>
          <p:spPr>
            <a:xfrm>
              <a:off x="7236364" y="6142747"/>
              <a:ext cx="136966" cy="28447"/>
            </a:xfrm>
            <a:custGeom>
              <a:avLst/>
              <a:gdLst>
                <a:gd name="connsiteX0" fmla="*/ 0 w 136966"/>
                <a:gd name="connsiteY0" fmla="*/ 0 h 28447"/>
                <a:gd name="connsiteX1" fmla="*/ 136966 w 136966"/>
                <a:gd name="connsiteY1" fmla="*/ 0 h 28447"/>
                <a:gd name="connsiteX2" fmla="*/ 136966 w 136966"/>
                <a:gd name="connsiteY2" fmla="*/ 28447 h 28447"/>
                <a:gd name="connsiteX3" fmla="*/ 0 w 136966"/>
                <a:gd name="connsiteY3" fmla="*/ 28447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966" h="28447">
                  <a:moveTo>
                    <a:pt x="0" y="0"/>
                  </a:moveTo>
                  <a:lnTo>
                    <a:pt x="136966" y="0"/>
                  </a:lnTo>
                  <a:lnTo>
                    <a:pt x="136966" y="28447"/>
                  </a:lnTo>
                  <a:lnTo>
                    <a:pt x="0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1" name="任意多边形: 形状 470">
              <a:extLst>
                <a:ext uri="{FF2B5EF4-FFF2-40B4-BE49-F238E27FC236}">
                  <a16:creationId xmlns:a16="http://schemas.microsoft.com/office/drawing/2014/main" id="{E8E9FF8D-6751-C3F6-3AC6-B7E643C1932B}"/>
                </a:ext>
              </a:extLst>
            </p:cNvPr>
            <p:cNvSpPr/>
            <p:nvPr/>
          </p:nvSpPr>
          <p:spPr>
            <a:xfrm>
              <a:off x="7236364" y="6192744"/>
              <a:ext cx="136966" cy="28447"/>
            </a:xfrm>
            <a:custGeom>
              <a:avLst/>
              <a:gdLst>
                <a:gd name="connsiteX0" fmla="*/ 0 w 136966"/>
                <a:gd name="connsiteY0" fmla="*/ 0 h 28447"/>
                <a:gd name="connsiteX1" fmla="*/ 136966 w 136966"/>
                <a:gd name="connsiteY1" fmla="*/ 0 h 28447"/>
                <a:gd name="connsiteX2" fmla="*/ 136966 w 136966"/>
                <a:gd name="connsiteY2" fmla="*/ 28448 h 28447"/>
                <a:gd name="connsiteX3" fmla="*/ 0 w 136966"/>
                <a:gd name="connsiteY3" fmla="*/ 28448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966" h="28447">
                  <a:moveTo>
                    <a:pt x="0" y="0"/>
                  </a:moveTo>
                  <a:lnTo>
                    <a:pt x="136966" y="0"/>
                  </a:lnTo>
                  <a:lnTo>
                    <a:pt x="136966" y="28448"/>
                  </a:lnTo>
                  <a:lnTo>
                    <a:pt x="0" y="2844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2" name="任意多边形: 形状 471">
              <a:extLst>
                <a:ext uri="{FF2B5EF4-FFF2-40B4-BE49-F238E27FC236}">
                  <a16:creationId xmlns:a16="http://schemas.microsoft.com/office/drawing/2014/main" id="{9D611F0E-65BE-5750-CCC4-57442DF82B05}"/>
                </a:ext>
              </a:extLst>
            </p:cNvPr>
            <p:cNvSpPr/>
            <p:nvPr/>
          </p:nvSpPr>
          <p:spPr>
            <a:xfrm>
              <a:off x="7236364" y="6242817"/>
              <a:ext cx="136966" cy="28447"/>
            </a:xfrm>
            <a:custGeom>
              <a:avLst/>
              <a:gdLst>
                <a:gd name="connsiteX0" fmla="*/ 0 w 136966"/>
                <a:gd name="connsiteY0" fmla="*/ 0 h 28447"/>
                <a:gd name="connsiteX1" fmla="*/ 136966 w 136966"/>
                <a:gd name="connsiteY1" fmla="*/ 0 h 28447"/>
                <a:gd name="connsiteX2" fmla="*/ 136966 w 136966"/>
                <a:gd name="connsiteY2" fmla="*/ 28447 h 28447"/>
                <a:gd name="connsiteX3" fmla="*/ 0 w 136966"/>
                <a:gd name="connsiteY3" fmla="*/ 28447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966" h="28447">
                  <a:moveTo>
                    <a:pt x="0" y="0"/>
                  </a:moveTo>
                  <a:lnTo>
                    <a:pt x="136966" y="0"/>
                  </a:lnTo>
                  <a:lnTo>
                    <a:pt x="136966" y="28447"/>
                  </a:lnTo>
                  <a:lnTo>
                    <a:pt x="0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3" name="任意多边形: 形状 472">
              <a:extLst>
                <a:ext uri="{FF2B5EF4-FFF2-40B4-BE49-F238E27FC236}">
                  <a16:creationId xmlns:a16="http://schemas.microsoft.com/office/drawing/2014/main" id="{0DD1C3B2-2A72-0C4D-1E9D-9715B88A11B4}"/>
                </a:ext>
              </a:extLst>
            </p:cNvPr>
            <p:cNvSpPr/>
            <p:nvPr/>
          </p:nvSpPr>
          <p:spPr>
            <a:xfrm>
              <a:off x="7236364" y="6292891"/>
              <a:ext cx="136966" cy="28447"/>
            </a:xfrm>
            <a:custGeom>
              <a:avLst/>
              <a:gdLst>
                <a:gd name="connsiteX0" fmla="*/ 0 w 136966"/>
                <a:gd name="connsiteY0" fmla="*/ 0 h 28447"/>
                <a:gd name="connsiteX1" fmla="*/ 136966 w 136966"/>
                <a:gd name="connsiteY1" fmla="*/ 0 h 28447"/>
                <a:gd name="connsiteX2" fmla="*/ 136966 w 136966"/>
                <a:gd name="connsiteY2" fmla="*/ 28448 h 28447"/>
                <a:gd name="connsiteX3" fmla="*/ 0 w 136966"/>
                <a:gd name="connsiteY3" fmla="*/ 28448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966" h="28447">
                  <a:moveTo>
                    <a:pt x="0" y="0"/>
                  </a:moveTo>
                  <a:lnTo>
                    <a:pt x="136966" y="0"/>
                  </a:lnTo>
                  <a:lnTo>
                    <a:pt x="136966" y="28448"/>
                  </a:lnTo>
                  <a:lnTo>
                    <a:pt x="0" y="2844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4" name="任意多边形: 形状 473">
              <a:extLst>
                <a:ext uri="{FF2B5EF4-FFF2-40B4-BE49-F238E27FC236}">
                  <a16:creationId xmlns:a16="http://schemas.microsoft.com/office/drawing/2014/main" id="{05168D2B-3C04-A0D7-4E40-C9414E3D5438}"/>
                </a:ext>
              </a:extLst>
            </p:cNvPr>
            <p:cNvSpPr/>
            <p:nvPr/>
          </p:nvSpPr>
          <p:spPr>
            <a:xfrm>
              <a:off x="7436658" y="6096239"/>
              <a:ext cx="93016" cy="28447"/>
            </a:xfrm>
            <a:custGeom>
              <a:avLst/>
              <a:gdLst>
                <a:gd name="connsiteX0" fmla="*/ 0 w 93016"/>
                <a:gd name="connsiteY0" fmla="*/ 0 h 28447"/>
                <a:gd name="connsiteX1" fmla="*/ 93016 w 93016"/>
                <a:gd name="connsiteY1" fmla="*/ 0 h 28447"/>
                <a:gd name="connsiteX2" fmla="*/ 93016 w 93016"/>
                <a:gd name="connsiteY2" fmla="*/ 28447 h 28447"/>
                <a:gd name="connsiteX3" fmla="*/ 0 w 93016"/>
                <a:gd name="connsiteY3" fmla="*/ 28447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6" h="28447">
                  <a:moveTo>
                    <a:pt x="0" y="0"/>
                  </a:moveTo>
                  <a:lnTo>
                    <a:pt x="93016" y="0"/>
                  </a:lnTo>
                  <a:lnTo>
                    <a:pt x="93016" y="28447"/>
                  </a:lnTo>
                  <a:lnTo>
                    <a:pt x="0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5" name="任意多边形: 形状 474">
              <a:extLst>
                <a:ext uri="{FF2B5EF4-FFF2-40B4-BE49-F238E27FC236}">
                  <a16:creationId xmlns:a16="http://schemas.microsoft.com/office/drawing/2014/main" id="{B5D1541F-2C48-391A-3E3B-F93FEB5F1985}"/>
                </a:ext>
              </a:extLst>
            </p:cNvPr>
            <p:cNvSpPr/>
            <p:nvPr/>
          </p:nvSpPr>
          <p:spPr>
            <a:xfrm>
              <a:off x="7436658" y="6146313"/>
              <a:ext cx="93016" cy="28447"/>
            </a:xfrm>
            <a:custGeom>
              <a:avLst/>
              <a:gdLst>
                <a:gd name="connsiteX0" fmla="*/ 0 w 93016"/>
                <a:gd name="connsiteY0" fmla="*/ 0 h 28447"/>
                <a:gd name="connsiteX1" fmla="*/ 93016 w 93016"/>
                <a:gd name="connsiteY1" fmla="*/ 0 h 28447"/>
                <a:gd name="connsiteX2" fmla="*/ 93016 w 93016"/>
                <a:gd name="connsiteY2" fmla="*/ 28448 h 28447"/>
                <a:gd name="connsiteX3" fmla="*/ 0 w 93016"/>
                <a:gd name="connsiteY3" fmla="*/ 28448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6" h="28447">
                  <a:moveTo>
                    <a:pt x="0" y="0"/>
                  </a:moveTo>
                  <a:lnTo>
                    <a:pt x="93016" y="0"/>
                  </a:lnTo>
                  <a:lnTo>
                    <a:pt x="93016" y="28448"/>
                  </a:lnTo>
                  <a:lnTo>
                    <a:pt x="0" y="2844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6" name="任意多边形: 形状 475">
              <a:extLst>
                <a:ext uri="{FF2B5EF4-FFF2-40B4-BE49-F238E27FC236}">
                  <a16:creationId xmlns:a16="http://schemas.microsoft.com/office/drawing/2014/main" id="{2A419AB2-3D14-E66D-71FD-13A30E090DF3}"/>
                </a:ext>
              </a:extLst>
            </p:cNvPr>
            <p:cNvSpPr/>
            <p:nvPr/>
          </p:nvSpPr>
          <p:spPr>
            <a:xfrm>
              <a:off x="7436658" y="6196309"/>
              <a:ext cx="93016" cy="28447"/>
            </a:xfrm>
            <a:custGeom>
              <a:avLst/>
              <a:gdLst>
                <a:gd name="connsiteX0" fmla="*/ 0 w 93016"/>
                <a:gd name="connsiteY0" fmla="*/ 0 h 28447"/>
                <a:gd name="connsiteX1" fmla="*/ 93016 w 93016"/>
                <a:gd name="connsiteY1" fmla="*/ 0 h 28447"/>
                <a:gd name="connsiteX2" fmla="*/ 93016 w 93016"/>
                <a:gd name="connsiteY2" fmla="*/ 28447 h 28447"/>
                <a:gd name="connsiteX3" fmla="*/ 0 w 93016"/>
                <a:gd name="connsiteY3" fmla="*/ 28447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6" h="28447">
                  <a:moveTo>
                    <a:pt x="0" y="0"/>
                  </a:moveTo>
                  <a:lnTo>
                    <a:pt x="93016" y="0"/>
                  </a:lnTo>
                  <a:lnTo>
                    <a:pt x="93016" y="28447"/>
                  </a:lnTo>
                  <a:lnTo>
                    <a:pt x="0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7" name="任意多边形: 形状 476">
              <a:extLst>
                <a:ext uri="{FF2B5EF4-FFF2-40B4-BE49-F238E27FC236}">
                  <a16:creationId xmlns:a16="http://schemas.microsoft.com/office/drawing/2014/main" id="{75E42117-A700-AB70-98A3-A6D7578B3C1D}"/>
                </a:ext>
              </a:extLst>
            </p:cNvPr>
            <p:cNvSpPr/>
            <p:nvPr/>
          </p:nvSpPr>
          <p:spPr>
            <a:xfrm>
              <a:off x="7436658" y="6246383"/>
              <a:ext cx="93016" cy="28447"/>
            </a:xfrm>
            <a:custGeom>
              <a:avLst/>
              <a:gdLst>
                <a:gd name="connsiteX0" fmla="*/ 0 w 93016"/>
                <a:gd name="connsiteY0" fmla="*/ 0 h 28447"/>
                <a:gd name="connsiteX1" fmla="*/ 93016 w 93016"/>
                <a:gd name="connsiteY1" fmla="*/ 0 h 28447"/>
                <a:gd name="connsiteX2" fmla="*/ 93016 w 93016"/>
                <a:gd name="connsiteY2" fmla="*/ 28448 h 28447"/>
                <a:gd name="connsiteX3" fmla="*/ 0 w 93016"/>
                <a:gd name="connsiteY3" fmla="*/ 28448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6" h="28447">
                  <a:moveTo>
                    <a:pt x="0" y="0"/>
                  </a:moveTo>
                  <a:lnTo>
                    <a:pt x="93016" y="0"/>
                  </a:lnTo>
                  <a:lnTo>
                    <a:pt x="93016" y="28448"/>
                  </a:lnTo>
                  <a:lnTo>
                    <a:pt x="0" y="2844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8" name="任意多边形: 形状 477">
              <a:extLst>
                <a:ext uri="{FF2B5EF4-FFF2-40B4-BE49-F238E27FC236}">
                  <a16:creationId xmlns:a16="http://schemas.microsoft.com/office/drawing/2014/main" id="{A0AE3328-FEFC-312C-E772-F9D214C16568}"/>
                </a:ext>
              </a:extLst>
            </p:cNvPr>
            <p:cNvSpPr/>
            <p:nvPr/>
          </p:nvSpPr>
          <p:spPr>
            <a:xfrm>
              <a:off x="7436658" y="6294286"/>
              <a:ext cx="93016" cy="28447"/>
            </a:xfrm>
            <a:custGeom>
              <a:avLst/>
              <a:gdLst>
                <a:gd name="connsiteX0" fmla="*/ 0 w 93016"/>
                <a:gd name="connsiteY0" fmla="*/ 0 h 28447"/>
                <a:gd name="connsiteX1" fmla="*/ 93016 w 93016"/>
                <a:gd name="connsiteY1" fmla="*/ 0 h 28447"/>
                <a:gd name="connsiteX2" fmla="*/ 93016 w 93016"/>
                <a:gd name="connsiteY2" fmla="*/ 28448 h 28447"/>
                <a:gd name="connsiteX3" fmla="*/ 0 w 93016"/>
                <a:gd name="connsiteY3" fmla="*/ 28448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6" h="28447">
                  <a:moveTo>
                    <a:pt x="0" y="0"/>
                  </a:moveTo>
                  <a:lnTo>
                    <a:pt x="93016" y="0"/>
                  </a:lnTo>
                  <a:lnTo>
                    <a:pt x="93016" y="28448"/>
                  </a:lnTo>
                  <a:lnTo>
                    <a:pt x="0" y="2844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9" name="任意多边形: 形状 478">
              <a:extLst>
                <a:ext uri="{FF2B5EF4-FFF2-40B4-BE49-F238E27FC236}">
                  <a16:creationId xmlns:a16="http://schemas.microsoft.com/office/drawing/2014/main" id="{27E4F252-95CF-97E6-6AB5-4012C0C6D6C9}"/>
                </a:ext>
              </a:extLst>
            </p:cNvPr>
            <p:cNvSpPr/>
            <p:nvPr/>
          </p:nvSpPr>
          <p:spPr>
            <a:xfrm>
              <a:off x="7436658" y="6344282"/>
              <a:ext cx="93016" cy="28447"/>
            </a:xfrm>
            <a:custGeom>
              <a:avLst/>
              <a:gdLst>
                <a:gd name="connsiteX0" fmla="*/ 0 w 93016"/>
                <a:gd name="connsiteY0" fmla="*/ 0 h 28447"/>
                <a:gd name="connsiteX1" fmla="*/ 93016 w 93016"/>
                <a:gd name="connsiteY1" fmla="*/ 0 h 28447"/>
                <a:gd name="connsiteX2" fmla="*/ 93016 w 93016"/>
                <a:gd name="connsiteY2" fmla="*/ 28447 h 28447"/>
                <a:gd name="connsiteX3" fmla="*/ 0 w 93016"/>
                <a:gd name="connsiteY3" fmla="*/ 28447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6" h="28447">
                  <a:moveTo>
                    <a:pt x="0" y="0"/>
                  </a:moveTo>
                  <a:lnTo>
                    <a:pt x="93016" y="0"/>
                  </a:lnTo>
                  <a:lnTo>
                    <a:pt x="93016" y="28447"/>
                  </a:lnTo>
                  <a:lnTo>
                    <a:pt x="0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0" name="任意多边形: 形状 479">
              <a:extLst>
                <a:ext uri="{FF2B5EF4-FFF2-40B4-BE49-F238E27FC236}">
                  <a16:creationId xmlns:a16="http://schemas.microsoft.com/office/drawing/2014/main" id="{0FC5D419-E7AF-4BD8-EB29-1D1A3039E438}"/>
                </a:ext>
              </a:extLst>
            </p:cNvPr>
            <p:cNvSpPr/>
            <p:nvPr/>
          </p:nvSpPr>
          <p:spPr>
            <a:xfrm>
              <a:off x="7436658" y="6394356"/>
              <a:ext cx="93016" cy="28447"/>
            </a:xfrm>
            <a:custGeom>
              <a:avLst/>
              <a:gdLst>
                <a:gd name="connsiteX0" fmla="*/ 0 w 93016"/>
                <a:gd name="connsiteY0" fmla="*/ 0 h 28447"/>
                <a:gd name="connsiteX1" fmla="*/ 93016 w 93016"/>
                <a:gd name="connsiteY1" fmla="*/ 0 h 28447"/>
                <a:gd name="connsiteX2" fmla="*/ 93016 w 93016"/>
                <a:gd name="connsiteY2" fmla="*/ 28448 h 28447"/>
                <a:gd name="connsiteX3" fmla="*/ 0 w 93016"/>
                <a:gd name="connsiteY3" fmla="*/ 28448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6" h="28447">
                  <a:moveTo>
                    <a:pt x="0" y="0"/>
                  </a:moveTo>
                  <a:lnTo>
                    <a:pt x="93016" y="0"/>
                  </a:lnTo>
                  <a:lnTo>
                    <a:pt x="93016" y="28448"/>
                  </a:lnTo>
                  <a:lnTo>
                    <a:pt x="0" y="2844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1" name="任意多边形: 形状 480">
              <a:extLst>
                <a:ext uri="{FF2B5EF4-FFF2-40B4-BE49-F238E27FC236}">
                  <a16:creationId xmlns:a16="http://schemas.microsoft.com/office/drawing/2014/main" id="{6EE5CB5C-B7C3-939F-89E5-430AB81FEA2A}"/>
                </a:ext>
              </a:extLst>
            </p:cNvPr>
            <p:cNvSpPr/>
            <p:nvPr/>
          </p:nvSpPr>
          <p:spPr>
            <a:xfrm>
              <a:off x="7436658" y="6444352"/>
              <a:ext cx="93016" cy="28447"/>
            </a:xfrm>
            <a:custGeom>
              <a:avLst/>
              <a:gdLst>
                <a:gd name="connsiteX0" fmla="*/ 0 w 93016"/>
                <a:gd name="connsiteY0" fmla="*/ 0 h 28447"/>
                <a:gd name="connsiteX1" fmla="*/ 93016 w 93016"/>
                <a:gd name="connsiteY1" fmla="*/ 0 h 28447"/>
                <a:gd name="connsiteX2" fmla="*/ 93016 w 93016"/>
                <a:gd name="connsiteY2" fmla="*/ 28447 h 28447"/>
                <a:gd name="connsiteX3" fmla="*/ 0 w 93016"/>
                <a:gd name="connsiteY3" fmla="*/ 28447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6" h="28447">
                  <a:moveTo>
                    <a:pt x="0" y="0"/>
                  </a:moveTo>
                  <a:lnTo>
                    <a:pt x="93016" y="0"/>
                  </a:lnTo>
                  <a:lnTo>
                    <a:pt x="93016" y="28447"/>
                  </a:lnTo>
                  <a:lnTo>
                    <a:pt x="0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2" name="任意多边形: 形状 481">
              <a:extLst>
                <a:ext uri="{FF2B5EF4-FFF2-40B4-BE49-F238E27FC236}">
                  <a16:creationId xmlns:a16="http://schemas.microsoft.com/office/drawing/2014/main" id="{F500F193-DC3C-65A5-EE66-19DB142841CE}"/>
                </a:ext>
              </a:extLst>
            </p:cNvPr>
            <p:cNvSpPr/>
            <p:nvPr/>
          </p:nvSpPr>
          <p:spPr>
            <a:xfrm>
              <a:off x="7164044" y="5826415"/>
              <a:ext cx="257111" cy="7751"/>
            </a:xfrm>
            <a:custGeom>
              <a:avLst/>
              <a:gdLst>
                <a:gd name="connsiteX0" fmla="*/ 0 w 257111"/>
                <a:gd name="connsiteY0" fmla="*/ 0 h 7751"/>
                <a:gd name="connsiteX1" fmla="*/ 257112 w 257111"/>
                <a:gd name="connsiteY1" fmla="*/ 0 h 7751"/>
                <a:gd name="connsiteX2" fmla="*/ 257112 w 257111"/>
                <a:gd name="connsiteY2" fmla="*/ 7751 h 7751"/>
                <a:gd name="connsiteX3" fmla="*/ 0 w 257111"/>
                <a:gd name="connsiteY3" fmla="*/ 7751 h 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11" h="7751">
                  <a:moveTo>
                    <a:pt x="0" y="0"/>
                  </a:moveTo>
                  <a:lnTo>
                    <a:pt x="257112" y="0"/>
                  </a:lnTo>
                  <a:lnTo>
                    <a:pt x="257112" y="7751"/>
                  </a:lnTo>
                  <a:lnTo>
                    <a:pt x="0" y="77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3" name="任意多边形: 形状 482">
              <a:extLst>
                <a:ext uri="{FF2B5EF4-FFF2-40B4-BE49-F238E27FC236}">
                  <a16:creationId xmlns:a16="http://schemas.microsoft.com/office/drawing/2014/main" id="{CF3D38AB-D191-7F65-DBF5-0197E79A759A}"/>
                </a:ext>
              </a:extLst>
            </p:cNvPr>
            <p:cNvSpPr/>
            <p:nvPr/>
          </p:nvSpPr>
          <p:spPr>
            <a:xfrm>
              <a:off x="7164044" y="5860056"/>
              <a:ext cx="257111" cy="7751"/>
            </a:xfrm>
            <a:custGeom>
              <a:avLst/>
              <a:gdLst>
                <a:gd name="connsiteX0" fmla="*/ 0 w 257111"/>
                <a:gd name="connsiteY0" fmla="*/ 0 h 7751"/>
                <a:gd name="connsiteX1" fmla="*/ 257112 w 257111"/>
                <a:gd name="connsiteY1" fmla="*/ 0 h 7751"/>
                <a:gd name="connsiteX2" fmla="*/ 257112 w 257111"/>
                <a:gd name="connsiteY2" fmla="*/ 7751 h 7751"/>
                <a:gd name="connsiteX3" fmla="*/ 0 w 257111"/>
                <a:gd name="connsiteY3" fmla="*/ 7751 h 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11" h="7751">
                  <a:moveTo>
                    <a:pt x="0" y="0"/>
                  </a:moveTo>
                  <a:lnTo>
                    <a:pt x="257112" y="0"/>
                  </a:lnTo>
                  <a:lnTo>
                    <a:pt x="257112" y="7751"/>
                  </a:lnTo>
                  <a:lnTo>
                    <a:pt x="0" y="77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4" name="任意多边形: 形状 483">
              <a:extLst>
                <a:ext uri="{FF2B5EF4-FFF2-40B4-BE49-F238E27FC236}">
                  <a16:creationId xmlns:a16="http://schemas.microsoft.com/office/drawing/2014/main" id="{2C3AF1C6-F9AE-BEE5-44B6-957997909C38}"/>
                </a:ext>
              </a:extLst>
            </p:cNvPr>
            <p:cNvSpPr/>
            <p:nvPr/>
          </p:nvSpPr>
          <p:spPr>
            <a:xfrm>
              <a:off x="7164044" y="5892302"/>
              <a:ext cx="257111" cy="7751"/>
            </a:xfrm>
            <a:custGeom>
              <a:avLst/>
              <a:gdLst>
                <a:gd name="connsiteX0" fmla="*/ 0 w 257111"/>
                <a:gd name="connsiteY0" fmla="*/ 0 h 7751"/>
                <a:gd name="connsiteX1" fmla="*/ 257112 w 257111"/>
                <a:gd name="connsiteY1" fmla="*/ 0 h 7751"/>
                <a:gd name="connsiteX2" fmla="*/ 257112 w 257111"/>
                <a:gd name="connsiteY2" fmla="*/ 7751 h 7751"/>
                <a:gd name="connsiteX3" fmla="*/ 0 w 257111"/>
                <a:gd name="connsiteY3" fmla="*/ 7751 h 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11" h="7751">
                  <a:moveTo>
                    <a:pt x="0" y="0"/>
                  </a:moveTo>
                  <a:lnTo>
                    <a:pt x="257112" y="0"/>
                  </a:lnTo>
                  <a:lnTo>
                    <a:pt x="257112" y="7751"/>
                  </a:lnTo>
                  <a:lnTo>
                    <a:pt x="0" y="77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5" name="任意多边形: 形状 484">
              <a:extLst>
                <a:ext uri="{FF2B5EF4-FFF2-40B4-BE49-F238E27FC236}">
                  <a16:creationId xmlns:a16="http://schemas.microsoft.com/office/drawing/2014/main" id="{9EA6CE74-3867-6271-42FA-96E8BFA4E552}"/>
                </a:ext>
              </a:extLst>
            </p:cNvPr>
            <p:cNvSpPr/>
            <p:nvPr/>
          </p:nvSpPr>
          <p:spPr>
            <a:xfrm>
              <a:off x="7164044" y="5909122"/>
              <a:ext cx="257111" cy="7751"/>
            </a:xfrm>
            <a:custGeom>
              <a:avLst/>
              <a:gdLst>
                <a:gd name="connsiteX0" fmla="*/ 0 w 257111"/>
                <a:gd name="connsiteY0" fmla="*/ 0 h 7751"/>
                <a:gd name="connsiteX1" fmla="*/ 257112 w 257111"/>
                <a:gd name="connsiteY1" fmla="*/ 0 h 7751"/>
                <a:gd name="connsiteX2" fmla="*/ 257112 w 257111"/>
                <a:gd name="connsiteY2" fmla="*/ 7751 h 7751"/>
                <a:gd name="connsiteX3" fmla="*/ 0 w 257111"/>
                <a:gd name="connsiteY3" fmla="*/ 7751 h 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11" h="7751">
                  <a:moveTo>
                    <a:pt x="0" y="0"/>
                  </a:moveTo>
                  <a:lnTo>
                    <a:pt x="257112" y="0"/>
                  </a:lnTo>
                  <a:lnTo>
                    <a:pt x="257112" y="7751"/>
                  </a:lnTo>
                  <a:lnTo>
                    <a:pt x="0" y="77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6" name="任意多边形: 形状 485">
              <a:extLst>
                <a:ext uri="{FF2B5EF4-FFF2-40B4-BE49-F238E27FC236}">
                  <a16:creationId xmlns:a16="http://schemas.microsoft.com/office/drawing/2014/main" id="{A35DF8C1-9BE3-0222-0189-881F0EB51878}"/>
                </a:ext>
              </a:extLst>
            </p:cNvPr>
            <p:cNvSpPr/>
            <p:nvPr/>
          </p:nvSpPr>
          <p:spPr>
            <a:xfrm>
              <a:off x="7164044" y="5925942"/>
              <a:ext cx="257111" cy="7751"/>
            </a:xfrm>
            <a:custGeom>
              <a:avLst/>
              <a:gdLst>
                <a:gd name="connsiteX0" fmla="*/ 0 w 257111"/>
                <a:gd name="connsiteY0" fmla="*/ 0 h 7751"/>
                <a:gd name="connsiteX1" fmla="*/ 257112 w 257111"/>
                <a:gd name="connsiteY1" fmla="*/ 0 h 7751"/>
                <a:gd name="connsiteX2" fmla="*/ 257112 w 257111"/>
                <a:gd name="connsiteY2" fmla="*/ 7751 h 7751"/>
                <a:gd name="connsiteX3" fmla="*/ 0 w 257111"/>
                <a:gd name="connsiteY3" fmla="*/ 7751 h 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11" h="7751">
                  <a:moveTo>
                    <a:pt x="0" y="0"/>
                  </a:moveTo>
                  <a:lnTo>
                    <a:pt x="257112" y="0"/>
                  </a:lnTo>
                  <a:lnTo>
                    <a:pt x="257112" y="7751"/>
                  </a:lnTo>
                  <a:lnTo>
                    <a:pt x="0" y="77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7" name="任意多边形: 形状 486">
              <a:extLst>
                <a:ext uri="{FF2B5EF4-FFF2-40B4-BE49-F238E27FC236}">
                  <a16:creationId xmlns:a16="http://schemas.microsoft.com/office/drawing/2014/main" id="{8BA9C74E-640B-FC55-C146-F2D8B308E3D9}"/>
                </a:ext>
              </a:extLst>
            </p:cNvPr>
            <p:cNvSpPr/>
            <p:nvPr/>
          </p:nvSpPr>
          <p:spPr>
            <a:xfrm>
              <a:off x="7164044" y="5942685"/>
              <a:ext cx="257111" cy="7751"/>
            </a:xfrm>
            <a:custGeom>
              <a:avLst/>
              <a:gdLst>
                <a:gd name="connsiteX0" fmla="*/ 0 w 257111"/>
                <a:gd name="connsiteY0" fmla="*/ 0 h 7751"/>
                <a:gd name="connsiteX1" fmla="*/ 257112 w 257111"/>
                <a:gd name="connsiteY1" fmla="*/ 0 h 7751"/>
                <a:gd name="connsiteX2" fmla="*/ 257112 w 257111"/>
                <a:gd name="connsiteY2" fmla="*/ 7751 h 7751"/>
                <a:gd name="connsiteX3" fmla="*/ 0 w 257111"/>
                <a:gd name="connsiteY3" fmla="*/ 7751 h 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11" h="7751">
                  <a:moveTo>
                    <a:pt x="0" y="0"/>
                  </a:moveTo>
                  <a:lnTo>
                    <a:pt x="257112" y="0"/>
                  </a:lnTo>
                  <a:lnTo>
                    <a:pt x="257112" y="7751"/>
                  </a:lnTo>
                  <a:lnTo>
                    <a:pt x="0" y="77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8" name="任意多边形: 形状 487">
              <a:extLst>
                <a:ext uri="{FF2B5EF4-FFF2-40B4-BE49-F238E27FC236}">
                  <a16:creationId xmlns:a16="http://schemas.microsoft.com/office/drawing/2014/main" id="{A9937ED3-34AC-43AE-5B1E-AC6292DB7C60}"/>
                </a:ext>
              </a:extLst>
            </p:cNvPr>
            <p:cNvSpPr/>
            <p:nvPr/>
          </p:nvSpPr>
          <p:spPr>
            <a:xfrm>
              <a:off x="7164044" y="5959506"/>
              <a:ext cx="257111" cy="7751"/>
            </a:xfrm>
            <a:custGeom>
              <a:avLst/>
              <a:gdLst>
                <a:gd name="connsiteX0" fmla="*/ 0 w 257111"/>
                <a:gd name="connsiteY0" fmla="*/ 0 h 7751"/>
                <a:gd name="connsiteX1" fmla="*/ 257112 w 257111"/>
                <a:gd name="connsiteY1" fmla="*/ 0 h 7751"/>
                <a:gd name="connsiteX2" fmla="*/ 257112 w 257111"/>
                <a:gd name="connsiteY2" fmla="*/ 7751 h 7751"/>
                <a:gd name="connsiteX3" fmla="*/ 0 w 257111"/>
                <a:gd name="connsiteY3" fmla="*/ 7751 h 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11" h="7751">
                  <a:moveTo>
                    <a:pt x="0" y="0"/>
                  </a:moveTo>
                  <a:lnTo>
                    <a:pt x="257112" y="0"/>
                  </a:lnTo>
                  <a:lnTo>
                    <a:pt x="257112" y="7751"/>
                  </a:lnTo>
                  <a:lnTo>
                    <a:pt x="0" y="77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9" name="任意多边形: 形状 488">
              <a:extLst>
                <a:ext uri="{FF2B5EF4-FFF2-40B4-BE49-F238E27FC236}">
                  <a16:creationId xmlns:a16="http://schemas.microsoft.com/office/drawing/2014/main" id="{9384A3D9-B24B-B6E7-B00C-EB7DACABA341}"/>
                </a:ext>
              </a:extLst>
            </p:cNvPr>
            <p:cNvSpPr/>
            <p:nvPr/>
          </p:nvSpPr>
          <p:spPr>
            <a:xfrm>
              <a:off x="7164044" y="5976326"/>
              <a:ext cx="257111" cy="7751"/>
            </a:xfrm>
            <a:custGeom>
              <a:avLst/>
              <a:gdLst>
                <a:gd name="connsiteX0" fmla="*/ 0 w 257111"/>
                <a:gd name="connsiteY0" fmla="*/ 0 h 7751"/>
                <a:gd name="connsiteX1" fmla="*/ 257112 w 257111"/>
                <a:gd name="connsiteY1" fmla="*/ 0 h 7751"/>
                <a:gd name="connsiteX2" fmla="*/ 257112 w 257111"/>
                <a:gd name="connsiteY2" fmla="*/ 7751 h 7751"/>
                <a:gd name="connsiteX3" fmla="*/ 0 w 257111"/>
                <a:gd name="connsiteY3" fmla="*/ 7751 h 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11" h="7751">
                  <a:moveTo>
                    <a:pt x="0" y="0"/>
                  </a:moveTo>
                  <a:lnTo>
                    <a:pt x="257112" y="0"/>
                  </a:lnTo>
                  <a:lnTo>
                    <a:pt x="257112" y="7751"/>
                  </a:lnTo>
                  <a:lnTo>
                    <a:pt x="0" y="77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0" name="任意多边形: 形状 489">
              <a:extLst>
                <a:ext uri="{FF2B5EF4-FFF2-40B4-BE49-F238E27FC236}">
                  <a16:creationId xmlns:a16="http://schemas.microsoft.com/office/drawing/2014/main" id="{FD405306-6C28-A412-869B-5BA93435356C}"/>
                </a:ext>
              </a:extLst>
            </p:cNvPr>
            <p:cNvSpPr/>
            <p:nvPr/>
          </p:nvSpPr>
          <p:spPr>
            <a:xfrm>
              <a:off x="7788027" y="5840600"/>
              <a:ext cx="219595" cy="11627"/>
            </a:xfrm>
            <a:custGeom>
              <a:avLst/>
              <a:gdLst>
                <a:gd name="connsiteX0" fmla="*/ 0 w 219595"/>
                <a:gd name="connsiteY0" fmla="*/ 0 h 11627"/>
                <a:gd name="connsiteX1" fmla="*/ 219595 w 219595"/>
                <a:gd name="connsiteY1" fmla="*/ 0 h 11627"/>
                <a:gd name="connsiteX2" fmla="*/ 219595 w 219595"/>
                <a:gd name="connsiteY2" fmla="*/ 11627 h 11627"/>
                <a:gd name="connsiteX3" fmla="*/ 0 w 219595"/>
                <a:gd name="connsiteY3" fmla="*/ 11627 h 1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595" h="11627">
                  <a:moveTo>
                    <a:pt x="0" y="0"/>
                  </a:moveTo>
                  <a:lnTo>
                    <a:pt x="219595" y="0"/>
                  </a:lnTo>
                  <a:lnTo>
                    <a:pt x="219595" y="11627"/>
                  </a:lnTo>
                  <a:lnTo>
                    <a:pt x="0" y="1162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1" name="任意多边形: 形状 490">
              <a:extLst>
                <a:ext uri="{FF2B5EF4-FFF2-40B4-BE49-F238E27FC236}">
                  <a16:creationId xmlns:a16="http://schemas.microsoft.com/office/drawing/2014/main" id="{72076395-CC72-11A3-3377-20AE3224AC3B}"/>
                </a:ext>
              </a:extLst>
            </p:cNvPr>
            <p:cNvSpPr/>
            <p:nvPr/>
          </p:nvSpPr>
          <p:spPr>
            <a:xfrm>
              <a:off x="7788027" y="5861994"/>
              <a:ext cx="219595" cy="11627"/>
            </a:xfrm>
            <a:custGeom>
              <a:avLst/>
              <a:gdLst>
                <a:gd name="connsiteX0" fmla="*/ 0 w 219595"/>
                <a:gd name="connsiteY0" fmla="*/ 0 h 11627"/>
                <a:gd name="connsiteX1" fmla="*/ 219595 w 219595"/>
                <a:gd name="connsiteY1" fmla="*/ 0 h 11627"/>
                <a:gd name="connsiteX2" fmla="*/ 219595 w 219595"/>
                <a:gd name="connsiteY2" fmla="*/ 11627 h 11627"/>
                <a:gd name="connsiteX3" fmla="*/ 0 w 219595"/>
                <a:gd name="connsiteY3" fmla="*/ 11627 h 1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595" h="11627">
                  <a:moveTo>
                    <a:pt x="0" y="0"/>
                  </a:moveTo>
                  <a:lnTo>
                    <a:pt x="219595" y="0"/>
                  </a:lnTo>
                  <a:lnTo>
                    <a:pt x="219595" y="11627"/>
                  </a:lnTo>
                  <a:lnTo>
                    <a:pt x="0" y="1162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2" name="任意多边形: 形状 491">
              <a:extLst>
                <a:ext uri="{FF2B5EF4-FFF2-40B4-BE49-F238E27FC236}">
                  <a16:creationId xmlns:a16="http://schemas.microsoft.com/office/drawing/2014/main" id="{794F96C6-9BEF-53EB-31B2-4F54B901BCA2}"/>
                </a:ext>
              </a:extLst>
            </p:cNvPr>
            <p:cNvSpPr/>
            <p:nvPr/>
          </p:nvSpPr>
          <p:spPr>
            <a:xfrm>
              <a:off x="7788027" y="5883310"/>
              <a:ext cx="219595" cy="11627"/>
            </a:xfrm>
            <a:custGeom>
              <a:avLst/>
              <a:gdLst>
                <a:gd name="connsiteX0" fmla="*/ 0 w 219595"/>
                <a:gd name="connsiteY0" fmla="*/ 0 h 11627"/>
                <a:gd name="connsiteX1" fmla="*/ 219595 w 219595"/>
                <a:gd name="connsiteY1" fmla="*/ 0 h 11627"/>
                <a:gd name="connsiteX2" fmla="*/ 219595 w 219595"/>
                <a:gd name="connsiteY2" fmla="*/ 11627 h 11627"/>
                <a:gd name="connsiteX3" fmla="*/ 0 w 219595"/>
                <a:gd name="connsiteY3" fmla="*/ 11627 h 1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595" h="11627">
                  <a:moveTo>
                    <a:pt x="0" y="0"/>
                  </a:moveTo>
                  <a:lnTo>
                    <a:pt x="219595" y="0"/>
                  </a:lnTo>
                  <a:lnTo>
                    <a:pt x="219595" y="11627"/>
                  </a:lnTo>
                  <a:lnTo>
                    <a:pt x="0" y="1162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3" name="任意多边形: 形状 492">
              <a:extLst>
                <a:ext uri="{FF2B5EF4-FFF2-40B4-BE49-F238E27FC236}">
                  <a16:creationId xmlns:a16="http://schemas.microsoft.com/office/drawing/2014/main" id="{B09ADA70-BA15-E5A7-CF4A-574A89D88ADE}"/>
                </a:ext>
              </a:extLst>
            </p:cNvPr>
            <p:cNvSpPr/>
            <p:nvPr/>
          </p:nvSpPr>
          <p:spPr>
            <a:xfrm>
              <a:off x="7783376" y="5912223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2 h 35113"/>
                <a:gd name="connsiteX8" fmla="*/ 9302 w 76505"/>
                <a:gd name="connsiteY8" fmla="*/ 9302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2"/>
                  </a:lnTo>
                  <a:lnTo>
                    <a:pt x="9302" y="9302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4" name="任意多边形: 形状 493">
              <a:extLst>
                <a:ext uri="{FF2B5EF4-FFF2-40B4-BE49-F238E27FC236}">
                  <a16:creationId xmlns:a16="http://schemas.microsoft.com/office/drawing/2014/main" id="{422845C7-64B1-BE57-36B6-27B43BB34BA2}"/>
                </a:ext>
              </a:extLst>
            </p:cNvPr>
            <p:cNvSpPr/>
            <p:nvPr/>
          </p:nvSpPr>
          <p:spPr>
            <a:xfrm>
              <a:off x="7783376" y="5962684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2 h 35113"/>
                <a:gd name="connsiteX8" fmla="*/ 9302 w 76505"/>
                <a:gd name="connsiteY8" fmla="*/ 9302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2"/>
                  </a:lnTo>
                  <a:lnTo>
                    <a:pt x="9302" y="9302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5" name="任意多边形: 形状 494">
              <a:extLst>
                <a:ext uri="{FF2B5EF4-FFF2-40B4-BE49-F238E27FC236}">
                  <a16:creationId xmlns:a16="http://schemas.microsoft.com/office/drawing/2014/main" id="{E93110AF-207C-3D89-142B-51638CE36E35}"/>
                </a:ext>
              </a:extLst>
            </p:cNvPr>
            <p:cNvSpPr/>
            <p:nvPr/>
          </p:nvSpPr>
          <p:spPr>
            <a:xfrm>
              <a:off x="7783376" y="6013068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6" name="任意多边形: 形状 495">
              <a:extLst>
                <a:ext uri="{FF2B5EF4-FFF2-40B4-BE49-F238E27FC236}">
                  <a16:creationId xmlns:a16="http://schemas.microsoft.com/office/drawing/2014/main" id="{1E522888-C16C-43ED-CF93-40BDE59E0267}"/>
                </a:ext>
              </a:extLst>
            </p:cNvPr>
            <p:cNvSpPr/>
            <p:nvPr/>
          </p:nvSpPr>
          <p:spPr>
            <a:xfrm>
              <a:off x="7783376" y="6063451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7" name="任意多边形: 形状 496">
              <a:extLst>
                <a:ext uri="{FF2B5EF4-FFF2-40B4-BE49-F238E27FC236}">
                  <a16:creationId xmlns:a16="http://schemas.microsoft.com/office/drawing/2014/main" id="{9354E863-20BC-5DC9-845A-905E1B43D613}"/>
                </a:ext>
              </a:extLst>
            </p:cNvPr>
            <p:cNvSpPr/>
            <p:nvPr/>
          </p:nvSpPr>
          <p:spPr>
            <a:xfrm>
              <a:off x="7783376" y="6113835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8" name="任意多边形: 形状 497">
              <a:extLst>
                <a:ext uri="{FF2B5EF4-FFF2-40B4-BE49-F238E27FC236}">
                  <a16:creationId xmlns:a16="http://schemas.microsoft.com/office/drawing/2014/main" id="{2C27286A-22DC-3932-DB87-9E02E7C8BF70}"/>
                </a:ext>
              </a:extLst>
            </p:cNvPr>
            <p:cNvSpPr/>
            <p:nvPr/>
          </p:nvSpPr>
          <p:spPr>
            <a:xfrm>
              <a:off x="7783376" y="6164219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9" name="任意多边形: 形状 498">
              <a:extLst>
                <a:ext uri="{FF2B5EF4-FFF2-40B4-BE49-F238E27FC236}">
                  <a16:creationId xmlns:a16="http://schemas.microsoft.com/office/drawing/2014/main" id="{71D967C9-A9CD-2203-E631-78CDAB751E22}"/>
                </a:ext>
              </a:extLst>
            </p:cNvPr>
            <p:cNvSpPr/>
            <p:nvPr/>
          </p:nvSpPr>
          <p:spPr>
            <a:xfrm>
              <a:off x="7783376" y="6214602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0" name="任意多边形: 形状 499">
              <a:extLst>
                <a:ext uri="{FF2B5EF4-FFF2-40B4-BE49-F238E27FC236}">
                  <a16:creationId xmlns:a16="http://schemas.microsoft.com/office/drawing/2014/main" id="{7776A1E7-D2D7-6C5C-7443-70AE1466A046}"/>
                </a:ext>
              </a:extLst>
            </p:cNvPr>
            <p:cNvSpPr/>
            <p:nvPr/>
          </p:nvSpPr>
          <p:spPr>
            <a:xfrm>
              <a:off x="7783376" y="6264986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1" name="任意多边形: 形状 500">
              <a:extLst>
                <a:ext uri="{FF2B5EF4-FFF2-40B4-BE49-F238E27FC236}">
                  <a16:creationId xmlns:a16="http://schemas.microsoft.com/office/drawing/2014/main" id="{3AF69CE6-0342-4653-4CC8-0E1EC7CB8389}"/>
                </a:ext>
              </a:extLst>
            </p:cNvPr>
            <p:cNvSpPr/>
            <p:nvPr/>
          </p:nvSpPr>
          <p:spPr>
            <a:xfrm>
              <a:off x="7783376" y="6315370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2" name="任意多边形: 形状 501">
              <a:extLst>
                <a:ext uri="{FF2B5EF4-FFF2-40B4-BE49-F238E27FC236}">
                  <a16:creationId xmlns:a16="http://schemas.microsoft.com/office/drawing/2014/main" id="{EA839EBC-6294-F07E-5739-5BCF90CAE009}"/>
                </a:ext>
              </a:extLst>
            </p:cNvPr>
            <p:cNvSpPr/>
            <p:nvPr/>
          </p:nvSpPr>
          <p:spPr>
            <a:xfrm>
              <a:off x="7783376" y="6365754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3" name="任意多边形: 形状 502">
              <a:extLst>
                <a:ext uri="{FF2B5EF4-FFF2-40B4-BE49-F238E27FC236}">
                  <a16:creationId xmlns:a16="http://schemas.microsoft.com/office/drawing/2014/main" id="{422A87A4-A3A4-583A-225E-B8EA30FCA85E}"/>
                </a:ext>
              </a:extLst>
            </p:cNvPr>
            <p:cNvSpPr/>
            <p:nvPr/>
          </p:nvSpPr>
          <p:spPr>
            <a:xfrm>
              <a:off x="7783376" y="6416137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4" name="任意多边形: 形状 503">
              <a:extLst>
                <a:ext uri="{FF2B5EF4-FFF2-40B4-BE49-F238E27FC236}">
                  <a16:creationId xmlns:a16="http://schemas.microsoft.com/office/drawing/2014/main" id="{FAEA1B1D-1364-0247-B684-4E8126F9C51B}"/>
                </a:ext>
              </a:extLst>
            </p:cNvPr>
            <p:cNvSpPr/>
            <p:nvPr/>
          </p:nvSpPr>
          <p:spPr>
            <a:xfrm>
              <a:off x="7783376" y="6466521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89 h 35113"/>
                <a:gd name="connsiteX6" fmla="*/ 67204 w 76505"/>
                <a:gd name="connsiteY6" fmla="*/ 25889 h 35113"/>
                <a:gd name="connsiteX7" fmla="*/ 67204 w 76505"/>
                <a:gd name="connsiteY7" fmla="*/ 9379 h 35113"/>
                <a:gd name="connsiteX8" fmla="*/ 9302 w 76505"/>
                <a:gd name="connsiteY8" fmla="*/ 9379 h 35113"/>
                <a:gd name="connsiteX9" fmla="*/ 9302 w 76505"/>
                <a:gd name="connsiteY9" fmla="*/ 25889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89"/>
                  </a:moveTo>
                  <a:lnTo>
                    <a:pt x="67204" y="25889"/>
                  </a:lnTo>
                  <a:lnTo>
                    <a:pt x="67204" y="9379"/>
                  </a:lnTo>
                  <a:lnTo>
                    <a:pt x="9302" y="9379"/>
                  </a:lnTo>
                  <a:lnTo>
                    <a:pt x="9302" y="2588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5" name="任意多边形: 形状 504">
              <a:extLst>
                <a:ext uri="{FF2B5EF4-FFF2-40B4-BE49-F238E27FC236}">
                  <a16:creationId xmlns:a16="http://schemas.microsoft.com/office/drawing/2014/main" id="{5D2FBA8E-B64A-D041-731F-310C74D459A6}"/>
                </a:ext>
              </a:extLst>
            </p:cNvPr>
            <p:cNvSpPr/>
            <p:nvPr/>
          </p:nvSpPr>
          <p:spPr>
            <a:xfrm>
              <a:off x="7871199" y="5912223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2 h 35113"/>
                <a:gd name="connsiteX8" fmla="*/ 9302 w 141074"/>
                <a:gd name="connsiteY8" fmla="*/ 9302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2"/>
                  </a:lnTo>
                  <a:lnTo>
                    <a:pt x="9302" y="9302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6" name="任意多边形: 形状 505">
              <a:extLst>
                <a:ext uri="{FF2B5EF4-FFF2-40B4-BE49-F238E27FC236}">
                  <a16:creationId xmlns:a16="http://schemas.microsoft.com/office/drawing/2014/main" id="{253B14D3-4A8F-B7FE-7648-F7EEDF28816D}"/>
                </a:ext>
              </a:extLst>
            </p:cNvPr>
            <p:cNvSpPr/>
            <p:nvPr/>
          </p:nvSpPr>
          <p:spPr>
            <a:xfrm>
              <a:off x="7871199" y="5962684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2 h 35113"/>
                <a:gd name="connsiteX8" fmla="*/ 9302 w 141074"/>
                <a:gd name="connsiteY8" fmla="*/ 9302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2"/>
                  </a:lnTo>
                  <a:lnTo>
                    <a:pt x="9302" y="9302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7" name="任意多边形: 形状 506">
              <a:extLst>
                <a:ext uri="{FF2B5EF4-FFF2-40B4-BE49-F238E27FC236}">
                  <a16:creationId xmlns:a16="http://schemas.microsoft.com/office/drawing/2014/main" id="{18DD3EE7-98CD-442B-6BED-D0C8C9A2DFA1}"/>
                </a:ext>
              </a:extLst>
            </p:cNvPr>
            <p:cNvSpPr/>
            <p:nvPr/>
          </p:nvSpPr>
          <p:spPr>
            <a:xfrm>
              <a:off x="7871199" y="6013068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8" name="任意多边形: 形状 507">
              <a:extLst>
                <a:ext uri="{FF2B5EF4-FFF2-40B4-BE49-F238E27FC236}">
                  <a16:creationId xmlns:a16="http://schemas.microsoft.com/office/drawing/2014/main" id="{460083B4-DC97-EE71-5525-8F0EE643DB2E}"/>
                </a:ext>
              </a:extLst>
            </p:cNvPr>
            <p:cNvSpPr/>
            <p:nvPr/>
          </p:nvSpPr>
          <p:spPr>
            <a:xfrm>
              <a:off x="7871199" y="6063451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9" name="任意多边形: 形状 508">
              <a:extLst>
                <a:ext uri="{FF2B5EF4-FFF2-40B4-BE49-F238E27FC236}">
                  <a16:creationId xmlns:a16="http://schemas.microsoft.com/office/drawing/2014/main" id="{B81227D2-08F8-1313-97A1-AF9324C81696}"/>
                </a:ext>
              </a:extLst>
            </p:cNvPr>
            <p:cNvSpPr/>
            <p:nvPr/>
          </p:nvSpPr>
          <p:spPr>
            <a:xfrm>
              <a:off x="7871199" y="6113835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0" name="任意多边形: 形状 509">
              <a:extLst>
                <a:ext uri="{FF2B5EF4-FFF2-40B4-BE49-F238E27FC236}">
                  <a16:creationId xmlns:a16="http://schemas.microsoft.com/office/drawing/2014/main" id="{070CECE6-DA84-3CC1-CF32-51CDCEDE21D7}"/>
                </a:ext>
              </a:extLst>
            </p:cNvPr>
            <p:cNvSpPr/>
            <p:nvPr/>
          </p:nvSpPr>
          <p:spPr>
            <a:xfrm>
              <a:off x="7871199" y="6164219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1" name="任意多边形: 形状 510">
              <a:extLst>
                <a:ext uri="{FF2B5EF4-FFF2-40B4-BE49-F238E27FC236}">
                  <a16:creationId xmlns:a16="http://schemas.microsoft.com/office/drawing/2014/main" id="{17AC587A-1AB9-94CE-8599-7C3AB71324F7}"/>
                </a:ext>
              </a:extLst>
            </p:cNvPr>
            <p:cNvSpPr/>
            <p:nvPr/>
          </p:nvSpPr>
          <p:spPr>
            <a:xfrm>
              <a:off x="7871199" y="6214602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2" name="任意多边形: 形状 511">
              <a:extLst>
                <a:ext uri="{FF2B5EF4-FFF2-40B4-BE49-F238E27FC236}">
                  <a16:creationId xmlns:a16="http://schemas.microsoft.com/office/drawing/2014/main" id="{71DF8D25-6C71-470C-245E-4231C69FF310}"/>
                </a:ext>
              </a:extLst>
            </p:cNvPr>
            <p:cNvSpPr/>
            <p:nvPr/>
          </p:nvSpPr>
          <p:spPr>
            <a:xfrm>
              <a:off x="7871199" y="6264986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3" name="任意多边形: 形状 512">
              <a:extLst>
                <a:ext uri="{FF2B5EF4-FFF2-40B4-BE49-F238E27FC236}">
                  <a16:creationId xmlns:a16="http://schemas.microsoft.com/office/drawing/2014/main" id="{90B1D562-6AFC-F9F9-9484-24A43E8B1759}"/>
                </a:ext>
              </a:extLst>
            </p:cNvPr>
            <p:cNvSpPr/>
            <p:nvPr/>
          </p:nvSpPr>
          <p:spPr>
            <a:xfrm>
              <a:off x="7871199" y="6315370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4" name="任意多边形: 形状 513">
              <a:extLst>
                <a:ext uri="{FF2B5EF4-FFF2-40B4-BE49-F238E27FC236}">
                  <a16:creationId xmlns:a16="http://schemas.microsoft.com/office/drawing/2014/main" id="{66BBD75B-285D-995B-A78A-E499952DDFCA}"/>
                </a:ext>
              </a:extLst>
            </p:cNvPr>
            <p:cNvSpPr/>
            <p:nvPr/>
          </p:nvSpPr>
          <p:spPr>
            <a:xfrm>
              <a:off x="7871199" y="6365754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5" name="任意多边形: 形状 514">
              <a:extLst>
                <a:ext uri="{FF2B5EF4-FFF2-40B4-BE49-F238E27FC236}">
                  <a16:creationId xmlns:a16="http://schemas.microsoft.com/office/drawing/2014/main" id="{FAF6ADC7-9466-CC5B-CCE7-6D4B352EEFAF}"/>
                </a:ext>
              </a:extLst>
            </p:cNvPr>
            <p:cNvSpPr/>
            <p:nvPr/>
          </p:nvSpPr>
          <p:spPr>
            <a:xfrm>
              <a:off x="7871199" y="6416137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6" name="任意多边形: 形状 515">
              <a:extLst>
                <a:ext uri="{FF2B5EF4-FFF2-40B4-BE49-F238E27FC236}">
                  <a16:creationId xmlns:a16="http://schemas.microsoft.com/office/drawing/2014/main" id="{9ED6AC58-2546-6F65-D09D-09EBBB0882B9}"/>
                </a:ext>
              </a:extLst>
            </p:cNvPr>
            <p:cNvSpPr/>
            <p:nvPr/>
          </p:nvSpPr>
          <p:spPr>
            <a:xfrm>
              <a:off x="7871199" y="6466521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89 h 35113"/>
                <a:gd name="connsiteX6" fmla="*/ 131773 w 141074"/>
                <a:gd name="connsiteY6" fmla="*/ 25889 h 35113"/>
                <a:gd name="connsiteX7" fmla="*/ 131773 w 141074"/>
                <a:gd name="connsiteY7" fmla="*/ 9379 h 35113"/>
                <a:gd name="connsiteX8" fmla="*/ 9302 w 141074"/>
                <a:gd name="connsiteY8" fmla="*/ 9379 h 35113"/>
                <a:gd name="connsiteX9" fmla="*/ 9302 w 141074"/>
                <a:gd name="connsiteY9" fmla="*/ 25889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89"/>
                  </a:moveTo>
                  <a:lnTo>
                    <a:pt x="131773" y="25889"/>
                  </a:lnTo>
                  <a:lnTo>
                    <a:pt x="131773" y="9379"/>
                  </a:lnTo>
                  <a:lnTo>
                    <a:pt x="9302" y="9379"/>
                  </a:lnTo>
                  <a:lnTo>
                    <a:pt x="9302" y="2588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7" name="任意多边形: 形状 516">
              <a:extLst>
                <a:ext uri="{FF2B5EF4-FFF2-40B4-BE49-F238E27FC236}">
                  <a16:creationId xmlns:a16="http://schemas.microsoft.com/office/drawing/2014/main" id="{81510960-6D76-C5AB-25B1-13866E711782}"/>
                </a:ext>
              </a:extLst>
            </p:cNvPr>
            <p:cNvSpPr/>
            <p:nvPr/>
          </p:nvSpPr>
          <p:spPr>
            <a:xfrm>
              <a:off x="8104514" y="5889124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8" name="任意多边形: 形状 517">
              <a:extLst>
                <a:ext uri="{FF2B5EF4-FFF2-40B4-BE49-F238E27FC236}">
                  <a16:creationId xmlns:a16="http://schemas.microsoft.com/office/drawing/2014/main" id="{C9BB9E5B-8845-6FEE-5515-CAE36CC50AAB}"/>
                </a:ext>
              </a:extLst>
            </p:cNvPr>
            <p:cNvSpPr/>
            <p:nvPr/>
          </p:nvSpPr>
          <p:spPr>
            <a:xfrm>
              <a:off x="8104514" y="5916873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9" name="任意多边形: 形状 518">
              <a:extLst>
                <a:ext uri="{FF2B5EF4-FFF2-40B4-BE49-F238E27FC236}">
                  <a16:creationId xmlns:a16="http://schemas.microsoft.com/office/drawing/2014/main" id="{E275468E-2A64-8F07-D8FF-15448FA4D485}"/>
                </a:ext>
              </a:extLst>
            </p:cNvPr>
            <p:cNvSpPr/>
            <p:nvPr/>
          </p:nvSpPr>
          <p:spPr>
            <a:xfrm>
              <a:off x="8104514" y="5944623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0" name="任意多边形: 形状 519">
              <a:extLst>
                <a:ext uri="{FF2B5EF4-FFF2-40B4-BE49-F238E27FC236}">
                  <a16:creationId xmlns:a16="http://schemas.microsoft.com/office/drawing/2014/main" id="{36504CAB-C457-CEDE-2EA9-0E8F2480171F}"/>
                </a:ext>
              </a:extLst>
            </p:cNvPr>
            <p:cNvSpPr/>
            <p:nvPr/>
          </p:nvSpPr>
          <p:spPr>
            <a:xfrm>
              <a:off x="8104514" y="5972373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1" name="任意多边形: 形状 520">
              <a:extLst>
                <a:ext uri="{FF2B5EF4-FFF2-40B4-BE49-F238E27FC236}">
                  <a16:creationId xmlns:a16="http://schemas.microsoft.com/office/drawing/2014/main" id="{2BC1798C-ADD5-0F0D-6C06-B767333812E5}"/>
                </a:ext>
              </a:extLst>
            </p:cNvPr>
            <p:cNvSpPr/>
            <p:nvPr/>
          </p:nvSpPr>
          <p:spPr>
            <a:xfrm>
              <a:off x="8104514" y="6000123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2" name="任意多边形: 形状 521">
              <a:extLst>
                <a:ext uri="{FF2B5EF4-FFF2-40B4-BE49-F238E27FC236}">
                  <a16:creationId xmlns:a16="http://schemas.microsoft.com/office/drawing/2014/main" id="{C4DC33B1-4B45-85EA-DF83-421DA8778694}"/>
                </a:ext>
              </a:extLst>
            </p:cNvPr>
            <p:cNvSpPr/>
            <p:nvPr/>
          </p:nvSpPr>
          <p:spPr>
            <a:xfrm>
              <a:off x="8104514" y="6027873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3" name="任意多边形: 形状 522">
              <a:extLst>
                <a:ext uri="{FF2B5EF4-FFF2-40B4-BE49-F238E27FC236}">
                  <a16:creationId xmlns:a16="http://schemas.microsoft.com/office/drawing/2014/main" id="{1E1CE96F-EC21-3C14-C757-9FF32A0A80D2}"/>
                </a:ext>
              </a:extLst>
            </p:cNvPr>
            <p:cNvSpPr/>
            <p:nvPr/>
          </p:nvSpPr>
          <p:spPr>
            <a:xfrm>
              <a:off x="8104514" y="6055622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4" name="任意多边形: 形状 523">
              <a:extLst>
                <a:ext uri="{FF2B5EF4-FFF2-40B4-BE49-F238E27FC236}">
                  <a16:creationId xmlns:a16="http://schemas.microsoft.com/office/drawing/2014/main" id="{4174429A-DACE-177D-0343-381682CD1DC7}"/>
                </a:ext>
              </a:extLst>
            </p:cNvPr>
            <p:cNvSpPr/>
            <p:nvPr/>
          </p:nvSpPr>
          <p:spPr>
            <a:xfrm>
              <a:off x="8104514" y="6083372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5" name="任意多边形: 形状 524">
              <a:extLst>
                <a:ext uri="{FF2B5EF4-FFF2-40B4-BE49-F238E27FC236}">
                  <a16:creationId xmlns:a16="http://schemas.microsoft.com/office/drawing/2014/main" id="{FFF4E1E6-B549-DADD-4CE5-17CD06D3D3F0}"/>
                </a:ext>
              </a:extLst>
            </p:cNvPr>
            <p:cNvSpPr/>
            <p:nvPr/>
          </p:nvSpPr>
          <p:spPr>
            <a:xfrm>
              <a:off x="8104514" y="6111122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6" name="任意多边形: 形状 525">
              <a:extLst>
                <a:ext uri="{FF2B5EF4-FFF2-40B4-BE49-F238E27FC236}">
                  <a16:creationId xmlns:a16="http://schemas.microsoft.com/office/drawing/2014/main" id="{360906EA-6D4F-AE78-EA58-344F4F0AC275}"/>
                </a:ext>
              </a:extLst>
            </p:cNvPr>
            <p:cNvSpPr/>
            <p:nvPr/>
          </p:nvSpPr>
          <p:spPr>
            <a:xfrm>
              <a:off x="8104514" y="6138872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7" name="任意多边形: 形状 526">
              <a:extLst>
                <a:ext uri="{FF2B5EF4-FFF2-40B4-BE49-F238E27FC236}">
                  <a16:creationId xmlns:a16="http://schemas.microsoft.com/office/drawing/2014/main" id="{EB1D08E4-7443-BF1B-4A4C-27E43B1ECBE1}"/>
                </a:ext>
              </a:extLst>
            </p:cNvPr>
            <p:cNvSpPr/>
            <p:nvPr/>
          </p:nvSpPr>
          <p:spPr>
            <a:xfrm>
              <a:off x="8104514" y="6166622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8" name="任意多边形: 形状 527">
              <a:extLst>
                <a:ext uri="{FF2B5EF4-FFF2-40B4-BE49-F238E27FC236}">
                  <a16:creationId xmlns:a16="http://schemas.microsoft.com/office/drawing/2014/main" id="{29500EDE-F090-4759-B870-93EA35120091}"/>
                </a:ext>
              </a:extLst>
            </p:cNvPr>
            <p:cNvSpPr/>
            <p:nvPr/>
          </p:nvSpPr>
          <p:spPr>
            <a:xfrm>
              <a:off x="8104514" y="6194371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9" name="任意多边形: 形状 528">
              <a:extLst>
                <a:ext uri="{FF2B5EF4-FFF2-40B4-BE49-F238E27FC236}">
                  <a16:creationId xmlns:a16="http://schemas.microsoft.com/office/drawing/2014/main" id="{FA6C35D3-3726-EB4D-2F0C-0618DE6E17DD}"/>
                </a:ext>
              </a:extLst>
            </p:cNvPr>
            <p:cNvSpPr/>
            <p:nvPr/>
          </p:nvSpPr>
          <p:spPr>
            <a:xfrm>
              <a:off x="8104514" y="6222121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0" name="任意多边形: 形状 529">
              <a:extLst>
                <a:ext uri="{FF2B5EF4-FFF2-40B4-BE49-F238E27FC236}">
                  <a16:creationId xmlns:a16="http://schemas.microsoft.com/office/drawing/2014/main" id="{1400C77E-67BA-D72D-0D8D-5239C3ECB073}"/>
                </a:ext>
              </a:extLst>
            </p:cNvPr>
            <p:cNvSpPr/>
            <p:nvPr/>
          </p:nvSpPr>
          <p:spPr>
            <a:xfrm>
              <a:off x="8104514" y="6249871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1" name="任意多边形: 形状 530">
              <a:extLst>
                <a:ext uri="{FF2B5EF4-FFF2-40B4-BE49-F238E27FC236}">
                  <a16:creationId xmlns:a16="http://schemas.microsoft.com/office/drawing/2014/main" id="{8B88B1C3-AFBB-69D3-F481-DAF635E682C3}"/>
                </a:ext>
              </a:extLst>
            </p:cNvPr>
            <p:cNvSpPr/>
            <p:nvPr/>
          </p:nvSpPr>
          <p:spPr>
            <a:xfrm>
              <a:off x="8104514" y="6277621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2" name="任意多边形: 形状 531">
              <a:extLst>
                <a:ext uri="{FF2B5EF4-FFF2-40B4-BE49-F238E27FC236}">
                  <a16:creationId xmlns:a16="http://schemas.microsoft.com/office/drawing/2014/main" id="{FE83EDDC-E48A-0870-B38B-A932E4D066AA}"/>
                </a:ext>
              </a:extLst>
            </p:cNvPr>
            <p:cNvSpPr/>
            <p:nvPr/>
          </p:nvSpPr>
          <p:spPr>
            <a:xfrm>
              <a:off x="8104514" y="6305371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3" name="任意多边形: 形状 532">
              <a:extLst>
                <a:ext uri="{FF2B5EF4-FFF2-40B4-BE49-F238E27FC236}">
                  <a16:creationId xmlns:a16="http://schemas.microsoft.com/office/drawing/2014/main" id="{F2451C62-6414-A4BD-4916-0B2AA3A11916}"/>
                </a:ext>
              </a:extLst>
            </p:cNvPr>
            <p:cNvSpPr/>
            <p:nvPr/>
          </p:nvSpPr>
          <p:spPr>
            <a:xfrm>
              <a:off x="8104514" y="6333120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4" name="任意多边形: 形状 533">
              <a:extLst>
                <a:ext uri="{FF2B5EF4-FFF2-40B4-BE49-F238E27FC236}">
                  <a16:creationId xmlns:a16="http://schemas.microsoft.com/office/drawing/2014/main" id="{8B2FD339-E875-F89E-DA15-8C16F7174DFC}"/>
                </a:ext>
              </a:extLst>
            </p:cNvPr>
            <p:cNvSpPr/>
            <p:nvPr/>
          </p:nvSpPr>
          <p:spPr>
            <a:xfrm>
              <a:off x="8104514" y="6360870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5" name="任意多边形: 形状 534">
              <a:extLst>
                <a:ext uri="{FF2B5EF4-FFF2-40B4-BE49-F238E27FC236}">
                  <a16:creationId xmlns:a16="http://schemas.microsoft.com/office/drawing/2014/main" id="{D85AF188-5009-100D-745F-643B426E4330}"/>
                </a:ext>
              </a:extLst>
            </p:cNvPr>
            <p:cNvSpPr/>
            <p:nvPr/>
          </p:nvSpPr>
          <p:spPr>
            <a:xfrm>
              <a:off x="8104514" y="6388620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6" name="任意多边形: 形状 535">
              <a:extLst>
                <a:ext uri="{FF2B5EF4-FFF2-40B4-BE49-F238E27FC236}">
                  <a16:creationId xmlns:a16="http://schemas.microsoft.com/office/drawing/2014/main" id="{B91EA143-9710-DB26-538C-FD1EE12CBB1F}"/>
                </a:ext>
              </a:extLst>
            </p:cNvPr>
            <p:cNvSpPr/>
            <p:nvPr/>
          </p:nvSpPr>
          <p:spPr>
            <a:xfrm>
              <a:off x="8104514" y="6416370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7" name="任意多边形: 形状 536">
              <a:extLst>
                <a:ext uri="{FF2B5EF4-FFF2-40B4-BE49-F238E27FC236}">
                  <a16:creationId xmlns:a16="http://schemas.microsoft.com/office/drawing/2014/main" id="{E3A8E13D-3E1E-5B7E-F015-F70ED5478DED}"/>
                </a:ext>
              </a:extLst>
            </p:cNvPr>
            <p:cNvSpPr/>
            <p:nvPr/>
          </p:nvSpPr>
          <p:spPr>
            <a:xfrm>
              <a:off x="8104514" y="6444120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8" name="任意多边形: 形状 537">
              <a:extLst>
                <a:ext uri="{FF2B5EF4-FFF2-40B4-BE49-F238E27FC236}">
                  <a16:creationId xmlns:a16="http://schemas.microsoft.com/office/drawing/2014/main" id="{F64FE515-70C8-AD8D-AAC2-3786E25DA278}"/>
                </a:ext>
              </a:extLst>
            </p:cNvPr>
            <p:cNvSpPr/>
            <p:nvPr/>
          </p:nvSpPr>
          <p:spPr>
            <a:xfrm>
              <a:off x="8206599" y="6184140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9" name="任意多边形: 形状 538">
              <a:extLst>
                <a:ext uri="{FF2B5EF4-FFF2-40B4-BE49-F238E27FC236}">
                  <a16:creationId xmlns:a16="http://schemas.microsoft.com/office/drawing/2014/main" id="{0872AB09-906D-0D2B-94FA-8CBC41E0DC3F}"/>
                </a:ext>
              </a:extLst>
            </p:cNvPr>
            <p:cNvSpPr/>
            <p:nvPr/>
          </p:nvSpPr>
          <p:spPr>
            <a:xfrm>
              <a:off x="8206599" y="6211889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0" name="任意多边形: 形状 539">
              <a:extLst>
                <a:ext uri="{FF2B5EF4-FFF2-40B4-BE49-F238E27FC236}">
                  <a16:creationId xmlns:a16="http://schemas.microsoft.com/office/drawing/2014/main" id="{EFDCAB29-C177-A34F-CA37-075F234C9C3C}"/>
                </a:ext>
              </a:extLst>
            </p:cNvPr>
            <p:cNvSpPr/>
            <p:nvPr/>
          </p:nvSpPr>
          <p:spPr>
            <a:xfrm>
              <a:off x="8206599" y="6239639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1" name="任意多边形: 形状 540">
              <a:extLst>
                <a:ext uri="{FF2B5EF4-FFF2-40B4-BE49-F238E27FC236}">
                  <a16:creationId xmlns:a16="http://schemas.microsoft.com/office/drawing/2014/main" id="{91428E1D-7462-D40F-40FC-634ED08D0FEF}"/>
                </a:ext>
              </a:extLst>
            </p:cNvPr>
            <p:cNvSpPr/>
            <p:nvPr/>
          </p:nvSpPr>
          <p:spPr>
            <a:xfrm>
              <a:off x="8206599" y="6267389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2" name="任意多边形: 形状 541">
              <a:extLst>
                <a:ext uri="{FF2B5EF4-FFF2-40B4-BE49-F238E27FC236}">
                  <a16:creationId xmlns:a16="http://schemas.microsoft.com/office/drawing/2014/main" id="{0BB77AB5-F3FB-2EBD-AEAE-20CDC84D4DCF}"/>
                </a:ext>
              </a:extLst>
            </p:cNvPr>
            <p:cNvSpPr/>
            <p:nvPr/>
          </p:nvSpPr>
          <p:spPr>
            <a:xfrm>
              <a:off x="8206599" y="6295139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3" name="任意多边形: 形状 542">
              <a:extLst>
                <a:ext uri="{FF2B5EF4-FFF2-40B4-BE49-F238E27FC236}">
                  <a16:creationId xmlns:a16="http://schemas.microsoft.com/office/drawing/2014/main" id="{15D327C6-F89B-186F-81DB-3D4798501276}"/>
                </a:ext>
              </a:extLst>
            </p:cNvPr>
            <p:cNvSpPr/>
            <p:nvPr/>
          </p:nvSpPr>
          <p:spPr>
            <a:xfrm>
              <a:off x="8258300" y="6098255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4" name="任意多边形: 形状 543">
              <a:extLst>
                <a:ext uri="{FF2B5EF4-FFF2-40B4-BE49-F238E27FC236}">
                  <a16:creationId xmlns:a16="http://schemas.microsoft.com/office/drawing/2014/main" id="{7CB87B2A-791B-5BBA-781B-F5AE422EABA4}"/>
                </a:ext>
              </a:extLst>
            </p:cNvPr>
            <p:cNvSpPr/>
            <p:nvPr/>
          </p:nvSpPr>
          <p:spPr>
            <a:xfrm>
              <a:off x="8258300" y="6126005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5" name="任意多边形: 形状 544">
              <a:extLst>
                <a:ext uri="{FF2B5EF4-FFF2-40B4-BE49-F238E27FC236}">
                  <a16:creationId xmlns:a16="http://schemas.microsoft.com/office/drawing/2014/main" id="{EFBD9194-816F-B4F5-7429-D3D42B08BE66}"/>
                </a:ext>
              </a:extLst>
            </p:cNvPr>
            <p:cNvSpPr/>
            <p:nvPr/>
          </p:nvSpPr>
          <p:spPr>
            <a:xfrm>
              <a:off x="8258300" y="6153754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6" name="任意多边形: 形状 545">
              <a:extLst>
                <a:ext uri="{FF2B5EF4-FFF2-40B4-BE49-F238E27FC236}">
                  <a16:creationId xmlns:a16="http://schemas.microsoft.com/office/drawing/2014/main" id="{FEF5C22D-CF57-2CDE-CC75-C0BBA9A8D174}"/>
                </a:ext>
              </a:extLst>
            </p:cNvPr>
            <p:cNvSpPr/>
            <p:nvPr/>
          </p:nvSpPr>
          <p:spPr>
            <a:xfrm>
              <a:off x="8258300" y="6181504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7" name="任意多边形: 形状 546">
              <a:extLst>
                <a:ext uri="{FF2B5EF4-FFF2-40B4-BE49-F238E27FC236}">
                  <a16:creationId xmlns:a16="http://schemas.microsoft.com/office/drawing/2014/main" id="{F3BED3CB-0CEB-DD75-223D-074D31881315}"/>
                </a:ext>
              </a:extLst>
            </p:cNvPr>
            <p:cNvSpPr/>
            <p:nvPr/>
          </p:nvSpPr>
          <p:spPr>
            <a:xfrm>
              <a:off x="8258300" y="6209254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8" name="任意多边形: 形状 547">
              <a:extLst>
                <a:ext uri="{FF2B5EF4-FFF2-40B4-BE49-F238E27FC236}">
                  <a16:creationId xmlns:a16="http://schemas.microsoft.com/office/drawing/2014/main" id="{BA1C3049-38E6-BC33-26FC-5223CA1BF65A}"/>
                </a:ext>
              </a:extLst>
            </p:cNvPr>
            <p:cNvSpPr/>
            <p:nvPr/>
          </p:nvSpPr>
          <p:spPr>
            <a:xfrm>
              <a:off x="8258300" y="6321106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9" name="任意多边形: 形状 548">
              <a:extLst>
                <a:ext uri="{FF2B5EF4-FFF2-40B4-BE49-F238E27FC236}">
                  <a16:creationId xmlns:a16="http://schemas.microsoft.com/office/drawing/2014/main" id="{079428E8-0A20-A945-8AA6-356CF6D81A9F}"/>
                </a:ext>
              </a:extLst>
            </p:cNvPr>
            <p:cNvSpPr/>
            <p:nvPr/>
          </p:nvSpPr>
          <p:spPr>
            <a:xfrm>
              <a:off x="8258300" y="6348856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0" name="任意多边形: 形状 549">
              <a:extLst>
                <a:ext uri="{FF2B5EF4-FFF2-40B4-BE49-F238E27FC236}">
                  <a16:creationId xmlns:a16="http://schemas.microsoft.com/office/drawing/2014/main" id="{F94E4398-382B-CB74-1E2C-7112E814A974}"/>
                </a:ext>
              </a:extLst>
            </p:cNvPr>
            <p:cNvSpPr/>
            <p:nvPr/>
          </p:nvSpPr>
          <p:spPr>
            <a:xfrm>
              <a:off x="8258300" y="6376605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1" name="任意多边形: 形状 550">
              <a:extLst>
                <a:ext uri="{FF2B5EF4-FFF2-40B4-BE49-F238E27FC236}">
                  <a16:creationId xmlns:a16="http://schemas.microsoft.com/office/drawing/2014/main" id="{6D360E12-E78F-3D15-6527-9C9A31786E45}"/>
                </a:ext>
              </a:extLst>
            </p:cNvPr>
            <p:cNvSpPr/>
            <p:nvPr/>
          </p:nvSpPr>
          <p:spPr>
            <a:xfrm>
              <a:off x="8258300" y="6404355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2" name="任意多边形: 形状 551">
              <a:extLst>
                <a:ext uri="{FF2B5EF4-FFF2-40B4-BE49-F238E27FC236}">
                  <a16:creationId xmlns:a16="http://schemas.microsoft.com/office/drawing/2014/main" id="{5FBD5A46-C459-9E55-78EF-2FE2B8FD881E}"/>
                </a:ext>
              </a:extLst>
            </p:cNvPr>
            <p:cNvSpPr/>
            <p:nvPr/>
          </p:nvSpPr>
          <p:spPr>
            <a:xfrm>
              <a:off x="8258300" y="6432105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3" name="任意多边形: 形状 552">
              <a:extLst>
                <a:ext uri="{FF2B5EF4-FFF2-40B4-BE49-F238E27FC236}">
                  <a16:creationId xmlns:a16="http://schemas.microsoft.com/office/drawing/2014/main" id="{37D8EC21-CC24-30F0-D959-B335B795E270}"/>
                </a:ext>
              </a:extLst>
            </p:cNvPr>
            <p:cNvSpPr/>
            <p:nvPr/>
          </p:nvSpPr>
          <p:spPr>
            <a:xfrm>
              <a:off x="8104514" y="6474660"/>
              <a:ext cx="144717" cy="13487"/>
            </a:xfrm>
            <a:custGeom>
              <a:avLst/>
              <a:gdLst>
                <a:gd name="connsiteX0" fmla="*/ 0 w 144717"/>
                <a:gd name="connsiteY0" fmla="*/ 0 h 13487"/>
                <a:gd name="connsiteX1" fmla="*/ 144717 w 144717"/>
                <a:gd name="connsiteY1" fmla="*/ 0 h 13487"/>
                <a:gd name="connsiteX2" fmla="*/ 144717 w 144717"/>
                <a:gd name="connsiteY2" fmla="*/ 13487 h 13487"/>
                <a:gd name="connsiteX3" fmla="*/ 0 w 144717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717" h="13487">
                  <a:moveTo>
                    <a:pt x="0" y="0"/>
                  </a:moveTo>
                  <a:lnTo>
                    <a:pt x="144717" y="0"/>
                  </a:lnTo>
                  <a:lnTo>
                    <a:pt x="144717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4" name="任意多边形: 形状 553">
              <a:extLst>
                <a:ext uri="{FF2B5EF4-FFF2-40B4-BE49-F238E27FC236}">
                  <a16:creationId xmlns:a16="http://schemas.microsoft.com/office/drawing/2014/main" id="{27681386-D483-B9A7-ED34-0D64F00D5AA7}"/>
                </a:ext>
              </a:extLst>
            </p:cNvPr>
            <p:cNvSpPr/>
            <p:nvPr/>
          </p:nvSpPr>
          <p:spPr>
            <a:xfrm>
              <a:off x="8104514" y="6502410"/>
              <a:ext cx="144717" cy="13487"/>
            </a:xfrm>
            <a:custGeom>
              <a:avLst/>
              <a:gdLst>
                <a:gd name="connsiteX0" fmla="*/ 0 w 144717"/>
                <a:gd name="connsiteY0" fmla="*/ 0 h 13487"/>
                <a:gd name="connsiteX1" fmla="*/ 144717 w 144717"/>
                <a:gd name="connsiteY1" fmla="*/ 0 h 13487"/>
                <a:gd name="connsiteX2" fmla="*/ 144717 w 144717"/>
                <a:gd name="connsiteY2" fmla="*/ 13487 h 13487"/>
                <a:gd name="connsiteX3" fmla="*/ 0 w 144717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717" h="13487">
                  <a:moveTo>
                    <a:pt x="0" y="0"/>
                  </a:moveTo>
                  <a:lnTo>
                    <a:pt x="144717" y="0"/>
                  </a:lnTo>
                  <a:lnTo>
                    <a:pt x="144717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5" name="任意多边形: 形状 554">
              <a:extLst>
                <a:ext uri="{FF2B5EF4-FFF2-40B4-BE49-F238E27FC236}">
                  <a16:creationId xmlns:a16="http://schemas.microsoft.com/office/drawing/2014/main" id="{803BDD12-547D-7856-062C-64354F5740EB}"/>
                </a:ext>
              </a:extLst>
            </p:cNvPr>
            <p:cNvSpPr/>
            <p:nvPr/>
          </p:nvSpPr>
          <p:spPr>
            <a:xfrm>
              <a:off x="8104514" y="6530159"/>
              <a:ext cx="144717" cy="13487"/>
            </a:xfrm>
            <a:custGeom>
              <a:avLst/>
              <a:gdLst>
                <a:gd name="connsiteX0" fmla="*/ 0 w 144717"/>
                <a:gd name="connsiteY0" fmla="*/ 0 h 13487"/>
                <a:gd name="connsiteX1" fmla="*/ 144717 w 144717"/>
                <a:gd name="connsiteY1" fmla="*/ 0 h 13487"/>
                <a:gd name="connsiteX2" fmla="*/ 144717 w 144717"/>
                <a:gd name="connsiteY2" fmla="*/ 13487 h 13487"/>
                <a:gd name="connsiteX3" fmla="*/ 0 w 144717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717" h="13487">
                  <a:moveTo>
                    <a:pt x="0" y="0"/>
                  </a:moveTo>
                  <a:lnTo>
                    <a:pt x="144717" y="0"/>
                  </a:lnTo>
                  <a:lnTo>
                    <a:pt x="144717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6" name="任意多边形: 形状 555">
              <a:extLst>
                <a:ext uri="{FF2B5EF4-FFF2-40B4-BE49-F238E27FC236}">
                  <a16:creationId xmlns:a16="http://schemas.microsoft.com/office/drawing/2014/main" id="{B45C79A1-C1E0-F92D-DD3D-52806147509F}"/>
                </a:ext>
              </a:extLst>
            </p:cNvPr>
            <p:cNvSpPr/>
            <p:nvPr/>
          </p:nvSpPr>
          <p:spPr>
            <a:xfrm>
              <a:off x="8104514" y="6557909"/>
              <a:ext cx="144717" cy="13487"/>
            </a:xfrm>
            <a:custGeom>
              <a:avLst/>
              <a:gdLst>
                <a:gd name="connsiteX0" fmla="*/ 0 w 144717"/>
                <a:gd name="connsiteY0" fmla="*/ 0 h 13487"/>
                <a:gd name="connsiteX1" fmla="*/ 144717 w 144717"/>
                <a:gd name="connsiteY1" fmla="*/ 0 h 13487"/>
                <a:gd name="connsiteX2" fmla="*/ 144717 w 144717"/>
                <a:gd name="connsiteY2" fmla="*/ 13487 h 13487"/>
                <a:gd name="connsiteX3" fmla="*/ 0 w 144717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717" h="13487">
                  <a:moveTo>
                    <a:pt x="0" y="0"/>
                  </a:moveTo>
                  <a:lnTo>
                    <a:pt x="144717" y="0"/>
                  </a:lnTo>
                  <a:lnTo>
                    <a:pt x="144717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7" name="任意多边形: 形状 556">
              <a:extLst>
                <a:ext uri="{FF2B5EF4-FFF2-40B4-BE49-F238E27FC236}">
                  <a16:creationId xmlns:a16="http://schemas.microsoft.com/office/drawing/2014/main" id="{3F59374A-E4BE-B8FF-DA14-08D39B0BB8F5}"/>
                </a:ext>
              </a:extLst>
            </p:cNvPr>
            <p:cNvSpPr/>
            <p:nvPr/>
          </p:nvSpPr>
          <p:spPr>
            <a:xfrm>
              <a:off x="8104514" y="6585659"/>
              <a:ext cx="144717" cy="13487"/>
            </a:xfrm>
            <a:custGeom>
              <a:avLst/>
              <a:gdLst>
                <a:gd name="connsiteX0" fmla="*/ 0 w 144717"/>
                <a:gd name="connsiteY0" fmla="*/ 0 h 13487"/>
                <a:gd name="connsiteX1" fmla="*/ 144717 w 144717"/>
                <a:gd name="connsiteY1" fmla="*/ 0 h 13487"/>
                <a:gd name="connsiteX2" fmla="*/ 144717 w 144717"/>
                <a:gd name="connsiteY2" fmla="*/ 13487 h 13487"/>
                <a:gd name="connsiteX3" fmla="*/ 0 w 144717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717" h="13487">
                  <a:moveTo>
                    <a:pt x="0" y="0"/>
                  </a:moveTo>
                  <a:lnTo>
                    <a:pt x="144717" y="0"/>
                  </a:lnTo>
                  <a:lnTo>
                    <a:pt x="144717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8" name="任意多边形: 形状 557">
              <a:extLst>
                <a:ext uri="{FF2B5EF4-FFF2-40B4-BE49-F238E27FC236}">
                  <a16:creationId xmlns:a16="http://schemas.microsoft.com/office/drawing/2014/main" id="{06F516B5-4AC1-44AB-FB58-A3434533E861}"/>
                </a:ext>
              </a:extLst>
            </p:cNvPr>
            <p:cNvSpPr/>
            <p:nvPr/>
          </p:nvSpPr>
          <p:spPr>
            <a:xfrm>
              <a:off x="8545100" y="6372730"/>
              <a:ext cx="23254" cy="198744"/>
            </a:xfrm>
            <a:custGeom>
              <a:avLst/>
              <a:gdLst>
                <a:gd name="connsiteX0" fmla="*/ 0 w 23254"/>
                <a:gd name="connsiteY0" fmla="*/ 0 h 198744"/>
                <a:gd name="connsiteX1" fmla="*/ 23254 w 23254"/>
                <a:gd name="connsiteY1" fmla="*/ 0 h 198744"/>
                <a:gd name="connsiteX2" fmla="*/ 23254 w 23254"/>
                <a:gd name="connsiteY2" fmla="*/ 198744 h 198744"/>
                <a:gd name="connsiteX3" fmla="*/ 0 w 23254"/>
                <a:gd name="connsiteY3" fmla="*/ 198744 h 19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54" h="198744">
                  <a:moveTo>
                    <a:pt x="0" y="0"/>
                  </a:moveTo>
                  <a:lnTo>
                    <a:pt x="23254" y="0"/>
                  </a:lnTo>
                  <a:lnTo>
                    <a:pt x="23254" y="198744"/>
                  </a:lnTo>
                  <a:lnTo>
                    <a:pt x="0" y="19874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9" name="任意多边形: 形状 558">
              <a:extLst>
                <a:ext uri="{FF2B5EF4-FFF2-40B4-BE49-F238E27FC236}">
                  <a16:creationId xmlns:a16="http://schemas.microsoft.com/office/drawing/2014/main" id="{F4CE37C2-4CFA-1C97-80F7-75E64AE05C15}"/>
                </a:ext>
              </a:extLst>
            </p:cNvPr>
            <p:cNvSpPr/>
            <p:nvPr/>
          </p:nvSpPr>
          <p:spPr>
            <a:xfrm>
              <a:off x="8377129" y="6256615"/>
              <a:ext cx="8371" cy="428881"/>
            </a:xfrm>
            <a:custGeom>
              <a:avLst/>
              <a:gdLst>
                <a:gd name="connsiteX0" fmla="*/ 0 w 8371"/>
                <a:gd name="connsiteY0" fmla="*/ 0 h 428881"/>
                <a:gd name="connsiteX1" fmla="*/ 8371 w 8371"/>
                <a:gd name="connsiteY1" fmla="*/ 0 h 428881"/>
                <a:gd name="connsiteX2" fmla="*/ 8371 w 8371"/>
                <a:gd name="connsiteY2" fmla="*/ 428881 h 428881"/>
                <a:gd name="connsiteX3" fmla="*/ 0 w 8371"/>
                <a:gd name="connsiteY3" fmla="*/ 428881 h 428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1" h="428881">
                  <a:moveTo>
                    <a:pt x="0" y="0"/>
                  </a:moveTo>
                  <a:lnTo>
                    <a:pt x="8371" y="0"/>
                  </a:lnTo>
                  <a:lnTo>
                    <a:pt x="8371" y="428881"/>
                  </a:lnTo>
                  <a:lnTo>
                    <a:pt x="0" y="42888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0" name="任意多边形: 形状 559">
              <a:extLst>
                <a:ext uri="{FF2B5EF4-FFF2-40B4-BE49-F238E27FC236}">
                  <a16:creationId xmlns:a16="http://schemas.microsoft.com/office/drawing/2014/main" id="{F3DC636D-0CDD-23B2-83F2-C08DFA5DB360}"/>
                </a:ext>
              </a:extLst>
            </p:cNvPr>
            <p:cNvSpPr/>
            <p:nvPr/>
          </p:nvSpPr>
          <p:spPr>
            <a:xfrm>
              <a:off x="8426194" y="6383349"/>
              <a:ext cx="9689" cy="302224"/>
            </a:xfrm>
            <a:custGeom>
              <a:avLst/>
              <a:gdLst>
                <a:gd name="connsiteX0" fmla="*/ 0 w 9689"/>
                <a:gd name="connsiteY0" fmla="*/ 0 h 302224"/>
                <a:gd name="connsiteX1" fmla="*/ 9689 w 9689"/>
                <a:gd name="connsiteY1" fmla="*/ 0 h 302224"/>
                <a:gd name="connsiteX2" fmla="*/ 9689 w 9689"/>
                <a:gd name="connsiteY2" fmla="*/ 302225 h 302224"/>
                <a:gd name="connsiteX3" fmla="*/ 0 w 9689"/>
                <a:gd name="connsiteY3" fmla="*/ 302225 h 302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89" h="302224">
                  <a:moveTo>
                    <a:pt x="0" y="0"/>
                  </a:moveTo>
                  <a:lnTo>
                    <a:pt x="9689" y="0"/>
                  </a:lnTo>
                  <a:lnTo>
                    <a:pt x="9689" y="302225"/>
                  </a:lnTo>
                  <a:lnTo>
                    <a:pt x="0" y="3022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1" name="任意多边形: 形状 560">
              <a:extLst>
                <a:ext uri="{FF2B5EF4-FFF2-40B4-BE49-F238E27FC236}">
                  <a16:creationId xmlns:a16="http://schemas.microsoft.com/office/drawing/2014/main" id="{E65B3B6A-1405-663F-A367-C5E05BF262E9}"/>
                </a:ext>
              </a:extLst>
            </p:cNvPr>
            <p:cNvSpPr/>
            <p:nvPr/>
          </p:nvSpPr>
          <p:spPr>
            <a:xfrm>
              <a:off x="8475338" y="6402107"/>
              <a:ext cx="9069" cy="283388"/>
            </a:xfrm>
            <a:custGeom>
              <a:avLst/>
              <a:gdLst>
                <a:gd name="connsiteX0" fmla="*/ 0 w 9069"/>
                <a:gd name="connsiteY0" fmla="*/ 0 h 283388"/>
                <a:gd name="connsiteX1" fmla="*/ 9069 w 9069"/>
                <a:gd name="connsiteY1" fmla="*/ 0 h 283388"/>
                <a:gd name="connsiteX2" fmla="*/ 9069 w 9069"/>
                <a:gd name="connsiteY2" fmla="*/ 283389 h 283388"/>
                <a:gd name="connsiteX3" fmla="*/ 0 w 9069"/>
                <a:gd name="connsiteY3" fmla="*/ 283389 h 283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69" h="283388">
                  <a:moveTo>
                    <a:pt x="0" y="0"/>
                  </a:moveTo>
                  <a:lnTo>
                    <a:pt x="9069" y="0"/>
                  </a:lnTo>
                  <a:lnTo>
                    <a:pt x="9069" y="283389"/>
                  </a:lnTo>
                  <a:lnTo>
                    <a:pt x="0" y="28338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2" name="任意多边形: 形状 561">
              <a:extLst>
                <a:ext uri="{FF2B5EF4-FFF2-40B4-BE49-F238E27FC236}">
                  <a16:creationId xmlns:a16="http://schemas.microsoft.com/office/drawing/2014/main" id="{6DDCF4E3-4845-A9AC-4B9C-EB044FA993D8}"/>
                </a:ext>
              </a:extLst>
            </p:cNvPr>
            <p:cNvSpPr/>
            <p:nvPr/>
          </p:nvSpPr>
          <p:spPr>
            <a:xfrm>
              <a:off x="8431078" y="6274830"/>
              <a:ext cx="48755" cy="9611"/>
            </a:xfrm>
            <a:custGeom>
              <a:avLst/>
              <a:gdLst>
                <a:gd name="connsiteX0" fmla="*/ 0 w 48755"/>
                <a:gd name="connsiteY0" fmla="*/ 0 h 9611"/>
                <a:gd name="connsiteX1" fmla="*/ 48756 w 48755"/>
                <a:gd name="connsiteY1" fmla="*/ 0 h 9611"/>
                <a:gd name="connsiteX2" fmla="*/ 48756 w 48755"/>
                <a:gd name="connsiteY2" fmla="*/ 9612 h 9611"/>
                <a:gd name="connsiteX3" fmla="*/ 0 w 48755"/>
                <a:gd name="connsiteY3" fmla="*/ 9612 h 9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755" h="9611">
                  <a:moveTo>
                    <a:pt x="0" y="0"/>
                  </a:moveTo>
                  <a:lnTo>
                    <a:pt x="48756" y="0"/>
                  </a:lnTo>
                  <a:lnTo>
                    <a:pt x="48756" y="9612"/>
                  </a:lnTo>
                  <a:lnTo>
                    <a:pt x="0" y="96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3" name="任意多边形: 形状 562">
              <a:extLst>
                <a:ext uri="{FF2B5EF4-FFF2-40B4-BE49-F238E27FC236}">
                  <a16:creationId xmlns:a16="http://schemas.microsoft.com/office/drawing/2014/main" id="{B6E894F5-487F-611B-911A-AE4EDDEF989F}"/>
                </a:ext>
              </a:extLst>
            </p:cNvPr>
            <p:cNvSpPr/>
            <p:nvPr/>
          </p:nvSpPr>
          <p:spPr>
            <a:xfrm>
              <a:off x="8431078" y="6297077"/>
              <a:ext cx="48755" cy="9611"/>
            </a:xfrm>
            <a:custGeom>
              <a:avLst/>
              <a:gdLst>
                <a:gd name="connsiteX0" fmla="*/ 0 w 48755"/>
                <a:gd name="connsiteY0" fmla="*/ 0 h 9611"/>
                <a:gd name="connsiteX1" fmla="*/ 48756 w 48755"/>
                <a:gd name="connsiteY1" fmla="*/ 0 h 9611"/>
                <a:gd name="connsiteX2" fmla="*/ 48756 w 48755"/>
                <a:gd name="connsiteY2" fmla="*/ 9612 h 9611"/>
                <a:gd name="connsiteX3" fmla="*/ 0 w 48755"/>
                <a:gd name="connsiteY3" fmla="*/ 9612 h 9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755" h="9611">
                  <a:moveTo>
                    <a:pt x="0" y="0"/>
                  </a:moveTo>
                  <a:lnTo>
                    <a:pt x="48756" y="0"/>
                  </a:lnTo>
                  <a:lnTo>
                    <a:pt x="48756" y="9612"/>
                  </a:lnTo>
                  <a:lnTo>
                    <a:pt x="0" y="96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4" name="任意多边形: 形状 563">
              <a:extLst>
                <a:ext uri="{FF2B5EF4-FFF2-40B4-BE49-F238E27FC236}">
                  <a16:creationId xmlns:a16="http://schemas.microsoft.com/office/drawing/2014/main" id="{1B49E23F-729B-7A4F-9DCF-ECDDF07D0F94}"/>
                </a:ext>
              </a:extLst>
            </p:cNvPr>
            <p:cNvSpPr/>
            <p:nvPr/>
          </p:nvSpPr>
          <p:spPr>
            <a:xfrm>
              <a:off x="8431078" y="6319400"/>
              <a:ext cx="48755" cy="9611"/>
            </a:xfrm>
            <a:custGeom>
              <a:avLst/>
              <a:gdLst>
                <a:gd name="connsiteX0" fmla="*/ 0 w 48755"/>
                <a:gd name="connsiteY0" fmla="*/ 0 h 9611"/>
                <a:gd name="connsiteX1" fmla="*/ 48756 w 48755"/>
                <a:gd name="connsiteY1" fmla="*/ 0 h 9611"/>
                <a:gd name="connsiteX2" fmla="*/ 48756 w 48755"/>
                <a:gd name="connsiteY2" fmla="*/ 9612 h 9611"/>
                <a:gd name="connsiteX3" fmla="*/ 0 w 48755"/>
                <a:gd name="connsiteY3" fmla="*/ 9612 h 9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755" h="9611">
                  <a:moveTo>
                    <a:pt x="0" y="0"/>
                  </a:moveTo>
                  <a:lnTo>
                    <a:pt x="48756" y="0"/>
                  </a:lnTo>
                  <a:lnTo>
                    <a:pt x="48756" y="9612"/>
                  </a:lnTo>
                  <a:lnTo>
                    <a:pt x="0" y="96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5" name="任意多边形: 形状 564">
              <a:extLst>
                <a:ext uri="{FF2B5EF4-FFF2-40B4-BE49-F238E27FC236}">
                  <a16:creationId xmlns:a16="http://schemas.microsoft.com/office/drawing/2014/main" id="{ED501066-6F41-3462-8E38-613E88C8A589}"/>
                </a:ext>
              </a:extLst>
            </p:cNvPr>
            <p:cNvSpPr/>
            <p:nvPr/>
          </p:nvSpPr>
          <p:spPr>
            <a:xfrm>
              <a:off x="8431078" y="6341724"/>
              <a:ext cx="48755" cy="9611"/>
            </a:xfrm>
            <a:custGeom>
              <a:avLst/>
              <a:gdLst>
                <a:gd name="connsiteX0" fmla="*/ 0 w 48755"/>
                <a:gd name="connsiteY0" fmla="*/ 0 h 9611"/>
                <a:gd name="connsiteX1" fmla="*/ 48756 w 48755"/>
                <a:gd name="connsiteY1" fmla="*/ 0 h 9611"/>
                <a:gd name="connsiteX2" fmla="*/ 48756 w 48755"/>
                <a:gd name="connsiteY2" fmla="*/ 9612 h 9611"/>
                <a:gd name="connsiteX3" fmla="*/ 0 w 48755"/>
                <a:gd name="connsiteY3" fmla="*/ 9612 h 9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755" h="9611">
                  <a:moveTo>
                    <a:pt x="0" y="0"/>
                  </a:moveTo>
                  <a:lnTo>
                    <a:pt x="48756" y="0"/>
                  </a:lnTo>
                  <a:lnTo>
                    <a:pt x="48756" y="9612"/>
                  </a:lnTo>
                  <a:lnTo>
                    <a:pt x="0" y="96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6" name="任意多边形: 形状 565">
              <a:extLst>
                <a:ext uri="{FF2B5EF4-FFF2-40B4-BE49-F238E27FC236}">
                  <a16:creationId xmlns:a16="http://schemas.microsoft.com/office/drawing/2014/main" id="{84EF122A-3FEC-2EA4-7F8C-C61C782E0AAE}"/>
                </a:ext>
              </a:extLst>
            </p:cNvPr>
            <p:cNvSpPr/>
            <p:nvPr/>
          </p:nvSpPr>
          <p:spPr>
            <a:xfrm>
              <a:off x="8759502" y="6367691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7" name="任意多边形: 形状 566">
              <a:extLst>
                <a:ext uri="{FF2B5EF4-FFF2-40B4-BE49-F238E27FC236}">
                  <a16:creationId xmlns:a16="http://schemas.microsoft.com/office/drawing/2014/main" id="{1BFC008E-ADEB-9514-6AA4-BF19928274E9}"/>
                </a:ext>
              </a:extLst>
            </p:cNvPr>
            <p:cNvSpPr/>
            <p:nvPr/>
          </p:nvSpPr>
          <p:spPr>
            <a:xfrm>
              <a:off x="8759502" y="6385674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8" name="任意多边形: 形状 567">
              <a:extLst>
                <a:ext uri="{FF2B5EF4-FFF2-40B4-BE49-F238E27FC236}">
                  <a16:creationId xmlns:a16="http://schemas.microsoft.com/office/drawing/2014/main" id="{9D510497-B01D-9E8D-32C8-2D49BC9EA02D}"/>
                </a:ext>
              </a:extLst>
            </p:cNvPr>
            <p:cNvSpPr/>
            <p:nvPr/>
          </p:nvSpPr>
          <p:spPr>
            <a:xfrm>
              <a:off x="8900344" y="6394588"/>
              <a:ext cx="46508" cy="8836"/>
            </a:xfrm>
            <a:custGeom>
              <a:avLst/>
              <a:gdLst>
                <a:gd name="connsiteX0" fmla="*/ 0 w 46508"/>
                <a:gd name="connsiteY0" fmla="*/ 0 h 8836"/>
                <a:gd name="connsiteX1" fmla="*/ 46508 w 46508"/>
                <a:gd name="connsiteY1" fmla="*/ 0 h 8836"/>
                <a:gd name="connsiteX2" fmla="*/ 46508 w 46508"/>
                <a:gd name="connsiteY2" fmla="*/ 8837 h 8836"/>
                <a:gd name="connsiteX3" fmla="*/ 0 w 46508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8836">
                  <a:moveTo>
                    <a:pt x="0" y="0"/>
                  </a:moveTo>
                  <a:lnTo>
                    <a:pt x="46508" y="0"/>
                  </a:lnTo>
                  <a:lnTo>
                    <a:pt x="46508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9" name="任意多边形: 形状 568">
              <a:extLst>
                <a:ext uri="{FF2B5EF4-FFF2-40B4-BE49-F238E27FC236}">
                  <a16:creationId xmlns:a16="http://schemas.microsoft.com/office/drawing/2014/main" id="{AA37B6B3-8A21-8183-912E-47927E1DB05B}"/>
                </a:ext>
              </a:extLst>
            </p:cNvPr>
            <p:cNvSpPr/>
            <p:nvPr/>
          </p:nvSpPr>
          <p:spPr>
            <a:xfrm>
              <a:off x="8900344" y="6412572"/>
              <a:ext cx="46508" cy="8836"/>
            </a:xfrm>
            <a:custGeom>
              <a:avLst/>
              <a:gdLst>
                <a:gd name="connsiteX0" fmla="*/ 0 w 46508"/>
                <a:gd name="connsiteY0" fmla="*/ 0 h 8836"/>
                <a:gd name="connsiteX1" fmla="*/ 46508 w 46508"/>
                <a:gd name="connsiteY1" fmla="*/ 0 h 8836"/>
                <a:gd name="connsiteX2" fmla="*/ 46508 w 46508"/>
                <a:gd name="connsiteY2" fmla="*/ 8837 h 8836"/>
                <a:gd name="connsiteX3" fmla="*/ 0 w 46508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8836">
                  <a:moveTo>
                    <a:pt x="0" y="0"/>
                  </a:moveTo>
                  <a:lnTo>
                    <a:pt x="46508" y="0"/>
                  </a:lnTo>
                  <a:lnTo>
                    <a:pt x="46508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0" name="任意多边形: 形状 569">
              <a:extLst>
                <a:ext uri="{FF2B5EF4-FFF2-40B4-BE49-F238E27FC236}">
                  <a16:creationId xmlns:a16="http://schemas.microsoft.com/office/drawing/2014/main" id="{7D7F93E1-09C6-60DE-4844-0DE1E66019E8}"/>
                </a:ext>
              </a:extLst>
            </p:cNvPr>
            <p:cNvSpPr/>
            <p:nvPr/>
          </p:nvSpPr>
          <p:spPr>
            <a:xfrm>
              <a:off x="8975299" y="6412494"/>
              <a:ext cx="60072" cy="8836"/>
            </a:xfrm>
            <a:custGeom>
              <a:avLst/>
              <a:gdLst>
                <a:gd name="connsiteX0" fmla="*/ 0 w 60072"/>
                <a:gd name="connsiteY0" fmla="*/ 0 h 8836"/>
                <a:gd name="connsiteX1" fmla="*/ 60073 w 60072"/>
                <a:gd name="connsiteY1" fmla="*/ 0 h 8836"/>
                <a:gd name="connsiteX2" fmla="*/ 60073 w 60072"/>
                <a:gd name="connsiteY2" fmla="*/ 8837 h 8836"/>
                <a:gd name="connsiteX3" fmla="*/ 0 w 60072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2" h="8836">
                  <a:moveTo>
                    <a:pt x="0" y="0"/>
                  </a:moveTo>
                  <a:lnTo>
                    <a:pt x="60073" y="0"/>
                  </a:lnTo>
                  <a:lnTo>
                    <a:pt x="60073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1" name="任意多边形: 形状 570">
              <a:extLst>
                <a:ext uri="{FF2B5EF4-FFF2-40B4-BE49-F238E27FC236}">
                  <a16:creationId xmlns:a16="http://schemas.microsoft.com/office/drawing/2014/main" id="{D613AB94-9602-C3C3-9482-CDB0EAD5B9D0}"/>
                </a:ext>
              </a:extLst>
            </p:cNvPr>
            <p:cNvSpPr/>
            <p:nvPr/>
          </p:nvSpPr>
          <p:spPr>
            <a:xfrm>
              <a:off x="8975299" y="6430477"/>
              <a:ext cx="60072" cy="8836"/>
            </a:xfrm>
            <a:custGeom>
              <a:avLst/>
              <a:gdLst>
                <a:gd name="connsiteX0" fmla="*/ 0 w 60072"/>
                <a:gd name="connsiteY0" fmla="*/ 0 h 8836"/>
                <a:gd name="connsiteX1" fmla="*/ 60073 w 60072"/>
                <a:gd name="connsiteY1" fmla="*/ 0 h 8836"/>
                <a:gd name="connsiteX2" fmla="*/ 60073 w 60072"/>
                <a:gd name="connsiteY2" fmla="*/ 8837 h 8836"/>
                <a:gd name="connsiteX3" fmla="*/ 0 w 60072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2" h="8836">
                  <a:moveTo>
                    <a:pt x="0" y="0"/>
                  </a:moveTo>
                  <a:lnTo>
                    <a:pt x="60073" y="0"/>
                  </a:lnTo>
                  <a:lnTo>
                    <a:pt x="60073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2" name="任意多边形: 形状 571">
              <a:extLst>
                <a:ext uri="{FF2B5EF4-FFF2-40B4-BE49-F238E27FC236}">
                  <a16:creationId xmlns:a16="http://schemas.microsoft.com/office/drawing/2014/main" id="{17ECF817-14C0-A822-B30C-7A68ED6FFA17}"/>
                </a:ext>
              </a:extLst>
            </p:cNvPr>
            <p:cNvSpPr/>
            <p:nvPr/>
          </p:nvSpPr>
          <p:spPr>
            <a:xfrm>
              <a:off x="9065370" y="6432182"/>
              <a:ext cx="68831" cy="8836"/>
            </a:xfrm>
            <a:custGeom>
              <a:avLst/>
              <a:gdLst>
                <a:gd name="connsiteX0" fmla="*/ 0 w 68831"/>
                <a:gd name="connsiteY0" fmla="*/ 0 h 8836"/>
                <a:gd name="connsiteX1" fmla="*/ 68832 w 68831"/>
                <a:gd name="connsiteY1" fmla="*/ 0 h 8836"/>
                <a:gd name="connsiteX2" fmla="*/ 68832 w 68831"/>
                <a:gd name="connsiteY2" fmla="*/ 8837 h 8836"/>
                <a:gd name="connsiteX3" fmla="*/ 0 w 68831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831" h="8836">
                  <a:moveTo>
                    <a:pt x="0" y="0"/>
                  </a:moveTo>
                  <a:lnTo>
                    <a:pt x="68832" y="0"/>
                  </a:lnTo>
                  <a:lnTo>
                    <a:pt x="68832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3" name="任意多边形: 形状 572">
              <a:extLst>
                <a:ext uri="{FF2B5EF4-FFF2-40B4-BE49-F238E27FC236}">
                  <a16:creationId xmlns:a16="http://schemas.microsoft.com/office/drawing/2014/main" id="{0457012F-0959-4A2C-28EE-6330F19F803F}"/>
                </a:ext>
              </a:extLst>
            </p:cNvPr>
            <p:cNvSpPr/>
            <p:nvPr/>
          </p:nvSpPr>
          <p:spPr>
            <a:xfrm>
              <a:off x="9065370" y="6450088"/>
              <a:ext cx="68831" cy="8836"/>
            </a:xfrm>
            <a:custGeom>
              <a:avLst/>
              <a:gdLst>
                <a:gd name="connsiteX0" fmla="*/ 0 w 68831"/>
                <a:gd name="connsiteY0" fmla="*/ 0 h 8836"/>
                <a:gd name="connsiteX1" fmla="*/ 68832 w 68831"/>
                <a:gd name="connsiteY1" fmla="*/ 0 h 8836"/>
                <a:gd name="connsiteX2" fmla="*/ 68832 w 68831"/>
                <a:gd name="connsiteY2" fmla="*/ 8837 h 8836"/>
                <a:gd name="connsiteX3" fmla="*/ 0 w 68831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831" h="8836">
                  <a:moveTo>
                    <a:pt x="0" y="0"/>
                  </a:moveTo>
                  <a:lnTo>
                    <a:pt x="68832" y="0"/>
                  </a:lnTo>
                  <a:lnTo>
                    <a:pt x="68832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4" name="任意多边形: 形状 573">
              <a:extLst>
                <a:ext uri="{FF2B5EF4-FFF2-40B4-BE49-F238E27FC236}">
                  <a16:creationId xmlns:a16="http://schemas.microsoft.com/office/drawing/2014/main" id="{5C95DB30-5E5C-7394-779E-231CEF6F113F}"/>
                </a:ext>
              </a:extLst>
            </p:cNvPr>
            <p:cNvSpPr/>
            <p:nvPr/>
          </p:nvSpPr>
          <p:spPr>
            <a:xfrm>
              <a:off x="8759502" y="6403580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5" name="任意多边形: 形状 574">
              <a:extLst>
                <a:ext uri="{FF2B5EF4-FFF2-40B4-BE49-F238E27FC236}">
                  <a16:creationId xmlns:a16="http://schemas.microsoft.com/office/drawing/2014/main" id="{65AD95CB-DE1F-5128-B9D6-7D5E5A6DFF36}"/>
                </a:ext>
              </a:extLst>
            </p:cNvPr>
            <p:cNvSpPr/>
            <p:nvPr/>
          </p:nvSpPr>
          <p:spPr>
            <a:xfrm>
              <a:off x="8759502" y="6421486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6" name="任意多边形: 形状 575">
              <a:extLst>
                <a:ext uri="{FF2B5EF4-FFF2-40B4-BE49-F238E27FC236}">
                  <a16:creationId xmlns:a16="http://schemas.microsoft.com/office/drawing/2014/main" id="{CF3CFD86-0147-C191-BDD0-EB870B1A4AA3}"/>
                </a:ext>
              </a:extLst>
            </p:cNvPr>
            <p:cNvSpPr/>
            <p:nvPr/>
          </p:nvSpPr>
          <p:spPr>
            <a:xfrm>
              <a:off x="8759502" y="6439469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7" name="任意多边形: 形状 576">
              <a:extLst>
                <a:ext uri="{FF2B5EF4-FFF2-40B4-BE49-F238E27FC236}">
                  <a16:creationId xmlns:a16="http://schemas.microsoft.com/office/drawing/2014/main" id="{01825592-41D6-AA13-CB02-FE728DDF09DC}"/>
                </a:ext>
              </a:extLst>
            </p:cNvPr>
            <p:cNvSpPr/>
            <p:nvPr/>
          </p:nvSpPr>
          <p:spPr>
            <a:xfrm>
              <a:off x="8759502" y="6457374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8" name="任意多边形: 形状 577">
              <a:extLst>
                <a:ext uri="{FF2B5EF4-FFF2-40B4-BE49-F238E27FC236}">
                  <a16:creationId xmlns:a16="http://schemas.microsoft.com/office/drawing/2014/main" id="{F4A63586-C540-3F3F-E87F-BE9F238B350D}"/>
                </a:ext>
              </a:extLst>
            </p:cNvPr>
            <p:cNvSpPr/>
            <p:nvPr/>
          </p:nvSpPr>
          <p:spPr>
            <a:xfrm>
              <a:off x="8759502" y="6475280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9" name="任意多边形: 形状 578">
              <a:extLst>
                <a:ext uri="{FF2B5EF4-FFF2-40B4-BE49-F238E27FC236}">
                  <a16:creationId xmlns:a16="http://schemas.microsoft.com/office/drawing/2014/main" id="{4CE70541-E06E-EB80-01CC-D717C87959D4}"/>
                </a:ext>
              </a:extLst>
            </p:cNvPr>
            <p:cNvSpPr/>
            <p:nvPr/>
          </p:nvSpPr>
          <p:spPr>
            <a:xfrm>
              <a:off x="8759502" y="6493263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0" name="任意多边形: 形状 579">
              <a:extLst>
                <a:ext uri="{FF2B5EF4-FFF2-40B4-BE49-F238E27FC236}">
                  <a16:creationId xmlns:a16="http://schemas.microsoft.com/office/drawing/2014/main" id="{E55541F9-ED03-CDBF-A912-784AB396C9F5}"/>
                </a:ext>
              </a:extLst>
            </p:cNvPr>
            <p:cNvSpPr/>
            <p:nvPr/>
          </p:nvSpPr>
          <p:spPr>
            <a:xfrm>
              <a:off x="8759502" y="6511169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1" name="任意多边形: 形状 580">
              <a:extLst>
                <a:ext uri="{FF2B5EF4-FFF2-40B4-BE49-F238E27FC236}">
                  <a16:creationId xmlns:a16="http://schemas.microsoft.com/office/drawing/2014/main" id="{D66D649A-C816-7F04-93DE-B49F1EED14F6}"/>
                </a:ext>
              </a:extLst>
            </p:cNvPr>
            <p:cNvSpPr/>
            <p:nvPr/>
          </p:nvSpPr>
          <p:spPr>
            <a:xfrm>
              <a:off x="8759502" y="6529074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2" name="任意多边形: 形状 581">
              <a:extLst>
                <a:ext uri="{FF2B5EF4-FFF2-40B4-BE49-F238E27FC236}">
                  <a16:creationId xmlns:a16="http://schemas.microsoft.com/office/drawing/2014/main" id="{F9F319D6-6F63-10C2-61D0-F2C37F87DCF1}"/>
                </a:ext>
              </a:extLst>
            </p:cNvPr>
            <p:cNvSpPr/>
            <p:nvPr/>
          </p:nvSpPr>
          <p:spPr>
            <a:xfrm>
              <a:off x="8609669" y="6640306"/>
              <a:ext cx="290675" cy="10309"/>
            </a:xfrm>
            <a:custGeom>
              <a:avLst/>
              <a:gdLst>
                <a:gd name="connsiteX0" fmla="*/ 0 w 290675"/>
                <a:gd name="connsiteY0" fmla="*/ 0 h 10309"/>
                <a:gd name="connsiteX1" fmla="*/ 290675 w 290675"/>
                <a:gd name="connsiteY1" fmla="*/ 0 h 10309"/>
                <a:gd name="connsiteX2" fmla="*/ 290675 w 290675"/>
                <a:gd name="connsiteY2" fmla="*/ 10309 h 10309"/>
                <a:gd name="connsiteX3" fmla="*/ 0 w 290675"/>
                <a:gd name="connsiteY3" fmla="*/ 10309 h 10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0675" h="10309">
                  <a:moveTo>
                    <a:pt x="0" y="0"/>
                  </a:moveTo>
                  <a:lnTo>
                    <a:pt x="290675" y="0"/>
                  </a:lnTo>
                  <a:lnTo>
                    <a:pt x="290675" y="10309"/>
                  </a:lnTo>
                  <a:lnTo>
                    <a:pt x="0" y="1030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3" name="任意多边形: 形状 582">
              <a:extLst>
                <a:ext uri="{FF2B5EF4-FFF2-40B4-BE49-F238E27FC236}">
                  <a16:creationId xmlns:a16="http://schemas.microsoft.com/office/drawing/2014/main" id="{FA4AE680-F093-DD91-43E5-76CA0C88018C}"/>
                </a:ext>
              </a:extLst>
            </p:cNvPr>
            <p:cNvSpPr/>
            <p:nvPr/>
          </p:nvSpPr>
          <p:spPr>
            <a:xfrm>
              <a:off x="8609669" y="6664878"/>
              <a:ext cx="290675" cy="10309"/>
            </a:xfrm>
            <a:custGeom>
              <a:avLst/>
              <a:gdLst>
                <a:gd name="connsiteX0" fmla="*/ 0 w 290675"/>
                <a:gd name="connsiteY0" fmla="*/ 0 h 10309"/>
                <a:gd name="connsiteX1" fmla="*/ 290675 w 290675"/>
                <a:gd name="connsiteY1" fmla="*/ 0 h 10309"/>
                <a:gd name="connsiteX2" fmla="*/ 290675 w 290675"/>
                <a:gd name="connsiteY2" fmla="*/ 10309 h 10309"/>
                <a:gd name="connsiteX3" fmla="*/ 0 w 290675"/>
                <a:gd name="connsiteY3" fmla="*/ 10309 h 10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0675" h="10309">
                  <a:moveTo>
                    <a:pt x="0" y="0"/>
                  </a:moveTo>
                  <a:lnTo>
                    <a:pt x="290675" y="0"/>
                  </a:lnTo>
                  <a:lnTo>
                    <a:pt x="290675" y="10309"/>
                  </a:lnTo>
                  <a:lnTo>
                    <a:pt x="0" y="1030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590" name="任意多边形: 形状 589">
            <a:extLst>
              <a:ext uri="{FF2B5EF4-FFF2-40B4-BE49-F238E27FC236}">
                <a16:creationId xmlns:a16="http://schemas.microsoft.com/office/drawing/2014/main" id="{ED30C9F0-C733-53A9-35B0-93FA26DC7620}"/>
              </a:ext>
            </a:extLst>
          </p:cNvPr>
          <p:cNvSpPr/>
          <p:nvPr/>
        </p:nvSpPr>
        <p:spPr>
          <a:xfrm>
            <a:off x="73720" y="-2161603"/>
            <a:ext cx="12044560" cy="12044560"/>
          </a:xfrm>
          <a:custGeom>
            <a:avLst/>
            <a:gdLst>
              <a:gd name="connsiteX0" fmla="*/ 4307773 w 8615546"/>
              <a:gd name="connsiteY0" fmla="*/ 0 h 8615546"/>
              <a:gd name="connsiteX1" fmla="*/ 8615546 w 8615546"/>
              <a:gd name="connsiteY1" fmla="*/ 4307773 h 8615546"/>
              <a:gd name="connsiteX2" fmla="*/ 8615545 w 8615546"/>
              <a:gd name="connsiteY2" fmla="*/ 4307773 h 8615546"/>
              <a:gd name="connsiteX3" fmla="*/ 4307772 w 8615546"/>
              <a:gd name="connsiteY3" fmla="*/ 8615546 h 8615546"/>
              <a:gd name="connsiteX4" fmla="*/ 4307773 w 8615546"/>
              <a:gd name="connsiteY4" fmla="*/ 8615545 h 8615546"/>
              <a:gd name="connsiteX5" fmla="*/ 5605 w 8615546"/>
              <a:gd name="connsiteY5" fmla="*/ 4529449 h 8615546"/>
              <a:gd name="connsiteX6" fmla="*/ 0 w 8615546"/>
              <a:gd name="connsiteY6" fmla="*/ 4307773 h 8615546"/>
              <a:gd name="connsiteX7" fmla="*/ 5605 w 8615546"/>
              <a:gd name="connsiteY7" fmla="*/ 4086096 h 8615546"/>
              <a:gd name="connsiteX8" fmla="*/ 4307773 w 8615546"/>
              <a:gd name="connsiteY8" fmla="*/ 0 h 8615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615546" h="8615546">
                <a:moveTo>
                  <a:pt x="4307773" y="0"/>
                </a:moveTo>
                <a:cubicBezTo>
                  <a:pt x="6686890" y="0"/>
                  <a:pt x="8615546" y="1928656"/>
                  <a:pt x="8615546" y="4307773"/>
                </a:cubicBezTo>
                <a:lnTo>
                  <a:pt x="8615545" y="4307773"/>
                </a:lnTo>
                <a:cubicBezTo>
                  <a:pt x="8615545" y="6686890"/>
                  <a:pt x="6686889" y="8615546"/>
                  <a:pt x="4307772" y="8615546"/>
                </a:cubicBezTo>
                <a:lnTo>
                  <a:pt x="4307773" y="8615545"/>
                </a:lnTo>
                <a:cubicBezTo>
                  <a:pt x="2003004" y="8615545"/>
                  <a:pt x="120981" y="6805547"/>
                  <a:pt x="5605" y="4529449"/>
                </a:cubicBezTo>
                <a:lnTo>
                  <a:pt x="0" y="4307773"/>
                </a:lnTo>
                <a:lnTo>
                  <a:pt x="5605" y="4086096"/>
                </a:lnTo>
                <a:cubicBezTo>
                  <a:pt x="120981" y="1809999"/>
                  <a:pt x="2003004" y="0"/>
                  <a:pt x="4307773" y="0"/>
                </a:cubicBezTo>
                <a:close/>
              </a:path>
            </a:pathLst>
          </a:custGeom>
          <a:noFill/>
          <a:ln w="12700">
            <a:solidFill>
              <a:schemeClr val="bg1">
                <a:lumMod val="8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altLang="zh-CN" sz="1350" dirty="0">
                <a:cs typeface="+mn-ea"/>
                <a:sym typeface="+mn-lt"/>
              </a:rPr>
              <a:t>3</a:t>
            </a:r>
            <a:endParaRPr lang="zh-CN" altLang="en-US" sz="1350" dirty="0">
              <a:cs typeface="+mn-ea"/>
              <a:sym typeface="+mn-lt"/>
            </a:endParaRPr>
          </a:p>
        </p:txBody>
      </p:sp>
      <p:grpSp>
        <p:nvGrpSpPr>
          <p:cNvPr id="591" name="组合 590">
            <a:extLst>
              <a:ext uri="{FF2B5EF4-FFF2-40B4-BE49-F238E27FC236}">
                <a16:creationId xmlns:a16="http://schemas.microsoft.com/office/drawing/2014/main" id="{522ECE05-EF9A-F7B4-42BD-A3A631B52C17}"/>
              </a:ext>
            </a:extLst>
          </p:cNvPr>
          <p:cNvGrpSpPr/>
          <p:nvPr/>
        </p:nvGrpSpPr>
        <p:grpSpPr>
          <a:xfrm>
            <a:off x="745668" y="-1381297"/>
            <a:ext cx="10588840" cy="10588840"/>
            <a:chOff x="819388" y="-1381297"/>
            <a:chExt cx="10588840" cy="10588840"/>
          </a:xfrm>
        </p:grpSpPr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9FDF382A-9DA4-96A0-542E-8507C03FF8E7}"/>
                </a:ext>
              </a:extLst>
            </p:cNvPr>
            <p:cNvSpPr/>
            <p:nvPr/>
          </p:nvSpPr>
          <p:spPr>
            <a:xfrm>
              <a:off x="2156827" y="-152216"/>
              <a:ext cx="8025786" cy="8025786"/>
            </a:xfrm>
            <a:custGeom>
              <a:avLst/>
              <a:gdLst>
                <a:gd name="connsiteX0" fmla="*/ 4307773 w 8615546"/>
                <a:gd name="connsiteY0" fmla="*/ 0 h 8615546"/>
                <a:gd name="connsiteX1" fmla="*/ 8615546 w 8615546"/>
                <a:gd name="connsiteY1" fmla="*/ 4307773 h 8615546"/>
                <a:gd name="connsiteX2" fmla="*/ 8615545 w 8615546"/>
                <a:gd name="connsiteY2" fmla="*/ 4307773 h 8615546"/>
                <a:gd name="connsiteX3" fmla="*/ 4307772 w 8615546"/>
                <a:gd name="connsiteY3" fmla="*/ 8615546 h 8615546"/>
                <a:gd name="connsiteX4" fmla="*/ 4307773 w 8615546"/>
                <a:gd name="connsiteY4" fmla="*/ 8615545 h 8615546"/>
                <a:gd name="connsiteX5" fmla="*/ 5605 w 8615546"/>
                <a:gd name="connsiteY5" fmla="*/ 4529449 h 8615546"/>
                <a:gd name="connsiteX6" fmla="*/ 0 w 8615546"/>
                <a:gd name="connsiteY6" fmla="*/ 4307773 h 8615546"/>
                <a:gd name="connsiteX7" fmla="*/ 5605 w 8615546"/>
                <a:gd name="connsiteY7" fmla="*/ 4086096 h 8615546"/>
                <a:gd name="connsiteX8" fmla="*/ 4307773 w 8615546"/>
                <a:gd name="connsiteY8" fmla="*/ 0 h 8615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615546" h="8615546">
                  <a:moveTo>
                    <a:pt x="4307773" y="0"/>
                  </a:moveTo>
                  <a:cubicBezTo>
                    <a:pt x="6686890" y="0"/>
                    <a:pt x="8615546" y="1928656"/>
                    <a:pt x="8615546" y="4307773"/>
                  </a:cubicBezTo>
                  <a:lnTo>
                    <a:pt x="8615545" y="4307773"/>
                  </a:lnTo>
                  <a:cubicBezTo>
                    <a:pt x="8615545" y="6686890"/>
                    <a:pt x="6686889" y="8615546"/>
                    <a:pt x="4307772" y="8615546"/>
                  </a:cubicBezTo>
                  <a:lnTo>
                    <a:pt x="4307773" y="8615545"/>
                  </a:lnTo>
                  <a:cubicBezTo>
                    <a:pt x="2003004" y="8615545"/>
                    <a:pt x="120981" y="6805547"/>
                    <a:pt x="5605" y="4529449"/>
                  </a:cubicBezTo>
                  <a:lnTo>
                    <a:pt x="0" y="4307773"/>
                  </a:lnTo>
                  <a:lnTo>
                    <a:pt x="5605" y="4086096"/>
                  </a:lnTo>
                  <a:cubicBezTo>
                    <a:pt x="120981" y="1809999"/>
                    <a:pt x="2003004" y="0"/>
                    <a:pt x="4307773" y="0"/>
                  </a:cubicBezTo>
                  <a:close/>
                </a:path>
              </a:pathLst>
            </a:custGeom>
            <a:noFill/>
            <a:ln w="76200">
              <a:solidFill>
                <a:srgbClr val="D9001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r>
                <a:rPr lang="en-US" altLang="zh-CN" sz="1350" dirty="0">
                  <a:cs typeface="+mn-ea"/>
                  <a:sym typeface="+mn-lt"/>
                </a:rPr>
                <a:t>3</a:t>
              </a:r>
              <a:endParaRPr lang="zh-CN" altLang="en-US" sz="1350" dirty="0">
                <a:cs typeface="+mn-ea"/>
                <a:sym typeface="+mn-lt"/>
              </a:endParaRPr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:a16="http://schemas.microsoft.com/office/drawing/2014/main" id="{9F647C48-9D3B-938C-F7B7-1A4D8D789C1F}"/>
                </a:ext>
              </a:extLst>
            </p:cNvPr>
            <p:cNvSpPr/>
            <p:nvPr/>
          </p:nvSpPr>
          <p:spPr>
            <a:xfrm>
              <a:off x="819388" y="-1381297"/>
              <a:ext cx="10588840" cy="10588840"/>
            </a:xfrm>
            <a:custGeom>
              <a:avLst/>
              <a:gdLst>
                <a:gd name="connsiteX0" fmla="*/ 5294420 w 10588840"/>
                <a:gd name="connsiteY0" fmla="*/ 0 h 10588840"/>
                <a:gd name="connsiteX1" fmla="*/ 10588840 w 10588840"/>
                <a:gd name="connsiteY1" fmla="*/ 5294420 h 10588840"/>
                <a:gd name="connsiteX2" fmla="*/ 5294420 w 10588840"/>
                <a:gd name="connsiteY2" fmla="*/ 10588840 h 10588840"/>
                <a:gd name="connsiteX3" fmla="*/ 0 w 10588840"/>
                <a:gd name="connsiteY3" fmla="*/ 5294420 h 10588840"/>
                <a:gd name="connsiteX4" fmla="*/ 5294420 w 10588840"/>
                <a:gd name="connsiteY4" fmla="*/ 0 h 10588840"/>
                <a:gd name="connsiteX5" fmla="*/ 5350332 w 10588840"/>
                <a:gd name="connsiteY5" fmla="*/ 948715 h 10588840"/>
                <a:gd name="connsiteX6" fmla="*/ 1048164 w 10588840"/>
                <a:gd name="connsiteY6" fmla="*/ 5034811 h 10588840"/>
                <a:gd name="connsiteX7" fmla="*/ 1042559 w 10588840"/>
                <a:gd name="connsiteY7" fmla="*/ 5256488 h 10588840"/>
                <a:gd name="connsiteX8" fmla="*/ 1042559 w 10588840"/>
                <a:gd name="connsiteY8" fmla="*/ 5256487 h 10588840"/>
                <a:gd name="connsiteX9" fmla="*/ 1042559 w 10588840"/>
                <a:gd name="connsiteY9" fmla="*/ 5256488 h 10588840"/>
                <a:gd name="connsiteX10" fmla="*/ 1042559 w 10588840"/>
                <a:gd name="connsiteY10" fmla="*/ 5256488 h 10588840"/>
                <a:gd name="connsiteX11" fmla="*/ 1048164 w 10588840"/>
                <a:gd name="connsiteY11" fmla="*/ 5478164 h 10588840"/>
                <a:gd name="connsiteX12" fmla="*/ 5350332 w 10588840"/>
                <a:gd name="connsiteY12" fmla="*/ 9564260 h 10588840"/>
                <a:gd name="connsiteX13" fmla="*/ 5350331 w 10588840"/>
                <a:gd name="connsiteY13" fmla="*/ 9564261 h 10588840"/>
                <a:gd name="connsiteX14" fmla="*/ 9658104 w 10588840"/>
                <a:gd name="connsiteY14" fmla="*/ 5256488 h 10588840"/>
                <a:gd name="connsiteX15" fmla="*/ 9658105 w 10588840"/>
                <a:gd name="connsiteY15" fmla="*/ 5256488 h 10588840"/>
                <a:gd name="connsiteX16" fmla="*/ 5350332 w 10588840"/>
                <a:gd name="connsiteY16" fmla="*/ 948715 h 10588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88840" h="10588840">
                  <a:moveTo>
                    <a:pt x="5294420" y="0"/>
                  </a:moveTo>
                  <a:cubicBezTo>
                    <a:pt x="8218447" y="0"/>
                    <a:pt x="10588840" y="2370393"/>
                    <a:pt x="10588840" y="5294420"/>
                  </a:cubicBezTo>
                  <a:cubicBezTo>
                    <a:pt x="10588840" y="8218447"/>
                    <a:pt x="8218447" y="10588840"/>
                    <a:pt x="5294420" y="10588840"/>
                  </a:cubicBezTo>
                  <a:cubicBezTo>
                    <a:pt x="2370393" y="10588840"/>
                    <a:pt x="0" y="8218447"/>
                    <a:pt x="0" y="5294420"/>
                  </a:cubicBezTo>
                  <a:cubicBezTo>
                    <a:pt x="0" y="2370393"/>
                    <a:pt x="2370393" y="0"/>
                    <a:pt x="5294420" y="0"/>
                  </a:cubicBezTo>
                  <a:close/>
                  <a:moveTo>
                    <a:pt x="5350332" y="948715"/>
                  </a:moveTo>
                  <a:cubicBezTo>
                    <a:pt x="3045563" y="948715"/>
                    <a:pt x="1163540" y="2758714"/>
                    <a:pt x="1048164" y="5034811"/>
                  </a:cubicBezTo>
                  <a:lnTo>
                    <a:pt x="1042559" y="5256488"/>
                  </a:lnTo>
                  <a:lnTo>
                    <a:pt x="1042559" y="5256487"/>
                  </a:lnTo>
                  <a:lnTo>
                    <a:pt x="1042559" y="5256488"/>
                  </a:lnTo>
                  <a:lnTo>
                    <a:pt x="1042559" y="5256488"/>
                  </a:lnTo>
                  <a:lnTo>
                    <a:pt x="1048164" y="5478164"/>
                  </a:lnTo>
                  <a:cubicBezTo>
                    <a:pt x="1163540" y="7754262"/>
                    <a:pt x="3045563" y="9564260"/>
                    <a:pt x="5350332" y="9564260"/>
                  </a:cubicBezTo>
                  <a:lnTo>
                    <a:pt x="5350331" y="9564261"/>
                  </a:lnTo>
                  <a:cubicBezTo>
                    <a:pt x="7729448" y="9564261"/>
                    <a:pt x="9658104" y="7635605"/>
                    <a:pt x="9658104" y="5256488"/>
                  </a:cubicBezTo>
                  <a:lnTo>
                    <a:pt x="9658105" y="5256488"/>
                  </a:lnTo>
                  <a:cubicBezTo>
                    <a:pt x="9658105" y="2877371"/>
                    <a:pt x="7729449" y="948715"/>
                    <a:pt x="5350332" y="948715"/>
                  </a:cubicBezTo>
                  <a:close/>
                </a:path>
              </a:pathLst>
            </a:custGeom>
            <a:gradFill>
              <a:gsLst>
                <a:gs pos="3300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 w="38100">
              <a:noFill/>
            </a:ln>
            <a:effectLst>
              <a:outerShdw blurRad="254000" algn="tl" rotWithShape="0">
                <a:prstClr val="black">
                  <a:alpha val="1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r>
                <a:rPr lang="en-US" altLang="zh-CN" sz="1350" dirty="0">
                  <a:cs typeface="+mn-ea"/>
                  <a:sym typeface="+mn-lt"/>
                </a:rPr>
                <a:t>3</a:t>
              </a:r>
              <a:endParaRPr lang="zh-CN" altLang="en-US" sz="1350" dirty="0">
                <a:cs typeface="+mn-ea"/>
                <a:sym typeface="+mn-lt"/>
              </a:endParaRPr>
            </a:p>
          </p:txBody>
        </p:sp>
      </p:grpSp>
      <p:sp>
        <p:nvSpPr>
          <p:cNvPr id="27" name="文本框 26" descr="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"/>
          <p:cNvSpPr txBox="1"/>
          <p:nvPr/>
        </p:nvSpPr>
        <p:spPr>
          <a:xfrm>
            <a:off x="3002845" y="1788073"/>
            <a:ext cx="3129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1218565">
              <a:defRPr/>
            </a:pPr>
            <a:r>
              <a:rPr lang="zh-CN" altLang="en-US" dirty="0">
                <a:sym typeface="+mn-lt"/>
              </a:rPr>
              <a:t>  </a:t>
            </a:r>
            <a:endParaRPr lang="en-US" altLang="zh-CN" dirty="0">
              <a:sym typeface="+mn-lt"/>
            </a:endParaRPr>
          </a:p>
        </p:txBody>
      </p:sp>
      <p:sp>
        <p:nvSpPr>
          <p:cNvPr id="52" name="文本框 51">
            <a:extLst>
              <a:ext uri="{FF2B5EF4-FFF2-40B4-BE49-F238E27FC236}">
                <a16:creationId xmlns:a16="http://schemas.microsoft.com/office/drawing/2014/main" id="{423B146F-8019-93F2-C813-4C3A7A66779D}"/>
              </a:ext>
            </a:extLst>
          </p:cNvPr>
          <p:cNvSpPr txBox="1"/>
          <p:nvPr/>
        </p:nvSpPr>
        <p:spPr>
          <a:xfrm>
            <a:off x="4811111" y="347658"/>
            <a:ext cx="2605394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8000" b="1" dirty="0"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100000">
                      <a:schemeClr val="tx1">
                        <a:lumMod val="95000"/>
                        <a:lumOff val="5000"/>
                      </a:schemeClr>
                    </a:gs>
                  </a:gsLst>
                  <a:lin ang="5400000" scaled="0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  <a:sym typeface="+mn-lt"/>
              </a:rPr>
              <a:t>目录</a:t>
            </a:r>
            <a:endParaRPr lang="en-US" altLang="zh-CN" sz="8000" b="1" dirty="0">
              <a:gradFill>
                <a:gsLst>
                  <a:gs pos="0">
                    <a:schemeClr val="bg1">
                      <a:lumMod val="50000"/>
                    </a:schemeClr>
                  </a:gs>
                  <a:gs pos="100000">
                    <a:schemeClr val="tx1">
                      <a:lumMod val="95000"/>
                      <a:lumOff val="5000"/>
                    </a:schemeClr>
                  </a:gs>
                </a:gsLst>
                <a:lin ang="5400000" scaled="0"/>
              </a:gradFill>
              <a:latin typeface="思源宋体 CN Heavy" panose="02020900000000000000" pitchFamily="18" charset="-122"/>
              <a:ea typeface="思源宋体 CN Heavy" panose="02020900000000000000" pitchFamily="18" charset="-122"/>
              <a:sym typeface="+mn-lt"/>
            </a:endParaRPr>
          </a:p>
        </p:txBody>
      </p:sp>
      <p:grpSp>
        <p:nvGrpSpPr>
          <p:cNvPr id="9" name="组合 8">
            <a:extLst>
              <a:ext uri="{FF2B5EF4-FFF2-40B4-BE49-F238E27FC236}">
                <a16:creationId xmlns:a16="http://schemas.microsoft.com/office/drawing/2014/main" id="{01CBB00A-8520-B5F1-B345-D3C912146634}"/>
              </a:ext>
            </a:extLst>
          </p:cNvPr>
          <p:cNvGrpSpPr/>
          <p:nvPr/>
        </p:nvGrpSpPr>
        <p:grpSpPr>
          <a:xfrm>
            <a:off x="2920606" y="2572157"/>
            <a:ext cx="6437883" cy="646331"/>
            <a:chOff x="2910566" y="2295275"/>
            <a:chExt cx="6437883" cy="646331"/>
          </a:xfrm>
        </p:grpSpPr>
        <p:grpSp>
          <p:nvGrpSpPr>
            <p:cNvPr id="8" name="组合 7">
              <a:extLst>
                <a:ext uri="{FF2B5EF4-FFF2-40B4-BE49-F238E27FC236}">
                  <a16:creationId xmlns:a16="http://schemas.microsoft.com/office/drawing/2014/main" id="{529232CF-F330-7E59-B331-D6A2A1332E48}"/>
                </a:ext>
              </a:extLst>
            </p:cNvPr>
            <p:cNvGrpSpPr/>
            <p:nvPr/>
          </p:nvGrpSpPr>
          <p:grpSpPr>
            <a:xfrm>
              <a:off x="2910566" y="2295275"/>
              <a:ext cx="2869779" cy="646331"/>
              <a:chOff x="3812364" y="4699846"/>
              <a:chExt cx="2869779" cy="646331"/>
            </a:xfrm>
          </p:grpSpPr>
          <p:grpSp>
            <p:nvGrpSpPr>
              <p:cNvPr id="609" name="组合 608">
                <a:extLst>
                  <a:ext uri="{FF2B5EF4-FFF2-40B4-BE49-F238E27FC236}">
                    <a16:creationId xmlns:a16="http://schemas.microsoft.com/office/drawing/2014/main" id="{152FE67F-9F07-04E2-CF48-F1D4E7B1DD29}"/>
                  </a:ext>
                </a:extLst>
              </p:cNvPr>
              <p:cNvGrpSpPr/>
              <p:nvPr/>
            </p:nvGrpSpPr>
            <p:grpSpPr>
              <a:xfrm>
                <a:off x="3890883" y="4787541"/>
                <a:ext cx="2791260" cy="545803"/>
                <a:chOff x="322748" y="3665374"/>
                <a:chExt cx="5680529" cy="1027864"/>
              </a:xfrm>
            </p:grpSpPr>
            <p:sp>
              <p:nvSpPr>
                <p:cNvPr id="611" name="圆角矩形 107">
                  <a:extLst>
                    <a:ext uri="{FF2B5EF4-FFF2-40B4-BE49-F238E27FC236}">
                      <a16:creationId xmlns:a16="http://schemas.microsoft.com/office/drawing/2014/main" id="{AF305D64-B34A-B071-7ADF-25C5B7D1E356}"/>
                    </a:ext>
                  </a:extLst>
                </p:cNvPr>
                <p:cNvSpPr/>
                <p:nvPr/>
              </p:nvSpPr>
              <p:spPr>
                <a:xfrm>
                  <a:off x="322748" y="3665374"/>
                  <a:ext cx="5680529" cy="1027864"/>
                </a:xfrm>
                <a:prstGeom prst="roundRect">
                  <a:avLst>
                    <a:gd name="adj" fmla="val 50000"/>
                  </a:avLst>
                </a:prstGeom>
                <a:gradFill>
                  <a:gsLst>
                    <a:gs pos="0">
                      <a:schemeClr val="bg1"/>
                    </a:gs>
                    <a:gs pos="100000">
                      <a:srgbClr val="D1D1D1"/>
                    </a:gs>
                  </a:gsLst>
                  <a:lin ang="5400000" scaled="0"/>
                </a:gradFill>
                <a:ln>
                  <a:noFill/>
                </a:ln>
                <a:effectLst>
                  <a:outerShdw blurRad="127000" dist="50800" dir="2700000" algn="tl" rotWithShape="0">
                    <a:prstClr val="black">
                      <a:alpha val="2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612" name="圆角矩形 108">
                  <a:extLst>
                    <a:ext uri="{FF2B5EF4-FFF2-40B4-BE49-F238E27FC236}">
                      <a16:creationId xmlns:a16="http://schemas.microsoft.com/office/drawing/2014/main" id="{8F861E3E-20E7-CD7B-96A1-E14A4B27573F}"/>
                    </a:ext>
                  </a:extLst>
                </p:cNvPr>
                <p:cNvSpPr/>
                <p:nvPr/>
              </p:nvSpPr>
              <p:spPr>
                <a:xfrm>
                  <a:off x="410954" y="3797956"/>
                  <a:ext cx="5488819" cy="784227"/>
                </a:xfrm>
                <a:prstGeom prst="roundRect">
                  <a:avLst>
                    <a:gd name="adj" fmla="val 50000"/>
                  </a:avLst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584" name="矩形 583">
                <a:extLst>
                  <a:ext uri="{FF2B5EF4-FFF2-40B4-BE49-F238E27FC236}">
                    <a16:creationId xmlns:a16="http://schemas.microsoft.com/office/drawing/2014/main" id="{1D06AEA3-65D8-A370-7B78-FD97D5F4D5EB}"/>
                  </a:ext>
                </a:extLst>
              </p:cNvPr>
              <p:cNvSpPr/>
              <p:nvPr/>
            </p:nvSpPr>
            <p:spPr>
              <a:xfrm>
                <a:off x="4663228" y="4771977"/>
                <a:ext cx="1832877" cy="546100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zh-CN" altLang="en-US" sz="2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+mn-ea"/>
                    <a:sym typeface="+mn-lt"/>
                  </a:rPr>
                  <a:t>工作回顾</a:t>
                </a:r>
              </a:p>
            </p:txBody>
          </p:sp>
          <p:grpSp>
            <p:nvGrpSpPr>
              <p:cNvPr id="2" name="组合 1">
                <a:extLst>
                  <a:ext uri="{FF2B5EF4-FFF2-40B4-BE49-F238E27FC236}">
                    <a16:creationId xmlns:a16="http://schemas.microsoft.com/office/drawing/2014/main" id="{618034C5-EE7B-29C6-CC89-93C613FB9A20}"/>
                  </a:ext>
                </a:extLst>
              </p:cNvPr>
              <p:cNvGrpSpPr/>
              <p:nvPr/>
            </p:nvGrpSpPr>
            <p:grpSpPr>
              <a:xfrm>
                <a:off x="3812364" y="4699846"/>
                <a:ext cx="597163" cy="646331"/>
                <a:chOff x="4715423" y="993791"/>
                <a:chExt cx="597163" cy="646331"/>
              </a:xfrm>
            </p:grpSpPr>
            <p:sp>
              <p:nvSpPr>
                <p:cNvPr id="585" name="圆角矩形 13">
                  <a:extLst>
                    <a:ext uri="{FF2B5EF4-FFF2-40B4-BE49-F238E27FC236}">
                      <a16:creationId xmlns:a16="http://schemas.microsoft.com/office/drawing/2014/main" id="{1138BE1C-ED15-5DEC-792C-84DB4CB19DD8}"/>
                    </a:ext>
                  </a:extLst>
                </p:cNvPr>
                <p:cNvSpPr/>
                <p:nvPr/>
              </p:nvSpPr>
              <p:spPr>
                <a:xfrm rot="5400000">
                  <a:off x="4715316" y="1018376"/>
                  <a:ext cx="597377" cy="597163"/>
                </a:xfrm>
                <a:prstGeom prst="roundRect">
                  <a:avLst>
                    <a:gd name="adj" fmla="val 50000"/>
                  </a:avLst>
                </a:prstGeom>
                <a:gradFill>
                  <a:gsLst>
                    <a:gs pos="0">
                      <a:srgbClr val="8E040D"/>
                    </a:gs>
                    <a:gs pos="100000">
                      <a:srgbClr val="E40613"/>
                    </a:gs>
                  </a:gsLst>
                  <a:lin ang="10800000" scaled="0"/>
                </a:gradFill>
                <a:ln w="12700">
                  <a:gradFill>
                    <a:gsLst>
                      <a:gs pos="0">
                        <a:srgbClr val="E30613"/>
                      </a:gs>
                      <a:gs pos="100000">
                        <a:srgbClr val="81040B"/>
                      </a:gs>
                    </a:gsLst>
                    <a:lin ang="5400000" scaled="1"/>
                  </a:gradFill>
                </a:ln>
                <a:effectLst>
                  <a:outerShdw blurRad="254000" dist="1270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86" name="文本框 585">
                  <a:extLst>
                    <a:ext uri="{FF2B5EF4-FFF2-40B4-BE49-F238E27FC236}">
                      <a16:creationId xmlns:a16="http://schemas.microsoft.com/office/drawing/2014/main" id="{BBDB7D92-390B-C13A-7702-107802E661FE}"/>
                    </a:ext>
                  </a:extLst>
                </p:cNvPr>
                <p:cNvSpPr txBox="1"/>
                <p:nvPr/>
              </p:nvSpPr>
              <p:spPr>
                <a:xfrm flipH="1">
                  <a:off x="4793245" y="993791"/>
                  <a:ext cx="441146" cy="64633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altLang="zh-CN" sz="3600" b="1" dirty="0">
                      <a:solidFill>
                        <a:schemeClr val="bg1"/>
                      </a:solidFill>
                      <a:cs typeface="+mn-ea"/>
                      <a:sym typeface="+mn-lt"/>
                    </a:rPr>
                    <a:t>1</a:t>
                  </a:r>
                  <a:endParaRPr lang="zh-CN" altLang="en-US" sz="400" dirty="0"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</p:grpSp>
        </p:grpSp>
        <p:grpSp>
          <p:nvGrpSpPr>
            <p:cNvPr id="587" name="组合 586">
              <a:extLst>
                <a:ext uri="{FF2B5EF4-FFF2-40B4-BE49-F238E27FC236}">
                  <a16:creationId xmlns:a16="http://schemas.microsoft.com/office/drawing/2014/main" id="{BE1882AF-84BF-7408-877D-0C57C7B9CC65}"/>
                </a:ext>
              </a:extLst>
            </p:cNvPr>
            <p:cNvGrpSpPr/>
            <p:nvPr/>
          </p:nvGrpSpPr>
          <p:grpSpPr>
            <a:xfrm>
              <a:off x="6478670" y="2295275"/>
              <a:ext cx="2869779" cy="646331"/>
              <a:chOff x="3812364" y="4699846"/>
              <a:chExt cx="2869779" cy="646331"/>
            </a:xfrm>
          </p:grpSpPr>
          <p:grpSp>
            <p:nvGrpSpPr>
              <p:cNvPr id="588" name="组合 587">
                <a:extLst>
                  <a:ext uri="{FF2B5EF4-FFF2-40B4-BE49-F238E27FC236}">
                    <a16:creationId xmlns:a16="http://schemas.microsoft.com/office/drawing/2014/main" id="{2A9687DD-791D-F483-3644-F6846946016C}"/>
                  </a:ext>
                </a:extLst>
              </p:cNvPr>
              <p:cNvGrpSpPr/>
              <p:nvPr/>
            </p:nvGrpSpPr>
            <p:grpSpPr>
              <a:xfrm>
                <a:off x="3890883" y="4787541"/>
                <a:ext cx="2791260" cy="545803"/>
                <a:chOff x="322748" y="3665374"/>
                <a:chExt cx="5680529" cy="1027864"/>
              </a:xfrm>
            </p:grpSpPr>
            <p:sp>
              <p:nvSpPr>
                <p:cNvPr id="595" name="圆角矩形 107">
                  <a:extLst>
                    <a:ext uri="{FF2B5EF4-FFF2-40B4-BE49-F238E27FC236}">
                      <a16:creationId xmlns:a16="http://schemas.microsoft.com/office/drawing/2014/main" id="{E8C89B10-8CDE-5F63-0425-8220CF05973E}"/>
                    </a:ext>
                  </a:extLst>
                </p:cNvPr>
                <p:cNvSpPr/>
                <p:nvPr/>
              </p:nvSpPr>
              <p:spPr>
                <a:xfrm>
                  <a:off x="322748" y="3665374"/>
                  <a:ext cx="5680529" cy="1027864"/>
                </a:xfrm>
                <a:prstGeom prst="roundRect">
                  <a:avLst>
                    <a:gd name="adj" fmla="val 50000"/>
                  </a:avLst>
                </a:prstGeom>
                <a:gradFill>
                  <a:gsLst>
                    <a:gs pos="0">
                      <a:schemeClr val="bg1"/>
                    </a:gs>
                    <a:gs pos="100000">
                      <a:srgbClr val="D1D1D1"/>
                    </a:gs>
                  </a:gsLst>
                  <a:lin ang="5400000" scaled="0"/>
                </a:gradFill>
                <a:ln>
                  <a:noFill/>
                </a:ln>
                <a:effectLst>
                  <a:outerShdw blurRad="127000" dist="50800" dir="2700000" algn="tl" rotWithShape="0">
                    <a:prstClr val="black">
                      <a:alpha val="2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96" name="圆角矩形 108">
                  <a:extLst>
                    <a:ext uri="{FF2B5EF4-FFF2-40B4-BE49-F238E27FC236}">
                      <a16:creationId xmlns:a16="http://schemas.microsoft.com/office/drawing/2014/main" id="{DDEC6C28-D1C7-FB4E-588F-B19CEE6E40EF}"/>
                    </a:ext>
                  </a:extLst>
                </p:cNvPr>
                <p:cNvSpPr/>
                <p:nvPr/>
              </p:nvSpPr>
              <p:spPr>
                <a:xfrm>
                  <a:off x="410954" y="3797956"/>
                  <a:ext cx="5488819" cy="784227"/>
                </a:xfrm>
                <a:prstGeom prst="roundRect">
                  <a:avLst>
                    <a:gd name="adj" fmla="val 50000"/>
                  </a:avLst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589" name="矩形 588">
                <a:extLst>
                  <a:ext uri="{FF2B5EF4-FFF2-40B4-BE49-F238E27FC236}">
                    <a16:creationId xmlns:a16="http://schemas.microsoft.com/office/drawing/2014/main" id="{3A5D17FB-873C-A533-AE15-C83D0D443655}"/>
                  </a:ext>
                </a:extLst>
              </p:cNvPr>
              <p:cNvSpPr/>
              <p:nvPr/>
            </p:nvSpPr>
            <p:spPr>
              <a:xfrm>
                <a:off x="4663228" y="4771977"/>
                <a:ext cx="1832877" cy="546100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zh-CN" altLang="en-US" sz="2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+mn-ea"/>
                    <a:sym typeface="+mn-lt"/>
                  </a:rPr>
                  <a:t>自我评价</a:t>
                </a:r>
              </a:p>
            </p:txBody>
          </p:sp>
          <p:grpSp>
            <p:nvGrpSpPr>
              <p:cNvPr id="592" name="组合 591">
                <a:extLst>
                  <a:ext uri="{FF2B5EF4-FFF2-40B4-BE49-F238E27FC236}">
                    <a16:creationId xmlns:a16="http://schemas.microsoft.com/office/drawing/2014/main" id="{59C430BA-0862-A1E1-FF46-1C70F957DED2}"/>
                  </a:ext>
                </a:extLst>
              </p:cNvPr>
              <p:cNvGrpSpPr/>
              <p:nvPr/>
            </p:nvGrpSpPr>
            <p:grpSpPr>
              <a:xfrm>
                <a:off x="3812364" y="4699846"/>
                <a:ext cx="597163" cy="646331"/>
                <a:chOff x="4715423" y="993791"/>
                <a:chExt cx="597163" cy="646331"/>
              </a:xfrm>
            </p:grpSpPr>
            <p:sp>
              <p:nvSpPr>
                <p:cNvPr id="593" name="圆角矩形 13">
                  <a:extLst>
                    <a:ext uri="{FF2B5EF4-FFF2-40B4-BE49-F238E27FC236}">
                      <a16:creationId xmlns:a16="http://schemas.microsoft.com/office/drawing/2014/main" id="{493A6BA7-A9BC-EBB7-2535-AD7C9F96BCF3}"/>
                    </a:ext>
                  </a:extLst>
                </p:cNvPr>
                <p:cNvSpPr/>
                <p:nvPr/>
              </p:nvSpPr>
              <p:spPr>
                <a:xfrm rot="5400000">
                  <a:off x="4715316" y="1018376"/>
                  <a:ext cx="597377" cy="597163"/>
                </a:xfrm>
                <a:prstGeom prst="roundRect">
                  <a:avLst>
                    <a:gd name="adj" fmla="val 50000"/>
                  </a:avLst>
                </a:prstGeom>
                <a:gradFill>
                  <a:gsLst>
                    <a:gs pos="0">
                      <a:srgbClr val="8E040D"/>
                    </a:gs>
                    <a:gs pos="100000">
                      <a:srgbClr val="E40613"/>
                    </a:gs>
                  </a:gsLst>
                  <a:lin ang="10800000" scaled="0"/>
                </a:gradFill>
                <a:ln w="12700">
                  <a:gradFill>
                    <a:gsLst>
                      <a:gs pos="0">
                        <a:srgbClr val="E30613"/>
                      </a:gs>
                      <a:gs pos="100000">
                        <a:srgbClr val="81040B"/>
                      </a:gs>
                    </a:gsLst>
                    <a:lin ang="5400000" scaled="1"/>
                  </a:gradFill>
                </a:ln>
                <a:effectLst>
                  <a:outerShdw blurRad="254000" dist="1270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94" name="文本框 593">
                  <a:extLst>
                    <a:ext uri="{FF2B5EF4-FFF2-40B4-BE49-F238E27FC236}">
                      <a16:creationId xmlns:a16="http://schemas.microsoft.com/office/drawing/2014/main" id="{05539537-19FA-2B4C-2235-6A992D3A9794}"/>
                    </a:ext>
                  </a:extLst>
                </p:cNvPr>
                <p:cNvSpPr txBox="1"/>
                <p:nvPr/>
              </p:nvSpPr>
              <p:spPr>
                <a:xfrm flipH="1">
                  <a:off x="4793245" y="993791"/>
                  <a:ext cx="441146" cy="64633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altLang="zh-CN" sz="3600" b="1" dirty="0">
                      <a:solidFill>
                        <a:schemeClr val="bg1"/>
                      </a:solidFill>
                      <a:cs typeface="+mn-ea"/>
                      <a:sym typeface="+mn-lt"/>
                    </a:rPr>
                    <a:t>2</a:t>
                  </a:r>
                  <a:endParaRPr lang="zh-CN" altLang="en-US" sz="400" dirty="0"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</p:grpSp>
        </p:grpSp>
      </p:grpSp>
      <p:grpSp>
        <p:nvGrpSpPr>
          <p:cNvPr id="597" name="组合 596">
            <a:extLst>
              <a:ext uri="{FF2B5EF4-FFF2-40B4-BE49-F238E27FC236}">
                <a16:creationId xmlns:a16="http://schemas.microsoft.com/office/drawing/2014/main" id="{B1EE24EA-54C1-3D80-726C-6D0C0CEA6BB9}"/>
              </a:ext>
            </a:extLst>
          </p:cNvPr>
          <p:cNvGrpSpPr/>
          <p:nvPr/>
        </p:nvGrpSpPr>
        <p:grpSpPr>
          <a:xfrm>
            <a:off x="2920606" y="3674533"/>
            <a:ext cx="6437883" cy="646331"/>
            <a:chOff x="2910566" y="2295275"/>
            <a:chExt cx="6437883" cy="646331"/>
          </a:xfrm>
        </p:grpSpPr>
        <p:grpSp>
          <p:nvGrpSpPr>
            <p:cNvPr id="598" name="组合 597">
              <a:extLst>
                <a:ext uri="{FF2B5EF4-FFF2-40B4-BE49-F238E27FC236}">
                  <a16:creationId xmlns:a16="http://schemas.microsoft.com/office/drawing/2014/main" id="{9AD2FD88-3BCC-1716-5FAE-7360F482EF08}"/>
                </a:ext>
              </a:extLst>
            </p:cNvPr>
            <p:cNvGrpSpPr/>
            <p:nvPr/>
          </p:nvGrpSpPr>
          <p:grpSpPr>
            <a:xfrm>
              <a:off x="2910566" y="2295275"/>
              <a:ext cx="2869779" cy="646331"/>
              <a:chOff x="3812364" y="4699846"/>
              <a:chExt cx="2869779" cy="646331"/>
            </a:xfrm>
          </p:grpSpPr>
          <p:grpSp>
            <p:nvGrpSpPr>
              <p:cNvPr id="607" name="组合 606">
                <a:extLst>
                  <a:ext uri="{FF2B5EF4-FFF2-40B4-BE49-F238E27FC236}">
                    <a16:creationId xmlns:a16="http://schemas.microsoft.com/office/drawing/2014/main" id="{357D77C3-B24F-CF90-C74C-9A3AA1C306AA}"/>
                  </a:ext>
                </a:extLst>
              </p:cNvPr>
              <p:cNvGrpSpPr/>
              <p:nvPr/>
            </p:nvGrpSpPr>
            <p:grpSpPr>
              <a:xfrm>
                <a:off x="3890883" y="4787541"/>
                <a:ext cx="2791260" cy="545803"/>
                <a:chOff x="322748" y="3665374"/>
                <a:chExt cx="5680529" cy="1027864"/>
              </a:xfrm>
            </p:grpSpPr>
            <p:sp>
              <p:nvSpPr>
                <p:cNvPr id="615" name="圆角矩形 107">
                  <a:extLst>
                    <a:ext uri="{FF2B5EF4-FFF2-40B4-BE49-F238E27FC236}">
                      <a16:creationId xmlns:a16="http://schemas.microsoft.com/office/drawing/2014/main" id="{5F9361A0-6D5F-0B1C-0888-C8923B836858}"/>
                    </a:ext>
                  </a:extLst>
                </p:cNvPr>
                <p:cNvSpPr/>
                <p:nvPr/>
              </p:nvSpPr>
              <p:spPr>
                <a:xfrm>
                  <a:off x="322748" y="3665374"/>
                  <a:ext cx="5680529" cy="1027864"/>
                </a:xfrm>
                <a:prstGeom prst="roundRect">
                  <a:avLst>
                    <a:gd name="adj" fmla="val 50000"/>
                  </a:avLst>
                </a:prstGeom>
                <a:gradFill>
                  <a:gsLst>
                    <a:gs pos="0">
                      <a:schemeClr val="bg1"/>
                    </a:gs>
                    <a:gs pos="100000">
                      <a:srgbClr val="D1D1D1"/>
                    </a:gs>
                  </a:gsLst>
                  <a:lin ang="5400000" scaled="0"/>
                </a:gradFill>
                <a:ln>
                  <a:noFill/>
                </a:ln>
                <a:effectLst>
                  <a:outerShdw blurRad="127000" dist="50800" dir="2700000" algn="tl" rotWithShape="0">
                    <a:prstClr val="black">
                      <a:alpha val="2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616" name="圆角矩形 108">
                  <a:extLst>
                    <a:ext uri="{FF2B5EF4-FFF2-40B4-BE49-F238E27FC236}">
                      <a16:creationId xmlns:a16="http://schemas.microsoft.com/office/drawing/2014/main" id="{89DC07B0-75FA-1437-114E-D75B4612564B}"/>
                    </a:ext>
                  </a:extLst>
                </p:cNvPr>
                <p:cNvSpPr/>
                <p:nvPr/>
              </p:nvSpPr>
              <p:spPr>
                <a:xfrm>
                  <a:off x="410954" y="3797956"/>
                  <a:ext cx="5488819" cy="784227"/>
                </a:xfrm>
                <a:prstGeom prst="roundRect">
                  <a:avLst>
                    <a:gd name="adj" fmla="val 50000"/>
                  </a:avLst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608" name="矩形 607">
                <a:extLst>
                  <a:ext uri="{FF2B5EF4-FFF2-40B4-BE49-F238E27FC236}">
                    <a16:creationId xmlns:a16="http://schemas.microsoft.com/office/drawing/2014/main" id="{2B372128-ACC6-63BC-70DB-3169C9D261E7}"/>
                  </a:ext>
                </a:extLst>
              </p:cNvPr>
              <p:cNvSpPr/>
              <p:nvPr/>
            </p:nvSpPr>
            <p:spPr>
              <a:xfrm>
                <a:off x="4663228" y="4771977"/>
                <a:ext cx="1832877" cy="546100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zh-CN" altLang="en-US" sz="2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+mn-ea"/>
                    <a:sym typeface="+mn-lt"/>
                  </a:rPr>
                  <a:t>工作体会</a:t>
                </a:r>
              </a:p>
            </p:txBody>
          </p:sp>
          <p:grpSp>
            <p:nvGrpSpPr>
              <p:cNvPr id="610" name="组合 609">
                <a:extLst>
                  <a:ext uri="{FF2B5EF4-FFF2-40B4-BE49-F238E27FC236}">
                    <a16:creationId xmlns:a16="http://schemas.microsoft.com/office/drawing/2014/main" id="{39911E5B-03A0-7EC3-947D-C707ACADB471}"/>
                  </a:ext>
                </a:extLst>
              </p:cNvPr>
              <p:cNvGrpSpPr/>
              <p:nvPr/>
            </p:nvGrpSpPr>
            <p:grpSpPr>
              <a:xfrm>
                <a:off x="3812364" y="4699846"/>
                <a:ext cx="597163" cy="646331"/>
                <a:chOff x="4715423" y="993791"/>
                <a:chExt cx="597163" cy="646331"/>
              </a:xfrm>
            </p:grpSpPr>
            <p:sp>
              <p:nvSpPr>
                <p:cNvPr id="613" name="圆角矩形 13">
                  <a:extLst>
                    <a:ext uri="{FF2B5EF4-FFF2-40B4-BE49-F238E27FC236}">
                      <a16:creationId xmlns:a16="http://schemas.microsoft.com/office/drawing/2014/main" id="{506D102B-63E1-3C2F-5532-0193C01F0E81}"/>
                    </a:ext>
                  </a:extLst>
                </p:cNvPr>
                <p:cNvSpPr/>
                <p:nvPr/>
              </p:nvSpPr>
              <p:spPr>
                <a:xfrm rot="5400000">
                  <a:off x="4715316" y="1018376"/>
                  <a:ext cx="597377" cy="597163"/>
                </a:xfrm>
                <a:prstGeom prst="roundRect">
                  <a:avLst>
                    <a:gd name="adj" fmla="val 50000"/>
                  </a:avLst>
                </a:prstGeom>
                <a:gradFill>
                  <a:gsLst>
                    <a:gs pos="0">
                      <a:srgbClr val="8E040D"/>
                    </a:gs>
                    <a:gs pos="100000">
                      <a:srgbClr val="E40613"/>
                    </a:gs>
                  </a:gsLst>
                  <a:lin ang="10800000" scaled="0"/>
                </a:gradFill>
                <a:ln w="12700">
                  <a:gradFill>
                    <a:gsLst>
                      <a:gs pos="0">
                        <a:srgbClr val="E30613"/>
                      </a:gs>
                      <a:gs pos="100000">
                        <a:srgbClr val="81040B"/>
                      </a:gs>
                    </a:gsLst>
                    <a:lin ang="5400000" scaled="1"/>
                  </a:gradFill>
                </a:ln>
                <a:effectLst>
                  <a:outerShdw blurRad="254000" dist="1270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614" name="文本框 613">
                  <a:extLst>
                    <a:ext uri="{FF2B5EF4-FFF2-40B4-BE49-F238E27FC236}">
                      <a16:creationId xmlns:a16="http://schemas.microsoft.com/office/drawing/2014/main" id="{033BAADD-A818-991E-A851-7B4AB5170AAA}"/>
                    </a:ext>
                  </a:extLst>
                </p:cNvPr>
                <p:cNvSpPr txBox="1"/>
                <p:nvPr/>
              </p:nvSpPr>
              <p:spPr>
                <a:xfrm flipH="1">
                  <a:off x="4793245" y="993791"/>
                  <a:ext cx="441146" cy="64633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altLang="zh-CN" sz="3600" b="1" dirty="0">
                      <a:solidFill>
                        <a:schemeClr val="bg1"/>
                      </a:solidFill>
                      <a:cs typeface="+mn-ea"/>
                      <a:sym typeface="+mn-lt"/>
                    </a:rPr>
                    <a:t>3</a:t>
                  </a:r>
                  <a:endParaRPr lang="zh-CN" altLang="en-US" sz="400" dirty="0"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</p:grpSp>
        </p:grpSp>
        <p:grpSp>
          <p:nvGrpSpPr>
            <p:cNvPr id="599" name="组合 598">
              <a:extLst>
                <a:ext uri="{FF2B5EF4-FFF2-40B4-BE49-F238E27FC236}">
                  <a16:creationId xmlns:a16="http://schemas.microsoft.com/office/drawing/2014/main" id="{F7944F52-EB0D-B6FC-F706-B8472BEB7F2C}"/>
                </a:ext>
              </a:extLst>
            </p:cNvPr>
            <p:cNvGrpSpPr/>
            <p:nvPr/>
          </p:nvGrpSpPr>
          <p:grpSpPr>
            <a:xfrm>
              <a:off x="6478670" y="2295275"/>
              <a:ext cx="2869779" cy="646331"/>
              <a:chOff x="3812364" y="4699846"/>
              <a:chExt cx="2869779" cy="646331"/>
            </a:xfrm>
          </p:grpSpPr>
          <p:grpSp>
            <p:nvGrpSpPr>
              <p:cNvPr id="600" name="组合 599">
                <a:extLst>
                  <a:ext uri="{FF2B5EF4-FFF2-40B4-BE49-F238E27FC236}">
                    <a16:creationId xmlns:a16="http://schemas.microsoft.com/office/drawing/2014/main" id="{3BA899D9-87BF-520B-AC58-4B3A48CD5D4E}"/>
                  </a:ext>
                </a:extLst>
              </p:cNvPr>
              <p:cNvGrpSpPr/>
              <p:nvPr/>
            </p:nvGrpSpPr>
            <p:grpSpPr>
              <a:xfrm>
                <a:off x="3890883" y="4787541"/>
                <a:ext cx="2791260" cy="545803"/>
                <a:chOff x="322748" y="3665374"/>
                <a:chExt cx="5680529" cy="1027864"/>
              </a:xfrm>
            </p:grpSpPr>
            <p:sp>
              <p:nvSpPr>
                <p:cNvPr id="605" name="圆角矩形 107">
                  <a:extLst>
                    <a:ext uri="{FF2B5EF4-FFF2-40B4-BE49-F238E27FC236}">
                      <a16:creationId xmlns:a16="http://schemas.microsoft.com/office/drawing/2014/main" id="{0BFE9809-9A60-17DB-C5B4-DF131C1FEB32}"/>
                    </a:ext>
                  </a:extLst>
                </p:cNvPr>
                <p:cNvSpPr/>
                <p:nvPr/>
              </p:nvSpPr>
              <p:spPr>
                <a:xfrm>
                  <a:off x="322748" y="3665374"/>
                  <a:ext cx="5680529" cy="1027864"/>
                </a:xfrm>
                <a:prstGeom prst="roundRect">
                  <a:avLst>
                    <a:gd name="adj" fmla="val 50000"/>
                  </a:avLst>
                </a:prstGeom>
                <a:gradFill>
                  <a:gsLst>
                    <a:gs pos="0">
                      <a:schemeClr val="bg1"/>
                    </a:gs>
                    <a:gs pos="100000">
                      <a:srgbClr val="D1D1D1"/>
                    </a:gs>
                  </a:gsLst>
                  <a:lin ang="5400000" scaled="0"/>
                </a:gradFill>
                <a:ln>
                  <a:noFill/>
                </a:ln>
                <a:effectLst>
                  <a:outerShdw blurRad="127000" dist="50800" dir="2700000" algn="tl" rotWithShape="0">
                    <a:prstClr val="black">
                      <a:alpha val="2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606" name="圆角矩形 108">
                  <a:extLst>
                    <a:ext uri="{FF2B5EF4-FFF2-40B4-BE49-F238E27FC236}">
                      <a16:creationId xmlns:a16="http://schemas.microsoft.com/office/drawing/2014/main" id="{ACFD277F-A73D-AE07-168B-BDCA59212D9E}"/>
                    </a:ext>
                  </a:extLst>
                </p:cNvPr>
                <p:cNvSpPr/>
                <p:nvPr/>
              </p:nvSpPr>
              <p:spPr>
                <a:xfrm>
                  <a:off x="410954" y="3797956"/>
                  <a:ext cx="5488819" cy="784227"/>
                </a:xfrm>
                <a:prstGeom prst="roundRect">
                  <a:avLst>
                    <a:gd name="adj" fmla="val 50000"/>
                  </a:avLst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601" name="矩形 600">
                <a:extLst>
                  <a:ext uri="{FF2B5EF4-FFF2-40B4-BE49-F238E27FC236}">
                    <a16:creationId xmlns:a16="http://schemas.microsoft.com/office/drawing/2014/main" id="{5257A6C0-3D3B-9237-AFC0-3AA847FAF02A}"/>
                  </a:ext>
                </a:extLst>
              </p:cNvPr>
              <p:cNvSpPr/>
              <p:nvPr/>
            </p:nvSpPr>
            <p:spPr>
              <a:xfrm>
                <a:off x="4663228" y="4771977"/>
                <a:ext cx="1832877" cy="546100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zh-CN" altLang="en-US" sz="2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+mn-ea"/>
                    <a:sym typeface="+mn-lt"/>
                  </a:rPr>
                  <a:t>工作规划</a:t>
                </a:r>
              </a:p>
            </p:txBody>
          </p:sp>
          <p:grpSp>
            <p:nvGrpSpPr>
              <p:cNvPr id="602" name="组合 601">
                <a:extLst>
                  <a:ext uri="{FF2B5EF4-FFF2-40B4-BE49-F238E27FC236}">
                    <a16:creationId xmlns:a16="http://schemas.microsoft.com/office/drawing/2014/main" id="{097261BF-1542-806E-83AB-30CABDD6929D}"/>
                  </a:ext>
                </a:extLst>
              </p:cNvPr>
              <p:cNvGrpSpPr/>
              <p:nvPr/>
            </p:nvGrpSpPr>
            <p:grpSpPr>
              <a:xfrm>
                <a:off x="3812364" y="4699846"/>
                <a:ext cx="597163" cy="646331"/>
                <a:chOff x="4715423" y="993791"/>
                <a:chExt cx="597163" cy="646331"/>
              </a:xfrm>
            </p:grpSpPr>
            <p:sp>
              <p:nvSpPr>
                <p:cNvPr id="603" name="圆角矩形 13">
                  <a:extLst>
                    <a:ext uri="{FF2B5EF4-FFF2-40B4-BE49-F238E27FC236}">
                      <a16:creationId xmlns:a16="http://schemas.microsoft.com/office/drawing/2014/main" id="{3106FFAE-4075-8F49-2C08-7CB30CD24AFC}"/>
                    </a:ext>
                  </a:extLst>
                </p:cNvPr>
                <p:cNvSpPr/>
                <p:nvPr/>
              </p:nvSpPr>
              <p:spPr>
                <a:xfrm rot="5400000">
                  <a:off x="4715316" y="1018376"/>
                  <a:ext cx="597377" cy="597163"/>
                </a:xfrm>
                <a:prstGeom prst="roundRect">
                  <a:avLst>
                    <a:gd name="adj" fmla="val 50000"/>
                  </a:avLst>
                </a:prstGeom>
                <a:gradFill>
                  <a:gsLst>
                    <a:gs pos="0">
                      <a:srgbClr val="8E040D"/>
                    </a:gs>
                    <a:gs pos="100000">
                      <a:srgbClr val="E40613"/>
                    </a:gs>
                  </a:gsLst>
                  <a:lin ang="10800000" scaled="0"/>
                </a:gradFill>
                <a:ln w="12700">
                  <a:gradFill>
                    <a:gsLst>
                      <a:gs pos="0">
                        <a:srgbClr val="E30613"/>
                      </a:gs>
                      <a:gs pos="100000">
                        <a:srgbClr val="81040B"/>
                      </a:gs>
                    </a:gsLst>
                    <a:lin ang="5400000" scaled="1"/>
                  </a:gradFill>
                </a:ln>
                <a:effectLst>
                  <a:outerShdw blurRad="254000" dist="1270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604" name="文本框 603">
                  <a:extLst>
                    <a:ext uri="{FF2B5EF4-FFF2-40B4-BE49-F238E27FC236}">
                      <a16:creationId xmlns:a16="http://schemas.microsoft.com/office/drawing/2014/main" id="{F244F286-2F94-EF85-B724-A568255C204C}"/>
                    </a:ext>
                  </a:extLst>
                </p:cNvPr>
                <p:cNvSpPr txBox="1"/>
                <p:nvPr/>
              </p:nvSpPr>
              <p:spPr>
                <a:xfrm flipH="1">
                  <a:off x="4793245" y="993791"/>
                  <a:ext cx="441146" cy="64633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altLang="zh-CN" sz="3600" b="1" dirty="0">
                      <a:solidFill>
                        <a:schemeClr val="bg1"/>
                      </a:solidFill>
                      <a:cs typeface="+mn-ea"/>
                      <a:sym typeface="+mn-lt"/>
                    </a:rPr>
                    <a:t>4</a:t>
                  </a:r>
                  <a:endParaRPr lang="zh-CN" altLang="en-US" sz="400" dirty="0"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</p:grpSp>
        </p:grpSp>
      </p:grpSp>
      <p:sp>
        <p:nvSpPr>
          <p:cNvPr id="617" name="文本框 616">
            <a:extLst>
              <a:ext uri="{FF2B5EF4-FFF2-40B4-BE49-F238E27FC236}">
                <a16:creationId xmlns:a16="http://schemas.microsoft.com/office/drawing/2014/main" id="{A4FF452D-0FB5-4FED-A810-257B0BD0088D}"/>
              </a:ext>
            </a:extLst>
          </p:cNvPr>
          <p:cNvSpPr txBox="1"/>
          <p:nvPr/>
        </p:nvSpPr>
        <p:spPr>
          <a:xfrm>
            <a:off x="4732563" y="1511738"/>
            <a:ext cx="2722698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dist"/>
            <a:r>
              <a:rPr lang="zh-CN" altLang="en-US" dirty="0">
                <a:solidFill>
                  <a:schemeClr val="bg1">
                    <a:lumMod val="50000"/>
                  </a:schemeClr>
                </a:solidFill>
              </a:rPr>
              <a:t>CONTENTS</a:t>
            </a:r>
          </a:p>
        </p:txBody>
      </p:sp>
      <p:sp>
        <p:nvSpPr>
          <p:cNvPr id="619" name="文本框 618">
            <a:extLst>
              <a:ext uri="{FF2B5EF4-FFF2-40B4-BE49-F238E27FC236}">
                <a16:creationId xmlns:a16="http://schemas.microsoft.com/office/drawing/2014/main" id="{71522DC0-1FAF-7D07-9782-F5426D36D34D}"/>
              </a:ext>
            </a:extLst>
          </p:cNvPr>
          <p:cNvSpPr txBox="1"/>
          <p:nvPr/>
        </p:nvSpPr>
        <p:spPr>
          <a:xfrm>
            <a:off x="-54864000" y="-36506666"/>
            <a:ext cx="60960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zh-CN" dirty="0">
                <a:solidFill>
                  <a:schemeClr val="bg1">
                    <a:lumMod val="95000"/>
                  </a:schemeClr>
                </a:solidFill>
              </a:rPr>
              <a:t>51PPT</a:t>
            </a:r>
            <a:r>
              <a:rPr lang="zh-CN" altLang="en-US" dirty="0">
                <a:solidFill>
                  <a:schemeClr val="bg1">
                    <a:lumMod val="95000"/>
                  </a:schemeClr>
                </a:solidFill>
              </a:rPr>
              <a:t>模板网   </a:t>
            </a:r>
            <a:r>
              <a:rPr lang="en-US" altLang="zh-CN" dirty="0">
                <a:solidFill>
                  <a:schemeClr val="bg1">
                    <a:lumMod val="95000"/>
                  </a:schemeClr>
                </a:solidFill>
              </a:rPr>
              <a:t>www.5-1-pptmoban.com</a:t>
            </a:r>
            <a:endParaRPr lang="zh-CN" altLang="en-US" dirty="0">
              <a:solidFill>
                <a:schemeClr val="bg1">
                  <a:lumMod val="9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480546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组合 12"/>
          <p:cNvGrpSpPr/>
          <p:nvPr/>
        </p:nvGrpSpPr>
        <p:grpSpPr>
          <a:xfrm>
            <a:off x="5421085" y="1174929"/>
            <a:ext cx="1095074" cy="955091"/>
            <a:chOff x="3109685" y="1797351"/>
            <a:chExt cx="1095074" cy="955091"/>
          </a:xfrm>
        </p:grpSpPr>
        <p:grpSp>
          <p:nvGrpSpPr>
            <p:cNvPr id="14" name="组合 13"/>
            <p:cNvGrpSpPr/>
            <p:nvPr/>
          </p:nvGrpSpPr>
          <p:grpSpPr>
            <a:xfrm>
              <a:off x="3109685" y="1797351"/>
              <a:ext cx="1095074" cy="955091"/>
              <a:chOff x="2857499" y="1149477"/>
              <a:chExt cx="1098550" cy="958123"/>
            </a:xfrm>
          </p:grpSpPr>
          <p:sp>
            <p:nvSpPr>
              <p:cNvPr id="16" name="圆角矩形 15"/>
              <p:cNvSpPr/>
              <p:nvPr/>
            </p:nvSpPr>
            <p:spPr>
              <a:xfrm>
                <a:off x="2857499" y="1149477"/>
                <a:ext cx="1076325" cy="958123"/>
              </a:xfrm>
              <a:prstGeom prst="roundRect">
                <a:avLst>
                  <a:gd name="adj" fmla="val 13889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" name="圆角矩形 16"/>
              <p:cNvSpPr/>
              <p:nvPr/>
            </p:nvSpPr>
            <p:spPr>
              <a:xfrm>
                <a:off x="2892834" y="1178024"/>
                <a:ext cx="1063215" cy="901028"/>
              </a:xfrm>
              <a:prstGeom prst="roundRect">
                <a:avLst>
                  <a:gd name="adj" fmla="val 13889"/>
                </a:avLst>
              </a:prstGeom>
              <a:gradFill>
                <a:gsLst>
                  <a:gs pos="0">
                    <a:srgbClr val="E30613"/>
                  </a:gs>
                  <a:gs pos="100000">
                    <a:srgbClr val="81040B"/>
                  </a:gs>
                </a:gsLst>
                <a:lin ang="36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15" name="文本框 14"/>
            <p:cNvSpPr txBox="1"/>
            <p:nvPr/>
          </p:nvSpPr>
          <p:spPr>
            <a:xfrm>
              <a:off x="3180145" y="1980024"/>
              <a:ext cx="77288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3600" dirty="0">
                  <a:solidFill>
                    <a:schemeClr val="bg1"/>
                  </a:solidFill>
                  <a:cs typeface="+mn-ea"/>
                  <a:sym typeface="+mn-lt"/>
                </a:rPr>
                <a:t>01</a:t>
              </a:r>
              <a:endParaRPr lang="zh-CN" altLang="en-US" sz="36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9" name="组合 18"/>
          <p:cNvGrpSpPr/>
          <p:nvPr/>
        </p:nvGrpSpPr>
        <p:grpSpPr>
          <a:xfrm>
            <a:off x="5421085" y="2422294"/>
            <a:ext cx="1095074" cy="955091"/>
            <a:chOff x="2857499" y="1149477"/>
            <a:chExt cx="1098550" cy="958123"/>
          </a:xfrm>
        </p:grpSpPr>
        <p:sp>
          <p:nvSpPr>
            <p:cNvPr id="21" name="圆角矩形 20"/>
            <p:cNvSpPr/>
            <p:nvPr/>
          </p:nvSpPr>
          <p:spPr>
            <a:xfrm>
              <a:off x="2857499" y="1149477"/>
              <a:ext cx="1076325" cy="958123"/>
            </a:xfrm>
            <a:prstGeom prst="roundRect">
              <a:avLst>
                <a:gd name="adj" fmla="val 13889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" name="圆角矩形 21"/>
            <p:cNvSpPr/>
            <p:nvPr/>
          </p:nvSpPr>
          <p:spPr>
            <a:xfrm>
              <a:off x="2892834" y="1178024"/>
              <a:ext cx="1063215" cy="901028"/>
            </a:xfrm>
            <a:prstGeom prst="roundRect">
              <a:avLst>
                <a:gd name="adj" fmla="val 13889"/>
              </a:avLst>
            </a:prstGeom>
            <a:gradFill>
              <a:gsLst>
                <a:gs pos="0">
                  <a:schemeClr val="bg1">
                    <a:lumMod val="50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3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20" name="文本框 19"/>
          <p:cNvSpPr txBox="1"/>
          <p:nvPr/>
        </p:nvSpPr>
        <p:spPr>
          <a:xfrm>
            <a:off x="5504226" y="2573684"/>
            <a:ext cx="77288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dirty="0">
                <a:solidFill>
                  <a:schemeClr val="bg1"/>
                </a:solidFill>
                <a:cs typeface="+mn-ea"/>
                <a:sym typeface="+mn-lt"/>
              </a:rPr>
              <a:t>02</a:t>
            </a:r>
            <a:endParaRPr lang="zh-CN" altLang="en-US" sz="36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5421085" y="3666078"/>
            <a:ext cx="1095074" cy="955091"/>
            <a:chOff x="3109685" y="4288500"/>
            <a:chExt cx="1095074" cy="955091"/>
          </a:xfrm>
        </p:grpSpPr>
        <p:grpSp>
          <p:nvGrpSpPr>
            <p:cNvPr id="24" name="组合 23"/>
            <p:cNvGrpSpPr/>
            <p:nvPr/>
          </p:nvGrpSpPr>
          <p:grpSpPr>
            <a:xfrm>
              <a:off x="3109685" y="4288500"/>
              <a:ext cx="1095074" cy="955091"/>
              <a:chOff x="2857499" y="1149477"/>
              <a:chExt cx="1098550" cy="958123"/>
            </a:xfrm>
          </p:grpSpPr>
          <p:sp>
            <p:nvSpPr>
              <p:cNvPr id="27" name="圆角矩形 26"/>
              <p:cNvSpPr/>
              <p:nvPr/>
            </p:nvSpPr>
            <p:spPr>
              <a:xfrm>
                <a:off x="2857499" y="1149477"/>
                <a:ext cx="1076325" cy="958123"/>
              </a:xfrm>
              <a:prstGeom prst="roundRect">
                <a:avLst>
                  <a:gd name="adj" fmla="val 13889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" name="圆角矩形 27"/>
              <p:cNvSpPr/>
              <p:nvPr/>
            </p:nvSpPr>
            <p:spPr>
              <a:xfrm>
                <a:off x="2892834" y="1178024"/>
                <a:ext cx="1063215" cy="901028"/>
              </a:xfrm>
              <a:prstGeom prst="roundRect">
                <a:avLst>
                  <a:gd name="adj" fmla="val 13889"/>
                </a:avLst>
              </a:prstGeom>
              <a:gradFill>
                <a:gsLst>
                  <a:gs pos="0">
                    <a:srgbClr val="E30613"/>
                  </a:gs>
                  <a:gs pos="100000">
                    <a:srgbClr val="81040B"/>
                  </a:gs>
                </a:gsLst>
                <a:lin ang="36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25" name="文本框 24"/>
            <p:cNvSpPr txBox="1"/>
            <p:nvPr/>
          </p:nvSpPr>
          <p:spPr>
            <a:xfrm>
              <a:off x="3192826" y="4457929"/>
              <a:ext cx="77288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3600" dirty="0">
                  <a:solidFill>
                    <a:schemeClr val="bg1"/>
                  </a:solidFill>
                  <a:cs typeface="+mn-ea"/>
                  <a:sym typeface="+mn-lt"/>
                </a:rPr>
                <a:t>03</a:t>
              </a:r>
              <a:endParaRPr lang="zh-CN" altLang="en-US" sz="36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30" name="组合 29"/>
          <p:cNvGrpSpPr/>
          <p:nvPr/>
        </p:nvGrpSpPr>
        <p:grpSpPr>
          <a:xfrm>
            <a:off x="5421085" y="4878393"/>
            <a:ext cx="1095074" cy="955091"/>
            <a:chOff x="2857499" y="1149477"/>
            <a:chExt cx="1098550" cy="958123"/>
          </a:xfrm>
        </p:grpSpPr>
        <p:sp>
          <p:nvSpPr>
            <p:cNvPr id="32" name="圆角矩形 31"/>
            <p:cNvSpPr/>
            <p:nvPr/>
          </p:nvSpPr>
          <p:spPr>
            <a:xfrm>
              <a:off x="2857499" y="1149477"/>
              <a:ext cx="1076325" cy="958123"/>
            </a:xfrm>
            <a:prstGeom prst="roundRect">
              <a:avLst>
                <a:gd name="adj" fmla="val 13889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" name="圆角矩形 32"/>
            <p:cNvSpPr/>
            <p:nvPr/>
          </p:nvSpPr>
          <p:spPr>
            <a:xfrm>
              <a:off x="2892834" y="1178024"/>
              <a:ext cx="1063215" cy="901028"/>
            </a:xfrm>
            <a:prstGeom prst="roundRect">
              <a:avLst>
                <a:gd name="adj" fmla="val 13889"/>
              </a:avLst>
            </a:prstGeom>
            <a:gradFill>
              <a:gsLst>
                <a:gs pos="0">
                  <a:schemeClr val="bg1">
                    <a:lumMod val="50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3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31" name="文本框 30"/>
          <p:cNvSpPr txBox="1"/>
          <p:nvPr/>
        </p:nvSpPr>
        <p:spPr>
          <a:xfrm>
            <a:off x="5504226" y="5032772"/>
            <a:ext cx="77288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dirty="0">
                <a:solidFill>
                  <a:schemeClr val="bg1"/>
                </a:solidFill>
                <a:cs typeface="+mn-ea"/>
                <a:sym typeface="+mn-lt"/>
              </a:rPr>
              <a:t>04</a:t>
            </a:r>
            <a:endParaRPr lang="zh-CN" altLang="en-US" sz="36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34" name="组合 33"/>
          <p:cNvGrpSpPr/>
          <p:nvPr/>
        </p:nvGrpSpPr>
        <p:grpSpPr>
          <a:xfrm>
            <a:off x="6744805" y="1174929"/>
            <a:ext cx="4682460" cy="1147168"/>
            <a:chOff x="4433405" y="1797351"/>
            <a:chExt cx="4682460" cy="1147168"/>
          </a:xfrm>
        </p:grpSpPr>
        <p:pic>
          <p:nvPicPr>
            <p:cNvPr id="35" name="图片 34"/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saturation sat="66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 rot="16200000">
              <a:off x="8465670" y="2118525"/>
              <a:ext cx="955091" cy="345298"/>
            </a:xfrm>
            <a:prstGeom prst="rect">
              <a:avLst/>
            </a:prstGeom>
          </p:spPr>
        </p:pic>
        <p:pic>
          <p:nvPicPr>
            <p:cNvPr id="36" name="图片 35"/>
            <p:cNvPicPr>
              <a:picLocks noChangeAspect="1"/>
            </p:cNvPicPr>
            <p:nvPr/>
          </p:nvPicPr>
          <p:blipFill rotWithShape="1">
            <a:blip r:embed="rId6" cstate="screen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saturation sat="66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4803606" y="2743849"/>
              <a:ext cx="3634732" cy="200670"/>
            </a:xfrm>
            <a:prstGeom prst="rect">
              <a:avLst/>
            </a:prstGeom>
          </p:spPr>
        </p:pic>
        <p:sp>
          <p:nvSpPr>
            <p:cNvPr id="37" name="圆角矩形 36"/>
            <p:cNvSpPr/>
            <p:nvPr/>
          </p:nvSpPr>
          <p:spPr>
            <a:xfrm>
              <a:off x="4433405" y="1797351"/>
              <a:ext cx="4375135" cy="955091"/>
            </a:xfrm>
            <a:prstGeom prst="roundRect">
              <a:avLst>
                <a:gd name="adj" fmla="val 9218"/>
              </a:avLst>
            </a:prstGeom>
            <a:gradFill>
              <a:gsLst>
                <a:gs pos="47000">
                  <a:srgbClr val="FDFDFD"/>
                </a:gs>
                <a:gs pos="53000">
                  <a:srgbClr val="E8E8E8"/>
                </a:gs>
                <a:gs pos="100000">
                  <a:srgbClr val="ECECEC"/>
                </a:gs>
              </a:gsLst>
              <a:lin ang="5400000" scaled="1"/>
            </a:gradFill>
            <a:ln>
              <a:noFill/>
            </a:ln>
            <a:effectLst>
              <a:outerShdw blurRad="76200" dist="38100" dir="2700000" algn="tl" rotWithShape="0">
                <a:prstClr val="black">
                  <a:alpha val="14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</p:grpSp>
      <p:grpSp>
        <p:nvGrpSpPr>
          <p:cNvPr id="38" name="组合 37"/>
          <p:cNvGrpSpPr/>
          <p:nvPr/>
        </p:nvGrpSpPr>
        <p:grpSpPr>
          <a:xfrm>
            <a:off x="6744805" y="2422294"/>
            <a:ext cx="4682460" cy="1141792"/>
            <a:chOff x="4433405" y="3044716"/>
            <a:chExt cx="4682460" cy="1141792"/>
          </a:xfrm>
        </p:grpSpPr>
        <p:pic>
          <p:nvPicPr>
            <p:cNvPr id="39" name="图片 38"/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saturation sat="66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 rot="16200000">
              <a:off x="8465670" y="3365890"/>
              <a:ext cx="955091" cy="345298"/>
            </a:xfrm>
            <a:prstGeom prst="rect">
              <a:avLst/>
            </a:prstGeom>
          </p:spPr>
        </p:pic>
        <p:pic>
          <p:nvPicPr>
            <p:cNvPr id="40" name="图片 39"/>
            <p:cNvPicPr>
              <a:picLocks noChangeAspect="1"/>
            </p:cNvPicPr>
            <p:nvPr/>
          </p:nvPicPr>
          <p:blipFill rotWithShape="1">
            <a:blip r:embed="rId6" cstate="screen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saturation sat="66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4803606" y="3985838"/>
              <a:ext cx="3634732" cy="200670"/>
            </a:xfrm>
            <a:prstGeom prst="rect">
              <a:avLst/>
            </a:prstGeom>
          </p:spPr>
        </p:pic>
        <p:sp>
          <p:nvSpPr>
            <p:cNvPr id="41" name="圆角矩形 40"/>
            <p:cNvSpPr/>
            <p:nvPr/>
          </p:nvSpPr>
          <p:spPr>
            <a:xfrm>
              <a:off x="4433405" y="3044716"/>
              <a:ext cx="4375135" cy="955091"/>
            </a:xfrm>
            <a:prstGeom prst="roundRect">
              <a:avLst>
                <a:gd name="adj" fmla="val 9218"/>
              </a:avLst>
            </a:prstGeom>
            <a:gradFill>
              <a:gsLst>
                <a:gs pos="47000">
                  <a:srgbClr val="FDFDFD"/>
                </a:gs>
                <a:gs pos="53000">
                  <a:srgbClr val="E8E8E8"/>
                </a:gs>
                <a:gs pos="100000">
                  <a:srgbClr val="ECECEC"/>
                </a:gs>
              </a:gsLst>
              <a:lin ang="5400000" scaled="1"/>
            </a:gradFill>
            <a:ln>
              <a:noFill/>
            </a:ln>
            <a:effectLst>
              <a:outerShdw blurRad="76200" dist="38100" dir="2700000" algn="tl" rotWithShape="0">
                <a:prstClr val="black">
                  <a:alpha val="14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</p:grpSp>
      <p:grpSp>
        <p:nvGrpSpPr>
          <p:cNvPr id="42" name="组合 41"/>
          <p:cNvGrpSpPr/>
          <p:nvPr/>
        </p:nvGrpSpPr>
        <p:grpSpPr>
          <a:xfrm>
            <a:off x="6744805" y="3669661"/>
            <a:ext cx="4682461" cy="1147063"/>
            <a:chOff x="4433405" y="4292083"/>
            <a:chExt cx="4682461" cy="1147063"/>
          </a:xfrm>
        </p:grpSpPr>
        <p:pic>
          <p:nvPicPr>
            <p:cNvPr id="43" name="图片 42"/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saturation sat="66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 rot="16200000">
              <a:off x="8465671" y="4613255"/>
              <a:ext cx="955091" cy="345298"/>
            </a:xfrm>
            <a:prstGeom prst="rect">
              <a:avLst/>
            </a:prstGeom>
          </p:spPr>
        </p:pic>
        <p:pic>
          <p:nvPicPr>
            <p:cNvPr id="44" name="图片 43"/>
            <p:cNvPicPr>
              <a:picLocks noChangeAspect="1"/>
            </p:cNvPicPr>
            <p:nvPr/>
          </p:nvPicPr>
          <p:blipFill rotWithShape="1">
            <a:blip r:embed="rId6" cstate="screen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saturation sat="66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4803606" y="5238476"/>
              <a:ext cx="3634732" cy="200670"/>
            </a:xfrm>
            <a:prstGeom prst="rect">
              <a:avLst/>
            </a:prstGeom>
          </p:spPr>
        </p:pic>
        <p:sp>
          <p:nvSpPr>
            <p:cNvPr id="45" name="圆角矩形 44"/>
            <p:cNvSpPr/>
            <p:nvPr/>
          </p:nvSpPr>
          <p:spPr>
            <a:xfrm>
              <a:off x="4433405" y="4292083"/>
              <a:ext cx="4375135" cy="955091"/>
            </a:xfrm>
            <a:prstGeom prst="roundRect">
              <a:avLst>
                <a:gd name="adj" fmla="val 9218"/>
              </a:avLst>
            </a:prstGeom>
            <a:gradFill>
              <a:gsLst>
                <a:gs pos="47000">
                  <a:srgbClr val="FDFDFD"/>
                </a:gs>
                <a:gs pos="53000">
                  <a:srgbClr val="E8E8E8"/>
                </a:gs>
                <a:gs pos="100000">
                  <a:srgbClr val="ECECEC"/>
                </a:gs>
              </a:gsLst>
              <a:lin ang="5400000" scaled="1"/>
            </a:gradFill>
            <a:ln>
              <a:noFill/>
            </a:ln>
            <a:effectLst>
              <a:outerShdw blurRad="76200" dist="38100" dir="2700000" algn="tl" rotWithShape="0">
                <a:prstClr val="black">
                  <a:alpha val="14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</p:grpSp>
      <p:grpSp>
        <p:nvGrpSpPr>
          <p:cNvPr id="46" name="组合 45"/>
          <p:cNvGrpSpPr/>
          <p:nvPr/>
        </p:nvGrpSpPr>
        <p:grpSpPr>
          <a:xfrm>
            <a:off x="6744805" y="4878394"/>
            <a:ext cx="4682459" cy="1139191"/>
            <a:chOff x="4433405" y="5500816"/>
            <a:chExt cx="4682459" cy="1139191"/>
          </a:xfrm>
        </p:grpSpPr>
        <p:pic>
          <p:nvPicPr>
            <p:cNvPr id="47" name="图片 46"/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saturation sat="66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 rot="16200000">
              <a:off x="8465670" y="5821990"/>
              <a:ext cx="955091" cy="345297"/>
            </a:xfrm>
            <a:prstGeom prst="rect">
              <a:avLst/>
            </a:prstGeom>
          </p:spPr>
        </p:pic>
        <p:pic>
          <p:nvPicPr>
            <p:cNvPr id="48" name="图片 47"/>
            <p:cNvPicPr>
              <a:picLocks noChangeAspect="1"/>
            </p:cNvPicPr>
            <p:nvPr/>
          </p:nvPicPr>
          <p:blipFill rotWithShape="1">
            <a:blip r:embed="rId6" cstate="screen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saturation sat="66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4803606" y="6439337"/>
              <a:ext cx="3634732" cy="200670"/>
            </a:xfrm>
            <a:prstGeom prst="rect">
              <a:avLst/>
            </a:prstGeom>
          </p:spPr>
        </p:pic>
        <p:sp>
          <p:nvSpPr>
            <p:cNvPr id="49" name="圆角矩形 48"/>
            <p:cNvSpPr/>
            <p:nvPr/>
          </p:nvSpPr>
          <p:spPr>
            <a:xfrm>
              <a:off x="4433405" y="5500816"/>
              <a:ext cx="4375135" cy="955091"/>
            </a:xfrm>
            <a:prstGeom prst="roundRect">
              <a:avLst>
                <a:gd name="adj" fmla="val 9218"/>
              </a:avLst>
            </a:prstGeom>
            <a:gradFill>
              <a:gsLst>
                <a:gs pos="47000">
                  <a:srgbClr val="FDFDFD"/>
                </a:gs>
                <a:gs pos="53000">
                  <a:srgbClr val="E8E8E8"/>
                </a:gs>
                <a:gs pos="100000">
                  <a:srgbClr val="ECECEC"/>
                </a:gs>
              </a:gsLst>
              <a:lin ang="5400000" scaled="1"/>
            </a:gradFill>
            <a:ln>
              <a:noFill/>
            </a:ln>
            <a:effectLst>
              <a:outerShdw blurRad="76200" dist="38100" dir="2700000" algn="tl" rotWithShape="0">
                <a:prstClr val="black">
                  <a:alpha val="14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</p:grpSp>
      <p:grpSp>
        <p:nvGrpSpPr>
          <p:cNvPr id="50" name="组合 49"/>
          <p:cNvGrpSpPr/>
          <p:nvPr/>
        </p:nvGrpSpPr>
        <p:grpSpPr>
          <a:xfrm>
            <a:off x="6162589" y="879540"/>
            <a:ext cx="986273" cy="5321612"/>
            <a:chOff x="3851189" y="1501962"/>
            <a:chExt cx="986273" cy="5321612"/>
          </a:xfrm>
        </p:grpSpPr>
        <p:sp>
          <p:nvSpPr>
            <p:cNvPr id="51" name="矩形 50"/>
            <p:cNvSpPr/>
            <p:nvPr/>
          </p:nvSpPr>
          <p:spPr>
            <a:xfrm>
              <a:off x="4492166" y="1501962"/>
              <a:ext cx="345296" cy="5270681"/>
            </a:xfrm>
            <a:prstGeom prst="rect">
              <a:avLst/>
            </a:prstGeom>
            <a:gradFill>
              <a:gsLst>
                <a:gs pos="0">
                  <a:schemeClr val="tx1">
                    <a:alpha val="8000"/>
                  </a:schemeClr>
                </a:gs>
                <a:gs pos="100000">
                  <a:srgbClr val="F2F2F2">
                    <a:alpha val="0"/>
                  </a:srgbClr>
                </a:gs>
              </a:gsLst>
              <a:lin ang="0" scaled="0"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2" name="矩形 51"/>
            <p:cNvSpPr/>
            <p:nvPr/>
          </p:nvSpPr>
          <p:spPr>
            <a:xfrm>
              <a:off x="4058127" y="1501962"/>
              <a:ext cx="451229" cy="5270681"/>
            </a:xfrm>
            <a:prstGeom prst="rect">
              <a:avLst/>
            </a:prstGeom>
            <a:gradFill flip="none" rotWithShape="1">
              <a:gsLst>
                <a:gs pos="0">
                  <a:srgbClr val="ECECED"/>
                </a:gs>
                <a:gs pos="100000">
                  <a:srgbClr val="EFEFF1"/>
                </a:gs>
              </a:gsLst>
              <a:lin ang="5400000" scaled="0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pic>
          <p:nvPicPr>
            <p:cNvPr id="53" name="图片 52"/>
            <p:cNvPicPr>
              <a:picLocks noChangeAspect="1"/>
            </p:cNvPicPr>
            <p:nvPr/>
          </p:nvPicPr>
          <p:blipFill rotWithShape="1">
            <a:blip r:embed="rId8" cstate="screen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saturation sat="66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 rot="5400000">
              <a:off x="1292744" y="4060408"/>
              <a:ext cx="5321611" cy="204721"/>
            </a:xfrm>
            <a:prstGeom prst="rect">
              <a:avLst/>
            </a:prstGeom>
          </p:spPr>
        </p:pic>
        <p:sp>
          <p:nvSpPr>
            <p:cNvPr id="54" name="流程图: 手动输入 32"/>
            <p:cNvSpPr/>
            <p:nvPr/>
          </p:nvSpPr>
          <p:spPr>
            <a:xfrm flipH="1" flipV="1">
              <a:off x="4492337" y="1501962"/>
              <a:ext cx="344501" cy="917883"/>
            </a:xfrm>
            <a:custGeom>
              <a:avLst/>
              <a:gdLst>
                <a:gd name="connsiteX0" fmla="*/ 0 w 10000"/>
                <a:gd name="connsiteY0" fmla="*/ 2000 h 10000"/>
                <a:gd name="connsiteX1" fmla="*/ 10000 w 10000"/>
                <a:gd name="connsiteY1" fmla="*/ 0 h 10000"/>
                <a:gd name="connsiteX2" fmla="*/ 10000 w 10000"/>
                <a:gd name="connsiteY2" fmla="*/ 10000 h 10000"/>
                <a:gd name="connsiteX3" fmla="*/ 0 w 10000"/>
                <a:gd name="connsiteY3" fmla="*/ 10000 h 10000"/>
                <a:gd name="connsiteX4" fmla="*/ 0 w 10000"/>
                <a:gd name="connsiteY4" fmla="*/ 2000 h 10000"/>
                <a:gd name="connsiteX0-1" fmla="*/ 0 w 10000"/>
                <a:gd name="connsiteY0-2" fmla="*/ 6677 h 10000"/>
                <a:gd name="connsiteX1-3" fmla="*/ 10000 w 10000"/>
                <a:gd name="connsiteY1-4" fmla="*/ 0 h 10000"/>
                <a:gd name="connsiteX2-5" fmla="*/ 10000 w 10000"/>
                <a:gd name="connsiteY2-6" fmla="*/ 10000 h 10000"/>
                <a:gd name="connsiteX3-7" fmla="*/ 0 w 10000"/>
                <a:gd name="connsiteY3-8" fmla="*/ 10000 h 10000"/>
                <a:gd name="connsiteX4-9" fmla="*/ 0 w 10000"/>
                <a:gd name="connsiteY4-10" fmla="*/ 6677 h 10000"/>
                <a:gd name="connsiteX0-11" fmla="*/ 0 w 10000"/>
                <a:gd name="connsiteY0-12" fmla="*/ 6875 h 10000"/>
                <a:gd name="connsiteX1-13" fmla="*/ 10000 w 10000"/>
                <a:gd name="connsiteY1-14" fmla="*/ 0 h 10000"/>
                <a:gd name="connsiteX2-15" fmla="*/ 10000 w 10000"/>
                <a:gd name="connsiteY2-16" fmla="*/ 10000 h 10000"/>
                <a:gd name="connsiteX3-17" fmla="*/ 0 w 10000"/>
                <a:gd name="connsiteY3-18" fmla="*/ 10000 h 10000"/>
                <a:gd name="connsiteX4-19" fmla="*/ 0 w 10000"/>
                <a:gd name="connsiteY4-20" fmla="*/ 6875 h 10000"/>
                <a:gd name="connsiteX0-21" fmla="*/ 0 w 10185"/>
                <a:gd name="connsiteY0-22" fmla="*/ 6624 h 10000"/>
                <a:gd name="connsiteX1-23" fmla="*/ 10185 w 10185"/>
                <a:gd name="connsiteY1-24" fmla="*/ 0 h 10000"/>
                <a:gd name="connsiteX2-25" fmla="*/ 10185 w 10185"/>
                <a:gd name="connsiteY2-26" fmla="*/ 10000 h 10000"/>
                <a:gd name="connsiteX3-27" fmla="*/ 185 w 10185"/>
                <a:gd name="connsiteY3-28" fmla="*/ 10000 h 10000"/>
                <a:gd name="connsiteX4-29" fmla="*/ 0 w 10185"/>
                <a:gd name="connsiteY4-30" fmla="*/ 6624 h 10000"/>
                <a:gd name="connsiteX0-31" fmla="*/ 0 w 10092"/>
                <a:gd name="connsiteY0-32" fmla="*/ 8092 h 10000"/>
                <a:gd name="connsiteX1-33" fmla="*/ 10092 w 10092"/>
                <a:gd name="connsiteY1-34" fmla="*/ 0 h 10000"/>
                <a:gd name="connsiteX2-35" fmla="*/ 10092 w 10092"/>
                <a:gd name="connsiteY2-36" fmla="*/ 10000 h 10000"/>
                <a:gd name="connsiteX3-37" fmla="*/ 92 w 10092"/>
                <a:gd name="connsiteY3-38" fmla="*/ 10000 h 10000"/>
                <a:gd name="connsiteX4-39" fmla="*/ 0 w 10092"/>
                <a:gd name="connsiteY4-40" fmla="*/ 8092 h 10000"/>
                <a:gd name="connsiteX0-41" fmla="*/ 0 w 10092"/>
                <a:gd name="connsiteY0-42" fmla="*/ 8736 h 10000"/>
                <a:gd name="connsiteX1-43" fmla="*/ 10092 w 10092"/>
                <a:gd name="connsiteY1-44" fmla="*/ 0 h 10000"/>
                <a:gd name="connsiteX2-45" fmla="*/ 10092 w 10092"/>
                <a:gd name="connsiteY2-46" fmla="*/ 10000 h 10000"/>
                <a:gd name="connsiteX3-47" fmla="*/ 92 w 10092"/>
                <a:gd name="connsiteY3-48" fmla="*/ 10000 h 10000"/>
                <a:gd name="connsiteX4-49" fmla="*/ 0 w 10092"/>
                <a:gd name="connsiteY4-50" fmla="*/ 8736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092" h="10000">
                  <a:moveTo>
                    <a:pt x="0" y="8736"/>
                  </a:moveTo>
                  <a:lnTo>
                    <a:pt x="10092" y="0"/>
                  </a:lnTo>
                  <a:lnTo>
                    <a:pt x="10092" y="10000"/>
                  </a:lnTo>
                  <a:lnTo>
                    <a:pt x="92" y="10000"/>
                  </a:lnTo>
                  <a:cubicBezTo>
                    <a:pt x="30" y="8875"/>
                    <a:pt x="62" y="9861"/>
                    <a:pt x="0" y="8736"/>
                  </a:cubicBezTo>
                  <a:close/>
                </a:path>
              </a:pathLst>
            </a:custGeom>
            <a:gradFill>
              <a:gsLst>
                <a:gs pos="0">
                  <a:schemeClr val="tx1">
                    <a:alpha val="21000"/>
                  </a:schemeClr>
                </a:gs>
                <a:gs pos="100000">
                  <a:srgbClr val="F2F2F2">
                    <a:alpha val="0"/>
                  </a:srgbClr>
                </a:gs>
              </a:gsLst>
              <a:lin ang="10800000" scaled="0"/>
            </a:gradFill>
            <a:ln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5" name="梯形 54"/>
            <p:cNvSpPr/>
            <p:nvPr/>
          </p:nvSpPr>
          <p:spPr>
            <a:xfrm rot="5400000">
              <a:off x="3965169" y="2728976"/>
              <a:ext cx="1391844" cy="344773"/>
            </a:xfrm>
            <a:prstGeom prst="trapezoid">
              <a:avLst>
                <a:gd name="adj" fmla="val 173951"/>
              </a:avLst>
            </a:prstGeom>
            <a:gradFill>
              <a:gsLst>
                <a:gs pos="100000">
                  <a:schemeClr val="tx1">
                    <a:alpha val="21000"/>
                  </a:schemeClr>
                </a:gs>
                <a:gs pos="0">
                  <a:srgbClr val="F2F2F2">
                    <a:alpha val="0"/>
                  </a:srgbClr>
                </a:gs>
              </a:gsLst>
              <a:lin ang="5400000" scaled="0"/>
            </a:gradFill>
            <a:ln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6" name="梯形 55"/>
            <p:cNvSpPr/>
            <p:nvPr/>
          </p:nvSpPr>
          <p:spPr>
            <a:xfrm rot="5400000">
              <a:off x="3965169" y="3974019"/>
              <a:ext cx="1391844" cy="344773"/>
            </a:xfrm>
            <a:prstGeom prst="trapezoid">
              <a:avLst>
                <a:gd name="adj" fmla="val 173951"/>
              </a:avLst>
            </a:prstGeom>
            <a:gradFill>
              <a:gsLst>
                <a:gs pos="100000">
                  <a:schemeClr val="tx1">
                    <a:alpha val="21000"/>
                  </a:schemeClr>
                </a:gs>
                <a:gs pos="0">
                  <a:srgbClr val="F2F2F2">
                    <a:alpha val="0"/>
                  </a:srgbClr>
                </a:gs>
              </a:gsLst>
              <a:lin ang="5400000" scaled="0"/>
            </a:gradFill>
            <a:ln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7" name="梯形 56"/>
            <p:cNvSpPr/>
            <p:nvPr/>
          </p:nvSpPr>
          <p:spPr>
            <a:xfrm rot="5400000">
              <a:off x="3965169" y="5197111"/>
              <a:ext cx="1391844" cy="344773"/>
            </a:xfrm>
            <a:prstGeom prst="trapezoid">
              <a:avLst>
                <a:gd name="adj" fmla="val 173951"/>
              </a:avLst>
            </a:prstGeom>
            <a:gradFill>
              <a:gsLst>
                <a:gs pos="100000">
                  <a:schemeClr val="tx1">
                    <a:alpha val="21000"/>
                  </a:schemeClr>
                </a:gs>
                <a:gs pos="0">
                  <a:srgbClr val="F2F2F2">
                    <a:alpha val="0"/>
                  </a:srgbClr>
                </a:gs>
              </a:gsLst>
              <a:lin ang="5400000" scaled="0"/>
            </a:gradFill>
            <a:ln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8" name="流程图: 手动输入 32"/>
            <p:cNvSpPr/>
            <p:nvPr/>
          </p:nvSpPr>
          <p:spPr>
            <a:xfrm flipH="1">
              <a:off x="4492337" y="5880011"/>
              <a:ext cx="344501" cy="892630"/>
            </a:xfrm>
            <a:custGeom>
              <a:avLst/>
              <a:gdLst>
                <a:gd name="connsiteX0" fmla="*/ 0 w 10000"/>
                <a:gd name="connsiteY0" fmla="*/ 2000 h 10000"/>
                <a:gd name="connsiteX1" fmla="*/ 10000 w 10000"/>
                <a:gd name="connsiteY1" fmla="*/ 0 h 10000"/>
                <a:gd name="connsiteX2" fmla="*/ 10000 w 10000"/>
                <a:gd name="connsiteY2" fmla="*/ 10000 h 10000"/>
                <a:gd name="connsiteX3" fmla="*/ 0 w 10000"/>
                <a:gd name="connsiteY3" fmla="*/ 10000 h 10000"/>
                <a:gd name="connsiteX4" fmla="*/ 0 w 10000"/>
                <a:gd name="connsiteY4" fmla="*/ 2000 h 10000"/>
                <a:gd name="connsiteX0-1" fmla="*/ 0 w 10000"/>
                <a:gd name="connsiteY0-2" fmla="*/ 6677 h 10000"/>
                <a:gd name="connsiteX1-3" fmla="*/ 10000 w 10000"/>
                <a:gd name="connsiteY1-4" fmla="*/ 0 h 10000"/>
                <a:gd name="connsiteX2-5" fmla="*/ 10000 w 10000"/>
                <a:gd name="connsiteY2-6" fmla="*/ 10000 h 10000"/>
                <a:gd name="connsiteX3-7" fmla="*/ 0 w 10000"/>
                <a:gd name="connsiteY3-8" fmla="*/ 10000 h 10000"/>
                <a:gd name="connsiteX4-9" fmla="*/ 0 w 10000"/>
                <a:gd name="connsiteY4-10" fmla="*/ 6677 h 10000"/>
                <a:gd name="connsiteX0-11" fmla="*/ 0 w 10000"/>
                <a:gd name="connsiteY0-12" fmla="*/ 6875 h 10000"/>
                <a:gd name="connsiteX1-13" fmla="*/ 10000 w 10000"/>
                <a:gd name="connsiteY1-14" fmla="*/ 0 h 10000"/>
                <a:gd name="connsiteX2-15" fmla="*/ 10000 w 10000"/>
                <a:gd name="connsiteY2-16" fmla="*/ 10000 h 10000"/>
                <a:gd name="connsiteX3-17" fmla="*/ 0 w 10000"/>
                <a:gd name="connsiteY3-18" fmla="*/ 10000 h 10000"/>
                <a:gd name="connsiteX4-19" fmla="*/ 0 w 10000"/>
                <a:gd name="connsiteY4-20" fmla="*/ 6875 h 10000"/>
                <a:gd name="connsiteX0-21" fmla="*/ 0 w 10185"/>
                <a:gd name="connsiteY0-22" fmla="*/ 6624 h 10000"/>
                <a:gd name="connsiteX1-23" fmla="*/ 10185 w 10185"/>
                <a:gd name="connsiteY1-24" fmla="*/ 0 h 10000"/>
                <a:gd name="connsiteX2-25" fmla="*/ 10185 w 10185"/>
                <a:gd name="connsiteY2-26" fmla="*/ 10000 h 10000"/>
                <a:gd name="connsiteX3-27" fmla="*/ 185 w 10185"/>
                <a:gd name="connsiteY3-28" fmla="*/ 10000 h 10000"/>
                <a:gd name="connsiteX4-29" fmla="*/ 0 w 10185"/>
                <a:gd name="connsiteY4-30" fmla="*/ 6624 h 10000"/>
                <a:gd name="connsiteX0-31" fmla="*/ 0 w 10092"/>
                <a:gd name="connsiteY0-32" fmla="*/ 8092 h 10000"/>
                <a:gd name="connsiteX1-33" fmla="*/ 10092 w 10092"/>
                <a:gd name="connsiteY1-34" fmla="*/ 0 h 10000"/>
                <a:gd name="connsiteX2-35" fmla="*/ 10092 w 10092"/>
                <a:gd name="connsiteY2-36" fmla="*/ 10000 h 10000"/>
                <a:gd name="connsiteX3-37" fmla="*/ 92 w 10092"/>
                <a:gd name="connsiteY3-38" fmla="*/ 10000 h 10000"/>
                <a:gd name="connsiteX4-39" fmla="*/ 0 w 10092"/>
                <a:gd name="connsiteY4-40" fmla="*/ 8092 h 10000"/>
                <a:gd name="connsiteX0-41" fmla="*/ 0 w 10092"/>
                <a:gd name="connsiteY0-42" fmla="*/ 8736 h 10000"/>
                <a:gd name="connsiteX1-43" fmla="*/ 10092 w 10092"/>
                <a:gd name="connsiteY1-44" fmla="*/ 0 h 10000"/>
                <a:gd name="connsiteX2-45" fmla="*/ 10092 w 10092"/>
                <a:gd name="connsiteY2-46" fmla="*/ 10000 h 10000"/>
                <a:gd name="connsiteX3-47" fmla="*/ 92 w 10092"/>
                <a:gd name="connsiteY3-48" fmla="*/ 10000 h 10000"/>
                <a:gd name="connsiteX4-49" fmla="*/ 0 w 10092"/>
                <a:gd name="connsiteY4-50" fmla="*/ 8736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092" h="10000">
                  <a:moveTo>
                    <a:pt x="0" y="8736"/>
                  </a:moveTo>
                  <a:lnTo>
                    <a:pt x="10092" y="0"/>
                  </a:lnTo>
                  <a:lnTo>
                    <a:pt x="10092" y="10000"/>
                  </a:lnTo>
                  <a:lnTo>
                    <a:pt x="92" y="10000"/>
                  </a:lnTo>
                  <a:cubicBezTo>
                    <a:pt x="30" y="8875"/>
                    <a:pt x="62" y="9861"/>
                    <a:pt x="0" y="8736"/>
                  </a:cubicBezTo>
                  <a:close/>
                </a:path>
              </a:pathLst>
            </a:custGeom>
            <a:gradFill>
              <a:gsLst>
                <a:gs pos="0">
                  <a:schemeClr val="tx1">
                    <a:alpha val="21000"/>
                  </a:schemeClr>
                </a:gs>
                <a:gs pos="100000">
                  <a:srgbClr val="F2F2F2">
                    <a:alpha val="0"/>
                  </a:srgbClr>
                </a:gs>
              </a:gsLst>
              <a:lin ang="10800000" scaled="0"/>
            </a:gradFill>
            <a:ln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63" name="组合 62">
            <a:extLst>
              <a:ext uri="{FF2B5EF4-FFF2-40B4-BE49-F238E27FC236}">
                <a16:creationId xmlns:a16="http://schemas.microsoft.com/office/drawing/2014/main" id="{6406E8B7-80CA-1A97-D080-326EA9012662}"/>
              </a:ext>
            </a:extLst>
          </p:cNvPr>
          <p:cNvGrpSpPr/>
          <p:nvPr/>
        </p:nvGrpSpPr>
        <p:grpSpPr>
          <a:xfrm>
            <a:off x="358294" y="233209"/>
            <a:ext cx="3357303" cy="646331"/>
            <a:chOff x="358294" y="233209"/>
            <a:chExt cx="3357303" cy="646331"/>
          </a:xfrm>
        </p:grpSpPr>
        <p:sp>
          <p:nvSpPr>
            <p:cNvPr id="65" name="文本框 64">
              <a:extLst>
                <a:ext uri="{FF2B5EF4-FFF2-40B4-BE49-F238E27FC236}">
                  <a16:creationId xmlns:a16="http://schemas.microsoft.com/office/drawing/2014/main" id="{92844303-79DE-BE70-C78B-146A171D0557}"/>
                </a:ext>
              </a:extLst>
            </p:cNvPr>
            <p:cNvSpPr txBox="1"/>
            <p:nvPr/>
          </p:nvSpPr>
          <p:spPr>
            <a:xfrm>
              <a:off x="1062307" y="327292"/>
              <a:ext cx="265329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800" b="1" dirty="0">
                  <a:gradFill>
                    <a:gsLst>
                      <a:gs pos="0">
                        <a:srgbClr val="E30613"/>
                      </a:gs>
                      <a:gs pos="100000">
                        <a:srgbClr val="81040B"/>
                      </a:gs>
                    </a:gsLst>
                    <a:lin ang="5400000" scaled="1"/>
                  </a:gradFill>
                  <a:cs typeface="+mn-ea"/>
                  <a:sym typeface="+mn-lt"/>
                </a:rPr>
                <a:t>工作岗位及职责</a:t>
              </a:r>
            </a:p>
          </p:txBody>
        </p:sp>
        <p:grpSp>
          <p:nvGrpSpPr>
            <p:cNvPr id="66" name="组合 65">
              <a:extLst>
                <a:ext uri="{FF2B5EF4-FFF2-40B4-BE49-F238E27FC236}">
                  <a16:creationId xmlns:a16="http://schemas.microsoft.com/office/drawing/2014/main" id="{D8279A34-F55A-B959-3135-68E17E41FB8C}"/>
                </a:ext>
              </a:extLst>
            </p:cNvPr>
            <p:cNvGrpSpPr/>
            <p:nvPr/>
          </p:nvGrpSpPr>
          <p:grpSpPr>
            <a:xfrm>
              <a:off x="358294" y="233209"/>
              <a:ext cx="597163" cy="646331"/>
              <a:chOff x="2920606" y="2572157"/>
              <a:chExt cx="597163" cy="646331"/>
            </a:xfrm>
          </p:grpSpPr>
          <p:sp>
            <p:nvSpPr>
              <p:cNvPr id="67" name="圆角矩形 13">
                <a:extLst>
                  <a:ext uri="{FF2B5EF4-FFF2-40B4-BE49-F238E27FC236}">
                    <a16:creationId xmlns:a16="http://schemas.microsoft.com/office/drawing/2014/main" id="{23D22746-BE1E-E190-24A4-115F6A79C4C5}"/>
                  </a:ext>
                </a:extLst>
              </p:cNvPr>
              <p:cNvSpPr/>
              <p:nvPr/>
            </p:nvSpPr>
            <p:spPr>
              <a:xfrm rot="5400000">
                <a:off x="2920499" y="2596742"/>
                <a:ext cx="597377" cy="597163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0">
                    <a:srgbClr val="8E040D"/>
                  </a:gs>
                  <a:gs pos="100000">
                    <a:srgbClr val="E40613"/>
                  </a:gs>
                </a:gsLst>
                <a:lin ang="10800000" scaled="0"/>
              </a:gradFill>
              <a:ln w="12700">
                <a:gradFill>
                  <a:gsLst>
                    <a:gs pos="0">
                      <a:srgbClr val="E30613"/>
                    </a:gs>
                    <a:gs pos="100000">
                      <a:srgbClr val="81040B"/>
                    </a:gs>
                  </a:gsLst>
                  <a:lin ang="5400000" scaled="1"/>
                </a:gradFill>
              </a:ln>
              <a:effectLst>
                <a:outerShdw blurRad="254000" dist="1270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8" name="文本框 67">
                <a:extLst>
                  <a:ext uri="{FF2B5EF4-FFF2-40B4-BE49-F238E27FC236}">
                    <a16:creationId xmlns:a16="http://schemas.microsoft.com/office/drawing/2014/main" id="{8DCE549A-2004-2803-9104-8558E6C35E45}"/>
                  </a:ext>
                </a:extLst>
              </p:cNvPr>
              <p:cNvSpPr txBox="1"/>
              <p:nvPr/>
            </p:nvSpPr>
            <p:spPr>
              <a:xfrm flipH="1">
                <a:off x="2998428" y="2572157"/>
                <a:ext cx="441146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3600" b="1" dirty="0">
                    <a:solidFill>
                      <a:schemeClr val="bg1"/>
                    </a:solidFill>
                    <a:cs typeface="+mn-ea"/>
                    <a:sym typeface="+mn-lt"/>
                  </a:rPr>
                  <a:t>3</a:t>
                </a:r>
                <a:endParaRPr lang="zh-CN" altLang="en-US" sz="40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</p:grpSp>
      <p:pic>
        <p:nvPicPr>
          <p:cNvPr id="5" name="图片 4">
            <a:extLst>
              <a:ext uri="{FF2B5EF4-FFF2-40B4-BE49-F238E27FC236}">
                <a16:creationId xmlns:a16="http://schemas.microsoft.com/office/drawing/2014/main" id="{9EC56AD9-AA60-94A0-F718-7E33A6C1905B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32118" y="1534888"/>
            <a:ext cx="4135852" cy="4010915"/>
          </a:xfrm>
          <a:prstGeom prst="rect">
            <a:avLst/>
          </a:prstGeom>
        </p:spPr>
      </p:pic>
      <p:grpSp>
        <p:nvGrpSpPr>
          <p:cNvPr id="72" name="组合 71">
            <a:extLst>
              <a:ext uri="{FF2B5EF4-FFF2-40B4-BE49-F238E27FC236}">
                <a16:creationId xmlns:a16="http://schemas.microsoft.com/office/drawing/2014/main" id="{9C8FFD2C-3E4D-CEC2-FFD8-79AB20044327}"/>
              </a:ext>
            </a:extLst>
          </p:cNvPr>
          <p:cNvGrpSpPr/>
          <p:nvPr/>
        </p:nvGrpSpPr>
        <p:grpSpPr>
          <a:xfrm>
            <a:off x="7152324" y="1219529"/>
            <a:ext cx="3634732" cy="833453"/>
            <a:chOff x="8308574" y="2010417"/>
            <a:chExt cx="3634732" cy="833453"/>
          </a:xfrm>
        </p:grpSpPr>
        <p:sp>
          <p:nvSpPr>
            <p:cNvPr id="73" name="矩形 47">
              <a:extLst>
                <a:ext uri="{FF2B5EF4-FFF2-40B4-BE49-F238E27FC236}">
                  <a16:creationId xmlns:a16="http://schemas.microsoft.com/office/drawing/2014/main" id="{3ED0DA0E-EC41-58A8-B78C-0E3367106E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8574" y="2321171"/>
              <a:ext cx="3634732" cy="5226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31" tIns="45716" rIns="91431" bIns="45716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9pPr>
            </a:lstStyle>
            <a:p>
              <a:pPr defTabSz="913765">
                <a:lnSpc>
                  <a:spcPct val="120000"/>
                </a:lnSpc>
                <a:spcBef>
                  <a:spcPct val="0"/>
                </a:spcBef>
                <a:buNone/>
              </a:pPr>
              <a:r>
                <a:rPr lang="zh-CN" alt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……</a:t>
              </a:r>
              <a:endPara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4" name="文本框 73">
              <a:extLst>
                <a:ext uri="{FF2B5EF4-FFF2-40B4-BE49-F238E27FC236}">
                  <a16:creationId xmlns:a16="http://schemas.microsoft.com/office/drawing/2014/main" id="{19709FFF-66E0-1CF3-BEB1-356D8D7C6F50}"/>
                </a:ext>
              </a:extLst>
            </p:cNvPr>
            <p:cNvSpPr txBox="1"/>
            <p:nvPr/>
          </p:nvSpPr>
          <p:spPr>
            <a:xfrm>
              <a:off x="8322245" y="2010417"/>
              <a:ext cx="190125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b="1" dirty="0"/>
                <a:t>添加标题文本</a:t>
              </a:r>
            </a:p>
          </p:txBody>
        </p:sp>
      </p:grpSp>
      <p:grpSp>
        <p:nvGrpSpPr>
          <p:cNvPr id="75" name="组合 74">
            <a:extLst>
              <a:ext uri="{FF2B5EF4-FFF2-40B4-BE49-F238E27FC236}">
                <a16:creationId xmlns:a16="http://schemas.microsoft.com/office/drawing/2014/main" id="{0D9156CD-C3EC-124E-681D-2B597BFDD542}"/>
              </a:ext>
            </a:extLst>
          </p:cNvPr>
          <p:cNvGrpSpPr/>
          <p:nvPr/>
        </p:nvGrpSpPr>
        <p:grpSpPr>
          <a:xfrm>
            <a:off x="7152324" y="2464696"/>
            <a:ext cx="3634732" cy="833453"/>
            <a:chOff x="8308574" y="2010417"/>
            <a:chExt cx="3634732" cy="833453"/>
          </a:xfrm>
        </p:grpSpPr>
        <p:sp>
          <p:nvSpPr>
            <p:cNvPr id="76" name="矩形 47">
              <a:extLst>
                <a:ext uri="{FF2B5EF4-FFF2-40B4-BE49-F238E27FC236}">
                  <a16:creationId xmlns:a16="http://schemas.microsoft.com/office/drawing/2014/main" id="{14675887-9481-21A0-00E9-B274861862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8574" y="2321171"/>
              <a:ext cx="3634732" cy="5226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31" tIns="45716" rIns="91431" bIns="45716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9pPr>
            </a:lstStyle>
            <a:p>
              <a:pPr defTabSz="913765">
                <a:lnSpc>
                  <a:spcPct val="120000"/>
                </a:lnSpc>
                <a:spcBef>
                  <a:spcPct val="0"/>
                </a:spcBef>
                <a:buNone/>
              </a:pPr>
              <a:r>
                <a:rPr lang="zh-CN" alt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……</a:t>
              </a:r>
              <a:endPara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7" name="文本框 76">
              <a:extLst>
                <a:ext uri="{FF2B5EF4-FFF2-40B4-BE49-F238E27FC236}">
                  <a16:creationId xmlns:a16="http://schemas.microsoft.com/office/drawing/2014/main" id="{B82D9DF8-956E-7259-EB50-2FE0B465C4EA}"/>
                </a:ext>
              </a:extLst>
            </p:cNvPr>
            <p:cNvSpPr txBox="1"/>
            <p:nvPr/>
          </p:nvSpPr>
          <p:spPr>
            <a:xfrm>
              <a:off x="8322245" y="2010417"/>
              <a:ext cx="190125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b="1" dirty="0"/>
                <a:t>添加标题文本</a:t>
              </a:r>
            </a:p>
          </p:txBody>
        </p:sp>
      </p:grpSp>
      <p:grpSp>
        <p:nvGrpSpPr>
          <p:cNvPr id="78" name="组合 77">
            <a:extLst>
              <a:ext uri="{FF2B5EF4-FFF2-40B4-BE49-F238E27FC236}">
                <a16:creationId xmlns:a16="http://schemas.microsoft.com/office/drawing/2014/main" id="{51C7A6B0-08E6-F35A-A2AB-5DDE50DF24E8}"/>
              </a:ext>
            </a:extLst>
          </p:cNvPr>
          <p:cNvGrpSpPr/>
          <p:nvPr/>
        </p:nvGrpSpPr>
        <p:grpSpPr>
          <a:xfrm>
            <a:off x="7152324" y="3743286"/>
            <a:ext cx="3634732" cy="833453"/>
            <a:chOff x="8308574" y="2010417"/>
            <a:chExt cx="3634732" cy="833453"/>
          </a:xfrm>
        </p:grpSpPr>
        <p:sp>
          <p:nvSpPr>
            <p:cNvPr id="79" name="矩形 47">
              <a:extLst>
                <a:ext uri="{FF2B5EF4-FFF2-40B4-BE49-F238E27FC236}">
                  <a16:creationId xmlns:a16="http://schemas.microsoft.com/office/drawing/2014/main" id="{E849AE4B-BA86-324A-05F8-5FE5D1076A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8574" y="2321171"/>
              <a:ext cx="3634732" cy="5226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31" tIns="45716" rIns="91431" bIns="45716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9pPr>
            </a:lstStyle>
            <a:p>
              <a:pPr defTabSz="913765">
                <a:lnSpc>
                  <a:spcPct val="120000"/>
                </a:lnSpc>
                <a:spcBef>
                  <a:spcPct val="0"/>
                </a:spcBef>
                <a:buNone/>
              </a:pPr>
              <a:r>
                <a:rPr lang="zh-CN" alt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……</a:t>
              </a:r>
              <a:endPara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0" name="文本框 79">
              <a:extLst>
                <a:ext uri="{FF2B5EF4-FFF2-40B4-BE49-F238E27FC236}">
                  <a16:creationId xmlns:a16="http://schemas.microsoft.com/office/drawing/2014/main" id="{A76CEE37-761A-564F-4DCF-B947253FCBA2}"/>
                </a:ext>
              </a:extLst>
            </p:cNvPr>
            <p:cNvSpPr txBox="1"/>
            <p:nvPr/>
          </p:nvSpPr>
          <p:spPr>
            <a:xfrm>
              <a:off x="8322245" y="2010417"/>
              <a:ext cx="190125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b="1" dirty="0"/>
                <a:t>添加标题文本</a:t>
              </a:r>
            </a:p>
          </p:txBody>
        </p:sp>
      </p:grpSp>
      <p:grpSp>
        <p:nvGrpSpPr>
          <p:cNvPr id="81" name="组合 80">
            <a:extLst>
              <a:ext uri="{FF2B5EF4-FFF2-40B4-BE49-F238E27FC236}">
                <a16:creationId xmlns:a16="http://schemas.microsoft.com/office/drawing/2014/main" id="{3A7D140D-BB9A-F4E9-6E11-D0E67F331D04}"/>
              </a:ext>
            </a:extLst>
          </p:cNvPr>
          <p:cNvGrpSpPr/>
          <p:nvPr/>
        </p:nvGrpSpPr>
        <p:grpSpPr>
          <a:xfrm>
            <a:off x="7152324" y="4950140"/>
            <a:ext cx="3634732" cy="833453"/>
            <a:chOff x="8308574" y="2010417"/>
            <a:chExt cx="3634732" cy="833453"/>
          </a:xfrm>
        </p:grpSpPr>
        <p:sp>
          <p:nvSpPr>
            <p:cNvPr id="82" name="矩形 47">
              <a:extLst>
                <a:ext uri="{FF2B5EF4-FFF2-40B4-BE49-F238E27FC236}">
                  <a16:creationId xmlns:a16="http://schemas.microsoft.com/office/drawing/2014/main" id="{0C3F2243-0EA7-B02D-02DD-D194FE05CA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8574" y="2321171"/>
              <a:ext cx="3634732" cy="5226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31" tIns="45716" rIns="91431" bIns="45716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9pPr>
            </a:lstStyle>
            <a:p>
              <a:pPr defTabSz="913765">
                <a:lnSpc>
                  <a:spcPct val="120000"/>
                </a:lnSpc>
                <a:spcBef>
                  <a:spcPct val="0"/>
                </a:spcBef>
                <a:buNone/>
              </a:pPr>
              <a:r>
                <a:rPr lang="zh-CN" alt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……</a:t>
              </a:r>
              <a:endPara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3" name="文本框 82">
              <a:extLst>
                <a:ext uri="{FF2B5EF4-FFF2-40B4-BE49-F238E27FC236}">
                  <a16:creationId xmlns:a16="http://schemas.microsoft.com/office/drawing/2014/main" id="{3817D9A2-9586-A1B2-43EE-285CDF5EEA56}"/>
                </a:ext>
              </a:extLst>
            </p:cNvPr>
            <p:cNvSpPr txBox="1"/>
            <p:nvPr/>
          </p:nvSpPr>
          <p:spPr>
            <a:xfrm>
              <a:off x="8322245" y="2010417"/>
              <a:ext cx="190125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b="1" dirty="0"/>
                <a:t>添加标题文本</a:t>
              </a: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9" name="Freeform 5">
            <a:extLst>
              <a:ext uri="{FF2B5EF4-FFF2-40B4-BE49-F238E27FC236}">
                <a16:creationId xmlns:a16="http://schemas.microsoft.com/office/drawing/2014/main" id="{A0D3C2EE-7D3E-25C6-E17D-60B6AB2730B1}"/>
              </a:ext>
            </a:extLst>
          </p:cNvPr>
          <p:cNvSpPr>
            <a:spLocks noEditPoints="1"/>
          </p:cNvSpPr>
          <p:nvPr/>
        </p:nvSpPr>
        <p:spPr bwMode="auto">
          <a:xfrm>
            <a:off x="1760748" y="421854"/>
            <a:ext cx="8406596" cy="4100498"/>
          </a:xfrm>
          <a:custGeom>
            <a:avLst/>
            <a:gdLst>
              <a:gd name="T0" fmla="*/ 1193 w 3611"/>
              <a:gd name="T1" fmla="*/ 65 h 1760"/>
              <a:gd name="T2" fmla="*/ 1206 w 3611"/>
              <a:gd name="T3" fmla="*/ 92 h 1760"/>
              <a:gd name="T4" fmla="*/ 1114 w 3611"/>
              <a:gd name="T5" fmla="*/ 118 h 1760"/>
              <a:gd name="T6" fmla="*/ 878 w 3611"/>
              <a:gd name="T7" fmla="*/ 183 h 1760"/>
              <a:gd name="T8" fmla="*/ 444 w 3611"/>
              <a:gd name="T9" fmla="*/ 223 h 1760"/>
              <a:gd name="T10" fmla="*/ 2612 w 3611"/>
              <a:gd name="T11" fmla="*/ 223 h 1760"/>
              <a:gd name="T12" fmla="*/ 1363 w 3611"/>
              <a:gd name="T13" fmla="*/ 249 h 1760"/>
              <a:gd name="T14" fmla="*/ 2928 w 3611"/>
              <a:gd name="T15" fmla="*/ 236 h 1760"/>
              <a:gd name="T16" fmla="*/ 431 w 3611"/>
              <a:gd name="T17" fmla="*/ 289 h 1760"/>
              <a:gd name="T18" fmla="*/ 1981 w 3611"/>
              <a:gd name="T19" fmla="*/ 301 h 1760"/>
              <a:gd name="T20" fmla="*/ 3125 w 3611"/>
              <a:gd name="T21" fmla="*/ 301 h 1760"/>
              <a:gd name="T22" fmla="*/ 496 w 3611"/>
              <a:gd name="T23" fmla="*/ 328 h 1760"/>
              <a:gd name="T24" fmla="*/ 1981 w 3611"/>
              <a:gd name="T25" fmla="*/ 315 h 1760"/>
              <a:gd name="T26" fmla="*/ 2836 w 3611"/>
              <a:gd name="T27" fmla="*/ 328 h 1760"/>
              <a:gd name="T28" fmla="*/ 128 w 3611"/>
              <a:gd name="T29" fmla="*/ 380 h 1760"/>
              <a:gd name="T30" fmla="*/ 1232 w 3611"/>
              <a:gd name="T31" fmla="*/ 380 h 1760"/>
              <a:gd name="T32" fmla="*/ 2546 w 3611"/>
              <a:gd name="T33" fmla="*/ 367 h 1760"/>
              <a:gd name="T34" fmla="*/ 3361 w 3611"/>
              <a:gd name="T35" fmla="*/ 355 h 1760"/>
              <a:gd name="T36" fmla="*/ 707 w 3611"/>
              <a:gd name="T37" fmla="*/ 407 h 1760"/>
              <a:gd name="T38" fmla="*/ 2494 w 3611"/>
              <a:gd name="T39" fmla="*/ 420 h 1760"/>
              <a:gd name="T40" fmla="*/ 3401 w 3611"/>
              <a:gd name="T41" fmla="*/ 420 h 1760"/>
              <a:gd name="T42" fmla="*/ 1955 w 3611"/>
              <a:gd name="T43" fmla="*/ 446 h 1760"/>
              <a:gd name="T44" fmla="*/ 2770 w 3611"/>
              <a:gd name="T45" fmla="*/ 434 h 1760"/>
              <a:gd name="T46" fmla="*/ 628 w 3611"/>
              <a:gd name="T47" fmla="*/ 486 h 1760"/>
              <a:gd name="T48" fmla="*/ 2336 w 3611"/>
              <a:gd name="T49" fmla="*/ 499 h 1760"/>
              <a:gd name="T50" fmla="*/ 404 w 3611"/>
              <a:gd name="T51" fmla="*/ 512 h 1760"/>
              <a:gd name="T52" fmla="*/ 1876 w 3611"/>
              <a:gd name="T53" fmla="*/ 525 h 1760"/>
              <a:gd name="T54" fmla="*/ 2691 w 3611"/>
              <a:gd name="T55" fmla="*/ 512 h 1760"/>
              <a:gd name="T56" fmla="*/ 786 w 3611"/>
              <a:gd name="T57" fmla="*/ 565 h 1760"/>
              <a:gd name="T58" fmla="*/ 2218 w 3611"/>
              <a:gd name="T59" fmla="*/ 577 h 1760"/>
              <a:gd name="T60" fmla="*/ 3085 w 3611"/>
              <a:gd name="T61" fmla="*/ 577 h 1760"/>
              <a:gd name="T62" fmla="*/ 1758 w 3611"/>
              <a:gd name="T63" fmla="*/ 604 h 1760"/>
              <a:gd name="T64" fmla="*/ 2573 w 3611"/>
              <a:gd name="T65" fmla="*/ 591 h 1760"/>
              <a:gd name="T66" fmla="*/ 707 w 3611"/>
              <a:gd name="T67" fmla="*/ 643 h 1760"/>
              <a:gd name="T68" fmla="*/ 2376 w 3611"/>
              <a:gd name="T69" fmla="*/ 656 h 1760"/>
              <a:gd name="T70" fmla="*/ 602 w 3611"/>
              <a:gd name="T71" fmla="*/ 696 h 1760"/>
              <a:gd name="T72" fmla="*/ 2270 w 3611"/>
              <a:gd name="T73" fmla="*/ 683 h 1760"/>
              <a:gd name="T74" fmla="*/ 523 w 3611"/>
              <a:gd name="T75" fmla="*/ 710 h 1760"/>
              <a:gd name="T76" fmla="*/ 2284 w 3611"/>
              <a:gd name="T77" fmla="*/ 722 h 1760"/>
              <a:gd name="T78" fmla="*/ 602 w 3611"/>
              <a:gd name="T79" fmla="*/ 774 h 1760"/>
              <a:gd name="T80" fmla="*/ 2415 w 3611"/>
              <a:gd name="T81" fmla="*/ 774 h 1760"/>
              <a:gd name="T82" fmla="*/ 772 w 3611"/>
              <a:gd name="T83" fmla="*/ 801 h 1760"/>
              <a:gd name="T84" fmla="*/ 2415 w 3611"/>
              <a:gd name="T85" fmla="*/ 788 h 1760"/>
              <a:gd name="T86" fmla="*/ 1693 w 3611"/>
              <a:gd name="T87" fmla="*/ 841 h 1760"/>
              <a:gd name="T88" fmla="*/ 2573 w 3611"/>
              <a:gd name="T89" fmla="*/ 853 h 1760"/>
              <a:gd name="T90" fmla="*/ 1981 w 3611"/>
              <a:gd name="T91" fmla="*/ 893 h 1760"/>
              <a:gd name="T92" fmla="*/ 628 w 3611"/>
              <a:gd name="T93" fmla="*/ 919 h 1760"/>
              <a:gd name="T94" fmla="*/ 2218 w 3611"/>
              <a:gd name="T95" fmla="*/ 907 h 1760"/>
              <a:gd name="T96" fmla="*/ 1876 w 3611"/>
              <a:gd name="T97" fmla="*/ 959 h 1760"/>
              <a:gd name="T98" fmla="*/ 1745 w 3611"/>
              <a:gd name="T99" fmla="*/ 1011 h 1760"/>
              <a:gd name="T100" fmla="*/ 1627 w 3611"/>
              <a:gd name="T101" fmla="*/ 1025 h 1760"/>
              <a:gd name="T102" fmla="*/ 1127 w 3611"/>
              <a:gd name="T103" fmla="*/ 1077 h 1760"/>
              <a:gd name="T104" fmla="*/ 1075 w 3611"/>
              <a:gd name="T105" fmla="*/ 1104 h 1760"/>
              <a:gd name="T106" fmla="*/ 1023 w 3611"/>
              <a:gd name="T107" fmla="*/ 1156 h 1760"/>
              <a:gd name="T108" fmla="*/ 917 w 3611"/>
              <a:gd name="T109" fmla="*/ 1183 h 1760"/>
              <a:gd name="T110" fmla="*/ 956 w 3611"/>
              <a:gd name="T111" fmla="*/ 1222 h 1760"/>
              <a:gd name="T112" fmla="*/ 1101 w 3611"/>
              <a:gd name="T113" fmla="*/ 1274 h 1760"/>
              <a:gd name="T114" fmla="*/ 1272 w 3611"/>
              <a:gd name="T115" fmla="*/ 1326 h 1760"/>
              <a:gd name="T116" fmla="*/ 1245 w 3611"/>
              <a:gd name="T117" fmla="*/ 1353 h 1760"/>
              <a:gd name="T118" fmla="*/ 1114 w 3611"/>
              <a:gd name="T119" fmla="*/ 1405 h 1760"/>
              <a:gd name="T120" fmla="*/ 1154 w 3611"/>
              <a:gd name="T121" fmla="*/ 1445 h 1760"/>
              <a:gd name="T122" fmla="*/ 1929 w 3611"/>
              <a:gd name="T123" fmla="*/ 1471 h 1760"/>
              <a:gd name="T124" fmla="*/ 948 w 3611"/>
              <a:gd name="T125" fmla="*/ 1590 h 1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11" h="1760">
                <a:moveTo>
                  <a:pt x="825" y="13"/>
                </a:moveTo>
                <a:cubicBezTo>
                  <a:pt x="825" y="6"/>
                  <a:pt x="831" y="0"/>
                  <a:pt x="838" y="0"/>
                </a:cubicBezTo>
                <a:cubicBezTo>
                  <a:pt x="845" y="0"/>
                  <a:pt x="851" y="6"/>
                  <a:pt x="851" y="13"/>
                </a:cubicBezTo>
                <a:cubicBezTo>
                  <a:pt x="851" y="20"/>
                  <a:pt x="845" y="25"/>
                  <a:pt x="838" y="25"/>
                </a:cubicBezTo>
                <a:cubicBezTo>
                  <a:pt x="831" y="25"/>
                  <a:pt x="825" y="20"/>
                  <a:pt x="825" y="13"/>
                </a:cubicBezTo>
                <a:close/>
                <a:moveTo>
                  <a:pt x="878" y="25"/>
                </a:moveTo>
                <a:cubicBezTo>
                  <a:pt x="885" y="25"/>
                  <a:pt x="890" y="20"/>
                  <a:pt x="890" y="13"/>
                </a:cubicBezTo>
                <a:cubicBezTo>
                  <a:pt x="890" y="6"/>
                  <a:pt x="885" y="0"/>
                  <a:pt x="878" y="0"/>
                </a:cubicBezTo>
                <a:cubicBezTo>
                  <a:pt x="870" y="0"/>
                  <a:pt x="865" y="6"/>
                  <a:pt x="865" y="13"/>
                </a:cubicBezTo>
                <a:cubicBezTo>
                  <a:pt x="865" y="20"/>
                  <a:pt x="870" y="25"/>
                  <a:pt x="878" y="25"/>
                </a:cubicBezTo>
                <a:close/>
                <a:moveTo>
                  <a:pt x="917" y="25"/>
                </a:moveTo>
                <a:cubicBezTo>
                  <a:pt x="924" y="25"/>
                  <a:pt x="930" y="20"/>
                  <a:pt x="930" y="13"/>
                </a:cubicBezTo>
                <a:cubicBezTo>
                  <a:pt x="930" y="6"/>
                  <a:pt x="924" y="0"/>
                  <a:pt x="917" y="0"/>
                </a:cubicBezTo>
                <a:cubicBezTo>
                  <a:pt x="910" y="0"/>
                  <a:pt x="904" y="6"/>
                  <a:pt x="904" y="13"/>
                </a:cubicBezTo>
                <a:cubicBezTo>
                  <a:pt x="904" y="20"/>
                  <a:pt x="910" y="25"/>
                  <a:pt x="917" y="25"/>
                </a:cubicBezTo>
                <a:close/>
                <a:moveTo>
                  <a:pt x="956" y="25"/>
                </a:moveTo>
                <a:cubicBezTo>
                  <a:pt x="963" y="25"/>
                  <a:pt x="969" y="20"/>
                  <a:pt x="969" y="13"/>
                </a:cubicBezTo>
                <a:cubicBezTo>
                  <a:pt x="969" y="6"/>
                  <a:pt x="963" y="0"/>
                  <a:pt x="956" y="0"/>
                </a:cubicBezTo>
                <a:cubicBezTo>
                  <a:pt x="949" y="0"/>
                  <a:pt x="944" y="6"/>
                  <a:pt x="944" y="13"/>
                </a:cubicBezTo>
                <a:cubicBezTo>
                  <a:pt x="944" y="20"/>
                  <a:pt x="949" y="25"/>
                  <a:pt x="956" y="25"/>
                </a:cubicBezTo>
                <a:close/>
                <a:moveTo>
                  <a:pt x="996" y="25"/>
                </a:moveTo>
                <a:cubicBezTo>
                  <a:pt x="1003" y="25"/>
                  <a:pt x="1009" y="20"/>
                  <a:pt x="1009" y="13"/>
                </a:cubicBezTo>
                <a:cubicBezTo>
                  <a:pt x="1009" y="6"/>
                  <a:pt x="1003" y="0"/>
                  <a:pt x="996" y="0"/>
                </a:cubicBezTo>
                <a:cubicBezTo>
                  <a:pt x="989" y="0"/>
                  <a:pt x="983" y="6"/>
                  <a:pt x="983" y="13"/>
                </a:cubicBezTo>
                <a:cubicBezTo>
                  <a:pt x="983" y="20"/>
                  <a:pt x="989" y="25"/>
                  <a:pt x="996" y="25"/>
                </a:cubicBezTo>
                <a:close/>
                <a:moveTo>
                  <a:pt x="1035" y="25"/>
                </a:moveTo>
                <a:cubicBezTo>
                  <a:pt x="1042" y="25"/>
                  <a:pt x="1048" y="20"/>
                  <a:pt x="1048" y="13"/>
                </a:cubicBezTo>
                <a:cubicBezTo>
                  <a:pt x="1048" y="6"/>
                  <a:pt x="1042" y="0"/>
                  <a:pt x="1035" y="0"/>
                </a:cubicBezTo>
                <a:cubicBezTo>
                  <a:pt x="1028" y="0"/>
                  <a:pt x="1022" y="6"/>
                  <a:pt x="1022" y="13"/>
                </a:cubicBezTo>
                <a:cubicBezTo>
                  <a:pt x="1022" y="20"/>
                  <a:pt x="1028" y="25"/>
                  <a:pt x="1035" y="25"/>
                </a:cubicBezTo>
                <a:close/>
                <a:moveTo>
                  <a:pt x="1114" y="25"/>
                </a:moveTo>
                <a:cubicBezTo>
                  <a:pt x="1121" y="25"/>
                  <a:pt x="1127" y="20"/>
                  <a:pt x="1127" y="13"/>
                </a:cubicBezTo>
                <a:cubicBezTo>
                  <a:pt x="1127" y="6"/>
                  <a:pt x="1121" y="0"/>
                  <a:pt x="1114" y="0"/>
                </a:cubicBezTo>
                <a:cubicBezTo>
                  <a:pt x="1107" y="0"/>
                  <a:pt x="1101" y="6"/>
                  <a:pt x="1101" y="13"/>
                </a:cubicBezTo>
                <a:cubicBezTo>
                  <a:pt x="1101" y="20"/>
                  <a:pt x="1107" y="25"/>
                  <a:pt x="1114" y="25"/>
                </a:cubicBezTo>
                <a:close/>
                <a:moveTo>
                  <a:pt x="1193" y="25"/>
                </a:moveTo>
                <a:cubicBezTo>
                  <a:pt x="1200" y="25"/>
                  <a:pt x="1206" y="20"/>
                  <a:pt x="1206" y="13"/>
                </a:cubicBezTo>
                <a:cubicBezTo>
                  <a:pt x="1206" y="6"/>
                  <a:pt x="1200" y="0"/>
                  <a:pt x="1193" y="0"/>
                </a:cubicBezTo>
                <a:cubicBezTo>
                  <a:pt x="1186" y="0"/>
                  <a:pt x="1180" y="6"/>
                  <a:pt x="1180" y="13"/>
                </a:cubicBezTo>
                <a:cubicBezTo>
                  <a:pt x="1180" y="20"/>
                  <a:pt x="1186" y="25"/>
                  <a:pt x="1193" y="25"/>
                </a:cubicBezTo>
                <a:close/>
                <a:moveTo>
                  <a:pt x="1272" y="25"/>
                </a:moveTo>
                <a:cubicBezTo>
                  <a:pt x="1279" y="25"/>
                  <a:pt x="1285" y="20"/>
                  <a:pt x="1285" y="13"/>
                </a:cubicBezTo>
                <a:cubicBezTo>
                  <a:pt x="1285" y="6"/>
                  <a:pt x="1279" y="0"/>
                  <a:pt x="1272" y="0"/>
                </a:cubicBezTo>
                <a:cubicBezTo>
                  <a:pt x="1265" y="0"/>
                  <a:pt x="1259" y="6"/>
                  <a:pt x="1259" y="13"/>
                </a:cubicBezTo>
                <a:cubicBezTo>
                  <a:pt x="1259" y="20"/>
                  <a:pt x="1265" y="25"/>
                  <a:pt x="1272" y="25"/>
                </a:cubicBezTo>
                <a:close/>
                <a:moveTo>
                  <a:pt x="1311" y="25"/>
                </a:moveTo>
                <a:cubicBezTo>
                  <a:pt x="1318" y="25"/>
                  <a:pt x="1324" y="20"/>
                  <a:pt x="1324" y="13"/>
                </a:cubicBezTo>
                <a:cubicBezTo>
                  <a:pt x="1324" y="6"/>
                  <a:pt x="1318" y="0"/>
                  <a:pt x="1311" y="0"/>
                </a:cubicBezTo>
                <a:cubicBezTo>
                  <a:pt x="1304" y="0"/>
                  <a:pt x="1298" y="6"/>
                  <a:pt x="1298" y="13"/>
                </a:cubicBezTo>
                <a:cubicBezTo>
                  <a:pt x="1298" y="20"/>
                  <a:pt x="1304" y="25"/>
                  <a:pt x="1311" y="25"/>
                </a:cubicBezTo>
                <a:close/>
                <a:moveTo>
                  <a:pt x="1351" y="25"/>
                </a:moveTo>
                <a:cubicBezTo>
                  <a:pt x="1358" y="25"/>
                  <a:pt x="1363" y="20"/>
                  <a:pt x="1363" y="13"/>
                </a:cubicBezTo>
                <a:cubicBezTo>
                  <a:pt x="1363" y="6"/>
                  <a:pt x="1358" y="0"/>
                  <a:pt x="1351" y="0"/>
                </a:cubicBezTo>
                <a:cubicBezTo>
                  <a:pt x="1344" y="0"/>
                  <a:pt x="1338" y="6"/>
                  <a:pt x="1338" y="13"/>
                </a:cubicBezTo>
                <a:cubicBezTo>
                  <a:pt x="1338" y="20"/>
                  <a:pt x="1344" y="25"/>
                  <a:pt x="1351" y="25"/>
                </a:cubicBezTo>
                <a:close/>
                <a:moveTo>
                  <a:pt x="1390" y="25"/>
                </a:moveTo>
                <a:cubicBezTo>
                  <a:pt x="1397" y="25"/>
                  <a:pt x="1403" y="20"/>
                  <a:pt x="1403" y="13"/>
                </a:cubicBezTo>
                <a:cubicBezTo>
                  <a:pt x="1403" y="6"/>
                  <a:pt x="1397" y="0"/>
                  <a:pt x="1390" y="0"/>
                </a:cubicBezTo>
                <a:cubicBezTo>
                  <a:pt x="1383" y="0"/>
                  <a:pt x="1377" y="6"/>
                  <a:pt x="1377" y="13"/>
                </a:cubicBezTo>
                <a:cubicBezTo>
                  <a:pt x="1377" y="20"/>
                  <a:pt x="1383" y="25"/>
                  <a:pt x="1390" y="25"/>
                </a:cubicBezTo>
                <a:close/>
                <a:moveTo>
                  <a:pt x="1429" y="20"/>
                </a:moveTo>
                <a:cubicBezTo>
                  <a:pt x="1434" y="20"/>
                  <a:pt x="1437" y="17"/>
                  <a:pt x="1437" y="13"/>
                </a:cubicBezTo>
                <a:cubicBezTo>
                  <a:pt x="1437" y="9"/>
                  <a:pt x="1434" y="5"/>
                  <a:pt x="1429" y="5"/>
                </a:cubicBezTo>
                <a:cubicBezTo>
                  <a:pt x="1425" y="5"/>
                  <a:pt x="1422" y="9"/>
                  <a:pt x="1422" y="13"/>
                </a:cubicBezTo>
                <a:cubicBezTo>
                  <a:pt x="1422" y="17"/>
                  <a:pt x="1425" y="20"/>
                  <a:pt x="1429" y="20"/>
                </a:cubicBezTo>
                <a:close/>
                <a:moveTo>
                  <a:pt x="759" y="65"/>
                </a:moveTo>
                <a:cubicBezTo>
                  <a:pt x="766" y="65"/>
                  <a:pt x="772" y="59"/>
                  <a:pt x="772" y="52"/>
                </a:cubicBezTo>
                <a:cubicBezTo>
                  <a:pt x="772" y="45"/>
                  <a:pt x="766" y="39"/>
                  <a:pt x="759" y="39"/>
                </a:cubicBezTo>
                <a:cubicBezTo>
                  <a:pt x="752" y="39"/>
                  <a:pt x="746" y="45"/>
                  <a:pt x="746" y="52"/>
                </a:cubicBezTo>
                <a:cubicBezTo>
                  <a:pt x="746" y="59"/>
                  <a:pt x="752" y="65"/>
                  <a:pt x="759" y="65"/>
                </a:cubicBezTo>
                <a:close/>
                <a:moveTo>
                  <a:pt x="838" y="43"/>
                </a:moveTo>
                <a:cubicBezTo>
                  <a:pt x="833" y="43"/>
                  <a:pt x="829" y="47"/>
                  <a:pt x="829" y="52"/>
                </a:cubicBezTo>
                <a:cubicBezTo>
                  <a:pt x="829" y="57"/>
                  <a:pt x="833" y="61"/>
                  <a:pt x="838" y="61"/>
                </a:cubicBezTo>
                <a:cubicBezTo>
                  <a:pt x="843" y="61"/>
                  <a:pt x="847" y="57"/>
                  <a:pt x="847" y="52"/>
                </a:cubicBezTo>
                <a:cubicBezTo>
                  <a:pt x="847" y="47"/>
                  <a:pt x="843" y="43"/>
                  <a:pt x="838" y="43"/>
                </a:cubicBezTo>
                <a:close/>
                <a:moveTo>
                  <a:pt x="917" y="65"/>
                </a:moveTo>
                <a:cubicBezTo>
                  <a:pt x="924" y="65"/>
                  <a:pt x="930" y="59"/>
                  <a:pt x="930" y="52"/>
                </a:cubicBezTo>
                <a:cubicBezTo>
                  <a:pt x="930" y="45"/>
                  <a:pt x="924" y="39"/>
                  <a:pt x="917" y="39"/>
                </a:cubicBezTo>
                <a:cubicBezTo>
                  <a:pt x="910" y="39"/>
                  <a:pt x="904" y="45"/>
                  <a:pt x="904" y="52"/>
                </a:cubicBezTo>
                <a:cubicBezTo>
                  <a:pt x="904" y="59"/>
                  <a:pt x="910" y="65"/>
                  <a:pt x="917" y="65"/>
                </a:cubicBezTo>
                <a:close/>
                <a:moveTo>
                  <a:pt x="956" y="65"/>
                </a:moveTo>
                <a:cubicBezTo>
                  <a:pt x="963" y="65"/>
                  <a:pt x="969" y="59"/>
                  <a:pt x="969" y="52"/>
                </a:cubicBezTo>
                <a:cubicBezTo>
                  <a:pt x="969" y="45"/>
                  <a:pt x="963" y="39"/>
                  <a:pt x="956" y="39"/>
                </a:cubicBezTo>
                <a:cubicBezTo>
                  <a:pt x="949" y="39"/>
                  <a:pt x="944" y="45"/>
                  <a:pt x="944" y="52"/>
                </a:cubicBezTo>
                <a:cubicBezTo>
                  <a:pt x="944" y="59"/>
                  <a:pt x="949" y="65"/>
                  <a:pt x="956" y="65"/>
                </a:cubicBezTo>
                <a:close/>
                <a:moveTo>
                  <a:pt x="1035" y="65"/>
                </a:moveTo>
                <a:cubicBezTo>
                  <a:pt x="1042" y="65"/>
                  <a:pt x="1048" y="59"/>
                  <a:pt x="1048" y="52"/>
                </a:cubicBezTo>
                <a:cubicBezTo>
                  <a:pt x="1048" y="45"/>
                  <a:pt x="1042" y="39"/>
                  <a:pt x="1035" y="39"/>
                </a:cubicBezTo>
                <a:cubicBezTo>
                  <a:pt x="1028" y="39"/>
                  <a:pt x="1022" y="45"/>
                  <a:pt x="1022" y="52"/>
                </a:cubicBezTo>
                <a:cubicBezTo>
                  <a:pt x="1022" y="59"/>
                  <a:pt x="1028" y="65"/>
                  <a:pt x="1035" y="65"/>
                </a:cubicBezTo>
                <a:close/>
                <a:moveTo>
                  <a:pt x="1075" y="65"/>
                </a:moveTo>
                <a:cubicBezTo>
                  <a:pt x="1082" y="65"/>
                  <a:pt x="1087" y="59"/>
                  <a:pt x="1087" y="52"/>
                </a:cubicBezTo>
                <a:cubicBezTo>
                  <a:pt x="1087" y="45"/>
                  <a:pt x="1082" y="39"/>
                  <a:pt x="1075" y="39"/>
                </a:cubicBezTo>
                <a:cubicBezTo>
                  <a:pt x="1068" y="39"/>
                  <a:pt x="1062" y="45"/>
                  <a:pt x="1062" y="52"/>
                </a:cubicBezTo>
                <a:cubicBezTo>
                  <a:pt x="1062" y="59"/>
                  <a:pt x="1068" y="65"/>
                  <a:pt x="1075" y="65"/>
                </a:cubicBezTo>
                <a:close/>
                <a:moveTo>
                  <a:pt x="1114" y="65"/>
                </a:moveTo>
                <a:cubicBezTo>
                  <a:pt x="1121" y="65"/>
                  <a:pt x="1127" y="59"/>
                  <a:pt x="1127" y="52"/>
                </a:cubicBezTo>
                <a:cubicBezTo>
                  <a:pt x="1127" y="45"/>
                  <a:pt x="1121" y="39"/>
                  <a:pt x="1114" y="39"/>
                </a:cubicBezTo>
                <a:cubicBezTo>
                  <a:pt x="1107" y="39"/>
                  <a:pt x="1101" y="45"/>
                  <a:pt x="1101" y="52"/>
                </a:cubicBezTo>
                <a:cubicBezTo>
                  <a:pt x="1101" y="59"/>
                  <a:pt x="1107" y="65"/>
                  <a:pt x="1114" y="65"/>
                </a:cubicBezTo>
                <a:close/>
                <a:moveTo>
                  <a:pt x="1153" y="65"/>
                </a:moveTo>
                <a:cubicBezTo>
                  <a:pt x="1161" y="65"/>
                  <a:pt x="1166" y="59"/>
                  <a:pt x="1166" y="52"/>
                </a:cubicBezTo>
                <a:cubicBezTo>
                  <a:pt x="1166" y="45"/>
                  <a:pt x="1161" y="39"/>
                  <a:pt x="1153" y="39"/>
                </a:cubicBezTo>
                <a:cubicBezTo>
                  <a:pt x="1146" y="39"/>
                  <a:pt x="1141" y="45"/>
                  <a:pt x="1141" y="52"/>
                </a:cubicBezTo>
                <a:cubicBezTo>
                  <a:pt x="1141" y="59"/>
                  <a:pt x="1146" y="65"/>
                  <a:pt x="1153" y="65"/>
                </a:cubicBezTo>
                <a:close/>
                <a:moveTo>
                  <a:pt x="1193" y="65"/>
                </a:moveTo>
                <a:cubicBezTo>
                  <a:pt x="1200" y="65"/>
                  <a:pt x="1206" y="59"/>
                  <a:pt x="1206" y="52"/>
                </a:cubicBezTo>
                <a:cubicBezTo>
                  <a:pt x="1206" y="45"/>
                  <a:pt x="1200" y="39"/>
                  <a:pt x="1193" y="39"/>
                </a:cubicBezTo>
                <a:cubicBezTo>
                  <a:pt x="1186" y="39"/>
                  <a:pt x="1180" y="45"/>
                  <a:pt x="1180" y="52"/>
                </a:cubicBezTo>
                <a:cubicBezTo>
                  <a:pt x="1180" y="59"/>
                  <a:pt x="1186" y="65"/>
                  <a:pt x="1193" y="65"/>
                </a:cubicBezTo>
                <a:close/>
                <a:moveTo>
                  <a:pt x="1232" y="65"/>
                </a:moveTo>
                <a:cubicBezTo>
                  <a:pt x="1239" y="65"/>
                  <a:pt x="1245" y="59"/>
                  <a:pt x="1245" y="52"/>
                </a:cubicBezTo>
                <a:cubicBezTo>
                  <a:pt x="1245" y="45"/>
                  <a:pt x="1239" y="39"/>
                  <a:pt x="1232" y="39"/>
                </a:cubicBezTo>
                <a:cubicBezTo>
                  <a:pt x="1225" y="39"/>
                  <a:pt x="1220" y="45"/>
                  <a:pt x="1220" y="52"/>
                </a:cubicBezTo>
                <a:cubicBezTo>
                  <a:pt x="1220" y="59"/>
                  <a:pt x="1225" y="65"/>
                  <a:pt x="1232" y="65"/>
                </a:cubicBezTo>
                <a:close/>
                <a:moveTo>
                  <a:pt x="1272" y="65"/>
                </a:moveTo>
                <a:cubicBezTo>
                  <a:pt x="1279" y="65"/>
                  <a:pt x="1285" y="59"/>
                  <a:pt x="1285" y="52"/>
                </a:cubicBezTo>
                <a:cubicBezTo>
                  <a:pt x="1285" y="45"/>
                  <a:pt x="1279" y="39"/>
                  <a:pt x="1272" y="39"/>
                </a:cubicBezTo>
                <a:cubicBezTo>
                  <a:pt x="1265" y="39"/>
                  <a:pt x="1259" y="45"/>
                  <a:pt x="1259" y="52"/>
                </a:cubicBezTo>
                <a:cubicBezTo>
                  <a:pt x="1259" y="59"/>
                  <a:pt x="1265" y="65"/>
                  <a:pt x="1272" y="65"/>
                </a:cubicBezTo>
                <a:close/>
                <a:moveTo>
                  <a:pt x="1311" y="65"/>
                </a:moveTo>
                <a:cubicBezTo>
                  <a:pt x="1318" y="65"/>
                  <a:pt x="1324" y="59"/>
                  <a:pt x="1324" y="52"/>
                </a:cubicBezTo>
                <a:cubicBezTo>
                  <a:pt x="1324" y="45"/>
                  <a:pt x="1318" y="39"/>
                  <a:pt x="1311" y="39"/>
                </a:cubicBezTo>
                <a:cubicBezTo>
                  <a:pt x="1304" y="39"/>
                  <a:pt x="1298" y="45"/>
                  <a:pt x="1298" y="52"/>
                </a:cubicBezTo>
                <a:cubicBezTo>
                  <a:pt x="1298" y="59"/>
                  <a:pt x="1304" y="65"/>
                  <a:pt x="1311" y="65"/>
                </a:cubicBezTo>
                <a:close/>
                <a:moveTo>
                  <a:pt x="1351" y="65"/>
                </a:moveTo>
                <a:cubicBezTo>
                  <a:pt x="1358" y="65"/>
                  <a:pt x="1363" y="59"/>
                  <a:pt x="1363" y="52"/>
                </a:cubicBezTo>
                <a:cubicBezTo>
                  <a:pt x="1363" y="45"/>
                  <a:pt x="1358" y="39"/>
                  <a:pt x="1351" y="39"/>
                </a:cubicBezTo>
                <a:cubicBezTo>
                  <a:pt x="1344" y="39"/>
                  <a:pt x="1338" y="45"/>
                  <a:pt x="1338" y="52"/>
                </a:cubicBezTo>
                <a:cubicBezTo>
                  <a:pt x="1338" y="59"/>
                  <a:pt x="1344" y="65"/>
                  <a:pt x="1351" y="65"/>
                </a:cubicBezTo>
                <a:close/>
                <a:moveTo>
                  <a:pt x="1390" y="65"/>
                </a:moveTo>
                <a:cubicBezTo>
                  <a:pt x="1397" y="65"/>
                  <a:pt x="1403" y="59"/>
                  <a:pt x="1403" y="52"/>
                </a:cubicBezTo>
                <a:cubicBezTo>
                  <a:pt x="1403" y="45"/>
                  <a:pt x="1397" y="39"/>
                  <a:pt x="1390" y="39"/>
                </a:cubicBezTo>
                <a:cubicBezTo>
                  <a:pt x="1383" y="39"/>
                  <a:pt x="1377" y="45"/>
                  <a:pt x="1377" y="52"/>
                </a:cubicBezTo>
                <a:cubicBezTo>
                  <a:pt x="1377" y="59"/>
                  <a:pt x="1383" y="65"/>
                  <a:pt x="1390" y="65"/>
                </a:cubicBezTo>
                <a:close/>
                <a:moveTo>
                  <a:pt x="1429" y="65"/>
                </a:moveTo>
                <a:cubicBezTo>
                  <a:pt x="1437" y="65"/>
                  <a:pt x="1442" y="59"/>
                  <a:pt x="1442" y="52"/>
                </a:cubicBezTo>
                <a:cubicBezTo>
                  <a:pt x="1442" y="45"/>
                  <a:pt x="1437" y="39"/>
                  <a:pt x="1429" y="39"/>
                </a:cubicBezTo>
                <a:cubicBezTo>
                  <a:pt x="1422" y="39"/>
                  <a:pt x="1417" y="45"/>
                  <a:pt x="1417" y="52"/>
                </a:cubicBezTo>
                <a:cubicBezTo>
                  <a:pt x="1417" y="59"/>
                  <a:pt x="1422" y="65"/>
                  <a:pt x="1429" y="65"/>
                </a:cubicBezTo>
                <a:close/>
                <a:moveTo>
                  <a:pt x="1469" y="65"/>
                </a:moveTo>
                <a:cubicBezTo>
                  <a:pt x="1476" y="65"/>
                  <a:pt x="1482" y="59"/>
                  <a:pt x="1482" y="52"/>
                </a:cubicBezTo>
                <a:cubicBezTo>
                  <a:pt x="1482" y="45"/>
                  <a:pt x="1476" y="39"/>
                  <a:pt x="1469" y="39"/>
                </a:cubicBezTo>
                <a:cubicBezTo>
                  <a:pt x="1462" y="39"/>
                  <a:pt x="1456" y="45"/>
                  <a:pt x="1456" y="52"/>
                </a:cubicBezTo>
                <a:cubicBezTo>
                  <a:pt x="1456" y="59"/>
                  <a:pt x="1462" y="65"/>
                  <a:pt x="1469" y="65"/>
                </a:cubicBezTo>
                <a:close/>
                <a:moveTo>
                  <a:pt x="1508" y="65"/>
                </a:moveTo>
                <a:cubicBezTo>
                  <a:pt x="1515" y="65"/>
                  <a:pt x="1521" y="59"/>
                  <a:pt x="1521" y="52"/>
                </a:cubicBezTo>
                <a:cubicBezTo>
                  <a:pt x="1521" y="45"/>
                  <a:pt x="1515" y="39"/>
                  <a:pt x="1508" y="39"/>
                </a:cubicBezTo>
                <a:cubicBezTo>
                  <a:pt x="1501" y="39"/>
                  <a:pt x="1496" y="45"/>
                  <a:pt x="1496" y="52"/>
                </a:cubicBezTo>
                <a:cubicBezTo>
                  <a:pt x="1496" y="59"/>
                  <a:pt x="1501" y="65"/>
                  <a:pt x="1508" y="65"/>
                </a:cubicBezTo>
                <a:close/>
                <a:moveTo>
                  <a:pt x="2652" y="65"/>
                </a:moveTo>
                <a:cubicBezTo>
                  <a:pt x="2659" y="65"/>
                  <a:pt x="2664" y="59"/>
                  <a:pt x="2664" y="52"/>
                </a:cubicBezTo>
                <a:cubicBezTo>
                  <a:pt x="2664" y="45"/>
                  <a:pt x="2659" y="39"/>
                  <a:pt x="2652" y="39"/>
                </a:cubicBezTo>
                <a:cubicBezTo>
                  <a:pt x="2645" y="39"/>
                  <a:pt x="2639" y="45"/>
                  <a:pt x="2639" y="52"/>
                </a:cubicBezTo>
                <a:cubicBezTo>
                  <a:pt x="2639" y="59"/>
                  <a:pt x="2645" y="65"/>
                  <a:pt x="2652" y="65"/>
                </a:cubicBezTo>
                <a:close/>
                <a:moveTo>
                  <a:pt x="641" y="102"/>
                </a:moveTo>
                <a:cubicBezTo>
                  <a:pt x="647" y="102"/>
                  <a:pt x="652" y="97"/>
                  <a:pt x="652" y="92"/>
                </a:cubicBezTo>
                <a:cubicBezTo>
                  <a:pt x="652" y="86"/>
                  <a:pt x="647" y="81"/>
                  <a:pt x="641" y="81"/>
                </a:cubicBezTo>
                <a:cubicBezTo>
                  <a:pt x="635" y="81"/>
                  <a:pt x="630" y="86"/>
                  <a:pt x="630" y="92"/>
                </a:cubicBezTo>
                <a:cubicBezTo>
                  <a:pt x="630" y="97"/>
                  <a:pt x="635" y="102"/>
                  <a:pt x="641" y="102"/>
                </a:cubicBezTo>
                <a:close/>
                <a:moveTo>
                  <a:pt x="759" y="104"/>
                </a:moveTo>
                <a:cubicBezTo>
                  <a:pt x="766" y="104"/>
                  <a:pt x="772" y="99"/>
                  <a:pt x="772" y="92"/>
                </a:cubicBezTo>
                <a:cubicBezTo>
                  <a:pt x="772" y="84"/>
                  <a:pt x="766" y="79"/>
                  <a:pt x="759" y="79"/>
                </a:cubicBezTo>
                <a:cubicBezTo>
                  <a:pt x="752" y="79"/>
                  <a:pt x="746" y="84"/>
                  <a:pt x="746" y="92"/>
                </a:cubicBezTo>
                <a:cubicBezTo>
                  <a:pt x="746" y="99"/>
                  <a:pt x="752" y="104"/>
                  <a:pt x="759" y="104"/>
                </a:cubicBezTo>
                <a:close/>
                <a:moveTo>
                  <a:pt x="799" y="104"/>
                </a:moveTo>
                <a:cubicBezTo>
                  <a:pt x="806" y="104"/>
                  <a:pt x="811" y="99"/>
                  <a:pt x="811" y="92"/>
                </a:cubicBezTo>
                <a:cubicBezTo>
                  <a:pt x="811" y="84"/>
                  <a:pt x="806" y="79"/>
                  <a:pt x="799" y="79"/>
                </a:cubicBezTo>
                <a:cubicBezTo>
                  <a:pt x="792" y="79"/>
                  <a:pt x="786" y="84"/>
                  <a:pt x="786" y="92"/>
                </a:cubicBezTo>
                <a:cubicBezTo>
                  <a:pt x="786" y="99"/>
                  <a:pt x="792" y="104"/>
                  <a:pt x="799" y="104"/>
                </a:cubicBezTo>
                <a:close/>
                <a:moveTo>
                  <a:pt x="838" y="104"/>
                </a:moveTo>
                <a:cubicBezTo>
                  <a:pt x="845" y="104"/>
                  <a:pt x="851" y="99"/>
                  <a:pt x="851" y="92"/>
                </a:cubicBezTo>
                <a:cubicBezTo>
                  <a:pt x="851" y="84"/>
                  <a:pt x="845" y="79"/>
                  <a:pt x="838" y="79"/>
                </a:cubicBezTo>
                <a:cubicBezTo>
                  <a:pt x="831" y="79"/>
                  <a:pt x="825" y="84"/>
                  <a:pt x="825" y="92"/>
                </a:cubicBezTo>
                <a:cubicBezTo>
                  <a:pt x="825" y="99"/>
                  <a:pt x="831" y="104"/>
                  <a:pt x="838" y="104"/>
                </a:cubicBezTo>
                <a:close/>
                <a:moveTo>
                  <a:pt x="878" y="104"/>
                </a:moveTo>
                <a:cubicBezTo>
                  <a:pt x="885" y="104"/>
                  <a:pt x="890" y="99"/>
                  <a:pt x="890" y="92"/>
                </a:cubicBezTo>
                <a:cubicBezTo>
                  <a:pt x="890" y="84"/>
                  <a:pt x="885" y="79"/>
                  <a:pt x="878" y="79"/>
                </a:cubicBezTo>
                <a:cubicBezTo>
                  <a:pt x="870" y="79"/>
                  <a:pt x="865" y="84"/>
                  <a:pt x="865" y="92"/>
                </a:cubicBezTo>
                <a:cubicBezTo>
                  <a:pt x="865" y="99"/>
                  <a:pt x="870" y="104"/>
                  <a:pt x="878" y="104"/>
                </a:cubicBezTo>
                <a:close/>
                <a:moveTo>
                  <a:pt x="917" y="104"/>
                </a:moveTo>
                <a:cubicBezTo>
                  <a:pt x="924" y="104"/>
                  <a:pt x="930" y="99"/>
                  <a:pt x="930" y="92"/>
                </a:cubicBezTo>
                <a:cubicBezTo>
                  <a:pt x="930" y="84"/>
                  <a:pt x="924" y="79"/>
                  <a:pt x="917" y="79"/>
                </a:cubicBezTo>
                <a:cubicBezTo>
                  <a:pt x="910" y="79"/>
                  <a:pt x="904" y="84"/>
                  <a:pt x="904" y="92"/>
                </a:cubicBezTo>
                <a:cubicBezTo>
                  <a:pt x="904" y="99"/>
                  <a:pt x="910" y="104"/>
                  <a:pt x="917" y="104"/>
                </a:cubicBezTo>
                <a:close/>
                <a:moveTo>
                  <a:pt x="996" y="104"/>
                </a:moveTo>
                <a:cubicBezTo>
                  <a:pt x="1003" y="104"/>
                  <a:pt x="1009" y="99"/>
                  <a:pt x="1009" y="92"/>
                </a:cubicBezTo>
                <a:cubicBezTo>
                  <a:pt x="1009" y="84"/>
                  <a:pt x="1003" y="79"/>
                  <a:pt x="996" y="79"/>
                </a:cubicBezTo>
                <a:cubicBezTo>
                  <a:pt x="989" y="79"/>
                  <a:pt x="983" y="84"/>
                  <a:pt x="983" y="92"/>
                </a:cubicBezTo>
                <a:cubicBezTo>
                  <a:pt x="983" y="99"/>
                  <a:pt x="989" y="104"/>
                  <a:pt x="996" y="104"/>
                </a:cubicBezTo>
                <a:close/>
                <a:moveTo>
                  <a:pt x="1035" y="104"/>
                </a:moveTo>
                <a:cubicBezTo>
                  <a:pt x="1042" y="104"/>
                  <a:pt x="1048" y="99"/>
                  <a:pt x="1048" y="92"/>
                </a:cubicBezTo>
                <a:cubicBezTo>
                  <a:pt x="1048" y="84"/>
                  <a:pt x="1042" y="79"/>
                  <a:pt x="1035" y="79"/>
                </a:cubicBezTo>
                <a:cubicBezTo>
                  <a:pt x="1028" y="79"/>
                  <a:pt x="1022" y="84"/>
                  <a:pt x="1022" y="92"/>
                </a:cubicBezTo>
                <a:cubicBezTo>
                  <a:pt x="1022" y="99"/>
                  <a:pt x="1028" y="104"/>
                  <a:pt x="1035" y="104"/>
                </a:cubicBezTo>
                <a:close/>
                <a:moveTo>
                  <a:pt x="1075" y="104"/>
                </a:moveTo>
                <a:cubicBezTo>
                  <a:pt x="1082" y="104"/>
                  <a:pt x="1087" y="99"/>
                  <a:pt x="1087" y="92"/>
                </a:cubicBezTo>
                <a:cubicBezTo>
                  <a:pt x="1087" y="84"/>
                  <a:pt x="1082" y="79"/>
                  <a:pt x="1075" y="79"/>
                </a:cubicBezTo>
                <a:cubicBezTo>
                  <a:pt x="1068" y="79"/>
                  <a:pt x="1062" y="84"/>
                  <a:pt x="1062" y="92"/>
                </a:cubicBezTo>
                <a:cubicBezTo>
                  <a:pt x="1062" y="99"/>
                  <a:pt x="1068" y="104"/>
                  <a:pt x="1075" y="104"/>
                </a:cubicBezTo>
                <a:close/>
                <a:moveTo>
                  <a:pt x="1114" y="104"/>
                </a:moveTo>
                <a:cubicBezTo>
                  <a:pt x="1121" y="104"/>
                  <a:pt x="1127" y="99"/>
                  <a:pt x="1127" y="92"/>
                </a:cubicBezTo>
                <a:cubicBezTo>
                  <a:pt x="1127" y="84"/>
                  <a:pt x="1121" y="79"/>
                  <a:pt x="1114" y="79"/>
                </a:cubicBezTo>
                <a:cubicBezTo>
                  <a:pt x="1107" y="79"/>
                  <a:pt x="1101" y="84"/>
                  <a:pt x="1101" y="92"/>
                </a:cubicBezTo>
                <a:cubicBezTo>
                  <a:pt x="1101" y="99"/>
                  <a:pt x="1107" y="104"/>
                  <a:pt x="1114" y="104"/>
                </a:cubicBezTo>
                <a:close/>
                <a:moveTo>
                  <a:pt x="1153" y="104"/>
                </a:moveTo>
                <a:cubicBezTo>
                  <a:pt x="1161" y="104"/>
                  <a:pt x="1166" y="99"/>
                  <a:pt x="1166" y="92"/>
                </a:cubicBezTo>
                <a:cubicBezTo>
                  <a:pt x="1166" y="84"/>
                  <a:pt x="1161" y="79"/>
                  <a:pt x="1153" y="79"/>
                </a:cubicBezTo>
                <a:cubicBezTo>
                  <a:pt x="1146" y="79"/>
                  <a:pt x="1141" y="84"/>
                  <a:pt x="1141" y="92"/>
                </a:cubicBezTo>
                <a:cubicBezTo>
                  <a:pt x="1141" y="99"/>
                  <a:pt x="1146" y="104"/>
                  <a:pt x="1153" y="104"/>
                </a:cubicBezTo>
                <a:close/>
                <a:moveTo>
                  <a:pt x="1193" y="104"/>
                </a:moveTo>
                <a:cubicBezTo>
                  <a:pt x="1200" y="104"/>
                  <a:pt x="1206" y="99"/>
                  <a:pt x="1206" y="92"/>
                </a:cubicBezTo>
                <a:cubicBezTo>
                  <a:pt x="1206" y="84"/>
                  <a:pt x="1200" y="79"/>
                  <a:pt x="1193" y="79"/>
                </a:cubicBezTo>
                <a:cubicBezTo>
                  <a:pt x="1186" y="79"/>
                  <a:pt x="1180" y="84"/>
                  <a:pt x="1180" y="92"/>
                </a:cubicBezTo>
                <a:cubicBezTo>
                  <a:pt x="1180" y="99"/>
                  <a:pt x="1186" y="104"/>
                  <a:pt x="1193" y="104"/>
                </a:cubicBezTo>
                <a:close/>
                <a:moveTo>
                  <a:pt x="1232" y="104"/>
                </a:moveTo>
                <a:cubicBezTo>
                  <a:pt x="1239" y="104"/>
                  <a:pt x="1245" y="99"/>
                  <a:pt x="1245" y="92"/>
                </a:cubicBezTo>
                <a:cubicBezTo>
                  <a:pt x="1245" y="84"/>
                  <a:pt x="1239" y="79"/>
                  <a:pt x="1232" y="79"/>
                </a:cubicBezTo>
                <a:cubicBezTo>
                  <a:pt x="1225" y="79"/>
                  <a:pt x="1220" y="84"/>
                  <a:pt x="1220" y="92"/>
                </a:cubicBezTo>
                <a:cubicBezTo>
                  <a:pt x="1220" y="99"/>
                  <a:pt x="1225" y="104"/>
                  <a:pt x="1232" y="104"/>
                </a:cubicBezTo>
                <a:close/>
                <a:moveTo>
                  <a:pt x="1272" y="104"/>
                </a:moveTo>
                <a:cubicBezTo>
                  <a:pt x="1279" y="104"/>
                  <a:pt x="1285" y="99"/>
                  <a:pt x="1285" y="92"/>
                </a:cubicBezTo>
                <a:cubicBezTo>
                  <a:pt x="1285" y="84"/>
                  <a:pt x="1279" y="79"/>
                  <a:pt x="1272" y="79"/>
                </a:cubicBezTo>
                <a:cubicBezTo>
                  <a:pt x="1265" y="79"/>
                  <a:pt x="1259" y="84"/>
                  <a:pt x="1259" y="92"/>
                </a:cubicBezTo>
                <a:cubicBezTo>
                  <a:pt x="1259" y="99"/>
                  <a:pt x="1265" y="104"/>
                  <a:pt x="1272" y="104"/>
                </a:cubicBezTo>
                <a:close/>
                <a:moveTo>
                  <a:pt x="1311" y="104"/>
                </a:moveTo>
                <a:cubicBezTo>
                  <a:pt x="1318" y="104"/>
                  <a:pt x="1324" y="99"/>
                  <a:pt x="1324" y="92"/>
                </a:cubicBezTo>
                <a:cubicBezTo>
                  <a:pt x="1324" y="84"/>
                  <a:pt x="1318" y="79"/>
                  <a:pt x="1311" y="79"/>
                </a:cubicBezTo>
                <a:cubicBezTo>
                  <a:pt x="1304" y="79"/>
                  <a:pt x="1298" y="84"/>
                  <a:pt x="1298" y="92"/>
                </a:cubicBezTo>
                <a:cubicBezTo>
                  <a:pt x="1298" y="99"/>
                  <a:pt x="1304" y="104"/>
                  <a:pt x="1311" y="104"/>
                </a:cubicBezTo>
                <a:close/>
                <a:moveTo>
                  <a:pt x="1351" y="104"/>
                </a:moveTo>
                <a:cubicBezTo>
                  <a:pt x="1358" y="104"/>
                  <a:pt x="1363" y="99"/>
                  <a:pt x="1363" y="92"/>
                </a:cubicBezTo>
                <a:cubicBezTo>
                  <a:pt x="1363" y="84"/>
                  <a:pt x="1358" y="79"/>
                  <a:pt x="1351" y="79"/>
                </a:cubicBezTo>
                <a:cubicBezTo>
                  <a:pt x="1344" y="79"/>
                  <a:pt x="1338" y="84"/>
                  <a:pt x="1338" y="92"/>
                </a:cubicBezTo>
                <a:cubicBezTo>
                  <a:pt x="1338" y="99"/>
                  <a:pt x="1344" y="104"/>
                  <a:pt x="1351" y="104"/>
                </a:cubicBezTo>
                <a:close/>
                <a:moveTo>
                  <a:pt x="1390" y="104"/>
                </a:moveTo>
                <a:cubicBezTo>
                  <a:pt x="1397" y="104"/>
                  <a:pt x="1403" y="99"/>
                  <a:pt x="1403" y="92"/>
                </a:cubicBezTo>
                <a:cubicBezTo>
                  <a:pt x="1403" y="84"/>
                  <a:pt x="1397" y="79"/>
                  <a:pt x="1390" y="79"/>
                </a:cubicBezTo>
                <a:cubicBezTo>
                  <a:pt x="1383" y="79"/>
                  <a:pt x="1377" y="84"/>
                  <a:pt x="1377" y="92"/>
                </a:cubicBezTo>
                <a:cubicBezTo>
                  <a:pt x="1377" y="99"/>
                  <a:pt x="1383" y="104"/>
                  <a:pt x="1390" y="104"/>
                </a:cubicBezTo>
                <a:close/>
                <a:moveTo>
                  <a:pt x="1429" y="104"/>
                </a:moveTo>
                <a:cubicBezTo>
                  <a:pt x="1437" y="104"/>
                  <a:pt x="1442" y="99"/>
                  <a:pt x="1442" y="92"/>
                </a:cubicBezTo>
                <a:cubicBezTo>
                  <a:pt x="1442" y="84"/>
                  <a:pt x="1437" y="79"/>
                  <a:pt x="1429" y="79"/>
                </a:cubicBezTo>
                <a:cubicBezTo>
                  <a:pt x="1422" y="79"/>
                  <a:pt x="1417" y="84"/>
                  <a:pt x="1417" y="92"/>
                </a:cubicBezTo>
                <a:cubicBezTo>
                  <a:pt x="1417" y="99"/>
                  <a:pt x="1422" y="104"/>
                  <a:pt x="1429" y="104"/>
                </a:cubicBezTo>
                <a:close/>
                <a:moveTo>
                  <a:pt x="1469" y="104"/>
                </a:moveTo>
                <a:cubicBezTo>
                  <a:pt x="1476" y="104"/>
                  <a:pt x="1482" y="99"/>
                  <a:pt x="1482" y="92"/>
                </a:cubicBezTo>
                <a:cubicBezTo>
                  <a:pt x="1482" y="84"/>
                  <a:pt x="1476" y="79"/>
                  <a:pt x="1469" y="79"/>
                </a:cubicBezTo>
                <a:cubicBezTo>
                  <a:pt x="1462" y="79"/>
                  <a:pt x="1456" y="84"/>
                  <a:pt x="1456" y="92"/>
                </a:cubicBezTo>
                <a:cubicBezTo>
                  <a:pt x="1456" y="99"/>
                  <a:pt x="1462" y="104"/>
                  <a:pt x="1469" y="104"/>
                </a:cubicBezTo>
                <a:close/>
                <a:moveTo>
                  <a:pt x="1824" y="104"/>
                </a:moveTo>
                <a:cubicBezTo>
                  <a:pt x="1831" y="104"/>
                  <a:pt x="1836" y="99"/>
                  <a:pt x="1836" y="92"/>
                </a:cubicBezTo>
                <a:cubicBezTo>
                  <a:pt x="1836" y="84"/>
                  <a:pt x="1831" y="79"/>
                  <a:pt x="1824" y="79"/>
                </a:cubicBezTo>
                <a:cubicBezTo>
                  <a:pt x="1817" y="79"/>
                  <a:pt x="1811" y="84"/>
                  <a:pt x="1811" y="92"/>
                </a:cubicBezTo>
                <a:cubicBezTo>
                  <a:pt x="1811" y="99"/>
                  <a:pt x="1817" y="104"/>
                  <a:pt x="1824" y="104"/>
                </a:cubicBezTo>
                <a:close/>
                <a:moveTo>
                  <a:pt x="1863" y="104"/>
                </a:moveTo>
                <a:cubicBezTo>
                  <a:pt x="1870" y="104"/>
                  <a:pt x="1876" y="99"/>
                  <a:pt x="1876" y="92"/>
                </a:cubicBezTo>
                <a:cubicBezTo>
                  <a:pt x="1876" y="84"/>
                  <a:pt x="1870" y="79"/>
                  <a:pt x="1863" y="79"/>
                </a:cubicBezTo>
                <a:cubicBezTo>
                  <a:pt x="1856" y="79"/>
                  <a:pt x="1850" y="84"/>
                  <a:pt x="1850" y="92"/>
                </a:cubicBezTo>
                <a:cubicBezTo>
                  <a:pt x="1850" y="99"/>
                  <a:pt x="1856" y="104"/>
                  <a:pt x="1863" y="104"/>
                </a:cubicBezTo>
                <a:close/>
                <a:moveTo>
                  <a:pt x="1903" y="104"/>
                </a:moveTo>
                <a:cubicBezTo>
                  <a:pt x="1910" y="104"/>
                  <a:pt x="1915" y="99"/>
                  <a:pt x="1915" y="92"/>
                </a:cubicBezTo>
                <a:cubicBezTo>
                  <a:pt x="1915" y="84"/>
                  <a:pt x="1910" y="79"/>
                  <a:pt x="1903" y="79"/>
                </a:cubicBezTo>
                <a:cubicBezTo>
                  <a:pt x="1896" y="79"/>
                  <a:pt x="1890" y="84"/>
                  <a:pt x="1890" y="92"/>
                </a:cubicBezTo>
                <a:cubicBezTo>
                  <a:pt x="1890" y="99"/>
                  <a:pt x="1896" y="104"/>
                  <a:pt x="1903" y="104"/>
                </a:cubicBezTo>
                <a:close/>
                <a:moveTo>
                  <a:pt x="2691" y="101"/>
                </a:moveTo>
                <a:cubicBezTo>
                  <a:pt x="2696" y="101"/>
                  <a:pt x="2700" y="97"/>
                  <a:pt x="2700" y="92"/>
                </a:cubicBezTo>
                <a:cubicBezTo>
                  <a:pt x="2700" y="86"/>
                  <a:pt x="2696" y="82"/>
                  <a:pt x="2691" y="82"/>
                </a:cubicBezTo>
                <a:cubicBezTo>
                  <a:pt x="2686" y="82"/>
                  <a:pt x="2682" y="86"/>
                  <a:pt x="2682" y="92"/>
                </a:cubicBezTo>
                <a:cubicBezTo>
                  <a:pt x="2682" y="97"/>
                  <a:pt x="2686" y="101"/>
                  <a:pt x="2691" y="101"/>
                </a:cubicBezTo>
                <a:close/>
                <a:moveTo>
                  <a:pt x="2730" y="104"/>
                </a:moveTo>
                <a:cubicBezTo>
                  <a:pt x="2737" y="104"/>
                  <a:pt x="2743" y="99"/>
                  <a:pt x="2743" y="92"/>
                </a:cubicBezTo>
                <a:cubicBezTo>
                  <a:pt x="2743" y="84"/>
                  <a:pt x="2737" y="79"/>
                  <a:pt x="2730" y="79"/>
                </a:cubicBezTo>
                <a:cubicBezTo>
                  <a:pt x="2723" y="79"/>
                  <a:pt x="2718" y="84"/>
                  <a:pt x="2718" y="92"/>
                </a:cubicBezTo>
                <a:cubicBezTo>
                  <a:pt x="2718" y="99"/>
                  <a:pt x="2723" y="104"/>
                  <a:pt x="2730" y="104"/>
                </a:cubicBezTo>
                <a:close/>
                <a:moveTo>
                  <a:pt x="483" y="144"/>
                </a:moveTo>
                <a:cubicBezTo>
                  <a:pt x="490" y="144"/>
                  <a:pt x="496" y="138"/>
                  <a:pt x="496" y="131"/>
                </a:cubicBezTo>
                <a:cubicBezTo>
                  <a:pt x="496" y="124"/>
                  <a:pt x="490" y="118"/>
                  <a:pt x="483" y="118"/>
                </a:cubicBezTo>
                <a:cubicBezTo>
                  <a:pt x="476" y="118"/>
                  <a:pt x="471" y="124"/>
                  <a:pt x="471" y="131"/>
                </a:cubicBezTo>
                <a:cubicBezTo>
                  <a:pt x="471" y="138"/>
                  <a:pt x="476" y="144"/>
                  <a:pt x="483" y="144"/>
                </a:cubicBezTo>
                <a:close/>
                <a:moveTo>
                  <a:pt x="720" y="144"/>
                </a:moveTo>
                <a:cubicBezTo>
                  <a:pt x="727" y="144"/>
                  <a:pt x="733" y="138"/>
                  <a:pt x="733" y="131"/>
                </a:cubicBezTo>
                <a:cubicBezTo>
                  <a:pt x="733" y="124"/>
                  <a:pt x="727" y="118"/>
                  <a:pt x="720" y="118"/>
                </a:cubicBezTo>
                <a:cubicBezTo>
                  <a:pt x="713" y="118"/>
                  <a:pt x="707" y="124"/>
                  <a:pt x="707" y="131"/>
                </a:cubicBezTo>
                <a:cubicBezTo>
                  <a:pt x="707" y="138"/>
                  <a:pt x="713" y="144"/>
                  <a:pt x="720" y="144"/>
                </a:cubicBezTo>
                <a:close/>
                <a:moveTo>
                  <a:pt x="799" y="118"/>
                </a:moveTo>
                <a:cubicBezTo>
                  <a:pt x="792" y="118"/>
                  <a:pt x="786" y="124"/>
                  <a:pt x="786" y="131"/>
                </a:cubicBezTo>
                <a:cubicBezTo>
                  <a:pt x="786" y="138"/>
                  <a:pt x="792" y="144"/>
                  <a:pt x="799" y="144"/>
                </a:cubicBezTo>
                <a:cubicBezTo>
                  <a:pt x="806" y="144"/>
                  <a:pt x="811" y="138"/>
                  <a:pt x="811" y="131"/>
                </a:cubicBezTo>
                <a:cubicBezTo>
                  <a:pt x="811" y="124"/>
                  <a:pt x="806" y="118"/>
                  <a:pt x="799" y="118"/>
                </a:cubicBezTo>
                <a:close/>
                <a:moveTo>
                  <a:pt x="838" y="144"/>
                </a:moveTo>
                <a:cubicBezTo>
                  <a:pt x="845" y="144"/>
                  <a:pt x="851" y="138"/>
                  <a:pt x="851" y="131"/>
                </a:cubicBezTo>
                <a:cubicBezTo>
                  <a:pt x="851" y="124"/>
                  <a:pt x="845" y="118"/>
                  <a:pt x="838" y="118"/>
                </a:cubicBezTo>
                <a:cubicBezTo>
                  <a:pt x="831" y="118"/>
                  <a:pt x="825" y="124"/>
                  <a:pt x="825" y="131"/>
                </a:cubicBezTo>
                <a:cubicBezTo>
                  <a:pt x="825" y="138"/>
                  <a:pt x="831" y="144"/>
                  <a:pt x="838" y="144"/>
                </a:cubicBezTo>
                <a:close/>
                <a:moveTo>
                  <a:pt x="878" y="144"/>
                </a:moveTo>
                <a:cubicBezTo>
                  <a:pt x="885" y="144"/>
                  <a:pt x="890" y="138"/>
                  <a:pt x="890" y="131"/>
                </a:cubicBezTo>
                <a:cubicBezTo>
                  <a:pt x="890" y="124"/>
                  <a:pt x="885" y="118"/>
                  <a:pt x="878" y="118"/>
                </a:cubicBezTo>
                <a:cubicBezTo>
                  <a:pt x="870" y="118"/>
                  <a:pt x="865" y="124"/>
                  <a:pt x="865" y="131"/>
                </a:cubicBezTo>
                <a:cubicBezTo>
                  <a:pt x="865" y="138"/>
                  <a:pt x="870" y="144"/>
                  <a:pt x="878" y="144"/>
                </a:cubicBezTo>
                <a:close/>
                <a:moveTo>
                  <a:pt x="1009" y="131"/>
                </a:moveTo>
                <a:cubicBezTo>
                  <a:pt x="1009" y="124"/>
                  <a:pt x="1003" y="118"/>
                  <a:pt x="996" y="118"/>
                </a:cubicBezTo>
                <a:cubicBezTo>
                  <a:pt x="989" y="118"/>
                  <a:pt x="983" y="124"/>
                  <a:pt x="983" y="131"/>
                </a:cubicBezTo>
                <a:cubicBezTo>
                  <a:pt x="983" y="138"/>
                  <a:pt x="989" y="144"/>
                  <a:pt x="996" y="144"/>
                </a:cubicBezTo>
                <a:cubicBezTo>
                  <a:pt x="1003" y="144"/>
                  <a:pt x="1009" y="138"/>
                  <a:pt x="1009" y="131"/>
                </a:cubicBezTo>
                <a:close/>
                <a:moveTo>
                  <a:pt x="1035" y="144"/>
                </a:moveTo>
                <a:cubicBezTo>
                  <a:pt x="1042" y="144"/>
                  <a:pt x="1048" y="138"/>
                  <a:pt x="1048" y="131"/>
                </a:cubicBezTo>
                <a:cubicBezTo>
                  <a:pt x="1048" y="124"/>
                  <a:pt x="1042" y="118"/>
                  <a:pt x="1035" y="118"/>
                </a:cubicBezTo>
                <a:cubicBezTo>
                  <a:pt x="1028" y="118"/>
                  <a:pt x="1022" y="124"/>
                  <a:pt x="1022" y="131"/>
                </a:cubicBezTo>
                <a:cubicBezTo>
                  <a:pt x="1022" y="138"/>
                  <a:pt x="1028" y="144"/>
                  <a:pt x="1035" y="144"/>
                </a:cubicBezTo>
                <a:close/>
                <a:moveTo>
                  <a:pt x="1075" y="144"/>
                </a:moveTo>
                <a:cubicBezTo>
                  <a:pt x="1082" y="144"/>
                  <a:pt x="1087" y="138"/>
                  <a:pt x="1087" y="131"/>
                </a:cubicBezTo>
                <a:cubicBezTo>
                  <a:pt x="1087" y="124"/>
                  <a:pt x="1082" y="118"/>
                  <a:pt x="1075" y="118"/>
                </a:cubicBezTo>
                <a:cubicBezTo>
                  <a:pt x="1068" y="118"/>
                  <a:pt x="1062" y="124"/>
                  <a:pt x="1062" y="131"/>
                </a:cubicBezTo>
                <a:cubicBezTo>
                  <a:pt x="1062" y="138"/>
                  <a:pt x="1068" y="144"/>
                  <a:pt x="1075" y="144"/>
                </a:cubicBezTo>
                <a:close/>
                <a:moveTo>
                  <a:pt x="1114" y="144"/>
                </a:moveTo>
                <a:cubicBezTo>
                  <a:pt x="1121" y="144"/>
                  <a:pt x="1127" y="138"/>
                  <a:pt x="1127" y="131"/>
                </a:cubicBezTo>
                <a:cubicBezTo>
                  <a:pt x="1127" y="124"/>
                  <a:pt x="1121" y="118"/>
                  <a:pt x="1114" y="118"/>
                </a:cubicBezTo>
                <a:cubicBezTo>
                  <a:pt x="1107" y="118"/>
                  <a:pt x="1101" y="124"/>
                  <a:pt x="1101" y="131"/>
                </a:cubicBezTo>
                <a:cubicBezTo>
                  <a:pt x="1101" y="138"/>
                  <a:pt x="1107" y="144"/>
                  <a:pt x="1114" y="144"/>
                </a:cubicBezTo>
                <a:close/>
                <a:moveTo>
                  <a:pt x="1153" y="144"/>
                </a:moveTo>
                <a:cubicBezTo>
                  <a:pt x="1161" y="144"/>
                  <a:pt x="1166" y="138"/>
                  <a:pt x="1166" y="131"/>
                </a:cubicBezTo>
                <a:cubicBezTo>
                  <a:pt x="1166" y="124"/>
                  <a:pt x="1161" y="118"/>
                  <a:pt x="1153" y="118"/>
                </a:cubicBezTo>
                <a:cubicBezTo>
                  <a:pt x="1146" y="118"/>
                  <a:pt x="1141" y="124"/>
                  <a:pt x="1141" y="131"/>
                </a:cubicBezTo>
                <a:cubicBezTo>
                  <a:pt x="1141" y="138"/>
                  <a:pt x="1146" y="144"/>
                  <a:pt x="1153" y="144"/>
                </a:cubicBezTo>
                <a:close/>
                <a:moveTo>
                  <a:pt x="1193" y="118"/>
                </a:moveTo>
                <a:cubicBezTo>
                  <a:pt x="1186" y="118"/>
                  <a:pt x="1180" y="124"/>
                  <a:pt x="1180" y="131"/>
                </a:cubicBezTo>
                <a:cubicBezTo>
                  <a:pt x="1180" y="138"/>
                  <a:pt x="1186" y="144"/>
                  <a:pt x="1193" y="144"/>
                </a:cubicBezTo>
                <a:cubicBezTo>
                  <a:pt x="1200" y="144"/>
                  <a:pt x="1206" y="138"/>
                  <a:pt x="1206" y="131"/>
                </a:cubicBezTo>
                <a:cubicBezTo>
                  <a:pt x="1206" y="124"/>
                  <a:pt x="1200" y="118"/>
                  <a:pt x="1193" y="118"/>
                </a:cubicBezTo>
                <a:close/>
                <a:moveTo>
                  <a:pt x="1232" y="118"/>
                </a:moveTo>
                <a:cubicBezTo>
                  <a:pt x="1225" y="118"/>
                  <a:pt x="1220" y="124"/>
                  <a:pt x="1220" y="131"/>
                </a:cubicBezTo>
                <a:cubicBezTo>
                  <a:pt x="1220" y="138"/>
                  <a:pt x="1225" y="144"/>
                  <a:pt x="1232" y="144"/>
                </a:cubicBezTo>
                <a:cubicBezTo>
                  <a:pt x="1239" y="144"/>
                  <a:pt x="1245" y="138"/>
                  <a:pt x="1245" y="131"/>
                </a:cubicBezTo>
                <a:cubicBezTo>
                  <a:pt x="1245" y="124"/>
                  <a:pt x="1239" y="118"/>
                  <a:pt x="1232" y="118"/>
                </a:cubicBezTo>
                <a:close/>
                <a:moveTo>
                  <a:pt x="1272" y="118"/>
                </a:moveTo>
                <a:cubicBezTo>
                  <a:pt x="1265" y="118"/>
                  <a:pt x="1259" y="124"/>
                  <a:pt x="1259" y="131"/>
                </a:cubicBezTo>
                <a:cubicBezTo>
                  <a:pt x="1259" y="138"/>
                  <a:pt x="1265" y="144"/>
                  <a:pt x="1272" y="144"/>
                </a:cubicBezTo>
                <a:cubicBezTo>
                  <a:pt x="1279" y="144"/>
                  <a:pt x="1285" y="138"/>
                  <a:pt x="1285" y="131"/>
                </a:cubicBezTo>
                <a:cubicBezTo>
                  <a:pt x="1285" y="124"/>
                  <a:pt x="1279" y="118"/>
                  <a:pt x="1272" y="118"/>
                </a:cubicBezTo>
                <a:close/>
                <a:moveTo>
                  <a:pt x="1311" y="144"/>
                </a:moveTo>
                <a:cubicBezTo>
                  <a:pt x="1318" y="144"/>
                  <a:pt x="1324" y="138"/>
                  <a:pt x="1324" y="131"/>
                </a:cubicBezTo>
                <a:cubicBezTo>
                  <a:pt x="1324" y="124"/>
                  <a:pt x="1318" y="118"/>
                  <a:pt x="1311" y="118"/>
                </a:cubicBezTo>
                <a:cubicBezTo>
                  <a:pt x="1304" y="118"/>
                  <a:pt x="1298" y="124"/>
                  <a:pt x="1298" y="131"/>
                </a:cubicBezTo>
                <a:cubicBezTo>
                  <a:pt x="1298" y="138"/>
                  <a:pt x="1304" y="144"/>
                  <a:pt x="1311" y="144"/>
                </a:cubicBezTo>
                <a:close/>
                <a:moveTo>
                  <a:pt x="1351" y="144"/>
                </a:moveTo>
                <a:cubicBezTo>
                  <a:pt x="1358" y="144"/>
                  <a:pt x="1363" y="138"/>
                  <a:pt x="1363" y="131"/>
                </a:cubicBezTo>
                <a:cubicBezTo>
                  <a:pt x="1363" y="124"/>
                  <a:pt x="1358" y="118"/>
                  <a:pt x="1351" y="118"/>
                </a:cubicBezTo>
                <a:cubicBezTo>
                  <a:pt x="1344" y="118"/>
                  <a:pt x="1338" y="124"/>
                  <a:pt x="1338" y="131"/>
                </a:cubicBezTo>
                <a:cubicBezTo>
                  <a:pt x="1338" y="138"/>
                  <a:pt x="1344" y="144"/>
                  <a:pt x="1351" y="144"/>
                </a:cubicBezTo>
                <a:close/>
                <a:moveTo>
                  <a:pt x="1390" y="144"/>
                </a:moveTo>
                <a:cubicBezTo>
                  <a:pt x="1397" y="144"/>
                  <a:pt x="1403" y="138"/>
                  <a:pt x="1403" y="131"/>
                </a:cubicBezTo>
                <a:cubicBezTo>
                  <a:pt x="1403" y="124"/>
                  <a:pt x="1397" y="118"/>
                  <a:pt x="1390" y="118"/>
                </a:cubicBezTo>
                <a:cubicBezTo>
                  <a:pt x="1383" y="118"/>
                  <a:pt x="1377" y="124"/>
                  <a:pt x="1377" y="131"/>
                </a:cubicBezTo>
                <a:cubicBezTo>
                  <a:pt x="1377" y="138"/>
                  <a:pt x="1383" y="144"/>
                  <a:pt x="1390" y="144"/>
                </a:cubicBezTo>
                <a:close/>
                <a:moveTo>
                  <a:pt x="1429" y="144"/>
                </a:moveTo>
                <a:cubicBezTo>
                  <a:pt x="1437" y="144"/>
                  <a:pt x="1442" y="138"/>
                  <a:pt x="1442" y="131"/>
                </a:cubicBezTo>
                <a:cubicBezTo>
                  <a:pt x="1442" y="124"/>
                  <a:pt x="1437" y="118"/>
                  <a:pt x="1429" y="118"/>
                </a:cubicBezTo>
                <a:cubicBezTo>
                  <a:pt x="1422" y="118"/>
                  <a:pt x="1417" y="124"/>
                  <a:pt x="1417" y="131"/>
                </a:cubicBezTo>
                <a:cubicBezTo>
                  <a:pt x="1417" y="138"/>
                  <a:pt x="1422" y="144"/>
                  <a:pt x="1429" y="144"/>
                </a:cubicBezTo>
                <a:close/>
                <a:moveTo>
                  <a:pt x="1469" y="118"/>
                </a:moveTo>
                <a:cubicBezTo>
                  <a:pt x="1462" y="118"/>
                  <a:pt x="1456" y="124"/>
                  <a:pt x="1456" y="131"/>
                </a:cubicBezTo>
                <a:cubicBezTo>
                  <a:pt x="1456" y="138"/>
                  <a:pt x="1462" y="144"/>
                  <a:pt x="1469" y="144"/>
                </a:cubicBezTo>
                <a:cubicBezTo>
                  <a:pt x="1476" y="144"/>
                  <a:pt x="1482" y="138"/>
                  <a:pt x="1482" y="131"/>
                </a:cubicBezTo>
                <a:cubicBezTo>
                  <a:pt x="1482" y="124"/>
                  <a:pt x="1476" y="118"/>
                  <a:pt x="1469" y="118"/>
                </a:cubicBezTo>
                <a:close/>
                <a:moveTo>
                  <a:pt x="1508" y="144"/>
                </a:moveTo>
                <a:cubicBezTo>
                  <a:pt x="1515" y="144"/>
                  <a:pt x="1521" y="138"/>
                  <a:pt x="1521" y="131"/>
                </a:cubicBezTo>
                <a:cubicBezTo>
                  <a:pt x="1521" y="124"/>
                  <a:pt x="1515" y="118"/>
                  <a:pt x="1508" y="118"/>
                </a:cubicBezTo>
                <a:cubicBezTo>
                  <a:pt x="1501" y="118"/>
                  <a:pt x="1496" y="124"/>
                  <a:pt x="1496" y="131"/>
                </a:cubicBezTo>
                <a:cubicBezTo>
                  <a:pt x="1496" y="138"/>
                  <a:pt x="1501" y="144"/>
                  <a:pt x="1508" y="144"/>
                </a:cubicBezTo>
                <a:close/>
                <a:moveTo>
                  <a:pt x="1876" y="131"/>
                </a:moveTo>
                <a:cubicBezTo>
                  <a:pt x="1876" y="124"/>
                  <a:pt x="1870" y="118"/>
                  <a:pt x="1863" y="118"/>
                </a:cubicBezTo>
                <a:cubicBezTo>
                  <a:pt x="1856" y="118"/>
                  <a:pt x="1850" y="124"/>
                  <a:pt x="1850" y="131"/>
                </a:cubicBezTo>
                <a:cubicBezTo>
                  <a:pt x="1850" y="138"/>
                  <a:pt x="1856" y="144"/>
                  <a:pt x="1863" y="144"/>
                </a:cubicBezTo>
                <a:cubicBezTo>
                  <a:pt x="1870" y="144"/>
                  <a:pt x="1876" y="138"/>
                  <a:pt x="1876" y="131"/>
                </a:cubicBezTo>
                <a:close/>
                <a:moveTo>
                  <a:pt x="2730" y="144"/>
                </a:moveTo>
                <a:cubicBezTo>
                  <a:pt x="2738" y="144"/>
                  <a:pt x="2743" y="138"/>
                  <a:pt x="2743" y="131"/>
                </a:cubicBezTo>
                <a:cubicBezTo>
                  <a:pt x="2743" y="124"/>
                  <a:pt x="2738" y="118"/>
                  <a:pt x="2730" y="118"/>
                </a:cubicBezTo>
                <a:cubicBezTo>
                  <a:pt x="2723" y="118"/>
                  <a:pt x="2718" y="124"/>
                  <a:pt x="2718" y="131"/>
                </a:cubicBezTo>
                <a:cubicBezTo>
                  <a:pt x="2718" y="138"/>
                  <a:pt x="2723" y="144"/>
                  <a:pt x="2730" y="144"/>
                </a:cubicBezTo>
                <a:close/>
                <a:moveTo>
                  <a:pt x="2770" y="141"/>
                </a:moveTo>
                <a:cubicBezTo>
                  <a:pt x="2775" y="141"/>
                  <a:pt x="2780" y="136"/>
                  <a:pt x="2780" y="131"/>
                </a:cubicBezTo>
                <a:cubicBezTo>
                  <a:pt x="2780" y="125"/>
                  <a:pt x="2775" y="121"/>
                  <a:pt x="2770" y="121"/>
                </a:cubicBezTo>
                <a:cubicBezTo>
                  <a:pt x="2764" y="121"/>
                  <a:pt x="2760" y="125"/>
                  <a:pt x="2760" y="131"/>
                </a:cubicBezTo>
                <a:cubicBezTo>
                  <a:pt x="2760" y="136"/>
                  <a:pt x="2764" y="141"/>
                  <a:pt x="2770" y="141"/>
                </a:cubicBezTo>
                <a:close/>
                <a:moveTo>
                  <a:pt x="523" y="183"/>
                </a:moveTo>
                <a:cubicBezTo>
                  <a:pt x="530" y="183"/>
                  <a:pt x="535" y="177"/>
                  <a:pt x="535" y="170"/>
                </a:cubicBezTo>
                <a:cubicBezTo>
                  <a:pt x="535" y="163"/>
                  <a:pt x="530" y="158"/>
                  <a:pt x="523" y="158"/>
                </a:cubicBezTo>
                <a:cubicBezTo>
                  <a:pt x="516" y="158"/>
                  <a:pt x="510" y="163"/>
                  <a:pt x="510" y="170"/>
                </a:cubicBezTo>
                <a:cubicBezTo>
                  <a:pt x="510" y="177"/>
                  <a:pt x="516" y="183"/>
                  <a:pt x="523" y="183"/>
                </a:cubicBezTo>
                <a:close/>
                <a:moveTo>
                  <a:pt x="602" y="183"/>
                </a:moveTo>
                <a:cubicBezTo>
                  <a:pt x="609" y="183"/>
                  <a:pt x="614" y="177"/>
                  <a:pt x="614" y="170"/>
                </a:cubicBezTo>
                <a:cubicBezTo>
                  <a:pt x="614" y="163"/>
                  <a:pt x="609" y="158"/>
                  <a:pt x="602" y="158"/>
                </a:cubicBezTo>
                <a:cubicBezTo>
                  <a:pt x="595" y="158"/>
                  <a:pt x="589" y="163"/>
                  <a:pt x="589" y="170"/>
                </a:cubicBezTo>
                <a:cubicBezTo>
                  <a:pt x="589" y="177"/>
                  <a:pt x="595" y="183"/>
                  <a:pt x="602" y="183"/>
                </a:cubicBezTo>
                <a:close/>
                <a:moveTo>
                  <a:pt x="641" y="183"/>
                </a:moveTo>
                <a:cubicBezTo>
                  <a:pt x="648" y="183"/>
                  <a:pt x="654" y="177"/>
                  <a:pt x="654" y="170"/>
                </a:cubicBezTo>
                <a:cubicBezTo>
                  <a:pt x="654" y="163"/>
                  <a:pt x="648" y="158"/>
                  <a:pt x="641" y="158"/>
                </a:cubicBezTo>
                <a:cubicBezTo>
                  <a:pt x="634" y="158"/>
                  <a:pt x="628" y="163"/>
                  <a:pt x="628" y="170"/>
                </a:cubicBezTo>
                <a:cubicBezTo>
                  <a:pt x="628" y="177"/>
                  <a:pt x="634" y="183"/>
                  <a:pt x="641" y="183"/>
                </a:cubicBezTo>
                <a:close/>
                <a:moveTo>
                  <a:pt x="680" y="183"/>
                </a:moveTo>
                <a:cubicBezTo>
                  <a:pt x="687" y="183"/>
                  <a:pt x="693" y="177"/>
                  <a:pt x="693" y="170"/>
                </a:cubicBezTo>
                <a:cubicBezTo>
                  <a:pt x="693" y="163"/>
                  <a:pt x="687" y="158"/>
                  <a:pt x="680" y="158"/>
                </a:cubicBezTo>
                <a:cubicBezTo>
                  <a:pt x="673" y="158"/>
                  <a:pt x="668" y="163"/>
                  <a:pt x="668" y="170"/>
                </a:cubicBezTo>
                <a:cubicBezTo>
                  <a:pt x="668" y="177"/>
                  <a:pt x="673" y="183"/>
                  <a:pt x="680" y="183"/>
                </a:cubicBezTo>
                <a:close/>
                <a:moveTo>
                  <a:pt x="720" y="183"/>
                </a:moveTo>
                <a:cubicBezTo>
                  <a:pt x="727" y="183"/>
                  <a:pt x="733" y="177"/>
                  <a:pt x="733" y="170"/>
                </a:cubicBezTo>
                <a:cubicBezTo>
                  <a:pt x="733" y="163"/>
                  <a:pt x="727" y="158"/>
                  <a:pt x="720" y="158"/>
                </a:cubicBezTo>
                <a:cubicBezTo>
                  <a:pt x="713" y="158"/>
                  <a:pt x="707" y="163"/>
                  <a:pt x="707" y="170"/>
                </a:cubicBezTo>
                <a:cubicBezTo>
                  <a:pt x="707" y="177"/>
                  <a:pt x="713" y="183"/>
                  <a:pt x="720" y="183"/>
                </a:cubicBezTo>
                <a:close/>
                <a:moveTo>
                  <a:pt x="799" y="183"/>
                </a:moveTo>
                <a:cubicBezTo>
                  <a:pt x="806" y="183"/>
                  <a:pt x="811" y="177"/>
                  <a:pt x="811" y="170"/>
                </a:cubicBezTo>
                <a:cubicBezTo>
                  <a:pt x="811" y="163"/>
                  <a:pt x="806" y="158"/>
                  <a:pt x="799" y="158"/>
                </a:cubicBezTo>
                <a:cubicBezTo>
                  <a:pt x="792" y="158"/>
                  <a:pt x="786" y="163"/>
                  <a:pt x="786" y="170"/>
                </a:cubicBezTo>
                <a:cubicBezTo>
                  <a:pt x="786" y="177"/>
                  <a:pt x="792" y="183"/>
                  <a:pt x="799" y="183"/>
                </a:cubicBezTo>
                <a:close/>
                <a:moveTo>
                  <a:pt x="838" y="183"/>
                </a:moveTo>
                <a:cubicBezTo>
                  <a:pt x="845" y="183"/>
                  <a:pt x="851" y="177"/>
                  <a:pt x="851" y="170"/>
                </a:cubicBezTo>
                <a:cubicBezTo>
                  <a:pt x="851" y="163"/>
                  <a:pt x="845" y="158"/>
                  <a:pt x="838" y="158"/>
                </a:cubicBezTo>
                <a:cubicBezTo>
                  <a:pt x="831" y="158"/>
                  <a:pt x="825" y="163"/>
                  <a:pt x="825" y="170"/>
                </a:cubicBezTo>
                <a:cubicBezTo>
                  <a:pt x="825" y="177"/>
                  <a:pt x="831" y="183"/>
                  <a:pt x="838" y="183"/>
                </a:cubicBezTo>
                <a:close/>
                <a:moveTo>
                  <a:pt x="890" y="170"/>
                </a:moveTo>
                <a:cubicBezTo>
                  <a:pt x="890" y="163"/>
                  <a:pt x="885" y="158"/>
                  <a:pt x="878" y="158"/>
                </a:cubicBezTo>
                <a:cubicBezTo>
                  <a:pt x="871" y="158"/>
                  <a:pt x="865" y="163"/>
                  <a:pt x="865" y="170"/>
                </a:cubicBezTo>
                <a:cubicBezTo>
                  <a:pt x="865" y="177"/>
                  <a:pt x="871" y="183"/>
                  <a:pt x="878" y="183"/>
                </a:cubicBezTo>
                <a:cubicBezTo>
                  <a:pt x="885" y="183"/>
                  <a:pt x="890" y="177"/>
                  <a:pt x="890" y="170"/>
                </a:cubicBezTo>
                <a:close/>
                <a:moveTo>
                  <a:pt x="1114" y="183"/>
                </a:moveTo>
                <a:cubicBezTo>
                  <a:pt x="1121" y="183"/>
                  <a:pt x="1127" y="177"/>
                  <a:pt x="1127" y="170"/>
                </a:cubicBezTo>
                <a:cubicBezTo>
                  <a:pt x="1127" y="163"/>
                  <a:pt x="1121" y="158"/>
                  <a:pt x="1114" y="158"/>
                </a:cubicBezTo>
                <a:cubicBezTo>
                  <a:pt x="1107" y="158"/>
                  <a:pt x="1101" y="163"/>
                  <a:pt x="1101" y="170"/>
                </a:cubicBezTo>
                <a:cubicBezTo>
                  <a:pt x="1101" y="177"/>
                  <a:pt x="1107" y="183"/>
                  <a:pt x="1114" y="183"/>
                </a:cubicBezTo>
                <a:close/>
                <a:moveTo>
                  <a:pt x="1153" y="183"/>
                </a:moveTo>
                <a:cubicBezTo>
                  <a:pt x="1161" y="183"/>
                  <a:pt x="1166" y="177"/>
                  <a:pt x="1166" y="170"/>
                </a:cubicBezTo>
                <a:cubicBezTo>
                  <a:pt x="1166" y="163"/>
                  <a:pt x="1161" y="158"/>
                  <a:pt x="1153" y="158"/>
                </a:cubicBezTo>
                <a:cubicBezTo>
                  <a:pt x="1146" y="158"/>
                  <a:pt x="1141" y="163"/>
                  <a:pt x="1141" y="170"/>
                </a:cubicBezTo>
                <a:cubicBezTo>
                  <a:pt x="1141" y="177"/>
                  <a:pt x="1146" y="183"/>
                  <a:pt x="1153" y="183"/>
                </a:cubicBezTo>
                <a:close/>
                <a:moveTo>
                  <a:pt x="1193" y="183"/>
                </a:moveTo>
                <a:cubicBezTo>
                  <a:pt x="1200" y="183"/>
                  <a:pt x="1206" y="177"/>
                  <a:pt x="1206" y="170"/>
                </a:cubicBezTo>
                <a:cubicBezTo>
                  <a:pt x="1206" y="163"/>
                  <a:pt x="1200" y="158"/>
                  <a:pt x="1193" y="158"/>
                </a:cubicBezTo>
                <a:cubicBezTo>
                  <a:pt x="1186" y="158"/>
                  <a:pt x="1180" y="163"/>
                  <a:pt x="1180" y="170"/>
                </a:cubicBezTo>
                <a:cubicBezTo>
                  <a:pt x="1180" y="177"/>
                  <a:pt x="1186" y="183"/>
                  <a:pt x="1193" y="183"/>
                </a:cubicBezTo>
                <a:close/>
                <a:moveTo>
                  <a:pt x="1232" y="183"/>
                </a:moveTo>
                <a:cubicBezTo>
                  <a:pt x="1239" y="183"/>
                  <a:pt x="1245" y="177"/>
                  <a:pt x="1245" y="170"/>
                </a:cubicBezTo>
                <a:cubicBezTo>
                  <a:pt x="1245" y="163"/>
                  <a:pt x="1239" y="158"/>
                  <a:pt x="1232" y="158"/>
                </a:cubicBezTo>
                <a:cubicBezTo>
                  <a:pt x="1225" y="158"/>
                  <a:pt x="1220" y="163"/>
                  <a:pt x="1220" y="170"/>
                </a:cubicBezTo>
                <a:cubicBezTo>
                  <a:pt x="1220" y="177"/>
                  <a:pt x="1225" y="183"/>
                  <a:pt x="1232" y="183"/>
                </a:cubicBezTo>
                <a:close/>
                <a:moveTo>
                  <a:pt x="1272" y="183"/>
                </a:moveTo>
                <a:cubicBezTo>
                  <a:pt x="1279" y="183"/>
                  <a:pt x="1285" y="177"/>
                  <a:pt x="1285" y="170"/>
                </a:cubicBezTo>
                <a:cubicBezTo>
                  <a:pt x="1285" y="163"/>
                  <a:pt x="1279" y="158"/>
                  <a:pt x="1272" y="158"/>
                </a:cubicBezTo>
                <a:cubicBezTo>
                  <a:pt x="1265" y="158"/>
                  <a:pt x="1259" y="163"/>
                  <a:pt x="1259" y="170"/>
                </a:cubicBezTo>
                <a:cubicBezTo>
                  <a:pt x="1259" y="177"/>
                  <a:pt x="1265" y="183"/>
                  <a:pt x="1272" y="183"/>
                </a:cubicBezTo>
                <a:close/>
                <a:moveTo>
                  <a:pt x="1311" y="183"/>
                </a:moveTo>
                <a:cubicBezTo>
                  <a:pt x="1318" y="183"/>
                  <a:pt x="1324" y="177"/>
                  <a:pt x="1324" y="170"/>
                </a:cubicBezTo>
                <a:cubicBezTo>
                  <a:pt x="1324" y="163"/>
                  <a:pt x="1318" y="158"/>
                  <a:pt x="1311" y="158"/>
                </a:cubicBezTo>
                <a:cubicBezTo>
                  <a:pt x="1304" y="158"/>
                  <a:pt x="1298" y="163"/>
                  <a:pt x="1298" y="170"/>
                </a:cubicBezTo>
                <a:cubicBezTo>
                  <a:pt x="1298" y="177"/>
                  <a:pt x="1304" y="183"/>
                  <a:pt x="1311" y="183"/>
                </a:cubicBezTo>
                <a:close/>
                <a:moveTo>
                  <a:pt x="1351" y="183"/>
                </a:moveTo>
                <a:cubicBezTo>
                  <a:pt x="1358" y="183"/>
                  <a:pt x="1363" y="177"/>
                  <a:pt x="1363" y="170"/>
                </a:cubicBezTo>
                <a:cubicBezTo>
                  <a:pt x="1363" y="163"/>
                  <a:pt x="1358" y="158"/>
                  <a:pt x="1351" y="158"/>
                </a:cubicBezTo>
                <a:cubicBezTo>
                  <a:pt x="1344" y="158"/>
                  <a:pt x="1338" y="163"/>
                  <a:pt x="1338" y="170"/>
                </a:cubicBezTo>
                <a:cubicBezTo>
                  <a:pt x="1338" y="177"/>
                  <a:pt x="1344" y="183"/>
                  <a:pt x="1351" y="183"/>
                </a:cubicBezTo>
                <a:close/>
                <a:moveTo>
                  <a:pt x="1390" y="183"/>
                </a:moveTo>
                <a:cubicBezTo>
                  <a:pt x="1397" y="183"/>
                  <a:pt x="1403" y="177"/>
                  <a:pt x="1403" y="170"/>
                </a:cubicBezTo>
                <a:cubicBezTo>
                  <a:pt x="1403" y="163"/>
                  <a:pt x="1397" y="158"/>
                  <a:pt x="1390" y="158"/>
                </a:cubicBezTo>
                <a:cubicBezTo>
                  <a:pt x="1383" y="158"/>
                  <a:pt x="1377" y="163"/>
                  <a:pt x="1377" y="170"/>
                </a:cubicBezTo>
                <a:cubicBezTo>
                  <a:pt x="1377" y="177"/>
                  <a:pt x="1383" y="183"/>
                  <a:pt x="1390" y="183"/>
                </a:cubicBezTo>
                <a:close/>
                <a:moveTo>
                  <a:pt x="1429" y="183"/>
                </a:moveTo>
                <a:cubicBezTo>
                  <a:pt x="1437" y="183"/>
                  <a:pt x="1442" y="177"/>
                  <a:pt x="1442" y="170"/>
                </a:cubicBezTo>
                <a:cubicBezTo>
                  <a:pt x="1442" y="163"/>
                  <a:pt x="1437" y="158"/>
                  <a:pt x="1429" y="158"/>
                </a:cubicBezTo>
                <a:cubicBezTo>
                  <a:pt x="1422" y="158"/>
                  <a:pt x="1417" y="163"/>
                  <a:pt x="1417" y="170"/>
                </a:cubicBezTo>
                <a:cubicBezTo>
                  <a:pt x="1417" y="177"/>
                  <a:pt x="1422" y="183"/>
                  <a:pt x="1429" y="183"/>
                </a:cubicBezTo>
                <a:close/>
                <a:moveTo>
                  <a:pt x="1469" y="183"/>
                </a:moveTo>
                <a:cubicBezTo>
                  <a:pt x="1476" y="183"/>
                  <a:pt x="1482" y="177"/>
                  <a:pt x="1482" y="170"/>
                </a:cubicBezTo>
                <a:cubicBezTo>
                  <a:pt x="1482" y="163"/>
                  <a:pt x="1476" y="158"/>
                  <a:pt x="1469" y="158"/>
                </a:cubicBezTo>
                <a:cubicBezTo>
                  <a:pt x="1462" y="158"/>
                  <a:pt x="1456" y="163"/>
                  <a:pt x="1456" y="170"/>
                </a:cubicBezTo>
                <a:cubicBezTo>
                  <a:pt x="1456" y="177"/>
                  <a:pt x="1462" y="183"/>
                  <a:pt x="1469" y="183"/>
                </a:cubicBezTo>
                <a:close/>
                <a:moveTo>
                  <a:pt x="1508" y="158"/>
                </a:moveTo>
                <a:cubicBezTo>
                  <a:pt x="1501" y="158"/>
                  <a:pt x="1496" y="163"/>
                  <a:pt x="1496" y="170"/>
                </a:cubicBezTo>
                <a:cubicBezTo>
                  <a:pt x="1496" y="177"/>
                  <a:pt x="1501" y="183"/>
                  <a:pt x="1508" y="183"/>
                </a:cubicBezTo>
                <a:cubicBezTo>
                  <a:pt x="1515" y="183"/>
                  <a:pt x="1521" y="177"/>
                  <a:pt x="1521" y="170"/>
                </a:cubicBezTo>
                <a:cubicBezTo>
                  <a:pt x="1521" y="163"/>
                  <a:pt x="1515" y="158"/>
                  <a:pt x="1508" y="158"/>
                </a:cubicBezTo>
                <a:close/>
                <a:moveTo>
                  <a:pt x="2297" y="183"/>
                </a:moveTo>
                <a:cubicBezTo>
                  <a:pt x="2304" y="183"/>
                  <a:pt x="2310" y="177"/>
                  <a:pt x="2310" y="170"/>
                </a:cubicBezTo>
                <a:cubicBezTo>
                  <a:pt x="2310" y="163"/>
                  <a:pt x="2304" y="158"/>
                  <a:pt x="2297" y="158"/>
                </a:cubicBezTo>
                <a:cubicBezTo>
                  <a:pt x="2290" y="158"/>
                  <a:pt x="2284" y="163"/>
                  <a:pt x="2284" y="170"/>
                </a:cubicBezTo>
                <a:cubicBezTo>
                  <a:pt x="2284" y="177"/>
                  <a:pt x="2290" y="183"/>
                  <a:pt x="2297" y="183"/>
                </a:cubicBezTo>
                <a:close/>
                <a:moveTo>
                  <a:pt x="2612" y="183"/>
                </a:moveTo>
                <a:cubicBezTo>
                  <a:pt x="2619" y="183"/>
                  <a:pt x="2625" y="177"/>
                  <a:pt x="2625" y="170"/>
                </a:cubicBezTo>
                <a:cubicBezTo>
                  <a:pt x="2625" y="163"/>
                  <a:pt x="2619" y="158"/>
                  <a:pt x="2612" y="158"/>
                </a:cubicBezTo>
                <a:cubicBezTo>
                  <a:pt x="2605" y="158"/>
                  <a:pt x="2599" y="163"/>
                  <a:pt x="2599" y="170"/>
                </a:cubicBezTo>
                <a:cubicBezTo>
                  <a:pt x="2599" y="177"/>
                  <a:pt x="2605" y="183"/>
                  <a:pt x="2612" y="183"/>
                </a:cubicBezTo>
                <a:close/>
                <a:moveTo>
                  <a:pt x="2652" y="158"/>
                </a:moveTo>
                <a:cubicBezTo>
                  <a:pt x="2645" y="158"/>
                  <a:pt x="2639" y="163"/>
                  <a:pt x="2639" y="170"/>
                </a:cubicBezTo>
                <a:cubicBezTo>
                  <a:pt x="2639" y="177"/>
                  <a:pt x="2645" y="183"/>
                  <a:pt x="2652" y="183"/>
                </a:cubicBezTo>
                <a:cubicBezTo>
                  <a:pt x="2659" y="183"/>
                  <a:pt x="2664" y="177"/>
                  <a:pt x="2664" y="170"/>
                </a:cubicBezTo>
                <a:cubicBezTo>
                  <a:pt x="2664" y="163"/>
                  <a:pt x="2659" y="158"/>
                  <a:pt x="2652" y="158"/>
                </a:cubicBezTo>
                <a:close/>
                <a:moveTo>
                  <a:pt x="2691" y="183"/>
                </a:moveTo>
                <a:cubicBezTo>
                  <a:pt x="2698" y="183"/>
                  <a:pt x="2704" y="177"/>
                  <a:pt x="2704" y="170"/>
                </a:cubicBezTo>
                <a:cubicBezTo>
                  <a:pt x="2704" y="163"/>
                  <a:pt x="2698" y="158"/>
                  <a:pt x="2691" y="158"/>
                </a:cubicBezTo>
                <a:cubicBezTo>
                  <a:pt x="2684" y="158"/>
                  <a:pt x="2678" y="163"/>
                  <a:pt x="2678" y="170"/>
                </a:cubicBezTo>
                <a:cubicBezTo>
                  <a:pt x="2678" y="177"/>
                  <a:pt x="2684" y="183"/>
                  <a:pt x="2691" y="183"/>
                </a:cubicBezTo>
                <a:close/>
                <a:moveTo>
                  <a:pt x="2730" y="183"/>
                </a:moveTo>
                <a:cubicBezTo>
                  <a:pt x="2738" y="183"/>
                  <a:pt x="2743" y="177"/>
                  <a:pt x="2743" y="170"/>
                </a:cubicBezTo>
                <a:cubicBezTo>
                  <a:pt x="2743" y="163"/>
                  <a:pt x="2738" y="158"/>
                  <a:pt x="2730" y="158"/>
                </a:cubicBezTo>
                <a:cubicBezTo>
                  <a:pt x="2723" y="158"/>
                  <a:pt x="2718" y="163"/>
                  <a:pt x="2718" y="170"/>
                </a:cubicBezTo>
                <a:cubicBezTo>
                  <a:pt x="2718" y="177"/>
                  <a:pt x="2723" y="183"/>
                  <a:pt x="2730" y="183"/>
                </a:cubicBezTo>
                <a:close/>
                <a:moveTo>
                  <a:pt x="2770" y="183"/>
                </a:moveTo>
                <a:cubicBezTo>
                  <a:pt x="2777" y="183"/>
                  <a:pt x="2783" y="177"/>
                  <a:pt x="2783" y="170"/>
                </a:cubicBezTo>
                <a:cubicBezTo>
                  <a:pt x="2783" y="163"/>
                  <a:pt x="2777" y="158"/>
                  <a:pt x="2770" y="158"/>
                </a:cubicBezTo>
                <a:cubicBezTo>
                  <a:pt x="2763" y="158"/>
                  <a:pt x="2757" y="163"/>
                  <a:pt x="2757" y="170"/>
                </a:cubicBezTo>
                <a:cubicBezTo>
                  <a:pt x="2757" y="177"/>
                  <a:pt x="2763" y="183"/>
                  <a:pt x="2770" y="183"/>
                </a:cubicBezTo>
                <a:close/>
                <a:moveTo>
                  <a:pt x="2809" y="183"/>
                </a:moveTo>
                <a:cubicBezTo>
                  <a:pt x="2816" y="183"/>
                  <a:pt x="2822" y="177"/>
                  <a:pt x="2822" y="170"/>
                </a:cubicBezTo>
                <a:cubicBezTo>
                  <a:pt x="2822" y="163"/>
                  <a:pt x="2816" y="158"/>
                  <a:pt x="2809" y="158"/>
                </a:cubicBezTo>
                <a:cubicBezTo>
                  <a:pt x="2802" y="158"/>
                  <a:pt x="2797" y="163"/>
                  <a:pt x="2797" y="170"/>
                </a:cubicBezTo>
                <a:cubicBezTo>
                  <a:pt x="2797" y="177"/>
                  <a:pt x="2802" y="183"/>
                  <a:pt x="2809" y="183"/>
                </a:cubicBezTo>
                <a:close/>
                <a:moveTo>
                  <a:pt x="3125" y="183"/>
                </a:moveTo>
                <a:cubicBezTo>
                  <a:pt x="3132" y="183"/>
                  <a:pt x="3137" y="177"/>
                  <a:pt x="3137" y="170"/>
                </a:cubicBezTo>
                <a:cubicBezTo>
                  <a:pt x="3137" y="163"/>
                  <a:pt x="3132" y="158"/>
                  <a:pt x="3125" y="158"/>
                </a:cubicBezTo>
                <a:cubicBezTo>
                  <a:pt x="3118" y="158"/>
                  <a:pt x="3112" y="163"/>
                  <a:pt x="3112" y="170"/>
                </a:cubicBezTo>
                <a:cubicBezTo>
                  <a:pt x="3112" y="177"/>
                  <a:pt x="3118" y="183"/>
                  <a:pt x="3125" y="183"/>
                </a:cubicBezTo>
                <a:close/>
                <a:moveTo>
                  <a:pt x="3204" y="183"/>
                </a:moveTo>
                <a:cubicBezTo>
                  <a:pt x="3211" y="183"/>
                  <a:pt x="3216" y="177"/>
                  <a:pt x="3216" y="170"/>
                </a:cubicBezTo>
                <a:cubicBezTo>
                  <a:pt x="3216" y="163"/>
                  <a:pt x="3211" y="158"/>
                  <a:pt x="3204" y="158"/>
                </a:cubicBezTo>
                <a:cubicBezTo>
                  <a:pt x="3197" y="158"/>
                  <a:pt x="3191" y="163"/>
                  <a:pt x="3191" y="170"/>
                </a:cubicBezTo>
                <a:cubicBezTo>
                  <a:pt x="3191" y="177"/>
                  <a:pt x="3197" y="183"/>
                  <a:pt x="3204" y="183"/>
                </a:cubicBezTo>
                <a:close/>
                <a:moveTo>
                  <a:pt x="444" y="223"/>
                </a:moveTo>
                <a:cubicBezTo>
                  <a:pt x="451" y="223"/>
                  <a:pt x="457" y="217"/>
                  <a:pt x="457" y="210"/>
                </a:cubicBezTo>
                <a:cubicBezTo>
                  <a:pt x="457" y="203"/>
                  <a:pt x="451" y="197"/>
                  <a:pt x="444" y="197"/>
                </a:cubicBezTo>
                <a:cubicBezTo>
                  <a:pt x="437" y="197"/>
                  <a:pt x="431" y="203"/>
                  <a:pt x="431" y="210"/>
                </a:cubicBezTo>
                <a:cubicBezTo>
                  <a:pt x="431" y="217"/>
                  <a:pt x="437" y="223"/>
                  <a:pt x="444" y="223"/>
                </a:cubicBezTo>
                <a:close/>
                <a:moveTo>
                  <a:pt x="483" y="223"/>
                </a:moveTo>
                <a:cubicBezTo>
                  <a:pt x="490" y="223"/>
                  <a:pt x="496" y="217"/>
                  <a:pt x="496" y="210"/>
                </a:cubicBezTo>
                <a:cubicBezTo>
                  <a:pt x="496" y="203"/>
                  <a:pt x="490" y="197"/>
                  <a:pt x="483" y="197"/>
                </a:cubicBezTo>
                <a:cubicBezTo>
                  <a:pt x="476" y="197"/>
                  <a:pt x="471" y="203"/>
                  <a:pt x="471" y="210"/>
                </a:cubicBezTo>
                <a:cubicBezTo>
                  <a:pt x="471" y="217"/>
                  <a:pt x="476" y="223"/>
                  <a:pt x="483" y="223"/>
                </a:cubicBezTo>
                <a:close/>
                <a:moveTo>
                  <a:pt x="523" y="223"/>
                </a:moveTo>
                <a:cubicBezTo>
                  <a:pt x="530" y="223"/>
                  <a:pt x="535" y="217"/>
                  <a:pt x="535" y="210"/>
                </a:cubicBezTo>
                <a:cubicBezTo>
                  <a:pt x="535" y="203"/>
                  <a:pt x="530" y="197"/>
                  <a:pt x="523" y="197"/>
                </a:cubicBezTo>
                <a:cubicBezTo>
                  <a:pt x="516" y="197"/>
                  <a:pt x="510" y="203"/>
                  <a:pt x="510" y="210"/>
                </a:cubicBezTo>
                <a:cubicBezTo>
                  <a:pt x="510" y="217"/>
                  <a:pt x="516" y="223"/>
                  <a:pt x="523" y="223"/>
                </a:cubicBezTo>
                <a:close/>
                <a:moveTo>
                  <a:pt x="602" y="223"/>
                </a:moveTo>
                <a:cubicBezTo>
                  <a:pt x="609" y="223"/>
                  <a:pt x="614" y="217"/>
                  <a:pt x="614" y="210"/>
                </a:cubicBezTo>
                <a:cubicBezTo>
                  <a:pt x="614" y="203"/>
                  <a:pt x="609" y="197"/>
                  <a:pt x="602" y="197"/>
                </a:cubicBezTo>
                <a:cubicBezTo>
                  <a:pt x="595" y="197"/>
                  <a:pt x="589" y="203"/>
                  <a:pt x="589" y="210"/>
                </a:cubicBezTo>
                <a:cubicBezTo>
                  <a:pt x="589" y="217"/>
                  <a:pt x="595" y="223"/>
                  <a:pt x="602" y="223"/>
                </a:cubicBezTo>
                <a:close/>
                <a:moveTo>
                  <a:pt x="680" y="223"/>
                </a:moveTo>
                <a:cubicBezTo>
                  <a:pt x="687" y="223"/>
                  <a:pt x="693" y="217"/>
                  <a:pt x="693" y="210"/>
                </a:cubicBezTo>
                <a:cubicBezTo>
                  <a:pt x="693" y="203"/>
                  <a:pt x="687" y="197"/>
                  <a:pt x="680" y="197"/>
                </a:cubicBezTo>
                <a:cubicBezTo>
                  <a:pt x="673" y="197"/>
                  <a:pt x="668" y="203"/>
                  <a:pt x="668" y="210"/>
                </a:cubicBezTo>
                <a:cubicBezTo>
                  <a:pt x="668" y="217"/>
                  <a:pt x="673" y="223"/>
                  <a:pt x="680" y="223"/>
                </a:cubicBezTo>
                <a:close/>
                <a:moveTo>
                  <a:pt x="747" y="210"/>
                </a:moveTo>
                <a:cubicBezTo>
                  <a:pt x="747" y="217"/>
                  <a:pt x="752" y="223"/>
                  <a:pt x="759" y="223"/>
                </a:cubicBezTo>
                <a:cubicBezTo>
                  <a:pt x="766" y="223"/>
                  <a:pt x="772" y="217"/>
                  <a:pt x="772" y="210"/>
                </a:cubicBezTo>
                <a:cubicBezTo>
                  <a:pt x="772" y="203"/>
                  <a:pt x="766" y="197"/>
                  <a:pt x="759" y="197"/>
                </a:cubicBezTo>
                <a:cubicBezTo>
                  <a:pt x="752" y="197"/>
                  <a:pt x="747" y="203"/>
                  <a:pt x="747" y="210"/>
                </a:cubicBezTo>
                <a:close/>
                <a:moveTo>
                  <a:pt x="799" y="223"/>
                </a:moveTo>
                <a:cubicBezTo>
                  <a:pt x="806" y="223"/>
                  <a:pt x="811" y="217"/>
                  <a:pt x="811" y="210"/>
                </a:cubicBezTo>
                <a:cubicBezTo>
                  <a:pt x="811" y="203"/>
                  <a:pt x="806" y="197"/>
                  <a:pt x="799" y="197"/>
                </a:cubicBezTo>
                <a:cubicBezTo>
                  <a:pt x="792" y="197"/>
                  <a:pt x="786" y="203"/>
                  <a:pt x="786" y="210"/>
                </a:cubicBezTo>
                <a:cubicBezTo>
                  <a:pt x="786" y="217"/>
                  <a:pt x="792" y="223"/>
                  <a:pt x="799" y="223"/>
                </a:cubicBezTo>
                <a:close/>
                <a:moveTo>
                  <a:pt x="838" y="223"/>
                </a:moveTo>
                <a:cubicBezTo>
                  <a:pt x="845" y="223"/>
                  <a:pt x="851" y="217"/>
                  <a:pt x="851" y="210"/>
                </a:cubicBezTo>
                <a:cubicBezTo>
                  <a:pt x="851" y="203"/>
                  <a:pt x="845" y="197"/>
                  <a:pt x="838" y="197"/>
                </a:cubicBezTo>
                <a:cubicBezTo>
                  <a:pt x="831" y="197"/>
                  <a:pt x="825" y="203"/>
                  <a:pt x="825" y="210"/>
                </a:cubicBezTo>
                <a:cubicBezTo>
                  <a:pt x="825" y="217"/>
                  <a:pt x="831" y="223"/>
                  <a:pt x="838" y="223"/>
                </a:cubicBezTo>
                <a:close/>
                <a:moveTo>
                  <a:pt x="917" y="197"/>
                </a:moveTo>
                <a:cubicBezTo>
                  <a:pt x="910" y="197"/>
                  <a:pt x="904" y="203"/>
                  <a:pt x="904" y="210"/>
                </a:cubicBezTo>
                <a:cubicBezTo>
                  <a:pt x="904" y="217"/>
                  <a:pt x="910" y="222"/>
                  <a:pt x="917" y="222"/>
                </a:cubicBezTo>
                <a:cubicBezTo>
                  <a:pt x="924" y="222"/>
                  <a:pt x="930" y="217"/>
                  <a:pt x="930" y="210"/>
                </a:cubicBezTo>
                <a:cubicBezTo>
                  <a:pt x="930" y="203"/>
                  <a:pt x="924" y="197"/>
                  <a:pt x="917" y="197"/>
                </a:cubicBezTo>
                <a:close/>
                <a:moveTo>
                  <a:pt x="1153" y="223"/>
                </a:moveTo>
                <a:cubicBezTo>
                  <a:pt x="1161" y="223"/>
                  <a:pt x="1166" y="217"/>
                  <a:pt x="1166" y="210"/>
                </a:cubicBezTo>
                <a:cubicBezTo>
                  <a:pt x="1166" y="203"/>
                  <a:pt x="1161" y="197"/>
                  <a:pt x="1153" y="197"/>
                </a:cubicBezTo>
                <a:cubicBezTo>
                  <a:pt x="1146" y="197"/>
                  <a:pt x="1141" y="203"/>
                  <a:pt x="1141" y="210"/>
                </a:cubicBezTo>
                <a:cubicBezTo>
                  <a:pt x="1141" y="217"/>
                  <a:pt x="1146" y="223"/>
                  <a:pt x="1153" y="223"/>
                </a:cubicBezTo>
                <a:close/>
                <a:moveTo>
                  <a:pt x="1193" y="223"/>
                </a:moveTo>
                <a:cubicBezTo>
                  <a:pt x="1200" y="223"/>
                  <a:pt x="1206" y="217"/>
                  <a:pt x="1206" y="210"/>
                </a:cubicBezTo>
                <a:cubicBezTo>
                  <a:pt x="1206" y="203"/>
                  <a:pt x="1200" y="197"/>
                  <a:pt x="1193" y="197"/>
                </a:cubicBezTo>
                <a:cubicBezTo>
                  <a:pt x="1186" y="197"/>
                  <a:pt x="1180" y="203"/>
                  <a:pt x="1180" y="210"/>
                </a:cubicBezTo>
                <a:cubicBezTo>
                  <a:pt x="1180" y="217"/>
                  <a:pt x="1186" y="223"/>
                  <a:pt x="1193" y="223"/>
                </a:cubicBezTo>
                <a:close/>
                <a:moveTo>
                  <a:pt x="1232" y="223"/>
                </a:moveTo>
                <a:cubicBezTo>
                  <a:pt x="1239" y="223"/>
                  <a:pt x="1245" y="217"/>
                  <a:pt x="1245" y="210"/>
                </a:cubicBezTo>
                <a:cubicBezTo>
                  <a:pt x="1245" y="203"/>
                  <a:pt x="1239" y="197"/>
                  <a:pt x="1232" y="197"/>
                </a:cubicBezTo>
                <a:cubicBezTo>
                  <a:pt x="1225" y="197"/>
                  <a:pt x="1220" y="203"/>
                  <a:pt x="1220" y="210"/>
                </a:cubicBezTo>
                <a:cubicBezTo>
                  <a:pt x="1220" y="217"/>
                  <a:pt x="1225" y="223"/>
                  <a:pt x="1232" y="223"/>
                </a:cubicBezTo>
                <a:close/>
                <a:moveTo>
                  <a:pt x="1272" y="223"/>
                </a:moveTo>
                <a:cubicBezTo>
                  <a:pt x="1279" y="223"/>
                  <a:pt x="1285" y="217"/>
                  <a:pt x="1285" y="210"/>
                </a:cubicBezTo>
                <a:cubicBezTo>
                  <a:pt x="1285" y="203"/>
                  <a:pt x="1279" y="197"/>
                  <a:pt x="1272" y="197"/>
                </a:cubicBezTo>
                <a:cubicBezTo>
                  <a:pt x="1265" y="197"/>
                  <a:pt x="1259" y="203"/>
                  <a:pt x="1259" y="210"/>
                </a:cubicBezTo>
                <a:cubicBezTo>
                  <a:pt x="1259" y="217"/>
                  <a:pt x="1265" y="223"/>
                  <a:pt x="1272" y="223"/>
                </a:cubicBezTo>
                <a:close/>
                <a:moveTo>
                  <a:pt x="1311" y="223"/>
                </a:moveTo>
                <a:cubicBezTo>
                  <a:pt x="1318" y="223"/>
                  <a:pt x="1324" y="217"/>
                  <a:pt x="1324" y="210"/>
                </a:cubicBezTo>
                <a:cubicBezTo>
                  <a:pt x="1324" y="203"/>
                  <a:pt x="1318" y="197"/>
                  <a:pt x="1311" y="197"/>
                </a:cubicBezTo>
                <a:cubicBezTo>
                  <a:pt x="1304" y="197"/>
                  <a:pt x="1298" y="203"/>
                  <a:pt x="1298" y="210"/>
                </a:cubicBezTo>
                <a:cubicBezTo>
                  <a:pt x="1298" y="217"/>
                  <a:pt x="1304" y="223"/>
                  <a:pt x="1311" y="223"/>
                </a:cubicBezTo>
                <a:close/>
                <a:moveTo>
                  <a:pt x="1351" y="223"/>
                </a:moveTo>
                <a:cubicBezTo>
                  <a:pt x="1358" y="223"/>
                  <a:pt x="1363" y="217"/>
                  <a:pt x="1363" y="210"/>
                </a:cubicBezTo>
                <a:cubicBezTo>
                  <a:pt x="1363" y="203"/>
                  <a:pt x="1358" y="197"/>
                  <a:pt x="1351" y="197"/>
                </a:cubicBezTo>
                <a:cubicBezTo>
                  <a:pt x="1344" y="197"/>
                  <a:pt x="1338" y="203"/>
                  <a:pt x="1338" y="210"/>
                </a:cubicBezTo>
                <a:cubicBezTo>
                  <a:pt x="1338" y="217"/>
                  <a:pt x="1344" y="223"/>
                  <a:pt x="1351" y="223"/>
                </a:cubicBezTo>
                <a:close/>
                <a:moveTo>
                  <a:pt x="1390" y="223"/>
                </a:moveTo>
                <a:cubicBezTo>
                  <a:pt x="1397" y="223"/>
                  <a:pt x="1403" y="217"/>
                  <a:pt x="1403" y="210"/>
                </a:cubicBezTo>
                <a:cubicBezTo>
                  <a:pt x="1403" y="203"/>
                  <a:pt x="1397" y="197"/>
                  <a:pt x="1390" y="197"/>
                </a:cubicBezTo>
                <a:cubicBezTo>
                  <a:pt x="1383" y="197"/>
                  <a:pt x="1377" y="203"/>
                  <a:pt x="1377" y="210"/>
                </a:cubicBezTo>
                <a:cubicBezTo>
                  <a:pt x="1377" y="217"/>
                  <a:pt x="1383" y="223"/>
                  <a:pt x="1390" y="223"/>
                </a:cubicBezTo>
                <a:close/>
                <a:moveTo>
                  <a:pt x="1429" y="223"/>
                </a:moveTo>
                <a:cubicBezTo>
                  <a:pt x="1437" y="223"/>
                  <a:pt x="1442" y="217"/>
                  <a:pt x="1442" y="210"/>
                </a:cubicBezTo>
                <a:cubicBezTo>
                  <a:pt x="1442" y="203"/>
                  <a:pt x="1437" y="197"/>
                  <a:pt x="1429" y="197"/>
                </a:cubicBezTo>
                <a:cubicBezTo>
                  <a:pt x="1422" y="197"/>
                  <a:pt x="1417" y="203"/>
                  <a:pt x="1417" y="210"/>
                </a:cubicBezTo>
                <a:cubicBezTo>
                  <a:pt x="1417" y="217"/>
                  <a:pt x="1422" y="223"/>
                  <a:pt x="1429" y="223"/>
                </a:cubicBezTo>
                <a:close/>
                <a:moveTo>
                  <a:pt x="2257" y="223"/>
                </a:moveTo>
                <a:cubicBezTo>
                  <a:pt x="2264" y="223"/>
                  <a:pt x="2270" y="217"/>
                  <a:pt x="2270" y="210"/>
                </a:cubicBezTo>
                <a:cubicBezTo>
                  <a:pt x="2270" y="203"/>
                  <a:pt x="2264" y="197"/>
                  <a:pt x="2257" y="197"/>
                </a:cubicBezTo>
                <a:cubicBezTo>
                  <a:pt x="2250" y="197"/>
                  <a:pt x="2245" y="203"/>
                  <a:pt x="2245" y="210"/>
                </a:cubicBezTo>
                <a:cubicBezTo>
                  <a:pt x="2245" y="217"/>
                  <a:pt x="2250" y="223"/>
                  <a:pt x="2257" y="223"/>
                </a:cubicBezTo>
                <a:close/>
                <a:moveTo>
                  <a:pt x="2415" y="223"/>
                </a:moveTo>
                <a:cubicBezTo>
                  <a:pt x="2422" y="223"/>
                  <a:pt x="2428" y="217"/>
                  <a:pt x="2428" y="210"/>
                </a:cubicBezTo>
                <a:cubicBezTo>
                  <a:pt x="2428" y="203"/>
                  <a:pt x="2422" y="197"/>
                  <a:pt x="2415" y="197"/>
                </a:cubicBezTo>
                <a:cubicBezTo>
                  <a:pt x="2408" y="197"/>
                  <a:pt x="2402" y="203"/>
                  <a:pt x="2402" y="210"/>
                </a:cubicBezTo>
                <a:cubicBezTo>
                  <a:pt x="2402" y="217"/>
                  <a:pt x="2408" y="223"/>
                  <a:pt x="2415" y="223"/>
                </a:cubicBezTo>
                <a:close/>
                <a:moveTo>
                  <a:pt x="2454" y="218"/>
                </a:moveTo>
                <a:cubicBezTo>
                  <a:pt x="2459" y="218"/>
                  <a:pt x="2462" y="214"/>
                  <a:pt x="2462" y="210"/>
                </a:cubicBezTo>
                <a:cubicBezTo>
                  <a:pt x="2462" y="205"/>
                  <a:pt x="2459" y="202"/>
                  <a:pt x="2454" y="202"/>
                </a:cubicBezTo>
                <a:cubicBezTo>
                  <a:pt x="2450" y="202"/>
                  <a:pt x="2447" y="205"/>
                  <a:pt x="2447" y="210"/>
                </a:cubicBezTo>
                <a:cubicBezTo>
                  <a:pt x="2447" y="214"/>
                  <a:pt x="2450" y="218"/>
                  <a:pt x="2454" y="218"/>
                </a:cubicBezTo>
                <a:close/>
                <a:moveTo>
                  <a:pt x="2533" y="223"/>
                </a:moveTo>
                <a:cubicBezTo>
                  <a:pt x="2540" y="223"/>
                  <a:pt x="2546" y="217"/>
                  <a:pt x="2546" y="210"/>
                </a:cubicBezTo>
                <a:cubicBezTo>
                  <a:pt x="2546" y="203"/>
                  <a:pt x="2540" y="197"/>
                  <a:pt x="2533" y="197"/>
                </a:cubicBezTo>
                <a:cubicBezTo>
                  <a:pt x="2526" y="197"/>
                  <a:pt x="2521" y="203"/>
                  <a:pt x="2521" y="210"/>
                </a:cubicBezTo>
                <a:cubicBezTo>
                  <a:pt x="2521" y="217"/>
                  <a:pt x="2526" y="223"/>
                  <a:pt x="2533" y="223"/>
                </a:cubicBezTo>
                <a:close/>
                <a:moveTo>
                  <a:pt x="2573" y="223"/>
                </a:moveTo>
                <a:cubicBezTo>
                  <a:pt x="2580" y="223"/>
                  <a:pt x="2586" y="217"/>
                  <a:pt x="2586" y="210"/>
                </a:cubicBezTo>
                <a:cubicBezTo>
                  <a:pt x="2586" y="203"/>
                  <a:pt x="2580" y="197"/>
                  <a:pt x="2573" y="197"/>
                </a:cubicBezTo>
                <a:cubicBezTo>
                  <a:pt x="2566" y="197"/>
                  <a:pt x="2560" y="203"/>
                  <a:pt x="2560" y="210"/>
                </a:cubicBezTo>
                <a:cubicBezTo>
                  <a:pt x="2560" y="217"/>
                  <a:pt x="2566" y="223"/>
                  <a:pt x="2573" y="223"/>
                </a:cubicBezTo>
                <a:close/>
                <a:moveTo>
                  <a:pt x="2612" y="223"/>
                </a:moveTo>
                <a:cubicBezTo>
                  <a:pt x="2619" y="223"/>
                  <a:pt x="2625" y="217"/>
                  <a:pt x="2625" y="210"/>
                </a:cubicBezTo>
                <a:cubicBezTo>
                  <a:pt x="2625" y="203"/>
                  <a:pt x="2619" y="197"/>
                  <a:pt x="2612" y="197"/>
                </a:cubicBezTo>
                <a:cubicBezTo>
                  <a:pt x="2605" y="197"/>
                  <a:pt x="2599" y="203"/>
                  <a:pt x="2599" y="210"/>
                </a:cubicBezTo>
                <a:cubicBezTo>
                  <a:pt x="2599" y="217"/>
                  <a:pt x="2605" y="223"/>
                  <a:pt x="2612" y="223"/>
                </a:cubicBezTo>
                <a:close/>
                <a:moveTo>
                  <a:pt x="2639" y="210"/>
                </a:moveTo>
                <a:cubicBezTo>
                  <a:pt x="2639" y="217"/>
                  <a:pt x="2645" y="223"/>
                  <a:pt x="2652" y="223"/>
                </a:cubicBezTo>
                <a:cubicBezTo>
                  <a:pt x="2659" y="223"/>
                  <a:pt x="2664" y="217"/>
                  <a:pt x="2664" y="210"/>
                </a:cubicBezTo>
                <a:cubicBezTo>
                  <a:pt x="2664" y="203"/>
                  <a:pt x="2659" y="197"/>
                  <a:pt x="2652" y="197"/>
                </a:cubicBezTo>
                <a:cubicBezTo>
                  <a:pt x="2645" y="197"/>
                  <a:pt x="2639" y="203"/>
                  <a:pt x="2639" y="210"/>
                </a:cubicBezTo>
                <a:close/>
                <a:moveTo>
                  <a:pt x="2691" y="197"/>
                </a:moveTo>
                <a:cubicBezTo>
                  <a:pt x="2684" y="197"/>
                  <a:pt x="2678" y="203"/>
                  <a:pt x="2678" y="210"/>
                </a:cubicBezTo>
                <a:cubicBezTo>
                  <a:pt x="2678" y="217"/>
                  <a:pt x="2684" y="223"/>
                  <a:pt x="2691" y="223"/>
                </a:cubicBezTo>
                <a:cubicBezTo>
                  <a:pt x="2698" y="223"/>
                  <a:pt x="2704" y="217"/>
                  <a:pt x="2704" y="210"/>
                </a:cubicBezTo>
                <a:cubicBezTo>
                  <a:pt x="2704" y="203"/>
                  <a:pt x="2698" y="197"/>
                  <a:pt x="2691" y="197"/>
                </a:cubicBezTo>
                <a:close/>
                <a:moveTo>
                  <a:pt x="2718" y="210"/>
                </a:moveTo>
                <a:cubicBezTo>
                  <a:pt x="2718" y="217"/>
                  <a:pt x="2723" y="223"/>
                  <a:pt x="2730" y="223"/>
                </a:cubicBezTo>
                <a:cubicBezTo>
                  <a:pt x="2738" y="223"/>
                  <a:pt x="2743" y="217"/>
                  <a:pt x="2743" y="210"/>
                </a:cubicBezTo>
                <a:cubicBezTo>
                  <a:pt x="2743" y="203"/>
                  <a:pt x="2738" y="197"/>
                  <a:pt x="2730" y="197"/>
                </a:cubicBezTo>
                <a:cubicBezTo>
                  <a:pt x="2723" y="197"/>
                  <a:pt x="2718" y="203"/>
                  <a:pt x="2718" y="210"/>
                </a:cubicBezTo>
                <a:close/>
                <a:moveTo>
                  <a:pt x="2809" y="197"/>
                </a:moveTo>
                <a:cubicBezTo>
                  <a:pt x="2802" y="197"/>
                  <a:pt x="2797" y="203"/>
                  <a:pt x="2797" y="210"/>
                </a:cubicBezTo>
                <a:cubicBezTo>
                  <a:pt x="2797" y="217"/>
                  <a:pt x="2802" y="223"/>
                  <a:pt x="2809" y="223"/>
                </a:cubicBezTo>
                <a:cubicBezTo>
                  <a:pt x="2816" y="223"/>
                  <a:pt x="2822" y="217"/>
                  <a:pt x="2822" y="210"/>
                </a:cubicBezTo>
                <a:cubicBezTo>
                  <a:pt x="2822" y="203"/>
                  <a:pt x="2816" y="197"/>
                  <a:pt x="2809" y="197"/>
                </a:cubicBezTo>
                <a:close/>
                <a:moveTo>
                  <a:pt x="2849" y="223"/>
                </a:moveTo>
                <a:cubicBezTo>
                  <a:pt x="2856" y="223"/>
                  <a:pt x="2861" y="217"/>
                  <a:pt x="2861" y="210"/>
                </a:cubicBezTo>
                <a:cubicBezTo>
                  <a:pt x="2861" y="203"/>
                  <a:pt x="2856" y="197"/>
                  <a:pt x="2849" y="197"/>
                </a:cubicBezTo>
                <a:cubicBezTo>
                  <a:pt x="2842" y="197"/>
                  <a:pt x="2836" y="203"/>
                  <a:pt x="2836" y="210"/>
                </a:cubicBezTo>
                <a:cubicBezTo>
                  <a:pt x="2836" y="217"/>
                  <a:pt x="2842" y="223"/>
                  <a:pt x="2849" y="223"/>
                </a:cubicBezTo>
                <a:close/>
                <a:moveTo>
                  <a:pt x="2888" y="223"/>
                </a:moveTo>
                <a:cubicBezTo>
                  <a:pt x="2895" y="223"/>
                  <a:pt x="2901" y="217"/>
                  <a:pt x="2901" y="210"/>
                </a:cubicBezTo>
                <a:cubicBezTo>
                  <a:pt x="2901" y="203"/>
                  <a:pt x="2895" y="197"/>
                  <a:pt x="2888" y="197"/>
                </a:cubicBezTo>
                <a:cubicBezTo>
                  <a:pt x="2881" y="197"/>
                  <a:pt x="2875" y="203"/>
                  <a:pt x="2875" y="210"/>
                </a:cubicBezTo>
                <a:cubicBezTo>
                  <a:pt x="2875" y="217"/>
                  <a:pt x="2881" y="223"/>
                  <a:pt x="2888" y="223"/>
                </a:cubicBezTo>
                <a:close/>
                <a:moveTo>
                  <a:pt x="2967" y="223"/>
                </a:moveTo>
                <a:cubicBezTo>
                  <a:pt x="2974" y="223"/>
                  <a:pt x="2980" y="217"/>
                  <a:pt x="2980" y="210"/>
                </a:cubicBezTo>
                <a:cubicBezTo>
                  <a:pt x="2980" y="203"/>
                  <a:pt x="2974" y="197"/>
                  <a:pt x="2967" y="197"/>
                </a:cubicBezTo>
                <a:cubicBezTo>
                  <a:pt x="2960" y="197"/>
                  <a:pt x="2954" y="203"/>
                  <a:pt x="2954" y="210"/>
                </a:cubicBezTo>
                <a:cubicBezTo>
                  <a:pt x="2954" y="217"/>
                  <a:pt x="2960" y="223"/>
                  <a:pt x="2967" y="223"/>
                </a:cubicBezTo>
                <a:close/>
                <a:moveTo>
                  <a:pt x="523" y="262"/>
                </a:moveTo>
                <a:cubicBezTo>
                  <a:pt x="530" y="262"/>
                  <a:pt x="535" y="256"/>
                  <a:pt x="535" y="249"/>
                </a:cubicBezTo>
                <a:cubicBezTo>
                  <a:pt x="535" y="242"/>
                  <a:pt x="530" y="236"/>
                  <a:pt x="523" y="236"/>
                </a:cubicBezTo>
                <a:cubicBezTo>
                  <a:pt x="516" y="236"/>
                  <a:pt x="510" y="242"/>
                  <a:pt x="510" y="249"/>
                </a:cubicBezTo>
                <a:cubicBezTo>
                  <a:pt x="510" y="256"/>
                  <a:pt x="516" y="262"/>
                  <a:pt x="523" y="262"/>
                </a:cubicBezTo>
                <a:close/>
                <a:moveTo>
                  <a:pt x="562" y="262"/>
                </a:moveTo>
                <a:cubicBezTo>
                  <a:pt x="569" y="262"/>
                  <a:pt x="575" y="256"/>
                  <a:pt x="575" y="249"/>
                </a:cubicBezTo>
                <a:cubicBezTo>
                  <a:pt x="575" y="242"/>
                  <a:pt x="569" y="236"/>
                  <a:pt x="562" y="236"/>
                </a:cubicBezTo>
                <a:cubicBezTo>
                  <a:pt x="555" y="236"/>
                  <a:pt x="549" y="242"/>
                  <a:pt x="549" y="249"/>
                </a:cubicBezTo>
                <a:cubicBezTo>
                  <a:pt x="549" y="256"/>
                  <a:pt x="555" y="262"/>
                  <a:pt x="562" y="262"/>
                </a:cubicBezTo>
                <a:close/>
                <a:moveTo>
                  <a:pt x="602" y="262"/>
                </a:moveTo>
                <a:cubicBezTo>
                  <a:pt x="609" y="262"/>
                  <a:pt x="614" y="256"/>
                  <a:pt x="614" y="249"/>
                </a:cubicBezTo>
                <a:cubicBezTo>
                  <a:pt x="614" y="242"/>
                  <a:pt x="609" y="236"/>
                  <a:pt x="602" y="236"/>
                </a:cubicBezTo>
                <a:cubicBezTo>
                  <a:pt x="595" y="236"/>
                  <a:pt x="589" y="242"/>
                  <a:pt x="589" y="249"/>
                </a:cubicBezTo>
                <a:cubicBezTo>
                  <a:pt x="589" y="256"/>
                  <a:pt x="595" y="262"/>
                  <a:pt x="602" y="262"/>
                </a:cubicBezTo>
                <a:close/>
                <a:moveTo>
                  <a:pt x="720" y="237"/>
                </a:moveTo>
                <a:cubicBezTo>
                  <a:pt x="713" y="237"/>
                  <a:pt x="707" y="242"/>
                  <a:pt x="707" y="249"/>
                </a:cubicBezTo>
                <a:cubicBezTo>
                  <a:pt x="707" y="256"/>
                  <a:pt x="713" y="262"/>
                  <a:pt x="720" y="262"/>
                </a:cubicBezTo>
                <a:cubicBezTo>
                  <a:pt x="727" y="262"/>
                  <a:pt x="733" y="256"/>
                  <a:pt x="733" y="249"/>
                </a:cubicBezTo>
                <a:cubicBezTo>
                  <a:pt x="733" y="242"/>
                  <a:pt x="727" y="237"/>
                  <a:pt x="720" y="237"/>
                </a:cubicBezTo>
                <a:close/>
                <a:moveTo>
                  <a:pt x="803" y="249"/>
                </a:moveTo>
                <a:cubicBezTo>
                  <a:pt x="803" y="247"/>
                  <a:pt x="801" y="245"/>
                  <a:pt x="799" y="245"/>
                </a:cubicBezTo>
                <a:cubicBezTo>
                  <a:pt x="796" y="245"/>
                  <a:pt x="795" y="247"/>
                  <a:pt x="795" y="249"/>
                </a:cubicBezTo>
                <a:cubicBezTo>
                  <a:pt x="795" y="251"/>
                  <a:pt x="796" y="253"/>
                  <a:pt x="799" y="253"/>
                </a:cubicBezTo>
                <a:cubicBezTo>
                  <a:pt x="801" y="253"/>
                  <a:pt x="803" y="251"/>
                  <a:pt x="803" y="249"/>
                </a:cubicBezTo>
                <a:close/>
                <a:moveTo>
                  <a:pt x="838" y="262"/>
                </a:moveTo>
                <a:cubicBezTo>
                  <a:pt x="845" y="262"/>
                  <a:pt x="851" y="256"/>
                  <a:pt x="851" y="249"/>
                </a:cubicBezTo>
                <a:cubicBezTo>
                  <a:pt x="851" y="242"/>
                  <a:pt x="845" y="236"/>
                  <a:pt x="838" y="236"/>
                </a:cubicBezTo>
                <a:cubicBezTo>
                  <a:pt x="831" y="236"/>
                  <a:pt x="825" y="242"/>
                  <a:pt x="825" y="249"/>
                </a:cubicBezTo>
                <a:cubicBezTo>
                  <a:pt x="825" y="256"/>
                  <a:pt x="831" y="262"/>
                  <a:pt x="838" y="262"/>
                </a:cubicBezTo>
                <a:close/>
                <a:moveTo>
                  <a:pt x="878" y="262"/>
                </a:moveTo>
                <a:cubicBezTo>
                  <a:pt x="885" y="262"/>
                  <a:pt x="890" y="256"/>
                  <a:pt x="890" y="249"/>
                </a:cubicBezTo>
                <a:cubicBezTo>
                  <a:pt x="890" y="242"/>
                  <a:pt x="885" y="236"/>
                  <a:pt x="878" y="236"/>
                </a:cubicBezTo>
                <a:cubicBezTo>
                  <a:pt x="870" y="236"/>
                  <a:pt x="865" y="242"/>
                  <a:pt x="865" y="249"/>
                </a:cubicBezTo>
                <a:cubicBezTo>
                  <a:pt x="865" y="256"/>
                  <a:pt x="870" y="262"/>
                  <a:pt x="878" y="262"/>
                </a:cubicBezTo>
                <a:close/>
                <a:moveTo>
                  <a:pt x="917" y="262"/>
                </a:moveTo>
                <a:cubicBezTo>
                  <a:pt x="924" y="262"/>
                  <a:pt x="930" y="256"/>
                  <a:pt x="930" y="249"/>
                </a:cubicBezTo>
                <a:cubicBezTo>
                  <a:pt x="930" y="242"/>
                  <a:pt x="924" y="236"/>
                  <a:pt x="917" y="236"/>
                </a:cubicBezTo>
                <a:cubicBezTo>
                  <a:pt x="910" y="236"/>
                  <a:pt x="904" y="242"/>
                  <a:pt x="904" y="249"/>
                </a:cubicBezTo>
                <a:cubicBezTo>
                  <a:pt x="904" y="256"/>
                  <a:pt x="910" y="262"/>
                  <a:pt x="917" y="262"/>
                </a:cubicBezTo>
                <a:close/>
                <a:moveTo>
                  <a:pt x="956" y="237"/>
                </a:moveTo>
                <a:cubicBezTo>
                  <a:pt x="949" y="237"/>
                  <a:pt x="944" y="242"/>
                  <a:pt x="944" y="249"/>
                </a:cubicBezTo>
                <a:cubicBezTo>
                  <a:pt x="944" y="256"/>
                  <a:pt x="949" y="262"/>
                  <a:pt x="956" y="262"/>
                </a:cubicBezTo>
                <a:cubicBezTo>
                  <a:pt x="963" y="262"/>
                  <a:pt x="969" y="256"/>
                  <a:pt x="969" y="249"/>
                </a:cubicBezTo>
                <a:cubicBezTo>
                  <a:pt x="969" y="242"/>
                  <a:pt x="963" y="237"/>
                  <a:pt x="956" y="237"/>
                </a:cubicBezTo>
                <a:close/>
                <a:moveTo>
                  <a:pt x="1193" y="262"/>
                </a:moveTo>
                <a:cubicBezTo>
                  <a:pt x="1200" y="262"/>
                  <a:pt x="1206" y="256"/>
                  <a:pt x="1206" y="249"/>
                </a:cubicBezTo>
                <a:cubicBezTo>
                  <a:pt x="1206" y="242"/>
                  <a:pt x="1200" y="236"/>
                  <a:pt x="1193" y="236"/>
                </a:cubicBezTo>
                <a:cubicBezTo>
                  <a:pt x="1186" y="236"/>
                  <a:pt x="1180" y="242"/>
                  <a:pt x="1180" y="249"/>
                </a:cubicBezTo>
                <a:cubicBezTo>
                  <a:pt x="1180" y="256"/>
                  <a:pt x="1186" y="262"/>
                  <a:pt x="1193" y="262"/>
                </a:cubicBezTo>
                <a:close/>
                <a:moveTo>
                  <a:pt x="1232" y="262"/>
                </a:moveTo>
                <a:cubicBezTo>
                  <a:pt x="1239" y="262"/>
                  <a:pt x="1245" y="256"/>
                  <a:pt x="1245" y="249"/>
                </a:cubicBezTo>
                <a:cubicBezTo>
                  <a:pt x="1245" y="242"/>
                  <a:pt x="1239" y="236"/>
                  <a:pt x="1232" y="236"/>
                </a:cubicBezTo>
                <a:cubicBezTo>
                  <a:pt x="1225" y="236"/>
                  <a:pt x="1220" y="242"/>
                  <a:pt x="1220" y="249"/>
                </a:cubicBezTo>
                <a:cubicBezTo>
                  <a:pt x="1220" y="256"/>
                  <a:pt x="1225" y="262"/>
                  <a:pt x="1232" y="262"/>
                </a:cubicBezTo>
                <a:close/>
                <a:moveTo>
                  <a:pt x="1272" y="262"/>
                </a:moveTo>
                <a:cubicBezTo>
                  <a:pt x="1279" y="262"/>
                  <a:pt x="1285" y="256"/>
                  <a:pt x="1285" y="249"/>
                </a:cubicBezTo>
                <a:cubicBezTo>
                  <a:pt x="1285" y="242"/>
                  <a:pt x="1279" y="236"/>
                  <a:pt x="1272" y="236"/>
                </a:cubicBezTo>
                <a:cubicBezTo>
                  <a:pt x="1265" y="236"/>
                  <a:pt x="1259" y="242"/>
                  <a:pt x="1259" y="249"/>
                </a:cubicBezTo>
                <a:cubicBezTo>
                  <a:pt x="1259" y="256"/>
                  <a:pt x="1265" y="262"/>
                  <a:pt x="1272" y="262"/>
                </a:cubicBezTo>
                <a:close/>
                <a:moveTo>
                  <a:pt x="1311" y="262"/>
                </a:moveTo>
                <a:cubicBezTo>
                  <a:pt x="1318" y="262"/>
                  <a:pt x="1324" y="256"/>
                  <a:pt x="1324" y="249"/>
                </a:cubicBezTo>
                <a:cubicBezTo>
                  <a:pt x="1324" y="242"/>
                  <a:pt x="1318" y="236"/>
                  <a:pt x="1311" y="236"/>
                </a:cubicBezTo>
                <a:cubicBezTo>
                  <a:pt x="1304" y="236"/>
                  <a:pt x="1298" y="242"/>
                  <a:pt x="1298" y="249"/>
                </a:cubicBezTo>
                <a:cubicBezTo>
                  <a:pt x="1298" y="256"/>
                  <a:pt x="1304" y="262"/>
                  <a:pt x="1311" y="262"/>
                </a:cubicBezTo>
                <a:close/>
                <a:moveTo>
                  <a:pt x="1351" y="262"/>
                </a:moveTo>
                <a:cubicBezTo>
                  <a:pt x="1358" y="262"/>
                  <a:pt x="1363" y="256"/>
                  <a:pt x="1363" y="249"/>
                </a:cubicBezTo>
                <a:cubicBezTo>
                  <a:pt x="1363" y="242"/>
                  <a:pt x="1358" y="236"/>
                  <a:pt x="1351" y="236"/>
                </a:cubicBezTo>
                <a:cubicBezTo>
                  <a:pt x="1344" y="236"/>
                  <a:pt x="1338" y="242"/>
                  <a:pt x="1338" y="249"/>
                </a:cubicBezTo>
                <a:cubicBezTo>
                  <a:pt x="1338" y="256"/>
                  <a:pt x="1344" y="262"/>
                  <a:pt x="1351" y="262"/>
                </a:cubicBezTo>
                <a:close/>
                <a:moveTo>
                  <a:pt x="1390" y="262"/>
                </a:moveTo>
                <a:cubicBezTo>
                  <a:pt x="1397" y="262"/>
                  <a:pt x="1403" y="256"/>
                  <a:pt x="1403" y="249"/>
                </a:cubicBezTo>
                <a:cubicBezTo>
                  <a:pt x="1403" y="242"/>
                  <a:pt x="1397" y="236"/>
                  <a:pt x="1390" y="236"/>
                </a:cubicBezTo>
                <a:cubicBezTo>
                  <a:pt x="1383" y="236"/>
                  <a:pt x="1377" y="242"/>
                  <a:pt x="1377" y="249"/>
                </a:cubicBezTo>
                <a:cubicBezTo>
                  <a:pt x="1377" y="256"/>
                  <a:pt x="1383" y="262"/>
                  <a:pt x="1390" y="262"/>
                </a:cubicBezTo>
                <a:close/>
                <a:moveTo>
                  <a:pt x="1429" y="262"/>
                </a:moveTo>
                <a:cubicBezTo>
                  <a:pt x="1437" y="262"/>
                  <a:pt x="1442" y="256"/>
                  <a:pt x="1442" y="249"/>
                </a:cubicBezTo>
                <a:cubicBezTo>
                  <a:pt x="1442" y="242"/>
                  <a:pt x="1437" y="236"/>
                  <a:pt x="1429" y="236"/>
                </a:cubicBezTo>
                <a:cubicBezTo>
                  <a:pt x="1422" y="236"/>
                  <a:pt x="1417" y="242"/>
                  <a:pt x="1417" y="249"/>
                </a:cubicBezTo>
                <a:cubicBezTo>
                  <a:pt x="1417" y="256"/>
                  <a:pt x="1422" y="262"/>
                  <a:pt x="1429" y="262"/>
                </a:cubicBezTo>
                <a:close/>
                <a:moveTo>
                  <a:pt x="1469" y="236"/>
                </a:moveTo>
                <a:cubicBezTo>
                  <a:pt x="1462" y="236"/>
                  <a:pt x="1456" y="242"/>
                  <a:pt x="1456" y="249"/>
                </a:cubicBezTo>
                <a:cubicBezTo>
                  <a:pt x="1456" y="256"/>
                  <a:pt x="1462" y="262"/>
                  <a:pt x="1469" y="262"/>
                </a:cubicBezTo>
                <a:cubicBezTo>
                  <a:pt x="1476" y="262"/>
                  <a:pt x="1482" y="256"/>
                  <a:pt x="1482" y="249"/>
                </a:cubicBezTo>
                <a:cubicBezTo>
                  <a:pt x="1482" y="242"/>
                  <a:pt x="1476" y="236"/>
                  <a:pt x="1469" y="236"/>
                </a:cubicBezTo>
                <a:close/>
                <a:moveTo>
                  <a:pt x="1981" y="262"/>
                </a:moveTo>
                <a:cubicBezTo>
                  <a:pt x="1988" y="262"/>
                  <a:pt x="1994" y="256"/>
                  <a:pt x="1994" y="249"/>
                </a:cubicBezTo>
                <a:cubicBezTo>
                  <a:pt x="1994" y="242"/>
                  <a:pt x="1988" y="237"/>
                  <a:pt x="1981" y="237"/>
                </a:cubicBezTo>
                <a:cubicBezTo>
                  <a:pt x="1974" y="237"/>
                  <a:pt x="1969" y="242"/>
                  <a:pt x="1969" y="249"/>
                </a:cubicBezTo>
                <a:cubicBezTo>
                  <a:pt x="1969" y="256"/>
                  <a:pt x="1974" y="262"/>
                  <a:pt x="1981" y="262"/>
                </a:cubicBezTo>
                <a:close/>
                <a:moveTo>
                  <a:pt x="2257" y="262"/>
                </a:moveTo>
                <a:cubicBezTo>
                  <a:pt x="2264" y="262"/>
                  <a:pt x="2270" y="256"/>
                  <a:pt x="2270" y="249"/>
                </a:cubicBezTo>
                <a:cubicBezTo>
                  <a:pt x="2270" y="242"/>
                  <a:pt x="2264" y="236"/>
                  <a:pt x="2257" y="236"/>
                </a:cubicBezTo>
                <a:cubicBezTo>
                  <a:pt x="2250" y="236"/>
                  <a:pt x="2245" y="242"/>
                  <a:pt x="2245" y="249"/>
                </a:cubicBezTo>
                <a:cubicBezTo>
                  <a:pt x="2245" y="256"/>
                  <a:pt x="2250" y="262"/>
                  <a:pt x="2257" y="262"/>
                </a:cubicBezTo>
                <a:close/>
                <a:moveTo>
                  <a:pt x="2376" y="262"/>
                </a:moveTo>
                <a:cubicBezTo>
                  <a:pt x="2383" y="262"/>
                  <a:pt x="2388" y="256"/>
                  <a:pt x="2388" y="249"/>
                </a:cubicBezTo>
                <a:cubicBezTo>
                  <a:pt x="2388" y="242"/>
                  <a:pt x="2383" y="236"/>
                  <a:pt x="2376" y="236"/>
                </a:cubicBezTo>
                <a:cubicBezTo>
                  <a:pt x="2369" y="236"/>
                  <a:pt x="2363" y="242"/>
                  <a:pt x="2363" y="249"/>
                </a:cubicBezTo>
                <a:cubicBezTo>
                  <a:pt x="2363" y="256"/>
                  <a:pt x="2369" y="262"/>
                  <a:pt x="2376" y="262"/>
                </a:cubicBezTo>
                <a:close/>
                <a:moveTo>
                  <a:pt x="2415" y="262"/>
                </a:moveTo>
                <a:cubicBezTo>
                  <a:pt x="2422" y="262"/>
                  <a:pt x="2428" y="256"/>
                  <a:pt x="2428" y="249"/>
                </a:cubicBezTo>
                <a:cubicBezTo>
                  <a:pt x="2428" y="242"/>
                  <a:pt x="2422" y="236"/>
                  <a:pt x="2415" y="236"/>
                </a:cubicBezTo>
                <a:cubicBezTo>
                  <a:pt x="2408" y="236"/>
                  <a:pt x="2402" y="242"/>
                  <a:pt x="2402" y="249"/>
                </a:cubicBezTo>
                <a:cubicBezTo>
                  <a:pt x="2402" y="256"/>
                  <a:pt x="2408" y="262"/>
                  <a:pt x="2415" y="262"/>
                </a:cubicBezTo>
                <a:close/>
                <a:moveTo>
                  <a:pt x="2454" y="262"/>
                </a:moveTo>
                <a:cubicBezTo>
                  <a:pt x="2462" y="262"/>
                  <a:pt x="2467" y="256"/>
                  <a:pt x="2467" y="249"/>
                </a:cubicBezTo>
                <a:cubicBezTo>
                  <a:pt x="2467" y="242"/>
                  <a:pt x="2462" y="236"/>
                  <a:pt x="2454" y="236"/>
                </a:cubicBezTo>
                <a:cubicBezTo>
                  <a:pt x="2447" y="236"/>
                  <a:pt x="2442" y="242"/>
                  <a:pt x="2442" y="249"/>
                </a:cubicBezTo>
                <a:cubicBezTo>
                  <a:pt x="2442" y="256"/>
                  <a:pt x="2447" y="262"/>
                  <a:pt x="2454" y="262"/>
                </a:cubicBezTo>
                <a:close/>
                <a:moveTo>
                  <a:pt x="2494" y="262"/>
                </a:moveTo>
                <a:cubicBezTo>
                  <a:pt x="2501" y="262"/>
                  <a:pt x="2507" y="256"/>
                  <a:pt x="2507" y="249"/>
                </a:cubicBezTo>
                <a:cubicBezTo>
                  <a:pt x="2507" y="242"/>
                  <a:pt x="2501" y="236"/>
                  <a:pt x="2494" y="236"/>
                </a:cubicBezTo>
                <a:cubicBezTo>
                  <a:pt x="2487" y="236"/>
                  <a:pt x="2481" y="242"/>
                  <a:pt x="2481" y="249"/>
                </a:cubicBezTo>
                <a:cubicBezTo>
                  <a:pt x="2481" y="256"/>
                  <a:pt x="2487" y="262"/>
                  <a:pt x="2494" y="262"/>
                </a:cubicBezTo>
                <a:close/>
                <a:moveTo>
                  <a:pt x="2533" y="262"/>
                </a:moveTo>
                <a:cubicBezTo>
                  <a:pt x="2540" y="262"/>
                  <a:pt x="2546" y="256"/>
                  <a:pt x="2546" y="249"/>
                </a:cubicBezTo>
                <a:cubicBezTo>
                  <a:pt x="2546" y="242"/>
                  <a:pt x="2540" y="236"/>
                  <a:pt x="2533" y="236"/>
                </a:cubicBezTo>
                <a:cubicBezTo>
                  <a:pt x="2526" y="236"/>
                  <a:pt x="2521" y="242"/>
                  <a:pt x="2521" y="249"/>
                </a:cubicBezTo>
                <a:cubicBezTo>
                  <a:pt x="2521" y="256"/>
                  <a:pt x="2526" y="262"/>
                  <a:pt x="2533" y="262"/>
                </a:cubicBezTo>
                <a:close/>
                <a:moveTo>
                  <a:pt x="2573" y="262"/>
                </a:moveTo>
                <a:cubicBezTo>
                  <a:pt x="2580" y="262"/>
                  <a:pt x="2586" y="256"/>
                  <a:pt x="2586" y="249"/>
                </a:cubicBezTo>
                <a:cubicBezTo>
                  <a:pt x="2586" y="242"/>
                  <a:pt x="2580" y="236"/>
                  <a:pt x="2573" y="236"/>
                </a:cubicBezTo>
                <a:cubicBezTo>
                  <a:pt x="2566" y="236"/>
                  <a:pt x="2560" y="242"/>
                  <a:pt x="2560" y="249"/>
                </a:cubicBezTo>
                <a:cubicBezTo>
                  <a:pt x="2560" y="256"/>
                  <a:pt x="2566" y="262"/>
                  <a:pt x="2573" y="262"/>
                </a:cubicBezTo>
                <a:close/>
                <a:moveTo>
                  <a:pt x="2612" y="262"/>
                </a:moveTo>
                <a:cubicBezTo>
                  <a:pt x="2619" y="262"/>
                  <a:pt x="2625" y="256"/>
                  <a:pt x="2625" y="249"/>
                </a:cubicBezTo>
                <a:cubicBezTo>
                  <a:pt x="2625" y="242"/>
                  <a:pt x="2619" y="236"/>
                  <a:pt x="2612" y="236"/>
                </a:cubicBezTo>
                <a:cubicBezTo>
                  <a:pt x="2605" y="236"/>
                  <a:pt x="2599" y="242"/>
                  <a:pt x="2599" y="249"/>
                </a:cubicBezTo>
                <a:cubicBezTo>
                  <a:pt x="2599" y="256"/>
                  <a:pt x="2605" y="262"/>
                  <a:pt x="2612" y="262"/>
                </a:cubicBezTo>
                <a:close/>
                <a:moveTo>
                  <a:pt x="2652" y="262"/>
                </a:moveTo>
                <a:cubicBezTo>
                  <a:pt x="2659" y="262"/>
                  <a:pt x="2664" y="256"/>
                  <a:pt x="2664" y="249"/>
                </a:cubicBezTo>
                <a:cubicBezTo>
                  <a:pt x="2664" y="242"/>
                  <a:pt x="2659" y="236"/>
                  <a:pt x="2652" y="236"/>
                </a:cubicBezTo>
                <a:cubicBezTo>
                  <a:pt x="2645" y="236"/>
                  <a:pt x="2639" y="242"/>
                  <a:pt x="2639" y="249"/>
                </a:cubicBezTo>
                <a:cubicBezTo>
                  <a:pt x="2639" y="256"/>
                  <a:pt x="2645" y="262"/>
                  <a:pt x="2652" y="262"/>
                </a:cubicBezTo>
                <a:close/>
                <a:moveTo>
                  <a:pt x="2691" y="262"/>
                </a:moveTo>
                <a:cubicBezTo>
                  <a:pt x="2698" y="262"/>
                  <a:pt x="2704" y="256"/>
                  <a:pt x="2704" y="249"/>
                </a:cubicBezTo>
                <a:cubicBezTo>
                  <a:pt x="2704" y="242"/>
                  <a:pt x="2698" y="236"/>
                  <a:pt x="2691" y="236"/>
                </a:cubicBezTo>
                <a:cubicBezTo>
                  <a:pt x="2684" y="236"/>
                  <a:pt x="2678" y="242"/>
                  <a:pt x="2678" y="249"/>
                </a:cubicBezTo>
                <a:cubicBezTo>
                  <a:pt x="2678" y="256"/>
                  <a:pt x="2684" y="262"/>
                  <a:pt x="2691" y="262"/>
                </a:cubicBezTo>
                <a:close/>
                <a:moveTo>
                  <a:pt x="2730" y="262"/>
                </a:moveTo>
                <a:cubicBezTo>
                  <a:pt x="2738" y="262"/>
                  <a:pt x="2743" y="256"/>
                  <a:pt x="2743" y="249"/>
                </a:cubicBezTo>
                <a:cubicBezTo>
                  <a:pt x="2743" y="242"/>
                  <a:pt x="2738" y="236"/>
                  <a:pt x="2730" y="236"/>
                </a:cubicBezTo>
                <a:cubicBezTo>
                  <a:pt x="2723" y="236"/>
                  <a:pt x="2718" y="242"/>
                  <a:pt x="2718" y="249"/>
                </a:cubicBezTo>
                <a:cubicBezTo>
                  <a:pt x="2718" y="256"/>
                  <a:pt x="2723" y="262"/>
                  <a:pt x="2730" y="262"/>
                </a:cubicBezTo>
                <a:close/>
                <a:moveTo>
                  <a:pt x="2770" y="262"/>
                </a:moveTo>
                <a:cubicBezTo>
                  <a:pt x="2777" y="262"/>
                  <a:pt x="2783" y="256"/>
                  <a:pt x="2783" y="249"/>
                </a:cubicBezTo>
                <a:cubicBezTo>
                  <a:pt x="2783" y="242"/>
                  <a:pt x="2777" y="236"/>
                  <a:pt x="2770" y="236"/>
                </a:cubicBezTo>
                <a:cubicBezTo>
                  <a:pt x="2763" y="236"/>
                  <a:pt x="2757" y="242"/>
                  <a:pt x="2757" y="249"/>
                </a:cubicBezTo>
                <a:cubicBezTo>
                  <a:pt x="2757" y="256"/>
                  <a:pt x="2763" y="262"/>
                  <a:pt x="2770" y="262"/>
                </a:cubicBezTo>
                <a:close/>
                <a:moveTo>
                  <a:pt x="2770" y="223"/>
                </a:moveTo>
                <a:cubicBezTo>
                  <a:pt x="2777" y="223"/>
                  <a:pt x="2783" y="217"/>
                  <a:pt x="2783" y="210"/>
                </a:cubicBezTo>
                <a:cubicBezTo>
                  <a:pt x="2783" y="203"/>
                  <a:pt x="2777" y="197"/>
                  <a:pt x="2770" y="197"/>
                </a:cubicBezTo>
                <a:cubicBezTo>
                  <a:pt x="2763" y="197"/>
                  <a:pt x="2757" y="203"/>
                  <a:pt x="2757" y="210"/>
                </a:cubicBezTo>
                <a:cubicBezTo>
                  <a:pt x="2757" y="217"/>
                  <a:pt x="2763" y="223"/>
                  <a:pt x="2770" y="223"/>
                </a:cubicBezTo>
                <a:close/>
                <a:moveTo>
                  <a:pt x="2809" y="262"/>
                </a:moveTo>
                <a:cubicBezTo>
                  <a:pt x="2816" y="262"/>
                  <a:pt x="2822" y="256"/>
                  <a:pt x="2822" y="249"/>
                </a:cubicBezTo>
                <a:cubicBezTo>
                  <a:pt x="2822" y="242"/>
                  <a:pt x="2816" y="236"/>
                  <a:pt x="2809" y="236"/>
                </a:cubicBezTo>
                <a:cubicBezTo>
                  <a:pt x="2802" y="236"/>
                  <a:pt x="2797" y="242"/>
                  <a:pt x="2797" y="249"/>
                </a:cubicBezTo>
                <a:cubicBezTo>
                  <a:pt x="2797" y="256"/>
                  <a:pt x="2802" y="262"/>
                  <a:pt x="2809" y="262"/>
                </a:cubicBezTo>
                <a:close/>
                <a:moveTo>
                  <a:pt x="2849" y="262"/>
                </a:moveTo>
                <a:cubicBezTo>
                  <a:pt x="2856" y="262"/>
                  <a:pt x="2861" y="256"/>
                  <a:pt x="2861" y="249"/>
                </a:cubicBezTo>
                <a:cubicBezTo>
                  <a:pt x="2861" y="242"/>
                  <a:pt x="2856" y="236"/>
                  <a:pt x="2849" y="236"/>
                </a:cubicBezTo>
                <a:cubicBezTo>
                  <a:pt x="2842" y="236"/>
                  <a:pt x="2836" y="242"/>
                  <a:pt x="2836" y="249"/>
                </a:cubicBezTo>
                <a:cubicBezTo>
                  <a:pt x="2836" y="256"/>
                  <a:pt x="2842" y="262"/>
                  <a:pt x="2849" y="262"/>
                </a:cubicBezTo>
                <a:close/>
                <a:moveTo>
                  <a:pt x="2888" y="262"/>
                </a:moveTo>
                <a:cubicBezTo>
                  <a:pt x="2895" y="262"/>
                  <a:pt x="2901" y="256"/>
                  <a:pt x="2901" y="249"/>
                </a:cubicBezTo>
                <a:cubicBezTo>
                  <a:pt x="2901" y="242"/>
                  <a:pt x="2895" y="236"/>
                  <a:pt x="2888" y="236"/>
                </a:cubicBezTo>
                <a:cubicBezTo>
                  <a:pt x="2881" y="236"/>
                  <a:pt x="2875" y="242"/>
                  <a:pt x="2875" y="249"/>
                </a:cubicBezTo>
                <a:cubicBezTo>
                  <a:pt x="2875" y="256"/>
                  <a:pt x="2881" y="262"/>
                  <a:pt x="2888" y="262"/>
                </a:cubicBezTo>
                <a:close/>
                <a:moveTo>
                  <a:pt x="2928" y="262"/>
                </a:moveTo>
                <a:cubicBezTo>
                  <a:pt x="2935" y="262"/>
                  <a:pt x="2940" y="256"/>
                  <a:pt x="2940" y="249"/>
                </a:cubicBezTo>
                <a:cubicBezTo>
                  <a:pt x="2940" y="242"/>
                  <a:pt x="2935" y="236"/>
                  <a:pt x="2928" y="236"/>
                </a:cubicBezTo>
                <a:cubicBezTo>
                  <a:pt x="2921" y="236"/>
                  <a:pt x="2915" y="242"/>
                  <a:pt x="2915" y="249"/>
                </a:cubicBezTo>
                <a:cubicBezTo>
                  <a:pt x="2915" y="256"/>
                  <a:pt x="2921" y="262"/>
                  <a:pt x="2928" y="262"/>
                </a:cubicBezTo>
                <a:close/>
                <a:moveTo>
                  <a:pt x="2967" y="262"/>
                </a:moveTo>
                <a:cubicBezTo>
                  <a:pt x="2974" y="262"/>
                  <a:pt x="2980" y="256"/>
                  <a:pt x="2980" y="249"/>
                </a:cubicBezTo>
                <a:cubicBezTo>
                  <a:pt x="2980" y="242"/>
                  <a:pt x="2974" y="236"/>
                  <a:pt x="2967" y="236"/>
                </a:cubicBezTo>
                <a:cubicBezTo>
                  <a:pt x="2960" y="236"/>
                  <a:pt x="2954" y="242"/>
                  <a:pt x="2954" y="249"/>
                </a:cubicBezTo>
                <a:cubicBezTo>
                  <a:pt x="2954" y="256"/>
                  <a:pt x="2960" y="262"/>
                  <a:pt x="2967" y="262"/>
                </a:cubicBezTo>
                <a:close/>
                <a:moveTo>
                  <a:pt x="3006" y="262"/>
                </a:moveTo>
                <a:cubicBezTo>
                  <a:pt x="3013" y="262"/>
                  <a:pt x="3019" y="256"/>
                  <a:pt x="3019" y="249"/>
                </a:cubicBezTo>
                <a:cubicBezTo>
                  <a:pt x="3019" y="242"/>
                  <a:pt x="3013" y="236"/>
                  <a:pt x="3006" y="236"/>
                </a:cubicBezTo>
                <a:cubicBezTo>
                  <a:pt x="2999" y="236"/>
                  <a:pt x="2994" y="242"/>
                  <a:pt x="2994" y="249"/>
                </a:cubicBezTo>
                <a:cubicBezTo>
                  <a:pt x="2994" y="256"/>
                  <a:pt x="2999" y="262"/>
                  <a:pt x="3006" y="262"/>
                </a:cubicBezTo>
                <a:close/>
                <a:moveTo>
                  <a:pt x="3046" y="262"/>
                </a:moveTo>
                <a:cubicBezTo>
                  <a:pt x="3053" y="262"/>
                  <a:pt x="3059" y="256"/>
                  <a:pt x="3059" y="249"/>
                </a:cubicBezTo>
                <a:cubicBezTo>
                  <a:pt x="3059" y="242"/>
                  <a:pt x="3053" y="237"/>
                  <a:pt x="3046" y="237"/>
                </a:cubicBezTo>
                <a:cubicBezTo>
                  <a:pt x="3039" y="237"/>
                  <a:pt x="3033" y="242"/>
                  <a:pt x="3033" y="249"/>
                </a:cubicBezTo>
                <a:cubicBezTo>
                  <a:pt x="3033" y="256"/>
                  <a:pt x="3039" y="262"/>
                  <a:pt x="3046" y="262"/>
                </a:cubicBezTo>
                <a:close/>
                <a:moveTo>
                  <a:pt x="3085" y="262"/>
                </a:moveTo>
                <a:cubicBezTo>
                  <a:pt x="3092" y="262"/>
                  <a:pt x="3098" y="256"/>
                  <a:pt x="3098" y="249"/>
                </a:cubicBezTo>
                <a:cubicBezTo>
                  <a:pt x="3098" y="242"/>
                  <a:pt x="3092" y="236"/>
                  <a:pt x="3085" y="236"/>
                </a:cubicBezTo>
                <a:cubicBezTo>
                  <a:pt x="3078" y="236"/>
                  <a:pt x="3073" y="242"/>
                  <a:pt x="3073" y="249"/>
                </a:cubicBezTo>
                <a:cubicBezTo>
                  <a:pt x="3073" y="256"/>
                  <a:pt x="3078" y="262"/>
                  <a:pt x="3085" y="262"/>
                </a:cubicBezTo>
                <a:close/>
                <a:moveTo>
                  <a:pt x="3125" y="262"/>
                </a:moveTo>
                <a:cubicBezTo>
                  <a:pt x="3132" y="262"/>
                  <a:pt x="3137" y="256"/>
                  <a:pt x="3137" y="249"/>
                </a:cubicBezTo>
                <a:cubicBezTo>
                  <a:pt x="3137" y="242"/>
                  <a:pt x="3132" y="236"/>
                  <a:pt x="3125" y="236"/>
                </a:cubicBezTo>
                <a:cubicBezTo>
                  <a:pt x="3118" y="236"/>
                  <a:pt x="3112" y="242"/>
                  <a:pt x="3112" y="249"/>
                </a:cubicBezTo>
                <a:cubicBezTo>
                  <a:pt x="3112" y="256"/>
                  <a:pt x="3118" y="262"/>
                  <a:pt x="3125" y="262"/>
                </a:cubicBezTo>
                <a:close/>
                <a:moveTo>
                  <a:pt x="3164" y="262"/>
                </a:moveTo>
                <a:cubicBezTo>
                  <a:pt x="3171" y="262"/>
                  <a:pt x="3177" y="256"/>
                  <a:pt x="3177" y="249"/>
                </a:cubicBezTo>
                <a:cubicBezTo>
                  <a:pt x="3177" y="242"/>
                  <a:pt x="3171" y="236"/>
                  <a:pt x="3164" y="236"/>
                </a:cubicBezTo>
                <a:cubicBezTo>
                  <a:pt x="3157" y="236"/>
                  <a:pt x="3151" y="242"/>
                  <a:pt x="3151" y="249"/>
                </a:cubicBezTo>
                <a:cubicBezTo>
                  <a:pt x="3151" y="256"/>
                  <a:pt x="3157" y="262"/>
                  <a:pt x="3164" y="262"/>
                </a:cubicBezTo>
                <a:close/>
                <a:moveTo>
                  <a:pt x="3204" y="262"/>
                </a:moveTo>
                <a:cubicBezTo>
                  <a:pt x="3211" y="262"/>
                  <a:pt x="3216" y="256"/>
                  <a:pt x="3216" y="249"/>
                </a:cubicBezTo>
                <a:cubicBezTo>
                  <a:pt x="3216" y="242"/>
                  <a:pt x="3211" y="236"/>
                  <a:pt x="3204" y="236"/>
                </a:cubicBezTo>
                <a:cubicBezTo>
                  <a:pt x="3197" y="236"/>
                  <a:pt x="3191" y="242"/>
                  <a:pt x="3191" y="249"/>
                </a:cubicBezTo>
                <a:cubicBezTo>
                  <a:pt x="3191" y="256"/>
                  <a:pt x="3197" y="262"/>
                  <a:pt x="3204" y="262"/>
                </a:cubicBezTo>
                <a:close/>
                <a:moveTo>
                  <a:pt x="3282" y="262"/>
                </a:moveTo>
                <a:cubicBezTo>
                  <a:pt x="3289" y="262"/>
                  <a:pt x="3295" y="256"/>
                  <a:pt x="3295" y="249"/>
                </a:cubicBezTo>
                <a:cubicBezTo>
                  <a:pt x="3295" y="242"/>
                  <a:pt x="3289" y="236"/>
                  <a:pt x="3282" y="236"/>
                </a:cubicBezTo>
                <a:cubicBezTo>
                  <a:pt x="3275" y="236"/>
                  <a:pt x="3270" y="242"/>
                  <a:pt x="3270" y="249"/>
                </a:cubicBezTo>
                <a:cubicBezTo>
                  <a:pt x="3270" y="256"/>
                  <a:pt x="3275" y="262"/>
                  <a:pt x="3282" y="262"/>
                </a:cubicBezTo>
                <a:close/>
                <a:moveTo>
                  <a:pt x="3519" y="262"/>
                </a:moveTo>
                <a:cubicBezTo>
                  <a:pt x="3526" y="262"/>
                  <a:pt x="3532" y="256"/>
                  <a:pt x="3532" y="249"/>
                </a:cubicBezTo>
                <a:cubicBezTo>
                  <a:pt x="3532" y="242"/>
                  <a:pt x="3526" y="236"/>
                  <a:pt x="3519" y="236"/>
                </a:cubicBezTo>
                <a:cubicBezTo>
                  <a:pt x="3512" y="236"/>
                  <a:pt x="3506" y="242"/>
                  <a:pt x="3506" y="249"/>
                </a:cubicBezTo>
                <a:cubicBezTo>
                  <a:pt x="3506" y="256"/>
                  <a:pt x="3512" y="262"/>
                  <a:pt x="3519" y="262"/>
                </a:cubicBezTo>
                <a:close/>
                <a:moveTo>
                  <a:pt x="10" y="278"/>
                </a:moveTo>
                <a:cubicBezTo>
                  <a:pt x="4" y="278"/>
                  <a:pt x="0" y="283"/>
                  <a:pt x="0" y="289"/>
                </a:cubicBezTo>
                <a:cubicBezTo>
                  <a:pt x="0" y="295"/>
                  <a:pt x="4" y="299"/>
                  <a:pt x="10" y="299"/>
                </a:cubicBezTo>
                <a:cubicBezTo>
                  <a:pt x="16" y="299"/>
                  <a:pt x="21" y="295"/>
                  <a:pt x="21" y="289"/>
                </a:cubicBezTo>
                <a:cubicBezTo>
                  <a:pt x="21" y="283"/>
                  <a:pt x="16" y="278"/>
                  <a:pt x="10" y="278"/>
                </a:cubicBezTo>
                <a:close/>
                <a:moveTo>
                  <a:pt x="50" y="301"/>
                </a:moveTo>
                <a:cubicBezTo>
                  <a:pt x="57" y="301"/>
                  <a:pt x="62" y="296"/>
                  <a:pt x="62" y="289"/>
                </a:cubicBezTo>
                <a:cubicBezTo>
                  <a:pt x="62" y="282"/>
                  <a:pt x="57" y="276"/>
                  <a:pt x="50" y="276"/>
                </a:cubicBezTo>
                <a:cubicBezTo>
                  <a:pt x="43" y="276"/>
                  <a:pt x="37" y="282"/>
                  <a:pt x="37" y="289"/>
                </a:cubicBezTo>
                <a:cubicBezTo>
                  <a:pt x="37" y="296"/>
                  <a:pt x="43" y="301"/>
                  <a:pt x="50" y="301"/>
                </a:cubicBezTo>
                <a:close/>
                <a:moveTo>
                  <a:pt x="89" y="301"/>
                </a:moveTo>
                <a:cubicBezTo>
                  <a:pt x="96" y="301"/>
                  <a:pt x="102" y="296"/>
                  <a:pt x="102" y="289"/>
                </a:cubicBezTo>
                <a:cubicBezTo>
                  <a:pt x="102" y="282"/>
                  <a:pt x="96" y="276"/>
                  <a:pt x="89" y="276"/>
                </a:cubicBezTo>
                <a:cubicBezTo>
                  <a:pt x="82" y="276"/>
                  <a:pt x="76" y="282"/>
                  <a:pt x="76" y="289"/>
                </a:cubicBezTo>
                <a:cubicBezTo>
                  <a:pt x="76" y="296"/>
                  <a:pt x="82" y="301"/>
                  <a:pt x="89" y="301"/>
                </a:cubicBezTo>
                <a:close/>
                <a:moveTo>
                  <a:pt x="128" y="301"/>
                </a:moveTo>
                <a:cubicBezTo>
                  <a:pt x="136" y="301"/>
                  <a:pt x="141" y="296"/>
                  <a:pt x="141" y="289"/>
                </a:cubicBezTo>
                <a:cubicBezTo>
                  <a:pt x="141" y="282"/>
                  <a:pt x="136" y="276"/>
                  <a:pt x="128" y="276"/>
                </a:cubicBezTo>
                <a:cubicBezTo>
                  <a:pt x="121" y="276"/>
                  <a:pt x="116" y="282"/>
                  <a:pt x="116" y="289"/>
                </a:cubicBezTo>
                <a:cubicBezTo>
                  <a:pt x="116" y="296"/>
                  <a:pt x="121" y="301"/>
                  <a:pt x="128" y="301"/>
                </a:cubicBezTo>
                <a:close/>
                <a:moveTo>
                  <a:pt x="168" y="301"/>
                </a:moveTo>
                <a:cubicBezTo>
                  <a:pt x="175" y="301"/>
                  <a:pt x="181" y="296"/>
                  <a:pt x="181" y="289"/>
                </a:cubicBezTo>
                <a:cubicBezTo>
                  <a:pt x="181" y="282"/>
                  <a:pt x="175" y="276"/>
                  <a:pt x="168" y="276"/>
                </a:cubicBezTo>
                <a:cubicBezTo>
                  <a:pt x="161" y="276"/>
                  <a:pt x="155" y="282"/>
                  <a:pt x="155" y="289"/>
                </a:cubicBezTo>
                <a:cubicBezTo>
                  <a:pt x="155" y="296"/>
                  <a:pt x="161" y="301"/>
                  <a:pt x="168" y="301"/>
                </a:cubicBezTo>
                <a:close/>
                <a:moveTo>
                  <a:pt x="207" y="301"/>
                </a:moveTo>
                <a:cubicBezTo>
                  <a:pt x="214" y="301"/>
                  <a:pt x="220" y="296"/>
                  <a:pt x="220" y="289"/>
                </a:cubicBezTo>
                <a:cubicBezTo>
                  <a:pt x="220" y="282"/>
                  <a:pt x="214" y="276"/>
                  <a:pt x="207" y="276"/>
                </a:cubicBezTo>
                <a:cubicBezTo>
                  <a:pt x="200" y="276"/>
                  <a:pt x="195" y="282"/>
                  <a:pt x="195" y="289"/>
                </a:cubicBezTo>
                <a:cubicBezTo>
                  <a:pt x="195" y="296"/>
                  <a:pt x="200" y="301"/>
                  <a:pt x="207" y="301"/>
                </a:cubicBezTo>
                <a:close/>
                <a:moveTo>
                  <a:pt x="247" y="301"/>
                </a:moveTo>
                <a:cubicBezTo>
                  <a:pt x="254" y="301"/>
                  <a:pt x="259" y="296"/>
                  <a:pt x="259" y="289"/>
                </a:cubicBezTo>
                <a:cubicBezTo>
                  <a:pt x="259" y="282"/>
                  <a:pt x="254" y="276"/>
                  <a:pt x="247" y="276"/>
                </a:cubicBezTo>
                <a:cubicBezTo>
                  <a:pt x="240" y="276"/>
                  <a:pt x="234" y="282"/>
                  <a:pt x="234" y="289"/>
                </a:cubicBezTo>
                <a:cubicBezTo>
                  <a:pt x="234" y="296"/>
                  <a:pt x="240" y="301"/>
                  <a:pt x="247" y="301"/>
                </a:cubicBezTo>
                <a:close/>
                <a:moveTo>
                  <a:pt x="286" y="301"/>
                </a:moveTo>
                <a:cubicBezTo>
                  <a:pt x="293" y="301"/>
                  <a:pt x="299" y="296"/>
                  <a:pt x="299" y="289"/>
                </a:cubicBezTo>
                <a:cubicBezTo>
                  <a:pt x="299" y="282"/>
                  <a:pt x="293" y="276"/>
                  <a:pt x="286" y="276"/>
                </a:cubicBezTo>
                <a:cubicBezTo>
                  <a:pt x="279" y="276"/>
                  <a:pt x="273" y="282"/>
                  <a:pt x="273" y="289"/>
                </a:cubicBezTo>
                <a:cubicBezTo>
                  <a:pt x="273" y="296"/>
                  <a:pt x="279" y="301"/>
                  <a:pt x="286" y="301"/>
                </a:cubicBezTo>
                <a:close/>
                <a:moveTo>
                  <a:pt x="326" y="301"/>
                </a:moveTo>
                <a:cubicBezTo>
                  <a:pt x="333" y="301"/>
                  <a:pt x="338" y="296"/>
                  <a:pt x="338" y="289"/>
                </a:cubicBezTo>
                <a:cubicBezTo>
                  <a:pt x="338" y="282"/>
                  <a:pt x="333" y="276"/>
                  <a:pt x="326" y="276"/>
                </a:cubicBezTo>
                <a:cubicBezTo>
                  <a:pt x="319" y="276"/>
                  <a:pt x="313" y="282"/>
                  <a:pt x="313" y="289"/>
                </a:cubicBezTo>
                <a:cubicBezTo>
                  <a:pt x="313" y="296"/>
                  <a:pt x="319" y="301"/>
                  <a:pt x="326" y="301"/>
                </a:cubicBezTo>
                <a:close/>
                <a:moveTo>
                  <a:pt x="365" y="301"/>
                </a:moveTo>
                <a:cubicBezTo>
                  <a:pt x="372" y="301"/>
                  <a:pt x="378" y="296"/>
                  <a:pt x="378" y="289"/>
                </a:cubicBezTo>
                <a:cubicBezTo>
                  <a:pt x="378" y="282"/>
                  <a:pt x="372" y="276"/>
                  <a:pt x="365" y="276"/>
                </a:cubicBezTo>
                <a:cubicBezTo>
                  <a:pt x="358" y="276"/>
                  <a:pt x="352" y="282"/>
                  <a:pt x="352" y="289"/>
                </a:cubicBezTo>
                <a:cubicBezTo>
                  <a:pt x="352" y="296"/>
                  <a:pt x="358" y="301"/>
                  <a:pt x="365" y="301"/>
                </a:cubicBezTo>
                <a:close/>
                <a:moveTo>
                  <a:pt x="404" y="301"/>
                </a:moveTo>
                <a:cubicBezTo>
                  <a:pt x="411" y="301"/>
                  <a:pt x="417" y="296"/>
                  <a:pt x="417" y="289"/>
                </a:cubicBezTo>
                <a:cubicBezTo>
                  <a:pt x="417" y="282"/>
                  <a:pt x="411" y="276"/>
                  <a:pt x="404" y="276"/>
                </a:cubicBezTo>
                <a:cubicBezTo>
                  <a:pt x="397" y="276"/>
                  <a:pt x="392" y="282"/>
                  <a:pt x="392" y="289"/>
                </a:cubicBezTo>
                <a:cubicBezTo>
                  <a:pt x="392" y="296"/>
                  <a:pt x="397" y="301"/>
                  <a:pt x="404" y="301"/>
                </a:cubicBezTo>
                <a:close/>
                <a:moveTo>
                  <a:pt x="444" y="301"/>
                </a:moveTo>
                <a:cubicBezTo>
                  <a:pt x="451" y="301"/>
                  <a:pt x="457" y="296"/>
                  <a:pt x="457" y="289"/>
                </a:cubicBezTo>
                <a:cubicBezTo>
                  <a:pt x="457" y="282"/>
                  <a:pt x="451" y="276"/>
                  <a:pt x="444" y="276"/>
                </a:cubicBezTo>
                <a:cubicBezTo>
                  <a:pt x="437" y="276"/>
                  <a:pt x="431" y="282"/>
                  <a:pt x="431" y="289"/>
                </a:cubicBezTo>
                <a:cubicBezTo>
                  <a:pt x="431" y="296"/>
                  <a:pt x="437" y="301"/>
                  <a:pt x="444" y="301"/>
                </a:cubicBezTo>
                <a:close/>
                <a:moveTo>
                  <a:pt x="483" y="301"/>
                </a:moveTo>
                <a:cubicBezTo>
                  <a:pt x="490" y="301"/>
                  <a:pt x="496" y="296"/>
                  <a:pt x="496" y="289"/>
                </a:cubicBezTo>
                <a:cubicBezTo>
                  <a:pt x="496" y="282"/>
                  <a:pt x="490" y="276"/>
                  <a:pt x="483" y="276"/>
                </a:cubicBezTo>
                <a:cubicBezTo>
                  <a:pt x="476" y="276"/>
                  <a:pt x="471" y="282"/>
                  <a:pt x="471" y="289"/>
                </a:cubicBezTo>
                <a:cubicBezTo>
                  <a:pt x="471" y="296"/>
                  <a:pt x="476" y="301"/>
                  <a:pt x="483" y="301"/>
                </a:cubicBezTo>
                <a:close/>
                <a:moveTo>
                  <a:pt x="523" y="301"/>
                </a:moveTo>
                <a:cubicBezTo>
                  <a:pt x="530" y="301"/>
                  <a:pt x="535" y="296"/>
                  <a:pt x="535" y="289"/>
                </a:cubicBezTo>
                <a:cubicBezTo>
                  <a:pt x="535" y="282"/>
                  <a:pt x="530" y="276"/>
                  <a:pt x="523" y="276"/>
                </a:cubicBezTo>
                <a:cubicBezTo>
                  <a:pt x="516" y="276"/>
                  <a:pt x="510" y="282"/>
                  <a:pt x="510" y="289"/>
                </a:cubicBezTo>
                <a:cubicBezTo>
                  <a:pt x="510" y="296"/>
                  <a:pt x="516" y="301"/>
                  <a:pt x="523" y="301"/>
                </a:cubicBezTo>
                <a:close/>
                <a:moveTo>
                  <a:pt x="562" y="301"/>
                </a:moveTo>
                <a:cubicBezTo>
                  <a:pt x="569" y="301"/>
                  <a:pt x="575" y="296"/>
                  <a:pt x="575" y="289"/>
                </a:cubicBezTo>
                <a:cubicBezTo>
                  <a:pt x="575" y="282"/>
                  <a:pt x="569" y="276"/>
                  <a:pt x="562" y="276"/>
                </a:cubicBezTo>
                <a:cubicBezTo>
                  <a:pt x="555" y="276"/>
                  <a:pt x="549" y="282"/>
                  <a:pt x="549" y="289"/>
                </a:cubicBezTo>
                <a:cubicBezTo>
                  <a:pt x="549" y="296"/>
                  <a:pt x="555" y="301"/>
                  <a:pt x="562" y="301"/>
                </a:cubicBezTo>
                <a:close/>
                <a:moveTo>
                  <a:pt x="641" y="301"/>
                </a:moveTo>
                <a:cubicBezTo>
                  <a:pt x="648" y="301"/>
                  <a:pt x="654" y="296"/>
                  <a:pt x="654" y="289"/>
                </a:cubicBezTo>
                <a:cubicBezTo>
                  <a:pt x="654" y="282"/>
                  <a:pt x="648" y="276"/>
                  <a:pt x="641" y="276"/>
                </a:cubicBezTo>
                <a:cubicBezTo>
                  <a:pt x="634" y="276"/>
                  <a:pt x="628" y="282"/>
                  <a:pt x="628" y="289"/>
                </a:cubicBezTo>
                <a:cubicBezTo>
                  <a:pt x="628" y="296"/>
                  <a:pt x="634" y="301"/>
                  <a:pt x="641" y="301"/>
                </a:cubicBezTo>
                <a:close/>
                <a:moveTo>
                  <a:pt x="720" y="301"/>
                </a:moveTo>
                <a:cubicBezTo>
                  <a:pt x="727" y="301"/>
                  <a:pt x="733" y="296"/>
                  <a:pt x="733" y="289"/>
                </a:cubicBezTo>
                <a:cubicBezTo>
                  <a:pt x="733" y="282"/>
                  <a:pt x="727" y="276"/>
                  <a:pt x="720" y="276"/>
                </a:cubicBezTo>
                <a:cubicBezTo>
                  <a:pt x="713" y="276"/>
                  <a:pt x="707" y="282"/>
                  <a:pt x="707" y="289"/>
                </a:cubicBezTo>
                <a:cubicBezTo>
                  <a:pt x="707" y="296"/>
                  <a:pt x="713" y="301"/>
                  <a:pt x="720" y="301"/>
                </a:cubicBezTo>
                <a:close/>
                <a:moveTo>
                  <a:pt x="759" y="301"/>
                </a:moveTo>
                <a:cubicBezTo>
                  <a:pt x="766" y="301"/>
                  <a:pt x="772" y="296"/>
                  <a:pt x="772" y="289"/>
                </a:cubicBezTo>
                <a:cubicBezTo>
                  <a:pt x="772" y="282"/>
                  <a:pt x="766" y="276"/>
                  <a:pt x="759" y="276"/>
                </a:cubicBezTo>
                <a:cubicBezTo>
                  <a:pt x="752" y="276"/>
                  <a:pt x="747" y="282"/>
                  <a:pt x="747" y="289"/>
                </a:cubicBezTo>
                <a:cubicBezTo>
                  <a:pt x="747" y="296"/>
                  <a:pt x="752" y="301"/>
                  <a:pt x="759" y="301"/>
                </a:cubicBezTo>
                <a:close/>
                <a:moveTo>
                  <a:pt x="786" y="289"/>
                </a:moveTo>
                <a:cubicBezTo>
                  <a:pt x="786" y="296"/>
                  <a:pt x="792" y="301"/>
                  <a:pt x="799" y="301"/>
                </a:cubicBezTo>
                <a:cubicBezTo>
                  <a:pt x="806" y="301"/>
                  <a:pt x="811" y="296"/>
                  <a:pt x="811" y="289"/>
                </a:cubicBezTo>
                <a:cubicBezTo>
                  <a:pt x="811" y="282"/>
                  <a:pt x="806" y="276"/>
                  <a:pt x="799" y="276"/>
                </a:cubicBezTo>
                <a:cubicBezTo>
                  <a:pt x="792" y="276"/>
                  <a:pt x="786" y="282"/>
                  <a:pt x="786" y="289"/>
                </a:cubicBezTo>
                <a:close/>
                <a:moveTo>
                  <a:pt x="838" y="301"/>
                </a:moveTo>
                <a:cubicBezTo>
                  <a:pt x="845" y="301"/>
                  <a:pt x="851" y="296"/>
                  <a:pt x="851" y="289"/>
                </a:cubicBezTo>
                <a:cubicBezTo>
                  <a:pt x="851" y="282"/>
                  <a:pt x="845" y="276"/>
                  <a:pt x="838" y="276"/>
                </a:cubicBezTo>
                <a:cubicBezTo>
                  <a:pt x="831" y="276"/>
                  <a:pt x="825" y="282"/>
                  <a:pt x="825" y="289"/>
                </a:cubicBezTo>
                <a:cubicBezTo>
                  <a:pt x="825" y="296"/>
                  <a:pt x="831" y="301"/>
                  <a:pt x="838" y="301"/>
                </a:cubicBezTo>
                <a:close/>
                <a:moveTo>
                  <a:pt x="956" y="301"/>
                </a:moveTo>
                <a:cubicBezTo>
                  <a:pt x="963" y="301"/>
                  <a:pt x="969" y="296"/>
                  <a:pt x="969" y="289"/>
                </a:cubicBezTo>
                <a:cubicBezTo>
                  <a:pt x="969" y="282"/>
                  <a:pt x="963" y="276"/>
                  <a:pt x="956" y="276"/>
                </a:cubicBezTo>
                <a:cubicBezTo>
                  <a:pt x="949" y="276"/>
                  <a:pt x="944" y="282"/>
                  <a:pt x="944" y="289"/>
                </a:cubicBezTo>
                <a:cubicBezTo>
                  <a:pt x="944" y="296"/>
                  <a:pt x="949" y="301"/>
                  <a:pt x="956" y="301"/>
                </a:cubicBezTo>
                <a:close/>
                <a:moveTo>
                  <a:pt x="996" y="301"/>
                </a:moveTo>
                <a:cubicBezTo>
                  <a:pt x="1003" y="301"/>
                  <a:pt x="1009" y="296"/>
                  <a:pt x="1009" y="289"/>
                </a:cubicBezTo>
                <a:cubicBezTo>
                  <a:pt x="1009" y="282"/>
                  <a:pt x="1003" y="276"/>
                  <a:pt x="996" y="276"/>
                </a:cubicBezTo>
                <a:cubicBezTo>
                  <a:pt x="989" y="276"/>
                  <a:pt x="983" y="282"/>
                  <a:pt x="983" y="289"/>
                </a:cubicBezTo>
                <a:cubicBezTo>
                  <a:pt x="983" y="296"/>
                  <a:pt x="989" y="301"/>
                  <a:pt x="996" y="301"/>
                </a:cubicBezTo>
                <a:close/>
                <a:moveTo>
                  <a:pt x="1193" y="301"/>
                </a:moveTo>
                <a:cubicBezTo>
                  <a:pt x="1200" y="301"/>
                  <a:pt x="1206" y="296"/>
                  <a:pt x="1206" y="289"/>
                </a:cubicBezTo>
                <a:cubicBezTo>
                  <a:pt x="1206" y="282"/>
                  <a:pt x="1200" y="276"/>
                  <a:pt x="1193" y="276"/>
                </a:cubicBezTo>
                <a:cubicBezTo>
                  <a:pt x="1186" y="276"/>
                  <a:pt x="1180" y="282"/>
                  <a:pt x="1180" y="289"/>
                </a:cubicBezTo>
                <a:cubicBezTo>
                  <a:pt x="1180" y="296"/>
                  <a:pt x="1186" y="301"/>
                  <a:pt x="1193" y="301"/>
                </a:cubicBezTo>
                <a:close/>
                <a:moveTo>
                  <a:pt x="1232" y="301"/>
                </a:moveTo>
                <a:cubicBezTo>
                  <a:pt x="1239" y="301"/>
                  <a:pt x="1245" y="296"/>
                  <a:pt x="1245" y="289"/>
                </a:cubicBezTo>
                <a:cubicBezTo>
                  <a:pt x="1245" y="282"/>
                  <a:pt x="1239" y="276"/>
                  <a:pt x="1232" y="276"/>
                </a:cubicBezTo>
                <a:cubicBezTo>
                  <a:pt x="1225" y="276"/>
                  <a:pt x="1220" y="282"/>
                  <a:pt x="1220" y="289"/>
                </a:cubicBezTo>
                <a:cubicBezTo>
                  <a:pt x="1220" y="296"/>
                  <a:pt x="1225" y="301"/>
                  <a:pt x="1232" y="301"/>
                </a:cubicBezTo>
                <a:close/>
                <a:moveTo>
                  <a:pt x="1272" y="301"/>
                </a:moveTo>
                <a:cubicBezTo>
                  <a:pt x="1279" y="301"/>
                  <a:pt x="1285" y="296"/>
                  <a:pt x="1285" y="289"/>
                </a:cubicBezTo>
                <a:cubicBezTo>
                  <a:pt x="1285" y="282"/>
                  <a:pt x="1279" y="276"/>
                  <a:pt x="1272" y="276"/>
                </a:cubicBezTo>
                <a:cubicBezTo>
                  <a:pt x="1265" y="276"/>
                  <a:pt x="1259" y="282"/>
                  <a:pt x="1259" y="289"/>
                </a:cubicBezTo>
                <a:cubicBezTo>
                  <a:pt x="1259" y="296"/>
                  <a:pt x="1265" y="301"/>
                  <a:pt x="1272" y="301"/>
                </a:cubicBezTo>
                <a:close/>
                <a:moveTo>
                  <a:pt x="1311" y="301"/>
                </a:moveTo>
                <a:cubicBezTo>
                  <a:pt x="1318" y="301"/>
                  <a:pt x="1324" y="296"/>
                  <a:pt x="1324" y="289"/>
                </a:cubicBezTo>
                <a:cubicBezTo>
                  <a:pt x="1324" y="282"/>
                  <a:pt x="1318" y="276"/>
                  <a:pt x="1311" y="276"/>
                </a:cubicBezTo>
                <a:cubicBezTo>
                  <a:pt x="1304" y="276"/>
                  <a:pt x="1298" y="282"/>
                  <a:pt x="1298" y="289"/>
                </a:cubicBezTo>
                <a:cubicBezTo>
                  <a:pt x="1298" y="296"/>
                  <a:pt x="1304" y="301"/>
                  <a:pt x="1311" y="301"/>
                </a:cubicBezTo>
                <a:close/>
                <a:moveTo>
                  <a:pt x="1351" y="276"/>
                </a:moveTo>
                <a:cubicBezTo>
                  <a:pt x="1344" y="276"/>
                  <a:pt x="1338" y="282"/>
                  <a:pt x="1338" y="289"/>
                </a:cubicBezTo>
                <a:cubicBezTo>
                  <a:pt x="1338" y="296"/>
                  <a:pt x="1344" y="301"/>
                  <a:pt x="1351" y="301"/>
                </a:cubicBezTo>
                <a:cubicBezTo>
                  <a:pt x="1358" y="301"/>
                  <a:pt x="1363" y="296"/>
                  <a:pt x="1363" y="289"/>
                </a:cubicBezTo>
                <a:cubicBezTo>
                  <a:pt x="1363" y="282"/>
                  <a:pt x="1358" y="276"/>
                  <a:pt x="1351" y="276"/>
                </a:cubicBezTo>
                <a:close/>
                <a:moveTo>
                  <a:pt x="1390" y="276"/>
                </a:moveTo>
                <a:cubicBezTo>
                  <a:pt x="1383" y="276"/>
                  <a:pt x="1377" y="282"/>
                  <a:pt x="1377" y="289"/>
                </a:cubicBezTo>
                <a:cubicBezTo>
                  <a:pt x="1377" y="296"/>
                  <a:pt x="1383" y="301"/>
                  <a:pt x="1390" y="301"/>
                </a:cubicBezTo>
                <a:cubicBezTo>
                  <a:pt x="1397" y="301"/>
                  <a:pt x="1403" y="296"/>
                  <a:pt x="1403" y="289"/>
                </a:cubicBezTo>
                <a:cubicBezTo>
                  <a:pt x="1403" y="282"/>
                  <a:pt x="1397" y="276"/>
                  <a:pt x="1390" y="276"/>
                </a:cubicBezTo>
                <a:close/>
                <a:moveTo>
                  <a:pt x="1429" y="276"/>
                </a:moveTo>
                <a:cubicBezTo>
                  <a:pt x="1422" y="276"/>
                  <a:pt x="1417" y="282"/>
                  <a:pt x="1417" y="289"/>
                </a:cubicBezTo>
                <a:cubicBezTo>
                  <a:pt x="1417" y="296"/>
                  <a:pt x="1422" y="301"/>
                  <a:pt x="1429" y="301"/>
                </a:cubicBezTo>
                <a:cubicBezTo>
                  <a:pt x="1437" y="301"/>
                  <a:pt x="1442" y="296"/>
                  <a:pt x="1442" y="289"/>
                </a:cubicBezTo>
                <a:cubicBezTo>
                  <a:pt x="1442" y="282"/>
                  <a:pt x="1437" y="276"/>
                  <a:pt x="1429" y="276"/>
                </a:cubicBezTo>
                <a:close/>
                <a:moveTo>
                  <a:pt x="1859" y="289"/>
                </a:moveTo>
                <a:cubicBezTo>
                  <a:pt x="1859" y="291"/>
                  <a:pt x="1861" y="293"/>
                  <a:pt x="1863" y="293"/>
                </a:cubicBezTo>
                <a:cubicBezTo>
                  <a:pt x="1865" y="293"/>
                  <a:pt x="1867" y="291"/>
                  <a:pt x="1867" y="289"/>
                </a:cubicBezTo>
                <a:cubicBezTo>
                  <a:pt x="1867" y="286"/>
                  <a:pt x="1865" y="284"/>
                  <a:pt x="1863" y="284"/>
                </a:cubicBezTo>
                <a:cubicBezTo>
                  <a:pt x="1861" y="284"/>
                  <a:pt x="1859" y="286"/>
                  <a:pt x="1859" y="289"/>
                </a:cubicBezTo>
                <a:close/>
                <a:moveTo>
                  <a:pt x="1903" y="301"/>
                </a:moveTo>
                <a:cubicBezTo>
                  <a:pt x="1910" y="301"/>
                  <a:pt x="1915" y="296"/>
                  <a:pt x="1915" y="289"/>
                </a:cubicBezTo>
                <a:cubicBezTo>
                  <a:pt x="1915" y="282"/>
                  <a:pt x="1910" y="276"/>
                  <a:pt x="1903" y="276"/>
                </a:cubicBezTo>
                <a:cubicBezTo>
                  <a:pt x="1896" y="276"/>
                  <a:pt x="1890" y="282"/>
                  <a:pt x="1890" y="289"/>
                </a:cubicBezTo>
                <a:cubicBezTo>
                  <a:pt x="1890" y="296"/>
                  <a:pt x="1896" y="301"/>
                  <a:pt x="1903" y="301"/>
                </a:cubicBezTo>
                <a:close/>
                <a:moveTo>
                  <a:pt x="1942" y="301"/>
                </a:moveTo>
                <a:cubicBezTo>
                  <a:pt x="1949" y="301"/>
                  <a:pt x="1955" y="296"/>
                  <a:pt x="1955" y="289"/>
                </a:cubicBezTo>
                <a:cubicBezTo>
                  <a:pt x="1955" y="282"/>
                  <a:pt x="1949" y="276"/>
                  <a:pt x="1942" y="276"/>
                </a:cubicBezTo>
                <a:cubicBezTo>
                  <a:pt x="1935" y="276"/>
                  <a:pt x="1929" y="282"/>
                  <a:pt x="1929" y="289"/>
                </a:cubicBezTo>
                <a:cubicBezTo>
                  <a:pt x="1929" y="296"/>
                  <a:pt x="1935" y="301"/>
                  <a:pt x="1942" y="301"/>
                </a:cubicBezTo>
                <a:close/>
                <a:moveTo>
                  <a:pt x="1981" y="301"/>
                </a:moveTo>
                <a:cubicBezTo>
                  <a:pt x="1988" y="301"/>
                  <a:pt x="1994" y="296"/>
                  <a:pt x="1994" y="289"/>
                </a:cubicBezTo>
                <a:cubicBezTo>
                  <a:pt x="1994" y="282"/>
                  <a:pt x="1988" y="276"/>
                  <a:pt x="1981" y="276"/>
                </a:cubicBezTo>
                <a:cubicBezTo>
                  <a:pt x="1974" y="276"/>
                  <a:pt x="1969" y="282"/>
                  <a:pt x="1969" y="289"/>
                </a:cubicBezTo>
                <a:cubicBezTo>
                  <a:pt x="1969" y="296"/>
                  <a:pt x="1974" y="301"/>
                  <a:pt x="1981" y="301"/>
                </a:cubicBezTo>
                <a:close/>
                <a:moveTo>
                  <a:pt x="2021" y="301"/>
                </a:moveTo>
                <a:cubicBezTo>
                  <a:pt x="2028" y="301"/>
                  <a:pt x="2034" y="296"/>
                  <a:pt x="2034" y="289"/>
                </a:cubicBezTo>
                <a:cubicBezTo>
                  <a:pt x="2034" y="282"/>
                  <a:pt x="2028" y="276"/>
                  <a:pt x="2021" y="276"/>
                </a:cubicBezTo>
                <a:cubicBezTo>
                  <a:pt x="2014" y="276"/>
                  <a:pt x="2008" y="282"/>
                  <a:pt x="2008" y="289"/>
                </a:cubicBezTo>
                <a:cubicBezTo>
                  <a:pt x="2008" y="296"/>
                  <a:pt x="2014" y="301"/>
                  <a:pt x="2021" y="301"/>
                </a:cubicBezTo>
                <a:close/>
                <a:moveTo>
                  <a:pt x="2060" y="301"/>
                </a:moveTo>
                <a:cubicBezTo>
                  <a:pt x="2067" y="301"/>
                  <a:pt x="2073" y="296"/>
                  <a:pt x="2073" y="289"/>
                </a:cubicBezTo>
                <a:cubicBezTo>
                  <a:pt x="2073" y="282"/>
                  <a:pt x="2067" y="276"/>
                  <a:pt x="2060" y="276"/>
                </a:cubicBezTo>
                <a:cubicBezTo>
                  <a:pt x="2053" y="276"/>
                  <a:pt x="2048" y="282"/>
                  <a:pt x="2048" y="289"/>
                </a:cubicBezTo>
                <a:cubicBezTo>
                  <a:pt x="2048" y="296"/>
                  <a:pt x="2053" y="301"/>
                  <a:pt x="2060" y="301"/>
                </a:cubicBezTo>
                <a:close/>
                <a:moveTo>
                  <a:pt x="2288" y="289"/>
                </a:moveTo>
                <a:cubicBezTo>
                  <a:pt x="2288" y="293"/>
                  <a:pt x="2292" y="297"/>
                  <a:pt x="2297" y="297"/>
                </a:cubicBezTo>
                <a:cubicBezTo>
                  <a:pt x="2302" y="297"/>
                  <a:pt x="2305" y="293"/>
                  <a:pt x="2305" y="289"/>
                </a:cubicBezTo>
                <a:cubicBezTo>
                  <a:pt x="2305" y="284"/>
                  <a:pt x="2302" y="280"/>
                  <a:pt x="2297" y="280"/>
                </a:cubicBezTo>
                <a:cubicBezTo>
                  <a:pt x="2292" y="280"/>
                  <a:pt x="2288" y="284"/>
                  <a:pt x="2288" y="289"/>
                </a:cubicBezTo>
                <a:close/>
                <a:moveTo>
                  <a:pt x="2336" y="301"/>
                </a:moveTo>
                <a:cubicBezTo>
                  <a:pt x="2343" y="301"/>
                  <a:pt x="2349" y="296"/>
                  <a:pt x="2349" y="289"/>
                </a:cubicBezTo>
                <a:cubicBezTo>
                  <a:pt x="2349" y="282"/>
                  <a:pt x="2343" y="276"/>
                  <a:pt x="2336" y="276"/>
                </a:cubicBezTo>
                <a:cubicBezTo>
                  <a:pt x="2329" y="276"/>
                  <a:pt x="2323" y="282"/>
                  <a:pt x="2323" y="289"/>
                </a:cubicBezTo>
                <a:cubicBezTo>
                  <a:pt x="2323" y="296"/>
                  <a:pt x="2329" y="301"/>
                  <a:pt x="2336" y="301"/>
                </a:cubicBezTo>
                <a:close/>
                <a:moveTo>
                  <a:pt x="2415" y="301"/>
                </a:moveTo>
                <a:cubicBezTo>
                  <a:pt x="2422" y="301"/>
                  <a:pt x="2428" y="296"/>
                  <a:pt x="2428" y="289"/>
                </a:cubicBezTo>
                <a:cubicBezTo>
                  <a:pt x="2428" y="282"/>
                  <a:pt x="2422" y="276"/>
                  <a:pt x="2415" y="276"/>
                </a:cubicBezTo>
                <a:cubicBezTo>
                  <a:pt x="2408" y="276"/>
                  <a:pt x="2402" y="282"/>
                  <a:pt x="2402" y="289"/>
                </a:cubicBezTo>
                <a:cubicBezTo>
                  <a:pt x="2402" y="296"/>
                  <a:pt x="2408" y="301"/>
                  <a:pt x="2415" y="301"/>
                </a:cubicBezTo>
                <a:close/>
                <a:moveTo>
                  <a:pt x="2494" y="301"/>
                </a:moveTo>
                <a:cubicBezTo>
                  <a:pt x="2501" y="301"/>
                  <a:pt x="2507" y="296"/>
                  <a:pt x="2507" y="289"/>
                </a:cubicBezTo>
                <a:cubicBezTo>
                  <a:pt x="2507" y="282"/>
                  <a:pt x="2501" y="276"/>
                  <a:pt x="2494" y="276"/>
                </a:cubicBezTo>
                <a:cubicBezTo>
                  <a:pt x="2487" y="276"/>
                  <a:pt x="2481" y="282"/>
                  <a:pt x="2481" y="289"/>
                </a:cubicBezTo>
                <a:cubicBezTo>
                  <a:pt x="2481" y="296"/>
                  <a:pt x="2487" y="301"/>
                  <a:pt x="2494" y="301"/>
                </a:cubicBezTo>
                <a:close/>
                <a:moveTo>
                  <a:pt x="2533" y="301"/>
                </a:moveTo>
                <a:cubicBezTo>
                  <a:pt x="2540" y="301"/>
                  <a:pt x="2546" y="296"/>
                  <a:pt x="2546" y="289"/>
                </a:cubicBezTo>
                <a:cubicBezTo>
                  <a:pt x="2546" y="282"/>
                  <a:pt x="2540" y="276"/>
                  <a:pt x="2533" y="276"/>
                </a:cubicBezTo>
                <a:cubicBezTo>
                  <a:pt x="2526" y="276"/>
                  <a:pt x="2521" y="282"/>
                  <a:pt x="2521" y="289"/>
                </a:cubicBezTo>
                <a:cubicBezTo>
                  <a:pt x="2521" y="296"/>
                  <a:pt x="2526" y="301"/>
                  <a:pt x="2533" y="301"/>
                </a:cubicBezTo>
                <a:close/>
                <a:moveTo>
                  <a:pt x="2573" y="301"/>
                </a:moveTo>
                <a:cubicBezTo>
                  <a:pt x="2580" y="301"/>
                  <a:pt x="2586" y="296"/>
                  <a:pt x="2586" y="289"/>
                </a:cubicBezTo>
                <a:cubicBezTo>
                  <a:pt x="2586" y="282"/>
                  <a:pt x="2580" y="276"/>
                  <a:pt x="2573" y="276"/>
                </a:cubicBezTo>
                <a:cubicBezTo>
                  <a:pt x="2566" y="276"/>
                  <a:pt x="2560" y="282"/>
                  <a:pt x="2560" y="289"/>
                </a:cubicBezTo>
                <a:cubicBezTo>
                  <a:pt x="2560" y="296"/>
                  <a:pt x="2566" y="301"/>
                  <a:pt x="2573" y="301"/>
                </a:cubicBezTo>
                <a:close/>
                <a:moveTo>
                  <a:pt x="2612" y="301"/>
                </a:moveTo>
                <a:cubicBezTo>
                  <a:pt x="2619" y="301"/>
                  <a:pt x="2625" y="296"/>
                  <a:pt x="2625" y="289"/>
                </a:cubicBezTo>
                <a:cubicBezTo>
                  <a:pt x="2625" y="282"/>
                  <a:pt x="2619" y="276"/>
                  <a:pt x="2612" y="276"/>
                </a:cubicBezTo>
                <a:cubicBezTo>
                  <a:pt x="2605" y="276"/>
                  <a:pt x="2599" y="282"/>
                  <a:pt x="2599" y="289"/>
                </a:cubicBezTo>
                <a:cubicBezTo>
                  <a:pt x="2599" y="296"/>
                  <a:pt x="2605" y="301"/>
                  <a:pt x="2612" y="301"/>
                </a:cubicBezTo>
                <a:close/>
                <a:moveTo>
                  <a:pt x="2652" y="301"/>
                </a:moveTo>
                <a:cubicBezTo>
                  <a:pt x="2659" y="301"/>
                  <a:pt x="2664" y="296"/>
                  <a:pt x="2664" y="289"/>
                </a:cubicBezTo>
                <a:cubicBezTo>
                  <a:pt x="2664" y="282"/>
                  <a:pt x="2659" y="276"/>
                  <a:pt x="2652" y="276"/>
                </a:cubicBezTo>
                <a:cubicBezTo>
                  <a:pt x="2645" y="276"/>
                  <a:pt x="2639" y="282"/>
                  <a:pt x="2639" y="289"/>
                </a:cubicBezTo>
                <a:cubicBezTo>
                  <a:pt x="2639" y="296"/>
                  <a:pt x="2645" y="301"/>
                  <a:pt x="2652" y="301"/>
                </a:cubicBezTo>
                <a:close/>
                <a:moveTo>
                  <a:pt x="2691" y="301"/>
                </a:moveTo>
                <a:cubicBezTo>
                  <a:pt x="2698" y="301"/>
                  <a:pt x="2704" y="296"/>
                  <a:pt x="2704" y="289"/>
                </a:cubicBezTo>
                <a:cubicBezTo>
                  <a:pt x="2704" y="282"/>
                  <a:pt x="2698" y="276"/>
                  <a:pt x="2691" y="276"/>
                </a:cubicBezTo>
                <a:cubicBezTo>
                  <a:pt x="2684" y="276"/>
                  <a:pt x="2678" y="282"/>
                  <a:pt x="2678" y="289"/>
                </a:cubicBezTo>
                <a:cubicBezTo>
                  <a:pt x="2678" y="296"/>
                  <a:pt x="2684" y="301"/>
                  <a:pt x="2691" y="301"/>
                </a:cubicBezTo>
                <a:close/>
                <a:moveTo>
                  <a:pt x="2730" y="301"/>
                </a:moveTo>
                <a:cubicBezTo>
                  <a:pt x="2738" y="301"/>
                  <a:pt x="2743" y="296"/>
                  <a:pt x="2743" y="289"/>
                </a:cubicBezTo>
                <a:cubicBezTo>
                  <a:pt x="2743" y="282"/>
                  <a:pt x="2738" y="276"/>
                  <a:pt x="2730" y="276"/>
                </a:cubicBezTo>
                <a:cubicBezTo>
                  <a:pt x="2723" y="276"/>
                  <a:pt x="2718" y="282"/>
                  <a:pt x="2718" y="289"/>
                </a:cubicBezTo>
                <a:cubicBezTo>
                  <a:pt x="2718" y="296"/>
                  <a:pt x="2723" y="301"/>
                  <a:pt x="2730" y="301"/>
                </a:cubicBezTo>
                <a:close/>
                <a:moveTo>
                  <a:pt x="2770" y="301"/>
                </a:moveTo>
                <a:cubicBezTo>
                  <a:pt x="2777" y="301"/>
                  <a:pt x="2783" y="296"/>
                  <a:pt x="2783" y="289"/>
                </a:cubicBezTo>
                <a:cubicBezTo>
                  <a:pt x="2783" y="282"/>
                  <a:pt x="2777" y="276"/>
                  <a:pt x="2770" y="276"/>
                </a:cubicBezTo>
                <a:cubicBezTo>
                  <a:pt x="2763" y="276"/>
                  <a:pt x="2757" y="282"/>
                  <a:pt x="2757" y="289"/>
                </a:cubicBezTo>
                <a:cubicBezTo>
                  <a:pt x="2757" y="296"/>
                  <a:pt x="2763" y="301"/>
                  <a:pt x="2770" y="301"/>
                </a:cubicBezTo>
                <a:close/>
                <a:moveTo>
                  <a:pt x="2809" y="301"/>
                </a:moveTo>
                <a:cubicBezTo>
                  <a:pt x="2816" y="301"/>
                  <a:pt x="2822" y="296"/>
                  <a:pt x="2822" y="289"/>
                </a:cubicBezTo>
                <a:cubicBezTo>
                  <a:pt x="2822" y="282"/>
                  <a:pt x="2816" y="276"/>
                  <a:pt x="2809" y="276"/>
                </a:cubicBezTo>
                <a:cubicBezTo>
                  <a:pt x="2802" y="276"/>
                  <a:pt x="2797" y="282"/>
                  <a:pt x="2797" y="289"/>
                </a:cubicBezTo>
                <a:cubicBezTo>
                  <a:pt x="2797" y="296"/>
                  <a:pt x="2802" y="301"/>
                  <a:pt x="2809" y="301"/>
                </a:cubicBezTo>
                <a:close/>
                <a:moveTo>
                  <a:pt x="2849" y="301"/>
                </a:moveTo>
                <a:cubicBezTo>
                  <a:pt x="2856" y="301"/>
                  <a:pt x="2861" y="296"/>
                  <a:pt x="2861" y="289"/>
                </a:cubicBezTo>
                <a:cubicBezTo>
                  <a:pt x="2861" y="282"/>
                  <a:pt x="2856" y="276"/>
                  <a:pt x="2849" y="276"/>
                </a:cubicBezTo>
                <a:cubicBezTo>
                  <a:pt x="2842" y="276"/>
                  <a:pt x="2836" y="282"/>
                  <a:pt x="2836" y="289"/>
                </a:cubicBezTo>
                <a:cubicBezTo>
                  <a:pt x="2836" y="296"/>
                  <a:pt x="2842" y="301"/>
                  <a:pt x="2849" y="301"/>
                </a:cubicBezTo>
                <a:close/>
                <a:moveTo>
                  <a:pt x="2888" y="301"/>
                </a:moveTo>
                <a:cubicBezTo>
                  <a:pt x="2895" y="301"/>
                  <a:pt x="2901" y="296"/>
                  <a:pt x="2901" y="289"/>
                </a:cubicBezTo>
                <a:cubicBezTo>
                  <a:pt x="2901" y="282"/>
                  <a:pt x="2895" y="276"/>
                  <a:pt x="2888" y="276"/>
                </a:cubicBezTo>
                <a:cubicBezTo>
                  <a:pt x="2881" y="276"/>
                  <a:pt x="2875" y="282"/>
                  <a:pt x="2875" y="289"/>
                </a:cubicBezTo>
                <a:cubicBezTo>
                  <a:pt x="2875" y="296"/>
                  <a:pt x="2881" y="301"/>
                  <a:pt x="2888" y="301"/>
                </a:cubicBezTo>
                <a:close/>
                <a:moveTo>
                  <a:pt x="2928" y="301"/>
                </a:moveTo>
                <a:cubicBezTo>
                  <a:pt x="2935" y="301"/>
                  <a:pt x="2940" y="296"/>
                  <a:pt x="2940" y="289"/>
                </a:cubicBezTo>
                <a:cubicBezTo>
                  <a:pt x="2940" y="282"/>
                  <a:pt x="2935" y="276"/>
                  <a:pt x="2928" y="276"/>
                </a:cubicBezTo>
                <a:cubicBezTo>
                  <a:pt x="2921" y="276"/>
                  <a:pt x="2915" y="282"/>
                  <a:pt x="2915" y="289"/>
                </a:cubicBezTo>
                <a:cubicBezTo>
                  <a:pt x="2915" y="296"/>
                  <a:pt x="2921" y="301"/>
                  <a:pt x="2928" y="301"/>
                </a:cubicBezTo>
                <a:close/>
                <a:moveTo>
                  <a:pt x="2967" y="301"/>
                </a:moveTo>
                <a:cubicBezTo>
                  <a:pt x="2974" y="301"/>
                  <a:pt x="2980" y="296"/>
                  <a:pt x="2980" y="289"/>
                </a:cubicBezTo>
                <a:cubicBezTo>
                  <a:pt x="2980" y="282"/>
                  <a:pt x="2974" y="276"/>
                  <a:pt x="2967" y="276"/>
                </a:cubicBezTo>
                <a:cubicBezTo>
                  <a:pt x="2960" y="276"/>
                  <a:pt x="2954" y="282"/>
                  <a:pt x="2954" y="289"/>
                </a:cubicBezTo>
                <a:cubicBezTo>
                  <a:pt x="2954" y="296"/>
                  <a:pt x="2960" y="301"/>
                  <a:pt x="2967" y="301"/>
                </a:cubicBezTo>
                <a:close/>
                <a:moveTo>
                  <a:pt x="3006" y="301"/>
                </a:moveTo>
                <a:cubicBezTo>
                  <a:pt x="3013" y="301"/>
                  <a:pt x="3019" y="296"/>
                  <a:pt x="3019" y="289"/>
                </a:cubicBezTo>
                <a:cubicBezTo>
                  <a:pt x="3019" y="282"/>
                  <a:pt x="3013" y="276"/>
                  <a:pt x="3006" y="276"/>
                </a:cubicBezTo>
                <a:cubicBezTo>
                  <a:pt x="2999" y="276"/>
                  <a:pt x="2994" y="282"/>
                  <a:pt x="2994" y="289"/>
                </a:cubicBezTo>
                <a:cubicBezTo>
                  <a:pt x="2994" y="296"/>
                  <a:pt x="2999" y="301"/>
                  <a:pt x="3006" y="301"/>
                </a:cubicBezTo>
                <a:close/>
                <a:moveTo>
                  <a:pt x="3046" y="301"/>
                </a:moveTo>
                <a:cubicBezTo>
                  <a:pt x="3053" y="301"/>
                  <a:pt x="3059" y="296"/>
                  <a:pt x="3059" y="289"/>
                </a:cubicBezTo>
                <a:cubicBezTo>
                  <a:pt x="3059" y="282"/>
                  <a:pt x="3053" y="276"/>
                  <a:pt x="3046" y="276"/>
                </a:cubicBezTo>
                <a:cubicBezTo>
                  <a:pt x="3039" y="276"/>
                  <a:pt x="3033" y="282"/>
                  <a:pt x="3033" y="289"/>
                </a:cubicBezTo>
                <a:cubicBezTo>
                  <a:pt x="3033" y="296"/>
                  <a:pt x="3039" y="301"/>
                  <a:pt x="3046" y="301"/>
                </a:cubicBezTo>
                <a:close/>
                <a:moveTo>
                  <a:pt x="3085" y="301"/>
                </a:moveTo>
                <a:cubicBezTo>
                  <a:pt x="3092" y="301"/>
                  <a:pt x="3098" y="296"/>
                  <a:pt x="3098" y="289"/>
                </a:cubicBezTo>
                <a:cubicBezTo>
                  <a:pt x="3098" y="282"/>
                  <a:pt x="3092" y="276"/>
                  <a:pt x="3085" y="276"/>
                </a:cubicBezTo>
                <a:cubicBezTo>
                  <a:pt x="3078" y="276"/>
                  <a:pt x="3073" y="282"/>
                  <a:pt x="3073" y="289"/>
                </a:cubicBezTo>
                <a:cubicBezTo>
                  <a:pt x="3073" y="296"/>
                  <a:pt x="3078" y="301"/>
                  <a:pt x="3085" y="301"/>
                </a:cubicBezTo>
                <a:close/>
                <a:moveTo>
                  <a:pt x="3125" y="301"/>
                </a:moveTo>
                <a:cubicBezTo>
                  <a:pt x="3132" y="301"/>
                  <a:pt x="3137" y="296"/>
                  <a:pt x="3137" y="289"/>
                </a:cubicBezTo>
                <a:cubicBezTo>
                  <a:pt x="3137" y="282"/>
                  <a:pt x="3132" y="276"/>
                  <a:pt x="3125" y="276"/>
                </a:cubicBezTo>
                <a:cubicBezTo>
                  <a:pt x="3118" y="276"/>
                  <a:pt x="3112" y="282"/>
                  <a:pt x="3112" y="289"/>
                </a:cubicBezTo>
                <a:cubicBezTo>
                  <a:pt x="3112" y="296"/>
                  <a:pt x="3118" y="301"/>
                  <a:pt x="3125" y="301"/>
                </a:cubicBezTo>
                <a:close/>
                <a:moveTo>
                  <a:pt x="3164" y="301"/>
                </a:moveTo>
                <a:cubicBezTo>
                  <a:pt x="3171" y="301"/>
                  <a:pt x="3177" y="296"/>
                  <a:pt x="3177" y="289"/>
                </a:cubicBezTo>
                <a:cubicBezTo>
                  <a:pt x="3177" y="282"/>
                  <a:pt x="3171" y="276"/>
                  <a:pt x="3164" y="276"/>
                </a:cubicBezTo>
                <a:cubicBezTo>
                  <a:pt x="3157" y="276"/>
                  <a:pt x="3151" y="282"/>
                  <a:pt x="3151" y="289"/>
                </a:cubicBezTo>
                <a:cubicBezTo>
                  <a:pt x="3151" y="296"/>
                  <a:pt x="3157" y="301"/>
                  <a:pt x="3164" y="301"/>
                </a:cubicBezTo>
                <a:close/>
                <a:moveTo>
                  <a:pt x="3204" y="301"/>
                </a:moveTo>
                <a:cubicBezTo>
                  <a:pt x="3211" y="301"/>
                  <a:pt x="3216" y="296"/>
                  <a:pt x="3216" y="289"/>
                </a:cubicBezTo>
                <a:cubicBezTo>
                  <a:pt x="3216" y="282"/>
                  <a:pt x="3211" y="276"/>
                  <a:pt x="3204" y="276"/>
                </a:cubicBezTo>
                <a:cubicBezTo>
                  <a:pt x="3197" y="276"/>
                  <a:pt x="3191" y="282"/>
                  <a:pt x="3191" y="289"/>
                </a:cubicBezTo>
                <a:cubicBezTo>
                  <a:pt x="3191" y="296"/>
                  <a:pt x="3197" y="301"/>
                  <a:pt x="3204" y="301"/>
                </a:cubicBezTo>
                <a:close/>
                <a:moveTo>
                  <a:pt x="3243" y="301"/>
                </a:moveTo>
                <a:cubicBezTo>
                  <a:pt x="3250" y="301"/>
                  <a:pt x="3256" y="296"/>
                  <a:pt x="3256" y="289"/>
                </a:cubicBezTo>
                <a:cubicBezTo>
                  <a:pt x="3256" y="282"/>
                  <a:pt x="3250" y="276"/>
                  <a:pt x="3243" y="276"/>
                </a:cubicBezTo>
                <a:cubicBezTo>
                  <a:pt x="3236" y="276"/>
                  <a:pt x="3230" y="282"/>
                  <a:pt x="3230" y="289"/>
                </a:cubicBezTo>
                <a:cubicBezTo>
                  <a:pt x="3230" y="296"/>
                  <a:pt x="3236" y="301"/>
                  <a:pt x="3243" y="301"/>
                </a:cubicBezTo>
                <a:close/>
                <a:moveTo>
                  <a:pt x="3282" y="301"/>
                </a:moveTo>
                <a:cubicBezTo>
                  <a:pt x="3289" y="301"/>
                  <a:pt x="3295" y="296"/>
                  <a:pt x="3295" y="289"/>
                </a:cubicBezTo>
                <a:cubicBezTo>
                  <a:pt x="3295" y="282"/>
                  <a:pt x="3289" y="276"/>
                  <a:pt x="3282" y="276"/>
                </a:cubicBezTo>
                <a:cubicBezTo>
                  <a:pt x="3275" y="276"/>
                  <a:pt x="3270" y="282"/>
                  <a:pt x="3270" y="289"/>
                </a:cubicBezTo>
                <a:cubicBezTo>
                  <a:pt x="3270" y="296"/>
                  <a:pt x="3275" y="301"/>
                  <a:pt x="3282" y="301"/>
                </a:cubicBezTo>
                <a:close/>
                <a:moveTo>
                  <a:pt x="3322" y="301"/>
                </a:moveTo>
                <a:cubicBezTo>
                  <a:pt x="3329" y="301"/>
                  <a:pt x="3335" y="296"/>
                  <a:pt x="3335" y="289"/>
                </a:cubicBezTo>
                <a:cubicBezTo>
                  <a:pt x="3335" y="282"/>
                  <a:pt x="3329" y="276"/>
                  <a:pt x="3322" y="276"/>
                </a:cubicBezTo>
                <a:cubicBezTo>
                  <a:pt x="3315" y="276"/>
                  <a:pt x="3309" y="282"/>
                  <a:pt x="3309" y="289"/>
                </a:cubicBezTo>
                <a:cubicBezTo>
                  <a:pt x="3309" y="296"/>
                  <a:pt x="3315" y="301"/>
                  <a:pt x="3322" y="301"/>
                </a:cubicBezTo>
                <a:close/>
                <a:moveTo>
                  <a:pt x="3361" y="301"/>
                </a:moveTo>
                <a:cubicBezTo>
                  <a:pt x="3368" y="301"/>
                  <a:pt x="3374" y="296"/>
                  <a:pt x="3374" y="289"/>
                </a:cubicBezTo>
                <a:cubicBezTo>
                  <a:pt x="3374" y="282"/>
                  <a:pt x="3368" y="276"/>
                  <a:pt x="3361" y="276"/>
                </a:cubicBezTo>
                <a:cubicBezTo>
                  <a:pt x="3354" y="276"/>
                  <a:pt x="3348" y="282"/>
                  <a:pt x="3348" y="289"/>
                </a:cubicBezTo>
                <a:cubicBezTo>
                  <a:pt x="3348" y="296"/>
                  <a:pt x="3354" y="301"/>
                  <a:pt x="3361" y="301"/>
                </a:cubicBezTo>
                <a:close/>
                <a:moveTo>
                  <a:pt x="3401" y="301"/>
                </a:moveTo>
                <a:cubicBezTo>
                  <a:pt x="3408" y="301"/>
                  <a:pt x="3413" y="296"/>
                  <a:pt x="3413" y="289"/>
                </a:cubicBezTo>
                <a:cubicBezTo>
                  <a:pt x="3413" y="282"/>
                  <a:pt x="3408" y="276"/>
                  <a:pt x="3401" y="276"/>
                </a:cubicBezTo>
                <a:cubicBezTo>
                  <a:pt x="3394" y="276"/>
                  <a:pt x="3388" y="282"/>
                  <a:pt x="3388" y="289"/>
                </a:cubicBezTo>
                <a:cubicBezTo>
                  <a:pt x="3388" y="296"/>
                  <a:pt x="3394" y="301"/>
                  <a:pt x="3401" y="301"/>
                </a:cubicBezTo>
                <a:close/>
                <a:moveTo>
                  <a:pt x="3440" y="301"/>
                </a:moveTo>
                <a:cubicBezTo>
                  <a:pt x="3447" y="301"/>
                  <a:pt x="3453" y="296"/>
                  <a:pt x="3453" y="289"/>
                </a:cubicBezTo>
                <a:cubicBezTo>
                  <a:pt x="3453" y="282"/>
                  <a:pt x="3447" y="276"/>
                  <a:pt x="3440" y="276"/>
                </a:cubicBezTo>
                <a:cubicBezTo>
                  <a:pt x="3433" y="276"/>
                  <a:pt x="3427" y="282"/>
                  <a:pt x="3427" y="289"/>
                </a:cubicBezTo>
                <a:cubicBezTo>
                  <a:pt x="3427" y="296"/>
                  <a:pt x="3433" y="301"/>
                  <a:pt x="3440" y="301"/>
                </a:cubicBezTo>
                <a:close/>
                <a:moveTo>
                  <a:pt x="3480" y="301"/>
                </a:moveTo>
                <a:cubicBezTo>
                  <a:pt x="3487" y="301"/>
                  <a:pt x="3492" y="296"/>
                  <a:pt x="3492" y="289"/>
                </a:cubicBezTo>
                <a:cubicBezTo>
                  <a:pt x="3492" y="282"/>
                  <a:pt x="3487" y="276"/>
                  <a:pt x="3480" y="276"/>
                </a:cubicBezTo>
                <a:cubicBezTo>
                  <a:pt x="3472" y="276"/>
                  <a:pt x="3467" y="282"/>
                  <a:pt x="3467" y="289"/>
                </a:cubicBezTo>
                <a:cubicBezTo>
                  <a:pt x="3467" y="296"/>
                  <a:pt x="3472" y="301"/>
                  <a:pt x="3480" y="301"/>
                </a:cubicBezTo>
                <a:close/>
                <a:moveTo>
                  <a:pt x="3519" y="301"/>
                </a:moveTo>
                <a:cubicBezTo>
                  <a:pt x="3526" y="301"/>
                  <a:pt x="3532" y="296"/>
                  <a:pt x="3532" y="289"/>
                </a:cubicBezTo>
                <a:cubicBezTo>
                  <a:pt x="3532" y="282"/>
                  <a:pt x="3526" y="276"/>
                  <a:pt x="3519" y="276"/>
                </a:cubicBezTo>
                <a:cubicBezTo>
                  <a:pt x="3512" y="276"/>
                  <a:pt x="3506" y="282"/>
                  <a:pt x="3506" y="289"/>
                </a:cubicBezTo>
                <a:cubicBezTo>
                  <a:pt x="3506" y="296"/>
                  <a:pt x="3512" y="301"/>
                  <a:pt x="3519" y="301"/>
                </a:cubicBezTo>
                <a:close/>
                <a:moveTo>
                  <a:pt x="89" y="341"/>
                </a:moveTo>
                <a:cubicBezTo>
                  <a:pt x="96" y="341"/>
                  <a:pt x="102" y="335"/>
                  <a:pt x="102" y="328"/>
                </a:cubicBezTo>
                <a:cubicBezTo>
                  <a:pt x="102" y="321"/>
                  <a:pt x="96" y="315"/>
                  <a:pt x="89" y="315"/>
                </a:cubicBezTo>
                <a:cubicBezTo>
                  <a:pt x="82" y="315"/>
                  <a:pt x="76" y="321"/>
                  <a:pt x="76" y="328"/>
                </a:cubicBezTo>
                <a:cubicBezTo>
                  <a:pt x="76" y="335"/>
                  <a:pt x="82" y="341"/>
                  <a:pt x="89" y="341"/>
                </a:cubicBezTo>
                <a:close/>
                <a:moveTo>
                  <a:pt x="128" y="341"/>
                </a:moveTo>
                <a:cubicBezTo>
                  <a:pt x="136" y="341"/>
                  <a:pt x="141" y="335"/>
                  <a:pt x="141" y="328"/>
                </a:cubicBezTo>
                <a:cubicBezTo>
                  <a:pt x="141" y="321"/>
                  <a:pt x="136" y="315"/>
                  <a:pt x="128" y="315"/>
                </a:cubicBezTo>
                <a:cubicBezTo>
                  <a:pt x="121" y="315"/>
                  <a:pt x="116" y="321"/>
                  <a:pt x="116" y="328"/>
                </a:cubicBezTo>
                <a:cubicBezTo>
                  <a:pt x="116" y="335"/>
                  <a:pt x="121" y="341"/>
                  <a:pt x="128" y="341"/>
                </a:cubicBezTo>
                <a:close/>
                <a:moveTo>
                  <a:pt x="168" y="341"/>
                </a:moveTo>
                <a:cubicBezTo>
                  <a:pt x="175" y="341"/>
                  <a:pt x="181" y="335"/>
                  <a:pt x="181" y="328"/>
                </a:cubicBezTo>
                <a:cubicBezTo>
                  <a:pt x="181" y="321"/>
                  <a:pt x="175" y="315"/>
                  <a:pt x="168" y="315"/>
                </a:cubicBezTo>
                <a:cubicBezTo>
                  <a:pt x="161" y="315"/>
                  <a:pt x="155" y="321"/>
                  <a:pt x="155" y="328"/>
                </a:cubicBezTo>
                <a:cubicBezTo>
                  <a:pt x="155" y="335"/>
                  <a:pt x="161" y="341"/>
                  <a:pt x="168" y="341"/>
                </a:cubicBezTo>
                <a:close/>
                <a:moveTo>
                  <a:pt x="207" y="341"/>
                </a:moveTo>
                <a:cubicBezTo>
                  <a:pt x="214" y="341"/>
                  <a:pt x="220" y="335"/>
                  <a:pt x="220" y="328"/>
                </a:cubicBezTo>
                <a:cubicBezTo>
                  <a:pt x="220" y="321"/>
                  <a:pt x="214" y="315"/>
                  <a:pt x="207" y="315"/>
                </a:cubicBezTo>
                <a:cubicBezTo>
                  <a:pt x="200" y="315"/>
                  <a:pt x="195" y="321"/>
                  <a:pt x="195" y="328"/>
                </a:cubicBezTo>
                <a:cubicBezTo>
                  <a:pt x="195" y="335"/>
                  <a:pt x="200" y="341"/>
                  <a:pt x="207" y="341"/>
                </a:cubicBezTo>
                <a:close/>
                <a:moveTo>
                  <a:pt x="247" y="341"/>
                </a:moveTo>
                <a:cubicBezTo>
                  <a:pt x="254" y="341"/>
                  <a:pt x="259" y="335"/>
                  <a:pt x="259" y="328"/>
                </a:cubicBezTo>
                <a:cubicBezTo>
                  <a:pt x="259" y="321"/>
                  <a:pt x="254" y="315"/>
                  <a:pt x="247" y="315"/>
                </a:cubicBezTo>
                <a:cubicBezTo>
                  <a:pt x="240" y="315"/>
                  <a:pt x="234" y="321"/>
                  <a:pt x="234" y="328"/>
                </a:cubicBezTo>
                <a:cubicBezTo>
                  <a:pt x="234" y="335"/>
                  <a:pt x="240" y="341"/>
                  <a:pt x="247" y="341"/>
                </a:cubicBezTo>
                <a:close/>
                <a:moveTo>
                  <a:pt x="286" y="341"/>
                </a:moveTo>
                <a:cubicBezTo>
                  <a:pt x="293" y="341"/>
                  <a:pt x="299" y="335"/>
                  <a:pt x="299" y="328"/>
                </a:cubicBezTo>
                <a:cubicBezTo>
                  <a:pt x="299" y="321"/>
                  <a:pt x="293" y="315"/>
                  <a:pt x="286" y="315"/>
                </a:cubicBezTo>
                <a:cubicBezTo>
                  <a:pt x="279" y="315"/>
                  <a:pt x="273" y="321"/>
                  <a:pt x="273" y="328"/>
                </a:cubicBezTo>
                <a:cubicBezTo>
                  <a:pt x="273" y="335"/>
                  <a:pt x="279" y="341"/>
                  <a:pt x="286" y="341"/>
                </a:cubicBezTo>
                <a:close/>
                <a:moveTo>
                  <a:pt x="326" y="341"/>
                </a:moveTo>
                <a:cubicBezTo>
                  <a:pt x="333" y="341"/>
                  <a:pt x="338" y="335"/>
                  <a:pt x="338" y="328"/>
                </a:cubicBezTo>
                <a:cubicBezTo>
                  <a:pt x="338" y="321"/>
                  <a:pt x="333" y="315"/>
                  <a:pt x="326" y="315"/>
                </a:cubicBezTo>
                <a:cubicBezTo>
                  <a:pt x="319" y="315"/>
                  <a:pt x="313" y="321"/>
                  <a:pt x="313" y="328"/>
                </a:cubicBezTo>
                <a:cubicBezTo>
                  <a:pt x="313" y="335"/>
                  <a:pt x="319" y="341"/>
                  <a:pt x="326" y="341"/>
                </a:cubicBezTo>
                <a:close/>
                <a:moveTo>
                  <a:pt x="365" y="341"/>
                </a:moveTo>
                <a:cubicBezTo>
                  <a:pt x="372" y="341"/>
                  <a:pt x="378" y="335"/>
                  <a:pt x="378" y="328"/>
                </a:cubicBezTo>
                <a:cubicBezTo>
                  <a:pt x="378" y="321"/>
                  <a:pt x="372" y="315"/>
                  <a:pt x="365" y="315"/>
                </a:cubicBezTo>
                <a:cubicBezTo>
                  <a:pt x="358" y="315"/>
                  <a:pt x="352" y="321"/>
                  <a:pt x="352" y="328"/>
                </a:cubicBezTo>
                <a:cubicBezTo>
                  <a:pt x="352" y="335"/>
                  <a:pt x="358" y="341"/>
                  <a:pt x="365" y="341"/>
                </a:cubicBezTo>
                <a:close/>
                <a:moveTo>
                  <a:pt x="404" y="341"/>
                </a:moveTo>
                <a:cubicBezTo>
                  <a:pt x="411" y="341"/>
                  <a:pt x="417" y="335"/>
                  <a:pt x="417" y="328"/>
                </a:cubicBezTo>
                <a:cubicBezTo>
                  <a:pt x="417" y="321"/>
                  <a:pt x="411" y="315"/>
                  <a:pt x="404" y="315"/>
                </a:cubicBezTo>
                <a:cubicBezTo>
                  <a:pt x="397" y="315"/>
                  <a:pt x="392" y="321"/>
                  <a:pt x="392" y="328"/>
                </a:cubicBezTo>
                <a:cubicBezTo>
                  <a:pt x="392" y="335"/>
                  <a:pt x="397" y="341"/>
                  <a:pt x="404" y="341"/>
                </a:cubicBezTo>
                <a:close/>
                <a:moveTo>
                  <a:pt x="444" y="341"/>
                </a:moveTo>
                <a:cubicBezTo>
                  <a:pt x="451" y="341"/>
                  <a:pt x="457" y="335"/>
                  <a:pt x="457" y="328"/>
                </a:cubicBezTo>
                <a:cubicBezTo>
                  <a:pt x="457" y="321"/>
                  <a:pt x="451" y="315"/>
                  <a:pt x="444" y="315"/>
                </a:cubicBezTo>
                <a:cubicBezTo>
                  <a:pt x="437" y="315"/>
                  <a:pt x="431" y="321"/>
                  <a:pt x="431" y="328"/>
                </a:cubicBezTo>
                <a:cubicBezTo>
                  <a:pt x="431" y="335"/>
                  <a:pt x="437" y="341"/>
                  <a:pt x="444" y="341"/>
                </a:cubicBezTo>
                <a:close/>
                <a:moveTo>
                  <a:pt x="483" y="341"/>
                </a:moveTo>
                <a:cubicBezTo>
                  <a:pt x="490" y="341"/>
                  <a:pt x="496" y="335"/>
                  <a:pt x="496" y="328"/>
                </a:cubicBezTo>
                <a:cubicBezTo>
                  <a:pt x="496" y="321"/>
                  <a:pt x="490" y="315"/>
                  <a:pt x="483" y="315"/>
                </a:cubicBezTo>
                <a:cubicBezTo>
                  <a:pt x="476" y="315"/>
                  <a:pt x="471" y="321"/>
                  <a:pt x="471" y="328"/>
                </a:cubicBezTo>
                <a:cubicBezTo>
                  <a:pt x="471" y="335"/>
                  <a:pt x="476" y="341"/>
                  <a:pt x="483" y="341"/>
                </a:cubicBezTo>
                <a:close/>
                <a:moveTo>
                  <a:pt x="523" y="341"/>
                </a:moveTo>
                <a:cubicBezTo>
                  <a:pt x="530" y="341"/>
                  <a:pt x="535" y="335"/>
                  <a:pt x="535" y="328"/>
                </a:cubicBezTo>
                <a:cubicBezTo>
                  <a:pt x="535" y="321"/>
                  <a:pt x="530" y="315"/>
                  <a:pt x="523" y="315"/>
                </a:cubicBezTo>
                <a:cubicBezTo>
                  <a:pt x="516" y="315"/>
                  <a:pt x="510" y="321"/>
                  <a:pt x="510" y="328"/>
                </a:cubicBezTo>
                <a:cubicBezTo>
                  <a:pt x="510" y="335"/>
                  <a:pt x="516" y="341"/>
                  <a:pt x="523" y="341"/>
                </a:cubicBezTo>
                <a:close/>
                <a:moveTo>
                  <a:pt x="562" y="341"/>
                </a:moveTo>
                <a:cubicBezTo>
                  <a:pt x="569" y="341"/>
                  <a:pt x="575" y="335"/>
                  <a:pt x="575" y="328"/>
                </a:cubicBezTo>
                <a:cubicBezTo>
                  <a:pt x="575" y="321"/>
                  <a:pt x="569" y="315"/>
                  <a:pt x="562" y="315"/>
                </a:cubicBezTo>
                <a:cubicBezTo>
                  <a:pt x="555" y="315"/>
                  <a:pt x="549" y="321"/>
                  <a:pt x="549" y="328"/>
                </a:cubicBezTo>
                <a:cubicBezTo>
                  <a:pt x="549" y="335"/>
                  <a:pt x="555" y="341"/>
                  <a:pt x="562" y="341"/>
                </a:cubicBezTo>
                <a:close/>
                <a:moveTo>
                  <a:pt x="602" y="316"/>
                </a:moveTo>
                <a:cubicBezTo>
                  <a:pt x="595" y="316"/>
                  <a:pt x="589" y="321"/>
                  <a:pt x="589" y="328"/>
                </a:cubicBezTo>
                <a:cubicBezTo>
                  <a:pt x="589" y="335"/>
                  <a:pt x="595" y="340"/>
                  <a:pt x="602" y="340"/>
                </a:cubicBezTo>
                <a:cubicBezTo>
                  <a:pt x="608" y="340"/>
                  <a:pt x="614" y="335"/>
                  <a:pt x="614" y="328"/>
                </a:cubicBezTo>
                <a:cubicBezTo>
                  <a:pt x="614" y="321"/>
                  <a:pt x="608" y="316"/>
                  <a:pt x="602" y="316"/>
                </a:cubicBezTo>
                <a:close/>
                <a:moveTo>
                  <a:pt x="641" y="341"/>
                </a:moveTo>
                <a:cubicBezTo>
                  <a:pt x="648" y="341"/>
                  <a:pt x="654" y="335"/>
                  <a:pt x="654" y="328"/>
                </a:cubicBezTo>
                <a:cubicBezTo>
                  <a:pt x="654" y="321"/>
                  <a:pt x="648" y="315"/>
                  <a:pt x="641" y="315"/>
                </a:cubicBezTo>
                <a:cubicBezTo>
                  <a:pt x="634" y="315"/>
                  <a:pt x="628" y="321"/>
                  <a:pt x="628" y="328"/>
                </a:cubicBezTo>
                <a:cubicBezTo>
                  <a:pt x="628" y="335"/>
                  <a:pt x="634" y="341"/>
                  <a:pt x="641" y="341"/>
                </a:cubicBezTo>
                <a:close/>
                <a:moveTo>
                  <a:pt x="680" y="341"/>
                </a:moveTo>
                <a:cubicBezTo>
                  <a:pt x="687" y="341"/>
                  <a:pt x="693" y="335"/>
                  <a:pt x="693" y="328"/>
                </a:cubicBezTo>
                <a:cubicBezTo>
                  <a:pt x="693" y="321"/>
                  <a:pt x="687" y="315"/>
                  <a:pt x="680" y="315"/>
                </a:cubicBezTo>
                <a:cubicBezTo>
                  <a:pt x="673" y="315"/>
                  <a:pt x="668" y="321"/>
                  <a:pt x="668" y="328"/>
                </a:cubicBezTo>
                <a:cubicBezTo>
                  <a:pt x="668" y="335"/>
                  <a:pt x="673" y="341"/>
                  <a:pt x="680" y="341"/>
                </a:cubicBezTo>
                <a:close/>
                <a:moveTo>
                  <a:pt x="720" y="341"/>
                </a:moveTo>
                <a:cubicBezTo>
                  <a:pt x="727" y="341"/>
                  <a:pt x="733" y="335"/>
                  <a:pt x="733" y="328"/>
                </a:cubicBezTo>
                <a:cubicBezTo>
                  <a:pt x="733" y="321"/>
                  <a:pt x="727" y="315"/>
                  <a:pt x="720" y="315"/>
                </a:cubicBezTo>
                <a:cubicBezTo>
                  <a:pt x="713" y="315"/>
                  <a:pt x="707" y="321"/>
                  <a:pt x="707" y="328"/>
                </a:cubicBezTo>
                <a:cubicBezTo>
                  <a:pt x="707" y="335"/>
                  <a:pt x="713" y="341"/>
                  <a:pt x="720" y="341"/>
                </a:cubicBezTo>
                <a:close/>
                <a:moveTo>
                  <a:pt x="759" y="341"/>
                </a:moveTo>
                <a:cubicBezTo>
                  <a:pt x="766" y="341"/>
                  <a:pt x="772" y="335"/>
                  <a:pt x="772" y="328"/>
                </a:cubicBezTo>
                <a:cubicBezTo>
                  <a:pt x="772" y="321"/>
                  <a:pt x="766" y="315"/>
                  <a:pt x="759" y="315"/>
                </a:cubicBezTo>
                <a:cubicBezTo>
                  <a:pt x="752" y="315"/>
                  <a:pt x="747" y="321"/>
                  <a:pt x="747" y="328"/>
                </a:cubicBezTo>
                <a:cubicBezTo>
                  <a:pt x="747" y="335"/>
                  <a:pt x="752" y="341"/>
                  <a:pt x="759" y="341"/>
                </a:cubicBezTo>
                <a:close/>
                <a:moveTo>
                  <a:pt x="799" y="341"/>
                </a:moveTo>
                <a:cubicBezTo>
                  <a:pt x="806" y="341"/>
                  <a:pt x="811" y="335"/>
                  <a:pt x="811" y="328"/>
                </a:cubicBezTo>
                <a:cubicBezTo>
                  <a:pt x="811" y="321"/>
                  <a:pt x="806" y="315"/>
                  <a:pt x="799" y="315"/>
                </a:cubicBezTo>
                <a:cubicBezTo>
                  <a:pt x="792" y="315"/>
                  <a:pt x="786" y="321"/>
                  <a:pt x="786" y="328"/>
                </a:cubicBezTo>
                <a:cubicBezTo>
                  <a:pt x="786" y="335"/>
                  <a:pt x="792" y="341"/>
                  <a:pt x="799" y="341"/>
                </a:cubicBezTo>
                <a:close/>
                <a:moveTo>
                  <a:pt x="838" y="341"/>
                </a:moveTo>
                <a:cubicBezTo>
                  <a:pt x="845" y="341"/>
                  <a:pt x="851" y="335"/>
                  <a:pt x="851" y="328"/>
                </a:cubicBezTo>
                <a:cubicBezTo>
                  <a:pt x="851" y="321"/>
                  <a:pt x="845" y="315"/>
                  <a:pt x="838" y="315"/>
                </a:cubicBezTo>
                <a:cubicBezTo>
                  <a:pt x="831" y="315"/>
                  <a:pt x="825" y="321"/>
                  <a:pt x="825" y="328"/>
                </a:cubicBezTo>
                <a:cubicBezTo>
                  <a:pt x="825" y="335"/>
                  <a:pt x="831" y="341"/>
                  <a:pt x="838" y="341"/>
                </a:cubicBezTo>
                <a:close/>
                <a:moveTo>
                  <a:pt x="956" y="341"/>
                </a:moveTo>
                <a:cubicBezTo>
                  <a:pt x="963" y="341"/>
                  <a:pt x="969" y="335"/>
                  <a:pt x="969" y="328"/>
                </a:cubicBezTo>
                <a:cubicBezTo>
                  <a:pt x="969" y="321"/>
                  <a:pt x="963" y="315"/>
                  <a:pt x="956" y="315"/>
                </a:cubicBezTo>
                <a:cubicBezTo>
                  <a:pt x="949" y="315"/>
                  <a:pt x="944" y="321"/>
                  <a:pt x="944" y="328"/>
                </a:cubicBezTo>
                <a:cubicBezTo>
                  <a:pt x="944" y="335"/>
                  <a:pt x="949" y="341"/>
                  <a:pt x="956" y="341"/>
                </a:cubicBezTo>
                <a:close/>
                <a:moveTo>
                  <a:pt x="996" y="341"/>
                </a:moveTo>
                <a:cubicBezTo>
                  <a:pt x="1003" y="341"/>
                  <a:pt x="1009" y="335"/>
                  <a:pt x="1009" y="328"/>
                </a:cubicBezTo>
                <a:cubicBezTo>
                  <a:pt x="1009" y="321"/>
                  <a:pt x="1003" y="315"/>
                  <a:pt x="996" y="315"/>
                </a:cubicBezTo>
                <a:cubicBezTo>
                  <a:pt x="989" y="315"/>
                  <a:pt x="983" y="321"/>
                  <a:pt x="983" y="328"/>
                </a:cubicBezTo>
                <a:cubicBezTo>
                  <a:pt x="983" y="335"/>
                  <a:pt x="989" y="341"/>
                  <a:pt x="996" y="341"/>
                </a:cubicBezTo>
                <a:close/>
                <a:moveTo>
                  <a:pt x="1035" y="341"/>
                </a:moveTo>
                <a:cubicBezTo>
                  <a:pt x="1042" y="341"/>
                  <a:pt x="1048" y="335"/>
                  <a:pt x="1048" y="328"/>
                </a:cubicBezTo>
                <a:cubicBezTo>
                  <a:pt x="1048" y="321"/>
                  <a:pt x="1042" y="315"/>
                  <a:pt x="1035" y="315"/>
                </a:cubicBezTo>
                <a:cubicBezTo>
                  <a:pt x="1028" y="315"/>
                  <a:pt x="1022" y="321"/>
                  <a:pt x="1022" y="328"/>
                </a:cubicBezTo>
                <a:cubicBezTo>
                  <a:pt x="1022" y="335"/>
                  <a:pt x="1028" y="341"/>
                  <a:pt x="1035" y="341"/>
                </a:cubicBezTo>
                <a:close/>
                <a:moveTo>
                  <a:pt x="1153" y="319"/>
                </a:moveTo>
                <a:cubicBezTo>
                  <a:pt x="1148" y="319"/>
                  <a:pt x="1144" y="323"/>
                  <a:pt x="1144" y="328"/>
                </a:cubicBezTo>
                <a:cubicBezTo>
                  <a:pt x="1144" y="333"/>
                  <a:pt x="1148" y="337"/>
                  <a:pt x="1153" y="337"/>
                </a:cubicBezTo>
                <a:cubicBezTo>
                  <a:pt x="1159" y="337"/>
                  <a:pt x="1163" y="333"/>
                  <a:pt x="1163" y="328"/>
                </a:cubicBezTo>
                <a:cubicBezTo>
                  <a:pt x="1163" y="323"/>
                  <a:pt x="1159" y="319"/>
                  <a:pt x="1153" y="319"/>
                </a:cubicBezTo>
                <a:close/>
                <a:moveTo>
                  <a:pt x="1193" y="341"/>
                </a:moveTo>
                <a:cubicBezTo>
                  <a:pt x="1200" y="341"/>
                  <a:pt x="1206" y="335"/>
                  <a:pt x="1206" y="328"/>
                </a:cubicBezTo>
                <a:cubicBezTo>
                  <a:pt x="1206" y="321"/>
                  <a:pt x="1200" y="315"/>
                  <a:pt x="1193" y="315"/>
                </a:cubicBezTo>
                <a:cubicBezTo>
                  <a:pt x="1186" y="315"/>
                  <a:pt x="1180" y="321"/>
                  <a:pt x="1180" y="328"/>
                </a:cubicBezTo>
                <a:cubicBezTo>
                  <a:pt x="1180" y="335"/>
                  <a:pt x="1186" y="341"/>
                  <a:pt x="1193" y="341"/>
                </a:cubicBezTo>
                <a:close/>
                <a:moveTo>
                  <a:pt x="1232" y="341"/>
                </a:moveTo>
                <a:cubicBezTo>
                  <a:pt x="1239" y="341"/>
                  <a:pt x="1245" y="335"/>
                  <a:pt x="1245" y="328"/>
                </a:cubicBezTo>
                <a:cubicBezTo>
                  <a:pt x="1245" y="321"/>
                  <a:pt x="1239" y="315"/>
                  <a:pt x="1232" y="315"/>
                </a:cubicBezTo>
                <a:cubicBezTo>
                  <a:pt x="1225" y="315"/>
                  <a:pt x="1220" y="321"/>
                  <a:pt x="1220" y="328"/>
                </a:cubicBezTo>
                <a:cubicBezTo>
                  <a:pt x="1220" y="335"/>
                  <a:pt x="1225" y="341"/>
                  <a:pt x="1232" y="341"/>
                </a:cubicBezTo>
                <a:close/>
                <a:moveTo>
                  <a:pt x="1272" y="341"/>
                </a:moveTo>
                <a:cubicBezTo>
                  <a:pt x="1279" y="341"/>
                  <a:pt x="1285" y="335"/>
                  <a:pt x="1285" y="328"/>
                </a:cubicBezTo>
                <a:cubicBezTo>
                  <a:pt x="1285" y="321"/>
                  <a:pt x="1279" y="315"/>
                  <a:pt x="1272" y="315"/>
                </a:cubicBezTo>
                <a:cubicBezTo>
                  <a:pt x="1265" y="315"/>
                  <a:pt x="1259" y="321"/>
                  <a:pt x="1259" y="328"/>
                </a:cubicBezTo>
                <a:cubicBezTo>
                  <a:pt x="1259" y="335"/>
                  <a:pt x="1265" y="341"/>
                  <a:pt x="1272" y="341"/>
                </a:cubicBezTo>
                <a:close/>
                <a:moveTo>
                  <a:pt x="1311" y="341"/>
                </a:moveTo>
                <a:cubicBezTo>
                  <a:pt x="1318" y="341"/>
                  <a:pt x="1324" y="335"/>
                  <a:pt x="1324" y="328"/>
                </a:cubicBezTo>
                <a:cubicBezTo>
                  <a:pt x="1324" y="321"/>
                  <a:pt x="1318" y="315"/>
                  <a:pt x="1311" y="315"/>
                </a:cubicBezTo>
                <a:cubicBezTo>
                  <a:pt x="1304" y="315"/>
                  <a:pt x="1298" y="321"/>
                  <a:pt x="1298" y="328"/>
                </a:cubicBezTo>
                <a:cubicBezTo>
                  <a:pt x="1298" y="335"/>
                  <a:pt x="1304" y="341"/>
                  <a:pt x="1311" y="341"/>
                </a:cubicBezTo>
                <a:close/>
                <a:moveTo>
                  <a:pt x="1863" y="341"/>
                </a:moveTo>
                <a:cubicBezTo>
                  <a:pt x="1870" y="341"/>
                  <a:pt x="1876" y="335"/>
                  <a:pt x="1876" y="328"/>
                </a:cubicBezTo>
                <a:cubicBezTo>
                  <a:pt x="1876" y="321"/>
                  <a:pt x="1870" y="315"/>
                  <a:pt x="1863" y="315"/>
                </a:cubicBezTo>
                <a:cubicBezTo>
                  <a:pt x="1856" y="315"/>
                  <a:pt x="1850" y="321"/>
                  <a:pt x="1850" y="328"/>
                </a:cubicBezTo>
                <a:cubicBezTo>
                  <a:pt x="1850" y="335"/>
                  <a:pt x="1856" y="341"/>
                  <a:pt x="1863" y="341"/>
                </a:cubicBezTo>
                <a:close/>
                <a:moveTo>
                  <a:pt x="1903" y="341"/>
                </a:moveTo>
                <a:cubicBezTo>
                  <a:pt x="1910" y="341"/>
                  <a:pt x="1915" y="335"/>
                  <a:pt x="1915" y="328"/>
                </a:cubicBezTo>
                <a:cubicBezTo>
                  <a:pt x="1915" y="321"/>
                  <a:pt x="1910" y="315"/>
                  <a:pt x="1903" y="315"/>
                </a:cubicBezTo>
                <a:cubicBezTo>
                  <a:pt x="1896" y="315"/>
                  <a:pt x="1890" y="321"/>
                  <a:pt x="1890" y="328"/>
                </a:cubicBezTo>
                <a:cubicBezTo>
                  <a:pt x="1890" y="335"/>
                  <a:pt x="1896" y="341"/>
                  <a:pt x="1903" y="341"/>
                </a:cubicBezTo>
                <a:close/>
                <a:moveTo>
                  <a:pt x="1942" y="341"/>
                </a:moveTo>
                <a:cubicBezTo>
                  <a:pt x="1949" y="341"/>
                  <a:pt x="1955" y="335"/>
                  <a:pt x="1955" y="328"/>
                </a:cubicBezTo>
                <a:cubicBezTo>
                  <a:pt x="1955" y="321"/>
                  <a:pt x="1949" y="315"/>
                  <a:pt x="1942" y="315"/>
                </a:cubicBezTo>
                <a:cubicBezTo>
                  <a:pt x="1935" y="315"/>
                  <a:pt x="1929" y="321"/>
                  <a:pt x="1929" y="328"/>
                </a:cubicBezTo>
                <a:cubicBezTo>
                  <a:pt x="1929" y="335"/>
                  <a:pt x="1935" y="341"/>
                  <a:pt x="1942" y="341"/>
                </a:cubicBezTo>
                <a:close/>
                <a:moveTo>
                  <a:pt x="1981" y="341"/>
                </a:moveTo>
                <a:cubicBezTo>
                  <a:pt x="1988" y="341"/>
                  <a:pt x="1994" y="335"/>
                  <a:pt x="1994" y="328"/>
                </a:cubicBezTo>
                <a:cubicBezTo>
                  <a:pt x="1994" y="321"/>
                  <a:pt x="1988" y="315"/>
                  <a:pt x="1981" y="315"/>
                </a:cubicBezTo>
                <a:cubicBezTo>
                  <a:pt x="1974" y="315"/>
                  <a:pt x="1969" y="321"/>
                  <a:pt x="1969" y="328"/>
                </a:cubicBezTo>
                <a:cubicBezTo>
                  <a:pt x="1969" y="335"/>
                  <a:pt x="1974" y="341"/>
                  <a:pt x="1981" y="341"/>
                </a:cubicBezTo>
                <a:close/>
                <a:moveTo>
                  <a:pt x="2021" y="315"/>
                </a:moveTo>
                <a:cubicBezTo>
                  <a:pt x="2014" y="315"/>
                  <a:pt x="2008" y="321"/>
                  <a:pt x="2008" y="328"/>
                </a:cubicBezTo>
                <a:cubicBezTo>
                  <a:pt x="2008" y="335"/>
                  <a:pt x="2014" y="341"/>
                  <a:pt x="2021" y="341"/>
                </a:cubicBezTo>
                <a:cubicBezTo>
                  <a:pt x="2028" y="341"/>
                  <a:pt x="2034" y="335"/>
                  <a:pt x="2034" y="328"/>
                </a:cubicBezTo>
                <a:cubicBezTo>
                  <a:pt x="2034" y="321"/>
                  <a:pt x="2028" y="315"/>
                  <a:pt x="2021" y="315"/>
                </a:cubicBezTo>
                <a:close/>
                <a:moveTo>
                  <a:pt x="2060" y="315"/>
                </a:moveTo>
                <a:cubicBezTo>
                  <a:pt x="2053" y="315"/>
                  <a:pt x="2048" y="321"/>
                  <a:pt x="2048" y="328"/>
                </a:cubicBezTo>
                <a:cubicBezTo>
                  <a:pt x="2048" y="335"/>
                  <a:pt x="2053" y="341"/>
                  <a:pt x="2060" y="341"/>
                </a:cubicBezTo>
                <a:cubicBezTo>
                  <a:pt x="2067" y="341"/>
                  <a:pt x="2073" y="335"/>
                  <a:pt x="2073" y="328"/>
                </a:cubicBezTo>
                <a:cubicBezTo>
                  <a:pt x="2073" y="321"/>
                  <a:pt x="2067" y="315"/>
                  <a:pt x="2060" y="315"/>
                </a:cubicBezTo>
                <a:close/>
                <a:moveTo>
                  <a:pt x="2100" y="341"/>
                </a:moveTo>
                <a:cubicBezTo>
                  <a:pt x="2107" y="341"/>
                  <a:pt x="2112" y="335"/>
                  <a:pt x="2112" y="328"/>
                </a:cubicBezTo>
                <a:cubicBezTo>
                  <a:pt x="2112" y="321"/>
                  <a:pt x="2107" y="315"/>
                  <a:pt x="2100" y="315"/>
                </a:cubicBezTo>
                <a:cubicBezTo>
                  <a:pt x="2093" y="315"/>
                  <a:pt x="2087" y="321"/>
                  <a:pt x="2087" y="328"/>
                </a:cubicBezTo>
                <a:cubicBezTo>
                  <a:pt x="2087" y="335"/>
                  <a:pt x="2093" y="341"/>
                  <a:pt x="2100" y="341"/>
                </a:cubicBezTo>
                <a:close/>
                <a:moveTo>
                  <a:pt x="2179" y="341"/>
                </a:moveTo>
                <a:cubicBezTo>
                  <a:pt x="2186" y="341"/>
                  <a:pt x="2191" y="335"/>
                  <a:pt x="2191" y="328"/>
                </a:cubicBezTo>
                <a:cubicBezTo>
                  <a:pt x="2191" y="321"/>
                  <a:pt x="2186" y="315"/>
                  <a:pt x="2179" y="315"/>
                </a:cubicBezTo>
                <a:cubicBezTo>
                  <a:pt x="2171" y="315"/>
                  <a:pt x="2166" y="321"/>
                  <a:pt x="2166" y="328"/>
                </a:cubicBezTo>
                <a:cubicBezTo>
                  <a:pt x="2166" y="335"/>
                  <a:pt x="2171" y="341"/>
                  <a:pt x="2179" y="341"/>
                </a:cubicBezTo>
                <a:close/>
                <a:moveTo>
                  <a:pt x="2218" y="341"/>
                </a:moveTo>
                <a:cubicBezTo>
                  <a:pt x="2225" y="341"/>
                  <a:pt x="2231" y="335"/>
                  <a:pt x="2231" y="328"/>
                </a:cubicBezTo>
                <a:cubicBezTo>
                  <a:pt x="2231" y="321"/>
                  <a:pt x="2225" y="315"/>
                  <a:pt x="2218" y="315"/>
                </a:cubicBezTo>
                <a:cubicBezTo>
                  <a:pt x="2211" y="315"/>
                  <a:pt x="2205" y="321"/>
                  <a:pt x="2205" y="328"/>
                </a:cubicBezTo>
                <a:cubicBezTo>
                  <a:pt x="2205" y="335"/>
                  <a:pt x="2211" y="341"/>
                  <a:pt x="2218" y="341"/>
                </a:cubicBezTo>
                <a:close/>
                <a:moveTo>
                  <a:pt x="2257" y="341"/>
                </a:moveTo>
                <a:cubicBezTo>
                  <a:pt x="2264" y="341"/>
                  <a:pt x="2270" y="335"/>
                  <a:pt x="2270" y="328"/>
                </a:cubicBezTo>
                <a:cubicBezTo>
                  <a:pt x="2270" y="321"/>
                  <a:pt x="2264" y="315"/>
                  <a:pt x="2257" y="315"/>
                </a:cubicBezTo>
                <a:cubicBezTo>
                  <a:pt x="2250" y="315"/>
                  <a:pt x="2245" y="321"/>
                  <a:pt x="2245" y="328"/>
                </a:cubicBezTo>
                <a:cubicBezTo>
                  <a:pt x="2245" y="335"/>
                  <a:pt x="2250" y="341"/>
                  <a:pt x="2257" y="341"/>
                </a:cubicBezTo>
                <a:close/>
                <a:moveTo>
                  <a:pt x="2297" y="341"/>
                </a:moveTo>
                <a:cubicBezTo>
                  <a:pt x="2304" y="341"/>
                  <a:pt x="2310" y="335"/>
                  <a:pt x="2310" y="328"/>
                </a:cubicBezTo>
                <a:cubicBezTo>
                  <a:pt x="2310" y="321"/>
                  <a:pt x="2304" y="315"/>
                  <a:pt x="2297" y="315"/>
                </a:cubicBezTo>
                <a:cubicBezTo>
                  <a:pt x="2290" y="315"/>
                  <a:pt x="2284" y="321"/>
                  <a:pt x="2284" y="328"/>
                </a:cubicBezTo>
                <a:cubicBezTo>
                  <a:pt x="2284" y="335"/>
                  <a:pt x="2290" y="341"/>
                  <a:pt x="2297" y="341"/>
                </a:cubicBezTo>
                <a:close/>
                <a:moveTo>
                  <a:pt x="2336" y="341"/>
                </a:moveTo>
                <a:cubicBezTo>
                  <a:pt x="2343" y="341"/>
                  <a:pt x="2349" y="335"/>
                  <a:pt x="2349" y="328"/>
                </a:cubicBezTo>
                <a:cubicBezTo>
                  <a:pt x="2349" y="321"/>
                  <a:pt x="2343" y="315"/>
                  <a:pt x="2336" y="315"/>
                </a:cubicBezTo>
                <a:cubicBezTo>
                  <a:pt x="2329" y="315"/>
                  <a:pt x="2323" y="321"/>
                  <a:pt x="2323" y="328"/>
                </a:cubicBezTo>
                <a:cubicBezTo>
                  <a:pt x="2323" y="335"/>
                  <a:pt x="2329" y="341"/>
                  <a:pt x="2336" y="341"/>
                </a:cubicBezTo>
                <a:close/>
                <a:moveTo>
                  <a:pt x="2376" y="341"/>
                </a:moveTo>
                <a:cubicBezTo>
                  <a:pt x="2383" y="341"/>
                  <a:pt x="2388" y="335"/>
                  <a:pt x="2388" y="328"/>
                </a:cubicBezTo>
                <a:cubicBezTo>
                  <a:pt x="2388" y="321"/>
                  <a:pt x="2383" y="315"/>
                  <a:pt x="2376" y="315"/>
                </a:cubicBezTo>
                <a:cubicBezTo>
                  <a:pt x="2369" y="315"/>
                  <a:pt x="2363" y="321"/>
                  <a:pt x="2363" y="328"/>
                </a:cubicBezTo>
                <a:cubicBezTo>
                  <a:pt x="2363" y="335"/>
                  <a:pt x="2369" y="341"/>
                  <a:pt x="2376" y="341"/>
                </a:cubicBezTo>
                <a:close/>
                <a:moveTo>
                  <a:pt x="2415" y="316"/>
                </a:moveTo>
                <a:cubicBezTo>
                  <a:pt x="2408" y="316"/>
                  <a:pt x="2403" y="321"/>
                  <a:pt x="2403" y="328"/>
                </a:cubicBezTo>
                <a:cubicBezTo>
                  <a:pt x="2403" y="335"/>
                  <a:pt x="2408" y="340"/>
                  <a:pt x="2415" y="340"/>
                </a:cubicBezTo>
                <a:cubicBezTo>
                  <a:pt x="2422" y="340"/>
                  <a:pt x="2427" y="335"/>
                  <a:pt x="2427" y="328"/>
                </a:cubicBezTo>
                <a:cubicBezTo>
                  <a:pt x="2427" y="321"/>
                  <a:pt x="2422" y="316"/>
                  <a:pt x="2415" y="316"/>
                </a:cubicBezTo>
                <a:close/>
                <a:moveTo>
                  <a:pt x="2454" y="341"/>
                </a:moveTo>
                <a:cubicBezTo>
                  <a:pt x="2462" y="341"/>
                  <a:pt x="2467" y="335"/>
                  <a:pt x="2467" y="328"/>
                </a:cubicBezTo>
                <a:cubicBezTo>
                  <a:pt x="2467" y="321"/>
                  <a:pt x="2462" y="315"/>
                  <a:pt x="2454" y="315"/>
                </a:cubicBezTo>
                <a:cubicBezTo>
                  <a:pt x="2447" y="315"/>
                  <a:pt x="2442" y="321"/>
                  <a:pt x="2442" y="328"/>
                </a:cubicBezTo>
                <a:cubicBezTo>
                  <a:pt x="2442" y="335"/>
                  <a:pt x="2447" y="341"/>
                  <a:pt x="2454" y="341"/>
                </a:cubicBezTo>
                <a:close/>
                <a:moveTo>
                  <a:pt x="2494" y="341"/>
                </a:moveTo>
                <a:cubicBezTo>
                  <a:pt x="2501" y="341"/>
                  <a:pt x="2507" y="335"/>
                  <a:pt x="2507" y="328"/>
                </a:cubicBezTo>
                <a:cubicBezTo>
                  <a:pt x="2507" y="321"/>
                  <a:pt x="2501" y="315"/>
                  <a:pt x="2494" y="315"/>
                </a:cubicBezTo>
                <a:cubicBezTo>
                  <a:pt x="2487" y="315"/>
                  <a:pt x="2481" y="321"/>
                  <a:pt x="2481" y="328"/>
                </a:cubicBezTo>
                <a:cubicBezTo>
                  <a:pt x="2481" y="335"/>
                  <a:pt x="2487" y="341"/>
                  <a:pt x="2494" y="341"/>
                </a:cubicBezTo>
                <a:close/>
                <a:moveTo>
                  <a:pt x="2533" y="341"/>
                </a:moveTo>
                <a:cubicBezTo>
                  <a:pt x="2540" y="341"/>
                  <a:pt x="2546" y="335"/>
                  <a:pt x="2546" y="328"/>
                </a:cubicBezTo>
                <a:cubicBezTo>
                  <a:pt x="2546" y="321"/>
                  <a:pt x="2540" y="315"/>
                  <a:pt x="2533" y="315"/>
                </a:cubicBezTo>
                <a:cubicBezTo>
                  <a:pt x="2526" y="315"/>
                  <a:pt x="2521" y="321"/>
                  <a:pt x="2521" y="328"/>
                </a:cubicBezTo>
                <a:cubicBezTo>
                  <a:pt x="2521" y="335"/>
                  <a:pt x="2526" y="341"/>
                  <a:pt x="2533" y="341"/>
                </a:cubicBezTo>
                <a:close/>
                <a:moveTo>
                  <a:pt x="2573" y="341"/>
                </a:moveTo>
                <a:cubicBezTo>
                  <a:pt x="2580" y="341"/>
                  <a:pt x="2586" y="335"/>
                  <a:pt x="2586" y="328"/>
                </a:cubicBezTo>
                <a:cubicBezTo>
                  <a:pt x="2586" y="321"/>
                  <a:pt x="2580" y="315"/>
                  <a:pt x="2573" y="315"/>
                </a:cubicBezTo>
                <a:cubicBezTo>
                  <a:pt x="2566" y="315"/>
                  <a:pt x="2560" y="321"/>
                  <a:pt x="2560" y="328"/>
                </a:cubicBezTo>
                <a:cubicBezTo>
                  <a:pt x="2560" y="335"/>
                  <a:pt x="2566" y="341"/>
                  <a:pt x="2573" y="341"/>
                </a:cubicBezTo>
                <a:close/>
                <a:moveTo>
                  <a:pt x="2612" y="341"/>
                </a:moveTo>
                <a:cubicBezTo>
                  <a:pt x="2619" y="341"/>
                  <a:pt x="2625" y="335"/>
                  <a:pt x="2625" y="328"/>
                </a:cubicBezTo>
                <a:cubicBezTo>
                  <a:pt x="2625" y="321"/>
                  <a:pt x="2619" y="315"/>
                  <a:pt x="2612" y="315"/>
                </a:cubicBezTo>
                <a:cubicBezTo>
                  <a:pt x="2605" y="315"/>
                  <a:pt x="2599" y="321"/>
                  <a:pt x="2599" y="328"/>
                </a:cubicBezTo>
                <a:cubicBezTo>
                  <a:pt x="2599" y="335"/>
                  <a:pt x="2605" y="341"/>
                  <a:pt x="2612" y="341"/>
                </a:cubicBezTo>
                <a:close/>
                <a:moveTo>
                  <a:pt x="2652" y="341"/>
                </a:moveTo>
                <a:cubicBezTo>
                  <a:pt x="2659" y="341"/>
                  <a:pt x="2664" y="335"/>
                  <a:pt x="2664" y="328"/>
                </a:cubicBezTo>
                <a:cubicBezTo>
                  <a:pt x="2664" y="321"/>
                  <a:pt x="2659" y="315"/>
                  <a:pt x="2652" y="315"/>
                </a:cubicBezTo>
                <a:cubicBezTo>
                  <a:pt x="2645" y="315"/>
                  <a:pt x="2639" y="321"/>
                  <a:pt x="2639" y="328"/>
                </a:cubicBezTo>
                <a:cubicBezTo>
                  <a:pt x="2639" y="335"/>
                  <a:pt x="2645" y="341"/>
                  <a:pt x="2652" y="341"/>
                </a:cubicBezTo>
                <a:close/>
                <a:moveTo>
                  <a:pt x="2691" y="341"/>
                </a:moveTo>
                <a:cubicBezTo>
                  <a:pt x="2698" y="341"/>
                  <a:pt x="2704" y="335"/>
                  <a:pt x="2704" y="328"/>
                </a:cubicBezTo>
                <a:cubicBezTo>
                  <a:pt x="2704" y="321"/>
                  <a:pt x="2698" y="315"/>
                  <a:pt x="2691" y="315"/>
                </a:cubicBezTo>
                <a:cubicBezTo>
                  <a:pt x="2684" y="315"/>
                  <a:pt x="2678" y="321"/>
                  <a:pt x="2678" y="328"/>
                </a:cubicBezTo>
                <a:cubicBezTo>
                  <a:pt x="2678" y="335"/>
                  <a:pt x="2684" y="341"/>
                  <a:pt x="2691" y="341"/>
                </a:cubicBezTo>
                <a:close/>
                <a:moveTo>
                  <a:pt x="2730" y="341"/>
                </a:moveTo>
                <a:cubicBezTo>
                  <a:pt x="2738" y="341"/>
                  <a:pt x="2743" y="335"/>
                  <a:pt x="2743" y="328"/>
                </a:cubicBezTo>
                <a:cubicBezTo>
                  <a:pt x="2743" y="321"/>
                  <a:pt x="2738" y="315"/>
                  <a:pt x="2730" y="315"/>
                </a:cubicBezTo>
                <a:cubicBezTo>
                  <a:pt x="2723" y="315"/>
                  <a:pt x="2718" y="321"/>
                  <a:pt x="2718" y="328"/>
                </a:cubicBezTo>
                <a:cubicBezTo>
                  <a:pt x="2718" y="335"/>
                  <a:pt x="2723" y="341"/>
                  <a:pt x="2730" y="341"/>
                </a:cubicBezTo>
                <a:close/>
                <a:moveTo>
                  <a:pt x="2770" y="341"/>
                </a:moveTo>
                <a:cubicBezTo>
                  <a:pt x="2777" y="341"/>
                  <a:pt x="2783" y="335"/>
                  <a:pt x="2783" y="328"/>
                </a:cubicBezTo>
                <a:cubicBezTo>
                  <a:pt x="2783" y="321"/>
                  <a:pt x="2777" y="315"/>
                  <a:pt x="2770" y="315"/>
                </a:cubicBezTo>
                <a:cubicBezTo>
                  <a:pt x="2763" y="315"/>
                  <a:pt x="2757" y="321"/>
                  <a:pt x="2757" y="328"/>
                </a:cubicBezTo>
                <a:cubicBezTo>
                  <a:pt x="2757" y="335"/>
                  <a:pt x="2763" y="341"/>
                  <a:pt x="2770" y="341"/>
                </a:cubicBezTo>
                <a:close/>
                <a:moveTo>
                  <a:pt x="2809" y="341"/>
                </a:moveTo>
                <a:cubicBezTo>
                  <a:pt x="2816" y="341"/>
                  <a:pt x="2822" y="335"/>
                  <a:pt x="2822" y="328"/>
                </a:cubicBezTo>
                <a:cubicBezTo>
                  <a:pt x="2822" y="321"/>
                  <a:pt x="2816" y="315"/>
                  <a:pt x="2809" y="315"/>
                </a:cubicBezTo>
                <a:cubicBezTo>
                  <a:pt x="2802" y="315"/>
                  <a:pt x="2797" y="321"/>
                  <a:pt x="2797" y="328"/>
                </a:cubicBezTo>
                <a:cubicBezTo>
                  <a:pt x="2797" y="335"/>
                  <a:pt x="2802" y="341"/>
                  <a:pt x="2809" y="341"/>
                </a:cubicBezTo>
                <a:close/>
                <a:moveTo>
                  <a:pt x="2849" y="341"/>
                </a:moveTo>
                <a:cubicBezTo>
                  <a:pt x="2856" y="341"/>
                  <a:pt x="2861" y="335"/>
                  <a:pt x="2861" y="328"/>
                </a:cubicBezTo>
                <a:cubicBezTo>
                  <a:pt x="2861" y="321"/>
                  <a:pt x="2856" y="315"/>
                  <a:pt x="2849" y="315"/>
                </a:cubicBezTo>
                <a:cubicBezTo>
                  <a:pt x="2842" y="315"/>
                  <a:pt x="2836" y="321"/>
                  <a:pt x="2836" y="328"/>
                </a:cubicBezTo>
                <a:cubicBezTo>
                  <a:pt x="2836" y="335"/>
                  <a:pt x="2842" y="341"/>
                  <a:pt x="2849" y="341"/>
                </a:cubicBezTo>
                <a:close/>
                <a:moveTo>
                  <a:pt x="2888" y="341"/>
                </a:moveTo>
                <a:cubicBezTo>
                  <a:pt x="2895" y="341"/>
                  <a:pt x="2901" y="335"/>
                  <a:pt x="2901" y="328"/>
                </a:cubicBezTo>
                <a:cubicBezTo>
                  <a:pt x="2901" y="321"/>
                  <a:pt x="2895" y="315"/>
                  <a:pt x="2888" y="315"/>
                </a:cubicBezTo>
                <a:cubicBezTo>
                  <a:pt x="2881" y="315"/>
                  <a:pt x="2875" y="321"/>
                  <a:pt x="2875" y="328"/>
                </a:cubicBezTo>
                <a:cubicBezTo>
                  <a:pt x="2875" y="335"/>
                  <a:pt x="2881" y="341"/>
                  <a:pt x="2888" y="341"/>
                </a:cubicBezTo>
                <a:close/>
                <a:moveTo>
                  <a:pt x="2928" y="341"/>
                </a:moveTo>
                <a:cubicBezTo>
                  <a:pt x="2935" y="341"/>
                  <a:pt x="2940" y="335"/>
                  <a:pt x="2940" y="328"/>
                </a:cubicBezTo>
                <a:cubicBezTo>
                  <a:pt x="2940" y="321"/>
                  <a:pt x="2935" y="315"/>
                  <a:pt x="2928" y="315"/>
                </a:cubicBezTo>
                <a:cubicBezTo>
                  <a:pt x="2921" y="315"/>
                  <a:pt x="2915" y="321"/>
                  <a:pt x="2915" y="328"/>
                </a:cubicBezTo>
                <a:cubicBezTo>
                  <a:pt x="2915" y="335"/>
                  <a:pt x="2921" y="341"/>
                  <a:pt x="2928" y="341"/>
                </a:cubicBezTo>
                <a:close/>
                <a:moveTo>
                  <a:pt x="2967" y="341"/>
                </a:moveTo>
                <a:cubicBezTo>
                  <a:pt x="2974" y="341"/>
                  <a:pt x="2980" y="335"/>
                  <a:pt x="2980" y="328"/>
                </a:cubicBezTo>
                <a:cubicBezTo>
                  <a:pt x="2980" y="321"/>
                  <a:pt x="2974" y="315"/>
                  <a:pt x="2967" y="315"/>
                </a:cubicBezTo>
                <a:cubicBezTo>
                  <a:pt x="2960" y="315"/>
                  <a:pt x="2954" y="321"/>
                  <a:pt x="2954" y="328"/>
                </a:cubicBezTo>
                <a:cubicBezTo>
                  <a:pt x="2954" y="335"/>
                  <a:pt x="2960" y="341"/>
                  <a:pt x="2967" y="341"/>
                </a:cubicBezTo>
                <a:close/>
                <a:moveTo>
                  <a:pt x="3006" y="341"/>
                </a:moveTo>
                <a:cubicBezTo>
                  <a:pt x="3013" y="341"/>
                  <a:pt x="3019" y="335"/>
                  <a:pt x="3019" y="328"/>
                </a:cubicBezTo>
                <a:cubicBezTo>
                  <a:pt x="3019" y="321"/>
                  <a:pt x="3013" y="315"/>
                  <a:pt x="3006" y="315"/>
                </a:cubicBezTo>
                <a:cubicBezTo>
                  <a:pt x="2999" y="315"/>
                  <a:pt x="2994" y="321"/>
                  <a:pt x="2994" y="328"/>
                </a:cubicBezTo>
                <a:cubicBezTo>
                  <a:pt x="2994" y="335"/>
                  <a:pt x="2999" y="341"/>
                  <a:pt x="3006" y="341"/>
                </a:cubicBezTo>
                <a:close/>
                <a:moveTo>
                  <a:pt x="3046" y="341"/>
                </a:moveTo>
                <a:cubicBezTo>
                  <a:pt x="3053" y="341"/>
                  <a:pt x="3059" y="335"/>
                  <a:pt x="3059" y="328"/>
                </a:cubicBezTo>
                <a:cubicBezTo>
                  <a:pt x="3059" y="321"/>
                  <a:pt x="3053" y="315"/>
                  <a:pt x="3046" y="315"/>
                </a:cubicBezTo>
                <a:cubicBezTo>
                  <a:pt x="3039" y="315"/>
                  <a:pt x="3033" y="321"/>
                  <a:pt x="3033" y="328"/>
                </a:cubicBezTo>
                <a:cubicBezTo>
                  <a:pt x="3033" y="335"/>
                  <a:pt x="3039" y="341"/>
                  <a:pt x="3046" y="341"/>
                </a:cubicBezTo>
                <a:close/>
                <a:moveTo>
                  <a:pt x="3085" y="341"/>
                </a:moveTo>
                <a:cubicBezTo>
                  <a:pt x="3092" y="341"/>
                  <a:pt x="3098" y="335"/>
                  <a:pt x="3098" y="328"/>
                </a:cubicBezTo>
                <a:cubicBezTo>
                  <a:pt x="3098" y="321"/>
                  <a:pt x="3092" y="315"/>
                  <a:pt x="3085" y="315"/>
                </a:cubicBezTo>
                <a:cubicBezTo>
                  <a:pt x="3078" y="315"/>
                  <a:pt x="3073" y="321"/>
                  <a:pt x="3073" y="328"/>
                </a:cubicBezTo>
                <a:cubicBezTo>
                  <a:pt x="3073" y="335"/>
                  <a:pt x="3078" y="341"/>
                  <a:pt x="3085" y="341"/>
                </a:cubicBezTo>
                <a:close/>
                <a:moveTo>
                  <a:pt x="3125" y="341"/>
                </a:moveTo>
                <a:cubicBezTo>
                  <a:pt x="3132" y="341"/>
                  <a:pt x="3137" y="335"/>
                  <a:pt x="3137" y="328"/>
                </a:cubicBezTo>
                <a:cubicBezTo>
                  <a:pt x="3137" y="321"/>
                  <a:pt x="3132" y="315"/>
                  <a:pt x="3125" y="315"/>
                </a:cubicBezTo>
                <a:cubicBezTo>
                  <a:pt x="3118" y="315"/>
                  <a:pt x="3112" y="321"/>
                  <a:pt x="3112" y="328"/>
                </a:cubicBezTo>
                <a:cubicBezTo>
                  <a:pt x="3112" y="335"/>
                  <a:pt x="3118" y="341"/>
                  <a:pt x="3125" y="341"/>
                </a:cubicBezTo>
                <a:close/>
                <a:moveTo>
                  <a:pt x="3164" y="341"/>
                </a:moveTo>
                <a:cubicBezTo>
                  <a:pt x="3171" y="341"/>
                  <a:pt x="3177" y="335"/>
                  <a:pt x="3177" y="328"/>
                </a:cubicBezTo>
                <a:cubicBezTo>
                  <a:pt x="3177" y="321"/>
                  <a:pt x="3171" y="315"/>
                  <a:pt x="3164" y="315"/>
                </a:cubicBezTo>
                <a:cubicBezTo>
                  <a:pt x="3157" y="315"/>
                  <a:pt x="3151" y="321"/>
                  <a:pt x="3151" y="328"/>
                </a:cubicBezTo>
                <a:cubicBezTo>
                  <a:pt x="3151" y="335"/>
                  <a:pt x="3157" y="341"/>
                  <a:pt x="3164" y="341"/>
                </a:cubicBezTo>
                <a:close/>
                <a:moveTo>
                  <a:pt x="3204" y="341"/>
                </a:moveTo>
                <a:cubicBezTo>
                  <a:pt x="3211" y="341"/>
                  <a:pt x="3216" y="335"/>
                  <a:pt x="3216" y="328"/>
                </a:cubicBezTo>
                <a:cubicBezTo>
                  <a:pt x="3216" y="321"/>
                  <a:pt x="3211" y="315"/>
                  <a:pt x="3204" y="315"/>
                </a:cubicBezTo>
                <a:cubicBezTo>
                  <a:pt x="3197" y="315"/>
                  <a:pt x="3191" y="321"/>
                  <a:pt x="3191" y="328"/>
                </a:cubicBezTo>
                <a:cubicBezTo>
                  <a:pt x="3191" y="335"/>
                  <a:pt x="3197" y="341"/>
                  <a:pt x="3204" y="341"/>
                </a:cubicBezTo>
                <a:close/>
                <a:moveTo>
                  <a:pt x="3243" y="341"/>
                </a:moveTo>
                <a:cubicBezTo>
                  <a:pt x="3250" y="341"/>
                  <a:pt x="3256" y="335"/>
                  <a:pt x="3256" y="328"/>
                </a:cubicBezTo>
                <a:cubicBezTo>
                  <a:pt x="3256" y="321"/>
                  <a:pt x="3250" y="315"/>
                  <a:pt x="3243" y="315"/>
                </a:cubicBezTo>
                <a:cubicBezTo>
                  <a:pt x="3236" y="315"/>
                  <a:pt x="3230" y="321"/>
                  <a:pt x="3230" y="328"/>
                </a:cubicBezTo>
                <a:cubicBezTo>
                  <a:pt x="3230" y="335"/>
                  <a:pt x="3236" y="341"/>
                  <a:pt x="3243" y="341"/>
                </a:cubicBezTo>
                <a:close/>
                <a:moveTo>
                  <a:pt x="3282" y="341"/>
                </a:moveTo>
                <a:cubicBezTo>
                  <a:pt x="3289" y="341"/>
                  <a:pt x="3295" y="335"/>
                  <a:pt x="3295" y="328"/>
                </a:cubicBezTo>
                <a:cubicBezTo>
                  <a:pt x="3295" y="321"/>
                  <a:pt x="3289" y="315"/>
                  <a:pt x="3282" y="315"/>
                </a:cubicBezTo>
                <a:cubicBezTo>
                  <a:pt x="3275" y="315"/>
                  <a:pt x="3270" y="321"/>
                  <a:pt x="3270" y="328"/>
                </a:cubicBezTo>
                <a:cubicBezTo>
                  <a:pt x="3270" y="335"/>
                  <a:pt x="3275" y="341"/>
                  <a:pt x="3282" y="341"/>
                </a:cubicBezTo>
                <a:close/>
                <a:moveTo>
                  <a:pt x="3322" y="341"/>
                </a:moveTo>
                <a:cubicBezTo>
                  <a:pt x="3329" y="341"/>
                  <a:pt x="3335" y="335"/>
                  <a:pt x="3335" y="328"/>
                </a:cubicBezTo>
                <a:cubicBezTo>
                  <a:pt x="3335" y="321"/>
                  <a:pt x="3329" y="315"/>
                  <a:pt x="3322" y="315"/>
                </a:cubicBezTo>
                <a:cubicBezTo>
                  <a:pt x="3315" y="315"/>
                  <a:pt x="3309" y="321"/>
                  <a:pt x="3309" y="328"/>
                </a:cubicBezTo>
                <a:cubicBezTo>
                  <a:pt x="3309" y="335"/>
                  <a:pt x="3315" y="341"/>
                  <a:pt x="3322" y="341"/>
                </a:cubicBezTo>
                <a:close/>
                <a:moveTo>
                  <a:pt x="3361" y="341"/>
                </a:moveTo>
                <a:cubicBezTo>
                  <a:pt x="3368" y="341"/>
                  <a:pt x="3374" y="335"/>
                  <a:pt x="3374" y="328"/>
                </a:cubicBezTo>
                <a:cubicBezTo>
                  <a:pt x="3374" y="321"/>
                  <a:pt x="3368" y="315"/>
                  <a:pt x="3361" y="315"/>
                </a:cubicBezTo>
                <a:cubicBezTo>
                  <a:pt x="3354" y="315"/>
                  <a:pt x="3348" y="321"/>
                  <a:pt x="3348" y="328"/>
                </a:cubicBezTo>
                <a:cubicBezTo>
                  <a:pt x="3348" y="335"/>
                  <a:pt x="3354" y="341"/>
                  <a:pt x="3361" y="341"/>
                </a:cubicBezTo>
                <a:close/>
                <a:moveTo>
                  <a:pt x="3401" y="341"/>
                </a:moveTo>
                <a:cubicBezTo>
                  <a:pt x="3408" y="341"/>
                  <a:pt x="3413" y="335"/>
                  <a:pt x="3413" y="328"/>
                </a:cubicBezTo>
                <a:cubicBezTo>
                  <a:pt x="3413" y="321"/>
                  <a:pt x="3408" y="315"/>
                  <a:pt x="3401" y="315"/>
                </a:cubicBezTo>
                <a:cubicBezTo>
                  <a:pt x="3394" y="315"/>
                  <a:pt x="3388" y="321"/>
                  <a:pt x="3388" y="328"/>
                </a:cubicBezTo>
                <a:cubicBezTo>
                  <a:pt x="3388" y="335"/>
                  <a:pt x="3394" y="341"/>
                  <a:pt x="3401" y="341"/>
                </a:cubicBezTo>
                <a:close/>
                <a:moveTo>
                  <a:pt x="3440" y="341"/>
                </a:moveTo>
                <a:cubicBezTo>
                  <a:pt x="3447" y="341"/>
                  <a:pt x="3453" y="335"/>
                  <a:pt x="3453" y="328"/>
                </a:cubicBezTo>
                <a:cubicBezTo>
                  <a:pt x="3453" y="321"/>
                  <a:pt x="3447" y="315"/>
                  <a:pt x="3440" y="315"/>
                </a:cubicBezTo>
                <a:cubicBezTo>
                  <a:pt x="3433" y="315"/>
                  <a:pt x="3427" y="321"/>
                  <a:pt x="3427" y="328"/>
                </a:cubicBezTo>
                <a:cubicBezTo>
                  <a:pt x="3427" y="335"/>
                  <a:pt x="3433" y="341"/>
                  <a:pt x="3440" y="341"/>
                </a:cubicBezTo>
                <a:close/>
                <a:moveTo>
                  <a:pt x="3480" y="341"/>
                </a:moveTo>
                <a:cubicBezTo>
                  <a:pt x="3487" y="341"/>
                  <a:pt x="3492" y="335"/>
                  <a:pt x="3492" y="328"/>
                </a:cubicBezTo>
                <a:cubicBezTo>
                  <a:pt x="3492" y="321"/>
                  <a:pt x="3487" y="315"/>
                  <a:pt x="3480" y="315"/>
                </a:cubicBezTo>
                <a:cubicBezTo>
                  <a:pt x="3472" y="315"/>
                  <a:pt x="3467" y="321"/>
                  <a:pt x="3467" y="328"/>
                </a:cubicBezTo>
                <a:cubicBezTo>
                  <a:pt x="3467" y="335"/>
                  <a:pt x="3472" y="341"/>
                  <a:pt x="3480" y="341"/>
                </a:cubicBezTo>
                <a:close/>
                <a:moveTo>
                  <a:pt x="3519" y="315"/>
                </a:moveTo>
                <a:cubicBezTo>
                  <a:pt x="3512" y="315"/>
                  <a:pt x="3506" y="321"/>
                  <a:pt x="3506" y="328"/>
                </a:cubicBezTo>
                <a:cubicBezTo>
                  <a:pt x="3506" y="335"/>
                  <a:pt x="3512" y="341"/>
                  <a:pt x="3519" y="341"/>
                </a:cubicBezTo>
                <a:cubicBezTo>
                  <a:pt x="3526" y="341"/>
                  <a:pt x="3532" y="335"/>
                  <a:pt x="3532" y="328"/>
                </a:cubicBezTo>
                <a:cubicBezTo>
                  <a:pt x="3532" y="321"/>
                  <a:pt x="3526" y="315"/>
                  <a:pt x="3519" y="315"/>
                </a:cubicBezTo>
                <a:close/>
                <a:moveTo>
                  <a:pt x="3558" y="315"/>
                </a:moveTo>
                <a:cubicBezTo>
                  <a:pt x="3551" y="315"/>
                  <a:pt x="3546" y="321"/>
                  <a:pt x="3546" y="328"/>
                </a:cubicBezTo>
                <a:cubicBezTo>
                  <a:pt x="3546" y="335"/>
                  <a:pt x="3551" y="341"/>
                  <a:pt x="3558" y="341"/>
                </a:cubicBezTo>
                <a:cubicBezTo>
                  <a:pt x="3565" y="341"/>
                  <a:pt x="3571" y="335"/>
                  <a:pt x="3571" y="328"/>
                </a:cubicBezTo>
                <a:cubicBezTo>
                  <a:pt x="3571" y="321"/>
                  <a:pt x="3565" y="315"/>
                  <a:pt x="3558" y="315"/>
                </a:cubicBezTo>
                <a:close/>
                <a:moveTo>
                  <a:pt x="3598" y="315"/>
                </a:moveTo>
                <a:cubicBezTo>
                  <a:pt x="3591" y="315"/>
                  <a:pt x="3585" y="321"/>
                  <a:pt x="3585" y="328"/>
                </a:cubicBezTo>
                <a:cubicBezTo>
                  <a:pt x="3585" y="335"/>
                  <a:pt x="3591" y="341"/>
                  <a:pt x="3598" y="341"/>
                </a:cubicBezTo>
                <a:cubicBezTo>
                  <a:pt x="3605" y="341"/>
                  <a:pt x="3611" y="335"/>
                  <a:pt x="3611" y="328"/>
                </a:cubicBezTo>
                <a:cubicBezTo>
                  <a:pt x="3611" y="321"/>
                  <a:pt x="3605" y="315"/>
                  <a:pt x="3598" y="315"/>
                </a:cubicBezTo>
                <a:close/>
                <a:moveTo>
                  <a:pt x="89" y="380"/>
                </a:moveTo>
                <a:cubicBezTo>
                  <a:pt x="96" y="380"/>
                  <a:pt x="102" y="375"/>
                  <a:pt x="102" y="367"/>
                </a:cubicBezTo>
                <a:cubicBezTo>
                  <a:pt x="102" y="360"/>
                  <a:pt x="96" y="355"/>
                  <a:pt x="89" y="355"/>
                </a:cubicBezTo>
                <a:cubicBezTo>
                  <a:pt x="82" y="355"/>
                  <a:pt x="76" y="360"/>
                  <a:pt x="76" y="367"/>
                </a:cubicBezTo>
                <a:cubicBezTo>
                  <a:pt x="76" y="375"/>
                  <a:pt x="82" y="380"/>
                  <a:pt x="89" y="380"/>
                </a:cubicBezTo>
                <a:close/>
                <a:moveTo>
                  <a:pt x="128" y="380"/>
                </a:moveTo>
                <a:cubicBezTo>
                  <a:pt x="136" y="380"/>
                  <a:pt x="141" y="375"/>
                  <a:pt x="141" y="367"/>
                </a:cubicBezTo>
                <a:cubicBezTo>
                  <a:pt x="141" y="360"/>
                  <a:pt x="136" y="355"/>
                  <a:pt x="128" y="355"/>
                </a:cubicBezTo>
                <a:cubicBezTo>
                  <a:pt x="121" y="355"/>
                  <a:pt x="116" y="360"/>
                  <a:pt x="116" y="367"/>
                </a:cubicBezTo>
                <a:cubicBezTo>
                  <a:pt x="116" y="375"/>
                  <a:pt x="121" y="380"/>
                  <a:pt x="128" y="380"/>
                </a:cubicBezTo>
                <a:close/>
                <a:moveTo>
                  <a:pt x="168" y="380"/>
                </a:moveTo>
                <a:cubicBezTo>
                  <a:pt x="175" y="380"/>
                  <a:pt x="181" y="375"/>
                  <a:pt x="181" y="367"/>
                </a:cubicBezTo>
                <a:cubicBezTo>
                  <a:pt x="181" y="360"/>
                  <a:pt x="175" y="355"/>
                  <a:pt x="168" y="355"/>
                </a:cubicBezTo>
                <a:cubicBezTo>
                  <a:pt x="161" y="355"/>
                  <a:pt x="155" y="360"/>
                  <a:pt x="155" y="367"/>
                </a:cubicBezTo>
                <a:cubicBezTo>
                  <a:pt x="155" y="375"/>
                  <a:pt x="161" y="380"/>
                  <a:pt x="168" y="380"/>
                </a:cubicBezTo>
                <a:close/>
                <a:moveTo>
                  <a:pt x="207" y="380"/>
                </a:moveTo>
                <a:cubicBezTo>
                  <a:pt x="214" y="380"/>
                  <a:pt x="220" y="375"/>
                  <a:pt x="220" y="367"/>
                </a:cubicBezTo>
                <a:cubicBezTo>
                  <a:pt x="220" y="360"/>
                  <a:pt x="214" y="355"/>
                  <a:pt x="207" y="355"/>
                </a:cubicBezTo>
                <a:cubicBezTo>
                  <a:pt x="200" y="355"/>
                  <a:pt x="195" y="360"/>
                  <a:pt x="195" y="367"/>
                </a:cubicBezTo>
                <a:cubicBezTo>
                  <a:pt x="195" y="375"/>
                  <a:pt x="200" y="380"/>
                  <a:pt x="207" y="380"/>
                </a:cubicBezTo>
                <a:close/>
                <a:moveTo>
                  <a:pt x="247" y="380"/>
                </a:moveTo>
                <a:cubicBezTo>
                  <a:pt x="254" y="380"/>
                  <a:pt x="259" y="375"/>
                  <a:pt x="259" y="367"/>
                </a:cubicBezTo>
                <a:cubicBezTo>
                  <a:pt x="259" y="360"/>
                  <a:pt x="254" y="355"/>
                  <a:pt x="247" y="355"/>
                </a:cubicBezTo>
                <a:cubicBezTo>
                  <a:pt x="240" y="355"/>
                  <a:pt x="234" y="360"/>
                  <a:pt x="234" y="367"/>
                </a:cubicBezTo>
                <a:cubicBezTo>
                  <a:pt x="234" y="375"/>
                  <a:pt x="240" y="380"/>
                  <a:pt x="247" y="380"/>
                </a:cubicBezTo>
                <a:close/>
                <a:moveTo>
                  <a:pt x="286" y="380"/>
                </a:moveTo>
                <a:cubicBezTo>
                  <a:pt x="293" y="380"/>
                  <a:pt x="299" y="375"/>
                  <a:pt x="299" y="367"/>
                </a:cubicBezTo>
                <a:cubicBezTo>
                  <a:pt x="299" y="360"/>
                  <a:pt x="293" y="355"/>
                  <a:pt x="286" y="355"/>
                </a:cubicBezTo>
                <a:cubicBezTo>
                  <a:pt x="279" y="355"/>
                  <a:pt x="273" y="360"/>
                  <a:pt x="273" y="367"/>
                </a:cubicBezTo>
                <a:cubicBezTo>
                  <a:pt x="273" y="375"/>
                  <a:pt x="279" y="380"/>
                  <a:pt x="286" y="380"/>
                </a:cubicBezTo>
                <a:close/>
                <a:moveTo>
                  <a:pt x="326" y="380"/>
                </a:moveTo>
                <a:cubicBezTo>
                  <a:pt x="333" y="380"/>
                  <a:pt x="338" y="375"/>
                  <a:pt x="338" y="367"/>
                </a:cubicBezTo>
                <a:cubicBezTo>
                  <a:pt x="338" y="360"/>
                  <a:pt x="333" y="355"/>
                  <a:pt x="326" y="355"/>
                </a:cubicBezTo>
                <a:cubicBezTo>
                  <a:pt x="319" y="355"/>
                  <a:pt x="313" y="360"/>
                  <a:pt x="313" y="367"/>
                </a:cubicBezTo>
                <a:cubicBezTo>
                  <a:pt x="313" y="375"/>
                  <a:pt x="319" y="380"/>
                  <a:pt x="326" y="380"/>
                </a:cubicBezTo>
                <a:close/>
                <a:moveTo>
                  <a:pt x="365" y="380"/>
                </a:moveTo>
                <a:cubicBezTo>
                  <a:pt x="372" y="380"/>
                  <a:pt x="378" y="375"/>
                  <a:pt x="378" y="367"/>
                </a:cubicBezTo>
                <a:cubicBezTo>
                  <a:pt x="378" y="360"/>
                  <a:pt x="372" y="355"/>
                  <a:pt x="365" y="355"/>
                </a:cubicBezTo>
                <a:cubicBezTo>
                  <a:pt x="358" y="355"/>
                  <a:pt x="352" y="360"/>
                  <a:pt x="352" y="367"/>
                </a:cubicBezTo>
                <a:cubicBezTo>
                  <a:pt x="352" y="375"/>
                  <a:pt x="358" y="380"/>
                  <a:pt x="365" y="380"/>
                </a:cubicBezTo>
                <a:close/>
                <a:moveTo>
                  <a:pt x="404" y="380"/>
                </a:moveTo>
                <a:cubicBezTo>
                  <a:pt x="411" y="380"/>
                  <a:pt x="417" y="375"/>
                  <a:pt x="417" y="367"/>
                </a:cubicBezTo>
                <a:cubicBezTo>
                  <a:pt x="417" y="360"/>
                  <a:pt x="411" y="355"/>
                  <a:pt x="404" y="355"/>
                </a:cubicBezTo>
                <a:cubicBezTo>
                  <a:pt x="397" y="355"/>
                  <a:pt x="392" y="360"/>
                  <a:pt x="392" y="367"/>
                </a:cubicBezTo>
                <a:cubicBezTo>
                  <a:pt x="392" y="375"/>
                  <a:pt x="397" y="380"/>
                  <a:pt x="404" y="380"/>
                </a:cubicBezTo>
                <a:close/>
                <a:moveTo>
                  <a:pt x="444" y="380"/>
                </a:moveTo>
                <a:cubicBezTo>
                  <a:pt x="451" y="380"/>
                  <a:pt x="457" y="375"/>
                  <a:pt x="457" y="367"/>
                </a:cubicBezTo>
                <a:cubicBezTo>
                  <a:pt x="457" y="360"/>
                  <a:pt x="451" y="355"/>
                  <a:pt x="444" y="355"/>
                </a:cubicBezTo>
                <a:cubicBezTo>
                  <a:pt x="437" y="355"/>
                  <a:pt x="431" y="360"/>
                  <a:pt x="431" y="367"/>
                </a:cubicBezTo>
                <a:cubicBezTo>
                  <a:pt x="431" y="375"/>
                  <a:pt x="437" y="380"/>
                  <a:pt x="444" y="380"/>
                </a:cubicBezTo>
                <a:close/>
                <a:moveTo>
                  <a:pt x="483" y="380"/>
                </a:moveTo>
                <a:cubicBezTo>
                  <a:pt x="490" y="380"/>
                  <a:pt x="496" y="375"/>
                  <a:pt x="496" y="367"/>
                </a:cubicBezTo>
                <a:cubicBezTo>
                  <a:pt x="496" y="360"/>
                  <a:pt x="490" y="355"/>
                  <a:pt x="483" y="355"/>
                </a:cubicBezTo>
                <a:cubicBezTo>
                  <a:pt x="476" y="355"/>
                  <a:pt x="471" y="360"/>
                  <a:pt x="471" y="367"/>
                </a:cubicBezTo>
                <a:cubicBezTo>
                  <a:pt x="471" y="375"/>
                  <a:pt x="476" y="380"/>
                  <a:pt x="483" y="380"/>
                </a:cubicBezTo>
                <a:close/>
                <a:moveTo>
                  <a:pt x="523" y="380"/>
                </a:moveTo>
                <a:cubicBezTo>
                  <a:pt x="530" y="380"/>
                  <a:pt x="535" y="375"/>
                  <a:pt x="535" y="367"/>
                </a:cubicBezTo>
                <a:cubicBezTo>
                  <a:pt x="535" y="360"/>
                  <a:pt x="530" y="355"/>
                  <a:pt x="523" y="355"/>
                </a:cubicBezTo>
                <a:cubicBezTo>
                  <a:pt x="516" y="355"/>
                  <a:pt x="510" y="360"/>
                  <a:pt x="510" y="367"/>
                </a:cubicBezTo>
                <a:cubicBezTo>
                  <a:pt x="510" y="375"/>
                  <a:pt x="516" y="380"/>
                  <a:pt x="523" y="380"/>
                </a:cubicBezTo>
                <a:close/>
                <a:moveTo>
                  <a:pt x="562" y="380"/>
                </a:moveTo>
                <a:cubicBezTo>
                  <a:pt x="569" y="380"/>
                  <a:pt x="575" y="375"/>
                  <a:pt x="575" y="367"/>
                </a:cubicBezTo>
                <a:cubicBezTo>
                  <a:pt x="575" y="360"/>
                  <a:pt x="569" y="355"/>
                  <a:pt x="562" y="355"/>
                </a:cubicBezTo>
                <a:cubicBezTo>
                  <a:pt x="555" y="355"/>
                  <a:pt x="549" y="360"/>
                  <a:pt x="549" y="367"/>
                </a:cubicBezTo>
                <a:cubicBezTo>
                  <a:pt x="549" y="375"/>
                  <a:pt x="555" y="380"/>
                  <a:pt x="562" y="380"/>
                </a:cubicBezTo>
                <a:close/>
                <a:moveTo>
                  <a:pt x="602" y="380"/>
                </a:moveTo>
                <a:cubicBezTo>
                  <a:pt x="609" y="380"/>
                  <a:pt x="614" y="375"/>
                  <a:pt x="614" y="367"/>
                </a:cubicBezTo>
                <a:cubicBezTo>
                  <a:pt x="614" y="360"/>
                  <a:pt x="609" y="355"/>
                  <a:pt x="602" y="355"/>
                </a:cubicBezTo>
                <a:cubicBezTo>
                  <a:pt x="595" y="355"/>
                  <a:pt x="589" y="360"/>
                  <a:pt x="589" y="367"/>
                </a:cubicBezTo>
                <a:cubicBezTo>
                  <a:pt x="589" y="375"/>
                  <a:pt x="595" y="380"/>
                  <a:pt x="602" y="380"/>
                </a:cubicBezTo>
                <a:close/>
                <a:moveTo>
                  <a:pt x="641" y="380"/>
                </a:moveTo>
                <a:cubicBezTo>
                  <a:pt x="648" y="380"/>
                  <a:pt x="654" y="375"/>
                  <a:pt x="654" y="367"/>
                </a:cubicBezTo>
                <a:cubicBezTo>
                  <a:pt x="654" y="360"/>
                  <a:pt x="648" y="355"/>
                  <a:pt x="641" y="355"/>
                </a:cubicBezTo>
                <a:cubicBezTo>
                  <a:pt x="634" y="355"/>
                  <a:pt x="628" y="360"/>
                  <a:pt x="628" y="367"/>
                </a:cubicBezTo>
                <a:cubicBezTo>
                  <a:pt x="628" y="375"/>
                  <a:pt x="634" y="380"/>
                  <a:pt x="641" y="380"/>
                </a:cubicBezTo>
                <a:close/>
                <a:moveTo>
                  <a:pt x="680" y="380"/>
                </a:moveTo>
                <a:cubicBezTo>
                  <a:pt x="687" y="380"/>
                  <a:pt x="693" y="375"/>
                  <a:pt x="693" y="367"/>
                </a:cubicBezTo>
                <a:cubicBezTo>
                  <a:pt x="693" y="360"/>
                  <a:pt x="687" y="355"/>
                  <a:pt x="680" y="355"/>
                </a:cubicBezTo>
                <a:cubicBezTo>
                  <a:pt x="673" y="355"/>
                  <a:pt x="668" y="360"/>
                  <a:pt x="668" y="367"/>
                </a:cubicBezTo>
                <a:cubicBezTo>
                  <a:pt x="668" y="375"/>
                  <a:pt x="673" y="380"/>
                  <a:pt x="680" y="380"/>
                </a:cubicBezTo>
                <a:close/>
                <a:moveTo>
                  <a:pt x="720" y="380"/>
                </a:moveTo>
                <a:cubicBezTo>
                  <a:pt x="727" y="380"/>
                  <a:pt x="733" y="375"/>
                  <a:pt x="733" y="367"/>
                </a:cubicBezTo>
                <a:cubicBezTo>
                  <a:pt x="733" y="360"/>
                  <a:pt x="727" y="355"/>
                  <a:pt x="720" y="355"/>
                </a:cubicBezTo>
                <a:cubicBezTo>
                  <a:pt x="713" y="355"/>
                  <a:pt x="707" y="360"/>
                  <a:pt x="707" y="367"/>
                </a:cubicBezTo>
                <a:cubicBezTo>
                  <a:pt x="707" y="375"/>
                  <a:pt x="713" y="380"/>
                  <a:pt x="720" y="380"/>
                </a:cubicBezTo>
                <a:close/>
                <a:moveTo>
                  <a:pt x="759" y="380"/>
                </a:moveTo>
                <a:cubicBezTo>
                  <a:pt x="766" y="380"/>
                  <a:pt x="772" y="375"/>
                  <a:pt x="772" y="367"/>
                </a:cubicBezTo>
                <a:cubicBezTo>
                  <a:pt x="772" y="360"/>
                  <a:pt x="766" y="355"/>
                  <a:pt x="759" y="355"/>
                </a:cubicBezTo>
                <a:cubicBezTo>
                  <a:pt x="752" y="355"/>
                  <a:pt x="747" y="360"/>
                  <a:pt x="747" y="367"/>
                </a:cubicBezTo>
                <a:cubicBezTo>
                  <a:pt x="747" y="375"/>
                  <a:pt x="752" y="380"/>
                  <a:pt x="759" y="380"/>
                </a:cubicBezTo>
                <a:close/>
                <a:moveTo>
                  <a:pt x="799" y="380"/>
                </a:moveTo>
                <a:cubicBezTo>
                  <a:pt x="806" y="380"/>
                  <a:pt x="811" y="375"/>
                  <a:pt x="811" y="367"/>
                </a:cubicBezTo>
                <a:cubicBezTo>
                  <a:pt x="811" y="360"/>
                  <a:pt x="806" y="355"/>
                  <a:pt x="799" y="355"/>
                </a:cubicBezTo>
                <a:cubicBezTo>
                  <a:pt x="792" y="355"/>
                  <a:pt x="786" y="360"/>
                  <a:pt x="786" y="367"/>
                </a:cubicBezTo>
                <a:cubicBezTo>
                  <a:pt x="786" y="375"/>
                  <a:pt x="792" y="380"/>
                  <a:pt x="799" y="380"/>
                </a:cubicBezTo>
                <a:close/>
                <a:moveTo>
                  <a:pt x="838" y="380"/>
                </a:moveTo>
                <a:cubicBezTo>
                  <a:pt x="845" y="380"/>
                  <a:pt x="851" y="375"/>
                  <a:pt x="851" y="367"/>
                </a:cubicBezTo>
                <a:cubicBezTo>
                  <a:pt x="851" y="360"/>
                  <a:pt x="845" y="355"/>
                  <a:pt x="838" y="355"/>
                </a:cubicBezTo>
                <a:cubicBezTo>
                  <a:pt x="831" y="355"/>
                  <a:pt x="825" y="360"/>
                  <a:pt x="825" y="367"/>
                </a:cubicBezTo>
                <a:cubicBezTo>
                  <a:pt x="825" y="375"/>
                  <a:pt x="831" y="380"/>
                  <a:pt x="838" y="380"/>
                </a:cubicBezTo>
                <a:close/>
                <a:moveTo>
                  <a:pt x="956" y="380"/>
                </a:moveTo>
                <a:cubicBezTo>
                  <a:pt x="963" y="380"/>
                  <a:pt x="969" y="375"/>
                  <a:pt x="969" y="367"/>
                </a:cubicBezTo>
                <a:cubicBezTo>
                  <a:pt x="969" y="360"/>
                  <a:pt x="963" y="355"/>
                  <a:pt x="956" y="355"/>
                </a:cubicBezTo>
                <a:cubicBezTo>
                  <a:pt x="949" y="355"/>
                  <a:pt x="944" y="360"/>
                  <a:pt x="944" y="367"/>
                </a:cubicBezTo>
                <a:cubicBezTo>
                  <a:pt x="944" y="375"/>
                  <a:pt x="949" y="380"/>
                  <a:pt x="956" y="380"/>
                </a:cubicBezTo>
                <a:close/>
                <a:moveTo>
                  <a:pt x="996" y="380"/>
                </a:moveTo>
                <a:cubicBezTo>
                  <a:pt x="1003" y="380"/>
                  <a:pt x="1009" y="375"/>
                  <a:pt x="1009" y="367"/>
                </a:cubicBezTo>
                <a:cubicBezTo>
                  <a:pt x="1009" y="360"/>
                  <a:pt x="1003" y="355"/>
                  <a:pt x="996" y="355"/>
                </a:cubicBezTo>
                <a:cubicBezTo>
                  <a:pt x="989" y="355"/>
                  <a:pt x="983" y="360"/>
                  <a:pt x="983" y="367"/>
                </a:cubicBezTo>
                <a:cubicBezTo>
                  <a:pt x="983" y="375"/>
                  <a:pt x="989" y="380"/>
                  <a:pt x="996" y="380"/>
                </a:cubicBezTo>
                <a:close/>
                <a:moveTo>
                  <a:pt x="1193" y="380"/>
                </a:moveTo>
                <a:cubicBezTo>
                  <a:pt x="1200" y="380"/>
                  <a:pt x="1206" y="375"/>
                  <a:pt x="1206" y="367"/>
                </a:cubicBezTo>
                <a:cubicBezTo>
                  <a:pt x="1206" y="360"/>
                  <a:pt x="1200" y="355"/>
                  <a:pt x="1193" y="355"/>
                </a:cubicBezTo>
                <a:cubicBezTo>
                  <a:pt x="1186" y="355"/>
                  <a:pt x="1180" y="360"/>
                  <a:pt x="1180" y="367"/>
                </a:cubicBezTo>
                <a:cubicBezTo>
                  <a:pt x="1180" y="375"/>
                  <a:pt x="1186" y="380"/>
                  <a:pt x="1193" y="380"/>
                </a:cubicBezTo>
                <a:close/>
                <a:moveTo>
                  <a:pt x="1232" y="380"/>
                </a:moveTo>
                <a:cubicBezTo>
                  <a:pt x="1239" y="380"/>
                  <a:pt x="1245" y="375"/>
                  <a:pt x="1245" y="367"/>
                </a:cubicBezTo>
                <a:cubicBezTo>
                  <a:pt x="1245" y="360"/>
                  <a:pt x="1239" y="355"/>
                  <a:pt x="1232" y="355"/>
                </a:cubicBezTo>
                <a:cubicBezTo>
                  <a:pt x="1225" y="355"/>
                  <a:pt x="1220" y="360"/>
                  <a:pt x="1220" y="367"/>
                </a:cubicBezTo>
                <a:cubicBezTo>
                  <a:pt x="1220" y="375"/>
                  <a:pt x="1225" y="380"/>
                  <a:pt x="1232" y="380"/>
                </a:cubicBezTo>
                <a:close/>
                <a:moveTo>
                  <a:pt x="1272" y="380"/>
                </a:moveTo>
                <a:cubicBezTo>
                  <a:pt x="1279" y="380"/>
                  <a:pt x="1285" y="375"/>
                  <a:pt x="1285" y="367"/>
                </a:cubicBezTo>
                <a:cubicBezTo>
                  <a:pt x="1285" y="360"/>
                  <a:pt x="1279" y="355"/>
                  <a:pt x="1272" y="355"/>
                </a:cubicBezTo>
                <a:cubicBezTo>
                  <a:pt x="1265" y="355"/>
                  <a:pt x="1259" y="360"/>
                  <a:pt x="1259" y="367"/>
                </a:cubicBezTo>
                <a:cubicBezTo>
                  <a:pt x="1259" y="375"/>
                  <a:pt x="1265" y="380"/>
                  <a:pt x="1272" y="380"/>
                </a:cubicBezTo>
                <a:close/>
                <a:moveTo>
                  <a:pt x="1508" y="355"/>
                </a:moveTo>
                <a:cubicBezTo>
                  <a:pt x="1501" y="355"/>
                  <a:pt x="1496" y="360"/>
                  <a:pt x="1496" y="367"/>
                </a:cubicBezTo>
                <a:cubicBezTo>
                  <a:pt x="1496" y="375"/>
                  <a:pt x="1501" y="380"/>
                  <a:pt x="1508" y="380"/>
                </a:cubicBezTo>
                <a:cubicBezTo>
                  <a:pt x="1515" y="380"/>
                  <a:pt x="1521" y="375"/>
                  <a:pt x="1521" y="367"/>
                </a:cubicBezTo>
                <a:cubicBezTo>
                  <a:pt x="1521" y="360"/>
                  <a:pt x="1515" y="355"/>
                  <a:pt x="1508" y="355"/>
                </a:cubicBezTo>
                <a:close/>
                <a:moveTo>
                  <a:pt x="1824" y="380"/>
                </a:moveTo>
                <a:cubicBezTo>
                  <a:pt x="1831" y="380"/>
                  <a:pt x="1836" y="375"/>
                  <a:pt x="1836" y="367"/>
                </a:cubicBezTo>
                <a:cubicBezTo>
                  <a:pt x="1836" y="360"/>
                  <a:pt x="1831" y="355"/>
                  <a:pt x="1824" y="355"/>
                </a:cubicBezTo>
                <a:cubicBezTo>
                  <a:pt x="1817" y="355"/>
                  <a:pt x="1811" y="360"/>
                  <a:pt x="1811" y="367"/>
                </a:cubicBezTo>
                <a:cubicBezTo>
                  <a:pt x="1811" y="375"/>
                  <a:pt x="1817" y="380"/>
                  <a:pt x="1824" y="380"/>
                </a:cubicBezTo>
                <a:close/>
                <a:moveTo>
                  <a:pt x="1863" y="380"/>
                </a:moveTo>
                <a:cubicBezTo>
                  <a:pt x="1870" y="380"/>
                  <a:pt x="1876" y="375"/>
                  <a:pt x="1876" y="367"/>
                </a:cubicBezTo>
                <a:cubicBezTo>
                  <a:pt x="1876" y="360"/>
                  <a:pt x="1870" y="355"/>
                  <a:pt x="1863" y="355"/>
                </a:cubicBezTo>
                <a:cubicBezTo>
                  <a:pt x="1856" y="355"/>
                  <a:pt x="1850" y="360"/>
                  <a:pt x="1850" y="367"/>
                </a:cubicBezTo>
                <a:cubicBezTo>
                  <a:pt x="1850" y="375"/>
                  <a:pt x="1856" y="380"/>
                  <a:pt x="1863" y="380"/>
                </a:cubicBezTo>
                <a:close/>
                <a:moveTo>
                  <a:pt x="1903" y="380"/>
                </a:moveTo>
                <a:cubicBezTo>
                  <a:pt x="1910" y="380"/>
                  <a:pt x="1915" y="375"/>
                  <a:pt x="1915" y="367"/>
                </a:cubicBezTo>
                <a:cubicBezTo>
                  <a:pt x="1915" y="360"/>
                  <a:pt x="1910" y="355"/>
                  <a:pt x="1903" y="355"/>
                </a:cubicBezTo>
                <a:cubicBezTo>
                  <a:pt x="1896" y="355"/>
                  <a:pt x="1890" y="360"/>
                  <a:pt x="1890" y="367"/>
                </a:cubicBezTo>
                <a:cubicBezTo>
                  <a:pt x="1890" y="375"/>
                  <a:pt x="1896" y="380"/>
                  <a:pt x="1903" y="380"/>
                </a:cubicBezTo>
                <a:close/>
                <a:moveTo>
                  <a:pt x="1942" y="380"/>
                </a:moveTo>
                <a:cubicBezTo>
                  <a:pt x="1949" y="380"/>
                  <a:pt x="1955" y="375"/>
                  <a:pt x="1955" y="367"/>
                </a:cubicBezTo>
                <a:cubicBezTo>
                  <a:pt x="1955" y="360"/>
                  <a:pt x="1949" y="355"/>
                  <a:pt x="1942" y="355"/>
                </a:cubicBezTo>
                <a:cubicBezTo>
                  <a:pt x="1935" y="355"/>
                  <a:pt x="1929" y="360"/>
                  <a:pt x="1929" y="367"/>
                </a:cubicBezTo>
                <a:cubicBezTo>
                  <a:pt x="1929" y="375"/>
                  <a:pt x="1935" y="380"/>
                  <a:pt x="1942" y="380"/>
                </a:cubicBezTo>
                <a:close/>
                <a:moveTo>
                  <a:pt x="1981" y="380"/>
                </a:moveTo>
                <a:cubicBezTo>
                  <a:pt x="1988" y="380"/>
                  <a:pt x="1994" y="375"/>
                  <a:pt x="1994" y="367"/>
                </a:cubicBezTo>
                <a:cubicBezTo>
                  <a:pt x="1994" y="360"/>
                  <a:pt x="1988" y="355"/>
                  <a:pt x="1981" y="355"/>
                </a:cubicBezTo>
                <a:cubicBezTo>
                  <a:pt x="1974" y="355"/>
                  <a:pt x="1969" y="360"/>
                  <a:pt x="1969" y="367"/>
                </a:cubicBezTo>
                <a:cubicBezTo>
                  <a:pt x="1969" y="375"/>
                  <a:pt x="1974" y="380"/>
                  <a:pt x="1981" y="380"/>
                </a:cubicBezTo>
                <a:close/>
                <a:moveTo>
                  <a:pt x="2021" y="380"/>
                </a:moveTo>
                <a:cubicBezTo>
                  <a:pt x="2028" y="380"/>
                  <a:pt x="2034" y="375"/>
                  <a:pt x="2034" y="367"/>
                </a:cubicBezTo>
                <a:cubicBezTo>
                  <a:pt x="2034" y="360"/>
                  <a:pt x="2028" y="355"/>
                  <a:pt x="2021" y="355"/>
                </a:cubicBezTo>
                <a:cubicBezTo>
                  <a:pt x="2014" y="355"/>
                  <a:pt x="2008" y="360"/>
                  <a:pt x="2008" y="367"/>
                </a:cubicBezTo>
                <a:cubicBezTo>
                  <a:pt x="2008" y="375"/>
                  <a:pt x="2014" y="380"/>
                  <a:pt x="2021" y="380"/>
                </a:cubicBezTo>
                <a:close/>
                <a:moveTo>
                  <a:pt x="2060" y="380"/>
                </a:moveTo>
                <a:cubicBezTo>
                  <a:pt x="2067" y="380"/>
                  <a:pt x="2073" y="375"/>
                  <a:pt x="2073" y="367"/>
                </a:cubicBezTo>
                <a:cubicBezTo>
                  <a:pt x="2073" y="360"/>
                  <a:pt x="2067" y="355"/>
                  <a:pt x="2060" y="355"/>
                </a:cubicBezTo>
                <a:cubicBezTo>
                  <a:pt x="2053" y="355"/>
                  <a:pt x="2048" y="360"/>
                  <a:pt x="2048" y="367"/>
                </a:cubicBezTo>
                <a:cubicBezTo>
                  <a:pt x="2048" y="375"/>
                  <a:pt x="2053" y="380"/>
                  <a:pt x="2060" y="380"/>
                </a:cubicBezTo>
                <a:close/>
                <a:moveTo>
                  <a:pt x="2100" y="380"/>
                </a:moveTo>
                <a:cubicBezTo>
                  <a:pt x="2107" y="380"/>
                  <a:pt x="2112" y="375"/>
                  <a:pt x="2112" y="367"/>
                </a:cubicBezTo>
                <a:cubicBezTo>
                  <a:pt x="2112" y="360"/>
                  <a:pt x="2107" y="355"/>
                  <a:pt x="2100" y="355"/>
                </a:cubicBezTo>
                <a:cubicBezTo>
                  <a:pt x="2093" y="355"/>
                  <a:pt x="2087" y="360"/>
                  <a:pt x="2087" y="367"/>
                </a:cubicBezTo>
                <a:cubicBezTo>
                  <a:pt x="2087" y="375"/>
                  <a:pt x="2093" y="380"/>
                  <a:pt x="2100" y="380"/>
                </a:cubicBezTo>
                <a:close/>
                <a:moveTo>
                  <a:pt x="2139" y="380"/>
                </a:moveTo>
                <a:cubicBezTo>
                  <a:pt x="2146" y="380"/>
                  <a:pt x="2152" y="375"/>
                  <a:pt x="2152" y="367"/>
                </a:cubicBezTo>
                <a:cubicBezTo>
                  <a:pt x="2152" y="360"/>
                  <a:pt x="2146" y="355"/>
                  <a:pt x="2139" y="355"/>
                </a:cubicBezTo>
                <a:cubicBezTo>
                  <a:pt x="2132" y="355"/>
                  <a:pt x="2126" y="360"/>
                  <a:pt x="2126" y="367"/>
                </a:cubicBezTo>
                <a:cubicBezTo>
                  <a:pt x="2126" y="375"/>
                  <a:pt x="2132" y="380"/>
                  <a:pt x="2139" y="380"/>
                </a:cubicBezTo>
                <a:close/>
                <a:moveTo>
                  <a:pt x="2179" y="380"/>
                </a:moveTo>
                <a:cubicBezTo>
                  <a:pt x="2186" y="380"/>
                  <a:pt x="2191" y="375"/>
                  <a:pt x="2191" y="367"/>
                </a:cubicBezTo>
                <a:cubicBezTo>
                  <a:pt x="2191" y="360"/>
                  <a:pt x="2186" y="355"/>
                  <a:pt x="2179" y="355"/>
                </a:cubicBezTo>
                <a:cubicBezTo>
                  <a:pt x="2171" y="355"/>
                  <a:pt x="2166" y="360"/>
                  <a:pt x="2166" y="367"/>
                </a:cubicBezTo>
                <a:cubicBezTo>
                  <a:pt x="2166" y="375"/>
                  <a:pt x="2171" y="380"/>
                  <a:pt x="2179" y="380"/>
                </a:cubicBezTo>
                <a:close/>
                <a:moveTo>
                  <a:pt x="2218" y="380"/>
                </a:moveTo>
                <a:cubicBezTo>
                  <a:pt x="2225" y="380"/>
                  <a:pt x="2231" y="375"/>
                  <a:pt x="2231" y="367"/>
                </a:cubicBezTo>
                <a:cubicBezTo>
                  <a:pt x="2231" y="360"/>
                  <a:pt x="2225" y="355"/>
                  <a:pt x="2218" y="355"/>
                </a:cubicBezTo>
                <a:cubicBezTo>
                  <a:pt x="2211" y="355"/>
                  <a:pt x="2205" y="360"/>
                  <a:pt x="2205" y="367"/>
                </a:cubicBezTo>
                <a:cubicBezTo>
                  <a:pt x="2205" y="375"/>
                  <a:pt x="2211" y="380"/>
                  <a:pt x="2218" y="380"/>
                </a:cubicBezTo>
                <a:close/>
                <a:moveTo>
                  <a:pt x="2257" y="380"/>
                </a:moveTo>
                <a:cubicBezTo>
                  <a:pt x="2264" y="380"/>
                  <a:pt x="2270" y="375"/>
                  <a:pt x="2270" y="367"/>
                </a:cubicBezTo>
                <a:cubicBezTo>
                  <a:pt x="2270" y="360"/>
                  <a:pt x="2264" y="355"/>
                  <a:pt x="2257" y="355"/>
                </a:cubicBezTo>
                <a:cubicBezTo>
                  <a:pt x="2250" y="355"/>
                  <a:pt x="2245" y="360"/>
                  <a:pt x="2245" y="367"/>
                </a:cubicBezTo>
                <a:cubicBezTo>
                  <a:pt x="2245" y="375"/>
                  <a:pt x="2250" y="380"/>
                  <a:pt x="2257" y="380"/>
                </a:cubicBezTo>
                <a:close/>
                <a:moveTo>
                  <a:pt x="2297" y="380"/>
                </a:moveTo>
                <a:cubicBezTo>
                  <a:pt x="2304" y="380"/>
                  <a:pt x="2310" y="375"/>
                  <a:pt x="2310" y="367"/>
                </a:cubicBezTo>
                <a:cubicBezTo>
                  <a:pt x="2310" y="360"/>
                  <a:pt x="2304" y="355"/>
                  <a:pt x="2297" y="355"/>
                </a:cubicBezTo>
                <a:cubicBezTo>
                  <a:pt x="2290" y="355"/>
                  <a:pt x="2284" y="360"/>
                  <a:pt x="2284" y="367"/>
                </a:cubicBezTo>
                <a:cubicBezTo>
                  <a:pt x="2284" y="375"/>
                  <a:pt x="2290" y="380"/>
                  <a:pt x="2297" y="380"/>
                </a:cubicBezTo>
                <a:close/>
                <a:moveTo>
                  <a:pt x="2336" y="380"/>
                </a:moveTo>
                <a:cubicBezTo>
                  <a:pt x="2343" y="380"/>
                  <a:pt x="2349" y="375"/>
                  <a:pt x="2349" y="367"/>
                </a:cubicBezTo>
                <a:cubicBezTo>
                  <a:pt x="2349" y="360"/>
                  <a:pt x="2343" y="355"/>
                  <a:pt x="2336" y="355"/>
                </a:cubicBezTo>
                <a:cubicBezTo>
                  <a:pt x="2329" y="355"/>
                  <a:pt x="2323" y="360"/>
                  <a:pt x="2323" y="367"/>
                </a:cubicBezTo>
                <a:cubicBezTo>
                  <a:pt x="2323" y="375"/>
                  <a:pt x="2329" y="380"/>
                  <a:pt x="2336" y="380"/>
                </a:cubicBezTo>
                <a:close/>
                <a:moveTo>
                  <a:pt x="2376" y="380"/>
                </a:moveTo>
                <a:cubicBezTo>
                  <a:pt x="2383" y="380"/>
                  <a:pt x="2388" y="375"/>
                  <a:pt x="2388" y="367"/>
                </a:cubicBezTo>
                <a:cubicBezTo>
                  <a:pt x="2388" y="360"/>
                  <a:pt x="2383" y="355"/>
                  <a:pt x="2376" y="355"/>
                </a:cubicBezTo>
                <a:cubicBezTo>
                  <a:pt x="2369" y="355"/>
                  <a:pt x="2363" y="360"/>
                  <a:pt x="2363" y="367"/>
                </a:cubicBezTo>
                <a:cubicBezTo>
                  <a:pt x="2363" y="375"/>
                  <a:pt x="2369" y="380"/>
                  <a:pt x="2376" y="380"/>
                </a:cubicBezTo>
                <a:close/>
                <a:moveTo>
                  <a:pt x="2415" y="380"/>
                </a:moveTo>
                <a:cubicBezTo>
                  <a:pt x="2422" y="380"/>
                  <a:pt x="2428" y="375"/>
                  <a:pt x="2428" y="367"/>
                </a:cubicBezTo>
                <a:cubicBezTo>
                  <a:pt x="2428" y="360"/>
                  <a:pt x="2422" y="355"/>
                  <a:pt x="2415" y="355"/>
                </a:cubicBezTo>
                <a:cubicBezTo>
                  <a:pt x="2408" y="355"/>
                  <a:pt x="2402" y="360"/>
                  <a:pt x="2402" y="367"/>
                </a:cubicBezTo>
                <a:cubicBezTo>
                  <a:pt x="2402" y="375"/>
                  <a:pt x="2408" y="380"/>
                  <a:pt x="2415" y="380"/>
                </a:cubicBezTo>
                <a:close/>
                <a:moveTo>
                  <a:pt x="2454" y="380"/>
                </a:moveTo>
                <a:cubicBezTo>
                  <a:pt x="2462" y="380"/>
                  <a:pt x="2467" y="375"/>
                  <a:pt x="2467" y="367"/>
                </a:cubicBezTo>
                <a:cubicBezTo>
                  <a:pt x="2467" y="360"/>
                  <a:pt x="2462" y="355"/>
                  <a:pt x="2454" y="355"/>
                </a:cubicBezTo>
                <a:cubicBezTo>
                  <a:pt x="2447" y="355"/>
                  <a:pt x="2442" y="360"/>
                  <a:pt x="2442" y="367"/>
                </a:cubicBezTo>
                <a:cubicBezTo>
                  <a:pt x="2442" y="375"/>
                  <a:pt x="2447" y="380"/>
                  <a:pt x="2454" y="380"/>
                </a:cubicBezTo>
                <a:close/>
                <a:moveTo>
                  <a:pt x="2494" y="380"/>
                </a:moveTo>
                <a:cubicBezTo>
                  <a:pt x="2501" y="380"/>
                  <a:pt x="2507" y="375"/>
                  <a:pt x="2507" y="367"/>
                </a:cubicBezTo>
                <a:cubicBezTo>
                  <a:pt x="2507" y="360"/>
                  <a:pt x="2501" y="355"/>
                  <a:pt x="2494" y="355"/>
                </a:cubicBezTo>
                <a:cubicBezTo>
                  <a:pt x="2487" y="355"/>
                  <a:pt x="2481" y="360"/>
                  <a:pt x="2481" y="367"/>
                </a:cubicBezTo>
                <a:cubicBezTo>
                  <a:pt x="2481" y="375"/>
                  <a:pt x="2487" y="380"/>
                  <a:pt x="2494" y="380"/>
                </a:cubicBezTo>
                <a:close/>
                <a:moveTo>
                  <a:pt x="2533" y="380"/>
                </a:moveTo>
                <a:cubicBezTo>
                  <a:pt x="2540" y="380"/>
                  <a:pt x="2546" y="375"/>
                  <a:pt x="2546" y="367"/>
                </a:cubicBezTo>
                <a:cubicBezTo>
                  <a:pt x="2546" y="360"/>
                  <a:pt x="2540" y="355"/>
                  <a:pt x="2533" y="355"/>
                </a:cubicBezTo>
                <a:cubicBezTo>
                  <a:pt x="2526" y="355"/>
                  <a:pt x="2521" y="360"/>
                  <a:pt x="2521" y="367"/>
                </a:cubicBezTo>
                <a:cubicBezTo>
                  <a:pt x="2521" y="375"/>
                  <a:pt x="2526" y="380"/>
                  <a:pt x="2533" y="380"/>
                </a:cubicBezTo>
                <a:close/>
                <a:moveTo>
                  <a:pt x="2573" y="380"/>
                </a:moveTo>
                <a:cubicBezTo>
                  <a:pt x="2580" y="380"/>
                  <a:pt x="2586" y="375"/>
                  <a:pt x="2586" y="367"/>
                </a:cubicBezTo>
                <a:cubicBezTo>
                  <a:pt x="2586" y="360"/>
                  <a:pt x="2580" y="355"/>
                  <a:pt x="2573" y="355"/>
                </a:cubicBezTo>
                <a:cubicBezTo>
                  <a:pt x="2566" y="355"/>
                  <a:pt x="2560" y="360"/>
                  <a:pt x="2560" y="367"/>
                </a:cubicBezTo>
                <a:cubicBezTo>
                  <a:pt x="2560" y="375"/>
                  <a:pt x="2566" y="380"/>
                  <a:pt x="2573" y="380"/>
                </a:cubicBezTo>
                <a:close/>
                <a:moveTo>
                  <a:pt x="2612" y="380"/>
                </a:moveTo>
                <a:cubicBezTo>
                  <a:pt x="2619" y="380"/>
                  <a:pt x="2625" y="375"/>
                  <a:pt x="2625" y="367"/>
                </a:cubicBezTo>
                <a:cubicBezTo>
                  <a:pt x="2625" y="360"/>
                  <a:pt x="2619" y="355"/>
                  <a:pt x="2612" y="355"/>
                </a:cubicBezTo>
                <a:cubicBezTo>
                  <a:pt x="2605" y="355"/>
                  <a:pt x="2599" y="360"/>
                  <a:pt x="2599" y="367"/>
                </a:cubicBezTo>
                <a:cubicBezTo>
                  <a:pt x="2599" y="375"/>
                  <a:pt x="2605" y="380"/>
                  <a:pt x="2612" y="380"/>
                </a:cubicBezTo>
                <a:close/>
                <a:moveTo>
                  <a:pt x="2652" y="380"/>
                </a:moveTo>
                <a:cubicBezTo>
                  <a:pt x="2659" y="380"/>
                  <a:pt x="2664" y="375"/>
                  <a:pt x="2664" y="367"/>
                </a:cubicBezTo>
                <a:cubicBezTo>
                  <a:pt x="2664" y="360"/>
                  <a:pt x="2659" y="355"/>
                  <a:pt x="2652" y="355"/>
                </a:cubicBezTo>
                <a:cubicBezTo>
                  <a:pt x="2645" y="355"/>
                  <a:pt x="2639" y="360"/>
                  <a:pt x="2639" y="367"/>
                </a:cubicBezTo>
                <a:cubicBezTo>
                  <a:pt x="2639" y="375"/>
                  <a:pt x="2645" y="380"/>
                  <a:pt x="2652" y="380"/>
                </a:cubicBezTo>
                <a:close/>
                <a:moveTo>
                  <a:pt x="2691" y="380"/>
                </a:moveTo>
                <a:cubicBezTo>
                  <a:pt x="2698" y="380"/>
                  <a:pt x="2704" y="375"/>
                  <a:pt x="2704" y="367"/>
                </a:cubicBezTo>
                <a:cubicBezTo>
                  <a:pt x="2704" y="360"/>
                  <a:pt x="2698" y="355"/>
                  <a:pt x="2691" y="355"/>
                </a:cubicBezTo>
                <a:cubicBezTo>
                  <a:pt x="2684" y="355"/>
                  <a:pt x="2678" y="360"/>
                  <a:pt x="2678" y="367"/>
                </a:cubicBezTo>
                <a:cubicBezTo>
                  <a:pt x="2678" y="375"/>
                  <a:pt x="2684" y="380"/>
                  <a:pt x="2691" y="380"/>
                </a:cubicBezTo>
                <a:close/>
                <a:moveTo>
                  <a:pt x="2730" y="380"/>
                </a:moveTo>
                <a:cubicBezTo>
                  <a:pt x="2738" y="380"/>
                  <a:pt x="2743" y="375"/>
                  <a:pt x="2743" y="367"/>
                </a:cubicBezTo>
                <a:cubicBezTo>
                  <a:pt x="2743" y="360"/>
                  <a:pt x="2738" y="355"/>
                  <a:pt x="2730" y="355"/>
                </a:cubicBezTo>
                <a:cubicBezTo>
                  <a:pt x="2723" y="355"/>
                  <a:pt x="2718" y="360"/>
                  <a:pt x="2718" y="367"/>
                </a:cubicBezTo>
                <a:cubicBezTo>
                  <a:pt x="2718" y="375"/>
                  <a:pt x="2723" y="380"/>
                  <a:pt x="2730" y="380"/>
                </a:cubicBezTo>
                <a:close/>
                <a:moveTo>
                  <a:pt x="2770" y="380"/>
                </a:moveTo>
                <a:cubicBezTo>
                  <a:pt x="2777" y="380"/>
                  <a:pt x="2783" y="375"/>
                  <a:pt x="2783" y="367"/>
                </a:cubicBezTo>
                <a:cubicBezTo>
                  <a:pt x="2783" y="360"/>
                  <a:pt x="2777" y="355"/>
                  <a:pt x="2770" y="355"/>
                </a:cubicBezTo>
                <a:cubicBezTo>
                  <a:pt x="2763" y="355"/>
                  <a:pt x="2757" y="360"/>
                  <a:pt x="2757" y="367"/>
                </a:cubicBezTo>
                <a:cubicBezTo>
                  <a:pt x="2757" y="375"/>
                  <a:pt x="2763" y="380"/>
                  <a:pt x="2770" y="380"/>
                </a:cubicBezTo>
                <a:close/>
                <a:moveTo>
                  <a:pt x="2809" y="380"/>
                </a:moveTo>
                <a:cubicBezTo>
                  <a:pt x="2816" y="380"/>
                  <a:pt x="2822" y="375"/>
                  <a:pt x="2822" y="367"/>
                </a:cubicBezTo>
                <a:cubicBezTo>
                  <a:pt x="2822" y="360"/>
                  <a:pt x="2816" y="355"/>
                  <a:pt x="2809" y="355"/>
                </a:cubicBezTo>
                <a:cubicBezTo>
                  <a:pt x="2802" y="355"/>
                  <a:pt x="2797" y="360"/>
                  <a:pt x="2797" y="367"/>
                </a:cubicBezTo>
                <a:cubicBezTo>
                  <a:pt x="2797" y="375"/>
                  <a:pt x="2802" y="380"/>
                  <a:pt x="2809" y="380"/>
                </a:cubicBezTo>
                <a:close/>
                <a:moveTo>
                  <a:pt x="2849" y="380"/>
                </a:moveTo>
                <a:cubicBezTo>
                  <a:pt x="2856" y="380"/>
                  <a:pt x="2861" y="375"/>
                  <a:pt x="2861" y="367"/>
                </a:cubicBezTo>
                <a:cubicBezTo>
                  <a:pt x="2861" y="360"/>
                  <a:pt x="2856" y="355"/>
                  <a:pt x="2849" y="355"/>
                </a:cubicBezTo>
                <a:cubicBezTo>
                  <a:pt x="2842" y="355"/>
                  <a:pt x="2836" y="360"/>
                  <a:pt x="2836" y="367"/>
                </a:cubicBezTo>
                <a:cubicBezTo>
                  <a:pt x="2836" y="375"/>
                  <a:pt x="2842" y="380"/>
                  <a:pt x="2849" y="380"/>
                </a:cubicBezTo>
                <a:close/>
                <a:moveTo>
                  <a:pt x="2888" y="380"/>
                </a:moveTo>
                <a:cubicBezTo>
                  <a:pt x="2895" y="380"/>
                  <a:pt x="2901" y="375"/>
                  <a:pt x="2901" y="367"/>
                </a:cubicBezTo>
                <a:cubicBezTo>
                  <a:pt x="2901" y="360"/>
                  <a:pt x="2895" y="355"/>
                  <a:pt x="2888" y="355"/>
                </a:cubicBezTo>
                <a:cubicBezTo>
                  <a:pt x="2881" y="355"/>
                  <a:pt x="2875" y="360"/>
                  <a:pt x="2875" y="367"/>
                </a:cubicBezTo>
                <a:cubicBezTo>
                  <a:pt x="2875" y="375"/>
                  <a:pt x="2881" y="380"/>
                  <a:pt x="2888" y="380"/>
                </a:cubicBezTo>
                <a:close/>
                <a:moveTo>
                  <a:pt x="2928" y="380"/>
                </a:moveTo>
                <a:cubicBezTo>
                  <a:pt x="2935" y="380"/>
                  <a:pt x="2940" y="375"/>
                  <a:pt x="2940" y="367"/>
                </a:cubicBezTo>
                <a:cubicBezTo>
                  <a:pt x="2940" y="360"/>
                  <a:pt x="2935" y="355"/>
                  <a:pt x="2928" y="355"/>
                </a:cubicBezTo>
                <a:cubicBezTo>
                  <a:pt x="2921" y="355"/>
                  <a:pt x="2915" y="360"/>
                  <a:pt x="2915" y="367"/>
                </a:cubicBezTo>
                <a:cubicBezTo>
                  <a:pt x="2915" y="375"/>
                  <a:pt x="2921" y="380"/>
                  <a:pt x="2928" y="380"/>
                </a:cubicBezTo>
                <a:close/>
                <a:moveTo>
                  <a:pt x="2967" y="380"/>
                </a:moveTo>
                <a:cubicBezTo>
                  <a:pt x="2974" y="380"/>
                  <a:pt x="2980" y="375"/>
                  <a:pt x="2980" y="367"/>
                </a:cubicBezTo>
                <a:cubicBezTo>
                  <a:pt x="2980" y="360"/>
                  <a:pt x="2974" y="355"/>
                  <a:pt x="2967" y="355"/>
                </a:cubicBezTo>
                <a:cubicBezTo>
                  <a:pt x="2960" y="355"/>
                  <a:pt x="2954" y="360"/>
                  <a:pt x="2954" y="367"/>
                </a:cubicBezTo>
                <a:cubicBezTo>
                  <a:pt x="2954" y="375"/>
                  <a:pt x="2960" y="380"/>
                  <a:pt x="2967" y="380"/>
                </a:cubicBezTo>
                <a:close/>
                <a:moveTo>
                  <a:pt x="3006" y="380"/>
                </a:moveTo>
                <a:cubicBezTo>
                  <a:pt x="3013" y="380"/>
                  <a:pt x="3019" y="375"/>
                  <a:pt x="3019" y="367"/>
                </a:cubicBezTo>
                <a:cubicBezTo>
                  <a:pt x="3019" y="360"/>
                  <a:pt x="3013" y="355"/>
                  <a:pt x="3006" y="355"/>
                </a:cubicBezTo>
                <a:cubicBezTo>
                  <a:pt x="2999" y="355"/>
                  <a:pt x="2994" y="360"/>
                  <a:pt x="2994" y="367"/>
                </a:cubicBezTo>
                <a:cubicBezTo>
                  <a:pt x="2994" y="375"/>
                  <a:pt x="2999" y="380"/>
                  <a:pt x="3006" y="380"/>
                </a:cubicBezTo>
                <a:close/>
                <a:moveTo>
                  <a:pt x="3046" y="380"/>
                </a:moveTo>
                <a:cubicBezTo>
                  <a:pt x="3053" y="380"/>
                  <a:pt x="3059" y="375"/>
                  <a:pt x="3059" y="367"/>
                </a:cubicBezTo>
                <a:cubicBezTo>
                  <a:pt x="3059" y="360"/>
                  <a:pt x="3053" y="355"/>
                  <a:pt x="3046" y="355"/>
                </a:cubicBezTo>
                <a:cubicBezTo>
                  <a:pt x="3039" y="355"/>
                  <a:pt x="3033" y="360"/>
                  <a:pt x="3033" y="367"/>
                </a:cubicBezTo>
                <a:cubicBezTo>
                  <a:pt x="3033" y="375"/>
                  <a:pt x="3039" y="380"/>
                  <a:pt x="3046" y="380"/>
                </a:cubicBezTo>
                <a:close/>
                <a:moveTo>
                  <a:pt x="3085" y="380"/>
                </a:moveTo>
                <a:cubicBezTo>
                  <a:pt x="3092" y="380"/>
                  <a:pt x="3098" y="375"/>
                  <a:pt x="3098" y="367"/>
                </a:cubicBezTo>
                <a:cubicBezTo>
                  <a:pt x="3098" y="360"/>
                  <a:pt x="3092" y="355"/>
                  <a:pt x="3085" y="355"/>
                </a:cubicBezTo>
                <a:cubicBezTo>
                  <a:pt x="3078" y="355"/>
                  <a:pt x="3073" y="360"/>
                  <a:pt x="3073" y="367"/>
                </a:cubicBezTo>
                <a:cubicBezTo>
                  <a:pt x="3073" y="375"/>
                  <a:pt x="3078" y="380"/>
                  <a:pt x="3085" y="380"/>
                </a:cubicBezTo>
                <a:close/>
                <a:moveTo>
                  <a:pt x="3125" y="380"/>
                </a:moveTo>
                <a:cubicBezTo>
                  <a:pt x="3132" y="380"/>
                  <a:pt x="3137" y="375"/>
                  <a:pt x="3137" y="367"/>
                </a:cubicBezTo>
                <a:cubicBezTo>
                  <a:pt x="3137" y="360"/>
                  <a:pt x="3132" y="355"/>
                  <a:pt x="3125" y="355"/>
                </a:cubicBezTo>
                <a:cubicBezTo>
                  <a:pt x="3118" y="355"/>
                  <a:pt x="3112" y="360"/>
                  <a:pt x="3112" y="367"/>
                </a:cubicBezTo>
                <a:cubicBezTo>
                  <a:pt x="3112" y="375"/>
                  <a:pt x="3118" y="380"/>
                  <a:pt x="3125" y="380"/>
                </a:cubicBezTo>
                <a:close/>
                <a:moveTo>
                  <a:pt x="3164" y="380"/>
                </a:moveTo>
                <a:cubicBezTo>
                  <a:pt x="3171" y="380"/>
                  <a:pt x="3177" y="375"/>
                  <a:pt x="3177" y="367"/>
                </a:cubicBezTo>
                <a:cubicBezTo>
                  <a:pt x="3177" y="360"/>
                  <a:pt x="3171" y="355"/>
                  <a:pt x="3164" y="355"/>
                </a:cubicBezTo>
                <a:cubicBezTo>
                  <a:pt x="3157" y="355"/>
                  <a:pt x="3151" y="360"/>
                  <a:pt x="3151" y="367"/>
                </a:cubicBezTo>
                <a:cubicBezTo>
                  <a:pt x="3151" y="375"/>
                  <a:pt x="3157" y="380"/>
                  <a:pt x="3164" y="380"/>
                </a:cubicBezTo>
                <a:close/>
                <a:moveTo>
                  <a:pt x="3204" y="380"/>
                </a:moveTo>
                <a:cubicBezTo>
                  <a:pt x="3211" y="380"/>
                  <a:pt x="3216" y="375"/>
                  <a:pt x="3216" y="367"/>
                </a:cubicBezTo>
                <a:cubicBezTo>
                  <a:pt x="3216" y="360"/>
                  <a:pt x="3211" y="355"/>
                  <a:pt x="3204" y="355"/>
                </a:cubicBezTo>
                <a:cubicBezTo>
                  <a:pt x="3197" y="355"/>
                  <a:pt x="3191" y="360"/>
                  <a:pt x="3191" y="367"/>
                </a:cubicBezTo>
                <a:cubicBezTo>
                  <a:pt x="3191" y="375"/>
                  <a:pt x="3197" y="380"/>
                  <a:pt x="3204" y="380"/>
                </a:cubicBezTo>
                <a:close/>
                <a:moveTo>
                  <a:pt x="3243" y="380"/>
                </a:moveTo>
                <a:cubicBezTo>
                  <a:pt x="3250" y="380"/>
                  <a:pt x="3256" y="375"/>
                  <a:pt x="3256" y="367"/>
                </a:cubicBezTo>
                <a:cubicBezTo>
                  <a:pt x="3256" y="360"/>
                  <a:pt x="3250" y="355"/>
                  <a:pt x="3243" y="355"/>
                </a:cubicBezTo>
                <a:cubicBezTo>
                  <a:pt x="3236" y="355"/>
                  <a:pt x="3230" y="360"/>
                  <a:pt x="3230" y="367"/>
                </a:cubicBezTo>
                <a:cubicBezTo>
                  <a:pt x="3230" y="375"/>
                  <a:pt x="3236" y="380"/>
                  <a:pt x="3243" y="380"/>
                </a:cubicBezTo>
                <a:close/>
                <a:moveTo>
                  <a:pt x="3282" y="380"/>
                </a:moveTo>
                <a:cubicBezTo>
                  <a:pt x="3289" y="380"/>
                  <a:pt x="3295" y="375"/>
                  <a:pt x="3295" y="367"/>
                </a:cubicBezTo>
                <a:cubicBezTo>
                  <a:pt x="3295" y="360"/>
                  <a:pt x="3289" y="355"/>
                  <a:pt x="3282" y="355"/>
                </a:cubicBezTo>
                <a:cubicBezTo>
                  <a:pt x="3275" y="355"/>
                  <a:pt x="3270" y="360"/>
                  <a:pt x="3270" y="367"/>
                </a:cubicBezTo>
                <a:cubicBezTo>
                  <a:pt x="3270" y="375"/>
                  <a:pt x="3275" y="380"/>
                  <a:pt x="3282" y="380"/>
                </a:cubicBezTo>
                <a:close/>
                <a:moveTo>
                  <a:pt x="3322" y="380"/>
                </a:moveTo>
                <a:cubicBezTo>
                  <a:pt x="3329" y="380"/>
                  <a:pt x="3335" y="375"/>
                  <a:pt x="3335" y="367"/>
                </a:cubicBezTo>
                <a:cubicBezTo>
                  <a:pt x="3335" y="360"/>
                  <a:pt x="3329" y="355"/>
                  <a:pt x="3322" y="355"/>
                </a:cubicBezTo>
                <a:cubicBezTo>
                  <a:pt x="3315" y="355"/>
                  <a:pt x="3309" y="360"/>
                  <a:pt x="3309" y="367"/>
                </a:cubicBezTo>
                <a:cubicBezTo>
                  <a:pt x="3309" y="375"/>
                  <a:pt x="3315" y="380"/>
                  <a:pt x="3322" y="380"/>
                </a:cubicBezTo>
                <a:close/>
                <a:moveTo>
                  <a:pt x="3361" y="380"/>
                </a:moveTo>
                <a:cubicBezTo>
                  <a:pt x="3368" y="380"/>
                  <a:pt x="3374" y="375"/>
                  <a:pt x="3374" y="367"/>
                </a:cubicBezTo>
                <a:cubicBezTo>
                  <a:pt x="3374" y="360"/>
                  <a:pt x="3368" y="355"/>
                  <a:pt x="3361" y="355"/>
                </a:cubicBezTo>
                <a:cubicBezTo>
                  <a:pt x="3354" y="355"/>
                  <a:pt x="3348" y="360"/>
                  <a:pt x="3348" y="367"/>
                </a:cubicBezTo>
                <a:cubicBezTo>
                  <a:pt x="3348" y="375"/>
                  <a:pt x="3354" y="380"/>
                  <a:pt x="3361" y="380"/>
                </a:cubicBezTo>
                <a:close/>
                <a:moveTo>
                  <a:pt x="3401" y="380"/>
                </a:moveTo>
                <a:cubicBezTo>
                  <a:pt x="3408" y="380"/>
                  <a:pt x="3413" y="375"/>
                  <a:pt x="3413" y="367"/>
                </a:cubicBezTo>
                <a:cubicBezTo>
                  <a:pt x="3413" y="360"/>
                  <a:pt x="3408" y="355"/>
                  <a:pt x="3401" y="355"/>
                </a:cubicBezTo>
                <a:cubicBezTo>
                  <a:pt x="3394" y="355"/>
                  <a:pt x="3388" y="360"/>
                  <a:pt x="3388" y="367"/>
                </a:cubicBezTo>
                <a:cubicBezTo>
                  <a:pt x="3388" y="375"/>
                  <a:pt x="3394" y="380"/>
                  <a:pt x="3401" y="380"/>
                </a:cubicBezTo>
                <a:close/>
                <a:moveTo>
                  <a:pt x="3440" y="380"/>
                </a:moveTo>
                <a:cubicBezTo>
                  <a:pt x="3447" y="380"/>
                  <a:pt x="3453" y="375"/>
                  <a:pt x="3453" y="367"/>
                </a:cubicBezTo>
                <a:cubicBezTo>
                  <a:pt x="3453" y="360"/>
                  <a:pt x="3447" y="355"/>
                  <a:pt x="3440" y="355"/>
                </a:cubicBezTo>
                <a:cubicBezTo>
                  <a:pt x="3433" y="355"/>
                  <a:pt x="3427" y="360"/>
                  <a:pt x="3427" y="367"/>
                </a:cubicBezTo>
                <a:cubicBezTo>
                  <a:pt x="3427" y="375"/>
                  <a:pt x="3433" y="380"/>
                  <a:pt x="3440" y="380"/>
                </a:cubicBezTo>
                <a:close/>
                <a:moveTo>
                  <a:pt x="3480" y="380"/>
                </a:moveTo>
                <a:cubicBezTo>
                  <a:pt x="3487" y="380"/>
                  <a:pt x="3492" y="375"/>
                  <a:pt x="3492" y="367"/>
                </a:cubicBezTo>
                <a:cubicBezTo>
                  <a:pt x="3492" y="360"/>
                  <a:pt x="3487" y="355"/>
                  <a:pt x="3480" y="355"/>
                </a:cubicBezTo>
                <a:cubicBezTo>
                  <a:pt x="3472" y="355"/>
                  <a:pt x="3467" y="360"/>
                  <a:pt x="3467" y="367"/>
                </a:cubicBezTo>
                <a:cubicBezTo>
                  <a:pt x="3467" y="375"/>
                  <a:pt x="3472" y="380"/>
                  <a:pt x="3480" y="380"/>
                </a:cubicBezTo>
                <a:close/>
                <a:moveTo>
                  <a:pt x="50" y="394"/>
                </a:moveTo>
                <a:cubicBezTo>
                  <a:pt x="43" y="394"/>
                  <a:pt x="37" y="400"/>
                  <a:pt x="37" y="407"/>
                </a:cubicBezTo>
                <a:cubicBezTo>
                  <a:pt x="37" y="414"/>
                  <a:pt x="43" y="420"/>
                  <a:pt x="50" y="420"/>
                </a:cubicBezTo>
                <a:cubicBezTo>
                  <a:pt x="57" y="420"/>
                  <a:pt x="62" y="414"/>
                  <a:pt x="62" y="407"/>
                </a:cubicBezTo>
                <a:cubicBezTo>
                  <a:pt x="62" y="400"/>
                  <a:pt x="57" y="394"/>
                  <a:pt x="50" y="394"/>
                </a:cubicBezTo>
                <a:close/>
                <a:moveTo>
                  <a:pt x="89" y="420"/>
                </a:moveTo>
                <a:cubicBezTo>
                  <a:pt x="96" y="420"/>
                  <a:pt x="102" y="414"/>
                  <a:pt x="102" y="407"/>
                </a:cubicBezTo>
                <a:cubicBezTo>
                  <a:pt x="102" y="400"/>
                  <a:pt x="96" y="394"/>
                  <a:pt x="89" y="394"/>
                </a:cubicBezTo>
                <a:cubicBezTo>
                  <a:pt x="82" y="394"/>
                  <a:pt x="76" y="400"/>
                  <a:pt x="76" y="407"/>
                </a:cubicBezTo>
                <a:cubicBezTo>
                  <a:pt x="76" y="414"/>
                  <a:pt x="82" y="420"/>
                  <a:pt x="89" y="420"/>
                </a:cubicBezTo>
                <a:close/>
                <a:moveTo>
                  <a:pt x="128" y="420"/>
                </a:moveTo>
                <a:cubicBezTo>
                  <a:pt x="136" y="420"/>
                  <a:pt x="141" y="414"/>
                  <a:pt x="141" y="407"/>
                </a:cubicBezTo>
                <a:cubicBezTo>
                  <a:pt x="141" y="400"/>
                  <a:pt x="136" y="394"/>
                  <a:pt x="128" y="394"/>
                </a:cubicBezTo>
                <a:cubicBezTo>
                  <a:pt x="121" y="394"/>
                  <a:pt x="116" y="400"/>
                  <a:pt x="116" y="407"/>
                </a:cubicBezTo>
                <a:cubicBezTo>
                  <a:pt x="116" y="414"/>
                  <a:pt x="121" y="420"/>
                  <a:pt x="128" y="420"/>
                </a:cubicBezTo>
                <a:close/>
                <a:moveTo>
                  <a:pt x="168" y="394"/>
                </a:moveTo>
                <a:cubicBezTo>
                  <a:pt x="161" y="394"/>
                  <a:pt x="155" y="400"/>
                  <a:pt x="155" y="407"/>
                </a:cubicBezTo>
                <a:cubicBezTo>
                  <a:pt x="155" y="414"/>
                  <a:pt x="161" y="420"/>
                  <a:pt x="168" y="420"/>
                </a:cubicBezTo>
                <a:cubicBezTo>
                  <a:pt x="175" y="420"/>
                  <a:pt x="181" y="414"/>
                  <a:pt x="181" y="407"/>
                </a:cubicBezTo>
                <a:cubicBezTo>
                  <a:pt x="181" y="400"/>
                  <a:pt x="175" y="394"/>
                  <a:pt x="168" y="394"/>
                </a:cubicBezTo>
                <a:close/>
                <a:moveTo>
                  <a:pt x="207" y="394"/>
                </a:moveTo>
                <a:cubicBezTo>
                  <a:pt x="200" y="394"/>
                  <a:pt x="195" y="400"/>
                  <a:pt x="195" y="407"/>
                </a:cubicBezTo>
                <a:cubicBezTo>
                  <a:pt x="195" y="414"/>
                  <a:pt x="200" y="420"/>
                  <a:pt x="207" y="420"/>
                </a:cubicBezTo>
                <a:cubicBezTo>
                  <a:pt x="214" y="420"/>
                  <a:pt x="220" y="414"/>
                  <a:pt x="220" y="407"/>
                </a:cubicBezTo>
                <a:cubicBezTo>
                  <a:pt x="220" y="400"/>
                  <a:pt x="214" y="394"/>
                  <a:pt x="207" y="394"/>
                </a:cubicBezTo>
                <a:close/>
                <a:moveTo>
                  <a:pt x="247" y="394"/>
                </a:moveTo>
                <a:cubicBezTo>
                  <a:pt x="240" y="394"/>
                  <a:pt x="234" y="400"/>
                  <a:pt x="234" y="407"/>
                </a:cubicBezTo>
                <a:cubicBezTo>
                  <a:pt x="234" y="414"/>
                  <a:pt x="240" y="420"/>
                  <a:pt x="247" y="420"/>
                </a:cubicBezTo>
                <a:cubicBezTo>
                  <a:pt x="254" y="420"/>
                  <a:pt x="260" y="414"/>
                  <a:pt x="260" y="407"/>
                </a:cubicBezTo>
                <a:cubicBezTo>
                  <a:pt x="260" y="400"/>
                  <a:pt x="254" y="394"/>
                  <a:pt x="247" y="394"/>
                </a:cubicBezTo>
                <a:close/>
                <a:moveTo>
                  <a:pt x="286" y="394"/>
                </a:moveTo>
                <a:cubicBezTo>
                  <a:pt x="279" y="394"/>
                  <a:pt x="273" y="400"/>
                  <a:pt x="273" y="407"/>
                </a:cubicBezTo>
                <a:cubicBezTo>
                  <a:pt x="273" y="414"/>
                  <a:pt x="279" y="420"/>
                  <a:pt x="286" y="420"/>
                </a:cubicBezTo>
                <a:cubicBezTo>
                  <a:pt x="293" y="420"/>
                  <a:pt x="299" y="414"/>
                  <a:pt x="299" y="407"/>
                </a:cubicBezTo>
                <a:cubicBezTo>
                  <a:pt x="299" y="400"/>
                  <a:pt x="293" y="394"/>
                  <a:pt x="286" y="394"/>
                </a:cubicBezTo>
                <a:close/>
                <a:moveTo>
                  <a:pt x="326" y="420"/>
                </a:moveTo>
                <a:cubicBezTo>
                  <a:pt x="333" y="420"/>
                  <a:pt x="338" y="414"/>
                  <a:pt x="338" y="407"/>
                </a:cubicBezTo>
                <a:cubicBezTo>
                  <a:pt x="338" y="400"/>
                  <a:pt x="333" y="394"/>
                  <a:pt x="326" y="394"/>
                </a:cubicBezTo>
                <a:cubicBezTo>
                  <a:pt x="319" y="394"/>
                  <a:pt x="313" y="400"/>
                  <a:pt x="313" y="407"/>
                </a:cubicBezTo>
                <a:cubicBezTo>
                  <a:pt x="313" y="414"/>
                  <a:pt x="319" y="420"/>
                  <a:pt x="326" y="420"/>
                </a:cubicBezTo>
                <a:close/>
                <a:moveTo>
                  <a:pt x="365" y="420"/>
                </a:moveTo>
                <a:cubicBezTo>
                  <a:pt x="372" y="420"/>
                  <a:pt x="378" y="414"/>
                  <a:pt x="378" y="407"/>
                </a:cubicBezTo>
                <a:cubicBezTo>
                  <a:pt x="378" y="400"/>
                  <a:pt x="372" y="394"/>
                  <a:pt x="365" y="394"/>
                </a:cubicBezTo>
                <a:cubicBezTo>
                  <a:pt x="358" y="394"/>
                  <a:pt x="352" y="400"/>
                  <a:pt x="352" y="407"/>
                </a:cubicBezTo>
                <a:cubicBezTo>
                  <a:pt x="352" y="414"/>
                  <a:pt x="358" y="420"/>
                  <a:pt x="365" y="420"/>
                </a:cubicBezTo>
                <a:close/>
                <a:moveTo>
                  <a:pt x="404" y="420"/>
                </a:moveTo>
                <a:cubicBezTo>
                  <a:pt x="411" y="420"/>
                  <a:pt x="417" y="414"/>
                  <a:pt x="417" y="407"/>
                </a:cubicBezTo>
                <a:cubicBezTo>
                  <a:pt x="417" y="400"/>
                  <a:pt x="411" y="394"/>
                  <a:pt x="404" y="394"/>
                </a:cubicBezTo>
                <a:cubicBezTo>
                  <a:pt x="397" y="394"/>
                  <a:pt x="392" y="400"/>
                  <a:pt x="392" y="407"/>
                </a:cubicBezTo>
                <a:cubicBezTo>
                  <a:pt x="392" y="414"/>
                  <a:pt x="397" y="420"/>
                  <a:pt x="404" y="420"/>
                </a:cubicBezTo>
                <a:close/>
                <a:moveTo>
                  <a:pt x="444" y="420"/>
                </a:moveTo>
                <a:cubicBezTo>
                  <a:pt x="451" y="420"/>
                  <a:pt x="457" y="414"/>
                  <a:pt x="457" y="407"/>
                </a:cubicBezTo>
                <a:cubicBezTo>
                  <a:pt x="457" y="400"/>
                  <a:pt x="451" y="394"/>
                  <a:pt x="444" y="394"/>
                </a:cubicBezTo>
                <a:cubicBezTo>
                  <a:pt x="437" y="394"/>
                  <a:pt x="431" y="400"/>
                  <a:pt x="431" y="407"/>
                </a:cubicBezTo>
                <a:cubicBezTo>
                  <a:pt x="431" y="414"/>
                  <a:pt x="437" y="420"/>
                  <a:pt x="444" y="420"/>
                </a:cubicBezTo>
                <a:close/>
                <a:moveTo>
                  <a:pt x="483" y="420"/>
                </a:moveTo>
                <a:cubicBezTo>
                  <a:pt x="490" y="420"/>
                  <a:pt x="496" y="414"/>
                  <a:pt x="496" y="407"/>
                </a:cubicBezTo>
                <a:cubicBezTo>
                  <a:pt x="496" y="400"/>
                  <a:pt x="490" y="394"/>
                  <a:pt x="483" y="394"/>
                </a:cubicBezTo>
                <a:cubicBezTo>
                  <a:pt x="476" y="394"/>
                  <a:pt x="471" y="400"/>
                  <a:pt x="471" y="407"/>
                </a:cubicBezTo>
                <a:cubicBezTo>
                  <a:pt x="471" y="414"/>
                  <a:pt x="476" y="420"/>
                  <a:pt x="483" y="420"/>
                </a:cubicBezTo>
                <a:close/>
                <a:moveTo>
                  <a:pt x="523" y="396"/>
                </a:moveTo>
                <a:cubicBezTo>
                  <a:pt x="517" y="396"/>
                  <a:pt x="512" y="401"/>
                  <a:pt x="512" y="407"/>
                </a:cubicBezTo>
                <a:cubicBezTo>
                  <a:pt x="512" y="413"/>
                  <a:pt x="517" y="418"/>
                  <a:pt x="523" y="418"/>
                </a:cubicBezTo>
                <a:cubicBezTo>
                  <a:pt x="529" y="418"/>
                  <a:pt x="533" y="413"/>
                  <a:pt x="533" y="407"/>
                </a:cubicBezTo>
                <a:cubicBezTo>
                  <a:pt x="533" y="401"/>
                  <a:pt x="529" y="396"/>
                  <a:pt x="523" y="396"/>
                </a:cubicBezTo>
                <a:close/>
                <a:moveTo>
                  <a:pt x="562" y="394"/>
                </a:moveTo>
                <a:cubicBezTo>
                  <a:pt x="555" y="394"/>
                  <a:pt x="549" y="400"/>
                  <a:pt x="549" y="407"/>
                </a:cubicBezTo>
                <a:cubicBezTo>
                  <a:pt x="549" y="414"/>
                  <a:pt x="555" y="420"/>
                  <a:pt x="562" y="420"/>
                </a:cubicBezTo>
                <a:cubicBezTo>
                  <a:pt x="569" y="420"/>
                  <a:pt x="575" y="414"/>
                  <a:pt x="575" y="407"/>
                </a:cubicBezTo>
                <a:cubicBezTo>
                  <a:pt x="575" y="400"/>
                  <a:pt x="569" y="394"/>
                  <a:pt x="562" y="394"/>
                </a:cubicBezTo>
                <a:close/>
                <a:moveTo>
                  <a:pt x="602" y="420"/>
                </a:moveTo>
                <a:cubicBezTo>
                  <a:pt x="609" y="420"/>
                  <a:pt x="614" y="414"/>
                  <a:pt x="614" y="407"/>
                </a:cubicBezTo>
                <a:cubicBezTo>
                  <a:pt x="614" y="400"/>
                  <a:pt x="609" y="394"/>
                  <a:pt x="602" y="394"/>
                </a:cubicBezTo>
                <a:cubicBezTo>
                  <a:pt x="595" y="394"/>
                  <a:pt x="589" y="400"/>
                  <a:pt x="589" y="407"/>
                </a:cubicBezTo>
                <a:cubicBezTo>
                  <a:pt x="589" y="414"/>
                  <a:pt x="595" y="420"/>
                  <a:pt x="602" y="420"/>
                </a:cubicBezTo>
                <a:close/>
                <a:moveTo>
                  <a:pt x="641" y="420"/>
                </a:moveTo>
                <a:cubicBezTo>
                  <a:pt x="648" y="420"/>
                  <a:pt x="654" y="414"/>
                  <a:pt x="654" y="407"/>
                </a:cubicBezTo>
                <a:cubicBezTo>
                  <a:pt x="654" y="400"/>
                  <a:pt x="648" y="394"/>
                  <a:pt x="641" y="394"/>
                </a:cubicBezTo>
                <a:cubicBezTo>
                  <a:pt x="634" y="394"/>
                  <a:pt x="628" y="400"/>
                  <a:pt x="628" y="407"/>
                </a:cubicBezTo>
                <a:cubicBezTo>
                  <a:pt x="628" y="414"/>
                  <a:pt x="634" y="420"/>
                  <a:pt x="641" y="420"/>
                </a:cubicBezTo>
                <a:close/>
                <a:moveTo>
                  <a:pt x="680" y="420"/>
                </a:moveTo>
                <a:cubicBezTo>
                  <a:pt x="687" y="420"/>
                  <a:pt x="693" y="414"/>
                  <a:pt x="693" y="407"/>
                </a:cubicBezTo>
                <a:cubicBezTo>
                  <a:pt x="693" y="400"/>
                  <a:pt x="687" y="394"/>
                  <a:pt x="680" y="394"/>
                </a:cubicBezTo>
                <a:cubicBezTo>
                  <a:pt x="673" y="394"/>
                  <a:pt x="668" y="400"/>
                  <a:pt x="668" y="407"/>
                </a:cubicBezTo>
                <a:cubicBezTo>
                  <a:pt x="668" y="414"/>
                  <a:pt x="673" y="420"/>
                  <a:pt x="680" y="420"/>
                </a:cubicBezTo>
                <a:close/>
                <a:moveTo>
                  <a:pt x="720" y="420"/>
                </a:moveTo>
                <a:cubicBezTo>
                  <a:pt x="727" y="420"/>
                  <a:pt x="733" y="414"/>
                  <a:pt x="733" y="407"/>
                </a:cubicBezTo>
                <a:cubicBezTo>
                  <a:pt x="733" y="400"/>
                  <a:pt x="727" y="394"/>
                  <a:pt x="720" y="394"/>
                </a:cubicBezTo>
                <a:cubicBezTo>
                  <a:pt x="713" y="394"/>
                  <a:pt x="707" y="400"/>
                  <a:pt x="707" y="407"/>
                </a:cubicBezTo>
                <a:cubicBezTo>
                  <a:pt x="707" y="414"/>
                  <a:pt x="713" y="420"/>
                  <a:pt x="720" y="420"/>
                </a:cubicBezTo>
                <a:close/>
                <a:moveTo>
                  <a:pt x="917" y="420"/>
                </a:moveTo>
                <a:cubicBezTo>
                  <a:pt x="924" y="420"/>
                  <a:pt x="930" y="414"/>
                  <a:pt x="930" y="407"/>
                </a:cubicBezTo>
                <a:cubicBezTo>
                  <a:pt x="930" y="400"/>
                  <a:pt x="924" y="394"/>
                  <a:pt x="917" y="394"/>
                </a:cubicBezTo>
                <a:cubicBezTo>
                  <a:pt x="910" y="394"/>
                  <a:pt x="904" y="400"/>
                  <a:pt x="904" y="407"/>
                </a:cubicBezTo>
                <a:cubicBezTo>
                  <a:pt x="904" y="414"/>
                  <a:pt x="910" y="420"/>
                  <a:pt x="917" y="420"/>
                </a:cubicBezTo>
                <a:close/>
                <a:moveTo>
                  <a:pt x="956" y="394"/>
                </a:moveTo>
                <a:cubicBezTo>
                  <a:pt x="949" y="394"/>
                  <a:pt x="944" y="400"/>
                  <a:pt x="944" y="407"/>
                </a:cubicBezTo>
                <a:cubicBezTo>
                  <a:pt x="944" y="414"/>
                  <a:pt x="949" y="420"/>
                  <a:pt x="956" y="420"/>
                </a:cubicBezTo>
                <a:cubicBezTo>
                  <a:pt x="963" y="420"/>
                  <a:pt x="969" y="414"/>
                  <a:pt x="969" y="407"/>
                </a:cubicBezTo>
                <a:cubicBezTo>
                  <a:pt x="969" y="400"/>
                  <a:pt x="963" y="394"/>
                  <a:pt x="956" y="394"/>
                </a:cubicBezTo>
                <a:close/>
                <a:moveTo>
                  <a:pt x="1232" y="420"/>
                </a:moveTo>
                <a:cubicBezTo>
                  <a:pt x="1239" y="420"/>
                  <a:pt x="1245" y="414"/>
                  <a:pt x="1245" y="407"/>
                </a:cubicBezTo>
                <a:cubicBezTo>
                  <a:pt x="1245" y="400"/>
                  <a:pt x="1239" y="394"/>
                  <a:pt x="1232" y="394"/>
                </a:cubicBezTo>
                <a:cubicBezTo>
                  <a:pt x="1225" y="394"/>
                  <a:pt x="1220" y="400"/>
                  <a:pt x="1220" y="407"/>
                </a:cubicBezTo>
                <a:cubicBezTo>
                  <a:pt x="1220" y="414"/>
                  <a:pt x="1225" y="420"/>
                  <a:pt x="1232" y="420"/>
                </a:cubicBezTo>
                <a:close/>
                <a:moveTo>
                  <a:pt x="1784" y="420"/>
                </a:moveTo>
                <a:cubicBezTo>
                  <a:pt x="1791" y="420"/>
                  <a:pt x="1797" y="414"/>
                  <a:pt x="1797" y="407"/>
                </a:cubicBezTo>
                <a:cubicBezTo>
                  <a:pt x="1797" y="400"/>
                  <a:pt x="1791" y="394"/>
                  <a:pt x="1784" y="394"/>
                </a:cubicBezTo>
                <a:cubicBezTo>
                  <a:pt x="1777" y="394"/>
                  <a:pt x="1772" y="400"/>
                  <a:pt x="1772" y="407"/>
                </a:cubicBezTo>
                <a:cubicBezTo>
                  <a:pt x="1772" y="414"/>
                  <a:pt x="1777" y="420"/>
                  <a:pt x="1784" y="420"/>
                </a:cubicBezTo>
                <a:close/>
                <a:moveTo>
                  <a:pt x="1824" y="420"/>
                </a:moveTo>
                <a:cubicBezTo>
                  <a:pt x="1831" y="420"/>
                  <a:pt x="1836" y="414"/>
                  <a:pt x="1836" y="407"/>
                </a:cubicBezTo>
                <a:cubicBezTo>
                  <a:pt x="1836" y="400"/>
                  <a:pt x="1831" y="394"/>
                  <a:pt x="1824" y="394"/>
                </a:cubicBezTo>
                <a:cubicBezTo>
                  <a:pt x="1817" y="394"/>
                  <a:pt x="1811" y="400"/>
                  <a:pt x="1811" y="407"/>
                </a:cubicBezTo>
                <a:cubicBezTo>
                  <a:pt x="1811" y="414"/>
                  <a:pt x="1817" y="420"/>
                  <a:pt x="1824" y="420"/>
                </a:cubicBezTo>
                <a:close/>
                <a:moveTo>
                  <a:pt x="1863" y="420"/>
                </a:moveTo>
                <a:cubicBezTo>
                  <a:pt x="1870" y="420"/>
                  <a:pt x="1876" y="414"/>
                  <a:pt x="1876" y="407"/>
                </a:cubicBezTo>
                <a:cubicBezTo>
                  <a:pt x="1876" y="400"/>
                  <a:pt x="1870" y="394"/>
                  <a:pt x="1863" y="394"/>
                </a:cubicBezTo>
                <a:cubicBezTo>
                  <a:pt x="1856" y="394"/>
                  <a:pt x="1850" y="400"/>
                  <a:pt x="1850" y="407"/>
                </a:cubicBezTo>
                <a:cubicBezTo>
                  <a:pt x="1850" y="414"/>
                  <a:pt x="1856" y="420"/>
                  <a:pt x="1863" y="420"/>
                </a:cubicBezTo>
                <a:close/>
                <a:moveTo>
                  <a:pt x="1942" y="420"/>
                </a:moveTo>
                <a:cubicBezTo>
                  <a:pt x="1949" y="420"/>
                  <a:pt x="1955" y="414"/>
                  <a:pt x="1955" y="407"/>
                </a:cubicBezTo>
                <a:cubicBezTo>
                  <a:pt x="1955" y="400"/>
                  <a:pt x="1949" y="394"/>
                  <a:pt x="1942" y="394"/>
                </a:cubicBezTo>
                <a:cubicBezTo>
                  <a:pt x="1935" y="394"/>
                  <a:pt x="1929" y="400"/>
                  <a:pt x="1929" y="407"/>
                </a:cubicBezTo>
                <a:cubicBezTo>
                  <a:pt x="1929" y="414"/>
                  <a:pt x="1935" y="420"/>
                  <a:pt x="1942" y="420"/>
                </a:cubicBezTo>
                <a:close/>
                <a:moveTo>
                  <a:pt x="1981" y="420"/>
                </a:moveTo>
                <a:cubicBezTo>
                  <a:pt x="1988" y="420"/>
                  <a:pt x="1994" y="414"/>
                  <a:pt x="1994" y="407"/>
                </a:cubicBezTo>
                <a:cubicBezTo>
                  <a:pt x="1994" y="400"/>
                  <a:pt x="1988" y="394"/>
                  <a:pt x="1981" y="394"/>
                </a:cubicBezTo>
                <a:cubicBezTo>
                  <a:pt x="1974" y="394"/>
                  <a:pt x="1969" y="400"/>
                  <a:pt x="1969" y="407"/>
                </a:cubicBezTo>
                <a:cubicBezTo>
                  <a:pt x="1969" y="414"/>
                  <a:pt x="1974" y="420"/>
                  <a:pt x="1981" y="420"/>
                </a:cubicBezTo>
                <a:close/>
                <a:moveTo>
                  <a:pt x="2021" y="420"/>
                </a:moveTo>
                <a:cubicBezTo>
                  <a:pt x="2028" y="420"/>
                  <a:pt x="2034" y="414"/>
                  <a:pt x="2034" y="407"/>
                </a:cubicBezTo>
                <a:cubicBezTo>
                  <a:pt x="2034" y="400"/>
                  <a:pt x="2028" y="394"/>
                  <a:pt x="2021" y="394"/>
                </a:cubicBezTo>
                <a:cubicBezTo>
                  <a:pt x="2014" y="394"/>
                  <a:pt x="2008" y="400"/>
                  <a:pt x="2008" y="407"/>
                </a:cubicBezTo>
                <a:cubicBezTo>
                  <a:pt x="2008" y="414"/>
                  <a:pt x="2014" y="420"/>
                  <a:pt x="2021" y="420"/>
                </a:cubicBezTo>
                <a:close/>
                <a:moveTo>
                  <a:pt x="2060" y="420"/>
                </a:moveTo>
                <a:cubicBezTo>
                  <a:pt x="2067" y="420"/>
                  <a:pt x="2073" y="414"/>
                  <a:pt x="2073" y="407"/>
                </a:cubicBezTo>
                <a:cubicBezTo>
                  <a:pt x="2073" y="400"/>
                  <a:pt x="2067" y="394"/>
                  <a:pt x="2060" y="394"/>
                </a:cubicBezTo>
                <a:cubicBezTo>
                  <a:pt x="2053" y="394"/>
                  <a:pt x="2048" y="400"/>
                  <a:pt x="2048" y="407"/>
                </a:cubicBezTo>
                <a:cubicBezTo>
                  <a:pt x="2048" y="414"/>
                  <a:pt x="2053" y="420"/>
                  <a:pt x="2060" y="420"/>
                </a:cubicBezTo>
                <a:close/>
                <a:moveTo>
                  <a:pt x="2100" y="420"/>
                </a:moveTo>
                <a:cubicBezTo>
                  <a:pt x="2107" y="420"/>
                  <a:pt x="2112" y="414"/>
                  <a:pt x="2112" y="407"/>
                </a:cubicBezTo>
                <a:cubicBezTo>
                  <a:pt x="2112" y="400"/>
                  <a:pt x="2107" y="394"/>
                  <a:pt x="2100" y="394"/>
                </a:cubicBezTo>
                <a:cubicBezTo>
                  <a:pt x="2093" y="394"/>
                  <a:pt x="2087" y="400"/>
                  <a:pt x="2087" y="407"/>
                </a:cubicBezTo>
                <a:cubicBezTo>
                  <a:pt x="2087" y="414"/>
                  <a:pt x="2093" y="420"/>
                  <a:pt x="2100" y="420"/>
                </a:cubicBezTo>
                <a:close/>
                <a:moveTo>
                  <a:pt x="2139" y="420"/>
                </a:moveTo>
                <a:cubicBezTo>
                  <a:pt x="2146" y="420"/>
                  <a:pt x="2152" y="414"/>
                  <a:pt x="2152" y="407"/>
                </a:cubicBezTo>
                <a:cubicBezTo>
                  <a:pt x="2152" y="400"/>
                  <a:pt x="2146" y="394"/>
                  <a:pt x="2139" y="394"/>
                </a:cubicBezTo>
                <a:cubicBezTo>
                  <a:pt x="2132" y="394"/>
                  <a:pt x="2126" y="400"/>
                  <a:pt x="2126" y="407"/>
                </a:cubicBezTo>
                <a:cubicBezTo>
                  <a:pt x="2126" y="414"/>
                  <a:pt x="2132" y="420"/>
                  <a:pt x="2139" y="420"/>
                </a:cubicBezTo>
                <a:close/>
                <a:moveTo>
                  <a:pt x="2179" y="420"/>
                </a:moveTo>
                <a:cubicBezTo>
                  <a:pt x="2186" y="420"/>
                  <a:pt x="2191" y="414"/>
                  <a:pt x="2191" y="407"/>
                </a:cubicBezTo>
                <a:cubicBezTo>
                  <a:pt x="2191" y="400"/>
                  <a:pt x="2186" y="394"/>
                  <a:pt x="2179" y="394"/>
                </a:cubicBezTo>
                <a:cubicBezTo>
                  <a:pt x="2171" y="394"/>
                  <a:pt x="2166" y="400"/>
                  <a:pt x="2166" y="407"/>
                </a:cubicBezTo>
                <a:cubicBezTo>
                  <a:pt x="2166" y="414"/>
                  <a:pt x="2171" y="420"/>
                  <a:pt x="2179" y="420"/>
                </a:cubicBezTo>
                <a:close/>
                <a:moveTo>
                  <a:pt x="2218" y="420"/>
                </a:moveTo>
                <a:cubicBezTo>
                  <a:pt x="2225" y="420"/>
                  <a:pt x="2231" y="414"/>
                  <a:pt x="2231" y="407"/>
                </a:cubicBezTo>
                <a:cubicBezTo>
                  <a:pt x="2231" y="400"/>
                  <a:pt x="2225" y="394"/>
                  <a:pt x="2218" y="394"/>
                </a:cubicBezTo>
                <a:cubicBezTo>
                  <a:pt x="2211" y="394"/>
                  <a:pt x="2205" y="400"/>
                  <a:pt x="2205" y="407"/>
                </a:cubicBezTo>
                <a:cubicBezTo>
                  <a:pt x="2205" y="414"/>
                  <a:pt x="2211" y="420"/>
                  <a:pt x="2218" y="420"/>
                </a:cubicBezTo>
                <a:close/>
                <a:moveTo>
                  <a:pt x="2257" y="420"/>
                </a:moveTo>
                <a:cubicBezTo>
                  <a:pt x="2264" y="420"/>
                  <a:pt x="2270" y="414"/>
                  <a:pt x="2270" y="407"/>
                </a:cubicBezTo>
                <a:cubicBezTo>
                  <a:pt x="2270" y="400"/>
                  <a:pt x="2264" y="394"/>
                  <a:pt x="2257" y="394"/>
                </a:cubicBezTo>
                <a:cubicBezTo>
                  <a:pt x="2250" y="394"/>
                  <a:pt x="2245" y="400"/>
                  <a:pt x="2245" y="407"/>
                </a:cubicBezTo>
                <a:cubicBezTo>
                  <a:pt x="2245" y="414"/>
                  <a:pt x="2250" y="420"/>
                  <a:pt x="2257" y="420"/>
                </a:cubicBezTo>
                <a:close/>
                <a:moveTo>
                  <a:pt x="2297" y="420"/>
                </a:moveTo>
                <a:cubicBezTo>
                  <a:pt x="2304" y="420"/>
                  <a:pt x="2310" y="414"/>
                  <a:pt x="2310" y="407"/>
                </a:cubicBezTo>
                <a:cubicBezTo>
                  <a:pt x="2310" y="400"/>
                  <a:pt x="2304" y="394"/>
                  <a:pt x="2297" y="394"/>
                </a:cubicBezTo>
                <a:cubicBezTo>
                  <a:pt x="2290" y="394"/>
                  <a:pt x="2284" y="400"/>
                  <a:pt x="2284" y="407"/>
                </a:cubicBezTo>
                <a:cubicBezTo>
                  <a:pt x="2284" y="414"/>
                  <a:pt x="2290" y="420"/>
                  <a:pt x="2297" y="420"/>
                </a:cubicBezTo>
                <a:close/>
                <a:moveTo>
                  <a:pt x="2336" y="420"/>
                </a:moveTo>
                <a:cubicBezTo>
                  <a:pt x="2343" y="420"/>
                  <a:pt x="2349" y="414"/>
                  <a:pt x="2349" y="407"/>
                </a:cubicBezTo>
                <a:cubicBezTo>
                  <a:pt x="2349" y="400"/>
                  <a:pt x="2343" y="394"/>
                  <a:pt x="2336" y="394"/>
                </a:cubicBezTo>
                <a:cubicBezTo>
                  <a:pt x="2329" y="394"/>
                  <a:pt x="2323" y="400"/>
                  <a:pt x="2323" y="407"/>
                </a:cubicBezTo>
                <a:cubicBezTo>
                  <a:pt x="2323" y="414"/>
                  <a:pt x="2329" y="420"/>
                  <a:pt x="2336" y="420"/>
                </a:cubicBezTo>
                <a:close/>
                <a:moveTo>
                  <a:pt x="2376" y="420"/>
                </a:moveTo>
                <a:cubicBezTo>
                  <a:pt x="2383" y="420"/>
                  <a:pt x="2388" y="414"/>
                  <a:pt x="2388" y="407"/>
                </a:cubicBezTo>
                <a:cubicBezTo>
                  <a:pt x="2388" y="400"/>
                  <a:pt x="2383" y="394"/>
                  <a:pt x="2376" y="394"/>
                </a:cubicBezTo>
                <a:cubicBezTo>
                  <a:pt x="2369" y="394"/>
                  <a:pt x="2363" y="400"/>
                  <a:pt x="2363" y="407"/>
                </a:cubicBezTo>
                <a:cubicBezTo>
                  <a:pt x="2363" y="414"/>
                  <a:pt x="2369" y="420"/>
                  <a:pt x="2376" y="420"/>
                </a:cubicBezTo>
                <a:close/>
                <a:moveTo>
                  <a:pt x="2415" y="420"/>
                </a:moveTo>
                <a:cubicBezTo>
                  <a:pt x="2422" y="420"/>
                  <a:pt x="2428" y="414"/>
                  <a:pt x="2428" y="407"/>
                </a:cubicBezTo>
                <a:cubicBezTo>
                  <a:pt x="2428" y="400"/>
                  <a:pt x="2422" y="394"/>
                  <a:pt x="2415" y="394"/>
                </a:cubicBezTo>
                <a:cubicBezTo>
                  <a:pt x="2408" y="394"/>
                  <a:pt x="2402" y="400"/>
                  <a:pt x="2402" y="407"/>
                </a:cubicBezTo>
                <a:cubicBezTo>
                  <a:pt x="2402" y="414"/>
                  <a:pt x="2408" y="420"/>
                  <a:pt x="2415" y="420"/>
                </a:cubicBezTo>
                <a:close/>
                <a:moveTo>
                  <a:pt x="2454" y="420"/>
                </a:moveTo>
                <a:cubicBezTo>
                  <a:pt x="2462" y="420"/>
                  <a:pt x="2467" y="414"/>
                  <a:pt x="2467" y="407"/>
                </a:cubicBezTo>
                <a:cubicBezTo>
                  <a:pt x="2467" y="400"/>
                  <a:pt x="2462" y="394"/>
                  <a:pt x="2454" y="394"/>
                </a:cubicBezTo>
                <a:cubicBezTo>
                  <a:pt x="2447" y="394"/>
                  <a:pt x="2442" y="400"/>
                  <a:pt x="2442" y="407"/>
                </a:cubicBezTo>
                <a:cubicBezTo>
                  <a:pt x="2442" y="414"/>
                  <a:pt x="2447" y="420"/>
                  <a:pt x="2454" y="420"/>
                </a:cubicBezTo>
                <a:close/>
                <a:moveTo>
                  <a:pt x="2494" y="420"/>
                </a:moveTo>
                <a:cubicBezTo>
                  <a:pt x="2501" y="420"/>
                  <a:pt x="2507" y="414"/>
                  <a:pt x="2507" y="407"/>
                </a:cubicBezTo>
                <a:cubicBezTo>
                  <a:pt x="2507" y="400"/>
                  <a:pt x="2501" y="394"/>
                  <a:pt x="2494" y="394"/>
                </a:cubicBezTo>
                <a:cubicBezTo>
                  <a:pt x="2487" y="394"/>
                  <a:pt x="2481" y="400"/>
                  <a:pt x="2481" y="407"/>
                </a:cubicBezTo>
                <a:cubicBezTo>
                  <a:pt x="2481" y="414"/>
                  <a:pt x="2487" y="420"/>
                  <a:pt x="2494" y="420"/>
                </a:cubicBezTo>
                <a:close/>
                <a:moveTo>
                  <a:pt x="2533" y="420"/>
                </a:moveTo>
                <a:cubicBezTo>
                  <a:pt x="2540" y="420"/>
                  <a:pt x="2546" y="414"/>
                  <a:pt x="2546" y="407"/>
                </a:cubicBezTo>
                <a:cubicBezTo>
                  <a:pt x="2546" y="400"/>
                  <a:pt x="2540" y="394"/>
                  <a:pt x="2533" y="394"/>
                </a:cubicBezTo>
                <a:cubicBezTo>
                  <a:pt x="2526" y="394"/>
                  <a:pt x="2521" y="400"/>
                  <a:pt x="2521" y="407"/>
                </a:cubicBezTo>
                <a:cubicBezTo>
                  <a:pt x="2521" y="414"/>
                  <a:pt x="2526" y="420"/>
                  <a:pt x="2533" y="420"/>
                </a:cubicBezTo>
                <a:close/>
                <a:moveTo>
                  <a:pt x="2573" y="420"/>
                </a:moveTo>
                <a:cubicBezTo>
                  <a:pt x="2580" y="420"/>
                  <a:pt x="2586" y="414"/>
                  <a:pt x="2586" y="407"/>
                </a:cubicBezTo>
                <a:cubicBezTo>
                  <a:pt x="2586" y="400"/>
                  <a:pt x="2580" y="394"/>
                  <a:pt x="2573" y="394"/>
                </a:cubicBezTo>
                <a:cubicBezTo>
                  <a:pt x="2566" y="394"/>
                  <a:pt x="2560" y="400"/>
                  <a:pt x="2560" y="407"/>
                </a:cubicBezTo>
                <a:cubicBezTo>
                  <a:pt x="2560" y="414"/>
                  <a:pt x="2566" y="420"/>
                  <a:pt x="2573" y="420"/>
                </a:cubicBezTo>
                <a:close/>
                <a:moveTo>
                  <a:pt x="2612" y="420"/>
                </a:moveTo>
                <a:cubicBezTo>
                  <a:pt x="2619" y="420"/>
                  <a:pt x="2625" y="414"/>
                  <a:pt x="2625" y="407"/>
                </a:cubicBezTo>
                <a:cubicBezTo>
                  <a:pt x="2625" y="400"/>
                  <a:pt x="2619" y="394"/>
                  <a:pt x="2612" y="394"/>
                </a:cubicBezTo>
                <a:cubicBezTo>
                  <a:pt x="2605" y="394"/>
                  <a:pt x="2599" y="400"/>
                  <a:pt x="2599" y="407"/>
                </a:cubicBezTo>
                <a:cubicBezTo>
                  <a:pt x="2599" y="414"/>
                  <a:pt x="2605" y="420"/>
                  <a:pt x="2612" y="420"/>
                </a:cubicBezTo>
                <a:close/>
                <a:moveTo>
                  <a:pt x="2652" y="420"/>
                </a:moveTo>
                <a:cubicBezTo>
                  <a:pt x="2659" y="420"/>
                  <a:pt x="2664" y="414"/>
                  <a:pt x="2664" y="407"/>
                </a:cubicBezTo>
                <a:cubicBezTo>
                  <a:pt x="2664" y="400"/>
                  <a:pt x="2659" y="394"/>
                  <a:pt x="2652" y="394"/>
                </a:cubicBezTo>
                <a:cubicBezTo>
                  <a:pt x="2645" y="394"/>
                  <a:pt x="2639" y="400"/>
                  <a:pt x="2639" y="407"/>
                </a:cubicBezTo>
                <a:cubicBezTo>
                  <a:pt x="2639" y="414"/>
                  <a:pt x="2645" y="420"/>
                  <a:pt x="2652" y="420"/>
                </a:cubicBezTo>
                <a:close/>
                <a:moveTo>
                  <a:pt x="2691" y="420"/>
                </a:moveTo>
                <a:cubicBezTo>
                  <a:pt x="2698" y="420"/>
                  <a:pt x="2704" y="414"/>
                  <a:pt x="2704" y="407"/>
                </a:cubicBezTo>
                <a:cubicBezTo>
                  <a:pt x="2704" y="400"/>
                  <a:pt x="2698" y="394"/>
                  <a:pt x="2691" y="394"/>
                </a:cubicBezTo>
                <a:cubicBezTo>
                  <a:pt x="2684" y="394"/>
                  <a:pt x="2678" y="400"/>
                  <a:pt x="2678" y="407"/>
                </a:cubicBezTo>
                <a:cubicBezTo>
                  <a:pt x="2678" y="414"/>
                  <a:pt x="2684" y="420"/>
                  <a:pt x="2691" y="420"/>
                </a:cubicBezTo>
                <a:close/>
                <a:moveTo>
                  <a:pt x="2730" y="420"/>
                </a:moveTo>
                <a:cubicBezTo>
                  <a:pt x="2738" y="420"/>
                  <a:pt x="2743" y="414"/>
                  <a:pt x="2743" y="407"/>
                </a:cubicBezTo>
                <a:cubicBezTo>
                  <a:pt x="2743" y="400"/>
                  <a:pt x="2738" y="394"/>
                  <a:pt x="2730" y="394"/>
                </a:cubicBezTo>
                <a:cubicBezTo>
                  <a:pt x="2723" y="394"/>
                  <a:pt x="2718" y="400"/>
                  <a:pt x="2718" y="407"/>
                </a:cubicBezTo>
                <a:cubicBezTo>
                  <a:pt x="2718" y="414"/>
                  <a:pt x="2723" y="420"/>
                  <a:pt x="2730" y="420"/>
                </a:cubicBezTo>
                <a:close/>
                <a:moveTo>
                  <a:pt x="2770" y="420"/>
                </a:moveTo>
                <a:cubicBezTo>
                  <a:pt x="2777" y="420"/>
                  <a:pt x="2783" y="414"/>
                  <a:pt x="2783" y="407"/>
                </a:cubicBezTo>
                <a:cubicBezTo>
                  <a:pt x="2783" y="400"/>
                  <a:pt x="2777" y="394"/>
                  <a:pt x="2770" y="394"/>
                </a:cubicBezTo>
                <a:cubicBezTo>
                  <a:pt x="2763" y="394"/>
                  <a:pt x="2757" y="400"/>
                  <a:pt x="2757" y="407"/>
                </a:cubicBezTo>
                <a:cubicBezTo>
                  <a:pt x="2757" y="414"/>
                  <a:pt x="2763" y="420"/>
                  <a:pt x="2770" y="420"/>
                </a:cubicBezTo>
                <a:close/>
                <a:moveTo>
                  <a:pt x="2809" y="420"/>
                </a:moveTo>
                <a:cubicBezTo>
                  <a:pt x="2816" y="420"/>
                  <a:pt x="2822" y="414"/>
                  <a:pt x="2822" y="407"/>
                </a:cubicBezTo>
                <a:cubicBezTo>
                  <a:pt x="2822" y="400"/>
                  <a:pt x="2816" y="394"/>
                  <a:pt x="2809" y="394"/>
                </a:cubicBezTo>
                <a:cubicBezTo>
                  <a:pt x="2802" y="394"/>
                  <a:pt x="2797" y="400"/>
                  <a:pt x="2797" y="407"/>
                </a:cubicBezTo>
                <a:cubicBezTo>
                  <a:pt x="2797" y="414"/>
                  <a:pt x="2802" y="420"/>
                  <a:pt x="2809" y="420"/>
                </a:cubicBezTo>
                <a:close/>
                <a:moveTo>
                  <a:pt x="2849" y="420"/>
                </a:moveTo>
                <a:cubicBezTo>
                  <a:pt x="2856" y="420"/>
                  <a:pt x="2861" y="414"/>
                  <a:pt x="2861" y="407"/>
                </a:cubicBezTo>
                <a:cubicBezTo>
                  <a:pt x="2861" y="400"/>
                  <a:pt x="2856" y="394"/>
                  <a:pt x="2849" y="394"/>
                </a:cubicBezTo>
                <a:cubicBezTo>
                  <a:pt x="2842" y="394"/>
                  <a:pt x="2836" y="400"/>
                  <a:pt x="2836" y="407"/>
                </a:cubicBezTo>
                <a:cubicBezTo>
                  <a:pt x="2836" y="414"/>
                  <a:pt x="2842" y="420"/>
                  <a:pt x="2849" y="420"/>
                </a:cubicBezTo>
                <a:close/>
                <a:moveTo>
                  <a:pt x="2888" y="420"/>
                </a:moveTo>
                <a:cubicBezTo>
                  <a:pt x="2895" y="420"/>
                  <a:pt x="2901" y="414"/>
                  <a:pt x="2901" y="407"/>
                </a:cubicBezTo>
                <a:cubicBezTo>
                  <a:pt x="2901" y="400"/>
                  <a:pt x="2895" y="394"/>
                  <a:pt x="2888" y="394"/>
                </a:cubicBezTo>
                <a:cubicBezTo>
                  <a:pt x="2881" y="394"/>
                  <a:pt x="2875" y="400"/>
                  <a:pt x="2875" y="407"/>
                </a:cubicBezTo>
                <a:cubicBezTo>
                  <a:pt x="2875" y="414"/>
                  <a:pt x="2881" y="420"/>
                  <a:pt x="2888" y="420"/>
                </a:cubicBezTo>
                <a:close/>
                <a:moveTo>
                  <a:pt x="2928" y="420"/>
                </a:moveTo>
                <a:cubicBezTo>
                  <a:pt x="2935" y="420"/>
                  <a:pt x="2940" y="414"/>
                  <a:pt x="2940" y="407"/>
                </a:cubicBezTo>
                <a:cubicBezTo>
                  <a:pt x="2940" y="400"/>
                  <a:pt x="2935" y="394"/>
                  <a:pt x="2928" y="394"/>
                </a:cubicBezTo>
                <a:cubicBezTo>
                  <a:pt x="2921" y="394"/>
                  <a:pt x="2915" y="400"/>
                  <a:pt x="2915" y="407"/>
                </a:cubicBezTo>
                <a:cubicBezTo>
                  <a:pt x="2915" y="414"/>
                  <a:pt x="2921" y="420"/>
                  <a:pt x="2928" y="420"/>
                </a:cubicBezTo>
                <a:close/>
                <a:moveTo>
                  <a:pt x="2967" y="420"/>
                </a:moveTo>
                <a:cubicBezTo>
                  <a:pt x="2974" y="420"/>
                  <a:pt x="2980" y="414"/>
                  <a:pt x="2980" y="407"/>
                </a:cubicBezTo>
                <a:cubicBezTo>
                  <a:pt x="2980" y="400"/>
                  <a:pt x="2974" y="394"/>
                  <a:pt x="2967" y="394"/>
                </a:cubicBezTo>
                <a:cubicBezTo>
                  <a:pt x="2960" y="394"/>
                  <a:pt x="2954" y="400"/>
                  <a:pt x="2954" y="407"/>
                </a:cubicBezTo>
                <a:cubicBezTo>
                  <a:pt x="2954" y="414"/>
                  <a:pt x="2960" y="420"/>
                  <a:pt x="2967" y="420"/>
                </a:cubicBezTo>
                <a:close/>
                <a:moveTo>
                  <a:pt x="3006" y="420"/>
                </a:moveTo>
                <a:cubicBezTo>
                  <a:pt x="3013" y="420"/>
                  <a:pt x="3019" y="414"/>
                  <a:pt x="3019" y="407"/>
                </a:cubicBezTo>
                <a:cubicBezTo>
                  <a:pt x="3019" y="400"/>
                  <a:pt x="3013" y="394"/>
                  <a:pt x="3006" y="394"/>
                </a:cubicBezTo>
                <a:cubicBezTo>
                  <a:pt x="2999" y="394"/>
                  <a:pt x="2994" y="400"/>
                  <a:pt x="2994" y="407"/>
                </a:cubicBezTo>
                <a:cubicBezTo>
                  <a:pt x="2994" y="414"/>
                  <a:pt x="2999" y="420"/>
                  <a:pt x="3006" y="420"/>
                </a:cubicBezTo>
                <a:close/>
                <a:moveTo>
                  <a:pt x="3046" y="420"/>
                </a:moveTo>
                <a:cubicBezTo>
                  <a:pt x="3053" y="420"/>
                  <a:pt x="3059" y="414"/>
                  <a:pt x="3059" y="407"/>
                </a:cubicBezTo>
                <a:cubicBezTo>
                  <a:pt x="3059" y="400"/>
                  <a:pt x="3053" y="394"/>
                  <a:pt x="3046" y="394"/>
                </a:cubicBezTo>
                <a:cubicBezTo>
                  <a:pt x="3039" y="394"/>
                  <a:pt x="3033" y="400"/>
                  <a:pt x="3033" y="407"/>
                </a:cubicBezTo>
                <a:cubicBezTo>
                  <a:pt x="3033" y="414"/>
                  <a:pt x="3039" y="420"/>
                  <a:pt x="3046" y="420"/>
                </a:cubicBezTo>
                <a:close/>
                <a:moveTo>
                  <a:pt x="3085" y="420"/>
                </a:moveTo>
                <a:cubicBezTo>
                  <a:pt x="3092" y="420"/>
                  <a:pt x="3098" y="414"/>
                  <a:pt x="3098" y="407"/>
                </a:cubicBezTo>
                <a:cubicBezTo>
                  <a:pt x="3098" y="400"/>
                  <a:pt x="3092" y="394"/>
                  <a:pt x="3085" y="394"/>
                </a:cubicBezTo>
                <a:cubicBezTo>
                  <a:pt x="3078" y="394"/>
                  <a:pt x="3073" y="400"/>
                  <a:pt x="3073" y="407"/>
                </a:cubicBezTo>
                <a:cubicBezTo>
                  <a:pt x="3073" y="414"/>
                  <a:pt x="3078" y="420"/>
                  <a:pt x="3085" y="420"/>
                </a:cubicBezTo>
                <a:close/>
                <a:moveTo>
                  <a:pt x="3125" y="420"/>
                </a:moveTo>
                <a:cubicBezTo>
                  <a:pt x="3132" y="420"/>
                  <a:pt x="3137" y="414"/>
                  <a:pt x="3137" y="407"/>
                </a:cubicBezTo>
                <a:cubicBezTo>
                  <a:pt x="3137" y="400"/>
                  <a:pt x="3132" y="394"/>
                  <a:pt x="3125" y="394"/>
                </a:cubicBezTo>
                <a:cubicBezTo>
                  <a:pt x="3118" y="394"/>
                  <a:pt x="3112" y="400"/>
                  <a:pt x="3112" y="407"/>
                </a:cubicBezTo>
                <a:cubicBezTo>
                  <a:pt x="3112" y="414"/>
                  <a:pt x="3118" y="420"/>
                  <a:pt x="3125" y="420"/>
                </a:cubicBezTo>
                <a:close/>
                <a:moveTo>
                  <a:pt x="3164" y="420"/>
                </a:moveTo>
                <a:cubicBezTo>
                  <a:pt x="3171" y="420"/>
                  <a:pt x="3177" y="414"/>
                  <a:pt x="3177" y="407"/>
                </a:cubicBezTo>
                <a:cubicBezTo>
                  <a:pt x="3177" y="400"/>
                  <a:pt x="3171" y="394"/>
                  <a:pt x="3164" y="394"/>
                </a:cubicBezTo>
                <a:cubicBezTo>
                  <a:pt x="3157" y="394"/>
                  <a:pt x="3151" y="400"/>
                  <a:pt x="3151" y="407"/>
                </a:cubicBezTo>
                <a:cubicBezTo>
                  <a:pt x="3151" y="414"/>
                  <a:pt x="3157" y="420"/>
                  <a:pt x="3164" y="420"/>
                </a:cubicBezTo>
                <a:close/>
                <a:moveTo>
                  <a:pt x="3204" y="420"/>
                </a:moveTo>
                <a:cubicBezTo>
                  <a:pt x="3211" y="420"/>
                  <a:pt x="3216" y="414"/>
                  <a:pt x="3216" y="407"/>
                </a:cubicBezTo>
                <a:cubicBezTo>
                  <a:pt x="3216" y="400"/>
                  <a:pt x="3211" y="394"/>
                  <a:pt x="3204" y="394"/>
                </a:cubicBezTo>
                <a:cubicBezTo>
                  <a:pt x="3197" y="394"/>
                  <a:pt x="3191" y="400"/>
                  <a:pt x="3191" y="407"/>
                </a:cubicBezTo>
                <a:cubicBezTo>
                  <a:pt x="3191" y="414"/>
                  <a:pt x="3197" y="420"/>
                  <a:pt x="3204" y="420"/>
                </a:cubicBezTo>
                <a:close/>
                <a:moveTo>
                  <a:pt x="3243" y="420"/>
                </a:moveTo>
                <a:cubicBezTo>
                  <a:pt x="3250" y="420"/>
                  <a:pt x="3256" y="414"/>
                  <a:pt x="3256" y="407"/>
                </a:cubicBezTo>
                <a:cubicBezTo>
                  <a:pt x="3256" y="400"/>
                  <a:pt x="3250" y="394"/>
                  <a:pt x="3243" y="394"/>
                </a:cubicBezTo>
                <a:cubicBezTo>
                  <a:pt x="3236" y="394"/>
                  <a:pt x="3230" y="400"/>
                  <a:pt x="3230" y="407"/>
                </a:cubicBezTo>
                <a:cubicBezTo>
                  <a:pt x="3230" y="414"/>
                  <a:pt x="3236" y="420"/>
                  <a:pt x="3243" y="420"/>
                </a:cubicBezTo>
                <a:close/>
                <a:moveTo>
                  <a:pt x="3282" y="420"/>
                </a:moveTo>
                <a:cubicBezTo>
                  <a:pt x="3289" y="420"/>
                  <a:pt x="3295" y="414"/>
                  <a:pt x="3295" y="407"/>
                </a:cubicBezTo>
                <a:cubicBezTo>
                  <a:pt x="3295" y="400"/>
                  <a:pt x="3289" y="394"/>
                  <a:pt x="3282" y="394"/>
                </a:cubicBezTo>
                <a:cubicBezTo>
                  <a:pt x="3275" y="394"/>
                  <a:pt x="3270" y="400"/>
                  <a:pt x="3270" y="407"/>
                </a:cubicBezTo>
                <a:cubicBezTo>
                  <a:pt x="3270" y="414"/>
                  <a:pt x="3275" y="420"/>
                  <a:pt x="3282" y="420"/>
                </a:cubicBezTo>
                <a:close/>
                <a:moveTo>
                  <a:pt x="3361" y="394"/>
                </a:moveTo>
                <a:cubicBezTo>
                  <a:pt x="3354" y="394"/>
                  <a:pt x="3349" y="400"/>
                  <a:pt x="3349" y="407"/>
                </a:cubicBezTo>
                <a:cubicBezTo>
                  <a:pt x="3349" y="414"/>
                  <a:pt x="3354" y="420"/>
                  <a:pt x="3361" y="420"/>
                </a:cubicBezTo>
                <a:cubicBezTo>
                  <a:pt x="3368" y="420"/>
                  <a:pt x="3374" y="414"/>
                  <a:pt x="3374" y="407"/>
                </a:cubicBezTo>
                <a:cubicBezTo>
                  <a:pt x="3374" y="400"/>
                  <a:pt x="3368" y="394"/>
                  <a:pt x="3361" y="394"/>
                </a:cubicBezTo>
                <a:close/>
                <a:moveTo>
                  <a:pt x="3401" y="420"/>
                </a:moveTo>
                <a:cubicBezTo>
                  <a:pt x="3408" y="420"/>
                  <a:pt x="3413" y="414"/>
                  <a:pt x="3413" y="407"/>
                </a:cubicBezTo>
                <a:cubicBezTo>
                  <a:pt x="3413" y="400"/>
                  <a:pt x="3408" y="394"/>
                  <a:pt x="3401" y="394"/>
                </a:cubicBezTo>
                <a:cubicBezTo>
                  <a:pt x="3394" y="394"/>
                  <a:pt x="3388" y="400"/>
                  <a:pt x="3388" y="407"/>
                </a:cubicBezTo>
                <a:cubicBezTo>
                  <a:pt x="3388" y="414"/>
                  <a:pt x="3394" y="420"/>
                  <a:pt x="3401" y="420"/>
                </a:cubicBezTo>
                <a:close/>
                <a:moveTo>
                  <a:pt x="3440" y="420"/>
                </a:moveTo>
                <a:cubicBezTo>
                  <a:pt x="3447" y="420"/>
                  <a:pt x="3453" y="414"/>
                  <a:pt x="3453" y="407"/>
                </a:cubicBezTo>
                <a:cubicBezTo>
                  <a:pt x="3453" y="400"/>
                  <a:pt x="3447" y="394"/>
                  <a:pt x="3440" y="394"/>
                </a:cubicBezTo>
                <a:cubicBezTo>
                  <a:pt x="3433" y="394"/>
                  <a:pt x="3427" y="400"/>
                  <a:pt x="3427" y="407"/>
                </a:cubicBezTo>
                <a:cubicBezTo>
                  <a:pt x="3427" y="414"/>
                  <a:pt x="3433" y="420"/>
                  <a:pt x="3440" y="420"/>
                </a:cubicBezTo>
                <a:close/>
                <a:moveTo>
                  <a:pt x="89" y="434"/>
                </a:moveTo>
                <a:cubicBezTo>
                  <a:pt x="82" y="434"/>
                  <a:pt x="76" y="439"/>
                  <a:pt x="76" y="446"/>
                </a:cubicBezTo>
                <a:cubicBezTo>
                  <a:pt x="76" y="453"/>
                  <a:pt x="82" y="459"/>
                  <a:pt x="89" y="459"/>
                </a:cubicBezTo>
                <a:cubicBezTo>
                  <a:pt x="96" y="459"/>
                  <a:pt x="102" y="453"/>
                  <a:pt x="102" y="446"/>
                </a:cubicBezTo>
                <a:cubicBezTo>
                  <a:pt x="102" y="439"/>
                  <a:pt x="96" y="434"/>
                  <a:pt x="89" y="434"/>
                </a:cubicBezTo>
                <a:close/>
                <a:moveTo>
                  <a:pt x="128" y="434"/>
                </a:moveTo>
                <a:cubicBezTo>
                  <a:pt x="121" y="434"/>
                  <a:pt x="116" y="439"/>
                  <a:pt x="116" y="446"/>
                </a:cubicBezTo>
                <a:cubicBezTo>
                  <a:pt x="116" y="453"/>
                  <a:pt x="121" y="459"/>
                  <a:pt x="128" y="459"/>
                </a:cubicBezTo>
                <a:cubicBezTo>
                  <a:pt x="136" y="459"/>
                  <a:pt x="141" y="453"/>
                  <a:pt x="141" y="446"/>
                </a:cubicBezTo>
                <a:cubicBezTo>
                  <a:pt x="141" y="439"/>
                  <a:pt x="136" y="434"/>
                  <a:pt x="128" y="434"/>
                </a:cubicBezTo>
                <a:close/>
                <a:moveTo>
                  <a:pt x="326" y="434"/>
                </a:moveTo>
                <a:cubicBezTo>
                  <a:pt x="319" y="434"/>
                  <a:pt x="313" y="439"/>
                  <a:pt x="313" y="446"/>
                </a:cubicBezTo>
                <a:cubicBezTo>
                  <a:pt x="313" y="453"/>
                  <a:pt x="319" y="459"/>
                  <a:pt x="326" y="459"/>
                </a:cubicBezTo>
                <a:cubicBezTo>
                  <a:pt x="333" y="459"/>
                  <a:pt x="338" y="453"/>
                  <a:pt x="338" y="446"/>
                </a:cubicBezTo>
                <a:cubicBezTo>
                  <a:pt x="338" y="439"/>
                  <a:pt x="333" y="434"/>
                  <a:pt x="326" y="434"/>
                </a:cubicBezTo>
                <a:close/>
                <a:moveTo>
                  <a:pt x="365" y="459"/>
                </a:moveTo>
                <a:cubicBezTo>
                  <a:pt x="372" y="459"/>
                  <a:pt x="378" y="453"/>
                  <a:pt x="378" y="446"/>
                </a:cubicBezTo>
                <a:cubicBezTo>
                  <a:pt x="378" y="439"/>
                  <a:pt x="372" y="434"/>
                  <a:pt x="365" y="434"/>
                </a:cubicBezTo>
                <a:cubicBezTo>
                  <a:pt x="358" y="434"/>
                  <a:pt x="352" y="439"/>
                  <a:pt x="352" y="446"/>
                </a:cubicBezTo>
                <a:cubicBezTo>
                  <a:pt x="352" y="453"/>
                  <a:pt x="358" y="459"/>
                  <a:pt x="365" y="459"/>
                </a:cubicBezTo>
                <a:close/>
                <a:moveTo>
                  <a:pt x="404" y="459"/>
                </a:moveTo>
                <a:cubicBezTo>
                  <a:pt x="411" y="459"/>
                  <a:pt x="417" y="453"/>
                  <a:pt x="417" y="446"/>
                </a:cubicBezTo>
                <a:cubicBezTo>
                  <a:pt x="417" y="439"/>
                  <a:pt x="411" y="434"/>
                  <a:pt x="404" y="434"/>
                </a:cubicBezTo>
                <a:cubicBezTo>
                  <a:pt x="397" y="434"/>
                  <a:pt x="392" y="439"/>
                  <a:pt x="392" y="446"/>
                </a:cubicBezTo>
                <a:cubicBezTo>
                  <a:pt x="392" y="453"/>
                  <a:pt x="397" y="459"/>
                  <a:pt x="404" y="459"/>
                </a:cubicBezTo>
                <a:close/>
                <a:moveTo>
                  <a:pt x="444" y="459"/>
                </a:moveTo>
                <a:cubicBezTo>
                  <a:pt x="451" y="459"/>
                  <a:pt x="457" y="453"/>
                  <a:pt x="457" y="446"/>
                </a:cubicBezTo>
                <a:cubicBezTo>
                  <a:pt x="457" y="439"/>
                  <a:pt x="451" y="434"/>
                  <a:pt x="444" y="434"/>
                </a:cubicBezTo>
                <a:cubicBezTo>
                  <a:pt x="437" y="434"/>
                  <a:pt x="431" y="439"/>
                  <a:pt x="431" y="446"/>
                </a:cubicBezTo>
                <a:cubicBezTo>
                  <a:pt x="431" y="453"/>
                  <a:pt x="437" y="459"/>
                  <a:pt x="444" y="459"/>
                </a:cubicBezTo>
                <a:close/>
                <a:moveTo>
                  <a:pt x="483" y="459"/>
                </a:moveTo>
                <a:cubicBezTo>
                  <a:pt x="490" y="459"/>
                  <a:pt x="496" y="453"/>
                  <a:pt x="496" y="446"/>
                </a:cubicBezTo>
                <a:cubicBezTo>
                  <a:pt x="496" y="439"/>
                  <a:pt x="490" y="434"/>
                  <a:pt x="483" y="434"/>
                </a:cubicBezTo>
                <a:cubicBezTo>
                  <a:pt x="476" y="434"/>
                  <a:pt x="471" y="439"/>
                  <a:pt x="471" y="446"/>
                </a:cubicBezTo>
                <a:cubicBezTo>
                  <a:pt x="471" y="453"/>
                  <a:pt x="476" y="459"/>
                  <a:pt x="483" y="459"/>
                </a:cubicBezTo>
                <a:close/>
                <a:moveTo>
                  <a:pt x="523" y="459"/>
                </a:moveTo>
                <a:cubicBezTo>
                  <a:pt x="530" y="459"/>
                  <a:pt x="535" y="453"/>
                  <a:pt x="535" y="446"/>
                </a:cubicBezTo>
                <a:cubicBezTo>
                  <a:pt x="535" y="439"/>
                  <a:pt x="530" y="434"/>
                  <a:pt x="523" y="434"/>
                </a:cubicBezTo>
                <a:cubicBezTo>
                  <a:pt x="516" y="434"/>
                  <a:pt x="510" y="439"/>
                  <a:pt x="510" y="446"/>
                </a:cubicBezTo>
                <a:cubicBezTo>
                  <a:pt x="510" y="453"/>
                  <a:pt x="516" y="459"/>
                  <a:pt x="523" y="459"/>
                </a:cubicBezTo>
                <a:close/>
                <a:moveTo>
                  <a:pt x="562" y="459"/>
                </a:moveTo>
                <a:cubicBezTo>
                  <a:pt x="569" y="459"/>
                  <a:pt x="575" y="453"/>
                  <a:pt x="575" y="446"/>
                </a:cubicBezTo>
                <a:cubicBezTo>
                  <a:pt x="575" y="439"/>
                  <a:pt x="569" y="434"/>
                  <a:pt x="562" y="434"/>
                </a:cubicBezTo>
                <a:cubicBezTo>
                  <a:pt x="555" y="434"/>
                  <a:pt x="549" y="439"/>
                  <a:pt x="549" y="446"/>
                </a:cubicBezTo>
                <a:cubicBezTo>
                  <a:pt x="549" y="453"/>
                  <a:pt x="555" y="459"/>
                  <a:pt x="562" y="459"/>
                </a:cubicBezTo>
                <a:close/>
                <a:moveTo>
                  <a:pt x="602" y="459"/>
                </a:moveTo>
                <a:cubicBezTo>
                  <a:pt x="609" y="459"/>
                  <a:pt x="614" y="453"/>
                  <a:pt x="614" y="446"/>
                </a:cubicBezTo>
                <a:cubicBezTo>
                  <a:pt x="614" y="439"/>
                  <a:pt x="609" y="434"/>
                  <a:pt x="602" y="434"/>
                </a:cubicBezTo>
                <a:cubicBezTo>
                  <a:pt x="595" y="434"/>
                  <a:pt x="589" y="439"/>
                  <a:pt x="589" y="446"/>
                </a:cubicBezTo>
                <a:cubicBezTo>
                  <a:pt x="589" y="453"/>
                  <a:pt x="595" y="459"/>
                  <a:pt x="602" y="459"/>
                </a:cubicBezTo>
                <a:close/>
                <a:moveTo>
                  <a:pt x="641" y="459"/>
                </a:moveTo>
                <a:cubicBezTo>
                  <a:pt x="648" y="459"/>
                  <a:pt x="654" y="453"/>
                  <a:pt x="654" y="446"/>
                </a:cubicBezTo>
                <a:cubicBezTo>
                  <a:pt x="654" y="439"/>
                  <a:pt x="648" y="434"/>
                  <a:pt x="641" y="434"/>
                </a:cubicBezTo>
                <a:cubicBezTo>
                  <a:pt x="634" y="434"/>
                  <a:pt x="628" y="439"/>
                  <a:pt x="628" y="446"/>
                </a:cubicBezTo>
                <a:cubicBezTo>
                  <a:pt x="628" y="453"/>
                  <a:pt x="634" y="459"/>
                  <a:pt x="641" y="459"/>
                </a:cubicBezTo>
                <a:close/>
                <a:moveTo>
                  <a:pt x="680" y="459"/>
                </a:moveTo>
                <a:cubicBezTo>
                  <a:pt x="687" y="459"/>
                  <a:pt x="693" y="453"/>
                  <a:pt x="693" y="446"/>
                </a:cubicBezTo>
                <a:cubicBezTo>
                  <a:pt x="693" y="439"/>
                  <a:pt x="687" y="434"/>
                  <a:pt x="680" y="434"/>
                </a:cubicBezTo>
                <a:cubicBezTo>
                  <a:pt x="673" y="434"/>
                  <a:pt x="668" y="439"/>
                  <a:pt x="668" y="446"/>
                </a:cubicBezTo>
                <a:cubicBezTo>
                  <a:pt x="668" y="453"/>
                  <a:pt x="673" y="459"/>
                  <a:pt x="680" y="459"/>
                </a:cubicBezTo>
                <a:close/>
                <a:moveTo>
                  <a:pt x="720" y="459"/>
                </a:moveTo>
                <a:cubicBezTo>
                  <a:pt x="727" y="459"/>
                  <a:pt x="733" y="453"/>
                  <a:pt x="733" y="446"/>
                </a:cubicBezTo>
                <a:cubicBezTo>
                  <a:pt x="733" y="439"/>
                  <a:pt x="727" y="434"/>
                  <a:pt x="720" y="434"/>
                </a:cubicBezTo>
                <a:cubicBezTo>
                  <a:pt x="713" y="434"/>
                  <a:pt x="707" y="439"/>
                  <a:pt x="707" y="446"/>
                </a:cubicBezTo>
                <a:cubicBezTo>
                  <a:pt x="707" y="453"/>
                  <a:pt x="713" y="459"/>
                  <a:pt x="720" y="459"/>
                </a:cubicBezTo>
                <a:close/>
                <a:moveTo>
                  <a:pt x="917" y="459"/>
                </a:moveTo>
                <a:cubicBezTo>
                  <a:pt x="924" y="459"/>
                  <a:pt x="930" y="453"/>
                  <a:pt x="930" y="446"/>
                </a:cubicBezTo>
                <a:cubicBezTo>
                  <a:pt x="930" y="439"/>
                  <a:pt x="924" y="434"/>
                  <a:pt x="917" y="434"/>
                </a:cubicBezTo>
                <a:cubicBezTo>
                  <a:pt x="910" y="434"/>
                  <a:pt x="904" y="439"/>
                  <a:pt x="904" y="446"/>
                </a:cubicBezTo>
                <a:cubicBezTo>
                  <a:pt x="904" y="453"/>
                  <a:pt x="910" y="459"/>
                  <a:pt x="917" y="459"/>
                </a:cubicBezTo>
                <a:close/>
                <a:moveTo>
                  <a:pt x="956" y="459"/>
                </a:moveTo>
                <a:cubicBezTo>
                  <a:pt x="963" y="459"/>
                  <a:pt x="969" y="453"/>
                  <a:pt x="969" y="446"/>
                </a:cubicBezTo>
                <a:cubicBezTo>
                  <a:pt x="969" y="439"/>
                  <a:pt x="963" y="434"/>
                  <a:pt x="956" y="434"/>
                </a:cubicBezTo>
                <a:cubicBezTo>
                  <a:pt x="949" y="434"/>
                  <a:pt x="944" y="439"/>
                  <a:pt x="944" y="446"/>
                </a:cubicBezTo>
                <a:cubicBezTo>
                  <a:pt x="944" y="453"/>
                  <a:pt x="949" y="459"/>
                  <a:pt x="956" y="459"/>
                </a:cubicBezTo>
                <a:close/>
                <a:moveTo>
                  <a:pt x="1035" y="459"/>
                </a:moveTo>
                <a:cubicBezTo>
                  <a:pt x="1042" y="459"/>
                  <a:pt x="1048" y="453"/>
                  <a:pt x="1048" y="446"/>
                </a:cubicBezTo>
                <a:cubicBezTo>
                  <a:pt x="1048" y="439"/>
                  <a:pt x="1042" y="434"/>
                  <a:pt x="1035" y="434"/>
                </a:cubicBezTo>
                <a:cubicBezTo>
                  <a:pt x="1028" y="434"/>
                  <a:pt x="1022" y="439"/>
                  <a:pt x="1022" y="446"/>
                </a:cubicBezTo>
                <a:cubicBezTo>
                  <a:pt x="1022" y="453"/>
                  <a:pt x="1028" y="459"/>
                  <a:pt x="1035" y="459"/>
                </a:cubicBezTo>
                <a:close/>
                <a:moveTo>
                  <a:pt x="1784" y="459"/>
                </a:moveTo>
                <a:cubicBezTo>
                  <a:pt x="1791" y="459"/>
                  <a:pt x="1797" y="453"/>
                  <a:pt x="1797" y="446"/>
                </a:cubicBezTo>
                <a:cubicBezTo>
                  <a:pt x="1797" y="439"/>
                  <a:pt x="1791" y="434"/>
                  <a:pt x="1784" y="434"/>
                </a:cubicBezTo>
                <a:cubicBezTo>
                  <a:pt x="1777" y="434"/>
                  <a:pt x="1772" y="439"/>
                  <a:pt x="1772" y="446"/>
                </a:cubicBezTo>
                <a:cubicBezTo>
                  <a:pt x="1772" y="453"/>
                  <a:pt x="1777" y="459"/>
                  <a:pt x="1784" y="459"/>
                </a:cubicBezTo>
                <a:close/>
                <a:moveTo>
                  <a:pt x="1824" y="459"/>
                </a:moveTo>
                <a:cubicBezTo>
                  <a:pt x="1831" y="459"/>
                  <a:pt x="1836" y="453"/>
                  <a:pt x="1836" y="446"/>
                </a:cubicBezTo>
                <a:cubicBezTo>
                  <a:pt x="1836" y="439"/>
                  <a:pt x="1831" y="434"/>
                  <a:pt x="1824" y="434"/>
                </a:cubicBezTo>
                <a:cubicBezTo>
                  <a:pt x="1817" y="434"/>
                  <a:pt x="1811" y="439"/>
                  <a:pt x="1811" y="446"/>
                </a:cubicBezTo>
                <a:cubicBezTo>
                  <a:pt x="1811" y="453"/>
                  <a:pt x="1817" y="459"/>
                  <a:pt x="1824" y="459"/>
                </a:cubicBezTo>
                <a:close/>
                <a:moveTo>
                  <a:pt x="1863" y="459"/>
                </a:moveTo>
                <a:cubicBezTo>
                  <a:pt x="1870" y="459"/>
                  <a:pt x="1876" y="453"/>
                  <a:pt x="1876" y="446"/>
                </a:cubicBezTo>
                <a:cubicBezTo>
                  <a:pt x="1876" y="439"/>
                  <a:pt x="1870" y="434"/>
                  <a:pt x="1863" y="434"/>
                </a:cubicBezTo>
                <a:cubicBezTo>
                  <a:pt x="1856" y="434"/>
                  <a:pt x="1850" y="439"/>
                  <a:pt x="1850" y="446"/>
                </a:cubicBezTo>
                <a:cubicBezTo>
                  <a:pt x="1850" y="453"/>
                  <a:pt x="1856" y="459"/>
                  <a:pt x="1863" y="459"/>
                </a:cubicBezTo>
                <a:close/>
                <a:moveTo>
                  <a:pt x="1942" y="459"/>
                </a:moveTo>
                <a:cubicBezTo>
                  <a:pt x="1949" y="459"/>
                  <a:pt x="1955" y="453"/>
                  <a:pt x="1955" y="446"/>
                </a:cubicBezTo>
                <a:cubicBezTo>
                  <a:pt x="1955" y="439"/>
                  <a:pt x="1949" y="434"/>
                  <a:pt x="1942" y="434"/>
                </a:cubicBezTo>
                <a:cubicBezTo>
                  <a:pt x="1935" y="434"/>
                  <a:pt x="1929" y="439"/>
                  <a:pt x="1929" y="446"/>
                </a:cubicBezTo>
                <a:cubicBezTo>
                  <a:pt x="1929" y="453"/>
                  <a:pt x="1935" y="459"/>
                  <a:pt x="1942" y="459"/>
                </a:cubicBezTo>
                <a:close/>
                <a:moveTo>
                  <a:pt x="1981" y="459"/>
                </a:moveTo>
                <a:cubicBezTo>
                  <a:pt x="1988" y="459"/>
                  <a:pt x="1994" y="453"/>
                  <a:pt x="1994" y="446"/>
                </a:cubicBezTo>
                <a:cubicBezTo>
                  <a:pt x="1994" y="439"/>
                  <a:pt x="1988" y="434"/>
                  <a:pt x="1981" y="434"/>
                </a:cubicBezTo>
                <a:cubicBezTo>
                  <a:pt x="1974" y="434"/>
                  <a:pt x="1969" y="439"/>
                  <a:pt x="1969" y="446"/>
                </a:cubicBezTo>
                <a:cubicBezTo>
                  <a:pt x="1969" y="453"/>
                  <a:pt x="1974" y="459"/>
                  <a:pt x="1981" y="459"/>
                </a:cubicBezTo>
                <a:close/>
                <a:moveTo>
                  <a:pt x="2021" y="459"/>
                </a:moveTo>
                <a:cubicBezTo>
                  <a:pt x="2028" y="459"/>
                  <a:pt x="2034" y="453"/>
                  <a:pt x="2034" y="446"/>
                </a:cubicBezTo>
                <a:cubicBezTo>
                  <a:pt x="2034" y="439"/>
                  <a:pt x="2028" y="434"/>
                  <a:pt x="2021" y="434"/>
                </a:cubicBezTo>
                <a:cubicBezTo>
                  <a:pt x="2014" y="434"/>
                  <a:pt x="2008" y="439"/>
                  <a:pt x="2008" y="446"/>
                </a:cubicBezTo>
                <a:cubicBezTo>
                  <a:pt x="2008" y="453"/>
                  <a:pt x="2014" y="459"/>
                  <a:pt x="2021" y="459"/>
                </a:cubicBezTo>
                <a:close/>
                <a:moveTo>
                  <a:pt x="2060" y="459"/>
                </a:moveTo>
                <a:cubicBezTo>
                  <a:pt x="2067" y="459"/>
                  <a:pt x="2073" y="453"/>
                  <a:pt x="2073" y="446"/>
                </a:cubicBezTo>
                <a:cubicBezTo>
                  <a:pt x="2073" y="439"/>
                  <a:pt x="2067" y="434"/>
                  <a:pt x="2060" y="434"/>
                </a:cubicBezTo>
                <a:cubicBezTo>
                  <a:pt x="2053" y="434"/>
                  <a:pt x="2048" y="439"/>
                  <a:pt x="2048" y="446"/>
                </a:cubicBezTo>
                <a:cubicBezTo>
                  <a:pt x="2048" y="453"/>
                  <a:pt x="2053" y="459"/>
                  <a:pt x="2060" y="459"/>
                </a:cubicBezTo>
                <a:close/>
                <a:moveTo>
                  <a:pt x="2100" y="459"/>
                </a:moveTo>
                <a:cubicBezTo>
                  <a:pt x="2107" y="459"/>
                  <a:pt x="2112" y="453"/>
                  <a:pt x="2112" y="446"/>
                </a:cubicBezTo>
                <a:cubicBezTo>
                  <a:pt x="2112" y="439"/>
                  <a:pt x="2107" y="434"/>
                  <a:pt x="2100" y="434"/>
                </a:cubicBezTo>
                <a:cubicBezTo>
                  <a:pt x="2093" y="434"/>
                  <a:pt x="2087" y="439"/>
                  <a:pt x="2087" y="446"/>
                </a:cubicBezTo>
                <a:cubicBezTo>
                  <a:pt x="2087" y="453"/>
                  <a:pt x="2093" y="459"/>
                  <a:pt x="2100" y="459"/>
                </a:cubicBezTo>
                <a:close/>
                <a:moveTo>
                  <a:pt x="2139" y="459"/>
                </a:moveTo>
                <a:cubicBezTo>
                  <a:pt x="2146" y="459"/>
                  <a:pt x="2152" y="453"/>
                  <a:pt x="2152" y="446"/>
                </a:cubicBezTo>
                <a:cubicBezTo>
                  <a:pt x="2152" y="439"/>
                  <a:pt x="2146" y="434"/>
                  <a:pt x="2139" y="434"/>
                </a:cubicBezTo>
                <a:cubicBezTo>
                  <a:pt x="2132" y="434"/>
                  <a:pt x="2126" y="439"/>
                  <a:pt x="2126" y="446"/>
                </a:cubicBezTo>
                <a:cubicBezTo>
                  <a:pt x="2126" y="453"/>
                  <a:pt x="2132" y="459"/>
                  <a:pt x="2139" y="459"/>
                </a:cubicBezTo>
                <a:close/>
                <a:moveTo>
                  <a:pt x="2179" y="459"/>
                </a:moveTo>
                <a:cubicBezTo>
                  <a:pt x="2186" y="459"/>
                  <a:pt x="2191" y="453"/>
                  <a:pt x="2191" y="446"/>
                </a:cubicBezTo>
                <a:cubicBezTo>
                  <a:pt x="2191" y="439"/>
                  <a:pt x="2186" y="434"/>
                  <a:pt x="2179" y="434"/>
                </a:cubicBezTo>
                <a:cubicBezTo>
                  <a:pt x="2171" y="434"/>
                  <a:pt x="2166" y="439"/>
                  <a:pt x="2166" y="446"/>
                </a:cubicBezTo>
                <a:cubicBezTo>
                  <a:pt x="2166" y="453"/>
                  <a:pt x="2171" y="459"/>
                  <a:pt x="2179" y="459"/>
                </a:cubicBezTo>
                <a:close/>
                <a:moveTo>
                  <a:pt x="2218" y="459"/>
                </a:moveTo>
                <a:cubicBezTo>
                  <a:pt x="2225" y="459"/>
                  <a:pt x="2231" y="453"/>
                  <a:pt x="2231" y="446"/>
                </a:cubicBezTo>
                <a:cubicBezTo>
                  <a:pt x="2231" y="439"/>
                  <a:pt x="2225" y="434"/>
                  <a:pt x="2218" y="434"/>
                </a:cubicBezTo>
                <a:cubicBezTo>
                  <a:pt x="2211" y="434"/>
                  <a:pt x="2205" y="439"/>
                  <a:pt x="2205" y="446"/>
                </a:cubicBezTo>
                <a:cubicBezTo>
                  <a:pt x="2205" y="453"/>
                  <a:pt x="2211" y="459"/>
                  <a:pt x="2218" y="459"/>
                </a:cubicBezTo>
                <a:close/>
                <a:moveTo>
                  <a:pt x="2257" y="459"/>
                </a:moveTo>
                <a:cubicBezTo>
                  <a:pt x="2264" y="459"/>
                  <a:pt x="2270" y="453"/>
                  <a:pt x="2270" y="446"/>
                </a:cubicBezTo>
                <a:cubicBezTo>
                  <a:pt x="2270" y="439"/>
                  <a:pt x="2264" y="434"/>
                  <a:pt x="2257" y="434"/>
                </a:cubicBezTo>
                <a:cubicBezTo>
                  <a:pt x="2250" y="434"/>
                  <a:pt x="2245" y="439"/>
                  <a:pt x="2245" y="446"/>
                </a:cubicBezTo>
                <a:cubicBezTo>
                  <a:pt x="2245" y="453"/>
                  <a:pt x="2250" y="459"/>
                  <a:pt x="2257" y="459"/>
                </a:cubicBezTo>
                <a:close/>
                <a:moveTo>
                  <a:pt x="2297" y="459"/>
                </a:moveTo>
                <a:cubicBezTo>
                  <a:pt x="2304" y="459"/>
                  <a:pt x="2310" y="453"/>
                  <a:pt x="2310" y="446"/>
                </a:cubicBezTo>
                <a:cubicBezTo>
                  <a:pt x="2310" y="439"/>
                  <a:pt x="2304" y="434"/>
                  <a:pt x="2297" y="434"/>
                </a:cubicBezTo>
                <a:cubicBezTo>
                  <a:pt x="2290" y="434"/>
                  <a:pt x="2284" y="439"/>
                  <a:pt x="2284" y="446"/>
                </a:cubicBezTo>
                <a:cubicBezTo>
                  <a:pt x="2284" y="453"/>
                  <a:pt x="2290" y="459"/>
                  <a:pt x="2297" y="459"/>
                </a:cubicBezTo>
                <a:close/>
                <a:moveTo>
                  <a:pt x="2336" y="459"/>
                </a:moveTo>
                <a:cubicBezTo>
                  <a:pt x="2343" y="459"/>
                  <a:pt x="2349" y="453"/>
                  <a:pt x="2349" y="446"/>
                </a:cubicBezTo>
                <a:cubicBezTo>
                  <a:pt x="2349" y="439"/>
                  <a:pt x="2343" y="434"/>
                  <a:pt x="2336" y="434"/>
                </a:cubicBezTo>
                <a:cubicBezTo>
                  <a:pt x="2329" y="434"/>
                  <a:pt x="2323" y="439"/>
                  <a:pt x="2323" y="446"/>
                </a:cubicBezTo>
                <a:cubicBezTo>
                  <a:pt x="2323" y="453"/>
                  <a:pt x="2329" y="459"/>
                  <a:pt x="2336" y="459"/>
                </a:cubicBezTo>
                <a:close/>
                <a:moveTo>
                  <a:pt x="2376" y="459"/>
                </a:moveTo>
                <a:cubicBezTo>
                  <a:pt x="2383" y="459"/>
                  <a:pt x="2388" y="453"/>
                  <a:pt x="2388" y="446"/>
                </a:cubicBezTo>
                <a:cubicBezTo>
                  <a:pt x="2388" y="439"/>
                  <a:pt x="2383" y="434"/>
                  <a:pt x="2376" y="434"/>
                </a:cubicBezTo>
                <a:cubicBezTo>
                  <a:pt x="2369" y="434"/>
                  <a:pt x="2363" y="439"/>
                  <a:pt x="2363" y="446"/>
                </a:cubicBezTo>
                <a:cubicBezTo>
                  <a:pt x="2363" y="453"/>
                  <a:pt x="2369" y="459"/>
                  <a:pt x="2376" y="459"/>
                </a:cubicBezTo>
                <a:close/>
                <a:moveTo>
                  <a:pt x="2415" y="459"/>
                </a:moveTo>
                <a:cubicBezTo>
                  <a:pt x="2422" y="459"/>
                  <a:pt x="2428" y="453"/>
                  <a:pt x="2428" y="446"/>
                </a:cubicBezTo>
                <a:cubicBezTo>
                  <a:pt x="2428" y="439"/>
                  <a:pt x="2422" y="434"/>
                  <a:pt x="2415" y="434"/>
                </a:cubicBezTo>
                <a:cubicBezTo>
                  <a:pt x="2408" y="434"/>
                  <a:pt x="2402" y="439"/>
                  <a:pt x="2402" y="446"/>
                </a:cubicBezTo>
                <a:cubicBezTo>
                  <a:pt x="2402" y="453"/>
                  <a:pt x="2408" y="459"/>
                  <a:pt x="2415" y="459"/>
                </a:cubicBezTo>
                <a:close/>
                <a:moveTo>
                  <a:pt x="2454" y="459"/>
                </a:moveTo>
                <a:cubicBezTo>
                  <a:pt x="2462" y="459"/>
                  <a:pt x="2467" y="453"/>
                  <a:pt x="2467" y="446"/>
                </a:cubicBezTo>
                <a:cubicBezTo>
                  <a:pt x="2467" y="439"/>
                  <a:pt x="2462" y="434"/>
                  <a:pt x="2454" y="434"/>
                </a:cubicBezTo>
                <a:cubicBezTo>
                  <a:pt x="2447" y="434"/>
                  <a:pt x="2442" y="439"/>
                  <a:pt x="2442" y="446"/>
                </a:cubicBezTo>
                <a:cubicBezTo>
                  <a:pt x="2442" y="453"/>
                  <a:pt x="2447" y="459"/>
                  <a:pt x="2454" y="459"/>
                </a:cubicBezTo>
                <a:close/>
                <a:moveTo>
                  <a:pt x="2494" y="459"/>
                </a:moveTo>
                <a:cubicBezTo>
                  <a:pt x="2501" y="459"/>
                  <a:pt x="2507" y="453"/>
                  <a:pt x="2507" y="446"/>
                </a:cubicBezTo>
                <a:cubicBezTo>
                  <a:pt x="2507" y="439"/>
                  <a:pt x="2501" y="434"/>
                  <a:pt x="2494" y="434"/>
                </a:cubicBezTo>
                <a:cubicBezTo>
                  <a:pt x="2487" y="434"/>
                  <a:pt x="2481" y="439"/>
                  <a:pt x="2481" y="446"/>
                </a:cubicBezTo>
                <a:cubicBezTo>
                  <a:pt x="2481" y="453"/>
                  <a:pt x="2487" y="459"/>
                  <a:pt x="2494" y="459"/>
                </a:cubicBezTo>
                <a:close/>
                <a:moveTo>
                  <a:pt x="2533" y="459"/>
                </a:moveTo>
                <a:cubicBezTo>
                  <a:pt x="2540" y="459"/>
                  <a:pt x="2546" y="453"/>
                  <a:pt x="2546" y="446"/>
                </a:cubicBezTo>
                <a:cubicBezTo>
                  <a:pt x="2546" y="439"/>
                  <a:pt x="2540" y="434"/>
                  <a:pt x="2533" y="434"/>
                </a:cubicBezTo>
                <a:cubicBezTo>
                  <a:pt x="2526" y="434"/>
                  <a:pt x="2521" y="439"/>
                  <a:pt x="2521" y="446"/>
                </a:cubicBezTo>
                <a:cubicBezTo>
                  <a:pt x="2521" y="453"/>
                  <a:pt x="2526" y="459"/>
                  <a:pt x="2533" y="459"/>
                </a:cubicBezTo>
                <a:close/>
                <a:moveTo>
                  <a:pt x="2573" y="459"/>
                </a:moveTo>
                <a:cubicBezTo>
                  <a:pt x="2580" y="459"/>
                  <a:pt x="2586" y="453"/>
                  <a:pt x="2586" y="446"/>
                </a:cubicBezTo>
                <a:cubicBezTo>
                  <a:pt x="2586" y="439"/>
                  <a:pt x="2580" y="434"/>
                  <a:pt x="2573" y="434"/>
                </a:cubicBezTo>
                <a:cubicBezTo>
                  <a:pt x="2566" y="434"/>
                  <a:pt x="2560" y="439"/>
                  <a:pt x="2560" y="446"/>
                </a:cubicBezTo>
                <a:cubicBezTo>
                  <a:pt x="2560" y="453"/>
                  <a:pt x="2566" y="459"/>
                  <a:pt x="2573" y="459"/>
                </a:cubicBezTo>
                <a:close/>
                <a:moveTo>
                  <a:pt x="2612" y="459"/>
                </a:moveTo>
                <a:cubicBezTo>
                  <a:pt x="2619" y="459"/>
                  <a:pt x="2625" y="453"/>
                  <a:pt x="2625" y="446"/>
                </a:cubicBezTo>
                <a:cubicBezTo>
                  <a:pt x="2625" y="439"/>
                  <a:pt x="2619" y="434"/>
                  <a:pt x="2612" y="434"/>
                </a:cubicBezTo>
                <a:cubicBezTo>
                  <a:pt x="2605" y="434"/>
                  <a:pt x="2599" y="439"/>
                  <a:pt x="2599" y="446"/>
                </a:cubicBezTo>
                <a:cubicBezTo>
                  <a:pt x="2599" y="453"/>
                  <a:pt x="2605" y="459"/>
                  <a:pt x="2612" y="459"/>
                </a:cubicBezTo>
                <a:close/>
                <a:moveTo>
                  <a:pt x="2652" y="459"/>
                </a:moveTo>
                <a:cubicBezTo>
                  <a:pt x="2659" y="459"/>
                  <a:pt x="2664" y="453"/>
                  <a:pt x="2664" y="446"/>
                </a:cubicBezTo>
                <a:cubicBezTo>
                  <a:pt x="2664" y="439"/>
                  <a:pt x="2659" y="434"/>
                  <a:pt x="2652" y="434"/>
                </a:cubicBezTo>
                <a:cubicBezTo>
                  <a:pt x="2645" y="434"/>
                  <a:pt x="2639" y="439"/>
                  <a:pt x="2639" y="446"/>
                </a:cubicBezTo>
                <a:cubicBezTo>
                  <a:pt x="2639" y="453"/>
                  <a:pt x="2645" y="459"/>
                  <a:pt x="2652" y="459"/>
                </a:cubicBezTo>
                <a:close/>
                <a:moveTo>
                  <a:pt x="2691" y="459"/>
                </a:moveTo>
                <a:cubicBezTo>
                  <a:pt x="2698" y="459"/>
                  <a:pt x="2704" y="453"/>
                  <a:pt x="2704" y="446"/>
                </a:cubicBezTo>
                <a:cubicBezTo>
                  <a:pt x="2704" y="439"/>
                  <a:pt x="2698" y="434"/>
                  <a:pt x="2691" y="434"/>
                </a:cubicBezTo>
                <a:cubicBezTo>
                  <a:pt x="2684" y="434"/>
                  <a:pt x="2678" y="439"/>
                  <a:pt x="2678" y="446"/>
                </a:cubicBezTo>
                <a:cubicBezTo>
                  <a:pt x="2678" y="453"/>
                  <a:pt x="2684" y="459"/>
                  <a:pt x="2691" y="459"/>
                </a:cubicBezTo>
                <a:close/>
                <a:moveTo>
                  <a:pt x="2730" y="459"/>
                </a:moveTo>
                <a:cubicBezTo>
                  <a:pt x="2738" y="459"/>
                  <a:pt x="2743" y="453"/>
                  <a:pt x="2743" y="446"/>
                </a:cubicBezTo>
                <a:cubicBezTo>
                  <a:pt x="2743" y="439"/>
                  <a:pt x="2738" y="434"/>
                  <a:pt x="2730" y="434"/>
                </a:cubicBezTo>
                <a:cubicBezTo>
                  <a:pt x="2723" y="434"/>
                  <a:pt x="2718" y="439"/>
                  <a:pt x="2718" y="446"/>
                </a:cubicBezTo>
                <a:cubicBezTo>
                  <a:pt x="2718" y="453"/>
                  <a:pt x="2723" y="459"/>
                  <a:pt x="2730" y="459"/>
                </a:cubicBezTo>
                <a:close/>
                <a:moveTo>
                  <a:pt x="2770" y="459"/>
                </a:moveTo>
                <a:cubicBezTo>
                  <a:pt x="2777" y="459"/>
                  <a:pt x="2783" y="453"/>
                  <a:pt x="2783" y="446"/>
                </a:cubicBezTo>
                <a:cubicBezTo>
                  <a:pt x="2783" y="439"/>
                  <a:pt x="2777" y="434"/>
                  <a:pt x="2770" y="434"/>
                </a:cubicBezTo>
                <a:cubicBezTo>
                  <a:pt x="2763" y="434"/>
                  <a:pt x="2757" y="439"/>
                  <a:pt x="2757" y="446"/>
                </a:cubicBezTo>
                <a:cubicBezTo>
                  <a:pt x="2757" y="453"/>
                  <a:pt x="2763" y="459"/>
                  <a:pt x="2770" y="459"/>
                </a:cubicBezTo>
                <a:close/>
                <a:moveTo>
                  <a:pt x="2809" y="459"/>
                </a:moveTo>
                <a:cubicBezTo>
                  <a:pt x="2816" y="459"/>
                  <a:pt x="2822" y="453"/>
                  <a:pt x="2822" y="446"/>
                </a:cubicBezTo>
                <a:cubicBezTo>
                  <a:pt x="2822" y="439"/>
                  <a:pt x="2816" y="434"/>
                  <a:pt x="2809" y="434"/>
                </a:cubicBezTo>
                <a:cubicBezTo>
                  <a:pt x="2802" y="434"/>
                  <a:pt x="2797" y="439"/>
                  <a:pt x="2797" y="446"/>
                </a:cubicBezTo>
                <a:cubicBezTo>
                  <a:pt x="2797" y="453"/>
                  <a:pt x="2802" y="459"/>
                  <a:pt x="2809" y="459"/>
                </a:cubicBezTo>
                <a:close/>
                <a:moveTo>
                  <a:pt x="2849" y="459"/>
                </a:moveTo>
                <a:cubicBezTo>
                  <a:pt x="2856" y="459"/>
                  <a:pt x="2861" y="453"/>
                  <a:pt x="2861" y="446"/>
                </a:cubicBezTo>
                <a:cubicBezTo>
                  <a:pt x="2861" y="439"/>
                  <a:pt x="2856" y="434"/>
                  <a:pt x="2849" y="434"/>
                </a:cubicBezTo>
                <a:cubicBezTo>
                  <a:pt x="2842" y="434"/>
                  <a:pt x="2836" y="439"/>
                  <a:pt x="2836" y="446"/>
                </a:cubicBezTo>
                <a:cubicBezTo>
                  <a:pt x="2836" y="453"/>
                  <a:pt x="2842" y="459"/>
                  <a:pt x="2849" y="459"/>
                </a:cubicBezTo>
                <a:close/>
                <a:moveTo>
                  <a:pt x="2888" y="459"/>
                </a:moveTo>
                <a:cubicBezTo>
                  <a:pt x="2895" y="459"/>
                  <a:pt x="2901" y="453"/>
                  <a:pt x="2901" y="446"/>
                </a:cubicBezTo>
                <a:cubicBezTo>
                  <a:pt x="2901" y="439"/>
                  <a:pt x="2895" y="434"/>
                  <a:pt x="2888" y="434"/>
                </a:cubicBezTo>
                <a:cubicBezTo>
                  <a:pt x="2881" y="434"/>
                  <a:pt x="2875" y="439"/>
                  <a:pt x="2875" y="446"/>
                </a:cubicBezTo>
                <a:cubicBezTo>
                  <a:pt x="2875" y="453"/>
                  <a:pt x="2881" y="459"/>
                  <a:pt x="2888" y="459"/>
                </a:cubicBezTo>
                <a:close/>
                <a:moveTo>
                  <a:pt x="2928" y="459"/>
                </a:moveTo>
                <a:cubicBezTo>
                  <a:pt x="2935" y="459"/>
                  <a:pt x="2940" y="453"/>
                  <a:pt x="2940" y="446"/>
                </a:cubicBezTo>
                <a:cubicBezTo>
                  <a:pt x="2940" y="439"/>
                  <a:pt x="2935" y="434"/>
                  <a:pt x="2928" y="434"/>
                </a:cubicBezTo>
                <a:cubicBezTo>
                  <a:pt x="2921" y="434"/>
                  <a:pt x="2915" y="439"/>
                  <a:pt x="2915" y="446"/>
                </a:cubicBezTo>
                <a:cubicBezTo>
                  <a:pt x="2915" y="453"/>
                  <a:pt x="2921" y="459"/>
                  <a:pt x="2928" y="459"/>
                </a:cubicBezTo>
                <a:close/>
                <a:moveTo>
                  <a:pt x="2967" y="459"/>
                </a:moveTo>
                <a:cubicBezTo>
                  <a:pt x="2974" y="459"/>
                  <a:pt x="2980" y="453"/>
                  <a:pt x="2980" y="446"/>
                </a:cubicBezTo>
                <a:cubicBezTo>
                  <a:pt x="2980" y="439"/>
                  <a:pt x="2974" y="434"/>
                  <a:pt x="2967" y="434"/>
                </a:cubicBezTo>
                <a:cubicBezTo>
                  <a:pt x="2960" y="434"/>
                  <a:pt x="2954" y="439"/>
                  <a:pt x="2954" y="446"/>
                </a:cubicBezTo>
                <a:cubicBezTo>
                  <a:pt x="2954" y="453"/>
                  <a:pt x="2960" y="459"/>
                  <a:pt x="2967" y="459"/>
                </a:cubicBezTo>
                <a:close/>
                <a:moveTo>
                  <a:pt x="3006" y="459"/>
                </a:moveTo>
                <a:cubicBezTo>
                  <a:pt x="3013" y="459"/>
                  <a:pt x="3019" y="453"/>
                  <a:pt x="3019" y="446"/>
                </a:cubicBezTo>
                <a:cubicBezTo>
                  <a:pt x="3019" y="439"/>
                  <a:pt x="3013" y="434"/>
                  <a:pt x="3006" y="434"/>
                </a:cubicBezTo>
                <a:cubicBezTo>
                  <a:pt x="2999" y="434"/>
                  <a:pt x="2994" y="439"/>
                  <a:pt x="2994" y="446"/>
                </a:cubicBezTo>
                <a:cubicBezTo>
                  <a:pt x="2994" y="453"/>
                  <a:pt x="2999" y="459"/>
                  <a:pt x="3006" y="459"/>
                </a:cubicBezTo>
                <a:close/>
                <a:moveTo>
                  <a:pt x="3046" y="459"/>
                </a:moveTo>
                <a:cubicBezTo>
                  <a:pt x="3053" y="459"/>
                  <a:pt x="3059" y="453"/>
                  <a:pt x="3059" y="446"/>
                </a:cubicBezTo>
                <a:cubicBezTo>
                  <a:pt x="3059" y="439"/>
                  <a:pt x="3053" y="434"/>
                  <a:pt x="3046" y="434"/>
                </a:cubicBezTo>
                <a:cubicBezTo>
                  <a:pt x="3039" y="434"/>
                  <a:pt x="3033" y="439"/>
                  <a:pt x="3033" y="446"/>
                </a:cubicBezTo>
                <a:cubicBezTo>
                  <a:pt x="3033" y="453"/>
                  <a:pt x="3039" y="459"/>
                  <a:pt x="3046" y="459"/>
                </a:cubicBezTo>
                <a:close/>
                <a:moveTo>
                  <a:pt x="3085" y="459"/>
                </a:moveTo>
                <a:cubicBezTo>
                  <a:pt x="3092" y="459"/>
                  <a:pt x="3098" y="453"/>
                  <a:pt x="3098" y="446"/>
                </a:cubicBezTo>
                <a:cubicBezTo>
                  <a:pt x="3098" y="439"/>
                  <a:pt x="3092" y="434"/>
                  <a:pt x="3085" y="434"/>
                </a:cubicBezTo>
                <a:cubicBezTo>
                  <a:pt x="3078" y="434"/>
                  <a:pt x="3073" y="439"/>
                  <a:pt x="3073" y="446"/>
                </a:cubicBezTo>
                <a:cubicBezTo>
                  <a:pt x="3073" y="453"/>
                  <a:pt x="3078" y="459"/>
                  <a:pt x="3085" y="459"/>
                </a:cubicBezTo>
                <a:close/>
                <a:moveTo>
                  <a:pt x="3125" y="459"/>
                </a:moveTo>
                <a:cubicBezTo>
                  <a:pt x="3132" y="459"/>
                  <a:pt x="3137" y="453"/>
                  <a:pt x="3137" y="446"/>
                </a:cubicBezTo>
                <a:cubicBezTo>
                  <a:pt x="3137" y="439"/>
                  <a:pt x="3132" y="434"/>
                  <a:pt x="3125" y="434"/>
                </a:cubicBezTo>
                <a:cubicBezTo>
                  <a:pt x="3118" y="434"/>
                  <a:pt x="3112" y="439"/>
                  <a:pt x="3112" y="446"/>
                </a:cubicBezTo>
                <a:cubicBezTo>
                  <a:pt x="3112" y="453"/>
                  <a:pt x="3118" y="459"/>
                  <a:pt x="3125" y="459"/>
                </a:cubicBezTo>
                <a:close/>
                <a:moveTo>
                  <a:pt x="3243" y="459"/>
                </a:moveTo>
                <a:cubicBezTo>
                  <a:pt x="3250" y="459"/>
                  <a:pt x="3256" y="453"/>
                  <a:pt x="3256" y="446"/>
                </a:cubicBezTo>
                <a:cubicBezTo>
                  <a:pt x="3256" y="439"/>
                  <a:pt x="3250" y="434"/>
                  <a:pt x="3243" y="434"/>
                </a:cubicBezTo>
                <a:cubicBezTo>
                  <a:pt x="3236" y="434"/>
                  <a:pt x="3230" y="439"/>
                  <a:pt x="3230" y="446"/>
                </a:cubicBezTo>
                <a:cubicBezTo>
                  <a:pt x="3230" y="453"/>
                  <a:pt x="3236" y="459"/>
                  <a:pt x="3243" y="459"/>
                </a:cubicBezTo>
                <a:close/>
                <a:moveTo>
                  <a:pt x="3309" y="446"/>
                </a:moveTo>
                <a:cubicBezTo>
                  <a:pt x="3309" y="453"/>
                  <a:pt x="3315" y="459"/>
                  <a:pt x="3322" y="459"/>
                </a:cubicBezTo>
                <a:cubicBezTo>
                  <a:pt x="3329" y="459"/>
                  <a:pt x="3335" y="453"/>
                  <a:pt x="3335" y="446"/>
                </a:cubicBezTo>
                <a:cubicBezTo>
                  <a:pt x="3335" y="439"/>
                  <a:pt x="3329" y="434"/>
                  <a:pt x="3322" y="434"/>
                </a:cubicBezTo>
                <a:cubicBezTo>
                  <a:pt x="3315" y="434"/>
                  <a:pt x="3309" y="439"/>
                  <a:pt x="3309" y="446"/>
                </a:cubicBezTo>
                <a:close/>
                <a:moveTo>
                  <a:pt x="89" y="478"/>
                </a:moveTo>
                <a:cubicBezTo>
                  <a:pt x="85" y="478"/>
                  <a:pt x="82" y="482"/>
                  <a:pt x="82" y="486"/>
                </a:cubicBezTo>
                <a:cubicBezTo>
                  <a:pt x="82" y="490"/>
                  <a:pt x="85" y="493"/>
                  <a:pt x="89" y="493"/>
                </a:cubicBezTo>
                <a:cubicBezTo>
                  <a:pt x="93" y="493"/>
                  <a:pt x="96" y="490"/>
                  <a:pt x="96" y="486"/>
                </a:cubicBezTo>
                <a:cubicBezTo>
                  <a:pt x="96" y="482"/>
                  <a:pt x="93" y="478"/>
                  <a:pt x="89" y="478"/>
                </a:cubicBezTo>
                <a:close/>
                <a:moveTo>
                  <a:pt x="326" y="476"/>
                </a:moveTo>
                <a:cubicBezTo>
                  <a:pt x="320" y="476"/>
                  <a:pt x="316" y="480"/>
                  <a:pt x="316" y="486"/>
                </a:cubicBezTo>
                <a:cubicBezTo>
                  <a:pt x="316" y="491"/>
                  <a:pt x="320" y="496"/>
                  <a:pt x="326" y="496"/>
                </a:cubicBezTo>
                <a:cubicBezTo>
                  <a:pt x="331" y="496"/>
                  <a:pt x="336" y="491"/>
                  <a:pt x="336" y="486"/>
                </a:cubicBezTo>
                <a:cubicBezTo>
                  <a:pt x="336" y="480"/>
                  <a:pt x="331" y="476"/>
                  <a:pt x="326" y="476"/>
                </a:cubicBezTo>
                <a:close/>
                <a:moveTo>
                  <a:pt x="365" y="473"/>
                </a:moveTo>
                <a:cubicBezTo>
                  <a:pt x="358" y="473"/>
                  <a:pt x="352" y="479"/>
                  <a:pt x="352" y="486"/>
                </a:cubicBezTo>
                <a:cubicBezTo>
                  <a:pt x="352" y="493"/>
                  <a:pt x="358" y="499"/>
                  <a:pt x="365" y="499"/>
                </a:cubicBezTo>
                <a:cubicBezTo>
                  <a:pt x="372" y="499"/>
                  <a:pt x="378" y="493"/>
                  <a:pt x="378" y="486"/>
                </a:cubicBezTo>
                <a:cubicBezTo>
                  <a:pt x="378" y="479"/>
                  <a:pt x="372" y="473"/>
                  <a:pt x="365" y="473"/>
                </a:cubicBezTo>
                <a:close/>
                <a:moveTo>
                  <a:pt x="404" y="499"/>
                </a:moveTo>
                <a:cubicBezTo>
                  <a:pt x="411" y="499"/>
                  <a:pt x="417" y="493"/>
                  <a:pt x="417" y="486"/>
                </a:cubicBezTo>
                <a:cubicBezTo>
                  <a:pt x="417" y="479"/>
                  <a:pt x="411" y="473"/>
                  <a:pt x="404" y="473"/>
                </a:cubicBezTo>
                <a:cubicBezTo>
                  <a:pt x="397" y="473"/>
                  <a:pt x="392" y="479"/>
                  <a:pt x="392" y="486"/>
                </a:cubicBezTo>
                <a:cubicBezTo>
                  <a:pt x="392" y="493"/>
                  <a:pt x="397" y="499"/>
                  <a:pt x="404" y="499"/>
                </a:cubicBezTo>
                <a:close/>
                <a:moveTo>
                  <a:pt x="444" y="499"/>
                </a:moveTo>
                <a:cubicBezTo>
                  <a:pt x="451" y="499"/>
                  <a:pt x="457" y="493"/>
                  <a:pt x="457" y="486"/>
                </a:cubicBezTo>
                <a:cubicBezTo>
                  <a:pt x="457" y="479"/>
                  <a:pt x="451" y="473"/>
                  <a:pt x="444" y="473"/>
                </a:cubicBezTo>
                <a:cubicBezTo>
                  <a:pt x="437" y="473"/>
                  <a:pt x="431" y="479"/>
                  <a:pt x="431" y="486"/>
                </a:cubicBezTo>
                <a:cubicBezTo>
                  <a:pt x="431" y="493"/>
                  <a:pt x="437" y="499"/>
                  <a:pt x="444" y="499"/>
                </a:cubicBezTo>
                <a:close/>
                <a:moveTo>
                  <a:pt x="483" y="499"/>
                </a:moveTo>
                <a:cubicBezTo>
                  <a:pt x="490" y="499"/>
                  <a:pt x="496" y="493"/>
                  <a:pt x="496" y="486"/>
                </a:cubicBezTo>
                <a:cubicBezTo>
                  <a:pt x="496" y="479"/>
                  <a:pt x="490" y="473"/>
                  <a:pt x="483" y="473"/>
                </a:cubicBezTo>
                <a:cubicBezTo>
                  <a:pt x="476" y="473"/>
                  <a:pt x="471" y="479"/>
                  <a:pt x="471" y="486"/>
                </a:cubicBezTo>
                <a:cubicBezTo>
                  <a:pt x="471" y="493"/>
                  <a:pt x="476" y="499"/>
                  <a:pt x="483" y="499"/>
                </a:cubicBezTo>
                <a:close/>
                <a:moveTo>
                  <a:pt x="523" y="499"/>
                </a:moveTo>
                <a:cubicBezTo>
                  <a:pt x="530" y="499"/>
                  <a:pt x="535" y="493"/>
                  <a:pt x="535" y="486"/>
                </a:cubicBezTo>
                <a:cubicBezTo>
                  <a:pt x="535" y="479"/>
                  <a:pt x="530" y="473"/>
                  <a:pt x="523" y="473"/>
                </a:cubicBezTo>
                <a:cubicBezTo>
                  <a:pt x="516" y="473"/>
                  <a:pt x="510" y="479"/>
                  <a:pt x="510" y="486"/>
                </a:cubicBezTo>
                <a:cubicBezTo>
                  <a:pt x="510" y="493"/>
                  <a:pt x="516" y="499"/>
                  <a:pt x="523" y="499"/>
                </a:cubicBezTo>
                <a:close/>
                <a:moveTo>
                  <a:pt x="562" y="499"/>
                </a:moveTo>
                <a:cubicBezTo>
                  <a:pt x="569" y="499"/>
                  <a:pt x="575" y="493"/>
                  <a:pt x="575" y="486"/>
                </a:cubicBezTo>
                <a:cubicBezTo>
                  <a:pt x="575" y="479"/>
                  <a:pt x="569" y="473"/>
                  <a:pt x="562" y="473"/>
                </a:cubicBezTo>
                <a:cubicBezTo>
                  <a:pt x="555" y="473"/>
                  <a:pt x="549" y="479"/>
                  <a:pt x="549" y="486"/>
                </a:cubicBezTo>
                <a:cubicBezTo>
                  <a:pt x="549" y="493"/>
                  <a:pt x="555" y="499"/>
                  <a:pt x="562" y="499"/>
                </a:cubicBezTo>
                <a:close/>
                <a:moveTo>
                  <a:pt x="602" y="499"/>
                </a:moveTo>
                <a:cubicBezTo>
                  <a:pt x="609" y="499"/>
                  <a:pt x="614" y="493"/>
                  <a:pt x="614" y="486"/>
                </a:cubicBezTo>
                <a:cubicBezTo>
                  <a:pt x="614" y="479"/>
                  <a:pt x="609" y="473"/>
                  <a:pt x="602" y="473"/>
                </a:cubicBezTo>
                <a:cubicBezTo>
                  <a:pt x="595" y="473"/>
                  <a:pt x="589" y="479"/>
                  <a:pt x="589" y="486"/>
                </a:cubicBezTo>
                <a:cubicBezTo>
                  <a:pt x="589" y="493"/>
                  <a:pt x="595" y="499"/>
                  <a:pt x="602" y="499"/>
                </a:cubicBezTo>
                <a:close/>
                <a:moveTo>
                  <a:pt x="641" y="499"/>
                </a:moveTo>
                <a:cubicBezTo>
                  <a:pt x="648" y="499"/>
                  <a:pt x="654" y="493"/>
                  <a:pt x="654" y="486"/>
                </a:cubicBezTo>
                <a:cubicBezTo>
                  <a:pt x="654" y="479"/>
                  <a:pt x="648" y="473"/>
                  <a:pt x="641" y="473"/>
                </a:cubicBezTo>
                <a:cubicBezTo>
                  <a:pt x="634" y="473"/>
                  <a:pt x="628" y="479"/>
                  <a:pt x="628" y="486"/>
                </a:cubicBezTo>
                <a:cubicBezTo>
                  <a:pt x="628" y="493"/>
                  <a:pt x="634" y="499"/>
                  <a:pt x="641" y="499"/>
                </a:cubicBezTo>
                <a:close/>
                <a:moveTo>
                  <a:pt x="680" y="499"/>
                </a:moveTo>
                <a:cubicBezTo>
                  <a:pt x="687" y="499"/>
                  <a:pt x="693" y="493"/>
                  <a:pt x="693" y="486"/>
                </a:cubicBezTo>
                <a:cubicBezTo>
                  <a:pt x="693" y="479"/>
                  <a:pt x="687" y="473"/>
                  <a:pt x="680" y="473"/>
                </a:cubicBezTo>
                <a:cubicBezTo>
                  <a:pt x="673" y="473"/>
                  <a:pt x="668" y="479"/>
                  <a:pt x="668" y="486"/>
                </a:cubicBezTo>
                <a:cubicBezTo>
                  <a:pt x="668" y="493"/>
                  <a:pt x="673" y="499"/>
                  <a:pt x="680" y="499"/>
                </a:cubicBezTo>
                <a:close/>
                <a:moveTo>
                  <a:pt x="720" y="499"/>
                </a:moveTo>
                <a:cubicBezTo>
                  <a:pt x="727" y="499"/>
                  <a:pt x="733" y="493"/>
                  <a:pt x="733" y="486"/>
                </a:cubicBezTo>
                <a:cubicBezTo>
                  <a:pt x="733" y="479"/>
                  <a:pt x="727" y="473"/>
                  <a:pt x="720" y="473"/>
                </a:cubicBezTo>
                <a:cubicBezTo>
                  <a:pt x="713" y="473"/>
                  <a:pt x="707" y="479"/>
                  <a:pt x="707" y="486"/>
                </a:cubicBezTo>
                <a:cubicBezTo>
                  <a:pt x="707" y="493"/>
                  <a:pt x="713" y="499"/>
                  <a:pt x="720" y="499"/>
                </a:cubicBezTo>
                <a:close/>
                <a:moveTo>
                  <a:pt x="759" y="499"/>
                </a:moveTo>
                <a:cubicBezTo>
                  <a:pt x="766" y="499"/>
                  <a:pt x="772" y="493"/>
                  <a:pt x="772" y="486"/>
                </a:cubicBezTo>
                <a:cubicBezTo>
                  <a:pt x="772" y="479"/>
                  <a:pt x="766" y="473"/>
                  <a:pt x="759" y="473"/>
                </a:cubicBezTo>
                <a:cubicBezTo>
                  <a:pt x="752" y="473"/>
                  <a:pt x="747" y="479"/>
                  <a:pt x="747" y="486"/>
                </a:cubicBezTo>
                <a:cubicBezTo>
                  <a:pt x="747" y="493"/>
                  <a:pt x="752" y="499"/>
                  <a:pt x="759" y="499"/>
                </a:cubicBezTo>
                <a:close/>
                <a:moveTo>
                  <a:pt x="799" y="499"/>
                </a:moveTo>
                <a:cubicBezTo>
                  <a:pt x="806" y="499"/>
                  <a:pt x="811" y="493"/>
                  <a:pt x="811" y="486"/>
                </a:cubicBezTo>
                <a:cubicBezTo>
                  <a:pt x="811" y="479"/>
                  <a:pt x="806" y="473"/>
                  <a:pt x="799" y="473"/>
                </a:cubicBezTo>
                <a:cubicBezTo>
                  <a:pt x="792" y="473"/>
                  <a:pt x="786" y="479"/>
                  <a:pt x="786" y="486"/>
                </a:cubicBezTo>
                <a:cubicBezTo>
                  <a:pt x="786" y="493"/>
                  <a:pt x="792" y="499"/>
                  <a:pt x="799" y="499"/>
                </a:cubicBezTo>
                <a:close/>
                <a:moveTo>
                  <a:pt x="956" y="499"/>
                </a:moveTo>
                <a:cubicBezTo>
                  <a:pt x="963" y="499"/>
                  <a:pt x="969" y="493"/>
                  <a:pt x="969" y="486"/>
                </a:cubicBezTo>
                <a:cubicBezTo>
                  <a:pt x="969" y="479"/>
                  <a:pt x="963" y="473"/>
                  <a:pt x="956" y="473"/>
                </a:cubicBezTo>
                <a:cubicBezTo>
                  <a:pt x="949" y="473"/>
                  <a:pt x="944" y="479"/>
                  <a:pt x="944" y="486"/>
                </a:cubicBezTo>
                <a:cubicBezTo>
                  <a:pt x="944" y="493"/>
                  <a:pt x="949" y="499"/>
                  <a:pt x="956" y="499"/>
                </a:cubicBezTo>
                <a:close/>
                <a:moveTo>
                  <a:pt x="996" y="499"/>
                </a:moveTo>
                <a:cubicBezTo>
                  <a:pt x="1003" y="499"/>
                  <a:pt x="1009" y="493"/>
                  <a:pt x="1009" y="486"/>
                </a:cubicBezTo>
                <a:cubicBezTo>
                  <a:pt x="1009" y="479"/>
                  <a:pt x="1003" y="473"/>
                  <a:pt x="996" y="473"/>
                </a:cubicBezTo>
                <a:cubicBezTo>
                  <a:pt x="989" y="473"/>
                  <a:pt x="983" y="479"/>
                  <a:pt x="983" y="486"/>
                </a:cubicBezTo>
                <a:cubicBezTo>
                  <a:pt x="983" y="493"/>
                  <a:pt x="989" y="499"/>
                  <a:pt x="996" y="499"/>
                </a:cubicBezTo>
                <a:close/>
                <a:moveTo>
                  <a:pt x="1035" y="499"/>
                </a:moveTo>
                <a:cubicBezTo>
                  <a:pt x="1042" y="499"/>
                  <a:pt x="1048" y="493"/>
                  <a:pt x="1048" y="486"/>
                </a:cubicBezTo>
                <a:cubicBezTo>
                  <a:pt x="1048" y="479"/>
                  <a:pt x="1042" y="473"/>
                  <a:pt x="1035" y="473"/>
                </a:cubicBezTo>
                <a:cubicBezTo>
                  <a:pt x="1028" y="473"/>
                  <a:pt x="1022" y="479"/>
                  <a:pt x="1022" y="486"/>
                </a:cubicBezTo>
                <a:cubicBezTo>
                  <a:pt x="1022" y="493"/>
                  <a:pt x="1028" y="499"/>
                  <a:pt x="1035" y="499"/>
                </a:cubicBezTo>
                <a:close/>
                <a:moveTo>
                  <a:pt x="1666" y="493"/>
                </a:moveTo>
                <a:cubicBezTo>
                  <a:pt x="1670" y="493"/>
                  <a:pt x="1673" y="490"/>
                  <a:pt x="1673" y="486"/>
                </a:cubicBezTo>
                <a:cubicBezTo>
                  <a:pt x="1673" y="482"/>
                  <a:pt x="1670" y="478"/>
                  <a:pt x="1666" y="478"/>
                </a:cubicBezTo>
                <a:cubicBezTo>
                  <a:pt x="1662" y="478"/>
                  <a:pt x="1659" y="482"/>
                  <a:pt x="1659" y="486"/>
                </a:cubicBezTo>
                <a:cubicBezTo>
                  <a:pt x="1659" y="490"/>
                  <a:pt x="1662" y="493"/>
                  <a:pt x="1666" y="493"/>
                </a:cubicBezTo>
                <a:close/>
                <a:moveTo>
                  <a:pt x="1784" y="499"/>
                </a:moveTo>
                <a:cubicBezTo>
                  <a:pt x="1791" y="499"/>
                  <a:pt x="1797" y="493"/>
                  <a:pt x="1797" y="486"/>
                </a:cubicBezTo>
                <a:cubicBezTo>
                  <a:pt x="1797" y="479"/>
                  <a:pt x="1791" y="473"/>
                  <a:pt x="1784" y="473"/>
                </a:cubicBezTo>
                <a:cubicBezTo>
                  <a:pt x="1777" y="473"/>
                  <a:pt x="1772" y="479"/>
                  <a:pt x="1772" y="486"/>
                </a:cubicBezTo>
                <a:cubicBezTo>
                  <a:pt x="1772" y="493"/>
                  <a:pt x="1777" y="499"/>
                  <a:pt x="1784" y="499"/>
                </a:cubicBezTo>
                <a:close/>
                <a:moveTo>
                  <a:pt x="1863" y="473"/>
                </a:moveTo>
                <a:cubicBezTo>
                  <a:pt x="1856" y="473"/>
                  <a:pt x="1850" y="479"/>
                  <a:pt x="1850" y="486"/>
                </a:cubicBezTo>
                <a:cubicBezTo>
                  <a:pt x="1850" y="493"/>
                  <a:pt x="1856" y="498"/>
                  <a:pt x="1863" y="498"/>
                </a:cubicBezTo>
                <a:cubicBezTo>
                  <a:pt x="1870" y="498"/>
                  <a:pt x="1876" y="493"/>
                  <a:pt x="1876" y="486"/>
                </a:cubicBezTo>
                <a:cubicBezTo>
                  <a:pt x="1876" y="479"/>
                  <a:pt x="1870" y="473"/>
                  <a:pt x="1863" y="473"/>
                </a:cubicBezTo>
                <a:close/>
                <a:moveTo>
                  <a:pt x="1942" y="499"/>
                </a:moveTo>
                <a:cubicBezTo>
                  <a:pt x="1949" y="499"/>
                  <a:pt x="1955" y="493"/>
                  <a:pt x="1955" y="486"/>
                </a:cubicBezTo>
                <a:cubicBezTo>
                  <a:pt x="1955" y="479"/>
                  <a:pt x="1949" y="473"/>
                  <a:pt x="1942" y="473"/>
                </a:cubicBezTo>
                <a:cubicBezTo>
                  <a:pt x="1935" y="473"/>
                  <a:pt x="1929" y="479"/>
                  <a:pt x="1929" y="486"/>
                </a:cubicBezTo>
                <a:cubicBezTo>
                  <a:pt x="1929" y="493"/>
                  <a:pt x="1935" y="499"/>
                  <a:pt x="1942" y="499"/>
                </a:cubicBezTo>
                <a:close/>
                <a:moveTo>
                  <a:pt x="1981" y="499"/>
                </a:moveTo>
                <a:cubicBezTo>
                  <a:pt x="1988" y="499"/>
                  <a:pt x="1994" y="493"/>
                  <a:pt x="1994" y="486"/>
                </a:cubicBezTo>
                <a:cubicBezTo>
                  <a:pt x="1994" y="479"/>
                  <a:pt x="1988" y="473"/>
                  <a:pt x="1981" y="473"/>
                </a:cubicBezTo>
                <a:cubicBezTo>
                  <a:pt x="1974" y="473"/>
                  <a:pt x="1969" y="479"/>
                  <a:pt x="1969" y="486"/>
                </a:cubicBezTo>
                <a:cubicBezTo>
                  <a:pt x="1969" y="493"/>
                  <a:pt x="1974" y="499"/>
                  <a:pt x="1981" y="499"/>
                </a:cubicBezTo>
                <a:close/>
                <a:moveTo>
                  <a:pt x="2021" y="499"/>
                </a:moveTo>
                <a:cubicBezTo>
                  <a:pt x="2028" y="499"/>
                  <a:pt x="2034" y="493"/>
                  <a:pt x="2034" y="486"/>
                </a:cubicBezTo>
                <a:cubicBezTo>
                  <a:pt x="2034" y="479"/>
                  <a:pt x="2028" y="473"/>
                  <a:pt x="2021" y="473"/>
                </a:cubicBezTo>
                <a:cubicBezTo>
                  <a:pt x="2014" y="473"/>
                  <a:pt x="2008" y="479"/>
                  <a:pt x="2008" y="486"/>
                </a:cubicBezTo>
                <a:cubicBezTo>
                  <a:pt x="2008" y="493"/>
                  <a:pt x="2014" y="499"/>
                  <a:pt x="2021" y="499"/>
                </a:cubicBezTo>
                <a:close/>
                <a:moveTo>
                  <a:pt x="2060" y="499"/>
                </a:moveTo>
                <a:cubicBezTo>
                  <a:pt x="2067" y="499"/>
                  <a:pt x="2073" y="493"/>
                  <a:pt x="2073" y="486"/>
                </a:cubicBezTo>
                <a:cubicBezTo>
                  <a:pt x="2073" y="479"/>
                  <a:pt x="2067" y="473"/>
                  <a:pt x="2060" y="473"/>
                </a:cubicBezTo>
                <a:cubicBezTo>
                  <a:pt x="2053" y="473"/>
                  <a:pt x="2048" y="479"/>
                  <a:pt x="2048" y="486"/>
                </a:cubicBezTo>
                <a:cubicBezTo>
                  <a:pt x="2048" y="493"/>
                  <a:pt x="2053" y="499"/>
                  <a:pt x="2060" y="499"/>
                </a:cubicBezTo>
                <a:close/>
                <a:moveTo>
                  <a:pt x="2100" y="499"/>
                </a:moveTo>
                <a:cubicBezTo>
                  <a:pt x="2107" y="499"/>
                  <a:pt x="2112" y="493"/>
                  <a:pt x="2112" y="486"/>
                </a:cubicBezTo>
                <a:cubicBezTo>
                  <a:pt x="2112" y="479"/>
                  <a:pt x="2107" y="473"/>
                  <a:pt x="2100" y="473"/>
                </a:cubicBezTo>
                <a:cubicBezTo>
                  <a:pt x="2093" y="473"/>
                  <a:pt x="2087" y="479"/>
                  <a:pt x="2087" y="486"/>
                </a:cubicBezTo>
                <a:cubicBezTo>
                  <a:pt x="2087" y="493"/>
                  <a:pt x="2093" y="499"/>
                  <a:pt x="2100" y="499"/>
                </a:cubicBezTo>
                <a:close/>
                <a:moveTo>
                  <a:pt x="2139" y="499"/>
                </a:moveTo>
                <a:cubicBezTo>
                  <a:pt x="2146" y="499"/>
                  <a:pt x="2152" y="493"/>
                  <a:pt x="2152" y="486"/>
                </a:cubicBezTo>
                <a:cubicBezTo>
                  <a:pt x="2152" y="479"/>
                  <a:pt x="2146" y="473"/>
                  <a:pt x="2139" y="473"/>
                </a:cubicBezTo>
                <a:cubicBezTo>
                  <a:pt x="2132" y="473"/>
                  <a:pt x="2126" y="479"/>
                  <a:pt x="2126" y="486"/>
                </a:cubicBezTo>
                <a:cubicBezTo>
                  <a:pt x="2126" y="493"/>
                  <a:pt x="2132" y="499"/>
                  <a:pt x="2139" y="499"/>
                </a:cubicBezTo>
                <a:close/>
                <a:moveTo>
                  <a:pt x="2179" y="499"/>
                </a:moveTo>
                <a:cubicBezTo>
                  <a:pt x="2186" y="499"/>
                  <a:pt x="2191" y="493"/>
                  <a:pt x="2191" y="486"/>
                </a:cubicBezTo>
                <a:cubicBezTo>
                  <a:pt x="2191" y="479"/>
                  <a:pt x="2186" y="473"/>
                  <a:pt x="2179" y="473"/>
                </a:cubicBezTo>
                <a:cubicBezTo>
                  <a:pt x="2171" y="473"/>
                  <a:pt x="2166" y="479"/>
                  <a:pt x="2166" y="486"/>
                </a:cubicBezTo>
                <a:cubicBezTo>
                  <a:pt x="2166" y="493"/>
                  <a:pt x="2171" y="499"/>
                  <a:pt x="2179" y="499"/>
                </a:cubicBezTo>
                <a:close/>
                <a:moveTo>
                  <a:pt x="2218" y="499"/>
                </a:moveTo>
                <a:cubicBezTo>
                  <a:pt x="2225" y="499"/>
                  <a:pt x="2231" y="493"/>
                  <a:pt x="2231" y="486"/>
                </a:cubicBezTo>
                <a:cubicBezTo>
                  <a:pt x="2231" y="479"/>
                  <a:pt x="2225" y="473"/>
                  <a:pt x="2218" y="473"/>
                </a:cubicBezTo>
                <a:cubicBezTo>
                  <a:pt x="2211" y="473"/>
                  <a:pt x="2205" y="479"/>
                  <a:pt x="2205" y="486"/>
                </a:cubicBezTo>
                <a:cubicBezTo>
                  <a:pt x="2205" y="493"/>
                  <a:pt x="2211" y="499"/>
                  <a:pt x="2218" y="499"/>
                </a:cubicBezTo>
                <a:close/>
                <a:moveTo>
                  <a:pt x="2257" y="499"/>
                </a:moveTo>
                <a:cubicBezTo>
                  <a:pt x="2264" y="499"/>
                  <a:pt x="2270" y="493"/>
                  <a:pt x="2270" y="486"/>
                </a:cubicBezTo>
                <a:cubicBezTo>
                  <a:pt x="2270" y="479"/>
                  <a:pt x="2264" y="473"/>
                  <a:pt x="2257" y="473"/>
                </a:cubicBezTo>
                <a:cubicBezTo>
                  <a:pt x="2250" y="473"/>
                  <a:pt x="2245" y="479"/>
                  <a:pt x="2245" y="486"/>
                </a:cubicBezTo>
                <a:cubicBezTo>
                  <a:pt x="2245" y="493"/>
                  <a:pt x="2250" y="499"/>
                  <a:pt x="2257" y="499"/>
                </a:cubicBezTo>
                <a:close/>
                <a:moveTo>
                  <a:pt x="2297" y="499"/>
                </a:moveTo>
                <a:cubicBezTo>
                  <a:pt x="2304" y="499"/>
                  <a:pt x="2310" y="493"/>
                  <a:pt x="2310" y="486"/>
                </a:cubicBezTo>
                <a:cubicBezTo>
                  <a:pt x="2310" y="479"/>
                  <a:pt x="2304" y="473"/>
                  <a:pt x="2297" y="473"/>
                </a:cubicBezTo>
                <a:cubicBezTo>
                  <a:pt x="2290" y="473"/>
                  <a:pt x="2284" y="479"/>
                  <a:pt x="2284" y="486"/>
                </a:cubicBezTo>
                <a:cubicBezTo>
                  <a:pt x="2284" y="493"/>
                  <a:pt x="2290" y="499"/>
                  <a:pt x="2297" y="499"/>
                </a:cubicBezTo>
                <a:close/>
                <a:moveTo>
                  <a:pt x="2336" y="499"/>
                </a:moveTo>
                <a:cubicBezTo>
                  <a:pt x="2343" y="499"/>
                  <a:pt x="2349" y="493"/>
                  <a:pt x="2349" y="486"/>
                </a:cubicBezTo>
                <a:cubicBezTo>
                  <a:pt x="2349" y="479"/>
                  <a:pt x="2343" y="473"/>
                  <a:pt x="2336" y="473"/>
                </a:cubicBezTo>
                <a:cubicBezTo>
                  <a:pt x="2329" y="473"/>
                  <a:pt x="2323" y="479"/>
                  <a:pt x="2323" y="486"/>
                </a:cubicBezTo>
                <a:cubicBezTo>
                  <a:pt x="2323" y="493"/>
                  <a:pt x="2329" y="499"/>
                  <a:pt x="2336" y="499"/>
                </a:cubicBezTo>
                <a:close/>
                <a:moveTo>
                  <a:pt x="2376" y="499"/>
                </a:moveTo>
                <a:cubicBezTo>
                  <a:pt x="2383" y="499"/>
                  <a:pt x="2388" y="493"/>
                  <a:pt x="2388" y="486"/>
                </a:cubicBezTo>
                <a:cubicBezTo>
                  <a:pt x="2388" y="479"/>
                  <a:pt x="2383" y="473"/>
                  <a:pt x="2376" y="473"/>
                </a:cubicBezTo>
                <a:cubicBezTo>
                  <a:pt x="2369" y="473"/>
                  <a:pt x="2363" y="479"/>
                  <a:pt x="2363" y="486"/>
                </a:cubicBezTo>
                <a:cubicBezTo>
                  <a:pt x="2363" y="493"/>
                  <a:pt x="2369" y="499"/>
                  <a:pt x="2376" y="499"/>
                </a:cubicBezTo>
                <a:close/>
                <a:moveTo>
                  <a:pt x="2415" y="499"/>
                </a:moveTo>
                <a:cubicBezTo>
                  <a:pt x="2422" y="499"/>
                  <a:pt x="2428" y="493"/>
                  <a:pt x="2428" y="486"/>
                </a:cubicBezTo>
                <a:cubicBezTo>
                  <a:pt x="2428" y="479"/>
                  <a:pt x="2422" y="473"/>
                  <a:pt x="2415" y="473"/>
                </a:cubicBezTo>
                <a:cubicBezTo>
                  <a:pt x="2408" y="473"/>
                  <a:pt x="2402" y="479"/>
                  <a:pt x="2402" y="486"/>
                </a:cubicBezTo>
                <a:cubicBezTo>
                  <a:pt x="2402" y="493"/>
                  <a:pt x="2408" y="499"/>
                  <a:pt x="2415" y="499"/>
                </a:cubicBezTo>
                <a:close/>
                <a:moveTo>
                  <a:pt x="2454" y="499"/>
                </a:moveTo>
                <a:cubicBezTo>
                  <a:pt x="2462" y="499"/>
                  <a:pt x="2467" y="493"/>
                  <a:pt x="2467" y="486"/>
                </a:cubicBezTo>
                <a:cubicBezTo>
                  <a:pt x="2467" y="479"/>
                  <a:pt x="2462" y="473"/>
                  <a:pt x="2454" y="473"/>
                </a:cubicBezTo>
                <a:cubicBezTo>
                  <a:pt x="2447" y="473"/>
                  <a:pt x="2442" y="479"/>
                  <a:pt x="2442" y="486"/>
                </a:cubicBezTo>
                <a:cubicBezTo>
                  <a:pt x="2442" y="493"/>
                  <a:pt x="2447" y="499"/>
                  <a:pt x="2454" y="499"/>
                </a:cubicBezTo>
                <a:close/>
                <a:moveTo>
                  <a:pt x="2494" y="499"/>
                </a:moveTo>
                <a:cubicBezTo>
                  <a:pt x="2501" y="499"/>
                  <a:pt x="2507" y="493"/>
                  <a:pt x="2507" y="486"/>
                </a:cubicBezTo>
                <a:cubicBezTo>
                  <a:pt x="2507" y="479"/>
                  <a:pt x="2501" y="473"/>
                  <a:pt x="2494" y="473"/>
                </a:cubicBezTo>
                <a:cubicBezTo>
                  <a:pt x="2487" y="473"/>
                  <a:pt x="2481" y="479"/>
                  <a:pt x="2481" y="486"/>
                </a:cubicBezTo>
                <a:cubicBezTo>
                  <a:pt x="2481" y="493"/>
                  <a:pt x="2487" y="499"/>
                  <a:pt x="2494" y="499"/>
                </a:cubicBezTo>
                <a:close/>
                <a:moveTo>
                  <a:pt x="2533" y="499"/>
                </a:moveTo>
                <a:cubicBezTo>
                  <a:pt x="2540" y="499"/>
                  <a:pt x="2546" y="493"/>
                  <a:pt x="2546" y="486"/>
                </a:cubicBezTo>
                <a:cubicBezTo>
                  <a:pt x="2546" y="479"/>
                  <a:pt x="2540" y="473"/>
                  <a:pt x="2533" y="473"/>
                </a:cubicBezTo>
                <a:cubicBezTo>
                  <a:pt x="2526" y="473"/>
                  <a:pt x="2521" y="479"/>
                  <a:pt x="2521" y="486"/>
                </a:cubicBezTo>
                <a:cubicBezTo>
                  <a:pt x="2521" y="493"/>
                  <a:pt x="2526" y="499"/>
                  <a:pt x="2533" y="499"/>
                </a:cubicBezTo>
                <a:close/>
                <a:moveTo>
                  <a:pt x="2573" y="499"/>
                </a:moveTo>
                <a:cubicBezTo>
                  <a:pt x="2580" y="499"/>
                  <a:pt x="2586" y="493"/>
                  <a:pt x="2586" y="486"/>
                </a:cubicBezTo>
                <a:cubicBezTo>
                  <a:pt x="2586" y="479"/>
                  <a:pt x="2580" y="473"/>
                  <a:pt x="2573" y="473"/>
                </a:cubicBezTo>
                <a:cubicBezTo>
                  <a:pt x="2566" y="473"/>
                  <a:pt x="2560" y="479"/>
                  <a:pt x="2560" y="486"/>
                </a:cubicBezTo>
                <a:cubicBezTo>
                  <a:pt x="2560" y="493"/>
                  <a:pt x="2566" y="499"/>
                  <a:pt x="2573" y="499"/>
                </a:cubicBezTo>
                <a:close/>
                <a:moveTo>
                  <a:pt x="2612" y="499"/>
                </a:moveTo>
                <a:cubicBezTo>
                  <a:pt x="2619" y="499"/>
                  <a:pt x="2625" y="493"/>
                  <a:pt x="2625" y="486"/>
                </a:cubicBezTo>
                <a:cubicBezTo>
                  <a:pt x="2625" y="479"/>
                  <a:pt x="2619" y="473"/>
                  <a:pt x="2612" y="473"/>
                </a:cubicBezTo>
                <a:cubicBezTo>
                  <a:pt x="2605" y="473"/>
                  <a:pt x="2599" y="479"/>
                  <a:pt x="2599" y="486"/>
                </a:cubicBezTo>
                <a:cubicBezTo>
                  <a:pt x="2599" y="493"/>
                  <a:pt x="2605" y="499"/>
                  <a:pt x="2612" y="499"/>
                </a:cubicBezTo>
                <a:close/>
                <a:moveTo>
                  <a:pt x="2652" y="499"/>
                </a:moveTo>
                <a:cubicBezTo>
                  <a:pt x="2659" y="499"/>
                  <a:pt x="2664" y="493"/>
                  <a:pt x="2664" y="486"/>
                </a:cubicBezTo>
                <a:cubicBezTo>
                  <a:pt x="2664" y="479"/>
                  <a:pt x="2659" y="473"/>
                  <a:pt x="2652" y="473"/>
                </a:cubicBezTo>
                <a:cubicBezTo>
                  <a:pt x="2645" y="473"/>
                  <a:pt x="2639" y="479"/>
                  <a:pt x="2639" y="486"/>
                </a:cubicBezTo>
                <a:cubicBezTo>
                  <a:pt x="2639" y="493"/>
                  <a:pt x="2645" y="499"/>
                  <a:pt x="2652" y="499"/>
                </a:cubicBezTo>
                <a:close/>
                <a:moveTo>
                  <a:pt x="2691" y="499"/>
                </a:moveTo>
                <a:cubicBezTo>
                  <a:pt x="2698" y="499"/>
                  <a:pt x="2704" y="493"/>
                  <a:pt x="2704" y="486"/>
                </a:cubicBezTo>
                <a:cubicBezTo>
                  <a:pt x="2704" y="479"/>
                  <a:pt x="2698" y="473"/>
                  <a:pt x="2691" y="473"/>
                </a:cubicBezTo>
                <a:cubicBezTo>
                  <a:pt x="2684" y="473"/>
                  <a:pt x="2678" y="479"/>
                  <a:pt x="2678" y="486"/>
                </a:cubicBezTo>
                <a:cubicBezTo>
                  <a:pt x="2678" y="493"/>
                  <a:pt x="2684" y="499"/>
                  <a:pt x="2691" y="499"/>
                </a:cubicBezTo>
                <a:close/>
                <a:moveTo>
                  <a:pt x="2730" y="499"/>
                </a:moveTo>
                <a:cubicBezTo>
                  <a:pt x="2738" y="499"/>
                  <a:pt x="2743" y="493"/>
                  <a:pt x="2743" y="486"/>
                </a:cubicBezTo>
                <a:cubicBezTo>
                  <a:pt x="2743" y="479"/>
                  <a:pt x="2738" y="473"/>
                  <a:pt x="2730" y="473"/>
                </a:cubicBezTo>
                <a:cubicBezTo>
                  <a:pt x="2723" y="473"/>
                  <a:pt x="2718" y="479"/>
                  <a:pt x="2718" y="486"/>
                </a:cubicBezTo>
                <a:cubicBezTo>
                  <a:pt x="2718" y="493"/>
                  <a:pt x="2723" y="499"/>
                  <a:pt x="2730" y="499"/>
                </a:cubicBezTo>
                <a:close/>
                <a:moveTo>
                  <a:pt x="2770" y="499"/>
                </a:moveTo>
                <a:cubicBezTo>
                  <a:pt x="2777" y="499"/>
                  <a:pt x="2783" y="493"/>
                  <a:pt x="2783" y="486"/>
                </a:cubicBezTo>
                <a:cubicBezTo>
                  <a:pt x="2783" y="479"/>
                  <a:pt x="2777" y="473"/>
                  <a:pt x="2770" y="473"/>
                </a:cubicBezTo>
                <a:cubicBezTo>
                  <a:pt x="2763" y="473"/>
                  <a:pt x="2757" y="479"/>
                  <a:pt x="2757" y="486"/>
                </a:cubicBezTo>
                <a:cubicBezTo>
                  <a:pt x="2757" y="493"/>
                  <a:pt x="2763" y="499"/>
                  <a:pt x="2770" y="499"/>
                </a:cubicBezTo>
                <a:close/>
                <a:moveTo>
                  <a:pt x="2809" y="499"/>
                </a:moveTo>
                <a:cubicBezTo>
                  <a:pt x="2816" y="499"/>
                  <a:pt x="2822" y="493"/>
                  <a:pt x="2822" y="486"/>
                </a:cubicBezTo>
                <a:cubicBezTo>
                  <a:pt x="2822" y="479"/>
                  <a:pt x="2816" y="473"/>
                  <a:pt x="2809" y="473"/>
                </a:cubicBezTo>
                <a:cubicBezTo>
                  <a:pt x="2802" y="473"/>
                  <a:pt x="2797" y="479"/>
                  <a:pt x="2797" y="486"/>
                </a:cubicBezTo>
                <a:cubicBezTo>
                  <a:pt x="2797" y="493"/>
                  <a:pt x="2802" y="499"/>
                  <a:pt x="2809" y="499"/>
                </a:cubicBezTo>
                <a:close/>
                <a:moveTo>
                  <a:pt x="2849" y="499"/>
                </a:moveTo>
                <a:cubicBezTo>
                  <a:pt x="2856" y="499"/>
                  <a:pt x="2861" y="493"/>
                  <a:pt x="2861" y="486"/>
                </a:cubicBezTo>
                <a:cubicBezTo>
                  <a:pt x="2861" y="479"/>
                  <a:pt x="2856" y="473"/>
                  <a:pt x="2849" y="473"/>
                </a:cubicBezTo>
                <a:cubicBezTo>
                  <a:pt x="2842" y="473"/>
                  <a:pt x="2836" y="479"/>
                  <a:pt x="2836" y="486"/>
                </a:cubicBezTo>
                <a:cubicBezTo>
                  <a:pt x="2836" y="493"/>
                  <a:pt x="2842" y="499"/>
                  <a:pt x="2849" y="499"/>
                </a:cubicBezTo>
                <a:close/>
                <a:moveTo>
                  <a:pt x="2888" y="499"/>
                </a:moveTo>
                <a:cubicBezTo>
                  <a:pt x="2895" y="499"/>
                  <a:pt x="2901" y="493"/>
                  <a:pt x="2901" y="486"/>
                </a:cubicBezTo>
                <a:cubicBezTo>
                  <a:pt x="2901" y="479"/>
                  <a:pt x="2895" y="473"/>
                  <a:pt x="2888" y="473"/>
                </a:cubicBezTo>
                <a:cubicBezTo>
                  <a:pt x="2881" y="473"/>
                  <a:pt x="2875" y="479"/>
                  <a:pt x="2875" y="486"/>
                </a:cubicBezTo>
                <a:cubicBezTo>
                  <a:pt x="2875" y="493"/>
                  <a:pt x="2881" y="499"/>
                  <a:pt x="2888" y="499"/>
                </a:cubicBezTo>
                <a:close/>
                <a:moveTo>
                  <a:pt x="2928" y="499"/>
                </a:moveTo>
                <a:cubicBezTo>
                  <a:pt x="2935" y="499"/>
                  <a:pt x="2940" y="493"/>
                  <a:pt x="2940" y="486"/>
                </a:cubicBezTo>
                <a:cubicBezTo>
                  <a:pt x="2940" y="479"/>
                  <a:pt x="2935" y="473"/>
                  <a:pt x="2928" y="473"/>
                </a:cubicBezTo>
                <a:cubicBezTo>
                  <a:pt x="2921" y="473"/>
                  <a:pt x="2915" y="479"/>
                  <a:pt x="2915" y="486"/>
                </a:cubicBezTo>
                <a:cubicBezTo>
                  <a:pt x="2915" y="493"/>
                  <a:pt x="2921" y="499"/>
                  <a:pt x="2928" y="499"/>
                </a:cubicBezTo>
                <a:close/>
                <a:moveTo>
                  <a:pt x="2967" y="499"/>
                </a:moveTo>
                <a:cubicBezTo>
                  <a:pt x="2974" y="499"/>
                  <a:pt x="2980" y="493"/>
                  <a:pt x="2980" y="486"/>
                </a:cubicBezTo>
                <a:cubicBezTo>
                  <a:pt x="2980" y="479"/>
                  <a:pt x="2974" y="473"/>
                  <a:pt x="2967" y="473"/>
                </a:cubicBezTo>
                <a:cubicBezTo>
                  <a:pt x="2960" y="473"/>
                  <a:pt x="2954" y="479"/>
                  <a:pt x="2954" y="486"/>
                </a:cubicBezTo>
                <a:cubicBezTo>
                  <a:pt x="2954" y="493"/>
                  <a:pt x="2960" y="499"/>
                  <a:pt x="2967" y="499"/>
                </a:cubicBezTo>
                <a:close/>
                <a:moveTo>
                  <a:pt x="3006" y="499"/>
                </a:moveTo>
                <a:cubicBezTo>
                  <a:pt x="3013" y="499"/>
                  <a:pt x="3019" y="493"/>
                  <a:pt x="3019" y="486"/>
                </a:cubicBezTo>
                <a:cubicBezTo>
                  <a:pt x="3019" y="479"/>
                  <a:pt x="3013" y="473"/>
                  <a:pt x="3006" y="473"/>
                </a:cubicBezTo>
                <a:cubicBezTo>
                  <a:pt x="2999" y="473"/>
                  <a:pt x="2994" y="479"/>
                  <a:pt x="2994" y="486"/>
                </a:cubicBezTo>
                <a:cubicBezTo>
                  <a:pt x="2994" y="493"/>
                  <a:pt x="2999" y="499"/>
                  <a:pt x="3006" y="499"/>
                </a:cubicBezTo>
                <a:close/>
                <a:moveTo>
                  <a:pt x="3046" y="499"/>
                </a:moveTo>
                <a:cubicBezTo>
                  <a:pt x="3053" y="499"/>
                  <a:pt x="3059" y="493"/>
                  <a:pt x="3059" y="486"/>
                </a:cubicBezTo>
                <a:cubicBezTo>
                  <a:pt x="3059" y="479"/>
                  <a:pt x="3053" y="473"/>
                  <a:pt x="3046" y="473"/>
                </a:cubicBezTo>
                <a:cubicBezTo>
                  <a:pt x="3039" y="473"/>
                  <a:pt x="3033" y="479"/>
                  <a:pt x="3033" y="486"/>
                </a:cubicBezTo>
                <a:cubicBezTo>
                  <a:pt x="3033" y="493"/>
                  <a:pt x="3039" y="499"/>
                  <a:pt x="3046" y="499"/>
                </a:cubicBezTo>
                <a:close/>
                <a:moveTo>
                  <a:pt x="3085" y="499"/>
                </a:moveTo>
                <a:cubicBezTo>
                  <a:pt x="3092" y="499"/>
                  <a:pt x="3098" y="493"/>
                  <a:pt x="3098" y="486"/>
                </a:cubicBezTo>
                <a:cubicBezTo>
                  <a:pt x="3098" y="479"/>
                  <a:pt x="3092" y="473"/>
                  <a:pt x="3085" y="473"/>
                </a:cubicBezTo>
                <a:cubicBezTo>
                  <a:pt x="3078" y="473"/>
                  <a:pt x="3073" y="479"/>
                  <a:pt x="3073" y="486"/>
                </a:cubicBezTo>
                <a:cubicBezTo>
                  <a:pt x="3073" y="493"/>
                  <a:pt x="3078" y="499"/>
                  <a:pt x="3085" y="499"/>
                </a:cubicBezTo>
                <a:close/>
                <a:moveTo>
                  <a:pt x="3282" y="499"/>
                </a:moveTo>
                <a:cubicBezTo>
                  <a:pt x="3289" y="499"/>
                  <a:pt x="3295" y="493"/>
                  <a:pt x="3295" y="486"/>
                </a:cubicBezTo>
                <a:cubicBezTo>
                  <a:pt x="3295" y="479"/>
                  <a:pt x="3289" y="473"/>
                  <a:pt x="3282" y="473"/>
                </a:cubicBezTo>
                <a:cubicBezTo>
                  <a:pt x="3275" y="473"/>
                  <a:pt x="3270" y="479"/>
                  <a:pt x="3270" y="486"/>
                </a:cubicBezTo>
                <a:cubicBezTo>
                  <a:pt x="3270" y="493"/>
                  <a:pt x="3275" y="499"/>
                  <a:pt x="3282" y="499"/>
                </a:cubicBezTo>
                <a:close/>
                <a:moveTo>
                  <a:pt x="3322" y="473"/>
                </a:moveTo>
                <a:cubicBezTo>
                  <a:pt x="3315" y="473"/>
                  <a:pt x="3309" y="479"/>
                  <a:pt x="3309" y="486"/>
                </a:cubicBezTo>
                <a:cubicBezTo>
                  <a:pt x="3309" y="493"/>
                  <a:pt x="3315" y="499"/>
                  <a:pt x="3322" y="499"/>
                </a:cubicBezTo>
                <a:cubicBezTo>
                  <a:pt x="3329" y="499"/>
                  <a:pt x="3335" y="493"/>
                  <a:pt x="3335" y="486"/>
                </a:cubicBezTo>
                <a:cubicBezTo>
                  <a:pt x="3335" y="479"/>
                  <a:pt x="3329" y="473"/>
                  <a:pt x="3322" y="473"/>
                </a:cubicBezTo>
                <a:close/>
                <a:moveTo>
                  <a:pt x="404" y="512"/>
                </a:moveTo>
                <a:cubicBezTo>
                  <a:pt x="397" y="512"/>
                  <a:pt x="392" y="518"/>
                  <a:pt x="392" y="525"/>
                </a:cubicBezTo>
                <a:cubicBezTo>
                  <a:pt x="392" y="532"/>
                  <a:pt x="397" y="538"/>
                  <a:pt x="404" y="538"/>
                </a:cubicBezTo>
                <a:cubicBezTo>
                  <a:pt x="411" y="538"/>
                  <a:pt x="417" y="532"/>
                  <a:pt x="417" y="525"/>
                </a:cubicBezTo>
                <a:cubicBezTo>
                  <a:pt x="417" y="518"/>
                  <a:pt x="411" y="512"/>
                  <a:pt x="404" y="512"/>
                </a:cubicBezTo>
                <a:close/>
                <a:moveTo>
                  <a:pt x="444" y="538"/>
                </a:moveTo>
                <a:cubicBezTo>
                  <a:pt x="451" y="538"/>
                  <a:pt x="457" y="532"/>
                  <a:pt x="457" y="525"/>
                </a:cubicBezTo>
                <a:cubicBezTo>
                  <a:pt x="457" y="518"/>
                  <a:pt x="451" y="512"/>
                  <a:pt x="444" y="512"/>
                </a:cubicBezTo>
                <a:cubicBezTo>
                  <a:pt x="437" y="512"/>
                  <a:pt x="431" y="518"/>
                  <a:pt x="431" y="525"/>
                </a:cubicBezTo>
                <a:cubicBezTo>
                  <a:pt x="431" y="532"/>
                  <a:pt x="437" y="538"/>
                  <a:pt x="444" y="538"/>
                </a:cubicBezTo>
                <a:close/>
                <a:moveTo>
                  <a:pt x="483" y="538"/>
                </a:moveTo>
                <a:cubicBezTo>
                  <a:pt x="490" y="538"/>
                  <a:pt x="496" y="532"/>
                  <a:pt x="496" y="525"/>
                </a:cubicBezTo>
                <a:cubicBezTo>
                  <a:pt x="496" y="518"/>
                  <a:pt x="490" y="512"/>
                  <a:pt x="483" y="512"/>
                </a:cubicBezTo>
                <a:cubicBezTo>
                  <a:pt x="476" y="512"/>
                  <a:pt x="471" y="518"/>
                  <a:pt x="471" y="525"/>
                </a:cubicBezTo>
                <a:cubicBezTo>
                  <a:pt x="471" y="532"/>
                  <a:pt x="476" y="538"/>
                  <a:pt x="483" y="538"/>
                </a:cubicBezTo>
                <a:close/>
                <a:moveTo>
                  <a:pt x="523" y="538"/>
                </a:moveTo>
                <a:cubicBezTo>
                  <a:pt x="530" y="538"/>
                  <a:pt x="535" y="532"/>
                  <a:pt x="535" y="525"/>
                </a:cubicBezTo>
                <a:cubicBezTo>
                  <a:pt x="535" y="518"/>
                  <a:pt x="530" y="512"/>
                  <a:pt x="523" y="512"/>
                </a:cubicBezTo>
                <a:cubicBezTo>
                  <a:pt x="516" y="512"/>
                  <a:pt x="510" y="518"/>
                  <a:pt x="510" y="525"/>
                </a:cubicBezTo>
                <a:cubicBezTo>
                  <a:pt x="510" y="532"/>
                  <a:pt x="516" y="538"/>
                  <a:pt x="523" y="538"/>
                </a:cubicBezTo>
                <a:close/>
                <a:moveTo>
                  <a:pt x="562" y="538"/>
                </a:moveTo>
                <a:cubicBezTo>
                  <a:pt x="569" y="538"/>
                  <a:pt x="575" y="532"/>
                  <a:pt x="575" y="525"/>
                </a:cubicBezTo>
                <a:cubicBezTo>
                  <a:pt x="575" y="518"/>
                  <a:pt x="569" y="512"/>
                  <a:pt x="562" y="512"/>
                </a:cubicBezTo>
                <a:cubicBezTo>
                  <a:pt x="555" y="512"/>
                  <a:pt x="549" y="518"/>
                  <a:pt x="549" y="525"/>
                </a:cubicBezTo>
                <a:cubicBezTo>
                  <a:pt x="549" y="532"/>
                  <a:pt x="555" y="538"/>
                  <a:pt x="562" y="538"/>
                </a:cubicBezTo>
                <a:close/>
                <a:moveTo>
                  <a:pt x="602" y="538"/>
                </a:moveTo>
                <a:cubicBezTo>
                  <a:pt x="609" y="538"/>
                  <a:pt x="614" y="532"/>
                  <a:pt x="614" y="525"/>
                </a:cubicBezTo>
                <a:cubicBezTo>
                  <a:pt x="614" y="518"/>
                  <a:pt x="609" y="512"/>
                  <a:pt x="602" y="512"/>
                </a:cubicBezTo>
                <a:cubicBezTo>
                  <a:pt x="595" y="512"/>
                  <a:pt x="589" y="518"/>
                  <a:pt x="589" y="525"/>
                </a:cubicBezTo>
                <a:cubicBezTo>
                  <a:pt x="589" y="532"/>
                  <a:pt x="595" y="538"/>
                  <a:pt x="602" y="538"/>
                </a:cubicBezTo>
                <a:close/>
                <a:moveTo>
                  <a:pt x="641" y="538"/>
                </a:moveTo>
                <a:cubicBezTo>
                  <a:pt x="648" y="538"/>
                  <a:pt x="654" y="532"/>
                  <a:pt x="654" y="525"/>
                </a:cubicBezTo>
                <a:cubicBezTo>
                  <a:pt x="654" y="518"/>
                  <a:pt x="648" y="512"/>
                  <a:pt x="641" y="512"/>
                </a:cubicBezTo>
                <a:cubicBezTo>
                  <a:pt x="634" y="512"/>
                  <a:pt x="628" y="518"/>
                  <a:pt x="628" y="525"/>
                </a:cubicBezTo>
                <a:cubicBezTo>
                  <a:pt x="628" y="532"/>
                  <a:pt x="634" y="538"/>
                  <a:pt x="641" y="538"/>
                </a:cubicBezTo>
                <a:close/>
                <a:moveTo>
                  <a:pt x="680" y="538"/>
                </a:moveTo>
                <a:cubicBezTo>
                  <a:pt x="687" y="538"/>
                  <a:pt x="693" y="532"/>
                  <a:pt x="693" y="525"/>
                </a:cubicBezTo>
                <a:cubicBezTo>
                  <a:pt x="693" y="518"/>
                  <a:pt x="687" y="512"/>
                  <a:pt x="680" y="512"/>
                </a:cubicBezTo>
                <a:cubicBezTo>
                  <a:pt x="673" y="512"/>
                  <a:pt x="668" y="518"/>
                  <a:pt x="668" y="525"/>
                </a:cubicBezTo>
                <a:cubicBezTo>
                  <a:pt x="668" y="532"/>
                  <a:pt x="673" y="538"/>
                  <a:pt x="680" y="538"/>
                </a:cubicBezTo>
                <a:close/>
                <a:moveTo>
                  <a:pt x="720" y="538"/>
                </a:moveTo>
                <a:cubicBezTo>
                  <a:pt x="727" y="538"/>
                  <a:pt x="733" y="532"/>
                  <a:pt x="733" y="525"/>
                </a:cubicBezTo>
                <a:cubicBezTo>
                  <a:pt x="733" y="518"/>
                  <a:pt x="727" y="512"/>
                  <a:pt x="720" y="512"/>
                </a:cubicBezTo>
                <a:cubicBezTo>
                  <a:pt x="713" y="512"/>
                  <a:pt x="707" y="518"/>
                  <a:pt x="707" y="525"/>
                </a:cubicBezTo>
                <a:cubicBezTo>
                  <a:pt x="707" y="532"/>
                  <a:pt x="713" y="538"/>
                  <a:pt x="720" y="538"/>
                </a:cubicBezTo>
                <a:close/>
                <a:moveTo>
                  <a:pt x="759" y="538"/>
                </a:moveTo>
                <a:cubicBezTo>
                  <a:pt x="766" y="538"/>
                  <a:pt x="772" y="532"/>
                  <a:pt x="772" y="525"/>
                </a:cubicBezTo>
                <a:cubicBezTo>
                  <a:pt x="772" y="518"/>
                  <a:pt x="766" y="512"/>
                  <a:pt x="759" y="512"/>
                </a:cubicBezTo>
                <a:cubicBezTo>
                  <a:pt x="752" y="512"/>
                  <a:pt x="747" y="518"/>
                  <a:pt x="747" y="525"/>
                </a:cubicBezTo>
                <a:cubicBezTo>
                  <a:pt x="747" y="532"/>
                  <a:pt x="752" y="538"/>
                  <a:pt x="759" y="538"/>
                </a:cubicBezTo>
                <a:close/>
                <a:moveTo>
                  <a:pt x="799" y="538"/>
                </a:moveTo>
                <a:cubicBezTo>
                  <a:pt x="806" y="538"/>
                  <a:pt x="811" y="532"/>
                  <a:pt x="811" y="525"/>
                </a:cubicBezTo>
                <a:cubicBezTo>
                  <a:pt x="811" y="518"/>
                  <a:pt x="806" y="512"/>
                  <a:pt x="799" y="512"/>
                </a:cubicBezTo>
                <a:cubicBezTo>
                  <a:pt x="792" y="512"/>
                  <a:pt x="786" y="518"/>
                  <a:pt x="786" y="525"/>
                </a:cubicBezTo>
                <a:cubicBezTo>
                  <a:pt x="786" y="532"/>
                  <a:pt x="792" y="538"/>
                  <a:pt x="799" y="538"/>
                </a:cubicBezTo>
                <a:close/>
                <a:moveTo>
                  <a:pt x="838" y="538"/>
                </a:moveTo>
                <a:cubicBezTo>
                  <a:pt x="845" y="538"/>
                  <a:pt x="851" y="532"/>
                  <a:pt x="851" y="525"/>
                </a:cubicBezTo>
                <a:cubicBezTo>
                  <a:pt x="851" y="518"/>
                  <a:pt x="845" y="512"/>
                  <a:pt x="838" y="512"/>
                </a:cubicBezTo>
                <a:cubicBezTo>
                  <a:pt x="831" y="512"/>
                  <a:pt x="825" y="518"/>
                  <a:pt x="825" y="525"/>
                </a:cubicBezTo>
                <a:cubicBezTo>
                  <a:pt x="825" y="532"/>
                  <a:pt x="831" y="538"/>
                  <a:pt x="838" y="538"/>
                </a:cubicBezTo>
                <a:close/>
                <a:moveTo>
                  <a:pt x="917" y="538"/>
                </a:moveTo>
                <a:cubicBezTo>
                  <a:pt x="924" y="538"/>
                  <a:pt x="930" y="532"/>
                  <a:pt x="930" y="525"/>
                </a:cubicBezTo>
                <a:cubicBezTo>
                  <a:pt x="930" y="518"/>
                  <a:pt x="924" y="512"/>
                  <a:pt x="917" y="512"/>
                </a:cubicBezTo>
                <a:cubicBezTo>
                  <a:pt x="910" y="512"/>
                  <a:pt x="904" y="518"/>
                  <a:pt x="904" y="525"/>
                </a:cubicBezTo>
                <a:cubicBezTo>
                  <a:pt x="904" y="532"/>
                  <a:pt x="910" y="538"/>
                  <a:pt x="917" y="538"/>
                </a:cubicBezTo>
                <a:close/>
                <a:moveTo>
                  <a:pt x="956" y="538"/>
                </a:moveTo>
                <a:cubicBezTo>
                  <a:pt x="963" y="538"/>
                  <a:pt x="969" y="532"/>
                  <a:pt x="969" y="525"/>
                </a:cubicBezTo>
                <a:cubicBezTo>
                  <a:pt x="969" y="518"/>
                  <a:pt x="963" y="512"/>
                  <a:pt x="956" y="512"/>
                </a:cubicBezTo>
                <a:cubicBezTo>
                  <a:pt x="949" y="512"/>
                  <a:pt x="944" y="518"/>
                  <a:pt x="944" y="525"/>
                </a:cubicBezTo>
                <a:cubicBezTo>
                  <a:pt x="944" y="532"/>
                  <a:pt x="949" y="538"/>
                  <a:pt x="956" y="538"/>
                </a:cubicBezTo>
                <a:close/>
                <a:moveTo>
                  <a:pt x="996" y="538"/>
                </a:moveTo>
                <a:cubicBezTo>
                  <a:pt x="1003" y="538"/>
                  <a:pt x="1009" y="532"/>
                  <a:pt x="1009" y="525"/>
                </a:cubicBezTo>
                <a:cubicBezTo>
                  <a:pt x="1009" y="518"/>
                  <a:pt x="1003" y="512"/>
                  <a:pt x="996" y="512"/>
                </a:cubicBezTo>
                <a:cubicBezTo>
                  <a:pt x="989" y="512"/>
                  <a:pt x="983" y="518"/>
                  <a:pt x="983" y="525"/>
                </a:cubicBezTo>
                <a:cubicBezTo>
                  <a:pt x="983" y="532"/>
                  <a:pt x="989" y="538"/>
                  <a:pt x="996" y="538"/>
                </a:cubicBezTo>
                <a:close/>
                <a:moveTo>
                  <a:pt x="1035" y="538"/>
                </a:moveTo>
                <a:cubicBezTo>
                  <a:pt x="1042" y="538"/>
                  <a:pt x="1048" y="532"/>
                  <a:pt x="1048" y="525"/>
                </a:cubicBezTo>
                <a:cubicBezTo>
                  <a:pt x="1048" y="518"/>
                  <a:pt x="1042" y="512"/>
                  <a:pt x="1035" y="512"/>
                </a:cubicBezTo>
                <a:cubicBezTo>
                  <a:pt x="1028" y="512"/>
                  <a:pt x="1022" y="518"/>
                  <a:pt x="1022" y="525"/>
                </a:cubicBezTo>
                <a:cubicBezTo>
                  <a:pt x="1022" y="532"/>
                  <a:pt x="1028" y="538"/>
                  <a:pt x="1035" y="538"/>
                </a:cubicBezTo>
                <a:close/>
                <a:moveTo>
                  <a:pt x="1062" y="525"/>
                </a:moveTo>
                <a:cubicBezTo>
                  <a:pt x="1062" y="532"/>
                  <a:pt x="1068" y="538"/>
                  <a:pt x="1075" y="538"/>
                </a:cubicBezTo>
                <a:cubicBezTo>
                  <a:pt x="1082" y="538"/>
                  <a:pt x="1087" y="532"/>
                  <a:pt x="1087" y="525"/>
                </a:cubicBezTo>
                <a:cubicBezTo>
                  <a:pt x="1087" y="518"/>
                  <a:pt x="1082" y="512"/>
                  <a:pt x="1075" y="512"/>
                </a:cubicBezTo>
                <a:cubicBezTo>
                  <a:pt x="1068" y="512"/>
                  <a:pt x="1062" y="518"/>
                  <a:pt x="1062" y="525"/>
                </a:cubicBezTo>
                <a:close/>
                <a:moveTo>
                  <a:pt x="1627" y="538"/>
                </a:moveTo>
                <a:cubicBezTo>
                  <a:pt x="1634" y="538"/>
                  <a:pt x="1639" y="532"/>
                  <a:pt x="1639" y="525"/>
                </a:cubicBezTo>
                <a:cubicBezTo>
                  <a:pt x="1639" y="518"/>
                  <a:pt x="1634" y="512"/>
                  <a:pt x="1627" y="512"/>
                </a:cubicBezTo>
                <a:cubicBezTo>
                  <a:pt x="1620" y="512"/>
                  <a:pt x="1614" y="518"/>
                  <a:pt x="1614" y="525"/>
                </a:cubicBezTo>
                <a:cubicBezTo>
                  <a:pt x="1614" y="532"/>
                  <a:pt x="1620" y="538"/>
                  <a:pt x="1627" y="538"/>
                </a:cubicBezTo>
                <a:close/>
                <a:moveTo>
                  <a:pt x="1666" y="537"/>
                </a:moveTo>
                <a:cubicBezTo>
                  <a:pt x="1673" y="537"/>
                  <a:pt x="1678" y="532"/>
                  <a:pt x="1678" y="525"/>
                </a:cubicBezTo>
                <a:cubicBezTo>
                  <a:pt x="1678" y="519"/>
                  <a:pt x="1673" y="513"/>
                  <a:pt x="1666" y="513"/>
                </a:cubicBezTo>
                <a:cubicBezTo>
                  <a:pt x="1659" y="513"/>
                  <a:pt x="1654" y="519"/>
                  <a:pt x="1654" y="525"/>
                </a:cubicBezTo>
                <a:cubicBezTo>
                  <a:pt x="1654" y="532"/>
                  <a:pt x="1659" y="537"/>
                  <a:pt x="1666" y="537"/>
                </a:cubicBezTo>
                <a:close/>
                <a:moveTo>
                  <a:pt x="1784" y="538"/>
                </a:moveTo>
                <a:cubicBezTo>
                  <a:pt x="1791" y="538"/>
                  <a:pt x="1797" y="532"/>
                  <a:pt x="1797" y="525"/>
                </a:cubicBezTo>
                <a:cubicBezTo>
                  <a:pt x="1797" y="518"/>
                  <a:pt x="1791" y="512"/>
                  <a:pt x="1784" y="512"/>
                </a:cubicBezTo>
                <a:cubicBezTo>
                  <a:pt x="1777" y="512"/>
                  <a:pt x="1772" y="518"/>
                  <a:pt x="1772" y="525"/>
                </a:cubicBezTo>
                <a:cubicBezTo>
                  <a:pt x="1772" y="532"/>
                  <a:pt x="1777" y="538"/>
                  <a:pt x="1784" y="538"/>
                </a:cubicBezTo>
                <a:close/>
                <a:moveTo>
                  <a:pt x="1824" y="538"/>
                </a:moveTo>
                <a:cubicBezTo>
                  <a:pt x="1831" y="538"/>
                  <a:pt x="1836" y="532"/>
                  <a:pt x="1836" y="525"/>
                </a:cubicBezTo>
                <a:cubicBezTo>
                  <a:pt x="1836" y="518"/>
                  <a:pt x="1831" y="512"/>
                  <a:pt x="1824" y="512"/>
                </a:cubicBezTo>
                <a:cubicBezTo>
                  <a:pt x="1817" y="512"/>
                  <a:pt x="1811" y="518"/>
                  <a:pt x="1811" y="525"/>
                </a:cubicBezTo>
                <a:cubicBezTo>
                  <a:pt x="1811" y="532"/>
                  <a:pt x="1817" y="538"/>
                  <a:pt x="1824" y="538"/>
                </a:cubicBezTo>
                <a:close/>
                <a:moveTo>
                  <a:pt x="1863" y="538"/>
                </a:moveTo>
                <a:cubicBezTo>
                  <a:pt x="1870" y="538"/>
                  <a:pt x="1876" y="532"/>
                  <a:pt x="1876" y="525"/>
                </a:cubicBezTo>
                <a:cubicBezTo>
                  <a:pt x="1876" y="518"/>
                  <a:pt x="1870" y="512"/>
                  <a:pt x="1863" y="512"/>
                </a:cubicBezTo>
                <a:cubicBezTo>
                  <a:pt x="1856" y="512"/>
                  <a:pt x="1850" y="518"/>
                  <a:pt x="1850" y="525"/>
                </a:cubicBezTo>
                <a:cubicBezTo>
                  <a:pt x="1850" y="532"/>
                  <a:pt x="1856" y="538"/>
                  <a:pt x="1863" y="538"/>
                </a:cubicBezTo>
                <a:close/>
                <a:moveTo>
                  <a:pt x="1903" y="538"/>
                </a:moveTo>
                <a:cubicBezTo>
                  <a:pt x="1910" y="538"/>
                  <a:pt x="1915" y="532"/>
                  <a:pt x="1915" y="525"/>
                </a:cubicBezTo>
                <a:cubicBezTo>
                  <a:pt x="1915" y="518"/>
                  <a:pt x="1910" y="512"/>
                  <a:pt x="1903" y="512"/>
                </a:cubicBezTo>
                <a:cubicBezTo>
                  <a:pt x="1896" y="512"/>
                  <a:pt x="1890" y="518"/>
                  <a:pt x="1890" y="525"/>
                </a:cubicBezTo>
                <a:cubicBezTo>
                  <a:pt x="1890" y="532"/>
                  <a:pt x="1896" y="538"/>
                  <a:pt x="1903" y="538"/>
                </a:cubicBezTo>
                <a:close/>
                <a:moveTo>
                  <a:pt x="1942" y="538"/>
                </a:moveTo>
                <a:cubicBezTo>
                  <a:pt x="1949" y="538"/>
                  <a:pt x="1955" y="532"/>
                  <a:pt x="1955" y="525"/>
                </a:cubicBezTo>
                <a:cubicBezTo>
                  <a:pt x="1955" y="518"/>
                  <a:pt x="1949" y="512"/>
                  <a:pt x="1942" y="512"/>
                </a:cubicBezTo>
                <a:cubicBezTo>
                  <a:pt x="1935" y="512"/>
                  <a:pt x="1929" y="518"/>
                  <a:pt x="1929" y="525"/>
                </a:cubicBezTo>
                <a:cubicBezTo>
                  <a:pt x="1929" y="532"/>
                  <a:pt x="1935" y="538"/>
                  <a:pt x="1942" y="538"/>
                </a:cubicBezTo>
                <a:close/>
                <a:moveTo>
                  <a:pt x="1981" y="538"/>
                </a:moveTo>
                <a:cubicBezTo>
                  <a:pt x="1988" y="538"/>
                  <a:pt x="1994" y="532"/>
                  <a:pt x="1994" y="525"/>
                </a:cubicBezTo>
                <a:cubicBezTo>
                  <a:pt x="1994" y="518"/>
                  <a:pt x="1988" y="512"/>
                  <a:pt x="1981" y="512"/>
                </a:cubicBezTo>
                <a:cubicBezTo>
                  <a:pt x="1974" y="512"/>
                  <a:pt x="1969" y="518"/>
                  <a:pt x="1969" y="525"/>
                </a:cubicBezTo>
                <a:cubicBezTo>
                  <a:pt x="1969" y="532"/>
                  <a:pt x="1974" y="538"/>
                  <a:pt x="1981" y="538"/>
                </a:cubicBezTo>
                <a:close/>
                <a:moveTo>
                  <a:pt x="2021" y="538"/>
                </a:moveTo>
                <a:cubicBezTo>
                  <a:pt x="2028" y="538"/>
                  <a:pt x="2034" y="532"/>
                  <a:pt x="2034" y="525"/>
                </a:cubicBezTo>
                <a:cubicBezTo>
                  <a:pt x="2034" y="518"/>
                  <a:pt x="2028" y="512"/>
                  <a:pt x="2021" y="512"/>
                </a:cubicBezTo>
                <a:cubicBezTo>
                  <a:pt x="2014" y="512"/>
                  <a:pt x="2008" y="518"/>
                  <a:pt x="2008" y="525"/>
                </a:cubicBezTo>
                <a:cubicBezTo>
                  <a:pt x="2008" y="532"/>
                  <a:pt x="2014" y="538"/>
                  <a:pt x="2021" y="538"/>
                </a:cubicBezTo>
                <a:close/>
                <a:moveTo>
                  <a:pt x="2060" y="538"/>
                </a:moveTo>
                <a:cubicBezTo>
                  <a:pt x="2067" y="538"/>
                  <a:pt x="2073" y="532"/>
                  <a:pt x="2073" y="525"/>
                </a:cubicBezTo>
                <a:cubicBezTo>
                  <a:pt x="2073" y="518"/>
                  <a:pt x="2067" y="512"/>
                  <a:pt x="2060" y="512"/>
                </a:cubicBezTo>
                <a:cubicBezTo>
                  <a:pt x="2053" y="512"/>
                  <a:pt x="2048" y="518"/>
                  <a:pt x="2048" y="525"/>
                </a:cubicBezTo>
                <a:cubicBezTo>
                  <a:pt x="2048" y="532"/>
                  <a:pt x="2053" y="538"/>
                  <a:pt x="2060" y="538"/>
                </a:cubicBezTo>
                <a:close/>
                <a:moveTo>
                  <a:pt x="2100" y="538"/>
                </a:moveTo>
                <a:cubicBezTo>
                  <a:pt x="2107" y="538"/>
                  <a:pt x="2112" y="532"/>
                  <a:pt x="2112" y="525"/>
                </a:cubicBezTo>
                <a:cubicBezTo>
                  <a:pt x="2112" y="518"/>
                  <a:pt x="2107" y="512"/>
                  <a:pt x="2100" y="512"/>
                </a:cubicBezTo>
                <a:cubicBezTo>
                  <a:pt x="2093" y="512"/>
                  <a:pt x="2087" y="518"/>
                  <a:pt x="2087" y="525"/>
                </a:cubicBezTo>
                <a:cubicBezTo>
                  <a:pt x="2087" y="532"/>
                  <a:pt x="2093" y="538"/>
                  <a:pt x="2100" y="538"/>
                </a:cubicBezTo>
                <a:close/>
                <a:moveTo>
                  <a:pt x="2139" y="538"/>
                </a:moveTo>
                <a:cubicBezTo>
                  <a:pt x="2146" y="538"/>
                  <a:pt x="2152" y="532"/>
                  <a:pt x="2152" y="525"/>
                </a:cubicBezTo>
                <a:cubicBezTo>
                  <a:pt x="2152" y="518"/>
                  <a:pt x="2146" y="512"/>
                  <a:pt x="2139" y="512"/>
                </a:cubicBezTo>
                <a:cubicBezTo>
                  <a:pt x="2132" y="512"/>
                  <a:pt x="2126" y="518"/>
                  <a:pt x="2126" y="525"/>
                </a:cubicBezTo>
                <a:cubicBezTo>
                  <a:pt x="2126" y="532"/>
                  <a:pt x="2132" y="538"/>
                  <a:pt x="2139" y="538"/>
                </a:cubicBezTo>
                <a:close/>
                <a:moveTo>
                  <a:pt x="2179" y="538"/>
                </a:moveTo>
                <a:cubicBezTo>
                  <a:pt x="2186" y="538"/>
                  <a:pt x="2191" y="532"/>
                  <a:pt x="2191" y="525"/>
                </a:cubicBezTo>
                <a:cubicBezTo>
                  <a:pt x="2191" y="518"/>
                  <a:pt x="2186" y="512"/>
                  <a:pt x="2179" y="512"/>
                </a:cubicBezTo>
                <a:cubicBezTo>
                  <a:pt x="2171" y="512"/>
                  <a:pt x="2166" y="518"/>
                  <a:pt x="2166" y="525"/>
                </a:cubicBezTo>
                <a:cubicBezTo>
                  <a:pt x="2166" y="532"/>
                  <a:pt x="2171" y="538"/>
                  <a:pt x="2179" y="538"/>
                </a:cubicBezTo>
                <a:close/>
                <a:moveTo>
                  <a:pt x="2218" y="538"/>
                </a:moveTo>
                <a:cubicBezTo>
                  <a:pt x="2225" y="538"/>
                  <a:pt x="2231" y="532"/>
                  <a:pt x="2231" y="525"/>
                </a:cubicBezTo>
                <a:cubicBezTo>
                  <a:pt x="2231" y="518"/>
                  <a:pt x="2225" y="512"/>
                  <a:pt x="2218" y="512"/>
                </a:cubicBezTo>
                <a:cubicBezTo>
                  <a:pt x="2211" y="512"/>
                  <a:pt x="2205" y="518"/>
                  <a:pt x="2205" y="525"/>
                </a:cubicBezTo>
                <a:cubicBezTo>
                  <a:pt x="2205" y="532"/>
                  <a:pt x="2211" y="538"/>
                  <a:pt x="2218" y="538"/>
                </a:cubicBezTo>
                <a:close/>
                <a:moveTo>
                  <a:pt x="2257" y="538"/>
                </a:moveTo>
                <a:cubicBezTo>
                  <a:pt x="2264" y="538"/>
                  <a:pt x="2270" y="532"/>
                  <a:pt x="2270" y="525"/>
                </a:cubicBezTo>
                <a:cubicBezTo>
                  <a:pt x="2270" y="518"/>
                  <a:pt x="2264" y="512"/>
                  <a:pt x="2257" y="512"/>
                </a:cubicBezTo>
                <a:cubicBezTo>
                  <a:pt x="2250" y="512"/>
                  <a:pt x="2245" y="518"/>
                  <a:pt x="2245" y="525"/>
                </a:cubicBezTo>
                <a:cubicBezTo>
                  <a:pt x="2245" y="532"/>
                  <a:pt x="2250" y="538"/>
                  <a:pt x="2257" y="538"/>
                </a:cubicBezTo>
                <a:close/>
                <a:moveTo>
                  <a:pt x="2297" y="538"/>
                </a:moveTo>
                <a:cubicBezTo>
                  <a:pt x="2304" y="538"/>
                  <a:pt x="2310" y="532"/>
                  <a:pt x="2310" y="525"/>
                </a:cubicBezTo>
                <a:cubicBezTo>
                  <a:pt x="2310" y="518"/>
                  <a:pt x="2304" y="512"/>
                  <a:pt x="2297" y="512"/>
                </a:cubicBezTo>
                <a:cubicBezTo>
                  <a:pt x="2290" y="512"/>
                  <a:pt x="2284" y="518"/>
                  <a:pt x="2284" y="525"/>
                </a:cubicBezTo>
                <a:cubicBezTo>
                  <a:pt x="2284" y="532"/>
                  <a:pt x="2290" y="538"/>
                  <a:pt x="2297" y="538"/>
                </a:cubicBezTo>
                <a:close/>
                <a:moveTo>
                  <a:pt x="2336" y="538"/>
                </a:moveTo>
                <a:cubicBezTo>
                  <a:pt x="2343" y="538"/>
                  <a:pt x="2349" y="532"/>
                  <a:pt x="2349" y="525"/>
                </a:cubicBezTo>
                <a:cubicBezTo>
                  <a:pt x="2349" y="518"/>
                  <a:pt x="2343" y="512"/>
                  <a:pt x="2336" y="512"/>
                </a:cubicBezTo>
                <a:cubicBezTo>
                  <a:pt x="2329" y="512"/>
                  <a:pt x="2323" y="518"/>
                  <a:pt x="2323" y="525"/>
                </a:cubicBezTo>
                <a:cubicBezTo>
                  <a:pt x="2323" y="532"/>
                  <a:pt x="2329" y="538"/>
                  <a:pt x="2336" y="538"/>
                </a:cubicBezTo>
                <a:close/>
                <a:moveTo>
                  <a:pt x="2376" y="538"/>
                </a:moveTo>
                <a:cubicBezTo>
                  <a:pt x="2383" y="538"/>
                  <a:pt x="2388" y="532"/>
                  <a:pt x="2388" y="525"/>
                </a:cubicBezTo>
                <a:cubicBezTo>
                  <a:pt x="2388" y="518"/>
                  <a:pt x="2383" y="512"/>
                  <a:pt x="2376" y="512"/>
                </a:cubicBezTo>
                <a:cubicBezTo>
                  <a:pt x="2369" y="512"/>
                  <a:pt x="2363" y="518"/>
                  <a:pt x="2363" y="525"/>
                </a:cubicBezTo>
                <a:cubicBezTo>
                  <a:pt x="2363" y="532"/>
                  <a:pt x="2369" y="538"/>
                  <a:pt x="2376" y="538"/>
                </a:cubicBezTo>
                <a:close/>
                <a:moveTo>
                  <a:pt x="2415" y="538"/>
                </a:moveTo>
                <a:cubicBezTo>
                  <a:pt x="2422" y="538"/>
                  <a:pt x="2428" y="532"/>
                  <a:pt x="2428" y="525"/>
                </a:cubicBezTo>
                <a:cubicBezTo>
                  <a:pt x="2428" y="518"/>
                  <a:pt x="2422" y="512"/>
                  <a:pt x="2415" y="512"/>
                </a:cubicBezTo>
                <a:cubicBezTo>
                  <a:pt x="2408" y="512"/>
                  <a:pt x="2402" y="518"/>
                  <a:pt x="2402" y="525"/>
                </a:cubicBezTo>
                <a:cubicBezTo>
                  <a:pt x="2402" y="532"/>
                  <a:pt x="2408" y="538"/>
                  <a:pt x="2415" y="538"/>
                </a:cubicBezTo>
                <a:close/>
                <a:moveTo>
                  <a:pt x="2455" y="538"/>
                </a:moveTo>
                <a:cubicBezTo>
                  <a:pt x="2462" y="538"/>
                  <a:pt x="2467" y="532"/>
                  <a:pt x="2467" y="525"/>
                </a:cubicBezTo>
                <a:cubicBezTo>
                  <a:pt x="2467" y="518"/>
                  <a:pt x="2462" y="512"/>
                  <a:pt x="2455" y="512"/>
                </a:cubicBezTo>
                <a:cubicBezTo>
                  <a:pt x="2447" y="512"/>
                  <a:pt x="2442" y="518"/>
                  <a:pt x="2442" y="525"/>
                </a:cubicBezTo>
                <a:cubicBezTo>
                  <a:pt x="2442" y="532"/>
                  <a:pt x="2447" y="538"/>
                  <a:pt x="2455" y="538"/>
                </a:cubicBezTo>
                <a:close/>
                <a:moveTo>
                  <a:pt x="2494" y="538"/>
                </a:moveTo>
                <a:cubicBezTo>
                  <a:pt x="2501" y="538"/>
                  <a:pt x="2507" y="532"/>
                  <a:pt x="2507" y="525"/>
                </a:cubicBezTo>
                <a:cubicBezTo>
                  <a:pt x="2507" y="518"/>
                  <a:pt x="2501" y="512"/>
                  <a:pt x="2494" y="512"/>
                </a:cubicBezTo>
                <a:cubicBezTo>
                  <a:pt x="2487" y="512"/>
                  <a:pt x="2481" y="518"/>
                  <a:pt x="2481" y="525"/>
                </a:cubicBezTo>
                <a:cubicBezTo>
                  <a:pt x="2481" y="532"/>
                  <a:pt x="2487" y="538"/>
                  <a:pt x="2494" y="538"/>
                </a:cubicBezTo>
                <a:close/>
                <a:moveTo>
                  <a:pt x="2533" y="538"/>
                </a:moveTo>
                <a:cubicBezTo>
                  <a:pt x="2540" y="538"/>
                  <a:pt x="2546" y="532"/>
                  <a:pt x="2546" y="525"/>
                </a:cubicBezTo>
                <a:cubicBezTo>
                  <a:pt x="2546" y="518"/>
                  <a:pt x="2540" y="512"/>
                  <a:pt x="2533" y="512"/>
                </a:cubicBezTo>
                <a:cubicBezTo>
                  <a:pt x="2526" y="512"/>
                  <a:pt x="2521" y="518"/>
                  <a:pt x="2521" y="525"/>
                </a:cubicBezTo>
                <a:cubicBezTo>
                  <a:pt x="2521" y="532"/>
                  <a:pt x="2526" y="538"/>
                  <a:pt x="2533" y="538"/>
                </a:cubicBezTo>
                <a:close/>
                <a:moveTo>
                  <a:pt x="2573" y="538"/>
                </a:moveTo>
                <a:cubicBezTo>
                  <a:pt x="2580" y="538"/>
                  <a:pt x="2586" y="532"/>
                  <a:pt x="2586" y="525"/>
                </a:cubicBezTo>
                <a:cubicBezTo>
                  <a:pt x="2586" y="518"/>
                  <a:pt x="2580" y="512"/>
                  <a:pt x="2573" y="512"/>
                </a:cubicBezTo>
                <a:cubicBezTo>
                  <a:pt x="2566" y="512"/>
                  <a:pt x="2560" y="518"/>
                  <a:pt x="2560" y="525"/>
                </a:cubicBezTo>
                <a:cubicBezTo>
                  <a:pt x="2560" y="532"/>
                  <a:pt x="2566" y="538"/>
                  <a:pt x="2573" y="538"/>
                </a:cubicBezTo>
                <a:close/>
                <a:moveTo>
                  <a:pt x="2612" y="538"/>
                </a:moveTo>
                <a:cubicBezTo>
                  <a:pt x="2619" y="538"/>
                  <a:pt x="2625" y="532"/>
                  <a:pt x="2625" y="525"/>
                </a:cubicBezTo>
                <a:cubicBezTo>
                  <a:pt x="2625" y="518"/>
                  <a:pt x="2619" y="512"/>
                  <a:pt x="2612" y="512"/>
                </a:cubicBezTo>
                <a:cubicBezTo>
                  <a:pt x="2605" y="512"/>
                  <a:pt x="2599" y="518"/>
                  <a:pt x="2599" y="525"/>
                </a:cubicBezTo>
                <a:cubicBezTo>
                  <a:pt x="2599" y="532"/>
                  <a:pt x="2605" y="538"/>
                  <a:pt x="2612" y="538"/>
                </a:cubicBezTo>
                <a:close/>
                <a:moveTo>
                  <a:pt x="2652" y="538"/>
                </a:moveTo>
                <a:cubicBezTo>
                  <a:pt x="2659" y="538"/>
                  <a:pt x="2664" y="532"/>
                  <a:pt x="2664" y="525"/>
                </a:cubicBezTo>
                <a:cubicBezTo>
                  <a:pt x="2664" y="518"/>
                  <a:pt x="2659" y="512"/>
                  <a:pt x="2652" y="512"/>
                </a:cubicBezTo>
                <a:cubicBezTo>
                  <a:pt x="2645" y="512"/>
                  <a:pt x="2639" y="518"/>
                  <a:pt x="2639" y="525"/>
                </a:cubicBezTo>
                <a:cubicBezTo>
                  <a:pt x="2639" y="532"/>
                  <a:pt x="2645" y="538"/>
                  <a:pt x="2652" y="538"/>
                </a:cubicBezTo>
                <a:close/>
                <a:moveTo>
                  <a:pt x="2691" y="538"/>
                </a:moveTo>
                <a:cubicBezTo>
                  <a:pt x="2698" y="538"/>
                  <a:pt x="2704" y="532"/>
                  <a:pt x="2704" y="525"/>
                </a:cubicBezTo>
                <a:cubicBezTo>
                  <a:pt x="2704" y="518"/>
                  <a:pt x="2698" y="512"/>
                  <a:pt x="2691" y="512"/>
                </a:cubicBezTo>
                <a:cubicBezTo>
                  <a:pt x="2684" y="512"/>
                  <a:pt x="2678" y="518"/>
                  <a:pt x="2678" y="525"/>
                </a:cubicBezTo>
                <a:cubicBezTo>
                  <a:pt x="2678" y="532"/>
                  <a:pt x="2684" y="538"/>
                  <a:pt x="2691" y="538"/>
                </a:cubicBezTo>
                <a:close/>
                <a:moveTo>
                  <a:pt x="2730" y="538"/>
                </a:moveTo>
                <a:cubicBezTo>
                  <a:pt x="2738" y="538"/>
                  <a:pt x="2743" y="532"/>
                  <a:pt x="2743" y="525"/>
                </a:cubicBezTo>
                <a:cubicBezTo>
                  <a:pt x="2743" y="518"/>
                  <a:pt x="2738" y="512"/>
                  <a:pt x="2730" y="512"/>
                </a:cubicBezTo>
                <a:cubicBezTo>
                  <a:pt x="2723" y="512"/>
                  <a:pt x="2718" y="518"/>
                  <a:pt x="2718" y="525"/>
                </a:cubicBezTo>
                <a:cubicBezTo>
                  <a:pt x="2718" y="532"/>
                  <a:pt x="2723" y="538"/>
                  <a:pt x="2730" y="538"/>
                </a:cubicBezTo>
                <a:close/>
                <a:moveTo>
                  <a:pt x="2770" y="538"/>
                </a:moveTo>
                <a:cubicBezTo>
                  <a:pt x="2777" y="538"/>
                  <a:pt x="2783" y="532"/>
                  <a:pt x="2783" y="525"/>
                </a:cubicBezTo>
                <a:cubicBezTo>
                  <a:pt x="2783" y="518"/>
                  <a:pt x="2777" y="512"/>
                  <a:pt x="2770" y="512"/>
                </a:cubicBezTo>
                <a:cubicBezTo>
                  <a:pt x="2763" y="512"/>
                  <a:pt x="2757" y="518"/>
                  <a:pt x="2757" y="525"/>
                </a:cubicBezTo>
                <a:cubicBezTo>
                  <a:pt x="2757" y="532"/>
                  <a:pt x="2763" y="538"/>
                  <a:pt x="2770" y="538"/>
                </a:cubicBezTo>
                <a:close/>
                <a:moveTo>
                  <a:pt x="2809" y="538"/>
                </a:moveTo>
                <a:cubicBezTo>
                  <a:pt x="2816" y="538"/>
                  <a:pt x="2822" y="532"/>
                  <a:pt x="2822" y="525"/>
                </a:cubicBezTo>
                <a:cubicBezTo>
                  <a:pt x="2822" y="518"/>
                  <a:pt x="2816" y="512"/>
                  <a:pt x="2809" y="512"/>
                </a:cubicBezTo>
                <a:cubicBezTo>
                  <a:pt x="2802" y="512"/>
                  <a:pt x="2797" y="518"/>
                  <a:pt x="2797" y="525"/>
                </a:cubicBezTo>
                <a:cubicBezTo>
                  <a:pt x="2797" y="532"/>
                  <a:pt x="2802" y="538"/>
                  <a:pt x="2809" y="538"/>
                </a:cubicBezTo>
                <a:close/>
                <a:moveTo>
                  <a:pt x="2849" y="538"/>
                </a:moveTo>
                <a:cubicBezTo>
                  <a:pt x="2856" y="538"/>
                  <a:pt x="2861" y="532"/>
                  <a:pt x="2861" y="525"/>
                </a:cubicBezTo>
                <a:cubicBezTo>
                  <a:pt x="2861" y="518"/>
                  <a:pt x="2856" y="512"/>
                  <a:pt x="2849" y="512"/>
                </a:cubicBezTo>
                <a:cubicBezTo>
                  <a:pt x="2842" y="512"/>
                  <a:pt x="2836" y="518"/>
                  <a:pt x="2836" y="525"/>
                </a:cubicBezTo>
                <a:cubicBezTo>
                  <a:pt x="2836" y="532"/>
                  <a:pt x="2842" y="538"/>
                  <a:pt x="2849" y="538"/>
                </a:cubicBezTo>
                <a:close/>
                <a:moveTo>
                  <a:pt x="2888" y="538"/>
                </a:moveTo>
                <a:cubicBezTo>
                  <a:pt x="2895" y="538"/>
                  <a:pt x="2901" y="532"/>
                  <a:pt x="2901" y="525"/>
                </a:cubicBezTo>
                <a:cubicBezTo>
                  <a:pt x="2901" y="518"/>
                  <a:pt x="2895" y="512"/>
                  <a:pt x="2888" y="512"/>
                </a:cubicBezTo>
                <a:cubicBezTo>
                  <a:pt x="2881" y="512"/>
                  <a:pt x="2875" y="518"/>
                  <a:pt x="2875" y="525"/>
                </a:cubicBezTo>
                <a:cubicBezTo>
                  <a:pt x="2875" y="532"/>
                  <a:pt x="2881" y="538"/>
                  <a:pt x="2888" y="538"/>
                </a:cubicBezTo>
                <a:close/>
                <a:moveTo>
                  <a:pt x="2928" y="538"/>
                </a:moveTo>
                <a:cubicBezTo>
                  <a:pt x="2935" y="538"/>
                  <a:pt x="2940" y="532"/>
                  <a:pt x="2940" y="525"/>
                </a:cubicBezTo>
                <a:cubicBezTo>
                  <a:pt x="2940" y="518"/>
                  <a:pt x="2935" y="512"/>
                  <a:pt x="2928" y="512"/>
                </a:cubicBezTo>
                <a:cubicBezTo>
                  <a:pt x="2921" y="512"/>
                  <a:pt x="2915" y="518"/>
                  <a:pt x="2915" y="525"/>
                </a:cubicBezTo>
                <a:cubicBezTo>
                  <a:pt x="2915" y="532"/>
                  <a:pt x="2921" y="538"/>
                  <a:pt x="2928" y="538"/>
                </a:cubicBezTo>
                <a:close/>
                <a:moveTo>
                  <a:pt x="2967" y="538"/>
                </a:moveTo>
                <a:cubicBezTo>
                  <a:pt x="2974" y="538"/>
                  <a:pt x="2980" y="532"/>
                  <a:pt x="2980" y="525"/>
                </a:cubicBezTo>
                <a:cubicBezTo>
                  <a:pt x="2980" y="518"/>
                  <a:pt x="2974" y="512"/>
                  <a:pt x="2967" y="512"/>
                </a:cubicBezTo>
                <a:cubicBezTo>
                  <a:pt x="2960" y="512"/>
                  <a:pt x="2954" y="518"/>
                  <a:pt x="2954" y="525"/>
                </a:cubicBezTo>
                <a:cubicBezTo>
                  <a:pt x="2954" y="532"/>
                  <a:pt x="2960" y="538"/>
                  <a:pt x="2967" y="538"/>
                </a:cubicBezTo>
                <a:close/>
                <a:moveTo>
                  <a:pt x="3006" y="538"/>
                </a:moveTo>
                <a:cubicBezTo>
                  <a:pt x="3013" y="538"/>
                  <a:pt x="3019" y="532"/>
                  <a:pt x="3019" y="525"/>
                </a:cubicBezTo>
                <a:cubicBezTo>
                  <a:pt x="3019" y="518"/>
                  <a:pt x="3013" y="512"/>
                  <a:pt x="3006" y="512"/>
                </a:cubicBezTo>
                <a:cubicBezTo>
                  <a:pt x="2999" y="512"/>
                  <a:pt x="2994" y="518"/>
                  <a:pt x="2994" y="525"/>
                </a:cubicBezTo>
                <a:cubicBezTo>
                  <a:pt x="2994" y="532"/>
                  <a:pt x="2999" y="538"/>
                  <a:pt x="3006" y="538"/>
                </a:cubicBezTo>
                <a:close/>
                <a:moveTo>
                  <a:pt x="3046" y="538"/>
                </a:moveTo>
                <a:cubicBezTo>
                  <a:pt x="3053" y="538"/>
                  <a:pt x="3059" y="532"/>
                  <a:pt x="3059" y="525"/>
                </a:cubicBezTo>
                <a:cubicBezTo>
                  <a:pt x="3059" y="518"/>
                  <a:pt x="3053" y="512"/>
                  <a:pt x="3046" y="512"/>
                </a:cubicBezTo>
                <a:cubicBezTo>
                  <a:pt x="3039" y="512"/>
                  <a:pt x="3033" y="518"/>
                  <a:pt x="3033" y="525"/>
                </a:cubicBezTo>
                <a:cubicBezTo>
                  <a:pt x="3033" y="532"/>
                  <a:pt x="3039" y="538"/>
                  <a:pt x="3046" y="538"/>
                </a:cubicBezTo>
                <a:close/>
                <a:moveTo>
                  <a:pt x="3085" y="538"/>
                </a:moveTo>
                <a:cubicBezTo>
                  <a:pt x="3092" y="538"/>
                  <a:pt x="3098" y="532"/>
                  <a:pt x="3098" y="525"/>
                </a:cubicBezTo>
                <a:cubicBezTo>
                  <a:pt x="3098" y="518"/>
                  <a:pt x="3092" y="512"/>
                  <a:pt x="3085" y="512"/>
                </a:cubicBezTo>
                <a:cubicBezTo>
                  <a:pt x="3078" y="512"/>
                  <a:pt x="3073" y="518"/>
                  <a:pt x="3073" y="525"/>
                </a:cubicBezTo>
                <a:cubicBezTo>
                  <a:pt x="3073" y="532"/>
                  <a:pt x="3078" y="538"/>
                  <a:pt x="3085" y="538"/>
                </a:cubicBezTo>
                <a:close/>
                <a:moveTo>
                  <a:pt x="3282" y="512"/>
                </a:moveTo>
                <a:cubicBezTo>
                  <a:pt x="3275" y="512"/>
                  <a:pt x="3270" y="518"/>
                  <a:pt x="3270" y="525"/>
                </a:cubicBezTo>
                <a:cubicBezTo>
                  <a:pt x="3270" y="532"/>
                  <a:pt x="3275" y="538"/>
                  <a:pt x="3282" y="538"/>
                </a:cubicBezTo>
                <a:cubicBezTo>
                  <a:pt x="3289" y="538"/>
                  <a:pt x="3295" y="532"/>
                  <a:pt x="3295" y="525"/>
                </a:cubicBezTo>
                <a:cubicBezTo>
                  <a:pt x="3295" y="518"/>
                  <a:pt x="3289" y="512"/>
                  <a:pt x="3282" y="512"/>
                </a:cubicBezTo>
                <a:close/>
                <a:moveTo>
                  <a:pt x="444" y="577"/>
                </a:moveTo>
                <a:cubicBezTo>
                  <a:pt x="451" y="577"/>
                  <a:pt x="457" y="572"/>
                  <a:pt x="457" y="565"/>
                </a:cubicBezTo>
                <a:cubicBezTo>
                  <a:pt x="457" y="558"/>
                  <a:pt x="451" y="552"/>
                  <a:pt x="444" y="552"/>
                </a:cubicBezTo>
                <a:cubicBezTo>
                  <a:pt x="437" y="552"/>
                  <a:pt x="431" y="558"/>
                  <a:pt x="431" y="565"/>
                </a:cubicBezTo>
                <a:cubicBezTo>
                  <a:pt x="431" y="572"/>
                  <a:pt x="437" y="577"/>
                  <a:pt x="444" y="577"/>
                </a:cubicBezTo>
                <a:close/>
                <a:moveTo>
                  <a:pt x="483" y="577"/>
                </a:moveTo>
                <a:cubicBezTo>
                  <a:pt x="490" y="577"/>
                  <a:pt x="496" y="572"/>
                  <a:pt x="496" y="565"/>
                </a:cubicBezTo>
                <a:cubicBezTo>
                  <a:pt x="496" y="558"/>
                  <a:pt x="490" y="552"/>
                  <a:pt x="483" y="552"/>
                </a:cubicBezTo>
                <a:cubicBezTo>
                  <a:pt x="476" y="552"/>
                  <a:pt x="471" y="558"/>
                  <a:pt x="471" y="565"/>
                </a:cubicBezTo>
                <a:cubicBezTo>
                  <a:pt x="471" y="572"/>
                  <a:pt x="476" y="577"/>
                  <a:pt x="483" y="577"/>
                </a:cubicBezTo>
                <a:close/>
                <a:moveTo>
                  <a:pt x="523" y="577"/>
                </a:moveTo>
                <a:cubicBezTo>
                  <a:pt x="530" y="577"/>
                  <a:pt x="535" y="572"/>
                  <a:pt x="535" y="565"/>
                </a:cubicBezTo>
                <a:cubicBezTo>
                  <a:pt x="535" y="558"/>
                  <a:pt x="530" y="552"/>
                  <a:pt x="523" y="552"/>
                </a:cubicBezTo>
                <a:cubicBezTo>
                  <a:pt x="516" y="552"/>
                  <a:pt x="510" y="558"/>
                  <a:pt x="510" y="565"/>
                </a:cubicBezTo>
                <a:cubicBezTo>
                  <a:pt x="510" y="572"/>
                  <a:pt x="516" y="577"/>
                  <a:pt x="523" y="577"/>
                </a:cubicBezTo>
                <a:close/>
                <a:moveTo>
                  <a:pt x="562" y="577"/>
                </a:moveTo>
                <a:cubicBezTo>
                  <a:pt x="569" y="577"/>
                  <a:pt x="575" y="572"/>
                  <a:pt x="575" y="565"/>
                </a:cubicBezTo>
                <a:cubicBezTo>
                  <a:pt x="575" y="558"/>
                  <a:pt x="569" y="552"/>
                  <a:pt x="562" y="552"/>
                </a:cubicBezTo>
                <a:cubicBezTo>
                  <a:pt x="555" y="552"/>
                  <a:pt x="549" y="558"/>
                  <a:pt x="549" y="565"/>
                </a:cubicBezTo>
                <a:cubicBezTo>
                  <a:pt x="549" y="572"/>
                  <a:pt x="555" y="577"/>
                  <a:pt x="562" y="577"/>
                </a:cubicBezTo>
                <a:close/>
                <a:moveTo>
                  <a:pt x="602" y="577"/>
                </a:moveTo>
                <a:cubicBezTo>
                  <a:pt x="609" y="577"/>
                  <a:pt x="614" y="572"/>
                  <a:pt x="614" y="565"/>
                </a:cubicBezTo>
                <a:cubicBezTo>
                  <a:pt x="614" y="558"/>
                  <a:pt x="609" y="552"/>
                  <a:pt x="602" y="552"/>
                </a:cubicBezTo>
                <a:cubicBezTo>
                  <a:pt x="595" y="552"/>
                  <a:pt x="589" y="558"/>
                  <a:pt x="589" y="565"/>
                </a:cubicBezTo>
                <a:cubicBezTo>
                  <a:pt x="589" y="572"/>
                  <a:pt x="595" y="577"/>
                  <a:pt x="602" y="577"/>
                </a:cubicBezTo>
                <a:close/>
                <a:moveTo>
                  <a:pt x="641" y="577"/>
                </a:moveTo>
                <a:cubicBezTo>
                  <a:pt x="648" y="577"/>
                  <a:pt x="654" y="572"/>
                  <a:pt x="654" y="565"/>
                </a:cubicBezTo>
                <a:cubicBezTo>
                  <a:pt x="654" y="558"/>
                  <a:pt x="648" y="552"/>
                  <a:pt x="641" y="552"/>
                </a:cubicBezTo>
                <a:cubicBezTo>
                  <a:pt x="634" y="552"/>
                  <a:pt x="628" y="558"/>
                  <a:pt x="628" y="565"/>
                </a:cubicBezTo>
                <a:cubicBezTo>
                  <a:pt x="628" y="572"/>
                  <a:pt x="634" y="577"/>
                  <a:pt x="641" y="577"/>
                </a:cubicBezTo>
                <a:close/>
                <a:moveTo>
                  <a:pt x="680" y="577"/>
                </a:moveTo>
                <a:cubicBezTo>
                  <a:pt x="687" y="577"/>
                  <a:pt x="693" y="572"/>
                  <a:pt x="693" y="565"/>
                </a:cubicBezTo>
                <a:cubicBezTo>
                  <a:pt x="693" y="558"/>
                  <a:pt x="687" y="552"/>
                  <a:pt x="680" y="552"/>
                </a:cubicBezTo>
                <a:cubicBezTo>
                  <a:pt x="673" y="552"/>
                  <a:pt x="668" y="558"/>
                  <a:pt x="668" y="565"/>
                </a:cubicBezTo>
                <a:cubicBezTo>
                  <a:pt x="668" y="572"/>
                  <a:pt x="673" y="577"/>
                  <a:pt x="680" y="577"/>
                </a:cubicBezTo>
                <a:close/>
                <a:moveTo>
                  <a:pt x="720" y="577"/>
                </a:moveTo>
                <a:cubicBezTo>
                  <a:pt x="727" y="577"/>
                  <a:pt x="733" y="572"/>
                  <a:pt x="733" y="565"/>
                </a:cubicBezTo>
                <a:cubicBezTo>
                  <a:pt x="733" y="558"/>
                  <a:pt x="727" y="552"/>
                  <a:pt x="720" y="552"/>
                </a:cubicBezTo>
                <a:cubicBezTo>
                  <a:pt x="713" y="552"/>
                  <a:pt x="707" y="558"/>
                  <a:pt x="707" y="565"/>
                </a:cubicBezTo>
                <a:cubicBezTo>
                  <a:pt x="707" y="572"/>
                  <a:pt x="713" y="577"/>
                  <a:pt x="720" y="577"/>
                </a:cubicBezTo>
                <a:close/>
                <a:moveTo>
                  <a:pt x="759" y="577"/>
                </a:moveTo>
                <a:cubicBezTo>
                  <a:pt x="766" y="577"/>
                  <a:pt x="772" y="572"/>
                  <a:pt x="772" y="565"/>
                </a:cubicBezTo>
                <a:cubicBezTo>
                  <a:pt x="772" y="558"/>
                  <a:pt x="766" y="552"/>
                  <a:pt x="759" y="552"/>
                </a:cubicBezTo>
                <a:cubicBezTo>
                  <a:pt x="752" y="552"/>
                  <a:pt x="747" y="558"/>
                  <a:pt x="747" y="565"/>
                </a:cubicBezTo>
                <a:cubicBezTo>
                  <a:pt x="747" y="572"/>
                  <a:pt x="752" y="577"/>
                  <a:pt x="759" y="577"/>
                </a:cubicBezTo>
                <a:close/>
                <a:moveTo>
                  <a:pt x="799" y="577"/>
                </a:moveTo>
                <a:cubicBezTo>
                  <a:pt x="806" y="577"/>
                  <a:pt x="811" y="572"/>
                  <a:pt x="811" y="565"/>
                </a:cubicBezTo>
                <a:cubicBezTo>
                  <a:pt x="811" y="558"/>
                  <a:pt x="806" y="552"/>
                  <a:pt x="799" y="552"/>
                </a:cubicBezTo>
                <a:cubicBezTo>
                  <a:pt x="792" y="552"/>
                  <a:pt x="786" y="558"/>
                  <a:pt x="786" y="565"/>
                </a:cubicBezTo>
                <a:cubicBezTo>
                  <a:pt x="786" y="572"/>
                  <a:pt x="792" y="577"/>
                  <a:pt x="799" y="577"/>
                </a:cubicBezTo>
                <a:close/>
                <a:moveTo>
                  <a:pt x="838" y="577"/>
                </a:moveTo>
                <a:cubicBezTo>
                  <a:pt x="845" y="577"/>
                  <a:pt x="851" y="572"/>
                  <a:pt x="851" y="565"/>
                </a:cubicBezTo>
                <a:cubicBezTo>
                  <a:pt x="851" y="558"/>
                  <a:pt x="845" y="552"/>
                  <a:pt x="838" y="552"/>
                </a:cubicBezTo>
                <a:cubicBezTo>
                  <a:pt x="831" y="552"/>
                  <a:pt x="825" y="558"/>
                  <a:pt x="825" y="565"/>
                </a:cubicBezTo>
                <a:cubicBezTo>
                  <a:pt x="825" y="572"/>
                  <a:pt x="831" y="577"/>
                  <a:pt x="838" y="577"/>
                </a:cubicBezTo>
                <a:close/>
                <a:moveTo>
                  <a:pt x="878" y="577"/>
                </a:moveTo>
                <a:cubicBezTo>
                  <a:pt x="885" y="577"/>
                  <a:pt x="890" y="572"/>
                  <a:pt x="890" y="565"/>
                </a:cubicBezTo>
                <a:cubicBezTo>
                  <a:pt x="890" y="558"/>
                  <a:pt x="885" y="552"/>
                  <a:pt x="878" y="552"/>
                </a:cubicBezTo>
                <a:cubicBezTo>
                  <a:pt x="871" y="552"/>
                  <a:pt x="865" y="558"/>
                  <a:pt x="865" y="565"/>
                </a:cubicBezTo>
                <a:cubicBezTo>
                  <a:pt x="865" y="572"/>
                  <a:pt x="871" y="577"/>
                  <a:pt x="878" y="577"/>
                </a:cubicBezTo>
                <a:close/>
                <a:moveTo>
                  <a:pt x="917" y="577"/>
                </a:moveTo>
                <a:cubicBezTo>
                  <a:pt x="924" y="577"/>
                  <a:pt x="930" y="572"/>
                  <a:pt x="930" y="565"/>
                </a:cubicBezTo>
                <a:cubicBezTo>
                  <a:pt x="930" y="558"/>
                  <a:pt x="924" y="552"/>
                  <a:pt x="917" y="552"/>
                </a:cubicBezTo>
                <a:cubicBezTo>
                  <a:pt x="910" y="552"/>
                  <a:pt x="904" y="558"/>
                  <a:pt x="904" y="565"/>
                </a:cubicBezTo>
                <a:cubicBezTo>
                  <a:pt x="904" y="572"/>
                  <a:pt x="910" y="577"/>
                  <a:pt x="917" y="577"/>
                </a:cubicBezTo>
                <a:close/>
                <a:moveTo>
                  <a:pt x="956" y="577"/>
                </a:moveTo>
                <a:cubicBezTo>
                  <a:pt x="963" y="577"/>
                  <a:pt x="969" y="572"/>
                  <a:pt x="969" y="565"/>
                </a:cubicBezTo>
                <a:cubicBezTo>
                  <a:pt x="969" y="558"/>
                  <a:pt x="963" y="552"/>
                  <a:pt x="956" y="552"/>
                </a:cubicBezTo>
                <a:cubicBezTo>
                  <a:pt x="949" y="552"/>
                  <a:pt x="944" y="558"/>
                  <a:pt x="944" y="565"/>
                </a:cubicBezTo>
                <a:cubicBezTo>
                  <a:pt x="944" y="572"/>
                  <a:pt x="949" y="577"/>
                  <a:pt x="956" y="577"/>
                </a:cubicBezTo>
                <a:close/>
                <a:moveTo>
                  <a:pt x="996" y="577"/>
                </a:moveTo>
                <a:cubicBezTo>
                  <a:pt x="1003" y="577"/>
                  <a:pt x="1009" y="572"/>
                  <a:pt x="1009" y="565"/>
                </a:cubicBezTo>
                <a:cubicBezTo>
                  <a:pt x="1009" y="558"/>
                  <a:pt x="1003" y="552"/>
                  <a:pt x="996" y="552"/>
                </a:cubicBezTo>
                <a:cubicBezTo>
                  <a:pt x="989" y="552"/>
                  <a:pt x="983" y="558"/>
                  <a:pt x="983" y="565"/>
                </a:cubicBezTo>
                <a:cubicBezTo>
                  <a:pt x="983" y="572"/>
                  <a:pt x="989" y="577"/>
                  <a:pt x="996" y="577"/>
                </a:cubicBezTo>
                <a:close/>
                <a:moveTo>
                  <a:pt x="1035" y="577"/>
                </a:moveTo>
                <a:cubicBezTo>
                  <a:pt x="1042" y="577"/>
                  <a:pt x="1048" y="572"/>
                  <a:pt x="1048" y="565"/>
                </a:cubicBezTo>
                <a:cubicBezTo>
                  <a:pt x="1048" y="558"/>
                  <a:pt x="1042" y="552"/>
                  <a:pt x="1035" y="552"/>
                </a:cubicBezTo>
                <a:cubicBezTo>
                  <a:pt x="1028" y="552"/>
                  <a:pt x="1022" y="558"/>
                  <a:pt x="1022" y="565"/>
                </a:cubicBezTo>
                <a:cubicBezTo>
                  <a:pt x="1022" y="572"/>
                  <a:pt x="1028" y="577"/>
                  <a:pt x="1035" y="577"/>
                </a:cubicBezTo>
                <a:close/>
                <a:moveTo>
                  <a:pt x="1075" y="577"/>
                </a:moveTo>
                <a:cubicBezTo>
                  <a:pt x="1082" y="577"/>
                  <a:pt x="1087" y="572"/>
                  <a:pt x="1087" y="565"/>
                </a:cubicBezTo>
                <a:cubicBezTo>
                  <a:pt x="1087" y="558"/>
                  <a:pt x="1082" y="552"/>
                  <a:pt x="1075" y="552"/>
                </a:cubicBezTo>
                <a:cubicBezTo>
                  <a:pt x="1068" y="552"/>
                  <a:pt x="1062" y="558"/>
                  <a:pt x="1062" y="565"/>
                </a:cubicBezTo>
                <a:cubicBezTo>
                  <a:pt x="1062" y="572"/>
                  <a:pt x="1068" y="577"/>
                  <a:pt x="1075" y="577"/>
                </a:cubicBezTo>
                <a:close/>
                <a:moveTo>
                  <a:pt x="1666" y="577"/>
                </a:moveTo>
                <a:cubicBezTo>
                  <a:pt x="1673" y="577"/>
                  <a:pt x="1679" y="572"/>
                  <a:pt x="1679" y="565"/>
                </a:cubicBezTo>
                <a:cubicBezTo>
                  <a:pt x="1679" y="558"/>
                  <a:pt x="1673" y="552"/>
                  <a:pt x="1666" y="552"/>
                </a:cubicBezTo>
                <a:cubicBezTo>
                  <a:pt x="1659" y="552"/>
                  <a:pt x="1653" y="558"/>
                  <a:pt x="1653" y="565"/>
                </a:cubicBezTo>
                <a:cubicBezTo>
                  <a:pt x="1653" y="572"/>
                  <a:pt x="1659" y="577"/>
                  <a:pt x="1666" y="577"/>
                </a:cubicBezTo>
                <a:close/>
                <a:moveTo>
                  <a:pt x="1745" y="577"/>
                </a:moveTo>
                <a:cubicBezTo>
                  <a:pt x="1752" y="577"/>
                  <a:pt x="1758" y="572"/>
                  <a:pt x="1758" y="565"/>
                </a:cubicBezTo>
                <a:cubicBezTo>
                  <a:pt x="1758" y="558"/>
                  <a:pt x="1752" y="552"/>
                  <a:pt x="1745" y="552"/>
                </a:cubicBezTo>
                <a:cubicBezTo>
                  <a:pt x="1738" y="552"/>
                  <a:pt x="1732" y="558"/>
                  <a:pt x="1732" y="565"/>
                </a:cubicBezTo>
                <a:cubicBezTo>
                  <a:pt x="1732" y="572"/>
                  <a:pt x="1738" y="577"/>
                  <a:pt x="1745" y="577"/>
                </a:cubicBezTo>
                <a:close/>
                <a:moveTo>
                  <a:pt x="1784" y="577"/>
                </a:moveTo>
                <a:cubicBezTo>
                  <a:pt x="1791" y="577"/>
                  <a:pt x="1797" y="572"/>
                  <a:pt x="1797" y="565"/>
                </a:cubicBezTo>
                <a:cubicBezTo>
                  <a:pt x="1797" y="558"/>
                  <a:pt x="1791" y="552"/>
                  <a:pt x="1784" y="552"/>
                </a:cubicBezTo>
                <a:cubicBezTo>
                  <a:pt x="1777" y="552"/>
                  <a:pt x="1772" y="558"/>
                  <a:pt x="1772" y="565"/>
                </a:cubicBezTo>
                <a:cubicBezTo>
                  <a:pt x="1772" y="572"/>
                  <a:pt x="1777" y="577"/>
                  <a:pt x="1784" y="577"/>
                </a:cubicBezTo>
                <a:close/>
                <a:moveTo>
                  <a:pt x="1824" y="577"/>
                </a:moveTo>
                <a:cubicBezTo>
                  <a:pt x="1831" y="577"/>
                  <a:pt x="1836" y="572"/>
                  <a:pt x="1836" y="565"/>
                </a:cubicBezTo>
                <a:cubicBezTo>
                  <a:pt x="1836" y="558"/>
                  <a:pt x="1831" y="552"/>
                  <a:pt x="1824" y="552"/>
                </a:cubicBezTo>
                <a:cubicBezTo>
                  <a:pt x="1817" y="552"/>
                  <a:pt x="1811" y="558"/>
                  <a:pt x="1811" y="565"/>
                </a:cubicBezTo>
                <a:cubicBezTo>
                  <a:pt x="1811" y="572"/>
                  <a:pt x="1817" y="577"/>
                  <a:pt x="1824" y="577"/>
                </a:cubicBezTo>
                <a:close/>
                <a:moveTo>
                  <a:pt x="1863" y="577"/>
                </a:moveTo>
                <a:cubicBezTo>
                  <a:pt x="1870" y="577"/>
                  <a:pt x="1876" y="572"/>
                  <a:pt x="1876" y="565"/>
                </a:cubicBezTo>
                <a:cubicBezTo>
                  <a:pt x="1876" y="558"/>
                  <a:pt x="1870" y="552"/>
                  <a:pt x="1863" y="552"/>
                </a:cubicBezTo>
                <a:cubicBezTo>
                  <a:pt x="1856" y="552"/>
                  <a:pt x="1850" y="558"/>
                  <a:pt x="1850" y="565"/>
                </a:cubicBezTo>
                <a:cubicBezTo>
                  <a:pt x="1850" y="572"/>
                  <a:pt x="1856" y="577"/>
                  <a:pt x="1863" y="577"/>
                </a:cubicBezTo>
                <a:close/>
                <a:moveTo>
                  <a:pt x="1903" y="577"/>
                </a:moveTo>
                <a:cubicBezTo>
                  <a:pt x="1910" y="577"/>
                  <a:pt x="1915" y="572"/>
                  <a:pt x="1915" y="565"/>
                </a:cubicBezTo>
                <a:cubicBezTo>
                  <a:pt x="1915" y="558"/>
                  <a:pt x="1910" y="552"/>
                  <a:pt x="1903" y="552"/>
                </a:cubicBezTo>
                <a:cubicBezTo>
                  <a:pt x="1896" y="552"/>
                  <a:pt x="1890" y="558"/>
                  <a:pt x="1890" y="565"/>
                </a:cubicBezTo>
                <a:cubicBezTo>
                  <a:pt x="1890" y="572"/>
                  <a:pt x="1896" y="577"/>
                  <a:pt x="1903" y="577"/>
                </a:cubicBezTo>
                <a:close/>
                <a:moveTo>
                  <a:pt x="1942" y="577"/>
                </a:moveTo>
                <a:cubicBezTo>
                  <a:pt x="1949" y="577"/>
                  <a:pt x="1955" y="572"/>
                  <a:pt x="1955" y="565"/>
                </a:cubicBezTo>
                <a:cubicBezTo>
                  <a:pt x="1955" y="558"/>
                  <a:pt x="1949" y="552"/>
                  <a:pt x="1942" y="552"/>
                </a:cubicBezTo>
                <a:cubicBezTo>
                  <a:pt x="1935" y="552"/>
                  <a:pt x="1929" y="558"/>
                  <a:pt x="1929" y="565"/>
                </a:cubicBezTo>
                <a:cubicBezTo>
                  <a:pt x="1929" y="572"/>
                  <a:pt x="1935" y="577"/>
                  <a:pt x="1942" y="577"/>
                </a:cubicBezTo>
                <a:close/>
                <a:moveTo>
                  <a:pt x="1981" y="577"/>
                </a:moveTo>
                <a:cubicBezTo>
                  <a:pt x="1988" y="577"/>
                  <a:pt x="1994" y="572"/>
                  <a:pt x="1994" y="565"/>
                </a:cubicBezTo>
                <a:cubicBezTo>
                  <a:pt x="1994" y="558"/>
                  <a:pt x="1988" y="552"/>
                  <a:pt x="1981" y="552"/>
                </a:cubicBezTo>
                <a:cubicBezTo>
                  <a:pt x="1974" y="552"/>
                  <a:pt x="1969" y="558"/>
                  <a:pt x="1969" y="565"/>
                </a:cubicBezTo>
                <a:cubicBezTo>
                  <a:pt x="1969" y="572"/>
                  <a:pt x="1974" y="577"/>
                  <a:pt x="1981" y="577"/>
                </a:cubicBezTo>
                <a:close/>
                <a:moveTo>
                  <a:pt x="2021" y="577"/>
                </a:moveTo>
                <a:cubicBezTo>
                  <a:pt x="2028" y="577"/>
                  <a:pt x="2034" y="572"/>
                  <a:pt x="2034" y="565"/>
                </a:cubicBezTo>
                <a:cubicBezTo>
                  <a:pt x="2034" y="558"/>
                  <a:pt x="2028" y="552"/>
                  <a:pt x="2021" y="552"/>
                </a:cubicBezTo>
                <a:cubicBezTo>
                  <a:pt x="2014" y="552"/>
                  <a:pt x="2008" y="558"/>
                  <a:pt x="2008" y="565"/>
                </a:cubicBezTo>
                <a:cubicBezTo>
                  <a:pt x="2008" y="572"/>
                  <a:pt x="2014" y="577"/>
                  <a:pt x="2021" y="577"/>
                </a:cubicBezTo>
                <a:close/>
                <a:moveTo>
                  <a:pt x="2060" y="577"/>
                </a:moveTo>
                <a:cubicBezTo>
                  <a:pt x="2067" y="577"/>
                  <a:pt x="2073" y="572"/>
                  <a:pt x="2073" y="565"/>
                </a:cubicBezTo>
                <a:cubicBezTo>
                  <a:pt x="2073" y="558"/>
                  <a:pt x="2067" y="552"/>
                  <a:pt x="2060" y="552"/>
                </a:cubicBezTo>
                <a:cubicBezTo>
                  <a:pt x="2053" y="552"/>
                  <a:pt x="2048" y="558"/>
                  <a:pt x="2048" y="565"/>
                </a:cubicBezTo>
                <a:cubicBezTo>
                  <a:pt x="2048" y="572"/>
                  <a:pt x="2053" y="577"/>
                  <a:pt x="2060" y="577"/>
                </a:cubicBezTo>
                <a:close/>
                <a:moveTo>
                  <a:pt x="2100" y="577"/>
                </a:moveTo>
                <a:cubicBezTo>
                  <a:pt x="2107" y="577"/>
                  <a:pt x="2112" y="572"/>
                  <a:pt x="2112" y="565"/>
                </a:cubicBezTo>
                <a:cubicBezTo>
                  <a:pt x="2112" y="558"/>
                  <a:pt x="2107" y="552"/>
                  <a:pt x="2100" y="552"/>
                </a:cubicBezTo>
                <a:cubicBezTo>
                  <a:pt x="2093" y="552"/>
                  <a:pt x="2087" y="558"/>
                  <a:pt x="2087" y="565"/>
                </a:cubicBezTo>
                <a:cubicBezTo>
                  <a:pt x="2087" y="572"/>
                  <a:pt x="2093" y="577"/>
                  <a:pt x="2100" y="577"/>
                </a:cubicBezTo>
                <a:close/>
                <a:moveTo>
                  <a:pt x="2139" y="577"/>
                </a:moveTo>
                <a:cubicBezTo>
                  <a:pt x="2146" y="577"/>
                  <a:pt x="2152" y="572"/>
                  <a:pt x="2152" y="565"/>
                </a:cubicBezTo>
                <a:cubicBezTo>
                  <a:pt x="2152" y="558"/>
                  <a:pt x="2146" y="552"/>
                  <a:pt x="2139" y="552"/>
                </a:cubicBezTo>
                <a:cubicBezTo>
                  <a:pt x="2132" y="552"/>
                  <a:pt x="2126" y="558"/>
                  <a:pt x="2126" y="565"/>
                </a:cubicBezTo>
                <a:cubicBezTo>
                  <a:pt x="2126" y="572"/>
                  <a:pt x="2132" y="577"/>
                  <a:pt x="2139" y="577"/>
                </a:cubicBezTo>
                <a:close/>
                <a:moveTo>
                  <a:pt x="2179" y="577"/>
                </a:moveTo>
                <a:cubicBezTo>
                  <a:pt x="2186" y="577"/>
                  <a:pt x="2191" y="572"/>
                  <a:pt x="2191" y="565"/>
                </a:cubicBezTo>
                <a:cubicBezTo>
                  <a:pt x="2191" y="558"/>
                  <a:pt x="2186" y="552"/>
                  <a:pt x="2179" y="552"/>
                </a:cubicBezTo>
                <a:cubicBezTo>
                  <a:pt x="2171" y="552"/>
                  <a:pt x="2166" y="558"/>
                  <a:pt x="2166" y="565"/>
                </a:cubicBezTo>
                <a:cubicBezTo>
                  <a:pt x="2166" y="572"/>
                  <a:pt x="2171" y="577"/>
                  <a:pt x="2179" y="577"/>
                </a:cubicBezTo>
                <a:close/>
                <a:moveTo>
                  <a:pt x="2218" y="577"/>
                </a:moveTo>
                <a:cubicBezTo>
                  <a:pt x="2225" y="577"/>
                  <a:pt x="2231" y="572"/>
                  <a:pt x="2231" y="565"/>
                </a:cubicBezTo>
                <a:cubicBezTo>
                  <a:pt x="2231" y="558"/>
                  <a:pt x="2225" y="552"/>
                  <a:pt x="2218" y="552"/>
                </a:cubicBezTo>
                <a:cubicBezTo>
                  <a:pt x="2211" y="552"/>
                  <a:pt x="2205" y="558"/>
                  <a:pt x="2205" y="565"/>
                </a:cubicBezTo>
                <a:cubicBezTo>
                  <a:pt x="2205" y="572"/>
                  <a:pt x="2211" y="577"/>
                  <a:pt x="2218" y="577"/>
                </a:cubicBezTo>
                <a:close/>
                <a:moveTo>
                  <a:pt x="2257" y="577"/>
                </a:moveTo>
                <a:cubicBezTo>
                  <a:pt x="2264" y="577"/>
                  <a:pt x="2270" y="572"/>
                  <a:pt x="2270" y="565"/>
                </a:cubicBezTo>
                <a:cubicBezTo>
                  <a:pt x="2270" y="558"/>
                  <a:pt x="2264" y="552"/>
                  <a:pt x="2257" y="552"/>
                </a:cubicBezTo>
                <a:cubicBezTo>
                  <a:pt x="2250" y="552"/>
                  <a:pt x="2245" y="558"/>
                  <a:pt x="2245" y="565"/>
                </a:cubicBezTo>
                <a:cubicBezTo>
                  <a:pt x="2245" y="572"/>
                  <a:pt x="2250" y="577"/>
                  <a:pt x="2257" y="577"/>
                </a:cubicBezTo>
                <a:close/>
                <a:moveTo>
                  <a:pt x="2297" y="577"/>
                </a:moveTo>
                <a:cubicBezTo>
                  <a:pt x="2304" y="577"/>
                  <a:pt x="2310" y="572"/>
                  <a:pt x="2310" y="565"/>
                </a:cubicBezTo>
                <a:cubicBezTo>
                  <a:pt x="2310" y="558"/>
                  <a:pt x="2304" y="552"/>
                  <a:pt x="2297" y="552"/>
                </a:cubicBezTo>
                <a:cubicBezTo>
                  <a:pt x="2290" y="552"/>
                  <a:pt x="2284" y="558"/>
                  <a:pt x="2284" y="565"/>
                </a:cubicBezTo>
                <a:cubicBezTo>
                  <a:pt x="2284" y="572"/>
                  <a:pt x="2290" y="577"/>
                  <a:pt x="2297" y="577"/>
                </a:cubicBezTo>
                <a:close/>
                <a:moveTo>
                  <a:pt x="2336" y="577"/>
                </a:moveTo>
                <a:cubicBezTo>
                  <a:pt x="2343" y="577"/>
                  <a:pt x="2349" y="572"/>
                  <a:pt x="2349" y="565"/>
                </a:cubicBezTo>
                <a:cubicBezTo>
                  <a:pt x="2349" y="558"/>
                  <a:pt x="2343" y="552"/>
                  <a:pt x="2336" y="552"/>
                </a:cubicBezTo>
                <a:cubicBezTo>
                  <a:pt x="2329" y="552"/>
                  <a:pt x="2323" y="558"/>
                  <a:pt x="2323" y="565"/>
                </a:cubicBezTo>
                <a:cubicBezTo>
                  <a:pt x="2323" y="572"/>
                  <a:pt x="2329" y="577"/>
                  <a:pt x="2336" y="577"/>
                </a:cubicBezTo>
                <a:close/>
                <a:moveTo>
                  <a:pt x="2376" y="577"/>
                </a:moveTo>
                <a:cubicBezTo>
                  <a:pt x="2383" y="577"/>
                  <a:pt x="2388" y="572"/>
                  <a:pt x="2388" y="565"/>
                </a:cubicBezTo>
                <a:cubicBezTo>
                  <a:pt x="2388" y="558"/>
                  <a:pt x="2383" y="552"/>
                  <a:pt x="2376" y="552"/>
                </a:cubicBezTo>
                <a:cubicBezTo>
                  <a:pt x="2369" y="552"/>
                  <a:pt x="2363" y="558"/>
                  <a:pt x="2363" y="565"/>
                </a:cubicBezTo>
                <a:cubicBezTo>
                  <a:pt x="2363" y="572"/>
                  <a:pt x="2369" y="577"/>
                  <a:pt x="2376" y="577"/>
                </a:cubicBezTo>
                <a:close/>
                <a:moveTo>
                  <a:pt x="2415" y="577"/>
                </a:moveTo>
                <a:cubicBezTo>
                  <a:pt x="2422" y="577"/>
                  <a:pt x="2428" y="572"/>
                  <a:pt x="2428" y="565"/>
                </a:cubicBezTo>
                <a:cubicBezTo>
                  <a:pt x="2428" y="558"/>
                  <a:pt x="2422" y="552"/>
                  <a:pt x="2415" y="552"/>
                </a:cubicBezTo>
                <a:cubicBezTo>
                  <a:pt x="2408" y="552"/>
                  <a:pt x="2402" y="558"/>
                  <a:pt x="2402" y="565"/>
                </a:cubicBezTo>
                <a:cubicBezTo>
                  <a:pt x="2402" y="572"/>
                  <a:pt x="2408" y="577"/>
                  <a:pt x="2415" y="577"/>
                </a:cubicBezTo>
                <a:close/>
                <a:moveTo>
                  <a:pt x="2455" y="577"/>
                </a:moveTo>
                <a:cubicBezTo>
                  <a:pt x="2462" y="577"/>
                  <a:pt x="2467" y="572"/>
                  <a:pt x="2467" y="565"/>
                </a:cubicBezTo>
                <a:cubicBezTo>
                  <a:pt x="2467" y="558"/>
                  <a:pt x="2462" y="552"/>
                  <a:pt x="2455" y="552"/>
                </a:cubicBezTo>
                <a:cubicBezTo>
                  <a:pt x="2447" y="552"/>
                  <a:pt x="2442" y="558"/>
                  <a:pt x="2442" y="565"/>
                </a:cubicBezTo>
                <a:cubicBezTo>
                  <a:pt x="2442" y="572"/>
                  <a:pt x="2447" y="577"/>
                  <a:pt x="2455" y="577"/>
                </a:cubicBezTo>
                <a:close/>
                <a:moveTo>
                  <a:pt x="2494" y="577"/>
                </a:moveTo>
                <a:cubicBezTo>
                  <a:pt x="2501" y="577"/>
                  <a:pt x="2507" y="572"/>
                  <a:pt x="2507" y="565"/>
                </a:cubicBezTo>
                <a:cubicBezTo>
                  <a:pt x="2507" y="558"/>
                  <a:pt x="2501" y="552"/>
                  <a:pt x="2494" y="552"/>
                </a:cubicBezTo>
                <a:cubicBezTo>
                  <a:pt x="2487" y="552"/>
                  <a:pt x="2481" y="558"/>
                  <a:pt x="2481" y="565"/>
                </a:cubicBezTo>
                <a:cubicBezTo>
                  <a:pt x="2481" y="572"/>
                  <a:pt x="2487" y="577"/>
                  <a:pt x="2494" y="577"/>
                </a:cubicBezTo>
                <a:close/>
                <a:moveTo>
                  <a:pt x="2533" y="577"/>
                </a:moveTo>
                <a:cubicBezTo>
                  <a:pt x="2540" y="577"/>
                  <a:pt x="2546" y="572"/>
                  <a:pt x="2546" y="565"/>
                </a:cubicBezTo>
                <a:cubicBezTo>
                  <a:pt x="2546" y="558"/>
                  <a:pt x="2540" y="552"/>
                  <a:pt x="2533" y="552"/>
                </a:cubicBezTo>
                <a:cubicBezTo>
                  <a:pt x="2526" y="552"/>
                  <a:pt x="2521" y="558"/>
                  <a:pt x="2521" y="565"/>
                </a:cubicBezTo>
                <a:cubicBezTo>
                  <a:pt x="2521" y="572"/>
                  <a:pt x="2526" y="577"/>
                  <a:pt x="2533" y="577"/>
                </a:cubicBezTo>
                <a:close/>
                <a:moveTo>
                  <a:pt x="2573" y="577"/>
                </a:moveTo>
                <a:cubicBezTo>
                  <a:pt x="2580" y="577"/>
                  <a:pt x="2586" y="572"/>
                  <a:pt x="2586" y="565"/>
                </a:cubicBezTo>
                <a:cubicBezTo>
                  <a:pt x="2586" y="558"/>
                  <a:pt x="2580" y="552"/>
                  <a:pt x="2573" y="552"/>
                </a:cubicBezTo>
                <a:cubicBezTo>
                  <a:pt x="2566" y="552"/>
                  <a:pt x="2560" y="558"/>
                  <a:pt x="2560" y="565"/>
                </a:cubicBezTo>
                <a:cubicBezTo>
                  <a:pt x="2560" y="572"/>
                  <a:pt x="2566" y="577"/>
                  <a:pt x="2573" y="577"/>
                </a:cubicBezTo>
                <a:close/>
                <a:moveTo>
                  <a:pt x="2612" y="577"/>
                </a:moveTo>
                <a:cubicBezTo>
                  <a:pt x="2619" y="577"/>
                  <a:pt x="2625" y="572"/>
                  <a:pt x="2625" y="565"/>
                </a:cubicBezTo>
                <a:cubicBezTo>
                  <a:pt x="2625" y="558"/>
                  <a:pt x="2619" y="552"/>
                  <a:pt x="2612" y="552"/>
                </a:cubicBezTo>
                <a:cubicBezTo>
                  <a:pt x="2605" y="552"/>
                  <a:pt x="2599" y="558"/>
                  <a:pt x="2599" y="565"/>
                </a:cubicBezTo>
                <a:cubicBezTo>
                  <a:pt x="2599" y="572"/>
                  <a:pt x="2605" y="577"/>
                  <a:pt x="2612" y="577"/>
                </a:cubicBezTo>
                <a:close/>
                <a:moveTo>
                  <a:pt x="2652" y="577"/>
                </a:moveTo>
                <a:cubicBezTo>
                  <a:pt x="2659" y="577"/>
                  <a:pt x="2664" y="572"/>
                  <a:pt x="2664" y="565"/>
                </a:cubicBezTo>
                <a:cubicBezTo>
                  <a:pt x="2664" y="558"/>
                  <a:pt x="2659" y="552"/>
                  <a:pt x="2652" y="552"/>
                </a:cubicBezTo>
                <a:cubicBezTo>
                  <a:pt x="2645" y="552"/>
                  <a:pt x="2639" y="558"/>
                  <a:pt x="2639" y="565"/>
                </a:cubicBezTo>
                <a:cubicBezTo>
                  <a:pt x="2639" y="572"/>
                  <a:pt x="2645" y="577"/>
                  <a:pt x="2652" y="577"/>
                </a:cubicBezTo>
                <a:close/>
                <a:moveTo>
                  <a:pt x="2691" y="577"/>
                </a:moveTo>
                <a:cubicBezTo>
                  <a:pt x="2698" y="577"/>
                  <a:pt x="2704" y="572"/>
                  <a:pt x="2704" y="565"/>
                </a:cubicBezTo>
                <a:cubicBezTo>
                  <a:pt x="2704" y="558"/>
                  <a:pt x="2698" y="552"/>
                  <a:pt x="2691" y="552"/>
                </a:cubicBezTo>
                <a:cubicBezTo>
                  <a:pt x="2684" y="552"/>
                  <a:pt x="2678" y="558"/>
                  <a:pt x="2678" y="565"/>
                </a:cubicBezTo>
                <a:cubicBezTo>
                  <a:pt x="2678" y="572"/>
                  <a:pt x="2684" y="577"/>
                  <a:pt x="2691" y="577"/>
                </a:cubicBezTo>
                <a:close/>
                <a:moveTo>
                  <a:pt x="2730" y="577"/>
                </a:moveTo>
                <a:cubicBezTo>
                  <a:pt x="2738" y="577"/>
                  <a:pt x="2743" y="572"/>
                  <a:pt x="2743" y="565"/>
                </a:cubicBezTo>
                <a:cubicBezTo>
                  <a:pt x="2743" y="558"/>
                  <a:pt x="2738" y="552"/>
                  <a:pt x="2730" y="552"/>
                </a:cubicBezTo>
                <a:cubicBezTo>
                  <a:pt x="2723" y="552"/>
                  <a:pt x="2718" y="558"/>
                  <a:pt x="2718" y="565"/>
                </a:cubicBezTo>
                <a:cubicBezTo>
                  <a:pt x="2718" y="572"/>
                  <a:pt x="2723" y="577"/>
                  <a:pt x="2730" y="577"/>
                </a:cubicBezTo>
                <a:close/>
                <a:moveTo>
                  <a:pt x="2770" y="577"/>
                </a:moveTo>
                <a:cubicBezTo>
                  <a:pt x="2777" y="577"/>
                  <a:pt x="2783" y="572"/>
                  <a:pt x="2783" y="565"/>
                </a:cubicBezTo>
                <a:cubicBezTo>
                  <a:pt x="2783" y="558"/>
                  <a:pt x="2777" y="552"/>
                  <a:pt x="2770" y="552"/>
                </a:cubicBezTo>
                <a:cubicBezTo>
                  <a:pt x="2763" y="552"/>
                  <a:pt x="2757" y="558"/>
                  <a:pt x="2757" y="565"/>
                </a:cubicBezTo>
                <a:cubicBezTo>
                  <a:pt x="2757" y="572"/>
                  <a:pt x="2763" y="577"/>
                  <a:pt x="2770" y="577"/>
                </a:cubicBezTo>
                <a:close/>
                <a:moveTo>
                  <a:pt x="2809" y="577"/>
                </a:moveTo>
                <a:cubicBezTo>
                  <a:pt x="2816" y="577"/>
                  <a:pt x="2822" y="572"/>
                  <a:pt x="2822" y="565"/>
                </a:cubicBezTo>
                <a:cubicBezTo>
                  <a:pt x="2822" y="558"/>
                  <a:pt x="2816" y="552"/>
                  <a:pt x="2809" y="552"/>
                </a:cubicBezTo>
                <a:cubicBezTo>
                  <a:pt x="2802" y="552"/>
                  <a:pt x="2797" y="558"/>
                  <a:pt x="2797" y="565"/>
                </a:cubicBezTo>
                <a:cubicBezTo>
                  <a:pt x="2797" y="572"/>
                  <a:pt x="2802" y="577"/>
                  <a:pt x="2809" y="577"/>
                </a:cubicBezTo>
                <a:close/>
                <a:moveTo>
                  <a:pt x="2849" y="577"/>
                </a:moveTo>
                <a:cubicBezTo>
                  <a:pt x="2856" y="577"/>
                  <a:pt x="2861" y="572"/>
                  <a:pt x="2861" y="565"/>
                </a:cubicBezTo>
                <a:cubicBezTo>
                  <a:pt x="2861" y="558"/>
                  <a:pt x="2856" y="552"/>
                  <a:pt x="2849" y="552"/>
                </a:cubicBezTo>
                <a:cubicBezTo>
                  <a:pt x="2842" y="552"/>
                  <a:pt x="2836" y="558"/>
                  <a:pt x="2836" y="565"/>
                </a:cubicBezTo>
                <a:cubicBezTo>
                  <a:pt x="2836" y="572"/>
                  <a:pt x="2842" y="577"/>
                  <a:pt x="2849" y="577"/>
                </a:cubicBezTo>
                <a:close/>
                <a:moveTo>
                  <a:pt x="2888" y="577"/>
                </a:moveTo>
                <a:cubicBezTo>
                  <a:pt x="2895" y="577"/>
                  <a:pt x="2901" y="572"/>
                  <a:pt x="2901" y="565"/>
                </a:cubicBezTo>
                <a:cubicBezTo>
                  <a:pt x="2901" y="558"/>
                  <a:pt x="2895" y="552"/>
                  <a:pt x="2888" y="552"/>
                </a:cubicBezTo>
                <a:cubicBezTo>
                  <a:pt x="2881" y="552"/>
                  <a:pt x="2875" y="558"/>
                  <a:pt x="2875" y="565"/>
                </a:cubicBezTo>
                <a:cubicBezTo>
                  <a:pt x="2875" y="572"/>
                  <a:pt x="2881" y="577"/>
                  <a:pt x="2888" y="577"/>
                </a:cubicBezTo>
                <a:close/>
                <a:moveTo>
                  <a:pt x="2928" y="577"/>
                </a:moveTo>
                <a:cubicBezTo>
                  <a:pt x="2935" y="577"/>
                  <a:pt x="2940" y="572"/>
                  <a:pt x="2940" y="565"/>
                </a:cubicBezTo>
                <a:cubicBezTo>
                  <a:pt x="2940" y="558"/>
                  <a:pt x="2935" y="552"/>
                  <a:pt x="2928" y="552"/>
                </a:cubicBezTo>
                <a:cubicBezTo>
                  <a:pt x="2921" y="552"/>
                  <a:pt x="2915" y="558"/>
                  <a:pt x="2915" y="565"/>
                </a:cubicBezTo>
                <a:cubicBezTo>
                  <a:pt x="2915" y="572"/>
                  <a:pt x="2921" y="577"/>
                  <a:pt x="2928" y="577"/>
                </a:cubicBezTo>
                <a:close/>
                <a:moveTo>
                  <a:pt x="2967" y="577"/>
                </a:moveTo>
                <a:cubicBezTo>
                  <a:pt x="2974" y="577"/>
                  <a:pt x="2980" y="572"/>
                  <a:pt x="2980" y="565"/>
                </a:cubicBezTo>
                <a:cubicBezTo>
                  <a:pt x="2980" y="558"/>
                  <a:pt x="2974" y="552"/>
                  <a:pt x="2967" y="552"/>
                </a:cubicBezTo>
                <a:cubicBezTo>
                  <a:pt x="2960" y="552"/>
                  <a:pt x="2954" y="558"/>
                  <a:pt x="2954" y="565"/>
                </a:cubicBezTo>
                <a:cubicBezTo>
                  <a:pt x="2954" y="572"/>
                  <a:pt x="2960" y="577"/>
                  <a:pt x="2967" y="577"/>
                </a:cubicBezTo>
                <a:close/>
                <a:moveTo>
                  <a:pt x="3006" y="577"/>
                </a:moveTo>
                <a:cubicBezTo>
                  <a:pt x="3013" y="577"/>
                  <a:pt x="3019" y="572"/>
                  <a:pt x="3019" y="565"/>
                </a:cubicBezTo>
                <a:cubicBezTo>
                  <a:pt x="3019" y="558"/>
                  <a:pt x="3013" y="552"/>
                  <a:pt x="3006" y="552"/>
                </a:cubicBezTo>
                <a:cubicBezTo>
                  <a:pt x="2999" y="552"/>
                  <a:pt x="2994" y="558"/>
                  <a:pt x="2994" y="565"/>
                </a:cubicBezTo>
                <a:cubicBezTo>
                  <a:pt x="2994" y="572"/>
                  <a:pt x="2999" y="577"/>
                  <a:pt x="3006" y="577"/>
                </a:cubicBezTo>
                <a:close/>
                <a:moveTo>
                  <a:pt x="3046" y="577"/>
                </a:moveTo>
                <a:cubicBezTo>
                  <a:pt x="3053" y="577"/>
                  <a:pt x="3059" y="572"/>
                  <a:pt x="3059" y="565"/>
                </a:cubicBezTo>
                <a:cubicBezTo>
                  <a:pt x="3059" y="558"/>
                  <a:pt x="3053" y="552"/>
                  <a:pt x="3046" y="552"/>
                </a:cubicBezTo>
                <a:cubicBezTo>
                  <a:pt x="3039" y="552"/>
                  <a:pt x="3033" y="558"/>
                  <a:pt x="3033" y="565"/>
                </a:cubicBezTo>
                <a:cubicBezTo>
                  <a:pt x="3033" y="572"/>
                  <a:pt x="3039" y="577"/>
                  <a:pt x="3046" y="577"/>
                </a:cubicBezTo>
                <a:close/>
                <a:moveTo>
                  <a:pt x="3085" y="577"/>
                </a:moveTo>
                <a:cubicBezTo>
                  <a:pt x="3092" y="577"/>
                  <a:pt x="3098" y="572"/>
                  <a:pt x="3098" y="565"/>
                </a:cubicBezTo>
                <a:cubicBezTo>
                  <a:pt x="3098" y="558"/>
                  <a:pt x="3092" y="552"/>
                  <a:pt x="3085" y="552"/>
                </a:cubicBezTo>
                <a:cubicBezTo>
                  <a:pt x="3078" y="552"/>
                  <a:pt x="3073" y="558"/>
                  <a:pt x="3073" y="565"/>
                </a:cubicBezTo>
                <a:cubicBezTo>
                  <a:pt x="3073" y="572"/>
                  <a:pt x="3078" y="577"/>
                  <a:pt x="3085" y="577"/>
                </a:cubicBezTo>
                <a:close/>
                <a:moveTo>
                  <a:pt x="3282" y="554"/>
                </a:moveTo>
                <a:cubicBezTo>
                  <a:pt x="3276" y="554"/>
                  <a:pt x="3272" y="559"/>
                  <a:pt x="3272" y="565"/>
                </a:cubicBezTo>
                <a:cubicBezTo>
                  <a:pt x="3272" y="571"/>
                  <a:pt x="3276" y="575"/>
                  <a:pt x="3282" y="575"/>
                </a:cubicBezTo>
                <a:cubicBezTo>
                  <a:pt x="3288" y="575"/>
                  <a:pt x="3293" y="571"/>
                  <a:pt x="3293" y="565"/>
                </a:cubicBezTo>
                <a:cubicBezTo>
                  <a:pt x="3293" y="559"/>
                  <a:pt x="3288" y="554"/>
                  <a:pt x="3282" y="554"/>
                </a:cubicBezTo>
                <a:close/>
                <a:moveTo>
                  <a:pt x="444" y="617"/>
                </a:moveTo>
                <a:cubicBezTo>
                  <a:pt x="451" y="617"/>
                  <a:pt x="457" y="611"/>
                  <a:pt x="457" y="604"/>
                </a:cubicBezTo>
                <a:cubicBezTo>
                  <a:pt x="457" y="597"/>
                  <a:pt x="451" y="591"/>
                  <a:pt x="444" y="591"/>
                </a:cubicBezTo>
                <a:cubicBezTo>
                  <a:pt x="437" y="591"/>
                  <a:pt x="431" y="597"/>
                  <a:pt x="431" y="604"/>
                </a:cubicBezTo>
                <a:cubicBezTo>
                  <a:pt x="431" y="611"/>
                  <a:pt x="437" y="617"/>
                  <a:pt x="444" y="617"/>
                </a:cubicBezTo>
                <a:close/>
                <a:moveTo>
                  <a:pt x="483" y="617"/>
                </a:moveTo>
                <a:cubicBezTo>
                  <a:pt x="490" y="617"/>
                  <a:pt x="496" y="611"/>
                  <a:pt x="496" y="604"/>
                </a:cubicBezTo>
                <a:cubicBezTo>
                  <a:pt x="496" y="597"/>
                  <a:pt x="490" y="591"/>
                  <a:pt x="483" y="591"/>
                </a:cubicBezTo>
                <a:cubicBezTo>
                  <a:pt x="476" y="591"/>
                  <a:pt x="471" y="597"/>
                  <a:pt x="471" y="604"/>
                </a:cubicBezTo>
                <a:cubicBezTo>
                  <a:pt x="471" y="611"/>
                  <a:pt x="476" y="617"/>
                  <a:pt x="483" y="617"/>
                </a:cubicBezTo>
                <a:close/>
                <a:moveTo>
                  <a:pt x="523" y="617"/>
                </a:moveTo>
                <a:cubicBezTo>
                  <a:pt x="530" y="617"/>
                  <a:pt x="535" y="611"/>
                  <a:pt x="535" y="604"/>
                </a:cubicBezTo>
                <a:cubicBezTo>
                  <a:pt x="535" y="597"/>
                  <a:pt x="530" y="591"/>
                  <a:pt x="523" y="591"/>
                </a:cubicBezTo>
                <a:cubicBezTo>
                  <a:pt x="516" y="591"/>
                  <a:pt x="510" y="597"/>
                  <a:pt x="510" y="604"/>
                </a:cubicBezTo>
                <a:cubicBezTo>
                  <a:pt x="510" y="611"/>
                  <a:pt x="516" y="617"/>
                  <a:pt x="523" y="617"/>
                </a:cubicBezTo>
                <a:close/>
                <a:moveTo>
                  <a:pt x="562" y="617"/>
                </a:moveTo>
                <a:cubicBezTo>
                  <a:pt x="569" y="617"/>
                  <a:pt x="575" y="611"/>
                  <a:pt x="575" y="604"/>
                </a:cubicBezTo>
                <a:cubicBezTo>
                  <a:pt x="575" y="597"/>
                  <a:pt x="569" y="591"/>
                  <a:pt x="562" y="591"/>
                </a:cubicBezTo>
                <a:cubicBezTo>
                  <a:pt x="555" y="591"/>
                  <a:pt x="549" y="597"/>
                  <a:pt x="549" y="604"/>
                </a:cubicBezTo>
                <a:cubicBezTo>
                  <a:pt x="549" y="611"/>
                  <a:pt x="555" y="617"/>
                  <a:pt x="562" y="617"/>
                </a:cubicBezTo>
                <a:close/>
                <a:moveTo>
                  <a:pt x="602" y="617"/>
                </a:moveTo>
                <a:cubicBezTo>
                  <a:pt x="609" y="617"/>
                  <a:pt x="614" y="611"/>
                  <a:pt x="614" y="604"/>
                </a:cubicBezTo>
                <a:cubicBezTo>
                  <a:pt x="614" y="597"/>
                  <a:pt x="609" y="591"/>
                  <a:pt x="602" y="591"/>
                </a:cubicBezTo>
                <a:cubicBezTo>
                  <a:pt x="595" y="591"/>
                  <a:pt x="589" y="597"/>
                  <a:pt x="589" y="604"/>
                </a:cubicBezTo>
                <a:cubicBezTo>
                  <a:pt x="589" y="611"/>
                  <a:pt x="595" y="617"/>
                  <a:pt x="602" y="617"/>
                </a:cubicBezTo>
                <a:close/>
                <a:moveTo>
                  <a:pt x="641" y="617"/>
                </a:moveTo>
                <a:cubicBezTo>
                  <a:pt x="648" y="617"/>
                  <a:pt x="654" y="611"/>
                  <a:pt x="654" y="604"/>
                </a:cubicBezTo>
                <a:cubicBezTo>
                  <a:pt x="654" y="597"/>
                  <a:pt x="648" y="591"/>
                  <a:pt x="641" y="591"/>
                </a:cubicBezTo>
                <a:cubicBezTo>
                  <a:pt x="634" y="591"/>
                  <a:pt x="628" y="597"/>
                  <a:pt x="628" y="604"/>
                </a:cubicBezTo>
                <a:cubicBezTo>
                  <a:pt x="628" y="611"/>
                  <a:pt x="634" y="617"/>
                  <a:pt x="641" y="617"/>
                </a:cubicBezTo>
                <a:close/>
                <a:moveTo>
                  <a:pt x="680" y="617"/>
                </a:moveTo>
                <a:cubicBezTo>
                  <a:pt x="687" y="617"/>
                  <a:pt x="693" y="611"/>
                  <a:pt x="693" y="604"/>
                </a:cubicBezTo>
                <a:cubicBezTo>
                  <a:pt x="693" y="597"/>
                  <a:pt x="687" y="591"/>
                  <a:pt x="680" y="591"/>
                </a:cubicBezTo>
                <a:cubicBezTo>
                  <a:pt x="673" y="591"/>
                  <a:pt x="668" y="597"/>
                  <a:pt x="668" y="604"/>
                </a:cubicBezTo>
                <a:cubicBezTo>
                  <a:pt x="668" y="611"/>
                  <a:pt x="673" y="617"/>
                  <a:pt x="680" y="617"/>
                </a:cubicBezTo>
                <a:close/>
                <a:moveTo>
                  <a:pt x="720" y="617"/>
                </a:moveTo>
                <a:cubicBezTo>
                  <a:pt x="727" y="617"/>
                  <a:pt x="733" y="611"/>
                  <a:pt x="733" y="604"/>
                </a:cubicBezTo>
                <a:cubicBezTo>
                  <a:pt x="733" y="597"/>
                  <a:pt x="727" y="591"/>
                  <a:pt x="720" y="591"/>
                </a:cubicBezTo>
                <a:cubicBezTo>
                  <a:pt x="713" y="591"/>
                  <a:pt x="707" y="597"/>
                  <a:pt x="707" y="604"/>
                </a:cubicBezTo>
                <a:cubicBezTo>
                  <a:pt x="707" y="611"/>
                  <a:pt x="713" y="617"/>
                  <a:pt x="720" y="617"/>
                </a:cubicBezTo>
                <a:close/>
                <a:moveTo>
                  <a:pt x="759" y="617"/>
                </a:moveTo>
                <a:cubicBezTo>
                  <a:pt x="766" y="617"/>
                  <a:pt x="772" y="611"/>
                  <a:pt x="772" y="604"/>
                </a:cubicBezTo>
                <a:cubicBezTo>
                  <a:pt x="772" y="597"/>
                  <a:pt x="766" y="591"/>
                  <a:pt x="759" y="591"/>
                </a:cubicBezTo>
                <a:cubicBezTo>
                  <a:pt x="752" y="591"/>
                  <a:pt x="747" y="597"/>
                  <a:pt x="747" y="604"/>
                </a:cubicBezTo>
                <a:cubicBezTo>
                  <a:pt x="747" y="611"/>
                  <a:pt x="752" y="617"/>
                  <a:pt x="759" y="617"/>
                </a:cubicBezTo>
                <a:close/>
                <a:moveTo>
                  <a:pt x="838" y="617"/>
                </a:moveTo>
                <a:cubicBezTo>
                  <a:pt x="845" y="617"/>
                  <a:pt x="851" y="611"/>
                  <a:pt x="851" y="604"/>
                </a:cubicBezTo>
                <a:cubicBezTo>
                  <a:pt x="851" y="597"/>
                  <a:pt x="845" y="591"/>
                  <a:pt x="838" y="591"/>
                </a:cubicBezTo>
                <a:cubicBezTo>
                  <a:pt x="831" y="591"/>
                  <a:pt x="825" y="597"/>
                  <a:pt x="825" y="604"/>
                </a:cubicBezTo>
                <a:cubicBezTo>
                  <a:pt x="825" y="611"/>
                  <a:pt x="831" y="617"/>
                  <a:pt x="838" y="617"/>
                </a:cubicBezTo>
                <a:close/>
                <a:moveTo>
                  <a:pt x="878" y="617"/>
                </a:moveTo>
                <a:cubicBezTo>
                  <a:pt x="885" y="617"/>
                  <a:pt x="890" y="611"/>
                  <a:pt x="890" y="604"/>
                </a:cubicBezTo>
                <a:cubicBezTo>
                  <a:pt x="890" y="597"/>
                  <a:pt x="885" y="591"/>
                  <a:pt x="878" y="591"/>
                </a:cubicBezTo>
                <a:cubicBezTo>
                  <a:pt x="871" y="591"/>
                  <a:pt x="865" y="597"/>
                  <a:pt x="865" y="604"/>
                </a:cubicBezTo>
                <a:cubicBezTo>
                  <a:pt x="865" y="611"/>
                  <a:pt x="871" y="617"/>
                  <a:pt x="878" y="617"/>
                </a:cubicBezTo>
                <a:close/>
                <a:moveTo>
                  <a:pt x="917" y="617"/>
                </a:moveTo>
                <a:cubicBezTo>
                  <a:pt x="924" y="617"/>
                  <a:pt x="930" y="611"/>
                  <a:pt x="930" y="604"/>
                </a:cubicBezTo>
                <a:cubicBezTo>
                  <a:pt x="930" y="597"/>
                  <a:pt x="924" y="591"/>
                  <a:pt x="917" y="591"/>
                </a:cubicBezTo>
                <a:cubicBezTo>
                  <a:pt x="910" y="591"/>
                  <a:pt x="904" y="597"/>
                  <a:pt x="904" y="604"/>
                </a:cubicBezTo>
                <a:cubicBezTo>
                  <a:pt x="904" y="611"/>
                  <a:pt x="910" y="617"/>
                  <a:pt x="917" y="617"/>
                </a:cubicBezTo>
                <a:close/>
                <a:moveTo>
                  <a:pt x="956" y="617"/>
                </a:moveTo>
                <a:cubicBezTo>
                  <a:pt x="963" y="617"/>
                  <a:pt x="969" y="611"/>
                  <a:pt x="969" y="604"/>
                </a:cubicBezTo>
                <a:cubicBezTo>
                  <a:pt x="969" y="597"/>
                  <a:pt x="963" y="591"/>
                  <a:pt x="956" y="591"/>
                </a:cubicBezTo>
                <a:cubicBezTo>
                  <a:pt x="949" y="591"/>
                  <a:pt x="944" y="597"/>
                  <a:pt x="944" y="604"/>
                </a:cubicBezTo>
                <a:cubicBezTo>
                  <a:pt x="944" y="611"/>
                  <a:pt x="949" y="617"/>
                  <a:pt x="956" y="617"/>
                </a:cubicBezTo>
                <a:close/>
                <a:moveTo>
                  <a:pt x="996" y="617"/>
                </a:moveTo>
                <a:cubicBezTo>
                  <a:pt x="1003" y="617"/>
                  <a:pt x="1009" y="611"/>
                  <a:pt x="1009" y="604"/>
                </a:cubicBezTo>
                <a:cubicBezTo>
                  <a:pt x="1009" y="597"/>
                  <a:pt x="1003" y="591"/>
                  <a:pt x="996" y="591"/>
                </a:cubicBezTo>
                <a:cubicBezTo>
                  <a:pt x="989" y="591"/>
                  <a:pt x="983" y="597"/>
                  <a:pt x="983" y="604"/>
                </a:cubicBezTo>
                <a:cubicBezTo>
                  <a:pt x="983" y="611"/>
                  <a:pt x="989" y="617"/>
                  <a:pt x="996" y="617"/>
                </a:cubicBezTo>
                <a:close/>
                <a:moveTo>
                  <a:pt x="1035" y="595"/>
                </a:moveTo>
                <a:cubicBezTo>
                  <a:pt x="1030" y="595"/>
                  <a:pt x="1026" y="599"/>
                  <a:pt x="1026" y="604"/>
                </a:cubicBezTo>
                <a:cubicBezTo>
                  <a:pt x="1026" y="609"/>
                  <a:pt x="1030" y="613"/>
                  <a:pt x="1035" y="613"/>
                </a:cubicBezTo>
                <a:cubicBezTo>
                  <a:pt x="1040" y="613"/>
                  <a:pt x="1045" y="609"/>
                  <a:pt x="1045" y="604"/>
                </a:cubicBezTo>
                <a:cubicBezTo>
                  <a:pt x="1045" y="599"/>
                  <a:pt x="1040" y="595"/>
                  <a:pt x="1035" y="595"/>
                </a:cubicBezTo>
                <a:close/>
                <a:moveTo>
                  <a:pt x="1101" y="604"/>
                </a:moveTo>
                <a:cubicBezTo>
                  <a:pt x="1101" y="611"/>
                  <a:pt x="1107" y="617"/>
                  <a:pt x="1114" y="617"/>
                </a:cubicBezTo>
                <a:cubicBezTo>
                  <a:pt x="1121" y="617"/>
                  <a:pt x="1127" y="611"/>
                  <a:pt x="1127" y="604"/>
                </a:cubicBezTo>
                <a:cubicBezTo>
                  <a:pt x="1127" y="597"/>
                  <a:pt x="1121" y="591"/>
                  <a:pt x="1114" y="591"/>
                </a:cubicBezTo>
                <a:cubicBezTo>
                  <a:pt x="1107" y="591"/>
                  <a:pt x="1101" y="597"/>
                  <a:pt x="1101" y="604"/>
                </a:cubicBezTo>
                <a:close/>
                <a:moveTo>
                  <a:pt x="1144" y="604"/>
                </a:moveTo>
                <a:cubicBezTo>
                  <a:pt x="1144" y="609"/>
                  <a:pt x="1148" y="613"/>
                  <a:pt x="1154" y="613"/>
                </a:cubicBezTo>
                <a:cubicBezTo>
                  <a:pt x="1159" y="613"/>
                  <a:pt x="1163" y="609"/>
                  <a:pt x="1163" y="604"/>
                </a:cubicBezTo>
                <a:cubicBezTo>
                  <a:pt x="1163" y="599"/>
                  <a:pt x="1159" y="595"/>
                  <a:pt x="1154" y="595"/>
                </a:cubicBezTo>
                <a:cubicBezTo>
                  <a:pt x="1148" y="595"/>
                  <a:pt x="1144" y="599"/>
                  <a:pt x="1144" y="604"/>
                </a:cubicBezTo>
                <a:close/>
                <a:moveTo>
                  <a:pt x="1666" y="591"/>
                </a:moveTo>
                <a:cubicBezTo>
                  <a:pt x="1659" y="591"/>
                  <a:pt x="1653" y="597"/>
                  <a:pt x="1653" y="604"/>
                </a:cubicBezTo>
                <a:cubicBezTo>
                  <a:pt x="1653" y="611"/>
                  <a:pt x="1659" y="617"/>
                  <a:pt x="1666" y="617"/>
                </a:cubicBezTo>
                <a:cubicBezTo>
                  <a:pt x="1673" y="617"/>
                  <a:pt x="1679" y="611"/>
                  <a:pt x="1679" y="604"/>
                </a:cubicBezTo>
                <a:cubicBezTo>
                  <a:pt x="1679" y="597"/>
                  <a:pt x="1673" y="591"/>
                  <a:pt x="1666" y="591"/>
                </a:cubicBezTo>
                <a:close/>
                <a:moveTo>
                  <a:pt x="1705" y="617"/>
                </a:moveTo>
                <a:cubicBezTo>
                  <a:pt x="1712" y="617"/>
                  <a:pt x="1718" y="611"/>
                  <a:pt x="1718" y="604"/>
                </a:cubicBezTo>
                <a:cubicBezTo>
                  <a:pt x="1718" y="597"/>
                  <a:pt x="1712" y="591"/>
                  <a:pt x="1705" y="591"/>
                </a:cubicBezTo>
                <a:cubicBezTo>
                  <a:pt x="1698" y="591"/>
                  <a:pt x="1693" y="597"/>
                  <a:pt x="1693" y="604"/>
                </a:cubicBezTo>
                <a:cubicBezTo>
                  <a:pt x="1693" y="611"/>
                  <a:pt x="1698" y="617"/>
                  <a:pt x="1705" y="617"/>
                </a:cubicBezTo>
                <a:close/>
                <a:moveTo>
                  <a:pt x="1745" y="617"/>
                </a:moveTo>
                <a:cubicBezTo>
                  <a:pt x="1752" y="617"/>
                  <a:pt x="1758" y="611"/>
                  <a:pt x="1758" y="604"/>
                </a:cubicBezTo>
                <a:cubicBezTo>
                  <a:pt x="1758" y="597"/>
                  <a:pt x="1752" y="591"/>
                  <a:pt x="1745" y="591"/>
                </a:cubicBezTo>
                <a:cubicBezTo>
                  <a:pt x="1738" y="591"/>
                  <a:pt x="1732" y="597"/>
                  <a:pt x="1732" y="604"/>
                </a:cubicBezTo>
                <a:cubicBezTo>
                  <a:pt x="1732" y="611"/>
                  <a:pt x="1738" y="617"/>
                  <a:pt x="1745" y="617"/>
                </a:cubicBezTo>
                <a:close/>
                <a:moveTo>
                  <a:pt x="1784" y="617"/>
                </a:moveTo>
                <a:cubicBezTo>
                  <a:pt x="1791" y="617"/>
                  <a:pt x="1797" y="611"/>
                  <a:pt x="1797" y="604"/>
                </a:cubicBezTo>
                <a:cubicBezTo>
                  <a:pt x="1797" y="597"/>
                  <a:pt x="1791" y="591"/>
                  <a:pt x="1784" y="591"/>
                </a:cubicBezTo>
                <a:cubicBezTo>
                  <a:pt x="1777" y="591"/>
                  <a:pt x="1772" y="597"/>
                  <a:pt x="1772" y="604"/>
                </a:cubicBezTo>
                <a:cubicBezTo>
                  <a:pt x="1772" y="611"/>
                  <a:pt x="1777" y="617"/>
                  <a:pt x="1784" y="617"/>
                </a:cubicBezTo>
                <a:close/>
                <a:moveTo>
                  <a:pt x="1824" y="617"/>
                </a:moveTo>
                <a:cubicBezTo>
                  <a:pt x="1831" y="617"/>
                  <a:pt x="1836" y="611"/>
                  <a:pt x="1836" y="604"/>
                </a:cubicBezTo>
                <a:cubicBezTo>
                  <a:pt x="1836" y="597"/>
                  <a:pt x="1831" y="591"/>
                  <a:pt x="1824" y="591"/>
                </a:cubicBezTo>
                <a:cubicBezTo>
                  <a:pt x="1817" y="591"/>
                  <a:pt x="1811" y="597"/>
                  <a:pt x="1811" y="604"/>
                </a:cubicBezTo>
                <a:cubicBezTo>
                  <a:pt x="1811" y="611"/>
                  <a:pt x="1817" y="617"/>
                  <a:pt x="1824" y="617"/>
                </a:cubicBezTo>
                <a:close/>
                <a:moveTo>
                  <a:pt x="1863" y="617"/>
                </a:moveTo>
                <a:cubicBezTo>
                  <a:pt x="1870" y="617"/>
                  <a:pt x="1876" y="611"/>
                  <a:pt x="1876" y="604"/>
                </a:cubicBezTo>
                <a:cubicBezTo>
                  <a:pt x="1876" y="597"/>
                  <a:pt x="1870" y="591"/>
                  <a:pt x="1863" y="591"/>
                </a:cubicBezTo>
                <a:cubicBezTo>
                  <a:pt x="1856" y="591"/>
                  <a:pt x="1850" y="597"/>
                  <a:pt x="1850" y="604"/>
                </a:cubicBezTo>
                <a:cubicBezTo>
                  <a:pt x="1850" y="611"/>
                  <a:pt x="1856" y="617"/>
                  <a:pt x="1863" y="617"/>
                </a:cubicBezTo>
                <a:close/>
                <a:moveTo>
                  <a:pt x="1903" y="617"/>
                </a:moveTo>
                <a:cubicBezTo>
                  <a:pt x="1910" y="617"/>
                  <a:pt x="1915" y="611"/>
                  <a:pt x="1915" y="604"/>
                </a:cubicBezTo>
                <a:cubicBezTo>
                  <a:pt x="1915" y="597"/>
                  <a:pt x="1910" y="591"/>
                  <a:pt x="1903" y="591"/>
                </a:cubicBezTo>
                <a:cubicBezTo>
                  <a:pt x="1896" y="591"/>
                  <a:pt x="1890" y="597"/>
                  <a:pt x="1890" y="604"/>
                </a:cubicBezTo>
                <a:cubicBezTo>
                  <a:pt x="1890" y="611"/>
                  <a:pt x="1896" y="617"/>
                  <a:pt x="1903" y="617"/>
                </a:cubicBezTo>
                <a:close/>
                <a:moveTo>
                  <a:pt x="1942" y="617"/>
                </a:moveTo>
                <a:cubicBezTo>
                  <a:pt x="1949" y="617"/>
                  <a:pt x="1955" y="611"/>
                  <a:pt x="1955" y="604"/>
                </a:cubicBezTo>
                <a:cubicBezTo>
                  <a:pt x="1955" y="597"/>
                  <a:pt x="1949" y="591"/>
                  <a:pt x="1942" y="591"/>
                </a:cubicBezTo>
                <a:cubicBezTo>
                  <a:pt x="1935" y="591"/>
                  <a:pt x="1929" y="597"/>
                  <a:pt x="1929" y="604"/>
                </a:cubicBezTo>
                <a:cubicBezTo>
                  <a:pt x="1929" y="611"/>
                  <a:pt x="1935" y="617"/>
                  <a:pt x="1942" y="617"/>
                </a:cubicBezTo>
                <a:close/>
                <a:moveTo>
                  <a:pt x="1981" y="617"/>
                </a:moveTo>
                <a:cubicBezTo>
                  <a:pt x="1988" y="617"/>
                  <a:pt x="1994" y="611"/>
                  <a:pt x="1994" y="604"/>
                </a:cubicBezTo>
                <a:cubicBezTo>
                  <a:pt x="1994" y="597"/>
                  <a:pt x="1988" y="591"/>
                  <a:pt x="1981" y="591"/>
                </a:cubicBezTo>
                <a:cubicBezTo>
                  <a:pt x="1974" y="591"/>
                  <a:pt x="1969" y="597"/>
                  <a:pt x="1969" y="604"/>
                </a:cubicBezTo>
                <a:cubicBezTo>
                  <a:pt x="1969" y="611"/>
                  <a:pt x="1974" y="617"/>
                  <a:pt x="1981" y="617"/>
                </a:cubicBezTo>
                <a:close/>
                <a:moveTo>
                  <a:pt x="2021" y="617"/>
                </a:moveTo>
                <a:cubicBezTo>
                  <a:pt x="2028" y="617"/>
                  <a:pt x="2034" y="611"/>
                  <a:pt x="2034" y="604"/>
                </a:cubicBezTo>
                <a:cubicBezTo>
                  <a:pt x="2034" y="597"/>
                  <a:pt x="2028" y="591"/>
                  <a:pt x="2021" y="591"/>
                </a:cubicBezTo>
                <a:cubicBezTo>
                  <a:pt x="2014" y="591"/>
                  <a:pt x="2008" y="597"/>
                  <a:pt x="2008" y="604"/>
                </a:cubicBezTo>
                <a:cubicBezTo>
                  <a:pt x="2008" y="611"/>
                  <a:pt x="2014" y="617"/>
                  <a:pt x="2021" y="617"/>
                </a:cubicBezTo>
                <a:close/>
                <a:moveTo>
                  <a:pt x="2060" y="617"/>
                </a:moveTo>
                <a:cubicBezTo>
                  <a:pt x="2067" y="617"/>
                  <a:pt x="2073" y="611"/>
                  <a:pt x="2073" y="604"/>
                </a:cubicBezTo>
                <a:cubicBezTo>
                  <a:pt x="2073" y="597"/>
                  <a:pt x="2067" y="591"/>
                  <a:pt x="2060" y="591"/>
                </a:cubicBezTo>
                <a:cubicBezTo>
                  <a:pt x="2053" y="591"/>
                  <a:pt x="2048" y="597"/>
                  <a:pt x="2048" y="604"/>
                </a:cubicBezTo>
                <a:cubicBezTo>
                  <a:pt x="2048" y="611"/>
                  <a:pt x="2053" y="617"/>
                  <a:pt x="2060" y="617"/>
                </a:cubicBezTo>
                <a:close/>
                <a:moveTo>
                  <a:pt x="2100" y="617"/>
                </a:moveTo>
                <a:cubicBezTo>
                  <a:pt x="2107" y="617"/>
                  <a:pt x="2112" y="611"/>
                  <a:pt x="2112" y="604"/>
                </a:cubicBezTo>
                <a:cubicBezTo>
                  <a:pt x="2112" y="597"/>
                  <a:pt x="2107" y="591"/>
                  <a:pt x="2100" y="591"/>
                </a:cubicBezTo>
                <a:cubicBezTo>
                  <a:pt x="2093" y="591"/>
                  <a:pt x="2087" y="597"/>
                  <a:pt x="2087" y="604"/>
                </a:cubicBezTo>
                <a:cubicBezTo>
                  <a:pt x="2087" y="611"/>
                  <a:pt x="2093" y="617"/>
                  <a:pt x="2100" y="617"/>
                </a:cubicBezTo>
                <a:close/>
                <a:moveTo>
                  <a:pt x="2139" y="617"/>
                </a:moveTo>
                <a:cubicBezTo>
                  <a:pt x="2146" y="617"/>
                  <a:pt x="2152" y="611"/>
                  <a:pt x="2152" y="604"/>
                </a:cubicBezTo>
                <a:cubicBezTo>
                  <a:pt x="2152" y="597"/>
                  <a:pt x="2146" y="591"/>
                  <a:pt x="2139" y="591"/>
                </a:cubicBezTo>
                <a:cubicBezTo>
                  <a:pt x="2132" y="591"/>
                  <a:pt x="2126" y="597"/>
                  <a:pt x="2126" y="604"/>
                </a:cubicBezTo>
                <a:cubicBezTo>
                  <a:pt x="2126" y="611"/>
                  <a:pt x="2132" y="617"/>
                  <a:pt x="2139" y="617"/>
                </a:cubicBezTo>
                <a:close/>
                <a:moveTo>
                  <a:pt x="2179" y="617"/>
                </a:moveTo>
                <a:cubicBezTo>
                  <a:pt x="2186" y="617"/>
                  <a:pt x="2191" y="611"/>
                  <a:pt x="2191" y="604"/>
                </a:cubicBezTo>
                <a:cubicBezTo>
                  <a:pt x="2191" y="597"/>
                  <a:pt x="2186" y="591"/>
                  <a:pt x="2179" y="591"/>
                </a:cubicBezTo>
                <a:cubicBezTo>
                  <a:pt x="2171" y="591"/>
                  <a:pt x="2166" y="597"/>
                  <a:pt x="2166" y="604"/>
                </a:cubicBezTo>
                <a:cubicBezTo>
                  <a:pt x="2166" y="611"/>
                  <a:pt x="2171" y="617"/>
                  <a:pt x="2179" y="617"/>
                </a:cubicBezTo>
                <a:close/>
                <a:moveTo>
                  <a:pt x="2218" y="617"/>
                </a:moveTo>
                <a:cubicBezTo>
                  <a:pt x="2225" y="617"/>
                  <a:pt x="2231" y="611"/>
                  <a:pt x="2231" y="604"/>
                </a:cubicBezTo>
                <a:cubicBezTo>
                  <a:pt x="2231" y="597"/>
                  <a:pt x="2225" y="591"/>
                  <a:pt x="2218" y="591"/>
                </a:cubicBezTo>
                <a:cubicBezTo>
                  <a:pt x="2211" y="591"/>
                  <a:pt x="2205" y="597"/>
                  <a:pt x="2205" y="604"/>
                </a:cubicBezTo>
                <a:cubicBezTo>
                  <a:pt x="2205" y="611"/>
                  <a:pt x="2211" y="617"/>
                  <a:pt x="2218" y="617"/>
                </a:cubicBezTo>
                <a:close/>
                <a:moveTo>
                  <a:pt x="2257" y="617"/>
                </a:moveTo>
                <a:cubicBezTo>
                  <a:pt x="2264" y="617"/>
                  <a:pt x="2270" y="611"/>
                  <a:pt x="2270" y="604"/>
                </a:cubicBezTo>
                <a:cubicBezTo>
                  <a:pt x="2270" y="597"/>
                  <a:pt x="2264" y="591"/>
                  <a:pt x="2257" y="591"/>
                </a:cubicBezTo>
                <a:cubicBezTo>
                  <a:pt x="2250" y="591"/>
                  <a:pt x="2245" y="597"/>
                  <a:pt x="2245" y="604"/>
                </a:cubicBezTo>
                <a:cubicBezTo>
                  <a:pt x="2245" y="611"/>
                  <a:pt x="2250" y="617"/>
                  <a:pt x="2257" y="617"/>
                </a:cubicBezTo>
                <a:close/>
                <a:moveTo>
                  <a:pt x="2297" y="617"/>
                </a:moveTo>
                <a:cubicBezTo>
                  <a:pt x="2304" y="617"/>
                  <a:pt x="2310" y="611"/>
                  <a:pt x="2310" y="604"/>
                </a:cubicBezTo>
                <a:cubicBezTo>
                  <a:pt x="2310" y="597"/>
                  <a:pt x="2304" y="591"/>
                  <a:pt x="2297" y="591"/>
                </a:cubicBezTo>
                <a:cubicBezTo>
                  <a:pt x="2290" y="591"/>
                  <a:pt x="2284" y="597"/>
                  <a:pt x="2284" y="604"/>
                </a:cubicBezTo>
                <a:cubicBezTo>
                  <a:pt x="2284" y="611"/>
                  <a:pt x="2290" y="617"/>
                  <a:pt x="2297" y="617"/>
                </a:cubicBezTo>
                <a:close/>
                <a:moveTo>
                  <a:pt x="2336" y="617"/>
                </a:moveTo>
                <a:cubicBezTo>
                  <a:pt x="2343" y="617"/>
                  <a:pt x="2349" y="611"/>
                  <a:pt x="2349" y="604"/>
                </a:cubicBezTo>
                <a:cubicBezTo>
                  <a:pt x="2349" y="597"/>
                  <a:pt x="2343" y="591"/>
                  <a:pt x="2336" y="591"/>
                </a:cubicBezTo>
                <a:cubicBezTo>
                  <a:pt x="2329" y="591"/>
                  <a:pt x="2323" y="597"/>
                  <a:pt x="2323" y="604"/>
                </a:cubicBezTo>
                <a:cubicBezTo>
                  <a:pt x="2323" y="611"/>
                  <a:pt x="2329" y="617"/>
                  <a:pt x="2336" y="617"/>
                </a:cubicBezTo>
                <a:close/>
                <a:moveTo>
                  <a:pt x="2376" y="617"/>
                </a:moveTo>
                <a:cubicBezTo>
                  <a:pt x="2383" y="617"/>
                  <a:pt x="2388" y="611"/>
                  <a:pt x="2388" y="604"/>
                </a:cubicBezTo>
                <a:cubicBezTo>
                  <a:pt x="2388" y="597"/>
                  <a:pt x="2383" y="591"/>
                  <a:pt x="2376" y="591"/>
                </a:cubicBezTo>
                <a:cubicBezTo>
                  <a:pt x="2369" y="591"/>
                  <a:pt x="2363" y="597"/>
                  <a:pt x="2363" y="604"/>
                </a:cubicBezTo>
                <a:cubicBezTo>
                  <a:pt x="2363" y="611"/>
                  <a:pt x="2369" y="617"/>
                  <a:pt x="2376" y="617"/>
                </a:cubicBezTo>
                <a:close/>
                <a:moveTo>
                  <a:pt x="2415" y="617"/>
                </a:moveTo>
                <a:cubicBezTo>
                  <a:pt x="2422" y="617"/>
                  <a:pt x="2428" y="611"/>
                  <a:pt x="2428" y="604"/>
                </a:cubicBezTo>
                <a:cubicBezTo>
                  <a:pt x="2428" y="597"/>
                  <a:pt x="2422" y="591"/>
                  <a:pt x="2415" y="591"/>
                </a:cubicBezTo>
                <a:cubicBezTo>
                  <a:pt x="2408" y="591"/>
                  <a:pt x="2402" y="597"/>
                  <a:pt x="2402" y="604"/>
                </a:cubicBezTo>
                <a:cubicBezTo>
                  <a:pt x="2402" y="611"/>
                  <a:pt x="2408" y="617"/>
                  <a:pt x="2415" y="617"/>
                </a:cubicBezTo>
                <a:close/>
                <a:moveTo>
                  <a:pt x="2455" y="617"/>
                </a:moveTo>
                <a:cubicBezTo>
                  <a:pt x="2462" y="617"/>
                  <a:pt x="2467" y="611"/>
                  <a:pt x="2467" y="604"/>
                </a:cubicBezTo>
                <a:cubicBezTo>
                  <a:pt x="2467" y="597"/>
                  <a:pt x="2462" y="591"/>
                  <a:pt x="2455" y="591"/>
                </a:cubicBezTo>
                <a:cubicBezTo>
                  <a:pt x="2447" y="591"/>
                  <a:pt x="2442" y="597"/>
                  <a:pt x="2442" y="604"/>
                </a:cubicBezTo>
                <a:cubicBezTo>
                  <a:pt x="2442" y="611"/>
                  <a:pt x="2447" y="617"/>
                  <a:pt x="2455" y="617"/>
                </a:cubicBezTo>
                <a:close/>
                <a:moveTo>
                  <a:pt x="2494" y="617"/>
                </a:moveTo>
                <a:cubicBezTo>
                  <a:pt x="2501" y="617"/>
                  <a:pt x="2507" y="611"/>
                  <a:pt x="2507" y="604"/>
                </a:cubicBezTo>
                <a:cubicBezTo>
                  <a:pt x="2507" y="597"/>
                  <a:pt x="2501" y="591"/>
                  <a:pt x="2494" y="591"/>
                </a:cubicBezTo>
                <a:cubicBezTo>
                  <a:pt x="2487" y="591"/>
                  <a:pt x="2481" y="597"/>
                  <a:pt x="2481" y="604"/>
                </a:cubicBezTo>
                <a:cubicBezTo>
                  <a:pt x="2481" y="611"/>
                  <a:pt x="2487" y="617"/>
                  <a:pt x="2494" y="617"/>
                </a:cubicBezTo>
                <a:close/>
                <a:moveTo>
                  <a:pt x="2533" y="617"/>
                </a:moveTo>
                <a:cubicBezTo>
                  <a:pt x="2540" y="617"/>
                  <a:pt x="2546" y="611"/>
                  <a:pt x="2546" y="604"/>
                </a:cubicBezTo>
                <a:cubicBezTo>
                  <a:pt x="2546" y="597"/>
                  <a:pt x="2540" y="591"/>
                  <a:pt x="2533" y="591"/>
                </a:cubicBezTo>
                <a:cubicBezTo>
                  <a:pt x="2526" y="591"/>
                  <a:pt x="2521" y="597"/>
                  <a:pt x="2521" y="604"/>
                </a:cubicBezTo>
                <a:cubicBezTo>
                  <a:pt x="2521" y="611"/>
                  <a:pt x="2526" y="617"/>
                  <a:pt x="2533" y="617"/>
                </a:cubicBezTo>
                <a:close/>
                <a:moveTo>
                  <a:pt x="2573" y="617"/>
                </a:moveTo>
                <a:cubicBezTo>
                  <a:pt x="2580" y="617"/>
                  <a:pt x="2586" y="611"/>
                  <a:pt x="2586" y="604"/>
                </a:cubicBezTo>
                <a:cubicBezTo>
                  <a:pt x="2586" y="597"/>
                  <a:pt x="2580" y="591"/>
                  <a:pt x="2573" y="591"/>
                </a:cubicBezTo>
                <a:cubicBezTo>
                  <a:pt x="2566" y="591"/>
                  <a:pt x="2560" y="597"/>
                  <a:pt x="2560" y="604"/>
                </a:cubicBezTo>
                <a:cubicBezTo>
                  <a:pt x="2560" y="611"/>
                  <a:pt x="2566" y="617"/>
                  <a:pt x="2573" y="617"/>
                </a:cubicBezTo>
                <a:close/>
                <a:moveTo>
                  <a:pt x="2612" y="617"/>
                </a:moveTo>
                <a:cubicBezTo>
                  <a:pt x="2619" y="617"/>
                  <a:pt x="2625" y="611"/>
                  <a:pt x="2625" y="604"/>
                </a:cubicBezTo>
                <a:cubicBezTo>
                  <a:pt x="2625" y="597"/>
                  <a:pt x="2619" y="591"/>
                  <a:pt x="2612" y="591"/>
                </a:cubicBezTo>
                <a:cubicBezTo>
                  <a:pt x="2605" y="591"/>
                  <a:pt x="2599" y="597"/>
                  <a:pt x="2599" y="604"/>
                </a:cubicBezTo>
                <a:cubicBezTo>
                  <a:pt x="2599" y="611"/>
                  <a:pt x="2605" y="617"/>
                  <a:pt x="2612" y="617"/>
                </a:cubicBezTo>
                <a:close/>
                <a:moveTo>
                  <a:pt x="2652" y="617"/>
                </a:moveTo>
                <a:cubicBezTo>
                  <a:pt x="2659" y="617"/>
                  <a:pt x="2664" y="611"/>
                  <a:pt x="2664" y="604"/>
                </a:cubicBezTo>
                <a:cubicBezTo>
                  <a:pt x="2664" y="597"/>
                  <a:pt x="2659" y="591"/>
                  <a:pt x="2652" y="591"/>
                </a:cubicBezTo>
                <a:cubicBezTo>
                  <a:pt x="2645" y="591"/>
                  <a:pt x="2639" y="597"/>
                  <a:pt x="2639" y="604"/>
                </a:cubicBezTo>
                <a:cubicBezTo>
                  <a:pt x="2639" y="611"/>
                  <a:pt x="2645" y="617"/>
                  <a:pt x="2652" y="617"/>
                </a:cubicBezTo>
                <a:close/>
                <a:moveTo>
                  <a:pt x="2691" y="617"/>
                </a:moveTo>
                <a:cubicBezTo>
                  <a:pt x="2698" y="617"/>
                  <a:pt x="2704" y="611"/>
                  <a:pt x="2704" y="604"/>
                </a:cubicBezTo>
                <a:cubicBezTo>
                  <a:pt x="2704" y="597"/>
                  <a:pt x="2698" y="591"/>
                  <a:pt x="2691" y="591"/>
                </a:cubicBezTo>
                <a:cubicBezTo>
                  <a:pt x="2684" y="591"/>
                  <a:pt x="2678" y="597"/>
                  <a:pt x="2678" y="604"/>
                </a:cubicBezTo>
                <a:cubicBezTo>
                  <a:pt x="2678" y="611"/>
                  <a:pt x="2684" y="617"/>
                  <a:pt x="2691" y="617"/>
                </a:cubicBezTo>
                <a:close/>
                <a:moveTo>
                  <a:pt x="2730" y="617"/>
                </a:moveTo>
                <a:cubicBezTo>
                  <a:pt x="2738" y="617"/>
                  <a:pt x="2743" y="611"/>
                  <a:pt x="2743" y="604"/>
                </a:cubicBezTo>
                <a:cubicBezTo>
                  <a:pt x="2743" y="597"/>
                  <a:pt x="2738" y="591"/>
                  <a:pt x="2730" y="591"/>
                </a:cubicBezTo>
                <a:cubicBezTo>
                  <a:pt x="2723" y="591"/>
                  <a:pt x="2718" y="597"/>
                  <a:pt x="2718" y="604"/>
                </a:cubicBezTo>
                <a:cubicBezTo>
                  <a:pt x="2718" y="611"/>
                  <a:pt x="2723" y="617"/>
                  <a:pt x="2730" y="617"/>
                </a:cubicBezTo>
                <a:close/>
                <a:moveTo>
                  <a:pt x="2770" y="617"/>
                </a:moveTo>
                <a:cubicBezTo>
                  <a:pt x="2777" y="617"/>
                  <a:pt x="2783" y="611"/>
                  <a:pt x="2783" y="604"/>
                </a:cubicBezTo>
                <a:cubicBezTo>
                  <a:pt x="2783" y="597"/>
                  <a:pt x="2777" y="591"/>
                  <a:pt x="2770" y="591"/>
                </a:cubicBezTo>
                <a:cubicBezTo>
                  <a:pt x="2763" y="591"/>
                  <a:pt x="2757" y="597"/>
                  <a:pt x="2757" y="604"/>
                </a:cubicBezTo>
                <a:cubicBezTo>
                  <a:pt x="2757" y="611"/>
                  <a:pt x="2763" y="617"/>
                  <a:pt x="2770" y="617"/>
                </a:cubicBezTo>
                <a:close/>
                <a:moveTo>
                  <a:pt x="2809" y="617"/>
                </a:moveTo>
                <a:cubicBezTo>
                  <a:pt x="2816" y="617"/>
                  <a:pt x="2822" y="611"/>
                  <a:pt x="2822" y="604"/>
                </a:cubicBezTo>
                <a:cubicBezTo>
                  <a:pt x="2822" y="597"/>
                  <a:pt x="2816" y="591"/>
                  <a:pt x="2809" y="591"/>
                </a:cubicBezTo>
                <a:cubicBezTo>
                  <a:pt x="2802" y="591"/>
                  <a:pt x="2797" y="597"/>
                  <a:pt x="2797" y="604"/>
                </a:cubicBezTo>
                <a:cubicBezTo>
                  <a:pt x="2797" y="611"/>
                  <a:pt x="2802" y="617"/>
                  <a:pt x="2809" y="617"/>
                </a:cubicBezTo>
                <a:close/>
                <a:moveTo>
                  <a:pt x="2849" y="617"/>
                </a:moveTo>
                <a:cubicBezTo>
                  <a:pt x="2856" y="617"/>
                  <a:pt x="2861" y="611"/>
                  <a:pt x="2861" y="604"/>
                </a:cubicBezTo>
                <a:cubicBezTo>
                  <a:pt x="2861" y="597"/>
                  <a:pt x="2856" y="591"/>
                  <a:pt x="2849" y="591"/>
                </a:cubicBezTo>
                <a:cubicBezTo>
                  <a:pt x="2842" y="591"/>
                  <a:pt x="2836" y="597"/>
                  <a:pt x="2836" y="604"/>
                </a:cubicBezTo>
                <a:cubicBezTo>
                  <a:pt x="2836" y="611"/>
                  <a:pt x="2842" y="617"/>
                  <a:pt x="2849" y="617"/>
                </a:cubicBezTo>
                <a:close/>
                <a:moveTo>
                  <a:pt x="2888" y="617"/>
                </a:moveTo>
                <a:cubicBezTo>
                  <a:pt x="2895" y="617"/>
                  <a:pt x="2901" y="611"/>
                  <a:pt x="2901" y="604"/>
                </a:cubicBezTo>
                <a:cubicBezTo>
                  <a:pt x="2901" y="597"/>
                  <a:pt x="2895" y="591"/>
                  <a:pt x="2888" y="591"/>
                </a:cubicBezTo>
                <a:cubicBezTo>
                  <a:pt x="2881" y="591"/>
                  <a:pt x="2875" y="597"/>
                  <a:pt x="2875" y="604"/>
                </a:cubicBezTo>
                <a:cubicBezTo>
                  <a:pt x="2875" y="611"/>
                  <a:pt x="2881" y="617"/>
                  <a:pt x="2888" y="617"/>
                </a:cubicBezTo>
                <a:close/>
                <a:moveTo>
                  <a:pt x="2928" y="617"/>
                </a:moveTo>
                <a:cubicBezTo>
                  <a:pt x="2935" y="617"/>
                  <a:pt x="2940" y="611"/>
                  <a:pt x="2940" y="604"/>
                </a:cubicBezTo>
                <a:cubicBezTo>
                  <a:pt x="2940" y="597"/>
                  <a:pt x="2935" y="591"/>
                  <a:pt x="2928" y="591"/>
                </a:cubicBezTo>
                <a:cubicBezTo>
                  <a:pt x="2921" y="591"/>
                  <a:pt x="2915" y="597"/>
                  <a:pt x="2915" y="604"/>
                </a:cubicBezTo>
                <a:cubicBezTo>
                  <a:pt x="2915" y="611"/>
                  <a:pt x="2921" y="617"/>
                  <a:pt x="2928" y="617"/>
                </a:cubicBezTo>
                <a:close/>
                <a:moveTo>
                  <a:pt x="2967" y="617"/>
                </a:moveTo>
                <a:cubicBezTo>
                  <a:pt x="2974" y="617"/>
                  <a:pt x="2980" y="611"/>
                  <a:pt x="2980" y="604"/>
                </a:cubicBezTo>
                <a:cubicBezTo>
                  <a:pt x="2980" y="597"/>
                  <a:pt x="2974" y="591"/>
                  <a:pt x="2967" y="591"/>
                </a:cubicBezTo>
                <a:cubicBezTo>
                  <a:pt x="2960" y="591"/>
                  <a:pt x="2954" y="597"/>
                  <a:pt x="2954" y="604"/>
                </a:cubicBezTo>
                <a:cubicBezTo>
                  <a:pt x="2954" y="611"/>
                  <a:pt x="2960" y="617"/>
                  <a:pt x="2967" y="617"/>
                </a:cubicBezTo>
                <a:close/>
                <a:moveTo>
                  <a:pt x="3006" y="617"/>
                </a:moveTo>
                <a:cubicBezTo>
                  <a:pt x="3013" y="617"/>
                  <a:pt x="3019" y="611"/>
                  <a:pt x="3019" y="604"/>
                </a:cubicBezTo>
                <a:cubicBezTo>
                  <a:pt x="3019" y="597"/>
                  <a:pt x="3013" y="591"/>
                  <a:pt x="3006" y="591"/>
                </a:cubicBezTo>
                <a:cubicBezTo>
                  <a:pt x="2999" y="591"/>
                  <a:pt x="2994" y="597"/>
                  <a:pt x="2994" y="604"/>
                </a:cubicBezTo>
                <a:cubicBezTo>
                  <a:pt x="2994" y="611"/>
                  <a:pt x="2999" y="617"/>
                  <a:pt x="3006" y="617"/>
                </a:cubicBezTo>
                <a:close/>
                <a:moveTo>
                  <a:pt x="3046" y="617"/>
                </a:moveTo>
                <a:cubicBezTo>
                  <a:pt x="3053" y="617"/>
                  <a:pt x="3059" y="611"/>
                  <a:pt x="3059" y="604"/>
                </a:cubicBezTo>
                <a:cubicBezTo>
                  <a:pt x="3059" y="597"/>
                  <a:pt x="3053" y="591"/>
                  <a:pt x="3046" y="591"/>
                </a:cubicBezTo>
                <a:cubicBezTo>
                  <a:pt x="3039" y="591"/>
                  <a:pt x="3033" y="597"/>
                  <a:pt x="3033" y="604"/>
                </a:cubicBezTo>
                <a:cubicBezTo>
                  <a:pt x="3033" y="611"/>
                  <a:pt x="3039" y="617"/>
                  <a:pt x="3046" y="617"/>
                </a:cubicBezTo>
                <a:close/>
                <a:moveTo>
                  <a:pt x="3085" y="617"/>
                </a:moveTo>
                <a:cubicBezTo>
                  <a:pt x="3092" y="617"/>
                  <a:pt x="3098" y="611"/>
                  <a:pt x="3098" y="604"/>
                </a:cubicBezTo>
                <a:cubicBezTo>
                  <a:pt x="3098" y="597"/>
                  <a:pt x="3092" y="591"/>
                  <a:pt x="3085" y="591"/>
                </a:cubicBezTo>
                <a:cubicBezTo>
                  <a:pt x="3078" y="591"/>
                  <a:pt x="3073" y="597"/>
                  <a:pt x="3073" y="604"/>
                </a:cubicBezTo>
                <a:cubicBezTo>
                  <a:pt x="3073" y="611"/>
                  <a:pt x="3078" y="617"/>
                  <a:pt x="3085" y="617"/>
                </a:cubicBezTo>
                <a:close/>
                <a:moveTo>
                  <a:pt x="444" y="656"/>
                </a:moveTo>
                <a:cubicBezTo>
                  <a:pt x="451" y="656"/>
                  <a:pt x="457" y="651"/>
                  <a:pt x="457" y="643"/>
                </a:cubicBezTo>
                <a:cubicBezTo>
                  <a:pt x="457" y="636"/>
                  <a:pt x="451" y="631"/>
                  <a:pt x="444" y="631"/>
                </a:cubicBezTo>
                <a:cubicBezTo>
                  <a:pt x="437" y="631"/>
                  <a:pt x="431" y="636"/>
                  <a:pt x="431" y="643"/>
                </a:cubicBezTo>
                <a:cubicBezTo>
                  <a:pt x="431" y="651"/>
                  <a:pt x="437" y="656"/>
                  <a:pt x="444" y="656"/>
                </a:cubicBezTo>
                <a:close/>
                <a:moveTo>
                  <a:pt x="483" y="656"/>
                </a:moveTo>
                <a:cubicBezTo>
                  <a:pt x="490" y="656"/>
                  <a:pt x="496" y="651"/>
                  <a:pt x="496" y="643"/>
                </a:cubicBezTo>
                <a:cubicBezTo>
                  <a:pt x="496" y="636"/>
                  <a:pt x="490" y="631"/>
                  <a:pt x="483" y="631"/>
                </a:cubicBezTo>
                <a:cubicBezTo>
                  <a:pt x="476" y="631"/>
                  <a:pt x="471" y="636"/>
                  <a:pt x="471" y="643"/>
                </a:cubicBezTo>
                <a:cubicBezTo>
                  <a:pt x="471" y="651"/>
                  <a:pt x="476" y="656"/>
                  <a:pt x="483" y="656"/>
                </a:cubicBezTo>
                <a:close/>
                <a:moveTo>
                  <a:pt x="523" y="656"/>
                </a:moveTo>
                <a:cubicBezTo>
                  <a:pt x="530" y="656"/>
                  <a:pt x="535" y="651"/>
                  <a:pt x="535" y="643"/>
                </a:cubicBezTo>
                <a:cubicBezTo>
                  <a:pt x="535" y="636"/>
                  <a:pt x="530" y="631"/>
                  <a:pt x="523" y="631"/>
                </a:cubicBezTo>
                <a:cubicBezTo>
                  <a:pt x="516" y="631"/>
                  <a:pt x="510" y="636"/>
                  <a:pt x="510" y="643"/>
                </a:cubicBezTo>
                <a:cubicBezTo>
                  <a:pt x="510" y="651"/>
                  <a:pt x="516" y="656"/>
                  <a:pt x="523" y="656"/>
                </a:cubicBezTo>
                <a:close/>
                <a:moveTo>
                  <a:pt x="562" y="656"/>
                </a:moveTo>
                <a:cubicBezTo>
                  <a:pt x="569" y="656"/>
                  <a:pt x="575" y="651"/>
                  <a:pt x="575" y="643"/>
                </a:cubicBezTo>
                <a:cubicBezTo>
                  <a:pt x="575" y="636"/>
                  <a:pt x="569" y="631"/>
                  <a:pt x="562" y="631"/>
                </a:cubicBezTo>
                <a:cubicBezTo>
                  <a:pt x="555" y="631"/>
                  <a:pt x="549" y="636"/>
                  <a:pt x="549" y="643"/>
                </a:cubicBezTo>
                <a:cubicBezTo>
                  <a:pt x="549" y="651"/>
                  <a:pt x="555" y="656"/>
                  <a:pt x="562" y="656"/>
                </a:cubicBezTo>
                <a:close/>
                <a:moveTo>
                  <a:pt x="602" y="656"/>
                </a:moveTo>
                <a:cubicBezTo>
                  <a:pt x="609" y="656"/>
                  <a:pt x="614" y="651"/>
                  <a:pt x="614" y="643"/>
                </a:cubicBezTo>
                <a:cubicBezTo>
                  <a:pt x="614" y="636"/>
                  <a:pt x="609" y="631"/>
                  <a:pt x="602" y="631"/>
                </a:cubicBezTo>
                <a:cubicBezTo>
                  <a:pt x="595" y="631"/>
                  <a:pt x="589" y="636"/>
                  <a:pt x="589" y="643"/>
                </a:cubicBezTo>
                <a:cubicBezTo>
                  <a:pt x="589" y="651"/>
                  <a:pt x="595" y="656"/>
                  <a:pt x="602" y="656"/>
                </a:cubicBezTo>
                <a:close/>
                <a:moveTo>
                  <a:pt x="641" y="656"/>
                </a:moveTo>
                <a:cubicBezTo>
                  <a:pt x="648" y="656"/>
                  <a:pt x="654" y="651"/>
                  <a:pt x="654" y="643"/>
                </a:cubicBezTo>
                <a:cubicBezTo>
                  <a:pt x="654" y="636"/>
                  <a:pt x="648" y="631"/>
                  <a:pt x="641" y="631"/>
                </a:cubicBezTo>
                <a:cubicBezTo>
                  <a:pt x="634" y="631"/>
                  <a:pt x="628" y="636"/>
                  <a:pt x="628" y="643"/>
                </a:cubicBezTo>
                <a:cubicBezTo>
                  <a:pt x="628" y="651"/>
                  <a:pt x="634" y="656"/>
                  <a:pt x="641" y="656"/>
                </a:cubicBezTo>
                <a:close/>
                <a:moveTo>
                  <a:pt x="680" y="656"/>
                </a:moveTo>
                <a:cubicBezTo>
                  <a:pt x="687" y="656"/>
                  <a:pt x="693" y="651"/>
                  <a:pt x="693" y="643"/>
                </a:cubicBezTo>
                <a:cubicBezTo>
                  <a:pt x="693" y="636"/>
                  <a:pt x="687" y="631"/>
                  <a:pt x="680" y="631"/>
                </a:cubicBezTo>
                <a:cubicBezTo>
                  <a:pt x="673" y="631"/>
                  <a:pt x="668" y="636"/>
                  <a:pt x="668" y="643"/>
                </a:cubicBezTo>
                <a:cubicBezTo>
                  <a:pt x="668" y="651"/>
                  <a:pt x="673" y="656"/>
                  <a:pt x="680" y="656"/>
                </a:cubicBezTo>
                <a:close/>
                <a:moveTo>
                  <a:pt x="720" y="656"/>
                </a:moveTo>
                <a:cubicBezTo>
                  <a:pt x="727" y="656"/>
                  <a:pt x="733" y="651"/>
                  <a:pt x="733" y="643"/>
                </a:cubicBezTo>
                <a:cubicBezTo>
                  <a:pt x="733" y="636"/>
                  <a:pt x="727" y="631"/>
                  <a:pt x="720" y="631"/>
                </a:cubicBezTo>
                <a:cubicBezTo>
                  <a:pt x="713" y="631"/>
                  <a:pt x="707" y="636"/>
                  <a:pt x="707" y="643"/>
                </a:cubicBezTo>
                <a:cubicBezTo>
                  <a:pt x="707" y="651"/>
                  <a:pt x="713" y="656"/>
                  <a:pt x="720" y="656"/>
                </a:cubicBezTo>
                <a:close/>
                <a:moveTo>
                  <a:pt x="759" y="656"/>
                </a:moveTo>
                <a:cubicBezTo>
                  <a:pt x="766" y="656"/>
                  <a:pt x="772" y="651"/>
                  <a:pt x="772" y="643"/>
                </a:cubicBezTo>
                <a:cubicBezTo>
                  <a:pt x="772" y="636"/>
                  <a:pt x="766" y="631"/>
                  <a:pt x="759" y="631"/>
                </a:cubicBezTo>
                <a:cubicBezTo>
                  <a:pt x="752" y="631"/>
                  <a:pt x="747" y="636"/>
                  <a:pt x="747" y="643"/>
                </a:cubicBezTo>
                <a:cubicBezTo>
                  <a:pt x="747" y="651"/>
                  <a:pt x="752" y="656"/>
                  <a:pt x="759" y="656"/>
                </a:cubicBezTo>
                <a:close/>
                <a:moveTo>
                  <a:pt x="799" y="656"/>
                </a:moveTo>
                <a:cubicBezTo>
                  <a:pt x="806" y="656"/>
                  <a:pt x="811" y="651"/>
                  <a:pt x="811" y="643"/>
                </a:cubicBezTo>
                <a:cubicBezTo>
                  <a:pt x="811" y="636"/>
                  <a:pt x="806" y="631"/>
                  <a:pt x="799" y="631"/>
                </a:cubicBezTo>
                <a:cubicBezTo>
                  <a:pt x="792" y="631"/>
                  <a:pt x="786" y="636"/>
                  <a:pt x="786" y="643"/>
                </a:cubicBezTo>
                <a:cubicBezTo>
                  <a:pt x="786" y="651"/>
                  <a:pt x="792" y="656"/>
                  <a:pt x="799" y="656"/>
                </a:cubicBezTo>
                <a:close/>
                <a:moveTo>
                  <a:pt x="838" y="656"/>
                </a:moveTo>
                <a:cubicBezTo>
                  <a:pt x="845" y="656"/>
                  <a:pt x="851" y="651"/>
                  <a:pt x="851" y="643"/>
                </a:cubicBezTo>
                <a:cubicBezTo>
                  <a:pt x="851" y="636"/>
                  <a:pt x="845" y="631"/>
                  <a:pt x="838" y="631"/>
                </a:cubicBezTo>
                <a:cubicBezTo>
                  <a:pt x="831" y="631"/>
                  <a:pt x="825" y="636"/>
                  <a:pt x="825" y="643"/>
                </a:cubicBezTo>
                <a:cubicBezTo>
                  <a:pt x="825" y="651"/>
                  <a:pt x="831" y="656"/>
                  <a:pt x="838" y="656"/>
                </a:cubicBezTo>
                <a:close/>
                <a:moveTo>
                  <a:pt x="917" y="656"/>
                </a:moveTo>
                <a:cubicBezTo>
                  <a:pt x="924" y="656"/>
                  <a:pt x="930" y="651"/>
                  <a:pt x="930" y="643"/>
                </a:cubicBezTo>
                <a:cubicBezTo>
                  <a:pt x="930" y="636"/>
                  <a:pt x="924" y="631"/>
                  <a:pt x="917" y="631"/>
                </a:cubicBezTo>
                <a:cubicBezTo>
                  <a:pt x="910" y="631"/>
                  <a:pt x="904" y="636"/>
                  <a:pt x="904" y="643"/>
                </a:cubicBezTo>
                <a:cubicBezTo>
                  <a:pt x="904" y="651"/>
                  <a:pt x="910" y="656"/>
                  <a:pt x="917" y="656"/>
                </a:cubicBezTo>
                <a:close/>
                <a:moveTo>
                  <a:pt x="956" y="656"/>
                </a:moveTo>
                <a:cubicBezTo>
                  <a:pt x="963" y="656"/>
                  <a:pt x="969" y="651"/>
                  <a:pt x="969" y="643"/>
                </a:cubicBezTo>
                <a:cubicBezTo>
                  <a:pt x="969" y="636"/>
                  <a:pt x="963" y="631"/>
                  <a:pt x="956" y="631"/>
                </a:cubicBezTo>
                <a:cubicBezTo>
                  <a:pt x="949" y="631"/>
                  <a:pt x="944" y="636"/>
                  <a:pt x="944" y="643"/>
                </a:cubicBezTo>
                <a:cubicBezTo>
                  <a:pt x="944" y="651"/>
                  <a:pt x="949" y="656"/>
                  <a:pt x="956" y="656"/>
                </a:cubicBezTo>
                <a:close/>
                <a:moveTo>
                  <a:pt x="996" y="656"/>
                </a:moveTo>
                <a:cubicBezTo>
                  <a:pt x="1003" y="656"/>
                  <a:pt x="1009" y="651"/>
                  <a:pt x="1009" y="643"/>
                </a:cubicBezTo>
                <a:cubicBezTo>
                  <a:pt x="1009" y="636"/>
                  <a:pt x="1003" y="631"/>
                  <a:pt x="996" y="631"/>
                </a:cubicBezTo>
                <a:cubicBezTo>
                  <a:pt x="989" y="631"/>
                  <a:pt x="983" y="636"/>
                  <a:pt x="983" y="643"/>
                </a:cubicBezTo>
                <a:cubicBezTo>
                  <a:pt x="983" y="651"/>
                  <a:pt x="989" y="656"/>
                  <a:pt x="996" y="656"/>
                </a:cubicBezTo>
                <a:close/>
                <a:moveTo>
                  <a:pt x="1035" y="656"/>
                </a:moveTo>
                <a:cubicBezTo>
                  <a:pt x="1042" y="656"/>
                  <a:pt x="1048" y="651"/>
                  <a:pt x="1048" y="643"/>
                </a:cubicBezTo>
                <a:cubicBezTo>
                  <a:pt x="1048" y="636"/>
                  <a:pt x="1042" y="631"/>
                  <a:pt x="1035" y="631"/>
                </a:cubicBezTo>
                <a:cubicBezTo>
                  <a:pt x="1028" y="631"/>
                  <a:pt x="1022" y="636"/>
                  <a:pt x="1022" y="643"/>
                </a:cubicBezTo>
                <a:cubicBezTo>
                  <a:pt x="1022" y="651"/>
                  <a:pt x="1028" y="656"/>
                  <a:pt x="1035" y="656"/>
                </a:cubicBezTo>
                <a:close/>
                <a:moveTo>
                  <a:pt x="1705" y="656"/>
                </a:moveTo>
                <a:cubicBezTo>
                  <a:pt x="1712" y="656"/>
                  <a:pt x="1718" y="651"/>
                  <a:pt x="1718" y="643"/>
                </a:cubicBezTo>
                <a:cubicBezTo>
                  <a:pt x="1718" y="636"/>
                  <a:pt x="1712" y="631"/>
                  <a:pt x="1705" y="631"/>
                </a:cubicBezTo>
                <a:cubicBezTo>
                  <a:pt x="1698" y="631"/>
                  <a:pt x="1693" y="636"/>
                  <a:pt x="1693" y="643"/>
                </a:cubicBezTo>
                <a:cubicBezTo>
                  <a:pt x="1693" y="651"/>
                  <a:pt x="1698" y="656"/>
                  <a:pt x="1705" y="656"/>
                </a:cubicBezTo>
                <a:close/>
                <a:moveTo>
                  <a:pt x="1745" y="656"/>
                </a:moveTo>
                <a:cubicBezTo>
                  <a:pt x="1752" y="656"/>
                  <a:pt x="1758" y="651"/>
                  <a:pt x="1758" y="643"/>
                </a:cubicBezTo>
                <a:cubicBezTo>
                  <a:pt x="1758" y="636"/>
                  <a:pt x="1752" y="631"/>
                  <a:pt x="1745" y="631"/>
                </a:cubicBezTo>
                <a:cubicBezTo>
                  <a:pt x="1738" y="631"/>
                  <a:pt x="1732" y="636"/>
                  <a:pt x="1732" y="643"/>
                </a:cubicBezTo>
                <a:cubicBezTo>
                  <a:pt x="1732" y="651"/>
                  <a:pt x="1738" y="656"/>
                  <a:pt x="1745" y="656"/>
                </a:cubicBezTo>
                <a:close/>
                <a:moveTo>
                  <a:pt x="1784" y="656"/>
                </a:moveTo>
                <a:cubicBezTo>
                  <a:pt x="1791" y="656"/>
                  <a:pt x="1797" y="651"/>
                  <a:pt x="1797" y="643"/>
                </a:cubicBezTo>
                <a:cubicBezTo>
                  <a:pt x="1797" y="636"/>
                  <a:pt x="1791" y="631"/>
                  <a:pt x="1784" y="631"/>
                </a:cubicBezTo>
                <a:cubicBezTo>
                  <a:pt x="1777" y="631"/>
                  <a:pt x="1772" y="636"/>
                  <a:pt x="1772" y="643"/>
                </a:cubicBezTo>
                <a:cubicBezTo>
                  <a:pt x="1772" y="651"/>
                  <a:pt x="1777" y="656"/>
                  <a:pt x="1784" y="656"/>
                </a:cubicBezTo>
                <a:close/>
                <a:moveTo>
                  <a:pt x="1863" y="656"/>
                </a:moveTo>
                <a:cubicBezTo>
                  <a:pt x="1870" y="656"/>
                  <a:pt x="1876" y="651"/>
                  <a:pt x="1876" y="643"/>
                </a:cubicBezTo>
                <a:cubicBezTo>
                  <a:pt x="1876" y="636"/>
                  <a:pt x="1870" y="631"/>
                  <a:pt x="1863" y="631"/>
                </a:cubicBezTo>
                <a:cubicBezTo>
                  <a:pt x="1856" y="631"/>
                  <a:pt x="1850" y="636"/>
                  <a:pt x="1850" y="643"/>
                </a:cubicBezTo>
                <a:cubicBezTo>
                  <a:pt x="1850" y="651"/>
                  <a:pt x="1856" y="656"/>
                  <a:pt x="1863" y="656"/>
                </a:cubicBezTo>
                <a:close/>
                <a:moveTo>
                  <a:pt x="1903" y="656"/>
                </a:moveTo>
                <a:cubicBezTo>
                  <a:pt x="1910" y="656"/>
                  <a:pt x="1915" y="651"/>
                  <a:pt x="1915" y="643"/>
                </a:cubicBezTo>
                <a:cubicBezTo>
                  <a:pt x="1915" y="636"/>
                  <a:pt x="1910" y="631"/>
                  <a:pt x="1903" y="631"/>
                </a:cubicBezTo>
                <a:cubicBezTo>
                  <a:pt x="1896" y="631"/>
                  <a:pt x="1890" y="636"/>
                  <a:pt x="1890" y="643"/>
                </a:cubicBezTo>
                <a:cubicBezTo>
                  <a:pt x="1890" y="651"/>
                  <a:pt x="1896" y="656"/>
                  <a:pt x="1903" y="656"/>
                </a:cubicBezTo>
                <a:close/>
                <a:moveTo>
                  <a:pt x="1942" y="656"/>
                </a:moveTo>
                <a:cubicBezTo>
                  <a:pt x="1949" y="656"/>
                  <a:pt x="1955" y="651"/>
                  <a:pt x="1955" y="643"/>
                </a:cubicBezTo>
                <a:cubicBezTo>
                  <a:pt x="1955" y="636"/>
                  <a:pt x="1949" y="631"/>
                  <a:pt x="1942" y="631"/>
                </a:cubicBezTo>
                <a:cubicBezTo>
                  <a:pt x="1935" y="631"/>
                  <a:pt x="1929" y="636"/>
                  <a:pt x="1929" y="643"/>
                </a:cubicBezTo>
                <a:cubicBezTo>
                  <a:pt x="1929" y="651"/>
                  <a:pt x="1935" y="656"/>
                  <a:pt x="1942" y="656"/>
                </a:cubicBezTo>
                <a:close/>
                <a:moveTo>
                  <a:pt x="1994" y="643"/>
                </a:moveTo>
                <a:cubicBezTo>
                  <a:pt x="1994" y="636"/>
                  <a:pt x="1988" y="631"/>
                  <a:pt x="1981" y="631"/>
                </a:cubicBezTo>
                <a:cubicBezTo>
                  <a:pt x="1974" y="631"/>
                  <a:pt x="1969" y="636"/>
                  <a:pt x="1969" y="643"/>
                </a:cubicBezTo>
                <a:cubicBezTo>
                  <a:pt x="1969" y="650"/>
                  <a:pt x="1974" y="656"/>
                  <a:pt x="1981" y="656"/>
                </a:cubicBezTo>
                <a:cubicBezTo>
                  <a:pt x="1988" y="656"/>
                  <a:pt x="1994" y="650"/>
                  <a:pt x="1994" y="643"/>
                </a:cubicBezTo>
                <a:close/>
                <a:moveTo>
                  <a:pt x="2100" y="656"/>
                </a:moveTo>
                <a:cubicBezTo>
                  <a:pt x="2107" y="656"/>
                  <a:pt x="2112" y="651"/>
                  <a:pt x="2112" y="643"/>
                </a:cubicBezTo>
                <a:cubicBezTo>
                  <a:pt x="2112" y="636"/>
                  <a:pt x="2107" y="631"/>
                  <a:pt x="2100" y="631"/>
                </a:cubicBezTo>
                <a:cubicBezTo>
                  <a:pt x="2093" y="631"/>
                  <a:pt x="2087" y="636"/>
                  <a:pt x="2087" y="643"/>
                </a:cubicBezTo>
                <a:cubicBezTo>
                  <a:pt x="2087" y="651"/>
                  <a:pt x="2093" y="656"/>
                  <a:pt x="2100" y="656"/>
                </a:cubicBezTo>
                <a:close/>
                <a:moveTo>
                  <a:pt x="2139" y="656"/>
                </a:moveTo>
                <a:cubicBezTo>
                  <a:pt x="2146" y="656"/>
                  <a:pt x="2152" y="651"/>
                  <a:pt x="2152" y="643"/>
                </a:cubicBezTo>
                <a:cubicBezTo>
                  <a:pt x="2152" y="636"/>
                  <a:pt x="2146" y="631"/>
                  <a:pt x="2139" y="631"/>
                </a:cubicBezTo>
                <a:cubicBezTo>
                  <a:pt x="2132" y="631"/>
                  <a:pt x="2126" y="636"/>
                  <a:pt x="2126" y="643"/>
                </a:cubicBezTo>
                <a:cubicBezTo>
                  <a:pt x="2126" y="651"/>
                  <a:pt x="2132" y="656"/>
                  <a:pt x="2139" y="656"/>
                </a:cubicBezTo>
                <a:close/>
                <a:moveTo>
                  <a:pt x="2218" y="631"/>
                </a:moveTo>
                <a:cubicBezTo>
                  <a:pt x="2211" y="631"/>
                  <a:pt x="2205" y="636"/>
                  <a:pt x="2205" y="643"/>
                </a:cubicBezTo>
                <a:cubicBezTo>
                  <a:pt x="2205" y="650"/>
                  <a:pt x="2211" y="656"/>
                  <a:pt x="2218" y="656"/>
                </a:cubicBezTo>
                <a:cubicBezTo>
                  <a:pt x="2225" y="656"/>
                  <a:pt x="2231" y="650"/>
                  <a:pt x="2231" y="643"/>
                </a:cubicBezTo>
                <a:cubicBezTo>
                  <a:pt x="2231" y="636"/>
                  <a:pt x="2225" y="631"/>
                  <a:pt x="2218" y="631"/>
                </a:cubicBezTo>
                <a:close/>
                <a:moveTo>
                  <a:pt x="2257" y="656"/>
                </a:moveTo>
                <a:cubicBezTo>
                  <a:pt x="2264" y="656"/>
                  <a:pt x="2270" y="651"/>
                  <a:pt x="2270" y="643"/>
                </a:cubicBezTo>
                <a:cubicBezTo>
                  <a:pt x="2270" y="636"/>
                  <a:pt x="2264" y="631"/>
                  <a:pt x="2257" y="631"/>
                </a:cubicBezTo>
                <a:cubicBezTo>
                  <a:pt x="2250" y="631"/>
                  <a:pt x="2245" y="636"/>
                  <a:pt x="2245" y="643"/>
                </a:cubicBezTo>
                <a:cubicBezTo>
                  <a:pt x="2245" y="651"/>
                  <a:pt x="2250" y="656"/>
                  <a:pt x="2257" y="656"/>
                </a:cubicBezTo>
                <a:close/>
                <a:moveTo>
                  <a:pt x="2297" y="631"/>
                </a:moveTo>
                <a:cubicBezTo>
                  <a:pt x="2290" y="631"/>
                  <a:pt x="2284" y="636"/>
                  <a:pt x="2284" y="643"/>
                </a:cubicBezTo>
                <a:cubicBezTo>
                  <a:pt x="2284" y="650"/>
                  <a:pt x="2290" y="656"/>
                  <a:pt x="2297" y="656"/>
                </a:cubicBezTo>
                <a:cubicBezTo>
                  <a:pt x="2304" y="656"/>
                  <a:pt x="2310" y="650"/>
                  <a:pt x="2310" y="643"/>
                </a:cubicBezTo>
                <a:cubicBezTo>
                  <a:pt x="2310" y="636"/>
                  <a:pt x="2304" y="631"/>
                  <a:pt x="2297" y="631"/>
                </a:cubicBezTo>
                <a:close/>
                <a:moveTo>
                  <a:pt x="2336" y="656"/>
                </a:moveTo>
                <a:cubicBezTo>
                  <a:pt x="2343" y="656"/>
                  <a:pt x="2349" y="651"/>
                  <a:pt x="2349" y="643"/>
                </a:cubicBezTo>
                <a:cubicBezTo>
                  <a:pt x="2349" y="636"/>
                  <a:pt x="2343" y="631"/>
                  <a:pt x="2336" y="631"/>
                </a:cubicBezTo>
                <a:cubicBezTo>
                  <a:pt x="2329" y="631"/>
                  <a:pt x="2323" y="636"/>
                  <a:pt x="2323" y="643"/>
                </a:cubicBezTo>
                <a:cubicBezTo>
                  <a:pt x="2323" y="651"/>
                  <a:pt x="2329" y="656"/>
                  <a:pt x="2336" y="656"/>
                </a:cubicBezTo>
                <a:close/>
                <a:moveTo>
                  <a:pt x="2376" y="656"/>
                </a:moveTo>
                <a:cubicBezTo>
                  <a:pt x="2383" y="656"/>
                  <a:pt x="2388" y="651"/>
                  <a:pt x="2388" y="643"/>
                </a:cubicBezTo>
                <a:cubicBezTo>
                  <a:pt x="2388" y="636"/>
                  <a:pt x="2383" y="631"/>
                  <a:pt x="2376" y="631"/>
                </a:cubicBezTo>
                <a:cubicBezTo>
                  <a:pt x="2369" y="631"/>
                  <a:pt x="2363" y="636"/>
                  <a:pt x="2363" y="643"/>
                </a:cubicBezTo>
                <a:cubicBezTo>
                  <a:pt x="2363" y="651"/>
                  <a:pt x="2369" y="656"/>
                  <a:pt x="2376" y="656"/>
                </a:cubicBezTo>
                <a:close/>
                <a:moveTo>
                  <a:pt x="2415" y="656"/>
                </a:moveTo>
                <a:cubicBezTo>
                  <a:pt x="2422" y="656"/>
                  <a:pt x="2428" y="651"/>
                  <a:pt x="2428" y="643"/>
                </a:cubicBezTo>
                <a:cubicBezTo>
                  <a:pt x="2428" y="636"/>
                  <a:pt x="2422" y="631"/>
                  <a:pt x="2415" y="631"/>
                </a:cubicBezTo>
                <a:cubicBezTo>
                  <a:pt x="2408" y="631"/>
                  <a:pt x="2402" y="636"/>
                  <a:pt x="2402" y="643"/>
                </a:cubicBezTo>
                <a:cubicBezTo>
                  <a:pt x="2402" y="651"/>
                  <a:pt x="2408" y="656"/>
                  <a:pt x="2415" y="656"/>
                </a:cubicBezTo>
                <a:close/>
                <a:moveTo>
                  <a:pt x="2455" y="656"/>
                </a:moveTo>
                <a:cubicBezTo>
                  <a:pt x="2462" y="656"/>
                  <a:pt x="2467" y="651"/>
                  <a:pt x="2467" y="643"/>
                </a:cubicBezTo>
                <a:cubicBezTo>
                  <a:pt x="2467" y="636"/>
                  <a:pt x="2462" y="631"/>
                  <a:pt x="2455" y="631"/>
                </a:cubicBezTo>
                <a:cubicBezTo>
                  <a:pt x="2447" y="631"/>
                  <a:pt x="2442" y="636"/>
                  <a:pt x="2442" y="643"/>
                </a:cubicBezTo>
                <a:cubicBezTo>
                  <a:pt x="2442" y="651"/>
                  <a:pt x="2447" y="656"/>
                  <a:pt x="2455" y="656"/>
                </a:cubicBezTo>
                <a:close/>
                <a:moveTo>
                  <a:pt x="2494" y="656"/>
                </a:moveTo>
                <a:cubicBezTo>
                  <a:pt x="2501" y="656"/>
                  <a:pt x="2507" y="651"/>
                  <a:pt x="2507" y="643"/>
                </a:cubicBezTo>
                <a:cubicBezTo>
                  <a:pt x="2507" y="636"/>
                  <a:pt x="2501" y="631"/>
                  <a:pt x="2494" y="631"/>
                </a:cubicBezTo>
                <a:cubicBezTo>
                  <a:pt x="2487" y="631"/>
                  <a:pt x="2481" y="636"/>
                  <a:pt x="2481" y="643"/>
                </a:cubicBezTo>
                <a:cubicBezTo>
                  <a:pt x="2481" y="651"/>
                  <a:pt x="2487" y="656"/>
                  <a:pt x="2494" y="656"/>
                </a:cubicBezTo>
                <a:close/>
                <a:moveTo>
                  <a:pt x="2533" y="656"/>
                </a:moveTo>
                <a:cubicBezTo>
                  <a:pt x="2540" y="656"/>
                  <a:pt x="2546" y="651"/>
                  <a:pt x="2546" y="643"/>
                </a:cubicBezTo>
                <a:cubicBezTo>
                  <a:pt x="2546" y="636"/>
                  <a:pt x="2540" y="631"/>
                  <a:pt x="2533" y="631"/>
                </a:cubicBezTo>
                <a:cubicBezTo>
                  <a:pt x="2526" y="631"/>
                  <a:pt x="2521" y="636"/>
                  <a:pt x="2521" y="643"/>
                </a:cubicBezTo>
                <a:cubicBezTo>
                  <a:pt x="2521" y="651"/>
                  <a:pt x="2526" y="656"/>
                  <a:pt x="2533" y="656"/>
                </a:cubicBezTo>
                <a:close/>
                <a:moveTo>
                  <a:pt x="2573" y="656"/>
                </a:moveTo>
                <a:cubicBezTo>
                  <a:pt x="2580" y="656"/>
                  <a:pt x="2586" y="651"/>
                  <a:pt x="2586" y="643"/>
                </a:cubicBezTo>
                <a:cubicBezTo>
                  <a:pt x="2586" y="636"/>
                  <a:pt x="2580" y="631"/>
                  <a:pt x="2573" y="631"/>
                </a:cubicBezTo>
                <a:cubicBezTo>
                  <a:pt x="2566" y="631"/>
                  <a:pt x="2560" y="636"/>
                  <a:pt x="2560" y="643"/>
                </a:cubicBezTo>
                <a:cubicBezTo>
                  <a:pt x="2560" y="651"/>
                  <a:pt x="2566" y="656"/>
                  <a:pt x="2573" y="656"/>
                </a:cubicBezTo>
                <a:close/>
                <a:moveTo>
                  <a:pt x="2612" y="656"/>
                </a:moveTo>
                <a:cubicBezTo>
                  <a:pt x="2619" y="656"/>
                  <a:pt x="2625" y="651"/>
                  <a:pt x="2625" y="643"/>
                </a:cubicBezTo>
                <a:cubicBezTo>
                  <a:pt x="2625" y="636"/>
                  <a:pt x="2619" y="631"/>
                  <a:pt x="2612" y="631"/>
                </a:cubicBezTo>
                <a:cubicBezTo>
                  <a:pt x="2605" y="631"/>
                  <a:pt x="2599" y="636"/>
                  <a:pt x="2599" y="643"/>
                </a:cubicBezTo>
                <a:cubicBezTo>
                  <a:pt x="2599" y="651"/>
                  <a:pt x="2605" y="656"/>
                  <a:pt x="2612" y="656"/>
                </a:cubicBezTo>
                <a:close/>
                <a:moveTo>
                  <a:pt x="2652" y="656"/>
                </a:moveTo>
                <a:cubicBezTo>
                  <a:pt x="2659" y="656"/>
                  <a:pt x="2664" y="651"/>
                  <a:pt x="2664" y="643"/>
                </a:cubicBezTo>
                <a:cubicBezTo>
                  <a:pt x="2664" y="636"/>
                  <a:pt x="2659" y="631"/>
                  <a:pt x="2652" y="631"/>
                </a:cubicBezTo>
                <a:cubicBezTo>
                  <a:pt x="2645" y="631"/>
                  <a:pt x="2639" y="636"/>
                  <a:pt x="2639" y="643"/>
                </a:cubicBezTo>
                <a:cubicBezTo>
                  <a:pt x="2639" y="651"/>
                  <a:pt x="2645" y="656"/>
                  <a:pt x="2652" y="656"/>
                </a:cubicBezTo>
                <a:close/>
                <a:moveTo>
                  <a:pt x="2691" y="656"/>
                </a:moveTo>
                <a:cubicBezTo>
                  <a:pt x="2698" y="656"/>
                  <a:pt x="2704" y="651"/>
                  <a:pt x="2704" y="643"/>
                </a:cubicBezTo>
                <a:cubicBezTo>
                  <a:pt x="2704" y="636"/>
                  <a:pt x="2698" y="631"/>
                  <a:pt x="2691" y="631"/>
                </a:cubicBezTo>
                <a:cubicBezTo>
                  <a:pt x="2684" y="631"/>
                  <a:pt x="2678" y="636"/>
                  <a:pt x="2678" y="643"/>
                </a:cubicBezTo>
                <a:cubicBezTo>
                  <a:pt x="2678" y="651"/>
                  <a:pt x="2684" y="656"/>
                  <a:pt x="2691" y="656"/>
                </a:cubicBezTo>
                <a:close/>
                <a:moveTo>
                  <a:pt x="2730" y="656"/>
                </a:moveTo>
                <a:cubicBezTo>
                  <a:pt x="2738" y="656"/>
                  <a:pt x="2743" y="651"/>
                  <a:pt x="2743" y="643"/>
                </a:cubicBezTo>
                <a:cubicBezTo>
                  <a:pt x="2743" y="636"/>
                  <a:pt x="2738" y="631"/>
                  <a:pt x="2730" y="631"/>
                </a:cubicBezTo>
                <a:cubicBezTo>
                  <a:pt x="2723" y="631"/>
                  <a:pt x="2718" y="636"/>
                  <a:pt x="2718" y="643"/>
                </a:cubicBezTo>
                <a:cubicBezTo>
                  <a:pt x="2718" y="651"/>
                  <a:pt x="2723" y="656"/>
                  <a:pt x="2730" y="656"/>
                </a:cubicBezTo>
                <a:close/>
                <a:moveTo>
                  <a:pt x="2770" y="656"/>
                </a:moveTo>
                <a:cubicBezTo>
                  <a:pt x="2777" y="656"/>
                  <a:pt x="2783" y="651"/>
                  <a:pt x="2783" y="643"/>
                </a:cubicBezTo>
                <a:cubicBezTo>
                  <a:pt x="2783" y="636"/>
                  <a:pt x="2777" y="631"/>
                  <a:pt x="2770" y="631"/>
                </a:cubicBezTo>
                <a:cubicBezTo>
                  <a:pt x="2763" y="631"/>
                  <a:pt x="2757" y="636"/>
                  <a:pt x="2757" y="643"/>
                </a:cubicBezTo>
                <a:cubicBezTo>
                  <a:pt x="2757" y="651"/>
                  <a:pt x="2763" y="656"/>
                  <a:pt x="2770" y="656"/>
                </a:cubicBezTo>
                <a:close/>
                <a:moveTo>
                  <a:pt x="2809" y="656"/>
                </a:moveTo>
                <a:cubicBezTo>
                  <a:pt x="2816" y="656"/>
                  <a:pt x="2822" y="651"/>
                  <a:pt x="2822" y="643"/>
                </a:cubicBezTo>
                <a:cubicBezTo>
                  <a:pt x="2822" y="636"/>
                  <a:pt x="2816" y="631"/>
                  <a:pt x="2809" y="631"/>
                </a:cubicBezTo>
                <a:cubicBezTo>
                  <a:pt x="2802" y="631"/>
                  <a:pt x="2797" y="636"/>
                  <a:pt x="2797" y="643"/>
                </a:cubicBezTo>
                <a:cubicBezTo>
                  <a:pt x="2797" y="651"/>
                  <a:pt x="2802" y="656"/>
                  <a:pt x="2809" y="656"/>
                </a:cubicBezTo>
                <a:close/>
                <a:moveTo>
                  <a:pt x="2849" y="656"/>
                </a:moveTo>
                <a:cubicBezTo>
                  <a:pt x="2856" y="656"/>
                  <a:pt x="2862" y="651"/>
                  <a:pt x="2862" y="643"/>
                </a:cubicBezTo>
                <a:cubicBezTo>
                  <a:pt x="2862" y="636"/>
                  <a:pt x="2856" y="631"/>
                  <a:pt x="2849" y="631"/>
                </a:cubicBezTo>
                <a:cubicBezTo>
                  <a:pt x="2842" y="631"/>
                  <a:pt x="2836" y="636"/>
                  <a:pt x="2836" y="643"/>
                </a:cubicBezTo>
                <a:cubicBezTo>
                  <a:pt x="2836" y="651"/>
                  <a:pt x="2842" y="656"/>
                  <a:pt x="2849" y="656"/>
                </a:cubicBezTo>
                <a:close/>
                <a:moveTo>
                  <a:pt x="2888" y="656"/>
                </a:moveTo>
                <a:cubicBezTo>
                  <a:pt x="2895" y="656"/>
                  <a:pt x="2901" y="651"/>
                  <a:pt x="2901" y="643"/>
                </a:cubicBezTo>
                <a:cubicBezTo>
                  <a:pt x="2901" y="636"/>
                  <a:pt x="2895" y="631"/>
                  <a:pt x="2888" y="631"/>
                </a:cubicBezTo>
                <a:cubicBezTo>
                  <a:pt x="2881" y="631"/>
                  <a:pt x="2875" y="636"/>
                  <a:pt x="2875" y="643"/>
                </a:cubicBezTo>
                <a:cubicBezTo>
                  <a:pt x="2875" y="651"/>
                  <a:pt x="2881" y="656"/>
                  <a:pt x="2888" y="656"/>
                </a:cubicBezTo>
                <a:close/>
                <a:moveTo>
                  <a:pt x="2928" y="656"/>
                </a:moveTo>
                <a:cubicBezTo>
                  <a:pt x="2935" y="656"/>
                  <a:pt x="2940" y="651"/>
                  <a:pt x="2940" y="643"/>
                </a:cubicBezTo>
                <a:cubicBezTo>
                  <a:pt x="2940" y="636"/>
                  <a:pt x="2935" y="631"/>
                  <a:pt x="2928" y="631"/>
                </a:cubicBezTo>
                <a:cubicBezTo>
                  <a:pt x="2921" y="631"/>
                  <a:pt x="2915" y="636"/>
                  <a:pt x="2915" y="643"/>
                </a:cubicBezTo>
                <a:cubicBezTo>
                  <a:pt x="2915" y="651"/>
                  <a:pt x="2921" y="656"/>
                  <a:pt x="2928" y="656"/>
                </a:cubicBezTo>
                <a:close/>
                <a:moveTo>
                  <a:pt x="2967" y="656"/>
                </a:moveTo>
                <a:cubicBezTo>
                  <a:pt x="2974" y="656"/>
                  <a:pt x="2980" y="651"/>
                  <a:pt x="2980" y="643"/>
                </a:cubicBezTo>
                <a:cubicBezTo>
                  <a:pt x="2980" y="636"/>
                  <a:pt x="2974" y="631"/>
                  <a:pt x="2967" y="631"/>
                </a:cubicBezTo>
                <a:cubicBezTo>
                  <a:pt x="2960" y="631"/>
                  <a:pt x="2954" y="636"/>
                  <a:pt x="2954" y="643"/>
                </a:cubicBezTo>
                <a:cubicBezTo>
                  <a:pt x="2954" y="651"/>
                  <a:pt x="2960" y="656"/>
                  <a:pt x="2967" y="656"/>
                </a:cubicBezTo>
                <a:close/>
                <a:moveTo>
                  <a:pt x="3006" y="656"/>
                </a:moveTo>
                <a:cubicBezTo>
                  <a:pt x="3013" y="656"/>
                  <a:pt x="3019" y="651"/>
                  <a:pt x="3019" y="643"/>
                </a:cubicBezTo>
                <a:cubicBezTo>
                  <a:pt x="3019" y="636"/>
                  <a:pt x="3013" y="631"/>
                  <a:pt x="3006" y="631"/>
                </a:cubicBezTo>
                <a:cubicBezTo>
                  <a:pt x="2999" y="631"/>
                  <a:pt x="2994" y="636"/>
                  <a:pt x="2994" y="643"/>
                </a:cubicBezTo>
                <a:cubicBezTo>
                  <a:pt x="2994" y="651"/>
                  <a:pt x="2999" y="656"/>
                  <a:pt x="3006" y="656"/>
                </a:cubicBezTo>
                <a:close/>
                <a:moveTo>
                  <a:pt x="3046" y="656"/>
                </a:moveTo>
                <a:cubicBezTo>
                  <a:pt x="3053" y="656"/>
                  <a:pt x="3059" y="651"/>
                  <a:pt x="3059" y="643"/>
                </a:cubicBezTo>
                <a:cubicBezTo>
                  <a:pt x="3059" y="636"/>
                  <a:pt x="3053" y="631"/>
                  <a:pt x="3046" y="631"/>
                </a:cubicBezTo>
                <a:cubicBezTo>
                  <a:pt x="3039" y="631"/>
                  <a:pt x="3033" y="636"/>
                  <a:pt x="3033" y="643"/>
                </a:cubicBezTo>
                <a:cubicBezTo>
                  <a:pt x="3033" y="651"/>
                  <a:pt x="3039" y="656"/>
                  <a:pt x="3046" y="656"/>
                </a:cubicBezTo>
                <a:close/>
                <a:moveTo>
                  <a:pt x="444" y="670"/>
                </a:moveTo>
                <a:cubicBezTo>
                  <a:pt x="437" y="670"/>
                  <a:pt x="431" y="676"/>
                  <a:pt x="431" y="683"/>
                </a:cubicBezTo>
                <a:cubicBezTo>
                  <a:pt x="431" y="690"/>
                  <a:pt x="437" y="696"/>
                  <a:pt x="444" y="696"/>
                </a:cubicBezTo>
                <a:cubicBezTo>
                  <a:pt x="451" y="696"/>
                  <a:pt x="457" y="690"/>
                  <a:pt x="457" y="683"/>
                </a:cubicBezTo>
                <a:cubicBezTo>
                  <a:pt x="457" y="676"/>
                  <a:pt x="451" y="670"/>
                  <a:pt x="444" y="670"/>
                </a:cubicBezTo>
                <a:close/>
                <a:moveTo>
                  <a:pt x="483" y="696"/>
                </a:moveTo>
                <a:cubicBezTo>
                  <a:pt x="490" y="696"/>
                  <a:pt x="496" y="690"/>
                  <a:pt x="496" y="683"/>
                </a:cubicBezTo>
                <a:cubicBezTo>
                  <a:pt x="496" y="676"/>
                  <a:pt x="490" y="670"/>
                  <a:pt x="483" y="670"/>
                </a:cubicBezTo>
                <a:cubicBezTo>
                  <a:pt x="476" y="670"/>
                  <a:pt x="471" y="676"/>
                  <a:pt x="471" y="683"/>
                </a:cubicBezTo>
                <a:cubicBezTo>
                  <a:pt x="471" y="690"/>
                  <a:pt x="476" y="696"/>
                  <a:pt x="483" y="696"/>
                </a:cubicBezTo>
                <a:close/>
                <a:moveTo>
                  <a:pt x="523" y="696"/>
                </a:moveTo>
                <a:cubicBezTo>
                  <a:pt x="530" y="696"/>
                  <a:pt x="535" y="690"/>
                  <a:pt x="535" y="683"/>
                </a:cubicBezTo>
                <a:cubicBezTo>
                  <a:pt x="535" y="676"/>
                  <a:pt x="530" y="670"/>
                  <a:pt x="523" y="670"/>
                </a:cubicBezTo>
                <a:cubicBezTo>
                  <a:pt x="516" y="670"/>
                  <a:pt x="510" y="676"/>
                  <a:pt x="510" y="683"/>
                </a:cubicBezTo>
                <a:cubicBezTo>
                  <a:pt x="510" y="690"/>
                  <a:pt x="516" y="696"/>
                  <a:pt x="523" y="696"/>
                </a:cubicBezTo>
                <a:close/>
                <a:moveTo>
                  <a:pt x="562" y="696"/>
                </a:moveTo>
                <a:cubicBezTo>
                  <a:pt x="569" y="696"/>
                  <a:pt x="575" y="690"/>
                  <a:pt x="575" y="683"/>
                </a:cubicBezTo>
                <a:cubicBezTo>
                  <a:pt x="575" y="676"/>
                  <a:pt x="569" y="670"/>
                  <a:pt x="562" y="670"/>
                </a:cubicBezTo>
                <a:cubicBezTo>
                  <a:pt x="555" y="670"/>
                  <a:pt x="549" y="676"/>
                  <a:pt x="549" y="683"/>
                </a:cubicBezTo>
                <a:cubicBezTo>
                  <a:pt x="549" y="690"/>
                  <a:pt x="555" y="696"/>
                  <a:pt x="562" y="696"/>
                </a:cubicBezTo>
                <a:close/>
                <a:moveTo>
                  <a:pt x="602" y="696"/>
                </a:moveTo>
                <a:cubicBezTo>
                  <a:pt x="609" y="696"/>
                  <a:pt x="614" y="690"/>
                  <a:pt x="614" y="683"/>
                </a:cubicBezTo>
                <a:cubicBezTo>
                  <a:pt x="614" y="676"/>
                  <a:pt x="609" y="670"/>
                  <a:pt x="602" y="670"/>
                </a:cubicBezTo>
                <a:cubicBezTo>
                  <a:pt x="595" y="670"/>
                  <a:pt x="589" y="676"/>
                  <a:pt x="589" y="683"/>
                </a:cubicBezTo>
                <a:cubicBezTo>
                  <a:pt x="589" y="690"/>
                  <a:pt x="595" y="696"/>
                  <a:pt x="602" y="696"/>
                </a:cubicBezTo>
                <a:close/>
                <a:moveTo>
                  <a:pt x="641" y="696"/>
                </a:moveTo>
                <a:cubicBezTo>
                  <a:pt x="648" y="696"/>
                  <a:pt x="654" y="690"/>
                  <a:pt x="654" y="683"/>
                </a:cubicBezTo>
                <a:cubicBezTo>
                  <a:pt x="654" y="676"/>
                  <a:pt x="648" y="670"/>
                  <a:pt x="641" y="670"/>
                </a:cubicBezTo>
                <a:cubicBezTo>
                  <a:pt x="634" y="670"/>
                  <a:pt x="628" y="676"/>
                  <a:pt x="628" y="683"/>
                </a:cubicBezTo>
                <a:cubicBezTo>
                  <a:pt x="628" y="690"/>
                  <a:pt x="634" y="696"/>
                  <a:pt x="641" y="696"/>
                </a:cubicBezTo>
                <a:close/>
                <a:moveTo>
                  <a:pt x="680" y="696"/>
                </a:moveTo>
                <a:cubicBezTo>
                  <a:pt x="687" y="696"/>
                  <a:pt x="693" y="690"/>
                  <a:pt x="693" y="683"/>
                </a:cubicBezTo>
                <a:cubicBezTo>
                  <a:pt x="693" y="676"/>
                  <a:pt x="687" y="670"/>
                  <a:pt x="680" y="670"/>
                </a:cubicBezTo>
                <a:cubicBezTo>
                  <a:pt x="673" y="670"/>
                  <a:pt x="668" y="676"/>
                  <a:pt x="668" y="683"/>
                </a:cubicBezTo>
                <a:cubicBezTo>
                  <a:pt x="668" y="690"/>
                  <a:pt x="673" y="696"/>
                  <a:pt x="680" y="696"/>
                </a:cubicBezTo>
                <a:close/>
                <a:moveTo>
                  <a:pt x="720" y="696"/>
                </a:moveTo>
                <a:cubicBezTo>
                  <a:pt x="727" y="696"/>
                  <a:pt x="733" y="690"/>
                  <a:pt x="733" y="683"/>
                </a:cubicBezTo>
                <a:cubicBezTo>
                  <a:pt x="733" y="676"/>
                  <a:pt x="727" y="670"/>
                  <a:pt x="720" y="670"/>
                </a:cubicBezTo>
                <a:cubicBezTo>
                  <a:pt x="713" y="670"/>
                  <a:pt x="707" y="676"/>
                  <a:pt x="707" y="683"/>
                </a:cubicBezTo>
                <a:cubicBezTo>
                  <a:pt x="707" y="690"/>
                  <a:pt x="713" y="696"/>
                  <a:pt x="720" y="696"/>
                </a:cubicBezTo>
                <a:close/>
                <a:moveTo>
                  <a:pt x="759" y="696"/>
                </a:moveTo>
                <a:cubicBezTo>
                  <a:pt x="766" y="696"/>
                  <a:pt x="772" y="690"/>
                  <a:pt x="772" y="683"/>
                </a:cubicBezTo>
                <a:cubicBezTo>
                  <a:pt x="772" y="676"/>
                  <a:pt x="766" y="670"/>
                  <a:pt x="759" y="670"/>
                </a:cubicBezTo>
                <a:cubicBezTo>
                  <a:pt x="752" y="670"/>
                  <a:pt x="747" y="676"/>
                  <a:pt x="747" y="683"/>
                </a:cubicBezTo>
                <a:cubicBezTo>
                  <a:pt x="747" y="690"/>
                  <a:pt x="752" y="696"/>
                  <a:pt x="759" y="696"/>
                </a:cubicBezTo>
                <a:close/>
                <a:moveTo>
                  <a:pt x="799" y="696"/>
                </a:moveTo>
                <a:cubicBezTo>
                  <a:pt x="806" y="696"/>
                  <a:pt x="811" y="690"/>
                  <a:pt x="811" y="683"/>
                </a:cubicBezTo>
                <a:cubicBezTo>
                  <a:pt x="811" y="676"/>
                  <a:pt x="806" y="670"/>
                  <a:pt x="799" y="670"/>
                </a:cubicBezTo>
                <a:cubicBezTo>
                  <a:pt x="792" y="670"/>
                  <a:pt x="786" y="676"/>
                  <a:pt x="786" y="683"/>
                </a:cubicBezTo>
                <a:cubicBezTo>
                  <a:pt x="786" y="690"/>
                  <a:pt x="792" y="696"/>
                  <a:pt x="799" y="696"/>
                </a:cubicBezTo>
                <a:close/>
                <a:moveTo>
                  <a:pt x="838" y="696"/>
                </a:moveTo>
                <a:cubicBezTo>
                  <a:pt x="845" y="696"/>
                  <a:pt x="851" y="690"/>
                  <a:pt x="851" y="683"/>
                </a:cubicBezTo>
                <a:cubicBezTo>
                  <a:pt x="851" y="676"/>
                  <a:pt x="845" y="670"/>
                  <a:pt x="838" y="670"/>
                </a:cubicBezTo>
                <a:cubicBezTo>
                  <a:pt x="831" y="670"/>
                  <a:pt x="825" y="676"/>
                  <a:pt x="825" y="683"/>
                </a:cubicBezTo>
                <a:cubicBezTo>
                  <a:pt x="825" y="690"/>
                  <a:pt x="831" y="696"/>
                  <a:pt x="838" y="696"/>
                </a:cubicBezTo>
                <a:close/>
                <a:moveTo>
                  <a:pt x="878" y="696"/>
                </a:moveTo>
                <a:cubicBezTo>
                  <a:pt x="885" y="696"/>
                  <a:pt x="890" y="690"/>
                  <a:pt x="890" y="683"/>
                </a:cubicBezTo>
                <a:cubicBezTo>
                  <a:pt x="890" y="676"/>
                  <a:pt x="885" y="670"/>
                  <a:pt x="878" y="670"/>
                </a:cubicBezTo>
                <a:cubicBezTo>
                  <a:pt x="871" y="670"/>
                  <a:pt x="865" y="676"/>
                  <a:pt x="865" y="683"/>
                </a:cubicBezTo>
                <a:cubicBezTo>
                  <a:pt x="865" y="690"/>
                  <a:pt x="871" y="696"/>
                  <a:pt x="878" y="696"/>
                </a:cubicBezTo>
                <a:close/>
                <a:moveTo>
                  <a:pt x="917" y="696"/>
                </a:moveTo>
                <a:cubicBezTo>
                  <a:pt x="924" y="696"/>
                  <a:pt x="930" y="690"/>
                  <a:pt x="930" y="683"/>
                </a:cubicBezTo>
                <a:cubicBezTo>
                  <a:pt x="930" y="676"/>
                  <a:pt x="924" y="670"/>
                  <a:pt x="917" y="670"/>
                </a:cubicBezTo>
                <a:cubicBezTo>
                  <a:pt x="910" y="670"/>
                  <a:pt x="904" y="676"/>
                  <a:pt x="904" y="683"/>
                </a:cubicBezTo>
                <a:cubicBezTo>
                  <a:pt x="904" y="690"/>
                  <a:pt x="910" y="696"/>
                  <a:pt x="917" y="696"/>
                </a:cubicBezTo>
                <a:close/>
                <a:moveTo>
                  <a:pt x="956" y="696"/>
                </a:moveTo>
                <a:cubicBezTo>
                  <a:pt x="963" y="696"/>
                  <a:pt x="969" y="690"/>
                  <a:pt x="969" y="683"/>
                </a:cubicBezTo>
                <a:cubicBezTo>
                  <a:pt x="969" y="676"/>
                  <a:pt x="963" y="670"/>
                  <a:pt x="956" y="670"/>
                </a:cubicBezTo>
                <a:cubicBezTo>
                  <a:pt x="949" y="670"/>
                  <a:pt x="944" y="676"/>
                  <a:pt x="944" y="683"/>
                </a:cubicBezTo>
                <a:cubicBezTo>
                  <a:pt x="944" y="690"/>
                  <a:pt x="949" y="696"/>
                  <a:pt x="956" y="696"/>
                </a:cubicBezTo>
                <a:close/>
                <a:moveTo>
                  <a:pt x="1627" y="696"/>
                </a:moveTo>
                <a:cubicBezTo>
                  <a:pt x="1634" y="696"/>
                  <a:pt x="1639" y="690"/>
                  <a:pt x="1639" y="683"/>
                </a:cubicBezTo>
                <a:cubicBezTo>
                  <a:pt x="1639" y="676"/>
                  <a:pt x="1634" y="670"/>
                  <a:pt x="1627" y="670"/>
                </a:cubicBezTo>
                <a:cubicBezTo>
                  <a:pt x="1620" y="670"/>
                  <a:pt x="1614" y="676"/>
                  <a:pt x="1614" y="683"/>
                </a:cubicBezTo>
                <a:cubicBezTo>
                  <a:pt x="1614" y="690"/>
                  <a:pt x="1620" y="696"/>
                  <a:pt x="1627" y="696"/>
                </a:cubicBezTo>
                <a:close/>
                <a:moveTo>
                  <a:pt x="1666" y="696"/>
                </a:moveTo>
                <a:cubicBezTo>
                  <a:pt x="1673" y="696"/>
                  <a:pt x="1679" y="690"/>
                  <a:pt x="1679" y="683"/>
                </a:cubicBezTo>
                <a:cubicBezTo>
                  <a:pt x="1679" y="676"/>
                  <a:pt x="1673" y="670"/>
                  <a:pt x="1666" y="670"/>
                </a:cubicBezTo>
                <a:cubicBezTo>
                  <a:pt x="1659" y="670"/>
                  <a:pt x="1653" y="676"/>
                  <a:pt x="1653" y="683"/>
                </a:cubicBezTo>
                <a:cubicBezTo>
                  <a:pt x="1653" y="690"/>
                  <a:pt x="1659" y="696"/>
                  <a:pt x="1666" y="696"/>
                </a:cubicBezTo>
                <a:close/>
                <a:moveTo>
                  <a:pt x="1705" y="696"/>
                </a:moveTo>
                <a:cubicBezTo>
                  <a:pt x="1712" y="696"/>
                  <a:pt x="1718" y="690"/>
                  <a:pt x="1718" y="683"/>
                </a:cubicBezTo>
                <a:cubicBezTo>
                  <a:pt x="1718" y="676"/>
                  <a:pt x="1712" y="670"/>
                  <a:pt x="1705" y="670"/>
                </a:cubicBezTo>
                <a:cubicBezTo>
                  <a:pt x="1698" y="670"/>
                  <a:pt x="1693" y="676"/>
                  <a:pt x="1693" y="683"/>
                </a:cubicBezTo>
                <a:cubicBezTo>
                  <a:pt x="1693" y="690"/>
                  <a:pt x="1698" y="696"/>
                  <a:pt x="1705" y="696"/>
                </a:cubicBezTo>
                <a:close/>
                <a:moveTo>
                  <a:pt x="1817" y="683"/>
                </a:moveTo>
                <a:cubicBezTo>
                  <a:pt x="1817" y="686"/>
                  <a:pt x="1820" y="689"/>
                  <a:pt x="1824" y="689"/>
                </a:cubicBezTo>
                <a:cubicBezTo>
                  <a:pt x="1827" y="689"/>
                  <a:pt x="1830" y="686"/>
                  <a:pt x="1830" y="683"/>
                </a:cubicBezTo>
                <a:cubicBezTo>
                  <a:pt x="1830" y="679"/>
                  <a:pt x="1827" y="676"/>
                  <a:pt x="1824" y="676"/>
                </a:cubicBezTo>
                <a:cubicBezTo>
                  <a:pt x="1820" y="676"/>
                  <a:pt x="1817" y="679"/>
                  <a:pt x="1817" y="683"/>
                </a:cubicBezTo>
                <a:close/>
                <a:moveTo>
                  <a:pt x="1903" y="696"/>
                </a:moveTo>
                <a:cubicBezTo>
                  <a:pt x="1910" y="696"/>
                  <a:pt x="1915" y="690"/>
                  <a:pt x="1915" y="683"/>
                </a:cubicBezTo>
                <a:cubicBezTo>
                  <a:pt x="1915" y="676"/>
                  <a:pt x="1910" y="670"/>
                  <a:pt x="1903" y="670"/>
                </a:cubicBezTo>
                <a:cubicBezTo>
                  <a:pt x="1896" y="670"/>
                  <a:pt x="1890" y="676"/>
                  <a:pt x="1890" y="683"/>
                </a:cubicBezTo>
                <a:cubicBezTo>
                  <a:pt x="1890" y="690"/>
                  <a:pt x="1896" y="696"/>
                  <a:pt x="1903" y="696"/>
                </a:cubicBezTo>
                <a:close/>
                <a:moveTo>
                  <a:pt x="1955" y="683"/>
                </a:moveTo>
                <a:cubicBezTo>
                  <a:pt x="1955" y="676"/>
                  <a:pt x="1949" y="670"/>
                  <a:pt x="1942" y="670"/>
                </a:cubicBezTo>
                <a:cubicBezTo>
                  <a:pt x="1935" y="670"/>
                  <a:pt x="1929" y="676"/>
                  <a:pt x="1929" y="683"/>
                </a:cubicBezTo>
                <a:cubicBezTo>
                  <a:pt x="1929" y="690"/>
                  <a:pt x="1935" y="696"/>
                  <a:pt x="1942" y="696"/>
                </a:cubicBezTo>
                <a:cubicBezTo>
                  <a:pt x="1949" y="696"/>
                  <a:pt x="1955" y="690"/>
                  <a:pt x="1955" y="683"/>
                </a:cubicBezTo>
                <a:close/>
                <a:moveTo>
                  <a:pt x="1981" y="696"/>
                </a:moveTo>
                <a:cubicBezTo>
                  <a:pt x="1988" y="696"/>
                  <a:pt x="1994" y="690"/>
                  <a:pt x="1994" y="683"/>
                </a:cubicBezTo>
                <a:cubicBezTo>
                  <a:pt x="1994" y="676"/>
                  <a:pt x="1988" y="670"/>
                  <a:pt x="1981" y="670"/>
                </a:cubicBezTo>
                <a:cubicBezTo>
                  <a:pt x="1974" y="670"/>
                  <a:pt x="1969" y="676"/>
                  <a:pt x="1969" y="683"/>
                </a:cubicBezTo>
                <a:cubicBezTo>
                  <a:pt x="1969" y="690"/>
                  <a:pt x="1974" y="696"/>
                  <a:pt x="1981" y="696"/>
                </a:cubicBezTo>
                <a:close/>
                <a:moveTo>
                  <a:pt x="2021" y="696"/>
                </a:moveTo>
                <a:cubicBezTo>
                  <a:pt x="2028" y="696"/>
                  <a:pt x="2034" y="690"/>
                  <a:pt x="2034" y="683"/>
                </a:cubicBezTo>
                <a:cubicBezTo>
                  <a:pt x="2034" y="676"/>
                  <a:pt x="2028" y="670"/>
                  <a:pt x="2021" y="670"/>
                </a:cubicBezTo>
                <a:cubicBezTo>
                  <a:pt x="2014" y="670"/>
                  <a:pt x="2008" y="676"/>
                  <a:pt x="2008" y="683"/>
                </a:cubicBezTo>
                <a:cubicBezTo>
                  <a:pt x="2008" y="690"/>
                  <a:pt x="2014" y="696"/>
                  <a:pt x="2021" y="696"/>
                </a:cubicBezTo>
                <a:close/>
                <a:moveTo>
                  <a:pt x="2060" y="670"/>
                </a:moveTo>
                <a:cubicBezTo>
                  <a:pt x="2053" y="670"/>
                  <a:pt x="2048" y="676"/>
                  <a:pt x="2048" y="683"/>
                </a:cubicBezTo>
                <a:cubicBezTo>
                  <a:pt x="2048" y="690"/>
                  <a:pt x="2053" y="696"/>
                  <a:pt x="2060" y="696"/>
                </a:cubicBezTo>
                <a:cubicBezTo>
                  <a:pt x="2067" y="696"/>
                  <a:pt x="2073" y="690"/>
                  <a:pt x="2073" y="683"/>
                </a:cubicBezTo>
                <a:cubicBezTo>
                  <a:pt x="2073" y="676"/>
                  <a:pt x="2067" y="670"/>
                  <a:pt x="2060" y="670"/>
                </a:cubicBezTo>
                <a:close/>
                <a:moveTo>
                  <a:pt x="2139" y="696"/>
                </a:moveTo>
                <a:cubicBezTo>
                  <a:pt x="2146" y="696"/>
                  <a:pt x="2152" y="690"/>
                  <a:pt x="2152" y="683"/>
                </a:cubicBezTo>
                <a:cubicBezTo>
                  <a:pt x="2152" y="676"/>
                  <a:pt x="2146" y="670"/>
                  <a:pt x="2139" y="670"/>
                </a:cubicBezTo>
                <a:cubicBezTo>
                  <a:pt x="2132" y="670"/>
                  <a:pt x="2126" y="676"/>
                  <a:pt x="2126" y="683"/>
                </a:cubicBezTo>
                <a:cubicBezTo>
                  <a:pt x="2126" y="690"/>
                  <a:pt x="2132" y="696"/>
                  <a:pt x="2139" y="696"/>
                </a:cubicBezTo>
                <a:close/>
                <a:moveTo>
                  <a:pt x="2179" y="696"/>
                </a:moveTo>
                <a:cubicBezTo>
                  <a:pt x="2186" y="696"/>
                  <a:pt x="2191" y="690"/>
                  <a:pt x="2191" y="683"/>
                </a:cubicBezTo>
                <a:cubicBezTo>
                  <a:pt x="2191" y="676"/>
                  <a:pt x="2186" y="670"/>
                  <a:pt x="2179" y="670"/>
                </a:cubicBezTo>
                <a:cubicBezTo>
                  <a:pt x="2172" y="670"/>
                  <a:pt x="2166" y="676"/>
                  <a:pt x="2166" y="683"/>
                </a:cubicBezTo>
                <a:cubicBezTo>
                  <a:pt x="2166" y="690"/>
                  <a:pt x="2172" y="696"/>
                  <a:pt x="2179" y="696"/>
                </a:cubicBezTo>
                <a:close/>
                <a:moveTo>
                  <a:pt x="2257" y="696"/>
                </a:moveTo>
                <a:cubicBezTo>
                  <a:pt x="2264" y="696"/>
                  <a:pt x="2270" y="690"/>
                  <a:pt x="2270" y="683"/>
                </a:cubicBezTo>
                <a:cubicBezTo>
                  <a:pt x="2270" y="676"/>
                  <a:pt x="2264" y="670"/>
                  <a:pt x="2257" y="670"/>
                </a:cubicBezTo>
                <a:cubicBezTo>
                  <a:pt x="2250" y="670"/>
                  <a:pt x="2245" y="676"/>
                  <a:pt x="2245" y="683"/>
                </a:cubicBezTo>
                <a:cubicBezTo>
                  <a:pt x="2245" y="690"/>
                  <a:pt x="2250" y="696"/>
                  <a:pt x="2257" y="696"/>
                </a:cubicBezTo>
                <a:close/>
                <a:moveTo>
                  <a:pt x="2297" y="696"/>
                </a:moveTo>
                <a:cubicBezTo>
                  <a:pt x="2304" y="696"/>
                  <a:pt x="2310" y="690"/>
                  <a:pt x="2310" y="683"/>
                </a:cubicBezTo>
                <a:cubicBezTo>
                  <a:pt x="2310" y="676"/>
                  <a:pt x="2304" y="670"/>
                  <a:pt x="2297" y="670"/>
                </a:cubicBezTo>
                <a:cubicBezTo>
                  <a:pt x="2290" y="670"/>
                  <a:pt x="2284" y="676"/>
                  <a:pt x="2284" y="683"/>
                </a:cubicBezTo>
                <a:cubicBezTo>
                  <a:pt x="2284" y="690"/>
                  <a:pt x="2290" y="696"/>
                  <a:pt x="2297" y="696"/>
                </a:cubicBezTo>
                <a:close/>
                <a:moveTo>
                  <a:pt x="2336" y="696"/>
                </a:moveTo>
                <a:cubicBezTo>
                  <a:pt x="2343" y="696"/>
                  <a:pt x="2349" y="690"/>
                  <a:pt x="2349" y="683"/>
                </a:cubicBezTo>
                <a:cubicBezTo>
                  <a:pt x="2349" y="676"/>
                  <a:pt x="2343" y="670"/>
                  <a:pt x="2336" y="670"/>
                </a:cubicBezTo>
                <a:cubicBezTo>
                  <a:pt x="2329" y="670"/>
                  <a:pt x="2323" y="676"/>
                  <a:pt x="2323" y="683"/>
                </a:cubicBezTo>
                <a:cubicBezTo>
                  <a:pt x="2323" y="690"/>
                  <a:pt x="2329" y="696"/>
                  <a:pt x="2336" y="696"/>
                </a:cubicBezTo>
                <a:close/>
                <a:moveTo>
                  <a:pt x="2376" y="696"/>
                </a:moveTo>
                <a:cubicBezTo>
                  <a:pt x="2383" y="696"/>
                  <a:pt x="2388" y="690"/>
                  <a:pt x="2388" y="683"/>
                </a:cubicBezTo>
                <a:cubicBezTo>
                  <a:pt x="2388" y="676"/>
                  <a:pt x="2383" y="670"/>
                  <a:pt x="2376" y="670"/>
                </a:cubicBezTo>
                <a:cubicBezTo>
                  <a:pt x="2369" y="670"/>
                  <a:pt x="2363" y="676"/>
                  <a:pt x="2363" y="683"/>
                </a:cubicBezTo>
                <a:cubicBezTo>
                  <a:pt x="2363" y="690"/>
                  <a:pt x="2369" y="696"/>
                  <a:pt x="2376" y="696"/>
                </a:cubicBezTo>
                <a:close/>
                <a:moveTo>
                  <a:pt x="2415" y="696"/>
                </a:moveTo>
                <a:cubicBezTo>
                  <a:pt x="2422" y="696"/>
                  <a:pt x="2428" y="690"/>
                  <a:pt x="2428" y="683"/>
                </a:cubicBezTo>
                <a:cubicBezTo>
                  <a:pt x="2428" y="676"/>
                  <a:pt x="2422" y="670"/>
                  <a:pt x="2415" y="670"/>
                </a:cubicBezTo>
                <a:cubicBezTo>
                  <a:pt x="2408" y="670"/>
                  <a:pt x="2402" y="676"/>
                  <a:pt x="2402" y="683"/>
                </a:cubicBezTo>
                <a:cubicBezTo>
                  <a:pt x="2402" y="690"/>
                  <a:pt x="2408" y="696"/>
                  <a:pt x="2415" y="696"/>
                </a:cubicBezTo>
                <a:close/>
                <a:moveTo>
                  <a:pt x="2455" y="696"/>
                </a:moveTo>
                <a:cubicBezTo>
                  <a:pt x="2462" y="696"/>
                  <a:pt x="2467" y="690"/>
                  <a:pt x="2467" y="683"/>
                </a:cubicBezTo>
                <a:cubicBezTo>
                  <a:pt x="2467" y="676"/>
                  <a:pt x="2462" y="670"/>
                  <a:pt x="2455" y="670"/>
                </a:cubicBezTo>
                <a:cubicBezTo>
                  <a:pt x="2447" y="670"/>
                  <a:pt x="2442" y="676"/>
                  <a:pt x="2442" y="683"/>
                </a:cubicBezTo>
                <a:cubicBezTo>
                  <a:pt x="2442" y="690"/>
                  <a:pt x="2447" y="696"/>
                  <a:pt x="2455" y="696"/>
                </a:cubicBezTo>
                <a:close/>
                <a:moveTo>
                  <a:pt x="2494" y="696"/>
                </a:moveTo>
                <a:cubicBezTo>
                  <a:pt x="2501" y="696"/>
                  <a:pt x="2507" y="690"/>
                  <a:pt x="2507" y="683"/>
                </a:cubicBezTo>
                <a:cubicBezTo>
                  <a:pt x="2507" y="676"/>
                  <a:pt x="2501" y="670"/>
                  <a:pt x="2494" y="670"/>
                </a:cubicBezTo>
                <a:cubicBezTo>
                  <a:pt x="2487" y="670"/>
                  <a:pt x="2481" y="676"/>
                  <a:pt x="2481" y="683"/>
                </a:cubicBezTo>
                <a:cubicBezTo>
                  <a:pt x="2481" y="690"/>
                  <a:pt x="2487" y="696"/>
                  <a:pt x="2494" y="696"/>
                </a:cubicBezTo>
                <a:close/>
                <a:moveTo>
                  <a:pt x="2533" y="696"/>
                </a:moveTo>
                <a:cubicBezTo>
                  <a:pt x="2540" y="696"/>
                  <a:pt x="2546" y="690"/>
                  <a:pt x="2546" y="683"/>
                </a:cubicBezTo>
                <a:cubicBezTo>
                  <a:pt x="2546" y="676"/>
                  <a:pt x="2540" y="670"/>
                  <a:pt x="2533" y="670"/>
                </a:cubicBezTo>
                <a:cubicBezTo>
                  <a:pt x="2526" y="670"/>
                  <a:pt x="2521" y="676"/>
                  <a:pt x="2521" y="683"/>
                </a:cubicBezTo>
                <a:cubicBezTo>
                  <a:pt x="2521" y="690"/>
                  <a:pt x="2526" y="696"/>
                  <a:pt x="2533" y="696"/>
                </a:cubicBezTo>
                <a:close/>
                <a:moveTo>
                  <a:pt x="2573" y="696"/>
                </a:moveTo>
                <a:cubicBezTo>
                  <a:pt x="2580" y="696"/>
                  <a:pt x="2586" y="690"/>
                  <a:pt x="2586" y="683"/>
                </a:cubicBezTo>
                <a:cubicBezTo>
                  <a:pt x="2586" y="676"/>
                  <a:pt x="2580" y="670"/>
                  <a:pt x="2573" y="670"/>
                </a:cubicBezTo>
                <a:cubicBezTo>
                  <a:pt x="2566" y="670"/>
                  <a:pt x="2560" y="676"/>
                  <a:pt x="2560" y="683"/>
                </a:cubicBezTo>
                <a:cubicBezTo>
                  <a:pt x="2560" y="690"/>
                  <a:pt x="2566" y="696"/>
                  <a:pt x="2573" y="696"/>
                </a:cubicBezTo>
                <a:close/>
                <a:moveTo>
                  <a:pt x="2612" y="696"/>
                </a:moveTo>
                <a:cubicBezTo>
                  <a:pt x="2619" y="696"/>
                  <a:pt x="2625" y="690"/>
                  <a:pt x="2625" y="683"/>
                </a:cubicBezTo>
                <a:cubicBezTo>
                  <a:pt x="2625" y="676"/>
                  <a:pt x="2619" y="670"/>
                  <a:pt x="2612" y="670"/>
                </a:cubicBezTo>
                <a:cubicBezTo>
                  <a:pt x="2605" y="670"/>
                  <a:pt x="2599" y="676"/>
                  <a:pt x="2599" y="683"/>
                </a:cubicBezTo>
                <a:cubicBezTo>
                  <a:pt x="2599" y="690"/>
                  <a:pt x="2605" y="696"/>
                  <a:pt x="2612" y="696"/>
                </a:cubicBezTo>
                <a:close/>
                <a:moveTo>
                  <a:pt x="2652" y="696"/>
                </a:moveTo>
                <a:cubicBezTo>
                  <a:pt x="2659" y="696"/>
                  <a:pt x="2664" y="690"/>
                  <a:pt x="2664" y="683"/>
                </a:cubicBezTo>
                <a:cubicBezTo>
                  <a:pt x="2664" y="676"/>
                  <a:pt x="2659" y="670"/>
                  <a:pt x="2652" y="670"/>
                </a:cubicBezTo>
                <a:cubicBezTo>
                  <a:pt x="2645" y="670"/>
                  <a:pt x="2639" y="676"/>
                  <a:pt x="2639" y="683"/>
                </a:cubicBezTo>
                <a:cubicBezTo>
                  <a:pt x="2639" y="690"/>
                  <a:pt x="2645" y="696"/>
                  <a:pt x="2652" y="696"/>
                </a:cubicBezTo>
                <a:close/>
                <a:moveTo>
                  <a:pt x="2691" y="696"/>
                </a:moveTo>
                <a:cubicBezTo>
                  <a:pt x="2698" y="696"/>
                  <a:pt x="2704" y="690"/>
                  <a:pt x="2704" y="683"/>
                </a:cubicBezTo>
                <a:cubicBezTo>
                  <a:pt x="2704" y="676"/>
                  <a:pt x="2698" y="670"/>
                  <a:pt x="2691" y="670"/>
                </a:cubicBezTo>
                <a:cubicBezTo>
                  <a:pt x="2684" y="670"/>
                  <a:pt x="2678" y="676"/>
                  <a:pt x="2678" y="683"/>
                </a:cubicBezTo>
                <a:cubicBezTo>
                  <a:pt x="2678" y="690"/>
                  <a:pt x="2684" y="696"/>
                  <a:pt x="2691" y="696"/>
                </a:cubicBezTo>
                <a:close/>
                <a:moveTo>
                  <a:pt x="2730" y="696"/>
                </a:moveTo>
                <a:cubicBezTo>
                  <a:pt x="2738" y="696"/>
                  <a:pt x="2743" y="690"/>
                  <a:pt x="2743" y="683"/>
                </a:cubicBezTo>
                <a:cubicBezTo>
                  <a:pt x="2743" y="676"/>
                  <a:pt x="2738" y="670"/>
                  <a:pt x="2730" y="670"/>
                </a:cubicBezTo>
                <a:cubicBezTo>
                  <a:pt x="2723" y="670"/>
                  <a:pt x="2718" y="676"/>
                  <a:pt x="2718" y="683"/>
                </a:cubicBezTo>
                <a:cubicBezTo>
                  <a:pt x="2718" y="690"/>
                  <a:pt x="2723" y="696"/>
                  <a:pt x="2730" y="696"/>
                </a:cubicBezTo>
                <a:close/>
                <a:moveTo>
                  <a:pt x="2770" y="696"/>
                </a:moveTo>
                <a:cubicBezTo>
                  <a:pt x="2777" y="696"/>
                  <a:pt x="2783" y="690"/>
                  <a:pt x="2783" y="683"/>
                </a:cubicBezTo>
                <a:cubicBezTo>
                  <a:pt x="2783" y="676"/>
                  <a:pt x="2777" y="670"/>
                  <a:pt x="2770" y="670"/>
                </a:cubicBezTo>
                <a:cubicBezTo>
                  <a:pt x="2763" y="670"/>
                  <a:pt x="2757" y="676"/>
                  <a:pt x="2757" y="683"/>
                </a:cubicBezTo>
                <a:cubicBezTo>
                  <a:pt x="2757" y="690"/>
                  <a:pt x="2763" y="696"/>
                  <a:pt x="2770" y="696"/>
                </a:cubicBezTo>
                <a:close/>
                <a:moveTo>
                  <a:pt x="2809" y="696"/>
                </a:moveTo>
                <a:cubicBezTo>
                  <a:pt x="2816" y="696"/>
                  <a:pt x="2822" y="690"/>
                  <a:pt x="2822" y="683"/>
                </a:cubicBezTo>
                <a:cubicBezTo>
                  <a:pt x="2822" y="676"/>
                  <a:pt x="2816" y="670"/>
                  <a:pt x="2809" y="670"/>
                </a:cubicBezTo>
                <a:cubicBezTo>
                  <a:pt x="2802" y="670"/>
                  <a:pt x="2797" y="676"/>
                  <a:pt x="2797" y="683"/>
                </a:cubicBezTo>
                <a:cubicBezTo>
                  <a:pt x="2797" y="690"/>
                  <a:pt x="2802" y="696"/>
                  <a:pt x="2809" y="696"/>
                </a:cubicBezTo>
                <a:close/>
                <a:moveTo>
                  <a:pt x="2849" y="696"/>
                </a:moveTo>
                <a:cubicBezTo>
                  <a:pt x="2856" y="696"/>
                  <a:pt x="2862" y="690"/>
                  <a:pt x="2862" y="683"/>
                </a:cubicBezTo>
                <a:cubicBezTo>
                  <a:pt x="2862" y="676"/>
                  <a:pt x="2856" y="670"/>
                  <a:pt x="2849" y="670"/>
                </a:cubicBezTo>
                <a:cubicBezTo>
                  <a:pt x="2842" y="670"/>
                  <a:pt x="2836" y="676"/>
                  <a:pt x="2836" y="683"/>
                </a:cubicBezTo>
                <a:cubicBezTo>
                  <a:pt x="2836" y="690"/>
                  <a:pt x="2842" y="696"/>
                  <a:pt x="2849" y="696"/>
                </a:cubicBezTo>
                <a:close/>
                <a:moveTo>
                  <a:pt x="2888" y="696"/>
                </a:moveTo>
                <a:cubicBezTo>
                  <a:pt x="2895" y="696"/>
                  <a:pt x="2901" y="690"/>
                  <a:pt x="2901" y="683"/>
                </a:cubicBezTo>
                <a:cubicBezTo>
                  <a:pt x="2901" y="676"/>
                  <a:pt x="2895" y="670"/>
                  <a:pt x="2888" y="670"/>
                </a:cubicBezTo>
                <a:cubicBezTo>
                  <a:pt x="2881" y="670"/>
                  <a:pt x="2875" y="676"/>
                  <a:pt x="2875" y="683"/>
                </a:cubicBezTo>
                <a:cubicBezTo>
                  <a:pt x="2875" y="690"/>
                  <a:pt x="2881" y="696"/>
                  <a:pt x="2888" y="696"/>
                </a:cubicBezTo>
                <a:close/>
                <a:moveTo>
                  <a:pt x="2928" y="670"/>
                </a:moveTo>
                <a:cubicBezTo>
                  <a:pt x="2921" y="670"/>
                  <a:pt x="2915" y="676"/>
                  <a:pt x="2915" y="683"/>
                </a:cubicBezTo>
                <a:cubicBezTo>
                  <a:pt x="2915" y="690"/>
                  <a:pt x="2921" y="696"/>
                  <a:pt x="2928" y="696"/>
                </a:cubicBezTo>
                <a:cubicBezTo>
                  <a:pt x="2935" y="696"/>
                  <a:pt x="2940" y="690"/>
                  <a:pt x="2940" y="683"/>
                </a:cubicBezTo>
                <a:cubicBezTo>
                  <a:pt x="2940" y="676"/>
                  <a:pt x="2935" y="670"/>
                  <a:pt x="2928" y="670"/>
                </a:cubicBezTo>
                <a:close/>
                <a:moveTo>
                  <a:pt x="2967" y="696"/>
                </a:moveTo>
                <a:cubicBezTo>
                  <a:pt x="2974" y="696"/>
                  <a:pt x="2980" y="690"/>
                  <a:pt x="2980" y="683"/>
                </a:cubicBezTo>
                <a:cubicBezTo>
                  <a:pt x="2980" y="676"/>
                  <a:pt x="2974" y="670"/>
                  <a:pt x="2967" y="670"/>
                </a:cubicBezTo>
                <a:cubicBezTo>
                  <a:pt x="2960" y="670"/>
                  <a:pt x="2954" y="676"/>
                  <a:pt x="2954" y="683"/>
                </a:cubicBezTo>
                <a:cubicBezTo>
                  <a:pt x="2954" y="690"/>
                  <a:pt x="2960" y="696"/>
                  <a:pt x="2967" y="696"/>
                </a:cubicBezTo>
                <a:close/>
                <a:moveTo>
                  <a:pt x="3006" y="696"/>
                </a:moveTo>
                <a:cubicBezTo>
                  <a:pt x="3013" y="696"/>
                  <a:pt x="3019" y="690"/>
                  <a:pt x="3019" y="683"/>
                </a:cubicBezTo>
                <a:cubicBezTo>
                  <a:pt x="3019" y="676"/>
                  <a:pt x="3013" y="670"/>
                  <a:pt x="3006" y="670"/>
                </a:cubicBezTo>
                <a:cubicBezTo>
                  <a:pt x="2999" y="670"/>
                  <a:pt x="2994" y="676"/>
                  <a:pt x="2994" y="683"/>
                </a:cubicBezTo>
                <a:cubicBezTo>
                  <a:pt x="2994" y="690"/>
                  <a:pt x="2999" y="696"/>
                  <a:pt x="3006" y="696"/>
                </a:cubicBezTo>
                <a:close/>
                <a:moveTo>
                  <a:pt x="483" y="735"/>
                </a:moveTo>
                <a:cubicBezTo>
                  <a:pt x="490" y="735"/>
                  <a:pt x="496" y="729"/>
                  <a:pt x="496" y="722"/>
                </a:cubicBezTo>
                <a:cubicBezTo>
                  <a:pt x="496" y="715"/>
                  <a:pt x="490" y="710"/>
                  <a:pt x="483" y="710"/>
                </a:cubicBezTo>
                <a:cubicBezTo>
                  <a:pt x="476" y="710"/>
                  <a:pt x="471" y="715"/>
                  <a:pt x="471" y="722"/>
                </a:cubicBezTo>
                <a:cubicBezTo>
                  <a:pt x="471" y="729"/>
                  <a:pt x="476" y="735"/>
                  <a:pt x="483" y="735"/>
                </a:cubicBezTo>
                <a:close/>
                <a:moveTo>
                  <a:pt x="523" y="735"/>
                </a:moveTo>
                <a:cubicBezTo>
                  <a:pt x="530" y="735"/>
                  <a:pt x="535" y="729"/>
                  <a:pt x="535" y="722"/>
                </a:cubicBezTo>
                <a:cubicBezTo>
                  <a:pt x="535" y="715"/>
                  <a:pt x="530" y="710"/>
                  <a:pt x="523" y="710"/>
                </a:cubicBezTo>
                <a:cubicBezTo>
                  <a:pt x="516" y="710"/>
                  <a:pt x="510" y="715"/>
                  <a:pt x="510" y="722"/>
                </a:cubicBezTo>
                <a:cubicBezTo>
                  <a:pt x="510" y="729"/>
                  <a:pt x="516" y="735"/>
                  <a:pt x="523" y="735"/>
                </a:cubicBezTo>
                <a:close/>
                <a:moveTo>
                  <a:pt x="562" y="735"/>
                </a:moveTo>
                <a:cubicBezTo>
                  <a:pt x="569" y="735"/>
                  <a:pt x="575" y="729"/>
                  <a:pt x="575" y="722"/>
                </a:cubicBezTo>
                <a:cubicBezTo>
                  <a:pt x="575" y="715"/>
                  <a:pt x="569" y="710"/>
                  <a:pt x="562" y="710"/>
                </a:cubicBezTo>
                <a:cubicBezTo>
                  <a:pt x="555" y="710"/>
                  <a:pt x="549" y="715"/>
                  <a:pt x="549" y="722"/>
                </a:cubicBezTo>
                <a:cubicBezTo>
                  <a:pt x="549" y="729"/>
                  <a:pt x="555" y="735"/>
                  <a:pt x="562" y="735"/>
                </a:cubicBezTo>
                <a:close/>
                <a:moveTo>
                  <a:pt x="602" y="735"/>
                </a:moveTo>
                <a:cubicBezTo>
                  <a:pt x="609" y="735"/>
                  <a:pt x="614" y="729"/>
                  <a:pt x="614" y="722"/>
                </a:cubicBezTo>
                <a:cubicBezTo>
                  <a:pt x="614" y="715"/>
                  <a:pt x="609" y="710"/>
                  <a:pt x="602" y="710"/>
                </a:cubicBezTo>
                <a:cubicBezTo>
                  <a:pt x="595" y="710"/>
                  <a:pt x="589" y="715"/>
                  <a:pt x="589" y="722"/>
                </a:cubicBezTo>
                <a:cubicBezTo>
                  <a:pt x="589" y="729"/>
                  <a:pt x="595" y="735"/>
                  <a:pt x="602" y="735"/>
                </a:cubicBezTo>
                <a:close/>
                <a:moveTo>
                  <a:pt x="641" y="735"/>
                </a:moveTo>
                <a:cubicBezTo>
                  <a:pt x="648" y="735"/>
                  <a:pt x="654" y="729"/>
                  <a:pt x="654" y="722"/>
                </a:cubicBezTo>
                <a:cubicBezTo>
                  <a:pt x="654" y="715"/>
                  <a:pt x="648" y="710"/>
                  <a:pt x="641" y="710"/>
                </a:cubicBezTo>
                <a:cubicBezTo>
                  <a:pt x="634" y="710"/>
                  <a:pt x="628" y="715"/>
                  <a:pt x="628" y="722"/>
                </a:cubicBezTo>
                <a:cubicBezTo>
                  <a:pt x="628" y="729"/>
                  <a:pt x="634" y="735"/>
                  <a:pt x="641" y="735"/>
                </a:cubicBezTo>
                <a:close/>
                <a:moveTo>
                  <a:pt x="680" y="735"/>
                </a:moveTo>
                <a:cubicBezTo>
                  <a:pt x="687" y="735"/>
                  <a:pt x="693" y="729"/>
                  <a:pt x="693" y="722"/>
                </a:cubicBezTo>
                <a:cubicBezTo>
                  <a:pt x="693" y="715"/>
                  <a:pt x="687" y="710"/>
                  <a:pt x="680" y="710"/>
                </a:cubicBezTo>
                <a:cubicBezTo>
                  <a:pt x="673" y="710"/>
                  <a:pt x="668" y="715"/>
                  <a:pt x="668" y="722"/>
                </a:cubicBezTo>
                <a:cubicBezTo>
                  <a:pt x="668" y="729"/>
                  <a:pt x="673" y="735"/>
                  <a:pt x="680" y="735"/>
                </a:cubicBezTo>
                <a:close/>
                <a:moveTo>
                  <a:pt x="720" y="735"/>
                </a:moveTo>
                <a:cubicBezTo>
                  <a:pt x="727" y="735"/>
                  <a:pt x="733" y="729"/>
                  <a:pt x="733" y="722"/>
                </a:cubicBezTo>
                <a:cubicBezTo>
                  <a:pt x="733" y="715"/>
                  <a:pt x="727" y="710"/>
                  <a:pt x="720" y="710"/>
                </a:cubicBezTo>
                <a:cubicBezTo>
                  <a:pt x="713" y="710"/>
                  <a:pt x="707" y="715"/>
                  <a:pt x="707" y="722"/>
                </a:cubicBezTo>
                <a:cubicBezTo>
                  <a:pt x="707" y="729"/>
                  <a:pt x="713" y="735"/>
                  <a:pt x="720" y="735"/>
                </a:cubicBezTo>
                <a:close/>
                <a:moveTo>
                  <a:pt x="759" y="735"/>
                </a:moveTo>
                <a:cubicBezTo>
                  <a:pt x="766" y="735"/>
                  <a:pt x="772" y="729"/>
                  <a:pt x="772" y="722"/>
                </a:cubicBezTo>
                <a:cubicBezTo>
                  <a:pt x="772" y="715"/>
                  <a:pt x="766" y="710"/>
                  <a:pt x="759" y="710"/>
                </a:cubicBezTo>
                <a:cubicBezTo>
                  <a:pt x="752" y="710"/>
                  <a:pt x="747" y="715"/>
                  <a:pt x="747" y="722"/>
                </a:cubicBezTo>
                <a:cubicBezTo>
                  <a:pt x="747" y="729"/>
                  <a:pt x="752" y="735"/>
                  <a:pt x="759" y="735"/>
                </a:cubicBezTo>
                <a:close/>
                <a:moveTo>
                  <a:pt x="799" y="735"/>
                </a:moveTo>
                <a:cubicBezTo>
                  <a:pt x="806" y="735"/>
                  <a:pt x="811" y="729"/>
                  <a:pt x="811" y="722"/>
                </a:cubicBezTo>
                <a:cubicBezTo>
                  <a:pt x="811" y="715"/>
                  <a:pt x="806" y="710"/>
                  <a:pt x="799" y="710"/>
                </a:cubicBezTo>
                <a:cubicBezTo>
                  <a:pt x="792" y="710"/>
                  <a:pt x="786" y="715"/>
                  <a:pt x="786" y="722"/>
                </a:cubicBezTo>
                <a:cubicBezTo>
                  <a:pt x="786" y="729"/>
                  <a:pt x="792" y="735"/>
                  <a:pt x="799" y="735"/>
                </a:cubicBezTo>
                <a:close/>
                <a:moveTo>
                  <a:pt x="838" y="735"/>
                </a:moveTo>
                <a:cubicBezTo>
                  <a:pt x="845" y="735"/>
                  <a:pt x="851" y="729"/>
                  <a:pt x="851" y="722"/>
                </a:cubicBezTo>
                <a:cubicBezTo>
                  <a:pt x="851" y="715"/>
                  <a:pt x="845" y="710"/>
                  <a:pt x="838" y="710"/>
                </a:cubicBezTo>
                <a:cubicBezTo>
                  <a:pt x="831" y="710"/>
                  <a:pt x="825" y="715"/>
                  <a:pt x="825" y="722"/>
                </a:cubicBezTo>
                <a:cubicBezTo>
                  <a:pt x="825" y="729"/>
                  <a:pt x="831" y="735"/>
                  <a:pt x="838" y="735"/>
                </a:cubicBezTo>
                <a:close/>
                <a:moveTo>
                  <a:pt x="878" y="735"/>
                </a:moveTo>
                <a:cubicBezTo>
                  <a:pt x="885" y="735"/>
                  <a:pt x="890" y="729"/>
                  <a:pt x="890" y="722"/>
                </a:cubicBezTo>
                <a:cubicBezTo>
                  <a:pt x="890" y="715"/>
                  <a:pt x="885" y="710"/>
                  <a:pt x="878" y="710"/>
                </a:cubicBezTo>
                <a:cubicBezTo>
                  <a:pt x="871" y="710"/>
                  <a:pt x="865" y="715"/>
                  <a:pt x="865" y="722"/>
                </a:cubicBezTo>
                <a:cubicBezTo>
                  <a:pt x="865" y="729"/>
                  <a:pt x="871" y="735"/>
                  <a:pt x="878" y="735"/>
                </a:cubicBezTo>
                <a:close/>
                <a:moveTo>
                  <a:pt x="1627" y="735"/>
                </a:moveTo>
                <a:cubicBezTo>
                  <a:pt x="1634" y="735"/>
                  <a:pt x="1639" y="729"/>
                  <a:pt x="1639" y="722"/>
                </a:cubicBezTo>
                <a:cubicBezTo>
                  <a:pt x="1639" y="715"/>
                  <a:pt x="1634" y="710"/>
                  <a:pt x="1627" y="710"/>
                </a:cubicBezTo>
                <a:cubicBezTo>
                  <a:pt x="1620" y="710"/>
                  <a:pt x="1614" y="715"/>
                  <a:pt x="1614" y="722"/>
                </a:cubicBezTo>
                <a:cubicBezTo>
                  <a:pt x="1614" y="729"/>
                  <a:pt x="1620" y="735"/>
                  <a:pt x="1627" y="735"/>
                </a:cubicBezTo>
                <a:close/>
                <a:moveTo>
                  <a:pt x="1666" y="735"/>
                </a:moveTo>
                <a:cubicBezTo>
                  <a:pt x="1673" y="735"/>
                  <a:pt x="1679" y="729"/>
                  <a:pt x="1679" y="722"/>
                </a:cubicBezTo>
                <a:cubicBezTo>
                  <a:pt x="1679" y="715"/>
                  <a:pt x="1673" y="710"/>
                  <a:pt x="1666" y="710"/>
                </a:cubicBezTo>
                <a:cubicBezTo>
                  <a:pt x="1659" y="710"/>
                  <a:pt x="1653" y="715"/>
                  <a:pt x="1653" y="722"/>
                </a:cubicBezTo>
                <a:cubicBezTo>
                  <a:pt x="1653" y="729"/>
                  <a:pt x="1659" y="735"/>
                  <a:pt x="1666" y="735"/>
                </a:cubicBezTo>
                <a:close/>
                <a:moveTo>
                  <a:pt x="1907" y="722"/>
                </a:moveTo>
                <a:cubicBezTo>
                  <a:pt x="1907" y="720"/>
                  <a:pt x="1905" y="718"/>
                  <a:pt x="1903" y="718"/>
                </a:cubicBezTo>
                <a:cubicBezTo>
                  <a:pt x="1900" y="718"/>
                  <a:pt x="1898" y="720"/>
                  <a:pt x="1898" y="722"/>
                </a:cubicBezTo>
                <a:cubicBezTo>
                  <a:pt x="1898" y="725"/>
                  <a:pt x="1900" y="726"/>
                  <a:pt x="1903" y="726"/>
                </a:cubicBezTo>
                <a:cubicBezTo>
                  <a:pt x="1905" y="726"/>
                  <a:pt x="1907" y="725"/>
                  <a:pt x="1907" y="722"/>
                </a:cubicBezTo>
                <a:close/>
                <a:moveTo>
                  <a:pt x="1942" y="735"/>
                </a:moveTo>
                <a:cubicBezTo>
                  <a:pt x="1949" y="735"/>
                  <a:pt x="1955" y="729"/>
                  <a:pt x="1955" y="722"/>
                </a:cubicBezTo>
                <a:cubicBezTo>
                  <a:pt x="1955" y="715"/>
                  <a:pt x="1949" y="710"/>
                  <a:pt x="1942" y="710"/>
                </a:cubicBezTo>
                <a:cubicBezTo>
                  <a:pt x="1935" y="710"/>
                  <a:pt x="1929" y="715"/>
                  <a:pt x="1929" y="722"/>
                </a:cubicBezTo>
                <a:cubicBezTo>
                  <a:pt x="1929" y="729"/>
                  <a:pt x="1935" y="735"/>
                  <a:pt x="1942" y="735"/>
                </a:cubicBezTo>
                <a:close/>
                <a:moveTo>
                  <a:pt x="1981" y="735"/>
                </a:moveTo>
                <a:cubicBezTo>
                  <a:pt x="1988" y="735"/>
                  <a:pt x="1994" y="729"/>
                  <a:pt x="1994" y="722"/>
                </a:cubicBezTo>
                <a:cubicBezTo>
                  <a:pt x="1994" y="715"/>
                  <a:pt x="1988" y="710"/>
                  <a:pt x="1981" y="710"/>
                </a:cubicBezTo>
                <a:cubicBezTo>
                  <a:pt x="1974" y="710"/>
                  <a:pt x="1969" y="715"/>
                  <a:pt x="1969" y="722"/>
                </a:cubicBezTo>
                <a:cubicBezTo>
                  <a:pt x="1969" y="729"/>
                  <a:pt x="1974" y="735"/>
                  <a:pt x="1981" y="735"/>
                </a:cubicBezTo>
                <a:close/>
                <a:moveTo>
                  <a:pt x="2021" y="735"/>
                </a:moveTo>
                <a:cubicBezTo>
                  <a:pt x="2028" y="735"/>
                  <a:pt x="2034" y="729"/>
                  <a:pt x="2034" y="722"/>
                </a:cubicBezTo>
                <a:cubicBezTo>
                  <a:pt x="2034" y="715"/>
                  <a:pt x="2028" y="710"/>
                  <a:pt x="2021" y="710"/>
                </a:cubicBezTo>
                <a:cubicBezTo>
                  <a:pt x="2014" y="710"/>
                  <a:pt x="2008" y="715"/>
                  <a:pt x="2008" y="722"/>
                </a:cubicBezTo>
                <a:cubicBezTo>
                  <a:pt x="2008" y="729"/>
                  <a:pt x="2014" y="735"/>
                  <a:pt x="2021" y="735"/>
                </a:cubicBezTo>
                <a:close/>
                <a:moveTo>
                  <a:pt x="2060" y="735"/>
                </a:moveTo>
                <a:cubicBezTo>
                  <a:pt x="2067" y="735"/>
                  <a:pt x="2073" y="729"/>
                  <a:pt x="2073" y="722"/>
                </a:cubicBezTo>
                <a:cubicBezTo>
                  <a:pt x="2073" y="715"/>
                  <a:pt x="2067" y="710"/>
                  <a:pt x="2060" y="710"/>
                </a:cubicBezTo>
                <a:cubicBezTo>
                  <a:pt x="2053" y="710"/>
                  <a:pt x="2048" y="715"/>
                  <a:pt x="2048" y="722"/>
                </a:cubicBezTo>
                <a:cubicBezTo>
                  <a:pt x="2048" y="729"/>
                  <a:pt x="2053" y="735"/>
                  <a:pt x="2060" y="735"/>
                </a:cubicBezTo>
                <a:close/>
                <a:moveTo>
                  <a:pt x="2100" y="735"/>
                </a:moveTo>
                <a:cubicBezTo>
                  <a:pt x="2107" y="735"/>
                  <a:pt x="2112" y="729"/>
                  <a:pt x="2112" y="722"/>
                </a:cubicBezTo>
                <a:cubicBezTo>
                  <a:pt x="2112" y="715"/>
                  <a:pt x="2107" y="710"/>
                  <a:pt x="2100" y="710"/>
                </a:cubicBezTo>
                <a:cubicBezTo>
                  <a:pt x="2093" y="710"/>
                  <a:pt x="2087" y="715"/>
                  <a:pt x="2087" y="722"/>
                </a:cubicBezTo>
                <a:cubicBezTo>
                  <a:pt x="2087" y="729"/>
                  <a:pt x="2093" y="735"/>
                  <a:pt x="2100" y="735"/>
                </a:cubicBezTo>
                <a:close/>
                <a:moveTo>
                  <a:pt x="2139" y="735"/>
                </a:moveTo>
                <a:cubicBezTo>
                  <a:pt x="2146" y="735"/>
                  <a:pt x="2152" y="729"/>
                  <a:pt x="2152" y="722"/>
                </a:cubicBezTo>
                <a:cubicBezTo>
                  <a:pt x="2152" y="715"/>
                  <a:pt x="2146" y="710"/>
                  <a:pt x="2139" y="710"/>
                </a:cubicBezTo>
                <a:cubicBezTo>
                  <a:pt x="2132" y="710"/>
                  <a:pt x="2126" y="715"/>
                  <a:pt x="2126" y="722"/>
                </a:cubicBezTo>
                <a:cubicBezTo>
                  <a:pt x="2126" y="729"/>
                  <a:pt x="2132" y="735"/>
                  <a:pt x="2139" y="735"/>
                </a:cubicBezTo>
                <a:close/>
                <a:moveTo>
                  <a:pt x="2179" y="735"/>
                </a:moveTo>
                <a:cubicBezTo>
                  <a:pt x="2186" y="735"/>
                  <a:pt x="2191" y="729"/>
                  <a:pt x="2191" y="722"/>
                </a:cubicBezTo>
                <a:cubicBezTo>
                  <a:pt x="2191" y="715"/>
                  <a:pt x="2186" y="710"/>
                  <a:pt x="2179" y="710"/>
                </a:cubicBezTo>
                <a:cubicBezTo>
                  <a:pt x="2172" y="710"/>
                  <a:pt x="2166" y="715"/>
                  <a:pt x="2166" y="722"/>
                </a:cubicBezTo>
                <a:cubicBezTo>
                  <a:pt x="2166" y="729"/>
                  <a:pt x="2172" y="735"/>
                  <a:pt x="2179" y="735"/>
                </a:cubicBezTo>
                <a:close/>
                <a:moveTo>
                  <a:pt x="2257" y="735"/>
                </a:moveTo>
                <a:cubicBezTo>
                  <a:pt x="2264" y="735"/>
                  <a:pt x="2270" y="729"/>
                  <a:pt x="2270" y="722"/>
                </a:cubicBezTo>
                <a:cubicBezTo>
                  <a:pt x="2270" y="715"/>
                  <a:pt x="2264" y="710"/>
                  <a:pt x="2257" y="710"/>
                </a:cubicBezTo>
                <a:cubicBezTo>
                  <a:pt x="2250" y="710"/>
                  <a:pt x="2245" y="715"/>
                  <a:pt x="2245" y="722"/>
                </a:cubicBezTo>
                <a:cubicBezTo>
                  <a:pt x="2245" y="729"/>
                  <a:pt x="2250" y="735"/>
                  <a:pt x="2257" y="735"/>
                </a:cubicBezTo>
                <a:close/>
                <a:moveTo>
                  <a:pt x="2297" y="735"/>
                </a:moveTo>
                <a:cubicBezTo>
                  <a:pt x="2304" y="735"/>
                  <a:pt x="2310" y="729"/>
                  <a:pt x="2310" y="722"/>
                </a:cubicBezTo>
                <a:cubicBezTo>
                  <a:pt x="2310" y="715"/>
                  <a:pt x="2304" y="710"/>
                  <a:pt x="2297" y="710"/>
                </a:cubicBezTo>
                <a:cubicBezTo>
                  <a:pt x="2290" y="710"/>
                  <a:pt x="2284" y="715"/>
                  <a:pt x="2284" y="722"/>
                </a:cubicBezTo>
                <a:cubicBezTo>
                  <a:pt x="2284" y="729"/>
                  <a:pt x="2290" y="735"/>
                  <a:pt x="2297" y="735"/>
                </a:cubicBezTo>
                <a:close/>
                <a:moveTo>
                  <a:pt x="2336" y="735"/>
                </a:moveTo>
                <a:cubicBezTo>
                  <a:pt x="2343" y="735"/>
                  <a:pt x="2349" y="729"/>
                  <a:pt x="2349" y="722"/>
                </a:cubicBezTo>
                <a:cubicBezTo>
                  <a:pt x="2349" y="715"/>
                  <a:pt x="2343" y="710"/>
                  <a:pt x="2336" y="710"/>
                </a:cubicBezTo>
                <a:cubicBezTo>
                  <a:pt x="2329" y="710"/>
                  <a:pt x="2323" y="715"/>
                  <a:pt x="2323" y="722"/>
                </a:cubicBezTo>
                <a:cubicBezTo>
                  <a:pt x="2323" y="729"/>
                  <a:pt x="2329" y="735"/>
                  <a:pt x="2336" y="735"/>
                </a:cubicBezTo>
                <a:close/>
                <a:moveTo>
                  <a:pt x="2376" y="735"/>
                </a:moveTo>
                <a:cubicBezTo>
                  <a:pt x="2383" y="735"/>
                  <a:pt x="2388" y="729"/>
                  <a:pt x="2388" y="722"/>
                </a:cubicBezTo>
                <a:cubicBezTo>
                  <a:pt x="2388" y="715"/>
                  <a:pt x="2383" y="710"/>
                  <a:pt x="2376" y="710"/>
                </a:cubicBezTo>
                <a:cubicBezTo>
                  <a:pt x="2369" y="710"/>
                  <a:pt x="2363" y="715"/>
                  <a:pt x="2363" y="722"/>
                </a:cubicBezTo>
                <a:cubicBezTo>
                  <a:pt x="2363" y="729"/>
                  <a:pt x="2369" y="735"/>
                  <a:pt x="2376" y="735"/>
                </a:cubicBezTo>
                <a:close/>
                <a:moveTo>
                  <a:pt x="2415" y="735"/>
                </a:moveTo>
                <a:cubicBezTo>
                  <a:pt x="2422" y="735"/>
                  <a:pt x="2428" y="729"/>
                  <a:pt x="2428" y="722"/>
                </a:cubicBezTo>
                <a:cubicBezTo>
                  <a:pt x="2428" y="715"/>
                  <a:pt x="2422" y="710"/>
                  <a:pt x="2415" y="710"/>
                </a:cubicBezTo>
                <a:cubicBezTo>
                  <a:pt x="2408" y="710"/>
                  <a:pt x="2402" y="715"/>
                  <a:pt x="2402" y="722"/>
                </a:cubicBezTo>
                <a:cubicBezTo>
                  <a:pt x="2402" y="729"/>
                  <a:pt x="2408" y="735"/>
                  <a:pt x="2415" y="735"/>
                </a:cubicBezTo>
                <a:close/>
                <a:moveTo>
                  <a:pt x="2455" y="735"/>
                </a:moveTo>
                <a:cubicBezTo>
                  <a:pt x="2462" y="735"/>
                  <a:pt x="2467" y="729"/>
                  <a:pt x="2467" y="722"/>
                </a:cubicBezTo>
                <a:cubicBezTo>
                  <a:pt x="2467" y="715"/>
                  <a:pt x="2462" y="710"/>
                  <a:pt x="2455" y="710"/>
                </a:cubicBezTo>
                <a:cubicBezTo>
                  <a:pt x="2447" y="710"/>
                  <a:pt x="2442" y="715"/>
                  <a:pt x="2442" y="722"/>
                </a:cubicBezTo>
                <a:cubicBezTo>
                  <a:pt x="2442" y="729"/>
                  <a:pt x="2447" y="735"/>
                  <a:pt x="2455" y="735"/>
                </a:cubicBezTo>
                <a:close/>
                <a:moveTo>
                  <a:pt x="2494" y="735"/>
                </a:moveTo>
                <a:cubicBezTo>
                  <a:pt x="2501" y="735"/>
                  <a:pt x="2507" y="729"/>
                  <a:pt x="2507" y="722"/>
                </a:cubicBezTo>
                <a:cubicBezTo>
                  <a:pt x="2507" y="715"/>
                  <a:pt x="2501" y="710"/>
                  <a:pt x="2494" y="710"/>
                </a:cubicBezTo>
                <a:cubicBezTo>
                  <a:pt x="2487" y="710"/>
                  <a:pt x="2481" y="715"/>
                  <a:pt x="2481" y="722"/>
                </a:cubicBezTo>
                <a:cubicBezTo>
                  <a:pt x="2481" y="729"/>
                  <a:pt x="2487" y="735"/>
                  <a:pt x="2494" y="735"/>
                </a:cubicBezTo>
                <a:close/>
                <a:moveTo>
                  <a:pt x="2533" y="735"/>
                </a:moveTo>
                <a:cubicBezTo>
                  <a:pt x="2540" y="735"/>
                  <a:pt x="2546" y="729"/>
                  <a:pt x="2546" y="722"/>
                </a:cubicBezTo>
                <a:cubicBezTo>
                  <a:pt x="2546" y="715"/>
                  <a:pt x="2540" y="710"/>
                  <a:pt x="2533" y="710"/>
                </a:cubicBezTo>
                <a:cubicBezTo>
                  <a:pt x="2526" y="710"/>
                  <a:pt x="2521" y="715"/>
                  <a:pt x="2521" y="722"/>
                </a:cubicBezTo>
                <a:cubicBezTo>
                  <a:pt x="2521" y="729"/>
                  <a:pt x="2526" y="735"/>
                  <a:pt x="2533" y="735"/>
                </a:cubicBezTo>
                <a:close/>
                <a:moveTo>
                  <a:pt x="2573" y="735"/>
                </a:moveTo>
                <a:cubicBezTo>
                  <a:pt x="2580" y="735"/>
                  <a:pt x="2586" y="729"/>
                  <a:pt x="2586" y="722"/>
                </a:cubicBezTo>
                <a:cubicBezTo>
                  <a:pt x="2586" y="715"/>
                  <a:pt x="2580" y="710"/>
                  <a:pt x="2573" y="710"/>
                </a:cubicBezTo>
                <a:cubicBezTo>
                  <a:pt x="2566" y="710"/>
                  <a:pt x="2560" y="715"/>
                  <a:pt x="2560" y="722"/>
                </a:cubicBezTo>
                <a:cubicBezTo>
                  <a:pt x="2560" y="729"/>
                  <a:pt x="2566" y="735"/>
                  <a:pt x="2573" y="735"/>
                </a:cubicBezTo>
                <a:close/>
                <a:moveTo>
                  <a:pt x="2612" y="735"/>
                </a:moveTo>
                <a:cubicBezTo>
                  <a:pt x="2619" y="735"/>
                  <a:pt x="2625" y="729"/>
                  <a:pt x="2625" y="722"/>
                </a:cubicBezTo>
                <a:cubicBezTo>
                  <a:pt x="2625" y="715"/>
                  <a:pt x="2619" y="710"/>
                  <a:pt x="2612" y="710"/>
                </a:cubicBezTo>
                <a:cubicBezTo>
                  <a:pt x="2605" y="710"/>
                  <a:pt x="2599" y="715"/>
                  <a:pt x="2599" y="722"/>
                </a:cubicBezTo>
                <a:cubicBezTo>
                  <a:pt x="2599" y="729"/>
                  <a:pt x="2605" y="735"/>
                  <a:pt x="2612" y="735"/>
                </a:cubicBezTo>
                <a:close/>
                <a:moveTo>
                  <a:pt x="2652" y="735"/>
                </a:moveTo>
                <a:cubicBezTo>
                  <a:pt x="2659" y="735"/>
                  <a:pt x="2664" y="729"/>
                  <a:pt x="2664" y="722"/>
                </a:cubicBezTo>
                <a:cubicBezTo>
                  <a:pt x="2664" y="715"/>
                  <a:pt x="2659" y="710"/>
                  <a:pt x="2652" y="710"/>
                </a:cubicBezTo>
                <a:cubicBezTo>
                  <a:pt x="2645" y="710"/>
                  <a:pt x="2639" y="715"/>
                  <a:pt x="2639" y="722"/>
                </a:cubicBezTo>
                <a:cubicBezTo>
                  <a:pt x="2639" y="729"/>
                  <a:pt x="2645" y="735"/>
                  <a:pt x="2652" y="735"/>
                </a:cubicBezTo>
                <a:close/>
                <a:moveTo>
                  <a:pt x="2691" y="735"/>
                </a:moveTo>
                <a:cubicBezTo>
                  <a:pt x="2698" y="735"/>
                  <a:pt x="2704" y="729"/>
                  <a:pt x="2704" y="722"/>
                </a:cubicBezTo>
                <a:cubicBezTo>
                  <a:pt x="2704" y="715"/>
                  <a:pt x="2698" y="710"/>
                  <a:pt x="2691" y="710"/>
                </a:cubicBezTo>
                <a:cubicBezTo>
                  <a:pt x="2684" y="710"/>
                  <a:pt x="2678" y="715"/>
                  <a:pt x="2678" y="722"/>
                </a:cubicBezTo>
                <a:cubicBezTo>
                  <a:pt x="2678" y="729"/>
                  <a:pt x="2684" y="735"/>
                  <a:pt x="2691" y="735"/>
                </a:cubicBezTo>
                <a:close/>
                <a:moveTo>
                  <a:pt x="2730" y="735"/>
                </a:moveTo>
                <a:cubicBezTo>
                  <a:pt x="2738" y="735"/>
                  <a:pt x="2743" y="729"/>
                  <a:pt x="2743" y="722"/>
                </a:cubicBezTo>
                <a:cubicBezTo>
                  <a:pt x="2743" y="715"/>
                  <a:pt x="2738" y="710"/>
                  <a:pt x="2730" y="710"/>
                </a:cubicBezTo>
                <a:cubicBezTo>
                  <a:pt x="2723" y="710"/>
                  <a:pt x="2718" y="715"/>
                  <a:pt x="2718" y="722"/>
                </a:cubicBezTo>
                <a:cubicBezTo>
                  <a:pt x="2718" y="729"/>
                  <a:pt x="2723" y="735"/>
                  <a:pt x="2730" y="735"/>
                </a:cubicBezTo>
                <a:close/>
                <a:moveTo>
                  <a:pt x="2770" y="735"/>
                </a:moveTo>
                <a:cubicBezTo>
                  <a:pt x="2777" y="735"/>
                  <a:pt x="2783" y="729"/>
                  <a:pt x="2783" y="722"/>
                </a:cubicBezTo>
                <a:cubicBezTo>
                  <a:pt x="2783" y="715"/>
                  <a:pt x="2777" y="710"/>
                  <a:pt x="2770" y="710"/>
                </a:cubicBezTo>
                <a:cubicBezTo>
                  <a:pt x="2763" y="710"/>
                  <a:pt x="2757" y="715"/>
                  <a:pt x="2757" y="722"/>
                </a:cubicBezTo>
                <a:cubicBezTo>
                  <a:pt x="2757" y="729"/>
                  <a:pt x="2763" y="735"/>
                  <a:pt x="2770" y="735"/>
                </a:cubicBezTo>
                <a:close/>
                <a:moveTo>
                  <a:pt x="2809" y="735"/>
                </a:moveTo>
                <a:cubicBezTo>
                  <a:pt x="2816" y="735"/>
                  <a:pt x="2822" y="729"/>
                  <a:pt x="2822" y="722"/>
                </a:cubicBezTo>
                <a:cubicBezTo>
                  <a:pt x="2822" y="715"/>
                  <a:pt x="2816" y="710"/>
                  <a:pt x="2809" y="710"/>
                </a:cubicBezTo>
                <a:cubicBezTo>
                  <a:pt x="2802" y="710"/>
                  <a:pt x="2797" y="715"/>
                  <a:pt x="2797" y="722"/>
                </a:cubicBezTo>
                <a:cubicBezTo>
                  <a:pt x="2797" y="729"/>
                  <a:pt x="2802" y="735"/>
                  <a:pt x="2809" y="735"/>
                </a:cubicBezTo>
                <a:close/>
                <a:moveTo>
                  <a:pt x="2849" y="735"/>
                </a:moveTo>
                <a:cubicBezTo>
                  <a:pt x="2856" y="735"/>
                  <a:pt x="2862" y="729"/>
                  <a:pt x="2862" y="722"/>
                </a:cubicBezTo>
                <a:cubicBezTo>
                  <a:pt x="2862" y="715"/>
                  <a:pt x="2856" y="710"/>
                  <a:pt x="2849" y="710"/>
                </a:cubicBezTo>
                <a:cubicBezTo>
                  <a:pt x="2842" y="710"/>
                  <a:pt x="2836" y="715"/>
                  <a:pt x="2836" y="722"/>
                </a:cubicBezTo>
                <a:cubicBezTo>
                  <a:pt x="2836" y="729"/>
                  <a:pt x="2842" y="735"/>
                  <a:pt x="2849" y="735"/>
                </a:cubicBezTo>
                <a:close/>
                <a:moveTo>
                  <a:pt x="2888" y="735"/>
                </a:moveTo>
                <a:cubicBezTo>
                  <a:pt x="2895" y="735"/>
                  <a:pt x="2901" y="729"/>
                  <a:pt x="2901" y="722"/>
                </a:cubicBezTo>
                <a:cubicBezTo>
                  <a:pt x="2901" y="715"/>
                  <a:pt x="2895" y="710"/>
                  <a:pt x="2888" y="710"/>
                </a:cubicBezTo>
                <a:cubicBezTo>
                  <a:pt x="2881" y="710"/>
                  <a:pt x="2875" y="715"/>
                  <a:pt x="2875" y="722"/>
                </a:cubicBezTo>
                <a:cubicBezTo>
                  <a:pt x="2875" y="729"/>
                  <a:pt x="2881" y="735"/>
                  <a:pt x="2888" y="735"/>
                </a:cubicBezTo>
                <a:close/>
                <a:moveTo>
                  <a:pt x="2967" y="735"/>
                </a:moveTo>
                <a:cubicBezTo>
                  <a:pt x="2974" y="735"/>
                  <a:pt x="2980" y="729"/>
                  <a:pt x="2980" y="722"/>
                </a:cubicBezTo>
                <a:cubicBezTo>
                  <a:pt x="2980" y="715"/>
                  <a:pt x="2974" y="710"/>
                  <a:pt x="2967" y="710"/>
                </a:cubicBezTo>
                <a:cubicBezTo>
                  <a:pt x="2960" y="710"/>
                  <a:pt x="2954" y="715"/>
                  <a:pt x="2954" y="722"/>
                </a:cubicBezTo>
                <a:cubicBezTo>
                  <a:pt x="2954" y="729"/>
                  <a:pt x="2960" y="735"/>
                  <a:pt x="2967" y="735"/>
                </a:cubicBezTo>
                <a:close/>
                <a:moveTo>
                  <a:pt x="3125" y="735"/>
                </a:moveTo>
                <a:cubicBezTo>
                  <a:pt x="3132" y="735"/>
                  <a:pt x="3137" y="729"/>
                  <a:pt x="3137" y="722"/>
                </a:cubicBezTo>
                <a:cubicBezTo>
                  <a:pt x="3137" y="715"/>
                  <a:pt x="3132" y="710"/>
                  <a:pt x="3125" y="710"/>
                </a:cubicBezTo>
                <a:cubicBezTo>
                  <a:pt x="3118" y="710"/>
                  <a:pt x="3112" y="715"/>
                  <a:pt x="3112" y="722"/>
                </a:cubicBezTo>
                <a:cubicBezTo>
                  <a:pt x="3112" y="729"/>
                  <a:pt x="3118" y="735"/>
                  <a:pt x="3125" y="735"/>
                </a:cubicBezTo>
                <a:close/>
                <a:moveTo>
                  <a:pt x="483" y="749"/>
                </a:moveTo>
                <a:cubicBezTo>
                  <a:pt x="476" y="749"/>
                  <a:pt x="471" y="755"/>
                  <a:pt x="471" y="762"/>
                </a:cubicBezTo>
                <a:cubicBezTo>
                  <a:pt x="471" y="769"/>
                  <a:pt x="476" y="774"/>
                  <a:pt x="483" y="774"/>
                </a:cubicBezTo>
                <a:cubicBezTo>
                  <a:pt x="490" y="774"/>
                  <a:pt x="496" y="769"/>
                  <a:pt x="496" y="762"/>
                </a:cubicBezTo>
                <a:cubicBezTo>
                  <a:pt x="496" y="755"/>
                  <a:pt x="490" y="749"/>
                  <a:pt x="483" y="749"/>
                </a:cubicBezTo>
                <a:close/>
                <a:moveTo>
                  <a:pt x="523" y="774"/>
                </a:moveTo>
                <a:cubicBezTo>
                  <a:pt x="530" y="774"/>
                  <a:pt x="535" y="769"/>
                  <a:pt x="535" y="762"/>
                </a:cubicBezTo>
                <a:cubicBezTo>
                  <a:pt x="535" y="755"/>
                  <a:pt x="530" y="749"/>
                  <a:pt x="523" y="749"/>
                </a:cubicBezTo>
                <a:cubicBezTo>
                  <a:pt x="516" y="749"/>
                  <a:pt x="510" y="755"/>
                  <a:pt x="510" y="762"/>
                </a:cubicBezTo>
                <a:cubicBezTo>
                  <a:pt x="510" y="769"/>
                  <a:pt x="516" y="774"/>
                  <a:pt x="523" y="774"/>
                </a:cubicBezTo>
                <a:close/>
                <a:moveTo>
                  <a:pt x="562" y="774"/>
                </a:moveTo>
                <a:cubicBezTo>
                  <a:pt x="569" y="774"/>
                  <a:pt x="575" y="769"/>
                  <a:pt x="575" y="762"/>
                </a:cubicBezTo>
                <a:cubicBezTo>
                  <a:pt x="575" y="755"/>
                  <a:pt x="569" y="749"/>
                  <a:pt x="562" y="749"/>
                </a:cubicBezTo>
                <a:cubicBezTo>
                  <a:pt x="555" y="749"/>
                  <a:pt x="549" y="755"/>
                  <a:pt x="549" y="762"/>
                </a:cubicBezTo>
                <a:cubicBezTo>
                  <a:pt x="549" y="769"/>
                  <a:pt x="555" y="774"/>
                  <a:pt x="562" y="774"/>
                </a:cubicBezTo>
                <a:close/>
                <a:moveTo>
                  <a:pt x="602" y="774"/>
                </a:moveTo>
                <a:cubicBezTo>
                  <a:pt x="609" y="774"/>
                  <a:pt x="614" y="769"/>
                  <a:pt x="614" y="762"/>
                </a:cubicBezTo>
                <a:cubicBezTo>
                  <a:pt x="614" y="755"/>
                  <a:pt x="609" y="749"/>
                  <a:pt x="602" y="749"/>
                </a:cubicBezTo>
                <a:cubicBezTo>
                  <a:pt x="595" y="749"/>
                  <a:pt x="589" y="755"/>
                  <a:pt x="589" y="762"/>
                </a:cubicBezTo>
                <a:cubicBezTo>
                  <a:pt x="589" y="769"/>
                  <a:pt x="595" y="774"/>
                  <a:pt x="602" y="774"/>
                </a:cubicBezTo>
                <a:close/>
                <a:moveTo>
                  <a:pt x="641" y="774"/>
                </a:moveTo>
                <a:cubicBezTo>
                  <a:pt x="648" y="774"/>
                  <a:pt x="654" y="769"/>
                  <a:pt x="654" y="762"/>
                </a:cubicBezTo>
                <a:cubicBezTo>
                  <a:pt x="654" y="755"/>
                  <a:pt x="648" y="749"/>
                  <a:pt x="641" y="749"/>
                </a:cubicBezTo>
                <a:cubicBezTo>
                  <a:pt x="634" y="749"/>
                  <a:pt x="628" y="755"/>
                  <a:pt x="628" y="762"/>
                </a:cubicBezTo>
                <a:cubicBezTo>
                  <a:pt x="628" y="769"/>
                  <a:pt x="634" y="774"/>
                  <a:pt x="641" y="774"/>
                </a:cubicBezTo>
                <a:close/>
                <a:moveTo>
                  <a:pt x="680" y="774"/>
                </a:moveTo>
                <a:cubicBezTo>
                  <a:pt x="687" y="774"/>
                  <a:pt x="693" y="769"/>
                  <a:pt x="693" y="762"/>
                </a:cubicBezTo>
                <a:cubicBezTo>
                  <a:pt x="693" y="755"/>
                  <a:pt x="687" y="749"/>
                  <a:pt x="680" y="749"/>
                </a:cubicBezTo>
                <a:cubicBezTo>
                  <a:pt x="673" y="749"/>
                  <a:pt x="668" y="755"/>
                  <a:pt x="668" y="762"/>
                </a:cubicBezTo>
                <a:cubicBezTo>
                  <a:pt x="668" y="769"/>
                  <a:pt x="673" y="774"/>
                  <a:pt x="680" y="774"/>
                </a:cubicBezTo>
                <a:close/>
                <a:moveTo>
                  <a:pt x="720" y="774"/>
                </a:moveTo>
                <a:cubicBezTo>
                  <a:pt x="727" y="774"/>
                  <a:pt x="733" y="769"/>
                  <a:pt x="733" y="762"/>
                </a:cubicBezTo>
                <a:cubicBezTo>
                  <a:pt x="733" y="755"/>
                  <a:pt x="727" y="749"/>
                  <a:pt x="720" y="749"/>
                </a:cubicBezTo>
                <a:cubicBezTo>
                  <a:pt x="713" y="749"/>
                  <a:pt x="707" y="755"/>
                  <a:pt x="707" y="762"/>
                </a:cubicBezTo>
                <a:cubicBezTo>
                  <a:pt x="707" y="769"/>
                  <a:pt x="713" y="774"/>
                  <a:pt x="720" y="774"/>
                </a:cubicBezTo>
                <a:close/>
                <a:moveTo>
                  <a:pt x="759" y="774"/>
                </a:moveTo>
                <a:cubicBezTo>
                  <a:pt x="766" y="774"/>
                  <a:pt x="772" y="769"/>
                  <a:pt x="772" y="762"/>
                </a:cubicBezTo>
                <a:cubicBezTo>
                  <a:pt x="772" y="755"/>
                  <a:pt x="766" y="749"/>
                  <a:pt x="759" y="749"/>
                </a:cubicBezTo>
                <a:cubicBezTo>
                  <a:pt x="752" y="749"/>
                  <a:pt x="747" y="755"/>
                  <a:pt x="747" y="762"/>
                </a:cubicBezTo>
                <a:cubicBezTo>
                  <a:pt x="747" y="769"/>
                  <a:pt x="752" y="774"/>
                  <a:pt x="759" y="774"/>
                </a:cubicBezTo>
                <a:close/>
                <a:moveTo>
                  <a:pt x="799" y="774"/>
                </a:moveTo>
                <a:cubicBezTo>
                  <a:pt x="806" y="774"/>
                  <a:pt x="811" y="769"/>
                  <a:pt x="811" y="762"/>
                </a:cubicBezTo>
                <a:cubicBezTo>
                  <a:pt x="811" y="755"/>
                  <a:pt x="806" y="749"/>
                  <a:pt x="799" y="749"/>
                </a:cubicBezTo>
                <a:cubicBezTo>
                  <a:pt x="792" y="749"/>
                  <a:pt x="786" y="755"/>
                  <a:pt x="786" y="762"/>
                </a:cubicBezTo>
                <a:cubicBezTo>
                  <a:pt x="786" y="769"/>
                  <a:pt x="792" y="774"/>
                  <a:pt x="799" y="774"/>
                </a:cubicBezTo>
                <a:close/>
                <a:moveTo>
                  <a:pt x="838" y="774"/>
                </a:moveTo>
                <a:cubicBezTo>
                  <a:pt x="845" y="774"/>
                  <a:pt x="851" y="769"/>
                  <a:pt x="851" y="762"/>
                </a:cubicBezTo>
                <a:cubicBezTo>
                  <a:pt x="851" y="755"/>
                  <a:pt x="845" y="749"/>
                  <a:pt x="838" y="749"/>
                </a:cubicBezTo>
                <a:cubicBezTo>
                  <a:pt x="831" y="749"/>
                  <a:pt x="825" y="755"/>
                  <a:pt x="825" y="762"/>
                </a:cubicBezTo>
                <a:cubicBezTo>
                  <a:pt x="825" y="769"/>
                  <a:pt x="831" y="774"/>
                  <a:pt x="838" y="774"/>
                </a:cubicBezTo>
                <a:close/>
                <a:moveTo>
                  <a:pt x="878" y="774"/>
                </a:moveTo>
                <a:cubicBezTo>
                  <a:pt x="885" y="774"/>
                  <a:pt x="890" y="769"/>
                  <a:pt x="890" y="762"/>
                </a:cubicBezTo>
                <a:cubicBezTo>
                  <a:pt x="890" y="755"/>
                  <a:pt x="885" y="749"/>
                  <a:pt x="878" y="749"/>
                </a:cubicBezTo>
                <a:cubicBezTo>
                  <a:pt x="871" y="749"/>
                  <a:pt x="865" y="755"/>
                  <a:pt x="865" y="762"/>
                </a:cubicBezTo>
                <a:cubicBezTo>
                  <a:pt x="865" y="769"/>
                  <a:pt x="871" y="774"/>
                  <a:pt x="878" y="774"/>
                </a:cubicBezTo>
                <a:close/>
                <a:moveTo>
                  <a:pt x="930" y="762"/>
                </a:moveTo>
                <a:cubicBezTo>
                  <a:pt x="930" y="755"/>
                  <a:pt x="924" y="749"/>
                  <a:pt x="917" y="749"/>
                </a:cubicBezTo>
                <a:cubicBezTo>
                  <a:pt x="910" y="749"/>
                  <a:pt x="904" y="755"/>
                  <a:pt x="904" y="762"/>
                </a:cubicBezTo>
                <a:cubicBezTo>
                  <a:pt x="904" y="769"/>
                  <a:pt x="910" y="774"/>
                  <a:pt x="917" y="774"/>
                </a:cubicBezTo>
                <a:cubicBezTo>
                  <a:pt x="924" y="774"/>
                  <a:pt x="930" y="769"/>
                  <a:pt x="930" y="762"/>
                </a:cubicBezTo>
                <a:close/>
                <a:moveTo>
                  <a:pt x="1666" y="774"/>
                </a:moveTo>
                <a:cubicBezTo>
                  <a:pt x="1673" y="774"/>
                  <a:pt x="1679" y="769"/>
                  <a:pt x="1679" y="762"/>
                </a:cubicBezTo>
                <a:cubicBezTo>
                  <a:pt x="1679" y="755"/>
                  <a:pt x="1673" y="749"/>
                  <a:pt x="1666" y="749"/>
                </a:cubicBezTo>
                <a:cubicBezTo>
                  <a:pt x="1659" y="749"/>
                  <a:pt x="1653" y="755"/>
                  <a:pt x="1653" y="762"/>
                </a:cubicBezTo>
                <a:cubicBezTo>
                  <a:pt x="1653" y="769"/>
                  <a:pt x="1659" y="774"/>
                  <a:pt x="1666" y="774"/>
                </a:cubicBezTo>
                <a:close/>
                <a:moveTo>
                  <a:pt x="1705" y="774"/>
                </a:moveTo>
                <a:cubicBezTo>
                  <a:pt x="1713" y="774"/>
                  <a:pt x="1718" y="769"/>
                  <a:pt x="1718" y="762"/>
                </a:cubicBezTo>
                <a:cubicBezTo>
                  <a:pt x="1718" y="755"/>
                  <a:pt x="1713" y="749"/>
                  <a:pt x="1705" y="749"/>
                </a:cubicBezTo>
                <a:cubicBezTo>
                  <a:pt x="1698" y="749"/>
                  <a:pt x="1693" y="755"/>
                  <a:pt x="1693" y="762"/>
                </a:cubicBezTo>
                <a:cubicBezTo>
                  <a:pt x="1693" y="769"/>
                  <a:pt x="1698" y="774"/>
                  <a:pt x="1705" y="774"/>
                </a:cubicBezTo>
                <a:close/>
                <a:moveTo>
                  <a:pt x="1745" y="774"/>
                </a:moveTo>
                <a:cubicBezTo>
                  <a:pt x="1752" y="774"/>
                  <a:pt x="1758" y="769"/>
                  <a:pt x="1758" y="762"/>
                </a:cubicBezTo>
                <a:cubicBezTo>
                  <a:pt x="1758" y="755"/>
                  <a:pt x="1752" y="749"/>
                  <a:pt x="1745" y="749"/>
                </a:cubicBezTo>
                <a:cubicBezTo>
                  <a:pt x="1738" y="749"/>
                  <a:pt x="1732" y="755"/>
                  <a:pt x="1732" y="762"/>
                </a:cubicBezTo>
                <a:cubicBezTo>
                  <a:pt x="1732" y="769"/>
                  <a:pt x="1738" y="774"/>
                  <a:pt x="1745" y="774"/>
                </a:cubicBezTo>
                <a:close/>
                <a:moveTo>
                  <a:pt x="1784" y="774"/>
                </a:moveTo>
                <a:cubicBezTo>
                  <a:pt x="1791" y="774"/>
                  <a:pt x="1797" y="769"/>
                  <a:pt x="1797" y="762"/>
                </a:cubicBezTo>
                <a:cubicBezTo>
                  <a:pt x="1797" y="755"/>
                  <a:pt x="1791" y="749"/>
                  <a:pt x="1784" y="749"/>
                </a:cubicBezTo>
                <a:cubicBezTo>
                  <a:pt x="1777" y="749"/>
                  <a:pt x="1772" y="755"/>
                  <a:pt x="1772" y="762"/>
                </a:cubicBezTo>
                <a:cubicBezTo>
                  <a:pt x="1772" y="769"/>
                  <a:pt x="1777" y="774"/>
                  <a:pt x="1784" y="774"/>
                </a:cubicBezTo>
                <a:close/>
                <a:moveTo>
                  <a:pt x="2060" y="752"/>
                </a:moveTo>
                <a:cubicBezTo>
                  <a:pt x="2055" y="752"/>
                  <a:pt x="2051" y="757"/>
                  <a:pt x="2051" y="762"/>
                </a:cubicBezTo>
                <a:cubicBezTo>
                  <a:pt x="2051" y="767"/>
                  <a:pt x="2055" y="771"/>
                  <a:pt x="2060" y="771"/>
                </a:cubicBezTo>
                <a:cubicBezTo>
                  <a:pt x="2065" y="771"/>
                  <a:pt x="2070" y="767"/>
                  <a:pt x="2070" y="762"/>
                </a:cubicBezTo>
                <a:cubicBezTo>
                  <a:pt x="2070" y="757"/>
                  <a:pt x="2065" y="752"/>
                  <a:pt x="2060" y="752"/>
                </a:cubicBezTo>
                <a:close/>
                <a:moveTo>
                  <a:pt x="2100" y="774"/>
                </a:moveTo>
                <a:cubicBezTo>
                  <a:pt x="2107" y="774"/>
                  <a:pt x="2112" y="769"/>
                  <a:pt x="2112" y="762"/>
                </a:cubicBezTo>
                <a:cubicBezTo>
                  <a:pt x="2112" y="755"/>
                  <a:pt x="2107" y="749"/>
                  <a:pt x="2100" y="749"/>
                </a:cubicBezTo>
                <a:cubicBezTo>
                  <a:pt x="2093" y="749"/>
                  <a:pt x="2087" y="755"/>
                  <a:pt x="2087" y="762"/>
                </a:cubicBezTo>
                <a:cubicBezTo>
                  <a:pt x="2087" y="769"/>
                  <a:pt x="2093" y="774"/>
                  <a:pt x="2100" y="774"/>
                </a:cubicBezTo>
                <a:close/>
                <a:moveTo>
                  <a:pt x="2139" y="774"/>
                </a:moveTo>
                <a:cubicBezTo>
                  <a:pt x="2146" y="774"/>
                  <a:pt x="2152" y="769"/>
                  <a:pt x="2152" y="762"/>
                </a:cubicBezTo>
                <a:cubicBezTo>
                  <a:pt x="2152" y="755"/>
                  <a:pt x="2146" y="749"/>
                  <a:pt x="2139" y="749"/>
                </a:cubicBezTo>
                <a:cubicBezTo>
                  <a:pt x="2132" y="749"/>
                  <a:pt x="2126" y="755"/>
                  <a:pt x="2126" y="762"/>
                </a:cubicBezTo>
                <a:cubicBezTo>
                  <a:pt x="2126" y="769"/>
                  <a:pt x="2132" y="774"/>
                  <a:pt x="2139" y="774"/>
                </a:cubicBezTo>
                <a:close/>
                <a:moveTo>
                  <a:pt x="2179" y="774"/>
                </a:moveTo>
                <a:cubicBezTo>
                  <a:pt x="2186" y="774"/>
                  <a:pt x="2191" y="769"/>
                  <a:pt x="2191" y="762"/>
                </a:cubicBezTo>
                <a:cubicBezTo>
                  <a:pt x="2191" y="755"/>
                  <a:pt x="2186" y="749"/>
                  <a:pt x="2179" y="749"/>
                </a:cubicBezTo>
                <a:cubicBezTo>
                  <a:pt x="2172" y="749"/>
                  <a:pt x="2166" y="755"/>
                  <a:pt x="2166" y="762"/>
                </a:cubicBezTo>
                <a:cubicBezTo>
                  <a:pt x="2166" y="769"/>
                  <a:pt x="2172" y="774"/>
                  <a:pt x="2179" y="774"/>
                </a:cubicBezTo>
                <a:close/>
                <a:moveTo>
                  <a:pt x="2218" y="774"/>
                </a:moveTo>
                <a:cubicBezTo>
                  <a:pt x="2225" y="774"/>
                  <a:pt x="2231" y="769"/>
                  <a:pt x="2231" y="762"/>
                </a:cubicBezTo>
                <a:cubicBezTo>
                  <a:pt x="2231" y="755"/>
                  <a:pt x="2225" y="749"/>
                  <a:pt x="2218" y="749"/>
                </a:cubicBezTo>
                <a:cubicBezTo>
                  <a:pt x="2211" y="749"/>
                  <a:pt x="2205" y="755"/>
                  <a:pt x="2205" y="762"/>
                </a:cubicBezTo>
                <a:cubicBezTo>
                  <a:pt x="2205" y="769"/>
                  <a:pt x="2211" y="774"/>
                  <a:pt x="2218" y="774"/>
                </a:cubicBezTo>
                <a:close/>
                <a:moveTo>
                  <a:pt x="2257" y="774"/>
                </a:moveTo>
                <a:cubicBezTo>
                  <a:pt x="2264" y="774"/>
                  <a:pt x="2270" y="769"/>
                  <a:pt x="2270" y="762"/>
                </a:cubicBezTo>
                <a:cubicBezTo>
                  <a:pt x="2270" y="755"/>
                  <a:pt x="2264" y="749"/>
                  <a:pt x="2257" y="749"/>
                </a:cubicBezTo>
                <a:cubicBezTo>
                  <a:pt x="2250" y="749"/>
                  <a:pt x="2245" y="755"/>
                  <a:pt x="2245" y="762"/>
                </a:cubicBezTo>
                <a:cubicBezTo>
                  <a:pt x="2245" y="769"/>
                  <a:pt x="2250" y="774"/>
                  <a:pt x="2257" y="774"/>
                </a:cubicBezTo>
                <a:close/>
                <a:moveTo>
                  <a:pt x="2297" y="774"/>
                </a:moveTo>
                <a:cubicBezTo>
                  <a:pt x="2304" y="774"/>
                  <a:pt x="2310" y="769"/>
                  <a:pt x="2310" y="762"/>
                </a:cubicBezTo>
                <a:cubicBezTo>
                  <a:pt x="2310" y="755"/>
                  <a:pt x="2304" y="749"/>
                  <a:pt x="2297" y="749"/>
                </a:cubicBezTo>
                <a:cubicBezTo>
                  <a:pt x="2290" y="749"/>
                  <a:pt x="2284" y="755"/>
                  <a:pt x="2284" y="762"/>
                </a:cubicBezTo>
                <a:cubicBezTo>
                  <a:pt x="2284" y="769"/>
                  <a:pt x="2290" y="774"/>
                  <a:pt x="2297" y="774"/>
                </a:cubicBezTo>
                <a:close/>
                <a:moveTo>
                  <a:pt x="2336" y="774"/>
                </a:moveTo>
                <a:cubicBezTo>
                  <a:pt x="2343" y="774"/>
                  <a:pt x="2349" y="769"/>
                  <a:pt x="2349" y="762"/>
                </a:cubicBezTo>
                <a:cubicBezTo>
                  <a:pt x="2349" y="755"/>
                  <a:pt x="2343" y="749"/>
                  <a:pt x="2336" y="749"/>
                </a:cubicBezTo>
                <a:cubicBezTo>
                  <a:pt x="2329" y="749"/>
                  <a:pt x="2323" y="755"/>
                  <a:pt x="2323" y="762"/>
                </a:cubicBezTo>
                <a:cubicBezTo>
                  <a:pt x="2323" y="769"/>
                  <a:pt x="2329" y="774"/>
                  <a:pt x="2336" y="774"/>
                </a:cubicBezTo>
                <a:close/>
                <a:moveTo>
                  <a:pt x="2376" y="774"/>
                </a:moveTo>
                <a:cubicBezTo>
                  <a:pt x="2383" y="774"/>
                  <a:pt x="2388" y="769"/>
                  <a:pt x="2388" y="762"/>
                </a:cubicBezTo>
                <a:cubicBezTo>
                  <a:pt x="2388" y="755"/>
                  <a:pt x="2383" y="749"/>
                  <a:pt x="2376" y="749"/>
                </a:cubicBezTo>
                <a:cubicBezTo>
                  <a:pt x="2369" y="749"/>
                  <a:pt x="2363" y="755"/>
                  <a:pt x="2363" y="762"/>
                </a:cubicBezTo>
                <a:cubicBezTo>
                  <a:pt x="2363" y="769"/>
                  <a:pt x="2369" y="774"/>
                  <a:pt x="2376" y="774"/>
                </a:cubicBezTo>
                <a:close/>
                <a:moveTo>
                  <a:pt x="2415" y="774"/>
                </a:moveTo>
                <a:cubicBezTo>
                  <a:pt x="2422" y="774"/>
                  <a:pt x="2428" y="769"/>
                  <a:pt x="2428" y="762"/>
                </a:cubicBezTo>
                <a:cubicBezTo>
                  <a:pt x="2428" y="755"/>
                  <a:pt x="2422" y="749"/>
                  <a:pt x="2415" y="749"/>
                </a:cubicBezTo>
                <a:cubicBezTo>
                  <a:pt x="2408" y="749"/>
                  <a:pt x="2402" y="755"/>
                  <a:pt x="2402" y="762"/>
                </a:cubicBezTo>
                <a:cubicBezTo>
                  <a:pt x="2402" y="769"/>
                  <a:pt x="2408" y="774"/>
                  <a:pt x="2415" y="774"/>
                </a:cubicBezTo>
                <a:close/>
                <a:moveTo>
                  <a:pt x="2455" y="774"/>
                </a:moveTo>
                <a:cubicBezTo>
                  <a:pt x="2462" y="774"/>
                  <a:pt x="2467" y="769"/>
                  <a:pt x="2467" y="762"/>
                </a:cubicBezTo>
                <a:cubicBezTo>
                  <a:pt x="2467" y="755"/>
                  <a:pt x="2462" y="749"/>
                  <a:pt x="2455" y="749"/>
                </a:cubicBezTo>
                <a:cubicBezTo>
                  <a:pt x="2447" y="749"/>
                  <a:pt x="2442" y="755"/>
                  <a:pt x="2442" y="762"/>
                </a:cubicBezTo>
                <a:cubicBezTo>
                  <a:pt x="2442" y="769"/>
                  <a:pt x="2447" y="774"/>
                  <a:pt x="2455" y="774"/>
                </a:cubicBezTo>
                <a:close/>
                <a:moveTo>
                  <a:pt x="2494" y="774"/>
                </a:moveTo>
                <a:cubicBezTo>
                  <a:pt x="2501" y="774"/>
                  <a:pt x="2507" y="769"/>
                  <a:pt x="2507" y="762"/>
                </a:cubicBezTo>
                <a:cubicBezTo>
                  <a:pt x="2507" y="755"/>
                  <a:pt x="2501" y="749"/>
                  <a:pt x="2494" y="749"/>
                </a:cubicBezTo>
                <a:cubicBezTo>
                  <a:pt x="2487" y="749"/>
                  <a:pt x="2481" y="755"/>
                  <a:pt x="2481" y="762"/>
                </a:cubicBezTo>
                <a:cubicBezTo>
                  <a:pt x="2481" y="769"/>
                  <a:pt x="2487" y="774"/>
                  <a:pt x="2494" y="774"/>
                </a:cubicBezTo>
                <a:close/>
                <a:moveTo>
                  <a:pt x="2533" y="774"/>
                </a:moveTo>
                <a:cubicBezTo>
                  <a:pt x="2540" y="774"/>
                  <a:pt x="2546" y="769"/>
                  <a:pt x="2546" y="762"/>
                </a:cubicBezTo>
                <a:cubicBezTo>
                  <a:pt x="2546" y="755"/>
                  <a:pt x="2540" y="749"/>
                  <a:pt x="2533" y="749"/>
                </a:cubicBezTo>
                <a:cubicBezTo>
                  <a:pt x="2526" y="749"/>
                  <a:pt x="2521" y="755"/>
                  <a:pt x="2521" y="762"/>
                </a:cubicBezTo>
                <a:cubicBezTo>
                  <a:pt x="2521" y="769"/>
                  <a:pt x="2526" y="774"/>
                  <a:pt x="2533" y="774"/>
                </a:cubicBezTo>
                <a:close/>
                <a:moveTo>
                  <a:pt x="2573" y="774"/>
                </a:moveTo>
                <a:cubicBezTo>
                  <a:pt x="2580" y="774"/>
                  <a:pt x="2586" y="769"/>
                  <a:pt x="2586" y="762"/>
                </a:cubicBezTo>
                <a:cubicBezTo>
                  <a:pt x="2586" y="755"/>
                  <a:pt x="2580" y="749"/>
                  <a:pt x="2573" y="749"/>
                </a:cubicBezTo>
                <a:cubicBezTo>
                  <a:pt x="2566" y="749"/>
                  <a:pt x="2560" y="755"/>
                  <a:pt x="2560" y="762"/>
                </a:cubicBezTo>
                <a:cubicBezTo>
                  <a:pt x="2560" y="769"/>
                  <a:pt x="2566" y="774"/>
                  <a:pt x="2573" y="774"/>
                </a:cubicBezTo>
                <a:close/>
                <a:moveTo>
                  <a:pt x="2612" y="774"/>
                </a:moveTo>
                <a:cubicBezTo>
                  <a:pt x="2619" y="774"/>
                  <a:pt x="2625" y="769"/>
                  <a:pt x="2625" y="762"/>
                </a:cubicBezTo>
                <a:cubicBezTo>
                  <a:pt x="2625" y="755"/>
                  <a:pt x="2619" y="749"/>
                  <a:pt x="2612" y="749"/>
                </a:cubicBezTo>
                <a:cubicBezTo>
                  <a:pt x="2605" y="749"/>
                  <a:pt x="2599" y="755"/>
                  <a:pt x="2599" y="762"/>
                </a:cubicBezTo>
                <a:cubicBezTo>
                  <a:pt x="2599" y="769"/>
                  <a:pt x="2605" y="774"/>
                  <a:pt x="2612" y="774"/>
                </a:cubicBezTo>
                <a:close/>
                <a:moveTo>
                  <a:pt x="2652" y="774"/>
                </a:moveTo>
                <a:cubicBezTo>
                  <a:pt x="2659" y="774"/>
                  <a:pt x="2664" y="769"/>
                  <a:pt x="2664" y="762"/>
                </a:cubicBezTo>
                <a:cubicBezTo>
                  <a:pt x="2664" y="755"/>
                  <a:pt x="2659" y="749"/>
                  <a:pt x="2652" y="749"/>
                </a:cubicBezTo>
                <a:cubicBezTo>
                  <a:pt x="2645" y="749"/>
                  <a:pt x="2639" y="755"/>
                  <a:pt x="2639" y="762"/>
                </a:cubicBezTo>
                <a:cubicBezTo>
                  <a:pt x="2639" y="769"/>
                  <a:pt x="2645" y="774"/>
                  <a:pt x="2652" y="774"/>
                </a:cubicBezTo>
                <a:close/>
                <a:moveTo>
                  <a:pt x="2691" y="774"/>
                </a:moveTo>
                <a:cubicBezTo>
                  <a:pt x="2698" y="774"/>
                  <a:pt x="2704" y="769"/>
                  <a:pt x="2704" y="762"/>
                </a:cubicBezTo>
                <a:cubicBezTo>
                  <a:pt x="2704" y="755"/>
                  <a:pt x="2698" y="749"/>
                  <a:pt x="2691" y="749"/>
                </a:cubicBezTo>
                <a:cubicBezTo>
                  <a:pt x="2684" y="749"/>
                  <a:pt x="2678" y="755"/>
                  <a:pt x="2678" y="762"/>
                </a:cubicBezTo>
                <a:cubicBezTo>
                  <a:pt x="2678" y="769"/>
                  <a:pt x="2684" y="774"/>
                  <a:pt x="2691" y="774"/>
                </a:cubicBezTo>
                <a:close/>
                <a:moveTo>
                  <a:pt x="2730" y="774"/>
                </a:moveTo>
                <a:cubicBezTo>
                  <a:pt x="2738" y="774"/>
                  <a:pt x="2743" y="769"/>
                  <a:pt x="2743" y="762"/>
                </a:cubicBezTo>
                <a:cubicBezTo>
                  <a:pt x="2743" y="755"/>
                  <a:pt x="2738" y="749"/>
                  <a:pt x="2730" y="749"/>
                </a:cubicBezTo>
                <a:cubicBezTo>
                  <a:pt x="2723" y="749"/>
                  <a:pt x="2718" y="755"/>
                  <a:pt x="2718" y="762"/>
                </a:cubicBezTo>
                <a:cubicBezTo>
                  <a:pt x="2718" y="769"/>
                  <a:pt x="2723" y="774"/>
                  <a:pt x="2730" y="774"/>
                </a:cubicBezTo>
                <a:close/>
                <a:moveTo>
                  <a:pt x="2770" y="774"/>
                </a:moveTo>
                <a:cubicBezTo>
                  <a:pt x="2777" y="774"/>
                  <a:pt x="2783" y="769"/>
                  <a:pt x="2783" y="762"/>
                </a:cubicBezTo>
                <a:cubicBezTo>
                  <a:pt x="2783" y="755"/>
                  <a:pt x="2777" y="749"/>
                  <a:pt x="2770" y="749"/>
                </a:cubicBezTo>
                <a:cubicBezTo>
                  <a:pt x="2763" y="749"/>
                  <a:pt x="2757" y="755"/>
                  <a:pt x="2757" y="762"/>
                </a:cubicBezTo>
                <a:cubicBezTo>
                  <a:pt x="2757" y="769"/>
                  <a:pt x="2763" y="774"/>
                  <a:pt x="2770" y="774"/>
                </a:cubicBezTo>
                <a:close/>
                <a:moveTo>
                  <a:pt x="2809" y="774"/>
                </a:moveTo>
                <a:cubicBezTo>
                  <a:pt x="2816" y="774"/>
                  <a:pt x="2822" y="769"/>
                  <a:pt x="2822" y="762"/>
                </a:cubicBezTo>
                <a:cubicBezTo>
                  <a:pt x="2822" y="755"/>
                  <a:pt x="2816" y="749"/>
                  <a:pt x="2809" y="749"/>
                </a:cubicBezTo>
                <a:cubicBezTo>
                  <a:pt x="2802" y="749"/>
                  <a:pt x="2797" y="755"/>
                  <a:pt x="2797" y="762"/>
                </a:cubicBezTo>
                <a:cubicBezTo>
                  <a:pt x="2797" y="769"/>
                  <a:pt x="2802" y="774"/>
                  <a:pt x="2809" y="774"/>
                </a:cubicBezTo>
                <a:close/>
                <a:moveTo>
                  <a:pt x="2849" y="774"/>
                </a:moveTo>
                <a:cubicBezTo>
                  <a:pt x="2856" y="774"/>
                  <a:pt x="2862" y="769"/>
                  <a:pt x="2862" y="762"/>
                </a:cubicBezTo>
                <a:cubicBezTo>
                  <a:pt x="2862" y="755"/>
                  <a:pt x="2856" y="749"/>
                  <a:pt x="2849" y="749"/>
                </a:cubicBezTo>
                <a:cubicBezTo>
                  <a:pt x="2842" y="749"/>
                  <a:pt x="2836" y="755"/>
                  <a:pt x="2836" y="762"/>
                </a:cubicBezTo>
                <a:cubicBezTo>
                  <a:pt x="2836" y="769"/>
                  <a:pt x="2842" y="774"/>
                  <a:pt x="2849" y="774"/>
                </a:cubicBezTo>
                <a:close/>
                <a:moveTo>
                  <a:pt x="2888" y="774"/>
                </a:moveTo>
                <a:cubicBezTo>
                  <a:pt x="2895" y="774"/>
                  <a:pt x="2901" y="769"/>
                  <a:pt x="2901" y="762"/>
                </a:cubicBezTo>
                <a:cubicBezTo>
                  <a:pt x="2901" y="755"/>
                  <a:pt x="2895" y="749"/>
                  <a:pt x="2888" y="749"/>
                </a:cubicBezTo>
                <a:cubicBezTo>
                  <a:pt x="2881" y="749"/>
                  <a:pt x="2875" y="755"/>
                  <a:pt x="2875" y="762"/>
                </a:cubicBezTo>
                <a:cubicBezTo>
                  <a:pt x="2875" y="769"/>
                  <a:pt x="2881" y="774"/>
                  <a:pt x="2888" y="774"/>
                </a:cubicBezTo>
                <a:close/>
                <a:moveTo>
                  <a:pt x="3046" y="749"/>
                </a:moveTo>
                <a:cubicBezTo>
                  <a:pt x="3039" y="749"/>
                  <a:pt x="3033" y="755"/>
                  <a:pt x="3033" y="762"/>
                </a:cubicBezTo>
                <a:cubicBezTo>
                  <a:pt x="3033" y="769"/>
                  <a:pt x="3039" y="774"/>
                  <a:pt x="3046" y="774"/>
                </a:cubicBezTo>
                <a:cubicBezTo>
                  <a:pt x="3053" y="774"/>
                  <a:pt x="3059" y="769"/>
                  <a:pt x="3059" y="762"/>
                </a:cubicBezTo>
                <a:cubicBezTo>
                  <a:pt x="3059" y="755"/>
                  <a:pt x="3053" y="749"/>
                  <a:pt x="3046" y="749"/>
                </a:cubicBezTo>
                <a:close/>
                <a:moveTo>
                  <a:pt x="3077" y="762"/>
                </a:moveTo>
                <a:cubicBezTo>
                  <a:pt x="3077" y="766"/>
                  <a:pt x="3081" y="770"/>
                  <a:pt x="3085" y="770"/>
                </a:cubicBezTo>
                <a:cubicBezTo>
                  <a:pt x="3090" y="770"/>
                  <a:pt x="3093" y="766"/>
                  <a:pt x="3093" y="762"/>
                </a:cubicBezTo>
                <a:cubicBezTo>
                  <a:pt x="3093" y="757"/>
                  <a:pt x="3090" y="754"/>
                  <a:pt x="3085" y="754"/>
                </a:cubicBezTo>
                <a:cubicBezTo>
                  <a:pt x="3081" y="754"/>
                  <a:pt x="3077" y="757"/>
                  <a:pt x="3077" y="762"/>
                </a:cubicBezTo>
                <a:close/>
                <a:moveTo>
                  <a:pt x="523" y="788"/>
                </a:moveTo>
                <a:cubicBezTo>
                  <a:pt x="516" y="788"/>
                  <a:pt x="510" y="794"/>
                  <a:pt x="510" y="801"/>
                </a:cubicBezTo>
                <a:cubicBezTo>
                  <a:pt x="510" y="808"/>
                  <a:pt x="516" y="814"/>
                  <a:pt x="523" y="814"/>
                </a:cubicBezTo>
                <a:cubicBezTo>
                  <a:pt x="530" y="814"/>
                  <a:pt x="535" y="808"/>
                  <a:pt x="535" y="801"/>
                </a:cubicBezTo>
                <a:cubicBezTo>
                  <a:pt x="535" y="794"/>
                  <a:pt x="530" y="788"/>
                  <a:pt x="523" y="788"/>
                </a:cubicBezTo>
                <a:close/>
                <a:moveTo>
                  <a:pt x="562" y="788"/>
                </a:moveTo>
                <a:cubicBezTo>
                  <a:pt x="555" y="788"/>
                  <a:pt x="549" y="794"/>
                  <a:pt x="549" y="801"/>
                </a:cubicBezTo>
                <a:cubicBezTo>
                  <a:pt x="549" y="808"/>
                  <a:pt x="555" y="814"/>
                  <a:pt x="562" y="814"/>
                </a:cubicBezTo>
                <a:cubicBezTo>
                  <a:pt x="569" y="814"/>
                  <a:pt x="575" y="808"/>
                  <a:pt x="575" y="801"/>
                </a:cubicBezTo>
                <a:cubicBezTo>
                  <a:pt x="575" y="794"/>
                  <a:pt x="569" y="788"/>
                  <a:pt x="562" y="788"/>
                </a:cubicBezTo>
                <a:close/>
                <a:moveTo>
                  <a:pt x="602" y="814"/>
                </a:moveTo>
                <a:cubicBezTo>
                  <a:pt x="609" y="814"/>
                  <a:pt x="614" y="808"/>
                  <a:pt x="614" y="801"/>
                </a:cubicBezTo>
                <a:cubicBezTo>
                  <a:pt x="614" y="794"/>
                  <a:pt x="609" y="788"/>
                  <a:pt x="602" y="788"/>
                </a:cubicBezTo>
                <a:cubicBezTo>
                  <a:pt x="595" y="788"/>
                  <a:pt x="589" y="794"/>
                  <a:pt x="589" y="801"/>
                </a:cubicBezTo>
                <a:cubicBezTo>
                  <a:pt x="589" y="808"/>
                  <a:pt x="595" y="814"/>
                  <a:pt x="602" y="814"/>
                </a:cubicBezTo>
                <a:close/>
                <a:moveTo>
                  <a:pt x="641" y="814"/>
                </a:moveTo>
                <a:cubicBezTo>
                  <a:pt x="648" y="814"/>
                  <a:pt x="654" y="808"/>
                  <a:pt x="654" y="801"/>
                </a:cubicBezTo>
                <a:cubicBezTo>
                  <a:pt x="654" y="794"/>
                  <a:pt x="648" y="788"/>
                  <a:pt x="641" y="788"/>
                </a:cubicBezTo>
                <a:cubicBezTo>
                  <a:pt x="634" y="788"/>
                  <a:pt x="628" y="794"/>
                  <a:pt x="628" y="801"/>
                </a:cubicBezTo>
                <a:cubicBezTo>
                  <a:pt x="628" y="808"/>
                  <a:pt x="634" y="814"/>
                  <a:pt x="641" y="814"/>
                </a:cubicBezTo>
                <a:close/>
                <a:moveTo>
                  <a:pt x="680" y="814"/>
                </a:moveTo>
                <a:cubicBezTo>
                  <a:pt x="687" y="814"/>
                  <a:pt x="693" y="808"/>
                  <a:pt x="693" y="801"/>
                </a:cubicBezTo>
                <a:cubicBezTo>
                  <a:pt x="693" y="794"/>
                  <a:pt x="687" y="788"/>
                  <a:pt x="680" y="788"/>
                </a:cubicBezTo>
                <a:cubicBezTo>
                  <a:pt x="673" y="788"/>
                  <a:pt x="668" y="794"/>
                  <a:pt x="668" y="801"/>
                </a:cubicBezTo>
                <a:cubicBezTo>
                  <a:pt x="668" y="808"/>
                  <a:pt x="673" y="814"/>
                  <a:pt x="680" y="814"/>
                </a:cubicBezTo>
                <a:close/>
                <a:moveTo>
                  <a:pt x="720" y="814"/>
                </a:moveTo>
                <a:cubicBezTo>
                  <a:pt x="727" y="814"/>
                  <a:pt x="733" y="808"/>
                  <a:pt x="733" y="801"/>
                </a:cubicBezTo>
                <a:cubicBezTo>
                  <a:pt x="733" y="794"/>
                  <a:pt x="727" y="788"/>
                  <a:pt x="720" y="788"/>
                </a:cubicBezTo>
                <a:cubicBezTo>
                  <a:pt x="713" y="788"/>
                  <a:pt x="707" y="794"/>
                  <a:pt x="707" y="801"/>
                </a:cubicBezTo>
                <a:cubicBezTo>
                  <a:pt x="707" y="808"/>
                  <a:pt x="713" y="814"/>
                  <a:pt x="720" y="814"/>
                </a:cubicBezTo>
                <a:close/>
                <a:moveTo>
                  <a:pt x="759" y="814"/>
                </a:moveTo>
                <a:cubicBezTo>
                  <a:pt x="766" y="814"/>
                  <a:pt x="772" y="808"/>
                  <a:pt x="772" y="801"/>
                </a:cubicBezTo>
                <a:cubicBezTo>
                  <a:pt x="772" y="794"/>
                  <a:pt x="766" y="788"/>
                  <a:pt x="759" y="788"/>
                </a:cubicBezTo>
                <a:cubicBezTo>
                  <a:pt x="752" y="788"/>
                  <a:pt x="747" y="794"/>
                  <a:pt x="747" y="801"/>
                </a:cubicBezTo>
                <a:cubicBezTo>
                  <a:pt x="747" y="808"/>
                  <a:pt x="752" y="814"/>
                  <a:pt x="759" y="814"/>
                </a:cubicBezTo>
                <a:close/>
                <a:moveTo>
                  <a:pt x="799" y="814"/>
                </a:moveTo>
                <a:cubicBezTo>
                  <a:pt x="806" y="814"/>
                  <a:pt x="811" y="808"/>
                  <a:pt x="811" y="801"/>
                </a:cubicBezTo>
                <a:cubicBezTo>
                  <a:pt x="811" y="794"/>
                  <a:pt x="806" y="788"/>
                  <a:pt x="799" y="788"/>
                </a:cubicBezTo>
                <a:cubicBezTo>
                  <a:pt x="792" y="788"/>
                  <a:pt x="786" y="794"/>
                  <a:pt x="786" y="801"/>
                </a:cubicBezTo>
                <a:cubicBezTo>
                  <a:pt x="786" y="808"/>
                  <a:pt x="792" y="814"/>
                  <a:pt x="799" y="814"/>
                </a:cubicBezTo>
                <a:close/>
                <a:moveTo>
                  <a:pt x="838" y="814"/>
                </a:moveTo>
                <a:cubicBezTo>
                  <a:pt x="845" y="814"/>
                  <a:pt x="851" y="808"/>
                  <a:pt x="851" y="801"/>
                </a:cubicBezTo>
                <a:cubicBezTo>
                  <a:pt x="851" y="794"/>
                  <a:pt x="845" y="788"/>
                  <a:pt x="838" y="788"/>
                </a:cubicBezTo>
                <a:cubicBezTo>
                  <a:pt x="831" y="788"/>
                  <a:pt x="825" y="794"/>
                  <a:pt x="825" y="801"/>
                </a:cubicBezTo>
                <a:cubicBezTo>
                  <a:pt x="825" y="808"/>
                  <a:pt x="831" y="814"/>
                  <a:pt x="838" y="814"/>
                </a:cubicBezTo>
                <a:close/>
                <a:moveTo>
                  <a:pt x="1627" y="814"/>
                </a:moveTo>
                <a:cubicBezTo>
                  <a:pt x="1634" y="814"/>
                  <a:pt x="1639" y="808"/>
                  <a:pt x="1639" y="801"/>
                </a:cubicBezTo>
                <a:cubicBezTo>
                  <a:pt x="1639" y="794"/>
                  <a:pt x="1634" y="788"/>
                  <a:pt x="1627" y="788"/>
                </a:cubicBezTo>
                <a:cubicBezTo>
                  <a:pt x="1620" y="788"/>
                  <a:pt x="1614" y="794"/>
                  <a:pt x="1614" y="801"/>
                </a:cubicBezTo>
                <a:cubicBezTo>
                  <a:pt x="1614" y="808"/>
                  <a:pt x="1620" y="814"/>
                  <a:pt x="1627" y="814"/>
                </a:cubicBezTo>
                <a:close/>
                <a:moveTo>
                  <a:pt x="1666" y="814"/>
                </a:moveTo>
                <a:cubicBezTo>
                  <a:pt x="1673" y="814"/>
                  <a:pt x="1679" y="808"/>
                  <a:pt x="1679" y="801"/>
                </a:cubicBezTo>
                <a:cubicBezTo>
                  <a:pt x="1679" y="794"/>
                  <a:pt x="1673" y="788"/>
                  <a:pt x="1666" y="788"/>
                </a:cubicBezTo>
                <a:cubicBezTo>
                  <a:pt x="1659" y="788"/>
                  <a:pt x="1653" y="794"/>
                  <a:pt x="1653" y="801"/>
                </a:cubicBezTo>
                <a:cubicBezTo>
                  <a:pt x="1653" y="808"/>
                  <a:pt x="1659" y="814"/>
                  <a:pt x="1666" y="814"/>
                </a:cubicBezTo>
                <a:close/>
                <a:moveTo>
                  <a:pt x="1705" y="814"/>
                </a:moveTo>
                <a:cubicBezTo>
                  <a:pt x="1713" y="814"/>
                  <a:pt x="1718" y="808"/>
                  <a:pt x="1718" y="801"/>
                </a:cubicBezTo>
                <a:cubicBezTo>
                  <a:pt x="1718" y="794"/>
                  <a:pt x="1713" y="788"/>
                  <a:pt x="1705" y="788"/>
                </a:cubicBezTo>
                <a:cubicBezTo>
                  <a:pt x="1698" y="788"/>
                  <a:pt x="1693" y="794"/>
                  <a:pt x="1693" y="801"/>
                </a:cubicBezTo>
                <a:cubicBezTo>
                  <a:pt x="1693" y="808"/>
                  <a:pt x="1698" y="814"/>
                  <a:pt x="1705" y="814"/>
                </a:cubicBezTo>
                <a:close/>
                <a:moveTo>
                  <a:pt x="1745" y="814"/>
                </a:moveTo>
                <a:cubicBezTo>
                  <a:pt x="1752" y="814"/>
                  <a:pt x="1758" y="808"/>
                  <a:pt x="1758" y="801"/>
                </a:cubicBezTo>
                <a:cubicBezTo>
                  <a:pt x="1758" y="794"/>
                  <a:pt x="1752" y="788"/>
                  <a:pt x="1745" y="788"/>
                </a:cubicBezTo>
                <a:cubicBezTo>
                  <a:pt x="1738" y="788"/>
                  <a:pt x="1732" y="794"/>
                  <a:pt x="1732" y="801"/>
                </a:cubicBezTo>
                <a:cubicBezTo>
                  <a:pt x="1732" y="808"/>
                  <a:pt x="1738" y="814"/>
                  <a:pt x="1745" y="814"/>
                </a:cubicBezTo>
                <a:close/>
                <a:moveTo>
                  <a:pt x="1784" y="814"/>
                </a:moveTo>
                <a:cubicBezTo>
                  <a:pt x="1791" y="814"/>
                  <a:pt x="1797" y="808"/>
                  <a:pt x="1797" y="801"/>
                </a:cubicBezTo>
                <a:cubicBezTo>
                  <a:pt x="1797" y="794"/>
                  <a:pt x="1791" y="788"/>
                  <a:pt x="1784" y="788"/>
                </a:cubicBezTo>
                <a:cubicBezTo>
                  <a:pt x="1777" y="788"/>
                  <a:pt x="1772" y="794"/>
                  <a:pt x="1772" y="801"/>
                </a:cubicBezTo>
                <a:cubicBezTo>
                  <a:pt x="1772" y="808"/>
                  <a:pt x="1777" y="814"/>
                  <a:pt x="1784" y="814"/>
                </a:cubicBezTo>
                <a:close/>
                <a:moveTo>
                  <a:pt x="1824" y="814"/>
                </a:moveTo>
                <a:cubicBezTo>
                  <a:pt x="1831" y="814"/>
                  <a:pt x="1836" y="808"/>
                  <a:pt x="1836" y="801"/>
                </a:cubicBezTo>
                <a:cubicBezTo>
                  <a:pt x="1836" y="794"/>
                  <a:pt x="1831" y="788"/>
                  <a:pt x="1824" y="788"/>
                </a:cubicBezTo>
                <a:cubicBezTo>
                  <a:pt x="1817" y="788"/>
                  <a:pt x="1811" y="794"/>
                  <a:pt x="1811" y="801"/>
                </a:cubicBezTo>
                <a:cubicBezTo>
                  <a:pt x="1811" y="808"/>
                  <a:pt x="1817" y="814"/>
                  <a:pt x="1824" y="814"/>
                </a:cubicBezTo>
                <a:close/>
                <a:moveTo>
                  <a:pt x="1890" y="801"/>
                </a:moveTo>
                <a:cubicBezTo>
                  <a:pt x="1890" y="808"/>
                  <a:pt x="1896" y="814"/>
                  <a:pt x="1903" y="814"/>
                </a:cubicBezTo>
                <a:cubicBezTo>
                  <a:pt x="1910" y="814"/>
                  <a:pt x="1915" y="808"/>
                  <a:pt x="1915" y="801"/>
                </a:cubicBezTo>
                <a:cubicBezTo>
                  <a:pt x="1915" y="794"/>
                  <a:pt x="1910" y="788"/>
                  <a:pt x="1903" y="788"/>
                </a:cubicBezTo>
                <a:cubicBezTo>
                  <a:pt x="1896" y="788"/>
                  <a:pt x="1890" y="794"/>
                  <a:pt x="1890" y="801"/>
                </a:cubicBezTo>
                <a:close/>
                <a:moveTo>
                  <a:pt x="1942" y="814"/>
                </a:moveTo>
                <a:cubicBezTo>
                  <a:pt x="1949" y="814"/>
                  <a:pt x="1955" y="808"/>
                  <a:pt x="1955" y="801"/>
                </a:cubicBezTo>
                <a:cubicBezTo>
                  <a:pt x="1955" y="794"/>
                  <a:pt x="1949" y="788"/>
                  <a:pt x="1942" y="788"/>
                </a:cubicBezTo>
                <a:cubicBezTo>
                  <a:pt x="1935" y="788"/>
                  <a:pt x="1929" y="794"/>
                  <a:pt x="1929" y="801"/>
                </a:cubicBezTo>
                <a:cubicBezTo>
                  <a:pt x="1929" y="808"/>
                  <a:pt x="1935" y="814"/>
                  <a:pt x="1942" y="814"/>
                </a:cubicBezTo>
                <a:close/>
                <a:moveTo>
                  <a:pt x="2021" y="788"/>
                </a:moveTo>
                <a:cubicBezTo>
                  <a:pt x="2014" y="788"/>
                  <a:pt x="2008" y="794"/>
                  <a:pt x="2008" y="801"/>
                </a:cubicBezTo>
                <a:cubicBezTo>
                  <a:pt x="2008" y="808"/>
                  <a:pt x="2014" y="814"/>
                  <a:pt x="2021" y="814"/>
                </a:cubicBezTo>
                <a:cubicBezTo>
                  <a:pt x="2028" y="814"/>
                  <a:pt x="2034" y="808"/>
                  <a:pt x="2034" y="801"/>
                </a:cubicBezTo>
                <a:cubicBezTo>
                  <a:pt x="2034" y="794"/>
                  <a:pt x="2028" y="788"/>
                  <a:pt x="2021" y="788"/>
                </a:cubicBezTo>
                <a:close/>
                <a:moveTo>
                  <a:pt x="2060" y="814"/>
                </a:moveTo>
                <a:cubicBezTo>
                  <a:pt x="2067" y="814"/>
                  <a:pt x="2073" y="808"/>
                  <a:pt x="2073" y="801"/>
                </a:cubicBezTo>
                <a:cubicBezTo>
                  <a:pt x="2073" y="794"/>
                  <a:pt x="2067" y="788"/>
                  <a:pt x="2060" y="788"/>
                </a:cubicBezTo>
                <a:cubicBezTo>
                  <a:pt x="2053" y="788"/>
                  <a:pt x="2048" y="794"/>
                  <a:pt x="2048" y="801"/>
                </a:cubicBezTo>
                <a:cubicBezTo>
                  <a:pt x="2048" y="808"/>
                  <a:pt x="2053" y="814"/>
                  <a:pt x="2060" y="814"/>
                </a:cubicBezTo>
                <a:close/>
                <a:moveTo>
                  <a:pt x="2100" y="814"/>
                </a:moveTo>
                <a:cubicBezTo>
                  <a:pt x="2107" y="814"/>
                  <a:pt x="2112" y="808"/>
                  <a:pt x="2112" y="801"/>
                </a:cubicBezTo>
                <a:cubicBezTo>
                  <a:pt x="2112" y="794"/>
                  <a:pt x="2107" y="788"/>
                  <a:pt x="2100" y="788"/>
                </a:cubicBezTo>
                <a:cubicBezTo>
                  <a:pt x="2093" y="788"/>
                  <a:pt x="2087" y="794"/>
                  <a:pt x="2087" y="801"/>
                </a:cubicBezTo>
                <a:cubicBezTo>
                  <a:pt x="2087" y="808"/>
                  <a:pt x="2093" y="814"/>
                  <a:pt x="2100" y="814"/>
                </a:cubicBezTo>
                <a:close/>
                <a:moveTo>
                  <a:pt x="2139" y="814"/>
                </a:moveTo>
                <a:cubicBezTo>
                  <a:pt x="2146" y="814"/>
                  <a:pt x="2152" y="808"/>
                  <a:pt x="2152" y="801"/>
                </a:cubicBezTo>
                <a:cubicBezTo>
                  <a:pt x="2152" y="794"/>
                  <a:pt x="2146" y="788"/>
                  <a:pt x="2139" y="788"/>
                </a:cubicBezTo>
                <a:cubicBezTo>
                  <a:pt x="2132" y="788"/>
                  <a:pt x="2126" y="794"/>
                  <a:pt x="2126" y="801"/>
                </a:cubicBezTo>
                <a:cubicBezTo>
                  <a:pt x="2126" y="808"/>
                  <a:pt x="2132" y="814"/>
                  <a:pt x="2139" y="814"/>
                </a:cubicBezTo>
                <a:close/>
                <a:moveTo>
                  <a:pt x="2179" y="814"/>
                </a:moveTo>
                <a:cubicBezTo>
                  <a:pt x="2186" y="814"/>
                  <a:pt x="2191" y="808"/>
                  <a:pt x="2191" y="801"/>
                </a:cubicBezTo>
                <a:cubicBezTo>
                  <a:pt x="2191" y="794"/>
                  <a:pt x="2186" y="788"/>
                  <a:pt x="2179" y="788"/>
                </a:cubicBezTo>
                <a:cubicBezTo>
                  <a:pt x="2172" y="788"/>
                  <a:pt x="2166" y="794"/>
                  <a:pt x="2166" y="801"/>
                </a:cubicBezTo>
                <a:cubicBezTo>
                  <a:pt x="2166" y="808"/>
                  <a:pt x="2172" y="814"/>
                  <a:pt x="2179" y="814"/>
                </a:cubicBezTo>
                <a:close/>
                <a:moveTo>
                  <a:pt x="2218" y="814"/>
                </a:moveTo>
                <a:cubicBezTo>
                  <a:pt x="2225" y="814"/>
                  <a:pt x="2231" y="808"/>
                  <a:pt x="2231" y="801"/>
                </a:cubicBezTo>
                <a:cubicBezTo>
                  <a:pt x="2231" y="794"/>
                  <a:pt x="2225" y="788"/>
                  <a:pt x="2218" y="788"/>
                </a:cubicBezTo>
                <a:cubicBezTo>
                  <a:pt x="2211" y="788"/>
                  <a:pt x="2205" y="794"/>
                  <a:pt x="2205" y="801"/>
                </a:cubicBezTo>
                <a:cubicBezTo>
                  <a:pt x="2205" y="808"/>
                  <a:pt x="2211" y="814"/>
                  <a:pt x="2218" y="814"/>
                </a:cubicBezTo>
                <a:close/>
                <a:moveTo>
                  <a:pt x="2257" y="814"/>
                </a:moveTo>
                <a:cubicBezTo>
                  <a:pt x="2264" y="814"/>
                  <a:pt x="2270" y="808"/>
                  <a:pt x="2270" y="801"/>
                </a:cubicBezTo>
                <a:cubicBezTo>
                  <a:pt x="2270" y="794"/>
                  <a:pt x="2264" y="788"/>
                  <a:pt x="2257" y="788"/>
                </a:cubicBezTo>
                <a:cubicBezTo>
                  <a:pt x="2250" y="788"/>
                  <a:pt x="2245" y="794"/>
                  <a:pt x="2245" y="801"/>
                </a:cubicBezTo>
                <a:cubicBezTo>
                  <a:pt x="2245" y="808"/>
                  <a:pt x="2250" y="814"/>
                  <a:pt x="2257" y="814"/>
                </a:cubicBezTo>
                <a:close/>
                <a:moveTo>
                  <a:pt x="2297" y="814"/>
                </a:moveTo>
                <a:cubicBezTo>
                  <a:pt x="2304" y="814"/>
                  <a:pt x="2310" y="808"/>
                  <a:pt x="2310" y="801"/>
                </a:cubicBezTo>
                <a:cubicBezTo>
                  <a:pt x="2310" y="794"/>
                  <a:pt x="2304" y="788"/>
                  <a:pt x="2297" y="788"/>
                </a:cubicBezTo>
                <a:cubicBezTo>
                  <a:pt x="2290" y="788"/>
                  <a:pt x="2284" y="794"/>
                  <a:pt x="2284" y="801"/>
                </a:cubicBezTo>
                <a:cubicBezTo>
                  <a:pt x="2284" y="808"/>
                  <a:pt x="2290" y="814"/>
                  <a:pt x="2297" y="814"/>
                </a:cubicBezTo>
                <a:close/>
                <a:moveTo>
                  <a:pt x="2336" y="814"/>
                </a:moveTo>
                <a:cubicBezTo>
                  <a:pt x="2343" y="814"/>
                  <a:pt x="2349" y="808"/>
                  <a:pt x="2349" y="801"/>
                </a:cubicBezTo>
                <a:cubicBezTo>
                  <a:pt x="2349" y="794"/>
                  <a:pt x="2343" y="788"/>
                  <a:pt x="2336" y="788"/>
                </a:cubicBezTo>
                <a:cubicBezTo>
                  <a:pt x="2329" y="788"/>
                  <a:pt x="2323" y="794"/>
                  <a:pt x="2323" y="801"/>
                </a:cubicBezTo>
                <a:cubicBezTo>
                  <a:pt x="2323" y="808"/>
                  <a:pt x="2329" y="814"/>
                  <a:pt x="2336" y="814"/>
                </a:cubicBezTo>
                <a:close/>
                <a:moveTo>
                  <a:pt x="2376" y="814"/>
                </a:moveTo>
                <a:cubicBezTo>
                  <a:pt x="2383" y="814"/>
                  <a:pt x="2388" y="808"/>
                  <a:pt x="2388" y="801"/>
                </a:cubicBezTo>
                <a:cubicBezTo>
                  <a:pt x="2388" y="794"/>
                  <a:pt x="2383" y="788"/>
                  <a:pt x="2376" y="788"/>
                </a:cubicBezTo>
                <a:cubicBezTo>
                  <a:pt x="2369" y="788"/>
                  <a:pt x="2363" y="794"/>
                  <a:pt x="2363" y="801"/>
                </a:cubicBezTo>
                <a:cubicBezTo>
                  <a:pt x="2363" y="808"/>
                  <a:pt x="2369" y="814"/>
                  <a:pt x="2376" y="814"/>
                </a:cubicBezTo>
                <a:close/>
                <a:moveTo>
                  <a:pt x="2415" y="814"/>
                </a:moveTo>
                <a:cubicBezTo>
                  <a:pt x="2422" y="814"/>
                  <a:pt x="2428" y="808"/>
                  <a:pt x="2428" y="801"/>
                </a:cubicBezTo>
                <a:cubicBezTo>
                  <a:pt x="2428" y="794"/>
                  <a:pt x="2422" y="788"/>
                  <a:pt x="2415" y="788"/>
                </a:cubicBezTo>
                <a:cubicBezTo>
                  <a:pt x="2408" y="788"/>
                  <a:pt x="2402" y="794"/>
                  <a:pt x="2402" y="801"/>
                </a:cubicBezTo>
                <a:cubicBezTo>
                  <a:pt x="2402" y="808"/>
                  <a:pt x="2408" y="814"/>
                  <a:pt x="2415" y="814"/>
                </a:cubicBezTo>
                <a:close/>
                <a:moveTo>
                  <a:pt x="2455" y="814"/>
                </a:moveTo>
                <a:cubicBezTo>
                  <a:pt x="2462" y="814"/>
                  <a:pt x="2467" y="808"/>
                  <a:pt x="2467" y="801"/>
                </a:cubicBezTo>
                <a:cubicBezTo>
                  <a:pt x="2467" y="794"/>
                  <a:pt x="2462" y="788"/>
                  <a:pt x="2455" y="788"/>
                </a:cubicBezTo>
                <a:cubicBezTo>
                  <a:pt x="2447" y="788"/>
                  <a:pt x="2442" y="794"/>
                  <a:pt x="2442" y="801"/>
                </a:cubicBezTo>
                <a:cubicBezTo>
                  <a:pt x="2442" y="808"/>
                  <a:pt x="2447" y="814"/>
                  <a:pt x="2455" y="814"/>
                </a:cubicBezTo>
                <a:close/>
                <a:moveTo>
                  <a:pt x="2494" y="814"/>
                </a:moveTo>
                <a:cubicBezTo>
                  <a:pt x="2501" y="814"/>
                  <a:pt x="2507" y="808"/>
                  <a:pt x="2507" y="801"/>
                </a:cubicBezTo>
                <a:cubicBezTo>
                  <a:pt x="2507" y="794"/>
                  <a:pt x="2501" y="788"/>
                  <a:pt x="2494" y="788"/>
                </a:cubicBezTo>
                <a:cubicBezTo>
                  <a:pt x="2487" y="788"/>
                  <a:pt x="2481" y="794"/>
                  <a:pt x="2481" y="801"/>
                </a:cubicBezTo>
                <a:cubicBezTo>
                  <a:pt x="2481" y="808"/>
                  <a:pt x="2487" y="814"/>
                  <a:pt x="2494" y="814"/>
                </a:cubicBezTo>
                <a:close/>
                <a:moveTo>
                  <a:pt x="2533" y="814"/>
                </a:moveTo>
                <a:cubicBezTo>
                  <a:pt x="2540" y="814"/>
                  <a:pt x="2546" y="808"/>
                  <a:pt x="2546" y="801"/>
                </a:cubicBezTo>
                <a:cubicBezTo>
                  <a:pt x="2546" y="794"/>
                  <a:pt x="2540" y="788"/>
                  <a:pt x="2533" y="788"/>
                </a:cubicBezTo>
                <a:cubicBezTo>
                  <a:pt x="2526" y="788"/>
                  <a:pt x="2521" y="794"/>
                  <a:pt x="2521" y="801"/>
                </a:cubicBezTo>
                <a:cubicBezTo>
                  <a:pt x="2521" y="808"/>
                  <a:pt x="2526" y="814"/>
                  <a:pt x="2533" y="814"/>
                </a:cubicBezTo>
                <a:close/>
                <a:moveTo>
                  <a:pt x="2573" y="814"/>
                </a:moveTo>
                <a:cubicBezTo>
                  <a:pt x="2580" y="814"/>
                  <a:pt x="2586" y="808"/>
                  <a:pt x="2586" y="801"/>
                </a:cubicBezTo>
                <a:cubicBezTo>
                  <a:pt x="2586" y="794"/>
                  <a:pt x="2580" y="788"/>
                  <a:pt x="2573" y="788"/>
                </a:cubicBezTo>
                <a:cubicBezTo>
                  <a:pt x="2566" y="788"/>
                  <a:pt x="2560" y="794"/>
                  <a:pt x="2560" y="801"/>
                </a:cubicBezTo>
                <a:cubicBezTo>
                  <a:pt x="2560" y="808"/>
                  <a:pt x="2566" y="814"/>
                  <a:pt x="2573" y="814"/>
                </a:cubicBezTo>
                <a:close/>
                <a:moveTo>
                  <a:pt x="2612" y="814"/>
                </a:moveTo>
                <a:cubicBezTo>
                  <a:pt x="2619" y="814"/>
                  <a:pt x="2625" y="808"/>
                  <a:pt x="2625" y="801"/>
                </a:cubicBezTo>
                <a:cubicBezTo>
                  <a:pt x="2625" y="794"/>
                  <a:pt x="2619" y="788"/>
                  <a:pt x="2612" y="788"/>
                </a:cubicBezTo>
                <a:cubicBezTo>
                  <a:pt x="2605" y="788"/>
                  <a:pt x="2599" y="794"/>
                  <a:pt x="2599" y="801"/>
                </a:cubicBezTo>
                <a:cubicBezTo>
                  <a:pt x="2599" y="808"/>
                  <a:pt x="2605" y="814"/>
                  <a:pt x="2612" y="814"/>
                </a:cubicBezTo>
                <a:close/>
                <a:moveTo>
                  <a:pt x="2652" y="814"/>
                </a:moveTo>
                <a:cubicBezTo>
                  <a:pt x="2659" y="814"/>
                  <a:pt x="2664" y="808"/>
                  <a:pt x="2664" y="801"/>
                </a:cubicBezTo>
                <a:cubicBezTo>
                  <a:pt x="2664" y="794"/>
                  <a:pt x="2659" y="788"/>
                  <a:pt x="2652" y="788"/>
                </a:cubicBezTo>
                <a:cubicBezTo>
                  <a:pt x="2645" y="788"/>
                  <a:pt x="2639" y="794"/>
                  <a:pt x="2639" y="801"/>
                </a:cubicBezTo>
                <a:cubicBezTo>
                  <a:pt x="2639" y="808"/>
                  <a:pt x="2645" y="814"/>
                  <a:pt x="2652" y="814"/>
                </a:cubicBezTo>
                <a:close/>
                <a:moveTo>
                  <a:pt x="2691" y="814"/>
                </a:moveTo>
                <a:cubicBezTo>
                  <a:pt x="2698" y="814"/>
                  <a:pt x="2704" y="808"/>
                  <a:pt x="2704" y="801"/>
                </a:cubicBezTo>
                <a:cubicBezTo>
                  <a:pt x="2704" y="794"/>
                  <a:pt x="2698" y="788"/>
                  <a:pt x="2691" y="788"/>
                </a:cubicBezTo>
                <a:cubicBezTo>
                  <a:pt x="2684" y="788"/>
                  <a:pt x="2678" y="794"/>
                  <a:pt x="2678" y="801"/>
                </a:cubicBezTo>
                <a:cubicBezTo>
                  <a:pt x="2678" y="808"/>
                  <a:pt x="2684" y="814"/>
                  <a:pt x="2691" y="814"/>
                </a:cubicBezTo>
                <a:close/>
                <a:moveTo>
                  <a:pt x="2730" y="814"/>
                </a:moveTo>
                <a:cubicBezTo>
                  <a:pt x="2738" y="814"/>
                  <a:pt x="2743" y="808"/>
                  <a:pt x="2743" y="801"/>
                </a:cubicBezTo>
                <a:cubicBezTo>
                  <a:pt x="2743" y="794"/>
                  <a:pt x="2738" y="788"/>
                  <a:pt x="2730" y="788"/>
                </a:cubicBezTo>
                <a:cubicBezTo>
                  <a:pt x="2723" y="788"/>
                  <a:pt x="2718" y="794"/>
                  <a:pt x="2718" y="801"/>
                </a:cubicBezTo>
                <a:cubicBezTo>
                  <a:pt x="2718" y="808"/>
                  <a:pt x="2723" y="814"/>
                  <a:pt x="2730" y="814"/>
                </a:cubicBezTo>
                <a:close/>
                <a:moveTo>
                  <a:pt x="2770" y="814"/>
                </a:moveTo>
                <a:cubicBezTo>
                  <a:pt x="2777" y="814"/>
                  <a:pt x="2783" y="808"/>
                  <a:pt x="2783" y="801"/>
                </a:cubicBezTo>
                <a:cubicBezTo>
                  <a:pt x="2783" y="794"/>
                  <a:pt x="2777" y="788"/>
                  <a:pt x="2770" y="788"/>
                </a:cubicBezTo>
                <a:cubicBezTo>
                  <a:pt x="2763" y="788"/>
                  <a:pt x="2757" y="794"/>
                  <a:pt x="2757" y="801"/>
                </a:cubicBezTo>
                <a:cubicBezTo>
                  <a:pt x="2757" y="808"/>
                  <a:pt x="2763" y="814"/>
                  <a:pt x="2770" y="814"/>
                </a:cubicBezTo>
                <a:close/>
                <a:moveTo>
                  <a:pt x="2809" y="814"/>
                </a:moveTo>
                <a:cubicBezTo>
                  <a:pt x="2816" y="814"/>
                  <a:pt x="2822" y="808"/>
                  <a:pt x="2822" y="801"/>
                </a:cubicBezTo>
                <a:cubicBezTo>
                  <a:pt x="2822" y="794"/>
                  <a:pt x="2816" y="788"/>
                  <a:pt x="2809" y="788"/>
                </a:cubicBezTo>
                <a:cubicBezTo>
                  <a:pt x="2802" y="788"/>
                  <a:pt x="2797" y="794"/>
                  <a:pt x="2797" y="801"/>
                </a:cubicBezTo>
                <a:cubicBezTo>
                  <a:pt x="2797" y="808"/>
                  <a:pt x="2802" y="814"/>
                  <a:pt x="2809" y="814"/>
                </a:cubicBezTo>
                <a:close/>
                <a:moveTo>
                  <a:pt x="2849" y="814"/>
                </a:moveTo>
                <a:cubicBezTo>
                  <a:pt x="2856" y="814"/>
                  <a:pt x="2862" y="808"/>
                  <a:pt x="2862" y="801"/>
                </a:cubicBezTo>
                <a:cubicBezTo>
                  <a:pt x="2862" y="794"/>
                  <a:pt x="2856" y="788"/>
                  <a:pt x="2849" y="788"/>
                </a:cubicBezTo>
                <a:cubicBezTo>
                  <a:pt x="2842" y="788"/>
                  <a:pt x="2836" y="794"/>
                  <a:pt x="2836" y="801"/>
                </a:cubicBezTo>
                <a:cubicBezTo>
                  <a:pt x="2836" y="808"/>
                  <a:pt x="2842" y="814"/>
                  <a:pt x="2849" y="814"/>
                </a:cubicBezTo>
                <a:close/>
                <a:moveTo>
                  <a:pt x="2888" y="814"/>
                </a:moveTo>
                <a:cubicBezTo>
                  <a:pt x="2895" y="814"/>
                  <a:pt x="2901" y="808"/>
                  <a:pt x="2901" y="801"/>
                </a:cubicBezTo>
                <a:cubicBezTo>
                  <a:pt x="2901" y="794"/>
                  <a:pt x="2895" y="788"/>
                  <a:pt x="2888" y="788"/>
                </a:cubicBezTo>
                <a:cubicBezTo>
                  <a:pt x="2881" y="788"/>
                  <a:pt x="2875" y="794"/>
                  <a:pt x="2875" y="801"/>
                </a:cubicBezTo>
                <a:cubicBezTo>
                  <a:pt x="2875" y="808"/>
                  <a:pt x="2881" y="814"/>
                  <a:pt x="2888" y="814"/>
                </a:cubicBezTo>
                <a:close/>
                <a:moveTo>
                  <a:pt x="2928" y="814"/>
                </a:moveTo>
                <a:cubicBezTo>
                  <a:pt x="2935" y="814"/>
                  <a:pt x="2940" y="808"/>
                  <a:pt x="2940" y="801"/>
                </a:cubicBezTo>
                <a:cubicBezTo>
                  <a:pt x="2940" y="794"/>
                  <a:pt x="2935" y="788"/>
                  <a:pt x="2928" y="788"/>
                </a:cubicBezTo>
                <a:cubicBezTo>
                  <a:pt x="2921" y="788"/>
                  <a:pt x="2915" y="794"/>
                  <a:pt x="2915" y="801"/>
                </a:cubicBezTo>
                <a:cubicBezTo>
                  <a:pt x="2915" y="808"/>
                  <a:pt x="2921" y="814"/>
                  <a:pt x="2928" y="814"/>
                </a:cubicBezTo>
                <a:close/>
                <a:moveTo>
                  <a:pt x="602" y="828"/>
                </a:moveTo>
                <a:cubicBezTo>
                  <a:pt x="595" y="828"/>
                  <a:pt x="589" y="834"/>
                  <a:pt x="589" y="841"/>
                </a:cubicBezTo>
                <a:cubicBezTo>
                  <a:pt x="589" y="848"/>
                  <a:pt x="595" y="853"/>
                  <a:pt x="602" y="853"/>
                </a:cubicBezTo>
                <a:cubicBezTo>
                  <a:pt x="609" y="853"/>
                  <a:pt x="614" y="848"/>
                  <a:pt x="614" y="841"/>
                </a:cubicBezTo>
                <a:cubicBezTo>
                  <a:pt x="614" y="834"/>
                  <a:pt x="609" y="828"/>
                  <a:pt x="602" y="828"/>
                </a:cubicBezTo>
                <a:close/>
                <a:moveTo>
                  <a:pt x="641" y="853"/>
                </a:moveTo>
                <a:cubicBezTo>
                  <a:pt x="648" y="853"/>
                  <a:pt x="654" y="848"/>
                  <a:pt x="654" y="841"/>
                </a:cubicBezTo>
                <a:cubicBezTo>
                  <a:pt x="654" y="834"/>
                  <a:pt x="648" y="828"/>
                  <a:pt x="641" y="828"/>
                </a:cubicBezTo>
                <a:cubicBezTo>
                  <a:pt x="634" y="828"/>
                  <a:pt x="628" y="834"/>
                  <a:pt x="628" y="841"/>
                </a:cubicBezTo>
                <a:cubicBezTo>
                  <a:pt x="628" y="848"/>
                  <a:pt x="634" y="853"/>
                  <a:pt x="641" y="853"/>
                </a:cubicBezTo>
                <a:close/>
                <a:moveTo>
                  <a:pt x="680" y="853"/>
                </a:moveTo>
                <a:cubicBezTo>
                  <a:pt x="687" y="853"/>
                  <a:pt x="693" y="848"/>
                  <a:pt x="693" y="841"/>
                </a:cubicBezTo>
                <a:cubicBezTo>
                  <a:pt x="693" y="834"/>
                  <a:pt x="687" y="828"/>
                  <a:pt x="680" y="828"/>
                </a:cubicBezTo>
                <a:cubicBezTo>
                  <a:pt x="673" y="828"/>
                  <a:pt x="668" y="834"/>
                  <a:pt x="668" y="841"/>
                </a:cubicBezTo>
                <a:cubicBezTo>
                  <a:pt x="668" y="848"/>
                  <a:pt x="673" y="853"/>
                  <a:pt x="680" y="853"/>
                </a:cubicBezTo>
                <a:close/>
                <a:moveTo>
                  <a:pt x="878" y="828"/>
                </a:moveTo>
                <a:cubicBezTo>
                  <a:pt x="871" y="828"/>
                  <a:pt x="865" y="834"/>
                  <a:pt x="865" y="841"/>
                </a:cubicBezTo>
                <a:cubicBezTo>
                  <a:pt x="865" y="848"/>
                  <a:pt x="871" y="853"/>
                  <a:pt x="878" y="853"/>
                </a:cubicBezTo>
                <a:cubicBezTo>
                  <a:pt x="885" y="853"/>
                  <a:pt x="890" y="848"/>
                  <a:pt x="890" y="841"/>
                </a:cubicBezTo>
                <a:cubicBezTo>
                  <a:pt x="890" y="834"/>
                  <a:pt x="885" y="828"/>
                  <a:pt x="878" y="828"/>
                </a:cubicBezTo>
                <a:close/>
                <a:moveTo>
                  <a:pt x="1587" y="853"/>
                </a:moveTo>
                <a:cubicBezTo>
                  <a:pt x="1594" y="853"/>
                  <a:pt x="1600" y="848"/>
                  <a:pt x="1600" y="841"/>
                </a:cubicBezTo>
                <a:cubicBezTo>
                  <a:pt x="1600" y="834"/>
                  <a:pt x="1594" y="828"/>
                  <a:pt x="1587" y="828"/>
                </a:cubicBezTo>
                <a:cubicBezTo>
                  <a:pt x="1580" y="828"/>
                  <a:pt x="1574" y="834"/>
                  <a:pt x="1574" y="841"/>
                </a:cubicBezTo>
                <a:cubicBezTo>
                  <a:pt x="1574" y="848"/>
                  <a:pt x="1580" y="853"/>
                  <a:pt x="1587" y="853"/>
                </a:cubicBezTo>
                <a:close/>
                <a:moveTo>
                  <a:pt x="1627" y="853"/>
                </a:moveTo>
                <a:cubicBezTo>
                  <a:pt x="1634" y="853"/>
                  <a:pt x="1639" y="848"/>
                  <a:pt x="1639" y="841"/>
                </a:cubicBezTo>
                <a:cubicBezTo>
                  <a:pt x="1639" y="834"/>
                  <a:pt x="1634" y="828"/>
                  <a:pt x="1627" y="828"/>
                </a:cubicBezTo>
                <a:cubicBezTo>
                  <a:pt x="1620" y="828"/>
                  <a:pt x="1614" y="834"/>
                  <a:pt x="1614" y="841"/>
                </a:cubicBezTo>
                <a:cubicBezTo>
                  <a:pt x="1614" y="848"/>
                  <a:pt x="1620" y="853"/>
                  <a:pt x="1627" y="853"/>
                </a:cubicBezTo>
                <a:close/>
                <a:moveTo>
                  <a:pt x="1666" y="853"/>
                </a:moveTo>
                <a:cubicBezTo>
                  <a:pt x="1673" y="853"/>
                  <a:pt x="1679" y="848"/>
                  <a:pt x="1679" y="841"/>
                </a:cubicBezTo>
                <a:cubicBezTo>
                  <a:pt x="1679" y="834"/>
                  <a:pt x="1673" y="828"/>
                  <a:pt x="1666" y="828"/>
                </a:cubicBezTo>
                <a:cubicBezTo>
                  <a:pt x="1659" y="828"/>
                  <a:pt x="1653" y="834"/>
                  <a:pt x="1653" y="841"/>
                </a:cubicBezTo>
                <a:cubicBezTo>
                  <a:pt x="1653" y="848"/>
                  <a:pt x="1659" y="853"/>
                  <a:pt x="1666" y="853"/>
                </a:cubicBezTo>
                <a:close/>
                <a:moveTo>
                  <a:pt x="1705" y="853"/>
                </a:moveTo>
                <a:cubicBezTo>
                  <a:pt x="1713" y="853"/>
                  <a:pt x="1718" y="848"/>
                  <a:pt x="1718" y="841"/>
                </a:cubicBezTo>
                <a:cubicBezTo>
                  <a:pt x="1718" y="834"/>
                  <a:pt x="1713" y="828"/>
                  <a:pt x="1705" y="828"/>
                </a:cubicBezTo>
                <a:cubicBezTo>
                  <a:pt x="1698" y="828"/>
                  <a:pt x="1693" y="834"/>
                  <a:pt x="1693" y="841"/>
                </a:cubicBezTo>
                <a:cubicBezTo>
                  <a:pt x="1693" y="848"/>
                  <a:pt x="1698" y="853"/>
                  <a:pt x="1705" y="853"/>
                </a:cubicBezTo>
                <a:close/>
                <a:moveTo>
                  <a:pt x="1745" y="853"/>
                </a:moveTo>
                <a:cubicBezTo>
                  <a:pt x="1752" y="853"/>
                  <a:pt x="1758" y="848"/>
                  <a:pt x="1758" y="841"/>
                </a:cubicBezTo>
                <a:cubicBezTo>
                  <a:pt x="1758" y="834"/>
                  <a:pt x="1752" y="828"/>
                  <a:pt x="1745" y="828"/>
                </a:cubicBezTo>
                <a:cubicBezTo>
                  <a:pt x="1738" y="828"/>
                  <a:pt x="1732" y="834"/>
                  <a:pt x="1732" y="841"/>
                </a:cubicBezTo>
                <a:cubicBezTo>
                  <a:pt x="1732" y="848"/>
                  <a:pt x="1738" y="853"/>
                  <a:pt x="1745" y="853"/>
                </a:cubicBezTo>
                <a:close/>
                <a:moveTo>
                  <a:pt x="1784" y="853"/>
                </a:moveTo>
                <a:cubicBezTo>
                  <a:pt x="1791" y="853"/>
                  <a:pt x="1797" y="848"/>
                  <a:pt x="1797" y="841"/>
                </a:cubicBezTo>
                <a:cubicBezTo>
                  <a:pt x="1797" y="834"/>
                  <a:pt x="1791" y="828"/>
                  <a:pt x="1784" y="828"/>
                </a:cubicBezTo>
                <a:cubicBezTo>
                  <a:pt x="1777" y="828"/>
                  <a:pt x="1772" y="834"/>
                  <a:pt x="1772" y="841"/>
                </a:cubicBezTo>
                <a:cubicBezTo>
                  <a:pt x="1772" y="848"/>
                  <a:pt x="1777" y="853"/>
                  <a:pt x="1784" y="853"/>
                </a:cubicBezTo>
                <a:close/>
                <a:moveTo>
                  <a:pt x="1824" y="853"/>
                </a:moveTo>
                <a:cubicBezTo>
                  <a:pt x="1831" y="853"/>
                  <a:pt x="1836" y="848"/>
                  <a:pt x="1836" y="841"/>
                </a:cubicBezTo>
                <a:cubicBezTo>
                  <a:pt x="1836" y="834"/>
                  <a:pt x="1831" y="828"/>
                  <a:pt x="1824" y="828"/>
                </a:cubicBezTo>
                <a:cubicBezTo>
                  <a:pt x="1817" y="828"/>
                  <a:pt x="1811" y="834"/>
                  <a:pt x="1811" y="841"/>
                </a:cubicBezTo>
                <a:cubicBezTo>
                  <a:pt x="1811" y="848"/>
                  <a:pt x="1817" y="853"/>
                  <a:pt x="1824" y="853"/>
                </a:cubicBezTo>
                <a:close/>
                <a:moveTo>
                  <a:pt x="1863" y="853"/>
                </a:moveTo>
                <a:cubicBezTo>
                  <a:pt x="1870" y="853"/>
                  <a:pt x="1876" y="848"/>
                  <a:pt x="1876" y="841"/>
                </a:cubicBezTo>
                <a:cubicBezTo>
                  <a:pt x="1876" y="834"/>
                  <a:pt x="1870" y="828"/>
                  <a:pt x="1863" y="828"/>
                </a:cubicBezTo>
                <a:cubicBezTo>
                  <a:pt x="1856" y="828"/>
                  <a:pt x="1850" y="834"/>
                  <a:pt x="1850" y="841"/>
                </a:cubicBezTo>
                <a:cubicBezTo>
                  <a:pt x="1850" y="848"/>
                  <a:pt x="1856" y="853"/>
                  <a:pt x="1863" y="853"/>
                </a:cubicBezTo>
                <a:close/>
                <a:moveTo>
                  <a:pt x="1903" y="853"/>
                </a:moveTo>
                <a:cubicBezTo>
                  <a:pt x="1910" y="853"/>
                  <a:pt x="1915" y="848"/>
                  <a:pt x="1915" y="841"/>
                </a:cubicBezTo>
                <a:cubicBezTo>
                  <a:pt x="1915" y="834"/>
                  <a:pt x="1910" y="828"/>
                  <a:pt x="1903" y="828"/>
                </a:cubicBezTo>
                <a:cubicBezTo>
                  <a:pt x="1896" y="828"/>
                  <a:pt x="1890" y="834"/>
                  <a:pt x="1890" y="841"/>
                </a:cubicBezTo>
                <a:cubicBezTo>
                  <a:pt x="1890" y="848"/>
                  <a:pt x="1896" y="853"/>
                  <a:pt x="1903" y="853"/>
                </a:cubicBezTo>
                <a:close/>
                <a:moveTo>
                  <a:pt x="1942" y="853"/>
                </a:moveTo>
                <a:cubicBezTo>
                  <a:pt x="1949" y="853"/>
                  <a:pt x="1955" y="848"/>
                  <a:pt x="1955" y="841"/>
                </a:cubicBezTo>
                <a:cubicBezTo>
                  <a:pt x="1955" y="834"/>
                  <a:pt x="1949" y="828"/>
                  <a:pt x="1942" y="828"/>
                </a:cubicBezTo>
                <a:cubicBezTo>
                  <a:pt x="1935" y="828"/>
                  <a:pt x="1929" y="834"/>
                  <a:pt x="1929" y="841"/>
                </a:cubicBezTo>
                <a:cubicBezTo>
                  <a:pt x="1929" y="848"/>
                  <a:pt x="1935" y="853"/>
                  <a:pt x="1942" y="853"/>
                </a:cubicBezTo>
                <a:close/>
                <a:moveTo>
                  <a:pt x="1981" y="853"/>
                </a:moveTo>
                <a:cubicBezTo>
                  <a:pt x="1988" y="853"/>
                  <a:pt x="1994" y="848"/>
                  <a:pt x="1994" y="841"/>
                </a:cubicBezTo>
                <a:cubicBezTo>
                  <a:pt x="1994" y="834"/>
                  <a:pt x="1988" y="828"/>
                  <a:pt x="1981" y="828"/>
                </a:cubicBezTo>
                <a:cubicBezTo>
                  <a:pt x="1974" y="828"/>
                  <a:pt x="1969" y="834"/>
                  <a:pt x="1969" y="841"/>
                </a:cubicBezTo>
                <a:cubicBezTo>
                  <a:pt x="1969" y="848"/>
                  <a:pt x="1974" y="853"/>
                  <a:pt x="1981" y="853"/>
                </a:cubicBezTo>
                <a:close/>
                <a:moveTo>
                  <a:pt x="2021" y="853"/>
                </a:moveTo>
                <a:cubicBezTo>
                  <a:pt x="2028" y="853"/>
                  <a:pt x="2034" y="848"/>
                  <a:pt x="2034" y="841"/>
                </a:cubicBezTo>
                <a:cubicBezTo>
                  <a:pt x="2034" y="834"/>
                  <a:pt x="2028" y="828"/>
                  <a:pt x="2021" y="828"/>
                </a:cubicBezTo>
                <a:cubicBezTo>
                  <a:pt x="2014" y="828"/>
                  <a:pt x="2008" y="834"/>
                  <a:pt x="2008" y="841"/>
                </a:cubicBezTo>
                <a:cubicBezTo>
                  <a:pt x="2008" y="848"/>
                  <a:pt x="2014" y="853"/>
                  <a:pt x="2021" y="853"/>
                </a:cubicBezTo>
                <a:close/>
                <a:moveTo>
                  <a:pt x="2060" y="853"/>
                </a:moveTo>
                <a:cubicBezTo>
                  <a:pt x="2067" y="853"/>
                  <a:pt x="2073" y="848"/>
                  <a:pt x="2073" y="841"/>
                </a:cubicBezTo>
                <a:cubicBezTo>
                  <a:pt x="2073" y="834"/>
                  <a:pt x="2067" y="828"/>
                  <a:pt x="2060" y="828"/>
                </a:cubicBezTo>
                <a:cubicBezTo>
                  <a:pt x="2053" y="828"/>
                  <a:pt x="2048" y="834"/>
                  <a:pt x="2048" y="841"/>
                </a:cubicBezTo>
                <a:cubicBezTo>
                  <a:pt x="2048" y="848"/>
                  <a:pt x="2053" y="853"/>
                  <a:pt x="2060" y="853"/>
                </a:cubicBezTo>
                <a:close/>
                <a:moveTo>
                  <a:pt x="2100" y="853"/>
                </a:moveTo>
                <a:cubicBezTo>
                  <a:pt x="2107" y="853"/>
                  <a:pt x="2112" y="848"/>
                  <a:pt x="2112" y="841"/>
                </a:cubicBezTo>
                <a:cubicBezTo>
                  <a:pt x="2112" y="834"/>
                  <a:pt x="2107" y="828"/>
                  <a:pt x="2100" y="828"/>
                </a:cubicBezTo>
                <a:cubicBezTo>
                  <a:pt x="2093" y="828"/>
                  <a:pt x="2087" y="834"/>
                  <a:pt x="2087" y="841"/>
                </a:cubicBezTo>
                <a:cubicBezTo>
                  <a:pt x="2087" y="848"/>
                  <a:pt x="2093" y="853"/>
                  <a:pt x="2100" y="853"/>
                </a:cubicBezTo>
                <a:close/>
                <a:moveTo>
                  <a:pt x="2139" y="853"/>
                </a:moveTo>
                <a:cubicBezTo>
                  <a:pt x="2146" y="853"/>
                  <a:pt x="2152" y="848"/>
                  <a:pt x="2152" y="841"/>
                </a:cubicBezTo>
                <a:cubicBezTo>
                  <a:pt x="2152" y="834"/>
                  <a:pt x="2146" y="828"/>
                  <a:pt x="2139" y="828"/>
                </a:cubicBezTo>
                <a:cubicBezTo>
                  <a:pt x="2132" y="828"/>
                  <a:pt x="2126" y="834"/>
                  <a:pt x="2126" y="841"/>
                </a:cubicBezTo>
                <a:cubicBezTo>
                  <a:pt x="2126" y="848"/>
                  <a:pt x="2132" y="853"/>
                  <a:pt x="2139" y="853"/>
                </a:cubicBezTo>
                <a:close/>
                <a:moveTo>
                  <a:pt x="2179" y="853"/>
                </a:moveTo>
                <a:cubicBezTo>
                  <a:pt x="2186" y="853"/>
                  <a:pt x="2191" y="848"/>
                  <a:pt x="2191" y="841"/>
                </a:cubicBezTo>
                <a:cubicBezTo>
                  <a:pt x="2191" y="834"/>
                  <a:pt x="2186" y="828"/>
                  <a:pt x="2179" y="828"/>
                </a:cubicBezTo>
                <a:cubicBezTo>
                  <a:pt x="2172" y="828"/>
                  <a:pt x="2166" y="834"/>
                  <a:pt x="2166" y="841"/>
                </a:cubicBezTo>
                <a:cubicBezTo>
                  <a:pt x="2166" y="848"/>
                  <a:pt x="2172" y="853"/>
                  <a:pt x="2179" y="853"/>
                </a:cubicBezTo>
                <a:close/>
                <a:moveTo>
                  <a:pt x="2257" y="853"/>
                </a:moveTo>
                <a:cubicBezTo>
                  <a:pt x="2264" y="853"/>
                  <a:pt x="2270" y="848"/>
                  <a:pt x="2270" y="841"/>
                </a:cubicBezTo>
                <a:cubicBezTo>
                  <a:pt x="2270" y="834"/>
                  <a:pt x="2264" y="828"/>
                  <a:pt x="2257" y="828"/>
                </a:cubicBezTo>
                <a:cubicBezTo>
                  <a:pt x="2250" y="828"/>
                  <a:pt x="2245" y="834"/>
                  <a:pt x="2245" y="841"/>
                </a:cubicBezTo>
                <a:cubicBezTo>
                  <a:pt x="2245" y="848"/>
                  <a:pt x="2250" y="853"/>
                  <a:pt x="2257" y="853"/>
                </a:cubicBezTo>
                <a:close/>
                <a:moveTo>
                  <a:pt x="2297" y="828"/>
                </a:moveTo>
                <a:cubicBezTo>
                  <a:pt x="2290" y="828"/>
                  <a:pt x="2284" y="834"/>
                  <a:pt x="2284" y="841"/>
                </a:cubicBezTo>
                <a:cubicBezTo>
                  <a:pt x="2284" y="848"/>
                  <a:pt x="2290" y="853"/>
                  <a:pt x="2297" y="853"/>
                </a:cubicBezTo>
                <a:cubicBezTo>
                  <a:pt x="2304" y="853"/>
                  <a:pt x="2310" y="848"/>
                  <a:pt x="2310" y="841"/>
                </a:cubicBezTo>
                <a:cubicBezTo>
                  <a:pt x="2310" y="834"/>
                  <a:pt x="2304" y="828"/>
                  <a:pt x="2297" y="828"/>
                </a:cubicBezTo>
                <a:close/>
                <a:moveTo>
                  <a:pt x="2336" y="828"/>
                </a:moveTo>
                <a:cubicBezTo>
                  <a:pt x="2329" y="828"/>
                  <a:pt x="2323" y="834"/>
                  <a:pt x="2323" y="841"/>
                </a:cubicBezTo>
                <a:cubicBezTo>
                  <a:pt x="2323" y="848"/>
                  <a:pt x="2329" y="853"/>
                  <a:pt x="2336" y="853"/>
                </a:cubicBezTo>
                <a:cubicBezTo>
                  <a:pt x="2343" y="853"/>
                  <a:pt x="2349" y="848"/>
                  <a:pt x="2349" y="841"/>
                </a:cubicBezTo>
                <a:cubicBezTo>
                  <a:pt x="2349" y="834"/>
                  <a:pt x="2343" y="828"/>
                  <a:pt x="2336" y="828"/>
                </a:cubicBezTo>
                <a:close/>
                <a:moveTo>
                  <a:pt x="2376" y="828"/>
                </a:moveTo>
                <a:cubicBezTo>
                  <a:pt x="2369" y="828"/>
                  <a:pt x="2363" y="834"/>
                  <a:pt x="2363" y="841"/>
                </a:cubicBezTo>
                <a:cubicBezTo>
                  <a:pt x="2363" y="848"/>
                  <a:pt x="2369" y="853"/>
                  <a:pt x="2376" y="853"/>
                </a:cubicBezTo>
                <a:cubicBezTo>
                  <a:pt x="2383" y="853"/>
                  <a:pt x="2388" y="848"/>
                  <a:pt x="2388" y="841"/>
                </a:cubicBezTo>
                <a:cubicBezTo>
                  <a:pt x="2388" y="834"/>
                  <a:pt x="2383" y="828"/>
                  <a:pt x="2376" y="828"/>
                </a:cubicBezTo>
                <a:close/>
                <a:moveTo>
                  <a:pt x="2415" y="853"/>
                </a:moveTo>
                <a:cubicBezTo>
                  <a:pt x="2422" y="853"/>
                  <a:pt x="2428" y="848"/>
                  <a:pt x="2428" y="841"/>
                </a:cubicBezTo>
                <a:cubicBezTo>
                  <a:pt x="2428" y="834"/>
                  <a:pt x="2422" y="828"/>
                  <a:pt x="2415" y="828"/>
                </a:cubicBezTo>
                <a:cubicBezTo>
                  <a:pt x="2408" y="828"/>
                  <a:pt x="2402" y="834"/>
                  <a:pt x="2402" y="841"/>
                </a:cubicBezTo>
                <a:cubicBezTo>
                  <a:pt x="2402" y="848"/>
                  <a:pt x="2408" y="853"/>
                  <a:pt x="2415" y="853"/>
                </a:cubicBezTo>
                <a:close/>
                <a:moveTo>
                  <a:pt x="2455" y="853"/>
                </a:moveTo>
                <a:cubicBezTo>
                  <a:pt x="2462" y="853"/>
                  <a:pt x="2467" y="848"/>
                  <a:pt x="2467" y="841"/>
                </a:cubicBezTo>
                <a:cubicBezTo>
                  <a:pt x="2467" y="834"/>
                  <a:pt x="2462" y="828"/>
                  <a:pt x="2455" y="828"/>
                </a:cubicBezTo>
                <a:cubicBezTo>
                  <a:pt x="2447" y="828"/>
                  <a:pt x="2442" y="834"/>
                  <a:pt x="2442" y="841"/>
                </a:cubicBezTo>
                <a:cubicBezTo>
                  <a:pt x="2442" y="848"/>
                  <a:pt x="2447" y="853"/>
                  <a:pt x="2455" y="853"/>
                </a:cubicBezTo>
                <a:close/>
                <a:moveTo>
                  <a:pt x="2494" y="853"/>
                </a:moveTo>
                <a:cubicBezTo>
                  <a:pt x="2501" y="853"/>
                  <a:pt x="2507" y="848"/>
                  <a:pt x="2507" y="841"/>
                </a:cubicBezTo>
                <a:cubicBezTo>
                  <a:pt x="2507" y="834"/>
                  <a:pt x="2501" y="828"/>
                  <a:pt x="2494" y="828"/>
                </a:cubicBezTo>
                <a:cubicBezTo>
                  <a:pt x="2487" y="828"/>
                  <a:pt x="2481" y="834"/>
                  <a:pt x="2481" y="841"/>
                </a:cubicBezTo>
                <a:cubicBezTo>
                  <a:pt x="2481" y="848"/>
                  <a:pt x="2487" y="853"/>
                  <a:pt x="2494" y="853"/>
                </a:cubicBezTo>
                <a:close/>
                <a:moveTo>
                  <a:pt x="2533" y="853"/>
                </a:moveTo>
                <a:cubicBezTo>
                  <a:pt x="2540" y="853"/>
                  <a:pt x="2546" y="848"/>
                  <a:pt x="2546" y="841"/>
                </a:cubicBezTo>
                <a:cubicBezTo>
                  <a:pt x="2546" y="834"/>
                  <a:pt x="2540" y="828"/>
                  <a:pt x="2533" y="828"/>
                </a:cubicBezTo>
                <a:cubicBezTo>
                  <a:pt x="2526" y="828"/>
                  <a:pt x="2521" y="834"/>
                  <a:pt x="2521" y="841"/>
                </a:cubicBezTo>
                <a:cubicBezTo>
                  <a:pt x="2521" y="848"/>
                  <a:pt x="2526" y="853"/>
                  <a:pt x="2533" y="853"/>
                </a:cubicBezTo>
                <a:close/>
                <a:moveTo>
                  <a:pt x="2573" y="853"/>
                </a:moveTo>
                <a:cubicBezTo>
                  <a:pt x="2580" y="853"/>
                  <a:pt x="2586" y="848"/>
                  <a:pt x="2586" y="841"/>
                </a:cubicBezTo>
                <a:cubicBezTo>
                  <a:pt x="2586" y="834"/>
                  <a:pt x="2580" y="828"/>
                  <a:pt x="2573" y="828"/>
                </a:cubicBezTo>
                <a:cubicBezTo>
                  <a:pt x="2566" y="828"/>
                  <a:pt x="2560" y="834"/>
                  <a:pt x="2560" y="841"/>
                </a:cubicBezTo>
                <a:cubicBezTo>
                  <a:pt x="2560" y="848"/>
                  <a:pt x="2566" y="853"/>
                  <a:pt x="2573" y="853"/>
                </a:cubicBezTo>
                <a:close/>
                <a:moveTo>
                  <a:pt x="2612" y="853"/>
                </a:moveTo>
                <a:cubicBezTo>
                  <a:pt x="2619" y="853"/>
                  <a:pt x="2625" y="848"/>
                  <a:pt x="2625" y="841"/>
                </a:cubicBezTo>
                <a:cubicBezTo>
                  <a:pt x="2625" y="834"/>
                  <a:pt x="2619" y="828"/>
                  <a:pt x="2612" y="828"/>
                </a:cubicBezTo>
                <a:cubicBezTo>
                  <a:pt x="2605" y="828"/>
                  <a:pt x="2599" y="834"/>
                  <a:pt x="2599" y="841"/>
                </a:cubicBezTo>
                <a:cubicBezTo>
                  <a:pt x="2599" y="848"/>
                  <a:pt x="2605" y="853"/>
                  <a:pt x="2612" y="853"/>
                </a:cubicBezTo>
                <a:close/>
                <a:moveTo>
                  <a:pt x="2652" y="853"/>
                </a:moveTo>
                <a:cubicBezTo>
                  <a:pt x="2659" y="853"/>
                  <a:pt x="2664" y="848"/>
                  <a:pt x="2664" y="841"/>
                </a:cubicBezTo>
                <a:cubicBezTo>
                  <a:pt x="2664" y="834"/>
                  <a:pt x="2659" y="828"/>
                  <a:pt x="2652" y="828"/>
                </a:cubicBezTo>
                <a:cubicBezTo>
                  <a:pt x="2645" y="828"/>
                  <a:pt x="2639" y="834"/>
                  <a:pt x="2639" y="841"/>
                </a:cubicBezTo>
                <a:cubicBezTo>
                  <a:pt x="2639" y="848"/>
                  <a:pt x="2645" y="853"/>
                  <a:pt x="2652" y="853"/>
                </a:cubicBezTo>
                <a:close/>
                <a:moveTo>
                  <a:pt x="2691" y="853"/>
                </a:moveTo>
                <a:cubicBezTo>
                  <a:pt x="2698" y="853"/>
                  <a:pt x="2704" y="848"/>
                  <a:pt x="2704" y="841"/>
                </a:cubicBezTo>
                <a:cubicBezTo>
                  <a:pt x="2704" y="834"/>
                  <a:pt x="2698" y="828"/>
                  <a:pt x="2691" y="828"/>
                </a:cubicBezTo>
                <a:cubicBezTo>
                  <a:pt x="2684" y="828"/>
                  <a:pt x="2678" y="834"/>
                  <a:pt x="2678" y="841"/>
                </a:cubicBezTo>
                <a:cubicBezTo>
                  <a:pt x="2678" y="848"/>
                  <a:pt x="2684" y="853"/>
                  <a:pt x="2691" y="853"/>
                </a:cubicBezTo>
                <a:close/>
                <a:moveTo>
                  <a:pt x="2730" y="853"/>
                </a:moveTo>
                <a:cubicBezTo>
                  <a:pt x="2738" y="853"/>
                  <a:pt x="2743" y="848"/>
                  <a:pt x="2743" y="841"/>
                </a:cubicBezTo>
                <a:cubicBezTo>
                  <a:pt x="2743" y="834"/>
                  <a:pt x="2738" y="828"/>
                  <a:pt x="2730" y="828"/>
                </a:cubicBezTo>
                <a:cubicBezTo>
                  <a:pt x="2723" y="828"/>
                  <a:pt x="2718" y="834"/>
                  <a:pt x="2718" y="841"/>
                </a:cubicBezTo>
                <a:cubicBezTo>
                  <a:pt x="2718" y="848"/>
                  <a:pt x="2723" y="853"/>
                  <a:pt x="2730" y="853"/>
                </a:cubicBezTo>
                <a:close/>
                <a:moveTo>
                  <a:pt x="2770" y="853"/>
                </a:moveTo>
                <a:cubicBezTo>
                  <a:pt x="2777" y="853"/>
                  <a:pt x="2783" y="848"/>
                  <a:pt x="2783" y="841"/>
                </a:cubicBezTo>
                <a:cubicBezTo>
                  <a:pt x="2783" y="834"/>
                  <a:pt x="2777" y="828"/>
                  <a:pt x="2770" y="828"/>
                </a:cubicBezTo>
                <a:cubicBezTo>
                  <a:pt x="2763" y="828"/>
                  <a:pt x="2757" y="834"/>
                  <a:pt x="2757" y="841"/>
                </a:cubicBezTo>
                <a:cubicBezTo>
                  <a:pt x="2757" y="848"/>
                  <a:pt x="2763" y="853"/>
                  <a:pt x="2770" y="853"/>
                </a:cubicBezTo>
                <a:close/>
                <a:moveTo>
                  <a:pt x="2809" y="853"/>
                </a:moveTo>
                <a:cubicBezTo>
                  <a:pt x="2816" y="853"/>
                  <a:pt x="2822" y="848"/>
                  <a:pt x="2822" y="841"/>
                </a:cubicBezTo>
                <a:cubicBezTo>
                  <a:pt x="2822" y="834"/>
                  <a:pt x="2816" y="828"/>
                  <a:pt x="2809" y="828"/>
                </a:cubicBezTo>
                <a:cubicBezTo>
                  <a:pt x="2802" y="828"/>
                  <a:pt x="2797" y="834"/>
                  <a:pt x="2797" y="841"/>
                </a:cubicBezTo>
                <a:cubicBezTo>
                  <a:pt x="2797" y="848"/>
                  <a:pt x="2802" y="853"/>
                  <a:pt x="2809" y="853"/>
                </a:cubicBezTo>
                <a:close/>
                <a:moveTo>
                  <a:pt x="2849" y="853"/>
                </a:moveTo>
                <a:cubicBezTo>
                  <a:pt x="2856" y="853"/>
                  <a:pt x="2862" y="848"/>
                  <a:pt x="2862" y="841"/>
                </a:cubicBezTo>
                <a:cubicBezTo>
                  <a:pt x="2862" y="834"/>
                  <a:pt x="2856" y="828"/>
                  <a:pt x="2849" y="828"/>
                </a:cubicBezTo>
                <a:cubicBezTo>
                  <a:pt x="2842" y="828"/>
                  <a:pt x="2836" y="834"/>
                  <a:pt x="2836" y="841"/>
                </a:cubicBezTo>
                <a:cubicBezTo>
                  <a:pt x="2836" y="848"/>
                  <a:pt x="2842" y="853"/>
                  <a:pt x="2849" y="853"/>
                </a:cubicBezTo>
                <a:close/>
                <a:moveTo>
                  <a:pt x="2888" y="853"/>
                </a:moveTo>
                <a:cubicBezTo>
                  <a:pt x="2895" y="853"/>
                  <a:pt x="2901" y="848"/>
                  <a:pt x="2901" y="841"/>
                </a:cubicBezTo>
                <a:cubicBezTo>
                  <a:pt x="2901" y="834"/>
                  <a:pt x="2895" y="828"/>
                  <a:pt x="2888" y="828"/>
                </a:cubicBezTo>
                <a:cubicBezTo>
                  <a:pt x="2881" y="828"/>
                  <a:pt x="2875" y="834"/>
                  <a:pt x="2875" y="841"/>
                </a:cubicBezTo>
                <a:cubicBezTo>
                  <a:pt x="2875" y="848"/>
                  <a:pt x="2881" y="853"/>
                  <a:pt x="2888" y="853"/>
                </a:cubicBezTo>
                <a:close/>
                <a:moveTo>
                  <a:pt x="641" y="893"/>
                </a:moveTo>
                <a:cubicBezTo>
                  <a:pt x="648" y="893"/>
                  <a:pt x="654" y="887"/>
                  <a:pt x="654" y="880"/>
                </a:cubicBezTo>
                <a:cubicBezTo>
                  <a:pt x="654" y="873"/>
                  <a:pt x="648" y="867"/>
                  <a:pt x="641" y="867"/>
                </a:cubicBezTo>
                <a:cubicBezTo>
                  <a:pt x="634" y="867"/>
                  <a:pt x="628" y="873"/>
                  <a:pt x="628" y="880"/>
                </a:cubicBezTo>
                <a:cubicBezTo>
                  <a:pt x="628" y="887"/>
                  <a:pt x="634" y="893"/>
                  <a:pt x="641" y="893"/>
                </a:cubicBezTo>
                <a:close/>
                <a:moveTo>
                  <a:pt x="680" y="893"/>
                </a:moveTo>
                <a:cubicBezTo>
                  <a:pt x="687" y="893"/>
                  <a:pt x="693" y="887"/>
                  <a:pt x="693" y="880"/>
                </a:cubicBezTo>
                <a:cubicBezTo>
                  <a:pt x="693" y="873"/>
                  <a:pt x="687" y="867"/>
                  <a:pt x="680" y="867"/>
                </a:cubicBezTo>
                <a:cubicBezTo>
                  <a:pt x="673" y="867"/>
                  <a:pt x="668" y="873"/>
                  <a:pt x="668" y="880"/>
                </a:cubicBezTo>
                <a:cubicBezTo>
                  <a:pt x="668" y="887"/>
                  <a:pt x="673" y="893"/>
                  <a:pt x="680" y="893"/>
                </a:cubicBezTo>
                <a:close/>
                <a:moveTo>
                  <a:pt x="1548" y="893"/>
                </a:moveTo>
                <a:cubicBezTo>
                  <a:pt x="1555" y="893"/>
                  <a:pt x="1561" y="887"/>
                  <a:pt x="1561" y="880"/>
                </a:cubicBezTo>
                <a:cubicBezTo>
                  <a:pt x="1561" y="873"/>
                  <a:pt x="1555" y="867"/>
                  <a:pt x="1548" y="867"/>
                </a:cubicBezTo>
                <a:cubicBezTo>
                  <a:pt x="1541" y="867"/>
                  <a:pt x="1535" y="873"/>
                  <a:pt x="1535" y="880"/>
                </a:cubicBezTo>
                <a:cubicBezTo>
                  <a:pt x="1535" y="887"/>
                  <a:pt x="1541" y="893"/>
                  <a:pt x="1548" y="893"/>
                </a:cubicBezTo>
                <a:close/>
                <a:moveTo>
                  <a:pt x="1587" y="893"/>
                </a:moveTo>
                <a:cubicBezTo>
                  <a:pt x="1594" y="893"/>
                  <a:pt x="1600" y="887"/>
                  <a:pt x="1600" y="880"/>
                </a:cubicBezTo>
                <a:cubicBezTo>
                  <a:pt x="1600" y="873"/>
                  <a:pt x="1594" y="867"/>
                  <a:pt x="1587" y="867"/>
                </a:cubicBezTo>
                <a:cubicBezTo>
                  <a:pt x="1580" y="867"/>
                  <a:pt x="1574" y="873"/>
                  <a:pt x="1574" y="880"/>
                </a:cubicBezTo>
                <a:cubicBezTo>
                  <a:pt x="1574" y="887"/>
                  <a:pt x="1580" y="893"/>
                  <a:pt x="1587" y="893"/>
                </a:cubicBezTo>
                <a:close/>
                <a:moveTo>
                  <a:pt x="1627" y="893"/>
                </a:moveTo>
                <a:cubicBezTo>
                  <a:pt x="1634" y="893"/>
                  <a:pt x="1639" y="887"/>
                  <a:pt x="1639" y="880"/>
                </a:cubicBezTo>
                <a:cubicBezTo>
                  <a:pt x="1639" y="873"/>
                  <a:pt x="1634" y="867"/>
                  <a:pt x="1627" y="867"/>
                </a:cubicBezTo>
                <a:cubicBezTo>
                  <a:pt x="1620" y="867"/>
                  <a:pt x="1614" y="873"/>
                  <a:pt x="1614" y="880"/>
                </a:cubicBezTo>
                <a:cubicBezTo>
                  <a:pt x="1614" y="887"/>
                  <a:pt x="1620" y="893"/>
                  <a:pt x="1627" y="893"/>
                </a:cubicBezTo>
                <a:close/>
                <a:moveTo>
                  <a:pt x="1666" y="893"/>
                </a:moveTo>
                <a:cubicBezTo>
                  <a:pt x="1673" y="893"/>
                  <a:pt x="1679" y="887"/>
                  <a:pt x="1679" y="880"/>
                </a:cubicBezTo>
                <a:cubicBezTo>
                  <a:pt x="1679" y="873"/>
                  <a:pt x="1673" y="867"/>
                  <a:pt x="1666" y="867"/>
                </a:cubicBezTo>
                <a:cubicBezTo>
                  <a:pt x="1659" y="867"/>
                  <a:pt x="1653" y="873"/>
                  <a:pt x="1653" y="880"/>
                </a:cubicBezTo>
                <a:cubicBezTo>
                  <a:pt x="1653" y="887"/>
                  <a:pt x="1659" y="893"/>
                  <a:pt x="1666" y="893"/>
                </a:cubicBezTo>
                <a:close/>
                <a:moveTo>
                  <a:pt x="1705" y="893"/>
                </a:moveTo>
                <a:cubicBezTo>
                  <a:pt x="1713" y="893"/>
                  <a:pt x="1718" y="887"/>
                  <a:pt x="1718" y="880"/>
                </a:cubicBezTo>
                <a:cubicBezTo>
                  <a:pt x="1718" y="873"/>
                  <a:pt x="1713" y="867"/>
                  <a:pt x="1705" y="867"/>
                </a:cubicBezTo>
                <a:cubicBezTo>
                  <a:pt x="1698" y="867"/>
                  <a:pt x="1693" y="873"/>
                  <a:pt x="1693" y="880"/>
                </a:cubicBezTo>
                <a:cubicBezTo>
                  <a:pt x="1693" y="887"/>
                  <a:pt x="1698" y="893"/>
                  <a:pt x="1705" y="893"/>
                </a:cubicBezTo>
                <a:close/>
                <a:moveTo>
                  <a:pt x="1745" y="893"/>
                </a:moveTo>
                <a:cubicBezTo>
                  <a:pt x="1752" y="893"/>
                  <a:pt x="1758" y="887"/>
                  <a:pt x="1758" y="880"/>
                </a:cubicBezTo>
                <a:cubicBezTo>
                  <a:pt x="1758" y="873"/>
                  <a:pt x="1752" y="867"/>
                  <a:pt x="1745" y="867"/>
                </a:cubicBezTo>
                <a:cubicBezTo>
                  <a:pt x="1738" y="867"/>
                  <a:pt x="1732" y="873"/>
                  <a:pt x="1732" y="880"/>
                </a:cubicBezTo>
                <a:cubicBezTo>
                  <a:pt x="1732" y="887"/>
                  <a:pt x="1738" y="893"/>
                  <a:pt x="1745" y="893"/>
                </a:cubicBezTo>
                <a:close/>
                <a:moveTo>
                  <a:pt x="1784" y="893"/>
                </a:moveTo>
                <a:cubicBezTo>
                  <a:pt x="1791" y="893"/>
                  <a:pt x="1797" y="887"/>
                  <a:pt x="1797" y="880"/>
                </a:cubicBezTo>
                <a:cubicBezTo>
                  <a:pt x="1797" y="873"/>
                  <a:pt x="1791" y="867"/>
                  <a:pt x="1784" y="867"/>
                </a:cubicBezTo>
                <a:cubicBezTo>
                  <a:pt x="1777" y="867"/>
                  <a:pt x="1772" y="873"/>
                  <a:pt x="1772" y="880"/>
                </a:cubicBezTo>
                <a:cubicBezTo>
                  <a:pt x="1772" y="887"/>
                  <a:pt x="1777" y="893"/>
                  <a:pt x="1784" y="893"/>
                </a:cubicBezTo>
                <a:close/>
                <a:moveTo>
                  <a:pt x="1824" y="893"/>
                </a:moveTo>
                <a:cubicBezTo>
                  <a:pt x="1831" y="893"/>
                  <a:pt x="1836" y="887"/>
                  <a:pt x="1836" y="880"/>
                </a:cubicBezTo>
                <a:cubicBezTo>
                  <a:pt x="1836" y="873"/>
                  <a:pt x="1831" y="867"/>
                  <a:pt x="1824" y="867"/>
                </a:cubicBezTo>
                <a:cubicBezTo>
                  <a:pt x="1817" y="867"/>
                  <a:pt x="1811" y="873"/>
                  <a:pt x="1811" y="880"/>
                </a:cubicBezTo>
                <a:cubicBezTo>
                  <a:pt x="1811" y="887"/>
                  <a:pt x="1817" y="893"/>
                  <a:pt x="1824" y="893"/>
                </a:cubicBezTo>
                <a:close/>
                <a:moveTo>
                  <a:pt x="1863" y="893"/>
                </a:moveTo>
                <a:cubicBezTo>
                  <a:pt x="1870" y="893"/>
                  <a:pt x="1876" y="887"/>
                  <a:pt x="1876" y="880"/>
                </a:cubicBezTo>
                <a:cubicBezTo>
                  <a:pt x="1876" y="873"/>
                  <a:pt x="1870" y="867"/>
                  <a:pt x="1863" y="867"/>
                </a:cubicBezTo>
                <a:cubicBezTo>
                  <a:pt x="1856" y="867"/>
                  <a:pt x="1850" y="873"/>
                  <a:pt x="1850" y="880"/>
                </a:cubicBezTo>
                <a:cubicBezTo>
                  <a:pt x="1850" y="887"/>
                  <a:pt x="1856" y="893"/>
                  <a:pt x="1863" y="893"/>
                </a:cubicBezTo>
                <a:close/>
                <a:moveTo>
                  <a:pt x="1903" y="893"/>
                </a:moveTo>
                <a:cubicBezTo>
                  <a:pt x="1910" y="893"/>
                  <a:pt x="1915" y="887"/>
                  <a:pt x="1915" y="880"/>
                </a:cubicBezTo>
                <a:cubicBezTo>
                  <a:pt x="1915" y="873"/>
                  <a:pt x="1910" y="867"/>
                  <a:pt x="1903" y="867"/>
                </a:cubicBezTo>
                <a:cubicBezTo>
                  <a:pt x="1896" y="867"/>
                  <a:pt x="1890" y="873"/>
                  <a:pt x="1890" y="880"/>
                </a:cubicBezTo>
                <a:cubicBezTo>
                  <a:pt x="1890" y="887"/>
                  <a:pt x="1896" y="893"/>
                  <a:pt x="1903" y="893"/>
                </a:cubicBezTo>
                <a:close/>
                <a:moveTo>
                  <a:pt x="1942" y="893"/>
                </a:moveTo>
                <a:cubicBezTo>
                  <a:pt x="1949" y="893"/>
                  <a:pt x="1955" y="887"/>
                  <a:pt x="1955" y="880"/>
                </a:cubicBezTo>
                <a:cubicBezTo>
                  <a:pt x="1955" y="873"/>
                  <a:pt x="1949" y="867"/>
                  <a:pt x="1942" y="867"/>
                </a:cubicBezTo>
                <a:cubicBezTo>
                  <a:pt x="1935" y="867"/>
                  <a:pt x="1929" y="873"/>
                  <a:pt x="1929" y="880"/>
                </a:cubicBezTo>
                <a:cubicBezTo>
                  <a:pt x="1929" y="887"/>
                  <a:pt x="1935" y="893"/>
                  <a:pt x="1942" y="893"/>
                </a:cubicBezTo>
                <a:close/>
                <a:moveTo>
                  <a:pt x="1981" y="893"/>
                </a:moveTo>
                <a:cubicBezTo>
                  <a:pt x="1988" y="893"/>
                  <a:pt x="1994" y="887"/>
                  <a:pt x="1994" y="880"/>
                </a:cubicBezTo>
                <a:cubicBezTo>
                  <a:pt x="1994" y="873"/>
                  <a:pt x="1988" y="867"/>
                  <a:pt x="1981" y="867"/>
                </a:cubicBezTo>
                <a:cubicBezTo>
                  <a:pt x="1974" y="867"/>
                  <a:pt x="1969" y="873"/>
                  <a:pt x="1969" y="880"/>
                </a:cubicBezTo>
                <a:cubicBezTo>
                  <a:pt x="1969" y="887"/>
                  <a:pt x="1974" y="893"/>
                  <a:pt x="1981" y="893"/>
                </a:cubicBezTo>
                <a:close/>
                <a:moveTo>
                  <a:pt x="2021" y="893"/>
                </a:moveTo>
                <a:cubicBezTo>
                  <a:pt x="2028" y="893"/>
                  <a:pt x="2034" y="887"/>
                  <a:pt x="2034" y="880"/>
                </a:cubicBezTo>
                <a:cubicBezTo>
                  <a:pt x="2034" y="873"/>
                  <a:pt x="2028" y="867"/>
                  <a:pt x="2021" y="867"/>
                </a:cubicBezTo>
                <a:cubicBezTo>
                  <a:pt x="2014" y="867"/>
                  <a:pt x="2008" y="873"/>
                  <a:pt x="2008" y="880"/>
                </a:cubicBezTo>
                <a:cubicBezTo>
                  <a:pt x="2008" y="887"/>
                  <a:pt x="2014" y="893"/>
                  <a:pt x="2021" y="893"/>
                </a:cubicBezTo>
                <a:close/>
                <a:moveTo>
                  <a:pt x="2100" y="893"/>
                </a:moveTo>
                <a:cubicBezTo>
                  <a:pt x="2107" y="893"/>
                  <a:pt x="2112" y="887"/>
                  <a:pt x="2112" y="880"/>
                </a:cubicBezTo>
                <a:cubicBezTo>
                  <a:pt x="2112" y="873"/>
                  <a:pt x="2107" y="867"/>
                  <a:pt x="2100" y="867"/>
                </a:cubicBezTo>
                <a:cubicBezTo>
                  <a:pt x="2093" y="867"/>
                  <a:pt x="2087" y="873"/>
                  <a:pt x="2087" y="880"/>
                </a:cubicBezTo>
                <a:cubicBezTo>
                  <a:pt x="2087" y="887"/>
                  <a:pt x="2093" y="893"/>
                  <a:pt x="2100" y="893"/>
                </a:cubicBezTo>
                <a:close/>
                <a:moveTo>
                  <a:pt x="2139" y="893"/>
                </a:moveTo>
                <a:cubicBezTo>
                  <a:pt x="2146" y="893"/>
                  <a:pt x="2152" y="887"/>
                  <a:pt x="2152" y="880"/>
                </a:cubicBezTo>
                <a:cubicBezTo>
                  <a:pt x="2152" y="873"/>
                  <a:pt x="2146" y="867"/>
                  <a:pt x="2139" y="867"/>
                </a:cubicBezTo>
                <a:cubicBezTo>
                  <a:pt x="2132" y="867"/>
                  <a:pt x="2126" y="873"/>
                  <a:pt x="2126" y="880"/>
                </a:cubicBezTo>
                <a:cubicBezTo>
                  <a:pt x="2126" y="887"/>
                  <a:pt x="2132" y="893"/>
                  <a:pt x="2139" y="893"/>
                </a:cubicBezTo>
                <a:close/>
                <a:moveTo>
                  <a:pt x="2179" y="893"/>
                </a:moveTo>
                <a:cubicBezTo>
                  <a:pt x="2186" y="893"/>
                  <a:pt x="2191" y="887"/>
                  <a:pt x="2191" y="880"/>
                </a:cubicBezTo>
                <a:cubicBezTo>
                  <a:pt x="2191" y="873"/>
                  <a:pt x="2186" y="867"/>
                  <a:pt x="2179" y="867"/>
                </a:cubicBezTo>
                <a:cubicBezTo>
                  <a:pt x="2172" y="867"/>
                  <a:pt x="2166" y="873"/>
                  <a:pt x="2166" y="880"/>
                </a:cubicBezTo>
                <a:cubicBezTo>
                  <a:pt x="2166" y="887"/>
                  <a:pt x="2172" y="893"/>
                  <a:pt x="2179" y="893"/>
                </a:cubicBezTo>
                <a:close/>
                <a:moveTo>
                  <a:pt x="2218" y="893"/>
                </a:moveTo>
                <a:cubicBezTo>
                  <a:pt x="2225" y="893"/>
                  <a:pt x="2231" y="887"/>
                  <a:pt x="2231" y="880"/>
                </a:cubicBezTo>
                <a:cubicBezTo>
                  <a:pt x="2231" y="873"/>
                  <a:pt x="2225" y="867"/>
                  <a:pt x="2218" y="867"/>
                </a:cubicBezTo>
                <a:cubicBezTo>
                  <a:pt x="2211" y="867"/>
                  <a:pt x="2205" y="873"/>
                  <a:pt x="2205" y="880"/>
                </a:cubicBezTo>
                <a:cubicBezTo>
                  <a:pt x="2205" y="887"/>
                  <a:pt x="2211" y="893"/>
                  <a:pt x="2218" y="893"/>
                </a:cubicBezTo>
                <a:close/>
                <a:moveTo>
                  <a:pt x="2257" y="867"/>
                </a:moveTo>
                <a:cubicBezTo>
                  <a:pt x="2250" y="867"/>
                  <a:pt x="2245" y="873"/>
                  <a:pt x="2245" y="880"/>
                </a:cubicBezTo>
                <a:cubicBezTo>
                  <a:pt x="2245" y="887"/>
                  <a:pt x="2250" y="893"/>
                  <a:pt x="2257" y="893"/>
                </a:cubicBezTo>
                <a:cubicBezTo>
                  <a:pt x="2264" y="893"/>
                  <a:pt x="2270" y="887"/>
                  <a:pt x="2270" y="880"/>
                </a:cubicBezTo>
                <a:cubicBezTo>
                  <a:pt x="2270" y="873"/>
                  <a:pt x="2264" y="867"/>
                  <a:pt x="2257" y="867"/>
                </a:cubicBezTo>
                <a:close/>
                <a:moveTo>
                  <a:pt x="2415" y="867"/>
                </a:moveTo>
                <a:cubicBezTo>
                  <a:pt x="2408" y="867"/>
                  <a:pt x="2402" y="873"/>
                  <a:pt x="2402" y="880"/>
                </a:cubicBezTo>
                <a:cubicBezTo>
                  <a:pt x="2402" y="887"/>
                  <a:pt x="2408" y="893"/>
                  <a:pt x="2415" y="893"/>
                </a:cubicBezTo>
                <a:cubicBezTo>
                  <a:pt x="2422" y="893"/>
                  <a:pt x="2428" y="887"/>
                  <a:pt x="2428" y="880"/>
                </a:cubicBezTo>
                <a:cubicBezTo>
                  <a:pt x="2428" y="873"/>
                  <a:pt x="2422" y="867"/>
                  <a:pt x="2415" y="867"/>
                </a:cubicBezTo>
                <a:close/>
                <a:moveTo>
                  <a:pt x="2455" y="893"/>
                </a:moveTo>
                <a:cubicBezTo>
                  <a:pt x="2462" y="893"/>
                  <a:pt x="2467" y="887"/>
                  <a:pt x="2467" y="880"/>
                </a:cubicBezTo>
                <a:cubicBezTo>
                  <a:pt x="2467" y="873"/>
                  <a:pt x="2462" y="867"/>
                  <a:pt x="2455" y="867"/>
                </a:cubicBezTo>
                <a:cubicBezTo>
                  <a:pt x="2447" y="867"/>
                  <a:pt x="2442" y="873"/>
                  <a:pt x="2442" y="880"/>
                </a:cubicBezTo>
                <a:cubicBezTo>
                  <a:pt x="2442" y="887"/>
                  <a:pt x="2447" y="893"/>
                  <a:pt x="2455" y="893"/>
                </a:cubicBezTo>
                <a:close/>
                <a:moveTo>
                  <a:pt x="2494" y="893"/>
                </a:moveTo>
                <a:cubicBezTo>
                  <a:pt x="2501" y="893"/>
                  <a:pt x="2507" y="887"/>
                  <a:pt x="2507" y="880"/>
                </a:cubicBezTo>
                <a:cubicBezTo>
                  <a:pt x="2507" y="873"/>
                  <a:pt x="2501" y="867"/>
                  <a:pt x="2494" y="867"/>
                </a:cubicBezTo>
                <a:cubicBezTo>
                  <a:pt x="2487" y="867"/>
                  <a:pt x="2481" y="873"/>
                  <a:pt x="2481" y="880"/>
                </a:cubicBezTo>
                <a:cubicBezTo>
                  <a:pt x="2481" y="887"/>
                  <a:pt x="2487" y="893"/>
                  <a:pt x="2494" y="893"/>
                </a:cubicBezTo>
                <a:close/>
                <a:moveTo>
                  <a:pt x="2533" y="893"/>
                </a:moveTo>
                <a:cubicBezTo>
                  <a:pt x="2540" y="893"/>
                  <a:pt x="2546" y="887"/>
                  <a:pt x="2546" y="880"/>
                </a:cubicBezTo>
                <a:cubicBezTo>
                  <a:pt x="2546" y="873"/>
                  <a:pt x="2540" y="867"/>
                  <a:pt x="2533" y="867"/>
                </a:cubicBezTo>
                <a:cubicBezTo>
                  <a:pt x="2526" y="867"/>
                  <a:pt x="2521" y="873"/>
                  <a:pt x="2521" y="880"/>
                </a:cubicBezTo>
                <a:cubicBezTo>
                  <a:pt x="2521" y="887"/>
                  <a:pt x="2526" y="893"/>
                  <a:pt x="2533" y="893"/>
                </a:cubicBezTo>
                <a:close/>
                <a:moveTo>
                  <a:pt x="2573" y="893"/>
                </a:moveTo>
                <a:cubicBezTo>
                  <a:pt x="2580" y="893"/>
                  <a:pt x="2586" y="887"/>
                  <a:pt x="2586" y="880"/>
                </a:cubicBezTo>
                <a:cubicBezTo>
                  <a:pt x="2586" y="873"/>
                  <a:pt x="2580" y="867"/>
                  <a:pt x="2573" y="867"/>
                </a:cubicBezTo>
                <a:cubicBezTo>
                  <a:pt x="2566" y="867"/>
                  <a:pt x="2560" y="873"/>
                  <a:pt x="2560" y="880"/>
                </a:cubicBezTo>
                <a:cubicBezTo>
                  <a:pt x="2560" y="887"/>
                  <a:pt x="2566" y="893"/>
                  <a:pt x="2573" y="893"/>
                </a:cubicBezTo>
                <a:close/>
                <a:moveTo>
                  <a:pt x="2612" y="867"/>
                </a:moveTo>
                <a:cubicBezTo>
                  <a:pt x="2605" y="867"/>
                  <a:pt x="2599" y="873"/>
                  <a:pt x="2599" y="880"/>
                </a:cubicBezTo>
                <a:cubicBezTo>
                  <a:pt x="2599" y="887"/>
                  <a:pt x="2605" y="893"/>
                  <a:pt x="2612" y="893"/>
                </a:cubicBezTo>
                <a:cubicBezTo>
                  <a:pt x="2619" y="893"/>
                  <a:pt x="2625" y="887"/>
                  <a:pt x="2625" y="880"/>
                </a:cubicBezTo>
                <a:cubicBezTo>
                  <a:pt x="2625" y="873"/>
                  <a:pt x="2619" y="867"/>
                  <a:pt x="2612" y="867"/>
                </a:cubicBezTo>
                <a:close/>
                <a:moveTo>
                  <a:pt x="2652" y="893"/>
                </a:moveTo>
                <a:cubicBezTo>
                  <a:pt x="2659" y="893"/>
                  <a:pt x="2664" y="887"/>
                  <a:pt x="2664" y="880"/>
                </a:cubicBezTo>
                <a:cubicBezTo>
                  <a:pt x="2664" y="873"/>
                  <a:pt x="2659" y="867"/>
                  <a:pt x="2652" y="867"/>
                </a:cubicBezTo>
                <a:cubicBezTo>
                  <a:pt x="2645" y="867"/>
                  <a:pt x="2639" y="873"/>
                  <a:pt x="2639" y="880"/>
                </a:cubicBezTo>
                <a:cubicBezTo>
                  <a:pt x="2639" y="887"/>
                  <a:pt x="2645" y="893"/>
                  <a:pt x="2652" y="893"/>
                </a:cubicBezTo>
                <a:close/>
                <a:moveTo>
                  <a:pt x="2691" y="893"/>
                </a:moveTo>
                <a:cubicBezTo>
                  <a:pt x="2698" y="893"/>
                  <a:pt x="2704" y="887"/>
                  <a:pt x="2704" y="880"/>
                </a:cubicBezTo>
                <a:cubicBezTo>
                  <a:pt x="2704" y="873"/>
                  <a:pt x="2698" y="867"/>
                  <a:pt x="2691" y="867"/>
                </a:cubicBezTo>
                <a:cubicBezTo>
                  <a:pt x="2684" y="867"/>
                  <a:pt x="2678" y="873"/>
                  <a:pt x="2678" y="880"/>
                </a:cubicBezTo>
                <a:cubicBezTo>
                  <a:pt x="2678" y="887"/>
                  <a:pt x="2684" y="893"/>
                  <a:pt x="2691" y="893"/>
                </a:cubicBezTo>
                <a:close/>
                <a:moveTo>
                  <a:pt x="2730" y="893"/>
                </a:moveTo>
                <a:cubicBezTo>
                  <a:pt x="2738" y="893"/>
                  <a:pt x="2743" y="887"/>
                  <a:pt x="2743" y="880"/>
                </a:cubicBezTo>
                <a:cubicBezTo>
                  <a:pt x="2743" y="873"/>
                  <a:pt x="2738" y="867"/>
                  <a:pt x="2730" y="867"/>
                </a:cubicBezTo>
                <a:cubicBezTo>
                  <a:pt x="2723" y="867"/>
                  <a:pt x="2718" y="873"/>
                  <a:pt x="2718" y="880"/>
                </a:cubicBezTo>
                <a:cubicBezTo>
                  <a:pt x="2718" y="887"/>
                  <a:pt x="2723" y="893"/>
                  <a:pt x="2730" y="893"/>
                </a:cubicBezTo>
                <a:close/>
                <a:moveTo>
                  <a:pt x="2770" y="893"/>
                </a:moveTo>
                <a:cubicBezTo>
                  <a:pt x="2777" y="893"/>
                  <a:pt x="2783" y="887"/>
                  <a:pt x="2783" y="880"/>
                </a:cubicBezTo>
                <a:cubicBezTo>
                  <a:pt x="2783" y="873"/>
                  <a:pt x="2777" y="867"/>
                  <a:pt x="2770" y="867"/>
                </a:cubicBezTo>
                <a:cubicBezTo>
                  <a:pt x="2763" y="867"/>
                  <a:pt x="2757" y="873"/>
                  <a:pt x="2757" y="880"/>
                </a:cubicBezTo>
                <a:cubicBezTo>
                  <a:pt x="2757" y="887"/>
                  <a:pt x="2763" y="893"/>
                  <a:pt x="2770" y="893"/>
                </a:cubicBezTo>
                <a:close/>
                <a:moveTo>
                  <a:pt x="2809" y="893"/>
                </a:moveTo>
                <a:cubicBezTo>
                  <a:pt x="2816" y="893"/>
                  <a:pt x="2822" y="887"/>
                  <a:pt x="2822" y="880"/>
                </a:cubicBezTo>
                <a:cubicBezTo>
                  <a:pt x="2822" y="873"/>
                  <a:pt x="2816" y="867"/>
                  <a:pt x="2809" y="867"/>
                </a:cubicBezTo>
                <a:cubicBezTo>
                  <a:pt x="2802" y="867"/>
                  <a:pt x="2797" y="873"/>
                  <a:pt x="2797" y="880"/>
                </a:cubicBezTo>
                <a:cubicBezTo>
                  <a:pt x="2797" y="887"/>
                  <a:pt x="2802" y="893"/>
                  <a:pt x="2809" y="893"/>
                </a:cubicBezTo>
                <a:close/>
                <a:moveTo>
                  <a:pt x="2849" y="893"/>
                </a:moveTo>
                <a:cubicBezTo>
                  <a:pt x="2856" y="893"/>
                  <a:pt x="2862" y="887"/>
                  <a:pt x="2862" y="880"/>
                </a:cubicBezTo>
                <a:cubicBezTo>
                  <a:pt x="2862" y="873"/>
                  <a:pt x="2856" y="867"/>
                  <a:pt x="2849" y="867"/>
                </a:cubicBezTo>
                <a:cubicBezTo>
                  <a:pt x="2842" y="867"/>
                  <a:pt x="2836" y="873"/>
                  <a:pt x="2836" y="880"/>
                </a:cubicBezTo>
                <a:cubicBezTo>
                  <a:pt x="2836" y="887"/>
                  <a:pt x="2842" y="893"/>
                  <a:pt x="2849" y="893"/>
                </a:cubicBezTo>
                <a:close/>
                <a:moveTo>
                  <a:pt x="2888" y="893"/>
                </a:moveTo>
                <a:cubicBezTo>
                  <a:pt x="2895" y="893"/>
                  <a:pt x="2901" y="887"/>
                  <a:pt x="2901" y="880"/>
                </a:cubicBezTo>
                <a:cubicBezTo>
                  <a:pt x="2901" y="873"/>
                  <a:pt x="2895" y="867"/>
                  <a:pt x="2888" y="867"/>
                </a:cubicBezTo>
                <a:cubicBezTo>
                  <a:pt x="2881" y="867"/>
                  <a:pt x="2875" y="873"/>
                  <a:pt x="2875" y="880"/>
                </a:cubicBezTo>
                <a:cubicBezTo>
                  <a:pt x="2875" y="887"/>
                  <a:pt x="2881" y="893"/>
                  <a:pt x="2888" y="893"/>
                </a:cubicBezTo>
                <a:close/>
                <a:moveTo>
                  <a:pt x="2928" y="893"/>
                </a:moveTo>
                <a:cubicBezTo>
                  <a:pt x="2935" y="893"/>
                  <a:pt x="2940" y="887"/>
                  <a:pt x="2940" y="880"/>
                </a:cubicBezTo>
                <a:cubicBezTo>
                  <a:pt x="2940" y="873"/>
                  <a:pt x="2935" y="867"/>
                  <a:pt x="2928" y="867"/>
                </a:cubicBezTo>
                <a:cubicBezTo>
                  <a:pt x="2921" y="867"/>
                  <a:pt x="2915" y="873"/>
                  <a:pt x="2915" y="880"/>
                </a:cubicBezTo>
                <a:cubicBezTo>
                  <a:pt x="2915" y="887"/>
                  <a:pt x="2921" y="893"/>
                  <a:pt x="2928" y="893"/>
                </a:cubicBezTo>
                <a:close/>
                <a:moveTo>
                  <a:pt x="641" y="907"/>
                </a:moveTo>
                <a:cubicBezTo>
                  <a:pt x="634" y="907"/>
                  <a:pt x="628" y="912"/>
                  <a:pt x="628" y="919"/>
                </a:cubicBezTo>
                <a:cubicBezTo>
                  <a:pt x="628" y="926"/>
                  <a:pt x="634" y="932"/>
                  <a:pt x="641" y="932"/>
                </a:cubicBezTo>
                <a:cubicBezTo>
                  <a:pt x="648" y="932"/>
                  <a:pt x="654" y="926"/>
                  <a:pt x="654" y="919"/>
                </a:cubicBezTo>
                <a:cubicBezTo>
                  <a:pt x="654" y="912"/>
                  <a:pt x="648" y="907"/>
                  <a:pt x="641" y="907"/>
                </a:cubicBezTo>
                <a:close/>
                <a:moveTo>
                  <a:pt x="680" y="907"/>
                </a:moveTo>
                <a:cubicBezTo>
                  <a:pt x="673" y="907"/>
                  <a:pt x="668" y="912"/>
                  <a:pt x="668" y="919"/>
                </a:cubicBezTo>
                <a:cubicBezTo>
                  <a:pt x="668" y="926"/>
                  <a:pt x="673" y="932"/>
                  <a:pt x="680" y="932"/>
                </a:cubicBezTo>
                <a:cubicBezTo>
                  <a:pt x="687" y="932"/>
                  <a:pt x="693" y="926"/>
                  <a:pt x="693" y="919"/>
                </a:cubicBezTo>
                <a:cubicBezTo>
                  <a:pt x="693" y="912"/>
                  <a:pt x="687" y="907"/>
                  <a:pt x="680" y="907"/>
                </a:cubicBezTo>
                <a:close/>
                <a:moveTo>
                  <a:pt x="799" y="907"/>
                </a:moveTo>
                <a:cubicBezTo>
                  <a:pt x="792" y="907"/>
                  <a:pt x="786" y="912"/>
                  <a:pt x="786" y="919"/>
                </a:cubicBezTo>
                <a:cubicBezTo>
                  <a:pt x="786" y="926"/>
                  <a:pt x="792" y="932"/>
                  <a:pt x="799" y="932"/>
                </a:cubicBezTo>
                <a:cubicBezTo>
                  <a:pt x="806" y="932"/>
                  <a:pt x="811" y="926"/>
                  <a:pt x="811" y="919"/>
                </a:cubicBezTo>
                <a:cubicBezTo>
                  <a:pt x="811" y="912"/>
                  <a:pt x="806" y="907"/>
                  <a:pt x="799" y="907"/>
                </a:cubicBezTo>
                <a:close/>
                <a:moveTo>
                  <a:pt x="930" y="919"/>
                </a:moveTo>
                <a:cubicBezTo>
                  <a:pt x="930" y="912"/>
                  <a:pt x="924" y="907"/>
                  <a:pt x="917" y="907"/>
                </a:cubicBezTo>
                <a:cubicBezTo>
                  <a:pt x="910" y="907"/>
                  <a:pt x="904" y="912"/>
                  <a:pt x="904" y="919"/>
                </a:cubicBezTo>
                <a:cubicBezTo>
                  <a:pt x="904" y="926"/>
                  <a:pt x="910" y="932"/>
                  <a:pt x="917" y="932"/>
                </a:cubicBezTo>
                <a:cubicBezTo>
                  <a:pt x="924" y="932"/>
                  <a:pt x="930" y="926"/>
                  <a:pt x="930" y="919"/>
                </a:cubicBezTo>
                <a:close/>
                <a:moveTo>
                  <a:pt x="1548" y="932"/>
                </a:moveTo>
                <a:cubicBezTo>
                  <a:pt x="1555" y="932"/>
                  <a:pt x="1561" y="926"/>
                  <a:pt x="1561" y="919"/>
                </a:cubicBezTo>
                <a:cubicBezTo>
                  <a:pt x="1561" y="912"/>
                  <a:pt x="1555" y="907"/>
                  <a:pt x="1548" y="907"/>
                </a:cubicBezTo>
                <a:cubicBezTo>
                  <a:pt x="1541" y="907"/>
                  <a:pt x="1535" y="912"/>
                  <a:pt x="1535" y="919"/>
                </a:cubicBezTo>
                <a:cubicBezTo>
                  <a:pt x="1535" y="926"/>
                  <a:pt x="1541" y="932"/>
                  <a:pt x="1548" y="932"/>
                </a:cubicBezTo>
                <a:close/>
                <a:moveTo>
                  <a:pt x="1587" y="932"/>
                </a:moveTo>
                <a:cubicBezTo>
                  <a:pt x="1594" y="932"/>
                  <a:pt x="1600" y="926"/>
                  <a:pt x="1600" y="919"/>
                </a:cubicBezTo>
                <a:cubicBezTo>
                  <a:pt x="1600" y="912"/>
                  <a:pt x="1594" y="907"/>
                  <a:pt x="1587" y="907"/>
                </a:cubicBezTo>
                <a:cubicBezTo>
                  <a:pt x="1580" y="907"/>
                  <a:pt x="1574" y="912"/>
                  <a:pt x="1574" y="919"/>
                </a:cubicBezTo>
                <a:cubicBezTo>
                  <a:pt x="1574" y="926"/>
                  <a:pt x="1580" y="932"/>
                  <a:pt x="1587" y="932"/>
                </a:cubicBezTo>
                <a:close/>
                <a:moveTo>
                  <a:pt x="1627" y="932"/>
                </a:moveTo>
                <a:cubicBezTo>
                  <a:pt x="1634" y="932"/>
                  <a:pt x="1639" y="926"/>
                  <a:pt x="1639" y="919"/>
                </a:cubicBezTo>
                <a:cubicBezTo>
                  <a:pt x="1639" y="912"/>
                  <a:pt x="1634" y="907"/>
                  <a:pt x="1627" y="907"/>
                </a:cubicBezTo>
                <a:cubicBezTo>
                  <a:pt x="1620" y="907"/>
                  <a:pt x="1614" y="912"/>
                  <a:pt x="1614" y="919"/>
                </a:cubicBezTo>
                <a:cubicBezTo>
                  <a:pt x="1614" y="926"/>
                  <a:pt x="1620" y="932"/>
                  <a:pt x="1627" y="932"/>
                </a:cubicBezTo>
                <a:close/>
                <a:moveTo>
                  <a:pt x="1666" y="932"/>
                </a:moveTo>
                <a:cubicBezTo>
                  <a:pt x="1673" y="932"/>
                  <a:pt x="1679" y="926"/>
                  <a:pt x="1679" y="919"/>
                </a:cubicBezTo>
                <a:cubicBezTo>
                  <a:pt x="1679" y="912"/>
                  <a:pt x="1673" y="907"/>
                  <a:pt x="1666" y="907"/>
                </a:cubicBezTo>
                <a:cubicBezTo>
                  <a:pt x="1659" y="907"/>
                  <a:pt x="1653" y="912"/>
                  <a:pt x="1653" y="919"/>
                </a:cubicBezTo>
                <a:cubicBezTo>
                  <a:pt x="1653" y="926"/>
                  <a:pt x="1659" y="932"/>
                  <a:pt x="1666" y="932"/>
                </a:cubicBezTo>
                <a:close/>
                <a:moveTo>
                  <a:pt x="1705" y="932"/>
                </a:moveTo>
                <a:cubicBezTo>
                  <a:pt x="1713" y="932"/>
                  <a:pt x="1718" y="926"/>
                  <a:pt x="1718" y="919"/>
                </a:cubicBezTo>
                <a:cubicBezTo>
                  <a:pt x="1718" y="912"/>
                  <a:pt x="1713" y="907"/>
                  <a:pt x="1705" y="907"/>
                </a:cubicBezTo>
                <a:cubicBezTo>
                  <a:pt x="1698" y="907"/>
                  <a:pt x="1693" y="912"/>
                  <a:pt x="1693" y="919"/>
                </a:cubicBezTo>
                <a:cubicBezTo>
                  <a:pt x="1693" y="926"/>
                  <a:pt x="1698" y="932"/>
                  <a:pt x="1705" y="932"/>
                </a:cubicBezTo>
                <a:close/>
                <a:moveTo>
                  <a:pt x="1745" y="932"/>
                </a:moveTo>
                <a:cubicBezTo>
                  <a:pt x="1752" y="932"/>
                  <a:pt x="1758" y="926"/>
                  <a:pt x="1758" y="919"/>
                </a:cubicBezTo>
                <a:cubicBezTo>
                  <a:pt x="1758" y="912"/>
                  <a:pt x="1752" y="907"/>
                  <a:pt x="1745" y="907"/>
                </a:cubicBezTo>
                <a:cubicBezTo>
                  <a:pt x="1738" y="907"/>
                  <a:pt x="1732" y="912"/>
                  <a:pt x="1732" y="919"/>
                </a:cubicBezTo>
                <a:cubicBezTo>
                  <a:pt x="1732" y="926"/>
                  <a:pt x="1738" y="932"/>
                  <a:pt x="1745" y="932"/>
                </a:cubicBezTo>
                <a:close/>
                <a:moveTo>
                  <a:pt x="1784" y="932"/>
                </a:moveTo>
                <a:cubicBezTo>
                  <a:pt x="1791" y="932"/>
                  <a:pt x="1797" y="926"/>
                  <a:pt x="1797" y="919"/>
                </a:cubicBezTo>
                <a:cubicBezTo>
                  <a:pt x="1797" y="912"/>
                  <a:pt x="1791" y="907"/>
                  <a:pt x="1784" y="907"/>
                </a:cubicBezTo>
                <a:cubicBezTo>
                  <a:pt x="1777" y="907"/>
                  <a:pt x="1772" y="912"/>
                  <a:pt x="1772" y="919"/>
                </a:cubicBezTo>
                <a:cubicBezTo>
                  <a:pt x="1772" y="926"/>
                  <a:pt x="1777" y="932"/>
                  <a:pt x="1784" y="932"/>
                </a:cubicBezTo>
                <a:close/>
                <a:moveTo>
                  <a:pt x="1824" y="932"/>
                </a:moveTo>
                <a:cubicBezTo>
                  <a:pt x="1831" y="932"/>
                  <a:pt x="1836" y="926"/>
                  <a:pt x="1836" y="919"/>
                </a:cubicBezTo>
                <a:cubicBezTo>
                  <a:pt x="1836" y="912"/>
                  <a:pt x="1831" y="907"/>
                  <a:pt x="1824" y="907"/>
                </a:cubicBezTo>
                <a:cubicBezTo>
                  <a:pt x="1817" y="907"/>
                  <a:pt x="1811" y="912"/>
                  <a:pt x="1811" y="919"/>
                </a:cubicBezTo>
                <a:cubicBezTo>
                  <a:pt x="1811" y="926"/>
                  <a:pt x="1817" y="932"/>
                  <a:pt x="1824" y="932"/>
                </a:cubicBezTo>
                <a:close/>
                <a:moveTo>
                  <a:pt x="1863" y="932"/>
                </a:moveTo>
                <a:cubicBezTo>
                  <a:pt x="1870" y="932"/>
                  <a:pt x="1876" y="926"/>
                  <a:pt x="1876" y="919"/>
                </a:cubicBezTo>
                <a:cubicBezTo>
                  <a:pt x="1876" y="912"/>
                  <a:pt x="1870" y="907"/>
                  <a:pt x="1863" y="907"/>
                </a:cubicBezTo>
                <a:cubicBezTo>
                  <a:pt x="1856" y="907"/>
                  <a:pt x="1850" y="912"/>
                  <a:pt x="1850" y="919"/>
                </a:cubicBezTo>
                <a:cubicBezTo>
                  <a:pt x="1850" y="926"/>
                  <a:pt x="1856" y="932"/>
                  <a:pt x="1863" y="932"/>
                </a:cubicBezTo>
                <a:close/>
                <a:moveTo>
                  <a:pt x="1903" y="932"/>
                </a:moveTo>
                <a:cubicBezTo>
                  <a:pt x="1910" y="932"/>
                  <a:pt x="1915" y="926"/>
                  <a:pt x="1915" y="919"/>
                </a:cubicBezTo>
                <a:cubicBezTo>
                  <a:pt x="1915" y="912"/>
                  <a:pt x="1910" y="907"/>
                  <a:pt x="1903" y="907"/>
                </a:cubicBezTo>
                <a:cubicBezTo>
                  <a:pt x="1896" y="907"/>
                  <a:pt x="1890" y="912"/>
                  <a:pt x="1890" y="919"/>
                </a:cubicBezTo>
                <a:cubicBezTo>
                  <a:pt x="1890" y="926"/>
                  <a:pt x="1896" y="932"/>
                  <a:pt x="1903" y="932"/>
                </a:cubicBezTo>
                <a:close/>
                <a:moveTo>
                  <a:pt x="1942" y="932"/>
                </a:moveTo>
                <a:cubicBezTo>
                  <a:pt x="1949" y="932"/>
                  <a:pt x="1955" y="926"/>
                  <a:pt x="1955" y="919"/>
                </a:cubicBezTo>
                <a:cubicBezTo>
                  <a:pt x="1955" y="912"/>
                  <a:pt x="1949" y="907"/>
                  <a:pt x="1942" y="907"/>
                </a:cubicBezTo>
                <a:cubicBezTo>
                  <a:pt x="1935" y="907"/>
                  <a:pt x="1929" y="912"/>
                  <a:pt x="1929" y="919"/>
                </a:cubicBezTo>
                <a:cubicBezTo>
                  <a:pt x="1929" y="926"/>
                  <a:pt x="1935" y="932"/>
                  <a:pt x="1942" y="932"/>
                </a:cubicBezTo>
                <a:close/>
                <a:moveTo>
                  <a:pt x="1981" y="932"/>
                </a:moveTo>
                <a:cubicBezTo>
                  <a:pt x="1988" y="932"/>
                  <a:pt x="1994" y="926"/>
                  <a:pt x="1994" y="919"/>
                </a:cubicBezTo>
                <a:cubicBezTo>
                  <a:pt x="1994" y="912"/>
                  <a:pt x="1988" y="907"/>
                  <a:pt x="1981" y="907"/>
                </a:cubicBezTo>
                <a:cubicBezTo>
                  <a:pt x="1974" y="907"/>
                  <a:pt x="1969" y="912"/>
                  <a:pt x="1969" y="919"/>
                </a:cubicBezTo>
                <a:cubicBezTo>
                  <a:pt x="1969" y="926"/>
                  <a:pt x="1974" y="932"/>
                  <a:pt x="1981" y="932"/>
                </a:cubicBezTo>
                <a:close/>
                <a:moveTo>
                  <a:pt x="2021" y="932"/>
                </a:moveTo>
                <a:cubicBezTo>
                  <a:pt x="2028" y="932"/>
                  <a:pt x="2034" y="926"/>
                  <a:pt x="2034" y="919"/>
                </a:cubicBezTo>
                <a:cubicBezTo>
                  <a:pt x="2034" y="912"/>
                  <a:pt x="2028" y="907"/>
                  <a:pt x="2021" y="907"/>
                </a:cubicBezTo>
                <a:cubicBezTo>
                  <a:pt x="2014" y="907"/>
                  <a:pt x="2008" y="912"/>
                  <a:pt x="2008" y="919"/>
                </a:cubicBezTo>
                <a:cubicBezTo>
                  <a:pt x="2008" y="926"/>
                  <a:pt x="2014" y="932"/>
                  <a:pt x="2021" y="932"/>
                </a:cubicBezTo>
                <a:close/>
                <a:moveTo>
                  <a:pt x="2060" y="932"/>
                </a:moveTo>
                <a:cubicBezTo>
                  <a:pt x="2067" y="932"/>
                  <a:pt x="2073" y="926"/>
                  <a:pt x="2073" y="919"/>
                </a:cubicBezTo>
                <a:cubicBezTo>
                  <a:pt x="2073" y="912"/>
                  <a:pt x="2067" y="907"/>
                  <a:pt x="2060" y="907"/>
                </a:cubicBezTo>
                <a:cubicBezTo>
                  <a:pt x="2053" y="907"/>
                  <a:pt x="2048" y="912"/>
                  <a:pt x="2048" y="919"/>
                </a:cubicBezTo>
                <a:cubicBezTo>
                  <a:pt x="2048" y="926"/>
                  <a:pt x="2053" y="932"/>
                  <a:pt x="2060" y="932"/>
                </a:cubicBezTo>
                <a:close/>
                <a:moveTo>
                  <a:pt x="2100" y="932"/>
                </a:moveTo>
                <a:cubicBezTo>
                  <a:pt x="2107" y="932"/>
                  <a:pt x="2112" y="926"/>
                  <a:pt x="2112" y="919"/>
                </a:cubicBezTo>
                <a:cubicBezTo>
                  <a:pt x="2112" y="912"/>
                  <a:pt x="2107" y="907"/>
                  <a:pt x="2100" y="907"/>
                </a:cubicBezTo>
                <a:cubicBezTo>
                  <a:pt x="2093" y="907"/>
                  <a:pt x="2087" y="912"/>
                  <a:pt x="2087" y="919"/>
                </a:cubicBezTo>
                <a:cubicBezTo>
                  <a:pt x="2087" y="926"/>
                  <a:pt x="2093" y="932"/>
                  <a:pt x="2100" y="932"/>
                </a:cubicBezTo>
                <a:close/>
                <a:moveTo>
                  <a:pt x="2139" y="932"/>
                </a:moveTo>
                <a:cubicBezTo>
                  <a:pt x="2146" y="932"/>
                  <a:pt x="2152" y="926"/>
                  <a:pt x="2152" y="919"/>
                </a:cubicBezTo>
                <a:cubicBezTo>
                  <a:pt x="2152" y="912"/>
                  <a:pt x="2146" y="907"/>
                  <a:pt x="2139" y="907"/>
                </a:cubicBezTo>
                <a:cubicBezTo>
                  <a:pt x="2132" y="907"/>
                  <a:pt x="2126" y="912"/>
                  <a:pt x="2126" y="919"/>
                </a:cubicBezTo>
                <a:cubicBezTo>
                  <a:pt x="2126" y="926"/>
                  <a:pt x="2132" y="932"/>
                  <a:pt x="2139" y="932"/>
                </a:cubicBezTo>
                <a:close/>
                <a:moveTo>
                  <a:pt x="2179" y="932"/>
                </a:moveTo>
                <a:cubicBezTo>
                  <a:pt x="2186" y="932"/>
                  <a:pt x="2191" y="926"/>
                  <a:pt x="2191" y="919"/>
                </a:cubicBezTo>
                <a:cubicBezTo>
                  <a:pt x="2191" y="912"/>
                  <a:pt x="2186" y="907"/>
                  <a:pt x="2179" y="907"/>
                </a:cubicBezTo>
                <a:cubicBezTo>
                  <a:pt x="2172" y="907"/>
                  <a:pt x="2166" y="912"/>
                  <a:pt x="2166" y="919"/>
                </a:cubicBezTo>
                <a:cubicBezTo>
                  <a:pt x="2166" y="926"/>
                  <a:pt x="2172" y="932"/>
                  <a:pt x="2179" y="932"/>
                </a:cubicBezTo>
                <a:close/>
                <a:moveTo>
                  <a:pt x="2218" y="932"/>
                </a:moveTo>
                <a:cubicBezTo>
                  <a:pt x="2225" y="932"/>
                  <a:pt x="2231" y="926"/>
                  <a:pt x="2231" y="919"/>
                </a:cubicBezTo>
                <a:cubicBezTo>
                  <a:pt x="2231" y="912"/>
                  <a:pt x="2225" y="907"/>
                  <a:pt x="2218" y="907"/>
                </a:cubicBezTo>
                <a:cubicBezTo>
                  <a:pt x="2211" y="907"/>
                  <a:pt x="2205" y="912"/>
                  <a:pt x="2205" y="919"/>
                </a:cubicBezTo>
                <a:cubicBezTo>
                  <a:pt x="2205" y="926"/>
                  <a:pt x="2211" y="932"/>
                  <a:pt x="2218" y="932"/>
                </a:cubicBezTo>
                <a:close/>
                <a:moveTo>
                  <a:pt x="2257" y="907"/>
                </a:moveTo>
                <a:cubicBezTo>
                  <a:pt x="2250" y="907"/>
                  <a:pt x="2245" y="912"/>
                  <a:pt x="2245" y="919"/>
                </a:cubicBezTo>
                <a:cubicBezTo>
                  <a:pt x="2245" y="926"/>
                  <a:pt x="2250" y="932"/>
                  <a:pt x="2257" y="932"/>
                </a:cubicBezTo>
                <a:cubicBezTo>
                  <a:pt x="2264" y="932"/>
                  <a:pt x="2270" y="926"/>
                  <a:pt x="2270" y="919"/>
                </a:cubicBezTo>
                <a:cubicBezTo>
                  <a:pt x="2270" y="912"/>
                  <a:pt x="2264" y="907"/>
                  <a:pt x="2257" y="907"/>
                </a:cubicBezTo>
                <a:close/>
                <a:moveTo>
                  <a:pt x="2455" y="932"/>
                </a:moveTo>
                <a:cubicBezTo>
                  <a:pt x="2462" y="932"/>
                  <a:pt x="2467" y="926"/>
                  <a:pt x="2467" y="919"/>
                </a:cubicBezTo>
                <a:cubicBezTo>
                  <a:pt x="2467" y="912"/>
                  <a:pt x="2462" y="907"/>
                  <a:pt x="2455" y="907"/>
                </a:cubicBezTo>
                <a:cubicBezTo>
                  <a:pt x="2447" y="907"/>
                  <a:pt x="2442" y="912"/>
                  <a:pt x="2442" y="919"/>
                </a:cubicBezTo>
                <a:cubicBezTo>
                  <a:pt x="2442" y="926"/>
                  <a:pt x="2447" y="932"/>
                  <a:pt x="2455" y="932"/>
                </a:cubicBezTo>
                <a:close/>
                <a:moveTo>
                  <a:pt x="2494" y="932"/>
                </a:moveTo>
                <a:cubicBezTo>
                  <a:pt x="2501" y="932"/>
                  <a:pt x="2507" y="926"/>
                  <a:pt x="2507" y="919"/>
                </a:cubicBezTo>
                <a:cubicBezTo>
                  <a:pt x="2507" y="912"/>
                  <a:pt x="2501" y="907"/>
                  <a:pt x="2494" y="907"/>
                </a:cubicBezTo>
                <a:cubicBezTo>
                  <a:pt x="2487" y="907"/>
                  <a:pt x="2481" y="912"/>
                  <a:pt x="2481" y="919"/>
                </a:cubicBezTo>
                <a:cubicBezTo>
                  <a:pt x="2481" y="926"/>
                  <a:pt x="2487" y="932"/>
                  <a:pt x="2494" y="932"/>
                </a:cubicBezTo>
                <a:close/>
                <a:moveTo>
                  <a:pt x="2533" y="907"/>
                </a:moveTo>
                <a:cubicBezTo>
                  <a:pt x="2526" y="907"/>
                  <a:pt x="2521" y="912"/>
                  <a:pt x="2521" y="919"/>
                </a:cubicBezTo>
                <a:cubicBezTo>
                  <a:pt x="2521" y="926"/>
                  <a:pt x="2526" y="932"/>
                  <a:pt x="2533" y="932"/>
                </a:cubicBezTo>
                <a:cubicBezTo>
                  <a:pt x="2540" y="932"/>
                  <a:pt x="2546" y="926"/>
                  <a:pt x="2546" y="919"/>
                </a:cubicBezTo>
                <a:cubicBezTo>
                  <a:pt x="2546" y="912"/>
                  <a:pt x="2540" y="907"/>
                  <a:pt x="2533" y="907"/>
                </a:cubicBezTo>
                <a:close/>
                <a:moveTo>
                  <a:pt x="2573" y="907"/>
                </a:moveTo>
                <a:cubicBezTo>
                  <a:pt x="2566" y="907"/>
                  <a:pt x="2560" y="912"/>
                  <a:pt x="2560" y="919"/>
                </a:cubicBezTo>
                <a:cubicBezTo>
                  <a:pt x="2560" y="926"/>
                  <a:pt x="2566" y="932"/>
                  <a:pt x="2573" y="932"/>
                </a:cubicBezTo>
                <a:cubicBezTo>
                  <a:pt x="2580" y="932"/>
                  <a:pt x="2586" y="926"/>
                  <a:pt x="2586" y="919"/>
                </a:cubicBezTo>
                <a:cubicBezTo>
                  <a:pt x="2586" y="912"/>
                  <a:pt x="2580" y="907"/>
                  <a:pt x="2573" y="907"/>
                </a:cubicBezTo>
                <a:close/>
                <a:moveTo>
                  <a:pt x="2652" y="907"/>
                </a:moveTo>
                <a:cubicBezTo>
                  <a:pt x="2645" y="907"/>
                  <a:pt x="2639" y="912"/>
                  <a:pt x="2639" y="919"/>
                </a:cubicBezTo>
                <a:cubicBezTo>
                  <a:pt x="2639" y="926"/>
                  <a:pt x="2645" y="932"/>
                  <a:pt x="2652" y="932"/>
                </a:cubicBezTo>
                <a:cubicBezTo>
                  <a:pt x="2659" y="932"/>
                  <a:pt x="2664" y="926"/>
                  <a:pt x="2664" y="919"/>
                </a:cubicBezTo>
                <a:cubicBezTo>
                  <a:pt x="2664" y="912"/>
                  <a:pt x="2659" y="907"/>
                  <a:pt x="2652" y="907"/>
                </a:cubicBezTo>
                <a:close/>
                <a:moveTo>
                  <a:pt x="2691" y="932"/>
                </a:moveTo>
                <a:cubicBezTo>
                  <a:pt x="2698" y="932"/>
                  <a:pt x="2704" y="926"/>
                  <a:pt x="2704" y="919"/>
                </a:cubicBezTo>
                <a:cubicBezTo>
                  <a:pt x="2704" y="912"/>
                  <a:pt x="2698" y="907"/>
                  <a:pt x="2691" y="907"/>
                </a:cubicBezTo>
                <a:cubicBezTo>
                  <a:pt x="2684" y="907"/>
                  <a:pt x="2678" y="912"/>
                  <a:pt x="2678" y="919"/>
                </a:cubicBezTo>
                <a:cubicBezTo>
                  <a:pt x="2678" y="926"/>
                  <a:pt x="2684" y="932"/>
                  <a:pt x="2691" y="932"/>
                </a:cubicBezTo>
                <a:close/>
                <a:moveTo>
                  <a:pt x="2730" y="907"/>
                </a:moveTo>
                <a:cubicBezTo>
                  <a:pt x="2723" y="907"/>
                  <a:pt x="2718" y="912"/>
                  <a:pt x="2718" y="919"/>
                </a:cubicBezTo>
                <a:cubicBezTo>
                  <a:pt x="2718" y="926"/>
                  <a:pt x="2723" y="932"/>
                  <a:pt x="2730" y="932"/>
                </a:cubicBezTo>
                <a:cubicBezTo>
                  <a:pt x="2738" y="932"/>
                  <a:pt x="2743" y="926"/>
                  <a:pt x="2743" y="919"/>
                </a:cubicBezTo>
                <a:cubicBezTo>
                  <a:pt x="2743" y="912"/>
                  <a:pt x="2738" y="907"/>
                  <a:pt x="2730" y="907"/>
                </a:cubicBezTo>
                <a:close/>
                <a:moveTo>
                  <a:pt x="2770" y="932"/>
                </a:moveTo>
                <a:cubicBezTo>
                  <a:pt x="2777" y="932"/>
                  <a:pt x="2783" y="926"/>
                  <a:pt x="2783" y="919"/>
                </a:cubicBezTo>
                <a:cubicBezTo>
                  <a:pt x="2783" y="912"/>
                  <a:pt x="2777" y="907"/>
                  <a:pt x="2770" y="907"/>
                </a:cubicBezTo>
                <a:cubicBezTo>
                  <a:pt x="2763" y="907"/>
                  <a:pt x="2757" y="912"/>
                  <a:pt x="2757" y="919"/>
                </a:cubicBezTo>
                <a:cubicBezTo>
                  <a:pt x="2757" y="926"/>
                  <a:pt x="2763" y="932"/>
                  <a:pt x="2770" y="932"/>
                </a:cubicBezTo>
                <a:close/>
                <a:moveTo>
                  <a:pt x="720" y="946"/>
                </a:moveTo>
                <a:cubicBezTo>
                  <a:pt x="713" y="946"/>
                  <a:pt x="707" y="952"/>
                  <a:pt x="707" y="959"/>
                </a:cubicBezTo>
                <a:cubicBezTo>
                  <a:pt x="707" y="966"/>
                  <a:pt x="713" y="972"/>
                  <a:pt x="720" y="972"/>
                </a:cubicBezTo>
                <a:cubicBezTo>
                  <a:pt x="727" y="972"/>
                  <a:pt x="733" y="966"/>
                  <a:pt x="733" y="959"/>
                </a:cubicBezTo>
                <a:cubicBezTo>
                  <a:pt x="733" y="952"/>
                  <a:pt x="727" y="946"/>
                  <a:pt x="720" y="946"/>
                </a:cubicBezTo>
                <a:close/>
                <a:moveTo>
                  <a:pt x="759" y="946"/>
                </a:moveTo>
                <a:cubicBezTo>
                  <a:pt x="752" y="946"/>
                  <a:pt x="747" y="952"/>
                  <a:pt x="747" y="959"/>
                </a:cubicBezTo>
                <a:cubicBezTo>
                  <a:pt x="747" y="966"/>
                  <a:pt x="752" y="972"/>
                  <a:pt x="759" y="972"/>
                </a:cubicBezTo>
                <a:cubicBezTo>
                  <a:pt x="766" y="972"/>
                  <a:pt x="772" y="966"/>
                  <a:pt x="772" y="959"/>
                </a:cubicBezTo>
                <a:cubicBezTo>
                  <a:pt x="772" y="952"/>
                  <a:pt x="766" y="946"/>
                  <a:pt x="759" y="946"/>
                </a:cubicBezTo>
                <a:close/>
                <a:moveTo>
                  <a:pt x="799" y="952"/>
                </a:moveTo>
                <a:cubicBezTo>
                  <a:pt x="795" y="952"/>
                  <a:pt x="791" y="955"/>
                  <a:pt x="791" y="959"/>
                </a:cubicBezTo>
                <a:cubicBezTo>
                  <a:pt x="791" y="963"/>
                  <a:pt x="795" y="966"/>
                  <a:pt x="799" y="966"/>
                </a:cubicBezTo>
                <a:cubicBezTo>
                  <a:pt x="803" y="966"/>
                  <a:pt x="806" y="963"/>
                  <a:pt x="806" y="959"/>
                </a:cubicBezTo>
                <a:cubicBezTo>
                  <a:pt x="806" y="955"/>
                  <a:pt x="803" y="952"/>
                  <a:pt x="799" y="952"/>
                </a:cubicBezTo>
                <a:close/>
                <a:moveTo>
                  <a:pt x="1548" y="972"/>
                </a:moveTo>
                <a:cubicBezTo>
                  <a:pt x="1555" y="972"/>
                  <a:pt x="1561" y="966"/>
                  <a:pt x="1561" y="959"/>
                </a:cubicBezTo>
                <a:cubicBezTo>
                  <a:pt x="1561" y="952"/>
                  <a:pt x="1555" y="946"/>
                  <a:pt x="1548" y="946"/>
                </a:cubicBezTo>
                <a:cubicBezTo>
                  <a:pt x="1541" y="946"/>
                  <a:pt x="1535" y="952"/>
                  <a:pt x="1535" y="959"/>
                </a:cubicBezTo>
                <a:cubicBezTo>
                  <a:pt x="1535" y="966"/>
                  <a:pt x="1541" y="972"/>
                  <a:pt x="1548" y="972"/>
                </a:cubicBezTo>
                <a:close/>
                <a:moveTo>
                  <a:pt x="1587" y="946"/>
                </a:moveTo>
                <a:cubicBezTo>
                  <a:pt x="1580" y="946"/>
                  <a:pt x="1574" y="952"/>
                  <a:pt x="1574" y="959"/>
                </a:cubicBezTo>
                <a:cubicBezTo>
                  <a:pt x="1574" y="966"/>
                  <a:pt x="1580" y="972"/>
                  <a:pt x="1587" y="972"/>
                </a:cubicBezTo>
                <a:cubicBezTo>
                  <a:pt x="1594" y="972"/>
                  <a:pt x="1600" y="966"/>
                  <a:pt x="1600" y="959"/>
                </a:cubicBezTo>
                <a:cubicBezTo>
                  <a:pt x="1600" y="952"/>
                  <a:pt x="1594" y="946"/>
                  <a:pt x="1587" y="946"/>
                </a:cubicBezTo>
                <a:close/>
                <a:moveTo>
                  <a:pt x="1627" y="946"/>
                </a:moveTo>
                <a:cubicBezTo>
                  <a:pt x="1620" y="946"/>
                  <a:pt x="1614" y="952"/>
                  <a:pt x="1614" y="959"/>
                </a:cubicBezTo>
                <a:cubicBezTo>
                  <a:pt x="1614" y="966"/>
                  <a:pt x="1620" y="972"/>
                  <a:pt x="1627" y="972"/>
                </a:cubicBezTo>
                <a:cubicBezTo>
                  <a:pt x="1634" y="972"/>
                  <a:pt x="1639" y="966"/>
                  <a:pt x="1639" y="959"/>
                </a:cubicBezTo>
                <a:cubicBezTo>
                  <a:pt x="1639" y="952"/>
                  <a:pt x="1634" y="946"/>
                  <a:pt x="1627" y="946"/>
                </a:cubicBezTo>
                <a:close/>
                <a:moveTo>
                  <a:pt x="1666" y="972"/>
                </a:moveTo>
                <a:cubicBezTo>
                  <a:pt x="1673" y="972"/>
                  <a:pt x="1679" y="966"/>
                  <a:pt x="1679" y="959"/>
                </a:cubicBezTo>
                <a:cubicBezTo>
                  <a:pt x="1679" y="952"/>
                  <a:pt x="1673" y="946"/>
                  <a:pt x="1666" y="946"/>
                </a:cubicBezTo>
                <a:cubicBezTo>
                  <a:pt x="1659" y="946"/>
                  <a:pt x="1653" y="952"/>
                  <a:pt x="1653" y="959"/>
                </a:cubicBezTo>
                <a:cubicBezTo>
                  <a:pt x="1653" y="966"/>
                  <a:pt x="1659" y="972"/>
                  <a:pt x="1666" y="972"/>
                </a:cubicBezTo>
                <a:close/>
                <a:moveTo>
                  <a:pt x="1705" y="972"/>
                </a:moveTo>
                <a:cubicBezTo>
                  <a:pt x="1713" y="972"/>
                  <a:pt x="1718" y="966"/>
                  <a:pt x="1718" y="959"/>
                </a:cubicBezTo>
                <a:cubicBezTo>
                  <a:pt x="1718" y="952"/>
                  <a:pt x="1713" y="946"/>
                  <a:pt x="1705" y="946"/>
                </a:cubicBezTo>
                <a:cubicBezTo>
                  <a:pt x="1698" y="946"/>
                  <a:pt x="1693" y="952"/>
                  <a:pt x="1693" y="959"/>
                </a:cubicBezTo>
                <a:cubicBezTo>
                  <a:pt x="1693" y="966"/>
                  <a:pt x="1698" y="972"/>
                  <a:pt x="1705" y="972"/>
                </a:cubicBezTo>
                <a:close/>
                <a:moveTo>
                  <a:pt x="1745" y="972"/>
                </a:moveTo>
                <a:cubicBezTo>
                  <a:pt x="1752" y="972"/>
                  <a:pt x="1758" y="966"/>
                  <a:pt x="1758" y="959"/>
                </a:cubicBezTo>
                <a:cubicBezTo>
                  <a:pt x="1758" y="952"/>
                  <a:pt x="1752" y="946"/>
                  <a:pt x="1745" y="946"/>
                </a:cubicBezTo>
                <a:cubicBezTo>
                  <a:pt x="1738" y="946"/>
                  <a:pt x="1732" y="952"/>
                  <a:pt x="1732" y="959"/>
                </a:cubicBezTo>
                <a:cubicBezTo>
                  <a:pt x="1732" y="966"/>
                  <a:pt x="1738" y="972"/>
                  <a:pt x="1745" y="972"/>
                </a:cubicBezTo>
                <a:close/>
                <a:moveTo>
                  <a:pt x="1784" y="972"/>
                </a:moveTo>
                <a:cubicBezTo>
                  <a:pt x="1791" y="972"/>
                  <a:pt x="1797" y="966"/>
                  <a:pt x="1797" y="959"/>
                </a:cubicBezTo>
                <a:cubicBezTo>
                  <a:pt x="1797" y="952"/>
                  <a:pt x="1791" y="946"/>
                  <a:pt x="1784" y="946"/>
                </a:cubicBezTo>
                <a:cubicBezTo>
                  <a:pt x="1777" y="946"/>
                  <a:pt x="1772" y="952"/>
                  <a:pt x="1772" y="959"/>
                </a:cubicBezTo>
                <a:cubicBezTo>
                  <a:pt x="1772" y="966"/>
                  <a:pt x="1777" y="972"/>
                  <a:pt x="1784" y="972"/>
                </a:cubicBezTo>
                <a:close/>
                <a:moveTo>
                  <a:pt x="1824" y="972"/>
                </a:moveTo>
                <a:cubicBezTo>
                  <a:pt x="1831" y="972"/>
                  <a:pt x="1836" y="966"/>
                  <a:pt x="1836" y="959"/>
                </a:cubicBezTo>
                <a:cubicBezTo>
                  <a:pt x="1836" y="952"/>
                  <a:pt x="1831" y="946"/>
                  <a:pt x="1824" y="946"/>
                </a:cubicBezTo>
                <a:cubicBezTo>
                  <a:pt x="1817" y="946"/>
                  <a:pt x="1811" y="952"/>
                  <a:pt x="1811" y="959"/>
                </a:cubicBezTo>
                <a:cubicBezTo>
                  <a:pt x="1811" y="966"/>
                  <a:pt x="1817" y="972"/>
                  <a:pt x="1824" y="972"/>
                </a:cubicBezTo>
                <a:close/>
                <a:moveTo>
                  <a:pt x="1863" y="946"/>
                </a:moveTo>
                <a:cubicBezTo>
                  <a:pt x="1856" y="946"/>
                  <a:pt x="1850" y="952"/>
                  <a:pt x="1850" y="959"/>
                </a:cubicBezTo>
                <a:cubicBezTo>
                  <a:pt x="1850" y="966"/>
                  <a:pt x="1856" y="972"/>
                  <a:pt x="1863" y="972"/>
                </a:cubicBezTo>
                <a:cubicBezTo>
                  <a:pt x="1870" y="972"/>
                  <a:pt x="1876" y="966"/>
                  <a:pt x="1876" y="959"/>
                </a:cubicBezTo>
                <a:cubicBezTo>
                  <a:pt x="1876" y="952"/>
                  <a:pt x="1870" y="946"/>
                  <a:pt x="1863" y="946"/>
                </a:cubicBezTo>
                <a:close/>
                <a:moveTo>
                  <a:pt x="1903" y="972"/>
                </a:moveTo>
                <a:cubicBezTo>
                  <a:pt x="1910" y="972"/>
                  <a:pt x="1915" y="966"/>
                  <a:pt x="1915" y="959"/>
                </a:cubicBezTo>
                <a:cubicBezTo>
                  <a:pt x="1915" y="952"/>
                  <a:pt x="1910" y="946"/>
                  <a:pt x="1903" y="946"/>
                </a:cubicBezTo>
                <a:cubicBezTo>
                  <a:pt x="1896" y="946"/>
                  <a:pt x="1890" y="952"/>
                  <a:pt x="1890" y="959"/>
                </a:cubicBezTo>
                <a:cubicBezTo>
                  <a:pt x="1890" y="966"/>
                  <a:pt x="1896" y="972"/>
                  <a:pt x="1903" y="972"/>
                </a:cubicBezTo>
                <a:close/>
                <a:moveTo>
                  <a:pt x="1942" y="972"/>
                </a:moveTo>
                <a:cubicBezTo>
                  <a:pt x="1949" y="972"/>
                  <a:pt x="1955" y="966"/>
                  <a:pt x="1955" y="959"/>
                </a:cubicBezTo>
                <a:cubicBezTo>
                  <a:pt x="1955" y="952"/>
                  <a:pt x="1949" y="946"/>
                  <a:pt x="1942" y="946"/>
                </a:cubicBezTo>
                <a:cubicBezTo>
                  <a:pt x="1935" y="946"/>
                  <a:pt x="1929" y="952"/>
                  <a:pt x="1929" y="959"/>
                </a:cubicBezTo>
                <a:cubicBezTo>
                  <a:pt x="1929" y="966"/>
                  <a:pt x="1935" y="972"/>
                  <a:pt x="1942" y="972"/>
                </a:cubicBezTo>
                <a:close/>
                <a:moveTo>
                  <a:pt x="1981" y="972"/>
                </a:moveTo>
                <a:cubicBezTo>
                  <a:pt x="1988" y="972"/>
                  <a:pt x="1994" y="966"/>
                  <a:pt x="1994" y="959"/>
                </a:cubicBezTo>
                <a:cubicBezTo>
                  <a:pt x="1994" y="952"/>
                  <a:pt x="1988" y="946"/>
                  <a:pt x="1981" y="946"/>
                </a:cubicBezTo>
                <a:cubicBezTo>
                  <a:pt x="1974" y="946"/>
                  <a:pt x="1969" y="952"/>
                  <a:pt x="1969" y="959"/>
                </a:cubicBezTo>
                <a:cubicBezTo>
                  <a:pt x="1969" y="966"/>
                  <a:pt x="1974" y="972"/>
                  <a:pt x="1981" y="972"/>
                </a:cubicBezTo>
                <a:close/>
                <a:moveTo>
                  <a:pt x="2021" y="972"/>
                </a:moveTo>
                <a:cubicBezTo>
                  <a:pt x="2028" y="972"/>
                  <a:pt x="2034" y="966"/>
                  <a:pt x="2034" y="959"/>
                </a:cubicBezTo>
                <a:cubicBezTo>
                  <a:pt x="2034" y="952"/>
                  <a:pt x="2028" y="946"/>
                  <a:pt x="2021" y="946"/>
                </a:cubicBezTo>
                <a:cubicBezTo>
                  <a:pt x="2014" y="946"/>
                  <a:pt x="2008" y="952"/>
                  <a:pt x="2008" y="959"/>
                </a:cubicBezTo>
                <a:cubicBezTo>
                  <a:pt x="2008" y="966"/>
                  <a:pt x="2014" y="972"/>
                  <a:pt x="2021" y="972"/>
                </a:cubicBezTo>
                <a:close/>
                <a:moveTo>
                  <a:pt x="2060" y="972"/>
                </a:moveTo>
                <a:cubicBezTo>
                  <a:pt x="2067" y="972"/>
                  <a:pt x="2073" y="966"/>
                  <a:pt x="2073" y="959"/>
                </a:cubicBezTo>
                <a:cubicBezTo>
                  <a:pt x="2073" y="952"/>
                  <a:pt x="2067" y="946"/>
                  <a:pt x="2060" y="946"/>
                </a:cubicBezTo>
                <a:cubicBezTo>
                  <a:pt x="2053" y="946"/>
                  <a:pt x="2048" y="952"/>
                  <a:pt x="2048" y="959"/>
                </a:cubicBezTo>
                <a:cubicBezTo>
                  <a:pt x="2048" y="966"/>
                  <a:pt x="2053" y="972"/>
                  <a:pt x="2060" y="972"/>
                </a:cubicBezTo>
                <a:close/>
                <a:moveTo>
                  <a:pt x="2139" y="972"/>
                </a:moveTo>
                <a:cubicBezTo>
                  <a:pt x="2146" y="972"/>
                  <a:pt x="2152" y="966"/>
                  <a:pt x="2152" y="959"/>
                </a:cubicBezTo>
                <a:cubicBezTo>
                  <a:pt x="2152" y="952"/>
                  <a:pt x="2146" y="946"/>
                  <a:pt x="2139" y="946"/>
                </a:cubicBezTo>
                <a:cubicBezTo>
                  <a:pt x="2132" y="946"/>
                  <a:pt x="2126" y="952"/>
                  <a:pt x="2126" y="959"/>
                </a:cubicBezTo>
                <a:cubicBezTo>
                  <a:pt x="2126" y="966"/>
                  <a:pt x="2132" y="972"/>
                  <a:pt x="2139" y="972"/>
                </a:cubicBezTo>
                <a:close/>
                <a:moveTo>
                  <a:pt x="2179" y="972"/>
                </a:moveTo>
                <a:cubicBezTo>
                  <a:pt x="2186" y="972"/>
                  <a:pt x="2191" y="966"/>
                  <a:pt x="2191" y="959"/>
                </a:cubicBezTo>
                <a:cubicBezTo>
                  <a:pt x="2191" y="952"/>
                  <a:pt x="2186" y="946"/>
                  <a:pt x="2179" y="946"/>
                </a:cubicBezTo>
                <a:cubicBezTo>
                  <a:pt x="2172" y="946"/>
                  <a:pt x="2166" y="952"/>
                  <a:pt x="2166" y="959"/>
                </a:cubicBezTo>
                <a:cubicBezTo>
                  <a:pt x="2166" y="966"/>
                  <a:pt x="2172" y="972"/>
                  <a:pt x="2179" y="972"/>
                </a:cubicBezTo>
                <a:close/>
                <a:moveTo>
                  <a:pt x="2218" y="946"/>
                </a:moveTo>
                <a:cubicBezTo>
                  <a:pt x="2211" y="946"/>
                  <a:pt x="2205" y="952"/>
                  <a:pt x="2205" y="959"/>
                </a:cubicBezTo>
                <a:cubicBezTo>
                  <a:pt x="2205" y="966"/>
                  <a:pt x="2211" y="972"/>
                  <a:pt x="2218" y="972"/>
                </a:cubicBezTo>
                <a:cubicBezTo>
                  <a:pt x="2225" y="972"/>
                  <a:pt x="2231" y="966"/>
                  <a:pt x="2231" y="959"/>
                </a:cubicBezTo>
                <a:cubicBezTo>
                  <a:pt x="2231" y="952"/>
                  <a:pt x="2225" y="946"/>
                  <a:pt x="2218" y="946"/>
                </a:cubicBezTo>
                <a:close/>
                <a:moveTo>
                  <a:pt x="2455" y="946"/>
                </a:moveTo>
                <a:cubicBezTo>
                  <a:pt x="2447" y="946"/>
                  <a:pt x="2442" y="952"/>
                  <a:pt x="2442" y="959"/>
                </a:cubicBezTo>
                <a:cubicBezTo>
                  <a:pt x="2442" y="966"/>
                  <a:pt x="2447" y="972"/>
                  <a:pt x="2455" y="972"/>
                </a:cubicBezTo>
                <a:cubicBezTo>
                  <a:pt x="2462" y="972"/>
                  <a:pt x="2467" y="966"/>
                  <a:pt x="2467" y="959"/>
                </a:cubicBezTo>
                <a:cubicBezTo>
                  <a:pt x="2467" y="952"/>
                  <a:pt x="2462" y="946"/>
                  <a:pt x="2455" y="946"/>
                </a:cubicBezTo>
                <a:close/>
                <a:moveTo>
                  <a:pt x="2494" y="946"/>
                </a:moveTo>
                <a:cubicBezTo>
                  <a:pt x="2487" y="946"/>
                  <a:pt x="2481" y="952"/>
                  <a:pt x="2481" y="959"/>
                </a:cubicBezTo>
                <a:cubicBezTo>
                  <a:pt x="2481" y="966"/>
                  <a:pt x="2487" y="972"/>
                  <a:pt x="2494" y="972"/>
                </a:cubicBezTo>
                <a:cubicBezTo>
                  <a:pt x="2501" y="972"/>
                  <a:pt x="2507" y="966"/>
                  <a:pt x="2507" y="959"/>
                </a:cubicBezTo>
                <a:cubicBezTo>
                  <a:pt x="2507" y="952"/>
                  <a:pt x="2501" y="946"/>
                  <a:pt x="2494" y="946"/>
                </a:cubicBezTo>
                <a:close/>
                <a:moveTo>
                  <a:pt x="2691" y="946"/>
                </a:moveTo>
                <a:cubicBezTo>
                  <a:pt x="2684" y="946"/>
                  <a:pt x="2678" y="952"/>
                  <a:pt x="2678" y="959"/>
                </a:cubicBezTo>
                <a:cubicBezTo>
                  <a:pt x="2678" y="966"/>
                  <a:pt x="2684" y="972"/>
                  <a:pt x="2691" y="972"/>
                </a:cubicBezTo>
                <a:cubicBezTo>
                  <a:pt x="2698" y="972"/>
                  <a:pt x="2704" y="966"/>
                  <a:pt x="2704" y="959"/>
                </a:cubicBezTo>
                <a:cubicBezTo>
                  <a:pt x="2704" y="952"/>
                  <a:pt x="2698" y="946"/>
                  <a:pt x="2691" y="946"/>
                </a:cubicBezTo>
                <a:close/>
                <a:moveTo>
                  <a:pt x="2730" y="972"/>
                </a:moveTo>
                <a:cubicBezTo>
                  <a:pt x="2738" y="972"/>
                  <a:pt x="2743" y="966"/>
                  <a:pt x="2743" y="959"/>
                </a:cubicBezTo>
                <a:cubicBezTo>
                  <a:pt x="2743" y="952"/>
                  <a:pt x="2738" y="946"/>
                  <a:pt x="2730" y="946"/>
                </a:cubicBezTo>
                <a:cubicBezTo>
                  <a:pt x="2723" y="946"/>
                  <a:pt x="2718" y="952"/>
                  <a:pt x="2718" y="959"/>
                </a:cubicBezTo>
                <a:cubicBezTo>
                  <a:pt x="2718" y="966"/>
                  <a:pt x="2723" y="972"/>
                  <a:pt x="2730" y="972"/>
                </a:cubicBezTo>
                <a:close/>
                <a:moveTo>
                  <a:pt x="2770" y="972"/>
                </a:moveTo>
                <a:cubicBezTo>
                  <a:pt x="2777" y="972"/>
                  <a:pt x="2783" y="966"/>
                  <a:pt x="2783" y="959"/>
                </a:cubicBezTo>
                <a:cubicBezTo>
                  <a:pt x="2783" y="952"/>
                  <a:pt x="2777" y="946"/>
                  <a:pt x="2770" y="946"/>
                </a:cubicBezTo>
                <a:cubicBezTo>
                  <a:pt x="2763" y="946"/>
                  <a:pt x="2757" y="952"/>
                  <a:pt x="2757" y="959"/>
                </a:cubicBezTo>
                <a:cubicBezTo>
                  <a:pt x="2757" y="966"/>
                  <a:pt x="2763" y="972"/>
                  <a:pt x="2770" y="972"/>
                </a:cubicBezTo>
                <a:close/>
                <a:moveTo>
                  <a:pt x="2928" y="972"/>
                </a:moveTo>
                <a:cubicBezTo>
                  <a:pt x="2935" y="972"/>
                  <a:pt x="2940" y="966"/>
                  <a:pt x="2940" y="959"/>
                </a:cubicBezTo>
                <a:cubicBezTo>
                  <a:pt x="2940" y="952"/>
                  <a:pt x="2935" y="946"/>
                  <a:pt x="2928" y="946"/>
                </a:cubicBezTo>
                <a:cubicBezTo>
                  <a:pt x="2921" y="946"/>
                  <a:pt x="2915" y="952"/>
                  <a:pt x="2915" y="959"/>
                </a:cubicBezTo>
                <a:cubicBezTo>
                  <a:pt x="2915" y="966"/>
                  <a:pt x="2921" y="972"/>
                  <a:pt x="2928" y="972"/>
                </a:cubicBezTo>
                <a:close/>
                <a:moveTo>
                  <a:pt x="838" y="986"/>
                </a:moveTo>
                <a:cubicBezTo>
                  <a:pt x="831" y="986"/>
                  <a:pt x="825" y="991"/>
                  <a:pt x="825" y="998"/>
                </a:cubicBezTo>
                <a:cubicBezTo>
                  <a:pt x="825" y="1005"/>
                  <a:pt x="831" y="1011"/>
                  <a:pt x="838" y="1011"/>
                </a:cubicBezTo>
                <a:cubicBezTo>
                  <a:pt x="845" y="1011"/>
                  <a:pt x="851" y="1005"/>
                  <a:pt x="851" y="998"/>
                </a:cubicBezTo>
                <a:cubicBezTo>
                  <a:pt x="851" y="991"/>
                  <a:pt x="845" y="986"/>
                  <a:pt x="838" y="986"/>
                </a:cubicBezTo>
                <a:close/>
                <a:moveTo>
                  <a:pt x="1548" y="986"/>
                </a:moveTo>
                <a:cubicBezTo>
                  <a:pt x="1541" y="986"/>
                  <a:pt x="1535" y="991"/>
                  <a:pt x="1535" y="998"/>
                </a:cubicBezTo>
                <a:cubicBezTo>
                  <a:pt x="1535" y="1005"/>
                  <a:pt x="1541" y="1011"/>
                  <a:pt x="1548" y="1011"/>
                </a:cubicBezTo>
                <a:cubicBezTo>
                  <a:pt x="1555" y="1011"/>
                  <a:pt x="1561" y="1005"/>
                  <a:pt x="1561" y="998"/>
                </a:cubicBezTo>
                <a:cubicBezTo>
                  <a:pt x="1561" y="991"/>
                  <a:pt x="1555" y="986"/>
                  <a:pt x="1548" y="986"/>
                </a:cubicBezTo>
                <a:close/>
                <a:moveTo>
                  <a:pt x="1587" y="1011"/>
                </a:moveTo>
                <a:cubicBezTo>
                  <a:pt x="1594" y="1011"/>
                  <a:pt x="1600" y="1005"/>
                  <a:pt x="1600" y="998"/>
                </a:cubicBezTo>
                <a:cubicBezTo>
                  <a:pt x="1600" y="991"/>
                  <a:pt x="1594" y="986"/>
                  <a:pt x="1587" y="986"/>
                </a:cubicBezTo>
                <a:cubicBezTo>
                  <a:pt x="1580" y="986"/>
                  <a:pt x="1574" y="991"/>
                  <a:pt x="1574" y="998"/>
                </a:cubicBezTo>
                <a:cubicBezTo>
                  <a:pt x="1574" y="1005"/>
                  <a:pt x="1580" y="1011"/>
                  <a:pt x="1587" y="1011"/>
                </a:cubicBezTo>
                <a:close/>
                <a:moveTo>
                  <a:pt x="1627" y="1011"/>
                </a:moveTo>
                <a:cubicBezTo>
                  <a:pt x="1634" y="1011"/>
                  <a:pt x="1639" y="1005"/>
                  <a:pt x="1639" y="998"/>
                </a:cubicBezTo>
                <a:cubicBezTo>
                  <a:pt x="1639" y="991"/>
                  <a:pt x="1634" y="986"/>
                  <a:pt x="1627" y="986"/>
                </a:cubicBezTo>
                <a:cubicBezTo>
                  <a:pt x="1620" y="986"/>
                  <a:pt x="1614" y="991"/>
                  <a:pt x="1614" y="998"/>
                </a:cubicBezTo>
                <a:cubicBezTo>
                  <a:pt x="1614" y="1005"/>
                  <a:pt x="1620" y="1011"/>
                  <a:pt x="1627" y="1011"/>
                </a:cubicBezTo>
                <a:close/>
                <a:moveTo>
                  <a:pt x="1666" y="1011"/>
                </a:moveTo>
                <a:cubicBezTo>
                  <a:pt x="1673" y="1011"/>
                  <a:pt x="1679" y="1005"/>
                  <a:pt x="1679" y="998"/>
                </a:cubicBezTo>
                <a:cubicBezTo>
                  <a:pt x="1679" y="991"/>
                  <a:pt x="1673" y="986"/>
                  <a:pt x="1666" y="986"/>
                </a:cubicBezTo>
                <a:cubicBezTo>
                  <a:pt x="1659" y="986"/>
                  <a:pt x="1653" y="991"/>
                  <a:pt x="1653" y="998"/>
                </a:cubicBezTo>
                <a:cubicBezTo>
                  <a:pt x="1653" y="1005"/>
                  <a:pt x="1659" y="1011"/>
                  <a:pt x="1666" y="1011"/>
                </a:cubicBezTo>
                <a:close/>
                <a:moveTo>
                  <a:pt x="1705" y="1011"/>
                </a:moveTo>
                <a:cubicBezTo>
                  <a:pt x="1713" y="1011"/>
                  <a:pt x="1718" y="1005"/>
                  <a:pt x="1718" y="998"/>
                </a:cubicBezTo>
                <a:cubicBezTo>
                  <a:pt x="1718" y="991"/>
                  <a:pt x="1713" y="986"/>
                  <a:pt x="1705" y="986"/>
                </a:cubicBezTo>
                <a:cubicBezTo>
                  <a:pt x="1698" y="986"/>
                  <a:pt x="1693" y="991"/>
                  <a:pt x="1693" y="998"/>
                </a:cubicBezTo>
                <a:cubicBezTo>
                  <a:pt x="1693" y="1005"/>
                  <a:pt x="1698" y="1011"/>
                  <a:pt x="1705" y="1011"/>
                </a:cubicBezTo>
                <a:close/>
                <a:moveTo>
                  <a:pt x="1745" y="1011"/>
                </a:moveTo>
                <a:cubicBezTo>
                  <a:pt x="1752" y="1011"/>
                  <a:pt x="1758" y="1005"/>
                  <a:pt x="1758" y="998"/>
                </a:cubicBezTo>
                <a:cubicBezTo>
                  <a:pt x="1758" y="991"/>
                  <a:pt x="1752" y="986"/>
                  <a:pt x="1745" y="986"/>
                </a:cubicBezTo>
                <a:cubicBezTo>
                  <a:pt x="1738" y="986"/>
                  <a:pt x="1732" y="991"/>
                  <a:pt x="1732" y="998"/>
                </a:cubicBezTo>
                <a:cubicBezTo>
                  <a:pt x="1732" y="1005"/>
                  <a:pt x="1738" y="1011"/>
                  <a:pt x="1745" y="1011"/>
                </a:cubicBezTo>
                <a:close/>
                <a:moveTo>
                  <a:pt x="1784" y="1011"/>
                </a:moveTo>
                <a:cubicBezTo>
                  <a:pt x="1791" y="1011"/>
                  <a:pt x="1797" y="1005"/>
                  <a:pt x="1797" y="998"/>
                </a:cubicBezTo>
                <a:cubicBezTo>
                  <a:pt x="1797" y="991"/>
                  <a:pt x="1791" y="986"/>
                  <a:pt x="1784" y="986"/>
                </a:cubicBezTo>
                <a:cubicBezTo>
                  <a:pt x="1777" y="986"/>
                  <a:pt x="1772" y="991"/>
                  <a:pt x="1772" y="998"/>
                </a:cubicBezTo>
                <a:cubicBezTo>
                  <a:pt x="1772" y="1005"/>
                  <a:pt x="1777" y="1011"/>
                  <a:pt x="1784" y="1011"/>
                </a:cubicBezTo>
                <a:close/>
                <a:moveTo>
                  <a:pt x="1824" y="1011"/>
                </a:moveTo>
                <a:cubicBezTo>
                  <a:pt x="1831" y="1011"/>
                  <a:pt x="1836" y="1005"/>
                  <a:pt x="1836" y="998"/>
                </a:cubicBezTo>
                <a:cubicBezTo>
                  <a:pt x="1836" y="991"/>
                  <a:pt x="1831" y="986"/>
                  <a:pt x="1824" y="986"/>
                </a:cubicBezTo>
                <a:cubicBezTo>
                  <a:pt x="1817" y="986"/>
                  <a:pt x="1811" y="991"/>
                  <a:pt x="1811" y="998"/>
                </a:cubicBezTo>
                <a:cubicBezTo>
                  <a:pt x="1811" y="1005"/>
                  <a:pt x="1817" y="1011"/>
                  <a:pt x="1824" y="1011"/>
                </a:cubicBezTo>
                <a:close/>
                <a:moveTo>
                  <a:pt x="1863" y="1011"/>
                </a:moveTo>
                <a:cubicBezTo>
                  <a:pt x="1870" y="1011"/>
                  <a:pt x="1876" y="1005"/>
                  <a:pt x="1876" y="998"/>
                </a:cubicBezTo>
                <a:cubicBezTo>
                  <a:pt x="1876" y="991"/>
                  <a:pt x="1870" y="986"/>
                  <a:pt x="1863" y="986"/>
                </a:cubicBezTo>
                <a:cubicBezTo>
                  <a:pt x="1856" y="986"/>
                  <a:pt x="1850" y="991"/>
                  <a:pt x="1850" y="998"/>
                </a:cubicBezTo>
                <a:cubicBezTo>
                  <a:pt x="1850" y="1005"/>
                  <a:pt x="1856" y="1011"/>
                  <a:pt x="1863" y="1011"/>
                </a:cubicBezTo>
                <a:close/>
                <a:moveTo>
                  <a:pt x="1903" y="986"/>
                </a:moveTo>
                <a:cubicBezTo>
                  <a:pt x="1896" y="986"/>
                  <a:pt x="1890" y="991"/>
                  <a:pt x="1890" y="998"/>
                </a:cubicBezTo>
                <a:cubicBezTo>
                  <a:pt x="1890" y="1005"/>
                  <a:pt x="1896" y="1011"/>
                  <a:pt x="1903" y="1011"/>
                </a:cubicBezTo>
                <a:cubicBezTo>
                  <a:pt x="1910" y="1011"/>
                  <a:pt x="1915" y="1005"/>
                  <a:pt x="1915" y="998"/>
                </a:cubicBezTo>
                <a:cubicBezTo>
                  <a:pt x="1915" y="991"/>
                  <a:pt x="1910" y="986"/>
                  <a:pt x="1903" y="986"/>
                </a:cubicBezTo>
                <a:close/>
                <a:moveTo>
                  <a:pt x="1942" y="1011"/>
                </a:moveTo>
                <a:cubicBezTo>
                  <a:pt x="1949" y="1011"/>
                  <a:pt x="1955" y="1005"/>
                  <a:pt x="1955" y="998"/>
                </a:cubicBezTo>
                <a:cubicBezTo>
                  <a:pt x="1955" y="991"/>
                  <a:pt x="1949" y="986"/>
                  <a:pt x="1942" y="986"/>
                </a:cubicBezTo>
                <a:cubicBezTo>
                  <a:pt x="1935" y="986"/>
                  <a:pt x="1929" y="991"/>
                  <a:pt x="1929" y="998"/>
                </a:cubicBezTo>
                <a:cubicBezTo>
                  <a:pt x="1929" y="1005"/>
                  <a:pt x="1935" y="1011"/>
                  <a:pt x="1942" y="1011"/>
                </a:cubicBezTo>
                <a:close/>
                <a:moveTo>
                  <a:pt x="1981" y="1011"/>
                </a:moveTo>
                <a:cubicBezTo>
                  <a:pt x="1988" y="1011"/>
                  <a:pt x="1994" y="1005"/>
                  <a:pt x="1994" y="998"/>
                </a:cubicBezTo>
                <a:cubicBezTo>
                  <a:pt x="1994" y="991"/>
                  <a:pt x="1988" y="986"/>
                  <a:pt x="1981" y="986"/>
                </a:cubicBezTo>
                <a:cubicBezTo>
                  <a:pt x="1974" y="986"/>
                  <a:pt x="1969" y="991"/>
                  <a:pt x="1969" y="998"/>
                </a:cubicBezTo>
                <a:cubicBezTo>
                  <a:pt x="1969" y="1005"/>
                  <a:pt x="1974" y="1011"/>
                  <a:pt x="1981" y="1011"/>
                </a:cubicBezTo>
                <a:close/>
                <a:moveTo>
                  <a:pt x="2008" y="998"/>
                </a:moveTo>
                <a:cubicBezTo>
                  <a:pt x="2008" y="1005"/>
                  <a:pt x="2014" y="1011"/>
                  <a:pt x="2021" y="1011"/>
                </a:cubicBezTo>
                <a:cubicBezTo>
                  <a:pt x="2028" y="1011"/>
                  <a:pt x="2034" y="1005"/>
                  <a:pt x="2034" y="998"/>
                </a:cubicBezTo>
                <a:cubicBezTo>
                  <a:pt x="2034" y="991"/>
                  <a:pt x="2028" y="986"/>
                  <a:pt x="2021" y="986"/>
                </a:cubicBezTo>
                <a:cubicBezTo>
                  <a:pt x="2014" y="986"/>
                  <a:pt x="2008" y="991"/>
                  <a:pt x="2008" y="998"/>
                </a:cubicBezTo>
                <a:close/>
                <a:moveTo>
                  <a:pt x="2060" y="1011"/>
                </a:moveTo>
                <a:cubicBezTo>
                  <a:pt x="2067" y="1011"/>
                  <a:pt x="2073" y="1005"/>
                  <a:pt x="2073" y="998"/>
                </a:cubicBezTo>
                <a:cubicBezTo>
                  <a:pt x="2073" y="991"/>
                  <a:pt x="2067" y="986"/>
                  <a:pt x="2060" y="986"/>
                </a:cubicBezTo>
                <a:cubicBezTo>
                  <a:pt x="2053" y="986"/>
                  <a:pt x="2048" y="991"/>
                  <a:pt x="2048" y="998"/>
                </a:cubicBezTo>
                <a:cubicBezTo>
                  <a:pt x="2048" y="1005"/>
                  <a:pt x="2053" y="1011"/>
                  <a:pt x="2060" y="1011"/>
                </a:cubicBezTo>
                <a:close/>
                <a:moveTo>
                  <a:pt x="2100" y="1011"/>
                </a:moveTo>
                <a:cubicBezTo>
                  <a:pt x="2107" y="1011"/>
                  <a:pt x="2112" y="1005"/>
                  <a:pt x="2112" y="998"/>
                </a:cubicBezTo>
                <a:cubicBezTo>
                  <a:pt x="2112" y="991"/>
                  <a:pt x="2107" y="986"/>
                  <a:pt x="2100" y="986"/>
                </a:cubicBezTo>
                <a:cubicBezTo>
                  <a:pt x="2093" y="986"/>
                  <a:pt x="2087" y="991"/>
                  <a:pt x="2087" y="998"/>
                </a:cubicBezTo>
                <a:cubicBezTo>
                  <a:pt x="2087" y="1005"/>
                  <a:pt x="2093" y="1011"/>
                  <a:pt x="2100" y="1011"/>
                </a:cubicBezTo>
                <a:close/>
                <a:moveTo>
                  <a:pt x="2139" y="1011"/>
                </a:moveTo>
                <a:cubicBezTo>
                  <a:pt x="2146" y="1011"/>
                  <a:pt x="2152" y="1005"/>
                  <a:pt x="2152" y="998"/>
                </a:cubicBezTo>
                <a:cubicBezTo>
                  <a:pt x="2152" y="991"/>
                  <a:pt x="2146" y="986"/>
                  <a:pt x="2139" y="986"/>
                </a:cubicBezTo>
                <a:cubicBezTo>
                  <a:pt x="2132" y="986"/>
                  <a:pt x="2126" y="991"/>
                  <a:pt x="2126" y="998"/>
                </a:cubicBezTo>
                <a:cubicBezTo>
                  <a:pt x="2126" y="1005"/>
                  <a:pt x="2132" y="1011"/>
                  <a:pt x="2139" y="1011"/>
                </a:cubicBezTo>
                <a:close/>
                <a:moveTo>
                  <a:pt x="2455" y="993"/>
                </a:moveTo>
                <a:cubicBezTo>
                  <a:pt x="2452" y="993"/>
                  <a:pt x="2449" y="995"/>
                  <a:pt x="2449" y="998"/>
                </a:cubicBezTo>
                <a:cubicBezTo>
                  <a:pt x="2449" y="1001"/>
                  <a:pt x="2452" y="1003"/>
                  <a:pt x="2455" y="1003"/>
                </a:cubicBezTo>
                <a:cubicBezTo>
                  <a:pt x="2457" y="1003"/>
                  <a:pt x="2460" y="1001"/>
                  <a:pt x="2460" y="998"/>
                </a:cubicBezTo>
                <a:cubicBezTo>
                  <a:pt x="2460" y="995"/>
                  <a:pt x="2457" y="993"/>
                  <a:pt x="2455" y="993"/>
                </a:cubicBezTo>
                <a:close/>
                <a:moveTo>
                  <a:pt x="2494" y="986"/>
                </a:moveTo>
                <a:cubicBezTo>
                  <a:pt x="2487" y="986"/>
                  <a:pt x="2481" y="991"/>
                  <a:pt x="2481" y="998"/>
                </a:cubicBezTo>
                <a:cubicBezTo>
                  <a:pt x="2481" y="1005"/>
                  <a:pt x="2487" y="1011"/>
                  <a:pt x="2494" y="1011"/>
                </a:cubicBezTo>
                <a:cubicBezTo>
                  <a:pt x="2501" y="1011"/>
                  <a:pt x="2507" y="1005"/>
                  <a:pt x="2507" y="998"/>
                </a:cubicBezTo>
                <a:cubicBezTo>
                  <a:pt x="2507" y="991"/>
                  <a:pt x="2501" y="986"/>
                  <a:pt x="2494" y="986"/>
                </a:cubicBezTo>
                <a:close/>
                <a:moveTo>
                  <a:pt x="2730" y="1011"/>
                </a:moveTo>
                <a:cubicBezTo>
                  <a:pt x="2738" y="1011"/>
                  <a:pt x="2743" y="1005"/>
                  <a:pt x="2743" y="998"/>
                </a:cubicBezTo>
                <a:cubicBezTo>
                  <a:pt x="2743" y="991"/>
                  <a:pt x="2738" y="986"/>
                  <a:pt x="2730" y="986"/>
                </a:cubicBezTo>
                <a:cubicBezTo>
                  <a:pt x="2723" y="986"/>
                  <a:pt x="2718" y="991"/>
                  <a:pt x="2718" y="998"/>
                </a:cubicBezTo>
                <a:cubicBezTo>
                  <a:pt x="2718" y="1005"/>
                  <a:pt x="2723" y="1011"/>
                  <a:pt x="2730" y="1011"/>
                </a:cubicBezTo>
                <a:close/>
                <a:moveTo>
                  <a:pt x="2770" y="1011"/>
                </a:moveTo>
                <a:cubicBezTo>
                  <a:pt x="2777" y="1011"/>
                  <a:pt x="2783" y="1005"/>
                  <a:pt x="2783" y="998"/>
                </a:cubicBezTo>
                <a:cubicBezTo>
                  <a:pt x="2783" y="991"/>
                  <a:pt x="2777" y="986"/>
                  <a:pt x="2770" y="986"/>
                </a:cubicBezTo>
                <a:cubicBezTo>
                  <a:pt x="2763" y="986"/>
                  <a:pt x="2757" y="991"/>
                  <a:pt x="2757" y="998"/>
                </a:cubicBezTo>
                <a:cubicBezTo>
                  <a:pt x="2757" y="1005"/>
                  <a:pt x="2763" y="1011"/>
                  <a:pt x="2770" y="1011"/>
                </a:cubicBezTo>
                <a:close/>
                <a:moveTo>
                  <a:pt x="2940" y="998"/>
                </a:moveTo>
                <a:cubicBezTo>
                  <a:pt x="2940" y="991"/>
                  <a:pt x="2935" y="986"/>
                  <a:pt x="2928" y="986"/>
                </a:cubicBezTo>
                <a:cubicBezTo>
                  <a:pt x="2921" y="986"/>
                  <a:pt x="2915" y="991"/>
                  <a:pt x="2915" y="998"/>
                </a:cubicBezTo>
                <a:cubicBezTo>
                  <a:pt x="2915" y="1005"/>
                  <a:pt x="2921" y="1011"/>
                  <a:pt x="2928" y="1011"/>
                </a:cubicBezTo>
                <a:cubicBezTo>
                  <a:pt x="2935" y="1011"/>
                  <a:pt x="2940" y="1005"/>
                  <a:pt x="2940" y="998"/>
                </a:cubicBezTo>
                <a:close/>
                <a:moveTo>
                  <a:pt x="878" y="1029"/>
                </a:moveTo>
                <a:cubicBezTo>
                  <a:pt x="873" y="1029"/>
                  <a:pt x="869" y="1033"/>
                  <a:pt x="869" y="1038"/>
                </a:cubicBezTo>
                <a:cubicBezTo>
                  <a:pt x="869" y="1042"/>
                  <a:pt x="873" y="1046"/>
                  <a:pt x="878" y="1046"/>
                </a:cubicBezTo>
                <a:cubicBezTo>
                  <a:pt x="882" y="1046"/>
                  <a:pt x="886" y="1042"/>
                  <a:pt x="886" y="1038"/>
                </a:cubicBezTo>
                <a:cubicBezTo>
                  <a:pt x="886" y="1033"/>
                  <a:pt x="882" y="1029"/>
                  <a:pt x="878" y="1029"/>
                </a:cubicBezTo>
                <a:close/>
                <a:moveTo>
                  <a:pt x="944" y="1038"/>
                </a:moveTo>
                <a:cubicBezTo>
                  <a:pt x="944" y="1045"/>
                  <a:pt x="949" y="1050"/>
                  <a:pt x="956" y="1050"/>
                </a:cubicBezTo>
                <a:cubicBezTo>
                  <a:pt x="963" y="1050"/>
                  <a:pt x="969" y="1045"/>
                  <a:pt x="969" y="1038"/>
                </a:cubicBezTo>
                <a:cubicBezTo>
                  <a:pt x="969" y="1031"/>
                  <a:pt x="963" y="1025"/>
                  <a:pt x="956" y="1025"/>
                </a:cubicBezTo>
                <a:cubicBezTo>
                  <a:pt x="949" y="1025"/>
                  <a:pt x="944" y="1031"/>
                  <a:pt x="944" y="1038"/>
                </a:cubicBezTo>
                <a:close/>
                <a:moveTo>
                  <a:pt x="996" y="1025"/>
                </a:moveTo>
                <a:cubicBezTo>
                  <a:pt x="989" y="1025"/>
                  <a:pt x="983" y="1031"/>
                  <a:pt x="983" y="1038"/>
                </a:cubicBezTo>
                <a:cubicBezTo>
                  <a:pt x="983" y="1045"/>
                  <a:pt x="989" y="1050"/>
                  <a:pt x="996" y="1050"/>
                </a:cubicBezTo>
                <a:cubicBezTo>
                  <a:pt x="1003" y="1050"/>
                  <a:pt x="1009" y="1045"/>
                  <a:pt x="1009" y="1038"/>
                </a:cubicBezTo>
                <a:cubicBezTo>
                  <a:pt x="1009" y="1031"/>
                  <a:pt x="1003" y="1025"/>
                  <a:pt x="996" y="1025"/>
                </a:cubicBezTo>
                <a:close/>
                <a:moveTo>
                  <a:pt x="1035" y="1025"/>
                </a:moveTo>
                <a:cubicBezTo>
                  <a:pt x="1028" y="1025"/>
                  <a:pt x="1023" y="1031"/>
                  <a:pt x="1023" y="1038"/>
                </a:cubicBezTo>
                <a:cubicBezTo>
                  <a:pt x="1023" y="1045"/>
                  <a:pt x="1028" y="1050"/>
                  <a:pt x="1035" y="1050"/>
                </a:cubicBezTo>
                <a:cubicBezTo>
                  <a:pt x="1042" y="1050"/>
                  <a:pt x="1048" y="1045"/>
                  <a:pt x="1048" y="1038"/>
                </a:cubicBezTo>
                <a:cubicBezTo>
                  <a:pt x="1048" y="1031"/>
                  <a:pt x="1042" y="1025"/>
                  <a:pt x="1035" y="1025"/>
                </a:cubicBezTo>
                <a:close/>
                <a:moveTo>
                  <a:pt x="1075" y="1050"/>
                </a:moveTo>
                <a:cubicBezTo>
                  <a:pt x="1082" y="1050"/>
                  <a:pt x="1087" y="1045"/>
                  <a:pt x="1087" y="1038"/>
                </a:cubicBezTo>
                <a:cubicBezTo>
                  <a:pt x="1087" y="1031"/>
                  <a:pt x="1082" y="1025"/>
                  <a:pt x="1075" y="1025"/>
                </a:cubicBezTo>
                <a:cubicBezTo>
                  <a:pt x="1068" y="1025"/>
                  <a:pt x="1062" y="1031"/>
                  <a:pt x="1062" y="1038"/>
                </a:cubicBezTo>
                <a:cubicBezTo>
                  <a:pt x="1062" y="1045"/>
                  <a:pt x="1068" y="1050"/>
                  <a:pt x="1075" y="1050"/>
                </a:cubicBezTo>
                <a:close/>
                <a:moveTo>
                  <a:pt x="1587" y="1025"/>
                </a:moveTo>
                <a:cubicBezTo>
                  <a:pt x="1580" y="1025"/>
                  <a:pt x="1574" y="1031"/>
                  <a:pt x="1574" y="1038"/>
                </a:cubicBezTo>
                <a:cubicBezTo>
                  <a:pt x="1574" y="1045"/>
                  <a:pt x="1580" y="1050"/>
                  <a:pt x="1587" y="1050"/>
                </a:cubicBezTo>
                <a:cubicBezTo>
                  <a:pt x="1594" y="1050"/>
                  <a:pt x="1600" y="1045"/>
                  <a:pt x="1600" y="1038"/>
                </a:cubicBezTo>
                <a:cubicBezTo>
                  <a:pt x="1600" y="1031"/>
                  <a:pt x="1594" y="1025"/>
                  <a:pt x="1587" y="1025"/>
                </a:cubicBezTo>
                <a:close/>
                <a:moveTo>
                  <a:pt x="1627" y="1025"/>
                </a:moveTo>
                <a:cubicBezTo>
                  <a:pt x="1620" y="1025"/>
                  <a:pt x="1614" y="1031"/>
                  <a:pt x="1614" y="1038"/>
                </a:cubicBezTo>
                <a:cubicBezTo>
                  <a:pt x="1614" y="1045"/>
                  <a:pt x="1620" y="1050"/>
                  <a:pt x="1627" y="1050"/>
                </a:cubicBezTo>
                <a:cubicBezTo>
                  <a:pt x="1634" y="1050"/>
                  <a:pt x="1639" y="1045"/>
                  <a:pt x="1639" y="1038"/>
                </a:cubicBezTo>
                <a:cubicBezTo>
                  <a:pt x="1639" y="1031"/>
                  <a:pt x="1634" y="1025"/>
                  <a:pt x="1627" y="1025"/>
                </a:cubicBezTo>
                <a:close/>
                <a:moveTo>
                  <a:pt x="1666" y="1025"/>
                </a:moveTo>
                <a:cubicBezTo>
                  <a:pt x="1659" y="1025"/>
                  <a:pt x="1653" y="1031"/>
                  <a:pt x="1653" y="1038"/>
                </a:cubicBezTo>
                <a:cubicBezTo>
                  <a:pt x="1653" y="1045"/>
                  <a:pt x="1659" y="1050"/>
                  <a:pt x="1666" y="1050"/>
                </a:cubicBezTo>
                <a:cubicBezTo>
                  <a:pt x="1673" y="1050"/>
                  <a:pt x="1679" y="1045"/>
                  <a:pt x="1679" y="1038"/>
                </a:cubicBezTo>
                <a:cubicBezTo>
                  <a:pt x="1679" y="1031"/>
                  <a:pt x="1673" y="1025"/>
                  <a:pt x="1666" y="1025"/>
                </a:cubicBezTo>
                <a:close/>
                <a:moveTo>
                  <a:pt x="1705" y="1025"/>
                </a:moveTo>
                <a:cubicBezTo>
                  <a:pt x="1698" y="1025"/>
                  <a:pt x="1693" y="1031"/>
                  <a:pt x="1693" y="1038"/>
                </a:cubicBezTo>
                <a:cubicBezTo>
                  <a:pt x="1693" y="1045"/>
                  <a:pt x="1698" y="1050"/>
                  <a:pt x="1705" y="1050"/>
                </a:cubicBezTo>
                <a:cubicBezTo>
                  <a:pt x="1713" y="1050"/>
                  <a:pt x="1718" y="1045"/>
                  <a:pt x="1718" y="1038"/>
                </a:cubicBezTo>
                <a:cubicBezTo>
                  <a:pt x="1718" y="1031"/>
                  <a:pt x="1713" y="1025"/>
                  <a:pt x="1705" y="1025"/>
                </a:cubicBezTo>
                <a:close/>
                <a:moveTo>
                  <a:pt x="1745" y="1025"/>
                </a:moveTo>
                <a:cubicBezTo>
                  <a:pt x="1738" y="1025"/>
                  <a:pt x="1732" y="1031"/>
                  <a:pt x="1732" y="1038"/>
                </a:cubicBezTo>
                <a:cubicBezTo>
                  <a:pt x="1732" y="1045"/>
                  <a:pt x="1738" y="1050"/>
                  <a:pt x="1745" y="1050"/>
                </a:cubicBezTo>
                <a:cubicBezTo>
                  <a:pt x="1752" y="1050"/>
                  <a:pt x="1758" y="1045"/>
                  <a:pt x="1758" y="1038"/>
                </a:cubicBezTo>
                <a:cubicBezTo>
                  <a:pt x="1758" y="1031"/>
                  <a:pt x="1752" y="1025"/>
                  <a:pt x="1745" y="1025"/>
                </a:cubicBezTo>
                <a:close/>
                <a:moveTo>
                  <a:pt x="1784" y="1025"/>
                </a:moveTo>
                <a:cubicBezTo>
                  <a:pt x="1777" y="1025"/>
                  <a:pt x="1772" y="1031"/>
                  <a:pt x="1772" y="1038"/>
                </a:cubicBezTo>
                <a:cubicBezTo>
                  <a:pt x="1772" y="1045"/>
                  <a:pt x="1777" y="1050"/>
                  <a:pt x="1784" y="1050"/>
                </a:cubicBezTo>
                <a:cubicBezTo>
                  <a:pt x="1791" y="1050"/>
                  <a:pt x="1797" y="1045"/>
                  <a:pt x="1797" y="1038"/>
                </a:cubicBezTo>
                <a:cubicBezTo>
                  <a:pt x="1797" y="1031"/>
                  <a:pt x="1791" y="1025"/>
                  <a:pt x="1784" y="1025"/>
                </a:cubicBezTo>
                <a:close/>
                <a:moveTo>
                  <a:pt x="1824" y="1050"/>
                </a:moveTo>
                <a:cubicBezTo>
                  <a:pt x="1831" y="1050"/>
                  <a:pt x="1836" y="1045"/>
                  <a:pt x="1836" y="1038"/>
                </a:cubicBezTo>
                <a:cubicBezTo>
                  <a:pt x="1836" y="1031"/>
                  <a:pt x="1831" y="1025"/>
                  <a:pt x="1824" y="1025"/>
                </a:cubicBezTo>
                <a:cubicBezTo>
                  <a:pt x="1817" y="1025"/>
                  <a:pt x="1811" y="1031"/>
                  <a:pt x="1811" y="1038"/>
                </a:cubicBezTo>
                <a:cubicBezTo>
                  <a:pt x="1811" y="1045"/>
                  <a:pt x="1817" y="1050"/>
                  <a:pt x="1824" y="1050"/>
                </a:cubicBezTo>
                <a:close/>
                <a:moveTo>
                  <a:pt x="1863" y="1025"/>
                </a:moveTo>
                <a:cubicBezTo>
                  <a:pt x="1856" y="1025"/>
                  <a:pt x="1850" y="1031"/>
                  <a:pt x="1850" y="1038"/>
                </a:cubicBezTo>
                <a:cubicBezTo>
                  <a:pt x="1850" y="1045"/>
                  <a:pt x="1856" y="1050"/>
                  <a:pt x="1863" y="1050"/>
                </a:cubicBezTo>
                <a:cubicBezTo>
                  <a:pt x="1870" y="1050"/>
                  <a:pt x="1876" y="1045"/>
                  <a:pt x="1876" y="1038"/>
                </a:cubicBezTo>
                <a:cubicBezTo>
                  <a:pt x="1876" y="1031"/>
                  <a:pt x="1870" y="1025"/>
                  <a:pt x="1863" y="1025"/>
                </a:cubicBezTo>
                <a:close/>
                <a:moveTo>
                  <a:pt x="1903" y="1025"/>
                </a:moveTo>
                <a:cubicBezTo>
                  <a:pt x="1896" y="1025"/>
                  <a:pt x="1890" y="1031"/>
                  <a:pt x="1890" y="1038"/>
                </a:cubicBezTo>
                <a:cubicBezTo>
                  <a:pt x="1890" y="1045"/>
                  <a:pt x="1896" y="1050"/>
                  <a:pt x="1903" y="1050"/>
                </a:cubicBezTo>
                <a:cubicBezTo>
                  <a:pt x="1910" y="1050"/>
                  <a:pt x="1915" y="1045"/>
                  <a:pt x="1915" y="1038"/>
                </a:cubicBezTo>
                <a:cubicBezTo>
                  <a:pt x="1915" y="1031"/>
                  <a:pt x="1910" y="1025"/>
                  <a:pt x="1903" y="1025"/>
                </a:cubicBezTo>
                <a:close/>
                <a:moveTo>
                  <a:pt x="1942" y="1050"/>
                </a:moveTo>
                <a:cubicBezTo>
                  <a:pt x="1949" y="1050"/>
                  <a:pt x="1955" y="1045"/>
                  <a:pt x="1955" y="1038"/>
                </a:cubicBezTo>
                <a:cubicBezTo>
                  <a:pt x="1955" y="1031"/>
                  <a:pt x="1949" y="1025"/>
                  <a:pt x="1942" y="1025"/>
                </a:cubicBezTo>
                <a:cubicBezTo>
                  <a:pt x="1935" y="1025"/>
                  <a:pt x="1929" y="1031"/>
                  <a:pt x="1929" y="1038"/>
                </a:cubicBezTo>
                <a:cubicBezTo>
                  <a:pt x="1929" y="1045"/>
                  <a:pt x="1935" y="1050"/>
                  <a:pt x="1942" y="1050"/>
                </a:cubicBezTo>
                <a:close/>
                <a:moveTo>
                  <a:pt x="1981" y="1025"/>
                </a:moveTo>
                <a:cubicBezTo>
                  <a:pt x="1974" y="1025"/>
                  <a:pt x="1969" y="1031"/>
                  <a:pt x="1969" y="1038"/>
                </a:cubicBezTo>
                <a:cubicBezTo>
                  <a:pt x="1969" y="1045"/>
                  <a:pt x="1974" y="1050"/>
                  <a:pt x="1981" y="1050"/>
                </a:cubicBezTo>
                <a:cubicBezTo>
                  <a:pt x="1988" y="1050"/>
                  <a:pt x="1994" y="1045"/>
                  <a:pt x="1994" y="1038"/>
                </a:cubicBezTo>
                <a:cubicBezTo>
                  <a:pt x="1994" y="1031"/>
                  <a:pt x="1988" y="1025"/>
                  <a:pt x="1981" y="1025"/>
                </a:cubicBezTo>
                <a:close/>
                <a:moveTo>
                  <a:pt x="2021" y="1050"/>
                </a:moveTo>
                <a:cubicBezTo>
                  <a:pt x="2028" y="1050"/>
                  <a:pt x="2034" y="1045"/>
                  <a:pt x="2034" y="1038"/>
                </a:cubicBezTo>
                <a:cubicBezTo>
                  <a:pt x="2034" y="1031"/>
                  <a:pt x="2028" y="1025"/>
                  <a:pt x="2021" y="1025"/>
                </a:cubicBezTo>
                <a:cubicBezTo>
                  <a:pt x="2014" y="1025"/>
                  <a:pt x="2008" y="1031"/>
                  <a:pt x="2008" y="1038"/>
                </a:cubicBezTo>
                <a:cubicBezTo>
                  <a:pt x="2008" y="1045"/>
                  <a:pt x="2014" y="1050"/>
                  <a:pt x="2021" y="1050"/>
                </a:cubicBezTo>
                <a:close/>
                <a:moveTo>
                  <a:pt x="2060" y="1050"/>
                </a:moveTo>
                <a:cubicBezTo>
                  <a:pt x="2067" y="1050"/>
                  <a:pt x="2073" y="1045"/>
                  <a:pt x="2073" y="1038"/>
                </a:cubicBezTo>
                <a:cubicBezTo>
                  <a:pt x="2073" y="1031"/>
                  <a:pt x="2067" y="1025"/>
                  <a:pt x="2060" y="1025"/>
                </a:cubicBezTo>
                <a:cubicBezTo>
                  <a:pt x="2053" y="1025"/>
                  <a:pt x="2048" y="1031"/>
                  <a:pt x="2048" y="1038"/>
                </a:cubicBezTo>
                <a:cubicBezTo>
                  <a:pt x="2048" y="1045"/>
                  <a:pt x="2053" y="1050"/>
                  <a:pt x="2060" y="1050"/>
                </a:cubicBezTo>
                <a:close/>
                <a:moveTo>
                  <a:pt x="2100" y="1025"/>
                </a:moveTo>
                <a:cubicBezTo>
                  <a:pt x="2093" y="1025"/>
                  <a:pt x="2087" y="1031"/>
                  <a:pt x="2087" y="1038"/>
                </a:cubicBezTo>
                <a:cubicBezTo>
                  <a:pt x="2087" y="1045"/>
                  <a:pt x="2093" y="1050"/>
                  <a:pt x="2100" y="1050"/>
                </a:cubicBezTo>
                <a:cubicBezTo>
                  <a:pt x="2107" y="1050"/>
                  <a:pt x="2112" y="1045"/>
                  <a:pt x="2112" y="1038"/>
                </a:cubicBezTo>
                <a:cubicBezTo>
                  <a:pt x="2112" y="1031"/>
                  <a:pt x="2107" y="1025"/>
                  <a:pt x="2100" y="1025"/>
                </a:cubicBezTo>
                <a:close/>
                <a:moveTo>
                  <a:pt x="2139" y="1050"/>
                </a:moveTo>
                <a:cubicBezTo>
                  <a:pt x="2146" y="1050"/>
                  <a:pt x="2152" y="1045"/>
                  <a:pt x="2152" y="1038"/>
                </a:cubicBezTo>
                <a:cubicBezTo>
                  <a:pt x="2152" y="1031"/>
                  <a:pt x="2146" y="1025"/>
                  <a:pt x="2139" y="1025"/>
                </a:cubicBezTo>
                <a:cubicBezTo>
                  <a:pt x="2132" y="1025"/>
                  <a:pt x="2126" y="1031"/>
                  <a:pt x="2126" y="1038"/>
                </a:cubicBezTo>
                <a:cubicBezTo>
                  <a:pt x="2126" y="1045"/>
                  <a:pt x="2132" y="1050"/>
                  <a:pt x="2139" y="1050"/>
                </a:cubicBezTo>
                <a:close/>
                <a:moveTo>
                  <a:pt x="2179" y="1050"/>
                </a:moveTo>
                <a:cubicBezTo>
                  <a:pt x="2186" y="1050"/>
                  <a:pt x="2191" y="1045"/>
                  <a:pt x="2191" y="1038"/>
                </a:cubicBezTo>
                <a:cubicBezTo>
                  <a:pt x="2191" y="1031"/>
                  <a:pt x="2186" y="1025"/>
                  <a:pt x="2179" y="1025"/>
                </a:cubicBezTo>
                <a:cubicBezTo>
                  <a:pt x="2172" y="1025"/>
                  <a:pt x="2166" y="1031"/>
                  <a:pt x="2166" y="1038"/>
                </a:cubicBezTo>
                <a:cubicBezTo>
                  <a:pt x="2166" y="1045"/>
                  <a:pt x="2172" y="1050"/>
                  <a:pt x="2179" y="1050"/>
                </a:cubicBezTo>
                <a:close/>
                <a:moveTo>
                  <a:pt x="2977" y="1038"/>
                </a:moveTo>
                <a:cubicBezTo>
                  <a:pt x="2977" y="1032"/>
                  <a:pt x="2973" y="1028"/>
                  <a:pt x="2967" y="1028"/>
                </a:cubicBezTo>
                <a:cubicBezTo>
                  <a:pt x="2962" y="1028"/>
                  <a:pt x="2957" y="1032"/>
                  <a:pt x="2957" y="1038"/>
                </a:cubicBezTo>
                <a:cubicBezTo>
                  <a:pt x="2957" y="1043"/>
                  <a:pt x="2962" y="1048"/>
                  <a:pt x="2967" y="1048"/>
                </a:cubicBezTo>
                <a:cubicBezTo>
                  <a:pt x="2973" y="1048"/>
                  <a:pt x="2977" y="1043"/>
                  <a:pt x="2977" y="1038"/>
                </a:cubicBezTo>
                <a:close/>
                <a:moveTo>
                  <a:pt x="917" y="1090"/>
                </a:moveTo>
                <a:cubicBezTo>
                  <a:pt x="924" y="1090"/>
                  <a:pt x="930" y="1084"/>
                  <a:pt x="930" y="1077"/>
                </a:cubicBezTo>
                <a:cubicBezTo>
                  <a:pt x="930" y="1070"/>
                  <a:pt x="924" y="1064"/>
                  <a:pt x="917" y="1064"/>
                </a:cubicBezTo>
                <a:cubicBezTo>
                  <a:pt x="910" y="1064"/>
                  <a:pt x="904" y="1070"/>
                  <a:pt x="904" y="1077"/>
                </a:cubicBezTo>
                <a:cubicBezTo>
                  <a:pt x="904" y="1084"/>
                  <a:pt x="910" y="1090"/>
                  <a:pt x="917" y="1090"/>
                </a:cubicBezTo>
                <a:close/>
                <a:moveTo>
                  <a:pt x="956" y="1090"/>
                </a:moveTo>
                <a:cubicBezTo>
                  <a:pt x="963" y="1090"/>
                  <a:pt x="969" y="1084"/>
                  <a:pt x="969" y="1077"/>
                </a:cubicBezTo>
                <a:cubicBezTo>
                  <a:pt x="969" y="1070"/>
                  <a:pt x="963" y="1064"/>
                  <a:pt x="956" y="1064"/>
                </a:cubicBezTo>
                <a:cubicBezTo>
                  <a:pt x="949" y="1064"/>
                  <a:pt x="944" y="1070"/>
                  <a:pt x="944" y="1077"/>
                </a:cubicBezTo>
                <a:cubicBezTo>
                  <a:pt x="944" y="1084"/>
                  <a:pt x="949" y="1090"/>
                  <a:pt x="956" y="1090"/>
                </a:cubicBezTo>
                <a:close/>
                <a:moveTo>
                  <a:pt x="996" y="1090"/>
                </a:moveTo>
                <a:cubicBezTo>
                  <a:pt x="1003" y="1090"/>
                  <a:pt x="1009" y="1084"/>
                  <a:pt x="1009" y="1077"/>
                </a:cubicBezTo>
                <a:cubicBezTo>
                  <a:pt x="1009" y="1070"/>
                  <a:pt x="1003" y="1064"/>
                  <a:pt x="996" y="1064"/>
                </a:cubicBezTo>
                <a:cubicBezTo>
                  <a:pt x="989" y="1064"/>
                  <a:pt x="983" y="1070"/>
                  <a:pt x="983" y="1077"/>
                </a:cubicBezTo>
                <a:cubicBezTo>
                  <a:pt x="983" y="1084"/>
                  <a:pt x="989" y="1090"/>
                  <a:pt x="996" y="1090"/>
                </a:cubicBezTo>
                <a:close/>
                <a:moveTo>
                  <a:pt x="1035" y="1090"/>
                </a:moveTo>
                <a:cubicBezTo>
                  <a:pt x="1042" y="1090"/>
                  <a:pt x="1048" y="1084"/>
                  <a:pt x="1048" y="1077"/>
                </a:cubicBezTo>
                <a:cubicBezTo>
                  <a:pt x="1048" y="1070"/>
                  <a:pt x="1042" y="1064"/>
                  <a:pt x="1035" y="1064"/>
                </a:cubicBezTo>
                <a:cubicBezTo>
                  <a:pt x="1028" y="1064"/>
                  <a:pt x="1023" y="1070"/>
                  <a:pt x="1023" y="1077"/>
                </a:cubicBezTo>
                <a:cubicBezTo>
                  <a:pt x="1023" y="1084"/>
                  <a:pt x="1028" y="1090"/>
                  <a:pt x="1035" y="1090"/>
                </a:cubicBezTo>
                <a:close/>
                <a:moveTo>
                  <a:pt x="1075" y="1090"/>
                </a:moveTo>
                <a:cubicBezTo>
                  <a:pt x="1082" y="1090"/>
                  <a:pt x="1087" y="1084"/>
                  <a:pt x="1087" y="1077"/>
                </a:cubicBezTo>
                <a:cubicBezTo>
                  <a:pt x="1087" y="1070"/>
                  <a:pt x="1082" y="1064"/>
                  <a:pt x="1075" y="1064"/>
                </a:cubicBezTo>
                <a:cubicBezTo>
                  <a:pt x="1068" y="1064"/>
                  <a:pt x="1062" y="1070"/>
                  <a:pt x="1062" y="1077"/>
                </a:cubicBezTo>
                <a:cubicBezTo>
                  <a:pt x="1062" y="1084"/>
                  <a:pt x="1068" y="1090"/>
                  <a:pt x="1075" y="1090"/>
                </a:cubicBezTo>
                <a:close/>
                <a:moveTo>
                  <a:pt x="1114" y="1090"/>
                </a:moveTo>
                <a:cubicBezTo>
                  <a:pt x="1121" y="1090"/>
                  <a:pt x="1127" y="1084"/>
                  <a:pt x="1127" y="1077"/>
                </a:cubicBezTo>
                <a:cubicBezTo>
                  <a:pt x="1127" y="1070"/>
                  <a:pt x="1121" y="1064"/>
                  <a:pt x="1114" y="1064"/>
                </a:cubicBezTo>
                <a:cubicBezTo>
                  <a:pt x="1107" y="1064"/>
                  <a:pt x="1101" y="1070"/>
                  <a:pt x="1101" y="1077"/>
                </a:cubicBezTo>
                <a:cubicBezTo>
                  <a:pt x="1101" y="1084"/>
                  <a:pt x="1107" y="1090"/>
                  <a:pt x="1114" y="1090"/>
                </a:cubicBezTo>
                <a:close/>
                <a:moveTo>
                  <a:pt x="1154" y="1090"/>
                </a:moveTo>
                <a:cubicBezTo>
                  <a:pt x="1161" y="1090"/>
                  <a:pt x="1166" y="1084"/>
                  <a:pt x="1166" y="1077"/>
                </a:cubicBezTo>
                <a:cubicBezTo>
                  <a:pt x="1166" y="1070"/>
                  <a:pt x="1161" y="1064"/>
                  <a:pt x="1154" y="1064"/>
                </a:cubicBezTo>
                <a:cubicBezTo>
                  <a:pt x="1147" y="1064"/>
                  <a:pt x="1141" y="1070"/>
                  <a:pt x="1141" y="1077"/>
                </a:cubicBezTo>
                <a:cubicBezTo>
                  <a:pt x="1141" y="1084"/>
                  <a:pt x="1147" y="1090"/>
                  <a:pt x="1154" y="1090"/>
                </a:cubicBezTo>
                <a:close/>
                <a:moveTo>
                  <a:pt x="1627" y="1064"/>
                </a:moveTo>
                <a:cubicBezTo>
                  <a:pt x="1620" y="1064"/>
                  <a:pt x="1614" y="1070"/>
                  <a:pt x="1614" y="1077"/>
                </a:cubicBezTo>
                <a:cubicBezTo>
                  <a:pt x="1614" y="1084"/>
                  <a:pt x="1620" y="1090"/>
                  <a:pt x="1627" y="1090"/>
                </a:cubicBezTo>
                <a:cubicBezTo>
                  <a:pt x="1634" y="1090"/>
                  <a:pt x="1639" y="1084"/>
                  <a:pt x="1639" y="1077"/>
                </a:cubicBezTo>
                <a:cubicBezTo>
                  <a:pt x="1639" y="1070"/>
                  <a:pt x="1634" y="1064"/>
                  <a:pt x="1627" y="1064"/>
                </a:cubicBezTo>
                <a:close/>
                <a:moveTo>
                  <a:pt x="1666" y="1064"/>
                </a:moveTo>
                <a:cubicBezTo>
                  <a:pt x="1659" y="1064"/>
                  <a:pt x="1653" y="1070"/>
                  <a:pt x="1653" y="1077"/>
                </a:cubicBezTo>
                <a:cubicBezTo>
                  <a:pt x="1653" y="1084"/>
                  <a:pt x="1659" y="1090"/>
                  <a:pt x="1666" y="1090"/>
                </a:cubicBezTo>
                <a:cubicBezTo>
                  <a:pt x="1673" y="1090"/>
                  <a:pt x="1679" y="1084"/>
                  <a:pt x="1679" y="1077"/>
                </a:cubicBezTo>
                <a:cubicBezTo>
                  <a:pt x="1679" y="1070"/>
                  <a:pt x="1673" y="1064"/>
                  <a:pt x="1666" y="1064"/>
                </a:cubicBezTo>
                <a:close/>
                <a:moveTo>
                  <a:pt x="1784" y="1064"/>
                </a:moveTo>
                <a:cubicBezTo>
                  <a:pt x="1777" y="1064"/>
                  <a:pt x="1772" y="1070"/>
                  <a:pt x="1772" y="1077"/>
                </a:cubicBezTo>
                <a:cubicBezTo>
                  <a:pt x="1772" y="1084"/>
                  <a:pt x="1777" y="1090"/>
                  <a:pt x="1784" y="1090"/>
                </a:cubicBezTo>
                <a:cubicBezTo>
                  <a:pt x="1791" y="1090"/>
                  <a:pt x="1797" y="1084"/>
                  <a:pt x="1797" y="1077"/>
                </a:cubicBezTo>
                <a:cubicBezTo>
                  <a:pt x="1797" y="1070"/>
                  <a:pt x="1791" y="1064"/>
                  <a:pt x="1784" y="1064"/>
                </a:cubicBezTo>
                <a:close/>
                <a:moveTo>
                  <a:pt x="1824" y="1090"/>
                </a:moveTo>
                <a:cubicBezTo>
                  <a:pt x="1831" y="1090"/>
                  <a:pt x="1836" y="1084"/>
                  <a:pt x="1836" y="1077"/>
                </a:cubicBezTo>
                <a:cubicBezTo>
                  <a:pt x="1836" y="1070"/>
                  <a:pt x="1831" y="1064"/>
                  <a:pt x="1824" y="1064"/>
                </a:cubicBezTo>
                <a:cubicBezTo>
                  <a:pt x="1817" y="1064"/>
                  <a:pt x="1811" y="1070"/>
                  <a:pt x="1811" y="1077"/>
                </a:cubicBezTo>
                <a:cubicBezTo>
                  <a:pt x="1811" y="1084"/>
                  <a:pt x="1817" y="1090"/>
                  <a:pt x="1824" y="1090"/>
                </a:cubicBezTo>
                <a:close/>
                <a:moveTo>
                  <a:pt x="1863" y="1090"/>
                </a:moveTo>
                <a:cubicBezTo>
                  <a:pt x="1870" y="1090"/>
                  <a:pt x="1876" y="1084"/>
                  <a:pt x="1876" y="1077"/>
                </a:cubicBezTo>
                <a:cubicBezTo>
                  <a:pt x="1876" y="1070"/>
                  <a:pt x="1870" y="1064"/>
                  <a:pt x="1863" y="1064"/>
                </a:cubicBezTo>
                <a:cubicBezTo>
                  <a:pt x="1856" y="1064"/>
                  <a:pt x="1850" y="1070"/>
                  <a:pt x="1850" y="1077"/>
                </a:cubicBezTo>
                <a:cubicBezTo>
                  <a:pt x="1850" y="1084"/>
                  <a:pt x="1856" y="1090"/>
                  <a:pt x="1863" y="1090"/>
                </a:cubicBezTo>
                <a:close/>
                <a:moveTo>
                  <a:pt x="1903" y="1090"/>
                </a:moveTo>
                <a:cubicBezTo>
                  <a:pt x="1910" y="1090"/>
                  <a:pt x="1915" y="1084"/>
                  <a:pt x="1915" y="1077"/>
                </a:cubicBezTo>
                <a:cubicBezTo>
                  <a:pt x="1915" y="1070"/>
                  <a:pt x="1910" y="1064"/>
                  <a:pt x="1903" y="1064"/>
                </a:cubicBezTo>
                <a:cubicBezTo>
                  <a:pt x="1896" y="1064"/>
                  <a:pt x="1890" y="1070"/>
                  <a:pt x="1890" y="1077"/>
                </a:cubicBezTo>
                <a:cubicBezTo>
                  <a:pt x="1890" y="1084"/>
                  <a:pt x="1896" y="1090"/>
                  <a:pt x="1903" y="1090"/>
                </a:cubicBezTo>
                <a:close/>
                <a:moveTo>
                  <a:pt x="1942" y="1090"/>
                </a:moveTo>
                <a:cubicBezTo>
                  <a:pt x="1949" y="1090"/>
                  <a:pt x="1955" y="1084"/>
                  <a:pt x="1955" y="1077"/>
                </a:cubicBezTo>
                <a:cubicBezTo>
                  <a:pt x="1955" y="1070"/>
                  <a:pt x="1949" y="1064"/>
                  <a:pt x="1942" y="1064"/>
                </a:cubicBezTo>
                <a:cubicBezTo>
                  <a:pt x="1935" y="1064"/>
                  <a:pt x="1929" y="1070"/>
                  <a:pt x="1929" y="1077"/>
                </a:cubicBezTo>
                <a:cubicBezTo>
                  <a:pt x="1929" y="1084"/>
                  <a:pt x="1935" y="1090"/>
                  <a:pt x="1942" y="1090"/>
                </a:cubicBezTo>
                <a:close/>
                <a:moveTo>
                  <a:pt x="1981" y="1090"/>
                </a:moveTo>
                <a:cubicBezTo>
                  <a:pt x="1988" y="1090"/>
                  <a:pt x="1994" y="1084"/>
                  <a:pt x="1994" y="1077"/>
                </a:cubicBezTo>
                <a:cubicBezTo>
                  <a:pt x="1994" y="1070"/>
                  <a:pt x="1988" y="1064"/>
                  <a:pt x="1981" y="1064"/>
                </a:cubicBezTo>
                <a:cubicBezTo>
                  <a:pt x="1974" y="1064"/>
                  <a:pt x="1969" y="1070"/>
                  <a:pt x="1969" y="1077"/>
                </a:cubicBezTo>
                <a:cubicBezTo>
                  <a:pt x="1969" y="1084"/>
                  <a:pt x="1974" y="1090"/>
                  <a:pt x="1981" y="1090"/>
                </a:cubicBezTo>
                <a:close/>
                <a:moveTo>
                  <a:pt x="2008" y="1077"/>
                </a:moveTo>
                <a:cubicBezTo>
                  <a:pt x="2008" y="1084"/>
                  <a:pt x="2014" y="1090"/>
                  <a:pt x="2021" y="1090"/>
                </a:cubicBezTo>
                <a:cubicBezTo>
                  <a:pt x="2028" y="1090"/>
                  <a:pt x="2034" y="1084"/>
                  <a:pt x="2034" y="1077"/>
                </a:cubicBezTo>
                <a:cubicBezTo>
                  <a:pt x="2034" y="1070"/>
                  <a:pt x="2028" y="1064"/>
                  <a:pt x="2021" y="1064"/>
                </a:cubicBezTo>
                <a:cubicBezTo>
                  <a:pt x="2014" y="1064"/>
                  <a:pt x="2008" y="1070"/>
                  <a:pt x="2008" y="1077"/>
                </a:cubicBezTo>
                <a:close/>
                <a:moveTo>
                  <a:pt x="2060" y="1090"/>
                </a:moveTo>
                <a:cubicBezTo>
                  <a:pt x="2067" y="1090"/>
                  <a:pt x="2073" y="1084"/>
                  <a:pt x="2073" y="1077"/>
                </a:cubicBezTo>
                <a:cubicBezTo>
                  <a:pt x="2073" y="1070"/>
                  <a:pt x="2067" y="1064"/>
                  <a:pt x="2060" y="1064"/>
                </a:cubicBezTo>
                <a:cubicBezTo>
                  <a:pt x="2053" y="1064"/>
                  <a:pt x="2048" y="1070"/>
                  <a:pt x="2048" y="1077"/>
                </a:cubicBezTo>
                <a:cubicBezTo>
                  <a:pt x="2048" y="1084"/>
                  <a:pt x="2053" y="1090"/>
                  <a:pt x="2060" y="1090"/>
                </a:cubicBezTo>
                <a:close/>
                <a:moveTo>
                  <a:pt x="2100" y="1090"/>
                </a:moveTo>
                <a:cubicBezTo>
                  <a:pt x="2107" y="1090"/>
                  <a:pt x="2112" y="1084"/>
                  <a:pt x="2112" y="1077"/>
                </a:cubicBezTo>
                <a:cubicBezTo>
                  <a:pt x="2112" y="1070"/>
                  <a:pt x="2107" y="1064"/>
                  <a:pt x="2100" y="1064"/>
                </a:cubicBezTo>
                <a:cubicBezTo>
                  <a:pt x="2093" y="1064"/>
                  <a:pt x="2087" y="1070"/>
                  <a:pt x="2087" y="1077"/>
                </a:cubicBezTo>
                <a:cubicBezTo>
                  <a:pt x="2087" y="1084"/>
                  <a:pt x="2093" y="1090"/>
                  <a:pt x="2100" y="1090"/>
                </a:cubicBezTo>
                <a:close/>
                <a:moveTo>
                  <a:pt x="2139" y="1090"/>
                </a:moveTo>
                <a:cubicBezTo>
                  <a:pt x="2146" y="1090"/>
                  <a:pt x="2152" y="1084"/>
                  <a:pt x="2152" y="1077"/>
                </a:cubicBezTo>
                <a:cubicBezTo>
                  <a:pt x="2152" y="1070"/>
                  <a:pt x="2146" y="1064"/>
                  <a:pt x="2139" y="1064"/>
                </a:cubicBezTo>
                <a:cubicBezTo>
                  <a:pt x="2132" y="1064"/>
                  <a:pt x="2126" y="1070"/>
                  <a:pt x="2126" y="1077"/>
                </a:cubicBezTo>
                <a:cubicBezTo>
                  <a:pt x="2126" y="1084"/>
                  <a:pt x="2132" y="1090"/>
                  <a:pt x="2139" y="1090"/>
                </a:cubicBezTo>
                <a:close/>
                <a:moveTo>
                  <a:pt x="2179" y="1064"/>
                </a:moveTo>
                <a:cubicBezTo>
                  <a:pt x="2172" y="1064"/>
                  <a:pt x="2166" y="1070"/>
                  <a:pt x="2166" y="1077"/>
                </a:cubicBezTo>
                <a:cubicBezTo>
                  <a:pt x="2166" y="1084"/>
                  <a:pt x="2172" y="1090"/>
                  <a:pt x="2179" y="1090"/>
                </a:cubicBezTo>
                <a:cubicBezTo>
                  <a:pt x="2186" y="1090"/>
                  <a:pt x="2191" y="1084"/>
                  <a:pt x="2191" y="1077"/>
                </a:cubicBezTo>
                <a:cubicBezTo>
                  <a:pt x="2191" y="1070"/>
                  <a:pt x="2186" y="1064"/>
                  <a:pt x="2179" y="1064"/>
                </a:cubicBezTo>
                <a:close/>
                <a:moveTo>
                  <a:pt x="2730" y="1064"/>
                </a:moveTo>
                <a:cubicBezTo>
                  <a:pt x="2723" y="1064"/>
                  <a:pt x="2718" y="1070"/>
                  <a:pt x="2718" y="1077"/>
                </a:cubicBezTo>
                <a:cubicBezTo>
                  <a:pt x="2718" y="1084"/>
                  <a:pt x="2723" y="1090"/>
                  <a:pt x="2730" y="1090"/>
                </a:cubicBezTo>
                <a:cubicBezTo>
                  <a:pt x="2738" y="1090"/>
                  <a:pt x="2743" y="1084"/>
                  <a:pt x="2743" y="1077"/>
                </a:cubicBezTo>
                <a:cubicBezTo>
                  <a:pt x="2743" y="1070"/>
                  <a:pt x="2738" y="1064"/>
                  <a:pt x="2730" y="1064"/>
                </a:cubicBezTo>
                <a:close/>
                <a:moveTo>
                  <a:pt x="2888" y="1090"/>
                </a:moveTo>
                <a:cubicBezTo>
                  <a:pt x="2895" y="1090"/>
                  <a:pt x="2901" y="1084"/>
                  <a:pt x="2901" y="1077"/>
                </a:cubicBezTo>
                <a:cubicBezTo>
                  <a:pt x="2901" y="1070"/>
                  <a:pt x="2895" y="1064"/>
                  <a:pt x="2888" y="1064"/>
                </a:cubicBezTo>
                <a:cubicBezTo>
                  <a:pt x="2881" y="1064"/>
                  <a:pt x="2875" y="1070"/>
                  <a:pt x="2875" y="1077"/>
                </a:cubicBezTo>
                <a:cubicBezTo>
                  <a:pt x="2875" y="1084"/>
                  <a:pt x="2881" y="1090"/>
                  <a:pt x="2888" y="1090"/>
                </a:cubicBezTo>
                <a:close/>
                <a:moveTo>
                  <a:pt x="917" y="1129"/>
                </a:moveTo>
                <a:cubicBezTo>
                  <a:pt x="924" y="1129"/>
                  <a:pt x="930" y="1124"/>
                  <a:pt x="930" y="1117"/>
                </a:cubicBezTo>
                <a:cubicBezTo>
                  <a:pt x="930" y="1110"/>
                  <a:pt x="924" y="1104"/>
                  <a:pt x="917" y="1104"/>
                </a:cubicBezTo>
                <a:cubicBezTo>
                  <a:pt x="910" y="1104"/>
                  <a:pt x="904" y="1110"/>
                  <a:pt x="904" y="1117"/>
                </a:cubicBezTo>
                <a:cubicBezTo>
                  <a:pt x="904" y="1124"/>
                  <a:pt x="910" y="1129"/>
                  <a:pt x="917" y="1129"/>
                </a:cubicBezTo>
                <a:close/>
                <a:moveTo>
                  <a:pt x="956" y="1129"/>
                </a:moveTo>
                <a:cubicBezTo>
                  <a:pt x="963" y="1129"/>
                  <a:pt x="969" y="1124"/>
                  <a:pt x="969" y="1117"/>
                </a:cubicBezTo>
                <a:cubicBezTo>
                  <a:pt x="969" y="1110"/>
                  <a:pt x="963" y="1104"/>
                  <a:pt x="956" y="1104"/>
                </a:cubicBezTo>
                <a:cubicBezTo>
                  <a:pt x="949" y="1104"/>
                  <a:pt x="944" y="1110"/>
                  <a:pt x="944" y="1117"/>
                </a:cubicBezTo>
                <a:cubicBezTo>
                  <a:pt x="944" y="1124"/>
                  <a:pt x="949" y="1129"/>
                  <a:pt x="956" y="1129"/>
                </a:cubicBezTo>
                <a:close/>
                <a:moveTo>
                  <a:pt x="996" y="1129"/>
                </a:moveTo>
                <a:cubicBezTo>
                  <a:pt x="1003" y="1129"/>
                  <a:pt x="1009" y="1124"/>
                  <a:pt x="1009" y="1117"/>
                </a:cubicBezTo>
                <a:cubicBezTo>
                  <a:pt x="1009" y="1110"/>
                  <a:pt x="1003" y="1104"/>
                  <a:pt x="996" y="1104"/>
                </a:cubicBezTo>
                <a:cubicBezTo>
                  <a:pt x="989" y="1104"/>
                  <a:pt x="983" y="1110"/>
                  <a:pt x="983" y="1117"/>
                </a:cubicBezTo>
                <a:cubicBezTo>
                  <a:pt x="983" y="1124"/>
                  <a:pt x="989" y="1129"/>
                  <a:pt x="996" y="1129"/>
                </a:cubicBezTo>
                <a:close/>
                <a:moveTo>
                  <a:pt x="1035" y="1129"/>
                </a:moveTo>
                <a:cubicBezTo>
                  <a:pt x="1042" y="1129"/>
                  <a:pt x="1048" y="1124"/>
                  <a:pt x="1048" y="1117"/>
                </a:cubicBezTo>
                <a:cubicBezTo>
                  <a:pt x="1048" y="1110"/>
                  <a:pt x="1042" y="1104"/>
                  <a:pt x="1035" y="1104"/>
                </a:cubicBezTo>
                <a:cubicBezTo>
                  <a:pt x="1028" y="1104"/>
                  <a:pt x="1023" y="1110"/>
                  <a:pt x="1023" y="1117"/>
                </a:cubicBezTo>
                <a:cubicBezTo>
                  <a:pt x="1023" y="1124"/>
                  <a:pt x="1028" y="1129"/>
                  <a:pt x="1035" y="1129"/>
                </a:cubicBezTo>
                <a:close/>
                <a:moveTo>
                  <a:pt x="1075" y="1129"/>
                </a:moveTo>
                <a:cubicBezTo>
                  <a:pt x="1082" y="1129"/>
                  <a:pt x="1087" y="1124"/>
                  <a:pt x="1087" y="1117"/>
                </a:cubicBezTo>
                <a:cubicBezTo>
                  <a:pt x="1087" y="1110"/>
                  <a:pt x="1082" y="1104"/>
                  <a:pt x="1075" y="1104"/>
                </a:cubicBezTo>
                <a:cubicBezTo>
                  <a:pt x="1068" y="1104"/>
                  <a:pt x="1062" y="1110"/>
                  <a:pt x="1062" y="1117"/>
                </a:cubicBezTo>
                <a:cubicBezTo>
                  <a:pt x="1062" y="1124"/>
                  <a:pt x="1068" y="1129"/>
                  <a:pt x="1075" y="1129"/>
                </a:cubicBezTo>
                <a:close/>
                <a:moveTo>
                  <a:pt x="1114" y="1129"/>
                </a:moveTo>
                <a:cubicBezTo>
                  <a:pt x="1121" y="1129"/>
                  <a:pt x="1127" y="1124"/>
                  <a:pt x="1127" y="1117"/>
                </a:cubicBezTo>
                <a:cubicBezTo>
                  <a:pt x="1127" y="1110"/>
                  <a:pt x="1121" y="1104"/>
                  <a:pt x="1114" y="1104"/>
                </a:cubicBezTo>
                <a:cubicBezTo>
                  <a:pt x="1107" y="1104"/>
                  <a:pt x="1101" y="1110"/>
                  <a:pt x="1101" y="1117"/>
                </a:cubicBezTo>
                <a:cubicBezTo>
                  <a:pt x="1101" y="1124"/>
                  <a:pt x="1107" y="1129"/>
                  <a:pt x="1114" y="1129"/>
                </a:cubicBezTo>
                <a:close/>
                <a:moveTo>
                  <a:pt x="1154" y="1129"/>
                </a:moveTo>
                <a:cubicBezTo>
                  <a:pt x="1161" y="1129"/>
                  <a:pt x="1166" y="1124"/>
                  <a:pt x="1166" y="1117"/>
                </a:cubicBezTo>
                <a:cubicBezTo>
                  <a:pt x="1166" y="1110"/>
                  <a:pt x="1161" y="1104"/>
                  <a:pt x="1154" y="1104"/>
                </a:cubicBezTo>
                <a:cubicBezTo>
                  <a:pt x="1146" y="1104"/>
                  <a:pt x="1141" y="1110"/>
                  <a:pt x="1141" y="1117"/>
                </a:cubicBezTo>
                <a:cubicBezTo>
                  <a:pt x="1141" y="1124"/>
                  <a:pt x="1146" y="1129"/>
                  <a:pt x="1154" y="1129"/>
                </a:cubicBezTo>
                <a:close/>
                <a:moveTo>
                  <a:pt x="1824" y="1104"/>
                </a:moveTo>
                <a:cubicBezTo>
                  <a:pt x="1817" y="1104"/>
                  <a:pt x="1811" y="1110"/>
                  <a:pt x="1811" y="1117"/>
                </a:cubicBezTo>
                <a:cubicBezTo>
                  <a:pt x="1811" y="1124"/>
                  <a:pt x="1817" y="1129"/>
                  <a:pt x="1824" y="1129"/>
                </a:cubicBezTo>
                <a:cubicBezTo>
                  <a:pt x="1831" y="1129"/>
                  <a:pt x="1836" y="1124"/>
                  <a:pt x="1836" y="1117"/>
                </a:cubicBezTo>
                <a:cubicBezTo>
                  <a:pt x="1836" y="1110"/>
                  <a:pt x="1831" y="1104"/>
                  <a:pt x="1824" y="1104"/>
                </a:cubicBezTo>
                <a:close/>
                <a:moveTo>
                  <a:pt x="1863" y="1104"/>
                </a:moveTo>
                <a:cubicBezTo>
                  <a:pt x="1856" y="1104"/>
                  <a:pt x="1850" y="1110"/>
                  <a:pt x="1850" y="1117"/>
                </a:cubicBezTo>
                <a:cubicBezTo>
                  <a:pt x="1850" y="1124"/>
                  <a:pt x="1856" y="1129"/>
                  <a:pt x="1863" y="1129"/>
                </a:cubicBezTo>
                <a:cubicBezTo>
                  <a:pt x="1870" y="1129"/>
                  <a:pt x="1876" y="1124"/>
                  <a:pt x="1876" y="1117"/>
                </a:cubicBezTo>
                <a:cubicBezTo>
                  <a:pt x="1876" y="1110"/>
                  <a:pt x="1870" y="1104"/>
                  <a:pt x="1863" y="1104"/>
                </a:cubicBezTo>
                <a:close/>
                <a:moveTo>
                  <a:pt x="1903" y="1104"/>
                </a:moveTo>
                <a:cubicBezTo>
                  <a:pt x="1896" y="1104"/>
                  <a:pt x="1890" y="1110"/>
                  <a:pt x="1890" y="1117"/>
                </a:cubicBezTo>
                <a:cubicBezTo>
                  <a:pt x="1890" y="1124"/>
                  <a:pt x="1896" y="1129"/>
                  <a:pt x="1903" y="1129"/>
                </a:cubicBezTo>
                <a:cubicBezTo>
                  <a:pt x="1910" y="1129"/>
                  <a:pt x="1915" y="1124"/>
                  <a:pt x="1915" y="1117"/>
                </a:cubicBezTo>
                <a:cubicBezTo>
                  <a:pt x="1915" y="1110"/>
                  <a:pt x="1910" y="1104"/>
                  <a:pt x="1903" y="1104"/>
                </a:cubicBezTo>
                <a:close/>
                <a:moveTo>
                  <a:pt x="1942" y="1129"/>
                </a:moveTo>
                <a:cubicBezTo>
                  <a:pt x="1949" y="1129"/>
                  <a:pt x="1955" y="1124"/>
                  <a:pt x="1955" y="1117"/>
                </a:cubicBezTo>
                <a:cubicBezTo>
                  <a:pt x="1955" y="1110"/>
                  <a:pt x="1949" y="1104"/>
                  <a:pt x="1942" y="1104"/>
                </a:cubicBezTo>
                <a:cubicBezTo>
                  <a:pt x="1935" y="1104"/>
                  <a:pt x="1929" y="1110"/>
                  <a:pt x="1929" y="1117"/>
                </a:cubicBezTo>
                <a:cubicBezTo>
                  <a:pt x="1929" y="1124"/>
                  <a:pt x="1935" y="1129"/>
                  <a:pt x="1942" y="1129"/>
                </a:cubicBezTo>
                <a:close/>
                <a:moveTo>
                  <a:pt x="1981" y="1104"/>
                </a:moveTo>
                <a:cubicBezTo>
                  <a:pt x="1974" y="1104"/>
                  <a:pt x="1969" y="1110"/>
                  <a:pt x="1969" y="1117"/>
                </a:cubicBezTo>
                <a:cubicBezTo>
                  <a:pt x="1969" y="1124"/>
                  <a:pt x="1974" y="1129"/>
                  <a:pt x="1981" y="1129"/>
                </a:cubicBezTo>
                <a:cubicBezTo>
                  <a:pt x="1988" y="1129"/>
                  <a:pt x="1994" y="1124"/>
                  <a:pt x="1994" y="1117"/>
                </a:cubicBezTo>
                <a:cubicBezTo>
                  <a:pt x="1994" y="1110"/>
                  <a:pt x="1988" y="1104"/>
                  <a:pt x="1981" y="1104"/>
                </a:cubicBezTo>
                <a:close/>
                <a:moveTo>
                  <a:pt x="2021" y="1129"/>
                </a:moveTo>
                <a:cubicBezTo>
                  <a:pt x="2028" y="1129"/>
                  <a:pt x="2034" y="1124"/>
                  <a:pt x="2034" y="1117"/>
                </a:cubicBezTo>
                <a:cubicBezTo>
                  <a:pt x="2034" y="1110"/>
                  <a:pt x="2028" y="1104"/>
                  <a:pt x="2021" y="1104"/>
                </a:cubicBezTo>
                <a:cubicBezTo>
                  <a:pt x="2014" y="1104"/>
                  <a:pt x="2008" y="1110"/>
                  <a:pt x="2008" y="1117"/>
                </a:cubicBezTo>
                <a:cubicBezTo>
                  <a:pt x="2008" y="1124"/>
                  <a:pt x="2014" y="1129"/>
                  <a:pt x="2021" y="1129"/>
                </a:cubicBezTo>
                <a:close/>
                <a:moveTo>
                  <a:pt x="2060" y="1129"/>
                </a:moveTo>
                <a:cubicBezTo>
                  <a:pt x="2067" y="1129"/>
                  <a:pt x="2073" y="1124"/>
                  <a:pt x="2073" y="1117"/>
                </a:cubicBezTo>
                <a:cubicBezTo>
                  <a:pt x="2073" y="1110"/>
                  <a:pt x="2067" y="1104"/>
                  <a:pt x="2060" y="1104"/>
                </a:cubicBezTo>
                <a:cubicBezTo>
                  <a:pt x="2053" y="1104"/>
                  <a:pt x="2048" y="1110"/>
                  <a:pt x="2048" y="1117"/>
                </a:cubicBezTo>
                <a:cubicBezTo>
                  <a:pt x="2048" y="1124"/>
                  <a:pt x="2053" y="1129"/>
                  <a:pt x="2060" y="1129"/>
                </a:cubicBezTo>
                <a:close/>
                <a:moveTo>
                  <a:pt x="2100" y="1129"/>
                </a:moveTo>
                <a:cubicBezTo>
                  <a:pt x="2107" y="1129"/>
                  <a:pt x="2112" y="1124"/>
                  <a:pt x="2112" y="1117"/>
                </a:cubicBezTo>
                <a:cubicBezTo>
                  <a:pt x="2112" y="1110"/>
                  <a:pt x="2107" y="1104"/>
                  <a:pt x="2100" y="1104"/>
                </a:cubicBezTo>
                <a:cubicBezTo>
                  <a:pt x="2093" y="1104"/>
                  <a:pt x="2087" y="1110"/>
                  <a:pt x="2087" y="1117"/>
                </a:cubicBezTo>
                <a:cubicBezTo>
                  <a:pt x="2087" y="1124"/>
                  <a:pt x="2093" y="1129"/>
                  <a:pt x="2100" y="1129"/>
                </a:cubicBezTo>
                <a:close/>
                <a:moveTo>
                  <a:pt x="2139" y="1129"/>
                </a:moveTo>
                <a:cubicBezTo>
                  <a:pt x="2146" y="1129"/>
                  <a:pt x="2152" y="1124"/>
                  <a:pt x="2152" y="1117"/>
                </a:cubicBezTo>
                <a:cubicBezTo>
                  <a:pt x="2152" y="1110"/>
                  <a:pt x="2146" y="1104"/>
                  <a:pt x="2139" y="1104"/>
                </a:cubicBezTo>
                <a:cubicBezTo>
                  <a:pt x="2132" y="1104"/>
                  <a:pt x="2126" y="1110"/>
                  <a:pt x="2126" y="1117"/>
                </a:cubicBezTo>
                <a:cubicBezTo>
                  <a:pt x="2126" y="1124"/>
                  <a:pt x="2132" y="1129"/>
                  <a:pt x="2139" y="1129"/>
                </a:cubicBezTo>
                <a:close/>
                <a:moveTo>
                  <a:pt x="2730" y="1104"/>
                </a:moveTo>
                <a:cubicBezTo>
                  <a:pt x="2723" y="1104"/>
                  <a:pt x="2718" y="1110"/>
                  <a:pt x="2718" y="1117"/>
                </a:cubicBezTo>
                <a:cubicBezTo>
                  <a:pt x="2718" y="1124"/>
                  <a:pt x="2723" y="1129"/>
                  <a:pt x="2730" y="1129"/>
                </a:cubicBezTo>
                <a:cubicBezTo>
                  <a:pt x="2738" y="1129"/>
                  <a:pt x="2743" y="1124"/>
                  <a:pt x="2743" y="1117"/>
                </a:cubicBezTo>
                <a:cubicBezTo>
                  <a:pt x="2743" y="1110"/>
                  <a:pt x="2738" y="1104"/>
                  <a:pt x="2730" y="1104"/>
                </a:cubicBezTo>
                <a:close/>
                <a:moveTo>
                  <a:pt x="2809" y="1104"/>
                </a:moveTo>
                <a:cubicBezTo>
                  <a:pt x="2802" y="1104"/>
                  <a:pt x="2797" y="1110"/>
                  <a:pt x="2797" y="1117"/>
                </a:cubicBezTo>
                <a:cubicBezTo>
                  <a:pt x="2797" y="1124"/>
                  <a:pt x="2802" y="1129"/>
                  <a:pt x="2809" y="1129"/>
                </a:cubicBezTo>
                <a:cubicBezTo>
                  <a:pt x="2816" y="1129"/>
                  <a:pt x="2822" y="1124"/>
                  <a:pt x="2822" y="1117"/>
                </a:cubicBezTo>
                <a:cubicBezTo>
                  <a:pt x="2822" y="1110"/>
                  <a:pt x="2816" y="1104"/>
                  <a:pt x="2809" y="1104"/>
                </a:cubicBezTo>
                <a:close/>
                <a:moveTo>
                  <a:pt x="2849" y="1104"/>
                </a:moveTo>
                <a:cubicBezTo>
                  <a:pt x="2842" y="1104"/>
                  <a:pt x="2836" y="1110"/>
                  <a:pt x="2836" y="1117"/>
                </a:cubicBezTo>
                <a:cubicBezTo>
                  <a:pt x="2836" y="1124"/>
                  <a:pt x="2842" y="1129"/>
                  <a:pt x="2849" y="1129"/>
                </a:cubicBezTo>
                <a:cubicBezTo>
                  <a:pt x="2856" y="1129"/>
                  <a:pt x="2862" y="1124"/>
                  <a:pt x="2862" y="1117"/>
                </a:cubicBezTo>
                <a:cubicBezTo>
                  <a:pt x="2862" y="1110"/>
                  <a:pt x="2856" y="1104"/>
                  <a:pt x="2849" y="1104"/>
                </a:cubicBezTo>
                <a:close/>
                <a:moveTo>
                  <a:pt x="2888" y="1129"/>
                </a:moveTo>
                <a:cubicBezTo>
                  <a:pt x="2895" y="1129"/>
                  <a:pt x="2901" y="1124"/>
                  <a:pt x="2901" y="1117"/>
                </a:cubicBezTo>
                <a:cubicBezTo>
                  <a:pt x="2901" y="1110"/>
                  <a:pt x="2895" y="1104"/>
                  <a:pt x="2888" y="1104"/>
                </a:cubicBezTo>
                <a:cubicBezTo>
                  <a:pt x="2881" y="1104"/>
                  <a:pt x="2875" y="1110"/>
                  <a:pt x="2875" y="1117"/>
                </a:cubicBezTo>
                <a:cubicBezTo>
                  <a:pt x="2875" y="1124"/>
                  <a:pt x="2881" y="1129"/>
                  <a:pt x="2888" y="1129"/>
                </a:cubicBezTo>
                <a:close/>
                <a:moveTo>
                  <a:pt x="2919" y="1117"/>
                </a:moveTo>
                <a:cubicBezTo>
                  <a:pt x="2919" y="1121"/>
                  <a:pt x="2923" y="1125"/>
                  <a:pt x="2928" y="1125"/>
                </a:cubicBezTo>
                <a:cubicBezTo>
                  <a:pt x="2932" y="1125"/>
                  <a:pt x="2936" y="1121"/>
                  <a:pt x="2936" y="1117"/>
                </a:cubicBezTo>
                <a:cubicBezTo>
                  <a:pt x="2936" y="1112"/>
                  <a:pt x="2932" y="1108"/>
                  <a:pt x="2928" y="1108"/>
                </a:cubicBezTo>
                <a:cubicBezTo>
                  <a:pt x="2923" y="1108"/>
                  <a:pt x="2919" y="1112"/>
                  <a:pt x="2919" y="1117"/>
                </a:cubicBezTo>
                <a:close/>
                <a:moveTo>
                  <a:pt x="882" y="1156"/>
                </a:moveTo>
                <a:cubicBezTo>
                  <a:pt x="882" y="1154"/>
                  <a:pt x="880" y="1152"/>
                  <a:pt x="878" y="1152"/>
                </a:cubicBezTo>
                <a:cubicBezTo>
                  <a:pt x="875" y="1152"/>
                  <a:pt x="873" y="1154"/>
                  <a:pt x="873" y="1156"/>
                </a:cubicBezTo>
                <a:cubicBezTo>
                  <a:pt x="873" y="1158"/>
                  <a:pt x="875" y="1160"/>
                  <a:pt x="878" y="1160"/>
                </a:cubicBezTo>
                <a:cubicBezTo>
                  <a:pt x="880" y="1160"/>
                  <a:pt x="882" y="1158"/>
                  <a:pt x="882" y="1156"/>
                </a:cubicBezTo>
                <a:close/>
                <a:moveTo>
                  <a:pt x="917" y="1169"/>
                </a:moveTo>
                <a:cubicBezTo>
                  <a:pt x="924" y="1169"/>
                  <a:pt x="930" y="1163"/>
                  <a:pt x="930" y="1156"/>
                </a:cubicBezTo>
                <a:cubicBezTo>
                  <a:pt x="930" y="1149"/>
                  <a:pt x="924" y="1143"/>
                  <a:pt x="917" y="1143"/>
                </a:cubicBezTo>
                <a:cubicBezTo>
                  <a:pt x="910" y="1143"/>
                  <a:pt x="904" y="1149"/>
                  <a:pt x="904" y="1156"/>
                </a:cubicBezTo>
                <a:cubicBezTo>
                  <a:pt x="904" y="1163"/>
                  <a:pt x="910" y="1169"/>
                  <a:pt x="917" y="1169"/>
                </a:cubicBezTo>
                <a:close/>
                <a:moveTo>
                  <a:pt x="956" y="1169"/>
                </a:moveTo>
                <a:cubicBezTo>
                  <a:pt x="963" y="1169"/>
                  <a:pt x="969" y="1163"/>
                  <a:pt x="969" y="1156"/>
                </a:cubicBezTo>
                <a:cubicBezTo>
                  <a:pt x="969" y="1149"/>
                  <a:pt x="963" y="1143"/>
                  <a:pt x="956" y="1143"/>
                </a:cubicBezTo>
                <a:cubicBezTo>
                  <a:pt x="949" y="1143"/>
                  <a:pt x="944" y="1149"/>
                  <a:pt x="944" y="1156"/>
                </a:cubicBezTo>
                <a:cubicBezTo>
                  <a:pt x="944" y="1163"/>
                  <a:pt x="949" y="1169"/>
                  <a:pt x="956" y="1169"/>
                </a:cubicBezTo>
                <a:close/>
                <a:moveTo>
                  <a:pt x="996" y="1169"/>
                </a:moveTo>
                <a:cubicBezTo>
                  <a:pt x="1003" y="1169"/>
                  <a:pt x="1009" y="1163"/>
                  <a:pt x="1009" y="1156"/>
                </a:cubicBezTo>
                <a:cubicBezTo>
                  <a:pt x="1009" y="1149"/>
                  <a:pt x="1003" y="1143"/>
                  <a:pt x="996" y="1143"/>
                </a:cubicBezTo>
                <a:cubicBezTo>
                  <a:pt x="989" y="1143"/>
                  <a:pt x="983" y="1149"/>
                  <a:pt x="983" y="1156"/>
                </a:cubicBezTo>
                <a:cubicBezTo>
                  <a:pt x="983" y="1163"/>
                  <a:pt x="989" y="1169"/>
                  <a:pt x="996" y="1169"/>
                </a:cubicBezTo>
                <a:close/>
                <a:moveTo>
                  <a:pt x="1035" y="1169"/>
                </a:moveTo>
                <a:cubicBezTo>
                  <a:pt x="1042" y="1169"/>
                  <a:pt x="1048" y="1163"/>
                  <a:pt x="1048" y="1156"/>
                </a:cubicBezTo>
                <a:cubicBezTo>
                  <a:pt x="1048" y="1149"/>
                  <a:pt x="1042" y="1143"/>
                  <a:pt x="1035" y="1143"/>
                </a:cubicBezTo>
                <a:cubicBezTo>
                  <a:pt x="1028" y="1143"/>
                  <a:pt x="1023" y="1149"/>
                  <a:pt x="1023" y="1156"/>
                </a:cubicBezTo>
                <a:cubicBezTo>
                  <a:pt x="1023" y="1163"/>
                  <a:pt x="1028" y="1169"/>
                  <a:pt x="1035" y="1169"/>
                </a:cubicBezTo>
                <a:close/>
                <a:moveTo>
                  <a:pt x="1075" y="1169"/>
                </a:moveTo>
                <a:cubicBezTo>
                  <a:pt x="1082" y="1169"/>
                  <a:pt x="1087" y="1163"/>
                  <a:pt x="1087" y="1156"/>
                </a:cubicBezTo>
                <a:cubicBezTo>
                  <a:pt x="1087" y="1149"/>
                  <a:pt x="1082" y="1143"/>
                  <a:pt x="1075" y="1143"/>
                </a:cubicBezTo>
                <a:cubicBezTo>
                  <a:pt x="1068" y="1143"/>
                  <a:pt x="1062" y="1149"/>
                  <a:pt x="1062" y="1156"/>
                </a:cubicBezTo>
                <a:cubicBezTo>
                  <a:pt x="1062" y="1163"/>
                  <a:pt x="1068" y="1169"/>
                  <a:pt x="1075" y="1169"/>
                </a:cubicBezTo>
                <a:close/>
                <a:moveTo>
                  <a:pt x="1114" y="1169"/>
                </a:moveTo>
                <a:cubicBezTo>
                  <a:pt x="1121" y="1169"/>
                  <a:pt x="1127" y="1163"/>
                  <a:pt x="1127" y="1156"/>
                </a:cubicBezTo>
                <a:cubicBezTo>
                  <a:pt x="1127" y="1149"/>
                  <a:pt x="1121" y="1143"/>
                  <a:pt x="1114" y="1143"/>
                </a:cubicBezTo>
                <a:cubicBezTo>
                  <a:pt x="1107" y="1143"/>
                  <a:pt x="1101" y="1149"/>
                  <a:pt x="1101" y="1156"/>
                </a:cubicBezTo>
                <a:cubicBezTo>
                  <a:pt x="1101" y="1163"/>
                  <a:pt x="1107" y="1169"/>
                  <a:pt x="1114" y="1169"/>
                </a:cubicBezTo>
                <a:close/>
                <a:moveTo>
                  <a:pt x="1154" y="1169"/>
                </a:moveTo>
                <a:cubicBezTo>
                  <a:pt x="1161" y="1169"/>
                  <a:pt x="1166" y="1163"/>
                  <a:pt x="1166" y="1156"/>
                </a:cubicBezTo>
                <a:cubicBezTo>
                  <a:pt x="1166" y="1149"/>
                  <a:pt x="1161" y="1143"/>
                  <a:pt x="1154" y="1143"/>
                </a:cubicBezTo>
                <a:cubicBezTo>
                  <a:pt x="1146" y="1143"/>
                  <a:pt x="1141" y="1149"/>
                  <a:pt x="1141" y="1156"/>
                </a:cubicBezTo>
                <a:cubicBezTo>
                  <a:pt x="1141" y="1163"/>
                  <a:pt x="1146" y="1169"/>
                  <a:pt x="1154" y="1169"/>
                </a:cubicBezTo>
                <a:close/>
                <a:moveTo>
                  <a:pt x="1193" y="1169"/>
                </a:moveTo>
                <a:cubicBezTo>
                  <a:pt x="1200" y="1169"/>
                  <a:pt x="1206" y="1163"/>
                  <a:pt x="1206" y="1156"/>
                </a:cubicBezTo>
                <a:cubicBezTo>
                  <a:pt x="1206" y="1149"/>
                  <a:pt x="1200" y="1143"/>
                  <a:pt x="1193" y="1143"/>
                </a:cubicBezTo>
                <a:cubicBezTo>
                  <a:pt x="1186" y="1143"/>
                  <a:pt x="1180" y="1149"/>
                  <a:pt x="1180" y="1156"/>
                </a:cubicBezTo>
                <a:cubicBezTo>
                  <a:pt x="1180" y="1163"/>
                  <a:pt x="1186" y="1169"/>
                  <a:pt x="1193" y="1169"/>
                </a:cubicBezTo>
                <a:close/>
                <a:moveTo>
                  <a:pt x="1232" y="1169"/>
                </a:moveTo>
                <a:cubicBezTo>
                  <a:pt x="1239" y="1169"/>
                  <a:pt x="1245" y="1163"/>
                  <a:pt x="1245" y="1156"/>
                </a:cubicBezTo>
                <a:cubicBezTo>
                  <a:pt x="1245" y="1149"/>
                  <a:pt x="1239" y="1143"/>
                  <a:pt x="1232" y="1143"/>
                </a:cubicBezTo>
                <a:cubicBezTo>
                  <a:pt x="1225" y="1143"/>
                  <a:pt x="1220" y="1149"/>
                  <a:pt x="1220" y="1156"/>
                </a:cubicBezTo>
                <a:cubicBezTo>
                  <a:pt x="1220" y="1163"/>
                  <a:pt x="1225" y="1169"/>
                  <a:pt x="1232" y="1169"/>
                </a:cubicBezTo>
                <a:close/>
                <a:moveTo>
                  <a:pt x="1824" y="1169"/>
                </a:moveTo>
                <a:cubicBezTo>
                  <a:pt x="1831" y="1169"/>
                  <a:pt x="1836" y="1163"/>
                  <a:pt x="1836" y="1156"/>
                </a:cubicBezTo>
                <a:cubicBezTo>
                  <a:pt x="1836" y="1149"/>
                  <a:pt x="1831" y="1143"/>
                  <a:pt x="1824" y="1143"/>
                </a:cubicBezTo>
                <a:cubicBezTo>
                  <a:pt x="1817" y="1143"/>
                  <a:pt x="1811" y="1149"/>
                  <a:pt x="1811" y="1156"/>
                </a:cubicBezTo>
                <a:cubicBezTo>
                  <a:pt x="1811" y="1163"/>
                  <a:pt x="1817" y="1169"/>
                  <a:pt x="1824" y="1169"/>
                </a:cubicBezTo>
                <a:close/>
                <a:moveTo>
                  <a:pt x="1863" y="1169"/>
                </a:moveTo>
                <a:cubicBezTo>
                  <a:pt x="1870" y="1169"/>
                  <a:pt x="1876" y="1163"/>
                  <a:pt x="1876" y="1156"/>
                </a:cubicBezTo>
                <a:cubicBezTo>
                  <a:pt x="1876" y="1149"/>
                  <a:pt x="1870" y="1143"/>
                  <a:pt x="1863" y="1143"/>
                </a:cubicBezTo>
                <a:cubicBezTo>
                  <a:pt x="1856" y="1143"/>
                  <a:pt x="1850" y="1149"/>
                  <a:pt x="1850" y="1156"/>
                </a:cubicBezTo>
                <a:cubicBezTo>
                  <a:pt x="1850" y="1163"/>
                  <a:pt x="1856" y="1169"/>
                  <a:pt x="1863" y="1169"/>
                </a:cubicBezTo>
                <a:close/>
                <a:moveTo>
                  <a:pt x="1903" y="1169"/>
                </a:moveTo>
                <a:cubicBezTo>
                  <a:pt x="1910" y="1169"/>
                  <a:pt x="1915" y="1163"/>
                  <a:pt x="1915" y="1156"/>
                </a:cubicBezTo>
                <a:cubicBezTo>
                  <a:pt x="1915" y="1149"/>
                  <a:pt x="1910" y="1143"/>
                  <a:pt x="1903" y="1143"/>
                </a:cubicBezTo>
                <a:cubicBezTo>
                  <a:pt x="1896" y="1143"/>
                  <a:pt x="1890" y="1149"/>
                  <a:pt x="1890" y="1156"/>
                </a:cubicBezTo>
                <a:cubicBezTo>
                  <a:pt x="1890" y="1163"/>
                  <a:pt x="1896" y="1169"/>
                  <a:pt x="1903" y="1169"/>
                </a:cubicBezTo>
                <a:close/>
                <a:moveTo>
                  <a:pt x="1942" y="1169"/>
                </a:moveTo>
                <a:cubicBezTo>
                  <a:pt x="1949" y="1169"/>
                  <a:pt x="1955" y="1163"/>
                  <a:pt x="1955" y="1156"/>
                </a:cubicBezTo>
                <a:cubicBezTo>
                  <a:pt x="1955" y="1149"/>
                  <a:pt x="1949" y="1143"/>
                  <a:pt x="1942" y="1143"/>
                </a:cubicBezTo>
                <a:cubicBezTo>
                  <a:pt x="1935" y="1143"/>
                  <a:pt x="1929" y="1149"/>
                  <a:pt x="1929" y="1156"/>
                </a:cubicBezTo>
                <a:cubicBezTo>
                  <a:pt x="1929" y="1163"/>
                  <a:pt x="1935" y="1169"/>
                  <a:pt x="1942" y="1169"/>
                </a:cubicBezTo>
                <a:close/>
                <a:moveTo>
                  <a:pt x="1981" y="1169"/>
                </a:moveTo>
                <a:cubicBezTo>
                  <a:pt x="1988" y="1169"/>
                  <a:pt x="1994" y="1163"/>
                  <a:pt x="1994" y="1156"/>
                </a:cubicBezTo>
                <a:cubicBezTo>
                  <a:pt x="1994" y="1149"/>
                  <a:pt x="1988" y="1143"/>
                  <a:pt x="1981" y="1143"/>
                </a:cubicBezTo>
                <a:cubicBezTo>
                  <a:pt x="1974" y="1143"/>
                  <a:pt x="1969" y="1149"/>
                  <a:pt x="1969" y="1156"/>
                </a:cubicBezTo>
                <a:cubicBezTo>
                  <a:pt x="1969" y="1163"/>
                  <a:pt x="1974" y="1169"/>
                  <a:pt x="1981" y="1169"/>
                </a:cubicBezTo>
                <a:close/>
                <a:moveTo>
                  <a:pt x="2021" y="1169"/>
                </a:moveTo>
                <a:cubicBezTo>
                  <a:pt x="2028" y="1169"/>
                  <a:pt x="2034" y="1163"/>
                  <a:pt x="2034" y="1156"/>
                </a:cubicBezTo>
                <a:cubicBezTo>
                  <a:pt x="2034" y="1149"/>
                  <a:pt x="2028" y="1143"/>
                  <a:pt x="2021" y="1143"/>
                </a:cubicBezTo>
                <a:cubicBezTo>
                  <a:pt x="2014" y="1143"/>
                  <a:pt x="2008" y="1149"/>
                  <a:pt x="2008" y="1156"/>
                </a:cubicBezTo>
                <a:cubicBezTo>
                  <a:pt x="2008" y="1163"/>
                  <a:pt x="2014" y="1169"/>
                  <a:pt x="2021" y="1169"/>
                </a:cubicBezTo>
                <a:close/>
                <a:moveTo>
                  <a:pt x="2060" y="1169"/>
                </a:moveTo>
                <a:cubicBezTo>
                  <a:pt x="2067" y="1169"/>
                  <a:pt x="2073" y="1163"/>
                  <a:pt x="2073" y="1156"/>
                </a:cubicBezTo>
                <a:cubicBezTo>
                  <a:pt x="2073" y="1149"/>
                  <a:pt x="2067" y="1143"/>
                  <a:pt x="2060" y="1143"/>
                </a:cubicBezTo>
                <a:cubicBezTo>
                  <a:pt x="2053" y="1143"/>
                  <a:pt x="2048" y="1149"/>
                  <a:pt x="2048" y="1156"/>
                </a:cubicBezTo>
                <a:cubicBezTo>
                  <a:pt x="2048" y="1163"/>
                  <a:pt x="2053" y="1169"/>
                  <a:pt x="2060" y="1169"/>
                </a:cubicBezTo>
                <a:close/>
                <a:moveTo>
                  <a:pt x="2100" y="1143"/>
                </a:moveTo>
                <a:cubicBezTo>
                  <a:pt x="2093" y="1143"/>
                  <a:pt x="2087" y="1149"/>
                  <a:pt x="2087" y="1156"/>
                </a:cubicBezTo>
                <a:cubicBezTo>
                  <a:pt x="2087" y="1163"/>
                  <a:pt x="2093" y="1169"/>
                  <a:pt x="2100" y="1169"/>
                </a:cubicBezTo>
                <a:cubicBezTo>
                  <a:pt x="2107" y="1169"/>
                  <a:pt x="2112" y="1163"/>
                  <a:pt x="2112" y="1156"/>
                </a:cubicBezTo>
                <a:cubicBezTo>
                  <a:pt x="2112" y="1149"/>
                  <a:pt x="2107" y="1143"/>
                  <a:pt x="2100" y="1143"/>
                </a:cubicBezTo>
                <a:close/>
                <a:moveTo>
                  <a:pt x="2730" y="1143"/>
                </a:moveTo>
                <a:cubicBezTo>
                  <a:pt x="2723" y="1143"/>
                  <a:pt x="2718" y="1149"/>
                  <a:pt x="2718" y="1156"/>
                </a:cubicBezTo>
                <a:cubicBezTo>
                  <a:pt x="2718" y="1163"/>
                  <a:pt x="2723" y="1169"/>
                  <a:pt x="2730" y="1169"/>
                </a:cubicBezTo>
                <a:cubicBezTo>
                  <a:pt x="2738" y="1169"/>
                  <a:pt x="2743" y="1163"/>
                  <a:pt x="2743" y="1156"/>
                </a:cubicBezTo>
                <a:cubicBezTo>
                  <a:pt x="2743" y="1149"/>
                  <a:pt x="2738" y="1143"/>
                  <a:pt x="2730" y="1143"/>
                </a:cubicBezTo>
                <a:close/>
                <a:moveTo>
                  <a:pt x="2849" y="1143"/>
                </a:moveTo>
                <a:cubicBezTo>
                  <a:pt x="2842" y="1143"/>
                  <a:pt x="2836" y="1149"/>
                  <a:pt x="2836" y="1156"/>
                </a:cubicBezTo>
                <a:cubicBezTo>
                  <a:pt x="2836" y="1163"/>
                  <a:pt x="2842" y="1169"/>
                  <a:pt x="2849" y="1169"/>
                </a:cubicBezTo>
                <a:cubicBezTo>
                  <a:pt x="2856" y="1169"/>
                  <a:pt x="2862" y="1163"/>
                  <a:pt x="2862" y="1156"/>
                </a:cubicBezTo>
                <a:cubicBezTo>
                  <a:pt x="2862" y="1149"/>
                  <a:pt x="2856" y="1143"/>
                  <a:pt x="2849" y="1143"/>
                </a:cubicBezTo>
                <a:close/>
                <a:moveTo>
                  <a:pt x="2928" y="1169"/>
                </a:moveTo>
                <a:cubicBezTo>
                  <a:pt x="2935" y="1169"/>
                  <a:pt x="2940" y="1163"/>
                  <a:pt x="2940" y="1156"/>
                </a:cubicBezTo>
                <a:cubicBezTo>
                  <a:pt x="2940" y="1149"/>
                  <a:pt x="2935" y="1143"/>
                  <a:pt x="2928" y="1143"/>
                </a:cubicBezTo>
                <a:cubicBezTo>
                  <a:pt x="2921" y="1143"/>
                  <a:pt x="2915" y="1149"/>
                  <a:pt x="2915" y="1156"/>
                </a:cubicBezTo>
                <a:cubicBezTo>
                  <a:pt x="2915" y="1163"/>
                  <a:pt x="2921" y="1169"/>
                  <a:pt x="2928" y="1169"/>
                </a:cubicBezTo>
                <a:close/>
                <a:moveTo>
                  <a:pt x="3046" y="1144"/>
                </a:moveTo>
                <a:cubicBezTo>
                  <a:pt x="3039" y="1144"/>
                  <a:pt x="3034" y="1149"/>
                  <a:pt x="3034" y="1156"/>
                </a:cubicBezTo>
                <a:cubicBezTo>
                  <a:pt x="3034" y="1163"/>
                  <a:pt x="3039" y="1168"/>
                  <a:pt x="3046" y="1168"/>
                </a:cubicBezTo>
                <a:cubicBezTo>
                  <a:pt x="3053" y="1168"/>
                  <a:pt x="3058" y="1163"/>
                  <a:pt x="3058" y="1156"/>
                </a:cubicBezTo>
                <a:cubicBezTo>
                  <a:pt x="3058" y="1149"/>
                  <a:pt x="3053" y="1144"/>
                  <a:pt x="3046" y="1144"/>
                </a:cubicBezTo>
                <a:close/>
                <a:moveTo>
                  <a:pt x="3085" y="1169"/>
                </a:moveTo>
                <a:cubicBezTo>
                  <a:pt x="3092" y="1169"/>
                  <a:pt x="3098" y="1163"/>
                  <a:pt x="3098" y="1156"/>
                </a:cubicBezTo>
                <a:cubicBezTo>
                  <a:pt x="3098" y="1149"/>
                  <a:pt x="3092" y="1143"/>
                  <a:pt x="3085" y="1143"/>
                </a:cubicBezTo>
                <a:cubicBezTo>
                  <a:pt x="3078" y="1143"/>
                  <a:pt x="3073" y="1149"/>
                  <a:pt x="3073" y="1156"/>
                </a:cubicBezTo>
                <a:cubicBezTo>
                  <a:pt x="3073" y="1163"/>
                  <a:pt x="3078" y="1169"/>
                  <a:pt x="3085" y="1169"/>
                </a:cubicBezTo>
                <a:close/>
                <a:moveTo>
                  <a:pt x="3125" y="1167"/>
                </a:moveTo>
                <a:cubicBezTo>
                  <a:pt x="3131" y="1167"/>
                  <a:pt x="3136" y="1162"/>
                  <a:pt x="3136" y="1156"/>
                </a:cubicBezTo>
                <a:cubicBezTo>
                  <a:pt x="3136" y="1150"/>
                  <a:pt x="3131" y="1145"/>
                  <a:pt x="3125" y="1145"/>
                </a:cubicBezTo>
                <a:cubicBezTo>
                  <a:pt x="3118" y="1145"/>
                  <a:pt x="3113" y="1150"/>
                  <a:pt x="3113" y="1156"/>
                </a:cubicBezTo>
                <a:cubicBezTo>
                  <a:pt x="3113" y="1162"/>
                  <a:pt x="3118" y="1167"/>
                  <a:pt x="3125" y="1167"/>
                </a:cubicBezTo>
                <a:close/>
                <a:moveTo>
                  <a:pt x="878" y="1188"/>
                </a:moveTo>
                <a:cubicBezTo>
                  <a:pt x="873" y="1188"/>
                  <a:pt x="870" y="1191"/>
                  <a:pt x="870" y="1195"/>
                </a:cubicBezTo>
                <a:cubicBezTo>
                  <a:pt x="870" y="1199"/>
                  <a:pt x="873" y="1203"/>
                  <a:pt x="878" y="1203"/>
                </a:cubicBezTo>
                <a:cubicBezTo>
                  <a:pt x="882" y="1203"/>
                  <a:pt x="885" y="1199"/>
                  <a:pt x="885" y="1195"/>
                </a:cubicBezTo>
                <a:cubicBezTo>
                  <a:pt x="885" y="1191"/>
                  <a:pt x="882" y="1188"/>
                  <a:pt x="878" y="1188"/>
                </a:cubicBezTo>
                <a:close/>
                <a:moveTo>
                  <a:pt x="917" y="1183"/>
                </a:moveTo>
                <a:cubicBezTo>
                  <a:pt x="910" y="1183"/>
                  <a:pt x="904" y="1188"/>
                  <a:pt x="904" y="1195"/>
                </a:cubicBezTo>
                <a:cubicBezTo>
                  <a:pt x="904" y="1202"/>
                  <a:pt x="910" y="1208"/>
                  <a:pt x="917" y="1208"/>
                </a:cubicBezTo>
                <a:cubicBezTo>
                  <a:pt x="924" y="1208"/>
                  <a:pt x="930" y="1202"/>
                  <a:pt x="930" y="1195"/>
                </a:cubicBezTo>
                <a:cubicBezTo>
                  <a:pt x="930" y="1188"/>
                  <a:pt x="924" y="1183"/>
                  <a:pt x="917" y="1183"/>
                </a:cubicBezTo>
                <a:close/>
                <a:moveTo>
                  <a:pt x="956" y="1183"/>
                </a:moveTo>
                <a:cubicBezTo>
                  <a:pt x="949" y="1183"/>
                  <a:pt x="944" y="1188"/>
                  <a:pt x="944" y="1195"/>
                </a:cubicBezTo>
                <a:cubicBezTo>
                  <a:pt x="944" y="1202"/>
                  <a:pt x="949" y="1208"/>
                  <a:pt x="956" y="1208"/>
                </a:cubicBezTo>
                <a:cubicBezTo>
                  <a:pt x="963" y="1208"/>
                  <a:pt x="969" y="1202"/>
                  <a:pt x="969" y="1195"/>
                </a:cubicBezTo>
                <a:cubicBezTo>
                  <a:pt x="969" y="1188"/>
                  <a:pt x="963" y="1183"/>
                  <a:pt x="956" y="1183"/>
                </a:cubicBezTo>
                <a:close/>
                <a:moveTo>
                  <a:pt x="996" y="1208"/>
                </a:moveTo>
                <a:cubicBezTo>
                  <a:pt x="1003" y="1208"/>
                  <a:pt x="1009" y="1202"/>
                  <a:pt x="1009" y="1195"/>
                </a:cubicBezTo>
                <a:cubicBezTo>
                  <a:pt x="1009" y="1188"/>
                  <a:pt x="1003" y="1183"/>
                  <a:pt x="996" y="1183"/>
                </a:cubicBezTo>
                <a:cubicBezTo>
                  <a:pt x="989" y="1183"/>
                  <a:pt x="983" y="1188"/>
                  <a:pt x="983" y="1195"/>
                </a:cubicBezTo>
                <a:cubicBezTo>
                  <a:pt x="983" y="1202"/>
                  <a:pt x="989" y="1208"/>
                  <a:pt x="996" y="1208"/>
                </a:cubicBezTo>
                <a:close/>
                <a:moveTo>
                  <a:pt x="1035" y="1208"/>
                </a:moveTo>
                <a:cubicBezTo>
                  <a:pt x="1042" y="1208"/>
                  <a:pt x="1048" y="1202"/>
                  <a:pt x="1048" y="1195"/>
                </a:cubicBezTo>
                <a:cubicBezTo>
                  <a:pt x="1048" y="1188"/>
                  <a:pt x="1042" y="1183"/>
                  <a:pt x="1035" y="1183"/>
                </a:cubicBezTo>
                <a:cubicBezTo>
                  <a:pt x="1028" y="1183"/>
                  <a:pt x="1023" y="1188"/>
                  <a:pt x="1023" y="1195"/>
                </a:cubicBezTo>
                <a:cubicBezTo>
                  <a:pt x="1023" y="1202"/>
                  <a:pt x="1028" y="1208"/>
                  <a:pt x="1035" y="1208"/>
                </a:cubicBezTo>
                <a:close/>
                <a:moveTo>
                  <a:pt x="1075" y="1208"/>
                </a:moveTo>
                <a:cubicBezTo>
                  <a:pt x="1082" y="1208"/>
                  <a:pt x="1087" y="1202"/>
                  <a:pt x="1087" y="1195"/>
                </a:cubicBezTo>
                <a:cubicBezTo>
                  <a:pt x="1087" y="1188"/>
                  <a:pt x="1082" y="1183"/>
                  <a:pt x="1075" y="1183"/>
                </a:cubicBezTo>
                <a:cubicBezTo>
                  <a:pt x="1068" y="1183"/>
                  <a:pt x="1062" y="1188"/>
                  <a:pt x="1062" y="1195"/>
                </a:cubicBezTo>
                <a:cubicBezTo>
                  <a:pt x="1062" y="1202"/>
                  <a:pt x="1068" y="1208"/>
                  <a:pt x="1075" y="1208"/>
                </a:cubicBezTo>
                <a:close/>
                <a:moveTo>
                  <a:pt x="1114" y="1183"/>
                </a:moveTo>
                <a:cubicBezTo>
                  <a:pt x="1107" y="1183"/>
                  <a:pt x="1101" y="1188"/>
                  <a:pt x="1101" y="1195"/>
                </a:cubicBezTo>
                <a:cubicBezTo>
                  <a:pt x="1101" y="1202"/>
                  <a:pt x="1107" y="1208"/>
                  <a:pt x="1114" y="1208"/>
                </a:cubicBezTo>
                <a:cubicBezTo>
                  <a:pt x="1121" y="1208"/>
                  <a:pt x="1127" y="1202"/>
                  <a:pt x="1127" y="1195"/>
                </a:cubicBezTo>
                <a:cubicBezTo>
                  <a:pt x="1127" y="1188"/>
                  <a:pt x="1121" y="1183"/>
                  <a:pt x="1114" y="1183"/>
                </a:cubicBezTo>
                <a:close/>
                <a:moveTo>
                  <a:pt x="1154" y="1183"/>
                </a:moveTo>
                <a:cubicBezTo>
                  <a:pt x="1146" y="1183"/>
                  <a:pt x="1141" y="1188"/>
                  <a:pt x="1141" y="1195"/>
                </a:cubicBezTo>
                <a:cubicBezTo>
                  <a:pt x="1141" y="1202"/>
                  <a:pt x="1146" y="1208"/>
                  <a:pt x="1154" y="1208"/>
                </a:cubicBezTo>
                <a:cubicBezTo>
                  <a:pt x="1161" y="1208"/>
                  <a:pt x="1166" y="1202"/>
                  <a:pt x="1166" y="1195"/>
                </a:cubicBezTo>
                <a:cubicBezTo>
                  <a:pt x="1166" y="1188"/>
                  <a:pt x="1161" y="1183"/>
                  <a:pt x="1154" y="1183"/>
                </a:cubicBezTo>
                <a:close/>
                <a:moveTo>
                  <a:pt x="1193" y="1183"/>
                </a:moveTo>
                <a:cubicBezTo>
                  <a:pt x="1186" y="1183"/>
                  <a:pt x="1180" y="1188"/>
                  <a:pt x="1180" y="1195"/>
                </a:cubicBezTo>
                <a:cubicBezTo>
                  <a:pt x="1180" y="1202"/>
                  <a:pt x="1186" y="1208"/>
                  <a:pt x="1193" y="1208"/>
                </a:cubicBezTo>
                <a:cubicBezTo>
                  <a:pt x="1200" y="1208"/>
                  <a:pt x="1206" y="1202"/>
                  <a:pt x="1206" y="1195"/>
                </a:cubicBezTo>
                <a:cubicBezTo>
                  <a:pt x="1206" y="1188"/>
                  <a:pt x="1200" y="1183"/>
                  <a:pt x="1193" y="1183"/>
                </a:cubicBezTo>
                <a:close/>
                <a:moveTo>
                  <a:pt x="1232" y="1183"/>
                </a:moveTo>
                <a:cubicBezTo>
                  <a:pt x="1225" y="1183"/>
                  <a:pt x="1220" y="1188"/>
                  <a:pt x="1220" y="1195"/>
                </a:cubicBezTo>
                <a:cubicBezTo>
                  <a:pt x="1220" y="1202"/>
                  <a:pt x="1225" y="1208"/>
                  <a:pt x="1232" y="1208"/>
                </a:cubicBezTo>
                <a:cubicBezTo>
                  <a:pt x="1239" y="1208"/>
                  <a:pt x="1245" y="1202"/>
                  <a:pt x="1245" y="1195"/>
                </a:cubicBezTo>
                <a:cubicBezTo>
                  <a:pt x="1245" y="1188"/>
                  <a:pt x="1239" y="1183"/>
                  <a:pt x="1232" y="1183"/>
                </a:cubicBezTo>
                <a:close/>
                <a:moveTo>
                  <a:pt x="1272" y="1208"/>
                </a:moveTo>
                <a:cubicBezTo>
                  <a:pt x="1279" y="1208"/>
                  <a:pt x="1285" y="1202"/>
                  <a:pt x="1285" y="1195"/>
                </a:cubicBezTo>
                <a:cubicBezTo>
                  <a:pt x="1285" y="1188"/>
                  <a:pt x="1279" y="1183"/>
                  <a:pt x="1272" y="1183"/>
                </a:cubicBezTo>
                <a:cubicBezTo>
                  <a:pt x="1265" y="1183"/>
                  <a:pt x="1259" y="1188"/>
                  <a:pt x="1259" y="1195"/>
                </a:cubicBezTo>
                <a:cubicBezTo>
                  <a:pt x="1259" y="1202"/>
                  <a:pt x="1265" y="1208"/>
                  <a:pt x="1272" y="1208"/>
                </a:cubicBezTo>
                <a:close/>
                <a:moveTo>
                  <a:pt x="1311" y="1183"/>
                </a:moveTo>
                <a:cubicBezTo>
                  <a:pt x="1304" y="1183"/>
                  <a:pt x="1298" y="1188"/>
                  <a:pt x="1298" y="1195"/>
                </a:cubicBezTo>
                <a:cubicBezTo>
                  <a:pt x="1298" y="1202"/>
                  <a:pt x="1304" y="1208"/>
                  <a:pt x="1311" y="1208"/>
                </a:cubicBezTo>
                <a:cubicBezTo>
                  <a:pt x="1318" y="1208"/>
                  <a:pt x="1324" y="1202"/>
                  <a:pt x="1324" y="1195"/>
                </a:cubicBezTo>
                <a:cubicBezTo>
                  <a:pt x="1324" y="1188"/>
                  <a:pt x="1318" y="1183"/>
                  <a:pt x="1311" y="1183"/>
                </a:cubicBezTo>
                <a:close/>
                <a:moveTo>
                  <a:pt x="1824" y="1183"/>
                </a:moveTo>
                <a:cubicBezTo>
                  <a:pt x="1817" y="1183"/>
                  <a:pt x="1811" y="1188"/>
                  <a:pt x="1811" y="1195"/>
                </a:cubicBezTo>
                <a:cubicBezTo>
                  <a:pt x="1811" y="1202"/>
                  <a:pt x="1817" y="1208"/>
                  <a:pt x="1824" y="1208"/>
                </a:cubicBezTo>
                <a:cubicBezTo>
                  <a:pt x="1831" y="1208"/>
                  <a:pt x="1836" y="1202"/>
                  <a:pt x="1836" y="1195"/>
                </a:cubicBezTo>
                <a:cubicBezTo>
                  <a:pt x="1836" y="1188"/>
                  <a:pt x="1831" y="1183"/>
                  <a:pt x="1824" y="1183"/>
                </a:cubicBezTo>
                <a:close/>
                <a:moveTo>
                  <a:pt x="1863" y="1208"/>
                </a:moveTo>
                <a:cubicBezTo>
                  <a:pt x="1870" y="1208"/>
                  <a:pt x="1876" y="1202"/>
                  <a:pt x="1876" y="1195"/>
                </a:cubicBezTo>
                <a:cubicBezTo>
                  <a:pt x="1876" y="1188"/>
                  <a:pt x="1870" y="1183"/>
                  <a:pt x="1863" y="1183"/>
                </a:cubicBezTo>
                <a:cubicBezTo>
                  <a:pt x="1856" y="1183"/>
                  <a:pt x="1850" y="1188"/>
                  <a:pt x="1850" y="1195"/>
                </a:cubicBezTo>
                <a:cubicBezTo>
                  <a:pt x="1850" y="1202"/>
                  <a:pt x="1856" y="1208"/>
                  <a:pt x="1863" y="1208"/>
                </a:cubicBezTo>
                <a:close/>
                <a:moveTo>
                  <a:pt x="1903" y="1183"/>
                </a:moveTo>
                <a:cubicBezTo>
                  <a:pt x="1896" y="1183"/>
                  <a:pt x="1890" y="1188"/>
                  <a:pt x="1890" y="1195"/>
                </a:cubicBezTo>
                <a:cubicBezTo>
                  <a:pt x="1890" y="1202"/>
                  <a:pt x="1896" y="1208"/>
                  <a:pt x="1903" y="1208"/>
                </a:cubicBezTo>
                <a:cubicBezTo>
                  <a:pt x="1910" y="1208"/>
                  <a:pt x="1915" y="1202"/>
                  <a:pt x="1915" y="1195"/>
                </a:cubicBezTo>
                <a:cubicBezTo>
                  <a:pt x="1915" y="1188"/>
                  <a:pt x="1910" y="1183"/>
                  <a:pt x="1903" y="1183"/>
                </a:cubicBezTo>
                <a:close/>
                <a:moveTo>
                  <a:pt x="1942" y="1183"/>
                </a:moveTo>
                <a:cubicBezTo>
                  <a:pt x="1935" y="1183"/>
                  <a:pt x="1929" y="1188"/>
                  <a:pt x="1929" y="1195"/>
                </a:cubicBezTo>
                <a:cubicBezTo>
                  <a:pt x="1929" y="1202"/>
                  <a:pt x="1935" y="1208"/>
                  <a:pt x="1942" y="1208"/>
                </a:cubicBezTo>
                <a:cubicBezTo>
                  <a:pt x="1949" y="1208"/>
                  <a:pt x="1955" y="1202"/>
                  <a:pt x="1955" y="1195"/>
                </a:cubicBezTo>
                <a:cubicBezTo>
                  <a:pt x="1955" y="1188"/>
                  <a:pt x="1949" y="1183"/>
                  <a:pt x="1942" y="1183"/>
                </a:cubicBezTo>
                <a:close/>
                <a:moveTo>
                  <a:pt x="1981" y="1183"/>
                </a:moveTo>
                <a:cubicBezTo>
                  <a:pt x="1974" y="1183"/>
                  <a:pt x="1969" y="1188"/>
                  <a:pt x="1969" y="1195"/>
                </a:cubicBezTo>
                <a:cubicBezTo>
                  <a:pt x="1969" y="1202"/>
                  <a:pt x="1974" y="1208"/>
                  <a:pt x="1981" y="1208"/>
                </a:cubicBezTo>
                <a:cubicBezTo>
                  <a:pt x="1988" y="1208"/>
                  <a:pt x="1994" y="1202"/>
                  <a:pt x="1994" y="1195"/>
                </a:cubicBezTo>
                <a:cubicBezTo>
                  <a:pt x="1994" y="1188"/>
                  <a:pt x="1988" y="1183"/>
                  <a:pt x="1981" y="1183"/>
                </a:cubicBezTo>
                <a:close/>
                <a:moveTo>
                  <a:pt x="2021" y="1183"/>
                </a:moveTo>
                <a:cubicBezTo>
                  <a:pt x="2014" y="1183"/>
                  <a:pt x="2008" y="1188"/>
                  <a:pt x="2008" y="1195"/>
                </a:cubicBezTo>
                <a:cubicBezTo>
                  <a:pt x="2008" y="1202"/>
                  <a:pt x="2014" y="1208"/>
                  <a:pt x="2021" y="1208"/>
                </a:cubicBezTo>
                <a:cubicBezTo>
                  <a:pt x="2028" y="1208"/>
                  <a:pt x="2034" y="1202"/>
                  <a:pt x="2034" y="1195"/>
                </a:cubicBezTo>
                <a:cubicBezTo>
                  <a:pt x="2034" y="1188"/>
                  <a:pt x="2028" y="1183"/>
                  <a:pt x="2021" y="1183"/>
                </a:cubicBezTo>
                <a:close/>
                <a:moveTo>
                  <a:pt x="2060" y="1183"/>
                </a:moveTo>
                <a:cubicBezTo>
                  <a:pt x="2053" y="1183"/>
                  <a:pt x="2048" y="1188"/>
                  <a:pt x="2048" y="1195"/>
                </a:cubicBezTo>
                <a:cubicBezTo>
                  <a:pt x="2048" y="1202"/>
                  <a:pt x="2053" y="1208"/>
                  <a:pt x="2060" y="1208"/>
                </a:cubicBezTo>
                <a:cubicBezTo>
                  <a:pt x="2067" y="1208"/>
                  <a:pt x="2073" y="1202"/>
                  <a:pt x="2073" y="1195"/>
                </a:cubicBezTo>
                <a:cubicBezTo>
                  <a:pt x="2073" y="1188"/>
                  <a:pt x="2067" y="1183"/>
                  <a:pt x="2060" y="1183"/>
                </a:cubicBezTo>
                <a:close/>
                <a:moveTo>
                  <a:pt x="2770" y="1183"/>
                </a:moveTo>
                <a:cubicBezTo>
                  <a:pt x="2763" y="1183"/>
                  <a:pt x="2757" y="1188"/>
                  <a:pt x="2757" y="1195"/>
                </a:cubicBezTo>
                <a:cubicBezTo>
                  <a:pt x="2757" y="1202"/>
                  <a:pt x="2763" y="1208"/>
                  <a:pt x="2770" y="1208"/>
                </a:cubicBezTo>
                <a:cubicBezTo>
                  <a:pt x="2777" y="1208"/>
                  <a:pt x="2783" y="1202"/>
                  <a:pt x="2783" y="1195"/>
                </a:cubicBezTo>
                <a:cubicBezTo>
                  <a:pt x="2783" y="1188"/>
                  <a:pt x="2777" y="1183"/>
                  <a:pt x="2770" y="1183"/>
                </a:cubicBezTo>
                <a:close/>
                <a:moveTo>
                  <a:pt x="3125" y="1208"/>
                </a:moveTo>
                <a:cubicBezTo>
                  <a:pt x="3132" y="1208"/>
                  <a:pt x="3137" y="1202"/>
                  <a:pt x="3137" y="1195"/>
                </a:cubicBezTo>
                <a:cubicBezTo>
                  <a:pt x="3137" y="1188"/>
                  <a:pt x="3132" y="1183"/>
                  <a:pt x="3125" y="1183"/>
                </a:cubicBezTo>
                <a:cubicBezTo>
                  <a:pt x="3118" y="1183"/>
                  <a:pt x="3112" y="1188"/>
                  <a:pt x="3112" y="1195"/>
                </a:cubicBezTo>
                <a:cubicBezTo>
                  <a:pt x="3112" y="1202"/>
                  <a:pt x="3118" y="1208"/>
                  <a:pt x="3125" y="1208"/>
                </a:cubicBezTo>
                <a:close/>
                <a:moveTo>
                  <a:pt x="3164" y="1208"/>
                </a:moveTo>
                <a:cubicBezTo>
                  <a:pt x="3171" y="1208"/>
                  <a:pt x="3177" y="1202"/>
                  <a:pt x="3177" y="1195"/>
                </a:cubicBezTo>
                <a:cubicBezTo>
                  <a:pt x="3177" y="1188"/>
                  <a:pt x="3171" y="1183"/>
                  <a:pt x="3164" y="1183"/>
                </a:cubicBezTo>
                <a:cubicBezTo>
                  <a:pt x="3157" y="1183"/>
                  <a:pt x="3151" y="1188"/>
                  <a:pt x="3151" y="1195"/>
                </a:cubicBezTo>
                <a:cubicBezTo>
                  <a:pt x="3151" y="1202"/>
                  <a:pt x="3157" y="1208"/>
                  <a:pt x="3164" y="1208"/>
                </a:cubicBezTo>
                <a:close/>
                <a:moveTo>
                  <a:pt x="917" y="1222"/>
                </a:moveTo>
                <a:cubicBezTo>
                  <a:pt x="910" y="1222"/>
                  <a:pt x="904" y="1228"/>
                  <a:pt x="904" y="1235"/>
                </a:cubicBezTo>
                <a:cubicBezTo>
                  <a:pt x="904" y="1242"/>
                  <a:pt x="910" y="1248"/>
                  <a:pt x="917" y="1248"/>
                </a:cubicBezTo>
                <a:cubicBezTo>
                  <a:pt x="924" y="1248"/>
                  <a:pt x="930" y="1242"/>
                  <a:pt x="930" y="1235"/>
                </a:cubicBezTo>
                <a:cubicBezTo>
                  <a:pt x="930" y="1228"/>
                  <a:pt x="924" y="1222"/>
                  <a:pt x="917" y="1222"/>
                </a:cubicBezTo>
                <a:close/>
                <a:moveTo>
                  <a:pt x="956" y="1222"/>
                </a:moveTo>
                <a:cubicBezTo>
                  <a:pt x="949" y="1222"/>
                  <a:pt x="944" y="1228"/>
                  <a:pt x="944" y="1235"/>
                </a:cubicBezTo>
                <a:cubicBezTo>
                  <a:pt x="944" y="1242"/>
                  <a:pt x="949" y="1248"/>
                  <a:pt x="956" y="1248"/>
                </a:cubicBezTo>
                <a:cubicBezTo>
                  <a:pt x="963" y="1248"/>
                  <a:pt x="969" y="1242"/>
                  <a:pt x="969" y="1235"/>
                </a:cubicBezTo>
                <a:cubicBezTo>
                  <a:pt x="969" y="1228"/>
                  <a:pt x="963" y="1222"/>
                  <a:pt x="956" y="1222"/>
                </a:cubicBezTo>
                <a:close/>
                <a:moveTo>
                  <a:pt x="996" y="1222"/>
                </a:moveTo>
                <a:cubicBezTo>
                  <a:pt x="989" y="1222"/>
                  <a:pt x="983" y="1228"/>
                  <a:pt x="983" y="1235"/>
                </a:cubicBezTo>
                <a:cubicBezTo>
                  <a:pt x="983" y="1242"/>
                  <a:pt x="989" y="1248"/>
                  <a:pt x="996" y="1248"/>
                </a:cubicBezTo>
                <a:cubicBezTo>
                  <a:pt x="1003" y="1248"/>
                  <a:pt x="1009" y="1242"/>
                  <a:pt x="1009" y="1235"/>
                </a:cubicBezTo>
                <a:cubicBezTo>
                  <a:pt x="1009" y="1228"/>
                  <a:pt x="1003" y="1222"/>
                  <a:pt x="996" y="1222"/>
                </a:cubicBezTo>
                <a:close/>
                <a:moveTo>
                  <a:pt x="1035" y="1222"/>
                </a:moveTo>
                <a:cubicBezTo>
                  <a:pt x="1028" y="1222"/>
                  <a:pt x="1023" y="1228"/>
                  <a:pt x="1023" y="1235"/>
                </a:cubicBezTo>
                <a:cubicBezTo>
                  <a:pt x="1023" y="1242"/>
                  <a:pt x="1028" y="1248"/>
                  <a:pt x="1035" y="1248"/>
                </a:cubicBezTo>
                <a:cubicBezTo>
                  <a:pt x="1042" y="1248"/>
                  <a:pt x="1048" y="1242"/>
                  <a:pt x="1048" y="1235"/>
                </a:cubicBezTo>
                <a:cubicBezTo>
                  <a:pt x="1048" y="1228"/>
                  <a:pt x="1042" y="1222"/>
                  <a:pt x="1035" y="1222"/>
                </a:cubicBezTo>
                <a:close/>
                <a:moveTo>
                  <a:pt x="1075" y="1222"/>
                </a:moveTo>
                <a:cubicBezTo>
                  <a:pt x="1068" y="1222"/>
                  <a:pt x="1062" y="1228"/>
                  <a:pt x="1062" y="1235"/>
                </a:cubicBezTo>
                <a:cubicBezTo>
                  <a:pt x="1062" y="1242"/>
                  <a:pt x="1068" y="1248"/>
                  <a:pt x="1075" y="1248"/>
                </a:cubicBezTo>
                <a:cubicBezTo>
                  <a:pt x="1082" y="1248"/>
                  <a:pt x="1087" y="1242"/>
                  <a:pt x="1087" y="1235"/>
                </a:cubicBezTo>
                <a:cubicBezTo>
                  <a:pt x="1087" y="1228"/>
                  <a:pt x="1082" y="1222"/>
                  <a:pt x="1075" y="1222"/>
                </a:cubicBezTo>
                <a:close/>
                <a:moveTo>
                  <a:pt x="1114" y="1248"/>
                </a:moveTo>
                <a:cubicBezTo>
                  <a:pt x="1121" y="1248"/>
                  <a:pt x="1127" y="1242"/>
                  <a:pt x="1127" y="1235"/>
                </a:cubicBezTo>
                <a:cubicBezTo>
                  <a:pt x="1127" y="1228"/>
                  <a:pt x="1121" y="1222"/>
                  <a:pt x="1114" y="1222"/>
                </a:cubicBezTo>
                <a:cubicBezTo>
                  <a:pt x="1107" y="1222"/>
                  <a:pt x="1101" y="1228"/>
                  <a:pt x="1101" y="1235"/>
                </a:cubicBezTo>
                <a:cubicBezTo>
                  <a:pt x="1101" y="1242"/>
                  <a:pt x="1107" y="1248"/>
                  <a:pt x="1114" y="1248"/>
                </a:cubicBezTo>
                <a:close/>
                <a:moveTo>
                  <a:pt x="1154" y="1248"/>
                </a:moveTo>
                <a:cubicBezTo>
                  <a:pt x="1161" y="1248"/>
                  <a:pt x="1166" y="1242"/>
                  <a:pt x="1166" y="1235"/>
                </a:cubicBezTo>
                <a:cubicBezTo>
                  <a:pt x="1166" y="1228"/>
                  <a:pt x="1161" y="1222"/>
                  <a:pt x="1154" y="1222"/>
                </a:cubicBezTo>
                <a:cubicBezTo>
                  <a:pt x="1146" y="1222"/>
                  <a:pt x="1141" y="1228"/>
                  <a:pt x="1141" y="1235"/>
                </a:cubicBezTo>
                <a:cubicBezTo>
                  <a:pt x="1141" y="1242"/>
                  <a:pt x="1146" y="1248"/>
                  <a:pt x="1154" y="1248"/>
                </a:cubicBezTo>
                <a:close/>
                <a:moveTo>
                  <a:pt x="1193" y="1222"/>
                </a:moveTo>
                <a:cubicBezTo>
                  <a:pt x="1186" y="1222"/>
                  <a:pt x="1180" y="1228"/>
                  <a:pt x="1180" y="1235"/>
                </a:cubicBezTo>
                <a:cubicBezTo>
                  <a:pt x="1180" y="1242"/>
                  <a:pt x="1186" y="1248"/>
                  <a:pt x="1193" y="1248"/>
                </a:cubicBezTo>
                <a:cubicBezTo>
                  <a:pt x="1200" y="1248"/>
                  <a:pt x="1206" y="1242"/>
                  <a:pt x="1206" y="1235"/>
                </a:cubicBezTo>
                <a:cubicBezTo>
                  <a:pt x="1206" y="1228"/>
                  <a:pt x="1200" y="1222"/>
                  <a:pt x="1193" y="1222"/>
                </a:cubicBezTo>
                <a:close/>
                <a:moveTo>
                  <a:pt x="1232" y="1248"/>
                </a:moveTo>
                <a:cubicBezTo>
                  <a:pt x="1239" y="1248"/>
                  <a:pt x="1245" y="1242"/>
                  <a:pt x="1245" y="1235"/>
                </a:cubicBezTo>
                <a:cubicBezTo>
                  <a:pt x="1245" y="1228"/>
                  <a:pt x="1239" y="1222"/>
                  <a:pt x="1232" y="1222"/>
                </a:cubicBezTo>
                <a:cubicBezTo>
                  <a:pt x="1225" y="1222"/>
                  <a:pt x="1220" y="1228"/>
                  <a:pt x="1220" y="1235"/>
                </a:cubicBezTo>
                <a:cubicBezTo>
                  <a:pt x="1220" y="1242"/>
                  <a:pt x="1225" y="1248"/>
                  <a:pt x="1232" y="1248"/>
                </a:cubicBezTo>
                <a:close/>
                <a:moveTo>
                  <a:pt x="1272" y="1222"/>
                </a:moveTo>
                <a:cubicBezTo>
                  <a:pt x="1265" y="1222"/>
                  <a:pt x="1259" y="1228"/>
                  <a:pt x="1259" y="1235"/>
                </a:cubicBezTo>
                <a:cubicBezTo>
                  <a:pt x="1259" y="1242"/>
                  <a:pt x="1265" y="1248"/>
                  <a:pt x="1272" y="1248"/>
                </a:cubicBezTo>
                <a:cubicBezTo>
                  <a:pt x="1279" y="1248"/>
                  <a:pt x="1285" y="1242"/>
                  <a:pt x="1285" y="1235"/>
                </a:cubicBezTo>
                <a:cubicBezTo>
                  <a:pt x="1285" y="1228"/>
                  <a:pt x="1279" y="1222"/>
                  <a:pt x="1272" y="1222"/>
                </a:cubicBezTo>
                <a:close/>
                <a:moveTo>
                  <a:pt x="1311" y="1222"/>
                </a:moveTo>
                <a:cubicBezTo>
                  <a:pt x="1304" y="1222"/>
                  <a:pt x="1298" y="1228"/>
                  <a:pt x="1298" y="1235"/>
                </a:cubicBezTo>
                <a:cubicBezTo>
                  <a:pt x="1298" y="1242"/>
                  <a:pt x="1304" y="1248"/>
                  <a:pt x="1311" y="1248"/>
                </a:cubicBezTo>
                <a:cubicBezTo>
                  <a:pt x="1318" y="1248"/>
                  <a:pt x="1324" y="1242"/>
                  <a:pt x="1324" y="1235"/>
                </a:cubicBezTo>
                <a:cubicBezTo>
                  <a:pt x="1324" y="1228"/>
                  <a:pt x="1318" y="1222"/>
                  <a:pt x="1311" y="1222"/>
                </a:cubicBezTo>
                <a:close/>
                <a:moveTo>
                  <a:pt x="1863" y="1248"/>
                </a:moveTo>
                <a:cubicBezTo>
                  <a:pt x="1870" y="1248"/>
                  <a:pt x="1876" y="1242"/>
                  <a:pt x="1876" y="1235"/>
                </a:cubicBezTo>
                <a:cubicBezTo>
                  <a:pt x="1876" y="1228"/>
                  <a:pt x="1870" y="1222"/>
                  <a:pt x="1863" y="1222"/>
                </a:cubicBezTo>
                <a:cubicBezTo>
                  <a:pt x="1856" y="1222"/>
                  <a:pt x="1850" y="1228"/>
                  <a:pt x="1850" y="1235"/>
                </a:cubicBezTo>
                <a:cubicBezTo>
                  <a:pt x="1850" y="1242"/>
                  <a:pt x="1856" y="1248"/>
                  <a:pt x="1863" y="1248"/>
                </a:cubicBezTo>
                <a:close/>
                <a:moveTo>
                  <a:pt x="1903" y="1222"/>
                </a:moveTo>
                <a:cubicBezTo>
                  <a:pt x="1896" y="1222"/>
                  <a:pt x="1890" y="1228"/>
                  <a:pt x="1890" y="1235"/>
                </a:cubicBezTo>
                <a:cubicBezTo>
                  <a:pt x="1890" y="1242"/>
                  <a:pt x="1896" y="1248"/>
                  <a:pt x="1903" y="1248"/>
                </a:cubicBezTo>
                <a:cubicBezTo>
                  <a:pt x="1910" y="1248"/>
                  <a:pt x="1915" y="1242"/>
                  <a:pt x="1915" y="1235"/>
                </a:cubicBezTo>
                <a:cubicBezTo>
                  <a:pt x="1915" y="1228"/>
                  <a:pt x="1910" y="1222"/>
                  <a:pt x="1903" y="1222"/>
                </a:cubicBezTo>
                <a:close/>
                <a:moveTo>
                  <a:pt x="1942" y="1222"/>
                </a:moveTo>
                <a:cubicBezTo>
                  <a:pt x="1935" y="1222"/>
                  <a:pt x="1929" y="1228"/>
                  <a:pt x="1929" y="1235"/>
                </a:cubicBezTo>
                <a:cubicBezTo>
                  <a:pt x="1929" y="1242"/>
                  <a:pt x="1935" y="1248"/>
                  <a:pt x="1942" y="1248"/>
                </a:cubicBezTo>
                <a:cubicBezTo>
                  <a:pt x="1949" y="1248"/>
                  <a:pt x="1955" y="1242"/>
                  <a:pt x="1955" y="1235"/>
                </a:cubicBezTo>
                <a:cubicBezTo>
                  <a:pt x="1955" y="1228"/>
                  <a:pt x="1949" y="1222"/>
                  <a:pt x="1942" y="1222"/>
                </a:cubicBezTo>
                <a:close/>
                <a:moveTo>
                  <a:pt x="1981" y="1222"/>
                </a:moveTo>
                <a:cubicBezTo>
                  <a:pt x="1974" y="1222"/>
                  <a:pt x="1969" y="1228"/>
                  <a:pt x="1969" y="1235"/>
                </a:cubicBezTo>
                <a:cubicBezTo>
                  <a:pt x="1969" y="1242"/>
                  <a:pt x="1974" y="1248"/>
                  <a:pt x="1981" y="1248"/>
                </a:cubicBezTo>
                <a:cubicBezTo>
                  <a:pt x="1988" y="1248"/>
                  <a:pt x="1994" y="1242"/>
                  <a:pt x="1994" y="1235"/>
                </a:cubicBezTo>
                <a:cubicBezTo>
                  <a:pt x="1994" y="1228"/>
                  <a:pt x="1988" y="1222"/>
                  <a:pt x="1981" y="1222"/>
                </a:cubicBezTo>
                <a:close/>
                <a:moveTo>
                  <a:pt x="2021" y="1222"/>
                </a:moveTo>
                <a:cubicBezTo>
                  <a:pt x="2014" y="1222"/>
                  <a:pt x="2008" y="1228"/>
                  <a:pt x="2008" y="1235"/>
                </a:cubicBezTo>
                <a:cubicBezTo>
                  <a:pt x="2008" y="1242"/>
                  <a:pt x="2014" y="1248"/>
                  <a:pt x="2021" y="1248"/>
                </a:cubicBezTo>
                <a:cubicBezTo>
                  <a:pt x="2028" y="1248"/>
                  <a:pt x="2034" y="1242"/>
                  <a:pt x="2034" y="1235"/>
                </a:cubicBezTo>
                <a:cubicBezTo>
                  <a:pt x="2034" y="1228"/>
                  <a:pt x="2028" y="1222"/>
                  <a:pt x="2021" y="1222"/>
                </a:cubicBezTo>
                <a:close/>
                <a:moveTo>
                  <a:pt x="2060" y="1222"/>
                </a:moveTo>
                <a:cubicBezTo>
                  <a:pt x="2053" y="1222"/>
                  <a:pt x="2048" y="1228"/>
                  <a:pt x="2048" y="1235"/>
                </a:cubicBezTo>
                <a:cubicBezTo>
                  <a:pt x="2048" y="1242"/>
                  <a:pt x="2053" y="1248"/>
                  <a:pt x="2060" y="1248"/>
                </a:cubicBezTo>
                <a:cubicBezTo>
                  <a:pt x="2067" y="1248"/>
                  <a:pt x="2073" y="1242"/>
                  <a:pt x="2073" y="1235"/>
                </a:cubicBezTo>
                <a:cubicBezTo>
                  <a:pt x="2073" y="1228"/>
                  <a:pt x="2067" y="1222"/>
                  <a:pt x="2060" y="1222"/>
                </a:cubicBezTo>
                <a:close/>
                <a:moveTo>
                  <a:pt x="2100" y="1222"/>
                </a:moveTo>
                <a:cubicBezTo>
                  <a:pt x="2093" y="1222"/>
                  <a:pt x="2087" y="1228"/>
                  <a:pt x="2087" y="1235"/>
                </a:cubicBezTo>
                <a:cubicBezTo>
                  <a:pt x="2087" y="1242"/>
                  <a:pt x="2093" y="1248"/>
                  <a:pt x="2100" y="1248"/>
                </a:cubicBezTo>
                <a:cubicBezTo>
                  <a:pt x="2107" y="1248"/>
                  <a:pt x="2112" y="1242"/>
                  <a:pt x="2112" y="1235"/>
                </a:cubicBezTo>
                <a:cubicBezTo>
                  <a:pt x="2112" y="1228"/>
                  <a:pt x="2107" y="1222"/>
                  <a:pt x="2100" y="1222"/>
                </a:cubicBezTo>
                <a:close/>
                <a:moveTo>
                  <a:pt x="956" y="1287"/>
                </a:moveTo>
                <a:cubicBezTo>
                  <a:pt x="963" y="1287"/>
                  <a:pt x="969" y="1281"/>
                  <a:pt x="969" y="1274"/>
                </a:cubicBezTo>
                <a:cubicBezTo>
                  <a:pt x="969" y="1267"/>
                  <a:pt x="963" y="1261"/>
                  <a:pt x="956" y="1261"/>
                </a:cubicBezTo>
                <a:cubicBezTo>
                  <a:pt x="949" y="1261"/>
                  <a:pt x="944" y="1267"/>
                  <a:pt x="944" y="1274"/>
                </a:cubicBezTo>
                <a:cubicBezTo>
                  <a:pt x="944" y="1281"/>
                  <a:pt x="949" y="1287"/>
                  <a:pt x="956" y="1287"/>
                </a:cubicBezTo>
                <a:close/>
                <a:moveTo>
                  <a:pt x="996" y="1261"/>
                </a:moveTo>
                <a:cubicBezTo>
                  <a:pt x="989" y="1261"/>
                  <a:pt x="983" y="1267"/>
                  <a:pt x="983" y="1274"/>
                </a:cubicBezTo>
                <a:cubicBezTo>
                  <a:pt x="983" y="1281"/>
                  <a:pt x="989" y="1287"/>
                  <a:pt x="996" y="1287"/>
                </a:cubicBezTo>
                <a:cubicBezTo>
                  <a:pt x="1003" y="1287"/>
                  <a:pt x="1009" y="1281"/>
                  <a:pt x="1009" y="1274"/>
                </a:cubicBezTo>
                <a:cubicBezTo>
                  <a:pt x="1009" y="1267"/>
                  <a:pt x="1003" y="1261"/>
                  <a:pt x="996" y="1261"/>
                </a:cubicBezTo>
                <a:close/>
                <a:moveTo>
                  <a:pt x="1035" y="1261"/>
                </a:moveTo>
                <a:cubicBezTo>
                  <a:pt x="1028" y="1261"/>
                  <a:pt x="1023" y="1267"/>
                  <a:pt x="1023" y="1274"/>
                </a:cubicBezTo>
                <a:cubicBezTo>
                  <a:pt x="1023" y="1281"/>
                  <a:pt x="1028" y="1287"/>
                  <a:pt x="1035" y="1287"/>
                </a:cubicBezTo>
                <a:cubicBezTo>
                  <a:pt x="1042" y="1287"/>
                  <a:pt x="1048" y="1281"/>
                  <a:pt x="1048" y="1274"/>
                </a:cubicBezTo>
                <a:cubicBezTo>
                  <a:pt x="1048" y="1267"/>
                  <a:pt x="1042" y="1261"/>
                  <a:pt x="1035" y="1261"/>
                </a:cubicBezTo>
                <a:close/>
                <a:moveTo>
                  <a:pt x="1075" y="1261"/>
                </a:moveTo>
                <a:cubicBezTo>
                  <a:pt x="1068" y="1261"/>
                  <a:pt x="1062" y="1267"/>
                  <a:pt x="1062" y="1274"/>
                </a:cubicBezTo>
                <a:cubicBezTo>
                  <a:pt x="1062" y="1281"/>
                  <a:pt x="1068" y="1287"/>
                  <a:pt x="1075" y="1287"/>
                </a:cubicBezTo>
                <a:cubicBezTo>
                  <a:pt x="1082" y="1287"/>
                  <a:pt x="1087" y="1281"/>
                  <a:pt x="1087" y="1274"/>
                </a:cubicBezTo>
                <a:cubicBezTo>
                  <a:pt x="1087" y="1267"/>
                  <a:pt x="1082" y="1261"/>
                  <a:pt x="1075" y="1261"/>
                </a:cubicBezTo>
                <a:close/>
                <a:moveTo>
                  <a:pt x="1114" y="1261"/>
                </a:moveTo>
                <a:cubicBezTo>
                  <a:pt x="1107" y="1261"/>
                  <a:pt x="1101" y="1267"/>
                  <a:pt x="1101" y="1274"/>
                </a:cubicBezTo>
                <a:cubicBezTo>
                  <a:pt x="1101" y="1281"/>
                  <a:pt x="1107" y="1287"/>
                  <a:pt x="1114" y="1287"/>
                </a:cubicBezTo>
                <a:cubicBezTo>
                  <a:pt x="1121" y="1287"/>
                  <a:pt x="1127" y="1281"/>
                  <a:pt x="1127" y="1274"/>
                </a:cubicBezTo>
                <a:cubicBezTo>
                  <a:pt x="1127" y="1267"/>
                  <a:pt x="1121" y="1261"/>
                  <a:pt x="1114" y="1261"/>
                </a:cubicBezTo>
                <a:close/>
                <a:moveTo>
                  <a:pt x="1141" y="1274"/>
                </a:moveTo>
                <a:cubicBezTo>
                  <a:pt x="1141" y="1281"/>
                  <a:pt x="1146" y="1287"/>
                  <a:pt x="1154" y="1287"/>
                </a:cubicBezTo>
                <a:cubicBezTo>
                  <a:pt x="1161" y="1287"/>
                  <a:pt x="1166" y="1281"/>
                  <a:pt x="1166" y="1274"/>
                </a:cubicBezTo>
                <a:cubicBezTo>
                  <a:pt x="1166" y="1267"/>
                  <a:pt x="1161" y="1261"/>
                  <a:pt x="1154" y="1261"/>
                </a:cubicBezTo>
                <a:cubicBezTo>
                  <a:pt x="1146" y="1261"/>
                  <a:pt x="1141" y="1267"/>
                  <a:pt x="1141" y="1274"/>
                </a:cubicBezTo>
                <a:close/>
                <a:moveTo>
                  <a:pt x="1180" y="1274"/>
                </a:moveTo>
                <a:cubicBezTo>
                  <a:pt x="1180" y="1281"/>
                  <a:pt x="1186" y="1287"/>
                  <a:pt x="1193" y="1287"/>
                </a:cubicBezTo>
                <a:cubicBezTo>
                  <a:pt x="1200" y="1287"/>
                  <a:pt x="1206" y="1281"/>
                  <a:pt x="1206" y="1274"/>
                </a:cubicBezTo>
                <a:cubicBezTo>
                  <a:pt x="1206" y="1267"/>
                  <a:pt x="1200" y="1261"/>
                  <a:pt x="1193" y="1261"/>
                </a:cubicBezTo>
                <a:cubicBezTo>
                  <a:pt x="1186" y="1261"/>
                  <a:pt x="1180" y="1267"/>
                  <a:pt x="1180" y="1274"/>
                </a:cubicBezTo>
                <a:close/>
                <a:moveTo>
                  <a:pt x="1232" y="1287"/>
                </a:moveTo>
                <a:cubicBezTo>
                  <a:pt x="1239" y="1287"/>
                  <a:pt x="1245" y="1281"/>
                  <a:pt x="1245" y="1274"/>
                </a:cubicBezTo>
                <a:cubicBezTo>
                  <a:pt x="1245" y="1267"/>
                  <a:pt x="1239" y="1261"/>
                  <a:pt x="1232" y="1261"/>
                </a:cubicBezTo>
                <a:cubicBezTo>
                  <a:pt x="1225" y="1261"/>
                  <a:pt x="1220" y="1267"/>
                  <a:pt x="1220" y="1274"/>
                </a:cubicBezTo>
                <a:cubicBezTo>
                  <a:pt x="1220" y="1281"/>
                  <a:pt x="1225" y="1287"/>
                  <a:pt x="1232" y="1287"/>
                </a:cubicBezTo>
                <a:close/>
                <a:moveTo>
                  <a:pt x="1272" y="1261"/>
                </a:moveTo>
                <a:cubicBezTo>
                  <a:pt x="1265" y="1261"/>
                  <a:pt x="1259" y="1267"/>
                  <a:pt x="1259" y="1274"/>
                </a:cubicBezTo>
                <a:cubicBezTo>
                  <a:pt x="1259" y="1281"/>
                  <a:pt x="1265" y="1287"/>
                  <a:pt x="1272" y="1287"/>
                </a:cubicBezTo>
                <a:cubicBezTo>
                  <a:pt x="1279" y="1287"/>
                  <a:pt x="1285" y="1281"/>
                  <a:pt x="1285" y="1274"/>
                </a:cubicBezTo>
                <a:cubicBezTo>
                  <a:pt x="1285" y="1267"/>
                  <a:pt x="1279" y="1261"/>
                  <a:pt x="1272" y="1261"/>
                </a:cubicBezTo>
                <a:close/>
                <a:moveTo>
                  <a:pt x="1824" y="1261"/>
                </a:moveTo>
                <a:cubicBezTo>
                  <a:pt x="1817" y="1261"/>
                  <a:pt x="1811" y="1267"/>
                  <a:pt x="1811" y="1274"/>
                </a:cubicBezTo>
                <a:cubicBezTo>
                  <a:pt x="1811" y="1281"/>
                  <a:pt x="1817" y="1287"/>
                  <a:pt x="1824" y="1287"/>
                </a:cubicBezTo>
                <a:cubicBezTo>
                  <a:pt x="1831" y="1287"/>
                  <a:pt x="1837" y="1281"/>
                  <a:pt x="1837" y="1274"/>
                </a:cubicBezTo>
                <a:cubicBezTo>
                  <a:pt x="1837" y="1267"/>
                  <a:pt x="1831" y="1261"/>
                  <a:pt x="1824" y="1261"/>
                </a:cubicBezTo>
                <a:close/>
                <a:moveTo>
                  <a:pt x="1863" y="1287"/>
                </a:moveTo>
                <a:cubicBezTo>
                  <a:pt x="1870" y="1287"/>
                  <a:pt x="1876" y="1281"/>
                  <a:pt x="1876" y="1274"/>
                </a:cubicBezTo>
                <a:cubicBezTo>
                  <a:pt x="1876" y="1267"/>
                  <a:pt x="1870" y="1261"/>
                  <a:pt x="1863" y="1261"/>
                </a:cubicBezTo>
                <a:cubicBezTo>
                  <a:pt x="1856" y="1261"/>
                  <a:pt x="1850" y="1267"/>
                  <a:pt x="1850" y="1274"/>
                </a:cubicBezTo>
                <a:cubicBezTo>
                  <a:pt x="1850" y="1281"/>
                  <a:pt x="1856" y="1287"/>
                  <a:pt x="1863" y="1287"/>
                </a:cubicBezTo>
                <a:close/>
                <a:moveTo>
                  <a:pt x="1903" y="1261"/>
                </a:moveTo>
                <a:cubicBezTo>
                  <a:pt x="1896" y="1261"/>
                  <a:pt x="1890" y="1267"/>
                  <a:pt x="1890" y="1274"/>
                </a:cubicBezTo>
                <a:cubicBezTo>
                  <a:pt x="1890" y="1281"/>
                  <a:pt x="1896" y="1287"/>
                  <a:pt x="1903" y="1287"/>
                </a:cubicBezTo>
                <a:cubicBezTo>
                  <a:pt x="1910" y="1287"/>
                  <a:pt x="1915" y="1281"/>
                  <a:pt x="1915" y="1274"/>
                </a:cubicBezTo>
                <a:cubicBezTo>
                  <a:pt x="1915" y="1267"/>
                  <a:pt x="1910" y="1261"/>
                  <a:pt x="1903" y="1261"/>
                </a:cubicBezTo>
                <a:close/>
                <a:moveTo>
                  <a:pt x="1942" y="1261"/>
                </a:moveTo>
                <a:cubicBezTo>
                  <a:pt x="1935" y="1261"/>
                  <a:pt x="1929" y="1267"/>
                  <a:pt x="1929" y="1274"/>
                </a:cubicBezTo>
                <a:cubicBezTo>
                  <a:pt x="1929" y="1281"/>
                  <a:pt x="1935" y="1287"/>
                  <a:pt x="1942" y="1287"/>
                </a:cubicBezTo>
                <a:cubicBezTo>
                  <a:pt x="1949" y="1287"/>
                  <a:pt x="1955" y="1281"/>
                  <a:pt x="1955" y="1274"/>
                </a:cubicBezTo>
                <a:cubicBezTo>
                  <a:pt x="1955" y="1267"/>
                  <a:pt x="1949" y="1261"/>
                  <a:pt x="1942" y="1261"/>
                </a:cubicBezTo>
                <a:close/>
                <a:moveTo>
                  <a:pt x="1981" y="1261"/>
                </a:moveTo>
                <a:cubicBezTo>
                  <a:pt x="1974" y="1261"/>
                  <a:pt x="1969" y="1267"/>
                  <a:pt x="1969" y="1274"/>
                </a:cubicBezTo>
                <a:cubicBezTo>
                  <a:pt x="1969" y="1281"/>
                  <a:pt x="1974" y="1287"/>
                  <a:pt x="1981" y="1287"/>
                </a:cubicBezTo>
                <a:cubicBezTo>
                  <a:pt x="1988" y="1287"/>
                  <a:pt x="1994" y="1281"/>
                  <a:pt x="1994" y="1274"/>
                </a:cubicBezTo>
                <a:cubicBezTo>
                  <a:pt x="1994" y="1267"/>
                  <a:pt x="1988" y="1261"/>
                  <a:pt x="1981" y="1261"/>
                </a:cubicBezTo>
                <a:close/>
                <a:moveTo>
                  <a:pt x="2021" y="1261"/>
                </a:moveTo>
                <a:cubicBezTo>
                  <a:pt x="2014" y="1261"/>
                  <a:pt x="2008" y="1267"/>
                  <a:pt x="2008" y="1274"/>
                </a:cubicBezTo>
                <a:cubicBezTo>
                  <a:pt x="2008" y="1281"/>
                  <a:pt x="2014" y="1287"/>
                  <a:pt x="2021" y="1287"/>
                </a:cubicBezTo>
                <a:cubicBezTo>
                  <a:pt x="2028" y="1287"/>
                  <a:pt x="2034" y="1281"/>
                  <a:pt x="2034" y="1274"/>
                </a:cubicBezTo>
                <a:cubicBezTo>
                  <a:pt x="2034" y="1267"/>
                  <a:pt x="2028" y="1261"/>
                  <a:pt x="2021" y="1261"/>
                </a:cubicBezTo>
                <a:close/>
                <a:moveTo>
                  <a:pt x="2060" y="1287"/>
                </a:moveTo>
                <a:cubicBezTo>
                  <a:pt x="2067" y="1287"/>
                  <a:pt x="2073" y="1281"/>
                  <a:pt x="2073" y="1274"/>
                </a:cubicBezTo>
                <a:cubicBezTo>
                  <a:pt x="2073" y="1267"/>
                  <a:pt x="2067" y="1262"/>
                  <a:pt x="2060" y="1262"/>
                </a:cubicBezTo>
                <a:cubicBezTo>
                  <a:pt x="2053" y="1262"/>
                  <a:pt x="2048" y="1267"/>
                  <a:pt x="2048" y="1274"/>
                </a:cubicBezTo>
                <a:cubicBezTo>
                  <a:pt x="2048" y="1281"/>
                  <a:pt x="2053" y="1287"/>
                  <a:pt x="2060" y="1287"/>
                </a:cubicBezTo>
                <a:close/>
                <a:moveTo>
                  <a:pt x="2100" y="1261"/>
                </a:moveTo>
                <a:cubicBezTo>
                  <a:pt x="2093" y="1261"/>
                  <a:pt x="2087" y="1267"/>
                  <a:pt x="2087" y="1274"/>
                </a:cubicBezTo>
                <a:cubicBezTo>
                  <a:pt x="2087" y="1281"/>
                  <a:pt x="2093" y="1287"/>
                  <a:pt x="2100" y="1287"/>
                </a:cubicBezTo>
                <a:cubicBezTo>
                  <a:pt x="2107" y="1287"/>
                  <a:pt x="2112" y="1281"/>
                  <a:pt x="2112" y="1274"/>
                </a:cubicBezTo>
                <a:cubicBezTo>
                  <a:pt x="2112" y="1267"/>
                  <a:pt x="2107" y="1261"/>
                  <a:pt x="2100" y="1261"/>
                </a:cubicBezTo>
                <a:close/>
                <a:moveTo>
                  <a:pt x="3046" y="1287"/>
                </a:moveTo>
                <a:cubicBezTo>
                  <a:pt x="3053" y="1287"/>
                  <a:pt x="3059" y="1281"/>
                  <a:pt x="3059" y="1274"/>
                </a:cubicBezTo>
                <a:cubicBezTo>
                  <a:pt x="3059" y="1267"/>
                  <a:pt x="3053" y="1261"/>
                  <a:pt x="3046" y="1261"/>
                </a:cubicBezTo>
                <a:cubicBezTo>
                  <a:pt x="3039" y="1261"/>
                  <a:pt x="3033" y="1267"/>
                  <a:pt x="3033" y="1274"/>
                </a:cubicBezTo>
                <a:cubicBezTo>
                  <a:pt x="3033" y="1281"/>
                  <a:pt x="3039" y="1287"/>
                  <a:pt x="3046" y="1287"/>
                </a:cubicBezTo>
                <a:close/>
                <a:moveTo>
                  <a:pt x="996" y="1326"/>
                </a:moveTo>
                <a:cubicBezTo>
                  <a:pt x="1003" y="1326"/>
                  <a:pt x="1009" y="1321"/>
                  <a:pt x="1009" y="1314"/>
                </a:cubicBezTo>
                <a:cubicBezTo>
                  <a:pt x="1009" y="1307"/>
                  <a:pt x="1003" y="1301"/>
                  <a:pt x="996" y="1301"/>
                </a:cubicBezTo>
                <a:cubicBezTo>
                  <a:pt x="989" y="1301"/>
                  <a:pt x="983" y="1307"/>
                  <a:pt x="983" y="1314"/>
                </a:cubicBezTo>
                <a:cubicBezTo>
                  <a:pt x="983" y="1321"/>
                  <a:pt x="989" y="1326"/>
                  <a:pt x="996" y="1326"/>
                </a:cubicBezTo>
                <a:close/>
                <a:moveTo>
                  <a:pt x="1035" y="1326"/>
                </a:moveTo>
                <a:cubicBezTo>
                  <a:pt x="1042" y="1326"/>
                  <a:pt x="1048" y="1321"/>
                  <a:pt x="1048" y="1314"/>
                </a:cubicBezTo>
                <a:cubicBezTo>
                  <a:pt x="1048" y="1307"/>
                  <a:pt x="1042" y="1301"/>
                  <a:pt x="1035" y="1301"/>
                </a:cubicBezTo>
                <a:cubicBezTo>
                  <a:pt x="1028" y="1301"/>
                  <a:pt x="1023" y="1307"/>
                  <a:pt x="1023" y="1314"/>
                </a:cubicBezTo>
                <a:cubicBezTo>
                  <a:pt x="1023" y="1321"/>
                  <a:pt x="1028" y="1326"/>
                  <a:pt x="1035" y="1326"/>
                </a:cubicBezTo>
                <a:close/>
                <a:moveTo>
                  <a:pt x="1075" y="1326"/>
                </a:moveTo>
                <a:cubicBezTo>
                  <a:pt x="1082" y="1326"/>
                  <a:pt x="1087" y="1321"/>
                  <a:pt x="1087" y="1314"/>
                </a:cubicBezTo>
                <a:cubicBezTo>
                  <a:pt x="1087" y="1307"/>
                  <a:pt x="1082" y="1301"/>
                  <a:pt x="1075" y="1301"/>
                </a:cubicBezTo>
                <a:cubicBezTo>
                  <a:pt x="1068" y="1301"/>
                  <a:pt x="1062" y="1307"/>
                  <a:pt x="1062" y="1314"/>
                </a:cubicBezTo>
                <a:cubicBezTo>
                  <a:pt x="1062" y="1321"/>
                  <a:pt x="1068" y="1326"/>
                  <a:pt x="1075" y="1326"/>
                </a:cubicBezTo>
                <a:close/>
                <a:moveTo>
                  <a:pt x="1114" y="1326"/>
                </a:moveTo>
                <a:cubicBezTo>
                  <a:pt x="1121" y="1326"/>
                  <a:pt x="1127" y="1321"/>
                  <a:pt x="1127" y="1314"/>
                </a:cubicBezTo>
                <a:cubicBezTo>
                  <a:pt x="1127" y="1307"/>
                  <a:pt x="1121" y="1301"/>
                  <a:pt x="1114" y="1301"/>
                </a:cubicBezTo>
                <a:cubicBezTo>
                  <a:pt x="1107" y="1301"/>
                  <a:pt x="1101" y="1307"/>
                  <a:pt x="1101" y="1314"/>
                </a:cubicBezTo>
                <a:cubicBezTo>
                  <a:pt x="1101" y="1321"/>
                  <a:pt x="1107" y="1326"/>
                  <a:pt x="1114" y="1326"/>
                </a:cubicBezTo>
                <a:close/>
                <a:moveTo>
                  <a:pt x="1154" y="1326"/>
                </a:moveTo>
                <a:cubicBezTo>
                  <a:pt x="1161" y="1326"/>
                  <a:pt x="1166" y="1321"/>
                  <a:pt x="1166" y="1314"/>
                </a:cubicBezTo>
                <a:cubicBezTo>
                  <a:pt x="1166" y="1307"/>
                  <a:pt x="1161" y="1301"/>
                  <a:pt x="1154" y="1301"/>
                </a:cubicBezTo>
                <a:cubicBezTo>
                  <a:pt x="1146" y="1301"/>
                  <a:pt x="1141" y="1307"/>
                  <a:pt x="1141" y="1314"/>
                </a:cubicBezTo>
                <a:cubicBezTo>
                  <a:pt x="1141" y="1321"/>
                  <a:pt x="1146" y="1326"/>
                  <a:pt x="1154" y="1326"/>
                </a:cubicBezTo>
                <a:close/>
                <a:moveTo>
                  <a:pt x="1193" y="1326"/>
                </a:moveTo>
                <a:cubicBezTo>
                  <a:pt x="1200" y="1326"/>
                  <a:pt x="1206" y="1321"/>
                  <a:pt x="1206" y="1314"/>
                </a:cubicBezTo>
                <a:cubicBezTo>
                  <a:pt x="1206" y="1307"/>
                  <a:pt x="1200" y="1301"/>
                  <a:pt x="1193" y="1301"/>
                </a:cubicBezTo>
                <a:cubicBezTo>
                  <a:pt x="1186" y="1301"/>
                  <a:pt x="1180" y="1307"/>
                  <a:pt x="1180" y="1314"/>
                </a:cubicBezTo>
                <a:cubicBezTo>
                  <a:pt x="1180" y="1321"/>
                  <a:pt x="1186" y="1326"/>
                  <a:pt x="1193" y="1326"/>
                </a:cubicBezTo>
                <a:close/>
                <a:moveTo>
                  <a:pt x="1232" y="1326"/>
                </a:moveTo>
                <a:cubicBezTo>
                  <a:pt x="1239" y="1326"/>
                  <a:pt x="1245" y="1321"/>
                  <a:pt x="1245" y="1314"/>
                </a:cubicBezTo>
                <a:cubicBezTo>
                  <a:pt x="1245" y="1307"/>
                  <a:pt x="1239" y="1301"/>
                  <a:pt x="1232" y="1301"/>
                </a:cubicBezTo>
                <a:cubicBezTo>
                  <a:pt x="1225" y="1301"/>
                  <a:pt x="1220" y="1307"/>
                  <a:pt x="1220" y="1314"/>
                </a:cubicBezTo>
                <a:cubicBezTo>
                  <a:pt x="1220" y="1321"/>
                  <a:pt x="1225" y="1326"/>
                  <a:pt x="1232" y="1326"/>
                </a:cubicBezTo>
                <a:close/>
                <a:moveTo>
                  <a:pt x="1272" y="1301"/>
                </a:moveTo>
                <a:cubicBezTo>
                  <a:pt x="1265" y="1301"/>
                  <a:pt x="1259" y="1307"/>
                  <a:pt x="1259" y="1314"/>
                </a:cubicBezTo>
                <a:cubicBezTo>
                  <a:pt x="1259" y="1321"/>
                  <a:pt x="1265" y="1326"/>
                  <a:pt x="1272" y="1326"/>
                </a:cubicBezTo>
                <a:cubicBezTo>
                  <a:pt x="1279" y="1326"/>
                  <a:pt x="1285" y="1321"/>
                  <a:pt x="1285" y="1314"/>
                </a:cubicBezTo>
                <a:cubicBezTo>
                  <a:pt x="1285" y="1307"/>
                  <a:pt x="1279" y="1301"/>
                  <a:pt x="1272" y="1301"/>
                </a:cubicBezTo>
                <a:close/>
                <a:moveTo>
                  <a:pt x="1824" y="1301"/>
                </a:moveTo>
                <a:cubicBezTo>
                  <a:pt x="1817" y="1301"/>
                  <a:pt x="1811" y="1307"/>
                  <a:pt x="1811" y="1314"/>
                </a:cubicBezTo>
                <a:cubicBezTo>
                  <a:pt x="1811" y="1321"/>
                  <a:pt x="1817" y="1326"/>
                  <a:pt x="1824" y="1326"/>
                </a:cubicBezTo>
                <a:cubicBezTo>
                  <a:pt x="1831" y="1326"/>
                  <a:pt x="1837" y="1321"/>
                  <a:pt x="1837" y="1314"/>
                </a:cubicBezTo>
                <a:cubicBezTo>
                  <a:pt x="1837" y="1307"/>
                  <a:pt x="1831" y="1301"/>
                  <a:pt x="1824" y="1301"/>
                </a:cubicBezTo>
                <a:close/>
                <a:moveTo>
                  <a:pt x="1863" y="1326"/>
                </a:moveTo>
                <a:cubicBezTo>
                  <a:pt x="1870" y="1326"/>
                  <a:pt x="1876" y="1321"/>
                  <a:pt x="1876" y="1314"/>
                </a:cubicBezTo>
                <a:cubicBezTo>
                  <a:pt x="1876" y="1307"/>
                  <a:pt x="1870" y="1301"/>
                  <a:pt x="1863" y="1301"/>
                </a:cubicBezTo>
                <a:cubicBezTo>
                  <a:pt x="1856" y="1301"/>
                  <a:pt x="1850" y="1307"/>
                  <a:pt x="1850" y="1314"/>
                </a:cubicBezTo>
                <a:cubicBezTo>
                  <a:pt x="1850" y="1321"/>
                  <a:pt x="1856" y="1326"/>
                  <a:pt x="1863" y="1326"/>
                </a:cubicBezTo>
                <a:close/>
                <a:moveTo>
                  <a:pt x="1903" y="1326"/>
                </a:moveTo>
                <a:cubicBezTo>
                  <a:pt x="1910" y="1326"/>
                  <a:pt x="1915" y="1321"/>
                  <a:pt x="1915" y="1314"/>
                </a:cubicBezTo>
                <a:cubicBezTo>
                  <a:pt x="1915" y="1307"/>
                  <a:pt x="1910" y="1301"/>
                  <a:pt x="1903" y="1301"/>
                </a:cubicBezTo>
                <a:cubicBezTo>
                  <a:pt x="1896" y="1301"/>
                  <a:pt x="1890" y="1307"/>
                  <a:pt x="1890" y="1314"/>
                </a:cubicBezTo>
                <a:cubicBezTo>
                  <a:pt x="1890" y="1321"/>
                  <a:pt x="1896" y="1326"/>
                  <a:pt x="1903" y="1326"/>
                </a:cubicBezTo>
                <a:close/>
                <a:moveTo>
                  <a:pt x="1942" y="1326"/>
                </a:moveTo>
                <a:cubicBezTo>
                  <a:pt x="1949" y="1326"/>
                  <a:pt x="1955" y="1321"/>
                  <a:pt x="1955" y="1314"/>
                </a:cubicBezTo>
                <a:cubicBezTo>
                  <a:pt x="1955" y="1307"/>
                  <a:pt x="1949" y="1301"/>
                  <a:pt x="1942" y="1301"/>
                </a:cubicBezTo>
                <a:cubicBezTo>
                  <a:pt x="1935" y="1301"/>
                  <a:pt x="1929" y="1307"/>
                  <a:pt x="1929" y="1314"/>
                </a:cubicBezTo>
                <a:cubicBezTo>
                  <a:pt x="1929" y="1321"/>
                  <a:pt x="1935" y="1326"/>
                  <a:pt x="1942" y="1326"/>
                </a:cubicBezTo>
                <a:close/>
                <a:moveTo>
                  <a:pt x="1981" y="1301"/>
                </a:moveTo>
                <a:cubicBezTo>
                  <a:pt x="1974" y="1301"/>
                  <a:pt x="1969" y="1307"/>
                  <a:pt x="1969" y="1314"/>
                </a:cubicBezTo>
                <a:cubicBezTo>
                  <a:pt x="1969" y="1321"/>
                  <a:pt x="1974" y="1326"/>
                  <a:pt x="1981" y="1326"/>
                </a:cubicBezTo>
                <a:cubicBezTo>
                  <a:pt x="1988" y="1326"/>
                  <a:pt x="1994" y="1321"/>
                  <a:pt x="1994" y="1314"/>
                </a:cubicBezTo>
                <a:cubicBezTo>
                  <a:pt x="1994" y="1307"/>
                  <a:pt x="1988" y="1301"/>
                  <a:pt x="1981" y="1301"/>
                </a:cubicBezTo>
                <a:close/>
                <a:moveTo>
                  <a:pt x="2021" y="1326"/>
                </a:moveTo>
                <a:cubicBezTo>
                  <a:pt x="2028" y="1326"/>
                  <a:pt x="2034" y="1321"/>
                  <a:pt x="2034" y="1314"/>
                </a:cubicBezTo>
                <a:cubicBezTo>
                  <a:pt x="2034" y="1307"/>
                  <a:pt x="2028" y="1301"/>
                  <a:pt x="2021" y="1301"/>
                </a:cubicBezTo>
                <a:cubicBezTo>
                  <a:pt x="2014" y="1301"/>
                  <a:pt x="2008" y="1307"/>
                  <a:pt x="2008" y="1314"/>
                </a:cubicBezTo>
                <a:cubicBezTo>
                  <a:pt x="2008" y="1321"/>
                  <a:pt x="2014" y="1326"/>
                  <a:pt x="2021" y="1326"/>
                </a:cubicBezTo>
                <a:close/>
                <a:moveTo>
                  <a:pt x="2060" y="1301"/>
                </a:moveTo>
                <a:cubicBezTo>
                  <a:pt x="2053" y="1301"/>
                  <a:pt x="2048" y="1307"/>
                  <a:pt x="2048" y="1314"/>
                </a:cubicBezTo>
                <a:cubicBezTo>
                  <a:pt x="2048" y="1321"/>
                  <a:pt x="2053" y="1326"/>
                  <a:pt x="2060" y="1326"/>
                </a:cubicBezTo>
                <a:cubicBezTo>
                  <a:pt x="2067" y="1326"/>
                  <a:pt x="2073" y="1321"/>
                  <a:pt x="2073" y="1314"/>
                </a:cubicBezTo>
                <a:cubicBezTo>
                  <a:pt x="2073" y="1307"/>
                  <a:pt x="2067" y="1301"/>
                  <a:pt x="2060" y="1301"/>
                </a:cubicBezTo>
                <a:close/>
                <a:moveTo>
                  <a:pt x="2179" y="1301"/>
                </a:moveTo>
                <a:cubicBezTo>
                  <a:pt x="2172" y="1301"/>
                  <a:pt x="2166" y="1307"/>
                  <a:pt x="2166" y="1314"/>
                </a:cubicBezTo>
                <a:cubicBezTo>
                  <a:pt x="2166" y="1321"/>
                  <a:pt x="2172" y="1326"/>
                  <a:pt x="2179" y="1326"/>
                </a:cubicBezTo>
                <a:cubicBezTo>
                  <a:pt x="2186" y="1326"/>
                  <a:pt x="2191" y="1321"/>
                  <a:pt x="2191" y="1314"/>
                </a:cubicBezTo>
                <a:cubicBezTo>
                  <a:pt x="2191" y="1307"/>
                  <a:pt x="2186" y="1301"/>
                  <a:pt x="2179" y="1301"/>
                </a:cubicBezTo>
                <a:close/>
                <a:moveTo>
                  <a:pt x="2967" y="1326"/>
                </a:moveTo>
                <a:cubicBezTo>
                  <a:pt x="2974" y="1326"/>
                  <a:pt x="2980" y="1321"/>
                  <a:pt x="2980" y="1314"/>
                </a:cubicBezTo>
                <a:cubicBezTo>
                  <a:pt x="2980" y="1307"/>
                  <a:pt x="2974" y="1301"/>
                  <a:pt x="2967" y="1301"/>
                </a:cubicBezTo>
                <a:cubicBezTo>
                  <a:pt x="2960" y="1301"/>
                  <a:pt x="2954" y="1307"/>
                  <a:pt x="2954" y="1314"/>
                </a:cubicBezTo>
                <a:cubicBezTo>
                  <a:pt x="2954" y="1321"/>
                  <a:pt x="2960" y="1326"/>
                  <a:pt x="2967" y="1326"/>
                </a:cubicBezTo>
                <a:close/>
                <a:moveTo>
                  <a:pt x="3006" y="1326"/>
                </a:moveTo>
                <a:cubicBezTo>
                  <a:pt x="3014" y="1326"/>
                  <a:pt x="3019" y="1321"/>
                  <a:pt x="3019" y="1314"/>
                </a:cubicBezTo>
                <a:cubicBezTo>
                  <a:pt x="3019" y="1307"/>
                  <a:pt x="3014" y="1301"/>
                  <a:pt x="3006" y="1301"/>
                </a:cubicBezTo>
                <a:cubicBezTo>
                  <a:pt x="2999" y="1301"/>
                  <a:pt x="2994" y="1307"/>
                  <a:pt x="2994" y="1314"/>
                </a:cubicBezTo>
                <a:cubicBezTo>
                  <a:pt x="2994" y="1321"/>
                  <a:pt x="2999" y="1326"/>
                  <a:pt x="3006" y="1326"/>
                </a:cubicBezTo>
                <a:close/>
                <a:moveTo>
                  <a:pt x="3046" y="1326"/>
                </a:moveTo>
                <a:cubicBezTo>
                  <a:pt x="3053" y="1326"/>
                  <a:pt x="3059" y="1321"/>
                  <a:pt x="3059" y="1314"/>
                </a:cubicBezTo>
                <a:cubicBezTo>
                  <a:pt x="3059" y="1307"/>
                  <a:pt x="3053" y="1301"/>
                  <a:pt x="3046" y="1301"/>
                </a:cubicBezTo>
                <a:cubicBezTo>
                  <a:pt x="3039" y="1301"/>
                  <a:pt x="3033" y="1307"/>
                  <a:pt x="3033" y="1314"/>
                </a:cubicBezTo>
                <a:cubicBezTo>
                  <a:pt x="3033" y="1321"/>
                  <a:pt x="3039" y="1326"/>
                  <a:pt x="3046" y="1326"/>
                </a:cubicBezTo>
                <a:close/>
                <a:moveTo>
                  <a:pt x="3085" y="1326"/>
                </a:moveTo>
                <a:cubicBezTo>
                  <a:pt x="3092" y="1326"/>
                  <a:pt x="3098" y="1321"/>
                  <a:pt x="3098" y="1314"/>
                </a:cubicBezTo>
                <a:cubicBezTo>
                  <a:pt x="3098" y="1307"/>
                  <a:pt x="3092" y="1301"/>
                  <a:pt x="3085" y="1301"/>
                </a:cubicBezTo>
                <a:cubicBezTo>
                  <a:pt x="3078" y="1301"/>
                  <a:pt x="3073" y="1307"/>
                  <a:pt x="3073" y="1314"/>
                </a:cubicBezTo>
                <a:cubicBezTo>
                  <a:pt x="3073" y="1321"/>
                  <a:pt x="3078" y="1326"/>
                  <a:pt x="3085" y="1326"/>
                </a:cubicBezTo>
                <a:close/>
                <a:moveTo>
                  <a:pt x="3125" y="1326"/>
                </a:moveTo>
                <a:cubicBezTo>
                  <a:pt x="3132" y="1326"/>
                  <a:pt x="3137" y="1321"/>
                  <a:pt x="3137" y="1314"/>
                </a:cubicBezTo>
                <a:cubicBezTo>
                  <a:pt x="3137" y="1307"/>
                  <a:pt x="3132" y="1301"/>
                  <a:pt x="3125" y="1301"/>
                </a:cubicBezTo>
                <a:cubicBezTo>
                  <a:pt x="3118" y="1301"/>
                  <a:pt x="3112" y="1307"/>
                  <a:pt x="3112" y="1314"/>
                </a:cubicBezTo>
                <a:cubicBezTo>
                  <a:pt x="3112" y="1321"/>
                  <a:pt x="3118" y="1326"/>
                  <a:pt x="3125" y="1326"/>
                </a:cubicBezTo>
                <a:close/>
                <a:moveTo>
                  <a:pt x="3164" y="1326"/>
                </a:moveTo>
                <a:cubicBezTo>
                  <a:pt x="3171" y="1326"/>
                  <a:pt x="3177" y="1321"/>
                  <a:pt x="3177" y="1314"/>
                </a:cubicBezTo>
                <a:cubicBezTo>
                  <a:pt x="3177" y="1307"/>
                  <a:pt x="3171" y="1301"/>
                  <a:pt x="3164" y="1301"/>
                </a:cubicBezTo>
                <a:cubicBezTo>
                  <a:pt x="3157" y="1301"/>
                  <a:pt x="3151" y="1307"/>
                  <a:pt x="3151" y="1314"/>
                </a:cubicBezTo>
                <a:cubicBezTo>
                  <a:pt x="3151" y="1321"/>
                  <a:pt x="3157" y="1326"/>
                  <a:pt x="3164" y="1326"/>
                </a:cubicBezTo>
                <a:close/>
                <a:moveTo>
                  <a:pt x="996" y="1366"/>
                </a:moveTo>
                <a:cubicBezTo>
                  <a:pt x="1003" y="1366"/>
                  <a:pt x="1009" y="1360"/>
                  <a:pt x="1009" y="1353"/>
                </a:cubicBezTo>
                <a:cubicBezTo>
                  <a:pt x="1009" y="1346"/>
                  <a:pt x="1003" y="1340"/>
                  <a:pt x="996" y="1340"/>
                </a:cubicBezTo>
                <a:cubicBezTo>
                  <a:pt x="989" y="1340"/>
                  <a:pt x="983" y="1346"/>
                  <a:pt x="983" y="1353"/>
                </a:cubicBezTo>
                <a:cubicBezTo>
                  <a:pt x="983" y="1360"/>
                  <a:pt x="989" y="1366"/>
                  <a:pt x="996" y="1366"/>
                </a:cubicBezTo>
                <a:close/>
                <a:moveTo>
                  <a:pt x="1035" y="1366"/>
                </a:moveTo>
                <a:cubicBezTo>
                  <a:pt x="1042" y="1366"/>
                  <a:pt x="1048" y="1360"/>
                  <a:pt x="1048" y="1353"/>
                </a:cubicBezTo>
                <a:cubicBezTo>
                  <a:pt x="1048" y="1346"/>
                  <a:pt x="1042" y="1340"/>
                  <a:pt x="1035" y="1340"/>
                </a:cubicBezTo>
                <a:cubicBezTo>
                  <a:pt x="1028" y="1340"/>
                  <a:pt x="1023" y="1346"/>
                  <a:pt x="1023" y="1353"/>
                </a:cubicBezTo>
                <a:cubicBezTo>
                  <a:pt x="1023" y="1360"/>
                  <a:pt x="1028" y="1366"/>
                  <a:pt x="1035" y="1366"/>
                </a:cubicBezTo>
                <a:close/>
                <a:moveTo>
                  <a:pt x="1075" y="1366"/>
                </a:moveTo>
                <a:cubicBezTo>
                  <a:pt x="1082" y="1366"/>
                  <a:pt x="1087" y="1360"/>
                  <a:pt x="1087" y="1353"/>
                </a:cubicBezTo>
                <a:cubicBezTo>
                  <a:pt x="1087" y="1346"/>
                  <a:pt x="1082" y="1340"/>
                  <a:pt x="1075" y="1340"/>
                </a:cubicBezTo>
                <a:cubicBezTo>
                  <a:pt x="1068" y="1340"/>
                  <a:pt x="1062" y="1346"/>
                  <a:pt x="1062" y="1353"/>
                </a:cubicBezTo>
                <a:cubicBezTo>
                  <a:pt x="1062" y="1360"/>
                  <a:pt x="1068" y="1366"/>
                  <a:pt x="1075" y="1366"/>
                </a:cubicBezTo>
                <a:close/>
                <a:moveTo>
                  <a:pt x="1114" y="1366"/>
                </a:moveTo>
                <a:cubicBezTo>
                  <a:pt x="1121" y="1366"/>
                  <a:pt x="1127" y="1360"/>
                  <a:pt x="1127" y="1353"/>
                </a:cubicBezTo>
                <a:cubicBezTo>
                  <a:pt x="1127" y="1346"/>
                  <a:pt x="1121" y="1340"/>
                  <a:pt x="1114" y="1340"/>
                </a:cubicBezTo>
                <a:cubicBezTo>
                  <a:pt x="1107" y="1340"/>
                  <a:pt x="1101" y="1346"/>
                  <a:pt x="1101" y="1353"/>
                </a:cubicBezTo>
                <a:cubicBezTo>
                  <a:pt x="1101" y="1360"/>
                  <a:pt x="1107" y="1366"/>
                  <a:pt x="1114" y="1366"/>
                </a:cubicBezTo>
                <a:close/>
                <a:moveTo>
                  <a:pt x="1154" y="1366"/>
                </a:moveTo>
                <a:cubicBezTo>
                  <a:pt x="1161" y="1366"/>
                  <a:pt x="1166" y="1360"/>
                  <a:pt x="1166" y="1353"/>
                </a:cubicBezTo>
                <a:cubicBezTo>
                  <a:pt x="1166" y="1346"/>
                  <a:pt x="1161" y="1340"/>
                  <a:pt x="1154" y="1340"/>
                </a:cubicBezTo>
                <a:cubicBezTo>
                  <a:pt x="1146" y="1340"/>
                  <a:pt x="1141" y="1346"/>
                  <a:pt x="1141" y="1353"/>
                </a:cubicBezTo>
                <a:cubicBezTo>
                  <a:pt x="1141" y="1360"/>
                  <a:pt x="1146" y="1366"/>
                  <a:pt x="1154" y="1366"/>
                </a:cubicBezTo>
                <a:close/>
                <a:moveTo>
                  <a:pt x="1193" y="1366"/>
                </a:moveTo>
                <a:cubicBezTo>
                  <a:pt x="1200" y="1366"/>
                  <a:pt x="1206" y="1360"/>
                  <a:pt x="1206" y="1353"/>
                </a:cubicBezTo>
                <a:cubicBezTo>
                  <a:pt x="1206" y="1346"/>
                  <a:pt x="1200" y="1340"/>
                  <a:pt x="1193" y="1340"/>
                </a:cubicBezTo>
                <a:cubicBezTo>
                  <a:pt x="1186" y="1340"/>
                  <a:pt x="1180" y="1346"/>
                  <a:pt x="1180" y="1353"/>
                </a:cubicBezTo>
                <a:cubicBezTo>
                  <a:pt x="1180" y="1360"/>
                  <a:pt x="1186" y="1366"/>
                  <a:pt x="1193" y="1366"/>
                </a:cubicBezTo>
                <a:close/>
                <a:moveTo>
                  <a:pt x="1232" y="1340"/>
                </a:moveTo>
                <a:cubicBezTo>
                  <a:pt x="1225" y="1340"/>
                  <a:pt x="1220" y="1346"/>
                  <a:pt x="1220" y="1353"/>
                </a:cubicBezTo>
                <a:cubicBezTo>
                  <a:pt x="1220" y="1360"/>
                  <a:pt x="1225" y="1366"/>
                  <a:pt x="1232" y="1366"/>
                </a:cubicBezTo>
                <a:cubicBezTo>
                  <a:pt x="1239" y="1366"/>
                  <a:pt x="1245" y="1360"/>
                  <a:pt x="1245" y="1353"/>
                </a:cubicBezTo>
                <a:cubicBezTo>
                  <a:pt x="1245" y="1346"/>
                  <a:pt x="1239" y="1340"/>
                  <a:pt x="1232" y="1340"/>
                </a:cubicBezTo>
                <a:close/>
                <a:moveTo>
                  <a:pt x="1272" y="1340"/>
                </a:moveTo>
                <a:cubicBezTo>
                  <a:pt x="1265" y="1340"/>
                  <a:pt x="1259" y="1346"/>
                  <a:pt x="1259" y="1353"/>
                </a:cubicBezTo>
                <a:cubicBezTo>
                  <a:pt x="1259" y="1360"/>
                  <a:pt x="1265" y="1366"/>
                  <a:pt x="1272" y="1366"/>
                </a:cubicBezTo>
                <a:cubicBezTo>
                  <a:pt x="1279" y="1366"/>
                  <a:pt x="1285" y="1360"/>
                  <a:pt x="1285" y="1353"/>
                </a:cubicBezTo>
                <a:cubicBezTo>
                  <a:pt x="1285" y="1346"/>
                  <a:pt x="1279" y="1340"/>
                  <a:pt x="1272" y="1340"/>
                </a:cubicBezTo>
                <a:close/>
                <a:moveTo>
                  <a:pt x="1863" y="1366"/>
                </a:moveTo>
                <a:cubicBezTo>
                  <a:pt x="1870" y="1366"/>
                  <a:pt x="1876" y="1360"/>
                  <a:pt x="1876" y="1353"/>
                </a:cubicBezTo>
                <a:cubicBezTo>
                  <a:pt x="1876" y="1346"/>
                  <a:pt x="1870" y="1340"/>
                  <a:pt x="1863" y="1340"/>
                </a:cubicBezTo>
                <a:cubicBezTo>
                  <a:pt x="1856" y="1340"/>
                  <a:pt x="1850" y="1346"/>
                  <a:pt x="1850" y="1353"/>
                </a:cubicBezTo>
                <a:cubicBezTo>
                  <a:pt x="1850" y="1360"/>
                  <a:pt x="1856" y="1366"/>
                  <a:pt x="1863" y="1366"/>
                </a:cubicBezTo>
                <a:close/>
                <a:moveTo>
                  <a:pt x="1903" y="1366"/>
                </a:moveTo>
                <a:cubicBezTo>
                  <a:pt x="1910" y="1366"/>
                  <a:pt x="1915" y="1360"/>
                  <a:pt x="1915" y="1353"/>
                </a:cubicBezTo>
                <a:cubicBezTo>
                  <a:pt x="1915" y="1346"/>
                  <a:pt x="1910" y="1340"/>
                  <a:pt x="1903" y="1340"/>
                </a:cubicBezTo>
                <a:cubicBezTo>
                  <a:pt x="1896" y="1340"/>
                  <a:pt x="1890" y="1346"/>
                  <a:pt x="1890" y="1353"/>
                </a:cubicBezTo>
                <a:cubicBezTo>
                  <a:pt x="1890" y="1360"/>
                  <a:pt x="1896" y="1366"/>
                  <a:pt x="1903" y="1366"/>
                </a:cubicBezTo>
                <a:close/>
                <a:moveTo>
                  <a:pt x="1942" y="1366"/>
                </a:moveTo>
                <a:cubicBezTo>
                  <a:pt x="1949" y="1366"/>
                  <a:pt x="1955" y="1360"/>
                  <a:pt x="1955" y="1353"/>
                </a:cubicBezTo>
                <a:cubicBezTo>
                  <a:pt x="1955" y="1346"/>
                  <a:pt x="1949" y="1340"/>
                  <a:pt x="1942" y="1340"/>
                </a:cubicBezTo>
                <a:cubicBezTo>
                  <a:pt x="1935" y="1340"/>
                  <a:pt x="1929" y="1346"/>
                  <a:pt x="1929" y="1353"/>
                </a:cubicBezTo>
                <a:cubicBezTo>
                  <a:pt x="1929" y="1360"/>
                  <a:pt x="1935" y="1366"/>
                  <a:pt x="1942" y="1366"/>
                </a:cubicBezTo>
                <a:close/>
                <a:moveTo>
                  <a:pt x="1981" y="1366"/>
                </a:moveTo>
                <a:cubicBezTo>
                  <a:pt x="1988" y="1366"/>
                  <a:pt x="1994" y="1360"/>
                  <a:pt x="1994" y="1353"/>
                </a:cubicBezTo>
                <a:cubicBezTo>
                  <a:pt x="1994" y="1346"/>
                  <a:pt x="1988" y="1340"/>
                  <a:pt x="1981" y="1340"/>
                </a:cubicBezTo>
                <a:cubicBezTo>
                  <a:pt x="1974" y="1340"/>
                  <a:pt x="1969" y="1346"/>
                  <a:pt x="1969" y="1353"/>
                </a:cubicBezTo>
                <a:cubicBezTo>
                  <a:pt x="1969" y="1360"/>
                  <a:pt x="1974" y="1366"/>
                  <a:pt x="1981" y="1366"/>
                </a:cubicBezTo>
                <a:close/>
                <a:moveTo>
                  <a:pt x="2021" y="1366"/>
                </a:moveTo>
                <a:cubicBezTo>
                  <a:pt x="2028" y="1366"/>
                  <a:pt x="2034" y="1360"/>
                  <a:pt x="2034" y="1353"/>
                </a:cubicBezTo>
                <a:cubicBezTo>
                  <a:pt x="2034" y="1346"/>
                  <a:pt x="2028" y="1340"/>
                  <a:pt x="2021" y="1340"/>
                </a:cubicBezTo>
                <a:cubicBezTo>
                  <a:pt x="2014" y="1340"/>
                  <a:pt x="2008" y="1346"/>
                  <a:pt x="2008" y="1353"/>
                </a:cubicBezTo>
                <a:cubicBezTo>
                  <a:pt x="2008" y="1360"/>
                  <a:pt x="2014" y="1366"/>
                  <a:pt x="2021" y="1366"/>
                </a:cubicBezTo>
                <a:close/>
                <a:moveTo>
                  <a:pt x="2139" y="1340"/>
                </a:moveTo>
                <a:cubicBezTo>
                  <a:pt x="2132" y="1340"/>
                  <a:pt x="2126" y="1346"/>
                  <a:pt x="2126" y="1353"/>
                </a:cubicBezTo>
                <a:cubicBezTo>
                  <a:pt x="2126" y="1360"/>
                  <a:pt x="2132" y="1366"/>
                  <a:pt x="2139" y="1366"/>
                </a:cubicBezTo>
                <a:cubicBezTo>
                  <a:pt x="2146" y="1366"/>
                  <a:pt x="2152" y="1360"/>
                  <a:pt x="2152" y="1353"/>
                </a:cubicBezTo>
                <a:cubicBezTo>
                  <a:pt x="2152" y="1346"/>
                  <a:pt x="2146" y="1340"/>
                  <a:pt x="2139" y="1340"/>
                </a:cubicBezTo>
                <a:close/>
                <a:moveTo>
                  <a:pt x="2179" y="1340"/>
                </a:moveTo>
                <a:cubicBezTo>
                  <a:pt x="2172" y="1340"/>
                  <a:pt x="2166" y="1346"/>
                  <a:pt x="2166" y="1353"/>
                </a:cubicBezTo>
                <a:cubicBezTo>
                  <a:pt x="2166" y="1360"/>
                  <a:pt x="2172" y="1366"/>
                  <a:pt x="2179" y="1366"/>
                </a:cubicBezTo>
                <a:cubicBezTo>
                  <a:pt x="2186" y="1366"/>
                  <a:pt x="2191" y="1360"/>
                  <a:pt x="2191" y="1353"/>
                </a:cubicBezTo>
                <a:cubicBezTo>
                  <a:pt x="2191" y="1346"/>
                  <a:pt x="2186" y="1340"/>
                  <a:pt x="2179" y="1340"/>
                </a:cubicBezTo>
                <a:close/>
                <a:moveTo>
                  <a:pt x="2888" y="1366"/>
                </a:moveTo>
                <a:cubicBezTo>
                  <a:pt x="2895" y="1366"/>
                  <a:pt x="2901" y="1360"/>
                  <a:pt x="2901" y="1353"/>
                </a:cubicBezTo>
                <a:cubicBezTo>
                  <a:pt x="2901" y="1346"/>
                  <a:pt x="2895" y="1340"/>
                  <a:pt x="2888" y="1340"/>
                </a:cubicBezTo>
                <a:cubicBezTo>
                  <a:pt x="2881" y="1340"/>
                  <a:pt x="2875" y="1346"/>
                  <a:pt x="2875" y="1353"/>
                </a:cubicBezTo>
                <a:cubicBezTo>
                  <a:pt x="2875" y="1360"/>
                  <a:pt x="2881" y="1366"/>
                  <a:pt x="2888" y="1366"/>
                </a:cubicBezTo>
                <a:close/>
                <a:moveTo>
                  <a:pt x="2928" y="1366"/>
                </a:moveTo>
                <a:cubicBezTo>
                  <a:pt x="2935" y="1366"/>
                  <a:pt x="2940" y="1360"/>
                  <a:pt x="2940" y="1353"/>
                </a:cubicBezTo>
                <a:cubicBezTo>
                  <a:pt x="2940" y="1346"/>
                  <a:pt x="2935" y="1340"/>
                  <a:pt x="2928" y="1340"/>
                </a:cubicBezTo>
                <a:cubicBezTo>
                  <a:pt x="2921" y="1340"/>
                  <a:pt x="2915" y="1346"/>
                  <a:pt x="2915" y="1353"/>
                </a:cubicBezTo>
                <a:cubicBezTo>
                  <a:pt x="2915" y="1360"/>
                  <a:pt x="2921" y="1366"/>
                  <a:pt x="2928" y="1366"/>
                </a:cubicBezTo>
                <a:close/>
                <a:moveTo>
                  <a:pt x="2967" y="1366"/>
                </a:moveTo>
                <a:cubicBezTo>
                  <a:pt x="2974" y="1366"/>
                  <a:pt x="2980" y="1360"/>
                  <a:pt x="2980" y="1353"/>
                </a:cubicBezTo>
                <a:cubicBezTo>
                  <a:pt x="2980" y="1346"/>
                  <a:pt x="2974" y="1340"/>
                  <a:pt x="2967" y="1340"/>
                </a:cubicBezTo>
                <a:cubicBezTo>
                  <a:pt x="2960" y="1340"/>
                  <a:pt x="2954" y="1346"/>
                  <a:pt x="2954" y="1353"/>
                </a:cubicBezTo>
                <a:cubicBezTo>
                  <a:pt x="2954" y="1360"/>
                  <a:pt x="2960" y="1366"/>
                  <a:pt x="2967" y="1366"/>
                </a:cubicBezTo>
                <a:close/>
                <a:moveTo>
                  <a:pt x="3006" y="1366"/>
                </a:moveTo>
                <a:cubicBezTo>
                  <a:pt x="3014" y="1366"/>
                  <a:pt x="3019" y="1360"/>
                  <a:pt x="3019" y="1353"/>
                </a:cubicBezTo>
                <a:cubicBezTo>
                  <a:pt x="3019" y="1346"/>
                  <a:pt x="3014" y="1340"/>
                  <a:pt x="3006" y="1340"/>
                </a:cubicBezTo>
                <a:cubicBezTo>
                  <a:pt x="2999" y="1340"/>
                  <a:pt x="2994" y="1346"/>
                  <a:pt x="2994" y="1353"/>
                </a:cubicBezTo>
                <a:cubicBezTo>
                  <a:pt x="2994" y="1360"/>
                  <a:pt x="2999" y="1366"/>
                  <a:pt x="3006" y="1366"/>
                </a:cubicBezTo>
                <a:close/>
                <a:moveTo>
                  <a:pt x="3046" y="1366"/>
                </a:moveTo>
                <a:cubicBezTo>
                  <a:pt x="3053" y="1366"/>
                  <a:pt x="3059" y="1360"/>
                  <a:pt x="3059" y="1353"/>
                </a:cubicBezTo>
                <a:cubicBezTo>
                  <a:pt x="3059" y="1346"/>
                  <a:pt x="3053" y="1340"/>
                  <a:pt x="3046" y="1340"/>
                </a:cubicBezTo>
                <a:cubicBezTo>
                  <a:pt x="3039" y="1340"/>
                  <a:pt x="3033" y="1346"/>
                  <a:pt x="3033" y="1353"/>
                </a:cubicBezTo>
                <a:cubicBezTo>
                  <a:pt x="3033" y="1360"/>
                  <a:pt x="3039" y="1366"/>
                  <a:pt x="3046" y="1366"/>
                </a:cubicBezTo>
                <a:close/>
                <a:moveTo>
                  <a:pt x="3085" y="1366"/>
                </a:moveTo>
                <a:cubicBezTo>
                  <a:pt x="3092" y="1366"/>
                  <a:pt x="3098" y="1360"/>
                  <a:pt x="3098" y="1353"/>
                </a:cubicBezTo>
                <a:cubicBezTo>
                  <a:pt x="3098" y="1346"/>
                  <a:pt x="3092" y="1340"/>
                  <a:pt x="3085" y="1340"/>
                </a:cubicBezTo>
                <a:cubicBezTo>
                  <a:pt x="3078" y="1340"/>
                  <a:pt x="3073" y="1346"/>
                  <a:pt x="3073" y="1353"/>
                </a:cubicBezTo>
                <a:cubicBezTo>
                  <a:pt x="3073" y="1360"/>
                  <a:pt x="3078" y="1366"/>
                  <a:pt x="3085" y="1366"/>
                </a:cubicBezTo>
                <a:close/>
                <a:moveTo>
                  <a:pt x="3125" y="1366"/>
                </a:moveTo>
                <a:cubicBezTo>
                  <a:pt x="3132" y="1366"/>
                  <a:pt x="3137" y="1360"/>
                  <a:pt x="3137" y="1353"/>
                </a:cubicBezTo>
                <a:cubicBezTo>
                  <a:pt x="3137" y="1346"/>
                  <a:pt x="3132" y="1340"/>
                  <a:pt x="3125" y="1340"/>
                </a:cubicBezTo>
                <a:cubicBezTo>
                  <a:pt x="3118" y="1340"/>
                  <a:pt x="3112" y="1346"/>
                  <a:pt x="3112" y="1353"/>
                </a:cubicBezTo>
                <a:cubicBezTo>
                  <a:pt x="3112" y="1360"/>
                  <a:pt x="3118" y="1366"/>
                  <a:pt x="3125" y="1366"/>
                </a:cubicBezTo>
                <a:close/>
                <a:moveTo>
                  <a:pt x="3164" y="1366"/>
                </a:moveTo>
                <a:cubicBezTo>
                  <a:pt x="3171" y="1366"/>
                  <a:pt x="3177" y="1360"/>
                  <a:pt x="3177" y="1353"/>
                </a:cubicBezTo>
                <a:cubicBezTo>
                  <a:pt x="3177" y="1346"/>
                  <a:pt x="3171" y="1340"/>
                  <a:pt x="3164" y="1340"/>
                </a:cubicBezTo>
                <a:cubicBezTo>
                  <a:pt x="3157" y="1340"/>
                  <a:pt x="3151" y="1346"/>
                  <a:pt x="3151" y="1353"/>
                </a:cubicBezTo>
                <a:cubicBezTo>
                  <a:pt x="3151" y="1360"/>
                  <a:pt x="3157" y="1366"/>
                  <a:pt x="3164" y="1366"/>
                </a:cubicBezTo>
                <a:close/>
                <a:moveTo>
                  <a:pt x="3204" y="1366"/>
                </a:moveTo>
                <a:cubicBezTo>
                  <a:pt x="3211" y="1366"/>
                  <a:pt x="3216" y="1360"/>
                  <a:pt x="3216" y="1353"/>
                </a:cubicBezTo>
                <a:cubicBezTo>
                  <a:pt x="3216" y="1346"/>
                  <a:pt x="3211" y="1340"/>
                  <a:pt x="3204" y="1340"/>
                </a:cubicBezTo>
                <a:cubicBezTo>
                  <a:pt x="3197" y="1340"/>
                  <a:pt x="3191" y="1346"/>
                  <a:pt x="3191" y="1353"/>
                </a:cubicBezTo>
                <a:cubicBezTo>
                  <a:pt x="3191" y="1360"/>
                  <a:pt x="3197" y="1366"/>
                  <a:pt x="3204" y="1366"/>
                </a:cubicBezTo>
                <a:close/>
                <a:moveTo>
                  <a:pt x="996" y="1405"/>
                </a:moveTo>
                <a:cubicBezTo>
                  <a:pt x="1003" y="1405"/>
                  <a:pt x="1009" y="1400"/>
                  <a:pt x="1009" y="1393"/>
                </a:cubicBezTo>
                <a:cubicBezTo>
                  <a:pt x="1009" y="1385"/>
                  <a:pt x="1003" y="1380"/>
                  <a:pt x="996" y="1380"/>
                </a:cubicBezTo>
                <a:cubicBezTo>
                  <a:pt x="989" y="1380"/>
                  <a:pt x="983" y="1385"/>
                  <a:pt x="983" y="1393"/>
                </a:cubicBezTo>
                <a:cubicBezTo>
                  <a:pt x="983" y="1400"/>
                  <a:pt x="989" y="1405"/>
                  <a:pt x="996" y="1405"/>
                </a:cubicBezTo>
                <a:close/>
                <a:moveTo>
                  <a:pt x="1035" y="1405"/>
                </a:moveTo>
                <a:cubicBezTo>
                  <a:pt x="1042" y="1405"/>
                  <a:pt x="1048" y="1400"/>
                  <a:pt x="1048" y="1393"/>
                </a:cubicBezTo>
                <a:cubicBezTo>
                  <a:pt x="1048" y="1385"/>
                  <a:pt x="1042" y="1380"/>
                  <a:pt x="1035" y="1380"/>
                </a:cubicBezTo>
                <a:cubicBezTo>
                  <a:pt x="1028" y="1380"/>
                  <a:pt x="1023" y="1385"/>
                  <a:pt x="1023" y="1393"/>
                </a:cubicBezTo>
                <a:cubicBezTo>
                  <a:pt x="1023" y="1400"/>
                  <a:pt x="1028" y="1405"/>
                  <a:pt x="1035" y="1405"/>
                </a:cubicBezTo>
                <a:close/>
                <a:moveTo>
                  <a:pt x="1075" y="1405"/>
                </a:moveTo>
                <a:cubicBezTo>
                  <a:pt x="1082" y="1405"/>
                  <a:pt x="1087" y="1400"/>
                  <a:pt x="1087" y="1393"/>
                </a:cubicBezTo>
                <a:cubicBezTo>
                  <a:pt x="1087" y="1385"/>
                  <a:pt x="1082" y="1380"/>
                  <a:pt x="1075" y="1380"/>
                </a:cubicBezTo>
                <a:cubicBezTo>
                  <a:pt x="1068" y="1380"/>
                  <a:pt x="1062" y="1385"/>
                  <a:pt x="1062" y="1393"/>
                </a:cubicBezTo>
                <a:cubicBezTo>
                  <a:pt x="1062" y="1400"/>
                  <a:pt x="1068" y="1405"/>
                  <a:pt x="1075" y="1405"/>
                </a:cubicBezTo>
                <a:close/>
                <a:moveTo>
                  <a:pt x="1114" y="1405"/>
                </a:moveTo>
                <a:cubicBezTo>
                  <a:pt x="1121" y="1405"/>
                  <a:pt x="1127" y="1400"/>
                  <a:pt x="1127" y="1393"/>
                </a:cubicBezTo>
                <a:cubicBezTo>
                  <a:pt x="1127" y="1385"/>
                  <a:pt x="1121" y="1380"/>
                  <a:pt x="1114" y="1380"/>
                </a:cubicBezTo>
                <a:cubicBezTo>
                  <a:pt x="1107" y="1380"/>
                  <a:pt x="1101" y="1385"/>
                  <a:pt x="1101" y="1393"/>
                </a:cubicBezTo>
                <a:cubicBezTo>
                  <a:pt x="1101" y="1400"/>
                  <a:pt x="1107" y="1405"/>
                  <a:pt x="1114" y="1405"/>
                </a:cubicBezTo>
                <a:close/>
                <a:moveTo>
                  <a:pt x="1154" y="1405"/>
                </a:moveTo>
                <a:cubicBezTo>
                  <a:pt x="1161" y="1405"/>
                  <a:pt x="1166" y="1400"/>
                  <a:pt x="1166" y="1393"/>
                </a:cubicBezTo>
                <a:cubicBezTo>
                  <a:pt x="1166" y="1385"/>
                  <a:pt x="1161" y="1380"/>
                  <a:pt x="1154" y="1380"/>
                </a:cubicBezTo>
                <a:cubicBezTo>
                  <a:pt x="1146" y="1380"/>
                  <a:pt x="1141" y="1385"/>
                  <a:pt x="1141" y="1393"/>
                </a:cubicBezTo>
                <a:cubicBezTo>
                  <a:pt x="1141" y="1400"/>
                  <a:pt x="1146" y="1405"/>
                  <a:pt x="1154" y="1405"/>
                </a:cubicBezTo>
                <a:close/>
                <a:moveTo>
                  <a:pt x="1193" y="1380"/>
                </a:moveTo>
                <a:cubicBezTo>
                  <a:pt x="1186" y="1380"/>
                  <a:pt x="1180" y="1385"/>
                  <a:pt x="1180" y="1393"/>
                </a:cubicBezTo>
                <a:cubicBezTo>
                  <a:pt x="1180" y="1400"/>
                  <a:pt x="1186" y="1405"/>
                  <a:pt x="1193" y="1405"/>
                </a:cubicBezTo>
                <a:cubicBezTo>
                  <a:pt x="1200" y="1405"/>
                  <a:pt x="1206" y="1400"/>
                  <a:pt x="1206" y="1393"/>
                </a:cubicBezTo>
                <a:cubicBezTo>
                  <a:pt x="1206" y="1385"/>
                  <a:pt x="1200" y="1380"/>
                  <a:pt x="1193" y="1380"/>
                </a:cubicBezTo>
                <a:close/>
                <a:moveTo>
                  <a:pt x="1863" y="1380"/>
                </a:moveTo>
                <a:cubicBezTo>
                  <a:pt x="1856" y="1380"/>
                  <a:pt x="1850" y="1385"/>
                  <a:pt x="1850" y="1393"/>
                </a:cubicBezTo>
                <a:cubicBezTo>
                  <a:pt x="1850" y="1400"/>
                  <a:pt x="1856" y="1405"/>
                  <a:pt x="1863" y="1405"/>
                </a:cubicBezTo>
                <a:cubicBezTo>
                  <a:pt x="1870" y="1405"/>
                  <a:pt x="1876" y="1400"/>
                  <a:pt x="1876" y="1393"/>
                </a:cubicBezTo>
                <a:cubicBezTo>
                  <a:pt x="1876" y="1385"/>
                  <a:pt x="1870" y="1380"/>
                  <a:pt x="1863" y="1380"/>
                </a:cubicBezTo>
                <a:close/>
                <a:moveTo>
                  <a:pt x="1903" y="1405"/>
                </a:moveTo>
                <a:cubicBezTo>
                  <a:pt x="1910" y="1405"/>
                  <a:pt x="1915" y="1400"/>
                  <a:pt x="1915" y="1393"/>
                </a:cubicBezTo>
                <a:cubicBezTo>
                  <a:pt x="1915" y="1385"/>
                  <a:pt x="1910" y="1380"/>
                  <a:pt x="1903" y="1380"/>
                </a:cubicBezTo>
                <a:cubicBezTo>
                  <a:pt x="1896" y="1380"/>
                  <a:pt x="1890" y="1385"/>
                  <a:pt x="1890" y="1393"/>
                </a:cubicBezTo>
                <a:cubicBezTo>
                  <a:pt x="1890" y="1400"/>
                  <a:pt x="1896" y="1405"/>
                  <a:pt x="1903" y="1405"/>
                </a:cubicBezTo>
                <a:close/>
                <a:moveTo>
                  <a:pt x="1942" y="1405"/>
                </a:moveTo>
                <a:cubicBezTo>
                  <a:pt x="1949" y="1405"/>
                  <a:pt x="1955" y="1400"/>
                  <a:pt x="1955" y="1393"/>
                </a:cubicBezTo>
                <a:cubicBezTo>
                  <a:pt x="1955" y="1385"/>
                  <a:pt x="1949" y="1380"/>
                  <a:pt x="1942" y="1380"/>
                </a:cubicBezTo>
                <a:cubicBezTo>
                  <a:pt x="1935" y="1380"/>
                  <a:pt x="1929" y="1385"/>
                  <a:pt x="1929" y="1393"/>
                </a:cubicBezTo>
                <a:cubicBezTo>
                  <a:pt x="1929" y="1400"/>
                  <a:pt x="1935" y="1405"/>
                  <a:pt x="1942" y="1405"/>
                </a:cubicBezTo>
                <a:close/>
                <a:moveTo>
                  <a:pt x="1981" y="1405"/>
                </a:moveTo>
                <a:cubicBezTo>
                  <a:pt x="1988" y="1405"/>
                  <a:pt x="1994" y="1400"/>
                  <a:pt x="1994" y="1393"/>
                </a:cubicBezTo>
                <a:cubicBezTo>
                  <a:pt x="1994" y="1385"/>
                  <a:pt x="1988" y="1380"/>
                  <a:pt x="1981" y="1380"/>
                </a:cubicBezTo>
                <a:cubicBezTo>
                  <a:pt x="1974" y="1380"/>
                  <a:pt x="1969" y="1385"/>
                  <a:pt x="1969" y="1393"/>
                </a:cubicBezTo>
                <a:cubicBezTo>
                  <a:pt x="1969" y="1400"/>
                  <a:pt x="1974" y="1405"/>
                  <a:pt x="1981" y="1405"/>
                </a:cubicBezTo>
                <a:close/>
                <a:moveTo>
                  <a:pt x="2021" y="1380"/>
                </a:moveTo>
                <a:cubicBezTo>
                  <a:pt x="2014" y="1380"/>
                  <a:pt x="2008" y="1385"/>
                  <a:pt x="2008" y="1393"/>
                </a:cubicBezTo>
                <a:cubicBezTo>
                  <a:pt x="2008" y="1400"/>
                  <a:pt x="2014" y="1405"/>
                  <a:pt x="2021" y="1405"/>
                </a:cubicBezTo>
                <a:cubicBezTo>
                  <a:pt x="2028" y="1405"/>
                  <a:pt x="2034" y="1400"/>
                  <a:pt x="2034" y="1393"/>
                </a:cubicBezTo>
                <a:cubicBezTo>
                  <a:pt x="2034" y="1385"/>
                  <a:pt x="2028" y="1380"/>
                  <a:pt x="2021" y="1380"/>
                </a:cubicBezTo>
                <a:close/>
                <a:moveTo>
                  <a:pt x="2888" y="1405"/>
                </a:moveTo>
                <a:cubicBezTo>
                  <a:pt x="2895" y="1405"/>
                  <a:pt x="2901" y="1400"/>
                  <a:pt x="2901" y="1393"/>
                </a:cubicBezTo>
                <a:cubicBezTo>
                  <a:pt x="2901" y="1385"/>
                  <a:pt x="2895" y="1380"/>
                  <a:pt x="2888" y="1380"/>
                </a:cubicBezTo>
                <a:cubicBezTo>
                  <a:pt x="2881" y="1380"/>
                  <a:pt x="2875" y="1385"/>
                  <a:pt x="2875" y="1393"/>
                </a:cubicBezTo>
                <a:cubicBezTo>
                  <a:pt x="2875" y="1400"/>
                  <a:pt x="2881" y="1405"/>
                  <a:pt x="2888" y="1405"/>
                </a:cubicBezTo>
                <a:close/>
                <a:moveTo>
                  <a:pt x="2928" y="1405"/>
                </a:moveTo>
                <a:cubicBezTo>
                  <a:pt x="2935" y="1405"/>
                  <a:pt x="2940" y="1400"/>
                  <a:pt x="2940" y="1393"/>
                </a:cubicBezTo>
                <a:cubicBezTo>
                  <a:pt x="2940" y="1385"/>
                  <a:pt x="2935" y="1380"/>
                  <a:pt x="2928" y="1380"/>
                </a:cubicBezTo>
                <a:cubicBezTo>
                  <a:pt x="2921" y="1380"/>
                  <a:pt x="2915" y="1385"/>
                  <a:pt x="2915" y="1393"/>
                </a:cubicBezTo>
                <a:cubicBezTo>
                  <a:pt x="2915" y="1400"/>
                  <a:pt x="2921" y="1405"/>
                  <a:pt x="2928" y="1405"/>
                </a:cubicBezTo>
                <a:close/>
                <a:moveTo>
                  <a:pt x="2967" y="1405"/>
                </a:moveTo>
                <a:cubicBezTo>
                  <a:pt x="2974" y="1405"/>
                  <a:pt x="2980" y="1400"/>
                  <a:pt x="2980" y="1393"/>
                </a:cubicBezTo>
                <a:cubicBezTo>
                  <a:pt x="2980" y="1385"/>
                  <a:pt x="2974" y="1380"/>
                  <a:pt x="2967" y="1380"/>
                </a:cubicBezTo>
                <a:cubicBezTo>
                  <a:pt x="2960" y="1380"/>
                  <a:pt x="2954" y="1385"/>
                  <a:pt x="2954" y="1393"/>
                </a:cubicBezTo>
                <a:cubicBezTo>
                  <a:pt x="2954" y="1400"/>
                  <a:pt x="2960" y="1405"/>
                  <a:pt x="2967" y="1405"/>
                </a:cubicBezTo>
                <a:close/>
                <a:moveTo>
                  <a:pt x="3006" y="1380"/>
                </a:moveTo>
                <a:cubicBezTo>
                  <a:pt x="2999" y="1380"/>
                  <a:pt x="2994" y="1385"/>
                  <a:pt x="2994" y="1393"/>
                </a:cubicBezTo>
                <a:cubicBezTo>
                  <a:pt x="2994" y="1400"/>
                  <a:pt x="2999" y="1405"/>
                  <a:pt x="3006" y="1405"/>
                </a:cubicBezTo>
                <a:cubicBezTo>
                  <a:pt x="3014" y="1405"/>
                  <a:pt x="3019" y="1400"/>
                  <a:pt x="3019" y="1393"/>
                </a:cubicBezTo>
                <a:cubicBezTo>
                  <a:pt x="3019" y="1385"/>
                  <a:pt x="3014" y="1380"/>
                  <a:pt x="3006" y="1380"/>
                </a:cubicBezTo>
                <a:close/>
                <a:moveTo>
                  <a:pt x="3046" y="1405"/>
                </a:moveTo>
                <a:cubicBezTo>
                  <a:pt x="3053" y="1405"/>
                  <a:pt x="3059" y="1400"/>
                  <a:pt x="3059" y="1393"/>
                </a:cubicBezTo>
                <a:cubicBezTo>
                  <a:pt x="3059" y="1385"/>
                  <a:pt x="3053" y="1380"/>
                  <a:pt x="3046" y="1380"/>
                </a:cubicBezTo>
                <a:cubicBezTo>
                  <a:pt x="3039" y="1380"/>
                  <a:pt x="3033" y="1385"/>
                  <a:pt x="3033" y="1393"/>
                </a:cubicBezTo>
                <a:cubicBezTo>
                  <a:pt x="3033" y="1400"/>
                  <a:pt x="3039" y="1405"/>
                  <a:pt x="3046" y="1405"/>
                </a:cubicBezTo>
                <a:close/>
                <a:moveTo>
                  <a:pt x="3085" y="1380"/>
                </a:moveTo>
                <a:cubicBezTo>
                  <a:pt x="3078" y="1380"/>
                  <a:pt x="3073" y="1385"/>
                  <a:pt x="3073" y="1393"/>
                </a:cubicBezTo>
                <a:cubicBezTo>
                  <a:pt x="3073" y="1400"/>
                  <a:pt x="3078" y="1405"/>
                  <a:pt x="3085" y="1405"/>
                </a:cubicBezTo>
                <a:cubicBezTo>
                  <a:pt x="3092" y="1405"/>
                  <a:pt x="3098" y="1400"/>
                  <a:pt x="3098" y="1393"/>
                </a:cubicBezTo>
                <a:cubicBezTo>
                  <a:pt x="3098" y="1385"/>
                  <a:pt x="3092" y="1380"/>
                  <a:pt x="3085" y="1380"/>
                </a:cubicBezTo>
                <a:close/>
                <a:moveTo>
                  <a:pt x="3125" y="1405"/>
                </a:moveTo>
                <a:cubicBezTo>
                  <a:pt x="3132" y="1405"/>
                  <a:pt x="3137" y="1400"/>
                  <a:pt x="3137" y="1393"/>
                </a:cubicBezTo>
                <a:cubicBezTo>
                  <a:pt x="3137" y="1385"/>
                  <a:pt x="3132" y="1380"/>
                  <a:pt x="3125" y="1380"/>
                </a:cubicBezTo>
                <a:cubicBezTo>
                  <a:pt x="3118" y="1380"/>
                  <a:pt x="3112" y="1385"/>
                  <a:pt x="3112" y="1393"/>
                </a:cubicBezTo>
                <a:cubicBezTo>
                  <a:pt x="3112" y="1400"/>
                  <a:pt x="3118" y="1405"/>
                  <a:pt x="3125" y="1405"/>
                </a:cubicBezTo>
                <a:close/>
                <a:moveTo>
                  <a:pt x="3164" y="1405"/>
                </a:moveTo>
                <a:cubicBezTo>
                  <a:pt x="3171" y="1405"/>
                  <a:pt x="3177" y="1400"/>
                  <a:pt x="3177" y="1393"/>
                </a:cubicBezTo>
                <a:cubicBezTo>
                  <a:pt x="3177" y="1385"/>
                  <a:pt x="3171" y="1380"/>
                  <a:pt x="3164" y="1380"/>
                </a:cubicBezTo>
                <a:cubicBezTo>
                  <a:pt x="3157" y="1380"/>
                  <a:pt x="3151" y="1385"/>
                  <a:pt x="3151" y="1393"/>
                </a:cubicBezTo>
                <a:cubicBezTo>
                  <a:pt x="3151" y="1400"/>
                  <a:pt x="3157" y="1405"/>
                  <a:pt x="3164" y="1405"/>
                </a:cubicBezTo>
                <a:close/>
                <a:moveTo>
                  <a:pt x="3204" y="1380"/>
                </a:moveTo>
                <a:cubicBezTo>
                  <a:pt x="3197" y="1380"/>
                  <a:pt x="3191" y="1385"/>
                  <a:pt x="3191" y="1393"/>
                </a:cubicBezTo>
                <a:cubicBezTo>
                  <a:pt x="3191" y="1400"/>
                  <a:pt x="3197" y="1405"/>
                  <a:pt x="3204" y="1405"/>
                </a:cubicBezTo>
                <a:cubicBezTo>
                  <a:pt x="3211" y="1405"/>
                  <a:pt x="3216" y="1400"/>
                  <a:pt x="3216" y="1393"/>
                </a:cubicBezTo>
                <a:cubicBezTo>
                  <a:pt x="3216" y="1385"/>
                  <a:pt x="3211" y="1380"/>
                  <a:pt x="3204" y="1380"/>
                </a:cubicBezTo>
                <a:close/>
                <a:moveTo>
                  <a:pt x="3243" y="1405"/>
                </a:moveTo>
                <a:cubicBezTo>
                  <a:pt x="3250" y="1405"/>
                  <a:pt x="3256" y="1400"/>
                  <a:pt x="3256" y="1393"/>
                </a:cubicBezTo>
                <a:cubicBezTo>
                  <a:pt x="3256" y="1385"/>
                  <a:pt x="3250" y="1380"/>
                  <a:pt x="3243" y="1380"/>
                </a:cubicBezTo>
                <a:cubicBezTo>
                  <a:pt x="3236" y="1380"/>
                  <a:pt x="3230" y="1385"/>
                  <a:pt x="3230" y="1393"/>
                </a:cubicBezTo>
                <a:cubicBezTo>
                  <a:pt x="3230" y="1400"/>
                  <a:pt x="3236" y="1405"/>
                  <a:pt x="3243" y="1405"/>
                </a:cubicBezTo>
                <a:close/>
                <a:moveTo>
                  <a:pt x="996" y="1445"/>
                </a:moveTo>
                <a:cubicBezTo>
                  <a:pt x="1003" y="1445"/>
                  <a:pt x="1009" y="1439"/>
                  <a:pt x="1009" y="1432"/>
                </a:cubicBezTo>
                <a:cubicBezTo>
                  <a:pt x="1009" y="1425"/>
                  <a:pt x="1003" y="1419"/>
                  <a:pt x="996" y="1419"/>
                </a:cubicBezTo>
                <a:cubicBezTo>
                  <a:pt x="989" y="1419"/>
                  <a:pt x="983" y="1425"/>
                  <a:pt x="983" y="1432"/>
                </a:cubicBezTo>
                <a:cubicBezTo>
                  <a:pt x="983" y="1439"/>
                  <a:pt x="989" y="1445"/>
                  <a:pt x="996" y="1445"/>
                </a:cubicBezTo>
                <a:close/>
                <a:moveTo>
                  <a:pt x="1035" y="1445"/>
                </a:moveTo>
                <a:cubicBezTo>
                  <a:pt x="1042" y="1445"/>
                  <a:pt x="1048" y="1439"/>
                  <a:pt x="1048" y="1432"/>
                </a:cubicBezTo>
                <a:cubicBezTo>
                  <a:pt x="1048" y="1425"/>
                  <a:pt x="1042" y="1419"/>
                  <a:pt x="1035" y="1419"/>
                </a:cubicBezTo>
                <a:cubicBezTo>
                  <a:pt x="1028" y="1419"/>
                  <a:pt x="1023" y="1425"/>
                  <a:pt x="1023" y="1432"/>
                </a:cubicBezTo>
                <a:cubicBezTo>
                  <a:pt x="1023" y="1439"/>
                  <a:pt x="1028" y="1445"/>
                  <a:pt x="1035" y="1445"/>
                </a:cubicBezTo>
                <a:close/>
                <a:moveTo>
                  <a:pt x="1075" y="1445"/>
                </a:moveTo>
                <a:cubicBezTo>
                  <a:pt x="1082" y="1445"/>
                  <a:pt x="1087" y="1439"/>
                  <a:pt x="1087" y="1432"/>
                </a:cubicBezTo>
                <a:cubicBezTo>
                  <a:pt x="1087" y="1425"/>
                  <a:pt x="1082" y="1419"/>
                  <a:pt x="1075" y="1419"/>
                </a:cubicBezTo>
                <a:cubicBezTo>
                  <a:pt x="1068" y="1419"/>
                  <a:pt x="1062" y="1425"/>
                  <a:pt x="1062" y="1432"/>
                </a:cubicBezTo>
                <a:cubicBezTo>
                  <a:pt x="1062" y="1439"/>
                  <a:pt x="1068" y="1445"/>
                  <a:pt x="1075" y="1445"/>
                </a:cubicBezTo>
                <a:close/>
                <a:moveTo>
                  <a:pt x="1114" y="1445"/>
                </a:moveTo>
                <a:cubicBezTo>
                  <a:pt x="1121" y="1445"/>
                  <a:pt x="1127" y="1439"/>
                  <a:pt x="1127" y="1432"/>
                </a:cubicBezTo>
                <a:cubicBezTo>
                  <a:pt x="1127" y="1425"/>
                  <a:pt x="1121" y="1419"/>
                  <a:pt x="1114" y="1419"/>
                </a:cubicBezTo>
                <a:cubicBezTo>
                  <a:pt x="1107" y="1419"/>
                  <a:pt x="1101" y="1425"/>
                  <a:pt x="1101" y="1432"/>
                </a:cubicBezTo>
                <a:cubicBezTo>
                  <a:pt x="1101" y="1439"/>
                  <a:pt x="1107" y="1445"/>
                  <a:pt x="1114" y="1445"/>
                </a:cubicBezTo>
                <a:close/>
                <a:moveTo>
                  <a:pt x="1154" y="1445"/>
                </a:moveTo>
                <a:cubicBezTo>
                  <a:pt x="1161" y="1445"/>
                  <a:pt x="1166" y="1439"/>
                  <a:pt x="1166" y="1432"/>
                </a:cubicBezTo>
                <a:cubicBezTo>
                  <a:pt x="1166" y="1425"/>
                  <a:pt x="1161" y="1419"/>
                  <a:pt x="1154" y="1419"/>
                </a:cubicBezTo>
                <a:cubicBezTo>
                  <a:pt x="1146" y="1419"/>
                  <a:pt x="1141" y="1425"/>
                  <a:pt x="1141" y="1432"/>
                </a:cubicBezTo>
                <a:cubicBezTo>
                  <a:pt x="1141" y="1439"/>
                  <a:pt x="1146" y="1445"/>
                  <a:pt x="1154" y="1445"/>
                </a:cubicBezTo>
                <a:close/>
                <a:moveTo>
                  <a:pt x="1193" y="1419"/>
                </a:moveTo>
                <a:cubicBezTo>
                  <a:pt x="1186" y="1419"/>
                  <a:pt x="1180" y="1425"/>
                  <a:pt x="1180" y="1432"/>
                </a:cubicBezTo>
                <a:cubicBezTo>
                  <a:pt x="1180" y="1439"/>
                  <a:pt x="1186" y="1445"/>
                  <a:pt x="1193" y="1445"/>
                </a:cubicBezTo>
                <a:cubicBezTo>
                  <a:pt x="1200" y="1445"/>
                  <a:pt x="1206" y="1439"/>
                  <a:pt x="1206" y="1432"/>
                </a:cubicBezTo>
                <a:cubicBezTo>
                  <a:pt x="1206" y="1425"/>
                  <a:pt x="1200" y="1419"/>
                  <a:pt x="1193" y="1419"/>
                </a:cubicBezTo>
                <a:close/>
                <a:moveTo>
                  <a:pt x="1903" y="1419"/>
                </a:moveTo>
                <a:cubicBezTo>
                  <a:pt x="1896" y="1419"/>
                  <a:pt x="1890" y="1425"/>
                  <a:pt x="1890" y="1432"/>
                </a:cubicBezTo>
                <a:cubicBezTo>
                  <a:pt x="1890" y="1439"/>
                  <a:pt x="1896" y="1445"/>
                  <a:pt x="1903" y="1445"/>
                </a:cubicBezTo>
                <a:cubicBezTo>
                  <a:pt x="1910" y="1445"/>
                  <a:pt x="1915" y="1439"/>
                  <a:pt x="1915" y="1432"/>
                </a:cubicBezTo>
                <a:cubicBezTo>
                  <a:pt x="1915" y="1425"/>
                  <a:pt x="1910" y="1419"/>
                  <a:pt x="1903" y="1419"/>
                </a:cubicBezTo>
                <a:close/>
                <a:moveTo>
                  <a:pt x="1942" y="1445"/>
                </a:moveTo>
                <a:cubicBezTo>
                  <a:pt x="1949" y="1445"/>
                  <a:pt x="1955" y="1439"/>
                  <a:pt x="1955" y="1432"/>
                </a:cubicBezTo>
                <a:cubicBezTo>
                  <a:pt x="1955" y="1425"/>
                  <a:pt x="1949" y="1419"/>
                  <a:pt x="1942" y="1419"/>
                </a:cubicBezTo>
                <a:cubicBezTo>
                  <a:pt x="1935" y="1419"/>
                  <a:pt x="1929" y="1425"/>
                  <a:pt x="1929" y="1432"/>
                </a:cubicBezTo>
                <a:cubicBezTo>
                  <a:pt x="1929" y="1439"/>
                  <a:pt x="1935" y="1445"/>
                  <a:pt x="1942" y="1445"/>
                </a:cubicBezTo>
                <a:close/>
                <a:moveTo>
                  <a:pt x="1981" y="1445"/>
                </a:moveTo>
                <a:cubicBezTo>
                  <a:pt x="1988" y="1445"/>
                  <a:pt x="1994" y="1439"/>
                  <a:pt x="1994" y="1432"/>
                </a:cubicBezTo>
                <a:cubicBezTo>
                  <a:pt x="1994" y="1425"/>
                  <a:pt x="1988" y="1419"/>
                  <a:pt x="1981" y="1419"/>
                </a:cubicBezTo>
                <a:cubicBezTo>
                  <a:pt x="1974" y="1419"/>
                  <a:pt x="1969" y="1425"/>
                  <a:pt x="1969" y="1432"/>
                </a:cubicBezTo>
                <a:cubicBezTo>
                  <a:pt x="1969" y="1439"/>
                  <a:pt x="1974" y="1445"/>
                  <a:pt x="1981" y="1445"/>
                </a:cubicBezTo>
                <a:close/>
                <a:moveTo>
                  <a:pt x="2888" y="1419"/>
                </a:moveTo>
                <a:cubicBezTo>
                  <a:pt x="2881" y="1419"/>
                  <a:pt x="2875" y="1425"/>
                  <a:pt x="2875" y="1432"/>
                </a:cubicBezTo>
                <a:cubicBezTo>
                  <a:pt x="2875" y="1439"/>
                  <a:pt x="2881" y="1445"/>
                  <a:pt x="2888" y="1445"/>
                </a:cubicBezTo>
                <a:cubicBezTo>
                  <a:pt x="2895" y="1445"/>
                  <a:pt x="2901" y="1439"/>
                  <a:pt x="2901" y="1432"/>
                </a:cubicBezTo>
                <a:cubicBezTo>
                  <a:pt x="2901" y="1425"/>
                  <a:pt x="2895" y="1419"/>
                  <a:pt x="2888" y="1419"/>
                </a:cubicBezTo>
                <a:close/>
                <a:moveTo>
                  <a:pt x="2928" y="1419"/>
                </a:moveTo>
                <a:cubicBezTo>
                  <a:pt x="2921" y="1419"/>
                  <a:pt x="2915" y="1425"/>
                  <a:pt x="2915" y="1432"/>
                </a:cubicBezTo>
                <a:cubicBezTo>
                  <a:pt x="2915" y="1439"/>
                  <a:pt x="2921" y="1445"/>
                  <a:pt x="2928" y="1445"/>
                </a:cubicBezTo>
                <a:cubicBezTo>
                  <a:pt x="2935" y="1445"/>
                  <a:pt x="2940" y="1439"/>
                  <a:pt x="2940" y="1432"/>
                </a:cubicBezTo>
                <a:cubicBezTo>
                  <a:pt x="2940" y="1425"/>
                  <a:pt x="2935" y="1419"/>
                  <a:pt x="2928" y="1419"/>
                </a:cubicBezTo>
                <a:close/>
                <a:moveTo>
                  <a:pt x="2967" y="1445"/>
                </a:moveTo>
                <a:cubicBezTo>
                  <a:pt x="2974" y="1445"/>
                  <a:pt x="2980" y="1439"/>
                  <a:pt x="2980" y="1432"/>
                </a:cubicBezTo>
                <a:cubicBezTo>
                  <a:pt x="2980" y="1425"/>
                  <a:pt x="2974" y="1419"/>
                  <a:pt x="2967" y="1419"/>
                </a:cubicBezTo>
                <a:cubicBezTo>
                  <a:pt x="2960" y="1419"/>
                  <a:pt x="2954" y="1425"/>
                  <a:pt x="2954" y="1432"/>
                </a:cubicBezTo>
                <a:cubicBezTo>
                  <a:pt x="2954" y="1439"/>
                  <a:pt x="2960" y="1445"/>
                  <a:pt x="2967" y="1445"/>
                </a:cubicBezTo>
                <a:close/>
                <a:moveTo>
                  <a:pt x="3006" y="1419"/>
                </a:moveTo>
                <a:cubicBezTo>
                  <a:pt x="2999" y="1419"/>
                  <a:pt x="2994" y="1425"/>
                  <a:pt x="2994" y="1432"/>
                </a:cubicBezTo>
                <a:cubicBezTo>
                  <a:pt x="2994" y="1439"/>
                  <a:pt x="2999" y="1445"/>
                  <a:pt x="3006" y="1445"/>
                </a:cubicBezTo>
                <a:cubicBezTo>
                  <a:pt x="3014" y="1445"/>
                  <a:pt x="3019" y="1439"/>
                  <a:pt x="3019" y="1432"/>
                </a:cubicBezTo>
                <a:cubicBezTo>
                  <a:pt x="3019" y="1425"/>
                  <a:pt x="3014" y="1419"/>
                  <a:pt x="3006" y="1419"/>
                </a:cubicBezTo>
                <a:close/>
                <a:moveTo>
                  <a:pt x="3046" y="1419"/>
                </a:moveTo>
                <a:cubicBezTo>
                  <a:pt x="3039" y="1419"/>
                  <a:pt x="3033" y="1425"/>
                  <a:pt x="3033" y="1432"/>
                </a:cubicBezTo>
                <a:cubicBezTo>
                  <a:pt x="3033" y="1439"/>
                  <a:pt x="3039" y="1445"/>
                  <a:pt x="3046" y="1445"/>
                </a:cubicBezTo>
                <a:cubicBezTo>
                  <a:pt x="3053" y="1445"/>
                  <a:pt x="3059" y="1439"/>
                  <a:pt x="3059" y="1432"/>
                </a:cubicBezTo>
                <a:cubicBezTo>
                  <a:pt x="3059" y="1425"/>
                  <a:pt x="3053" y="1419"/>
                  <a:pt x="3046" y="1419"/>
                </a:cubicBezTo>
                <a:close/>
                <a:moveTo>
                  <a:pt x="3085" y="1445"/>
                </a:moveTo>
                <a:cubicBezTo>
                  <a:pt x="3092" y="1445"/>
                  <a:pt x="3098" y="1439"/>
                  <a:pt x="3098" y="1432"/>
                </a:cubicBezTo>
                <a:cubicBezTo>
                  <a:pt x="3098" y="1425"/>
                  <a:pt x="3092" y="1419"/>
                  <a:pt x="3085" y="1419"/>
                </a:cubicBezTo>
                <a:cubicBezTo>
                  <a:pt x="3078" y="1419"/>
                  <a:pt x="3073" y="1425"/>
                  <a:pt x="3073" y="1432"/>
                </a:cubicBezTo>
                <a:cubicBezTo>
                  <a:pt x="3073" y="1439"/>
                  <a:pt x="3078" y="1445"/>
                  <a:pt x="3085" y="1445"/>
                </a:cubicBezTo>
                <a:close/>
                <a:moveTo>
                  <a:pt x="3125" y="1419"/>
                </a:moveTo>
                <a:cubicBezTo>
                  <a:pt x="3118" y="1419"/>
                  <a:pt x="3112" y="1425"/>
                  <a:pt x="3112" y="1432"/>
                </a:cubicBezTo>
                <a:cubicBezTo>
                  <a:pt x="3112" y="1439"/>
                  <a:pt x="3118" y="1445"/>
                  <a:pt x="3125" y="1445"/>
                </a:cubicBezTo>
                <a:cubicBezTo>
                  <a:pt x="3132" y="1445"/>
                  <a:pt x="3137" y="1439"/>
                  <a:pt x="3137" y="1432"/>
                </a:cubicBezTo>
                <a:cubicBezTo>
                  <a:pt x="3137" y="1425"/>
                  <a:pt x="3132" y="1419"/>
                  <a:pt x="3125" y="1419"/>
                </a:cubicBezTo>
                <a:close/>
                <a:moveTo>
                  <a:pt x="3164" y="1445"/>
                </a:moveTo>
                <a:cubicBezTo>
                  <a:pt x="3171" y="1445"/>
                  <a:pt x="3177" y="1439"/>
                  <a:pt x="3177" y="1432"/>
                </a:cubicBezTo>
                <a:cubicBezTo>
                  <a:pt x="3177" y="1425"/>
                  <a:pt x="3171" y="1419"/>
                  <a:pt x="3164" y="1419"/>
                </a:cubicBezTo>
                <a:cubicBezTo>
                  <a:pt x="3157" y="1419"/>
                  <a:pt x="3151" y="1425"/>
                  <a:pt x="3151" y="1432"/>
                </a:cubicBezTo>
                <a:cubicBezTo>
                  <a:pt x="3151" y="1439"/>
                  <a:pt x="3157" y="1445"/>
                  <a:pt x="3164" y="1445"/>
                </a:cubicBezTo>
                <a:close/>
                <a:moveTo>
                  <a:pt x="3204" y="1445"/>
                </a:moveTo>
                <a:cubicBezTo>
                  <a:pt x="3211" y="1445"/>
                  <a:pt x="3216" y="1439"/>
                  <a:pt x="3216" y="1432"/>
                </a:cubicBezTo>
                <a:cubicBezTo>
                  <a:pt x="3216" y="1425"/>
                  <a:pt x="3211" y="1419"/>
                  <a:pt x="3204" y="1419"/>
                </a:cubicBezTo>
                <a:cubicBezTo>
                  <a:pt x="3197" y="1419"/>
                  <a:pt x="3191" y="1425"/>
                  <a:pt x="3191" y="1432"/>
                </a:cubicBezTo>
                <a:cubicBezTo>
                  <a:pt x="3191" y="1439"/>
                  <a:pt x="3197" y="1445"/>
                  <a:pt x="3204" y="1445"/>
                </a:cubicBezTo>
                <a:close/>
                <a:moveTo>
                  <a:pt x="3243" y="1419"/>
                </a:moveTo>
                <a:cubicBezTo>
                  <a:pt x="3236" y="1419"/>
                  <a:pt x="3230" y="1425"/>
                  <a:pt x="3230" y="1432"/>
                </a:cubicBezTo>
                <a:cubicBezTo>
                  <a:pt x="3230" y="1439"/>
                  <a:pt x="3236" y="1445"/>
                  <a:pt x="3243" y="1445"/>
                </a:cubicBezTo>
                <a:cubicBezTo>
                  <a:pt x="3250" y="1445"/>
                  <a:pt x="3256" y="1439"/>
                  <a:pt x="3256" y="1432"/>
                </a:cubicBezTo>
                <a:cubicBezTo>
                  <a:pt x="3256" y="1425"/>
                  <a:pt x="3250" y="1419"/>
                  <a:pt x="3243" y="1419"/>
                </a:cubicBezTo>
                <a:close/>
                <a:moveTo>
                  <a:pt x="996" y="1484"/>
                </a:moveTo>
                <a:cubicBezTo>
                  <a:pt x="1003" y="1484"/>
                  <a:pt x="1009" y="1478"/>
                  <a:pt x="1009" y="1471"/>
                </a:cubicBezTo>
                <a:cubicBezTo>
                  <a:pt x="1009" y="1464"/>
                  <a:pt x="1003" y="1459"/>
                  <a:pt x="996" y="1459"/>
                </a:cubicBezTo>
                <a:cubicBezTo>
                  <a:pt x="989" y="1459"/>
                  <a:pt x="983" y="1464"/>
                  <a:pt x="983" y="1471"/>
                </a:cubicBezTo>
                <a:cubicBezTo>
                  <a:pt x="983" y="1478"/>
                  <a:pt x="989" y="1484"/>
                  <a:pt x="996" y="1484"/>
                </a:cubicBezTo>
                <a:close/>
                <a:moveTo>
                  <a:pt x="1035" y="1484"/>
                </a:moveTo>
                <a:cubicBezTo>
                  <a:pt x="1042" y="1484"/>
                  <a:pt x="1048" y="1478"/>
                  <a:pt x="1048" y="1471"/>
                </a:cubicBezTo>
                <a:cubicBezTo>
                  <a:pt x="1048" y="1464"/>
                  <a:pt x="1042" y="1459"/>
                  <a:pt x="1035" y="1459"/>
                </a:cubicBezTo>
                <a:cubicBezTo>
                  <a:pt x="1028" y="1459"/>
                  <a:pt x="1023" y="1464"/>
                  <a:pt x="1023" y="1471"/>
                </a:cubicBezTo>
                <a:cubicBezTo>
                  <a:pt x="1023" y="1478"/>
                  <a:pt x="1028" y="1484"/>
                  <a:pt x="1035" y="1484"/>
                </a:cubicBezTo>
                <a:close/>
                <a:moveTo>
                  <a:pt x="1075" y="1484"/>
                </a:moveTo>
                <a:cubicBezTo>
                  <a:pt x="1082" y="1484"/>
                  <a:pt x="1087" y="1478"/>
                  <a:pt x="1087" y="1471"/>
                </a:cubicBezTo>
                <a:cubicBezTo>
                  <a:pt x="1087" y="1464"/>
                  <a:pt x="1082" y="1459"/>
                  <a:pt x="1075" y="1459"/>
                </a:cubicBezTo>
                <a:cubicBezTo>
                  <a:pt x="1068" y="1459"/>
                  <a:pt x="1062" y="1464"/>
                  <a:pt x="1062" y="1471"/>
                </a:cubicBezTo>
                <a:cubicBezTo>
                  <a:pt x="1062" y="1478"/>
                  <a:pt x="1068" y="1484"/>
                  <a:pt x="1075" y="1484"/>
                </a:cubicBezTo>
                <a:close/>
                <a:moveTo>
                  <a:pt x="1114" y="1459"/>
                </a:moveTo>
                <a:cubicBezTo>
                  <a:pt x="1107" y="1459"/>
                  <a:pt x="1101" y="1464"/>
                  <a:pt x="1101" y="1471"/>
                </a:cubicBezTo>
                <a:cubicBezTo>
                  <a:pt x="1101" y="1478"/>
                  <a:pt x="1107" y="1484"/>
                  <a:pt x="1114" y="1484"/>
                </a:cubicBezTo>
                <a:cubicBezTo>
                  <a:pt x="1121" y="1484"/>
                  <a:pt x="1127" y="1478"/>
                  <a:pt x="1127" y="1471"/>
                </a:cubicBezTo>
                <a:cubicBezTo>
                  <a:pt x="1127" y="1464"/>
                  <a:pt x="1121" y="1459"/>
                  <a:pt x="1114" y="1459"/>
                </a:cubicBezTo>
                <a:close/>
                <a:moveTo>
                  <a:pt x="1154" y="1459"/>
                </a:moveTo>
                <a:cubicBezTo>
                  <a:pt x="1146" y="1459"/>
                  <a:pt x="1141" y="1464"/>
                  <a:pt x="1141" y="1471"/>
                </a:cubicBezTo>
                <a:cubicBezTo>
                  <a:pt x="1141" y="1478"/>
                  <a:pt x="1146" y="1484"/>
                  <a:pt x="1154" y="1484"/>
                </a:cubicBezTo>
                <a:cubicBezTo>
                  <a:pt x="1161" y="1484"/>
                  <a:pt x="1166" y="1478"/>
                  <a:pt x="1166" y="1471"/>
                </a:cubicBezTo>
                <a:cubicBezTo>
                  <a:pt x="1166" y="1464"/>
                  <a:pt x="1161" y="1459"/>
                  <a:pt x="1154" y="1459"/>
                </a:cubicBezTo>
                <a:close/>
                <a:moveTo>
                  <a:pt x="1903" y="1459"/>
                </a:moveTo>
                <a:cubicBezTo>
                  <a:pt x="1896" y="1459"/>
                  <a:pt x="1890" y="1464"/>
                  <a:pt x="1890" y="1471"/>
                </a:cubicBezTo>
                <a:cubicBezTo>
                  <a:pt x="1890" y="1478"/>
                  <a:pt x="1896" y="1484"/>
                  <a:pt x="1903" y="1484"/>
                </a:cubicBezTo>
                <a:cubicBezTo>
                  <a:pt x="1910" y="1484"/>
                  <a:pt x="1915" y="1478"/>
                  <a:pt x="1915" y="1471"/>
                </a:cubicBezTo>
                <a:cubicBezTo>
                  <a:pt x="1915" y="1464"/>
                  <a:pt x="1910" y="1459"/>
                  <a:pt x="1903" y="1459"/>
                </a:cubicBezTo>
                <a:close/>
                <a:moveTo>
                  <a:pt x="1942" y="1459"/>
                </a:moveTo>
                <a:cubicBezTo>
                  <a:pt x="1935" y="1459"/>
                  <a:pt x="1929" y="1464"/>
                  <a:pt x="1929" y="1471"/>
                </a:cubicBezTo>
                <a:cubicBezTo>
                  <a:pt x="1929" y="1478"/>
                  <a:pt x="1935" y="1484"/>
                  <a:pt x="1942" y="1484"/>
                </a:cubicBezTo>
                <a:cubicBezTo>
                  <a:pt x="1949" y="1484"/>
                  <a:pt x="1955" y="1478"/>
                  <a:pt x="1955" y="1471"/>
                </a:cubicBezTo>
                <a:cubicBezTo>
                  <a:pt x="1955" y="1464"/>
                  <a:pt x="1949" y="1459"/>
                  <a:pt x="1942" y="1459"/>
                </a:cubicBezTo>
                <a:close/>
                <a:moveTo>
                  <a:pt x="1981" y="1459"/>
                </a:moveTo>
                <a:cubicBezTo>
                  <a:pt x="1974" y="1459"/>
                  <a:pt x="1969" y="1464"/>
                  <a:pt x="1969" y="1471"/>
                </a:cubicBezTo>
                <a:cubicBezTo>
                  <a:pt x="1969" y="1478"/>
                  <a:pt x="1974" y="1484"/>
                  <a:pt x="1981" y="1484"/>
                </a:cubicBezTo>
                <a:cubicBezTo>
                  <a:pt x="1988" y="1484"/>
                  <a:pt x="1994" y="1478"/>
                  <a:pt x="1994" y="1471"/>
                </a:cubicBezTo>
                <a:cubicBezTo>
                  <a:pt x="1994" y="1464"/>
                  <a:pt x="1988" y="1459"/>
                  <a:pt x="1981" y="1459"/>
                </a:cubicBezTo>
                <a:close/>
                <a:moveTo>
                  <a:pt x="2888" y="1459"/>
                </a:moveTo>
                <a:cubicBezTo>
                  <a:pt x="2881" y="1459"/>
                  <a:pt x="2875" y="1464"/>
                  <a:pt x="2875" y="1471"/>
                </a:cubicBezTo>
                <a:cubicBezTo>
                  <a:pt x="2875" y="1478"/>
                  <a:pt x="2881" y="1484"/>
                  <a:pt x="2888" y="1484"/>
                </a:cubicBezTo>
                <a:cubicBezTo>
                  <a:pt x="2895" y="1484"/>
                  <a:pt x="2901" y="1478"/>
                  <a:pt x="2901" y="1471"/>
                </a:cubicBezTo>
                <a:cubicBezTo>
                  <a:pt x="2901" y="1464"/>
                  <a:pt x="2895" y="1459"/>
                  <a:pt x="2888" y="1459"/>
                </a:cubicBezTo>
                <a:close/>
                <a:moveTo>
                  <a:pt x="2928" y="1459"/>
                </a:moveTo>
                <a:cubicBezTo>
                  <a:pt x="2921" y="1459"/>
                  <a:pt x="2915" y="1464"/>
                  <a:pt x="2915" y="1471"/>
                </a:cubicBezTo>
                <a:cubicBezTo>
                  <a:pt x="2915" y="1478"/>
                  <a:pt x="2921" y="1484"/>
                  <a:pt x="2928" y="1484"/>
                </a:cubicBezTo>
                <a:cubicBezTo>
                  <a:pt x="2935" y="1484"/>
                  <a:pt x="2940" y="1478"/>
                  <a:pt x="2940" y="1471"/>
                </a:cubicBezTo>
                <a:cubicBezTo>
                  <a:pt x="2940" y="1464"/>
                  <a:pt x="2935" y="1459"/>
                  <a:pt x="2928" y="1459"/>
                </a:cubicBezTo>
                <a:close/>
                <a:moveTo>
                  <a:pt x="2967" y="1459"/>
                </a:moveTo>
                <a:cubicBezTo>
                  <a:pt x="2960" y="1459"/>
                  <a:pt x="2954" y="1464"/>
                  <a:pt x="2954" y="1471"/>
                </a:cubicBezTo>
                <a:cubicBezTo>
                  <a:pt x="2954" y="1478"/>
                  <a:pt x="2960" y="1484"/>
                  <a:pt x="2967" y="1484"/>
                </a:cubicBezTo>
                <a:cubicBezTo>
                  <a:pt x="2974" y="1484"/>
                  <a:pt x="2980" y="1478"/>
                  <a:pt x="2980" y="1471"/>
                </a:cubicBezTo>
                <a:cubicBezTo>
                  <a:pt x="2980" y="1464"/>
                  <a:pt x="2974" y="1459"/>
                  <a:pt x="2967" y="1459"/>
                </a:cubicBezTo>
                <a:close/>
                <a:moveTo>
                  <a:pt x="3085" y="1459"/>
                </a:moveTo>
                <a:cubicBezTo>
                  <a:pt x="3078" y="1459"/>
                  <a:pt x="3073" y="1464"/>
                  <a:pt x="3073" y="1471"/>
                </a:cubicBezTo>
                <a:cubicBezTo>
                  <a:pt x="3073" y="1478"/>
                  <a:pt x="3078" y="1484"/>
                  <a:pt x="3085" y="1484"/>
                </a:cubicBezTo>
                <a:cubicBezTo>
                  <a:pt x="3092" y="1484"/>
                  <a:pt x="3098" y="1478"/>
                  <a:pt x="3098" y="1471"/>
                </a:cubicBezTo>
                <a:cubicBezTo>
                  <a:pt x="3098" y="1464"/>
                  <a:pt x="3092" y="1459"/>
                  <a:pt x="3085" y="1459"/>
                </a:cubicBezTo>
                <a:close/>
                <a:moveTo>
                  <a:pt x="3125" y="1459"/>
                </a:moveTo>
                <a:cubicBezTo>
                  <a:pt x="3118" y="1459"/>
                  <a:pt x="3112" y="1464"/>
                  <a:pt x="3112" y="1471"/>
                </a:cubicBezTo>
                <a:cubicBezTo>
                  <a:pt x="3112" y="1478"/>
                  <a:pt x="3118" y="1484"/>
                  <a:pt x="3125" y="1484"/>
                </a:cubicBezTo>
                <a:cubicBezTo>
                  <a:pt x="3132" y="1484"/>
                  <a:pt x="3137" y="1478"/>
                  <a:pt x="3137" y="1471"/>
                </a:cubicBezTo>
                <a:cubicBezTo>
                  <a:pt x="3137" y="1464"/>
                  <a:pt x="3132" y="1459"/>
                  <a:pt x="3125" y="1459"/>
                </a:cubicBezTo>
                <a:close/>
                <a:moveTo>
                  <a:pt x="3164" y="1459"/>
                </a:moveTo>
                <a:cubicBezTo>
                  <a:pt x="3157" y="1459"/>
                  <a:pt x="3151" y="1464"/>
                  <a:pt x="3151" y="1471"/>
                </a:cubicBezTo>
                <a:cubicBezTo>
                  <a:pt x="3151" y="1478"/>
                  <a:pt x="3157" y="1484"/>
                  <a:pt x="3164" y="1484"/>
                </a:cubicBezTo>
                <a:cubicBezTo>
                  <a:pt x="3171" y="1484"/>
                  <a:pt x="3177" y="1478"/>
                  <a:pt x="3177" y="1471"/>
                </a:cubicBezTo>
                <a:cubicBezTo>
                  <a:pt x="3177" y="1464"/>
                  <a:pt x="3171" y="1459"/>
                  <a:pt x="3164" y="1459"/>
                </a:cubicBezTo>
                <a:close/>
                <a:moveTo>
                  <a:pt x="3204" y="1459"/>
                </a:moveTo>
                <a:cubicBezTo>
                  <a:pt x="3197" y="1459"/>
                  <a:pt x="3191" y="1464"/>
                  <a:pt x="3191" y="1471"/>
                </a:cubicBezTo>
                <a:cubicBezTo>
                  <a:pt x="3191" y="1478"/>
                  <a:pt x="3197" y="1484"/>
                  <a:pt x="3204" y="1484"/>
                </a:cubicBezTo>
                <a:cubicBezTo>
                  <a:pt x="3211" y="1484"/>
                  <a:pt x="3216" y="1478"/>
                  <a:pt x="3216" y="1471"/>
                </a:cubicBezTo>
                <a:cubicBezTo>
                  <a:pt x="3216" y="1464"/>
                  <a:pt x="3211" y="1459"/>
                  <a:pt x="3204" y="1459"/>
                </a:cubicBezTo>
                <a:close/>
                <a:moveTo>
                  <a:pt x="3243" y="1466"/>
                </a:moveTo>
                <a:cubicBezTo>
                  <a:pt x="3240" y="1466"/>
                  <a:pt x="3238" y="1469"/>
                  <a:pt x="3238" y="1471"/>
                </a:cubicBezTo>
                <a:cubicBezTo>
                  <a:pt x="3238" y="1474"/>
                  <a:pt x="3240" y="1476"/>
                  <a:pt x="3243" y="1476"/>
                </a:cubicBezTo>
                <a:cubicBezTo>
                  <a:pt x="3246" y="1476"/>
                  <a:pt x="3248" y="1474"/>
                  <a:pt x="3248" y="1471"/>
                </a:cubicBezTo>
                <a:cubicBezTo>
                  <a:pt x="3248" y="1469"/>
                  <a:pt x="3246" y="1466"/>
                  <a:pt x="3243" y="1466"/>
                </a:cubicBezTo>
                <a:close/>
                <a:moveTo>
                  <a:pt x="996" y="1498"/>
                </a:moveTo>
                <a:cubicBezTo>
                  <a:pt x="989" y="1498"/>
                  <a:pt x="983" y="1504"/>
                  <a:pt x="983" y="1511"/>
                </a:cubicBezTo>
                <a:cubicBezTo>
                  <a:pt x="983" y="1518"/>
                  <a:pt x="989" y="1524"/>
                  <a:pt x="996" y="1524"/>
                </a:cubicBezTo>
                <a:cubicBezTo>
                  <a:pt x="1003" y="1524"/>
                  <a:pt x="1009" y="1518"/>
                  <a:pt x="1009" y="1511"/>
                </a:cubicBezTo>
                <a:cubicBezTo>
                  <a:pt x="1009" y="1504"/>
                  <a:pt x="1003" y="1498"/>
                  <a:pt x="996" y="1498"/>
                </a:cubicBezTo>
                <a:close/>
                <a:moveTo>
                  <a:pt x="1035" y="1498"/>
                </a:moveTo>
                <a:cubicBezTo>
                  <a:pt x="1028" y="1498"/>
                  <a:pt x="1023" y="1504"/>
                  <a:pt x="1023" y="1511"/>
                </a:cubicBezTo>
                <a:cubicBezTo>
                  <a:pt x="1023" y="1518"/>
                  <a:pt x="1028" y="1524"/>
                  <a:pt x="1035" y="1524"/>
                </a:cubicBezTo>
                <a:cubicBezTo>
                  <a:pt x="1042" y="1524"/>
                  <a:pt x="1048" y="1518"/>
                  <a:pt x="1048" y="1511"/>
                </a:cubicBezTo>
                <a:cubicBezTo>
                  <a:pt x="1048" y="1504"/>
                  <a:pt x="1042" y="1498"/>
                  <a:pt x="1035" y="1498"/>
                </a:cubicBezTo>
                <a:close/>
                <a:moveTo>
                  <a:pt x="1075" y="1498"/>
                </a:moveTo>
                <a:cubicBezTo>
                  <a:pt x="1068" y="1498"/>
                  <a:pt x="1062" y="1504"/>
                  <a:pt x="1062" y="1511"/>
                </a:cubicBezTo>
                <a:cubicBezTo>
                  <a:pt x="1062" y="1518"/>
                  <a:pt x="1068" y="1524"/>
                  <a:pt x="1075" y="1524"/>
                </a:cubicBezTo>
                <a:cubicBezTo>
                  <a:pt x="1082" y="1524"/>
                  <a:pt x="1087" y="1518"/>
                  <a:pt x="1087" y="1511"/>
                </a:cubicBezTo>
                <a:cubicBezTo>
                  <a:pt x="1087" y="1504"/>
                  <a:pt x="1082" y="1498"/>
                  <a:pt x="1075" y="1498"/>
                </a:cubicBezTo>
                <a:close/>
                <a:moveTo>
                  <a:pt x="3085" y="1498"/>
                </a:moveTo>
                <a:cubicBezTo>
                  <a:pt x="3078" y="1498"/>
                  <a:pt x="3073" y="1504"/>
                  <a:pt x="3073" y="1511"/>
                </a:cubicBezTo>
                <a:cubicBezTo>
                  <a:pt x="3073" y="1518"/>
                  <a:pt x="3078" y="1524"/>
                  <a:pt x="3085" y="1524"/>
                </a:cubicBezTo>
                <a:cubicBezTo>
                  <a:pt x="3092" y="1524"/>
                  <a:pt x="3098" y="1518"/>
                  <a:pt x="3098" y="1511"/>
                </a:cubicBezTo>
                <a:cubicBezTo>
                  <a:pt x="3098" y="1504"/>
                  <a:pt x="3092" y="1498"/>
                  <a:pt x="3085" y="1498"/>
                </a:cubicBezTo>
                <a:close/>
                <a:moveTo>
                  <a:pt x="3125" y="1498"/>
                </a:moveTo>
                <a:cubicBezTo>
                  <a:pt x="3118" y="1498"/>
                  <a:pt x="3112" y="1504"/>
                  <a:pt x="3112" y="1511"/>
                </a:cubicBezTo>
                <a:cubicBezTo>
                  <a:pt x="3112" y="1518"/>
                  <a:pt x="3118" y="1524"/>
                  <a:pt x="3125" y="1524"/>
                </a:cubicBezTo>
                <a:cubicBezTo>
                  <a:pt x="3132" y="1524"/>
                  <a:pt x="3137" y="1518"/>
                  <a:pt x="3137" y="1511"/>
                </a:cubicBezTo>
                <a:cubicBezTo>
                  <a:pt x="3137" y="1504"/>
                  <a:pt x="3132" y="1498"/>
                  <a:pt x="3125" y="1498"/>
                </a:cubicBezTo>
                <a:close/>
                <a:moveTo>
                  <a:pt x="3164" y="1498"/>
                </a:moveTo>
                <a:cubicBezTo>
                  <a:pt x="3157" y="1498"/>
                  <a:pt x="3151" y="1504"/>
                  <a:pt x="3151" y="1511"/>
                </a:cubicBezTo>
                <a:cubicBezTo>
                  <a:pt x="3151" y="1518"/>
                  <a:pt x="3157" y="1524"/>
                  <a:pt x="3164" y="1524"/>
                </a:cubicBezTo>
                <a:cubicBezTo>
                  <a:pt x="3171" y="1524"/>
                  <a:pt x="3177" y="1518"/>
                  <a:pt x="3177" y="1511"/>
                </a:cubicBezTo>
                <a:cubicBezTo>
                  <a:pt x="3177" y="1504"/>
                  <a:pt x="3171" y="1498"/>
                  <a:pt x="3164" y="1498"/>
                </a:cubicBezTo>
                <a:close/>
                <a:moveTo>
                  <a:pt x="3204" y="1498"/>
                </a:moveTo>
                <a:cubicBezTo>
                  <a:pt x="3197" y="1498"/>
                  <a:pt x="3191" y="1504"/>
                  <a:pt x="3191" y="1511"/>
                </a:cubicBezTo>
                <a:cubicBezTo>
                  <a:pt x="3191" y="1518"/>
                  <a:pt x="3197" y="1524"/>
                  <a:pt x="3204" y="1524"/>
                </a:cubicBezTo>
                <a:cubicBezTo>
                  <a:pt x="3211" y="1524"/>
                  <a:pt x="3216" y="1518"/>
                  <a:pt x="3216" y="1511"/>
                </a:cubicBezTo>
                <a:cubicBezTo>
                  <a:pt x="3216" y="1504"/>
                  <a:pt x="3211" y="1498"/>
                  <a:pt x="3204" y="1498"/>
                </a:cubicBezTo>
                <a:close/>
                <a:moveTo>
                  <a:pt x="956" y="1537"/>
                </a:moveTo>
                <a:cubicBezTo>
                  <a:pt x="949" y="1537"/>
                  <a:pt x="944" y="1543"/>
                  <a:pt x="944" y="1550"/>
                </a:cubicBezTo>
                <a:cubicBezTo>
                  <a:pt x="944" y="1557"/>
                  <a:pt x="949" y="1563"/>
                  <a:pt x="956" y="1563"/>
                </a:cubicBezTo>
                <a:cubicBezTo>
                  <a:pt x="963" y="1563"/>
                  <a:pt x="969" y="1557"/>
                  <a:pt x="969" y="1550"/>
                </a:cubicBezTo>
                <a:cubicBezTo>
                  <a:pt x="969" y="1543"/>
                  <a:pt x="963" y="1537"/>
                  <a:pt x="956" y="1537"/>
                </a:cubicBezTo>
                <a:close/>
                <a:moveTo>
                  <a:pt x="996" y="1537"/>
                </a:moveTo>
                <a:cubicBezTo>
                  <a:pt x="989" y="1537"/>
                  <a:pt x="983" y="1543"/>
                  <a:pt x="983" y="1550"/>
                </a:cubicBezTo>
                <a:cubicBezTo>
                  <a:pt x="983" y="1557"/>
                  <a:pt x="989" y="1563"/>
                  <a:pt x="996" y="1563"/>
                </a:cubicBezTo>
                <a:cubicBezTo>
                  <a:pt x="1003" y="1563"/>
                  <a:pt x="1009" y="1557"/>
                  <a:pt x="1009" y="1550"/>
                </a:cubicBezTo>
                <a:cubicBezTo>
                  <a:pt x="1009" y="1543"/>
                  <a:pt x="1003" y="1537"/>
                  <a:pt x="996" y="1537"/>
                </a:cubicBezTo>
                <a:close/>
                <a:moveTo>
                  <a:pt x="1035" y="1537"/>
                </a:moveTo>
                <a:cubicBezTo>
                  <a:pt x="1028" y="1537"/>
                  <a:pt x="1023" y="1543"/>
                  <a:pt x="1023" y="1550"/>
                </a:cubicBezTo>
                <a:cubicBezTo>
                  <a:pt x="1023" y="1557"/>
                  <a:pt x="1028" y="1563"/>
                  <a:pt x="1035" y="1563"/>
                </a:cubicBezTo>
                <a:cubicBezTo>
                  <a:pt x="1042" y="1563"/>
                  <a:pt x="1048" y="1557"/>
                  <a:pt x="1048" y="1550"/>
                </a:cubicBezTo>
                <a:cubicBezTo>
                  <a:pt x="1048" y="1543"/>
                  <a:pt x="1042" y="1537"/>
                  <a:pt x="1035" y="1537"/>
                </a:cubicBezTo>
                <a:close/>
                <a:moveTo>
                  <a:pt x="3480" y="1537"/>
                </a:moveTo>
                <a:cubicBezTo>
                  <a:pt x="3473" y="1537"/>
                  <a:pt x="3467" y="1543"/>
                  <a:pt x="3467" y="1550"/>
                </a:cubicBezTo>
                <a:cubicBezTo>
                  <a:pt x="3467" y="1557"/>
                  <a:pt x="3473" y="1563"/>
                  <a:pt x="3480" y="1563"/>
                </a:cubicBezTo>
                <a:cubicBezTo>
                  <a:pt x="3487" y="1563"/>
                  <a:pt x="3492" y="1557"/>
                  <a:pt x="3492" y="1550"/>
                </a:cubicBezTo>
                <a:cubicBezTo>
                  <a:pt x="3492" y="1543"/>
                  <a:pt x="3487" y="1537"/>
                  <a:pt x="3480" y="1537"/>
                </a:cubicBezTo>
                <a:close/>
                <a:moveTo>
                  <a:pt x="965" y="1590"/>
                </a:moveTo>
                <a:cubicBezTo>
                  <a:pt x="965" y="1585"/>
                  <a:pt x="961" y="1581"/>
                  <a:pt x="956" y="1581"/>
                </a:cubicBezTo>
                <a:cubicBezTo>
                  <a:pt x="952" y="1581"/>
                  <a:pt x="948" y="1585"/>
                  <a:pt x="948" y="1590"/>
                </a:cubicBezTo>
                <a:cubicBezTo>
                  <a:pt x="948" y="1594"/>
                  <a:pt x="952" y="1598"/>
                  <a:pt x="956" y="1598"/>
                </a:cubicBezTo>
                <a:cubicBezTo>
                  <a:pt x="961" y="1598"/>
                  <a:pt x="965" y="1594"/>
                  <a:pt x="965" y="1590"/>
                </a:cubicBezTo>
                <a:close/>
                <a:moveTo>
                  <a:pt x="996" y="1577"/>
                </a:moveTo>
                <a:cubicBezTo>
                  <a:pt x="989" y="1577"/>
                  <a:pt x="983" y="1583"/>
                  <a:pt x="983" y="1590"/>
                </a:cubicBezTo>
                <a:cubicBezTo>
                  <a:pt x="983" y="1597"/>
                  <a:pt x="989" y="1602"/>
                  <a:pt x="996" y="1602"/>
                </a:cubicBezTo>
                <a:cubicBezTo>
                  <a:pt x="1003" y="1602"/>
                  <a:pt x="1009" y="1597"/>
                  <a:pt x="1009" y="1590"/>
                </a:cubicBezTo>
                <a:cubicBezTo>
                  <a:pt x="1009" y="1583"/>
                  <a:pt x="1003" y="1577"/>
                  <a:pt x="996" y="1577"/>
                </a:cubicBezTo>
                <a:close/>
                <a:moveTo>
                  <a:pt x="1035" y="1577"/>
                </a:moveTo>
                <a:cubicBezTo>
                  <a:pt x="1028" y="1577"/>
                  <a:pt x="1023" y="1583"/>
                  <a:pt x="1023" y="1590"/>
                </a:cubicBezTo>
                <a:cubicBezTo>
                  <a:pt x="1023" y="1597"/>
                  <a:pt x="1028" y="1602"/>
                  <a:pt x="1035" y="1602"/>
                </a:cubicBezTo>
                <a:cubicBezTo>
                  <a:pt x="1042" y="1602"/>
                  <a:pt x="1048" y="1597"/>
                  <a:pt x="1048" y="1590"/>
                </a:cubicBezTo>
                <a:cubicBezTo>
                  <a:pt x="1048" y="1583"/>
                  <a:pt x="1042" y="1577"/>
                  <a:pt x="1035" y="1577"/>
                </a:cubicBezTo>
                <a:close/>
                <a:moveTo>
                  <a:pt x="3440" y="1577"/>
                </a:moveTo>
                <a:cubicBezTo>
                  <a:pt x="3433" y="1577"/>
                  <a:pt x="3427" y="1583"/>
                  <a:pt x="3427" y="1590"/>
                </a:cubicBezTo>
                <a:cubicBezTo>
                  <a:pt x="3427" y="1597"/>
                  <a:pt x="3433" y="1602"/>
                  <a:pt x="3440" y="1602"/>
                </a:cubicBezTo>
                <a:cubicBezTo>
                  <a:pt x="3447" y="1602"/>
                  <a:pt x="3453" y="1597"/>
                  <a:pt x="3453" y="1590"/>
                </a:cubicBezTo>
                <a:cubicBezTo>
                  <a:pt x="3453" y="1583"/>
                  <a:pt x="3447" y="1577"/>
                  <a:pt x="3440" y="1577"/>
                </a:cubicBezTo>
                <a:close/>
                <a:moveTo>
                  <a:pt x="944" y="1629"/>
                </a:moveTo>
                <a:cubicBezTo>
                  <a:pt x="944" y="1636"/>
                  <a:pt x="949" y="1642"/>
                  <a:pt x="956" y="1642"/>
                </a:cubicBezTo>
                <a:cubicBezTo>
                  <a:pt x="963" y="1642"/>
                  <a:pt x="969" y="1636"/>
                  <a:pt x="969" y="1629"/>
                </a:cubicBezTo>
                <a:cubicBezTo>
                  <a:pt x="969" y="1622"/>
                  <a:pt x="963" y="1616"/>
                  <a:pt x="956" y="1616"/>
                </a:cubicBezTo>
                <a:cubicBezTo>
                  <a:pt x="949" y="1616"/>
                  <a:pt x="944" y="1622"/>
                  <a:pt x="944" y="1629"/>
                </a:cubicBezTo>
                <a:close/>
                <a:moveTo>
                  <a:pt x="996" y="1616"/>
                </a:moveTo>
                <a:cubicBezTo>
                  <a:pt x="989" y="1616"/>
                  <a:pt x="983" y="1622"/>
                  <a:pt x="983" y="1629"/>
                </a:cubicBezTo>
                <a:cubicBezTo>
                  <a:pt x="983" y="1636"/>
                  <a:pt x="989" y="1642"/>
                  <a:pt x="996" y="1642"/>
                </a:cubicBezTo>
                <a:cubicBezTo>
                  <a:pt x="1003" y="1642"/>
                  <a:pt x="1009" y="1636"/>
                  <a:pt x="1009" y="1629"/>
                </a:cubicBezTo>
                <a:cubicBezTo>
                  <a:pt x="1009" y="1622"/>
                  <a:pt x="1003" y="1616"/>
                  <a:pt x="996" y="1616"/>
                </a:cubicBezTo>
                <a:close/>
                <a:moveTo>
                  <a:pt x="3401" y="1616"/>
                </a:moveTo>
                <a:cubicBezTo>
                  <a:pt x="3394" y="1616"/>
                  <a:pt x="3388" y="1622"/>
                  <a:pt x="3388" y="1629"/>
                </a:cubicBezTo>
                <a:cubicBezTo>
                  <a:pt x="3388" y="1636"/>
                  <a:pt x="3394" y="1642"/>
                  <a:pt x="3401" y="1642"/>
                </a:cubicBezTo>
                <a:cubicBezTo>
                  <a:pt x="3408" y="1642"/>
                  <a:pt x="3413" y="1636"/>
                  <a:pt x="3413" y="1629"/>
                </a:cubicBezTo>
                <a:cubicBezTo>
                  <a:pt x="3413" y="1622"/>
                  <a:pt x="3408" y="1616"/>
                  <a:pt x="3401" y="1616"/>
                </a:cubicBezTo>
                <a:close/>
                <a:moveTo>
                  <a:pt x="956" y="1656"/>
                </a:moveTo>
                <a:cubicBezTo>
                  <a:pt x="949" y="1656"/>
                  <a:pt x="944" y="1661"/>
                  <a:pt x="944" y="1668"/>
                </a:cubicBezTo>
                <a:cubicBezTo>
                  <a:pt x="944" y="1676"/>
                  <a:pt x="949" y="1681"/>
                  <a:pt x="956" y="1681"/>
                </a:cubicBezTo>
                <a:cubicBezTo>
                  <a:pt x="963" y="1681"/>
                  <a:pt x="969" y="1676"/>
                  <a:pt x="969" y="1668"/>
                </a:cubicBezTo>
                <a:cubicBezTo>
                  <a:pt x="969" y="1661"/>
                  <a:pt x="963" y="1656"/>
                  <a:pt x="956" y="1656"/>
                </a:cubicBezTo>
                <a:close/>
                <a:moveTo>
                  <a:pt x="996" y="1656"/>
                </a:moveTo>
                <a:cubicBezTo>
                  <a:pt x="989" y="1656"/>
                  <a:pt x="983" y="1661"/>
                  <a:pt x="983" y="1668"/>
                </a:cubicBezTo>
                <a:cubicBezTo>
                  <a:pt x="983" y="1676"/>
                  <a:pt x="989" y="1681"/>
                  <a:pt x="996" y="1681"/>
                </a:cubicBezTo>
                <a:cubicBezTo>
                  <a:pt x="1003" y="1681"/>
                  <a:pt x="1009" y="1676"/>
                  <a:pt x="1009" y="1668"/>
                </a:cubicBezTo>
                <a:cubicBezTo>
                  <a:pt x="1009" y="1661"/>
                  <a:pt x="1003" y="1656"/>
                  <a:pt x="996" y="1656"/>
                </a:cubicBezTo>
                <a:close/>
                <a:moveTo>
                  <a:pt x="956" y="1696"/>
                </a:moveTo>
                <a:cubicBezTo>
                  <a:pt x="950" y="1696"/>
                  <a:pt x="945" y="1702"/>
                  <a:pt x="945" y="1708"/>
                </a:cubicBezTo>
                <a:cubicBezTo>
                  <a:pt x="945" y="1714"/>
                  <a:pt x="950" y="1719"/>
                  <a:pt x="956" y="1719"/>
                </a:cubicBezTo>
                <a:cubicBezTo>
                  <a:pt x="963" y="1719"/>
                  <a:pt x="968" y="1714"/>
                  <a:pt x="968" y="1708"/>
                </a:cubicBezTo>
                <a:cubicBezTo>
                  <a:pt x="968" y="1702"/>
                  <a:pt x="963" y="1696"/>
                  <a:pt x="956" y="1696"/>
                </a:cubicBezTo>
                <a:close/>
                <a:moveTo>
                  <a:pt x="996" y="1719"/>
                </a:moveTo>
                <a:cubicBezTo>
                  <a:pt x="1002" y="1719"/>
                  <a:pt x="1007" y="1714"/>
                  <a:pt x="1007" y="1708"/>
                </a:cubicBezTo>
                <a:cubicBezTo>
                  <a:pt x="1007" y="1702"/>
                  <a:pt x="1002" y="1697"/>
                  <a:pt x="996" y="1697"/>
                </a:cubicBezTo>
                <a:cubicBezTo>
                  <a:pt x="990" y="1697"/>
                  <a:pt x="985" y="1702"/>
                  <a:pt x="985" y="1708"/>
                </a:cubicBezTo>
                <a:cubicBezTo>
                  <a:pt x="985" y="1714"/>
                  <a:pt x="990" y="1719"/>
                  <a:pt x="996" y="1719"/>
                </a:cubicBezTo>
                <a:close/>
                <a:moveTo>
                  <a:pt x="996" y="1735"/>
                </a:moveTo>
                <a:cubicBezTo>
                  <a:pt x="989" y="1735"/>
                  <a:pt x="983" y="1740"/>
                  <a:pt x="983" y="1747"/>
                </a:cubicBezTo>
                <a:cubicBezTo>
                  <a:pt x="983" y="1754"/>
                  <a:pt x="989" y="1760"/>
                  <a:pt x="996" y="1760"/>
                </a:cubicBezTo>
                <a:cubicBezTo>
                  <a:pt x="1003" y="1760"/>
                  <a:pt x="1009" y="1754"/>
                  <a:pt x="1009" y="1747"/>
                </a:cubicBezTo>
                <a:cubicBezTo>
                  <a:pt x="1009" y="1740"/>
                  <a:pt x="1003" y="1735"/>
                  <a:pt x="996" y="173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56" name="图形 54">
            <a:extLst>
              <a:ext uri="{FF2B5EF4-FFF2-40B4-BE49-F238E27FC236}">
                <a16:creationId xmlns:a16="http://schemas.microsoft.com/office/drawing/2014/main" id="{FBA03D69-8D55-2BD7-829E-86E5223B18E8}"/>
              </a:ext>
            </a:extLst>
          </p:cNvPr>
          <p:cNvGrpSpPr/>
          <p:nvPr/>
        </p:nvGrpSpPr>
        <p:grpSpPr>
          <a:xfrm>
            <a:off x="3035680" y="4192770"/>
            <a:ext cx="6163866" cy="2671421"/>
            <a:chOff x="3035680" y="4018726"/>
            <a:chExt cx="6163866" cy="2671421"/>
          </a:xfrm>
          <a:gradFill>
            <a:gsLst>
              <a:gs pos="0">
                <a:schemeClr val="bg1">
                  <a:lumMod val="50000"/>
                </a:schemeClr>
              </a:gs>
              <a:gs pos="100000">
                <a:schemeClr val="tx1">
                  <a:lumMod val="95000"/>
                  <a:lumOff val="5000"/>
                  <a:alpha val="0"/>
                </a:schemeClr>
              </a:gs>
            </a:gsLst>
            <a:lin ang="5400000" scaled="0"/>
          </a:gradFill>
        </p:grpSpPr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A1946049-EEF9-BAC2-8867-D064133A13F3}"/>
                </a:ext>
              </a:extLst>
            </p:cNvPr>
            <p:cNvSpPr/>
            <p:nvPr/>
          </p:nvSpPr>
          <p:spPr>
            <a:xfrm>
              <a:off x="3035680" y="6631779"/>
              <a:ext cx="350903" cy="53716"/>
            </a:xfrm>
            <a:custGeom>
              <a:avLst/>
              <a:gdLst>
                <a:gd name="connsiteX0" fmla="*/ 9302 w 350903"/>
                <a:gd name="connsiteY0" fmla="*/ 53717 h 53716"/>
                <a:gd name="connsiteX1" fmla="*/ 0 w 350903"/>
                <a:gd name="connsiteY1" fmla="*/ 53717 h 53716"/>
                <a:gd name="connsiteX2" fmla="*/ 0 w 350903"/>
                <a:gd name="connsiteY2" fmla="*/ 19378 h 53716"/>
                <a:gd name="connsiteX3" fmla="*/ 89140 w 350903"/>
                <a:gd name="connsiteY3" fmla="*/ 19378 h 53716"/>
                <a:gd name="connsiteX4" fmla="*/ 89140 w 350903"/>
                <a:gd name="connsiteY4" fmla="*/ 0 h 53716"/>
                <a:gd name="connsiteX5" fmla="*/ 350903 w 350903"/>
                <a:gd name="connsiteY5" fmla="*/ 0 h 53716"/>
                <a:gd name="connsiteX6" fmla="*/ 350903 w 350903"/>
                <a:gd name="connsiteY6" fmla="*/ 9302 h 53716"/>
                <a:gd name="connsiteX7" fmla="*/ 98442 w 350903"/>
                <a:gd name="connsiteY7" fmla="*/ 9302 h 53716"/>
                <a:gd name="connsiteX8" fmla="*/ 98442 w 350903"/>
                <a:gd name="connsiteY8" fmla="*/ 28680 h 53716"/>
                <a:gd name="connsiteX9" fmla="*/ 9302 w 350903"/>
                <a:gd name="connsiteY9" fmla="*/ 28680 h 5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0903" h="53716">
                  <a:moveTo>
                    <a:pt x="9302" y="53717"/>
                  </a:moveTo>
                  <a:lnTo>
                    <a:pt x="0" y="53717"/>
                  </a:lnTo>
                  <a:lnTo>
                    <a:pt x="0" y="19378"/>
                  </a:lnTo>
                  <a:lnTo>
                    <a:pt x="89140" y="19378"/>
                  </a:lnTo>
                  <a:lnTo>
                    <a:pt x="89140" y="0"/>
                  </a:lnTo>
                  <a:lnTo>
                    <a:pt x="350903" y="0"/>
                  </a:lnTo>
                  <a:lnTo>
                    <a:pt x="350903" y="9302"/>
                  </a:lnTo>
                  <a:lnTo>
                    <a:pt x="98442" y="9302"/>
                  </a:lnTo>
                  <a:lnTo>
                    <a:pt x="98442" y="28680"/>
                  </a:lnTo>
                  <a:lnTo>
                    <a:pt x="9302" y="2868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F400E27C-C4C0-256E-B927-4A8720E48448}"/>
                </a:ext>
              </a:extLst>
            </p:cNvPr>
            <p:cNvSpPr/>
            <p:nvPr/>
          </p:nvSpPr>
          <p:spPr>
            <a:xfrm>
              <a:off x="3159701" y="6596898"/>
              <a:ext cx="226881" cy="21471"/>
            </a:xfrm>
            <a:custGeom>
              <a:avLst/>
              <a:gdLst>
                <a:gd name="connsiteX0" fmla="*/ 9302 w 226881"/>
                <a:gd name="connsiteY0" fmla="*/ 21471 h 21471"/>
                <a:gd name="connsiteX1" fmla="*/ 0 w 226881"/>
                <a:gd name="connsiteY1" fmla="*/ 21471 h 21471"/>
                <a:gd name="connsiteX2" fmla="*/ 0 w 226881"/>
                <a:gd name="connsiteY2" fmla="*/ 0 h 21471"/>
                <a:gd name="connsiteX3" fmla="*/ 226882 w 226881"/>
                <a:gd name="connsiteY3" fmla="*/ 0 h 21471"/>
                <a:gd name="connsiteX4" fmla="*/ 226882 w 226881"/>
                <a:gd name="connsiteY4" fmla="*/ 9302 h 21471"/>
                <a:gd name="connsiteX5" fmla="*/ 9302 w 226881"/>
                <a:gd name="connsiteY5" fmla="*/ 9302 h 2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881" h="21471">
                  <a:moveTo>
                    <a:pt x="9302" y="21471"/>
                  </a:moveTo>
                  <a:lnTo>
                    <a:pt x="0" y="21471"/>
                  </a:lnTo>
                  <a:lnTo>
                    <a:pt x="0" y="0"/>
                  </a:lnTo>
                  <a:lnTo>
                    <a:pt x="226882" y="0"/>
                  </a:lnTo>
                  <a:lnTo>
                    <a:pt x="226882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02EEEABB-2268-84E1-279C-21875270C602}"/>
                </a:ext>
              </a:extLst>
            </p:cNvPr>
            <p:cNvSpPr/>
            <p:nvPr/>
          </p:nvSpPr>
          <p:spPr>
            <a:xfrm>
              <a:off x="3274653" y="6656274"/>
              <a:ext cx="111929" cy="29222"/>
            </a:xfrm>
            <a:custGeom>
              <a:avLst/>
              <a:gdLst>
                <a:gd name="connsiteX0" fmla="*/ 9302 w 111929"/>
                <a:gd name="connsiteY0" fmla="*/ 29223 h 29222"/>
                <a:gd name="connsiteX1" fmla="*/ 0 w 111929"/>
                <a:gd name="connsiteY1" fmla="*/ 29223 h 29222"/>
                <a:gd name="connsiteX2" fmla="*/ 0 w 111929"/>
                <a:gd name="connsiteY2" fmla="*/ 0 h 29222"/>
                <a:gd name="connsiteX3" fmla="*/ 111929 w 111929"/>
                <a:gd name="connsiteY3" fmla="*/ 0 h 29222"/>
                <a:gd name="connsiteX4" fmla="*/ 111929 w 111929"/>
                <a:gd name="connsiteY4" fmla="*/ 9302 h 29222"/>
                <a:gd name="connsiteX5" fmla="*/ 9302 w 111929"/>
                <a:gd name="connsiteY5" fmla="*/ 9302 h 29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929" h="29222">
                  <a:moveTo>
                    <a:pt x="9302" y="29223"/>
                  </a:moveTo>
                  <a:lnTo>
                    <a:pt x="0" y="29223"/>
                  </a:lnTo>
                  <a:lnTo>
                    <a:pt x="0" y="0"/>
                  </a:lnTo>
                  <a:lnTo>
                    <a:pt x="111929" y="0"/>
                  </a:lnTo>
                  <a:lnTo>
                    <a:pt x="111929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31F4732F-40B6-47CE-8457-8A47D7C1636C}"/>
                </a:ext>
              </a:extLst>
            </p:cNvPr>
            <p:cNvSpPr/>
            <p:nvPr/>
          </p:nvSpPr>
          <p:spPr>
            <a:xfrm>
              <a:off x="3283722" y="6550390"/>
              <a:ext cx="102860" cy="33873"/>
            </a:xfrm>
            <a:custGeom>
              <a:avLst/>
              <a:gdLst>
                <a:gd name="connsiteX0" fmla="*/ 102860 w 102860"/>
                <a:gd name="connsiteY0" fmla="*/ 33874 h 33873"/>
                <a:gd name="connsiteX1" fmla="*/ 0 w 102860"/>
                <a:gd name="connsiteY1" fmla="*/ 33874 h 33873"/>
                <a:gd name="connsiteX2" fmla="*/ 0 w 102860"/>
                <a:gd name="connsiteY2" fmla="*/ 0 h 33873"/>
                <a:gd name="connsiteX3" fmla="*/ 102860 w 102860"/>
                <a:gd name="connsiteY3" fmla="*/ 0 h 33873"/>
                <a:gd name="connsiteX4" fmla="*/ 102860 w 102860"/>
                <a:gd name="connsiteY4" fmla="*/ 9302 h 33873"/>
                <a:gd name="connsiteX5" fmla="*/ 9302 w 102860"/>
                <a:gd name="connsiteY5" fmla="*/ 9302 h 33873"/>
                <a:gd name="connsiteX6" fmla="*/ 9302 w 102860"/>
                <a:gd name="connsiteY6" fmla="*/ 24572 h 33873"/>
                <a:gd name="connsiteX7" fmla="*/ 102860 w 102860"/>
                <a:gd name="connsiteY7" fmla="*/ 24572 h 33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860" h="33873">
                  <a:moveTo>
                    <a:pt x="102860" y="33874"/>
                  </a:moveTo>
                  <a:lnTo>
                    <a:pt x="0" y="33874"/>
                  </a:lnTo>
                  <a:lnTo>
                    <a:pt x="0" y="0"/>
                  </a:lnTo>
                  <a:lnTo>
                    <a:pt x="102860" y="0"/>
                  </a:lnTo>
                  <a:lnTo>
                    <a:pt x="102860" y="9302"/>
                  </a:lnTo>
                  <a:lnTo>
                    <a:pt x="9302" y="9302"/>
                  </a:lnTo>
                  <a:lnTo>
                    <a:pt x="9302" y="24572"/>
                  </a:lnTo>
                  <a:lnTo>
                    <a:pt x="102860" y="2457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9A7553BD-45E4-EBC9-AB45-BDF810E07592}"/>
                </a:ext>
              </a:extLst>
            </p:cNvPr>
            <p:cNvSpPr/>
            <p:nvPr/>
          </p:nvSpPr>
          <p:spPr>
            <a:xfrm>
              <a:off x="3336664" y="6408308"/>
              <a:ext cx="26122" cy="129912"/>
            </a:xfrm>
            <a:custGeom>
              <a:avLst/>
              <a:gdLst>
                <a:gd name="connsiteX0" fmla="*/ 26122 w 26122"/>
                <a:gd name="connsiteY0" fmla="*/ 129913 h 129912"/>
                <a:gd name="connsiteX1" fmla="*/ 16820 w 26122"/>
                <a:gd name="connsiteY1" fmla="*/ 129913 h 129912"/>
                <a:gd name="connsiteX2" fmla="*/ 16820 w 26122"/>
                <a:gd name="connsiteY2" fmla="*/ 9302 h 129912"/>
                <a:gd name="connsiteX3" fmla="*/ 9302 w 26122"/>
                <a:gd name="connsiteY3" fmla="*/ 9302 h 129912"/>
                <a:gd name="connsiteX4" fmla="*/ 9302 w 26122"/>
                <a:gd name="connsiteY4" fmla="*/ 129913 h 129912"/>
                <a:gd name="connsiteX5" fmla="*/ 0 w 26122"/>
                <a:gd name="connsiteY5" fmla="*/ 129913 h 129912"/>
                <a:gd name="connsiteX6" fmla="*/ 0 w 26122"/>
                <a:gd name="connsiteY6" fmla="*/ 0 h 129912"/>
                <a:gd name="connsiteX7" fmla="*/ 26122 w 26122"/>
                <a:gd name="connsiteY7" fmla="*/ 0 h 12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22" h="129912">
                  <a:moveTo>
                    <a:pt x="26122" y="129913"/>
                  </a:moveTo>
                  <a:lnTo>
                    <a:pt x="16820" y="129913"/>
                  </a:lnTo>
                  <a:lnTo>
                    <a:pt x="16820" y="9302"/>
                  </a:lnTo>
                  <a:lnTo>
                    <a:pt x="9302" y="9302"/>
                  </a:lnTo>
                  <a:lnTo>
                    <a:pt x="9302" y="129913"/>
                  </a:lnTo>
                  <a:lnTo>
                    <a:pt x="0" y="129913"/>
                  </a:lnTo>
                  <a:lnTo>
                    <a:pt x="0" y="0"/>
                  </a:lnTo>
                  <a:lnTo>
                    <a:pt x="26122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2A859950-A020-014F-6324-3BFBBB9ADACD}"/>
                </a:ext>
              </a:extLst>
            </p:cNvPr>
            <p:cNvSpPr/>
            <p:nvPr/>
          </p:nvSpPr>
          <p:spPr>
            <a:xfrm rot="-2534155">
              <a:off x="3135314" y="6499335"/>
              <a:ext cx="225026" cy="9301"/>
            </a:xfrm>
            <a:custGeom>
              <a:avLst/>
              <a:gdLst>
                <a:gd name="connsiteX0" fmla="*/ 0 w 225026"/>
                <a:gd name="connsiteY0" fmla="*/ 0 h 9301"/>
                <a:gd name="connsiteX1" fmla="*/ 225027 w 225026"/>
                <a:gd name="connsiteY1" fmla="*/ 0 h 9301"/>
                <a:gd name="connsiteX2" fmla="*/ 225027 w 225026"/>
                <a:gd name="connsiteY2" fmla="*/ 9302 h 9301"/>
                <a:gd name="connsiteX3" fmla="*/ 0 w 225026"/>
                <a:gd name="connsiteY3" fmla="*/ 9302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026" h="9301">
                  <a:moveTo>
                    <a:pt x="0" y="0"/>
                  </a:moveTo>
                  <a:lnTo>
                    <a:pt x="225027" y="0"/>
                  </a:lnTo>
                  <a:lnTo>
                    <a:pt x="225027" y="9302"/>
                  </a:lnTo>
                  <a:lnTo>
                    <a:pt x="0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A20C91D6-E673-AABB-AE8A-24EFB003509F}"/>
                </a:ext>
              </a:extLst>
            </p:cNvPr>
            <p:cNvSpPr/>
            <p:nvPr/>
          </p:nvSpPr>
          <p:spPr>
            <a:xfrm rot="-2533670">
              <a:off x="3181539" y="6514236"/>
              <a:ext cx="171774" cy="9301"/>
            </a:xfrm>
            <a:custGeom>
              <a:avLst/>
              <a:gdLst>
                <a:gd name="connsiteX0" fmla="*/ 0 w 171774"/>
                <a:gd name="connsiteY0" fmla="*/ 0 h 9301"/>
                <a:gd name="connsiteX1" fmla="*/ 171775 w 171774"/>
                <a:gd name="connsiteY1" fmla="*/ 0 h 9301"/>
                <a:gd name="connsiteX2" fmla="*/ 171775 w 171774"/>
                <a:gd name="connsiteY2" fmla="*/ 9302 h 9301"/>
                <a:gd name="connsiteX3" fmla="*/ 0 w 171774"/>
                <a:gd name="connsiteY3" fmla="*/ 9302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774" h="9301">
                  <a:moveTo>
                    <a:pt x="0" y="0"/>
                  </a:moveTo>
                  <a:lnTo>
                    <a:pt x="171775" y="0"/>
                  </a:lnTo>
                  <a:lnTo>
                    <a:pt x="171775" y="9302"/>
                  </a:lnTo>
                  <a:lnTo>
                    <a:pt x="0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多边形: 形状 63">
              <a:extLst>
                <a:ext uri="{FF2B5EF4-FFF2-40B4-BE49-F238E27FC236}">
                  <a16:creationId xmlns:a16="http://schemas.microsoft.com/office/drawing/2014/main" id="{24D6BA32-63CF-05F2-85E6-ACFC73111973}"/>
                </a:ext>
              </a:extLst>
            </p:cNvPr>
            <p:cNvSpPr/>
            <p:nvPr/>
          </p:nvSpPr>
          <p:spPr>
            <a:xfrm>
              <a:off x="3399993" y="6482865"/>
              <a:ext cx="256104" cy="202630"/>
            </a:xfrm>
            <a:custGeom>
              <a:avLst/>
              <a:gdLst>
                <a:gd name="connsiteX0" fmla="*/ 20929 w 256104"/>
                <a:gd name="connsiteY0" fmla="*/ 202631 h 202630"/>
                <a:gd name="connsiteX1" fmla="*/ 11627 w 256104"/>
                <a:gd name="connsiteY1" fmla="*/ 202631 h 202630"/>
                <a:gd name="connsiteX2" fmla="*/ 11627 w 256104"/>
                <a:gd name="connsiteY2" fmla="*/ 177594 h 202630"/>
                <a:gd name="connsiteX3" fmla="*/ 0 w 256104"/>
                <a:gd name="connsiteY3" fmla="*/ 177594 h 202630"/>
                <a:gd name="connsiteX4" fmla="*/ 0 w 256104"/>
                <a:gd name="connsiteY4" fmla="*/ 78609 h 202630"/>
                <a:gd name="connsiteX5" fmla="*/ 38447 w 256104"/>
                <a:gd name="connsiteY5" fmla="*/ 15591 h 202630"/>
                <a:gd name="connsiteX6" fmla="*/ 115340 w 256104"/>
                <a:gd name="connsiteY6" fmla="*/ 2336 h 202630"/>
                <a:gd name="connsiteX7" fmla="*/ 256104 w 256104"/>
                <a:gd name="connsiteY7" fmla="*/ 66362 h 202630"/>
                <a:gd name="connsiteX8" fmla="*/ 249361 w 256104"/>
                <a:gd name="connsiteY8" fmla="*/ 72718 h 202630"/>
                <a:gd name="connsiteX9" fmla="*/ 113635 w 256104"/>
                <a:gd name="connsiteY9" fmla="*/ 11405 h 202630"/>
                <a:gd name="connsiteX10" fmla="*/ 43873 w 256104"/>
                <a:gd name="connsiteY10" fmla="*/ 23032 h 202630"/>
                <a:gd name="connsiteX11" fmla="*/ 9224 w 256104"/>
                <a:gd name="connsiteY11" fmla="*/ 79229 h 202630"/>
                <a:gd name="connsiteX12" fmla="*/ 9302 w 256104"/>
                <a:gd name="connsiteY12" fmla="*/ 168137 h 202630"/>
                <a:gd name="connsiteX13" fmla="*/ 20929 w 256104"/>
                <a:gd name="connsiteY13" fmla="*/ 168137 h 202630"/>
                <a:gd name="connsiteX14" fmla="*/ 20929 w 256104"/>
                <a:gd name="connsiteY14" fmla="*/ 202631 h 20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6104" h="202630">
                  <a:moveTo>
                    <a:pt x="20929" y="202631"/>
                  </a:moveTo>
                  <a:lnTo>
                    <a:pt x="11627" y="202631"/>
                  </a:lnTo>
                  <a:lnTo>
                    <a:pt x="11627" y="177594"/>
                  </a:lnTo>
                  <a:lnTo>
                    <a:pt x="0" y="177594"/>
                  </a:lnTo>
                  <a:lnTo>
                    <a:pt x="0" y="78609"/>
                  </a:lnTo>
                  <a:cubicBezTo>
                    <a:pt x="310" y="76284"/>
                    <a:pt x="6744" y="37992"/>
                    <a:pt x="38447" y="15591"/>
                  </a:cubicBezTo>
                  <a:cubicBezTo>
                    <a:pt x="58755" y="1173"/>
                    <a:pt x="84645" y="-3245"/>
                    <a:pt x="115340" y="2336"/>
                  </a:cubicBezTo>
                  <a:cubicBezTo>
                    <a:pt x="211302" y="19854"/>
                    <a:pt x="254321" y="64502"/>
                    <a:pt x="256104" y="66362"/>
                  </a:cubicBezTo>
                  <a:lnTo>
                    <a:pt x="249361" y="72718"/>
                  </a:lnTo>
                  <a:cubicBezTo>
                    <a:pt x="248973" y="72253"/>
                    <a:pt x="206418" y="28381"/>
                    <a:pt x="113635" y="11405"/>
                  </a:cubicBezTo>
                  <a:cubicBezTo>
                    <a:pt x="85575" y="6289"/>
                    <a:pt x="62088" y="10165"/>
                    <a:pt x="43873" y="23032"/>
                  </a:cubicBezTo>
                  <a:cubicBezTo>
                    <a:pt x="15348" y="43186"/>
                    <a:pt x="9302" y="78919"/>
                    <a:pt x="9224" y="79229"/>
                  </a:cubicBezTo>
                  <a:lnTo>
                    <a:pt x="9302" y="168137"/>
                  </a:lnTo>
                  <a:lnTo>
                    <a:pt x="20929" y="168137"/>
                  </a:lnTo>
                  <a:lnTo>
                    <a:pt x="20929" y="20263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id="{1B4F8058-C03D-6357-93CD-A56B26AD4C64}"/>
                </a:ext>
              </a:extLst>
            </p:cNvPr>
            <p:cNvSpPr/>
            <p:nvPr/>
          </p:nvSpPr>
          <p:spPr>
            <a:xfrm rot="-3552964">
              <a:off x="3403928" y="6412755"/>
              <a:ext cx="9301" cy="90225"/>
            </a:xfrm>
            <a:custGeom>
              <a:avLst/>
              <a:gdLst>
                <a:gd name="connsiteX0" fmla="*/ 0 w 9301"/>
                <a:gd name="connsiteY0" fmla="*/ 0 h 90225"/>
                <a:gd name="connsiteX1" fmla="*/ 9302 w 9301"/>
                <a:gd name="connsiteY1" fmla="*/ 0 h 90225"/>
                <a:gd name="connsiteX2" fmla="*/ 9302 w 9301"/>
                <a:gd name="connsiteY2" fmla="*/ 90225 h 90225"/>
                <a:gd name="connsiteX3" fmla="*/ 0 w 9301"/>
                <a:gd name="connsiteY3" fmla="*/ 90225 h 9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" h="90225">
                  <a:moveTo>
                    <a:pt x="0" y="0"/>
                  </a:moveTo>
                  <a:lnTo>
                    <a:pt x="9302" y="0"/>
                  </a:lnTo>
                  <a:lnTo>
                    <a:pt x="9302" y="90225"/>
                  </a:lnTo>
                  <a:lnTo>
                    <a:pt x="0" y="902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DC2A8AD1-3E63-BF37-B82C-F901B7A519F2}"/>
                </a:ext>
              </a:extLst>
            </p:cNvPr>
            <p:cNvSpPr/>
            <p:nvPr/>
          </p:nvSpPr>
          <p:spPr>
            <a:xfrm>
              <a:off x="3505953" y="6139569"/>
              <a:ext cx="41547" cy="337105"/>
            </a:xfrm>
            <a:custGeom>
              <a:avLst/>
              <a:gdLst>
                <a:gd name="connsiteX0" fmla="*/ 41547 w 41547"/>
                <a:gd name="connsiteY0" fmla="*/ 337106 h 337105"/>
                <a:gd name="connsiteX1" fmla="*/ 32246 w 41547"/>
                <a:gd name="connsiteY1" fmla="*/ 337106 h 337105"/>
                <a:gd name="connsiteX2" fmla="*/ 32246 w 41547"/>
                <a:gd name="connsiteY2" fmla="*/ 9302 h 337105"/>
                <a:gd name="connsiteX3" fmla="*/ 9302 w 41547"/>
                <a:gd name="connsiteY3" fmla="*/ 9302 h 337105"/>
                <a:gd name="connsiteX4" fmla="*/ 9302 w 41547"/>
                <a:gd name="connsiteY4" fmla="*/ 329355 h 337105"/>
                <a:gd name="connsiteX5" fmla="*/ 0 w 41547"/>
                <a:gd name="connsiteY5" fmla="*/ 329355 h 337105"/>
                <a:gd name="connsiteX6" fmla="*/ 0 w 41547"/>
                <a:gd name="connsiteY6" fmla="*/ 0 h 337105"/>
                <a:gd name="connsiteX7" fmla="*/ 41547 w 41547"/>
                <a:gd name="connsiteY7" fmla="*/ 0 h 337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47" h="337105">
                  <a:moveTo>
                    <a:pt x="41547" y="337106"/>
                  </a:moveTo>
                  <a:lnTo>
                    <a:pt x="32246" y="337106"/>
                  </a:lnTo>
                  <a:lnTo>
                    <a:pt x="32246" y="9302"/>
                  </a:lnTo>
                  <a:lnTo>
                    <a:pt x="9302" y="9302"/>
                  </a:lnTo>
                  <a:lnTo>
                    <a:pt x="9302" y="329355"/>
                  </a:lnTo>
                  <a:lnTo>
                    <a:pt x="0" y="329355"/>
                  </a:lnTo>
                  <a:lnTo>
                    <a:pt x="0" y="0"/>
                  </a:lnTo>
                  <a:lnTo>
                    <a:pt x="41547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22333906-0FBE-B930-E13D-7223FB1BEDFD}"/>
                </a:ext>
              </a:extLst>
            </p:cNvPr>
            <p:cNvSpPr/>
            <p:nvPr/>
          </p:nvSpPr>
          <p:spPr>
            <a:xfrm>
              <a:off x="3557577" y="6148638"/>
              <a:ext cx="46818" cy="349585"/>
            </a:xfrm>
            <a:custGeom>
              <a:avLst/>
              <a:gdLst>
                <a:gd name="connsiteX0" fmla="*/ 46818 w 46818"/>
                <a:gd name="connsiteY0" fmla="*/ 349585 h 349585"/>
                <a:gd name="connsiteX1" fmla="*/ 37516 w 46818"/>
                <a:gd name="connsiteY1" fmla="*/ 349585 h 349585"/>
                <a:gd name="connsiteX2" fmla="*/ 37516 w 46818"/>
                <a:gd name="connsiteY2" fmla="*/ 9302 h 349585"/>
                <a:gd name="connsiteX3" fmla="*/ 9302 w 46818"/>
                <a:gd name="connsiteY3" fmla="*/ 9302 h 349585"/>
                <a:gd name="connsiteX4" fmla="*/ 9302 w 46818"/>
                <a:gd name="connsiteY4" fmla="*/ 340206 h 349585"/>
                <a:gd name="connsiteX5" fmla="*/ 0 w 46818"/>
                <a:gd name="connsiteY5" fmla="*/ 340206 h 349585"/>
                <a:gd name="connsiteX6" fmla="*/ 0 w 46818"/>
                <a:gd name="connsiteY6" fmla="*/ 0 h 349585"/>
                <a:gd name="connsiteX7" fmla="*/ 46818 w 46818"/>
                <a:gd name="connsiteY7" fmla="*/ 0 h 349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18" h="349585">
                  <a:moveTo>
                    <a:pt x="46818" y="349585"/>
                  </a:moveTo>
                  <a:lnTo>
                    <a:pt x="37516" y="349585"/>
                  </a:lnTo>
                  <a:lnTo>
                    <a:pt x="37516" y="9302"/>
                  </a:lnTo>
                  <a:lnTo>
                    <a:pt x="9302" y="9302"/>
                  </a:lnTo>
                  <a:lnTo>
                    <a:pt x="9302" y="340206"/>
                  </a:lnTo>
                  <a:lnTo>
                    <a:pt x="0" y="340206"/>
                  </a:lnTo>
                  <a:lnTo>
                    <a:pt x="0" y="0"/>
                  </a:lnTo>
                  <a:lnTo>
                    <a:pt x="46818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4B3ECD52-208A-C2A9-7498-A3D7D4A4B1FC}"/>
                </a:ext>
              </a:extLst>
            </p:cNvPr>
            <p:cNvSpPr/>
            <p:nvPr/>
          </p:nvSpPr>
          <p:spPr>
            <a:xfrm>
              <a:off x="3595094" y="5985860"/>
              <a:ext cx="217270" cy="525928"/>
            </a:xfrm>
            <a:custGeom>
              <a:avLst/>
              <a:gdLst>
                <a:gd name="connsiteX0" fmla="*/ 217270 w 217270"/>
                <a:gd name="connsiteY0" fmla="*/ 525928 h 525928"/>
                <a:gd name="connsiteX1" fmla="*/ 207968 w 217270"/>
                <a:gd name="connsiteY1" fmla="*/ 525928 h 525928"/>
                <a:gd name="connsiteX2" fmla="*/ 207968 w 217270"/>
                <a:gd name="connsiteY2" fmla="*/ 107434 h 525928"/>
                <a:gd name="connsiteX3" fmla="*/ 174405 w 217270"/>
                <a:gd name="connsiteY3" fmla="*/ 107434 h 525928"/>
                <a:gd name="connsiteX4" fmla="*/ 174405 w 217270"/>
                <a:gd name="connsiteY4" fmla="*/ 9302 h 525928"/>
                <a:gd name="connsiteX5" fmla="*/ 49299 w 217270"/>
                <a:gd name="connsiteY5" fmla="*/ 9302 h 525928"/>
                <a:gd name="connsiteX6" fmla="*/ 49299 w 217270"/>
                <a:gd name="connsiteY6" fmla="*/ 141074 h 525928"/>
                <a:gd name="connsiteX7" fmla="*/ 9302 w 217270"/>
                <a:gd name="connsiteY7" fmla="*/ 141074 h 525928"/>
                <a:gd name="connsiteX8" fmla="*/ 9302 w 217270"/>
                <a:gd name="connsiteY8" fmla="*/ 150608 h 525928"/>
                <a:gd name="connsiteX9" fmla="*/ 0 w 217270"/>
                <a:gd name="connsiteY9" fmla="*/ 150608 h 525928"/>
                <a:gd name="connsiteX10" fmla="*/ 0 w 217270"/>
                <a:gd name="connsiteY10" fmla="*/ 131773 h 525928"/>
                <a:gd name="connsiteX11" fmla="*/ 39997 w 217270"/>
                <a:gd name="connsiteY11" fmla="*/ 131773 h 525928"/>
                <a:gd name="connsiteX12" fmla="*/ 39997 w 217270"/>
                <a:gd name="connsiteY12" fmla="*/ 0 h 525928"/>
                <a:gd name="connsiteX13" fmla="*/ 183707 w 217270"/>
                <a:gd name="connsiteY13" fmla="*/ 0 h 525928"/>
                <a:gd name="connsiteX14" fmla="*/ 183707 w 217270"/>
                <a:gd name="connsiteY14" fmla="*/ 98132 h 525928"/>
                <a:gd name="connsiteX15" fmla="*/ 217270 w 217270"/>
                <a:gd name="connsiteY15" fmla="*/ 98132 h 525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7270" h="525928">
                  <a:moveTo>
                    <a:pt x="217270" y="525928"/>
                  </a:moveTo>
                  <a:lnTo>
                    <a:pt x="207968" y="525928"/>
                  </a:lnTo>
                  <a:lnTo>
                    <a:pt x="207968" y="107434"/>
                  </a:lnTo>
                  <a:lnTo>
                    <a:pt x="174405" y="107434"/>
                  </a:lnTo>
                  <a:lnTo>
                    <a:pt x="174405" y="9302"/>
                  </a:lnTo>
                  <a:lnTo>
                    <a:pt x="49299" y="9302"/>
                  </a:lnTo>
                  <a:lnTo>
                    <a:pt x="49299" y="141074"/>
                  </a:lnTo>
                  <a:lnTo>
                    <a:pt x="9302" y="141074"/>
                  </a:lnTo>
                  <a:lnTo>
                    <a:pt x="9302" y="150608"/>
                  </a:lnTo>
                  <a:lnTo>
                    <a:pt x="0" y="150608"/>
                  </a:lnTo>
                  <a:lnTo>
                    <a:pt x="0" y="131773"/>
                  </a:lnTo>
                  <a:lnTo>
                    <a:pt x="39997" y="131773"/>
                  </a:lnTo>
                  <a:lnTo>
                    <a:pt x="39997" y="0"/>
                  </a:lnTo>
                  <a:lnTo>
                    <a:pt x="183707" y="0"/>
                  </a:lnTo>
                  <a:lnTo>
                    <a:pt x="183707" y="98132"/>
                  </a:lnTo>
                  <a:lnTo>
                    <a:pt x="217270" y="9813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0588CF51-A2FA-DB48-4616-FDF7360587F4}"/>
                </a:ext>
              </a:extLst>
            </p:cNvPr>
            <p:cNvSpPr/>
            <p:nvPr/>
          </p:nvSpPr>
          <p:spPr>
            <a:xfrm>
              <a:off x="3595094" y="5864707"/>
              <a:ext cx="210836" cy="245950"/>
            </a:xfrm>
            <a:custGeom>
              <a:avLst/>
              <a:gdLst>
                <a:gd name="connsiteX0" fmla="*/ 9302 w 210836"/>
                <a:gd name="connsiteY0" fmla="*/ 245950 h 245950"/>
                <a:gd name="connsiteX1" fmla="*/ 0 w 210836"/>
                <a:gd name="connsiteY1" fmla="*/ 245950 h 245950"/>
                <a:gd name="connsiteX2" fmla="*/ 0 w 210836"/>
                <a:gd name="connsiteY2" fmla="*/ 216727 h 245950"/>
                <a:gd name="connsiteX3" fmla="*/ 21936 w 210836"/>
                <a:gd name="connsiteY3" fmla="*/ 216727 h 245950"/>
                <a:gd name="connsiteX4" fmla="*/ 21936 w 210836"/>
                <a:gd name="connsiteY4" fmla="*/ 102240 h 245950"/>
                <a:gd name="connsiteX5" fmla="*/ 57825 w 210836"/>
                <a:gd name="connsiteY5" fmla="*/ 102240 h 245950"/>
                <a:gd name="connsiteX6" fmla="*/ 57825 w 210836"/>
                <a:gd name="connsiteY6" fmla="*/ 66662 h 245950"/>
                <a:gd name="connsiteX7" fmla="*/ 124487 w 210836"/>
                <a:gd name="connsiteY7" fmla="*/ 0 h 245950"/>
                <a:gd name="connsiteX8" fmla="*/ 188823 w 210836"/>
                <a:gd name="connsiteY8" fmla="*/ 64414 h 245950"/>
                <a:gd name="connsiteX9" fmla="*/ 188823 w 210836"/>
                <a:gd name="connsiteY9" fmla="*/ 104333 h 245950"/>
                <a:gd name="connsiteX10" fmla="*/ 210837 w 210836"/>
                <a:gd name="connsiteY10" fmla="*/ 104333 h 245950"/>
                <a:gd name="connsiteX11" fmla="*/ 210837 w 210836"/>
                <a:gd name="connsiteY11" fmla="*/ 207193 h 245950"/>
                <a:gd name="connsiteX12" fmla="*/ 201535 w 210836"/>
                <a:gd name="connsiteY12" fmla="*/ 207193 h 245950"/>
                <a:gd name="connsiteX13" fmla="*/ 201535 w 210836"/>
                <a:gd name="connsiteY13" fmla="*/ 113635 h 245950"/>
                <a:gd name="connsiteX14" fmla="*/ 179521 w 210836"/>
                <a:gd name="connsiteY14" fmla="*/ 113635 h 245950"/>
                <a:gd name="connsiteX15" fmla="*/ 179521 w 210836"/>
                <a:gd name="connsiteY15" fmla="*/ 68289 h 245950"/>
                <a:gd name="connsiteX16" fmla="*/ 124487 w 210836"/>
                <a:gd name="connsiteY16" fmla="*/ 13177 h 245950"/>
                <a:gd name="connsiteX17" fmla="*/ 67127 w 210836"/>
                <a:gd name="connsiteY17" fmla="*/ 70537 h 245950"/>
                <a:gd name="connsiteX18" fmla="*/ 67127 w 210836"/>
                <a:gd name="connsiteY18" fmla="*/ 111542 h 245950"/>
                <a:gd name="connsiteX19" fmla="*/ 31238 w 210836"/>
                <a:gd name="connsiteY19" fmla="*/ 111542 h 245950"/>
                <a:gd name="connsiteX20" fmla="*/ 31238 w 210836"/>
                <a:gd name="connsiteY20" fmla="*/ 226029 h 245950"/>
                <a:gd name="connsiteX21" fmla="*/ 9302 w 210836"/>
                <a:gd name="connsiteY21" fmla="*/ 226029 h 245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10836" h="245950">
                  <a:moveTo>
                    <a:pt x="9302" y="245950"/>
                  </a:moveTo>
                  <a:lnTo>
                    <a:pt x="0" y="245950"/>
                  </a:lnTo>
                  <a:lnTo>
                    <a:pt x="0" y="216727"/>
                  </a:lnTo>
                  <a:lnTo>
                    <a:pt x="21936" y="216727"/>
                  </a:lnTo>
                  <a:lnTo>
                    <a:pt x="21936" y="102240"/>
                  </a:lnTo>
                  <a:lnTo>
                    <a:pt x="57825" y="102240"/>
                  </a:lnTo>
                  <a:lnTo>
                    <a:pt x="57825" y="66662"/>
                  </a:lnTo>
                  <a:lnTo>
                    <a:pt x="124487" y="0"/>
                  </a:lnTo>
                  <a:lnTo>
                    <a:pt x="188823" y="64414"/>
                  </a:lnTo>
                  <a:lnTo>
                    <a:pt x="188823" y="104333"/>
                  </a:lnTo>
                  <a:lnTo>
                    <a:pt x="210837" y="104333"/>
                  </a:lnTo>
                  <a:lnTo>
                    <a:pt x="210837" y="207193"/>
                  </a:lnTo>
                  <a:lnTo>
                    <a:pt x="201535" y="207193"/>
                  </a:lnTo>
                  <a:lnTo>
                    <a:pt x="201535" y="113635"/>
                  </a:lnTo>
                  <a:lnTo>
                    <a:pt x="179521" y="113635"/>
                  </a:lnTo>
                  <a:lnTo>
                    <a:pt x="179521" y="68289"/>
                  </a:lnTo>
                  <a:lnTo>
                    <a:pt x="124487" y="13177"/>
                  </a:lnTo>
                  <a:lnTo>
                    <a:pt x="67127" y="70537"/>
                  </a:lnTo>
                  <a:lnTo>
                    <a:pt x="67127" y="111542"/>
                  </a:lnTo>
                  <a:lnTo>
                    <a:pt x="31238" y="111542"/>
                  </a:lnTo>
                  <a:lnTo>
                    <a:pt x="31238" y="226029"/>
                  </a:lnTo>
                  <a:lnTo>
                    <a:pt x="9302" y="22602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4C7C7007-2754-FBDA-B300-9E3BC77BE516}"/>
                </a:ext>
              </a:extLst>
            </p:cNvPr>
            <p:cNvSpPr/>
            <p:nvPr/>
          </p:nvSpPr>
          <p:spPr>
            <a:xfrm>
              <a:off x="3818022" y="6093061"/>
              <a:ext cx="31780" cy="418727"/>
            </a:xfrm>
            <a:custGeom>
              <a:avLst/>
              <a:gdLst>
                <a:gd name="connsiteX0" fmla="*/ 31780 w 31780"/>
                <a:gd name="connsiteY0" fmla="*/ 418728 h 418727"/>
                <a:gd name="connsiteX1" fmla="*/ 22479 w 31780"/>
                <a:gd name="connsiteY1" fmla="*/ 418728 h 418727"/>
                <a:gd name="connsiteX2" fmla="*/ 22479 w 31780"/>
                <a:gd name="connsiteY2" fmla="*/ 9302 h 418727"/>
                <a:gd name="connsiteX3" fmla="*/ 0 w 31780"/>
                <a:gd name="connsiteY3" fmla="*/ 9302 h 418727"/>
                <a:gd name="connsiteX4" fmla="*/ 0 w 31780"/>
                <a:gd name="connsiteY4" fmla="*/ 0 h 418727"/>
                <a:gd name="connsiteX5" fmla="*/ 31780 w 31780"/>
                <a:gd name="connsiteY5" fmla="*/ 0 h 418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0" h="418727">
                  <a:moveTo>
                    <a:pt x="31780" y="418728"/>
                  </a:moveTo>
                  <a:lnTo>
                    <a:pt x="22479" y="418728"/>
                  </a:lnTo>
                  <a:lnTo>
                    <a:pt x="22479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31780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:a16="http://schemas.microsoft.com/office/drawing/2014/main" id="{D66E01BD-A270-EAD4-D36D-F8E18935618D}"/>
                </a:ext>
              </a:extLst>
            </p:cNvPr>
            <p:cNvSpPr/>
            <p:nvPr/>
          </p:nvSpPr>
          <p:spPr>
            <a:xfrm>
              <a:off x="3699117" y="5760141"/>
              <a:ext cx="40849" cy="127819"/>
            </a:xfrm>
            <a:custGeom>
              <a:avLst/>
              <a:gdLst>
                <a:gd name="connsiteX0" fmla="*/ 9147 w 40849"/>
                <a:gd name="connsiteY0" fmla="*/ 127820 h 127819"/>
                <a:gd name="connsiteX1" fmla="*/ 0 w 40849"/>
                <a:gd name="connsiteY1" fmla="*/ 126192 h 127819"/>
                <a:gd name="connsiteX2" fmla="*/ 22479 w 40849"/>
                <a:gd name="connsiteY2" fmla="*/ 0 h 127819"/>
                <a:gd name="connsiteX3" fmla="*/ 40850 w 40849"/>
                <a:gd name="connsiteY3" fmla="*/ 126347 h 127819"/>
                <a:gd name="connsiteX4" fmla="*/ 31625 w 40849"/>
                <a:gd name="connsiteY4" fmla="*/ 127665 h 127819"/>
                <a:gd name="connsiteX5" fmla="*/ 21549 w 40849"/>
                <a:gd name="connsiteY5" fmla="*/ 58290 h 12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849" h="127819">
                  <a:moveTo>
                    <a:pt x="9147" y="127820"/>
                  </a:moveTo>
                  <a:lnTo>
                    <a:pt x="0" y="126192"/>
                  </a:lnTo>
                  <a:lnTo>
                    <a:pt x="22479" y="0"/>
                  </a:lnTo>
                  <a:lnTo>
                    <a:pt x="40850" y="126347"/>
                  </a:lnTo>
                  <a:lnTo>
                    <a:pt x="31625" y="127665"/>
                  </a:lnTo>
                  <a:lnTo>
                    <a:pt x="21549" y="5829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" name="任意多边形: 形状 71">
              <a:extLst>
                <a:ext uri="{FF2B5EF4-FFF2-40B4-BE49-F238E27FC236}">
                  <a16:creationId xmlns:a16="http://schemas.microsoft.com/office/drawing/2014/main" id="{5F04B0E3-9E2F-1795-2CEF-E5772E2EDEE3}"/>
                </a:ext>
              </a:extLst>
            </p:cNvPr>
            <p:cNvSpPr/>
            <p:nvPr/>
          </p:nvSpPr>
          <p:spPr>
            <a:xfrm>
              <a:off x="3656407" y="6067869"/>
              <a:ext cx="101077" cy="34493"/>
            </a:xfrm>
            <a:custGeom>
              <a:avLst/>
              <a:gdLst>
                <a:gd name="connsiteX0" fmla="*/ 101077 w 101077"/>
                <a:gd name="connsiteY0" fmla="*/ 34494 h 34493"/>
                <a:gd name="connsiteX1" fmla="*/ 0 w 101077"/>
                <a:gd name="connsiteY1" fmla="*/ 34494 h 34493"/>
                <a:gd name="connsiteX2" fmla="*/ 0 w 101077"/>
                <a:gd name="connsiteY2" fmla="*/ 8759 h 34493"/>
                <a:gd name="connsiteX3" fmla="*/ 32323 w 101077"/>
                <a:gd name="connsiteY3" fmla="*/ 8759 h 34493"/>
                <a:gd name="connsiteX4" fmla="*/ 32323 w 101077"/>
                <a:gd name="connsiteY4" fmla="*/ 0 h 34493"/>
                <a:gd name="connsiteX5" fmla="*/ 101077 w 101077"/>
                <a:gd name="connsiteY5" fmla="*/ 0 h 34493"/>
                <a:gd name="connsiteX6" fmla="*/ 101077 w 101077"/>
                <a:gd name="connsiteY6" fmla="*/ 34494 h 34493"/>
                <a:gd name="connsiteX7" fmla="*/ 9302 w 101077"/>
                <a:gd name="connsiteY7" fmla="*/ 25192 h 34493"/>
                <a:gd name="connsiteX8" fmla="*/ 91698 w 101077"/>
                <a:gd name="connsiteY8" fmla="*/ 25192 h 34493"/>
                <a:gd name="connsiteX9" fmla="*/ 91698 w 101077"/>
                <a:gd name="connsiteY9" fmla="*/ 9302 h 34493"/>
                <a:gd name="connsiteX10" fmla="*/ 41547 w 101077"/>
                <a:gd name="connsiteY10" fmla="*/ 9302 h 34493"/>
                <a:gd name="connsiteX11" fmla="*/ 41547 w 101077"/>
                <a:gd name="connsiteY11" fmla="*/ 18061 h 34493"/>
                <a:gd name="connsiteX12" fmla="*/ 9224 w 101077"/>
                <a:gd name="connsiteY12" fmla="*/ 18061 h 34493"/>
                <a:gd name="connsiteX13" fmla="*/ 9224 w 101077"/>
                <a:gd name="connsiteY13" fmla="*/ 25192 h 34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1077" h="34493">
                  <a:moveTo>
                    <a:pt x="101077" y="34494"/>
                  </a:moveTo>
                  <a:lnTo>
                    <a:pt x="0" y="34494"/>
                  </a:lnTo>
                  <a:lnTo>
                    <a:pt x="0" y="8759"/>
                  </a:lnTo>
                  <a:lnTo>
                    <a:pt x="32323" y="8759"/>
                  </a:lnTo>
                  <a:lnTo>
                    <a:pt x="32323" y="0"/>
                  </a:lnTo>
                  <a:lnTo>
                    <a:pt x="101077" y="0"/>
                  </a:lnTo>
                  <a:lnTo>
                    <a:pt x="101077" y="34494"/>
                  </a:lnTo>
                  <a:close/>
                  <a:moveTo>
                    <a:pt x="9302" y="25192"/>
                  </a:moveTo>
                  <a:lnTo>
                    <a:pt x="91698" y="25192"/>
                  </a:lnTo>
                  <a:lnTo>
                    <a:pt x="91698" y="9302"/>
                  </a:lnTo>
                  <a:lnTo>
                    <a:pt x="41547" y="9302"/>
                  </a:lnTo>
                  <a:lnTo>
                    <a:pt x="41547" y="18061"/>
                  </a:lnTo>
                  <a:lnTo>
                    <a:pt x="9224" y="18061"/>
                  </a:lnTo>
                  <a:lnTo>
                    <a:pt x="9224" y="2519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E35C5499-5C15-7EA0-49DD-47B96ECF7B10}"/>
                </a:ext>
              </a:extLst>
            </p:cNvPr>
            <p:cNvSpPr/>
            <p:nvPr/>
          </p:nvSpPr>
          <p:spPr>
            <a:xfrm>
              <a:off x="3421619" y="6520703"/>
              <a:ext cx="540578" cy="164793"/>
            </a:xfrm>
            <a:custGeom>
              <a:avLst/>
              <a:gdLst>
                <a:gd name="connsiteX0" fmla="*/ 540579 w 540578"/>
                <a:gd name="connsiteY0" fmla="*/ 164794 h 164793"/>
                <a:gd name="connsiteX1" fmla="*/ 531277 w 540578"/>
                <a:gd name="connsiteY1" fmla="*/ 164794 h 164793"/>
                <a:gd name="connsiteX2" fmla="*/ 531277 w 540578"/>
                <a:gd name="connsiteY2" fmla="*/ 101000 h 164793"/>
                <a:gd name="connsiteX3" fmla="*/ 500272 w 540578"/>
                <a:gd name="connsiteY3" fmla="*/ 101000 h 164793"/>
                <a:gd name="connsiteX4" fmla="*/ 500272 w 540578"/>
                <a:gd name="connsiteY4" fmla="*/ 9302 h 164793"/>
                <a:gd name="connsiteX5" fmla="*/ 423533 w 540578"/>
                <a:gd name="connsiteY5" fmla="*/ 9302 h 164793"/>
                <a:gd name="connsiteX6" fmla="*/ 211844 w 540578"/>
                <a:gd name="connsiteY6" fmla="*/ 65034 h 164793"/>
                <a:gd name="connsiteX7" fmla="*/ 147275 w 540578"/>
                <a:gd name="connsiteY7" fmla="*/ 88520 h 164793"/>
                <a:gd name="connsiteX8" fmla="*/ 0 w 540578"/>
                <a:gd name="connsiteY8" fmla="*/ 115262 h 164793"/>
                <a:gd name="connsiteX9" fmla="*/ 853 w 540578"/>
                <a:gd name="connsiteY9" fmla="*/ 105961 h 164793"/>
                <a:gd name="connsiteX10" fmla="*/ 144252 w 540578"/>
                <a:gd name="connsiteY10" fmla="*/ 79684 h 164793"/>
                <a:gd name="connsiteX11" fmla="*/ 208589 w 540578"/>
                <a:gd name="connsiteY11" fmla="*/ 56275 h 164793"/>
                <a:gd name="connsiteX12" fmla="*/ 423533 w 540578"/>
                <a:gd name="connsiteY12" fmla="*/ 0 h 164793"/>
                <a:gd name="connsiteX13" fmla="*/ 509573 w 540578"/>
                <a:gd name="connsiteY13" fmla="*/ 0 h 164793"/>
                <a:gd name="connsiteX14" fmla="*/ 509573 w 540578"/>
                <a:gd name="connsiteY14" fmla="*/ 91698 h 164793"/>
                <a:gd name="connsiteX15" fmla="*/ 540579 w 540578"/>
                <a:gd name="connsiteY15" fmla="*/ 91698 h 164793"/>
                <a:gd name="connsiteX16" fmla="*/ 540579 w 540578"/>
                <a:gd name="connsiteY16" fmla="*/ 164794 h 16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0578" h="164793">
                  <a:moveTo>
                    <a:pt x="540579" y="164794"/>
                  </a:moveTo>
                  <a:lnTo>
                    <a:pt x="531277" y="164794"/>
                  </a:lnTo>
                  <a:lnTo>
                    <a:pt x="531277" y="101000"/>
                  </a:lnTo>
                  <a:lnTo>
                    <a:pt x="500272" y="101000"/>
                  </a:lnTo>
                  <a:lnTo>
                    <a:pt x="500272" y="9302"/>
                  </a:lnTo>
                  <a:lnTo>
                    <a:pt x="423533" y="9302"/>
                  </a:lnTo>
                  <a:cubicBezTo>
                    <a:pt x="361368" y="9302"/>
                    <a:pt x="285327" y="37594"/>
                    <a:pt x="211844" y="65034"/>
                  </a:cubicBezTo>
                  <a:cubicBezTo>
                    <a:pt x="190528" y="73018"/>
                    <a:pt x="168514" y="81157"/>
                    <a:pt x="147275" y="88520"/>
                  </a:cubicBezTo>
                  <a:cubicBezTo>
                    <a:pt x="55655" y="120146"/>
                    <a:pt x="2170" y="115418"/>
                    <a:pt x="0" y="115262"/>
                  </a:cubicBezTo>
                  <a:lnTo>
                    <a:pt x="853" y="105961"/>
                  </a:lnTo>
                  <a:cubicBezTo>
                    <a:pt x="1395" y="106038"/>
                    <a:pt x="54724" y="110612"/>
                    <a:pt x="144252" y="79684"/>
                  </a:cubicBezTo>
                  <a:cubicBezTo>
                    <a:pt x="165336" y="72397"/>
                    <a:pt x="187350" y="64181"/>
                    <a:pt x="208589" y="56275"/>
                  </a:cubicBezTo>
                  <a:cubicBezTo>
                    <a:pt x="282846" y="28602"/>
                    <a:pt x="359662" y="0"/>
                    <a:pt x="423533" y="0"/>
                  </a:cubicBezTo>
                  <a:lnTo>
                    <a:pt x="509573" y="0"/>
                  </a:lnTo>
                  <a:lnTo>
                    <a:pt x="509573" y="91698"/>
                  </a:lnTo>
                  <a:lnTo>
                    <a:pt x="540579" y="91698"/>
                  </a:lnTo>
                  <a:lnTo>
                    <a:pt x="540579" y="16479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D8217575-EBE4-E8E2-C7FE-E3D31A27A078}"/>
                </a:ext>
              </a:extLst>
            </p:cNvPr>
            <p:cNvSpPr/>
            <p:nvPr/>
          </p:nvSpPr>
          <p:spPr>
            <a:xfrm>
              <a:off x="3531765" y="6618835"/>
              <a:ext cx="400744" cy="66661"/>
            </a:xfrm>
            <a:custGeom>
              <a:avLst/>
              <a:gdLst>
                <a:gd name="connsiteX0" fmla="*/ 400744 w 400744"/>
                <a:gd name="connsiteY0" fmla="*/ 66662 h 66661"/>
                <a:gd name="connsiteX1" fmla="*/ 391443 w 400744"/>
                <a:gd name="connsiteY1" fmla="*/ 66662 h 66661"/>
                <a:gd name="connsiteX2" fmla="*/ 391443 w 400744"/>
                <a:gd name="connsiteY2" fmla="*/ 37749 h 66661"/>
                <a:gd name="connsiteX3" fmla="*/ 352686 w 400744"/>
                <a:gd name="connsiteY3" fmla="*/ 37749 h 66661"/>
                <a:gd name="connsiteX4" fmla="*/ 352686 w 400744"/>
                <a:gd name="connsiteY4" fmla="*/ 9302 h 66661"/>
                <a:gd name="connsiteX5" fmla="*/ 304473 w 400744"/>
                <a:gd name="connsiteY5" fmla="*/ 9302 h 66661"/>
                <a:gd name="connsiteX6" fmla="*/ 304473 w 400744"/>
                <a:gd name="connsiteY6" fmla="*/ 46121 h 66661"/>
                <a:gd name="connsiteX7" fmla="*/ 237734 w 400744"/>
                <a:gd name="connsiteY7" fmla="*/ 46121 h 66661"/>
                <a:gd name="connsiteX8" fmla="*/ 237734 w 400744"/>
                <a:gd name="connsiteY8" fmla="*/ 26122 h 66661"/>
                <a:gd name="connsiteX9" fmla="*/ 175955 w 400744"/>
                <a:gd name="connsiteY9" fmla="*/ 26122 h 66661"/>
                <a:gd name="connsiteX10" fmla="*/ 175955 w 400744"/>
                <a:gd name="connsiteY10" fmla="*/ 41625 h 66661"/>
                <a:gd name="connsiteX11" fmla="*/ 9302 w 400744"/>
                <a:gd name="connsiteY11" fmla="*/ 41625 h 66661"/>
                <a:gd name="connsiteX12" fmla="*/ 9302 w 400744"/>
                <a:gd name="connsiteY12" fmla="*/ 66662 h 66661"/>
                <a:gd name="connsiteX13" fmla="*/ 0 w 400744"/>
                <a:gd name="connsiteY13" fmla="*/ 66662 h 66661"/>
                <a:gd name="connsiteX14" fmla="*/ 0 w 400744"/>
                <a:gd name="connsiteY14" fmla="*/ 32323 h 66661"/>
                <a:gd name="connsiteX15" fmla="*/ 166654 w 400744"/>
                <a:gd name="connsiteY15" fmla="*/ 32323 h 66661"/>
                <a:gd name="connsiteX16" fmla="*/ 166654 w 400744"/>
                <a:gd name="connsiteY16" fmla="*/ 16820 h 66661"/>
                <a:gd name="connsiteX17" fmla="*/ 247035 w 400744"/>
                <a:gd name="connsiteY17" fmla="*/ 16820 h 66661"/>
                <a:gd name="connsiteX18" fmla="*/ 247035 w 400744"/>
                <a:gd name="connsiteY18" fmla="*/ 36819 h 66661"/>
                <a:gd name="connsiteX19" fmla="*/ 295171 w 400744"/>
                <a:gd name="connsiteY19" fmla="*/ 36819 h 66661"/>
                <a:gd name="connsiteX20" fmla="*/ 295171 w 400744"/>
                <a:gd name="connsiteY20" fmla="*/ 0 h 66661"/>
                <a:gd name="connsiteX21" fmla="*/ 361988 w 400744"/>
                <a:gd name="connsiteY21" fmla="*/ 0 h 66661"/>
                <a:gd name="connsiteX22" fmla="*/ 361988 w 400744"/>
                <a:gd name="connsiteY22" fmla="*/ 28447 h 66661"/>
                <a:gd name="connsiteX23" fmla="*/ 400744 w 400744"/>
                <a:gd name="connsiteY23" fmla="*/ 28447 h 66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00744" h="66661">
                  <a:moveTo>
                    <a:pt x="400744" y="66662"/>
                  </a:moveTo>
                  <a:lnTo>
                    <a:pt x="391443" y="66662"/>
                  </a:lnTo>
                  <a:lnTo>
                    <a:pt x="391443" y="37749"/>
                  </a:lnTo>
                  <a:lnTo>
                    <a:pt x="352686" y="37749"/>
                  </a:lnTo>
                  <a:lnTo>
                    <a:pt x="352686" y="9302"/>
                  </a:lnTo>
                  <a:lnTo>
                    <a:pt x="304473" y="9302"/>
                  </a:lnTo>
                  <a:lnTo>
                    <a:pt x="304473" y="46121"/>
                  </a:lnTo>
                  <a:lnTo>
                    <a:pt x="237734" y="46121"/>
                  </a:lnTo>
                  <a:lnTo>
                    <a:pt x="237734" y="26122"/>
                  </a:lnTo>
                  <a:lnTo>
                    <a:pt x="175955" y="26122"/>
                  </a:lnTo>
                  <a:lnTo>
                    <a:pt x="175955" y="41625"/>
                  </a:lnTo>
                  <a:lnTo>
                    <a:pt x="9302" y="41625"/>
                  </a:lnTo>
                  <a:lnTo>
                    <a:pt x="9302" y="66662"/>
                  </a:lnTo>
                  <a:lnTo>
                    <a:pt x="0" y="66662"/>
                  </a:lnTo>
                  <a:lnTo>
                    <a:pt x="0" y="32323"/>
                  </a:lnTo>
                  <a:lnTo>
                    <a:pt x="166654" y="32323"/>
                  </a:lnTo>
                  <a:lnTo>
                    <a:pt x="166654" y="16820"/>
                  </a:lnTo>
                  <a:lnTo>
                    <a:pt x="247035" y="16820"/>
                  </a:lnTo>
                  <a:lnTo>
                    <a:pt x="247035" y="36819"/>
                  </a:lnTo>
                  <a:lnTo>
                    <a:pt x="295171" y="36819"/>
                  </a:lnTo>
                  <a:lnTo>
                    <a:pt x="295171" y="0"/>
                  </a:lnTo>
                  <a:lnTo>
                    <a:pt x="361988" y="0"/>
                  </a:lnTo>
                  <a:lnTo>
                    <a:pt x="361988" y="28447"/>
                  </a:lnTo>
                  <a:lnTo>
                    <a:pt x="400744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" name="任意多边形: 形状 74">
              <a:extLst>
                <a:ext uri="{FF2B5EF4-FFF2-40B4-BE49-F238E27FC236}">
                  <a16:creationId xmlns:a16="http://schemas.microsoft.com/office/drawing/2014/main" id="{3B9A3ECD-5B3D-61B3-2A63-6AA72B3C7D11}"/>
                </a:ext>
              </a:extLst>
            </p:cNvPr>
            <p:cNvSpPr/>
            <p:nvPr/>
          </p:nvSpPr>
          <p:spPr>
            <a:xfrm>
              <a:off x="3858097" y="6246770"/>
              <a:ext cx="65343" cy="265018"/>
            </a:xfrm>
            <a:custGeom>
              <a:avLst/>
              <a:gdLst>
                <a:gd name="connsiteX0" fmla="*/ 44725 w 65343"/>
                <a:gd name="connsiteY0" fmla="*/ 265018 h 265018"/>
                <a:gd name="connsiteX1" fmla="*/ 35424 w 65343"/>
                <a:gd name="connsiteY1" fmla="*/ 265018 h 265018"/>
                <a:gd name="connsiteX2" fmla="*/ 35424 w 65343"/>
                <a:gd name="connsiteY2" fmla="*/ 140842 h 265018"/>
                <a:gd name="connsiteX3" fmla="*/ 56042 w 65343"/>
                <a:gd name="connsiteY3" fmla="*/ 140842 h 265018"/>
                <a:gd name="connsiteX4" fmla="*/ 56042 w 65343"/>
                <a:gd name="connsiteY4" fmla="*/ 9302 h 265018"/>
                <a:gd name="connsiteX5" fmla="*/ 0 w 65343"/>
                <a:gd name="connsiteY5" fmla="*/ 9302 h 265018"/>
                <a:gd name="connsiteX6" fmla="*/ 0 w 65343"/>
                <a:gd name="connsiteY6" fmla="*/ 0 h 265018"/>
                <a:gd name="connsiteX7" fmla="*/ 65344 w 65343"/>
                <a:gd name="connsiteY7" fmla="*/ 0 h 265018"/>
                <a:gd name="connsiteX8" fmla="*/ 65344 w 65343"/>
                <a:gd name="connsiteY8" fmla="*/ 150143 h 265018"/>
                <a:gd name="connsiteX9" fmla="*/ 44725 w 65343"/>
                <a:gd name="connsiteY9" fmla="*/ 150143 h 265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343" h="265018">
                  <a:moveTo>
                    <a:pt x="44725" y="265018"/>
                  </a:moveTo>
                  <a:lnTo>
                    <a:pt x="35424" y="265018"/>
                  </a:lnTo>
                  <a:lnTo>
                    <a:pt x="35424" y="140842"/>
                  </a:lnTo>
                  <a:lnTo>
                    <a:pt x="56042" y="140842"/>
                  </a:lnTo>
                  <a:lnTo>
                    <a:pt x="56042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65344" y="0"/>
                  </a:lnTo>
                  <a:lnTo>
                    <a:pt x="65344" y="150143"/>
                  </a:lnTo>
                  <a:lnTo>
                    <a:pt x="44725" y="15014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:a16="http://schemas.microsoft.com/office/drawing/2014/main" id="{2EA27897-AC22-5623-2562-1C020E6EFB0F}"/>
                </a:ext>
              </a:extLst>
            </p:cNvPr>
            <p:cNvSpPr/>
            <p:nvPr/>
          </p:nvSpPr>
          <p:spPr>
            <a:xfrm>
              <a:off x="3894761" y="5938035"/>
              <a:ext cx="67436" cy="660879"/>
            </a:xfrm>
            <a:custGeom>
              <a:avLst/>
              <a:gdLst>
                <a:gd name="connsiteX0" fmla="*/ 67437 w 67436"/>
                <a:gd name="connsiteY0" fmla="*/ 660879 h 660879"/>
                <a:gd name="connsiteX1" fmla="*/ 58135 w 67436"/>
                <a:gd name="connsiteY1" fmla="*/ 660879 h 660879"/>
                <a:gd name="connsiteX2" fmla="*/ 58135 w 67436"/>
                <a:gd name="connsiteY2" fmla="*/ 457562 h 660879"/>
                <a:gd name="connsiteX3" fmla="*/ 37516 w 67436"/>
                <a:gd name="connsiteY3" fmla="*/ 457562 h 660879"/>
                <a:gd name="connsiteX4" fmla="*/ 37516 w 67436"/>
                <a:gd name="connsiteY4" fmla="*/ 9302 h 660879"/>
                <a:gd name="connsiteX5" fmla="*/ 9302 w 67436"/>
                <a:gd name="connsiteY5" fmla="*/ 9302 h 660879"/>
                <a:gd name="connsiteX6" fmla="*/ 9302 w 67436"/>
                <a:gd name="connsiteY6" fmla="*/ 297574 h 660879"/>
                <a:gd name="connsiteX7" fmla="*/ 0 w 67436"/>
                <a:gd name="connsiteY7" fmla="*/ 297574 h 660879"/>
                <a:gd name="connsiteX8" fmla="*/ 0 w 67436"/>
                <a:gd name="connsiteY8" fmla="*/ 0 h 660879"/>
                <a:gd name="connsiteX9" fmla="*/ 46818 w 67436"/>
                <a:gd name="connsiteY9" fmla="*/ 0 h 660879"/>
                <a:gd name="connsiteX10" fmla="*/ 46818 w 67436"/>
                <a:gd name="connsiteY10" fmla="*/ 448260 h 660879"/>
                <a:gd name="connsiteX11" fmla="*/ 67437 w 67436"/>
                <a:gd name="connsiteY11" fmla="*/ 448260 h 660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7436" h="660879">
                  <a:moveTo>
                    <a:pt x="67437" y="660879"/>
                  </a:moveTo>
                  <a:lnTo>
                    <a:pt x="58135" y="660879"/>
                  </a:lnTo>
                  <a:lnTo>
                    <a:pt x="58135" y="457562"/>
                  </a:lnTo>
                  <a:lnTo>
                    <a:pt x="37516" y="457562"/>
                  </a:lnTo>
                  <a:lnTo>
                    <a:pt x="37516" y="9302"/>
                  </a:lnTo>
                  <a:lnTo>
                    <a:pt x="9302" y="9302"/>
                  </a:lnTo>
                  <a:lnTo>
                    <a:pt x="9302" y="297574"/>
                  </a:lnTo>
                  <a:lnTo>
                    <a:pt x="0" y="297574"/>
                  </a:lnTo>
                  <a:lnTo>
                    <a:pt x="0" y="0"/>
                  </a:lnTo>
                  <a:lnTo>
                    <a:pt x="46818" y="0"/>
                  </a:lnTo>
                  <a:lnTo>
                    <a:pt x="46818" y="448260"/>
                  </a:lnTo>
                  <a:lnTo>
                    <a:pt x="67437" y="44826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id="{15C4CF8D-DDA9-2A93-4FC9-5D58C0654D55}"/>
                </a:ext>
              </a:extLst>
            </p:cNvPr>
            <p:cNvSpPr/>
            <p:nvPr/>
          </p:nvSpPr>
          <p:spPr>
            <a:xfrm>
              <a:off x="3945919" y="5938035"/>
              <a:ext cx="182931" cy="316022"/>
            </a:xfrm>
            <a:custGeom>
              <a:avLst/>
              <a:gdLst>
                <a:gd name="connsiteX0" fmla="*/ 182932 w 182931"/>
                <a:gd name="connsiteY0" fmla="*/ 316022 h 316022"/>
                <a:gd name="connsiteX1" fmla="*/ 173630 w 182931"/>
                <a:gd name="connsiteY1" fmla="*/ 316022 h 316022"/>
                <a:gd name="connsiteX2" fmla="*/ 173630 w 182931"/>
                <a:gd name="connsiteY2" fmla="*/ 191458 h 316022"/>
                <a:gd name="connsiteX3" fmla="*/ 167196 w 182931"/>
                <a:gd name="connsiteY3" fmla="*/ 191458 h 316022"/>
                <a:gd name="connsiteX4" fmla="*/ 167196 w 182931"/>
                <a:gd name="connsiteY4" fmla="*/ 169522 h 316022"/>
                <a:gd name="connsiteX5" fmla="*/ 151694 w 182931"/>
                <a:gd name="connsiteY5" fmla="*/ 169522 h 316022"/>
                <a:gd name="connsiteX6" fmla="*/ 151694 w 182931"/>
                <a:gd name="connsiteY6" fmla="*/ 147818 h 316022"/>
                <a:gd name="connsiteX7" fmla="*/ 137509 w 182931"/>
                <a:gd name="connsiteY7" fmla="*/ 147818 h 316022"/>
                <a:gd name="connsiteX8" fmla="*/ 137509 w 182931"/>
                <a:gd name="connsiteY8" fmla="*/ 121696 h 316022"/>
                <a:gd name="connsiteX9" fmla="*/ 123246 w 182931"/>
                <a:gd name="connsiteY9" fmla="*/ 121696 h 316022"/>
                <a:gd name="connsiteX10" fmla="*/ 123246 w 182931"/>
                <a:gd name="connsiteY10" fmla="*/ 101000 h 316022"/>
                <a:gd name="connsiteX11" fmla="*/ 106503 w 182931"/>
                <a:gd name="connsiteY11" fmla="*/ 101000 h 316022"/>
                <a:gd name="connsiteX12" fmla="*/ 106503 w 182931"/>
                <a:gd name="connsiteY12" fmla="*/ 84257 h 316022"/>
                <a:gd name="connsiteX13" fmla="*/ 88365 w 182931"/>
                <a:gd name="connsiteY13" fmla="*/ 84257 h 316022"/>
                <a:gd name="connsiteX14" fmla="*/ 88365 w 182931"/>
                <a:gd name="connsiteY14" fmla="*/ 61468 h 316022"/>
                <a:gd name="connsiteX15" fmla="*/ 63871 w 182931"/>
                <a:gd name="connsiteY15" fmla="*/ 61468 h 316022"/>
                <a:gd name="connsiteX16" fmla="*/ 63871 w 182931"/>
                <a:gd name="connsiteY16" fmla="*/ 45500 h 316022"/>
                <a:gd name="connsiteX17" fmla="*/ 39299 w 182931"/>
                <a:gd name="connsiteY17" fmla="*/ 45500 h 316022"/>
                <a:gd name="connsiteX18" fmla="*/ 39299 w 182931"/>
                <a:gd name="connsiteY18" fmla="*/ 28680 h 316022"/>
                <a:gd name="connsiteX19" fmla="*/ 16045 w 182931"/>
                <a:gd name="connsiteY19" fmla="*/ 28680 h 316022"/>
                <a:gd name="connsiteX20" fmla="*/ 16045 w 182931"/>
                <a:gd name="connsiteY20" fmla="*/ 9302 h 316022"/>
                <a:gd name="connsiteX21" fmla="*/ 0 w 182931"/>
                <a:gd name="connsiteY21" fmla="*/ 9302 h 316022"/>
                <a:gd name="connsiteX22" fmla="*/ 0 w 182931"/>
                <a:gd name="connsiteY22" fmla="*/ 0 h 316022"/>
                <a:gd name="connsiteX23" fmla="*/ 25347 w 182931"/>
                <a:gd name="connsiteY23" fmla="*/ 0 h 316022"/>
                <a:gd name="connsiteX24" fmla="*/ 25347 w 182931"/>
                <a:gd name="connsiteY24" fmla="*/ 19378 h 316022"/>
                <a:gd name="connsiteX25" fmla="*/ 48601 w 182931"/>
                <a:gd name="connsiteY25" fmla="*/ 19378 h 316022"/>
                <a:gd name="connsiteX26" fmla="*/ 48601 w 182931"/>
                <a:gd name="connsiteY26" fmla="*/ 36199 h 316022"/>
                <a:gd name="connsiteX27" fmla="*/ 73173 w 182931"/>
                <a:gd name="connsiteY27" fmla="*/ 36199 h 316022"/>
                <a:gd name="connsiteX28" fmla="*/ 73173 w 182931"/>
                <a:gd name="connsiteY28" fmla="*/ 52166 h 316022"/>
                <a:gd name="connsiteX29" fmla="*/ 97667 w 182931"/>
                <a:gd name="connsiteY29" fmla="*/ 52166 h 316022"/>
                <a:gd name="connsiteX30" fmla="*/ 97667 w 182931"/>
                <a:gd name="connsiteY30" fmla="*/ 74955 h 316022"/>
                <a:gd name="connsiteX31" fmla="*/ 115805 w 182931"/>
                <a:gd name="connsiteY31" fmla="*/ 74955 h 316022"/>
                <a:gd name="connsiteX32" fmla="*/ 115805 w 182931"/>
                <a:gd name="connsiteY32" fmla="*/ 91698 h 316022"/>
                <a:gd name="connsiteX33" fmla="*/ 132548 w 182931"/>
                <a:gd name="connsiteY33" fmla="*/ 91698 h 316022"/>
                <a:gd name="connsiteX34" fmla="*/ 132548 w 182931"/>
                <a:gd name="connsiteY34" fmla="*/ 112394 h 316022"/>
                <a:gd name="connsiteX35" fmla="*/ 146810 w 182931"/>
                <a:gd name="connsiteY35" fmla="*/ 112394 h 316022"/>
                <a:gd name="connsiteX36" fmla="*/ 146810 w 182931"/>
                <a:gd name="connsiteY36" fmla="*/ 138517 h 316022"/>
                <a:gd name="connsiteX37" fmla="*/ 160995 w 182931"/>
                <a:gd name="connsiteY37" fmla="*/ 138517 h 316022"/>
                <a:gd name="connsiteX38" fmla="*/ 160995 w 182931"/>
                <a:gd name="connsiteY38" fmla="*/ 160220 h 316022"/>
                <a:gd name="connsiteX39" fmla="*/ 176498 w 182931"/>
                <a:gd name="connsiteY39" fmla="*/ 160220 h 316022"/>
                <a:gd name="connsiteX40" fmla="*/ 176498 w 182931"/>
                <a:gd name="connsiteY40" fmla="*/ 182156 h 316022"/>
                <a:gd name="connsiteX41" fmla="*/ 182932 w 182931"/>
                <a:gd name="connsiteY41" fmla="*/ 182156 h 31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2931" h="316022">
                  <a:moveTo>
                    <a:pt x="182932" y="316022"/>
                  </a:moveTo>
                  <a:lnTo>
                    <a:pt x="173630" y="316022"/>
                  </a:lnTo>
                  <a:lnTo>
                    <a:pt x="173630" y="191458"/>
                  </a:lnTo>
                  <a:lnTo>
                    <a:pt x="167196" y="191458"/>
                  </a:lnTo>
                  <a:lnTo>
                    <a:pt x="167196" y="169522"/>
                  </a:lnTo>
                  <a:lnTo>
                    <a:pt x="151694" y="169522"/>
                  </a:lnTo>
                  <a:lnTo>
                    <a:pt x="151694" y="147818"/>
                  </a:lnTo>
                  <a:lnTo>
                    <a:pt x="137509" y="147818"/>
                  </a:lnTo>
                  <a:lnTo>
                    <a:pt x="137509" y="121696"/>
                  </a:lnTo>
                  <a:lnTo>
                    <a:pt x="123246" y="121696"/>
                  </a:lnTo>
                  <a:lnTo>
                    <a:pt x="123246" y="101000"/>
                  </a:lnTo>
                  <a:lnTo>
                    <a:pt x="106503" y="101000"/>
                  </a:lnTo>
                  <a:lnTo>
                    <a:pt x="106503" y="84257"/>
                  </a:lnTo>
                  <a:lnTo>
                    <a:pt x="88365" y="84257"/>
                  </a:lnTo>
                  <a:lnTo>
                    <a:pt x="88365" y="61468"/>
                  </a:lnTo>
                  <a:lnTo>
                    <a:pt x="63871" y="61468"/>
                  </a:lnTo>
                  <a:lnTo>
                    <a:pt x="63871" y="45500"/>
                  </a:lnTo>
                  <a:lnTo>
                    <a:pt x="39299" y="45500"/>
                  </a:lnTo>
                  <a:lnTo>
                    <a:pt x="39299" y="28680"/>
                  </a:lnTo>
                  <a:lnTo>
                    <a:pt x="16045" y="28680"/>
                  </a:lnTo>
                  <a:lnTo>
                    <a:pt x="16045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25347" y="0"/>
                  </a:lnTo>
                  <a:lnTo>
                    <a:pt x="25347" y="19378"/>
                  </a:lnTo>
                  <a:lnTo>
                    <a:pt x="48601" y="19378"/>
                  </a:lnTo>
                  <a:lnTo>
                    <a:pt x="48601" y="36199"/>
                  </a:lnTo>
                  <a:lnTo>
                    <a:pt x="73173" y="36199"/>
                  </a:lnTo>
                  <a:lnTo>
                    <a:pt x="73173" y="52166"/>
                  </a:lnTo>
                  <a:lnTo>
                    <a:pt x="97667" y="52166"/>
                  </a:lnTo>
                  <a:lnTo>
                    <a:pt x="97667" y="74955"/>
                  </a:lnTo>
                  <a:lnTo>
                    <a:pt x="115805" y="74955"/>
                  </a:lnTo>
                  <a:lnTo>
                    <a:pt x="115805" y="91698"/>
                  </a:lnTo>
                  <a:lnTo>
                    <a:pt x="132548" y="91698"/>
                  </a:lnTo>
                  <a:lnTo>
                    <a:pt x="132548" y="112394"/>
                  </a:lnTo>
                  <a:lnTo>
                    <a:pt x="146810" y="112394"/>
                  </a:lnTo>
                  <a:lnTo>
                    <a:pt x="146810" y="138517"/>
                  </a:lnTo>
                  <a:lnTo>
                    <a:pt x="160995" y="138517"/>
                  </a:lnTo>
                  <a:lnTo>
                    <a:pt x="160995" y="160220"/>
                  </a:lnTo>
                  <a:lnTo>
                    <a:pt x="176498" y="160220"/>
                  </a:lnTo>
                  <a:lnTo>
                    <a:pt x="176498" y="182156"/>
                  </a:lnTo>
                  <a:lnTo>
                    <a:pt x="182932" y="18215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" name="任意多边形: 形状 77">
              <a:extLst>
                <a:ext uri="{FF2B5EF4-FFF2-40B4-BE49-F238E27FC236}">
                  <a16:creationId xmlns:a16="http://schemas.microsoft.com/office/drawing/2014/main" id="{2DBEEC21-CA99-AF3B-EB35-6BCFE59A80EE}"/>
                </a:ext>
              </a:extLst>
            </p:cNvPr>
            <p:cNvSpPr/>
            <p:nvPr/>
          </p:nvSpPr>
          <p:spPr>
            <a:xfrm>
              <a:off x="3974909" y="6544344"/>
              <a:ext cx="566080" cy="141152"/>
            </a:xfrm>
            <a:custGeom>
              <a:avLst/>
              <a:gdLst>
                <a:gd name="connsiteX0" fmla="*/ 566080 w 566080"/>
                <a:gd name="connsiteY0" fmla="*/ 141152 h 141152"/>
                <a:gd name="connsiteX1" fmla="*/ 556779 w 566080"/>
                <a:gd name="connsiteY1" fmla="*/ 141152 h 141152"/>
                <a:gd name="connsiteX2" fmla="*/ 556779 w 566080"/>
                <a:gd name="connsiteY2" fmla="*/ 108364 h 141152"/>
                <a:gd name="connsiteX3" fmla="*/ 277731 w 566080"/>
                <a:gd name="connsiteY3" fmla="*/ 108364 h 141152"/>
                <a:gd name="connsiteX4" fmla="*/ 277731 w 566080"/>
                <a:gd name="connsiteY4" fmla="*/ 59220 h 141152"/>
                <a:gd name="connsiteX5" fmla="*/ 202775 w 566080"/>
                <a:gd name="connsiteY5" fmla="*/ 59220 h 141152"/>
                <a:gd name="connsiteX6" fmla="*/ 202775 w 566080"/>
                <a:gd name="connsiteY6" fmla="*/ 40385 h 141152"/>
                <a:gd name="connsiteX7" fmla="*/ 122704 w 566080"/>
                <a:gd name="connsiteY7" fmla="*/ 40385 h 141152"/>
                <a:gd name="connsiteX8" fmla="*/ 122704 w 566080"/>
                <a:gd name="connsiteY8" fmla="*/ 26897 h 141152"/>
                <a:gd name="connsiteX9" fmla="*/ 33796 w 566080"/>
                <a:gd name="connsiteY9" fmla="*/ 11085 h 141152"/>
                <a:gd name="connsiteX10" fmla="*/ 33796 w 566080"/>
                <a:gd name="connsiteY10" fmla="*/ 32168 h 141152"/>
                <a:gd name="connsiteX11" fmla="*/ 9302 w 566080"/>
                <a:gd name="connsiteY11" fmla="*/ 32168 h 141152"/>
                <a:gd name="connsiteX12" fmla="*/ 9302 w 566080"/>
                <a:gd name="connsiteY12" fmla="*/ 100302 h 141152"/>
                <a:gd name="connsiteX13" fmla="*/ 48058 w 566080"/>
                <a:gd name="connsiteY13" fmla="*/ 100302 h 141152"/>
                <a:gd name="connsiteX14" fmla="*/ 48058 w 566080"/>
                <a:gd name="connsiteY14" fmla="*/ 141152 h 141152"/>
                <a:gd name="connsiteX15" fmla="*/ 38757 w 566080"/>
                <a:gd name="connsiteY15" fmla="*/ 141152 h 141152"/>
                <a:gd name="connsiteX16" fmla="*/ 38757 w 566080"/>
                <a:gd name="connsiteY16" fmla="*/ 109604 h 141152"/>
                <a:gd name="connsiteX17" fmla="*/ 0 w 566080"/>
                <a:gd name="connsiteY17" fmla="*/ 109604 h 141152"/>
                <a:gd name="connsiteX18" fmla="*/ 0 w 566080"/>
                <a:gd name="connsiteY18" fmla="*/ 22867 h 141152"/>
                <a:gd name="connsiteX19" fmla="*/ 24494 w 566080"/>
                <a:gd name="connsiteY19" fmla="*/ 22867 h 141152"/>
                <a:gd name="connsiteX20" fmla="*/ 24494 w 566080"/>
                <a:gd name="connsiteY20" fmla="*/ 0 h 141152"/>
                <a:gd name="connsiteX21" fmla="*/ 132005 w 566080"/>
                <a:gd name="connsiteY21" fmla="*/ 19068 h 141152"/>
                <a:gd name="connsiteX22" fmla="*/ 132005 w 566080"/>
                <a:gd name="connsiteY22" fmla="*/ 31083 h 141152"/>
                <a:gd name="connsiteX23" fmla="*/ 212077 w 566080"/>
                <a:gd name="connsiteY23" fmla="*/ 31083 h 141152"/>
                <a:gd name="connsiteX24" fmla="*/ 212077 w 566080"/>
                <a:gd name="connsiteY24" fmla="*/ 49919 h 141152"/>
                <a:gd name="connsiteX25" fmla="*/ 287032 w 566080"/>
                <a:gd name="connsiteY25" fmla="*/ 49919 h 141152"/>
                <a:gd name="connsiteX26" fmla="*/ 287032 w 566080"/>
                <a:gd name="connsiteY26" fmla="*/ 99062 h 141152"/>
                <a:gd name="connsiteX27" fmla="*/ 566080 w 566080"/>
                <a:gd name="connsiteY27" fmla="*/ 99062 h 141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66080" h="141152">
                  <a:moveTo>
                    <a:pt x="566080" y="141152"/>
                  </a:moveTo>
                  <a:lnTo>
                    <a:pt x="556779" y="141152"/>
                  </a:lnTo>
                  <a:lnTo>
                    <a:pt x="556779" y="108364"/>
                  </a:lnTo>
                  <a:lnTo>
                    <a:pt x="277731" y="108364"/>
                  </a:lnTo>
                  <a:lnTo>
                    <a:pt x="277731" y="59220"/>
                  </a:lnTo>
                  <a:lnTo>
                    <a:pt x="202775" y="59220"/>
                  </a:lnTo>
                  <a:lnTo>
                    <a:pt x="202775" y="40385"/>
                  </a:lnTo>
                  <a:lnTo>
                    <a:pt x="122704" y="40385"/>
                  </a:lnTo>
                  <a:lnTo>
                    <a:pt x="122704" y="26897"/>
                  </a:lnTo>
                  <a:lnTo>
                    <a:pt x="33796" y="11085"/>
                  </a:lnTo>
                  <a:lnTo>
                    <a:pt x="33796" y="32168"/>
                  </a:lnTo>
                  <a:lnTo>
                    <a:pt x="9302" y="32168"/>
                  </a:lnTo>
                  <a:lnTo>
                    <a:pt x="9302" y="100302"/>
                  </a:lnTo>
                  <a:lnTo>
                    <a:pt x="48058" y="100302"/>
                  </a:lnTo>
                  <a:lnTo>
                    <a:pt x="48058" y="141152"/>
                  </a:lnTo>
                  <a:lnTo>
                    <a:pt x="38757" y="141152"/>
                  </a:lnTo>
                  <a:lnTo>
                    <a:pt x="38757" y="109604"/>
                  </a:lnTo>
                  <a:lnTo>
                    <a:pt x="0" y="109604"/>
                  </a:lnTo>
                  <a:lnTo>
                    <a:pt x="0" y="22867"/>
                  </a:lnTo>
                  <a:lnTo>
                    <a:pt x="24494" y="22867"/>
                  </a:lnTo>
                  <a:lnTo>
                    <a:pt x="24494" y="0"/>
                  </a:lnTo>
                  <a:lnTo>
                    <a:pt x="132005" y="19068"/>
                  </a:lnTo>
                  <a:lnTo>
                    <a:pt x="132005" y="31083"/>
                  </a:lnTo>
                  <a:lnTo>
                    <a:pt x="212077" y="31083"/>
                  </a:lnTo>
                  <a:lnTo>
                    <a:pt x="212077" y="49919"/>
                  </a:lnTo>
                  <a:lnTo>
                    <a:pt x="287032" y="49919"/>
                  </a:lnTo>
                  <a:lnTo>
                    <a:pt x="287032" y="99062"/>
                  </a:lnTo>
                  <a:lnTo>
                    <a:pt x="566080" y="9906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" name="任意多边形: 形状 78">
              <a:extLst>
                <a:ext uri="{FF2B5EF4-FFF2-40B4-BE49-F238E27FC236}">
                  <a16:creationId xmlns:a16="http://schemas.microsoft.com/office/drawing/2014/main" id="{9D9DF54D-33BE-5D07-E5EE-C38889D515BF}"/>
                </a:ext>
              </a:extLst>
            </p:cNvPr>
            <p:cNvSpPr/>
            <p:nvPr/>
          </p:nvSpPr>
          <p:spPr>
            <a:xfrm>
              <a:off x="4009790" y="6506440"/>
              <a:ext cx="157817" cy="62785"/>
            </a:xfrm>
            <a:custGeom>
              <a:avLst/>
              <a:gdLst>
                <a:gd name="connsiteX0" fmla="*/ 157817 w 157817"/>
                <a:gd name="connsiteY0" fmla="*/ 62786 h 62785"/>
                <a:gd name="connsiteX1" fmla="*/ 148516 w 157817"/>
                <a:gd name="connsiteY1" fmla="*/ 62786 h 62785"/>
                <a:gd name="connsiteX2" fmla="*/ 148516 w 157817"/>
                <a:gd name="connsiteY2" fmla="*/ 9302 h 62785"/>
                <a:gd name="connsiteX3" fmla="*/ 9302 w 157817"/>
                <a:gd name="connsiteY3" fmla="*/ 9302 h 62785"/>
                <a:gd name="connsiteX4" fmla="*/ 9302 w 157817"/>
                <a:gd name="connsiteY4" fmla="*/ 33718 h 62785"/>
                <a:gd name="connsiteX5" fmla="*/ 0 w 157817"/>
                <a:gd name="connsiteY5" fmla="*/ 33718 h 62785"/>
                <a:gd name="connsiteX6" fmla="*/ 0 w 157817"/>
                <a:gd name="connsiteY6" fmla="*/ 0 h 62785"/>
                <a:gd name="connsiteX7" fmla="*/ 157817 w 157817"/>
                <a:gd name="connsiteY7" fmla="*/ 0 h 6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7817" h="62785">
                  <a:moveTo>
                    <a:pt x="157817" y="62786"/>
                  </a:moveTo>
                  <a:lnTo>
                    <a:pt x="148516" y="62786"/>
                  </a:lnTo>
                  <a:lnTo>
                    <a:pt x="148516" y="9302"/>
                  </a:lnTo>
                  <a:lnTo>
                    <a:pt x="9302" y="9302"/>
                  </a:lnTo>
                  <a:lnTo>
                    <a:pt x="9302" y="33718"/>
                  </a:lnTo>
                  <a:lnTo>
                    <a:pt x="0" y="33718"/>
                  </a:lnTo>
                  <a:lnTo>
                    <a:pt x="0" y="0"/>
                  </a:lnTo>
                  <a:lnTo>
                    <a:pt x="157817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" name="任意多边形: 形状 79">
              <a:extLst>
                <a:ext uri="{FF2B5EF4-FFF2-40B4-BE49-F238E27FC236}">
                  <a16:creationId xmlns:a16="http://schemas.microsoft.com/office/drawing/2014/main" id="{F0AE3561-72D5-0E85-2F73-158D2190F7C1}"/>
                </a:ext>
              </a:extLst>
            </p:cNvPr>
            <p:cNvSpPr/>
            <p:nvPr/>
          </p:nvSpPr>
          <p:spPr>
            <a:xfrm>
              <a:off x="4166058" y="6315292"/>
              <a:ext cx="606154" cy="370204"/>
            </a:xfrm>
            <a:custGeom>
              <a:avLst/>
              <a:gdLst>
                <a:gd name="connsiteX0" fmla="*/ 606155 w 606154"/>
                <a:gd name="connsiteY0" fmla="*/ 370204 h 370204"/>
                <a:gd name="connsiteX1" fmla="*/ 596853 w 606154"/>
                <a:gd name="connsiteY1" fmla="*/ 370204 h 370204"/>
                <a:gd name="connsiteX2" fmla="*/ 596853 w 606154"/>
                <a:gd name="connsiteY2" fmla="*/ 9302 h 370204"/>
                <a:gd name="connsiteX3" fmla="*/ 9302 w 606154"/>
                <a:gd name="connsiteY3" fmla="*/ 9302 h 370204"/>
                <a:gd name="connsiteX4" fmla="*/ 9302 w 606154"/>
                <a:gd name="connsiteY4" fmla="*/ 36121 h 370204"/>
                <a:gd name="connsiteX5" fmla="*/ 17053 w 606154"/>
                <a:gd name="connsiteY5" fmla="*/ 36121 h 370204"/>
                <a:gd name="connsiteX6" fmla="*/ 17053 w 606154"/>
                <a:gd name="connsiteY6" fmla="*/ 253934 h 370204"/>
                <a:gd name="connsiteX7" fmla="*/ 7751 w 606154"/>
                <a:gd name="connsiteY7" fmla="*/ 253934 h 370204"/>
                <a:gd name="connsiteX8" fmla="*/ 7751 w 606154"/>
                <a:gd name="connsiteY8" fmla="*/ 45423 h 370204"/>
                <a:gd name="connsiteX9" fmla="*/ 0 w 606154"/>
                <a:gd name="connsiteY9" fmla="*/ 45423 h 370204"/>
                <a:gd name="connsiteX10" fmla="*/ 0 w 606154"/>
                <a:gd name="connsiteY10" fmla="*/ 0 h 370204"/>
                <a:gd name="connsiteX11" fmla="*/ 606155 w 606154"/>
                <a:gd name="connsiteY11" fmla="*/ 0 h 37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6154" h="370204">
                  <a:moveTo>
                    <a:pt x="606155" y="370204"/>
                  </a:moveTo>
                  <a:lnTo>
                    <a:pt x="596853" y="370204"/>
                  </a:lnTo>
                  <a:lnTo>
                    <a:pt x="596853" y="9302"/>
                  </a:lnTo>
                  <a:lnTo>
                    <a:pt x="9302" y="9302"/>
                  </a:lnTo>
                  <a:lnTo>
                    <a:pt x="9302" y="36121"/>
                  </a:lnTo>
                  <a:lnTo>
                    <a:pt x="17053" y="36121"/>
                  </a:lnTo>
                  <a:lnTo>
                    <a:pt x="17053" y="253934"/>
                  </a:lnTo>
                  <a:lnTo>
                    <a:pt x="7751" y="253934"/>
                  </a:lnTo>
                  <a:lnTo>
                    <a:pt x="7751" y="45423"/>
                  </a:lnTo>
                  <a:lnTo>
                    <a:pt x="0" y="45423"/>
                  </a:lnTo>
                  <a:lnTo>
                    <a:pt x="0" y="0"/>
                  </a:lnTo>
                  <a:lnTo>
                    <a:pt x="606155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" name="任意多边形: 形状 80">
              <a:extLst>
                <a:ext uri="{FF2B5EF4-FFF2-40B4-BE49-F238E27FC236}">
                  <a16:creationId xmlns:a16="http://schemas.microsoft.com/office/drawing/2014/main" id="{2698827D-839C-FD35-4CCF-BA7F8B416CA5}"/>
                </a:ext>
              </a:extLst>
            </p:cNvPr>
            <p:cNvSpPr/>
            <p:nvPr/>
          </p:nvSpPr>
          <p:spPr>
            <a:xfrm>
              <a:off x="4784925" y="6499387"/>
              <a:ext cx="369738" cy="186109"/>
            </a:xfrm>
            <a:custGeom>
              <a:avLst/>
              <a:gdLst>
                <a:gd name="connsiteX0" fmla="*/ 369739 w 369738"/>
                <a:gd name="connsiteY0" fmla="*/ 186110 h 186109"/>
                <a:gd name="connsiteX1" fmla="*/ 360437 w 369738"/>
                <a:gd name="connsiteY1" fmla="*/ 186110 h 186109"/>
                <a:gd name="connsiteX2" fmla="*/ 360437 w 369738"/>
                <a:gd name="connsiteY2" fmla="*/ 9302 h 186109"/>
                <a:gd name="connsiteX3" fmla="*/ 9302 w 369738"/>
                <a:gd name="connsiteY3" fmla="*/ 9302 h 186109"/>
                <a:gd name="connsiteX4" fmla="*/ 9302 w 369738"/>
                <a:gd name="connsiteY4" fmla="*/ 186110 h 186109"/>
                <a:gd name="connsiteX5" fmla="*/ 0 w 369738"/>
                <a:gd name="connsiteY5" fmla="*/ 186110 h 186109"/>
                <a:gd name="connsiteX6" fmla="*/ 0 w 369738"/>
                <a:gd name="connsiteY6" fmla="*/ 0 h 186109"/>
                <a:gd name="connsiteX7" fmla="*/ 369739 w 369738"/>
                <a:gd name="connsiteY7" fmla="*/ 0 h 186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9738" h="186109">
                  <a:moveTo>
                    <a:pt x="369739" y="186110"/>
                  </a:moveTo>
                  <a:lnTo>
                    <a:pt x="360437" y="186110"/>
                  </a:lnTo>
                  <a:lnTo>
                    <a:pt x="360437" y="9302"/>
                  </a:lnTo>
                  <a:lnTo>
                    <a:pt x="9302" y="9302"/>
                  </a:lnTo>
                  <a:lnTo>
                    <a:pt x="9302" y="186110"/>
                  </a:lnTo>
                  <a:lnTo>
                    <a:pt x="0" y="186110"/>
                  </a:lnTo>
                  <a:lnTo>
                    <a:pt x="0" y="0"/>
                  </a:lnTo>
                  <a:lnTo>
                    <a:pt x="369739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:a16="http://schemas.microsoft.com/office/drawing/2014/main" id="{C41F0DEE-B161-A357-A988-71A831387F5D}"/>
                </a:ext>
              </a:extLst>
            </p:cNvPr>
            <p:cNvSpPr/>
            <p:nvPr/>
          </p:nvSpPr>
          <p:spPr>
            <a:xfrm>
              <a:off x="4170708" y="6290720"/>
              <a:ext cx="601504" cy="18835"/>
            </a:xfrm>
            <a:custGeom>
              <a:avLst/>
              <a:gdLst>
                <a:gd name="connsiteX0" fmla="*/ 601504 w 601504"/>
                <a:gd name="connsiteY0" fmla="*/ 18836 h 18835"/>
                <a:gd name="connsiteX1" fmla="*/ 592203 w 601504"/>
                <a:gd name="connsiteY1" fmla="*/ 18836 h 18835"/>
                <a:gd name="connsiteX2" fmla="*/ 592203 w 601504"/>
                <a:gd name="connsiteY2" fmla="*/ 9302 h 18835"/>
                <a:gd name="connsiteX3" fmla="*/ 0 w 601504"/>
                <a:gd name="connsiteY3" fmla="*/ 9302 h 18835"/>
                <a:gd name="connsiteX4" fmla="*/ 0 w 601504"/>
                <a:gd name="connsiteY4" fmla="*/ 0 h 18835"/>
                <a:gd name="connsiteX5" fmla="*/ 601504 w 601504"/>
                <a:gd name="connsiteY5" fmla="*/ 0 h 18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1504" h="18835">
                  <a:moveTo>
                    <a:pt x="601504" y="18836"/>
                  </a:moveTo>
                  <a:lnTo>
                    <a:pt x="592203" y="18836"/>
                  </a:lnTo>
                  <a:lnTo>
                    <a:pt x="592203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601504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3" name="任意多边形: 形状 82">
              <a:extLst>
                <a:ext uri="{FF2B5EF4-FFF2-40B4-BE49-F238E27FC236}">
                  <a16:creationId xmlns:a16="http://schemas.microsoft.com/office/drawing/2014/main" id="{9D1C1FEB-9011-E50B-1A43-59D27FE8AA2C}"/>
                </a:ext>
              </a:extLst>
            </p:cNvPr>
            <p:cNvSpPr/>
            <p:nvPr/>
          </p:nvSpPr>
          <p:spPr>
            <a:xfrm>
              <a:off x="4509752" y="6238709"/>
              <a:ext cx="55809" cy="43717"/>
            </a:xfrm>
            <a:custGeom>
              <a:avLst/>
              <a:gdLst>
                <a:gd name="connsiteX0" fmla="*/ 55810 w 55809"/>
                <a:gd name="connsiteY0" fmla="*/ 43718 h 43717"/>
                <a:gd name="connsiteX1" fmla="*/ 46508 w 55809"/>
                <a:gd name="connsiteY1" fmla="*/ 43718 h 43717"/>
                <a:gd name="connsiteX2" fmla="*/ 46508 w 55809"/>
                <a:gd name="connsiteY2" fmla="*/ 9302 h 43717"/>
                <a:gd name="connsiteX3" fmla="*/ 9302 w 55809"/>
                <a:gd name="connsiteY3" fmla="*/ 9302 h 43717"/>
                <a:gd name="connsiteX4" fmla="*/ 9302 w 55809"/>
                <a:gd name="connsiteY4" fmla="*/ 43718 h 43717"/>
                <a:gd name="connsiteX5" fmla="*/ 0 w 55809"/>
                <a:gd name="connsiteY5" fmla="*/ 43718 h 43717"/>
                <a:gd name="connsiteX6" fmla="*/ 0 w 55809"/>
                <a:gd name="connsiteY6" fmla="*/ 0 h 43717"/>
                <a:gd name="connsiteX7" fmla="*/ 55810 w 55809"/>
                <a:gd name="connsiteY7" fmla="*/ 0 h 4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09" h="43717">
                  <a:moveTo>
                    <a:pt x="55810" y="43718"/>
                  </a:moveTo>
                  <a:lnTo>
                    <a:pt x="46508" y="43718"/>
                  </a:lnTo>
                  <a:lnTo>
                    <a:pt x="46508" y="9302"/>
                  </a:lnTo>
                  <a:lnTo>
                    <a:pt x="9302" y="9302"/>
                  </a:lnTo>
                  <a:lnTo>
                    <a:pt x="9302" y="43718"/>
                  </a:lnTo>
                  <a:lnTo>
                    <a:pt x="0" y="43718"/>
                  </a:lnTo>
                  <a:lnTo>
                    <a:pt x="0" y="0"/>
                  </a:lnTo>
                  <a:lnTo>
                    <a:pt x="55810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4" name="任意多边形: 形状 83">
              <a:extLst>
                <a:ext uri="{FF2B5EF4-FFF2-40B4-BE49-F238E27FC236}">
                  <a16:creationId xmlns:a16="http://schemas.microsoft.com/office/drawing/2014/main" id="{027EF6F7-E8F2-CB9B-4986-0F31079B8A9B}"/>
                </a:ext>
              </a:extLst>
            </p:cNvPr>
            <p:cNvSpPr/>
            <p:nvPr/>
          </p:nvSpPr>
          <p:spPr>
            <a:xfrm>
              <a:off x="4578196" y="6226152"/>
              <a:ext cx="44182" cy="56274"/>
            </a:xfrm>
            <a:custGeom>
              <a:avLst/>
              <a:gdLst>
                <a:gd name="connsiteX0" fmla="*/ 44183 w 44182"/>
                <a:gd name="connsiteY0" fmla="*/ 56275 h 56274"/>
                <a:gd name="connsiteX1" fmla="*/ 34881 w 44182"/>
                <a:gd name="connsiteY1" fmla="*/ 56275 h 56274"/>
                <a:gd name="connsiteX2" fmla="*/ 34881 w 44182"/>
                <a:gd name="connsiteY2" fmla="*/ 9302 h 56274"/>
                <a:gd name="connsiteX3" fmla="*/ 9302 w 44182"/>
                <a:gd name="connsiteY3" fmla="*/ 9302 h 56274"/>
                <a:gd name="connsiteX4" fmla="*/ 9302 w 44182"/>
                <a:gd name="connsiteY4" fmla="*/ 56275 h 56274"/>
                <a:gd name="connsiteX5" fmla="*/ 0 w 44182"/>
                <a:gd name="connsiteY5" fmla="*/ 56275 h 56274"/>
                <a:gd name="connsiteX6" fmla="*/ 0 w 44182"/>
                <a:gd name="connsiteY6" fmla="*/ 0 h 56274"/>
                <a:gd name="connsiteX7" fmla="*/ 44183 w 44182"/>
                <a:gd name="connsiteY7" fmla="*/ 0 h 5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82" h="56274">
                  <a:moveTo>
                    <a:pt x="44183" y="56275"/>
                  </a:moveTo>
                  <a:lnTo>
                    <a:pt x="34881" y="56275"/>
                  </a:lnTo>
                  <a:lnTo>
                    <a:pt x="34881" y="9302"/>
                  </a:lnTo>
                  <a:lnTo>
                    <a:pt x="9302" y="9302"/>
                  </a:lnTo>
                  <a:lnTo>
                    <a:pt x="9302" y="56275"/>
                  </a:lnTo>
                  <a:lnTo>
                    <a:pt x="0" y="56275"/>
                  </a:lnTo>
                  <a:lnTo>
                    <a:pt x="0" y="0"/>
                  </a:lnTo>
                  <a:lnTo>
                    <a:pt x="44183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5" name="任意多边形: 形状 84">
              <a:extLst>
                <a:ext uri="{FF2B5EF4-FFF2-40B4-BE49-F238E27FC236}">
                  <a16:creationId xmlns:a16="http://schemas.microsoft.com/office/drawing/2014/main" id="{EFC6B8AF-435D-2D9A-1D1B-FA75D5BDD0E0}"/>
                </a:ext>
              </a:extLst>
            </p:cNvPr>
            <p:cNvSpPr/>
            <p:nvPr/>
          </p:nvSpPr>
          <p:spPr>
            <a:xfrm>
              <a:off x="4633773" y="6238709"/>
              <a:ext cx="57049" cy="43717"/>
            </a:xfrm>
            <a:custGeom>
              <a:avLst/>
              <a:gdLst>
                <a:gd name="connsiteX0" fmla="*/ 57050 w 57049"/>
                <a:gd name="connsiteY0" fmla="*/ 43718 h 43717"/>
                <a:gd name="connsiteX1" fmla="*/ 47748 w 57049"/>
                <a:gd name="connsiteY1" fmla="*/ 43718 h 43717"/>
                <a:gd name="connsiteX2" fmla="*/ 47748 w 57049"/>
                <a:gd name="connsiteY2" fmla="*/ 9302 h 43717"/>
                <a:gd name="connsiteX3" fmla="*/ 9302 w 57049"/>
                <a:gd name="connsiteY3" fmla="*/ 9302 h 43717"/>
                <a:gd name="connsiteX4" fmla="*/ 9302 w 57049"/>
                <a:gd name="connsiteY4" fmla="*/ 43718 h 43717"/>
                <a:gd name="connsiteX5" fmla="*/ 0 w 57049"/>
                <a:gd name="connsiteY5" fmla="*/ 43718 h 43717"/>
                <a:gd name="connsiteX6" fmla="*/ 0 w 57049"/>
                <a:gd name="connsiteY6" fmla="*/ 0 h 43717"/>
                <a:gd name="connsiteX7" fmla="*/ 57050 w 57049"/>
                <a:gd name="connsiteY7" fmla="*/ 0 h 4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049" h="43717">
                  <a:moveTo>
                    <a:pt x="57050" y="43718"/>
                  </a:moveTo>
                  <a:lnTo>
                    <a:pt x="47748" y="43718"/>
                  </a:lnTo>
                  <a:lnTo>
                    <a:pt x="47748" y="9302"/>
                  </a:lnTo>
                  <a:lnTo>
                    <a:pt x="9302" y="9302"/>
                  </a:lnTo>
                  <a:lnTo>
                    <a:pt x="9302" y="43718"/>
                  </a:lnTo>
                  <a:lnTo>
                    <a:pt x="0" y="43718"/>
                  </a:lnTo>
                  <a:lnTo>
                    <a:pt x="0" y="0"/>
                  </a:lnTo>
                  <a:lnTo>
                    <a:pt x="57050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" name="任意多边形: 形状 85">
              <a:extLst>
                <a:ext uri="{FF2B5EF4-FFF2-40B4-BE49-F238E27FC236}">
                  <a16:creationId xmlns:a16="http://schemas.microsoft.com/office/drawing/2014/main" id="{2B07EB94-79F6-FF6A-3E7F-3B7F82B3FCA7}"/>
                </a:ext>
              </a:extLst>
            </p:cNvPr>
            <p:cNvSpPr/>
            <p:nvPr/>
          </p:nvSpPr>
          <p:spPr>
            <a:xfrm>
              <a:off x="4783607" y="5850134"/>
              <a:ext cx="394310" cy="639020"/>
            </a:xfrm>
            <a:custGeom>
              <a:avLst/>
              <a:gdLst>
                <a:gd name="connsiteX0" fmla="*/ 9302 w 394310"/>
                <a:gd name="connsiteY0" fmla="*/ 639020 h 639020"/>
                <a:gd name="connsiteX1" fmla="*/ 0 w 394310"/>
                <a:gd name="connsiteY1" fmla="*/ 639020 h 639020"/>
                <a:gd name="connsiteX2" fmla="*/ 0 w 394310"/>
                <a:gd name="connsiteY2" fmla="*/ 242927 h 639020"/>
                <a:gd name="connsiteX3" fmla="*/ 14185 w 394310"/>
                <a:gd name="connsiteY3" fmla="*/ 242927 h 639020"/>
                <a:gd name="connsiteX4" fmla="*/ 14185 w 394310"/>
                <a:gd name="connsiteY4" fmla="*/ 116348 h 639020"/>
                <a:gd name="connsiteX5" fmla="*/ 85265 w 394310"/>
                <a:gd name="connsiteY5" fmla="*/ 116348 h 639020"/>
                <a:gd name="connsiteX6" fmla="*/ 85265 w 394310"/>
                <a:gd name="connsiteY6" fmla="*/ 0 h 639020"/>
                <a:gd name="connsiteX7" fmla="*/ 258662 w 394310"/>
                <a:gd name="connsiteY7" fmla="*/ 0 h 639020"/>
                <a:gd name="connsiteX8" fmla="*/ 258662 w 394310"/>
                <a:gd name="connsiteY8" fmla="*/ 58213 h 639020"/>
                <a:gd name="connsiteX9" fmla="*/ 319355 w 394310"/>
                <a:gd name="connsiteY9" fmla="*/ 58213 h 639020"/>
                <a:gd name="connsiteX10" fmla="*/ 319355 w 394310"/>
                <a:gd name="connsiteY10" fmla="*/ 108596 h 639020"/>
                <a:gd name="connsiteX11" fmla="*/ 349043 w 394310"/>
                <a:gd name="connsiteY11" fmla="*/ 108596 h 639020"/>
                <a:gd name="connsiteX12" fmla="*/ 349043 w 394310"/>
                <a:gd name="connsiteY12" fmla="*/ 247423 h 639020"/>
                <a:gd name="connsiteX13" fmla="*/ 394311 w 394310"/>
                <a:gd name="connsiteY13" fmla="*/ 247423 h 639020"/>
                <a:gd name="connsiteX14" fmla="*/ 394311 w 394310"/>
                <a:gd name="connsiteY14" fmla="*/ 637703 h 639020"/>
                <a:gd name="connsiteX15" fmla="*/ 385009 w 394310"/>
                <a:gd name="connsiteY15" fmla="*/ 637703 h 639020"/>
                <a:gd name="connsiteX16" fmla="*/ 385009 w 394310"/>
                <a:gd name="connsiteY16" fmla="*/ 256724 h 639020"/>
                <a:gd name="connsiteX17" fmla="*/ 339741 w 394310"/>
                <a:gd name="connsiteY17" fmla="*/ 256724 h 639020"/>
                <a:gd name="connsiteX18" fmla="*/ 339741 w 394310"/>
                <a:gd name="connsiteY18" fmla="*/ 117898 h 639020"/>
                <a:gd name="connsiteX19" fmla="*/ 310054 w 394310"/>
                <a:gd name="connsiteY19" fmla="*/ 117898 h 639020"/>
                <a:gd name="connsiteX20" fmla="*/ 310054 w 394310"/>
                <a:gd name="connsiteY20" fmla="*/ 67514 h 639020"/>
                <a:gd name="connsiteX21" fmla="*/ 249361 w 394310"/>
                <a:gd name="connsiteY21" fmla="*/ 67514 h 639020"/>
                <a:gd name="connsiteX22" fmla="*/ 249361 w 394310"/>
                <a:gd name="connsiteY22" fmla="*/ 9379 h 639020"/>
                <a:gd name="connsiteX23" fmla="*/ 94566 w 394310"/>
                <a:gd name="connsiteY23" fmla="*/ 9379 h 639020"/>
                <a:gd name="connsiteX24" fmla="*/ 94566 w 394310"/>
                <a:gd name="connsiteY24" fmla="*/ 125649 h 639020"/>
                <a:gd name="connsiteX25" fmla="*/ 23487 w 394310"/>
                <a:gd name="connsiteY25" fmla="*/ 125649 h 639020"/>
                <a:gd name="connsiteX26" fmla="*/ 23487 w 394310"/>
                <a:gd name="connsiteY26" fmla="*/ 252229 h 639020"/>
                <a:gd name="connsiteX27" fmla="*/ 9302 w 394310"/>
                <a:gd name="connsiteY27" fmla="*/ 252229 h 639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94310" h="639020">
                  <a:moveTo>
                    <a:pt x="9302" y="639020"/>
                  </a:moveTo>
                  <a:lnTo>
                    <a:pt x="0" y="639020"/>
                  </a:lnTo>
                  <a:lnTo>
                    <a:pt x="0" y="242927"/>
                  </a:lnTo>
                  <a:lnTo>
                    <a:pt x="14185" y="242927"/>
                  </a:lnTo>
                  <a:lnTo>
                    <a:pt x="14185" y="116348"/>
                  </a:lnTo>
                  <a:lnTo>
                    <a:pt x="85265" y="116348"/>
                  </a:lnTo>
                  <a:lnTo>
                    <a:pt x="85265" y="0"/>
                  </a:lnTo>
                  <a:lnTo>
                    <a:pt x="258662" y="0"/>
                  </a:lnTo>
                  <a:lnTo>
                    <a:pt x="258662" y="58213"/>
                  </a:lnTo>
                  <a:lnTo>
                    <a:pt x="319355" y="58213"/>
                  </a:lnTo>
                  <a:lnTo>
                    <a:pt x="319355" y="108596"/>
                  </a:lnTo>
                  <a:lnTo>
                    <a:pt x="349043" y="108596"/>
                  </a:lnTo>
                  <a:lnTo>
                    <a:pt x="349043" y="247423"/>
                  </a:lnTo>
                  <a:lnTo>
                    <a:pt x="394311" y="247423"/>
                  </a:lnTo>
                  <a:lnTo>
                    <a:pt x="394311" y="637703"/>
                  </a:lnTo>
                  <a:lnTo>
                    <a:pt x="385009" y="637703"/>
                  </a:lnTo>
                  <a:lnTo>
                    <a:pt x="385009" y="256724"/>
                  </a:lnTo>
                  <a:lnTo>
                    <a:pt x="339741" y="256724"/>
                  </a:lnTo>
                  <a:lnTo>
                    <a:pt x="339741" y="117898"/>
                  </a:lnTo>
                  <a:lnTo>
                    <a:pt x="310054" y="117898"/>
                  </a:lnTo>
                  <a:lnTo>
                    <a:pt x="310054" y="67514"/>
                  </a:lnTo>
                  <a:lnTo>
                    <a:pt x="249361" y="67514"/>
                  </a:lnTo>
                  <a:lnTo>
                    <a:pt x="249361" y="9379"/>
                  </a:lnTo>
                  <a:lnTo>
                    <a:pt x="94566" y="9379"/>
                  </a:lnTo>
                  <a:lnTo>
                    <a:pt x="94566" y="125649"/>
                  </a:lnTo>
                  <a:lnTo>
                    <a:pt x="23487" y="125649"/>
                  </a:lnTo>
                  <a:lnTo>
                    <a:pt x="23487" y="252229"/>
                  </a:lnTo>
                  <a:lnTo>
                    <a:pt x="9302" y="25222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" name="任意多边形: 形状 86">
              <a:extLst>
                <a:ext uri="{FF2B5EF4-FFF2-40B4-BE49-F238E27FC236}">
                  <a16:creationId xmlns:a16="http://schemas.microsoft.com/office/drawing/2014/main" id="{571A566C-06BE-9866-F984-55E3F5E91B07}"/>
                </a:ext>
              </a:extLst>
            </p:cNvPr>
            <p:cNvSpPr/>
            <p:nvPr/>
          </p:nvSpPr>
          <p:spPr>
            <a:xfrm>
              <a:off x="4804303" y="5817889"/>
              <a:ext cx="75653" cy="138981"/>
            </a:xfrm>
            <a:custGeom>
              <a:avLst/>
              <a:gdLst>
                <a:gd name="connsiteX0" fmla="*/ 9302 w 75653"/>
                <a:gd name="connsiteY0" fmla="*/ 138981 h 138981"/>
                <a:gd name="connsiteX1" fmla="*/ 0 w 75653"/>
                <a:gd name="connsiteY1" fmla="*/ 138981 h 138981"/>
                <a:gd name="connsiteX2" fmla="*/ 0 w 75653"/>
                <a:gd name="connsiteY2" fmla="*/ 0 h 138981"/>
                <a:gd name="connsiteX3" fmla="*/ 75653 w 75653"/>
                <a:gd name="connsiteY3" fmla="*/ 0 h 138981"/>
                <a:gd name="connsiteX4" fmla="*/ 75653 w 75653"/>
                <a:gd name="connsiteY4" fmla="*/ 9302 h 138981"/>
                <a:gd name="connsiteX5" fmla="*/ 9302 w 75653"/>
                <a:gd name="connsiteY5" fmla="*/ 9302 h 13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653" h="138981">
                  <a:moveTo>
                    <a:pt x="9302" y="138981"/>
                  </a:moveTo>
                  <a:lnTo>
                    <a:pt x="0" y="138981"/>
                  </a:lnTo>
                  <a:lnTo>
                    <a:pt x="0" y="0"/>
                  </a:lnTo>
                  <a:lnTo>
                    <a:pt x="75653" y="0"/>
                  </a:lnTo>
                  <a:lnTo>
                    <a:pt x="75653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" name="任意多边形: 形状 87">
              <a:extLst>
                <a:ext uri="{FF2B5EF4-FFF2-40B4-BE49-F238E27FC236}">
                  <a16:creationId xmlns:a16="http://schemas.microsoft.com/office/drawing/2014/main" id="{141F0900-F641-ED58-ADE0-B8AE90DB880F}"/>
                </a:ext>
              </a:extLst>
            </p:cNvPr>
            <p:cNvSpPr/>
            <p:nvPr/>
          </p:nvSpPr>
          <p:spPr>
            <a:xfrm>
              <a:off x="4873290" y="5764250"/>
              <a:ext cx="163165" cy="73792"/>
            </a:xfrm>
            <a:custGeom>
              <a:avLst/>
              <a:gdLst>
                <a:gd name="connsiteX0" fmla="*/ 81622 w 163165"/>
                <a:gd name="connsiteY0" fmla="*/ 12557 h 73792"/>
                <a:gd name="connsiteX1" fmla="*/ 139059 w 163165"/>
                <a:gd name="connsiteY1" fmla="*/ 64491 h 73792"/>
                <a:gd name="connsiteX2" fmla="*/ 24184 w 163165"/>
                <a:gd name="connsiteY2" fmla="*/ 64491 h 73792"/>
                <a:gd name="connsiteX3" fmla="*/ 81622 w 163165"/>
                <a:gd name="connsiteY3" fmla="*/ 12557 h 73792"/>
                <a:gd name="connsiteX4" fmla="*/ 81622 w 163165"/>
                <a:gd name="connsiteY4" fmla="*/ 0 h 73792"/>
                <a:gd name="connsiteX5" fmla="*/ 0 w 163165"/>
                <a:gd name="connsiteY5" fmla="*/ 73793 h 73792"/>
                <a:gd name="connsiteX6" fmla="*/ 163166 w 163165"/>
                <a:gd name="connsiteY6" fmla="*/ 73793 h 73792"/>
                <a:gd name="connsiteX7" fmla="*/ 81622 w 163165"/>
                <a:gd name="connsiteY7" fmla="*/ 0 h 73792"/>
                <a:gd name="connsiteX8" fmla="*/ 81622 w 163165"/>
                <a:gd name="connsiteY8" fmla="*/ 0 h 73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65" h="73792">
                  <a:moveTo>
                    <a:pt x="81622" y="12557"/>
                  </a:moveTo>
                  <a:lnTo>
                    <a:pt x="139059" y="64491"/>
                  </a:lnTo>
                  <a:lnTo>
                    <a:pt x="24184" y="64491"/>
                  </a:lnTo>
                  <a:lnTo>
                    <a:pt x="81622" y="12557"/>
                  </a:lnTo>
                  <a:moveTo>
                    <a:pt x="81622" y="0"/>
                  </a:moveTo>
                  <a:lnTo>
                    <a:pt x="0" y="73793"/>
                  </a:lnTo>
                  <a:lnTo>
                    <a:pt x="163166" y="73793"/>
                  </a:lnTo>
                  <a:lnTo>
                    <a:pt x="81622" y="0"/>
                  </a:lnTo>
                  <a:lnTo>
                    <a:pt x="81622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" name="任意多边形: 形状 88">
              <a:extLst>
                <a:ext uri="{FF2B5EF4-FFF2-40B4-BE49-F238E27FC236}">
                  <a16:creationId xmlns:a16="http://schemas.microsoft.com/office/drawing/2014/main" id="{863011A4-1F19-2A5E-E6BF-5A71D4F202C8}"/>
                </a:ext>
              </a:extLst>
            </p:cNvPr>
            <p:cNvSpPr/>
            <p:nvPr/>
          </p:nvSpPr>
          <p:spPr>
            <a:xfrm>
              <a:off x="4022658" y="6236461"/>
              <a:ext cx="335322" cy="262770"/>
            </a:xfrm>
            <a:custGeom>
              <a:avLst/>
              <a:gdLst>
                <a:gd name="connsiteX0" fmla="*/ 7286 w 335322"/>
                <a:gd name="connsiteY0" fmla="*/ 262771 h 262770"/>
                <a:gd name="connsiteX1" fmla="*/ 0 w 335322"/>
                <a:gd name="connsiteY1" fmla="*/ 208124 h 262770"/>
                <a:gd name="connsiteX2" fmla="*/ 208744 w 335322"/>
                <a:gd name="connsiteY2" fmla="*/ 0 h 262770"/>
                <a:gd name="connsiteX3" fmla="*/ 335323 w 335322"/>
                <a:gd name="connsiteY3" fmla="*/ 42632 h 262770"/>
                <a:gd name="connsiteX4" fmla="*/ 329665 w 335322"/>
                <a:gd name="connsiteY4" fmla="*/ 50074 h 262770"/>
                <a:gd name="connsiteX5" fmla="*/ 208744 w 335322"/>
                <a:gd name="connsiteY5" fmla="*/ 9379 h 262770"/>
                <a:gd name="connsiteX6" fmla="*/ 9302 w 335322"/>
                <a:gd name="connsiteY6" fmla="*/ 208201 h 262770"/>
                <a:gd name="connsiteX7" fmla="*/ 16278 w 335322"/>
                <a:gd name="connsiteY7" fmla="*/ 260445 h 262770"/>
                <a:gd name="connsiteX8" fmla="*/ 7286 w 335322"/>
                <a:gd name="connsiteY8" fmla="*/ 262771 h 262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5322" h="262770">
                  <a:moveTo>
                    <a:pt x="7286" y="262771"/>
                  </a:moveTo>
                  <a:cubicBezTo>
                    <a:pt x="2480" y="245020"/>
                    <a:pt x="0" y="226649"/>
                    <a:pt x="0" y="208124"/>
                  </a:cubicBezTo>
                  <a:cubicBezTo>
                    <a:pt x="0" y="93404"/>
                    <a:pt x="93636" y="0"/>
                    <a:pt x="208744" y="0"/>
                  </a:cubicBezTo>
                  <a:cubicBezTo>
                    <a:pt x="254942" y="0"/>
                    <a:pt x="298737" y="14728"/>
                    <a:pt x="335323" y="42632"/>
                  </a:cubicBezTo>
                  <a:lnTo>
                    <a:pt x="329665" y="50074"/>
                  </a:lnTo>
                  <a:cubicBezTo>
                    <a:pt x="294706" y="23409"/>
                    <a:pt x="252849" y="9379"/>
                    <a:pt x="208744" y="9379"/>
                  </a:cubicBezTo>
                  <a:cubicBezTo>
                    <a:pt x="98752" y="9379"/>
                    <a:pt x="9302" y="98597"/>
                    <a:pt x="9302" y="208201"/>
                  </a:cubicBezTo>
                  <a:cubicBezTo>
                    <a:pt x="9302" y="225952"/>
                    <a:pt x="11627" y="243470"/>
                    <a:pt x="16278" y="260445"/>
                  </a:cubicBezTo>
                  <a:lnTo>
                    <a:pt x="7286" y="26277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" name="任意多边形: 形状 89">
              <a:extLst>
                <a:ext uri="{FF2B5EF4-FFF2-40B4-BE49-F238E27FC236}">
                  <a16:creationId xmlns:a16="http://schemas.microsoft.com/office/drawing/2014/main" id="{69B31590-73C6-4149-9A62-3FE9D3DE6C96}"/>
                </a:ext>
              </a:extLst>
            </p:cNvPr>
            <p:cNvSpPr/>
            <p:nvPr/>
          </p:nvSpPr>
          <p:spPr>
            <a:xfrm>
              <a:off x="4802985" y="6232585"/>
              <a:ext cx="350205" cy="261685"/>
            </a:xfrm>
            <a:custGeom>
              <a:avLst/>
              <a:gdLst>
                <a:gd name="connsiteX0" fmla="*/ 326797 w 350205"/>
                <a:gd name="connsiteY0" fmla="*/ 261685 h 261685"/>
                <a:gd name="connsiteX1" fmla="*/ 318735 w 350205"/>
                <a:gd name="connsiteY1" fmla="*/ 257034 h 261685"/>
                <a:gd name="connsiteX2" fmla="*/ 340826 w 350205"/>
                <a:gd name="connsiteY2" fmla="*/ 174560 h 261685"/>
                <a:gd name="connsiteX3" fmla="*/ 175103 w 350205"/>
                <a:gd name="connsiteY3" fmla="*/ 9302 h 261685"/>
                <a:gd name="connsiteX4" fmla="*/ 9302 w 350205"/>
                <a:gd name="connsiteY4" fmla="*/ 174560 h 261685"/>
                <a:gd name="connsiteX5" fmla="*/ 28990 w 350205"/>
                <a:gd name="connsiteY5" fmla="*/ 252694 h 261685"/>
                <a:gd name="connsiteX6" fmla="*/ 20774 w 350205"/>
                <a:gd name="connsiteY6" fmla="*/ 257112 h 261685"/>
                <a:gd name="connsiteX7" fmla="*/ 0 w 350205"/>
                <a:gd name="connsiteY7" fmla="*/ 174560 h 261685"/>
                <a:gd name="connsiteX8" fmla="*/ 175103 w 350205"/>
                <a:gd name="connsiteY8" fmla="*/ 0 h 261685"/>
                <a:gd name="connsiteX9" fmla="*/ 350206 w 350205"/>
                <a:gd name="connsiteY9" fmla="*/ 174560 h 261685"/>
                <a:gd name="connsiteX10" fmla="*/ 326797 w 350205"/>
                <a:gd name="connsiteY10" fmla="*/ 261685 h 2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0205" h="261685">
                  <a:moveTo>
                    <a:pt x="326797" y="261685"/>
                  </a:moveTo>
                  <a:lnTo>
                    <a:pt x="318735" y="257034"/>
                  </a:lnTo>
                  <a:cubicBezTo>
                    <a:pt x="333153" y="232075"/>
                    <a:pt x="340826" y="203550"/>
                    <a:pt x="340826" y="174560"/>
                  </a:cubicBezTo>
                  <a:cubicBezTo>
                    <a:pt x="340826" y="83482"/>
                    <a:pt x="266491" y="9302"/>
                    <a:pt x="175103" y="9302"/>
                  </a:cubicBezTo>
                  <a:cubicBezTo>
                    <a:pt x="83715" y="9302"/>
                    <a:pt x="9302" y="83404"/>
                    <a:pt x="9302" y="174560"/>
                  </a:cubicBezTo>
                  <a:cubicBezTo>
                    <a:pt x="9302" y="201845"/>
                    <a:pt x="16123" y="228820"/>
                    <a:pt x="28990" y="252694"/>
                  </a:cubicBezTo>
                  <a:lnTo>
                    <a:pt x="20774" y="257112"/>
                  </a:lnTo>
                  <a:cubicBezTo>
                    <a:pt x="7209" y="231920"/>
                    <a:pt x="0" y="203318"/>
                    <a:pt x="0" y="174560"/>
                  </a:cubicBezTo>
                  <a:cubicBezTo>
                    <a:pt x="0" y="78289"/>
                    <a:pt x="78521" y="0"/>
                    <a:pt x="175103" y="0"/>
                  </a:cubicBezTo>
                  <a:cubicBezTo>
                    <a:pt x="271607" y="0"/>
                    <a:pt x="350206" y="78289"/>
                    <a:pt x="350206" y="174560"/>
                  </a:cubicBezTo>
                  <a:cubicBezTo>
                    <a:pt x="350128" y="205178"/>
                    <a:pt x="342067" y="235253"/>
                    <a:pt x="326797" y="261685"/>
                  </a:cubicBez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" name="任意多边形: 形状 90">
              <a:extLst>
                <a:ext uri="{FF2B5EF4-FFF2-40B4-BE49-F238E27FC236}">
                  <a16:creationId xmlns:a16="http://schemas.microsoft.com/office/drawing/2014/main" id="{FCB5EF35-DD37-F192-4EFE-A2930A2DAE63}"/>
                </a:ext>
              </a:extLst>
            </p:cNvPr>
            <p:cNvSpPr/>
            <p:nvPr/>
          </p:nvSpPr>
          <p:spPr>
            <a:xfrm>
              <a:off x="4452935" y="5978109"/>
              <a:ext cx="300907" cy="258894"/>
            </a:xfrm>
            <a:custGeom>
              <a:avLst/>
              <a:gdLst>
                <a:gd name="connsiteX0" fmla="*/ 249516 w 300907"/>
                <a:gd name="connsiteY0" fmla="*/ 258895 h 258894"/>
                <a:gd name="connsiteX1" fmla="*/ 243470 w 300907"/>
                <a:gd name="connsiteY1" fmla="*/ 251841 h 258894"/>
                <a:gd name="connsiteX2" fmla="*/ 291606 w 300907"/>
                <a:gd name="connsiteY2" fmla="*/ 147741 h 258894"/>
                <a:gd name="connsiteX3" fmla="*/ 150454 w 300907"/>
                <a:gd name="connsiteY3" fmla="*/ 9302 h 258894"/>
                <a:gd name="connsiteX4" fmla="*/ 9302 w 300907"/>
                <a:gd name="connsiteY4" fmla="*/ 147741 h 258894"/>
                <a:gd name="connsiteX5" fmla="*/ 54957 w 300907"/>
                <a:gd name="connsiteY5" fmla="*/ 249671 h 258894"/>
                <a:gd name="connsiteX6" fmla="*/ 48756 w 300907"/>
                <a:gd name="connsiteY6" fmla="*/ 256569 h 258894"/>
                <a:gd name="connsiteX7" fmla="*/ 0 w 300907"/>
                <a:gd name="connsiteY7" fmla="*/ 147741 h 258894"/>
                <a:gd name="connsiteX8" fmla="*/ 150454 w 300907"/>
                <a:gd name="connsiteY8" fmla="*/ 0 h 258894"/>
                <a:gd name="connsiteX9" fmla="*/ 300907 w 300907"/>
                <a:gd name="connsiteY9" fmla="*/ 147741 h 258894"/>
                <a:gd name="connsiteX10" fmla="*/ 249516 w 300907"/>
                <a:gd name="connsiteY10" fmla="*/ 258895 h 25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0907" h="258894">
                  <a:moveTo>
                    <a:pt x="249516" y="258895"/>
                  </a:moveTo>
                  <a:lnTo>
                    <a:pt x="243470" y="251841"/>
                  </a:lnTo>
                  <a:cubicBezTo>
                    <a:pt x="274087" y="225564"/>
                    <a:pt x="291606" y="187583"/>
                    <a:pt x="291606" y="147741"/>
                  </a:cubicBezTo>
                  <a:cubicBezTo>
                    <a:pt x="291606" y="71390"/>
                    <a:pt x="228277" y="9302"/>
                    <a:pt x="150454" y="9302"/>
                  </a:cubicBezTo>
                  <a:cubicBezTo>
                    <a:pt x="72630" y="9302"/>
                    <a:pt x="9302" y="71390"/>
                    <a:pt x="9302" y="147741"/>
                  </a:cubicBezTo>
                  <a:cubicBezTo>
                    <a:pt x="9302" y="186342"/>
                    <a:pt x="25967" y="223549"/>
                    <a:pt x="54957" y="249671"/>
                  </a:cubicBezTo>
                  <a:lnTo>
                    <a:pt x="48756" y="256569"/>
                  </a:lnTo>
                  <a:cubicBezTo>
                    <a:pt x="17751" y="228665"/>
                    <a:pt x="0" y="188978"/>
                    <a:pt x="0" y="147741"/>
                  </a:cubicBezTo>
                  <a:cubicBezTo>
                    <a:pt x="0" y="66274"/>
                    <a:pt x="67514" y="0"/>
                    <a:pt x="150454" y="0"/>
                  </a:cubicBezTo>
                  <a:cubicBezTo>
                    <a:pt x="233393" y="0"/>
                    <a:pt x="300907" y="66274"/>
                    <a:pt x="300907" y="147741"/>
                  </a:cubicBezTo>
                  <a:cubicBezTo>
                    <a:pt x="300907" y="190295"/>
                    <a:pt x="282226" y="230835"/>
                    <a:pt x="249516" y="258895"/>
                  </a:cubicBez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" name="任意多边形: 形状 91">
              <a:extLst>
                <a:ext uri="{FF2B5EF4-FFF2-40B4-BE49-F238E27FC236}">
                  <a16:creationId xmlns:a16="http://schemas.microsoft.com/office/drawing/2014/main" id="{11DA1567-BF4A-D597-F351-E5FA76E44A41}"/>
                </a:ext>
              </a:extLst>
            </p:cNvPr>
            <p:cNvSpPr/>
            <p:nvPr/>
          </p:nvSpPr>
          <p:spPr>
            <a:xfrm>
              <a:off x="4138928" y="6000045"/>
              <a:ext cx="163088" cy="243314"/>
            </a:xfrm>
            <a:custGeom>
              <a:avLst/>
              <a:gdLst>
                <a:gd name="connsiteX0" fmla="*/ 9302 w 163088"/>
                <a:gd name="connsiteY0" fmla="*/ 243315 h 243314"/>
                <a:gd name="connsiteX1" fmla="*/ 0 w 163088"/>
                <a:gd name="connsiteY1" fmla="*/ 243315 h 243314"/>
                <a:gd name="connsiteX2" fmla="*/ 0 w 163088"/>
                <a:gd name="connsiteY2" fmla="*/ 0 h 243314"/>
                <a:gd name="connsiteX3" fmla="*/ 163088 w 163088"/>
                <a:gd name="connsiteY3" fmla="*/ 0 h 243314"/>
                <a:gd name="connsiteX4" fmla="*/ 163088 w 163088"/>
                <a:gd name="connsiteY4" fmla="*/ 176576 h 243314"/>
                <a:gd name="connsiteX5" fmla="*/ 139834 w 163088"/>
                <a:gd name="connsiteY5" fmla="*/ 176576 h 243314"/>
                <a:gd name="connsiteX6" fmla="*/ 139834 w 163088"/>
                <a:gd name="connsiteY6" fmla="*/ 233393 h 243314"/>
                <a:gd name="connsiteX7" fmla="*/ 130533 w 163088"/>
                <a:gd name="connsiteY7" fmla="*/ 233393 h 243314"/>
                <a:gd name="connsiteX8" fmla="*/ 130533 w 163088"/>
                <a:gd name="connsiteY8" fmla="*/ 167274 h 243314"/>
                <a:gd name="connsiteX9" fmla="*/ 153787 w 163088"/>
                <a:gd name="connsiteY9" fmla="*/ 167274 h 243314"/>
                <a:gd name="connsiteX10" fmla="*/ 153787 w 163088"/>
                <a:gd name="connsiteY10" fmla="*/ 9302 h 243314"/>
                <a:gd name="connsiteX11" fmla="*/ 9302 w 163088"/>
                <a:gd name="connsiteY11" fmla="*/ 9302 h 243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088" h="243314">
                  <a:moveTo>
                    <a:pt x="9302" y="243315"/>
                  </a:moveTo>
                  <a:lnTo>
                    <a:pt x="0" y="243315"/>
                  </a:lnTo>
                  <a:lnTo>
                    <a:pt x="0" y="0"/>
                  </a:lnTo>
                  <a:lnTo>
                    <a:pt x="163088" y="0"/>
                  </a:lnTo>
                  <a:lnTo>
                    <a:pt x="163088" y="176576"/>
                  </a:lnTo>
                  <a:lnTo>
                    <a:pt x="139834" y="176576"/>
                  </a:lnTo>
                  <a:lnTo>
                    <a:pt x="139834" y="233393"/>
                  </a:lnTo>
                  <a:lnTo>
                    <a:pt x="130533" y="233393"/>
                  </a:lnTo>
                  <a:lnTo>
                    <a:pt x="130533" y="167274"/>
                  </a:lnTo>
                  <a:lnTo>
                    <a:pt x="153787" y="167274"/>
                  </a:lnTo>
                  <a:lnTo>
                    <a:pt x="153787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" name="任意多边形: 形状 92">
              <a:extLst>
                <a:ext uri="{FF2B5EF4-FFF2-40B4-BE49-F238E27FC236}">
                  <a16:creationId xmlns:a16="http://schemas.microsoft.com/office/drawing/2014/main" id="{414A3A9D-AD5E-8A6E-255F-47FC9BCC8031}"/>
                </a:ext>
              </a:extLst>
            </p:cNvPr>
            <p:cNvSpPr/>
            <p:nvPr/>
          </p:nvSpPr>
          <p:spPr>
            <a:xfrm>
              <a:off x="4306899" y="5984543"/>
              <a:ext cx="58367" cy="286257"/>
            </a:xfrm>
            <a:custGeom>
              <a:avLst/>
              <a:gdLst>
                <a:gd name="connsiteX0" fmla="*/ 58368 w 58367"/>
                <a:gd name="connsiteY0" fmla="*/ 286257 h 286257"/>
                <a:gd name="connsiteX1" fmla="*/ 49066 w 58367"/>
                <a:gd name="connsiteY1" fmla="*/ 286257 h 286257"/>
                <a:gd name="connsiteX2" fmla="*/ 49066 w 58367"/>
                <a:gd name="connsiteY2" fmla="*/ 9302 h 286257"/>
                <a:gd name="connsiteX3" fmla="*/ 18371 w 58367"/>
                <a:gd name="connsiteY3" fmla="*/ 9302 h 286257"/>
                <a:gd name="connsiteX4" fmla="*/ 18371 w 58367"/>
                <a:gd name="connsiteY4" fmla="*/ 24804 h 286257"/>
                <a:gd name="connsiteX5" fmla="*/ 9302 w 58367"/>
                <a:gd name="connsiteY5" fmla="*/ 24804 h 286257"/>
                <a:gd name="connsiteX6" fmla="*/ 9302 w 58367"/>
                <a:gd name="connsiteY6" fmla="*/ 256569 h 286257"/>
                <a:gd name="connsiteX7" fmla="*/ 0 w 58367"/>
                <a:gd name="connsiteY7" fmla="*/ 256569 h 286257"/>
                <a:gd name="connsiteX8" fmla="*/ 0 w 58367"/>
                <a:gd name="connsiteY8" fmla="*/ 15503 h 286257"/>
                <a:gd name="connsiteX9" fmla="*/ 9069 w 58367"/>
                <a:gd name="connsiteY9" fmla="*/ 15503 h 286257"/>
                <a:gd name="connsiteX10" fmla="*/ 9069 w 58367"/>
                <a:gd name="connsiteY10" fmla="*/ 0 h 286257"/>
                <a:gd name="connsiteX11" fmla="*/ 58368 w 58367"/>
                <a:gd name="connsiteY11" fmla="*/ 0 h 28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367" h="286257">
                  <a:moveTo>
                    <a:pt x="58368" y="286257"/>
                  </a:moveTo>
                  <a:lnTo>
                    <a:pt x="49066" y="286257"/>
                  </a:lnTo>
                  <a:lnTo>
                    <a:pt x="49066" y="9302"/>
                  </a:lnTo>
                  <a:lnTo>
                    <a:pt x="18371" y="9302"/>
                  </a:lnTo>
                  <a:lnTo>
                    <a:pt x="18371" y="24804"/>
                  </a:lnTo>
                  <a:lnTo>
                    <a:pt x="9302" y="24804"/>
                  </a:lnTo>
                  <a:lnTo>
                    <a:pt x="9302" y="256569"/>
                  </a:lnTo>
                  <a:lnTo>
                    <a:pt x="0" y="256569"/>
                  </a:lnTo>
                  <a:lnTo>
                    <a:pt x="0" y="15503"/>
                  </a:lnTo>
                  <a:lnTo>
                    <a:pt x="9069" y="15503"/>
                  </a:lnTo>
                  <a:lnTo>
                    <a:pt x="9069" y="0"/>
                  </a:lnTo>
                  <a:lnTo>
                    <a:pt x="58368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" name="任意多边形: 形状 93">
              <a:extLst>
                <a:ext uri="{FF2B5EF4-FFF2-40B4-BE49-F238E27FC236}">
                  <a16:creationId xmlns:a16="http://schemas.microsoft.com/office/drawing/2014/main" id="{F5EA7441-02FC-6E8F-6A1F-D4B96645B2DD}"/>
                </a:ext>
              </a:extLst>
            </p:cNvPr>
            <p:cNvSpPr/>
            <p:nvPr/>
          </p:nvSpPr>
          <p:spPr>
            <a:xfrm>
              <a:off x="4377979" y="6052987"/>
              <a:ext cx="79683" cy="229439"/>
            </a:xfrm>
            <a:custGeom>
              <a:avLst/>
              <a:gdLst>
                <a:gd name="connsiteX0" fmla="*/ 9302 w 79683"/>
                <a:gd name="connsiteY0" fmla="*/ 229440 h 229439"/>
                <a:gd name="connsiteX1" fmla="*/ 0 w 79683"/>
                <a:gd name="connsiteY1" fmla="*/ 229440 h 229439"/>
                <a:gd name="connsiteX2" fmla="*/ 0 w 79683"/>
                <a:gd name="connsiteY2" fmla="*/ 0 h 229439"/>
                <a:gd name="connsiteX3" fmla="*/ 79684 w 79683"/>
                <a:gd name="connsiteY3" fmla="*/ 0 h 229439"/>
                <a:gd name="connsiteX4" fmla="*/ 79684 w 79683"/>
                <a:gd name="connsiteY4" fmla="*/ 9302 h 229439"/>
                <a:gd name="connsiteX5" fmla="*/ 9302 w 79683"/>
                <a:gd name="connsiteY5" fmla="*/ 9302 h 229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683" h="229439">
                  <a:moveTo>
                    <a:pt x="9302" y="229440"/>
                  </a:moveTo>
                  <a:lnTo>
                    <a:pt x="0" y="229440"/>
                  </a:lnTo>
                  <a:lnTo>
                    <a:pt x="0" y="0"/>
                  </a:lnTo>
                  <a:lnTo>
                    <a:pt x="79684" y="0"/>
                  </a:lnTo>
                  <a:lnTo>
                    <a:pt x="79684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" name="任意多边形: 形状 94">
              <a:extLst>
                <a:ext uri="{FF2B5EF4-FFF2-40B4-BE49-F238E27FC236}">
                  <a16:creationId xmlns:a16="http://schemas.microsoft.com/office/drawing/2014/main" id="{22C8EAF3-3241-43BB-2C69-D366D664B39F}"/>
                </a:ext>
              </a:extLst>
            </p:cNvPr>
            <p:cNvSpPr/>
            <p:nvPr/>
          </p:nvSpPr>
          <p:spPr>
            <a:xfrm>
              <a:off x="4331471" y="5866645"/>
              <a:ext cx="178513" cy="107046"/>
            </a:xfrm>
            <a:custGeom>
              <a:avLst/>
              <a:gdLst>
                <a:gd name="connsiteX0" fmla="*/ 178513 w 178513"/>
                <a:gd name="connsiteY0" fmla="*/ 107046 h 107046"/>
                <a:gd name="connsiteX1" fmla="*/ 169212 w 178513"/>
                <a:gd name="connsiteY1" fmla="*/ 107046 h 107046"/>
                <a:gd name="connsiteX2" fmla="*/ 169212 w 178513"/>
                <a:gd name="connsiteY2" fmla="*/ 9302 h 107046"/>
                <a:gd name="connsiteX3" fmla="*/ 102240 w 178513"/>
                <a:gd name="connsiteY3" fmla="*/ 9302 h 107046"/>
                <a:gd name="connsiteX4" fmla="*/ 45423 w 178513"/>
                <a:gd name="connsiteY4" fmla="*/ 71622 h 107046"/>
                <a:gd name="connsiteX5" fmla="*/ 9302 w 178513"/>
                <a:gd name="connsiteY5" fmla="*/ 71622 h 107046"/>
                <a:gd name="connsiteX6" fmla="*/ 9302 w 178513"/>
                <a:gd name="connsiteY6" fmla="*/ 107046 h 107046"/>
                <a:gd name="connsiteX7" fmla="*/ 0 w 178513"/>
                <a:gd name="connsiteY7" fmla="*/ 107046 h 107046"/>
                <a:gd name="connsiteX8" fmla="*/ 0 w 178513"/>
                <a:gd name="connsiteY8" fmla="*/ 62321 h 107046"/>
                <a:gd name="connsiteX9" fmla="*/ 41315 w 178513"/>
                <a:gd name="connsiteY9" fmla="*/ 62321 h 107046"/>
                <a:gd name="connsiteX10" fmla="*/ 98132 w 178513"/>
                <a:gd name="connsiteY10" fmla="*/ 0 h 107046"/>
                <a:gd name="connsiteX11" fmla="*/ 178513 w 178513"/>
                <a:gd name="connsiteY11" fmla="*/ 0 h 107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8513" h="107046">
                  <a:moveTo>
                    <a:pt x="178513" y="107046"/>
                  </a:moveTo>
                  <a:lnTo>
                    <a:pt x="169212" y="107046"/>
                  </a:lnTo>
                  <a:lnTo>
                    <a:pt x="169212" y="9302"/>
                  </a:lnTo>
                  <a:lnTo>
                    <a:pt x="102240" y="9302"/>
                  </a:lnTo>
                  <a:lnTo>
                    <a:pt x="45423" y="71622"/>
                  </a:lnTo>
                  <a:lnTo>
                    <a:pt x="9302" y="71622"/>
                  </a:lnTo>
                  <a:lnTo>
                    <a:pt x="9302" y="107046"/>
                  </a:lnTo>
                  <a:lnTo>
                    <a:pt x="0" y="107046"/>
                  </a:lnTo>
                  <a:lnTo>
                    <a:pt x="0" y="62321"/>
                  </a:lnTo>
                  <a:lnTo>
                    <a:pt x="41315" y="62321"/>
                  </a:lnTo>
                  <a:lnTo>
                    <a:pt x="98132" y="0"/>
                  </a:lnTo>
                  <a:lnTo>
                    <a:pt x="178513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" name="任意多边形: 形状 95">
              <a:extLst>
                <a:ext uri="{FF2B5EF4-FFF2-40B4-BE49-F238E27FC236}">
                  <a16:creationId xmlns:a16="http://schemas.microsoft.com/office/drawing/2014/main" id="{F311D658-EE2D-3856-452C-97F9FE100ACC}"/>
                </a:ext>
              </a:extLst>
            </p:cNvPr>
            <p:cNvSpPr/>
            <p:nvPr/>
          </p:nvSpPr>
          <p:spPr>
            <a:xfrm>
              <a:off x="4374879" y="5175768"/>
              <a:ext cx="413379" cy="893109"/>
            </a:xfrm>
            <a:custGeom>
              <a:avLst/>
              <a:gdLst>
                <a:gd name="connsiteX0" fmla="*/ 387024 w 413379"/>
                <a:gd name="connsiteY0" fmla="*/ 893109 h 893109"/>
                <a:gd name="connsiteX1" fmla="*/ 365476 w 413379"/>
                <a:gd name="connsiteY1" fmla="*/ 871561 h 893109"/>
                <a:gd name="connsiteX2" fmla="*/ 365476 w 413379"/>
                <a:gd name="connsiteY2" fmla="*/ 833579 h 893109"/>
                <a:gd name="connsiteX3" fmla="*/ 347725 w 413379"/>
                <a:gd name="connsiteY3" fmla="*/ 833579 h 893109"/>
                <a:gd name="connsiteX4" fmla="*/ 296334 w 413379"/>
                <a:gd name="connsiteY4" fmla="*/ 761957 h 893109"/>
                <a:gd name="connsiteX5" fmla="*/ 296334 w 413379"/>
                <a:gd name="connsiteY5" fmla="*/ 9379 h 893109"/>
                <a:gd name="connsiteX6" fmla="*/ 250058 w 413379"/>
                <a:gd name="connsiteY6" fmla="*/ 9379 h 893109"/>
                <a:gd name="connsiteX7" fmla="*/ 250058 w 413379"/>
                <a:gd name="connsiteY7" fmla="*/ 64879 h 893109"/>
                <a:gd name="connsiteX8" fmla="*/ 199442 w 413379"/>
                <a:gd name="connsiteY8" fmla="*/ 64879 h 893109"/>
                <a:gd name="connsiteX9" fmla="*/ 199442 w 413379"/>
                <a:gd name="connsiteY9" fmla="*/ 9379 h 893109"/>
                <a:gd name="connsiteX10" fmla="*/ 157042 w 413379"/>
                <a:gd name="connsiteY10" fmla="*/ 9379 h 893109"/>
                <a:gd name="connsiteX11" fmla="*/ 157042 w 413379"/>
                <a:gd name="connsiteY11" fmla="*/ 818076 h 893109"/>
                <a:gd name="connsiteX12" fmla="*/ 0 w 413379"/>
                <a:gd name="connsiteY12" fmla="*/ 818076 h 893109"/>
                <a:gd name="connsiteX13" fmla="*/ 0 w 413379"/>
                <a:gd name="connsiteY13" fmla="*/ 808775 h 893109"/>
                <a:gd name="connsiteX14" fmla="*/ 147741 w 413379"/>
                <a:gd name="connsiteY14" fmla="*/ 808775 h 893109"/>
                <a:gd name="connsiteX15" fmla="*/ 147741 w 413379"/>
                <a:gd name="connsiteY15" fmla="*/ 0 h 893109"/>
                <a:gd name="connsiteX16" fmla="*/ 208744 w 413379"/>
                <a:gd name="connsiteY16" fmla="*/ 0 h 893109"/>
                <a:gd name="connsiteX17" fmla="*/ 208744 w 413379"/>
                <a:gd name="connsiteY17" fmla="*/ 55577 h 893109"/>
                <a:gd name="connsiteX18" fmla="*/ 240757 w 413379"/>
                <a:gd name="connsiteY18" fmla="*/ 55577 h 893109"/>
                <a:gd name="connsiteX19" fmla="*/ 240757 w 413379"/>
                <a:gd name="connsiteY19" fmla="*/ 0 h 893109"/>
                <a:gd name="connsiteX20" fmla="*/ 305635 w 413379"/>
                <a:gd name="connsiteY20" fmla="*/ 0 h 893109"/>
                <a:gd name="connsiteX21" fmla="*/ 305635 w 413379"/>
                <a:gd name="connsiteY21" fmla="*/ 758934 h 893109"/>
                <a:gd name="connsiteX22" fmla="*/ 352453 w 413379"/>
                <a:gd name="connsiteY22" fmla="*/ 824277 h 893109"/>
                <a:gd name="connsiteX23" fmla="*/ 374777 w 413379"/>
                <a:gd name="connsiteY23" fmla="*/ 824277 h 893109"/>
                <a:gd name="connsiteX24" fmla="*/ 374777 w 413379"/>
                <a:gd name="connsiteY24" fmla="*/ 867685 h 893109"/>
                <a:gd name="connsiteX25" fmla="*/ 377723 w 413379"/>
                <a:gd name="connsiteY25" fmla="*/ 870630 h 893109"/>
                <a:gd name="connsiteX26" fmla="*/ 377723 w 413379"/>
                <a:gd name="connsiteY26" fmla="*/ 859158 h 893109"/>
                <a:gd name="connsiteX27" fmla="*/ 413379 w 413379"/>
                <a:gd name="connsiteY27" fmla="*/ 859158 h 893109"/>
                <a:gd name="connsiteX28" fmla="*/ 413379 w 413379"/>
                <a:gd name="connsiteY28" fmla="*/ 868460 h 893109"/>
                <a:gd name="connsiteX29" fmla="*/ 387024 w 413379"/>
                <a:gd name="connsiteY29" fmla="*/ 868460 h 893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13379" h="893109">
                  <a:moveTo>
                    <a:pt x="387024" y="893109"/>
                  </a:moveTo>
                  <a:lnTo>
                    <a:pt x="365476" y="871561"/>
                  </a:lnTo>
                  <a:lnTo>
                    <a:pt x="365476" y="833579"/>
                  </a:lnTo>
                  <a:lnTo>
                    <a:pt x="347725" y="833579"/>
                  </a:lnTo>
                  <a:lnTo>
                    <a:pt x="296334" y="761957"/>
                  </a:lnTo>
                  <a:lnTo>
                    <a:pt x="296334" y="9379"/>
                  </a:lnTo>
                  <a:lnTo>
                    <a:pt x="250058" y="9379"/>
                  </a:lnTo>
                  <a:lnTo>
                    <a:pt x="250058" y="64879"/>
                  </a:lnTo>
                  <a:lnTo>
                    <a:pt x="199442" y="64879"/>
                  </a:lnTo>
                  <a:lnTo>
                    <a:pt x="199442" y="9379"/>
                  </a:lnTo>
                  <a:lnTo>
                    <a:pt x="157042" y="9379"/>
                  </a:lnTo>
                  <a:lnTo>
                    <a:pt x="157042" y="818076"/>
                  </a:lnTo>
                  <a:lnTo>
                    <a:pt x="0" y="818076"/>
                  </a:lnTo>
                  <a:lnTo>
                    <a:pt x="0" y="808775"/>
                  </a:lnTo>
                  <a:lnTo>
                    <a:pt x="147741" y="808775"/>
                  </a:lnTo>
                  <a:lnTo>
                    <a:pt x="147741" y="0"/>
                  </a:lnTo>
                  <a:lnTo>
                    <a:pt x="208744" y="0"/>
                  </a:lnTo>
                  <a:lnTo>
                    <a:pt x="208744" y="55577"/>
                  </a:lnTo>
                  <a:lnTo>
                    <a:pt x="240757" y="55577"/>
                  </a:lnTo>
                  <a:lnTo>
                    <a:pt x="240757" y="0"/>
                  </a:lnTo>
                  <a:lnTo>
                    <a:pt x="305635" y="0"/>
                  </a:lnTo>
                  <a:lnTo>
                    <a:pt x="305635" y="758934"/>
                  </a:lnTo>
                  <a:lnTo>
                    <a:pt x="352453" y="824277"/>
                  </a:lnTo>
                  <a:lnTo>
                    <a:pt x="374777" y="824277"/>
                  </a:lnTo>
                  <a:lnTo>
                    <a:pt x="374777" y="867685"/>
                  </a:lnTo>
                  <a:lnTo>
                    <a:pt x="377723" y="870630"/>
                  </a:lnTo>
                  <a:lnTo>
                    <a:pt x="377723" y="859158"/>
                  </a:lnTo>
                  <a:lnTo>
                    <a:pt x="413379" y="859158"/>
                  </a:lnTo>
                  <a:lnTo>
                    <a:pt x="413379" y="868460"/>
                  </a:lnTo>
                  <a:lnTo>
                    <a:pt x="387024" y="86846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:a16="http://schemas.microsoft.com/office/drawing/2014/main" id="{4A1D5D06-97F3-86F3-5268-AEE94EDCCA1F}"/>
                </a:ext>
              </a:extLst>
            </p:cNvPr>
            <p:cNvSpPr/>
            <p:nvPr/>
          </p:nvSpPr>
          <p:spPr>
            <a:xfrm>
              <a:off x="4457973" y="4960126"/>
              <a:ext cx="277963" cy="241841"/>
            </a:xfrm>
            <a:custGeom>
              <a:avLst/>
              <a:gdLst>
                <a:gd name="connsiteX0" fmla="*/ 45500 w 277963"/>
                <a:gd name="connsiteY0" fmla="*/ 241842 h 241841"/>
                <a:gd name="connsiteX1" fmla="*/ 0 w 277963"/>
                <a:gd name="connsiteY1" fmla="*/ 138982 h 241841"/>
                <a:gd name="connsiteX2" fmla="*/ 138981 w 277963"/>
                <a:gd name="connsiteY2" fmla="*/ 0 h 241841"/>
                <a:gd name="connsiteX3" fmla="*/ 277963 w 277963"/>
                <a:gd name="connsiteY3" fmla="*/ 138982 h 241841"/>
                <a:gd name="connsiteX4" fmla="*/ 237269 w 277963"/>
                <a:gd name="connsiteY4" fmla="*/ 237269 h 241841"/>
                <a:gd name="connsiteX5" fmla="*/ 230680 w 277963"/>
                <a:gd name="connsiteY5" fmla="*/ 230680 h 241841"/>
                <a:gd name="connsiteX6" fmla="*/ 268661 w 277963"/>
                <a:gd name="connsiteY6" fmla="*/ 138982 h 241841"/>
                <a:gd name="connsiteX7" fmla="*/ 138981 w 277963"/>
                <a:gd name="connsiteY7" fmla="*/ 9302 h 241841"/>
                <a:gd name="connsiteX8" fmla="*/ 9302 w 277963"/>
                <a:gd name="connsiteY8" fmla="*/ 138982 h 241841"/>
                <a:gd name="connsiteX9" fmla="*/ 51701 w 277963"/>
                <a:gd name="connsiteY9" fmla="*/ 234943 h 241841"/>
                <a:gd name="connsiteX10" fmla="*/ 45500 w 277963"/>
                <a:gd name="connsiteY10" fmla="*/ 241842 h 24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7963" h="241841">
                  <a:moveTo>
                    <a:pt x="45500" y="241842"/>
                  </a:moveTo>
                  <a:cubicBezTo>
                    <a:pt x="16588" y="215565"/>
                    <a:pt x="0" y="178048"/>
                    <a:pt x="0" y="138982"/>
                  </a:cubicBezTo>
                  <a:cubicBezTo>
                    <a:pt x="0" y="62321"/>
                    <a:pt x="62321" y="0"/>
                    <a:pt x="138981" y="0"/>
                  </a:cubicBezTo>
                  <a:cubicBezTo>
                    <a:pt x="215642" y="0"/>
                    <a:pt x="277963" y="62321"/>
                    <a:pt x="277963" y="138982"/>
                  </a:cubicBezTo>
                  <a:cubicBezTo>
                    <a:pt x="277963" y="176110"/>
                    <a:pt x="263468" y="210991"/>
                    <a:pt x="237269" y="237269"/>
                  </a:cubicBezTo>
                  <a:lnTo>
                    <a:pt x="230680" y="230680"/>
                  </a:lnTo>
                  <a:cubicBezTo>
                    <a:pt x="255174" y="206186"/>
                    <a:pt x="268661" y="173630"/>
                    <a:pt x="268661" y="138982"/>
                  </a:cubicBezTo>
                  <a:cubicBezTo>
                    <a:pt x="268661" y="67437"/>
                    <a:pt x="210449" y="9302"/>
                    <a:pt x="138981" y="9302"/>
                  </a:cubicBezTo>
                  <a:cubicBezTo>
                    <a:pt x="67437" y="9302"/>
                    <a:pt x="9302" y="67514"/>
                    <a:pt x="9302" y="138982"/>
                  </a:cubicBezTo>
                  <a:cubicBezTo>
                    <a:pt x="9302" y="175413"/>
                    <a:pt x="24727" y="210371"/>
                    <a:pt x="51701" y="234943"/>
                  </a:cubicBezTo>
                  <a:lnTo>
                    <a:pt x="45500" y="24184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:a16="http://schemas.microsoft.com/office/drawing/2014/main" id="{947B5168-62C2-4F67-3014-300B8B0D2DE1}"/>
                </a:ext>
              </a:extLst>
            </p:cNvPr>
            <p:cNvSpPr/>
            <p:nvPr/>
          </p:nvSpPr>
          <p:spPr>
            <a:xfrm>
              <a:off x="4552849" y="4640460"/>
              <a:ext cx="94256" cy="94256"/>
            </a:xfrm>
            <a:custGeom>
              <a:avLst/>
              <a:gdLst>
                <a:gd name="connsiteX0" fmla="*/ 94256 w 94256"/>
                <a:gd name="connsiteY0" fmla="*/ 47128 h 94256"/>
                <a:gd name="connsiteX1" fmla="*/ 47128 w 94256"/>
                <a:gd name="connsiteY1" fmla="*/ 94256 h 94256"/>
                <a:gd name="connsiteX2" fmla="*/ 0 w 94256"/>
                <a:gd name="connsiteY2" fmla="*/ 47128 h 94256"/>
                <a:gd name="connsiteX3" fmla="*/ 47128 w 94256"/>
                <a:gd name="connsiteY3" fmla="*/ 0 h 94256"/>
                <a:gd name="connsiteX4" fmla="*/ 94256 w 94256"/>
                <a:gd name="connsiteY4" fmla="*/ 47128 h 9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256" h="94256">
                  <a:moveTo>
                    <a:pt x="94256" y="47128"/>
                  </a:moveTo>
                  <a:cubicBezTo>
                    <a:pt x="94256" y="73156"/>
                    <a:pt x="73156" y="94256"/>
                    <a:pt x="47128" y="94256"/>
                  </a:cubicBezTo>
                  <a:cubicBezTo>
                    <a:pt x="21100" y="94256"/>
                    <a:pt x="0" y="73156"/>
                    <a:pt x="0" y="47128"/>
                  </a:cubicBezTo>
                  <a:cubicBezTo>
                    <a:pt x="0" y="21100"/>
                    <a:pt x="21100" y="0"/>
                    <a:pt x="47128" y="0"/>
                  </a:cubicBezTo>
                  <a:cubicBezTo>
                    <a:pt x="73156" y="0"/>
                    <a:pt x="94256" y="21100"/>
                    <a:pt x="94256" y="47128"/>
                  </a:cubicBez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" name="任意多边形: 形状 98">
              <a:extLst>
                <a:ext uri="{FF2B5EF4-FFF2-40B4-BE49-F238E27FC236}">
                  <a16:creationId xmlns:a16="http://schemas.microsoft.com/office/drawing/2014/main" id="{A2614E5C-7975-06C9-9E81-C8195CD45F18}"/>
                </a:ext>
              </a:extLst>
            </p:cNvPr>
            <p:cNvSpPr/>
            <p:nvPr/>
          </p:nvSpPr>
          <p:spPr>
            <a:xfrm>
              <a:off x="4573158" y="4275837"/>
              <a:ext cx="53639" cy="53639"/>
            </a:xfrm>
            <a:custGeom>
              <a:avLst/>
              <a:gdLst>
                <a:gd name="connsiteX0" fmla="*/ 53639 w 53639"/>
                <a:gd name="connsiteY0" fmla="*/ 26820 h 53639"/>
                <a:gd name="connsiteX1" fmla="*/ 26820 w 53639"/>
                <a:gd name="connsiteY1" fmla="*/ 53639 h 53639"/>
                <a:gd name="connsiteX2" fmla="*/ 0 w 53639"/>
                <a:gd name="connsiteY2" fmla="*/ 26820 h 53639"/>
                <a:gd name="connsiteX3" fmla="*/ 26820 w 53639"/>
                <a:gd name="connsiteY3" fmla="*/ 0 h 53639"/>
                <a:gd name="connsiteX4" fmla="*/ 53639 w 53639"/>
                <a:gd name="connsiteY4" fmla="*/ 26820 h 53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639" h="53639">
                  <a:moveTo>
                    <a:pt x="53639" y="26820"/>
                  </a:moveTo>
                  <a:cubicBezTo>
                    <a:pt x="53639" y="41625"/>
                    <a:pt x="41625" y="53639"/>
                    <a:pt x="26820" y="53639"/>
                  </a:cubicBezTo>
                  <a:cubicBezTo>
                    <a:pt x="12014" y="53639"/>
                    <a:pt x="0" y="41625"/>
                    <a:pt x="0" y="26820"/>
                  </a:cubicBezTo>
                  <a:cubicBezTo>
                    <a:pt x="0" y="12015"/>
                    <a:pt x="12014" y="0"/>
                    <a:pt x="26820" y="0"/>
                  </a:cubicBezTo>
                  <a:cubicBezTo>
                    <a:pt x="41625" y="0"/>
                    <a:pt x="53639" y="11937"/>
                    <a:pt x="53639" y="26820"/>
                  </a:cubicBez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" name="任意多边形: 形状 99">
              <a:extLst>
                <a:ext uri="{FF2B5EF4-FFF2-40B4-BE49-F238E27FC236}">
                  <a16:creationId xmlns:a16="http://schemas.microsoft.com/office/drawing/2014/main" id="{5CBE40A0-D5C4-6C99-6A9E-1D0ACB13D90A}"/>
                </a:ext>
              </a:extLst>
            </p:cNvPr>
            <p:cNvSpPr/>
            <p:nvPr/>
          </p:nvSpPr>
          <p:spPr>
            <a:xfrm>
              <a:off x="4884374" y="5866645"/>
              <a:ext cx="140299" cy="374467"/>
            </a:xfrm>
            <a:custGeom>
              <a:avLst/>
              <a:gdLst>
                <a:gd name="connsiteX0" fmla="*/ 9302 w 140299"/>
                <a:gd name="connsiteY0" fmla="*/ 374467 h 374467"/>
                <a:gd name="connsiteX1" fmla="*/ 0 w 140299"/>
                <a:gd name="connsiteY1" fmla="*/ 374467 h 374467"/>
                <a:gd name="connsiteX2" fmla="*/ 0 w 140299"/>
                <a:gd name="connsiteY2" fmla="*/ 0 h 374467"/>
                <a:gd name="connsiteX3" fmla="*/ 140299 w 140299"/>
                <a:gd name="connsiteY3" fmla="*/ 0 h 374467"/>
                <a:gd name="connsiteX4" fmla="*/ 140299 w 140299"/>
                <a:gd name="connsiteY4" fmla="*/ 9302 h 374467"/>
                <a:gd name="connsiteX5" fmla="*/ 9302 w 140299"/>
                <a:gd name="connsiteY5" fmla="*/ 9302 h 37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299" h="374467">
                  <a:moveTo>
                    <a:pt x="9302" y="374467"/>
                  </a:moveTo>
                  <a:lnTo>
                    <a:pt x="0" y="374467"/>
                  </a:lnTo>
                  <a:lnTo>
                    <a:pt x="0" y="0"/>
                  </a:lnTo>
                  <a:lnTo>
                    <a:pt x="140299" y="0"/>
                  </a:lnTo>
                  <a:lnTo>
                    <a:pt x="140299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:a16="http://schemas.microsoft.com/office/drawing/2014/main" id="{F900C8FE-289D-11A1-9186-69DFB3DFE569}"/>
                </a:ext>
              </a:extLst>
            </p:cNvPr>
            <p:cNvSpPr/>
            <p:nvPr/>
          </p:nvSpPr>
          <p:spPr>
            <a:xfrm>
              <a:off x="4976073" y="5959971"/>
              <a:ext cx="102860" cy="263080"/>
            </a:xfrm>
            <a:custGeom>
              <a:avLst/>
              <a:gdLst>
                <a:gd name="connsiteX0" fmla="*/ 9302 w 102860"/>
                <a:gd name="connsiteY0" fmla="*/ 263080 h 263080"/>
                <a:gd name="connsiteX1" fmla="*/ 0 w 102860"/>
                <a:gd name="connsiteY1" fmla="*/ 263080 h 263080"/>
                <a:gd name="connsiteX2" fmla="*/ 0 w 102860"/>
                <a:gd name="connsiteY2" fmla="*/ 0 h 263080"/>
                <a:gd name="connsiteX3" fmla="*/ 102860 w 102860"/>
                <a:gd name="connsiteY3" fmla="*/ 0 h 263080"/>
                <a:gd name="connsiteX4" fmla="*/ 102860 w 102860"/>
                <a:gd name="connsiteY4" fmla="*/ 9302 h 263080"/>
                <a:gd name="connsiteX5" fmla="*/ 9302 w 102860"/>
                <a:gd name="connsiteY5" fmla="*/ 9302 h 263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2860" h="263080">
                  <a:moveTo>
                    <a:pt x="9302" y="263080"/>
                  </a:moveTo>
                  <a:lnTo>
                    <a:pt x="0" y="263080"/>
                  </a:lnTo>
                  <a:lnTo>
                    <a:pt x="0" y="0"/>
                  </a:lnTo>
                  <a:lnTo>
                    <a:pt x="102860" y="0"/>
                  </a:lnTo>
                  <a:lnTo>
                    <a:pt x="102860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:a16="http://schemas.microsoft.com/office/drawing/2014/main" id="{022CF4FA-BFC7-96E1-2988-3AA014969A3E}"/>
                </a:ext>
              </a:extLst>
            </p:cNvPr>
            <p:cNvSpPr/>
            <p:nvPr/>
          </p:nvSpPr>
          <p:spPr>
            <a:xfrm>
              <a:off x="5114357" y="5872148"/>
              <a:ext cx="190140" cy="694519"/>
            </a:xfrm>
            <a:custGeom>
              <a:avLst/>
              <a:gdLst>
                <a:gd name="connsiteX0" fmla="*/ 190140 w 190140"/>
                <a:gd name="connsiteY0" fmla="*/ 694520 h 694519"/>
                <a:gd name="connsiteX1" fmla="*/ 180839 w 190140"/>
                <a:gd name="connsiteY1" fmla="*/ 694520 h 694519"/>
                <a:gd name="connsiteX2" fmla="*/ 180839 w 190140"/>
                <a:gd name="connsiteY2" fmla="*/ 152546 h 694519"/>
                <a:gd name="connsiteX3" fmla="*/ 33718 w 190140"/>
                <a:gd name="connsiteY3" fmla="*/ 9302 h 694519"/>
                <a:gd name="connsiteX4" fmla="*/ 9301 w 190140"/>
                <a:gd name="connsiteY4" fmla="*/ 9302 h 694519"/>
                <a:gd name="connsiteX5" fmla="*/ 9301 w 190140"/>
                <a:gd name="connsiteY5" fmla="*/ 76971 h 694519"/>
                <a:gd name="connsiteX6" fmla="*/ 0 w 190140"/>
                <a:gd name="connsiteY6" fmla="*/ 76971 h 694519"/>
                <a:gd name="connsiteX7" fmla="*/ 0 w 190140"/>
                <a:gd name="connsiteY7" fmla="*/ 0 h 694519"/>
                <a:gd name="connsiteX8" fmla="*/ 37516 w 190140"/>
                <a:gd name="connsiteY8" fmla="*/ 0 h 694519"/>
                <a:gd name="connsiteX9" fmla="*/ 190140 w 190140"/>
                <a:gd name="connsiteY9" fmla="*/ 148671 h 694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140" h="694519">
                  <a:moveTo>
                    <a:pt x="190140" y="694520"/>
                  </a:moveTo>
                  <a:lnTo>
                    <a:pt x="180839" y="694520"/>
                  </a:lnTo>
                  <a:lnTo>
                    <a:pt x="180839" y="152546"/>
                  </a:lnTo>
                  <a:lnTo>
                    <a:pt x="33718" y="9302"/>
                  </a:lnTo>
                  <a:lnTo>
                    <a:pt x="9301" y="9302"/>
                  </a:lnTo>
                  <a:lnTo>
                    <a:pt x="9301" y="76971"/>
                  </a:lnTo>
                  <a:lnTo>
                    <a:pt x="0" y="76971"/>
                  </a:lnTo>
                  <a:lnTo>
                    <a:pt x="0" y="0"/>
                  </a:lnTo>
                  <a:lnTo>
                    <a:pt x="37516" y="0"/>
                  </a:lnTo>
                  <a:lnTo>
                    <a:pt x="190140" y="14867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:a16="http://schemas.microsoft.com/office/drawing/2014/main" id="{CC194613-0CA4-B015-4C2B-E0CE2AD98305}"/>
                </a:ext>
              </a:extLst>
            </p:cNvPr>
            <p:cNvSpPr/>
            <p:nvPr/>
          </p:nvSpPr>
          <p:spPr>
            <a:xfrm>
              <a:off x="5165980" y="6484504"/>
              <a:ext cx="188900" cy="200992"/>
            </a:xfrm>
            <a:custGeom>
              <a:avLst/>
              <a:gdLst>
                <a:gd name="connsiteX0" fmla="*/ 188900 w 188900"/>
                <a:gd name="connsiteY0" fmla="*/ 200992 h 200992"/>
                <a:gd name="connsiteX1" fmla="*/ 179599 w 188900"/>
                <a:gd name="connsiteY1" fmla="*/ 200992 h 200992"/>
                <a:gd name="connsiteX2" fmla="*/ 179599 w 188900"/>
                <a:gd name="connsiteY2" fmla="*/ 102318 h 200992"/>
                <a:gd name="connsiteX3" fmla="*/ 111077 w 188900"/>
                <a:gd name="connsiteY3" fmla="*/ 102318 h 200992"/>
                <a:gd name="connsiteX4" fmla="*/ 111077 w 188900"/>
                <a:gd name="connsiteY4" fmla="*/ 54492 h 200992"/>
                <a:gd name="connsiteX5" fmla="*/ 85265 w 188900"/>
                <a:gd name="connsiteY5" fmla="*/ 54492 h 200992"/>
                <a:gd name="connsiteX6" fmla="*/ 85265 w 188900"/>
                <a:gd name="connsiteY6" fmla="*/ 24184 h 200992"/>
                <a:gd name="connsiteX7" fmla="*/ 47826 w 188900"/>
                <a:gd name="connsiteY7" fmla="*/ 24184 h 200992"/>
                <a:gd name="connsiteX8" fmla="*/ 47826 w 188900"/>
                <a:gd name="connsiteY8" fmla="*/ 9302 h 200992"/>
                <a:gd name="connsiteX9" fmla="*/ 32556 w 188900"/>
                <a:gd name="connsiteY9" fmla="*/ 9302 h 200992"/>
                <a:gd name="connsiteX10" fmla="*/ 32556 w 188900"/>
                <a:gd name="connsiteY10" fmla="*/ 24184 h 200992"/>
                <a:gd name="connsiteX11" fmla="*/ 9302 w 188900"/>
                <a:gd name="connsiteY11" fmla="*/ 24184 h 200992"/>
                <a:gd name="connsiteX12" fmla="*/ 9302 w 188900"/>
                <a:gd name="connsiteY12" fmla="*/ 200992 h 200992"/>
                <a:gd name="connsiteX13" fmla="*/ 0 w 188900"/>
                <a:gd name="connsiteY13" fmla="*/ 200992 h 200992"/>
                <a:gd name="connsiteX14" fmla="*/ 0 w 188900"/>
                <a:gd name="connsiteY14" fmla="*/ 14883 h 200992"/>
                <a:gd name="connsiteX15" fmla="*/ 23254 w 188900"/>
                <a:gd name="connsiteY15" fmla="*/ 14883 h 200992"/>
                <a:gd name="connsiteX16" fmla="*/ 23254 w 188900"/>
                <a:gd name="connsiteY16" fmla="*/ 0 h 200992"/>
                <a:gd name="connsiteX17" fmla="*/ 57128 w 188900"/>
                <a:gd name="connsiteY17" fmla="*/ 0 h 200992"/>
                <a:gd name="connsiteX18" fmla="*/ 57128 w 188900"/>
                <a:gd name="connsiteY18" fmla="*/ 14883 h 200992"/>
                <a:gd name="connsiteX19" fmla="*/ 94566 w 188900"/>
                <a:gd name="connsiteY19" fmla="*/ 14883 h 200992"/>
                <a:gd name="connsiteX20" fmla="*/ 94566 w 188900"/>
                <a:gd name="connsiteY20" fmla="*/ 45190 h 200992"/>
                <a:gd name="connsiteX21" fmla="*/ 120456 w 188900"/>
                <a:gd name="connsiteY21" fmla="*/ 45190 h 200992"/>
                <a:gd name="connsiteX22" fmla="*/ 120456 w 188900"/>
                <a:gd name="connsiteY22" fmla="*/ 93016 h 200992"/>
                <a:gd name="connsiteX23" fmla="*/ 188900 w 188900"/>
                <a:gd name="connsiteY23" fmla="*/ 93016 h 200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8900" h="200992">
                  <a:moveTo>
                    <a:pt x="188900" y="200992"/>
                  </a:moveTo>
                  <a:lnTo>
                    <a:pt x="179599" y="200992"/>
                  </a:lnTo>
                  <a:lnTo>
                    <a:pt x="179599" y="102318"/>
                  </a:lnTo>
                  <a:lnTo>
                    <a:pt x="111077" y="102318"/>
                  </a:lnTo>
                  <a:lnTo>
                    <a:pt x="111077" y="54492"/>
                  </a:lnTo>
                  <a:lnTo>
                    <a:pt x="85265" y="54492"/>
                  </a:lnTo>
                  <a:lnTo>
                    <a:pt x="85265" y="24184"/>
                  </a:lnTo>
                  <a:lnTo>
                    <a:pt x="47826" y="24184"/>
                  </a:lnTo>
                  <a:lnTo>
                    <a:pt x="47826" y="9302"/>
                  </a:lnTo>
                  <a:lnTo>
                    <a:pt x="32556" y="9302"/>
                  </a:lnTo>
                  <a:lnTo>
                    <a:pt x="32556" y="24184"/>
                  </a:lnTo>
                  <a:lnTo>
                    <a:pt x="9302" y="24184"/>
                  </a:lnTo>
                  <a:lnTo>
                    <a:pt x="9302" y="200992"/>
                  </a:lnTo>
                  <a:lnTo>
                    <a:pt x="0" y="200992"/>
                  </a:lnTo>
                  <a:lnTo>
                    <a:pt x="0" y="14883"/>
                  </a:lnTo>
                  <a:lnTo>
                    <a:pt x="23254" y="14883"/>
                  </a:lnTo>
                  <a:lnTo>
                    <a:pt x="23254" y="0"/>
                  </a:lnTo>
                  <a:lnTo>
                    <a:pt x="57128" y="0"/>
                  </a:lnTo>
                  <a:lnTo>
                    <a:pt x="57128" y="14883"/>
                  </a:lnTo>
                  <a:lnTo>
                    <a:pt x="94566" y="14883"/>
                  </a:lnTo>
                  <a:lnTo>
                    <a:pt x="94566" y="45190"/>
                  </a:lnTo>
                  <a:lnTo>
                    <a:pt x="120456" y="45190"/>
                  </a:lnTo>
                  <a:lnTo>
                    <a:pt x="120456" y="93016"/>
                  </a:lnTo>
                  <a:lnTo>
                    <a:pt x="188900" y="9301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:a16="http://schemas.microsoft.com/office/drawing/2014/main" id="{E8975E5C-B1FD-ED16-44FF-9410BAD06FA6}"/>
                </a:ext>
              </a:extLst>
            </p:cNvPr>
            <p:cNvSpPr/>
            <p:nvPr/>
          </p:nvSpPr>
          <p:spPr>
            <a:xfrm>
              <a:off x="5345579" y="6067094"/>
              <a:ext cx="278040" cy="618401"/>
            </a:xfrm>
            <a:custGeom>
              <a:avLst/>
              <a:gdLst>
                <a:gd name="connsiteX0" fmla="*/ 278041 w 278040"/>
                <a:gd name="connsiteY0" fmla="*/ 618402 h 618401"/>
                <a:gd name="connsiteX1" fmla="*/ 268662 w 278040"/>
                <a:gd name="connsiteY1" fmla="*/ 618402 h 618401"/>
                <a:gd name="connsiteX2" fmla="*/ 268662 w 278040"/>
                <a:gd name="connsiteY2" fmla="*/ 490040 h 618401"/>
                <a:gd name="connsiteX3" fmla="*/ 254476 w 278040"/>
                <a:gd name="connsiteY3" fmla="*/ 490040 h 618401"/>
                <a:gd name="connsiteX4" fmla="*/ 254476 w 278040"/>
                <a:gd name="connsiteY4" fmla="*/ 229052 h 618401"/>
                <a:gd name="connsiteX5" fmla="*/ 191458 w 278040"/>
                <a:gd name="connsiteY5" fmla="*/ 53484 h 618401"/>
                <a:gd name="connsiteX6" fmla="*/ 191458 w 278040"/>
                <a:gd name="connsiteY6" fmla="*/ 460275 h 618401"/>
                <a:gd name="connsiteX7" fmla="*/ 164018 w 278040"/>
                <a:gd name="connsiteY7" fmla="*/ 460275 h 618401"/>
                <a:gd name="connsiteX8" fmla="*/ 164018 w 278040"/>
                <a:gd name="connsiteY8" fmla="*/ 40152 h 618401"/>
                <a:gd name="connsiteX9" fmla="*/ 9302 w 278040"/>
                <a:gd name="connsiteY9" fmla="*/ 236958 h 618401"/>
                <a:gd name="connsiteX10" fmla="*/ 9302 w 278040"/>
                <a:gd name="connsiteY10" fmla="*/ 500892 h 618401"/>
                <a:gd name="connsiteX11" fmla="*/ 0 w 278040"/>
                <a:gd name="connsiteY11" fmla="*/ 500892 h 618401"/>
                <a:gd name="connsiteX12" fmla="*/ 0 w 278040"/>
                <a:gd name="connsiteY12" fmla="*/ 233780 h 618401"/>
                <a:gd name="connsiteX13" fmla="*/ 173397 w 278040"/>
                <a:gd name="connsiteY13" fmla="*/ 13332 h 618401"/>
                <a:gd name="connsiteX14" fmla="*/ 173397 w 278040"/>
                <a:gd name="connsiteY14" fmla="*/ 450973 h 618401"/>
                <a:gd name="connsiteX15" fmla="*/ 182157 w 278040"/>
                <a:gd name="connsiteY15" fmla="*/ 450973 h 618401"/>
                <a:gd name="connsiteX16" fmla="*/ 182157 w 278040"/>
                <a:gd name="connsiteY16" fmla="*/ 0 h 618401"/>
                <a:gd name="connsiteX17" fmla="*/ 263778 w 278040"/>
                <a:gd name="connsiteY17" fmla="*/ 228277 h 618401"/>
                <a:gd name="connsiteX18" fmla="*/ 263778 w 278040"/>
                <a:gd name="connsiteY18" fmla="*/ 480738 h 618401"/>
                <a:gd name="connsiteX19" fmla="*/ 278041 w 278040"/>
                <a:gd name="connsiteY19" fmla="*/ 480738 h 61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8040" h="618401">
                  <a:moveTo>
                    <a:pt x="278041" y="618402"/>
                  </a:moveTo>
                  <a:lnTo>
                    <a:pt x="268662" y="618402"/>
                  </a:lnTo>
                  <a:lnTo>
                    <a:pt x="268662" y="490040"/>
                  </a:lnTo>
                  <a:lnTo>
                    <a:pt x="254476" y="490040"/>
                  </a:lnTo>
                  <a:lnTo>
                    <a:pt x="254476" y="229052"/>
                  </a:lnTo>
                  <a:lnTo>
                    <a:pt x="191458" y="53484"/>
                  </a:lnTo>
                  <a:lnTo>
                    <a:pt x="191458" y="460275"/>
                  </a:lnTo>
                  <a:lnTo>
                    <a:pt x="164018" y="460275"/>
                  </a:lnTo>
                  <a:lnTo>
                    <a:pt x="164018" y="40152"/>
                  </a:lnTo>
                  <a:lnTo>
                    <a:pt x="9302" y="236958"/>
                  </a:lnTo>
                  <a:lnTo>
                    <a:pt x="9302" y="500892"/>
                  </a:lnTo>
                  <a:lnTo>
                    <a:pt x="0" y="500892"/>
                  </a:lnTo>
                  <a:lnTo>
                    <a:pt x="0" y="233780"/>
                  </a:lnTo>
                  <a:lnTo>
                    <a:pt x="173397" y="13332"/>
                  </a:lnTo>
                  <a:lnTo>
                    <a:pt x="173397" y="450973"/>
                  </a:lnTo>
                  <a:lnTo>
                    <a:pt x="182157" y="450973"/>
                  </a:lnTo>
                  <a:lnTo>
                    <a:pt x="182157" y="0"/>
                  </a:lnTo>
                  <a:lnTo>
                    <a:pt x="263778" y="228277"/>
                  </a:lnTo>
                  <a:lnTo>
                    <a:pt x="263778" y="480738"/>
                  </a:lnTo>
                  <a:lnTo>
                    <a:pt x="278041" y="48073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:a16="http://schemas.microsoft.com/office/drawing/2014/main" id="{EA5F28A4-09E2-787B-6589-E410B976C84A}"/>
                </a:ext>
              </a:extLst>
            </p:cNvPr>
            <p:cNvSpPr/>
            <p:nvPr/>
          </p:nvSpPr>
          <p:spPr>
            <a:xfrm>
              <a:off x="5363640" y="6550390"/>
              <a:ext cx="242384" cy="139756"/>
            </a:xfrm>
            <a:custGeom>
              <a:avLst/>
              <a:gdLst>
                <a:gd name="connsiteX0" fmla="*/ 204403 w 242384"/>
                <a:gd name="connsiteY0" fmla="*/ 139757 h 139756"/>
                <a:gd name="connsiteX1" fmla="*/ 164096 w 242384"/>
                <a:gd name="connsiteY1" fmla="*/ 139757 h 139756"/>
                <a:gd name="connsiteX2" fmla="*/ 164096 w 242384"/>
                <a:gd name="connsiteY2" fmla="*/ 9302 h 139756"/>
                <a:gd name="connsiteX3" fmla="*/ 9302 w 242384"/>
                <a:gd name="connsiteY3" fmla="*/ 9302 h 139756"/>
                <a:gd name="connsiteX4" fmla="*/ 9302 w 242384"/>
                <a:gd name="connsiteY4" fmla="*/ 135106 h 139756"/>
                <a:gd name="connsiteX5" fmla="*/ 0 w 242384"/>
                <a:gd name="connsiteY5" fmla="*/ 135106 h 139756"/>
                <a:gd name="connsiteX6" fmla="*/ 0 w 242384"/>
                <a:gd name="connsiteY6" fmla="*/ 0 h 139756"/>
                <a:gd name="connsiteX7" fmla="*/ 173398 w 242384"/>
                <a:gd name="connsiteY7" fmla="*/ 0 h 139756"/>
                <a:gd name="connsiteX8" fmla="*/ 173398 w 242384"/>
                <a:gd name="connsiteY8" fmla="*/ 130455 h 139756"/>
                <a:gd name="connsiteX9" fmla="*/ 195101 w 242384"/>
                <a:gd name="connsiteY9" fmla="*/ 130455 h 139756"/>
                <a:gd name="connsiteX10" fmla="*/ 195101 w 242384"/>
                <a:gd name="connsiteY10" fmla="*/ 94334 h 139756"/>
                <a:gd name="connsiteX11" fmla="*/ 242385 w 242384"/>
                <a:gd name="connsiteY11" fmla="*/ 94334 h 139756"/>
                <a:gd name="connsiteX12" fmla="*/ 242385 w 242384"/>
                <a:gd name="connsiteY12" fmla="*/ 103636 h 139756"/>
                <a:gd name="connsiteX13" fmla="*/ 204403 w 242384"/>
                <a:gd name="connsiteY13" fmla="*/ 103636 h 139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384" h="139756">
                  <a:moveTo>
                    <a:pt x="204403" y="139757"/>
                  </a:moveTo>
                  <a:lnTo>
                    <a:pt x="164096" y="139757"/>
                  </a:lnTo>
                  <a:lnTo>
                    <a:pt x="164096" y="9302"/>
                  </a:lnTo>
                  <a:lnTo>
                    <a:pt x="9302" y="9302"/>
                  </a:lnTo>
                  <a:lnTo>
                    <a:pt x="9302" y="135106"/>
                  </a:lnTo>
                  <a:lnTo>
                    <a:pt x="0" y="135106"/>
                  </a:lnTo>
                  <a:lnTo>
                    <a:pt x="0" y="0"/>
                  </a:lnTo>
                  <a:lnTo>
                    <a:pt x="173398" y="0"/>
                  </a:lnTo>
                  <a:lnTo>
                    <a:pt x="173398" y="130455"/>
                  </a:lnTo>
                  <a:lnTo>
                    <a:pt x="195101" y="130455"/>
                  </a:lnTo>
                  <a:lnTo>
                    <a:pt x="195101" y="94334"/>
                  </a:lnTo>
                  <a:lnTo>
                    <a:pt x="242385" y="94334"/>
                  </a:lnTo>
                  <a:lnTo>
                    <a:pt x="242385" y="103636"/>
                  </a:lnTo>
                  <a:lnTo>
                    <a:pt x="204403" y="10363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" name="任意多边形: 形状 105">
              <a:extLst>
                <a:ext uri="{FF2B5EF4-FFF2-40B4-BE49-F238E27FC236}">
                  <a16:creationId xmlns:a16="http://schemas.microsoft.com/office/drawing/2014/main" id="{7DED8AED-AD0C-8C3C-AF6C-9ED67D9E8460}"/>
                </a:ext>
              </a:extLst>
            </p:cNvPr>
            <p:cNvSpPr/>
            <p:nvPr/>
          </p:nvSpPr>
          <p:spPr>
            <a:xfrm>
              <a:off x="5308915" y="6220958"/>
              <a:ext cx="61468" cy="39531"/>
            </a:xfrm>
            <a:custGeom>
              <a:avLst/>
              <a:gdLst>
                <a:gd name="connsiteX0" fmla="*/ 61468 w 61468"/>
                <a:gd name="connsiteY0" fmla="*/ 39532 h 39531"/>
                <a:gd name="connsiteX1" fmla="*/ 52167 w 61468"/>
                <a:gd name="connsiteY1" fmla="*/ 39532 h 39531"/>
                <a:gd name="connsiteX2" fmla="*/ 52167 w 61468"/>
                <a:gd name="connsiteY2" fmla="*/ 32556 h 39531"/>
                <a:gd name="connsiteX3" fmla="*/ 36664 w 61468"/>
                <a:gd name="connsiteY3" fmla="*/ 32556 h 39531"/>
                <a:gd name="connsiteX4" fmla="*/ 36664 w 61468"/>
                <a:gd name="connsiteY4" fmla="*/ 9302 h 39531"/>
                <a:gd name="connsiteX5" fmla="*/ 0 w 61468"/>
                <a:gd name="connsiteY5" fmla="*/ 9302 h 39531"/>
                <a:gd name="connsiteX6" fmla="*/ 0 w 61468"/>
                <a:gd name="connsiteY6" fmla="*/ 0 h 39531"/>
                <a:gd name="connsiteX7" fmla="*/ 45966 w 61468"/>
                <a:gd name="connsiteY7" fmla="*/ 0 h 39531"/>
                <a:gd name="connsiteX8" fmla="*/ 45966 w 61468"/>
                <a:gd name="connsiteY8" fmla="*/ 23254 h 39531"/>
                <a:gd name="connsiteX9" fmla="*/ 61468 w 61468"/>
                <a:gd name="connsiteY9" fmla="*/ 23254 h 3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468" h="39531">
                  <a:moveTo>
                    <a:pt x="61468" y="39532"/>
                  </a:moveTo>
                  <a:lnTo>
                    <a:pt x="52167" y="39532"/>
                  </a:lnTo>
                  <a:lnTo>
                    <a:pt x="52167" y="32556"/>
                  </a:lnTo>
                  <a:lnTo>
                    <a:pt x="36664" y="32556"/>
                  </a:lnTo>
                  <a:lnTo>
                    <a:pt x="36664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45966" y="0"/>
                  </a:lnTo>
                  <a:lnTo>
                    <a:pt x="45966" y="23254"/>
                  </a:lnTo>
                  <a:lnTo>
                    <a:pt x="61468" y="2325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" name="任意多边形: 形状 106">
              <a:extLst>
                <a:ext uri="{FF2B5EF4-FFF2-40B4-BE49-F238E27FC236}">
                  <a16:creationId xmlns:a16="http://schemas.microsoft.com/office/drawing/2014/main" id="{AFD81663-65E2-A5F1-7984-2D97887634D7}"/>
                </a:ext>
              </a:extLst>
            </p:cNvPr>
            <p:cNvSpPr/>
            <p:nvPr/>
          </p:nvSpPr>
          <p:spPr>
            <a:xfrm>
              <a:off x="5367515" y="6138252"/>
              <a:ext cx="42942" cy="93171"/>
            </a:xfrm>
            <a:custGeom>
              <a:avLst/>
              <a:gdLst>
                <a:gd name="connsiteX0" fmla="*/ 9302 w 42942"/>
                <a:gd name="connsiteY0" fmla="*/ 93171 h 93171"/>
                <a:gd name="connsiteX1" fmla="*/ 0 w 42942"/>
                <a:gd name="connsiteY1" fmla="*/ 93171 h 93171"/>
                <a:gd name="connsiteX2" fmla="*/ 0 w 42942"/>
                <a:gd name="connsiteY2" fmla="*/ 0 h 93171"/>
                <a:gd name="connsiteX3" fmla="*/ 42942 w 42942"/>
                <a:gd name="connsiteY3" fmla="*/ 0 h 93171"/>
                <a:gd name="connsiteX4" fmla="*/ 42942 w 42942"/>
                <a:gd name="connsiteY4" fmla="*/ 78289 h 93171"/>
                <a:gd name="connsiteX5" fmla="*/ 33563 w 42942"/>
                <a:gd name="connsiteY5" fmla="*/ 78289 h 93171"/>
                <a:gd name="connsiteX6" fmla="*/ 33563 w 42942"/>
                <a:gd name="connsiteY6" fmla="*/ 9302 h 93171"/>
                <a:gd name="connsiteX7" fmla="*/ 9302 w 42942"/>
                <a:gd name="connsiteY7" fmla="*/ 9302 h 93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942" h="93171">
                  <a:moveTo>
                    <a:pt x="9302" y="93171"/>
                  </a:moveTo>
                  <a:lnTo>
                    <a:pt x="0" y="93171"/>
                  </a:lnTo>
                  <a:lnTo>
                    <a:pt x="0" y="0"/>
                  </a:lnTo>
                  <a:lnTo>
                    <a:pt x="42942" y="0"/>
                  </a:lnTo>
                  <a:lnTo>
                    <a:pt x="42942" y="78289"/>
                  </a:lnTo>
                  <a:lnTo>
                    <a:pt x="33563" y="78289"/>
                  </a:lnTo>
                  <a:lnTo>
                    <a:pt x="33563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" name="任意多边形: 形状 107">
              <a:extLst>
                <a:ext uri="{FF2B5EF4-FFF2-40B4-BE49-F238E27FC236}">
                  <a16:creationId xmlns:a16="http://schemas.microsoft.com/office/drawing/2014/main" id="{F2D6BC87-A91B-020D-FACE-BBD04AE8AF13}"/>
                </a:ext>
              </a:extLst>
            </p:cNvPr>
            <p:cNvSpPr/>
            <p:nvPr/>
          </p:nvSpPr>
          <p:spPr>
            <a:xfrm>
              <a:off x="5313256" y="6173133"/>
              <a:ext cx="28680" cy="35656"/>
            </a:xfrm>
            <a:custGeom>
              <a:avLst/>
              <a:gdLst>
                <a:gd name="connsiteX0" fmla="*/ 28680 w 28680"/>
                <a:gd name="connsiteY0" fmla="*/ 35656 h 35656"/>
                <a:gd name="connsiteX1" fmla="*/ 19378 w 28680"/>
                <a:gd name="connsiteY1" fmla="*/ 35656 h 35656"/>
                <a:gd name="connsiteX2" fmla="*/ 19378 w 28680"/>
                <a:gd name="connsiteY2" fmla="*/ 9302 h 35656"/>
                <a:gd name="connsiteX3" fmla="*/ 9302 w 28680"/>
                <a:gd name="connsiteY3" fmla="*/ 9302 h 35656"/>
                <a:gd name="connsiteX4" fmla="*/ 9302 w 28680"/>
                <a:gd name="connsiteY4" fmla="*/ 35656 h 35656"/>
                <a:gd name="connsiteX5" fmla="*/ 0 w 28680"/>
                <a:gd name="connsiteY5" fmla="*/ 35656 h 35656"/>
                <a:gd name="connsiteX6" fmla="*/ 0 w 28680"/>
                <a:gd name="connsiteY6" fmla="*/ 0 h 35656"/>
                <a:gd name="connsiteX7" fmla="*/ 28680 w 28680"/>
                <a:gd name="connsiteY7" fmla="*/ 0 h 3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80" h="35656">
                  <a:moveTo>
                    <a:pt x="28680" y="35656"/>
                  </a:moveTo>
                  <a:lnTo>
                    <a:pt x="19378" y="35656"/>
                  </a:lnTo>
                  <a:lnTo>
                    <a:pt x="19378" y="9302"/>
                  </a:lnTo>
                  <a:lnTo>
                    <a:pt x="9302" y="9302"/>
                  </a:lnTo>
                  <a:lnTo>
                    <a:pt x="9302" y="35656"/>
                  </a:lnTo>
                  <a:lnTo>
                    <a:pt x="0" y="35656"/>
                  </a:lnTo>
                  <a:lnTo>
                    <a:pt x="0" y="0"/>
                  </a:lnTo>
                  <a:lnTo>
                    <a:pt x="28680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" name="任意多边形: 形状 108">
              <a:extLst>
                <a:ext uri="{FF2B5EF4-FFF2-40B4-BE49-F238E27FC236}">
                  <a16:creationId xmlns:a16="http://schemas.microsoft.com/office/drawing/2014/main" id="{907977CA-ADB4-7EEC-4F1A-36BD2D6E26CA}"/>
                </a:ext>
              </a:extLst>
            </p:cNvPr>
            <p:cNvSpPr/>
            <p:nvPr/>
          </p:nvSpPr>
          <p:spPr>
            <a:xfrm>
              <a:off x="5401079" y="5744251"/>
              <a:ext cx="150143" cy="381908"/>
            </a:xfrm>
            <a:custGeom>
              <a:avLst/>
              <a:gdLst>
                <a:gd name="connsiteX0" fmla="*/ 9379 w 150143"/>
                <a:gd name="connsiteY0" fmla="*/ 381909 h 381908"/>
                <a:gd name="connsiteX1" fmla="*/ 0 w 150143"/>
                <a:gd name="connsiteY1" fmla="*/ 381909 h 381908"/>
                <a:gd name="connsiteX2" fmla="*/ 0 w 150143"/>
                <a:gd name="connsiteY2" fmla="*/ 0 h 381908"/>
                <a:gd name="connsiteX3" fmla="*/ 150143 w 150143"/>
                <a:gd name="connsiteY3" fmla="*/ 0 h 381908"/>
                <a:gd name="connsiteX4" fmla="*/ 150143 w 150143"/>
                <a:gd name="connsiteY4" fmla="*/ 349585 h 381908"/>
                <a:gd name="connsiteX5" fmla="*/ 140842 w 150143"/>
                <a:gd name="connsiteY5" fmla="*/ 349585 h 381908"/>
                <a:gd name="connsiteX6" fmla="*/ 140842 w 150143"/>
                <a:gd name="connsiteY6" fmla="*/ 9302 h 381908"/>
                <a:gd name="connsiteX7" fmla="*/ 9379 w 150143"/>
                <a:gd name="connsiteY7" fmla="*/ 9302 h 38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143" h="381908">
                  <a:moveTo>
                    <a:pt x="9379" y="381909"/>
                  </a:moveTo>
                  <a:lnTo>
                    <a:pt x="0" y="381909"/>
                  </a:lnTo>
                  <a:lnTo>
                    <a:pt x="0" y="0"/>
                  </a:lnTo>
                  <a:lnTo>
                    <a:pt x="150143" y="0"/>
                  </a:lnTo>
                  <a:lnTo>
                    <a:pt x="150143" y="349585"/>
                  </a:lnTo>
                  <a:lnTo>
                    <a:pt x="140842" y="349585"/>
                  </a:lnTo>
                  <a:lnTo>
                    <a:pt x="140842" y="9302"/>
                  </a:lnTo>
                  <a:lnTo>
                    <a:pt x="9379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" name="任意多边形: 形状 109">
              <a:extLst>
                <a:ext uri="{FF2B5EF4-FFF2-40B4-BE49-F238E27FC236}">
                  <a16:creationId xmlns:a16="http://schemas.microsoft.com/office/drawing/2014/main" id="{B796FA91-E37A-BB8D-C32C-1AB524AECFBA}"/>
                </a:ext>
              </a:extLst>
            </p:cNvPr>
            <p:cNvSpPr/>
            <p:nvPr/>
          </p:nvSpPr>
          <p:spPr>
            <a:xfrm>
              <a:off x="5422550" y="5776497"/>
              <a:ext cx="110611" cy="27439"/>
            </a:xfrm>
            <a:custGeom>
              <a:avLst/>
              <a:gdLst>
                <a:gd name="connsiteX0" fmla="*/ 110612 w 110611"/>
                <a:gd name="connsiteY0" fmla="*/ 27440 h 27439"/>
                <a:gd name="connsiteX1" fmla="*/ 0 w 110611"/>
                <a:gd name="connsiteY1" fmla="*/ 27440 h 27439"/>
                <a:gd name="connsiteX2" fmla="*/ 0 w 110611"/>
                <a:gd name="connsiteY2" fmla="*/ 18138 h 27439"/>
                <a:gd name="connsiteX3" fmla="*/ 101310 w 110611"/>
                <a:gd name="connsiteY3" fmla="*/ 18138 h 27439"/>
                <a:gd name="connsiteX4" fmla="*/ 101310 w 110611"/>
                <a:gd name="connsiteY4" fmla="*/ 9379 h 27439"/>
                <a:gd name="connsiteX5" fmla="*/ 1318 w 110611"/>
                <a:gd name="connsiteY5" fmla="*/ 9379 h 27439"/>
                <a:gd name="connsiteX6" fmla="*/ 1318 w 110611"/>
                <a:gd name="connsiteY6" fmla="*/ 0 h 27439"/>
                <a:gd name="connsiteX7" fmla="*/ 110612 w 110611"/>
                <a:gd name="connsiteY7" fmla="*/ 0 h 2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611" h="27439">
                  <a:moveTo>
                    <a:pt x="110612" y="27440"/>
                  </a:moveTo>
                  <a:lnTo>
                    <a:pt x="0" y="27440"/>
                  </a:lnTo>
                  <a:lnTo>
                    <a:pt x="0" y="18138"/>
                  </a:lnTo>
                  <a:lnTo>
                    <a:pt x="101310" y="18138"/>
                  </a:lnTo>
                  <a:lnTo>
                    <a:pt x="101310" y="9379"/>
                  </a:lnTo>
                  <a:lnTo>
                    <a:pt x="1318" y="9379"/>
                  </a:lnTo>
                  <a:lnTo>
                    <a:pt x="1318" y="0"/>
                  </a:lnTo>
                  <a:lnTo>
                    <a:pt x="110612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" name="任意多边形: 形状 110">
              <a:extLst>
                <a:ext uri="{FF2B5EF4-FFF2-40B4-BE49-F238E27FC236}">
                  <a16:creationId xmlns:a16="http://schemas.microsoft.com/office/drawing/2014/main" id="{6CB61061-B829-4943-6042-8E07453E7B9E}"/>
                </a:ext>
              </a:extLst>
            </p:cNvPr>
            <p:cNvSpPr/>
            <p:nvPr/>
          </p:nvSpPr>
          <p:spPr>
            <a:xfrm>
              <a:off x="5050641" y="5781690"/>
              <a:ext cx="141461" cy="107976"/>
            </a:xfrm>
            <a:custGeom>
              <a:avLst/>
              <a:gdLst>
                <a:gd name="connsiteX0" fmla="*/ 141462 w 141461"/>
                <a:gd name="connsiteY0" fmla="*/ 107976 h 107976"/>
                <a:gd name="connsiteX1" fmla="*/ 132160 w 141461"/>
                <a:gd name="connsiteY1" fmla="*/ 107976 h 107976"/>
                <a:gd name="connsiteX2" fmla="*/ 132160 w 141461"/>
                <a:gd name="connsiteY2" fmla="*/ 9302 h 107976"/>
                <a:gd name="connsiteX3" fmla="*/ 109681 w 141461"/>
                <a:gd name="connsiteY3" fmla="*/ 9302 h 107976"/>
                <a:gd name="connsiteX4" fmla="*/ 4883 w 141461"/>
                <a:gd name="connsiteY4" fmla="*/ 74490 h 107976"/>
                <a:gd name="connsiteX5" fmla="*/ 0 w 141461"/>
                <a:gd name="connsiteY5" fmla="*/ 66584 h 107976"/>
                <a:gd name="connsiteX6" fmla="*/ 107046 w 141461"/>
                <a:gd name="connsiteY6" fmla="*/ 0 h 107976"/>
                <a:gd name="connsiteX7" fmla="*/ 141462 w 141461"/>
                <a:gd name="connsiteY7" fmla="*/ 0 h 107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461" h="107976">
                  <a:moveTo>
                    <a:pt x="141462" y="107976"/>
                  </a:moveTo>
                  <a:lnTo>
                    <a:pt x="132160" y="107976"/>
                  </a:lnTo>
                  <a:lnTo>
                    <a:pt x="132160" y="9302"/>
                  </a:lnTo>
                  <a:lnTo>
                    <a:pt x="109681" y="9302"/>
                  </a:lnTo>
                  <a:lnTo>
                    <a:pt x="4883" y="74490"/>
                  </a:lnTo>
                  <a:lnTo>
                    <a:pt x="0" y="66584"/>
                  </a:lnTo>
                  <a:lnTo>
                    <a:pt x="107046" y="0"/>
                  </a:lnTo>
                  <a:lnTo>
                    <a:pt x="141462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" name="任意多边形: 形状 111">
              <a:extLst>
                <a:ext uri="{FF2B5EF4-FFF2-40B4-BE49-F238E27FC236}">
                  <a16:creationId xmlns:a16="http://schemas.microsoft.com/office/drawing/2014/main" id="{D9C4FFF4-FC56-A005-C9DA-FB2621191C19}"/>
                </a:ext>
              </a:extLst>
            </p:cNvPr>
            <p:cNvSpPr/>
            <p:nvPr/>
          </p:nvSpPr>
          <p:spPr>
            <a:xfrm>
              <a:off x="5627185" y="6200960"/>
              <a:ext cx="116192" cy="484536"/>
            </a:xfrm>
            <a:custGeom>
              <a:avLst/>
              <a:gdLst>
                <a:gd name="connsiteX0" fmla="*/ 9302 w 116192"/>
                <a:gd name="connsiteY0" fmla="*/ 484536 h 484536"/>
                <a:gd name="connsiteX1" fmla="*/ 0 w 116192"/>
                <a:gd name="connsiteY1" fmla="*/ 484536 h 484536"/>
                <a:gd name="connsiteX2" fmla="*/ 0 w 116192"/>
                <a:gd name="connsiteY2" fmla="*/ 80691 h 484536"/>
                <a:gd name="connsiteX3" fmla="*/ 31005 w 116192"/>
                <a:gd name="connsiteY3" fmla="*/ 80691 h 484536"/>
                <a:gd name="connsiteX4" fmla="*/ 31005 w 116192"/>
                <a:gd name="connsiteY4" fmla="*/ 44028 h 484536"/>
                <a:gd name="connsiteX5" fmla="*/ 75111 w 116192"/>
                <a:gd name="connsiteY5" fmla="*/ 0 h 484536"/>
                <a:gd name="connsiteX6" fmla="*/ 116193 w 116192"/>
                <a:gd name="connsiteY6" fmla="*/ 49764 h 484536"/>
                <a:gd name="connsiteX7" fmla="*/ 116193 w 116192"/>
                <a:gd name="connsiteY7" fmla="*/ 419270 h 484536"/>
                <a:gd name="connsiteX8" fmla="*/ 106891 w 116192"/>
                <a:gd name="connsiteY8" fmla="*/ 419270 h 484536"/>
                <a:gd name="connsiteX9" fmla="*/ 106891 w 116192"/>
                <a:gd name="connsiteY9" fmla="*/ 53097 h 484536"/>
                <a:gd name="connsiteX10" fmla="*/ 74413 w 116192"/>
                <a:gd name="connsiteY10" fmla="*/ 13797 h 484536"/>
                <a:gd name="connsiteX11" fmla="*/ 40307 w 116192"/>
                <a:gd name="connsiteY11" fmla="*/ 47903 h 484536"/>
                <a:gd name="connsiteX12" fmla="*/ 40307 w 116192"/>
                <a:gd name="connsiteY12" fmla="*/ 89993 h 484536"/>
                <a:gd name="connsiteX13" fmla="*/ 9302 w 116192"/>
                <a:gd name="connsiteY13" fmla="*/ 89993 h 484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192" h="484536">
                  <a:moveTo>
                    <a:pt x="9302" y="484536"/>
                  </a:moveTo>
                  <a:lnTo>
                    <a:pt x="0" y="484536"/>
                  </a:lnTo>
                  <a:lnTo>
                    <a:pt x="0" y="80691"/>
                  </a:lnTo>
                  <a:lnTo>
                    <a:pt x="31005" y="80691"/>
                  </a:lnTo>
                  <a:lnTo>
                    <a:pt x="31005" y="44028"/>
                  </a:lnTo>
                  <a:lnTo>
                    <a:pt x="75111" y="0"/>
                  </a:lnTo>
                  <a:lnTo>
                    <a:pt x="116193" y="49764"/>
                  </a:lnTo>
                  <a:lnTo>
                    <a:pt x="116193" y="419270"/>
                  </a:lnTo>
                  <a:lnTo>
                    <a:pt x="106891" y="419270"/>
                  </a:lnTo>
                  <a:lnTo>
                    <a:pt x="106891" y="53097"/>
                  </a:lnTo>
                  <a:lnTo>
                    <a:pt x="74413" y="13797"/>
                  </a:lnTo>
                  <a:lnTo>
                    <a:pt x="40307" y="47903"/>
                  </a:lnTo>
                  <a:lnTo>
                    <a:pt x="40307" y="89993"/>
                  </a:lnTo>
                  <a:lnTo>
                    <a:pt x="9302" y="8999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" name="任意多边形: 形状 112">
              <a:extLst>
                <a:ext uri="{FF2B5EF4-FFF2-40B4-BE49-F238E27FC236}">
                  <a16:creationId xmlns:a16="http://schemas.microsoft.com/office/drawing/2014/main" id="{E98A1596-D5ED-3EEB-241D-7227D2A935AD}"/>
                </a:ext>
              </a:extLst>
            </p:cNvPr>
            <p:cNvSpPr/>
            <p:nvPr/>
          </p:nvSpPr>
          <p:spPr>
            <a:xfrm>
              <a:off x="5684545" y="6524578"/>
              <a:ext cx="236183" cy="160917"/>
            </a:xfrm>
            <a:custGeom>
              <a:avLst/>
              <a:gdLst>
                <a:gd name="connsiteX0" fmla="*/ 9301 w 236183"/>
                <a:gd name="connsiteY0" fmla="*/ 160918 h 160917"/>
                <a:gd name="connsiteX1" fmla="*/ 0 w 236183"/>
                <a:gd name="connsiteY1" fmla="*/ 160918 h 160917"/>
                <a:gd name="connsiteX2" fmla="*/ 0 w 236183"/>
                <a:gd name="connsiteY2" fmla="*/ 102008 h 160917"/>
                <a:gd name="connsiteX3" fmla="*/ 66584 w 236183"/>
                <a:gd name="connsiteY3" fmla="*/ 102008 h 160917"/>
                <a:gd name="connsiteX4" fmla="*/ 66584 w 236183"/>
                <a:gd name="connsiteY4" fmla="*/ 120146 h 160917"/>
                <a:gd name="connsiteX5" fmla="*/ 105728 w 236183"/>
                <a:gd name="connsiteY5" fmla="*/ 120146 h 160917"/>
                <a:gd name="connsiteX6" fmla="*/ 105728 w 236183"/>
                <a:gd name="connsiteY6" fmla="*/ 144640 h 160917"/>
                <a:gd name="connsiteX7" fmla="*/ 128672 w 236183"/>
                <a:gd name="connsiteY7" fmla="*/ 144640 h 160917"/>
                <a:gd name="connsiteX8" fmla="*/ 128672 w 236183"/>
                <a:gd name="connsiteY8" fmla="*/ 0 h 160917"/>
                <a:gd name="connsiteX9" fmla="*/ 236183 w 236183"/>
                <a:gd name="connsiteY9" fmla="*/ 0 h 160917"/>
                <a:gd name="connsiteX10" fmla="*/ 236183 w 236183"/>
                <a:gd name="connsiteY10" fmla="*/ 82784 h 160917"/>
                <a:gd name="connsiteX11" fmla="*/ 226882 w 236183"/>
                <a:gd name="connsiteY11" fmla="*/ 82784 h 160917"/>
                <a:gd name="connsiteX12" fmla="*/ 226882 w 236183"/>
                <a:gd name="connsiteY12" fmla="*/ 9302 h 160917"/>
                <a:gd name="connsiteX13" fmla="*/ 137974 w 236183"/>
                <a:gd name="connsiteY13" fmla="*/ 9302 h 160917"/>
                <a:gd name="connsiteX14" fmla="*/ 137974 w 236183"/>
                <a:gd name="connsiteY14" fmla="*/ 153942 h 160917"/>
                <a:gd name="connsiteX15" fmla="*/ 96349 w 236183"/>
                <a:gd name="connsiteY15" fmla="*/ 153942 h 160917"/>
                <a:gd name="connsiteX16" fmla="*/ 96349 w 236183"/>
                <a:gd name="connsiteY16" fmla="*/ 129447 h 160917"/>
                <a:gd name="connsiteX17" fmla="*/ 57282 w 236183"/>
                <a:gd name="connsiteY17" fmla="*/ 129447 h 160917"/>
                <a:gd name="connsiteX18" fmla="*/ 57282 w 236183"/>
                <a:gd name="connsiteY18" fmla="*/ 111309 h 160917"/>
                <a:gd name="connsiteX19" fmla="*/ 9301 w 236183"/>
                <a:gd name="connsiteY19" fmla="*/ 111309 h 16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6183" h="160917">
                  <a:moveTo>
                    <a:pt x="9301" y="160918"/>
                  </a:moveTo>
                  <a:lnTo>
                    <a:pt x="0" y="160918"/>
                  </a:lnTo>
                  <a:lnTo>
                    <a:pt x="0" y="102008"/>
                  </a:lnTo>
                  <a:lnTo>
                    <a:pt x="66584" y="102008"/>
                  </a:lnTo>
                  <a:lnTo>
                    <a:pt x="66584" y="120146"/>
                  </a:lnTo>
                  <a:lnTo>
                    <a:pt x="105728" y="120146"/>
                  </a:lnTo>
                  <a:lnTo>
                    <a:pt x="105728" y="144640"/>
                  </a:lnTo>
                  <a:lnTo>
                    <a:pt x="128672" y="144640"/>
                  </a:lnTo>
                  <a:lnTo>
                    <a:pt x="128672" y="0"/>
                  </a:lnTo>
                  <a:lnTo>
                    <a:pt x="236183" y="0"/>
                  </a:lnTo>
                  <a:lnTo>
                    <a:pt x="236183" y="82784"/>
                  </a:lnTo>
                  <a:lnTo>
                    <a:pt x="226882" y="82784"/>
                  </a:lnTo>
                  <a:lnTo>
                    <a:pt x="226882" y="9302"/>
                  </a:lnTo>
                  <a:lnTo>
                    <a:pt x="137974" y="9302"/>
                  </a:lnTo>
                  <a:lnTo>
                    <a:pt x="137974" y="153942"/>
                  </a:lnTo>
                  <a:lnTo>
                    <a:pt x="96349" y="153942"/>
                  </a:lnTo>
                  <a:lnTo>
                    <a:pt x="96349" y="129447"/>
                  </a:lnTo>
                  <a:lnTo>
                    <a:pt x="57282" y="129447"/>
                  </a:lnTo>
                  <a:lnTo>
                    <a:pt x="57282" y="111309"/>
                  </a:lnTo>
                  <a:lnTo>
                    <a:pt x="9301" y="11130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" name="任意多边形: 形状 113">
              <a:extLst>
                <a:ext uri="{FF2B5EF4-FFF2-40B4-BE49-F238E27FC236}">
                  <a16:creationId xmlns:a16="http://schemas.microsoft.com/office/drawing/2014/main" id="{7C0AD0FD-3D2E-650F-18F9-1A49A9701044}"/>
                </a:ext>
              </a:extLst>
            </p:cNvPr>
            <p:cNvSpPr/>
            <p:nvPr/>
          </p:nvSpPr>
          <p:spPr>
            <a:xfrm>
              <a:off x="5753765" y="6031051"/>
              <a:ext cx="112704" cy="589876"/>
            </a:xfrm>
            <a:custGeom>
              <a:avLst/>
              <a:gdLst>
                <a:gd name="connsiteX0" fmla="*/ 9379 w 112704"/>
                <a:gd name="connsiteY0" fmla="*/ 589877 h 589876"/>
                <a:gd name="connsiteX1" fmla="*/ 0 w 112704"/>
                <a:gd name="connsiteY1" fmla="*/ 589877 h 589876"/>
                <a:gd name="connsiteX2" fmla="*/ 0 w 112704"/>
                <a:gd name="connsiteY2" fmla="*/ 142082 h 589876"/>
                <a:gd name="connsiteX3" fmla="*/ 11627 w 112704"/>
                <a:gd name="connsiteY3" fmla="*/ 142082 h 589876"/>
                <a:gd name="connsiteX4" fmla="*/ 11627 w 112704"/>
                <a:gd name="connsiteY4" fmla="*/ 0 h 589876"/>
                <a:gd name="connsiteX5" fmla="*/ 101078 w 112704"/>
                <a:gd name="connsiteY5" fmla="*/ 0 h 589876"/>
                <a:gd name="connsiteX6" fmla="*/ 101078 w 112704"/>
                <a:gd name="connsiteY6" fmla="*/ 122704 h 589876"/>
                <a:gd name="connsiteX7" fmla="*/ 112705 w 112704"/>
                <a:gd name="connsiteY7" fmla="*/ 122704 h 589876"/>
                <a:gd name="connsiteX8" fmla="*/ 112705 w 112704"/>
                <a:gd name="connsiteY8" fmla="*/ 482676 h 589876"/>
                <a:gd name="connsiteX9" fmla="*/ 103403 w 112704"/>
                <a:gd name="connsiteY9" fmla="*/ 482676 h 589876"/>
                <a:gd name="connsiteX10" fmla="*/ 103403 w 112704"/>
                <a:gd name="connsiteY10" fmla="*/ 132006 h 589876"/>
                <a:gd name="connsiteX11" fmla="*/ 91776 w 112704"/>
                <a:gd name="connsiteY11" fmla="*/ 132006 h 589876"/>
                <a:gd name="connsiteX12" fmla="*/ 91776 w 112704"/>
                <a:gd name="connsiteY12" fmla="*/ 9302 h 589876"/>
                <a:gd name="connsiteX13" fmla="*/ 21006 w 112704"/>
                <a:gd name="connsiteY13" fmla="*/ 9302 h 589876"/>
                <a:gd name="connsiteX14" fmla="*/ 21006 w 112704"/>
                <a:gd name="connsiteY14" fmla="*/ 151384 h 589876"/>
                <a:gd name="connsiteX15" fmla="*/ 9379 w 112704"/>
                <a:gd name="connsiteY15" fmla="*/ 151384 h 589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704" h="589876">
                  <a:moveTo>
                    <a:pt x="9379" y="589877"/>
                  </a:moveTo>
                  <a:lnTo>
                    <a:pt x="0" y="589877"/>
                  </a:lnTo>
                  <a:lnTo>
                    <a:pt x="0" y="142082"/>
                  </a:lnTo>
                  <a:lnTo>
                    <a:pt x="11627" y="142082"/>
                  </a:lnTo>
                  <a:lnTo>
                    <a:pt x="11627" y="0"/>
                  </a:lnTo>
                  <a:lnTo>
                    <a:pt x="101078" y="0"/>
                  </a:lnTo>
                  <a:lnTo>
                    <a:pt x="101078" y="122704"/>
                  </a:lnTo>
                  <a:lnTo>
                    <a:pt x="112705" y="122704"/>
                  </a:lnTo>
                  <a:lnTo>
                    <a:pt x="112705" y="482676"/>
                  </a:lnTo>
                  <a:lnTo>
                    <a:pt x="103403" y="482676"/>
                  </a:lnTo>
                  <a:lnTo>
                    <a:pt x="103403" y="132006"/>
                  </a:lnTo>
                  <a:lnTo>
                    <a:pt x="91776" y="132006"/>
                  </a:lnTo>
                  <a:lnTo>
                    <a:pt x="91776" y="9302"/>
                  </a:lnTo>
                  <a:lnTo>
                    <a:pt x="21006" y="9302"/>
                  </a:lnTo>
                  <a:lnTo>
                    <a:pt x="21006" y="151384"/>
                  </a:lnTo>
                  <a:lnTo>
                    <a:pt x="9379" y="15138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" name="任意多边形: 形状 114">
              <a:extLst>
                <a:ext uri="{FF2B5EF4-FFF2-40B4-BE49-F238E27FC236}">
                  <a16:creationId xmlns:a16="http://schemas.microsoft.com/office/drawing/2014/main" id="{AD34EAD4-6027-186F-31DF-D6ED15C76D55}"/>
                </a:ext>
              </a:extLst>
            </p:cNvPr>
            <p:cNvSpPr/>
            <p:nvPr/>
          </p:nvSpPr>
          <p:spPr>
            <a:xfrm>
              <a:off x="5741828" y="6014230"/>
              <a:ext cx="110921" cy="29997"/>
            </a:xfrm>
            <a:custGeom>
              <a:avLst/>
              <a:gdLst>
                <a:gd name="connsiteX0" fmla="*/ 16665 w 110921"/>
                <a:gd name="connsiteY0" fmla="*/ 29998 h 29997"/>
                <a:gd name="connsiteX1" fmla="*/ 0 w 110921"/>
                <a:gd name="connsiteY1" fmla="*/ 29998 h 29997"/>
                <a:gd name="connsiteX2" fmla="*/ 0 w 110921"/>
                <a:gd name="connsiteY2" fmla="*/ 0 h 29997"/>
                <a:gd name="connsiteX3" fmla="*/ 110922 w 110921"/>
                <a:gd name="connsiteY3" fmla="*/ 0 h 29997"/>
                <a:gd name="connsiteX4" fmla="*/ 110922 w 110921"/>
                <a:gd name="connsiteY4" fmla="*/ 9302 h 29997"/>
                <a:gd name="connsiteX5" fmla="*/ 9302 w 110921"/>
                <a:gd name="connsiteY5" fmla="*/ 9302 h 29997"/>
                <a:gd name="connsiteX6" fmla="*/ 9302 w 110921"/>
                <a:gd name="connsiteY6" fmla="*/ 20696 h 29997"/>
                <a:gd name="connsiteX7" fmla="*/ 16665 w 110921"/>
                <a:gd name="connsiteY7" fmla="*/ 20696 h 2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921" h="29997">
                  <a:moveTo>
                    <a:pt x="16665" y="29998"/>
                  </a:moveTo>
                  <a:lnTo>
                    <a:pt x="0" y="29998"/>
                  </a:lnTo>
                  <a:lnTo>
                    <a:pt x="0" y="0"/>
                  </a:lnTo>
                  <a:lnTo>
                    <a:pt x="110922" y="0"/>
                  </a:lnTo>
                  <a:lnTo>
                    <a:pt x="110922" y="9302"/>
                  </a:lnTo>
                  <a:lnTo>
                    <a:pt x="9302" y="9302"/>
                  </a:lnTo>
                  <a:lnTo>
                    <a:pt x="9302" y="20696"/>
                  </a:lnTo>
                  <a:lnTo>
                    <a:pt x="16665" y="2069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" name="任意多边形: 形状 115">
              <a:extLst>
                <a:ext uri="{FF2B5EF4-FFF2-40B4-BE49-F238E27FC236}">
                  <a16:creationId xmlns:a16="http://schemas.microsoft.com/office/drawing/2014/main" id="{2939EF77-6249-4D96-0E9D-4A224565BA7E}"/>
                </a:ext>
              </a:extLst>
            </p:cNvPr>
            <p:cNvSpPr/>
            <p:nvPr/>
          </p:nvSpPr>
          <p:spPr>
            <a:xfrm>
              <a:off x="5770585" y="5952220"/>
              <a:ext cx="210836" cy="655143"/>
            </a:xfrm>
            <a:custGeom>
              <a:avLst/>
              <a:gdLst>
                <a:gd name="connsiteX0" fmla="*/ 192776 w 210836"/>
                <a:gd name="connsiteY0" fmla="*/ 655143 h 655143"/>
                <a:gd name="connsiteX1" fmla="*/ 183474 w 210836"/>
                <a:gd name="connsiteY1" fmla="*/ 655143 h 655143"/>
                <a:gd name="connsiteX2" fmla="*/ 183474 w 210836"/>
                <a:gd name="connsiteY2" fmla="*/ 160530 h 655143"/>
                <a:gd name="connsiteX3" fmla="*/ 166654 w 210836"/>
                <a:gd name="connsiteY3" fmla="*/ 160530 h 655143"/>
                <a:gd name="connsiteX4" fmla="*/ 166654 w 210836"/>
                <a:gd name="connsiteY4" fmla="*/ 126657 h 655143"/>
                <a:gd name="connsiteX5" fmla="*/ 195101 w 210836"/>
                <a:gd name="connsiteY5" fmla="*/ 126657 h 655143"/>
                <a:gd name="connsiteX6" fmla="*/ 195101 w 210836"/>
                <a:gd name="connsiteY6" fmla="*/ 84257 h 655143"/>
                <a:gd name="connsiteX7" fmla="*/ 170530 w 210836"/>
                <a:gd name="connsiteY7" fmla="*/ 84257 h 655143"/>
                <a:gd name="connsiteX8" fmla="*/ 170530 w 210836"/>
                <a:gd name="connsiteY8" fmla="*/ 20696 h 655143"/>
                <a:gd name="connsiteX9" fmla="*/ 201535 w 210836"/>
                <a:gd name="connsiteY9" fmla="*/ 20696 h 655143"/>
                <a:gd name="connsiteX10" fmla="*/ 201535 w 210836"/>
                <a:gd name="connsiteY10" fmla="*/ 9302 h 655143"/>
                <a:gd name="connsiteX11" fmla="*/ 9302 w 210836"/>
                <a:gd name="connsiteY11" fmla="*/ 9302 h 655143"/>
                <a:gd name="connsiteX12" fmla="*/ 9302 w 210836"/>
                <a:gd name="connsiteY12" fmla="*/ 25889 h 655143"/>
                <a:gd name="connsiteX13" fmla="*/ 36431 w 210836"/>
                <a:gd name="connsiteY13" fmla="*/ 25889 h 655143"/>
                <a:gd name="connsiteX14" fmla="*/ 36431 w 210836"/>
                <a:gd name="connsiteY14" fmla="*/ 49919 h 655143"/>
                <a:gd name="connsiteX15" fmla="*/ 27130 w 210836"/>
                <a:gd name="connsiteY15" fmla="*/ 49919 h 655143"/>
                <a:gd name="connsiteX16" fmla="*/ 27130 w 210836"/>
                <a:gd name="connsiteY16" fmla="*/ 35191 h 655143"/>
                <a:gd name="connsiteX17" fmla="*/ 0 w 210836"/>
                <a:gd name="connsiteY17" fmla="*/ 35191 h 655143"/>
                <a:gd name="connsiteX18" fmla="*/ 0 w 210836"/>
                <a:gd name="connsiteY18" fmla="*/ 0 h 655143"/>
                <a:gd name="connsiteX19" fmla="*/ 210837 w 210836"/>
                <a:gd name="connsiteY19" fmla="*/ 0 h 655143"/>
                <a:gd name="connsiteX20" fmla="*/ 210837 w 210836"/>
                <a:gd name="connsiteY20" fmla="*/ 29998 h 655143"/>
                <a:gd name="connsiteX21" fmla="*/ 179831 w 210836"/>
                <a:gd name="connsiteY21" fmla="*/ 29998 h 655143"/>
                <a:gd name="connsiteX22" fmla="*/ 179831 w 210836"/>
                <a:gd name="connsiteY22" fmla="*/ 74955 h 655143"/>
                <a:gd name="connsiteX23" fmla="*/ 204403 w 210836"/>
                <a:gd name="connsiteY23" fmla="*/ 74955 h 655143"/>
                <a:gd name="connsiteX24" fmla="*/ 204403 w 210836"/>
                <a:gd name="connsiteY24" fmla="*/ 135959 h 655143"/>
                <a:gd name="connsiteX25" fmla="*/ 175956 w 210836"/>
                <a:gd name="connsiteY25" fmla="*/ 135959 h 655143"/>
                <a:gd name="connsiteX26" fmla="*/ 175956 w 210836"/>
                <a:gd name="connsiteY26" fmla="*/ 151229 h 655143"/>
                <a:gd name="connsiteX27" fmla="*/ 192776 w 210836"/>
                <a:gd name="connsiteY27" fmla="*/ 151229 h 655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0836" h="655143">
                  <a:moveTo>
                    <a:pt x="192776" y="655143"/>
                  </a:moveTo>
                  <a:lnTo>
                    <a:pt x="183474" y="655143"/>
                  </a:lnTo>
                  <a:lnTo>
                    <a:pt x="183474" y="160530"/>
                  </a:lnTo>
                  <a:lnTo>
                    <a:pt x="166654" y="160530"/>
                  </a:lnTo>
                  <a:lnTo>
                    <a:pt x="166654" y="126657"/>
                  </a:lnTo>
                  <a:lnTo>
                    <a:pt x="195101" y="126657"/>
                  </a:lnTo>
                  <a:lnTo>
                    <a:pt x="195101" y="84257"/>
                  </a:lnTo>
                  <a:lnTo>
                    <a:pt x="170530" y="84257"/>
                  </a:lnTo>
                  <a:lnTo>
                    <a:pt x="170530" y="20696"/>
                  </a:lnTo>
                  <a:lnTo>
                    <a:pt x="201535" y="20696"/>
                  </a:lnTo>
                  <a:lnTo>
                    <a:pt x="201535" y="9302"/>
                  </a:lnTo>
                  <a:lnTo>
                    <a:pt x="9302" y="9302"/>
                  </a:lnTo>
                  <a:lnTo>
                    <a:pt x="9302" y="25889"/>
                  </a:lnTo>
                  <a:lnTo>
                    <a:pt x="36431" y="25889"/>
                  </a:lnTo>
                  <a:lnTo>
                    <a:pt x="36431" y="49919"/>
                  </a:lnTo>
                  <a:lnTo>
                    <a:pt x="27130" y="49919"/>
                  </a:lnTo>
                  <a:lnTo>
                    <a:pt x="27130" y="35191"/>
                  </a:lnTo>
                  <a:lnTo>
                    <a:pt x="0" y="35191"/>
                  </a:lnTo>
                  <a:lnTo>
                    <a:pt x="0" y="0"/>
                  </a:lnTo>
                  <a:lnTo>
                    <a:pt x="210837" y="0"/>
                  </a:lnTo>
                  <a:lnTo>
                    <a:pt x="210837" y="29998"/>
                  </a:lnTo>
                  <a:lnTo>
                    <a:pt x="179831" y="29998"/>
                  </a:lnTo>
                  <a:lnTo>
                    <a:pt x="179831" y="74955"/>
                  </a:lnTo>
                  <a:lnTo>
                    <a:pt x="204403" y="74955"/>
                  </a:lnTo>
                  <a:lnTo>
                    <a:pt x="204403" y="135959"/>
                  </a:lnTo>
                  <a:lnTo>
                    <a:pt x="175956" y="135959"/>
                  </a:lnTo>
                  <a:lnTo>
                    <a:pt x="175956" y="151229"/>
                  </a:lnTo>
                  <a:lnTo>
                    <a:pt x="192776" y="15122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" name="任意多边形: 形状 116">
              <a:extLst>
                <a:ext uri="{FF2B5EF4-FFF2-40B4-BE49-F238E27FC236}">
                  <a16:creationId xmlns:a16="http://schemas.microsoft.com/office/drawing/2014/main" id="{FFBFEA8C-95FA-EB81-53FB-354A1C6A9074}"/>
                </a:ext>
              </a:extLst>
            </p:cNvPr>
            <p:cNvSpPr/>
            <p:nvPr/>
          </p:nvSpPr>
          <p:spPr>
            <a:xfrm>
              <a:off x="5857168" y="6615579"/>
              <a:ext cx="280598" cy="69917"/>
            </a:xfrm>
            <a:custGeom>
              <a:avLst/>
              <a:gdLst>
                <a:gd name="connsiteX0" fmla="*/ 280599 w 280598"/>
                <a:gd name="connsiteY0" fmla="*/ 69917 h 69917"/>
                <a:gd name="connsiteX1" fmla="*/ 271297 w 280598"/>
                <a:gd name="connsiteY1" fmla="*/ 69917 h 69917"/>
                <a:gd name="connsiteX2" fmla="*/ 271297 w 280598"/>
                <a:gd name="connsiteY2" fmla="*/ 25502 h 69917"/>
                <a:gd name="connsiteX3" fmla="*/ 250601 w 280598"/>
                <a:gd name="connsiteY3" fmla="*/ 25502 h 69917"/>
                <a:gd name="connsiteX4" fmla="*/ 250601 w 280598"/>
                <a:gd name="connsiteY4" fmla="*/ 9302 h 69917"/>
                <a:gd name="connsiteX5" fmla="*/ 9302 w 280598"/>
                <a:gd name="connsiteY5" fmla="*/ 9302 h 69917"/>
                <a:gd name="connsiteX6" fmla="*/ 9302 w 280598"/>
                <a:gd name="connsiteY6" fmla="*/ 69917 h 69917"/>
                <a:gd name="connsiteX7" fmla="*/ 0 w 280598"/>
                <a:gd name="connsiteY7" fmla="*/ 69917 h 69917"/>
                <a:gd name="connsiteX8" fmla="*/ 0 w 280598"/>
                <a:gd name="connsiteY8" fmla="*/ 0 h 69917"/>
                <a:gd name="connsiteX9" fmla="*/ 259902 w 280598"/>
                <a:gd name="connsiteY9" fmla="*/ 0 h 69917"/>
                <a:gd name="connsiteX10" fmla="*/ 259902 w 280598"/>
                <a:gd name="connsiteY10" fmla="*/ 16200 h 69917"/>
                <a:gd name="connsiteX11" fmla="*/ 280599 w 280598"/>
                <a:gd name="connsiteY11" fmla="*/ 16200 h 6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598" h="69917">
                  <a:moveTo>
                    <a:pt x="280599" y="69917"/>
                  </a:moveTo>
                  <a:lnTo>
                    <a:pt x="271297" y="69917"/>
                  </a:lnTo>
                  <a:lnTo>
                    <a:pt x="271297" y="25502"/>
                  </a:lnTo>
                  <a:lnTo>
                    <a:pt x="250601" y="25502"/>
                  </a:lnTo>
                  <a:lnTo>
                    <a:pt x="250601" y="9302"/>
                  </a:lnTo>
                  <a:lnTo>
                    <a:pt x="9302" y="9302"/>
                  </a:lnTo>
                  <a:lnTo>
                    <a:pt x="9302" y="69917"/>
                  </a:lnTo>
                  <a:lnTo>
                    <a:pt x="0" y="69917"/>
                  </a:lnTo>
                  <a:lnTo>
                    <a:pt x="0" y="0"/>
                  </a:lnTo>
                  <a:lnTo>
                    <a:pt x="259902" y="0"/>
                  </a:lnTo>
                  <a:lnTo>
                    <a:pt x="259902" y="16200"/>
                  </a:lnTo>
                  <a:lnTo>
                    <a:pt x="280599" y="1620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" name="任意多边形: 形状 117">
              <a:extLst>
                <a:ext uri="{FF2B5EF4-FFF2-40B4-BE49-F238E27FC236}">
                  <a16:creationId xmlns:a16="http://schemas.microsoft.com/office/drawing/2014/main" id="{4C4CE609-9AC0-0553-1325-A19CD646BB16}"/>
                </a:ext>
              </a:extLst>
            </p:cNvPr>
            <p:cNvSpPr/>
            <p:nvPr/>
          </p:nvSpPr>
          <p:spPr>
            <a:xfrm>
              <a:off x="5882979" y="6122749"/>
              <a:ext cx="57592" cy="50693"/>
            </a:xfrm>
            <a:custGeom>
              <a:avLst/>
              <a:gdLst>
                <a:gd name="connsiteX0" fmla="*/ 57593 w 57592"/>
                <a:gd name="connsiteY0" fmla="*/ 50694 h 50693"/>
                <a:gd name="connsiteX1" fmla="*/ 0 w 57592"/>
                <a:gd name="connsiteY1" fmla="*/ 50694 h 50693"/>
                <a:gd name="connsiteX2" fmla="*/ 0 w 57592"/>
                <a:gd name="connsiteY2" fmla="*/ 0 h 50693"/>
                <a:gd name="connsiteX3" fmla="*/ 57593 w 57592"/>
                <a:gd name="connsiteY3" fmla="*/ 0 h 50693"/>
                <a:gd name="connsiteX4" fmla="*/ 57593 w 57592"/>
                <a:gd name="connsiteY4" fmla="*/ 9302 h 50693"/>
                <a:gd name="connsiteX5" fmla="*/ 9302 w 57592"/>
                <a:gd name="connsiteY5" fmla="*/ 9302 h 50693"/>
                <a:gd name="connsiteX6" fmla="*/ 9302 w 57592"/>
                <a:gd name="connsiteY6" fmla="*/ 41392 h 50693"/>
                <a:gd name="connsiteX7" fmla="*/ 57593 w 57592"/>
                <a:gd name="connsiteY7" fmla="*/ 41392 h 50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592" h="50693">
                  <a:moveTo>
                    <a:pt x="57593" y="50694"/>
                  </a:moveTo>
                  <a:lnTo>
                    <a:pt x="0" y="50694"/>
                  </a:lnTo>
                  <a:lnTo>
                    <a:pt x="0" y="0"/>
                  </a:lnTo>
                  <a:lnTo>
                    <a:pt x="57593" y="0"/>
                  </a:lnTo>
                  <a:lnTo>
                    <a:pt x="57593" y="9302"/>
                  </a:lnTo>
                  <a:lnTo>
                    <a:pt x="9302" y="9302"/>
                  </a:lnTo>
                  <a:lnTo>
                    <a:pt x="9302" y="41392"/>
                  </a:lnTo>
                  <a:lnTo>
                    <a:pt x="57593" y="4139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" name="任意多边形: 形状 118">
              <a:extLst>
                <a:ext uri="{FF2B5EF4-FFF2-40B4-BE49-F238E27FC236}">
                  <a16:creationId xmlns:a16="http://schemas.microsoft.com/office/drawing/2014/main" id="{27CBA5ED-D88E-39A2-5AEF-257DF88D54C7}"/>
                </a:ext>
              </a:extLst>
            </p:cNvPr>
            <p:cNvSpPr/>
            <p:nvPr/>
          </p:nvSpPr>
          <p:spPr>
            <a:xfrm>
              <a:off x="5861818" y="6047871"/>
              <a:ext cx="91233" cy="20696"/>
            </a:xfrm>
            <a:custGeom>
              <a:avLst/>
              <a:gdLst>
                <a:gd name="connsiteX0" fmla="*/ 91233 w 91233"/>
                <a:gd name="connsiteY0" fmla="*/ 20696 h 20696"/>
                <a:gd name="connsiteX1" fmla="*/ 0 w 91233"/>
                <a:gd name="connsiteY1" fmla="*/ 20696 h 20696"/>
                <a:gd name="connsiteX2" fmla="*/ 0 w 91233"/>
                <a:gd name="connsiteY2" fmla="*/ 11394 h 20696"/>
                <a:gd name="connsiteX3" fmla="*/ 81854 w 91233"/>
                <a:gd name="connsiteY3" fmla="*/ 11394 h 20696"/>
                <a:gd name="connsiteX4" fmla="*/ 81854 w 91233"/>
                <a:gd name="connsiteY4" fmla="*/ 9302 h 20696"/>
                <a:gd name="connsiteX5" fmla="*/ 0 w 91233"/>
                <a:gd name="connsiteY5" fmla="*/ 9302 h 20696"/>
                <a:gd name="connsiteX6" fmla="*/ 0 w 91233"/>
                <a:gd name="connsiteY6" fmla="*/ 0 h 20696"/>
                <a:gd name="connsiteX7" fmla="*/ 91233 w 91233"/>
                <a:gd name="connsiteY7" fmla="*/ 0 h 20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233" h="20696">
                  <a:moveTo>
                    <a:pt x="91233" y="20696"/>
                  </a:moveTo>
                  <a:lnTo>
                    <a:pt x="0" y="20696"/>
                  </a:lnTo>
                  <a:lnTo>
                    <a:pt x="0" y="11394"/>
                  </a:lnTo>
                  <a:lnTo>
                    <a:pt x="81854" y="11394"/>
                  </a:lnTo>
                  <a:lnTo>
                    <a:pt x="81854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91233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" name="任意多边形: 形状 119">
              <a:extLst>
                <a:ext uri="{FF2B5EF4-FFF2-40B4-BE49-F238E27FC236}">
                  <a16:creationId xmlns:a16="http://schemas.microsoft.com/office/drawing/2014/main" id="{DF71823E-77AB-F0D9-56A5-FBA90C6982CB}"/>
                </a:ext>
              </a:extLst>
            </p:cNvPr>
            <p:cNvSpPr/>
            <p:nvPr/>
          </p:nvSpPr>
          <p:spPr>
            <a:xfrm>
              <a:off x="5800350" y="5901836"/>
              <a:ext cx="144949" cy="40849"/>
            </a:xfrm>
            <a:custGeom>
              <a:avLst/>
              <a:gdLst>
                <a:gd name="connsiteX0" fmla="*/ 144950 w 144949"/>
                <a:gd name="connsiteY0" fmla="*/ 40850 h 40849"/>
                <a:gd name="connsiteX1" fmla="*/ 135648 w 144949"/>
                <a:gd name="connsiteY1" fmla="*/ 40850 h 40849"/>
                <a:gd name="connsiteX2" fmla="*/ 72475 w 144949"/>
                <a:gd name="connsiteY2" fmla="*/ 9302 h 40849"/>
                <a:gd name="connsiteX3" fmla="*/ 9301 w 144949"/>
                <a:gd name="connsiteY3" fmla="*/ 40850 h 40849"/>
                <a:gd name="connsiteX4" fmla="*/ 0 w 144949"/>
                <a:gd name="connsiteY4" fmla="*/ 40850 h 40849"/>
                <a:gd name="connsiteX5" fmla="*/ 72475 w 144949"/>
                <a:gd name="connsiteY5" fmla="*/ 0 h 40849"/>
                <a:gd name="connsiteX6" fmla="*/ 144950 w 144949"/>
                <a:gd name="connsiteY6" fmla="*/ 40850 h 40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949" h="40849">
                  <a:moveTo>
                    <a:pt x="144950" y="40850"/>
                  </a:moveTo>
                  <a:lnTo>
                    <a:pt x="135648" y="40850"/>
                  </a:lnTo>
                  <a:cubicBezTo>
                    <a:pt x="135648" y="23797"/>
                    <a:pt x="106736" y="9302"/>
                    <a:pt x="72475" y="9302"/>
                  </a:cubicBezTo>
                  <a:cubicBezTo>
                    <a:pt x="38214" y="9302"/>
                    <a:pt x="9301" y="23719"/>
                    <a:pt x="9301" y="40850"/>
                  </a:cubicBezTo>
                  <a:lnTo>
                    <a:pt x="0" y="40850"/>
                  </a:lnTo>
                  <a:cubicBezTo>
                    <a:pt x="0" y="17983"/>
                    <a:pt x="31858" y="0"/>
                    <a:pt x="72475" y="0"/>
                  </a:cubicBezTo>
                  <a:cubicBezTo>
                    <a:pt x="113092" y="0"/>
                    <a:pt x="144950" y="17983"/>
                    <a:pt x="144950" y="40850"/>
                  </a:cubicBez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" name="任意多边形: 形状 120">
              <a:extLst>
                <a:ext uri="{FF2B5EF4-FFF2-40B4-BE49-F238E27FC236}">
                  <a16:creationId xmlns:a16="http://schemas.microsoft.com/office/drawing/2014/main" id="{C9FBEC5C-F5DB-E935-13FC-3744A2D567E5}"/>
                </a:ext>
              </a:extLst>
            </p:cNvPr>
            <p:cNvSpPr/>
            <p:nvPr/>
          </p:nvSpPr>
          <p:spPr>
            <a:xfrm>
              <a:off x="5976771" y="6068490"/>
              <a:ext cx="129990" cy="538873"/>
            </a:xfrm>
            <a:custGeom>
              <a:avLst/>
              <a:gdLst>
                <a:gd name="connsiteX0" fmla="*/ 129990 w 129990"/>
                <a:gd name="connsiteY0" fmla="*/ 538873 h 538873"/>
                <a:gd name="connsiteX1" fmla="*/ 120688 w 129990"/>
                <a:gd name="connsiteY1" fmla="*/ 538873 h 538873"/>
                <a:gd name="connsiteX2" fmla="*/ 120688 w 129990"/>
                <a:gd name="connsiteY2" fmla="*/ 9302 h 538873"/>
                <a:gd name="connsiteX3" fmla="*/ 0 w 129990"/>
                <a:gd name="connsiteY3" fmla="*/ 9302 h 538873"/>
                <a:gd name="connsiteX4" fmla="*/ 0 w 129990"/>
                <a:gd name="connsiteY4" fmla="*/ 0 h 538873"/>
                <a:gd name="connsiteX5" fmla="*/ 129990 w 129990"/>
                <a:gd name="connsiteY5" fmla="*/ 0 h 538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990" h="538873">
                  <a:moveTo>
                    <a:pt x="129990" y="538873"/>
                  </a:moveTo>
                  <a:lnTo>
                    <a:pt x="120688" y="538873"/>
                  </a:lnTo>
                  <a:lnTo>
                    <a:pt x="120688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129990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" name="任意多边形: 形状 121">
              <a:extLst>
                <a:ext uri="{FF2B5EF4-FFF2-40B4-BE49-F238E27FC236}">
                  <a16:creationId xmlns:a16="http://schemas.microsoft.com/office/drawing/2014/main" id="{AC24EBFA-18F7-05F4-1C0B-5B4778B774D6}"/>
                </a:ext>
              </a:extLst>
            </p:cNvPr>
            <p:cNvSpPr/>
            <p:nvPr/>
          </p:nvSpPr>
          <p:spPr>
            <a:xfrm>
              <a:off x="6116838" y="6068490"/>
              <a:ext cx="213394" cy="538873"/>
            </a:xfrm>
            <a:custGeom>
              <a:avLst/>
              <a:gdLst>
                <a:gd name="connsiteX0" fmla="*/ 9302 w 213394"/>
                <a:gd name="connsiteY0" fmla="*/ 538873 h 538873"/>
                <a:gd name="connsiteX1" fmla="*/ 0 w 213394"/>
                <a:gd name="connsiteY1" fmla="*/ 538873 h 538873"/>
                <a:gd name="connsiteX2" fmla="*/ 0 w 213394"/>
                <a:gd name="connsiteY2" fmla="*/ 0 h 538873"/>
                <a:gd name="connsiteX3" fmla="*/ 213394 w 213394"/>
                <a:gd name="connsiteY3" fmla="*/ 0 h 538873"/>
                <a:gd name="connsiteX4" fmla="*/ 213394 w 213394"/>
                <a:gd name="connsiteY4" fmla="*/ 471049 h 538873"/>
                <a:gd name="connsiteX5" fmla="*/ 204093 w 213394"/>
                <a:gd name="connsiteY5" fmla="*/ 471049 h 538873"/>
                <a:gd name="connsiteX6" fmla="*/ 204093 w 213394"/>
                <a:gd name="connsiteY6" fmla="*/ 9302 h 538873"/>
                <a:gd name="connsiteX7" fmla="*/ 9302 w 213394"/>
                <a:gd name="connsiteY7" fmla="*/ 9302 h 538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394" h="538873">
                  <a:moveTo>
                    <a:pt x="9302" y="538873"/>
                  </a:moveTo>
                  <a:lnTo>
                    <a:pt x="0" y="538873"/>
                  </a:lnTo>
                  <a:lnTo>
                    <a:pt x="0" y="0"/>
                  </a:lnTo>
                  <a:lnTo>
                    <a:pt x="213394" y="0"/>
                  </a:lnTo>
                  <a:lnTo>
                    <a:pt x="213394" y="471049"/>
                  </a:lnTo>
                  <a:lnTo>
                    <a:pt x="204093" y="471049"/>
                  </a:lnTo>
                  <a:lnTo>
                    <a:pt x="204093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" name="任意多边形: 形状 122">
              <a:extLst>
                <a:ext uri="{FF2B5EF4-FFF2-40B4-BE49-F238E27FC236}">
                  <a16:creationId xmlns:a16="http://schemas.microsoft.com/office/drawing/2014/main" id="{5FBD77D9-E1BD-F5AE-4F73-FD7C184E0C17}"/>
                </a:ext>
              </a:extLst>
            </p:cNvPr>
            <p:cNvSpPr/>
            <p:nvPr/>
          </p:nvSpPr>
          <p:spPr>
            <a:xfrm>
              <a:off x="6146525" y="6550390"/>
              <a:ext cx="548019" cy="135106"/>
            </a:xfrm>
            <a:custGeom>
              <a:avLst/>
              <a:gdLst>
                <a:gd name="connsiteX0" fmla="*/ 548020 w 548019"/>
                <a:gd name="connsiteY0" fmla="*/ 135106 h 135106"/>
                <a:gd name="connsiteX1" fmla="*/ 538718 w 548019"/>
                <a:gd name="connsiteY1" fmla="*/ 135106 h 135106"/>
                <a:gd name="connsiteX2" fmla="*/ 538718 w 548019"/>
                <a:gd name="connsiteY2" fmla="*/ 74490 h 135106"/>
                <a:gd name="connsiteX3" fmla="*/ 489652 w 548019"/>
                <a:gd name="connsiteY3" fmla="*/ 74490 h 135106"/>
                <a:gd name="connsiteX4" fmla="*/ 489652 w 548019"/>
                <a:gd name="connsiteY4" fmla="*/ 51934 h 135106"/>
                <a:gd name="connsiteX5" fmla="*/ 213162 w 548019"/>
                <a:gd name="connsiteY5" fmla="*/ 51934 h 135106"/>
                <a:gd name="connsiteX6" fmla="*/ 213162 w 548019"/>
                <a:gd name="connsiteY6" fmla="*/ 9302 h 135106"/>
                <a:gd name="connsiteX7" fmla="*/ 81622 w 548019"/>
                <a:gd name="connsiteY7" fmla="*/ 9302 h 135106"/>
                <a:gd name="connsiteX8" fmla="*/ 81622 w 548019"/>
                <a:gd name="connsiteY8" fmla="*/ 33874 h 135106"/>
                <a:gd name="connsiteX9" fmla="*/ 9302 w 548019"/>
                <a:gd name="connsiteY9" fmla="*/ 33874 h 135106"/>
                <a:gd name="connsiteX10" fmla="*/ 9302 w 548019"/>
                <a:gd name="connsiteY10" fmla="*/ 135106 h 135106"/>
                <a:gd name="connsiteX11" fmla="*/ 0 w 548019"/>
                <a:gd name="connsiteY11" fmla="*/ 135106 h 135106"/>
                <a:gd name="connsiteX12" fmla="*/ 0 w 548019"/>
                <a:gd name="connsiteY12" fmla="*/ 24572 h 135106"/>
                <a:gd name="connsiteX13" fmla="*/ 72398 w 548019"/>
                <a:gd name="connsiteY13" fmla="*/ 24572 h 135106"/>
                <a:gd name="connsiteX14" fmla="*/ 72398 w 548019"/>
                <a:gd name="connsiteY14" fmla="*/ 0 h 135106"/>
                <a:gd name="connsiteX15" fmla="*/ 222464 w 548019"/>
                <a:gd name="connsiteY15" fmla="*/ 0 h 135106"/>
                <a:gd name="connsiteX16" fmla="*/ 222464 w 548019"/>
                <a:gd name="connsiteY16" fmla="*/ 42632 h 135106"/>
                <a:gd name="connsiteX17" fmla="*/ 498954 w 548019"/>
                <a:gd name="connsiteY17" fmla="*/ 42632 h 135106"/>
                <a:gd name="connsiteX18" fmla="*/ 498954 w 548019"/>
                <a:gd name="connsiteY18" fmla="*/ 65189 h 135106"/>
                <a:gd name="connsiteX19" fmla="*/ 548020 w 548019"/>
                <a:gd name="connsiteY19" fmla="*/ 65189 h 135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8019" h="135106">
                  <a:moveTo>
                    <a:pt x="548020" y="135106"/>
                  </a:moveTo>
                  <a:lnTo>
                    <a:pt x="538718" y="135106"/>
                  </a:lnTo>
                  <a:lnTo>
                    <a:pt x="538718" y="74490"/>
                  </a:lnTo>
                  <a:lnTo>
                    <a:pt x="489652" y="74490"/>
                  </a:lnTo>
                  <a:lnTo>
                    <a:pt x="489652" y="51934"/>
                  </a:lnTo>
                  <a:lnTo>
                    <a:pt x="213162" y="51934"/>
                  </a:lnTo>
                  <a:lnTo>
                    <a:pt x="213162" y="9302"/>
                  </a:lnTo>
                  <a:lnTo>
                    <a:pt x="81622" y="9302"/>
                  </a:lnTo>
                  <a:lnTo>
                    <a:pt x="81622" y="33874"/>
                  </a:lnTo>
                  <a:lnTo>
                    <a:pt x="9302" y="33874"/>
                  </a:lnTo>
                  <a:lnTo>
                    <a:pt x="9302" y="135106"/>
                  </a:lnTo>
                  <a:lnTo>
                    <a:pt x="0" y="135106"/>
                  </a:lnTo>
                  <a:lnTo>
                    <a:pt x="0" y="24572"/>
                  </a:lnTo>
                  <a:lnTo>
                    <a:pt x="72398" y="24572"/>
                  </a:lnTo>
                  <a:lnTo>
                    <a:pt x="72398" y="0"/>
                  </a:lnTo>
                  <a:lnTo>
                    <a:pt x="222464" y="0"/>
                  </a:lnTo>
                  <a:lnTo>
                    <a:pt x="222464" y="42632"/>
                  </a:lnTo>
                  <a:lnTo>
                    <a:pt x="498954" y="42632"/>
                  </a:lnTo>
                  <a:lnTo>
                    <a:pt x="498954" y="65189"/>
                  </a:lnTo>
                  <a:lnTo>
                    <a:pt x="548020" y="6518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" name="任意多边形: 形状 123">
              <a:extLst>
                <a:ext uri="{FF2B5EF4-FFF2-40B4-BE49-F238E27FC236}">
                  <a16:creationId xmlns:a16="http://schemas.microsoft.com/office/drawing/2014/main" id="{DAACC58D-3517-E313-D340-C4C0D69DE0F5}"/>
                </a:ext>
              </a:extLst>
            </p:cNvPr>
            <p:cNvSpPr/>
            <p:nvPr/>
          </p:nvSpPr>
          <p:spPr>
            <a:xfrm>
              <a:off x="6380383" y="6542639"/>
              <a:ext cx="165568" cy="42089"/>
            </a:xfrm>
            <a:custGeom>
              <a:avLst/>
              <a:gdLst>
                <a:gd name="connsiteX0" fmla="*/ 165569 w 165568"/>
                <a:gd name="connsiteY0" fmla="*/ 42090 h 42089"/>
                <a:gd name="connsiteX1" fmla="*/ 156345 w 165568"/>
                <a:gd name="connsiteY1" fmla="*/ 42090 h 42089"/>
                <a:gd name="connsiteX2" fmla="*/ 156345 w 165568"/>
                <a:gd name="connsiteY2" fmla="*/ 9302 h 42089"/>
                <a:gd name="connsiteX3" fmla="*/ 9302 w 165568"/>
                <a:gd name="connsiteY3" fmla="*/ 9302 h 42089"/>
                <a:gd name="connsiteX4" fmla="*/ 9302 w 165568"/>
                <a:gd name="connsiteY4" fmla="*/ 42090 h 42089"/>
                <a:gd name="connsiteX5" fmla="*/ 0 w 165568"/>
                <a:gd name="connsiteY5" fmla="*/ 42090 h 42089"/>
                <a:gd name="connsiteX6" fmla="*/ 0 w 165568"/>
                <a:gd name="connsiteY6" fmla="*/ 0 h 42089"/>
                <a:gd name="connsiteX7" fmla="*/ 165569 w 165568"/>
                <a:gd name="connsiteY7" fmla="*/ 0 h 42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568" h="42089">
                  <a:moveTo>
                    <a:pt x="165569" y="42090"/>
                  </a:moveTo>
                  <a:lnTo>
                    <a:pt x="156345" y="42090"/>
                  </a:lnTo>
                  <a:lnTo>
                    <a:pt x="156345" y="9302"/>
                  </a:lnTo>
                  <a:lnTo>
                    <a:pt x="9302" y="9302"/>
                  </a:lnTo>
                  <a:lnTo>
                    <a:pt x="9302" y="42090"/>
                  </a:lnTo>
                  <a:lnTo>
                    <a:pt x="0" y="42090"/>
                  </a:lnTo>
                  <a:lnTo>
                    <a:pt x="0" y="0"/>
                  </a:lnTo>
                  <a:lnTo>
                    <a:pt x="165569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" name="任意多边形: 形状 124">
              <a:extLst>
                <a:ext uri="{FF2B5EF4-FFF2-40B4-BE49-F238E27FC236}">
                  <a16:creationId xmlns:a16="http://schemas.microsoft.com/office/drawing/2014/main" id="{8F0FAADA-C99A-AFB6-C738-531FC1F92D7D}"/>
                </a:ext>
              </a:extLst>
            </p:cNvPr>
            <p:cNvSpPr/>
            <p:nvPr/>
          </p:nvSpPr>
          <p:spPr>
            <a:xfrm>
              <a:off x="6342402" y="6331415"/>
              <a:ext cx="277187" cy="104255"/>
            </a:xfrm>
            <a:custGeom>
              <a:avLst/>
              <a:gdLst>
                <a:gd name="connsiteX0" fmla="*/ 277188 w 277187"/>
                <a:gd name="connsiteY0" fmla="*/ 104256 h 104255"/>
                <a:gd name="connsiteX1" fmla="*/ 0 w 277187"/>
                <a:gd name="connsiteY1" fmla="*/ 104256 h 104255"/>
                <a:gd name="connsiteX2" fmla="*/ 0 w 277187"/>
                <a:gd name="connsiteY2" fmla="*/ 94954 h 104255"/>
                <a:gd name="connsiteX3" fmla="*/ 267964 w 277187"/>
                <a:gd name="connsiteY3" fmla="*/ 94954 h 104255"/>
                <a:gd name="connsiteX4" fmla="*/ 267964 w 277187"/>
                <a:gd name="connsiteY4" fmla="*/ 9302 h 104255"/>
                <a:gd name="connsiteX5" fmla="*/ 0 w 277187"/>
                <a:gd name="connsiteY5" fmla="*/ 9302 h 104255"/>
                <a:gd name="connsiteX6" fmla="*/ 0 w 277187"/>
                <a:gd name="connsiteY6" fmla="*/ 0 h 104255"/>
                <a:gd name="connsiteX7" fmla="*/ 277188 w 277187"/>
                <a:gd name="connsiteY7" fmla="*/ 0 h 104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87" h="104255">
                  <a:moveTo>
                    <a:pt x="277188" y="104256"/>
                  </a:moveTo>
                  <a:lnTo>
                    <a:pt x="0" y="104256"/>
                  </a:lnTo>
                  <a:lnTo>
                    <a:pt x="0" y="94954"/>
                  </a:lnTo>
                  <a:lnTo>
                    <a:pt x="267964" y="94954"/>
                  </a:lnTo>
                  <a:lnTo>
                    <a:pt x="267964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277188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6" name="任意多边形: 形状 125">
              <a:extLst>
                <a:ext uri="{FF2B5EF4-FFF2-40B4-BE49-F238E27FC236}">
                  <a16:creationId xmlns:a16="http://schemas.microsoft.com/office/drawing/2014/main" id="{A3F4E9F3-BC4C-445E-B997-E106559F6FF2}"/>
                </a:ext>
              </a:extLst>
            </p:cNvPr>
            <p:cNvSpPr/>
            <p:nvPr/>
          </p:nvSpPr>
          <p:spPr>
            <a:xfrm>
              <a:off x="6342402" y="6442027"/>
              <a:ext cx="277187" cy="123943"/>
            </a:xfrm>
            <a:custGeom>
              <a:avLst/>
              <a:gdLst>
                <a:gd name="connsiteX0" fmla="*/ 277188 w 277187"/>
                <a:gd name="connsiteY0" fmla="*/ 123944 h 123943"/>
                <a:gd name="connsiteX1" fmla="*/ 267964 w 277187"/>
                <a:gd name="connsiteY1" fmla="*/ 123944 h 123943"/>
                <a:gd name="connsiteX2" fmla="*/ 267964 w 277187"/>
                <a:gd name="connsiteY2" fmla="*/ 9301 h 123943"/>
                <a:gd name="connsiteX3" fmla="*/ 0 w 277187"/>
                <a:gd name="connsiteY3" fmla="*/ 9301 h 123943"/>
                <a:gd name="connsiteX4" fmla="*/ 0 w 277187"/>
                <a:gd name="connsiteY4" fmla="*/ 0 h 123943"/>
                <a:gd name="connsiteX5" fmla="*/ 277188 w 277187"/>
                <a:gd name="connsiteY5" fmla="*/ 0 h 12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7187" h="123943">
                  <a:moveTo>
                    <a:pt x="277188" y="123944"/>
                  </a:moveTo>
                  <a:lnTo>
                    <a:pt x="267964" y="123944"/>
                  </a:lnTo>
                  <a:lnTo>
                    <a:pt x="267964" y="9301"/>
                  </a:lnTo>
                  <a:lnTo>
                    <a:pt x="0" y="9301"/>
                  </a:lnTo>
                  <a:lnTo>
                    <a:pt x="0" y="0"/>
                  </a:lnTo>
                  <a:lnTo>
                    <a:pt x="277188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7" name="任意多边形: 形状 126">
              <a:extLst>
                <a:ext uri="{FF2B5EF4-FFF2-40B4-BE49-F238E27FC236}">
                  <a16:creationId xmlns:a16="http://schemas.microsoft.com/office/drawing/2014/main" id="{80D20C2A-0419-3211-99CA-ABEB394DF2F5}"/>
                </a:ext>
              </a:extLst>
            </p:cNvPr>
            <p:cNvSpPr/>
            <p:nvPr/>
          </p:nvSpPr>
          <p:spPr>
            <a:xfrm>
              <a:off x="6556881" y="6572327"/>
              <a:ext cx="381831" cy="113169"/>
            </a:xfrm>
            <a:custGeom>
              <a:avLst/>
              <a:gdLst>
                <a:gd name="connsiteX0" fmla="*/ 381831 w 381831"/>
                <a:gd name="connsiteY0" fmla="*/ 113170 h 113169"/>
                <a:gd name="connsiteX1" fmla="*/ 372529 w 381831"/>
                <a:gd name="connsiteY1" fmla="*/ 113170 h 113169"/>
                <a:gd name="connsiteX2" fmla="*/ 372529 w 381831"/>
                <a:gd name="connsiteY2" fmla="*/ 39687 h 113169"/>
                <a:gd name="connsiteX3" fmla="*/ 346718 w 381831"/>
                <a:gd name="connsiteY3" fmla="*/ 39687 h 113169"/>
                <a:gd name="connsiteX4" fmla="*/ 346718 w 381831"/>
                <a:gd name="connsiteY4" fmla="*/ 23564 h 113169"/>
                <a:gd name="connsiteX5" fmla="*/ 189133 w 381831"/>
                <a:gd name="connsiteY5" fmla="*/ 23564 h 113169"/>
                <a:gd name="connsiteX6" fmla="*/ 189133 w 381831"/>
                <a:gd name="connsiteY6" fmla="*/ 9302 h 113169"/>
                <a:gd name="connsiteX7" fmla="*/ 0 w 381831"/>
                <a:gd name="connsiteY7" fmla="*/ 9302 h 113169"/>
                <a:gd name="connsiteX8" fmla="*/ 0 w 381831"/>
                <a:gd name="connsiteY8" fmla="*/ 0 h 113169"/>
                <a:gd name="connsiteX9" fmla="*/ 198357 w 381831"/>
                <a:gd name="connsiteY9" fmla="*/ 0 h 113169"/>
                <a:gd name="connsiteX10" fmla="*/ 198357 w 381831"/>
                <a:gd name="connsiteY10" fmla="*/ 14262 h 113169"/>
                <a:gd name="connsiteX11" fmla="*/ 356019 w 381831"/>
                <a:gd name="connsiteY11" fmla="*/ 14262 h 113169"/>
                <a:gd name="connsiteX12" fmla="*/ 356019 w 381831"/>
                <a:gd name="connsiteY12" fmla="*/ 30385 h 113169"/>
                <a:gd name="connsiteX13" fmla="*/ 381831 w 381831"/>
                <a:gd name="connsiteY13" fmla="*/ 30385 h 113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831" h="113169">
                  <a:moveTo>
                    <a:pt x="381831" y="113170"/>
                  </a:moveTo>
                  <a:lnTo>
                    <a:pt x="372529" y="113170"/>
                  </a:lnTo>
                  <a:lnTo>
                    <a:pt x="372529" y="39687"/>
                  </a:lnTo>
                  <a:lnTo>
                    <a:pt x="346718" y="39687"/>
                  </a:lnTo>
                  <a:lnTo>
                    <a:pt x="346718" y="23564"/>
                  </a:lnTo>
                  <a:lnTo>
                    <a:pt x="189133" y="23564"/>
                  </a:lnTo>
                  <a:lnTo>
                    <a:pt x="189133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198357" y="0"/>
                  </a:lnTo>
                  <a:lnTo>
                    <a:pt x="198357" y="14262"/>
                  </a:lnTo>
                  <a:lnTo>
                    <a:pt x="356019" y="14262"/>
                  </a:lnTo>
                  <a:lnTo>
                    <a:pt x="356019" y="30385"/>
                  </a:lnTo>
                  <a:lnTo>
                    <a:pt x="381831" y="303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8" name="任意多边形: 形状 127">
              <a:extLst>
                <a:ext uri="{FF2B5EF4-FFF2-40B4-BE49-F238E27FC236}">
                  <a16:creationId xmlns:a16="http://schemas.microsoft.com/office/drawing/2014/main" id="{D1A76B98-08DC-6800-0886-8331145F60EB}"/>
                </a:ext>
              </a:extLst>
            </p:cNvPr>
            <p:cNvSpPr/>
            <p:nvPr/>
          </p:nvSpPr>
          <p:spPr>
            <a:xfrm>
              <a:off x="6354571" y="5476830"/>
              <a:ext cx="265018" cy="849546"/>
            </a:xfrm>
            <a:custGeom>
              <a:avLst/>
              <a:gdLst>
                <a:gd name="connsiteX0" fmla="*/ 9224 w 265018"/>
                <a:gd name="connsiteY0" fmla="*/ 849547 h 849546"/>
                <a:gd name="connsiteX1" fmla="*/ 0 w 265018"/>
                <a:gd name="connsiteY1" fmla="*/ 849547 h 849546"/>
                <a:gd name="connsiteX2" fmla="*/ 0 w 265018"/>
                <a:gd name="connsiteY2" fmla="*/ 315169 h 849546"/>
                <a:gd name="connsiteX3" fmla="*/ 25812 w 265018"/>
                <a:gd name="connsiteY3" fmla="*/ 315169 h 849546"/>
                <a:gd name="connsiteX4" fmla="*/ 25812 w 265018"/>
                <a:gd name="connsiteY4" fmla="*/ 46353 h 849546"/>
                <a:gd name="connsiteX5" fmla="*/ 191923 w 265018"/>
                <a:gd name="connsiteY5" fmla="*/ 0 h 849546"/>
                <a:gd name="connsiteX6" fmla="*/ 265018 w 265018"/>
                <a:gd name="connsiteY6" fmla="*/ 497481 h 849546"/>
                <a:gd name="connsiteX7" fmla="*/ 265018 w 265018"/>
                <a:gd name="connsiteY7" fmla="*/ 844353 h 849546"/>
                <a:gd name="connsiteX8" fmla="*/ 255794 w 265018"/>
                <a:gd name="connsiteY8" fmla="*/ 844353 h 849546"/>
                <a:gd name="connsiteX9" fmla="*/ 255794 w 265018"/>
                <a:gd name="connsiteY9" fmla="*/ 498179 h 849546"/>
                <a:gd name="connsiteX10" fmla="*/ 184249 w 265018"/>
                <a:gd name="connsiteY10" fmla="*/ 11860 h 849546"/>
                <a:gd name="connsiteX11" fmla="*/ 35114 w 265018"/>
                <a:gd name="connsiteY11" fmla="*/ 53407 h 849546"/>
                <a:gd name="connsiteX12" fmla="*/ 35114 w 265018"/>
                <a:gd name="connsiteY12" fmla="*/ 324549 h 849546"/>
                <a:gd name="connsiteX13" fmla="*/ 9224 w 265018"/>
                <a:gd name="connsiteY13" fmla="*/ 324549 h 84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5018" h="849546">
                  <a:moveTo>
                    <a:pt x="9224" y="849547"/>
                  </a:moveTo>
                  <a:lnTo>
                    <a:pt x="0" y="849547"/>
                  </a:lnTo>
                  <a:lnTo>
                    <a:pt x="0" y="315169"/>
                  </a:lnTo>
                  <a:lnTo>
                    <a:pt x="25812" y="315169"/>
                  </a:lnTo>
                  <a:lnTo>
                    <a:pt x="25812" y="46353"/>
                  </a:lnTo>
                  <a:lnTo>
                    <a:pt x="191923" y="0"/>
                  </a:lnTo>
                  <a:lnTo>
                    <a:pt x="265018" y="497481"/>
                  </a:lnTo>
                  <a:lnTo>
                    <a:pt x="265018" y="844353"/>
                  </a:lnTo>
                  <a:lnTo>
                    <a:pt x="255794" y="844353"/>
                  </a:lnTo>
                  <a:lnTo>
                    <a:pt x="255794" y="498179"/>
                  </a:lnTo>
                  <a:lnTo>
                    <a:pt x="184249" y="11860"/>
                  </a:lnTo>
                  <a:lnTo>
                    <a:pt x="35114" y="53407"/>
                  </a:lnTo>
                  <a:lnTo>
                    <a:pt x="35114" y="324549"/>
                  </a:lnTo>
                  <a:lnTo>
                    <a:pt x="9224" y="32454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" name="任意多边形: 形状 128">
              <a:extLst>
                <a:ext uri="{FF2B5EF4-FFF2-40B4-BE49-F238E27FC236}">
                  <a16:creationId xmlns:a16="http://schemas.microsoft.com/office/drawing/2014/main" id="{C46CFB62-1AD2-36D4-2CCB-C5763BBB1FA0}"/>
                </a:ext>
              </a:extLst>
            </p:cNvPr>
            <p:cNvSpPr/>
            <p:nvPr/>
          </p:nvSpPr>
          <p:spPr>
            <a:xfrm>
              <a:off x="6319690" y="5542406"/>
              <a:ext cx="51391" cy="515773"/>
            </a:xfrm>
            <a:custGeom>
              <a:avLst/>
              <a:gdLst>
                <a:gd name="connsiteX0" fmla="*/ 9224 w 51391"/>
                <a:gd name="connsiteY0" fmla="*/ 515774 h 515773"/>
                <a:gd name="connsiteX1" fmla="*/ 0 w 51391"/>
                <a:gd name="connsiteY1" fmla="*/ 515774 h 515773"/>
                <a:gd name="connsiteX2" fmla="*/ 0 w 51391"/>
                <a:gd name="connsiteY2" fmla="*/ 0 h 515773"/>
                <a:gd name="connsiteX3" fmla="*/ 51391 w 51391"/>
                <a:gd name="connsiteY3" fmla="*/ 2868 h 515773"/>
                <a:gd name="connsiteX4" fmla="*/ 50849 w 51391"/>
                <a:gd name="connsiteY4" fmla="*/ 12170 h 515773"/>
                <a:gd name="connsiteX5" fmla="*/ 9224 w 51391"/>
                <a:gd name="connsiteY5" fmla="*/ 9844 h 515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391" h="515773">
                  <a:moveTo>
                    <a:pt x="9224" y="515774"/>
                  </a:moveTo>
                  <a:lnTo>
                    <a:pt x="0" y="515774"/>
                  </a:lnTo>
                  <a:lnTo>
                    <a:pt x="0" y="0"/>
                  </a:lnTo>
                  <a:lnTo>
                    <a:pt x="51391" y="2868"/>
                  </a:lnTo>
                  <a:lnTo>
                    <a:pt x="50849" y="12170"/>
                  </a:lnTo>
                  <a:lnTo>
                    <a:pt x="9224" y="984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" name="任意多边形: 形状 129">
              <a:extLst>
                <a:ext uri="{FF2B5EF4-FFF2-40B4-BE49-F238E27FC236}">
                  <a16:creationId xmlns:a16="http://schemas.microsoft.com/office/drawing/2014/main" id="{F2EA1F27-3E2D-37B0-123A-022E0FC7B994}"/>
                </a:ext>
              </a:extLst>
            </p:cNvPr>
            <p:cNvSpPr/>
            <p:nvPr/>
          </p:nvSpPr>
          <p:spPr>
            <a:xfrm>
              <a:off x="6007001" y="5518145"/>
              <a:ext cx="265095" cy="540035"/>
            </a:xfrm>
            <a:custGeom>
              <a:avLst/>
              <a:gdLst>
                <a:gd name="connsiteX0" fmla="*/ 265096 w 265095"/>
                <a:gd name="connsiteY0" fmla="*/ 540036 h 540035"/>
                <a:gd name="connsiteX1" fmla="*/ 255794 w 265095"/>
                <a:gd name="connsiteY1" fmla="*/ 540036 h 540035"/>
                <a:gd name="connsiteX2" fmla="*/ 255794 w 265095"/>
                <a:gd name="connsiteY2" fmla="*/ 400744 h 540035"/>
                <a:gd name="connsiteX3" fmla="*/ 233858 w 265095"/>
                <a:gd name="connsiteY3" fmla="*/ 400744 h 540035"/>
                <a:gd name="connsiteX4" fmla="*/ 233858 w 265095"/>
                <a:gd name="connsiteY4" fmla="*/ 63018 h 540035"/>
                <a:gd name="connsiteX5" fmla="*/ 132703 w 265095"/>
                <a:gd name="connsiteY5" fmla="*/ 9302 h 540035"/>
                <a:gd name="connsiteX6" fmla="*/ 9302 w 265095"/>
                <a:gd name="connsiteY6" fmla="*/ 9302 h 540035"/>
                <a:gd name="connsiteX7" fmla="*/ 9302 w 265095"/>
                <a:gd name="connsiteY7" fmla="*/ 540036 h 540035"/>
                <a:gd name="connsiteX8" fmla="*/ 0 w 265095"/>
                <a:gd name="connsiteY8" fmla="*/ 540036 h 540035"/>
                <a:gd name="connsiteX9" fmla="*/ 0 w 265095"/>
                <a:gd name="connsiteY9" fmla="*/ 0 h 540035"/>
                <a:gd name="connsiteX10" fmla="*/ 135028 w 265095"/>
                <a:gd name="connsiteY10" fmla="*/ 0 h 540035"/>
                <a:gd name="connsiteX11" fmla="*/ 243160 w 265095"/>
                <a:gd name="connsiteY11" fmla="*/ 57437 h 540035"/>
                <a:gd name="connsiteX12" fmla="*/ 243160 w 265095"/>
                <a:gd name="connsiteY12" fmla="*/ 391443 h 540035"/>
                <a:gd name="connsiteX13" fmla="*/ 265096 w 265095"/>
                <a:gd name="connsiteY13" fmla="*/ 391443 h 54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5095" h="540035">
                  <a:moveTo>
                    <a:pt x="265096" y="540036"/>
                  </a:moveTo>
                  <a:lnTo>
                    <a:pt x="255794" y="540036"/>
                  </a:lnTo>
                  <a:lnTo>
                    <a:pt x="255794" y="400744"/>
                  </a:lnTo>
                  <a:lnTo>
                    <a:pt x="233858" y="400744"/>
                  </a:lnTo>
                  <a:lnTo>
                    <a:pt x="233858" y="63018"/>
                  </a:lnTo>
                  <a:lnTo>
                    <a:pt x="132703" y="9302"/>
                  </a:lnTo>
                  <a:lnTo>
                    <a:pt x="9302" y="9302"/>
                  </a:lnTo>
                  <a:lnTo>
                    <a:pt x="9302" y="540036"/>
                  </a:lnTo>
                  <a:lnTo>
                    <a:pt x="0" y="540036"/>
                  </a:lnTo>
                  <a:lnTo>
                    <a:pt x="0" y="0"/>
                  </a:lnTo>
                  <a:lnTo>
                    <a:pt x="135028" y="0"/>
                  </a:lnTo>
                  <a:lnTo>
                    <a:pt x="243160" y="57437"/>
                  </a:lnTo>
                  <a:lnTo>
                    <a:pt x="243160" y="391443"/>
                  </a:lnTo>
                  <a:lnTo>
                    <a:pt x="265096" y="39144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" name="任意多边形: 形状 130">
              <a:extLst>
                <a:ext uri="{FF2B5EF4-FFF2-40B4-BE49-F238E27FC236}">
                  <a16:creationId xmlns:a16="http://schemas.microsoft.com/office/drawing/2014/main" id="{770E9854-8651-7597-5167-8B82CB0F14E3}"/>
                </a:ext>
              </a:extLst>
            </p:cNvPr>
            <p:cNvSpPr/>
            <p:nvPr/>
          </p:nvSpPr>
          <p:spPr>
            <a:xfrm>
              <a:off x="6559982" y="5450940"/>
              <a:ext cx="148748" cy="787613"/>
            </a:xfrm>
            <a:custGeom>
              <a:avLst/>
              <a:gdLst>
                <a:gd name="connsiteX0" fmla="*/ 148748 w 148748"/>
                <a:gd name="connsiteY0" fmla="*/ 787614 h 787613"/>
                <a:gd name="connsiteX1" fmla="*/ 139524 w 148748"/>
                <a:gd name="connsiteY1" fmla="*/ 787614 h 787613"/>
                <a:gd name="connsiteX2" fmla="*/ 139524 w 148748"/>
                <a:gd name="connsiteY2" fmla="*/ 87745 h 787613"/>
                <a:gd name="connsiteX3" fmla="*/ 76041 w 148748"/>
                <a:gd name="connsiteY3" fmla="*/ 9379 h 787613"/>
                <a:gd name="connsiteX4" fmla="*/ 9224 w 148748"/>
                <a:gd name="connsiteY4" fmla="*/ 9379 h 787613"/>
                <a:gd name="connsiteX5" fmla="*/ 9224 w 148748"/>
                <a:gd name="connsiteY5" fmla="*/ 96427 h 787613"/>
                <a:gd name="connsiteX6" fmla="*/ 0 w 148748"/>
                <a:gd name="connsiteY6" fmla="*/ 96427 h 787613"/>
                <a:gd name="connsiteX7" fmla="*/ 0 w 148748"/>
                <a:gd name="connsiteY7" fmla="*/ 0 h 787613"/>
                <a:gd name="connsiteX8" fmla="*/ 80459 w 148748"/>
                <a:gd name="connsiteY8" fmla="*/ 0 h 787613"/>
                <a:gd name="connsiteX9" fmla="*/ 148748 w 148748"/>
                <a:gd name="connsiteY9" fmla="*/ 84412 h 787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8748" h="787613">
                  <a:moveTo>
                    <a:pt x="148748" y="787614"/>
                  </a:moveTo>
                  <a:lnTo>
                    <a:pt x="139524" y="787614"/>
                  </a:lnTo>
                  <a:lnTo>
                    <a:pt x="139524" y="87745"/>
                  </a:lnTo>
                  <a:lnTo>
                    <a:pt x="76041" y="9379"/>
                  </a:lnTo>
                  <a:lnTo>
                    <a:pt x="9224" y="9379"/>
                  </a:lnTo>
                  <a:lnTo>
                    <a:pt x="9224" y="96427"/>
                  </a:lnTo>
                  <a:lnTo>
                    <a:pt x="0" y="96427"/>
                  </a:lnTo>
                  <a:lnTo>
                    <a:pt x="0" y="0"/>
                  </a:lnTo>
                  <a:lnTo>
                    <a:pt x="80459" y="0"/>
                  </a:lnTo>
                  <a:lnTo>
                    <a:pt x="148748" y="844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" name="任意多边形: 形状 131">
              <a:extLst>
                <a:ext uri="{FF2B5EF4-FFF2-40B4-BE49-F238E27FC236}">
                  <a16:creationId xmlns:a16="http://schemas.microsoft.com/office/drawing/2014/main" id="{A3FF4F4B-8AAB-0CCC-52C3-153E63F58F70}"/>
                </a:ext>
              </a:extLst>
            </p:cNvPr>
            <p:cNvSpPr/>
            <p:nvPr/>
          </p:nvSpPr>
          <p:spPr>
            <a:xfrm>
              <a:off x="6630984" y="6248088"/>
              <a:ext cx="231532" cy="328889"/>
            </a:xfrm>
            <a:custGeom>
              <a:avLst/>
              <a:gdLst>
                <a:gd name="connsiteX0" fmla="*/ 231533 w 231532"/>
                <a:gd name="connsiteY0" fmla="*/ 328890 h 328889"/>
                <a:gd name="connsiteX1" fmla="*/ 222231 w 231532"/>
                <a:gd name="connsiteY1" fmla="*/ 328890 h 328889"/>
                <a:gd name="connsiteX2" fmla="*/ 222231 w 231532"/>
                <a:gd name="connsiteY2" fmla="*/ 280599 h 328889"/>
                <a:gd name="connsiteX3" fmla="*/ 192544 w 231532"/>
                <a:gd name="connsiteY3" fmla="*/ 280599 h 328889"/>
                <a:gd name="connsiteX4" fmla="*/ 192544 w 231532"/>
                <a:gd name="connsiteY4" fmla="*/ 9302 h 328889"/>
                <a:gd name="connsiteX5" fmla="*/ 9302 w 231532"/>
                <a:gd name="connsiteY5" fmla="*/ 9302 h 328889"/>
                <a:gd name="connsiteX6" fmla="*/ 9302 w 231532"/>
                <a:gd name="connsiteY6" fmla="*/ 71855 h 328889"/>
                <a:gd name="connsiteX7" fmla="*/ 0 w 231532"/>
                <a:gd name="connsiteY7" fmla="*/ 71855 h 328889"/>
                <a:gd name="connsiteX8" fmla="*/ 0 w 231532"/>
                <a:gd name="connsiteY8" fmla="*/ 0 h 328889"/>
                <a:gd name="connsiteX9" fmla="*/ 201767 w 231532"/>
                <a:gd name="connsiteY9" fmla="*/ 0 h 328889"/>
                <a:gd name="connsiteX10" fmla="*/ 201767 w 231532"/>
                <a:gd name="connsiteY10" fmla="*/ 271297 h 328889"/>
                <a:gd name="connsiteX11" fmla="*/ 231533 w 231532"/>
                <a:gd name="connsiteY11" fmla="*/ 271297 h 32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532" h="328889">
                  <a:moveTo>
                    <a:pt x="231533" y="328890"/>
                  </a:moveTo>
                  <a:lnTo>
                    <a:pt x="222231" y="328890"/>
                  </a:lnTo>
                  <a:lnTo>
                    <a:pt x="222231" y="280599"/>
                  </a:lnTo>
                  <a:lnTo>
                    <a:pt x="192544" y="280599"/>
                  </a:lnTo>
                  <a:lnTo>
                    <a:pt x="192544" y="9302"/>
                  </a:lnTo>
                  <a:lnTo>
                    <a:pt x="9302" y="9302"/>
                  </a:lnTo>
                  <a:lnTo>
                    <a:pt x="9302" y="71855"/>
                  </a:lnTo>
                  <a:lnTo>
                    <a:pt x="0" y="71855"/>
                  </a:lnTo>
                  <a:lnTo>
                    <a:pt x="0" y="0"/>
                  </a:lnTo>
                  <a:lnTo>
                    <a:pt x="201767" y="0"/>
                  </a:lnTo>
                  <a:lnTo>
                    <a:pt x="201767" y="271297"/>
                  </a:lnTo>
                  <a:lnTo>
                    <a:pt x="231533" y="27129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" name="任意多边形: 形状 132">
              <a:extLst>
                <a:ext uri="{FF2B5EF4-FFF2-40B4-BE49-F238E27FC236}">
                  <a16:creationId xmlns:a16="http://schemas.microsoft.com/office/drawing/2014/main" id="{C4234BD9-3080-ABF6-9CB1-8C777A422E6B}"/>
                </a:ext>
              </a:extLst>
            </p:cNvPr>
            <p:cNvSpPr/>
            <p:nvPr/>
          </p:nvSpPr>
          <p:spPr>
            <a:xfrm>
              <a:off x="6575484" y="5201037"/>
              <a:ext cx="232772" cy="540733"/>
            </a:xfrm>
            <a:custGeom>
              <a:avLst/>
              <a:gdLst>
                <a:gd name="connsiteX0" fmla="*/ 232773 w 232772"/>
                <a:gd name="connsiteY0" fmla="*/ 540733 h 540733"/>
                <a:gd name="connsiteX1" fmla="*/ 223471 w 232772"/>
                <a:gd name="connsiteY1" fmla="*/ 540733 h 540733"/>
                <a:gd name="connsiteX2" fmla="*/ 223471 w 232772"/>
                <a:gd name="connsiteY2" fmla="*/ 10542 h 540733"/>
                <a:gd name="connsiteX3" fmla="*/ 9224 w 232772"/>
                <a:gd name="connsiteY3" fmla="*/ 36509 h 540733"/>
                <a:gd name="connsiteX4" fmla="*/ 9224 w 232772"/>
                <a:gd name="connsiteY4" fmla="*/ 235176 h 540733"/>
                <a:gd name="connsiteX5" fmla="*/ 0 w 232772"/>
                <a:gd name="connsiteY5" fmla="*/ 235176 h 540733"/>
                <a:gd name="connsiteX6" fmla="*/ 0 w 232772"/>
                <a:gd name="connsiteY6" fmla="*/ 28292 h 540733"/>
                <a:gd name="connsiteX7" fmla="*/ 232773 w 232772"/>
                <a:gd name="connsiteY7" fmla="*/ 0 h 540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772" h="540733">
                  <a:moveTo>
                    <a:pt x="232773" y="540733"/>
                  </a:moveTo>
                  <a:lnTo>
                    <a:pt x="223471" y="540733"/>
                  </a:lnTo>
                  <a:lnTo>
                    <a:pt x="223471" y="10542"/>
                  </a:lnTo>
                  <a:lnTo>
                    <a:pt x="9224" y="36509"/>
                  </a:lnTo>
                  <a:lnTo>
                    <a:pt x="9224" y="235176"/>
                  </a:lnTo>
                  <a:lnTo>
                    <a:pt x="0" y="235176"/>
                  </a:lnTo>
                  <a:lnTo>
                    <a:pt x="0" y="28292"/>
                  </a:lnTo>
                  <a:lnTo>
                    <a:pt x="232773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4" name="任意多边形: 形状 133">
              <a:extLst>
                <a:ext uri="{FF2B5EF4-FFF2-40B4-BE49-F238E27FC236}">
                  <a16:creationId xmlns:a16="http://schemas.microsoft.com/office/drawing/2014/main" id="{F4237328-5563-41BC-24C9-A3695D8CF234}"/>
                </a:ext>
              </a:extLst>
            </p:cNvPr>
            <p:cNvSpPr/>
            <p:nvPr/>
          </p:nvSpPr>
          <p:spPr>
            <a:xfrm rot="-415263">
              <a:off x="6579248" y="5242282"/>
              <a:ext cx="225095" cy="9301"/>
            </a:xfrm>
            <a:custGeom>
              <a:avLst/>
              <a:gdLst>
                <a:gd name="connsiteX0" fmla="*/ 0 w 225095"/>
                <a:gd name="connsiteY0" fmla="*/ 0 h 9301"/>
                <a:gd name="connsiteX1" fmla="*/ 225096 w 225095"/>
                <a:gd name="connsiteY1" fmla="*/ 0 h 9301"/>
                <a:gd name="connsiteX2" fmla="*/ 225096 w 225095"/>
                <a:gd name="connsiteY2" fmla="*/ 9301 h 9301"/>
                <a:gd name="connsiteX3" fmla="*/ 0 w 225095"/>
                <a:gd name="connsiteY3" fmla="*/ 9301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095" h="9301">
                  <a:moveTo>
                    <a:pt x="0" y="0"/>
                  </a:moveTo>
                  <a:lnTo>
                    <a:pt x="225096" y="0"/>
                  </a:lnTo>
                  <a:lnTo>
                    <a:pt x="225096" y="9301"/>
                  </a:lnTo>
                  <a:lnTo>
                    <a:pt x="0" y="930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5" name="任意多边形: 形状 134">
              <a:extLst>
                <a:ext uri="{FF2B5EF4-FFF2-40B4-BE49-F238E27FC236}">
                  <a16:creationId xmlns:a16="http://schemas.microsoft.com/office/drawing/2014/main" id="{BC77A097-D4FF-76EC-41F8-E8E98BBAE588}"/>
                </a:ext>
              </a:extLst>
            </p:cNvPr>
            <p:cNvSpPr/>
            <p:nvPr/>
          </p:nvSpPr>
          <p:spPr>
            <a:xfrm rot="-415263">
              <a:off x="6579248" y="5269412"/>
              <a:ext cx="225095" cy="9301"/>
            </a:xfrm>
            <a:custGeom>
              <a:avLst/>
              <a:gdLst>
                <a:gd name="connsiteX0" fmla="*/ 0 w 225095"/>
                <a:gd name="connsiteY0" fmla="*/ 0 h 9301"/>
                <a:gd name="connsiteX1" fmla="*/ 225096 w 225095"/>
                <a:gd name="connsiteY1" fmla="*/ 0 h 9301"/>
                <a:gd name="connsiteX2" fmla="*/ 225096 w 225095"/>
                <a:gd name="connsiteY2" fmla="*/ 9301 h 9301"/>
                <a:gd name="connsiteX3" fmla="*/ 0 w 225095"/>
                <a:gd name="connsiteY3" fmla="*/ 9301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095" h="9301">
                  <a:moveTo>
                    <a:pt x="0" y="0"/>
                  </a:moveTo>
                  <a:lnTo>
                    <a:pt x="225096" y="0"/>
                  </a:lnTo>
                  <a:lnTo>
                    <a:pt x="225096" y="9301"/>
                  </a:lnTo>
                  <a:lnTo>
                    <a:pt x="0" y="930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6" name="任意多边形: 形状 135">
              <a:extLst>
                <a:ext uri="{FF2B5EF4-FFF2-40B4-BE49-F238E27FC236}">
                  <a16:creationId xmlns:a16="http://schemas.microsoft.com/office/drawing/2014/main" id="{D6F3528F-16A9-1FA3-8F00-0B85CD8F34C2}"/>
                </a:ext>
              </a:extLst>
            </p:cNvPr>
            <p:cNvSpPr/>
            <p:nvPr/>
          </p:nvSpPr>
          <p:spPr>
            <a:xfrm rot="-415263">
              <a:off x="6579249" y="5296541"/>
              <a:ext cx="225095" cy="9301"/>
            </a:xfrm>
            <a:custGeom>
              <a:avLst/>
              <a:gdLst>
                <a:gd name="connsiteX0" fmla="*/ 0 w 225095"/>
                <a:gd name="connsiteY0" fmla="*/ 0 h 9301"/>
                <a:gd name="connsiteX1" fmla="*/ 225096 w 225095"/>
                <a:gd name="connsiteY1" fmla="*/ 0 h 9301"/>
                <a:gd name="connsiteX2" fmla="*/ 225096 w 225095"/>
                <a:gd name="connsiteY2" fmla="*/ 9301 h 9301"/>
                <a:gd name="connsiteX3" fmla="*/ 0 w 225095"/>
                <a:gd name="connsiteY3" fmla="*/ 9301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095" h="9301">
                  <a:moveTo>
                    <a:pt x="0" y="0"/>
                  </a:moveTo>
                  <a:lnTo>
                    <a:pt x="225096" y="0"/>
                  </a:lnTo>
                  <a:lnTo>
                    <a:pt x="225096" y="9301"/>
                  </a:lnTo>
                  <a:lnTo>
                    <a:pt x="0" y="930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" name="任意多边形: 形状 136">
              <a:extLst>
                <a:ext uri="{FF2B5EF4-FFF2-40B4-BE49-F238E27FC236}">
                  <a16:creationId xmlns:a16="http://schemas.microsoft.com/office/drawing/2014/main" id="{039DA202-18FC-CB50-4D45-9AB216A9EAAA}"/>
                </a:ext>
              </a:extLst>
            </p:cNvPr>
            <p:cNvSpPr/>
            <p:nvPr/>
          </p:nvSpPr>
          <p:spPr>
            <a:xfrm rot="-415263">
              <a:off x="6579249" y="5323670"/>
              <a:ext cx="225095" cy="9301"/>
            </a:xfrm>
            <a:custGeom>
              <a:avLst/>
              <a:gdLst>
                <a:gd name="connsiteX0" fmla="*/ 0 w 225095"/>
                <a:gd name="connsiteY0" fmla="*/ 0 h 9301"/>
                <a:gd name="connsiteX1" fmla="*/ 225096 w 225095"/>
                <a:gd name="connsiteY1" fmla="*/ 0 h 9301"/>
                <a:gd name="connsiteX2" fmla="*/ 225096 w 225095"/>
                <a:gd name="connsiteY2" fmla="*/ 9301 h 9301"/>
                <a:gd name="connsiteX3" fmla="*/ 0 w 225095"/>
                <a:gd name="connsiteY3" fmla="*/ 9301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095" h="9301">
                  <a:moveTo>
                    <a:pt x="0" y="0"/>
                  </a:moveTo>
                  <a:lnTo>
                    <a:pt x="225096" y="0"/>
                  </a:lnTo>
                  <a:lnTo>
                    <a:pt x="225096" y="9301"/>
                  </a:lnTo>
                  <a:lnTo>
                    <a:pt x="0" y="930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8" name="任意多边形: 形状 137">
              <a:extLst>
                <a:ext uri="{FF2B5EF4-FFF2-40B4-BE49-F238E27FC236}">
                  <a16:creationId xmlns:a16="http://schemas.microsoft.com/office/drawing/2014/main" id="{C6CA60DE-24D6-24AF-099D-4BE1D2FDC04C}"/>
                </a:ext>
              </a:extLst>
            </p:cNvPr>
            <p:cNvSpPr/>
            <p:nvPr/>
          </p:nvSpPr>
          <p:spPr>
            <a:xfrm rot="-415263">
              <a:off x="6579250" y="5350799"/>
              <a:ext cx="225095" cy="9301"/>
            </a:xfrm>
            <a:custGeom>
              <a:avLst/>
              <a:gdLst>
                <a:gd name="connsiteX0" fmla="*/ 0 w 225095"/>
                <a:gd name="connsiteY0" fmla="*/ 0 h 9301"/>
                <a:gd name="connsiteX1" fmla="*/ 225096 w 225095"/>
                <a:gd name="connsiteY1" fmla="*/ 0 h 9301"/>
                <a:gd name="connsiteX2" fmla="*/ 225096 w 225095"/>
                <a:gd name="connsiteY2" fmla="*/ 9301 h 9301"/>
                <a:gd name="connsiteX3" fmla="*/ 0 w 225095"/>
                <a:gd name="connsiteY3" fmla="*/ 9301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095" h="9301">
                  <a:moveTo>
                    <a:pt x="0" y="0"/>
                  </a:moveTo>
                  <a:lnTo>
                    <a:pt x="225096" y="0"/>
                  </a:lnTo>
                  <a:lnTo>
                    <a:pt x="225096" y="9301"/>
                  </a:lnTo>
                  <a:lnTo>
                    <a:pt x="0" y="930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" name="任意多边形: 形状 138">
              <a:extLst>
                <a:ext uri="{FF2B5EF4-FFF2-40B4-BE49-F238E27FC236}">
                  <a16:creationId xmlns:a16="http://schemas.microsoft.com/office/drawing/2014/main" id="{0D54A9E5-8AE5-0D8B-CF69-14334D16926F}"/>
                </a:ext>
              </a:extLst>
            </p:cNvPr>
            <p:cNvSpPr/>
            <p:nvPr/>
          </p:nvSpPr>
          <p:spPr>
            <a:xfrm>
              <a:off x="6738263" y="5735182"/>
              <a:ext cx="449112" cy="617781"/>
            </a:xfrm>
            <a:custGeom>
              <a:avLst/>
              <a:gdLst>
                <a:gd name="connsiteX0" fmla="*/ 448958 w 449112"/>
                <a:gd name="connsiteY0" fmla="*/ 617782 h 617781"/>
                <a:gd name="connsiteX1" fmla="*/ 379815 w 449112"/>
                <a:gd name="connsiteY1" fmla="*/ 616077 h 617781"/>
                <a:gd name="connsiteX2" fmla="*/ 379815 w 449112"/>
                <a:gd name="connsiteY2" fmla="*/ 601039 h 617781"/>
                <a:gd name="connsiteX3" fmla="*/ 262228 w 449112"/>
                <a:gd name="connsiteY3" fmla="*/ 601039 h 617781"/>
                <a:gd name="connsiteX4" fmla="*/ 262228 w 449112"/>
                <a:gd name="connsiteY4" fmla="*/ 575149 h 617781"/>
                <a:gd name="connsiteX5" fmla="*/ 151151 w 449112"/>
                <a:gd name="connsiteY5" fmla="*/ 575149 h 617781"/>
                <a:gd name="connsiteX6" fmla="*/ 151151 w 449112"/>
                <a:gd name="connsiteY6" fmla="*/ 126734 h 617781"/>
                <a:gd name="connsiteX7" fmla="*/ 37594 w 449112"/>
                <a:gd name="connsiteY7" fmla="*/ 13177 h 617781"/>
                <a:gd name="connsiteX8" fmla="*/ 9224 w 449112"/>
                <a:gd name="connsiteY8" fmla="*/ 41470 h 617781"/>
                <a:gd name="connsiteX9" fmla="*/ 9224 w 449112"/>
                <a:gd name="connsiteY9" fmla="*/ 503372 h 617781"/>
                <a:gd name="connsiteX10" fmla="*/ 0 w 449112"/>
                <a:gd name="connsiteY10" fmla="*/ 503372 h 617781"/>
                <a:gd name="connsiteX11" fmla="*/ 0 w 449112"/>
                <a:gd name="connsiteY11" fmla="*/ 37594 h 617781"/>
                <a:gd name="connsiteX12" fmla="*/ 37594 w 449112"/>
                <a:gd name="connsiteY12" fmla="*/ 0 h 617781"/>
                <a:gd name="connsiteX13" fmla="*/ 160375 w 449112"/>
                <a:gd name="connsiteY13" fmla="*/ 122859 h 617781"/>
                <a:gd name="connsiteX14" fmla="*/ 160375 w 449112"/>
                <a:gd name="connsiteY14" fmla="*/ 565848 h 617781"/>
                <a:gd name="connsiteX15" fmla="*/ 271529 w 449112"/>
                <a:gd name="connsiteY15" fmla="*/ 565848 h 617781"/>
                <a:gd name="connsiteX16" fmla="*/ 271529 w 449112"/>
                <a:gd name="connsiteY16" fmla="*/ 591737 h 617781"/>
                <a:gd name="connsiteX17" fmla="*/ 389040 w 449112"/>
                <a:gd name="connsiteY17" fmla="*/ 591737 h 617781"/>
                <a:gd name="connsiteX18" fmla="*/ 389040 w 449112"/>
                <a:gd name="connsiteY18" fmla="*/ 607007 h 617781"/>
                <a:gd name="connsiteX19" fmla="*/ 449112 w 449112"/>
                <a:gd name="connsiteY19" fmla="*/ 608480 h 61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9112" h="617781">
                  <a:moveTo>
                    <a:pt x="448958" y="617782"/>
                  </a:moveTo>
                  <a:lnTo>
                    <a:pt x="379815" y="616077"/>
                  </a:lnTo>
                  <a:lnTo>
                    <a:pt x="379815" y="601039"/>
                  </a:lnTo>
                  <a:lnTo>
                    <a:pt x="262228" y="601039"/>
                  </a:lnTo>
                  <a:lnTo>
                    <a:pt x="262228" y="575149"/>
                  </a:lnTo>
                  <a:lnTo>
                    <a:pt x="151151" y="575149"/>
                  </a:lnTo>
                  <a:lnTo>
                    <a:pt x="151151" y="126734"/>
                  </a:lnTo>
                  <a:lnTo>
                    <a:pt x="37594" y="13177"/>
                  </a:lnTo>
                  <a:lnTo>
                    <a:pt x="9224" y="41470"/>
                  </a:lnTo>
                  <a:lnTo>
                    <a:pt x="9224" y="503372"/>
                  </a:lnTo>
                  <a:lnTo>
                    <a:pt x="0" y="503372"/>
                  </a:lnTo>
                  <a:lnTo>
                    <a:pt x="0" y="37594"/>
                  </a:lnTo>
                  <a:lnTo>
                    <a:pt x="37594" y="0"/>
                  </a:lnTo>
                  <a:lnTo>
                    <a:pt x="160375" y="122859"/>
                  </a:lnTo>
                  <a:lnTo>
                    <a:pt x="160375" y="565848"/>
                  </a:lnTo>
                  <a:lnTo>
                    <a:pt x="271529" y="565848"/>
                  </a:lnTo>
                  <a:lnTo>
                    <a:pt x="271529" y="591737"/>
                  </a:lnTo>
                  <a:lnTo>
                    <a:pt x="389040" y="591737"/>
                  </a:lnTo>
                  <a:lnTo>
                    <a:pt x="389040" y="607007"/>
                  </a:lnTo>
                  <a:lnTo>
                    <a:pt x="449112" y="60848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0" name="任意多边形: 形状 139">
              <a:extLst>
                <a:ext uri="{FF2B5EF4-FFF2-40B4-BE49-F238E27FC236}">
                  <a16:creationId xmlns:a16="http://schemas.microsoft.com/office/drawing/2014/main" id="{E31C3863-6DC0-EBC2-2F63-7C686EBAD62D}"/>
                </a:ext>
              </a:extLst>
            </p:cNvPr>
            <p:cNvSpPr/>
            <p:nvPr/>
          </p:nvSpPr>
          <p:spPr>
            <a:xfrm>
              <a:off x="6946231" y="6431562"/>
              <a:ext cx="381366" cy="253933"/>
            </a:xfrm>
            <a:custGeom>
              <a:avLst/>
              <a:gdLst>
                <a:gd name="connsiteX0" fmla="*/ 381366 w 381366"/>
                <a:gd name="connsiteY0" fmla="*/ 253934 h 253933"/>
                <a:gd name="connsiteX1" fmla="*/ 372064 w 381366"/>
                <a:gd name="connsiteY1" fmla="*/ 253934 h 253933"/>
                <a:gd name="connsiteX2" fmla="*/ 372064 w 381366"/>
                <a:gd name="connsiteY2" fmla="*/ 120378 h 253933"/>
                <a:gd name="connsiteX3" fmla="*/ 188590 w 381366"/>
                <a:gd name="connsiteY3" fmla="*/ 120378 h 253933"/>
                <a:gd name="connsiteX4" fmla="*/ 188590 w 381366"/>
                <a:gd name="connsiteY4" fmla="*/ 79451 h 253933"/>
                <a:gd name="connsiteX5" fmla="*/ 152469 w 381366"/>
                <a:gd name="connsiteY5" fmla="*/ 79451 h 253933"/>
                <a:gd name="connsiteX6" fmla="*/ 152469 w 381366"/>
                <a:gd name="connsiteY6" fmla="*/ 46741 h 253933"/>
                <a:gd name="connsiteX7" fmla="*/ 122704 w 381366"/>
                <a:gd name="connsiteY7" fmla="*/ 46741 h 253933"/>
                <a:gd name="connsiteX8" fmla="*/ 122704 w 381366"/>
                <a:gd name="connsiteY8" fmla="*/ 9302 h 253933"/>
                <a:gd name="connsiteX9" fmla="*/ 33796 w 381366"/>
                <a:gd name="connsiteY9" fmla="*/ 9302 h 253933"/>
                <a:gd name="connsiteX10" fmla="*/ 33796 w 381366"/>
                <a:gd name="connsiteY10" fmla="*/ 179831 h 253933"/>
                <a:gd name="connsiteX11" fmla="*/ 9302 w 381366"/>
                <a:gd name="connsiteY11" fmla="*/ 179831 h 253933"/>
                <a:gd name="connsiteX12" fmla="*/ 9302 w 381366"/>
                <a:gd name="connsiteY12" fmla="*/ 253934 h 253933"/>
                <a:gd name="connsiteX13" fmla="*/ 0 w 381366"/>
                <a:gd name="connsiteY13" fmla="*/ 253934 h 253933"/>
                <a:gd name="connsiteX14" fmla="*/ 0 w 381366"/>
                <a:gd name="connsiteY14" fmla="*/ 170529 h 253933"/>
                <a:gd name="connsiteX15" fmla="*/ 24572 w 381366"/>
                <a:gd name="connsiteY15" fmla="*/ 170529 h 253933"/>
                <a:gd name="connsiteX16" fmla="*/ 24572 w 381366"/>
                <a:gd name="connsiteY16" fmla="*/ 0 h 253933"/>
                <a:gd name="connsiteX17" fmla="*/ 132006 w 381366"/>
                <a:gd name="connsiteY17" fmla="*/ 0 h 253933"/>
                <a:gd name="connsiteX18" fmla="*/ 132006 w 381366"/>
                <a:gd name="connsiteY18" fmla="*/ 37439 h 253933"/>
                <a:gd name="connsiteX19" fmla="*/ 161693 w 381366"/>
                <a:gd name="connsiteY19" fmla="*/ 37439 h 253933"/>
                <a:gd name="connsiteX20" fmla="*/ 161693 w 381366"/>
                <a:gd name="connsiteY20" fmla="*/ 70150 h 253933"/>
                <a:gd name="connsiteX21" fmla="*/ 197892 w 381366"/>
                <a:gd name="connsiteY21" fmla="*/ 70150 h 253933"/>
                <a:gd name="connsiteX22" fmla="*/ 197892 w 381366"/>
                <a:gd name="connsiteY22" fmla="*/ 111077 h 253933"/>
                <a:gd name="connsiteX23" fmla="*/ 381366 w 381366"/>
                <a:gd name="connsiteY23" fmla="*/ 111077 h 25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1366" h="253933">
                  <a:moveTo>
                    <a:pt x="381366" y="253934"/>
                  </a:moveTo>
                  <a:lnTo>
                    <a:pt x="372064" y="253934"/>
                  </a:lnTo>
                  <a:lnTo>
                    <a:pt x="372064" y="120378"/>
                  </a:lnTo>
                  <a:lnTo>
                    <a:pt x="188590" y="120378"/>
                  </a:lnTo>
                  <a:lnTo>
                    <a:pt x="188590" y="79451"/>
                  </a:lnTo>
                  <a:lnTo>
                    <a:pt x="152469" y="79451"/>
                  </a:lnTo>
                  <a:lnTo>
                    <a:pt x="152469" y="46741"/>
                  </a:lnTo>
                  <a:lnTo>
                    <a:pt x="122704" y="46741"/>
                  </a:lnTo>
                  <a:lnTo>
                    <a:pt x="122704" y="9302"/>
                  </a:lnTo>
                  <a:lnTo>
                    <a:pt x="33796" y="9302"/>
                  </a:lnTo>
                  <a:lnTo>
                    <a:pt x="33796" y="179831"/>
                  </a:lnTo>
                  <a:lnTo>
                    <a:pt x="9302" y="179831"/>
                  </a:lnTo>
                  <a:lnTo>
                    <a:pt x="9302" y="253934"/>
                  </a:lnTo>
                  <a:lnTo>
                    <a:pt x="0" y="253934"/>
                  </a:lnTo>
                  <a:lnTo>
                    <a:pt x="0" y="170529"/>
                  </a:lnTo>
                  <a:lnTo>
                    <a:pt x="24572" y="170529"/>
                  </a:lnTo>
                  <a:lnTo>
                    <a:pt x="24572" y="0"/>
                  </a:lnTo>
                  <a:lnTo>
                    <a:pt x="132006" y="0"/>
                  </a:lnTo>
                  <a:lnTo>
                    <a:pt x="132006" y="37439"/>
                  </a:lnTo>
                  <a:lnTo>
                    <a:pt x="161693" y="37439"/>
                  </a:lnTo>
                  <a:lnTo>
                    <a:pt x="161693" y="70150"/>
                  </a:lnTo>
                  <a:lnTo>
                    <a:pt x="197892" y="70150"/>
                  </a:lnTo>
                  <a:lnTo>
                    <a:pt x="197892" y="111077"/>
                  </a:lnTo>
                  <a:lnTo>
                    <a:pt x="381366" y="11107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" name="任意多边形: 形状 140">
              <a:extLst>
                <a:ext uri="{FF2B5EF4-FFF2-40B4-BE49-F238E27FC236}">
                  <a16:creationId xmlns:a16="http://schemas.microsoft.com/office/drawing/2014/main" id="{DDE47FA4-B458-03F6-5C2A-DAB83A66A880}"/>
                </a:ext>
              </a:extLst>
            </p:cNvPr>
            <p:cNvSpPr/>
            <p:nvPr/>
          </p:nvSpPr>
          <p:spPr>
            <a:xfrm>
              <a:off x="7085755" y="6378853"/>
              <a:ext cx="261220" cy="306642"/>
            </a:xfrm>
            <a:custGeom>
              <a:avLst/>
              <a:gdLst>
                <a:gd name="connsiteX0" fmla="*/ 261220 w 261220"/>
                <a:gd name="connsiteY0" fmla="*/ 306643 h 306642"/>
                <a:gd name="connsiteX1" fmla="*/ 251919 w 261220"/>
                <a:gd name="connsiteY1" fmla="*/ 306643 h 306642"/>
                <a:gd name="connsiteX2" fmla="*/ 251919 w 261220"/>
                <a:gd name="connsiteY2" fmla="*/ 9301 h 306642"/>
                <a:gd name="connsiteX3" fmla="*/ 9302 w 261220"/>
                <a:gd name="connsiteY3" fmla="*/ 9301 h 306642"/>
                <a:gd name="connsiteX4" fmla="*/ 9302 w 261220"/>
                <a:gd name="connsiteY4" fmla="*/ 81854 h 306642"/>
                <a:gd name="connsiteX5" fmla="*/ 0 w 261220"/>
                <a:gd name="connsiteY5" fmla="*/ 81854 h 306642"/>
                <a:gd name="connsiteX6" fmla="*/ 0 w 261220"/>
                <a:gd name="connsiteY6" fmla="*/ 0 h 306642"/>
                <a:gd name="connsiteX7" fmla="*/ 261220 w 261220"/>
                <a:gd name="connsiteY7" fmla="*/ 0 h 306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220" h="306642">
                  <a:moveTo>
                    <a:pt x="261220" y="306643"/>
                  </a:moveTo>
                  <a:lnTo>
                    <a:pt x="251919" y="306643"/>
                  </a:lnTo>
                  <a:lnTo>
                    <a:pt x="251919" y="9301"/>
                  </a:lnTo>
                  <a:lnTo>
                    <a:pt x="9302" y="9301"/>
                  </a:lnTo>
                  <a:lnTo>
                    <a:pt x="9302" y="81854"/>
                  </a:lnTo>
                  <a:lnTo>
                    <a:pt x="0" y="81854"/>
                  </a:lnTo>
                  <a:lnTo>
                    <a:pt x="0" y="0"/>
                  </a:lnTo>
                  <a:lnTo>
                    <a:pt x="261220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" name="任意多边形: 形状 141">
              <a:extLst>
                <a:ext uri="{FF2B5EF4-FFF2-40B4-BE49-F238E27FC236}">
                  <a16:creationId xmlns:a16="http://schemas.microsoft.com/office/drawing/2014/main" id="{2619DEE2-07F2-542C-3CC0-C957DCC625D5}"/>
                </a:ext>
              </a:extLst>
            </p:cNvPr>
            <p:cNvSpPr/>
            <p:nvPr/>
          </p:nvSpPr>
          <p:spPr>
            <a:xfrm>
              <a:off x="7199467" y="6006479"/>
              <a:ext cx="407178" cy="679017"/>
            </a:xfrm>
            <a:custGeom>
              <a:avLst/>
              <a:gdLst>
                <a:gd name="connsiteX0" fmla="*/ 407178 w 407178"/>
                <a:gd name="connsiteY0" fmla="*/ 679017 h 679017"/>
                <a:gd name="connsiteX1" fmla="*/ 397876 w 407178"/>
                <a:gd name="connsiteY1" fmla="*/ 679017 h 679017"/>
                <a:gd name="connsiteX2" fmla="*/ 397876 w 407178"/>
                <a:gd name="connsiteY2" fmla="*/ 539028 h 679017"/>
                <a:gd name="connsiteX3" fmla="*/ 341059 w 407178"/>
                <a:gd name="connsiteY3" fmla="*/ 539028 h 679017"/>
                <a:gd name="connsiteX4" fmla="*/ 341059 w 407178"/>
                <a:gd name="connsiteY4" fmla="*/ 69297 h 679017"/>
                <a:gd name="connsiteX5" fmla="*/ 239749 w 407178"/>
                <a:gd name="connsiteY5" fmla="*/ 9302 h 679017"/>
                <a:gd name="connsiteX6" fmla="*/ 108131 w 407178"/>
                <a:gd name="connsiteY6" fmla="*/ 9302 h 679017"/>
                <a:gd name="connsiteX7" fmla="*/ 9224 w 407178"/>
                <a:gd name="connsiteY7" fmla="*/ 78133 h 679017"/>
                <a:gd name="connsiteX8" fmla="*/ 9224 w 407178"/>
                <a:gd name="connsiteY8" fmla="*/ 357337 h 679017"/>
                <a:gd name="connsiteX9" fmla="*/ 0 w 407178"/>
                <a:gd name="connsiteY9" fmla="*/ 357337 h 679017"/>
                <a:gd name="connsiteX10" fmla="*/ 0 w 407178"/>
                <a:gd name="connsiteY10" fmla="*/ 73250 h 679017"/>
                <a:gd name="connsiteX11" fmla="*/ 105186 w 407178"/>
                <a:gd name="connsiteY11" fmla="*/ 0 h 679017"/>
                <a:gd name="connsiteX12" fmla="*/ 242307 w 407178"/>
                <a:gd name="connsiteY12" fmla="*/ 0 h 679017"/>
                <a:gd name="connsiteX13" fmla="*/ 243392 w 407178"/>
                <a:gd name="connsiteY13" fmla="*/ 620 h 679017"/>
                <a:gd name="connsiteX14" fmla="*/ 350283 w 407178"/>
                <a:gd name="connsiteY14" fmla="*/ 64026 h 679017"/>
                <a:gd name="connsiteX15" fmla="*/ 350283 w 407178"/>
                <a:gd name="connsiteY15" fmla="*/ 529727 h 679017"/>
                <a:gd name="connsiteX16" fmla="*/ 407178 w 407178"/>
                <a:gd name="connsiteY16" fmla="*/ 529727 h 67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78" h="679017">
                  <a:moveTo>
                    <a:pt x="407178" y="679017"/>
                  </a:moveTo>
                  <a:lnTo>
                    <a:pt x="397876" y="679017"/>
                  </a:lnTo>
                  <a:lnTo>
                    <a:pt x="397876" y="539028"/>
                  </a:lnTo>
                  <a:lnTo>
                    <a:pt x="341059" y="539028"/>
                  </a:lnTo>
                  <a:lnTo>
                    <a:pt x="341059" y="69297"/>
                  </a:lnTo>
                  <a:lnTo>
                    <a:pt x="239749" y="9302"/>
                  </a:lnTo>
                  <a:lnTo>
                    <a:pt x="108131" y="9302"/>
                  </a:lnTo>
                  <a:lnTo>
                    <a:pt x="9224" y="78133"/>
                  </a:lnTo>
                  <a:lnTo>
                    <a:pt x="9224" y="357337"/>
                  </a:lnTo>
                  <a:lnTo>
                    <a:pt x="0" y="357337"/>
                  </a:lnTo>
                  <a:lnTo>
                    <a:pt x="0" y="73250"/>
                  </a:lnTo>
                  <a:lnTo>
                    <a:pt x="105186" y="0"/>
                  </a:lnTo>
                  <a:lnTo>
                    <a:pt x="242307" y="0"/>
                  </a:lnTo>
                  <a:lnTo>
                    <a:pt x="243392" y="620"/>
                  </a:lnTo>
                  <a:lnTo>
                    <a:pt x="350283" y="64026"/>
                  </a:lnTo>
                  <a:lnTo>
                    <a:pt x="350283" y="529727"/>
                  </a:lnTo>
                  <a:lnTo>
                    <a:pt x="407178" y="52972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" name="任意多边形: 形状 142">
              <a:extLst>
                <a:ext uri="{FF2B5EF4-FFF2-40B4-BE49-F238E27FC236}">
                  <a16:creationId xmlns:a16="http://schemas.microsoft.com/office/drawing/2014/main" id="{72D29D4E-6009-04C7-C18E-B53D1D81A1E2}"/>
                </a:ext>
              </a:extLst>
            </p:cNvPr>
            <p:cNvSpPr/>
            <p:nvPr/>
          </p:nvSpPr>
          <p:spPr>
            <a:xfrm>
              <a:off x="7416505" y="6542639"/>
              <a:ext cx="167429" cy="142857"/>
            </a:xfrm>
            <a:custGeom>
              <a:avLst/>
              <a:gdLst>
                <a:gd name="connsiteX0" fmla="*/ 9224 w 167429"/>
                <a:gd name="connsiteY0" fmla="*/ 142857 h 142857"/>
                <a:gd name="connsiteX1" fmla="*/ 0 w 167429"/>
                <a:gd name="connsiteY1" fmla="*/ 142857 h 142857"/>
                <a:gd name="connsiteX2" fmla="*/ 0 w 167429"/>
                <a:gd name="connsiteY2" fmla="*/ 0 h 142857"/>
                <a:gd name="connsiteX3" fmla="*/ 66119 w 167429"/>
                <a:gd name="connsiteY3" fmla="*/ 0 h 142857"/>
                <a:gd name="connsiteX4" fmla="*/ 66119 w 167429"/>
                <a:gd name="connsiteY4" fmla="*/ 29688 h 142857"/>
                <a:gd name="connsiteX5" fmla="*/ 167429 w 167429"/>
                <a:gd name="connsiteY5" fmla="*/ 29688 h 142857"/>
                <a:gd name="connsiteX6" fmla="*/ 167429 w 167429"/>
                <a:gd name="connsiteY6" fmla="*/ 38989 h 142857"/>
                <a:gd name="connsiteX7" fmla="*/ 56817 w 167429"/>
                <a:gd name="connsiteY7" fmla="*/ 38989 h 142857"/>
                <a:gd name="connsiteX8" fmla="*/ 56817 w 167429"/>
                <a:gd name="connsiteY8" fmla="*/ 9302 h 142857"/>
                <a:gd name="connsiteX9" fmla="*/ 9224 w 167429"/>
                <a:gd name="connsiteY9" fmla="*/ 9302 h 14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429" h="142857">
                  <a:moveTo>
                    <a:pt x="9224" y="142857"/>
                  </a:moveTo>
                  <a:lnTo>
                    <a:pt x="0" y="142857"/>
                  </a:lnTo>
                  <a:lnTo>
                    <a:pt x="0" y="0"/>
                  </a:lnTo>
                  <a:lnTo>
                    <a:pt x="66119" y="0"/>
                  </a:lnTo>
                  <a:lnTo>
                    <a:pt x="66119" y="29688"/>
                  </a:lnTo>
                  <a:lnTo>
                    <a:pt x="167429" y="29688"/>
                  </a:lnTo>
                  <a:lnTo>
                    <a:pt x="167429" y="38989"/>
                  </a:lnTo>
                  <a:lnTo>
                    <a:pt x="56817" y="38989"/>
                  </a:lnTo>
                  <a:lnTo>
                    <a:pt x="56817" y="9302"/>
                  </a:lnTo>
                  <a:lnTo>
                    <a:pt x="9224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" name="任意多边形: 形状 143">
              <a:extLst>
                <a:ext uri="{FF2B5EF4-FFF2-40B4-BE49-F238E27FC236}">
                  <a16:creationId xmlns:a16="http://schemas.microsoft.com/office/drawing/2014/main" id="{3D4F2314-CEA6-8138-605B-266473A9649E}"/>
                </a:ext>
              </a:extLst>
            </p:cNvPr>
            <p:cNvSpPr/>
            <p:nvPr/>
          </p:nvSpPr>
          <p:spPr>
            <a:xfrm>
              <a:off x="7215590" y="6053607"/>
              <a:ext cx="210138" cy="480893"/>
            </a:xfrm>
            <a:custGeom>
              <a:avLst/>
              <a:gdLst>
                <a:gd name="connsiteX0" fmla="*/ 210139 w 210138"/>
                <a:gd name="connsiteY0" fmla="*/ 480893 h 480893"/>
                <a:gd name="connsiteX1" fmla="*/ 200915 w 210138"/>
                <a:gd name="connsiteY1" fmla="*/ 480893 h 480893"/>
                <a:gd name="connsiteX2" fmla="*/ 200915 w 210138"/>
                <a:gd name="connsiteY2" fmla="*/ 9224 h 480893"/>
                <a:gd name="connsiteX3" fmla="*/ 155879 w 210138"/>
                <a:gd name="connsiteY3" fmla="*/ 9224 h 480893"/>
                <a:gd name="connsiteX4" fmla="*/ 155879 w 210138"/>
                <a:gd name="connsiteY4" fmla="*/ 77204 h 480893"/>
                <a:gd name="connsiteX5" fmla="*/ 39377 w 210138"/>
                <a:gd name="connsiteY5" fmla="*/ 77204 h 480893"/>
                <a:gd name="connsiteX6" fmla="*/ 39377 w 210138"/>
                <a:gd name="connsiteY6" fmla="*/ 53949 h 480893"/>
                <a:gd name="connsiteX7" fmla="*/ 9302 w 210138"/>
                <a:gd name="connsiteY7" fmla="*/ 53949 h 480893"/>
                <a:gd name="connsiteX8" fmla="*/ 9302 w 210138"/>
                <a:gd name="connsiteY8" fmla="*/ 310209 h 480893"/>
                <a:gd name="connsiteX9" fmla="*/ 0 w 210138"/>
                <a:gd name="connsiteY9" fmla="*/ 310209 h 480893"/>
                <a:gd name="connsiteX10" fmla="*/ 0 w 210138"/>
                <a:gd name="connsiteY10" fmla="*/ 44648 h 480893"/>
                <a:gd name="connsiteX11" fmla="*/ 48679 w 210138"/>
                <a:gd name="connsiteY11" fmla="*/ 44648 h 480893"/>
                <a:gd name="connsiteX12" fmla="*/ 48679 w 210138"/>
                <a:gd name="connsiteY12" fmla="*/ 67902 h 480893"/>
                <a:gd name="connsiteX13" fmla="*/ 146655 w 210138"/>
                <a:gd name="connsiteY13" fmla="*/ 67902 h 480893"/>
                <a:gd name="connsiteX14" fmla="*/ 146655 w 210138"/>
                <a:gd name="connsiteY14" fmla="*/ 0 h 480893"/>
                <a:gd name="connsiteX15" fmla="*/ 210139 w 210138"/>
                <a:gd name="connsiteY15" fmla="*/ 0 h 480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0138" h="480893">
                  <a:moveTo>
                    <a:pt x="210139" y="480893"/>
                  </a:moveTo>
                  <a:lnTo>
                    <a:pt x="200915" y="480893"/>
                  </a:lnTo>
                  <a:lnTo>
                    <a:pt x="200915" y="9224"/>
                  </a:lnTo>
                  <a:lnTo>
                    <a:pt x="155879" y="9224"/>
                  </a:lnTo>
                  <a:lnTo>
                    <a:pt x="155879" y="77204"/>
                  </a:lnTo>
                  <a:lnTo>
                    <a:pt x="39377" y="77204"/>
                  </a:lnTo>
                  <a:lnTo>
                    <a:pt x="39377" y="53949"/>
                  </a:lnTo>
                  <a:lnTo>
                    <a:pt x="9302" y="53949"/>
                  </a:lnTo>
                  <a:lnTo>
                    <a:pt x="9302" y="310209"/>
                  </a:lnTo>
                  <a:lnTo>
                    <a:pt x="0" y="310209"/>
                  </a:lnTo>
                  <a:lnTo>
                    <a:pt x="0" y="44648"/>
                  </a:lnTo>
                  <a:lnTo>
                    <a:pt x="48679" y="44648"/>
                  </a:lnTo>
                  <a:lnTo>
                    <a:pt x="48679" y="67902"/>
                  </a:lnTo>
                  <a:lnTo>
                    <a:pt x="146655" y="67902"/>
                  </a:lnTo>
                  <a:lnTo>
                    <a:pt x="146655" y="0"/>
                  </a:lnTo>
                  <a:lnTo>
                    <a:pt x="210139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5" name="任意多边形: 形状 144">
              <a:extLst>
                <a:ext uri="{FF2B5EF4-FFF2-40B4-BE49-F238E27FC236}">
                  <a16:creationId xmlns:a16="http://schemas.microsoft.com/office/drawing/2014/main" id="{2AC0943B-B070-BCA5-9C81-D31D3A3A4B74}"/>
                </a:ext>
              </a:extLst>
            </p:cNvPr>
            <p:cNvSpPr/>
            <p:nvPr/>
          </p:nvSpPr>
          <p:spPr>
            <a:xfrm>
              <a:off x="7142573" y="5753243"/>
              <a:ext cx="298658" cy="573133"/>
            </a:xfrm>
            <a:custGeom>
              <a:avLst/>
              <a:gdLst>
                <a:gd name="connsiteX0" fmla="*/ 9302 w 298658"/>
                <a:gd name="connsiteY0" fmla="*/ 573134 h 573133"/>
                <a:gd name="connsiteX1" fmla="*/ 0 w 298658"/>
                <a:gd name="connsiteY1" fmla="*/ 573134 h 573133"/>
                <a:gd name="connsiteX2" fmla="*/ 0 w 298658"/>
                <a:gd name="connsiteY2" fmla="*/ 0 h 573133"/>
                <a:gd name="connsiteX3" fmla="*/ 298659 w 298658"/>
                <a:gd name="connsiteY3" fmla="*/ 0 h 573133"/>
                <a:gd name="connsiteX4" fmla="*/ 298659 w 298658"/>
                <a:gd name="connsiteY4" fmla="*/ 242384 h 573133"/>
                <a:gd name="connsiteX5" fmla="*/ 289435 w 298658"/>
                <a:gd name="connsiteY5" fmla="*/ 242384 h 573133"/>
                <a:gd name="connsiteX6" fmla="*/ 289435 w 298658"/>
                <a:gd name="connsiteY6" fmla="*/ 9379 h 573133"/>
                <a:gd name="connsiteX7" fmla="*/ 9302 w 298658"/>
                <a:gd name="connsiteY7" fmla="*/ 9379 h 573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658" h="573133">
                  <a:moveTo>
                    <a:pt x="9302" y="573134"/>
                  </a:moveTo>
                  <a:lnTo>
                    <a:pt x="0" y="573134"/>
                  </a:lnTo>
                  <a:lnTo>
                    <a:pt x="0" y="0"/>
                  </a:lnTo>
                  <a:lnTo>
                    <a:pt x="298659" y="0"/>
                  </a:lnTo>
                  <a:lnTo>
                    <a:pt x="298659" y="242384"/>
                  </a:lnTo>
                  <a:lnTo>
                    <a:pt x="289435" y="242384"/>
                  </a:lnTo>
                  <a:lnTo>
                    <a:pt x="289435" y="9379"/>
                  </a:lnTo>
                  <a:lnTo>
                    <a:pt x="9302" y="937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" name="任意多边形: 形状 145">
              <a:extLst>
                <a:ext uri="{FF2B5EF4-FFF2-40B4-BE49-F238E27FC236}">
                  <a16:creationId xmlns:a16="http://schemas.microsoft.com/office/drawing/2014/main" id="{186E5115-B657-31EF-9A92-91BD0F5A21DA}"/>
                </a:ext>
              </a:extLst>
            </p:cNvPr>
            <p:cNvSpPr/>
            <p:nvPr/>
          </p:nvSpPr>
          <p:spPr>
            <a:xfrm>
              <a:off x="7455261" y="5817889"/>
              <a:ext cx="200450" cy="867607"/>
            </a:xfrm>
            <a:custGeom>
              <a:avLst/>
              <a:gdLst>
                <a:gd name="connsiteX0" fmla="*/ 200450 w 200450"/>
                <a:gd name="connsiteY0" fmla="*/ 867607 h 867607"/>
                <a:gd name="connsiteX1" fmla="*/ 191148 w 200450"/>
                <a:gd name="connsiteY1" fmla="*/ 867607 h 867607"/>
                <a:gd name="connsiteX2" fmla="*/ 191148 w 200450"/>
                <a:gd name="connsiteY2" fmla="*/ 703046 h 867607"/>
                <a:gd name="connsiteX3" fmla="*/ 167894 w 200450"/>
                <a:gd name="connsiteY3" fmla="*/ 703046 h 867607"/>
                <a:gd name="connsiteX4" fmla="*/ 167894 w 200450"/>
                <a:gd name="connsiteY4" fmla="*/ 118285 h 867607"/>
                <a:gd name="connsiteX5" fmla="*/ 9224 w 200450"/>
                <a:gd name="connsiteY5" fmla="*/ 16975 h 867607"/>
                <a:gd name="connsiteX6" fmla="*/ 9224 w 200450"/>
                <a:gd name="connsiteY6" fmla="*/ 185490 h 867607"/>
                <a:gd name="connsiteX7" fmla="*/ 0 w 200450"/>
                <a:gd name="connsiteY7" fmla="*/ 185490 h 867607"/>
                <a:gd name="connsiteX8" fmla="*/ 0 w 200450"/>
                <a:gd name="connsiteY8" fmla="*/ 0 h 867607"/>
                <a:gd name="connsiteX9" fmla="*/ 177196 w 200450"/>
                <a:gd name="connsiteY9" fmla="*/ 113170 h 867607"/>
                <a:gd name="connsiteX10" fmla="*/ 177196 w 200450"/>
                <a:gd name="connsiteY10" fmla="*/ 693745 h 867607"/>
                <a:gd name="connsiteX11" fmla="*/ 200450 w 200450"/>
                <a:gd name="connsiteY11" fmla="*/ 693745 h 86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450" h="867607">
                  <a:moveTo>
                    <a:pt x="200450" y="867607"/>
                  </a:moveTo>
                  <a:lnTo>
                    <a:pt x="191148" y="867607"/>
                  </a:lnTo>
                  <a:lnTo>
                    <a:pt x="191148" y="703046"/>
                  </a:lnTo>
                  <a:lnTo>
                    <a:pt x="167894" y="703046"/>
                  </a:lnTo>
                  <a:lnTo>
                    <a:pt x="167894" y="118285"/>
                  </a:lnTo>
                  <a:lnTo>
                    <a:pt x="9224" y="16975"/>
                  </a:lnTo>
                  <a:lnTo>
                    <a:pt x="9224" y="185490"/>
                  </a:lnTo>
                  <a:lnTo>
                    <a:pt x="0" y="185490"/>
                  </a:lnTo>
                  <a:lnTo>
                    <a:pt x="0" y="0"/>
                  </a:lnTo>
                  <a:lnTo>
                    <a:pt x="177196" y="113170"/>
                  </a:lnTo>
                  <a:lnTo>
                    <a:pt x="177196" y="693745"/>
                  </a:lnTo>
                  <a:lnTo>
                    <a:pt x="200450" y="6937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" name="任意多边形: 形状 146">
              <a:extLst>
                <a:ext uri="{FF2B5EF4-FFF2-40B4-BE49-F238E27FC236}">
                  <a16:creationId xmlns:a16="http://schemas.microsoft.com/office/drawing/2014/main" id="{AB6E7493-65BC-8F83-87E4-E07879F9C85F}"/>
                </a:ext>
              </a:extLst>
            </p:cNvPr>
            <p:cNvSpPr/>
            <p:nvPr/>
          </p:nvSpPr>
          <p:spPr>
            <a:xfrm>
              <a:off x="6888096" y="5813393"/>
              <a:ext cx="143632" cy="498798"/>
            </a:xfrm>
            <a:custGeom>
              <a:avLst/>
              <a:gdLst>
                <a:gd name="connsiteX0" fmla="*/ 143633 w 143632"/>
                <a:gd name="connsiteY0" fmla="*/ 498799 h 498798"/>
                <a:gd name="connsiteX1" fmla="*/ 134331 w 143632"/>
                <a:gd name="connsiteY1" fmla="*/ 498799 h 498798"/>
                <a:gd name="connsiteX2" fmla="*/ 134331 w 143632"/>
                <a:gd name="connsiteY2" fmla="*/ 10464 h 498798"/>
                <a:gd name="connsiteX3" fmla="*/ 9302 w 143632"/>
                <a:gd name="connsiteY3" fmla="*/ 24882 h 498798"/>
                <a:gd name="connsiteX4" fmla="*/ 9302 w 143632"/>
                <a:gd name="connsiteY4" fmla="*/ 33718 h 498798"/>
                <a:gd name="connsiteX5" fmla="*/ 0 w 143632"/>
                <a:gd name="connsiteY5" fmla="*/ 33718 h 498798"/>
                <a:gd name="connsiteX6" fmla="*/ 0 w 143632"/>
                <a:gd name="connsiteY6" fmla="*/ 16588 h 498798"/>
                <a:gd name="connsiteX7" fmla="*/ 143633 w 143632"/>
                <a:gd name="connsiteY7" fmla="*/ 0 h 49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3632" h="498798">
                  <a:moveTo>
                    <a:pt x="143633" y="498799"/>
                  </a:moveTo>
                  <a:lnTo>
                    <a:pt x="134331" y="498799"/>
                  </a:lnTo>
                  <a:lnTo>
                    <a:pt x="134331" y="10464"/>
                  </a:lnTo>
                  <a:lnTo>
                    <a:pt x="9302" y="24882"/>
                  </a:lnTo>
                  <a:lnTo>
                    <a:pt x="9302" y="33718"/>
                  </a:lnTo>
                  <a:lnTo>
                    <a:pt x="0" y="33718"/>
                  </a:lnTo>
                  <a:lnTo>
                    <a:pt x="0" y="16588"/>
                  </a:lnTo>
                  <a:lnTo>
                    <a:pt x="143633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" name="任意多边形: 形状 147">
              <a:extLst>
                <a:ext uri="{FF2B5EF4-FFF2-40B4-BE49-F238E27FC236}">
                  <a16:creationId xmlns:a16="http://schemas.microsoft.com/office/drawing/2014/main" id="{1DBFE88A-C685-7EF8-67C6-EE1F32B66A4F}"/>
                </a:ext>
              </a:extLst>
            </p:cNvPr>
            <p:cNvSpPr/>
            <p:nvPr/>
          </p:nvSpPr>
          <p:spPr>
            <a:xfrm>
              <a:off x="7642069" y="5835949"/>
              <a:ext cx="160917" cy="849546"/>
            </a:xfrm>
            <a:custGeom>
              <a:avLst/>
              <a:gdLst>
                <a:gd name="connsiteX0" fmla="*/ 33021 w 160917"/>
                <a:gd name="connsiteY0" fmla="*/ 849547 h 849546"/>
                <a:gd name="connsiteX1" fmla="*/ 23719 w 160917"/>
                <a:gd name="connsiteY1" fmla="*/ 849547 h 849546"/>
                <a:gd name="connsiteX2" fmla="*/ 23719 w 160917"/>
                <a:gd name="connsiteY2" fmla="*/ 775754 h 849546"/>
                <a:gd name="connsiteX3" fmla="*/ 111619 w 160917"/>
                <a:gd name="connsiteY3" fmla="*/ 775754 h 849546"/>
                <a:gd name="connsiteX4" fmla="*/ 111619 w 160917"/>
                <a:gd name="connsiteY4" fmla="*/ 748004 h 849546"/>
                <a:gd name="connsiteX5" fmla="*/ 151616 w 160917"/>
                <a:gd name="connsiteY5" fmla="*/ 748004 h 849546"/>
                <a:gd name="connsiteX6" fmla="*/ 151616 w 160917"/>
                <a:gd name="connsiteY6" fmla="*/ 729556 h 849546"/>
                <a:gd name="connsiteX7" fmla="*/ 118053 w 160917"/>
                <a:gd name="connsiteY7" fmla="*/ 729556 h 849546"/>
                <a:gd name="connsiteX8" fmla="*/ 118053 w 160917"/>
                <a:gd name="connsiteY8" fmla="*/ 9302 h 849546"/>
                <a:gd name="connsiteX9" fmla="*/ 71777 w 160917"/>
                <a:gd name="connsiteY9" fmla="*/ 9302 h 849546"/>
                <a:gd name="connsiteX10" fmla="*/ 71777 w 160917"/>
                <a:gd name="connsiteY10" fmla="*/ 411131 h 849546"/>
                <a:gd name="connsiteX11" fmla="*/ 56275 w 160917"/>
                <a:gd name="connsiteY11" fmla="*/ 411131 h 849546"/>
                <a:gd name="connsiteX12" fmla="*/ 56275 w 160917"/>
                <a:gd name="connsiteY12" fmla="*/ 573909 h 849546"/>
                <a:gd name="connsiteX13" fmla="*/ 0 w 160917"/>
                <a:gd name="connsiteY13" fmla="*/ 573909 h 849546"/>
                <a:gd name="connsiteX14" fmla="*/ 0 w 160917"/>
                <a:gd name="connsiteY14" fmla="*/ 564608 h 849546"/>
                <a:gd name="connsiteX15" fmla="*/ 46973 w 160917"/>
                <a:gd name="connsiteY15" fmla="*/ 564608 h 849546"/>
                <a:gd name="connsiteX16" fmla="*/ 46973 w 160917"/>
                <a:gd name="connsiteY16" fmla="*/ 401829 h 849546"/>
                <a:gd name="connsiteX17" fmla="*/ 62476 w 160917"/>
                <a:gd name="connsiteY17" fmla="*/ 401829 h 849546"/>
                <a:gd name="connsiteX18" fmla="*/ 62476 w 160917"/>
                <a:gd name="connsiteY18" fmla="*/ 0 h 849546"/>
                <a:gd name="connsiteX19" fmla="*/ 127354 w 160917"/>
                <a:gd name="connsiteY19" fmla="*/ 0 h 849546"/>
                <a:gd name="connsiteX20" fmla="*/ 127354 w 160917"/>
                <a:gd name="connsiteY20" fmla="*/ 720254 h 849546"/>
                <a:gd name="connsiteX21" fmla="*/ 160918 w 160917"/>
                <a:gd name="connsiteY21" fmla="*/ 720254 h 849546"/>
                <a:gd name="connsiteX22" fmla="*/ 160918 w 160917"/>
                <a:gd name="connsiteY22" fmla="*/ 757306 h 849546"/>
                <a:gd name="connsiteX23" fmla="*/ 120921 w 160917"/>
                <a:gd name="connsiteY23" fmla="*/ 757306 h 849546"/>
                <a:gd name="connsiteX24" fmla="*/ 120921 w 160917"/>
                <a:gd name="connsiteY24" fmla="*/ 785056 h 849546"/>
                <a:gd name="connsiteX25" fmla="*/ 33021 w 160917"/>
                <a:gd name="connsiteY25" fmla="*/ 785056 h 84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0917" h="849546">
                  <a:moveTo>
                    <a:pt x="33021" y="849547"/>
                  </a:moveTo>
                  <a:lnTo>
                    <a:pt x="23719" y="849547"/>
                  </a:lnTo>
                  <a:lnTo>
                    <a:pt x="23719" y="775754"/>
                  </a:lnTo>
                  <a:lnTo>
                    <a:pt x="111619" y="775754"/>
                  </a:lnTo>
                  <a:lnTo>
                    <a:pt x="111619" y="748004"/>
                  </a:lnTo>
                  <a:lnTo>
                    <a:pt x="151616" y="748004"/>
                  </a:lnTo>
                  <a:lnTo>
                    <a:pt x="151616" y="729556"/>
                  </a:lnTo>
                  <a:lnTo>
                    <a:pt x="118053" y="729556"/>
                  </a:lnTo>
                  <a:lnTo>
                    <a:pt x="118053" y="9302"/>
                  </a:lnTo>
                  <a:lnTo>
                    <a:pt x="71777" y="9302"/>
                  </a:lnTo>
                  <a:lnTo>
                    <a:pt x="71777" y="411131"/>
                  </a:lnTo>
                  <a:lnTo>
                    <a:pt x="56275" y="411131"/>
                  </a:lnTo>
                  <a:lnTo>
                    <a:pt x="56275" y="573909"/>
                  </a:lnTo>
                  <a:lnTo>
                    <a:pt x="0" y="573909"/>
                  </a:lnTo>
                  <a:lnTo>
                    <a:pt x="0" y="564608"/>
                  </a:lnTo>
                  <a:lnTo>
                    <a:pt x="46973" y="564608"/>
                  </a:lnTo>
                  <a:lnTo>
                    <a:pt x="46973" y="401829"/>
                  </a:lnTo>
                  <a:lnTo>
                    <a:pt x="62476" y="401829"/>
                  </a:lnTo>
                  <a:lnTo>
                    <a:pt x="62476" y="0"/>
                  </a:lnTo>
                  <a:lnTo>
                    <a:pt x="127354" y="0"/>
                  </a:lnTo>
                  <a:lnTo>
                    <a:pt x="127354" y="720254"/>
                  </a:lnTo>
                  <a:lnTo>
                    <a:pt x="160918" y="720254"/>
                  </a:lnTo>
                  <a:lnTo>
                    <a:pt x="160918" y="757306"/>
                  </a:lnTo>
                  <a:lnTo>
                    <a:pt x="120921" y="757306"/>
                  </a:lnTo>
                  <a:lnTo>
                    <a:pt x="120921" y="785056"/>
                  </a:lnTo>
                  <a:lnTo>
                    <a:pt x="33021" y="78505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" name="任意多边形: 形状 148">
              <a:extLst>
                <a:ext uri="{FF2B5EF4-FFF2-40B4-BE49-F238E27FC236}">
                  <a16:creationId xmlns:a16="http://schemas.microsoft.com/office/drawing/2014/main" id="{F637969E-D534-5670-1A8A-C658FD59DC97}"/>
                </a:ext>
              </a:extLst>
            </p:cNvPr>
            <p:cNvSpPr/>
            <p:nvPr/>
          </p:nvSpPr>
          <p:spPr>
            <a:xfrm>
              <a:off x="7642069" y="6272660"/>
              <a:ext cx="35655" cy="115727"/>
            </a:xfrm>
            <a:custGeom>
              <a:avLst/>
              <a:gdLst>
                <a:gd name="connsiteX0" fmla="*/ 35656 w 35655"/>
                <a:gd name="connsiteY0" fmla="*/ 115727 h 115727"/>
                <a:gd name="connsiteX1" fmla="*/ 26354 w 35655"/>
                <a:gd name="connsiteY1" fmla="*/ 115727 h 115727"/>
                <a:gd name="connsiteX2" fmla="*/ 26354 w 35655"/>
                <a:gd name="connsiteY2" fmla="*/ 9302 h 115727"/>
                <a:gd name="connsiteX3" fmla="*/ 0 w 35655"/>
                <a:gd name="connsiteY3" fmla="*/ 9302 h 115727"/>
                <a:gd name="connsiteX4" fmla="*/ 0 w 35655"/>
                <a:gd name="connsiteY4" fmla="*/ 0 h 115727"/>
                <a:gd name="connsiteX5" fmla="*/ 35656 w 35655"/>
                <a:gd name="connsiteY5" fmla="*/ 0 h 11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655" h="115727">
                  <a:moveTo>
                    <a:pt x="35656" y="115727"/>
                  </a:moveTo>
                  <a:lnTo>
                    <a:pt x="26354" y="115727"/>
                  </a:lnTo>
                  <a:lnTo>
                    <a:pt x="26354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35656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" name="任意多边形: 形状 149">
              <a:extLst>
                <a:ext uri="{FF2B5EF4-FFF2-40B4-BE49-F238E27FC236}">
                  <a16:creationId xmlns:a16="http://schemas.microsoft.com/office/drawing/2014/main" id="{29C38E89-E02F-4D8A-791D-5344E3D6B0FF}"/>
                </a:ext>
              </a:extLst>
            </p:cNvPr>
            <p:cNvSpPr/>
            <p:nvPr/>
          </p:nvSpPr>
          <p:spPr>
            <a:xfrm>
              <a:off x="7757564" y="5705494"/>
              <a:ext cx="275405" cy="980001"/>
            </a:xfrm>
            <a:custGeom>
              <a:avLst/>
              <a:gdLst>
                <a:gd name="connsiteX0" fmla="*/ 275405 w 275405"/>
                <a:gd name="connsiteY0" fmla="*/ 980002 h 980001"/>
                <a:gd name="connsiteX1" fmla="*/ 266104 w 275405"/>
                <a:gd name="connsiteY1" fmla="*/ 980002 h 980001"/>
                <a:gd name="connsiteX2" fmla="*/ 266104 w 275405"/>
                <a:gd name="connsiteY2" fmla="*/ 9302 h 980001"/>
                <a:gd name="connsiteX3" fmla="*/ 9302 w 275405"/>
                <a:gd name="connsiteY3" fmla="*/ 9302 h 980001"/>
                <a:gd name="connsiteX4" fmla="*/ 9302 w 275405"/>
                <a:gd name="connsiteY4" fmla="*/ 120921 h 980001"/>
                <a:gd name="connsiteX5" fmla="*/ 0 w 275405"/>
                <a:gd name="connsiteY5" fmla="*/ 120921 h 980001"/>
                <a:gd name="connsiteX6" fmla="*/ 0 w 275405"/>
                <a:gd name="connsiteY6" fmla="*/ 0 h 980001"/>
                <a:gd name="connsiteX7" fmla="*/ 275405 w 275405"/>
                <a:gd name="connsiteY7" fmla="*/ 0 h 98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5405" h="980001">
                  <a:moveTo>
                    <a:pt x="275405" y="980002"/>
                  </a:moveTo>
                  <a:lnTo>
                    <a:pt x="266104" y="980002"/>
                  </a:lnTo>
                  <a:lnTo>
                    <a:pt x="266104" y="9302"/>
                  </a:lnTo>
                  <a:lnTo>
                    <a:pt x="9302" y="9302"/>
                  </a:lnTo>
                  <a:lnTo>
                    <a:pt x="9302" y="120921"/>
                  </a:lnTo>
                  <a:lnTo>
                    <a:pt x="0" y="120921"/>
                  </a:lnTo>
                  <a:lnTo>
                    <a:pt x="0" y="0"/>
                  </a:lnTo>
                  <a:lnTo>
                    <a:pt x="275405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" name="任意多边形: 形状 150">
              <a:extLst>
                <a:ext uri="{FF2B5EF4-FFF2-40B4-BE49-F238E27FC236}">
                  <a16:creationId xmlns:a16="http://schemas.microsoft.com/office/drawing/2014/main" id="{24C53B40-C6F3-6BCA-7275-1AEE2B105D21}"/>
                </a:ext>
              </a:extLst>
            </p:cNvPr>
            <p:cNvSpPr/>
            <p:nvPr/>
          </p:nvSpPr>
          <p:spPr>
            <a:xfrm>
              <a:off x="8045139" y="5764870"/>
              <a:ext cx="45965" cy="920626"/>
            </a:xfrm>
            <a:custGeom>
              <a:avLst/>
              <a:gdLst>
                <a:gd name="connsiteX0" fmla="*/ 45965 w 45965"/>
                <a:gd name="connsiteY0" fmla="*/ 920627 h 920626"/>
                <a:gd name="connsiteX1" fmla="*/ 36664 w 45965"/>
                <a:gd name="connsiteY1" fmla="*/ 920627 h 920626"/>
                <a:gd name="connsiteX2" fmla="*/ 36664 w 45965"/>
                <a:gd name="connsiteY2" fmla="*/ 9379 h 920626"/>
                <a:gd name="connsiteX3" fmla="*/ 0 w 45965"/>
                <a:gd name="connsiteY3" fmla="*/ 9379 h 920626"/>
                <a:gd name="connsiteX4" fmla="*/ 0 w 45965"/>
                <a:gd name="connsiteY4" fmla="*/ 0 h 920626"/>
                <a:gd name="connsiteX5" fmla="*/ 45965 w 45965"/>
                <a:gd name="connsiteY5" fmla="*/ 0 h 920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965" h="920626">
                  <a:moveTo>
                    <a:pt x="45965" y="920627"/>
                  </a:moveTo>
                  <a:lnTo>
                    <a:pt x="36664" y="920627"/>
                  </a:lnTo>
                  <a:lnTo>
                    <a:pt x="36664" y="9379"/>
                  </a:lnTo>
                  <a:lnTo>
                    <a:pt x="0" y="9379"/>
                  </a:lnTo>
                  <a:lnTo>
                    <a:pt x="0" y="0"/>
                  </a:lnTo>
                  <a:lnTo>
                    <a:pt x="45965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" name="任意多边形: 形状 151">
              <a:extLst>
                <a:ext uri="{FF2B5EF4-FFF2-40B4-BE49-F238E27FC236}">
                  <a16:creationId xmlns:a16="http://schemas.microsoft.com/office/drawing/2014/main" id="{EFE35670-FDDF-3986-F6A7-4883461A04E9}"/>
                </a:ext>
              </a:extLst>
            </p:cNvPr>
            <p:cNvSpPr/>
            <p:nvPr/>
          </p:nvSpPr>
          <p:spPr>
            <a:xfrm>
              <a:off x="8101956" y="5765722"/>
              <a:ext cx="259127" cy="919773"/>
            </a:xfrm>
            <a:custGeom>
              <a:avLst/>
              <a:gdLst>
                <a:gd name="connsiteX0" fmla="*/ 259128 w 259127"/>
                <a:gd name="connsiteY0" fmla="*/ 919774 h 919773"/>
                <a:gd name="connsiteX1" fmla="*/ 249826 w 259127"/>
                <a:gd name="connsiteY1" fmla="*/ 919774 h 919773"/>
                <a:gd name="connsiteX2" fmla="*/ 249826 w 259127"/>
                <a:gd name="connsiteY2" fmla="*/ 323696 h 919773"/>
                <a:gd name="connsiteX3" fmla="*/ 142858 w 259127"/>
                <a:gd name="connsiteY3" fmla="*/ 323696 h 919773"/>
                <a:gd name="connsiteX4" fmla="*/ 142858 w 259127"/>
                <a:gd name="connsiteY4" fmla="*/ 407721 h 919773"/>
                <a:gd name="connsiteX5" fmla="*/ 94799 w 259127"/>
                <a:gd name="connsiteY5" fmla="*/ 407721 h 919773"/>
                <a:gd name="connsiteX6" fmla="*/ 94799 w 259127"/>
                <a:gd name="connsiteY6" fmla="*/ 281064 h 919773"/>
                <a:gd name="connsiteX7" fmla="*/ 45733 w 259127"/>
                <a:gd name="connsiteY7" fmla="*/ 281064 h 919773"/>
                <a:gd name="connsiteX8" fmla="*/ 45733 w 259127"/>
                <a:gd name="connsiteY8" fmla="*/ 38602 h 919773"/>
                <a:gd name="connsiteX9" fmla="*/ 0 w 259127"/>
                <a:gd name="connsiteY9" fmla="*/ 7674 h 919773"/>
                <a:gd name="connsiteX10" fmla="*/ 5194 w 259127"/>
                <a:gd name="connsiteY10" fmla="*/ 0 h 919773"/>
                <a:gd name="connsiteX11" fmla="*/ 55035 w 259127"/>
                <a:gd name="connsiteY11" fmla="*/ 33641 h 919773"/>
                <a:gd name="connsiteX12" fmla="*/ 55035 w 259127"/>
                <a:gd name="connsiteY12" fmla="*/ 271762 h 919773"/>
                <a:gd name="connsiteX13" fmla="*/ 104101 w 259127"/>
                <a:gd name="connsiteY13" fmla="*/ 271762 h 919773"/>
                <a:gd name="connsiteX14" fmla="*/ 104101 w 259127"/>
                <a:gd name="connsiteY14" fmla="*/ 398419 h 919773"/>
                <a:gd name="connsiteX15" fmla="*/ 133556 w 259127"/>
                <a:gd name="connsiteY15" fmla="*/ 398419 h 919773"/>
                <a:gd name="connsiteX16" fmla="*/ 133556 w 259127"/>
                <a:gd name="connsiteY16" fmla="*/ 314394 h 919773"/>
                <a:gd name="connsiteX17" fmla="*/ 259128 w 259127"/>
                <a:gd name="connsiteY17" fmla="*/ 314394 h 919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127" h="919773">
                  <a:moveTo>
                    <a:pt x="259128" y="919774"/>
                  </a:moveTo>
                  <a:lnTo>
                    <a:pt x="249826" y="919774"/>
                  </a:lnTo>
                  <a:lnTo>
                    <a:pt x="249826" y="323696"/>
                  </a:lnTo>
                  <a:lnTo>
                    <a:pt x="142858" y="323696"/>
                  </a:lnTo>
                  <a:lnTo>
                    <a:pt x="142858" y="407721"/>
                  </a:lnTo>
                  <a:lnTo>
                    <a:pt x="94799" y="407721"/>
                  </a:lnTo>
                  <a:lnTo>
                    <a:pt x="94799" y="281064"/>
                  </a:lnTo>
                  <a:lnTo>
                    <a:pt x="45733" y="281064"/>
                  </a:lnTo>
                  <a:lnTo>
                    <a:pt x="45733" y="38602"/>
                  </a:lnTo>
                  <a:lnTo>
                    <a:pt x="0" y="7674"/>
                  </a:lnTo>
                  <a:lnTo>
                    <a:pt x="5194" y="0"/>
                  </a:lnTo>
                  <a:lnTo>
                    <a:pt x="55035" y="33641"/>
                  </a:lnTo>
                  <a:lnTo>
                    <a:pt x="55035" y="271762"/>
                  </a:lnTo>
                  <a:lnTo>
                    <a:pt x="104101" y="271762"/>
                  </a:lnTo>
                  <a:lnTo>
                    <a:pt x="104101" y="398419"/>
                  </a:lnTo>
                  <a:lnTo>
                    <a:pt x="133556" y="398419"/>
                  </a:lnTo>
                  <a:lnTo>
                    <a:pt x="133556" y="314394"/>
                  </a:lnTo>
                  <a:lnTo>
                    <a:pt x="259128" y="31439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" name="任意多边形: 形状 152">
              <a:extLst>
                <a:ext uri="{FF2B5EF4-FFF2-40B4-BE49-F238E27FC236}">
                  <a16:creationId xmlns:a16="http://schemas.microsoft.com/office/drawing/2014/main" id="{B9994912-B81D-A10A-4E6A-1A4618133BBC}"/>
                </a:ext>
              </a:extLst>
            </p:cNvPr>
            <p:cNvSpPr/>
            <p:nvPr/>
          </p:nvSpPr>
          <p:spPr>
            <a:xfrm>
              <a:off x="8364184" y="6237779"/>
              <a:ext cx="47283" cy="447717"/>
            </a:xfrm>
            <a:custGeom>
              <a:avLst/>
              <a:gdLst>
                <a:gd name="connsiteX0" fmla="*/ 47283 w 47283"/>
                <a:gd name="connsiteY0" fmla="*/ 447717 h 447717"/>
                <a:gd name="connsiteX1" fmla="*/ 37982 w 47283"/>
                <a:gd name="connsiteY1" fmla="*/ 447717 h 447717"/>
                <a:gd name="connsiteX2" fmla="*/ 37982 w 47283"/>
                <a:gd name="connsiteY2" fmla="*/ 9302 h 447717"/>
                <a:gd name="connsiteX3" fmla="*/ 0 w 47283"/>
                <a:gd name="connsiteY3" fmla="*/ 9302 h 447717"/>
                <a:gd name="connsiteX4" fmla="*/ 0 w 47283"/>
                <a:gd name="connsiteY4" fmla="*/ 0 h 447717"/>
                <a:gd name="connsiteX5" fmla="*/ 47283 w 47283"/>
                <a:gd name="connsiteY5" fmla="*/ 0 h 44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283" h="447717">
                  <a:moveTo>
                    <a:pt x="47283" y="447717"/>
                  </a:moveTo>
                  <a:lnTo>
                    <a:pt x="37982" y="447717"/>
                  </a:lnTo>
                  <a:lnTo>
                    <a:pt x="37982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47283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" name="任意多边形: 形状 153">
              <a:extLst>
                <a:ext uri="{FF2B5EF4-FFF2-40B4-BE49-F238E27FC236}">
                  <a16:creationId xmlns:a16="http://schemas.microsoft.com/office/drawing/2014/main" id="{5CFF0D0A-3D14-2903-E301-8CE39B60EF78}"/>
                </a:ext>
              </a:extLst>
            </p:cNvPr>
            <p:cNvSpPr/>
            <p:nvPr/>
          </p:nvSpPr>
          <p:spPr>
            <a:xfrm>
              <a:off x="8421079" y="6363041"/>
              <a:ext cx="38214" cy="322455"/>
            </a:xfrm>
            <a:custGeom>
              <a:avLst/>
              <a:gdLst>
                <a:gd name="connsiteX0" fmla="*/ 38214 w 38214"/>
                <a:gd name="connsiteY0" fmla="*/ 322456 h 322455"/>
                <a:gd name="connsiteX1" fmla="*/ 28912 w 38214"/>
                <a:gd name="connsiteY1" fmla="*/ 322456 h 322455"/>
                <a:gd name="connsiteX2" fmla="*/ 28912 w 38214"/>
                <a:gd name="connsiteY2" fmla="*/ 9302 h 322455"/>
                <a:gd name="connsiteX3" fmla="*/ 0 w 38214"/>
                <a:gd name="connsiteY3" fmla="*/ 9302 h 322455"/>
                <a:gd name="connsiteX4" fmla="*/ 0 w 38214"/>
                <a:gd name="connsiteY4" fmla="*/ 0 h 322455"/>
                <a:gd name="connsiteX5" fmla="*/ 38214 w 38214"/>
                <a:gd name="connsiteY5" fmla="*/ 0 h 32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214" h="322455">
                  <a:moveTo>
                    <a:pt x="38214" y="322456"/>
                  </a:moveTo>
                  <a:lnTo>
                    <a:pt x="28912" y="322456"/>
                  </a:lnTo>
                  <a:lnTo>
                    <a:pt x="28912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38214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" name="任意多边形: 形状 154">
              <a:extLst>
                <a:ext uri="{FF2B5EF4-FFF2-40B4-BE49-F238E27FC236}">
                  <a16:creationId xmlns:a16="http://schemas.microsoft.com/office/drawing/2014/main" id="{40568D28-C40A-0DDB-41AB-FA6FB3FD0F51}"/>
                </a:ext>
              </a:extLst>
            </p:cNvPr>
            <p:cNvSpPr/>
            <p:nvPr/>
          </p:nvSpPr>
          <p:spPr>
            <a:xfrm>
              <a:off x="8467587" y="6351414"/>
              <a:ext cx="186807" cy="334082"/>
            </a:xfrm>
            <a:custGeom>
              <a:avLst/>
              <a:gdLst>
                <a:gd name="connsiteX0" fmla="*/ 123479 w 186807"/>
                <a:gd name="connsiteY0" fmla="*/ 334083 h 334082"/>
                <a:gd name="connsiteX1" fmla="*/ 114177 w 186807"/>
                <a:gd name="connsiteY1" fmla="*/ 334083 h 334082"/>
                <a:gd name="connsiteX2" fmla="*/ 114177 w 186807"/>
                <a:gd name="connsiteY2" fmla="*/ 222231 h 334082"/>
                <a:gd name="connsiteX3" fmla="*/ 155492 w 186807"/>
                <a:gd name="connsiteY3" fmla="*/ 222231 h 334082"/>
                <a:gd name="connsiteX4" fmla="*/ 155492 w 186807"/>
                <a:gd name="connsiteY4" fmla="*/ 95574 h 334082"/>
                <a:gd name="connsiteX5" fmla="*/ 177505 w 186807"/>
                <a:gd name="connsiteY5" fmla="*/ 95574 h 334082"/>
                <a:gd name="connsiteX6" fmla="*/ 177505 w 186807"/>
                <a:gd name="connsiteY6" fmla="*/ 73948 h 334082"/>
                <a:gd name="connsiteX7" fmla="*/ 115495 w 186807"/>
                <a:gd name="connsiteY7" fmla="*/ 73948 h 334082"/>
                <a:gd name="connsiteX8" fmla="*/ 115495 w 186807"/>
                <a:gd name="connsiteY8" fmla="*/ 9302 h 334082"/>
                <a:gd name="connsiteX9" fmla="*/ 65344 w 186807"/>
                <a:gd name="connsiteY9" fmla="*/ 9302 h 334082"/>
                <a:gd name="connsiteX10" fmla="*/ 65344 w 186807"/>
                <a:gd name="connsiteY10" fmla="*/ 231532 h 334082"/>
                <a:gd name="connsiteX11" fmla="*/ 39222 w 186807"/>
                <a:gd name="connsiteY11" fmla="*/ 231532 h 334082"/>
                <a:gd name="connsiteX12" fmla="*/ 39222 w 186807"/>
                <a:gd name="connsiteY12" fmla="*/ 36741 h 334082"/>
                <a:gd name="connsiteX13" fmla="*/ 0 w 186807"/>
                <a:gd name="connsiteY13" fmla="*/ 36741 h 334082"/>
                <a:gd name="connsiteX14" fmla="*/ 0 w 186807"/>
                <a:gd name="connsiteY14" fmla="*/ 27440 h 334082"/>
                <a:gd name="connsiteX15" fmla="*/ 48523 w 186807"/>
                <a:gd name="connsiteY15" fmla="*/ 27440 h 334082"/>
                <a:gd name="connsiteX16" fmla="*/ 48523 w 186807"/>
                <a:gd name="connsiteY16" fmla="*/ 222231 h 334082"/>
                <a:gd name="connsiteX17" fmla="*/ 56042 w 186807"/>
                <a:gd name="connsiteY17" fmla="*/ 222231 h 334082"/>
                <a:gd name="connsiteX18" fmla="*/ 56042 w 186807"/>
                <a:gd name="connsiteY18" fmla="*/ 0 h 334082"/>
                <a:gd name="connsiteX19" fmla="*/ 124796 w 186807"/>
                <a:gd name="connsiteY19" fmla="*/ 0 h 334082"/>
                <a:gd name="connsiteX20" fmla="*/ 124796 w 186807"/>
                <a:gd name="connsiteY20" fmla="*/ 64646 h 334082"/>
                <a:gd name="connsiteX21" fmla="*/ 186807 w 186807"/>
                <a:gd name="connsiteY21" fmla="*/ 64646 h 334082"/>
                <a:gd name="connsiteX22" fmla="*/ 186807 w 186807"/>
                <a:gd name="connsiteY22" fmla="*/ 104876 h 334082"/>
                <a:gd name="connsiteX23" fmla="*/ 164794 w 186807"/>
                <a:gd name="connsiteY23" fmla="*/ 104876 h 334082"/>
                <a:gd name="connsiteX24" fmla="*/ 164794 w 186807"/>
                <a:gd name="connsiteY24" fmla="*/ 231532 h 334082"/>
                <a:gd name="connsiteX25" fmla="*/ 123479 w 186807"/>
                <a:gd name="connsiteY25" fmla="*/ 231532 h 33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807" h="334082">
                  <a:moveTo>
                    <a:pt x="123479" y="334083"/>
                  </a:moveTo>
                  <a:lnTo>
                    <a:pt x="114177" y="334083"/>
                  </a:lnTo>
                  <a:lnTo>
                    <a:pt x="114177" y="222231"/>
                  </a:lnTo>
                  <a:lnTo>
                    <a:pt x="155492" y="222231"/>
                  </a:lnTo>
                  <a:lnTo>
                    <a:pt x="155492" y="95574"/>
                  </a:lnTo>
                  <a:lnTo>
                    <a:pt x="177505" y="95574"/>
                  </a:lnTo>
                  <a:lnTo>
                    <a:pt x="177505" y="73948"/>
                  </a:lnTo>
                  <a:lnTo>
                    <a:pt x="115495" y="73948"/>
                  </a:lnTo>
                  <a:lnTo>
                    <a:pt x="115495" y="9302"/>
                  </a:lnTo>
                  <a:lnTo>
                    <a:pt x="65344" y="9302"/>
                  </a:lnTo>
                  <a:lnTo>
                    <a:pt x="65344" y="231532"/>
                  </a:lnTo>
                  <a:lnTo>
                    <a:pt x="39222" y="231532"/>
                  </a:lnTo>
                  <a:lnTo>
                    <a:pt x="39222" y="36741"/>
                  </a:lnTo>
                  <a:lnTo>
                    <a:pt x="0" y="36741"/>
                  </a:lnTo>
                  <a:lnTo>
                    <a:pt x="0" y="27440"/>
                  </a:lnTo>
                  <a:lnTo>
                    <a:pt x="48523" y="27440"/>
                  </a:lnTo>
                  <a:lnTo>
                    <a:pt x="48523" y="222231"/>
                  </a:lnTo>
                  <a:lnTo>
                    <a:pt x="56042" y="222231"/>
                  </a:lnTo>
                  <a:lnTo>
                    <a:pt x="56042" y="0"/>
                  </a:lnTo>
                  <a:lnTo>
                    <a:pt x="124796" y="0"/>
                  </a:lnTo>
                  <a:lnTo>
                    <a:pt x="124796" y="64646"/>
                  </a:lnTo>
                  <a:lnTo>
                    <a:pt x="186807" y="64646"/>
                  </a:lnTo>
                  <a:lnTo>
                    <a:pt x="186807" y="104876"/>
                  </a:lnTo>
                  <a:lnTo>
                    <a:pt x="164794" y="104876"/>
                  </a:lnTo>
                  <a:lnTo>
                    <a:pt x="164794" y="231532"/>
                  </a:lnTo>
                  <a:lnTo>
                    <a:pt x="123479" y="23153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" name="任意多边形: 形状 155">
              <a:extLst>
                <a:ext uri="{FF2B5EF4-FFF2-40B4-BE49-F238E27FC236}">
                  <a16:creationId xmlns:a16="http://schemas.microsoft.com/office/drawing/2014/main" id="{67D8EB92-2E19-E1DB-E5BA-0481B497AF79}"/>
                </a:ext>
              </a:extLst>
            </p:cNvPr>
            <p:cNvSpPr/>
            <p:nvPr/>
          </p:nvSpPr>
          <p:spPr>
            <a:xfrm>
              <a:off x="8649743" y="6571086"/>
              <a:ext cx="273312" cy="114409"/>
            </a:xfrm>
            <a:custGeom>
              <a:avLst/>
              <a:gdLst>
                <a:gd name="connsiteX0" fmla="*/ 273312 w 273312"/>
                <a:gd name="connsiteY0" fmla="*/ 114410 h 114409"/>
                <a:gd name="connsiteX1" fmla="*/ 264011 w 273312"/>
                <a:gd name="connsiteY1" fmla="*/ 114410 h 114409"/>
                <a:gd name="connsiteX2" fmla="*/ 264011 w 273312"/>
                <a:gd name="connsiteY2" fmla="*/ 53174 h 114409"/>
                <a:gd name="connsiteX3" fmla="*/ 172312 w 273312"/>
                <a:gd name="connsiteY3" fmla="*/ 53174 h 114409"/>
                <a:gd name="connsiteX4" fmla="*/ 172312 w 273312"/>
                <a:gd name="connsiteY4" fmla="*/ 9302 h 114409"/>
                <a:gd name="connsiteX5" fmla="*/ 0 w 273312"/>
                <a:gd name="connsiteY5" fmla="*/ 9302 h 114409"/>
                <a:gd name="connsiteX6" fmla="*/ 0 w 273312"/>
                <a:gd name="connsiteY6" fmla="*/ 0 h 114409"/>
                <a:gd name="connsiteX7" fmla="*/ 181614 w 273312"/>
                <a:gd name="connsiteY7" fmla="*/ 0 h 114409"/>
                <a:gd name="connsiteX8" fmla="*/ 181614 w 273312"/>
                <a:gd name="connsiteY8" fmla="*/ 43873 h 114409"/>
                <a:gd name="connsiteX9" fmla="*/ 273312 w 273312"/>
                <a:gd name="connsiteY9" fmla="*/ 43873 h 114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3312" h="114409">
                  <a:moveTo>
                    <a:pt x="273312" y="114410"/>
                  </a:moveTo>
                  <a:lnTo>
                    <a:pt x="264011" y="114410"/>
                  </a:lnTo>
                  <a:lnTo>
                    <a:pt x="264011" y="53174"/>
                  </a:lnTo>
                  <a:lnTo>
                    <a:pt x="172312" y="53174"/>
                  </a:lnTo>
                  <a:lnTo>
                    <a:pt x="172312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181614" y="0"/>
                  </a:lnTo>
                  <a:lnTo>
                    <a:pt x="181614" y="43873"/>
                  </a:lnTo>
                  <a:lnTo>
                    <a:pt x="273312" y="4387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" name="任意多边形: 形状 156">
              <a:extLst>
                <a:ext uri="{FF2B5EF4-FFF2-40B4-BE49-F238E27FC236}">
                  <a16:creationId xmlns:a16="http://schemas.microsoft.com/office/drawing/2014/main" id="{ABEBEFD1-82AD-C74C-8C39-E980DB31F1EF}"/>
                </a:ext>
              </a:extLst>
            </p:cNvPr>
            <p:cNvSpPr/>
            <p:nvPr/>
          </p:nvSpPr>
          <p:spPr>
            <a:xfrm>
              <a:off x="8645092" y="6288163"/>
              <a:ext cx="243082" cy="317262"/>
            </a:xfrm>
            <a:custGeom>
              <a:avLst/>
              <a:gdLst>
                <a:gd name="connsiteX0" fmla="*/ 243082 w 243082"/>
                <a:gd name="connsiteY0" fmla="*/ 317262 h 317262"/>
                <a:gd name="connsiteX1" fmla="*/ 233781 w 243082"/>
                <a:gd name="connsiteY1" fmla="*/ 317262 h 317262"/>
                <a:gd name="connsiteX2" fmla="*/ 233781 w 243082"/>
                <a:gd name="connsiteY2" fmla="*/ 9302 h 317262"/>
                <a:gd name="connsiteX3" fmla="*/ 177196 w 243082"/>
                <a:gd name="connsiteY3" fmla="*/ 9302 h 317262"/>
                <a:gd name="connsiteX4" fmla="*/ 177196 w 243082"/>
                <a:gd name="connsiteY4" fmla="*/ 50616 h 317262"/>
                <a:gd name="connsiteX5" fmla="*/ 143633 w 243082"/>
                <a:gd name="connsiteY5" fmla="*/ 50616 h 317262"/>
                <a:gd name="connsiteX6" fmla="*/ 143633 w 243082"/>
                <a:gd name="connsiteY6" fmla="*/ 64801 h 317262"/>
                <a:gd name="connsiteX7" fmla="*/ 93249 w 243082"/>
                <a:gd name="connsiteY7" fmla="*/ 64801 h 317262"/>
                <a:gd name="connsiteX8" fmla="*/ 93249 w 243082"/>
                <a:gd name="connsiteY8" fmla="*/ 94566 h 317262"/>
                <a:gd name="connsiteX9" fmla="*/ 63561 w 243082"/>
                <a:gd name="connsiteY9" fmla="*/ 94566 h 317262"/>
                <a:gd name="connsiteX10" fmla="*/ 63561 w 243082"/>
                <a:gd name="connsiteY10" fmla="*/ 146190 h 317262"/>
                <a:gd name="connsiteX11" fmla="*/ 45423 w 243082"/>
                <a:gd name="connsiteY11" fmla="*/ 146190 h 317262"/>
                <a:gd name="connsiteX12" fmla="*/ 45423 w 243082"/>
                <a:gd name="connsiteY12" fmla="*/ 169444 h 317262"/>
                <a:gd name="connsiteX13" fmla="*/ 29921 w 243082"/>
                <a:gd name="connsiteY13" fmla="*/ 169444 h 317262"/>
                <a:gd name="connsiteX14" fmla="*/ 29921 w 243082"/>
                <a:gd name="connsiteY14" fmla="*/ 192698 h 317262"/>
                <a:gd name="connsiteX15" fmla="*/ 9302 w 243082"/>
                <a:gd name="connsiteY15" fmla="*/ 192698 h 317262"/>
                <a:gd name="connsiteX16" fmla="*/ 9302 w 243082"/>
                <a:gd name="connsiteY16" fmla="*/ 272072 h 317262"/>
                <a:gd name="connsiteX17" fmla="*/ 0 w 243082"/>
                <a:gd name="connsiteY17" fmla="*/ 272072 h 317262"/>
                <a:gd name="connsiteX18" fmla="*/ 0 w 243082"/>
                <a:gd name="connsiteY18" fmla="*/ 183397 h 317262"/>
                <a:gd name="connsiteX19" fmla="*/ 20619 w 243082"/>
                <a:gd name="connsiteY19" fmla="*/ 183397 h 317262"/>
                <a:gd name="connsiteX20" fmla="*/ 20619 w 243082"/>
                <a:gd name="connsiteY20" fmla="*/ 160143 h 317262"/>
                <a:gd name="connsiteX21" fmla="*/ 36122 w 243082"/>
                <a:gd name="connsiteY21" fmla="*/ 160143 h 317262"/>
                <a:gd name="connsiteX22" fmla="*/ 36122 w 243082"/>
                <a:gd name="connsiteY22" fmla="*/ 136889 h 317262"/>
                <a:gd name="connsiteX23" fmla="*/ 54259 w 243082"/>
                <a:gd name="connsiteY23" fmla="*/ 136889 h 317262"/>
                <a:gd name="connsiteX24" fmla="*/ 54259 w 243082"/>
                <a:gd name="connsiteY24" fmla="*/ 85265 h 317262"/>
                <a:gd name="connsiteX25" fmla="*/ 83947 w 243082"/>
                <a:gd name="connsiteY25" fmla="*/ 85265 h 317262"/>
                <a:gd name="connsiteX26" fmla="*/ 83947 w 243082"/>
                <a:gd name="connsiteY26" fmla="*/ 55500 h 317262"/>
                <a:gd name="connsiteX27" fmla="*/ 134331 w 243082"/>
                <a:gd name="connsiteY27" fmla="*/ 55500 h 317262"/>
                <a:gd name="connsiteX28" fmla="*/ 134331 w 243082"/>
                <a:gd name="connsiteY28" fmla="*/ 41315 h 317262"/>
                <a:gd name="connsiteX29" fmla="*/ 167894 w 243082"/>
                <a:gd name="connsiteY29" fmla="*/ 41315 h 317262"/>
                <a:gd name="connsiteX30" fmla="*/ 167894 w 243082"/>
                <a:gd name="connsiteY30" fmla="*/ 0 h 317262"/>
                <a:gd name="connsiteX31" fmla="*/ 243082 w 243082"/>
                <a:gd name="connsiteY31" fmla="*/ 0 h 317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43082" h="317262">
                  <a:moveTo>
                    <a:pt x="243082" y="317262"/>
                  </a:moveTo>
                  <a:lnTo>
                    <a:pt x="233781" y="317262"/>
                  </a:lnTo>
                  <a:lnTo>
                    <a:pt x="233781" y="9302"/>
                  </a:lnTo>
                  <a:lnTo>
                    <a:pt x="177196" y="9302"/>
                  </a:lnTo>
                  <a:lnTo>
                    <a:pt x="177196" y="50616"/>
                  </a:lnTo>
                  <a:lnTo>
                    <a:pt x="143633" y="50616"/>
                  </a:lnTo>
                  <a:lnTo>
                    <a:pt x="143633" y="64801"/>
                  </a:lnTo>
                  <a:lnTo>
                    <a:pt x="93249" y="64801"/>
                  </a:lnTo>
                  <a:lnTo>
                    <a:pt x="93249" y="94566"/>
                  </a:lnTo>
                  <a:lnTo>
                    <a:pt x="63561" y="94566"/>
                  </a:lnTo>
                  <a:lnTo>
                    <a:pt x="63561" y="146190"/>
                  </a:lnTo>
                  <a:lnTo>
                    <a:pt x="45423" y="146190"/>
                  </a:lnTo>
                  <a:lnTo>
                    <a:pt x="45423" y="169444"/>
                  </a:lnTo>
                  <a:lnTo>
                    <a:pt x="29921" y="169444"/>
                  </a:lnTo>
                  <a:lnTo>
                    <a:pt x="29921" y="192698"/>
                  </a:lnTo>
                  <a:lnTo>
                    <a:pt x="9302" y="192698"/>
                  </a:lnTo>
                  <a:lnTo>
                    <a:pt x="9302" y="272072"/>
                  </a:lnTo>
                  <a:lnTo>
                    <a:pt x="0" y="272072"/>
                  </a:lnTo>
                  <a:lnTo>
                    <a:pt x="0" y="183397"/>
                  </a:lnTo>
                  <a:lnTo>
                    <a:pt x="20619" y="183397"/>
                  </a:lnTo>
                  <a:lnTo>
                    <a:pt x="20619" y="160143"/>
                  </a:lnTo>
                  <a:lnTo>
                    <a:pt x="36122" y="160143"/>
                  </a:lnTo>
                  <a:lnTo>
                    <a:pt x="36122" y="136889"/>
                  </a:lnTo>
                  <a:lnTo>
                    <a:pt x="54259" y="136889"/>
                  </a:lnTo>
                  <a:lnTo>
                    <a:pt x="54259" y="85265"/>
                  </a:lnTo>
                  <a:lnTo>
                    <a:pt x="83947" y="85265"/>
                  </a:lnTo>
                  <a:lnTo>
                    <a:pt x="83947" y="55500"/>
                  </a:lnTo>
                  <a:lnTo>
                    <a:pt x="134331" y="55500"/>
                  </a:lnTo>
                  <a:lnTo>
                    <a:pt x="134331" y="41315"/>
                  </a:lnTo>
                  <a:lnTo>
                    <a:pt x="167894" y="41315"/>
                  </a:lnTo>
                  <a:lnTo>
                    <a:pt x="167894" y="0"/>
                  </a:lnTo>
                  <a:lnTo>
                    <a:pt x="243082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" name="任意多边形: 形状 157">
              <a:extLst>
                <a:ext uri="{FF2B5EF4-FFF2-40B4-BE49-F238E27FC236}">
                  <a16:creationId xmlns:a16="http://schemas.microsoft.com/office/drawing/2014/main" id="{5E2895EF-715E-ED57-0D80-C48233EBF932}"/>
                </a:ext>
              </a:extLst>
            </p:cNvPr>
            <p:cNvSpPr/>
            <p:nvPr/>
          </p:nvSpPr>
          <p:spPr>
            <a:xfrm>
              <a:off x="8900344" y="6363041"/>
              <a:ext cx="97667" cy="322455"/>
            </a:xfrm>
            <a:custGeom>
              <a:avLst/>
              <a:gdLst>
                <a:gd name="connsiteX0" fmla="*/ 97667 w 97667"/>
                <a:gd name="connsiteY0" fmla="*/ 322456 h 322455"/>
                <a:gd name="connsiteX1" fmla="*/ 88365 w 97667"/>
                <a:gd name="connsiteY1" fmla="*/ 322456 h 322455"/>
                <a:gd name="connsiteX2" fmla="*/ 88365 w 97667"/>
                <a:gd name="connsiteY2" fmla="*/ 206961 h 322455"/>
                <a:gd name="connsiteX3" fmla="*/ 57360 w 97667"/>
                <a:gd name="connsiteY3" fmla="*/ 206961 h 322455"/>
                <a:gd name="connsiteX4" fmla="*/ 57360 w 97667"/>
                <a:gd name="connsiteY4" fmla="*/ 9302 h 322455"/>
                <a:gd name="connsiteX5" fmla="*/ 0 w 97667"/>
                <a:gd name="connsiteY5" fmla="*/ 9302 h 322455"/>
                <a:gd name="connsiteX6" fmla="*/ 0 w 97667"/>
                <a:gd name="connsiteY6" fmla="*/ 0 h 322455"/>
                <a:gd name="connsiteX7" fmla="*/ 66662 w 97667"/>
                <a:gd name="connsiteY7" fmla="*/ 0 h 322455"/>
                <a:gd name="connsiteX8" fmla="*/ 66662 w 97667"/>
                <a:gd name="connsiteY8" fmla="*/ 197659 h 322455"/>
                <a:gd name="connsiteX9" fmla="*/ 97667 w 97667"/>
                <a:gd name="connsiteY9" fmla="*/ 197659 h 32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67" h="322455">
                  <a:moveTo>
                    <a:pt x="97667" y="322456"/>
                  </a:moveTo>
                  <a:lnTo>
                    <a:pt x="88365" y="322456"/>
                  </a:lnTo>
                  <a:lnTo>
                    <a:pt x="88365" y="206961"/>
                  </a:lnTo>
                  <a:lnTo>
                    <a:pt x="57360" y="206961"/>
                  </a:lnTo>
                  <a:lnTo>
                    <a:pt x="57360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66662" y="0"/>
                  </a:lnTo>
                  <a:lnTo>
                    <a:pt x="66662" y="197659"/>
                  </a:lnTo>
                  <a:lnTo>
                    <a:pt x="97667" y="1976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" name="任意多边形: 形状 158">
              <a:extLst>
                <a:ext uri="{FF2B5EF4-FFF2-40B4-BE49-F238E27FC236}">
                  <a16:creationId xmlns:a16="http://schemas.microsoft.com/office/drawing/2014/main" id="{BCAA1A37-BC7F-1EC9-C754-303C99E95889}"/>
                </a:ext>
              </a:extLst>
            </p:cNvPr>
            <p:cNvSpPr/>
            <p:nvPr/>
          </p:nvSpPr>
          <p:spPr>
            <a:xfrm>
              <a:off x="8975300" y="6383736"/>
              <a:ext cx="124796" cy="301759"/>
            </a:xfrm>
            <a:custGeom>
              <a:avLst/>
              <a:gdLst>
                <a:gd name="connsiteX0" fmla="*/ 124796 w 124796"/>
                <a:gd name="connsiteY0" fmla="*/ 301760 h 301759"/>
                <a:gd name="connsiteX1" fmla="*/ 115495 w 124796"/>
                <a:gd name="connsiteY1" fmla="*/ 301760 h 301759"/>
                <a:gd name="connsiteX2" fmla="*/ 115495 w 124796"/>
                <a:gd name="connsiteY2" fmla="*/ 274087 h 301759"/>
                <a:gd name="connsiteX3" fmla="*/ 70227 w 124796"/>
                <a:gd name="connsiteY3" fmla="*/ 274087 h 301759"/>
                <a:gd name="connsiteX4" fmla="*/ 70227 w 124796"/>
                <a:gd name="connsiteY4" fmla="*/ 9302 h 301759"/>
                <a:gd name="connsiteX5" fmla="*/ 0 w 124796"/>
                <a:gd name="connsiteY5" fmla="*/ 9302 h 301759"/>
                <a:gd name="connsiteX6" fmla="*/ 0 w 124796"/>
                <a:gd name="connsiteY6" fmla="*/ 0 h 301759"/>
                <a:gd name="connsiteX7" fmla="*/ 79529 w 124796"/>
                <a:gd name="connsiteY7" fmla="*/ 0 h 301759"/>
                <a:gd name="connsiteX8" fmla="*/ 79529 w 124796"/>
                <a:gd name="connsiteY8" fmla="*/ 264786 h 301759"/>
                <a:gd name="connsiteX9" fmla="*/ 124796 w 124796"/>
                <a:gd name="connsiteY9" fmla="*/ 264786 h 3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796" h="301759">
                  <a:moveTo>
                    <a:pt x="124796" y="301760"/>
                  </a:moveTo>
                  <a:lnTo>
                    <a:pt x="115495" y="301760"/>
                  </a:lnTo>
                  <a:lnTo>
                    <a:pt x="115495" y="274087"/>
                  </a:lnTo>
                  <a:lnTo>
                    <a:pt x="70227" y="274087"/>
                  </a:lnTo>
                  <a:lnTo>
                    <a:pt x="70227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79529" y="0"/>
                  </a:lnTo>
                  <a:lnTo>
                    <a:pt x="79529" y="264786"/>
                  </a:lnTo>
                  <a:lnTo>
                    <a:pt x="124796" y="26478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" name="任意多边形: 形状 159">
              <a:extLst>
                <a:ext uri="{FF2B5EF4-FFF2-40B4-BE49-F238E27FC236}">
                  <a16:creationId xmlns:a16="http://schemas.microsoft.com/office/drawing/2014/main" id="{99DD4337-039D-5061-DB32-46FE3FDB378A}"/>
                </a:ext>
              </a:extLst>
            </p:cNvPr>
            <p:cNvSpPr/>
            <p:nvPr/>
          </p:nvSpPr>
          <p:spPr>
            <a:xfrm>
              <a:off x="9063122" y="6399239"/>
              <a:ext cx="136423" cy="286257"/>
            </a:xfrm>
            <a:custGeom>
              <a:avLst/>
              <a:gdLst>
                <a:gd name="connsiteX0" fmla="*/ 136424 w 136423"/>
                <a:gd name="connsiteY0" fmla="*/ 286257 h 286257"/>
                <a:gd name="connsiteX1" fmla="*/ 127122 w 136423"/>
                <a:gd name="connsiteY1" fmla="*/ 286257 h 286257"/>
                <a:gd name="connsiteX2" fmla="*/ 127122 w 136423"/>
                <a:gd name="connsiteY2" fmla="*/ 256027 h 286257"/>
                <a:gd name="connsiteX3" fmla="*/ 81932 w 136423"/>
                <a:gd name="connsiteY3" fmla="*/ 256027 h 286257"/>
                <a:gd name="connsiteX4" fmla="*/ 81932 w 136423"/>
                <a:gd name="connsiteY4" fmla="*/ 9302 h 286257"/>
                <a:gd name="connsiteX5" fmla="*/ 0 w 136423"/>
                <a:gd name="connsiteY5" fmla="*/ 9302 h 286257"/>
                <a:gd name="connsiteX6" fmla="*/ 0 w 136423"/>
                <a:gd name="connsiteY6" fmla="*/ 0 h 286257"/>
                <a:gd name="connsiteX7" fmla="*/ 91233 w 136423"/>
                <a:gd name="connsiteY7" fmla="*/ 0 h 286257"/>
                <a:gd name="connsiteX8" fmla="*/ 91233 w 136423"/>
                <a:gd name="connsiteY8" fmla="*/ 246725 h 286257"/>
                <a:gd name="connsiteX9" fmla="*/ 136424 w 136423"/>
                <a:gd name="connsiteY9" fmla="*/ 246725 h 28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423" h="286257">
                  <a:moveTo>
                    <a:pt x="136424" y="286257"/>
                  </a:moveTo>
                  <a:lnTo>
                    <a:pt x="127122" y="286257"/>
                  </a:lnTo>
                  <a:lnTo>
                    <a:pt x="127122" y="256027"/>
                  </a:lnTo>
                  <a:lnTo>
                    <a:pt x="81932" y="256027"/>
                  </a:lnTo>
                  <a:lnTo>
                    <a:pt x="81932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91233" y="0"/>
                  </a:lnTo>
                  <a:lnTo>
                    <a:pt x="91233" y="246725"/>
                  </a:lnTo>
                  <a:lnTo>
                    <a:pt x="136424" y="2467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" name="任意多边形: 形状 160">
              <a:extLst>
                <a:ext uri="{FF2B5EF4-FFF2-40B4-BE49-F238E27FC236}">
                  <a16:creationId xmlns:a16="http://schemas.microsoft.com/office/drawing/2014/main" id="{B74A9BAB-94E9-609E-BC83-E230F659A93C}"/>
                </a:ext>
              </a:extLst>
            </p:cNvPr>
            <p:cNvSpPr/>
            <p:nvPr/>
          </p:nvSpPr>
          <p:spPr>
            <a:xfrm>
              <a:off x="8372478" y="6156390"/>
              <a:ext cx="126889" cy="211301"/>
            </a:xfrm>
            <a:custGeom>
              <a:avLst/>
              <a:gdLst>
                <a:gd name="connsiteX0" fmla="*/ 126889 w 126889"/>
                <a:gd name="connsiteY0" fmla="*/ 211302 h 211301"/>
                <a:gd name="connsiteX1" fmla="*/ 117588 w 126889"/>
                <a:gd name="connsiteY1" fmla="*/ 211302 h 211301"/>
                <a:gd name="connsiteX2" fmla="*/ 117588 w 126889"/>
                <a:gd name="connsiteY2" fmla="*/ 102318 h 211301"/>
                <a:gd name="connsiteX3" fmla="*/ 56817 w 126889"/>
                <a:gd name="connsiteY3" fmla="*/ 102318 h 211301"/>
                <a:gd name="connsiteX4" fmla="*/ 56817 w 126889"/>
                <a:gd name="connsiteY4" fmla="*/ 9302 h 211301"/>
                <a:gd name="connsiteX5" fmla="*/ 9302 w 126889"/>
                <a:gd name="connsiteY5" fmla="*/ 9302 h 211301"/>
                <a:gd name="connsiteX6" fmla="*/ 9302 w 126889"/>
                <a:gd name="connsiteY6" fmla="*/ 71157 h 211301"/>
                <a:gd name="connsiteX7" fmla="*/ 0 w 126889"/>
                <a:gd name="connsiteY7" fmla="*/ 71157 h 211301"/>
                <a:gd name="connsiteX8" fmla="*/ 0 w 126889"/>
                <a:gd name="connsiteY8" fmla="*/ 0 h 211301"/>
                <a:gd name="connsiteX9" fmla="*/ 66119 w 126889"/>
                <a:gd name="connsiteY9" fmla="*/ 0 h 211301"/>
                <a:gd name="connsiteX10" fmla="*/ 66119 w 126889"/>
                <a:gd name="connsiteY10" fmla="*/ 93016 h 211301"/>
                <a:gd name="connsiteX11" fmla="*/ 126889 w 126889"/>
                <a:gd name="connsiteY11" fmla="*/ 93016 h 21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889" h="211301">
                  <a:moveTo>
                    <a:pt x="126889" y="211302"/>
                  </a:moveTo>
                  <a:lnTo>
                    <a:pt x="117588" y="211302"/>
                  </a:lnTo>
                  <a:lnTo>
                    <a:pt x="117588" y="102318"/>
                  </a:lnTo>
                  <a:lnTo>
                    <a:pt x="56817" y="102318"/>
                  </a:lnTo>
                  <a:lnTo>
                    <a:pt x="56817" y="9302"/>
                  </a:lnTo>
                  <a:lnTo>
                    <a:pt x="9302" y="9302"/>
                  </a:lnTo>
                  <a:lnTo>
                    <a:pt x="9302" y="71157"/>
                  </a:lnTo>
                  <a:lnTo>
                    <a:pt x="0" y="71157"/>
                  </a:lnTo>
                  <a:lnTo>
                    <a:pt x="0" y="0"/>
                  </a:lnTo>
                  <a:lnTo>
                    <a:pt x="66119" y="0"/>
                  </a:lnTo>
                  <a:lnTo>
                    <a:pt x="66119" y="93016"/>
                  </a:lnTo>
                  <a:lnTo>
                    <a:pt x="126889" y="9301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" name="任意多边形: 形状 161">
              <a:extLst>
                <a:ext uri="{FF2B5EF4-FFF2-40B4-BE49-F238E27FC236}">
                  <a16:creationId xmlns:a16="http://schemas.microsoft.com/office/drawing/2014/main" id="{56CDE642-78B3-C0D4-7A41-617653177774}"/>
                </a:ext>
              </a:extLst>
            </p:cNvPr>
            <p:cNvSpPr/>
            <p:nvPr/>
          </p:nvSpPr>
          <p:spPr>
            <a:xfrm>
              <a:off x="3661058" y="6598914"/>
              <a:ext cx="244787" cy="6433"/>
            </a:xfrm>
            <a:custGeom>
              <a:avLst/>
              <a:gdLst>
                <a:gd name="connsiteX0" fmla="*/ 0 w 244787"/>
                <a:gd name="connsiteY0" fmla="*/ 0 h 6433"/>
                <a:gd name="connsiteX1" fmla="*/ 244787 w 244787"/>
                <a:gd name="connsiteY1" fmla="*/ 0 h 6433"/>
                <a:gd name="connsiteX2" fmla="*/ 244787 w 244787"/>
                <a:gd name="connsiteY2" fmla="*/ 6433 h 6433"/>
                <a:gd name="connsiteX3" fmla="*/ 0 w 244787"/>
                <a:gd name="connsiteY3" fmla="*/ 6433 h 6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787" h="6433">
                  <a:moveTo>
                    <a:pt x="0" y="0"/>
                  </a:moveTo>
                  <a:lnTo>
                    <a:pt x="244787" y="0"/>
                  </a:lnTo>
                  <a:lnTo>
                    <a:pt x="244787" y="6433"/>
                  </a:lnTo>
                  <a:lnTo>
                    <a:pt x="0" y="643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" name="任意多边形: 形状 162">
              <a:extLst>
                <a:ext uri="{FF2B5EF4-FFF2-40B4-BE49-F238E27FC236}">
                  <a16:creationId xmlns:a16="http://schemas.microsoft.com/office/drawing/2014/main" id="{4E0446B7-0B26-7177-E484-82C65746F4B6}"/>
                </a:ext>
              </a:extLst>
            </p:cNvPr>
            <p:cNvSpPr/>
            <p:nvPr/>
          </p:nvSpPr>
          <p:spPr>
            <a:xfrm>
              <a:off x="3689815" y="6583256"/>
              <a:ext cx="216107" cy="6433"/>
            </a:xfrm>
            <a:custGeom>
              <a:avLst/>
              <a:gdLst>
                <a:gd name="connsiteX0" fmla="*/ 0 w 216107"/>
                <a:gd name="connsiteY0" fmla="*/ 0 h 6433"/>
                <a:gd name="connsiteX1" fmla="*/ 216107 w 216107"/>
                <a:gd name="connsiteY1" fmla="*/ 0 h 6433"/>
                <a:gd name="connsiteX2" fmla="*/ 216107 w 216107"/>
                <a:gd name="connsiteY2" fmla="*/ 6434 h 6433"/>
                <a:gd name="connsiteX3" fmla="*/ 0 w 216107"/>
                <a:gd name="connsiteY3" fmla="*/ 6434 h 6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07" h="6433">
                  <a:moveTo>
                    <a:pt x="0" y="0"/>
                  </a:moveTo>
                  <a:lnTo>
                    <a:pt x="216107" y="0"/>
                  </a:lnTo>
                  <a:lnTo>
                    <a:pt x="216107" y="6434"/>
                  </a:lnTo>
                  <a:lnTo>
                    <a:pt x="0" y="643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" name="任意多边形: 形状 163">
              <a:extLst>
                <a:ext uri="{FF2B5EF4-FFF2-40B4-BE49-F238E27FC236}">
                  <a16:creationId xmlns:a16="http://schemas.microsoft.com/office/drawing/2014/main" id="{7BAA366E-BBB0-CA7C-23F7-AC6FA7F33883}"/>
                </a:ext>
              </a:extLst>
            </p:cNvPr>
            <p:cNvSpPr/>
            <p:nvPr/>
          </p:nvSpPr>
          <p:spPr>
            <a:xfrm>
              <a:off x="3725006" y="6567598"/>
              <a:ext cx="180838" cy="6433"/>
            </a:xfrm>
            <a:custGeom>
              <a:avLst/>
              <a:gdLst>
                <a:gd name="connsiteX0" fmla="*/ 0 w 180838"/>
                <a:gd name="connsiteY0" fmla="*/ 0 h 6433"/>
                <a:gd name="connsiteX1" fmla="*/ 180839 w 180838"/>
                <a:gd name="connsiteY1" fmla="*/ 0 h 6433"/>
                <a:gd name="connsiteX2" fmla="*/ 180839 w 180838"/>
                <a:gd name="connsiteY2" fmla="*/ 6433 h 6433"/>
                <a:gd name="connsiteX3" fmla="*/ 0 w 180838"/>
                <a:gd name="connsiteY3" fmla="*/ 6433 h 6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838" h="6433">
                  <a:moveTo>
                    <a:pt x="0" y="0"/>
                  </a:moveTo>
                  <a:lnTo>
                    <a:pt x="180839" y="0"/>
                  </a:lnTo>
                  <a:lnTo>
                    <a:pt x="180839" y="6433"/>
                  </a:lnTo>
                  <a:lnTo>
                    <a:pt x="0" y="643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" name="任意多边形: 形状 164">
              <a:extLst>
                <a:ext uri="{FF2B5EF4-FFF2-40B4-BE49-F238E27FC236}">
                  <a16:creationId xmlns:a16="http://schemas.microsoft.com/office/drawing/2014/main" id="{4A4A0750-74F8-B42D-8753-18C0123B1FA9}"/>
                </a:ext>
              </a:extLst>
            </p:cNvPr>
            <p:cNvSpPr/>
            <p:nvPr/>
          </p:nvSpPr>
          <p:spPr>
            <a:xfrm>
              <a:off x="3763763" y="6551941"/>
              <a:ext cx="142082" cy="6433"/>
            </a:xfrm>
            <a:custGeom>
              <a:avLst/>
              <a:gdLst>
                <a:gd name="connsiteX0" fmla="*/ 0 w 142082"/>
                <a:gd name="connsiteY0" fmla="*/ 0 h 6433"/>
                <a:gd name="connsiteX1" fmla="*/ 142082 w 142082"/>
                <a:gd name="connsiteY1" fmla="*/ 0 h 6433"/>
                <a:gd name="connsiteX2" fmla="*/ 142082 w 142082"/>
                <a:gd name="connsiteY2" fmla="*/ 6433 h 6433"/>
                <a:gd name="connsiteX3" fmla="*/ 0 w 142082"/>
                <a:gd name="connsiteY3" fmla="*/ 6433 h 6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082" h="6433">
                  <a:moveTo>
                    <a:pt x="0" y="0"/>
                  </a:moveTo>
                  <a:lnTo>
                    <a:pt x="142082" y="0"/>
                  </a:lnTo>
                  <a:lnTo>
                    <a:pt x="142082" y="6433"/>
                  </a:lnTo>
                  <a:lnTo>
                    <a:pt x="0" y="643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" name="任意多边形: 形状 165">
              <a:extLst>
                <a:ext uri="{FF2B5EF4-FFF2-40B4-BE49-F238E27FC236}">
                  <a16:creationId xmlns:a16="http://schemas.microsoft.com/office/drawing/2014/main" id="{7B9B14FA-2F6D-7AF6-0DAA-4A0AB472BD9F}"/>
                </a:ext>
              </a:extLst>
            </p:cNvPr>
            <p:cNvSpPr/>
            <p:nvPr/>
          </p:nvSpPr>
          <p:spPr>
            <a:xfrm>
              <a:off x="3673382" y="5937492"/>
              <a:ext cx="85264" cy="36198"/>
            </a:xfrm>
            <a:custGeom>
              <a:avLst/>
              <a:gdLst>
                <a:gd name="connsiteX0" fmla="*/ 0 w 85264"/>
                <a:gd name="connsiteY0" fmla="*/ 0 h 36198"/>
                <a:gd name="connsiteX1" fmla="*/ 85265 w 85264"/>
                <a:gd name="connsiteY1" fmla="*/ 0 h 36198"/>
                <a:gd name="connsiteX2" fmla="*/ 85265 w 85264"/>
                <a:gd name="connsiteY2" fmla="*/ 36199 h 36198"/>
                <a:gd name="connsiteX3" fmla="*/ 0 w 85264"/>
                <a:gd name="connsiteY3" fmla="*/ 36199 h 3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36198">
                  <a:moveTo>
                    <a:pt x="0" y="0"/>
                  </a:moveTo>
                  <a:lnTo>
                    <a:pt x="85265" y="0"/>
                  </a:lnTo>
                  <a:lnTo>
                    <a:pt x="85265" y="36199"/>
                  </a:lnTo>
                  <a:lnTo>
                    <a:pt x="0" y="3619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7" name="任意多边形: 形状 166">
              <a:extLst>
                <a:ext uri="{FF2B5EF4-FFF2-40B4-BE49-F238E27FC236}">
                  <a16:creationId xmlns:a16="http://schemas.microsoft.com/office/drawing/2014/main" id="{F4AFF301-5EDA-A4D8-2FE6-1C0C5B4DF258}"/>
                </a:ext>
              </a:extLst>
            </p:cNvPr>
            <p:cNvSpPr/>
            <p:nvPr/>
          </p:nvSpPr>
          <p:spPr>
            <a:xfrm>
              <a:off x="4001497" y="6044771"/>
              <a:ext cx="59452" cy="12944"/>
            </a:xfrm>
            <a:custGeom>
              <a:avLst/>
              <a:gdLst>
                <a:gd name="connsiteX0" fmla="*/ 0 w 59452"/>
                <a:gd name="connsiteY0" fmla="*/ 0 h 12944"/>
                <a:gd name="connsiteX1" fmla="*/ 59453 w 59452"/>
                <a:gd name="connsiteY1" fmla="*/ 0 h 12944"/>
                <a:gd name="connsiteX2" fmla="*/ 59453 w 59452"/>
                <a:gd name="connsiteY2" fmla="*/ 12945 h 12944"/>
                <a:gd name="connsiteX3" fmla="*/ 0 w 59452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52" h="12944">
                  <a:moveTo>
                    <a:pt x="0" y="0"/>
                  </a:moveTo>
                  <a:lnTo>
                    <a:pt x="59453" y="0"/>
                  </a:lnTo>
                  <a:lnTo>
                    <a:pt x="59453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8" name="任意多边形: 形状 167">
              <a:extLst>
                <a:ext uri="{FF2B5EF4-FFF2-40B4-BE49-F238E27FC236}">
                  <a16:creationId xmlns:a16="http://schemas.microsoft.com/office/drawing/2014/main" id="{CFA3ACF2-C5AB-D2AD-C608-7C682FD178A4}"/>
                </a:ext>
              </a:extLst>
            </p:cNvPr>
            <p:cNvSpPr/>
            <p:nvPr/>
          </p:nvSpPr>
          <p:spPr>
            <a:xfrm>
              <a:off x="4001497" y="6066087"/>
              <a:ext cx="68444" cy="12944"/>
            </a:xfrm>
            <a:custGeom>
              <a:avLst/>
              <a:gdLst>
                <a:gd name="connsiteX0" fmla="*/ 0 w 68444"/>
                <a:gd name="connsiteY0" fmla="*/ 0 h 12944"/>
                <a:gd name="connsiteX1" fmla="*/ 68444 w 68444"/>
                <a:gd name="connsiteY1" fmla="*/ 0 h 12944"/>
                <a:gd name="connsiteX2" fmla="*/ 68444 w 68444"/>
                <a:gd name="connsiteY2" fmla="*/ 12945 h 12944"/>
                <a:gd name="connsiteX3" fmla="*/ 0 w 68444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444" h="12944">
                  <a:moveTo>
                    <a:pt x="0" y="0"/>
                  </a:moveTo>
                  <a:lnTo>
                    <a:pt x="68444" y="0"/>
                  </a:lnTo>
                  <a:lnTo>
                    <a:pt x="68444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9" name="任意多边形: 形状 168">
              <a:extLst>
                <a:ext uri="{FF2B5EF4-FFF2-40B4-BE49-F238E27FC236}">
                  <a16:creationId xmlns:a16="http://schemas.microsoft.com/office/drawing/2014/main" id="{4E63660C-1507-976A-92FD-0EDFC0CE4455}"/>
                </a:ext>
              </a:extLst>
            </p:cNvPr>
            <p:cNvSpPr/>
            <p:nvPr/>
          </p:nvSpPr>
          <p:spPr>
            <a:xfrm>
              <a:off x="4001497" y="6087403"/>
              <a:ext cx="81389" cy="12944"/>
            </a:xfrm>
            <a:custGeom>
              <a:avLst/>
              <a:gdLst>
                <a:gd name="connsiteX0" fmla="*/ 0 w 81389"/>
                <a:gd name="connsiteY0" fmla="*/ 0 h 12944"/>
                <a:gd name="connsiteX1" fmla="*/ 81389 w 81389"/>
                <a:gd name="connsiteY1" fmla="*/ 0 h 12944"/>
                <a:gd name="connsiteX2" fmla="*/ 81389 w 81389"/>
                <a:gd name="connsiteY2" fmla="*/ 12945 h 12944"/>
                <a:gd name="connsiteX3" fmla="*/ 0 w 8138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89" h="12944">
                  <a:moveTo>
                    <a:pt x="0" y="0"/>
                  </a:moveTo>
                  <a:lnTo>
                    <a:pt x="81389" y="0"/>
                  </a:lnTo>
                  <a:lnTo>
                    <a:pt x="8138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0" name="任意多边形: 形状 169">
              <a:extLst>
                <a:ext uri="{FF2B5EF4-FFF2-40B4-BE49-F238E27FC236}">
                  <a16:creationId xmlns:a16="http://schemas.microsoft.com/office/drawing/2014/main" id="{215F2C90-D40D-29A1-7276-2D8ECB1ABFCE}"/>
                </a:ext>
              </a:extLst>
            </p:cNvPr>
            <p:cNvSpPr/>
            <p:nvPr/>
          </p:nvSpPr>
          <p:spPr>
            <a:xfrm>
              <a:off x="4001497" y="6108719"/>
              <a:ext cx="87202" cy="12944"/>
            </a:xfrm>
            <a:custGeom>
              <a:avLst/>
              <a:gdLst>
                <a:gd name="connsiteX0" fmla="*/ 0 w 87202"/>
                <a:gd name="connsiteY0" fmla="*/ 0 h 12944"/>
                <a:gd name="connsiteX1" fmla="*/ 87203 w 87202"/>
                <a:gd name="connsiteY1" fmla="*/ 0 h 12944"/>
                <a:gd name="connsiteX2" fmla="*/ 87203 w 87202"/>
                <a:gd name="connsiteY2" fmla="*/ 12945 h 12944"/>
                <a:gd name="connsiteX3" fmla="*/ 0 w 87202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202" h="12944">
                  <a:moveTo>
                    <a:pt x="0" y="0"/>
                  </a:moveTo>
                  <a:lnTo>
                    <a:pt x="87203" y="0"/>
                  </a:lnTo>
                  <a:lnTo>
                    <a:pt x="87203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" name="任意多边形: 形状 170">
              <a:extLst>
                <a:ext uri="{FF2B5EF4-FFF2-40B4-BE49-F238E27FC236}">
                  <a16:creationId xmlns:a16="http://schemas.microsoft.com/office/drawing/2014/main" id="{86C2A76B-DDF0-A0E7-F30F-CBB1C84F71CD}"/>
                </a:ext>
              </a:extLst>
            </p:cNvPr>
            <p:cNvSpPr/>
            <p:nvPr/>
          </p:nvSpPr>
          <p:spPr>
            <a:xfrm>
              <a:off x="4001497" y="6130035"/>
              <a:ext cx="100767" cy="12944"/>
            </a:xfrm>
            <a:custGeom>
              <a:avLst/>
              <a:gdLst>
                <a:gd name="connsiteX0" fmla="*/ 0 w 100767"/>
                <a:gd name="connsiteY0" fmla="*/ 0 h 12944"/>
                <a:gd name="connsiteX1" fmla="*/ 100767 w 100767"/>
                <a:gd name="connsiteY1" fmla="*/ 0 h 12944"/>
                <a:gd name="connsiteX2" fmla="*/ 100767 w 100767"/>
                <a:gd name="connsiteY2" fmla="*/ 12945 h 12944"/>
                <a:gd name="connsiteX3" fmla="*/ 0 w 100767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67" h="12944">
                  <a:moveTo>
                    <a:pt x="0" y="0"/>
                  </a:moveTo>
                  <a:lnTo>
                    <a:pt x="100767" y="0"/>
                  </a:lnTo>
                  <a:lnTo>
                    <a:pt x="100767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2" name="任意多边形: 形状 171">
              <a:extLst>
                <a:ext uri="{FF2B5EF4-FFF2-40B4-BE49-F238E27FC236}">
                  <a16:creationId xmlns:a16="http://schemas.microsoft.com/office/drawing/2014/main" id="{A6F7ACC2-51A9-AFF5-87EA-A6E546EAE1F0}"/>
                </a:ext>
              </a:extLst>
            </p:cNvPr>
            <p:cNvSpPr/>
            <p:nvPr/>
          </p:nvSpPr>
          <p:spPr>
            <a:xfrm>
              <a:off x="4001497" y="6151351"/>
              <a:ext cx="100767" cy="12944"/>
            </a:xfrm>
            <a:custGeom>
              <a:avLst/>
              <a:gdLst>
                <a:gd name="connsiteX0" fmla="*/ 0 w 100767"/>
                <a:gd name="connsiteY0" fmla="*/ 0 h 12944"/>
                <a:gd name="connsiteX1" fmla="*/ 100767 w 100767"/>
                <a:gd name="connsiteY1" fmla="*/ 0 h 12944"/>
                <a:gd name="connsiteX2" fmla="*/ 100767 w 100767"/>
                <a:gd name="connsiteY2" fmla="*/ 12945 h 12944"/>
                <a:gd name="connsiteX3" fmla="*/ 0 w 100767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67" h="12944">
                  <a:moveTo>
                    <a:pt x="0" y="0"/>
                  </a:moveTo>
                  <a:lnTo>
                    <a:pt x="100767" y="0"/>
                  </a:lnTo>
                  <a:lnTo>
                    <a:pt x="100767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3" name="任意多边形: 形状 172">
              <a:extLst>
                <a:ext uri="{FF2B5EF4-FFF2-40B4-BE49-F238E27FC236}">
                  <a16:creationId xmlns:a16="http://schemas.microsoft.com/office/drawing/2014/main" id="{3C52E95B-0B27-E28C-D652-7C5331927BFD}"/>
                </a:ext>
              </a:extLst>
            </p:cNvPr>
            <p:cNvSpPr/>
            <p:nvPr/>
          </p:nvSpPr>
          <p:spPr>
            <a:xfrm>
              <a:off x="4001497" y="6172668"/>
              <a:ext cx="100767" cy="12944"/>
            </a:xfrm>
            <a:custGeom>
              <a:avLst/>
              <a:gdLst>
                <a:gd name="connsiteX0" fmla="*/ 0 w 100767"/>
                <a:gd name="connsiteY0" fmla="*/ 0 h 12944"/>
                <a:gd name="connsiteX1" fmla="*/ 100767 w 100767"/>
                <a:gd name="connsiteY1" fmla="*/ 0 h 12944"/>
                <a:gd name="connsiteX2" fmla="*/ 100767 w 100767"/>
                <a:gd name="connsiteY2" fmla="*/ 12945 h 12944"/>
                <a:gd name="connsiteX3" fmla="*/ 0 w 100767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67" h="12944">
                  <a:moveTo>
                    <a:pt x="0" y="0"/>
                  </a:moveTo>
                  <a:lnTo>
                    <a:pt x="100767" y="0"/>
                  </a:lnTo>
                  <a:lnTo>
                    <a:pt x="100767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4" name="任意多边形: 形状 173">
              <a:extLst>
                <a:ext uri="{FF2B5EF4-FFF2-40B4-BE49-F238E27FC236}">
                  <a16:creationId xmlns:a16="http://schemas.microsoft.com/office/drawing/2014/main" id="{02330F07-10D4-29DF-0F2F-C75CC1ADECDE}"/>
                </a:ext>
              </a:extLst>
            </p:cNvPr>
            <p:cNvSpPr/>
            <p:nvPr/>
          </p:nvSpPr>
          <p:spPr>
            <a:xfrm>
              <a:off x="4001497" y="6193984"/>
              <a:ext cx="100767" cy="12944"/>
            </a:xfrm>
            <a:custGeom>
              <a:avLst/>
              <a:gdLst>
                <a:gd name="connsiteX0" fmla="*/ 0 w 100767"/>
                <a:gd name="connsiteY0" fmla="*/ 0 h 12944"/>
                <a:gd name="connsiteX1" fmla="*/ 100767 w 100767"/>
                <a:gd name="connsiteY1" fmla="*/ 0 h 12944"/>
                <a:gd name="connsiteX2" fmla="*/ 100767 w 100767"/>
                <a:gd name="connsiteY2" fmla="*/ 12945 h 12944"/>
                <a:gd name="connsiteX3" fmla="*/ 0 w 100767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67" h="12944">
                  <a:moveTo>
                    <a:pt x="0" y="0"/>
                  </a:moveTo>
                  <a:lnTo>
                    <a:pt x="100767" y="0"/>
                  </a:lnTo>
                  <a:lnTo>
                    <a:pt x="100767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5" name="任意多边形: 形状 174">
              <a:extLst>
                <a:ext uri="{FF2B5EF4-FFF2-40B4-BE49-F238E27FC236}">
                  <a16:creationId xmlns:a16="http://schemas.microsoft.com/office/drawing/2014/main" id="{B92416EA-6574-7AE9-4C60-AEE5E5E61402}"/>
                </a:ext>
              </a:extLst>
            </p:cNvPr>
            <p:cNvSpPr/>
            <p:nvPr/>
          </p:nvSpPr>
          <p:spPr>
            <a:xfrm>
              <a:off x="4001497" y="6215300"/>
              <a:ext cx="100767" cy="12944"/>
            </a:xfrm>
            <a:custGeom>
              <a:avLst/>
              <a:gdLst>
                <a:gd name="connsiteX0" fmla="*/ 0 w 100767"/>
                <a:gd name="connsiteY0" fmla="*/ 0 h 12944"/>
                <a:gd name="connsiteX1" fmla="*/ 100767 w 100767"/>
                <a:gd name="connsiteY1" fmla="*/ 0 h 12944"/>
                <a:gd name="connsiteX2" fmla="*/ 100767 w 100767"/>
                <a:gd name="connsiteY2" fmla="*/ 12945 h 12944"/>
                <a:gd name="connsiteX3" fmla="*/ 0 w 100767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67" h="12944">
                  <a:moveTo>
                    <a:pt x="0" y="0"/>
                  </a:moveTo>
                  <a:lnTo>
                    <a:pt x="100767" y="0"/>
                  </a:lnTo>
                  <a:lnTo>
                    <a:pt x="100767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6" name="任意多边形: 形状 175">
              <a:extLst>
                <a:ext uri="{FF2B5EF4-FFF2-40B4-BE49-F238E27FC236}">
                  <a16:creationId xmlns:a16="http://schemas.microsoft.com/office/drawing/2014/main" id="{4B86D861-88E9-CF92-97C8-E576579353C9}"/>
                </a:ext>
              </a:extLst>
            </p:cNvPr>
            <p:cNvSpPr/>
            <p:nvPr/>
          </p:nvSpPr>
          <p:spPr>
            <a:xfrm>
              <a:off x="4001497" y="6236616"/>
              <a:ext cx="100767" cy="12944"/>
            </a:xfrm>
            <a:custGeom>
              <a:avLst/>
              <a:gdLst>
                <a:gd name="connsiteX0" fmla="*/ 0 w 100767"/>
                <a:gd name="connsiteY0" fmla="*/ 0 h 12944"/>
                <a:gd name="connsiteX1" fmla="*/ 100767 w 100767"/>
                <a:gd name="connsiteY1" fmla="*/ 0 h 12944"/>
                <a:gd name="connsiteX2" fmla="*/ 100767 w 100767"/>
                <a:gd name="connsiteY2" fmla="*/ 12945 h 12944"/>
                <a:gd name="connsiteX3" fmla="*/ 0 w 100767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67" h="12944">
                  <a:moveTo>
                    <a:pt x="0" y="0"/>
                  </a:moveTo>
                  <a:lnTo>
                    <a:pt x="100767" y="0"/>
                  </a:lnTo>
                  <a:lnTo>
                    <a:pt x="100767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7" name="任意多边形: 形状 176">
              <a:extLst>
                <a:ext uri="{FF2B5EF4-FFF2-40B4-BE49-F238E27FC236}">
                  <a16:creationId xmlns:a16="http://schemas.microsoft.com/office/drawing/2014/main" id="{78E3F916-7A8F-CA90-DD33-BF1A69A3F706}"/>
                </a:ext>
              </a:extLst>
            </p:cNvPr>
            <p:cNvSpPr/>
            <p:nvPr/>
          </p:nvSpPr>
          <p:spPr>
            <a:xfrm>
              <a:off x="4001497" y="6257932"/>
              <a:ext cx="100767" cy="12944"/>
            </a:xfrm>
            <a:custGeom>
              <a:avLst/>
              <a:gdLst>
                <a:gd name="connsiteX0" fmla="*/ 0 w 100767"/>
                <a:gd name="connsiteY0" fmla="*/ 0 h 12944"/>
                <a:gd name="connsiteX1" fmla="*/ 100767 w 100767"/>
                <a:gd name="connsiteY1" fmla="*/ 0 h 12944"/>
                <a:gd name="connsiteX2" fmla="*/ 100767 w 100767"/>
                <a:gd name="connsiteY2" fmla="*/ 12945 h 12944"/>
                <a:gd name="connsiteX3" fmla="*/ 0 w 100767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67" h="12944">
                  <a:moveTo>
                    <a:pt x="0" y="0"/>
                  </a:moveTo>
                  <a:lnTo>
                    <a:pt x="100767" y="0"/>
                  </a:lnTo>
                  <a:lnTo>
                    <a:pt x="100767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8" name="任意多边形: 形状 177">
              <a:extLst>
                <a:ext uri="{FF2B5EF4-FFF2-40B4-BE49-F238E27FC236}">
                  <a16:creationId xmlns:a16="http://schemas.microsoft.com/office/drawing/2014/main" id="{69F1EA1C-EABB-483C-F333-FD1448B81C75}"/>
                </a:ext>
              </a:extLst>
            </p:cNvPr>
            <p:cNvSpPr/>
            <p:nvPr/>
          </p:nvSpPr>
          <p:spPr>
            <a:xfrm>
              <a:off x="4200473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9" name="任意多边形: 形状 178">
              <a:extLst>
                <a:ext uri="{FF2B5EF4-FFF2-40B4-BE49-F238E27FC236}">
                  <a16:creationId xmlns:a16="http://schemas.microsoft.com/office/drawing/2014/main" id="{DEB8C674-9DDF-74F1-7DAB-3130EAA09E49}"/>
                </a:ext>
              </a:extLst>
            </p:cNvPr>
            <p:cNvSpPr/>
            <p:nvPr/>
          </p:nvSpPr>
          <p:spPr>
            <a:xfrm>
              <a:off x="4200473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0" name="任意多边形: 形状 179">
              <a:extLst>
                <a:ext uri="{FF2B5EF4-FFF2-40B4-BE49-F238E27FC236}">
                  <a16:creationId xmlns:a16="http://schemas.microsoft.com/office/drawing/2014/main" id="{8BA82FEA-99A1-494F-7DE6-B02F19A5DF2E}"/>
                </a:ext>
              </a:extLst>
            </p:cNvPr>
            <p:cNvSpPr/>
            <p:nvPr/>
          </p:nvSpPr>
          <p:spPr>
            <a:xfrm>
              <a:off x="4247912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1" name="任意多边形: 形状 180">
              <a:extLst>
                <a:ext uri="{FF2B5EF4-FFF2-40B4-BE49-F238E27FC236}">
                  <a16:creationId xmlns:a16="http://schemas.microsoft.com/office/drawing/2014/main" id="{95832FFD-5D36-DEB4-658F-8D4A58B6C4EC}"/>
                </a:ext>
              </a:extLst>
            </p:cNvPr>
            <p:cNvSpPr/>
            <p:nvPr/>
          </p:nvSpPr>
          <p:spPr>
            <a:xfrm>
              <a:off x="4247912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2" name="任意多边形: 形状 181">
              <a:extLst>
                <a:ext uri="{FF2B5EF4-FFF2-40B4-BE49-F238E27FC236}">
                  <a16:creationId xmlns:a16="http://schemas.microsoft.com/office/drawing/2014/main" id="{660BE8CD-CB2E-9181-D830-A846CEA4CECC}"/>
                </a:ext>
              </a:extLst>
            </p:cNvPr>
            <p:cNvSpPr/>
            <p:nvPr/>
          </p:nvSpPr>
          <p:spPr>
            <a:xfrm>
              <a:off x="4295427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3" name="任意多边形: 形状 182">
              <a:extLst>
                <a:ext uri="{FF2B5EF4-FFF2-40B4-BE49-F238E27FC236}">
                  <a16:creationId xmlns:a16="http://schemas.microsoft.com/office/drawing/2014/main" id="{B07BC463-F409-CFB3-3024-3B51CA1786F1}"/>
                </a:ext>
              </a:extLst>
            </p:cNvPr>
            <p:cNvSpPr/>
            <p:nvPr/>
          </p:nvSpPr>
          <p:spPr>
            <a:xfrm>
              <a:off x="4295427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4" name="任意多边形: 形状 183">
              <a:extLst>
                <a:ext uri="{FF2B5EF4-FFF2-40B4-BE49-F238E27FC236}">
                  <a16:creationId xmlns:a16="http://schemas.microsoft.com/office/drawing/2014/main" id="{EAD62B10-D4AC-9E1A-2AE7-0F94BBC1B107}"/>
                </a:ext>
              </a:extLst>
            </p:cNvPr>
            <p:cNvSpPr/>
            <p:nvPr/>
          </p:nvSpPr>
          <p:spPr>
            <a:xfrm>
              <a:off x="4342866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5" name="任意多边形: 形状 184">
              <a:extLst>
                <a:ext uri="{FF2B5EF4-FFF2-40B4-BE49-F238E27FC236}">
                  <a16:creationId xmlns:a16="http://schemas.microsoft.com/office/drawing/2014/main" id="{EAC33440-82AC-0395-A5C1-D890789D7307}"/>
                </a:ext>
              </a:extLst>
            </p:cNvPr>
            <p:cNvSpPr/>
            <p:nvPr/>
          </p:nvSpPr>
          <p:spPr>
            <a:xfrm>
              <a:off x="4342866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6" name="任意多边形: 形状 185">
              <a:extLst>
                <a:ext uri="{FF2B5EF4-FFF2-40B4-BE49-F238E27FC236}">
                  <a16:creationId xmlns:a16="http://schemas.microsoft.com/office/drawing/2014/main" id="{FAF354EF-1E5A-66E1-9A06-734FC55149AA}"/>
                </a:ext>
              </a:extLst>
            </p:cNvPr>
            <p:cNvSpPr/>
            <p:nvPr/>
          </p:nvSpPr>
          <p:spPr>
            <a:xfrm>
              <a:off x="4390381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7" name="任意多边形: 形状 186">
              <a:extLst>
                <a:ext uri="{FF2B5EF4-FFF2-40B4-BE49-F238E27FC236}">
                  <a16:creationId xmlns:a16="http://schemas.microsoft.com/office/drawing/2014/main" id="{96EC38B1-7720-AA00-91AD-FCD0E439CE10}"/>
                </a:ext>
              </a:extLst>
            </p:cNvPr>
            <p:cNvSpPr/>
            <p:nvPr/>
          </p:nvSpPr>
          <p:spPr>
            <a:xfrm>
              <a:off x="4390381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8" name="任意多边形: 形状 187">
              <a:extLst>
                <a:ext uri="{FF2B5EF4-FFF2-40B4-BE49-F238E27FC236}">
                  <a16:creationId xmlns:a16="http://schemas.microsoft.com/office/drawing/2014/main" id="{87B29696-F5A6-44FE-10F7-5E46A0195FD3}"/>
                </a:ext>
              </a:extLst>
            </p:cNvPr>
            <p:cNvSpPr/>
            <p:nvPr/>
          </p:nvSpPr>
          <p:spPr>
            <a:xfrm>
              <a:off x="4437820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9" name="任意多边形: 形状 188">
              <a:extLst>
                <a:ext uri="{FF2B5EF4-FFF2-40B4-BE49-F238E27FC236}">
                  <a16:creationId xmlns:a16="http://schemas.microsoft.com/office/drawing/2014/main" id="{830249D5-CC93-FC81-F5C6-C43D78A8091B}"/>
                </a:ext>
              </a:extLst>
            </p:cNvPr>
            <p:cNvSpPr/>
            <p:nvPr/>
          </p:nvSpPr>
          <p:spPr>
            <a:xfrm>
              <a:off x="4437820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0" name="任意多边形: 形状 189">
              <a:extLst>
                <a:ext uri="{FF2B5EF4-FFF2-40B4-BE49-F238E27FC236}">
                  <a16:creationId xmlns:a16="http://schemas.microsoft.com/office/drawing/2014/main" id="{94A7988B-5092-D47D-2DDE-7575A30DF880}"/>
                </a:ext>
              </a:extLst>
            </p:cNvPr>
            <p:cNvSpPr/>
            <p:nvPr/>
          </p:nvSpPr>
          <p:spPr>
            <a:xfrm>
              <a:off x="4485335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1" name="任意多边形: 形状 190">
              <a:extLst>
                <a:ext uri="{FF2B5EF4-FFF2-40B4-BE49-F238E27FC236}">
                  <a16:creationId xmlns:a16="http://schemas.microsoft.com/office/drawing/2014/main" id="{A8752117-7B24-2962-A9B9-4015A05EDCA6}"/>
                </a:ext>
              </a:extLst>
            </p:cNvPr>
            <p:cNvSpPr/>
            <p:nvPr/>
          </p:nvSpPr>
          <p:spPr>
            <a:xfrm>
              <a:off x="4485335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2" name="任意多边形: 形状 191">
              <a:extLst>
                <a:ext uri="{FF2B5EF4-FFF2-40B4-BE49-F238E27FC236}">
                  <a16:creationId xmlns:a16="http://schemas.microsoft.com/office/drawing/2014/main" id="{BC31C959-6080-DA82-D3CE-7B39478A8758}"/>
                </a:ext>
              </a:extLst>
            </p:cNvPr>
            <p:cNvSpPr/>
            <p:nvPr/>
          </p:nvSpPr>
          <p:spPr>
            <a:xfrm>
              <a:off x="4532773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3" name="任意多边形: 形状 192">
              <a:extLst>
                <a:ext uri="{FF2B5EF4-FFF2-40B4-BE49-F238E27FC236}">
                  <a16:creationId xmlns:a16="http://schemas.microsoft.com/office/drawing/2014/main" id="{E0799FB2-976D-B8DD-9F7E-46463DE5BCCC}"/>
                </a:ext>
              </a:extLst>
            </p:cNvPr>
            <p:cNvSpPr/>
            <p:nvPr/>
          </p:nvSpPr>
          <p:spPr>
            <a:xfrm>
              <a:off x="4532773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" name="任意多边形: 形状 193">
              <a:extLst>
                <a:ext uri="{FF2B5EF4-FFF2-40B4-BE49-F238E27FC236}">
                  <a16:creationId xmlns:a16="http://schemas.microsoft.com/office/drawing/2014/main" id="{9C1C2E18-0768-2D86-76FC-1D0A47DD8EF5}"/>
                </a:ext>
              </a:extLst>
            </p:cNvPr>
            <p:cNvSpPr/>
            <p:nvPr/>
          </p:nvSpPr>
          <p:spPr>
            <a:xfrm>
              <a:off x="4580289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" name="任意多边形: 形状 194">
              <a:extLst>
                <a:ext uri="{FF2B5EF4-FFF2-40B4-BE49-F238E27FC236}">
                  <a16:creationId xmlns:a16="http://schemas.microsoft.com/office/drawing/2014/main" id="{361DFCD1-F69B-99D4-362B-4D1D00F79834}"/>
                </a:ext>
              </a:extLst>
            </p:cNvPr>
            <p:cNvSpPr/>
            <p:nvPr/>
          </p:nvSpPr>
          <p:spPr>
            <a:xfrm>
              <a:off x="4580289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6" name="任意多边形: 形状 195">
              <a:extLst>
                <a:ext uri="{FF2B5EF4-FFF2-40B4-BE49-F238E27FC236}">
                  <a16:creationId xmlns:a16="http://schemas.microsoft.com/office/drawing/2014/main" id="{DAD8235C-591D-19D6-EBB3-57257EA62574}"/>
                </a:ext>
              </a:extLst>
            </p:cNvPr>
            <p:cNvSpPr/>
            <p:nvPr/>
          </p:nvSpPr>
          <p:spPr>
            <a:xfrm>
              <a:off x="4627727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7" name="任意多边形: 形状 196">
              <a:extLst>
                <a:ext uri="{FF2B5EF4-FFF2-40B4-BE49-F238E27FC236}">
                  <a16:creationId xmlns:a16="http://schemas.microsoft.com/office/drawing/2014/main" id="{D885038A-9892-3A8E-C62E-DEE46034BE88}"/>
                </a:ext>
              </a:extLst>
            </p:cNvPr>
            <p:cNvSpPr/>
            <p:nvPr/>
          </p:nvSpPr>
          <p:spPr>
            <a:xfrm>
              <a:off x="4627727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8" name="任意多边形: 形状 197">
              <a:extLst>
                <a:ext uri="{FF2B5EF4-FFF2-40B4-BE49-F238E27FC236}">
                  <a16:creationId xmlns:a16="http://schemas.microsoft.com/office/drawing/2014/main" id="{1B3236E7-0757-9ED7-CB72-9C300D00DF16}"/>
                </a:ext>
              </a:extLst>
            </p:cNvPr>
            <p:cNvSpPr/>
            <p:nvPr/>
          </p:nvSpPr>
          <p:spPr>
            <a:xfrm>
              <a:off x="4675243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9" name="任意多边形: 形状 198">
              <a:extLst>
                <a:ext uri="{FF2B5EF4-FFF2-40B4-BE49-F238E27FC236}">
                  <a16:creationId xmlns:a16="http://schemas.microsoft.com/office/drawing/2014/main" id="{38E917D4-72F7-AB9C-8294-121F64692153}"/>
                </a:ext>
              </a:extLst>
            </p:cNvPr>
            <p:cNvSpPr/>
            <p:nvPr/>
          </p:nvSpPr>
          <p:spPr>
            <a:xfrm>
              <a:off x="4675243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0" name="任意多边形: 形状 199">
              <a:extLst>
                <a:ext uri="{FF2B5EF4-FFF2-40B4-BE49-F238E27FC236}">
                  <a16:creationId xmlns:a16="http://schemas.microsoft.com/office/drawing/2014/main" id="{F4AC2E8F-FC32-2638-8F4B-B5982DEC71E2}"/>
                </a:ext>
              </a:extLst>
            </p:cNvPr>
            <p:cNvSpPr/>
            <p:nvPr/>
          </p:nvSpPr>
          <p:spPr>
            <a:xfrm>
              <a:off x="4722681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1" name="任意多边形: 形状 200">
              <a:extLst>
                <a:ext uri="{FF2B5EF4-FFF2-40B4-BE49-F238E27FC236}">
                  <a16:creationId xmlns:a16="http://schemas.microsoft.com/office/drawing/2014/main" id="{E53F890E-512F-65D0-80A0-B205057565E5}"/>
                </a:ext>
              </a:extLst>
            </p:cNvPr>
            <p:cNvSpPr/>
            <p:nvPr/>
          </p:nvSpPr>
          <p:spPr>
            <a:xfrm>
              <a:off x="4722681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2" name="任意多边形: 形状 201">
              <a:extLst>
                <a:ext uri="{FF2B5EF4-FFF2-40B4-BE49-F238E27FC236}">
                  <a16:creationId xmlns:a16="http://schemas.microsoft.com/office/drawing/2014/main" id="{11423DE4-E45A-3BB8-BFA0-1670947DEAEA}"/>
                </a:ext>
              </a:extLst>
            </p:cNvPr>
            <p:cNvSpPr/>
            <p:nvPr/>
          </p:nvSpPr>
          <p:spPr>
            <a:xfrm>
              <a:off x="4484715" y="6063684"/>
              <a:ext cx="237423" cy="9301"/>
            </a:xfrm>
            <a:custGeom>
              <a:avLst/>
              <a:gdLst>
                <a:gd name="connsiteX0" fmla="*/ 0 w 237423"/>
                <a:gd name="connsiteY0" fmla="*/ 0 h 9301"/>
                <a:gd name="connsiteX1" fmla="*/ 237424 w 237423"/>
                <a:gd name="connsiteY1" fmla="*/ 0 h 9301"/>
                <a:gd name="connsiteX2" fmla="*/ 237424 w 237423"/>
                <a:gd name="connsiteY2" fmla="*/ 9302 h 9301"/>
                <a:gd name="connsiteX3" fmla="*/ 0 w 237423"/>
                <a:gd name="connsiteY3" fmla="*/ 9302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7423" h="9301">
                  <a:moveTo>
                    <a:pt x="0" y="0"/>
                  </a:moveTo>
                  <a:lnTo>
                    <a:pt x="237424" y="0"/>
                  </a:lnTo>
                  <a:lnTo>
                    <a:pt x="237424" y="9302"/>
                  </a:lnTo>
                  <a:lnTo>
                    <a:pt x="0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3" name="任意多边形: 形状 202">
              <a:extLst>
                <a:ext uri="{FF2B5EF4-FFF2-40B4-BE49-F238E27FC236}">
                  <a16:creationId xmlns:a16="http://schemas.microsoft.com/office/drawing/2014/main" id="{6D781AC4-E480-A952-8548-8BC19CD8E35E}"/>
                </a:ext>
              </a:extLst>
            </p:cNvPr>
            <p:cNvSpPr/>
            <p:nvPr/>
          </p:nvSpPr>
          <p:spPr>
            <a:xfrm>
              <a:off x="4484715" y="6170265"/>
              <a:ext cx="237423" cy="9301"/>
            </a:xfrm>
            <a:custGeom>
              <a:avLst/>
              <a:gdLst>
                <a:gd name="connsiteX0" fmla="*/ 0 w 237423"/>
                <a:gd name="connsiteY0" fmla="*/ 0 h 9301"/>
                <a:gd name="connsiteX1" fmla="*/ 237424 w 237423"/>
                <a:gd name="connsiteY1" fmla="*/ 0 h 9301"/>
                <a:gd name="connsiteX2" fmla="*/ 237424 w 237423"/>
                <a:gd name="connsiteY2" fmla="*/ 9302 h 9301"/>
                <a:gd name="connsiteX3" fmla="*/ 0 w 237423"/>
                <a:gd name="connsiteY3" fmla="*/ 9302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7423" h="9301">
                  <a:moveTo>
                    <a:pt x="0" y="0"/>
                  </a:moveTo>
                  <a:lnTo>
                    <a:pt x="237424" y="0"/>
                  </a:lnTo>
                  <a:lnTo>
                    <a:pt x="237424" y="9302"/>
                  </a:lnTo>
                  <a:lnTo>
                    <a:pt x="0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4" name="任意多边形: 形状 203">
              <a:extLst>
                <a:ext uri="{FF2B5EF4-FFF2-40B4-BE49-F238E27FC236}">
                  <a16:creationId xmlns:a16="http://schemas.microsoft.com/office/drawing/2014/main" id="{1C646A87-6BF0-1EE7-6675-E8DD3BA5F7CB}"/>
                </a:ext>
              </a:extLst>
            </p:cNvPr>
            <p:cNvSpPr/>
            <p:nvPr/>
          </p:nvSpPr>
          <p:spPr>
            <a:xfrm>
              <a:off x="4521146" y="6031593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5" name="任意多边形: 形状 204">
              <a:extLst>
                <a:ext uri="{FF2B5EF4-FFF2-40B4-BE49-F238E27FC236}">
                  <a16:creationId xmlns:a16="http://schemas.microsoft.com/office/drawing/2014/main" id="{E37F52F3-3467-1DE6-D321-855404C27501}"/>
                </a:ext>
              </a:extLst>
            </p:cNvPr>
            <p:cNvSpPr/>
            <p:nvPr/>
          </p:nvSpPr>
          <p:spPr>
            <a:xfrm>
              <a:off x="4550369" y="6031593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6" name="任意多边形: 形状 205">
              <a:extLst>
                <a:ext uri="{FF2B5EF4-FFF2-40B4-BE49-F238E27FC236}">
                  <a16:creationId xmlns:a16="http://schemas.microsoft.com/office/drawing/2014/main" id="{F89073E5-3375-53AD-5E93-4E02B92D92E2}"/>
                </a:ext>
              </a:extLst>
            </p:cNvPr>
            <p:cNvSpPr/>
            <p:nvPr/>
          </p:nvSpPr>
          <p:spPr>
            <a:xfrm>
              <a:off x="4579592" y="6031593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7" name="任意多边形: 形状 206">
              <a:extLst>
                <a:ext uri="{FF2B5EF4-FFF2-40B4-BE49-F238E27FC236}">
                  <a16:creationId xmlns:a16="http://schemas.microsoft.com/office/drawing/2014/main" id="{F4CC16DF-A2D0-CC18-939A-B48FA43F2FF1}"/>
                </a:ext>
              </a:extLst>
            </p:cNvPr>
            <p:cNvSpPr/>
            <p:nvPr/>
          </p:nvSpPr>
          <p:spPr>
            <a:xfrm>
              <a:off x="4608814" y="6031593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8" name="任意多边形: 形状 207">
              <a:extLst>
                <a:ext uri="{FF2B5EF4-FFF2-40B4-BE49-F238E27FC236}">
                  <a16:creationId xmlns:a16="http://schemas.microsoft.com/office/drawing/2014/main" id="{0215571A-1433-EA3B-94F7-22F966114500}"/>
                </a:ext>
              </a:extLst>
            </p:cNvPr>
            <p:cNvSpPr/>
            <p:nvPr/>
          </p:nvSpPr>
          <p:spPr>
            <a:xfrm>
              <a:off x="4638037" y="6031593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9" name="任意多边形: 形状 208">
              <a:extLst>
                <a:ext uri="{FF2B5EF4-FFF2-40B4-BE49-F238E27FC236}">
                  <a16:creationId xmlns:a16="http://schemas.microsoft.com/office/drawing/2014/main" id="{7084C286-302E-E4EC-0802-9E629A3881E3}"/>
                </a:ext>
              </a:extLst>
            </p:cNvPr>
            <p:cNvSpPr/>
            <p:nvPr/>
          </p:nvSpPr>
          <p:spPr>
            <a:xfrm>
              <a:off x="4667259" y="6031593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0" name="任意多边形: 形状 209">
              <a:extLst>
                <a:ext uri="{FF2B5EF4-FFF2-40B4-BE49-F238E27FC236}">
                  <a16:creationId xmlns:a16="http://schemas.microsoft.com/office/drawing/2014/main" id="{9F8B6400-E9AC-193B-46C2-500FF0835D1C}"/>
                </a:ext>
              </a:extLst>
            </p:cNvPr>
            <p:cNvSpPr/>
            <p:nvPr/>
          </p:nvSpPr>
          <p:spPr>
            <a:xfrm>
              <a:off x="4521146" y="6193674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1" name="任意多边形: 形状 210">
              <a:extLst>
                <a:ext uri="{FF2B5EF4-FFF2-40B4-BE49-F238E27FC236}">
                  <a16:creationId xmlns:a16="http://schemas.microsoft.com/office/drawing/2014/main" id="{28A6F203-7D34-8687-5522-24D8DB672B8D}"/>
                </a:ext>
              </a:extLst>
            </p:cNvPr>
            <p:cNvSpPr/>
            <p:nvPr/>
          </p:nvSpPr>
          <p:spPr>
            <a:xfrm>
              <a:off x="4550369" y="6193674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2" name="任意多边形: 形状 211">
              <a:extLst>
                <a:ext uri="{FF2B5EF4-FFF2-40B4-BE49-F238E27FC236}">
                  <a16:creationId xmlns:a16="http://schemas.microsoft.com/office/drawing/2014/main" id="{8F9AA6EA-BE1F-3131-2AFA-C3D41B065794}"/>
                </a:ext>
              </a:extLst>
            </p:cNvPr>
            <p:cNvSpPr/>
            <p:nvPr/>
          </p:nvSpPr>
          <p:spPr>
            <a:xfrm>
              <a:off x="4579592" y="6193674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3" name="任意多边形: 形状 212">
              <a:extLst>
                <a:ext uri="{FF2B5EF4-FFF2-40B4-BE49-F238E27FC236}">
                  <a16:creationId xmlns:a16="http://schemas.microsoft.com/office/drawing/2014/main" id="{707236D5-7C53-FE29-5333-0E68AD34C450}"/>
                </a:ext>
              </a:extLst>
            </p:cNvPr>
            <p:cNvSpPr/>
            <p:nvPr/>
          </p:nvSpPr>
          <p:spPr>
            <a:xfrm>
              <a:off x="4608814" y="6193674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4" name="任意多边形: 形状 213">
              <a:extLst>
                <a:ext uri="{FF2B5EF4-FFF2-40B4-BE49-F238E27FC236}">
                  <a16:creationId xmlns:a16="http://schemas.microsoft.com/office/drawing/2014/main" id="{677F4D20-45B1-0B40-21D2-93F92F8C0109}"/>
                </a:ext>
              </a:extLst>
            </p:cNvPr>
            <p:cNvSpPr/>
            <p:nvPr/>
          </p:nvSpPr>
          <p:spPr>
            <a:xfrm>
              <a:off x="4638037" y="6193674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5" name="任意多边形: 形状 214">
              <a:extLst>
                <a:ext uri="{FF2B5EF4-FFF2-40B4-BE49-F238E27FC236}">
                  <a16:creationId xmlns:a16="http://schemas.microsoft.com/office/drawing/2014/main" id="{6F17A3FA-3470-E60B-1B57-973EA7FEFF3E}"/>
                </a:ext>
              </a:extLst>
            </p:cNvPr>
            <p:cNvSpPr/>
            <p:nvPr/>
          </p:nvSpPr>
          <p:spPr>
            <a:xfrm>
              <a:off x="4667259" y="6193674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6" name="任意多边形: 形状 215">
              <a:extLst>
                <a:ext uri="{FF2B5EF4-FFF2-40B4-BE49-F238E27FC236}">
                  <a16:creationId xmlns:a16="http://schemas.microsoft.com/office/drawing/2014/main" id="{CA574CAB-2DA4-A6A2-CA27-F19F4F8C462C}"/>
                </a:ext>
              </a:extLst>
            </p:cNvPr>
            <p:cNvSpPr/>
            <p:nvPr/>
          </p:nvSpPr>
          <p:spPr>
            <a:xfrm>
              <a:off x="4828332" y="6400635"/>
              <a:ext cx="298426" cy="9689"/>
            </a:xfrm>
            <a:custGeom>
              <a:avLst/>
              <a:gdLst>
                <a:gd name="connsiteX0" fmla="*/ 0 w 298426"/>
                <a:gd name="connsiteY0" fmla="*/ 0 h 9689"/>
                <a:gd name="connsiteX1" fmla="*/ 298427 w 298426"/>
                <a:gd name="connsiteY1" fmla="*/ 0 h 9689"/>
                <a:gd name="connsiteX2" fmla="*/ 298427 w 298426"/>
                <a:gd name="connsiteY2" fmla="*/ 9689 h 9689"/>
                <a:gd name="connsiteX3" fmla="*/ 0 w 298426"/>
                <a:gd name="connsiteY3" fmla="*/ 9689 h 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8426" h="9689">
                  <a:moveTo>
                    <a:pt x="0" y="0"/>
                  </a:moveTo>
                  <a:lnTo>
                    <a:pt x="298427" y="0"/>
                  </a:lnTo>
                  <a:lnTo>
                    <a:pt x="298427" y="9689"/>
                  </a:lnTo>
                  <a:lnTo>
                    <a:pt x="0" y="968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7" name="任意多边形: 形状 216">
              <a:extLst>
                <a:ext uri="{FF2B5EF4-FFF2-40B4-BE49-F238E27FC236}">
                  <a16:creationId xmlns:a16="http://schemas.microsoft.com/office/drawing/2014/main" id="{7DB18C60-1D49-E414-9683-5D186971120E}"/>
                </a:ext>
              </a:extLst>
            </p:cNvPr>
            <p:cNvSpPr/>
            <p:nvPr/>
          </p:nvSpPr>
          <p:spPr>
            <a:xfrm>
              <a:off x="4828332" y="6444585"/>
              <a:ext cx="298426" cy="8371"/>
            </a:xfrm>
            <a:custGeom>
              <a:avLst/>
              <a:gdLst>
                <a:gd name="connsiteX0" fmla="*/ 0 w 298426"/>
                <a:gd name="connsiteY0" fmla="*/ 0 h 8371"/>
                <a:gd name="connsiteX1" fmla="*/ 298427 w 298426"/>
                <a:gd name="connsiteY1" fmla="*/ 0 h 8371"/>
                <a:gd name="connsiteX2" fmla="*/ 298427 w 298426"/>
                <a:gd name="connsiteY2" fmla="*/ 8371 h 8371"/>
                <a:gd name="connsiteX3" fmla="*/ 0 w 298426"/>
                <a:gd name="connsiteY3" fmla="*/ 8371 h 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8426" h="8371">
                  <a:moveTo>
                    <a:pt x="0" y="0"/>
                  </a:moveTo>
                  <a:lnTo>
                    <a:pt x="298427" y="0"/>
                  </a:lnTo>
                  <a:lnTo>
                    <a:pt x="298427" y="8371"/>
                  </a:lnTo>
                  <a:lnTo>
                    <a:pt x="0" y="837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8" name="任意多边形: 形状 217">
              <a:extLst>
                <a:ext uri="{FF2B5EF4-FFF2-40B4-BE49-F238E27FC236}">
                  <a16:creationId xmlns:a16="http://schemas.microsoft.com/office/drawing/2014/main" id="{5C404897-29C8-26B2-4388-E229B9B54DCA}"/>
                </a:ext>
              </a:extLst>
            </p:cNvPr>
            <p:cNvSpPr/>
            <p:nvPr/>
          </p:nvSpPr>
          <p:spPr>
            <a:xfrm>
              <a:off x="4574941" y="5837267"/>
              <a:ext cx="56972" cy="64878"/>
            </a:xfrm>
            <a:custGeom>
              <a:avLst/>
              <a:gdLst>
                <a:gd name="connsiteX0" fmla="*/ 56972 w 56972"/>
                <a:gd name="connsiteY0" fmla="*/ 64879 h 64878"/>
                <a:gd name="connsiteX1" fmla="*/ 0 w 56972"/>
                <a:gd name="connsiteY1" fmla="*/ 64879 h 64878"/>
                <a:gd name="connsiteX2" fmla="*/ 0 w 56972"/>
                <a:gd name="connsiteY2" fmla="*/ 0 h 64878"/>
                <a:gd name="connsiteX3" fmla="*/ 56972 w 56972"/>
                <a:gd name="connsiteY3" fmla="*/ 0 h 64878"/>
                <a:gd name="connsiteX4" fmla="*/ 56972 w 56972"/>
                <a:gd name="connsiteY4" fmla="*/ 64879 h 64878"/>
                <a:gd name="connsiteX5" fmla="*/ 9302 w 56972"/>
                <a:gd name="connsiteY5" fmla="*/ 55577 h 64878"/>
                <a:gd name="connsiteX6" fmla="*/ 47671 w 56972"/>
                <a:gd name="connsiteY6" fmla="*/ 55577 h 64878"/>
                <a:gd name="connsiteX7" fmla="*/ 47671 w 56972"/>
                <a:gd name="connsiteY7" fmla="*/ 9302 h 64878"/>
                <a:gd name="connsiteX8" fmla="*/ 9302 w 56972"/>
                <a:gd name="connsiteY8" fmla="*/ 9302 h 64878"/>
                <a:gd name="connsiteX9" fmla="*/ 9302 w 56972"/>
                <a:gd name="connsiteY9" fmla="*/ 55577 h 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72" h="64878">
                  <a:moveTo>
                    <a:pt x="56972" y="64879"/>
                  </a:moveTo>
                  <a:lnTo>
                    <a:pt x="0" y="64879"/>
                  </a:lnTo>
                  <a:lnTo>
                    <a:pt x="0" y="0"/>
                  </a:lnTo>
                  <a:lnTo>
                    <a:pt x="56972" y="0"/>
                  </a:lnTo>
                  <a:lnTo>
                    <a:pt x="56972" y="64879"/>
                  </a:lnTo>
                  <a:close/>
                  <a:moveTo>
                    <a:pt x="9302" y="55577"/>
                  </a:moveTo>
                  <a:lnTo>
                    <a:pt x="47671" y="55577"/>
                  </a:lnTo>
                  <a:lnTo>
                    <a:pt x="47671" y="9302"/>
                  </a:lnTo>
                  <a:lnTo>
                    <a:pt x="9302" y="9302"/>
                  </a:lnTo>
                  <a:lnTo>
                    <a:pt x="9302" y="5557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9" name="任意多边形: 形状 218">
              <a:extLst>
                <a:ext uri="{FF2B5EF4-FFF2-40B4-BE49-F238E27FC236}">
                  <a16:creationId xmlns:a16="http://schemas.microsoft.com/office/drawing/2014/main" id="{6C1BE9BE-75B4-1689-2060-A65C0CC83387}"/>
                </a:ext>
              </a:extLst>
            </p:cNvPr>
            <p:cNvSpPr/>
            <p:nvPr/>
          </p:nvSpPr>
          <p:spPr>
            <a:xfrm>
              <a:off x="4574941" y="5708672"/>
              <a:ext cx="56972" cy="64878"/>
            </a:xfrm>
            <a:custGeom>
              <a:avLst/>
              <a:gdLst>
                <a:gd name="connsiteX0" fmla="*/ 56972 w 56972"/>
                <a:gd name="connsiteY0" fmla="*/ 64879 h 64878"/>
                <a:gd name="connsiteX1" fmla="*/ 0 w 56972"/>
                <a:gd name="connsiteY1" fmla="*/ 64879 h 64878"/>
                <a:gd name="connsiteX2" fmla="*/ 0 w 56972"/>
                <a:gd name="connsiteY2" fmla="*/ 0 h 64878"/>
                <a:gd name="connsiteX3" fmla="*/ 56972 w 56972"/>
                <a:gd name="connsiteY3" fmla="*/ 0 h 64878"/>
                <a:gd name="connsiteX4" fmla="*/ 56972 w 56972"/>
                <a:gd name="connsiteY4" fmla="*/ 64879 h 64878"/>
                <a:gd name="connsiteX5" fmla="*/ 9302 w 56972"/>
                <a:gd name="connsiteY5" fmla="*/ 55577 h 64878"/>
                <a:gd name="connsiteX6" fmla="*/ 47671 w 56972"/>
                <a:gd name="connsiteY6" fmla="*/ 55577 h 64878"/>
                <a:gd name="connsiteX7" fmla="*/ 47671 w 56972"/>
                <a:gd name="connsiteY7" fmla="*/ 9302 h 64878"/>
                <a:gd name="connsiteX8" fmla="*/ 9302 w 56972"/>
                <a:gd name="connsiteY8" fmla="*/ 9302 h 64878"/>
                <a:gd name="connsiteX9" fmla="*/ 9302 w 56972"/>
                <a:gd name="connsiteY9" fmla="*/ 55577 h 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72" h="64878">
                  <a:moveTo>
                    <a:pt x="56972" y="64879"/>
                  </a:moveTo>
                  <a:lnTo>
                    <a:pt x="0" y="64879"/>
                  </a:lnTo>
                  <a:lnTo>
                    <a:pt x="0" y="0"/>
                  </a:lnTo>
                  <a:lnTo>
                    <a:pt x="56972" y="0"/>
                  </a:lnTo>
                  <a:lnTo>
                    <a:pt x="56972" y="64879"/>
                  </a:lnTo>
                  <a:close/>
                  <a:moveTo>
                    <a:pt x="9302" y="55577"/>
                  </a:moveTo>
                  <a:lnTo>
                    <a:pt x="47671" y="55577"/>
                  </a:lnTo>
                  <a:lnTo>
                    <a:pt x="47671" y="9302"/>
                  </a:lnTo>
                  <a:lnTo>
                    <a:pt x="9302" y="9302"/>
                  </a:lnTo>
                  <a:lnTo>
                    <a:pt x="9302" y="5557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0" name="任意多边形: 形状 219">
              <a:extLst>
                <a:ext uri="{FF2B5EF4-FFF2-40B4-BE49-F238E27FC236}">
                  <a16:creationId xmlns:a16="http://schemas.microsoft.com/office/drawing/2014/main" id="{1FCDBEE3-1186-DB6E-2CAE-6BC4BC65F899}"/>
                </a:ext>
              </a:extLst>
            </p:cNvPr>
            <p:cNvSpPr/>
            <p:nvPr/>
          </p:nvSpPr>
          <p:spPr>
            <a:xfrm>
              <a:off x="4574941" y="5580155"/>
              <a:ext cx="56972" cy="64878"/>
            </a:xfrm>
            <a:custGeom>
              <a:avLst/>
              <a:gdLst>
                <a:gd name="connsiteX0" fmla="*/ 56972 w 56972"/>
                <a:gd name="connsiteY0" fmla="*/ 64879 h 64878"/>
                <a:gd name="connsiteX1" fmla="*/ 0 w 56972"/>
                <a:gd name="connsiteY1" fmla="*/ 64879 h 64878"/>
                <a:gd name="connsiteX2" fmla="*/ 0 w 56972"/>
                <a:gd name="connsiteY2" fmla="*/ 0 h 64878"/>
                <a:gd name="connsiteX3" fmla="*/ 56972 w 56972"/>
                <a:gd name="connsiteY3" fmla="*/ 0 h 64878"/>
                <a:gd name="connsiteX4" fmla="*/ 56972 w 56972"/>
                <a:gd name="connsiteY4" fmla="*/ 64879 h 64878"/>
                <a:gd name="connsiteX5" fmla="*/ 9302 w 56972"/>
                <a:gd name="connsiteY5" fmla="*/ 55577 h 64878"/>
                <a:gd name="connsiteX6" fmla="*/ 47671 w 56972"/>
                <a:gd name="connsiteY6" fmla="*/ 55577 h 64878"/>
                <a:gd name="connsiteX7" fmla="*/ 47671 w 56972"/>
                <a:gd name="connsiteY7" fmla="*/ 9302 h 64878"/>
                <a:gd name="connsiteX8" fmla="*/ 9302 w 56972"/>
                <a:gd name="connsiteY8" fmla="*/ 9302 h 64878"/>
                <a:gd name="connsiteX9" fmla="*/ 9302 w 56972"/>
                <a:gd name="connsiteY9" fmla="*/ 55577 h 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72" h="64878">
                  <a:moveTo>
                    <a:pt x="56972" y="64879"/>
                  </a:moveTo>
                  <a:lnTo>
                    <a:pt x="0" y="64879"/>
                  </a:lnTo>
                  <a:lnTo>
                    <a:pt x="0" y="0"/>
                  </a:lnTo>
                  <a:lnTo>
                    <a:pt x="56972" y="0"/>
                  </a:lnTo>
                  <a:lnTo>
                    <a:pt x="56972" y="64879"/>
                  </a:lnTo>
                  <a:close/>
                  <a:moveTo>
                    <a:pt x="9302" y="55577"/>
                  </a:moveTo>
                  <a:lnTo>
                    <a:pt x="47671" y="55577"/>
                  </a:lnTo>
                  <a:lnTo>
                    <a:pt x="47671" y="9302"/>
                  </a:lnTo>
                  <a:lnTo>
                    <a:pt x="9302" y="9302"/>
                  </a:lnTo>
                  <a:lnTo>
                    <a:pt x="9302" y="5557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1" name="任意多边形: 形状 220">
              <a:extLst>
                <a:ext uri="{FF2B5EF4-FFF2-40B4-BE49-F238E27FC236}">
                  <a16:creationId xmlns:a16="http://schemas.microsoft.com/office/drawing/2014/main" id="{CDBF02C3-44FA-09AE-ABF3-4D045C67312D}"/>
                </a:ext>
              </a:extLst>
            </p:cNvPr>
            <p:cNvSpPr/>
            <p:nvPr/>
          </p:nvSpPr>
          <p:spPr>
            <a:xfrm>
              <a:off x="4574941" y="5451638"/>
              <a:ext cx="56972" cy="64878"/>
            </a:xfrm>
            <a:custGeom>
              <a:avLst/>
              <a:gdLst>
                <a:gd name="connsiteX0" fmla="*/ 56972 w 56972"/>
                <a:gd name="connsiteY0" fmla="*/ 64879 h 64878"/>
                <a:gd name="connsiteX1" fmla="*/ 0 w 56972"/>
                <a:gd name="connsiteY1" fmla="*/ 64879 h 64878"/>
                <a:gd name="connsiteX2" fmla="*/ 0 w 56972"/>
                <a:gd name="connsiteY2" fmla="*/ 0 h 64878"/>
                <a:gd name="connsiteX3" fmla="*/ 56972 w 56972"/>
                <a:gd name="connsiteY3" fmla="*/ 0 h 64878"/>
                <a:gd name="connsiteX4" fmla="*/ 56972 w 56972"/>
                <a:gd name="connsiteY4" fmla="*/ 64879 h 64878"/>
                <a:gd name="connsiteX5" fmla="*/ 9302 w 56972"/>
                <a:gd name="connsiteY5" fmla="*/ 55500 h 64878"/>
                <a:gd name="connsiteX6" fmla="*/ 47671 w 56972"/>
                <a:gd name="connsiteY6" fmla="*/ 55500 h 64878"/>
                <a:gd name="connsiteX7" fmla="*/ 47671 w 56972"/>
                <a:gd name="connsiteY7" fmla="*/ 9224 h 64878"/>
                <a:gd name="connsiteX8" fmla="*/ 9302 w 56972"/>
                <a:gd name="connsiteY8" fmla="*/ 9224 h 64878"/>
                <a:gd name="connsiteX9" fmla="*/ 9302 w 56972"/>
                <a:gd name="connsiteY9" fmla="*/ 55500 h 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72" h="64878">
                  <a:moveTo>
                    <a:pt x="56972" y="64879"/>
                  </a:moveTo>
                  <a:lnTo>
                    <a:pt x="0" y="64879"/>
                  </a:lnTo>
                  <a:lnTo>
                    <a:pt x="0" y="0"/>
                  </a:lnTo>
                  <a:lnTo>
                    <a:pt x="56972" y="0"/>
                  </a:lnTo>
                  <a:lnTo>
                    <a:pt x="56972" y="64879"/>
                  </a:lnTo>
                  <a:close/>
                  <a:moveTo>
                    <a:pt x="9302" y="55500"/>
                  </a:moveTo>
                  <a:lnTo>
                    <a:pt x="47671" y="55500"/>
                  </a:lnTo>
                  <a:lnTo>
                    <a:pt x="47671" y="9224"/>
                  </a:lnTo>
                  <a:lnTo>
                    <a:pt x="9302" y="9224"/>
                  </a:lnTo>
                  <a:lnTo>
                    <a:pt x="9302" y="5550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2" name="任意多边形: 形状 221">
              <a:extLst>
                <a:ext uri="{FF2B5EF4-FFF2-40B4-BE49-F238E27FC236}">
                  <a16:creationId xmlns:a16="http://schemas.microsoft.com/office/drawing/2014/main" id="{FB8D6AA8-7514-9FF4-99C2-A6A79B65F301}"/>
                </a:ext>
              </a:extLst>
            </p:cNvPr>
            <p:cNvSpPr/>
            <p:nvPr/>
          </p:nvSpPr>
          <p:spPr>
            <a:xfrm>
              <a:off x="4574941" y="5323043"/>
              <a:ext cx="56972" cy="64878"/>
            </a:xfrm>
            <a:custGeom>
              <a:avLst/>
              <a:gdLst>
                <a:gd name="connsiteX0" fmla="*/ 56972 w 56972"/>
                <a:gd name="connsiteY0" fmla="*/ 64879 h 64878"/>
                <a:gd name="connsiteX1" fmla="*/ 0 w 56972"/>
                <a:gd name="connsiteY1" fmla="*/ 64879 h 64878"/>
                <a:gd name="connsiteX2" fmla="*/ 0 w 56972"/>
                <a:gd name="connsiteY2" fmla="*/ 0 h 64878"/>
                <a:gd name="connsiteX3" fmla="*/ 56972 w 56972"/>
                <a:gd name="connsiteY3" fmla="*/ 0 h 64878"/>
                <a:gd name="connsiteX4" fmla="*/ 56972 w 56972"/>
                <a:gd name="connsiteY4" fmla="*/ 64879 h 64878"/>
                <a:gd name="connsiteX5" fmla="*/ 9302 w 56972"/>
                <a:gd name="connsiteY5" fmla="*/ 55577 h 64878"/>
                <a:gd name="connsiteX6" fmla="*/ 47671 w 56972"/>
                <a:gd name="connsiteY6" fmla="*/ 55577 h 64878"/>
                <a:gd name="connsiteX7" fmla="*/ 47671 w 56972"/>
                <a:gd name="connsiteY7" fmla="*/ 9302 h 64878"/>
                <a:gd name="connsiteX8" fmla="*/ 9302 w 56972"/>
                <a:gd name="connsiteY8" fmla="*/ 9302 h 64878"/>
                <a:gd name="connsiteX9" fmla="*/ 9302 w 56972"/>
                <a:gd name="connsiteY9" fmla="*/ 55577 h 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72" h="64878">
                  <a:moveTo>
                    <a:pt x="56972" y="64879"/>
                  </a:moveTo>
                  <a:lnTo>
                    <a:pt x="0" y="64879"/>
                  </a:lnTo>
                  <a:lnTo>
                    <a:pt x="0" y="0"/>
                  </a:lnTo>
                  <a:lnTo>
                    <a:pt x="56972" y="0"/>
                  </a:lnTo>
                  <a:lnTo>
                    <a:pt x="56972" y="64879"/>
                  </a:lnTo>
                  <a:close/>
                  <a:moveTo>
                    <a:pt x="9302" y="55577"/>
                  </a:moveTo>
                  <a:lnTo>
                    <a:pt x="47671" y="55577"/>
                  </a:lnTo>
                  <a:lnTo>
                    <a:pt x="47671" y="9302"/>
                  </a:lnTo>
                  <a:lnTo>
                    <a:pt x="9302" y="9302"/>
                  </a:lnTo>
                  <a:lnTo>
                    <a:pt x="9302" y="5557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3" name="任意多边形: 形状 222">
              <a:extLst>
                <a:ext uri="{FF2B5EF4-FFF2-40B4-BE49-F238E27FC236}">
                  <a16:creationId xmlns:a16="http://schemas.microsoft.com/office/drawing/2014/main" id="{AD23F744-D406-4787-3A34-CA3D5AF7423E}"/>
                </a:ext>
              </a:extLst>
            </p:cNvPr>
            <p:cNvSpPr/>
            <p:nvPr/>
          </p:nvSpPr>
          <p:spPr>
            <a:xfrm>
              <a:off x="4507892" y="5014695"/>
              <a:ext cx="176963" cy="7286"/>
            </a:xfrm>
            <a:custGeom>
              <a:avLst/>
              <a:gdLst>
                <a:gd name="connsiteX0" fmla="*/ 0 w 176963"/>
                <a:gd name="connsiteY0" fmla="*/ 0 h 7286"/>
                <a:gd name="connsiteX1" fmla="*/ 176963 w 176963"/>
                <a:gd name="connsiteY1" fmla="*/ 0 h 7286"/>
                <a:gd name="connsiteX2" fmla="*/ 176963 w 176963"/>
                <a:gd name="connsiteY2" fmla="*/ 7286 h 7286"/>
                <a:gd name="connsiteX3" fmla="*/ 0 w 176963"/>
                <a:gd name="connsiteY3" fmla="*/ 7286 h 7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6963" h="7286">
                  <a:moveTo>
                    <a:pt x="0" y="0"/>
                  </a:moveTo>
                  <a:lnTo>
                    <a:pt x="176963" y="0"/>
                  </a:lnTo>
                  <a:lnTo>
                    <a:pt x="176963" y="7286"/>
                  </a:lnTo>
                  <a:lnTo>
                    <a:pt x="0" y="728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4" name="任意多边形: 形状 223">
              <a:extLst>
                <a:ext uri="{FF2B5EF4-FFF2-40B4-BE49-F238E27FC236}">
                  <a16:creationId xmlns:a16="http://schemas.microsoft.com/office/drawing/2014/main" id="{F558F3FB-9CB4-3EB8-126F-BFE0BDE347CF}"/>
                </a:ext>
              </a:extLst>
            </p:cNvPr>
            <p:cNvSpPr/>
            <p:nvPr/>
          </p:nvSpPr>
          <p:spPr>
            <a:xfrm>
              <a:off x="4483397" y="5140422"/>
              <a:ext cx="226106" cy="7286"/>
            </a:xfrm>
            <a:custGeom>
              <a:avLst/>
              <a:gdLst>
                <a:gd name="connsiteX0" fmla="*/ 0 w 226106"/>
                <a:gd name="connsiteY0" fmla="*/ 0 h 7286"/>
                <a:gd name="connsiteX1" fmla="*/ 226107 w 226106"/>
                <a:gd name="connsiteY1" fmla="*/ 0 h 7286"/>
                <a:gd name="connsiteX2" fmla="*/ 226107 w 226106"/>
                <a:gd name="connsiteY2" fmla="*/ 7286 h 7286"/>
                <a:gd name="connsiteX3" fmla="*/ 0 w 226106"/>
                <a:gd name="connsiteY3" fmla="*/ 7286 h 7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106" h="7286">
                  <a:moveTo>
                    <a:pt x="0" y="0"/>
                  </a:moveTo>
                  <a:lnTo>
                    <a:pt x="226107" y="0"/>
                  </a:lnTo>
                  <a:lnTo>
                    <a:pt x="226107" y="7286"/>
                  </a:lnTo>
                  <a:lnTo>
                    <a:pt x="0" y="728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5" name="任意多边形: 形状 224">
              <a:extLst>
                <a:ext uri="{FF2B5EF4-FFF2-40B4-BE49-F238E27FC236}">
                  <a16:creationId xmlns:a16="http://schemas.microsoft.com/office/drawing/2014/main" id="{E34A460B-EDAE-6FB8-F2E8-A8C7CEFA4B68}"/>
                </a:ext>
              </a:extLst>
            </p:cNvPr>
            <p:cNvSpPr/>
            <p:nvPr/>
          </p:nvSpPr>
          <p:spPr>
            <a:xfrm>
              <a:off x="4568972" y="4018726"/>
              <a:ext cx="62010" cy="946050"/>
            </a:xfrm>
            <a:custGeom>
              <a:avLst/>
              <a:gdLst>
                <a:gd name="connsiteX0" fmla="*/ 0 w 62010"/>
                <a:gd name="connsiteY0" fmla="*/ 946051 h 946050"/>
                <a:gd name="connsiteX1" fmla="*/ 31005 w 62010"/>
                <a:gd name="connsiteY1" fmla="*/ 0 h 946050"/>
                <a:gd name="connsiteX2" fmla="*/ 62011 w 62010"/>
                <a:gd name="connsiteY2" fmla="*/ 946051 h 94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010" h="946050">
                  <a:moveTo>
                    <a:pt x="0" y="946051"/>
                  </a:moveTo>
                  <a:lnTo>
                    <a:pt x="31005" y="0"/>
                  </a:lnTo>
                  <a:lnTo>
                    <a:pt x="62011" y="946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6" name="任意多边形: 形状 225">
              <a:extLst>
                <a:ext uri="{FF2B5EF4-FFF2-40B4-BE49-F238E27FC236}">
                  <a16:creationId xmlns:a16="http://schemas.microsoft.com/office/drawing/2014/main" id="{45584227-8E97-1B4E-10D4-263A4049AC82}"/>
                </a:ext>
              </a:extLst>
            </p:cNvPr>
            <p:cNvSpPr/>
            <p:nvPr/>
          </p:nvSpPr>
          <p:spPr>
            <a:xfrm>
              <a:off x="4400381" y="6078954"/>
              <a:ext cx="37438" cy="14882"/>
            </a:xfrm>
            <a:custGeom>
              <a:avLst/>
              <a:gdLst>
                <a:gd name="connsiteX0" fmla="*/ 0 w 37438"/>
                <a:gd name="connsiteY0" fmla="*/ 0 h 14882"/>
                <a:gd name="connsiteX1" fmla="*/ 37439 w 37438"/>
                <a:gd name="connsiteY1" fmla="*/ 0 h 14882"/>
                <a:gd name="connsiteX2" fmla="*/ 37439 w 37438"/>
                <a:gd name="connsiteY2" fmla="*/ 14883 h 14882"/>
                <a:gd name="connsiteX3" fmla="*/ 0 w 37438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38" h="14882">
                  <a:moveTo>
                    <a:pt x="0" y="0"/>
                  </a:moveTo>
                  <a:lnTo>
                    <a:pt x="37439" y="0"/>
                  </a:lnTo>
                  <a:lnTo>
                    <a:pt x="37439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7" name="任意多边形: 形状 226">
              <a:extLst>
                <a:ext uri="{FF2B5EF4-FFF2-40B4-BE49-F238E27FC236}">
                  <a16:creationId xmlns:a16="http://schemas.microsoft.com/office/drawing/2014/main" id="{D02C6F69-30ED-3E1D-D79A-688CFBEC7DF7}"/>
                </a:ext>
              </a:extLst>
            </p:cNvPr>
            <p:cNvSpPr/>
            <p:nvPr/>
          </p:nvSpPr>
          <p:spPr>
            <a:xfrm>
              <a:off x="4400381" y="6107711"/>
              <a:ext cx="37438" cy="14882"/>
            </a:xfrm>
            <a:custGeom>
              <a:avLst/>
              <a:gdLst>
                <a:gd name="connsiteX0" fmla="*/ 0 w 37438"/>
                <a:gd name="connsiteY0" fmla="*/ 0 h 14882"/>
                <a:gd name="connsiteX1" fmla="*/ 37439 w 37438"/>
                <a:gd name="connsiteY1" fmla="*/ 0 h 14882"/>
                <a:gd name="connsiteX2" fmla="*/ 37439 w 37438"/>
                <a:gd name="connsiteY2" fmla="*/ 14883 h 14882"/>
                <a:gd name="connsiteX3" fmla="*/ 0 w 37438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38" h="14882">
                  <a:moveTo>
                    <a:pt x="0" y="0"/>
                  </a:moveTo>
                  <a:lnTo>
                    <a:pt x="37439" y="0"/>
                  </a:lnTo>
                  <a:lnTo>
                    <a:pt x="37439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8" name="任意多边形: 形状 227">
              <a:extLst>
                <a:ext uri="{FF2B5EF4-FFF2-40B4-BE49-F238E27FC236}">
                  <a16:creationId xmlns:a16="http://schemas.microsoft.com/office/drawing/2014/main" id="{0FCF1614-47B0-7286-246A-C5EAB80CD7EC}"/>
                </a:ext>
              </a:extLst>
            </p:cNvPr>
            <p:cNvSpPr/>
            <p:nvPr/>
          </p:nvSpPr>
          <p:spPr>
            <a:xfrm>
              <a:off x="4400381" y="6136469"/>
              <a:ext cx="37438" cy="14882"/>
            </a:xfrm>
            <a:custGeom>
              <a:avLst/>
              <a:gdLst>
                <a:gd name="connsiteX0" fmla="*/ 0 w 37438"/>
                <a:gd name="connsiteY0" fmla="*/ 0 h 14882"/>
                <a:gd name="connsiteX1" fmla="*/ 37439 w 37438"/>
                <a:gd name="connsiteY1" fmla="*/ 0 h 14882"/>
                <a:gd name="connsiteX2" fmla="*/ 37439 w 37438"/>
                <a:gd name="connsiteY2" fmla="*/ 14883 h 14882"/>
                <a:gd name="connsiteX3" fmla="*/ 0 w 37438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38" h="14882">
                  <a:moveTo>
                    <a:pt x="0" y="0"/>
                  </a:moveTo>
                  <a:lnTo>
                    <a:pt x="37439" y="0"/>
                  </a:lnTo>
                  <a:lnTo>
                    <a:pt x="37439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9" name="任意多边形: 形状 228">
              <a:extLst>
                <a:ext uri="{FF2B5EF4-FFF2-40B4-BE49-F238E27FC236}">
                  <a16:creationId xmlns:a16="http://schemas.microsoft.com/office/drawing/2014/main" id="{E8AF6C33-04AE-472C-4D3F-4874F6559D48}"/>
                </a:ext>
              </a:extLst>
            </p:cNvPr>
            <p:cNvSpPr/>
            <p:nvPr/>
          </p:nvSpPr>
          <p:spPr>
            <a:xfrm>
              <a:off x="4400381" y="6165226"/>
              <a:ext cx="37438" cy="14882"/>
            </a:xfrm>
            <a:custGeom>
              <a:avLst/>
              <a:gdLst>
                <a:gd name="connsiteX0" fmla="*/ 0 w 37438"/>
                <a:gd name="connsiteY0" fmla="*/ 0 h 14882"/>
                <a:gd name="connsiteX1" fmla="*/ 37439 w 37438"/>
                <a:gd name="connsiteY1" fmla="*/ 0 h 14882"/>
                <a:gd name="connsiteX2" fmla="*/ 37439 w 37438"/>
                <a:gd name="connsiteY2" fmla="*/ 14883 h 14882"/>
                <a:gd name="connsiteX3" fmla="*/ 0 w 37438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38" h="14882">
                  <a:moveTo>
                    <a:pt x="0" y="0"/>
                  </a:moveTo>
                  <a:lnTo>
                    <a:pt x="37439" y="0"/>
                  </a:lnTo>
                  <a:lnTo>
                    <a:pt x="37439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0" name="任意多边形: 形状 229">
              <a:extLst>
                <a:ext uri="{FF2B5EF4-FFF2-40B4-BE49-F238E27FC236}">
                  <a16:creationId xmlns:a16="http://schemas.microsoft.com/office/drawing/2014/main" id="{AC347E99-E047-3534-FE73-7A670237286A}"/>
                </a:ext>
              </a:extLst>
            </p:cNvPr>
            <p:cNvSpPr/>
            <p:nvPr/>
          </p:nvSpPr>
          <p:spPr>
            <a:xfrm>
              <a:off x="4400381" y="6193906"/>
              <a:ext cx="37438" cy="14882"/>
            </a:xfrm>
            <a:custGeom>
              <a:avLst/>
              <a:gdLst>
                <a:gd name="connsiteX0" fmla="*/ 0 w 37438"/>
                <a:gd name="connsiteY0" fmla="*/ 0 h 14882"/>
                <a:gd name="connsiteX1" fmla="*/ 37439 w 37438"/>
                <a:gd name="connsiteY1" fmla="*/ 0 h 14882"/>
                <a:gd name="connsiteX2" fmla="*/ 37439 w 37438"/>
                <a:gd name="connsiteY2" fmla="*/ 14883 h 14882"/>
                <a:gd name="connsiteX3" fmla="*/ 0 w 37438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38" h="14882">
                  <a:moveTo>
                    <a:pt x="0" y="0"/>
                  </a:moveTo>
                  <a:lnTo>
                    <a:pt x="37439" y="0"/>
                  </a:lnTo>
                  <a:lnTo>
                    <a:pt x="37439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1" name="任意多边形: 形状 230">
              <a:extLst>
                <a:ext uri="{FF2B5EF4-FFF2-40B4-BE49-F238E27FC236}">
                  <a16:creationId xmlns:a16="http://schemas.microsoft.com/office/drawing/2014/main" id="{A9D55E1C-331E-67B6-594A-C53D6C7548A1}"/>
                </a:ext>
              </a:extLst>
            </p:cNvPr>
            <p:cNvSpPr/>
            <p:nvPr/>
          </p:nvSpPr>
          <p:spPr>
            <a:xfrm>
              <a:off x="4400381" y="6222664"/>
              <a:ext cx="37438" cy="14882"/>
            </a:xfrm>
            <a:custGeom>
              <a:avLst/>
              <a:gdLst>
                <a:gd name="connsiteX0" fmla="*/ 0 w 37438"/>
                <a:gd name="connsiteY0" fmla="*/ 0 h 14882"/>
                <a:gd name="connsiteX1" fmla="*/ 37439 w 37438"/>
                <a:gd name="connsiteY1" fmla="*/ 0 h 14882"/>
                <a:gd name="connsiteX2" fmla="*/ 37439 w 37438"/>
                <a:gd name="connsiteY2" fmla="*/ 14883 h 14882"/>
                <a:gd name="connsiteX3" fmla="*/ 0 w 37438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38" h="14882">
                  <a:moveTo>
                    <a:pt x="0" y="0"/>
                  </a:moveTo>
                  <a:lnTo>
                    <a:pt x="37439" y="0"/>
                  </a:lnTo>
                  <a:lnTo>
                    <a:pt x="37439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2" name="任意多边形: 形状 231">
              <a:extLst>
                <a:ext uri="{FF2B5EF4-FFF2-40B4-BE49-F238E27FC236}">
                  <a16:creationId xmlns:a16="http://schemas.microsoft.com/office/drawing/2014/main" id="{947F6B2C-952F-876D-6A7B-344B77C85910}"/>
                </a:ext>
              </a:extLst>
            </p:cNvPr>
            <p:cNvSpPr/>
            <p:nvPr/>
          </p:nvSpPr>
          <p:spPr>
            <a:xfrm>
              <a:off x="4400381" y="6251421"/>
              <a:ext cx="37438" cy="14882"/>
            </a:xfrm>
            <a:custGeom>
              <a:avLst/>
              <a:gdLst>
                <a:gd name="connsiteX0" fmla="*/ 0 w 37438"/>
                <a:gd name="connsiteY0" fmla="*/ 0 h 14882"/>
                <a:gd name="connsiteX1" fmla="*/ 37439 w 37438"/>
                <a:gd name="connsiteY1" fmla="*/ 0 h 14882"/>
                <a:gd name="connsiteX2" fmla="*/ 37439 w 37438"/>
                <a:gd name="connsiteY2" fmla="*/ 14883 h 14882"/>
                <a:gd name="connsiteX3" fmla="*/ 0 w 37438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38" h="14882">
                  <a:moveTo>
                    <a:pt x="0" y="0"/>
                  </a:moveTo>
                  <a:lnTo>
                    <a:pt x="37439" y="0"/>
                  </a:lnTo>
                  <a:lnTo>
                    <a:pt x="37439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3" name="任意多边形: 形状 232">
              <a:extLst>
                <a:ext uri="{FF2B5EF4-FFF2-40B4-BE49-F238E27FC236}">
                  <a16:creationId xmlns:a16="http://schemas.microsoft.com/office/drawing/2014/main" id="{32632752-2EE3-0961-DDF4-312B43F072F8}"/>
                </a:ext>
              </a:extLst>
            </p:cNvPr>
            <p:cNvSpPr/>
            <p:nvPr/>
          </p:nvSpPr>
          <p:spPr>
            <a:xfrm>
              <a:off x="4162957" y="6021517"/>
              <a:ext cx="94953" cy="14882"/>
            </a:xfrm>
            <a:custGeom>
              <a:avLst/>
              <a:gdLst>
                <a:gd name="connsiteX0" fmla="*/ 0 w 94953"/>
                <a:gd name="connsiteY0" fmla="*/ 0 h 14882"/>
                <a:gd name="connsiteX1" fmla="*/ 94954 w 94953"/>
                <a:gd name="connsiteY1" fmla="*/ 0 h 14882"/>
                <a:gd name="connsiteX2" fmla="*/ 94954 w 94953"/>
                <a:gd name="connsiteY2" fmla="*/ 14883 h 14882"/>
                <a:gd name="connsiteX3" fmla="*/ 0 w 94953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953" h="14882">
                  <a:moveTo>
                    <a:pt x="0" y="0"/>
                  </a:moveTo>
                  <a:lnTo>
                    <a:pt x="94954" y="0"/>
                  </a:lnTo>
                  <a:lnTo>
                    <a:pt x="94954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4" name="任意多边形: 形状 233">
              <a:extLst>
                <a:ext uri="{FF2B5EF4-FFF2-40B4-BE49-F238E27FC236}">
                  <a16:creationId xmlns:a16="http://schemas.microsoft.com/office/drawing/2014/main" id="{6BD1DCA3-B4A2-6901-9332-F7F2152D11B6}"/>
                </a:ext>
              </a:extLst>
            </p:cNvPr>
            <p:cNvSpPr/>
            <p:nvPr/>
          </p:nvSpPr>
          <p:spPr>
            <a:xfrm>
              <a:off x="4162957" y="6050196"/>
              <a:ext cx="94953" cy="14882"/>
            </a:xfrm>
            <a:custGeom>
              <a:avLst/>
              <a:gdLst>
                <a:gd name="connsiteX0" fmla="*/ 0 w 94953"/>
                <a:gd name="connsiteY0" fmla="*/ 0 h 14882"/>
                <a:gd name="connsiteX1" fmla="*/ 94954 w 94953"/>
                <a:gd name="connsiteY1" fmla="*/ 0 h 14882"/>
                <a:gd name="connsiteX2" fmla="*/ 94954 w 94953"/>
                <a:gd name="connsiteY2" fmla="*/ 14883 h 14882"/>
                <a:gd name="connsiteX3" fmla="*/ 0 w 94953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953" h="14882">
                  <a:moveTo>
                    <a:pt x="0" y="0"/>
                  </a:moveTo>
                  <a:lnTo>
                    <a:pt x="94954" y="0"/>
                  </a:lnTo>
                  <a:lnTo>
                    <a:pt x="94954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5" name="任意多边形: 形状 234">
              <a:extLst>
                <a:ext uri="{FF2B5EF4-FFF2-40B4-BE49-F238E27FC236}">
                  <a16:creationId xmlns:a16="http://schemas.microsoft.com/office/drawing/2014/main" id="{B636AEA0-E223-76B6-9B6D-32D101BD0D0C}"/>
                </a:ext>
              </a:extLst>
            </p:cNvPr>
            <p:cNvSpPr/>
            <p:nvPr/>
          </p:nvSpPr>
          <p:spPr>
            <a:xfrm>
              <a:off x="4162957" y="6078954"/>
              <a:ext cx="94953" cy="14882"/>
            </a:xfrm>
            <a:custGeom>
              <a:avLst/>
              <a:gdLst>
                <a:gd name="connsiteX0" fmla="*/ 0 w 94953"/>
                <a:gd name="connsiteY0" fmla="*/ 0 h 14882"/>
                <a:gd name="connsiteX1" fmla="*/ 94954 w 94953"/>
                <a:gd name="connsiteY1" fmla="*/ 0 h 14882"/>
                <a:gd name="connsiteX2" fmla="*/ 94954 w 94953"/>
                <a:gd name="connsiteY2" fmla="*/ 14883 h 14882"/>
                <a:gd name="connsiteX3" fmla="*/ 0 w 94953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953" h="14882">
                  <a:moveTo>
                    <a:pt x="0" y="0"/>
                  </a:moveTo>
                  <a:lnTo>
                    <a:pt x="94954" y="0"/>
                  </a:lnTo>
                  <a:lnTo>
                    <a:pt x="94954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6" name="任意多边形: 形状 235">
              <a:extLst>
                <a:ext uri="{FF2B5EF4-FFF2-40B4-BE49-F238E27FC236}">
                  <a16:creationId xmlns:a16="http://schemas.microsoft.com/office/drawing/2014/main" id="{261F0F62-F3E2-F57A-16F8-C3EFBF00669E}"/>
                </a:ext>
              </a:extLst>
            </p:cNvPr>
            <p:cNvSpPr/>
            <p:nvPr/>
          </p:nvSpPr>
          <p:spPr>
            <a:xfrm>
              <a:off x="4162957" y="6107711"/>
              <a:ext cx="94953" cy="14882"/>
            </a:xfrm>
            <a:custGeom>
              <a:avLst/>
              <a:gdLst>
                <a:gd name="connsiteX0" fmla="*/ 0 w 94953"/>
                <a:gd name="connsiteY0" fmla="*/ 0 h 14882"/>
                <a:gd name="connsiteX1" fmla="*/ 94954 w 94953"/>
                <a:gd name="connsiteY1" fmla="*/ 0 h 14882"/>
                <a:gd name="connsiteX2" fmla="*/ 94954 w 94953"/>
                <a:gd name="connsiteY2" fmla="*/ 14883 h 14882"/>
                <a:gd name="connsiteX3" fmla="*/ 0 w 94953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953" h="14882">
                  <a:moveTo>
                    <a:pt x="0" y="0"/>
                  </a:moveTo>
                  <a:lnTo>
                    <a:pt x="94954" y="0"/>
                  </a:lnTo>
                  <a:lnTo>
                    <a:pt x="94954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7" name="任意多边形: 形状 236">
              <a:extLst>
                <a:ext uri="{FF2B5EF4-FFF2-40B4-BE49-F238E27FC236}">
                  <a16:creationId xmlns:a16="http://schemas.microsoft.com/office/drawing/2014/main" id="{14B26030-1D09-3954-1056-B32882504DA7}"/>
                </a:ext>
              </a:extLst>
            </p:cNvPr>
            <p:cNvSpPr/>
            <p:nvPr/>
          </p:nvSpPr>
          <p:spPr>
            <a:xfrm>
              <a:off x="4162957" y="6136469"/>
              <a:ext cx="94953" cy="14882"/>
            </a:xfrm>
            <a:custGeom>
              <a:avLst/>
              <a:gdLst>
                <a:gd name="connsiteX0" fmla="*/ 0 w 94953"/>
                <a:gd name="connsiteY0" fmla="*/ 0 h 14882"/>
                <a:gd name="connsiteX1" fmla="*/ 94954 w 94953"/>
                <a:gd name="connsiteY1" fmla="*/ 0 h 14882"/>
                <a:gd name="connsiteX2" fmla="*/ 94954 w 94953"/>
                <a:gd name="connsiteY2" fmla="*/ 14883 h 14882"/>
                <a:gd name="connsiteX3" fmla="*/ 0 w 94953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953" h="14882">
                  <a:moveTo>
                    <a:pt x="0" y="0"/>
                  </a:moveTo>
                  <a:lnTo>
                    <a:pt x="94954" y="0"/>
                  </a:lnTo>
                  <a:lnTo>
                    <a:pt x="94954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8" name="任意多边形: 形状 237">
              <a:extLst>
                <a:ext uri="{FF2B5EF4-FFF2-40B4-BE49-F238E27FC236}">
                  <a16:creationId xmlns:a16="http://schemas.microsoft.com/office/drawing/2014/main" id="{D79F9D5D-2C79-B8B4-223B-27B07BCEDE67}"/>
                </a:ext>
              </a:extLst>
            </p:cNvPr>
            <p:cNvSpPr/>
            <p:nvPr/>
          </p:nvSpPr>
          <p:spPr>
            <a:xfrm>
              <a:off x="4162957" y="6165226"/>
              <a:ext cx="94953" cy="14882"/>
            </a:xfrm>
            <a:custGeom>
              <a:avLst/>
              <a:gdLst>
                <a:gd name="connsiteX0" fmla="*/ 0 w 94953"/>
                <a:gd name="connsiteY0" fmla="*/ 0 h 14882"/>
                <a:gd name="connsiteX1" fmla="*/ 94954 w 94953"/>
                <a:gd name="connsiteY1" fmla="*/ 0 h 14882"/>
                <a:gd name="connsiteX2" fmla="*/ 94954 w 94953"/>
                <a:gd name="connsiteY2" fmla="*/ 14883 h 14882"/>
                <a:gd name="connsiteX3" fmla="*/ 0 w 94953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953" h="14882">
                  <a:moveTo>
                    <a:pt x="0" y="0"/>
                  </a:moveTo>
                  <a:lnTo>
                    <a:pt x="94954" y="0"/>
                  </a:lnTo>
                  <a:lnTo>
                    <a:pt x="94954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9" name="任意多边形: 形状 238">
              <a:extLst>
                <a:ext uri="{FF2B5EF4-FFF2-40B4-BE49-F238E27FC236}">
                  <a16:creationId xmlns:a16="http://schemas.microsoft.com/office/drawing/2014/main" id="{F2BBD002-5246-9AE1-FACA-9C04AE3A2188}"/>
                </a:ext>
              </a:extLst>
            </p:cNvPr>
            <p:cNvSpPr/>
            <p:nvPr/>
          </p:nvSpPr>
          <p:spPr>
            <a:xfrm>
              <a:off x="4162957" y="6193906"/>
              <a:ext cx="94953" cy="14882"/>
            </a:xfrm>
            <a:custGeom>
              <a:avLst/>
              <a:gdLst>
                <a:gd name="connsiteX0" fmla="*/ 0 w 94953"/>
                <a:gd name="connsiteY0" fmla="*/ 0 h 14882"/>
                <a:gd name="connsiteX1" fmla="*/ 94954 w 94953"/>
                <a:gd name="connsiteY1" fmla="*/ 0 h 14882"/>
                <a:gd name="connsiteX2" fmla="*/ 94954 w 94953"/>
                <a:gd name="connsiteY2" fmla="*/ 14883 h 14882"/>
                <a:gd name="connsiteX3" fmla="*/ 0 w 94953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953" h="14882">
                  <a:moveTo>
                    <a:pt x="0" y="0"/>
                  </a:moveTo>
                  <a:lnTo>
                    <a:pt x="94954" y="0"/>
                  </a:lnTo>
                  <a:lnTo>
                    <a:pt x="94954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0" name="任意多边形: 形状 239">
              <a:extLst>
                <a:ext uri="{FF2B5EF4-FFF2-40B4-BE49-F238E27FC236}">
                  <a16:creationId xmlns:a16="http://schemas.microsoft.com/office/drawing/2014/main" id="{0DAF4697-9B84-F1BA-517E-48F7574FDDEC}"/>
                </a:ext>
              </a:extLst>
            </p:cNvPr>
            <p:cNvSpPr/>
            <p:nvPr/>
          </p:nvSpPr>
          <p:spPr>
            <a:xfrm>
              <a:off x="4904528" y="5989193"/>
              <a:ext cx="59452" cy="15502"/>
            </a:xfrm>
            <a:custGeom>
              <a:avLst/>
              <a:gdLst>
                <a:gd name="connsiteX0" fmla="*/ 0 w 59452"/>
                <a:gd name="connsiteY0" fmla="*/ 0 h 15502"/>
                <a:gd name="connsiteX1" fmla="*/ 59453 w 59452"/>
                <a:gd name="connsiteY1" fmla="*/ 0 h 15502"/>
                <a:gd name="connsiteX2" fmla="*/ 59453 w 59452"/>
                <a:gd name="connsiteY2" fmla="*/ 15503 h 15502"/>
                <a:gd name="connsiteX3" fmla="*/ 0 w 59452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52" h="15502">
                  <a:moveTo>
                    <a:pt x="0" y="0"/>
                  </a:moveTo>
                  <a:lnTo>
                    <a:pt x="59453" y="0"/>
                  </a:lnTo>
                  <a:lnTo>
                    <a:pt x="59453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1" name="任意多边形: 形状 240">
              <a:extLst>
                <a:ext uri="{FF2B5EF4-FFF2-40B4-BE49-F238E27FC236}">
                  <a16:creationId xmlns:a16="http://schemas.microsoft.com/office/drawing/2014/main" id="{46537663-7125-C9CC-F638-154B42F41EDB}"/>
                </a:ext>
              </a:extLst>
            </p:cNvPr>
            <p:cNvSpPr/>
            <p:nvPr/>
          </p:nvSpPr>
          <p:spPr>
            <a:xfrm>
              <a:off x="4904528" y="6023842"/>
              <a:ext cx="59452" cy="15502"/>
            </a:xfrm>
            <a:custGeom>
              <a:avLst/>
              <a:gdLst>
                <a:gd name="connsiteX0" fmla="*/ 0 w 59452"/>
                <a:gd name="connsiteY0" fmla="*/ 0 h 15502"/>
                <a:gd name="connsiteX1" fmla="*/ 59453 w 59452"/>
                <a:gd name="connsiteY1" fmla="*/ 0 h 15502"/>
                <a:gd name="connsiteX2" fmla="*/ 59453 w 59452"/>
                <a:gd name="connsiteY2" fmla="*/ 15503 h 15502"/>
                <a:gd name="connsiteX3" fmla="*/ 0 w 59452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52" h="15502">
                  <a:moveTo>
                    <a:pt x="0" y="0"/>
                  </a:moveTo>
                  <a:lnTo>
                    <a:pt x="59453" y="0"/>
                  </a:lnTo>
                  <a:lnTo>
                    <a:pt x="59453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2" name="任意多边形: 形状 241">
              <a:extLst>
                <a:ext uri="{FF2B5EF4-FFF2-40B4-BE49-F238E27FC236}">
                  <a16:creationId xmlns:a16="http://schemas.microsoft.com/office/drawing/2014/main" id="{293849C2-A5CA-98B1-34AC-603EBAE5D3CB}"/>
                </a:ext>
              </a:extLst>
            </p:cNvPr>
            <p:cNvSpPr/>
            <p:nvPr/>
          </p:nvSpPr>
          <p:spPr>
            <a:xfrm>
              <a:off x="4904528" y="6058490"/>
              <a:ext cx="59452" cy="15502"/>
            </a:xfrm>
            <a:custGeom>
              <a:avLst/>
              <a:gdLst>
                <a:gd name="connsiteX0" fmla="*/ 0 w 59452"/>
                <a:gd name="connsiteY0" fmla="*/ 0 h 15502"/>
                <a:gd name="connsiteX1" fmla="*/ 59453 w 59452"/>
                <a:gd name="connsiteY1" fmla="*/ 0 h 15502"/>
                <a:gd name="connsiteX2" fmla="*/ 59453 w 59452"/>
                <a:gd name="connsiteY2" fmla="*/ 15503 h 15502"/>
                <a:gd name="connsiteX3" fmla="*/ 0 w 59452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52" h="15502">
                  <a:moveTo>
                    <a:pt x="0" y="0"/>
                  </a:moveTo>
                  <a:lnTo>
                    <a:pt x="59453" y="0"/>
                  </a:lnTo>
                  <a:lnTo>
                    <a:pt x="59453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3" name="任意多边形: 形状 242">
              <a:extLst>
                <a:ext uri="{FF2B5EF4-FFF2-40B4-BE49-F238E27FC236}">
                  <a16:creationId xmlns:a16="http://schemas.microsoft.com/office/drawing/2014/main" id="{8BF4536F-7BEB-B311-894A-7AEA775328E7}"/>
                </a:ext>
              </a:extLst>
            </p:cNvPr>
            <p:cNvSpPr/>
            <p:nvPr/>
          </p:nvSpPr>
          <p:spPr>
            <a:xfrm>
              <a:off x="4904528" y="6093061"/>
              <a:ext cx="59452" cy="15502"/>
            </a:xfrm>
            <a:custGeom>
              <a:avLst/>
              <a:gdLst>
                <a:gd name="connsiteX0" fmla="*/ 0 w 59452"/>
                <a:gd name="connsiteY0" fmla="*/ 0 h 15502"/>
                <a:gd name="connsiteX1" fmla="*/ 59453 w 59452"/>
                <a:gd name="connsiteY1" fmla="*/ 0 h 15502"/>
                <a:gd name="connsiteX2" fmla="*/ 59453 w 59452"/>
                <a:gd name="connsiteY2" fmla="*/ 15503 h 15502"/>
                <a:gd name="connsiteX3" fmla="*/ 0 w 59452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52" h="15502">
                  <a:moveTo>
                    <a:pt x="0" y="0"/>
                  </a:moveTo>
                  <a:lnTo>
                    <a:pt x="59453" y="0"/>
                  </a:lnTo>
                  <a:lnTo>
                    <a:pt x="59453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4" name="任意多边形: 形状 243">
              <a:extLst>
                <a:ext uri="{FF2B5EF4-FFF2-40B4-BE49-F238E27FC236}">
                  <a16:creationId xmlns:a16="http://schemas.microsoft.com/office/drawing/2014/main" id="{8D7F9110-4ACB-FFA9-DE5A-3CEEA022A048}"/>
                </a:ext>
              </a:extLst>
            </p:cNvPr>
            <p:cNvSpPr/>
            <p:nvPr/>
          </p:nvSpPr>
          <p:spPr>
            <a:xfrm>
              <a:off x="4904528" y="6127710"/>
              <a:ext cx="59452" cy="15502"/>
            </a:xfrm>
            <a:custGeom>
              <a:avLst/>
              <a:gdLst>
                <a:gd name="connsiteX0" fmla="*/ 0 w 59452"/>
                <a:gd name="connsiteY0" fmla="*/ 0 h 15502"/>
                <a:gd name="connsiteX1" fmla="*/ 59453 w 59452"/>
                <a:gd name="connsiteY1" fmla="*/ 0 h 15502"/>
                <a:gd name="connsiteX2" fmla="*/ 59453 w 59452"/>
                <a:gd name="connsiteY2" fmla="*/ 15503 h 15502"/>
                <a:gd name="connsiteX3" fmla="*/ 0 w 59452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52" h="15502">
                  <a:moveTo>
                    <a:pt x="0" y="0"/>
                  </a:moveTo>
                  <a:lnTo>
                    <a:pt x="59453" y="0"/>
                  </a:lnTo>
                  <a:lnTo>
                    <a:pt x="59453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5" name="任意多边形: 形状 244">
              <a:extLst>
                <a:ext uri="{FF2B5EF4-FFF2-40B4-BE49-F238E27FC236}">
                  <a16:creationId xmlns:a16="http://schemas.microsoft.com/office/drawing/2014/main" id="{3329F3E7-16C0-9D7B-01D9-67882CA3A3E1}"/>
                </a:ext>
              </a:extLst>
            </p:cNvPr>
            <p:cNvSpPr/>
            <p:nvPr/>
          </p:nvSpPr>
          <p:spPr>
            <a:xfrm>
              <a:off x="4904528" y="6162358"/>
              <a:ext cx="59452" cy="15502"/>
            </a:xfrm>
            <a:custGeom>
              <a:avLst/>
              <a:gdLst>
                <a:gd name="connsiteX0" fmla="*/ 0 w 59452"/>
                <a:gd name="connsiteY0" fmla="*/ 0 h 15502"/>
                <a:gd name="connsiteX1" fmla="*/ 59453 w 59452"/>
                <a:gd name="connsiteY1" fmla="*/ 0 h 15502"/>
                <a:gd name="connsiteX2" fmla="*/ 59453 w 59452"/>
                <a:gd name="connsiteY2" fmla="*/ 15503 h 15502"/>
                <a:gd name="connsiteX3" fmla="*/ 0 w 59452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52" h="15502">
                  <a:moveTo>
                    <a:pt x="0" y="0"/>
                  </a:moveTo>
                  <a:lnTo>
                    <a:pt x="59453" y="0"/>
                  </a:lnTo>
                  <a:lnTo>
                    <a:pt x="59453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6" name="任意多边形: 形状 245">
              <a:extLst>
                <a:ext uri="{FF2B5EF4-FFF2-40B4-BE49-F238E27FC236}">
                  <a16:creationId xmlns:a16="http://schemas.microsoft.com/office/drawing/2014/main" id="{A2CCCA08-6197-4BD3-6DEC-9C7B2C94A16E}"/>
                </a:ext>
              </a:extLst>
            </p:cNvPr>
            <p:cNvSpPr/>
            <p:nvPr/>
          </p:nvSpPr>
          <p:spPr>
            <a:xfrm>
              <a:off x="4904528" y="6197007"/>
              <a:ext cx="59452" cy="15502"/>
            </a:xfrm>
            <a:custGeom>
              <a:avLst/>
              <a:gdLst>
                <a:gd name="connsiteX0" fmla="*/ 0 w 59452"/>
                <a:gd name="connsiteY0" fmla="*/ 0 h 15502"/>
                <a:gd name="connsiteX1" fmla="*/ 59453 w 59452"/>
                <a:gd name="connsiteY1" fmla="*/ 0 h 15502"/>
                <a:gd name="connsiteX2" fmla="*/ 59453 w 59452"/>
                <a:gd name="connsiteY2" fmla="*/ 15503 h 15502"/>
                <a:gd name="connsiteX3" fmla="*/ 0 w 59452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52" h="15502">
                  <a:moveTo>
                    <a:pt x="0" y="0"/>
                  </a:moveTo>
                  <a:lnTo>
                    <a:pt x="59453" y="0"/>
                  </a:lnTo>
                  <a:lnTo>
                    <a:pt x="59453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7" name="任意多边形: 形状 246">
              <a:extLst>
                <a:ext uri="{FF2B5EF4-FFF2-40B4-BE49-F238E27FC236}">
                  <a16:creationId xmlns:a16="http://schemas.microsoft.com/office/drawing/2014/main" id="{604B587C-5614-C112-3F10-4CFBA66E6AF4}"/>
                </a:ext>
              </a:extLst>
            </p:cNvPr>
            <p:cNvSpPr/>
            <p:nvPr/>
          </p:nvSpPr>
          <p:spPr>
            <a:xfrm>
              <a:off x="5000102" y="5989193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8" name="任意多边形: 形状 247">
              <a:extLst>
                <a:ext uri="{FF2B5EF4-FFF2-40B4-BE49-F238E27FC236}">
                  <a16:creationId xmlns:a16="http://schemas.microsoft.com/office/drawing/2014/main" id="{A29D5C43-5CEE-4C6A-C997-1A07B1B2E95B}"/>
                </a:ext>
              </a:extLst>
            </p:cNvPr>
            <p:cNvSpPr/>
            <p:nvPr/>
          </p:nvSpPr>
          <p:spPr>
            <a:xfrm>
              <a:off x="5000102" y="6023842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9" name="任意多边形: 形状 248">
              <a:extLst>
                <a:ext uri="{FF2B5EF4-FFF2-40B4-BE49-F238E27FC236}">
                  <a16:creationId xmlns:a16="http://schemas.microsoft.com/office/drawing/2014/main" id="{7DF18629-4784-42DF-A6E9-09C69E70C6B6}"/>
                </a:ext>
              </a:extLst>
            </p:cNvPr>
            <p:cNvSpPr/>
            <p:nvPr/>
          </p:nvSpPr>
          <p:spPr>
            <a:xfrm>
              <a:off x="5000102" y="6058490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0" name="任意多边形: 形状 249">
              <a:extLst>
                <a:ext uri="{FF2B5EF4-FFF2-40B4-BE49-F238E27FC236}">
                  <a16:creationId xmlns:a16="http://schemas.microsoft.com/office/drawing/2014/main" id="{8F531312-B76B-D383-56FD-93F208B91CF4}"/>
                </a:ext>
              </a:extLst>
            </p:cNvPr>
            <p:cNvSpPr/>
            <p:nvPr/>
          </p:nvSpPr>
          <p:spPr>
            <a:xfrm>
              <a:off x="5000102" y="6093061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1" name="任意多边形: 形状 250">
              <a:extLst>
                <a:ext uri="{FF2B5EF4-FFF2-40B4-BE49-F238E27FC236}">
                  <a16:creationId xmlns:a16="http://schemas.microsoft.com/office/drawing/2014/main" id="{79A31F01-6CF4-BC96-53F5-5571D8F5152D}"/>
                </a:ext>
              </a:extLst>
            </p:cNvPr>
            <p:cNvSpPr/>
            <p:nvPr/>
          </p:nvSpPr>
          <p:spPr>
            <a:xfrm>
              <a:off x="5000102" y="6127710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2" name="任意多边形: 形状 251">
              <a:extLst>
                <a:ext uri="{FF2B5EF4-FFF2-40B4-BE49-F238E27FC236}">
                  <a16:creationId xmlns:a16="http://schemas.microsoft.com/office/drawing/2014/main" id="{D5A9CC37-73CA-820C-1E83-BC08F23E4DD7}"/>
                </a:ext>
              </a:extLst>
            </p:cNvPr>
            <p:cNvSpPr/>
            <p:nvPr/>
          </p:nvSpPr>
          <p:spPr>
            <a:xfrm>
              <a:off x="5000102" y="6162358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3" name="任意多边形: 形状 252">
              <a:extLst>
                <a:ext uri="{FF2B5EF4-FFF2-40B4-BE49-F238E27FC236}">
                  <a16:creationId xmlns:a16="http://schemas.microsoft.com/office/drawing/2014/main" id="{93392B80-D76B-5EF9-A986-F023DE27C2D0}"/>
                </a:ext>
              </a:extLst>
            </p:cNvPr>
            <p:cNvSpPr/>
            <p:nvPr/>
          </p:nvSpPr>
          <p:spPr>
            <a:xfrm>
              <a:off x="5000102" y="6197007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4" name="任意多边形: 形状 253">
              <a:extLst>
                <a:ext uri="{FF2B5EF4-FFF2-40B4-BE49-F238E27FC236}">
                  <a16:creationId xmlns:a16="http://schemas.microsoft.com/office/drawing/2014/main" id="{0484D440-6B8A-95C1-0D5C-41824846C352}"/>
                </a:ext>
              </a:extLst>
            </p:cNvPr>
            <p:cNvSpPr/>
            <p:nvPr/>
          </p:nvSpPr>
          <p:spPr>
            <a:xfrm>
              <a:off x="5065988" y="5989193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5" name="任意多边形: 形状 254">
              <a:extLst>
                <a:ext uri="{FF2B5EF4-FFF2-40B4-BE49-F238E27FC236}">
                  <a16:creationId xmlns:a16="http://schemas.microsoft.com/office/drawing/2014/main" id="{BCA5CB63-D5E3-D7BD-A48F-7EE94F6F5F74}"/>
                </a:ext>
              </a:extLst>
            </p:cNvPr>
            <p:cNvSpPr/>
            <p:nvPr/>
          </p:nvSpPr>
          <p:spPr>
            <a:xfrm>
              <a:off x="5065988" y="6023842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6" name="任意多边形: 形状 255">
              <a:extLst>
                <a:ext uri="{FF2B5EF4-FFF2-40B4-BE49-F238E27FC236}">
                  <a16:creationId xmlns:a16="http://schemas.microsoft.com/office/drawing/2014/main" id="{CF871ABA-194A-2C95-80BC-204CB2AE05AA}"/>
                </a:ext>
              </a:extLst>
            </p:cNvPr>
            <p:cNvSpPr/>
            <p:nvPr/>
          </p:nvSpPr>
          <p:spPr>
            <a:xfrm>
              <a:off x="5065988" y="6058490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7" name="任意多边形: 形状 256">
              <a:extLst>
                <a:ext uri="{FF2B5EF4-FFF2-40B4-BE49-F238E27FC236}">
                  <a16:creationId xmlns:a16="http://schemas.microsoft.com/office/drawing/2014/main" id="{9BD74FB9-99BC-8BDA-1439-D6CC465CB5FC}"/>
                </a:ext>
              </a:extLst>
            </p:cNvPr>
            <p:cNvSpPr/>
            <p:nvPr/>
          </p:nvSpPr>
          <p:spPr>
            <a:xfrm>
              <a:off x="5065988" y="6093061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8" name="任意多边形: 形状 257">
              <a:extLst>
                <a:ext uri="{FF2B5EF4-FFF2-40B4-BE49-F238E27FC236}">
                  <a16:creationId xmlns:a16="http://schemas.microsoft.com/office/drawing/2014/main" id="{71282C10-3E27-39A3-FD84-EB1F712E44FD}"/>
                </a:ext>
              </a:extLst>
            </p:cNvPr>
            <p:cNvSpPr/>
            <p:nvPr/>
          </p:nvSpPr>
          <p:spPr>
            <a:xfrm>
              <a:off x="5065988" y="6127710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9" name="任意多边形: 形状 258">
              <a:extLst>
                <a:ext uri="{FF2B5EF4-FFF2-40B4-BE49-F238E27FC236}">
                  <a16:creationId xmlns:a16="http://schemas.microsoft.com/office/drawing/2014/main" id="{AA17045E-C687-AFF7-213F-C9F995272350}"/>
                </a:ext>
              </a:extLst>
            </p:cNvPr>
            <p:cNvSpPr/>
            <p:nvPr/>
          </p:nvSpPr>
          <p:spPr>
            <a:xfrm>
              <a:off x="5065988" y="6162358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0" name="任意多边形: 形状 259">
              <a:extLst>
                <a:ext uri="{FF2B5EF4-FFF2-40B4-BE49-F238E27FC236}">
                  <a16:creationId xmlns:a16="http://schemas.microsoft.com/office/drawing/2014/main" id="{325DC668-45BA-48DE-85C5-03798F3F263D}"/>
                </a:ext>
              </a:extLst>
            </p:cNvPr>
            <p:cNvSpPr/>
            <p:nvPr/>
          </p:nvSpPr>
          <p:spPr>
            <a:xfrm>
              <a:off x="5065988" y="6197007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1" name="任意多边形: 形状 260">
              <a:extLst>
                <a:ext uri="{FF2B5EF4-FFF2-40B4-BE49-F238E27FC236}">
                  <a16:creationId xmlns:a16="http://schemas.microsoft.com/office/drawing/2014/main" id="{C9859A2A-61BF-34DF-7F58-BF96947B4580}"/>
                </a:ext>
              </a:extLst>
            </p:cNvPr>
            <p:cNvSpPr/>
            <p:nvPr/>
          </p:nvSpPr>
          <p:spPr>
            <a:xfrm>
              <a:off x="5195668" y="6026942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2 h 24804"/>
                <a:gd name="connsiteX8" fmla="*/ 9379 w 88132"/>
                <a:gd name="connsiteY8" fmla="*/ 9302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2"/>
                  </a:lnTo>
                  <a:lnTo>
                    <a:pt x="9379" y="9302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2" name="任意多边形: 形状 261">
              <a:extLst>
                <a:ext uri="{FF2B5EF4-FFF2-40B4-BE49-F238E27FC236}">
                  <a16:creationId xmlns:a16="http://schemas.microsoft.com/office/drawing/2014/main" id="{4AC81356-2AEF-4EA1-BFFA-8EF0268A116A}"/>
                </a:ext>
              </a:extLst>
            </p:cNvPr>
            <p:cNvSpPr/>
            <p:nvPr/>
          </p:nvSpPr>
          <p:spPr>
            <a:xfrm>
              <a:off x="5195668" y="6068490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2 h 24804"/>
                <a:gd name="connsiteX8" fmla="*/ 9379 w 88132"/>
                <a:gd name="connsiteY8" fmla="*/ 9302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2"/>
                  </a:lnTo>
                  <a:lnTo>
                    <a:pt x="9379" y="9302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3" name="任意多边形: 形状 262">
              <a:extLst>
                <a:ext uri="{FF2B5EF4-FFF2-40B4-BE49-F238E27FC236}">
                  <a16:creationId xmlns:a16="http://schemas.microsoft.com/office/drawing/2014/main" id="{83AB37F2-C138-49E3-0B96-39CE2434C9B0}"/>
                </a:ext>
              </a:extLst>
            </p:cNvPr>
            <p:cNvSpPr/>
            <p:nvPr/>
          </p:nvSpPr>
          <p:spPr>
            <a:xfrm>
              <a:off x="5195668" y="6110114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2 h 24804"/>
                <a:gd name="connsiteX8" fmla="*/ 9379 w 88132"/>
                <a:gd name="connsiteY8" fmla="*/ 9302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2"/>
                  </a:lnTo>
                  <a:lnTo>
                    <a:pt x="9379" y="9302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4" name="任意多边形: 形状 263">
              <a:extLst>
                <a:ext uri="{FF2B5EF4-FFF2-40B4-BE49-F238E27FC236}">
                  <a16:creationId xmlns:a16="http://schemas.microsoft.com/office/drawing/2014/main" id="{407648C9-8A73-64CF-B4EA-4AD9DE0A943E}"/>
                </a:ext>
              </a:extLst>
            </p:cNvPr>
            <p:cNvSpPr/>
            <p:nvPr/>
          </p:nvSpPr>
          <p:spPr>
            <a:xfrm>
              <a:off x="5195668" y="6151662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1 h 24804"/>
                <a:gd name="connsiteX8" fmla="*/ 9379 w 88132"/>
                <a:gd name="connsiteY8" fmla="*/ 9301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1"/>
                  </a:lnTo>
                  <a:lnTo>
                    <a:pt x="9379" y="9301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5" name="任意多边形: 形状 264">
              <a:extLst>
                <a:ext uri="{FF2B5EF4-FFF2-40B4-BE49-F238E27FC236}">
                  <a16:creationId xmlns:a16="http://schemas.microsoft.com/office/drawing/2014/main" id="{DBAD2104-95B0-131F-EEF2-43A95E46317D}"/>
                </a:ext>
              </a:extLst>
            </p:cNvPr>
            <p:cNvSpPr/>
            <p:nvPr/>
          </p:nvSpPr>
          <p:spPr>
            <a:xfrm>
              <a:off x="5195668" y="6193209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2 h 24804"/>
                <a:gd name="connsiteX8" fmla="*/ 9379 w 88132"/>
                <a:gd name="connsiteY8" fmla="*/ 9302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2"/>
                  </a:lnTo>
                  <a:lnTo>
                    <a:pt x="9379" y="9302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6" name="任意多边形: 形状 265">
              <a:extLst>
                <a:ext uri="{FF2B5EF4-FFF2-40B4-BE49-F238E27FC236}">
                  <a16:creationId xmlns:a16="http://schemas.microsoft.com/office/drawing/2014/main" id="{C6282713-A56A-51CE-E0B3-AB6F07091432}"/>
                </a:ext>
              </a:extLst>
            </p:cNvPr>
            <p:cNvSpPr/>
            <p:nvPr/>
          </p:nvSpPr>
          <p:spPr>
            <a:xfrm>
              <a:off x="5195668" y="6234833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2 h 24804"/>
                <a:gd name="connsiteX8" fmla="*/ 9379 w 88132"/>
                <a:gd name="connsiteY8" fmla="*/ 9302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2"/>
                  </a:lnTo>
                  <a:lnTo>
                    <a:pt x="9379" y="9302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7" name="任意多边形: 形状 266">
              <a:extLst>
                <a:ext uri="{FF2B5EF4-FFF2-40B4-BE49-F238E27FC236}">
                  <a16:creationId xmlns:a16="http://schemas.microsoft.com/office/drawing/2014/main" id="{7FBE5215-8047-23CD-C909-FCF39F37D5D4}"/>
                </a:ext>
              </a:extLst>
            </p:cNvPr>
            <p:cNvSpPr/>
            <p:nvPr/>
          </p:nvSpPr>
          <p:spPr>
            <a:xfrm>
              <a:off x="5195668" y="6276381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1 h 24804"/>
                <a:gd name="connsiteX8" fmla="*/ 9379 w 88132"/>
                <a:gd name="connsiteY8" fmla="*/ 9301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1"/>
                  </a:lnTo>
                  <a:lnTo>
                    <a:pt x="9379" y="9301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8" name="任意多边形: 形状 267">
              <a:extLst>
                <a:ext uri="{FF2B5EF4-FFF2-40B4-BE49-F238E27FC236}">
                  <a16:creationId xmlns:a16="http://schemas.microsoft.com/office/drawing/2014/main" id="{9E68E505-02FB-55DA-F451-8D143E90C58F}"/>
                </a:ext>
              </a:extLst>
            </p:cNvPr>
            <p:cNvSpPr/>
            <p:nvPr/>
          </p:nvSpPr>
          <p:spPr>
            <a:xfrm>
              <a:off x="5195668" y="6318005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1 h 24804"/>
                <a:gd name="connsiteX8" fmla="*/ 9379 w 88132"/>
                <a:gd name="connsiteY8" fmla="*/ 9301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1"/>
                  </a:lnTo>
                  <a:lnTo>
                    <a:pt x="9379" y="9301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9" name="任意多边形: 形状 268">
              <a:extLst>
                <a:ext uri="{FF2B5EF4-FFF2-40B4-BE49-F238E27FC236}">
                  <a16:creationId xmlns:a16="http://schemas.microsoft.com/office/drawing/2014/main" id="{6E3E6246-2F99-E634-60DE-886423A9E50B}"/>
                </a:ext>
              </a:extLst>
            </p:cNvPr>
            <p:cNvSpPr/>
            <p:nvPr/>
          </p:nvSpPr>
          <p:spPr>
            <a:xfrm>
              <a:off x="5195668" y="6359552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2 h 24804"/>
                <a:gd name="connsiteX8" fmla="*/ 9379 w 88132"/>
                <a:gd name="connsiteY8" fmla="*/ 9302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2"/>
                  </a:lnTo>
                  <a:lnTo>
                    <a:pt x="9379" y="9302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0" name="任意多边形: 形状 269">
              <a:extLst>
                <a:ext uri="{FF2B5EF4-FFF2-40B4-BE49-F238E27FC236}">
                  <a16:creationId xmlns:a16="http://schemas.microsoft.com/office/drawing/2014/main" id="{8E1FDD02-B7A4-A254-54E3-11F88FAA85A5}"/>
                </a:ext>
              </a:extLst>
            </p:cNvPr>
            <p:cNvSpPr/>
            <p:nvPr/>
          </p:nvSpPr>
          <p:spPr>
            <a:xfrm>
              <a:off x="5195668" y="6401177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2 h 24804"/>
                <a:gd name="connsiteX8" fmla="*/ 9379 w 88132"/>
                <a:gd name="connsiteY8" fmla="*/ 9302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2"/>
                  </a:lnTo>
                  <a:lnTo>
                    <a:pt x="9379" y="9302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1" name="任意多边形: 形状 270">
              <a:extLst>
                <a:ext uri="{FF2B5EF4-FFF2-40B4-BE49-F238E27FC236}">
                  <a16:creationId xmlns:a16="http://schemas.microsoft.com/office/drawing/2014/main" id="{8FF11F5B-72BE-22EA-09CA-9E0A6CF79177}"/>
                </a:ext>
              </a:extLst>
            </p:cNvPr>
            <p:cNvSpPr/>
            <p:nvPr/>
          </p:nvSpPr>
          <p:spPr>
            <a:xfrm>
              <a:off x="5195668" y="6442724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2 h 24804"/>
                <a:gd name="connsiteX8" fmla="*/ 9379 w 88132"/>
                <a:gd name="connsiteY8" fmla="*/ 9302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2"/>
                  </a:lnTo>
                  <a:lnTo>
                    <a:pt x="9379" y="9302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2" name="任意多边形: 形状 271">
              <a:extLst>
                <a:ext uri="{FF2B5EF4-FFF2-40B4-BE49-F238E27FC236}">
                  <a16:creationId xmlns:a16="http://schemas.microsoft.com/office/drawing/2014/main" id="{80791877-21E7-8C7F-1342-F3927ABAF38D}"/>
                </a:ext>
              </a:extLst>
            </p:cNvPr>
            <p:cNvSpPr/>
            <p:nvPr/>
          </p:nvSpPr>
          <p:spPr>
            <a:xfrm>
              <a:off x="4821201" y="5989193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3" name="任意多边形: 形状 272">
              <a:extLst>
                <a:ext uri="{FF2B5EF4-FFF2-40B4-BE49-F238E27FC236}">
                  <a16:creationId xmlns:a16="http://schemas.microsoft.com/office/drawing/2014/main" id="{B53C18CD-8421-3C1F-5DE7-06C3134677D9}"/>
                </a:ext>
              </a:extLst>
            </p:cNvPr>
            <p:cNvSpPr/>
            <p:nvPr/>
          </p:nvSpPr>
          <p:spPr>
            <a:xfrm>
              <a:off x="4821201" y="6023842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4" name="任意多边形: 形状 273">
              <a:extLst>
                <a:ext uri="{FF2B5EF4-FFF2-40B4-BE49-F238E27FC236}">
                  <a16:creationId xmlns:a16="http://schemas.microsoft.com/office/drawing/2014/main" id="{95C60927-5717-5D31-AA55-EF65B85688AA}"/>
                </a:ext>
              </a:extLst>
            </p:cNvPr>
            <p:cNvSpPr/>
            <p:nvPr/>
          </p:nvSpPr>
          <p:spPr>
            <a:xfrm>
              <a:off x="4821201" y="6058490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5" name="任意多边形: 形状 274">
              <a:extLst>
                <a:ext uri="{FF2B5EF4-FFF2-40B4-BE49-F238E27FC236}">
                  <a16:creationId xmlns:a16="http://schemas.microsoft.com/office/drawing/2014/main" id="{3F710409-D3D0-C8FC-327D-45CCE1D9F3EE}"/>
                </a:ext>
              </a:extLst>
            </p:cNvPr>
            <p:cNvSpPr/>
            <p:nvPr/>
          </p:nvSpPr>
          <p:spPr>
            <a:xfrm>
              <a:off x="4821201" y="6093061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6" name="任意多边形: 形状 275">
              <a:extLst>
                <a:ext uri="{FF2B5EF4-FFF2-40B4-BE49-F238E27FC236}">
                  <a16:creationId xmlns:a16="http://schemas.microsoft.com/office/drawing/2014/main" id="{10EEC744-7822-94C9-274B-604236085DA8}"/>
                </a:ext>
              </a:extLst>
            </p:cNvPr>
            <p:cNvSpPr/>
            <p:nvPr/>
          </p:nvSpPr>
          <p:spPr>
            <a:xfrm>
              <a:off x="4821201" y="6127710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7" name="任意多边形: 形状 276">
              <a:extLst>
                <a:ext uri="{FF2B5EF4-FFF2-40B4-BE49-F238E27FC236}">
                  <a16:creationId xmlns:a16="http://schemas.microsoft.com/office/drawing/2014/main" id="{0ABED393-F93A-FEEA-6534-CDC274B65D57}"/>
                </a:ext>
              </a:extLst>
            </p:cNvPr>
            <p:cNvSpPr/>
            <p:nvPr/>
          </p:nvSpPr>
          <p:spPr>
            <a:xfrm>
              <a:off x="4821201" y="6162358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8" name="任意多边形: 形状 277">
              <a:extLst>
                <a:ext uri="{FF2B5EF4-FFF2-40B4-BE49-F238E27FC236}">
                  <a16:creationId xmlns:a16="http://schemas.microsoft.com/office/drawing/2014/main" id="{A0D059CF-20FE-49B6-27F4-F433548B7732}"/>
                </a:ext>
              </a:extLst>
            </p:cNvPr>
            <p:cNvSpPr/>
            <p:nvPr/>
          </p:nvSpPr>
          <p:spPr>
            <a:xfrm>
              <a:off x="4821201" y="6197007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9" name="任意多边形: 形状 278">
              <a:extLst>
                <a:ext uri="{FF2B5EF4-FFF2-40B4-BE49-F238E27FC236}">
                  <a16:creationId xmlns:a16="http://schemas.microsoft.com/office/drawing/2014/main" id="{73AF11B7-99F1-0D24-BA6C-950814E0D08D}"/>
                </a:ext>
              </a:extLst>
            </p:cNvPr>
            <p:cNvSpPr/>
            <p:nvPr/>
          </p:nvSpPr>
          <p:spPr>
            <a:xfrm>
              <a:off x="4807636" y="6527369"/>
              <a:ext cx="325556" cy="10154"/>
            </a:xfrm>
            <a:custGeom>
              <a:avLst/>
              <a:gdLst>
                <a:gd name="connsiteX0" fmla="*/ 0 w 325556"/>
                <a:gd name="connsiteY0" fmla="*/ 0 h 10154"/>
                <a:gd name="connsiteX1" fmla="*/ 325556 w 325556"/>
                <a:gd name="connsiteY1" fmla="*/ 0 h 10154"/>
                <a:gd name="connsiteX2" fmla="*/ 325556 w 325556"/>
                <a:gd name="connsiteY2" fmla="*/ 10154 h 10154"/>
                <a:gd name="connsiteX3" fmla="*/ 0 w 325556"/>
                <a:gd name="connsiteY3" fmla="*/ 10154 h 1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5556" h="10154">
                  <a:moveTo>
                    <a:pt x="0" y="0"/>
                  </a:moveTo>
                  <a:lnTo>
                    <a:pt x="325556" y="0"/>
                  </a:lnTo>
                  <a:lnTo>
                    <a:pt x="325556" y="10154"/>
                  </a:lnTo>
                  <a:lnTo>
                    <a:pt x="0" y="1015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0" name="任意多边形: 形状 279">
              <a:extLst>
                <a:ext uri="{FF2B5EF4-FFF2-40B4-BE49-F238E27FC236}">
                  <a16:creationId xmlns:a16="http://schemas.microsoft.com/office/drawing/2014/main" id="{EFC4C710-0025-2E58-9523-3F92962FE151}"/>
                </a:ext>
              </a:extLst>
            </p:cNvPr>
            <p:cNvSpPr/>
            <p:nvPr/>
          </p:nvSpPr>
          <p:spPr>
            <a:xfrm>
              <a:off x="4807636" y="6549925"/>
              <a:ext cx="325556" cy="10154"/>
            </a:xfrm>
            <a:custGeom>
              <a:avLst/>
              <a:gdLst>
                <a:gd name="connsiteX0" fmla="*/ 0 w 325556"/>
                <a:gd name="connsiteY0" fmla="*/ 0 h 10154"/>
                <a:gd name="connsiteX1" fmla="*/ 325556 w 325556"/>
                <a:gd name="connsiteY1" fmla="*/ 0 h 10154"/>
                <a:gd name="connsiteX2" fmla="*/ 325556 w 325556"/>
                <a:gd name="connsiteY2" fmla="*/ 10154 h 10154"/>
                <a:gd name="connsiteX3" fmla="*/ 0 w 325556"/>
                <a:gd name="connsiteY3" fmla="*/ 10154 h 1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5556" h="10154">
                  <a:moveTo>
                    <a:pt x="0" y="0"/>
                  </a:moveTo>
                  <a:lnTo>
                    <a:pt x="325556" y="0"/>
                  </a:lnTo>
                  <a:lnTo>
                    <a:pt x="325556" y="10154"/>
                  </a:lnTo>
                  <a:lnTo>
                    <a:pt x="0" y="1015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1" name="任意多边形: 形状 280">
              <a:extLst>
                <a:ext uri="{FF2B5EF4-FFF2-40B4-BE49-F238E27FC236}">
                  <a16:creationId xmlns:a16="http://schemas.microsoft.com/office/drawing/2014/main" id="{BA754E59-E670-AE4D-10D4-5FAC0F113639}"/>
                </a:ext>
              </a:extLst>
            </p:cNvPr>
            <p:cNvSpPr/>
            <p:nvPr/>
          </p:nvSpPr>
          <p:spPr>
            <a:xfrm>
              <a:off x="4807636" y="6572559"/>
              <a:ext cx="325556" cy="10154"/>
            </a:xfrm>
            <a:custGeom>
              <a:avLst/>
              <a:gdLst>
                <a:gd name="connsiteX0" fmla="*/ 0 w 325556"/>
                <a:gd name="connsiteY0" fmla="*/ 0 h 10154"/>
                <a:gd name="connsiteX1" fmla="*/ 325556 w 325556"/>
                <a:gd name="connsiteY1" fmla="*/ 0 h 10154"/>
                <a:gd name="connsiteX2" fmla="*/ 325556 w 325556"/>
                <a:gd name="connsiteY2" fmla="*/ 10154 h 10154"/>
                <a:gd name="connsiteX3" fmla="*/ 0 w 325556"/>
                <a:gd name="connsiteY3" fmla="*/ 10154 h 1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5556" h="10154">
                  <a:moveTo>
                    <a:pt x="0" y="0"/>
                  </a:moveTo>
                  <a:lnTo>
                    <a:pt x="325556" y="0"/>
                  </a:lnTo>
                  <a:lnTo>
                    <a:pt x="325556" y="10154"/>
                  </a:lnTo>
                  <a:lnTo>
                    <a:pt x="0" y="1015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2" name="任意多边形: 形状 281">
              <a:extLst>
                <a:ext uri="{FF2B5EF4-FFF2-40B4-BE49-F238E27FC236}">
                  <a16:creationId xmlns:a16="http://schemas.microsoft.com/office/drawing/2014/main" id="{ACDA3670-774C-81EF-BE7A-0EECFB34B096}"/>
                </a:ext>
              </a:extLst>
            </p:cNvPr>
            <p:cNvSpPr/>
            <p:nvPr/>
          </p:nvSpPr>
          <p:spPr>
            <a:xfrm>
              <a:off x="4807636" y="6595193"/>
              <a:ext cx="325556" cy="10154"/>
            </a:xfrm>
            <a:custGeom>
              <a:avLst/>
              <a:gdLst>
                <a:gd name="connsiteX0" fmla="*/ 0 w 325556"/>
                <a:gd name="connsiteY0" fmla="*/ 0 h 10154"/>
                <a:gd name="connsiteX1" fmla="*/ 325556 w 325556"/>
                <a:gd name="connsiteY1" fmla="*/ 0 h 10154"/>
                <a:gd name="connsiteX2" fmla="*/ 325556 w 325556"/>
                <a:gd name="connsiteY2" fmla="*/ 10154 h 10154"/>
                <a:gd name="connsiteX3" fmla="*/ 0 w 325556"/>
                <a:gd name="connsiteY3" fmla="*/ 10154 h 1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5556" h="10154">
                  <a:moveTo>
                    <a:pt x="0" y="0"/>
                  </a:moveTo>
                  <a:lnTo>
                    <a:pt x="325556" y="0"/>
                  </a:lnTo>
                  <a:lnTo>
                    <a:pt x="325556" y="10154"/>
                  </a:lnTo>
                  <a:lnTo>
                    <a:pt x="0" y="1015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3" name="任意多边形: 形状 282">
              <a:extLst>
                <a:ext uri="{FF2B5EF4-FFF2-40B4-BE49-F238E27FC236}">
                  <a16:creationId xmlns:a16="http://schemas.microsoft.com/office/drawing/2014/main" id="{451A4F40-6326-FA46-AF2C-8BE4C9DE7D44}"/>
                </a:ext>
              </a:extLst>
            </p:cNvPr>
            <p:cNvSpPr/>
            <p:nvPr/>
          </p:nvSpPr>
          <p:spPr>
            <a:xfrm>
              <a:off x="4807636" y="6617750"/>
              <a:ext cx="325556" cy="10154"/>
            </a:xfrm>
            <a:custGeom>
              <a:avLst/>
              <a:gdLst>
                <a:gd name="connsiteX0" fmla="*/ 0 w 325556"/>
                <a:gd name="connsiteY0" fmla="*/ 0 h 10154"/>
                <a:gd name="connsiteX1" fmla="*/ 325556 w 325556"/>
                <a:gd name="connsiteY1" fmla="*/ 0 h 10154"/>
                <a:gd name="connsiteX2" fmla="*/ 325556 w 325556"/>
                <a:gd name="connsiteY2" fmla="*/ 10154 h 10154"/>
                <a:gd name="connsiteX3" fmla="*/ 0 w 325556"/>
                <a:gd name="connsiteY3" fmla="*/ 10154 h 1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5556" h="10154">
                  <a:moveTo>
                    <a:pt x="0" y="0"/>
                  </a:moveTo>
                  <a:lnTo>
                    <a:pt x="325556" y="0"/>
                  </a:lnTo>
                  <a:lnTo>
                    <a:pt x="325556" y="10154"/>
                  </a:lnTo>
                  <a:lnTo>
                    <a:pt x="0" y="1015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4" name="任意多边形: 形状 283">
              <a:extLst>
                <a:ext uri="{FF2B5EF4-FFF2-40B4-BE49-F238E27FC236}">
                  <a16:creationId xmlns:a16="http://schemas.microsoft.com/office/drawing/2014/main" id="{3531F302-A51E-BD97-319B-3454CC5623C9}"/>
                </a:ext>
              </a:extLst>
            </p:cNvPr>
            <p:cNvSpPr/>
            <p:nvPr/>
          </p:nvSpPr>
          <p:spPr>
            <a:xfrm>
              <a:off x="5484561" y="6162358"/>
              <a:ext cx="9069" cy="364933"/>
            </a:xfrm>
            <a:custGeom>
              <a:avLst/>
              <a:gdLst>
                <a:gd name="connsiteX0" fmla="*/ 0 w 9069"/>
                <a:gd name="connsiteY0" fmla="*/ 0 h 364933"/>
                <a:gd name="connsiteX1" fmla="*/ 9069 w 9069"/>
                <a:gd name="connsiteY1" fmla="*/ 0 h 364933"/>
                <a:gd name="connsiteX2" fmla="*/ 9069 w 9069"/>
                <a:gd name="connsiteY2" fmla="*/ 364933 h 364933"/>
                <a:gd name="connsiteX3" fmla="*/ 0 w 9069"/>
                <a:gd name="connsiteY3" fmla="*/ 364933 h 36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69" h="364933">
                  <a:moveTo>
                    <a:pt x="0" y="0"/>
                  </a:moveTo>
                  <a:lnTo>
                    <a:pt x="9069" y="0"/>
                  </a:lnTo>
                  <a:lnTo>
                    <a:pt x="9069" y="364933"/>
                  </a:lnTo>
                  <a:lnTo>
                    <a:pt x="0" y="36493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5" name="任意多边形: 形状 284">
              <a:extLst>
                <a:ext uri="{FF2B5EF4-FFF2-40B4-BE49-F238E27FC236}">
                  <a16:creationId xmlns:a16="http://schemas.microsoft.com/office/drawing/2014/main" id="{F13AA227-16FD-312E-A5B7-06457EFCCE20}"/>
                </a:ext>
              </a:extLst>
            </p:cNvPr>
            <p:cNvSpPr/>
            <p:nvPr/>
          </p:nvSpPr>
          <p:spPr>
            <a:xfrm>
              <a:off x="5456191" y="6205611"/>
              <a:ext cx="9069" cy="321680"/>
            </a:xfrm>
            <a:custGeom>
              <a:avLst/>
              <a:gdLst>
                <a:gd name="connsiteX0" fmla="*/ 0 w 9069"/>
                <a:gd name="connsiteY0" fmla="*/ 0 h 321680"/>
                <a:gd name="connsiteX1" fmla="*/ 9069 w 9069"/>
                <a:gd name="connsiteY1" fmla="*/ 0 h 321680"/>
                <a:gd name="connsiteX2" fmla="*/ 9069 w 9069"/>
                <a:gd name="connsiteY2" fmla="*/ 321681 h 321680"/>
                <a:gd name="connsiteX3" fmla="*/ 0 w 9069"/>
                <a:gd name="connsiteY3" fmla="*/ 321681 h 321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69" h="321680">
                  <a:moveTo>
                    <a:pt x="0" y="0"/>
                  </a:moveTo>
                  <a:lnTo>
                    <a:pt x="9069" y="0"/>
                  </a:lnTo>
                  <a:lnTo>
                    <a:pt x="9069" y="321681"/>
                  </a:lnTo>
                  <a:lnTo>
                    <a:pt x="0" y="32168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6" name="任意多边形: 形状 285">
              <a:extLst>
                <a:ext uri="{FF2B5EF4-FFF2-40B4-BE49-F238E27FC236}">
                  <a16:creationId xmlns:a16="http://schemas.microsoft.com/office/drawing/2014/main" id="{67E19757-303A-58CC-31F9-C8FE89E459A9}"/>
                </a:ext>
              </a:extLst>
            </p:cNvPr>
            <p:cNvSpPr/>
            <p:nvPr/>
          </p:nvSpPr>
          <p:spPr>
            <a:xfrm>
              <a:off x="5427743" y="6243050"/>
              <a:ext cx="9069" cy="284319"/>
            </a:xfrm>
            <a:custGeom>
              <a:avLst/>
              <a:gdLst>
                <a:gd name="connsiteX0" fmla="*/ 0 w 9069"/>
                <a:gd name="connsiteY0" fmla="*/ 0 h 284319"/>
                <a:gd name="connsiteX1" fmla="*/ 9069 w 9069"/>
                <a:gd name="connsiteY1" fmla="*/ 0 h 284319"/>
                <a:gd name="connsiteX2" fmla="*/ 9069 w 9069"/>
                <a:gd name="connsiteY2" fmla="*/ 284319 h 284319"/>
                <a:gd name="connsiteX3" fmla="*/ 0 w 9069"/>
                <a:gd name="connsiteY3" fmla="*/ 284319 h 28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69" h="284319">
                  <a:moveTo>
                    <a:pt x="0" y="0"/>
                  </a:moveTo>
                  <a:lnTo>
                    <a:pt x="9069" y="0"/>
                  </a:lnTo>
                  <a:lnTo>
                    <a:pt x="9069" y="284319"/>
                  </a:lnTo>
                  <a:lnTo>
                    <a:pt x="0" y="28431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7" name="任意多边形: 形状 286">
              <a:extLst>
                <a:ext uri="{FF2B5EF4-FFF2-40B4-BE49-F238E27FC236}">
                  <a16:creationId xmlns:a16="http://schemas.microsoft.com/office/drawing/2014/main" id="{29BF14F0-B5E5-55C9-EEEF-FEC0FE170515}"/>
                </a:ext>
              </a:extLst>
            </p:cNvPr>
            <p:cNvSpPr/>
            <p:nvPr/>
          </p:nvSpPr>
          <p:spPr>
            <a:xfrm>
              <a:off x="5399296" y="6282117"/>
              <a:ext cx="9069" cy="245252"/>
            </a:xfrm>
            <a:custGeom>
              <a:avLst/>
              <a:gdLst>
                <a:gd name="connsiteX0" fmla="*/ 0 w 9069"/>
                <a:gd name="connsiteY0" fmla="*/ 0 h 245252"/>
                <a:gd name="connsiteX1" fmla="*/ 9069 w 9069"/>
                <a:gd name="connsiteY1" fmla="*/ 0 h 245252"/>
                <a:gd name="connsiteX2" fmla="*/ 9069 w 9069"/>
                <a:gd name="connsiteY2" fmla="*/ 245252 h 245252"/>
                <a:gd name="connsiteX3" fmla="*/ 0 w 9069"/>
                <a:gd name="connsiteY3" fmla="*/ 245252 h 245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69" h="245252">
                  <a:moveTo>
                    <a:pt x="0" y="0"/>
                  </a:moveTo>
                  <a:lnTo>
                    <a:pt x="9069" y="0"/>
                  </a:lnTo>
                  <a:lnTo>
                    <a:pt x="9069" y="245252"/>
                  </a:lnTo>
                  <a:lnTo>
                    <a:pt x="0" y="24525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8" name="任意多边形: 形状 287">
              <a:extLst>
                <a:ext uri="{FF2B5EF4-FFF2-40B4-BE49-F238E27FC236}">
                  <a16:creationId xmlns:a16="http://schemas.microsoft.com/office/drawing/2014/main" id="{4F3D7A31-315A-1E7D-322D-F3144944A6BE}"/>
                </a:ext>
              </a:extLst>
            </p:cNvPr>
            <p:cNvSpPr/>
            <p:nvPr/>
          </p:nvSpPr>
          <p:spPr>
            <a:xfrm>
              <a:off x="5370926" y="6317308"/>
              <a:ext cx="9069" cy="209983"/>
            </a:xfrm>
            <a:custGeom>
              <a:avLst/>
              <a:gdLst>
                <a:gd name="connsiteX0" fmla="*/ 0 w 9069"/>
                <a:gd name="connsiteY0" fmla="*/ 0 h 209983"/>
                <a:gd name="connsiteX1" fmla="*/ 9069 w 9069"/>
                <a:gd name="connsiteY1" fmla="*/ 0 h 209983"/>
                <a:gd name="connsiteX2" fmla="*/ 9069 w 9069"/>
                <a:gd name="connsiteY2" fmla="*/ 209984 h 209983"/>
                <a:gd name="connsiteX3" fmla="*/ 0 w 9069"/>
                <a:gd name="connsiteY3" fmla="*/ 209984 h 209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69" h="209983">
                  <a:moveTo>
                    <a:pt x="0" y="0"/>
                  </a:moveTo>
                  <a:lnTo>
                    <a:pt x="9069" y="0"/>
                  </a:lnTo>
                  <a:lnTo>
                    <a:pt x="9069" y="209984"/>
                  </a:lnTo>
                  <a:lnTo>
                    <a:pt x="0" y="20998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9" name="任意多边形: 形状 288">
              <a:extLst>
                <a:ext uri="{FF2B5EF4-FFF2-40B4-BE49-F238E27FC236}">
                  <a16:creationId xmlns:a16="http://schemas.microsoft.com/office/drawing/2014/main" id="{3FA6C684-6CB4-B3A8-2927-5C05FE6863F6}"/>
                </a:ext>
              </a:extLst>
            </p:cNvPr>
            <p:cNvSpPr/>
            <p:nvPr/>
          </p:nvSpPr>
          <p:spPr>
            <a:xfrm>
              <a:off x="5649974" y="6304440"/>
              <a:ext cx="35346" cy="313386"/>
            </a:xfrm>
            <a:custGeom>
              <a:avLst/>
              <a:gdLst>
                <a:gd name="connsiteX0" fmla="*/ 0 w 35346"/>
                <a:gd name="connsiteY0" fmla="*/ 0 h 313386"/>
                <a:gd name="connsiteX1" fmla="*/ 35346 w 35346"/>
                <a:gd name="connsiteY1" fmla="*/ 0 h 313386"/>
                <a:gd name="connsiteX2" fmla="*/ 35346 w 35346"/>
                <a:gd name="connsiteY2" fmla="*/ 313387 h 313386"/>
                <a:gd name="connsiteX3" fmla="*/ 0 w 35346"/>
                <a:gd name="connsiteY3" fmla="*/ 313387 h 313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46" h="313386">
                  <a:moveTo>
                    <a:pt x="0" y="0"/>
                  </a:moveTo>
                  <a:lnTo>
                    <a:pt x="35346" y="0"/>
                  </a:lnTo>
                  <a:lnTo>
                    <a:pt x="35346" y="313387"/>
                  </a:lnTo>
                  <a:lnTo>
                    <a:pt x="0" y="3133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0" name="任意多边形: 形状 289">
              <a:extLst>
                <a:ext uri="{FF2B5EF4-FFF2-40B4-BE49-F238E27FC236}">
                  <a16:creationId xmlns:a16="http://schemas.microsoft.com/office/drawing/2014/main" id="{748958FB-9228-14BB-8243-7821B4D211A0}"/>
                </a:ext>
              </a:extLst>
            </p:cNvPr>
            <p:cNvSpPr/>
            <p:nvPr/>
          </p:nvSpPr>
          <p:spPr>
            <a:xfrm>
              <a:off x="5427743" y="5816029"/>
              <a:ext cx="15502" cy="346329"/>
            </a:xfrm>
            <a:custGeom>
              <a:avLst/>
              <a:gdLst>
                <a:gd name="connsiteX0" fmla="*/ 0 w 15502"/>
                <a:gd name="connsiteY0" fmla="*/ 0 h 346329"/>
                <a:gd name="connsiteX1" fmla="*/ 15503 w 15502"/>
                <a:gd name="connsiteY1" fmla="*/ 0 h 346329"/>
                <a:gd name="connsiteX2" fmla="*/ 15503 w 15502"/>
                <a:gd name="connsiteY2" fmla="*/ 346330 h 346329"/>
                <a:gd name="connsiteX3" fmla="*/ 0 w 15502"/>
                <a:gd name="connsiteY3" fmla="*/ 346330 h 346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346329">
                  <a:moveTo>
                    <a:pt x="0" y="0"/>
                  </a:moveTo>
                  <a:lnTo>
                    <a:pt x="15503" y="0"/>
                  </a:lnTo>
                  <a:lnTo>
                    <a:pt x="15503" y="346330"/>
                  </a:lnTo>
                  <a:lnTo>
                    <a:pt x="0" y="34633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1" name="任意多边形: 形状 290">
              <a:extLst>
                <a:ext uri="{FF2B5EF4-FFF2-40B4-BE49-F238E27FC236}">
                  <a16:creationId xmlns:a16="http://schemas.microsoft.com/office/drawing/2014/main" id="{2AAF30B3-8820-1E10-99F6-07EB9690633F}"/>
                </a:ext>
              </a:extLst>
            </p:cNvPr>
            <p:cNvSpPr/>
            <p:nvPr/>
          </p:nvSpPr>
          <p:spPr>
            <a:xfrm>
              <a:off x="5781747" y="6193286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2" name="任意多边形: 形状 291">
              <a:extLst>
                <a:ext uri="{FF2B5EF4-FFF2-40B4-BE49-F238E27FC236}">
                  <a16:creationId xmlns:a16="http://schemas.microsoft.com/office/drawing/2014/main" id="{0A353466-3192-016B-8D58-F5391385BE1F}"/>
                </a:ext>
              </a:extLst>
            </p:cNvPr>
            <p:cNvSpPr/>
            <p:nvPr/>
          </p:nvSpPr>
          <p:spPr>
            <a:xfrm>
              <a:off x="5781747" y="6219408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3" name="任意多边形: 形状 292">
              <a:extLst>
                <a:ext uri="{FF2B5EF4-FFF2-40B4-BE49-F238E27FC236}">
                  <a16:creationId xmlns:a16="http://schemas.microsoft.com/office/drawing/2014/main" id="{7EED1CCF-44B4-9E25-AA1B-486C40CE5478}"/>
                </a:ext>
              </a:extLst>
            </p:cNvPr>
            <p:cNvSpPr/>
            <p:nvPr/>
          </p:nvSpPr>
          <p:spPr>
            <a:xfrm>
              <a:off x="5781747" y="6245530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4" name="任意多边形: 形状 293">
              <a:extLst>
                <a:ext uri="{FF2B5EF4-FFF2-40B4-BE49-F238E27FC236}">
                  <a16:creationId xmlns:a16="http://schemas.microsoft.com/office/drawing/2014/main" id="{75F5754B-81C6-03E4-C5CB-528E9FF6B1AD}"/>
                </a:ext>
              </a:extLst>
            </p:cNvPr>
            <p:cNvSpPr/>
            <p:nvPr/>
          </p:nvSpPr>
          <p:spPr>
            <a:xfrm>
              <a:off x="5781747" y="6271652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5" name="任意多边形: 形状 294">
              <a:extLst>
                <a:ext uri="{FF2B5EF4-FFF2-40B4-BE49-F238E27FC236}">
                  <a16:creationId xmlns:a16="http://schemas.microsoft.com/office/drawing/2014/main" id="{28F20C93-AA21-9B92-A241-3FB9A725981C}"/>
                </a:ext>
              </a:extLst>
            </p:cNvPr>
            <p:cNvSpPr/>
            <p:nvPr/>
          </p:nvSpPr>
          <p:spPr>
            <a:xfrm>
              <a:off x="5781747" y="6297852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6" name="任意多边形: 形状 295">
              <a:extLst>
                <a:ext uri="{FF2B5EF4-FFF2-40B4-BE49-F238E27FC236}">
                  <a16:creationId xmlns:a16="http://schemas.microsoft.com/office/drawing/2014/main" id="{9732D92D-A60D-7927-63E2-00E7C2EB1808}"/>
                </a:ext>
              </a:extLst>
            </p:cNvPr>
            <p:cNvSpPr/>
            <p:nvPr/>
          </p:nvSpPr>
          <p:spPr>
            <a:xfrm>
              <a:off x="5781747" y="6323974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7" name="任意多边形: 形状 296">
              <a:extLst>
                <a:ext uri="{FF2B5EF4-FFF2-40B4-BE49-F238E27FC236}">
                  <a16:creationId xmlns:a16="http://schemas.microsoft.com/office/drawing/2014/main" id="{03A34AA4-8C6A-80A1-B1CD-75EDB3B31D83}"/>
                </a:ext>
              </a:extLst>
            </p:cNvPr>
            <p:cNvSpPr/>
            <p:nvPr/>
          </p:nvSpPr>
          <p:spPr>
            <a:xfrm>
              <a:off x="5781747" y="6350096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8" name="任意多边形: 形状 297">
              <a:extLst>
                <a:ext uri="{FF2B5EF4-FFF2-40B4-BE49-F238E27FC236}">
                  <a16:creationId xmlns:a16="http://schemas.microsoft.com/office/drawing/2014/main" id="{B7A922B4-0983-52D5-3EB0-B5B958CE9CE3}"/>
                </a:ext>
              </a:extLst>
            </p:cNvPr>
            <p:cNvSpPr/>
            <p:nvPr/>
          </p:nvSpPr>
          <p:spPr>
            <a:xfrm>
              <a:off x="5781747" y="6376218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9" name="任意多边形: 形状 298">
              <a:extLst>
                <a:ext uri="{FF2B5EF4-FFF2-40B4-BE49-F238E27FC236}">
                  <a16:creationId xmlns:a16="http://schemas.microsoft.com/office/drawing/2014/main" id="{F8E25134-5C18-A711-952D-FA7FFDD47F53}"/>
                </a:ext>
              </a:extLst>
            </p:cNvPr>
            <p:cNvSpPr/>
            <p:nvPr/>
          </p:nvSpPr>
          <p:spPr>
            <a:xfrm>
              <a:off x="5781747" y="6402340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0" name="任意多边形: 形状 299">
              <a:extLst>
                <a:ext uri="{FF2B5EF4-FFF2-40B4-BE49-F238E27FC236}">
                  <a16:creationId xmlns:a16="http://schemas.microsoft.com/office/drawing/2014/main" id="{70BD95FE-C2C6-AC49-4D9D-1D0E7130263E}"/>
                </a:ext>
              </a:extLst>
            </p:cNvPr>
            <p:cNvSpPr/>
            <p:nvPr/>
          </p:nvSpPr>
          <p:spPr>
            <a:xfrm>
              <a:off x="5781747" y="6428462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1" name="任意多边形: 形状 300">
              <a:extLst>
                <a:ext uri="{FF2B5EF4-FFF2-40B4-BE49-F238E27FC236}">
                  <a16:creationId xmlns:a16="http://schemas.microsoft.com/office/drawing/2014/main" id="{05938EBD-08A5-E060-EF9E-70271D0F2B14}"/>
                </a:ext>
              </a:extLst>
            </p:cNvPr>
            <p:cNvSpPr/>
            <p:nvPr/>
          </p:nvSpPr>
          <p:spPr>
            <a:xfrm>
              <a:off x="5781747" y="6454584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2" name="任意多边形: 形状 301">
              <a:extLst>
                <a:ext uri="{FF2B5EF4-FFF2-40B4-BE49-F238E27FC236}">
                  <a16:creationId xmlns:a16="http://schemas.microsoft.com/office/drawing/2014/main" id="{0EBB77F5-A850-B076-CB26-0C7A408C7D7F}"/>
                </a:ext>
              </a:extLst>
            </p:cNvPr>
            <p:cNvSpPr/>
            <p:nvPr/>
          </p:nvSpPr>
          <p:spPr>
            <a:xfrm>
              <a:off x="5781747" y="6480706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3" name="任意多边形: 形状 302">
              <a:extLst>
                <a:ext uri="{FF2B5EF4-FFF2-40B4-BE49-F238E27FC236}">
                  <a16:creationId xmlns:a16="http://schemas.microsoft.com/office/drawing/2014/main" id="{51D3C292-A5EC-E9D8-E13D-AD2C6B1B057E}"/>
                </a:ext>
              </a:extLst>
            </p:cNvPr>
            <p:cNvSpPr/>
            <p:nvPr/>
          </p:nvSpPr>
          <p:spPr>
            <a:xfrm>
              <a:off x="5885693" y="6193286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4" name="任意多边形: 形状 303">
              <a:extLst>
                <a:ext uri="{FF2B5EF4-FFF2-40B4-BE49-F238E27FC236}">
                  <a16:creationId xmlns:a16="http://schemas.microsoft.com/office/drawing/2014/main" id="{3FA6726F-A2E7-C719-59AE-C6755F16ADD6}"/>
                </a:ext>
              </a:extLst>
            </p:cNvPr>
            <p:cNvSpPr/>
            <p:nvPr/>
          </p:nvSpPr>
          <p:spPr>
            <a:xfrm>
              <a:off x="5885693" y="6219408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5" name="任意多边形: 形状 304">
              <a:extLst>
                <a:ext uri="{FF2B5EF4-FFF2-40B4-BE49-F238E27FC236}">
                  <a16:creationId xmlns:a16="http://schemas.microsoft.com/office/drawing/2014/main" id="{E3F82F1A-B0E0-6B8C-B92E-5B79D983F979}"/>
                </a:ext>
              </a:extLst>
            </p:cNvPr>
            <p:cNvSpPr/>
            <p:nvPr/>
          </p:nvSpPr>
          <p:spPr>
            <a:xfrm>
              <a:off x="5885693" y="6245530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6" name="任意多边形: 形状 305">
              <a:extLst>
                <a:ext uri="{FF2B5EF4-FFF2-40B4-BE49-F238E27FC236}">
                  <a16:creationId xmlns:a16="http://schemas.microsoft.com/office/drawing/2014/main" id="{D2F7D326-6949-D5A1-A041-35D1C70056D8}"/>
                </a:ext>
              </a:extLst>
            </p:cNvPr>
            <p:cNvSpPr/>
            <p:nvPr/>
          </p:nvSpPr>
          <p:spPr>
            <a:xfrm>
              <a:off x="5885693" y="6271652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7" name="任意多边形: 形状 306">
              <a:extLst>
                <a:ext uri="{FF2B5EF4-FFF2-40B4-BE49-F238E27FC236}">
                  <a16:creationId xmlns:a16="http://schemas.microsoft.com/office/drawing/2014/main" id="{ADAE1026-8115-A6DA-168E-706220FD20B6}"/>
                </a:ext>
              </a:extLst>
            </p:cNvPr>
            <p:cNvSpPr/>
            <p:nvPr/>
          </p:nvSpPr>
          <p:spPr>
            <a:xfrm>
              <a:off x="5885693" y="6297852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8" name="任意多边形: 形状 307">
              <a:extLst>
                <a:ext uri="{FF2B5EF4-FFF2-40B4-BE49-F238E27FC236}">
                  <a16:creationId xmlns:a16="http://schemas.microsoft.com/office/drawing/2014/main" id="{6B1DD73C-780D-1EB2-F1E7-3F01B9C43540}"/>
                </a:ext>
              </a:extLst>
            </p:cNvPr>
            <p:cNvSpPr/>
            <p:nvPr/>
          </p:nvSpPr>
          <p:spPr>
            <a:xfrm>
              <a:off x="5885693" y="6323974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9" name="任意多边形: 形状 308">
              <a:extLst>
                <a:ext uri="{FF2B5EF4-FFF2-40B4-BE49-F238E27FC236}">
                  <a16:creationId xmlns:a16="http://schemas.microsoft.com/office/drawing/2014/main" id="{9BF00CB7-DEB8-9237-A93C-0F72C9E09F6A}"/>
                </a:ext>
              </a:extLst>
            </p:cNvPr>
            <p:cNvSpPr/>
            <p:nvPr/>
          </p:nvSpPr>
          <p:spPr>
            <a:xfrm>
              <a:off x="5885693" y="6350096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0" name="任意多边形: 形状 309">
              <a:extLst>
                <a:ext uri="{FF2B5EF4-FFF2-40B4-BE49-F238E27FC236}">
                  <a16:creationId xmlns:a16="http://schemas.microsoft.com/office/drawing/2014/main" id="{06E392D5-D789-E40A-9755-3381B2E01126}"/>
                </a:ext>
              </a:extLst>
            </p:cNvPr>
            <p:cNvSpPr/>
            <p:nvPr/>
          </p:nvSpPr>
          <p:spPr>
            <a:xfrm>
              <a:off x="5885693" y="6376218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1" name="任意多边形: 形状 310">
              <a:extLst>
                <a:ext uri="{FF2B5EF4-FFF2-40B4-BE49-F238E27FC236}">
                  <a16:creationId xmlns:a16="http://schemas.microsoft.com/office/drawing/2014/main" id="{14AA7C06-A780-950A-AAD8-68B99705F32A}"/>
                </a:ext>
              </a:extLst>
            </p:cNvPr>
            <p:cNvSpPr/>
            <p:nvPr/>
          </p:nvSpPr>
          <p:spPr>
            <a:xfrm>
              <a:off x="5885693" y="6402340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2" name="任意多边形: 形状 311">
              <a:extLst>
                <a:ext uri="{FF2B5EF4-FFF2-40B4-BE49-F238E27FC236}">
                  <a16:creationId xmlns:a16="http://schemas.microsoft.com/office/drawing/2014/main" id="{93BF5B60-2894-F504-2AD2-192A9B902213}"/>
                </a:ext>
              </a:extLst>
            </p:cNvPr>
            <p:cNvSpPr/>
            <p:nvPr/>
          </p:nvSpPr>
          <p:spPr>
            <a:xfrm>
              <a:off x="5885693" y="6428462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3" name="任意多边形: 形状 312">
              <a:extLst>
                <a:ext uri="{FF2B5EF4-FFF2-40B4-BE49-F238E27FC236}">
                  <a16:creationId xmlns:a16="http://schemas.microsoft.com/office/drawing/2014/main" id="{A7382B10-11E0-2493-4DDB-40E89AE56946}"/>
                </a:ext>
              </a:extLst>
            </p:cNvPr>
            <p:cNvSpPr/>
            <p:nvPr/>
          </p:nvSpPr>
          <p:spPr>
            <a:xfrm>
              <a:off x="5885693" y="6454584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4" name="任意多边形: 形状 313">
              <a:extLst>
                <a:ext uri="{FF2B5EF4-FFF2-40B4-BE49-F238E27FC236}">
                  <a16:creationId xmlns:a16="http://schemas.microsoft.com/office/drawing/2014/main" id="{BB2FBCF3-B428-1BB9-2C11-7BDAF5366AB2}"/>
                </a:ext>
              </a:extLst>
            </p:cNvPr>
            <p:cNvSpPr/>
            <p:nvPr/>
          </p:nvSpPr>
          <p:spPr>
            <a:xfrm>
              <a:off x="5885693" y="6480706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5" name="任意多边形: 形状 314">
              <a:extLst>
                <a:ext uri="{FF2B5EF4-FFF2-40B4-BE49-F238E27FC236}">
                  <a16:creationId xmlns:a16="http://schemas.microsoft.com/office/drawing/2014/main" id="{A607D177-4DEC-36DD-125E-268EF2F5F93B}"/>
                </a:ext>
              </a:extLst>
            </p:cNvPr>
            <p:cNvSpPr/>
            <p:nvPr/>
          </p:nvSpPr>
          <p:spPr>
            <a:xfrm>
              <a:off x="5984522" y="611453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6" name="任意多边形: 形状 315">
              <a:extLst>
                <a:ext uri="{FF2B5EF4-FFF2-40B4-BE49-F238E27FC236}">
                  <a16:creationId xmlns:a16="http://schemas.microsoft.com/office/drawing/2014/main" id="{4E5583DF-576B-843C-D9B2-107D62D2D23F}"/>
                </a:ext>
              </a:extLst>
            </p:cNvPr>
            <p:cNvSpPr/>
            <p:nvPr/>
          </p:nvSpPr>
          <p:spPr>
            <a:xfrm>
              <a:off x="6019403" y="611453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7" name="任意多边形: 形状 316">
              <a:extLst>
                <a:ext uri="{FF2B5EF4-FFF2-40B4-BE49-F238E27FC236}">
                  <a16:creationId xmlns:a16="http://schemas.microsoft.com/office/drawing/2014/main" id="{0174EC7A-A856-85AA-E54D-301ED9914EA0}"/>
                </a:ext>
              </a:extLst>
            </p:cNvPr>
            <p:cNvSpPr/>
            <p:nvPr/>
          </p:nvSpPr>
          <p:spPr>
            <a:xfrm>
              <a:off x="6054284" y="611453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8" name="任意多边形: 形状 317">
              <a:extLst>
                <a:ext uri="{FF2B5EF4-FFF2-40B4-BE49-F238E27FC236}">
                  <a16:creationId xmlns:a16="http://schemas.microsoft.com/office/drawing/2014/main" id="{67D87ECB-FC64-0B10-8F9A-87E71ABC6128}"/>
                </a:ext>
              </a:extLst>
            </p:cNvPr>
            <p:cNvSpPr/>
            <p:nvPr/>
          </p:nvSpPr>
          <p:spPr>
            <a:xfrm>
              <a:off x="5984522" y="618716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9" name="任意多边形: 形状 318">
              <a:extLst>
                <a:ext uri="{FF2B5EF4-FFF2-40B4-BE49-F238E27FC236}">
                  <a16:creationId xmlns:a16="http://schemas.microsoft.com/office/drawing/2014/main" id="{3FF45E0D-6F66-F126-C273-23C4FF18C98C}"/>
                </a:ext>
              </a:extLst>
            </p:cNvPr>
            <p:cNvSpPr/>
            <p:nvPr/>
          </p:nvSpPr>
          <p:spPr>
            <a:xfrm>
              <a:off x="6019403" y="618716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0" name="任意多边形: 形状 319">
              <a:extLst>
                <a:ext uri="{FF2B5EF4-FFF2-40B4-BE49-F238E27FC236}">
                  <a16:creationId xmlns:a16="http://schemas.microsoft.com/office/drawing/2014/main" id="{4D8F3116-E5FF-1E8F-F695-0D2BD549E47F}"/>
                </a:ext>
              </a:extLst>
            </p:cNvPr>
            <p:cNvSpPr/>
            <p:nvPr/>
          </p:nvSpPr>
          <p:spPr>
            <a:xfrm>
              <a:off x="6054284" y="618716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1" name="任意多边形: 形状 320">
              <a:extLst>
                <a:ext uri="{FF2B5EF4-FFF2-40B4-BE49-F238E27FC236}">
                  <a16:creationId xmlns:a16="http://schemas.microsoft.com/office/drawing/2014/main" id="{D4C65910-1320-38E8-4D2E-951AD612540A}"/>
                </a:ext>
              </a:extLst>
            </p:cNvPr>
            <p:cNvSpPr/>
            <p:nvPr/>
          </p:nvSpPr>
          <p:spPr>
            <a:xfrm>
              <a:off x="5984522" y="625979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2" name="任意多边形: 形状 321">
              <a:extLst>
                <a:ext uri="{FF2B5EF4-FFF2-40B4-BE49-F238E27FC236}">
                  <a16:creationId xmlns:a16="http://schemas.microsoft.com/office/drawing/2014/main" id="{6B0CBB94-9582-8A3F-4DB7-D6DFF9891040}"/>
                </a:ext>
              </a:extLst>
            </p:cNvPr>
            <p:cNvSpPr/>
            <p:nvPr/>
          </p:nvSpPr>
          <p:spPr>
            <a:xfrm>
              <a:off x="6019403" y="625979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3" name="任意多边形: 形状 322">
              <a:extLst>
                <a:ext uri="{FF2B5EF4-FFF2-40B4-BE49-F238E27FC236}">
                  <a16:creationId xmlns:a16="http://schemas.microsoft.com/office/drawing/2014/main" id="{FE1A7F7C-1019-323A-9BFB-13AB34FC3636}"/>
                </a:ext>
              </a:extLst>
            </p:cNvPr>
            <p:cNvSpPr/>
            <p:nvPr/>
          </p:nvSpPr>
          <p:spPr>
            <a:xfrm>
              <a:off x="6054284" y="625979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4" name="任意多边形: 形状 323">
              <a:extLst>
                <a:ext uri="{FF2B5EF4-FFF2-40B4-BE49-F238E27FC236}">
                  <a16:creationId xmlns:a16="http://schemas.microsoft.com/office/drawing/2014/main" id="{CCD3F9BE-BDA2-50F2-DA04-988494F0D0F4}"/>
                </a:ext>
              </a:extLst>
            </p:cNvPr>
            <p:cNvSpPr/>
            <p:nvPr/>
          </p:nvSpPr>
          <p:spPr>
            <a:xfrm>
              <a:off x="5984522" y="633250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5" name="任意多边形: 形状 324">
              <a:extLst>
                <a:ext uri="{FF2B5EF4-FFF2-40B4-BE49-F238E27FC236}">
                  <a16:creationId xmlns:a16="http://schemas.microsoft.com/office/drawing/2014/main" id="{38B271F2-3064-159E-E5BC-623DDBEBDC4C}"/>
                </a:ext>
              </a:extLst>
            </p:cNvPr>
            <p:cNvSpPr/>
            <p:nvPr/>
          </p:nvSpPr>
          <p:spPr>
            <a:xfrm>
              <a:off x="6019403" y="633250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6" name="任意多边形: 形状 325">
              <a:extLst>
                <a:ext uri="{FF2B5EF4-FFF2-40B4-BE49-F238E27FC236}">
                  <a16:creationId xmlns:a16="http://schemas.microsoft.com/office/drawing/2014/main" id="{E6BF585B-762B-B422-24B5-EBCB0AD141EA}"/>
                </a:ext>
              </a:extLst>
            </p:cNvPr>
            <p:cNvSpPr/>
            <p:nvPr/>
          </p:nvSpPr>
          <p:spPr>
            <a:xfrm>
              <a:off x="6054284" y="633250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7" name="任意多边形: 形状 326">
              <a:extLst>
                <a:ext uri="{FF2B5EF4-FFF2-40B4-BE49-F238E27FC236}">
                  <a16:creationId xmlns:a16="http://schemas.microsoft.com/office/drawing/2014/main" id="{B707476D-EA32-7880-0AA5-F950EF8AA1C7}"/>
                </a:ext>
              </a:extLst>
            </p:cNvPr>
            <p:cNvSpPr/>
            <p:nvPr/>
          </p:nvSpPr>
          <p:spPr>
            <a:xfrm>
              <a:off x="5984522" y="640513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8" name="任意多边形: 形状 327">
              <a:extLst>
                <a:ext uri="{FF2B5EF4-FFF2-40B4-BE49-F238E27FC236}">
                  <a16:creationId xmlns:a16="http://schemas.microsoft.com/office/drawing/2014/main" id="{6CD7418D-9681-4C22-8D8B-9B1CB8F0E4EB}"/>
                </a:ext>
              </a:extLst>
            </p:cNvPr>
            <p:cNvSpPr/>
            <p:nvPr/>
          </p:nvSpPr>
          <p:spPr>
            <a:xfrm>
              <a:off x="6019403" y="640513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9" name="任意多边形: 形状 328">
              <a:extLst>
                <a:ext uri="{FF2B5EF4-FFF2-40B4-BE49-F238E27FC236}">
                  <a16:creationId xmlns:a16="http://schemas.microsoft.com/office/drawing/2014/main" id="{039B31A6-347F-BC97-84A8-A3062E82E59E}"/>
                </a:ext>
              </a:extLst>
            </p:cNvPr>
            <p:cNvSpPr/>
            <p:nvPr/>
          </p:nvSpPr>
          <p:spPr>
            <a:xfrm>
              <a:off x="6054284" y="640513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0" name="任意多边形: 形状 329">
              <a:extLst>
                <a:ext uri="{FF2B5EF4-FFF2-40B4-BE49-F238E27FC236}">
                  <a16:creationId xmlns:a16="http://schemas.microsoft.com/office/drawing/2014/main" id="{3F0C6754-41EA-19CF-9DFB-CBD626738C16}"/>
                </a:ext>
              </a:extLst>
            </p:cNvPr>
            <p:cNvSpPr/>
            <p:nvPr/>
          </p:nvSpPr>
          <p:spPr>
            <a:xfrm>
              <a:off x="5984522" y="6477838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1" name="任意多边形: 形状 330">
              <a:extLst>
                <a:ext uri="{FF2B5EF4-FFF2-40B4-BE49-F238E27FC236}">
                  <a16:creationId xmlns:a16="http://schemas.microsoft.com/office/drawing/2014/main" id="{5992393E-B813-2442-225B-A57F9A166A12}"/>
                </a:ext>
              </a:extLst>
            </p:cNvPr>
            <p:cNvSpPr/>
            <p:nvPr/>
          </p:nvSpPr>
          <p:spPr>
            <a:xfrm>
              <a:off x="6019403" y="6477838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2" name="任意多边形: 形状 331">
              <a:extLst>
                <a:ext uri="{FF2B5EF4-FFF2-40B4-BE49-F238E27FC236}">
                  <a16:creationId xmlns:a16="http://schemas.microsoft.com/office/drawing/2014/main" id="{58E71C45-33DE-0E07-0A84-09CDFC94AB4D}"/>
                </a:ext>
              </a:extLst>
            </p:cNvPr>
            <p:cNvSpPr/>
            <p:nvPr/>
          </p:nvSpPr>
          <p:spPr>
            <a:xfrm>
              <a:off x="6054284" y="6477838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3" name="任意多边形: 形状 332">
              <a:extLst>
                <a:ext uri="{FF2B5EF4-FFF2-40B4-BE49-F238E27FC236}">
                  <a16:creationId xmlns:a16="http://schemas.microsoft.com/office/drawing/2014/main" id="{5FB4AF5C-53DB-237E-39AE-EDF40D3C4C40}"/>
                </a:ext>
              </a:extLst>
            </p:cNvPr>
            <p:cNvSpPr/>
            <p:nvPr/>
          </p:nvSpPr>
          <p:spPr>
            <a:xfrm>
              <a:off x="6217062" y="611453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4" name="任意多边形: 形状 333">
              <a:extLst>
                <a:ext uri="{FF2B5EF4-FFF2-40B4-BE49-F238E27FC236}">
                  <a16:creationId xmlns:a16="http://schemas.microsoft.com/office/drawing/2014/main" id="{3AF80810-B6B9-EB04-78A2-293160B161B5}"/>
                </a:ext>
              </a:extLst>
            </p:cNvPr>
            <p:cNvSpPr/>
            <p:nvPr/>
          </p:nvSpPr>
          <p:spPr>
            <a:xfrm>
              <a:off x="6186057" y="6114533"/>
              <a:ext cx="15502" cy="440508"/>
            </a:xfrm>
            <a:custGeom>
              <a:avLst/>
              <a:gdLst>
                <a:gd name="connsiteX0" fmla="*/ 0 w 15502"/>
                <a:gd name="connsiteY0" fmla="*/ 0 h 440508"/>
                <a:gd name="connsiteX1" fmla="*/ 15503 w 15502"/>
                <a:gd name="connsiteY1" fmla="*/ 0 h 440508"/>
                <a:gd name="connsiteX2" fmla="*/ 15503 w 15502"/>
                <a:gd name="connsiteY2" fmla="*/ 440509 h 440508"/>
                <a:gd name="connsiteX3" fmla="*/ 0 w 15502"/>
                <a:gd name="connsiteY3" fmla="*/ 440509 h 440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440508">
                  <a:moveTo>
                    <a:pt x="0" y="0"/>
                  </a:moveTo>
                  <a:lnTo>
                    <a:pt x="15503" y="0"/>
                  </a:lnTo>
                  <a:lnTo>
                    <a:pt x="15503" y="440509"/>
                  </a:lnTo>
                  <a:lnTo>
                    <a:pt x="0" y="44050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5" name="任意多边形: 形状 334">
              <a:extLst>
                <a:ext uri="{FF2B5EF4-FFF2-40B4-BE49-F238E27FC236}">
                  <a16:creationId xmlns:a16="http://schemas.microsoft.com/office/drawing/2014/main" id="{AFABB8C8-CCD3-E36D-1145-3761FCD3BAC4}"/>
                </a:ext>
              </a:extLst>
            </p:cNvPr>
            <p:cNvSpPr/>
            <p:nvPr/>
          </p:nvSpPr>
          <p:spPr>
            <a:xfrm>
              <a:off x="6151176" y="6114533"/>
              <a:ext cx="15502" cy="440508"/>
            </a:xfrm>
            <a:custGeom>
              <a:avLst/>
              <a:gdLst>
                <a:gd name="connsiteX0" fmla="*/ 0 w 15502"/>
                <a:gd name="connsiteY0" fmla="*/ 0 h 440508"/>
                <a:gd name="connsiteX1" fmla="*/ 15503 w 15502"/>
                <a:gd name="connsiteY1" fmla="*/ 0 h 440508"/>
                <a:gd name="connsiteX2" fmla="*/ 15503 w 15502"/>
                <a:gd name="connsiteY2" fmla="*/ 440509 h 440508"/>
                <a:gd name="connsiteX3" fmla="*/ 0 w 15502"/>
                <a:gd name="connsiteY3" fmla="*/ 440509 h 440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440508">
                  <a:moveTo>
                    <a:pt x="0" y="0"/>
                  </a:moveTo>
                  <a:lnTo>
                    <a:pt x="15503" y="0"/>
                  </a:lnTo>
                  <a:lnTo>
                    <a:pt x="15503" y="440509"/>
                  </a:lnTo>
                  <a:lnTo>
                    <a:pt x="0" y="44050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6" name="任意多边形: 形状 335">
              <a:extLst>
                <a:ext uri="{FF2B5EF4-FFF2-40B4-BE49-F238E27FC236}">
                  <a16:creationId xmlns:a16="http://schemas.microsoft.com/office/drawing/2014/main" id="{BDA76BED-F5F9-D07F-3464-ACBDD3FB421A}"/>
                </a:ext>
              </a:extLst>
            </p:cNvPr>
            <p:cNvSpPr/>
            <p:nvPr/>
          </p:nvSpPr>
          <p:spPr>
            <a:xfrm>
              <a:off x="6251943" y="611453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7" name="任意多边形: 形状 336">
              <a:extLst>
                <a:ext uri="{FF2B5EF4-FFF2-40B4-BE49-F238E27FC236}">
                  <a16:creationId xmlns:a16="http://schemas.microsoft.com/office/drawing/2014/main" id="{ED7C5928-E3C5-5719-3AC7-DE4AC1F2EEDA}"/>
                </a:ext>
              </a:extLst>
            </p:cNvPr>
            <p:cNvSpPr/>
            <p:nvPr/>
          </p:nvSpPr>
          <p:spPr>
            <a:xfrm>
              <a:off x="6286824" y="611453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8" name="任意多边形: 形状 337">
              <a:extLst>
                <a:ext uri="{FF2B5EF4-FFF2-40B4-BE49-F238E27FC236}">
                  <a16:creationId xmlns:a16="http://schemas.microsoft.com/office/drawing/2014/main" id="{43BF7351-28E2-9816-359D-18B57479BB39}"/>
                </a:ext>
              </a:extLst>
            </p:cNvPr>
            <p:cNvSpPr/>
            <p:nvPr/>
          </p:nvSpPr>
          <p:spPr>
            <a:xfrm>
              <a:off x="6217062" y="618716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9" name="任意多边形: 形状 338">
              <a:extLst>
                <a:ext uri="{FF2B5EF4-FFF2-40B4-BE49-F238E27FC236}">
                  <a16:creationId xmlns:a16="http://schemas.microsoft.com/office/drawing/2014/main" id="{AFBCA9FC-2350-04E3-1B99-D600081E4120}"/>
                </a:ext>
              </a:extLst>
            </p:cNvPr>
            <p:cNvSpPr/>
            <p:nvPr/>
          </p:nvSpPr>
          <p:spPr>
            <a:xfrm>
              <a:off x="6251943" y="618716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0" name="任意多边形: 形状 339">
              <a:extLst>
                <a:ext uri="{FF2B5EF4-FFF2-40B4-BE49-F238E27FC236}">
                  <a16:creationId xmlns:a16="http://schemas.microsoft.com/office/drawing/2014/main" id="{7754E755-238A-9141-2198-A54449128231}"/>
                </a:ext>
              </a:extLst>
            </p:cNvPr>
            <p:cNvSpPr/>
            <p:nvPr/>
          </p:nvSpPr>
          <p:spPr>
            <a:xfrm>
              <a:off x="6286824" y="618716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1" name="任意多边形: 形状 340">
              <a:extLst>
                <a:ext uri="{FF2B5EF4-FFF2-40B4-BE49-F238E27FC236}">
                  <a16:creationId xmlns:a16="http://schemas.microsoft.com/office/drawing/2014/main" id="{D84A2E5E-7A71-67E1-B0DC-290F1DFC33B1}"/>
                </a:ext>
              </a:extLst>
            </p:cNvPr>
            <p:cNvSpPr/>
            <p:nvPr/>
          </p:nvSpPr>
          <p:spPr>
            <a:xfrm>
              <a:off x="6217062" y="625979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2" name="任意多边形: 形状 341">
              <a:extLst>
                <a:ext uri="{FF2B5EF4-FFF2-40B4-BE49-F238E27FC236}">
                  <a16:creationId xmlns:a16="http://schemas.microsoft.com/office/drawing/2014/main" id="{2B441444-606A-29E7-C3AB-3244BE914C9C}"/>
                </a:ext>
              </a:extLst>
            </p:cNvPr>
            <p:cNvSpPr/>
            <p:nvPr/>
          </p:nvSpPr>
          <p:spPr>
            <a:xfrm>
              <a:off x="6251943" y="625979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3" name="任意多边形: 形状 342">
              <a:extLst>
                <a:ext uri="{FF2B5EF4-FFF2-40B4-BE49-F238E27FC236}">
                  <a16:creationId xmlns:a16="http://schemas.microsoft.com/office/drawing/2014/main" id="{87AB6749-3C37-A0C2-5B48-BA30E2E41894}"/>
                </a:ext>
              </a:extLst>
            </p:cNvPr>
            <p:cNvSpPr/>
            <p:nvPr/>
          </p:nvSpPr>
          <p:spPr>
            <a:xfrm>
              <a:off x="6286824" y="625979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4" name="任意多边形: 形状 343">
              <a:extLst>
                <a:ext uri="{FF2B5EF4-FFF2-40B4-BE49-F238E27FC236}">
                  <a16:creationId xmlns:a16="http://schemas.microsoft.com/office/drawing/2014/main" id="{CF4782D9-65AA-C6FC-050F-7A3F4B31135B}"/>
                </a:ext>
              </a:extLst>
            </p:cNvPr>
            <p:cNvSpPr/>
            <p:nvPr/>
          </p:nvSpPr>
          <p:spPr>
            <a:xfrm>
              <a:off x="6217062" y="633250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5" name="任意多边形: 形状 344">
              <a:extLst>
                <a:ext uri="{FF2B5EF4-FFF2-40B4-BE49-F238E27FC236}">
                  <a16:creationId xmlns:a16="http://schemas.microsoft.com/office/drawing/2014/main" id="{74DAC889-6D38-3EC4-554C-57158C3F481A}"/>
                </a:ext>
              </a:extLst>
            </p:cNvPr>
            <p:cNvSpPr/>
            <p:nvPr/>
          </p:nvSpPr>
          <p:spPr>
            <a:xfrm>
              <a:off x="6251943" y="633250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6" name="任意多边形: 形状 345">
              <a:extLst>
                <a:ext uri="{FF2B5EF4-FFF2-40B4-BE49-F238E27FC236}">
                  <a16:creationId xmlns:a16="http://schemas.microsoft.com/office/drawing/2014/main" id="{99FC6FD4-5D92-D65D-8B81-1EB78F5498DA}"/>
                </a:ext>
              </a:extLst>
            </p:cNvPr>
            <p:cNvSpPr/>
            <p:nvPr/>
          </p:nvSpPr>
          <p:spPr>
            <a:xfrm>
              <a:off x="6286824" y="633250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7" name="任意多边形: 形状 346">
              <a:extLst>
                <a:ext uri="{FF2B5EF4-FFF2-40B4-BE49-F238E27FC236}">
                  <a16:creationId xmlns:a16="http://schemas.microsoft.com/office/drawing/2014/main" id="{B0048FE9-16E3-9801-8E38-9872EB6CC824}"/>
                </a:ext>
              </a:extLst>
            </p:cNvPr>
            <p:cNvSpPr/>
            <p:nvPr/>
          </p:nvSpPr>
          <p:spPr>
            <a:xfrm>
              <a:off x="6217062" y="640513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8" name="任意多边形: 形状 347">
              <a:extLst>
                <a:ext uri="{FF2B5EF4-FFF2-40B4-BE49-F238E27FC236}">
                  <a16:creationId xmlns:a16="http://schemas.microsoft.com/office/drawing/2014/main" id="{08E727B4-98FA-6952-2348-5C1B5A916526}"/>
                </a:ext>
              </a:extLst>
            </p:cNvPr>
            <p:cNvSpPr/>
            <p:nvPr/>
          </p:nvSpPr>
          <p:spPr>
            <a:xfrm>
              <a:off x="6251943" y="640513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9" name="任意多边形: 形状 348">
              <a:extLst>
                <a:ext uri="{FF2B5EF4-FFF2-40B4-BE49-F238E27FC236}">
                  <a16:creationId xmlns:a16="http://schemas.microsoft.com/office/drawing/2014/main" id="{13613A9B-3509-6856-8124-C9081C057F9B}"/>
                </a:ext>
              </a:extLst>
            </p:cNvPr>
            <p:cNvSpPr/>
            <p:nvPr/>
          </p:nvSpPr>
          <p:spPr>
            <a:xfrm>
              <a:off x="6286824" y="640513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0" name="任意多边形: 形状 349">
              <a:extLst>
                <a:ext uri="{FF2B5EF4-FFF2-40B4-BE49-F238E27FC236}">
                  <a16:creationId xmlns:a16="http://schemas.microsoft.com/office/drawing/2014/main" id="{8FE54AE1-5482-5393-4A47-4D8D9BC50E00}"/>
                </a:ext>
              </a:extLst>
            </p:cNvPr>
            <p:cNvSpPr/>
            <p:nvPr/>
          </p:nvSpPr>
          <p:spPr>
            <a:xfrm>
              <a:off x="6217062" y="6477838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1" name="任意多边形: 形状 350">
              <a:extLst>
                <a:ext uri="{FF2B5EF4-FFF2-40B4-BE49-F238E27FC236}">
                  <a16:creationId xmlns:a16="http://schemas.microsoft.com/office/drawing/2014/main" id="{A2BB8B47-AE5A-8089-FAE1-A79AC0B8347D}"/>
                </a:ext>
              </a:extLst>
            </p:cNvPr>
            <p:cNvSpPr/>
            <p:nvPr/>
          </p:nvSpPr>
          <p:spPr>
            <a:xfrm>
              <a:off x="6251943" y="6477838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2" name="任意多边形: 形状 351">
              <a:extLst>
                <a:ext uri="{FF2B5EF4-FFF2-40B4-BE49-F238E27FC236}">
                  <a16:creationId xmlns:a16="http://schemas.microsoft.com/office/drawing/2014/main" id="{071F627D-74A8-E067-D0BD-9EA35C81BFE5}"/>
                </a:ext>
              </a:extLst>
            </p:cNvPr>
            <p:cNvSpPr/>
            <p:nvPr/>
          </p:nvSpPr>
          <p:spPr>
            <a:xfrm>
              <a:off x="6286824" y="6477838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3" name="任意多边形: 形状 352">
              <a:extLst>
                <a:ext uri="{FF2B5EF4-FFF2-40B4-BE49-F238E27FC236}">
                  <a16:creationId xmlns:a16="http://schemas.microsoft.com/office/drawing/2014/main" id="{4EC4A1E3-8F92-7924-7C14-573C7A392A5C}"/>
                </a:ext>
              </a:extLst>
            </p:cNvPr>
            <p:cNvSpPr/>
            <p:nvPr/>
          </p:nvSpPr>
          <p:spPr>
            <a:xfrm>
              <a:off x="6027154" y="5582248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4" name="任意多边形: 形状 353">
              <a:extLst>
                <a:ext uri="{FF2B5EF4-FFF2-40B4-BE49-F238E27FC236}">
                  <a16:creationId xmlns:a16="http://schemas.microsoft.com/office/drawing/2014/main" id="{A34FC727-E868-9992-A622-48119BCF7404}"/>
                </a:ext>
              </a:extLst>
            </p:cNvPr>
            <p:cNvSpPr/>
            <p:nvPr/>
          </p:nvSpPr>
          <p:spPr>
            <a:xfrm>
              <a:off x="6027154" y="5602944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5" name="任意多边形: 形状 354">
              <a:extLst>
                <a:ext uri="{FF2B5EF4-FFF2-40B4-BE49-F238E27FC236}">
                  <a16:creationId xmlns:a16="http://schemas.microsoft.com/office/drawing/2014/main" id="{5BC80164-8927-5E7D-E0C4-16AD62128967}"/>
                </a:ext>
              </a:extLst>
            </p:cNvPr>
            <p:cNvSpPr/>
            <p:nvPr/>
          </p:nvSpPr>
          <p:spPr>
            <a:xfrm>
              <a:off x="6027154" y="5623563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6" name="任意多边形: 形状 355">
              <a:extLst>
                <a:ext uri="{FF2B5EF4-FFF2-40B4-BE49-F238E27FC236}">
                  <a16:creationId xmlns:a16="http://schemas.microsoft.com/office/drawing/2014/main" id="{D88E175F-3D7A-DEFF-73D0-41A0954BBDD3}"/>
                </a:ext>
              </a:extLst>
            </p:cNvPr>
            <p:cNvSpPr/>
            <p:nvPr/>
          </p:nvSpPr>
          <p:spPr>
            <a:xfrm>
              <a:off x="6027154" y="5644259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7" name="任意多边形: 形状 356">
              <a:extLst>
                <a:ext uri="{FF2B5EF4-FFF2-40B4-BE49-F238E27FC236}">
                  <a16:creationId xmlns:a16="http://schemas.microsoft.com/office/drawing/2014/main" id="{8485F09F-07A6-EEC2-2596-BAC6877304AF}"/>
                </a:ext>
              </a:extLst>
            </p:cNvPr>
            <p:cNvSpPr/>
            <p:nvPr/>
          </p:nvSpPr>
          <p:spPr>
            <a:xfrm>
              <a:off x="6027154" y="5664955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8" name="任意多边形: 形状 357">
              <a:extLst>
                <a:ext uri="{FF2B5EF4-FFF2-40B4-BE49-F238E27FC236}">
                  <a16:creationId xmlns:a16="http://schemas.microsoft.com/office/drawing/2014/main" id="{FEEFFB11-A84A-ED6E-85CB-4858F8856844}"/>
                </a:ext>
              </a:extLst>
            </p:cNvPr>
            <p:cNvSpPr/>
            <p:nvPr/>
          </p:nvSpPr>
          <p:spPr>
            <a:xfrm>
              <a:off x="6027154" y="5685573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9" name="任意多边形: 形状 358">
              <a:extLst>
                <a:ext uri="{FF2B5EF4-FFF2-40B4-BE49-F238E27FC236}">
                  <a16:creationId xmlns:a16="http://schemas.microsoft.com/office/drawing/2014/main" id="{8832F827-AF0F-2EAE-A2AF-8A4F33C8355D}"/>
                </a:ext>
              </a:extLst>
            </p:cNvPr>
            <p:cNvSpPr/>
            <p:nvPr/>
          </p:nvSpPr>
          <p:spPr>
            <a:xfrm>
              <a:off x="6027154" y="5706270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0" name="任意多边形: 形状 359">
              <a:extLst>
                <a:ext uri="{FF2B5EF4-FFF2-40B4-BE49-F238E27FC236}">
                  <a16:creationId xmlns:a16="http://schemas.microsoft.com/office/drawing/2014/main" id="{5CA5767B-ADC9-A289-6B6C-47AC366B2DB3}"/>
                </a:ext>
              </a:extLst>
            </p:cNvPr>
            <p:cNvSpPr/>
            <p:nvPr/>
          </p:nvSpPr>
          <p:spPr>
            <a:xfrm>
              <a:off x="6027154" y="5726966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1" name="任意多边形: 形状 360">
              <a:extLst>
                <a:ext uri="{FF2B5EF4-FFF2-40B4-BE49-F238E27FC236}">
                  <a16:creationId xmlns:a16="http://schemas.microsoft.com/office/drawing/2014/main" id="{BDD4A3AE-2A4F-EE3A-AEFD-4DE3960E86F2}"/>
                </a:ext>
              </a:extLst>
            </p:cNvPr>
            <p:cNvSpPr/>
            <p:nvPr/>
          </p:nvSpPr>
          <p:spPr>
            <a:xfrm>
              <a:off x="6027154" y="5747584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2" name="任意多边形: 形状 361">
              <a:extLst>
                <a:ext uri="{FF2B5EF4-FFF2-40B4-BE49-F238E27FC236}">
                  <a16:creationId xmlns:a16="http://schemas.microsoft.com/office/drawing/2014/main" id="{3DB03109-43BC-DA63-E41F-C39B676E7BE5}"/>
                </a:ext>
              </a:extLst>
            </p:cNvPr>
            <p:cNvSpPr/>
            <p:nvPr/>
          </p:nvSpPr>
          <p:spPr>
            <a:xfrm>
              <a:off x="6027154" y="5768280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3" name="任意多边形: 形状 362">
              <a:extLst>
                <a:ext uri="{FF2B5EF4-FFF2-40B4-BE49-F238E27FC236}">
                  <a16:creationId xmlns:a16="http://schemas.microsoft.com/office/drawing/2014/main" id="{3D8ADC9A-3B1C-BB8D-357B-34096B1C5C73}"/>
                </a:ext>
              </a:extLst>
            </p:cNvPr>
            <p:cNvSpPr/>
            <p:nvPr/>
          </p:nvSpPr>
          <p:spPr>
            <a:xfrm>
              <a:off x="6027154" y="5788976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4" name="任意多边形: 形状 363">
              <a:extLst>
                <a:ext uri="{FF2B5EF4-FFF2-40B4-BE49-F238E27FC236}">
                  <a16:creationId xmlns:a16="http://schemas.microsoft.com/office/drawing/2014/main" id="{9D93D930-F8C3-FA10-C921-021AF4F731FB}"/>
                </a:ext>
              </a:extLst>
            </p:cNvPr>
            <p:cNvSpPr/>
            <p:nvPr/>
          </p:nvSpPr>
          <p:spPr>
            <a:xfrm>
              <a:off x="6027154" y="5809672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5" name="任意多边形: 形状 364">
              <a:extLst>
                <a:ext uri="{FF2B5EF4-FFF2-40B4-BE49-F238E27FC236}">
                  <a16:creationId xmlns:a16="http://schemas.microsoft.com/office/drawing/2014/main" id="{297E1ED7-F858-C92C-A7DE-77802526CFDA}"/>
                </a:ext>
              </a:extLst>
            </p:cNvPr>
            <p:cNvSpPr/>
            <p:nvPr/>
          </p:nvSpPr>
          <p:spPr>
            <a:xfrm>
              <a:off x="6027154" y="5830291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6" name="任意多边形: 形状 365">
              <a:extLst>
                <a:ext uri="{FF2B5EF4-FFF2-40B4-BE49-F238E27FC236}">
                  <a16:creationId xmlns:a16="http://schemas.microsoft.com/office/drawing/2014/main" id="{922BBCBA-82E4-7255-5FC0-1C9F7B2F6EAF}"/>
                </a:ext>
              </a:extLst>
            </p:cNvPr>
            <p:cNvSpPr/>
            <p:nvPr/>
          </p:nvSpPr>
          <p:spPr>
            <a:xfrm>
              <a:off x="6027154" y="5850987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7" name="任意多边形: 形状 366">
              <a:extLst>
                <a:ext uri="{FF2B5EF4-FFF2-40B4-BE49-F238E27FC236}">
                  <a16:creationId xmlns:a16="http://schemas.microsoft.com/office/drawing/2014/main" id="{92E7E965-A078-CA84-1D04-EDAE9D3D8BFD}"/>
                </a:ext>
              </a:extLst>
            </p:cNvPr>
            <p:cNvSpPr/>
            <p:nvPr/>
          </p:nvSpPr>
          <p:spPr>
            <a:xfrm>
              <a:off x="6027154" y="5871683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8" name="任意多边形: 形状 367">
              <a:extLst>
                <a:ext uri="{FF2B5EF4-FFF2-40B4-BE49-F238E27FC236}">
                  <a16:creationId xmlns:a16="http://schemas.microsoft.com/office/drawing/2014/main" id="{ABD52716-8574-6845-A51D-9DC68AFAE7DC}"/>
                </a:ext>
              </a:extLst>
            </p:cNvPr>
            <p:cNvSpPr/>
            <p:nvPr/>
          </p:nvSpPr>
          <p:spPr>
            <a:xfrm>
              <a:off x="6027154" y="5892302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9" name="任意多边形: 形状 368">
              <a:extLst>
                <a:ext uri="{FF2B5EF4-FFF2-40B4-BE49-F238E27FC236}">
                  <a16:creationId xmlns:a16="http://schemas.microsoft.com/office/drawing/2014/main" id="{7FE18348-1D13-52BB-1F85-05626E6EE1F0}"/>
                </a:ext>
              </a:extLst>
            </p:cNvPr>
            <p:cNvSpPr/>
            <p:nvPr/>
          </p:nvSpPr>
          <p:spPr>
            <a:xfrm>
              <a:off x="6027154" y="5912998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0" name="任意多边形: 形状 369">
              <a:extLst>
                <a:ext uri="{FF2B5EF4-FFF2-40B4-BE49-F238E27FC236}">
                  <a16:creationId xmlns:a16="http://schemas.microsoft.com/office/drawing/2014/main" id="{832B1778-0128-1CB1-9F8C-5ADD7A31C63A}"/>
                </a:ext>
              </a:extLst>
            </p:cNvPr>
            <p:cNvSpPr/>
            <p:nvPr/>
          </p:nvSpPr>
          <p:spPr>
            <a:xfrm>
              <a:off x="6027154" y="5933694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1" name="任意多边形: 形状 370">
              <a:extLst>
                <a:ext uri="{FF2B5EF4-FFF2-40B4-BE49-F238E27FC236}">
                  <a16:creationId xmlns:a16="http://schemas.microsoft.com/office/drawing/2014/main" id="{CD452206-AB05-EDAC-C3F7-28BDB5789024}"/>
                </a:ext>
              </a:extLst>
            </p:cNvPr>
            <p:cNvSpPr/>
            <p:nvPr/>
          </p:nvSpPr>
          <p:spPr>
            <a:xfrm>
              <a:off x="6027154" y="5954312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2" name="任意多边形: 形状 371">
              <a:extLst>
                <a:ext uri="{FF2B5EF4-FFF2-40B4-BE49-F238E27FC236}">
                  <a16:creationId xmlns:a16="http://schemas.microsoft.com/office/drawing/2014/main" id="{0F91BC9E-8977-ADA4-0567-6FA8E9E40F1A}"/>
                </a:ext>
              </a:extLst>
            </p:cNvPr>
            <p:cNvSpPr/>
            <p:nvPr/>
          </p:nvSpPr>
          <p:spPr>
            <a:xfrm>
              <a:off x="6027154" y="5975008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3" name="任意多边形: 形状 372">
              <a:extLst>
                <a:ext uri="{FF2B5EF4-FFF2-40B4-BE49-F238E27FC236}">
                  <a16:creationId xmlns:a16="http://schemas.microsoft.com/office/drawing/2014/main" id="{6743AA2E-C2BC-78C7-3057-65F2986EA751}"/>
                </a:ext>
              </a:extLst>
            </p:cNvPr>
            <p:cNvSpPr/>
            <p:nvPr/>
          </p:nvSpPr>
          <p:spPr>
            <a:xfrm>
              <a:off x="6027154" y="5995705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4" name="任意多边形: 形状 373">
              <a:extLst>
                <a:ext uri="{FF2B5EF4-FFF2-40B4-BE49-F238E27FC236}">
                  <a16:creationId xmlns:a16="http://schemas.microsoft.com/office/drawing/2014/main" id="{A81AD647-1247-907F-FCA7-F5F35D065DCA}"/>
                </a:ext>
              </a:extLst>
            </p:cNvPr>
            <p:cNvSpPr/>
            <p:nvPr/>
          </p:nvSpPr>
          <p:spPr>
            <a:xfrm>
              <a:off x="6027154" y="6016401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5" name="任意多边形: 形状 374">
              <a:extLst>
                <a:ext uri="{FF2B5EF4-FFF2-40B4-BE49-F238E27FC236}">
                  <a16:creationId xmlns:a16="http://schemas.microsoft.com/office/drawing/2014/main" id="{3F7CD4C6-2E1E-1363-A15C-5496A8A5C3EA}"/>
                </a:ext>
              </a:extLst>
            </p:cNvPr>
            <p:cNvSpPr/>
            <p:nvPr/>
          </p:nvSpPr>
          <p:spPr>
            <a:xfrm>
              <a:off x="6027154" y="6037019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6" name="任意多边形: 形状 375">
              <a:extLst>
                <a:ext uri="{FF2B5EF4-FFF2-40B4-BE49-F238E27FC236}">
                  <a16:creationId xmlns:a16="http://schemas.microsoft.com/office/drawing/2014/main" id="{B5E97185-0A21-D1CD-10AF-EB9ED1FD72CC}"/>
                </a:ext>
              </a:extLst>
            </p:cNvPr>
            <p:cNvSpPr/>
            <p:nvPr/>
          </p:nvSpPr>
          <p:spPr>
            <a:xfrm>
              <a:off x="6125984" y="5538298"/>
              <a:ext cx="13564" cy="511665"/>
            </a:xfrm>
            <a:custGeom>
              <a:avLst/>
              <a:gdLst>
                <a:gd name="connsiteX0" fmla="*/ 0 w 13564"/>
                <a:gd name="connsiteY0" fmla="*/ 0 h 511665"/>
                <a:gd name="connsiteX1" fmla="*/ 13565 w 13564"/>
                <a:gd name="connsiteY1" fmla="*/ 0 h 511665"/>
                <a:gd name="connsiteX2" fmla="*/ 13565 w 13564"/>
                <a:gd name="connsiteY2" fmla="*/ 511666 h 511665"/>
                <a:gd name="connsiteX3" fmla="*/ 0 w 13564"/>
                <a:gd name="connsiteY3" fmla="*/ 511666 h 511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64" h="511665">
                  <a:moveTo>
                    <a:pt x="0" y="0"/>
                  </a:moveTo>
                  <a:lnTo>
                    <a:pt x="13565" y="0"/>
                  </a:lnTo>
                  <a:lnTo>
                    <a:pt x="13565" y="511666"/>
                  </a:lnTo>
                  <a:lnTo>
                    <a:pt x="0" y="51166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7" name="任意多边形: 形状 376">
              <a:extLst>
                <a:ext uri="{FF2B5EF4-FFF2-40B4-BE49-F238E27FC236}">
                  <a16:creationId xmlns:a16="http://schemas.microsoft.com/office/drawing/2014/main" id="{0E9D1D80-F9A6-BD05-40DA-FDCF2828E6D0}"/>
                </a:ext>
              </a:extLst>
            </p:cNvPr>
            <p:cNvSpPr/>
            <p:nvPr/>
          </p:nvSpPr>
          <p:spPr>
            <a:xfrm>
              <a:off x="6379840" y="5816106"/>
              <a:ext cx="184714" cy="14184"/>
            </a:xfrm>
            <a:custGeom>
              <a:avLst/>
              <a:gdLst>
                <a:gd name="connsiteX0" fmla="*/ 0 w 184714"/>
                <a:gd name="connsiteY0" fmla="*/ 0 h 14184"/>
                <a:gd name="connsiteX1" fmla="*/ 184714 w 184714"/>
                <a:gd name="connsiteY1" fmla="*/ 0 h 14184"/>
                <a:gd name="connsiteX2" fmla="*/ 184714 w 184714"/>
                <a:gd name="connsiteY2" fmla="*/ 14185 h 14184"/>
                <a:gd name="connsiteX3" fmla="*/ 0 w 184714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714" h="14184">
                  <a:moveTo>
                    <a:pt x="0" y="0"/>
                  </a:moveTo>
                  <a:lnTo>
                    <a:pt x="184714" y="0"/>
                  </a:lnTo>
                  <a:lnTo>
                    <a:pt x="184714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8" name="任意多边形: 形状 377">
              <a:extLst>
                <a:ext uri="{FF2B5EF4-FFF2-40B4-BE49-F238E27FC236}">
                  <a16:creationId xmlns:a16="http://schemas.microsoft.com/office/drawing/2014/main" id="{38AA722E-18A2-821E-06BC-CC83C3C70E3C}"/>
                </a:ext>
              </a:extLst>
            </p:cNvPr>
            <p:cNvSpPr/>
            <p:nvPr/>
          </p:nvSpPr>
          <p:spPr>
            <a:xfrm>
              <a:off x="6379840" y="5850367"/>
              <a:ext cx="184714" cy="14184"/>
            </a:xfrm>
            <a:custGeom>
              <a:avLst/>
              <a:gdLst>
                <a:gd name="connsiteX0" fmla="*/ 0 w 184714"/>
                <a:gd name="connsiteY0" fmla="*/ 0 h 14184"/>
                <a:gd name="connsiteX1" fmla="*/ 184714 w 184714"/>
                <a:gd name="connsiteY1" fmla="*/ 0 h 14184"/>
                <a:gd name="connsiteX2" fmla="*/ 184714 w 184714"/>
                <a:gd name="connsiteY2" fmla="*/ 14185 h 14184"/>
                <a:gd name="connsiteX3" fmla="*/ 0 w 184714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714" h="14184">
                  <a:moveTo>
                    <a:pt x="0" y="0"/>
                  </a:moveTo>
                  <a:lnTo>
                    <a:pt x="184714" y="0"/>
                  </a:lnTo>
                  <a:lnTo>
                    <a:pt x="184714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9" name="任意多边形: 形状 378">
              <a:extLst>
                <a:ext uri="{FF2B5EF4-FFF2-40B4-BE49-F238E27FC236}">
                  <a16:creationId xmlns:a16="http://schemas.microsoft.com/office/drawing/2014/main" id="{A6468DD1-5321-497E-CB2C-12A23B89647B}"/>
                </a:ext>
              </a:extLst>
            </p:cNvPr>
            <p:cNvSpPr/>
            <p:nvPr/>
          </p:nvSpPr>
          <p:spPr>
            <a:xfrm>
              <a:off x="6478670" y="5898813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0" name="任意多边形: 形状 379">
              <a:extLst>
                <a:ext uri="{FF2B5EF4-FFF2-40B4-BE49-F238E27FC236}">
                  <a16:creationId xmlns:a16="http://schemas.microsoft.com/office/drawing/2014/main" id="{72FF7121-9B0B-5D90-10D5-DE583D86EEFE}"/>
                </a:ext>
              </a:extLst>
            </p:cNvPr>
            <p:cNvSpPr/>
            <p:nvPr/>
          </p:nvSpPr>
          <p:spPr>
            <a:xfrm>
              <a:off x="6478670" y="5926563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1" name="任意多边形: 形状 380">
              <a:extLst>
                <a:ext uri="{FF2B5EF4-FFF2-40B4-BE49-F238E27FC236}">
                  <a16:creationId xmlns:a16="http://schemas.microsoft.com/office/drawing/2014/main" id="{2E781FFC-CCCD-4B00-2B1C-59890AB01791}"/>
                </a:ext>
              </a:extLst>
            </p:cNvPr>
            <p:cNvSpPr/>
            <p:nvPr/>
          </p:nvSpPr>
          <p:spPr>
            <a:xfrm>
              <a:off x="6478670" y="5954312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2" name="任意多边形: 形状 381">
              <a:extLst>
                <a:ext uri="{FF2B5EF4-FFF2-40B4-BE49-F238E27FC236}">
                  <a16:creationId xmlns:a16="http://schemas.microsoft.com/office/drawing/2014/main" id="{226685B9-5A11-7DD8-6684-BAF473E4B63A}"/>
                </a:ext>
              </a:extLst>
            </p:cNvPr>
            <p:cNvSpPr/>
            <p:nvPr/>
          </p:nvSpPr>
          <p:spPr>
            <a:xfrm>
              <a:off x="6478670" y="5982140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3" name="任意多边形: 形状 382">
              <a:extLst>
                <a:ext uri="{FF2B5EF4-FFF2-40B4-BE49-F238E27FC236}">
                  <a16:creationId xmlns:a16="http://schemas.microsoft.com/office/drawing/2014/main" id="{1FAAA38C-0A77-4DD3-037C-57A26583049C}"/>
                </a:ext>
              </a:extLst>
            </p:cNvPr>
            <p:cNvSpPr/>
            <p:nvPr/>
          </p:nvSpPr>
          <p:spPr>
            <a:xfrm>
              <a:off x="6478670" y="6009889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4" name="任意多边形: 形状 383">
              <a:extLst>
                <a:ext uri="{FF2B5EF4-FFF2-40B4-BE49-F238E27FC236}">
                  <a16:creationId xmlns:a16="http://schemas.microsoft.com/office/drawing/2014/main" id="{8B86491B-ECED-48EF-DB11-FFC77EBB51DC}"/>
                </a:ext>
              </a:extLst>
            </p:cNvPr>
            <p:cNvSpPr/>
            <p:nvPr/>
          </p:nvSpPr>
          <p:spPr>
            <a:xfrm>
              <a:off x="6478670" y="6037717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5" name="任意多边形: 形状 384">
              <a:extLst>
                <a:ext uri="{FF2B5EF4-FFF2-40B4-BE49-F238E27FC236}">
                  <a16:creationId xmlns:a16="http://schemas.microsoft.com/office/drawing/2014/main" id="{1D3615BF-DBC6-0CDC-D43F-0AD606864EFC}"/>
                </a:ext>
              </a:extLst>
            </p:cNvPr>
            <p:cNvSpPr/>
            <p:nvPr/>
          </p:nvSpPr>
          <p:spPr>
            <a:xfrm>
              <a:off x="6478670" y="6065467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6" name="任意多边形: 形状 385">
              <a:extLst>
                <a:ext uri="{FF2B5EF4-FFF2-40B4-BE49-F238E27FC236}">
                  <a16:creationId xmlns:a16="http://schemas.microsoft.com/office/drawing/2014/main" id="{598BF055-2FF4-F927-F81A-FC8DE544DDE9}"/>
                </a:ext>
              </a:extLst>
            </p:cNvPr>
            <p:cNvSpPr/>
            <p:nvPr/>
          </p:nvSpPr>
          <p:spPr>
            <a:xfrm>
              <a:off x="6478670" y="6093216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7" name="任意多边形: 形状 386">
              <a:extLst>
                <a:ext uri="{FF2B5EF4-FFF2-40B4-BE49-F238E27FC236}">
                  <a16:creationId xmlns:a16="http://schemas.microsoft.com/office/drawing/2014/main" id="{A3400BC1-00B9-7254-1D7F-29A9FA796147}"/>
                </a:ext>
              </a:extLst>
            </p:cNvPr>
            <p:cNvSpPr/>
            <p:nvPr/>
          </p:nvSpPr>
          <p:spPr>
            <a:xfrm>
              <a:off x="6478670" y="6121044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8" name="任意多边形: 形状 387">
              <a:extLst>
                <a:ext uri="{FF2B5EF4-FFF2-40B4-BE49-F238E27FC236}">
                  <a16:creationId xmlns:a16="http://schemas.microsoft.com/office/drawing/2014/main" id="{BA09E7FA-2A7E-5FA8-807E-ECC0AA28DF01}"/>
                </a:ext>
              </a:extLst>
            </p:cNvPr>
            <p:cNvSpPr/>
            <p:nvPr/>
          </p:nvSpPr>
          <p:spPr>
            <a:xfrm>
              <a:off x="6478670" y="6148793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9" name="任意多边形: 形状 388">
              <a:extLst>
                <a:ext uri="{FF2B5EF4-FFF2-40B4-BE49-F238E27FC236}">
                  <a16:creationId xmlns:a16="http://schemas.microsoft.com/office/drawing/2014/main" id="{0C520BF5-4CE8-0DD4-192C-6AC1E2216A9B}"/>
                </a:ext>
              </a:extLst>
            </p:cNvPr>
            <p:cNvSpPr/>
            <p:nvPr/>
          </p:nvSpPr>
          <p:spPr>
            <a:xfrm>
              <a:off x="6478670" y="6176621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0" name="任意多边形: 形状 389">
              <a:extLst>
                <a:ext uri="{FF2B5EF4-FFF2-40B4-BE49-F238E27FC236}">
                  <a16:creationId xmlns:a16="http://schemas.microsoft.com/office/drawing/2014/main" id="{FDAFC8C9-5B8A-C1DF-D426-7AD4BAAFA5B6}"/>
                </a:ext>
              </a:extLst>
            </p:cNvPr>
            <p:cNvSpPr/>
            <p:nvPr/>
          </p:nvSpPr>
          <p:spPr>
            <a:xfrm>
              <a:off x="6478670" y="6204371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1" name="任意多边形: 形状 390">
              <a:extLst>
                <a:ext uri="{FF2B5EF4-FFF2-40B4-BE49-F238E27FC236}">
                  <a16:creationId xmlns:a16="http://schemas.microsoft.com/office/drawing/2014/main" id="{5B205102-AB49-F8E5-25CA-6A43EB46FF94}"/>
                </a:ext>
              </a:extLst>
            </p:cNvPr>
            <p:cNvSpPr/>
            <p:nvPr/>
          </p:nvSpPr>
          <p:spPr>
            <a:xfrm>
              <a:off x="6478670" y="6232120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2" name="任意多边形: 形状 391">
              <a:extLst>
                <a:ext uri="{FF2B5EF4-FFF2-40B4-BE49-F238E27FC236}">
                  <a16:creationId xmlns:a16="http://schemas.microsoft.com/office/drawing/2014/main" id="{EB7C5C50-A581-92B3-1B2D-B2421810CC85}"/>
                </a:ext>
              </a:extLst>
            </p:cNvPr>
            <p:cNvSpPr/>
            <p:nvPr/>
          </p:nvSpPr>
          <p:spPr>
            <a:xfrm>
              <a:off x="6478670" y="6259948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3" name="任意多边形: 形状 392">
              <a:extLst>
                <a:ext uri="{FF2B5EF4-FFF2-40B4-BE49-F238E27FC236}">
                  <a16:creationId xmlns:a16="http://schemas.microsoft.com/office/drawing/2014/main" id="{3F6F0DCD-4F14-7ADC-FF84-08A2E341097B}"/>
                </a:ext>
              </a:extLst>
            </p:cNvPr>
            <p:cNvSpPr/>
            <p:nvPr/>
          </p:nvSpPr>
          <p:spPr>
            <a:xfrm>
              <a:off x="6478670" y="6287697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4" name="任意多边形: 形状 393">
              <a:extLst>
                <a:ext uri="{FF2B5EF4-FFF2-40B4-BE49-F238E27FC236}">
                  <a16:creationId xmlns:a16="http://schemas.microsoft.com/office/drawing/2014/main" id="{8C2ADDDA-BBA0-8220-C2D6-809EF9F01C0C}"/>
                </a:ext>
              </a:extLst>
            </p:cNvPr>
            <p:cNvSpPr/>
            <p:nvPr/>
          </p:nvSpPr>
          <p:spPr>
            <a:xfrm>
              <a:off x="6552308" y="5898813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5" name="任意多边形: 形状 394">
              <a:extLst>
                <a:ext uri="{FF2B5EF4-FFF2-40B4-BE49-F238E27FC236}">
                  <a16:creationId xmlns:a16="http://schemas.microsoft.com/office/drawing/2014/main" id="{62AD82FB-1716-4EE3-781B-F92A3B410E41}"/>
                </a:ext>
              </a:extLst>
            </p:cNvPr>
            <p:cNvSpPr/>
            <p:nvPr/>
          </p:nvSpPr>
          <p:spPr>
            <a:xfrm>
              <a:off x="6552308" y="5926563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6" name="任意多边形: 形状 395">
              <a:extLst>
                <a:ext uri="{FF2B5EF4-FFF2-40B4-BE49-F238E27FC236}">
                  <a16:creationId xmlns:a16="http://schemas.microsoft.com/office/drawing/2014/main" id="{EE1D1BB3-3C9E-0AB0-A519-33BE8D9A0A67}"/>
                </a:ext>
              </a:extLst>
            </p:cNvPr>
            <p:cNvSpPr/>
            <p:nvPr/>
          </p:nvSpPr>
          <p:spPr>
            <a:xfrm>
              <a:off x="6552308" y="5954312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7" name="任意多边形: 形状 396">
              <a:extLst>
                <a:ext uri="{FF2B5EF4-FFF2-40B4-BE49-F238E27FC236}">
                  <a16:creationId xmlns:a16="http://schemas.microsoft.com/office/drawing/2014/main" id="{0960EAF4-F11F-B333-03ED-C81AD857680F}"/>
                </a:ext>
              </a:extLst>
            </p:cNvPr>
            <p:cNvSpPr/>
            <p:nvPr/>
          </p:nvSpPr>
          <p:spPr>
            <a:xfrm>
              <a:off x="6552308" y="5982140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8" name="任意多边形: 形状 397">
              <a:extLst>
                <a:ext uri="{FF2B5EF4-FFF2-40B4-BE49-F238E27FC236}">
                  <a16:creationId xmlns:a16="http://schemas.microsoft.com/office/drawing/2014/main" id="{99A16B65-68D3-FC39-FB7B-79E873AB8C65}"/>
                </a:ext>
              </a:extLst>
            </p:cNvPr>
            <p:cNvSpPr/>
            <p:nvPr/>
          </p:nvSpPr>
          <p:spPr>
            <a:xfrm>
              <a:off x="6552308" y="6009889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9" name="任意多边形: 形状 398">
              <a:extLst>
                <a:ext uri="{FF2B5EF4-FFF2-40B4-BE49-F238E27FC236}">
                  <a16:creationId xmlns:a16="http://schemas.microsoft.com/office/drawing/2014/main" id="{3A47891C-5C86-E4CC-9002-280F5BDB5C3F}"/>
                </a:ext>
              </a:extLst>
            </p:cNvPr>
            <p:cNvSpPr/>
            <p:nvPr/>
          </p:nvSpPr>
          <p:spPr>
            <a:xfrm>
              <a:off x="6552308" y="6037717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0" name="任意多边形: 形状 399">
              <a:extLst>
                <a:ext uri="{FF2B5EF4-FFF2-40B4-BE49-F238E27FC236}">
                  <a16:creationId xmlns:a16="http://schemas.microsoft.com/office/drawing/2014/main" id="{C21BE3D6-862D-6BB8-3B18-CEAEC7AC7173}"/>
                </a:ext>
              </a:extLst>
            </p:cNvPr>
            <p:cNvSpPr/>
            <p:nvPr/>
          </p:nvSpPr>
          <p:spPr>
            <a:xfrm>
              <a:off x="6552308" y="6065467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1" name="任意多边形: 形状 400">
              <a:extLst>
                <a:ext uri="{FF2B5EF4-FFF2-40B4-BE49-F238E27FC236}">
                  <a16:creationId xmlns:a16="http://schemas.microsoft.com/office/drawing/2014/main" id="{E951A2F7-21DB-71D3-2E43-BD3F0464B3E2}"/>
                </a:ext>
              </a:extLst>
            </p:cNvPr>
            <p:cNvSpPr/>
            <p:nvPr/>
          </p:nvSpPr>
          <p:spPr>
            <a:xfrm>
              <a:off x="6406350" y="5546049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2" name="任意多边形: 形状 401">
              <a:extLst>
                <a:ext uri="{FF2B5EF4-FFF2-40B4-BE49-F238E27FC236}">
                  <a16:creationId xmlns:a16="http://schemas.microsoft.com/office/drawing/2014/main" id="{82820D7C-B8FA-2BE3-2DF7-2426444CE5B9}"/>
                </a:ext>
              </a:extLst>
            </p:cNvPr>
            <p:cNvSpPr/>
            <p:nvPr/>
          </p:nvSpPr>
          <p:spPr>
            <a:xfrm>
              <a:off x="6406350" y="5573799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3" name="任意多边形: 形状 402">
              <a:extLst>
                <a:ext uri="{FF2B5EF4-FFF2-40B4-BE49-F238E27FC236}">
                  <a16:creationId xmlns:a16="http://schemas.microsoft.com/office/drawing/2014/main" id="{3E3AFF3A-E27B-7ECF-DC17-30B77848902A}"/>
                </a:ext>
              </a:extLst>
            </p:cNvPr>
            <p:cNvSpPr/>
            <p:nvPr/>
          </p:nvSpPr>
          <p:spPr>
            <a:xfrm>
              <a:off x="6406350" y="5601626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4" name="任意多边形: 形状 403">
              <a:extLst>
                <a:ext uri="{FF2B5EF4-FFF2-40B4-BE49-F238E27FC236}">
                  <a16:creationId xmlns:a16="http://schemas.microsoft.com/office/drawing/2014/main" id="{22CDA94D-63E2-13C6-F1A1-7B75AB2A6AB1}"/>
                </a:ext>
              </a:extLst>
            </p:cNvPr>
            <p:cNvSpPr/>
            <p:nvPr/>
          </p:nvSpPr>
          <p:spPr>
            <a:xfrm>
              <a:off x="6406350" y="5629376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5" name="任意多边形: 形状 404">
              <a:extLst>
                <a:ext uri="{FF2B5EF4-FFF2-40B4-BE49-F238E27FC236}">
                  <a16:creationId xmlns:a16="http://schemas.microsoft.com/office/drawing/2014/main" id="{3653A2D6-8BBE-DAF1-2721-35B31049FEC8}"/>
                </a:ext>
              </a:extLst>
            </p:cNvPr>
            <p:cNvSpPr/>
            <p:nvPr/>
          </p:nvSpPr>
          <p:spPr>
            <a:xfrm>
              <a:off x="6406350" y="5657204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6" name="任意多边形: 形状 405">
              <a:extLst>
                <a:ext uri="{FF2B5EF4-FFF2-40B4-BE49-F238E27FC236}">
                  <a16:creationId xmlns:a16="http://schemas.microsoft.com/office/drawing/2014/main" id="{3F76F965-46B0-0B38-CB5E-3B8811356A61}"/>
                </a:ext>
              </a:extLst>
            </p:cNvPr>
            <p:cNvSpPr/>
            <p:nvPr/>
          </p:nvSpPr>
          <p:spPr>
            <a:xfrm>
              <a:off x="6406350" y="5684953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7" name="任意多边形: 形状 406">
              <a:extLst>
                <a:ext uri="{FF2B5EF4-FFF2-40B4-BE49-F238E27FC236}">
                  <a16:creationId xmlns:a16="http://schemas.microsoft.com/office/drawing/2014/main" id="{AEDE149B-D925-894D-794E-24A2EA40BEA5}"/>
                </a:ext>
              </a:extLst>
            </p:cNvPr>
            <p:cNvSpPr/>
            <p:nvPr/>
          </p:nvSpPr>
          <p:spPr>
            <a:xfrm>
              <a:off x="6406350" y="5712703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8" name="任意多边形: 形状 407">
              <a:extLst>
                <a:ext uri="{FF2B5EF4-FFF2-40B4-BE49-F238E27FC236}">
                  <a16:creationId xmlns:a16="http://schemas.microsoft.com/office/drawing/2014/main" id="{25142647-C1C3-F14A-9421-79E2AD8D1E28}"/>
                </a:ext>
              </a:extLst>
            </p:cNvPr>
            <p:cNvSpPr/>
            <p:nvPr/>
          </p:nvSpPr>
          <p:spPr>
            <a:xfrm>
              <a:off x="6479988" y="5546049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9" name="任意多边形: 形状 408">
              <a:extLst>
                <a:ext uri="{FF2B5EF4-FFF2-40B4-BE49-F238E27FC236}">
                  <a16:creationId xmlns:a16="http://schemas.microsoft.com/office/drawing/2014/main" id="{6F58EFCB-5D78-91C4-84BC-CA7DB8A12D86}"/>
                </a:ext>
              </a:extLst>
            </p:cNvPr>
            <p:cNvSpPr/>
            <p:nvPr/>
          </p:nvSpPr>
          <p:spPr>
            <a:xfrm>
              <a:off x="6479988" y="5573799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0" name="任意多边形: 形状 409">
              <a:extLst>
                <a:ext uri="{FF2B5EF4-FFF2-40B4-BE49-F238E27FC236}">
                  <a16:creationId xmlns:a16="http://schemas.microsoft.com/office/drawing/2014/main" id="{BFD8C55D-9273-8E25-1645-DEFD5D34D55A}"/>
                </a:ext>
              </a:extLst>
            </p:cNvPr>
            <p:cNvSpPr/>
            <p:nvPr/>
          </p:nvSpPr>
          <p:spPr>
            <a:xfrm>
              <a:off x="6479988" y="5601626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1" name="任意多边形: 形状 410">
              <a:extLst>
                <a:ext uri="{FF2B5EF4-FFF2-40B4-BE49-F238E27FC236}">
                  <a16:creationId xmlns:a16="http://schemas.microsoft.com/office/drawing/2014/main" id="{366F1B19-79E2-67D9-C8EC-A340E6961C01}"/>
                </a:ext>
              </a:extLst>
            </p:cNvPr>
            <p:cNvSpPr/>
            <p:nvPr/>
          </p:nvSpPr>
          <p:spPr>
            <a:xfrm>
              <a:off x="6479988" y="5629376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2" name="任意多边形: 形状 411">
              <a:extLst>
                <a:ext uri="{FF2B5EF4-FFF2-40B4-BE49-F238E27FC236}">
                  <a16:creationId xmlns:a16="http://schemas.microsoft.com/office/drawing/2014/main" id="{13C8BBDB-E751-D063-8097-A950D7BF89E6}"/>
                </a:ext>
              </a:extLst>
            </p:cNvPr>
            <p:cNvSpPr/>
            <p:nvPr/>
          </p:nvSpPr>
          <p:spPr>
            <a:xfrm>
              <a:off x="6479988" y="5657204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3" name="任意多边形: 形状 412">
              <a:extLst>
                <a:ext uri="{FF2B5EF4-FFF2-40B4-BE49-F238E27FC236}">
                  <a16:creationId xmlns:a16="http://schemas.microsoft.com/office/drawing/2014/main" id="{7AAE0E68-8A5E-BA16-4219-E1816612E006}"/>
                </a:ext>
              </a:extLst>
            </p:cNvPr>
            <p:cNvSpPr/>
            <p:nvPr/>
          </p:nvSpPr>
          <p:spPr>
            <a:xfrm>
              <a:off x="6479988" y="5684953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4" name="任意多边形: 形状 413">
              <a:extLst>
                <a:ext uri="{FF2B5EF4-FFF2-40B4-BE49-F238E27FC236}">
                  <a16:creationId xmlns:a16="http://schemas.microsoft.com/office/drawing/2014/main" id="{B624FA48-285F-C5B1-2188-3EB13B880DE8}"/>
                </a:ext>
              </a:extLst>
            </p:cNvPr>
            <p:cNvSpPr/>
            <p:nvPr/>
          </p:nvSpPr>
          <p:spPr>
            <a:xfrm>
              <a:off x="6479988" y="5712703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5" name="任意多边形: 形状 414">
              <a:extLst>
                <a:ext uri="{FF2B5EF4-FFF2-40B4-BE49-F238E27FC236}">
                  <a16:creationId xmlns:a16="http://schemas.microsoft.com/office/drawing/2014/main" id="{DB9BFAC2-F306-4D68-5B86-85461E9B307F}"/>
                </a:ext>
              </a:extLst>
            </p:cNvPr>
            <p:cNvSpPr/>
            <p:nvPr/>
          </p:nvSpPr>
          <p:spPr>
            <a:xfrm>
              <a:off x="6552308" y="6093216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6" name="任意多边形: 形状 415">
              <a:extLst>
                <a:ext uri="{FF2B5EF4-FFF2-40B4-BE49-F238E27FC236}">
                  <a16:creationId xmlns:a16="http://schemas.microsoft.com/office/drawing/2014/main" id="{2811FE55-5C14-BB31-3F85-F81D012DF33D}"/>
                </a:ext>
              </a:extLst>
            </p:cNvPr>
            <p:cNvSpPr/>
            <p:nvPr/>
          </p:nvSpPr>
          <p:spPr>
            <a:xfrm>
              <a:off x="6552308" y="6121044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7" name="任意多边形: 形状 416">
              <a:extLst>
                <a:ext uri="{FF2B5EF4-FFF2-40B4-BE49-F238E27FC236}">
                  <a16:creationId xmlns:a16="http://schemas.microsoft.com/office/drawing/2014/main" id="{2C70D498-59B6-7470-735F-27E5AA6FB5A4}"/>
                </a:ext>
              </a:extLst>
            </p:cNvPr>
            <p:cNvSpPr/>
            <p:nvPr/>
          </p:nvSpPr>
          <p:spPr>
            <a:xfrm>
              <a:off x="6552308" y="6148793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8" name="任意多边形: 形状 417">
              <a:extLst>
                <a:ext uri="{FF2B5EF4-FFF2-40B4-BE49-F238E27FC236}">
                  <a16:creationId xmlns:a16="http://schemas.microsoft.com/office/drawing/2014/main" id="{BA8A33CE-64D7-3651-BDB6-8EE082094076}"/>
                </a:ext>
              </a:extLst>
            </p:cNvPr>
            <p:cNvSpPr/>
            <p:nvPr/>
          </p:nvSpPr>
          <p:spPr>
            <a:xfrm>
              <a:off x="6552308" y="6176621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9" name="任意多边形: 形状 418">
              <a:extLst>
                <a:ext uri="{FF2B5EF4-FFF2-40B4-BE49-F238E27FC236}">
                  <a16:creationId xmlns:a16="http://schemas.microsoft.com/office/drawing/2014/main" id="{24F7F0BC-8B8C-B2F1-C16A-5891E493E2E5}"/>
                </a:ext>
              </a:extLst>
            </p:cNvPr>
            <p:cNvSpPr/>
            <p:nvPr/>
          </p:nvSpPr>
          <p:spPr>
            <a:xfrm>
              <a:off x="6552308" y="6204371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0" name="任意多边形: 形状 419">
              <a:extLst>
                <a:ext uri="{FF2B5EF4-FFF2-40B4-BE49-F238E27FC236}">
                  <a16:creationId xmlns:a16="http://schemas.microsoft.com/office/drawing/2014/main" id="{0A8784F8-4799-0092-957F-F0F707049214}"/>
                </a:ext>
              </a:extLst>
            </p:cNvPr>
            <p:cNvSpPr/>
            <p:nvPr/>
          </p:nvSpPr>
          <p:spPr>
            <a:xfrm>
              <a:off x="6552308" y="6232120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1" name="任意多边形: 形状 420">
              <a:extLst>
                <a:ext uri="{FF2B5EF4-FFF2-40B4-BE49-F238E27FC236}">
                  <a16:creationId xmlns:a16="http://schemas.microsoft.com/office/drawing/2014/main" id="{244F4D38-41A8-C28A-85CF-B5D0C82C2A44}"/>
                </a:ext>
              </a:extLst>
            </p:cNvPr>
            <p:cNvSpPr/>
            <p:nvPr/>
          </p:nvSpPr>
          <p:spPr>
            <a:xfrm>
              <a:off x="6552308" y="6259948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2" name="任意多边形: 形状 421">
              <a:extLst>
                <a:ext uri="{FF2B5EF4-FFF2-40B4-BE49-F238E27FC236}">
                  <a16:creationId xmlns:a16="http://schemas.microsoft.com/office/drawing/2014/main" id="{A6548FE1-AFF8-96D2-B22B-7E3DAC4A057F}"/>
                </a:ext>
              </a:extLst>
            </p:cNvPr>
            <p:cNvSpPr/>
            <p:nvPr/>
          </p:nvSpPr>
          <p:spPr>
            <a:xfrm>
              <a:off x="6552308" y="6287697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3" name="任意多边形: 形状 422">
              <a:extLst>
                <a:ext uri="{FF2B5EF4-FFF2-40B4-BE49-F238E27FC236}">
                  <a16:creationId xmlns:a16="http://schemas.microsoft.com/office/drawing/2014/main" id="{0F72CA28-78A0-BF55-F308-27932C6BAC03}"/>
                </a:ext>
              </a:extLst>
            </p:cNvPr>
            <p:cNvSpPr/>
            <p:nvPr/>
          </p:nvSpPr>
          <p:spPr>
            <a:xfrm>
              <a:off x="6604629" y="5474039"/>
              <a:ext cx="29687" cy="273544"/>
            </a:xfrm>
            <a:custGeom>
              <a:avLst/>
              <a:gdLst>
                <a:gd name="connsiteX0" fmla="*/ 0 w 29687"/>
                <a:gd name="connsiteY0" fmla="*/ 0 h 273544"/>
                <a:gd name="connsiteX1" fmla="*/ 29687 w 29687"/>
                <a:gd name="connsiteY1" fmla="*/ 0 h 273544"/>
                <a:gd name="connsiteX2" fmla="*/ 29687 w 29687"/>
                <a:gd name="connsiteY2" fmla="*/ 273545 h 273544"/>
                <a:gd name="connsiteX3" fmla="*/ 0 w 29687"/>
                <a:gd name="connsiteY3" fmla="*/ 273545 h 27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87" h="273544">
                  <a:moveTo>
                    <a:pt x="0" y="0"/>
                  </a:moveTo>
                  <a:lnTo>
                    <a:pt x="29687" y="0"/>
                  </a:lnTo>
                  <a:lnTo>
                    <a:pt x="29687" y="273545"/>
                  </a:lnTo>
                  <a:lnTo>
                    <a:pt x="0" y="2735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4" name="任意多边形: 形状 423">
              <a:extLst>
                <a:ext uri="{FF2B5EF4-FFF2-40B4-BE49-F238E27FC236}">
                  <a16:creationId xmlns:a16="http://schemas.microsoft.com/office/drawing/2014/main" id="{785C136D-544E-0090-F447-2DE753298F1E}"/>
                </a:ext>
              </a:extLst>
            </p:cNvPr>
            <p:cNvSpPr/>
            <p:nvPr/>
          </p:nvSpPr>
          <p:spPr>
            <a:xfrm>
              <a:off x="6636177" y="5760529"/>
              <a:ext cx="26044" cy="478025"/>
            </a:xfrm>
            <a:custGeom>
              <a:avLst/>
              <a:gdLst>
                <a:gd name="connsiteX0" fmla="*/ 0 w 26044"/>
                <a:gd name="connsiteY0" fmla="*/ 0 h 478025"/>
                <a:gd name="connsiteX1" fmla="*/ 26044 w 26044"/>
                <a:gd name="connsiteY1" fmla="*/ 0 h 478025"/>
                <a:gd name="connsiteX2" fmla="*/ 26044 w 26044"/>
                <a:gd name="connsiteY2" fmla="*/ 478025 h 478025"/>
                <a:gd name="connsiteX3" fmla="*/ 0 w 26044"/>
                <a:gd name="connsiteY3" fmla="*/ 478025 h 478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44" h="478025">
                  <a:moveTo>
                    <a:pt x="0" y="0"/>
                  </a:moveTo>
                  <a:lnTo>
                    <a:pt x="26044" y="0"/>
                  </a:lnTo>
                  <a:lnTo>
                    <a:pt x="26044" y="478025"/>
                  </a:lnTo>
                  <a:lnTo>
                    <a:pt x="0" y="4780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5" name="任意多边形: 形状 424">
              <a:extLst>
                <a:ext uri="{FF2B5EF4-FFF2-40B4-BE49-F238E27FC236}">
                  <a16:creationId xmlns:a16="http://schemas.microsoft.com/office/drawing/2014/main" id="{FB409721-6C2B-0D6E-E90A-AE3EF09E2B7C}"/>
                </a:ext>
              </a:extLst>
            </p:cNvPr>
            <p:cNvSpPr/>
            <p:nvPr/>
          </p:nvSpPr>
          <p:spPr>
            <a:xfrm>
              <a:off x="6763532" y="5781225"/>
              <a:ext cx="12944" cy="457329"/>
            </a:xfrm>
            <a:custGeom>
              <a:avLst/>
              <a:gdLst>
                <a:gd name="connsiteX0" fmla="*/ 0 w 12944"/>
                <a:gd name="connsiteY0" fmla="*/ 0 h 457329"/>
                <a:gd name="connsiteX1" fmla="*/ 12945 w 12944"/>
                <a:gd name="connsiteY1" fmla="*/ 0 h 457329"/>
                <a:gd name="connsiteX2" fmla="*/ 12945 w 12944"/>
                <a:gd name="connsiteY2" fmla="*/ 457329 h 457329"/>
                <a:gd name="connsiteX3" fmla="*/ 0 w 12944"/>
                <a:gd name="connsiteY3" fmla="*/ 457329 h 45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44" h="457329">
                  <a:moveTo>
                    <a:pt x="0" y="0"/>
                  </a:moveTo>
                  <a:lnTo>
                    <a:pt x="12945" y="0"/>
                  </a:lnTo>
                  <a:lnTo>
                    <a:pt x="12945" y="457329"/>
                  </a:lnTo>
                  <a:lnTo>
                    <a:pt x="0" y="45732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6" name="任意多边形: 形状 425">
              <a:extLst>
                <a:ext uri="{FF2B5EF4-FFF2-40B4-BE49-F238E27FC236}">
                  <a16:creationId xmlns:a16="http://schemas.microsoft.com/office/drawing/2014/main" id="{E0531DAE-114F-EA73-A7CC-42F64651BB25}"/>
                </a:ext>
              </a:extLst>
            </p:cNvPr>
            <p:cNvSpPr/>
            <p:nvPr/>
          </p:nvSpPr>
          <p:spPr>
            <a:xfrm>
              <a:off x="6788646" y="5859203"/>
              <a:ext cx="89372" cy="37748"/>
            </a:xfrm>
            <a:custGeom>
              <a:avLst/>
              <a:gdLst>
                <a:gd name="connsiteX0" fmla="*/ 89373 w 89372"/>
                <a:gd name="connsiteY0" fmla="*/ 37749 h 37748"/>
                <a:gd name="connsiteX1" fmla="*/ 0 w 89372"/>
                <a:gd name="connsiteY1" fmla="*/ 37749 h 37748"/>
                <a:gd name="connsiteX2" fmla="*/ 0 w 89372"/>
                <a:gd name="connsiteY2" fmla="*/ 0 h 37748"/>
                <a:gd name="connsiteX3" fmla="*/ 89373 w 89372"/>
                <a:gd name="connsiteY3" fmla="*/ 0 h 37748"/>
                <a:gd name="connsiteX4" fmla="*/ 89373 w 89372"/>
                <a:gd name="connsiteY4" fmla="*/ 37749 h 37748"/>
                <a:gd name="connsiteX5" fmla="*/ 9301 w 89372"/>
                <a:gd name="connsiteY5" fmla="*/ 28447 h 37748"/>
                <a:gd name="connsiteX6" fmla="*/ 80071 w 89372"/>
                <a:gd name="connsiteY6" fmla="*/ 28447 h 37748"/>
                <a:gd name="connsiteX7" fmla="*/ 80071 w 89372"/>
                <a:gd name="connsiteY7" fmla="*/ 9302 h 37748"/>
                <a:gd name="connsiteX8" fmla="*/ 9301 w 89372"/>
                <a:gd name="connsiteY8" fmla="*/ 9302 h 37748"/>
                <a:gd name="connsiteX9" fmla="*/ 9301 w 89372"/>
                <a:gd name="connsiteY9" fmla="*/ 28447 h 3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372" h="37748">
                  <a:moveTo>
                    <a:pt x="89373" y="37749"/>
                  </a:moveTo>
                  <a:lnTo>
                    <a:pt x="0" y="37749"/>
                  </a:lnTo>
                  <a:lnTo>
                    <a:pt x="0" y="0"/>
                  </a:lnTo>
                  <a:lnTo>
                    <a:pt x="89373" y="0"/>
                  </a:lnTo>
                  <a:lnTo>
                    <a:pt x="89373" y="37749"/>
                  </a:lnTo>
                  <a:close/>
                  <a:moveTo>
                    <a:pt x="9301" y="28447"/>
                  </a:moveTo>
                  <a:lnTo>
                    <a:pt x="80071" y="28447"/>
                  </a:lnTo>
                  <a:lnTo>
                    <a:pt x="80071" y="9302"/>
                  </a:lnTo>
                  <a:lnTo>
                    <a:pt x="9301" y="9302"/>
                  </a:lnTo>
                  <a:lnTo>
                    <a:pt x="9301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7" name="任意多边形: 形状 426">
              <a:extLst>
                <a:ext uri="{FF2B5EF4-FFF2-40B4-BE49-F238E27FC236}">
                  <a16:creationId xmlns:a16="http://schemas.microsoft.com/office/drawing/2014/main" id="{2398FF58-0CAE-6D4D-2FE5-F7F32A389E93}"/>
                </a:ext>
              </a:extLst>
            </p:cNvPr>
            <p:cNvSpPr/>
            <p:nvPr/>
          </p:nvSpPr>
          <p:spPr>
            <a:xfrm>
              <a:off x="6788646" y="5905712"/>
              <a:ext cx="89372" cy="37748"/>
            </a:xfrm>
            <a:custGeom>
              <a:avLst/>
              <a:gdLst>
                <a:gd name="connsiteX0" fmla="*/ 89373 w 89372"/>
                <a:gd name="connsiteY0" fmla="*/ 37749 h 37748"/>
                <a:gd name="connsiteX1" fmla="*/ 0 w 89372"/>
                <a:gd name="connsiteY1" fmla="*/ 37749 h 37748"/>
                <a:gd name="connsiteX2" fmla="*/ 0 w 89372"/>
                <a:gd name="connsiteY2" fmla="*/ 0 h 37748"/>
                <a:gd name="connsiteX3" fmla="*/ 89373 w 89372"/>
                <a:gd name="connsiteY3" fmla="*/ 0 h 37748"/>
                <a:gd name="connsiteX4" fmla="*/ 89373 w 89372"/>
                <a:gd name="connsiteY4" fmla="*/ 37749 h 37748"/>
                <a:gd name="connsiteX5" fmla="*/ 9301 w 89372"/>
                <a:gd name="connsiteY5" fmla="*/ 28447 h 37748"/>
                <a:gd name="connsiteX6" fmla="*/ 80071 w 89372"/>
                <a:gd name="connsiteY6" fmla="*/ 28447 h 37748"/>
                <a:gd name="connsiteX7" fmla="*/ 80071 w 89372"/>
                <a:gd name="connsiteY7" fmla="*/ 9302 h 37748"/>
                <a:gd name="connsiteX8" fmla="*/ 9301 w 89372"/>
                <a:gd name="connsiteY8" fmla="*/ 9302 h 37748"/>
                <a:gd name="connsiteX9" fmla="*/ 9301 w 89372"/>
                <a:gd name="connsiteY9" fmla="*/ 28447 h 3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372" h="37748">
                  <a:moveTo>
                    <a:pt x="89373" y="37749"/>
                  </a:moveTo>
                  <a:lnTo>
                    <a:pt x="0" y="37749"/>
                  </a:lnTo>
                  <a:lnTo>
                    <a:pt x="0" y="0"/>
                  </a:lnTo>
                  <a:lnTo>
                    <a:pt x="89373" y="0"/>
                  </a:lnTo>
                  <a:lnTo>
                    <a:pt x="89373" y="37749"/>
                  </a:lnTo>
                  <a:close/>
                  <a:moveTo>
                    <a:pt x="9301" y="28447"/>
                  </a:moveTo>
                  <a:lnTo>
                    <a:pt x="80071" y="28447"/>
                  </a:lnTo>
                  <a:lnTo>
                    <a:pt x="80071" y="9302"/>
                  </a:lnTo>
                  <a:lnTo>
                    <a:pt x="9301" y="9302"/>
                  </a:lnTo>
                  <a:lnTo>
                    <a:pt x="9301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8" name="任意多边形: 形状 427">
              <a:extLst>
                <a:ext uri="{FF2B5EF4-FFF2-40B4-BE49-F238E27FC236}">
                  <a16:creationId xmlns:a16="http://schemas.microsoft.com/office/drawing/2014/main" id="{83E4E154-61BC-0292-0B84-7B81CB86937E}"/>
                </a:ext>
              </a:extLst>
            </p:cNvPr>
            <p:cNvSpPr/>
            <p:nvPr/>
          </p:nvSpPr>
          <p:spPr>
            <a:xfrm>
              <a:off x="6788646" y="5952142"/>
              <a:ext cx="89372" cy="37749"/>
            </a:xfrm>
            <a:custGeom>
              <a:avLst/>
              <a:gdLst>
                <a:gd name="connsiteX0" fmla="*/ 89373 w 89372"/>
                <a:gd name="connsiteY0" fmla="*/ 37749 h 37749"/>
                <a:gd name="connsiteX1" fmla="*/ 0 w 89372"/>
                <a:gd name="connsiteY1" fmla="*/ 37749 h 37749"/>
                <a:gd name="connsiteX2" fmla="*/ 0 w 89372"/>
                <a:gd name="connsiteY2" fmla="*/ 0 h 37749"/>
                <a:gd name="connsiteX3" fmla="*/ 89373 w 89372"/>
                <a:gd name="connsiteY3" fmla="*/ 0 h 37749"/>
                <a:gd name="connsiteX4" fmla="*/ 89373 w 89372"/>
                <a:gd name="connsiteY4" fmla="*/ 37749 h 37749"/>
                <a:gd name="connsiteX5" fmla="*/ 9301 w 89372"/>
                <a:gd name="connsiteY5" fmla="*/ 28448 h 37749"/>
                <a:gd name="connsiteX6" fmla="*/ 80071 w 89372"/>
                <a:gd name="connsiteY6" fmla="*/ 28448 h 37749"/>
                <a:gd name="connsiteX7" fmla="*/ 80071 w 89372"/>
                <a:gd name="connsiteY7" fmla="*/ 9302 h 37749"/>
                <a:gd name="connsiteX8" fmla="*/ 9301 w 89372"/>
                <a:gd name="connsiteY8" fmla="*/ 9302 h 37749"/>
                <a:gd name="connsiteX9" fmla="*/ 9301 w 89372"/>
                <a:gd name="connsiteY9" fmla="*/ 28448 h 3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372" h="37749">
                  <a:moveTo>
                    <a:pt x="89373" y="37749"/>
                  </a:moveTo>
                  <a:lnTo>
                    <a:pt x="0" y="37749"/>
                  </a:lnTo>
                  <a:lnTo>
                    <a:pt x="0" y="0"/>
                  </a:lnTo>
                  <a:lnTo>
                    <a:pt x="89373" y="0"/>
                  </a:lnTo>
                  <a:lnTo>
                    <a:pt x="89373" y="37749"/>
                  </a:lnTo>
                  <a:close/>
                  <a:moveTo>
                    <a:pt x="9301" y="28448"/>
                  </a:moveTo>
                  <a:lnTo>
                    <a:pt x="80071" y="28448"/>
                  </a:lnTo>
                  <a:lnTo>
                    <a:pt x="80071" y="9302"/>
                  </a:lnTo>
                  <a:lnTo>
                    <a:pt x="9301" y="9302"/>
                  </a:lnTo>
                  <a:lnTo>
                    <a:pt x="9301" y="2844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9" name="任意多边形: 形状 428">
              <a:extLst>
                <a:ext uri="{FF2B5EF4-FFF2-40B4-BE49-F238E27FC236}">
                  <a16:creationId xmlns:a16="http://schemas.microsoft.com/office/drawing/2014/main" id="{67D322F2-3BE5-B16D-0F67-8F4C5A9E36A3}"/>
                </a:ext>
              </a:extLst>
            </p:cNvPr>
            <p:cNvSpPr/>
            <p:nvPr/>
          </p:nvSpPr>
          <p:spPr>
            <a:xfrm>
              <a:off x="6788646" y="5998650"/>
              <a:ext cx="89372" cy="37748"/>
            </a:xfrm>
            <a:custGeom>
              <a:avLst/>
              <a:gdLst>
                <a:gd name="connsiteX0" fmla="*/ 89373 w 89372"/>
                <a:gd name="connsiteY0" fmla="*/ 37749 h 37748"/>
                <a:gd name="connsiteX1" fmla="*/ 0 w 89372"/>
                <a:gd name="connsiteY1" fmla="*/ 37749 h 37748"/>
                <a:gd name="connsiteX2" fmla="*/ 0 w 89372"/>
                <a:gd name="connsiteY2" fmla="*/ 0 h 37748"/>
                <a:gd name="connsiteX3" fmla="*/ 89373 w 89372"/>
                <a:gd name="connsiteY3" fmla="*/ 0 h 37748"/>
                <a:gd name="connsiteX4" fmla="*/ 89373 w 89372"/>
                <a:gd name="connsiteY4" fmla="*/ 37749 h 37748"/>
                <a:gd name="connsiteX5" fmla="*/ 9301 w 89372"/>
                <a:gd name="connsiteY5" fmla="*/ 28448 h 37748"/>
                <a:gd name="connsiteX6" fmla="*/ 80071 w 89372"/>
                <a:gd name="connsiteY6" fmla="*/ 28448 h 37748"/>
                <a:gd name="connsiteX7" fmla="*/ 80071 w 89372"/>
                <a:gd name="connsiteY7" fmla="*/ 9302 h 37748"/>
                <a:gd name="connsiteX8" fmla="*/ 9301 w 89372"/>
                <a:gd name="connsiteY8" fmla="*/ 9302 h 37748"/>
                <a:gd name="connsiteX9" fmla="*/ 9301 w 89372"/>
                <a:gd name="connsiteY9" fmla="*/ 28448 h 3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372" h="37748">
                  <a:moveTo>
                    <a:pt x="89373" y="37749"/>
                  </a:moveTo>
                  <a:lnTo>
                    <a:pt x="0" y="37749"/>
                  </a:lnTo>
                  <a:lnTo>
                    <a:pt x="0" y="0"/>
                  </a:lnTo>
                  <a:lnTo>
                    <a:pt x="89373" y="0"/>
                  </a:lnTo>
                  <a:lnTo>
                    <a:pt x="89373" y="37749"/>
                  </a:lnTo>
                  <a:close/>
                  <a:moveTo>
                    <a:pt x="9301" y="28448"/>
                  </a:moveTo>
                  <a:lnTo>
                    <a:pt x="80071" y="28448"/>
                  </a:lnTo>
                  <a:lnTo>
                    <a:pt x="80071" y="9302"/>
                  </a:lnTo>
                  <a:lnTo>
                    <a:pt x="9301" y="9302"/>
                  </a:lnTo>
                  <a:lnTo>
                    <a:pt x="9301" y="2844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0" name="任意多边形: 形状 429">
              <a:extLst>
                <a:ext uri="{FF2B5EF4-FFF2-40B4-BE49-F238E27FC236}">
                  <a16:creationId xmlns:a16="http://schemas.microsoft.com/office/drawing/2014/main" id="{D14750A8-CDE3-28EB-C03C-D07C09089CF3}"/>
                </a:ext>
              </a:extLst>
            </p:cNvPr>
            <p:cNvSpPr/>
            <p:nvPr/>
          </p:nvSpPr>
          <p:spPr>
            <a:xfrm>
              <a:off x="6788646" y="6045081"/>
              <a:ext cx="89372" cy="37748"/>
            </a:xfrm>
            <a:custGeom>
              <a:avLst/>
              <a:gdLst>
                <a:gd name="connsiteX0" fmla="*/ 89373 w 89372"/>
                <a:gd name="connsiteY0" fmla="*/ 37749 h 37748"/>
                <a:gd name="connsiteX1" fmla="*/ 0 w 89372"/>
                <a:gd name="connsiteY1" fmla="*/ 37749 h 37748"/>
                <a:gd name="connsiteX2" fmla="*/ 0 w 89372"/>
                <a:gd name="connsiteY2" fmla="*/ 0 h 37748"/>
                <a:gd name="connsiteX3" fmla="*/ 89373 w 89372"/>
                <a:gd name="connsiteY3" fmla="*/ 0 h 37748"/>
                <a:gd name="connsiteX4" fmla="*/ 89373 w 89372"/>
                <a:gd name="connsiteY4" fmla="*/ 37749 h 37748"/>
                <a:gd name="connsiteX5" fmla="*/ 9301 w 89372"/>
                <a:gd name="connsiteY5" fmla="*/ 28447 h 37748"/>
                <a:gd name="connsiteX6" fmla="*/ 80071 w 89372"/>
                <a:gd name="connsiteY6" fmla="*/ 28447 h 37748"/>
                <a:gd name="connsiteX7" fmla="*/ 80071 w 89372"/>
                <a:gd name="connsiteY7" fmla="*/ 9301 h 37748"/>
                <a:gd name="connsiteX8" fmla="*/ 9301 w 89372"/>
                <a:gd name="connsiteY8" fmla="*/ 9301 h 37748"/>
                <a:gd name="connsiteX9" fmla="*/ 9301 w 89372"/>
                <a:gd name="connsiteY9" fmla="*/ 28447 h 3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372" h="37748">
                  <a:moveTo>
                    <a:pt x="89373" y="37749"/>
                  </a:moveTo>
                  <a:lnTo>
                    <a:pt x="0" y="37749"/>
                  </a:lnTo>
                  <a:lnTo>
                    <a:pt x="0" y="0"/>
                  </a:lnTo>
                  <a:lnTo>
                    <a:pt x="89373" y="0"/>
                  </a:lnTo>
                  <a:lnTo>
                    <a:pt x="89373" y="37749"/>
                  </a:lnTo>
                  <a:close/>
                  <a:moveTo>
                    <a:pt x="9301" y="28447"/>
                  </a:moveTo>
                  <a:lnTo>
                    <a:pt x="80071" y="28447"/>
                  </a:lnTo>
                  <a:lnTo>
                    <a:pt x="80071" y="9301"/>
                  </a:lnTo>
                  <a:lnTo>
                    <a:pt x="9301" y="9301"/>
                  </a:lnTo>
                  <a:lnTo>
                    <a:pt x="9301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1" name="任意多边形: 形状 430">
              <a:extLst>
                <a:ext uri="{FF2B5EF4-FFF2-40B4-BE49-F238E27FC236}">
                  <a16:creationId xmlns:a16="http://schemas.microsoft.com/office/drawing/2014/main" id="{46CE99B3-BFD9-01FC-89F8-E466454A6349}"/>
                </a:ext>
              </a:extLst>
            </p:cNvPr>
            <p:cNvSpPr/>
            <p:nvPr/>
          </p:nvSpPr>
          <p:spPr>
            <a:xfrm>
              <a:off x="6788646" y="6091589"/>
              <a:ext cx="89372" cy="37748"/>
            </a:xfrm>
            <a:custGeom>
              <a:avLst/>
              <a:gdLst>
                <a:gd name="connsiteX0" fmla="*/ 89373 w 89372"/>
                <a:gd name="connsiteY0" fmla="*/ 37749 h 37748"/>
                <a:gd name="connsiteX1" fmla="*/ 0 w 89372"/>
                <a:gd name="connsiteY1" fmla="*/ 37749 h 37748"/>
                <a:gd name="connsiteX2" fmla="*/ 0 w 89372"/>
                <a:gd name="connsiteY2" fmla="*/ 0 h 37748"/>
                <a:gd name="connsiteX3" fmla="*/ 89373 w 89372"/>
                <a:gd name="connsiteY3" fmla="*/ 0 h 37748"/>
                <a:gd name="connsiteX4" fmla="*/ 89373 w 89372"/>
                <a:gd name="connsiteY4" fmla="*/ 37749 h 37748"/>
                <a:gd name="connsiteX5" fmla="*/ 9301 w 89372"/>
                <a:gd name="connsiteY5" fmla="*/ 28447 h 37748"/>
                <a:gd name="connsiteX6" fmla="*/ 80071 w 89372"/>
                <a:gd name="connsiteY6" fmla="*/ 28447 h 37748"/>
                <a:gd name="connsiteX7" fmla="*/ 80071 w 89372"/>
                <a:gd name="connsiteY7" fmla="*/ 9301 h 37748"/>
                <a:gd name="connsiteX8" fmla="*/ 9301 w 89372"/>
                <a:gd name="connsiteY8" fmla="*/ 9301 h 37748"/>
                <a:gd name="connsiteX9" fmla="*/ 9301 w 89372"/>
                <a:gd name="connsiteY9" fmla="*/ 28447 h 3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372" h="37748">
                  <a:moveTo>
                    <a:pt x="89373" y="37749"/>
                  </a:moveTo>
                  <a:lnTo>
                    <a:pt x="0" y="37749"/>
                  </a:lnTo>
                  <a:lnTo>
                    <a:pt x="0" y="0"/>
                  </a:lnTo>
                  <a:lnTo>
                    <a:pt x="89373" y="0"/>
                  </a:lnTo>
                  <a:lnTo>
                    <a:pt x="89373" y="37749"/>
                  </a:lnTo>
                  <a:close/>
                  <a:moveTo>
                    <a:pt x="9301" y="28447"/>
                  </a:moveTo>
                  <a:lnTo>
                    <a:pt x="80071" y="28447"/>
                  </a:lnTo>
                  <a:lnTo>
                    <a:pt x="80071" y="9301"/>
                  </a:lnTo>
                  <a:lnTo>
                    <a:pt x="9301" y="9301"/>
                  </a:lnTo>
                  <a:lnTo>
                    <a:pt x="9301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2" name="任意多边形: 形状 431">
              <a:extLst>
                <a:ext uri="{FF2B5EF4-FFF2-40B4-BE49-F238E27FC236}">
                  <a16:creationId xmlns:a16="http://schemas.microsoft.com/office/drawing/2014/main" id="{46F7949B-B37A-DA2F-7262-C6DD2F550C81}"/>
                </a:ext>
              </a:extLst>
            </p:cNvPr>
            <p:cNvSpPr/>
            <p:nvPr/>
          </p:nvSpPr>
          <p:spPr>
            <a:xfrm>
              <a:off x="6788646" y="6138019"/>
              <a:ext cx="89372" cy="37748"/>
            </a:xfrm>
            <a:custGeom>
              <a:avLst/>
              <a:gdLst>
                <a:gd name="connsiteX0" fmla="*/ 89373 w 89372"/>
                <a:gd name="connsiteY0" fmla="*/ 37749 h 37748"/>
                <a:gd name="connsiteX1" fmla="*/ 0 w 89372"/>
                <a:gd name="connsiteY1" fmla="*/ 37749 h 37748"/>
                <a:gd name="connsiteX2" fmla="*/ 0 w 89372"/>
                <a:gd name="connsiteY2" fmla="*/ 0 h 37748"/>
                <a:gd name="connsiteX3" fmla="*/ 89373 w 89372"/>
                <a:gd name="connsiteY3" fmla="*/ 0 h 37748"/>
                <a:gd name="connsiteX4" fmla="*/ 89373 w 89372"/>
                <a:gd name="connsiteY4" fmla="*/ 37749 h 37748"/>
                <a:gd name="connsiteX5" fmla="*/ 9301 w 89372"/>
                <a:gd name="connsiteY5" fmla="*/ 28447 h 37748"/>
                <a:gd name="connsiteX6" fmla="*/ 80071 w 89372"/>
                <a:gd name="connsiteY6" fmla="*/ 28447 h 37748"/>
                <a:gd name="connsiteX7" fmla="*/ 80071 w 89372"/>
                <a:gd name="connsiteY7" fmla="*/ 9301 h 37748"/>
                <a:gd name="connsiteX8" fmla="*/ 9301 w 89372"/>
                <a:gd name="connsiteY8" fmla="*/ 9301 h 37748"/>
                <a:gd name="connsiteX9" fmla="*/ 9301 w 89372"/>
                <a:gd name="connsiteY9" fmla="*/ 28447 h 3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372" h="37748">
                  <a:moveTo>
                    <a:pt x="89373" y="37749"/>
                  </a:moveTo>
                  <a:lnTo>
                    <a:pt x="0" y="37749"/>
                  </a:lnTo>
                  <a:lnTo>
                    <a:pt x="0" y="0"/>
                  </a:lnTo>
                  <a:lnTo>
                    <a:pt x="89373" y="0"/>
                  </a:lnTo>
                  <a:lnTo>
                    <a:pt x="89373" y="37749"/>
                  </a:lnTo>
                  <a:close/>
                  <a:moveTo>
                    <a:pt x="9301" y="28447"/>
                  </a:moveTo>
                  <a:lnTo>
                    <a:pt x="80071" y="28447"/>
                  </a:lnTo>
                  <a:lnTo>
                    <a:pt x="80071" y="9301"/>
                  </a:lnTo>
                  <a:lnTo>
                    <a:pt x="9301" y="9301"/>
                  </a:lnTo>
                  <a:lnTo>
                    <a:pt x="9301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3" name="任意多边形: 形状 432">
              <a:extLst>
                <a:ext uri="{FF2B5EF4-FFF2-40B4-BE49-F238E27FC236}">
                  <a16:creationId xmlns:a16="http://schemas.microsoft.com/office/drawing/2014/main" id="{57ED45DC-E74C-17AF-CAC4-25C1F75DEFEC}"/>
                </a:ext>
              </a:extLst>
            </p:cNvPr>
            <p:cNvSpPr/>
            <p:nvPr/>
          </p:nvSpPr>
          <p:spPr>
            <a:xfrm>
              <a:off x="6788646" y="6184527"/>
              <a:ext cx="89372" cy="37748"/>
            </a:xfrm>
            <a:custGeom>
              <a:avLst/>
              <a:gdLst>
                <a:gd name="connsiteX0" fmla="*/ 89373 w 89372"/>
                <a:gd name="connsiteY0" fmla="*/ 37749 h 37748"/>
                <a:gd name="connsiteX1" fmla="*/ 0 w 89372"/>
                <a:gd name="connsiteY1" fmla="*/ 37749 h 37748"/>
                <a:gd name="connsiteX2" fmla="*/ 0 w 89372"/>
                <a:gd name="connsiteY2" fmla="*/ 0 h 37748"/>
                <a:gd name="connsiteX3" fmla="*/ 89373 w 89372"/>
                <a:gd name="connsiteY3" fmla="*/ 0 h 37748"/>
                <a:gd name="connsiteX4" fmla="*/ 89373 w 89372"/>
                <a:gd name="connsiteY4" fmla="*/ 37749 h 37748"/>
                <a:gd name="connsiteX5" fmla="*/ 9301 w 89372"/>
                <a:gd name="connsiteY5" fmla="*/ 28447 h 37748"/>
                <a:gd name="connsiteX6" fmla="*/ 80071 w 89372"/>
                <a:gd name="connsiteY6" fmla="*/ 28447 h 37748"/>
                <a:gd name="connsiteX7" fmla="*/ 80071 w 89372"/>
                <a:gd name="connsiteY7" fmla="*/ 9301 h 37748"/>
                <a:gd name="connsiteX8" fmla="*/ 9301 w 89372"/>
                <a:gd name="connsiteY8" fmla="*/ 9301 h 37748"/>
                <a:gd name="connsiteX9" fmla="*/ 9301 w 89372"/>
                <a:gd name="connsiteY9" fmla="*/ 28447 h 3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372" h="37748">
                  <a:moveTo>
                    <a:pt x="89373" y="37749"/>
                  </a:moveTo>
                  <a:lnTo>
                    <a:pt x="0" y="37749"/>
                  </a:lnTo>
                  <a:lnTo>
                    <a:pt x="0" y="0"/>
                  </a:lnTo>
                  <a:lnTo>
                    <a:pt x="89373" y="0"/>
                  </a:lnTo>
                  <a:lnTo>
                    <a:pt x="89373" y="37749"/>
                  </a:lnTo>
                  <a:close/>
                  <a:moveTo>
                    <a:pt x="9301" y="28447"/>
                  </a:moveTo>
                  <a:lnTo>
                    <a:pt x="80071" y="28447"/>
                  </a:lnTo>
                  <a:lnTo>
                    <a:pt x="80071" y="9301"/>
                  </a:lnTo>
                  <a:lnTo>
                    <a:pt x="9301" y="9301"/>
                  </a:lnTo>
                  <a:lnTo>
                    <a:pt x="9301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4" name="任意多边形: 形状 433">
              <a:extLst>
                <a:ext uri="{FF2B5EF4-FFF2-40B4-BE49-F238E27FC236}">
                  <a16:creationId xmlns:a16="http://schemas.microsoft.com/office/drawing/2014/main" id="{5846158F-51A2-E41E-B2CA-C1380AF2E7BA}"/>
                </a:ext>
              </a:extLst>
            </p:cNvPr>
            <p:cNvSpPr/>
            <p:nvPr/>
          </p:nvSpPr>
          <p:spPr>
            <a:xfrm>
              <a:off x="6911350" y="5859281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2 h 23486"/>
                <a:gd name="connsiteX8" fmla="*/ 9302 w 99759"/>
                <a:gd name="connsiteY8" fmla="*/ 9302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2"/>
                  </a:lnTo>
                  <a:lnTo>
                    <a:pt x="9302" y="9302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5" name="任意多边形: 形状 434">
              <a:extLst>
                <a:ext uri="{FF2B5EF4-FFF2-40B4-BE49-F238E27FC236}">
                  <a16:creationId xmlns:a16="http://schemas.microsoft.com/office/drawing/2014/main" id="{DD06D983-C489-2362-9199-9EF2453C652B}"/>
                </a:ext>
              </a:extLst>
            </p:cNvPr>
            <p:cNvSpPr/>
            <p:nvPr/>
          </p:nvSpPr>
          <p:spPr>
            <a:xfrm>
              <a:off x="6911350" y="5901293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2 h 23486"/>
                <a:gd name="connsiteX8" fmla="*/ 9302 w 99759"/>
                <a:gd name="connsiteY8" fmla="*/ 9302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2"/>
                  </a:lnTo>
                  <a:lnTo>
                    <a:pt x="9302" y="9302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6" name="任意多边形: 形状 435">
              <a:extLst>
                <a:ext uri="{FF2B5EF4-FFF2-40B4-BE49-F238E27FC236}">
                  <a16:creationId xmlns:a16="http://schemas.microsoft.com/office/drawing/2014/main" id="{375B2C78-C14B-8DAD-B39A-C8E66D85C960}"/>
                </a:ext>
              </a:extLst>
            </p:cNvPr>
            <p:cNvSpPr/>
            <p:nvPr/>
          </p:nvSpPr>
          <p:spPr>
            <a:xfrm>
              <a:off x="6911350" y="5943305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2 h 23486"/>
                <a:gd name="connsiteX8" fmla="*/ 9302 w 99759"/>
                <a:gd name="connsiteY8" fmla="*/ 9302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2"/>
                  </a:lnTo>
                  <a:lnTo>
                    <a:pt x="9302" y="9302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7" name="任意多边形: 形状 436">
              <a:extLst>
                <a:ext uri="{FF2B5EF4-FFF2-40B4-BE49-F238E27FC236}">
                  <a16:creationId xmlns:a16="http://schemas.microsoft.com/office/drawing/2014/main" id="{E9A7B39D-CAB8-8137-2491-A9FF7CBAE77C}"/>
                </a:ext>
              </a:extLst>
            </p:cNvPr>
            <p:cNvSpPr/>
            <p:nvPr/>
          </p:nvSpPr>
          <p:spPr>
            <a:xfrm>
              <a:off x="6911350" y="5985240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2 h 23486"/>
                <a:gd name="connsiteX8" fmla="*/ 9302 w 99759"/>
                <a:gd name="connsiteY8" fmla="*/ 9302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2"/>
                  </a:lnTo>
                  <a:lnTo>
                    <a:pt x="9302" y="9302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8" name="任意多边形: 形状 437">
              <a:extLst>
                <a:ext uri="{FF2B5EF4-FFF2-40B4-BE49-F238E27FC236}">
                  <a16:creationId xmlns:a16="http://schemas.microsoft.com/office/drawing/2014/main" id="{FF48BAAE-690E-4D5E-8077-5E54B48BCED8}"/>
                </a:ext>
              </a:extLst>
            </p:cNvPr>
            <p:cNvSpPr/>
            <p:nvPr/>
          </p:nvSpPr>
          <p:spPr>
            <a:xfrm>
              <a:off x="6911350" y="6027252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2 h 23486"/>
                <a:gd name="connsiteX8" fmla="*/ 9302 w 99759"/>
                <a:gd name="connsiteY8" fmla="*/ 9302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2"/>
                  </a:lnTo>
                  <a:lnTo>
                    <a:pt x="9302" y="9302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9" name="任意多边形: 形状 438">
              <a:extLst>
                <a:ext uri="{FF2B5EF4-FFF2-40B4-BE49-F238E27FC236}">
                  <a16:creationId xmlns:a16="http://schemas.microsoft.com/office/drawing/2014/main" id="{2CC9D013-C583-99C2-5232-9B9DFAE6CB84}"/>
                </a:ext>
              </a:extLst>
            </p:cNvPr>
            <p:cNvSpPr/>
            <p:nvPr/>
          </p:nvSpPr>
          <p:spPr>
            <a:xfrm>
              <a:off x="6911350" y="6069265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1 h 23486"/>
                <a:gd name="connsiteX8" fmla="*/ 9302 w 99759"/>
                <a:gd name="connsiteY8" fmla="*/ 9301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1"/>
                  </a:lnTo>
                  <a:lnTo>
                    <a:pt x="9302" y="9301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0" name="任意多边形: 形状 439">
              <a:extLst>
                <a:ext uri="{FF2B5EF4-FFF2-40B4-BE49-F238E27FC236}">
                  <a16:creationId xmlns:a16="http://schemas.microsoft.com/office/drawing/2014/main" id="{BF7AAC80-8F10-19F6-5244-0A2322639A44}"/>
                </a:ext>
              </a:extLst>
            </p:cNvPr>
            <p:cNvSpPr/>
            <p:nvPr/>
          </p:nvSpPr>
          <p:spPr>
            <a:xfrm>
              <a:off x="6911350" y="6111277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2 h 23486"/>
                <a:gd name="connsiteX8" fmla="*/ 9302 w 99759"/>
                <a:gd name="connsiteY8" fmla="*/ 9302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2"/>
                  </a:lnTo>
                  <a:lnTo>
                    <a:pt x="9302" y="9302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1" name="任意多边形: 形状 440">
              <a:extLst>
                <a:ext uri="{FF2B5EF4-FFF2-40B4-BE49-F238E27FC236}">
                  <a16:creationId xmlns:a16="http://schemas.microsoft.com/office/drawing/2014/main" id="{F63D3EF8-76CF-E8E7-F400-5239E1B90B55}"/>
                </a:ext>
              </a:extLst>
            </p:cNvPr>
            <p:cNvSpPr/>
            <p:nvPr/>
          </p:nvSpPr>
          <p:spPr>
            <a:xfrm>
              <a:off x="6911350" y="6153212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262 h 23486"/>
                <a:gd name="connsiteX6" fmla="*/ 90458 w 99759"/>
                <a:gd name="connsiteY6" fmla="*/ 14262 h 23486"/>
                <a:gd name="connsiteX7" fmla="*/ 90458 w 99759"/>
                <a:gd name="connsiteY7" fmla="*/ 9379 h 23486"/>
                <a:gd name="connsiteX8" fmla="*/ 9302 w 99759"/>
                <a:gd name="connsiteY8" fmla="*/ 9379 h 23486"/>
                <a:gd name="connsiteX9" fmla="*/ 9302 w 99759"/>
                <a:gd name="connsiteY9" fmla="*/ 14262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262"/>
                  </a:moveTo>
                  <a:lnTo>
                    <a:pt x="90458" y="14262"/>
                  </a:lnTo>
                  <a:lnTo>
                    <a:pt x="90458" y="9379"/>
                  </a:lnTo>
                  <a:lnTo>
                    <a:pt x="9302" y="9379"/>
                  </a:lnTo>
                  <a:lnTo>
                    <a:pt x="9302" y="1426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2" name="任意多边形: 形状 441">
              <a:extLst>
                <a:ext uri="{FF2B5EF4-FFF2-40B4-BE49-F238E27FC236}">
                  <a16:creationId xmlns:a16="http://schemas.microsoft.com/office/drawing/2014/main" id="{AB00331F-AA66-C030-A613-F1B678173F10}"/>
                </a:ext>
              </a:extLst>
            </p:cNvPr>
            <p:cNvSpPr/>
            <p:nvPr/>
          </p:nvSpPr>
          <p:spPr>
            <a:xfrm>
              <a:off x="6911350" y="6195224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1 h 23486"/>
                <a:gd name="connsiteX8" fmla="*/ 9302 w 99759"/>
                <a:gd name="connsiteY8" fmla="*/ 9301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1"/>
                  </a:lnTo>
                  <a:lnTo>
                    <a:pt x="9302" y="9301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3" name="任意多边形: 形状 442">
              <a:extLst>
                <a:ext uri="{FF2B5EF4-FFF2-40B4-BE49-F238E27FC236}">
                  <a16:creationId xmlns:a16="http://schemas.microsoft.com/office/drawing/2014/main" id="{D9E5B75C-902C-C101-E4F0-563ADF81F477}"/>
                </a:ext>
              </a:extLst>
            </p:cNvPr>
            <p:cNvSpPr/>
            <p:nvPr/>
          </p:nvSpPr>
          <p:spPr>
            <a:xfrm>
              <a:off x="6911350" y="6237236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2 h 23486"/>
                <a:gd name="connsiteX8" fmla="*/ 9302 w 99759"/>
                <a:gd name="connsiteY8" fmla="*/ 9302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2"/>
                  </a:lnTo>
                  <a:lnTo>
                    <a:pt x="9302" y="9302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4" name="任意多边形: 形状 443">
              <a:extLst>
                <a:ext uri="{FF2B5EF4-FFF2-40B4-BE49-F238E27FC236}">
                  <a16:creationId xmlns:a16="http://schemas.microsoft.com/office/drawing/2014/main" id="{2D070144-DB18-1A87-F8BB-FE0AF53F3CB7}"/>
                </a:ext>
              </a:extLst>
            </p:cNvPr>
            <p:cNvSpPr/>
            <p:nvPr/>
          </p:nvSpPr>
          <p:spPr>
            <a:xfrm>
              <a:off x="6654471" y="6271342"/>
              <a:ext cx="27672" cy="47050"/>
            </a:xfrm>
            <a:custGeom>
              <a:avLst/>
              <a:gdLst>
                <a:gd name="connsiteX0" fmla="*/ 0 w 27672"/>
                <a:gd name="connsiteY0" fmla="*/ 0 h 47050"/>
                <a:gd name="connsiteX1" fmla="*/ 27672 w 27672"/>
                <a:gd name="connsiteY1" fmla="*/ 0 h 47050"/>
                <a:gd name="connsiteX2" fmla="*/ 27672 w 27672"/>
                <a:gd name="connsiteY2" fmla="*/ 47051 h 47050"/>
                <a:gd name="connsiteX3" fmla="*/ 0 w 27672"/>
                <a:gd name="connsiteY3" fmla="*/ 47051 h 4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47050">
                  <a:moveTo>
                    <a:pt x="0" y="0"/>
                  </a:moveTo>
                  <a:lnTo>
                    <a:pt x="27672" y="0"/>
                  </a:lnTo>
                  <a:lnTo>
                    <a:pt x="27672" y="47051"/>
                  </a:lnTo>
                  <a:lnTo>
                    <a:pt x="0" y="47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5" name="任意多边形: 形状 444">
              <a:extLst>
                <a:ext uri="{FF2B5EF4-FFF2-40B4-BE49-F238E27FC236}">
                  <a16:creationId xmlns:a16="http://schemas.microsoft.com/office/drawing/2014/main" id="{09C7D2BD-8D20-8758-50E1-321E1AF0950B}"/>
                </a:ext>
              </a:extLst>
            </p:cNvPr>
            <p:cNvSpPr/>
            <p:nvPr/>
          </p:nvSpPr>
          <p:spPr>
            <a:xfrm>
              <a:off x="6697103" y="6271342"/>
              <a:ext cx="27672" cy="47050"/>
            </a:xfrm>
            <a:custGeom>
              <a:avLst/>
              <a:gdLst>
                <a:gd name="connsiteX0" fmla="*/ 0 w 27672"/>
                <a:gd name="connsiteY0" fmla="*/ 0 h 47050"/>
                <a:gd name="connsiteX1" fmla="*/ 27672 w 27672"/>
                <a:gd name="connsiteY1" fmla="*/ 0 h 47050"/>
                <a:gd name="connsiteX2" fmla="*/ 27672 w 27672"/>
                <a:gd name="connsiteY2" fmla="*/ 47051 h 47050"/>
                <a:gd name="connsiteX3" fmla="*/ 0 w 27672"/>
                <a:gd name="connsiteY3" fmla="*/ 47051 h 4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47050">
                  <a:moveTo>
                    <a:pt x="0" y="0"/>
                  </a:moveTo>
                  <a:lnTo>
                    <a:pt x="27672" y="0"/>
                  </a:lnTo>
                  <a:lnTo>
                    <a:pt x="27672" y="47051"/>
                  </a:lnTo>
                  <a:lnTo>
                    <a:pt x="0" y="47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6" name="任意多边形: 形状 445">
              <a:extLst>
                <a:ext uri="{FF2B5EF4-FFF2-40B4-BE49-F238E27FC236}">
                  <a16:creationId xmlns:a16="http://schemas.microsoft.com/office/drawing/2014/main" id="{E3FE3F12-C6D5-E325-86AF-DE8FB2D979AE}"/>
                </a:ext>
              </a:extLst>
            </p:cNvPr>
            <p:cNvSpPr/>
            <p:nvPr/>
          </p:nvSpPr>
          <p:spPr>
            <a:xfrm>
              <a:off x="6739735" y="6271342"/>
              <a:ext cx="27672" cy="47050"/>
            </a:xfrm>
            <a:custGeom>
              <a:avLst/>
              <a:gdLst>
                <a:gd name="connsiteX0" fmla="*/ 0 w 27672"/>
                <a:gd name="connsiteY0" fmla="*/ 0 h 47050"/>
                <a:gd name="connsiteX1" fmla="*/ 27672 w 27672"/>
                <a:gd name="connsiteY1" fmla="*/ 0 h 47050"/>
                <a:gd name="connsiteX2" fmla="*/ 27672 w 27672"/>
                <a:gd name="connsiteY2" fmla="*/ 47051 h 47050"/>
                <a:gd name="connsiteX3" fmla="*/ 0 w 27672"/>
                <a:gd name="connsiteY3" fmla="*/ 47051 h 4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47050">
                  <a:moveTo>
                    <a:pt x="0" y="0"/>
                  </a:moveTo>
                  <a:lnTo>
                    <a:pt x="27672" y="0"/>
                  </a:lnTo>
                  <a:lnTo>
                    <a:pt x="27672" y="47051"/>
                  </a:lnTo>
                  <a:lnTo>
                    <a:pt x="0" y="47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7" name="任意多边形: 形状 446">
              <a:extLst>
                <a:ext uri="{FF2B5EF4-FFF2-40B4-BE49-F238E27FC236}">
                  <a16:creationId xmlns:a16="http://schemas.microsoft.com/office/drawing/2014/main" id="{F756C283-868C-9013-BC02-0C8D8BD9DC5F}"/>
                </a:ext>
              </a:extLst>
            </p:cNvPr>
            <p:cNvSpPr/>
            <p:nvPr/>
          </p:nvSpPr>
          <p:spPr>
            <a:xfrm>
              <a:off x="6782368" y="6271342"/>
              <a:ext cx="27672" cy="47050"/>
            </a:xfrm>
            <a:custGeom>
              <a:avLst/>
              <a:gdLst>
                <a:gd name="connsiteX0" fmla="*/ 0 w 27672"/>
                <a:gd name="connsiteY0" fmla="*/ 0 h 47050"/>
                <a:gd name="connsiteX1" fmla="*/ 27672 w 27672"/>
                <a:gd name="connsiteY1" fmla="*/ 0 h 47050"/>
                <a:gd name="connsiteX2" fmla="*/ 27672 w 27672"/>
                <a:gd name="connsiteY2" fmla="*/ 47051 h 47050"/>
                <a:gd name="connsiteX3" fmla="*/ 0 w 27672"/>
                <a:gd name="connsiteY3" fmla="*/ 47051 h 4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47050">
                  <a:moveTo>
                    <a:pt x="0" y="0"/>
                  </a:moveTo>
                  <a:lnTo>
                    <a:pt x="27672" y="0"/>
                  </a:lnTo>
                  <a:lnTo>
                    <a:pt x="27672" y="47051"/>
                  </a:lnTo>
                  <a:lnTo>
                    <a:pt x="0" y="47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8" name="任意多边形: 形状 447">
              <a:extLst>
                <a:ext uri="{FF2B5EF4-FFF2-40B4-BE49-F238E27FC236}">
                  <a16:creationId xmlns:a16="http://schemas.microsoft.com/office/drawing/2014/main" id="{5DB51886-A77D-9921-38FF-1A8B93E3FBC4}"/>
                </a:ext>
              </a:extLst>
            </p:cNvPr>
            <p:cNvSpPr/>
            <p:nvPr/>
          </p:nvSpPr>
          <p:spPr>
            <a:xfrm>
              <a:off x="6654471" y="6469544"/>
              <a:ext cx="27672" cy="47050"/>
            </a:xfrm>
            <a:custGeom>
              <a:avLst/>
              <a:gdLst>
                <a:gd name="connsiteX0" fmla="*/ 0 w 27672"/>
                <a:gd name="connsiteY0" fmla="*/ 0 h 47050"/>
                <a:gd name="connsiteX1" fmla="*/ 27672 w 27672"/>
                <a:gd name="connsiteY1" fmla="*/ 0 h 47050"/>
                <a:gd name="connsiteX2" fmla="*/ 27672 w 27672"/>
                <a:gd name="connsiteY2" fmla="*/ 47051 h 47050"/>
                <a:gd name="connsiteX3" fmla="*/ 0 w 27672"/>
                <a:gd name="connsiteY3" fmla="*/ 47051 h 4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47050">
                  <a:moveTo>
                    <a:pt x="0" y="0"/>
                  </a:moveTo>
                  <a:lnTo>
                    <a:pt x="27672" y="0"/>
                  </a:lnTo>
                  <a:lnTo>
                    <a:pt x="27672" y="47051"/>
                  </a:lnTo>
                  <a:lnTo>
                    <a:pt x="0" y="47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9" name="任意多边形: 形状 448">
              <a:extLst>
                <a:ext uri="{FF2B5EF4-FFF2-40B4-BE49-F238E27FC236}">
                  <a16:creationId xmlns:a16="http://schemas.microsoft.com/office/drawing/2014/main" id="{F04270BE-BAB5-8E80-110A-C181A553173A}"/>
                </a:ext>
              </a:extLst>
            </p:cNvPr>
            <p:cNvSpPr/>
            <p:nvPr/>
          </p:nvSpPr>
          <p:spPr>
            <a:xfrm>
              <a:off x="6697103" y="6469544"/>
              <a:ext cx="27672" cy="47050"/>
            </a:xfrm>
            <a:custGeom>
              <a:avLst/>
              <a:gdLst>
                <a:gd name="connsiteX0" fmla="*/ 0 w 27672"/>
                <a:gd name="connsiteY0" fmla="*/ 0 h 47050"/>
                <a:gd name="connsiteX1" fmla="*/ 27672 w 27672"/>
                <a:gd name="connsiteY1" fmla="*/ 0 h 47050"/>
                <a:gd name="connsiteX2" fmla="*/ 27672 w 27672"/>
                <a:gd name="connsiteY2" fmla="*/ 47051 h 47050"/>
                <a:gd name="connsiteX3" fmla="*/ 0 w 27672"/>
                <a:gd name="connsiteY3" fmla="*/ 47051 h 4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47050">
                  <a:moveTo>
                    <a:pt x="0" y="0"/>
                  </a:moveTo>
                  <a:lnTo>
                    <a:pt x="27672" y="0"/>
                  </a:lnTo>
                  <a:lnTo>
                    <a:pt x="27672" y="47051"/>
                  </a:lnTo>
                  <a:lnTo>
                    <a:pt x="0" y="47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0" name="任意多边形: 形状 449">
              <a:extLst>
                <a:ext uri="{FF2B5EF4-FFF2-40B4-BE49-F238E27FC236}">
                  <a16:creationId xmlns:a16="http://schemas.microsoft.com/office/drawing/2014/main" id="{91BFCF18-DA69-395C-F7B5-245A17CDE48B}"/>
                </a:ext>
              </a:extLst>
            </p:cNvPr>
            <p:cNvSpPr/>
            <p:nvPr/>
          </p:nvSpPr>
          <p:spPr>
            <a:xfrm>
              <a:off x="6739735" y="6469544"/>
              <a:ext cx="27672" cy="47050"/>
            </a:xfrm>
            <a:custGeom>
              <a:avLst/>
              <a:gdLst>
                <a:gd name="connsiteX0" fmla="*/ 0 w 27672"/>
                <a:gd name="connsiteY0" fmla="*/ 0 h 47050"/>
                <a:gd name="connsiteX1" fmla="*/ 27672 w 27672"/>
                <a:gd name="connsiteY1" fmla="*/ 0 h 47050"/>
                <a:gd name="connsiteX2" fmla="*/ 27672 w 27672"/>
                <a:gd name="connsiteY2" fmla="*/ 47051 h 47050"/>
                <a:gd name="connsiteX3" fmla="*/ 0 w 27672"/>
                <a:gd name="connsiteY3" fmla="*/ 47051 h 4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47050">
                  <a:moveTo>
                    <a:pt x="0" y="0"/>
                  </a:moveTo>
                  <a:lnTo>
                    <a:pt x="27672" y="0"/>
                  </a:lnTo>
                  <a:lnTo>
                    <a:pt x="27672" y="47051"/>
                  </a:lnTo>
                  <a:lnTo>
                    <a:pt x="0" y="47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1" name="任意多边形: 形状 450">
              <a:extLst>
                <a:ext uri="{FF2B5EF4-FFF2-40B4-BE49-F238E27FC236}">
                  <a16:creationId xmlns:a16="http://schemas.microsoft.com/office/drawing/2014/main" id="{D78718C7-4159-C71E-AA8D-311593605F4F}"/>
                </a:ext>
              </a:extLst>
            </p:cNvPr>
            <p:cNvSpPr/>
            <p:nvPr/>
          </p:nvSpPr>
          <p:spPr>
            <a:xfrm>
              <a:off x="6782368" y="6469544"/>
              <a:ext cx="27672" cy="47050"/>
            </a:xfrm>
            <a:custGeom>
              <a:avLst/>
              <a:gdLst>
                <a:gd name="connsiteX0" fmla="*/ 0 w 27672"/>
                <a:gd name="connsiteY0" fmla="*/ 0 h 47050"/>
                <a:gd name="connsiteX1" fmla="*/ 27672 w 27672"/>
                <a:gd name="connsiteY1" fmla="*/ 0 h 47050"/>
                <a:gd name="connsiteX2" fmla="*/ 27672 w 27672"/>
                <a:gd name="connsiteY2" fmla="*/ 47051 h 47050"/>
                <a:gd name="connsiteX3" fmla="*/ 0 w 27672"/>
                <a:gd name="connsiteY3" fmla="*/ 47051 h 4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47050">
                  <a:moveTo>
                    <a:pt x="0" y="0"/>
                  </a:moveTo>
                  <a:lnTo>
                    <a:pt x="27672" y="0"/>
                  </a:lnTo>
                  <a:lnTo>
                    <a:pt x="27672" y="47051"/>
                  </a:lnTo>
                  <a:lnTo>
                    <a:pt x="0" y="47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2" name="任意多边形: 形状 451">
              <a:extLst>
                <a:ext uri="{FF2B5EF4-FFF2-40B4-BE49-F238E27FC236}">
                  <a16:creationId xmlns:a16="http://schemas.microsoft.com/office/drawing/2014/main" id="{6A3C196E-5BB8-2A00-77A3-B72CBBB8A4DC}"/>
                </a:ext>
              </a:extLst>
            </p:cNvPr>
            <p:cNvSpPr/>
            <p:nvPr/>
          </p:nvSpPr>
          <p:spPr>
            <a:xfrm>
              <a:off x="6654471" y="6336066"/>
              <a:ext cx="27672" cy="117122"/>
            </a:xfrm>
            <a:custGeom>
              <a:avLst/>
              <a:gdLst>
                <a:gd name="connsiteX0" fmla="*/ 0 w 27672"/>
                <a:gd name="connsiteY0" fmla="*/ 0 h 117122"/>
                <a:gd name="connsiteX1" fmla="*/ 27672 w 27672"/>
                <a:gd name="connsiteY1" fmla="*/ 0 h 117122"/>
                <a:gd name="connsiteX2" fmla="*/ 27672 w 27672"/>
                <a:gd name="connsiteY2" fmla="*/ 117123 h 117122"/>
                <a:gd name="connsiteX3" fmla="*/ 0 w 27672"/>
                <a:gd name="connsiteY3" fmla="*/ 117123 h 11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117122">
                  <a:moveTo>
                    <a:pt x="0" y="0"/>
                  </a:moveTo>
                  <a:lnTo>
                    <a:pt x="27672" y="0"/>
                  </a:lnTo>
                  <a:lnTo>
                    <a:pt x="27672" y="117123"/>
                  </a:lnTo>
                  <a:lnTo>
                    <a:pt x="0" y="1171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3" name="任意多边形: 形状 452">
              <a:extLst>
                <a:ext uri="{FF2B5EF4-FFF2-40B4-BE49-F238E27FC236}">
                  <a16:creationId xmlns:a16="http://schemas.microsoft.com/office/drawing/2014/main" id="{B439A70D-BE4B-95F7-ECB1-ACD676F868EE}"/>
                </a:ext>
              </a:extLst>
            </p:cNvPr>
            <p:cNvSpPr/>
            <p:nvPr/>
          </p:nvSpPr>
          <p:spPr>
            <a:xfrm>
              <a:off x="6697103" y="6336066"/>
              <a:ext cx="27672" cy="117122"/>
            </a:xfrm>
            <a:custGeom>
              <a:avLst/>
              <a:gdLst>
                <a:gd name="connsiteX0" fmla="*/ 0 w 27672"/>
                <a:gd name="connsiteY0" fmla="*/ 0 h 117122"/>
                <a:gd name="connsiteX1" fmla="*/ 27672 w 27672"/>
                <a:gd name="connsiteY1" fmla="*/ 0 h 117122"/>
                <a:gd name="connsiteX2" fmla="*/ 27672 w 27672"/>
                <a:gd name="connsiteY2" fmla="*/ 117123 h 117122"/>
                <a:gd name="connsiteX3" fmla="*/ 0 w 27672"/>
                <a:gd name="connsiteY3" fmla="*/ 117123 h 11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117122">
                  <a:moveTo>
                    <a:pt x="0" y="0"/>
                  </a:moveTo>
                  <a:lnTo>
                    <a:pt x="27672" y="0"/>
                  </a:lnTo>
                  <a:lnTo>
                    <a:pt x="27672" y="117123"/>
                  </a:lnTo>
                  <a:lnTo>
                    <a:pt x="0" y="1171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4" name="任意多边形: 形状 453">
              <a:extLst>
                <a:ext uri="{FF2B5EF4-FFF2-40B4-BE49-F238E27FC236}">
                  <a16:creationId xmlns:a16="http://schemas.microsoft.com/office/drawing/2014/main" id="{FFEC1ADE-92D3-5210-34C4-3D0E40E90077}"/>
                </a:ext>
              </a:extLst>
            </p:cNvPr>
            <p:cNvSpPr/>
            <p:nvPr/>
          </p:nvSpPr>
          <p:spPr>
            <a:xfrm>
              <a:off x="6739735" y="6336066"/>
              <a:ext cx="27672" cy="117122"/>
            </a:xfrm>
            <a:custGeom>
              <a:avLst/>
              <a:gdLst>
                <a:gd name="connsiteX0" fmla="*/ 0 w 27672"/>
                <a:gd name="connsiteY0" fmla="*/ 0 h 117122"/>
                <a:gd name="connsiteX1" fmla="*/ 27672 w 27672"/>
                <a:gd name="connsiteY1" fmla="*/ 0 h 117122"/>
                <a:gd name="connsiteX2" fmla="*/ 27672 w 27672"/>
                <a:gd name="connsiteY2" fmla="*/ 117123 h 117122"/>
                <a:gd name="connsiteX3" fmla="*/ 0 w 27672"/>
                <a:gd name="connsiteY3" fmla="*/ 117123 h 11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117122">
                  <a:moveTo>
                    <a:pt x="0" y="0"/>
                  </a:moveTo>
                  <a:lnTo>
                    <a:pt x="27672" y="0"/>
                  </a:lnTo>
                  <a:lnTo>
                    <a:pt x="27672" y="117123"/>
                  </a:lnTo>
                  <a:lnTo>
                    <a:pt x="0" y="1171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5" name="任意多边形: 形状 454">
              <a:extLst>
                <a:ext uri="{FF2B5EF4-FFF2-40B4-BE49-F238E27FC236}">
                  <a16:creationId xmlns:a16="http://schemas.microsoft.com/office/drawing/2014/main" id="{024109F8-E314-175E-6F5A-07B2FEA44112}"/>
                </a:ext>
              </a:extLst>
            </p:cNvPr>
            <p:cNvSpPr/>
            <p:nvPr/>
          </p:nvSpPr>
          <p:spPr>
            <a:xfrm>
              <a:off x="6782368" y="6336066"/>
              <a:ext cx="27672" cy="117122"/>
            </a:xfrm>
            <a:custGeom>
              <a:avLst/>
              <a:gdLst>
                <a:gd name="connsiteX0" fmla="*/ 0 w 27672"/>
                <a:gd name="connsiteY0" fmla="*/ 0 h 117122"/>
                <a:gd name="connsiteX1" fmla="*/ 27672 w 27672"/>
                <a:gd name="connsiteY1" fmla="*/ 0 h 117122"/>
                <a:gd name="connsiteX2" fmla="*/ 27672 w 27672"/>
                <a:gd name="connsiteY2" fmla="*/ 117123 h 117122"/>
                <a:gd name="connsiteX3" fmla="*/ 0 w 27672"/>
                <a:gd name="connsiteY3" fmla="*/ 117123 h 11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117122">
                  <a:moveTo>
                    <a:pt x="0" y="0"/>
                  </a:moveTo>
                  <a:lnTo>
                    <a:pt x="27672" y="0"/>
                  </a:lnTo>
                  <a:lnTo>
                    <a:pt x="27672" y="117123"/>
                  </a:lnTo>
                  <a:lnTo>
                    <a:pt x="0" y="1171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6" name="任意多边形: 形状 455">
              <a:extLst>
                <a:ext uri="{FF2B5EF4-FFF2-40B4-BE49-F238E27FC236}">
                  <a16:creationId xmlns:a16="http://schemas.microsoft.com/office/drawing/2014/main" id="{1786943C-9E6B-93EE-BFBD-B605F886D8CB}"/>
                </a:ext>
              </a:extLst>
            </p:cNvPr>
            <p:cNvSpPr/>
            <p:nvPr/>
          </p:nvSpPr>
          <p:spPr>
            <a:xfrm>
              <a:off x="6564632" y="6348313"/>
              <a:ext cx="34881" cy="66506"/>
            </a:xfrm>
            <a:custGeom>
              <a:avLst/>
              <a:gdLst>
                <a:gd name="connsiteX0" fmla="*/ 0 w 34881"/>
                <a:gd name="connsiteY0" fmla="*/ 0 h 66506"/>
                <a:gd name="connsiteX1" fmla="*/ 34881 w 34881"/>
                <a:gd name="connsiteY1" fmla="*/ 0 h 66506"/>
                <a:gd name="connsiteX2" fmla="*/ 34881 w 34881"/>
                <a:gd name="connsiteY2" fmla="*/ 66506 h 66506"/>
                <a:gd name="connsiteX3" fmla="*/ 0 w 34881"/>
                <a:gd name="connsiteY3" fmla="*/ 66506 h 66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881" h="66506">
                  <a:moveTo>
                    <a:pt x="0" y="0"/>
                  </a:moveTo>
                  <a:lnTo>
                    <a:pt x="34881" y="0"/>
                  </a:lnTo>
                  <a:lnTo>
                    <a:pt x="34881" y="66506"/>
                  </a:lnTo>
                  <a:lnTo>
                    <a:pt x="0" y="665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7" name="任意多边形: 形状 456">
              <a:extLst>
                <a:ext uri="{FF2B5EF4-FFF2-40B4-BE49-F238E27FC236}">
                  <a16:creationId xmlns:a16="http://schemas.microsoft.com/office/drawing/2014/main" id="{A24607C0-482A-932E-5F0D-8147B181A793}"/>
                </a:ext>
              </a:extLst>
            </p:cNvPr>
            <p:cNvSpPr/>
            <p:nvPr/>
          </p:nvSpPr>
          <p:spPr>
            <a:xfrm>
              <a:off x="6564632" y="6459777"/>
              <a:ext cx="34881" cy="100999"/>
            </a:xfrm>
            <a:custGeom>
              <a:avLst/>
              <a:gdLst>
                <a:gd name="connsiteX0" fmla="*/ 0 w 34881"/>
                <a:gd name="connsiteY0" fmla="*/ 0 h 100999"/>
                <a:gd name="connsiteX1" fmla="*/ 34881 w 34881"/>
                <a:gd name="connsiteY1" fmla="*/ 0 h 100999"/>
                <a:gd name="connsiteX2" fmla="*/ 34881 w 34881"/>
                <a:gd name="connsiteY2" fmla="*/ 101000 h 100999"/>
                <a:gd name="connsiteX3" fmla="*/ 0 w 34881"/>
                <a:gd name="connsiteY3" fmla="*/ 101000 h 10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881" h="100999">
                  <a:moveTo>
                    <a:pt x="0" y="0"/>
                  </a:moveTo>
                  <a:lnTo>
                    <a:pt x="34881" y="0"/>
                  </a:lnTo>
                  <a:lnTo>
                    <a:pt x="34881" y="101000"/>
                  </a:lnTo>
                  <a:lnTo>
                    <a:pt x="0" y="10100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8" name="任意多边形: 形状 457">
              <a:extLst>
                <a:ext uri="{FF2B5EF4-FFF2-40B4-BE49-F238E27FC236}">
                  <a16:creationId xmlns:a16="http://schemas.microsoft.com/office/drawing/2014/main" id="{E5255606-A4E3-39C7-484B-AD52A8E2D0CF}"/>
                </a:ext>
              </a:extLst>
            </p:cNvPr>
            <p:cNvSpPr/>
            <p:nvPr/>
          </p:nvSpPr>
          <p:spPr>
            <a:xfrm>
              <a:off x="6847556" y="6322346"/>
              <a:ext cx="140841" cy="8061"/>
            </a:xfrm>
            <a:custGeom>
              <a:avLst/>
              <a:gdLst>
                <a:gd name="connsiteX0" fmla="*/ 0 w 140841"/>
                <a:gd name="connsiteY0" fmla="*/ 0 h 8061"/>
                <a:gd name="connsiteX1" fmla="*/ 140842 w 140841"/>
                <a:gd name="connsiteY1" fmla="*/ 0 h 8061"/>
                <a:gd name="connsiteX2" fmla="*/ 140842 w 140841"/>
                <a:gd name="connsiteY2" fmla="*/ 8061 h 8061"/>
                <a:gd name="connsiteX3" fmla="*/ 0 w 140841"/>
                <a:gd name="connsiteY3" fmla="*/ 8061 h 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841" h="8061">
                  <a:moveTo>
                    <a:pt x="0" y="0"/>
                  </a:moveTo>
                  <a:lnTo>
                    <a:pt x="140842" y="0"/>
                  </a:lnTo>
                  <a:lnTo>
                    <a:pt x="140842" y="8061"/>
                  </a:lnTo>
                  <a:lnTo>
                    <a:pt x="0" y="806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9" name="任意多边形: 形状 458">
              <a:extLst>
                <a:ext uri="{FF2B5EF4-FFF2-40B4-BE49-F238E27FC236}">
                  <a16:creationId xmlns:a16="http://schemas.microsoft.com/office/drawing/2014/main" id="{FC52B1F7-4DF1-AA69-71C9-DC81A0739617}"/>
                </a:ext>
              </a:extLst>
            </p:cNvPr>
            <p:cNvSpPr/>
            <p:nvPr/>
          </p:nvSpPr>
          <p:spPr>
            <a:xfrm>
              <a:off x="6847556" y="6344282"/>
              <a:ext cx="140841" cy="8061"/>
            </a:xfrm>
            <a:custGeom>
              <a:avLst/>
              <a:gdLst>
                <a:gd name="connsiteX0" fmla="*/ 0 w 140841"/>
                <a:gd name="connsiteY0" fmla="*/ 0 h 8061"/>
                <a:gd name="connsiteX1" fmla="*/ 140842 w 140841"/>
                <a:gd name="connsiteY1" fmla="*/ 0 h 8061"/>
                <a:gd name="connsiteX2" fmla="*/ 140842 w 140841"/>
                <a:gd name="connsiteY2" fmla="*/ 8061 h 8061"/>
                <a:gd name="connsiteX3" fmla="*/ 0 w 140841"/>
                <a:gd name="connsiteY3" fmla="*/ 8061 h 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841" h="8061">
                  <a:moveTo>
                    <a:pt x="0" y="0"/>
                  </a:moveTo>
                  <a:lnTo>
                    <a:pt x="140842" y="0"/>
                  </a:lnTo>
                  <a:lnTo>
                    <a:pt x="140842" y="8061"/>
                  </a:lnTo>
                  <a:lnTo>
                    <a:pt x="0" y="806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0" name="任意多边形: 形状 459">
              <a:extLst>
                <a:ext uri="{FF2B5EF4-FFF2-40B4-BE49-F238E27FC236}">
                  <a16:creationId xmlns:a16="http://schemas.microsoft.com/office/drawing/2014/main" id="{FBBB7FE4-4DE7-E52E-6615-EE9B41F0E2B5}"/>
                </a:ext>
              </a:extLst>
            </p:cNvPr>
            <p:cNvSpPr/>
            <p:nvPr/>
          </p:nvSpPr>
          <p:spPr>
            <a:xfrm>
              <a:off x="6847556" y="6366296"/>
              <a:ext cx="140841" cy="8061"/>
            </a:xfrm>
            <a:custGeom>
              <a:avLst/>
              <a:gdLst>
                <a:gd name="connsiteX0" fmla="*/ 0 w 140841"/>
                <a:gd name="connsiteY0" fmla="*/ 0 h 8061"/>
                <a:gd name="connsiteX1" fmla="*/ 140842 w 140841"/>
                <a:gd name="connsiteY1" fmla="*/ 0 h 8061"/>
                <a:gd name="connsiteX2" fmla="*/ 140842 w 140841"/>
                <a:gd name="connsiteY2" fmla="*/ 8061 h 8061"/>
                <a:gd name="connsiteX3" fmla="*/ 0 w 140841"/>
                <a:gd name="connsiteY3" fmla="*/ 8061 h 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841" h="8061">
                  <a:moveTo>
                    <a:pt x="0" y="0"/>
                  </a:moveTo>
                  <a:lnTo>
                    <a:pt x="140842" y="0"/>
                  </a:lnTo>
                  <a:lnTo>
                    <a:pt x="140842" y="8061"/>
                  </a:lnTo>
                  <a:lnTo>
                    <a:pt x="0" y="806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1" name="任意多边形: 形状 460">
              <a:extLst>
                <a:ext uri="{FF2B5EF4-FFF2-40B4-BE49-F238E27FC236}">
                  <a16:creationId xmlns:a16="http://schemas.microsoft.com/office/drawing/2014/main" id="{6781983F-DEBD-103C-04B3-955D0961AC81}"/>
                </a:ext>
              </a:extLst>
            </p:cNvPr>
            <p:cNvSpPr/>
            <p:nvPr/>
          </p:nvSpPr>
          <p:spPr>
            <a:xfrm>
              <a:off x="6847556" y="6388232"/>
              <a:ext cx="140841" cy="8061"/>
            </a:xfrm>
            <a:custGeom>
              <a:avLst/>
              <a:gdLst>
                <a:gd name="connsiteX0" fmla="*/ 0 w 140841"/>
                <a:gd name="connsiteY0" fmla="*/ 0 h 8061"/>
                <a:gd name="connsiteX1" fmla="*/ 140842 w 140841"/>
                <a:gd name="connsiteY1" fmla="*/ 0 h 8061"/>
                <a:gd name="connsiteX2" fmla="*/ 140842 w 140841"/>
                <a:gd name="connsiteY2" fmla="*/ 8061 h 8061"/>
                <a:gd name="connsiteX3" fmla="*/ 0 w 140841"/>
                <a:gd name="connsiteY3" fmla="*/ 8061 h 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841" h="8061">
                  <a:moveTo>
                    <a:pt x="0" y="0"/>
                  </a:moveTo>
                  <a:lnTo>
                    <a:pt x="140842" y="0"/>
                  </a:lnTo>
                  <a:lnTo>
                    <a:pt x="140842" y="8061"/>
                  </a:lnTo>
                  <a:lnTo>
                    <a:pt x="0" y="806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2" name="任意多边形: 形状 461">
              <a:extLst>
                <a:ext uri="{FF2B5EF4-FFF2-40B4-BE49-F238E27FC236}">
                  <a16:creationId xmlns:a16="http://schemas.microsoft.com/office/drawing/2014/main" id="{6265897C-1E33-7A32-EA54-B6293A71EA67}"/>
                </a:ext>
              </a:extLst>
            </p:cNvPr>
            <p:cNvSpPr/>
            <p:nvPr/>
          </p:nvSpPr>
          <p:spPr>
            <a:xfrm>
              <a:off x="6847556" y="6410169"/>
              <a:ext cx="140841" cy="8061"/>
            </a:xfrm>
            <a:custGeom>
              <a:avLst/>
              <a:gdLst>
                <a:gd name="connsiteX0" fmla="*/ 0 w 140841"/>
                <a:gd name="connsiteY0" fmla="*/ 0 h 8061"/>
                <a:gd name="connsiteX1" fmla="*/ 140842 w 140841"/>
                <a:gd name="connsiteY1" fmla="*/ 0 h 8061"/>
                <a:gd name="connsiteX2" fmla="*/ 140842 w 140841"/>
                <a:gd name="connsiteY2" fmla="*/ 8061 h 8061"/>
                <a:gd name="connsiteX3" fmla="*/ 0 w 140841"/>
                <a:gd name="connsiteY3" fmla="*/ 8061 h 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841" h="8061">
                  <a:moveTo>
                    <a:pt x="0" y="0"/>
                  </a:moveTo>
                  <a:lnTo>
                    <a:pt x="140842" y="0"/>
                  </a:lnTo>
                  <a:lnTo>
                    <a:pt x="140842" y="8061"/>
                  </a:lnTo>
                  <a:lnTo>
                    <a:pt x="0" y="806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3" name="任意多边形: 形状 462">
              <a:extLst>
                <a:ext uri="{FF2B5EF4-FFF2-40B4-BE49-F238E27FC236}">
                  <a16:creationId xmlns:a16="http://schemas.microsoft.com/office/drawing/2014/main" id="{86F39787-8576-430F-E600-14001903EFFC}"/>
                </a:ext>
              </a:extLst>
            </p:cNvPr>
            <p:cNvSpPr/>
            <p:nvPr/>
          </p:nvSpPr>
          <p:spPr>
            <a:xfrm>
              <a:off x="7027077" y="6493108"/>
              <a:ext cx="63328" cy="192465"/>
            </a:xfrm>
            <a:custGeom>
              <a:avLst/>
              <a:gdLst>
                <a:gd name="connsiteX0" fmla="*/ 0 w 63328"/>
                <a:gd name="connsiteY0" fmla="*/ 0 h 192465"/>
                <a:gd name="connsiteX1" fmla="*/ 63328 w 63328"/>
                <a:gd name="connsiteY1" fmla="*/ 0 h 192465"/>
                <a:gd name="connsiteX2" fmla="*/ 63328 w 63328"/>
                <a:gd name="connsiteY2" fmla="*/ 192466 h 192465"/>
                <a:gd name="connsiteX3" fmla="*/ 0 w 63328"/>
                <a:gd name="connsiteY3" fmla="*/ 192466 h 19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328" h="192465">
                  <a:moveTo>
                    <a:pt x="0" y="0"/>
                  </a:moveTo>
                  <a:lnTo>
                    <a:pt x="63328" y="0"/>
                  </a:lnTo>
                  <a:lnTo>
                    <a:pt x="63328" y="192466"/>
                  </a:lnTo>
                  <a:lnTo>
                    <a:pt x="0" y="19246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4" name="任意多边形: 形状 463">
              <a:extLst>
                <a:ext uri="{FF2B5EF4-FFF2-40B4-BE49-F238E27FC236}">
                  <a16:creationId xmlns:a16="http://schemas.microsoft.com/office/drawing/2014/main" id="{90D4B2C9-BF0C-3A73-C2F1-9E6E47D8B8B4}"/>
                </a:ext>
              </a:extLst>
            </p:cNvPr>
            <p:cNvSpPr/>
            <p:nvPr/>
          </p:nvSpPr>
          <p:spPr>
            <a:xfrm>
              <a:off x="7107226" y="6405130"/>
              <a:ext cx="215719" cy="9069"/>
            </a:xfrm>
            <a:custGeom>
              <a:avLst/>
              <a:gdLst>
                <a:gd name="connsiteX0" fmla="*/ 0 w 215719"/>
                <a:gd name="connsiteY0" fmla="*/ 0 h 9069"/>
                <a:gd name="connsiteX1" fmla="*/ 215720 w 215719"/>
                <a:gd name="connsiteY1" fmla="*/ 0 h 9069"/>
                <a:gd name="connsiteX2" fmla="*/ 215720 w 215719"/>
                <a:gd name="connsiteY2" fmla="*/ 9069 h 9069"/>
                <a:gd name="connsiteX3" fmla="*/ 0 w 215719"/>
                <a:gd name="connsiteY3" fmla="*/ 9069 h 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5719" h="9069">
                  <a:moveTo>
                    <a:pt x="0" y="0"/>
                  </a:moveTo>
                  <a:lnTo>
                    <a:pt x="215720" y="0"/>
                  </a:lnTo>
                  <a:lnTo>
                    <a:pt x="215720" y="9069"/>
                  </a:lnTo>
                  <a:lnTo>
                    <a:pt x="0" y="906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5" name="任意多边形: 形状 464">
              <a:extLst>
                <a:ext uri="{FF2B5EF4-FFF2-40B4-BE49-F238E27FC236}">
                  <a16:creationId xmlns:a16="http://schemas.microsoft.com/office/drawing/2014/main" id="{C7D1328B-1794-D4AA-50F5-FDF2044CF515}"/>
                </a:ext>
              </a:extLst>
            </p:cNvPr>
            <p:cNvSpPr/>
            <p:nvPr/>
          </p:nvSpPr>
          <p:spPr>
            <a:xfrm>
              <a:off x="7107226" y="6431640"/>
              <a:ext cx="215719" cy="9069"/>
            </a:xfrm>
            <a:custGeom>
              <a:avLst/>
              <a:gdLst>
                <a:gd name="connsiteX0" fmla="*/ 0 w 215719"/>
                <a:gd name="connsiteY0" fmla="*/ 0 h 9069"/>
                <a:gd name="connsiteX1" fmla="*/ 215720 w 215719"/>
                <a:gd name="connsiteY1" fmla="*/ 0 h 9069"/>
                <a:gd name="connsiteX2" fmla="*/ 215720 w 215719"/>
                <a:gd name="connsiteY2" fmla="*/ 9069 h 9069"/>
                <a:gd name="connsiteX3" fmla="*/ 0 w 215719"/>
                <a:gd name="connsiteY3" fmla="*/ 9069 h 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5719" h="9069">
                  <a:moveTo>
                    <a:pt x="0" y="0"/>
                  </a:moveTo>
                  <a:lnTo>
                    <a:pt x="215720" y="0"/>
                  </a:lnTo>
                  <a:lnTo>
                    <a:pt x="215720" y="9069"/>
                  </a:lnTo>
                  <a:lnTo>
                    <a:pt x="0" y="906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6" name="任意多边形: 形状 465">
              <a:extLst>
                <a:ext uri="{FF2B5EF4-FFF2-40B4-BE49-F238E27FC236}">
                  <a16:creationId xmlns:a16="http://schemas.microsoft.com/office/drawing/2014/main" id="{063C82D9-58CA-A869-995B-17C00ACB8B45}"/>
                </a:ext>
              </a:extLst>
            </p:cNvPr>
            <p:cNvSpPr/>
            <p:nvPr/>
          </p:nvSpPr>
          <p:spPr>
            <a:xfrm>
              <a:off x="7127845" y="6458149"/>
              <a:ext cx="195101" cy="9069"/>
            </a:xfrm>
            <a:custGeom>
              <a:avLst/>
              <a:gdLst>
                <a:gd name="connsiteX0" fmla="*/ 0 w 195101"/>
                <a:gd name="connsiteY0" fmla="*/ 0 h 9069"/>
                <a:gd name="connsiteX1" fmla="*/ 195101 w 195101"/>
                <a:gd name="connsiteY1" fmla="*/ 0 h 9069"/>
                <a:gd name="connsiteX2" fmla="*/ 195101 w 195101"/>
                <a:gd name="connsiteY2" fmla="*/ 9069 h 9069"/>
                <a:gd name="connsiteX3" fmla="*/ 0 w 195101"/>
                <a:gd name="connsiteY3" fmla="*/ 9069 h 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101" h="9069">
                  <a:moveTo>
                    <a:pt x="0" y="0"/>
                  </a:moveTo>
                  <a:lnTo>
                    <a:pt x="195101" y="0"/>
                  </a:lnTo>
                  <a:lnTo>
                    <a:pt x="195101" y="9069"/>
                  </a:lnTo>
                  <a:lnTo>
                    <a:pt x="0" y="906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7" name="任意多边形: 形状 466">
              <a:extLst>
                <a:ext uri="{FF2B5EF4-FFF2-40B4-BE49-F238E27FC236}">
                  <a16:creationId xmlns:a16="http://schemas.microsoft.com/office/drawing/2014/main" id="{6F7268B4-7E1B-3BEA-1E9B-FCEEE1EE86DF}"/>
                </a:ext>
              </a:extLst>
            </p:cNvPr>
            <p:cNvSpPr/>
            <p:nvPr/>
          </p:nvSpPr>
          <p:spPr>
            <a:xfrm>
              <a:off x="7127845" y="6484659"/>
              <a:ext cx="195101" cy="9069"/>
            </a:xfrm>
            <a:custGeom>
              <a:avLst/>
              <a:gdLst>
                <a:gd name="connsiteX0" fmla="*/ 0 w 195101"/>
                <a:gd name="connsiteY0" fmla="*/ 0 h 9069"/>
                <a:gd name="connsiteX1" fmla="*/ 195101 w 195101"/>
                <a:gd name="connsiteY1" fmla="*/ 0 h 9069"/>
                <a:gd name="connsiteX2" fmla="*/ 195101 w 195101"/>
                <a:gd name="connsiteY2" fmla="*/ 9069 h 9069"/>
                <a:gd name="connsiteX3" fmla="*/ 0 w 195101"/>
                <a:gd name="connsiteY3" fmla="*/ 9069 h 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101" h="9069">
                  <a:moveTo>
                    <a:pt x="0" y="0"/>
                  </a:moveTo>
                  <a:lnTo>
                    <a:pt x="195101" y="0"/>
                  </a:lnTo>
                  <a:lnTo>
                    <a:pt x="195101" y="9069"/>
                  </a:lnTo>
                  <a:lnTo>
                    <a:pt x="0" y="906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8" name="任意多边形: 形状 467">
              <a:extLst>
                <a:ext uri="{FF2B5EF4-FFF2-40B4-BE49-F238E27FC236}">
                  <a16:creationId xmlns:a16="http://schemas.microsoft.com/office/drawing/2014/main" id="{ED378FFB-30E3-75CB-7010-3EE21CF45D4A}"/>
                </a:ext>
              </a:extLst>
            </p:cNvPr>
            <p:cNvSpPr/>
            <p:nvPr/>
          </p:nvSpPr>
          <p:spPr>
            <a:xfrm>
              <a:off x="7162726" y="6511169"/>
              <a:ext cx="160220" cy="9069"/>
            </a:xfrm>
            <a:custGeom>
              <a:avLst/>
              <a:gdLst>
                <a:gd name="connsiteX0" fmla="*/ 0 w 160220"/>
                <a:gd name="connsiteY0" fmla="*/ 0 h 9069"/>
                <a:gd name="connsiteX1" fmla="*/ 160220 w 160220"/>
                <a:gd name="connsiteY1" fmla="*/ 0 h 9069"/>
                <a:gd name="connsiteX2" fmla="*/ 160220 w 160220"/>
                <a:gd name="connsiteY2" fmla="*/ 9069 h 9069"/>
                <a:gd name="connsiteX3" fmla="*/ 0 w 160220"/>
                <a:gd name="connsiteY3" fmla="*/ 9069 h 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220" h="9069">
                  <a:moveTo>
                    <a:pt x="0" y="0"/>
                  </a:moveTo>
                  <a:lnTo>
                    <a:pt x="160220" y="0"/>
                  </a:lnTo>
                  <a:lnTo>
                    <a:pt x="160220" y="9069"/>
                  </a:lnTo>
                  <a:lnTo>
                    <a:pt x="0" y="906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9" name="任意多边形: 形状 468">
              <a:extLst>
                <a:ext uri="{FF2B5EF4-FFF2-40B4-BE49-F238E27FC236}">
                  <a16:creationId xmlns:a16="http://schemas.microsoft.com/office/drawing/2014/main" id="{407C7F4F-3A14-B787-DDAB-DCFB7F3A7B02}"/>
                </a:ext>
              </a:extLst>
            </p:cNvPr>
            <p:cNvSpPr/>
            <p:nvPr/>
          </p:nvSpPr>
          <p:spPr>
            <a:xfrm>
              <a:off x="7386275" y="6073916"/>
              <a:ext cx="10309" cy="605147"/>
            </a:xfrm>
            <a:custGeom>
              <a:avLst/>
              <a:gdLst>
                <a:gd name="connsiteX0" fmla="*/ 0 w 10309"/>
                <a:gd name="connsiteY0" fmla="*/ 0 h 605147"/>
                <a:gd name="connsiteX1" fmla="*/ 10310 w 10309"/>
                <a:gd name="connsiteY1" fmla="*/ 0 h 605147"/>
                <a:gd name="connsiteX2" fmla="*/ 10310 w 10309"/>
                <a:gd name="connsiteY2" fmla="*/ 605147 h 605147"/>
                <a:gd name="connsiteX3" fmla="*/ 0 w 10309"/>
                <a:gd name="connsiteY3" fmla="*/ 605147 h 605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09" h="605147">
                  <a:moveTo>
                    <a:pt x="0" y="0"/>
                  </a:moveTo>
                  <a:lnTo>
                    <a:pt x="10310" y="0"/>
                  </a:lnTo>
                  <a:lnTo>
                    <a:pt x="10310" y="605147"/>
                  </a:lnTo>
                  <a:lnTo>
                    <a:pt x="0" y="6051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0" name="任意多边形: 形状 469">
              <a:extLst>
                <a:ext uri="{FF2B5EF4-FFF2-40B4-BE49-F238E27FC236}">
                  <a16:creationId xmlns:a16="http://schemas.microsoft.com/office/drawing/2014/main" id="{A4ECF00B-7934-35BD-4E6A-9F9F7911D267}"/>
                </a:ext>
              </a:extLst>
            </p:cNvPr>
            <p:cNvSpPr/>
            <p:nvPr/>
          </p:nvSpPr>
          <p:spPr>
            <a:xfrm>
              <a:off x="7236364" y="6142747"/>
              <a:ext cx="136966" cy="28447"/>
            </a:xfrm>
            <a:custGeom>
              <a:avLst/>
              <a:gdLst>
                <a:gd name="connsiteX0" fmla="*/ 0 w 136966"/>
                <a:gd name="connsiteY0" fmla="*/ 0 h 28447"/>
                <a:gd name="connsiteX1" fmla="*/ 136966 w 136966"/>
                <a:gd name="connsiteY1" fmla="*/ 0 h 28447"/>
                <a:gd name="connsiteX2" fmla="*/ 136966 w 136966"/>
                <a:gd name="connsiteY2" fmla="*/ 28447 h 28447"/>
                <a:gd name="connsiteX3" fmla="*/ 0 w 136966"/>
                <a:gd name="connsiteY3" fmla="*/ 28447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966" h="28447">
                  <a:moveTo>
                    <a:pt x="0" y="0"/>
                  </a:moveTo>
                  <a:lnTo>
                    <a:pt x="136966" y="0"/>
                  </a:lnTo>
                  <a:lnTo>
                    <a:pt x="136966" y="28447"/>
                  </a:lnTo>
                  <a:lnTo>
                    <a:pt x="0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1" name="任意多边形: 形状 470">
              <a:extLst>
                <a:ext uri="{FF2B5EF4-FFF2-40B4-BE49-F238E27FC236}">
                  <a16:creationId xmlns:a16="http://schemas.microsoft.com/office/drawing/2014/main" id="{E8E9FF8D-6751-C3F6-3AC6-B7E643C1932B}"/>
                </a:ext>
              </a:extLst>
            </p:cNvPr>
            <p:cNvSpPr/>
            <p:nvPr/>
          </p:nvSpPr>
          <p:spPr>
            <a:xfrm>
              <a:off x="7236364" y="6192744"/>
              <a:ext cx="136966" cy="28447"/>
            </a:xfrm>
            <a:custGeom>
              <a:avLst/>
              <a:gdLst>
                <a:gd name="connsiteX0" fmla="*/ 0 w 136966"/>
                <a:gd name="connsiteY0" fmla="*/ 0 h 28447"/>
                <a:gd name="connsiteX1" fmla="*/ 136966 w 136966"/>
                <a:gd name="connsiteY1" fmla="*/ 0 h 28447"/>
                <a:gd name="connsiteX2" fmla="*/ 136966 w 136966"/>
                <a:gd name="connsiteY2" fmla="*/ 28448 h 28447"/>
                <a:gd name="connsiteX3" fmla="*/ 0 w 136966"/>
                <a:gd name="connsiteY3" fmla="*/ 28448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966" h="28447">
                  <a:moveTo>
                    <a:pt x="0" y="0"/>
                  </a:moveTo>
                  <a:lnTo>
                    <a:pt x="136966" y="0"/>
                  </a:lnTo>
                  <a:lnTo>
                    <a:pt x="136966" y="28448"/>
                  </a:lnTo>
                  <a:lnTo>
                    <a:pt x="0" y="2844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2" name="任意多边形: 形状 471">
              <a:extLst>
                <a:ext uri="{FF2B5EF4-FFF2-40B4-BE49-F238E27FC236}">
                  <a16:creationId xmlns:a16="http://schemas.microsoft.com/office/drawing/2014/main" id="{9D611F0E-65BE-5750-CCC4-57442DF82B05}"/>
                </a:ext>
              </a:extLst>
            </p:cNvPr>
            <p:cNvSpPr/>
            <p:nvPr/>
          </p:nvSpPr>
          <p:spPr>
            <a:xfrm>
              <a:off x="7236364" y="6242817"/>
              <a:ext cx="136966" cy="28447"/>
            </a:xfrm>
            <a:custGeom>
              <a:avLst/>
              <a:gdLst>
                <a:gd name="connsiteX0" fmla="*/ 0 w 136966"/>
                <a:gd name="connsiteY0" fmla="*/ 0 h 28447"/>
                <a:gd name="connsiteX1" fmla="*/ 136966 w 136966"/>
                <a:gd name="connsiteY1" fmla="*/ 0 h 28447"/>
                <a:gd name="connsiteX2" fmla="*/ 136966 w 136966"/>
                <a:gd name="connsiteY2" fmla="*/ 28447 h 28447"/>
                <a:gd name="connsiteX3" fmla="*/ 0 w 136966"/>
                <a:gd name="connsiteY3" fmla="*/ 28447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966" h="28447">
                  <a:moveTo>
                    <a:pt x="0" y="0"/>
                  </a:moveTo>
                  <a:lnTo>
                    <a:pt x="136966" y="0"/>
                  </a:lnTo>
                  <a:lnTo>
                    <a:pt x="136966" y="28447"/>
                  </a:lnTo>
                  <a:lnTo>
                    <a:pt x="0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3" name="任意多边形: 形状 472">
              <a:extLst>
                <a:ext uri="{FF2B5EF4-FFF2-40B4-BE49-F238E27FC236}">
                  <a16:creationId xmlns:a16="http://schemas.microsoft.com/office/drawing/2014/main" id="{0DD1C3B2-2A72-0C4D-1E9D-9715B88A11B4}"/>
                </a:ext>
              </a:extLst>
            </p:cNvPr>
            <p:cNvSpPr/>
            <p:nvPr/>
          </p:nvSpPr>
          <p:spPr>
            <a:xfrm>
              <a:off x="7236364" y="6292891"/>
              <a:ext cx="136966" cy="28447"/>
            </a:xfrm>
            <a:custGeom>
              <a:avLst/>
              <a:gdLst>
                <a:gd name="connsiteX0" fmla="*/ 0 w 136966"/>
                <a:gd name="connsiteY0" fmla="*/ 0 h 28447"/>
                <a:gd name="connsiteX1" fmla="*/ 136966 w 136966"/>
                <a:gd name="connsiteY1" fmla="*/ 0 h 28447"/>
                <a:gd name="connsiteX2" fmla="*/ 136966 w 136966"/>
                <a:gd name="connsiteY2" fmla="*/ 28448 h 28447"/>
                <a:gd name="connsiteX3" fmla="*/ 0 w 136966"/>
                <a:gd name="connsiteY3" fmla="*/ 28448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966" h="28447">
                  <a:moveTo>
                    <a:pt x="0" y="0"/>
                  </a:moveTo>
                  <a:lnTo>
                    <a:pt x="136966" y="0"/>
                  </a:lnTo>
                  <a:lnTo>
                    <a:pt x="136966" y="28448"/>
                  </a:lnTo>
                  <a:lnTo>
                    <a:pt x="0" y="2844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4" name="任意多边形: 形状 473">
              <a:extLst>
                <a:ext uri="{FF2B5EF4-FFF2-40B4-BE49-F238E27FC236}">
                  <a16:creationId xmlns:a16="http://schemas.microsoft.com/office/drawing/2014/main" id="{05168D2B-3C04-A0D7-4E40-C9414E3D5438}"/>
                </a:ext>
              </a:extLst>
            </p:cNvPr>
            <p:cNvSpPr/>
            <p:nvPr/>
          </p:nvSpPr>
          <p:spPr>
            <a:xfrm>
              <a:off x="7436658" y="6096239"/>
              <a:ext cx="93016" cy="28447"/>
            </a:xfrm>
            <a:custGeom>
              <a:avLst/>
              <a:gdLst>
                <a:gd name="connsiteX0" fmla="*/ 0 w 93016"/>
                <a:gd name="connsiteY0" fmla="*/ 0 h 28447"/>
                <a:gd name="connsiteX1" fmla="*/ 93016 w 93016"/>
                <a:gd name="connsiteY1" fmla="*/ 0 h 28447"/>
                <a:gd name="connsiteX2" fmla="*/ 93016 w 93016"/>
                <a:gd name="connsiteY2" fmla="*/ 28447 h 28447"/>
                <a:gd name="connsiteX3" fmla="*/ 0 w 93016"/>
                <a:gd name="connsiteY3" fmla="*/ 28447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6" h="28447">
                  <a:moveTo>
                    <a:pt x="0" y="0"/>
                  </a:moveTo>
                  <a:lnTo>
                    <a:pt x="93016" y="0"/>
                  </a:lnTo>
                  <a:lnTo>
                    <a:pt x="93016" y="28447"/>
                  </a:lnTo>
                  <a:lnTo>
                    <a:pt x="0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5" name="任意多边形: 形状 474">
              <a:extLst>
                <a:ext uri="{FF2B5EF4-FFF2-40B4-BE49-F238E27FC236}">
                  <a16:creationId xmlns:a16="http://schemas.microsoft.com/office/drawing/2014/main" id="{B5D1541F-2C48-391A-3E3B-F93FEB5F1985}"/>
                </a:ext>
              </a:extLst>
            </p:cNvPr>
            <p:cNvSpPr/>
            <p:nvPr/>
          </p:nvSpPr>
          <p:spPr>
            <a:xfrm>
              <a:off x="7436658" y="6146313"/>
              <a:ext cx="93016" cy="28447"/>
            </a:xfrm>
            <a:custGeom>
              <a:avLst/>
              <a:gdLst>
                <a:gd name="connsiteX0" fmla="*/ 0 w 93016"/>
                <a:gd name="connsiteY0" fmla="*/ 0 h 28447"/>
                <a:gd name="connsiteX1" fmla="*/ 93016 w 93016"/>
                <a:gd name="connsiteY1" fmla="*/ 0 h 28447"/>
                <a:gd name="connsiteX2" fmla="*/ 93016 w 93016"/>
                <a:gd name="connsiteY2" fmla="*/ 28448 h 28447"/>
                <a:gd name="connsiteX3" fmla="*/ 0 w 93016"/>
                <a:gd name="connsiteY3" fmla="*/ 28448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6" h="28447">
                  <a:moveTo>
                    <a:pt x="0" y="0"/>
                  </a:moveTo>
                  <a:lnTo>
                    <a:pt x="93016" y="0"/>
                  </a:lnTo>
                  <a:lnTo>
                    <a:pt x="93016" y="28448"/>
                  </a:lnTo>
                  <a:lnTo>
                    <a:pt x="0" y="2844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6" name="任意多边形: 形状 475">
              <a:extLst>
                <a:ext uri="{FF2B5EF4-FFF2-40B4-BE49-F238E27FC236}">
                  <a16:creationId xmlns:a16="http://schemas.microsoft.com/office/drawing/2014/main" id="{2A419AB2-3D14-E66D-71FD-13A30E090DF3}"/>
                </a:ext>
              </a:extLst>
            </p:cNvPr>
            <p:cNvSpPr/>
            <p:nvPr/>
          </p:nvSpPr>
          <p:spPr>
            <a:xfrm>
              <a:off x="7436658" y="6196309"/>
              <a:ext cx="93016" cy="28447"/>
            </a:xfrm>
            <a:custGeom>
              <a:avLst/>
              <a:gdLst>
                <a:gd name="connsiteX0" fmla="*/ 0 w 93016"/>
                <a:gd name="connsiteY0" fmla="*/ 0 h 28447"/>
                <a:gd name="connsiteX1" fmla="*/ 93016 w 93016"/>
                <a:gd name="connsiteY1" fmla="*/ 0 h 28447"/>
                <a:gd name="connsiteX2" fmla="*/ 93016 w 93016"/>
                <a:gd name="connsiteY2" fmla="*/ 28447 h 28447"/>
                <a:gd name="connsiteX3" fmla="*/ 0 w 93016"/>
                <a:gd name="connsiteY3" fmla="*/ 28447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6" h="28447">
                  <a:moveTo>
                    <a:pt x="0" y="0"/>
                  </a:moveTo>
                  <a:lnTo>
                    <a:pt x="93016" y="0"/>
                  </a:lnTo>
                  <a:lnTo>
                    <a:pt x="93016" y="28447"/>
                  </a:lnTo>
                  <a:lnTo>
                    <a:pt x="0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7" name="任意多边形: 形状 476">
              <a:extLst>
                <a:ext uri="{FF2B5EF4-FFF2-40B4-BE49-F238E27FC236}">
                  <a16:creationId xmlns:a16="http://schemas.microsoft.com/office/drawing/2014/main" id="{75E42117-A700-AB70-98A3-A6D7578B3C1D}"/>
                </a:ext>
              </a:extLst>
            </p:cNvPr>
            <p:cNvSpPr/>
            <p:nvPr/>
          </p:nvSpPr>
          <p:spPr>
            <a:xfrm>
              <a:off x="7436658" y="6246383"/>
              <a:ext cx="93016" cy="28447"/>
            </a:xfrm>
            <a:custGeom>
              <a:avLst/>
              <a:gdLst>
                <a:gd name="connsiteX0" fmla="*/ 0 w 93016"/>
                <a:gd name="connsiteY0" fmla="*/ 0 h 28447"/>
                <a:gd name="connsiteX1" fmla="*/ 93016 w 93016"/>
                <a:gd name="connsiteY1" fmla="*/ 0 h 28447"/>
                <a:gd name="connsiteX2" fmla="*/ 93016 w 93016"/>
                <a:gd name="connsiteY2" fmla="*/ 28448 h 28447"/>
                <a:gd name="connsiteX3" fmla="*/ 0 w 93016"/>
                <a:gd name="connsiteY3" fmla="*/ 28448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6" h="28447">
                  <a:moveTo>
                    <a:pt x="0" y="0"/>
                  </a:moveTo>
                  <a:lnTo>
                    <a:pt x="93016" y="0"/>
                  </a:lnTo>
                  <a:lnTo>
                    <a:pt x="93016" y="28448"/>
                  </a:lnTo>
                  <a:lnTo>
                    <a:pt x="0" y="2844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8" name="任意多边形: 形状 477">
              <a:extLst>
                <a:ext uri="{FF2B5EF4-FFF2-40B4-BE49-F238E27FC236}">
                  <a16:creationId xmlns:a16="http://schemas.microsoft.com/office/drawing/2014/main" id="{A0AE3328-FEFC-312C-E772-F9D214C16568}"/>
                </a:ext>
              </a:extLst>
            </p:cNvPr>
            <p:cNvSpPr/>
            <p:nvPr/>
          </p:nvSpPr>
          <p:spPr>
            <a:xfrm>
              <a:off x="7436658" y="6294286"/>
              <a:ext cx="93016" cy="28447"/>
            </a:xfrm>
            <a:custGeom>
              <a:avLst/>
              <a:gdLst>
                <a:gd name="connsiteX0" fmla="*/ 0 w 93016"/>
                <a:gd name="connsiteY0" fmla="*/ 0 h 28447"/>
                <a:gd name="connsiteX1" fmla="*/ 93016 w 93016"/>
                <a:gd name="connsiteY1" fmla="*/ 0 h 28447"/>
                <a:gd name="connsiteX2" fmla="*/ 93016 w 93016"/>
                <a:gd name="connsiteY2" fmla="*/ 28448 h 28447"/>
                <a:gd name="connsiteX3" fmla="*/ 0 w 93016"/>
                <a:gd name="connsiteY3" fmla="*/ 28448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6" h="28447">
                  <a:moveTo>
                    <a:pt x="0" y="0"/>
                  </a:moveTo>
                  <a:lnTo>
                    <a:pt x="93016" y="0"/>
                  </a:lnTo>
                  <a:lnTo>
                    <a:pt x="93016" y="28448"/>
                  </a:lnTo>
                  <a:lnTo>
                    <a:pt x="0" y="2844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9" name="任意多边形: 形状 478">
              <a:extLst>
                <a:ext uri="{FF2B5EF4-FFF2-40B4-BE49-F238E27FC236}">
                  <a16:creationId xmlns:a16="http://schemas.microsoft.com/office/drawing/2014/main" id="{27E4F252-95CF-97E6-6AB5-4012C0C6D6C9}"/>
                </a:ext>
              </a:extLst>
            </p:cNvPr>
            <p:cNvSpPr/>
            <p:nvPr/>
          </p:nvSpPr>
          <p:spPr>
            <a:xfrm>
              <a:off x="7436658" y="6344282"/>
              <a:ext cx="93016" cy="28447"/>
            </a:xfrm>
            <a:custGeom>
              <a:avLst/>
              <a:gdLst>
                <a:gd name="connsiteX0" fmla="*/ 0 w 93016"/>
                <a:gd name="connsiteY0" fmla="*/ 0 h 28447"/>
                <a:gd name="connsiteX1" fmla="*/ 93016 w 93016"/>
                <a:gd name="connsiteY1" fmla="*/ 0 h 28447"/>
                <a:gd name="connsiteX2" fmla="*/ 93016 w 93016"/>
                <a:gd name="connsiteY2" fmla="*/ 28447 h 28447"/>
                <a:gd name="connsiteX3" fmla="*/ 0 w 93016"/>
                <a:gd name="connsiteY3" fmla="*/ 28447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6" h="28447">
                  <a:moveTo>
                    <a:pt x="0" y="0"/>
                  </a:moveTo>
                  <a:lnTo>
                    <a:pt x="93016" y="0"/>
                  </a:lnTo>
                  <a:lnTo>
                    <a:pt x="93016" y="28447"/>
                  </a:lnTo>
                  <a:lnTo>
                    <a:pt x="0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0" name="任意多边形: 形状 479">
              <a:extLst>
                <a:ext uri="{FF2B5EF4-FFF2-40B4-BE49-F238E27FC236}">
                  <a16:creationId xmlns:a16="http://schemas.microsoft.com/office/drawing/2014/main" id="{0FC5D419-E7AF-4BD8-EB29-1D1A3039E438}"/>
                </a:ext>
              </a:extLst>
            </p:cNvPr>
            <p:cNvSpPr/>
            <p:nvPr/>
          </p:nvSpPr>
          <p:spPr>
            <a:xfrm>
              <a:off x="7436658" y="6394356"/>
              <a:ext cx="93016" cy="28447"/>
            </a:xfrm>
            <a:custGeom>
              <a:avLst/>
              <a:gdLst>
                <a:gd name="connsiteX0" fmla="*/ 0 w 93016"/>
                <a:gd name="connsiteY0" fmla="*/ 0 h 28447"/>
                <a:gd name="connsiteX1" fmla="*/ 93016 w 93016"/>
                <a:gd name="connsiteY1" fmla="*/ 0 h 28447"/>
                <a:gd name="connsiteX2" fmla="*/ 93016 w 93016"/>
                <a:gd name="connsiteY2" fmla="*/ 28448 h 28447"/>
                <a:gd name="connsiteX3" fmla="*/ 0 w 93016"/>
                <a:gd name="connsiteY3" fmla="*/ 28448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6" h="28447">
                  <a:moveTo>
                    <a:pt x="0" y="0"/>
                  </a:moveTo>
                  <a:lnTo>
                    <a:pt x="93016" y="0"/>
                  </a:lnTo>
                  <a:lnTo>
                    <a:pt x="93016" y="28448"/>
                  </a:lnTo>
                  <a:lnTo>
                    <a:pt x="0" y="2844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1" name="任意多边形: 形状 480">
              <a:extLst>
                <a:ext uri="{FF2B5EF4-FFF2-40B4-BE49-F238E27FC236}">
                  <a16:creationId xmlns:a16="http://schemas.microsoft.com/office/drawing/2014/main" id="{6EE5CB5C-B7C3-939F-89E5-430AB81FEA2A}"/>
                </a:ext>
              </a:extLst>
            </p:cNvPr>
            <p:cNvSpPr/>
            <p:nvPr/>
          </p:nvSpPr>
          <p:spPr>
            <a:xfrm>
              <a:off x="7436658" y="6444352"/>
              <a:ext cx="93016" cy="28447"/>
            </a:xfrm>
            <a:custGeom>
              <a:avLst/>
              <a:gdLst>
                <a:gd name="connsiteX0" fmla="*/ 0 w 93016"/>
                <a:gd name="connsiteY0" fmla="*/ 0 h 28447"/>
                <a:gd name="connsiteX1" fmla="*/ 93016 w 93016"/>
                <a:gd name="connsiteY1" fmla="*/ 0 h 28447"/>
                <a:gd name="connsiteX2" fmla="*/ 93016 w 93016"/>
                <a:gd name="connsiteY2" fmla="*/ 28447 h 28447"/>
                <a:gd name="connsiteX3" fmla="*/ 0 w 93016"/>
                <a:gd name="connsiteY3" fmla="*/ 28447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6" h="28447">
                  <a:moveTo>
                    <a:pt x="0" y="0"/>
                  </a:moveTo>
                  <a:lnTo>
                    <a:pt x="93016" y="0"/>
                  </a:lnTo>
                  <a:lnTo>
                    <a:pt x="93016" y="28447"/>
                  </a:lnTo>
                  <a:lnTo>
                    <a:pt x="0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2" name="任意多边形: 形状 481">
              <a:extLst>
                <a:ext uri="{FF2B5EF4-FFF2-40B4-BE49-F238E27FC236}">
                  <a16:creationId xmlns:a16="http://schemas.microsoft.com/office/drawing/2014/main" id="{F500F193-DC3C-65A5-EE66-19DB142841CE}"/>
                </a:ext>
              </a:extLst>
            </p:cNvPr>
            <p:cNvSpPr/>
            <p:nvPr/>
          </p:nvSpPr>
          <p:spPr>
            <a:xfrm>
              <a:off x="7164044" y="5826415"/>
              <a:ext cx="257111" cy="7751"/>
            </a:xfrm>
            <a:custGeom>
              <a:avLst/>
              <a:gdLst>
                <a:gd name="connsiteX0" fmla="*/ 0 w 257111"/>
                <a:gd name="connsiteY0" fmla="*/ 0 h 7751"/>
                <a:gd name="connsiteX1" fmla="*/ 257112 w 257111"/>
                <a:gd name="connsiteY1" fmla="*/ 0 h 7751"/>
                <a:gd name="connsiteX2" fmla="*/ 257112 w 257111"/>
                <a:gd name="connsiteY2" fmla="*/ 7751 h 7751"/>
                <a:gd name="connsiteX3" fmla="*/ 0 w 257111"/>
                <a:gd name="connsiteY3" fmla="*/ 7751 h 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11" h="7751">
                  <a:moveTo>
                    <a:pt x="0" y="0"/>
                  </a:moveTo>
                  <a:lnTo>
                    <a:pt x="257112" y="0"/>
                  </a:lnTo>
                  <a:lnTo>
                    <a:pt x="257112" y="7751"/>
                  </a:lnTo>
                  <a:lnTo>
                    <a:pt x="0" y="77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3" name="任意多边形: 形状 482">
              <a:extLst>
                <a:ext uri="{FF2B5EF4-FFF2-40B4-BE49-F238E27FC236}">
                  <a16:creationId xmlns:a16="http://schemas.microsoft.com/office/drawing/2014/main" id="{CF3D38AB-D191-7F65-DBF5-0197E79A759A}"/>
                </a:ext>
              </a:extLst>
            </p:cNvPr>
            <p:cNvSpPr/>
            <p:nvPr/>
          </p:nvSpPr>
          <p:spPr>
            <a:xfrm>
              <a:off x="7164044" y="5860056"/>
              <a:ext cx="257111" cy="7751"/>
            </a:xfrm>
            <a:custGeom>
              <a:avLst/>
              <a:gdLst>
                <a:gd name="connsiteX0" fmla="*/ 0 w 257111"/>
                <a:gd name="connsiteY0" fmla="*/ 0 h 7751"/>
                <a:gd name="connsiteX1" fmla="*/ 257112 w 257111"/>
                <a:gd name="connsiteY1" fmla="*/ 0 h 7751"/>
                <a:gd name="connsiteX2" fmla="*/ 257112 w 257111"/>
                <a:gd name="connsiteY2" fmla="*/ 7751 h 7751"/>
                <a:gd name="connsiteX3" fmla="*/ 0 w 257111"/>
                <a:gd name="connsiteY3" fmla="*/ 7751 h 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11" h="7751">
                  <a:moveTo>
                    <a:pt x="0" y="0"/>
                  </a:moveTo>
                  <a:lnTo>
                    <a:pt x="257112" y="0"/>
                  </a:lnTo>
                  <a:lnTo>
                    <a:pt x="257112" y="7751"/>
                  </a:lnTo>
                  <a:lnTo>
                    <a:pt x="0" y="77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4" name="任意多边形: 形状 483">
              <a:extLst>
                <a:ext uri="{FF2B5EF4-FFF2-40B4-BE49-F238E27FC236}">
                  <a16:creationId xmlns:a16="http://schemas.microsoft.com/office/drawing/2014/main" id="{2C3AF1C6-F9AE-BEE5-44B6-957997909C38}"/>
                </a:ext>
              </a:extLst>
            </p:cNvPr>
            <p:cNvSpPr/>
            <p:nvPr/>
          </p:nvSpPr>
          <p:spPr>
            <a:xfrm>
              <a:off x="7164044" y="5892302"/>
              <a:ext cx="257111" cy="7751"/>
            </a:xfrm>
            <a:custGeom>
              <a:avLst/>
              <a:gdLst>
                <a:gd name="connsiteX0" fmla="*/ 0 w 257111"/>
                <a:gd name="connsiteY0" fmla="*/ 0 h 7751"/>
                <a:gd name="connsiteX1" fmla="*/ 257112 w 257111"/>
                <a:gd name="connsiteY1" fmla="*/ 0 h 7751"/>
                <a:gd name="connsiteX2" fmla="*/ 257112 w 257111"/>
                <a:gd name="connsiteY2" fmla="*/ 7751 h 7751"/>
                <a:gd name="connsiteX3" fmla="*/ 0 w 257111"/>
                <a:gd name="connsiteY3" fmla="*/ 7751 h 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11" h="7751">
                  <a:moveTo>
                    <a:pt x="0" y="0"/>
                  </a:moveTo>
                  <a:lnTo>
                    <a:pt x="257112" y="0"/>
                  </a:lnTo>
                  <a:lnTo>
                    <a:pt x="257112" y="7751"/>
                  </a:lnTo>
                  <a:lnTo>
                    <a:pt x="0" y="77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5" name="任意多边形: 形状 484">
              <a:extLst>
                <a:ext uri="{FF2B5EF4-FFF2-40B4-BE49-F238E27FC236}">
                  <a16:creationId xmlns:a16="http://schemas.microsoft.com/office/drawing/2014/main" id="{9EA6CE74-3867-6271-42FA-96E8BFA4E552}"/>
                </a:ext>
              </a:extLst>
            </p:cNvPr>
            <p:cNvSpPr/>
            <p:nvPr/>
          </p:nvSpPr>
          <p:spPr>
            <a:xfrm>
              <a:off x="7164044" y="5909122"/>
              <a:ext cx="257111" cy="7751"/>
            </a:xfrm>
            <a:custGeom>
              <a:avLst/>
              <a:gdLst>
                <a:gd name="connsiteX0" fmla="*/ 0 w 257111"/>
                <a:gd name="connsiteY0" fmla="*/ 0 h 7751"/>
                <a:gd name="connsiteX1" fmla="*/ 257112 w 257111"/>
                <a:gd name="connsiteY1" fmla="*/ 0 h 7751"/>
                <a:gd name="connsiteX2" fmla="*/ 257112 w 257111"/>
                <a:gd name="connsiteY2" fmla="*/ 7751 h 7751"/>
                <a:gd name="connsiteX3" fmla="*/ 0 w 257111"/>
                <a:gd name="connsiteY3" fmla="*/ 7751 h 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11" h="7751">
                  <a:moveTo>
                    <a:pt x="0" y="0"/>
                  </a:moveTo>
                  <a:lnTo>
                    <a:pt x="257112" y="0"/>
                  </a:lnTo>
                  <a:lnTo>
                    <a:pt x="257112" y="7751"/>
                  </a:lnTo>
                  <a:lnTo>
                    <a:pt x="0" y="77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6" name="任意多边形: 形状 485">
              <a:extLst>
                <a:ext uri="{FF2B5EF4-FFF2-40B4-BE49-F238E27FC236}">
                  <a16:creationId xmlns:a16="http://schemas.microsoft.com/office/drawing/2014/main" id="{A35DF8C1-9BE3-0222-0189-881F0EB51878}"/>
                </a:ext>
              </a:extLst>
            </p:cNvPr>
            <p:cNvSpPr/>
            <p:nvPr/>
          </p:nvSpPr>
          <p:spPr>
            <a:xfrm>
              <a:off x="7164044" y="5925942"/>
              <a:ext cx="257111" cy="7751"/>
            </a:xfrm>
            <a:custGeom>
              <a:avLst/>
              <a:gdLst>
                <a:gd name="connsiteX0" fmla="*/ 0 w 257111"/>
                <a:gd name="connsiteY0" fmla="*/ 0 h 7751"/>
                <a:gd name="connsiteX1" fmla="*/ 257112 w 257111"/>
                <a:gd name="connsiteY1" fmla="*/ 0 h 7751"/>
                <a:gd name="connsiteX2" fmla="*/ 257112 w 257111"/>
                <a:gd name="connsiteY2" fmla="*/ 7751 h 7751"/>
                <a:gd name="connsiteX3" fmla="*/ 0 w 257111"/>
                <a:gd name="connsiteY3" fmla="*/ 7751 h 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11" h="7751">
                  <a:moveTo>
                    <a:pt x="0" y="0"/>
                  </a:moveTo>
                  <a:lnTo>
                    <a:pt x="257112" y="0"/>
                  </a:lnTo>
                  <a:lnTo>
                    <a:pt x="257112" y="7751"/>
                  </a:lnTo>
                  <a:lnTo>
                    <a:pt x="0" y="77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7" name="任意多边形: 形状 486">
              <a:extLst>
                <a:ext uri="{FF2B5EF4-FFF2-40B4-BE49-F238E27FC236}">
                  <a16:creationId xmlns:a16="http://schemas.microsoft.com/office/drawing/2014/main" id="{8BA9C74E-640B-FC55-C146-F2D8B308E3D9}"/>
                </a:ext>
              </a:extLst>
            </p:cNvPr>
            <p:cNvSpPr/>
            <p:nvPr/>
          </p:nvSpPr>
          <p:spPr>
            <a:xfrm>
              <a:off x="7164044" y="5942685"/>
              <a:ext cx="257111" cy="7751"/>
            </a:xfrm>
            <a:custGeom>
              <a:avLst/>
              <a:gdLst>
                <a:gd name="connsiteX0" fmla="*/ 0 w 257111"/>
                <a:gd name="connsiteY0" fmla="*/ 0 h 7751"/>
                <a:gd name="connsiteX1" fmla="*/ 257112 w 257111"/>
                <a:gd name="connsiteY1" fmla="*/ 0 h 7751"/>
                <a:gd name="connsiteX2" fmla="*/ 257112 w 257111"/>
                <a:gd name="connsiteY2" fmla="*/ 7751 h 7751"/>
                <a:gd name="connsiteX3" fmla="*/ 0 w 257111"/>
                <a:gd name="connsiteY3" fmla="*/ 7751 h 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11" h="7751">
                  <a:moveTo>
                    <a:pt x="0" y="0"/>
                  </a:moveTo>
                  <a:lnTo>
                    <a:pt x="257112" y="0"/>
                  </a:lnTo>
                  <a:lnTo>
                    <a:pt x="257112" y="7751"/>
                  </a:lnTo>
                  <a:lnTo>
                    <a:pt x="0" y="77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8" name="任意多边形: 形状 487">
              <a:extLst>
                <a:ext uri="{FF2B5EF4-FFF2-40B4-BE49-F238E27FC236}">
                  <a16:creationId xmlns:a16="http://schemas.microsoft.com/office/drawing/2014/main" id="{A9937ED3-34AC-43AE-5B1E-AC6292DB7C60}"/>
                </a:ext>
              </a:extLst>
            </p:cNvPr>
            <p:cNvSpPr/>
            <p:nvPr/>
          </p:nvSpPr>
          <p:spPr>
            <a:xfrm>
              <a:off x="7164044" y="5959506"/>
              <a:ext cx="257111" cy="7751"/>
            </a:xfrm>
            <a:custGeom>
              <a:avLst/>
              <a:gdLst>
                <a:gd name="connsiteX0" fmla="*/ 0 w 257111"/>
                <a:gd name="connsiteY0" fmla="*/ 0 h 7751"/>
                <a:gd name="connsiteX1" fmla="*/ 257112 w 257111"/>
                <a:gd name="connsiteY1" fmla="*/ 0 h 7751"/>
                <a:gd name="connsiteX2" fmla="*/ 257112 w 257111"/>
                <a:gd name="connsiteY2" fmla="*/ 7751 h 7751"/>
                <a:gd name="connsiteX3" fmla="*/ 0 w 257111"/>
                <a:gd name="connsiteY3" fmla="*/ 7751 h 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11" h="7751">
                  <a:moveTo>
                    <a:pt x="0" y="0"/>
                  </a:moveTo>
                  <a:lnTo>
                    <a:pt x="257112" y="0"/>
                  </a:lnTo>
                  <a:lnTo>
                    <a:pt x="257112" y="7751"/>
                  </a:lnTo>
                  <a:lnTo>
                    <a:pt x="0" y="77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9" name="任意多边形: 形状 488">
              <a:extLst>
                <a:ext uri="{FF2B5EF4-FFF2-40B4-BE49-F238E27FC236}">
                  <a16:creationId xmlns:a16="http://schemas.microsoft.com/office/drawing/2014/main" id="{9384A3D9-B24B-B6E7-B00C-EB7DACABA341}"/>
                </a:ext>
              </a:extLst>
            </p:cNvPr>
            <p:cNvSpPr/>
            <p:nvPr/>
          </p:nvSpPr>
          <p:spPr>
            <a:xfrm>
              <a:off x="7164044" y="5976326"/>
              <a:ext cx="257111" cy="7751"/>
            </a:xfrm>
            <a:custGeom>
              <a:avLst/>
              <a:gdLst>
                <a:gd name="connsiteX0" fmla="*/ 0 w 257111"/>
                <a:gd name="connsiteY0" fmla="*/ 0 h 7751"/>
                <a:gd name="connsiteX1" fmla="*/ 257112 w 257111"/>
                <a:gd name="connsiteY1" fmla="*/ 0 h 7751"/>
                <a:gd name="connsiteX2" fmla="*/ 257112 w 257111"/>
                <a:gd name="connsiteY2" fmla="*/ 7751 h 7751"/>
                <a:gd name="connsiteX3" fmla="*/ 0 w 257111"/>
                <a:gd name="connsiteY3" fmla="*/ 7751 h 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11" h="7751">
                  <a:moveTo>
                    <a:pt x="0" y="0"/>
                  </a:moveTo>
                  <a:lnTo>
                    <a:pt x="257112" y="0"/>
                  </a:lnTo>
                  <a:lnTo>
                    <a:pt x="257112" y="7751"/>
                  </a:lnTo>
                  <a:lnTo>
                    <a:pt x="0" y="77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0" name="任意多边形: 形状 489">
              <a:extLst>
                <a:ext uri="{FF2B5EF4-FFF2-40B4-BE49-F238E27FC236}">
                  <a16:creationId xmlns:a16="http://schemas.microsoft.com/office/drawing/2014/main" id="{FD405306-6C28-A412-869B-5BA93435356C}"/>
                </a:ext>
              </a:extLst>
            </p:cNvPr>
            <p:cNvSpPr/>
            <p:nvPr/>
          </p:nvSpPr>
          <p:spPr>
            <a:xfrm>
              <a:off x="7788027" y="5840600"/>
              <a:ext cx="219595" cy="11627"/>
            </a:xfrm>
            <a:custGeom>
              <a:avLst/>
              <a:gdLst>
                <a:gd name="connsiteX0" fmla="*/ 0 w 219595"/>
                <a:gd name="connsiteY0" fmla="*/ 0 h 11627"/>
                <a:gd name="connsiteX1" fmla="*/ 219595 w 219595"/>
                <a:gd name="connsiteY1" fmla="*/ 0 h 11627"/>
                <a:gd name="connsiteX2" fmla="*/ 219595 w 219595"/>
                <a:gd name="connsiteY2" fmla="*/ 11627 h 11627"/>
                <a:gd name="connsiteX3" fmla="*/ 0 w 219595"/>
                <a:gd name="connsiteY3" fmla="*/ 11627 h 1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595" h="11627">
                  <a:moveTo>
                    <a:pt x="0" y="0"/>
                  </a:moveTo>
                  <a:lnTo>
                    <a:pt x="219595" y="0"/>
                  </a:lnTo>
                  <a:lnTo>
                    <a:pt x="219595" y="11627"/>
                  </a:lnTo>
                  <a:lnTo>
                    <a:pt x="0" y="1162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1" name="任意多边形: 形状 490">
              <a:extLst>
                <a:ext uri="{FF2B5EF4-FFF2-40B4-BE49-F238E27FC236}">
                  <a16:creationId xmlns:a16="http://schemas.microsoft.com/office/drawing/2014/main" id="{72076395-CC72-11A3-3377-20AE3224AC3B}"/>
                </a:ext>
              </a:extLst>
            </p:cNvPr>
            <p:cNvSpPr/>
            <p:nvPr/>
          </p:nvSpPr>
          <p:spPr>
            <a:xfrm>
              <a:off x="7788027" y="5861994"/>
              <a:ext cx="219595" cy="11627"/>
            </a:xfrm>
            <a:custGeom>
              <a:avLst/>
              <a:gdLst>
                <a:gd name="connsiteX0" fmla="*/ 0 w 219595"/>
                <a:gd name="connsiteY0" fmla="*/ 0 h 11627"/>
                <a:gd name="connsiteX1" fmla="*/ 219595 w 219595"/>
                <a:gd name="connsiteY1" fmla="*/ 0 h 11627"/>
                <a:gd name="connsiteX2" fmla="*/ 219595 w 219595"/>
                <a:gd name="connsiteY2" fmla="*/ 11627 h 11627"/>
                <a:gd name="connsiteX3" fmla="*/ 0 w 219595"/>
                <a:gd name="connsiteY3" fmla="*/ 11627 h 1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595" h="11627">
                  <a:moveTo>
                    <a:pt x="0" y="0"/>
                  </a:moveTo>
                  <a:lnTo>
                    <a:pt x="219595" y="0"/>
                  </a:lnTo>
                  <a:lnTo>
                    <a:pt x="219595" y="11627"/>
                  </a:lnTo>
                  <a:lnTo>
                    <a:pt x="0" y="1162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2" name="任意多边形: 形状 491">
              <a:extLst>
                <a:ext uri="{FF2B5EF4-FFF2-40B4-BE49-F238E27FC236}">
                  <a16:creationId xmlns:a16="http://schemas.microsoft.com/office/drawing/2014/main" id="{794F96C6-9BEF-53EB-31B2-4F54B901BCA2}"/>
                </a:ext>
              </a:extLst>
            </p:cNvPr>
            <p:cNvSpPr/>
            <p:nvPr/>
          </p:nvSpPr>
          <p:spPr>
            <a:xfrm>
              <a:off x="7788027" y="5883310"/>
              <a:ext cx="219595" cy="11627"/>
            </a:xfrm>
            <a:custGeom>
              <a:avLst/>
              <a:gdLst>
                <a:gd name="connsiteX0" fmla="*/ 0 w 219595"/>
                <a:gd name="connsiteY0" fmla="*/ 0 h 11627"/>
                <a:gd name="connsiteX1" fmla="*/ 219595 w 219595"/>
                <a:gd name="connsiteY1" fmla="*/ 0 h 11627"/>
                <a:gd name="connsiteX2" fmla="*/ 219595 w 219595"/>
                <a:gd name="connsiteY2" fmla="*/ 11627 h 11627"/>
                <a:gd name="connsiteX3" fmla="*/ 0 w 219595"/>
                <a:gd name="connsiteY3" fmla="*/ 11627 h 1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595" h="11627">
                  <a:moveTo>
                    <a:pt x="0" y="0"/>
                  </a:moveTo>
                  <a:lnTo>
                    <a:pt x="219595" y="0"/>
                  </a:lnTo>
                  <a:lnTo>
                    <a:pt x="219595" y="11627"/>
                  </a:lnTo>
                  <a:lnTo>
                    <a:pt x="0" y="1162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3" name="任意多边形: 形状 492">
              <a:extLst>
                <a:ext uri="{FF2B5EF4-FFF2-40B4-BE49-F238E27FC236}">
                  <a16:creationId xmlns:a16="http://schemas.microsoft.com/office/drawing/2014/main" id="{B09ADA70-BA15-E5A7-CF4A-574A89D88ADE}"/>
                </a:ext>
              </a:extLst>
            </p:cNvPr>
            <p:cNvSpPr/>
            <p:nvPr/>
          </p:nvSpPr>
          <p:spPr>
            <a:xfrm>
              <a:off x="7783376" y="5912223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2 h 35113"/>
                <a:gd name="connsiteX8" fmla="*/ 9302 w 76505"/>
                <a:gd name="connsiteY8" fmla="*/ 9302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2"/>
                  </a:lnTo>
                  <a:lnTo>
                    <a:pt x="9302" y="9302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4" name="任意多边形: 形状 493">
              <a:extLst>
                <a:ext uri="{FF2B5EF4-FFF2-40B4-BE49-F238E27FC236}">
                  <a16:creationId xmlns:a16="http://schemas.microsoft.com/office/drawing/2014/main" id="{422845C7-64B1-BE57-36B6-27B43BB34BA2}"/>
                </a:ext>
              </a:extLst>
            </p:cNvPr>
            <p:cNvSpPr/>
            <p:nvPr/>
          </p:nvSpPr>
          <p:spPr>
            <a:xfrm>
              <a:off x="7783376" y="5962684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2 h 35113"/>
                <a:gd name="connsiteX8" fmla="*/ 9302 w 76505"/>
                <a:gd name="connsiteY8" fmla="*/ 9302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2"/>
                  </a:lnTo>
                  <a:lnTo>
                    <a:pt x="9302" y="9302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5" name="任意多边形: 形状 494">
              <a:extLst>
                <a:ext uri="{FF2B5EF4-FFF2-40B4-BE49-F238E27FC236}">
                  <a16:creationId xmlns:a16="http://schemas.microsoft.com/office/drawing/2014/main" id="{E93110AF-207C-3D89-142B-51638CE36E35}"/>
                </a:ext>
              </a:extLst>
            </p:cNvPr>
            <p:cNvSpPr/>
            <p:nvPr/>
          </p:nvSpPr>
          <p:spPr>
            <a:xfrm>
              <a:off x="7783376" y="6013068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6" name="任意多边形: 形状 495">
              <a:extLst>
                <a:ext uri="{FF2B5EF4-FFF2-40B4-BE49-F238E27FC236}">
                  <a16:creationId xmlns:a16="http://schemas.microsoft.com/office/drawing/2014/main" id="{1E522888-C16C-43ED-CF93-40BDE59E0267}"/>
                </a:ext>
              </a:extLst>
            </p:cNvPr>
            <p:cNvSpPr/>
            <p:nvPr/>
          </p:nvSpPr>
          <p:spPr>
            <a:xfrm>
              <a:off x="7783376" y="6063451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7" name="任意多边形: 形状 496">
              <a:extLst>
                <a:ext uri="{FF2B5EF4-FFF2-40B4-BE49-F238E27FC236}">
                  <a16:creationId xmlns:a16="http://schemas.microsoft.com/office/drawing/2014/main" id="{9354E863-20BC-5DC9-845A-905E1B43D613}"/>
                </a:ext>
              </a:extLst>
            </p:cNvPr>
            <p:cNvSpPr/>
            <p:nvPr/>
          </p:nvSpPr>
          <p:spPr>
            <a:xfrm>
              <a:off x="7783376" y="6113835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8" name="任意多边形: 形状 497">
              <a:extLst>
                <a:ext uri="{FF2B5EF4-FFF2-40B4-BE49-F238E27FC236}">
                  <a16:creationId xmlns:a16="http://schemas.microsoft.com/office/drawing/2014/main" id="{2C27286A-22DC-3932-DB87-9E02E7C8BF70}"/>
                </a:ext>
              </a:extLst>
            </p:cNvPr>
            <p:cNvSpPr/>
            <p:nvPr/>
          </p:nvSpPr>
          <p:spPr>
            <a:xfrm>
              <a:off x="7783376" y="6164219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9" name="任意多边形: 形状 498">
              <a:extLst>
                <a:ext uri="{FF2B5EF4-FFF2-40B4-BE49-F238E27FC236}">
                  <a16:creationId xmlns:a16="http://schemas.microsoft.com/office/drawing/2014/main" id="{71D967C9-A9CD-2203-E631-78CDAB751E22}"/>
                </a:ext>
              </a:extLst>
            </p:cNvPr>
            <p:cNvSpPr/>
            <p:nvPr/>
          </p:nvSpPr>
          <p:spPr>
            <a:xfrm>
              <a:off x="7783376" y="6214602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0" name="任意多边形: 形状 499">
              <a:extLst>
                <a:ext uri="{FF2B5EF4-FFF2-40B4-BE49-F238E27FC236}">
                  <a16:creationId xmlns:a16="http://schemas.microsoft.com/office/drawing/2014/main" id="{7776A1E7-D2D7-6C5C-7443-70AE1466A046}"/>
                </a:ext>
              </a:extLst>
            </p:cNvPr>
            <p:cNvSpPr/>
            <p:nvPr/>
          </p:nvSpPr>
          <p:spPr>
            <a:xfrm>
              <a:off x="7783376" y="6264986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1" name="任意多边形: 形状 500">
              <a:extLst>
                <a:ext uri="{FF2B5EF4-FFF2-40B4-BE49-F238E27FC236}">
                  <a16:creationId xmlns:a16="http://schemas.microsoft.com/office/drawing/2014/main" id="{3AF69CE6-0342-4653-4CC8-0E1EC7CB8389}"/>
                </a:ext>
              </a:extLst>
            </p:cNvPr>
            <p:cNvSpPr/>
            <p:nvPr/>
          </p:nvSpPr>
          <p:spPr>
            <a:xfrm>
              <a:off x="7783376" y="6315370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2" name="任意多边形: 形状 501">
              <a:extLst>
                <a:ext uri="{FF2B5EF4-FFF2-40B4-BE49-F238E27FC236}">
                  <a16:creationId xmlns:a16="http://schemas.microsoft.com/office/drawing/2014/main" id="{EA839EBC-6294-F07E-5739-5BCF90CAE009}"/>
                </a:ext>
              </a:extLst>
            </p:cNvPr>
            <p:cNvSpPr/>
            <p:nvPr/>
          </p:nvSpPr>
          <p:spPr>
            <a:xfrm>
              <a:off x="7783376" y="6365754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3" name="任意多边形: 形状 502">
              <a:extLst>
                <a:ext uri="{FF2B5EF4-FFF2-40B4-BE49-F238E27FC236}">
                  <a16:creationId xmlns:a16="http://schemas.microsoft.com/office/drawing/2014/main" id="{422A87A4-A3A4-583A-225E-B8EA30FCA85E}"/>
                </a:ext>
              </a:extLst>
            </p:cNvPr>
            <p:cNvSpPr/>
            <p:nvPr/>
          </p:nvSpPr>
          <p:spPr>
            <a:xfrm>
              <a:off x="7783376" y="6416137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4" name="任意多边形: 形状 503">
              <a:extLst>
                <a:ext uri="{FF2B5EF4-FFF2-40B4-BE49-F238E27FC236}">
                  <a16:creationId xmlns:a16="http://schemas.microsoft.com/office/drawing/2014/main" id="{FAEA1B1D-1364-0247-B684-4E8126F9C51B}"/>
                </a:ext>
              </a:extLst>
            </p:cNvPr>
            <p:cNvSpPr/>
            <p:nvPr/>
          </p:nvSpPr>
          <p:spPr>
            <a:xfrm>
              <a:off x="7783376" y="6466521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89 h 35113"/>
                <a:gd name="connsiteX6" fmla="*/ 67204 w 76505"/>
                <a:gd name="connsiteY6" fmla="*/ 25889 h 35113"/>
                <a:gd name="connsiteX7" fmla="*/ 67204 w 76505"/>
                <a:gd name="connsiteY7" fmla="*/ 9379 h 35113"/>
                <a:gd name="connsiteX8" fmla="*/ 9302 w 76505"/>
                <a:gd name="connsiteY8" fmla="*/ 9379 h 35113"/>
                <a:gd name="connsiteX9" fmla="*/ 9302 w 76505"/>
                <a:gd name="connsiteY9" fmla="*/ 25889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89"/>
                  </a:moveTo>
                  <a:lnTo>
                    <a:pt x="67204" y="25889"/>
                  </a:lnTo>
                  <a:lnTo>
                    <a:pt x="67204" y="9379"/>
                  </a:lnTo>
                  <a:lnTo>
                    <a:pt x="9302" y="9379"/>
                  </a:lnTo>
                  <a:lnTo>
                    <a:pt x="9302" y="2588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5" name="任意多边形: 形状 504">
              <a:extLst>
                <a:ext uri="{FF2B5EF4-FFF2-40B4-BE49-F238E27FC236}">
                  <a16:creationId xmlns:a16="http://schemas.microsoft.com/office/drawing/2014/main" id="{5D2FBA8E-B64A-D041-731F-310C74D459A6}"/>
                </a:ext>
              </a:extLst>
            </p:cNvPr>
            <p:cNvSpPr/>
            <p:nvPr/>
          </p:nvSpPr>
          <p:spPr>
            <a:xfrm>
              <a:off x="7871199" y="5912223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2 h 35113"/>
                <a:gd name="connsiteX8" fmla="*/ 9302 w 141074"/>
                <a:gd name="connsiteY8" fmla="*/ 9302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2"/>
                  </a:lnTo>
                  <a:lnTo>
                    <a:pt x="9302" y="9302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6" name="任意多边形: 形状 505">
              <a:extLst>
                <a:ext uri="{FF2B5EF4-FFF2-40B4-BE49-F238E27FC236}">
                  <a16:creationId xmlns:a16="http://schemas.microsoft.com/office/drawing/2014/main" id="{253B14D3-4A8F-B7FE-7648-F7EEDF28816D}"/>
                </a:ext>
              </a:extLst>
            </p:cNvPr>
            <p:cNvSpPr/>
            <p:nvPr/>
          </p:nvSpPr>
          <p:spPr>
            <a:xfrm>
              <a:off x="7871199" y="5962684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2 h 35113"/>
                <a:gd name="connsiteX8" fmla="*/ 9302 w 141074"/>
                <a:gd name="connsiteY8" fmla="*/ 9302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2"/>
                  </a:lnTo>
                  <a:lnTo>
                    <a:pt x="9302" y="9302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7" name="任意多边形: 形状 506">
              <a:extLst>
                <a:ext uri="{FF2B5EF4-FFF2-40B4-BE49-F238E27FC236}">
                  <a16:creationId xmlns:a16="http://schemas.microsoft.com/office/drawing/2014/main" id="{18DD3EE7-98CD-442B-6BED-D0C8C9A2DFA1}"/>
                </a:ext>
              </a:extLst>
            </p:cNvPr>
            <p:cNvSpPr/>
            <p:nvPr/>
          </p:nvSpPr>
          <p:spPr>
            <a:xfrm>
              <a:off x="7871199" y="6013068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8" name="任意多边形: 形状 507">
              <a:extLst>
                <a:ext uri="{FF2B5EF4-FFF2-40B4-BE49-F238E27FC236}">
                  <a16:creationId xmlns:a16="http://schemas.microsoft.com/office/drawing/2014/main" id="{460083B4-DC97-EE71-5525-8F0EE643DB2E}"/>
                </a:ext>
              </a:extLst>
            </p:cNvPr>
            <p:cNvSpPr/>
            <p:nvPr/>
          </p:nvSpPr>
          <p:spPr>
            <a:xfrm>
              <a:off x="7871199" y="6063451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9" name="任意多边形: 形状 508">
              <a:extLst>
                <a:ext uri="{FF2B5EF4-FFF2-40B4-BE49-F238E27FC236}">
                  <a16:creationId xmlns:a16="http://schemas.microsoft.com/office/drawing/2014/main" id="{B81227D2-08F8-1313-97A1-AF9324C81696}"/>
                </a:ext>
              </a:extLst>
            </p:cNvPr>
            <p:cNvSpPr/>
            <p:nvPr/>
          </p:nvSpPr>
          <p:spPr>
            <a:xfrm>
              <a:off x="7871199" y="6113835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0" name="任意多边形: 形状 509">
              <a:extLst>
                <a:ext uri="{FF2B5EF4-FFF2-40B4-BE49-F238E27FC236}">
                  <a16:creationId xmlns:a16="http://schemas.microsoft.com/office/drawing/2014/main" id="{070CECE6-DA84-3CC1-CF32-51CDCEDE21D7}"/>
                </a:ext>
              </a:extLst>
            </p:cNvPr>
            <p:cNvSpPr/>
            <p:nvPr/>
          </p:nvSpPr>
          <p:spPr>
            <a:xfrm>
              <a:off x="7871199" y="6164219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1" name="任意多边形: 形状 510">
              <a:extLst>
                <a:ext uri="{FF2B5EF4-FFF2-40B4-BE49-F238E27FC236}">
                  <a16:creationId xmlns:a16="http://schemas.microsoft.com/office/drawing/2014/main" id="{17AC587A-1AB9-94CE-8599-7C3AB71324F7}"/>
                </a:ext>
              </a:extLst>
            </p:cNvPr>
            <p:cNvSpPr/>
            <p:nvPr/>
          </p:nvSpPr>
          <p:spPr>
            <a:xfrm>
              <a:off x="7871199" y="6214602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2" name="任意多边形: 形状 511">
              <a:extLst>
                <a:ext uri="{FF2B5EF4-FFF2-40B4-BE49-F238E27FC236}">
                  <a16:creationId xmlns:a16="http://schemas.microsoft.com/office/drawing/2014/main" id="{71DF8D25-6C71-470C-245E-4231C69FF310}"/>
                </a:ext>
              </a:extLst>
            </p:cNvPr>
            <p:cNvSpPr/>
            <p:nvPr/>
          </p:nvSpPr>
          <p:spPr>
            <a:xfrm>
              <a:off x="7871199" y="6264986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3" name="任意多边形: 形状 512">
              <a:extLst>
                <a:ext uri="{FF2B5EF4-FFF2-40B4-BE49-F238E27FC236}">
                  <a16:creationId xmlns:a16="http://schemas.microsoft.com/office/drawing/2014/main" id="{90B1D562-6AFC-F9F9-9484-24A43E8B1759}"/>
                </a:ext>
              </a:extLst>
            </p:cNvPr>
            <p:cNvSpPr/>
            <p:nvPr/>
          </p:nvSpPr>
          <p:spPr>
            <a:xfrm>
              <a:off x="7871199" y="6315370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4" name="任意多边形: 形状 513">
              <a:extLst>
                <a:ext uri="{FF2B5EF4-FFF2-40B4-BE49-F238E27FC236}">
                  <a16:creationId xmlns:a16="http://schemas.microsoft.com/office/drawing/2014/main" id="{66BBD75B-285D-995B-A78A-E499952DDFCA}"/>
                </a:ext>
              </a:extLst>
            </p:cNvPr>
            <p:cNvSpPr/>
            <p:nvPr/>
          </p:nvSpPr>
          <p:spPr>
            <a:xfrm>
              <a:off x="7871199" y="6365754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5" name="任意多边形: 形状 514">
              <a:extLst>
                <a:ext uri="{FF2B5EF4-FFF2-40B4-BE49-F238E27FC236}">
                  <a16:creationId xmlns:a16="http://schemas.microsoft.com/office/drawing/2014/main" id="{FAF6ADC7-9466-CC5B-CCE7-6D4B352EEFAF}"/>
                </a:ext>
              </a:extLst>
            </p:cNvPr>
            <p:cNvSpPr/>
            <p:nvPr/>
          </p:nvSpPr>
          <p:spPr>
            <a:xfrm>
              <a:off x="7871199" y="6416137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6" name="任意多边形: 形状 515">
              <a:extLst>
                <a:ext uri="{FF2B5EF4-FFF2-40B4-BE49-F238E27FC236}">
                  <a16:creationId xmlns:a16="http://schemas.microsoft.com/office/drawing/2014/main" id="{9ED6AC58-2546-6F65-D09D-09EBBB0882B9}"/>
                </a:ext>
              </a:extLst>
            </p:cNvPr>
            <p:cNvSpPr/>
            <p:nvPr/>
          </p:nvSpPr>
          <p:spPr>
            <a:xfrm>
              <a:off x="7871199" y="6466521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89 h 35113"/>
                <a:gd name="connsiteX6" fmla="*/ 131773 w 141074"/>
                <a:gd name="connsiteY6" fmla="*/ 25889 h 35113"/>
                <a:gd name="connsiteX7" fmla="*/ 131773 w 141074"/>
                <a:gd name="connsiteY7" fmla="*/ 9379 h 35113"/>
                <a:gd name="connsiteX8" fmla="*/ 9302 w 141074"/>
                <a:gd name="connsiteY8" fmla="*/ 9379 h 35113"/>
                <a:gd name="connsiteX9" fmla="*/ 9302 w 141074"/>
                <a:gd name="connsiteY9" fmla="*/ 25889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89"/>
                  </a:moveTo>
                  <a:lnTo>
                    <a:pt x="131773" y="25889"/>
                  </a:lnTo>
                  <a:lnTo>
                    <a:pt x="131773" y="9379"/>
                  </a:lnTo>
                  <a:lnTo>
                    <a:pt x="9302" y="9379"/>
                  </a:lnTo>
                  <a:lnTo>
                    <a:pt x="9302" y="2588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7" name="任意多边形: 形状 516">
              <a:extLst>
                <a:ext uri="{FF2B5EF4-FFF2-40B4-BE49-F238E27FC236}">
                  <a16:creationId xmlns:a16="http://schemas.microsoft.com/office/drawing/2014/main" id="{81510960-6D76-C5AB-25B1-13866E711782}"/>
                </a:ext>
              </a:extLst>
            </p:cNvPr>
            <p:cNvSpPr/>
            <p:nvPr/>
          </p:nvSpPr>
          <p:spPr>
            <a:xfrm>
              <a:off x="8104514" y="5889124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8" name="任意多边形: 形状 517">
              <a:extLst>
                <a:ext uri="{FF2B5EF4-FFF2-40B4-BE49-F238E27FC236}">
                  <a16:creationId xmlns:a16="http://schemas.microsoft.com/office/drawing/2014/main" id="{C9BB9E5B-8845-6FEE-5515-CAE36CC50AAB}"/>
                </a:ext>
              </a:extLst>
            </p:cNvPr>
            <p:cNvSpPr/>
            <p:nvPr/>
          </p:nvSpPr>
          <p:spPr>
            <a:xfrm>
              <a:off x="8104514" y="5916873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9" name="任意多边形: 形状 518">
              <a:extLst>
                <a:ext uri="{FF2B5EF4-FFF2-40B4-BE49-F238E27FC236}">
                  <a16:creationId xmlns:a16="http://schemas.microsoft.com/office/drawing/2014/main" id="{E275468E-2A64-8F07-D8FF-15448FA4D485}"/>
                </a:ext>
              </a:extLst>
            </p:cNvPr>
            <p:cNvSpPr/>
            <p:nvPr/>
          </p:nvSpPr>
          <p:spPr>
            <a:xfrm>
              <a:off x="8104514" y="5944623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0" name="任意多边形: 形状 519">
              <a:extLst>
                <a:ext uri="{FF2B5EF4-FFF2-40B4-BE49-F238E27FC236}">
                  <a16:creationId xmlns:a16="http://schemas.microsoft.com/office/drawing/2014/main" id="{36504CAB-C457-CEDE-2EA9-0E8F2480171F}"/>
                </a:ext>
              </a:extLst>
            </p:cNvPr>
            <p:cNvSpPr/>
            <p:nvPr/>
          </p:nvSpPr>
          <p:spPr>
            <a:xfrm>
              <a:off x="8104514" y="5972373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1" name="任意多边形: 形状 520">
              <a:extLst>
                <a:ext uri="{FF2B5EF4-FFF2-40B4-BE49-F238E27FC236}">
                  <a16:creationId xmlns:a16="http://schemas.microsoft.com/office/drawing/2014/main" id="{2BC1798C-ADD5-0F0D-6C06-B767333812E5}"/>
                </a:ext>
              </a:extLst>
            </p:cNvPr>
            <p:cNvSpPr/>
            <p:nvPr/>
          </p:nvSpPr>
          <p:spPr>
            <a:xfrm>
              <a:off x="8104514" y="6000123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2" name="任意多边形: 形状 521">
              <a:extLst>
                <a:ext uri="{FF2B5EF4-FFF2-40B4-BE49-F238E27FC236}">
                  <a16:creationId xmlns:a16="http://schemas.microsoft.com/office/drawing/2014/main" id="{C4DC33B1-4B45-85EA-DF83-421DA8778694}"/>
                </a:ext>
              </a:extLst>
            </p:cNvPr>
            <p:cNvSpPr/>
            <p:nvPr/>
          </p:nvSpPr>
          <p:spPr>
            <a:xfrm>
              <a:off x="8104514" y="6027873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3" name="任意多边形: 形状 522">
              <a:extLst>
                <a:ext uri="{FF2B5EF4-FFF2-40B4-BE49-F238E27FC236}">
                  <a16:creationId xmlns:a16="http://schemas.microsoft.com/office/drawing/2014/main" id="{1E1CE96F-EC21-3C14-C757-9FF32A0A80D2}"/>
                </a:ext>
              </a:extLst>
            </p:cNvPr>
            <p:cNvSpPr/>
            <p:nvPr/>
          </p:nvSpPr>
          <p:spPr>
            <a:xfrm>
              <a:off x="8104514" y="6055622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4" name="任意多边形: 形状 523">
              <a:extLst>
                <a:ext uri="{FF2B5EF4-FFF2-40B4-BE49-F238E27FC236}">
                  <a16:creationId xmlns:a16="http://schemas.microsoft.com/office/drawing/2014/main" id="{4174429A-DACE-177D-0343-381682CD1DC7}"/>
                </a:ext>
              </a:extLst>
            </p:cNvPr>
            <p:cNvSpPr/>
            <p:nvPr/>
          </p:nvSpPr>
          <p:spPr>
            <a:xfrm>
              <a:off x="8104514" y="6083372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5" name="任意多边形: 形状 524">
              <a:extLst>
                <a:ext uri="{FF2B5EF4-FFF2-40B4-BE49-F238E27FC236}">
                  <a16:creationId xmlns:a16="http://schemas.microsoft.com/office/drawing/2014/main" id="{FFF4E1E6-B549-DADD-4CE5-17CD06D3D3F0}"/>
                </a:ext>
              </a:extLst>
            </p:cNvPr>
            <p:cNvSpPr/>
            <p:nvPr/>
          </p:nvSpPr>
          <p:spPr>
            <a:xfrm>
              <a:off x="8104514" y="6111122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6" name="任意多边形: 形状 525">
              <a:extLst>
                <a:ext uri="{FF2B5EF4-FFF2-40B4-BE49-F238E27FC236}">
                  <a16:creationId xmlns:a16="http://schemas.microsoft.com/office/drawing/2014/main" id="{360906EA-6D4F-AE78-EA58-344F4F0AC275}"/>
                </a:ext>
              </a:extLst>
            </p:cNvPr>
            <p:cNvSpPr/>
            <p:nvPr/>
          </p:nvSpPr>
          <p:spPr>
            <a:xfrm>
              <a:off x="8104514" y="6138872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7" name="任意多边形: 形状 526">
              <a:extLst>
                <a:ext uri="{FF2B5EF4-FFF2-40B4-BE49-F238E27FC236}">
                  <a16:creationId xmlns:a16="http://schemas.microsoft.com/office/drawing/2014/main" id="{EB1D08E4-7443-BF1B-4A4C-27E43B1ECBE1}"/>
                </a:ext>
              </a:extLst>
            </p:cNvPr>
            <p:cNvSpPr/>
            <p:nvPr/>
          </p:nvSpPr>
          <p:spPr>
            <a:xfrm>
              <a:off x="8104514" y="6166622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8" name="任意多边形: 形状 527">
              <a:extLst>
                <a:ext uri="{FF2B5EF4-FFF2-40B4-BE49-F238E27FC236}">
                  <a16:creationId xmlns:a16="http://schemas.microsoft.com/office/drawing/2014/main" id="{29500EDE-F090-4759-B870-93EA35120091}"/>
                </a:ext>
              </a:extLst>
            </p:cNvPr>
            <p:cNvSpPr/>
            <p:nvPr/>
          </p:nvSpPr>
          <p:spPr>
            <a:xfrm>
              <a:off x="8104514" y="6194371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9" name="任意多边形: 形状 528">
              <a:extLst>
                <a:ext uri="{FF2B5EF4-FFF2-40B4-BE49-F238E27FC236}">
                  <a16:creationId xmlns:a16="http://schemas.microsoft.com/office/drawing/2014/main" id="{FA6C35D3-3726-EB4D-2F0C-0618DE6E17DD}"/>
                </a:ext>
              </a:extLst>
            </p:cNvPr>
            <p:cNvSpPr/>
            <p:nvPr/>
          </p:nvSpPr>
          <p:spPr>
            <a:xfrm>
              <a:off x="8104514" y="6222121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0" name="任意多边形: 形状 529">
              <a:extLst>
                <a:ext uri="{FF2B5EF4-FFF2-40B4-BE49-F238E27FC236}">
                  <a16:creationId xmlns:a16="http://schemas.microsoft.com/office/drawing/2014/main" id="{1400C77E-67BA-D72D-0D8D-5239C3ECB073}"/>
                </a:ext>
              </a:extLst>
            </p:cNvPr>
            <p:cNvSpPr/>
            <p:nvPr/>
          </p:nvSpPr>
          <p:spPr>
            <a:xfrm>
              <a:off x="8104514" y="6249871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1" name="任意多边形: 形状 530">
              <a:extLst>
                <a:ext uri="{FF2B5EF4-FFF2-40B4-BE49-F238E27FC236}">
                  <a16:creationId xmlns:a16="http://schemas.microsoft.com/office/drawing/2014/main" id="{8B88B1C3-AFBB-69D3-F481-DAF635E682C3}"/>
                </a:ext>
              </a:extLst>
            </p:cNvPr>
            <p:cNvSpPr/>
            <p:nvPr/>
          </p:nvSpPr>
          <p:spPr>
            <a:xfrm>
              <a:off x="8104514" y="6277621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2" name="任意多边形: 形状 531">
              <a:extLst>
                <a:ext uri="{FF2B5EF4-FFF2-40B4-BE49-F238E27FC236}">
                  <a16:creationId xmlns:a16="http://schemas.microsoft.com/office/drawing/2014/main" id="{FE83EDDC-E48A-0870-B38B-A932E4D066AA}"/>
                </a:ext>
              </a:extLst>
            </p:cNvPr>
            <p:cNvSpPr/>
            <p:nvPr/>
          </p:nvSpPr>
          <p:spPr>
            <a:xfrm>
              <a:off x="8104514" y="6305371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3" name="任意多边形: 形状 532">
              <a:extLst>
                <a:ext uri="{FF2B5EF4-FFF2-40B4-BE49-F238E27FC236}">
                  <a16:creationId xmlns:a16="http://schemas.microsoft.com/office/drawing/2014/main" id="{F2451C62-6414-A4BD-4916-0B2AA3A11916}"/>
                </a:ext>
              </a:extLst>
            </p:cNvPr>
            <p:cNvSpPr/>
            <p:nvPr/>
          </p:nvSpPr>
          <p:spPr>
            <a:xfrm>
              <a:off x="8104514" y="6333120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4" name="任意多边形: 形状 533">
              <a:extLst>
                <a:ext uri="{FF2B5EF4-FFF2-40B4-BE49-F238E27FC236}">
                  <a16:creationId xmlns:a16="http://schemas.microsoft.com/office/drawing/2014/main" id="{8B2FD339-E875-F89E-DA15-8C16F7174DFC}"/>
                </a:ext>
              </a:extLst>
            </p:cNvPr>
            <p:cNvSpPr/>
            <p:nvPr/>
          </p:nvSpPr>
          <p:spPr>
            <a:xfrm>
              <a:off x="8104514" y="6360870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5" name="任意多边形: 形状 534">
              <a:extLst>
                <a:ext uri="{FF2B5EF4-FFF2-40B4-BE49-F238E27FC236}">
                  <a16:creationId xmlns:a16="http://schemas.microsoft.com/office/drawing/2014/main" id="{D85AF188-5009-100D-745F-643B426E4330}"/>
                </a:ext>
              </a:extLst>
            </p:cNvPr>
            <p:cNvSpPr/>
            <p:nvPr/>
          </p:nvSpPr>
          <p:spPr>
            <a:xfrm>
              <a:off x="8104514" y="6388620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6" name="任意多边形: 形状 535">
              <a:extLst>
                <a:ext uri="{FF2B5EF4-FFF2-40B4-BE49-F238E27FC236}">
                  <a16:creationId xmlns:a16="http://schemas.microsoft.com/office/drawing/2014/main" id="{B91EA143-9710-DB26-538C-FD1EE12CBB1F}"/>
                </a:ext>
              </a:extLst>
            </p:cNvPr>
            <p:cNvSpPr/>
            <p:nvPr/>
          </p:nvSpPr>
          <p:spPr>
            <a:xfrm>
              <a:off x="8104514" y="6416370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7" name="任意多边形: 形状 536">
              <a:extLst>
                <a:ext uri="{FF2B5EF4-FFF2-40B4-BE49-F238E27FC236}">
                  <a16:creationId xmlns:a16="http://schemas.microsoft.com/office/drawing/2014/main" id="{E3A8E13D-3E1E-5B7E-F015-F70ED5478DED}"/>
                </a:ext>
              </a:extLst>
            </p:cNvPr>
            <p:cNvSpPr/>
            <p:nvPr/>
          </p:nvSpPr>
          <p:spPr>
            <a:xfrm>
              <a:off x="8104514" y="6444120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8" name="任意多边形: 形状 537">
              <a:extLst>
                <a:ext uri="{FF2B5EF4-FFF2-40B4-BE49-F238E27FC236}">
                  <a16:creationId xmlns:a16="http://schemas.microsoft.com/office/drawing/2014/main" id="{F64FE515-70C8-AD8D-AAC2-3786E25DA278}"/>
                </a:ext>
              </a:extLst>
            </p:cNvPr>
            <p:cNvSpPr/>
            <p:nvPr/>
          </p:nvSpPr>
          <p:spPr>
            <a:xfrm>
              <a:off x="8206599" y="6184140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9" name="任意多边形: 形状 538">
              <a:extLst>
                <a:ext uri="{FF2B5EF4-FFF2-40B4-BE49-F238E27FC236}">
                  <a16:creationId xmlns:a16="http://schemas.microsoft.com/office/drawing/2014/main" id="{0872AB09-906D-0D2B-94FA-8CBC41E0DC3F}"/>
                </a:ext>
              </a:extLst>
            </p:cNvPr>
            <p:cNvSpPr/>
            <p:nvPr/>
          </p:nvSpPr>
          <p:spPr>
            <a:xfrm>
              <a:off x="8206599" y="6211889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0" name="任意多边形: 形状 539">
              <a:extLst>
                <a:ext uri="{FF2B5EF4-FFF2-40B4-BE49-F238E27FC236}">
                  <a16:creationId xmlns:a16="http://schemas.microsoft.com/office/drawing/2014/main" id="{EFDCAB29-C177-A34F-CA37-075F234C9C3C}"/>
                </a:ext>
              </a:extLst>
            </p:cNvPr>
            <p:cNvSpPr/>
            <p:nvPr/>
          </p:nvSpPr>
          <p:spPr>
            <a:xfrm>
              <a:off x="8206599" y="6239639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1" name="任意多边形: 形状 540">
              <a:extLst>
                <a:ext uri="{FF2B5EF4-FFF2-40B4-BE49-F238E27FC236}">
                  <a16:creationId xmlns:a16="http://schemas.microsoft.com/office/drawing/2014/main" id="{91428E1D-7462-D40F-40FC-634ED08D0FEF}"/>
                </a:ext>
              </a:extLst>
            </p:cNvPr>
            <p:cNvSpPr/>
            <p:nvPr/>
          </p:nvSpPr>
          <p:spPr>
            <a:xfrm>
              <a:off x="8206599" y="6267389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2" name="任意多边形: 形状 541">
              <a:extLst>
                <a:ext uri="{FF2B5EF4-FFF2-40B4-BE49-F238E27FC236}">
                  <a16:creationId xmlns:a16="http://schemas.microsoft.com/office/drawing/2014/main" id="{0BB77AB5-F3FB-2EBD-AEAE-20CDC84D4DCF}"/>
                </a:ext>
              </a:extLst>
            </p:cNvPr>
            <p:cNvSpPr/>
            <p:nvPr/>
          </p:nvSpPr>
          <p:spPr>
            <a:xfrm>
              <a:off x="8206599" y="6295139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3" name="任意多边形: 形状 542">
              <a:extLst>
                <a:ext uri="{FF2B5EF4-FFF2-40B4-BE49-F238E27FC236}">
                  <a16:creationId xmlns:a16="http://schemas.microsoft.com/office/drawing/2014/main" id="{15D327C6-F89B-186F-81DB-3D4798501276}"/>
                </a:ext>
              </a:extLst>
            </p:cNvPr>
            <p:cNvSpPr/>
            <p:nvPr/>
          </p:nvSpPr>
          <p:spPr>
            <a:xfrm>
              <a:off x="8258300" y="6098255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4" name="任意多边形: 形状 543">
              <a:extLst>
                <a:ext uri="{FF2B5EF4-FFF2-40B4-BE49-F238E27FC236}">
                  <a16:creationId xmlns:a16="http://schemas.microsoft.com/office/drawing/2014/main" id="{7CB87B2A-791B-5BBA-781B-F5AE422EABA4}"/>
                </a:ext>
              </a:extLst>
            </p:cNvPr>
            <p:cNvSpPr/>
            <p:nvPr/>
          </p:nvSpPr>
          <p:spPr>
            <a:xfrm>
              <a:off x="8258300" y="6126005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5" name="任意多边形: 形状 544">
              <a:extLst>
                <a:ext uri="{FF2B5EF4-FFF2-40B4-BE49-F238E27FC236}">
                  <a16:creationId xmlns:a16="http://schemas.microsoft.com/office/drawing/2014/main" id="{EFBD9194-816F-B4F5-7429-D3D42B08BE66}"/>
                </a:ext>
              </a:extLst>
            </p:cNvPr>
            <p:cNvSpPr/>
            <p:nvPr/>
          </p:nvSpPr>
          <p:spPr>
            <a:xfrm>
              <a:off x="8258300" y="6153754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6" name="任意多边形: 形状 545">
              <a:extLst>
                <a:ext uri="{FF2B5EF4-FFF2-40B4-BE49-F238E27FC236}">
                  <a16:creationId xmlns:a16="http://schemas.microsoft.com/office/drawing/2014/main" id="{FEF5C22D-CF57-2CDE-CC75-C0BBA9A8D174}"/>
                </a:ext>
              </a:extLst>
            </p:cNvPr>
            <p:cNvSpPr/>
            <p:nvPr/>
          </p:nvSpPr>
          <p:spPr>
            <a:xfrm>
              <a:off x="8258300" y="6181504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7" name="任意多边形: 形状 546">
              <a:extLst>
                <a:ext uri="{FF2B5EF4-FFF2-40B4-BE49-F238E27FC236}">
                  <a16:creationId xmlns:a16="http://schemas.microsoft.com/office/drawing/2014/main" id="{F3BED3CB-0CEB-DD75-223D-074D31881315}"/>
                </a:ext>
              </a:extLst>
            </p:cNvPr>
            <p:cNvSpPr/>
            <p:nvPr/>
          </p:nvSpPr>
          <p:spPr>
            <a:xfrm>
              <a:off x="8258300" y="6209254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8" name="任意多边形: 形状 547">
              <a:extLst>
                <a:ext uri="{FF2B5EF4-FFF2-40B4-BE49-F238E27FC236}">
                  <a16:creationId xmlns:a16="http://schemas.microsoft.com/office/drawing/2014/main" id="{BA1C3049-38E6-BC33-26FC-5223CA1BF65A}"/>
                </a:ext>
              </a:extLst>
            </p:cNvPr>
            <p:cNvSpPr/>
            <p:nvPr/>
          </p:nvSpPr>
          <p:spPr>
            <a:xfrm>
              <a:off x="8258300" y="6321106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9" name="任意多边形: 形状 548">
              <a:extLst>
                <a:ext uri="{FF2B5EF4-FFF2-40B4-BE49-F238E27FC236}">
                  <a16:creationId xmlns:a16="http://schemas.microsoft.com/office/drawing/2014/main" id="{079428E8-0A20-A945-8AA6-356CF6D81A9F}"/>
                </a:ext>
              </a:extLst>
            </p:cNvPr>
            <p:cNvSpPr/>
            <p:nvPr/>
          </p:nvSpPr>
          <p:spPr>
            <a:xfrm>
              <a:off x="8258300" y="6348856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0" name="任意多边形: 形状 549">
              <a:extLst>
                <a:ext uri="{FF2B5EF4-FFF2-40B4-BE49-F238E27FC236}">
                  <a16:creationId xmlns:a16="http://schemas.microsoft.com/office/drawing/2014/main" id="{F94E4398-382B-CB74-1E2C-7112E814A974}"/>
                </a:ext>
              </a:extLst>
            </p:cNvPr>
            <p:cNvSpPr/>
            <p:nvPr/>
          </p:nvSpPr>
          <p:spPr>
            <a:xfrm>
              <a:off x="8258300" y="6376605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1" name="任意多边形: 形状 550">
              <a:extLst>
                <a:ext uri="{FF2B5EF4-FFF2-40B4-BE49-F238E27FC236}">
                  <a16:creationId xmlns:a16="http://schemas.microsoft.com/office/drawing/2014/main" id="{6D360E12-E78F-3D15-6527-9C9A31786E45}"/>
                </a:ext>
              </a:extLst>
            </p:cNvPr>
            <p:cNvSpPr/>
            <p:nvPr/>
          </p:nvSpPr>
          <p:spPr>
            <a:xfrm>
              <a:off x="8258300" y="6404355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2" name="任意多边形: 形状 551">
              <a:extLst>
                <a:ext uri="{FF2B5EF4-FFF2-40B4-BE49-F238E27FC236}">
                  <a16:creationId xmlns:a16="http://schemas.microsoft.com/office/drawing/2014/main" id="{5FBD5A46-C459-9E55-78EF-2FE2B8FD881E}"/>
                </a:ext>
              </a:extLst>
            </p:cNvPr>
            <p:cNvSpPr/>
            <p:nvPr/>
          </p:nvSpPr>
          <p:spPr>
            <a:xfrm>
              <a:off x="8258300" y="6432105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3" name="任意多边形: 形状 552">
              <a:extLst>
                <a:ext uri="{FF2B5EF4-FFF2-40B4-BE49-F238E27FC236}">
                  <a16:creationId xmlns:a16="http://schemas.microsoft.com/office/drawing/2014/main" id="{37D8EC21-CC24-30F0-D959-B335B795E270}"/>
                </a:ext>
              </a:extLst>
            </p:cNvPr>
            <p:cNvSpPr/>
            <p:nvPr/>
          </p:nvSpPr>
          <p:spPr>
            <a:xfrm>
              <a:off x="8104514" y="6474660"/>
              <a:ext cx="144717" cy="13487"/>
            </a:xfrm>
            <a:custGeom>
              <a:avLst/>
              <a:gdLst>
                <a:gd name="connsiteX0" fmla="*/ 0 w 144717"/>
                <a:gd name="connsiteY0" fmla="*/ 0 h 13487"/>
                <a:gd name="connsiteX1" fmla="*/ 144717 w 144717"/>
                <a:gd name="connsiteY1" fmla="*/ 0 h 13487"/>
                <a:gd name="connsiteX2" fmla="*/ 144717 w 144717"/>
                <a:gd name="connsiteY2" fmla="*/ 13487 h 13487"/>
                <a:gd name="connsiteX3" fmla="*/ 0 w 144717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717" h="13487">
                  <a:moveTo>
                    <a:pt x="0" y="0"/>
                  </a:moveTo>
                  <a:lnTo>
                    <a:pt x="144717" y="0"/>
                  </a:lnTo>
                  <a:lnTo>
                    <a:pt x="144717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4" name="任意多边形: 形状 553">
              <a:extLst>
                <a:ext uri="{FF2B5EF4-FFF2-40B4-BE49-F238E27FC236}">
                  <a16:creationId xmlns:a16="http://schemas.microsoft.com/office/drawing/2014/main" id="{27681386-D483-B9A7-ED34-0D64F00D5AA7}"/>
                </a:ext>
              </a:extLst>
            </p:cNvPr>
            <p:cNvSpPr/>
            <p:nvPr/>
          </p:nvSpPr>
          <p:spPr>
            <a:xfrm>
              <a:off x="8104514" y="6502410"/>
              <a:ext cx="144717" cy="13487"/>
            </a:xfrm>
            <a:custGeom>
              <a:avLst/>
              <a:gdLst>
                <a:gd name="connsiteX0" fmla="*/ 0 w 144717"/>
                <a:gd name="connsiteY0" fmla="*/ 0 h 13487"/>
                <a:gd name="connsiteX1" fmla="*/ 144717 w 144717"/>
                <a:gd name="connsiteY1" fmla="*/ 0 h 13487"/>
                <a:gd name="connsiteX2" fmla="*/ 144717 w 144717"/>
                <a:gd name="connsiteY2" fmla="*/ 13487 h 13487"/>
                <a:gd name="connsiteX3" fmla="*/ 0 w 144717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717" h="13487">
                  <a:moveTo>
                    <a:pt x="0" y="0"/>
                  </a:moveTo>
                  <a:lnTo>
                    <a:pt x="144717" y="0"/>
                  </a:lnTo>
                  <a:lnTo>
                    <a:pt x="144717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5" name="任意多边形: 形状 554">
              <a:extLst>
                <a:ext uri="{FF2B5EF4-FFF2-40B4-BE49-F238E27FC236}">
                  <a16:creationId xmlns:a16="http://schemas.microsoft.com/office/drawing/2014/main" id="{803BDD12-547D-7856-062C-64354F5740EB}"/>
                </a:ext>
              </a:extLst>
            </p:cNvPr>
            <p:cNvSpPr/>
            <p:nvPr/>
          </p:nvSpPr>
          <p:spPr>
            <a:xfrm>
              <a:off x="8104514" y="6530159"/>
              <a:ext cx="144717" cy="13487"/>
            </a:xfrm>
            <a:custGeom>
              <a:avLst/>
              <a:gdLst>
                <a:gd name="connsiteX0" fmla="*/ 0 w 144717"/>
                <a:gd name="connsiteY0" fmla="*/ 0 h 13487"/>
                <a:gd name="connsiteX1" fmla="*/ 144717 w 144717"/>
                <a:gd name="connsiteY1" fmla="*/ 0 h 13487"/>
                <a:gd name="connsiteX2" fmla="*/ 144717 w 144717"/>
                <a:gd name="connsiteY2" fmla="*/ 13487 h 13487"/>
                <a:gd name="connsiteX3" fmla="*/ 0 w 144717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717" h="13487">
                  <a:moveTo>
                    <a:pt x="0" y="0"/>
                  </a:moveTo>
                  <a:lnTo>
                    <a:pt x="144717" y="0"/>
                  </a:lnTo>
                  <a:lnTo>
                    <a:pt x="144717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6" name="任意多边形: 形状 555">
              <a:extLst>
                <a:ext uri="{FF2B5EF4-FFF2-40B4-BE49-F238E27FC236}">
                  <a16:creationId xmlns:a16="http://schemas.microsoft.com/office/drawing/2014/main" id="{B45C79A1-C1E0-F92D-DD3D-52806147509F}"/>
                </a:ext>
              </a:extLst>
            </p:cNvPr>
            <p:cNvSpPr/>
            <p:nvPr/>
          </p:nvSpPr>
          <p:spPr>
            <a:xfrm>
              <a:off x="8104514" y="6557909"/>
              <a:ext cx="144717" cy="13487"/>
            </a:xfrm>
            <a:custGeom>
              <a:avLst/>
              <a:gdLst>
                <a:gd name="connsiteX0" fmla="*/ 0 w 144717"/>
                <a:gd name="connsiteY0" fmla="*/ 0 h 13487"/>
                <a:gd name="connsiteX1" fmla="*/ 144717 w 144717"/>
                <a:gd name="connsiteY1" fmla="*/ 0 h 13487"/>
                <a:gd name="connsiteX2" fmla="*/ 144717 w 144717"/>
                <a:gd name="connsiteY2" fmla="*/ 13487 h 13487"/>
                <a:gd name="connsiteX3" fmla="*/ 0 w 144717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717" h="13487">
                  <a:moveTo>
                    <a:pt x="0" y="0"/>
                  </a:moveTo>
                  <a:lnTo>
                    <a:pt x="144717" y="0"/>
                  </a:lnTo>
                  <a:lnTo>
                    <a:pt x="144717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7" name="任意多边形: 形状 556">
              <a:extLst>
                <a:ext uri="{FF2B5EF4-FFF2-40B4-BE49-F238E27FC236}">
                  <a16:creationId xmlns:a16="http://schemas.microsoft.com/office/drawing/2014/main" id="{3F59374A-E4BE-B8FF-DA14-08D39B0BB8F5}"/>
                </a:ext>
              </a:extLst>
            </p:cNvPr>
            <p:cNvSpPr/>
            <p:nvPr/>
          </p:nvSpPr>
          <p:spPr>
            <a:xfrm>
              <a:off x="8104514" y="6585659"/>
              <a:ext cx="144717" cy="13487"/>
            </a:xfrm>
            <a:custGeom>
              <a:avLst/>
              <a:gdLst>
                <a:gd name="connsiteX0" fmla="*/ 0 w 144717"/>
                <a:gd name="connsiteY0" fmla="*/ 0 h 13487"/>
                <a:gd name="connsiteX1" fmla="*/ 144717 w 144717"/>
                <a:gd name="connsiteY1" fmla="*/ 0 h 13487"/>
                <a:gd name="connsiteX2" fmla="*/ 144717 w 144717"/>
                <a:gd name="connsiteY2" fmla="*/ 13487 h 13487"/>
                <a:gd name="connsiteX3" fmla="*/ 0 w 144717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717" h="13487">
                  <a:moveTo>
                    <a:pt x="0" y="0"/>
                  </a:moveTo>
                  <a:lnTo>
                    <a:pt x="144717" y="0"/>
                  </a:lnTo>
                  <a:lnTo>
                    <a:pt x="144717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8" name="任意多边形: 形状 557">
              <a:extLst>
                <a:ext uri="{FF2B5EF4-FFF2-40B4-BE49-F238E27FC236}">
                  <a16:creationId xmlns:a16="http://schemas.microsoft.com/office/drawing/2014/main" id="{06F516B5-4AC1-44AB-FB58-A3434533E861}"/>
                </a:ext>
              </a:extLst>
            </p:cNvPr>
            <p:cNvSpPr/>
            <p:nvPr/>
          </p:nvSpPr>
          <p:spPr>
            <a:xfrm>
              <a:off x="8545100" y="6372730"/>
              <a:ext cx="23254" cy="198744"/>
            </a:xfrm>
            <a:custGeom>
              <a:avLst/>
              <a:gdLst>
                <a:gd name="connsiteX0" fmla="*/ 0 w 23254"/>
                <a:gd name="connsiteY0" fmla="*/ 0 h 198744"/>
                <a:gd name="connsiteX1" fmla="*/ 23254 w 23254"/>
                <a:gd name="connsiteY1" fmla="*/ 0 h 198744"/>
                <a:gd name="connsiteX2" fmla="*/ 23254 w 23254"/>
                <a:gd name="connsiteY2" fmla="*/ 198744 h 198744"/>
                <a:gd name="connsiteX3" fmla="*/ 0 w 23254"/>
                <a:gd name="connsiteY3" fmla="*/ 198744 h 19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54" h="198744">
                  <a:moveTo>
                    <a:pt x="0" y="0"/>
                  </a:moveTo>
                  <a:lnTo>
                    <a:pt x="23254" y="0"/>
                  </a:lnTo>
                  <a:lnTo>
                    <a:pt x="23254" y="198744"/>
                  </a:lnTo>
                  <a:lnTo>
                    <a:pt x="0" y="19874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9" name="任意多边形: 形状 558">
              <a:extLst>
                <a:ext uri="{FF2B5EF4-FFF2-40B4-BE49-F238E27FC236}">
                  <a16:creationId xmlns:a16="http://schemas.microsoft.com/office/drawing/2014/main" id="{F4CE37C2-4CFA-1C97-80F7-75E64AE05C15}"/>
                </a:ext>
              </a:extLst>
            </p:cNvPr>
            <p:cNvSpPr/>
            <p:nvPr/>
          </p:nvSpPr>
          <p:spPr>
            <a:xfrm>
              <a:off x="8377129" y="6256615"/>
              <a:ext cx="8371" cy="428881"/>
            </a:xfrm>
            <a:custGeom>
              <a:avLst/>
              <a:gdLst>
                <a:gd name="connsiteX0" fmla="*/ 0 w 8371"/>
                <a:gd name="connsiteY0" fmla="*/ 0 h 428881"/>
                <a:gd name="connsiteX1" fmla="*/ 8371 w 8371"/>
                <a:gd name="connsiteY1" fmla="*/ 0 h 428881"/>
                <a:gd name="connsiteX2" fmla="*/ 8371 w 8371"/>
                <a:gd name="connsiteY2" fmla="*/ 428881 h 428881"/>
                <a:gd name="connsiteX3" fmla="*/ 0 w 8371"/>
                <a:gd name="connsiteY3" fmla="*/ 428881 h 428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1" h="428881">
                  <a:moveTo>
                    <a:pt x="0" y="0"/>
                  </a:moveTo>
                  <a:lnTo>
                    <a:pt x="8371" y="0"/>
                  </a:lnTo>
                  <a:lnTo>
                    <a:pt x="8371" y="428881"/>
                  </a:lnTo>
                  <a:lnTo>
                    <a:pt x="0" y="42888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0" name="任意多边形: 形状 559">
              <a:extLst>
                <a:ext uri="{FF2B5EF4-FFF2-40B4-BE49-F238E27FC236}">
                  <a16:creationId xmlns:a16="http://schemas.microsoft.com/office/drawing/2014/main" id="{F3DC636D-0CDD-23B2-83F2-C08DFA5DB360}"/>
                </a:ext>
              </a:extLst>
            </p:cNvPr>
            <p:cNvSpPr/>
            <p:nvPr/>
          </p:nvSpPr>
          <p:spPr>
            <a:xfrm>
              <a:off x="8426194" y="6383349"/>
              <a:ext cx="9689" cy="302224"/>
            </a:xfrm>
            <a:custGeom>
              <a:avLst/>
              <a:gdLst>
                <a:gd name="connsiteX0" fmla="*/ 0 w 9689"/>
                <a:gd name="connsiteY0" fmla="*/ 0 h 302224"/>
                <a:gd name="connsiteX1" fmla="*/ 9689 w 9689"/>
                <a:gd name="connsiteY1" fmla="*/ 0 h 302224"/>
                <a:gd name="connsiteX2" fmla="*/ 9689 w 9689"/>
                <a:gd name="connsiteY2" fmla="*/ 302225 h 302224"/>
                <a:gd name="connsiteX3" fmla="*/ 0 w 9689"/>
                <a:gd name="connsiteY3" fmla="*/ 302225 h 302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89" h="302224">
                  <a:moveTo>
                    <a:pt x="0" y="0"/>
                  </a:moveTo>
                  <a:lnTo>
                    <a:pt x="9689" y="0"/>
                  </a:lnTo>
                  <a:lnTo>
                    <a:pt x="9689" y="302225"/>
                  </a:lnTo>
                  <a:lnTo>
                    <a:pt x="0" y="3022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1" name="任意多边形: 形状 560">
              <a:extLst>
                <a:ext uri="{FF2B5EF4-FFF2-40B4-BE49-F238E27FC236}">
                  <a16:creationId xmlns:a16="http://schemas.microsoft.com/office/drawing/2014/main" id="{E65B3B6A-1405-663F-A367-C5E05BF262E9}"/>
                </a:ext>
              </a:extLst>
            </p:cNvPr>
            <p:cNvSpPr/>
            <p:nvPr/>
          </p:nvSpPr>
          <p:spPr>
            <a:xfrm>
              <a:off x="8475338" y="6402107"/>
              <a:ext cx="9069" cy="283388"/>
            </a:xfrm>
            <a:custGeom>
              <a:avLst/>
              <a:gdLst>
                <a:gd name="connsiteX0" fmla="*/ 0 w 9069"/>
                <a:gd name="connsiteY0" fmla="*/ 0 h 283388"/>
                <a:gd name="connsiteX1" fmla="*/ 9069 w 9069"/>
                <a:gd name="connsiteY1" fmla="*/ 0 h 283388"/>
                <a:gd name="connsiteX2" fmla="*/ 9069 w 9069"/>
                <a:gd name="connsiteY2" fmla="*/ 283389 h 283388"/>
                <a:gd name="connsiteX3" fmla="*/ 0 w 9069"/>
                <a:gd name="connsiteY3" fmla="*/ 283389 h 283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69" h="283388">
                  <a:moveTo>
                    <a:pt x="0" y="0"/>
                  </a:moveTo>
                  <a:lnTo>
                    <a:pt x="9069" y="0"/>
                  </a:lnTo>
                  <a:lnTo>
                    <a:pt x="9069" y="283389"/>
                  </a:lnTo>
                  <a:lnTo>
                    <a:pt x="0" y="28338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2" name="任意多边形: 形状 561">
              <a:extLst>
                <a:ext uri="{FF2B5EF4-FFF2-40B4-BE49-F238E27FC236}">
                  <a16:creationId xmlns:a16="http://schemas.microsoft.com/office/drawing/2014/main" id="{6DDCF4E3-4845-A9AC-4B9C-EB044FA993D8}"/>
                </a:ext>
              </a:extLst>
            </p:cNvPr>
            <p:cNvSpPr/>
            <p:nvPr/>
          </p:nvSpPr>
          <p:spPr>
            <a:xfrm>
              <a:off x="8431078" y="6274830"/>
              <a:ext cx="48755" cy="9611"/>
            </a:xfrm>
            <a:custGeom>
              <a:avLst/>
              <a:gdLst>
                <a:gd name="connsiteX0" fmla="*/ 0 w 48755"/>
                <a:gd name="connsiteY0" fmla="*/ 0 h 9611"/>
                <a:gd name="connsiteX1" fmla="*/ 48756 w 48755"/>
                <a:gd name="connsiteY1" fmla="*/ 0 h 9611"/>
                <a:gd name="connsiteX2" fmla="*/ 48756 w 48755"/>
                <a:gd name="connsiteY2" fmla="*/ 9612 h 9611"/>
                <a:gd name="connsiteX3" fmla="*/ 0 w 48755"/>
                <a:gd name="connsiteY3" fmla="*/ 9612 h 9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755" h="9611">
                  <a:moveTo>
                    <a:pt x="0" y="0"/>
                  </a:moveTo>
                  <a:lnTo>
                    <a:pt x="48756" y="0"/>
                  </a:lnTo>
                  <a:lnTo>
                    <a:pt x="48756" y="9612"/>
                  </a:lnTo>
                  <a:lnTo>
                    <a:pt x="0" y="96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3" name="任意多边形: 形状 562">
              <a:extLst>
                <a:ext uri="{FF2B5EF4-FFF2-40B4-BE49-F238E27FC236}">
                  <a16:creationId xmlns:a16="http://schemas.microsoft.com/office/drawing/2014/main" id="{B6E894F5-487F-611B-911A-AE4EDDEF989F}"/>
                </a:ext>
              </a:extLst>
            </p:cNvPr>
            <p:cNvSpPr/>
            <p:nvPr/>
          </p:nvSpPr>
          <p:spPr>
            <a:xfrm>
              <a:off x="8431078" y="6297077"/>
              <a:ext cx="48755" cy="9611"/>
            </a:xfrm>
            <a:custGeom>
              <a:avLst/>
              <a:gdLst>
                <a:gd name="connsiteX0" fmla="*/ 0 w 48755"/>
                <a:gd name="connsiteY0" fmla="*/ 0 h 9611"/>
                <a:gd name="connsiteX1" fmla="*/ 48756 w 48755"/>
                <a:gd name="connsiteY1" fmla="*/ 0 h 9611"/>
                <a:gd name="connsiteX2" fmla="*/ 48756 w 48755"/>
                <a:gd name="connsiteY2" fmla="*/ 9612 h 9611"/>
                <a:gd name="connsiteX3" fmla="*/ 0 w 48755"/>
                <a:gd name="connsiteY3" fmla="*/ 9612 h 9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755" h="9611">
                  <a:moveTo>
                    <a:pt x="0" y="0"/>
                  </a:moveTo>
                  <a:lnTo>
                    <a:pt x="48756" y="0"/>
                  </a:lnTo>
                  <a:lnTo>
                    <a:pt x="48756" y="9612"/>
                  </a:lnTo>
                  <a:lnTo>
                    <a:pt x="0" y="96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4" name="任意多边形: 形状 563">
              <a:extLst>
                <a:ext uri="{FF2B5EF4-FFF2-40B4-BE49-F238E27FC236}">
                  <a16:creationId xmlns:a16="http://schemas.microsoft.com/office/drawing/2014/main" id="{1B49E23F-729B-7A4F-9DCF-ECDDF07D0F94}"/>
                </a:ext>
              </a:extLst>
            </p:cNvPr>
            <p:cNvSpPr/>
            <p:nvPr/>
          </p:nvSpPr>
          <p:spPr>
            <a:xfrm>
              <a:off x="8431078" y="6319400"/>
              <a:ext cx="48755" cy="9611"/>
            </a:xfrm>
            <a:custGeom>
              <a:avLst/>
              <a:gdLst>
                <a:gd name="connsiteX0" fmla="*/ 0 w 48755"/>
                <a:gd name="connsiteY0" fmla="*/ 0 h 9611"/>
                <a:gd name="connsiteX1" fmla="*/ 48756 w 48755"/>
                <a:gd name="connsiteY1" fmla="*/ 0 h 9611"/>
                <a:gd name="connsiteX2" fmla="*/ 48756 w 48755"/>
                <a:gd name="connsiteY2" fmla="*/ 9612 h 9611"/>
                <a:gd name="connsiteX3" fmla="*/ 0 w 48755"/>
                <a:gd name="connsiteY3" fmla="*/ 9612 h 9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755" h="9611">
                  <a:moveTo>
                    <a:pt x="0" y="0"/>
                  </a:moveTo>
                  <a:lnTo>
                    <a:pt x="48756" y="0"/>
                  </a:lnTo>
                  <a:lnTo>
                    <a:pt x="48756" y="9612"/>
                  </a:lnTo>
                  <a:lnTo>
                    <a:pt x="0" y="96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5" name="任意多边形: 形状 564">
              <a:extLst>
                <a:ext uri="{FF2B5EF4-FFF2-40B4-BE49-F238E27FC236}">
                  <a16:creationId xmlns:a16="http://schemas.microsoft.com/office/drawing/2014/main" id="{ED501066-6F41-3462-8E38-613E88C8A589}"/>
                </a:ext>
              </a:extLst>
            </p:cNvPr>
            <p:cNvSpPr/>
            <p:nvPr/>
          </p:nvSpPr>
          <p:spPr>
            <a:xfrm>
              <a:off x="8431078" y="6341724"/>
              <a:ext cx="48755" cy="9611"/>
            </a:xfrm>
            <a:custGeom>
              <a:avLst/>
              <a:gdLst>
                <a:gd name="connsiteX0" fmla="*/ 0 w 48755"/>
                <a:gd name="connsiteY0" fmla="*/ 0 h 9611"/>
                <a:gd name="connsiteX1" fmla="*/ 48756 w 48755"/>
                <a:gd name="connsiteY1" fmla="*/ 0 h 9611"/>
                <a:gd name="connsiteX2" fmla="*/ 48756 w 48755"/>
                <a:gd name="connsiteY2" fmla="*/ 9612 h 9611"/>
                <a:gd name="connsiteX3" fmla="*/ 0 w 48755"/>
                <a:gd name="connsiteY3" fmla="*/ 9612 h 9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755" h="9611">
                  <a:moveTo>
                    <a:pt x="0" y="0"/>
                  </a:moveTo>
                  <a:lnTo>
                    <a:pt x="48756" y="0"/>
                  </a:lnTo>
                  <a:lnTo>
                    <a:pt x="48756" y="9612"/>
                  </a:lnTo>
                  <a:lnTo>
                    <a:pt x="0" y="96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6" name="任意多边形: 形状 565">
              <a:extLst>
                <a:ext uri="{FF2B5EF4-FFF2-40B4-BE49-F238E27FC236}">
                  <a16:creationId xmlns:a16="http://schemas.microsoft.com/office/drawing/2014/main" id="{84EF122A-3FEC-2EA4-7F8C-C61C782E0AAE}"/>
                </a:ext>
              </a:extLst>
            </p:cNvPr>
            <p:cNvSpPr/>
            <p:nvPr/>
          </p:nvSpPr>
          <p:spPr>
            <a:xfrm>
              <a:off x="8759502" y="6367691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7" name="任意多边形: 形状 566">
              <a:extLst>
                <a:ext uri="{FF2B5EF4-FFF2-40B4-BE49-F238E27FC236}">
                  <a16:creationId xmlns:a16="http://schemas.microsoft.com/office/drawing/2014/main" id="{1BFC008E-ADEB-9514-6AA4-BF19928274E9}"/>
                </a:ext>
              </a:extLst>
            </p:cNvPr>
            <p:cNvSpPr/>
            <p:nvPr/>
          </p:nvSpPr>
          <p:spPr>
            <a:xfrm>
              <a:off x="8759502" y="6385674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8" name="任意多边形: 形状 567">
              <a:extLst>
                <a:ext uri="{FF2B5EF4-FFF2-40B4-BE49-F238E27FC236}">
                  <a16:creationId xmlns:a16="http://schemas.microsoft.com/office/drawing/2014/main" id="{9D510497-B01D-9E8D-32C8-2D49BC9EA02D}"/>
                </a:ext>
              </a:extLst>
            </p:cNvPr>
            <p:cNvSpPr/>
            <p:nvPr/>
          </p:nvSpPr>
          <p:spPr>
            <a:xfrm>
              <a:off x="8900344" y="6394588"/>
              <a:ext cx="46508" cy="8836"/>
            </a:xfrm>
            <a:custGeom>
              <a:avLst/>
              <a:gdLst>
                <a:gd name="connsiteX0" fmla="*/ 0 w 46508"/>
                <a:gd name="connsiteY0" fmla="*/ 0 h 8836"/>
                <a:gd name="connsiteX1" fmla="*/ 46508 w 46508"/>
                <a:gd name="connsiteY1" fmla="*/ 0 h 8836"/>
                <a:gd name="connsiteX2" fmla="*/ 46508 w 46508"/>
                <a:gd name="connsiteY2" fmla="*/ 8837 h 8836"/>
                <a:gd name="connsiteX3" fmla="*/ 0 w 46508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8836">
                  <a:moveTo>
                    <a:pt x="0" y="0"/>
                  </a:moveTo>
                  <a:lnTo>
                    <a:pt x="46508" y="0"/>
                  </a:lnTo>
                  <a:lnTo>
                    <a:pt x="46508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9" name="任意多边形: 形状 568">
              <a:extLst>
                <a:ext uri="{FF2B5EF4-FFF2-40B4-BE49-F238E27FC236}">
                  <a16:creationId xmlns:a16="http://schemas.microsoft.com/office/drawing/2014/main" id="{AA37B6B3-8A21-8183-912E-47927E1DB05B}"/>
                </a:ext>
              </a:extLst>
            </p:cNvPr>
            <p:cNvSpPr/>
            <p:nvPr/>
          </p:nvSpPr>
          <p:spPr>
            <a:xfrm>
              <a:off x="8900344" y="6412572"/>
              <a:ext cx="46508" cy="8836"/>
            </a:xfrm>
            <a:custGeom>
              <a:avLst/>
              <a:gdLst>
                <a:gd name="connsiteX0" fmla="*/ 0 w 46508"/>
                <a:gd name="connsiteY0" fmla="*/ 0 h 8836"/>
                <a:gd name="connsiteX1" fmla="*/ 46508 w 46508"/>
                <a:gd name="connsiteY1" fmla="*/ 0 h 8836"/>
                <a:gd name="connsiteX2" fmla="*/ 46508 w 46508"/>
                <a:gd name="connsiteY2" fmla="*/ 8837 h 8836"/>
                <a:gd name="connsiteX3" fmla="*/ 0 w 46508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8836">
                  <a:moveTo>
                    <a:pt x="0" y="0"/>
                  </a:moveTo>
                  <a:lnTo>
                    <a:pt x="46508" y="0"/>
                  </a:lnTo>
                  <a:lnTo>
                    <a:pt x="46508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0" name="任意多边形: 形状 569">
              <a:extLst>
                <a:ext uri="{FF2B5EF4-FFF2-40B4-BE49-F238E27FC236}">
                  <a16:creationId xmlns:a16="http://schemas.microsoft.com/office/drawing/2014/main" id="{7D7F93E1-09C6-60DE-4844-0DE1E66019E8}"/>
                </a:ext>
              </a:extLst>
            </p:cNvPr>
            <p:cNvSpPr/>
            <p:nvPr/>
          </p:nvSpPr>
          <p:spPr>
            <a:xfrm>
              <a:off x="8975299" y="6412494"/>
              <a:ext cx="60072" cy="8836"/>
            </a:xfrm>
            <a:custGeom>
              <a:avLst/>
              <a:gdLst>
                <a:gd name="connsiteX0" fmla="*/ 0 w 60072"/>
                <a:gd name="connsiteY0" fmla="*/ 0 h 8836"/>
                <a:gd name="connsiteX1" fmla="*/ 60073 w 60072"/>
                <a:gd name="connsiteY1" fmla="*/ 0 h 8836"/>
                <a:gd name="connsiteX2" fmla="*/ 60073 w 60072"/>
                <a:gd name="connsiteY2" fmla="*/ 8837 h 8836"/>
                <a:gd name="connsiteX3" fmla="*/ 0 w 60072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2" h="8836">
                  <a:moveTo>
                    <a:pt x="0" y="0"/>
                  </a:moveTo>
                  <a:lnTo>
                    <a:pt x="60073" y="0"/>
                  </a:lnTo>
                  <a:lnTo>
                    <a:pt x="60073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1" name="任意多边形: 形状 570">
              <a:extLst>
                <a:ext uri="{FF2B5EF4-FFF2-40B4-BE49-F238E27FC236}">
                  <a16:creationId xmlns:a16="http://schemas.microsoft.com/office/drawing/2014/main" id="{D613AB94-9602-C3C3-9482-CDB0EAD5B9D0}"/>
                </a:ext>
              </a:extLst>
            </p:cNvPr>
            <p:cNvSpPr/>
            <p:nvPr/>
          </p:nvSpPr>
          <p:spPr>
            <a:xfrm>
              <a:off x="8975299" y="6430477"/>
              <a:ext cx="60072" cy="8836"/>
            </a:xfrm>
            <a:custGeom>
              <a:avLst/>
              <a:gdLst>
                <a:gd name="connsiteX0" fmla="*/ 0 w 60072"/>
                <a:gd name="connsiteY0" fmla="*/ 0 h 8836"/>
                <a:gd name="connsiteX1" fmla="*/ 60073 w 60072"/>
                <a:gd name="connsiteY1" fmla="*/ 0 h 8836"/>
                <a:gd name="connsiteX2" fmla="*/ 60073 w 60072"/>
                <a:gd name="connsiteY2" fmla="*/ 8837 h 8836"/>
                <a:gd name="connsiteX3" fmla="*/ 0 w 60072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2" h="8836">
                  <a:moveTo>
                    <a:pt x="0" y="0"/>
                  </a:moveTo>
                  <a:lnTo>
                    <a:pt x="60073" y="0"/>
                  </a:lnTo>
                  <a:lnTo>
                    <a:pt x="60073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2" name="任意多边形: 形状 571">
              <a:extLst>
                <a:ext uri="{FF2B5EF4-FFF2-40B4-BE49-F238E27FC236}">
                  <a16:creationId xmlns:a16="http://schemas.microsoft.com/office/drawing/2014/main" id="{17ECF817-14C0-A822-B30C-7A68ED6FFA17}"/>
                </a:ext>
              </a:extLst>
            </p:cNvPr>
            <p:cNvSpPr/>
            <p:nvPr/>
          </p:nvSpPr>
          <p:spPr>
            <a:xfrm>
              <a:off x="9065370" y="6432182"/>
              <a:ext cx="68831" cy="8836"/>
            </a:xfrm>
            <a:custGeom>
              <a:avLst/>
              <a:gdLst>
                <a:gd name="connsiteX0" fmla="*/ 0 w 68831"/>
                <a:gd name="connsiteY0" fmla="*/ 0 h 8836"/>
                <a:gd name="connsiteX1" fmla="*/ 68832 w 68831"/>
                <a:gd name="connsiteY1" fmla="*/ 0 h 8836"/>
                <a:gd name="connsiteX2" fmla="*/ 68832 w 68831"/>
                <a:gd name="connsiteY2" fmla="*/ 8837 h 8836"/>
                <a:gd name="connsiteX3" fmla="*/ 0 w 68831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831" h="8836">
                  <a:moveTo>
                    <a:pt x="0" y="0"/>
                  </a:moveTo>
                  <a:lnTo>
                    <a:pt x="68832" y="0"/>
                  </a:lnTo>
                  <a:lnTo>
                    <a:pt x="68832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3" name="任意多边形: 形状 572">
              <a:extLst>
                <a:ext uri="{FF2B5EF4-FFF2-40B4-BE49-F238E27FC236}">
                  <a16:creationId xmlns:a16="http://schemas.microsoft.com/office/drawing/2014/main" id="{0457012F-0959-4A2C-28EE-6330F19F803F}"/>
                </a:ext>
              </a:extLst>
            </p:cNvPr>
            <p:cNvSpPr/>
            <p:nvPr/>
          </p:nvSpPr>
          <p:spPr>
            <a:xfrm>
              <a:off x="9065370" y="6450088"/>
              <a:ext cx="68831" cy="8836"/>
            </a:xfrm>
            <a:custGeom>
              <a:avLst/>
              <a:gdLst>
                <a:gd name="connsiteX0" fmla="*/ 0 w 68831"/>
                <a:gd name="connsiteY0" fmla="*/ 0 h 8836"/>
                <a:gd name="connsiteX1" fmla="*/ 68832 w 68831"/>
                <a:gd name="connsiteY1" fmla="*/ 0 h 8836"/>
                <a:gd name="connsiteX2" fmla="*/ 68832 w 68831"/>
                <a:gd name="connsiteY2" fmla="*/ 8837 h 8836"/>
                <a:gd name="connsiteX3" fmla="*/ 0 w 68831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831" h="8836">
                  <a:moveTo>
                    <a:pt x="0" y="0"/>
                  </a:moveTo>
                  <a:lnTo>
                    <a:pt x="68832" y="0"/>
                  </a:lnTo>
                  <a:lnTo>
                    <a:pt x="68832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4" name="任意多边形: 形状 573">
              <a:extLst>
                <a:ext uri="{FF2B5EF4-FFF2-40B4-BE49-F238E27FC236}">
                  <a16:creationId xmlns:a16="http://schemas.microsoft.com/office/drawing/2014/main" id="{5C95DB30-5E5C-7394-779E-231CEF6F113F}"/>
                </a:ext>
              </a:extLst>
            </p:cNvPr>
            <p:cNvSpPr/>
            <p:nvPr/>
          </p:nvSpPr>
          <p:spPr>
            <a:xfrm>
              <a:off x="8759502" y="6403580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5" name="任意多边形: 形状 574">
              <a:extLst>
                <a:ext uri="{FF2B5EF4-FFF2-40B4-BE49-F238E27FC236}">
                  <a16:creationId xmlns:a16="http://schemas.microsoft.com/office/drawing/2014/main" id="{65AD95CB-DE1F-5128-B9D6-7D5E5A6DFF36}"/>
                </a:ext>
              </a:extLst>
            </p:cNvPr>
            <p:cNvSpPr/>
            <p:nvPr/>
          </p:nvSpPr>
          <p:spPr>
            <a:xfrm>
              <a:off x="8759502" y="6421486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6" name="任意多边形: 形状 575">
              <a:extLst>
                <a:ext uri="{FF2B5EF4-FFF2-40B4-BE49-F238E27FC236}">
                  <a16:creationId xmlns:a16="http://schemas.microsoft.com/office/drawing/2014/main" id="{CF3CFD86-0147-C191-BDD0-EB870B1A4AA3}"/>
                </a:ext>
              </a:extLst>
            </p:cNvPr>
            <p:cNvSpPr/>
            <p:nvPr/>
          </p:nvSpPr>
          <p:spPr>
            <a:xfrm>
              <a:off x="8759502" y="6439469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7" name="任意多边形: 形状 576">
              <a:extLst>
                <a:ext uri="{FF2B5EF4-FFF2-40B4-BE49-F238E27FC236}">
                  <a16:creationId xmlns:a16="http://schemas.microsoft.com/office/drawing/2014/main" id="{01825592-41D6-AA13-CB02-FE728DDF09DC}"/>
                </a:ext>
              </a:extLst>
            </p:cNvPr>
            <p:cNvSpPr/>
            <p:nvPr/>
          </p:nvSpPr>
          <p:spPr>
            <a:xfrm>
              <a:off x="8759502" y="6457374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8" name="任意多边形: 形状 577">
              <a:extLst>
                <a:ext uri="{FF2B5EF4-FFF2-40B4-BE49-F238E27FC236}">
                  <a16:creationId xmlns:a16="http://schemas.microsoft.com/office/drawing/2014/main" id="{F4A63586-C540-3F3F-E87F-BE9F238B350D}"/>
                </a:ext>
              </a:extLst>
            </p:cNvPr>
            <p:cNvSpPr/>
            <p:nvPr/>
          </p:nvSpPr>
          <p:spPr>
            <a:xfrm>
              <a:off x="8759502" y="6475280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9" name="任意多边形: 形状 578">
              <a:extLst>
                <a:ext uri="{FF2B5EF4-FFF2-40B4-BE49-F238E27FC236}">
                  <a16:creationId xmlns:a16="http://schemas.microsoft.com/office/drawing/2014/main" id="{4CE70541-E06E-EB80-01CC-D717C87959D4}"/>
                </a:ext>
              </a:extLst>
            </p:cNvPr>
            <p:cNvSpPr/>
            <p:nvPr/>
          </p:nvSpPr>
          <p:spPr>
            <a:xfrm>
              <a:off x="8759502" y="6493263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0" name="任意多边形: 形状 579">
              <a:extLst>
                <a:ext uri="{FF2B5EF4-FFF2-40B4-BE49-F238E27FC236}">
                  <a16:creationId xmlns:a16="http://schemas.microsoft.com/office/drawing/2014/main" id="{E55541F9-ED03-CDBF-A912-784AB396C9F5}"/>
                </a:ext>
              </a:extLst>
            </p:cNvPr>
            <p:cNvSpPr/>
            <p:nvPr/>
          </p:nvSpPr>
          <p:spPr>
            <a:xfrm>
              <a:off x="8759502" y="6511169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1" name="任意多边形: 形状 580">
              <a:extLst>
                <a:ext uri="{FF2B5EF4-FFF2-40B4-BE49-F238E27FC236}">
                  <a16:creationId xmlns:a16="http://schemas.microsoft.com/office/drawing/2014/main" id="{D66D649A-C816-7F04-93DE-B49F1EED14F6}"/>
                </a:ext>
              </a:extLst>
            </p:cNvPr>
            <p:cNvSpPr/>
            <p:nvPr/>
          </p:nvSpPr>
          <p:spPr>
            <a:xfrm>
              <a:off x="8759502" y="6529074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2" name="任意多边形: 形状 581">
              <a:extLst>
                <a:ext uri="{FF2B5EF4-FFF2-40B4-BE49-F238E27FC236}">
                  <a16:creationId xmlns:a16="http://schemas.microsoft.com/office/drawing/2014/main" id="{F9F319D6-6F63-10C2-61D0-F2C37F87DCF1}"/>
                </a:ext>
              </a:extLst>
            </p:cNvPr>
            <p:cNvSpPr/>
            <p:nvPr/>
          </p:nvSpPr>
          <p:spPr>
            <a:xfrm>
              <a:off x="8609669" y="6640306"/>
              <a:ext cx="290675" cy="10309"/>
            </a:xfrm>
            <a:custGeom>
              <a:avLst/>
              <a:gdLst>
                <a:gd name="connsiteX0" fmla="*/ 0 w 290675"/>
                <a:gd name="connsiteY0" fmla="*/ 0 h 10309"/>
                <a:gd name="connsiteX1" fmla="*/ 290675 w 290675"/>
                <a:gd name="connsiteY1" fmla="*/ 0 h 10309"/>
                <a:gd name="connsiteX2" fmla="*/ 290675 w 290675"/>
                <a:gd name="connsiteY2" fmla="*/ 10309 h 10309"/>
                <a:gd name="connsiteX3" fmla="*/ 0 w 290675"/>
                <a:gd name="connsiteY3" fmla="*/ 10309 h 10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0675" h="10309">
                  <a:moveTo>
                    <a:pt x="0" y="0"/>
                  </a:moveTo>
                  <a:lnTo>
                    <a:pt x="290675" y="0"/>
                  </a:lnTo>
                  <a:lnTo>
                    <a:pt x="290675" y="10309"/>
                  </a:lnTo>
                  <a:lnTo>
                    <a:pt x="0" y="1030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3" name="任意多边形: 形状 582">
              <a:extLst>
                <a:ext uri="{FF2B5EF4-FFF2-40B4-BE49-F238E27FC236}">
                  <a16:creationId xmlns:a16="http://schemas.microsoft.com/office/drawing/2014/main" id="{FA4AE680-F093-DD91-43E5-76CA0C88018C}"/>
                </a:ext>
              </a:extLst>
            </p:cNvPr>
            <p:cNvSpPr/>
            <p:nvPr/>
          </p:nvSpPr>
          <p:spPr>
            <a:xfrm>
              <a:off x="8609669" y="6664878"/>
              <a:ext cx="290675" cy="10309"/>
            </a:xfrm>
            <a:custGeom>
              <a:avLst/>
              <a:gdLst>
                <a:gd name="connsiteX0" fmla="*/ 0 w 290675"/>
                <a:gd name="connsiteY0" fmla="*/ 0 h 10309"/>
                <a:gd name="connsiteX1" fmla="*/ 290675 w 290675"/>
                <a:gd name="connsiteY1" fmla="*/ 0 h 10309"/>
                <a:gd name="connsiteX2" fmla="*/ 290675 w 290675"/>
                <a:gd name="connsiteY2" fmla="*/ 10309 h 10309"/>
                <a:gd name="connsiteX3" fmla="*/ 0 w 290675"/>
                <a:gd name="connsiteY3" fmla="*/ 10309 h 10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0675" h="10309">
                  <a:moveTo>
                    <a:pt x="0" y="0"/>
                  </a:moveTo>
                  <a:lnTo>
                    <a:pt x="290675" y="0"/>
                  </a:lnTo>
                  <a:lnTo>
                    <a:pt x="290675" y="10309"/>
                  </a:lnTo>
                  <a:lnTo>
                    <a:pt x="0" y="1030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590" name="任意多边形: 形状 589">
            <a:extLst>
              <a:ext uri="{FF2B5EF4-FFF2-40B4-BE49-F238E27FC236}">
                <a16:creationId xmlns:a16="http://schemas.microsoft.com/office/drawing/2014/main" id="{ED30C9F0-C733-53A9-35B0-93FA26DC7620}"/>
              </a:ext>
            </a:extLst>
          </p:cNvPr>
          <p:cNvSpPr/>
          <p:nvPr/>
        </p:nvSpPr>
        <p:spPr>
          <a:xfrm>
            <a:off x="682294" y="-1553029"/>
            <a:ext cx="10827412" cy="10827412"/>
          </a:xfrm>
          <a:custGeom>
            <a:avLst/>
            <a:gdLst>
              <a:gd name="connsiteX0" fmla="*/ 4307773 w 8615546"/>
              <a:gd name="connsiteY0" fmla="*/ 0 h 8615546"/>
              <a:gd name="connsiteX1" fmla="*/ 8615546 w 8615546"/>
              <a:gd name="connsiteY1" fmla="*/ 4307773 h 8615546"/>
              <a:gd name="connsiteX2" fmla="*/ 8615545 w 8615546"/>
              <a:gd name="connsiteY2" fmla="*/ 4307773 h 8615546"/>
              <a:gd name="connsiteX3" fmla="*/ 4307772 w 8615546"/>
              <a:gd name="connsiteY3" fmla="*/ 8615546 h 8615546"/>
              <a:gd name="connsiteX4" fmla="*/ 4307773 w 8615546"/>
              <a:gd name="connsiteY4" fmla="*/ 8615545 h 8615546"/>
              <a:gd name="connsiteX5" fmla="*/ 5605 w 8615546"/>
              <a:gd name="connsiteY5" fmla="*/ 4529449 h 8615546"/>
              <a:gd name="connsiteX6" fmla="*/ 0 w 8615546"/>
              <a:gd name="connsiteY6" fmla="*/ 4307773 h 8615546"/>
              <a:gd name="connsiteX7" fmla="*/ 5605 w 8615546"/>
              <a:gd name="connsiteY7" fmla="*/ 4086096 h 8615546"/>
              <a:gd name="connsiteX8" fmla="*/ 4307773 w 8615546"/>
              <a:gd name="connsiteY8" fmla="*/ 0 h 8615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615546" h="8615546">
                <a:moveTo>
                  <a:pt x="4307773" y="0"/>
                </a:moveTo>
                <a:cubicBezTo>
                  <a:pt x="6686890" y="0"/>
                  <a:pt x="8615546" y="1928656"/>
                  <a:pt x="8615546" y="4307773"/>
                </a:cubicBezTo>
                <a:lnTo>
                  <a:pt x="8615545" y="4307773"/>
                </a:lnTo>
                <a:cubicBezTo>
                  <a:pt x="8615545" y="6686890"/>
                  <a:pt x="6686889" y="8615546"/>
                  <a:pt x="4307772" y="8615546"/>
                </a:cubicBezTo>
                <a:lnTo>
                  <a:pt x="4307773" y="8615545"/>
                </a:lnTo>
                <a:cubicBezTo>
                  <a:pt x="2003004" y="8615545"/>
                  <a:pt x="120981" y="6805547"/>
                  <a:pt x="5605" y="4529449"/>
                </a:cubicBezTo>
                <a:lnTo>
                  <a:pt x="0" y="4307773"/>
                </a:lnTo>
                <a:lnTo>
                  <a:pt x="5605" y="4086096"/>
                </a:lnTo>
                <a:cubicBezTo>
                  <a:pt x="120981" y="1809999"/>
                  <a:pt x="2003004" y="0"/>
                  <a:pt x="4307773" y="0"/>
                </a:cubicBezTo>
                <a:close/>
              </a:path>
            </a:pathLst>
          </a:custGeom>
          <a:noFill/>
          <a:ln w="12700">
            <a:solidFill>
              <a:schemeClr val="bg1">
                <a:lumMod val="8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altLang="zh-CN" sz="1350" dirty="0">
                <a:cs typeface="+mn-ea"/>
                <a:sym typeface="+mn-lt"/>
              </a:rPr>
              <a:t>3</a:t>
            </a:r>
            <a:endParaRPr lang="zh-CN" altLang="en-US" sz="1350" dirty="0">
              <a:cs typeface="+mn-ea"/>
              <a:sym typeface="+mn-lt"/>
            </a:endParaRPr>
          </a:p>
        </p:txBody>
      </p:sp>
      <p:grpSp>
        <p:nvGrpSpPr>
          <p:cNvPr id="591" name="组合 590">
            <a:extLst>
              <a:ext uri="{FF2B5EF4-FFF2-40B4-BE49-F238E27FC236}">
                <a16:creationId xmlns:a16="http://schemas.microsoft.com/office/drawing/2014/main" id="{522ECE05-EF9A-F7B4-42BD-A3A631B52C17}"/>
              </a:ext>
            </a:extLst>
          </p:cNvPr>
          <p:cNvGrpSpPr/>
          <p:nvPr/>
        </p:nvGrpSpPr>
        <p:grpSpPr>
          <a:xfrm>
            <a:off x="1550768" y="-576197"/>
            <a:ext cx="8978640" cy="8978640"/>
            <a:chOff x="819388" y="-1381297"/>
            <a:chExt cx="10588840" cy="10588840"/>
          </a:xfrm>
        </p:grpSpPr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9FDF382A-9DA4-96A0-542E-8507C03FF8E7}"/>
                </a:ext>
              </a:extLst>
            </p:cNvPr>
            <p:cNvSpPr/>
            <p:nvPr/>
          </p:nvSpPr>
          <p:spPr>
            <a:xfrm>
              <a:off x="2156827" y="-152216"/>
              <a:ext cx="8025786" cy="8025786"/>
            </a:xfrm>
            <a:custGeom>
              <a:avLst/>
              <a:gdLst>
                <a:gd name="connsiteX0" fmla="*/ 4307773 w 8615546"/>
                <a:gd name="connsiteY0" fmla="*/ 0 h 8615546"/>
                <a:gd name="connsiteX1" fmla="*/ 8615546 w 8615546"/>
                <a:gd name="connsiteY1" fmla="*/ 4307773 h 8615546"/>
                <a:gd name="connsiteX2" fmla="*/ 8615545 w 8615546"/>
                <a:gd name="connsiteY2" fmla="*/ 4307773 h 8615546"/>
                <a:gd name="connsiteX3" fmla="*/ 4307772 w 8615546"/>
                <a:gd name="connsiteY3" fmla="*/ 8615546 h 8615546"/>
                <a:gd name="connsiteX4" fmla="*/ 4307773 w 8615546"/>
                <a:gd name="connsiteY4" fmla="*/ 8615545 h 8615546"/>
                <a:gd name="connsiteX5" fmla="*/ 5605 w 8615546"/>
                <a:gd name="connsiteY5" fmla="*/ 4529449 h 8615546"/>
                <a:gd name="connsiteX6" fmla="*/ 0 w 8615546"/>
                <a:gd name="connsiteY6" fmla="*/ 4307773 h 8615546"/>
                <a:gd name="connsiteX7" fmla="*/ 5605 w 8615546"/>
                <a:gd name="connsiteY7" fmla="*/ 4086096 h 8615546"/>
                <a:gd name="connsiteX8" fmla="*/ 4307773 w 8615546"/>
                <a:gd name="connsiteY8" fmla="*/ 0 h 8615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615546" h="8615546">
                  <a:moveTo>
                    <a:pt x="4307773" y="0"/>
                  </a:moveTo>
                  <a:cubicBezTo>
                    <a:pt x="6686890" y="0"/>
                    <a:pt x="8615546" y="1928656"/>
                    <a:pt x="8615546" y="4307773"/>
                  </a:cubicBezTo>
                  <a:lnTo>
                    <a:pt x="8615545" y="4307773"/>
                  </a:lnTo>
                  <a:cubicBezTo>
                    <a:pt x="8615545" y="6686890"/>
                    <a:pt x="6686889" y="8615546"/>
                    <a:pt x="4307772" y="8615546"/>
                  </a:cubicBezTo>
                  <a:lnTo>
                    <a:pt x="4307773" y="8615545"/>
                  </a:lnTo>
                  <a:cubicBezTo>
                    <a:pt x="2003004" y="8615545"/>
                    <a:pt x="120981" y="6805547"/>
                    <a:pt x="5605" y="4529449"/>
                  </a:cubicBezTo>
                  <a:lnTo>
                    <a:pt x="0" y="4307773"/>
                  </a:lnTo>
                  <a:lnTo>
                    <a:pt x="5605" y="4086096"/>
                  </a:lnTo>
                  <a:cubicBezTo>
                    <a:pt x="120981" y="1809999"/>
                    <a:pt x="2003004" y="0"/>
                    <a:pt x="4307773" y="0"/>
                  </a:cubicBezTo>
                  <a:close/>
                </a:path>
              </a:pathLst>
            </a:custGeom>
            <a:noFill/>
            <a:ln w="76200">
              <a:solidFill>
                <a:srgbClr val="D9001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r>
                <a:rPr lang="en-US" altLang="zh-CN" sz="1350" dirty="0">
                  <a:cs typeface="+mn-ea"/>
                  <a:sym typeface="+mn-lt"/>
                </a:rPr>
                <a:t>3</a:t>
              </a:r>
              <a:endParaRPr lang="zh-CN" altLang="en-US" sz="1350" dirty="0">
                <a:cs typeface="+mn-ea"/>
                <a:sym typeface="+mn-lt"/>
              </a:endParaRPr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:a16="http://schemas.microsoft.com/office/drawing/2014/main" id="{9F647C48-9D3B-938C-F7B7-1A4D8D789C1F}"/>
                </a:ext>
              </a:extLst>
            </p:cNvPr>
            <p:cNvSpPr/>
            <p:nvPr/>
          </p:nvSpPr>
          <p:spPr>
            <a:xfrm>
              <a:off x="819388" y="-1381297"/>
              <a:ext cx="10588840" cy="10588840"/>
            </a:xfrm>
            <a:custGeom>
              <a:avLst/>
              <a:gdLst>
                <a:gd name="connsiteX0" fmla="*/ 5294420 w 10588840"/>
                <a:gd name="connsiteY0" fmla="*/ 0 h 10588840"/>
                <a:gd name="connsiteX1" fmla="*/ 10588840 w 10588840"/>
                <a:gd name="connsiteY1" fmla="*/ 5294420 h 10588840"/>
                <a:gd name="connsiteX2" fmla="*/ 5294420 w 10588840"/>
                <a:gd name="connsiteY2" fmla="*/ 10588840 h 10588840"/>
                <a:gd name="connsiteX3" fmla="*/ 0 w 10588840"/>
                <a:gd name="connsiteY3" fmla="*/ 5294420 h 10588840"/>
                <a:gd name="connsiteX4" fmla="*/ 5294420 w 10588840"/>
                <a:gd name="connsiteY4" fmla="*/ 0 h 10588840"/>
                <a:gd name="connsiteX5" fmla="*/ 5350332 w 10588840"/>
                <a:gd name="connsiteY5" fmla="*/ 948715 h 10588840"/>
                <a:gd name="connsiteX6" fmla="*/ 1048164 w 10588840"/>
                <a:gd name="connsiteY6" fmla="*/ 5034811 h 10588840"/>
                <a:gd name="connsiteX7" fmla="*/ 1042559 w 10588840"/>
                <a:gd name="connsiteY7" fmla="*/ 5256488 h 10588840"/>
                <a:gd name="connsiteX8" fmla="*/ 1042559 w 10588840"/>
                <a:gd name="connsiteY8" fmla="*/ 5256487 h 10588840"/>
                <a:gd name="connsiteX9" fmla="*/ 1042559 w 10588840"/>
                <a:gd name="connsiteY9" fmla="*/ 5256488 h 10588840"/>
                <a:gd name="connsiteX10" fmla="*/ 1042559 w 10588840"/>
                <a:gd name="connsiteY10" fmla="*/ 5256488 h 10588840"/>
                <a:gd name="connsiteX11" fmla="*/ 1048164 w 10588840"/>
                <a:gd name="connsiteY11" fmla="*/ 5478164 h 10588840"/>
                <a:gd name="connsiteX12" fmla="*/ 5350332 w 10588840"/>
                <a:gd name="connsiteY12" fmla="*/ 9564260 h 10588840"/>
                <a:gd name="connsiteX13" fmla="*/ 5350331 w 10588840"/>
                <a:gd name="connsiteY13" fmla="*/ 9564261 h 10588840"/>
                <a:gd name="connsiteX14" fmla="*/ 9658104 w 10588840"/>
                <a:gd name="connsiteY14" fmla="*/ 5256488 h 10588840"/>
                <a:gd name="connsiteX15" fmla="*/ 9658105 w 10588840"/>
                <a:gd name="connsiteY15" fmla="*/ 5256488 h 10588840"/>
                <a:gd name="connsiteX16" fmla="*/ 5350332 w 10588840"/>
                <a:gd name="connsiteY16" fmla="*/ 948715 h 10588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88840" h="10588840">
                  <a:moveTo>
                    <a:pt x="5294420" y="0"/>
                  </a:moveTo>
                  <a:cubicBezTo>
                    <a:pt x="8218447" y="0"/>
                    <a:pt x="10588840" y="2370393"/>
                    <a:pt x="10588840" y="5294420"/>
                  </a:cubicBezTo>
                  <a:cubicBezTo>
                    <a:pt x="10588840" y="8218447"/>
                    <a:pt x="8218447" y="10588840"/>
                    <a:pt x="5294420" y="10588840"/>
                  </a:cubicBezTo>
                  <a:cubicBezTo>
                    <a:pt x="2370393" y="10588840"/>
                    <a:pt x="0" y="8218447"/>
                    <a:pt x="0" y="5294420"/>
                  </a:cubicBezTo>
                  <a:cubicBezTo>
                    <a:pt x="0" y="2370393"/>
                    <a:pt x="2370393" y="0"/>
                    <a:pt x="5294420" y="0"/>
                  </a:cubicBezTo>
                  <a:close/>
                  <a:moveTo>
                    <a:pt x="5350332" y="948715"/>
                  </a:moveTo>
                  <a:cubicBezTo>
                    <a:pt x="3045563" y="948715"/>
                    <a:pt x="1163540" y="2758714"/>
                    <a:pt x="1048164" y="5034811"/>
                  </a:cubicBezTo>
                  <a:lnTo>
                    <a:pt x="1042559" y="5256488"/>
                  </a:lnTo>
                  <a:lnTo>
                    <a:pt x="1042559" y="5256487"/>
                  </a:lnTo>
                  <a:lnTo>
                    <a:pt x="1042559" y="5256488"/>
                  </a:lnTo>
                  <a:lnTo>
                    <a:pt x="1042559" y="5256488"/>
                  </a:lnTo>
                  <a:lnTo>
                    <a:pt x="1048164" y="5478164"/>
                  </a:lnTo>
                  <a:cubicBezTo>
                    <a:pt x="1163540" y="7754262"/>
                    <a:pt x="3045563" y="9564260"/>
                    <a:pt x="5350332" y="9564260"/>
                  </a:cubicBezTo>
                  <a:lnTo>
                    <a:pt x="5350331" y="9564261"/>
                  </a:lnTo>
                  <a:cubicBezTo>
                    <a:pt x="7729448" y="9564261"/>
                    <a:pt x="9658104" y="7635605"/>
                    <a:pt x="9658104" y="5256488"/>
                  </a:cubicBezTo>
                  <a:lnTo>
                    <a:pt x="9658105" y="5256488"/>
                  </a:lnTo>
                  <a:cubicBezTo>
                    <a:pt x="9658105" y="2877371"/>
                    <a:pt x="7729449" y="948715"/>
                    <a:pt x="5350332" y="948715"/>
                  </a:cubicBezTo>
                  <a:close/>
                </a:path>
              </a:pathLst>
            </a:custGeom>
            <a:gradFill>
              <a:gsLst>
                <a:gs pos="3300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 w="38100">
              <a:noFill/>
            </a:ln>
            <a:effectLst>
              <a:outerShdw blurRad="254000" algn="tl" rotWithShape="0">
                <a:prstClr val="black">
                  <a:alpha val="1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r>
                <a:rPr lang="en-US" altLang="zh-CN" sz="1350" dirty="0">
                  <a:cs typeface="+mn-ea"/>
                  <a:sym typeface="+mn-lt"/>
                </a:rPr>
                <a:t>3</a:t>
              </a:r>
              <a:endParaRPr lang="zh-CN" altLang="en-US" sz="1350" dirty="0">
                <a:cs typeface="+mn-ea"/>
                <a:sym typeface="+mn-lt"/>
              </a:endParaRPr>
            </a:p>
          </p:txBody>
        </p:sp>
      </p:grpSp>
      <p:sp>
        <p:nvSpPr>
          <p:cNvPr id="27" name="文本框 26" descr="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"/>
          <p:cNvSpPr txBox="1"/>
          <p:nvPr/>
        </p:nvSpPr>
        <p:spPr>
          <a:xfrm>
            <a:off x="3002845" y="1788073"/>
            <a:ext cx="3129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1218565">
              <a:defRPr/>
            </a:pPr>
            <a:r>
              <a:rPr lang="zh-CN" altLang="en-US" dirty="0">
                <a:sym typeface="+mn-lt"/>
              </a:rPr>
              <a:t>  </a:t>
            </a:r>
            <a:endParaRPr lang="en-US" altLang="zh-CN" dirty="0">
              <a:sym typeface="+mn-lt"/>
            </a:endParaRPr>
          </a:p>
        </p:txBody>
      </p:sp>
      <p:sp>
        <p:nvSpPr>
          <p:cNvPr id="52" name="文本框 51">
            <a:extLst>
              <a:ext uri="{FF2B5EF4-FFF2-40B4-BE49-F238E27FC236}">
                <a16:creationId xmlns:a16="http://schemas.microsoft.com/office/drawing/2014/main" id="{423B146F-8019-93F2-C813-4C3A7A66779D}"/>
              </a:ext>
            </a:extLst>
          </p:cNvPr>
          <p:cNvSpPr txBox="1"/>
          <p:nvPr/>
        </p:nvSpPr>
        <p:spPr>
          <a:xfrm>
            <a:off x="4811111" y="1261529"/>
            <a:ext cx="2605394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altLang="zh-CN" sz="8000" b="1" dirty="0"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100000">
                      <a:schemeClr val="tx1">
                        <a:lumMod val="95000"/>
                        <a:lumOff val="5000"/>
                      </a:schemeClr>
                    </a:gs>
                  </a:gsLst>
                  <a:lin ang="5400000" scaled="0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  <a:sym typeface="+mn-lt"/>
              </a:rPr>
              <a:t>04</a:t>
            </a:r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id="{529232CF-F330-7E59-B331-D6A2A1332E48}"/>
              </a:ext>
            </a:extLst>
          </p:cNvPr>
          <p:cNvGrpSpPr/>
          <p:nvPr/>
        </p:nvGrpSpPr>
        <p:grpSpPr>
          <a:xfrm>
            <a:off x="4112441" y="3180104"/>
            <a:ext cx="3932698" cy="739162"/>
            <a:chOff x="3890883" y="4782788"/>
            <a:chExt cx="2791260" cy="550556"/>
          </a:xfrm>
        </p:grpSpPr>
        <p:grpSp>
          <p:nvGrpSpPr>
            <p:cNvPr id="609" name="组合 608">
              <a:extLst>
                <a:ext uri="{FF2B5EF4-FFF2-40B4-BE49-F238E27FC236}">
                  <a16:creationId xmlns:a16="http://schemas.microsoft.com/office/drawing/2014/main" id="{152FE67F-9F07-04E2-CF48-F1D4E7B1DD29}"/>
                </a:ext>
              </a:extLst>
            </p:cNvPr>
            <p:cNvGrpSpPr/>
            <p:nvPr/>
          </p:nvGrpSpPr>
          <p:grpSpPr>
            <a:xfrm>
              <a:off x="3890883" y="4787541"/>
              <a:ext cx="2791260" cy="545803"/>
              <a:chOff x="322748" y="3665374"/>
              <a:chExt cx="5680529" cy="1027864"/>
            </a:xfrm>
          </p:grpSpPr>
          <p:sp>
            <p:nvSpPr>
              <p:cNvPr id="611" name="圆角矩形 107">
                <a:extLst>
                  <a:ext uri="{FF2B5EF4-FFF2-40B4-BE49-F238E27FC236}">
                    <a16:creationId xmlns:a16="http://schemas.microsoft.com/office/drawing/2014/main" id="{AF305D64-B34A-B071-7ADF-25C5B7D1E356}"/>
                  </a:ext>
                </a:extLst>
              </p:cNvPr>
              <p:cNvSpPr/>
              <p:nvPr/>
            </p:nvSpPr>
            <p:spPr>
              <a:xfrm>
                <a:off x="322748" y="3665374"/>
                <a:ext cx="5680529" cy="1027864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0">
                    <a:schemeClr val="bg1"/>
                  </a:gs>
                  <a:gs pos="100000">
                    <a:srgbClr val="D1D1D1"/>
                  </a:gs>
                </a:gsLst>
                <a:lin ang="5400000" scaled="0"/>
              </a:gradFill>
              <a:ln>
                <a:noFill/>
              </a:ln>
              <a:effectLst>
                <a:outerShdw blurRad="127000" dist="50800" dir="2700000" algn="tl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12" name="圆角矩形 108">
                <a:extLst>
                  <a:ext uri="{FF2B5EF4-FFF2-40B4-BE49-F238E27FC236}">
                    <a16:creationId xmlns:a16="http://schemas.microsoft.com/office/drawing/2014/main" id="{8F861E3E-20E7-CD7B-96A1-E14A4B27573F}"/>
                  </a:ext>
                </a:extLst>
              </p:cNvPr>
              <p:cNvSpPr/>
              <p:nvPr/>
            </p:nvSpPr>
            <p:spPr>
              <a:xfrm>
                <a:off x="410954" y="3797956"/>
                <a:ext cx="5488819" cy="784227"/>
              </a:xfrm>
              <a:prstGeom prst="roundRect">
                <a:avLst>
                  <a:gd name="adj" fmla="val 50000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584" name="矩形 583">
              <a:extLst>
                <a:ext uri="{FF2B5EF4-FFF2-40B4-BE49-F238E27FC236}">
                  <a16:creationId xmlns:a16="http://schemas.microsoft.com/office/drawing/2014/main" id="{1D06AEA3-65D8-A370-7B78-FD97D5F4D5EB}"/>
                </a:ext>
              </a:extLst>
            </p:cNvPr>
            <p:cNvSpPr/>
            <p:nvPr/>
          </p:nvSpPr>
          <p:spPr>
            <a:xfrm>
              <a:off x="4382289" y="4782788"/>
              <a:ext cx="1832877" cy="54610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3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工作规划</a:t>
              </a:r>
            </a:p>
          </p:txBody>
        </p:sp>
      </p:grpSp>
      <p:sp>
        <p:nvSpPr>
          <p:cNvPr id="617" name="文本框 616">
            <a:extLst>
              <a:ext uri="{FF2B5EF4-FFF2-40B4-BE49-F238E27FC236}">
                <a16:creationId xmlns:a16="http://schemas.microsoft.com/office/drawing/2014/main" id="{A4FF452D-0FB5-4FED-A810-257B0BD0088D}"/>
              </a:ext>
            </a:extLst>
          </p:cNvPr>
          <p:cNvSpPr txBox="1"/>
          <p:nvPr/>
        </p:nvSpPr>
        <p:spPr>
          <a:xfrm>
            <a:off x="5299728" y="2425609"/>
            <a:ext cx="1588368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dist"/>
            <a:r>
              <a:rPr lang="en-US" altLang="zh-CN" dirty="0">
                <a:solidFill>
                  <a:schemeClr val="bg1">
                    <a:lumMod val="50000"/>
                  </a:schemeClr>
                </a:solidFill>
              </a:rPr>
              <a:t>PART</a:t>
            </a:r>
            <a:endParaRPr lang="zh-CN" altLang="en-US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18" name="文本框 617">
            <a:extLst>
              <a:ext uri="{FF2B5EF4-FFF2-40B4-BE49-F238E27FC236}">
                <a16:creationId xmlns:a16="http://schemas.microsoft.com/office/drawing/2014/main" id="{758E2C3B-7B99-C3FA-B2BD-D6F940F67355}"/>
              </a:ext>
            </a:extLst>
          </p:cNvPr>
          <p:cNvSpPr txBox="1"/>
          <p:nvPr/>
        </p:nvSpPr>
        <p:spPr>
          <a:xfrm>
            <a:off x="3640698" y="4228318"/>
            <a:ext cx="4910604" cy="70756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400" dirty="0"/>
              <a:t>根据自己的需要添加适当的文字，此处添加详细文本描述，建议与标题相关尽量简洁... ...</a:t>
            </a:r>
          </a:p>
        </p:txBody>
      </p:sp>
    </p:spTree>
    <p:extLst>
      <p:ext uri="{BB962C8B-B14F-4D97-AF65-F5344CB8AC3E}">
        <p14:creationId xmlns:p14="http://schemas.microsoft.com/office/powerpoint/2010/main" val="146097509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圆角矩形 5"/>
          <p:cNvSpPr/>
          <p:nvPr/>
        </p:nvSpPr>
        <p:spPr>
          <a:xfrm>
            <a:off x="2239410" y="4315146"/>
            <a:ext cx="8151155" cy="1495080"/>
          </a:xfrm>
          <a:custGeom>
            <a:avLst/>
            <a:gdLst>
              <a:gd name="connsiteX0" fmla="*/ 0 w 8374743"/>
              <a:gd name="connsiteY0" fmla="*/ 150300 h 901780"/>
              <a:gd name="connsiteX1" fmla="*/ 150300 w 8374743"/>
              <a:gd name="connsiteY1" fmla="*/ 0 h 901780"/>
              <a:gd name="connsiteX2" fmla="*/ 8224443 w 8374743"/>
              <a:gd name="connsiteY2" fmla="*/ 0 h 901780"/>
              <a:gd name="connsiteX3" fmla="*/ 8374743 w 8374743"/>
              <a:gd name="connsiteY3" fmla="*/ 150300 h 901780"/>
              <a:gd name="connsiteX4" fmla="*/ 8374743 w 8374743"/>
              <a:gd name="connsiteY4" fmla="*/ 751480 h 901780"/>
              <a:gd name="connsiteX5" fmla="*/ 8224443 w 8374743"/>
              <a:gd name="connsiteY5" fmla="*/ 901780 h 901780"/>
              <a:gd name="connsiteX6" fmla="*/ 150300 w 8374743"/>
              <a:gd name="connsiteY6" fmla="*/ 901780 h 901780"/>
              <a:gd name="connsiteX7" fmla="*/ 0 w 8374743"/>
              <a:gd name="connsiteY7" fmla="*/ 751480 h 901780"/>
              <a:gd name="connsiteX8" fmla="*/ 0 w 8374743"/>
              <a:gd name="connsiteY8" fmla="*/ 150300 h 901780"/>
              <a:gd name="connsiteX0-1" fmla="*/ 0 w 8374743"/>
              <a:gd name="connsiteY0-2" fmla="*/ 353500 h 1104980"/>
              <a:gd name="connsiteX1-3" fmla="*/ 150300 w 8374743"/>
              <a:gd name="connsiteY1-4" fmla="*/ 203200 h 1104980"/>
              <a:gd name="connsiteX2-5" fmla="*/ 7745472 w 8374743"/>
              <a:gd name="connsiteY2-6" fmla="*/ 0 h 1104980"/>
              <a:gd name="connsiteX3-7" fmla="*/ 8374743 w 8374743"/>
              <a:gd name="connsiteY3-8" fmla="*/ 353500 h 1104980"/>
              <a:gd name="connsiteX4-9" fmla="*/ 8374743 w 8374743"/>
              <a:gd name="connsiteY4-10" fmla="*/ 954680 h 1104980"/>
              <a:gd name="connsiteX5-11" fmla="*/ 8224443 w 8374743"/>
              <a:gd name="connsiteY5-12" fmla="*/ 1104980 h 1104980"/>
              <a:gd name="connsiteX6-13" fmla="*/ 150300 w 8374743"/>
              <a:gd name="connsiteY6-14" fmla="*/ 1104980 h 1104980"/>
              <a:gd name="connsiteX7-15" fmla="*/ 0 w 8374743"/>
              <a:gd name="connsiteY7-16" fmla="*/ 954680 h 1104980"/>
              <a:gd name="connsiteX8-17" fmla="*/ 0 w 8374743"/>
              <a:gd name="connsiteY8-18" fmla="*/ 353500 h 1104980"/>
              <a:gd name="connsiteX0-19" fmla="*/ 0 w 8374743"/>
              <a:gd name="connsiteY0-20" fmla="*/ 353500 h 1293666"/>
              <a:gd name="connsiteX1-21" fmla="*/ 150300 w 8374743"/>
              <a:gd name="connsiteY1-22" fmla="*/ 203200 h 1293666"/>
              <a:gd name="connsiteX2-23" fmla="*/ 7745472 w 8374743"/>
              <a:gd name="connsiteY2-24" fmla="*/ 0 h 1293666"/>
              <a:gd name="connsiteX3-25" fmla="*/ 8374743 w 8374743"/>
              <a:gd name="connsiteY3-26" fmla="*/ 353500 h 1293666"/>
              <a:gd name="connsiteX4-27" fmla="*/ 8374743 w 8374743"/>
              <a:gd name="connsiteY4-28" fmla="*/ 954680 h 1293666"/>
              <a:gd name="connsiteX5-29" fmla="*/ 7847072 w 8374743"/>
              <a:gd name="connsiteY5-30" fmla="*/ 1293666 h 1293666"/>
              <a:gd name="connsiteX6-31" fmla="*/ 150300 w 8374743"/>
              <a:gd name="connsiteY6-32" fmla="*/ 1104980 h 1293666"/>
              <a:gd name="connsiteX7-33" fmla="*/ 0 w 8374743"/>
              <a:gd name="connsiteY7-34" fmla="*/ 954680 h 1293666"/>
              <a:gd name="connsiteX8-35" fmla="*/ 0 w 8374743"/>
              <a:gd name="connsiteY8-36" fmla="*/ 353500 h 129366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8374743" h="1293666">
                <a:moveTo>
                  <a:pt x="0" y="353500"/>
                </a:moveTo>
                <a:cubicBezTo>
                  <a:pt x="0" y="270492"/>
                  <a:pt x="67292" y="203200"/>
                  <a:pt x="150300" y="203200"/>
                </a:cubicBezTo>
                <a:cubicBezTo>
                  <a:pt x="2841681" y="203200"/>
                  <a:pt x="5054091" y="0"/>
                  <a:pt x="7745472" y="0"/>
                </a:cubicBezTo>
                <a:cubicBezTo>
                  <a:pt x="7828480" y="0"/>
                  <a:pt x="8374743" y="270492"/>
                  <a:pt x="8374743" y="353500"/>
                </a:cubicBezTo>
                <a:lnTo>
                  <a:pt x="8374743" y="954680"/>
                </a:lnTo>
                <a:cubicBezTo>
                  <a:pt x="8374743" y="1037688"/>
                  <a:pt x="7930080" y="1293666"/>
                  <a:pt x="7847072" y="1293666"/>
                </a:cubicBezTo>
                <a:lnTo>
                  <a:pt x="150300" y="1104980"/>
                </a:lnTo>
                <a:cubicBezTo>
                  <a:pt x="67292" y="1104980"/>
                  <a:pt x="0" y="1037688"/>
                  <a:pt x="0" y="954680"/>
                </a:cubicBezTo>
                <a:lnTo>
                  <a:pt x="0" y="353500"/>
                </a:lnTo>
                <a:close/>
              </a:path>
            </a:pathLst>
          </a:custGeom>
          <a:gradFill>
            <a:gsLst>
              <a:gs pos="0">
                <a:schemeClr val="tx1">
                  <a:alpha val="51000"/>
                </a:schemeClr>
              </a:gs>
              <a:gs pos="100000">
                <a:srgbClr val="F4F3F2">
                  <a:alpha val="0"/>
                </a:srgbClr>
              </a:gs>
            </a:gsLst>
            <a:lin ang="0" scaled="0"/>
          </a:gradFill>
          <a:ln>
            <a:noFill/>
          </a:ln>
          <a:effectLst>
            <a:softEdge rad="101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4" name="任意多边形 13"/>
          <p:cNvSpPr/>
          <p:nvPr/>
        </p:nvSpPr>
        <p:spPr>
          <a:xfrm>
            <a:off x="1343298" y="2431366"/>
            <a:ext cx="9066704" cy="3188744"/>
          </a:xfrm>
          <a:custGeom>
            <a:avLst/>
            <a:gdLst>
              <a:gd name="connsiteX0" fmla="*/ 7418750 w 9401538"/>
              <a:gd name="connsiteY0" fmla="*/ 0 h 3616413"/>
              <a:gd name="connsiteX1" fmla="*/ 9288825 w 9401538"/>
              <a:gd name="connsiteY1" fmla="*/ 0 h 3616413"/>
              <a:gd name="connsiteX2" fmla="*/ 9401538 w 9401538"/>
              <a:gd name="connsiteY2" fmla="*/ 112713 h 3616413"/>
              <a:gd name="connsiteX3" fmla="*/ 9401537 w 9401538"/>
              <a:gd name="connsiteY3" fmla="*/ 112713 h 3616413"/>
              <a:gd name="connsiteX4" fmla="*/ 9288824 w 9401538"/>
              <a:gd name="connsiteY4" fmla="*/ 225426 h 3616413"/>
              <a:gd name="connsiteX5" fmla="*/ 7491386 w 9401538"/>
              <a:gd name="connsiteY5" fmla="*/ 225425 h 3616413"/>
              <a:gd name="connsiteX6" fmla="*/ 6997539 w 9401538"/>
              <a:gd name="connsiteY6" fmla="*/ 1284484 h 3616413"/>
              <a:gd name="connsiteX7" fmla="*/ 6885835 w 9401538"/>
              <a:gd name="connsiteY7" fmla="*/ 1352833 h 3616413"/>
              <a:gd name="connsiteX8" fmla="*/ 6870328 w 9401538"/>
              <a:gd name="connsiteY8" fmla="*/ 1349086 h 3616413"/>
              <a:gd name="connsiteX9" fmla="*/ 6856656 w 9401538"/>
              <a:gd name="connsiteY9" fmla="*/ 1351846 h 3616413"/>
              <a:gd name="connsiteX10" fmla="*/ 5059219 w 9401538"/>
              <a:gd name="connsiteY10" fmla="*/ 1351845 h 3616413"/>
              <a:gd name="connsiteX11" fmla="*/ 4565370 w 9401538"/>
              <a:gd name="connsiteY11" fmla="*/ 2410904 h 3616413"/>
              <a:gd name="connsiteX12" fmla="*/ 4453667 w 9401538"/>
              <a:gd name="connsiteY12" fmla="*/ 2479253 h 3616413"/>
              <a:gd name="connsiteX13" fmla="*/ 4409944 w 9401538"/>
              <a:gd name="connsiteY13" fmla="*/ 2468687 h 3616413"/>
              <a:gd name="connsiteX14" fmla="*/ 4391145 w 9401538"/>
              <a:gd name="connsiteY14" fmla="*/ 2472482 h 3616413"/>
              <a:gd name="connsiteX15" fmla="*/ 2593708 w 9401538"/>
              <a:gd name="connsiteY15" fmla="*/ 2472481 h 3616413"/>
              <a:gd name="connsiteX16" fmla="*/ 2099861 w 9401538"/>
              <a:gd name="connsiteY16" fmla="*/ 3531540 h 3616413"/>
              <a:gd name="connsiteX17" fmla="*/ 2071936 w 9401538"/>
              <a:gd name="connsiteY17" fmla="*/ 3569396 h 3616413"/>
              <a:gd name="connsiteX18" fmla="*/ 2071924 w 9401538"/>
              <a:gd name="connsiteY18" fmla="*/ 3569403 h 3616413"/>
              <a:gd name="connsiteX19" fmla="*/ 2062487 w 9401538"/>
              <a:gd name="connsiteY19" fmla="*/ 3583400 h 3616413"/>
              <a:gd name="connsiteX20" fmla="*/ 1982787 w 9401538"/>
              <a:gd name="connsiteY20" fmla="*/ 3616413 h 3616413"/>
              <a:gd name="connsiteX21" fmla="*/ 112713 w 9401538"/>
              <a:gd name="connsiteY21" fmla="*/ 3616412 h 3616413"/>
              <a:gd name="connsiteX22" fmla="*/ 8857 w 9401538"/>
              <a:gd name="connsiteY22" fmla="*/ 3547572 h 3616413"/>
              <a:gd name="connsiteX23" fmla="*/ 0 w 9401538"/>
              <a:gd name="connsiteY23" fmla="*/ 3503700 h 3616413"/>
              <a:gd name="connsiteX24" fmla="*/ 8857 w 9401538"/>
              <a:gd name="connsiteY24" fmla="*/ 3459827 h 3616413"/>
              <a:gd name="connsiteX25" fmla="*/ 112713 w 9401538"/>
              <a:gd name="connsiteY25" fmla="*/ 3390987 h 3616413"/>
              <a:gd name="connsiteX26" fmla="*/ 1903983 w 9401538"/>
              <a:gd name="connsiteY26" fmla="*/ 3390987 h 3616413"/>
              <a:gd name="connsiteX27" fmla="*/ 2403999 w 9401538"/>
              <a:gd name="connsiteY27" fmla="*/ 2318701 h 3616413"/>
              <a:gd name="connsiteX28" fmla="*/ 2450326 w 9401538"/>
              <a:gd name="connsiteY28" fmla="*/ 2267223 h 3616413"/>
              <a:gd name="connsiteX29" fmla="*/ 2477016 w 9401538"/>
              <a:gd name="connsiteY29" fmla="*/ 2256036 h 3616413"/>
              <a:gd name="connsiteX30" fmla="*/ 2477198 w 9401538"/>
              <a:gd name="connsiteY30" fmla="*/ 2255914 h 3616413"/>
              <a:gd name="connsiteX31" fmla="*/ 2477410 w 9401538"/>
              <a:gd name="connsiteY31" fmla="*/ 2255871 h 3616413"/>
              <a:gd name="connsiteX32" fmla="*/ 2481701 w 9401538"/>
              <a:gd name="connsiteY32" fmla="*/ 2254073 h 3616413"/>
              <a:gd name="connsiteX33" fmla="*/ 2491784 w 9401538"/>
              <a:gd name="connsiteY33" fmla="*/ 2252969 h 3616413"/>
              <a:gd name="connsiteX34" fmla="*/ 2521071 w 9401538"/>
              <a:gd name="connsiteY34" fmla="*/ 2247056 h 3616413"/>
              <a:gd name="connsiteX35" fmla="*/ 4380356 w 9401538"/>
              <a:gd name="connsiteY35" fmla="*/ 2247056 h 3616413"/>
              <a:gd name="connsiteX36" fmla="*/ 4869509 w 9401538"/>
              <a:gd name="connsiteY36" fmla="*/ 1198065 h 3616413"/>
              <a:gd name="connsiteX37" fmla="*/ 4915836 w 9401538"/>
              <a:gd name="connsiteY37" fmla="*/ 1146587 h 3616413"/>
              <a:gd name="connsiteX38" fmla="*/ 4942528 w 9401538"/>
              <a:gd name="connsiteY38" fmla="*/ 1135399 h 3616413"/>
              <a:gd name="connsiteX39" fmla="*/ 4942709 w 9401538"/>
              <a:gd name="connsiteY39" fmla="*/ 1135278 h 3616413"/>
              <a:gd name="connsiteX40" fmla="*/ 4942921 w 9401538"/>
              <a:gd name="connsiteY40" fmla="*/ 1135235 h 3616413"/>
              <a:gd name="connsiteX41" fmla="*/ 4947211 w 9401538"/>
              <a:gd name="connsiteY41" fmla="*/ 1133436 h 3616413"/>
              <a:gd name="connsiteX42" fmla="*/ 4957295 w 9401538"/>
              <a:gd name="connsiteY42" fmla="*/ 1132333 h 3616413"/>
              <a:gd name="connsiteX43" fmla="*/ 4986582 w 9401538"/>
              <a:gd name="connsiteY43" fmla="*/ 1126420 h 3616413"/>
              <a:gd name="connsiteX44" fmla="*/ 6809827 w 9401538"/>
              <a:gd name="connsiteY44" fmla="*/ 1126420 h 3616413"/>
              <a:gd name="connsiteX45" fmla="*/ 7301677 w 9401538"/>
              <a:gd name="connsiteY45" fmla="*/ 71645 h 3616413"/>
              <a:gd name="connsiteX46" fmla="*/ 7368524 w 9401538"/>
              <a:gd name="connsiteY46" fmla="*/ 10391 h 3616413"/>
              <a:gd name="connsiteX47" fmla="*/ 7376924 w 9401538"/>
              <a:gd name="connsiteY47" fmla="*/ 9062 h 3616413"/>
              <a:gd name="connsiteX48" fmla="*/ 7385233 w 9401538"/>
              <a:gd name="connsiteY48" fmla="*/ 5067 h 3616413"/>
              <a:gd name="connsiteX49" fmla="*/ 7418750 w 9401538"/>
              <a:gd name="connsiteY49" fmla="*/ 0 h 3616413"/>
              <a:gd name="connsiteX0-1" fmla="*/ 7418750 w 9401538"/>
              <a:gd name="connsiteY0-2" fmla="*/ 0 h 3616413"/>
              <a:gd name="connsiteX1-3" fmla="*/ 9288825 w 9401538"/>
              <a:gd name="connsiteY1-4" fmla="*/ 0 h 3616413"/>
              <a:gd name="connsiteX2-5" fmla="*/ 9401538 w 9401538"/>
              <a:gd name="connsiteY2-6" fmla="*/ 112713 h 3616413"/>
              <a:gd name="connsiteX3-7" fmla="*/ 9401537 w 9401538"/>
              <a:gd name="connsiteY3-8" fmla="*/ 112713 h 3616413"/>
              <a:gd name="connsiteX4-9" fmla="*/ 9288824 w 9401538"/>
              <a:gd name="connsiteY4-10" fmla="*/ 225426 h 3616413"/>
              <a:gd name="connsiteX5-11" fmla="*/ 7491386 w 9401538"/>
              <a:gd name="connsiteY5-12" fmla="*/ 225425 h 3616413"/>
              <a:gd name="connsiteX6-13" fmla="*/ 6997539 w 9401538"/>
              <a:gd name="connsiteY6-14" fmla="*/ 1284484 h 3616413"/>
              <a:gd name="connsiteX7-15" fmla="*/ 6885835 w 9401538"/>
              <a:gd name="connsiteY7-16" fmla="*/ 1352833 h 3616413"/>
              <a:gd name="connsiteX8-17" fmla="*/ 6870328 w 9401538"/>
              <a:gd name="connsiteY8-18" fmla="*/ 1349086 h 3616413"/>
              <a:gd name="connsiteX9-19" fmla="*/ 6856656 w 9401538"/>
              <a:gd name="connsiteY9-20" fmla="*/ 1351846 h 3616413"/>
              <a:gd name="connsiteX10-21" fmla="*/ 5059219 w 9401538"/>
              <a:gd name="connsiteY10-22" fmla="*/ 1351845 h 3616413"/>
              <a:gd name="connsiteX11-23" fmla="*/ 4565370 w 9401538"/>
              <a:gd name="connsiteY11-24" fmla="*/ 2410904 h 3616413"/>
              <a:gd name="connsiteX12-25" fmla="*/ 4409944 w 9401538"/>
              <a:gd name="connsiteY12-26" fmla="*/ 2468687 h 3616413"/>
              <a:gd name="connsiteX13-27" fmla="*/ 4391145 w 9401538"/>
              <a:gd name="connsiteY13-28" fmla="*/ 2472482 h 3616413"/>
              <a:gd name="connsiteX14-29" fmla="*/ 2593708 w 9401538"/>
              <a:gd name="connsiteY14-30" fmla="*/ 2472481 h 3616413"/>
              <a:gd name="connsiteX15-31" fmla="*/ 2099861 w 9401538"/>
              <a:gd name="connsiteY15-32" fmla="*/ 3531540 h 3616413"/>
              <a:gd name="connsiteX16-33" fmla="*/ 2071936 w 9401538"/>
              <a:gd name="connsiteY16-34" fmla="*/ 3569396 h 3616413"/>
              <a:gd name="connsiteX17-35" fmla="*/ 2071924 w 9401538"/>
              <a:gd name="connsiteY17-36" fmla="*/ 3569403 h 3616413"/>
              <a:gd name="connsiteX18-37" fmla="*/ 2062487 w 9401538"/>
              <a:gd name="connsiteY18-38" fmla="*/ 3583400 h 3616413"/>
              <a:gd name="connsiteX19-39" fmla="*/ 1982787 w 9401538"/>
              <a:gd name="connsiteY19-40" fmla="*/ 3616413 h 3616413"/>
              <a:gd name="connsiteX20-41" fmla="*/ 112713 w 9401538"/>
              <a:gd name="connsiteY20-42" fmla="*/ 3616412 h 3616413"/>
              <a:gd name="connsiteX21-43" fmla="*/ 8857 w 9401538"/>
              <a:gd name="connsiteY21-44" fmla="*/ 3547572 h 3616413"/>
              <a:gd name="connsiteX22-45" fmla="*/ 0 w 9401538"/>
              <a:gd name="connsiteY22-46" fmla="*/ 3503700 h 3616413"/>
              <a:gd name="connsiteX23-47" fmla="*/ 8857 w 9401538"/>
              <a:gd name="connsiteY23-48" fmla="*/ 3459827 h 3616413"/>
              <a:gd name="connsiteX24-49" fmla="*/ 112713 w 9401538"/>
              <a:gd name="connsiteY24-50" fmla="*/ 3390987 h 3616413"/>
              <a:gd name="connsiteX25-51" fmla="*/ 1903983 w 9401538"/>
              <a:gd name="connsiteY25-52" fmla="*/ 3390987 h 3616413"/>
              <a:gd name="connsiteX26-53" fmla="*/ 2403999 w 9401538"/>
              <a:gd name="connsiteY26-54" fmla="*/ 2318701 h 3616413"/>
              <a:gd name="connsiteX27-55" fmla="*/ 2450326 w 9401538"/>
              <a:gd name="connsiteY27-56" fmla="*/ 2267223 h 3616413"/>
              <a:gd name="connsiteX28-57" fmla="*/ 2477016 w 9401538"/>
              <a:gd name="connsiteY28-58" fmla="*/ 2256036 h 3616413"/>
              <a:gd name="connsiteX29-59" fmla="*/ 2477198 w 9401538"/>
              <a:gd name="connsiteY29-60" fmla="*/ 2255914 h 3616413"/>
              <a:gd name="connsiteX30-61" fmla="*/ 2477410 w 9401538"/>
              <a:gd name="connsiteY30-62" fmla="*/ 2255871 h 3616413"/>
              <a:gd name="connsiteX31-63" fmla="*/ 2481701 w 9401538"/>
              <a:gd name="connsiteY31-64" fmla="*/ 2254073 h 3616413"/>
              <a:gd name="connsiteX32-65" fmla="*/ 2491784 w 9401538"/>
              <a:gd name="connsiteY32-66" fmla="*/ 2252969 h 3616413"/>
              <a:gd name="connsiteX33-67" fmla="*/ 2521071 w 9401538"/>
              <a:gd name="connsiteY33-68" fmla="*/ 2247056 h 3616413"/>
              <a:gd name="connsiteX34-69" fmla="*/ 4380356 w 9401538"/>
              <a:gd name="connsiteY34-70" fmla="*/ 2247056 h 3616413"/>
              <a:gd name="connsiteX35-71" fmla="*/ 4869509 w 9401538"/>
              <a:gd name="connsiteY35-72" fmla="*/ 1198065 h 3616413"/>
              <a:gd name="connsiteX36-73" fmla="*/ 4915836 w 9401538"/>
              <a:gd name="connsiteY36-74" fmla="*/ 1146587 h 3616413"/>
              <a:gd name="connsiteX37-75" fmla="*/ 4942528 w 9401538"/>
              <a:gd name="connsiteY37-76" fmla="*/ 1135399 h 3616413"/>
              <a:gd name="connsiteX38-77" fmla="*/ 4942709 w 9401538"/>
              <a:gd name="connsiteY38-78" fmla="*/ 1135278 h 3616413"/>
              <a:gd name="connsiteX39-79" fmla="*/ 4942921 w 9401538"/>
              <a:gd name="connsiteY39-80" fmla="*/ 1135235 h 3616413"/>
              <a:gd name="connsiteX40-81" fmla="*/ 4947211 w 9401538"/>
              <a:gd name="connsiteY40-82" fmla="*/ 1133436 h 3616413"/>
              <a:gd name="connsiteX41-83" fmla="*/ 4957295 w 9401538"/>
              <a:gd name="connsiteY41-84" fmla="*/ 1132333 h 3616413"/>
              <a:gd name="connsiteX42-85" fmla="*/ 4986582 w 9401538"/>
              <a:gd name="connsiteY42-86" fmla="*/ 1126420 h 3616413"/>
              <a:gd name="connsiteX43-87" fmla="*/ 6809827 w 9401538"/>
              <a:gd name="connsiteY43-88" fmla="*/ 1126420 h 3616413"/>
              <a:gd name="connsiteX44-89" fmla="*/ 7301677 w 9401538"/>
              <a:gd name="connsiteY44-90" fmla="*/ 71645 h 3616413"/>
              <a:gd name="connsiteX45-91" fmla="*/ 7368524 w 9401538"/>
              <a:gd name="connsiteY45-92" fmla="*/ 10391 h 3616413"/>
              <a:gd name="connsiteX46-93" fmla="*/ 7376924 w 9401538"/>
              <a:gd name="connsiteY46-94" fmla="*/ 9062 h 3616413"/>
              <a:gd name="connsiteX47-95" fmla="*/ 7385233 w 9401538"/>
              <a:gd name="connsiteY47-96" fmla="*/ 5067 h 3616413"/>
              <a:gd name="connsiteX48-97" fmla="*/ 7418750 w 9401538"/>
              <a:gd name="connsiteY48-98" fmla="*/ 0 h 3616413"/>
              <a:gd name="connsiteX0-99" fmla="*/ 7418750 w 9401538"/>
              <a:gd name="connsiteY0-100" fmla="*/ 0 h 3616413"/>
              <a:gd name="connsiteX1-101" fmla="*/ 9288825 w 9401538"/>
              <a:gd name="connsiteY1-102" fmla="*/ 0 h 3616413"/>
              <a:gd name="connsiteX2-103" fmla="*/ 9401538 w 9401538"/>
              <a:gd name="connsiteY2-104" fmla="*/ 112713 h 3616413"/>
              <a:gd name="connsiteX3-105" fmla="*/ 9401537 w 9401538"/>
              <a:gd name="connsiteY3-106" fmla="*/ 112713 h 3616413"/>
              <a:gd name="connsiteX4-107" fmla="*/ 9288824 w 9401538"/>
              <a:gd name="connsiteY4-108" fmla="*/ 225426 h 3616413"/>
              <a:gd name="connsiteX5-109" fmla="*/ 7491386 w 9401538"/>
              <a:gd name="connsiteY5-110" fmla="*/ 225425 h 3616413"/>
              <a:gd name="connsiteX6-111" fmla="*/ 6997539 w 9401538"/>
              <a:gd name="connsiteY6-112" fmla="*/ 1284484 h 3616413"/>
              <a:gd name="connsiteX7-113" fmla="*/ 6885835 w 9401538"/>
              <a:gd name="connsiteY7-114" fmla="*/ 1352833 h 3616413"/>
              <a:gd name="connsiteX8-115" fmla="*/ 6870328 w 9401538"/>
              <a:gd name="connsiteY8-116" fmla="*/ 1349086 h 3616413"/>
              <a:gd name="connsiteX9-117" fmla="*/ 6856656 w 9401538"/>
              <a:gd name="connsiteY9-118" fmla="*/ 1351846 h 3616413"/>
              <a:gd name="connsiteX10-119" fmla="*/ 5059219 w 9401538"/>
              <a:gd name="connsiteY10-120" fmla="*/ 1351845 h 3616413"/>
              <a:gd name="connsiteX11-121" fmla="*/ 4565370 w 9401538"/>
              <a:gd name="connsiteY11-122" fmla="*/ 2410904 h 3616413"/>
              <a:gd name="connsiteX12-123" fmla="*/ 4524244 w 9401538"/>
              <a:gd name="connsiteY12-124" fmla="*/ 2475037 h 3616413"/>
              <a:gd name="connsiteX13-125" fmla="*/ 4391145 w 9401538"/>
              <a:gd name="connsiteY13-126" fmla="*/ 2472482 h 3616413"/>
              <a:gd name="connsiteX14-127" fmla="*/ 2593708 w 9401538"/>
              <a:gd name="connsiteY14-128" fmla="*/ 2472481 h 3616413"/>
              <a:gd name="connsiteX15-129" fmla="*/ 2099861 w 9401538"/>
              <a:gd name="connsiteY15-130" fmla="*/ 3531540 h 3616413"/>
              <a:gd name="connsiteX16-131" fmla="*/ 2071936 w 9401538"/>
              <a:gd name="connsiteY16-132" fmla="*/ 3569396 h 3616413"/>
              <a:gd name="connsiteX17-133" fmla="*/ 2071924 w 9401538"/>
              <a:gd name="connsiteY17-134" fmla="*/ 3569403 h 3616413"/>
              <a:gd name="connsiteX18-135" fmla="*/ 2062487 w 9401538"/>
              <a:gd name="connsiteY18-136" fmla="*/ 3583400 h 3616413"/>
              <a:gd name="connsiteX19-137" fmla="*/ 1982787 w 9401538"/>
              <a:gd name="connsiteY19-138" fmla="*/ 3616413 h 3616413"/>
              <a:gd name="connsiteX20-139" fmla="*/ 112713 w 9401538"/>
              <a:gd name="connsiteY20-140" fmla="*/ 3616412 h 3616413"/>
              <a:gd name="connsiteX21-141" fmla="*/ 8857 w 9401538"/>
              <a:gd name="connsiteY21-142" fmla="*/ 3547572 h 3616413"/>
              <a:gd name="connsiteX22-143" fmla="*/ 0 w 9401538"/>
              <a:gd name="connsiteY22-144" fmla="*/ 3503700 h 3616413"/>
              <a:gd name="connsiteX23-145" fmla="*/ 8857 w 9401538"/>
              <a:gd name="connsiteY23-146" fmla="*/ 3459827 h 3616413"/>
              <a:gd name="connsiteX24-147" fmla="*/ 112713 w 9401538"/>
              <a:gd name="connsiteY24-148" fmla="*/ 3390987 h 3616413"/>
              <a:gd name="connsiteX25-149" fmla="*/ 1903983 w 9401538"/>
              <a:gd name="connsiteY25-150" fmla="*/ 3390987 h 3616413"/>
              <a:gd name="connsiteX26-151" fmla="*/ 2403999 w 9401538"/>
              <a:gd name="connsiteY26-152" fmla="*/ 2318701 h 3616413"/>
              <a:gd name="connsiteX27-153" fmla="*/ 2450326 w 9401538"/>
              <a:gd name="connsiteY27-154" fmla="*/ 2267223 h 3616413"/>
              <a:gd name="connsiteX28-155" fmla="*/ 2477016 w 9401538"/>
              <a:gd name="connsiteY28-156" fmla="*/ 2256036 h 3616413"/>
              <a:gd name="connsiteX29-157" fmla="*/ 2477198 w 9401538"/>
              <a:gd name="connsiteY29-158" fmla="*/ 2255914 h 3616413"/>
              <a:gd name="connsiteX30-159" fmla="*/ 2477410 w 9401538"/>
              <a:gd name="connsiteY30-160" fmla="*/ 2255871 h 3616413"/>
              <a:gd name="connsiteX31-161" fmla="*/ 2481701 w 9401538"/>
              <a:gd name="connsiteY31-162" fmla="*/ 2254073 h 3616413"/>
              <a:gd name="connsiteX32-163" fmla="*/ 2491784 w 9401538"/>
              <a:gd name="connsiteY32-164" fmla="*/ 2252969 h 3616413"/>
              <a:gd name="connsiteX33-165" fmla="*/ 2521071 w 9401538"/>
              <a:gd name="connsiteY33-166" fmla="*/ 2247056 h 3616413"/>
              <a:gd name="connsiteX34-167" fmla="*/ 4380356 w 9401538"/>
              <a:gd name="connsiteY34-168" fmla="*/ 2247056 h 3616413"/>
              <a:gd name="connsiteX35-169" fmla="*/ 4869509 w 9401538"/>
              <a:gd name="connsiteY35-170" fmla="*/ 1198065 h 3616413"/>
              <a:gd name="connsiteX36-171" fmla="*/ 4915836 w 9401538"/>
              <a:gd name="connsiteY36-172" fmla="*/ 1146587 h 3616413"/>
              <a:gd name="connsiteX37-173" fmla="*/ 4942528 w 9401538"/>
              <a:gd name="connsiteY37-174" fmla="*/ 1135399 h 3616413"/>
              <a:gd name="connsiteX38-175" fmla="*/ 4942709 w 9401538"/>
              <a:gd name="connsiteY38-176" fmla="*/ 1135278 h 3616413"/>
              <a:gd name="connsiteX39-177" fmla="*/ 4942921 w 9401538"/>
              <a:gd name="connsiteY39-178" fmla="*/ 1135235 h 3616413"/>
              <a:gd name="connsiteX40-179" fmla="*/ 4947211 w 9401538"/>
              <a:gd name="connsiteY40-180" fmla="*/ 1133436 h 3616413"/>
              <a:gd name="connsiteX41-181" fmla="*/ 4957295 w 9401538"/>
              <a:gd name="connsiteY41-182" fmla="*/ 1132333 h 3616413"/>
              <a:gd name="connsiteX42-183" fmla="*/ 4986582 w 9401538"/>
              <a:gd name="connsiteY42-184" fmla="*/ 1126420 h 3616413"/>
              <a:gd name="connsiteX43-185" fmla="*/ 6809827 w 9401538"/>
              <a:gd name="connsiteY43-186" fmla="*/ 1126420 h 3616413"/>
              <a:gd name="connsiteX44-187" fmla="*/ 7301677 w 9401538"/>
              <a:gd name="connsiteY44-188" fmla="*/ 71645 h 3616413"/>
              <a:gd name="connsiteX45-189" fmla="*/ 7368524 w 9401538"/>
              <a:gd name="connsiteY45-190" fmla="*/ 10391 h 3616413"/>
              <a:gd name="connsiteX46-191" fmla="*/ 7376924 w 9401538"/>
              <a:gd name="connsiteY46-192" fmla="*/ 9062 h 3616413"/>
              <a:gd name="connsiteX47-193" fmla="*/ 7385233 w 9401538"/>
              <a:gd name="connsiteY47-194" fmla="*/ 5067 h 3616413"/>
              <a:gd name="connsiteX48-195" fmla="*/ 7418750 w 9401538"/>
              <a:gd name="connsiteY48-196" fmla="*/ 0 h 3616413"/>
              <a:gd name="connsiteX0-197" fmla="*/ 7418750 w 9401538"/>
              <a:gd name="connsiteY0-198" fmla="*/ 0 h 3616413"/>
              <a:gd name="connsiteX1-199" fmla="*/ 9288825 w 9401538"/>
              <a:gd name="connsiteY1-200" fmla="*/ 0 h 3616413"/>
              <a:gd name="connsiteX2-201" fmla="*/ 9401538 w 9401538"/>
              <a:gd name="connsiteY2-202" fmla="*/ 112713 h 3616413"/>
              <a:gd name="connsiteX3-203" fmla="*/ 9401537 w 9401538"/>
              <a:gd name="connsiteY3-204" fmla="*/ 112713 h 3616413"/>
              <a:gd name="connsiteX4-205" fmla="*/ 9288824 w 9401538"/>
              <a:gd name="connsiteY4-206" fmla="*/ 225426 h 3616413"/>
              <a:gd name="connsiteX5-207" fmla="*/ 7491386 w 9401538"/>
              <a:gd name="connsiteY5-208" fmla="*/ 225425 h 3616413"/>
              <a:gd name="connsiteX6-209" fmla="*/ 6997539 w 9401538"/>
              <a:gd name="connsiteY6-210" fmla="*/ 1284484 h 3616413"/>
              <a:gd name="connsiteX7-211" fmla="*/ 6885835 w 9401538"/>
              <a:gd name="connsiteY7-212" fmla="*/ 1352833 h 3616413"/>
              <a:gd name="connsiteX8-213" fmla="*/ 6870328 w 9401538"/>
              <a:gd name="connsiteY8-214" fmla="*/ 1349086 h 3616413"/>
              <a:gd name="connsiteX9-215" fmla="*/ 6856656 w 9401538"/>
              <a:gd name="connsiteY9-216" fmla="*/ 1351846 h 3616413"/>
              <a:gd name="connsiteX10-217" fmla="*/ 5059219 w 9401538"/>
              <a:gd name="connsiteY10-218" fmla="*/ 1351845 h 3616413"/>
              <a:gd name="connsiteX11-219" fmla="*/ 4565370 w 9401538"/>
              <a:gd name="connsiteY11-220" fmla="*/ 2410904 h 3616413"/>
              <a:gd name="connsiteX12-221" fmla="*/ 4509957 w 9401538"/>
              <a:gd name="connsiteY12-222" fmla="*/ 2475037 h 3616413"/>
              <a:gd name="connsiteX13-223" fmla="*/ 4391145 w 9401538"/>
              <a:gd name="connsiteY13-224" fmla="*/ 2472482 h 3616413"/>
              <a:gd name="connsiteX14-225" fmla="*/ 2593708 w 9401538"/>
              <a:gd name="connsiteY14-226" fmla="*/ 2472481 h 3616413"/>
              <a:gd name="connsiteX15-227" fmla="*/ 2099861 w 9401538"/>
              <a:gd name="connsiteY15-228" fmla="*/ 3531540 h 3616413"/>
              <a:gd name="connsiteX16-229" fmla="*/ 2071936 w 9401538"/>
              <a:gd name="connsiteY16-230" fmla="*/ 3569396 h 3616413"/>
              <a:gd name="connsiteX17-231" fmla="*/ 2071924 w 9401538"/>
              <a:gd name="connsiteY17-232" fmla="*/ 3569403 h 3616413"/>
              <a:gd name="connsiteX18-233" fmla="*/ 2062487 w 9401538"/>
              <a:gd name="connsiteY18-234" fmla="*/ 3583400 h 3616413"/>
              <a:gd name="connsiteX19-235" fmla="*/ 1982787 w 9401538"/>
              <a:gd name="connsiteY19-236" fmla="*/ 3616413 h 3616413"/>
              <a:gd name="connsiteX20-237" fmla="*/ 112713 w 9401538"/>
              <a:gd name="connsiteY20-238" fmla="*/ 3616412 h 3616413"/>
              <a:gd name="connsiteX21-239" fmla="*/ 8857 w 9401538"/>
              <a:gd name="connsiteY21-240" fmla="*/ 3547572 h 3616413"/>
              <a:gd name="connsiteX22-241" fmla="*/ 0 w 9401538"/>
              <a:gd name="connsiteY22-242" fmla="*/ 3503700 h 3616413"/>
              <a:gd name="connsiteX23-243" fmla="*/ 8857 w 9401538"/>
              <a:gd name="connsiteY23-244" fmla="*/ 3459827 h 3616413"/>
              <a:gd name="connsiteX24-245" fmla="*/ 112713 w 9401538"/>
              <a:gd name="connsiteY24-246" fmla="*/ 3390987 h 3616413"/>
              <a:gd name="connsiteX25-247" fmla="*/ 1903983 w 9401538"/>
              <a:gd name="connsiteY25-248" fmla="*/ 3390987 h 3616413"/>
              <a:gd name="connsiteX26-249" fmla="*/ 2403999 w 9401538"/>
              <a:gd name="connsiteY26-250" fmla="*/ 2318701 h 3616413"/>
              <a:gd name="connsiteX27-251" fmla="*/ 2450326 w 9401538"/>
              <a:gd name="connsiteY27-252" fmla="*/ 2267223 h 3616413"/>
              <a:gd name="connsiteX28-253" fmla="*/ 2477016 w 9401538"/>
              <a:gd name="connsiteY28-254" fmla="*/ 2256036 h 3616413"/>
              <a:gd name="connsiteX29-255" fmla="*/ 2477198 w 9401538"/>
              <a:gd name="connsiteY29-256" fmla="*/ 2255914 h 3616413"/>
              <a:gd name="connsiteX30-257" fmla="*/ 2477410 w 9401538"/>
              <a:gd name="connsiteY30-258" fmla="*/ 2255871 h 3616413"/>
              <a:gd name="connsiteX31-259" fmla="*/ 2481701 w 9401538"/>
              <a:gd name="connsiteY31-260" fmla="*/ 2254073 h 3616413"/>
              <a:gd name="connsiteX32-261" fmla="*/ 2491784 w 9401538"/>
              <a:gd name="connsiteY32-262" fmla="*/ 2252969 h 3616413"/>
              <a:gd name="connsiteX33-263" fmla="*/ 2521071 w 9401538"/>
              <a:gd name="connsiteY33-264" fmla="*/ 2247056 h 3616413"/>
              <a:gd name="connsiteX34-265" fmla="*/ 4380356 w 9401538"/>
              <a:gd name="connsiteY34-266" fmla="*/ 2247056 h 3616413"/>
              <a:gd name="connsiteX35-267" fmla="*/ 4869509 w 9401538"/>
              <a:gd name="connsiteY35-268" fmla="*/ 1198065 h 3616413"/>
              <a:gd name="connsiteX36-269" fmla="*/ 4915836 w 9401538"/>
              <a:gd name="connsiteY36-270" fmla="*/ 1146587 h 3616413"/>
              <a:gd name="connsiteX37-271" fmla="*/ 4942528 w 9401538"/>
              <a:gd name="connsiteY37-272" fmla="*/ 1135399 h 3616413"/>
              <a:gd name="connsiteX38-273" fmla="*/ 4942709 w 9401538"/>
              <a:gd name="connsiteY38-274" fmla="*/ 1135278 h 3616413"/>
              <a:gd name="connsiteX39-275" fmla="*/ 4942921 w 9401538"/>
              <a:gd name="connsiteY39-276" fmla="*/ 1135235 h 3616413"/>
              <a:gd name="connsiteX40-277" fmla="*/ 4947211 w 9401538"/>
              <a:gd name="connsiteY40-278" fmla="*/ 1133436 h 3616413"/>
              <a:gd name="connsiteX41-279" fmla="*/ 4957295 w 9401538"/>
              <a:gd name="connsiteY41-280" fmla="*/ 1132333 h 3616413"/>
              <a:gd name="connsiteX42-281" fmla="*/ 4986582 w 9401538"/>
              <a:gd name="connsiteY42-282" fmla="*/ 1126420 h 3616413"/>
              <a:gd name="connsiteX43-283" fmla="*/ 6809827 w 9401538"/>
              <a:gd name="connsiteY43-284" fmla="*/ 1126420 h 3616413"/>
              <a:gd name="connsiteX44-285" fmla="*/ 7301677 w 9401538"/>
              <a:gd name="connsiteY44-286" fmla="*/ 71645 h 3616413"/>
              <a:gd name="connsiteX45-287" fmla="*/ 7368524 w 9401538"/>
              <a:gd name="connsiteY45-288" fmla="*/ 10391 h 3616413"/>
              <a:gd name="connsiteX46-289" fmla="*/ 7376924 w 9401538"/>
              <a:gd name="connsiteY46-290" fmla="*/ 9062 h 3616413"/>
              <a:gd name="connsiteX47-291" fmla="*/ 7385233 w 9401538"/>
              <a:gd name="connsiteY47-292" fmla="*/ 5067 h 3616413"/>
              <a:gd name="connsiteX48-293" fmla="*/ 7418750 w 9401538"/>
              <a:gd name="connsiteY48-294" fmla="*/ 0 h 3616413"/>
              <a:gd name="connsiteX0-295" fmla="*/ 7418750 w 9401538"/>
              <a:gd name="connsiteY0-296" fmla="*/ 0 h 3616413"/>
              <a:gd name="connsiteX1-297" fmla="*/ 9288825 w 9401538"/>
              <a:gd name="connsiteY1-298" fmla="*/ 0 h 3616413"/>
              <a:gd name="connsiteX2-299" fmla="*/ 9401538 w 9401538"/>
              <a:gd name="connsiteY2-300" fmla="*/ 112713 h 3616413"/>
              <a:gd name="connsiteX3-301" fmla="*/ 9401537 w 9401538"/>
              <a:gd name="connsiteY3-302" fmla="*/ 112713 h 3616413"/>
              <a:gd name="connsiteX4-303" fmla="*/ 9288824 w 9401538"/>
              <a:gd name="connsiteY4-304" fmla="*/ 225426 h 3616413"/>
              <a:gd name="connsiteX5-305" fmla="*/ 7491386 w 9401538"/>
              <a:gd name="connsiteY5-306" fmla="*/ 225425 h 3616413"/>
              <a:gd name="connsiteX6-307" fmla="*/ 6997539 w 9401538"/>
              <a:gd name="connsiteY6-308" fmla="*/ 1284484 h 3616413"/>
              <a:gd name="connsiteX7-309" fmla="*/ 6885835 w 9401538"/>
              <a:gd name="connsiteY7-310" fmla="*/ 1352833 h 3616413"/>
              <a:gd name="connsiteX8-311" fmla="*/ 6870328 w 9401538"/>
              <a:gd name="connsiteY8-312" fmla="*/ 1349086 h 3616413"/>
              <a:gd name="connsiteX9-313" fmla="*/ 6856656 w 9401538"/>
              <a:gd name="connsiteY9-314" fmla="*/ 1351846 h 3616413"/>
              <a:gd name="connsiteX10-315" fmla="*/ 5059219 w 9401538"/>
              <a:gd name="connsiteY10-316" fmla="*/ 1351845 h 3616413"/>
              <a:gd name="connsiteX11-317" fmla="*/ 4565370 w 9401538"/>
              <a:gd name="connsiteY11-318" fmla="*/ 2410904 h 3616413"/>
              <a:gd name="connsiteX12-319" fmla="*/ 4509957 w 9401538"/>
              <a:gd name="connsiteY12-320" fmla="*/ 2475037 h 3616413"/>
              <a:gd name="connsiteX13-321" fmla="*/ 4391145 w 9401538"/>
              <a:gd name="connsiteY13-322" fmla="*/ 2472482 h 3616413"/>
              <a:gd name="connsiteX14-323" fmla="*/ 2593708 w 9401538"/>
              <a:gd name="connsiteY14-324" fmla="*/ 2472481 h 3616413"/>
              <a:gd name="connsiteX15-325" fmla="*/ 2099861 w 9401538"/>
              <a:gd name="connsiteY15-326" fmla="*/ 3531540 h 3616413"/>
              <a:gd name="connsiteX16-327" fmla="*/ 2071936 w 9401538"/>
              <a:gd name="connsiteY16-328" fmla="*/ 3569396 h 3616413"/>
              <a:gd name="connsiteX17-329" fmla="*/ 2071924 w 9401538"/>
              <a:gd name="connsiteY17-330" fmla="*/ 3569403 h 3616413"/>
              <a:gd name="connsiteX18-331" fmla="*/ 2062487 w 9401538"/>
              <a:gd name="connsiteY18-332" fmla="*/ 3583400 h 3616413"/>
              <a:gd name="connsiteX19-333" fmla="*/ 1982787 w 9401538"/>
              <a:gd name="connsiteY19-334" fmla="*/ 3616413 h 3616413"/>
              <a:gd name="connsiteX20-335" fmla="*/ 112713 w 9401538"/>
              <a:gd name="connsiteY20-336" fmla="*/ 3616412 h 3616413"/>
              <a:gd name="connsiteX21-337" fmla="*/ 8857 w 9401538"/>
              <a:gd name="connsiteY21-338" fmla="*/ 3547572 h 3616413"/>
              <a:gd name="connsiteX22-339" fmla="*/ 0 w 9401538"/>
              <a:gd name="connsiteY22-340" fmla="*/ 3503700 h 3616413"/>
              <a:gd name="connsiteX23-341" fmla="*/ 8857 w 9401538"/>
              <a:gd name="connsiteY23-342" fmla="*/ 3459827 h 3616413"/>
              <a:gd name="connsiteX24-343" fmla="*/ 112713 w 9401538"/>
              <a:gd name="connsiteY24-344" fmla="*/ 3390987 h 3616413"/>
              <a:gd name="connsiteX25-345" fmla="*/ 1903983 w 9401538"/>
              <a:gd name="connsiteY25-346" fmla="*/ 3390987 h 3616413"/>
              <a:gd name="connsiteX26-347" fmla="*/ 2403999 w 9401538"/>
              <a:gd name="connsiteY26-348" fmla="*/ 2318701 h 3616413"/>
              <a:gd name="connsiteX27-349" fmla="*/ 2450326 w 9401538"/>
              <a:gd name="connsiteY27-350" fmla="*/ 2267223 h 3616413"/>
              <a:gd name="connsiteX28-351" fmla="*/ 2477016 w 9401538"/>
              <a:gd name="connsiteY28-352" fmla="*/ 2256036 h 3616413"/>
              <a:gd name="connsiteX29-353" fmla="*/ 2477198 w 9401538"/>
              <a:gd name="connsiteY29-354" fmla="*/ 2255914 h 3616413"/>
              <a:gd name="connsiteX30-355" fmla="*/ 2477410 w 9401538"/>
              <a:gd name="connsiteY30-356" fmla="*/ 2255871 h 3616413"/>
              <a:gd name="connsiteX31-357" fmla="*/ 2481701 w 9401538"/>
              <a:gd name="connsiteY31-358" fmla="*/ 2254073 h 3616413"/>
              <a:gd name="connsiteX32-359" fmla="*/ 2491784 w 9401538"/>
              <a:gd name="connsiteY32-360" fmla="*/ 2252969 h 3616413"/>
              <a:gd name="connsiteX33-361" fmla="*/ 2521071 w 9401538"/>
              <a:gd name="connsiteY33-362" fmla="*/ 2247056 h 3616413"/>
              <a:gd name="connsiteX34-363" fmla="*/ 4380356 w 9401538"/>
              <a:gd name="connsiteY34-364" fmla="*/ 2247056 h 3616413"/>
              <a:gd name="connsiteX35-365" fmla="*/ 4869509 w 9401538"/>
              <a:gd name="connsiteY35-366" fmla="*/ 1198065 h 3616413"/>
              <a:gd name="connsiteX36-367" fmla="*/ 4915836 w 9401538"/>
              <a:gd name="connsiteY36-368" fmla="*/ 1146587 h 3616413"/>
              <a:gd name="connsiteX37-369" fmla="*/ 4942528 w 9401538"/>
              <a:gd name="connsiteY37-370" fmla="*/ 1135399 h 3616413"/>
              <a:gd name="connsiteX38-371" fmla="*/ 4942709 w 9401538"/>
              <a:gd name="connsiteY38-372" fmla="*/ 1135278 h 3616413"/>
              <a:gd name="connsiteX39-373" fmla="*/ 4942921 w 9401538"/>
              <a:gd name="connsiteY39-374" fmla="*/ 1135235 h 3616413"/>
              <a:gd name="connsiteX40-375" fmla="*/ 4947211 w 9401538"/>
              <a:gd name="connsiteY40-376" fmla="*/ 1133436 h 3616413"/>
              <a:gd name="connsiteX41-377" fmla="*/ 4957295 w 9401538"/>
              <a:gd name="connsiteY41-378" fmla="*/ 1132333 h 3616413"/>
              <a:gd name="connsiteX42-379" fmla="*/ 4986582 w 9401538"/>
              <a:gd name="connsiteY42-380" fmla="*/ 1126420 h 3616413"/>
              <a:gd name="connsiteX43-381" fmla="*/ 6809827 w 9401538"/>
              <a:gd name="connsiteY43-382" fmla="*/ 1126420 h 3616413"/>
              <a:gd name="connsiteX44-383" fmla="*/ 7301677 w 9401538"/>
              <a:gd name="connsiteY44-384" fmla="*/ 71645 h 3616413"/>
              <a:gd name="connsiteX45-385" fmla="*/ 7368524 w 9401538"/>
              <a:gd name="connsiteY45-386" fmla="*/ 10391 h 3616413"/>
              <a:gd name="connsiteX46-387" fmla="*/ 7376924 w 9401538"/>
              <a:gd name="connsiteY46-388" fmla="*/ 9062 h 3616413"/>
              <a:gd name="connsiteX47-389" fmla="*/ 7385233 w 9401538"/>
              <a:gd name="connsiteY47-390" fmla="*/ 5067 h 3616413"/>
              <a:gd name="connsiteX48-391" fmla="*/ 7418750 w 9401538"/>
              <a:gd name="connsiteY48-392" fmla="*/ 0 h 3616413"/>
              <a:gd name="connsiteX0-393" fmla="*/ 7418750 w 9401538"/>
              <a:gd name="connsiteY0-394" fmla="*/ 0 h 3616413"/>
              <a:gd name="connsiteX1-395" fmla="*/ 9288825 w 9401538"/>
              <a:gd name="connsiteY1-396" fmla="*/ 0 h 3616413"/>
              <a:gd name="connsiteX2-397" fmla="*/ 9401538 w 9401538"/>
              <a:gd name="connsiteY2-398" fmla="*/ 112713 h 3616413"/>
              <a:gd name="connsiteX3-399" fmla="*/ 9401537 w 9401538"/>
              <a:gd name="connsiteY3-400" fmla="*/ 112713 h 3616413"/>
              <a:gd name="connsiteX4-401" fmla="*/ 9288824 w 9401538"/>
              <a:gd name="connsiteY4-402" fmla="*/ 225426 h 3616413"/>
              <a:gd name="connsiteX5-403" fmla="*/ 7491386 w 9401538"/>
              <a:gd name="connsiteY5-404" fmla="*/ 225425 h 3616413"/>
              <a:gd name="connsiteX6-405" fmla="*/ 6997539 w 9401538"/>
              <a:gd name="connsiteY6-406" fmla="*/ 1284484 h 3616413"/>
              <a:gd name="connsiteX7-407" fmla="*/ 6885835 w 9401538"/>
              <a:gd name="connsiteY7-408" fmla="*/ 1352833 h 3616413"/>
              <a:gd name="connsiteX8-409" fmla="*/ 6870328 w 9401538"/>
              <a:gd name="connsiteY8-410" fmla="*/ 1349086 h 3616413"/>
              <a:gd name="connsiteX9-411" fmla="*/ 6856656 w 9401538"/>
              <a:gd name="connsiteY9-412" fmla="*/ 1351846 h 3616413"/>
              <a:gd name="connsiteX10-413" fmla="*/ 5059219 w 9401538"/>
              <a:gd name="connsiteY10-414" fmla="*/ 1351845 h 3616413"/>
              <a:gd name="connsiteX11-415" fmla="*/ 4565370 w 9401538"/>
              <a:gd name="connsiteY11-416" fmla="*/ 2410904 h 3616413"/>
              <a:gd name="connsiteX12-417" fmla="*/ 4509957 w 9401538"/>
              <a:gd name="connsiteY12-418" fmla="*/ 2475037 h 3616413"/>
              <a:gd name="connsiteX13-419" fmla="*/ 4391145 w 9401538"/>
              <a:gd name="connsiteY13-420" fmla="*/ 2472482 h 3616413"/>
              <a:gd name="connsiteX14-421" fmla="*/ 2593708 w 9401538"/>
              <a:gd name="connsiteY14-422" fmla="*/ 2472481 h 3616413"/>
              <a:gd name="connsiteX15-423" fmla="*/ 2099861 w 9401538"/>
              <a:gd name="connsiteY15-424" fmla="*/ 3531540 h 3616413"/>
              <a:gd name="connsiteX16-425" fmla="*/ 2071936 w 9401538"/>
              <a:gd name="connsiteY16-426" fmla="*/ 3569396 h 3616413"/>
              <a:gd name="connsiteX17-427" fmla="*/ 2071924 w 9401538"/>
              <a:gd name="connsiteY17-428" fmla="*/ 3569403 h 3616413"/>
              <a:gd name="connsiteX18-429" fmla="*/ 2062487 w 9401538"/>
              <a:gd name="connsiteY18-430" fmla="*/ 3583400 h 3616413"/>
              <a:gd name="connsiteX19-431" fmla="*/ 1982787 w 9401538"/>
              <a:gd name="connsiteY19-432" fmla="*/ 3616413 h 3616413"/>
              <a:gd name="connsiteX20-433" fmla="*/ 112713 w 9401538"/>
              <a:gd name="connsiteY20-434" fmla="*/ 3616412 h 3616413"/>
              <a:gd name="connsiteX21-435" fmla="*/ 8857 w 9401538"/>
              <a:gd name="connsiteY21-436" fmla="*/ 3547572 h 3616413"/>
              <a:gd name="connsiteX22-437" fmla="*/ 0 w 9401538"/>
              <a:gd name="connsiteY22-438" fmla="*/ 3503700 h 3616413"/>
              <a:gd name="connsiteX23-439" fmla="*/ 8857 w 9401538"/>
              <a:gd name="connsiteY23-440" fmla="*/ 3459827 h 3616413"/>
              <a:gd name="connsiteX24-441" fmla="*/ 112713 w 9401538"/>
              <a:gd name="connsiteY24-442" fmla="*/ 3390987 h 3616413"/>
              <a:gd name="connsiteX25-443" fmla="*/ 1903983 w 9401538"/>
              <a:gd name="connsiteY25-444" fmla="*/ 3390987 h 3616413"/>
              <a:gd name="connsiteX26-445" fmla="*/ 2403999 w 9401538"/>
              <a:gd name="connsiteY26-446" fmla="*/ 2318701 h 3616413"/>
              <a:gd name="connsiteX27-447" fmla="*/ 2450326 w 9401538"/>
              <a:gd name="connsiteY27-448" fmla="*/ 2267223 h 3616413"/>
              <a:gd name="connsiteX28-449" fmla="*/ 2477016 w 9401538"/>
              <a:gd name="connsiteY28-450" fmla="*/ 2256036 h 3616413"/>
              <a:gd name="connsiteX29-451" fmla="*/ 2477198 w 9401538"/>
              <a:gd name="connsiteY29-452" fmla="*/ 2255914 h 3616413"/>
              <a:gd name="connsiteX30-453" fmla="*/ 2477410 w 9401538"/>
              <a:gd name="connsiteY30-454" fmla="*/ 2255871 h 3616413"/>
              <a:gd name="connsiteX31-455" fmla="*/ 2481701 w 9401538"/>
              <a:gd name="connsiteY31-456" fmla="*/ 2254073 h 3616413"/>
              <a:gd name="connsiteX32-457" fmla="*/ 2491784 w 9401538"/>
              <a:gd name="connsiteY32-458" fmla="*/ 2252969 h 3616413"/>
              <a:gd name="connsiteX33-459" fmla="*/ 2521071 w 9401538"/>
              <a:gd name="connsiteY33-460" fmla="*/ 2247056 h 3616413"/>
              <a:gd name="connsiteX34-461" fmla="*/ 4380356 w 9401538"/>
              <a:gd name="connsiteY34-462" fmla="*/ 2247056 h 3616413"/>
              <a:gd name="connsiteX35-463" fmla="*/ 4869509 w 9401538"/>
              <a:gd name="connsiteY35-464" fmla="*/ 1198065 h 3616413"/>
              <a:gd name="connsiteX36-465" fmla="*/ 4915836 w 9401538"/>
              <a:gd name="connsiteY36-466" fmla="*/ 1146587 h 3616413"/>
              <a:gd name="connsiteX37-467" fmla="*/ 4942528 w 9401538"/>
              <a:gd name="connsiteY37-468" fmla="*/ 1135399 h 3616413"/>
              <a:gd name="connsiteX38-469" fmla="*/ 4942709 w 9401538"/>
              <a:gd name="connsiteY38-470" fmla="*/ 1135278 h 3616413"/>
              <a:gd name="connsiteX39-471" fmla="*/ 4942921 w 9401538"/>
              <a:gd name="connsiteY39-472" fmla="*/ 1135235 h 3616413"/>
              <a:gd name="connsiteX40-473" fmla="*/ 4947211 w 9401538"/>
              <a:gd name="connsiteY40-474" fmla="*/ 1133436 h 3616413"/>
              <a:gd name="connsiteX41-475" fmla="*/ 4957295 w 9401538"/>
              <a:gd name="connsiteY41-476" fmla="*/ 1132333 h 3616413"/>
              <a:gd name="connsiteX42-477" fmla="*/ 4986582 w 9401538"/>
              <a:gd name="connsiteY42-478" fmla="*/ 1126420 h 3616413"/>
              <a:gd name="connsiteX43-479" fmla="*/ 6809827 w 9401538"/>
              <a:gd name="connsiteY43-480" fmla="*/ 1126420 h 3616413"/>
              <a:gd name="connsiteX44-481" fmla="*/ 7301677 w 9401538"/>
              <a:gd name="connsiteY44-482" fmla="*/ 71645 h 3616413"/>
              <a:gd name="connsiteX45-483" fmla="*/ 7368524 w 9401538"/>
              <a:gd name="connsiteY45-484" fmla="*/ 10391 h 3616413"/>
              <a:gd name="connsiteX46-485" fmla="*/ 7376924 w 9401538"/>
              <a:gd name="connsiteY46-486" fmla="*/ 9062 h 3616413"/>
              <a:gd name="connsiteX47-487" fmla="*/ 7385233 w 9401538"/>
              <a:gd name="connsiteY47-488" fmla="*/ 5067 h 3616413"/>
              <a:gd name="connsiteX48-489" fmla="*/ 7418750 w 9401538"/>
              <a:gd name="connsiteY48-490" fmla="*/ 0 h 3616413"/>
              <a:gd name="connsiteX0-491" fmla="*/ 7418750 w 9401538"/>
              <a:gd name="connsiteY0-492" fmla="*/ 0 h 3616413"/>
              <a:gd name="connsiteX1-493" fmla="*/ 9288825 w 9401538"/>
              <a:gd name="connsiteY1-494" fmla="*/ 0 h 3616413"/>
              <a:gd name="connsiteX2-495" fmla="*/ 9401538 w 9401538"/>
              <a:gd name="connsiteY2-496" fmla="*/ 112713 h 3616413"/>
              <a:gd name="connsiteX3-497" fmla="*/ 9401537 w 9401538"/>
              <a:gd name="connsiteY3-498" fmla="*/ 112713 h 3616413"/>
              <a:gd name="connsiteX4-499" fmla="*/ 9288824 w 9401538"/>
              <a:gd name="connsiteY4-500" fmla="*/ 225426 h 3616413"/>
              <a:gd name="connsiteX5-501" fmla="*/ 7491386 w 9401538"/>
              <a:gd name="connsiteY5-502" fmla="*/ 225425 h 3616413"/>
              <a:gd name="connsiteX6-503" fmla="*/ 6997539 w 9401538"/>
              <a:gd name="connsiteY6-504" fmla="*/ 1284484 h 3616413"/>
              <a:gd name="connsiteX7-505" fmla="*/ 6885835 w 9401538"/>
              <a:gd name="connsiteY7-506" fmla="*/ 1352833 h 3616413"/>
              <a:gd name="connsiteX8-507" fmla="*/ 6870328 w 9401538"/>
              <a:gd name="connsiteY8-508" fmla="*/ 1349086 h 3616413"/>
              <a:gd name="connsiteX9-509" fmla="*/ 6856656 w 9401538"/>
              <a:gd name="connsiteY9-510" fmla="*/ 1351846 h 3616413"/>
              <a:gd name="connsiteX10-511" fmla="*/ 5059219 w 9401538"/>
              <a:gd name="connsiteY10-512" fmla="*/ 1351845 h 3616413"/>
              <a:gd name="connsiteX11-513" fmla="*/ 4565370 w 9401538"/>
              <a:gd name="connsiteY11-514" fmla="*/ 2410904 h 3616413"/>
              <a:gd name="connsiteX12-515" fmla="*/ 4509957 w 9401538"/>
              <a:gd name="connsiteY12-516" fmla="*/ 2475037 h 3616413"/>
              <a:gd name="connsiteX13-517" fmla="*/ 4391145 w 9401538"/>
              <a:gd name="connsiteY13-518" fmla="*/ 2472482 h 3616413"/>
              <a:gd name="connsiteX14-519" fmla="*/ 2593708 w 9401538"/>
              <a:gd name="connsiteY14-520" fmla="*/ 2472481 h 3616413"/>
              <a:gd name="connsiteX15-521" fmla="*/ 2099861 w 9401538"/>
              <a:gd name="connsiteY15-522" fmla="*/ 3531540 h 3616413"/>
              <a:gd name="connsiteX16-523" fmla="*/ 2071936 w 9401538"/>
              <a:gd name="connsiteY16-524" fmla="*/ 3569396 h 3616413"/>
              <a:gd name="connsiteX17-525" fmla="*/ 2071924 w 9401538"/>
              <a:gd name="connsiteY17-526" fmla="*/ 3569403 h 3616413"/>
              <a:gd name="connsiteX18-527" fmla="*/ 2062487 w 9401538"/>
              <a:gd name="connsiteY18-528" fmla="*/ 3583400 h 3616413"/>
              <a:gd name="connsiteX19-529" fmla="*/ 1982787 w 9401538"/>
              <a:gd name="connsiteY19-530" fmla="*/ 3616413 h 3616413"/>
              <a:gd name="connsiteX20-531" fmla="*/ 112713 w 9401538"/>
              <a:gd name="connsiteY20-532" fmla="*/ 3616412 h 3616413"/>
              <a:gd name="connsiteX21-533" fmla="*/ 8857 w 9401538"/>
              <a:gd name="connsiteY21-534" fmla="*/ 3547572 h 3616413"/>
              <a:gd name="connsiteX22-535" fmla="*/ 0 w 9401538"/>
              <a:gd name="connsiteY22-536" fmla="*/ 3503700 h 3616413"/>
              <a:gd name="connsiteX23-537" fmla="*/ 8857 w 9401538"/>
              <a:gd name="connsiteY23-538" fmla="*/ 3459827 h 3616413"/>
              <a:gd name="connsiteX24-539" fmla="*/ 112713 w 9401538"/>
              <a:gd name="connsiteY24-540" fmla="*/ 3390987 h 3616413"/>
              <a:gd name="connsiteX25-541" fmla="*/ 1903983 w 9401538"/>
              <a:gd name="connsiteY25-542" fmla="*/ 3390987 h 3616413"/>
              <a:gd name="connsiteX26-543" fmla="*/ 2403999 w 9401538"/>
              <a:gd name="connsiteY26-544" fmla="*/ 2318701 h 3616413"/>
              <a:gd name="connsiteX27-545" fmla="*/ 2450326 w 9401538"/>
              <a:gd name="connsiteY27-546" fmla="*/ 2267223 h 3616413"/>
              <a:gd name="connsiteX28-547" fmla="*/ 2477016 w 9401538"/>
              <a:gd name="connsiteY28-548" fmla="*/ 2256036 h 3616413"/>
              <a:gd name="connsiteX29-549" fmla="*/ 2477198 w 9401538"/>
              <a:gd name="connsiteY29-550" fmla="*/ 2255914 h 3616413"/>
              <a:gd name="connsiteX30-551" fmla="*/ 2477410 w 9401538"/>
              <a:gd name="connsiteY30-552" fmla="*/ 2255871 h 3616413"/>
              <a:gd name="connsiteX31-553" fmla="*/ 2481701 w 9401538"/>
              <a:gd name="connsiteY31-554" fmla="*/ 2254073 h 3616413"/>
              <a:gd name="connsiteX32-555" fmla="*/ 2491784 w 9401538"/>
              <a:gd name="connsiteY32-556" fmla="*/ 2252969 h 3616413"/>
              <a:gd name="connsiteX33-557" fmla="*/ 2521071 w 9401538"/>
              <a:gd name="connsiteY33-558" fmla="*/ 2247056 h 3616413"/>
              <a:gd name="connsiteX34-559" fmla="*/ 4380356 w 9401538"/>
              <a:gd name="connsiteY34-560" fmla="*/ 2247056 h 3616413"/>
              <a:gd name="connsiteX35-561" fmla="*/ 4869509 w 9401538"/>
              <a:gd name="connsiteY35-562" fmla="*/ 1198065 h 3616413"/>
              <a:gd name="connsiteX36-563" fmla="*/ 4915836 w 9401538"/>
              <a:gd name="connsiteY36-564" fmla="*/ 1146587 h 3616413"/>
              <a:gd name="connsiteX37-565" fmla="*/ 4942528 w 9401538"/>
              <a:gd name="connsiteY37-566" fmla="*/ 1135399 h 3616413"/>
              <a:gd name="connsiteX38-567" fmla="*/ 4942709 w 9401538"/>
              <a:gd name="connsiteY38-568" fmla="*/ 1135278 h 3616413"/>
              <a:gd name="connsiteX39-569" fmla="*/ 4942921 w 9401538"/>
              <a:gd name="connsiteY39-570" fmla="*/ 1135235 h 3616413"/>
              <a:gd name="connsiteX40-571" fmla="*/ 4947211 w 9401538"/>
              <a:gd name="connsiteY40-572" fmla="*/ 1133436 h 3616413"/>
              <a:gd name="connsiteX41-573" fmla="*/ 4957295 w 9401538"/>
              <a:gd name="connsiteY41-574" fmla="*/ 1132333 h 3616413"/>
              <a:gd name="connsiteX42-575" fmla="*/ 4986582 w 9401538"/>
              <a:gd name="connsiteY42-576" fmla="*/ 1126420 h 3616413"/>
              <a:gd name="connsiteX43-577" fmla="*/ 6809827 w 9401538"/>
              <a:gd name="connsiteY43-578" fmla="*/ 1126420 h 3616413"/>
              <a:gd name="connsiteX44-579" fmla="*/ 7301677 w 9401538"/>
              <a:gd name="connsiteY44-580" fmla="*/ 71645 h 3616413"/>
              <a:gd name="connsiteX45-581" fmla="*/ 7368524 w 9401538"/>
              <a:gd name="connsiteY45-582" fmla="*/ 10391 h 3616413"/>
              <a:gd name="connsiteX46-583" fmla="*/ 7376924 w 9401538"/>
              <a:gd name="connsiteY46-584" fmla="*/ 9062 h 3616413"/>
              <a:gd name="connsiteX47-585" fmla="*/ 7385233 w 9401538"/>
              <a:gd name="connsiteY47-586" fmla="*/ 5067 h 3616413"/>
              <a:gd name="connsiteX48-587" fmla="*/ 7418750 w 9401538"/>
              <a:gd name="connsiteY48-588" fmla="*/ 0 h 3616413"/>
              <a:gd name="connsiteX0-589" fmla="*/ 7418750 w 9401538"/>
              <a:gd name="connsiteY0-590" fmla="*/ 0 h 3616413"/>
              <a:gd name="connsiteX1-591" fmla="*/ 9288825 w 9401538"/>
              <a:gd name="connsiteY1-592" fmla="*/ 0 h 3616413"/>
              <a:gd name="connsiteX2-593" fmla="*/ 9401538 w 9401538"/>
              <a:gd name="connsiteY2-594" fmla="*/ 112713 h 3616413"/>
              <a:gd name="connsiteX3-595" fmla="*/ 9401537 w 9401538"/>
              <a:gd name="connsiteY3-596" fmla="*/ 112713 h 3616413"/>
              <a:gd name="connsiteX4-597" fmla="*/ 9288824 w 9401538"/>
              <a:gd name="connsiteY4-598" fmla="*/ 225426 h 3616413"/>
              <a:gd name="connsiteX5-599" fmla="*/ 7491386 w 9401538"/>
              <a:gd name="connsiteY5-600" fmla="*/ 225425 h 3616413"/>
              <a:gd name="connsiteX6-601" fmla="*/ 6997539 w 9401538"/>
              <a:gd name="connsiteY6-602" fmla="*/ 1284484 h 3616413"/>
              <a:gd name="connsiteX7-603" fmla="*/ 6885835 w 9401538"/>
              <a:gd name="connsiteY7-604" fmla="*/ 1352833 h 3616413"/>
              <a:gd name="connsiteX8-605" fmla="*/ 6870328 w 9401538"/>
              <a:gd name="connsiteY8-606" fmla="*/ 1349086 h 3616413"/>
              <a:gd name="connsiteX9-607" fmla="*/ 6856656 w 9401538"/>
              <a:gd name="connsiteY9-608" fmla="*/ 1351846 h 3616413"/>
              <a:gd name="connsiteX10-609" fmla="*/ 5059219 w 9401538"/>
              <a:gd name="connsiteY10-610" fmla="*/ 1351845 h 3616413"/>
              <a:gd name="connsiteX11-611" fmla="*/ 4565370 w 9401538"/>
              <a:gd name="connsiteY11-612" fmla="*/ 2410904 h 3616413"/>
              <a:gd name="connsiteX12-613" fmla="*/ 4509957 w 9401538"/>
              <a:gd name="connsiteY12-614" fmla="*/ 2475037 h 3616413"/>
              <a:gd name="connsiteX13-615" fmla="*/ 4391145 w 9401538"/>
              <a:gd name="connsiteY13-616" fmla="*/ 2472482 h 3616413"/>
              <a:gd name="connsiteX14-617" fmla="*/ 2593708 w 9401538"/>
              <a:gd name="connsiteY14-618" fmla="*/ 2472481 h 3616413"/>
              <a:gd name="connsiteX15-619" fmla="*/ 2099861 w 9401538"/>
              <a:gd name="connsiteY15-620" fmla="*/ 3531540 h 3616413"/>
              <a:gd name="connsiteX16-621" fmla="*/ 2071936 w 9401538"/>
              <a:gd name="connsiteY16-622" fmla="*/ 3569396 h 3616413"/>
              <a:gd name="connsiteX17-623" fmla="*/ 2071924 w 9401538"/>
              <a:gd name="connsiteY17-624" fmla="*/ 3569403 h 3616413"/>
              <a:gd name="connsiteX18-625" fmla="*/ 2062487 w 9401538"/>
              <a:gd name="connsiteY18-626" fmla="*/ 3583400 h 3616413"/>
              <a:gd name="connsiteX19-627" fmla="*/ 1982787 w 9401538"/>
              <a:gd name="connsiteY19-628" fmla="*/ 3616413 h 3616413"/>
              <a:gd name="connsiteX20-629" fmla="*/ 112713 w 9401538"/>
              <a:gd name="connsiteY20-630" fmla="*/ 3616412 h 3616413"/>
              <a:gd name="connsiteX21-631" fmla="*/ 8857 w 9401538"/>
              <a:gd name="connsiteY21-632" fmla="*/ 3547572 h 3616413"/>
              <a:gd name="connsiteX22-633" fmla="*/ 0 w 9401538"/>
              <a:gd name="connsiteY22-634" fmla="*/ 3503700 h 3616413"/>
              <a:gd name="connsiteX23-635" fmla="*/ 8857 w 9401538"/>
              <a:gd name="connsiteY23-636" fmla="*/ 3459827 h 3616413"/>
              <a:gd name="connsiteX24-637" fmla="*/ 112713 w 9401538"/>
              <a:gd name="connsiteY24-638" fmla="*/ 3390987 h 3616413"/>
              <a:gd name="connsiteX25-639" fmla="*/ 1903983 w 9401538"/>
              <a:gd name="connsiteY25-640" fmla="*/ 3390987 h 3616413"/>
              <a:gd name="connsiteX26-641" fmla="*/ 2403999 w 9401538"/>
              <a:gd name="connsiteY26-642" fmla="*/ 2318701 h 3616413"/>
              <a:gd name="connsiteX27-643" fmla="*/ 2450326 w 9401538"/>
              <a:gd name="connsiteY27-644" fmla="*/ 2267223 h 3616413"/>
              <a:gd name="connsiteX28-645" fmla="*/ 2477016 w 9401538"/>
              <a:gd name="connsiteY28-646" fmla="*/ 2256036 h 3616413"/>
              <a:gd name="connsiteX29-647" fmla="*/ 2477198 w 9401538"/>
              <a:gd name="connsiteY29-648" fmla="*/ 2255914 h 3616413"/>
              <a:gd name="connsiteX30-649" fmla="*/ 2477410 w 9401538"/>
              <a:gd name="connsiteY30-650" fmla="*/ 2255871 h 3616413"/>
              <a:gd name="connsiteX31-651" fmla="*/ 2481701 w 9401538"/>
              <a:gd name="connsiteY31-652" fmla="*/ 2254073 h 3616413"/>
              <a:gd name="connsiteX32-653" fmla="*/ 2491784 w 9401538"/>
              <a:gd name="connsiteY32-654" fmla="*/ 2252969 h 3616413"/>
              <a:gd name="connsiteX33-655" fmla="*/ 2521071 w 9401538"/>
              <a:gd name="connsiteY33-656" fmla="*/ 2247056 h 3616413"/>
              <a:gd name="connsiteX34-657" fmla="*/ 4380356 w 9401538"/>
              <a:gd name="connsiteY34-658" fmla="*/ 2247056 h 3616413"/>
              <a:gd name="connsiteX35-659" fmla="*/ 4869509 w 9401538"/>
              <a:gd name="connsiteY35-660" fmla="*/ 1198065 h 3616413"/>
              <a:gd name="connsiteX36-661" fmla="*/ 4915836 w 9401538"/>
              <a:gd name="connsiteY36-662" fmla="*/ 1146587 h 3616413"/>
              <a:gd name="connsiteX37-663" fmla="*/ 4942528 w 9401538"/>
              <a:gd name="connsiteY37-664" fmla="*/ 1135399 h 3616413"/>
              <a:gd name="connsiteX38-665" fmla="*/ 4942709 w 9401538"/>
              <a:gd name="connsiteY38-666" fmla="*/ 1135278 h 3616413"/>
              <a:gd name="connsiteX39-667" fmla="*/ 4942921 w 9401538"/>
              <a:gd name="connsiteY39-668" fmla="*/ 1135235 h 3616413"/>
              <a:gd name="connsiteX40-669" fmla="*/ 4947211 w 9401538"/>
              <a:gd name="connsiteY40-670" fmla="*/ 1133436 h 3616413"/>
              <a:gd name="connsiteX41-671" fmla="*/ 4957295 w 9401538"/>
              <a:gd name="connsiteY41-672" fmla="*/ 1132333 h 3616413"/>
              <a:gd name="connsiteX42-673" fmla="*/ 4986582 w 9401538"/>
              <a:gd name="connsiteY42-674" fmla="*/ 1126420 h 3616413"/>
              <a:gd name="connsiteX43-675" fmla="*/ 6809827 w 9401538"/>
              <a:gd name="connsiteY43-676" fmla="*/ 1126420 h 3616413"/>
              <a:gd name="connsiteX44-677" fmla="*/ 7301677 w 9401538"/>
              <a:gd name="connsiteY44-678" fmla="*/ 71645 h 3616413"/>
              <a:gd name="connsiteX45-679" fmla="*/ 7368524 w 9401538"/>
              <a:gd name="connsiteY45-680" fmla="*/ 10391 h 3616413"/>
              <a:gd name="connsiteX46-681" fmla="*/ 7376924 w 9401538"/>
              <a:gd name="connsiteY46-682" fmla="*/ 9062 h 3616413"/>
              <a:gd name="connsiteX47-683" fmla="*/ 7385233 w 9401538"/>
              <a:gd name="connsiteY47-684" fmla="*/ 5067 h 3616413"/>
              <a:gd name="connsiteX48-685" fmla="*/ 7418750 w 9401538"/>
              <a:gd name="connsiteY48-686" fmla="*/ 0 h 3616413"/>
              <a:gd name="connsiteX0-687" fmla="*/ 7418750 w 9401538"/>
              <a:gd name="connsiteY0-688" fmla="*/ 0 h 3616413"/>
              <a:gd name="connsiteX1-689" fmla="*/ 9288825 w 9401538"/>
              <a:gd name="connsiteY1-690" fmla="*/ 0 h 3616413"/>
              <a:gd name="connsiteX2-691" fmla="*/ 9401538 w 9401538"/>
              <a:gd name="connsiteY2-692" fmla="*/ 112713 h 3616413"/>
              <a:gd name="connsiteX3-693" fmla="*/ 9401537 w 9401538"/>
              <a:gd name="connsiteY3-694" fmla="*/ 112713 h 3616413"/>
              <a:gd name="connsiteX4-695" fmla="*/ 9288824 w 9401538"/>
              <a:gd name="connsiteY4-696" fmla="*/ 225426 h 3616413"/>
              <a:gd name="connsiteX5-697" fmla="*/ 7491386 w 9401538"/>
              <a:gd name="connsiteY5-698" fmla="*/ 225425 h 3616413"/>
              <a:gd name="connsiteX6-699" fmla="*/ 6997539 w 9401538"/>
              <a:gd name="connsiteY6-700" fmla="*/ 1284484 h 3616413"/>
              <a:gd name="connsiteX7-701" fmla="*/ 6885835 w 9401538"/>
              <a:gd name="connsiteY7-702" fmla="*/ 1352833 h 3616413"/>
              <a:gd name="connsiteX8-703" fmla="*/ 6870328 w 9401538"/>
              <a:gd name="connsiteY8-704" fmla="*/ 1349086 h 3616413"/>
              <a:gd name="connsiteX9-705" fmla="*/ 6856656 w 9401538"/>
              <a:gd name="connsiteY9-706" fmla="*/ 1351846 h 3616413"/>
              <a:gd name="connsiteX10-707" fmla="*/ 5059219 w 9401538"/>
              <a:gd name="connsiteY10-708" fmla="*/ 1351845 h 3616413"/>
              <a:gd name="connsiteX11-709" fmla="*/ 4572514 w 9401538"/>
              <a:gd name="connsiteY11-710" fmla="*/ 2398998 h 3616413"/>
              <a:gd name="connsiteX12-711" fmla="*/ 4509957 w 9401538"/>
              <a:gd name="connsiteY12-712" fmla="*/ 2475037 h 3616413"/>
              <a:gd name="connsiteX13-713" fmla="*/ 4391145 w 9401538"/>
              <a:gd name="connsiteY13-714" fmla="*/ 2472482 h 3616413"/>
              <a:gd name="connsiteX14-715" fmla="*/ 2593708 w 9401538"/>
              <a:gd name="connsiteY14-716" fmla="*/ 2472481 h 3616413"/>
              <a:gd name="connsiteX15-717" fmla="*/ 2099861 w 9401538"/>
              <a:gd name="connsiteY15-718" fmla="*/ 3531540 h 3616413"/>
              <a:gd name="connsiteX16-719" fmla="*/ 2071936 w 9401538"/>
              <a:gd name="connsiteY16-720" fmla="*/ 3569396 h 3616413"/>
              <a:gd name="connsiteX17-721" fmla="*/ 2071924 w 9401538"/>
              <a:gd name="connsiteY17-722" fmla="*/ 3569403 h 3616413"/>
              <a:gd name="connsiteX18-723" fmla="*/ 2062487 w 9401538"/>
              <a:gd name="connsiteY18-724" fmla="*/ 3583400 h 3616413"/>
              <a:gd name="connsiteX19-725" fmla="*/ 1982787 w 9401538"/>
              <a:gd name="connsiteY19-726" fmla="*/ 3616413 h 3616413"/>
              <a:gd name="connsiteX20-727" fmla="*/ 112713 w 9401538"/>
              <a:gd name="connsiteY20-728" fmla="*/ 3616412 h 3616413"/>
              <a:gd name="connsiteX21-729" fmla="*/ 8857 w 9401538"/>
              <a:gd name="connsiteY21-730" fmla="*/ 3547572 h 3616413"/>
              <a:gd name="connsiteX22-731" fmla="*/ 0 w 9401538"/>
              <a:gd name="connsiteY22-732" fmla="*/ 3503700 h 3616413"/>
              <a:gd name="connsiteX23-733" fmla="*/ 8857 w 9401538"/>
              <a:gd name="connsiteY23-734" fmla="*/ 3459827 h 3616413"/>
              <a:gd name="connsiteX24-735" fmla="*/ 112713 w 9401538"/>
              <a:gd name="connsiteY24-736" fmla="*/ 3390987 h 3616413"/>
              <a:gd name="connsiteX25-737" fmla="*/ 1903983 w 9401538"/>
              <a:gd name="connsiteY25-738" fmla="*/ 3390987 h 3616413"/>
              <a:gd name="connsiteX26-739" fmla="*/ 2403999 w 9401538"/>
              <a:gd name="connsiteY26-740" fmla="*/ 2318701 h 3616413"/>
              <a:gd name="connsiteX27-741" fmla="*/ 2450326 w 9401538"/>
              <a:gd name="connsiteY27-742" fmla="*/ 2267223 h 3616413"/>
              <a:gd name="connsiteX28-743" fmla="*/ 2477016 w 9401538"/>
              <a:gd name="connsiteY28-744" fmla="*/ 2256036 h 3616413"/>
              <a:gd name="connsiteX29-745" fmla="*/ 2477198 w 9401538"/>
              <a:gd name="connsiteY29-746" fmla="*/ 2255914 h 3616413"/>
              <a:gd name="connsiteX30-747" fmla="*/ 2477410 w 9401538"/>
              <a:gd name="connsiteY30-748" fmla="*/ 2255871 h 3616413"/>
              <a:gd name="connsiteX31-749" fmla="*/ 2481701 w 9401538"/>
              <a:gd name="connsiteY31-750" fmla="*/ 2254073 h 3616413"/>
              <a:gd name="connsiteX32-751" fmla="*/ 2491784 w 9401538"/>
              <a:gd name="connsiteY32-752" fmla="*/ 2252969 h 3616413"/>
              <a:gd name="connsiteX33-753" fmla="*/ 2521071 w 9401538"/>
              <a:gd name="connsiteY33-754" fmla="*/ 2247056 h 3616413"/>
              <a:gd name="connsiteX34-755" fmla="*/ 4380356 w 9401538"/>
              <a:gd name="connsiteY34-756" fmla="*/ 2247056 h 3616413"/>
              <a:gd name="connsiteX35-757" fmla="*/ 4869509 w 9401538"/>
              <a:gd name="connsiteY35-758" fmla="*/ 1198065 h 3616413"/>
              <a:gd name="connsiteX36-759" fmla="*/ 4915836 w 9401538"/>
              <a:gd name="connsiteY36-760" fmla="*/ 1146587 h 3616413"/>
              <a:gd name="connsiteX37-761" fmla="*/ 4942528 w 9401538"/>
              <a:gd name="connsiteY37-762" fmla="*/ 1135399 h 3616413"/>
              <a:gd name="connsiteX38-763" fmla="*/ 4942709 w 9401538"/>
              <a:gd name="connsiteY38-764" fmla="*/ 1135278 h 3616413"/>
              <a:gd name="connsiteX39-765" fmla="*/ 4942921 w 9401538"/>
              <a:gd name="connsiteY39-766" fmla="*/ 1135235 h 3616413"/>
              <a:gd name="connsiteX40-767" fmla="*/ 4947211 w 9401538"/>
              <a:gd name="connsiteY40-768" fmla="*/ 1133436 h 3616413"/>
              <a:gd name="connsiteX41-769" fmla="*/ 4957295 w 9401538"/>
              <a:gd name="connsiteY41-770" fmla="*/ 1132333 h 3616413"/>
              <a:gd name="connsiteX42-771" fmla="*/ 4986582 w 9401538"/>
              <a:gd name="connsiteY42-772" fmla="*/ 1126420 h 3616413"/>
              <a:gd name="connsiteX43-773" fmla="*/ 6809827 w 9401538"/>
              <a:gd name="connsiteY43-774" fmla="*/ 1126420 h 3616413"/>
              <a:gd name="connsiteX44-775" fmla="*/ 7301677 w 9401538"/>
              <a:gd name="connsiteY44-776" fmla="*/ 71645 h 3616413"/>
              <a:gd name="connsiteX45-777" fmla="*/ 7368524 w 9401538"/>
              <a:gd name="connsiteY45-778" fmla="*/ 10391 h 3616413"/>
              <a:gd name="connsiteX46-779" fmla="*/ 7376924 w 9401538"/>
              <a:gd name="connsiteY46-780" fmla="*/ 9062 h 3616413"/>
              <a:gd name="connsiteX47-781" fmla="*/ 7385233 w 9401538"/>
              <a:gd name="connsiteY47-782" fmla="*/ 5067 h 3616413"/>
              <a:gd name="connsiteX48-783" fmla="*/ 7418750 w 9401538"/>
              <a:gd name="connsiteY48-784" fmla="*/ 0 h 3616413"/>
              <a:gd name="connsiteX0-785" fmla="*/ 7418750 w 9401538"/>
              <a:gd name="connsiteY0-786" fmla="*/ 0 h 3616413"/>
              <a:gd name="connsiteX1-787" fmla="*/ 9288825 w 9401538"/>
              <a:gd name="connsiteY1-788" fmla="*/ 0 h 3616413"/>
              <a:gd name="connsiteX2-789" fmla="*/ 9401538 w 9401538"/>
              <a:gd name="connsiteY2-790" fmla="*/ 112713 h 3616413"/>
              <a:gd name="connsiteX3-791" fmla="*/ 9401537 w 9401538"/>
              <a:gd name="connsiteY3-792" fmla="*/ 112713 h 3616413"/>
              <a:gd name="connsiteX4-793" fmla="*/ 9288824 w 9401538"/>
              <a:gd name="connsiteY4-794" fmla="*/ 225426 h 3616413"/>
              <a:gd name="connsiteX5-795" fmla="*/ 7491386 w 9401538"/>
              <a:gd name="connsiteY5-796" fmla="*/ 225425 h 3616413"/>
              <a:gd name="connsiteX6-797" fmla="*/ 6997539 w 9401538"/>
              <a:gd name="connsiteY6-798" fmla="*/ 1284484 h 3616413"/>
              <a:gd name="connsiteX7-799" fmla="*/ 6885835 w 9401538"/>
              <a:gd name="connsiteY7-800" fmla="*/ 1352833 h 3616413"/>
              <a:gd name="connsiteX8-801" fmla="*/ 6870328 w 9401538"/>
              <a:gd name="connsiteY8-802" fmla="*/ 1349086 h 3616413"/>
              <a:gd name="connsiteX9-803" fmla="*/ 6856656 w 9401538"/>
              <a:gd name="connsiteY9-804" fmla="*/ 1351846 h 3616413"/>
              <a:gd name="connsiteX10-805" fmla="*/ 5059219 w 9401538"/>
              <a:gd name="connsiteY10-806" fmla="*/ 1351845 h 3616413"/>
              <a:gd name="connsiteX11-807" fmla="*/ 4572514 w 9401538"/>
              <a:gd name="connsiteY11-808" fmla="*/ 2398998 h 3616413"/>
              <a:gd name="connsiteX12-809" fmla="*/ 4509957 w 9401538"/>
              <a:gd name="connsiteY12-810" fmla="*/ 2475037 h 3616413"/>
              <a:gd name="connsiteX13-811" fmla="*/ 4391145 w 9401538"/>
              <a:gd name="connsiteY13-812" fmla="*/ 2472482 h 3616413"/>
              <a:gd name="connsiteX14-813" fmla="*/ 2593708 w 9401538"/>
              <a:gd name="connsiteY14-814" fmla="*/ 2472481 h 3616413"/>
              <a:gd name="connsiteX15-815" fmla="*/ 2099861 w 9401538"/>
              <a:gd name="connsiteY15-816" fmla="*/ 3531540 h 3616413"/>
              <a:gd name="connsiteX16-817" fmla="*/ 2071936 w 9401538"/>
              <a:gd name="connsiteY16-818" fmla="*/ 3569396 h 3616413"/>
              <a:gd name="connsiteX17-819" fmla="*/ 2071924 w 9401538"/>
              <a:gd name="connsiteY17-820" fmla="*/ 3569403 h 3616413"/>
              <a:gd name="connsiteX18-821" fmla="*/ 2062487 w 9401538"/>
              <a:gd name="connsiteY18-822" fmla="*/ 3583400 h 3616413"/>
              <a:gd name="connsiteX19-823" fmla="*/ 1982787 w 9401538"/>
              <a:gd name="connsiteY19-824" fmla="*/ 3616413 h 3616413"/>
              <a:gd name="connsiteX20-825" fmla="*/ 112713 w 9401538"/>
              <a:gd name="connsiteY20-826" fmla="*/ 3616412 h 3616413"/>
              <a:gd name="connsiteX21-827" fmla="*/ 8857 w 9401538"/>
              <a:gd name="connsiteY21-828" fmla="*/ 3547572 h 3616413"/>
              <a:gd name="connsiteX22-829" fmla="*/ 0 w 9401538"/>
              <a:gd name="connsiteY22-830" fmla="*/ 3503700 h 3616413"/>
              <a:gd name="connsiteX23-831" fmla="*/ 8857 w 9401538"/>
              <a:gd name="connsiteY23-832" fmla="*/ 3459827 h 3616413"/>
              <a:gd name="connsiteX24-833" fmla="*/ 112713 w 9401538"/>
              <a:gd name="connsiteY24-834" fmla="*/ 3390987 h 3616413"/>
              <a:gd name="connsiteX25-835" fmla="*/ 1903983 w 9401538"/>
              <a:gd name="connsiteY25-836" fmla="*/ 3390987 h 3616413"/>
              <a:gd name="connsiteX26-837" fmla="*/ 2403999 w 9401538"/>
              <a:gd name="connsiteY26-838" fmla="*/ 2318701 h 3616413"/>
              <a:gd name="connsiteX27-839" fmla="*/ 2450326 w 9401538"/>
              <a:gd name="connsiteY27-840" fmla="*/ 2267223 h 3616413"/>
              <a:gd name="connsiteX28-841" fmla="*/ 2477016 w 9401538"/>
              <a:gd name="connsiteY28-842" fmla="*/ 2256036 h 3616413"/>
              <a:gd name="connsiteX29-843" fmla="*/ 2477198 w 9401538"/>
              <a:gd name="connsiteY29-844" fmla="*/ 2255914 h 3616413"/>
              <a:gd name="connsiteX30-845" fmla="*/ 2477410 w 9401538"/>
              <a:gd name="connsiteY30-846" fmla="*/ 2255871 h 3616413"/>
              <a:gd name="connsiteX31-847" fmla="*/ 2481701 w 9401538"/>
              <a:gd name="connsiteY31-848" fmla="*/ 2254073 h 3616413"/>
              <a:gd name="connsiteX32-849" fmla="*/ 2491784 w 9401538"/>
              <a:gd name="connsiteY32-850" fmla="*/ 2252969 h 3616413"/>
              <a:gd name="connsiteX33-851" fmla="*/ 2521071 w 9401538"/>
              <a:gd name="connsiteY33-852" fmla="*/ 2247056 h 3616413"/>
              <a:gd name="connsiteX34-853" fmla="*/ 4380356 w 9401538"/>
              <a:gd name="connsiteY34-854" fmla="*/ 2247056 h 3616413"/>
              <a:gd name="connsiteX35-855" fmla="*/ 4869509 w 9401538"/>
              <a:gd name="connsiteY35-856" fmla="*/ 1198065 h 3616413"/>
              <a:gd name="connsiteX36-857" fmla="*/ 4915836 w 9401538"/>
              <a:gd name="connsiteY36-858" fmla="*/ 1146587 h 3616413"/>
              <a:gd name="connsiteX37-859" fmla="*/ 4942528 w 9401538"/>
              <a:gd name="connsiteY37-860" fmla="*/ 1135399 h 3616413"/>
              <a:gd name="connsiteX38-861" fmla="*/ 4942709 w 9401538"/>
              <a:gd name="connsiteY38-862" fmla="*/ 1135278 h 3616413"/>
              <a:gd name="connsiteX39-863" fmla="*/ 4942921 w 9401538"/>
              <a:gd name="connsiteY39-864" fmla="*/ 1135235 h 3616413"/>
              <a:gd name="connsiteX40-865" fmla="*/ 4947211 w 9401538"/>
              <a:gd name="connsiteY40-866" fmla="*/ 1133436 h 3616413"/>
              <a:gd name="connsiteX41-867" fmla="*/ 4957295 w 9401538"/>
              <a:gd name="connsiteY41-868" fmla="*/ 1132333 h 3616413"/>
              <a:gd name="connsiteX42-869" fmla="*/ 4986582 w 9401538"/>
              <a:gd name="connsiteY42-870" fmla="*/ 1126420 h 3616413"/>
              <a:gd name="connsiteX43-871" fmla="*/ 6809827 w 9401538"/>
              <a:gd name="connsiteY43-872" fmla="*/ 1126420 h 3616413"/>
              <a:gd name="connsiteX44-873" fmla="*/ 7301677 w 9401538"/>
              <a:gd name="connsiteY44-874" fmla="*/ 71645 h 3616413"/>
              <a:gd name="connsiteX45-875" fmla="*/ 7368524 w 9401538"/>
              <a:gd name="connsiteY45-876" fmla="*/ 10391 h 3616413"/>
              <a:gd name="connsiteX46-877" fmla="*/ 7376924 w 9401538"/>
              <a:gd name="connsiteY46-878" fmla="*/ 9062 h 3616413"/>
              <a:gd name="connsiteX47-879" fmla="*/ 7385233 w 9401538"/>
              <a:gd name="connsiteY47-880" fmla="*/ 5067 h 3616413"/>
              <a:gd name="connsiteX48-881" fmla="*/ 7418750 w 9401538"/>
              <a:gd name="connsiteY48-882" fmla="*/ 0 h 3616413"/>
              <a:gd name="connsiteX0-883" fmla="*/ 7418750 w 9401538"/>
              <a:gd name="connsiteY0-884" fmla="*/ 0 h 3616413"/>
              <a:gd name="connsiteX1-885" fmla="*/ 9288825 w 9401538"/>
              <a:gd name="connsiteY1-886" fmla="*/ 0 h 3616413"/>
              <a:gd name="connsiteX2-887" fmla="*/ 9401538 w 9401538"/>
              <a:gd name="connsiteY2-888" fmla="*/ 112713 h 3616413"/>
              <a:gd name="connsiteX3-889" fmla="*/ 9401537 w 9401538"/>
              <a:gd name="connsiteY3-890" fmla="*/ 112713 h 3616413"/>
              <a:gd name="connsiteX4-891" fmla="*/ 9288824 w 9401538"/>
              <a:gd name="connsiteY4-892" fmla="*/ 225426 h 3616413"/>
              <a:gd name="connsiteX5-893" fmla="*/ 7491386 w 9401538"/>
              <a:gd name="connsiteY5-894" fmla="*/ 225425 h 3616413"/>
              <a:gd name="connsiteX6-895" fmla="*/ 6997539 w 9401538"/>
              <a:gd name="connsiteY6-896" fmla="*/ 1284484 h 3616413"/>
              <a:gd name="connsiteX7-897" fmla="*/ 6885835 w 9401538"/>
              <a:gd name="connsiteY7-898" fmla="*/ 1352833 h 3616413"/>
              <a:gd name="connsiteX8-899" fmla="*/ 6870328 w 9401538"/>
              <a:gd name="connsiteY8-900" fmla="*/ 1349086 h 3616413"/>
              <a:gd name="connsiteX9-901" fmla="*/ 6856656 w 9401538"/>
              <a:gd name="connsiteY9-902" fmla="*/ 1351846 h 3616413"/>
              <a:gd name="connsiteX10-903" fmla="*/ 5059219 w 9401538"/>
              <a:gd name="connsiteY10-904" fmla="*/ 1351845 h 3616413"/>
              <a:gd name="connsiteX11-905" fmla="*/ 4572514 w 9401538"/>
              <a:gd name="connsiteY11-906" fmla="*/ 2398998 h 3616413"/>
              <a:gd name="connsiteX12-907" fmla="*/ 4507576 w 9401538"/>
              <a:gd name="connsiteY12-908" fmla="*/ 2467894 h 3616413"/>
              <a:gd name="connsiteX13-909" fmla="*/ 4391145 w 9401538"/>
              <a:gd name="connsiteY13-910" fmla="*/ 2472482 h 3616413"/>
              <a:gd name="connsiteX14-911" fmla="*/ 2593708 w 9401538"/>
              <a:gd name="connsiteY14-912" fmla="*/ 2472481 h 3616413"/>
              <a:gd name="connsiteX15-913" fmla="*/ 2099861 w 9401538"/>
              <a:gd name="connsiteY15-914" fmla="*/ 3531540 h 3616413"/>
              <a:gd name="connsiteX16-915" fmla="*/ 2071936 w 9401538"/>
              <a:gd name="connsiteY16-916" fmla="*/ 3569396 h 3616413"/>
              <a:gd name="connsiteX17-917" fmla="*/ 2071924 w 9401538"/>
              <a:gd name="connsiteY17-918" fmla="*/ 3569403 h 3616413"/>
              <a:gd name="connsiteX18-919" fmla="*/ 2062487 w 9401538"/>
              <a:gd name="connsiteY18-920" fmla="*/ 3583400 h 3616413"/>
              <a:gd name="connsiteX19-921" fmla="*/ 1982787 w 9401538"/>
              <a:gd name="connsiteY19-922" fmla="*/ 3616413 h 3616413"/>
              <a:gd name="connsiteX20-923" fmla="*/ 112713 w 9401538"/>
              <a:gd name="connsiteY20-924" fmla="*/ 3616412 h 3616413"/>
              <a:gd name="connsiteX21-925" fmla="*/ 8857 w 9401538"/>
              <a:gd name="connsiteY21-926" fmla="*/ 3547572 h 3616413"/>
              <a:gd name="connsiteX22-927" fmla="*/ 0 w 9401538"/>
              <a:gd name="connsiteY22-928" fmla="*/ 3503700 h 3616413"/>
              <a:gd name="connsiteX23-929" fmla="*/ 8857 w 9401538"/>
              <a:gd name="connsiteY23-930" fmla="*/ 3459827 h 3616413"/>
              <a:gd name="connsiteX24-931" fmla="*/ 112713 w 9401538"/>
              <a:gd name="connsiteY24-932" fmla="*/ 3390987 h 3616413"/>
              <a:gd name="connsiteX25-933" fmla="*/ 1903983 w 9401538"/>
              <a:gd name="connsiteY25-934" fmla="*/ 3390987 h 3616413"/>
              <a:gd name="connsiteX26-935" fmla="*/ 2403999 w 9401538"/>
              <a:gd name="connsiteY26-936" fmla="*/ 2318701 h 3616413"/>
              <a:gd name="connsiteX27-937" fmla="*/ 2450326 w 9401538"/>
              <a:gd name="connsiteY27-938" fmla="*/ 2267223 h 3616413"/>
              <a:gd name="connsiteX28-939" fmla="*/ 2477016 w 9401538"/>
              <a:gd name="connsiteY28-940" fmla="*/ 2256036 h 3616413"/>
              <a:gd name="connsiteX29-941" fmla="*/ 2477198 w 9401538"/>
              <a:gd name="connsiteY29-942" fmla="*/ 2255914 h 3616413"/>
              <a:gd name="connsiteX30-943" fmla="*/ 2477410 w 9401538"/>
              <a:gd name="connsiteY30-944" fmla="*/ 2255871 h 3616413"/>
              <a:gd name="connsiteX31-945" fmla="*/ 2481701 w 9401538"/>
              <a:gd name="connsiteY31-946" fmla="*/ 2254073 h 3616413"/>
              <a:gd name="connsiteX32-947" fmla="*/ 2491784 w 9401538"/>
              <a:gd name="connsiteY32-948" fmla="*/ 2252969 h 3616413"/>
              <a:gd name="connsiteX33-949" fmla="*/ 2521071 w 9401538"/>
              <a:gd name="connsiteY33-950" fmla="*/ 2247056 h 3616413"/>
              <a:gd name="connsiteX34-951" fmla="*/ 4380356 w 9401538"/>
              <a:gd name="connsiteY34-952" fmla="*/ 2247056 h 3616413"/>
              <a:gd name="connsiteX35-953" fmla="*/ 4869509 w 9401538"/>
              <a:gd name="connsiteY35-954" fmla="*/ 1198065 h 3616413"/>
              <a:gd name="connsiteX36-955" fmla="*/ 4915836 w 9401538"/>
              <a:gd name="connsiteY36-956" fmla="*/ 1146587 h 3616413"/>
              <a:gd name="connsiteX37-957" fmla="*/ 4942528 w 9401538"/>
              <a:gd name="connsiteY37-958" fmla="*/ 1135399 h 3616413"/>
              <a:gd name="connsiteX38-959" fmla="*/ 4942709 w 9401538"/>
              <a:gd name="connsiteY38-960" fmla="*/ 1135278 h 3616413"/>
              <a:gd name="connsiteX39-961" fmla="*/ 4942921 w 9401538"/>
              <a:gd name="connsiteY39-962" fmla="*/ 1135235 h 3616413"/>
              <a:gd name="connsiteX40-963" fmla="*/ 4947211 w 9401538"/>
              <a:gd name="connsiteY40-964" fmla="*/ 1133436 h 3616413"/>
              <a:gd name="connsiteX41-965" fmla="*/ 4957295 w 9401538"/>
              <a:gd name="connsiteY41-966" fmla="*/ 1132333 h 3616413"/>
              <a:gd name="connsiteX42-967" fmla="*/ 4986582 w 9401538"/>
              <a:gd name="connsiteY42-968" fmla="*/ 1126420 h 3616413"/>
              <a:gd name="connsiteX43-969" fmla="*/ 6809827 w 9401538"/>
              <a:gd name="connsiteY43-970" fmla="*/ 1126420 h 3616413"/>
              <a:gd name="connsiteX44-971" fmla="*/ 7301677 w 9401538"/>
              <a:gd name="connsiteY44-972" fmla="*/ 71645 h 3616413"/>
              <a:gd name="connsiteX45-973" fmla="*/ 7368524 w 9401538"/>
              <a:gd name="connsiteY45-974" fmla="*/ 10391 h 3616413"/>
              <a:gd name="connsiteX46-975" fmla="*/ 7376924 w 9401538"/>
              <a:gd name="connsiteY46-976" fmla="*/ 9062 h 3616413"/>
              <a:gd name="connsiteX47-977" fmla="*/ 7385233 w 9401538"/>
              <a:gd name="connsiteY47-978" fmla="*/ 5067 h 3616413"/>
              <a:gd name="connsiteX48-979" fmla="*/ 7418750 w 9401538"/>
              <a:gd name="connsiteY48-980" fmla="*/ 0 h 3616413"/>
              <a:gd name="connsiteX0-981" fmla="*/ 7418750 w 9401538"/>
              <a:gd name="connsiteY0-982" fmla="*/ 0 h 3616413"/>
              <a:gd name="connsiteX1-983" fmla="*/ 9288825 w 9401538"/>
              <a:gd name="connsiteY1-984" fmla="*/ 0 h 3616413"/>
              <a:gd name="connsiteX2-985" fmla="*/ 9401538 w 9401538"/>
              <a:gd name="connsiteY2-986" fmla="*/ 112713 h 3616413"/>
              <a:gd name="connsiteX3-987" fmla="*/ 9401537 w 9401538"/>
              <a:gd name="connsiteY3-988" fmla="*/ 112713 h 3616413"/>
              <a:gd name="connsiteX4-989" fmla="*/ 9288824 w 9401538"/>
              <a:gd name="connsiteY4-990" fmla="*/ 225426 h 3616413"/>
              <a:gd name="connsiteX5-991" fmla="*/ 7491386 w 9401538"/>
              <a:gd name="connsiteY5-992" fmla="*/ 225425 h 3616413"/>
              <a:gd name="connsiteX6-993" fmla="*/ 6997539 w 9401538"/>
              <a:gd name="connsiteY6-994" fmla="*/ 1284484 h 3616413"/>
              <a:gd name="connsiteX7-995" fmla="*/ 6885835 w 9401538"/>
              <a:gd name="connsiteY7-996" fmla="*/ 1352833 h 3616413"/>
              <a:gd name="connsiteX8-997" fmla="*/ 6870328 w 9401538"/>
              <a:gd name="connsiteY8-998" fmla="*/ 1349086 h 3616413"/>
              <a:gd name="connsiteX9-999" fmla="*/ 6856656 w 9401538"/>
              <a:gd name="connsiteY9-1000" fmla="*/ 1351846 h 3616413"/>
              <a:gd name="connsiteX10-1001" fmla="*/ 5059219 w 9401538"/>
              <a:gd name="connsiteY10-1002" fmla="*/ 1351845 h 3616413"/>
              <a:gd name="connsiteX11-1003" fmla="*/ 4582039 w 9401538"/>
              <a:gd name="connsiteY11-1004" fmla="*/ 2398998 h 3616413"/>
              <a:gd name="connsiteX12-1005" fmla="*/ 4507576 w 9401538"/>
              <a:gd name="connsiteY12-1006" fmla="*/ 2467894 h 3616413"/>
              <a:gd name="connsiteX13-1007" fmla="*/ 4391145 w 9401538"/>
              <a:gd name="connsiteY13-1008" fmla="*/ 2472482 h 3616413"/>
              <a:gd name="connsiteX14-1009" fmla="*/ 2593708 w 9401538"/>
              <a:gd name="connsiteY14-1010" fmla="*/ 2472481 h 3616413"/>
              <a:gd name="connsiteX15-1011" fmla="*/ 2099861 w 9401538"/>
              <a:gd name="connsiteY15-1012" fmla="*/ 3531540 h 3616413"/>
              <a:gd name="connsiteX16-1013" fmla="*/ 2071936 w 9401538"/>
              <a:gd name="connsiteY16-1014" fmla="*/ 3569396 h 3616413"/>
              <a:gd name="connsiteX17-1015" fmla="*/ 2071924 w 9401538"/>
              <a:gd name="connsiteY17-1016" fmla="*/ 3569403 h 3616413"/>
              <a:gd name="connsiteX18-1017" fmla="*/ 2062487 w 9401538"/>
              <a:gd name="connsiteY18-1018" fmla="*/ 3583400 h 3616413"/>
              <a:gd name="connsiteX19-1019" fmla="*/ 1982787 w 9401538"/>
              <a:gd name="connsiteY19-1020" fmla="*/ 3616413 h 3616413"/>
              <a:gd name="connsiteX20-1021" fmla="*/ 112713 w 9401538"/>
              <a:gd name="connsiteY20-1022" fmla="*/ 3616412 h 3616413"/>
              <a:gd name="connsiteX21-1023" fmla="*/ 8857 w 9401538"/>
              <a:gd name="connsiteY21-1024" fmla="*/ 3547572 h 3616413"/>
              <a:gd name="connsiteX22-1025" fmla="*/ 0 w 9401538"/>
              <a:gd name="connsiteY22-1026" fmla="*/ 3503700 h 3616413"/>
              <a:gd name="connsiteX23-1027" fmla="*/ 8857 w 9401538"/>
              <a:gd name="connsiteY23-1028" fmla="*/ 3459827 h 3616413"/>
              <a:gd name="connsiteX24-1029" fmla="*/ 112713 w 9401538"/>
              <a:gd name="connsiteY24-1030" fmla="*/ 3390987 h 3616413"/>
              <a:gd name="connsiteX25-1031" fmla="*/ 1903983 w 9401538"/>
              <a:gd name="connsiteY25-1032" fmla="*/ 3390987 h 3616413"/>
              <a:gd name="connsiteX26-1033" fmla="*/ 2403999 w 9401538"/>
              <a:gd name="connsiteY26-1034" fmla="*/ 2318701 h 3616413"/>
              <a:gd name="connsiteX27-1035" fmla="*/ 2450326 w 9401538"/>
              <a:gd name="connsiteY27-1036" fmla="*/ 2267223 h 3616413"/>
              <a:gd name="connsiteX28-1037" fmla="*/ 2477016 w 9401538"/>
              <a:gd name="connsiteY28-1038" fmla="*/ 2256036 h 3616413"/>
              <a:gd name="connsiteX29-1039" fmla="*/ 2477198 w 9401538"/>
              <a:gd name="connsiteY29-1040" fmla="*/ 2255914 h 3616413"/>
              <a:gd name="connsiteX30-1041" fmla="*/ 2477410 w 9401538"/>
              <a:gd name="connsiteY30-1042" fmla="*/ 2255871 h 3616413"/>
              <a:gd name="connsiteX31-1043" fmla="*/ 2481701 w 9401538"/>
              <a:gd name="connsiteY31-1044" fmla="*/ 2254073 h 3616413"/>
              <a:gd name="connsiteX32-1045" fmla="*/ 2491784 w 9401538"/>
              <a:gd name="connsiteY32-1046" fmla="*/ 2252969 h 3616413"/>
              <a:gd name="connsiteX33-1047" fmla="*/ 2521071 w 9401538"/>
              <a:gd name="connsiteY33-1048" fmla="*/ 2247056 h 3616413"/>
              <a:gd name="connsiteX34-1049" fmla="*/ 4380356 w 9401538"/>
              <a:gd name="connsiteY34-1050" fmla="*/ 2247056 h 3616413"/>
              <a:gd name="connsiteX35-1051" fmla="*/ 4869509 w 9401538"/>
              <a:gd name="connsiteY35-1052" fmla="*/ 1198065 h 3616413"/>
              <a:gd name="connsiteX36-1053" fmla="*/ 4915836 w 9401538"/>
              <a:gd name="connsiteY36-1054" fmla="*/ 1146587 h 3616413"/>
              <a:gd name="connsiteX37-1055" fmla="*/ 4942528 w 9401538"/>
              <a:gd name="connsiteY37-1056" fmla="*/ 1135399 h 3616413"/>
              <a:gd name="connsiteX38-1057" fmla="*/ 4942709 w 9401538"/>
              <a:gd name="connsiteY38-1058" fmla="*/ 1135278 h 3616413"/>
              <a:gd name="connsiteX39-1059" fmla="*/ 4942921 w 9401538"/>
              <a:gd name="connsiteY39-1060" fmla="*/ 1135235 h 3616413"/>
              <a:gd name="connsiteX40-1061" fmla="*/ 4947211 w 9401538"/>
              <a:gd name="connsiteY40-1062" fmla="*/ 1133436 h 3616413"/>
              <a:gd name="connsiteX41-1063" fmla="*/ 4957295 w 9401538"/>
              <a:gd name="connsiteY41-1064" fmla="*/ 1132333 h 3616413"/>
              <a:gd name="connsiteX42-1065" fmla="*/ 4986582 w 9401538"/>
              <a:gd name="connsiteY42-1066" fmla="*/ 1126420 h 3616413"/>
              <a:gd name="connsiteX43-1067" fmla="*/ 6809827 w 9401538"/>
              <a:gd name="connsiteY43-1068" fmla="*/ 1126420 h 3616413"/>
              <a:gd name="connsiteX44-1069" fmla="*/ 7301677 w 9401538"/>
              <a:gd name="connsiteY44-1070" fmla="*/ 71645 h 3616413"/>
              <a:gd name="connsiteX45-1071" fmla="*/ 7368524 w 9401538"/>
              <a:gd name="connsiteY45-1072" fmla="*/ 10391 h 3616413"/>
              <a:gd name="connsiteX46-1073" fmla="*/ 7376924 w 9401538"/>
              <a:gd name="connsiteY46-1074" fmla="*/ 9062 h 3616413"/>
              <a:gd name="connsiteX47-1075" fmla="*/ 7385233 w 9401538"/>
              <a:gd name="connsiteY47-1076" fmla="*/ 5067 h 3616413"/>
              <a:gd name="connsiteX48-1077" fmla="*/ 7418750 w 9401538"/>
              <a:gd name="connsiteY48-1078" fmla="*/ 0 h 361641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</a:cxnLst>
            <a:rect l="l" t="t" r="r" b="b"/>
            <a:pathLst>
              <a:path w="9401538" h="3616413">
                <a:moveTo>
                  <a:pt x="7418750" y="0"/>
                </a:moveTo>
                <a:lnTo>
                  <a:pt x="9288825" y="0"/>
                </a:lnTo>
                <a:cubicBezTo>
                  <a:pt x="9351075" y="0"/>
                  <a:pt x="9401538" y="50463"/>
                  <a:pt x="9401538" y="112713"/>
                </a:cubicBezTo>
                <a:lnTo>
                  <a:pt x="9401537" y="112713"/>
                </a:lnTo>
                <a:cubicBezTo>
                  <a:pt x="9401537" y="174963"/>
                  <a:pt x="9351074" y="225426"/>
                  <a:pt x="9288824" y="225426"/>
                </a:cubicBezTo>
                <a:lnTo>
                  <a:pt x="7491386" y="225425"/>
                </a:lnTo>
                <a:lnTo>
                  <a:pt x="6997539" y="1284484"/>
                </a:lnTo>
                <a:cubicBezTo>
                  <a:pt x="6976801" y="1328955"/>
                  <a:pt x="6931970" y="1354503"/>
                  <a:pt x="6885835" y="1352833"/>
                </a:cubicBezTo>
                <a:lnTo>
                  <a:pt x="6870328" y="1349086"/>
                </a:lnTo>
                <a:lnTo>
                  <a:pt x="6856656" y="1351846"/>
                </a:lnTo>
                <a:lnTo>
                  <a:pt x="5059219" y="1351845"/>
                </a:lnTo>
                <a:lnTo>
                  <a:pt x="4582039" y="2398998"/>
                </a:lnTo>
                <a:cubicBezTo>
                  <a:pt x="4569076" y="2439882"/>
                  <a:pt x="4555665" y="2445725"/>
                  <a:pt x="4507576" y="2467894"/>
                </a:cubicBezTo>
                <a:lnTo>
                  <a:pt x="4391145" y="2472482"/>
                </a:lnTo>
                <a:lnTo>
                  <a:pt x="2593708" y="2472481"/>
                </a:lnTo>
                <a:lnTo>
                  <a:pt x="2099861" y="3531540"/>
                </a:lnTo>
                <a:cubicBezTo>
                  <a:pt x="2092948" y="3546364"/>
                  <a:pt x="2083358" y="3559085"/>
                  <a:pt x="2071936" y="3569396"/>
                </a:cubicBezTo>
                <a:cubicBezTo>
                  <a:pt x="2071932" y="3569398"/>
                  <a:pt x="2071928" y="3569401"/>
                  <a:pt x="2071924" y="3569403"/>
                </a:cubicBezTo>
                <a:lnTo>
                  <a:pt x="2062487" y="3583400"/>
                </a:lnTo>
                <a:cubicBezTo>
                  <a:pt x="2042090" y="3603797"/>
                  <a:pt x="2013912" y="3616413"/>
                  <a:pt x="1982787" y="3616413"/>
                </a:cubicBezTo>
                <a:lnTo>
                  <a:pt x="112713" y="3616412"/>
                </a:lnTo>
                <a:cubicBezTo>
                  <a:pt x="66026" y="3616412"/>
                  <a:pt x="25968" y="3588027"/>
                  <a:pt x="8857" y="3547572"/>
                </a:cubicBezTo>
                <a:lnTo>
                  <a:pt x="0" y="3503700"/>
                </a:lnTo>
                <a:lnTo>
                  <a:pt x="8857" y="3459827"/>
                </a:lnTo>
                <a:cubicBezTo>
                  <a:pt x="25968" y="3419373"/>
                  <a:pt x="66026" y="3390987"/>
                  <a:pt x="112713" y="3390987"/>
                </a:cubicBezTo>
                <a:lnTo>
                  <a:pt x="1903983" y="3390987"/>
                </a:lnTo>
                <a:lnTo>
                  <a:pt x="2403999" y="2318701"/>
                </a:lnTo>
                <a:cubicBezTo>
                  <a:pt x="2414368" y="2296465"/>
                  <a:pt x="2430760" y="2278960"/>
                  <a:pt x="2450326" y="2267223"/>
                </a:cubicBezTo>
                <a:lnTo>
                  <a:pt x="2477016" y="2256036"/>
                </a:lnTo>
                <a:lnTo>
                  <a:pt x="2477198" y="2255914"/>
                </a:lnTo>
                <a:lnTo>
                  <a:pt x="2477410" y="2255871"/>
                </a:lnTo>
                <a:lnTo>
                  <a:pt x="2481701" y="2254073"/>
                </a:lnTo>
                <a:lnTo>
                  <a:pt x="2491784" y="2252969"/>
                </a:lnTo>
                <a:lnTo>
                  <a:pt x="2521071" y="2247056"/>
                </a:lnTo>
                <a:lnTo>
                  <a:pt x="4380356" y="2247056"/>
                </a:lnTo>
                <a:lnTo>
                  <a:pt x="4869509" y="1198065"/>
                </a:lnTo>
                <a:cubicBezTo>
                  <a:pt x="4879877" y="1175829"/>
                  <a:pt x="4896269" y="1158324"/>
                  <a:pt x="4915836" y="1146587"/>
                </a:cubicBezTo>
                <a:lnTo>
                  <a:pt x="4942528" y="1135399"/>
                </a:lnTo>
                <a:lnTo>
                  <a:pt x="4942709" y="1135278"/>
                </a:lnTo>
                <a:lnTo>
                  <a:pt x="4942921" y="1135235"/>
                </a:lnTo>
                <a:lnTo>
                  <a:pt x="4947211" y="1133436"/>
                </a:lnTo>
                <a:lnTo>
                  <a:pt x="4957295" y="1132333"/>
                </a:lnTo>
                <a:lnTo>
                  <a:pt x="4986582" y="1126420"/>
                </a:lnTo>
                <a:lnTo>
                  <a:pt x="6809827" y="1126420"/>
                </a:lnTo>
                <a:lnTo>
                  <a:pt x="7301677" y="71645"/>
                </a:lnTo>
                <a:cubicBezTo>
                  <a:pt x="7315502" y="41997"/>
                  <a:pt x="7340035" y="20760"/>
                  <a:pt x="7368524" y="10391"/>
                </a:cubicBezTo>
                <a:lnTo>
                  <a:pt x="7376924" y="9062"/>
                </a:lnTo>
                <a:lnTo>
                  <a:pt x="7385233" y="5067"/>
                </a:lnTo>
                <a:cubicBezTo>
                  <a:pt x="7395821" y="1774"/>
                  <a:pt x="7407078" y="0"/>
                  <a:pt x="7418750" y="0"/>
                </a:cubicBezTo>
                <a:close/>
              </a:path>
            </a:pathLst>
          </a:custGeom>
          <a:gradFill>
            <a:gsLst>
              <a:gs pos="0">
                <a:srgbClr val="E30613"/>
              </a:gs>
              <a:gs pos="100000">
                <a:srgbClr val="81040B"/>
              </a:gs>
            </a:gsLst>
            <a:lin ang="3600000" scaled="0"/>
          </a:gradFill>
          <a:ln>
            <a:noFill/>
          </a:ln>
          <a:effectLst/>
          <a:scene3d>
            <a:camera prst="perspectiveFront">
              <a:rot lat="899993" lon="0" rev="0"/>
            </a:camera>
            <a:lightRig rig="threePt" dir="t">
              <a:rot lat="0" lon="0" rev="7800000"/>
            </a:lightRig>
          </a:scene3d>
          <a:sp3d extrusionH="2540000">
            <a:extrusionClr>
              <a:srgbClr val="E10613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15" name="Group 195"/>
          <p:cNvGrpSpPr>
            <a:grpSpLocks noChangeAspect="1"/>
          </p:cNvGrpSpPr>
          <p:nvPr/>
        </p:nvGrpSpPr>
        <p:grpSpPr bwMode="auto">
          <a:xfrm>
            <a:off x="2252833" y="3635322"/>
            <a:ext cx="1162081" cy="1461584"/>
            <a:chOff x="2980" y="105"/>
            <a:chExt cx="1649" cy="2074"/>
          </a:xfrm>
          <a:solidFill>
            <a:schemeClr val="bg1">
              <a:lumMod val="85000"/>
            </a:schemeClr>
          </a:solidFill>
          <a:effectLst>
            <a:reflection blurRad="6350" stA="62000" endPos="90000" dir="5400000" sy="-100000" algn="bl" rotWithShape="0"/>
          </a:effectLst>
          <a:scene3d>
            <a:camera prst="perspectiveAbove">
              <a:rot lat="1199993" lon="0" rev="0"/>
            </a:camera>
            <a:lightRig rig="threePt" dir="t">
              <a:rot lat="0" lon="0" rev="9000000"/>
            </a:lightRig>
          </a:scene3d>
        </p:grpSpPr>
        <p:sp>
          <p:nvSpPr>
            <p:cNvPr id="16" name="Freeform 196"/>
            <p:cNvSpPr/>
            <p:nvPr/>
          </p:nvSpPr>
          <p:spPr bwMode="auto">
            <a:xfrm>
              <a:off x="3549" y="105"/>
              <a:ext cx="470" cy="469"/>
            </a:xfrm>
            <a:custGeom>
              <a:avLst/>
              <a:gdLst>
                <a:gd name="T0" fmla="*/ 79 w 198"/>
                <a:gd name="T1" fmla="*/ 187 h 198"/>
                <a:gd name="T2" fmla="*/ 187 w 198"/>
                <a:gd name="T3" fmla="*/ 120 h 198"/>
                <a:gd name="T4" fmla="*/ 120 w 198"/>
                <a:gd name="T5" fmla="*/ 12 h 198"/>
                <a:gd name="T6" fmla="*/ 12 w 198"/>
                <a:gd name="T7" fmla="*/ 79 h 198"/>
                <a:gd name="T8" fmla="*/ 79 w 198"/>
                <a:gd name="T9" fmla="*/ 187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98">
                  <a:moveTo>
                    <a:pt x="79" y="187"/>
                  </a:moveTo>
                  <a:cubicBezTo>
                    <a:pt x="127" y="198"/>
                    <a:pt x="176" y="168"/>
                    <a:pt x="187" y="120"/>
                  </a:cubicBezTo>
                  <a:cubicBezTo>
                    <a:pt x="198" y="71"/>
                    <a:pt x="168" y="23"/>
                    <a:pt x="120" y="12"/>
                  </a:cubicBezTo>
                  <a:cubicBezTo>
                    <a:pt x="71" y="0"/>
                    <a:pt x="23" y="30"/>
                    <a:pt x="12" y="79"/>
                  </a:cubicBezTo>
                  <a:cubicBezTo>
                    <a:pt x="0" y="127"/>
                    <a:pt x="30" y="176"/>
                    <a:pt x="79" y="187"/>
                  </a:cubicBezTo>
                  <a:close/>
                </a:path>
              </a:pathLst>
            </a:custGeom>
            <a:grpFill/>
            <a:ln>
              <a:noFill/>
            </a:ln>
            <a:sp3d extrusionH="158750">
              <a:extrusionClr>
                <a:schemeClr val="bg1">
                  <a:lumMod val="85000"/>
                </a:schemeClr>
              </a:extrusionClr>
            </a:sp3d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" name="Freeform 197"/>
            <p:cNvSpPr>
              <a:spLocks noEditPoints="1"/>
            </p:cNvSpPr>
            <p:nvPr/>
          </p:nvSpPr>
          <p:spPr bwMode="auto">
            <a:xfrm>
              <a:off x="2980" y="558"/>
              <a:ext cx="1649" cy="1621"/>
            </a:xfrm>
            <a:custGeom>
              <a:avLst/>
              <a:gdLst>
                <a:gd name="T0" fmla="*/ 244 w 695"/>
                <a:gd name="T1" fmla="*/ 499 h 684"/>
                <a:gd name="T2" fmla="*/ 299 w 695"/>
                <a:gd name="T3" fmla="*/ 454 h 684"/>
                <a:gd name="T4" fmla="*/ 298 w 695"/>
                <a:gd name="T5" fmla="*/ 617 h 684"/>
                <a:gd name="T6" fmla="*/ 345 w 695"/>
                <a:gd name="T7" fmla="*/ 684 h 684"/>
                <a:gd name="T8" fmla="*/ 415 w 695"/>
                <a:gd name="T9" fmla="*/ 529 h 684"/>
                <a:gd name="T10" fmla="*/ 306 w 695"/>
                <a:gd name="T11" fmla="*/ 306 h 684"/>
                <a:gd name="T12" fmla="*/ 316 w 695"/>
                <a:gd name="T13" fmla="*/ 155 h 684"/>
                <a:gd name="T14" fmla="*/ 430 w 695"/>
                <a:gd name="T15" fmla="*/ 214 h 684"/>
                <a:gd name="T16" fmla="*/ 481 w 695"/>
                <a:gd name="T17" fmla="*/ 205 h 684"/>
                <a:gd name="T18" fmla="*/ 505 w 695"/>
                <a:gd name="T19" fmla="*/ 226 h 684"/>
                <a:gd name="T20" fmla="*/ 495 w 695"/>
                <a:gd name="T21" fmla="*/ 283 h 684"/>
                <a:gd name="T22" fmla="*/ 614 w 695"/>
                <a:gd name="T23" fmla="*/ 323 h 684"/>
                <a:gd name="T24" fmla="*/ 683 w 695"/>
                <a:gd name="T25" fmla="*/ 144 h 684"/>
                <a:gd name="T26" fmla="*/ 565 w 695"/>
                <a:gd name="T27" fmla="*/ 104 h 684"/>
                <a:gd name="T28" fmla="*/ 543 w 695"/>
                <a:gd name="T29" fmla="*/ 137 h 684"/>
                <a:gd name="T30" fmla="*/ 470 w 695"/>
                <a:gd name="T31" fmla="*/ 140 h 684"/>
                <a:gd name="T32" fmla="*/ 392 w 695"/>
                <a:gd name="T33" fmla="*/ 138 h 684"/>
                <a:gd name="T34" fmla="*/ 335 w 695"/>
                <a:gd name="T35" fmla="*/ 66 h 684"/>
                <a:gd name="T36" fmla="*/ 332 w 695"/>
                <a:gd name="T37" fmla="*/ 58 h 684"/>
                <a:gd name="T38" fmla="*/ 331 w 695"/>
                <a:gd name="T39" fmla="*/ 57 h 684"/>
                <a:gd name="T40" fmla="*/ 331 w 695"/>
                <a:gd name="T41" fmla="*/ 57 h 684"/>
                <a:gd name="T42" fmla="*/ 290 w 695"/>
                <a:gd name="T43" fmla="*/ 2 h 684"/>
                <a:gd name="T44" fmla="*/ 246 w 695"/>
                <a:gd name="T45" fmla="*/ 0 h 684"/>
                <a:gd name="T46" fmla="*/ 81 w 695"/>
                <a:gd name="T47" fmla="*/ 97 h 684"/>
                <a:gd name="T48" fmla="*/ 65 w 695"/>
                <a:gd name="T49" fmla="*/ 262 h 684"/>
                <a:gd name="T50" fmla="*/ 101 w 695"/>
                <a:gd name="T51" fmla="*/ 290 h 684"/>
                <a:gd name="T52" fmla="*/ 125 w 695"/>
                <a:gd name="T53" fmla="*/ 201 h 684"/>
                <a:gd name="T54" fmla="*/ 184 w 695"/>
                <a:gd name="T55" fmla="*/ 78 h 684"/>
                <a:gd name="T56" fmla="*/ 176 w 695"/>
                <a:gd name="T57" fmla="*/ 328 h 684"/>
                <a:gd name="T58" fmla="*/ 153 w 695"/>
                <a:gd name="T59" fmla="*/ 457 h 684"/>
                <a:gd name="T60" fmla="*/ 12 w 695"/>
                <a:gd name="T61" fmla="*/ 640 h 684"/>
                <a:gd name="T62" fmla="*/ 538 w 695"/>
                <a:gd name="T63" fmla="*/ 148 h 684"/>
                <a:gd name="T64" fmla="*/ 511 w 695"/>
                <a:gd name="T65" fmla="*/ 215 h 684"/>
                <a:gd name="T66" fmla="*/ 492 w 695"/>
                <a:gd name="T67" fmla="*/ 200 h 684"/>
                <a:gd name="T68" fmla="*/ 513 w 695"/>
                <a:gd name="T69" fmla="*/ 153 h 684"/>
                <a:gd name="T70" fmla="*/ 538 w 695"/>
                <a:gd name="T71" fmla="*/ 148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95" h="684">
                  <a:moveTo>
                    <a:pt x="78" y="663"/>
                  </a:moveTo>
                  <a:cubicBezTo>
                    <a:pt x="165" y="622"/>
                    <a:pt x="217" y="559"/>
                    <a:pt x="244" y="499"/>
                  </a:cubicBezTo>
                  <a:cubicBezTo>
                    <a:pt x="258" y="468"/>
                    <a:pt x="266" y="438"/>
                    <a:pt x="271" y="411"/>
                  </a:cubicBezTo>
                  <a:cubicBezTo>
                    <a:pt x="282" y="423"/>
                    <a:pt x="292" y="438"/>
                    <a:pt x="299" y="454"/>
                  </a:cubicBezTo>
                  <a:cubicBezTo>
                    <a:pt x="309" y="475"/>
                    <a:pt x="315" y="500"/>
                    <a:pt x="315" y="529"/>
                  </a:cubicBezTo>
                  <a:cubicBezTo>
                    <a:pt x="315" y="554"/>
                    <a:pt x="311" y="583"/>
                    <a:pt x="298" y="617"/>
                  </a:cubicBezTo>
                  <a:cubicBezTo>
                    <a:pt x="289" y="643"/>
                    <a:pt x="303" y="672"/>
                    <a:pt x="329" y="681"/>
                  </a:cubicBezTo>
                  <a:cubicBezTo>
                    <a:pt x="334" y="683"/>
                    <a:pt x="340" y="684"/>
                    <a:pt x="345" y="684"/>
                  </a:cubicBezTo>
                  <a:cubicBezTo>
                    <a:pt x="366" y="684"/>
                    <a:pt x="385" y="671"/>
                    <a:pt x="393" y="651"/>
                  </a:cubicBezTo>
                  <a:cubicBezTo>
                    <a:pt x="408" y="607"/>
                    <a:pt x="415" y="567"/>
                    <a:pt x="415" y="529"/>
                  </a:cubicBezTo>
                  <a:cubicBezTo>
                    <a:pt x="415" y="483"/>
                    <a:pt x="405" y="443"/>
                    <a:pt x="388" y="409"/>
                  </a:cubicBezTo>
                  <a:cubicBezTo>
                    <a:pt x="366" y="362"/>
                    <a:pt x="334" y="329"/>
                    <a:pt x="306" y="306"/>
                  </a:cubicBezTo>
                  <a:cubicBezTo>
                    <a:pt x="306" y="305"/>
                    <a:pt x="306" y="304"/>
                    <a:pt x="306" y="303"/>
                  </a:cubicBezTo>
                  <a:cubicBezTo>
                    <a:pt x="300" y="255"/>
                    <a:pt x="307" y="202"/>
                    <a:pt x="316" y="155"/>
                  </a:cubicBezTo>
                  <a:cubicBezTo>
                    <a:pt x="327" y="168"/>
                    <a:pt x="340" y="181"/>
                    <a:pt x="356" y="191"/>
                  </a:cubicBezTo>
                  <a:cubicBezTo>
                    <a:pt x="376" y="205"/>
                    <a:pt x="402" y="214"/>
                    <a:pt x="430" y="214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7" y="214"/>
                    <a:pt x="463" y="211"/>
                    <a:pt x="481" y="205"/>
                  </a:cubicBezTo>
                  <a:cubicBezTo>
                    <a:pt x="485" y="213"/>
                    <a:pt x="492" y="219"/>
                    <a:pt x="501" y="224"/>
                  </a:cubicBezTo>
                  <a:cubicBezTo>
                    <a:pt x="503" y="224"/>
                    <a:pt x="504" y="225"/>
                    <a:pt x="505" y="226"/>
                  </a:cubicBezTo>
                  <a:cubicBezTo>
                    <a:pt x="488" y="262"/>
                    <a:pt x="488" y="262"/>
                    <a:pt x="488" y="262"/>
                  </a:cubicBezTo>
                  <a:cubicBezTo>
                    <a:pt x="484" y="270"/>
                    <a:pt x="487" y="279"/>
                    <a:pt x="495" y="283"/>
                  </a:cubicBezTo>
                  <a:cubicBezTo>
                    <a:pt x="592" y="330"/>
                    <a:pt x="592" y="330"/>
                    <a:pt x="592" y="330"/>
                  </a:cubicBezTo>
                  <a:cubicBezTo>
                    <a:pt x="600" y="334"/>
                    <a:pt x="610" y="331"/>
                    <a:pt x="614" y="323"/>
                  </a:cubicBezTo>
                  <a:cubicBezTo>
                    <a:pt x="691" y="165"/>
                    <a:pt x="691" y="165"/>
                    <a:pt x="691" y="165"/>
                  </a:cubicBezTo>
                  <a:cubicBezTo>
                    <a:pt x="695" y="157"/>
                    <a:pt x="691" y="147"/>
                    <a:pt x="683" y="144"/>
                  </a:cubicBezTo>
                  <a:cubicBezTo>
                    <a:pt x="586" y="96"/>
                    <a:pt x="586" y="96"/>
                    <a:pt x="586" y="96"/>
                  </a:cubicBezTo>
                  <a:cubicBezTo>
                    <a:pt x="578" y="92"/>
                    <a:pt x="569" y="96"/>
                    <a:pt x="565" y="104"/>
                  </a:cubicBezTo>
                  <a:cubicBezTo>
                    <a:pt x="547" y="140"/>
                    <a:pt x="547" y="140"/>
                    <a:pt x="547" y="140"/>
                  </a:cubicBezTo>
                  <a:cubicBezTo>
                    <a:pt x="546" y="139"/>
                    <a:pt x="545" y="138"/>
                    <a:pt x="543" y="137"/>
                  </a:cubicBezTo>
                  <a:cubicBezTo>
                    <a:pt x="528" y="130"/>
                    <a:pt x="512" y="131"/>
                    <a:pt x="498" y="139"/>
                  </a:cubicBezTo>
                  <a:cubicBezTo>
                    <a:pt x="490" y="135"/>
                    <a:pt x="479" y="135"/>
                    <a:pt x="470" y="140"/>
                  </a:cubicBezTo>
                  <a:cubicBezTo>
                    <a:pt x="454" y="148"/>
                    <a:pt x="441" y="150"/>
                    <a:pt x="430" y="150"/>
                  </a:cubicBezTo>
                  <a:cubicBezTo>
                    <a:pt x="416" y="150"/>
                    <a:pt x="404" y="146"/>
                    <a:pt x="392" y="138"/>
                  </a:cubicBezTo>
                  <a:cubicBezTo>
                    <a:pt x="374" y="126"/>
                    <a:pt x="358" y="106"/>
                    <a:pt x="347" y="88"/>
                  </a:cubicBezTo>
                  <a:cubicBezTo>
                    <a:pt x="342" y="79"/>
                    <a:pt x="338" y="71"/>
                    <a:pt x="335" y="66"/>
                  </a:cubicBezTo>
                  <a:cubicBezTo>
                    <a:pt x="334" y="63"/>
                    <a:pt x="333" y="61"/>
                    <a:pt x="332" y="59"/>
                  </a:cubicBezTo>
                  <a:cubicBezTo>
                    <a:pt x="332" y="58"/>
                    <a:pt x="332" y="58"/>
                    <a:pt x="332" y="58"/>
                  </a:cubicBezTo>
                  <a:cubicBezTo>
                    <a:pt x="331" y="57"/>
                    <a:pt x="331" y="57"/>
                    <a:pt x="331" y="57"/>
                  </a:cubicBezTo>
                  <a:cubicBezTo>
                    <a:pt x="331" y="57"/>
                    <a:pt x="331" y="57"/>
                    <a:pt x="331" y="57"/>
                  </a:cubicBezTo>
                  <a:cubicBezTo>
                    <a:pt x="331" y="57"/>
                    <a:pt x="331" y="57"/>
                    <a:pt x="331" y="57"/>
                  </a:cubicBezTo>
                  <a:cubicBezTo>
                    <a:pt x="331" y="57"/>
                    <a:pt x="331" y="57"/>
                    <a:pt x="331" y="57"/>
                  </a:cubicBezTo>
                  <a:cubicBezTo>
                    <a:pt x="331" y="56"/>
                    <a:pt x="330" y="55"/>
                    <a:pt x="330" y="54"/>
                  </a:cubicBezTo>
                  <a:cubicBezTo>
                    <a:pt x="325" y="29"/>
                    <a:pt x="311" y="8"/>
                    <a:pt x="290" y="2"/>
                  </a:cubicBezTo>
                  <a:cubicBezTo>
                    <a:pt x="282" y="0"/>
                    <a:pt x="272" y="0"/>
                    <a:pt x="263" y="1"/>
                  </a:cubicBezTo>
                  <a:cubicBezTo>
                    <a:pt x="258" y="1"/>
                    <a:pt x="253" y="0"/>
                    <a:pt x="246" y="0"/>
                  </a:cubicBezTo>
                  <a:cubicBezTo>
                    <a:pt x="218" y="1"/>
                    <a:pt x="173" y="5"/>
                    <a:pt x="132" y="34"/>
                  </a:cubicBezTo>
                  <a:cubicBezTo>
                    <a:pt x="112" y="49"/>
                    <a:pt x="93" y="70"/>
                    <a:pt x="81" y="97"/>
                  </a:cubicBezTo>
                  <a:cubicBezTo>
                    <a:pt x="68" y="125"/>
                    <a:pt x="61" y="160"/>
                    <a:pt x="61" y="201"/>
                  </a:cubicBezTo>
                  <a:cubicBezTo>
                    <a:pt x="61" y="220"/>
                    <a:pt x="62" y="240"/>
                    <a:pt x="65" y="262"/>
                  </a:cubicBezTo>
                  <a:cubicBezTo>
                    <a:pt x="67" y="278"/>
                    <a:pt x="81" y="290"/>
                    <a:pt x="97" y="290"/>
                  </a:cubicBezTo>
                  <a:cubicBezTo>
                    <a:pt x="98" y="290"/>
                    <a:pt x="100" y="290"/>
                    <a:pt x="101" y="290"/>
                  </a:cubicBezTo>
                  <a:cubicBezTo>
                    <a:pt x="119" y="287"/>
                    <a:pt x="131" y="271"/>
                    <a:pt x="129" y="253"/>
                  </a:cubicBezTo>
                  <a:cubicBezTo>
                    <a:pt x="126" y="234"/>
                    <a:pt x="125" y="217"/>
                    <a:pt x="125" y="201"/>
                  </a:cubicBezTo>
                  <a:cubicBezTo>
                    <a:pt x="125" y="167"/>
                    <a:pt x="130" y="142"/>
                    <a:pt x="139" y="124"/>
                  </a:cubicBezTo>
                  <a:cubicBezTo>
                    <a:pt x="150" y="100"/>
                    <a:pt x="166" y="86"/>
                    <a:pt x="184" y="78"/>
                  </a:cubicBezTo>
                  <a:cubicBezTo>
                    <a:pt x="159" y="155"/>
                    <a:pt x="153" y="207"/>
                    <a:pt x="163" y="293"/>
                  </a:cubicBezTo>
                  <a:cubicBezTo>
                    <a:pt x="166" y="308"/>
                    <a:pt x="171" y="319"/>
                    <a:pt x="176" y="328"/>
                  </a:cubicBezTo>
                  <a:cubicBezTo>
                    <a:pt x="177" y="333"/>
                    <a:pt x="177" y="338"/>
                    <a:pt x="177" y="345"/>
                  </a:cubicBezTo>
                  <a:cubicBezTo>
                    <a:pt x="177" y="372"/>
                    <a:pt x="173" y="415"/>
                    <a:pt x="153" y="457"/>
                  </a:cubicBezTo>
                  <a:cubicBezTo>
                    <a:pt x="133" y="499"/>
                    <a:pt x="100" y="541"/>
                    <a:pt x="35" y="573"/>
                  </a:cubicBezTo>
                  <a:cubicBezTo>
                    <a:pt x="10" y="585"/>
                    <a:pt x="0" y="615"/>
                    <a:pt x="12" y="640"/>
                  </a:cubicBezTo>
                  <a:cubicBezTo>
                    <a:pt x="24" y="664"/>
                    <a:pt x="53" y="675"/>
                    <a:pt x="78" y="663"/>
                  </a:cubicBezTo>
                  <a:close/>
                  <a:moveTo>
                    <a:pt x="538" y="148"/>
                  </a:moveTo>
                  <a:cubicBezTo>
                    <a:pt x="539" y="149"/>
                    <a:pt x="541" y="150"/>
                    <a:pt x="542" y="151"/>
                  </a:cubicBezTo>
                  <a:cubicBezTo>
                    <a:pt x="511" y="215"/>
                    <a:pt x="511" y="215"/>
                    <a:pt x="511" y="215"/>
                  </a:cubicBezTo>
                  <a:cubicBezTo>
                    <a:pt x="509" y="214"/>
                    <a:pt x="508" y="214"/>
                    <a:pt x="506" y="213"/>
                  </a:cubicBezTo>
                  <a:cubicBezTo>
                    <a:pt x="500" y="210"/>
                    <a:pt x="495" y="205"/>
                    <a:pt x="492" y="200"/>
                  </a:cubicBezTo>
                  <a:cubicBezTo>
                    <a:pt x="494" y="199"/>
                    <a:pt x="497" y="198"/>
                    <a:pt x="499" y="196"/>
                  </a:cubicBezTo>
                  <a:cubicBezTo>
                    <a:pt x="515" y="188"/>
                    <a:pt x="521" y="169"/>
                    <a:pt x="513" y="153"/>
                  </a:cubicBezTo>
                  <a:cubicBezTo>
                    <a:pt x="512" y="151"/>
                    <a:pt x="511" y="149"/>
                    <a:pt x="509" y="147"/>
                  </a:cubicBezTo>
                  <a:cubicBezTo>
                    <a:pt x="518" y="144"/>
                    <a:pt x="529" y="144"/>
                    <a:pt x="538" y="148"/>
                  </a:cubicBezTo>
                  <a:close/>
                </a:path>
              </a:pathLst>
            </a:custGeom>
            <a:grpFill/>
            <a:ln>
              <a:noFill/>
            </a:ln>
            <a:sp3d extrusionH="158750">
              <a:extrusionClr>
                <a:schemeClr val="bg1">
                  <a:lumMod val="85000"/>
                </a:schemeClr>
              </a:extrusionClr>
            </a:sp3d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18" name="文本框 17"/>
          <p:cNvSpPr txBox="1"/>
          <p:nvPr/>
        </p:nvSpPr>
        <p:spPr>
          <a:xfrm>
            <a:off x="4037788" y="3204581"/>
            <a:ext cx="127470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dirty="0">
                <a:gradFill>
                  <a:gsLst>
                    <a:gs pos="0">
                      <a:srgbClr val="D90012"/>
                    </a:gs>
                    <a:gs pos="100000">
                      <a:srgbClr val="A4050E"/>
                    </a:gs>
                  </a:gsLst>
                  <a:lin ang="3600000" scaled="0"/>
                </a:gradFill>
                <a:latin typeface="+mn-ea"/>
                <a:sym typeface="+mn-lt"/>
              </a:rPr>
              <a:t>关键词</a:t>
            </a:r>
            <a:r>
              <a:rPr lang="en-US" altLang="zh-CN" sz="2400" b="1" dirty="0">
                <a:gradFill>
                  <a:gsLst>
                    <a:gs pos="0">
                      <a:srgbClr val="D90012"/>
                    </a:gs>
                    <a:gs pos="100000">
                      <a:srgbClr val="A4050E"/>
                    </a:gs>
                  </a:gsLst>
                  <a:lin ang="3600000" scaled="0"/>
                </a:gradFill>
                <a:latin typeface="+mn-ea"/>
                <a:sym typeface="+mn-lt"/>
              </a:rPr>
              <a:t>1</a:t>
            </a:r>
            <a:endParaRPr lang="zh-CN" altLang="en-US" sz="2400" b="1" dirty="0">
              <a:gradFill>
                <a:gsLst>
                  <a:gs pos="0">
                    <a:srgbClr val="D90012"/>
                  </a:gs>
                  <a:gs pos="100000">
                    <a:srgbClr val="A4050E"/>
                  </a:gs>
                </a:gsLst>
                <a:lin ang="3600000" scaled="0"/>
              </a:gradFill>
              <a:latin typeface="+mn-ea"/>
              <a:sym typeface="+mn-lt"/>
            </a:endParaRPr>
          </a:p>
        </p:txBody>
      </p:sp>
      <p:sp>
        <p:nvSpPr>
          <p:cNvPr id="19" name="文本框 18"/>
          <p:cNvSpPr txBox="1"/>
          <p:nvPr/>
        </p:nvSpPr>
        <p:spPr>
          <a:xfrm>
            <a:off x="6096000" y="2383973"/>
            <a:ext cx="127470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dirty="0">
                <a:gradFill>
                  <a:gsLst>
                    <a:gs pos="0">
                      <a:srgbClr val="D90012"/>
                    </a:gs>
                    <a:gs pos="100000">
                      <a:srgbClr val="A4050E"/>
                    </a:gs>
                  </a:gsLst>
                  <a:lin ang="3600000" scaled="0"/>
                </a:gradFill>
                <a:latin typeface="+mn-ea"/>
                <a:sym typeface="+mn-lt"/>
              </a:rPr>
              <a:t>关键词</a:t>
            </a:r>
            <a:r>
              <a:rPr lang="en-US" altLang="zh-CN" sz="2400" b="1" dirty="0">
                <a:gradFill>
                  <a:gsLst>
                    <a:gs pos="0">
                      <a:srgbClr val="D90012"/>
                    </a:gs>
                    <a:gs pos="100000">
                      <a:srgbClr val="A4050E"/>
                    </a:gs>
                  </a:gsLst>
                  <a:lin ang="3600000" scaled="0"/>
                </a:gradFill>
                <a:latin typeface="+mn-ea"/>
                <a:sym typeface="+mn-lt"/>
              </a:rPr>
              <a:t>2</a:t>
            </a:r>
            <a:endParaRPr lang="zh-CN" altLang="en-US" sz="2400" b="1" dirty="0">
              <a:gradFill>
                <a:gsLst>
                  <a:gs pos="0">
                    <a:srgbClr val="D90012"/>
                  </a:gs>
                  <a:gs pos="100000">
                    <a:srgbClr val="A4050E"/>
                  </a:gs>
                </a:gsLst>
                <a:lin ang="3600000" scaled="0"/>
              </a:gradFill>
              <a:latin typeface="+mn-ea"/>
              <a:sym typeface="+mn-lt"/>
            </a:endParaRPr>
          </a:p>
        </p:txBody>
      </p:sp>
      <p:sp>
        <p:nvSpPr>
          <p:cNvPr id="20" name="文本框 19"/>
          <p:cNvSpPr txBox="1"/>
          <p:nvPr/>
        </p:nvSpPr>
        <p:spPr>
          <a:xfrm>
            <a:off x="8372402" y="1410847"/>
            <a:ext cx="127470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dirty="0">
                <a:gradFill>
                  <a:gsLst>
                    <a:gs pos="0">
                      <a:srgbClr val="D90012"/>
                    </a:gs>
                    <a:gs pos="100000">
                      <a:srgbClr val="A4050E"/>
                    </a:gs>
                  </a:gsLst>
                  <a:lin ang="3600000" scaled="0"/>
                </a:gradFill>
                <a:latin typeface="+mn-ea"/>
                <a:sym typeface="+mn-lt"/>
              </a:rPr>
              <a:t>关键词</a:t>
            </a:r>
            <a:r>
              <a:rPr lang="en-US" altLang="zh-CN" sz="2400" b="1" dirty="0">
                <a:gradFill>
                  <a:gsLst>
                    <a:gs pos="0">
                      <a:srgbClr val="D90012"/>
                    </a:gs>
                    <a:gs pos="100000">
                      <a:srgbClr val="A4050E"/>
                    </a:gs>
                  </a:gsLst>
                  <a:lin ang="3600000" scaled="0"/>
                </a:gradFill>
                <a:latin typeface="+mn-ea"/>
                <a:sym typeface="+mn-lt"/>
              </a:rPr>
              <a:t>3</a:t>
            </a:r>
            <a:endParaRPr lang="zh-CN" altLang="en-US" sz="2400" b="1" dirty="0">
              <a:gradFill>
                <a:gsLst>
                  <a:gs pos="0">
                    <a:srgbClr val="D90012"/>
                  </a:gs>
                  <a:gs pos="100000">
                    <a:srgbClr val="A4050E"/>
                  </a:gs>
                </a:gsLst>
                <a:lin ang="3600000" scaled="0"/>
              </a:gradFill>
              <a:latin typeface="+mn-ea"/>
              <a:sym typeface="+mn-lt"/>
            </a:endParaRPr>
          </a:p>
        </p:txBody>
      </p:sp>
      <p:sp>
        <p:nvSpPr>
          <p:cNvPr id="21" name="矩形 47"/>
          <p:cNvSpPr>
            <a:spLocks noChangeArrowheads="1"/>
          </p:cNvSpPr>
          <p:nvPr/>
        </p:nvSpPr>
        <p:spPr bwMode="auto">
          <a:xfrm>
            <a:off x="4079161" y="4824339"/>
            <a:ext cx="1559091" cy="7571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defTabSz="913765">
              <a:lnSpc>
                <a:spcPct val="120000"/>
              </a:lnSpc>
              <a:spcBef>
                <a:spcPct val="0"/>
              </a:spcBef>
              <a:buNone/>
            </a:pPr>
            <a:r>
              <a:rPr lang="en-US" altLang="zh-CN" sz="20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 2021</a:t>
            </a:r>
            <a:r>
              <a:rPr lang="zh-CN" altLang="en-US" sz="20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年</a:t>
            </a:r>
            <a:endParaRPr lang="en-US" altLang="zh-CN" sz="1600" b="1" dirty="0">
              <a:solidFill>
                <a:schemeClr val="tx1">
                  <a:lumMod val="85000"/>
                  <a:lumOff val="1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defTabSz="913765">
              <a:lnSpc>
                <a:spcPct val="120000"/>
              </a:lnSpc>
              <a:spcBef>
                <a:spcPct val="0"/>
              </a:spcBef>
              <a:buNone/>
            </a:pPr>
            <a:r>
              <a:rPr lang="zh-CN" altLang="en-US" sz="1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添加描述文本</a:t>
            </a:r>
          </a:p>
        </p:txBody>
      </p:sp>
      <p:sp>
        <p:nvSpPr>
          <p:cNvPr id="22" name="矩形 47"/>
          <p:cNvSpPr>
            <a:spLocks noChangeArrowheads="1"/>
          </p:cNvSpPr>
          <p:nvPr/>
        </p:nvSpPr>
        <p:spPr bwMode="auto">
          <a:xfrm>
            <a:off x="6365248" y="3954559"/>
            <a:ext cx="1672612" cy="7400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defTabSz="913765">
              <a:lnSpc>
                <a:spcPct val="120000"/>
              </a:lnSpc>
              <a:spcBef>
                <a:spcPct val="0"/>
              </a:spcBef>
              <a:buNone/>
            </a:pPr>
            <a:r>
              <a:rPr lang="en-US" altLang="zh-CN" sz="20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 2022</a:t>
            </a:r>
            <a:r>
              <a:rPr lang="zh-CN" altLang="en-US" sz="20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年</a:t>
            </a:r>
            <a:endParaRPr lang="en-US" altLang="zh-CN" sz="1600" b="1" dirty="0">
              <a:solidFill>
                <a:schemeClr val="tx1">
                  <a:lumMod val="85000"/>
                  <a:lumOff val="1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defTabSz="913765">
              <a:lnSpc>
                <a:spcPct val="120000"/>
              </a:lnSpc>
              <a:spcBef>
                <a:spcPct val="0"/>
              </a:spcBef>
              <a:buNone/>
            </a:pPr>
            <a:r>
              <a:rPr lang="zh-CN" altLang="en-US" sz="1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添加描述文本</a:t>
            </a:r>
          </a:p>
        </p:txBody>
      </p:sp>
      <p:sp>
        <p:nvSpPr>
          <p:cNvPr id="23" name="矩形 47"/>
          <p:cNvSpPr>
            <a:spLocks noChangeArrowheads="1"/>
          </p:cNvSpPr>
          <p:nvPr/>
        </p:nvSpPr>
        <p:spPr bwMode="auto">
          <a:xfrm>
            <a:off x="8695909" y="2999170"/>
            <a:ext cx="2115078" cy="7571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defTabSz="913765">
              <a:lnSpc>
                <a:spcPct val="120000"/>
              </a:lnSpc>
              <a:spcBef>
                <a:spcPct val="0"/>
              </a:spcBef>
              <a:buNone/>
            </a:pPr>
            <a:r>
              <a:rPr lang="en-US" altLang="zh-CN" sz="20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2023</a:t>
            </a:r>
            <a:r>
              <a:rPr lang="zh-CN" altLang="en-US" sz="20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年</a:t>
            </a:r>
            <a:endParaRPr lang="en-US" altLang="zh-CN" sz="2000" b="1" dirty="0">
              <a:solidFill>
                <a:schemeClr val="tx1">
                  <a:lumMod val="85000"/>
                  <a:lumOff val="1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defTabSz="913765">
              <a:lnSpc>
                <a:spcPct val="120000"/>
              </a:lnSpc>
              <a:spcBef>
                <a:spcPct val="0"/>
              </a:spcBef>
              <a:buNone/>
            </a:pPr>
            <a:r>
              <a:rPr lang="zh-CN" altLang="en-US" sz="1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添加描述文本</a:t>
            </a:r>
          </a:p>
        </p:txBody>
      </p: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EBAC62E7-3C93-C59A-9CA6-589089D789F1}"/>
              </a:ext>
            </a:extLst>
          </p:cNvPr>
          <p:cNvGrpSpPr/>
          <p:nvPr/>
        </p:nvGrpSpPr>
        <p:grpSpPr>
          <a:xfrm>
            <a:off x="358294" y="233209"/>
            <a:ext cx="3004643" cy="646331"/>
            <a:chOff x="358294" y="233209"/>
            <a:chExt cx="3004643" cy="646331"/>
          </a:xfrm>
        </p:grpSpPr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id="{3AB46215-3FD5-3363-D790-2D6144D6982B}"/>
                </a:ext>
              </a:extLst>
            </p:cNvPr>
            <p:cNvSpPr txBox="1"/>
            <p:nvPr/>
          </p:nvSpPr>
          <p:spPr>
            <a:xfrm>
              <a:off x="1062307" y="327292"/>
              <a:ext cx="230063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800" b="1" dirty="0">
                  <a:gradFill>
                    <a:gsLst>
                      <a:gs pos="0">
                        <a:srgbClr val="E30613"/>
                      </a:gs>
                      <a:gs pos="100000">
                        <a:srgbClr val="81040B"/>
                      </a:gs>
                    </a:gsLst>
                    <a:lin ang="3600000" scaled="0"/>
                  </a:gradFill>
                  <a:cs typeface="+mn-ea"/>
                  <a:sym typeface="+mn-lt"/>
                </a:rPr>
                <a:t>我的职业规划</a:t>
              </a:r>
            </a:p>
          </p:txBody>
        </p:sp>
        <p:grpSp>
          <p:nvGrpSpPr>
            <p:cNvPr id="27" name="组合 26">
              <a:extLst>
                <a:ext uri="{FF2B5EF4-FFF2-40B4-BE49-F238E27FC236}">
                  <a16:creationId xmlns:a16="http://schemas.microsoft.com/office/drawing/2014/main" id="{4EFA9064-1453-BE19-FB5B-C301FFCFF9C5}"/>
                </a:ext>
              </a:extLst>
            </p:cNvPr>
            <p:cNvGrpSpPr/>
            <p:nvPr/>
          </p:nvGrpSpPr>
          <p:grpSpPr>
            <a:xfrm>
              <a:off x="358294" y="233209"/>
              <a:ext cx="597163" cy="646331"/>
              <a:chOff x="2920606" y="2572157"/>
              <a:chExt cx="597163" cy="646331"/>
            </a:xfrm>
          </p:grpSpPr>
          <p:sp>
            <p:nvSpPr>
              <p:cNvPr id="28" name="圆角矩形 13">
                <a:extLst>
                  <a:ext uri="{FF2B5EF4-FFF2-40B4-BE49-F238E27FC236}">
                    <a16:creationId xmlns:a16="http://schemas.microsoft.com/office/drawing/2014/main" id="{3C3F0899-5679-FA12-CF38-2E711BFB97AB}"/>
                  </a:ext>
                </a:extLst>
              </p:cNvPr>
              <p:cNvSpPr/>
              <p:nvPr/>
            </p:nvSpPr>
            <p:spPr>
              <a:xfrm rot="5400000">
                <a:off x="2920499" y="2596742"/>
                <a:ext cx="597377" cy="597163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0">
                    <a:srgbClr val="8E040D"/>
                  </a:gs>
                  <a:gs pos="100000">
                    <a:srgbClr val="E40613"/>
                  </a:gs>
                </a:gsLst>
                <a:lin ang="10800000" scaled="0"/>
              </a:gradFill>
              <a:ln w="12700">
                <a:gradFill>
                  <a:gsLst>
                    <a:gs pos="0">
                      <a:srgbClr val="E30613"/>
                    </a:gs>
                    <a:gs pos="100000">
                      <a:srgbClr val="81040B"/>
                    </a:gs>
                  </a:gsLst>
                  <a:lin ang="5400000" scaled="1"/>
                </a:gradFill>
              </a:ln>
              <a:effectLst>
                <a:outerShdw blurRad="254000" dist="1270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" name="文本框 28">
                <a:extLst>
                  <a:ext uri="{FF2B5EF4-FFF2-40B4-BE49-F238E27FC236}">
                    <a16:creationId xmlns:a16="http://schemas.microsoft.com/office/drawing/2014/main" id="{E36BF2BF-810E-A147-1424-1154B2CF45C9}"/>
                  </a:ext>
                </a:extLst>
              </p:cNvPr>
              <p:cNvSpPr txBox="1"/>
              <p:nvPr/>
            </p:nvSpPr>
            <p:spPr>
              <a:xfrm flipH="1">
                <a:off x="2998428" y="2572157"/>
                <a:ext cx="441146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3600" b="1" dirty="0">
                    <a:solidFill>
                      <a:schemeClr val="bg1"/>
                    </a:solidFill>
                    <a:cs typeface="+mn-ea"/>
                    <a:sym typeface="+mn-lt"/>
                  </a:rPr>
                  <a:t>4</a:t>
                </a:r>
                <a:endParaRPr lang="zh-CN" altLang="en-US" sz="40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</p:grpSp>
      <p:sp>
        <p:nvSpPr>
          <p:cNvPr id="30" name="文本框 29">
            <a:extLst>
              <a:ext uri="{FF2B5EF4-FFF2-40B4-BE49-F238E27FC236}">
                <a16:creationId xmlns:a16="http://schemas.microsoft.com/office/drawing/2014/main" id="{468601F9-3210-095C-4A6E-75D9F6CAC2B8}"/>
              </a:ext>
            </a:extLst>
          </p:cNvPr>
          <p:cNvSpPr txBox="1"/>
          <p:nvPr/>
        </p:nvSpPr>
        <p:spPr>
          <a:xfrm>
            <a:off x="942313" y="1742309"/>
            <a:ext cx="4370183" cy="14506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/>
              <a:t>此处添加详细文本描述，建议与标题相关并符合整体语言风格，语言描述尽量简洁生动。尽量将每页幻灯片的字数控制在200字以内，据统计每页幻灯片的最好控制在5分钟之内。此处添加详细文本描述，建议与标题相关并符合整体语言风格，语言描述尽量简洁生动。</a:t>
            </a:r>
          </a:p>
        </p:txBody>
      </p:sp>
      <p:sp>
        <p:nvSpPr>
          <p:cNvPr id="32" name="文本框 31">
            <a:extLst>
              <a:ext uri="{FF2B5EF4-FFF2-40B4-BE49-F238E27FC236}">
                <a16:creationId xmlns:a16="http://schemas.microsoft.com/office/drawing/2014/main" id="{5D47F9F3-4985-1011-3DE8-4C7990148669}"/>
              </a:ext>
            </a:extLst>
          </p:cNvPr>
          <p:cNvSpPr txBox="1"/>
          <p:nvPr/>
        </p:nvSpPr>
        <p:spPr>
          <a:xfrm>
            <a:off x="955457" y="1382356"/>
            <a:ext cx="3123704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000" b="1" dirty="0"/>
              <a:t>单击此处添加标题文本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任意多边形 12"/>
          <p:cNvSpPr/>
          <p:nvPr/>
        </p:nvSpPr>
        <p:spPr>
          <a:xfrm>
            <a:off x="3176581" y="1306910"/>
            <a:ext cx="388502" cy="570274"/>
          </a:xfrm>
          <a:custGeom>
            <a:avLst/>
            <a:gdLst>
              <a:gd name="connsiteX0" fmla="*/ 194251 w 388502"/>
              <a:gd name="connsiteY0" fmla="*/ 0 h 570274"/>
              <a:gd name="connsiteX1" fmla="*/ 388502 w 388502"/>
              <a:gd name="connsiteY1" fmla="*/ 194251 h 570274"/>
              <a:gd name="connsiteX2" fmla="*/ 388502 w 388502"/>
              <a:gd name="connsiteY2" fmla="*/ 570274 h 570274"/>
              <a:gd name="connsiteX3" fmla="*/ 0 w 388502"/>
              <a:gd name="connsiteY3" fmla="*/ 570274 h 570274"/>
              <a:gd name="connsiteX4" fmla="*/ 0 w 388502"/>
              <a:gd name="connsiteY4" fmla="*/ 194251 h 570274"/>
              <a:gd name="connsiteX5" fmla="*/ 194251 w 388502"/>
              <a:gd name="connsiteY5" fmla="*/ 0 h 57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8502" h="570274">
                <a:moveTo>
                  <a:pt x="194251" y="0"/>
                </a:moveTo>
                <a:cubicBezTo>
                  <a:pt x="301533" y="0"/>
                  <a:pt x="388502" y="86969"/>
                  <a:pt x="388502" y="194251"/>
                </a:cubicBezTo>
                <a:lnTo>
                  <a:pt x="388502" y="570274"/>
                </a:lnTo>
                <a:lnTo>
                  <a:pt x="0" y="570274"/>
                </a:lnTo>
                <a:lnTo>
                  <a:pt x="0" y="194251"/>
                </a:lnTo>
                <a:cubicBezTo>
                  <a:pt x="0" y="86969"/>
                  <a:pt x="86969" y="0"/>
                  <a:pt x="194251" y="0"/>
                </a:cubicBezTo>
                <a:close/>
              </a:path>
            </a:pathLst>
          </a:custGeom>
          <a:gradFill>
            <a:gsLst>
              <a:gs pos="0">
                <a:srgbClr val="FFFFFF"/>
              </a:gs>
              <a:gs pos="100000">
                <a:srgbClr val="B2B2B2"/>
              </a:gs>
            </a:gsLst>
            <a:lin ang="17400000" scaled="0"/>
          </a:gradFill>
          <a:ln w="12700">
            <a:gradFill>
              <a:gsLst>
                <a:gs pos="0">
                  <a:schemeClr val="bg1"/>
                </a:gs>
                <a:gs pos="100000">
                  <a:schemeClr val="bg1">
                    <a:lumMod val="95000"/>
                  </a:schemeClr>
                </a:gs>
              </a:gsLst>
              <a:lin ang="5400000" scaled="1"/>
            </a:gra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14" name="任意多边形 13"/>
          <p:cNvSpPr/>
          <p:nvPr/>
        </p:nvSpPr>
        <p:spPr>
          <a:xfrm>
            <a:off x="8130438" y="5828035"/>
            <a:ext cx="1478072" cy="475989"/>
          </a:xfrm>
          <a:custGeom>
            <a:avLst/>
            <a:gdLst>
              <a:gd name="connsiteX0" fmla="*/ 0 w 1478072"/>
              <a:gd name="connsiteY0" fmla="*/ 475989 h 475989"/>
              <a:gd name="connsiteX1" fmla="*/ 1265129 w 1478072"/>
              <a:gd name="connsiteY1" fmla="*/ 475989 h 475989"/>
              <a:gd name="connsiteX2" fmla="*/ 1478072 w 1478072"/>
              <a:gd name="connsiteY2" fmla="*/ 0 h 475989"/>
              <a:gd name="connsiteX3" fmla="*/ 513568 w 1478072"/>
              <a:gd name="connsiteY3" fmla="*/ 0 h 475989"/>
              <a:gd name="connsiteX4" fmla="*/ 0 w 1478072"/>
              <a:gd name="connsiteY4" fmla="*/ 475989 h 475989"/>
              <a:gd name="connsiteX0-1" fmla="*/ 0 w 1478072"/>
              <a:gd name="connsiteY0-2" fmla="*/ 475989 h 475989"/>
              <a:gd name="connsiteX1-3" fmla="*/ 1265129 w 1478072"/>
              <a:gd name="connsiteY1-4" fmla="*/ 475989 h 475989"/>
              <a:gd name="connsiteX2-5" fmla="*/ 1478072 w 1478072"/>
              <a:gd name="connsiteY2-6" fmla="*/ 0 h 475989"/>
              <a:gd name="connsiteX3-7" fmla="*/ 513568 w 1478072"/>
              <a:gd name="connsiteY3-8" fmla="*/ 0 h 475989"/>
              <a:gd name="connsiteX4-9" fmla="*/ 0 w 1478072"/>
              <a:gd name="connsiteY4-10" fmla="*/ 475989 h 475989"/>
              <a:gd name="connsiteX0-11" fmla="*/ 0 w 1478072"/>
              <a:gd name="connsiteY0-12" fmla="*/ 475989 h 475989"/>
              <a:gd name="connsiteX1-13" fmla="*/ 1265129 w 1478072"/>
              <a:gd name="connsiteY1-14" fmla="*/ 475989 h 475989"/>
              <a:gd name="connsiteX2-15" fmla="*/ 1478072 w 1478072"/>
              <a:gd name="connsiteY2-16" fmla="*/ 0 h 475989"/>
              <a:gd name="connsiteX3-17" fmla="*/ 513568 w 1478072"/>
              <a:gd name="connsiteY3-18" fmla="*/ 0 h 475989"/>
              <a:gd name="connsiteX4-19" fmla="*/ 0 w 1478072"/>
              <a:gd name="connsiteY4-20" fmla="*/ 475989 h 475989"/>
              <a:gd name="connsiteX0-21" fmla="*/ 0 w 1478072"/>
              <a:gd name="connsiteY0-22" fmla="*/ 475989 h 475989"/>
              <a:gd name="connsiteX1-23" fmla="*/ 1265129 w 1478072"/>
              <a:gd name="connsiteY1-24" fmla="*/ 475989 h 475989"/>
              <a:gd name="connsiteX2-25" fmla="*/ 1478072 w 1478072"/>
              <a:gd name="connsiteY2-26" fmla="*/ 0 h 475989"/>
              <a:gd name="connsiteX3-27" fmla="*/ 513568 w 1478072"/>
              <a:gd name="connsiteY3-28" fmla="*/ 0 h 475989"/>
              <a:gd name="connsiteX4-29" fmla="*/ 0 w 1478072"/>
              <a:gd name="connsiteY4-30" fmla="*/ 475989 h 475989"/>
              <a:gd name="connsiteX0-31" fmla="*/ 0 w 1478072"/>
              <a:gd name="connsiteY0-32" fmla="*/ 475989 h 475989"/>
              <a:gd name="connsiteX1-33" fmla="*/ 1265129 w 1478072"/>
              <a:gd name="connsiteY1-34" fmla="*/ 475989 h 475989"/>
              <a:gd name="connsiteX2-35" fmla="*/ 1478072 w 1478072"/>
              <a:gd name="connsiteY2-36" fmla="*/ 0 h 475989"/>
              <a:gd name="connsiteX3-37" fmla="*/ 513568 w 1478072"/>
              <a:gd name="connsiteY3-38" fmla="*/ 0 h 475989"/>
              <a:gd name="connsiteX4-39" fmla="*/ 0 w 1478072"/>
              <a:gd name="connsiteY4-40" fmla="*/ 475989 h 47598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1478072" h="475989">
                <a:moveTo>
                  <a:pt x="0" y="475989"/>
                </a:moveTo>
                <a:lnTo>
                  <a:pt x="1265129" y="475989"/>
                </a:lnTo>
                <a:cubicBezTo>
                  <a:pt x="1398741" y="455112"/>
                  <a:pt x="1457195" y="183715"/>
                  <a:pt x="1478072" y="0"/>
                </a:cubicBezTo>
                <a:lnTo>
                  <a:pt x="513568" y="0"/>
                </a:lnTo>
                <a:cubicBezTo>
                  <a:pt x="442587" y="221293"/>
                  <a:pt x="258871" y="367430"/>
                  <a:pt x="0" y="475989"/>
                </a:cubicBezTo>
                <a:close/>
              </a:path>
            </a:pathLst>
          </a:custGeom>
          <a:gradFill>
            <a:gsLst>
              <a:gs pos="0">
                <a:srgbClr val="FFFFFF"/>
              </a:gs>
              <a:gs pos="100000">
                <a:srgbClr val="B2B2B2"/>
              </a:gs>
            </a:gsLst>
            <a:lin ang="17400000" scaled="0"/>
          </a:gradFill>
          <a:ln w="12700">
            <a:gradFill>
              <a:gsLst>
                <a:gs pos="0">
                  <a:schemeClr val="bg1"/>
                </a:gs>
                <a:gs pos="100000">
                  <a:schemeClr val="bg1">
                    <a:lumMod val="95000"/>
                  </a:schemeClr>
                </a:gs>
              </a:gsLst>
              <a:lin ang="5400000" scaled="1"/>
            </a:gra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  <a:cs typeface="+mn-ea"/>
              <a:sym typeface="+mn-lt"/>
            </a:endParaRPr>
          </a:p>
        </p:txBody>
      </p:sp>
      <p:grpSp>
        <p:nvGrpSpPr>
          <p:cNvPr id="15" name="组合 14"/>
          <p:cNvGrpSpPr/>
          <p:nvPr/>
        </p:nvGrpSpPr>
        <p:grpSpPr>
          <a:xfrm>
            <a:off x="3405910" y="1303740"/>
            <a:ext cx="1257348" cy="2680662"/>
            <a:chOff x="3405910" y="1251767"/>
            <a:chExt cx="1257348" cy="2680662"/>
          </a:xfrm>
        </p:grpSpPr>
        <p:sp>
          <p:nvSpPr>
            <p:cNvPr id="16" name="任意多边形 15"/>
            <p:cNvSpPr/>
            <p:nvPr/>
          </p:nvSpPr>
          <p:spPr>
            <a:xfrm rot="16200000">
              <a:off x="2694253" y="1963424"/>
              <a:ext cx="2680662" cy="1257348"/>
            </a:xfrm>
            <a:custGeom>
              <a:avLst/>
              <a:gdLst>
                <a:gd name="connsiteX0" fmla="*/ 2683043 w 2683043"/>
                <a:gd name="connsiteY0" fmla="*/ 0 h 1094877"/>
                <a:gd name="connsiteX1" fmla="*/ 2683043 w 2683043"/>
                <a:gd name="connsiteY1" fmla="*/ 1094877 h 1094877"/>
                <a:gd name="connsiteX2" fmla="*/ 443711 w 2683043"/>
                <a:gd name="connsiteY2" fmla="*/ 1094877 h 1094877"/>
                <a:gd name="connsiteX3" fmla="*/ 0 w 2683043"/>
                <a:gd name="connsiteY3" fmla="*/ 651167 h 1094877"/>
                <a:gd name="connsiteX4" fmla="*/ 0 w 2683043"/>
                <a:gd name="connsiteY4" fmla="*/ 443710 h 1094877"/>
                <a:gd name="connsiteX5" fmla="*/ 443711 w 2683043"/>
                <a:gd name="connsiteY5" fmla="*/ 0 h 1094877"/>
                <a:gd name="connsiteX6" fmla="*/ 2683043 w 2683043"/>
                <a:gd name="connsiteY6" fmla="*/ 0 h 1094877"/>
                <a:gd name="connsiteX0-1" fmla="*/ 2683043 w 2683043"/>
                <a:gd name="connsiteY0-2" fmla="*/ 2 h 1094879"/>
                <a:gd name="connsiteX1-3" fmla="*/ 2683043 w 2683043"/>
                <a:gd name="connsiteY1-4" fmla="*/ 1094879 h 1094879"/>
                <a:gd name="connsiteX2-5" fmla="*/ 443711 w 2683043"/>
                <a:gd name="connsiteY2-6" fmla="*/ 1094879 h 1094879"/>
                <a:gd name="connsiteX3-7" fmla="*/ 0 w 2683043"/>
                <a:gd name="connsiteY3-8" fmla="*/ 651169 h 1094879"/>
                <a:gd name="connsiteX4-9" fmla="*/ 0 w 2683043"/>
                <a:gd name="connsiteY4-10" fmla="*/ 443712 h 1094879"/>
                <a:gd name="connsiteX5-11" fmla="*/ 443711 w 2683043"/>
                <a:gd name="connsiteY5-12" fmla="*/ 2 h 1094879"/>
                <a:gd name="connsiteX6-13" fmla="*/ 2461209 w 2683043"/>
                <a:gd name="connsiteY6-14" fmla="*/ 0 h 1094879"/>
                <a:gd name="connsiteX7" fmla="*/ 2683043 w 2683043"/>
                <a:gd name="connsiteY7" fmla="*/ 2 h 1094879"/>
                <a:gd name="connsiteX0-15" fmla="*/ 2683043 w 2683043"/>
                <a:gd name="connsiteY0-16" fmla="*/ 2 h 1095375"/>
                <a:gd name="connsiteX1-17" fmla="*/ 2683043 w 2683043"/>
                <a:gd name="connsiteY1-18" fmla="*/ 1094879 h 1095375"/>
                <a:gd name="connsiteX2-19" fmla="*/ 2480259 w 2683043"/>
                <a:gd name="connsiteY2-20" fmla="*/ 1095375 h 1095375"/>
                <a:gd name="connsiteX3-21" fmla="*/ 443711 w 2683043"/>
                <a:gd name="connsiteY3-22" fmla="*/ 1094879 h 1095375"/>
                <a:gd name="connsiteX4-23" fmla="*/ 0 w 2683043"/>
                <a:gd name="connsiteY4-24" fmla="*/ 651169 h 1095375"/>
                <a:gd name="connsiteX5-25" fmla="*/ 0 w 2683043"/>
                <a:gd name="connsiteY5-26" fmla="*/ 443712 h 1095375"/>
                <a:gd name="connsiteX6-27" fmla="*/ 443711 w 2683043"/>
                <a:gd name="connsiteY6-28" fmla="*/ 2 h 1095375"/>
                <a:gd name="connsiteX7-29" fmla="*/ 2461209 w 2683043"/>
                <a:gd name="connsiteY7-30" fmla="*/ 0 h 1095375"/>
                <a:gd name="connsiteX8" fmla="*/ 2683043 w 2683043"/>
                <a:gd name="connsiteY8" fmla="*/ 2 h 1095375"/>
                <a:gd name="connsiteX0-31" fmla="*/ 2680661 w 2683043"/>
                <a:gd name="connsiteY0-32" fmla="*/ 0 h 1257298"/>
                <a:gd name="connsiteX1-33" fmla="*/ 2683043 w 2683043"/>
                <a:gd name="connsiteY1-34" fmla="*/ 1256802 h 1257298"/>
                <a:gd name="connsiteX2-35" fmla="*/ 2480259 w 2683043"/>
                <a:gd name="connsiteY2-36" fmla="*/ 1257298 h 1257298"/>
                <a:gd name="connsiteX3-37" fmla="*/ 443711 w 2683043"/>
                <a:gd name="connsiteY3-38" fmla="*/ 1256802 h 1257298"/>
                <a:gd name="connsiteX4-39" fmla="*/ 0 w 2683043"/>
                <a:gd name="connsiteY4-40" fmla="*/ 813092 h 1257298"/>
                <a:gd name="connsiteX5-41" fmla="*/ 0 w 2683043"/>
                <a:gd name="connsiteY5-42" fmla="*/ 605635 h 1257298"/>
                <a:gd name="connsiteX6-43" fmla="*/ 443711 w 2683043"/>
                <a:gd name="connsiteY6-44" fmla="*/ 161925 h 1257298"/>
                <a:gd name="connsiteX7-45" fmla="*/ 2461209 w 2683043"/>
                <a:gd name="connsiteY7-46" fmla="*/ 161923 h 1257298"/>
                <a:gd name="connsiteX8-47" fmla="*/ 2680661 w 2683043"/>
                <a:gd name="connsiteY8-48" fmla="*/ 0 h 1257298"/>
                <a:gd name="connsiteX0-49" fmla="*/ 2680661 w 2680662"/>
                <a:gd name="connsiteY0-50" fmla="*/ 0 h 1257298"/>
                <a:gd name="connsiteX1-51" fmla="*/ 2680662 w 2680662"/>
                <a:gd name="connsiteY1-52" fmla="*/ 1128217 h 1257298"/>
                <a:gd name="connsiteX2-53" fmla="*/ 2480259 w 2680662"/>
                <a:gd name="connsiteY2-54" fmla="*/ 1257298 h 1257298"/>
                <a:gd name="connsiteX3-55" fmla="*/ 443711 w 2680662"/>
                <a:gd name="connsiteY3-56" fmla="*/ 1256802 h 1257298"/>
                <a:gd name="connsiteX4-57" fmla="*/ 0 w 2680662"/>
                <a:gd name="connsiteY4-58" fmla="*/ 813092 h 1257298"/>
                <a:gd name="connsiteX5-59" fmla="*/ 0 w 2680662"/>
                <a:gd name="connsiteY5-60" fmla="*/ 605635 h 1257298"/>
                <a:gd name="connsiteX6-61" fmla="*/ 443711 w 2680662"/>
                <a:gd name="connsiteY6-62" fmla="*/ 161925 h 1257298"/>
                <a:gd name="connsiteX7-63" fmla="*/ 2461209 w 2680662"/>
                <a:gd name="connsiteY7-64" fmla="*/ 161923 h 1257298"/>
                <a:gd name="connsiteX8-65" fmla="*/ 2680661 w 2680662"/>
                <a:gd name="connsiteY8-66" fmla="*/ 0 h 1257298"/>
                <a:gd name="connsiteX0-67" fmla="*/ 2680661 w 2680662"/>
                <a:gd name="connsiteY0-68" fmla="*/ 0 h 1257298"/>
                <a:gd name="connsiteX1-69" fmla="*/ 2680662 w 2680662"/>
                <a:gd name="connsiteY1-70" fmla="*/ 1128217 h 1257298"/>
                <a:gd name="connsiteX2-71" fmla="*/ 2480259 w 2680662"/>
                <a:gd name="connsiteY2-72" fmla="*/ 1257298 h 1257298"/>
                <a:gd name="connsiteX3-73" fmla="*/ 443711 w 2680662"/>
                <a:gd name="connsiteY3-74" fmla="*/ 1256802 h 1257298"/>
                <a:gd name="connsiteX4-75" fmla="*/ 0 w 2680662"/>
                <a:gd name="connsiteY4-76" fmla="*/ 813092 h 1257298"/>
                <a:gd name="connsiteX5-77" fmla="*/ 0 w 2680662"/>
                <a:gd name="connsiteY5-78" fmla="*/ 605635 h 1257298"/>
                <a:gd name="connsiteX6-79" fmla="*/ 443711 w 2680662"/>
                <a:gd name="connsiteY6-80" fmla="*/ 161925 h 1257298"/>
                <a:gd name="connsiteX7-81" fmla="*/ 2461209 w 2680662"/>
                <a:gd name="connsiteY7-82" fmla="*/ 161923 h 1257298"/>
                <a:gd name="connsiteX8-83" fmla="*/ 2680661 w 2680662"/>
                <a:gd name="connsiteY8-84" fmla="*/ 0 h 1257298"/>
                <a:gd name="connsiteX0-85" fmla="*/ 2680661 w 2680662"/>
                <a:gd name="connsiteY0-86" fmla="*/ 0 h 1257298"/>
                <a:gd name="connsiteX1-87" fmla="*/ 2680662 w 2680662"/>
                <a:gd name="connsiteY1-88" fmla="*/ 1128217 h 1257298"/>
                <a:gd name="connsiteX2-89" fmla="*/ 2480259 w 2680662"/>
                <a:gd name="connsiteY2-90" fmla="*/ 1257298 h 1257298"/>
                <a:gd name="connsiteX3-91" fmla="*/ 443711 w 2680662"/>
                <a:gd name="connsiteY3-92" fmla="*/ 1256802 h 1257298"/>
                <a:gd name="connsiteX4-93" fmla="*/ 0 w 2680662"/>
                <a:gd name="connsiteY4-94" fmla="*/ 813092 h 1257298"/>
                <a:gd name="connsiteX5-95" fmla="*/ 0 w 2680662"/>
                <a:gd name="connsiteY5-96" fmla="*/ 605635 h 1257298"/>
                <a:gd name="connsiteX6-97" fmla="*/ 443711 w 2680662"/>
                <a:gd name="connsiteY6-98" fmla="*/ 161925 h 1257298"/>
                <a:gd name="connsiteX7-99" fmla="*/ 2461209 w 2680662"/>
                <a:gd name="connsiteY7-100" fmla="*/ 161923 h 1257298"/>
                <a:gd name="connsiteX8-101" fmla="*/ 2680661 w 2680662"/>
                <a:gd name="connsiteY8-102" fmla="*/ 0 h 1257298"/>
                <a:gd name="connsiteX0-103" fmla="*/ 2680661 w 2680662"/>
                <a:gd name="connsiteY0-104" fmla="*/ 0 h 1257348"/>
                <a:gd name="connsiteX1-105" fmla="*/ 2680662 w 2680662"/>
                <a:gd name="connsiteY1-106" fmla="*/ 1128217 h 1257348"/>
                <a:gd name="connsiteX2-107" fmla="*/ 2480259 w 2680662"/>
                <a:gd name="connsiteY2-108" fmla="*/ 1257298 h 1257348"/>
                <a:gd name="connsiteX3-109" fmla="*/ 443711 w 2680662"/>
                <a:gd name="connsiteY3-110" fmla="*/ 1256802 h 1257348"/>
                <a:gd name="connsiteX4-111" fmla="*/ 0 w 2680662"/>
                <a:gd name="connsiteY4-112" fmla="*/ 813092 h 1257348"/>
                <a:gd name="connsiteX5-113" fmla="*/ 0 w 2680662"/>
                <a:gd name="connsiteY5-114" fmla="*/ 605635 h 1257348"/>
                <a:gd name="connsiteX6-115" fmla="*/ 443711 w 2680662"/>
                <a:gd name="connsiteY6-116" fmla="*/ 161925 h 1257348"/>
                <a:gd name="connsiteX7-117" fmla="*/ 2461209 w 2680662"/>
                <a:gd name="connsiteY7-118" fmla="*/ 161923 h 1257348"/>
                <a:gd name="connsiteX8-119" fmla="*/ 2680661 w 2680662"/>
                <a:gd name="connsiteY8-120" fmla="*/ 0 h 1257348"/>
                <a:gd name="connsiteX0-121" fmla="*/ 2680661 w 2680662"/>
                <a:gd name="connsiteY0-122" fmla="*/ 0 h 1257348"/>
                <a:gd name="connsiteX1-123" fmla="*/ 2680662 w 2680662"/>
                <a:gd name="connsiteY1-124" fmla="*/ 1128217 h 1257348"/>
                <a:gd name="connsiteX2-125" fmla="*/ 2480259 w 2680662"/>
                <a:gd name="connsiteY2-126" fmla="*/ 1257298 h 1257348"/>
                <a:gd name="connsiteX3-127" fmla="*/ 443711 w 2680662"/>
                <a:gd name="connsiteY3-128" fmla="*/ 1256802 h 1257348"/>
                <a:gd name="connsiteX4-129" fmla="*/ 0 w 2680662"/>
                <a:gd name="connsiteY4-130" fmla="*/ 813092 h 1257348"/>
                <a:gd name="connsiteX5-131" fmla="*/ 0 w 2680662"/>
                <a:gd name="connsiteY5-132" fmla="*/ 605635 h 1257348"/>
                <a:gd name="connsiteX6-133" fmla="*/ 443711 w 2680662"/>
                <a:gd name="connsiteY6-134" fmla="*/ 161925 h 1257348"/>
                <a:gd name="connsiteX7-135" fmla="*/ 2461209 w 2680662"/>
                <a:gd name="connsiteY7-136" fmla="*/ 161923 h 1257348"/>
                <a:gd name="connsiteX8-137" fmla="*/ 2680661 w 2680662"/>
                <a:gd name="connsiteY8-138" fmla="*/ 0 h 1257348"/>
                <a:gd name="connsiteX0-139" fmla="*/ 2680661 w 2680662"/>
                <a:gd name="connsiteY0-140" fmla="*/ 0 h 1257348"/>
                <a:gd name="connsiteX1-141" fmla="*/ 2680662 w 2680662"/>
                <a:gd name="connsiteY1-142" fmla="*/ 1128217 h 1257348"/>
                <a:gd name="connsiteX2-143" fmla="*/ 2480259 w 2680662"/>
                <a:gd name="connsiteY2-144" fmla="*/ 1257298 h 1257348"/>
                <a:gd name="connsiteX3-145" fmla="*/ 443711 w 2680662"/>
                <a:gd name="connsiteY3-146" fmla="*/ 1256802 h 1257348"/>
                <a:gd name="connsiteX4-147" fmla="*/ 0 w 2680662"/>
                <a:gd name="connsiteY4-148" fmla="*/ 813092 h 1257348"/>
                <a:gd name="connsiteX5-149" fmla="*/ 0 w 2680662"/>
                <a:gd name="connsiteY5-150" fmla="*/ 605635 h 1257348"/>
                <a:gd name="connsiteX6-151" fmla="*/ 443711 w 2680662"/>
                <a:gd name="connsiteY6-152" fmla="*/ 161925 h 1257348"/>
                <a:gd name="connsiteX7-153" fmla="*/ 2461209 w 2680662"/>
                <a:gd name="connsiteY7-154" fmla="*/ 161923 h 1257348"/>
                <a:gd name="connsiteX8-155" fmla="*/ 2680661 w 2680662"/>
                <a:gd name="connsiteY8-156" fmla="*/ 0 h 1257348"/>
                <a:gd name="connsiteX0-157" fmla="*/ 2680661 w 2680662"/>
                <a:gd name="connsiteY0-158" fmla="*/ 0 h 1257348"/>
                <a:gd name="connsiteX1-159" fmla="*/ 2680662 w 2680662"/>
                <a:gd name="connsiteY1-160" fmla="*/ 1128217 h 1257348"/>
                <a:gd name="connsiteX2-161" fmla="*/ 2480259 w 2680662"/>
                <a:gd name="connsiteY2-162" fmla="*/ 1257298 h 1257348"/>
                <a:gd name="connsiteX3-163" fmla="*/ 443711 w 2680662"/>
                <a:gd name="connsiteY3-164" fmla="*/ 1256802 h 1257348"/>
                <a:gd name="connsiteX4-165" fmla="*/ 0 w 2680662"/>
                <a:gd name="connsiteY4-166" fmla="*/ 813092 h 1257348"/>
                <a:gd name="connsiteX5-167" fmla="*/ 0 w 2680662"/>
                <a:gd name="connsiteY5-168" fmla="*/ 605635 h 1257348"/>
                <a:gd name="connsiteX6-169" fmla="*/ 443711 w 2680662"/>
                <a:gd name="connsiteY6-170" fmla="*/ 161925 h 1257348"/>
                <a:gd name="connsiteX7-171" fmla="*/ 2461209 w 2680662"/>
                <a:gd name="connsiteY7-172" fmla="*/ 161923 h 1257348"/>
                <a:gd name="connsiteX8-173" fmla="*/ 2680661 w 2680662"/>
                <a:gd name="connsiteY8-174" fmla="*/ 0 h 125734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29" y="connsiteY7-30"/>
                </a:cxn>
                <a:cxn ang="0">
                  <a:pos x="connsiteX8-47" y="connsiteY8-48"/>
                </a:cxn>
              </a:cxnLst>
              <a:rect l="l" t="t" r="r" b="b"/>
              <a:pathLst>
                <a:path w="2680662" h="1257348">
                  <a:moveTo>
                    <a:pt x="2680661" y="0"/>
                  </a:moveTo>
                  <a:cubicBezTo>
                    <a:pt x="2680661" y="376072"/>
                    <a:pt x="2680662" y="752145"/>
                    <a:pt x="2680662" y="1128217"/>
                  </a:cubicBezTo>
                  <a:cubicBezTo>
                    <a:pt x="2680536" y="1187913"/>
                    <a:pt x="2530391" y="1259515"/>
                    <a:pt x="2480259" y="1257298"/>
                  </a:cubicBezTo>
                  <a:lnTo>
                    <a:pt x="443711" y="1256802"/>
                  </a:lnTo>
                  <a:cubicBezTo>
                    <a:pt x="198657" y="1256802"/>
                    <a:pt x="0" y="1058146"/>
                    <a:pt x="0" y="813092"/>
                  </a:cubicBezTo>
                  <a:lnTo>
                    <a:pt x="0" y="605635"/>
                  </a:lnTo>
                  <a:cubicBezTo>
                    <a:pt x="0" y="360581"/>
                    <a:pt x="198657" y="161925"/>
                    <a:pt x="443711" y="161925"/>
                  </a:cubicBezTo>
                  <a:lnTo>
                    <a:pt x="2461209" y="161923"/>
                  </a:lnTo>
                  <a:cubicBezTo>
                    <a:pt x="2524835" y="162718"/>
                    <a:pt x="2657516" y="73024"/>
                    <a:pt x="2680661" y="0"/>
                  </a:cubicBezTo>
                  <a:close/>
                </a:path>
              </a:pathLst>
            </a:custGeom>
            <a:gradFill>
              <a:gsLst>
                <a:gs pos="0">
                  <a:srgbClr val="E30613"/>
                </a:gs>
                <a:gs pos="100000">
                  <a:srgbClr val="81040B"/>
                </a:gs>
              </a:gsLst>
              <a:lin ang="3600000" scaled="0"/>
            </a:gra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17" name="文本框 16"/>
            <p:cNvSpPr txBox="1"/>
            <p:nvPr/>
          </p:nvSpPr>
          <p:spPr>
            <a:xfrm>
              <a:off x="3668137" y="2920800"/>
              <a:ext cx="697627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600" b="1" dirty="0">
                  <a:solidFill>
                    <a:schemeClr val="bg1"/>
                  </a:solidFill>
                  <a:cs typeface="+mn-ea"/>
                  <a:sym typeface="+mn-lt"/>
                </a:rPr>
                <a:t>01</a:t>
              </a:r>
              <a:endParaRPr lang="zh-CN" altLang="en-US" sz="36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8" name="Freeform 22"/>
            <p:cNvSpPr>
              <a:spLocks noEditPoints="1"/>
            </p:cNvSpPr>
            <p:nvPr/>
          </p:nvSpPr>
          <p:spPr bwMode="auto">
            <a:xfrm>
              <a:off x="3879361" y="1540074"/>
              <a:ext cx="412010" cy="483841"/>
            </a:xfrm>
            <a:custGeom>
              <a:avLst/>
              <a:gdLst>
                <a:gd name="T0" fmla="*/ 90 w 641"/>
                <a:gd name="T1" fmla="*/ 424 h 748"/>
                <a:gd name="T2" fmla="*/ 158 w 641"/>
                <a:gd name="T3" fmla="*/ 424 h 748"/>
                <a:gd name="T4" fmla="*/ 205 w 641"/>
                <a:gd name="T5" fmla="*/ 408 h 748"/>
                <a:gd name="T6" fmla="*/ 291 w 641"/>
                <a:gd name="T7" fmla="*/ 588 h 748"/>
                <a:gd name="T8" fmla="*/ 312 w 641"/>
                <a:gd name="T9" fmla="*/ 475 h 748"/>
                <a:gd name="T10" fmla="*/ 297 w 641"/>
                <a:gd name="T11" fmla="*/ 468 h 748"/>
                <a:gd name="T12" fmla="*/ 298 w 641"/>
                <a:gd name="T13" fmla="*/ 452 h 748"/>
                <a:gd name="T14" fmla="*/ 360 w 641"/>
                <a:gd name="T15" fmla="*/ 452 h 748"/>
                <a:gd name="T16" fmla="*/ 360 w 641"/>
                <a:gd name="T17" fmla="*/ 468 h 748"/>
                <a:gd name="T18" fmla="*/ 346 w 641"/>
                <a:gd name="T19" fmla="*/ 475 h 748"/>
                <a:gd name="T20" fmla="*/ 365 w 641"/>
                <a:gd name="T21" fmla="*/ 583 h 748"/>
                <a:gd name="T22" fmla="*/ 439 w 641"/>
                <a:gd name="T23" fmla="*/ 415 h 748"/>
                <a:gd name="T24" fmla="*/ 482 w 641"/>
                <a:gd name="T25" fmla="*/ 420 h 748"/>
                <a:gd name="T26" fmla="*/ 545 w 641"/>
                <a:gd name="T27" fmla="*/ 420 h 748"/>
                <a:gd name="T28" fmla="*/ 632 w 641"/>
                <a:gd name="T29" fmla="*/ 691 h 748"/>
                <a:gd name="T30" fmla="*/ 544 w 641"/>
                <a:gd name="T31" fmla="*/ 722 h 748"/>
                <a:gd name="T32" fmla="*/ 532 w 641"/>
                <a:gd name="T33" fmla="*/ 681 h 748"/>
                <a:gd name="T34" fmla="*/ 504 w 641"/>
                <a:gd name="T35" fmla="*/ 729 h 748"/>
                <a:gd name="T36" fmla="*/ 123 w 641"/>
                <a:gd name="T37" fmla="*/ 731 h 748"/>
                <a:gd name="T38" fmla="*/ 94 w 641"/>
                <a:gd name="T39" fmla="*/ 681 h 748"/>
                <a:gd name="T40" fmla="*/ 81 w 641"/>
                <a:gd name="T41" fmla="*/ 724 h 748"/>
                <a:gd name="T42" fmla="*/ 0 w 641"/>
                <a:gd name="T43" fmla="*/ 691 h 748"/>
                <a:gd name="T44" fmla="*/ 90 w 641"/>
                <a:gd name="T45" fmla="*/ 424 h 748"/>
                <a:gd name="T46" fmla="*/ 185 w 641"/>
                <a:gd name="T47" fmla="*/ 289 h 748"/>
                <a:gd name="T48" fmla="*/ 185 w 641"/>
                <a:gd name="T49" fmla="*/ 289 h 748"/>
                <a:gd name="T50" fmla="*/ 163 w 641"/>
                <a:gd name="T51" fmla="*/ 264 h 748"/>
                <a:gd name="T52" fmla="*/ 155 w 641"/>
                <a:gd name="T53" fmla="*/ 214 h 748"/>
                <a:gd name="T54" fmla="*/ 155 w 641"/>
                <a:gd name="T55" fmla="*/ 207 h 748"/>
                <a:gd name="T56" fmla="*/ 160 w 641"/>
                <a:gd name="T57" fmla="*/ 204 h 748"/>
                <a:gd name="T58" fmla="*/ 164 w 641"/>
                <a:gd name="T59" fmla="*/ 202 h 748"/>
                <a:gd name="T60" fmla="*/ 199 w 641"/>
                <a:gd name="T61" fmla="*/ 47 h 748"/>
                <a:gd name="T62" fmla="*/ 423 w 641"/>
                <a:gd name="T63" fmla="*/ 43 h 748"/>
                <a:gd name="T64" fmla="*/ 466 w 641"/>
                <a:gd name="T65" fmla="*/ 200 h 748"/>
                <a:gd name="T66" fmla="*/ 472 w 641"/>
                <a:gd name="T67" fmla="*/ 204 h 748"/>
                <a:gd name="T68" fmla="*/ 478 w 641"/>
                <a:gd name="T69" fmla="*/ 207 h 748"/>
                <a:gd name="T70" fmla="*/ 478 w 641"/>
                <a:gd name="T71" fmla="*/ 214 h 748"/>
                <a:gd name="T72" fmla="*/ 471 w 641"/>
                <a:gd name="T73" fmla="*/ 263 h 748"/>
                <a:gd name="T74" fmla="*/ 449 w 641"/>
                <a:gd name="T75" fmla="*/ 288 h 748"/>
                <a:gd name="T76" fmla="*/ 328 w 641"/>
                <a:gd name="T77" fmla="*/ 397 h 748"/>
                <a:gd name="T78" fmla="*/ 299 w 641"/>
                <a:gd name="T79" fmla="*/ 395 h 748"/>
                <a:gd name="T80" fmla="*/ 185 w 641"/>
                <a:gd name="T81" fmla="*/ 289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41" h="748">
                  <a:moveTo>
                    <a:pt x="90" y="424"/>
                  </a:moveTo>
                  <a:cubicBezTo>
                    <a:pt x="114" y="424"/>
                    <a:pt x="137" y="424"/>
                    <a:pt x="158" y="424"/>
                  </a:cubicBezTo>
                  <a:cubicBezTo>
                    <a:pt x="178" y="425"/>
                    <a:pt x="194" y="421"/>
                    <a:pt x="205" y="408"/>
                  </a:cubicBezTo>
                  <a:lnTo>
                    <a:pt x="291" y="588"/>
                  </a:lnTo>
                  <a:lnTo>
                    <a:pt x="312" y="475"/>
                  </a:lnTo>
                  <a:lnTo>
                    <a:pt x="297" y="468"/>
                  </a:lnTo>
                  <a:lnTo>
                    <a:pt x="298" y="452"/>
                  </a:lnTo>
                  <a:lnTo>
                    <a:pt x="360" y="452"/>
                  </a:lnTo>
                  <a:lnTo>
                    <a:pt x="360" y="468"/>
                  </a:lnTo>
                  <a:lnTo>
                    <a:pt x="346" y="475"/>
                  </a:lnTo>
                  <a:lnTo>
                    <a:pt x="365" y="583"/>
                  </a:lnTo>
                  <a:lnTo>
                    <a:pt x="439" y="415"/>
                  </a:lnTo>
                  <a:cubicBezTo>
                    <a:pt x="450" y="420"/>
                    <a:pt x="464" y="422"/>
                    <a:pt x="482" y="420"/>
                  </a:cubicBezTo>
                  <a:cubicBezTo>
                    <a:pt x="502" y="420"/>
                    <a:pt x="523" y="420"/>
                    <a:pt x="545" y="420"/>
                  </a:cubicBezTo>
                  <a:cubicBezTo>
                    <a:pt x="604" y="475"/>
                    <a:pt x="641" y="606"/>
                    <a:pt x="632" y="691"/>
                  </a:cubicBezTo>
                  <a:cubicBezTo>
                    <a:pt x="614" y="704"/>
                    <a:pt x="583" y="714"/>
                    <a:pt x="544" y="722"/>
                  </a:cubicBezTo>
                  <a:lnTo>
                    <a:pt x="532" y="681"/>
                  </a:lnTo>
                  <a:lnTo>
                    <a:pt x="504" y="729"/>
                  </a:lnTo>
                  <a:cubicBezTo>
                    <a:pt x="390" y="746"/>
                    <a:pt x="233" y="748"/>
                    <a:pt x="123" y="731"/>
                  </a:cubicBezTo>
                  <a:lnTo>
                    <a:pt x="94" y="681"/>
                  </a:lnTo>
                  <a:lnTo>
                    <a:pt x="81" y="724"/>
                  </a:lnTo>
                  <a:cubicBezTo>
                    <a:pt x="43" y="716"/>
                    <a:pt x="14" y="705"/>
                    <a:pt x="0" y="691"/>
                  </a:cubicBezTo>
                  <a:cubicBezTo>
                    <a:pt x="1" y="616"/>
                    <a:pt x="15" y="489"/>
                    <a:pt x="90" y="424"/>
                  </a:cubicBezTo>
                  <a:close/>
                  <a:moveTo>
                    <a:pt x="185" y="289"/>
                  </a:moveTo>
                  <a:lnTo>
                    <a:pt x="185" y="289"/>
                  </a:lnTo>
                  <a:cubicBezTo>
                    <a:pt x="175" y="284"/>
                    <a:pt x="168" y="275"/>
                    <a:pt x="163" y="264"/>
                  </a:cubicBezTo>
                  <a:cubicBezTo>
                    <a:pt x="157" y="251"/>
                    <a:pt x="155" y="234"/>
                    <a:pt x="155" y="214"/>
                  </a:cubicBezTo>
                  <a:lnTo>
                    <a:pt x="155" y="207"/>
                  </a:lnTo>
                  <a:lnTo>
                    <a:pt x="160" y="204"/>
                  </a:lnTo>
                  <a:cubicBezTo>
                    <a:pt x="162" y="203"/>
                    <a:pt x="163" y="202"/>
                    <a:pt x="164" y="202"/>
                  </a:cubicBezTo>
                  <a:cubicBezTo>
                    <a:pt x="152" y="117"/>
                    <a:pt x="162" y="78"/>
                    <a:pt x="199" y="47"/>
                  </a:cubicBezTo>
                  <a:cubicBezTo>
                    <a:pt x="256" y="0"/>
                    <a:pt x="365" y="0"/>
                    <a:pt x="423" y="43"/>
                  </a:cubicBezTo>
                  <a:cubicBezTo>
                    <a:pt x="463" y="72"/>
                    <a:pt x="477" y="123"/>
                    <a:pt x="466" y="200"/>
                  </a:cubicBezTo>
                  <a:cubicBezTo>
                    <a:pt x="468" y="201"/>
                    <a:pt x="470" y="202"/>
                    <a:pt x="472" y="204"/>
                  </a:cubicBezTo>
                  <a:lnTo>
                    <a:pt x="478" y="207"/>
                  </a:lnTo>
                  <a:lnTo>
                    <a:pt x="478" y="214"/>
                  </a:lnTo>
                  <a:cubicBezTo>
                    <a:pt x="478" y="233"/>
                    <a:pt x="476" y="250"/>
                    <a:pt x="471" y="263"/>
                  </a:cubicBezTo>
                  <a:cubicBezTo>
                    <a:pt x="466" y="275"/>
                    <a:pt x="459" y="283"/>
                    <a:pt x="449" y="288"/>
                  </a:cubicBezTo>
                  <a:cubicBezTo>
                    <a:pt x="434" y="338"/>
                    <a:pt x="381" y="392"/>
                    <a:pt x="328" y="397"/>
                  </a:cubicBezTo>
                  <a:cubicBezTo>
                    <a:pt x="319" y="398"/>
                    <a:pt x="308" y="398"/>
                    <a:pt x="299" y="395"/>
                  </a:cubicBezTo>
                  <a:cubicBezTo>
                    <a:pt x="241" y="374"/>
                    <a:pt x="203" y="350"/>
                    <a:pt x="185" y="289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19" name="组合 18"/>
          <p:cNvGrpSpPr/>
          <p:nvPr/>
        </p:nvGrpSpPr>
        <p:grpSpPr>
          <a:xfrm>
            <a:off x="7434434" y="3620139"/>
            <a:ext cx="1257348" cy="2680662"/>
            <a:chOff x="7434434" y="3568166"/>
            <a:chExt cx="1257348" cy="2680662"/>
          </a:xfrm>
        </p:grpSpPr>
        <p:sp>
          <p:nvSpPr>
            <p:cNvPr id="20" name="任意多边形 19"/>
            <p:cNvSpPr/>
            <p:nvPr/>
          </p:nvSpPr>
          <p:spPr>
            <a:xfrm rot="16200000">
              <a:off x="6722777" y="4279823"/>
              <a:ext cx="2680662" cy="1257348"/>
            </a:xfrm>
            <a:custGeom>
              <a:avLst/>
              <a:gdLst>
                <a:gd name="connsiteX0" fmla="*/ 2683043 w 2683043"/>
                <a:gd name="connsiteY0" fmla="*/ 0 h 1094877"/>
                <a:gd name="connsiteX1" fmla="*/ 2683043 w 2683043"/>
                <a:gd name="connsiteY1" fmla="*/ 1094877 h 1094877"/>
                <a:gd name="connsiteX2" fmla="*/ 443711 w 2683043"/>
                <a:gd name="connsiteY2" fmla="*/ 1094877 h 1094877"/>
                <a:gd name="connsiteX3" fmla="*/ 0 w 2683043"/>
                <a:gd name="connsiteY3" fmla="*/ 651167 h 1094877"/>
                <a:gd name="connsiteX4" fmla="*/ 0 w 2683043"/>
                <a:gd name="connsiteY4" fmla="*/ 443710 h 1094877"/>
                <a:gd name="connsiteX5" fmla="*/ 443711 w 2683043"/>
                <a:gd name="connsiteY5" fmla="*/ 0 h 1094877"/>
                <a:gd name="connsiteX6" fmla="*/ 2683043 w 2683043"/>
                <a:gd name="connsiteY6" fmla="*/ 0 h 1094877"/>
                <a:gd name="connsiteX0-1" fmla="*/ 2683043 w 2683043"/>
                <a:gd name="connsiteY0-2" fmla="*/ 2 h 1094879"/>
                <a:gd name="connsiteX1-3" fmla="*/ 2683043 w 2683043"/>
                <a:gd name="connsiteY1-4" fmla="*/ 1094879 h 1094879"/>
                <a:gd name="connsiteX2-5" fmla="*/ 443711 w 2683043"/>
                <a:gd name="connsiteY2-6" fmla="*/ 1094879 h 1094879"/>
                <a:gd name="connsiteX3-7" fmla="*/ 0 w 2683043"/>
                <a:gd name="connsiteY3-8" fmla="*/ 651169 h 1094879"/>
                <a:gd name="connsiteX4-9" fmla="*/ 0 w 2683043"/>
                <a:gd name="connsiteY4-10" fmla="*/ 443712 h 1094879"/>
                <a:gd name="connsiteX5-11" fmla="*/ 443711 w 2683043"/>
                <a:gd name="connsiteY5-12" fmla="*/ 2 h 1094879"/>
                <a:gd name="connsiteX6-13" fmla="*/ 2461209 w 2683043"/>
                <a:gd name="connsiteY6-14" fmla="*/ 0 h 1094879"/>
                <a:gd name="connsiteX7" fmla="*/ 2683043 w 2683043"/>
                <a:gd name="connsiteY7" fmla="*/ 2 h 1094879"/>
                <a:gd name="connsiteX0-15" fmla="*/ 2683043 w 2683043"/>
                <a:gd name="connsiteY0-16" fmla="*/ 2 h 1095375"/>
                <a:gd name="connsiteX1-17" fmla="*/ 2683043 w 2683043"/>
                <a:gd name="connsiteY1-18" fmla="*/ 1094879 h 1095375"/>
                <a:gd name="connsiteX2-19" fmla="*/ 2480259 w 2683043"/>
                <a:gd name="connsiteY2-20" fmla="*/ 1095375 h 1095375"/>
                <a:gd name="connsiteX3-21" fmla="*/ 443711 w 2683043"/>
                <a:gd name="connsiteY3-22" fmla="*/ 1094879 h 1095375"/>
                <a:gd name="connsiteX4-23" fmla="*/ 0 w 2683043"/>
                <a:gd name="connsiteY4-24" fmla="*/ 651169 h 1095375"/>
                <a:gd name="connsiteX5-25" fmla="*/ 0 w 2683043"/>
                <a:gd name="connsiteY5-26" fmla="*/ 443712 h 1095375"/>
                <a:gd name="connsiteX6-27" fmla="*/ 443711 w 2683043"/>
                <a:gd name="connsiteY6-28" fmla="*/ 2 h 1095375"/>
                <a:gd name="connsiteX7-29" fmla="*/ 2461209 w 2683043"/>
                <a:gd name="connsiteY7-30" fmla="*/ 0 h 1095375"/>
                <a:gd name="connsiteX8" fmla="*/ 2683043 w 2683043"/>
                <a:gd name="connsiteY8" fmla="*/ 2 h 1095375"/>
                <a:gd name="connsiteX0-31" fmla="*/ 2680661 w 2683043"/>
                <a:gd name="connsiteY0-32" fmla="*/ 0 h 1257298"/>
                <a:gd name="connsiteX1-33" fmla="*/ 2683043 w 2683043"/>
                <a:gd name="connsiteY1-34" fmla="*/ 1256802 h 1257298"/>
                <a:gd name="connsiteX2-35" fmla="*/ 2480259 w 2683043"/>
                <a:gd name="connsiteY2-36" fmla="*/ 1257298 h 1257298"/>
                <a:gd name="connsiteX3-37" fmla="*/ 443711 w 2683043"/>
                <a:gd name="connsiteY3-38" fmla="*/ 1256802 h 1257298"/>
                <a:gd name="connsiteX4-39" fmla="*/ 0 w 2683043"/>
                <a:gd name="connsiteY4-40" fmla="*/ 813092 h 1257298"/>
                <a:gd name="connsiteX5-41" fmla="*/ 0 w 2683043"/>
                <a:gd name="connsiteY5-42" fmla="*/ 605635 h 1257298"/>
                <a:gd name="connsiteX6-43" fmla="*/ 443711 w 2683043"/>
                <a:gd name="connsiteY6-44" fmla="*/ 161925 h 1257298"/>
                <a:gd name="connsiteX7-45" fmla="*/ 2461209 w 2683043"/>
                <a:gd name="connsiteY7-46" fmla="*/ 161923 h 1257298"/>
                <a:gd name="connsiteX8-47" fmla="*/ 2680661 w 2683043"/>
                <a:gd name="connsiteY8-48" fmla="*/ 0 h 1257298"/>
                <a:gd name="connsiteX0-49" fmla="*/ 2680661 w 2680662"/>
                <a:gd name="connsiteY0-50" fmla="*/ 0 h 1257298"/>
                <a:gd name="connsiteX1-51" fmla="*/ 2680662 w 2680662"/>
                <a:gd name="connsiteY1-52" fmla="*/ 1128217 h 1257298"/>
                <a:gd name="connsiteX2-53" fmla="*/ 2480259 w 2680662"/>
                <a:gd name="connsiteY2-54" fmla="*/ 1257298 h 1257298"/>
                <a:gd name="connsiteX3-55" fmla="*/ 443711 w 2680662"/>
                <a:gd name="connsiteY3-56" fmla="*/ 1256802 h 1257298"/>
                <a:gd name="connsiteX4-57" fmla="*/ 0 w 2680662"/>
                <a:gd name="connsiteY4-58" fmla="*/ 813092 h 1257298"/>
                <a:gd name="connsiteX5-59" fmla="*/ 0 w 2680662"/>
                <a:gd name="connsiteY5-60" fmla="*/ 605635 h 1257298"/>
                <a:gd name="connsiteX6-61" fmla="*/ 443711 w 2680662"/>
                <a:gd name="connsiteY6-62" fmla="*/ 161925 h 1257298"/>
                <a:gd name="connsiteX7-63" fmla="*/ 2461209 w 2680662"/>
                <a:gd name="connsiteY7-64" fmla="*/ 161923 h 1257298"/>
                <a:gd name="connsiteX8-65" fmla="*/ 2680661 w 2680662"/>
                <a:gd name="connsiteY8-66" fmla="*/ 0 h 1257298"/>
                <a:gd name="connsiteX0-67" fmla="*/ 2680661 w 2680662"/>
                <a:gd name="connsiteY0-68" fmla="*/ 0 h 1257298"/>
                <a:gd name="connsiteX1-69" fmla="*/ 2680662 w 2680662"/>
                <a:gd name="connsiteY1-70" fmla="*/ 1128217 h 1257298"/>
                <a:gd name="connsiteX2-71" fmla="*/ 2480259 w 2680662"/>
                <a:gd name="connsiteY2-72" fmla="*/ 1257298 h 1257298"/>
                <a:gd name="connsiteX3-73" fmla="*/ 443711 w 2680662"/>
                <a:gd name="connsiteY3-74" fmla="*/ 1256802 h 1257298"/>
                <a:gd name="connsiteX4-75" fmla="*/ 0 w 2680662"/>
                <a:gd name="connsiteY4-76" fmla="*/ 813092 h 1257298"/>
                <a:gd name="connsiteX5-77" fmla="*/ 0 w 2680662"/>
                <a:gd name="connsiteY5-78" fmla="*/ 605635 h 1257298"/>
                <a:gd name="connsiteX6-79" fmla="*/ 443711 w 2680662"/>
                <a:gd name="connsiteY6-80" fmla="*/ 161925 h 1257298"/>
                <a:gd name="connsiteX7-81" fmla="*/ 2461209 w 2680662"/>
                <a:gd name="connsiteY7-82" fmla="*/ 161923 h 1257298"/>
                <a:gd name="connsiteX8-83" fmla="*/ 2680661 w 2680662"/>
                <a:gd name="connsiteY8-84" fmla="*/ 0 h 1257298"/>
                <a:gd name="connsiteX0-85" fmla="*/ 2680661 w 2680662"/>
                <a:gd name="connsiteY0-86" fmla="*/ 0 h 1257298"/>
                <a:gd name="connsiteX1-87" fmla="*/ 2680662 w 2680662"/>
                <a:gd name="connsiteY1-88" fmla="*/ 1128217 h 1257298"/>
                <a:gd name="connsiteX2-89" fmla="*/ 2480259 w 2680662"/>
                <a:gd name="connsiteY2-90" fmla="*/ 1257298 h 1257298"/>
                <a:gd name="connsiteX3-91" fmla="*/ 443711 w 2680662"/>
                <a:gd name="connsiteY3-92" fmla="*/ 1256802 h 1257298"/>
                <a:gd name="connsiteX4-93" fmla="*/ 0 w 2680662"/>
                <a:gd name="connsiteY4-94" fmla="*/ 813092 h 1257298"/>
                <a:gd name="connsiteX5-95" fmla="*/ 0 w 2680662"/>
                <a:gd name="connsiteY5-96" fmla="*/ 605635 h 1257298"/>
                <a:gd name="connsiteX6-97" fmla="*/ 443711 w 2680662"/>
                <a:gd name="connsiteY6-98" fmla="*/ 161925 h 1257298"/>
                <a:gd name="connsiteX7-99" fmla="*/ 2461209 w 2680662"/>
                <a:gd name="connsiteY7-100" fmla="*/ 161923 h 1257298"/>
                <a:gd name="connsiteX8-101" fmla="*/ 2680661 w 2680662"/>
                <a:gd name="connsiteY8-102" fmla="*/ 0 h 1257298"/>
                <a:gd name="connsiteX0-103" fmla="*/ 2680661 w 2680662"/>
                <a:gd name="connsiteY0-104" fmla="*/ 0 h 1257348"/>
                <a:gd name="connsiteX1-105" fmla="*/ 2680662 w 2680662"/>
                <a:gd name="connsiteY1-106" fmla="*/ 1128217 h 1257348"/>
                <a:gd name="connsiteX2-107" fmla="*/ 2480259 w 2680662"/>
                <a:gd name="connsiteY2-108" fmla="*/ 1257298 h 1257348"/>
                <a:gd name="connsiteX3-109" fmla="*/ 443711 w 2680662"/>
                <a:gd name="connsiteY3-110" fmla="*/ 1256802 h 1257348"/>
                <a:gd name="connsiteX4-111" fmla="*/ 0 w 2680662"/>
                <a:gd name="connsiteY4-112" fmla="*/ 813092 h 1257348"/>
                <a:gd name="connsiteX5-113" fmla="*/ 0 w 2680662"/>
                <a:gd name="connsiteY5-114" fmla="*/ 605635 h 1257348"/>
                <a:gd name="connsiteX6-115" fmla="*/ 443711 w 2680662"/>
                <a:gd name="connsiteY6-116" fmla="*/ 161925 h 1257348"/>
                <a:gd name="connsiteX7-117" fmla="*/ 2461209 w 2680662"/>
                <a:gd name="connsiteY7-118" fmla="*/ 161923 h 1257348"/>
                <a:gd name="connsiteX8-119" fmla="*/ 2680661 w 2680662"/>
                <a:gd name="connsiteY8-120" fmla="*/ 0 h 1257348"/>
                <a:gd name="connsiteX0-121" fmla="*/ 2680661 w 2680662"/>
                <a:gd name="connsiteY0-122" fmla="*/ 0 h 1257348"/>
                <a:gd name="connsiteX1-123" fmla="*/ 2680662 w 2680662"/>
                <a:gd name="connsiteY1-124" fmla="*/ 1128217 h 1257348"/>
                <a:gd name="connsiteX2-125" fmla="*/ 2480259 w 2680662"/>
                <a:gd name="connsiteY2-126" fmla="*/ 1257298 h 1257348"/>
                <a:gd name="connsiteX3-127" fmla="*/ 443711 w 2680662"/>
                <a:gd name="connsiteY3-128" fmla="*/ 1256802 h 1257348"/>
                <a:gd name="connsiteX4-129" fmla="*/ 0 w 2680662"/>
                <a:gd name="connsiteY4-130" fmla="*/ 813092 h 1257348"/>
                <a:gd name="connsiteX5-131" fmla="*/ 0 w 2680662"/>
                <a:gd name="connsiteY5-132" fmla="*/ 605635 h 1257348"/>
                <a:gd name="connsiteX6-133" fmla="*/ 443711 w 2680662"/>
                <a:gd name="connsiteY6-134" fmla="*/ 161925 h 1257348"/>
                <a:gd name="connsiteX7-135" fmla="*/ 2461209 w 2680662"/>
                <a:gd name="connsiteY7-136" fmla="*/ 161923 h 1257348"/>
                <a:gd name="connsiteX8-137" fmla="*/ 2680661 w 2680662"/>
                <a:gd name="connsiteY8-138" fmla="*/ 0 h 1257348"/>
                <a:gd name="connsiteX0-139" fmla="*/ 2680661 w 2680662"/>
                <a:gd name="connsiteY0-140" fmla="*/ 0 h 1257348"/>
                <a:gd name="connsiteX1-141" fmla="*/ 2680662 w 2680662"/>
                <a:gd name="connsiteY1-142" fmla="*/ 1128217 h 1257348"/>
                <a:gd name="connsiteX2-143" fmla="*/ 2480259 w 2680662"/>
                <a:gd name="connsiteY2-144" fmla="*/ 1257298 h 1257348"/>
                <a:gd name="connsiteX3-145" fmla="*/ 443711 w 2680662"/>
                <a:gd name="connsiteY3-146" fmla="*/ 1256802 h 1257348"/>
                <a:gd name="connsiteX4-147" fmla="*/ 0 w 2680662"/>
                <a:gd name="connsiteY4-148" fmla="*/ 813092 h 1257348"/>
                <a:gd name="connsiteX5-149" fmla="*/ 0 w 2680662"/>
                <a:gd name="connsiteY5-150" fmla="*/ 605635 h 1257348"/>
                <a:gd name="connsiteX6-151" fmla="*/ 443711 w 2680662"/>
                <a:gd name="connsiteY6-152" fmla="*/ 161925 h 1257348"/>
                <a:gd name="connsiteX7-153" fmla="*/ 2461209 w 2680662"/>
                <a:gd name="connsiteY7-154" fmla="*/ 161923 h 1257348"/>
                <a:gd name="connsiteX8-155" fmla="*/ 2680661 w 2680662"/>
                <a:gd name="connsiteY8-156" fmla="*/ 0 h 1257348"/>
                <a:gd name="connsiteX0-157" fmla="*/ 2680661 w 2680662"/>
                <a:gd name="connsiteY0-158" fmla="*/ 0 h 1257348"/>
                <a:gd name="connsiteX1-159" fmla="*/ 2680662 w 2680662"/>
                <a:gd name="connsiteY1-160" fmla="*/ 1128217 h 1257348"/>
                <a:gd name="connsiteX2-161" fmla="*/ 2480259 w 2680662"/>
                <a:gd name="connsiteY2-162" fmla="*/ 1257298 h 1257348"/>
                <a:gd name="connsiteX3-163" fmla="*/ 443711 w 2680662"/>
                <a:gd name="connsiteY3-164" fmla="*/ 1256802 h 1257348"/>
                <a:gd name="connsiteX4-165" fmla="*/ 0 w 2680662"/>
                <a:gd name="connsiteY4-166" fmla="*/ 813092 h 1257348"/>
                <a:gd name="connsiteX5-167" fmla="*/ 0 w 2680662"/>
                <a:gd name="connsiteY5-168" fmla="*/ 605635 h 1257348"/>
                <a:gd name="connsiteX6-169" fmla="*/ 443711 w 2680662"/>
                <a:gd name="connsiteY6-170" fmla="*/ 161925 h 1257348"/>
                <a:gd name="connsiteX7-171" fmla="*/ 2461209 w 2680662"/>
                <a:gd name="connsiteY7-172" fmla="*/ 161923 h 1257348"/>
                <a:gd name="connsiteX8-173" fmla="*/ 2680661 w 2680662"/>
                <a:gd name="connsiteY8-174" fmla="*/ 0 h 125734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29" y="connsiteY7-30"/>
                </a:cxn>
                <a:cxn ang="0">
                  <a:pos x="connsiteX8-47" y="connsiteY8-48"/>
                </a:cxn>
              </a:cxnLst>
              <a:rect l="l" t="t" r="r" b="b"/>
              <a:pathLst>
                <a:path w="2680662" h="1257348">
                  <a:moveTo>
                    <a:pt x="2680661" y="0"/>
                  </a:moveTo>
                  <a:cubicBezTo>
                    <a:pt x="2680661" y="376072"/>
                    <a:pt x="2680662" y="752145"/>
                    <a:pt x="2680662" y="1128217"/>
                  </a:cubicBezTo>
                  <a:cubicBezTo>
                    <a:pt x="2680536" y="1187913"/>
                    <a:pt x="2530391" y="1259515"/>
                    <a:pt x="2480259" y="1257298"/>
                  </a:cubicBezTo>
                  <a:lnTo>
                    <a:pt x="443711" y="1256802"/>
                  </a:lnTo>
                  <a:cubicBezTo>
                    <a:pt x="198657" y="1256802"/>
                    <a:pt x="0" y="1058146"/>
                    <a:pt x="0" y="813092"/>
                  </a:cubicBezTo>
                  <a:lnTo>
                    <a:pt x="0" y="605635"/>
                  </a:lnTo>
                  <a:cubicBezTo>
                    <a:pt x="0" y="360581"/>
                    <a:pt x="198657" y="161925"/>
                    <a:pt x="443711" y="161925"/>
                  </a:cubicBezTo>
                  <a:lnTo>
                    <a:pt x="2461209" y="161923"/>
                  </a:lnTo>
                  <a:cubicBezTo>
                    <a:pt x="2524835" y="162718"/>
                    <a:pt x="2657516" y="73024"/>
                    <a:pt x="2680661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3600000" scaled="0"/>
            </a:gra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21" name="文本框 20"/>
            <p:cNvSpPr txBox="1"/>
            <p:nvPr/>
          </p:nvSpPr>
          <p:spPr>
            <a:xfrm>
              <a:off x="7763991" y="5348817"/>
              <a:ext cx="697627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600" b="1" dirty="0">
                  <a:solidFill>
                    <a:schemeClr val="bg1"/>
                  </a:solidFill>
                  <a:cs typeface="+mn-ea"/>
                  <a:sym typeface="+mn-lt"/>
                </a:rPr>
                <a:t>04</a:t>
              </a:r>
              <a:endParaRPr lang="zh-CN" altLang="en-US" sz="36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" name="Freeform 33"/>
            <p:cNvSpPr>
              <a:spLocks noEditPoints="1"/>
            </p:cNvSpPr>
            <p:nvPr/>
          </p:nvSpPr>
          <p:spPr bwMode="auto">
            <a:xfrm>
              <a:off x="7916888" y="3994378"/>
              <a:ext cx="494174" cy="464113"/>
            </a:xfrm>
            <a:custGeom>
              <a:avLst/>
              <a:gdLst>
                <a:gd name="T0" fmla="*/ 21 w 643"/>
                <a:gd name="T1" fmla="*/ 477 h 603"/>
                <a:gd name="T2" fmla="*/ 459 w 643"/>
                <a:gd name="T3" fmla="*/ 359 h 603"/>
                <a:gd name="T4" fmla="*/ 420 w 643"/>
                <a:gd name="T5" fmla="*/ 494 h 603"/>
                <a:gd name="T6" fmla="*/ 407 w 643"/>
                <a:gd name="T7" fmla="*/ 377 h 603"/>
                <a:gd name="T8" fmla="*/ 408 w 643"/>
                <a:gd name="T9" fmla="*/ 272 h 603"/>
                <a:gd name="T10" fmla="*/ 397 w 643"/>
                <a:gd name="T11" fmla="*/ 276 h 603"/>
                <a:gd name="T12" fmla="*/ 405 w 643"/>
                <a:gd name="T13" fmla="*/ 292 h 603"/>
                <a:gd name="T14" fmla="*/ 415 w 643"/>
                <a:gd name="T15" fmla="*/ 288 h 603"/>
                <a:gd name="T16" fmla="*/ 356 w 643"/>
                <a:gd name="T17" fmla="*/ 302 h 603"/>
                <a:gd name="T18" fmla="*/ 360 w 643"/>
                <a:gd name="T19" fmla="*/ 322 h 603"/>
                <a:gd name="T20" fmla="*/ 368 w 643"/>
                <a:gd name="T21" fmla="*/ 315 h 603"/>
                <a:gd name="T22" fmla="*/ 324 w 643"/>
                <a:gd name="T23" fmla="*/ 341 h 603"/>
                <a:gd name="T24" fmla="*/ 319 w 643"/>
                <a:gd name="T25" fmla="*/ 351 h 603"/>
                <a:gd name="T26" fmla="*/ 335 w 643"/>
                <a:gd name="T27" fmla="*/ 359 h 603"/>
                <a:gd name="T28" fmla="*/ 340 w 643"/>
                <a:gd name="T29" fmla="*/ 349 h 603"/>
                <a:gd name="T30" fmla="*/ 305 w 643"/>
                <a:gd name="T31" fmla="*/ 399 h 603"/>
                <a:gd name="T32" fmla="*/ 322 w 643"/>
                <a:gd name="T33" fmla="*/ 411 h 603"/>
                <a:gd name="T34" fmla="*/ 323 w 643"/>
                <a:gd name="T35" fmla="*/ 400 h 603"/>
                <a:gd name="T36" fmla="*/ 308 w 643"/>
                <a:gd name="T37" fmla="*/ 450 h 603"/>
                <a:gd name="T38" fmla="*/ 311 w 643"/>
                <a:gd name="T39" fmla="*/ 461 h 603"/>
                <a:gd name="T40" fmla="*/ 327 w 643"/>
                <a:gd name="T41" fmla="*/ 455 h 603"/>
                <a:gd name="T42" fmla="*/ 324 w 643"/>
                <a:gd name="T43" fmla="*/ 444 h 603"/>
                <a:gd name="T44" fmla="*/ 332 w 643"/>
                <a:gd name="T45" fmla="*/ 505 h 603"/>
                <a:gd name="T46" fmla="*/ 353 w 643"/>
                <a:gd name="T47" fmla="*/ 503 h 603"/>
                <a:gd name="T48" fmla="*/ 346 w 643"/>
                <a:gd name="T49" fmla="*/ 495 h 603"/>
                <a:gd name="T50" fmla="*/ 367 w 643"/>
                <a:gd name="T51" fmla="*/ 541 h 603"/>
                <a:gd name="T52" fmla="*/ 377 w 643"/>
                <a:gd name="T53" fmla="*/ 547 h 603"/>
                <a:gd name="T54" fmla="*/ 386 w 643"/>
                <a:gd name="T55" fmla="*/ 532 h 603"/>
                <a:gd name="T56" fmla="*/ 377 w 643"/>
                <a:gd name="T57" fmla="*/ 526 h 603"/>
                <a:gd name="T58" fmla="*/ 423 w 643"/>
                <a:gd name="T59" fmla="*/ 566 h 603"/>
                <a:gd name="T60" fmla="*/ 434 w 643"/>
                <a:gd name="T61" fmla="*/ 568 h 603"/>
                <a:gd name="T62" fmla="*/ 427 w 643"/>
                <a:gd name="T63" fmla="*/ 549 h 603"/>
                <a:gd name="T64" fmla="*/ 472 w 643"/>
                <a:gd name="T65" fmla="*/ 569 h 603"/>
                <a:gd name="T66" fmla="*/ 484 w 643"/>
                <a:gd name="T67" fmla="*/ 568 h 603"/>
                <a:gd name="T68" fmla="*/ 483 w 643"/>
                <a:gd name="T69" fmla="*/ 550 h 603"/>
                <a:gd name="T70" fmla="*/ 472 w 643"/>
                <a:gd name="T71" fmla="*/ 552 h 603"/>
                <a:gd name="T72" fmla="*/ 530 w 643"/>
                <a:gd name="T73" fmla="*/ 551 h 603"/>
                <a:gd name="T74" fmla="*/ 540 w 643"/>
                <a:gd name="T75" fmla="*/ 545 h 603"/>
                <a:gd name="T76" fmla="*/ 524 w 643"/>
                <a:gd name="T77" fmla="*/ 535 h 603"/>
                <a:gd name="T78" fmla="*/ 570 w 643"/>
                <a:gd name="T79" fmla="*/ 521 h 603"/>
                <a:gd name="T80" fmla="*/ 577 w 643"/>
                <a:gd name="T81" fmla="*/ 512 h 603"/>
                <a:gd name="T82" fmla="*/ 565 w 643"/>
                <a:gd name="T83" fmla="*/ 499 h 603"/>
                <a:gd name="T84" fmla="*/ 559 w 643"/>
                <a:gd name="T85" fmla="*/ 507 h 603"/>
                <a:gd name="T86" fmla="*/ 601 w 643"/>
                <a:gd name="T87" fmla="*/ 469 h 603"/>
                <a:gd name="T88" fmla="*/ 605 w 643"/>
                <a:gd name="T89" fmla="*/ 457 h 603"/>
                <a:gd name="T90" fmla="*/ 586 w 643"/>
                <a:gd name="T91" fmla="*/ 459 h 603"/>
                <a:gd name="T92" fmla="*/ 610 w 643"/>
                <a:gd name="T93" fmla="*/ 419 h 603"/>
                <a:gd name="T94" fmla="*/ 610 w 643"/>
                <a:gd name="T95" fmla="*/ 408 h 603"/>
                <a:gd name="T96" fmla="*/ 592 w 643"/>
                <a:gd name="T97" fmla="*/ 406 h 603"/>
                <a:gd name="T98" fmla="*/ 593 w 643"/>
                <a:gd name="T99" fmla="*/ 417 h 603"/>
                <a:gd name="T100" fmla="*/ 599 w 643"/>
                <a:gd name="T101" fmla="*/ 358 h 603"/>
                <a:gd name="T102" fmla="*/ 594 w 643"/>
                <a:gd name="T103" fmla="*/ 347 h 603"/>
                <a:gd name="T104" fmla="*/ 581 w 643"/>
                <a:gd name="T105" fmla="*/ 363 h 603"/>
                <a:gd name="T106" fmla="*/ 573 w 643"/>
                <a:gd name="T107" fmla="*/ 316 h 603"/>
                <a:gd name="T108" fmla="*/ 565 w 643"/>
                <a:gd name="T109" fmla="*/ 308 h 603"/>
                <a:gd name="T110" fmla="*/ 550 w 643"/>
                <a:gd name="T111" fmla="*/ 318 h 603"/>
                <a:gd name="T112" fmla="*/ 557 w 643"/>
                <a:gd name="T113" fmla="*/ 326 h 603"/>
                <a:gd name="T114" fmla="*/ 524 w 643"/>
                <a:gd name="T115" fmla="*/ 279 h 603"/>
                <a:gd name="T116" fmla="*/ 513 w 643"/>
                <a:gd name="T117" fmla="*/ 274 h 603"/>
                <a:gd name="T118" fmla="*/ 513 w 643"/>
                <a:gd name="T119" fmla="*/ 293 h 603"/>
                <a:gd name="T120" fmla="*/ 457 w 643"/>
                <a:gd name="T121" fmla="*/ 231 h 603"/>
                <a:gd name="T122" fmla="*/ 358 w 643"/>
                <a:gd name="T123" fmla="*/ 9 h 603"/>
                <a:gd name="T124" fmla="*/ 30 w 643"/>
                <a:gd name="T125" fmla="*/ 15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3" h="603">
                  <a:moveTo>
                    <a:pt x="51" y="448"/>
                  </a:moveTo>
                  <a:cubicBezTo>
                    <a:pt x="83" y="445"/>
                    <a:pt x="115" y="443"/>
                    <a:pt x="147" y="442"/>
                  </a:cubicBezTo>
                  <a:cubicBezTo>
                    <a:pt x="127" y="440"/>
                    <a:pt x="108" y="439"/>
                    <a:pt x="88" y="436"/>
                  </a:cubicBezTo>
                  <a:cubicBezTo>
                    <a:pt x="72" y="435"/>
                    <a:pt x="59" y="423"/>
                    <a:pt x="59" y="407"/>
                  </a:cubicBezTo>
                  <a:cubicBezTo>
                    <a:pt x="59" y="383"/>
                    <a:pt x="59" y="359"/>
                    <a:pt x="59" y="335"/>
                  </a:cubicBezTo>
                  <a:cubicBezTo>
                    <a:pt x="59" y="318"/>
                    <a:pt x="72" y="306"/>
                    <a:pt x="88" y="305"/>
                  </a:cubicBezTo>
                  <a:cubicBezTo>
                    <a:pt x="148" y="299"/>
                    <a:pt x="207" y="297"/>
                    <a:pt x="267" y="298"/>
                  </a:cubicBezTo>
                  <a:cubicBezTo>
                    <a:pt x="245" y="333"/>
                    <a:pt x="233" y="373"/>
                    <a:pt x="233" y="417"/>
                  </a:cubicBezTo>
                  <a:cubicBezTo>
                    <a:pt x="233" y="479"/>
                    <a:pt x="258" y="535"/>
                    <a:pt x="299" y="575"/>
                  </a:cubicBezTo>
                  <a:cubicBezTo>
                    <a:pt x="301" y="578"/>
                    <a:pt x="304" y="581"/>
                    <a:pt x="306" y="583"/>
                  </a:cubicBezTo>
                  <a:cubicBezTo>
                    <a:pt x="221" y="590"/>
                    <a:pt x="136" y="588"/>
                    <a:pt x="51" y="579"/>
                  </a:cubicBezTo>
                  <a:cubicBezTo>
                    <a:pt x="35" y="578"/>
                    <a:pt x="21" y="566"/>
                    <a:pt x="21" y="549"/>
                  </a:cubicBezTo>
                  <a:cubicBezTo>
                    <a:pt x="21" y="526"/>
                    <a:pt x="21" y="501"/>
                    <a:pt x="21" y="477"/>
                  </a:cubicBezTo>
                  <a:cubicBezTo>
                    <a:pt x="21" y="461"/>
                    <a:pt x="35" y="449"/>
                    <a:pt x="51" y="448"/>
                  </a:cubicBezTo>
                  <a:close/>
                  <a:moveTo>
                    <a:pt x="442" y="265"/>
                  </a:moveTo>
                  <a:lnTo>
                    <a:pt x="442" y="265"/>
                  </a:lnTo>
                  <a:cubicBezTo>
                    <a:pt x="454" y="263"/>
                    <a:pt x="467" y="262"/>
                    <a:pt x="479" y="265"/>
                  </a:cubicBezTo>
                  <a:cubicBezTo>
                    <a:pt x="478" y="271"/>
                    <a:pt x="478" y="278"/>
                    <a:pt x="477" y="284"/>
                  </a:cubicBezTo>
                  <a:cubicBezTo>
                    <a:pt x="466" y="283"/>
                    <a:pt x="455" y="283"/>
                    <a:pt x="444" y="284"/>
                  </a:cubicBezTo>
                  <a:cubicBezTo>
                    <a:pt x="443" y="278"/>
                    <a:pt x="443" y="271"/>
                    <a:pt x="442" y="265"/>
                  </a:cubicBezTo>
                  <a:close/>
                  <a:moveTo>
                    <a:pt x="510" y="384"/>
                  </a:moveTo>
                  <a:lnTo>
                    <a:pt x="510" y="384"/>
                  </a:lnTo>
                  <a:lnTo>
                    <a:pt x="467" y="384"/>
                  </a:lnTo>
                  <a:lnTo>
                    <a:pt x="467" y="377"/>
                  </a:lnTo>
                  <a:cubicBezTo>
                    <a:pt x="467" y="369"/>
                    <a:pt x="466" y="364"/>
                    <a:pt x="465" y="362"/>
                  </a:cubicBezTo>
                  <a:cubicBezTo>
                    <a:pt x="464" y="360"/>
                    <a:pt x="462" y="359"/>
                    <a:pt x="459" y="359"/>
                  </a:cubicBezTo>
                  <a:cubicBezTo>
                    <a:pt x="456" y="359"/>
                    <a:pt x="454" y="359"/>
                    <a:pt x="453" y="362"/>
                  </a:cubicBezTo>
                  <a:cubicBezTo>
                    <a:pt x="452" y="364"/>
                    <a:pt x="451" y="367"/>
                    <a:pt x="451" y="371"/>
                  </a:cubicBezTo>
                  <a:cubicBezTo>
                    <a:pt x="451" y="377"/>
                    <a:pt x="452" y="382"/>
                    <a:pt x="455" y="385"/>
                  </a:cubicBezTo>
                  <a:cubicBezTo>
                    <a:pt x="458" y="388"/>
                    <a:pt x="466" y="393"/>
                    <a:pt x="478" y="401"/>
                  </a:cubicBezTo>
                  <a:cubicBezTo>
                    <a:pt x="489" y="407"/>
                    <a:pt x="497" y="413"/>
                    <a:pt x="501" y="416"/>
                  </a:cubicBezTo>
                  <a:cubicBezTo>
                    <a:pt x="505" y="420"/>
                    <a:pt x="508" y="425"/>
                    <a:pt x="511" y="431"/>
                  </a:cubicBezTo>
                  <a:cubicBezTo>
                    <a:pt x="514" y="437"/>
                    <a:pt x="515" y="445"/>
                    <a:pt x="515" y="455"/>
                  </a:cubicBezTo>
                  <a:cubicBezTo>
                    <a:pt x="515" y="471"/>
                    <a:pt x="512" y="483"/>
                    <a:pt x="504" y="491"/>
                  </a:cubicBezTo>
                  <a:cubicBezTo>
                    <a:pt x="497" y="500"/>
                    <a:pt x="485" y="506"/>
                    <a:pt x="471" y="508"/>
                  </a:cubicBezTo>
                  <a:lnTo>
                    <a:pt x="471" y="524"/>
                  </a:lnTo>
                  <a:lnTo>
                    <a:pt x="451" y="524"/>
                  </a:lnTo>
                  <a:lnTo>
                    <a:pt x="451" y="507"/>
                  </a:lnTo>
                  <a:cubicBezTo>
                    <a:pt x="439" y="506"/>
                    <a:pt x="429" y="502"/>
                    <a:pt x="420" y="494"/>
                  </a:cubicBezTo>
                  <a:cubicBezTo>
                    <a:pt x="412" y="486"/>
                    <a:pt x="407" y="473"/>
                    <a:pt x="407" y="453"/>
                  </a:cubicBezTo>
                  <a:lnTo>
                    <a:pt x="407" y="445"/>
                  </a:lnTo>
                  <a:lnTo>
                    <a:pt x="451" y="445"/>
                  </a:lnTo>
                  <a:lnTo>
                    <a:pt x="451" y="456"/>
                  </a:lnTo>
                  <a:cubicBezTo>
                    <a:pt x="451" y="467"/>
                    <a:pt x="451" y="474"/>
                    <a:pt x="452" y="477"/>
                  </a:cubicBezTo>
                  <a:cubicBezTo>
                    <a:pt x="453" y="480"/>
                    <a:pt x="455" y="481"/>
                    <a:pt x="458" y="481"/>
                  </a:cubicBezTo>
                  <a:cubicBezTo>
                    <a:pt x="461" y="481"/>
                    <a:pt x="464" y="480"/>
                    <a:pt x="465" y="478"/>
                  </a:cubicBezTo>
                  <a:cubicBezTo>
                    <a:pt x="466" y="476"/>
                    <a:pt x="467" y="473"/>
                    <a:pt x="467" y="470"/>
                  </a:cubicBezTo>
                  <a:cubicBezTo>
                    <a:pt x="467" y="460"/>
                    <a:pt x="466" y="453"/>
                    <a:pt x="465" y="449"/>
                  </a:cubicBezTo>
                  <a:cubicBezTo>
                    <a:pt x="464" y="445"/>
                    <a:pt x="459" y="440"/>
                    <a:pt x="451" y="435"/>
                  </a:cubicBezTo>
                  <a:cubicBezTo>
                    <a:pt x="438" y="427"/>
                    <a:pt x="429" y="421"/>
                    <a:pt x="424" y="417"/>
                  </a:cubicBezTo>
                  <a:cubicBezTo>
                    <a:pt x="420" y="413"/>
                    <a:pt x="415" y="408"/>
                    <a:pt x="412" y="401"/>
                  </a:cubicBezTo>
                  <a:cubicBezTo>
                    <a:pt x="408" y="393"/>
                    <a:pt x="407" y="385"/>
                    <a:pt x="407" y="377"/>
                  </a:cubicBezTo>
                  <a:cubicBezTo>
                    <a:pt x="407" y="364"/>
                    <a:pt x="410" y="354"/>
                    <a:pt x="418" y="346"/>
                  </a:cubicBezTo>
                  <a:cubicBezTo>
                    <a:pt x="425" y="339"/>
                    <a:pt x="436" y="334"/>
                    <a:pt x="451" y="333"/>
                  </a:cubicBezTo>
                  <a:lnTo>
                    <a:pt x="451" y="319"/>
                  </a:lnTo>
                  <a:lnTo>
                    <a:pt x="471" y="319"/>
                  </a:lnTo>
                  <a:lnTo>
                    <a:pt x="471" y="333"/>
                  </a:lnTo>
                  <a:cubicBezTo>
                    <a:pt x="484" y="334"/>
                    <a:pt x="494" y="339"/>
                    <a:pt x="501" y="346"/>
                  </a:cubicBezTo>
                  <a:cubicBezTo>
                    <a:pt x="507" y="353"/>
                    <a:pt x="511" y="363"/>
                    <a:pt x="511" y="376"/>
                  </a:cubicBezTo>
                  <a:cubicBezTo>
                    <a:pt x="511" y="378"/>
                    <a:pt x="510" y="381"/>
                    <a:pt x="510" y="384"/>
                  </a:cubicBezTo>
                  <a:close/>
                  <a:moveTo>
                    <a:pt x="411" y="271"/>
                  </a:moveTo>
                  <a:lnTo>
                    <a:pt x="411" y="271"/>
                  </a:lnTo>
                  <a:lnTo>
                    <a:pt x="410" y="271"/>
                  </a:lnTo>
                  <a:lnTo>
                    <a:pt x="409" y="271"/>
                  </a:lnTo>
                  <a:lnTo>
                    <a:pt x="408" y="272"/>
                  </a:lnTo>
                  <a:lnTo>
                    <a:pt x="407" y="272"/>
                  </a:lnTo>
                  <a:lnTo>
                    <a:pt x="406" y="272"/>
                  </a:lnTo>
                  <a:lnTo>
                    <a:pt x="405" y="273"/>
                  </a:lnTo>
                  <a:lnTo>
                    <a:pt x="405" y="273"/>
                  </a:lnTo>
                  <a:lnTo>
                    <a:pt x="404" y="273"/>
                  </a:lnTo>
                  <a:lnTo>
                    <a:pt x="403" y="274"/>
                  </a:lnTo>
                  <a:lnTo>
                    <a:pt x="402" y="274"/>
                  </a:lnTo>
                  <a:lnTo>
                    <a:pt x="401" y="274"/>
                  </a:lnTo>
                  <a:lnTo>
                    <a:pt x="400" y="275"/>
                  </a:lnTo>
                  <a:lnTo>
                    <a:pt x="399" y="275"/>
                  </a:lnTo>
                  <a:lnTo>
                    <a:pt x="398" y="275"/>
                  </a:lnTo>
                  <a:lnTo>
                    <a:pt x="398" y="276"/>
                  </a:lnTo>
                  <a:lnTo>
                    <a:pt x="397" y="276"/>
                  </a:lnTo>
                  <a:lnTo>
                    <a:pt x="396" y="277"/>
                  </a:lnTo>
                  <a:lnTo>
                    <a:pt x="395" y="277"/>
                  </a:lnTo>
                  <a:lnTo>
                    <a:pt x="394" y="277"/>
                  </a:lnTo>
                  <a:lnTo>
                    <a:pt x="393" y="278"/>
                  </a:lnTo>
                  <a:lnTo>
                    <a:pt x="393" y="278"/>
                  </a:lnTo>
                  <a:lnTo>
                    <a:pt x="401" y="294"/>
                  </a:lnTo>
                  <a:lnTo>
                    <a:pt x="401" y="294"/>
                  </a:lnTo>
                  <a:lnTo>
                    <a:pt x="401" y="293"/>
                  </a:lnTo>
                  <a:lnTo>
                    <a:pt x="402" y="293"/>
                  </a:lnTo>
                  <a:lnTo>
                    <a:pt x="403" y="293"/>
                  </a:lnTo>
                  <a:lnTo>
                    <a:pt x="404" y="292"/>
                  </a:lnTo>
                  <a:lnTo>
                    <a:pt x="404" y="292"/>
                  </a:lnTo>
                  <a:lnTo>
                    <a:pt x="405" y="292"/>
                  </a:lnTo>
                  <a:lnTo>
                    <a:pt x="406" y="291"/>
                  </a:lnTo>
                  <a:lnTo>
                    <a:pt x="407" y="291"/>
                  </a:lnTo>
                  <a:lnTo>
                    <a:pt x="407" y="291"/>
                  </a:lnTo>
                  <a:lnTo>
                    <a:pt x="408" y="290"/>
                  </a:lnTo>
                  <a:lnTo>
                    <a:pt x="409" y="290"/>
                  </a:lnTo>
                  <a:lnTo>
                    <a:pt x="410" y="290"/>
                  </a:lnTo>
                  <a:lnTo>
                    <a:pt x="411" y="290"/>
                  </a:lnTo>
                  <a:lnTo>
                    <a:pt x="411" y="289"/>
                  </a:lnTo>
                  <a:lnTo>
                    <a:pt x="412" y="289"/>
                  </a:lnTo>
                  <a:lnTo>
                    <a:pt x="413" y="289"/>
                  </a:lnTo>
                  <a:lnTo>
                    <a:pt x="414" y="288"/>
                  </a:lnTo>
                  <a:lnTo>
                    <a:pt x="414" y="288"/>
                  </a:lnTo>
                  <a:lnTo>
                    <a:pt x="415" y="288"/>
                  </a:lnTo>
                  <a:lnTo>
                    <a:pt x="416" y="288"/>
                  </a:lnTo>
                  <a:lnTo>
                    <a:pt x="411" y="271"/>
                  </a:lnTo>
                  <a:close/>
                  <a:moveTo>
                    <a:pt x="361" y="297"/>
                  </a:moveTo>
                  <a:lnTo>
                    <a:pt x="361" y="297"/>
                  </a:lnTo>
                  <a:lnTo>
                    <a:pt x="361" y="297"/>
                  </a:lnTo>
                  <a:lnTo>
                    <a:pt x="360" y="298"/>
                  </a:lnTo>
                  <a:lnTo>
                    <a:pt x="360" y="299"/>
                  </a:lnTo>
                  <a:lnTo>
                    <a:pt x="359" y="299"/>
                  </a:lnTo>
                  <a:lnTo>
                    <a:pt x="358" y="300"/>
                  </a:lnTo>
                  <a:lnTo>
                    <a:pt x="358" y="300"/>
                  </a:lnTo>
                  <a:lnTo>
                    <a:pt x="357" y="301"/>
                  </a:lnTo>
                  <a:lnTo>
                    <a:pt x="356" y="302"/>
                  </a:lnTo>
                  <a:lnTo>
                    <a:pt x="356" y="302"/>
                  </a:lnTo>
                  <a:lnTo>
                    <a:pt x="355" y="303"/>
                  </a:lnTo>
                  <a:lnTo>
                    <a:pt x="354" y="304"/>
                  </a:lnTo>
                  <a:lnTo>
                    <a:pt x="354" y="304"/>
                  </a:lnTo>
                  <a:lnTo>
                    <a:pt x="353" y="305"/>
                  </a:lnTo>
                  <a:lnTo>
                    <a:pt x="352" y="305"/>
                  </a:lnTo>
                  <a:lnTo>
                    <a:pt x="352" y="306"/>
                  </a:lnTo>
                  <a:lnTo>
                    <a:pt x="351" y="307"/>
                  </a:lnTo>
                  <a:lnTo>
                    <a:pt x="350" y="307"/>
                  </a:lnTo>
                  <a:lnTo>
                    <a:pt x="350" y="308"/>
                  </a:lnTo>
                  <a:lnTo>
                    <a:pt x="349" y="309"/>
                  </a:lnTo>
                  <a:lnTo>
                    <a:pt x="348" y="309"/>
                  </a:lnTo>
                  <a:lnTo>
                    <a:pt x="348" y="310"/>
                  </a:lnTo>
                  <a:lnTo>
                    <a:pt x="360" y="322"/>
                  </a:lnTo>
                  <a:lnTo>
                    <a:pt x="361" y="322"/>
                  </a:lnTo>
                  <a:lnTo>
                    <a:pt x="361" y="321"/>
                  </a:lnTo>
                  <a:lnTo>
                    <a:pt x="362" y="320"/>
                  </a:lnTo>
                  <a:lnTo>
                    <a:pt x="363" y="320"/>
                  </a:lnTo>
                  <a:lnTo>
                    <a:pt x="363" y="319"/>
                  </a:lnTo>
                  <a:lnTo>
                    <a:pt x="364" y="319"/>
                  </a:lnTo>
                  <a:lnTo>
                    <a:pt x="364" y="318"/>
                  </a:lnTo>
                  <a:lnTo>
                    <a:pt x="365" y="318"/>
                  </a:lnTo>
                  <a:lnTo>
                    <a:pt x="365" y="317"/>
                  </a:lnTo>
                  <a:lnTo>
                    <a:pt x="366" y="317"/>
                  </a:lnTo>
                  <a:lnTo>
                    <a:pt x="367" y="316"/>
                  </a:lnTo>
                  <a:lnTo>
                    <a:pt x="367" y="315"/>
                  </a:lnTo>
                  <a:lnTo>
                    <a:pt x="368" y="315"/>
                  </a:lnTo>
                  <a:lnTo>
                    <a:pt x="368" y="314"/>
                  </a:lnTo>
                  <a:lnTo>
                    <a:pt x="369" y="314"/>
                  </a:lnTo>
                  <a:lnTo>
                    <a:pt x="370" y="313"/>
                  </a:lnTo>
                  <a:lnTo>
                    <a:pt x="370" y="313"/>
                  </a:lnTo>
                  <a:lnTo>
                    <a:pt x="371" y="312"/>
                  </a:lnTo>
                  <a:lnTo>
                    <a:pt x="372" y="312"/>
                  </a:lnTo>
                  <a:lnTo>
                    <a:pt x="372" y="311"/>
                  </a:lnTo>
                  <a:lnTo>
                    <a:pt x="373" y="311"/>
                  </a:lnTo>
                  <a:lnTo>
                    <a:pt x="361" y="297"/>
                  </a:lnTo>
                  <a:close/>
                  <a:moveTo>
                    <a:pt x="325" y="339"/>
                  </a:moveTo>
                  <a:lnTo>
                    <a:pt x="325" y="339"/>
                  </a:lnTo>
                  <a:lnTo>
                    <a:pt x="325" y="340"/>
                  </a:lnTo>
                  <a:lnTo>
                    <a:pt x="324" y="341"/>
                  </a:lnTo>
                  <a:lnTo>
                    <a:pt x="324" y="341"/>
                  </a:lnTo>
                  <a:lnTo>
                    <a:pt x="323" y="342"/>
                  </a:lnTo>
                  <a:lnTo>
                    <a:pt x="323" y="343"/>
                  </a:lnTo>
                  <a:lnTo>
                    <a:pt x="323" y="344"/>
                  </a:lnTo>
                  <a:lnTo>
                    <a:pt x="322" y="345"/>
                  </a:lnTo>
                  <a:lnTo>
                    <a:pt x="322" y="345"/>
                  </a:lnTo>
                  <a:lnTo>
                    <a:pt x="321" y="346"/>
                  </a:lnTo>
                  <a:lnTo>
                    <a:pt x="321" y="347"/>
                  </a:lnTo>
                  <a:lnTo>
                    <a:pt x="320" y="348"/>
                  </a:lnTo>
                  <a:lnTo>
                    <a:pt x="320" y="349"/>
                  </a:lnTo>
                  <a:lnTo>
                    <a:pt x="320" y="350"/>
                  </a:lnTo>
                  <a:lnTo>
                    <a:pt x="319" y="350"/>
                  </a:lnTo>
                  <a:lnTo>
                    <a:pt x="319" y="351"/>
                  </a:lnTo>
                  <a:lnTo>
                    <a:pt x="318" y="352"/>
                  </a:lnTo>
                  <a:lnTo>
                    <a:pt x="318" y="353"/>
                  </a:lnTo>
                  <a:lnTo>
                    <a:pt x="318" y="354"/>
                  </a:lnTo>
                  <a:lnTo>
                    <a:pt x="317" y="355"/>
                  </a:lnTo>
                  <a:lnTo>
                    <a:pt x="317" y="356"/>
                  </a:lnTo>
                  <a:lnTo>
                    <a:pt x="317" y="356"/>
                  </a:lnTo>
                  <a:lnTo>
                    <a:pt x="333" y="363"/>
                  </a:lnTo>
                  <a:lnTo>
                    <a:pt x="333" y="363"/>
                  </a:lnTo>
                  <a:lnTo>
                    <a:pt x="333" y="362"/>
                  </a:lnTo>
                  <a:lnTo>
                    <a:pt x="334" y="361"/>
                  </a:lnTo>
                  <a:lnTo>
                    <a:pt x="334" y="360"/>
                  </a:lnTo>
                  <a:lnTo>
                    <a:pt x="334" y="360"/>
                  </a:lnTo>
                  <a:lnTo>
                    <a:pt x="335" y="359"/>
                  </a:lnTo>
                  <a:lnTo>
                    <a:pt x="335" y="358"/>
                  </a:lnTo>
                  <a:lnTo>
                    <a:pt x="335" y="357"/>
                  </a:lnTo>
                  <a:lnTo>
                    <a:pt x="336" y="357"/>
                  </a:lnTo>
                  <a:lnTo>
                    <a:pt x="336" y="356"/>
                  </a:lnTo>
                  <a:lnTo>
                    <a:pt x="336" y="355"/>
                  </a:lnTo>
                  <a:lnTo>
                    <a:pt x="337" y="354"/>
                  </a:lnTo>
                  <a:lnTo>
                    <a:pt x="337" y="354"/>
                  </a:lnTo>
                  <a:lnTo>
                    <a:pt x="338" y="353"/>
                  </a:lnTo>
                  <a:lnTo>
                    <a:pt x="338" y="352"/>
                  </a:lnTo>
                  <a:lnTo>
                    <a:pt x="338" y="351"/>
                  </a:lnTo>
                  <a:lnTo>
                    <a:pt x="339" y="351"/>
                  </a:lnTo>
                  <a:lnTo>
                    <a:pt x="339" y="350"/>
                  </a:lnTo>
                  <a:lnTo>
                    <a:pt x="340" y="349"/>
                  </a:lnTo>
                  <a:lnTo>
                    <a:pt x="340" y="349"/>
                  </a:lnTo>
                  <a:lnTo>
                    <a:pt x="340" y="348"/>
                  </a:lnTo>
                  <a:lnTo>
                    <a:pt x="325" y="339"/>
                  </a:lnTo>
                  <a:close/>
                  <a:moveTo>
                    <a:pt x="306" y="392"/>
                  </a:moveTo>
                  <a:lnTo>
                    <a:pt x="306" y="392"/>
                  </a:lnTo>
                  <a:lnTo>
                    <a:pt x="306" y="393"/>
                  </a:lnTo>
                  <a:lnTo>
                    <a:pt x="306" y="394"/>
                  </a:lnTo>
                  <a:lnTo>
                    <a:pt x="306" y="394"/>
                  </a:lnTo>
                  <a:lnTo>
                    <a:pt x="306" y="395"/>
                  </a:lnTo>
                  <a:lnTo>
                    <a:pt x="305" y="396"/>
                  </a:lnTo>
                  <a:lnTo>
                    <a:pt x="305" y="397"/>
                  </a:lnTo>
                  <a:lnTo>
                    <a:pt x="305" y="398"/>
                  </a:lnTo>
                  <a:lnTo>
                    <a:pt x="305" y="399"/>
                  </a:lnTo>
                  <a:lnTo>
                    <a:pt x="305" y="400"/>
                  </a:lnTo>
                  <a:lnTo>
                    <a:pt x="305" y="401"/>
                  </a:lnTo>
                  <a:lnTo>
                    <a:pt x="305" y="402"/>
                  </a:lnTo>
                  <a:lnTo>
                    <a:pt x="305" y="403"/>
                  </a:lnTo>
                  <a:lnTo>
                    <a:pt x="305" y="404"/>
                  </a:lnTo>
                  <a:lnTo>
                    <a:pt x="304" y="405"/>
                  </a:lnTo>
                  <a:lnTo>
                    <a:pt x="304" y="406"/>
                  </a:lnTo>
                  <a:lnTo>
                    <a:pt x="304" y="407"/>
                  </a:lnTo>
                  <a:lnTo>
                    <a:pt x="304" y="408"/>
                  </a:lnTo>
                  <a:lnTo>
                    <a:pt x="304" y="409"/>
                  </a:lnTo>
                  <a:lnTo>
                    <a:pt x="304" y="410"/>
                  </a:lnTo>
                  <a:lnTo>
                    <a:pt x="304" y="410"/>
                  </a:lnTo>
                  <a:lnTo>
                    <a:pt x="322" y="411"/>
                  </a:lnTo>
                  <a:lnTo>
                    <a:pt x="322" y="411"/>
                  </a:lnTo>
                  <a:lnTo>
                    <a:pt x="322" y="410"/>
                  </a:lnTo>
                  <a:lnTo>
                    <a:pt x="322" y="409"/>
                  </a:lnTo>
                  <a:lnTo>
                    <a:pt x="322" y="408"/>
                  </a:lnTo>
                  <a:lnTo>
                    <a:pt x="322" y="407"/>
                  </a:lnTo>
                  <a:lnTo>
                    <a:pt x="322" y="406"/>
                  </a:lnTo>
                  <a:lnTo>
                    <a:pt x="322" y="406"/>
                  </a:lnTo>
                  <a:lnTo>
                    <a:pt x="322" y="405"/>
                  </a:lnTo>
                  <a:lnTo>
                    <a:pt x="322" y="404"/>
                  </a:lnTo>
                  <a:lnTo>
                    <a:pt x="322" y="403"/>
                  </a:lnTo>
                  <a:lnTo>
                    <a:pt x="322" y="402"/>
                  </a:lnTo>
                  <a:lnTo>
                    <a:pt x="323" y="401"/>
                  </a:lnTo>
                  <a:lnTo>
                    <a:pt x="323" y="400"/>
                  </a:lnTo>
                  <a:lnTo>
                    <a:pt x="323" y="400"/>
                  </a:lnTo>
                  <a:lnTo>
                    <a:pt x="323" y="399"/>
                  </a:lnTo>
                  <a:lnTo>
                    <a:pt x="323" y="398"/>
                  </a:lnTo>
                  <a:lnTo>
                    <a:pt x="323" y="397"/>
                  </a:lnTo>
                  <a:lnTo>
                    <a:pt x="323" y="396"/>
                  </a:lnTo>
                  <a:lnTo>
                    <a:pt x="323" y="395"/>
                  </a:lnTo>
                  <a:lnTo>
                    <a:pt x="323" y="395"/>
                  </a:lnTo>
                  <a:lnTo>
                    <a:pt x="306" y="392"/>
                  </a:lnTo>
                  <a:close/>
                  <a:moveTo>
                    <a:pt x="307" y="447"/>
                  </a:moveTo>
                  <a:lnTo>
                    <a:pt x="307" y="447"/>
                  </a:lnTo>
                  <a:lnTo>
                    <a:pt x="307" y="448"/>
                  </a:lnTo>
                  <a:lnTo>
                    <a:pt x="307" y="449"/>
                  </a:lnTo>
                  <a:lnTo>
                    <a:pt x="308" y="450"/>
                  </a:lnTo>
                  <a:lnTo>
                    <a:pt x="308" y="450"/>
                  </a:lnTo>
                  <a:lnTo>
                    <a:pt x="308" y="451"/>
                  </a:lnTo>
                  <a:lnTo>
                    <a:pt x="308" y="452"/>
                  </a:lnTo>
                  <a:lnTo>
                    <a:pt x="308" y="453"/>
                  </a:lnTo>
                  <a:lnTo>
                    <a:pt x="309" y="454"/>
                  </a:lnTo>
                  <a:lnTo>
                    <a:pt x="309" y="455"/>
                  </a:lnTo>
                  <a:lnTo>
                    <a:pt x="309" y="456"/>
                  </a:lnTo>
                  <a:lnTo>
                    <a:pt x="309" y="457"/>
                  </a:lnTo>
                  <a:lnTo>
                    <a:pt x="310" y="458"/>
                  </a:lnTo>
                  <a:lnTo>
                    <a:pt x="310" y="459"/>
                  </a:lnTo>
                  <a:lnTo>
                    <a:pt x="310" y="460"/>
                  </a:lnTo>
                  <a:lnTo>
                    <a:pt x="310" y="461"/>
                  </a:lnTo>
                  <a:lnTo>
                    <a:pt x="311" y="461"/>
                  </a:lnTo>
                  <a:lnTo>
                    <a:pt x="311" y="462"/>
                  </a:lnTo>
                  <a:lnTo>
                    <a:pt x="311" y="463"/>
                  </a:lnTo>
                  <a:lnTo>
                    <a:pt x="312" y="464"/>
                  </a:lnTo>
                  <a:lnTo>
                    <a:pt x="312" y="465"/>
                  </a:lnTo>
                  <a:lnTo>
                    <a:pt x="312" y="465"/>
                  </a:lnTo>
                  <a:lnTo>
                    <a:pt x="329" y="460"/>
                  </a:lnTo>
                  <a:lnTo>
                    <a:pt x="328" y="459"/>
                  </a:lnTo>
                  <a:lnTo>
                    <a:pt x="328" y="459"/>
                  </a:lnTo>
                  <a:lnTo>
                    <a:pt x="328" y="458"/>
                  </a:lnTo>
                  <a:lnTo>
                    <a:pt x="328" y="457"/>
                  </a:lnTo>
                  <a:lnTo>
                    <a:pt x="328" y="456"/>
                  </a:lnTo>
                  <a:lnTo>
                    <a:pt x="327" y="456"/>
                  </a:lnTo>
                  <a:lnTo>
                    <a:pt x="327" y="455"/>
                  </a:lnTo>
                  <a:lnTo>
                    <a:pt x="327" y="454"/>
                  </a:lnTo>
                  <a:lnTo>
                    <a:pt x="327" y="453"/>
                  </a:lnTo>
                  <a:lnTo>
                    <a:pt x="326" y="452"/>
                  </a:lnTo>
                  <a:lnTo>
                    <a:pt x="326" y="452"/>
                  </a:lnTo>
                  <a:lnTo>
                    <a:pt x="326" y="451"/>
                  </a:lnTo>
                  <a:lnTo>
                    <a:pt x="326" y="450"/>
                  </a:lnTo>
                  <a:lnTo>
                    <a:pt x="325" y="449"/>
                  </a:lnTo>
                  <a:lnTo>
                    <a:pt x="325" y="448"/>
                  </a:lnTo>
                  <a:lnTo>
                    <a:pt x="325" y="447"/>
                  </a:lnTo>
                  <a:lnTo>
                    <a:pt x="325" y="447"/>
                  </a:lnTo>
                  <a:lnTo>
                    <a:pt x="325" y="446"/>
                  </a:lnTo>
                  <a:lnTo>
                    <a:pt x="325" y="445"/>
                  </a:lnTo>
                  <a:lnTo>
                    <a:pt x="324" y="444"/>
                  </a:lnTo>
                  <a:lnTo>
                    <a:pt x="324" y="444"/>
                  </a:lnTo>
                  <a:lnTo>
                    <a:pt x="307" y="447"/>
                  </a:lnTo>
                  <a:close/>
                  <a:moveTo>
                    <a:pt x="328" y="499"/>
                  </a:moveTo>
                  <a:lnTo>
                    <a:pt x="328" y="499"/>
                  </a:lnTo>
                  <a:lnTo>
                    <a:pt x="328" y="499"/>
                  </a:lnTo>
                  <a:lnTo>
                    <a:pt x="329" y="500"/>
                  </a:lnTo>
                  <a:lnTo>
                    <a:pt x="329" y="501"/>
                  </a:lnTo>
                  <a:lnTo>
                    <a:pt x="330" y="502"/>
                  </a:lnTo>
                  <a:lnTo>
                    <a:pt x="330" y="502"/>
                  </a:lnTo>
                  <a:lnTo>
                    <a:pt x="331" y="503"/>
                  </a:lnTo>
                  <a:lnTo>
                    <a:pt x="331" y="504"/>
                  </a:lnTo>
                  <a:lnTo>
                    <a:pt x="332" y="505"/>
                  </a:lnTo>
                  <a:lnTo>
                    <a:pt x="332" y="505"/>
                  </a:lnTo>
                  <a:lnTo>
                    <a:pt x="333" y="506"/>
                  </a:lnTo>
                  <a:lnTo>
                    <a:pt x="333" y="507"/>
                  </a:lnTo>
                  <a:lnTo>
                    <a:pt x="334" y="508"/>
                  </a:lnTo>
                  <a:lnTo>
                    <a:pt x="334" y="508"/>
                  </a:lnTo>
                  <a:lnTo>
                    <a:pt x="335" y="509"/>
                  </a:lnTo>
                  <a:lnTo>
                    <a:pt x="336" y="510"/>
                  </a:lnTo>
                  <a:lnTo>
                    <a:pt x="336" y="511"/>
                  </a:lnTo>
                  <a:lnTo>
                    <a:pt x="337" y="511"/>
                  </a:lnTo>
                  <a:lnTo>
                    <a:pt x="337" y="512"/>
                  </a:lnTo>
                  <a:lnTo>
                    <a:pt x="338" y="513"/>
                  </a:lnTo>
                  <a:lnTo>
                    <a:pt x="338" y="514"/>
                  </a:lnTo>
                  <a:lnTo>
                    <a:pt x="339" y="514"/>
                  </a:lnTo>
                  <a:lnTo>
                    <a:pt x="353" y="503"/>
                  </a:lnTo>
                  <a:lnTo>
                    <a:pt x="352" y="502"/>
                  </a:lnTo>
                  <a:lnTo>
                    <a:pt x="352" y="502"/>
                  </a:lnTo>
                  <a:lnTo>
                    <a:pt x="351" y="501"/>
                  </a:lnTo>
                  <a:lnTo>
                    <a:pt x="351" y="500"/>
                  </a:lnTo>
                  <a:lnTo>
                    <a:pt x="350" y="500"/>
                  </a:lnTo>
                  <a:lnTo>
                    <a:pt x="350" y="499"/>
                  </a:lnTo>
                  <a:lnTo>
                    <a:pt x="349" y="499"/>
                  </a:lnTo>
                  <a:lnTo>
                    <a:pt x="349" y="498"/>
                  </a:lnTo>
                  <a:lnTo>
                    <a:pt x="348" y="497"/>
                  </a:lnTo>
                  <a:lnTo>
                    <a:pt x="348" y="497"/>
                  </a:lnTo>
                  <a:lnTo>
                    <a:pt x="347" y="496"/>
                  </a:lnTo>
                  <a:lnTo>
                    <a:pt x="347" y="495"/>
                  </a:lnTo>
                  <a:lnTo>
                    <a:pt x="346" y="495"/>
                  </a:lnTo>
                  <a:lnTo>
                    <a:pt x="346" y="494"/>
                  </a:lnTo>
                  <a:lnTo>
                    <a:pt x="345" y="493"/>
                  </a:lnTo>
                  <a:lnTo>
                    <a:pt x="345" y="493"/>
                  </a:lnTo>
                  <a:lnTo>
                    <a:pt x="344" y="492"/>
                  </a:lnTo>
                  <a:lnTo>
                    <a:pt x="344" y="491"/>
                  </a:lnTo>
                  <a:lnTo>
                    <a:pt x="343" y="491"/>
                  </a:lnTo>
                  <a:lnTo>
                    <a:pt x="343" y="490"/>
                  </a:lnTo>
                  <a:lnTo>
                    <a:pt x="343" y="490"/>
                  </a:lnTo>
                  <a:lnTo>
                    <a:pt x="328" y="499"/>
                  </a:lnTo>
                  <a:close/>
                  <a:moveTo>
                    <a:pt x="366" y="540"/>
                  </a:moveTo>
                  <a:lnTo>
                    <a:pt x="366" y="540"/>
                  </a:lnTo>
                  <a:lnTo>
                    <a:pt x="366" y="540"/>
                  </a:lnTo>
                  <a:lnTo>
                    <a:pt x="367" y="541"/>
                  </a:lnTo>
                  <a:lnTo>
                    <a:pt x="368" y="541"/>
                  </a:lnTo>
                  <a:lnTo>
                    <a:pt x="369" y="542"/>
                  </a:lnTo>
                  <a:lnTo>
                    <a:pt x="369" y="542"/>
                  </a:lnTo>
                  <a:lnTo>
                    <a:pt x="370" y="543"/>
                  </a:lnTo>
                  <a:lnTo>
                    <a:pt x="371" y="543"/>
                  </a:lnTo>
                  <a:lnTo>
                    <a:pt x="372" y="544"/>
                  </a:lnTo>
                  <a:lnTo>
                    <a:pt x="372" y="544"/>
                  </a:lnTo>
                  <a:lnTo>
                    <a:pt x="373" y="545"/>
                  </a:lnTo>
                  <a:lnTo>
                    <a:pt x="374" y="545"/>
                  </a:lnTo>
                  <a:lnTo>
                    <a:pt x="375" y="546"/>
                  </a:lnTo>
                  <a:lnTo>
                    <a:pt x="375" y="546"/>
                  </a:lnTo>
                  <a:lnTo>
                    <a:pt x="376" y="547"/>
                  </a:lnTo>
                  <a:lnTo>
                    <a:pt x="377" y="547"/>
                  </a:lnTo>
                  <a:lnTo>
                    <a:pt x="378" y="548"/>
                  </a:lnTo>
                  <a:lnTo>
                    <a:pt x="379" y="548"/>
                  </a:lnTo>
                  <a:lnTo>
                    <a:pt x="379" y="549"/>
                  </a:lnTo>
                  <a:lnTo>
                    <a:pt x="380" y="549"/>
                  </a:lnTo>
                  <a:lnTo>
                    <a:pt x="381" y="550"/>
                  </a:lnTo>
                  <a:lnTo>
                    <a:pt x="382" y="550"/>
                  </a:lnTo>
                  <a:lnTo>
                    <a:pt x="390" y="535"/>
                  </a:lnTo>
                  <a:lnTo>
                    <a:pt x="390" y="534"/>
                  </a:lnTo>
                  <a:lnTo>
                    <a:pt x="389" y="534"/>
                  </a:lnTo>
                  <a:lnTo>
                    <a:pt x="388" y="534"/>
                  </a:lnTo>
                  <a:lnTo>
                    <a:pt x="388" y="533"/>
                  </a:lnTo>
                  <a:lnTo>
                    <a:pt x="387" y="533"/>
                  </a:lnTo>
                  <a:lnTo>
                    <a:pt x="386" y="532"/>
                  </a:lnTo>
                  <a:lnTo>
                    <a:pt x="385" y="532"/>
                  </a:lnTo>
                  <a:lnTo>
                    <a:pt x="385" y="531"/>
                  </a:lnTo>
                  <a:lnTo>
                    <a:pt x="384" y="531"/>
                  </a:lnTo>
                  <a:lnTo>
                    <a:pt x="383" y="531"/>
                  </a:lnTo>
                  <a:lnTo>
                    <a:pt x="383" y="530"/>
                  </a:lnTo>
                  <a:lnTo>
                    <a:pt x="382" y="530"/>
                  </a:lnTo>
                  <a:lnTo>
                    <a:pt x="381" y="529"/>
                  </a:lnTo>
                  <a:lnTo>
                    <a:pt x="381" y="529"/>
                  </a:lnTo>
                  <a:lnTo>
                    <a:pt x="380" y="528"/>
                  </a:lnTo>
                  <a:lnTo>
                    <a:pt x="379" y="528"/>
                  </a:lnTo>
                  <a:lnTo>
                    <a:pt x="379" y="527"/>
                  </a:lnTo>
                  <a:lnTo>
                    <a:pt x="378" y="527"/>
                  </a:lnTo>
                  <a:lnTo>
                    <a:pt x="377" y="526"/>
                  </a:lnTo>
                  <a:lnTo>
                    <a:pt x="377" y="526"/>
                  </a:lnTo>
                  <a:lnTo>
                    <a:pt x="376" y="526"/>
                  </a:lnTo>
                  <a:lnTo>
                    <a:pt x="366" y="540"/>
                  </a:lnTo>
                  <a:close/>
                  <a:moveTo>
                    <a:pt x="416" y="564"/>
                  </a:moveTo>
                  <a:lnTo>
                    <a:pt x="416" y="564"/>
                  </a:lnTo>
                  <a:lnTo>
                    <a:pt x="416" y="564"/>
                  </a:lnTo>
                  <a:lnTo>
                    <a:pt x="417" y="565"/>
                  </a:lnTo>
                  <a:lnTo>
                    <a:pt x="418" y="565"/>
                  </a:lnTo>
                  <a:lnTo>
                    <a:pt x="419" y="565"/>
                  </a:lnTo>
                  <a:lnTo>
                    <a:pt x="420" y="565"/>
                  </a:lnTo>
                  <a:lnTo>
                    <a:pt x="421" y="566"/>
                  </a:lnTo>
                  <a:lnTo>
                    <a:pt x="422" y="566"/>
                  </a:lnTo>
                  <a:lnTo>
                    <a:pt x="423" y="566"/>
                  </a:lnTo>
                  <a:lnTo>
                    <a:pt x="424" y="566"/>
                  </a:lnTo>
                  <a:lnTo>
                    <a:pt x="424" y="566"/>
                  </a:lnTo>
                  <a:lnTo>
                    <a:pt x="425" y="567"/>
                  </a:lnTo>
                  <a:lnTo>
                    <a:pt x="426" y="567"/>
                  </a:lnTo>
                  <a:lnTo>
                    <a:pt x="427" y="567"/>
                  </a:lnTo>
                  <a:lnTo>
                    <a:pt x="428" y="567"/>
                  </a:lnTo>
                  <a:lnTo>
                    <a:pt x="429" y="567"/>
                  </a:lnTo>
                  <a:lnTo>
                    <a:pt x="430" y="568"/>
                  </a:lnTo>
                  <a:lnTo>
                    <a:pt x="431" y="568"/>
                  </a:lnTo>
                  <a:lnTo>
                    <a:pt x="432" y="568"/>
                  </a:lnTo>
                  <a:lnTo>
                    <a:pt x="433" y="568"/>
                  </a:lnTo>
                  <a:lnTo>
                    <a:pt x="434" y="568"/>
                  </a:lnTo>
                  <a:lnTo>
                    <a:pt x="434" y="568"/>
                  </a:lnTo>
                  <a:lnTo>
                    <a:pt x="437" y="551"/>
                  </a:lnTo>
                  <a:lnTo>
                    <a:pt x="437" y="551"/>
                  </a:lnTo>
                  <a:lnTo>
                    <a:pt x="436" y="551"/>
                  </a:lnTo>
                  <a:lnTo>
                    <a:pt x="435" y="551"/>
                  </a:lnTo>
                  <a:lnTo>
                    <a:pt x="434" y="550"/>
                  </a:lnTo>
                  <a:lnTo>
                    <a:pt x="433" y="550"/>
                  </a:lnTo>
                  <a:lnTo>
                    <a:pt x="432" y="550"/>
                  </a:lnTo>
                  <a:lnTo>
                    <a:pt x="431" y="550"/>
                  </a:lnTo>
                  <a:lnTo>
                    <a:pt x="431" y="550"/>
                  </a:lnTo>
                  <a:lnTo>
                    <a:pt x="430" y="550"/>
                  </a:lnTo>
                  <a:lnTo>
                    <a:pt x="429" y="549"/>
                  </a:lnTo>
                  <a:lnTo>
                    <a:pt x="428" y="549"/>
                  </a:lnTo>
                  <a:lnTo>
                    <a:pt x="427" y="549"/>
                  </a:lnTo>
                  <a:lnTo>
                    <a:pt x="427" y="549"/>
                  </a:lnTo>
                  <a:lnTo>
                    <a:pt x="426" y="549"/>
                  </a:lnTo>
                  <a:lnTo>
                    <a:pt x="425" y="548"/>
                  </a:lnTo>
                  <a:lnTo>
                    <a:pt x="424" y="548"/>
                  </a:lnTo>
                  <a:lnTo>
                    <a:pt x="423" y="548"/>
                  </a:lnTo>
                  <a:lnTo>
                    <a:pt x="422" y="548"/>
                  </a:lnTo>
                  <a:lnTo>
                    <a:pt x="422" y="548"/>
                  </a:lnTo>
                  <a:lnTo>
                    <a:pt x="421" y="547"/>
                  </a:lnTo>
                  <a:lnTo>
                    <a:pt x="421" y="547"/>
                  </a:lnTo>
                  <a:lnTo>
                    <a:pt x="416" y="564"/>
                  </a:lnTo>
                  <a:close/>
                  <a:moveTo>
                    <a:pt x="471" y="569"/>
                  </a:moveTo>
                  <a:lnTo>
                    <a:pt x="471" y="569"/>
                  </a:lnTo>
                  <a:lnTo>
                    <a:pt x="472" y="569"/>
                  </a:lnTo>
                  <a:lnTo>
                    <a:pt x="473" y="569"/>
                  </a:lnTo>
                  <a:lnTo>
                    <a:pt x="474" y="569"/>
                  </a:lnTo>
                  <a:lnTo>
                    <a:pt x="475" y="569"/>
                  </a:lnTo>
                  <a:lnTo>
                    <a:pt x="476" y="569"/>
                  </a:lnTo>
                  <a:lnTo>
                    <a:pt x="477" y="569"/>
                  </a:lnTo>
                  <a:lnTo>
                    <a:pt x="478" y="569"/>
                  </a:lnTo>
                  <a:lnTo>
                    <a:pt x="479" y="568"/>
                  </a:lnTo>
                  <a:lnTo>
                    <a:pt x="480" y="568"/>
                  </a:lnTo>
                  <a:lnTo>
                    <a:pt x="480" y="568"/>
                  </a:lnTo>
                  <a:lnTo>
                    <a:pt x="481" y="568"/>
                  </a:lnTo>
                  <a:lnTo>
                    <a:pt x="482" y="568"/>
                  </a:lnTo>
                  <a:lnTo>
                    <a:pt x="483" y="568"/>
                  </a:lnTo>
                  <a:lnTo>
                    <a:pt x="484" y="568"/>
                  </a:lnTo>
                  <a:lnTo>
                    <a:pt x="485" y="567"/>
                  </a:lnTo>
                  <a:lnTo>
                    <a:pt x="486" y="567"/>
                  </a:lnTo>
                  <a:lnTo>
                    <a:pt x="487" y="567"/>
                  </a:lnTo>
                  <a:lnTo>
                    <a:pt x="488" y="567"/>
                  </a:lnTo>
                  <a:lnTo>
                    <a:pt x="489" y="567"/>
                  </a:lnTo>
                  <a:lnTo>
                    <a:pt x="490" y="566"/>
                  </a:lnTo>
                  <a:lnTo>
                    <a:pt x="490" y="566"/>
                  </a:lnTo>
                  <a:lnTo>
                    <a:pt x="486" y="549"/>
                  </a:lnTo>
                  <a:lnTo>
                    <a:pt x="486" y="549"/>
                  </a:lnTo>
                  <a:lnTo>
                    <a:pt x="485" y="549"/>
                  </a:lnTo>
                  <a:lnTo>
                    <a:pt x="485" y="550"/>
                  </a:lnTo>
                  <a:lnTo>
                    <a:pt x="484" y="550"/>
                  </a:lnTo>
                  <a:lnTo>
                    <a:pt x="483" y="550"/>
                  </a:lnTo>
                  <a:lnTo>
                    <a:pt x="482" y="550"/>
                  </a:lnTo>
                  <a:lnTo>
                    <a:pt x="481" y="550"/>
                  </a:lnTo>
                  <a:lnTo>
                    <a:pt x="480" y="550"/>
                  </a:lnTo>
                  <a:lnTo>
                    <a:pt x="479" y="551"/>
                  </a:lnTo>
                  <a:lnTo>
                    <a:pt x="479" y="551"/>
                  </a:lnTo>
                  <a:lnTo>
                    <a:pt x="478" y="551"/>
                  </a:lnTo>
                  <a:lnTo>
                    <a:pt x="477" y="551"/>
                  </a:lnTo>
                  <a:lnTo>
                    <a:pt x="476" y="551"/>
                  </a:lnTo>
                  <a:lnTo>
                    <a:pt x="475" y="551"/>
                  </a:lnTo>
                  <a:lnTo>
                    <a:pt x="474" y="551"/>
                  </a:lnTo>
                  <a:lnTo>
                    <a:pt x="474" y="551"/>
                  </a:lnTo>
                  <a:lnTo>
                    <a:pt x="473" y="551"/>
                  </a:lnTo>
                  <a:lnTo>
                    <a:pt x="472" y="552"/>
                  </a:lnTo>
                  <a:lnTo>
                    <a:pt x="471" y="552"/>
                  </a:lnTo>
                  <a:lnTo>
                    <a:pt x="470" y="552"/>
                  </a:lnTo>
                  <a:lnTo>
                    <a:pt x="470" y="552"/>
                  </a:lnTo>
                  <a:lnTo>
                    <a:pt x="471" y="569"/>
                  </a:lnTo>
                  <a:close/>
                  <a:moveTo>
                    <a:pt x="525" y="554"/>
                  </a:moveTo>
                  <a:lnTo>
                    <a:pt x="525" y="554"/>
                  </a:lnTo>
                  <a:lnTo>
                    <a:pt x="525" y="554"/>
                  </a:lnTo>
                  <a:lnTo>
                    <a:pt x="526" y="554"/>
                  </a:lnTo>
                  <a:lnTo>
                    <a:pt x="527" y="553"/>
                  </a:lnTo>
                  <a:lnTo>
                    <a:pt x="528" y="553"/>
                  </a:lnTo>
                  <a:lnTo>
                    <a:pt x="529" y="552"/>
                  </a:lnTo>
                  <a:lnTo>
                    <a:pt x="529" y="552"/>
                  </a:lnTo>
                  <a:lnTo>
                    <a:pt x="530" y="551"/>
                  </a:lnTo>
                  <a:lnTo>
                    <a:pt x="531" y="551"/>
                  </a:lnTo>
                  <a:lnTo>
                    <a:pt x="532" y="551"/>
                  </a:lnTo>
                  <a:lnTo>
                    <a:pt x="533" y="550"/>
                  </a:lnTo>
                  <a:lnTo>
                    <a:pt x="533" y="550"/>
                  </a:lnTo>
                  <a:lnTo>
                    <a:pt x="534" y="549"/>
                  </a:lnTo>
                  <a:lnTo>
                    <a:pt x="535" y="549"/>
                  </a:lnTo>
                  <a:lnTo>
                    <a:pt x="536" y="548"/>
                  </a:lnTo>
                  <a:lnTo>
                    <a:pt x="537" y="548"/>
                  </a:lnTo>
                  <a:lnTo>
                    <a:pt x="537" y="547"/>
                  </a:lnTo>
                  <a:lnTo>
                    <a:pt x="538" y="547"/>
                  </a:lnTo>
                  <a:lnTo>
                    <a:pt x="539" y="546"/>
                  </a:lnTo>
                  <a:lnTo>
                    <a:pt x="540" y="546"/>
                  </a:lnTo>
                  <a:lnTo>
                    <a:pt x="540" y="545"/>
                  </a:lnTo>
                  <a:lnTo>
                    <a:pt x="541" y="545"/>
                  </a:lnTo>
                  <a:lnTo>
                    <a:pt x="532" y="530"/>
                  </a:lnTo>
                  <a:lnTo>
                    <a:pt x="531" y="531"/>
                  </a:lnTo>
                  <a:lnTo>
                    <a:pt x="530" y="531"/>
                  </a:lnTo>
                  <a:lnTo>
                    <a:pt x="530" y="531"/>
                  </a:lnTo>
                  <a:lnTo>
                    <a:pt x="529" y="532"/>
                  </a:lnTo>
                  <a:lnTo>
                    <a:pt x="528" y="532"/>
                  </a:lnTo>
                  <a:lnTo>
                    <a:pt x="527" y="533"/>
                  </a:lnTo>
                  <a:lnTo>
                    <a:pt x="527" y="533"/>
                  </a:lnTo>
                  <a:lnTo>
                    <a:pt x="526" y="534"/>
                  </a:lnTo>
                  <a:lnTo>
                    <a:pt x="525" y="534"/>
                  </a:lnTo>
                  <a:lnTo>
                    <a:pt x="525" y="534"/>
                  </a:lnTo>
                  <a:lnTo>
                    <a:pt x="524" y="535"/>
                  </a:lnTo>
                  <a:lnTo>
                    <a:pt x="523" y="535"/>
                  </a:lnTo>
                  <a:lnTo>
                    <a:pt x="522" y="536"/>
                  </a:lnTo>
                  <a:lnTo>
                    <a:pt x="522" y="536"/>
                  </a:lnTo>
                  <a:lnTo>
                    <a:pt x="521" y="536"/>
                  </a:lnTo>
                  <a:lnTo>
                    <a:pt x="520" y="537"/>
                  </a:lnTo>
                  <a:lnTo>
                    <a:pt x="520" y="537"/>
                  </a:lnTo>
                  <a:lnTo>
                    <a:pt x="519" y="538"/>
                  </a:lnTo>
                  <a:lnTo>
                    <a:pt x="518" y="538"/>
                  </a:lnTo>
                  <a:lnTo>
                    <a:pt x="517" y="538"/>
                  </a:lnTo>
                  <a:lnTo>
                    <a:pt x="517" y="538"/>
                  </a:lnTo>
                  <a:lnTo>
                    <a:pt x="525" y="554"/>
                  </a:lnTo>
                  <a:close/>
                  <a:moveTo>
                    <a:pt x="570" y="521"/>
                  </a:moveTo>
                  <a:lnTo>
                    <a:pt x="570" y="521"/>
                  </a:lnTo>
                  <a:lnTo>
                    <a:pt x="570" y="520"/>
                  </a:lnTo>
                  <a:lnTo>
                    <a:pt x="570" y="520"/>
                  </a:lnTo>
                  <a:lnTo>
                    <a:pt x="571" y="519"/>
                  </a:lnTo>
                  <a:lnTo>
                    <a:pt x="572" y="518"/>
                  </a:lnTo>
                  <a:lnTo>
                    <a:pt x="572" y="518"/>
                  </a:lnTo>
                  <a:lnTo>
                    <a:pt x="573" y="517"/>
                  </a:lnTo>
                  <a:lnTo>
                    <a:pt x="574" y="516"/>
                  </a:lnTo>
                  <a:lnTo>
                    <a:pt x="574" y="516"/>
                  </a:lnTo>
                  <a:lnTo>
                    <a:pt x="575" y="515"/>
                  </a:lnTo>
                  <a:lnTo>
                    <a:pt x="575" y="514"/>
                  </a:lnTo>
                  <a:lnTo>
                    <a:pt x="576" y="514"/>
                  </a:lnTo>
                  <a:lnTo>
                    <a:pt x="576" y="513"/>
                  </a:lnTo>
                  <a:lnTo>
                    <a:pt x="577" y="512"/>
                  </a:lnTo>
                  <a:lnTo>
                    <a:pt x="578" y="511"/>
                  </a:lnTo>
                  <a:lnTo>
                    <a:pt x="578" y="511"/>
                  </a:lnTo>
                  <a:lnTo>
                    <a:pt x="579" y="510"/>
                  </a:lnTo>
                  <a:lnTo>
                    <a:pt x="579" y="509"/>
                  </a:lnTo>
                  <a:lnTo>
                    <a:pt x="580" y="508"/>
                  </a:lnTo>
                  <a:lnTo>
                    <a:pt x="580" y="508"/>
                  </a:lnTo>
                  <a:lnTo>
                    <a:pt x="581" y="507"/>
                  </a:lnTo>
                  <a:lnTo>
                    <a:pt x="581" y="506"/>
                  </a:lnTo>
                  <a:lnTo>
                    <a:pt x="567" y="496"/>
                  </a:lnTo>
                  <a:lnTo>
                    <a:pt x="567" y="497"/>
                  </a:lnTo>
                  <a:lnTo>
                    <a:pt x="566" y="497"/>
                  </a:lnTo>
                  <a:lnTo>
                    <a:pt x="566" y="498"/>
                  </a:lnTo>
                  <a:lnTo>
                    <a:pt x="565" y="499"/>
                  </a:lnTo>
                  <a:lnTo>
                    <a:pt x="565" y="499"/>
                  </a:lnTo>
                  <a:lnTo>
                    <a:pt x="564" y="500"/>
                  </a:lnTo>
                  <a:lnTo>
                    <a:pt x="564" y="500"/>
                  </a:lnTo>
                  <a:lnTo>
                    <a:pt x="563" y="501"/>
                  </a:lnTo>
                  <a:lnTo>
                    <a:pt x="563" y="502"/>
                  </a:lnTo>
                  <a:lnTo>
                    <a:pt x="562" y="502"/>
                  </a:lnTo>
                  <a:lnTo>
                    <a:pt x="562" y="503"/>
                  </a:lnTo>
                  <a:lnTo>
                    <a:pt x="561" y="504"/>
                  </a:lnTo>
                  <a:lnTo>
                    <a:pt x="561" y="504"/>
                  </a:lnTo>
                  <a:lnTo>
                    <a:pt x="560" y="505"/>
                  </a:lnTo>
                  <a:lnTo>
                    <a:pt x="560" y="505"/>
                  </a:lnTo>
                  <a:lnTo>
                    <a:pt x="559" y="506"/>
                  </a:lnTo>
                  <a:lnTo>
                    <a:pt x="559" y="507"/>
                  </a:lnTo>
                  <a:lnTo>
                    <a:pt x="558" y="507"/>
                  </a:lnTo>
                  <a:lnTo>
                    <a:pt x="557" y="508"/>
                  </a:lnTo>
                  <a:lnTo>
                    <a:pt x="557" y="509"/>
                  </a:lnTo>
                  <a:lnTo>
                    <a:pt x="557" y="509"/>
                  </a:lnTo>
                  <a:lnTo>
                    <a:pt x="570" y="521"/>
                  </a:lnTo>
                  <a:close/>
                  <a:moveTo>
                    <a:pt x="599" y="474"/>
                  </a:moveTo>
                  <a:lnTo>
                    <a:pt x="599" y="474"/>
                  </a:lnTo>
                  <a:lnTo>
                    <a:pt x="600" y="473"/>
                  </a:lnTo>
                  <a:lnTo>
                    <a:pt x="600" y="472"/>
                  </a:lnTo>
                  <a:lnTo>
                    <a:pt x="600" y="471"/>
                  </a:lnTo>
                  <a:lnTo>
                    <a:pt x="601" y="470"/>
                  </a:lnTo>
                  <a:lnTo>
                    <a:pt x="601" y="469"/>
                  </a:lnTo>
                  <a:lnTo>
                    <a:pt x="601" y="469"/>
                  </a:lnTo>
                  <a:lnTo>
                    <a:pt x="602" y="468"/>
                  </a:lnTo>
                  <a:lnTo>
                    <a:pt x="602" y="467"/>
                  </a:lnTo>
                  <a:lnTo>
                    <a:pt x="602" y="466"/>
                  </a:lnTo>
                  <a:lnTo>
                    <a:pt x="603" y="465"/>
                  </a:lnTo>
                  <a:lnTo>
                    <a:pt x="603" y="464"/>
                  </a:lnTo>
                  <a:lnTo>
                    <a:pt x="603" y="463"/>
                  </a:lnTo>
                  <a:lnTo>
                    <a:pt x="603" y="462"/>
                  </a:lnTo>
                  <a:lnTo>
                    <a:pt x="604" y="461"/>
                  </a:lnTo>
                  <a:lnTo>
                    <a:pt x="604" y="461"/>
                  </a:lnTo>
                  <a:lnTo>
                    <a:pt x="604" y="460"/>
                  </a:lnTo>
                  <a:lnTo>
                    <a:pt x="604" y="459"/>
                  </a:lnTo>
                  <a:lnTo>
                    <a:pt x="605" y="458"/>
                  </a:lnTo>
                  <a:lnTo>
                    <a:pt x="605" y="457"/>
                  </a:lnTo>
                  <a:lnTo>
                    <a:pt x="605" y="456"/>
                  </a:lnTo>
                  <a:lnTo>
                    <a:pt x="605" y="456"/>
                  </a:lnTo>
                  <a:lnTo>
                    <a:pt x="588" y="451"/>
                  </a:lnTo>
                  <a:lnTo>
                    <a:pt x="588" y="452"/>
                  </a:lnTo>
                  <a:lnTo>
                    <a:pt x="588" y="452"/>
                  </a:lnTo>
                  <a:lnTo>
                    <a:pt x="588" y="453"/>
                  </a:lnTo>
                  <a:lnTo>
                    <a:pt x="588" y="454"/>
                  </a:lnTo>
                  <a:lnTo>
                    <a:pt x="587" y="455"/>
                  </a:lnTo>
                  <a:lnTo>
                    <a:pt x="587" y="456"/>
                  </a:lnTo>
                  <a:lnTo>
                    <a:pt x="587" y="456"/>
                  </a:lnTo>
                  <a:lnTo>
                    <a:pt x="587" y="457"/>
                  </a:lnTo>
                  <a:lnTo>
                    <a:pt x="586" y="458"/>
                  </a:lnTo>
                  <a:lnTo>
                    <a:pt x="586" y="459"/>
                  </a:lnTo>
                  <a:lnTo>
                    <a:pt x="586" y="459"/>
                  </a:lnTo>
                  <a:lnTo>
                    <a:pt x="586" y="460"/>
                  </a:lnTo>
                  <a:lnTo>
                    <a:pt x="585" y="461"/>
                  </a:lnTo>
                  <a:lnTo>
                    <a:pt x="585" y="462"/>
                  </a:lnTo>
                  <a:lnTo>
                    <a:pt x="585" y="463"/>
                  </a:lnTo>
                  <a:lnTo>
                    <a:pt x="584" y="463"/>
                  </a:lnTo>
                  <a:lnTo>
                    <a:pt x="584" y="464"/>
                  </a:lnTo>
                  <a:lnTo>
                    <a:pt x="584" y="465"/>
                  </a:lnTo>
                  <a:lnTo>
                    <a:pt x="584" y="466"/>
                  </a:lnTo>
                  <a:lnTo>
                    <a:pt x="583" y="467"/>
                  </a:lnTo>
                  <a:lnTo>
                    <a:pt x="583" y="467"/>
                  </a:lnTo>
                  <a:lnTo>
                    <a:pt x="599" y="474"/>
                  </a:lnTo>
                  <a:close/>
                  <a:moveTo>
                    <a:pt x="610" y="419"/>
                  </a:moveTo>
                  <a:lnTo>
                    <a:pt x="610" y="419"/>
                  </a:lnTo>
                  <a:lnTo>
                    <a:pt x="610" y="419"/>
                  </a:lnTo>
                  <a:lnTo>
                    <a:pt x="610" y="418"/>
                  </a:lnTo>
                  <a:lnTo>
                    <a:pt x="610" y="417"/>
                  </a:lnTo>
                  <a:lnTo>
                    <a:pt x="610" y="416"/>
                  </a:lnTo>
                  <a:lnTo>
                    <a:pt x="610" y="415"/>
                  </a:lnTo>
                  <a:lnTo>
                    <a:pt x="610" y="414"/>
                  </a:lnTo>
                  <a:lnTo>
                    <a:pt x="610" y="413"/>
                  </a:lnTo>
                  <a:lnTo>
                    <a:pt x="610" y="412"/>
                  </a:lnTo>
                  <a:lnTo>
                    <a:pt x="610" y="411"/>
                  </a:lnTo>
                  <a:lnTo>
                    <a:pt x="610" y="410"/>
                  </a:lnTo>
                  <a:lnTo>
                    <a:pt x="610" y="409"/>
                  </a:lnTo>
                  <a:lnTo>
                    <a:pt x="610" y="408"/>
                  </a:lnTo>
                  <a:lnTo>
                    <a:pt x="610" y="407"/>
                  </a:lnTo>
                  <a:lnTo>
                    <a:pt x="610" y="406"/>
                  </a:lnTo>
                  <a:lnTo>
                    <a:pt x="610" y="405"/>
                  </a:lnTo>
                  <a:lnTo>
                    <a:pt x="610" y="404"/>
                  </a:lnTo>
                  <a:lnTo>
                    <a:pt x="610" y="403"/>
                  </a:lnTo>
                  <a:lnTo>
                    <a:pt x="610" y="402"/>
                  </a:lnTo>
                  <a:lnTo>
                    <a:pt x="609" y="401"/>
                  </a:lnTo>
                  <a:lnTo>
                    <a:pt x="609" y="400"/>
                  </a:lnTo>
                  <a:lnTo>
                    <a:pt x="592" y="402"/>
                  </a:lnTo>
                  <a:lnTo>
                    <a:pt x="592" y="403"/>
                  </a:lnTo>
                  <a:lnTo>
                    <a:pt x="592" y="404"/>
                  </a:lnTo>
                  <a:lnTo>
                    <a:pt x="592" y="405"/>
                  </a:lnTo>
                  <a:lnTo>
                    <a:pt x="592" y="406"/>
                  </a:lnTo>
                  <a:lnTo>
                    <a:pt x="592" y="406"/>
                  </a:lnTo>
                  <a:lnTo>
                    <a:pt x="592" y="407"/>
                  </a:lnTo>
                  <a:lnTo>
                    <a:pt x="592" y="408"/>
                  </a:lnTo>
                  <a:lnTo>
                    <a:pt x="592" y="409"/>
                  </a:lnTo>
                  <a:lnTo>
                    <a:pt x="592" y="410"/>
                  </a:lnTo>
                  <a:lnTo>
                    <a:pt x="593" y="411"/>
                  </a:lnTo>
                  <a:lnTo>
                    <a:pt x="593" y="412"/>
                  </a:lnTo>
                  <a:lnTo>
                    <a:pt x="593" y="412"/>
                  </a:lnTo>
                  <a:lnTo>
                    <a:pt x="593" y="413"/>
                  </a:lnTo>
                  <a:lnTo>
                    <a:pt x="593" y="414"/>
                  </a:lnTo>
                  <a:lnTo>
                    <a:pt x="593" y="415"/>
                  </a:lnTo>
                  <a:lnTo>
                    <a:pt x="593" y="416"/>
                  </a:lnTo>
                  <a:lnTo>
                    <a:pt x="593" y="417"/>
                  </a:lnTo>
                  <a:lnTo>
                    <a:pt x="593" y="418"/>
                  </a:lnTo>
                  <a:lnTo>
                    <a:pt x="593" y="419"/>
                  </a:lnTo>
                  <a:lnTo>
                    <a:pt x="593" y="419"/>
                  </a:lnTo>
                  <a:lnTo>
                    <a:pt x="610" y="419"/>
                  </a:lnTo>
                  <a:close/>
                  <a:moveTo>
                    <a:pt x="601" y="364"/>
                  </a:moveTo>
                  <a:lnTo>
                    <a:pt x="601" y="364"/>
                  </a:lnTo>
                  <a:lnTo>
                    <a:pt x="601" y="363"/>
                  </a:lnTo>
                  <a:lnTo>
                    <a:pt x="600" y="362"/>
                  </a:lnTo>
                  <a:lnTo>
                    <a:pt x="600" y="362"/>
                  </a:lnTo>
                  <a:lnTo>
                    <a:pt x="600" y="361"/>
                  </a:lnTo>
                  <a:lnTo>
                    <a:pt x="599" y="360"/>
                  </a:lnTo>
                  <a:lnTo>
                    <a:pt x="599" y="359"/>
                  </a:lnTo>
                  <a:lnTo>
                    <a:pt x="599" y="358"/>
                  </a:lnTo>
                  <a:lnTo>
                    <a:pt x="598" y="357"/>
                  </a:lnTo>
                  <a:lnTo>
                    <a:pt x="598" y="356"/>
                  </a:lnTo>
                  <a:lnTo>
                    <a:pt x="598" y="356"/>
                  </a:lnTo>
                  <a:lnTo>
                    <a:pt x="597" y="355"/>
                  </a:lnTo>
                  <a:lnTo>
                    <a:pt x="597" y="354"/>
                  </a:lnTo>
                  <a:lnTo>
                    <a:pt x="596" y="353"/>
                  </a:lnTo>
                  <a:lnTo>
                    <a:pt x="596" y="352"/>
                  </a:lnTo>
                  <a:lnTo>
                    <a:pt x="596" y="351"/>
                  </a:lnTo>
                  <a:lnTo>
                    <a:pt x="595" y="350"/>
                  </a:lnTo>
                  <a:lnTo>
                    <a:pt x="595" y="350"/>
                  </a:lnTo>
                  <a:lnTo>
                    <a:pt x="594" y="349"/>
                  </a:lnTo>
                  <a:lnTo>
                    <a:pt x="594" y="348"/>
                  </a:lnTo>
                  <a:lnTo>
                    <a:pt x="594" y="347"/>
                  </a:lnTo>
                  <a:lnTo>
                    <a:pt x="593" y="347"/>
                  </a:lnTo>
                  <a:lnTo>
                    <a:pt x="578" y="355"/>
                  </a:lnTo>
                  <a:lnTo>
                    <a:pt x="578" y="355"/>
                  </a:lnTo>
                  <a:lnTo>
                    <a:pt x="578" y="356"/>
                  </a:lnTo>
                  <a:lnTo>
                    <a:pt x="579" y="357"/>
                  </a:lnTo>
                  <a:lnTo>
                    <a:pt x="579" y="357"/>
                  </a:lnTo>
                  <a:lnTo>
                    <a:pt x="579" y="358"/>
                  </a:lnTo>
                  <a:lnTo>
                    <a:pt x="580" y="359"/>
                  </a:lnTo>
                  <a:lnTo>
                    <a:pt x="580" y="360"/>
                  </a:lnTo>
                  <a:lnTo>
                    <a:pt x="580" y="360"/>
                  </a:lnTo>
                  <a:lnTo>
                    <a:pt x="581" y="361"/>
                  </a:lnTo>
                  <a:lnTo>
                    <a:pt x="581" y="362"/>
                  </a:lnTo>
                  <a:lnTo>
                    <a:pt x="581" y="363"/>
                  </a:lnTo>
                  <a:lnTo>
                    <a:pt x="582" y="363"/>
                  </a:lnTo>
                  <a:lnTo>
                    <a:pt x="582" y="364"/>
                  </a:lnTo>
                  <a:lnTo>
                    <a:pt x="582" y="365"/>
                  </a:lnTo>
                  <a:lnTo>
                    <a:pt x="583" y="366"/>
                  </a:lnTo>
                  <a:lnTo>
                    <a:pt x="583" y="366"/>
                  </a:lnTo>
                  <a:lnTo>
                    <a:pt x="583" y="367"/>
                  </a:lnTo>
                  <a:lnTo>
                    <a:pt x="584" y="368"/>
                  </a:lnTo>
                  <a:lnTo>
                    <a:pt x="584" y="369"/>
                  </a:lnTo>
                  <a:lnTo>
                    <a:pt x="584" y="369"/>
                  </a:lnTo>
                  <a:lnTo>
                    <a:pt x="584" y="370"/>
                  </a:lnTo>
                  <a:lnTo>
                    <a:pt x="601" y="364"/>
                  </a:lnTo>
                  <a:close/>
                  <a:moveTo>
                    <a:pt x="573" y="316"/>
                  </a:moveTo>
                  <a:lnTo>
                    <a:pt x="573" y="316"/>
                  </a:lnTo>
                  <a:lnTo>
                    <a:pt x="572" y="316"/>
                  </a:lnTo>
                  <a:lnTo>
                    <a:pt x="572" y="315"/>
                  </a:lnTo>
                  <a:lnTo>
                    <a:pt x="571" y="315"/>
                  </a:lnTo>
                  <a:lnTo>
                    <a:pt x="570" y="314"/>
                  </a:lnTo>
                  <a:lnTo>
                    <a:pt x="570" y="313"/>
                  </a:lnTo>
                  <a:lnTo>
                    <a:pt x="569" y="313"/>
                  </a:lnTo>
                  <a:lnTo>
                    <a:pt x="569" y="312"/>
                  </a:lnTo>
                  <a:lnTo>
                    <a:pt x="568" y="311"/>
                  </a:lnTo>
                  <a:lnTo>
                    <a:pt x="567" y="311"/>
                  </a:lnTo>
                  <a:lnTo>
                    <a:pt x="567" y="310"/>
                  </a:lnTo>
                  <a:lnTo>
                    <a:pt x="566" y="309"/>
                  </a:lnTo>
                  <a:lnTo>
                    <a:pt x="565" y="309"/>
                  </a:lnTo>
                  <a:lnTo>
                    <a:pt x="565" y="308"/>
                  </a:lnTo>
                  <a:lnTo>
                    <a:pt x="564" y="307"/>
                  </a:lnTo>
                  <a:lnTo>
                    <a:pt x="563" y="307"/>
                  </a:lnTo>
                  <a:lnTo>
                    <a:pt x="563" y="306"/>
                  </a:lnTo>
                  <a:lnTo>
                    <a:pt x="562" y="305"/>
                  </a:lnTo>
                  <a:lnTo>
                    <a:pt x="561" y="305"/>
                  </a:lnTo>
                  <a:lnTo>
                    <a:pt x="561" y="304"/>
                  </a:lnTo>
                  <a:lnTo>
                    <a:pt x="560" y="304"/>
                  </a:lnTo>
                  <a:lnTo>
                    <a:pt x="559" y="303"/>
                  </a:lnTo>
                  <a:lnTo>
                    <a:pt x="548" y="316"/>
                  </a:lnTo>
                  <a:lnTo>
                    <a:pt x="548" y="317"/>
                  </a:lnTo>
                  <a:lnTo>
                    <a:pt x="549" y="317"/>
                  </a:lnTo>
                  <a:lnTo>
                    <a:pt x="549" y="318"/>
                  </a:lnTo>
                  <a:lnTo>
                    <a:pt x="550" y="318"/>
                  </a:lnTo>
                  <a:lnTo>
                    <a:pt x="551" y="319"/>
                  </a:lnTo>
                  <a:lnTo>
                    <a:pt x="551" y="319"/>
                  </a:lnTo>
                  <a:lnTo>
                    <a:pt x="552" y="320"/>
                  </a:lnTo>
                  <a:lnTo>
                    <a:pt x="552" y="320"/>
                  </a:lnTo>
                  <a:lnTo>
                    <a:pt x="553" y="321"/>
                  </a:lnTo>
                  <a:lnTo>
                    <a:pt x="554" y="322"/>
                  </a:lnTo>
                  <a:lnTo>
                    <a:pt x="554" y="322"/>
                  </a:lnTo>
                  <a:lnTo>
                    <a:pt x="555" y="323"/>
                  </a:lnTo>
                  <a:lnTo>
                    <a:pt x="555" y="323"/>
                  </a:lnTo>
                  <a:lnTo>
                    <a:pt x="556" y="324"/>
                  </a:lnTo>
                  <a:lnTo>
                    <a:pt x="556" y="325"/>
                  </a:lnTo>
                  <a:lnTo>
                    <a:pt x="557" y="325"/>
                  </a:lnTo>
                  <a:lnTo>
                    <a:pt x="557" y="326"/>
                  </a:lnTo>
                  <a:lnTo>
                    <a:pt x="558" y="326"/>
                  </a:lnTo>
                  <a:lnTo>
                    <a:pt x="559" y="327"/>
                  </a:lnTo>
                  <a:lnTo>
                    <a:pt x="559" y="328"/>
                  </a:lnTo>
                  <a:lnTo>
                    <a:pt x="559" y="328"/>
                  </a:lnTo>
                  <a:lnTo>
                    <a:pt x="573" y="316"/>
                  </a:lnTo>
                  <a:close/>
                  <a:moveTo>
                    <a:pt x="529" y="282"/>
                  </a:moveTo>
                  <a:lnTo>
                    <a:pt x="529" y="282"/>
                  </a:lnTo>
                  <a:lnTo>
                    <a:pt x="529" y="281"/>
                  </a:lnTo>
                  <a:lnTo>
                    <a:pt x="528" y="281"/>
                  </a:lnTo>
                  <a:lnTo>
                    <a:pt x="527" y="280"/>
                  </a:lnTo>
                  <a:lnTo>
                    <a:pt x="526" y="280"/>
                  </a:lnTo>
                  <a:lnTo>
                    <a:pt x="525" y="280"/>
                  </a:lnTo>
                  <a:lnTo>
                    <a:pt x="524" y="279"/>
                  </a:lnTo>
                  <a:lnTo>
                    <a:pt x="524" y="279"/>
                  </a:lnTo>
                  <a:lnTo>
                    <a:pt x="523" y="278"/>
                  </a:lnTo>
                  <a:lnTo>
                    <a:pt x="522" y="278"/>
                  </a:lnTo>
                  <a:lnTo>
                    <a:pt x="521" y="278"/>
                  </a:lnTo>
                  <a:lnTo>
                    <a:pt x="520" y="277"/>
                  </a:lnTo>
                  <a:lnTo>
                    <a:pt x="519" y="277"/>
                  </a:lnTo>
                  <a:lnTo>
                    <a:pt x="518" y="277"/>
                  </a:lnTo>
                  <a:lnTo>
                    <a:pt x="518" y="276"/>
                  </a:lnTo>
                  <a:lnTo>
                    <a:pt x="517" y="276"/>
                  </a:lnTo>
                  <a:lnTo>
                    <a:pt x="516" y="275"/>
                  </a:lnTo>
                  <a:lnTo>
                    <a:pt x="515" y="275"/>
                  </a:lnTo>
                  <a:lnTo>
                    <a:pt x="514" y="275"/>
                  </a:lnTo>
                  <a:lnTo>
                    <a:pt x="513" y="274"/>
                  </a:lnTo>
                  <a:lnTo>
                    <a:pt x="512" y="274"/>
                  </a:lnTo>
                  <a:lnTo>
                    <a:pt x="512" y="274"/>
                  </a:lnTo>
                  <a:lnTo>
                    <a:pt x="506" y="290"/>
                  </a:lnTo>
                  <a:lnTo>
                    <a:pt x="506" y="290"/>
                  </a:lnTo>
                  <a:lnTo>
                    <a:pt x="507" y="291"/>
                  </a:lnTo>
                  <a:lnTo>
                    <a:pt x="508" y="291"/>
                  </a:lnTo>
                  <a:lnTo>
                    <a:pt x="508" y="291"/>
                  </a:lnTo>
                  <a:lnTo>
                    <a:pt x="509" y="292"/>
                  </a:lnTo>
                  <a:lnTo>
                    <a:pt x="510" y="292"/>
                  </a:lnTo>
                  <a:lnTo>
                    <a:pt x="511" y="292"/>
                  </a:lnTo>
                  <a:lnTo>
                    <a:pt x="511" y="293"/>
                  </a:lnTo>
                  <a:lnTo>
                    <a:pt x="512" y="293"/>
                  </a:lnTo>
                  <a:lnTo>
                    <a:pt x="513" y="293"/>
                  </a:lnTo>
                  <a:lnTo>
                    <a:pt x="514" y="294"/>
                  </a:lnTo>
                  <a:lnTo>
                    <a:pt x="514" y="294"/>
                  </a:lnTo>
                  <a:lnTo>
                    <a:pt x="515" y="294"/>
                  </a:lnTo>
                  <a:lnTo>
                    <a:pt x="516" y="295"/>
                  </a:lnTo>
                  <a:lnTo>
                    <a:pt x="517" y="295"/>
                  </a:lnTo>
                  <a:lnTo>
                    <a:pt x="517" y="295"/>
                  </a:lnTo>
                  <a:lnTo>
                    <a:pt x="518" y="296"/>
                  </a:lnTo>
                  <a:lnTo>
                    <a:pt x="519" y="296"/>
                  </a:lnTo>
                  <a:lnTo>
                    <a:pt x="520" y="297"/>
                  </a:lnTo>
                  <a:lnTo>
                    <a:pt x="520" y="297"/>
                  </a:lnTo>
                  <a:lnTo>
                    <a:pt x="521" y="297"/>
                  </a:lnTo>
                  <a:lnTo>
                    <a:pt x="529" y="282"/>
                  </a:lnTo>
                  <a:close/>
                  <a:moveTo>
                    <a:pt x="457" y="231"/>
                  </a:moveTo>
                  <a:lnTo>
                    <a:pt x="457" y="231"/>
                  </a:lnTo>
                  <a:cubicBezTo>
                    <a:pt x="354" y="231"/>
                    <a:pt x="271" y="314"/>
                    <a:pt x="271" y="417"/>
                  </a:cubicBezTo>
                  <a:cubicBezTo>
                    <a:pt x="271" y="520"/>
                    <a:pt x="354" y="603"/>
                    <a:pt x="457" y="603"/>
                  </a:cubicBezTo>
                  <a:cubicBezTo>
                    <a:pt x="560" y="603"/>
                    <a:pt x="643" y="520"/>
                    <a:pt x="643" y="417"/>
                  </a:cubicBezTo>
                  <a:cubicBezTo>
                    <a:pt x="643" y="314"/>
                    <a:pt x="560" y="231"/>
                    <a:pt x="457" y="231"/>
                  </a:cubicBezTo>
                  <a:close/>
                  <a:moveTo>
                    <a:pt x="30" y="153"/>
                  </a:moveTo>
                  <a:lnTo>
                    <a:pt x="30" y="153"/>
                  </a:lnTo>
                  <a:cubicBezTo>
                    <a:pt x="66" y="150"/>
                    <a:pt x="102" y="148"/>
                    <a:pt x="138" y="147"/>
                  </a:cubicBezTo>
                  <a:cubicBezTo>
                    <a:pt x="114" y="146"/>
                    <a:pt x="89" y="144"/>
                    <a:pt x="65" y="141"/>
                  </a:cubicBezTo>
                  <a:cubicBezTo>
                    <a:pt x="49" y="139"/>
                    <a:pt x="35" y="128"/>
                    <a:pt x="35" y="111"/>
                  </a:cubicBezTo>
                  <a:cubicBezTo>
                    <a:pt x="35" y="87"/>
                    <a:pt x="35" y="63"/>
                    <a:pt x="35" y="39"/>
                  </a:cubicBezTo>
                  <a:cubicBezTo>
                    <a:pt x="35" y="23"/>
                    <a:pt x="49" y="11"/>
                    <a:pt x="65" y="9"/>
                  </a:cubicBezTo>
                  <a:cubicBezTo>
                    <a:pt x="163" y="0"/>
                    <a:pt x="260" y="0"/>
                    <a:pt x="358" y="9"/>
                  </a:cubicBezTo>
                  <a:cubicBezTo>
                    <a:pt x="374" y="11"/>
                    <a:pt x="388" y="23"/>
                    <a:pt x="388" y="39"/>
                  </a:cubicBezTo>
                  <a:cubicBezTo>
                    <a:pt x="388" y="63"/>
                    <a:pt x="388" y="87"/>
                    <a:pt x="388" y="111"/>
                  </a:cubicBezTo>
                  <a:cubicBezTo>
                    <a:pt x="388" y="128"/>
                    <a:pt x="374" y="139"/>
                    <a:pt x="358" y="141"/>
                  </a:cubicBezTo>
                  <a:cubicBezTo>
                    <a:pt x="323" y="145"/>
                    <a:pt x="287" y="147"/>
                    <a:pt x="252" y="148"/>
                  </a:cubicBezTo>
                  <a:cubicBezTo>
                    <a:pt x="276" y="150"/>
                    <a:pt x="299" y="151"/>
                    <a:pt x="323" y="153"/>
                  </a:cubicBezTo>
                  <a:cubicBezTo>
                    <a:pt x="339" y="155"/>
                    <a:pt x="353" y="167"/>
                    <a:pt x="353" y="183"/>
                  </a:cubicBezTo>
                  <a:lnTo>
                    <a:pt x="353" y="218"/>
                  </a:lnTo>
                  <a:cubicBezTo>
                    <a:pt x="333" y="229"/>
                    <a:pt x="314" y="242"/>
                    <a:pt x="299" y="258"/>
                  </a:cubicBezTo>
                  <a:cubicBezTo>
                    <a:pt x="289" y="268"/>
                    <a:pt x="280" y="278"/>
                    <a:pt x="272" y="290"/>
                  </a:cubicBezTo>
                  <a:cubicBezTo>
                    <a:pt x="191" y="296"/>
                    <a:pt x="111" y="294"/>
                    <a:pt x="30" y="285"/>
                  </a:cubicBezTo>
                  <a:cubicBezTo>
                    <a:pt x="13" y="283"/>
                    <a:pt x="0" y="272"/>
                    <a:pt x="0" y="255"/>
                  </a:cubicBezTo>
                  <a:cubicBezTo>
                    <a:pt x="0" y="231"/>
                    <a:pt x="0" y="207"/>
                    <a:pt x="0" y="183"/>
                  </a:cubicBezTo>
                  <a:cubicBezTo>
                    <a:pt x="0" y="167"/>
                    <a:pt x="13" y="155"/>
                    <a:pt x="30" y="153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accent2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3" name="组合 22"/>
          <p:cNvGrpSpPr/>
          <p:nvPr/>
        </p:nvGrpSpPr>
        <p:grpSpPr>
          <a:xfrm>
            <a:off x="6104588" y="2841438"/>
            <a:ext cx="1257348" cy="2680662"/>
            <a:chOff x="6104588" y="2789465"/>
            <a:chExt cx="1257348" cy="2680662"/>
          </a:xfrm>
        </p:grpSpPr>
        <p:sp>
          <p:nvSpPr>
            <p:cNvPr id="24" name="任意多边形 23"/>
            <p:cNvSpPr/>
            <p:nvPr/>
          </p:nvSpPr>
          <p:spPr>
            <a:xfrm rot="16200000">
              <a:off x="5392931" y="3501122"/>
              <a:ext cx="2680662" cy="1257348"/>
            </a:xfrm>
            <a:custGeom>
              <a:avLst/>
              <a:gdLst>
                <a:gd name="connsiteX0" fmla="*/ 2683043 w 2683043"/>
                <a:gd name="connsiteY0" fmla="*/ 0 h 1094877"/>
                <a:gd name="connsiteX1" fmla="*/ 2683043 w 2683043"/>
                <a:gd name="connsiteY1" fmla="*/ 1094877 h 1094877"/>
                <a:gd name="connsiteX2" fmla="*/ 443711 w 2683043"/>
                <a:gd name="connsiteY2" fmla="*/ 1094877 h 1094877"/>
                <a:gd name="connsiteX3" fmla="*/ 0 w 2683043"/>
                <a:gd name="connsiteY3" fmla="*/ 651167 h 1094877"/>
                <a:gd name="connsiteX4" fmla="*/ 0 w 2683043"/>
                <a:gd name="connsiteY4" fmla="*/ 443710 h 1094877"/>
                <a:gd name="connsiteX5" fmla="*/ 443711 w 2683043"/>
                <a:gd name="connsiteY5" fmla="*/ 0 h 1094877"/>
                <a:gd name="connsiteX6" fmla="*/ 2683043 w 2683043"/>
                <a:gd name="connsiteY6" fmla="*/ 0 h 1094877"/>
                <a:gd name="connsiteX0-1" fmla="*/ 2683043 w 2683043"/>
                <a:gd name="connsiteY0-2" fmla="*/ 2 h 1094879"/>
                <a:gd name="connsiteX1-3" fmla="*/ 2683043 w 2683043"/>
                <a:gd name="connsiteY1-4" fmla="*/ 1094879 h 1094879"/>
                <a:gd name="connsiteX2-5" fmla="*/ 443711 w 2683043"/>
                <a:gd name="connsiteY2-6" fmla="*/ 1094879 h 1094879"/>
                <a:gd name="connsiteX3-7" fmla="*/ 0 w 2683043"/>
                <a:gd name="connsiteY3-8" fmla="*/ 651169 h 1094879"/>
                <a:gd name="connsiteX4-9" fmla="*/ 0 w 2683043"/>
                <a:gd name="connsiteY4-10" fmla="*/ 443712 h 1094879"/>
                <a:gd name="connsiteX5-11" fmla="*/ 443711 w 2683043"/>
                <a:gd name="connsiteY5-12" fmla="*/ 2 h 1094879"/>
                <a:gd name="connsiteX6-13" fmla="*/ 2461209 w 2683043"/>
                <a:gd name="connsiteY6-14" fmla="*/ 0 h 1094879"/>
                <a:gd name="connsiteX7" fmla="*/ 2683043 w 2683043"/>
                <a:gd name="connsiteY7" fmla="*/ 2 h 1094879"/>
                <a:gd name="connsiteX0-15" fmla="*/ 2683043 w 2683043"/>
                <a:gd name="connsiteY0-16" fmla="*/ 2 h 1095375"/>
                <a:gd name="connsiteX1-17" fmla="*/ 2683043 w 2683043"/>
                <a:gd name="connsiteY1-18" fmla="*/ 1094879 h 1095375"/>
                <a:gd name="connsiteX2-19" fmla="*/ 2480259 w 2683043"/>
                <a:gd name="connsiteY2-20" fmla="*/ 1095375 h 1095375"/>
                <a:gd name="connsiteX3-21" fmla="*/ 443711 w 2683043"/>
                <a:gd name="connsiteY3-22" fmla="*/ 1094879 h 1095375"/>
                <a:gd name="connsiteX4-23" fmla="*/ 0 w 2683043"/>
                <a:gd name="connsiteY4-24" fmla="*/ 651169 h 1095375"/>
                <a:gd name="connsiteX5-25" fmla="*/ 0 w 2683043"/>
                <a:gd name="connsiteY5-26" fmla="*/ 443712 h 1095375"/>
                <a:gd name="connsiteX6-27" fmla="*/ 443711 w 2683043"/>
                <a:gd name="connsiteY6-28" fmla="*/ 2 h 1095375"/>
                <a:gd name="connsiteX7-29" fmla="*/ 2461209 w 2683043"/>
                <a:gd name="connsiteY7-30" fmla="*/ 0 h 1095375"/>
                <a:gd name="connsiteX8" fmla="*/ 2683043 w 2683043"/>
                <a:gd name="connsiteY8" fmla="*/ 2 h 1095375"/>
                <a:gd name="connsiteX0-31" fmla="*/ 2680661 w 2683043"/>
                <a:gd name="connsiteY0-32" fmla="*/ 0 h 1257298"/>
                <a:gd name="connsiteX1-33" fmla="*/ 2683043 w 2683043"/>
                <a:gd name="connsiteY1-34" fmla="*/ 1256802 h 1257298"/>
                <a:gd name="connsiteX2-35" fmla="*/ 2480259 w 2683043"/>
                <a:gd name="connsiteY2-36" fmla="*/ 1257298 h 1257298"/>
                <a:gd name="connsiteX3-37" fmla="*/ 443711 w 2683043"/>
                <a:gd name="connsiteY3-38" fmla="*/ 1256802 h 1257298"/>
                <a:gd name="connsiteX4-39" fmla="*/ 0 w 2683043"/>
                <a:gd name="connsiteY4-40" fmla="*/ 813092 h 1257298"/>
                <a:gd name="connsiteX5-41" fmla="*/ 0 w 2683043"/>
                <a:gd name="connsiteY5-42" fmla="*/ 605635 h 1257298"/>
                <a:gd name="connsiteX6-43" fmla="*/ 443711 w 2683043"/>
                <a:gd name="connsiteY6-44" fmla="*/ 161925 h 1257298"/>
                <a:gd name="connsiteX7-45" fmla="*/ 2461209 w 2683043"/>
                <a:gd name="connsiteY7-46" fmla="*/ 161923 h 1257298"/>
                <a:gd name="connsiteX8-47" fmla="*/ 2680661 w 2683043"/>
                <a:gd name="connsiteY8-48" fmla="*/ 0 h 1257298"/>
                <a:gd name="connsiteX0-49" fmla="*/ 2680661 w 2680662"/>
                <a:gd name="connsiteY0-50" fmla="*/ 0 h 1257298"/>
                <a:gd name="connsiteX1-51" fmla="*/ 2680662 w 2680662"/>
                <a:gd name="connsiteY1-52" fmla="*/ 1128217 h 1257298"/>
                <a:gd name="connsiteX2-53" fmla="*/ 2480259 w 2680662"/>
                <a:gd name="connsiteY2-54" fmla="*/ 1257298 h 1257298"/>
                <a:gd name="connsiteX3-55" fmla="*/ 443711 w 2680662"/>
                <a:gd name="connsiteY3-56" fmla="*/ 1256802 h 1257298"/>
                <a:gd name="connsiteX4-57" fmla="*/ 0 w 2680662"/>
                <a:gd name="connsiteY4-58" fmla="*/ 813092 h 1257298"/>
                <a:gd name="connsiteX5-59" fmla="*/ 0 w 2680662"/>
                <a:gd name="connsiteY5-60" fmla="*/ 605635 h 1257298"/>
                <a:gd name="connsiteX6-61" fmla="*/ 443711 w 2680662"/>
                <a:gd name="connsiteY6-62" fmla="*/ 161925 h 1257298"/>
                <a:gd name="connsiteX7-63" fmla="*/ 2461209 w 2680662"/>
                <a:gd name="connsiteY7-64" fmla="*/ 161923 h 1257298"/>
                <a:gd name="connsiteX8-65" fmla="*/ 2680661 w 2680662"/>
                <a:gd name="connsiteY8-66" fmla="*/ 0 h 1257298"/>
                <a:gd name="connsiteX0-67" fmla="*/ 2680661 w 2680662"/>
                <a:gd name="connsiteY0-68" fmla="*/ 0 h 1257298"/>
                <a:gd name="connsiteX1-69" fmla="*/ 2680662 w 2680662"/>
                <a:gd name="connsiteY1-70" fmla="*/ 1128217 h 1257298"/>
                <a:gd name="connsiteX2-71" fmla="*/ 2480259 w 2680662"/>
                <a:gd name="connsiteY2-72" fmla="*/ 1257298 h 1257298"/>
                <a:gd name="connsiteX3-73" fmla="*/ 443711 w 2680662"/>
                <a:gd name="connsiteY3-74" fmla="*/ 1256802 h 1257298"/>
                <a:gd name="connsiteX4-75" fmla="*/ 0 w 2680662"/>
                <a:gd name="connsiteY4-76" fmla="*/ 813092 h 1257298"/>
                <a:gd name="connsiteX5-77" fmla="*/ 0 w 2680662"/>
                <a:gd name="connsiteY5-78" fmla="*/ 605635 h 1257298"/>
                <a:gd name="connsiteX6-79" fmla="*/ 443711 w 2680662"/>
                <a:gd name="connsiteY6-80" fmla="*/ 161925 h 1257298"/>
                <a:gd name="connsiteX7-81" fmla="*/ 2461209 w 2680662"/>
                <a:gd name="connsiteY7-82" fmla="*/ 161923 h 1257298"/>
                <a:gd name="connsiteX8-83" fmla="*/ 2680661 w 2680662"/>
                <a:gd name="connsiteY8-84" fmla="*/ 0 h 1257298"/>
                <a:gd name="connsiteX0-85" fmla="*/ 2680661 w 2680662"/>
                <a:gd name="connsiteY0-86" fmla="*/ 0 h 1257298"/>
                <a:gd name="connsiteX1-87" fmla="*/ 2680662 w 2680662"/>
                <a:gd name="connsiteY1-88" fmla="*/ 1128217 h 1257298"/>
                <a:gd name="connsiteX2-89" fmla="*/ 2480259 w 2680662"/>
                <a:gd name="connsiteY2-90" fmla="*/ 1257298 h 1257298"/>
                <a:gd name="connsiteX3-91" fmla="*/ 443711 w 2680662"/>
                <a:gd name="connsiteY3-92" fmla="*/ 1256802 h 1257298"/>
                <a:gd name="connsiteX4-93" fmla="*/ 0 w 2680662"/>
                <a:gd name="connsiteY4-94" fmla="*/ 813092 h 1257298"/>
                <a:gd name="connsiteX5-95" fmla="*/ 0 w 2680662"/>
                <a:gd name="connsiteY5-96" fmla="*/ 605635 h 1257298"/>
                <a:gd name="connsiteX6-97" fmla="*/ 443711 w 2680662"/>
                <a:gd name="connsiteY6-98" fmla="*/ 161925 h 1257298"/>
                <a:gd name="connsiteX7-99" fmla="*/ 2461209 w 2680662"/>
                <a:gd name="connsiteY7-100" fmla="*/ 161923 h 1257298"/>
                <a:gd name="connsiteX8-101" fmla="*/ 2680661 w 2680662"/>
                <a:gd name="connsiteY8-102" fmla="*/ 0 h 1257298"/>
                <a:gd name="connsiteX0-103" fmla="*/ 2680661 w 2680662"/>
                <a:gd name="connsiteY0-104" fmla="*/ 0 h 1257348"/>
                <a:gd name="connsiteX1-105" fmla="*/ 2680662 w 2680662"/>
                <a:gd name="connsiteY1-106" fmla="*/ 1128217 h 1257348"/>
                <a:gd name="connsiteX2-107" fmla="*/ 2480259 w 2680662"/>
                <a:gd name="connsiteY2-108" fmla="*/ 1257298 h 1257348"/>
                <a:gd name="connsiteX3-109" fmla="*/ 443711 w 2680662"/>
                <a:gd name="connsiteY3-110" fmla="*/ 1256802 h 1257348"/>
                <a:gd name="connsiteX4-111" fmla="*/ 0 w 2680662"/>
                <a:gd name="connsiteY4-112" fmla="*/ 813092 h 1257348"/>
                <a:gd name="connsiteX5-113" fmla="*/ 0 w 2680662"/>
                <a:gd name="connsiteY5-114" fmla="*/ 605635 h 1257348"/>
                <a:gd name="connsiteX6-115" fmla="*/ 443711 w 2680662"/>
                <a:gd name="connsiteY6-116" fmla="*/ 161925 h 1257348"/>
                <a:gd name="connsiteX7-117" fmla="*/ 2461209 w 2680662"/>
                <a:gd name="connsiteY7-118" fmla="*/ 161923 h 1257348"/>
                <a:gd name="connsiteX8-119" fmla="*/ 2680661 w 2680662"/>
                <a:gd name="connsiteY8-120" fmla="*/ 0 h 1257348"/>
                <a:gd name="connsiteX0-121" fmla="*/ 2680661 w 2680662"/>
                <a:gd name="connsiteY0-122" fmla="*/ 0 h 1257348"/>
                <a:gd name="connsiteX1-123" fmla="*/ 2680662 w 2680662"/>
                <a:gd name="connsiteY1-124" fmla="*/ 1128217 h 1257348"/>
                <a:gd name="connsiteX2-125" fmla="*/ 2480259 w 2680662"/>
                <a:gd name="connsiteY2-126" fmla="*/ 1257298 h 1257348"/>
                <a:gd name="connsiteX3-127" fmla="*/ 443711 w 2680662"/>
                <a:gd name="connsiteY3-128" fmla="*/ 1256802 h 1257348"/>
                <a:gd name="connsiteX4-129" fmla="*/ 0 w 2680662"/>
                <a:gd name="connsiteY4-130" fmla="*/ 813092 h 1257348"/>
                <a:gd name="connsiteX5-131" fmla="*/ 0 w 2680662"/>
                <a:gd name="connsiteY5-132" fmla="*/ 605635 h 1257348"/>
                <a:gd name="connsiteX6-133" fmla="*/ 443711 w 2680662"/>
                <a:gd name="connsiteY6-134" fmla="*/ 161925 h 1257348"/>
                <a:gd name="connsiteX7-135" fmla="*/ 2461209 w 2680662"/>
                <a:gd name="connsiteY7-136" fmla="*/ 161923 h 1257348"/>
                <a:gd name="connsiteX8-137" fmla="*/ 2680661 w 2680662"/>
                <a:gd name="connsiteY8-138" fmla="*/ 0 h 1257348"/>
                <a:gd name="connsiteX0-139" fmla="*/ 2680661 w 2680662"/>
                <a:gd name="connsiteY0-140" fmla="*/ 0 h 1257348"/>
                <a:gd name="connsiteX1-141" fmla="*/ 2680662 w 2680662"/>
                <a:gd name="connsiteY1-142" fmla="*/ 1128217 h 1257348"/>
                <a:gd name="connsiteX2-143" fmla="*/ 2480259 w 2680662"/>
                <a:gd name="connsiteY2-144" fmla="*/ 1257298 h 1257348"/>
                <a:gd name="connsiteX3-145" fmla="*/ 443711 w 2680662"/>
                <a:gd name="connsiteY3-146" fmla="*/ 1256802 h 1257348"/>
                <a:gd name="connsiteX4-147" fmla="*/ 0 w 2680662"/>
                <a:gd name="connsiteY4-148" fmla="*/ 813092 h 1257348"/>
                <a:gd name="connsiteX5-149" fmla="*/ 0 w 2680662"/>
                <a:gd name="connsiteY5-150" fmla="*/ 605635 h 1257348"/>
                <a:gd name="connsiteX6-151" fmla="*/ 443711 w 2680662"/>
                <a:gd name="connsiteY6-152" fmla="*/ 161925 h 1257348"/>
                <a:gd name="connsiteX7-153" fmla="*/ 2461209 w 2680662"/>
                <a:gd name="connsiteY7-154" fmla="*/ 161923 h 1257348"/>
                <a:gd name="connsiteX8-155" fmla="*/ 2680661 w 2680662"/>
                <a:gd name="connsiteY8-156" fmla="*/ 0 h 1257348"/>
                <a:gd name="connsiteX0-157" fmla="*/ 2680661 w 2680662"/>
                <a:gd name="connsiteY0-158" fmla="*/ 0 h 1257348"/>
                <a:gd name="connsiteX1-159" fmla="*/ 2680662 w 2680662"/>
                <a:gd name="connsiteY1-160" fmla="*/ 1128217 h 1257348"/>
                <a:gd name="connsiteX2-161" fmla="*/ 2480259 w 2680662"/>
                <a:gd name="connsiteY2-162" fmla="*/ 1257298 h 1257348"/>
                <a:gd name="connsiteX3-163" fmla="*/ 443711 w 2680662"/>
                <a:gd name="connsiteY3-164" fmla="*/ 1256802 h 1257348"/>
                <a:gd name="connsiteX4-165" fmla="*/ 0 w 2680662"/>
                <a:gd name="connsiteY4-166" fmla="*/ 813092 h 1257348"/>
                <a:gd name="connsiteX5-167" fmla="*/ 0 w 2680662"/>
                <a:gd name="connsiteY5-168" fmla="*/ 605635 h 1257348"/>
                <a:gd name="connsiteX6-169" fmla="*/ 443711 w 2680662"/>
                <a:gd name="connsiteY6-170" fmla="*/ 161925 h 1257348"/>
                <a:gd name="connsiteX7-171" fmla="*/ 2461209 w 2680662"/>
                <a:gd name="connsiteY7-172" fmla="*/ 161923 h 1257348"/>
                <a:gd name="connsiteX8-173" fmla="*/ 2680661 w 2680662"/>
                <a:gd name="connsiteY8-174" fmla="*/ 0 h 125734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29" y="connsiteY7-30"/>
                </a:cxn>
                <a:cxn ang="0">
                  <a:pos x="connsiteX8-47" y="connsiteY8-48"/>
                </a:cxn>
              </a:cxnLst>
              <a:rect l="l" t="t" r="r" b="b"/>
              <a:pathLst>
                <a:path w="2680662" h="1257348">
                  <a:moveTo>
                    <a:pt x="2680661" y="0"/>
                  </a:moveTo>
                  <a:cubicBezTo>
                    <a:pt x="2680661" y="376072"/>
                    <a:pt x="2680662" y="752145"/>
                    <a:pt x="2680662" y="1128217"/>
                  </a:cubicBezTo>
                  <a:cubicBezTo>
                    <a:pt x="2680536" y="1187913"/>
                    <a:pt x="2530391" y="1259515"/>
                    <a:pt x="2480259" y="1257298"/>
                  </a:cubicBezTo>
                  <a:lnTo>
                    <a:pt x="443711" y="1256802"/>
                  </a:lnTo>
                  <a:cubicBezTo>
                    <a:pt x="198657" y="1256802"/>
                    <a:pt x="0" y="1058146"/>
                    <a:pt x="0" y="813092"/>
                  </a:cubicBezTo>
                  <a:lnTo>
                    <a:pt x="0" y="605635"/>
                  </a:lnTo>
                  <a:cubicBezTo>
                    <a:pt x="0" y="360581"/>
                    <a:pt x="198657" y="161925"/>
                    <a:pt x="443711" y="161925"/>
                  </a:cubicBezTo>
                  <a:lnTo>
                    <a:pt x="2461209" y="161923"/>
                  </a:lnTo>
                  <a:cubicBezTo>
                    <a:pt x="2524835" y="162718"/>
                    <a:pt x="2657516" y="73024"/>
                    <a:pt x="2680661" y="0"/>
                  </a:cubicBezTo>
                  <a:close/>
                </a:path>
              </a:pathLst>
            </a:custGeom>
            <a:gradFill>
              <a:gsLst>
                <a:gs pos="0">
                  <a:srgbClr val="E30613"/>
                </a:gs>
                <a:gs pos="100000">
                  <a:srgbClr val="81040B"/>
                </a:gs>
              </a:gsLst>
              <a:lin ang="3600000" scaled="0"/>
            </a:gra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25" name="文本框 24"/>
            <p:cNvSpPr txBox="1"/>
            <p:nvPr/>
          </p:nvSpPr>
          <p:spPr>
            <a:xfrm>
              <a:off x="6390255" y="4507029"/>
              <a:ext cx="697627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600" b="1" dirty="0">
                  <a:solidFill>
                    <a:schemeClr val="bg1"/>
                  </a:solidFill>
                  <a:cs typeface="+mn-ea"/>
                  <a:sym typeface="+mn-lt"/>
                </a:rPr>
                <a:t>03</a:t>
              </a:r>
              <a:endParaRPr lang="zh-CN" altLang="en-US" sz="36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7" name="Freeform 26"/>
            <p:cNvSpPr>
              <a:spLocks noEditPoints="1"/>
            </p:cNvSpPr>
            <p:nvPr/>
          </p:nvSpPr>
          <p:spPr bwMode="auto">
            <a:xfrm>
              <a:off x="6578363" y="3137285"/>
              <a:ext cx="445322" cy="467870"/>
            </a:xfrm>
            <a:custGeom>
              <a:avLst/>
              <a:gdLst>
                <a:gd name="T0" fmla="*/ 139 w 577"/>
                <a:gd name="T1" fmla="*/ 87 h 609"/>
                <a:gd name="T2" fmla="*/ 27 w 577"/>
                <a:gd name="T3" fmla="*/ 87 h 609"/>
                <a:gd name="T4" fmla="*/ 27 w 577"/>
                <a:gd name="T5" fmla="*/ 48 h 609"/>
                <a:gd name="T6" fmla="*/ 139 w 577"/>
                <a:gd name="T7" fmla="*/ 48 h 609"/>
                <a:gd name="T8" fmla="*/ 139 w 577"/>
                <a:gd name="T9" fmla="*/ 87 h 609"/>
                <a:gd name="T10" fmla="*/ 139 w 577"/>
                <a:gd name="T11" fmla="*/ 179 h 609"/>
                <a:gd name="T12" fmla="*/ 27 w 577"/>
                <a:gd name="T13" fmla="*/ 179 h 609"/>
                <a:gd name="T14" fmla="*/ 27 w 577"/>
                <a:gd name="T15" fmla="*/ 140 h 609"/>
                <a:gd name="T16" fmla="*/ 139 w 577"/>
                <a:gd name="T17" fmla="*/ 140 h 609"/>
                <a:gd name="T18" fmla="*/ 139 w 577"/>
                <a:gd name="T19" fmla="*/ 179 h 609"/>
                <a:gd name="T20" fmla="*/ 139 w 577"/>
                <a:gd name="T21" fmla="*/ 271 h 609"/>
                <a:gd name="T22" fmla="*/ 27 w 577"/>
                <a:gd name="T23" fmla="*/ 271 h 609"/>
                <a:gd name="T24" fmla="*/ 27 w 577"/>
                <a:gd name="T25" fmla="*/ 232 h 609"/>
                <a:gd name="T26" fmla="*/ 139 w 577"/>
                <a:gd name="T27" fmla="*/ 232 h 609"/>
                <a:gd name="T28" fmla="*/ 139 w 577"/>
                <a:gd name="T29" fmla="*/ 271 h 609"/>
                <a:gd name="T30" fmla="*/ 0 w 577"/>
                <a:gd name="T31" fmla="*/ 609 h 609"/>
                <a:gd name="T32" fmla="*/ 166 w 577"/>
                <a:gd name="T33" fmla="*/ 609 h 609"/>
                <a:gd name="T34" fmla="*/ 166 w 577"/>
                <a:gd name="T35" fmla="*/ 0 h 609"/>
                <a:gd name="T36" fmla="*/ 0 w 577"/>
                <a:gd name="T37" fmla="*/ 0 h 609"/>
                <a:gd name="T38" fmla="*/ 0 w 577"/>
                <a:gd name="T39" fmla="*/ 609 h 609"/>
                <a:gd name="T40" fmla="*/ 344 w 577"/>
                <a:gd name="T41" fmla="*/ 87 h 609"/>
                <a:gd name="T42" fmla="*/ 232 w 577"/>
                <a:gd name="T43" fmla="*/ 87 h 609"/>
                <a:gd name="T44" fmla="*/ 232 w 577"/>
                <a:gd name="T45" fmla="*/ 48 h 609"/>
                <a:gd name="T46" fmla="*/ 344 w 577"/>
                <a:gd name="T47" fmla="*/ 48 h 609"/>
                <a:gd name="T48" fmla="*/ 344 w 577"/>
                <a:gd name="T49" fmla="*/ 87 h 609"/>
                <a:gd name="T50" fmla="*/ 344 w 577"/>
                <a:gd name="T51" fmla="*/ 179 h 609"/>
                <a:gd name="T52" fmla="*/ 232 w 577"/>
                <a:gd name="T53" fmla="*/ 179 h 609"/>
                <a:gd name="T54" fmla="*/ 232 w 577"/>
                <a:gd name="T55" fmla="*/ 140 h 609"/>
                <a:gd name="T56" fmla="*/ 344 w 577"/>
                <a:gd name="T57" fmla="*/ 140 h 609"/>
                <a:gd name="T58" fmla="*/ 344 w 577"/>
                <a:gd name="T59" fmla="*/ 179 h 609"/>
                <a:gd name="T60" fmla="*/ 344 w 577"/>
                <a:gd name="T61" fmla="*/ 271 h 609"/>
                <a:gd name="T62" fmla="*/ 232 w 577"/>
                <a:gd name="T63" fmla="*/ 271 h 609"/>
                <a:gd name="T64" fmla="*/ 232 w 577"/>
                <a:gd name="T65" fmla="*/ 232 h 609"/>
                <a:gd name="T66" fmla="*/ 344 w 577"/>
                <a:gd name="T67" fmla="*/ 232 h 609"/>
                <a:gd name="T68" fmla="*/ 344 w 577"/>
                <a:gd name="T69" fmla="*/ 271 h 609"/>
                <a:gd name="T70" fmla="*/ 205 w 577"/>
                <a:gd name="T71" fmla="*/ 609 h 609"/>
                <a:gd name="T72" fmla="*/ 371 w 577"/>
                <a:gd name="T73" fmla="*/ 609 h 609"/>
                <a:gd name="T74" fmla="*/ 371 w 577"/>
                <a:gd name="T75" fmla="*/ 0 h 609"/>
                <a:gd name="T76" fmla="*/ 205 w 577"/>
                <a:gd name="T77" fmla="*/ 0 h 609"/>
                <a:gd name="T78" fmla="*/ 205 w 577"/>
                <a:gd name="T79" fmla="*/ 609 h 609"/>
                <a:gd name="T80" fmla="*/ 549 w 577"/>
                <a:gd name="T81" fmla="*/ 87 h 609"/>
                <a:gd name="T82" fmla="*/ 437 w 577"/>
                <a:gd name="T83" fmla="*/ 87 h 609"/>
                <a:gd name="T84" fmla="*/ 437 w 577"/>
                <a:gd name="T85" fmla="*/ 48 h 609"/>
                <a:gd name="T86" fmla="*/ 549 w 577"/>
                <a:gd name="T87" fmla="*/ 48 h 609"/>
                <a:gd name="T88" fmla="*/ 549 w 577"/>
                <a:gd name="T89" fmla="*/ 87 h 609"/>
                <a:gd name="T90" fmla="*/ 549 w 577"/>
                <a:gd name="T91" fmla="*/ 179 h 609"/>
                <a:gd name="T92" fmla="*/ 437 w 577"/>
                <a:gd name="T93" fmla="*/ 179 h 609"/>
                <a:gd name="T94" fmla="*/ 437 w 577"/>
                <a:gd name="T95" fmla="*/ 140 h 609"/>
                <a:gd name="T96" fmla="*/ 549 w 577"/>
                <a:gd name="T97" fmla="*/ 140 h 609"/>
                <a:gd name="T98" fmla="*/ 549 w 577"/>
                <a:gd name="T99" fmla="*/ 179 h 609"/>
                <a:gd name="T100" fmla="*/ 549 w 577"/>
                <a:gd name="T101" fmla="*/ 271 h 609"/>
                <a:gd name="T102" fmla="*/ 437 w 577"/>
                <a:gd name="T103" fmla="*/ 271 h 609"/>
                <a:gd name="T104" fmla="*/ 437 w 577"/>
                <a:gd name="T105" fmla="*/ 232 h 609"/>
                <a:gd name="T106" fmla="*/ 549 w 577"/>
                <a:gd name="T107" fmla="*/ 232 h 609"/>
                <a:gd name="T108" fmla="*/ 549 w 577"/>
                <a:gd name="T109" fmla="*/ 271 h 609"/>
                <a:gd name="T110" fmla="*/ 410 w 577"/>
                <a:gd name="T111" fmla="*/ 609 h 609"/>
                <a:gd name="T112" fmla="*/ 577 w 577"/>
                <a:gd name="T113" fmla="*/ 609 h 609"/>
                <a:gd name="T114" fmla="*/ 577 w 577"/>
                <a:gd name="T115" fmla="*/ 0 h 609"/>
                <a:gd name="T116" fmla="*/ 410 w 577"/>
                <a:gd name="T117" fmla="*/ 0 h 609"/>
                <a:gd name="T118" fmla="*/ 410 w 577"/>
                <a:gd name="T119" fmla="*/ 609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77" h="609">
                  <a:moveTo>
                    <a:pt x="139" y="87"/>
                  </a:moveTo>
                  <a:lnTo>
                    <a:pt x="27" y="87"/>
                  </a:lnTo>
                  <a:lnTo>
                    <a:pt x="27" y="48"/>
                  </a:lnTo>
                  <a:lnTo>
                    <a:pt x="139" y="48"/>
                  </a:lnTo>
                  <a:lnTo>
                    <a:pt x="139" y="87"/>
                  </a:lnTo>
                  <a:close/>
                  <a:moveTo>
                    <a:pt x="139" y="179"/>
                  </a:moveTo>
                  <a:lnTo>
                    <a:pt x="27" y="179"/>
                  </a:lnTo>
                  <a:lnTo>
                    <a:pt x="27" y="140"/>
                  </a:lnTo>
                  <a:lnTo>
                    <a:pt x="139" y="140"/>
                  </a:lnTo>
                  <a:lnTo>
                    <a:pt x="139" y="179"/>
                  </a:lnTo>
                  <a:close/>
                  <a:moveTo>
                    <a:pt x="139" y="271"/>
                  </a:moveTo>
                  <a:lnTo>
                    <a:pt x="27" y="271"/>
                  </a:lnTo>
                  <a:lnTo>
                    <a:pt x="27" y="232"/>
                  </a:lnTo>
                  <a:lnTo>
                    <a:pt x="139" y="232"/>
                  </a:lnTo>
                  <a:lnTo>
                    <a:pt x="139" y="271"/>
                  </a:lnTo>
                  <a:close/>
                  <a:moveTo>
                    <a:pt x="0" y="609"/>
                  </a:moveTo>
                  <a:lnTo>
                    <a:pt x="166" y="609"/>
                  </a:lnTo>
                  <a:lnTo>
                    <a:pt x="166" y="0"/>
                  </a:lnTo>
                  <a:lnTo>
                    <a:pt x="0" y="0"/>
                  </a:lnTo>
                  <a:lnTo>
                    <a:pt x="0" y="609"/>
                  </a:lnTo>
                  <a:close/>
                  <a:moveTo>
                    <a:pt x="344" y="87"/>
                  </a:moveTo>
                  <a:lnTo>
                    <a:pt x="232" y="87"/>
                  </a:lnTo>
                  <a:lnTo>
                    <a:pt x="232" y="48"/>
                  </a:lnTo>
                  <a:lnTo>
                    <a:pt x="344" y="48"/>
                  </a:lnTo>
                  <a:lnTo>
                    <a:pt x="344" y="87"/>
                  </a:lnTo>
                  <a:close/>
                  <a:moveTo>
                    <a:pt x="344" y="179"/>
                  </a:moveTo>
                  <a:lnTo>
                    <a:pt x="232" y="179"/>
                  </a:lnTo>
                  <a:lnTo>
                    <a:pt x="232" y="140"/>
                  </a:lnTo>
                  <a:lnTo>
                    <a:pt x="344" y="140"/>
                  </a:lnTo>
                  <a:lnTo>
                    <a:pt x="344" y="179"/>
                  </a:lnTo>
                  <a:close/>
                  <a:moveTo>
                    <a:pt x="344" y="271"/>
                  </a:moveTo>
                  <a:lnTo>
                    <a:pt x="232" y="271"/>
                  </a:lnTo>
                  <a:lnTo>
                    <a:pt x="232" y="232"/>
                  </a:lnTo>
                  <a:lnTo>
                    <a:pt x="344" y="232"/>
                  </a:lnTo>
                  <a:lnTo>
                    <a:pt x="344" y="271"/>
                  </a:lnTo>
                  <a:close/>
                  <a:moveTo>
                    <a:pt x="205" y="609"/>
                  </a:moveTo>
                  <a:lnTo>
                    <a:pt x="371" y="609"/>
                  </a:lnTo>
                  <a:lnTo>
                    <a:pt x="371" y="0"/>
                  </a:lnTo>
                  <a:lnTo>
                    <a:pt x="205" y="0"/>
                  </a:lnTo>
                  <a:lnTo>
                    <a:pt x="205" y="609"/>
                  </a:lnTo>
                  <a:close/>
                  <a:moveTo>
                    <a:pt x="549" y="87"/>
                  </a:moveTo>
                  <a:lnTo>
                    <a:pt x="437" y="87"/>
                  </a:lnTo>
                  <a:lnTo>
                    <a:pt x="437" y="48"/>
                  </a:lnTo>
                  <a:lnTo>
                    <a:pt x="549" y="48"/>
                  </a:lnTo>
                  <a:lnTo>
                    <a:pt x="549" y="87"/>
                  </a:lnTo>
                  <a:close/>
                  <a:moveTo>
                    <a:pt x="549" y="179"/>
                  </a:moveTo>
                  <a:lnTo>
                    <a:pt x="437" y="179"/>
                  </a:lnTo>
                  <a:lnTo>
                    <a:pt x="437" y="140"/>
                  </a:lnTo>
                  <a:lnTo>
                    <a:pt x="549" y="140"/>
                  </a:lnTo>
                  <a:lnTo>
                    <a:pt x="549" y="179"/>
                  </a:lnTo>
                  <a:close/>
                  <a:moveTo>
                    <a:pt x="549" y="271"/>
                  </a:moveTo>
                  <a:lnTo>
                    <a:pt x="437" y="271"/>
                  </a:lnTo>
                  <a:lnTo>
                    <a:pt x="437" y="232"/>
                  </a:lnTo>
                  <a:lnTo>
                    <a:pt x="549" y="232"/>
                  </a:lnTo>
                  <a:lnTo>
                    <a:pt x="549" y="271"/>
                  </a:lnTo>
                  <a:close/>
                  <a:moveTo>
                    <a:pt x="410" y="609"/>
                  </a:moveTo>
                  <a:lnTo>
                    <a:pt x="577" y="609"/>
                  </a:lnTo>
                  <a:lnTo>
                    <a:pt x="577" y="0"/>
                  </a:lnTo>
                  <a:lnTo>
                    <a:pt x="410" y="0"/>
                  </a:lnTo>
                  <a:lnTo>
                    <a:pt x="410" y="609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accent2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8" name="组合 27"/>
          <p:cNvGrpSpPr/>
          <p:nvPr/>
        </p:nvGrpSpPr>
        <p:grpSpPr>
          <a:xfrm>
            <a:off x="4739838" y="2082863"/>
            <a:ext cx="1257348" cy="2680662"/>
            <a:chOff x="4739838" y="2030890"/>
            <a:chExt cx="1257348" cy="2680662"/>
          </a:xfrm>
        </p:grpSpPr>
        <p:sp>
          <p:nvSpPr>
            <p:cNvPr id="29" name="任意多边形 28"/>
            <p:cNvSpPr/>
            <p:nvPr/>
          </p:nvSpPr>
          <p:spPr>
            <a:xfrm rot="16200000">
              <a:off x="4028181" y="2742547"/>
              <a:ext cx="2680662" cy="1257348"/>
            </a:xfrm>
            <a:custGeom>
              <a:avLst/>
              <a:gdLst>
                <a:gd name="connsiteX0" fmla="*/ 2683043 w 2683043"/>
                <a:gd name="connsiteY0" fmla="*/ 0 h 1094877"/>
                <a:gd name="connsiteX1" fmla="*/ 2683043 w 2683043"/>
                <a:gd name="connsiteY1" fmla="*/ 1094877 h 1094877"/>
                <a:gd name="connsiteX2" fmla="*/ 443711 w 2683043"/>
                <a:gd name="connsiteY2" fmla="*/ 1094877 h 1094877"/>
                <a:gd name="connsiteX3" fmla="*/ 0 w 2683043"/>
                <a:gd name="connsiteY3" fmla="*/ 651167 h 1094877"/>
                <a:gd name="connsiteX4" fmla="*/ 0 w 2683043"/>
                <a:gd name="connsiteY4" fmla="*/ 443710 h 1094877"/>
                <a:gd name="connsiteX5" fmla="*/ 443711 w 2683043"/>
                <a:gd name="connsiteY5" fmla="*/ 0 h 1094877"/>
                <a:gd name="connsiteX6" fmla="*/ 2683043 w 2683043"/>
                <a:gd name="connsiteY6" fmla="*/ 0 h 1094877"/>
                <a:gd name="connsiteX0-1" fmla="*/ 2683043 w 2683043"/>
                <a:gd name="connsiteY0-2" fmla="*/ 2 h 1094879"/>
                <a:gd name="connsiteX1-3" fmla="*/ 2683043 w 2683043"/>
                <a:gd name="connsiteY1-4" fmla="*/ 1094879 h 1094879"/>
                <a:gd name="connsiteX2-5" fmla="*/ 443711 w 2683043"/>
                <a:gd name="connsiteY2-6" fmla="*/ 1094879 h 1094879"/>
                <a:gd name="connsiteX3-7" fmla="*/ 0 w 2683043"/>
                <a:gd name="connsiteY3-8" fmla="*/ 651169 h 1094879"/>
                <a:gd name="connsiteX4-9" fmla="*/ 0 w 2683043"/>
                <a:gd name="connsiteY4-10" fmla="*/ 443712 h 1094879"/>
                <a:gd name="connsiteX5-11" fmla="*/ 443711 w 2683043"/>
                <a:gd name="connsiteY5-12" fmla="*/ 2 h 1094879"/>
                <a:gd name="connsiteX6-13" fmla="*/ 2461209 w 2683043"/>
                <a:gd name="connsiteY6-14" fmla="*/ 0 h 1094879"/>
                <a:gd name="connsiteX7" fmla="*/ 2683043 w 2683043"/>
                <a:gd name="connsiteY7" fmla="*/ 2 h 1094879"/>
                <a:gd name="connsiteX0-15" fmla="*/ 2683043 w 2683043"/>
                <a:gd name="connsiteY0-16" fmla="*/ 2 h 1095375"/>
                <a:gd name="connsiteX1-17" fmla="*/ 2683043 w 2683043"/>
                <a:gd name="connsiteY1-18" fmla="*/ 1094879 h 1095375"/>
                <a:gd name="connsiteX2-19" fmla="*/ 2480259 w 2683043"/>
                <a:gd name="connsiteY2-20" fmla="*/ 1095375 h 1095375"/>
                <a:gd name="connsiteX3-21" fmla="*/ 443711 w 2683043"/>
                <a:gd name="connsiteY3-22" fmla="*/ 1094879 h 1095375"/>
                <a:gd name="connsiteX4-23" fmla="*/ 0 w 2683043"/>
                <a:gd name="connsiteY4-24" fmla="*/ 651169 h 1095375"/>
                <a:gd name="connsiteX5-25" fmla="*/ 0 w 2683043"/>
                <a:gd name="connsiteY5-26" fmla="*/ 443712 h 1095375"/>
                <a:gd name="connsiteX6-27" fmla="*/ 443711 w 2683043"/>
                <a:gd name="connsiteY6-28" fmla="*/ 2 h 1095375"/>
                <a:gd name="connsiteX7-29" fmla="*/ 2461209 w 2683043"/>
                <a:gd name="connsiteY7-30" fmla="*/ 0 h 1095375"/>
                <a:gd name="connsiteX8" fmla="*/ 2683043 w 2683043"/>
                <a:gd name="connsiteY8" fmla="*/ 2 h 1095375"/>
                <a:gd name="connsiteX0-31" fmla="*/ 2680661 w 2683043"/>
                <a:gd name="connsiteY0-32" fmla="*/ 0 h 1257298"/>
                <a:gd name="connsiteX1-33" fmla="*/ 2683043 w 2683043"/>
                <a:gd name="connsiteY1-34" fmla="*/ 1256802 h 1257298"/>
                <a:gd name="connsiteX2-35" fmla="*/ 2480259 w 2683043"/>
                <a:gd name="connsiteY2-36" fmla="*/ 1257298 h 1257298"/>
                <a:gd name="connsiteX3-37" fmla="*/ 443711 w 2683043"/>
                <a:gd name="connsiteY3-38" fmla="*/ 1256802 h 1257298"/>
                <a:gd name="connsiteX4-39" fmla="*/ 0 w 2683043"/>
                <a:gd name="connsiteY4-40" fmla="*/ 813092 h 1257298"/>
                <a:gd name="connsiteX5-41" fmla="*/ 0 w 2683043"/>
                <a:gd name="connsiteY5-42" fmla="*/ 605635 h 1257298"/>
                <a:gd name="connsiteX6-43" fmla="*/ 443711 w 2683043"/>
                <a:gd name="connsiteY6-44" fmla="*/ 161925 h 1257298"/>
                <a:gd name="connsiteX7-45" fmla="*/ 2461209 w 2683043"/>
                <a:gd name="connsiteY7-46" fmla="*/ 161923 h 1257298"/>
                <a:gd name="connsiteX8-47" fmla="*/ 2680661 w 2683043"/>
                <a:gd name="connsiteY8-48" fmla="*/ 0 h 1257298"/>
                <a:gd name="connsiteX0-49" fmla="*/ 2680661 w 2680662"/>
                <a:gd name="connsiteY0-50" fmla="*/ 0 h 1257298"/>
                <a:gd name="connsiteX1-51" fmla="*/ 2680662 w 2680662"/>
                <a:gd name="connsiteY1-52" fmla="*/ 1128217 h 1257298"/>
                <a:gd name="connsiteX2-53" fmla="*/ 2480259 w 2680662"/>
                <a:gd name="connsiteY2-54" fmla="*/ 1257298 h 1257298"/>
                <a:gd name="connsiteX3-55" fmla="*/ 443711 w 2680662"/>
                <a:gd name="connsiteY3-56" fmla="*/ 1256802 h 1257298"/>
                <a:gd name="connsiteX4-57" fmla="*/ 0 w 2680662"/>
                <a:gd name="connsiteY4-58" fmla="*/ 813092 h 1257298"/>
                <a:gd name="connsiteX5-59" fmla="*/ 0 w 2680662"/>
                <a:gd name="connsiteY5-60" fmla="*/ 605635 h 1257298"/>
                <a:gd name="connsiteX6-61" fmla="*/ 443711 w 2680662"/>
                <a:gd name="connsiteY6-62" fmla="*/ 161925 h 1257298"/>
                <a:gd name="connsiteX7-63" fmla="*/ 2461209 w 2680662"/>
                <a:gd name="connsiteY7-64" fmla="*/ 161923 h 1257298"/>
                <a:gd name="connsiteX8-65" fmla="*/ 2680661 w 2680662"/>
                <a:gd name="connsiteY8-66" fmla="*/ 0 h 1257298"/>
                <a:gd name="connsiteX0-67" fmla="*/ 2680661 w 2680662"/>
                <a:gd name="connsiteY0-68" fmla="*/ 0 h 1257298"/>
                <a:gd name="connsiteX1-69" fmla="*/ 2680662 w 2680662"/>
                <a:gd name="connsiteY1-70" fmla="*/ 1128217 h 1257298"/>
                <a:gd name="connsiteX2-71" fmla="*/ 2480259 w 2680662"/>
                <a:gd name="connsiteY2-72" fmla="*/ 1257298 h 1257298"/>
                <a:gd name="connsiteX3-73" fmla="*/ 443711 w 2680662"/>
                <a:gd name="connsiteY3-74" fmla="*/ 1256802 h 1257298"/>
                <a:gd name="connsiteX4-75" fmla="*/ 0 w 2680662"/>
                <a:gd name="connsiteY4-76" fmla="*/ 813092 h 1257298"/>
                <a:gd name="connsiteX5-77" fmla="*/ 0 w 2680662"/>
                <a:gd name="connsiteY5-78" fmla="*/ 605635 h 1257298"/>
                <a:gd name="connsiteX6-79" fmla="*/ 443711 w 2680662"/>
                <a:gd name="connsiteY6-80" fmla="*/ 161925 h 1257298"/>
                <a:gd name="connsiteX7-81" fmla="*/ 2461209 w 2680662"/>
                <a:gd name="connsiteY7-82" fmla="*/ 161923 h 1257298"/>
                <a:gd name="connsiteX8-83" fmla="*/ 2680661 w 2680662"/>
                <a:gd name="connsiteY8-84" fmla="*/ 0 h 1257298"/>
                <a:gd name="connsiteX0-85" fmla="*/ 2680661 w 2680662"/>
                <a:gd name="connsiteY0-86" fmla="*/ 0 h 1257298"/>
                <a:gd name="connsiteX1-87" fmla="*/ 2680662 w 2680662"/>
                <a:gd name="connsiteY1-88" fmla="*/ 1128217 h 1257298"/>
                <a:gd name="connsiteX2-89" fmla="*/ 2480259 w 2680662"/>
                <a:gd name="connsiteY2-90" fmla="*/ 1257298 h 1257298"/>
                <a:gd name="connsiteX3-91" fmla="*/ 443711 w 2680662"/>
                <a:gd name="connsiteY3-92" fmla="*/ 1256802 h 1257298"/>
                <a:gd name="connsiteX4-93" fmla="*/ 0 w 2680662"/>
                <a:gd name="connsiteY4-94" fmla="*/ 813092 h 1257298"/>
                <a:gd name="connsiteX5-95" fmla="*/ 0 w 2680662"/>
                <a:gd name="connsiteY5-96" fmla="*/ 605635 h 1257298"/>
                <a:gd name="connsiteX6-97" fmla="*/ 443711 w 2680662"/>
                <a:gd name="connsiteY6-98" fmla="*/ 161925 h 1257298"/>
                <a:gd name="connsiteX7-99" fmla="*/ 2461209 w 2680662"/>
                <a:gd name="connsiteY7-100" fmla="*/ 161923 h 1257298"/>
                <a:gd name="connsiteX8-101" fmla="*/ 2680661 w 2680662"/>
                <a:gd name="connsiteY8-102" fmla="*/ 0 h 1257298"/>
                <a:gd name="connsiteX0-103" fmla="*/ 2680661 w 2680662"/>
                <a:gd name="connsiteY0-104" fmla="*/ 0 h 1257348"/>
                <a:gd name="connsiteX1-105" fmla="*/ 2680662 w 2680662"/>
                <a:gd name="connsiteY1-106" fmla="*/ 1128217 h 1257348"/>
                <a:gd name="connsiteX2-107" fmla="*/ 2480259 w 2680662"/>
                <a:gd name="connsiteY2-108" fmla="*/ 1257298 h 1257348"/>
                <a:gd name="connsiteX3-109" fmla="*/ 443711 w 2680662"/>
                <a:gd name="connsiteY3-110" fmla="*/ 1256802 h 1257348"/>
                <a:gd name="connsiteX4-111" fmla="*/ 0 w 2680662"/>
                <a:gd name="connsiteY4-112" fmla="*/ 813092 h 1257348"/>
                <a:gd name="connsiteX5-113" fmla="*/ 0 w 2680662"/>
                <a:gd name="connsiteY5-114" fmla="*/ 605635 h 1257348"/>
                <a:gd name="connsiteX6-115" fmla="*/ 443711 w 2680662"/>
                <a:gd name="connsiteY6-116" fmla="*/ 161925 h 1257348"/>
                <a:gd name="connsiteX7-117" fmla="*/ 2461209 w 2680662"/>
                <a:gd name="connsiteY7-118" fmla="*/ 161923 h 1257348"/>
                <a:gd name="connsiteX8-119" fmla="*/ 2680661 w 2680662"/>
                <a:gd name="connsiteY8-120" fmla="*/ 0 h 1257348"/>
                <a:gd name="connsiteX0-121" fmla="*/ 2680661 w 2680662"/>
                <a:gd name="connsiteY0-122" fmla="*/ 0 h 1257348"/>
                <a:gd name="connsiteX1-123" fmla="*/ 2680662 w 2680662"/>
                <a:gd name="connsiteY1-124" fmla="*/ 1128217 h 1257348"/>
                <a:gd name="connsiteX2-125" fmla="*/ 2480259 w 2680662"/>
                <a:gd name="connsiteY2-126" fmla="*/ 1257298 h 1257348"/>
                <a:gd name="connsiteX3-127" fmla="*/ 443711 w 2680662"/>
                <a:gd name="connsiteY3-128" fmla="*/ 1256802 h 1257348"/>
                <a:gd name="connsiteX4-129" fmla="*/ 0 w 2680662"/>
                <a:gd name="connsiteY4-130" fmla="*/ 813092 h 1257348"/>
                <a:gd name="connsiteX5-131" fmla="*/ 0 w 2680662"/>
                <a:gd name="connsiteY5-132" fmla="*/ 605635 h 1257348"/>
                <a:gd name="connsiteX6-133" fmla="*/ 443711 w 2680662"/>
                <a:gd name="connsiteY6-134" fmla="*/ 161925 h 1257348"/>
                <a:gd name="connsiteX7-135" fmla="*/ 2461209 w 2680662"/>
                <a:gd name="connsiteY7-136" fmla="*/ 161923 h 1257348"/>
                <a:gd name="connsiteX8-137" fmla="*/ 2680661 w 2680662"/>
                <a:gd name="connsiteY8-138" fmla="*/ 0 h 1257348"/>
                <a:gd name="connsiteX0-139" fmla="*/ 2680661 w 2680662"/>
                <a:gd name="connsiteY0-140" fmla="*/ 0 h 1257348"/>
                <a:gd name="connsiteX1-141" fmla="*/ 2680662 w 2680662"/>
                <a:gd name="connsiteY1-142" fmla="*/ 1128217 h 1257348"/>
                <a:gd name="connsiteX2-143" fmla="*/ 2480259 w 2680662"/>
                <a:gd name="connsiteY2-144" fmla="*/ 1257298 h 1257348"/>
                <a:gd name="connsiteX3-145" fmla="*/ 443711 w 2680662"/>
                <a:gd name="connsiteY3-146" fmla="*/ 1256802 h 1257348"/>
                <a:gd name="connsiteX4-147" fmla="*/ 0 w 2680662"/>
                <a:gd name="connsiteY4-148" fmla="*/ 813092 h 1257348"/>
                <a:gd name="connsiteX5-149" fmla="*/ 0 w 2680662"/>
                <a:gd name="connsiteY5-150" fmla="*/ 605635 h 1257348"/>
                <a:gd name="connsiteX6-151" fmla="*/ 443711 w 2680662"/>
                <a:gd name="connsiteY6-152" fmla="*/ 161925 h 1257348"/>
                <a:gd name="connsiteX7-153" fmla="*/ 2461209 w 2680662"/>
                <a:gd name="connsiteY7-154" fmla="*/ 161923 h 1257348"/>
                <a:gd name="connsiteX8-155" fmla="*/ 2680661 w 2680662"/>
                <a:gd name="connsiteY8-156" fmla="*/ 0 h 1257348"/>
                <a:gd name="connsiteX0-157" fmla="*/ 2680661 w 2680662"/>
                <a:gd name="connsiteY0-158" fmla="*/ 0 h 1257348"/>
                <a:gd name="connsiteX1-159" fmla="*/ 2680662 w 2680662"/>
                <a:gd name="connsiteY1-160" fmla="*/ 1128217 h 1257348"/>
                <a:gd name="connsiteX2-161" fmla="*/ 2480259 w 2680662"/>
                <a:gd name="connsiteY2-162" fmla="*/ 1257298 h 1257348"/>
                <a:gd name="connsiteX3-163" fmla="*/ 443711 w 2680662"/>
                <a:gd name="connsiteY3-164" fmla="*/ 1256802 h 1257348"/>
                <a:gd name="connsiteX4-165" fmla="*/ 0 w 2680662"/>
                <a:gd name="connsiteY4-166" fmla="*/ 813092 h 1257348"/>
                <a:gd name="connsiteX5-167" fmla="*/ 0 w 2680662"/>
                <a:gd name="connsiteY5-168" fmla="*/ 605635 h 1257348"/>
                <a:gd name="connsiteX6-169" fmla="*/ 443711 w 2680662"/>
                <a:gd name="connsiteY6-170" fmla="*/ 161925 h 1257348"/>
                <a:gd name="connsiteX7-171" fmla="*/ 2461209 w 2680662"/>
                <a:gd name="connsiteY7-172" fmla="*/ 161923 h 1257348"/>
                <a:gd name="connsiteX8-173" fmla="*/ 2680661 w 2680662"/>
                <a:gd name="connsiteY8-174" fmla="*/ 0 h 125734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29" y="connsiteY7-30"/>
                </a:cxn>
                <a:cxn ang="0">
                  <a:pos x="connsiteX8-47" y="connsiteY8-48"/>
                </a:cxn>
              </a:cxnLst>
              <a:rect l="l" t="t" r="r" b="b"/>
              <a:pathLst>
                <a:path w="2680662" h="1257348">
                  <a:moveTo>
                    <a:pt x="2680661" y="0"/>
                  </a:moveTo>
                  <a:cubicBezTo>
                    <a:pt x="2680661" y="376072"/>
                    <a:pt x="2680662" y="752145"/>
                    <a:pt x="2680662" y="1128217"/>
                  </a:cubicBezTo>
                  <a:cubicBezTo>
                    <a:pt x="2680536" y="1187913"/>
                    <a:pt x="2530391" y="1259515"/>
                    <a:pt x="2480259" y="1257298"/>
                  </a:cubicBezTo>
                  <a:lnTo>
                    <a:pt x="443711" y="1256802"/>
                  </a:lnTo>
                  <a:cubicBezTo>
                    <a:pt x="198657" y="1256802"/>
                    <a:pt x="0" y="1058146"/>
                    <a:pt x="0" y="813092"/>
                  </a:cubicBezTo>
                  <a:lnTo>
                    <a:pt x="0" y="605635"/>
                  </a:lnTo>
                  <a:cubicBezTo>
                    <a:pt x="0" y="360581"/>
                    <a:pt x="198657" y="161925"/>
                    <a:pt x="443711" y="161925"/>
                  </a:cubicBezTo>
                  <a:lnTo>
                    <a:pt x="2461209" y="161923"/>
                  </a:lnTo>
                  <a:cubicBezTo>
                    <a:pt x="2524835" y="162718"/>
                    <a:pt x="2657516" y="73024"/>
                    <a:pt x="2680661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3600000" scaled="0"/>
            </a:gra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30" name="文本框 29"/>
            <p:cNvSpPr txBox="1"/>
            <p:nvPr/>
          </p:nvSpPr>
          <p:spPr>
            <a:xfrm>
              <a:off x="5012807" y="3738391"/>
              <a:ext cx="697627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600" b="1" dirty="0">
                  <a:solidFill>
                    <a:schemeClr val="bg1"/>
                  </a:solidFill>
                  <a:cs typeface="+mn-ea"/>
                  <a:sym typeface="+mn-lt"/>
                </a:rPr>
                <a:t>02</a:t>
              </a:r>
              <a:endParaRPr lang="zh-CN" altLang="en-US" sz="36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1" name="Freeform 14"/>
            <p:cNvSpPr>
              <a:spLocks noEditPoints="1"/>
            </p:cNvSpPr>
            <p:nvPr/>
          </p:nvSpPr>
          <p:spPr bwMode="auto">
            <a:xfrm>
              <a:off x="5168350" y="2360040"/>
              <a:ext cx="465990" cy="464113"/>
            </a:xfrm>
            <a:custGeom>
              <a:avLst/>
              <a:gdLst>
                <a:gd name="T0" fmla="*/ 359 w 605"/>
                <a:gd name="T1" fmla="*/ 39 h 602"/>
                <a:gd name="T2" fmla="*/ 462 w 605"/>
                <a:gd name="T3" fmla="*/ 85 h 602"/>
                <a:gd name="T4" fmla="*/ 537 w 605"/>
                <a:gd name="T5" fmla="*/ 168 h 602"/>
                <a:gd name="T6" fmla="*/ 572 w 605"/>
                <a:gd name="T7" fmla="*/ 275 h 602"/>
                <a:gd name="T8" fmla="*/ 560 w 605"/>
                <a:gd name="T9" fmla="*/ 387 h 602"/>
                <a:gd name="T10" fmla="*/ 504 w 605"/>
                <a:gd name="T11" fmla="*/ 484 h 602"/>
                <a:gd name="T12" fmla="*/ 413 w 605"/>
                <a:gd name="T13" fmla="*/ 551 h 602"/>
                <a:gd name="T14" fmla="*/ 303 w 605"/>
                <a:gd name="T15" fmla="*/ 574 h 602"/>
                <a:gd name="T16" fmla="*/ 193 w 605"/>
                <a:gd name="T17" fmla="*/ 551 h 602"/>
                <a:gd name="T18" fmla="*/ 102 w 605"/>
                <a:gd name="T19" fmla="*/ 484 h 602"/>
                <a:gd name="T20" fmla="*/ 46 w 605"/>
                <a:gd name="T21" fmla="*/ 387 h 602"/>
                <a:gd name="T22" fmla="*/ 34 w 605"/>
                <a:gd name="T23" fmla="*/ 275 h 602"/>
                <a:gd name="T24" fmla="*/ 69 w 605"/>
                <a:gd name="T25" fmla="*/ 168 h 602"/>
                <a:gd name="T26" fmla="*/ 144 w 605"/>
                <a:gd name="T27" fmla="*/ 85 h 602"/>
                <a:gd name="T28" fmla="*/ 247 w 605"/>
                <a:gd name="T29" fmla="*/ 39 h 602"/>
                <a:gd name="T30" fmla="*/ 359 w 605"/>
                <a:gd name="T31" fmla="*/ 39 h 602"/>
                <a:gd name="T32" fmla="*/ 376 w 605"/>
                <a:gd name="T33" fmla="*/ 379 h 602"/>
                <a:gd name="T34" fmla="*/ 376 w 605"/>
                <a:gd name="T35" fmla="*/ 379 h 602"/>
                <a:gd name="T36" fmla="*/ 412 w 605"/>
                <a:gd name="T37" fmla="*/ 419 h 602"/>
                <a:gd name="T38" fmla="*/ 397 w 605"/>
                <a:gd name="T39" fmla="*/ 332 h 602"/>
                <a:gd name="T40" fmla="*/ 376 w 605"/>
                <a:gd name="T41" fmla="*/ 379 h 602"/>
                <a:gd name="T42" fmla="*/ 186 w 605"/>
                <a:gd name="T43" fmla="*/ 222 h 602"/>
                <a:gd name="T44" fmla="*/ 186 w 605"/>
                <a:gd name="T45" fmla="*/ 222 h 602"/>
                <a:gd name="T46" fmla="*/ 221 w 605"/>
                <a:gd name="T47" fmla="*/ 261 h 602"/>
                <a:gd name="T48" fmla="*/ 207 w 605"/>
                <a:gd name="T49" fmla="*/ 175 h 602"/>
                <a:gd name="T50" fmla="*/ 186 w 605"/>
                <a:gd name="T51" fmla="*/ 222 h 602"/>
                <a:gd name="T52" fmla="*/ 141 w 605"/>
                <a:gd name="T53" fmla="*/ 222 h 602"/>
                <a:gd name="T54" fmla="*/ 141 w 605"/>
                <a:gd name="T55" fmla="*/ 222 h 602"/>
                <a:gd name="T56" fmla="*/ 256 w 605"/>
                <a:gd name="T57" fmla="*/ 162 h 602"/>
                <a:gd name="T58" fmla="*/ 208 w 605"/>
                <a:gd name="T59" fmla="*/ 301 h 602"/>
                <a:gd name="T60" fmla="*/ 141 w 605"/>
                <a:gd name="T61" fmla="*/ 222 h 602"/>
                <a:gd name="T62" fmla="*/ 244 w 605"/>
                <a:gd name="T63" fmla="*/ 460 h 602"/>
                <a:gd name="T64" fmla="*/ 244 w 605"/>
                <a:gd name="T65" fmla="*/ 460 h 602"/>
                <a:gd name="T66" fmla="*/ 201 w 605"/>
                <a:gd name="T67" fmla="*/ 460 h 602"/>
                <a:gd name="T68" fmla="*/ 362 w 605"/>
                <a:gd name="T69" fmla="*/ 141 h 602"/>
                <a:gd name="T70" fmla="*/ 404 w 605"/>
                <a:gd name="T71" fmla="*/ 141 h 602"/>
                <a:gd name="T72" fmla="*/ 244 w 605"/>
                <a:gd name="T73" fmla="*/ 460 h 602"/>
                <a:gd name="T74" fmla="*/ 331 w 605"/>
                <a:gd name="T75" fmla="*/ 379 h 602"/>
                <a:gd name="T76" fmla="*/ 331 w 605"/>
                <a:gd name="T77" fmla="*/ 379 h 602"/>
                <a:gd name="T78" fmla="*/ 446 w 605"/>
                <a:gd name="T79" fmla="*/ 319 h 602"/>
                <a:gd name="T80" fmla="*/ 398 w 605"/>
                <a:gd name="T81" fmla="*/ 459 h 602"/>
                <a:gd name="T82" fmla="*/ 331 w 605"/>
                <a:gd name="T83" fmla="*/ 379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05" h="602">
                  <a:moveTo>
                    <a:pt x="359" y="39"/>
                  </a:moveTo>
                  <a:cubicBezTo>
                    <a:pt x="435" y="31"/>
                    <a:pt x="417" y="22"/>
                    <a:pt x="462" y="85"/>
                  </a:cubicBezTo>
                  <a:cubicBezTo>
                    <a:pt x="535" y="108"/>
                    <a:pt x="521" y="93"/>
                    <a:pt x="537" y="168"/>
                  </a:cubicBezTo>
                  <a:cubicBezTo>
                    <a:pt x="594" y="219"/>
                    <a:pt x="588" y="200"/>
                    <a:pt x="572" y="275"/>
                  </a:cubicBezTo>
                  <a:cubicBezTo>
                    <a:pt x="603" y="345"/>
                    <a:pt x="605" y="325"/>
                    <a:pt x="560" y="387"/>
                  </a:cubicBezTo>
                  <a:cubicBezTo>
                    <a:pt x="560" y="464"/>
                    <a:pt x="570" y="446"/>
                    <a:pt x="504" y="484"/>
                  </a:cubicBezTo>
                  <a:cubicBezTo>
                    <a:pt x="473" y="555"/>
                    <a:pt x="489" y="543"/>
                    <a:pt x="413" y="551"/>
                  </a:cubicBezTo>
                  <a:cubicBezTo>
                    <a:pt x="356" y="602"/>
                    <a:pt x="376" y="598"/>
                    <a:pt x="303" y="574"/>
                  </a:cubicBezTo>
                  <a:cubicBezTo>
                    <a:pt x="230" y="598"/>
                    <a:pt x="250" y="602"/>
                    <a:pt x="193" y="551"/>
                  </a:cubicBezTo>
                  <a:cubicBezTo>
                    <a:pt x="116" y="543"/>
                    <a:pt x="133" y="555"/>
                    <a:pt x="102" y="484"/>
                  </a:cubicBezTo>
                  <a:cubicBezTo>
                    <a:pt x="35" y="446"/>
                    <a:pt x="45" y="464"/>
                    <a:pt x="46" y="387"/>
                  </a:cubicBezTo>
                  <a:cubicBezTo>
                    <a:pt x="0" y="325"/>
                    <a:pt x="2" y="345"/>
                    <a:pt x="34" y="275"/>
                  </a:cubicBezTo>
                  <a:cubicBezTo>
                    <a:pt x="18" y="200"/>
                    <a:pt x="11" y="219"/>
                    <a:pt x="69" y="168"/>
                  </a:cubicBezTo>
                  <a:cubicBezTo>
                    <a:pt x="84" y="93"/>
                    <a:pt x="71" y="108"/>
                    <a:pt x="144" y="85"/>
                  </a:cubicBezTo>
                  <a:cubicBezTo>
                    <a:pt x="189" y="22"/>
                    <a:pt x="170" y="31"/>
                    <a:pt x="247" y="39"/>
                  </a:cubicBezTo>
                  <a:cubicBezTo>
                    <a:pt x="313" y="0"/>
                    <a:pt x="293" y="0"/>
                    <a:pt x="359" y="39"/>
                  </a:cubicBezTo>
                  <a:close/>
                  <a:moveTo>
                    <a:pt x="376" y="379"/>
                  </a:moveTo>
                  <a:lnTo>
                    <a:pt x="376" y="379"/>
                  </a:lnTo>
                  <a:cubicBezTo>
                    <a:pt x="376" y="443"/>
                    <a:pt x="406" y="427"/>
                    <a:pt x="412" y="419"/>
                  </a:cubicBezTo>
                  <a:cubicBezTo>
                    <a:pt x="418" y="409"/>
                    <a:pt x="429" y="332"/>
                    <a:pt x="397" y="332"/>
                  </a:cubicBezTo>
                  <a:cubicBezTo>
                    <a:pt x="378" y="332"/>
                    <a:pt x="376" y="356"/>
                    <a:pt x="376" y="379"/>
                  </a:cubicBezTo>
                  <a:close/>
                  <a:moveTo>
                    <a:pt x="186" y="222"/>
                  </a:moveTo>
                  <a:lnTo>
                    <a:pt x="186" y="222"/>
                  </a:lnTo>
                  <a:cubicBezTo>
                    <a:pt x="186" y="286"/>
                    <a:pt x="217" y="268"/>
                    <a:pt x="221" y="261"/>
                  </a:cubicBezTo>
                  <a:cubicBezTo>
                    <a:pt x="228" y="251"/>
                    <a:pt x="238" y="175"/>
                    <a:pt x="207" y="175"/>
                  </a:cubicBezTo>
                  <a:cubicBezTo>
                    <a:pt x="188" y="175"/>
                    <a:pt x="186" y="199"/>
                    <a:pt x="186" y="222"/>
                  </a:cubicBezTo>
                  <a:close/>
                  <a:moveTo>
                    <a:pt x="141" y="222"/>
                  </a:moveTo>
                  <a:lnTo>
                    <a:pt x="141" y="222"/>
                  </a:lnTo>
                  <a:cubicBezTo>
                    <a:pt x="141" y="124"/>
                    <a:pt x="229" y="132"/>
                    <a:pt x="256" y="162"/>
                  </a:cubicBezTo>
                  <a:cubicBezTo>
                    <a:pt x="282" y="190"/>
                    <a:pt x="291" y="301"/>
                    <a:pt x="208" y="301"/>
                  </a:cubicBezTo>
                  <a:cubicBezTo>
                    <a:pt x="160" y="301"/>
                    <a:pt x="141" y="269"/>
                    <a:pt x="141" y="222"/>
                  </a:cubicBezTo>
                  <a:close/>
                  <a:moveTo>
                    <a:pt x="244" y="460"/>
                  </a:moveTo>
                  <a:lnTo>
                    <a:pt x="244" y="460"/>
                  </a:lnTo>
                  <a:cubicBezTo>
                    <a:pt x="230" y="460"/>
                    <a:pt x="216" y="460"/>
                    <a:pt x="201" y="460"/>
                  </a:cubicBezTo>
                  <a:cubicBezTo>
                    <a:pt x="255" y="354"/>
                    <a:pt x="309" y="247"/>
                    <a:pt x="362" y="141"/>
                  </a:cubicBezTo>
                  <a:cubicBezTo>
                    <a:pt x="376" y="141"/>
                    <a:pt x="390" y="141"/>
                    <a:pt x="404" y="141"/>
                  </a:cubicBezTo>
                  <a:cubicBezTo>
                    <a:pt x="351" y="247"/>
                    <a:pt x="298" y="354"/>
                    <a:pt x="244" y="460"/>
                  </a:cubicBezTo>
                  <a:close/>
                  <a:moveTo>
                    <a:pt x="331" y="379"/>
                  </a:moveTo>
                  <a:lnTo>
                    <a:pt x="331" y="379"/>
                  </a:lnTo>
                  <a:cubicBezTo>
                    <a:pt x="331" y="282"/>
                    <a:pt x="419" y="289"/>
                    <a:pt x="446" y="319"/>
                  </a:cubicBezTo>
                  <a:cubicBezTo>
                    <a:pt x="473" y="348"/>
                    <a:pt x="481" y="459"/>
                    <a:pt x="398" y="459"/>
                  </a:cubicBezTo>
                  <a:cubicBezTo>
                    <a:pt x="351" y="459"/>
                    <a:pt x="331" y="427"/>
                    <a:pt x="331" y="379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accent2"/>
                </a:solidFill>
                <a:cs typeface="+mn-ea"/>
                <a:sym typeface="+mn-lt"/>
              </a:endParaRPr>
            </a:p>
          </p:txBody>
        </p:sp>
      </p:grpSp>
      <p:sp>
        <p:nvSpPr>
          <p:cNvPr id="32" name="任意多边形 31"/>
          <p:cNvSpPr/>
          <p:nvPr/>
        </p:nvSpPr>
        <p:spPr>
          <a:xfrm>
            <a:off x="4117267" y="2081828"/>
            <a:ext cx="774894" cy="1915792"/>
          </a:xfrm>
          <a:custGeom>
            <a:avLst/>
            <a:gdLst>
              <a:gd name="connsiteX0" fmla="*/ 195073 w 390146"/>
              <a:gd name="connsiteY0" fmla="*/ 0 h 1913292"/>
              <a:gd name="connsiteX1" fmla="*/ 390146 w 390146"/>
              <a:gd name="connsiteY1" fmla="*/ 195073 h 1913292"/>
              <a:gd name="connsiteX2" fmla="*/ 390145 w 390146"/>
              <a:gd name="connsiteY2" fmla="*/ 1913292 h 1913292"/>
              <a:gd name="connsiteX3" fmla="*/ 0 w 390146"/>
              <a:gd name="connsiteY3" fmla="*/ 1913292 h 1913292"/>
              <a:gd name="connsiteX4" fmla="*/ 0 w 390146"/>
              <a:gd name="connsiteY4" fmla="*/ 195073 h 1913292"/>
              <a:gd name="connsiteX5" fmla="*/ 195073 w 390146"/>
              <a:gd name="connsiteY5" fmla="*/ 0 h 1913292"/>
              <a:gd name="connsiteX0-1" fmla="*/ 195417 w 390490"/>
              <a:gd name="connsiteY0-2" fmla="*/ 0 h 1913292"/>
              <a:gd name="connsiteX1-3" fmla="*/ 390490 w 390490"/>
              <a:gd name="connsiteY1-4" fmla="*/ 195073 h 1913292"/>
              <a:gd name="connsiteX2-5" fmla="*/ 390489 w 390490"/>
              <a:gd name="connsiteY2-6" fmla="*/ 1913292 h 1913292"/>
              <a:gd name="connsiteX3-7" fmla="*/ 344 w 390490"/>
              <a:gd name="connsiteY3-8" fmla="*/ 1913292 h 1913292"/>
              <a:gd name="connsiteX4-9" fmla="*/ 0 w 390490"/>
              <a:gd name="connsiteY4-10" fmla="*/ 1612451 h 1913292"/>
              <a:gd name="connsiteX5-11" fmla="*/ 344 w 390490"/>
              <a:gd name="connsiteY5-12" fmla="*/ 195073 h 1913292"/>
              <a:gd name="connsiteX6" fmla="*/ 195417 w 390490"/>
              <a:gd name="connsiteY6" fmla="*/ 0 h 1913292"/>
              <a:gd name="connsiteX0-13" fmla="*/ 544843 w 739916"/>
              <a:gd name="connsiteY0-14" fmla="*/ 0 h 1918289"/>
              <a:gd name="connsiteX1-15" fmla="*/ 739916 w 739916"/>
              <a:gd name="connsiteY1-16" fmla="*/ 195073 h 1918289"/>
              <a:gd name="connsiteX2-17" fmla="*/ 739915 w 739916"/>
              <a:gd name="connsiteY2-18" fmla="*/ 1913292 h 1918289"/>
              <a:gd name="connsiteX3-19" fmla="*/ 0 w 739916"/>
              <a:gd name="connsiteY3-20" fmla="*/ 1918289 h 1918289"/>
              <a:gd name="connsiteX4-21" fmla="*/ 349426 w 739916"/>
              <a:gd name="connsiteY4-22" fmla="*/ 1612451 h 1918289"/>
              <a:gd name="connsiteX5-23" fmla="*/ 349770 w 739916"/>
              <a:gd name="connsiteY5-24" fmla="*/ 195073 h 1918289"/>
              <a:gd name="connsiteX6-25" fmla="*/ 544843 w 739916"/>
              <a:gd name="connsiteY6-26" fmla="*/ 0 h 1918289"/>
              <a:gd name="connsiteX0-27" fmla="*/ 562332 w 757405"/>
              <a:gd name="connsiteY0-28" fmla="*/ 0 h 1915791"/>
              <a:gd name="connsiteX1-29" fmla="*/ 757405 w 757405"/>
              <a:gd name="connsiteY1-30" fmla="*/ 195073 h 1915791"/>
              <a:gd name="connsiteX2-31" fmla="*/ 757404 w 757405"/>
              <a:gd name="connsiteY2-32" fmla="*/ 1913292 h 1915791"/>
              <a:gd name="connsiteX3-33" fmla="*/ 0 w 757405"/>
              <a:gd name="connsiteY3-34" fmla="*/ 1915791 h 1915791"/>
              <a:gd name="connsiteX4-35" fmla="*/ 366915 w 757405"/>
              <a:gd name="connsiteY4-36" fmla="*/ 1612451 h 1915791"/>
              <a:gd name="connsiteX5-37" fmla="*/ 367259 w 757405"/>
              <a:gd name="connsiteY5-38" fmla="*/ 195073 h 1915791"/>
              <a:gd name="connsiteX6-39" fmla="*/ 562332 w 757405"/>
              <a:gd name="connsiteY6-40" fmla="*/ 0 h 1915791"/>
              <a:gd name="connsiteX0-41" fmla="*/ 562332 w 757405"/>
              <a:gd name="connsiteY0-42" fmla="*/ 0 h 1920788"/>
              <a:gd name="connsiteX1-43" fmla="*/ 757405 w 757405"/>
              <a:gd name="connsiteY1-44" fmla="*/ 195073 h 1920788"/>
              <a:gd name="connsiteX2-45" fmla="*/ 757404 w 757405"/>
              <a:gd name="connsiteY2-46" fmla="*/ 1913292 h 1920788"/>
              <a:gd name="connsiteX3-47" fmla="*/ 0 w 757405"/>
              <a:gd name="connsiteY3-48" fmla="*/ 1920788 h 1920788"/>
              <a:gd name="connsiteX4-49" fmla="*/ 366915 w 757405"/>
              <a:gd name="connsiteY4-50" fmla="*/ 1612451 h 1920788"/>
              <a:gd name="connsiteX5-51" fmla="*/ 367259 w 757405"/>
              <a:gd name="connsiteY5-52" fmla="*/ 195073 h 1920788"/>
              <a:gd name="connsiteX6-53" fmla="*/ 562332 w 757405"/>
              <a:gd name="connsiteY6-54" fmla="*/ 0 h 1920788"/>
              <a:gd name="connsiteX0-55" fmla="*/ 562332 w 757405"/>
              <a:gd name="connsiteY0-56" fmla="*/ 0 h 1920788"/>
              <a:gd name="connsiteX1-57" fmla="*/ 757405 w 757405"/>
              <a:gd name="connsiteY1-58" fmla="*/ 195073 h 1920788"/>
              <a:gd name="connsiteX2-59" fmla="*/ 757404 w 757405"/>
              <a:gd name="connsiteY2-60" fmla="*/ 1913292 h 1920788"/>
              <a:gd name="connsiteX3-61" fmla="*/ 0 w 757405"/>
              <a:gd name="connsiteY3-62" fmla="*/ 1920788 h 1920788"/>
              <a:gd name="connsiteX4-63" fmla="*/ 366915 w 757405"/>
              <a:gd name="connsiteY4-64" fmla="*/ 1612451 h 1920788"/>
              <a:gd name="connsiteX5-65" fmla="*/ 367259 w 757405"/>
              <a:gd name="connsiteY5-66" fmla="*/ 195073 h 1920788"/>
              <a:gd name="connsiteX6-67" fmla="*/ 562332 w 757405"/>
              <a:gd name="connsiteY6-68" fmla="*/ 0 h 1920788"/>
              <a:gd name="connsiteX0-69" fmla="*/ 562332 w 757405"/>
              <a:gd name="connsiteY0-70" fmla="*/ 0 h 1918290"/>
              <a:gd name="connsiteX1-71" fmla="*/ 757405 w 757405"/>
              <a:gd name="connsiteY1-72" fmla="*/ 195073 h 1918290"/>
              <a:gd name="connsiteX2-73" fmla="*/ 757404 w 757405"/>
              <a:gd name="connsiteY2-74" fmla="*/ 1913292 h 1918290"/>
              <a:gd name="connsiteX3-75" fmla="*/ 0 w 757405"/>
              <a:gd name="connsiteY3-76" fmla="*/ 1918290 h 1918290"/>
              <a:gd name="connsiteX4-77" fmla="*/ 366915 w 757405"/>
              <a:gd name="connsiteY4-78" fmla="*/ 1612451 h 1918290"/>
              <a:gd name="connsiteX5-79" fmla="*/ 367259 w 757405"/>
              <a:gd name="connsiteY5-80" fmla="*/ 195073 h 1918290"/>
              <a:gd name="connsiteX6-81" fmla="*/ 562332 w 757405"/>
              <a:gd name="connsiteY6-82" fmla="*/ 0 h 1918290"/>
              <a:gd name="connsiteX0-83" fmla="*/ 562332 w 757405"/>
              <a:gd name="connsiteY0-84" fmla="*/ 0 h 1918290"/>
              <a:gd name="connsiteX1-85" fmla="*/ 757405 w 757405"/>
              <a:gd name="connsiteY1-86" fmla="*/ 195073 h 1918290"/>
              <a:gd name="connsiteX2-87" fmla="*/ 757404 w 757405"/>
              <a:gd name="connsiteY2-88" fmla="*/ 1913292 h 1918290"/>
              <a:gd name="connsiteX3-89" fmla="*/ 0 w 757405"/>
              <a:gd name="connsiteY3-90" fmla="*/ 1918290 h 1918290"/>
              <a:gd name="connsiteX4-91" fmla="*/ 366915 w 757405"/>
              <a:gd name="connsiteY4-92" fmla="*/ 1612451 h 1918290"/>
              <a:gd name="connsiteX5-93" fmla="*/ 367259 w 757405"/>
              <a:gd name="connsiteY5-94" fmla="*/ 195073 h 1918290"/>
              <a:gd name="connsiteX6-95" fmla="*/ 562332 w 757405"/>
              <a:gd name="connsiteY6-96" fmla="*/ 0 h 1918290"/>
              <a:gd name="connsiteX0-97" fmla="*/ 562332 w 757405"/>
              <a:gd name="connsiteY0-98" fmla="*/ 0 h 1915792"/>
              <a:gd name="connsiteX1-99" fmla="*/ 757405 w 757405"/>
              <a:gd name="connsiteY1-100" fmla="*/ 195073 h 1915792"/>
              <a:gd name="connsiteX2-101" fmla="*/ 757404 w 757405"/>
              <a:gd name="connsiteY2-102" fmla="*/ 1913292 h 1915792"/>
              <a:gd name="connsiteX3-103" fmla="*/ 0 w 757405"/>
              <a:gd name="connsiteY3-104" fmla="*/ 1915792 h 1915792"/>
              <a:gd name="connsiteX4-105" fmla="*/ 366915 w 757405"/>
              <a:gd name="connsiteY4-106" fmla="*/ 1612451 h 1915792"/>
              <a:gd name="connsiteX5-107" fmla="*/ 367259 w 757405"/>
              <a:gd name="connsiteY5-108" fmla="*/ 195073 h 1915792"/>
              <a:gd name="connsiteX6-109" fmla="*/ 562332 w 757405"/>
              <a:gd name="connsiteY6-110" fmla="*/ 0 h 1915792"/>
              <a:gd name="connsiteX0-111" fmla="*/ 562332 w 757405"/>
              <a:gd name="connsiteY0-112" fmla="*/ 0 h 1918290"/>
              <a:gd name="connsiteX1-113" fmla="*/ 757405 w 757405"/>
              <a:gd name="connsiteY1-114" fmla="*/ 195073 h 1918290"/>
              <a:gd name="connsiteX2-115" fmla="*/ 757404 w 757405"/>
              <a:gd name="connsiteY2-116" fmla="*/ 1913292 h 1918290"/>
              <a:gd name="connsiteX3-117" fmla="*/ 0 w 757405"/>
              <a:gd name="connsiteY3-118" fmla="*/ 1918290 h 1918290"/>
              <a:gd name="connsiteX4-119" fmla="*/ 366915 w 757405"/>
              <a:gd name="connsiteY4-120" fmla="*/ 1612451 h 1918290"/>
              <a:gd name="connsiteX5-121" fmla="*/ 367259 w 757405"/>
              <a:gd name="connsiteY5-122" fmla="*/ 195073 h 1918290"/>
              <a:gd name="connsiteX6-123" fmla="*/ 562332 w 757405"/>
              <a:gd name="connsiteY6-124" fmla="*/ 0 h 1918290"/>
              <a:gd name="connsiteX0-125" fmla="*/ 562332 w 757405"/>
              <a:gd name="connsiteY0-126" fmla="*/ 0 h 1918290"/>
              <a:gd name="connsiteX1-127" fmla="*/ 757405 w 757405"/>
              <a:gd name="connsiteY1-128" fmla="*/ 195073 h 1918290"/>
              <a:gd name="connsiteX2-129" fmla="*/ 757404 w 757405"/>
              <a:gd name="connsiteY2-130" fmla="*/ 1913292 h 1918290"/>
              <a:gd name="connsiteX3-131" fmla="*/ 0 w 757405"/>
              <a:gd name="connsiteY3-132" fmla="*/ 1918290 h 1918290"/>
              <a:gd name="connsiteX4-133" fmla="*/ 366915 w 757405"/>
              <a:gd name="connsiteY4-134" fmla="*/ 1612451 h 1918290"/>
              <a:gd name="connsiteX5-135" fmla="*/ 367259 w 757405"/>
              <a:gd name="connsiteY5-136" fmla="*/ 195073 h 1918290"/>
              <a:gd name="connsiteX6-137" fmla="*/ 562332 w 757405"/>
              <a:gd name="connsiteY6-138" fmla="*/ 0 h 1918290"/>
              <a:gd name="connsiteX0-139" fmla="*/ 559834 w 754907"/>
              <a:gd name="connsiteY0-140" fmla="*/ 0 h 1923287"/>
              <a:gd name="connsiteX1-141" fmla="*/ 754907 w 754907"/>
              <a:gd name="connsiteY1-142" fmla="*/ 195073 h 1923287"/>
              <a:gd name="connsiteX2-143" fmla="*/ 754906 w 754907"/>
              <a:gd name="connsiteY2-144" fmla="*/ 1913292 h 1923287"/>
              <a:gd name="connsiteX3-145" fmla="*/ 0 w 754907"/>
              <a:gd name="connsiteY3-146" fmla="*/ 1923287 h 1923287"/>
              <a:gd name="connsiteX4-147" fmla="*/ 364417 w 754907"/>
              <a:gd name="connsiteY4-148" fmla="*/ 1612451 h 1923287"/>
              <a:gd name="connsiteX5-149" fmla="*/ 364761 w 754907"/>
              <a:gd name="connsiteY5-150" fmla="*/ 195073 h 1923287"/>
              <a:gd name="connsiteX6-151" fmla="*/ 559834 w 754907"/>
              <a:gd name="connsiteY6-152" fmla="*/ 0 h 1923287"/>
              <a:gd name="connsiteX0-153" fmla="*/ 579821 w 774894"/>
              <a:gd name="connsiteY0-154" fmla="*/ 0 h 1918290"/>
              <a:gd name="connsiteX1-155" fmla="*/ 774894 w 774894"/>
              <a:gd name="connsiteY1-156" fmla="*/ 195073 h 1918290"/>
              <a:gd name="connsiteX2-157" fmla="*/ 774893 w 774894"/>
              <a:gd name="connsiteY2-158" fmla="*/ 1913292 h 1918290"/>
              <a:gd name="connsiteX3-159" fmla="*/ 0 w 774894"/>
              <a:gd name="connsiteY3-160" fmla="*/ 1918290 h 1918290"/>
              <a:gd name="connsiteX4-161" fmla="*/ 384404 w 774894"/>
              <a:gd name="connsiteY4-162" fmla="*/ 1612451 h 1918290"/>
              <a:gd name="connsiteX5-163" fmla="*/ 384748 w 774894"/>
              <a:gd name="connsiteY5-164" fmla="*/ 195073 h 1918290"/>
              <a:gd name="connsiteX6-165" fmla="*/ 579821 w 774894"/>
              <a:gd name="connsiteY6-166" fmla="*/ 0 h 1918290"/>
              <a:gd name="connsiteX0-167" fmla="*/ 579821 w 774894"/>
              <a:gd name="connsiteY0-168" fmla="*/ 0 h 1923287"/>
              <a:gd name="connsiteX1-169" fmla="*/ 774894 w 774894"/>
              <a:gd name="connsiteY1-170" fmla="*/ 195073 h 1923287"/>
              <a:gd name="connsiteX2-171" fmla="*/ 774893 w 774894"/>
              <a:gd name="connsiteY2-172" fmla="*/ 1913292 h 1923287"/>
              <a:gd name="connsiteX3-173" fmla="*/ 0 w 774894"/>
              <a:gd name="connsiteY3-174" fmla="*/ 1923287 h 1923287"/>
              <a:gd name="connsiteX4-175" fmla="*/ 384404 w 774894"/>
              <a:gd name="connsiteY4-176" fmla="*/ 1612451 h 1923287"/>
              <a:gd name="connsiteX5-177" fmla="*/ 384748 w 774894"/>
              <a:gd name="connsiteY5-178" fmla="*/ 195073 h 1923287"/>
              <a:gd name="connsiteX6-179" fmla="*/ 579821 w 774894"/>
              <a:gd name="connsiteY6-180" fmla="*/ 0 h 1923287"/>
              <a:gd name="connsiteX0-181" fmla="*/ 579821 w 774894"/>
              <a:gd name="connsiteY0-182" fmla="*/ 0 h 1918290"/>
              <a:gd name="connsiteX1-183" fmla="*/ 774894 w 774894"/>
              <a:gd name="connsiteY1-184" fmla="*/ 195073 h 1918290"/>
              <a:gd name="connsiteX2-185" fmla="*/ 774893 w 774894"/>
              <a:gd name="connsiteY2-186" fmla="*/ 1913292 h 1918290"/>
              <a:gd name="connsiteX3-187" fmla="*/ 0 w 774894"/>
              <a:gd name="connsiteY3-188" fmla="*/ 1918290 h 1918290"/>
              <a:gd name="connsiteX4-189" fmla="*/ 384404 w 774894"/>
              <a:gd name="connsiteY4-190" fmla="*/ 1612451 h 1918290"/>
              <a:gd name="connsiteX5-191" fmla="*/ 384748 w 774894"/>
              <a:gd name="connsiteY5-192" fmla="*/ 195073 h 1918290"/>
              <a:gd name="connsiteX6-193" fmla="*/ 579821 w 774894"/>
              <a:gd name="connsiteY6-194" fmla="*/ 0 h 1918290"/>
              <a:gd name="connsiteX0-195" fmla="*/ 574824 w 769897"/>
              <a:gd name="connsiteY0-196" fmla="*/ 0 h 1918290"/>
              <a:gd name="connsiteX1-197" fmla="*/ 769897 w 769897"/>
              <a:gd name="connsiteY1-198" fmla="*/ 195073 h 1918290"/>
              <a:gd name="connsiteX2-199" fmla="*/ 769896 w 769897"/>
              <a:gd name="connsiteY2-200" fmla="*/ 1913292 h 1918290"/>
              <a:gd name="connsiteX3-201" fmla="*/ 0 w 769897"/>
              <a:gd name="connsiteY3-202" fmla="*/ 1918290 h 1918290"/>
              <a:gd name="connsiteX4-203" fmla="*/ 379407 w 769897"/>
              <a:gd name="connsiteY4-204" fmla="*/ 1612451 h 1918290"/>
              <a:gd name="connsiteX5-205" fmla="*/ 379751 w 769897"/>
              <a:gd name="connsiteY5-206" fmla="*/ 195073 h 1918290"/>
              <a:gd name="connsiteX6-207" fmla="*/ 574824 w 769897"/>
              <a:gd name="connsiteY6-208" fmla="*/ 0 h 1918290"/>
              <a:gd name="connsiteX0-209" fmla="*/ 579821 w 774894"/>
              <a:gd name="connsiteY0-210" fmla="*/ 0 h 1915792"/>
              <a:gd name="connsiteX1-211" fmla="*/ 774894 w 774894"/>
              <a:gd name="connsiteY1-212" fmla="*/ 195073 h 1915792"/>
              <a:gd name="connsiteX2-213" fmla="*/ 774893 w 774894"/>
              <a:gd name="connsiteY2-214" fmla="*/ 1913292 h 1915792"/>
              <a:gd name="connsiteX3-215" fmla="*/ 0 w 774894"/>
              <a:gd name="connsiteY3-216" fmla="*/ 1915792 h 1915792"/>
              <a:gd name="connsiteX4-217" fmla="*/ 384404 w 774894"/>
              <a:gd name="connsiteY4-218" fmla="*/ 1612451 h 1915792"/>
              <a:gd name="connsiteX5-219" fmla="*/ 384748 w 774894"/>
              <a:gd name="connsiteY5-220" fmla="*/ 195073 h 1915792"/>
              <a:gd name="connsiteX6-221" fmla="*/ 579821 w 774894"/>
              <a:gd name="connsiteY6-222" fmla="*/ 0 h 191579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25" y="connsiteY6-26"/>
              </a:cxn>
            </a:cxnLst>
            <a:rect l="l" t="t" r="r" b="b"/>
            <a:pathLst>
              <a:path w="774894" h="1915792">
                <a:moveTo>
                  <a:pt x="579821" y="0"/>
                </a:moveTo>
                <a:cubicBezTo>
                  <a:pt x="687557" y="0"/>
                  <a:pt x="774894" y="87337"/>
                  <a:pt x="774894" y="195073"/>
                </a:cubicBezTo>
                <a:cubicBezTo>
                  <a:pt x="774894" y="767813"/>
                  <a:pt x="774893" y="1340552"/>
                  <a:pt x="774893" y="1913292"/>
                </a:cubicBezTo>
                <a:lnTo>
                  <a:pt x="0" y="1915792"/>
                </a:lnTo>
                <a:cubicBezTo>
                  <a:pt x="257216" y="1833001"/>
                  <a:pt x="384519" y="1712731"/>
                  <a:pt x="384404" y="1612451"/>
                </a:cubicBezTo>
                <a:cubicBezTo>
                  <a:pt x="384519" y="1139992"/>
                  <a:pt x="384633" y="667532"/>
                  <a:pt x="384748" y="195073"/>
                </a:cubicBezTo>
                <a:cubicBezTo>
                  <a:pt x="384748" y="87337"/>
                  <a:pt x="472085" y="0"/>
                  <a:pt x="579821" y="0"/>
                </a:cubicBezTo>
                <a:close/>
              </a:path>
            </a:pathLst>
          </a:custGeom>
          <a:gradFill>
            <a:gsLst>
              <a:gs pos="0">
                <a:srgbClr val="FFFFFF"/>
              </a:gs>
              <a:gs pos="100000">
                <a:srgbClr val="B2B2B2"/>
              </a:gs>
            </a:gsLst>
            <a:lin ang="17400000" scaled="0"/>
          </a:gradFill>
          <a:ln w="12700">
            <a:gradFill>
              <a:gsLst>
                <a:gs pos="0">
                  <a:schemeClr val="bg1"/>
                </a:gs>
                <a:gs pos="100000">
                  <a:schemeClr val="bg1">
                    <a:lumMod val="95000"/>
                  </a:schemeClr>
                </a:gs>
              </a:gsLst>
              <a:lin ang="5400000" scaled="1"/>
            </a:gra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33" name="任意多边形 32"/>
          <p:cNvSpPr/>
          <p:nvPr/>
        </p:nvSpPr>
        <p:spPr>
          <a:xfrm>
            <a:off x="5482017" y="2840403"/>
            <a:ext cx="774894" cy="1915792"/>
          </a:xfrm>
          <a:custGeom>
            <a:avLst/>
            <a:gdLst>
              <a:gd name="connsiteX0" fmla="*/ 195073 w 390146"/>
              <a:gd name="connsiteY0" fmla="*/ 0 h 1913292"/>
              <a:gd name="connsiteX1" fmla="*/ 390146 w 390146"/>
              <a:gd name="connsiteY1" fmla="*/ 195073 h 1913292"/>
              <a:gd name="connsiteX2" fmla="*/ 390145 w 390146"/>
              <a:gd name="connsiteY2" fmla="*/ 1913292 h 1913292"/>
              <a:gd name="connsiteX3" fmla="*/ 0 w 390146"/>
              <a:gd name="connsiteY3" fmla="*/ 1913292 h 1913292"/>
              <a:gd name="connsiteX4" fmla="*/ 0 w 390146"/>
              <a:gd name="connsiteY4" fmla="*/ 195073 h 1913292"/>
              <a:gd name="connsiteX5" fmla="*/ 195073 w 390146"/>
              <a:gd name="connsiteY5" fmla="*/ 0 h 1913292"/>
              <a:gd name="connsiteX0-1" fmla="*/ 195417 w 390490"/>
              <a:gd name="connsiteY0-2" fmla="*/ 0 h 1913292"/>
              <a:gd name="connsiteX1-3" fmla="*/ 390490 w 390490"/>
              <a:gd name="connsiteY1-4" fmla="*/ 195073 h 1913292"/>
              <a:gd name="connsiteX2-5" fmla="*/ 390489 w 390490"/>
              <a:gd name="connsiteY2-6" fmla="*/ 1913292 h 1913292"/>
              <a:gd name="connsiteX3-7" fmla="*/ 344 w 390490"/>
              <a:gd name="connsiteY3-8" fmla="*/ 1913292 h 1913292"/>
              <a:gd name="connsiteX4-9" fmla="*/ 0 w 390490"/>
              <a:gd name="connsiteY4-10" fmla="*/ 1612451 h 1913292"/>
              <a:gd name="connsiteX5-11" fmla="*/ 344 w 390490"/>
              <a:gd name="connsiteY5-12" fmla="*/ 195073 h 1913292"/>
              <a:gd name="connsiteX6" fmla="*/ 195417 w 390490"/>
              <a:gd name="connsiteY6" fmla="*/ 0 h 1913292"/>
              <a:gd name="connsiteX0-13" fmla="*/ 544843 w 739916"/>
              <a:gd name="connsiteY0-14" fmla="*/ 0 h 1918289"/>
              <a:gd name="connsiteX1-15" fmla="*/ 739916 w 739916"/>
              <a:gd name="connsiteY1-16" fmla="*/ 195073 h 1918289"/>
              <a:gd name="connsiteX2-17" fmla="*/ 739915 w 739916"/>
              <a:gd name="connsiteY2-18" fmla="*/ 1913292 h 1918289"/>
              <a:gd name="connsiteX3-19" fmla="*/ 0 w 739916"/>
              <a:gd name="connsiteY3-20" fmla="*/ 1918289 h 1918289"/>
              <a:gd name="connsiteX4-21" fmla="*/ 349426 w 739916"/>
              <a:gd name="connsiteY4-22" fmla="*/ 1612451 h 1918289"/>
              <a:gd name="connsiteX5-23" fmla="*/ 349770 w 739916"/>
              <a:gd name="connsiteY5-24" fmla="*/ 195073 h 1918289"/>
              <a:gd name="connsiteX6-25" fmla="*/ 544843 w 739916"/>
              <a:gd name="connsiteY6-26" fmla="*/ 0 h 1918289"/>
              <a:gd name="connsiteX0-27" fmla="*/ 562332 w 757405"/>
              <a:gd name="connsiteY0-28" fmla="*/ 0 h 1915791"/>
              <a:gd name="connsiteX1-29" fmla="*/ 757405 w 757405"/>
              <a:gd name="connsiteY1-30" fmla="*/ 195073 h 1915791"/>
              <a:gd name="connsiteX2-31" fmla="*/ 757404 w 757405"/>
              <a:gd name="connsiteY2-32" fmla="*/ 1913292 h 1915791"/>
              <a:gd name="connsiteX3-33" fmla="*/ 0 w 757405"/>
              <a:gd name="connsiteY3-34" fmla="*/ 1915791 h 1915791"/>
              <a:gd name="connsiteX4-35" fmla="*/ 366915 w 757405"/>
              <a:gd name="connsiteY4-36" fmla="*/ 1612451 h 1915791"/>
              <a:gd name="connsiteX5-37" fmla="*/ 367259 w 757405"/>
              <a:gd name="connsiteY5-38" fmla="*/ 195073 h 1915791"/>
              <a:gd name="connsiteX6-39" fmla="*/ 562332 w 757405"/>
              <a:gd name="connsiteY6-40" fmla="*/ 0 h 1915791"/>
              <a:gd name="connsiteX0-41" fmla="*/ 562332 w 757405"/>
              <a:gd name="connsiteY0-42" fmla="*/ 0 h 1920788"/>
              <a:gd name="connsiteX1-43" fmla="*/ 757405 w 757405"/>
              <a:gd name="connsiteY1-44" fmla="*/ 195073 h 1920788"/>
              <a:gd name="connsiteX2-45" fmla="*/ 757404 w 757405"/>
              <a:gd name="connsiteY2-46" fmla="*/ 1913292 h 1920788"/>
              <a:gd name="connsiteX3-47" fmla="*/ 0 w 757405"/>
              <a:gd name="connsiteY3-48" fmla="*/ 1920788 h 1920788"/>
              <a:gd name="connsiteX4-49" fmla="*/ 366915 w 757405"/>
              <a:gd name="connsiteY4-50" fmla="*/ 1612451 h 1920788"/>
              <a:gd name="connsiteX5-51" fmla="*/ 367259 w 757405"/>
              <a:gd name="connsiteY5-52" fmla="*/ 195073 h 1920788"/>
              <a:gd name="connsiteX6-53" fmla="*/ 562332 w 757405"/>
              <a:gd name="connsiteY6-54" fmla="*/ 0 h 1920788"/>
              <a:gd name="connsiteX0-55" fmla="*/ 562332 w 757405"/>
              <a:gd name="connsiteY0-56" fmla="*/ 0 h 1920788"/>
              <a:gd name="connsiteX1-57" fmla="*/ 757405 w 757405"/>
              <a:gd name="connsiteY1-58" fmla="*/ 195073 h 1920788"/>
              <a:gd name="connsiteX2-59" fmla="*/ 757404 w 757405"/>
              <a:gd name="connsiteY2-60" fmla="*/ 1913292 h 1920788"/>
              <a:gd name="connsiteX3-61" fmla="*/ 0 w 757405"/>
              <a:gd name="connsiteY3-62" fmla="*/ 1920788 h 1920788"/>
              <a:gd name="connsiteX4-63" fmla="*/ 366915 w 757405"/>
              <a:gd name="connsiteY4-64" fmla="*/ 1612451 h 1920788"/>
              <a:gd name="connsiteX5-65" fmla="*/ 367259 w 757405"/>
              <a:gd name="connsiteY5-66" fmla="*/ 195073 h 1920788"/>
              <a:gd name="connsiteX6-67" fmla="*/ 562332 w 757405"/>
              <a:gd name="connsiteY6-68" fmla="*/ 0 h 1920788"/>
              <a:gd name="connsiteX0-69" fmla="*/ 562332 w 757405"/>
              <a:gd name="connsiteY0-70" fmla="*/ 0 h 1918290"/>
              <a:gd name="connsiteX1-71" fmla="*/ 757405 w 757405"/>
              <a:gd name="connsiteY1-72" fmla="*/ 195073 h 1918290"/>
              <a:gd name="connsiteX2-73" fmla="*/ 757404 w 757405"/>
              <a:gd name="connsiteY2-74" fmla="*/ 1913292 h 1918290"/>
              <a:gd name="connsiteX3-75" fmla="*/ 0 w 757405"/>
              <a:gd name="connsiteY3-76" fmla="*/ 1918290 h 1918290"/>
              <a:gd name="connsiteX4-77" fmla="*/ 366915 w 757405"/>
              <a:gd name="connsiteY4-78" fmla="*/ 1612451 h 1918290"/>
              <a:gd name="connsiteX5-79" fmla="*/ 367259 w 757405"/>
              <a:gd name="connsiteY5-80" fmla="*/ 195073 h 1918290"/>
              <a:gd name="connsiteX6-81" fmla="*/ 562332 w 757405"/>
              <a:gd name="connsiteY6-82" fmla="*/ 0 h 1918290"/>
              <a:gd name="connsiteX0-83" fmla="*/ 562332 w 757405"/>
              <a:gd name="connsiteY0-84" fmla="*/ 0 h 1918290"/>
              <a:gd name="connsiteX1-85" fmla="*/ 757405 w 757405"/>
              <a:gd name="connsiteY1-86" fmla="*/ 195073 h 1918290"/>
              <a:gd name="connsiteX2-87" fmla="*/ 757404 w 757405"/>
              <a:gd name="connsiteY2-88" fmla="*/ 1913292 h 1918290"/>
              <a:gd name="connsiteX3-89" fmla="*/ 0 w 757405"/>
              <a:gd name="connsiteY3-90" fmla="*/ 1918290 h 1918290"/>
              <a:gd name="connsiteX4-91" fmla="*/ 366915 w 757405"/>
              <a:gd name="connsiteY4-92" fmla="*/ 1612451 h 1918290"/>
              <a:gd name="connsiteX5-93" fmla="*/ 367259 w 757405"/>
              <a:gd name="connsiteY5-94" fmla="*/ 195073 h 1918290"/>
              <a:gd name="connsiteX6-95" fmla="*/ 562332 w 757405"/>
              <a:gd name="connsiteY6-96" fmla="*/ 0 h 1918290"/>
              <a:gd name="connsiteX0-97" fmla="*/ 562332 w 757405"/>
              <a:gd name="connsiteY0-98" fmla="*/ 0 h 1915792"/>
              <a:gd name="connsiteX1-99" fmla="*/ 757405 w 757405"/>
              <a:gd name="connsiteY1-100" fmla="*/ 195073 h 1915792"/>
              <a:gd name="connsiteX2-101" fmla="*/ 757404 w 757405"/>
              <a:gd name="connsiteY2-102" fmla="*/ 1913292 h 1915792"/>
              <a:gd name="connsiteX3-103" fmla="*/ 0 w 757405"/>
              <a:gd name="connsiteY3-104" fmla="*/ 1915792 h 1915792"/>
              <a:gd name="connsiteX4-105" fmla="*/ 366915 w 757405"/>
              <a:gd name="connsiteY4-106" fmla="*/ 1612451 h 1915792"/>
              <a:gd name="connsiteX5-107" fmla="*/ 367259 w 757405"/>
              <a:gd name="connsiteY5-108" fmla="*/ 195073 h 1915792"/>
              <a:gd name="connsiteX6-109" fmla="*/ 562332 w 757405"/>
              <a:gd name="connsiteY6-110" fmla="*/ 0 h 1915792"/>
              <a:gd name="connsiteX0-111" fmla="*/ 562332 w 757405"/>
              <a:gd name="connsiteY0-112" fmla="*/ 0 h 1918290"/>
              <a:gd name="connsiteX1-113" fmla="*/ 757405 w 757405"/>
              <a:gd name="connsiteY1-114" fmla="*/ 195073 h 1918290"/>
              <a:gd name="connsiteX2-115" fmla="*/ 757404 w 757405"/>
              <a:gd name="connsiteY2-116" fmla="*/ 1913292 h 1918290"/>
              <a:gd name="connsiteX3-117" fmla="*/ 0 w 757405"/>
              <a:gd name="connsiteY3-118" fmla="*/ 1918290 h 1918290"/>
              <a:gd name="connsiteX4-119" fmla="*/ 366915 w 757405"/>
              <a:gd name="connsiteY4-120" fmla="*/ 1612451 h 1918290"/>
              <a:gd name="connsiteX5-121" fmla="*/ 367259 w 757405"/>
              <a:gd name="connsiteY5-122" fmla="*/ 195073 h 1918290"/>
              <a:gd name="connsiteX6-123" fmla="*/ 562332 w 757405"/>
              <a:gd name="connsiteY6-124" fmla="*/ 0 h 1918290"/>
              <a:gd name="connsiteX0-125" fmla="*/ 562332 w 757405"/>
              <a:gd name="connsiteY0-126" fmla="*/ 0 h 1918290"/>
              <a:gd name="connsiteX1-127" fmla="*/ 757405 w 757405"/>
              <a:gd name="connsiteY1-128" fmla="*/ 195073 h 1918290"/>
              <a:gd name="connsiteX2-129" fmla="*/ 757404 w 757405"/>
              <a:gd name="connsiteY2-130" fmla="*/ 1913292 h 1918290"/>
              <a:gd name="connsiteX3-131" fmla="*/ 0 w 757405"/>
              <a:gd name="connsiteY3-132" fmla="*/ 1918290 h 1918290"/>
              <a:gd name="connsiteX4-133" fmla="*/ 366915 w 757405"/>
              <a:gd name="connsiteY4-134" fmla="*/ 1612451 h 1918290"/>
              <a:gd name="connsiteX5-135" fmla="*/ 367259 w 757405"/>
              <a:gd name="connsiteY5-136" fmla="*/ 195073 h 1918290"/>
              <a:gd name="connsiteX6-137" fmla="*/ 562332 w 757405"/>
              <a:gd name="connsiteY6-138" fmla="*/ 0 h 1918290"/>
              <a:gd name="connsiteX0-139" fmla="*/ 559834 w 754907"/>
              <a:gd name="connsiteY0-140" fmla="*/ 0 h 1923287"/>
              <a:gd name="connsiteX1-141" fmla="*/ 754907 w 754907"/>
              <a:gd name="connsiteY1-142" fmla="*/ 195073 h 1923287"/>
              <a:gd name="connsiteX2-143" fmla="*/ 754906 w 754907"/>
              <a:gd name="connsiteY2-144" fmla="*/ 1913292 h 1923287"/>
              <a:gd name="connsiteX3-145" fmla="*/ 0 w 754907"/>
              <a:gd name="connsiteY3-146" fmla="*/ 1923287 h 1923287"/>
              <a:gd name="connsiteX4-147" fmla="*/ 364417 w 754907"/>
              <a:gd name="connsiteY4-148" fmla="*/ 1612451 h 1923287"/>
              <a:gd name="connsiteX5-149" fmla="*/ 364761 w 754907"/>
              <a:gd name="connsiteY5-150" fmla="*/ 195073 h 1923287"/>
              <a:gd name="connsiteX6-151" fmla="*/ 559834 w 754907"/>
              <a:gd name="connsiteY6-152" fmla="*/ 0 h 1923287"/>
              <a:gd name="connsiteX0-153" fmla="*/ 579821 w 774894"/>
              <a:gd name="connsiteY0-154" fmla="*/ 0 h 1918290"/>
              <a:gd name="connsiteX1-155" fmla="*/ 774894 w 774894"/>
              <a:gd name="connsiteY1-156" fmla="*/ 195073 h 1918290"/>
              <a:gd name="connsiteX2-157" fmla="*/ 774893 w 774894"/>
              <a:gd name="connsiteY2-158" fmla="*/ 1913292 h 1918290"/>
              <a:gd name="connsiteX3-159" fmla="*/ 0 w 774894"/>
              <a:gd name="connsiteY3-160" fmla="*/ 1918290 h 1918290"/>
              <a:gd name="connsiteX4-161" fmla="*/ 384404 w 774894"/>
              <a:gd name="connsiteY4-162" fmla="*/ 1612451 h 1918290"/>
              <a:gd name="connsiteX5-163" fmla="*/ 384748 w 774894"/>
              <a:gd name="connsiteY5-164" fmla="*/ 195073 h 1918290"/>
              <a:gd name="connsiteX6-165" fmla="*/ 579821 w 774894"/>
              <a:gd name="connsiteY6-166" fmla="*/ 0 h 1918290"/>
              <a:gd name="connsiteX0-167" fmla="*/ 579821 w 774894"/>
              <a:gd name="connsiteY0-168" fmla="*/ 0 h 1923287"/>
              <a:gd name="connsiteX1-169" fmla="*/ 774894 w 774894"/>
              <a:gd name="connsiteY1-170" fmla="*/ 195073 h 1923287"/>
              <a:gd name="connsiteX2-171" fmla="*/ 774893 w 774894"/>
              <a:gd name="connsiteY2-172" fmla="*/ 1913292 h 1923287"/>
              <a:gd name="connsiteX3-173" fmla="*/ 0 w 774894"/>
              <a:gd name="connsiteY3-174" fmla="*/ 1923287 h 1923287"/>
              <a:gd name="connsiteX4-175" fmla="*/ 384404 w 774894"/>
              <a:gd name="connsiteY4-176" fmla="*/ 1612451 h 1923287"/>
              <a:gd name="connsiteX5-177" fmla="*/ 384748 w 774894"/>
              <a:gd name="connsiteY5-178" fmla="*/ 195073 h 1923287"/>
              <a:gd name="connsiteX6-179" fmla="*/ 579821 w 774894"/>
              <a:gd name="connsiteY6-180" fmla="*/ 0 h 1923287"/>
              <a:gd name="connsiteX0-181" fmla="*/ 579821 w 774894"/>
              <a:gd name="connsiteY0-182" fmla="*/ 0 h 1918290"/>
              <a:gd name="connsiteX1-183" fmla="*/ 774894 w 774894"/>
              <a:gd name="connsiteY1-184" fmla="*/ 195073 h 1918290"/>
              <a:gd name="connsiteX2-185" fmla="*/ 774893 w 774894"/>
              <a:gd name="connsiteY2-186" fmla="*/ 1913292 h 1918290"/>
              <a:gd name="connsiteX3-187" fmla="*/ 0 w 774894"/>
              <a:gd name="connsiteY3-188" fmla="*/ 1918290 h 1918290"/>
              <a:gd name="connsiteX4-189" fmla="*/ 384404 w 774894"/>
              <a:gd name="connsiteY4-190" fmla="*/ 1612451 h 1918290"/>
              <a:gd name="connsiteX5-191" fmla="*/ 384748 w 774894"/>
              <a:gd name="connsiteY5-192" fmla="*/ 195073 h 1918290"/>
              <a:gd name="connsiteX6-193" fmla="*/ 579821 w 774894"/>
              <a:gd name="connsiteY6-194" fmla="*/ 0 h 1918290"/>
              <a:gd name="connsiteX0-195" fmla="*/ 574824 w 769897"/>
              <a:gd name="connsiteY0-196" fmla="*/ 0 h 1918290"/>
              <a:gd name="connsiteX1-197" fmla="*/ 769897 w 769897"/>
              <a:gd name="connsiteY1-198" fmla="*/ 195073 h 1918290"/>
              <a:gd name="connsiteX2-199" fmla="*/ 769896 w 769897"/>
              <a:gd name="connsiteY2-200" fmla="*/ 1913292 h 1918290"/>
              <a:gd name="connsiteX3-201" fmla="*/ 0 w 769897"/>
              <a:gd name="connsiteY3-202" fmla="*/ 1918290 h 1918290"/>
              <a:gd name="connsiteX4-203" fmla="*/ 379407 w 769897"/>
              <a:gd name="connsiteY4-204" fmla="*/ 1612451 h 1918290"/>
              <a:gd name="connsiteX5-205" fmla="*/ 379751 w 769897"/>
              <a:gd name="connsiteY5-206" fmla="*/ 195073 h 1918290"/>
              <a:gd name="connsiteX6-207" fmla="*/ 574824 w 769897"/>
              <a:gd name="connsiteY6-208" fmla="*/ 0 h 1918290"/>
              <a:gd name="connsiteX0-209" fmla="*/ 579821 w 774894"/>
              <a:gd name="connsiteY0-210" fmla="*/ 0 h 1915792"/>
              <a:gd name="connsiteX1-211" fmla="*/ 774894 w 774894"/>
              <a:gd name="connsiteY1-212" fmla="*/ 195073 h 1915792"/>
              <a:gd name="connsiteX2-213" fmla="*/ 774893 w 774894"/>
              <a:gd name="connsiteY2-214" fmla="*/ 1913292 h 1915792"/>
              <a:gd name="connsiteX3-215" fmla="*/ 0 w 774894"/>
              <a:gd name="connsiteY3-216" fmla="*/ 1915792 h 1915792"/>
              <a:gd name="connsiteX4-217" fmla="*/ 384404 w 774894"/>
              <a:gd name="connsiteY4-218" fmla="*/ 1612451 h 1915792"/>
              <a:gd name="connsiteX5-219" fmla="*/ 384748 w 774894"/>
              <a:gd name="connsiteY5-220" fmla="*/ 195073 h 1915792"/>
              <a:gd name="connsiteX6-221" fmla="*/ 579821 w 774894"/>
              <a:gd name="connsiteY6-222" fmla="*/ 0 h 191579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25" y="connsiteY6-26"/>
              </a:cxn>
            </a:cxnLst>
            <a:rect l="l" t="t" r="r" b="b"/>
            <a:pathLst>
              <a:path w="774894" h="1915792">
                <a:moveTo>
                  <a:pt x="579821" y="0"/>
                </a:moveTo>
                <a:cubicBezTo>
                  <a:pt x="687557" y="0"/>
                  <a:pt x="774894" y="87337"/>
                  <a:pt x="774894" y="195073"/>
                </a:cubicBezTo>
                <a:cubicBezTo>
                  <a:pt x="774894" y="767813"/>
                  <a:pt x="774893" y="1340552"/>
                  <a:pt x="774893" y="1913292"/>
                </a:cubicBezTo>
                <a:lnTo>
                  <a:pt x="0" y="1915792"/>
                </a:lnTo>
                <a:cubicBezTo>
                  <a:pt x="257216" y="1833001"/>
                  <a:pt x="384519" y="1712731"/>
                  <a:pt x="384404" y="1612451"/>
                </a:cubicBezTo>
                <a:cubicBezTo>
                  <a:pt x="384519" y="1139992"/>
                  <a:pt x="384633" y="667532"/>
                  <a:pt x="384748" y="195073"/>
                </a:cubicBezTo>
                <a:cubicBezTo>
                  <a:pt x="384748" y="87337"/>
                  <a:pt x="472085" y="0"/>
                  <a:pt x="579821" y="0"/>
                </a:cubicBezTo>
                <a:close/>
              </a:path>
            </a:pathLst>
          </a:custGeom>
          <a:gradFill>
            <a:gsLst>
              <a:gs pos="0">
                <a:srgbClr val="FFFFFF"/>
              </a:gs>
              <a:gs pos="100000">
                <a:srgbClr val="B2B2B2"/>
              </a:gs>
            </a:gsLst>
            <a:lin ang="17400000" scaled="0"/>
          </a:gradFill>
          <a:ln w="12700">
            <a:gradFill>
              <a:gsLst>
                <a:gs pos="0">
                  <a:schemeClr val="bg1"/>
                </a:gs>
                <a:gs pos="100000">
                  <a:schemeClr val="bg1">
                    <a:lumMod val="95000"/>
                  </a:schemeClr>
                </a:gs>
              </a:gsLst>
              <a:lin ang="5400000" scaled="1"/>
            </a:gra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34" name="任意多边形 33"/>
          <p:cNvSpPr/>
          <p:nvPr/>
        </p:nvSpPr>
        <p:spPr>
          <a:xfrm>
            <a:off x="6811863" y="3619104"/>
            <a:ext cx="774894" cy="1915792"/>
          </a:xfrm>
          <a:custGeom>
            <a:avLst/>
            <a:gdLst>
              <a:gd name="connsiteX0" fmla="*/ 195073 w 390146"/>
              <a:gd name="connsiteY0" fmla="*/ 0 h 1913292"/>
              <a:gd name="connsiteX1" fmla="*/ 390146 w 390146"/>
              <a:gd name="connsiteY1" fmla="*/ 195073 h 1913292"/>
              <a:gd name="connsiteX2" fmla="*/ 390145 w 390146"/>
              <a:gd name="connsiteY2" fmla="*/ 1913292 h 1913292"/>
              <a:gd name="connsiteX3" fmla="*/ 0 w 390146"/>
              <a:gd name="connsiteY3" fmla="*/ 1913292 h 1913292"/>
              <a:gd name="connsiteX4" fmla="*/ 0 w 390146"/>
              <a:gd name="connsiteY4" fmla="*/ 195073 h 1913292"/>
              <a:gd name="connsiteX5" fmla="*/ 195073 w 390146"/>
              <a:gd name="connsiteY5" fmla="*/ 0 h 1913292"/>
              <a:gd name="connsiteX0-1" fmla="*/ 195417 w 390490"/>
              <a:gd name="connsiteY0-2" fmla="*/ 0 h 1913292"/>
              <a:gd name="connsiteX1-3" fmla="*/ 390490 w 390490"/>
              <a:gd name="connsiteY1-4" fmla="*/ 195073 h 1913292"/>
              <a:gd name="connsiteX2-5" fmla="*/ 390489 w 390490"/>
              <a:gd name="connsiteY2-6" fmla="*/ 1913292 h 1913292"/>
              <a:gd name="connsiteX3-7" fmla="*/ 344 w 390490"/>
              <a:gd name="connsiteY3-8" fmla="*/ 1913292 h 1913292"/>
              <a:gd name="connsiteX4-9" fmla="*/ 0 w 390490"/>
              <a:gd name="connsiteY4-10" fmla="*/ 1612451 h 1913292"/>
              <a:gd name="connsiteX5-11" fmla="*/ 344 w 390490"/>
              <a:gd name="connsiteY5-12" fmla="*/ 195073 h 1913292"/>
              <a:gd name="connsiteX6" fmla="*/ 195417 w 390490"/>
              <a:gd name="connsiteY6" fmla="*/ 0 h 1913292"/>
              <a:gd name="connsiteX0-13" fmla="*/ 544843 w 739916"/>
              <a:gd name="connsiteY0-14" fmla="*/ 0 h 1918289"/>
              <a:gd name="connsiteX1-15" fmla="*/ 739916 w 739916"/>
              <a:gd name="connsiteY1-16" fmla="*/ 195073 h 1918289"/>
              <a:gd name="connsiteX2-17" fmla="*/ 739915 w 739916"/>
              <a:gd name="connsiteY2-18" fmla="*/ 1913292 h 1918289"/>
              <a:gd name="connsiteX3-19" fmla="*/ 0 w 739916"/>
              <a:gd name="connsiteY3-20" fmla="*/ 1918289 h 1918289"/>
              <a:gd name="connsiteX4-21" fmla="*/ 349426 w 739916"/>
              <a:gd name="connsiteY4-22" fmla="*/ 1612451 h 1918289"/>
              <a:gd name="connsiteX5-23" fmla="*/ 349770 w 739916"/>
              <a:gd name="connsiteY5-24" fmla="*/ 195073 h 1918289"/>
              <a:gd name="connsiteX6-25" fmla="*/ 544843 w 739916"/>
              <a:gd name="connsiteY6-26" fmla="*/ 0 h 1918289"/>
              <a:gd name="connsiteX0-27" fmla="*/ 562332 w 757405"/>
              <a:gd name="connsiteY0-28" fmla="*/ 0 h 1915791"/>
              <a:gd name="connsiteX1-29" fmla="*/ 757405 w 757405"/>
              <a:gd name="connsiteY1-30" fmla="*/ 195073 h 1915791"/>
              <a:gd name="connsiteX2-31" fmla="*/ 757404 w 757405"/>
              <a:gd name="connsiteY2-32" fmla="*/ 1913292 h 1915791"/>
              <a:gd name="connsiteX3-33" fmla="*/ 0 w 757405"/>
              <a:gd name="connsiteY3-34" fmla="*/ 1915791 h 1915791"/>
              <a:gd name="connsiteX4-35" fmla="*/ 366915 w 757405"/>
              <a:gd name="connsiteY4-36" fmla="*/ 1612451 h 1915791"/>
              <a:gd name="connsiteX5-37" fmla="*/ 367259 w 757405"/>
              <a:gd name="connsiteY5-38" fmla="*/ 195073 h 1915791"/>
              <a:gd name="connsiteX6-39" fmla="*/ 562332 w 757405"/>
              <a:gd name="connsiteY6-40" fmla="*/ 0 h 1915791"/>
              <a:gd name="connsiteX0-41" fmla="*/ 562332 w 757405"/>
              <a:gd name="connsiteY0-42" fmla="*/ 0 h 1920788"/>
              <a:gd name="connsiteX1-43" fmla="*/ 757405 w 757405"/>
              <a:gd name="connsiteY1-44" fmla="*/ 195073 h 1920788"/>
              <a:gd name="connsiteX2-45" fmla="*/ 757404 w 757405"/>
              <a:gd name="connsiteY2-46" fmla="*/ 1913292 h 1920788"/>
              <a:gd name="connsiteX3-47" fmla="*/ 0 w 757405"/>
              <a:gd name="connsiteY3-48" fmla="*/ 1920788 h 1920788"/>
              <a:gd name="connsiteX4-49" fmla="*/ 366915 w 757405"/>
              <a:gd name="connsiteY4-50" fmla="*/ 1612451 h 1920788"/>
              <a:gd name="connsiteX5-51" fmla="*/ 367259 w 757405"/>
              <a:gd name="connsiteY5-52" fmla="*/ 195073 h 1920788"/>
              <a:gd name="connsiteX6-53" fmla="*/ 562332 w 757405"/>
              <a:gd name="connsiteY6-54" fmla="*/ 0 h 1920788"/>
              <a:gd name="connsiteX0-55" fmla="*/ 562332 w 757405"/>
              <a:gd name="connsiteY0-56" fmla="*/ 0 h 1920788"/>
              <a:gd name="connsiteX1-57" fmla="*/ 757405 w 757405"/>
              <a:gd name="connsiteY1-58" fmla="*/ 195073 h 1920788"/>
              <a:gd name="connsiteX2-59" fmla="*/ 757404 w 757405"/>
              <a:gd name="connsiteY2-60" fmla="*/ 1913292 h 1920788"/>
              <a:gd name="connsiteX3-61" fmla="*/ 0 w 757405"/>
              <a:gd name="connsiteY3-62" fmla="*/ 1920788 h 1920788"/>
              <a:gd name="connsiteX4-63" fmla="*/ 366915 w 757405"/>
              <a:gd name="connsiteY4-64" fmla="*/ 1612451 h 1920788"/>
              <a:gd name="connsiteX5-65" fmla="*/ 367259 w 757405"/>
              <a:gd name="connsiteY5-66" fmla="*/ 195073 h 1920788"/>
              <a:gd name="connsiteX6-67" fmla="*/ 562332 w 757405"/>
              <a:gd name="connsiteY6-68" fmla="*/ 0 h 1920788"/>
              <a:gd name="connsiteX0-69" fmla="*/ 562332 w 757405"/>
              <a:gd name="connsiteY0-70" fmla="*/ 0 h 1918290"/>
              <a:gd name="connsiteX1-71" fmla="*/ 757405 w 757405"/>
              <a:gd name="connsiteY1-72" fmla="*/ 195073 h 1918290"/>
              <a:gd name="connsiteX2-73" fmla="*/ 757404 w 757405"/>
              <a:gd name="connsiteY2-74" fmla="*/ 1913292 h 1918290"/>
              <a:gd name="connsiteX3-75" fmla="*/ 0 w 757405"/>
              <a:gd name="connsiteY3-76" fmla="*/ 1918290 h 1918290"/>
              <a:gd name="connsiteX4-77" fmla="*/ 366915 w 757405"/>
              <a:gd name="connsiteY4-78" fmla="*/ 1612451 h 1918290"/>
              <a:gd name="connsiteX5-79" fmla="*/ 367259 w 757405"/>
              <a:gd name="connsiteY5-80" fmla="*/ 195073 h 1918290"/>
              <a:gd name="connsiteX6-81" fmla="*/ 562332 w 757405"/>
              <a:gd name="connsiteY6-82" fmla="*/ 0 h 1918290"/>
              <a:gd name="connsiteX0-83" fmla="*/ 562332 w 757405"/>
              <a:gd name="connsiteY0-84" fmla="*/ 0 h 1918290"/>
              <a:gd name="connsiteX1-85" fmla="*/ 757405 w 757405"/>
              <a:gd name="connsiteY1-86" fmla="*/ 195073 h 1918290"/>
              <a:gd name="connsiteX2-87" fmla="*/ 757404 w 757405"/>
              <a:gd name="connsiteY2-88" fmla="*/ 1913292 h 1918290"/>
              <a:gd name="connsiteX3-89" fmla="*/ 0 w 757405"/>
              <a:gd name="connsiteY3-90" fmla="*/ 1918290 h 1918290"/>
              <a:gd name="connsiteX4-91" fmla="*/ 366915 w 757405"/>
              <a:gd name="connsiteY4-92" fmla="*/ 1612451 h 1918290"/>
              <a:gd name="connsiteX5-93" fmla="*/ 367259 w 757405"/>
              <a:gd name="connsiteY5-94" fmla="*/ 195073 h 1918290"/>
              <a:gd name="connsiteX6-95" fmla="*/ 562332 w 757405"/>
              <a:gd name="connsiteY6-96" fmla="*/ 0 h 1918290"/>
              <a:gd name="connsiteX0-97" fmla="*/ 562332 w 757405"/>
              <a:gd name="connsiteY0-98" fmla="*/ 0 h 1915792"/>
              <a:gd name="connsiteX1-99" fmla="*/ 757405 w 757405"/>
              <a:gd name="connsiteY1-100" fmla="*/ 195073 h 1915792"/>
              <a:gd name="connsiteX2-101" fmla="*/ 757404 w 757405"/>
              <a:gd name="connsiteY2-102" fmla="*/ 1913292 h 1915792"/>
              <a:gd name="connsiteX3-103" fmla="*/ 0 w 757405"/>
              <a:gd name="connsiteY3-104" fmla="*/ 1915792 h 1915792"/>
              <a:gd name="connsiteX4-105" fmla="*/ 366915 w 757405"/>
              <a:gd name="connsiteY4-106" fmla="*/ 1612451 h 1915792"/>
              <a:gd name="connsiteX5-107" fmla="*/ 367259 w 757405"/>
              <a:gd name="connsiteY5-108" fmla="*/ 195073 h 1915792"/>
              <a:gd name="connsiteX6-109" fmla="*/ 562332 w 757405"/>
              <a:gd name="connsiteY6-110" fmla="*/ 0 h 1915792"/>
              <a:gd name="connsiteX0-111" fmla="*/ 562332 w 757405"/>
              <a:gd name="connsiteY0-112" fmla="*/ 0 h 1918290"/>
              <a:gd name="connsiteX1-113" fmla="*/ 757405 w 757405"/>
              <a:gd name="connsiteY1-114" fmla="*/ 195073 h 1918290"/>
              <a:gd name="connsiteX2-115" fmla="*/ 757404 w 757405"/>
              <a:gd name="connsiteY2-116" fmla="*/ 1913292 h 1918290"/>
              <a:gd name="connsiteX3-117" fmla="*/ 0 w 757405"/>
              <a:gd name="connsiteY3-118" fmla="*/ 1918290 h 1918290"/>
              <a:gd name="connsiteX4-119" fmla="*/ 366915 w 757405"/>
              <a:gd name="connsiteY4-120" fmla="*/ 1612451 h 1918290"/>
              <a:gd name="connsiteX5-121" fmla="*/ 367259 w 757405"/>
              <a:gd name="connsiteY5-122" fmla="*/ 195073 h 1918290"/>
              <a:gd name="connsiteX6-123" fmla="*/ 562332 w 757405"/>
              <a:gd name="connsiteY6-124" fmla="*/ 0 h 1918290"/>
              <a:gd name="connsiteX0-125" fmla="*/ 562332 w 757405"/>
              <a:gd name="connsiteY0-126" fmla="*/ 0 h 1918290"/>
              <a:gd name="connsiteX1-127" fmla="*/ 757405 w 757405"/>
              <a:gd name="connsiteY1-128" fmla="*/ 195073 h 1918290"/>
              <a:gd name="connsiteX2-129" fmla="*/ 757404 w 757405"/>
              <a:gd name="connsiteY2-130" fmla="*/ 1913292 h 1918290"/>
              <a:gd name="connsiteX3-131" fmla="*/ 0 w 757405"/>
              <a:gd name="connsiteY3-132" fmla="*/ 1918290 h 1918290"/>
              <a:gd name="connsiteX4-133" fmla="*/ 366915 w 757405"/>
              <a:gd name="connsiteY4-134" fmla="*/ 1612451 h 1918290"/>
              <a:gd name="connsiteX5-135" fmla="*/ 367259 w 757405"/>
              <a:gd name="connsiteY5-136" fmla="*/ 195073 h 1918290"/>
              <a:gd name="connsiteX6-137" fmla="*/ 562332 w 757405"/>
              <a:gd name="connsiteY6-138" fmla="*/ 0 h 1918290"/>
              <a:gd name="connsiteX0-139" fmla="*/ 559834 w 754907"/>
              <a:gd name="connsiteY0-140" fmla="*/ 0 h 1923287"/>
              <a:gd name="connsiteX1-141" fmla="*/ 754907 w 754907"/>
              <a:gd name="connsiteY1-142" fmla="*/ 195073 h 1923287"/>
              <a:gd name="connsiteX2-143" fmla="*/ 754906 w 754907"/>
              <a:gd name="connsiteY2-144" fmla="*/ 1913292 h 1923287"/>
              <a:gd name="connsiteX3-145" fmla="*/ 0 w 754907"/>
              <a:gd name="connsiteY3-146" fmla="*/ 1923287 h 1923287"/>
              <a:gd name="connsiteX4-147" fmla="*/ 364417 w 754907"/>
              <a:gd name="connsiteY4-148" fmla="*/ 1612451 h 1923287"/>
              <a:gd name="connsiteX5-149" fmla="*/ 364761 w 754907"/>
              <a:gd name="connsiteY5-150" fmla="*/ 195073 h 1923287"/>
              <a:gd name="connsiteX6-151" fmla="*/ 559834 w 754907"/>
              <a:gd name="connsiteY6-152" fmla="*/ 0 h 1923287"/>
              <a:gd name="connsiteX0-153" fmla="*/ 579821 w 774894"/>
              <a:gd name="connsiteY0-154" fmla="*/ 0 h 1918290"/>
              <a:gd name="connsiteX1-155" fmla="*/ 774894 w 774894"/>
              <a:gd name="connsiteY1-156" fmla="*/ 195073 h 1918290"/>
              <a:gd name="connsiteX2-157" fmla="*/ 774893 w 774894"/>
              <a:gd name="connsiteY2-158" fmla="*/ 1913292 h 1918290"/>
              <a:gd name="connsiteX3-159" fmla="*/ 0 w 774894"/>
              <a:gd name="connsiteY3-160" fmla="*/ 1918290 h 1918290"/>
              <a:gd name="connsiteX4-161" fmla="*/ 384404 w 774894"/>
              <a:gd name="connsiteY4-162" fmla="*/ 1612451 h 1918290"/>
              <a:gd name="connsiteX5-163" fmla="*/ 384748 w 774894"/>
              <a:gd name="connsiteY5-164" fmla="*/ 195073 h 1918290"/>
              <a:gd name="connsiteX6-165" fmla="*/ 579821 w 774894"/>
              <a:gd name="connsiteY6-166" fmla="*/ 0 h 1918290"/>
              <a:gd name="connsiteX0-167" fmla="*/ 579821 w 774894"/>
              <a:gd name="connsiteY0-168" fmla="*/ 0 h 1923287"/>
              <a:gd name="connsiteX1-169" fmla="*/ 774894 w 774894"/>
              <a:gd name="connsiteY1-170" fmla="*/ 195073 h 1923287"/>
              <a:gd name="connsiteX2-171" fmla="*/ 774893 w 774894"/>
              <a:gd name="connsiteY2-172" fmla="*/ 1913292 h 1923287"/>
              <a:gd name="connsiteX3-173" fmla="*/ 0 w 774894"/>
              <a:gd name="connsiteY3-174" fmla="*/ 1923287 h 1923287"/>
              <a:gd name="connsiteX4-175" fmla="*/ 384404 w 774894"/>
              <a:gd name="connsiteY4-176" fmla="*/ 1612451 h 1923287"/>
              <a:gd name="connsiteX5-177" fmla="*/ 384748 w 774894"/>
              <a:gd name="connsiteY5-178" fmla="*/ 195073 h 1923287"/>
              <a:gd name="connsiteX6-179" fmla="*/ 579821 w 774894"/>
              <a:gd name="connsiteY6-180" fmla="*/ 0 h 1923287"/>
              <a:gd name="connsiteX0-181" fmla="*/ 579821 w 774894"/>
              <a:gd name="connsiteY0-182" fmla="*/ 0 h 1918290"/>
              <a:gd name="connsiteX1-183" fmla="*/ 774894 w 774894"/>
              <a:gd name="connsiteY1-184" fmla="*/ 195073 h 1918290"/>
              <a:gd name="connsiteX2-185" fmla="*/ 774893 w 774894"/>
              <a:gd name="connsiteY2-186" fmla="*/ 1913292 h 1918290"/>
              <a:gd name="connsiteX3-187" fmla="*/ 0 w 774894"/>
              <a:gd name="connsiteY3-188" fmla="*/ 1918290 h 1918290"/>
              <a:gd name="connsiteX4-189" fmla="*/ 384404 w 774894"/>
              <a:gd name="connsiteY4-190" fmla="*/ 1612451 h 1918290"/>
              <a:gd name="connsiteX5-191" fmla="*/ 384748 w 774894"/>
              <a:gd name="connsiteY5-192" fmla="*/ 195073 h 1918290"/>
              <a:gd name="connsiteX6-193" fmla="*/ 579821 w 774894"/>
              <a:gd name="connsiteY6-194" fmla="*/ 0 h 1918290"/>
              <a:gd name="connsiteX0-195" fmla="*/ 574824 w 769897"/>
              <a:gd name="connsiteY0-196" fmla="*/ 0 h 1918290"/>
              <a:gd name="connsiteX1-197" fmla="*/ 769897 w 769897"/>
              <a:gd name="connsiteY1-198" fmla="*/ 195073 h 1918290"/>
              <a:gd name="connsiteX2-199" fmla="*/ 769896 w 769897"/>
              <a:gd name="connsiteY2-200" fmla="*/ 1913292 h 1918290"/>
              <a:gd name="connsiteX3-201" fmla="*/ 0 w 769897"/>
              <a:gd name="connsiteY3-202" fmla="*/ 1918290 h 1918290"/>
              <a:gd name="connsiteX4-203" fmla="*/ 379407 w 769897"/>
              <a:gd name="connsiteY4-204" fmla="*/ 1612451 h 1918290"/>
              <a:gd name="connsiteX5-205" fmla="*/ 379751 w 769897"/>
              <a:gd name="connsiteY5-206" fmla="*/ 195073 h 1918290"/>
              <a:gd name="connsiteX6-207" fmla="*/ 574824 w 769897"/>
              <a:gd name="connsiteY6-208" fmla="*/ 0 h 1918290"/>
              <a:gd name="connsiteX0-209" fmla="*/ 579821 w 774894"/>
              <a:gd name="connsiteY0-210" fmla="*/ 0 h 1915792"/>
              <a:gd name="connsiteX1-211" fmla="*/ 774894 w 774894"/>
              <a:gd name="connsiteY1-212" fmla="*/ 195073 h 1915792"/>
              <a:gd name="connsiteX2-213" fmla="*/ 774893 w 774894"/>
              <a:gd name="connsiteY2-214" fmla="*/ 1913292 h 1915792"/>
              <a:gd name="connsiteX3-215" fmla="*/ 0 w 774894"/>
              <a:gd name="connsiteY3-216" fmla="*/ 1915792 h 1915792"/>
              <a:gd name="connsiteX4-217" fmla="*/ 384404 w 774894"/>
              <a:gd name="connsiteY4-218" fmla="*/ 1612451 h 1915792"/>
              <a:gd name="connsiteX5-219" fmla="*/ 384748 w 774894"/>
              <a:gd name="connsiteY5-220" fmla="*/ 195073 h 1915792"/>
              <a:gd name="connsiteX6-221" fmla="*/ 579821 w 774894"/>
              <a:gd name="connsiteY6-222" fmla="*/ 0 h 191579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25" y="connsiteY6-26"/>
              </a:cxn>
            </a:cxnLst>
            <a:rect l="l" t="t" r="r" b="b"/>
            <a:pathLst>
              <a:path w="774894" h="1915792">
                <a:moveTo>
                  <a:pt x="579821" y="0"/>
                </a:moveTo>
                <a:cubicBezTo>
                  <a:pt x="687557" y="0"/>
                  <a:pt x="774894" y="87337"/>
                  <a:pt x="774894" y="195073"/>
                </a:cubicBezTo>
                <a:cubicBezTo>
                  <a:pt x="774894" y="767813"/>
                  <a:pt x="774893" y="1340552"/>
                  <a:pt x="774893" y="1913292"/>
                </a:cubicBezTo>
                <a:lnTo>
                  <a:pt x="0" y="1915792"/>
                </a:lnTo>
                <a:cubicBezTo>
                  <a:pt x="257216" y="1833001"/>
                  <a:pt x="384519" y="1712731"/>
                  <a:pt x="384404" y="1612451"/>
                </a:cubicBezTo>
                <a:cubicBezTo>
                  <a:pt x="384519" y="1139992"/>
                  <a:pt x="384633" y="667532"/>
                  <a:pt x="384748" y="195073"/>
                </a:cubicBezTo>
                <a:cubicBezTo>
                  <a:pt x="384748" y="87337"/>
                  <a:pt x="472085" y="0"/>
                  <a:pt x="579821" y="0"/>
                </a:cubicBezTo>
                <a:close/>
              </a:path>
            </a:pathLst>
          </a:custGeom>
          <a:gradFill>
            <a:gsLst>
              <a:gs pos="0">
                <a:srgbClr val="FFFFFF"/>
              </a:gs>
              <a:gs pos="100000">
                <a:srgbClr val="B2B2B2"/>
              </a:gs>
            </a:gsLst>
            <a:lin ang="17400000" scaled="0"/>
          </a:gradFill>
          <a:ln w="12700">
            <a:gradFill>
              <a:gsLst>
                <a:gs pos="0">
                  <a:schemeClr val="bg1"/>
                </a:gs>
                <a:gs pos="100000">
                  <a:schemeClr val="bg1">
                    <a:lumMod val="95000"/>
                  </a:schemeClr>
                </a:gs>
              </a:gsLst>
              <a:lin ang="5400000" scaled="1"/>
            </a:gra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  <a:cs typeface="+mn-ea"/>
              <a:sym typeface="+mn-lt"/>
            </a:endParaRPr>
          </a:p>
        </p:txBody>
      </p:sp>
      <p:grpSp>
        <p:nvGrpSpPr>
          <p:cNvPr id="39" name="组合 38">
            <a:extLst>
              <a:ext uri="{FF2B5EF4-FFF2-40B4-BE49-F238E27FC236}">
                <a16:creationId xmlns:a16="http://schemas.microsoft.com/office/drawing/2014/main" id="{A70044A1-67F3-A455-AAF4-AA897B4F6219}"/>
              </a:ext>
            </a:extLst>
          </p:cNvPr>
          <p:cNvGrpSpPr/>
          <p:nvPr/>
        </p:nvGrpSpPr>
        <p:grpSpPr>
          <a:xfrm>
            <a:off x="358294" y="233209"/>
            <a:ext cx="3357303" cy="646331"/>
            <a:chOff x="358294" y="233209"/>
            <a:chExt cx="3357303" cy="646331"/>
          </a:xfrm>
        </p:grpSpPr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id="{875397D8-731C-C15B-B928-422C3FE7C705}"/>
                </a:ext>
              </a:extLst>
            </p:cNvPr>
            <p:cNvSpPr txBox="1"/>
            <p:nvPr/>
          </p:nvSpPr>
          <p:spPr>
            <a:xfrm>
              <a:off x="1062307" y="327292"/>
              <a:ext cx="265329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800" b="1" dirty="0">
                  <a:gradFill>
                    <a:gsLst>
                      <a:gs pos="0">
                        <a:srgbClr val="E30613"/>
                      </a:gs>
                      <a:gs pos="100000">
                        <a:srgbClr val="81040B"/>
                      </a:gs>
                    </a:gsLst>
                    <a:lin ang="3600000" scaled="0"/>
                  </a:gradFill>
                  <a:cs typeface="+mn-ea"/>
                  <a:sym typeface="+mn-lt"/>
                </a:rPr>
                <a:t>实现目标的关键</a:t>
              </a:r>
            </a:p>
          </p:txBody>
        </p:sp>
        <p:grpSp>
          <p:nvGrpSpPr>
            <p:cNvPr id="41" name="组合 40">
              <a:extLst>
                <a:ext uri="{FF2B5EF4-FFF2-40B4-BE49-F238E27FC236}">
                  <a16:creationId xmlns:a16="http://schemas.microsoft.com/office/drawing/2014/main" id="{C55D60C6-7B67-84DD-DE67-BBE044F4D3F0}"/>
                </a:ext>
              </a:extLst>
            </p:cNvPr>
            <p:cNvGrpSpPr/>
            <p:nvPr/>
          </p:nvGrpSpPr>
          <p:grpSpPr>
            <a:xfrm>
              <a:off x="358294" y="233209"/>
              <a:ext cx="597163" cy="646331"/>
              <a:chOff x="2920606" y="2572157"/>
              <a:chExt cx="597163" cy="646331"/>
            </a:xfrm>
          </p:grpSpPr>
          <p:sp>
            <p:nvSpPr>
              <p:cNvPr id="42" name="圆角矩形 13">
                <a:extLst>
                  <a:ext uri="{FF2B5EF4-FFF2-40B4-BE49-F238E27FC236}">
                    <a16:creationId xmlns:a16="http://schemas.microsoft.com/office/drawing/2014/main" id="{174472E4-DE82-68A4-95C4-2C17DB18E676}"/>
                  </a:ext>
                </a:extLst>
              </p:cNvPr>
              <p:cNvSpPr/>
              <p:nvPr/>
            </p:nvSpPr>
            <p:spPr>
              <a:xfrm rot="5400000">
                <a:off x="2920499" y="2596742"/>
                <a:ext cx="597377" cy="597163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0">
                    <a:srgbClr val="8E040D"/>
                  </a:gs>
                  <a:gs pos="100000">
                    <a:srgbClr val="E40613"/>
                  </a:gs>
                </a:gsLst>
                <a:lin ang="10800000" scaled="0"/>
              </a:gradFill>
              <a:ln w="12700">
                <a:gradFill>
                  <a:gsLst>
                    <a:gs pos="0">
                      <a:srgbClr val="E30613"/>
                    </a:gs>
                    <a:gs pos="100000">
                      <a:srgbClr val="81040B"/>
                    </a:gs>
                  </a:gsLst>
                  <a:lin ang="5400000" scaled="1"/>
                </a:gradFill>
              </a:ln>
              <a:effectLst>
                <a:outerShdw blurRad="254000" dist="1270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" name="文本框 42">
                <a:extLst>
                  <a:ext uri="{FF2B5EF4-FFF2-40B4-BE49-F238E27FC236}">
                    <a16:creationId xmlns:a16="http://schemas.microsoft.com/office/drawing/2014/main" id="{D2AC2AA6-6EFE-C041-9928-2594EE1CABC6}"/>
                  </a:ext>
                </a:extLst>
              </p:cNvPr>
              <p:cNvSpPr txBox="1"/>
              <p:nvPr/>
            </p:nvSpPr>
            <p:spPr>
              <a:xfrm flipH="1">
                <a:off x="2998428" y="2572157"/>
                <a:ext cx="441146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3600" b="1" dirty="0">
                    <a:solidFill>
                      <a:schemeClr val="bg1"/>
                    </a:solidFill>
                    <a:cs typeface="+mn-ea"/>
                    <a:sym typeface="+mn-lt"/>
                  </a:rPr>
                  <a:t>4</a:t>
                </a:r>
                <a:endParaRPr lang="zh-CN" altLang="en-US" sz="40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44" name="组合 43">
            <a:extLst>
              <a:ext uri="{FF2B5EF4-FFF2-40B4-BE49-F238E27FC236}">
                <a16:creationId xmlns:a16="http://schemas.microsoft.com/office/drawing/2014/main" id="{5BADC324-C8DA-EA34-C27D-82E7E00B5C02}"/>
              </a:ext>
            </a:extLst>
          </p:cNvPr>
          <p:cNvGrpSpPr/>
          <p:nvPr/>
        </p:nvGrpSpPr>
        <p:grpSpPr>
          <a:xfrm>
            <a:off x="6245742" y="1833967"/>
            <a:ext cx="3634732" cy="833453"/>
            <a:chOff x="8308574" y="2010417"/>
            <a:chExt cx="3634732" cy="833453"/>
          </a:xfrm>
        </p:grpSpPr>
        <p:sp>
          <p:nvSpPr>
            <p:cNvPr id="45" name="矩形 47">
              <a:extLst>
                <a:ext uri="{FF2B5EF4-FFF2-40B4-BE49-F238E27FC236}">
                  <a16:creationId xmlns:a16="http://schemas.microsoft.com/office/drawing/2014/main" id="{18D70291-5839-FCA3-E6F9-CFE39070C1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8574" y="2321171"/>
              <a:ext cx="3634732" cy="5226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31" tIns="45716" rIns="91431" bIns="45716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9pPr>
            </a:lstStyle>
            <a:p>
              <a:pPr defTabSz="913765">
                <a:lnSpc>
                  <a:spcPct val="120000"/>
                </a:lnSpc>
                <a:spcBef>
                  <a:spcPct val="0"/>
                </a:spcBef>
                <a:buNone/>
              </a:pPr>
              <a:r>
                <a:rPr lang="zh-CN" alt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……</a:t>
              </a:r>
              <a:endPara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6" name="文本框 45">
              <a:extLst>
                <a:ext uri="{FF2B5EF4-FFF2-40B4-BE49-F238E27FC236}">
                  <a16:creationId xmlns:a16="http://schemas.microsoft.com/office/drawing/2014/main" id="{D178ED95-800A-DED3-9238-805363EFFE46}"/>
                </a:ext>
              </a:extLst>
            </p:cNvPr>
            <p:cNvSpPr txBox="1"/>
            <p:nvPr/>
          </p:nvSpPr>
          <p:spPr>
            <a:xfrm>
              <a:off x="8322245" y="2010417"/>
              <a:ext cx="190125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b="1" dirty="0"/>
                <a:t>添加标题文本</a:t>
              </a:r>
            </a:p>
          </p:txBody>
        </p:sp>
      </p:grpSp>
      <p:grpSp>
        <p:nvGrpSpPr>
          <p:cNvPr id="47" name="组合 46">
            <a:extLst>
              <a:ext uri="{FF2B5EF4-FFF2-40B4-BE49-F238E27FC236}">
                <a16:creationId xmlns:a16="http://schemas.microsoft.com/office/drawing/2014/main" id="{A7E358CF-1A6C-E393-1362-3281EC937FFD}"/>
              </a:ext>
            </a:extLst>
          </p:cNvPr>
          <p:cNvGrpSpPr/>
          <p:nvPr/>
        </p:nvGrpSpPr>
        <p:grpSpPr>
          <a:xfrm>
            <a:off x="8804642" y="3930072"/>
            <a:ext cx="2066558" cy="1055052"/>
            <a:chOff x="8308574" y="2010417"/>
            <a:chExt cx="2066558" cy="1055052"/>
          </a:xfrm>
        </p:grpSpPr>
        <p:sp>
          <p:nvSpPr>
            <p:cNvPr id="48" name="矩形 47">
              <a:extLst>
                <a:ext uri="{FF2B5EF4-FFF2-40B4-BE49-F238E27FC236}">
                  <a16:creationId xmlns:a16="http://schemas.microsoft.com/office/drawing/2014/main" id="{42340010-5918-7AD4-A93A-B602E10A1B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8574" y="2321171"/>
              <a:ext cx="2066558" cy="744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31" tIns="45716" rIns="91431" bIns="45716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9pPr>
            </a:lstStyle>
            <a:p>
              <a:pPr defTabSz="913765">
                <a:lnSpc>
                  <a:spcPct val="120000"/>
                </a:lnSpc>
                <a:spcBef>
                  <a:spcPct val="0"/>
                </a:spcBef>
                <a:buNone/>
              </a:pPr>
              <a:r>
                <a:rPr lang="zh-CN" alt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……</a:t>
              </a:r>
              <a:endPara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9" name="文本框 48">
              <a:extLst>
                <a:ext uri="{FF2B5EF4-FFF2-40B4-BE49-F238E27FC236}">
                  <a16:creationId xmlns:a16="http://schemas.microsoft.com/office/drawing/2014/main" id="{D2A0FBD5-1DE0-C312-66CA-A7D34F7B0641}"/>
                </a:ext>
              </a:extLst>
            </p:cNvPr>
            <p:cNvSpPr txBox="1"/>
            <p:nvPr/>
          </p:nvSpPr>
          <p:spPr>
            <a:xfrm>
              <a:off x="8322245" y="2010417"/>
              <a:ext cx="190125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b="1" dirty="0"/>
                <a:t>添加标题文本</a:t>
              </a:r>
            </a:p>
          </p:txBody>
        </p:sp>
      </p:grpSp>
      <p:grpSp>
        <p:nvGrpSpPr>
          <p:cNvPr id="50" name="组合 49">
            <a:extLst>
              <a:ext uri="{FF2B5EF4-FFF2-40B4-BE49-F238E27FC236}">
                <a16:creationId xmlns:a16="http://schemas.microsoft.com/office/drawing/2014/main" id="{514758BB-1185-A62E-0D4A-10E2E47C500A}"/>
              </a:ext>
            </a:extLst>
          </p:cNvPr>
          <p:cNvGrpSpPr/>
          <p:nvPr/>
        </p:nvGrpSpPr>
        <p:grpSpPr>
          <a:xfrm>
            <a:off x="1007250" y="1995286"/>
            <a:ext cx="1914927" cy="1055052"/>
            <a:chOff x="8308574" y="2010417"/>
            <a:chExt cx="1914927" cy="1055052"/>
          </a:xfrm>
        </p:grpSpPr>
        <p:sp>
          <p:nvSpPr>
            <p:cNvPr id="51" name="矩形 47">
              <a:extLst>
                <a:ext uri="{FF2B5EF4-FFF2-40B4-BE49-F238E27FC236}">
                  <a16:creationId xmlns:a16="http://schemas.microsoft.com/office/drawing/2014/main" id="{C1E20D85-B476-730D-D8C4-DFA0F5B326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8574" y="2321171"/>
              <a:ext cx="1901256" cy="744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31" tIns="45716" rIns="91431" bIns="45716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9pPr>
            </a:lstStyle>
            <a:p>
              <a:pPr defTabSz="913765">
                <a:lnSpc>
                  <a:spcPct val="120000"/>
                </a:lnSpc>
                <a:spcBef>
                  <a:spcPct val="0"/>
                </a:spcBef>
                <a:buNone/>
              </a:pPr>
              <a:r>
                <a:rPr lang="zh-CN" alt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……</a:t>
              </a:r>
              <a:endPara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2" name="文本框 51">
              <a:extLst>
                <a:ext uri="{FF2B5EF4-FFF2-40B4-BE49-F238E27FC236}">
                  <a16:creationId xmlns:a16="http://schemas.microsoft.com/office/drawing/2014/main" id="{207FFF3D-ECD9-5B61-3EBD-29E48D94422D}"/>
                </a:ext>
              </a:extLst>
            </p:cNvPr>
            <p:cNvSpPr txBox="1"/>
            <p:nvPr/>
          </p:nvSpPr>
          <p:spPr>
            <a:xfrm>
              <a:off x="8322245" y="2010417"/>
              <a:ext cx="190125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b="1" dirty="0"/>
                <a:t>添加标题文本</a:t>
              </a:r>
            </a:p>
          </p:txBody>
        </p:sp>
      </p:grpSp>
      <p:grpSp>
        <p:nvGrpSpPr>
          <p:cNvPr id="53" name="组合 52">
            <a:extLst>
              <a:ext uri="{FF2B5EF4-FFF2-40B4-BE49-F238E27FC236}">
                <a16:creationId xmlns:a16="http://schemas.microsoft.com/office/drawing/2014/main" id="{B337A202-CE2B-266A-4B0A-1AFD5D533ABE}"/>
              </a:ext>
            </a:extLst>
          </p:cNvPr>
          <p:cNvGrpSpPr/>
          <p:nvPr/>
        </p:nvGrpSpPr>
        <p:grpSpPr>
          <a:xfrm>
            <a:off x="2666906" y="4858451"/>
            <a:ext cx="3634732" cy="833453"/>
            <a:chOff x="8308574" y="2010417"/>
            <a:chExt cx="3634732" cy="833453"/>
          </a:xfrm>
        </p:grpSpPr>
        <p:sp>
          <p:nvSpPr>
            <p:cNvPr id="54" name="矩形 47">
              <a:extLst>
                <a:ext uri="{FF2B5EF4-FFF2-40B4-BE49-F238E27FC236}">
                  <a16:creationId xmlns:a16="http://schemas.microsoft.com/office/drawing/2014/main" id="{11B9470B-A994-0A6D-F43D-42496E0163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8574" y="2321171"/>
              <a:ext cx="3634732" cy="5226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31" tIns="45716" rIns="91431" bIns="45716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9pPr>
            </a:lstStyle>
            <a:p>
              <a:pPr defTabSz="913765">
                <a:lnSpc>
                  <a:spcPct val="120000"/>
                </a:lnSpc>
                <a:spcBef>
                  <a:spcPct val="0"/>
                </a:spcBef>
                <a:buNone/>
              </a:pPr>
              <a:r>
                <a:rPr lang="zh-CN" alt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……</a:t>
              </a:r>
              <a:endPara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5" name="文本框 54">
              <a:extLst>
                <a:ext uri="{FF2B5EF4-FFF2-40B4-BE49-F238E27FC236}">
                  <a16:creationId xmlns:a16="http://schemas.microsoft.com/office/drawing/2014/main" id="{D69AA3F8-9C93-D112-05C7-999D89241691}"/>
                </a:ext>
              </a:extLst>
            </p:cNvPr>
            <p:cNvSpPr txBox="1"/>
            <p:nvPr/>
          </p:nvSpPr>
          <p:spPr>
            <a:xfrm>
              <a:off x="8322245" y="2010417"/>
              <a:ext cx="190125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b="1" dirty="0"/>
                <a:t>添加标题文本</a:t>
              </a: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3" name="直接连接符 12"/>
          <p:cNvCxnSpPr/>
          <p:nvPr/>
        </p:nvCxnSpPr>
        <p:spPr>
          <a:xfrm>
            <a:off x="0" y="3770356"/>
            <a:ext cx="12192000" cy="0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" name="组合 13"/>
          <p:cNvGrpSpPr/>
          <p:nvPr/>
        </p:nvGrpSpPr>
        <p:grpSpPr>
          <a:xfrm>
            <a:off x="622504" y="1367720"/>
            <a:ext cx="1105637" cy="2522681"/>
            <a:chOff x="466878" y="1023579"/>
            <a:chExt cx="829228" cy="1892011"/>
          </a:xfrm>
        </p:grpSpPr>
        <p:cxnSp>
          <p:nvCxnSpPr>
            <p:cNvPr id="15" name="直接连接符 14"/>
            <p:cNvCxnSpPr/>
            <p:nvPr/>
          </p:nvCxnSpPr>
          <p:spPr>
            <a:xfrm>
              <a:off x="881492" y="1888431"/>
              <a:ext cx="0" cy="900000"/>
            </a:xfrm>
            <a:prstGeom prst="line">
              <a:avLst/>
            </a:prstGeom>
            <a:ln>
              <a:solidFill>
                <a:srgbClr val="D9001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" name="椭圆 15"/>
            <p:cNvSpPr/>
            <p:nvPr/>
          </p:nvSpPr>
          <p:spPr>
            <a:xfrm>
              <a:off x="791492" y="2735590"/>
              <a:ext cx="180000" cy="180000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D9001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>
                <a:cs typeface="+mn-ea"/>
                <a:sym typeface="+mn-lt"/>
              </a:endParaRPr>
            </a:p>
          </p:txBody>
        </p:sp>
        <p:sp>
          <p:nvSpPr>
            <p:cNvPr id="17" name="椭圆 16"/>
            <p:cNvSpPr/>
            <p:nvPr/>
          </p:nvSpPr>
          <p:spPr>
            <a:xfrm>
              <a:off x="466878" y="1023579"/>
              <a:ext cx="829228" cy="829228"/>
            </a:xfrm>
            <a:prstGeom prst="ellipse">
              <a:avLst/>
            </a:prstGeom>
            <a:gradFill flip="none" rotWithShape="1">
              <a:gsLst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  <a:gs pos="0">
                  <a:schemeClr val="bg1"/>
                </a:gs>
              </a:gsLst>
              <a:lin ang="18900000" scaled="0"/>
              <a:tileRect/>
            </a:gradFill>
            <a:ln w="31750">
              <a:gradFill>
                <a:gsLst>
                  <a:gs pos="100000">
                    <a:schemeClr val="bg1">
                      <a:lumMod val="85000"/>
                    </a:schemeClr>
                  </a:gs>
                  <a:gs pos="0">
                    <a:schemeClr val="bg1"/>
                  </a:gs>
                </a:gsLst>
                <a:lin ang="8100000" scaled="0"/>
              </a:gradFill>
            </a:ln>
            <a:effectLst>
              <a:outerShdw blurRad="444500" dist="254000" dir="8100000" algn="tr" rotWithShape="0">
                <a:prstClr val="black">
                  <a:alpha val="5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lang="zh-CN" altLang="en-US" sz="24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18" name="椭圆 17"/>
            <p:cNvSpPr/>
            <p:nvPr/>
          </p:nvSpPr>
          <p:spPr>
            <a:xfrm>
              <a:off x="580885" y="1137579"/>
              <a:ext cx="601237" cy="601237"/>
            </a:xfrm>
            <a:prstGeom prst="ellipse">
              <a:avLst/>
            </a:prstGeom>
            <a:gradFill>
              <a:gsLst>
                <a:gs pos="0">
                  <a:srgbClr val="E30613"/>
                </a:gs>
                <a:gs pos="100000">
                  <a:srgbClr val="81040B"/>
                </a:gs>
              </a:gsLst>
              <a:lin ang="3600000" scaled="0"/>
            </a:gradFill>
            <a:ln>
              <a:noFill/>
            </a:ln>
            <a:effectLst>
              <a:innerShdw blurRad="76200" dist="101600" dir="18000000">
                <a:prstClr val="black">
                  <a:alpha val="3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none" lIns="0" tIns="45713" rIns="0" bIns="45713" numCol="1" spcCol="0" rtlCol="0" fromWordArt="0" anchor="ctr" anchorCtr="0" forceAA="0" compatLnSpc="1">
              <a:noAutofit/>
            </a:bodyPr>
            <a:lstStyle/>
            <a:p>
              <a:pPr algn="ctr" defTabSz="913765"/>
              <a:r>
                <a:rPr lang="en-US" altLang="zh-CN" sz="2135" b="1" dirty="0">
                  <a:cs typeface="+mn-ea"/>
                  <a:sym typeface="+mn-lt"/>
                </a:rPr>
                <a:t>2018</a:t>
              </a:r>
              <a:endParaRPr lang="zh-CN" altLang="en-US" sz="4265" b="1" dirty="0">
                <a:cs typeface="+mn-ea"/>
                <a:sym typeface="+mn-lt"/>
              </a:endParaRPr>
            </a:p>
          </p:txBody>
        </p:sp>
      </p:grpSp>
      <p:grpSp>
        <p:nvGrpSpPr>
          <p:cNvPr id="19" name="组合 18"/>
          <p:cNvGrpSpPr/>
          <p:nvPr/>
        </p:nvGrpSpPr>
        <p:grpSpPr>
          <a:xfrm>
            <a:off x="2063552" y="3650356"/>
            <a:ext cx="1105637" cy="2565856"/>
            <a:chOff x="1547664" y="2735590"/>
            <a:chExt cx="829228" cy="1924392"/>
          </a:xfrm>
        </p:grpSpPr>
        <p:cxnSp>
          <p:nvCxnSpPr>
            <p:cNvPr id="20" name="直接连接符 19"/>
            <p:cNvCxnSpPr/>
            <p:nvPr/>
          </p:nvCxnSpPr>
          <p:spPr>
            <a:xfrm>
              <a:off x="1962278" y="2825590"/>
              <a:ext cx="0" cy="90000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椭圆 20"/>
            <p:cNvSpPr/>
            <p:nvPr/>
          </p:nvSpPr>
          <p:spPr>
            <a:xfrm>
              <a:off x="1872278" y="2735590"/>
              <a:ext cx="180000" cy="180000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 dirty="0">
                <a:cs typeface="+mn-ea"/>
                <a:sym typeface="+mn-lt"/>
              </a:endParaRPr>
            </a:p>
          </p:txBody>
        </p:sp>
        <p:sp>
          <p:nvSpPr>
            <p:cNvPr id="22" name="椭圆 21"/>
            <p:cNvSpPr/>
            <p:nvPr/>
          </p:nvSpPr>
          <p:spPr>
            <a:xfrm>
              <a:off x="1547664" y="3830754"/>
              <a:ext cx="829228" cy="829228"/>
            </a:xfrm>
            <a:prstGeom prst="ellipse">
              <a:avLst/>
            </a:prstGeom>
            <a:gradFill flip="none" rotWithShape="1">
              <a:gsLst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  <a:gs pos="0">
                  <a:schemeClr val="bg1"/>
                </a:gs>
              </a:gsLst>
              <a:lin ang="18900000" scaled="0"/>
              <a:tileRect/>
            </a:gradFill>
            <a:ln w="31750">
              <a:gradFill>
                <a:gsLst>
                  <a:gs pos="100000">
                    <a:schemeClr val="bg1">
                      <a:lumMod val="85000"/>
                    </a:schemeClr>
                  </a:gs>
                  <a:gs pos="0">
                    <a:schemeClr val="bg1"/>
                  </a:gs>
                </a:gsLst>
                <a:lin ang="8100000" scaled="0"/>
              </a:gradFill>
            </a:ln>
            <a:effectLst>
              <a:outerShdw blurRad="444500" dist="254000" dir="8100000" algn="tr" rotWithShape="0">
                <a:prstClr val="black">
                  <a:alpha val="5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lang="zh-CN" altLang="en-US" sz="24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23" name="椭圆 22"/>
            <p:cNvSpPr/>
            <p:nvPr/>
          </p:nvSpPr>
          <p:spPr>
            <a:xfrm>
              <a:off x="1661671" y="3944755"/>
              <a:ext cx="601237" cy="601237"/>
            </a:xfrm>
            <a:prstGeom prst="ellipse">
              <a:avLst/>
            </a:prstGeom>
            <a:gradFill>
              <a:gsLst>
                <a:gs pos="0">
                  <a:schemeClr val="bg1">
                    <a:lumMod val="50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3600000" scaled="0"/>
            </a:gradFill>
            <a:ln>
              <a:noFill/>
            </a:ln>
            <a:effectLst>
              <a:innerShdw blurRad="76200" dist="101600" dir="18000000">
                <a:prstClr val="black">
                  <a:alpha val="3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none" lIns="0" tIns="45713" rIns="0" bIns="45713" numCol="1" spcCol="0" rtlCol="0" fromWordArt="0" anchor="ctr" anchorCtr="0" forceAA="0" compatLnSpc="1">
              <a:noAutofit/>
            </a:bodyPr>
            <a:lstStyle/>
            <a:p>
              <a:pPr algn="ctr" defTabSz="913765"/>
              <a:r>
                <a:rPr lang="en-US" altLang="zh-CN" sz="2135" b="1" dirty="0">
                  <a:cs typeface="+mn-ea"/>
                  <a:sym typeface="+mn-lt"/>
                </a:rPr>
                <a:t>2019</a:t>
              </a:r>
              <a:endParaRPr lang="zh-CN" altLang="en-US" sz="2135" b="1" dirty="0">
                <a:cs typeface="+mn-ea"/>
                <a:sym typeface="+mn-lt"/>
              </a:endParaRPr>
            </a:p>
          </p:txBody>
        </p:sp>
      </p:grpSp>
      <p:grpSp>
        <p:nvGrpSpPr>
          <p:cNvPr id="24" name="组合 23"/>
          <p:cNvGrpSpPr/>
          <p:nvPr/>
        </p:nvGrpSpPr>
        <p:grpSpPr>
          <a:xfrm>
            <a:off x="3934246" y="3650356"/>
            <a:ext cx="1105637" cy="1688208"/>
            <a:chOff x="2950684" y="2735590"/>
            <a:chExt cx="829228" cy="1266156"/>
          </a:xfrm>
        </p:grpSpPr>
        <p:cxnSp>
          <p:nvCxnSpPr>
            <p:cNvPr id="25" name="直接连接符 24"/>
            <p:cNvCxnSpPr/>
            <p:nvPr/>
          </p:nvCxnSpPr>
          <p:spPr>
            <a:xfrm>
              <a:off x="3365298" y="2825590"/>
              <a:ext cx="0" cy="900000"/>
            </a:xfrm>
            <a:prstGeom prst="line">
              <a:avLst/>
            </a:prstGeom>
            <a:ln>
              <a:solidFill>
                <a:srgbClr val="D9001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椭圆 26"/>
            <p:cNvSpPr/>
            <p:nvPr/>
          </p:nvSpPr>
          <p:spPr>
            <a:xfrm>
              <a:off x="3275298" y="2735590"/>
              <a:ext cx="180000" cy="180000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D9001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>
                <a:cs typeface="+mn-ea"/>
                <a:sym typeface="+mn-lt"/>
              </a:endParaRPr>
            </a:p>
          </p:txBody>
        </p:sp>
        <p:sp>
          <p:nvSpPr>
            <p:cNvPr id="28" name="椭圆 27"/>
            <p:cNvSpPr/>
            <p:nvPr/>
          </p:nvSpPr>
          <p:spPr>
            <a:xfrm>
              <a:off x="2950684" y="3172518"/>
              <a:ext cx="829228" cy="829228"/>
            </a:xfrm>
            <a:prstGeom prst="ellipse">
              <a:avLst/>
            </a:prstGeom>
            <a:gradFill flip="none" rotWithShape="1">
              <a:gsLst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  <a:gs pos="0">
                  <a:schemeClr val="bg1"/>
                </a:gs>
              </a:gsLst>
              <a:lin ang="18900000" scaled="0"/>
              <a:tileRect/>
            </a:gradFill>
            <a:ln w="31750">
              <a:gradFill>
                <a:gsLst>
                  <a:gs pos="100000">
                    <a:schemeClr val="bg1">
                      <a:lumMod val="85000"/>
                    </a:schemeClr>
                  </a:gs>
                  <a:gs pos="0">
                    <a:schemeClr val="bg1"/>
                  </a:gs>
                </a:gsLst>
                <a:lin ang="8100000" scaled="0"/>
              </a:gradFill>
            </a:ln>
            <a:effectLst>
              <a:outerShdw blurRad="444500" dist="254000" dir="8100000" algn="tr" rotWithShape="0">
                <a:prstClr val="black">
                  <a:alpha val="5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lang="zh-CN" altLang="en-US" sz="24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29" name="椭圆 28"/>
            <p:cNvSpPr/>
            <p:nvPr/>
          </p:nvSpPr>
          <p:spPr>
            <a:xfrm>
              <a:off x="3064691" y="3286519"/>
              <a:ext cx="601237" cy="601237"/>
            </a:xfrm>
            <a:prstGeom prst="ellipse">
              <a:avLst/>
            </a:prstGeom>
            <a:gradFill>
              <a:gsLst>
                <a:gs pos="0">
                  <a:srgbClr val="E30613"/>
                </a:gs>
                <a:gs pos="100000">
                  <a:srgbClr val="81040B"/>
                </a:gs>
              </a:gsLst>
              <a:lin ang="3600000" scaled="0"/>
            </a:gradFill>
            <a:ln>
              <a:noFill/>
            </a:ln>
            <a:effectLst>
              <a:innerShdw blurRad="76200" dist="101600" dir="18000000">
                <a:prstClr val="black">
                  <a:alpha val="3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none" lIns="0" tIns="45713" rIns="0" bIns="45713" numCol="1" spcCol="0" rtlCol="0" fromWordArt="0" anchor="ctr" anchorCtr="0" forceAA="0" compatLnSpc="1">
              <a:noAutofit/>
            </a:bodyPr>
            <a:lstStyle/>
            <a:p>
              <a:pPr algn="ctr" defTabSz="913765"/>
              <a:r>
                <a:rPr lang="en-US" altLang="zh-CN" sz="2135" b="1" dirty="0">
                  <a:cs typeface="+mn-ea"/>
                  <a:sym typeface="+mn-lt"/>
                </a:rPr>
                <a:t>2020</a:t>
              </a:r>
              <a:endParaRPr lang="zh-CN" altLang="en-US" sz="2135" b="1" dirty="0">
                <a:cs typeface="+mn-ea"/>
                <a:sym typeface="+mn-lt"/>
              </a:endParaRPr>
            </a:p>
          </p:txBody>
        </p:sp>
      </p:grpSp>
      <p:grpSp>
        <p:nvGrpSpPr>
          <p:cNvPr id="30" name="组合 29"/>
          <p:cNvGrpSpPr/>
          <p:nvPr/>
        </p:nvGrpSpPr>
        <p:grpSpPr>
          <a:xfrm>
            <a:off x="5711958" y="1367720"/>
            <a:ext cx="1105637" cy="2522681"/>
            <a:chOff x="4283968" y="1023579"/>
            <a:chExt cx="829228" cy="1892011"/>
          </a:xfrm>
        </p:grpSpPr>
        <p:cxnSp>
          <p:nvCxnSpPr>
            <p:cNvPr id="31" name="直接连接符 30"/>
            <p:cNvCxnSpPr/>
            <p:nvPr/>
          </p:nvCxnSpPr>
          <p:spPr>
            <a:xfrm>
              <a:off x="4698582" y="1876069"/>
              <a:ext cx="0" cy="90000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" name="椭圆 31"/>
            <p:cNvSpPr/>
            <p:nvPr/>
          </p:nvSpPr>
          <p:spPr>
            <a:xfrm>
              <a:off x="4608582" y="2735590"/>
              <a:ext cx="180000" cy="180000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>
                <a:cs typeface="+mn-ea"/>
                <a:sym typeface="+mn-lt"/>
              </a:endParaRPr>
            </a:p>
          </p:txBody>
        </p:sp>
        <p:sp>
          <p:nvSpPr>
            <p:cNvPr id="33" name="椭圆 32"/>
            <p:cNvSpPr/>
            <p:nvPr/>
          </p:nvSpPr>
          <p:spPr>
            <a:xfrm>
              <a:off x="4283968" y="1023579"/>
              <a:ext cx="829228" cy="829228"/>
            </a:xfrm>
            <a:prstGeom prst="ellipse">
              <a:avLst/>
            </a:prstGeom>
            <a:gradFill flip="none" rotWithShape="1">
              <a:gsLst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  <a:gs pos="0">
                  <a:schemeClr val="bg1"/>
                </a:gs>
              </a:gsLst>
              <a:lin ang="18900000" scaled="0"/>
              <a:tileRect/>
            </a:gradFill>
            <a:ln w="31750">
              <a:gradFill>
                <a:gsLst>
                  <a:gs pos="100000">
                    <a:schemeClr val="bg1">
                      <a:lumMod val="85000"/>
                    </a:schemeClr>
                  </a:gs>
                  <a:gs pos="0">
                    <a:schemeClr val="bg1"/>
                  </a:gs>
                </a:gsLst>
                <a:lin ang="8100000" scaled="0"/>
              </a:gradFill>
            </a:ln>
            <a:effectLst>
              <a:outerShdw blurRad="444500" dist="254000" dir="8100000" algn="tr" rotWithShape="0">
                <a:prstClr val="black">
                  <a:alpha val="5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lang="zh-CN" altLang="en-US" sz="24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34" name="椭圆 33"/>
            <p:cNvSpPr/>
            <p:nvPr/>
          </p:nvSpPr>
          <p:spPr>
            <a:xfrm>
              <a:off x="4397968" y="1137579"/>
              <a:ext cx="601237" cy="601237"/>
            </a:xfrm>
            <a:prstGeom prst="ellipse">
              <a:avLst/>
            </a:prstGeom>
            <a:gradFill>
              <a:gsLst>
                <a:gs pos="0">
                  <a:schemeClr val="bg1">
                    <a:lumMod val="50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3600000" scaled="0"/>
            </a:gradFill>
            <a:ln>
              <a:noFill/>
            </a:ln>
            <a:effectLst>
              <a:innerShdw blurRad="76200" dist="101600" dir="18000000">
                <a:prstClr val="black">
                  <a:alpha val="3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none" lIns="0" tIns="45713" rIns="0" bIns="45713" numCol="1" spcCol="0" rtlCol="0" fromWordArt="0" anchor="ctr" anchorCtr="0" forceAA="0" compatLnSpc="1">
              <a:noAutofit/>
            </a:bodyPr>
            <a:lstStyle/>
            <a:p>
              <a:pPr algn="ctr" defTabSz="913765"/>
              <a:r>
                <a:rPr lang="en-US" altLang="zh-CN" sz="2135" b="1" dirty="0">
                  <a:cs typeface="+mn-ea"/>
                  <a:sym typeface="+mn-lt"/>
                </a:rPr>
                <a:t>2021</a:t>
              </a:r>
              <a:endParaRPr lang="zh-CN" altLang="en-US" sz="2135" b="1" dirty="0">
                <a:cs typeface="+mn-ea"/>
                <a:sym typeface="+mn-lt"/>
              </a:endParaRPr>
            </a:p>
          </p:txBody>
        </p:sp>
      </p:grpSp>
      <p:grpSp>
        <p:nvGrpSpPr>
          <p:cNvPr id="35" name="组合 34"/>
          <p:cNvGrpSpPr/>
          <p:nvPr/>
        </p:nvGrpSpPr>
        <p:grpSpPr>
          <a:xfrm>
            <a:off x="7588420" y="2317679"/>
            <a:ext cx="1105637" cy="1572677"/>
            <a:chOff x="5691315" y="1736082"/>
            <a:chExt cx="829228" cy="1179508"/>
          </a:xfrm>
        </p:grpSpPr>
        <p:cxnSp>
          <p:nvCxnSpPr>
            <p:cNvPr id="36" name="直接连接符 35"/>
            <p:cNvCxnSpPr/>
            <p:nvPr/>
          </p:nvCxnSpPr>
          <p:spPr>
            <a:xfrm>
              <a:off x="6105928" y="2015590"/>
              <a:ext cx="0" cy="900000"/>
            </a:xfrm>
            <a:prstGeom prst="line">
              <a:avLst/>
            </a:prstGeom>
            <a:ln>
              <a:solidFill>
                <a:srgbClr val="D9001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" name="椭圆 36"/>
            <p:cNvSpPr/>
            <p:nvPr/>
          </p:nvSpPr>
          <p:spPr>
            <a:xfrm>
              <a:off x="6015929" y="2735590"/>
              <a:ext cx="180000" cy="180000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D9001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>
                <a:cs typeface="+mn-ea"/>
                <a:sym typeface="+mn-lt"/>
              </a:endParaRPr>
            </a:p>
          </p:txBody>
        </p:sp>
        <p:sp>
          <p:nvSpPr>
            <p:cNvPr id="38" name="椭圆 37"/>
            <p:cNvSpPr/>
            <p:nvPr/>
          </p:nvSpPr>
          <p:spPr>
            <a:xfrm>
              <a:off x="5691315" y="1736082"/>
              <a:ext cx="829228" cy="829228"/>
            </a:xfrm>
            <a:prstGeom prst="ellipse">
              <a:avLst/>
            </a:prstGeom>
            <a:gradFill flip="none" rotWithShape="1">
              <a:gsLst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  <a:gs pos="0">
                  <a:schemeClr val="bg1"/>
                </a:gs>
              </a:gsLst>
              <a:lin ang="18900000" scaled="0"/>
              <a:tileRect/>
            </a:gradFill>
            <a:ln w="31750">
              <a:gradFill>
                <a:gsLst>
                  <a:gs pos="100000">
                    <a:schemeClr val="bg1">
                      <a:lumMod val="85000"/>
                    </a:schemeClr>
                  </a:gs>
                  <a:gs pos="0">
                    <a:schemeClr val="bg1"/>
                  </a:gs>
                </a:gsLst>
                <a:lin ang="8100000" scaled="0"/>
              </a:gradFill>
            </a:ln>
            <a:effectLst>
              <a:outerShdw blurRad="444500" dist="254000" dir="8100000" algn="tr" rotWithShape="0">
                <a:prstClr val="black">
                  <a:alpha val="5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lang="zh-CN" altLang="en-US" sz="24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39" name="椭圆 38"/>
            <p:cNvSpPr/>
            <p:nvPr/>
          </p:nvSpPr>
          <p:spPr>
            <a:xfrm>
              <a:off x="5805322" y="1850083"/>
              <a:ext cx="601237" cy="601237"/>
            </a:xfrm>
            <a:prstGeom prst="ellipse">
              <a:avLst/>
            </a:prstGeom>
            <a:gradFill>
              <a:gsLst>
                <a:gs pos="0">
                  <a:srgbClr val="E30613"/>
                </a:gs>
                <a:gs pos="100000">
                  <a:srgbClr val="81040B"/>
                </a:gs>
              </a:gsLst>
              <a:lin ang="3600000" scaled="0"/>
            </a:gradFill>
            <a:ln>
              <a:noFill/>
            </a:ln>
            <a:effectLst>
              <a:innerShdw blurRad="76200" dist="101600" dir="18000000">
                <a:prstClr val="black">
                  <a:alpha val="3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none" lIns="0" tIns="45713" rIns="0" bIns="45713" numCol="1" spcCol="0" rtlCol="0" fromWordArt="0" anchor="ctr" anchorCtr="0" forceAA="0" compatLnSpc="1">
              <a:noAutofit/>
            </a:bodyPr>
            <a:lstStyle/>
            <a:p>
              <a:pPr algn="ctr" defTabSz="913765"/>
              <a:r>
                <a:rPr lang="en-US" altLang="zh-CN" sz="2135" b="1" dirty="0">
                  <a:cs typeface="+mn-ea"/>
                  <a:sym typeface="+mn-lt"/>
                </a:rPr>
                <a:t>2022</a:t>
              </a:r>
              <a:endParaRPr lang="zh-CN" altLang="en-US" sz="2135" b="1" dirty="0">
                <a:cs typeface="+mn-ea"/>
                <a:sym typeface="+mn-lt"/>
              </a:endParaRPr>
            </a:p>
          </p:txBody>
        </p:sp>
      </p:grpSp>
      <p:grpSp>
        <p:nvGrpSpPr>
          <p:cNvPr id="40" name="组合 39"/>
          <p:cNvGrpSpPr/>
          <p:nvPr/>
        </p:nvGrpSpPr>
        <p:grpSpPr>
          <a:xfrm>
            <a:off x="9744406" y="3650356"/>
            <a:ext cx="1105637" cy="1688208"/>
            <a:chOff x="7308304" y="2735590"/>
            <a:chExt cx="829228" cy="1266156"/>
          </a:xfrm>
        </p:grpSpPr>
        <p:cxnSp>
          <p:nvCxnSpPr>
            <p:cNvPr id="41" name="直接连接符 40"/>
            <p:cNvCxnSpPr/>
            <p:nvPr/>
          </p:nvCxnSpPr>
          <p:spPr>
            <a:xfrm>
              <a:off x="7722918" y="2836513"/>
              <a:ext cx="0" cy="90000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" name="椭圆 41"/>
            <p:cNvSpPr/>
            <p:nvPr/>
          </p:nvSpPr>
          <p:spPr>
            <a:xfrm>
              <a:off x="7632918" y="2735590"/>
              <a:ext cx="180000" cy="180000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>
                <a:cs typeface="+mn-ea"/>
                <a:sym typeface="+mn-lt"/>
              </a:endParaRPr>
            </a:p>
          </p:txBody>
        </p:sp>
        <p:sp>
          <p:nvSpPr>
            <p:cNvPr id="43" name="椭圆 42"/>
            <p:cNvSpPr/>
            <p:nvPr/>
          </p:nvSpPr>
          <p:spPr>
            <a:xfrm>
              <a:off x="7308304" y="3172518"/>
              <a:ext cx="829228" cy="829228"/>
            </a:xfrm>
            <a:prstGeom prst="ellipse">
              <a:avLst/>
            </a:prstGeom>
            <a:gradFill flip="none" rotWithShape="1">
              <a:gsLst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  <a:gs pos="0">
                  <a:schemeClr val="bg1"/>
                </a:gs>
              </a:gsLst>
              <a:lin ang="18900000" scaled="0"/>
              <a:tileRect/>
            </a:gradFill>
            <a:ln w="31750">
              <a:gradFill>
                <a:gsLst>
                  <a:gs pos="100000">
                    <a:schemeClr val="bg1">
                      <a:lumMod val="85000"/>
                    </a:schemeClr>
                  </a:gs>
                  <a:gs pos="0">
                    <a:schemeClr val="bg1"/>
                  </a:gs>
                </a:gsLst>
                <a:lin ang="8100000" scaled="0"/>
              </a:gradFill>
            </a:ln>
            <a:effectLst>
              <a:outerShdw blurRad="444500" dist="254000" dir="8100000" algn="tr" rotWithShape="0">
                <a:prstClr val="black">
                  <a:alpha val="5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lang="zh-CN" altLang="en-US" sz="24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44" name="椭圆 43"/>
            <p:cNvSpPr/>
            <p:nvPr/>
          </p:nvSpPr>
          <p:spPr>
            <a:xfrm>
              <a:off x="7422311" y="3286519"/>
              <a:ext cx="601237" cy="601237"/>
            </a:xfrm>
            <a:prstGeom prst="ellipse">
              <a:avLst/>
            </a:prstGeom>
            <a:gradFill>
              <a:gsLst>
                <a:gs pos="0">
                  <a:schemeClr val="bg1">
                    <a:lumMod val="50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3600000" scaled="0"/>
            </a:gradFill>
            <a:ln>
              <a:noFill/>
            </a:ln>
            <a:effectLst>
              <a:innerShdw blurRad="76200" dist="101600" dir="18000000">
                <a:prstClr val="black">
                  <a:alpha val="3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none" lIns="0" tIns="45713" rIns="0" bIns="45713" numCol="1" spcCol="0" rtlCol="0" fromWordArt="0" anchor="ctr" anchorCtr="0" forceAA="0" compatLnSpc="1">
              <a:noAutofit/>
            </a:bodyPr>
            <a:lstStyle/>
            <a:p>
              <a:pPr algn="ctr" defTabSz="913765"/>
              <a:r>
                <a:rPr lang="en-US" altLang="zh-CN" sz="2135" b="1" dirty="0">
                  <a:cs typeface="+mn-ea"/>
                  <a:sym typeface="+mn-lt"/>
                </a:rPr>
                <a:t>2023</a:t>
              </a:r>
              <a:endParaRPr lang="zh-CN" altLang="en-US" sz="2135" b="1" dirty="0">
                <a:cs typeface="+mn-ea"/>
                <a:sym typeface="+mn-lt"/>
              </a:endParaRPr>
            </a:p>
          </p:txBody>
        </p:sp>
      </p:grpSp>
      <p:grpSp>
        <p:nvGrpSpPr>
          <p:cNvPr id="51" name="组合 50">
            <a:extLst>
              <a:ext uri="{FF2B5EF4-FFF2-40B4-BE49-F238E27FC236}">
                <a16:creationId xmlns:a16="http://schemas.microsoft.com/office/drawing/2014/main" id="{AAC5B3FF-62B2-5215-096E-0D861C294ADE}"/>
              </a:ext>
            </a:extLst>
          </p:cNvPr>
          <p:cNvGrpSpPr/>
          <p:nvPr/>
        </p:nvGrpSpPr>
        <p:grpSpPr>
          <a:xfrm>
            <a:off x="358294" y="233209"/>
            <a:ext cx="3357303" cy="646331"/>
            <a:chOff x="358294" y="233209"/>
            <a:chExt cx="3357303" cy="646331"/>
          </a:xfrm>
        </p:grpSpPr>
        <p:sp>
          <p:nvSpPr>
            <p:cNvPr id="52" name="文本框 51">
              <a:extLst>
                <a:ext uri="{FF2B5EF4-FFF2-40B4-BE49-F238E27FC236}">
                  <a16:creationId xmlns:a16="http://schemas.microsoft.com/office/drawing/2014/main" id="{78655DB5-5F62-DD4C-BF1E-5453915F6139}"/>
                </a:ext>
              </a:extLst>
            </p:cNvPr>
            <p:cNvSpPr txBox="1"/>
            <p:nvPr/>
          </p:nvSpPr>
          <p:spPr>
            <a:xfrm>
              <a:off x="1062307" y="327292"/>
              <a:ext cx="265329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800" b="1">
                  <a:gradFill>
                    <a:gsLst>
                      <a:gs pos="0">
                        <a:srgbClr val="E30613"/>
                      </a:gs>
                      <a:gs pos="100000">
                        <a:srgbClr val="81040B"/>
                      </a:gs>
                    </a:gsLst>
                    <a:lin ang="3600000" scaled="0"/>
                  </a:gradFill>
                  <a:cs typeface="+mn-ea"/>
                  <a:sym typeface="+mn-lt"/>
                </a:rPr>
                <a:t>下一步工作规划</a:t>
              </a:r>
              <a:endParaRPr lang="zh-CN" altLang="en-US" sz="2800" b="1" dirty="0">
                <a:gradFill>
                  <a:gsLst>
                    <a:gs pos="0">
                      <a:srgbClr val="E30613"/>
                    </a:gs>
                    <a:gs pos="100000">
                      <a:srgbClr val="81040B"/>
                    </a:gs>
                  </a:gsLst>
                  <a:lin ang="3600000" scaled="0"/>
                </a:gradFill>
                <a:cs typeface="+mn-ea"/>
                <a:sym typeface="+mn-lt"/>
              </a:endParaRPr>
            </a:p>
          </p:txBody>
        </p:sp>
        <p:grpSp>
          <p:nvGrpSpPr>
            <p:cNvPr id="53" name="组合 52">
              <a:extLst>
                <a:ext uri="{FF2B5EF4-FFF2-40B4-BE49-F238E27FC236}">
                  <a16:creationId xmlns:a16="http://schemas.microsoft.com/office/drawing/2014/main" id="{96EE9177-074C-781E-0D91-0DF24217C2A6}"/>
                </a:ext>
              </a:extLst>
            </p:cNvPr>
            <p:cNvGrpSpPr/>
            <p:nvPr/>
          </p:nvGrpSpPr>
          <p:grpSpPr>
            <a:xfrm>
              <a:off x="358294" y="233209"/>
              <a:ext cx="597163" cy="646331"/>
              <a:chOff x="2920606" y="2572157"/>
              <a:chExt cx="597163" cy="646331"/>
            </a:xfrm>
          </p:grpSpPr>
          <p:sp>
            <p:nvSpPr>
              <p:cNvPr id="54" name="圆角矩形 13">
                <a:extLst>
                  <a:ext uri="{FF2B5EF4-FFF2-40B4-BE49-F238E27FC236}">
                    <a16:creationId xmlns:a16="http://schemas.microsoft.com/office/drawing/2014/main" id="{AAEFE577-8B84-DEFB-62D3-918806C84D8B}"/>
                  </a:ext>
                </a:extLst>
              </p:cNvPr>
              <p:cNvSpPr/>
              <p:nvPr/>
            </p:nvSpPr>
            <p:spPr>
              <a:xfrm rot="5400000">
                <a:off x="2920499" y="2596742"/>
                <a:ext cx="597377" cy="597163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0">
                    <a:srgbClr val="8E040D"/>
                  </a:gs>
                  <a:gs pos="100000">
                    <a:srgbClr val="E40613"/>
                  </a:gs>
                </a:gsLst>
                <a:lin ang="10800000" scaled="0"/>
              </a:gradFill>
              <a:ln w="12700">
                <a:gradFill>
                  <a:gsLst>
                    <a:gs pos="0">
                      <a:srgbClr val="E30613"/>
                    </a:gs>
                    <a:gs pos="100000">
                      <a:srgbClr val="81040B"/>
                    </a:gs>
                  </a:gsLst>
                  <a:lin ang="5400000" scaled="1"/>
                </a:gradFill>
              </a:ln>
              <a:effectLst>
                <a:outerShdw blurRad="254000" dist="1270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5" name="文本框 54">
                <a:extLst>
                  <a:ext uri="{FF2B5EF4-FFF2-40B4-BE49-F238E27FC236}">
                    <a16:creationId xmlns:a16="http://schemas.microsoft.com/office/drawing/2014/main" id="{03EFC27B-088A-B90C-380E-EA8920C8D44D}"/>
                  </a:ext>
                </a:extLst>
              </p:cNvPr>
              <p:cNvSpPr txBox="1"/>
              <p:nvPr/>
            </p:nvSpPr>
            <p:spPr>
              <a:xfrm flipH="1">
                <a:off x="2998428" y="2572157"/>
                <a:ext cx="441146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3600" b="1" dirty="0">
                    <a:solidFill>
                      <a:schemeClr val="bg1"/>
                    </a:solidFill>
                    <a:cs typeface="+mn-ea"/>
                    <a:sym typeface="+mn-lt"/>
                  </a:rPr>
                  <a:t>4</a:t>
                </a:r>
                <a:endParaRPr lang="zh-CN" altLang="en-US" sz="40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56" name="组合 55">
            <a:extLst>
              <a:ext uri="{FF2B5EF4-FFF2-40B4-BE49-F238E27FC236}">
                <a16:creationId xmlns:a16="http://schemas.microsoft.com/office/drawing/2014/main" id="{0CAFC857-FCC2-4D2D-1CA7-2083D182CB42}"/>
              </a:ext>
            </a:extLst>
          </p:cNvPr>
          <p:cNvGrpSpPr/>
          <p:nvPr/>
        </p:nvGrpSpPr>
        <p:grpSpPr>
          <a:xfrm>
            <a:off x="1880141" y="1596684"/>
            <a:ext cx="2486924" cy="833453"/>
            <a:chOff x="8308574" y="2010417"/>
            <a:chExt cx="2486924" cy="833453"/>
          </a:xfrm>
        </p:grpSpPr>
        <p:sp>
          <p:nvSpPr>
            <p:cNvPr id="57" name="矩形 47">
              <a:extLst>
                <a:ext uri="{FF2B5EF4-FFF2-40B4-BE49-F238E27FC236}">
                  <a16:creationId xmlns:a16="http://schemas.microsoft.com/office/drawing/2014/main" id="{47C7EDF7-8334-2FF8-4FB8-AAAA39B2C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8574" y="2321171"/>
              <a:ext cx="2486924" cy="5226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31" tIns="45716" rIns="91431" bIns="45716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9pPr>
            </a:lstStyle>
            <a:p>
              <a:pPr defTabSz="913765">
                <a:lnSpc>
                  <a:spcPct val="120000"/>
                </a:lnSpc>
                <a:spcBef>
                  <a:spcPct val="0"/>
                </a:spcBef>
                <a:buNone/>
              </a:pPr>
              <a:r>
                <a:rPr lang="zh-CN" alt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……</a:t>
              </a:r>
              <a:endPara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8" name="文本框 57">
              <a:extLst>
                <a:ext uri="{FF2B5EF4-FFF2-40B4-BE49-F238E27FC236}">
                  <a16:creationId xmlns:a16="http://schemas.microsoft.com/office/drawing/2014/main" id="{38CE540E-171A-D739-2889-6CA847216DF2}"/>
                </a:ext>
              </a:extLst>
            </p:cNvPr>
            <p:cNvSpPr txBox="1"/>
            <p:nvPr/>
          </p:nvSpPr>
          <p:spPr>
            <a:xfrm>
              <a:off x="8322245" y="2010417"/>
              <a:ext cx="190125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b="1" dirty="0"/>
                <a:t>添加标题文本</a:t>
              </a:r>
            </a:p>
          </p:txBody>
        </p:sp>
      </p:grpSp>
      <p:grpSp>
        <p:nvGrpSpPr>
          <p:cNvPr id="59" name="组合 58">
            <a:extLst>
              <a:ext uri="{FF2B5EF4-FFF2-40B4-BE49-F238E27FC236}">
                <a16:creationId xmlns:a16="http://schemas.microsoft.com/office/drawing/2014/main" id="{1349F721-A6C3-D9B8-F1AD-FFBDEDF383F0}"/>
              </a:ext>
            </a:extLst>
          </p:cNvPr>
          <p:cNvGrpSpPr/>
          <p:nvPr/>
        </p:nvGrpSpPr>
        <p:grpSpPr>
          <a:xfrm>
            <a:off x="6897775" y="1266657"/>
            <a:ext cx="2486924" cy="833453"/>
            <a:chOff x="8308574" y="2010417"/>
            <a:chExt cx="2486924" cy="833453"/>
          </a:xfrm>
        </p:grpSpPr>
        <p:sp>
          <p:nvSpPr>
            <p:cNvPr id="60" name="矩形 47">
              <a:extLst>
                <a:ext uri="{FF2B5EF4-FFF2-40B4-BE49-F238E27FC236}">
                  <a16:creationId xmlns:a16="http://schemas.microsoft.com/office/drawing/2014/main" id="{CFF3FCF8-AC80-DD78-A012-F19A2CD8DB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8574" y="2321171"/>
              <a:ext cx="2486924" cy="5226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31" tIns="45716" rIns="91431" bIns="45716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9pPr>
            </a:lstStyle>
            <a:p>
              <a:pPr defTabSz="913765">
                <a:lnSpc>
                  <a:spcPct val="120000"/>
                </a:lnSpc>
                <a:spcBef>
                  <a:spcPct val="0"/>
                </a:spcBef>
                <a:buNone/>
              </a:pPr>
              <a:r>
                <a:rPr lang="zh-CN" alt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……</a:t>
              </a:r>
              <a:endPara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1" name="文本框 60">
              <a:extLst>
                <a:ext uri="{FF2B5EF4-FFF2-40B4-BE49-F238E27FC236}">
                  <a16:creationId xmlns:a16="http://schemas.microsoft.com/office/drawing/2014/main" id="{1316D53B-6723-B2F4-03E7-46604A27C246}"/>
                </a:ext>
              </a:extLst>
            </p:cNvPr>
            <p:cNvSpPr txBox="1"/>
            <p:nvPr/>
          </p:nvSpPr>
          <p:spPr>
            <a:xfrm>
              <a:off x="8322245" y="2010417"/>
              <a:ext cx="190125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b="1" dirty="0"/>
                <a:t>添加标题文本</a:t>
              </a:r>
            </a:p>
          </p:txBody>
        </p:sp>
      </p:grpSp>
      <p:grpSp>
        <p:nvGrpSpPr>
          <p:cNvPr id="62" name="组合 61">
            <a:extLst>
              <a:ext uri="{FF2B5EF4-FFF2-40B4-BE49-F238E27FC236}">
                <a16:creationId xmlns:a16="http://schemas.microsoft.com/office/drawing/2014/main" id="{DDCE4A10-B1C6-4B7B-6480-F1400AB88D09}"/>
              </a:ext>
            </a:extLst>
          </p:cNvPr>
          <p:cNvGrpSpPr/>
          <p:nvPr/>
        </p:nvGrpSpPr>
        <p:grpSpPr>
          <a:xfrm>
            <a:off x="8814055" y="2340177"/>
            <a:ext cx="2486924" cy="833453"/>
            <a:chOff x="8308574" y="2010417"/>
            <a:chExt cx="2486924" cy="833453"/>
          </a:xfrm>
        </p:grpSpPr>
        <p:sp>
          <p:nvSpPr>
            <p:cNvPr id="63" name="矩形 47">
              <a:extLst>
                <a:ext uri="{FF2B5EF4-FFF2-40B4-BE49-F238E27FC236}">
                  <a16:creationId xmlns:a16="http://schemas.microsoft.com/office/drawing/2014/main" id="{8828D8C0-2AD3-6EF3-BD3A-4251726EB6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8574" y="2321171"/>
              <a:ext cx="2486924" cy="5226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31" tIns="45716" rIns="91431" bIns="45716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9pPr>
            </a:lstStyle>
            <a:p>
              <a:pPr defTabSz="913765">
                <a:lnSpc>
                  <a:spcPct val="120000"/>
                </a:lnSpc>
                <a:spcBef>
                  <a:spcPct val="0"/>
                </a:spcBef>
                <a:buNone/>
              </a:pPr>
              <a:r>
                <a:rPr lang="zh-CN" alt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……</a:t>
              </a:r>
              <a:endPara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4" name="文本框 63">
              <a:extLst>
                <a:ext uri="{FF2B5EF4-FFF2-40B4-BE49-F238E27FC236}">
                  <a16:creationId xmlns:a16="http://schemas.microsoft.com/office/drawing/2014/main" id="{30AF1752-2749-2F0A-E21D-DE6F33EAA83F}"/>
                </a:ext>
              </a:extLst>
            </p:cNvPr>
            <p:cNvSpPr txBox="1"/>
            <p:nvPr/>
          </p:nvSpPr>
          <p:spPr>
            <a:xfrm>
              <a:off x="8322245" y="2010417"/>
              <a:ext cx="190125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b="1" dirty="0"/>
                <a:t>添加标题文本</a:t>
              </a:r>
            </a:p>
          </p:txBody>
        </p:sp>
      </p:grpSp>
      <p:grpSp>
        <p:nvGrpSpPr>
          <p:cNvPr id="65" name="组合 64">
            <a:extLst>
              <a:ext uri="{FF2B5EF4-FFF2-40B4-BE49-F238E27FC236}">
                <a16:creationId xmlns:a16="http://schemas.microsoft.com/office/drawing/2014/main" id="{6B4833F1-1A1C-EAF6-DA55-341615A33B6C}"/>
              </a:ext>
            </a:extLst>
          </p:cNvPr>
          <p:cNvGrpSpPr/>
          <p:nvPr/>
        </p:nvGrpSpPr>
        <p:grpSpPr>
          <a:xfrm>
            <a:off x="8629224" y="5453500"/>
            <a:ext cx="2507089" cy="833453"/>
            <a:chOff x="8308574" y="2010417"/>
            <a:chExt cx="2507089" cy="833453"/>
          </a:xfrm>
        </p:grpSpPr>
        <p:sp>
          <p:nvSpPr>
            <p:cNvPr id="66" name="矩形 47">
              <a:extLst>
                <a:ext uri="{FF2B5EF4-FFF2-40B4-BE49-F238E27FC236}">
                  <a16:creationId xmlns:a16="http://schemas.microsoft.com/office/drawing/2014/main" id="{77836FCA-71C5-CAAE-317D-10EDD7EA4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8574" y="2321171"/>
              <a:ext cx="2486924" cy="5226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31" tIns="45716" rIns="91431" bIns="45716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9pPr>
            </a:lstStyle>
            <a:p>
              <a:pPr algn="r" defTabSz="913765">
                <a:lnSpc>
                  <a:spcPct val="120000"/>
                </a:lnSpc>
                <a:spcBef>
                  <a:spcPct val="0"/>
                </a:spcBef>
                <a:buNone/>
              </a:pPr>
              <a:r>
                <a:rPr lang="zh-CN" alt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……</a:t>
              </a:r>
              <a:endPara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7" name="文本框 66">
              <a:extLst>
                <a:ext uri="{FF2B5EF4-FFF2-40B4-BE49-F238E27FC236}">
                  <a16:creationId xmlns:a16="http://schemas.microsoft.com/office/drawing/2014/main" id="{9D7B410F-E858-F35F-E92A-944FE431A6F5}"/>
                </a:ext>
              </a:extLst>
            </p:cNvPr>
            <p:cNvSpPr txBox="1"/>
            <p:nvPr/>
          </p:nvSpPr>
          <p:spPr>
            <a:xfrm>
              <a:off x="8914407" y="2010417"/>
              <a:ext cx="190125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b="1" dirty="0"/>
                <a:t>添加标题文本</a:t>
              </a:r>
            </a:p>
          </p:txBody>
        </p:sp>
      </p:grpSp>
      <p:grpSp>
        <p:nvGrpSpPr>
          <p:cNvPr id="68" name="组合 67">
            <a:extLst>
              <a:ext uri="{FF2B5EF4-FFF2-40B4-BE49-F238E27FC236}">
                <a16:creationId xmlns:a16="http://schemas.microsoft.com/office/drawing/2014/main" id="{A36C1BE3-6095-F356-198D-C00626B4730C}"/>
              </a:ext>
            </a:extLst>
          </p:cNvPr>
          <p:cNvGrpSpPr/>
          <p:nvPr/>
        </p:nvGrpSpPr>
        <p:grpSpPr>
          <a:xfrm>
            <a:off x="5239740" y="4557650"/>
            <a:ext cx="2486924" cy="833453"/>
            <a:chOff x="8308574" y="2010417"/>
            <a:chExt cx="2486924" cy="833453"/>
          </a:xfrm>
        </p:grpSpPr>
        <p:sp>
          <p:nvSpPr>
            <p:cNvPr id="69" name="矩形 47">
              <a:extLst>
                <a:ext uri="{FF2B5EF4-FFF2-40B4-BE49-F238E27FC236}">
                  <a16:creationId xmlns:a16="http://schemas.microsoft.com/office/drawing/2014/main" id="{5C4EA608-0112-0407-C65B-B08727FCC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8574" y="2321171"/>
              <a:ext cx="2486924" cy="5226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31" tIns="45716" rIns="91431" bIns="45716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9pPr>
            </a:lstStyle>
            <a:p>
              <a:pPr defTabSz="913765">
                <a:lnSpc>
                  <a:spcPct val="120000"/>
                </a:lnSpc>
                <a:spcBef>
                  <a:spcPct val="0"/>
                </a:spcBef>
                <a:buNone/>
              </a:pPr>
              <a:r>
                <a:rPr lang="zh-CN" alt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……</a:t>
              </a:r>
              <a:endPara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0" name="文本框 69">
              <a:extLst>
                <a:ext uri="{FF2B5EF4-FFF2-40B4-BE49-F238E27FC236}">
                  <a16:creationId xmlns:a16="http://schemas.microsoft.com/office/drawing/2014/main" id="{13DB1492-CDF2-C5E9-3985-DA1E6A986180}"/>
                </a:ext>
              </a:extLst>
            </p:cNvPr>
            <p:cNvSpPr txBox="1"/>
            <p:nvPr/>
          </p:nvSpPr>
          <p:spPr>
            <a:xfrm>
              <a:off x="8322245" y="2010417"/>
              <a:ext cx="190125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b="1" dirty="0"/>
                <a:t>添加标题文本</a:t>
              </a:r>
            </a:p>
          </p:txBody>
        </p:sp>
      </p:grpSp>
      <p:grpSp>
        <p:nvGrpSpPr>
          <p:cNvPr id="71" name="组合 70">
            <a:extLst>
              <a:ext uri="{FF2B5EF4-FFF2-40B4-BE49-F238E27FC236}">
                <a16:creationId xmlns:a16="http://schemas.microsoft.com/office/drawing/2014/main" id="{10A84F62-CE75-5F98-FEB3-3543D274412A}"/>
              </a:ext>
            </a:extLst>
          </p:cNvPr>
          <p:cNvGrpSpPr/>
          <p:nvPr/>
        </p:nvGrpSpPr>
        <p:grpSpPr>
          <a:xfrm>
            <a:off x="3324813" y="5675099"/>
            <a:ext cx="4936426" cy="611854"/>
            <a:chOff x="8308574" y="2010417"/>
            <a:chExt cx="4936426" cy="611854"/>
          </a:xfrm>
        </p:grpSpPr>
        <p:sp>
          <p:nvSpPr>
            <p:cNvPr id="72" name="矩形 47">
              <a:extLst>
                <a:ext uri="{FF2B5EF4-FFF2-40B4-BE49-F238E27FC236}">
                  <a16:creationId xmlns:a16="http://schemas.microsoft.com/office/drawing/2014/main" id="{0C3436BB-7509-53F2-4C8A-594BBD4F8F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8574" y="2321171"/>
              <a:ext cx="4936426" cy="301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31" tIns="45716" rIns="91431" bIns="45716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9pPr>
            </a:lstStyle>
            <a:p>
              <a:pPr defTabSz="913765">
                <a:lnSpc>
                  <a:spcPct val="120000"/>
                </a:lnSpc>
                <a:spcBef>
                  <a:spcPct val="0"/>
                </a:spcBef>
                <a:buNone/>
              </a:pPr>
              <a:r>
                <a:rPr lang="zh-CN" alt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……</a:t>
              </a:r>
              <a:endPara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3" name="文本框 72">
              <a:extLst>
                <a:ext uri="{FF2B5EF4-FFF2-40B4-BE49-F238E27FC236}">
                  <a16:creationId xmlns:a16="http://schemas.microsoft.com/office/drawing/2014/main" id="{686F466C-3076-A585-11D7-7A8EC084BF7E}"/>
                </a:ext>
              </a:extLst>
            </p:cNvPr>
            <p:cNvSpPr txBox="1"/>
            <p:nvPr/>
          </p:nvSpPr>
          <p:spPr>
            <a:xfrm>
              <a:off x="8322245" y="2010417"/>
              <a:ext cx="190125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b="1" dirty="0"/>
                <a:t>添加标题文本</a:t>
              </a: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3" name="Freeform 5">
            <a:extLst>
              <a:ext uri="{FF2B5EF4-FFF2-40B4-BE49-F238E27FC236}">
                <a16:creationId xmlns:a16="http://schemas.microsoft.com/office/drawing/2014/main" id="{A26493A0-2EB3-4CD3-1B0D-704710E66772}"/>
              </a:ext>
            </a:extLst>
          </p:cNvPr>
          <p:cNvSpPr>
            <a:spLocks noEditPoints="1"/>
          </p:cNvSpPr>
          <p:nvPr/>
        </p:nvSpPr>
        <p:spPr bwMode="auto">
          <a:xfrm>
            <a:off x="1521349" y="305082"/>
            <a:ext cx="8885394" cy="4334042"/>
          </a:xfrm>
          <a:custGeom>
            <a:avLst/>
            <a:gdLst>
              <a:gd name="T0" fmla="*/ 1193 w 3611"/>
              <a:gd name="T1" fmla="*/ 65 h 1760"/>
              <a:gd name="T2" fmla="*/ 1206 w 3611"/>
              <a:gd name="T3" fmla="*/ 92 h 1760"/>
              <a:gd name="T4" fmla="*/ 1114 w 3611"/>
              <a:gd name="T5" fmla="*/ 118 h 1760"/>
              <a:gd name="T6" fmla="*/ 878 w 3611"/>
              <a:gd name="T7" fmla="*/ 183 h 1760"/>
              <a:gd name="T8" fmla="*/ 444 w 3611"/>
              <a:gd name="T9" fmla="*/ 223 h 1760"/>
              <a:gd name="T10" fmla="*/ 2612 w 3611"/>
              <a:gd name="T11" fmla="*/ 223 h 1760"/>
              <a:gd name="T12" fmla="*/ 1363 w 3611"/>
              <a:gd name="T13" fmla="*/ 249 h 1760"/>
              <a:gd name="T14" fmla="*/ 2928 w 3611"/>
              <a:gd name="T15" fmla="*/ 236 h 1760"/>
              <a:gd name="T16" fmla="*/ 431 w 3611"/>
              <a:gd name="T17" fmla="*/ 289 h 1760"/>
              <a:gd name="T18" fmla="*/ 1981 w 3611"/>
              <a:gd name="T19" fmla="*/ 301 h 1760"/>
              <a:gd name="T20" fmla="*/ 3125 w 3611"/>
              <a:gd name="T21" fmla="*/ 301 h 1760"/>
              <a:gd name="T22" fmla="*/ 496 w 3611"/>
              <a:gd name="T23" fmla="*/ 328 h 1760"/>
              <a:gd name="T24" fmla="*/ 1981 w 3611"/>
              <a:gd name="T25" fmla="*/ 315 h 1760"/>
              <a:gd name="T26" fmla="*/ 2836 w 3611"/>
              <a:gd name="T27" fmla="*/ 328 h 1760"/>
              <a:gd name="T28" fmla="*/ 128 w 3611"/>
              <a:gd name="T29" fmla="*/ 380 h 1760"/>
              <a:gd name="T30" fmla="*/ 1232 w 3611"/>
              <a:gd name="T31" fmla="*/ 380 h 1760"/>
              <a:gd name="T32" fmla="*/ 2546 w 3611"/>
              <a:gd name="T33" fmla="*/ 367 h 1760"/>
              <a:gd name="T34" fmla="*/ 3361 w 3611"/>
              <a:gd name="T35" fmla="*/ 355 h 1760"/>
              <a:gd name="T36" fmla="*/ 707 w 3611"/>
              <a:gd name="T37" fmla="*/ 407 h 1760"/>
              <a:gd name="T38" fmla="*/ 2494 w 3611"/>
              <a:gd name="T39" fmla="*/ 420 h 1760"/>
              <a:gd name="T40" fmla="*/ 3401 w 3611"/>
              <a:gd name="T41" fmla="*/ 420 h 1760"/>
              <a:gd name="T42" fmla="*/ 1955 w 3611"/>
              <a:gd name="T43" fmla="*/ 446 h 1760"/>
              <a:gd name="T44" fmla="*/ 2770 w 3611"/>
              <a:gd name="T45" fmla="*/ 434 h 1760"/>
              <a:gd name="T46" fmla="*/ 628 w 3611"/>
              <a:gd name="T47" fmla="*/ 486 h 1760"/>
              <a:gd name="T48" fmla="*/ 2336 w 3611"/>
              <a:gd name="T49" fmla="*/ 499 h 1760"/>
              <a:gd name="T50" fmla="*/ 404 w 3611"/>
              <a:gd name="T51" fmla="*/ 512 h 1760"/>
              <a:gd name="T52" fmla="*/ 1876 w 3611"/>
              <a:gd name="T53" fmla="*/ 525 h 1760"/>
              <a:gd name="T54" fmla="*/ 2691 w 3611"/>
              <a:gd name="T55" fmla="*/ 512 h 1760"/>
              <a:gd name="T56" fmla="*/ 786 w 3611"/>
              <a:gd name="T57" fmla="*/ 565 h 1760"/>
              <a:gd name="T58" fmla="*/ 2218 w 3611"/>
              <a:gd name="T59" fmla="*/ 577 h 1760"/>
              <a:gd name="T60" fmla="*/ 3085 w 3611"/>
              <a:gd name="T61" fmla="*/ 577 h 1760"/>
              <a:gd name="T62" fmla="*/ 1758 w 3611"/>
              <a:gd name="T63" fmla="*/ 604 h 1760"/>
              <a:gd name="T64" fmla="*/ 2573 w 3611"/>
              <a:gd name="T65" fmla="*/ 591 h 1760"/>
              <a:gd name="T66" fmla="*/ 707 w 3611"/>
              <a:gd name="T67" fmla="*/ 643 h 1760"/>
              <a:gd name="T68" fmla="*/ 2376 w 3611"/>
              <a:gd name="T69" fmla="*/ 656 h 1760"/>
              <a:gd name="T70" fmla="*/ 602 w 3611"/>
              <a:gd name="T71" fmla="*/ 696 h 1760"/>
              <a:gd name="T72" fmla="*/ 2270 w 3611"/>
              <a:gd name="T73" fmla="*/ 683 h 1760"/>
              <a:gd name="T74" fmla="*/ 523 w 3611"/>
              <a:gd name="T75" fmla="*/ 710 h 1760"/>
              <a:gd name="T76" fmla="*/ 2284 w 3611"/>
              <a:gd name="T77" fmla="*/ 722 h 1760"/>
              <a:gd name="T78" fmla="*/ 602 w 3611"/>
              <a:gd name="T79" fmla="*/ 774 h 1760"/>
              <a:gd name="T80" fmla="*/ 2415 w 3611"/>
              <a:gd name="T81" fmla="*/ 774 h 1760"/>
              <a:gd name="T82" fmla="*/ 772 w 3611"/>
              <a:gd name="T83" fmla="*/ 801 h 1760"/>
              <a:gd name="T84" fmla="*/ 2415 w 3611"/>
              <a:gd name="T85" fmla="*/ 788 h 1760"/>
              <a:gd name="T86" fmla="*/ 1693 w 3611"/>
              <a:gd name="T87" fmla="*/ 841 h 1760"/>
              <a:gd name="T88" fmla="*/ 2573 w 3611"/>
              <a:gd name="T89" fmla="*/ 853 h 1760"/>
              <a:gd name="T90" fmla="*/ 1981 w 3611"/>
              <a:gd name="T91" fmla="*/ 893 h 1760"/>
              <a:gd name="T92" fmla="*/ 628 w 3611"/>
              <a:gd name="T93" fmla="*/ 919 h 1760"/>
              <a:gd name="T94" fmla="*/ 2218 w 3611"/>
              <a:gd name="T95" fmla="*/ 907 h 1760"/>
              <a:gd name="T96" fmla="*/ 1876 w 3611"/>
              <a:gd name="T97" fmla="*/ 959 h 1760"/>
              <a:gd name="T98" fmla="*/ 1745 w 3611"/>
              <a:gd name="T99" fmla="*/ 1011 h 1760"/>
              <a:gd name="T100" fmla="*/ 1627 w 3611"/>
              <a:gd name="T101" fmla="*/ 1025 h 1760"/>
              <a:gd name="T102" fmla="*/ 1127 w 3611"/>
              <a:gd name="T103" fmla="*/ 1077 h 1760"/>
              <a:gd name="T104" fmla="*/ 1075 w 3611"/>
              <a:gd name="T105" fmla="*/ 1104 h 1760"/>
              <a:gd name="T106" fmla="*/ 1023 w 3611"/>
              <a:gd name="T107" fmla="*/ 1156 h 1760"/>
              <a:gd name="T108" fmla="*/ 917 w 3611"/>
              <a:gd name="T109" fmla="*/ 1183 h 1760"/>
              <a:gd name="T110" fmla="*/ 956 w 3611"/>
              <a:gd name="T111" fmla="*/ 1222 h 1760"/>
              <a:gd name="T112" fmla="*/ 1101 w 3611"/>
              <a:gd name="T113" fmla="*/ 1274 h 1760"/>
              <a:gd name="T114" fmla="*/ 1272 w 3611"/>
              <a:gd name="T115" fmla="*/ 1326 h 1760"/>
              <a:gd name="T116" fmla="*/ 1245 w 3611"/>
              <a:gd name="T117" fmla="*/ 1353 h 1760"/>
              <a:gd name="T118" fmla="*/ 1114 w 3611"/>
              <a:gd name="T119" fmla="*/ 1405 h 1760"/>
              <a:gd name="T120" fmla="*/ 1154 w 3611"/>
              <a:gd name="T121" fmla="*/ 1445 h 1760"/>
              <a:gd name="T122" fmla="*/ 1929 w 3611"/>
              <a:gd name="T123" fmla="*/ 1471 h 1760"/>
              <a:gd name="T124" fmla="*/ 948 w 3611"/>
              <a:gd name="T125" fmla="*/ 1590 h 1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11" h="1760">
                <a:moveTo>
                  <a:pt x="825" y="13"/>
                </a:moveTo>
                <a:cubicBezTo>
                  <a:pt x="825" y="6"/>
                  <a:pt x="831" y="0"/>
                  <a:pt x="838" y="0"/>
                </a:cubicBezTo>
                <a:cubicBezTo>
                  <a:pt x="845" y="0"/>
                  <a:pt x="851" y="6"/>
                  <a:pt x="851" y="13"/>
                </a:cubicBezTo>
                <a:cubicBezTo>
                  <a:pt x="851" y="20"/>
                  <a:pt x="845" y="25"/>
                  <a:pt x="838" y="25"/>
                </a:cubicBezTo>
                <a:cubicBezTo>
                  <a:pt x="831" y="25"/>
                  <a:pt x="825" y="20"/>
                  <a:pt x="825" y="13"/>
                </a:cubicBezTo>
                <a:close/>
                <a:moveTo>
                  <a:pt x="878" y="25"/>
                </a:moveTo>
                <a:cubicBezTo>
                  <a:pt x="885" y="25"/>
                  <a:pt x="890" y="20"/>
                  <a:pt x="890" y="13"/>
                </a:cubicBezTo>
                <a:cubicBezTo>
                  <a:pt x="890" y="6"/>
                  <a:pt x="885" y="0"/>
                  <a:pt x="878" y="0"/>
                </a:cubicBezTo>
                <a:cubicBezTo>
                  <a:pt x="870" y="0"/>
                  <a:pt x="865" y="6"/>
                  <a:pt x="865" y="13"/>
                </a:cubicBezTo>
                <a:cubicBezTo>
                  <a:pt x="865" y="20"/>
                  <a:pt x="870" y="25"/>
                  <a:pt x="878" y="25"/>
                </a:cubicBezTo>
                <a:close/>
                <a:moveTo>
                  <a:pt x="917" y="25"/>
                </a:moveTo>
                <a:cubicBezTo>
                  <a:pt x="924" y="25"/>
                  <a:pt x="930" y="20"/>
                  <a:pt x="930" y="13"/>
                </a:cubicBezTo>
                <a:cubicBezTo>
                  <a:pt x="930" y="6"/>
                  <a:pt x="924" y="0"/>
                  <a:pt x="917" y="0"/>
                </a:cubicBezTo>
                <a:cubicBezTo>
                  <a:pt x="910" y="0"/>
                  <a:pt x="904" y="6"/>
                  <a:pt x="904" y="13"/>
                </a:cubicBezTo>
                <a:cubicBezTo>
                  <a:pt x="904" y="20"/>
                  <a:pt x="910" y="25"/>
                  <a:pt x="917" y="25"/>
                </a:cubicBezTo>
                <a:close/>
                <a:moveTo>
                  <a:pt x="956" y="25"/>
                </a:moveTo>
                <a:cubicBezTo>
                  <a:pt x="963" y="25"/>
                  <a:pt x="969" y="20"/>
                  <a:pt x="969" y="13"/>
                </a:cubicBezTo>
                <a:cubicBezTo>
                  <a:pt x="969" y="6"/>
                  <a:pt x="963" y="0"/>
                  <a:pt x="956" y="0"/>
                </a:cubicBezTo>
                <a:cubicBezTo>
                  <a:pt x="949" y="0"/>
                  <a:pt x="944" y="6"/>
                  <a:pt x="944" y="13"/>
                </a:cubicBezTo>
                <a:cubicBezTo>
                  <a:pt x="944" y="20"/>
                  <a:pt x="949" y="25"/>
                  <a:pt x="956" y="25"/>
                </a:cubicBezTo>
                <a:close/>
                <a:moveTo>
                  <a:pt x="996" y="25"/>
                </a:moveTo>
                <a:cubicBezTo>
                  <a:pt x="1003" y="25"/>
                  <a:pt x="1009" y="20"/>
                  <a:pt x="1009" y="13"/>
                </a:cubicBezTo>
                <a:cubicBezTo>
                  <a:pt x="1009" y="6"/>
                  <a:pt x="1003" y="0"/>
                  <a:pt x="996" y="0"/>
                </a:cubicBezTo>
                <a:cubicBezTo>
                  <a:pt x="989" y="0"/>
                  <a:pt x="983" y="6"/>
                  <a:pt x="983" y="13"/>
                </a:cubicBezTo>
                <a:cubicBezTo>
                  <a:pt x="983" y="20"/>
                  <a:pt x="989" y="25"/>
                  <a:pt x="996" y="25"/>
                </a:cubicBezTo>
                <a:close/>
                <a:moveTo>
                  <a:pt x="1035" y="25"/>
                </a:moveTo>
                <a:cubicBezTo>
                  <a:pt x="1042" y="25"/>
                  <a:pt x="1048" y="20"/>
                  <a:pt x="1048" y="13"/>
                </a:cubicBezTo>
                <a:cubicBezTo>
                  <a:pt x="1048" y="6"/>
                  <a:pt x="1042" y="0"/>
                  <a:pt x="1035" y="0"/>
                </a:cubicBezTo>
                <a:cubicBezTo>
                  <a:pt x="1028" y="0"/>
                  <a:pt x="1022" y="6"/>
                  <a:pt x="1022" y="13"/>
                </a:cubicBezTo>
                <a:cubicBezTo>
                  <a:pt x="1022" y="20"/>
                  <a:pt x="1028" y="25"/>
                  <a:pt x="1035" y="25"/>
                </a:cubicBezTo>
                <a:close/>
                <a:moveTo>
                  <a:pt x="1114" y="25"/>
                </a:moveTo>
                <a:cubicBezTo>
                  <a:pt x="1121" y="25"/>
                  <a:pt x="1127" y="20"/>
                  <a:pt x="1127" y="13"/>
                </a:cubicBezTo>
                <a:cubicBezTo>
                  <a:pt x="1127" y="6"/>
                  <a:pt x="1121" y="0"/>
                  <a:pt x="1114" y="0"/>
                </a:cubicBezTo>
                <a:cubicBezTo>
                  <a:pt x="1107" y="0"/>
                  <a:pt x="1101" y="6"/>
                  <a:pt x="1101" y="13"/>
                </a:cubicBezTo>
                <a:cubicBezTo>
                  <a:pt x="1101" y="20"/>
                  <a:pt x="1107" y="25"/>
                  <a:pt x="1114" y="25"/>
                </a:cubicBezTo>
                <a:close/>
                <a:moveTo>
                  <a:pt x="1193" y="25"/>
                </a:moveTo>
                <a:cubicBezTo>
                  <a:pt x="1200" y="25"/>
                  <a:pt x="1206" y="20"/>
                  <a:pt x="1206" y="13"/>
                </a:cubicBezTo>
                <a:cubicBezTo>
                  <a:pt x="1206" y="6"/>
                  <a:pt x="1200" y="0"/>
                  <a:pt x="1193" y="0"/>
                </a:cubicBezTo>
                <a:cubicBezTo>
                  <a:pt x="1186" y="0"/>
                  <a:pt x="1180" y="6"/>
                  <a:pt x="1180" y="13"/>
                </a:cubicBezTo>
                <a:cubicBezTo>
                  <a:pt x="1180" y="20"/>
                  <a:pt x="1186" y="25"/>
                  <a:pt x="1193" y="25"/>
                </a:cubicBezTo>
                <a:close/>
                <a:moveTo>
                  <a:pt x="1272" y="25"/>
                </a:moveTo>
                <a:cubicBezTo>
                  <a:pt x="1279" y="25"/>
                  <a:pt x="1285" y="20"/>
                  <a:pt x="1285" y="13"/>
                </a:cubicBezTo>
                <a:cubicBezTo>
                  <a:pt x="1285" y="6"/>
                  <a:pt x="1279" y="0"/>
                  <a:pt x="1272" y="0"/>
                </a:cubicBezTo>
                <a:cubicBezTo>
                  <a:pt x="1265" y="0"/>
                  <a:pt x="1259" y="6"/>
                  <a:pt x="1259" y="13"/>
                </a:cubicBezTo>
                <a:cubicBezTo>
                  <a:pt x="1259" y="20"/>
                  <a:pt x="1265" y="25"/>
                  <a:pt x="1272" y="25"/>
                </a:cubicBezTo>
                <a:close/>
                <a:moveTo>
                  <a:pt x="1311" y="25"/>
                </a:moveTo>
                <a:cubicBezTo>
                  <a:pt x="1318" y="25"/>
                  <a:pt x="1324" y="20"/>
                  <a:pt x="1324" y="13"/>
                </a:cubicBezTo>
                <a:cubicBezTo>
                  <a:pt x="1324" y="6"/>
                  <a:pt x="1318" y="0"/>
                  <a:pt x="1311" y="0"/>
                </a:cubicBezTo>
                <a:cubicBezTo>
                  <a:pt x="1304" y="0"/>
                  <a:pt x="1298" y="6"/>
                  <a:pt x="1298" y="13"/>
                </a:cubicBezTo>
                <a:cubicBezTo>
                  <a:pt x="1298" y="20"/>
                  <a:pt x="1304" y="25"/>
                  <a:pt x="1311" y="25"/>
                </a:cubicBezTo>
                <a:close/>
                <a:moveTo>
                  <a:pt x="1351" y="25"/>
                </a:moveTo>
                <a:cubicBezTo>
                  <a:pt x="1358" y="25"/>
                  <a:pt x="1363" y="20"/>
                  <a:pt x="1363" y="13"/>
                </a:cubicBezTo>
                <a:cubicBezTo>
                  <a:pt x="1363" y="6"/>
                  <a:pt x="1358" y="0"/>
                  <a:pt x="1351" y="0"/>
                </a:cubicBezTo>
                <a:cubicBezTo>
                  <a:pt x="1344" y="0"/>
                  <a:pt x="1338" y="6"/>
                  <a:pt x="1338" y="13"/>
                </a:cubicBezTo>
                <a:cubicBezTo>
                  <a:pt x="1338" y="20"/>
                  <a:pt x="1344" y="25"/>
                  <a:pt x="1351" y="25"/>
                </a:cubicBezTo>
                <a:close/>
                <a:moveTo>
                  <a:pt x="1390" y="25"/>
                </a:moveTo>
                <a:cubicBezTo>
                  <a:pt x="1397" y="25"/>
                  <a:pt x="1403" y="20"/>
                  <a:pt x="1403" y="13"/>
                </a:cubicBezTo>
                <a:cubicBezTo>
                  <a:pt x="1403" y="6"/>
                  <a:pt x="1397" y="0"/>
                  <a:pt x="1390" y="0"/>
                </a:cubicBezTo>
                <a:cubicBezTo>
                  <a:pt x="1383" y="0"/>
                  <a:pt x="1377" y="6"/>
                  <a:pt x="1377" y="13"/>
                </a:cubicBezTo>
                <a:cubicBezTo>
                  <a:pt x="1377" y="20"/>
                  <a:pt x="1383" y="25"/>
                  <a:pt x="1390" y="25"/>
                </a:cubicBezTo>
                <a:close/>
                <a:moveTo>
                  <a:pt x="1429" y="20"/>
                </a:moveTo>
                <a:cubicBezTo>
                  <a:pt x="1434" y="20"/>
                  <a:pt x="1437" y="17"/>
                  <a:pt x="1437" y="13"/>
                </a:cubicBezTo>
                <a:cubicBezTo>
                  <a:pt x="1437" y="9"/>
                  <a:pt x="1434" y="5"/>
                  <a:pt x="1429" y="5"/>
                </a:cubicBezTo>
                <a:cubicBezTo>
                  <a:pt x="1425" y="5"/>
                  <a:pt x="1422" y="9"/>
                  <a:pt x="1422" y="13"/>
                </a:cubicBezTo>
                <a:cubicBezTo>
                  <a:pt x="1422" y="17"/>
                  <a:pt x="1425" y="20"/>
                  <a:pt x="1429" y="20"/>
                </a:cubicBezTo>
                <a:close/>
                <a:moveTo>
                  <a:pt x="759" y="65"/>
                </a:moveTo>
                <a:cubicBezTo>
                  <a:pt x="766" y="65"/>
                  <a:pt x="772" y="59"/>
                  <a:pt x="772" y="52"/>
                </a:cubicBezTo>
                <a:cubicBezTo>
                  <a:pt x="772" y="45"/>
                  <a:pt x="766" y="39"/>
                  <a:pt x="759" y="39"/>
                </a:cubicBezTo>
                <a:cubicBezTo>
                  <a:pt x="752" y="39"/>
                  <a:pt x="746" y="45"/>
                  <a:pt x="746" y="52"/>
                </a:cubicBezTo>
                <a:cubicBezTo>
                  <a:pt x="746" y="59"/>
                  <a:pt x="752" y="65"/>
                  <a:pt x="759" y="65"/>
                </a:cubicBezTo>
                <a:close/>
                <a:moveTo>
                  <a:pt x="838" y="43"/>
                </a:moveTo>
                <a:cubicBezTo>
                  <a:pt x="833" y="43"/>
                  <a:pt x="829" y="47"/>
                  <a:pt x="829" y="52"/>
                </a:cubicBezTo>
                <a:cubicBezTo>
                  <a:pt x="829" y="57"/>
                  <a:pt x="833" y="61"/>
                  <a:pt x="838" y="61"/>
                </a:cubicBezTo>
                <a:cubicBezTo>
                  <a:pt x="843" y="61"/>
                  <a:pt x="847" y="57"/>
                  <a:pt x="847" y="52"/>
                </a:cubicBezTo>
                <a:cubicBezTo>
                  <a:pt x="847" y="47"/>
                  <a:pt x="843" y="43"/>
                  <a:pt x="838" y="43"/>
                </a:cubicBezTo>
                <a:close/>
                <a:moveTo>
                  <a:pt x="917" y="65"/>
                </a:moveTo>
                <a:cubicBezTo>
                  <a:pt x="924" y="65"/>
                  <a:pt x="930" y="59"/>
                  <a:pt x="930" y="52"/>
                </a:cubicBezTo>
                <a:cubicBezTo>
                  <a:pt x="930" y="45"/>
                  <a:pt x="924" y="39"/>
                  <a:pt x="917" y="39"/>
                </a:cubicBezTo>
                <a:cubicBezTo>
                  <a:pt x="910" y="39"/>
                  <a:pt x="904" y="45"/>
                  <a:pt x="904" y="52"/>
                </a:cubicBezTo>
                <a:cubicBezTo>
                  <a:pt x="904" y="59"/>
                  <a:pt x="910" y="65"/>
                  <a:pt x="917" y="65"/>
                </a:cubicBezTo>
                <a:close/>
                <a:moveTo>
                  <a:pt x="956" y="65"/>
                </a:moveTo>
                <a:cubicBezTo>
                  <a:pt x="963" y="65"/>
                  <a:pt x="969" y="59"/>
                  <a:pt x="969" y="52"/>
                </a:cubicBezTo>
                <a:cubicBezTo>
                  <a:pt x="969" y="45"/>
                  <a:pt x="963" y="39"/>
                  <a:pt x="956" y="39"/>
                </a:cubicBezTo>
                <a:cubicBezTo>
                  <a:pt x="949" y="39"/>
                  <a:pt x="944" y="45"/>
                  <a:pt x="944" y="52"/>
                </a:cubicBezTo>
                <a:cubicBezTo>
                  <a:pt x="944" y="59"/>
                  <a:pt x="949" y="65"/>
                  <a:pt x="956" y="65"/>
                </a:cubicBezTo>
                <a:close/>
                <a:moveTo>
                  <a:pt x="1035" y="65"/>
                </a:moveTo>
                <a:cubicBezTo>
                  <a:pt x="1042" y="65"/>
                  <a:pt x="1048" y="59"/>
                  <a:pt x="1048" y="52"/>
                </a:cubicBezTo>
                <a:cubicBezTo>
                  <a:pt x="1048" y="45"/>
                  <a:pt x="1042" y="39"/>
                  <a:pt x="1035" y="39"/>
                </a:cubicBezTo>
                <a:cubicBezTo>
                  <a:pt x="1028" y="39"/>
                  <a:pt x="1022" y="45"/>
                  <a:pt x="1022" y="52"/>
                </a:cubicBezTo>
                <a:cubicBezTo>
                  <a:pt x="1022" y="59"/>
                  <a:pt x="1028" y="65"/>
                  <a:pt x="1035" y="65"/>
                </a:cubicBezTo>
                <a:close/>
                <a:moveTo>
                  <a:pt x="1075" y="65"/>
                </a:moveTo>
                <a:cubicBezTo>
                  <a:pt x="1082" y="65"/>
                  <a:pt x="1087" y="59"/>
                  <a:pt x="1087" y="52"/>
                </a:cubicBezTo>
                <a:cubicBezTo>
                  <a:pt x="1087" y="45"/>
                  <a:pt x="1082" y="39"/>
                  <a:pt x="1075" y="39"/>
                </a:cubicBezTo>
                <a:cubicBezTo>
                  <a:pt x="1068" y="39"/>
                  <a:pt x="1062" y="45"/>
                  <a:pt x="1062" y="52"/>
                </a:cubicBezTo>
                <a:cubicBezTo>
                  <a:pt x="1062" y="59"/>
                  <a:pt x="1068" y="65"/>
                  <a:pt x="1075" y="65"/>
                </a:cubicBezTo>
                <a:close/>
                <a:moveTo>
                  <a:pt x="1114" y="65"/>
                </a:moveTo>
                <a:cubicBezTo>
                  <a:pt x="1121" y="65"/>
                  <a:pt x="1127" y="59"/>
                  <a:pt x="1127" y="52"/>
                </a:cubicBezTo>
                <a:cubicBezTo>
                  <a:pt x="1127" y="45"/>
                  <a:pt x="1121" y="39"/>
                  <a:pt x="1114" y="39"/>
                </a:cubicBezTo>
                <a:cubicBezTo>
                  <a:pt x="1107" y="39"/>
                  <a:pt x="1101" y="45"/>
                  <a:pt x="1101" y="52"/>
                </a:cubicBezTo>
                <a:cubicBezTo>
                  <a:pt x="1101" y="59"/>
                  <a:pt x="1107" y="65"/>
                  <a:pt x="1114" y="65"/>
                </a:cubicBezTo>
                <a:close/>
                <a:moveTo>
                  <a:pt x="1153" y="65"/>
                </a:moveTo>
                <a:cubicBezTo>
                  <a:pt x="1161" y="65"/>
                  <a:pt x="1166" y="59"/>
                  <a:pt x="1166" y="52"/>
                </a:cubicBezTo>
                <a:cubicBezTo>
                  <a:pt x="1166" y="45"/>
                  <a:pt x="1161" y="39"/>
                  <a:pt x="1153" y="39"/>
                </a:cubicBezTo>
                <a:cubicBezTo>
                  <a:pt x="1146" y="39"/>
                  <a:pt x="1141" y="45"/>
                  <a:pt x="1141" y="52"/>
                </a:cubicBezTo>
                <a:cubicBezTo>
                  <a:pt x="1141" y="59"/>
                  <a:pt x="1146" y="65"/>
                  <a:pt x="1153" y="65"/>
                </a:cubicBezTo>
                <a:close/>
                <a:moveTo>
                  <a:pt x="1193" y="65"/>
                </a:moveTo>
                <a:cubicBezTo>
                  <a:pt x="1200" y="65"/>
                  <a:pt x="1206" y="59"/>
                  <a:pt x="1206" y="52"/>
                </a:cubicBezTo>
                <a:cubicBezTo>
                  <a:pt x="1206" y="45"/>
                  <a:pt x="1200" y="39"/>
                  <a:pt x="1193" y="39"/>
                </a:cubicBezTo>
                <a:cubicBezTo>
                  <a:pt x="1186" y="39"/>
                  <a:pt x="1180" y="45"/>
                  <a:pt x="1180" y="52"/>
                </a:cubicBezTo>
                <a:cubicBezTo>
                  <a:pt x="1180" y="59"/>
                  <a:pt x="1186" y="65"/>
                  <a:pt x="1193" y="65"/>
                </a:cubicBezTo>
                <a:close/>
                <a:moveTo>
                  <a:pt x="1232" y="65"/>
                </a:moveTo>
                <a:cubicBezTo>
                  <a:pt x="1239" y="65"/>
                  <a:pt x="1245" y="59"/>
                  <a:pt x="1245" y="52"/>
                </a:cubicBezTo>
                <a:cubicBezTo>
                  <a:pt x="1245" y="45"/>
                  <a:pt x="1239" y="39"/>
                  <a:pt x="1232" y="39"/>
                </a:cubicBezTo>
                <a:cubicBezTo>
                  <a:pt x="1225" y="39"/>
                  <a:pt x="1220" y="45"/>
                  <a:pt x="1220" y="52"/>
                </a:cubicBezTo>
                <a:cubicBezTo>
                  <a:pt x="1220" y="59"/>
                  <a:pt x="1225" y="65"/>
                  <a:pt x="1232" y="65"/>
                </a:cubicBezTo>
                <a:close/>
                <a:moveTo>
                  <a:pt x="1272" y="65"/>
                </a:moveTo>
                <a:cubicBezTo>
                  <a:pt x="1279" y="65"/>
                  <a:pt x="1285" y="59"/>
                  <a:pt x="1285" y="52"/>
                </a:cubicBezTo>
                <a:cubicBezTo>
                  <a:pt x="1285" y="45"/>
                  <a:pt x="1279" y="39"/>
                  <a:pt x="1272" y="39"/>
                </a:cubicBezTo>
                <a:cubicBezTo>
                  <a:pt x="1265" y="39"/>
                  <a:pt x="1259" y="45"/>
                  <a:pt x="1259" y="52"/>
                </a:cubicBezTo>
                <a:cubicBezTo>
                  <a:pt x="1259" y="59"/>
                  <a:pt x="1265" y="65"/>
                  <a:pt x="1272" y="65"/>
                </a:cubicBezTo>
                <a:close/>
                <a:moveTo>
                  <a:pt x="1311" y="65"/>
                </a:moveTo>
                <a:cubicBezTo>
                  <a:pt x="1318" y="65"/>
                  <a:pt x="1324" y="59"/>
                  <a:pt x="1324" y="52"/>
                </a:cubicBezTo>
                <a:cubicBezTo>
                  <a:pt x="1324" y="45"/>
                  <a:pt x="1318" y="39"/>
                  <a:pt x="1311" y="39"/>
                </a:cubicBezTo>
                <a:cubicBezTo>
                  <a:pt x="1304" y="39"/>
                  <a:pt x="1298" y="45"/>
                  <a:pt x="1298" y="52"/>
                </a:cubicBezTo>
                <a:cubicBezTo>
                  <a:pt x="1298" y="59"/>
                  <a:pt x="1304" y="65"/>
                  <a:pt x="1311" y="65"/>
                </a:cubicBezTo>
                <a:close/>
                <a:moveTo>
                  <a:pt x="1351" y="65"/>
                </a:moveTo>
                <a:cubicBezTo>
                  <a:pt x="1358" y="65"/>
                  <a:pt x="1363" y="59"/>
                  <a:pt x="1363" y="52"/>
                </a:cubicBezTo>
                <a:cubicBezTo>
                  <a:pt x="1363" y="45"/>
                  <a:pt x="1358" y="39"/>
                  <a:pt x="1351" y="39"/>
                </a:cubicBezTo>
                <a:cubicBezTo>
                  <a:pt x="1344" y="39"/>
                  <a:pt x="1338" y="45"/>
                  <a:pt x="1338" y="52"/>
                </a:cubicBezTo>
                <a:cubicBezTo>
                  <a:pt x="1338" y="59"/>
                  <a:pt x="1344" y="65"/>
                  <a:pt x="1351" y="65"/>
                </a:cubicBezTo>
                <a:close/>
                <a:moveTo>
                  <a:pt x="1390" y="65"/>
                </a:moveTo>
                <a:cubicBezTo>
                  <a:pt x="1397" y="65"/>
                  <a:pt x="1403" y="59"/>
                  <a:pt x="1403" y="52"/>
                </a:cubicBezTo>
                <a:cubicBezTo>
                  <a:pt x="1403" y="45"/>
                  <a:pt x="1397" y="39"/>
                  <a:pt x="1390" y="39"/>
                </a:cubicBezTo>
                <a:cubicBezTo>
                  <a:pt x="1383" y="39"/>
                  <a:pt x="1377" y="45"/>
                  <a:pt x="1377" y="52"/>
                </a:cubicBezTo>
                <a:cubicBezTo>
                  <a:pt x="1377" y="59"/>
                  <a:pt x="1383" y="65"/>
                  <a:pt x="1390" y="65"/>
                </a:cubicBezTo>
                <a:close/>
                <a:moveTo>
                  <a:pt x="1429" y="65"/>
                </a:moveTo>
                <a:cubicBezTo>
                  <a:pt x="1437" y="65"/>
                  <a:pt x="1442" y="59"/>
                  <a:pt x="1442" y="52"/>
                </a:cubicBezTo>
                <a:cubicBezTo>
                  <a:pt x="1442" y="45"/>
                  <a:pt x="1437" y="39"/>
                  <a:pt x="1429" y="39"/>
                </a:cubicBezTo>
                <a:cubicBezTo>
                  <a:pt x="1422" y="39"/>
                  <a:pt x="1417" y="45"/>
                  <a:pt x="1417" y="52"/>
                </a:cubicBezTo>
                <a:cubicBezTo>
                  <a:pt x="1417" y="59"/>
                  <a:pt x="1422" y="65"/>
                  <a:pt x="1429" y="65"/>
                </a:cubicBezTo>
                <a:close/>
                <a:moveTo>
                  <a:pt x="1469" y="65"/>
                </a:moveTo>
                <a:cubicBezTo>
                  <a:pt x="1476" y="65"/>
                  <a:pt x="1482" y="59"/>
                  <a:pt x="1482" y="52"/>
                </a:cubicBezTo>
                <a:cubicBezTo>
                  <a:pt x="1482" y="45"/>
                  <a:pt x="1476" y="39"/>
                  <a:pt x="1469" y="39"/>
                </a:cubicBezTo>
                <a:cubicBezTo>
                  <a:pt x="1462" y="39"/>
                  <a:pt x="1456" y="45"/>
                  <a:pt x="1456" y="52"/>
                </a:cubicBezTo>
                <a:cubicBezTo>
                  <a:pt x="1456" y="59"/>
                  <a:pt x="1462" y="65"/>
                  <a:pt x="1469" y="65"/>
                </a:cubicBezTo>
                <a:close/>
                <a:moveTo>
                  <a:pt x="1508" y="65"/>
                </a:moveTo>
                <a:cubicBezTo>
                  <a:pt x="1515" y="65"/>
                  <a:pt x="1521" y="59"/>
                  <a:pt x="1521" y="52"/>
                </a:cubicBezTo>
                <a:cubicBezTo>
                  <a:pt x="1521" y="45"/>
                  <a:pt x="1515" y="39"/>
                  <a:pt x="1508" y="39"/>
                </a:cubicBezTo>
                <a:cubicBezTo>
                  <a:pt x="1501" y="39"/>
                  <a:pt x="1496" y="45"/>
                  <a:pt x="1496" y="52"/>
                </a:cubicBezTo>
                <a:cubicBezTo>
                  <a:pt x="1496" y="59"/>
                  <a:pt x="1501" y="65"/>
                  <a:pt x="1508" y="65"/>
                </a:cubicBezTo>
                <a:close/>
                <a:moveTo>
                  <a:pt x="2652" y="65"/>
                </a:moveTo>
                <a:cubicBezTo>
                  <a:pt x="2659" y="65"/>
                  <a:pt x="2664" y="59"/>
                  <a:pt x="2664" y="52"/>
                </a:cubicBezTo>
                <a:cubicBezTo>
                  <a:pt x="2664" y="45"/>
                  <a:pt x="2659" y="39"/>
                  <a:pt x="2652" y="39"/>
                </a:cubicBezTo>
                <a:cubicBezTo>
                  <a:pt x="2645" y="39"/>
                  <a:pt x="2639" y="45"/>
                  <a:pt x="2639" y="52"/>
                </a:cubicBezTo>
                <a:cubicBezTo>
                  <a:pt x="2639" y="59"/>
                  <a:pt x="2645" y="65"/>
                  <a:pt x="2652" y="65"/>
                </a:cubicBezTo>
                <a:close/>
                <a:moveTo>
                  <a:pt x="641" y="102"/>
                </a:moveTo>
                <a:cubicBezTo>
                  <a:pt x="647" y="102"/>
                  <a:pt x="652" y="97"/>
                  <a:pt x="652" y="92"/>
                </a:cubicBezTo>
                <a:cubicBezTo>
                  <a:pt x="652" y="86"/>
                  <a:pt x="647" y="81"/>
                  <a:pt x="641" y="81"/>
                </a:cubicBezTo>
                <a:cubicBezTo>
                  <a:pt x="635" y="81"/>
                  <a:pt x="630" y="86"/>
                  <a:pt x="630" y="92"/>
                </a:cubicBezTo>
                <a:cubicBezTo>
                  <a:pt x="630" y="97"/>
                  <a:pt x="635" y="102"/>
                  <a:pt x="641" y="102"/>
                </a:cubicBezTo>
                <a:close/>
                <a:moveTo>
                  <a:pt x="759" y="104"/>
                </a:moveTo>
                <a:cubicBezTo>
                  <a:pt x="766" y="104"/>
                  <a:pt x="772" y="99"/>
                  <a:pt x="772" y="92"/>
                </a:cubicBezTo>
                <a:cubicBezTo>
                  <a:pt x="772" y="84"/>
                  <a:pt x="766" y="79"/>
                  <a:pt x="759" y="79"/>
                </a:cubicBezTo>
                <a:cubicBezTo>
                  <a:pt x="752" y="79"/>
                  <a:pt x="746" y="84"/>
                  <a:pt x="746" y="92"/>
                </a:cubicBezTo>
                <a:cubicBezTo>
                  <a:pt x="746" y="99"/>
                  <a:pt x="752" y="104"/>
                  <a:pt x="759" y="104"/>
                </a:cubicBezTo>
                <a:close/>
                <a:moveTo>
                  <a:pt x="799" y="104"/>
                </a:moveTo>
                <a:cubicBezTo>
                  <a:pt x="806" y="104"/>
                  <a:pt x="811" y="99"/>
                  <a:pt x="811" y="92"/>
                </a:cubicBezTo>
                <a:cubicBezTo>
                  <a:pt x="811" y="84"/>
                  <a:pt x="806" y="79"/>
                  <a:pt x="799" y="79"/>
                </a:cubicBezTo>
                <a:cubicBezTo>
                  <a:pt x="792" y="79"/>
                  <a:pt x="786" y="84"/>
                  <a:pt x="786" y="92"/>
                </a:cubicBezTo>
                <a:cubicBezTo>
                  <a:pt x="786" y="99"/>
                  <a:pt x="792" y="104"/>
                  <a:pt x="799" y="104"/>
                </a:cubicBezTo>
                <a:close/>
                <a:moveTo>
                  <a:pt x="838" y="104"/>
                </a:moveTo>
                <a:cubicBezTo>
                  <a:pt x="845" y="104"/>
                  <a:pt x="851" y="99"/>
                  <a:pt x="851" y="92"/>
                </a:cubicBezTo>
                <a:cubicBezTo>
                  <a:pt x="851" y="84"/>
                  <a:pt x="845" y="79"/>
                  <a:pt x="838" y="79"/>
                </a:cubicBezTo>
                <a:cubicBezTo>
                  <a:pt x="831" y="79"/>
                  <a:pt x="825" y="84"/>
                  <a:pt x="825" y="92"/>
                </a:cubicBezTo>
                <a:cubicBezTo>
                  <a:pt x="825" y="99"/>
                  <a:pt x="831" y="104"/>
                  <a:pt x="838" y="104"/>
                </a:cubicBezTo>
                <a:close/>
                <a:moveTo>
                  <a:pt x="878" y="104"/>
                </a:moveTo>
                <a:cubicBezTo>
                  <a:pt x="885" y="104"/>
                  <a:pt x="890" y="99"/>
                  <a:pt x="890" y="92"/>
                </a:cubicBezTo>
                <a:cubicBezTo>
                  <a:pt x="890" y="84"/>
                  <a:pt x="885" y="79"/>
                  <a:pt x="878" y="79"/>
                </a:cubicBezTo>
                <a:cubicBezTo>
                  <a:pt x="870" y="79"/>
                  <a:pt x="865" y="84"/>
                  <a:pt x="865" y="92"/>
                </a:cubicBezTo>
                <a:cubicBezTo>
                  <a:pt x="865" y="99"/>
                  <a:pt x="870" y="104"/>
                  <a:pt x="878" y="104"/>
                </a:cubicBezTo>
                <a:close/>
                <a:moveTo>
                  <a:pt x="917" y="104"/>
                </a:moveTo>
                <a:cubicBezTo>
                  <a:pt x="924" y="104"/>
                  <a:pt x="930" y="99"/>
                  <a:pt x="930" y="92"/>
                </a:cubicBezTo>
                <a:cubicBezTo>
                  <a:pt x="930" y="84"/>
                  <a:pt x="924" y="79"/>
                  <a:pt x="917" y="79"/>
                </a:cubicBezTo>
                <a:cubicBezTo>
                  <a:pt x="910" y="79"/>
                  <a:pt x="904" y="84"/>
                  <a:pt x="904" y="92"/>
                </a:cubicBezTo>
                <a:cubicBezTo>
                  <a:pt x="904" y="99"/>
                  <a:pt x="910" y="104"/>
                  <a:pt x="917" y="104"/>
                </a:cubicBezTo>
                <a:close/>
                <a:moveTo>
                  <a:pt x="996" y="104"/>
                </a:moveTo>
                <a:cubicBezTo>
                  <a:pt x="1003" y="104"/>
                  <a:pt x="1009" y="99"/>
                  <a:pt x="1009" y="92"/>
                </a:cubicBezTo>
                <a:cubicBezTo>
                  <a:pt x="1009" y="84"/>
                  <a:pt x="1003" y="79"/>
                  <a:pt x="996" y="79"/>
                </a:cubicBezTo>
                <a:cubicBezTo>
                  <a:pt x="989" y="79"/>
                  <a:pt x="983" y="84"/>
                  <a:pt x="983" y="92"/>
                </a:cubicBezTo>
                <a:cubicBezTo>
                  <a:pt x="983" y="99"/>
                  <a:pt x="989" y="104"/>
                  <a:pt x="996" y="104"/>
                </a:cubicBezTo>
                <a:close/>
                <a:moveTo>
                  <a:pt x="1035" y="104"/>
                </a:moveTo>
                <a:cubicBezTo>
                  <a:pt x="1042" y="104"/>
                  <a:pt x="1048" y="99"/>
                  <a:pt x="1048" y="92"/>
                </a:cubicBezTo>
                <a:cubicBezTo>
                  <a:pt x="1048" y="84"/>
                  <a:pt x="1042" y="79"/>
                  <a:pt x="1035" y="79"/>
                </a:cubicBezTo>
                <a:cubicBezTo>
                  <a:pt x="1028" y="79"/>
                  <a:pt x="1022" y="84"/>
                  <a:pt x="1022" y="92"/>
                </a:cubicBezTo>
                <a:cubicBezTo>
                  <a:pt x="1022" y="99"/>
                  <a:pt x="1028" y="104"/>
                  <a:pt x="1035" y="104"/>
                </a:cubicBezTo>
                <a:close/>
                <a:moveTo>
                  <a:pt x="1075" y="104"/>
                </a:moveTo>
                <a:cubicBezTo>
                  <a:pt x="1082" y="104"/>
                  <a:pt x="1087" y="99"/>
                  <a:pt x="1087" y="92"/>
                </a:cubicBezTo>
                <a:cubicBezTo>
                  <a:pt x="1087" y="84"/>
                  <a:pt x="1082" y="79"/>
                  <a:pt x="1075" y="79"/>
                </a:cubicBezTo>
                <a:cubicBezTo>
                  <a:pt x="1068" y="79"/>
                  <a:pt x="1062" y="84"/>
                  <a:pt x="1062" y="92"/>
                </a:cubicBezTo>
                <a:cubicBezTo>
                  <a:pt x="1062" y="99"/>
                  <a:pt x="1068" y="104"/>
                  <a:pt x="1075" y="104"/>
                </a:cubicBezTo>
                <a:close/>
                <a:moveTo>
                  <a:pt x="1114" y="104"/>
                </a:moveTo>
                <a:cubicBezTo>
                  <a:pt x="1121" y="104"/>
                  <a:pt x="1127" y="99"/>
                  <a:pt x="1127" y="92"/>
                </a:cubicBezTo>
                <a:cubicBezTo>
                  <a:pt x="1127" y="84"/>
                  <a:pt x="1121" y="79"/>
                  <a:pt x="1114" y="79"/>
                </a:cubicBezTo>
                <a:cubicBezTo>
                  <a:pt x="1107" y="79"/>
                  <a:pt x="1101" y="84"/>
                  <a:pt x="1101" y="92"/>
                </a:cubicBezTo>
                <a:cubicBezTo>
                  <a:pt x="1101" y="99"/>
                  <a:pt x="1107" y="104"/>
                  <a:pt x="1114" y="104"/>
                </a:cubicBezTo>
                <a:close/>
                <a:moveTo>
                  <a:pt x="1153" y="104"/>
                </a:moveTo>
                <a:cubicBezTo>
                  <a:pt x="1161" y="104"/>
                  <a:pt x="1166" y="99"/>
                  <a:pt x="1166" y="92"/>
                </a:cubicBezTo>
                <a:cubicBezTo>
                  <a:pt x="1166" y="84"/>
                  <a:pt x="1161" y="79"/>
                  <a:pt x="1153" y="79"/>
                </a:cubicBezTo>
                <a:cubicBezTo>
                  <a:pt x="1146" y="79"/>
                  <a:pt x="1141" y="84"/>
                  <a:pt x="1141" y="92"/>
                </a:cubicBezTo>
                <a:cubicBezTo>
                  <a:pt x="1141" y="99"/>
                  <a:pt x="1146" y="104"/>
                  <a:pt x="1153" y="104"/>
                </a:cubicBezTo>
                <a:close/>
                <a:moveTo>
                  <a:pt x="1193" y="104"/>
                </a:moveTo>
                <a:cubicBezTo>
                  <a:pt x="1200" y="104"/>
                  <a:pt x="1206" y="99"/>
                  <a:pt x="1206" y="92"/>
                </a:cubicBezTo>
                <a:cubicBezTo>
                  <a:pt x="1206" y="84"/>
                  <a:pt x="1200" y="79"/>
                  <a:pt x="1193" y="79"/>
                </a:cubicBezTo>
                <a:cubicBezTo>
                  <a:pt x="1186" y="79"/>
                  <a:pt x="1180" y="84"/>
                  <a:pt x="1180" y="92"/>
                </a:cubicBezTo>
                <a:cubicBezTo>
                  <a:pt x="1180" y="99"/>
                  <a:pt x="1186" y="104"/>
                  <a:pt x="1193" y="104"/>
                </a:cubicBezTo>
                <a:close/>
                <a:moveTo>
                  <a:pt x="1232" y="104"/>
                </a:moveTo>
                <a:cubicBezTo>
                  <a:pt x="1239" y="104"/>
                  <a:pt x="1245" y="99"/>
                  <a:pt x="1245" y="92"/>
                </a:cubicBezTo>
                <a:cubicBezTo>
                  <a:pt x="1245" y="84"/>
                  <a:pt x="1239" y="79"/>
                  <a:pt x="1232" y="79"/>
                </a:cubicBezTo>
                <a:cubicBezTo>
                  <a:pt x="1225" y="79"/>
                  <a:pt x="1220" y="84"/>
                  <a:pt x="1220" y="92"/>
                </a:cubicBezTo>
                <a:cubicBezTo>
                  <a:pt x="1220" y="99"/>
                  <a:pt x="1225" y="104"/>
                  <a:pt x="1232" y="104"/>
                </a:cubicBezTo>
                <a:close/>
                <a:moveTo>
                  <a:pt x="1272" y="104"/>
                </a:moveTo>
                <a:cubicBezTo>
                  <a:pt x="1279" y="104"/>
                  <a:pt x="1285" y="99"/>
                  <a:pt x="1285" y="92"/>
                </a:cubicBezTo>
                <a:cubicBezTo>
                  <a:pt x="1285" y="84"/>
                  <a:pt x="1279" y="79"/>
                  <a:pt x="1272" y="79"/>
                </a:cubicBezTo>
                <a:cubicBezTo>
                  <a:pt x="1265" y="79"/>
                  <a:pt x="1259" y="84"/>
                  <a:pt x="1259" y="92"/>
                </a:cubicBezTo>
                <a:cubicBezTo>
                  <a:pt x="1259" y="99"/>
                  <a:pt x="1265" y="104"/>
                  <a:pt x="1272" y="104"/>
                </a:cubicBezTo>
                <a:close/>
                <a:moveTo>
                  <a:pt x="1311" y="104"/>
                </a:moveTo>
                <a:cubicBezTo>
                  <a:pt x="1318" y="104"/>
                  <a:pt x="1324" y="99"/>
                  <a:pt x="1324" y="92"/>
                </a:cubicBezTo>
                <a:cubicBezTo>
                  <a:pt x="1324" y="84"/>
                  <a:pt x="1318" y="79"/>
                  <a:pt x="1311" y="79"/>
                </a:cubicBezTo>
                <a:cubicBezTo>
                  <a:pt x="1304" y="79"/>
                  <a:pt x="1298" y="84"/>
                  <a:pt x="1298" y="92"/>
                </a:cubicBezTo>
                <a:cubicBezTo>
                  <a:pt x="1298" y="99"/>
                  <a:pt x="1304" y="104"/>
                  <a:pt x="1311" y="104"/>
                </a:cubicBezTo>
                <a:close/>
                <a:moveTo>
                  <a:pt x="1351" y="104"/>
                </a:moveTo>
                <a:cubicBezTo>
                  <a:pt x="1358" y="104"/>
                  <a:pt x="1363" y="99"/>
                  <a:pt x="1363" y="92"/>
                </a:cubicBezTo>
                <a:cubicBezTo>
                  <a:pt x="1363" y="84"/>
                  <a:pt x="1358" y="79"/>
                  <a:pt x="1351" y="79"/>
                </a:cubicBezTo>
                <a:cubicBezTo>
                  <a:pt x="1344" y="79"/>
                  <a:pt x="1338" y="84"/>
                  <a:pt x="1338" y="92"/>
                </a:cubicBezTo>
                <a:cubicBezTo>
                  <a:pt x="1338" y="99"/>
                  <a:pt x="1344" y="104"/>
                  <a:pt x="1351" y="104"/>
                </a:cubicBezTo>
                <a:close/>
                <a:moveTo>
                  <a:pt x="1390" y="104"/>
                </a:moveTo>
                <a:cubicBezTo>
                  <a:pt x="1397" y="104"/>
                  <a:pt x="1403" y="99"/>
                  <a:pt x="1403" y="92"/>
                </a:cubicBezTo>
                <a:cubicBezTo>
                  <a:pt x="1403" y="84"/>
                  <a:pt x="1397" y="79"/>
                  <a:pt x="1390" y="79"/>
                </a:cubicBezTo>
                <a:cubicBezTo>
                  <a:pt x="1383" y="79"/>
                  <a:pt x="1377" y="84"/>
                  <a:pt x="1377" y="92"/>
                </a:cubicBezTo>
                <a:cubicBezTo>
                  <a:pt x="1377" y="99"/>
                  <a:pt x="1383" y="104"/>
                  <a:pt x="1390" y="104"/>
                </a:cubicBezTo>
                <a:close/>
                <a:moveTo>
                  <a:pt x="1429" y="104"/>
                </a:moveTo>
                <a:cubicBezTo>
                  <a:pt x="1437" y="104"/>
                  <a:pt x="1442" y="99"/>
                  <a:pt x="1442" y="92"/>
                </a:cubicBezTo>
                <a:cubicBezTo>
                  <a:pt x="1442" y="84"/>
                  <a:pt x="1437" y="79"/>
                  <a:pt x="1429" y="79"/>
                </a:cubicBezTo>
                <a:cubicBezTo>
                  <a:pt x="1422" y="79"/>
                  <a:pt x="1417" y="84"/>
                  <a:pt x="1417" y="92"/>
                </a:cubicBezTo>
                <a:cubicBezTo>
                  <a:pt x="1417" y="99"/>
                  <a:pt x="1422" y="104"/>
                  <a:pt x="1429" y="104"/>
                </a:cubicBezTo>
                <a:close/>
                <a:moveTo>
                  <a:pt x="1469" y="104"/>
                </a:moveTo>
                <a:cubicBezTo>
                  <a:pt x="1476" y="104"/>
                  <a:pt x="1482" y="99"/>
                  <a:pt x="1482" y="92"/>
                </a:cubicBezTo>
                <a:cubicBezTo>
                  <a:pt x="1482" y="84"/>
                  <a:pt x="1476" y="79"/>
                  <a:pt x="1469" y="79"/>
                </a:cubicBezTo>
                <a:cubicBezTo>
                  <a:pt x="1462" y="79"/>
                  <a:pt x="1456" y="84"/>
                  <a:pt x="1456" y="92"/>
                </a:cubicBezTo>
                <a:cubicBezTo>
                  <a:pt x="1456" y="99"/>
                  <a:pt x="1462" y="104"/>
                  <a:pt x="1469" y="104"/>
                </a:cubicBezTo>
                <a:close/>
                <a:moveTo>
                  <a:pt x="1824" y="104"/>
                </a:moveTo>
                <a:cubicBezTo>
                  <a:pt x="1831" y="104"/>
                  <a:pt x="1836" y="99"/>
                  <a:pt x="1836" y="92"/>
                </a:cubicBezTo>
                <a:cubicBezTo>
                  <a:pt x="1836" y="84"/>
                  <a:pt x="1831" y="79"/>
                  <a:pt x="1824" y="79"/>
                </a:cubicBezTo>
                <a:cubicBezTo>
                  <a:pt x="1817" y="79"/>
                  <a:pt x="1811" y="84"/>
                  <a:pt x="1811" y="92"/>
                </a:cubicBezTo>
                <a:cubicBezTo>
                  <a:pt x="1811" y="99"/>
                  <a:pt x="1817" y="104"/>
                  <a:pt x="1824" y="104"/>
                </a:cubicBezTo>
                <a:close/>
                <a:moveTo>
                  <a:pt x="1863" y="104"/>
                </a:moveTo>
                <a:cubicBezTo>
                  <a:pt x="1870" y="104"/>
                  <a:pt x="1876" y="99"/>
                  <a:pt x="1876" y="92"/>
                </a:cubicBezTo>
                <a:cubicBezTo>
                  <a:pt x="1876" y="84"/>
                  <a:pt x="1870" y="79"/>
                  <a:pt x="1863" y="79"/>
                </a:cubicBezTo>
                <a:cubicBezTo>
                  <a:pt x="1856" y="79"/>
                  <a:pt x="1850" y="84"/>
                  <a:pt x="1850" y="92"/>
                </a:cubicBezTo>
                <a:cubicBezTo>
                  <a:pt x="1850" y="99"/>
                  <a:pt x="1856" y="104"/>
                  <a:pt x="1863" y="104"/>
                </a:cubicBezTo>
                <a:close/>
                <a:moveTo>
                  <a:pt x="1903" y="104"/>
                </a:moveTo>
                <a:cubicBezTo>
                  <a:pt x="1910" y="104"/>
                  <a:pt x="1915" y="99"/>
                  <a:pt x="1915" y="92"/>
                </a:cubicBezTo>
                <a:cubicBezTo>
                  <a:pt x="1915" y="84"/>
                  <a:pt x="1910" y="79"/>
                  <a:pt x="1903" y="79"/>
                </a:cubicBezTo>
                <a:cubicBezTo>
                  <a:pt x="1896" y="79"/>
                  <a:pt x="1890" y="84"/>
                  <a:pt x="1890" y="92"/>
                </a:cubicBezTo>
                <a:cubicBezTo>
                  <a:pt x="1890" y="99"/>
                  <a:pt x="1896" y="104"/>
                  <a:pt x="1903" y="104"/>
                </a:cubicBezTo>
                <a:close/>
                <a:moveTo>
                  <a:pt x="2691" y="101"/>
                </a:moveTo>
                <a:cubicBezTo>
                  <a:pt x="2696" y="101"/>
                  <a:pt x="2700" y="97"/>
                  <a:pt x="2700" y="92"/>
                </a:cubicBezTo>
                <a:cubicBezTo>
                  <a:pt x="2700" y="86"/>
                  <a:pt x="2696" y="82"/>
                  <a:pt x="2691" y="82"/>
                </a:cubicBezTo>
                <a:cubicBezTo>
                  <a:pt x="2686" y="82"/>
                  <a:pt x="2682" y="86"/>
                  <a:pt x="2682" y="92"/>
                </a:cubicBezTo>
                <a:cubicBezTo>
                  <a:pt x="2682" y="97"/>
                  <a:pt x="2686" y="101"/>
                  <a:pt x="2691" y="101"/>
                </a:cubicBezTo>
                <a:close/>
                <a:moveTo>
                  <a:pt x="2730" y="104"/>
                </a:moveTo>
                <a:cubicBezTo>
                  <a:pt x="2737" y="104"/>
                  <a:pt x="2743" y="99"/>
                  <a:pt x="2743" y="92"/>
                </a:cubicBezTo>
                <a:cubicBezTo>
                  <a:pt x="2743" y="84"/>
                  <a:pt x="2737" y="79"/>
                  <a:pt x="2730" y="79"/>
                </a:cubicBezTo>
                <a:cubicBezTo>
                  <a:pt x="2723" y="79"/>
                  <a:pt x="2718" y="84"/>
                  <a:pt x="2718" y="92"/>
                </a:cubicBezTo>
                <a:cubicBezTo>
                  <a:pt x="2718" y="99"/>
                  <a:pt x="2723" y="104"/>
                  <a:pt x="2730" y="104"/>
                </a:cubicBezTo>
                <a:close/>
                <a:moveTo>
                  <a:pt x="483" y="144"/>
                </a:moveTo>
                <a:cubicBezTo>
                  <a:pt x="490" y="144"/>
                  <a:pt x="496" y="138"/>
                  <a:pt x="496" y="131"/>
                </a:cubicBezTo>
                <a:cubicBezTo>
                  <a:pt x="496" y="124"/>
                  <a:pt x="490" y="118"/>
                  <a:pt x="483" y="118"/>
                </a:cubicBezTo>
                <a:cubicBezTo>
                  <a:pt x="476" y="118"/>
                  <a:pt x="471" y="124"/>
                  <a:pt x="471" y="131"/>
                </a:cubicBezTo>
                <a:cubicBezTo>
                  <a:pt x="471" y="138"/>
                  <a:pt x="476" y="144"/>
                  <a:pt x="483" y="144"/>
                </a:cubicBezTo>
                <a:close/>
                <a:moveTo>
                  <a:pt x="720" y="144"/>
                </a:moveTo>
                <a:cubicBezTo>
                  <a:pt x="727" y="144"/>
                  <a:pt x="733" y="138"/>
                  <a:pt x="733" y="131"/>
                </a:cubicBezTo>
                <a:cubicBezTo>
                  <a:pt x="733" y="124"/>
                  <a:pt x="727" y="118"/>
                  <a:pt x="720" y="118"/>
                </a:cubicBezTo>
                <a:cubicBezTo>
                  <a:pt x="713" y="118"/>
                  <a:pt x="707" y="124"/>
                  <a:pt x="707" y="131"/>
                </a:cubicBezTo>
                <a:cubicBezTo>
                  <a:pt x="707" y="138"/>
                  <a:pt x="713" y="144"/>
                  <a:pt x="720" y="144"/>
                </a:cubicBezTo>
                <a:close/>
                <a:moveTo>
                  <a:pt x="799" y="118"/>
                </a:moveTo>
                <a:cubicBezTo>
                  <a:pt x="792" y="118"/>
                  <a:pt x="786" y="124"/>
                  <a:pt x="786" y="131"/>
                </a:cubicBezTo>
                <a:cubicBezTo>
                  <a:pt x="786" y="138"/>
                  <a:pt x="792" y="144"/>
                  <a:pt x="799" y="144"/>
                </a:cubicBezTo>
                <a:cubicBezTo>
                  <a:pt x="806" y="144"/>
                  <a:pt x="811" y="138"/>
                  <a:pt x="811" y="131"/>
                </a:cubicBezTo>
                <a:cubicBezTo>
                  <a:pt x="811" y="124"/>
                  <a:pt x="806" y="118"/>
                  <a:pt x="799" y="118"/>
                </a:cubicBezTo>
                <a:close/>
                <a:moveTo>
                  <a:pt x="838" y="144"/>
                </a:moveTo>
                <a:cubicBezTo>
                  <a:pt x="845" y="144"/>
                  <a:pt x="851" y="138"/>
                  <a:pt x="851" y="131"/>
                </a:cubicBezTo>
                <a:cubicBezTo>
                  <a:pt x="851" y="124"/>
                  <a:pt x="845" y="118"/>
                  <a:pt x="838" y="118"/>
                </a:cubicBezTo>
                <a:cubicBezTo>
                  <a:pt x="831" y="118"/>
                  <a:pt x="825" y="124"/>
                  <a:pt x="825" y="131"/>
                </a:cubicBezTo>
                <a:cubicBezTo>
                  <a:pt x="825" y="138"/>
                  <a:pt x="831" y="144"/>
                  <a:pt x="838" y="144"/>
                </a:cubicBezTo>
                <a:close/>
                <a:moveTo>
                  <a:pt x="878" y="144"/>
                </a:moveTo>
                <a:cubicBezTo>
                  <a:pt x="885" y="144"/>
                  <a:pt x="890" y="138"/>
                  <a:pt x="890" y="131"/>
                </a:cubicBezTo>
                <a:cubicBezTo>
                  <a:pt x="890" y="124"/>
                  <a:pt x="885" y="118"/>
                  <a:pt x="878" y="118"/>
                </a:cubicBezTo>
                <a:cubicBezTo>
                  <a:pt x="870" y="118"/>
                  <a:pt x="865" y="124"/>
                  <a:pt x="865" y="131"/>
                </a:cubicBezTo>
                <a:cubicBezTo>
                  <a:pt x="865" y="138"/>
                  <a:pt x="870" y="144"/>
                  <a:pt x="878" y="144"/>
                </a:cubicBezTo>
                <a:close/>
                <a:moveTo>
                  <a:pt x="1009" y="131"/>
                </a:moveTo>
                <a:cubicBezTo>
                  <a:pt x="1009" y="124"/>
                  <a:pt x="1003" y="118"/>
                  <a:pt x="996" y="118"/>
                </a:cubicBezTo>
                <a:cubicBezTo>
                  <a:pt x="989" y="118"/>
                  <a:pt x="983" y="124"/>
                  <a:pt x="983" y="131"/>
                </a:cubicBezTo>
                <a:cubicBezTo>
                  <a:pt x="983" y="138"/>
                  <a:pt x="989" y="144"/>
                  <a:pt x="996" y="144"/>
                </a:cubicBezTo>
                <a:cubicBezTo>
                  <a:pt x="1003" y="144"/>
                  <a:pt x="1009" y="138"/>
                  <a:pt x="1009" y="131"/>
                </a:cubicBezTo>
                <a:close/>
                <a:moveTo>
                  <a:pt x="1035" y="144"/>
                </a:moveTo>
                <a:cubicBezTo>
                  <a:pt x="1042" y="144"/>
                  <a:pt x="1048" y="138"/>
                  <a:pt x="1048" y="131"/>
                </a:cubicBezTo>
                <a:cubicBezTo>
                  <a:pt x="1048" y="124"/>
                  <a:pt x="1042" y="118"/>
                  <a:pt x="1035" y="118"/>
                </a:cubicBezTo>
                <a:cubicBezTo>
                  <a:pt x="1028" y="118"/>
                  <a:pt x="1022" y="124"/>
                  <a:pt x="1022" y="131"/>
                </a:cubicBezTo>
                <a:cubicBezTo>
                  <a:pt x="1022" y="138"/>
                  <a:pt x="1028" y="144"/>
                  <a:pt x="1035" y="144"/>
                </a:cubicBezTo>
                <a:close/>
                <a:moveTo>
                  <a:pt x="1075" y="144"/>
                </a:moveTo>
                <a:cubicBezTo>
                  <a:pt x="1082" y="144"/>
                  <a:pt x="1087" y="138"/>
                  <a:pt x="1087" y="131"/>
                </a:cubicBezTo>
                <a:cubicBezTo>
                  <a:pt x="1087" y="124"/>
                  <a:pt x="1082" y="118"/>
                  <a:pt x="1075" y="118"/>
                </a:cubicBezTo>
                <a:cubicBezTo>
                  <a:pt x="1068" y="118"/>
                  <a:pt x="1062" y="124"/>
                  <a:pt x="1062" y="131"/>
                </a:cubicBezTo>
                <a:cubicBezTo>
                  <a:pt x="1062" y="138"/>
                  <a:pt x="1068" y="144"/>
                  <a:pt x="1075" y="144"/>
                </a:cubicBezTo>
                <a:close/>
                <a:moveTo>
                  <a:pt x="1114" y="144"/>
                </a:moveTo>
                <a:cubicBezTo>
                  <a:pt x="1121" y="144"/>
                  <a:pt x="1127" y="138"/>
                  <a:pt x="1127" y="131"/>
                </a:cubicBezTo>
                <a:cubicBezTo>
                  <a:pt x="1127" y="124"/>
                  <a:pt x="1121" y="118"/>
                  <a:pt x="1114" y="118"/>
                </a:cubicBezTo>
                <a:cubicBezTo>
                  <a:pt x="1107" y="118"/>
                  <a:pt x="1101" y="124"/>
                  <a:pt x="1101" y="131"/>
                </a:cubicBezTo>
                <a:cubicBezTo>
                  <a:pt x="1101" y="138"/>
                  <a:pt x="1107" y="144"/>
                  <a:pt x="1114" y="144"/>
                </a:cubicBezTo>
                <a:close/>
                <a:moveTo>
                  <a:pt x="1153" y="144"/>
                </a:moveTo>
                <a:cubicBezTo>
                  <a:pt x="1161" y="144"/>
                  <a:pt x="1166" y="138"/>
                  <a:pt x="1166" y="131"/>
                </a:cubicBezTo>
                <a:cubicBezTo>
                  <a:pt x="1166" y="124"/>
                  <a:pt x="1161" y="118"/>
                  <a:pt x="1153" y="118"/>
                </a:cubicBezTo>
                <a:cubicBezTo>
                  <a:pt x="1146" y="118"/>
                  <a:pt x="1141" y="124"/>
                  <a:pt x="1141" y="131"/>
                </a:cubicBezTo>
                <a:cubicBezTo>
                  <a:pt x="1141" y="138"/>
                  <a:pt x="1146" y="144"/>
                  <a:pt x="1153" y="144"/>
                </a:cubicBezTo>
                <a:close/>
                <a:moveTo>
                  <a:pt x="1193" y="118"/>
                </a:moveTo>
                <a:cubicBezTo>
                  <a:pt x="1186" y="118"/>
                  <a:pt x="1180" y="124"/>
                  <a:pt x="1180" y="131"/>
                </a:cubicBezTo>
                <a:cubicBezTo>
                  <a:pt x="1180" y="138"/>
                  <a:pt x="1186" y="144"/>
                  <a:pt x="1193" y="144"/>
                </a:cubicBezTo>
                <a:cubicBezTo>
                  <a:pt x="1200" y="144"/>
                  <a:pt x="1206" y="138"/>
                  <a:pt x="1206" y="131"/>
                </a:cubicBezTo>
                <a:cubicBezTo>
                  <a:pt x="1206" y="124"/>
                  <a:pt x="1200" y="118"/>
                  <a:pt x="1193" y="118"/>
                </a:cubicBezTo>
                <a:close/>
                <a:moveTo>
                  <a:pt x="1232" y="118"/>
                </a:moveTo>
                <a:cubicBezTo>
                  <a:pt x="1225" y="118"/>
                  <a:pt x="1220" y="124"/>
                  <a:pt x="1220" y="131"/>
                </a:cubicBezTo>
                <a:cubicBezTo>
                  <a:pt x="1220" y="138"/>
                  <a:pt x="1225" y="144"/>
                  <a:pt x="1232" y="144"/>
                </a:cubicBezTo>
                <a:cubicBezTo>
                  <a:pt x="1239" y="144"/>
                  <a:pt x="1245" y="138"/>
                  <a:pt x="1245" y="131"/>
                </a:cubicBezTo>
                <a:cubicBezTo>
                  <a:pt x="1245" y="124"/>
                  <a:pt x="1239" y="118"/>
                  <a:pt x="1232" y="118"/>
                </a:cubicBezTo>
                <a:close/>
                <a:moveTo>
                  <a:pt x="1272" y="118"/>
                </a:moveTo>
                <a:cubicBezTo>
                  <a:pt x="1265" y="118"/>
                  <a:pt x="1259" y="124"/>
                  <a:pt x="1259" y="131"/>
                </a:cubicBezTo>
                <a:cubicBezTo>
                  <a:pt x="1259" y="138"/>
                  <a:pt x="1265" y="144"/>
                  <a:pt x="1272" y="144"/>
                </a:cubicBezTo>
                <a:cubicBezTo>
                  <a:pt x="1279" y="144"/>
                  <a:pt x="1285" y="138"/>
                  <a:pt x="1285" y="131"/>
                </a:cubicBezTo>
                <a:cubicBezTo>
                  <a:pt x="1285" y="124"/>
                  <a:pt x="1279" y="118"/>
                  <a:pt x="1272" y="118"/>
                </a:cubicBezTo>
                <a:close/>
                <a:moveTo>
                  <a:pt x="1311" y="144"/>
                </a:moveTo>
                <a:cubicBezTo>
                  <a:pt x="1318" y="144"/>
                  <a:pt x="1324" y="138"/>
                  <a:pt x="1324" y="131"/>
                </a:cubicBezTo>
                <a:cubicBezTo>
                  <a:pt x="1324" y="124"/>
                  <a:pt x="1318" y="118"/>
                  <a:pt x="1311" y="118"/>
                </a:cubicBezTo>
                <a:cubicBezTo>
                  <a:pt x="1304" y="118"/>
                  <a:pt x="1298" y="124"/>
                  <a:pt x="1298" y="131"/>
                </a:cubicBezTo>
                <a:cubicBezTo>
                  <a:pt x="1298" y="138"/>
                  <a:pt x="1304" y="144"/>
                  <a:pt x="1311" y="144"/>
                </a:cubicBezTo>
                <a:close/>
                <a:moveTo>
                  <a:pt x="1351" y="144"/>
                </a:moveTo>
                <a:cubicBezTo>
                  <a:pt x="1358" y="144"/>
                  <a:pt x="1363" y="138"/>
                  <a:pt x="1363" y="131"/>
                </a:cubicBezTo>
                <a:cubicBezTo>
                  <a:pt x="1363" y="124"/>
                  <a:pt x="1358" y="118"/>
                  <a:pt x="1351" y="118"/>
                </a:cubicBezTo>
                <a:cubicBezTo>
                  <a:pt x="1344" y="118"/>
                  <a:pt x="1338" y="124"/>
                  <a:pt x="1338" y="131"/>
                </a:cubicBezTo>
                <a:cubicBezTo>
                  <a:pt x="1338" y="138"/>
                  <a:pt x="1344" y="144"/>
                  <a:pt x="1351" y="144"/>
                </a:cubicBezTo>
                <a:close/>
                <a:moveTo>
                  <a:pt x="1390" y="144"/>
                </a:moveTo>
                <a:cubicBezTo>
                  <a:pt x="1397" y="144"/>
                  <a:pt x="1403" y="138"/>
                  <a:pt x="1403" y="131"/>
                </a:cubicBezTo>
                <a:cubicBezTo>
                  <a:pt x="1403" y="124"/>
                  <a:pt x="1397" y="118"/>
                  <a:pt x="1390" y="118"/>
                </a:cubicBezTo>
                <a:cubicBezTo>
                  <a:pt x="1383" y="118"/>
                  <a:pt x="1377" y="124"/>
                  <a:pt x="1377" y="131"/>
                </a:cubicBezTo>
                <a:cubicBezTo>
                  <a:pt x="1377" y="138"/>
                  <a:pt x="1383" y="144"/>
                  <a:pt x="1390" y="144"/>
                </a:cubicBezTo>
                <a:close/>
                <a:moveTo>
                  <a:pt x="1429" y="144"/>
                </a:moveTo>
                <a:cubicBezTo>
                  <a:pt x="1437" y="144"/>
                  <a:pt x="1442" y="138"/>
                  <a:pt x="1442" y="131"/>
                </a:cubicBezTo>
                <a:cubicBezTo>
                  <a:pt x="1442" y="124"/>
                  <a:pt x="1437" y="118"/>
                  <a:pt x="1429" y="118"/>
                </a:cubicBezTo>
                <a:cubicBezTo>
                  <a:pt x="1422" y="118"/>
                  <a:pt x="1417" y="124"/>
                  <a:pt x="1417" y="131"/>
                </a:cubicBezTo>
                <a:cubicBezTo>
                  <a:pt x="1417" y="138"/>
                  <a:pt x="1422" y="144"/>
                  <a:pt x="1429" y="144"/>
                </a:cubicBezTo>
                <a:close/>
                <a:moveTo>
                  <a:pt x="1469" y="118"/>
                </a:moveTo>
                <a:cubicBezTo>
                  <a:pt x="1462" y="118"/>
                  <a:pt x="1456" y="124"/>
                  <a:pt x="1456" y="131"/>
                </a:cubicBezTo>
                <a:cubicBezTo>
                  <a:pt x="1456" y="138"/>
                  <a:pt x="1462" y="144"/>
                  <a:pt x="1469" y="144"/>
                </a:cubicBezTo>
                <a:cubicBezTo>
                  <a:pt x="1476" y="144"/>
                  <a:pt x="1482" y="138"/>
                  <a:pt x="1482" y="131"/>
                </a:cubicBezTo>
                <a:cubicBezTo>
                  <a:pt x="1482" y="124"/>
                  <a:pt x="1476" y="118"/>
                  <a:pt x="1469" y="118"/>
                </a:cubicBezTo>
                <a:close/>
                <a:moveTo>
                  <a:pt x="1508" y="144"/>
                </a:moveTo>
                <a:cubicBezTo>
                  <a:pt x="1515" y="144"/>
                  <a:pt x="1521" y="138"/>
                  <a:pt x="1521" y="131"/>
                </a:cubicBezTo>
                <a:cubicBezTo>
                  <a:pt x="1521" y="124"/>
                  <a:pt x="1515" y="118"/>
                  <a:pt x="1508" y="118"/>
                </a:cubicBezTo>
                <a:cubicBezTo>
                  <a:pt x="1501" y="118"/>
                  <a:pt x="1496" y="124"/>
                  <a:pt x="1496" y="131"/>
                </a:cubicBezTo>
                <a:cubicBezTo>
                  <a:pt x="1496" y="138"/>
                  <a:pt x="1501" y="144"/>
                  <a:pt x="1508" y="144"/>
                </a:cubicBezTo>
                <a:close/>
                <a:moveTo>
                  <a:pt x="1876" y="131"/>
                </a:moveTo>
                <a:cubicBezTo>
                  <a:pt x="1876" y="124"/>
                  <a:pt x="1870" y="118"/>
                  <a:pt x="1863" y="118"/>
                </a:cubicBezTo>
                <a:cubicBezTo>
                  <a:pt x="1856" y="118"/>
                  <a:pt x="1850" y="124"/>
                  <a:pt x="1850" y="131"/>
                </a:cubicBezTo>
                <a:cubicBezTo>
                  <a:pt x="1850" y="138"/>
                  <a:pt x="1856" y="144"/>
                  <a:pt x="1863" y="144"/>
                </a:cubicBezTo>
                <a:cubicBezTo>
                  <a:pt x="1870" y="144"/>
                  <a:pt x="1876" y="138"/>
                  <a:pt x="1876" y="131"/>
                </a:cubicBezTo>
                <a:close/>
                <a:moveTo>
                  <a:pt x="2730" y="144"/>
                </a:moveTo>
                <a:cubicBezTo>
                  <a:pt x="2738" y="144"/>
                  <a:pt x="2743" y="138"/>
                  <a:pt x="2743" y="131"/>
                </a:cubicBezTo>
                <a:cubicBezTo>
                  <a:pt x="2743" y="124"/>
                  <a:pt x="2738" y="118"/>
                  <a:pt x="2730" y="118"/>
                </a:cubicBezTo>
                <a:cubicBezTo>
                  <a:pt x="2723" y="118"/>
                  <a:pt x="2718" y="124"/>
                  <a:pt x="2718" y="131"/>
                </a:cubicBezTo>
                <a:cubicBezTo>
                  <a:pt x="2718" y="138"/>
                  <a:pt x="2723" y="144"/>
                  <a:pt x="2730" y="144"/>
                </a:cubicBezTo>
                <a:close/>
                <a:moveTo>
                  <a:pt x="2770" y="141"/>
                </a:moveTo>
                <a:cubicBezTo>
                  <a:pt x="2775" y="141"/>
                  <a:pt x="2780" y="136"/>
                  <a:pt x="2780" y="131"/>
                </a:cubicBezTo>
                <a:cubicBezTo>
                  <a:pt x="2780" y="125"/>
                  <a:pt x="2775" y="121"/>
                  <a:pt x="2770" y="121"/>
                </a:cubicBezTo>
                <a:cubicBezTo>
                  <a:pt x="2764" y="121"/>
                  <a:pt x="2760" y="125"/>
                  <a:pt x="2760" y="131"/>
                </a:cubicBezTo>
                <a:cubicBezTo>
                  <a:pt x="2760" y="136"/>
                  <a:pt x="2764" y="141"/>
                  <a:pt x="2770" y="141"/>
                </a:cubicBezTo>
                <a:close/>
                <a:moveTo>
                  <a:pt x="523" y="183"/>
                </a:moveTo>
                <a:cubicBezTo>
                  <a:pt x="530" y="183"/>
                  <a:pt x="535" y="177"/>
                  <a:pt x="535" y="170"/>
                </a:cubicBezTo>
                <a:cubicBezTo>
                  <a:pt x="535" y="163"/>
                  <a:pt x="530" y="158"/>
                  <a:pt x="523" y="158"/>
                </a:cubicBezTo>
                <a:cubicBezTo>
                  <a:pt x="516" y="158"/>
                  <a:pt x="510" y="163"/>
                  <a:pt x="510" y="170"/>
                </a:cubicBezTo>
                <a:cubicBezTo>
                  <a:pt x="510" y="177"/>
                  <a:pt x="516" y="183"/>
                  <a:pt x="523" y="183"/>
                </a:cubicBezTo>
                <a:close/>
                <a:moveTo>
                  <a:pt x="602" y="183"/>
                </a:moveTo>
                <a:cubicBezTo>
                  <a:pt x="609" y="183"/>
                  <a:pt x="614" y="177"/>
                  <a:pt x="614" y="170"/>
                </a:cubicBezTo>
                <a:cubicBezTo>
                  <a:pt x="614" y="163"/>
                  <a:pt x="609" y="158"/>
                  <a:pt x="602" y="158"/>
                </a:cubicBezTo>
                <a:cubicBezTo>
                  <a:pt x="595" y="158"/>
                  <a:pt x="589" y="163"/>
                  <a:pt x="589" y="170"/>
                </a:cubicBezTo>
                <a:cubicBezTo>
                  <a:pt x="589" y="177"/>
                  <a:pt x="595" y="183"/>
                  <a:pt x="602" y="183"/>
                </a:cubicBezTo>
                <a:close/>
                <a:moveTo>
                  <a:pt x="641" y="183"/>
                </a:moveTo>
                <a:cubicBezTo>
                  <a:pt x="648" y="183"/>
                  <a:pt x="654" y="177"/>
                  <a:pt x="654" y="170"/>
                </a:cubicBezTo>
                <a:cubicBezTo>
                  <a:pt x="654" y="163"/>
                  <a:pt x="648" y="158"/>
                  <a:pt x="641" y="158"/>
                </a:cubicBezTo>
                <a:cubicBezTo>
                  <a:pt x="634" y="158"/>
                  <a:pt x="628" y="163"/>
                  <a:pt x="628" y="170"/>
                </a:cubicBezTo>
                <a:cubicBezTo>
                  <a:pt x="628" y="177"/>
                  <a:pt x="634" y="183"/>
                  <a:pt x="641" y="183"/>
                </a:cubicBezTo>
                <a:close/>
                <a:moveTo>
                  <a:pt x="680" y="183"/>
                </a:moveTo>
                <a:cubicBezTo>
                  <a:pt x="687" y="183"/>
                  <a:pt x="693" y="177"/>
                  <a:pt x="693" y="170"/>
                </a:cubicBezTo>
                <a:cubicBezTo>
                  <a:pt x="693" y="163"/>
                  <a:pt x="687" y="158"/>
                  <a:pt x="680" y="158"/>
                </a:cubicBezTo>
                <a:cubicBezTo>
                  <a:pt x="673" y="158"/>
                  <a:pt x="668" y="163"/>
                  <a:pt x="668" y="170"/>
                </a:cubicBezTo>
                <a:cubicBezTo>
                  <a:pt x="668" y="177"/>
                  <a:pt x="673" y="183"/>
                  <a:pt x="680" y="183"/>
                </a:cubicBezTo>
                <a:close/>
                <a:moveTo>
                  <a:pt x="720" y="183"/>
                </a:moveTo>
                <a:cubicBezTo>
                  <a:pt x="727" y="183"/>
                  <a:pt x="733" y="177"/>
                  <a:pt x="733" y="170"/>
                </a:cubicBezTo>
                <a:cubicBezTo>
                  <a:pt x="733" y="163"/>
                  <a:pt x="727" y="158"/>
                  <a:pt x="720" y="158"/>
                </a:cubicBezTo>
                <a:cubicBezTo>
                  <a:pt x="713" y="158"/>
                  <a:pt x="707" y="163"/>
                  <a:pt x="707" y="170"/>
                </a:cubicBezTo>
                <a:cubicBezTo>
                  <a:pt x="707" y="177"/>
                  <a:pt x="713" y="183"/>
                  <a:pt x="720" y="183"/>
                </a:cubicBezTo>
                <a:close/>
                <a:moveTo>
                  <a:pt x="799" y="183"/>
                </a:moveTo>
                <a:cubicBezTo>
                  <a:pt x="806" y="183"/>
                  <a:pt x="811" y="177"/>
                  <a:pt x="811" y="170"/>
                </a:cubicBezTo>
                <a:cubicBezTo>
                  <a:pt x="811" y="163"/>
                  <a:pt x="806" y="158"/>
                  <a:pt x="799" y="158"/>
                </a:cubicBezTo>
                <a:cubicBezTo>
                  <a:pt x="792" y="158"/>
                  <a:pt x="786" y="163"/>
                  <a:pt x="786" y="170"/>
                </a:cubicBezTo>
                <a:cubicBezTo>
                  <a:pt x="786" y="177"/>
                  <a:pt x="792" y="183"/>
                  <a:pt x="799" y="183"/>
                </a:cubicBezTo>
                <a:close/>
                <a:moveTo>
                  <a:pt x="838" y="183"/>
                </a:moveTo>
                <a:cubicBezTo>
                  <a:pt x="845" y="183"/>
                  <a:pt x="851" y="177"/>
                  <a:pt x="851" y="170"/>
                </a:cubicBezTo>
                <a:cubicBezTo>
                  <a:pt x="851" y="163"/>
                  <a:pt x="845" y="158"/>
                  <a:pt x="838" y="158"/>
                </a:cubicBezTo>
                <a:cubicBezTo>
                  <a:pt x="831" y="158"/>
                  <a:pt x="825" y="163"/>
                  <a:pt x="825" y="170"/>
                </a:cubicBezTo>
                <a:cubicBezTo>
                  <a:pt x="825" y="177"/>
                  <a:pt x="831" y="183"/>
                  <a:pt x="838" y="183"/>
                </a:cubicBezTo>
                <a:close/>
                <a:moveTo>
                  <a:pt x="890" y="170"/>
                </a:moveTo>
                <a:cubicBezTo>
                  <a:pt x="890" y="163"/>
                  <a:pt x="885" y="158"/>
                  <a:pt x="878" y="158"/>
                </a:cubicBezTo>
                <a:cubicBezTo>
                  <a:pt x="871" y="158"/>
                  <a:pt x="865" y="163"/>
                  <a:pt x="865" y="170"/>
                </a:cubicBezTo>
                <a:cubicBezTo>
                  <a:pt x="865" y="177"/>
                  <a:pt x="871" y="183"/>
                  <a:pt x="878" y="183"/>
                </a:cubicBezTo>
                <a:cubicBezTo>
                  <a:pt x="885" y="183"/>
                  <a:pt x="890" y="177"/>
                  <a:pt x="890" y="170"/>
                </a:cubicBezTo>
                <a:close/>
                <a:moveTo>
                  <a:pt x="1114" y="183"/>
                </a:moveTo>
                <a:cubicBezTo>
                  <a:pt x="1121" y="183"/>
                  <a:pt x="1127" y="177"/>
                  <a:pt x="1127" y="170"/>
                </a:cubicBezTo>
                <a:cubicBezTo>
                  <a:pt x="1127" y="163"/>
                  <a:pt x="1121" y="158"/>
                  <a:pt x="1114" y="158"/>
                </a:cubicBezTo>
                <a:cubicBezTo>
                  <a:pt x="1107" y="158"/>
                  <a:pt x="1101" y="163"/>
                  <a:pt x="1101" y="170"/>
                </a:cubicBezTo>
                <a:cubicBezTo>
                  <a:pt x="1101" y="177"/>
                  <a:pt x="1107" y="183"/>
                  <a:pt x="1114" y="183"/>
                </a:cubicBezTo>
                <a:close/>
                <a:moveTo>
                  <a:pt x="1153" y="183"/>
                </a:moveTo>
                <a:cubicBezTo>
                  <a:pt x="1161" y="183"/>
                  <a:pt x="1166" y="177"/>
                  <a:pt x="1166" y="170"/>
                </a:cubicBezTo>
                <a:cubicBezTo>
                  <a:pt x="1166" y="163"/>
                  <a:pt x="1161" y="158"/>
                  <a:pt x="1153" y="158"/>
                </a:cubicBezTo>
                <a:cubicBezTo>
                  <a:pt x="1146" y="158"/>
                  <a:pt x="1141" y="163"/>
                  <a:pt x="1141" y="170"/>
                </a:cubicBezTo>
                <a:cubicBezTo>
                  <a:pt x="1141" y="177"/>
                  <a:pt x="1146" y="183"/>
                  <a:pt x="1153" y="183"/>
                </a:cubicBezTo>
                <a:close/>
                <a:moveTo>
                  <a:pt x="1193" y="183"/>
                </a:moveTo>
                <a:cubicBezTo>
                  <a:pt x="1200" y="183"/>
                  <a:pt x="1206" y="177"/>
                  <a:pt x="1206" y="170"/>
                </a:cubicBezTo>
                <a:cubicBezTo>
                  <a:pt x="1206" y="163"/>
                  <a:pt x="1200" y="158"/>
                  <a:pt x="1193" y="158"/>
                </a:cubicBezTo>
                <a:cubicBezTo>
                  <a:pt x="1186" y="158"/>
                  <a:pt x="1180" y="163"/>
                  <a:pt x="1180" y="170"/>
                </a:cubicBezTo>
                <a:cubicBezTo>
                  <a:pt x="1180" y="177"/>
                  <a:pt x="1186" y="183"/>
                  <a:pt x="1193" y="183"/>
                </a:cubicBezTo>
                <a:close/>
                <a:moveTo>
                  <a:pt x="1232" y="183"/>
                </a:moveTo>
                <a:cubicBezTo>
                  <a:pt x="1239" y="183"/>
                  <a:pt x="1245" y="177"/>
                  <a:pt x="1245" y="170"/>
                </a:cubicBezTo>
                <a:cubicBezTo>
                  <a:pt x="1245" y="163"/>
                  <a:pt x="1239" y="158"/>
                  <a:pt x="1232" y="158"/>
                </a:cubicBezTo>
                <a:cubicBezTo>
                  <a:pt x="1225" y="158"/>
                  <a:pt x="1220" y="163"/>
                  <a:pt x="1220" y="170"/>
                </a:cubicBezTo>
                <a:cubicBezTo>
                  <a:pt x="1220" y="177"/>
                  <a:pt x="1225" y="183"/>
                  <a:pt x="1232" y="183"/>
                </a:cubicBezTo>
                <a:close/>
                <a:moveTo>
                  <a:pt x="1272" y="183"/>
                </a:moveTo>
                <a:cubicBezTo>
                  <a:pt x="1279" y="183"/>
                  <a:pt x="1285" y="177"/>
                  <a:pt x="1285" y="170"/>
                </a:cubicBezTo>
                <a:cubicBezTo>
                  <a:pt x="1285" y="163"/>
                  <a:pt x="1279" y="158"/>
                  <a:pt x="1272" y="158"/>
                </a:cubicBezTo>
                <a:cubicBezTo>
                  <a:pt x="1265" y="158"/>
                  <a:pt x="1259" y="163"/>
                  <a:pt x="1259" y="170"/>
                </a:cubicBezTo>
                <a:cubicBezTo>
                  <a:pt x="1259" y="177"/>
                  <a:pt x="1265" y="183"/>
                  <a:pt x="1272" y="183"/>
                </a:cubicBezTo>
                <a:close/>
                <a:moveTo>
                  <a:pt x="1311" y="183"/>
                </a:moveTo>
                <a:cubicBezTo>
                  <a:pt x="1318" y="183"/>
                  <a:pt x="1324" y="177"/>
                  <a:pt x="1324" y="170"/>
                </a:cubicBezTo>
                <a:cubicBezTo>
                  <a:pt x="1324" y="163"/>
                  <a:pt x="1318" y="158"/>
                  <a:pt x="1311" y="158"/>
                </a:cubicBezTo>
                <a:cubicBezTo>
                  <a:pt x="1304" y="158"/>
                  <a:pt x="1298" y="163"/>
                  <a:pt x="1298" y="170"/>
                </a:cubicBezTo>
                <a:cubicBezTo>
                  <a:pt x="1298" y="177"/>
                  <a:pt x="1304" y="183"/>
                  <a:pt x="1311" y="183"/>
                </a:cubicBezTo>
                <a:close/>
                <a:moveTo>
                  <a:pt x="1351" y="183"/>
                </a:moveTo>
                <a:cubicBezTo>
                  <a:pt x="1358" y="183"/>
                  <a:pt x="1363" y="177"/>
                  <a:pt x="1363" y="170"/>
                </a:cubicBezTo>
                <a:cubicBezTo>
                  <a:pt x="1363" y="163"/>
                  <a:pt x="1358" y="158"/>
                  <a:pt x="1351" y="158"/>
                </a:cubicBezTo>
                <a:cubicBezTo>
                  <a:pt x="1344" y="158"/>
                  <a:pt x="1338" y="163"/>
                  <a:pt x="1338" y="170"/>
                </a:cubicBezTo>
                <a:cubicBezTo>
                  <a:pt x="1338" y="177"/>
                  <a:pt x="1344" y="183"/>
                  <a:pt x="1351" y="183"/>
                </a:cubicBezTo>
                <a:close/>
                <a:moveTo>
                  <a:pt x="1390" y="183"/>
                </a:moveTo>
                <a:cubicBezTo>
                  <a:pt x="1397" y="183"/>
                  <a:pt x="1403" y="177"/>
                  <a:pt x="1403" y="170"/>
                </a:cubicBezTo>
                <a:cubicBezTo>
                  <a:pt x="1403" y="163"/>
                  <a:pt x="1397" y="158"/>
                  <a:pt x="1390" y="158"/>
                </a:cubicBezTo>
                <a:cubicBezTo>
                  <a:pt x="1383" y="158"/>
                  <a:pt x="1377" y="163"/>
                  <a:pt x="1377" y="170"/>
                </a:cubicBezTo>
                <a:cubicBezTo>
                  <a:pt x="1377" y="177"/>
                  <a:pt x="1383" y="183"/>
                  <a:pt x="1390" y="183"/>
                </a:cubicBezTo>
                <a:close/>
                <a:moveTo>
                  <a:pt x="1429" y="183"/>
                </a:moveTo>
                <a:cubicBezTo>
                  <a:pt x="1437" y="183"/>
                  <a:pt x="1442" y="177"/>
                  <a:pt x="1442" y="170"/>
                </a:cubicBezTo>
                <a:cubicBezTo>
                  <a:pt x="1442" y="163"/>
                  <a:pt x="1437" y="158"/>
                  <a:pt x="1429" y="158"/>
                </a:cubicBezTo>
                <a:cubicBezTo>
                  <a:pt x="1422" y="158"/>
                  <a:pt x="1417" y="163"/>
                  <a:pt x="1417" y="170"/>
                </a:cubicBezTo>
                <a:cubicBezTo>
                  <a:pt x="1417" y="177"/>
                  <a:pt x="1422" y="183"/>
                  <a:pt x="1429" y="183"/>
                </a:cubicBezTo>
                <a:close/>
                <a:moveTo>
                  <a:pt x="1469" y="183"/>
                </a:moveTo>
                <a:cubicBezTo>
                  <a:pt x="1476" y="183"/>
                  <a:pt x="1482" y="177"/>
                  <a:pt x="1482" y="170"/>
                </a:cubicBezTo>
                <a:cubicBezTo>
                  <a:pt x="1482" y="163"/>
                  <a:pt x="1476" y="158"/>
                  <a:pt x="1469" y="158"/>
                </a:cubicBezTo>
                <a:cubicBezTo>
                  <a:pt x="1462" y="158"/>
                  <a:pt x="1456" y="163"/>
                  <a:pt x="1456" y="170"/>
                </a:cubicBezTo>
                <a:cubicBezTo>
                  <a:pt x="1456" y="177"/>
                  <a:pt x="1462" y="183"/>
                  <a:pt x="1469" y="183"/>
                </a:cubicBezTo>
                <a:close/>
                <a:moveTo>
                  <a:pt x="1508" y="158"/>
                </a:moveTo>
                <a:cubicBezTo>
                  <a:pt x="1501" y="158"/>
                  <a:pt x="1496" y="163"/>
                  <a:pt x="1496" y="170"/>
                </a:cubicBezTo>
                <a:cubicBezTo>
                  <a:pt x="1496" y="177"/>
                  <a:pt x="1501" y="183"/>
                  <a:pt x="1508" y="183"/>
                </a:cubicBezTo>
                <a:cubicBezTo>
                  <a:pt x="1515" y="183"/>
                  <a:pt x="1521" y="177"/>
                  <a:pt x="1521" y="170"/>
                </a:cubicBezTo>
                <a:cubicBezTo>
                  <a:pt x="1521" y="163"/>
                  <a:pt x="1515" y="158"/>
                  <a:pt x="1508" y="158"/>
                </a:cubicBezTo>
                <a:close/>
                <a:moveTo>
                  <a:pt x="2297" y="183"/>
                </a:moveTo>
                <a:cubicBezTo>
                  <a:pt x="2304" y="183"/>
                  <a:pt x="2310" y="177"/>
                  <a:pt x="2310" y="170"/>
                </a:cubicBezTo>
                <a:cubicBezTo>
                  <a:pt x="2310" y="163"/>
                  <a:pt x="2304" y="158"/>
                  <a:pt x="2297" y="158"/>
                </a:cubicBezTo>
                <a:cubicBezTo>
                  <a:pt x="2290" y="158"/>
                  <a:pt x="2284" y="163"/>
                  <a:pt x="2284" y="170"/>
                </a:cubicBezTo>
                <a:cubicBezTo>
                  <a:pt x="2284" y="177"/>
                  <a:pt x="2290" y="183"/>
                  <a:pt x="2297" y="183"/>
                </a:cubicBezTo>
                <a:close/>
                <a:moveTo>
                  <a:pt x="2612" y="183"/>
                </a:moveTo>
                <a:cubicBezTo>
                  <a:pt x="2619" y="183"/>
                  <a:pt x="2625" y="177"/>
                  <a:pt x="2625" y="170"/>
                </a:cubicBezTo>
                <a:cubicBezTo>
                  <a:pt x="2625" y="163"/>
                  <a:pt x="2619" y="158"/>
                  <a:pt x="2612" y="158"/>
                </a:cubicBezTo>
                <a:cubicBezTo>
                  <a:pt x="2605" y="158"/>
                  <a:pt x="2599" y="163"/>
                  <a:pt x="2599" y="170"/>
                </a:cubicBezTo>
                <a:cubicBezTo>
                  <a:pt x="2599" y="177"/>
                  <a:pt x="2605" y="183"/>
                  <a:pt x="2612" y="183"/>
                </a:cubicBezTo>
                <a:close/>
                <a:moveTo>
                  <a:pt x="2652" y="158"/>
                </a:moveTo>
                <a:cubicBezTo>
                  <a:pt x="2645" y="158"/>
                  <a:pt x="2639" y="163"/>
                  <a:pt x="2639" y="170"/>
                </a:cubicBezTo>
                <a:cubicBezTo>
                  <a:pt x="2639" y="177"/>
                  <a:pt x="2645" y="183"/>
                  <a:pt x="2652" y="183"/>
                </a:cubicBezTo>
                <a:cubicBezTo>
                  <a:pt x="2659" y="183"/>
                  <a:pt x="2664" y="177"/>
                  <a:pt x="2664" y="170"/>
                </a:cubicBezTo>
                <a:cubicBezTo>
                  <a:pt x="2664" y="163"/>
                  <a:pt x="2659" y="158"/>
                  <a:pt x="2652" y="158"/>
                </a:cubicBezTo>
                <a:close/>
                <a:moveTo>
                  <a:pt x="2691" y="183"/>
                </a:moveTo>
                <a:cubicBezTo>
                  <a:pt x="2698" y="183"/>
                  <a:pt x="2704" y="177"/>
                  <a:pt x="2704" y="170"/>
                </a:cubicBezTo>
                <a:cubicBezTo>
                  <a:pt x="2704" y="163"/>
                  <a:pt x="2698" y="158"/>
                  <a:pt x="2691" y="158"/>
                </a:cubicBezTo>
                <a:cubicBezTo>
                  <a:pt x="2684" y="158"/>
                  <a:pt x="2678" y="163"/>
                  <a:pt x="2678" y="170"/>
                </a:cubicBezTo>
                <a:cubicBezTo>
                  <a:pt x="2678" y="177"/>
                  <a:pt x="2684" y="183"/>
                  <a:pt x="2691" y="183"/>
                </a:cubicBezTo>
                <a:close/>
                <a:moveTo>
                  <a:pt x="2730" y="183"/>
                </a:moveTo>
                <a:cubicBezTo>
                  <a:pt x="2738" y="183"/>
                  <a:pt x="2743" y="177"/>
                  <a:pt x="2743" y="170"/>
                </a:cubicBezTo>
                <a:cubicBezTo>
                  <a:pt x="2743" y="163"/>
                  <a:pt x="2738" y="158"/>
                  <a:pt x="2730" y="158"/>
                </a:cubicBezTo>
                <a:cubicBezTo>
                  <a:pt x="2723" y="158"/>
                  <a:pt x="2718" y="163"/>
                  <a:pt x="2718" y="170"/>
                </a:cubicBezTo>
                <a:cubicBezTo>
                  <a:pt x="2718" y="177"/>
                  <a:pt x="2723" y="183"/>
                  <a:pt x="2730" y="183"/>
                </a:cubicBezTo>
                <a:close/>
                <a:moveTo>
                  <a:pt x="2770" y="183"/>
                </a:moveTo>
                <a:cubicBezTo>
                  <a:pt x="2777" y="183"/>
                  <a:pt x="2783" y="177"/>
                  <a:pt x="2783" y="170"/>
                </a:cubicBezTo>
                <a:cubicBezTo>
                  <a:pt x="2783" y="163"/>
                  <a:pt x="2777" y="158"/>
                  <a:pt x="2770" y="158"/>
                </a:cubicBezTo>
                <a:cubicBezTo>
                  <a:pt x="2763" y="158"/>
                  <a:pt x="2757" y="163"/>
                  <a:pt x="2757" y="170"/>
                </a:cubicBezTo>
                <a:cubicBezTo>
                  <a:pt x="2757" y="177"/>
                  <a:pt x="2763" y="183"/>
                  <a:pt x="2770" y="183"/>
                </a:cubicBezTo>
                <a:close/>
                <a:moveTo>
                  <a:pt x="2809" y="183"/>
                </a:moveTo>
                <a:cubicBezTo>
                  <a:pt x="2816" y="183"/>
                  <a:pt x="2822" y="177"/>
                  <a:pt x="2822" y="170"/>
                </a:cubicBezTo>
                <a:cubicBezTo>
                  <a:pt x="2822" y="163"/>
                  <a:pt x="2816" y="158"/>
                  <a:pt x="2809" y="158"/>
                </a:cubicBezTo>
                <a:cubicBezTo>
                  <a:pt x="2802" y="158"/>
                  <a:pt x="2797" y="163"/>
                  <a:pt x="2797" y="170"/>
                </a:cubicBezTo>
                <a:cubicBezTo>
                  <a:pt x="2797" y="177"/>
                  <a:pt x="2802" y="183"/>
                  <a:pt x="2809" y="183"/>
                </a:cubicBezTo>
                <a:close/>
                <a:moveTo>
                  <a:pt x="3125" y="183"/>
                </a:moveTo>
                <a:cubicBezTo>
                  <a:pt x="3132" y="183"/>
                  <a:pt x="3137" y="177"/>
                  <a:pt x="3137" y="170"/>
                </a:cubicBezTo>
                <a:cubicBezTo>
                  <a:pt x="3137" y="163"/>
                  <a:pt x="3132" y="158"/>
                  <a:pt x="3125" y="158"/>
                </a:cubicBezTo>
                <a:cubicBezTo>
                  <a:pt x="3118" y="158"/>
                  <a:pt x="3112" y="163"/>
                  <a:pt x="3112" y="170"/>
                </a:cubicBezTo>
                <a:cubicBezTo>
                  <a:pt x="3112" y="177"/>
                  <a:pt x="3118" y="183"/>
                  <a:pt x="3125" y="183"/>
                </a:cubicBezTo>
                <a:close/>
                <a:moveTo>
                  <a:pt x="3204" y="183"/>
                </a:moveTo>
                <a:cubicBezTo>
                  <a:pt x="3211" y="183"/>
                  <a:pt x="3216" y="177"/>
                  <a:pt x="3216" y="170"/>
                </a:cubicBezTo>
                <a:cubicBezTo>
                  <a:pt x="3216" y="163"/>
                  <a:pt x="3211" y="158"/>
                  <a:pt x="3204" y="158"/>
                </a:cubicBezTo>
                <a:cubicBezTo>
                  <a:pt x="3197" y="158"/>
                  <a:pt x="3191" y="163"/>
                  <a:pt x="3191" y="170"/>
                </a:cubicBezTo>
                <a:cubicBezTo>
                  <a:pt x="3191" y="177"/>
                  <a:pt x="3197" y="183"/>
                  <a:pt x="3204" y="183"/>
                </a:cubicBezTo>
                <a:close/>
                <a:moveTo>
                  <a:pt x="444" y="223"/>
                </a:moveTo>
                <a:cubicBezTo>
                  <a:pt x="451" y="223"/>
                  <a:pt x="457" y="217"/>
                  <a:pt x="457" y="210"/>
                </a:cubicBezTo>
                <a:cubicBezTo>
                  <a:pt x="457" y="203"/>
                  <a:pt x="451" y="197"/>
                  <a:pt x="444" y="197"/>
                </a:cubicBezTo>
                <a:cubicBezTo>
                  <a:pt x="437" y="197"/>
                  <a:pt x="431" y="203"/>
                  <a:pt x="431" y="210"/>
                </a:cubicBezTo>
                <a:cubicBezTo>
                  <a:pt x="431" y="217"/>
                  <a:pt x="437" y="223"/>
                  <a:pt x="444" y="223"/>
                </a:cubicBezTo>
                <a:close/>
                <a:moveTo>
                  <a:pt x="483" y="223"/>
                </a:moveTo>
                <a:cubicBezTo>
                  <a:pt x="490" y="223"/>
                  <a:pt x="496" y="217"/>
                  <a:pt x="496" y="210"/>
                </a:cubicBezTo>
                <a:cubicBezTo>
                  <a:pt x="496" y="203"/>
                  <a:pt x="490" y="197"/>
                  <a:pt x="483" y="197"/>
                </a:cubicBezTo>
                <a:cubicBezTo>
                  <a:pt x="476" y="197"/>
                  <a:pt x="471" y="203"/>
                  <a:pt x="471" y="210"/>
                </a:cubicBezTo>
                <a:cubicBezTo>
                  <a:pt x="471" y="217"/>
                  <a:pt x="476" y="223"/>
                  <a:pt x="483" y="223"/>
                </a:cubicBezTo>
                <a:close/>
                <a:moveTo>
                  <a:pt x="523" y="223"/>
                </a:moveTo>
                <a:cubicBezTo>
                  <a:pt x="530" y="223"/>
                  <a:pt x="535" y="217"/>
                  <a:pt x="535" y="210"/>
                </a:cubicBezTo>
                <a:cubicBezTo>
                  <a:pt x="535" y="203"/>
                  <a:pt x="530" y="197"/>
                  <a:pt x="523" y="197"/>
                </a:cubicBezTo>
                <a:cubicBezTo>
                  <a:pt x="516" y="197"/>
                  <a:pt x="510" y="203"/>
                  <a:pt x="510" y="210"/>
                </a:cubicBezTo>
                <a:cubicBezTo>
                  <a:pt x="510" y="217"/>
                  <a:pt x="516" y="223"/>
                  <a:pt x="523" y="223"/>
                </a:cubicBezTo>
                <a:close/>
                <a:moveTo>
                  <a:pt x="602" y="223"/>
                </a:moveTo>
                <a:cubicBezTo>
                  <a:pt x="609" y="223"/>
                  <a:pt x="614" y="217"/>
                  <a:pt x="614" y="210"/>
                </a:cubicBezTo>
                <a:cubicBezTo>
                  <a:pt x="614" y="203"/>
                  <a:pt x="609" y="197"/>
                  <a:pt x="602" y="197"/>
                </a:cubicBezTo>
                <a:cubicBezTo>
                  <a:pt x="595" y="197"/>
                  <a:pt x="589" y="203"/>
                  <a:pt x="589" y="210"/>
                </a:cubicBezTo>
                <a:cubicBezTo>
                  <a:pt x="589" y="217"/>
                  <a:pt x="595" y="223"/>
                  <a:pt x="602" y="223"/>
                </a:cubicBezTo>
                <a:close/>
                <a:moveTo>
                  <a:pt x="680" y="223"/>
                </a:moveTo>
                <a:cubicBezTo>
                  <a:pt x="687" y="223"/>
                  <a:pt x="693" y="217"/>
                  <a:pt x="693" y="210"/>
                </a:cubicBezTo>
                <a:cubicBezTo>
                  <a:pt x="693" y="203"/>
                  <a:pt x="687" y="197"/>
                  <a:pt x="680" y="197"/>
                </a:cubicBezTo>
                <a:cubicBezTo>
                  <a:pt x="673" y="197"/>
                  <a:pt x="668" y="203"/>
                  <a:pt x="668" y="210"/>
                </a:cubicBezTo>
                <a:cubicBezTo>
                  <a:pt x="668" y="217"/>
                  <a:pt x="673" y="223"/>
                  <a:pt x="680" y="223"/>
                </a:cubicBezTo>
                <a:close/>
                <a:moveTo>
                  <a:pt x="747" y="210"/>
                </a:moveTo>
                <a:cubicBezTo>
                  <a:pt x="747" y="217"/>
                  <a:pt x="752" y="223"/>
                  <a:pt x="759" y="223"/>
                </a:cubicBezTo>
                <a:cubicBezTo>
                  <a:pt x="766" y="223"/>
                  <a:pt x="772" y="217"/>
                  <a:pt x="772" y="210"/>
                </a:cubicBezTo>
                <a:cubicBezTo>
                  <a:pt x="772" y="203"/>
                  <a:pt x="766" y="197"/>
                  <a:pt x="759" y="197"/>
                </a:cubicBezTo>
                <a:cubicBezTo>
                  <a:pt x="752" y="197"/>
                  <a:pt x="747" y="203"/>
                  <a:pt x="747" y="210"/>
                </a:cubicBezTo>
                <a:close/>
                <a:moveTo>
                  <a:pt x="799" y="223"/>
                </a:moveTo>
                <a:cubicBezTo>
                  <a:pt x="806" y="223"/>
                  <a:pt x="811" y="217"/>
                  <a:pt x="811" y="210"/>
                </a:cubicBezTo>
                <a:cubicBezTo>
                  <a:pt x="811" y="203"/>
                  <a:pt x="806" y="197"/>
                  <a:pt x="799" y="197"/>
                </a:cubicBezTo>
                <a:cubicBezTo>
                  <a:pt x="792" y="197"/>
                  <a:pt x="786" y="203"/>
                  <a:pt x="786" y="210"/>
                </a:cubicBezTo>
                <a:cubicBezTo>
                  <a:pt x="786" y="217"/>
                  <a:pt x="792" y="223"/>
                  <a:pt x="799" y="223"/>
                </a:cubicBezTo>
                <a:close/>
                <a:moveTo>
                  <a:pt x="838" y="223"/>
                </a:moveTo>
                <a:cubicBezTo>
                  <a:pt x="845" y="223"/>
                  <a:pt x="851" y="217"/>
                  <a:pt x="851" y="210"/>
                </a:cubicBezTo>
                <a:cubicBezTo>
                  <a:pt x="851" y="203"/>
                  <a:pt x="845" y="197"/>
                  <a:pt x="838" y="197"/>
                </a:cubicBezTo>
                <a:cubicBezTo>
                  <a:pt x="831" y="197"/>
                  <a:pt x="825" y="203"/>
                  <a:pt x="825" y="210"/>
                </a:cubicBezTo>
                <a:cubicBezTo>
                  <a:pt x="825" y="217"/>
                  <a:pt x="831" y="223"/>
                  <a:pt x="838" y="223"/>
                </a:cubicBezTo>
                <a:close/>
                <a:moveTo>
                  <a:pt x="917" y="197"/>
                </a:moveTo>
                <a:cubicBezTo>
                  <a:pt x="910" y="197"/>
                  <a:pt x="904" y="203"/>
                  <a:pt x="904" y="210"/>
                </a:cubicBezTo>
                <a:cubicBezTo>
                  <a:pt x="904" y="217"/>
                  <a:pt x="910" y="222"/>
                  <a:pt x="917" y="222"/>
                </a:cubicBezTo>
                <a:cubicBezTo>
                  <a:pt x="924" y="222"/>
                  <a:pt x="930" y="217"/>
                  <a:pt x="930" y="210"/>
                </a:cubicBezTo>
                <a:cubicBezTo>
                  <a:pt x="930" y="203"/>
                  <a:pt x="924" y="197"/>
                  <a:pt x="917" y="197"/>
                </a:cubicBezTo>
                <a:close/>
                <a:moveTo>
                  <a:pt x="1153" y="223"/>
                </a:moveTo>
                <a:cubicBezTo>
                  <a:pt x="1161" y="223"/>
                  <a:pt x="1166" y="217"/>
                  <a:pt x="1166" y="210"/>
                </a:cubicBezTo>
                <a:cubicBezTo>
                  <a:pt x="1166" y="203"/>
                  <a:pt x="1161" y="197"/>
                  <a:pt x="1153" y="197"/>
                </a:cubicBezTo>
                <a:cubicBezTo>
                  <a:pt x="1146" y="197"/>
                  <a:pt x="1141" y="203"/>
                  <a:pt x="1141" y="210"/>
                </a:cubicBezTo>
                <a:cubicBezTo>
                  <a:pt x="1141" y="217"/>
                  <a:pt x="1146" y="223"/>
                  <a:pt x="1153" y="223"/>
                </a:cubicBezTo>
                <a:close/>
                <a:moveTo>
                  <a:pt x="1193" y="223"/>
                </a:moveTo>
                <a:cubicBezTo>
                  <a:pt x="1200" y="223"/>
                  <a:pt x="1206" y="217"/>
                  <a:pt x="1206" y="210"/>
                </a:cubicBezTo>
                <a:cubicBezTo>
                  <a:pt x="1206" y="203"/>
                  <a:pt x="1200" y="197"/>
                  <a:pt x="1193" y="197"/>
                </a:cubicBezTo>
                <a:cubicBezTo>
                  <a:pt x="1186" y="197"/>
                  <a:pt x="1180" y="203"/>
                  <a:pt x="1180" y="210"/>
                </a:cubicBezTo>
                <a:cubicBezTo>
                  <a:pt x="1180" y="217"/>
                  <a:pt x="1186" y="223"/>
                  <a:pt x="1193" y="223"/>
                </a:cubicBezTo>
                <a:close/>
                <a:moveTo>
                  <a:pt x="1232" y="223"/>
                </a:moveTo>
                <a:cubicBezTo>
                  <a:pt x="1239" y="223"/>
                  <a:pt x="1245" y="217"/>
                  <a:pt x="1245" y="210"/>
                </a:cubicBezTo>
                <a:cubicBezTo>
                  <a:pt x="1245" y="203"/>
                  <a:pt x="1239" y="197"/>
                  <a:pt x="1232" y="197"/>
                </a:cubicBezTo>
                <a:cubicBezTo>
                  <a:pt x="1225" y="197"/>
                  <a:pt x="1220" y="203"/>
                  <a:pt x="1220" y="210"/>
                </a:cubicBezTo>
                <a:cubicBezTo>
                  <a:pt x="1220" y="217"/>
                  <a:pt x="1225" y="223"/>
                  <a:pt x="1232" y="223"/>
                </a:cubicBezTo>
                <a:close/>
                <a:moveTo>
                  <a:pt x="1272" y="223"/>
                </a:moveTo>
                <a:cubicBezTo>
                  <a:pt x="1279" y="223"/>
                  <a:pt x="1285" y="217"/>
                  <a:pt x="1285" y="210"/>
                </a:cubicBezTo>
                <a:cubicBezTo>
                  <a:pt x="1285" y="203"/>
                  <a:pt x="1279" y="197"/>
                  <a:pt x="1272" y="197"/>
                </a:cubicBezTo>
                <a:cubicBezTo>
                  <a:pt x="1265" y="197"/>
                  <a:pt x="1259" y="203"/>
                  <a:pt x="1259" y="210"/>
                </a:cubicBezTo>
                <a:cubicBezTo>
                  <a:pt x="1259" y="217"/>
                  <a:pt x="1265" y="223"/>
                  <a:pt x="1272" y="223"/>
                </a:cubicBezTo>
                <a:close/>
                <a:moveTo>
                  <a:pt x="1311" y="223"/>
                </a:moveTo>
                <a:cubicBezTo>
                  <a:pt x="1318" y="223"/>
                  <a:pt x="1324" y="217"/>
                  <a:pt x="1324" y="210"/>
                </a:cubicBezTo>
                <a:cubicBezTo>
                  <a:pt x="1324" y="203"/>
                  <a:pt x="1318" y="197"/>
                  <a:pt x="1311" y="197"/>
                </a:cubicBezTo>
                <a:cubicBezTo>
                  <a:pt x="1304" y="197"/>
                  <a:pt x="1298" y="203"/>
                  <a:pt x="1298" y="210"/>
                </a:cubicBezTo>
                <a:cubicBezTo>
                  <a:pt x="1298" y="217"/>
                  <a:pt x="1304" y="223"/>
                  <a:pt x="1311" y="223"/>
                </a:cubicBezTo>
                <a:close/>
                <a:moveTo>
                  <a:pt x="1351" y="223"/>
                </a:moveTo>
                <a:cubicBezTo>
                  <a:pt x="1358" y="223"/>
                  <a:pt x="1363" y="217"/>
                  <a:pt x="1363" y="210"/>
                </a:cubicBezTo>
                <a:cubicBezTo>
                  <a:pt x="1363" y="203"/>
                  <a:pt x="1358" y="197"/>
                  <a:pt x="1351" y="197"/>
                </a:cubicBezTo>
                <a:cubicBezTo>
                  <a:pt x="1344" y="197"/>
                  <a:pt x="1338" y="203"/>
                  <a:pt x="1338" y="210"/>
                </a:cubicBezTo>
                <a:cubicBezTo>
                  <a:pt x="1338" y="217"/>
                  <a:pt x="1344" y="223"/>
                  <a:pt x="1351" y="223"/>
                </a:cubicBezTo>
                <a:close/>
                <a:moveTo>
                  <a:pt x="1390" y="223"/>
                </a:moveTo>
                <a:cubicBezTo>
                  <a:pt x="1397" y="223"/>
                  <a:pt x="1403" y="217"/>
                  <a:pt x="1403" y="210"/>
                </a:cubicBezTo>
                <a:cubicBezTo>
                  <a:pt x="1403" y="203"/>
                  <a:pt x="1397" y="197"/>
                  <a:pt x="1390" y="197"/>
                </a:cubicBezTo>
                <a:cubicBezTo>
                  <a:pt x="1383" y="197"/>
                  <a:pt x="1377" y="203"/>
                  <a:pt x="1377" y="210"/>
                </a:cubicBezTo>
                <a:cubicBezTo>
                  <a:pt x="1377" y="217"/>
                  <a:pt x="1383" y="223"/>
                  <a:pt x="1390" y="223"/>
                </a:cubicBezTo>
                <a:close/>
                <a:moveTo>
                  <a:pt x="1429" y="223"/>
                </a:moveTo>
                <a:cubicBezTo>
                  <a:pt x="1437" y="223"/>
                  <a:pt x="1442" y="217"/>
                  <a:pt x="1442" y="210"/>
                </a:cubicBezTo>
                <a:cubicBezTo>
                  <a:pt x="1442" y="203"/>
                  <a:pt x="1437" y="197"/>
                  <a:pt x="1429" y="197"/>
                </a:cubicBezTo>
                <a:cubicBezTo>
                  <a:pt x="1422" y="197"/>
                  <a:pt x="1417" y="203"/>
                  <a:pt x="1417" y="210"/>
                </a:cubicBezTo>
                <a:cubicBezTo>
                  <a:pt x="1417" y="217"/>
                  <a:pt x="1422" y="223"/>
                  <a:pt x="1429" y="223"/>
                </a:cubicBezTo>
                <a:close/>
                <a:moveTo>
                  <a:pt x="2257" y="223"/>
                </a:moveTo>
                <a:cubicBezTo>
                  <a:pt x="2264" y="223"/>
                  <a:pt x="2270" y="217"/>
                  <a:pt x="2270" y="210"/>
                </a:cubicBezTo>
                <a:cubicBezTo>
                  <a:pt x="2270" y="203"/>
                  <a:pt x="2264" y="197"/>
                  <a:pt x="2257" y="197"/>
                </a:cubicBezTo>
                <a:cubicBezTo>
                  <a:pt x="2250" y="197"/>
                  <a:pt x="2245" y="203"/>
                  <a:pt x="2245" y="210"/>
                </a:cubicBezTo>
                <a:cubicBezTo>
                  <a:pt x="2245" y="217"/>
                  <a:pt x="2250" y="223"/>
                  <a:pt x="2257" y="223"/>
                </a:cubicBezTo>
                <a:close/>
                <a:moveTo>
                  <a:pt x="2415" y="223"/>
                </a:moveTo>
                <a:cubicBezTo>
                  <a:pt x="2422" y="223"/>
                  <a:pt x="2428" y="217"/>
                  <a:pt x="2428" y="210"/>
                </a:cubicBezTo>
                <a:cubicBezTo>
                  <a:pt x="2428" y="203"/>
                  <a:pt x="2422" y="197"/>
                  <a:pt x="2415" y="197"/>
                </a:cubicBezTo>
                <a:cubicBezTo>
                  <a:pt x="2408" y="197"/>
                  <a:pt x="2402" y="203"/>
                  <a:pt x="2402" y="210"/>
                </a:cubicBezTo>
                <a:cubicBezTo>
                  <a:pt x="2402" y="217"/>
                  <a:pt x="2408" y="223"/>
                  <a:pt x="2415" y="223"/>
                </a:cubicBezTo>
                <a:close/>
                <a:moveTo>
                  <a:pt x="2454" y="218"/>
                </a:moveTo>
                <a:cubicBezTo>
                  <a:pt x="2459" y="218"/>
                  <a:pt x="2462" y="214"/>
                  <a:pt x="2462" y="210"/>
                </a:cubicBezTo>
                <a:cubicBezTo>
                  <a:pt x="2462" y="205"/>
                  <a:pt x="2459" y="202"/>
                  <a:pt x="2454" y="202"/>
                </a:cubicBezTo>
                <a:cubicBezTo>
                  <a:pt x="2450" y="202"/>
                  <a:pt x="2447" y="205"/>
                  <a:pt x="2447" y="210"/>
                </a:cubicBezTo>
                <a:cubicBezTo>
                  <a:pt x="2447" y="214"/>
                  <a:pt x="2450" y="218"/>
                  <a:pt x="2454" y="218"/>
                </a:cubicBezTo>
                <a:close/>
                <a:moveTo>
                  <a:pt x="2533" y="223"/>
                </a:moveTo>
                <a:cubicBezTo>
                  <a:pt x="2540" y="223"/>
                  <a:pt x="2546" y="217"/>
                  <a:pt x="2546" y="210"/>
                </a:cubicBezTo>
                <a:cubicBezTo>
                  <a:pt x="2546" y="203"/>
                  <a:pt x="2540" y="197"/>
                  <a:pt x="2533" y="197"/>
                </a:cubicBezTo>
                <a:cubicBezTo>
                  <a:pt x="2526" y="197"/>
                  <a:pt x="2521" y="203"/>
                  <a:pt x="2521" y="210"/>
                </a:cubicBezTo>
                <a:cubicBezTo>
                  <a:pt x="2521" y="217"/>
                  <a:pt x="2526" y="223"/>
                  <a:pt x="2533" y="223"/>
                </a:cubicBezTo>
                <a:close/>
                <a:moveTo>
                  <a:pt x="2573" y="223"/>
                </a:moveTo>
                <a:cubicBezTo>
                  <a:pt x="2580" y="223"/>
                  <a:pt x="2586" y="217"/>
                  <a:pt x="2586" y="210"/>
                </a:cubicBezTo>
                <a:cubicBezTo>
                  <a:pt x="2586" y="203"/>
                  <a:pt x="2580" y="197"/>
                  <a:pt x="2573" y="197"/>
                </a:cubicBezTo>
                <a:cubicBezTo>
                  <a:pt x="2566" y="197"/>
                  <a:pt x="2560" y="203"/>
                  <a:pt x="2560" y="210"/>
                </a:cubicBezTo>
                <a:cubicBezTo>
                  <a:pt x="2560" y="217"/>
                  <a:pt x="2566" y="223"/>
                  <a:pt x="2573" y="223"/>
                </a:cubicBezTo>
                <a:close/>
                <a:moveTo>
                  <a:pt x="2612" y="223"/>
                </a:moveTo>
                <a:cubicBezTo>
                  <a:pt x="2619" y="223"/>
                  <a:pt x="2625" y="217"/>
                  <a:pt x="2625" y="210"/>
                </a:cubicBezTo>
                <a:cubicBezTo>
                  <a:pt x="2625" y="203"/>
                  <a:pt x="2619" y="197"/>
                  <a:pt x="2612" y="197"/>
                </a:cubicBezTo>
                <a:cubicBezTo>
                  <a:pt x="2605" y="197"/>
                  <a:pt x="2599" y="203"/>
                  <a:pt x="2599" y="210"/>
                </a:cubicBezTo>
                <a:cubicBezTo>
                  <a:pt x="2599" y="217"/>
                  <a:pt x="2605" y="223"/>
                  <a:pt x="2612" y="223"/>
                </a:cubicBezTo>
                <a:close/>
                <a:moveTo>
                  <a:pt x="2639" y="210"/>
                </a:moveTo>
                <a:cubicBezTo>
                  <a:pt x="2639" y="217"/>
                  <a:pt x="2645" y="223"/>
                  <a:pt x="2652" y="223"/>
                </a:cubicBezTo>
                <a:cubicBezTo>
                  <a:pt x="2659" y="223"/>
                  <a:pt x="2664" y="217"/>
                  <a:pt x="2664" y="210"/>
                </a:cubicBezTo>
                <a:cubicBezTo>
                  <a:pt x="2664" y="203"/>
                  <a:pt x="2659" y="197"/>
                  <a:pt x="2652" y="197"/>
                </a:cubicBezTo>
                <a:cubicBezTo>
                  <a:pt x="2645" y="197"/>
                  <a:pt x="2639" y="203"/>
                  <a:pt x="2639" y="210"/>
                </a:cubicBezTo>
                <a:close/>
                <a:moveTo>
                  <a:pt x="2691" y="197"/>
                </a:moveTo>
                <a:cubicBezTo>
                  <a:pt x="2684" y="197"/>
                  <a:pt x="2678" y="203"/>
                  <a:pt x="2678" y="210"/>
                </a:cubicBezTo>
                <a:cubicBezTo>
                  <a:pt x="2678" y="217"/>
                  <a:pt x="2684" y="223"/>
                  <a:pt x="2691" y="223"/>
                </a:cubicBezTo>
                <a:cubicBezTo>
                  <a:pt x="2698" y="223"/>
                  <a:pt x="2704" y="217"/>
                  <a:pt x="2704" y="210"/>
                </a:cubicBezTo>
                <a:cubicBezTo>
                  <a:pt x="2704" y="203"/>
                  <a:pt x="2698" y="197"/>
                  <a:pt x="2691" y="197"/>
                </a:cubicBezTo>
                <a:close/>
                <a:moveTo>
                  <a:pt x="2718" y="210"/>
                </a:moveTo>
                <a:cubicBezTo>
                  <a:pt x="2718" y="217"/>
                  <a:pt x="2723" y="223"/>
                  <a:pt x="2730" y="223"/>
                </a:cubicBezTo>
                <a:cubicBezTo>
                  <a:pt x="2738" y="223"/>
                  <a:pt x="2743" y="217"/>
                  <a:pt x="2743" y="210"/>
                </a:cubicBezTo>
                <a:cubicBezTo>
                  <a:pt x="2743" y="203"/>
                  <a:pt x="2738" y="197"/>
                  <a:pt x="2730" y="197"/>
                </a:cubicBezTo>
                <a:cubicBezTo>
                  <a:pt x="2723" y="197"/>
                  <a:pt x="2718" y="203"/>
                  <a:pt x="2718" y="210"/>
                </a:cubicBezTo>
                <a:close/>
                <a:moveTo>
                  <a:pt x="2809" y="197"/>
                </a:moveTo>
                <a:cubicBezTo>
                  <a:pt x="2802" y="197"/>
                  <a:pt x="2797" y="203"/>
                  <a:pt x="2797" y="210"/>
                </a:cubicBezTo>
                <a:cubicBezTo>
                  <a:pt x="2797" y="217"/>
                  <a:pt x="2802" y="223"/>
                  <a:pt x="2809" y="223"/>
                </a:cubicBezTo>
                <a:cubicBezTo>
                  <a:pt x="2816" y="223"/>
                  <a:pt x="2822" y="217"/>
                  <a:pt x="2822" y="210"/>
                </a:cubicBezTo>
                <a:cubicBezTo>
                  <a:pt x="2822" y="203"/>
                  <a:pt x="2816" y="197"/>
                  <a:pt x="2809" y="197"/>
                </a:cubicBezTo>
                <a:close/>
                <a:moveTo>
                  <a:pt x="2849" y="223"/>
                </a:moveTo>
                <a:cubicBezTo>
                  <a:pt x="2856" y="223"/>
                  <a:pt x="2861" y="217"/>
                  <a:pt x="2861" y="210"/>
                </a:cubicBezTo>
                <a:cubicBezTo>
                  <a:pt x="2861" y="203"/>
                  <a:pt x="2856" y="197"/>
                  <a:pt x="2849" y="197"/>
                </a:cubicBezTo>
                <a:cubicBezTo>
                  <a:pt x="2842" y="197"/>
                  <a:pt x="2836" y="203"/>
                  <a:pt x="2836" y="210"/>
                </a:cubicBezTo>
                <a:cubicBezTo>
                  <a:pt x="2836" y="217"/>
                  <a:pt x="2842" y="223"/>
                  <a:pt x="2849" y="223"/>
                </a:cubicBezTo>
                <a:close/>
                <a:moveTo>
                  <a:pt x="2888" y="223"/>
                </a:moveTo>
                <a:cubicBezTo>
                  <a:pt x="2895" y="223"/>
                  <a:pt x="2901" y="217"/>
                  <a:pt x="2901" y="210"/>
                </a:cubicBezTo>
                <a:cubicBezTo>
                  <a:pt x="2901" y="203"/>
                  <a:pt x="2895" y="197"/>
                  <a:pt x="2888" y="197"/>
                </a:cubicBezTo>
                <a:cubicBezTo>
                  <a:pt x="2881" y="197"/>
                  <a:pt x="2875" y="203"/>
                  <a:pt x="2875" y="210"/>
                </a:cubicBezTo>
                <a:cubicBezTo>
                  <a:pt x="2875" y="217"/>
                  <a:pt x="2881" y="223"/>
                  <a:pt x="2888" y="223"/>
                </a:cubicBezTo>
                <a:close/>
                <a:moveTo>
                  <a:pt x="2967" y="223"/>
                </a:moveTo>
                <a:cubicBezTo>
                  <a:pt x="2974" y="223"/>
                  <a:pt x="2980" y="217"/>
                  <a:pt x="2980" y="210"/>
                </a:cubicBezTo>
                <a:cubicBezTo>
                  <a:pt x="2980" y="203"/>
                  <a:pt x="2974" y="197"/>
                  <a:pt x="2967" y="197"/>
                </a:cubicBezTo>
                <a:cubicBezTo>
                  <a:pt x="2960" y="197"/>
                  <a:pt x="2954" y="203"/>
                  <a:pt x="2954" y="210"/>
                </a:cubicBezTo>
                <a:cubicBezTo>
                  <a:pt x="2954" y="217"/>
                  <a:pt x="2960" y="223"/>
                  <a:pt x="2967" y="223"/>
                </a:cubicBezTo>
                <a:close/>
                <a:moveTo>
                  <a:pt x="523" y="262"/>
                </a:moveTo>
                <a:cubicBezTo>
                  <a:pt x="530" y="262"/>
                  <a:pt x="535" y="256"/>
                  <a:pt x="535" y="249"/>
                </a:cubicBezTo>
                <a:cubicBezTo>
                  <a:pt x="535" y="242"/>
                  <a:pt x="530" y="236"/>
                  <a:pt x="523" y="236"/>
                </a:cubicBezTo>
                <a:cubicBezTo>
                  <a:pt x="516" y="236"/>
                  <a:pt x="510" y="242"/>
                  <a:pt x="510" y="249"/>
                </a:cubicBezTo>
                <a:cubicBezTo>
                  <a:pt x="510" y="256"/>
                  <a:pt x="516" y="262"/>
                  <a:pt x="523" y="262"/>
                </a:cubicBezTo>
                <a:close/>
                <a:moveTo>
                  <a:pt x="562" y="262"/>
                </a:moveTo>
                <a:cubicBezTo>
                  <a:pt x="569" y="262"/>
                  <a:pt x="575" y="256"/>
                  <a:pt x="575" y="249"/>
                </a:cubicBezTo>
                <a:cubicBezTo>
                  <a:pt x="575" y="242"/>
                  <a:pt x="569" y="236"/>
                  <a:pt x="562" y="236"/>
                </a:cubicBezTo>
                <a:cubicBezTo>
                  <a:pt x="555" y="236"/>
                  <a:pt x="549" y="242"/>
                  <a:pt x="549" y="249"/>
                </a:cubicBezTo>
                <a:cubicBezTo>
                  <a:pt x="549" y="256"/>
                  <a:pt x="555" y="262"/>
                  <a:pt x="562" y="262"/>
                </a:cubicBezTo>
                <a:close/>
                <a:moveTo>
                  <a:pt x="602" y="262"/>
                </a:moveTo>
                <a:cubicBezTo>
                  <a:pt x="609" y="262"/>
                  <a:pt x="614" y="256"/>
                  <a:pt x="614" y="249"/>
                </a:cubicBezTo>
                <a:cubicBezTo>
                  <a:pt x="614" y="242"/>
                  <a:pt x="609" y="236"/>
                  <a:pt x="602" y="236"/>
                </a:cubicBezTo>
                <a:cubicBezTo>
                  <a:pt x="595" y="236"/>
                  <a:pt x="589" y="242"/>
                  <a:pt x="589" y="249"/>
                </a:cubicBezTo>
                <a:cubicBezTo>
                  <a:pt x="589" y="256"/>
                  <a:pt x="595" y="262"/>
                  <a:pt x="602" y="262"/>
                </a:cubicBezTo>
                <a:close/>
                <a:moveTo>
                  <a:pt x="720" y="237"/>
                </a:moveTo>
                <a:cubicBezTo>
                  <a:pt x="713" y="237"/>
                  <a:pt x="707" y="242"/>
                  <a:pt x="707" y="249"/>
                </a:cubicBezTo>
                <a:cubicBezTo>
                  <a:pt x="707" y="256"/>
                  <a:pt x="713" y="262"/>
                  <a:pt x="720" y="262"/>
                </a:cubicBezTo>
                <a:cubicBezTo>
                  <a:pt x="727" y="262"/>
                  <a:pt x="733" y="256"/>
                  <a:pt x="733" y="249"/>
                </a:cubicBezTo>
                <a:cubicBezTo>
                  <a:pt x="733" y="242"/>
                  <a:pt x="727" y="237"/>
                  <a:pt x="720" y="237"/>
                </a:cubicBezTo>
                <a:close/>
                <a:moveTo>
                  <a:pt x="803" y="249"/>
                </a:moveTo>
                <a:cubicBezTo>
                  <a:pt x="803" y="247"/>
                  <a:pt x="801" y="245"/>
                  <a:pt x="799" y="245"/>
                </a:cubicBezTo>
                <a:cubicBezTo>
                  <a:pt x="796" y="245"/>
                  <a:pt x="795" y="247"/>
                  <a:pt x="795" y="249"/>
                </a:cubicBezTo>
                <a:cubicBezTo>
                  <a:pt x="795" y="251"/>
                  <a:pt x="796" y="253"/>
                  <a:pt x="799" y="253"/>
                </a:cubicBezTo>
                <a:cubicBezTo>
                  <a:pt x="801" y="253"/>
                  <a:pt x="803" y="251"/>
                  <a:pt x="803" y="249"/>
                </a:cubicBezTo>
                <a:close/>
                <a:moveTo>
                  <a:pt x="838" y="262"/>
                </a:moveTo>
                <a:cubicBezTo>
                  <a:pt x="845" y="262"/>
                  <a:pt x="851" y="256"/>
                  <a:pt x="851" y="249"/>
                </a:cubicBezTo>
                <a:cubicBezTo>
                  <a:pt x="851" y="242"/>
                  <a:pt x="845" y="236"/>
                  <a:pt x="838" y="236"/>
                </a:cubicBezTo>
                <a:cubicBezTo>
                  <a:pt x="831" y="236"/>
                  <a:pt x="825" y="242"/>
                  <a:pt x="825" y="249"/>
                </a:cubicBezTo>
                <a:cubicBezTo>
                  <a:pt x="825" y="256"/>
                  <a:pt x="831" y="262"/>
                  <a:pt x="838" y="262"/>
                </a:cubicBezTo>
                <a:close/>
                <a:moveTo>
                  <a:pt x="878" y="262"/>
                </a:moveTo>
                <a:cubicBezTo>
                  <a:pt x="885" y="262"/>
                  <a:pt x="890" y="256"/>
                  <a:pt x="890" y="249"/>
                </a:cubicBezTo>
                <a:cubicBezTo>
                  <a:pt x="890" y="242"/>
                  <a:pt x="885" y="236"/>
                  <a:pt x="878" y="236"/>
                </a:cubicBezTo>
                <a:cubicBezTo>
                  <a:pt x="870" y="236"/>
                  <a:pt x="865" y="242"/>
                  <a:pt x="865" y="249"/>
                </a:cubicBezTo>
                <a:cubicBezTo>
                  <a:pt x="865" y="256"/>
                  <a:pt x="870" y="262"/>
                  <a:pt x="878" y="262"/>
                </a:cubicBezTo>
                <a:close/>
                <a:moveTo>
                  <a:pt x="917" y="262"/>
                </a:moveTo>
                <a:cubicBezTo>
                  <a:pt x="924" y="262"/>
                  <a:pt x="930" y="256"/>
                  <a:pt x="930" y="249"/>
                </a:cubicBezTo>
                <a:cubicBezTo>
                  <a:pt x="930" y="242"/>
                  <a:pt x="924" y="236"/>
                  <a:pt x="917" y="236"/>
                </a:cubicBezTo>
                <a:cubicBezTo>
                  <a:pt x="910" y="236"/>
                  <a:pt x="904" y="242"/>
                  <a:pt x="904" y="249"/>
                </a:cubicBezTo>
                <a:cubicBezTo>
                  <a:pt x="904" y="256"/>
                  <a:pt x="910" y="262"/>
                  <a:pt x="917" y="262"/>
                </a:cubicBezTo>
                <a:close/>
                <a:moveTo>
                  <a:pt x="956" y="237"/>
                </a:moveTo>
                <a:cubicBezTo>
                  <a:pt x="949" y="237"/>
                  <a:pt x="944" y="242"/>
                  <a:pt x="944" y="249"/>
                </a:cubicBezTo>
                <a:cubicBezTo>
                  <a:pt x="944" y="256"/>
                  <a:pt x="949" y="262"/>
                  <a:pt x="956" y="262"/>
                </a:cubicBezTo>
                <a:cubicBezTo>
                  <a:pt x="963" y="262"/>
                  <a:pt x="969" y="256"/>
                  <a:pt x="969" y="249"/>
                </a:cubicBezTo>
                <a:cubicBezTo>
                  <a:pt x="969" y="242"/>
                  <a:pt x="963" y="237"/>
                  <a:pt x="956" y="237"/>
                </a:cubicBezTo>
                <a:close/>
                <a:moveTo>
                  <a:pt x="1193" y="262"/>
                </a:moveTo>
                <a:cubicBezTo>
                  <a:pt x="1200" y="262"/>
                  <a:pt x="1206" y="256"/>
                  <a:pt x="1206" y="249"/>
                </a:cubicBezTo>
                <a:cubicBezTo>
                  <a:pt x="1206" y="242"/>
                  <a:pt x="1200" y="236"/>
                  <a:pt x="1193" y="236"/>
                </a:cubicBezTo>
                <a:cubicBezTo>
                  <a:pt x="1186" y="236"/>
                  <a:pt x="1180" y="242"/>
                  <a:pt x="1180" y="249"/>
                </a:cubicBezTo>
                <a:cubicBezTo>
                  <a:pt x="1180" y="256"/>
                  <a:pt x="1186" y="262"/>
                  <a:pt x="1193" y="262"/>
                </a:cubicBezTo>
                <a:close/>
                <a:moveTo>
                  <a:pt x="1232" y="262"/>
                </a:moveTo>
                <a:cubicBezTo>
                  <a:pt x="1239" y="262"/>
                  <a:pt x="1245" y="256"/>
                  <a:pt x="1245" y="249"/>
                </a:cubicBezTo>
                <a:cubicBezTo>
                  <a:pt x="1245" y="242"/>
                  <a:pt x="1239" y="236"/>
                  <a:pt x="1232" y="236"/>
                </a:cubicBezTo>
                <a:cubicBezTo>
                  <a:pt x="1225" y="236"/>
                  <a:pt x="1220" y="242"/>
                  <a:pt x="1220" y="249"/>
                </a:cubicBezTo>
                <a:cubicBezTo>
                  <a:pt x="1220" y="256"/>
                  <a:pt x="1225" y="262"/>
                  <a:pt x="1232" y="262"/>
                </a:cubicBezTo>
                <a:close/>
                <a:moveTo>
                  <a:pt x="1272" y="262"/>
                </a:moveTo>
                <a:cubicBezTo>
                  <a:pt x="1279" y="262"/>
                  <a:pt x="1285" y="256"/>
                  <a:pt x="1285" y="249"/>
                </a:cubicBezTo>
                <a:cubicBezTo>
                  <a:pt x="1285" y="242"/>
                  <a:pt x="1279" y="236"/>
                  <a:pt x="1272" y="236"/>
                </a:cubicBezTo>
                <a:cubicBezTo>
                  <a:pt x="1265" y="236"/>
                  <a:pt x="1259" y="242"/>
                  <a:pt x="1259" y="249"/>
                </a:cubicBezTo>
                <a:cubicBezTo>
                  <a:pt x="1259" y="256"/>
                  <a:pt x="1265" y="262"/>
                  <a:pt x="1272" y="262"/>
                </a:cubicBezTo>
                <a:close/>
                <a:moveTo>
                  <a:pt x="1311" y="262"/>
                </a:moveTo>
                <a:cubicBezTo>
                  <a:pt x="1318" y="262"/>
                  <a:pt x="1324" y="256"/>
                  <a:pt x="1324" y="249"/>
                </a:cubicBezTo>
                <a:cubicBezTo>
                  <a:pt x="1324" y="242"/>
                  <a:pt x="1318" y="236"/>
                  <a:pt x="1311" y="236"/>
                </a:cubicBezTo>
                <a:cubicBezTo>
                  <a:pt x="1304" y="236"/>
                  <a:pt x="1298" y="242"/>
                  <a:pt x="1298" y="249"/>
                </a:cubicBezTo>
                <a:cubicBezTo>
                  <a:pt x="1298" y="256"/>
                  <a:pt x="1304" y="262"/>
                  <a:pt x="1311" y="262"/>
                </a:cubicBezTo>
                <a:close/>
                <a:moveTo>
                  <a:pt x="1351" y="262"/>
                </a:moveTo>
                <a:cubicBezTo>
                  <a:pt x="1358" y="262"/>
                  <a:pt x="1363" y="256"/>
                  <a:pt x="1363" y="249"/>
                </a:cubicBezTo>
                <a:cubicBezTo>
                  <a:pt x="1363" y="242"/>
                  <a:pt x="1358" y="236"/>
                  <a:pt x="1351" y="236"/>
                </a:cubicBezTo>
                <a:cubicBezTo>
                  <a:pt x="1344" y="236"/>
                  <a:pt x="1338" y="242"/>
                  <a:pt x="1338" y="249"/>
                </a:cubicBezTo>
                <a:cubicBezTo>
                  <a:pt x="1338" y="256"/>
                  <a:pt x="1344" y="262"/>
                  <a:pt x="1351" y="262"/>
                </a:cubicBezTo>
                <a:close/>
                <a:moveTo>
                  <a:pt x="1390" y="262"/>
                </a:moveTo>
                <a:cubicBezTo>
                  <a:pt x="1397" y="262"/>
                  <a:pt x="1403" y="256"/>
                  <a:pt x="1403" y="249"/>
                </a:cubicBezTo>
                <a:cubicBezTo>
                  <a:pt x="1403" y="242"/>
                  <a:pt x="1397" y="236"/>
                  <a:pt x="1390" y="236"/>
                </a:cubicBezTo>
                <a:cubicBezTo>
                  <a:pt x="1383" y="236"/>
                  <a:pt x="1377" y="242"/>
                  <a:pt x="1377" y="249"/>
                </a:cubicBezTo>
                <a:cubicBezTo>
                  <a:pt x="1377" y="256"/>
                  <a:pt x="1383" y="262"/>
                  <a:pt x="1390" y="262"/>
                </a:cubicBezTo>
                <a:close/>
                <a:moveTo>
                  <a:pt x="1429" y="262"/>
                </a:moveTo>
                <a:cubicBezTo>
                  <a:pt x="1437" y="262"/>
                  <a:pt x="1442" y="256"/>
                  <a:pt x="1442" y="249"/>
                </a:cubicBezTo>
                <a:cubicBezTo>
                  <a:pt x="1442" y="242"/>
                  <a:pt x="1437" y="236"/>
                  <a:pt x="1429" y="236"/>
                </a:cubicBezTo>
                <a:cubicBezTo>
                  <a:pt x="1422" y="236"/>
                  <a:pt x="1417" y="242"/>
                  <a:pt x="1417" y="249"/>
                </a:cubicBezTo>
                <a:cubicBezTo>
                  <a:pt x="1417" y="256"/>
                  <a:pt x="1422" y="262"/>
                  <a:pt x="1429" y="262"/>
                </a:cubicBezTo>
                <a:close/>
                <a:moveTo>
                  <a:pt x="1469" y="236"/>
                </a:moveTo>
                <a:cubicBezTo>
                  <a:pt x="1462" y="236"/>
                  <a:pt x="1456" y="242"/>
                  <a:pt x="1456" y="249"/>
                </a:cubicBezTo>
                <a:cubicBezTo>
                  <a:pt x="1456" y="256"/>
                  <a:pt x="1462" y="262"/>
                  <a:pt x="1469" y="262"/>
                </a:cubicBezTo>
                <a:cubicBezTo>
                  <a:pt x="1476" y="262"/>
                  <a:pt x="1482" y="256"/>
                  <a:pt x="1482" y="249"/>
                </a:cubicBezTo>
                <a:cubicBezTo>
                  <a:pt x="1482" y="242"/>
                  <a:pt x="1476" y="236"/>
                  <a:pt x="1469" y="236"/>
                </a:cubicBezTo>
                <a:close/>
                <a:moveTo>
                  <a:pt x="1981" y="262"/>
                </a:moveTo>
                <a:cubicBezTo>
                  <a:pt x="1988" y="262"/>
                  <a:pt x="1994" y="256"/>
                  <a:pt x="1994" y="249"/>
                </a:cubicBezTo>
                <a:cubicBezTo>
                  <a:pt x="1994" y="242"/>
                  <a:pt x="1988" y="237"/>
                  <a:pt x="1981" y="237"/>
                </a:cubicBezTo>
                <a:cubicBezTo>
                  <a:pt x="1974" y="237"/>
                  <a:pt x="1969" y="242"/>
                  <a:pt x="1969" y="249"/>
                </a:cubicBezTo>
                <a:cubicBezTo>
                  <a:pt x="1969" y="256"/>
                  <a:pt x="1974" y="262"/>
                  <a:pt x="1981" y="262"/>
                </a:cubicBezTo>
                <a:close/>
                <a:moveTo>
                  <a:pt x="2257" y="262"/>
                </a:moveTo>
                <a:cubicBezTo>
                  <a:pt x="2264" y="262"/>
                  <a:pt x="2270" y="256"/>
                  <a:pt x="2270" y="249"/>
                </a:cubicBezTo>
                <a:cubicBezTo>
                  <a:pt x="2270" y="242"/>
                  <a:pt x="2264" y="236"/>
                  <a:pt x="2257" y="236"/>
                </a:cubicBezTo>
                <a:cubicBezTo>
                  <a:pt x="2250" y="236"/>
                  <a:pt x="2245" y="242"/>
                  <a:pt x="2245" y="249"/>
                </a:cubicBezTo>
                <a:cubicBezTo>
                  <a:pt x="2245" y="256"/>
                  <a:pt x="2250" y="262"/>
                  <a:pt x="2257" y="262"/>
                </a:cubicBezTo>
                <a:close/>
                <a:moveTo>
                  <a:pt x="2376" y="262"/>
                </a:moveTo>
                <a:cubicBezTo>
                  <a:pt x="2383" y="262"/>
                  <a:pt x="2388" y="256"/>
                  <a:pt x="2388" y="249"/>
                </a:cubicBezTo>
                <a:cubicBezTo>
                  <a:pt x="2388" y="242"/>
                  <a:pt x="2383" y="236"/>
                  <a:pt x="2376" y="236"/>
                </a:cubicBezTo>
                <a:cubicBezTo>
                  <a:pt x="2369" y="236"/>
                  <a:pt x="2363" y="242"/>
                  <a:pt x="2363" y="249"/>
                </a:cubicBezTo>
                <a:cubicBezTo>
                  <a:pt x="2363" y="256"/>
                  <a:pt x="2369" y="262"/>
                  <a:pt x="2376" y="262"/>
                </a:cubicBezTo>
                <a:close/>
                <a:moveTo>
                  <a:pt x="2415" y="262"/>
                </a:moveTo>
                <a:cubicBezTo>
                  <a:pt x="2422" y="262"/>
                  <a:pt x="2428" y="256"/>
                  <a:pt x="2428" y="249"/>
                </a:cubicBezTo>
                <a:cubicBezTo>
                  <a:pt x="2428" y="242"/>
                  <a:pt x="2422" y="236"/>
                  <a:pt x="2415" y="236"/>
                </a:cubicBezTo>
                <a:cubicBezTo>
                  <a:pt x="2408" y="236"/>
                  <a:pt x="2402" y="242"/>
                  <a:pt x="2402" y="249"/>
                </a:cubicBezTo>
                <a:cubicBezTo>
                  <a:pt x="2402" y="256"/>
                  <a:pt x="2408" y="262"/>
                  <a:pt x="2415" y="262"/>
                </a:cubicBezTo>
                <a:close/>
                <a:moveTo>
                  <a:pt x="2454" y="262"/>
                </a:moveTo>
                <a:cubicBezTo>
                  <a:pt x="2462" y="262"/>
                  <a:pt x="2467" y="256"/>
                  <a:pt x="2467" y="249"/>
                </a:cubicBezTo>
                <a:cubicBezTo>
                  <a:pt x="2467" y="242"/>
                  <a:pt x="2462" y="236"/>
                  <a:pt x="2454" y="236"/>
                </a:cubicBezTo>
                <a:cubicBezTo>
                  <a:pt x="2447" y="236"/>
                  <a:pt x="2442" y="242"/>
                  <a:pt x="2442" y="249"/>
                </a:cubicBezTo>
                <a:cubicBezTo>
                  <a:pt x="2442" y="256"/>
                  <a:pt x="2447" y="262"/>
                  <a:pt x="2454" y="262"/>
                </a:cubicBezTo>
                <a:close/>
                <a:moveTo>
                  <a:pt x="2494" y="262"/>
                </a:moveTo>
                <a:cubicBezTo>
                  <a:pt x="2501" y="262"/>
                  <a:pt x="2507" y="256"/>
                  <a:pt x="2507" y="249"/>
                </a:cubicBezTo>
                <a:cubicBezTo>
                  <a:pt x="2507" y="242"/>
                  <a:pt x="2501" y="236"/>
                  <a:pt x="2494" y="236"/>
                </a:cubicBezTo>
                <a:cubicBezTo>
                  <a:pt x="2487" y="236"/>
                  <a:pt x="2481" y="242"/>
                  <a:pt x="2481" y="249"/>
                </a:cubicBezTo>
                <a:cubicBezTo>
                  <a:pt x="2481" y="256"/>
                  <a:pt x="2487" y="262"/>
                  <a:pt x="2494" y="262"/>
                </a:cubicBezTo>
                <a:close/>
                <a:moveTo>
                  <a:pt x="2533" y="262"/>
                </a:moveTo>
                <a:cubicBezTo>
                  <a:pt x="2540" y="262"/>
                  <a:pt x="2546" y="256"/>
                  <a:pt x="2546" y="249"/>
                </a:cubicBezTo>
                <a:cubicBezTo>
                  <a:pt x="2546" y="242"/>
                  <a:pt x="2540" y="236"/>
                  <a:pt x="2533" y="236"/>
                </a:cubicBezTo>
                <a:cubicBezTo>
                  <a:pt x="2526" y="236"/>
                  <a:pt x="2521" y="242"/>
                  <a:pt x="2521" y="249"/>
                </a:cubicBezTo>
                <a:cubicBezTo>
                  <a:pt x="2521" y="256"/>
                  <a:pt x="2526" y="262"/>
                  <a:pt x="2533" y="262"/>
                </a:cubicBezTo>
                <a:close/>
                <a:moveTo>
                  <a:pt x="2573" y="262"/>
                </a:moveTo>
                <a:cubicBezTo>
                  <a:pt x="2580" y="262"/>
                  <a:pt x="2586" y="256"/>
                  <a:pt x="2586" y="249"/>
                </a:cubicBezTo>
                <a:cubicBezTo>
                  <a:pt x="2586" y="242"/>
                  <a:pt x="2580" y="236"/>
                  <a:pt x="2573" y="236"/>
                </a:cubicBezTo>
                <a:cubicBezTo>
                  <a:pt x="2566" y="236"/>
                  <a:pt x="2560" y="242"/>
                  <a:pt x="2560" y="249"/>
                </a:cubicBezTo>
                <a:cubicBezTo>
                  <a:pt x="2560" y="256"/>
                  <a:pt x="2566" y="262"/>
                  <a:pt x="2573" y="262"/>
                </a:cubicBezTo>
                <a:close/>
                <a:moveTo>
                  <a:pt x="2612" y="262"/>
                </a:moveTo>
                <a:cubicBezTo>
                  <a:pt x="2619" y="262"/>
                  <a:pt x="2625" y="256"/>
                  <a:pt x="2625" y="249"/>
                </a:cubicBezTo>
                <a:cubicBezTo>
                  <a:pt x="2625" y="242"/>
                  <a:pt x="2619" y="236"/>
                  <a:pt x="2612" y="236"/>
                </a:cubicBezTo>
                <a:cubicBezTo>
                  <a:pt x="2605" y="236"/>
                  <a:pt x="2599" y="242"/>
                  <a:pt x="2599" y="249"/>
                </a:cubicBezTo>
                <a:cubicBezTo>
                  <a:pt x="2599" y="256"/>
                  <a:pt x="2605" y="262"/>
                  <a:pt x="2612" y="262"/>
                </a:cubicBezTo>
                <a:close/>
                <a:moveTo>
                  <a:pt x="2652" y="262"/>
                </a:moveTo>
                <a:cubicBezTo>
                  <a:pt x="2659" y="262"/>
                  <a:pt x="2664" y="256"/>
                  <a:pt x="2664" y="249"/>
                </a:cubicBezTo>
                <a:cubicBezTo>
                  <a:pt x="2664" y="242"/>
                  <a:pt x="2659" y="236"/>
                  <a:pt x="2652" y="236"/>
                </a:cubicBezTo>
                <a:cubicBezTo>
                  <a:pt x="2645" y="236"/>
                  <a:pt x="2639" y="242"/>
                  <a:pt x="2639" y="249"/>
                </a:cubicBezTo>
                <a:cubicBezTo>
                  <a:pt x="2639" y="256"/>
                  <a:pt x="2645" y="262"/>
                  <a:pt x="2652" y="262"/>
                </a:cubicBezTo>
                <a:close/>
                <a:moveTo>
                  <a:pt x="2691" y="262"/>
                </a:moveTo>
                <a:cubicBezTo>
                  <a:pt x="2698" y="262"/>
                  <a:pt x="2704" y="256"/>
                  <a:pt x="2704" y="249"/>
                </a:cubicBezTo>
                <a:cubicBezTo>
                  <a:pt x="2704" y="242"/>
                  <a:pt x="2698" y="236"/>
                  <a:pt x="2691" y="236"/>
                </a:cubicBezTo>
                <a:cubicBezTo>
                  <a:pt x="2684" y="236"/>
                  <a:pt x="2678" y="242"/>
                  <a:pt x="2678" y="249"/>
                </a:cubicBezTo>
                <a:cubicBezTo>
                  <a:pt x="2678" y="256"/>
                  <a:pt x="2684" y="262"/>
                  <a:pt x="2691" y="262"/>
                </a:cubicBezTo>
                <a:close/>
                <a:moveTo>
                  <a:pt x="2730" y="262"/>
                </a:moveTo>
                <a:cubicBezTo>
                  <a:pt x="2738" y="262"/>
                  <a:pt x="2743" y="256"/>
                  <a:pt x="2743" y="249"/>
                </a:cubicBezTo>
                <a:cubicBezTo>
                  <a:pt x="2743" y="242"/>
                  <a:pt x="2738" y="236"/>
                  <a:pt x="2730" y="236"/>
                </a:cubicBezTo>
                <a:cubicBezTo>
                  <a:pt x="2723" y="236"/>
                  <a:pt x="2718" y="242"/>
                  <a:pt x="2718" y="249"/>
                </a:cubicBezTo>
                <a:cubicBezTo>
                  <a:pt x="2718" y="256"/>
                  <a:pt x="2723" y="262"/>
                  <a:pt x="2730" y="262"/>
                </a:cubicBezTo>
                <a:close/>
                <a:moveTo>
                  <a:pt x="2770" y="262"/>
                </a:moveTo>
                <a:cubicBezTo>
                  <a:pt x="2777" y="262"/>
                  <a:pt x="2783" y="256"/>
                  <a:pt x="2783" y="249"/>
                </a:cubicBezTo>
                <a:cubicBezTo>
                  <a:pt x="2783" y="242"/>
                  <a:pt x="2777" y="236"/>
                  <a:pt x="2770" y="236"/>
                </a:cubicBezTo>
                <a:cubicBezTo>
                  <a:pt x="2763" y="236"/>
                  <a:pt x="2757" y="242"/>
                  <a:pt x="2757" y="249"/>
                </a:cubicBezTo>
                <a:cubicBezTo>
                  <a:pt x="2757" y="256"/>
                  <a:pt x="2763" y="262"/>
                  <a:pt x="2770" y="262"/>
                </a:cubicBezTo>
                <a:close/>
                <a:moveTo>
                  <a:pt x="2770" y="223"/>
                </a:moveTo>
                <a:cubicBezTo>
                  <a:pt x="2777" y="223"/>
                  <a:pt x="2783" y="217"/>
                  <a:pt x="2783" y="210"/>
                </a:cubicBezTo>
                <a:cubicBezTo>
                  <a:pt x="2783" y="203"/>
                  <a:pt x="2777" y="197"/>
                  <a:pt x="2770" y="197"/>
                </a:cubicBezTo>
                <a:cubicBezTo>
                  <a:pt x="2763" y="197"/>
                  <a:pt x="2757" y="203"/>
                  <a:pt x="2757" y="210"/>
                </a:cubicBezTo>
                <a:cubicBezTo>
                  <a:pt x="2757" y="217"/>
                  <a:pt x="2763" y="223"/>
                  <a:pt x="2770" y="223"/>
                </a:cubicBezTo>
                <a:close/>
                <a:moveTo>
                  <a:pt x="2809" y="262"/>
                </a:moveTo>
                <a:cubicBezTo>
                  <a:pt x="2816" y="262"/>
                  <a:pt x="2822" y="256"/>
                  <a:pt x="2822" y="249"/>
                </a:cubicBezTo>
                <a:cubicBezTo>
                  <a:pt x="2822" y="242"/>
                  <a:pt x="2816" y="236"/>
                  <a:pt x="2809" y="236"/>
                </a:cubicBezTo>
                <a:cubicBezTo>
                  <a:pt x="2802" y="236"/>
                  <a:pt x="2797" y="242"/>
                  <a:pt x="2797" y="249"/>
                </a:cubicBezTo>
                <a:cubicBezTo>
                  <a:pt x="2797" y="256"/>
                  <a:pt x="2802" y="262"/>
                  <a:pt x="2809" y="262"/>
                </a:cubicBezTo>
                <a:close/>
                <a:moveTo>
                  <a:pt x="2849" y="262"/>
                </a:moveTo>
                <a:cubicBezTo>
                  <a:pt x="2856" y="262"/>
                  <a:pt x="2861" y="256"/>
                  <a:pt x="2861" y="249"/>
                </a:cubicBezTo>
                <a:cubicBezTo>
                  <a:pt x="2861" y="242"/>
                  <a:pt x="2856" y="236"/>
                  <a:pt x="2849" y="236"/>
                </a:cubicBezTo>
                <a:cubicBezTo>
                  <a:pt x="2842" y="236"/>
                  <a:pt x="2836" y="242"/>
                  <a:pt x="2836" y="249"/>
                </a:cubicBezTo>
                <a:cubicBezTo>
                  <a:pt x="2836" y="256"/>
                  <a:pt x="2842" y="262"/>
                  <a:pt x="2849" y="262"/>
                </a:cubicBezTo>
                <a:close/>
                <a:moveTo>
                  <a:pt x="2888" y="262"/>
                </a:moveTo>
                <a:cubicBezTo>
                  <a:pt x="2895" y="262"/>
                  <a:pt x="2901" y="256"/>
                  <a:pt x="2901" y="249"/>
                </a:cubicBezTo>
                <a:cubicBezTo>
                  <a:pt x="2901" y="242"/>
                  <a:pt x="2895" y="236"/>
                  <a:pt x="2888" y="236"/>
                </a:cubicBezTo>
                <a:cubicBezTo>
                  <a:pt x="2881" y="236"/>
                  <a:pt x="2875" y="242"/>
                  <a:pt x="2875" y="249"/>
                </a:cubicBezTo>
                <a:cubicBezTo>
                  <a:pt x="2875" y="256"/>
                  <a:pt x="2881" y="262"/>
                  <a:pt x="2888" y="262"/>
                </a:cubicBezTo>
                <a:close/>
                <a:moveTo>
                  <a:pt x="2928" y="262"/>
                </a:moveTo>
                <a:cubicBezTo>
                  <a:pt x="2935" y="262"/>
                  <a:pt x="2940" y="256"/>
                  <a:pt x="2940" y="249"/>
                </a:cubicBezTo>
                <a:cubicBezTo>
                  <a:pt x="2940" y="242"/>
                  <a:pt x="2935" y="236"/>
                  <a:pt x="2928" y="236"/>
                </a:cubicBezTo>
                <a:cubicBezTo>
                  <a:pt x="2921" y="236"/>
                  <a:pt x="2915" y="242"/>
                  <a:pt x="2915" y="249"/>
                </a:cubicBezTo>
                <a:cubicBezTo>
                  <a:pt x="2915" y="256"/>
                  <a:pt x="2921" y="262"/>
                  <a:pt x="2928" y="262"/>
                </a:cubicBezTo>
                <a:close/>
                <a:moveTo>
                  <a:pt x="2967" y="262"/>
                </a:moveTo>
                <a:cubicBezTo>
                  <a:pt x="2974" y="262"/>
                  <a:pt x="2980" y="256"/>
                  <a:pt x="2980" y="249"/>
                </a:cubicBezTo>
                <a:cubicBezTo>
                  <a:pt x="2980" y="242"/>
                  <a:pt x="2974" y="236"/>
                  <a:pt x="2967" y="236"/>
                </a:cubicBezTo>
                <a:cubicBezTo>
                  <a:pt x="2960" y="236"/>
                  <a:pt x="2954" y="242"/>
                  <a:pt x="2954" y="249"/>
                </a:cubicBezTo>
                <a:cubicBezTo>
                  <a:pt x="2954" y="256"/>
                  <a:pt x="2960" y="262"/>
                  <a:pt x="2967" y="262"/>
                </a:cubicBezTo>
                <a:close/>
                <a:moveTo>
                  <a:pt x="3006" y="262"/>
                </a:moveTo>
                <a:cubicBezTo>
                  <a:pt x="3013" y="262"/>
                  <a:pt x="3019" y="256"/>
                  <a:pt x="3019" y="249"/>
                </a:cubicBezTo>
                <a:cubicBezTo>
                  <a:pt x="3019" y="242"/>
                  <a:pt x="3013" y="236"/>
                  <a:pt x="3006" y="236"/>
                </a:cubicBezTo>
                <a:cubicBezTo>
                  <a:pt x="2999" y="236"/>
                  <a:pt x="2994" y="242"/>
                  <a:pt x="2994" y="249"/>
                </a:cubicBezTo>
                <a:cubicBezTo>
                  <a:pt x="2994" y="256"/>
                  <a:pt x="2999" y="262"/>
                  <a:pt x="3006" y="262"/>
                </a:cubicBezTo>
                <a:close/>
                <a:moveTo>
                  <a:pt x="3046" y="262"/>
                </a:moveTo>
                <a:cubicBezTo>
                  <a:pt x="3053" y="262"/>
                  <a:pt x="3059" y="256"/>
                  <a:pt x="3059" y="249"/>
                </a:cubicBezTo>
                <a:cubicBezTo>
                  <a:pt x="3059" y="242"/>
                  <a:pt x="3053" y="237"/>
                  <a:pt x="3046" y="237"/>
                </a:cubicBezTo>
                <a:cubicBezTo>
                  <a:pt x="3039" y="237"/>
                  <a:pt x="3033" y="242"/>
                  <a:pt x="3033" y="249"/>
                </a:cubicBezTo>
                <a:cubicBezTo>
                  <a:pt x="3033" y="256"/>
                  <a:pt x="3039" y="262"/>
                  <a:pt x="3046" y="262"/>
                </a:cubicBezTo>
                <a:close/>
                <a:moveTo>
                  <a:pt x="3085" y="262"/>
                </a:moveTo>
                <a:cubicBezTo>
                  <a:pt x="3092" y="262"/>
                  <a:pt x="3098" y="256"/>
                  <a:pt x="3098" y="249"/>
                </a:cubicBezTo>
                <a:cubicBezTo>
                  <a:pt x="3098" y="242"/>
                  <a:pt x="3092" y="236"/>
                  <a:pt x="3085" y="236"/>
                </a:cubicBezTo>
                <a:cubicBezTo>
                  <a:pt x="3078" y="236"/>
                  <a:pt x="3073" y="242"/>
                  <a:pt x="3073" y="249"/>
                </a:cubicBezTo>
                <a:cubicBezTo>
                  <a:pt x="3073" y="256"/>
                  <a:pt x="3078" y="262"/>
                  <a:pt x="3085" y="262"/>
                </a:cubicBezTo>
                <a:close/>
                <a:moveTo>
                  <a:pt x="3125" y="262"/>
                </a:moveTo>
                <a:cubicBezTo>
                  <a:pt x="3132" y="262"/>
                  <a:pt x="3137" y="256"/>
                  <a:pt x="3137" y="249"/>
                </a:cubicBezTo>
                <a:cubicBezTo>
                  <a:pt x="3137" y="242"/>
                  <a:pt x="3132" y="236"/>
                  <a:pt x="3125" y="236"/>
                </a:cubicBezTo>
                <a:cubicBezTo>
                  <a:pt x="3118" y="236"/>
                  <a:pt x="3112" y="242"/>
                  <a:pt x="3112" y="249"/>
                </a:cubicBezTo>
                <a:cubicBezTo>
                  <a:pt x="3112" y="256"/>
                  <a:pt x="3118" y="262"/>
                  <a:pt x="3125" y="262"/>
                </a:cubicBezTo>
                <a:close/>
                <a:moveTo>
                  <a:pt x="3164" y="262"/>
                </a:moveTo>
                <a:cubicBezTo>
                  <a:pt x="3171" y="262"/>
                  <a:pt x="3177" y="256"/>
                  <a:pt x="3177" y="249"/>
                </a:cubicBezTo>
                <a:cubicBezTo>
                  <a:pt x="3177" y="242"/>
                  <a:pt x="3171" y="236"/>
                  <a:pt x="3164" y="236"/>
                </a:cubicBezTo>
                <a:cubicBezTo>
                  <a:pt x="3157" y="236"/>
                  <a:pt x="3151" y="242"/>
                  <a:pt x="3151" y="249"/>
                </a:cubicBezTo>
                <a:cubicBezTo>
                  <a:pt x="3151" y="256"/>
                  <a:pt x="3157" y="262"/>
                  <a:pt x="3164" y="262"/>
                </a:cubicBezTo>
                <a:close/>
                <a:moveTo>
                  <a:pt x="3204" y="262"/>
                </a:moveTo>
                <a:cubicBezTo>
                  <a:pt x="3211" y="262"/>
                  <a:pt x="3216" y="256"/>
                  <a:pt x="3216" y="249"/>
                </a:cubicBezTo>
                <a:cubicBezTo>
                  <a:pt x="3216" y="242"/>
                  <a:pt x="3211" y="236"/>
                  <a:pt x="3204" y="236"/>
                </a:cubicBezTo>
                <a:cubicBezTo>
                  <a:pt x="3197" y="236"/>
                  <a:pt x="3191" y="242"/>
                  <a:pt x="3191" y="249"/>
                </a:cubicBezTo>
                <a:cubicBezTo>
                  <a:pt x="3191" y="256"/>
                  <a:pt x="3197" y="262"/>
                  <a:pt x="3204" y="262"/>
                </a:cubicBezTo>
                <a:close/>
                <a:moveTo>
                  <a:pt x="3282" y="262"/>
                </a:moveTo>
                <a:cubicBezTo>
                  <a:pt x="3289" y="262"/>
                  <a:pt x="3295" y="256"/>
                  <a:pt x="3295" y="249"/>
                </a:cubicBezTo>
                <a:cubicBezTo>
                  <a:pt x="3295" y="242"/>
                  <a:pt x="3289" y="236"/>
                  <a:pt x="3282" y="236"/>
                </a:cubicBezTo>
                <a:cubicBezTo>
                  <a:pt x="3275" y="236"/>
                  <a:pt x="3270" y="242"/>
                  <a:pt x="3270" y="249"/>
                </a:cubicBezTo>
                <a:cubicBezTo>
                  <a:pt x="3270" y="256"/>
                  <a:pt x="3275" y="262"/>
                  <a:pt x="3282" y="262"/>
                </a:cubicBezTo>
                <a:close/>
                <a:moveTo>
                  <a:pt x="3519" y="262"/>
                </a:moveTo>
                <a:cubicBezTo>
                  <a:pt x="3526" y="262"/>
                  <a:pt x="3532" y="256"/>
                  <a:pt x="3532" y="249"/>
                </a:cubicBezTo>
                <a:cubicBezTo>
                  <a:pt x="3532" y="242"/>
                  <a:pt x="3526" y="236"/>
                  <a:pt x="3519" y="236"/>
                </a:cubicBezTo>
                <a:cubicBezTo>
                  <a:pt x="3512" y="236"/>
                  <a:pt x="3506" y="242"/>
                  <a:pt x="3506" y="249"/>
                </a:cubicBezTo>
                <a:cubicBezTo>
                  <a:pt x="3506" y="256"/>
                  <a:pt x="3512" y="262"/>
                  <a:pt x="3519" y="262"/>
                </a:cubicBezTo>
                <a:close/>
                <a:moveTo>
                  <a:pt x="10" y="278"/>
                </a:moveTo>
                <a:cubicBezTo>
                  <a:pt x="4" y="278"/>
                  <a:pt x="0" y="283"/>
                  <a:pt x="0" y="289"/>
                </a:cubicBezTo>
                <a:cubicBezTo>
                  <a:pt x="0" y="295"/>
                  <a:pt x="4" y="299"/>
                  <a:pt x="10" y="299"/>
                </a:cubicBezTo>
                <a:cubicBezTo>
                  <a:pt x="16" y="299"/>
                  <a:pt x="21" y="295"/>
                  <a:pt x="21" y="289"/>
                </a:cubicBezTo>
                <a:cubicBezTo>
                  <a:pt x="21" y="283"/>
                  <a:pt x="16" y="278"/>
                  <a:pt x="10" y="278"/>
                </a:cubicBezTo>
                <a:close/>
                <a:moveTo>
                  <a:pt x="50" y="301"/>
                </a:moveTo>
                <a:cubicBezTo>
                  <a:pt x="57" y="301"/>
                  <a:pt x="62" y="296"/>
                  <a:pt x="62" y="289"/>
                </a:cubicBezTo>
                <a:cubicBezTo>
                  <a:pt x="62" y="282"/>
                  <a:pt x="57" y="276"/>
                  <a:pt x="50" y="276"/>
                </a:cubicBezTo>
                <a:cubicBezTo>
                  <a:pt x="43" y="276"/>
                  <a:pt x="37" y="282"/>
                  <a:pt x="37" y="289"/>
                </a:cubicBezTo>
                <a:cubicBezTo>
                  <a:pt x="37" y="296"/>
                  <a:pt x="43" y="301"/>
                  <a:pt x="50" y="301"/>
                </a:cubicBezTo>
                <a:close/>
                <a:moveTo>
                  <a:pt x="89" y="301"/>
                </a:moveTo>
                <a:cubicBezTo>
                  <a:pt x="96" y="301"/>
                  <a:pt x="102" y="296"/>
                  <a:pt x="102" y="289"/>
                </a:cubicBezTo>
                <a:cubicBezTo>
                  <a:pt x="102" y="282"/>
                  <a:pt x="96" y="276"/>
                  <a:pt x="89" y="276"/>
                </a:cubicBezTo>
                <a:cubicBezTo>
                  <a:pt x="82" y="276"/>
                  <a:pt x="76" y="282"/>
                  <a:pt x="76" y="289"/>
                </a:cubicBezTo>
                <a:cubicBezTo>
                  <a:pt x="76" y="296"/>
                  <a:pt x="82" y="301"/>
                  <a:pt x="89" y="301"/>
                </a:cubicBezTo>
                <a:close/>
                <a:moveTo>
                  <a:pt x="128" y="301"/>
                </a:moveTo>
                <a:cubicBezTo>
                  <a:pt x="136" y="301"/>
                  <a:pt x="141" y="296"/>
                  <a:pt x="141" y="289"/>
                </a:cubicBezTo>
                <a:cubicBezTo>
                  <a:pt x="141" y="282"/>
                  <a:pt x="136" y="276"/>
                  <a:pt x="128" y="276"/>
                </a:cubicBezTo>
                <a:cubicBezTo>
                  <a:pt x="121" y="276"/>
                  <a:pt x="116" y="282"/>
                  <a:pt x="116" y="289"/>
                </a:cubicBezTo>
                <a:cubicBezTo>
                  <a:pt x="116" y="296"/>
                  <a:pt x="121" y="301"/>
                  <a:pt x="128" y="301"/>
                </a:cubicBezTo>
                <a:close/>
                <a:moveTo>
                  <a:pt x="168" y="301"/>
                </a:moveTo>
                <a:cubicBezTo>
                  <a:pt x="175" y="301"/>
                  <a:pt x="181" y="296"/>
                  <a:pt x="181" y="289"/>
                </a:cubicBezTo>
                <a:cubicBezTo>
                  <a:pt x="181" y="282"/>
                  <a:pt x="175" y="276"/>
                  <a:pt x="168" y="276"/>
                </a:cubicBezTo>
                <a:cubicBezTo>
                  <a:pt x="161" y="276"/>
                  <a:pt x="155" y="282"/>
                  <a:pt x="155" y="289"/>
                </a:cubicBezTo>
                <a:cubicBezTo>
                  <a:pt x="155" y="296"/>
                  <a:pt x="161" y="301"/>
                  <a:pt x="168" y="301"/>
                </a:cubicBezTo>
                <a:close/>
                <a:moveTo>
                  <a:pt x="207" y="301"/>
                </a:moveTo>
                <a:cubicBezTo>
                  <a:pt x="214" y="301"/>
                  <a:pt x="220" y="296"/>
                  <a:pt x="220" y="289"/>
                </a:cubicBezTo>
                <a:cubicBezTo>
                  <a:pt x="220" y="282"/>
                  <a:pt x="214" y="276"/>
                  <a:pt x="207" y="276"/>
                </a:cubicBezTo>
                <a:cubicBezTo>
                  <a:pt x="200" y="276"/>
                  <a:pt x="195" y="282"/>
                  <a:pt x="195" y="289"/>
                </a:cubicBezTo>
                <a:cubicBezTo>
                  <a:pt x="195" y="296"/>
                  <a:pt x="200" y="301"/>
                  <a:pt x="207" y="301"/>
                </a:cubicBezTo>
                <a:close/>
                <a:moveTo>
                  <a:pt x="247" y="301"/>
                </a:moveTo>
                <a:cubicBezTo>
                  <a:pt x="254" y="301"/>
                  <a:pt x="259" y="296"/>
                  <a:pt x="259" y="289"/>
                </a:cubicBezTo>
                <a:cubicBezTo>
                  <a:pt x="259" y="282"/>
                  <a:pt x="254" y="276"/>
                  <a:pt x="247" y="276"/>
                </a:cubicBezTo>
                <a:cubicBezTo>
                  <a:pt x="240" y="276"/>
                  <a:pt x="234" y="282"/>
                  <a:pt x="234" y="289"/>
                </a:cubicBezTo>
                <a:cubicBezTo>
                  <a:pt x="234" y="296"/>
                  <a:pt x="240" y="301"/>
                  <a:pt x="247" y="301"/>
                </a:cubicBezTo>
                <a:close/>
                <a:moveTo>
                  <a:pt x="286" y="301"/>
                </a:moveTo>
                <a:cubicBezTo>
                  <a:pt x="293" y="301"/>
                  <a:pt x="299" y="296"/>
                  <a:pt x="299" y="289"/>
                </a:cubicBezTo>
                <a:cubicBezTo>
                  <a:pt x="299" y="282"/>
                  <a:pt x="293" y="276"/>
                  <a:pt x="286" y="276"/>
                </a:cubicBezTo>
                <a:cubicBezTo>
                  <a:pt x="279" y="276"/>
                  <a:pt x="273" y="282"/>
                  <a:pt x="273" y="289"/>
                </a:cubicBezTo>
                <a:cubicBezTo>
                  <a:pt x="273" y="296"/>
                  <a:pt x="279" y="301"/>
                  <a:pt x="286" y="301"/>
                </a:cubicBezTo>
                <a:close/>
                <a:moveTo>
                  <a:pt x="326" y="301"/>
                </a:moveTo>
                <a:cubicBezTo>
                  <a:pt x="333" y="301"/>
                  <a:pt x="338" y="296"/>
                  <a:pt x="338" y="289"/>
                </a:cubicBezTo>
                <a:cubicBezTo>
                  <a:pt x="338" y="282"/>
                  <a:pt x="333" y="276"/>
                  <a:pt x="326" y="276"/>
                </a:cubicBezTo>
                <a:cubicBezTo>
                  <a:pt x="319" y="276"/>
                  <a:pt x="313" y="282"/>
                  <a:pt x="313" y="289"/>
                </a:cubicBezTo>
                <a:cubicBezTo>
                  <a:pt x="313" y="296"/>
                  <a:pt x="319" y="301"/>
                  <a:pt x="326" y="301"/>
                </a:cubicBezTo>
                <a:close/>
                <a:moveTo>
                  <a:pt x="365" y="301"/>
                </a:moveTo>
                <a:cubicBezTo>
                  <a:pt x="372" y="301"/>
                  <a:pt x="378" y="296"/>
                  <a:pt x="378" y="289"/>
                </a:cubicBezTo>
                <a:cubicBezTo>
                  <a:pt x="378" y="282"/>
                  <a:pt x="372" y="276"/>
                  <a:pt x="365" y="276"/>
                </a:cubicBezTo>
                <a:cubicBezTo>
                  <a:pt x="358" y="276"/>
                  <a:pt x="352" y="282"/>
                  <a:pt x="352" y="289"/>
                </a:cubicBezTo>
                <a:cubicBezTo>
                  <a:pt x="352" y="296"/>
                  <a:pt x="358" y="301"/>
                  <a:pt x="365" y="301"/>
                </a:cubicBezTo>
                <a:close/>
                <a:moveTo>
                  <a:pt x="404" y="301"/>
                </a:moveTo>
                <a:cubicBezTo>
                  <a:pt x="411" y="301"/>
                  <a:pt x="417" y="296"/>
                  <a:pt x="417" y="289"/>
                </a:cubicBezTo>
                <a:cubicBezTo>
                  <a:pt x="417" y="282"/>
                  <a:pt x="411" y="276"/>
                  <a:pt x="404" y="276"/>
                </a:cubicBezTo>
                <a:cubicBezTo>
                  <a:pt x="397" y="276"/>
                  <a:pt x="392" y="282"/>
                  <a:pt x="392" y="289"/>
                </a:cubicBezTo>
                <a:cubicBezTo>
                  <a:pt x="392" y="296"/>
                  <a:pt x="397" y="301"/>
                  <a:pt x="404" y="301"/>
                </a:cubicBezTo>
                <a:close/>
                <a:moveTo>
                  <a:pt x="444" y="301"/>
                </a:moveTo>
                <a:cubicBezTo>
                  <a:pt x="451" y="301"/>
                  <a:pt x="457" y="296"/>
                  <a:pt x="457" y="289"/>
                </a:cubicBezTo>
                <a:cubicBezTo>
                  <a:pt x="457" y="282"/>
                  <a:pt x="451" y="276"/>
                  <a:pt x="444" y="276"/>
                </a:cubicBezTo>
                <a:cubicBezTo>
                  <a:pt x="437" y="276"/>
                  <a:pt x="431" y="282"/>
                  <a:pt x="431" y="289"/>
                </a:cubicBezTo>
                <a:cubicBezTo>
                  <a:pt x="431" y="296"/>
                  <a:pt x="437" y="301"/>
                  <a:pt x="444" y="301"/>
                </a:cubicBezTo>
                <a:close/>
                <a:moveTo>
                  <a:pt x="483" y="301"/>
                </a:moveTo>
                <a:cubicBezTo>
                  <a:pt x="490" y="301"/>
                  <a:pt x="496" y="296"/>
                  <a:pt x="496" y="289"/>
                </a:cubicBezTo>
                <a:cubicBezTo>
                  <a:pt x="496" y="282"/>
                  <a:pt x="490" y="276"/>
                  <a:pt x="483" y="276"/>
                </a:cubicBezTo>
                <a:cubicBezTo>
                  <a:pt x="476" y="276"/>
                  <a:pt x="471" y="282"/>
                  <a:pt x="471" y="289"/>
                </a:cubicBezTo>
                <a:cubicBezTo>
                  <a:pt x="471" y="296"/>
                  <a:pt x="476" y="301"/>
                  <a:pt x="483" y="301"/>
                </a:cubicBezTo>
                <a:close/>
                <a:moveTo>
                  <a:pt x="523" y="301"/>
                </a:moveTo>
                <a:cubicBezTo>
                  <a:pt x="530" y="301"/>
                  <a:pt x="535" y="296"/>
                  <a:pt x="535" y="289"/>
                </a:cubicBezTo>
                <a:cubicBezTo>
                  <a:pt x="535" y="282"/>
                  <a:pt x="530" y="276"/>
                  <a:pt x="523" y="276"/>
                </a:cubicBezTo>
                <a:cubicBezTo>
                  <a:pt x="516" y="276"/>
                  <a:pt x="510" y="282"/>
                  <a:pt x="510" y="289"/>
                </a:cubicBezTo>
                <a:cubicBezTo>
                  <a:pt x="510" y="296"/>
                  <a:pt x="516" y="301"/>
                  <a:pt x="523" y="301"/>
                </a:cubicBezTo>
                <a:close/>
                <a:moveTo>
                  <a:pt x="562" y="301"/>
                </a:moveTo>
                <a:cubicBezTo>
                  <a:pt x="569" y="301"/>
                  <a:pt x="575" y="296"/>
                  <a:pt x="575" y="289"/>
                </a:cubicBezTo>
                <a:cubicBezTo>
                  <a:pt x="575" y="282"/>
                  <a:pt x="569" y="276"/>
                  <a:pt x="562" y="276"/>
                </a:cubicBezTo>
                <a:cubicBezTo>
                  <a:pt x="555" y="276"/>
                  <a:pt x="549" y="282"/>
                  <a:pt x="549" y="289"/>
                </a:cubicBezTo>
                <a:cubicBezTo>
                  <a:pt x="549" y="296"/>
                  <a:pt x="555" y="301"/>
                  <a:pt x="562" y="301"/>
                </a:cubicBezTo>
                <a:close/>
                <a:moveTo>
                  <a:pt x="641" y="301"/>
                </a:moveTo>
                <a:cubicBezTo>
                  <a:pt x="648" y="301"/>
                  <a:pt x="654" y="296"/>
                  <a:pt x="654" y="289"/>
                </a:cubicBezTo>
                <a:cubicBezTo>
                  <a:pt x="654" y="282"/>
                  <a:pt x="648" y="276"/>
                  <a:pt x="641" y="276"/>
                </a:cubicBezTo>
                <a:cubicBezTo>
                  <a:pt x="634" y="276"/>
                  <a:pt x="628" y="282"/>
                  <a:pt x="628" y="289"/>
                </a:cubicBezTo>
                <a:cubicBezTo>
                  <a:pt x="628" y="296"/>
                  <a:pt x="634" y="301"/>
                  <a:pt x="641" y="301"/>
                </a:cubicBezTo>
                <a:close/>
                <a:moveTo>
                  <a:pt x="720" y="301"/>
                </a:moveTo>
                <a:cubicBezTo>
                  <a:pt x="727" y="301"/>
                  <a:pt x="733" y="296"/>
                  <a:pt x="733" y="289"/>
                </a:cubicBezTo>
                <a:cubicBezTo>
                  <a:pt x="733" y="282"/>
                  <a:pt x="727" y="276"/>
                  <a:pt x="720" y="276"/>
                </a:cubicBezTo>
                <a:cubicBezTo>
                  <a:pt x="713" y="276"/>
                  <a:pt x="707" y="282"/>
                  <a:pt x="707" y="289"/>
                </a:cubicBezTo>
                <a:cubicBezTo>
                  <a:pt x="707" y="296"/>
                  <a:pt x="713" y="301"/>
                  <a:pt x="720" y="301"/>
                </a:cubicBezTo>
                <a:close/>
                <a:moveTo>
                  <a:pt x="759" y="301"/>
                </a:moveTo>
                <a:cubicBezTo>
                  <a:pt x="766" y="301"/>
                  <a:pt x="772" y="296"/>
                  <a:pt x="772" y="289"/>
                </a:cubicBezTo>
                <a:cubicBezTo>
                  <a:pt x="772" y="282"/>
                  <a:pt x="766" y="276"/>
                  <a:pt x="759" y="276"/>
                </a:cubicBezTo>
                <a:cubicBezTo>
                  <a:pt x="752" y="276"/>
                  <a:pt x="747" y="282"/>
                  <a:pt x="747" y="289"/>
                </a:cubicBezTo>
                <a:cubicBezTo>
                  <a:pt x="747" y="296"/>
                  <a:pt x="752" y="301"/>
                  <a:pt x="759" y="301"/>
                </a:cubicBezTo>
                <a:close/>
                <a:moveTo>
                  <a:pt x="786" y="289"/>
                </a:moveTo>
                <a:cubicBezTo>
                  <a:pt x="786" y="296"/>
                  <a:pt x="792" y="301"/>
                  <a:pt x="799" y="301"/>
                </a:cubicBezTo>
                <a:cubicBezTo>
                  <a:pt x="806" y="301"/>
                  <a:pt x="811" y="296"/>
                  <a:pt x="811" y="289"/>
                </a:cubicBezTo>
                <a:cubicBezTo>
                  <a:pt x="811" y="282"/>
                  <a:pt x="806" y="276"/>
                  <a:pt x="799" y="276"/>
                </a:cubicBezTo>
                <a:cubicBezTo>
                  <a:pt x="792" y="276"/>
                  <a:pt x="786" y="282"/>
                  <a:pt x="786" y="289"/>
                </a:cubicBezTo>
                <a:close/>
                <a:moveTo>
                  <a:pt x="838" y="301"/>
                </a:moveTo>
                <a:cubicBezTo>
                  <a:pt x="845" y="301"/>
                  <a:pt x="851" y="296"/>
                  <a:pt x="851" y="289"/>
                </a:cubicBezTo>
                <a:cubicBezTo>
                  <a:pt x="851" y="282"/>
                  <a:pt x="845" y="276"/>
                  <a:pt x="838" y="276"/>
                </a:cubicBezTo>
                <a:cubicBezTo>
                  <a:pt x="831" y="276"/>
                  <a:pt x="825" y="282"/>
                  <a:pt x="825" y="289"/>
                </a:cubicBezTo>
                <a:cubicBezTo>
                  <a:pt x="825" y="296"/>
                  <a:pt x="831" y="301"/>
                  <a:pt x="838" y="301"/>
                </a:cubicBezTo>
                <a:close/>
                <a:moveTo>
                  <a:pt x="956" y="301"/>
                </a:moveTo>
                <a:cubicBezTo>
                  <a:pt x="963" y="301"/>
                  <a:pt x="969" y="296"/>
                  <a:pt x="969" y="289"/>
                </a:cubicBezTo>
                <a:cubicBezTo>
                  <a:pt x="969" y="282"/>
                  <a:pt x="963" y="276"/>
                  <a:pt x="956" y="276"/>
                </a:cubicBezTo>
                <a:cubicBezTo>
                  <a:pt x="949" y="276"/>
                  <a:pt x="944" y="282"/>
                  <a:pt x="944" y="289"/>
                </a:cubicBezTo>
                <a:cubicBezTo>
                  <a:pt x="944" y="296"/>
                  <a:pt x="949" y="301"/>
                  <a:pt x="956" y="301"/>
                </a:cubicBezTo>
                <a:close/>
                <a:moveTo>
                  <a:pt x="996" y="301"/>
                </a:moveTo>
                <a:cubicBezTo>
                  <a:pt x="1003" y="301"/>
                  <a:pt x="1009" y="296"/>
                  <a:pt x="1009" y="289"/>
                </a:cubicBezTo>
                <a:cubicBezTo>
                  <a:pt x="1009" y="282"/>
                  <a:pt x="1003" y="276"/>
                  <a:pt x="996" y="276"/>
                </a:cubicBezTo>
                <a:cubicBezTo>
                  <a:pt x="989" y="276"/>
                  <a:pt x="983" y="282"/>
                  <a:pt x="983" y="289"/>
                </a:cubicBezTo>
                <a:cubicBezTo>
                  <a:pt x="983" y="296"/>
                  <a:pt x="989" y="301"/>
                  <a:pt x="996" y="301"/>
                </a:cubicBezTo>
                <a:close/>
                <a:moveTo>
                  <a:pt x="1193" y="301"/>
                </a:moveTo>
                <a:cubicBezTo>
                  <a:pt x="1200" y="301"/>
                  <a:pt x="1206" y="296"/>
                  <a:pt x="1206" y="289"/>
                </a:cubicBezTo>
                <a:cubicBezTo>
                  <a:pt x="1206" y="282"/>
                  <a:pt x="1200" y="276"/>
                  <a:pt x="1193" y="276"/>
                </a:cubicBezTo>
                <a:cubicBezTo>
                  <a:pt x="1186" y="276"/>
                  <a:pt x="1180" y="282"/>
                  <a:pt x="1180" y="289"/>
                </a:cubicBezTo>
                <a:cubicBezTo>
                  <a:pt x="1180" y="296"/>
                  <a:pt x="1186" y="301"/>
                  <a:pt x="1193" y="301"/>
                </a:cubicBezTo>
                <a:close/>
                <a:moveTo>
                  <a:pt x="1232" y="301"/>
                </a:moveTo>
                <a:cubicBezTo>
                  <a:pt x="1239" y="301"/>
                  <a:pt x="1245" y="296"/>
                  <a:pt x="1245" y="289"/>
                </a:cubicBezTo>
                <a:cubicBezTo>
                  <a:pt x="1245" y="282"/>
                  <a:pt x="1239" y="276"/>
                  <a:pt x="1232" y="276"/>
                </a:cubicBezTo>
                <a:cubicBezTo>
                  <a:pt x="1225" y="276"/>
                  <a:pt x="1220" y="282"/>
                  <a:pt x="1220" y="289"/>
                </a:cubicBezTo>
                <a:cubicBezTo>
                  <a:pt x="1220" y="296"/>
                  <a:pt x="1225" y="301"/>
                  <a:pt x="1232" y="301"/>
                </a:cubicBezTo>
                <a:close/>
                <a:moveTo>
                  <a:pt x="1272" y="301"/>
                </a:moveTo>
                <a:cubicBezTo>
                  <a:pt x="1279" y="301"/>
                  <a:pt x="1285" y="296"/>
                  <a:pt x="1285" y="289"/>
                </a:cubicBezTo>
                <a:cubicBezTo>
                  <a:pt x="1285" y="282"/>
                  <a:pt x="1279" y="276"/>
                  <a:pt x="1272" y="276"/>
                </a:cubicBezTo>
                <a:cubicBezTo>
                  <a:pt x="1265" y="276"/>
                  <a:pt x="1259" y="282"/>
                  <a:pt x="1259" y="289"/>
                </a:cubicBezTo>
                <a:cubicBezTo>
                  <a:pt x="1259" y="296"/>
                  <a:pt x="1265" y="301"/>
                  <a:pt x="1272" y="301"/>
                </a:cubicBezTo>
                <a:close/>
                <a:moveTo>
                  <a:pt x="1311" y="301"/>
                </a:moveTo>
                <a:cubicBezTo>
                  <a:pt x="1318" y="301"/>
                  <a:pt x="1324" y="296"/>
                  <a:pt x="1324" y="289"/>
                </a:cubicBezTo>
                <a:cubicBezTo>
                  <a:pt x="1324" y="282"/>
                  <a:pt x="1318" y="276"/>
                  <a:pt x="1311" y="276"/>
                </a:cubicBezTo>
                <a:cubicBezTo>
                  <a:pt x="1304" y="276"/>
                  <a:pt x="1298" y="282"/>
                  <a:pt x="1298" y="289"/>
                </a:cubicBezTo>
                <a:cubicBezTo>
                  <a:pt x="1298" y="296"/>
                  <a:pt x="1304" y="301"/>
                  <a:pt x="1311" y="301"/>
                </a:cubicBezTo>
                <a:close/>
                <a:moveTo>
                  <a:pt x="1351" y="276"/>
                </a:moveTo>
                <a:cubicBezTo>
                  <a:pt x="1344" y="276"/>
                  <a:pt x="1338" y="282"/>
                  <a:pt x="1338" y="289"/>
                </a:cubicBezTo>
                <a:cubicBezTo>
                  <a:pt x="1338" y="296"/>
                  <a:pt x="1344" y="301"/>
                  <a:pt x="1351" y="301"/>
                </a:cubicBezTo>
                <a:cubicBezTo>
                  <a:pt x="1358" y="301"/>
                  <a:pt x="1363" y="296"/>
                  <a:pt x="1363" y="289"/>
                </a:cubicBezTo>
                <a:cubicBezTo>
                  <a:pt x="1363" y="282"/>
                  <a:pt x="1358" y="276"/>
                  <a:pt x="1351" y="276"/>
                </a:cubicBezTo>
                <a:close/>
                <a:moveTo>
                  <a:pt x="1390" y="276"/>
                </a:moveTo>
                <a:cubicBezTo>
                  <a:pt x="1383" y="276"/>
                  <a:pt x="1377" y="282"/>
                  <a:pt x="1377" y="289"/>
                </a:cubicBezTo>
                <a:cubicBezTo>
                  <a:pt x="1377" y="296"/>
                  <a:pt x="1383" y="301"/>
                  <a:pt x="1390" y="301"/>
                </a:cubicBezTo>
                <a:cubicBezTo>
                  <a:pt x="1397" y="301"/>
                  <a:pt x="1403" y="296"/>
                  <a:pt x="1403" y="289"/>
                </a:cubicBezTo>
                <a:cubicBezTo>
                  <a:pt x="1403" y="282"/>
                  <a:pt x="1397" y="276"/>
                  <a:pt x="1390" y="276"/>
                </a:cubicBezTo>
                <a:close/>
                <a:moveTo>
                  <a:pt x="1429" y="276"/>
                </a:moveTo>
                <a:cubicBezTo>
                  <a:pt x="1422" y="276"/>
                  <a:pt x="1417" y="282"/>
                  <a:pt x="1417" y="289"/>
                </a:cubicBezTo>
                <a:cubicBezTo>
                  <a:pt x="1417" y="296"/>
                  <a:pt x="1422" y="301"/>
                  <a:pt x="1429" y="301"/>
                </a:cubicBezTo>
                <a:cubicBezTo>
                  <a:pt x="1437" y="301"/>
                  <a:pt x="1442" y="296"/>
                  <a:pt x="1442" y="289"/>
                </a:cubicBezTo>
                <a:cubicBezTo>
                  <a:pt x="1442" y="282"/>
                  <a:pt x="1437" y="276"/>
                  <a:pt x="1429" y="276"/>
                </a:cubicBezTo>
                <a:close/>
                <a:moveTo>
                  <a:pt x="1859" y="289"/>
                </a:moveTo>
                <a:cubicBezTo>
                  <a:pt x="1859" y="291"/>
                  <a:pt x="1861" y="293"/>
                  <a:pt x="1863" y="293"/>
                </a:cubicBezTo>
                <a:cubicBezTo>
                  <a:pt x="1865" y="293"/>
                  <a:pt x="1867" y="291"/>
                  <a:pt x="1867" y="289"/>
                </a:cubicBezTo>
                <a:cubicBezTo>
                  <a:pt x="1867" y="286"/>
                  <a:pt x="1865" y="284"/>
                  <a:pt x="1863" y="284"/>
                </a:cubicBezTo>
                <a:cubicBezTo>
                  <a:pt x="1861" y="284"/>
                  <a:pt x="1859" y="286"/>
                  <a:pt x="1859" y="289"/>
                </a:cubicBezTo>
                <a:close/>
                <a:moveTo>
                  <a:pt x="1903" y="301"/>
                </a:moveTo>
                <a:cubicBezTo>
                  <a:pt x="1910" y="301"/>
                  <a:pt x="1915" y="296"/>
                  <a:pt x="1915" y="289"/>
                </a:cubicBezTo>
                <a:cubicBezTo>
                  <a:pt x="1915" y="282"/>
                  <a:pt x="1910" y="276"/>
                  <a:pt x="1903" y="276"/>
                </a:cubicBezTo>
                <a:cubicBezTo>
                  <a:pt x="1896" y="276"/>
                  <a:pt x="1890" y="282"/>
                  <a:pt x="1890" y="289"/>
                </a:cubicBezTo>
                <a:cubicBezTo>
                  <a:pt x="1890" y="296"/>
                  <a:pt x="1896" y="301"/>
                  <a:pt x="1903" y="301"/>
                </a:cubicBezTo>
                <a:close/>
                <a:moveTo>
                  <a:pt x="1942" y="301"/>
                </a:moveTo>
                <a:cubicBezTo>
                  <a:pt x="1949" y="301"/>
                  <a:pt x="1955" y="296"/>
                  <a:pt x="1955" y="289"/>
                </a:cubicBezTo>
                <a:cubicBezTo>
                  <a:pt x="1955" y="282"/>
                  <a:pt x="1949" y="276"/>
                  <a:pt x="1942" y="276"/>
                </a:cubicBezTo>
                <a:cubicBezTo>
                  <a:pt x="1935" y="276"/>
                  <a:pt x="1929" y="282"/>
                  <a:pt x="1929" y="289"/>
                </a:cubicBezTo>
                <a:cubicBezTo>
                  <a:pt x="1929" y="296"/>
                  <a:pt x="1935" y="301"/>
                  <a:pt x="1942" y="301"/>
                </a:cubicBezTo>
                <a:close/>
                <a:moveTo>
                  <a:pt x="1981" y="301"/>
                </a:moveTo>
                <a:cubicBezTo>
                  <a:pt x="1988" y="301"/>
                  <a:pt x="1994" y="296"/>
                  <a:pt x="1994" y="289"/>
                </a:cubicBezTo>
                <a:cubicBezTo>
                  <a:pt x="1994" y="282"/>
                  <a:pt x="1988" y="276"/>
                  <a:pt x="1981" y="276"/>
                </a:cubicBezTo>
                <a:cubicBezTo>
                  <a:pt x="1974" y="276"/>
                  <a:pt x="1969" y="282"/>
                  <a:pt x="1969" y="289"/>
                </a:cubicBezTo>
                <a:cubicBezTo>
                  <a:pt x="1969" y="296"/>
                  <a:pt x="1974" y="301"/>
                  <a:pt x="1981" y="301"/>
                </a:cubicBezTo>
                <a:close/>
                <a:moveTo>
                  <a:pt x="2021" y="301"/>
                </a:moveTo>
                <a:cubicBezTo>
                  <a:pt x="2028" y="301"/>
                  <a:pt x="2034" y="296"/>
                  <a:pt x="2034" y="289"/>
                </a:cubicBezTo>
                <a:cubicBezTo>
                  <a:pt x="2034" y="282"/>
                  <a:pt x="2028" y="276"/>
                  <a:pt x="2021" y="276"/>
                </a:cubicBezTo>
                <a:cubicBezTo>
                  <a:pt x="2014" y="276"/>
                  <a:pt x="2008" y="282"/>
                  <a:pt x="2008" y="289"/>
                </a:cubicBezTo>
                <a:cubicBezTo>
                  <a:pt x="2008" y="296"/>
                  <a:pt x="2014" y="301"/>
                  <a:pt x="2021" y="301"/>
                </a:cubicBezTo>
                <a:close/>
                <a:moveTo>
                  <a:pt x="2060" y="301"/>
                </a:moveTo>
                <a:cubicBezTo>
                  <a:pt x="2067" y="301"/>
                  <a:pt x="2073" y="296"/>
                  <a:pt x="2073" y="289"/>
                </a:cubicBezTo>
                <a:cubicBezTo>
                  <a:pt x="2073" y="282"/>
                  <a:pt x="2067" y="276"/>
                  <a:pt x="2060" y="276"/>
                </a:cubicBezTo>
                <a:cubicBezTo>
                  <a:pt x="2053" y="276"/>
                  <a:pt x="2048" y="282"/>
                  <a:pt x="2048" y="289"/>
                </a:cubicBezTo>
                <a:cubicBezTo>
                  <a:pt x="2048" y="296"/>
                  <a:pt x="2053" y="301"/>
                  <a:pt x="2060" y="301"/>
                </a:cubicBezTo>
                <a:close/>
                <a:moveTo>
                  <a:pt x="2288" y="289"/>
                </a:moveTo>
                <a:cubicBezTo>
                  <a:pt x="2288" y="293"/>
                  <a:pt x="2292" y="297"/>
                  <a:pt x="2297" y="297"/>
                </a:cubicBezTo>
                <a:cubicBezTo>
                  <a:pt x="2302" y="297"/>
                  <a:pt x="2305" y="293"/>
                  <a:pt x="2305" y="289"/>
                </a:cubicBezTo>
                <a:cubicBezTo>
                  <a:pt x="2305" y="284"/>
                  <a:pt x="2302" y="280"/>
                  <a:pt x="2297" y="280"/>
                </a:cubicBezTo>
                <a:cubicBezTo>
                  <a:pt x="2292" y="280"/>
                  <a:pt x="2288" y="284"/>
                  <a:pt x="2288" y="289"/>
                </a:cubicBezTo>
                <a:close/>
                <a:moveTo>
                  <a:pt x="2336" y="301"/>
                </a:moveTo>
                <a:cubicBezTo>
                  <a:pt x="2343" y="301"/>
                  <a:pt x="2349" y="296"/>
                  <a:pt x="2349" y="289"/>
                </a:cubicBezTo>
                <a:cubicBezTo>
                  <a:pt x="2349" y="282"/>
                  <a:pt x="2343" y="276"/>
                  <a:pt x="2336" y="276"/>
                </a:cubicBezTo>
                <a:cubicBezTo>
                  <a:pt x="2329" y="276"/>
                  <a:pt x="2323" y="282"/>
                  <a:pt x="2323" y="289"/>
                </a:cubicBezTo>
                <a:cubicBezTo>
                  <a:pt x="2323" y="296"/>
                  <a:pt x="2329" y="301"/>
                  <a:pt x="2336" y="301"/>
                </a:cubicBezTo>
                <a:close/>
                <a:moveTo>
                  <a:pt x="2415" y="301"/>
                </a:moveTo>
                <a:cubicBezTo>
                  <a:pt x="2422" y="301"/>
                  <a:pt x="2428" y="296"/>
                  <a:pt x="2428" y="289"/>
                </a:cubicBezTo>
                <a:cubicBezTo>
                  <a:pt x="2428" y="282"/>
                  <a:pt x="2422" y="276"/>
                  <a:pt x="2415" y="276"/>
                </a:cubicBezTo>
                <a:cubicBezTo>
                  <a:pt x="2408" y="276"/>
                  <a:pt x="2402" y="282"/>
                  <a:pt x="2402" y="289"/>
                </a:cubicBezTo>
                <a:cubicBezTo>
                  <a:pt x="2402" y="296"/>
                  <a:pt x="2408" y="301"/>
                  <a:pt x="2415" y="301"/>
                </a:cubicBezTo>
                <a:close/>
                <a:moveTo>
                  <a:pt x="2494" y="301"/>
                </a:moveTo>
                <a:cubicBezTo>
                  <a:pt x="2501" y="301"/>
                  <a:pt x="2507" y="296"/>
                  <a:pt x="2507" y="289"/>
                </a:cubicBezTo>
                <a:cubicBezTo>
                  <a:pt x="2507" y="282"/>
                  <a:pt x="2501" y="276"/>
                  <a:pt x="2494" y="276"/>
                </a:cubicBezTo>
                <a:cubicBezTo>
                  <a:pt x="2487" y="276"/>
                  <a:pt x="2481" y="282"/>
                  <a:pt x="2481" y="289"/>
                </a:cubicBezTo>
                <a:cubicBezTo>
                  <a:pt x="2481" y="296"/>
                  <a:pt x="2487" y="301"/>
                  <a:pt x="2494" y="301"/>
                </a:cubicBezTo>
                <a:close/>
                <a:moveTo>
                  <a:pt x="2533" y="301"/>
                </a:moveTo>
                <a:cubicBezTo>
                  <a:pt x="2540" y="301"/>
                  <a:pt x="2546" y="296"/>
                  <a:pt x="2546" y="289"/>
                </a:cubicBezTo>
                <a:cubicBezTo>
                  <a:pt x="2546" y="282"/>
                  <a:pt x="2540" y="276"/>
                  <a:pt x="2533" y="276"/>
                </a:cubicBezTo>
                <a:cubicBezTo>
                  <a:pt x="2526" y="276"/>
                  <a:pt x="2521" y="282"/>
                  <a:pt x="2521" y="289"/>
                </a:cubicBezTo>
                <a:cubicBezTo>
                  <a:pt x="2521" y="296"/>
                  <a:pt x="2526" y="301"/>
                  <a:pt x="2533" y="301"/>
                </a:cubicBezTo>
                <a:close/>
                <a:moveTo>
                  <a:pt x="2573" y="301"/>
                </a:moveTo>
                <a:cubicBezTo>
                  <a:pt x="2580" y="301"/>
                  <a:pt x="2586" y="296"/>
                  <a:pt x="2586" y="289"/>
                </a:cubicBezTo>
                <a:cubicBezTo>
                  <a:pt x="2586" y="282"/>
                  <a:pt x="2580" y="276"/>
                  <a:pt x="2573" y="276"/>
                </a:cubicBezTo>
                <a:cubicBezTo>
                  <a:pt x="2566" y="276"/>
                  <a:pt x="2560" y="282"/>
                  <a:pt x="2560" y="289"/>
                </a:cubicBezTo>
                <a:cubicBezTo>
                  <a:pt x="2560" y="296"/>
                  <a:pt x="2566" y="301"/>
                  <a:pt x="2573" y="301"/>
                </a:cubicBezTo>
                <a:close/>
                <a:moveTo>
                  <a:pt x="2612" y="301"/>
                </a:moveTo>
                <a:cubicBezTo>
                  <a:pt x="2619" y="301"/>
                  <a:pt x="2625" y="296"/>
                  <a:pt x="2625" y="289"/>
                </a:cubicBezTo>
                <a:cubicBezTo>
                  <a:pt x="2625" y="282"/>
                  <a:pt x="2619" y="276"/>
                  <a:pt x="2612" y="276"/>
                </a:cubicBezTo>
                <a:cubicBezTo>
                  <a:pt x="2605" y="276"/>
                  <a:pt x="2599" y="282"/>
                  <a:pt x="2599" y="289"/>
                </a:cubicBezTo>
                <a:cubicBezTo>
                  <a:pt x="2599" y="296"/>
                  <a:pt x="2605" y="301"/>
                  <a:pt x="2612" y="301"/>
                </a:cubicBezTo>
                <a:close/>
                <a:moveTo>
                  <a:pt x="2652" y="301"/>
                </a:moveTo>
                <a:cubicBezTo>
                  <a:pt x="2659" y="301"/>
                  <a:pt x="2664" y="296"/>
                  <a:pt x="2664" y="289"/>
                </a:cubicBezTo>
                <a:cubicBezTo>
                  <a:pt x="2664" y="282"/>
                  <a:pt x="2659" y="276"/>
                  <a:pt x="2652" y="276"/>
                </a:cubicBezTo>
                <a:cubicBezTo>
                  <a:pt x="2645" y="276"/>
                  <a:pt x="2639" y="282"/>
                  <a:pt x="2639" y="289"/>
                </a:cubicBezTo>
                <a:cubicBezTo>
                  <a:pt x="2639" y="296"/>
                  <a:pt x="2645" y="301"/>
                  <a:pt x="2652" y="301"/>
                </a:cubicBezTo>
                <a:close/>
                <a:moveTo>
                  <a:pt x="2691" y="301"/>
                </a:moveTo>
                <a:cubicBezTo>
                  <a:pt x="2698" y="301"/>
                  <a:pt x="2704" y="296"/>
                  <a:pt x="2704" y="289"/>
                </a:cubicBezTo>
                <a:cubicBezTo>
                  <a:pt x="2704" y="282"/>
                  <a:pt x="2698" y="276"/>
                  <a:pt x="2691" y="276"/>
                </a:cubicBezTo>
                <a:cubicBezTo>
                  <a:pt x="2684" y="276"/>
                  <a:pt x="2678" y="282"/>
                  <a:pt x="2678" y="289"/>
                </a:cubicBezTo>
                <a:cubicBezTo>
                  <a:pt x="2678" y="296"/>
                  <a:pt x="2684" y="301"/>
                  <a:pt x="2691" y="301"/>
                </a:cubicBezTo>
                <a:close/>
                <a:moveTo>
                  <a:pt x="2730" y="301"/>
                </a:moveTo>
                <a:cubicBezTo>
                  <a:pt x="2738" y="301"/>
                  <a:pt x="2743" y="296"/>
                  <a:pt x="2743" y="289"/>
                </a:cubicBezTo>
                <a:cubicBezTo>
                  <a:pt x="2743" y="282"/>
                  <a:pt x="2738" y="276"/>
                  <a:pt x="2730" y="276"/>
                </a:cubicBezTo>
                <a:cubicBezTo>
                  <a:pt x="2723" y="276"/>
                  <a:pt x="2718" y="282"/>
                  <a:pt x="2718" y="289"/>
                </a:cubicBezTo>
                <a:cubicBezTo>
                  <a:pt x="2718" y="296"/>
                  <a:pt x="2723" y="301"/>
                  <a:pt x="2730" y="301"/>
                </a:cubicBezTo>
                <a:close/>
                <a:moveTo>
                  <a:pt x="2770" y="301"/>
                </a:moveTo>
                <a:cubicBezTo>
                  <a:pt x="2777" y="301"/>
                  <a:pt x="2783" y="296"/>
                  <a:pt x="2783" y="289"/>
                </a:cubicBezTo>
                <a:cubicBezTo>
                  <a:pt x="2783" y="282"/>
                  <a:pt x="2777" y="276"/>
                  <a:pt x="2770" y="276"/>
                </a:cubicBezTo>
                <a:cubicBezTo>
                  <a:pt x="2763" y="276"/>
                  <a:pt x="2757" y="282"/>
                  <a:pt x="2757" y="289"/>
                </a:cubicBezTo>
                <a:cubicBezTo>
                  <a:pt x="2757" y="296"/>
                  <a:pt x="2763" y="301"/>
                  <a:pt x="2770" y="301"/>
                </a:cubicBezTo>
                <a:close/>
                <a:moveTo>
                  <a:pt x="2809" y="301"/>
                </a:moveTo>
                <a:cubicBezTo>
                  <a:pt x="2816" y="301"/>
                  <a:pt x="2822" y="296"/>
                  <a:pt x="2822" y="289"/>
                </a:cubicBezTo>
                <a:cubicBezTo>
                  <a:pt x="2822" y="282"/>
                  <a:pt x="2816" y="276"/>
                  <a:pt x="2809" y="276"/>
                </a:cubicBezTo>
                <a:cubicBezTo>
                  <a:pt x="2802" y="276"/>
                  <a:pt x="2797" y="282"/>
                  <a:pt x="2797" y="289"/>
                </a:cubicBezTo>
                <a:cubicBezTo>
                  <a:pt x="2797" y="296"/>
                  <a:pt x="2802" y="301"/>
                  <a:pt x="2809" y="301"/>
                </a:cubicBezTo>
                <a:close/>
                <a:moveTo>
                  <a:pt x="2849" y="301"/>
                </a:moveTo>
                <a:cubicBezTo>
                  <a:pt x="2856" y="301"/>
                  <a:pt x="2861" y="296"/>
                  <a:pt x="2861" y="289"/>
                </a:cubicBezTo>
                <a:cubicBezTo>
                  <a:pt x="2861" y="282"/>
                  <a:pt x="2856" y="276"/>
                  <a:pt x="2849" y="276"/>
                </a:cubicBezTo>
                <a:cubicBezTo>
                  <a:pt x="2842" y="276"/>
                  <a:pt x="2836" y="282"/>
                  <a:pt x="2836" y="289"/>
                </a:cubicBezTo>
                <a:cubicBezTo>
                  <a:pt x="2836" y="296"/>
                  <a:pt x="2842" y="301"/>
                  <a:pt x="2849" y="301"/>
                </a:cubicBezTo>
                <a:close/>
                <a:moveTo>
                  <a:pt x="2888" y="301"/>
                </a:moveTo>
                <a:cubicBezTo>
                  <a:pt x="2895" y="301"/>
                  <a:pt x="2901" y="296"/>
                  <a:pt x="2901" y="289"/>
                </a:cubicBezTo>
                <a:cubicBezTo>
                  <a:pt x="2901" y="282"/>
                  <a:pt x="2895" y="276"/>
                  <a:pt x="2888" y="276"/>
                </a:cubicBezTo>
                <a:cubicBezTo>
                  <a:pt x="2881" y="276"/>
                  <a:pt x="2875" y="282"/>
                  <a:pt x="2875" y="289"/>
                </a:cubicBezTo>
                <a:cubicBezTo>
                  <a:pt x="2875" y="296"/>
                  <a:pt x="2881" y="301"/>
                  <a:pt x="2888" y="301"/>
                </a:cubicBezTo>
                <a:close/>
                <a:moveTo>
                  <a:pt x="2928" y="301"/>
                </a:moveTo>
                <a:cubicBezTo>
                  <a:pt x="2935" y="301"/>
                  <a:pt x="2940" y="296"/>
                  <a:pt x="2940" y="289"/>
                </a:cubicBezTo>
                <a:cubicBezTo>
                  <a:pt x="2940" y="282"/>
                  <a:pt x="2935" y="276"/>
                  <a:pt x="2928" y="276"/>
                </a:cubicBezTo>
                <a:cubicBezTo>
                  <a:pt x="2921" y="276"/>
                  <a:pt x="2915" y="282"/>
                  <a:pt x="2915" y="289"/>
                </a:cubicBezTo>
                <a:cubicBezTo>
                  <a:pt x="2915" y="296"/>
                  <a:pt x="2921" y="301"/>
                  <a:pt x="2928" y="301"/>
                </a:cubicBezTo>
                <a:close/>
                <a:moveTo>
                  <a:pt x="2967" y="301"/>
                </a:moveTo>
                <a:cubicBezTo>
                  <a:pt x="2974" y="301"/>
                  <a:pt x="2980" y="296"/>
                  <a:pt x="2980" y="289"/>
                </a:cubicBezTo>
                <a:cubicBezTo>
                  <a:pt x="2980" y="282"/>
                  <a:pt x="2974" y="276"/>
                  <a:pt x="2967" y="276"/>
                </a:cubicBezTo>
                <a:cubicBezTo>
                  <a:pt x="2960" y="276"/>
                  <a:pt x="2954" y="282"/>
                  <a:pt x="2954" y="289"/>
                </a:cubicBezTo>
                <a:cubicBezTo>
                  <a:pt x="2954" y="296"/>
                  <a:pt x="2960" y="301"/>
                  <a:pt x="2967" y="301"/>
                </a:cubicBezTo>
                <a:close/>
                <a:moveTo>
                  <a:pt x="3006" y="301"/>
                </a:moveTo>
                <a:cubicBezTo>
                  <a:pt x="3013" y="301"/>
                  <a:pt x="3019" y="296"/>
                  <a:pt x="3019" y="289"/>
                </a:cubicBezTo>
                <a:cubicBezTo>
                  <a:pt x="3019" y="282"/>
                  <a:pt x="3013" y="276"/>
                  <a:pt x="3006" y="276"/>
                </a:cubicBezTo>
                <a:cubicBezTo>
                  <a:pt x="2999" y="276"/>
                  <a:pt x="2994" y="282"/>
                  <a:pt x="2994" y="289"/>
                </a:cubicBezTo>
                <a:cubicBezTo>
                  <a:pt x="2994" y="296"/>
                  <a:pt x="2999" y="301"/>
                  <a:pt x="3006" y="301"/>
                </a:cubicBezTo>
                <a:close/>
                <a:moveTo>
                  <a:pt x="3046" y="301"/>
                </a:moveTo>
                <a:cubicBezTo>
                  <a:pt x="3053" y="301"/>
                  <a:pt x="3059" y="296"/>
                  <a:pt x="3059" y="289"/>
                </a:cubicBezTo>
                <a:cubicBezTo>
                  <a:pt x="3059" y="282"/>
                  <a:pt x="3053" y="276"/>
                  <a:pt x="3046" y="276"/>
                </a:cubicBezTo>
                <a:cubicBezTo>
                  <a:pt x="3039" y="276"/>
                  <a:pt x="3033" y="282"/>
                  <a:pt x="3033" y="289"/>
                </a:cubicBezTo>
                <a:cubicBezTo>
                  <a:pt x="3033" y="296"/>
                  <a:pt x="3039" y="301"/>
                  <a:pt x="3046" y="301"/>
                </a:cubicBezTo>
                <a:close/>
                <a:moveTo>
                  <a:pt x="3085" y="301"/>
                </a:moveTo>
                <a:cubicBezTo>
                  <a:pt x="3092" y="301"/>
                  <a:pt x="3098" y="296"/>
                  <a:pt x="3098" y="289"/>
                </a:cubicBezTo>
                <a:cubicBezTo>
                  <a:pt x="3098" y="282"/>
                  <a:pt x="3092" y="276"/>
                  <a:pt x="3085" y="276"/>
                </a:cubicBezTo>
                <a:cubicBezTo>
                  <a:pt x="3078" y="276"/>
                  <a:pt x="3073" y="282"/>
                  <a:pt x="3073" y="289"/>
                </a:cubicBezTo>
                <a:cubicBezTo>
                  <a:pt x="3073" y="296"/>
                  <a:pt x="3078" y="301"/>
                  <a:pt x="3085" y="301"/>
                </a:cubicBezTo>
                <a:close/>
                <a:moveTo>
                  <a:pt x="3125" y="301"/>
                </a:moveTo>
                <a:cubicBezTo>
                  <a:pt x="3132" y="301"/>
                  <a:pt x="3137" y="296"/>
                  <a:pt x="3137" y="289"/>
                </a:cubicBezTo>
                <a:cubicBezTo>
                  <a:pt x="3137" y="282"/>
                  <a:pt x="3132" y="276"/>
                  <a:pt x="3125" y="276"/>
                </a:cubicBezTo>
                <a:cubicBezTo>
                  <a:pt x="3118" y="276"/>
                  <a:pt x="3112" y="282"/>
                  <a:pt x="3112" y="289"/>
                </a:cubicBezTo>
                <a:cubicBezTo>
                  <a:pt x="3112" y="296"/>
                  <a:pt x="3118" y="301"/>
                  <a:pt x="3125" y="301"/>
                </a:cubicBezTo>
                <a:close/>
                <a:moveTo>
                  <a:pt x="3164" y="301"/>
                </a:moveTo>
                <a:cubicBezTo>
                  <a:pt x="3171" y="301"/>
                  <a:pt x="3177" y="296"/>
                  <a:pt x="3177" y="289"/>
                </a:cubicBezTo>
                <a:cubicBezTo>
                  <a:pt x="3177" y="282"/>
                  <a:pt x="3171" y="276"/>
                  <a:pt x="3164" y="276"/>
                </a:cubicBezTo>
                <a:cubicBezTo>
                  <a:pt x="3157" y="276"/>
                  <a:pt x="3151" y="282"/>
                  <a:pt x="3151" y="289"/>
                </a:cubicBezTo>
                <a:cubicBezTo>
                  <a:pt x="3151" y="296"/>
                  <a:pt x="3157" y="301"/>
                  <a:pt x="3164" y="301"/>
                </a:cubicBezTo>
                <a:close/>
                <a:moveTo>
                  <a:pt x="3204" y="301"/>
                </a:moveTo>
                <a:cubicBezTo>
                  <a:pt x="3211" y="301"/>
                  <a:pt x="3216" y="296"/>
                  <a:pt x="3216" y="289"/>
                </a:cubicBezTo>
                <a:cubicBezTo>
                  <a:pt x="3216" y="282"/>
                  <a:pt x="3211" y="276"/>
                  <a:pt x="3204" y="276"/>
                </a:cubicBezTo>
                <a:cubicBezTo>
                  <a:pt x="3197" y="276"/>
                  <a:pt x="3191" y="282"/>
                  <a:pt x="3191" y="289"/>
                </a:cubicBezTo>
                <a:cubicBezTo>
                  <a:pt x="3191" y="296"/>
                  <a:pt x="3197" y="301"/>
                  <a:pt x="3204" y="301"/>
                </a:cubicBezTo>
                <a:close/>
                <a:moveTo>
                  <a:pt x="3243" y="301"/>
                </a:moveTo>
                <a:cubicBezTo>
                  <a:pt x="3250" y="301"/>
                  <a:pt x="3256" y="296"/>
                  <a:pt x="3256" y="289"/>
                </a:cubicBezTo>
                <a:cubicBezTo>
                  <a:pt x="3256" y="282"/>
                  <a:pt x="3250" y="276"/>
                  <a:pt x="3243" y="276"/>
                </a:cubicBezTo>
                <a:cubicBezTo>
                  <a:pt x="3236" y="276"/>
                  <a:pt x="3230" y="282"/>
                  <a:pt x="3230" y="289"/>
                </a:cubicBezTo>
                <a:cubicBezTo>
                  <a:pt x="3230" y="296"/>
                  <a:pt x="3236" y="301"/>
                  <a:pt x="3243" y="301"/>
                </a:cubicBezTo>
                <a:close/>
                <a:moveTo>
                  <a:pt x="3282" y="301"/>
                </a:moveTo>
                <a:cubicBezTo>
                  <a:pt x="3289" y="301"/>
                  <a:pt x="3295" y="296"/>
                  <a:pt x="3295" y="289"/>
                </a:cubicBezTo>
                <a:cubicBezTo>
                  <a:pt x="3295" y="282"/>
                  <a:pt x="3289" y="276"/>
                  <a:pt x="3282" y="276"/>
                </a:cubicBezTo>
                <a:cubicBezTo>
                  <a:pt x="3275" y="276"/>
                  <a:pt x="3270" y="282"/>
                  <a:pt x="3270" y="289"/>
                </a:cubicBezTo>
                <a:cubicBezTo>
                  <a:pt x="3270" y="296"/>
                  <a:pt x="3275" y="301"/>
                  <a:pt x="3282" y="301"/>
                </a:cubicBezTo>
                <a:close/>
                <a:moveTo>
                  <a:pt x="3322" y="301"/>
                </a:moveTo>
                <a:cubicBezTo>
                  <a:pt x="3329" y="301"/>
                  <a:pt x="3335" y="296"/>
                  <a:pt x="3335" y="289"/>
                </a:cubicBezTo>
                <a:cubicBezTo>
                  <a:pt x="3335" y="282"/>
                  <a:pt x="3329" y="276"/>
                  <a:pt x="3322" y="276"/>
                </a:cubicBezTo>
                <a:cubicBezTo>
                  <a:pt x="3315" y="276"/>
                  <a:pt x="3309" y="282"/>
                  <a:pt x="3309" y="289"/>
                </a:cubicBezTo>
                <a:cubicBezTo>
                  <a:pt x="3309" y="296"/>
                  <a:pt x="3315" y="301"/>
                  <a:pt x="3322" y="301"/>
                </a:cubicBezTo>
                <a:close/>
                <a:moveTo>
                  <a:pt x="3361" y="301"/>
                </a:moveTo>
                <a:cubicBezTo>
                  <a:pt x="3368" y="301"/>
                  <a:pt x="3374" y="296"/>
                  <a:pt x="3374" y="289"/>
                </a:cubicBezTo>
                <a:cubicBezTo>
                  <a:pt x="3374" y="282"/>
                  <a:pt x="3368" y="276"/>
                  <a:pt x="3361" y="276"/>
                </a:cubicBezTo>
                <a:cubicBezTo>
                  <a:pt x="3354" y="276"/>
                  <a:pt x="3348" y="282"/>
                  <a:pt x="3348" y="289"/>
                </a:cubicBezTo>
                <a:cubicBezTo>
                  <a:pt x="3348" y="296"/>
                  <a:pt x="3354" y="301"/>
                  <a:pt x="3361" y="301"/>
                </a:cubicBezTo>
                <a:close/>
                <a:moveTo>
                  <a:pt x="3401" y="301"/>
                </a:moveTo>
                <a:cubicBezTo>
                  <a:pt x="3408" y="301"/>
                  <a:pt x="3413" y="296"/>
                  <a:pt x="3413" y="289"/>
                </a:cubicBezTo>
                <a:cubicBezTo>
                  <a:pt x="3413" y="282"/>
                  <a:pt x="3408" y="276"/>
                  <a:pt x="3401" y="276"/>
                </a:cubicBezTo>
                <a:cubicBezTo>
                  <a:pt x="3394" y="276"/>
                  <a:pt x="3388" y="282"/>
                  <a:pt x="3388" y="289"/>
                </a:cubicBezTo>
                <a:cubicBezTo>
                  <a:pt x="3388" y="296"/>
                  <a:pt x="3394" y="301"/>
                  <a:pt x="3401" y="301"/>
                </a:cubicBezTo>
                <a:close/>
                <a:moveTo>
                  <a:pt x="3440" y="301"/>
                </a:moveTo>
                <a:cubicBezTo>
                  <a:pt x="3447" y="301"/>
                  <a:pt x="3453" y="296"/>
                  <a:pt x="3453" y="289"/>
                </a:cubicBezTo>
                <a:cubicBezTo>
                  <a:pt x="3453" y="282"/>
                  <a:pt x="3447" y="276"/>
                  <a:pt x="3440" y="276"/>
                </a:cubicBezTo>
                <a:cubicBezTo>
                  <a:pt x="3433" y="276"/>
                  <a:pt x="3427" y="282"/>
                  <a:pt x="3427" y="289"/>
                </a:cubicBezTo>
                <a:cubicBezTo>
                  <a:pt x="3427" y="296"/>
                  <a:pt x="3433" y="301"/>
                  <a:pt x="3440" y="301"/>
                </a:cubicBezTo>
                <a:close/>
                <a:moveTo>
                  <a:pt x="3480" y="301"/>
                </a:moveTo>
                <a:cubicBezTo>
                  <a:pt x="3487" y="301"/>
                  <a:pt x="3492" y="296"/>
                  <a:pt x="3492" y="289"/>
                </a:cubicBezTo>
                <a:cubicBezTo>
                  <a:pt x="3492" y="282"/>
                  <a:pt x="3487" y="276"/>
                  <a:pt x="3480" y="276"/>
                </a:cubicBezTo>
                <a:cubicBezTo>
                  <a:pt x="3472" y="276"/>
                  <a:pt x="3467" y="282"/>
                  <a:pt x="3467" y="289"/>
                </a:cubicBezTo>
                <a:cubicBezTo>
                  <a:pt x="3467" y="296"/>
                  <a:pt x="3472" y="301"/>
                  <a:pt x="3480" y="301"/>
                </a:cubicBezTo>
                <a:close/>
                <a:moveTo>
                  <a:pt x="3519" y="301"/>
                </a:moveTo>
                <a:cubicBezTo>
                  <a:pt x="3526" y="301"/>
                  <a:pt x="3532" y="296"/>
                  <a:pt x="3532" y="289"/>
                </a:cubicBezTo>
                <a:cubicBezTo>
                  <a:pt x="3532" y="282"/>
                  <a:pt x="3526" y="276"/>
                  <a:pt x="3519" y="276"/>
                </a:cubicBezTo>
                <a:cubicBezTo>
                  <a:pt x="3512" y="276"/>
                  <a:pt x="3506" y="282"/>
                  <a:pt x="3506" y="289"/>
                </a:cubicBezTo>
                <a:cubicBezTo>
                  <a:pt x="3506" y="296"/>
                  <a:pt x="3512" y="301"/>
                  <a:pt x="3519" y="301"/>
                </a:cubicBezTo>
                <a:close/>
                <a:moveTo>
                  <a:pt x="89" y="341"/>
                </a:moveTo>
                <a:cubicBezTo>
                  <a:pt x="96" y="341"/>
                  <a:pt x="102" y="335"/>
                  <a:pt x="102" y="328"/>
                </a:cubicBezTo>
                <a:cubicBezTo>
                  <a:pt x="102" y="321"/>
                  <a:pt x="96" y="315"/>
                  <a:pt x="89" y="315"/>
                </a:cubicBezTo>
                <a:cubicBezTo>
                  <a:pt x="82" y="315"/>
                  <a:pt x="76" y="321"/>
                  <a:pt x="76" y="328"/>
                </a:cubicBezTo>
                <a:cubicBezTo>
                  <a:pt x="76" y="335"/>
                  <a:pt x="82" y="341"/>
                  <a:pt x="89" y="341"/>
                </a:cubicBezTo>
                <a:close/>
                <a:moveTo>
                  <a:pt x="128" y="341"/>
                </a:moveTo>
                <a:cubicBezTo>
                  <a:pt x="136" y="341"/>
                  <a:pt x="141" y="335"/>
                  <a:pt x="141" y="328"/>
                </a:cubicBezTo>
                <a:cubicBezTo>
                  <a:pt x="141" y="321"/>
                  <a:pt x="136" y="315"/>
                  <a:pt x="128" y="315"/>
                </a:cubicBezTo>
                <a:cubicBezTo>
                  <a:pt x="121" y="315"/>
                  <a:pt x="116" y="321"/>
                  <a:pt x="116" y="328"/>
                </a:cubicBezTo>
                <a:cubicBezTo>
                  <a:pt x="116" y="335"/>
                  <a:pt x="121" y="341"/>
                  <a:pt x="128" y="341"/>
                </a:cubicBezTo>
                <a:close/>
                <a:moveTo>
                  <a:pt x="168" y="341"/>
                </a:moveTo>
                <a:cubicBezTo>
                  <a:pt x="175" y="341"/>
                  <a:pt x="181" y="335"/>
                  <a:pt x="181" y="328"/>
                </a:cubicBezTo>
                <a:cubicBezTo>
                  <a:pt x="181" y="321"/>
                  <a:pt x="175" y="315"/>
                  <a:pt x="168" y="315"/>
                </a:cubicBezTo>
                <a:cubicBezTo>
                  <a:pt x="161" y="315"/>
                  <a:pt x="155" y="321"/>
                  <a:pt x="155" y="328"/>
                </a:cubicBezTo>
                <a:cubicBezTo>
                  <a:pt x="155" y="335"/>
                  <a:pt x="161" y="341"/>
                  <a:pt x="168" y="341"/>
                </a:cubicBezTo>
                <a:close/>
                <a:moveTo>
                  <a:pt x="207" y="341"/>
                </a:moveTo>
                <a:cubicBezTo>
                  <a:pt x="214" y="341"/>
                  <a:pt x="220" y="335"/>
                  <a:pt x="220" y="328"/>
                </a:cubicBezTo>
                <a:cubicBezTo>
                  <a:pt x="220" y="321"/>
                  <a:pt x="214" y="315"/>
                  <a:pt x="207" y="315"/>
                </a:cubicBezTo>
                <a:cubicBezTo>
                  <a:pt x="200" y="315"/>
                  <a:pt x="195" y="321"/>
                  <a:pt x="195" y="328"/>
                </a:cubicBezTo>
                <a:cubicBezTo>
                  <a:pt x="195" y="335"/>
                  <a:pt x="200" y="341"/>
                  <a:pt x="207" y="341"/>
                </a:cubicBezTo>
                <a:close/>
                <a:moveTo>
                  <a:pt x="247" y="341"/>
                </a:moveTo>
                <a:cubicBezTo>
                  <a:pt x="254" y="341"/>
                  <a:pt x="259" y="335"/>
                  <a:pt x="259" y="328"/>
                </a:cubicBezTo>
                <a:cubicBezTo>
                  <a:pt x="259" y="321"/>
                  <a:pt x="254" y="315"/>
                  <a:pt x="247" y="315"/>
                </a:cubicBezTo>
                <a:cubicBezTo>
                  <a:pt x="240" y="315"/>
                  <a:pt x="234" y="321"/>
                  <a:pt x="234" y="328"/>
                </a:cubicBezTo>
                <a:cubicBezTo>
                  <a:pt x="234" y="335"/>
                  <a:pt x="240" y="341"/>
                  <a:pt x="247" y="341"/>
                </a:cubicBezTo>
                <a:close/>
                <a:moveTo>
                  <a:pt x="286" y="341"/>
                </a:moveTo>
                <a:cubicBezTo>
                  <a:pt x="293" y="341"/>
                  <a:pt x="299" y="335"/>
                  <a:pt x="299" y="328"/>
                </a:cubicBezTo>
                <a:cubicBezTo>
                  <a:pt x="299" y="321"/>
                  <a:pt x="293" y="315"/>
                  <a:pt x="286" y="315"/>
                </a:cubicBezTo>
                <a:cubicBezTo>
                  <a:pt x="279" y="315"/>
                  <a:pt x="273" y="321"/>
                  <a:pt x="273" y="328"/>
                </a:cubicBezTo>
                <a:cubicBezTo>
                  <a:pt x="273" y="335"/>
                  <a:pt x="279" y="341"/>
                  <a:pt x="286" y="341"/>
                </a:cubicBezTo>
                <a:close/>
                <a:moveTo>
                  <a:pt x="326" y="341"/>
                </a:moveTo>
                <a:cubicBezTo>
                  <a:pt x="333" y="341"/>
                  <a:pt x="338" y="335"/>
                  <a:pt x="338" y="328"/>
                </a:cubicBezTo>
                <a:cubicBezTo>
                  <a:pt x="338" y="321"/>
                  <a:pt x="333" y="315"/>
                  <a:pt x="326" y="315"/>
                </a:cubicBezTo>
                <a:cubicBezTo>
                  <a:pt x="319" y="315"/>
                  <a:pt x="313" y="321"/>
                  <a:pt x="313" y="328"/>
                </a:cubicBezTo>
                <a:cubicBezTo>
                  <a:pt x="313" y="335"/>
                  <a:pt x="319" y="341"/>
                  <a:pt x="326" y="341"/>
                </a:cubicBezTo>
                <a:close/>
                <a:moveTo>
                  <a:pt x="365" y="341"/>
                </a:moveTo>
                <a:cubicBezTo>
                  <a:pt x="372" y="341"/>
                  <a:pt x="378" y="335"/>
                  <a:pt x="378" y="328"/>
                </a:cubicBezTo>
                <a:cubicBezTo>
                  <a:pt x="378" y="321"/>
                  <a:pt x="372" y="315"/>
                  <a:pt x="365" y="315"/>
                </a:cubicBezTo>
                <a:cubicBezTo>
                  <a:pt x="358" y="315"/>
                  <a:pt x="352" y="321"/>
                  <a:pt x="352" y="328"/>
                </a:cubicBezTo>
                <a:cubicBezTo>
                  <a:pt x="352" y="335"/>
                  <a:pt x="358" y="341"/>
                  <a:pt x="365" y="341"/>
                </a:cubicBezTo>
                <a:close/>
                <a:moveTo>
                  <a:pt x="404" y="341"/>
                </a:moveTo>
                <a:cubicBezTo>
                  <a:pt x="411" y="341"/>
                  <a:pt x="417" y="335"/>
                  <a:pt x="417" y="328"/>
                </a:cubicBezTo>
                <a:cubicBezTo>
                  <a:pt x="417" y="321"/>
                  <a:pt x="411" y="315"/>
                  <a:pt x="404" y="315"/>
                </a:cubicBezTo>
                <a:cubicBezTo>
                  <a:pt x="397" y="315"/>
                  <a:pt x="392" y="321"/>
                  <a:pt x="392" y="328"/>
                </a:cubicBezTo>
                <a:cubicBezTo>
                  <a:pt x="392" y="335"/>
                  <a:pt x="397" y="341"/>
                  <a:pt x="404" y="341"/>
                </a:cubicBezTo>
                <a:close/>
                <a:moveTo>
                  <a:pt x="444" y="341"/>
                </a:moveTo>
                <a:cubicBezTo>
                  <a:pt x="451" y="341"/>
                  <a:pt x="457" y="335"/>
                  <a:pt x="457" y="328"/>
                </a:cubicBezTo>
                <a:cubicBezTo>
                  <a:pt x="457" y="321"/>
                  <a:pt x="451" y="315"/>
                  <a:pt x="444" y="315"/>
                </a:cubicBezTo>
                <a:cubicBezTo>
                  <a:pt x="437" y="315"/>
                  <a:pt x="431" y="321"/>
                  <a:pt x="431" y="328"/>
                </a:cubicBezTo>
                <a:cubicBezTo>
                  <a:pt x="431" y="335"/>
                  <a:pt x="437" y="341"/>
                  <a:pt x="444" y="341"/>
                </a:cubicBezTo>
                <a:close/>
                <a:moveTo>
                  <a:pt x="483" y="341"/>
                </a:moveTo>
                <a:cubicBezTo>
                  <a:pt x="490" y="341"/>
                  <a:pt x="496" y="335"/>
                  <a:pt x="496" y="328"/>
                </a:cubicBezTo>
                <a:cubicBezTo>
                  <a:pt x="496" y="321"/>
                  <a:pt x="490" y="315"/>
                  <a:pt x="483" y="315"/>
                </a:cubicBezTo>
                <a:cubicBezTo>
                  <a:pt x="476" y="315"/>
                  <a:pt x="471" y="321"/>
                  <a:pt x="471" y="328"/>
                </a:cubicBezTo>
                <a:cubicBezTo>
                  <a:pt x="471" y="335"/>
                  <a:pt x="476" y="341"/>
                  <a:pt x="483" y="341"/>
                </a:cubicBezTo>
                <a:close/>
                <a:moveTo>
                  <a:pt x="523" y="341"/>
                </a:moveTo>
                <a:cubicBezTo>
                  <a:pt x="530" y="341"/>
                  <a:pt x="535" y="335"/>
                  <a:pt x="535" y="328"/>
                </a:cubicBezTo>
                <a:cubicBezTo>
                  <a:pt x="535" y="321"/>
                  <a:pt x="530" y="315"/>
                  <a:pt x="523" y="315"/>
                </a:cubicBezTo>
                <a:cubicBezTo>
                  <a:pt x="516" y="315"/>
                  <a:pt x="510" y="321"/>
                  <a:pt x="510" y="328"/>
                </a:cubicBezTo>
                <a:cubicBezTo>
                  <a:pt x="510" y="335"/>
                  <a:pt x="516" y="341"/>
                  <a:pt x="523" y="341"/>
                </a:cubicBezTo>
                <a:close/>
                <a:moveTo>
                  <a:pt x="562" y="341"/>
                </a:moveTo>
                <a:cubicBezTo>
                  <a:pt x="569" y="341"/>
                  <a:pt x="575" y="335"/>
                  <a:pt x="575" y="328"/>
                </a:cubicBezTo>
                <a:cubicBezTo>
                  <a:pt x="575" y="321"/>
                  <a:pt x="569" y="315"/>
                  <a:pt x="562" y="315"/>
                </a:cubicBezTo>
                <a:cubicBezTo>
                  <a:pt x="555" y="315"/>
                  <a:pt x="549" y="321"/>
                  <a:pt x="549" y="328"/>
                </a:cubicBezTo>
                <a:cubicBezTo>
                  <a:pt x="549" y="335"/>
                  <a:pt x="555" y="341"/>
                  <a:pt x="562" y="341"/>
                </a:cubicBezTo>
                <a:close/>
                <a:moveTo>
                  <a:pt x="602" y="316"/>
                </a:moveTo>
                <a:cubicBezTo>
                  <a:pt x="595" y="316"/>
                  <a:pt x="589" y="321"/>
                  <a:pt x="589" y="328"/>
                </a:cubicBezTo>
                <a:cubicBezTo>
                  <a:pt x="589" y="335"/>
                  <a:pt x="595" y="340"/>
                  <a:pt x="602" y="340"/>
                </a:cubicBezTo>
                <a:cubicBezTo>
                  <a:pt x="608" y="340"/>
                  <a:pt x="614" y="335"/>
                  <a:pt x="614" y="328"/>
                </a:cubicBezTo>
                <a:cubicBezTo>
                  <a:pt x="614" y="321"/>
                  <a:pt x="608" y="316"/>
                  <a:pt x="602" y="316"/>
                </a:cubicBezTo>
                <a:close/>
                <a:moveTo>
                  <a:pt x="641" y="341"/>
                </a:moveTo>
                <a:cubicBezTo>
                  <a:pt x="648" y="341"/>
                  <a:pt x="654" y="335"/>
                  <a:pt x="654" y="328"/>
                </a:cubicBezTo>
                <a:cubicBezTo>
                  <a:pt x="654" y="321"/>
                  <a:pt x="648" y="315"/>
                  <a:pt x="641" y="315"/>
                </a:cubicBezTo>
                <a:cubicBezTo>
                  <a:pt x="634" y="315"/>
                  <a:pt x="628" y="321"/>
                  <a:pt x="628" y="328"/>
                </a:cubicBezTo>
                <a:cubicBezTo>
                  <a:pt x="628" y="335"/>
                  <a:pt x="634" y="341"/>
                  <a:pt x="641" y="341"/>
                </a:cubicBezTo>
                <a:close/>
                <a:moveTo>
                  <a:pt x="680" y="341"/>
                </a:moveTo>
                <a:cubicBezTo>
                  <a:pt x="687" y="341"/>
                  <a:pt x="693" y="335"/>
                  <a:pt x="693" y="328"/>
                </a:cubicBezTo>
                <a:cubicBezTo>
                  <a:pt x="693" y="321"/>
                  <a:pt x="687" y="315"/>
                  <a:pt x="680" y="315"/>
                </a:cubicBezTo>
                <a:cubicBezTo>
                  <a:pt x="673" y="315"/>
                  <a:pt x="668" y="321"/>
                  <a:pt x="668" y="328"/>
                </a:cubicBezTo>
                <a:cubicBezTo>
                  <a:pt x="668" y="335"/>
                  <a:pt x="673" y="341"/>
                  <a:pt x="680" y="341"/>
                </a:cubicBezTo>
                <a:close/>
                <a:moveTo>
                  <a:pt x="720" y="341"/>
                </a:moveTo>
                <a:cubicBezTo>
                  <a:pt x="727" y="341"/>
                  <a:pt x="733" y="335"/>
                  <a:pt x="733" y="328"/>
                </a:cubicBezTo>
                <a:cubicBezTo>
                  <a:pt x="733" y="321"/>
                  <a:pt x="727" y="315"/>
                  <a:pt x="720" y="315"/>
                </a:cubicBezTo>
                <a:cubicBezTo>
                  <a:pt x="713" y="315"/>
                  <a:pt x="707" y="321"/>
                  <a:pt x="707" y="328"/>
                </a:cubicBezTo>
                <a:cubicBezTo>
                  <a:pt x="707" y="335"/>
                  <a:pt x="713" y="341"/>
                  <a:pt x="720" y="341"/>
                </a:cubicBezTo>
                <a:close/>
                <a:moveTo>
                  <a:pt x="759" y="341"/>
                </a:moveTo>
                <a:cubicBezTo>
                  <a:pt x="766" y="341"/>
                  <a:pt x="772" y="335"/>
                  <a:pt x="772" y="328"/>
                </a:cubicBezTo>
                <a:cubicBezTo>
                  <a:pt x="772" y="321"/>
                  <a:pt x="766" y="315"/>
                  <a:pt x="759" y="315"/>
                </a:cubicBezTo>
                <a:cubicBezTo>
                  <a:pt x="752" y="315"/>
                  <a:pt x="747" y="321"/>
                  <a:pt x="747" y="328"/>
                </a:cubicBezTo>
                <a:cubicBezTo>
                  <a:pt x="747" y="335"/>
                  <a:pt x="752" y="341"/>
                  <a:pt x="759" y="341"/>
                </a:cubicBezTo>
                <a:close/>
                <a:moveTo>
                  <a:pt x="799" y="341"/>
                </a:moveTo>
                <a:cubicBezTo>
                  <a:pt x="806" y="341"/>
                  <a:pt x="811" y="335"/>
                  <a:pt x="811" y="328"/>
                </a:cubicBezTo>
                <a:cubicBezTo>
                  <a:pt x="811" y="321"/>
                  <a:pt x="806" y="315"/>
                  <a:pt x="799" y="315"/>
                </a:cubicBezTo>
                <a:cubicBezTo>
                  <a:pt x="792" y="315"/>
                  <a:pt x="786" y="321"/>
                  <a:pt x="786" y="328"/>
                </a:cubicBezTo>
                <a:cubicBezTo>
                  <a:pt x="786" y="335"/>
                  <a:pt x="792" y="341"/>
                  <a:pt x="799" y="341"/>
                </a:cubicBezTo>
                <a:close/>
                <a:moveTo>
                  <a:pt x="838" y="341"/>
                </a:moveTo>
                <a:cubicBezTo>
                  <a:pt x="845" y="341"/>
                  <a:pt x="851" y="335"/>
                  <a:pt x="851" y="328"/>
                </a:cubicBezTo>
                <a:cubicBezTo>
                  <a:pt x="851" y="321"/>
                  <a:pt x="845" y="315"/>
                  <a:pt x="838" y="315"/>
                </a:cubicBezTo>
                <a:cubicBezTo>
                  <a:pt x="831" y="315"/>
                  <a:pt x="825" y="321"/>
                  <a:pt x="825" y="328"/>
                </a:cubicBezTo>
                <a:cubicBezTo>
                  <a:pt x="825" y="335"/>
                  <a:pt x="831" y="341"/>
                  <a:pt x="838" y="341"/>
                </a:cubicBezTo>
                <a:close/>
                <a:moveTo>
                  <a:pt x="956" y="341"/>
                </a:moveTo>
                <a:cubicBezTo>
                  <a:pt x="963" y="341"/>
                  <a:pt x="969" y="335"/>
                  <a:pt x="969" y="328"/>
                </a:cubicBezTo>
                <a:cubicBezTo>
                  <a:pt x="969" y="321"/>
                  <a:pt x="963" y="315"/>
                  <a:pt x="956" y="315"/>
                </a:cubicBezTo>
                <a:cubicBezTo>
                  <a:pt x="949" y="315"/>
                  <a:pt x="944" y="321"/>
                  <a:pt x="944" y="328"/>
                </a:cubicBezTo>
                <a:cubicBezTo>
                  <a:pt x="944" y="335"/>
                  <a:pt x="949" y="341"/>
                  <a:pt x="956" y="341"/>
                </a:cubicBezTo>
                <a:close/>
                <a:moveTo>
                  <a:pt x="996" y="341"/>
                </a:moveTo>
                <a:cubicBezTo>
                  <a:pt x="1003" y="341"/>
                  <a:pt x="1009" y="335"/>
                  <a:pt x="1009" y="328"/>
                </a:cubicBezTo>
                <a:cubicBezTo>
                  <a:pt x="1009" y="321"/>
                  <a:pt x="1003" y="315"/>
                  <a:pt x="996" y="315"/>
                </a:cubicBezTo>
                <a:cubicBezTo>
                  <a:pt x="989" y="315"/>
                  <a:pt x="983" y="321"/>
                  <a:pt x="983" y="328"/>
                </a:cubicBezTo>
                <a:cubicBezTo>
                  <a:pt x="983" y="335"/>
                  <a:pt x="989" y="341"/>
                  <a:pt x="996" y="341"/>
                </a:cubicBezTo>
                <a:close/>
                <a:moveTo>
                  <a:pt x="1035" y="341"/>
                </a:moveTo>
                <a:cubicBezTo>
                  <a:pt x="1042" y="341"/>
                  <a:pt x="1048" y="335"/>
                  <a:pt x="1048" y="328"/>
                </a:cubicBezTo>
                <a:cubicBezTo>
                  <a:pt x="1048" y="321"/>
                  <a:pt x="1042" y="315"/>
                  <a:pt x="1035" y="315"/>
                </a:cubicBezTo>
                <a:cubicBezTo>
                  <a:pt x="1028" y="315"/>
                  <a:pt x="1022" y="321"/>
                  <a:pt x="1022" y="328"/>
                </a:cubicBezTo>
                <a:cubicBezTo>
                  <a:pt x="1022" y="335"/>
                  <a:pt x="1028" y="341"/>
                  <a:pt x="1035" y="341"/>
                </a:cubicBezTo>
                <a:close/>
                <a:moveTo>
                  <a:pt x="1153" y="319"/>
                </a:moveTo>
                <a:cubicBezTo>
                  <a:pt x="1148" y="319"/>
                  <a:pt x="1144" y="323"/>
                  <a:pt x="1144" y="328"/>
                </a:cubicBezTo>
                <a:cubicBezTo>
                  <a:pt x="1144" y="333"/>
                  <a:pt x="1148" y="337"/>
                  <a:pt x="1153" y="337"/>
                </a:cubicBezTo>
                <a:cubicBezTo>
                  <a:pt x="1159" y="337"/>
                  <a:pt x="1163" y="333"/>
                  <a:pt x="1163" y="328"/>
                </a:cubicBezTo>
                <a:cubicBezTo>
                  <a:pt x="1163" y="323"/>
                  <a:pt x="1159" y="319"/>
                  <a:pt x="1153" y="319"/>
                </a:cubicBezTo>
                <a:close/>
                <a:moveTo>
                  <a:pt x="1193" y="341"/>
                </a:moveTo>
                <a:cubicBezTo>
                  <a:pt x="1200" y="341"/>
                  <a:pt x="1206" y="335"/>
                  <a:pt x="1206" y="328"/>
                </a:cubicBezTo>
                <a:cubicBezTo>
                  <a:pt x="1206" y="321"/>
                  <a:pt x="1200" y="315"/>
                  <a:pt x="1193" y="315"/>
                </a:cubicBezTo>
                <a:cubicBezTo>
                  <a:pt x="1186" y="315"/>
                  <a:pt x="1180" y="321"/>
                  <a:pt x="1180" y="328"/>
                </a:cubicBezTo>
                <a:cubicBezTo>
                  <a:pt x="1180" y="335"/>
                  <a:pt x="1186" y="341"/>
                  <a:pt x="1193" y="341"/>
                </a:cubicBezTo>
                <a:close/>
                <a:moveTo>
                  <a:pt x="1232" y="341"/>
                </a:moveTo>
                <a:cubicBezTo>
                  <a:pt x="1239" y="341"/>
                  <a:pt x="1245" y="335"/>
                  <a:pt x="1245" y="328"/>
                </a:cubicBezTo>
                <a:cubicBezTo>
                  <a:pt x="1245" y="321"/>
                  <a:pt x="1239" y="315"/>
                  <a:pt x="1232" y="315"/>
                </a:cubicBezTo>
                <a:cubicBezTo>
                  <a:pt x="1225" y="315"/>
                  <a:pt x="1220" y="321"/>
                  <a:pt x="1220" y="328"/>
                </a:cubicBezTo>
                <a:cubicBezTo>
                  <a:pt x="1220" y="335"/>
                  <a:pt x="1225" y="341"/>
                  <a:pt x="1232" y="341"/>
                </a:cubicBezTo>
                <a:close/>
                <a:moveTo>
                  <a:pt x="1272" y="341"/>
                </a:moveTo>
                <a:cubicBezTo>
                  <a:pt x="1279" y="341"/>
                  <a:pt x="1285" y="335"/>
                  <a:pt x="1285" y="328"/>
                </a:cubicBezTo>
                <a:cubicBezTo>
                  <a:pt x="1285" y="321"/>
                  <a:pt x="1279" y="315"/>
                  <a:pt x="1272" y="315"/>
                </a:cubicBezTo>
                <a:cubicBezTo>
                  <a:pt x="1265" y="315"/>
                  <a:pt x="1259" y="321"/>
                  <a:pt x="1259" y="328"/>
                </a:cubicBezTo>
                <a:cubicBezTo>
                  <a:pt x="1259" y="335"/>
                  <a:pt x="1265" y="341"/>
                  <a:pt x="1272" y="341"/>
                </a:cubicBezTo>
                <a:close/>
                <a:moveTo>
                  <a:pt x="1311" y="341"/>
                </a:moveTo>
                <a:cubicBezTo>
                  <a:pt x="1318" y="341"/>
                  <a:pt x="1324" y="335"/>
                  <a:pt x="1324" y="328"/>
                </a:cubicBezTo>
                <a:cubicBezTo>
                  <a:pt x="1324" y="321"/>
                  <a:pt x="1318" y="315"/>
                  <a:pt x="1311" y="315"/>
                </a:cubicBezTo>
                <a:cubicBezTo>
                  <a:pt x="1304" y="315"/>
                  <a:pt x="1298" y="321"/>
                  <a:pt x="1298" y="328"/>
                </a:cubicBezTo>
                <a:cubicBezTo>
                  <a:pt x="1298" y="335"/>
                  <a:pt x="1304" y="341"/>
                  <a:pt x="1311" y="341"/>
                </a:cubicBezTo>
                <a:close/>
                <a:moveTo>
                  <a:pt x="1863" y="341"/>
                </a:moveTo>
                <a:cubicBezTo>
                  <a:pt x="1870" y="341"/>
                  <a:pt x="1876" y="335"/>
                  <a:pt x="1876" y="328"/>
                </a:cubicBezTo>
                <a:cubicBezTo>
                  <a:pt x="1876" y="321"/>
                  <a:pt x="1870" y="315"/>
                  <a:pt x="1863" y="315"/>
                </a:cubicBezTo>
                <a:cubicBezTo>
                  <a:pt x="1856" y="315"/>
                  <a:pt x="1850" y="321"/>
                  <a:pt x="1850" y="328"/>
                </a:cubicBezTo>
                <a:cubicBezTo>
                  <a:pt x="1850" y="335"/>
                  <a:pt x="1856" y="341"/>
                  <a:pt x="1863" y="341"/>
                </a:cubicBezTo>
                <a:close/>
                <a:moveTo>
                  <a:pt x="1903" y="341"/>
                </a:moveTo>
                <a:cubicBezTo>
                  <a:pt x="1910" y="341"/>
                  <a:pt x="1915" y="335"/>
                  <a:pt x="1915" y="328"/>
                </a:cubicBezTo>
                <a:cubicBezTo>
                  <a:pt x="1915" y="321"/>
                  <a:pt x="1910" y="315"/>
                  <a:pt x="1903" y="315"/>
                </a:cubicBezTo>
                <a:cubicBezTo>
                  <a:pt x="1896" y="315"/>
                  <a:pt x="1890" y="321"/>
                  <a:pt x="1890" y="328"/>
                </a:cubicBezTo>
                <a:cubicBezTo>
                  <a:pt x="1890" y="335"/>
                  <a:pt x="1896" y="341"/>
                  <a:pt x="1903" y="341"/>
                </a:cubicBezTo>
                <a:close/>
                <a:moveTo>
                  <a:pt x="1942" y="341"/>
                </a:moveTo>
                <a:cubicBezTo>
                  <a:pt x="1949" y="341"/>
                  <a:pt x="1955" y="335"/>
                  <a:pt x="1955" y="328"/>
                </a:cubicBezTo>
                <a:cubicBezTo>
                  <a:pt x="1955" y="321"/>
                  <a:pt x="1949" y="315"/>
                  <a:pt x="1942" y="315"/>
                </a:cubicBezTo>
                <a:cubicBezTo>
                  <a:pt x="1935" y="315"/>
                  <a:pt x="1929" y="321"/>
                  <a:pt x="1929" y="328"/>
                </a:cubicBezTo>
                <a:cubicBezTo>
                  <a:pt x="1929" y="335"/>
                  <a:pt x="1935" y="341"/>
                  <a:pt x="1942" y="341"/>
                </a:cubicBezTo>
                <a:close/>
                <a:moveTo>
                  <a:pt x="1981" y="341"/>
                </a:moveTo>
                <a:cubicBezTo>
                  <a:pt x="1988" y="341"/>
                  <a:pt x="1994" y="335"/>
                  <a:pt x="1994" y="328"/>
                </a:cubicBezTo>
                <a:cubicBezTo>
                  <a:pt x="1994" y="321"/>
                  <a:pt x="1988" y="315"/>
                  <a:pt x="1981" y="315"/>
                </a:cubicBezTo>
                <a:cubicBezTo>
                  <a:pt x="1974" y="315"/>
                  <a:pt x="1969" y="321"/>
                  <a:pt x="1969" y="328"/>
                </a:cubicBezTo>
                <a:cubicBezTo>
                  <a:pt x="1969" y="335"/>
                  <a:pt x="1974" y="341"/>
                  <a:pt x="1981" y="341"/>
                </a:cubicBezTo>
                <a:close/>
                <a:moveTo>
                  <a:pt x="2021" y="315"/>
                </a:moveTo>
                <a:cubicBezTo>
                  <a:pt x="2014" y="315"/>
                  <a:pt x="2008" y="321"/>
                  <a:pt x="2008" y="328"/>
                </a:cubicBezTo>
                <a:cubicBezTo>
                  <a:pt x="2008" y="335"/>
                  <a:pt x="2014" y="341"/>
                  <a:pt x="2021" y="341"/>
                </a:cubicBezTo>
                <a:cubicBezTo>
                  <a:pt x="2028" y="341"/>
                  <a:pt x="2034" y="335"/>
                  <a:pt x="2034" y="328"/>
                </a:cubicBezTo>
                <a:cubicBezTo>
                  <a:pt x="2034" y="321"/>
                  <a:pt x="2028" y="315"/>
                  <a:pt x="2021" y="315"/>
                </a:cubicBezTo>
                <a:close/>
                <a:moveTo>
                  <a:pt x="2060" y="315"/>
                </a:moveTo>
                <a:cubicBezTo>
                  <a:pt x="2053" y="315"/>
                  <a:pt x="2048" y="321"/>
                  <a:pt x="2048" y="328"/>
                </a:cubicBezTo>
                <a:cubicBezTo>
                  <a:pt x="2048" y="335"/>
                  <a:pt x="2053" y="341"/>
                  <a:pt x="2060" y="341"/>
                </a:cubicBezTo>
                <a:cubicBezTo>
                  <a:pt x="2067" y="341"/>
                  <a:pt x="2073" y="335"/>
                  <a:pt x="2073" y="328"/>
                </a:cubicBezTo>
                <a:cubicBezTo>
                  <a:pt x="2073" y="321"/>
                  <a:pt x="2067" y="315"/>
                  <a:pt x="2060" y="315"/>
                </a:cubicBezTo>
                <a:close/>
                <a:moveTo>
                  <a:pt x="2100" y="341"/>
                </a:moveTo>
                <a:cubicBezTo>
                  <a:pt x="2107" y="341"/>
                  <a:pt x="2112" y="335"/>
                  <a:pt x="2112" y="328"/>
                </a:cubicBezTo>
                <a:cubicBezTo>
                  <a:pt x="2112" y="321"/>
                  <a:pt x="2107" y="315"/>
                  <a:pt x="2100" y="315"/>
                </a:cubicBezTo>
                <a:cubicBezTo>
                  <a:pt x="2093" y="315"/>
                  <a:pt x="2087" y="321"/>
                  <a:pt x="2087" y="328"/>
                </a:cubicBezTo>
                <a:cubicBezTo>
                  <a:pt x="2087" y="335"/>
                  <a:pt x="2093" y="341"/>
                  <a:pt x="2100" y="341"/>
                </a:cubicBezTo>
                <a:close/>
                <a:moveTo>
                  <a:pt x="2179" y="341"/>
                </a:moveTo>
                <a:cubicBezTo>
                  <a:pt x="2186" y="341"/>
                  <a:pt x="2191" y="335"/>
                  <a:pt x="2191" y="328"/>
                </a:cubicBezTo>
                <a:cubicBezTo>
                  <a:pt x="2191" y="321"/>
                  <a:pt x="2186" y="315"/>
                  <a:pt x="2179" y="315"/>
                </a:cubicBezTo>
                <a:cubicBezTo>
                  <a:pt x="2171" y="315"/>
                  <a:pt x="2166" y="321"/>
                  <a:pt x="2166" y="328"/>
                </a:cubicBezTo>
                <a:cubicBezTo>
                  <a:pt x="2166" y="335"/>
                  <a:pt x="2171" y="341"/>
                  <a:pt x="2179" y="341"/>
                </a:cubicBezTo>
                <a:close/>
                <a:moveTo>
                  <a:pt x="2218" y="341"/>
                </a:moveTo>
                <a:cubicBezTo>
                  <a:pt x="2225" y="341"/>
                  <a:pt x="2231" y="335"/>
                  <a:pt x="2231" y="328"/>
                </a:cubicBezTo>
                <a:cubicBezTo>
                  <a:pt x="2231" y="321"/>
                  <a:pt x="2225" y="315"/>
                  <a:pt x="2218" y="315"/>
                </a:cubicBezTo>
                <a:cubicBezTo>
                  <a:pt x="2211" y="315"/>
                  <a:pt x="2205" y="321"/>
                  <a:pt x="2205" y="328"/>
                </a:cubicBezTo>
                <a:cubicBezTo>
                  <a:pt x="2205" y="335"/>
                  <a:pt x="2211" y="341"/>
                  <a:pt x="2218" y="341"/>
                </a:cubicBezTo>
                <a:close/>
                <a:moveTo>
                  <a:pt x="2257" y="341"/>
                </a:moveTo>
                <a:cubicBezTo>
                  <a:pt x="2264" y="341"/>
                  <a:pt x="2270" y="335"/>
                  <a:pt x="2270" y="328"/>
                </a:cubicBezTo>
                <a:cubicBezTo>
                  <a:pt x="2270" y="321"/>
                  <a:pt x="2264" y="315"/>
                  <a:pt x="2257" y="315"/>
                </a:cubicBezTo>
                <a:cubicBezTo>
                  <a:pt x="2250" y="315"/>
                  <a:pt x="2245" y="321"/>
                  <a:pt x="2245" y="328"/>
                </a:cubicBezTo>
                <a:cubicBezTo>
                  <a:pt x="2245" y="335"/>
                  <a:pt x="2250" y="341"/>
                  <a:pt x="2257" y="341"/>
                </a:cubicBezTo>
                <a:close/>
                <a:moveTo>
                  <a:pt x="2297" y="341"/>
                </a:moveTo>
                <a:cubicBezTo>
                  <a:pt x="2304" y="341"/>
                  <a:pt x="2310" y="335"/>
                  <a:pt x="2310" y="328"/>
                </a:cubicBezTo>
                <a:cubicBezTo>
                  <a:pt x="2310" y="321"/>
                  <a:pt x="2304" y="315"/>
                  <a:pt x="2297" y="315"/>
                </a:cubicBezTo>
                <a:cubicBezTo>
                  <a:pt x="2290" y="315"/>
                  <a:pt x="2284" y="321"/>
                  <a:pt x="2284" y="328"/>
                </a:cubicBezTo>
                <a:cubicBezTo>
                  <a:pt x="2284" y="335"/>
                  <a:pt x="2290" y="341"/>
                  <a:pt x="2297" y="341"/>
                </a:cubicBezTo>
                <a:close/>
                <a:moveTo>
                  <a:pt x="2336" y="341"/>
                </a:moveTo>
                <a:cubicBezTo>
                  <a:pt x="2343" y="341"/>
                  <a:pt x="2349" y="335"/>
                  <a:pt x="2349" y="328"/>
                </a:cubicBezTo>
                <a:cubicBezTo>
                  <a:pt x="2349" y="321"/>
                  <a:pt x="2343" y="315"/>
                  <a:pt x="2336" y="315"/>
                </a:cubicBezTo>
                <a:cubicBezTo>
                  <a:pt x="2329" y="315"/>
                  <a:pt x="2323" y="321"/>
                  <a:pt x="2323" y="328"/>
                </a:cubicBezTo>
                <a:cubicBezTo>
                  <a:pt x="2323" y="335"/>
                  <a:pt x="2329" y="341"/>
                  <a:pt x="2336" y="341"/>
                </a:cubicBezTo>
                <a:close/>
                <a:moveTo>
                  <a:pt x="2376" y="341"/>
                </a:moveTo>
                <a:cubicBezTo>
                  <a:pt x="2383" y="341"/>
                  <a:pt x="2388" y="335"/>
                  <a:pt x="2388" y="328"/>
                </a:cubicBezTo>
                <a:cubicBezTo>
                  <a:pt x="2388" y="321"/>
                  <a:pt x="2383" y="315"/>
                  <a:pt x="2376" y="315"/>
                </a:cubicBezTo>
                <a:cubicBezTo>
                  <a:pt x="2369" y="315"/>
                  <a:pt x="2363" y="321"/>
                  <a:pt x="2363" y="328"/>
                </a:cubicBezTo>
                <a:cubicBezTo>
                  <a:pt x="2363" y="335"/>
                  <a:pt x="2369" y="341"/>
                  <a:pt x="2376" y="341"/>
                </a:cubicBezTo>
                <a:close/>
                <a:moveTo>
                  <a:pt x="2415" y="316"/>
                </a:moveTo>
                <a:cubicBezTo>
                  <a:pt x="2408" y="316"/>
                  <a:pt x="2403" y="321"/>
                  <a:pt x="2403" y="328"/>
                </a:cubicBezTo>
                <a:cubicBezTo>
                  <a:pt x="2403" y="335"/>
                  <a:pt x="2408" y="340"/>
                  <a:pt x="2415" y="340"/>
                </a:cubicBezTo>
                <a:cubicBezTo>
                  <a:pt x="2422" y="340"/>
                  <a:pt x="2427" y="335"/>
                  <a:pt x="2427" y="328"/>
                </a:cubicBezTo>
                <a:cubicBezTo>
                  <a:pt x="2427" y="321"/>
                  <a:pt x="2422" y="316"/>
                  <a:pt x="2415" y="316"/>
                </a:cubicBezTo>
                <a:close/>
                <a:moveTo>
                  <a:pt x="2454" y="341"/>
                </a:moveTo>
                <a:cubicBezTo>
                  <a:pt x="2462" y="341"/>
                  <a:pt x="2467" y="335"/>
                  <a:pt x="2467" y="328"/>
                </a:cubicBezTo>
                <a:cubicBezTo>
                  <a:pt x="2467" y="321"/>
                  <a:pt x="2462" y="315"/>
                  <a:pt x="2454" y="315"/>
                </a:cubicBezTo>
                <a:cubicBezTo>
                  <a:pt x="2447" y="315"/>
                  <a:pt x="2442" y="321"/>
                  <a:pt x="2442" y="328"/>
                </a:cubicBezTo>
                <a:cubicBezTo>
                  <a:pt x="2442" y="335"/>
                  <a:pt x="2447" y="341"/>
                  <a:pt x="2454" y="341"/>
                </a:cubicBezTo>
                <a:close/>
                <a:moveTo>
                  <a:pt x="2494" y="341"/>
                </a:moveTo>
                <a:cubicBezTo>
                  <a:pt x="2501" y="341"/>
                  <a:pt x="2507" y="335"/>
                  <a:pt x="2507" y="328"/>
                </a:cubicBezTo>
                <a:cubicBezTo>
                  <a:pt x="2507" y="321"/>
                  <a:pt x="2501" y="315"/>
                  <a:pt x="2494" y="315"/>
                </a:cubicBezTo>
                <a:cubicBezTo>
                  <a:pt x="2487" y="315"/>
                  <a:pt x="2481" y="321"/>
                  <a:pt x="2481" y="328"/>
                </a:cubicBezTo>
                <a:cubicBezTo>
                  <a:pt x="2481" y="335"/>
                  <a:pt x="2487" y="341"/>
                  <a:pt x="2494" y="341"/>
                </a:cubicBezTo>
                <a:close/>
                <a:moveTo>
                  <a:pt x="2533" y="341"/>
                </a:moveTo>
                <a:cubicBezTo>
                  <a:pt x="2540" y="341"/>
                  <a:pt x="2546" y="335"/>
                  <a:pt x="2546" y="328"/>
                </a:cubicBezTo>
                <a:cubicBezTo>
                  <a:pt x="2546" y="321"/>
                  <a:pt x="2540" y="315"/>
                  <a:pt x="2533" y="315"/>
                </a:cubicBezTo>
                <a:cubicBezTo>
                  <a:pt x="2526" y="315"/>
                  <a:pt x="2521" y="321"/>
                  <a:pt x="2521" y="328"/>
                </a:cubicBezTo>
                <a:cubicBezTo>
                  <a:pt x="2521" y="335"/>
                  <a:pt x="2526" y="341"/>
                  <a:pt x="2533" y="341"/>
                </a:cubicBezTo>
                <a:close/>
                <a:moveTo>
                  <a:pt x="2573" y="341"/>
                </a:moveTo>
                <a:cubicBezTo>
                  <a:pt x="2580" y="341"/>
                  <a:pt x="2586" y="335"/>
                  <a:pt x="2586" y="328"/>
                </a:cubicBezTo>
                <a:cubicBezTo>
                  <a:pt x="2586" y="321"/>
                  <a:pt x="2580" y="315"/>
                  <a:pt x="2573" y="315"/>
                </a:cubicBezTo>
                <a:cubicBezTo>
                  <a:pt x="2566" y="315"/>
                  <a:pt x="2560" y="321"/>
                  <a:pt x="2560" y="328"/>
                </a:cubicBezTo>
                <a:cubicBezTo>
                  <a:pt x="2560" y="335"/>
                  <a:pt x="2566" y="341"/>
                  <a:pt x="2573" y="341"/>
                </a:cubicBezTo>
                <a:close/>
                <a:moveTo>
                  <a:pt x="2612" y="341"/>
                </a:moveTo>
                <a:cubicBezTo>
                  <a:pt x="2619" y="341"/>
                  <a:pt x="2625" y="335"/>
                  <a:pt x="2625" y="328"/>
                </a:cubicBezTo>
                <a:cubicBezTo>
                  <a:pt x="2625" y="321"/>
                  <a:pt x="2619" y="315"/>
                  <a:pt x="2612" y="315"/>
                </a:cubicBezTo>
                <a:cubicBezTo>
                  <a:pt x="2605" y="315"/>
                  <a:pt x="2599" y="321"/>
                  <a:pt x="2599" y="328"/>
                </a:cubicBezTo>
                <a:cubicBezTo>
                  <a:pt x="2599" y="335"/>
                  <a:pt x="2605" y="341"/>
                  <a:pt x="2612" y="341"/>
                </a:cubicBezTo>
                <a:close/>
                <a:moveTo>
                  <a:pt x="2652" y="341"/>
                </a:moveTo>
                <a:cubicBezTo>
                  <a:pt x="2659" y="341"/>
                  <a:pt x="2664" y="335"/>
                  <a:pt x="2664" y="328"/>
                </a:cubicBezTo>
                <a:cubicBezTo>
                  <a:pt x="2664" y="321"/>
                  <a:pt x="2659" y="315"/>
                  <a:pt x="2652" y="315"/>
                </a:cubicBezTo>
                <a:cubicBezTo>
                  <a:pt x="2645" y="315"/>
                  <a:pt x="2639" y="321"/>
                  <a:pt x="2639" y="328"/>
                </a:cubicBezTo>
                <a:cubicBezTo>
                  <a:pt x="2639" y="335"/>
                  <a:pt x="2645" y="341"/>
                  <a:pt x="2652" y="341"/>
                </a:cubicBezTo>
                <a:close/>
                <a:moveTo>
                  <a:pt x="2691" y="341"/>
                </a:moveTo>
                <a:cubicBezTo>
                  <a:pt x="2698" y="341"/>
                  <a:pt x="2704" y="335"/>
                  <a:pt x="2704" y="328"/>
                </a:cubicBezTo>
                <a:cubicBezTo>
                  <a:pt x="2704" y="321"/>
                  <a:pt x="2698" y="315"/>
                  <a:pt x="2691" y="315"/>
                </a:cubicBezTo>
                <a:cubicBezTo>
                  <a:pt x="2684" y="315"/>
                  <a:pt x="2678" y="321"/>
                  <a:pt x="2678" y="328"/>
                </a:cubicBezTo>
                <a:cubicBezTo>
                  <a:pt x="2678" y="335"/>
                  <a:pt x="2684" y="341"/>
                  <a:pt x="2691" y="341"/>
                </a:cubicBezTo>
                <a:close/>
                <a:moveTo>
                  <a:pt x="2730" y="341"/>
                </a:moveTo>
                <a:cubicBezTo>
                  <a:pt x="2738" y="341"/>
                  <a:pt x="2743" y="335"/>
                  <a:pt x="2743" y="328"/>
                </a:cubicBezTo>
                <a:cubicBezTo>
                  <a:pt x="2743" y="321"/>
                  <a:pt x="2738" y="315"/>
                  <a:pt x="2730" y="315"/>
                </a:cubicBezTo>
                <a:cubicBezTo>
                  <a:pt x="2723" y="315"/>
                  <a:pt x="2718" y="321"/>
                  <a:pt x="2718" y="328"/>
                </a:cubicBezTo>
                <a:cubicBezTo>
                  <a:pt x="2718" y="335"/>
                  <a:pt x="2723" y="341"/>
                  <a:pt x="2730" y="341"/>
                </a:cubicBezTo>
                <a:close/>
                <a:moveTo>
                  <a:pt x="2770" y="341"/>
                </a:moveTo>
                <a:cubicBezTo>
                  <a:pt x="2777" y="341"/>
                  <a:pt x="2783" y="335"/>
                  <a:pt x="2783" y="328"/>
                </a:cubicBezTo>
                <a:cubicBezTo>
                  <a:pt x="2783" y="321"/>
                  <a:pt x="2777" y="315"/>
                  <a:pt x="2770" y="315"/>
                </a:cubicBezTo>
                <a:cubicBezTo>
                  <a:pt x="2763" y="315"/>
                  <a:pt x="2757" y="321"/>
                  <a:pt x="2757" y="328"/>
                </a:cubicBezTo>
                <a:cubicBezTo>
                  <a:pt x="2757" y="335"/>
                  <a:pt x="2763" y="341"/>
                  <a:pt x="2770" y="341"/>
                </a:cubicBezTo>
                <a:close/>
                <a:moveTo>
                  <a:pt x="2809" y="341"/>
                </a:moveTo>
                <a:cubicBezTo>
                  <a:pt x="2816" y="341"/>
                  <a:pt x="2822" y="335"/>
                  <a:pt x="2822" y="328"/>
                </a:cubicBezTo>
                <a:cubicBezTo>
                  <a:pt x="2822" y="321"/>
                  <a:pt x="2816" y="315"/>
                  <a:pt x="2809" y="315"/>
                </a:cubicBezTo>
                <a:cubicBezTo>
                  <a:pt x="2802" y="315"/>
                  <a:pt x="2797" y="321"/>
                  <a:pt x="2797" y="328"/>
                </a:cubicBezTo>
                <a:cubicBezTo>
                  <a:pt x="2797" y="335"/>
                  <a:pt x="2802" y="341"/>
                  <a:pt x="2809" y="341"/>
                </a:cubicBezTo>
                <a:close/>
                <a:moveTo>
                  <a:pt x="2849" y="341"/>
                </a:moveTo>
                <a:cubicBezTo>
                  <a:pt x="2856" y="341"/>
                  <a:pt x="2861" y="335"/>
                  <a:pt x="2861" y="328"/>
                </a:cubicBezTo>
                <a:cubicBezTo>
                  <a:pt x="2861" y="321"/>
                  <a:pt x="2856" y="315"/>
                  <a:pt x="2849" y="315"/>
                </a:cubicBezTo>
                <a:cubicBezTo>
                  <a:pt x="2842" y="315"/>
                  <a:pt x="2836" y="321"/>
                  <a:pt x="2836" y="328"/>
                </a:cubicBezTo>
                <a:cubicBezTo>
                  <a:pt x="2836" y="335"/>
                  <a:pt x="2842" y="341"/>
                  <a:pt x="2849" y="341"/>
                </a:cubicBezTo>
                <a:close/>
                <a:moveTo>
                  <a:pt x="2888" y="341"/>
                </a:moveTo>
                <a:cubicBezTo>
                  <a:pt x="2895" y="341"/>
                  <a:pt x="2901" y="335"/>
                  <a:pt x="2901" y="328"/>
                </a:cubicBezTo>
                <a:cubicBezTo>
                  <a:pt x="2901" y="321"/>
                  <a:pt x="2895" y="315"/>
                  <a:pt x="2888" y="315"/>
                </a:cubicBezTo>
                <a:cubicBezTo>
                  <a:pt x="2881" y="315"/>
                  <a:pt x="2875" y="321"/>
                  <a:pt x="2875" y="328"/>
                </a:cubicBezTo>
                <a:cubicBezTo>
                  <a:pt x="2875" y="335"/>
                  <a:pt x="2881" y="341"/>
                  <a:pt x="2888" y="341"/>
                </a:cubicBezTo>
                <a:close/>
                <a:moveTo>
                  <a:pt x="2928" y="341"/>
                </a:moveTo>
                <a:cubicBezTo>
                  <a:pt x="2935" y="341"/>
                  <a:pt x="2940" y="335"/>
                  <a:pt x="2940" y="328"/>
                </a:cubicBezTo>
                <a:cubicBezTo>
                  <a:pt x="2940" y="321"/>
                  <a:pt x="2935" y="315"/>
                  <a:pt x="2928" y="315"/>
                </a:cubicBezTo>
                <a:cubicBezTo>
                  <a:pt x="2921" y="315"/>
                  <a:pt x="2915" y="321"/>
                  <a:pt x="2915" y="328"/>
                </a:cubicBezTo>
                <a:cubicBezTo>
                  <a:pt x="2915" y="335"/>
                  <a:pt x="2921" y="341"/>
                  <a:pt x="2928" y="341"/>
                </a:cubicBezTo>
                <a:close/>
                <a:moveTo>
                  <a:pt x="2967" y="341"/>
                </a:moveTo>
                <a:cubicBezTo>
                  <a:pt x="2974" y="341"/>
                  <a:pt x="2980" y="335"/>
                  <a:pt x="2980" y="328"/>
                </a:cubicBezTo>
                <a:cubicBezTo>
                  <a:pt x="2980" y="321"/>
                  <a:pt x="2974" y="315"/>
                  <a:pt x="2967" y="315"/>
                </a:cubicBezTo>
                <a:cubicBezTo>
                  <a:pt x="2960" y="315"/>
                  <a:pt x="2954" y="321"/>
                  <a:pt x="2954" y="328"/>
                </a:cubicBezTo>
                <a:cubicBezTo>
                  <a:pt x="2954" y="335"/>
                  <a:pt x="2960" y="341"/>
                  <a:pt x="2967" y="341"/>
                </a:cubicBezTo>
                <a:close/>
                <a:moveTo>
                  <a:pt x="3006" y="341"/>
                </a:moveTo>
                <a:cubicBezTo>
                  <a:pt x="3013" y="341"/>
                  <a:pt x="3019" y="335"/>
                  <a:pt x="3019" y="328"/>
                </a:cubicBezTo>
                <a:cubicBezTo>
                  <a:pt x="3019" y="321"/>
                  <a:pt x="3013" y="315"/>
                  <a:pt x="3006" y="315"/>
                </a:cubicBezTo>
                <a:cubicBezTo>
                  <a:pt x="2999" y="315"/>
                  <a:pt x="2994" y="321"/>
                  <a:pt x="2994" y="328"/>
                </a:cubicBezTo>
                <a:cubicBezTo>
                  <a:pt x="2994" y="335"/>
                  <a:pt x="2999" y="341"/>
                  <a:pt x="3006" y="341"/>
                </a:cubicBezTo>
                <a:close/>
                <a:moveTo>
                  <a:pt x="3046" y="341"/>
                </a:moveTo>
                <a:cubicBezTo>
                  <a:pt x="3053" y="341"/>
                  <a:pt x="3059" y="335"/>
                  <a:pt x="3059" y="328"/>
                </a:cubicBezTo>
                <a:cubicBezTo>
                  <a:pt x="3059" y="321"/>
                  <a:pt x="3053" y="315"/>
                  <a:pt x="3046" y="315"/>
                </a:cubicBezTo>
                <a:cubicBezTo>
                  <a:pt x="3039" y="315"/>
                  <a:pt x="3033" y="321"/>
                  <a:pt x="3033" y="328"/>
                </a:cubicBezTo>
                <a:cubicBezTo>
                  <a:pt x="3033" y="335"/>
                  <a:pt x="3039" y="341"/>
                  <a:pt x="3046" y="341"/>
                </a:cubicBezTo>
                <a:close/>
                <a:moveTo>
                  <a:pt x="3085" y="341"/>
                </a:moveTo>
                <a:cubicBezTo>
                  <a:pt x="3092" y="341"/>
                  <a:pt x="3098" y="335"/>
                  <a:pt x="3098" y="328"/>
                </a:cubicBezTo>
                <a:cubicBezTo>
                  <a:pt x="3098" y="321"/>
                  <a:pt x="3092" y="315"/>
                  <a:pt x="3085" y="315"/>
                </a:cubicBezTo>
                <a:cubicBezTo>
                  <a:pt x="3078" y="315"/>
                  <a:pt x="3073" y="321"/>
                  <a:pt x="3073" y="328"/>
                </a:cubicBezTo>
                <a:cubicBezTo>
                  <a:pt x="3073" y="335"/>
                  <a:pt x="3078" y="341"/>
                  <a:pt x="3085" y="341"/>
                </a:cubicBezTo>
                <a:close/>
                <a:moveTo>
                  <a:pt x="3125" y="341"/>
                </a:moveTo>
                <a:cubicBezTo>
                  <a:pt x="3132" y="341"/>
                  <a:pt x="3137" y="335"/>
                  <a:pt x="3137" y="328"/>
                </a:cubicBezTo>
                <a:cubicBezTo>
                  <a:pt x="3137" y="321"/>
                  <a:pt x="3132" y="315"/>
                  <a:pt x="3125" y="315"/>
                </a:cubicBezTo>
                <a:cubicBezTo>
                  <a:pt x="3118" y="315"/>
                  <a:pt x="3112" y="321"/>
                  <a:pt x="3112" y="328"/>
                </a:cubicBezTo>
                <a:cubicBezTo>
                  <a:pt x="3112" y="335"/>
                  <a:pt x="3118" y="341"/>
                  <a:pt x="3125" y="341"/>
                </a:cubicBezTo>
                <a:close/>
                <a:moveTo>
                  <a:pt x="3164" y="341"/>
                </a:moveTo>
                <a:cubicBezTo>
                  <a:pt x="3171" y="341"/>
                  <a:pt x="3177" y="335"/>
                  <a:pt x="3177" y="328"/>
                </a:cubicBezTo>
                <a:cubicBezTo>
                  <a:pt x="3177" y="321"/>
                  <a:pt x="3171" y="315"/>
                  <a:pt x="3164" y="315"/>
                </a:cubicBezTo>
                <a:cubicBezTo>
                  <a:pt x="3157" y="315"/>
                  <a:pt x="3151" y="321"/>
                  <a:pt x="3151" y="328"/>
                </a:cubicBezTo>
                <a:cubicBezTo>
                  <a:pt x="3151" y="335"/>
                  <a:pt x="3157" y="341"/>
                  <a:pt x="3164" y="341"/>
                </a:cubicBezTo>
                <a:close/>
                <a:moveTo>
                  <a:pt x="3204" y="341"/>
                </a:moveTo>
                <a:cubicBezTo>
                  <a:pt x="3211" y="341"/>
                  <a:pt x="3216" y="335"/>
                  <a:pt x="3216" y="328"/>
                </a:cubicBezTo>
                <a:cubicBezTo>
                  <a:pt x="3216" y="321"/>
                  <a:pt x="3211" y="315"/>
                  <a:pt x="3204" y="315"/>
                </a:cubicBezTo>
                <a:cubicBezTo>
                  <a:pt x="3197" y="315"/>
                  <a:pt x="3191" y="321"/>
                  <a:pt x="3191" y="328"/>
                </a:cubicBezTo>
                <a:cubicBezTo>
                  <a:pt x="3191" y="335"/>
                  <a:pt x="3197" y="341"/>
                  <a:pt x="3204" y="341"/>
                </a:cubicBezTo>
                <a:close/>
                <a:moveTo>
                  <a:pt x="3243" y="341"/>
                </a:moveTo>
                <a:cubicBezTo>
                  <a:pt x="3250" y="341"/>
                  <a:pt x="3256" y="335"/>
                  <a:pt x="3256" y="328"/>
                </a:cubicBezTo>
                <a:cubicBezTo>
                  <a:pt x="3256" y="321"/>
                  <a:pt x="3250" y="315"/>
                  <a:pt x="3243" y="315"/>
                </a:cubicBezTo>
                <a:cubicBezTo>
                  <a:pt x="3236" y="315"/>
                  <a:pt x="3230" y="321"/>
                  <a:pt x="3230" y="328"/>
                </a:cubicBezTo>
                <a:cubicBezTo>
                  <a:pt x="3230" y="335"/>
                  <a:pt x="3236" y="341"/>
                  <a:pt x="3243" y="341"/>
                </a:cubicBezTo>
                <a:close/>
                <a:moveTo>
                  <a:pt x="3282" y="341"/>
                </a:moveTo>
                <a:cubicBezTo>
                  <a:pt x="3289" y="341"/>
                  <a:pt x="3295" y="335"/>
                  <a:pt x="3295" y="328"/>
                </a:cubicBezTo>
                <a:cubicBezTo>
                  <a:pt x="3295" y="321"/>
                  <a:pt x="3289" y="315"/>
                  <a:pt x="3282" y="315"/>
                </a:cubicBezTo>
                <a:cubicBezTo>
                  <a:pt x="3275" y="315"/>
                  <a:pt x="3270" y="321"/>
                  <a:pt x="3270" y="328"/>
                </a:cubicBezTo>
                <a:cubicBezTo>
                  <a:pt x="3270" y="335"/>
                  <a:pt x="3275" y="341"/>
                  <a:pt x="3282" y="341"/>
                </a:cubicBezTo>
                <a:close/>
                <a:moveTo>
                  <a:pt x="3322" y="341"/>
                </a:moveTo>
                <a:cubicBezTo>
                  <a:pt x="3329" y="341"/>
                  <a:pt x="3335" y="335"/>
                  <a:pt x="3335" y="328"/>
                </a:cubicBezTo>
                <a:cubicBezTo>
                  <a:pt x="3335" y="321"/>
                  <a:pt x="3329" y="315"/>
                  <a:pt x="3322" y="315"/>
                </a:cubicBezTo>
                <a:cubicBezTo>
                  <a:pt x="3315" y="315"/>
                  <a:pt x="3309" y="321"/>
                  <a:pt x="3309" y="328"/>
                </a:cubicBezTo>
                <a:cubicBezTo>
                  <a:pt x="3309" y="335"/>
                  <a:pt x="3315" y="341"/>
                  <a:pt x="3322" y="341"/>
                </a:cubicBezTo>
                <a:close/>
                <a:moveTo>
                  <a:pt x="3361" y="341"/>
                </a:moveTo>
                <a:cubicBezTo>
                  <a:pt x="3368" y="341"/>
                  <a:pt x="3374" y="335"/>
                  <a:pt x="3374" y="328"/>
                </a:cubicBezTo>
                <a:cubicBezTo>
                  <a:pt x="3374" y="321"/>
                  <a:pt x="3368" y="315"/>
                  <a:pt x="3361" y="315"/>
                </a:cubicBezTo>
                <a:cubicBezTo>
                  <a:pt x="3354" y="315"/>
                  <a:pt x="3348" y="321"/>
                  <a:pt x="3348" y="328"/>
                </a:cubicBezTo>
                <a:cubicBezTo>
                  <a:pt x="3348" y="335"/>
                  <a:pt x="3354" y="341"/>
                  <a:pt x="3361" y="341"/>
                </a:cubicBezTo>
                <a:close/>
                <a:moveTo>
                  <a:pt x="3401" y="341"/>
                </a:moveTo>
                <a:cubicBezTo>
                  <a:pt x="3408" y="341"/>
                  <a:pt x="3413" y="335"/>
                  <a:pt x="3413" y="328"/>
                </a:cubicBezTo>
                <a:cubicBezTo>
                  <a:pt x="3413" y="321"/>
                  <a:pt x="3408" y="315"/>
                  <a:pt x="3401" y="315"/>
                </a:cubicBezTo>
                <a:cubicBezTo>
                  <a:pt x="3394" y="315"/>
                  <a:pt x="3388" y="321"/>
                  <a:pt x="3388" y="328"/>
                </a:cubicBezTo>
                <a:cubicBezTo>
                  <a:pt x="3388" y="335"/>
                  <a:pt x="3394" y="341"/>
                  <a:pt x="3401" y="341"/>
                </a:cubicBezTo>
                <a:close/>
                <a:moveTo>
                  <a:pt x="3440" y="341"/>
                </a:moveTo>
                <a:cubicBezTo>
                  <a:pt x="3447" y="341"/>
                  <a:pt x="3453" y="335"/>
                  <a:pt x="3453" y="328"/>
                </a:cubicBezTo>
                <a:cubicBezTo>
                  <a:pt x="3453" y="321"/>
                  <a:pt x="3447" y="315"/>
                  <a:pt x="3440" y="315"/>
                </a:cubicBezTo>
                <a:cubicBezTo>
                  <a:pt x="3433" y="315"/>
                  <a:pt x="3427" y="321"/>
                  <a:pt x="3427" y="328"/>
                </a:cubicBezTo>
                <a:cubicBezTo>
                  <a:pt x="3427" y="335"/>
                  <a:pt x="3433" y="341"/>
                  <a:pt x="3440" y="341"/>
                </a:cubicBezTo>
                <a:close/>
                <a:moveTo>
                  <a:pt x="3480" y="341"/>
                </a:moveTo>
                <a:cubicBezTo>
                  <a:pt x="3487" y="341"/>
                  <a:pt x="3492" y="335"/>
                  <a:pt x="3492" y="328"/>
                </a:cubicBezTo>
                <a:cubicBezTo>
                  <a:pt x="3492" y="321"/>
                  <a:pt x="3487" y="315"/>
                  <a:pt x="3480" y="315"/>
                </a:cubicBezTo>
                <a:cubicBezTo>
                  <a:pt x="3472" y="315"/>
                  <a:pt x="3467" y="321"/>
                  <a:pt x="3467" y="328"/>
                </a:cubicBezTo>
                <a:cubicBezTo>
                  <a:pt x="3467" y="335"/>
                  <a:pt x="3472" y="341"/>
                  <a:pt x="3480" y="341"/>
                </a:cubicBezTo>
                <a:close/>
                <a:moveTo>
                  <a:pt x="3519" y="315"/>
                </a:moveTo>
                <a:cubicBezTo>
                  <a:pt x="3512" y="315"/>
                  <a:pt x="3506" y="321"/>
                  <a:pt x="3506" y="328"/>
                </a:cubicBezTo>
                <a:cubicBezTo>
                  <a:pt x="3506" y="335"/>
                  <a:pt x="3512" y="341"/>
                  <a:pt x="3519" y="341"/>
                </a:cubicBezTo>
                <a:cubicBezTo>
                  <a:pt x="3526" y="341"/>
                  <a:pt x="3532" y="335"/>
                  <a:pt x="3532" y="328"/>
                </a:cubicBezTo>
                <a:cubicBezTo>
                  <a:pt x="3532" y="321"/>
                  <a:pt x="3526" y="315"/>
                  <a:pt x="3519" y="315"/>
                </a:cubicBezTo>
                <a:close/>
                <a:moveTo>
                  <a:pt x="3558" y="315"/>
                </a:moveTo>
                <a:cubicBezTo>
                  <a:pt x="3551" y="315"/>
                  <a:pt x="3546" y="321"/>
                  <a:pt x="3546" y="328"/>
                </a:cubicBezTo>
                <a:cubicBezTo>
                  <a:pt x="3546" y="335"/>
                  <a:pt x="3551" y="341"/>
                  <a:pt x="3558" y="341"/>
                </a:cubicBezTo>
                <a:cubicBezTo>
                  <a:pt x="3565" y="341"/>
                  <a:pt x="3571" y="335"/>
                  <a:pt x="3571" y="328"/>
                </a:cubicBezTo>
                <a:cubicBezTo>
                  <a:pt x="3571" y="321"/>
                  <a:pt x="3565" y="315"/>
                  <a:pt x="3558" y="315"/>
                </a:cubicBezTo>
                <a:close/>
                <a:moveTo>
                  <a:pt x="3598" y="315"/>
                </a:moveTo>
                <a:cubicBezTo>
                  <a:pt x="3591" y="315"/>
                  <a:pt x="3585" y="321"/>
                  <a:pt x="3585" y="328"/>
                </a:cubicBezTo>
                <a:cubicBezTo>
                  <a:pt x="3585" y="335"/>
                  <a:pt x="3591" y="341"/>
                  <a:pt x="3598" y="341"/>
                </a:cubicBezTo>
                <a:cubicBezTo>
                  <a:pt x="3605" y="341"/>
                  <a:pt x="3611" y="335"/>
                  <a:pt x="3611" y="328"/>
                </a:cubicBezTo>
                <a:cubicBezTo>
                  <a:pt x="3611" y="321"/>
                  <a:pt x="3605" y="315"/>
                  <a:pt x="3598" y="315"/>
                </a:cubicBezTo>
                <a:close/>
                <a:moveTo>
                  <a:pt x="89" y="380"/>
                </a:moveTo>
                <a:cubicBezTo>
                  <a:pt x="96" y="380"/>
                  <a:pt x="102" y="375"/>
                  <a:pt x="102" y="367"/>
                </a:cubicBezTo>
                <a:cubicBezTo>
                  <a:pt x="102" y="360"/>
                  <a:pt x="96" y="355"/>
                  <a:pt x="89" y="355"/>
                </a:cubicBezTo>
                <a:cubicBezTo>
                  <a:pt x="82" y="355"/>
                  <a:pt x="76" y="360"/>
                  <a:pt x="76" y="367"/>
                </a:cubicBezTo>
                <a:cubicBezTo>
                  <a:pt x="76" y="375"/>
                  <a:pt x="82" y="380"/>
                  <a:pt x="89" y="380"/>
                </a:cubicBezTo>
                <a:close/>
                <a:moveTo>
                  <a:pt x="128" y="380"/>
                </a:moveTo>
                <a:cubicBezTo>
                  <a:pt x="136" y="380"/>
                  <a:pt x="141" y="375"/>
                  <a:pt x="141" y="367"/>
                </a:cubicBezTo>
                <a:cubicBezTo>
                  <a:pt x="141" y="360"/>
                  <a:pt x="136" y="355"/>
                  <a:pt x="128" y="355"/>
                </a:cubicBezTo>
                <a:cubicBezTo>
                  <a:pt x="121" y="355"/>
                  <a:pt x="116" y="360"/>
                  <a:pt x="116" y="367"/>
                </a:cubicBezTo>
                <a:cubicBezTo>
                  <a:pt x="116" y="375"/>
                  <a:pt x="121" y="380"/>
                  <a:pt x="128" y="380"/>
                </a:cubicBezTo>
                <a:close/>
                <a:moveTo>
                  <a:pt x="168" y="380"/>
                </a:moveTo>
                <a:cubicBezTo>
                  <a:pt x="175" y="380"/>
                  <a:pt x="181" y="375"/>
                  <a:pt x="181" y="367"/>
                </a:cubicBezTo>
                <a:cubicBezTo>
                  <a:pt x="181" y="360"/>
                  <a:pt x="175" y="355"/>
                  <a:pt x="168" y="355"/>
                </a:cubicBezTo>
                <a:cubicBezTo>
                  <a:pt x="161" y="355"/>
                  <a:pt x="155" y="360"/>
                  <a:pt x="155" y="367"/>
                </a:cubicBezTo>
                <a:cubicBezTo>
                  <a:pt x="155" y="375"/>
                  <a:pt x="161" y="380"/>
                  <a:pt x="168" y="380"/>
                </a:cubicBezTo>
                <a:close/>
                <a:moveTo>
                  <a:pt x="207" y="380"/>
                </a:moveTo>
                <a:cubicBezTo>
                  <a:pt x="214" y="380"/>
                  <a:pt x="220" y="375"/>
                  <a:pt x="220" y="367"/>
                </a:cubicBezTo>
                <a:cubicBezTo>
                  <a:pt x="220" y="360"/>
                  <a:pt x="214" y="355"/>
                  <a:pt x="207" y="355"/>
                </a:cubicBezTo>
                <a:cubicBezTo>
                  <a:pt x="200" y="355"/>
                  <a:pt x="195" y="360"/>
                  <a:pt x="195" y="367"/>
                </a:cubicBezTo>
                <a:cubicBezTo>
                  <a:pt x="195" y="375"/>
                  <a:pt x="200" y="380"/>
                  <a:pt x="207" y="380"/>
                </a:cubicBezTo>
                <a:close/>
                <a:moveTo>
                  <a:pt x="247" y="380"/>
                </a:moveTo>
                <a:cubicBezTo>
                  <a:pt x="254" y="380"/>
                  <a:pt x="259" y="375"/>
                  <a:pt x="259" y="367"/>
                </a:cubicBezTo>
                <a:cubicBezTo>
                  <a:pt x="259" y="360"/>
                  <a:pt x="254" y="355"/>
                  <a:pt x="247" y="355"/>
                </a:cubicBezTo>
                <a:cubicBezTo>
                  <a:pt x="240" y="355"/>
                  <a:pt x="234" y="360"/>
                  <a:pt x="234" y="367"/>
                </a:cubicBezTo>
                <a:cubicBezTo>
                  <a:pt x="234" y="375"/>
                  <a:pt x="240" y="380"/>
                  <a:pt x="247" y="380"/>
                </a:cubicBezTo>
                <a:close/>
                <a:moveTo>
                  <a:pt x="286" y="380"/>
                </a:moveTo>
                <a:cubicBezTo>
                  <a:pt x="293" y="380"/>
                  <a:pt x="299" y="375"/>
                  <a:pt x="299" y="367"/>
                </a:cubicBezTo>
                <a:cubicBezTo>
                  <a:pt x="299" y="360"/>
                  <a:pt x="293" y="355"/>
                  <a:pt x="286" y="355"/>
                </a:cubicBezTo>
                <a:cubicBezTo>
                  <a:pt x="279" y="355"/>
                  <a:pt x="273" y="360"/>
                  <a:pt x="273" y="367"/>
                </a:cubicBezTo>
                <a:cubicBezTo>
                  <a:pt x="273" y="375"/>
                  <a:pt x="279" y="380"/>
                  <a:pt x="286" y="380"/>
                </a:cubicBezTo>
                <a:close/>
                <a:moveTo>
                  <a:pt x="326" y="380"/>
                </a:moveTo>
                <a:cubicBezTo>
                  <a:pt x="333" y="380"/>
                  <a:pt x="338" y="375"/>
                  <a:pt x="338" y="367"/>
                </a:cubicBezTo>
                <a:cubicBezTo>
                  <a:pt x="338" y="360"/>
                  <a:pt x="333" y="355"/>
                  <a:pt x="326" y="355"/>
                </a:cubicBezTo>
                <a:cubicBezTo>
                  <a:pt x="319" y="355"/>
                  <a:pt x="313" y="360"/>
                  <a:pt x="313" y="367"/>
                </a:cubicBezTo>
                <a:cubicBezTo>
                  <a:pt x="313" y="375"/>
                  <a:pt x="319" y="380"/>
                  <a:pt x="326" y="380"/>
                </a:cubicBezTo>
                <a:close/>
                <a:moveTo>
                  <a:pt x="365" y="380"/>
                </a:moveTo>
                <a:cubicBezTo>
                  <a:pt x="372" y="380"/>
                  <a:pt x="378" y="375"/>
                  <a:pt x="378" y="367"/>
                </a:cubicBezTo>
                <a:cubicBezTo>
                  <a:pt x="378" y="360"/>
                  <a:pt x="372" y="355"/>
                  <a:pt x="365" y="355"/>
                </a:cubicBezTo>
                <a:cubicBezTo>
                  <a:pt x="358" y="355"/>
                  <a:pt x="352" y="360"/>
                  <a:pt x="352" y="367"/>
                </a:cubicBezTo>
                <a:cubicBezTo>
                  <a:pt x="352" y="375"/>
                  <a:pt x="358" y="380"/>
                  <a:pt x="365" y="380"/>
                </a:cubicBezTo>
                <a:close/>
                <a:moveTo>
                  <a:pt x="404" y="380"/>
                </a:moveTo>
                <a:cubicBezTo>
                  <a:pt x="411" y="380"/>
                  <a:pt x="417" y="375"/>
                  <a:pt x="417" y="367"/>
                </a:cubicBezTo>
                <a:cubicBezTo>
                  <a:pt x="417" y="360"/>
                  <a:pt x="411" y="355"/>
                  <a:pt x="404" y="355"/>
                </a:cubicBezTo>
                <a:cubicBezTo>
                  <a:pt x="397" y="355"/>
                  <a:pt x="392" y="360"/>
                  <a:pt x="392" y="367"/>
                </a:cubicBezTo>
                <a:cubicBezTo>
                  <a:pt x="392" y="375"/>
                  <a:pt x="397" y="380"/>
                  <a:pt x="404" y="380"/>
                </a:cubicBezTo>
                <a:close/>
                <a:moveTo>
                  <a:pt x="444" y="380"/>
                </a:moveTo>
                <a:cubicBezTo>
                  <a:pt x="451" y="380"/>
                  <a:pt x="457" y="375"/>
                  <a:pt x="457" y="367"/>
                </a:cubicBezTo>
                <a:cubicBezTo>
                  <a:pt x="457" y="360"/>
                  <a:pt x="451" y="355"/>
                  <a:pt x="444" y="355"/>
                </a:cubicBezTo>
                <a:cubicBezTo>
                  <a:pt x="437" y="355"/>
                  <a:pt x="431" y="360"/>
                  <a:pt x="431" y="367"/>
                </a:cubicBezTo>
                <a:cubicBezTo>
                  <a:pt x="431" y="375"/>
                  <a:pt x="437" y="380"/>
                  <a:pt x="444" y="380"/>
                </a:cubicBezTo>
                <a:close/>
                <a:moveTo>
                  <a:pt x="483" y="380"/>
                </a:moveTo>
                <a:cubicBezTo>
                  <a:pt x="490" y="380"/>
                  <a:pt x="496" y="375"/>
                  <a:pt x="496" y="367"/>
                </a:cubicBezTo>
                <a:cubicBezTo>
                  <a:pt x="496" y="360"/>
                  <a:pt x="490" y="355"/>
                  <a:pt x="483" y="355"/>
                </a:cubicBezTo>
                <a:cubicBezTo>
                  <a:pt x="476" y="355"/>
                  <a:pt x="471" y="360"/>
                  <a:pt x="471" y="367"/>
                </a:cubicBezTo>
                <a:cubicBezTo>
                  <a:pt x="471" y="375"/>
                  <a:pt x="476" y="380"/>
                  <a:pt x="483" y="380"/>
                </a:cubicBezTo>
                <a:close/>
                <a:moveTo>
                  <a:pt x="523" y="380"/>
                </a:moveTo>
                <a:cubicBezTo>
                  <a:pt x="530" y="380"/>
                  <a:pt x="535" y="375"/>
                  <a:pt x="535" y="367"/>
                </a:cubicBezTo>
                <a:cubicBezTo>
                  <a:pt x="535" y="360"/>
                  <a:pt x="530" y="355"/>
                  <a:pt x="523" y="355"/>
                </a:cubicBezTo>
                <a:cubicBezTo>
                  <a:pt x="516" y="355"/>
                  <a:pt x="510" y="360"/>
                  <a:pt x="510" y="367"/>
                </a:cubicBezTo>
                <a:cubicBezTo>
                  <a:pt x="510" y="375"/>
                  <a:pt x="516" y="380"/>
                  <a:pt x="523" y="380"/>
                </a:cubicBezTo>
                <a:close/>
                <a:moveTo>
                  <a:pt x="562" y="380"/>
                </a:moveTo>
                <a:cubicBezTo>
                  <a:pt x="569" y="380"/>
                  <a:pt x="575" y="375"/>
                  <a:pt x="575" y="367"/>
                </a:cubicBezTo>
                <a:cubicBezTo>
                  <a:pt x="575" y="360"/>
                  <a:pt x="569" y="355"/>
                  <a:pt x="562" y="355"/>
                </a:cubicBezTo>
                <a:cubicBezTo>
                  <a:pt x="555" y="355"/>
                  <a:pt x="549" y="360"/>
                  <a:pt x="549" y="367"/>
                </a:cubicBezTo>
                <a:cubicBezTo>
                  <a:pt x="549" y="375"/>
                  <a:pt x="555" y="380"/>
                  <a:pt x="562" y="380"/>
                </a:cubicBezTo>
                <a:close/>
                <a:moveTo>
                  <a:pt x="602" y="380"/>
                </a:moveTo>
                <a:cubicBezTo>
                  <a:pt x="609" y="380"/>
                  <a:pt x="614" y="375"/>
                  <a:pt x="614" y="367"/>
                </a:cubicBezTo>
                <a:cubicBezTo>
                  <a:pt x="614" y="360"/>
                  <a:pt x="609" y="355"/>
                  <a:pt x="602" y="355"/>
                </a:cubicBezTo>
                <a:cubicBezTo>
                  <a:pt x="595" y="355"/>
                  <a:pt x="589" y="360"/>
                  <a:pt x="589" y="367"/>
                </a:cubicBezTo>
                <a:cubicBezTo>
                  <a:pt x="589" y="375"/>
                  <a:pt x="595" y="380"/>
                  <a:pt x="602" y="380"/>
                </a:cubicBezTo>
                <a:close/>
                <a:moveTo>
                  <a:pt x="641" y="380"/>
                </a:moveTo>
                <a:cubicBezTo>
                  <a:pt x="648" y="380"/>
                  <a:pt x="654" y="375"/>
                  <a:pt x="654" y="367"/>
                </a:cubicBezTo>
                <a:cubicBezTo>
                  <a:pt x="654" y="360"/>
                  <a:pt x="648" y="355"/>
                  <a:pt x="641" y="355"/>
                </a:cubicBezTo>
                <a:cubicBezTo>
                  <a:pt x="634" y="355"/>
                  <a:pt x="628" y="360"/>
                  <a:pt x="628" y="367"/>
                </a:cubicBezTo>
                <a:cubicBezTo>
                  <a:pt x="628" y="375"/>
                  <a:pt x="634" y="380"/>
                  <a:pt x="641" y="380"/>
                </a:cubicBezTo>
                <a:close/>
                <a:moveTo>
                  <a:pt x="680" y="380"/>
                </a:moveTo>
                <a:cubicBezTo>
                  <a:pt x="687" y="380"/>
                  <a:pt x="693" y="375"/>
                  <a:pt x="693" y="367"/>
                </a:cubicBezTo>
                <a:cubicBezTo>
                  <a:pt x="693" y="360"/>
                  <a:pt x="687" y="355"/>
                  <a:pt x="680" y="355"/>
                </a:cubicBezTo>
                <a:cubicBezTo>
                  <a:pt x="673" y="355"/>
                  <a:pt x="668" y="360"/>
                  <a:pt x="668" y="367"/>
                </a:cubicBezTo>
                <a:cubicBezTo>
                  <a:pt x="668" y="375"/>
                  <a:pt x="673" y="380"/>
                  <a:pt x="680" y="380"/>
                </a:cubicBezTo>
                <a:close/>
                <a:moveTo>
                  <a:pt x="720" y="380"/>
                </a:moveTo>
                <a:cubicBezTo>
                  <a:pt x="727" y="380"/>
                  <a:pt x="733" y="375"/>
                  <a:pt x="733" y="367"/>
                </a:cubicBezTo>
                <a:cubicBezTo>
                  <a:pt x="733" y="360"/>
                  <a:pt x="727" y="355"/>
                  <a:pt x="720" y="355"/>
                </a:cubicBezTo>
                <a:cubicBezTo>
                  <a:pt x="713" y="355"/>
                  <a:pt x="707" y="360"/>
                  <a:pt x="707" y="367"/>
                </a:cubicBezTo>
                <a:cubicBezTo>
                  <a:pt x="707" y="375"/>
                  <a:pt x="713" y="380"/>
                  <a:pt x="720" y="380"/>
                </a:cubicBezTo>
                <a:close/>
                <a:moveTo>
                  <a:pt x="759" y="380"/>
                </a:moveTo>
                <a:cubicBezTo>
                  <a:pt x="766" y="380"/>
                  <a:pt x="772" y="375"/>
                  <a:pt x="772" y="367"/>
                </a:cubicBezTo>
                <a:cubicBezTo>
                  <a:pt x="772" y="360"/>
                  <a:pt x="766" y="355"/>
                  <a:pt x="759" y="355"/>
                </a:cubicBezTo>
                <a:cubicBezTo>
                  <a:pt x="752" y="355"/>
                  <a:pt x="747" y="360"/>
                  <a:pt x="747" y="367"/>
                </a:cubicBezTo>
                <a:cubicBezTo>
                  <a:pt x="747" y="375"/>
                  <a:pt x="752" y="380"/>
                  <a:pt x="759" y="380"/>
                </a:cubicBezTo>
                <a:close/>
                <a:moveTo>
                  <a:pt x="799" y="380"/>
                </a:moveTo>
                <a:cubicBezTo>
                  <a:pt x="806" y="380"/>
                  <a:pt x="811" y="375"/>
                  <a:pt x="811" y="367"/>
                </a:cubicBezTo>
                <a:cubicBezTo>
                  <a:pt x="811" y="360"/>
                  <a:pt x="806" y="355"/>
                  <a:pt x="799" y="355"/>
                </a:cubicBezTo>
                <a:cubicBezTo>
                  <a:pt x="792" y="355"/>
                  <a:pt x="786" y="360"/>
                  <a:pt x="786" y="367"/>
                </a:cubicBezTo>
                <a:cubicBezTo>
                  <a:pt x="786" y="375"/>
                  <a:pt x="792" y="380"/>
                  <a:pt x="799" y="380"/>
                </a:cubicBezTo>
                <a:close/>
                <a:moveTo>
                  <a:pt x="838" y="380"/>
                </a:moveTo>
                <a:cubicBezTo>
                  <a:pt x="845" y="380"/>
                  <a:pt x="851" y="375"/>
                  <a:pt x="851" y="367"/>
                </a:cubicBezTo>
                <a:cubicBezTo>
                  <a:pt x="851" y="360"/>
                  <a:pt x="845" y="355"/>
                  <a:pt x="838" y="355"/>
                </a:cubicBezTo>
                <a:cubicBezTo>
                  <a:pt x="831" y="355"/>
                  <a:pt x="825" y="360"/>
                  <a:pt x="825" y="367"/>
                </a:cubicBezTo>
                <a:cubicBezTo>
                  <a:pt x="825" y="375"/>
                  <a:pt x="831" y="380"/>
                  <a:pt x="838" y="380"/>
                </a:cubicBezTo>
                <a:close/>
                <a:moveTo>
                  <a:pt x="956" y="380"/>
                </a:moveTo>
                <a:cubicBezTo>
                  <a:pt x="963" y="380"/>
                  <a:pt x="969" y="375"/>
                  <a:pt x="969" y="367"/>
                </a:cubicBezTo>
                <a:cubicBezTo>
                  <a:pt x="969" y="360"/>
                  <a:pt x="963" y="355"/>
                  <a:pt x="956" y="355"/>
                </a:cubicBezTo>
                <a:cubicBezTo>
                  <a:pt x="949" y="355"/>
                  <a:pt x="944" y="360"/>
                  <a:pt x="944" y="367"/>
                </a:cubicBezTo>
                <a:cubicBezTo>
                  <a:pt x="944" y="375"/>
                  <a:pt x="949" y="380"/>
                  <a:pt x="956" y="380"/>
                </a:cubicBezTo>
                <a:close/>
                <a:moveTo>
                  <a:pt x="996" y="380"/>
                </a:moveTo>
                <a:cubicBezTo>
                  <a:pt x="1003" y="380"/>
                  <a:pt x="1009" y="375"/>
                  <a:pt x="1009" y="367"/>
                </a:cubicBezTo>
                <a:cubicBezTo>
                  <a:pt x="1009" y="360"/>
                  <a:pt x="1003" y="355"/>
                  <a:pt x="996" y="355"/>
                </a:cubicBezTo>
                <a:cubicBezTo>
                  <a:pt x="989" y="355"/>
                  <a:pt x="983" y="360"/>
                  <a:pt x="983" y="367"/>
                </a:cubicBezTo>
                <a:cubicBezTo>
                  <a:pt x="983" y="375"/>
                  <a:pt x="989" y="380"/>
                  <a:pt x="996" y="380"/>
                </a:cubicBezTo>
                <a:close/>
                <a:moveTo>
                  <a:pt x="1193" y="380"/>
                </a:moveTo>
                <a:cubicBezTo>
                  <a:pt x="1200" y="380"/>
                  <a:pt x="1206" y="375"/>
                  <a:pt x="1206" y="367"/>
                </a:cubicBezTo>
                <a:cubicBezTo>
                  <a:pt x="1206" y="360"/>
                  <a:pt x="1200" y="355"/>
                  <a:pt x="1193" y="355"/>
                </a:cubicBezTo>
                <a:cubicBezTo>
                  <a:pt x="1186" y="355"/>
                  <a:pt x="1180" y="360"/>
                  <a:pt x="1180" y="367"/>
                </a:cubicBezTo>
                <a:cubicBezTo>
                  <a:pt x="1180" y="375"/>
                  <a:pt x="1186" y="380"/>
                  <a:pt x="1193" y="380"/>
                </a:cubicBezTo>
                <a:close/>
                <a:moveTo>
                  <a:pt x="1232" y="380"/>
                </a:moveTo>
                <a:cubicBezTo>
                  <a:pt x="1239" y="380"/>
                  <a:pt x="1245" y="375"/>
                  <a:pt x="1245" y="367"/>
                </a:cubicBezTo>
                <a:cubicBezTo>
                  <a:pt x="1245" y="360"/>
                  <a:pt x="1239" y="355"/>
                  <a:pt x="1232" y="355"/>
                </a:cubicBezTo>
                <a:cubicBezTo>
                  <a:pt x="1225" y="355"/>
                  <a:pt x="1220" y="360"/>
                  <a:pt x="1220" y="367"/>
                </a:cubicBezTo>
                <a:cubicBezTo>
                  <a:pt x="1220" y="375"/>
                  <a:pt x="1225" y="380"/>
                  <a:pt x="1232" y="380"/>
                </a:cubicBezTo>
                <a:close/>
                <a:moveTo>
                  <a:pt x="1272" y="380"/>
                </a:moveTo>
                <a:cubicBezTo>
                  <a:pt x="1279" y="380"/>
                  <a:pt x="1285" y="375"/>
                  <a:pt x="1285" y="367"/>
                </a:cubicBezTo>
                <a:cubicBezTo>
                  <a:pt x="1285" y="360"/>
                  <a:pt x="1279" y="355"/>
                  <a:pt x="1272" y="355"/>
                </a:cubicBezTo>
                <a:cubicBezTo>
                  <a:pt x="1265" y="355"/>
                  <a:pt x="1259" y="360"/>
                  <a:pt x="1259" y="367"/>
                </a:cubicBezTo>
                <a:cubicBezTo>
                  <a:pt x="1259" y="375"/>
                  <a:pt x="1265" y="380"/>
                  <a:pt x="1272" y="380"/>
                </a:cubicBezTo>
                <a:close/>
                <a:moveTo>
                  <a:pt x="1508" y="355"/>
                </a:moveTo>
                <a:cubicBezTo>
                  <a:pt x="1501" y="355"/>
                  <a:pt x="1496" y="360"/>
                  <a:pt x="1496" y="367"/>
                </a:cubicBezTo>
                <a:cubicBezTo>
                  <a:pt x="1496" y="375"/>
                  <a:pt x="1501" y="380"/>
                  <a:pt x="1508" y="380"/>
                </a:cubicBezTo>
                <a:cubicBezTo>
                  <a:pt x="1515" y="380"/>
                  <a:pt x="1521" y="375"/>
                  <a:pt x="1521" y="367"/>
                </a:cubicBezTo>
                <a:cubicBezTo>
                  <a:pt x="1521" y="360"/>
                  <a:pt x="1515" y="355"/>
                  <a:pt x="1508" y="355"/>
                </a:cubicBezTo>
                <a:close/>
                <a:moveTo>
                  <a:pt x="1824" y="380"/>
                </a:moveTo>
                <a:cubicBezTo>
                  <a:pt x="1831" y="380"/>
                  <a:pt x="1836" y="375"/>
                  <a:pt x="1836" y="367"/>
                </a:cubicBezTo>
                <a:cubicBezTo>
                  <a:pt x="1836" y="360"/>
                  <a:pt x="1831" y="355"/>
                  <a:pt x="1824" y="355"/>
                </a:cubicBezTo>
                <a:cubicBezTo>
                  <a:pt x="1817" y="355"/>
                  <a:pt x="1811" y="360"/>
                  <a:pt x="1811" y="367"/>
                </a:cubicBezTo>
                <a:cubicBezTo>
                  <a:pt x="1811" y="375"/>
                  <a:pt x="1817" y="380"/>
                  <a:pt x="1824" y="380"/>
                </a:cubicBezTo>
                <a:close/>
                <a:moveTo>
                  <a:pt x="1863" y="380"/>
                </a:moveTo>
                <a:cubicBezTo>
                  <a:pt x="1870" y="380"/>
                  <a:pt x="1876" y="375"/>
                  <a:pt x="1876" y="367"/>
                </a:cubicBezTo>
                <a:cubicBezTo>
                  <a:pt x="1876" y="360"/>
                  <a:pt x="1870" y="355"/>
                  <a:pt x="1863" y="355"/>
                </a:cubicBezTo>
                <a:cubicBezTo>
                  <a:pt x="1856" y="355"/>
                  <a:pt x="1850" y="360"/>
                  <a:pt x="1850" y="367"/>
                </a:cubicBezTo>
                <a:cubicBezTo>
                  <a:pt x="1850" y="375"/>
                  <a:pt x="1856" y="380"/>
                  <a:pt x="1863" y="380"/>
                </a:cubicBezTo>
                <a:close/>
                <a:moveTo>
                  <a:pt x="1903" y="380"/>
                </a:moveTo>
                <a:cubicBezTo>
                  <a:pt x="1910" y="380"/>
                  <a:pt x="1915" y="375"/>
                  <a:pt x="1915" y="367"/>
                </a:cubicBezTo>
                <a:cubicBezTo>
                  <a:pt x="1915" y="360"/>
                  <a:pt x="1910" y="355"/>
                  <a:pt x="1903" y="355"/>
                </a:cubicBezTo>
                <a:cubicBezTo>
                  <a:pt x="1896" y="355"/>
                  <a:pt x="1890" y="360"/>
                  <a:pt x="1890" y="367"/>
                </a:cubicBezTo>
                <a:cubicBezTo>
                  <a:pt x="1890" y="375"/>
                  <a:pt x="1896" y="380"/>
                  <a:pt x="1903" y="380"/>
                </a:cubicBezTo>
                <a:close/>
                <a:moveTo>
                  <a:pt x="1942" y="380"/>
                </a:moveTo>
                <a:cubicBezTo>
                  <a:pt x="1949" y="380"/>
                  <a:pt x="1955" y="375"/>
                  <a:pt x="1955" y="367"/>
                </a:cubicBezTo>
                <a:cubicBezTo>
                  <a:pt x="1955" y="360"/>
                  <a:pt x="1949" y="355"/>
                  <a:pt x="1942" y="355"/>
                </a:cubicBezTo>
                <a:cubicBezTo>
                  <a:pt x="1935" y="355"/>
                  <a:pt x="1929" y="360"/>
                  <a:pt x="1929" y="367"/>
                </a:cubicBezTo>
                <a:cubicBezTo>
                  <a:pt x="1929" y="375"/>
                  <a:pt x="1935" y="380"/>
                  <a:pt x="1942" y="380"/>
                </a:cubicBezTo>
                <a:close/>
                <a:moveTo>
                  <a:pt x="1981" y="380"/>
                </a:moveTo>
                <a:cubicBezTo>
                  <a:pt x="1988" y="380"/>
                  <a:pt x="1994" y="375"/>
                  <a:pt x="1994" y="367"/>
                </a:cubicBezTo>
                <a:cubicBezTo>
                  <a:pt x="1994" y="360"/>
                  <a:pt x="1988" y="355"/>
                  <a:pt x="1981" y="355"/>
                </a:cubicBezTo>
                <a:cubicBezTo>
                  <a:pt x="1974" y="355"/>
                  <a:pt x="1969" y="360"/>
                  <a:pt x="1969" y="367"/>
                </a:cubicBezTo>
                <a:cubicBezTo>
                  <a:pt x="1969" y="375"/>
                  <a:pt x="1974" y="380"/>
                  <a:pt x="1981" y="380"/>
                </a:cubicBezTo>
                <a:close/>
                <a:moveTo>
                  <a:pt x="2021" y="380"/>
                </a:moveTo>
                <a:cubicBezTo>
                  <a:pt x="2028" y="380"/>
                  <a:pt x="2034" y="375"/>
                  <a:pt x="2034" y="367"/>
                </a:cubicBezTo>
                <a:cubicBezTo>
                  <a:pt x="2034" y="360"/>
                  <a:pt x="2028" y="355"/>
                  <a:pt x="2021" y="355"/>
                </a:cubicBezTo>
                <a:cubicBezTo>
                  <a:pt x="2014" y="355"/>
                  <a:pt x="2008" y="360"/>
                  <a:pt x="2008" y="367"/>
                </a:cubicBezTo>
                <a:cubicBezTo>
                  <a:pt x="2008" y="375"/>
                  <a:pt x="2014" y="380"/>
                  <a:pt x="2021" y="380"/>
                </a:cubicBezTo>
                <a:close/>
                <a:moveTo>
                  <a:pt x="2060" y="380"/>
                </a:moveTo>
                <a:cubicBezTo>
                  <a:pt x="2067" y="380"/>
                  <a:pt x="2073" y="375"/>
                  <a:pt x="2073" y="367"/>
                </a:cubicBezTo>
                <a:cubicBezTo>
                  <a:pt x="2073" y="360"/>
                  <a:pt x="2067" y="355"/>
                  <a:pt x="2060" y="355"/>
                </a:cubicBezTo>
                <a:cubicBezTo>
                  <a:pt x="2053" y="355"/>
                  <a:pt x="2048" y="360"/>
                  <a:pt x="2048" y="367"/>
                </a:cubicBezTo>
                <a:cubicBezTo>
                  <a:pt x="2048" y="375"/>
                  <a:pt x="2053" y="380"/>
                  <a:pt x="2060" y="380"/>
                </a:cubicBezTo>
                <a:close/>
                <a:moveTo>
                  <a:pt x="2100" y="380"/>
                </a:moveTo>
                <a:cubicBezTo>
                  <a:pt x="2107" y="380"/>
                  <a:pt x="2112" y="375"/>
                  <a:pt x="2112" y="367"/>
                </a:cubicBezTo>
                <a:cubicBezTo>
                  <a:pt x="2112" y="360"/>
                  <a:pt x="2107" y="355"/>
                  <a:pt x="2100" y="355"/>
                </a:cubicBezTo>
                <a:cubicBezTo>
                  <a:pt x="2093" y="355"/>
                  <a:pt x="2087" y="360"/>
                  <a:pt x="2087" y="367"/>
                </a:cubicBezTo>
                <a:cubicBezTo>
                  <a:pt x="2087" y="375"/>
                  <a:pt x="2093" y="380"/>
                  <a:pt x="2100" y="380"/>
                </a:cubicBezTo>
                <a:close/>
                <a:moveTo>
                  <a:pt x="2139" y="380"/>
                </a:moveTo>
                <a:cubicBezTo>
                  <a:pt x="2146" y="380"/>
                  <a:pt x="2152" y="375"/>
                  <a:pt x="2152" y="367"/>
                </a:cubicBezTo>
                <a:cubicBezTo>
                  <a:pt x="2152" y="360"/>
                  <a:pt x="2146" y="355"/>
                  <a:pt x="2139" y="355"/>
                </a:cubicBezTo>
                <a:cubicBezTo>
                  <a:pt x="2132" y="355"/>
                  <a:pt x="2126" y="360"/>
                  <a:pt x="2126" y="367"/>
                </a:cubicBezTo>
                <a:cubicBezTo>
                  <a:pt x="2126" y="375"/>
                  <a:pt x="2132" y="380"/>
                  <a:pt x="2139" y="380"/>
                </a:cubicBezTo>
                <a:close/>
                <a:moveTo>
                  <a:pt x="2179" y="380"/>
                </a:moveTo>
                <a:cubicBezTo>
                  <a:pt x="2186" y="380"/>
                  <a:pt x="2191" y="375"/>
                  <a:pt x="2191" y="367"/>
                </a:cubicBezTo>
                <a:cubicBezTo>
                  <a:pt x="2191" y="360"/>
                  <a:pt x="2186" y="355"/>
                  <a:pt x="2179" y="355"/>
                </a:cubicBezTo>
                <a:cubicBezTo>
                  <a:pt x="2171" y="355"/>
                  <a:pt x="2166" y="360"/>
                  <a:pt x="2166" y="367"/>
                </a:cubicBezTo>
                <a:cubicBezTo>
                  <a:pt x="2166" y="375"/>
                  <a:pt x="2171" y="380"/>
                  <a:pt x="2179" y="380"/>
                </a:cubicBezTo>
                <a:close/>
                <a:moveTo>
                  <a:pt x="2218" y="380"/>
                </a:moveTo>
                <a:cubicBezTo>
                  <a:pt x="2225" y="380"/>
                  <a:pt x="2231" y="375"/>
                  <a:pt x="2231" y="367"/>
                </a:cubicBezTo>
                <a:cubicBezTo>
                  <a:pt x="2231" y="360"/>
                  <a:pt x="2225" y="355"/>
                  <a:pt x="2218" y="355"/>
                </a:cubicBezTo>
                <a:cubicBezTo>
                  <a:pt x="2211" y="355"/>
                  <a:pt x="2205" y="360"/>
                  <a:pt x="2205" y="367"/>
                </a:cubicBezTo>
                <a:cubicBezTo>
                  <a:pt x="2205" y="375"/>
                  <a:pt x="2211" y="380"/>
                  <a:pt x="2218" y="380"/>
                </a:cubicBezTo>
                <a:close/>
                <a:moveTo>
                  <a:pt x="2257" y="380"/>
                </a:moveTo>
                <a:cubicBezTo>
                  <a:pt x="2264" y="380"/>
                  <a:pt x="2270" y="375"/>
                  <a:pt x="2270" y="367"/>
                </a:cubicBezTo>
                <a:cubicBezTo>
                  <a:pt x="2270" y="360"/>
                  <a:pt x="2264" y="355"/>
                  <a:pt x="2257" y="355"/>
                </a:cubicBezTo>
                <a:cubicBezTo>
                  <a:pt x="2250" y="355"/>
                  <a:pt x="2245" y="360"/>
                  <a:pt x="2245" y="367"/>
                </a:cubicBezTo>
                <a:cubicBezTo>
                  <a:pt x="2245" y="375"/>
                  <a:pt x="2250" y="380"/>
                  <a:pt x="2257" y="380"/>
                </a:cubicBezTo>
                <a:close/>
                <a:moveTo>
                  <a:pt x="2297" y="380"/>
                </a:moveTo>
                <a:cubicBezTo>
                  <a:pt x="2304" y="380"/>
                  <a:pt x="2310" y="375"/>
                  <a:pt x="2310" y="367"/>
                </a:cubicBezTo>
                <a:cubicBezTo>
                  <a:pt x="2310" y="360"/>
                  <a:pt x="2304" y="355"/>
                  <a:pt x="2297" y="355"/>
                </a:cubicBezTo>
                <a:cubicBezTo>
                  <a:pt x="2290" y="355"/>
                  <a:pt x="2284" y="360"/>
                  <a:pt x="2284" y="367"/>
                </a:cubicBezTo>
                <a:cubicBezTo>
                  <a:pt x="2284" y="375"/>
                  <a:pt x="2290" y="380"/>
                  <a:pt x="2297" y="380"/>
                </a:cubicBezTo>
                <a:close/>
                <a:moveTo>
                  <a:pt x="2336" y="380"/>
                </a:moveTo>
                <a:cubicBezTo>
                  <a:pt x="2343" y="380"/>
                  <a:pt x="2349" y="375"/>
                  <a:pt x="2349" y="367"/>
                </a:cubicBezTo>
                <a:cubicBezTo>
                  <a:pt x="2349" y="360"/>
                  <a:pt x="2343" y="355"/>
                  <a:pt x="2336" y="355"/>
                </a:cubicBezTo>
                <a:cubicBezTo>
                  <a:pt x="2329" y="355"/>
                  <a:pt x="2323" y="360"/>
                  <a:pt x="2323" y="367"/>
                </a:cubicBezTo>
                <a:cubicBezTo>
                  <a:pt x="2323" y="375"/>
                  <a:pt x="2329" y="380"/>
                  <a:pt x="2336" y="380"/>
                </a:cubicBezTo>
                <a:close/>
                <a:moveTo>
                  <a:pt x="2376" y="380"/>
                </a:moveTo>
                <a:cubicBezTo>
                  <a:pt x="2383" y="380"/>
                  <a:pt x="2388" y="375"/>
                  <a:pt x="2388" y="367"/>
                </a:cubicBezTo>
                <a:cubicBezTo>
                  <a:pt x="2388" y="360"/>
                  <a:pt x="2383" y="355"/>
                  <a:pt x="2376" y="355"/>
                </a:cubicBezTo>
                <a:cubicBezTo>
                  <a:pt x="2369" y="355"/>
                  <a:pt x="2363" y="360"/>
                  <a:pt x="2363" y="367"/>
                </a:cubicBezTo>
                <a:cubicBezTo>
                  <a:pt x="2363" y="375"/>
                  <a:pt x="2369" y="380"/>
                  <a:pt x="2376" y="380"/>
                </a:cubicBezTo>
                <a:close/>
                <a:moveTo>
                  <a:pt x="2415" y="380"/>
                </a:moveTo>
                <a:cubicBezTo>
                  <a:pt x="2422" y="380"/>
                  <a:pt x="2428" y="375"/>
                  <a:pt x="2428" y="367"/>
                </a:cubicBezTo>
                <a:cubicBezTo>
                  <a:pt x="2428" y="360"/>
                  <a:pt x="2422" y="355"/>
                  <a:pt x="2415" y="355"/>
                </a:cubicBezTo>
                <a:cubicBezTo>
                  <a:pt x="2408" y="355"/>
                  <a:pt x="2402" y="360"/>
                  <a:pt x="2402" y="367"/>
                </a:cubicBezTo>
                <a:cubicBezTo>
                  <a:pt x="2402" y="375"/>
                  <a:pt x="2408" y="380"/>
                  <a:pt x="2415" y="380"/>
                </a:cubicBezTo>
                <a:close/>
                <a:moveTo>
                  <a:pt x="2454" y="380"/>
                </a:moveTo>
                <a:cubicBezTo>
                  <a:pt x="2462" y="380"/>
                  <a:pt x="2467" y="375"/>
                  <a:pt x="2467" y="367"/>
                </a:cubicBezTo>
                <a:cubicBezTo>
                  <a:pt x="2467" y="360"/>
                  <a:pt x="2462" y="355"/>
                  <a:pt x="2454" y="355"/>
                </a:cubicBezTo>
                <a:cubicBezTo>
                  <a:pt x="2447" y="355"/>
                  <a:pt x="2442" y="360"/>
                  <a:pt x="2442" y="367"/>
                </a:cubicBezTo>
                <a:cubicBezTo>
                  <a:pt x="2442" y="375"/>
                  <a:pt x="2447" y="380"/>
                  <a:pt x="2454" y="380"/>
                </a:cubicBezTo>
                <a:close/>
                <a:moveTo>
                  <a:pt x="2494" y="380"/>
                </a:moveTo>
                <a:cubicBezTo>
                  <a:pt x="2501" y="380"/>
                  <a:pt x="2507" y="375"/>
                  <a:pt x="2507" y="367"/>
                </a:cubicBezTo>
                <a:cubicBezTo>
                  <a:pt x="2507" y="360"/>
                  <a:pt x="2501" y="355"/>
                  <a:pt x="2494" y="355"/>
                </a:cubicBezTo>
                <a:cubicBezTo>
                  <a:pt x="2487" y="355"/>
                  <a:pt x="2481" y="360"/>
                  <a:pt x="2481" y="367"/>
                </a:cubicBezTo>
                <a:cubicBezTo>
                  <a:pt x="2481" y="375"/>
                  <a:pt x="2487" y="380"/>
                  <a:pt x="2494" y="380"/>
                </a:cubicBezTo>
                <a:close/>
                <a:moveTo>
                  <a:pt x="2533" y="380"/>
                </a:moveTo>
                <a:cubicBezTo>
                  <a:pt x="2540" y="380"/>
                  <a:pt x="2546" y="375"/>
                  <a:pt x="2546" y="367"/>
                </a:cubicBezTo>
                <a:cubicBezTo>
                  <a:pt x="2546" y="360"/>
                  <a:pt x="2540" y="355"/>
                  <a:pt x="2533" y="355"/>
                </a:cubicBezTo>
                <a:cubicBezTo>
                  <a:pt x="2526" y="355"/>
                  <a:pt x="2521" y="360"/>
                  <a:pt x="2521" y="367"/>
                </a:cubicBezTo>
                <a:cubicBezTo>
                  <a:pt x="2521" y="375"/>
                  <a:pt x="2526" y="380"/>
                  <a:pt x="2533" y="380"/>
                </a:cubicBezTo>
                <a:close/>
                <a:moveTo>
                  <a:pt x="2573" y="380"/>
                </a:moveTo>
                <a:cubicBezTo>
                  <a:pt x="2580" y="380"/>
                  <a:pt x="2586" y="375"/>
                  <a:pt x="2586" y="367"/>
                </a:cubicBezTo>
                <a:cubicBezTo>
                  <a:pt x="2586" y="360"/>
                  <a:pt x="2580" y="355"/>
                  <a:pt x="2573" y="355"/>
                </a:cubicBezTo>
                <a:cubicBezTo>
                  <a:pt x="2566" y="355"/>
                  <a:pt x="2560" y="360"/>
                  <a:pt x="2560" y="367"/>
                </a:cubicBezTo>
                <a:cubicBezTo>
                  <a:pt x="2560" y="375"/>
                  <a:pt x="2566" y="380"/>
                  <a:pt x="2573" y="380"/>
                </a:cubicBezTo>
                <a:close/>
                <a:moveTo>
                  <a:pt x="2612" y="380"/>
                </a:moveTo>
                <a:cubicBezTo>
                  <a:pt x="2619" y="380"/>
                  <a:pt x="2625" y="375"/>
                  <a:pt x="2625" y="367"/>
                </a:cubicBezTo>
                <a:cubicBezTo>
                  <a:pt x="2625" y="360"/>
                  <a:pt x="2619" y="355"/>
                  <a:pt x="2612" y="355"/>
                </a:cubicBezTo>
                <a:cubicBezTo>
                  <a:pt x="2605" y="355"/>
                  <a:pt x="2599" y="360"/>
                  <a:pt x="2599" y="367"/>
                </a:cubicBezTo>
                <a:cubicBezTo>
                  <a:pt x="2599" y="375"/>
                  <a:pt x="2605" y="380"/>
                  <a:pt x="2612" y="380"/>
                </a:cubicBezTo>
                <a:close/>
                <a:moveTo>
                  <a:pt x="2652" y="380"/>
                </a:moveTo>
                <a:cubicBezTo>
                  <a:pt x="2659" y="380"/>
                  <a:pt x="2664" y="375"/>
                  <a:pt x="2664" y="367"/>
                </a:cubicBezTo>
                <a:cubicBezTo>
                  <a:pt x="2664" y="360"/>
                  <a:pt x="2659" y="355"/>
                  <a:pt x="2652" y="355"/>
                </a:cubicBezTo>
                <a:cubicBezTo>
                  <a:pt x="2645" y="355"/>
                  <a:pt x="2639" y="360"/>
                  <a:pt x="2639" y="367"/>
                </a:cubicBezTo>
                <a:cubicBezTo>
                  <a:pt x="2639" y="375"/>
                  <a:pt x="2645" y="380"/>
                  <a:pt x="2652" y="380"/>
                </a:cubicBezTo>
                <a:close/>
                <a:moveTo>
                  <a:pt x="2691" y="380"/>
                </a:moveTo>
                <a:cubicBezTo>
                  <a:pt x="2698" y="380"/>
                  <a:pt x="2704" y="375"/>
                  <a:pt x="2704" y="367"/>
                </a:cubicBezTo>
                <a:cubicBezTo>
                  <a:pt x="2704" y="360"/>
                  <a:pt x="2698" y="355"/>
                  <a:pt x="2691" y="355"/>
                </a:cubicBezTo>
                <a:cubicBezTo>
                  <a:pt x="2684" y="355"/>
                  <a:pt x="2678" y="360"/>
                  <a:pt x="2678" y="367"/>
                </a:cubicBezTo>
                <a:cubicBezTo>
                  <a:pt x="2678" y="375"/>
                  <a:pt x="2684" y="380"/>
                  <a:pt x="2691" y="380"/>
                </a:cubicBezTo>
                <a:close/>
                <a:moveTo>
                  <a:pt x="2730" y="380"/>
                </a:moveTo>
                <a:cubicBezTo>
                  <a:pt x="2738" y="380"/>
                  <a:pt x="2743" y="375"/>
                  <a:pt x="2743" y="367"/>
                </a:cubicBezTo>
                <a:cubicBezTo>
                  <a:pt x="2743" y="360"/>
                  <a:pt x="2738" y="355"/>
                  <a:pt x="2730" y="355"/>
                </a:cubicBezTo>
                <a:cubicBezTo>
                  <a:pt x="2723" y="355"/>
                  <a:pt x="2718" y="360"/>
                  <a:pt x="2718" y="367"/>
                </a:cubicBezTo>
                <a:cubicBezTo>
                  <a:pt x="2718" y="375"/>
                  <a:pt x="2723" y="380"/>
                  <a:pt x="2730" y="380"/>
                </a:cubicBezTo>
                <a:close/>
                <a:moveTo>
                  <a:pt x="2770" y="380"/>
                </a:moveTo>
                <a:cubicBezTo>
                  <a:pt x="2777" y="380"/>
                  <a:pt x="2783" y="375"/>
                  <a:pt x="2783" y="367"/>
                </a:cubicBezTo>
                <a:cubicBezTo>
                  <a:pt x="2783" y="360"/>
                  <a:pt x="2777" y="355"/>
                  <a:pt x="2770" y="355"/>
                </a:cubicBezTo>
                <a:cubicBezTo>
                  <a:pt x="2763" y="355"/>
                  <a:pt x="2757" y="360"/>
                  <a:pt x="2757" y="367"/>
                </a:cubicBezTo>
                <a:cubicBezTo>
                  <a:pt x="2757" y="375"/>
                  <a:pt x="2763" y="380"/>
                  <a:pt x="2770" y="380"/>
                </a:cubicBezTo>
                <a:close/>
                <a:moveTo>
                  <a:pt x="2809" y="380"/>
                </a:moveTo>
                <a:cubicBezTo>
                  <a:pt x="2816" y="380"/>
                  <a:pt x="2822" y="375"/>
                  <a:pt x="2822" y="367"/>
                </a:cubicBezTo>
                <a:cubicBezTo>
                  <a:pt x="2822" y="360"/>
                  <a:pt x="2816" y="355"/>
                  <a:pt x="2809" y="355"/>
                </a:cubicBezTo>
                <a:cubicBezTo>
                  <a:pt x="2802" y="355"/>
                  <a:pt x="2797" y="360"/>
                  <a:pt x="2797" y="367"/>
                </a:cubicBezTo>
                <a:cubicBezTo>
                  <a:pt x="2797" y="375"/>
                  <a:pt x="2802" y="380"/>
                  <a:pt x="2809" y="380"/>
                </a:cubicBezTo>
                <a:close/>
                <a:moveTo>
                  <a:pt x="2849" y="380"/>
                </a:moveTo>
                <a:cubicBezTo>
                  <a:pt x="2856" y="380"/>
                  <a:pt x="2861" y="375"/>
                  <a:pt x="2861" y="367"/>
                </a:cubicBezTo>
                <a:cubicBezTo>
                  <a:pt x="2861" y="360"/>
                  <a:pt x="2856" y="355"/>
                  <a:pt x="2849" y="355"/>
                </a:cubicBezTo>
                <a:cubicBezTo>
                  <a:pt x="2842" y="355"/>
                  <a:pt x="2836" y="360"/>
                  <a:pt x="2836" y="367"/>
                </a:cubicBezTo>
                <a:cubicBezTo>
                  <a:pt x="2836" y="375"/>
                  <a:pt x="2842" y="380"/>
                  <a:pt x="2849" y="380"/>
                </a:cubicBezTo>
                <a:close/>
                <a:moveTo>
                  <a:pt x="2888" y="380"/>
                </a:moveTo>
                <a:cubicBezTo>
                  <a:pt x="2895" y="380"/>
                  <a:pt x="2901" y="375"/>
                  <a:pt x="2901" y="367"/>
                </a:cubicBezTo>
                <a:cubicBezTo>
                  <a:pt x="2901" y="360"/>
                  <a:pt x="2895" y="355"/>
                  <a:pt x="2888" y="355"/>
                </a:cubicBezTo>
                <a:cubicBezTo>
                  <a:pt x="2881" y="355"/>
                  <a:pt x="2875" y="360"/>
                  <a:pt x="2875" y="367"/>
                </a:cubicBezTo>
                <a:cubicBezTo>
                  <a:pt x="2875" y="375"/>
                  <a:pt x="2881" y="380"/>
                  <a:pt x="2888" y="380"/>
                </a:cubicBezTo>
                <a:close/>
                <a:moveTo>
                  <a:pt x="2928" y="380"/>
                </a:moveTo>
                <a:cubicBezTo>
                  <a:pt x="2935" y="380"/>
                  <a:pt x="2940" y="375"/>
                  <a:pt x="2940" y="367"/>
                </a:cubicBezTo>
                <a:cubicBezTo>
                  <a:pt x="2940" y="360"/>
                  <a:pt x="2935" y="355"/>
                  <a:pt x="2928" y="355"/>
                </a:cubicBezTo>
                <a:cubicBezTo>
                  <a:pt x="2921" y="355"/>
                  <a:pt x="2915" y="360"/>
                  <a:pt x="2915" y="367"/>
                </a:cubicBezTo>
                <a:cubicBezTo>
                  <a:pt x="2915" y="375"/>
                  <a:pt x="2921" y="380"/>
                  <a:pt x="2928" y="380"/>
                </a:cubicBezTo>
                <a:close/>
                <a:moveTo>
                  <a:pt x="2967" y="380"/>
                </a:moveTo>
                <a:cubicBezTo>
                  <a:pt x="2974" y="380"/>
                  <a:pt x="2980" y="375"/>
                  <a:pt x="2980" y="367"/>
                </a:cubicBezTo>
                <a:cubicBezTo>
                  <a:pt x="2980" y="360"/>
                  <a:pt x="2974" y="355"/>
                  <a:pt x="2967" y="355"/>
                </a:cubicBezTo>
                <a:cubicBezTo>
                  <a:pt x="2960" y="355"/>
                  <a:pt x="2954" y="360"/>
                  <a:pt x="2954" y="367"/>
                </a:cubicBezTo>
                <a:cubicBezTo>
                  <a:pt x="2954" y="375"/>
                  <a:pt x="2960" y="380"/>
                  <a:pt x="2967" y="380"/>
                </a:cubicBezTo>
                <a:close/>
                <a:moveTo>
                  <a:pt x="3006" y="380"/>
                </a:moveTo>
                <a:cubicBezTo>
                  <a:pt x="3013" y="380"/>
                  <a:pt x="3019" y="375"/>
                  <a:pt x="3019" y="367"/>
                </a:cubicBezTo>
                <a:cubicBezTo>
                  <a:pt x="3019" y="360"/>
                  <a:pt x="3013" y="355"/>
                  <a:pt x="3006" y="355"/>
                </a:cubicBezTo>
                <a:cubicBezTo>
                  <a:pt x="2999" y="355"/>
                  <a:pt x="2994" y="360"/>
                  <a:pt x="2994" y="367"/>
                </a:cubicBezTo>
                <a:cubicBezTo>
                  <a:pt x="2994" y="375"/>
                  <a:pt x="2999" y="380"/>
                  <a:pt x="3006" y="380"/>
                </a:cubicBezTo>
                <a:close/>
                <a:moveTo>
                  <a:pt x="3046" y="380"/>
                </a:moveTo>
                <a:cubicBezTo>
                  <a:pt x="3053" y="380"/>
                  <a:pt x="3059" y="375"/>
                  <a:pt x="3059" y="367"/>
                </a:cubicBezTo>
                <a:cubicBezTo>
                  <a:pt x="3059" y="360"/>
                  <a:pt x="3053" y="355"/>
                  <a:pt x="3046" y="355"/>
                </a:cubicBezTo>
                <a:cubicBezTo>
                  <a:pt x="3039" y="355"/>
                  <a:pt x="3033" y="360"/>
                  <a:pt x="3033" y="367"/>
                </a:cubicBezTo>
                <a:cubicBezTo>
                  <a:pt x="3033" y="375"/>
                  <a:pt x="3039" y="380"/>
                  <a:pt x="3046" y="380"/>
                </a:cubicBezTo>
                <a:close/>
                <a:moveTo>
                  <a:pt x="3085" y="380"/>
                </a:moveTo>
                <a:cubicBezTo>
                  <a:pt x="3092" y="380"/>
                  <a:pt x="3098" y="375"/>
                  <a:pt x="3098" y="367"/>
                </a:cubicBezTo>
                <a:cubicBezTo>
                  <a:pt x="3098" y="360"/>
                  <a:pt x="3092" y="355"/>
                  <a:pt x="3085" y="355"/>
                </a:cubicBezTo>
                <a:cubicBezTo>
                  <a:pt x="3078" y="355"/>
                  <a:pt x="3073" y="360"/>
                  <a:pt x="3073" y="367"/>
                </a:cubicBezTo>
                <a:cubicBezTo>
                  <a:pt x="3073" y="375"/>
                  <a:pt x="3078" y="380"/>
                  <a:pt x="3085" y="380"/>
                </a:cubicBezTo>
                <a:close/>
                <a:moveTo>
                  <a:pt x="3125" y="380"/>
                </a:moveTo>
                <a:cubicBezTo>
                  <a:pt x="3132" y="380"/>
                  <a:pt x="3137" y="375"/>
                  <a:pt x="3137" y="367"/>
                </a:cubicBezTo>
                <a:cubicBezTo>
                  <a:pt x="3137" y="360"/>
                  <a:pt x="3132" y="355"/>
                  <a:pt x="3125" y="355"/>
                </a:cubicBezTo>
                <a:cubicBezTo>
                  <a:pt x="3118" y="355"/>
                  <a:pt x="3112" y="360"/>
                  <a:pt x="3112" y="367"/>
                </a:cubicBezTo>
                <a:cubicBezTo>
                  <a:pt x="3112" y="375"/>
                  <a:pt x="3118" y="380"/>
                  <a:pt x="3125" y="380"/>
                </a:cubicBezTo>
                <a:close/>
                <a:moveTo>
                  <a:pt x="3164" y="380"/>
                </a:moveTo>
                <a:cubicBezTo>
                  <a:pt x="3171" y="380"/>
                  <a:pt x="3177" y="375"/>
                  <a:pt x="3177" y="367"/>
                </a:cubicBezTo>
                <a:cubicBezTo>
                  <a:pt x="3177" y="360"/>
                  <a:pt x="3171" y="355"/>
                  <a:pt x="3164" y="355"/>
                </a:cubicBezTo>
                <a:cubicBezTo>
                  <a:pt x="3157" y="355"/>
                  <a:pt x="3151" y="360"/>
                  <a:pt x="3151" y="367"/>
                </a:cubicBezTo>
                <a:cubicBezTo>
                  <a:pt x="3151" y="375"/>
                  <a:pt x="3157" y="380"/>
                  <a:pt x="3164" y="380"/>
                </a:cubicBezTo>
                <a:close/>
                <a:moveTo>
                  <a:pt x="3204" y="380"/>
                </a:moveTo>
                <a:cubicBezTo>
                  <a:pt x="3211" y="380"/>
                  <a:pt x="3216" y="375"/>
                  <a:pt x="3216" y="367"/>
                </a:cubicBezTo>
                <a:cubicBezTo>
                  <a:pt x="3216" y="360"/>
                  <a:pt x="3211" y="355"/>
                  <a:pt x="3204" y="355"/>
                </a:cubicBezTo>
                <a:cubicBezTo>
                  <a:pt x="3197" y="355"/>
                  <a:pt x="3191" y="360"/>
                  <a:pt x="3191" y="367"/>
                </a:cubicBezTo>
                <a:cubicBezTo>
                  <a:pt x="3191" y="375"/>
                  <a:pt x="3197" y="380"/>
                  <a:pt x="3204" y="380"/>
                </a:cubicBezTo>
                <a:close/>
                <a:moveTo>
                  <a:pt x="3243" y="380"/>
                </a:moveTo>
                <a:cubicBezTo>
                  <a:pt x="3250" y="380"/>
                  <a:pt x="3256" y="375"/>
                  <a:pt x="3256" y="367"/>
                </a:cubicBezTo>
                <a:cubicBezTo>
                  <a:pt x="3256" y="360"/>
                  <a:pt x="3250" y="355"/>
                  <a:pt x="3243" y="355"/>
                </a:cubicBezTo>
                <a:cubicBezTo>
                  <a:pt x="3236" y="355"/>
                  <a:pt x="3230" y="360"/>
                  <a:pt x="3230" y="367"/>
                </a:cubicBezTo>
                <a:cubicBezTo>
                  <a:pt x="3230" y="375"/>
                  <a:pt x="3236" y="380"/>
                  <a:pt x="3243" y="380"/>
                </a:cubicBezTo>
                <a:close/>
                <a:moveTo>
                  <a:pt x="3282" y="380"/>
                </a:moveTo>
                <a:cubicBezTo>
                  <a:pt x="3289" y="380"/>
                  <a:pt x="3295" y="375"/>
                  <a:pt x="3295" y="367"/>
                </a:cubicBezTo>
                <a:cubicBezTo>
                  <a:pt x="3295" y="360"/>
                  <a:pt x="3289" y="355"/>
                  <a:pt x="3282" y="355"/>
                </a:cubicBezTo>
                <a:cubicBezTo>
                  <a:pt x="3275" y="355"/>
                  <a:pt x="3270" y="360"/>
                  <a:pt x="3270" y="367"/>
                </a:cubicBezTo>
                <a:cubicBezTo>
                  <a:pt x="3270" y="375"/>
                  <a:pt x="3275" y="380"/>
                  <a:pt x="3282" y="380"/>
                </a:cubicBezTo>
                <a:close/>
                <a:moveTo>
                  <a:pt x="3322" y="380"/>
                </a:moveTo>
                <a:cubicBezTo>
                  <a:pt x="3329" y="380"/>
                  <a:pt x="3335" y="375"/>
                  <a:pt x="3335" y="367"/>
                </a:cubicBezTo>
                <a:cubicBezTo>
                  <a:pt x="3335" y="360"/>
                  <a:pt x="3329" y="355"/>
                  <a:pt x="3322" y="355"/>
                </a:cubicBezTo>
                <a:cubicBezTo>
                  <a:pt x="3315" y="355"/>
                  <a:pt x="3309" y="360"/>
                  <a:pt x="3309" y="367"/>
                </a:cubicBezTo>
                <a:cubicBezTo>
                  <a:pt x="3309" y="375"/>
                  <a:pt x="3315" y="380"/>
                  <a:pt x="3322" y="380"/>
                </a:cubicBezTo>
                <a:close/>
                <a:moveTo>
                  <a:pt x="3361" y="380"/>
                </a:moveTo>
                <a:cubicBezTo>
                  <a:pt x="3368" y="380"/>
                  <a:pt x="3374" y="375"/>
                  <a:pt x="3374" y="367"/>
                </a:cubicBezTo>
                <a:cubicBezTo>
                  <a:pt x="3374" y="360"/>
                  <a:pt x="3368" y="355"/>
                  <a:pt x="3361" y="355"/>
                </a:cubicBezTo>
                <a:cubicBezTo>
                  <a:pt x="3354" y="355"/>
                  <a:pt x="3348" y="360"/>
                  <a:pt x="3348" y="367"/>
                </a:cubicBezTo>
                <a:cubicBezTo>
                  <a:pt x="3348" y="375"/>
                  <a:pt x="3354" y="380"/>
                  <a:pt x="3361" y="380"/>
                </a:cubicBezTo>
                <a:close/>
                <a:moveTo>
                  <a:pt x="3401" y="380"/>
                </a:moveTo>
                <a:cubicBezTo>
                  <a:pt x="3408" y="380"/>
                  <a:pt x="3413" y="375"/>
                  <a:pt x="3413" y="367"/>
                </a:cubicBezTo>
                <a:cubicBezTo>
                  <a:pt x="3413" y="360"/>
                  <a:pt x="3408" y="355"/>
                  <a:pt x="3401" y="355"/>
                </a:cubicBezTo>
                <a:cubicBezTo>
                  <a:pt x="3394" y="355"/>
                  <a:pt x="3388" y="360"/>
                  <a:pt x="3388" y="367"/>
                </a:cubicBezTo>
                <a:cubicBezTo>
                  <a:pt x="3388" y="375"/>
                  <a:pt x="3394" y="380"/>
                  <a:pt x="3401" y="380"/>
                </a:cubicBezTo>
                <a:close/>
                <a:moveTo>
                  <a:pt x="3440" y="380"/>
                </a:moveTo>
                <a:cubicBezTo>
                  <a:pt x="3447" y="380"/>
                  <a:pt x="3453" y="375"/>
                  <a:pt x="3453" y="367"/>
                </a:cubicBezTo>
                <a:cubicBezTo>
                  <a:pt x="3453" y="360"/>
                  <a:pt x="3447" y="355"/>
                  <a:pt x="3440" y="355"/>
                </a:cubicBezTo>
                <a:cubicBezTo>
                  <a:pt x="3433" y="355"/>
                  <a:pt x="3427" y="360"/>
                  <a:pt x="3427" y="367"/>
                </a:cubicBezTo>
                <a:cubicBezTo>
                  <a:pt x="3427" y="375"/>
                  <a:pt x="3433" y="380"/>
                  <a:pt x="3440" y="380"/>
                </a:cubicBezTo>
                <a:close/>
                <a:moveTo>
                  <a:pt x="3480" y="380"/>
                </a:moveTo>
                <a:cubicBezTo>
                  <a:pt x="3487" y="380"/>
                  <a:pt x="3492" y="375"/>
                  <a:pt x="3492" y="367"/>
                </a:cubicBezTo>
                <a:cubicBezTo>
                  <a:pt x="3492" y="360"/>
                  <a:pt x="3487" y="355"/>
                  <a:pt x="3480" y="355"/>
                </a:cubicBezTo>
                <a:cubicBezTo>
                  <a:pt x="3472" y="355"/>
                  <a:pt x="3467" y="360"/>
                  <a:pt x="3467" y="367"/>
                </a:cubicBezTo>
                <a:cubicBezTo>
                  <a:pt x="3467" y="375"/>
                  <a:pt x="3472" y="380"/>
                  <a:pt x="3480" y="380"/>
                </a:cubicBezTo>
                <a:close/>
                <a:moveTo>
                  <a:pt x="50" y="394"/>
                </a:moveTo>
                <a:cubicBezTo>
                  <a:pt x="43" y="394"/>
                  <a:pt x="37" y="400"/>
                  <a:pt x="37" y="407"/>
                </a:cubicBezTo>
                <a:cubicBezTo>
                  <a:pt x="37" y="414"/>
                  <a:pt x="43" y="420"/>
                  <a:pt x="50" y="420"/>
                </a:cubicBezTo>
                <a:cubicBezTo>
                  <a:pt x="57" y="420"/>
                  <a:pt x="62" y="414"/>
                  <a:pt x="62" y="407"/>
                </a:cubicBezTo>
                <a:cubicBezTo>
                  <a:pt x="62" y="400"/>
                  <a:pt x="57" y="394"/>
                  <a:pt x="50" y="394"/>
                </a:cubicBezTo>
                <a:close/>
                <a:moveTo>
                  <a:pt x="89" y="420"/>
                </a:moveTo>
                <a:cubicBezTo>
                  <a:pt x="96" y="420"/>
                  <a:pt x="102" y="414"/>
                  <a:pt x="102" y="407"/>
                </a:cubicBezTo>
                <a:cubicBezTo>
                  <a:pt x="102" y="400"/>
                  <a:pt x="96" y="394"/>
                  <a:pt x="89" y="394"/>
                </a:cubicBezTo>
                <a:cubicBezTo>
                  <a:pt x="82" y="394"/>
                  <a:pt x="76" y="400"/>
                  <a:pt x="76" y="407"/>
                </a:cubicBezTo>
                <a:cubicBezTo>
                  <a:pt x="76" y="414"/>
                  <a:pt x="82" y="420"/>
                  <a:pt x="89" y="420"/>
                </a:cubicBezTo>
                <a:close/>
                <a:moveTo>
                  <a:pt x="128" y="420"/>
                </a:moveTo>
                <a:cubicBezTo>
                  <a:pt x="136" y="420"/>
                  <a:pt x="141" y="414"/>
                  <a:pt x="141" y="407"/>
                </a:cubicBezTo>
                <a:cubicBezTo>
                  <a:pt x="141" y="400"/>
                  <a:pt x="136" y="394"/>
                  <a:pt x="128" y="394"/>
                </a:cubicBezTo>
                <a:cubicBezTo>
                  <a:pt x="121" y="394"/>
                  <a:pt x="116" y="400"/>
                  <a:pt x="116" y="407"/>
                </a:cubicBezTo>
                <a:cubicBezTo>
                  <a:pt x="116" y="414"/>
                  <a:pt x="121" y="420"/>
                  <a:pt x="128" y="420"/>
                </a:cubicBezTo>
                <a:close/>
                <a:moveTo>
                  <a:pt x="168" y="394"/>
                </a:moveTo>
                <a:cubicBezTo>
                  <a:pt x="161" y="394"/>
                  <a:pt x="155" y="400"/>
                  <a:pt x="155" y="407"/>
                </a:cubicBezTo>
                <a:cubicBezTo>
                  <a:pt x="155" y="414"/>
                  <a:pt x="161" y="420"/>
                  <a:pt x="168" y="420"/>
                </a:cubicBezTo>
                <a:cubicBezTo>
                  <a:pt x="175" y="420"/>
                  <a:pt x="181" y="414"/>
                  <a:pt x="181" y="407"/>
                </a:cubicBezTo>
                <a:cubicBezTo>
                  <a:pt x="181" y="400"/>
                  <a:pt x="175" y="394"/>
                  <a:pt x="168" y="394"/>
                </a:cubicBezTo>
                <a:close/>
                <a:moveTo>
                  <a:pt x="207" y="394"/>
                </a:moveTo>
                <a:cubicBezTo>
                  <a:pt x="200" y="394"/>
                  <a:pt x="195" y="400"/>
                  <a:pt x="195" y="407"/>
                </a:cubicBezTo>
                <a:cubicBezTo>
                  <a:pt x="195" y="414"/>
                  <a:pt x="200" y="420"/>
                  <a:pt x="207" y="420"/>
                </a:cubicBezTo>
                <a:cubicBezTo>
                  <a:pt x="214" y="420"/>
                  <a:pt x="220" y="414"/>
                  <a:pt x="220" y="407"/>
                </a:cubicBezTo>
                <a:cubicBezTo>
                  <a:pt x="220" y="400"/>
                  <a:pt x="214" y="394"/>
                  <a:pt x="207" y="394"/>
                </a:cubicBezTo>
                <a:close/>
                <a:moveTo>
                  <a:pt x="247" y="394"/>
                </a:moveTo>
                <a:cubicBezTo>
                  <a:pt x="240" y="394"/>
                  <a:pt x="234" y="400"/>
                  <a:pt x="234" y="407"/>
                </a:cubicBezTo>
                <a:cubicBezTo>
                  <a:pt x="234" y="414"/>
                  <a:pt x="240" y="420"/>
                  <a:pt x="247" y="420"/>
                </a:cubicBezTo>
                <a:cubicBezTo>
                  <a:pt x="254" y="420"/>
                  <a:pt x="260" y="414"/>
                  <a:pt x="260" y="407"/>
                </a:cubicBezTo>
                <a:cubicBezTo>
                  <a:pt x="260" y="400"/>
                  <a:pt x="254" y="394"/>
                  <a:pt x="247" y="394"/>
                </a:cubicBezTo>
                <a:close/>
                <a:moveTo>
                  <a:pt x="286" y="394"/>
                </a:moveTo>
                <a:cubicBezTo>
                  <a:pt x="279" y="394"/>
                  <a:pt x="273" y="400"/>
                  <a:pt x="273" y="407"/>
                </a:cubicBezTo>
                <a:cubicBezTo>
                  <a:pt x="273" y="414"/>
                  <a:pt x="279" y="420"/>
                  <a:pt x="286" y="420"/>
                </a:cubicBezTo>
                <a:cubicBezTo>
                  <a:pt x="293" y="420"/>
                  <a:pt x="299" y="414"/>
                  <a:pt x="299" y="407"/>
                </a:cubicBezTo>
                <a:cubicBezTo>
                  <a:pt x="299" y="400"/>
                  <a:pt x="293" y="394"/>
                  <a:pt x="286" y="394"/>
                </a:cubicBezTo>
                <a:close/>
                <a:moveTo>
                  <a:pt x="326" y="420"/>
                </a:moveTo>
                <a:cubicBezTo>
                  <a:pt x="333" y="420"/>
                  <a:pt x="338" y="414"/>
                  <a:pt x="338" y="407"/>
                </a:cubicBezTo>
                <a:cubicBezTo>
                  <a:pt x="338" y="400"/>
                  <a:pt x="333" y="394"/>
                  <a:pt x="326" y="394"/>
                </a:cubicBezTo>
                <a:cubicBezTo>
                  <a:pt x="319" y="394"/>
                  <a:pt x="313" y="400"/>
                  <a:pt x="313" y="407"/>
                </a:cubicBezTo>
                <a:cubicBezTo>
                  <a:pt x="313" y="414"/>
                  <a:pt x="319" y="420"/>
                  <a:pt x="326" y="420"/>
                </a:cubicBezTo>
                <a:close/>
                <a:moveTo>
                  <a:pt x="365" y="420"/>
                </a:moveTo>
                <a:cubicBezTo>
                  <a:pt x="372" y="420"/>
                  <a:pt x="378" y="414"/>
                  <a:pt x="378" y="407"/>
                </a:cubicBezTo>
                <a:cubicBezTo>
                  <a:pt x="378" y="400"/>
                  <a:pt x="372" y="394"/>
                  <a:pt x="365" y="394"/>
                </a:cubicBezTo>
                <a:cubicBezTo>
                  <a:pt x="358" y="394"/>
                  <a:pt x="352" y="400"/>
                  <a:pt x="352" y="407"/>
                </a:cubicBezTo>
                <a:cubicBezTo>
                  <a:pt x="352" y="414"/>
                  <a:pt x="358" y="420"/>
                  <a:pt x="365" y="420"/>
                </a:cubicBezTo>
                <a:close/>
                <a:moveTo>
                  <a:pt x="404" y="420"/>
                </a:moveTo>
                <a:cubicBezTo>
                  <a:pt x="411" y="420"/>
                  <a:pt x="417" y="414"/>
                  <a:pt x="417" y="407"/>
                </a:cubicBezTo>
                <a:cubicBezTo>
                  <a:pt x="417" y="400"/>
                  <a:pt x="411" y="394"/>
                  <a:pt x="404" y="394"/>
                </a:cubicBezTo>
                <a:cubicBezTo>
                  <a:pt x="397" y="394"/>
                  <a:pt x="392" y="400"/>
                  <a:pt x="392" y="407"/>
                </a:cubicBezTo>
                <a:cubicBezTo>
                  <a:pt x="392" y="414"/>
                  <a:pt x="397" y="420"/>
                  <a:pt x="404" y="420"/>
                </a:cubicBezTo>
                <a:close/>
                <a:moveTo>
                  <a:pt x="444" y="420"/>
                </a:moveTo>
                <a:cubicBezTo>
                  <a:pt x="451" y="420"/>
                  <a:pt x="457" y="414"/>
                  <a:pt x="457" y="407"/>
                </a:cubicBezTo>
                <a:cubicBezTo>
                  <a:pt x="457" y="400"/>
                  <a:pt x="451" y="394"/>
                  <a:pt x="444" y="394"/>
                </a:cubicBezTo>
                <a:cubicBezTo>
                  <a:pt x="437" y="394"/>
                  <a:pt x="431" y="400"/>
                  <a:pt x="431" y="407"/>
                </a:cubicBezTo>
                <a:cubicBezTo>
                  <a:pt x="431" y="414"/>
                  <a:pt x="437" y="420"/>
                  <a:pt x="444" y="420"/>
                </a:cubicBezTo>
                <a:close/>
                <a:moveTo>
                  <a:pt x="483" y="420"/>
                </a:moveTo>
                <a:cubicBezTo>
                  <a:pt x="490" y="420"/>
                  <a:pt x="496" y="414"/>
                  <a:pt x="496" y="407"/>
                </a:cubicBezTo>
                <a:cubicBezTo>
                  <a:pt x="496" y="400"/>
                  <a:pt x="490" y="394"/>
                  <a:pt x="483" y="394"/>
                </a:cubicBezTo>
                <a:cubicBezTo>
                  <a:pt x="476" y="394"/>
                  <a:pt x="471" y="400"/>
                  <a:pt x="471" y="407"/>
                </a:cubicBezTo>
                <a:cubicBezTo>
                  <a:pt x="471" y="414"/>
                  <a:pt x="476" y="420"/>
                  <a:pt x="483" y="420"/>
                </a:cubicBezTo>
                <a:close/>
                <a:moveTo>
                  <a:pt x="523" y="396"/>
                </a:moveTo>
                <a:cubicBezTo>
                  <a:pt x="517" y="396"/>
                  <a:pt x="512" y="401"/>
                  <a:pt x="512" y="407"/>
                </a:cubicBezTo>
                <a:cubicBezTo>
                  <a:pt x="512" y="413"/>
                  <a:pt x="517" y="418"/>
                  <a:pt x="523" y="418"/>
                </a:cubicBezTo>
                <a:cubicBezTo>
                  <a:pt x="529" y="418"/>
                  <a:pt x="533" y="413"/>
                  <a:pt x="533" y="407"/>
                </a:cubicBezTo>
                <a:cubicBezTo>
                  <a:pt x="533" y="401"/>
                  <a:pt x="529" y="396"/>
                  <a:pt x="523" y="396"/>
                </a:cubicBezTo>
                <a:close/>
                <a:moveTo>
                  <a:pt x="562" y="394"/>
                </a:moveTo>
                <a:cubicBezTo>
                  <a:pt x="555" y="394"/>
                  <a:pt x="549" y="400"/>
                  <a:pt x="549" y="407"/>
                </a:cubicBezTo>
                <a:cubicBezTo>
                  <a:pt x="549" y="414"/>
                  <a:pt x="555" y="420"/>
                  <a:pt x="562" y="420"/>
                </a:cubicBezTo>
                <a:cubicBezTo>
                  <a:pt x="569" y="420"/>
                  <a:pt x="575" y="414"/>
                  <a:pt x="575" y="407"/>
                </a:cubicBezTo>
                <a:cubicBezTo>
                  <a:pt x="575" y="400"/>
                  <a:pt x="569" y="394"/>
                  <a:pt x="562" y="394"/>
                </a:cubicBezTo>
                <a:close/>
                <a:moveTo>
                  <a:pt x="602" y="420"/>
                </a:moveTo>
                <a:cubicBezTo>
                  <a:pt x="609" y="420"/>
                  <a:pt x="614" y="414"/>
                  <a:pt x="614" y="407"/>
                </a:cubicBezTo>
                <a:cubicBezTo>
                  <a:pt x="614" y="400"/>
                  <a:pt x="609" y="394"/>
                  <a:pt x="602" y="394"/>
                </a:cubicBezTo>
                <a:cubicBezTo>
                  <a:pt x="595" y="394"/>
                  <a:pt x="589" y="400"/>
                  <a:pt x="589" y="407"/>
                </a:cubicBezTo>
                <a:cubicBezTo>
                  <a:pt x="589" y="414"/>
                  <a:pt x="595" y="420"/>
                  <a:pt x="602" y="420"/>
                </a:cubicBezTo>
                <a:close/>
                <a:moveTo>
                  <a:pt x="641" y="420"/>
                </a:moveTo>
                <a:cubicBezTo>
                  <a:pt x="648" y="420"/>
                  <a:pt x="654" y="414"/>
                  <a:pt x="654" y="407"/>
                </a:cubicBezTo>
                <a:cubicBezTo>
                  <a:pt x="654" y="400"/>
                  <a:pt x="648" y="394"/>
                  <a:pt x="641" y="394"/>
                </a:cubicBezTo>
                <a:cubicBezTo>
                  <a:pt x="634" y="394"/>
                  <a:pt x="628" y="400"/>
                  <a:pt x="628" y="407"/>
                </a:cubicBezTo>
                <a:cubicBezTo>
                  <a:pt x="628" y="414"/>
                  <a:pt x="634" y="420"/>
                  <a:pt x="641" y="420"/>
                </a:cubicBezTo>
                <a:close/>
                <a:moveTo>
                  <a:pt x="680" y="420"/>
                </a:moveTo>
                <a:cubicBezTo>
                  <a:pt x="687" y="420"/>
                  <a:pt x="693" y="414"/>
                  <a:pt x="693" y="407"/>
                </a:cubicBezTo>
                <a:cubicBezTo>
                  <a:pt x="693" y="400"/>
                  <a:pt x="687" y="394"/>
                  <a:pt x="680" y="394"/>
                </a:cubicBezTo>
                <a:cubicBezTo>
                  <a:pt x="673" y="394"/>
                  <a:pt x="668" y="400"/>
                  <a:pt x="668" y="407"/>
                </a:cubicBezTo>
                <a:cubicBezTo>
                  <a:pt x="668" y="414"/>
                  <a:pt x="673" y="420"/>
                  <a:pt x="680" y="420"/>
                </a:cubicBezTo>
                <a:close/>
                <a:moveTo>
                  <a:pt x="720" y="420"/>
                </a:moveTo>
                <a:cubicBezTo>
                  <a:pt x="727" y="420"/>
                  <a:pt x="733" y="414"/>
                  <a:pt x="733" y="407"/>
                </a:cubicBezTo>
                <a:cubicBezTo>
                  <a:pt x="733" y="400"/>
                  <a:pt x="727" y="394"/>
                  <a:pt x="720" y="394"/>
                </a:cubicBezTo>
                <a:cubicBezTo>
                  <a:pt x="713" y="394"/>
                  <a:pt x="707" y="400"/>
                  <a:pt x="707" y="407"/>
                </a:cubicBezTo>
                <a:cubicBezTo>
                  <a:pt x="707" y="414"/>
                  <a:pt x="713" y="420"/>
                  <a:pt x="720" y="420"/>
                </a:cubicBezTo>
                <a:close/>
                <a:moveTo>
                  <a:pt x="917" y="420"/>
                </a:moveTo>
                <a:cubicBezTo>
                  <a:pt x="924" y="420"/>
                  <a:pt x="930" y="414"/>
                  <a:pt x="930" y="407"/>
                </a:cubicBezTo>
                <a:cubicBezTo>
                  <a:pt x="930" y="400"/>
                  <a:pt x="924" y="394"/>
                  <a:pt x="917" y="394"/>
                </a:cubicBezTo>
                <a:cubicBezTo>
                  <a:pt x="910" y="394"/>
                  <a:pt x="904" y="400"/>
                  <a:pt x="904" y="407"/>
                </a:cubicBezTo>
                <a:cubicBezTo>
                  <a:pt x="904" y="414"/>
                  <a:pt x="910" y="420"/>
                  <a:pt x="917" y="420"/>
                </a:cubicBezTo>
                <a:close/>
                <a:moveTo>
                  <a:pt x="956" y="394"/>
                </a:moveTo>
                <a:cubicBezTo>
                  <a:pt x="949" y="394"/>
                  <a:pt x="944" y="400"/>
                  <a:pt x="944" y="407"/>
                </a:cubicBezTo>
                <a:cubicBezTo>
                  <a:pt x="944" y="414"/>
                  <a:pt x="949" y="420"/>
                  <a:pt x="956" y="420"/>
                </a:cubicBezTo>
                <a:cubicBezTo>
                  <a:pt x="963" y="420"/>
                  <a:pt x="969" y="414"/>
                  <a:pt x="969" y="407"/>
                </a:cubicBezTo>
                <a:cubicBezTo>
                  <a:pt x="969" y="400"/>
                  <a:pt x="963" y="394"/>
                  <a:pt x="956" y="394"/>
                </a:cubicBezTo>
                <a:close/>
                <a:moveTo>
                  <a:pt x="1232" y="420"/>
                </a:moveTo>
                <a:cubicBezTo>
                  <a:pt x="1239" y="420"/>
                  <a:pt x="1245" y="414"/>
                  <a:pt x="1245" y="407"/>
                </a:cubicBezTo>
                <a:cubicBezTo>
                  <a:pt x="1245" y="400"/>
                  <a:pt x="1239" y="394"/>
                  <a:pt x="1232" y="394"/>
                </a:cubicBezTo>
                <a:cubicBezTo>
                  <a:pt x="1225" y="394"/>
                  <a:pt x="1220" y="400"/>
                  <a:pt x="1220" y="407"/>
                </a:cubicBezTo>
                <a:cubicBezTo>
                  <a:pt x="1220" y="414"/>
                  <a:pt x="1225" y="420"/>
                  <a:pt x="1232" y="420"/>
                </a:cubicBezTo>
                <a:close/>
                <a:moveTo>
                  <a:pt x="1784" y="420"/>
                </a:moveTo>
                <a:cubicBezTo>
                  <a:pt x="1791" y="420"/>
                  <a:pt x="1797" y="414"/>
                  <a:pt x="1797" y="407"/>
                </a:cubicBezTo>
                <a:cubicBezTo>
                  <a:pt x="1797" y="400"/>
                  <a:pt x="1791" y="394"/>
                  <a:pt x="1784" y="394"/>
                </a:cubicBezTo>
                <a:cubicBezTo>
                  <a:pt x="1777" y="394"/>
                  <a:pt x="1772" y="400"/>
                  <a:pt x="1772" y="407"/>
                </a:cubicBezTo>
                <a:cubicBezTo>
                  <a:pt x="1772" y="414"/>
                  <a:pt x="1777" y="420"/>
                  <a:pt x="1784" y="420"/>
                </a:cubicBezTo>
                <a:close/>
                <a:moveTo>
                  <a:pt x="1824" y="420"/>
                </a:moveTo>
                <a:cubicBezTo>
                  <a:pt x="1831" y="420"/>
                  <a:pt x="1836" y="414"/>
                  <a:pt x="1836" y="407"/>
                </a:cubicBezTo>
                <a:cubicBezTo>
                  <a:pt x="1836" y="400"/>
                  <a:pt x="1831" y="394"/>
                  <a:pt x="1824" y="394"/>
                </a:cubicBezTo>
                <a:cubicBezTo>
                  <a:pt x="1817" y="394"/>
                  <a:pt x="1811" y="400"/>
                  <a:pt x="1811" y="407"/>
                </a:cubicBezTo>
                <a:cubicBezTo>
                  <a:pt x="1811" y="414"/>
                  <a:pt x="1817" y="420"/>
                  <a:pt x="1824" y="420"/>
                </a:cubicBezTo>
                <a:close/>
                <a:moveTo>
                  <a:pt x="1863" y="420"/>
                </a:moveTo>
                <a:cubicBezTo>
                  <a:pt x="1870" y="420"/>
                  <a:pt x="1876" y="414"/>
                  <a:pt x="1876" y="407"/>
                </a:cubicBezTo>
                <a:cubicBezTo>
                  <a:pt x="1876" y="400"/>
                  <a:pt x="1870" y="394"/>
                  <a:pt x="1863" y="394"/>
                </a:cubicBezTo>
                <a:cubicBezTo>
                  <a:pt x="1856" y="394"/>
                  <a:pt x="1850" y="400"/>
                  <a:pt x="1850" y="407"/>
                </a:cubicBezTo>
                <a:cubicBezTo>
                  <a:pt x="1850" y="414"/>
                  <a:pt x="1856" y="420"/>
                  <a:pt x="1863" y="420"/>
                </a:cubicBezTo>
                <a:close/>
                <a:moveTo>
                  <a:pt x="1942" y="420"/>
                </a:moveTo>
                <a:cubicBezTo>
                  <a:pt x="1949" y="420"/>
                  <a:pt x="1955" y="414"/>
                  <a:pt x="1955" y="407"/>
                </a:cubicBezTo>
                <a:cubicBezTo>
                  <a:pt x="1955" y="400"/>
                  <a:pt x="1949" y="394"/>
                  <a:pt x="1942" y="394"/>
                </a:cubicBezTo>
                <a:cubicBezTo>
                  <a:pt x="1935" y="394"/>
                  <a:pt x="1929" y="400"/>
                  <a:pt x="1929" y="407"/>
                </a:cubicBezTo>
                <a:cubicBezTo>
                  <a:pt x="1929" y="414"/>
                  <a:pt x="1935" y="420"/>
                  <a:pt x="1942" y="420"/>
                </a:cubicBezTo>
                <a:close/>
                <a:moveTo>
                  <a:pt x="1981" y="420"/>
                </a:moveTo>
                <a:cubicBezTo>
                  <a:pt x="1988" y="420"/>
                  <a:pt x="1994" y="414"/>
                  <a:pt x="1994" y="407"/>
                </a:cubicBezTo>
                <a:cubicBezTo>
                  <a:pt x="1994" y="400"/>
                  <a:pt x="1988" y="394"/>
                  <a:pt x="1981" y="394"/>
                </a:cubicBezTo>
                <a:cubicBezTo>
                  <a:pt x="1974" y="394"/>
                  <a:pt x="1969" y="400"/>
                  <a:pt x="1969" y="407"/>
                </a:cubicBezTo>
                <a:cubicBezTo>
                  <a:pt x="1969" y="414"/>
                  <a:pt x="1974" y="420"/>
                  <a:pt x="1981" y="420"/>
                </a:cubicBezTo>
                <a:close/>
                <a:moveTo>
                  <a:pt x="2021" y="420"/>
                </a:moveTo>
                <a:cubicBezTo>
                  <a:pt x="2028" y="420"/>
                  <a:pt x="2034" y="414"/>
                  <a:pt x="2034" y="407"/>
                </a:cubicBezTo>
                <a:cubicBezTo>
                  <a:pt x="2034" y="400"/>
                  <a:pt x="2028" y="394"/>
                  <a:pt x="2021" y="394"/>
                </a:cubicBezTo>
                <a:cubicBezTo>
                  <a:pt x="2014" y="394"/>
                  <a:pt x="2008" y="400"/>
                  <a:pt x="2008" y="407"/>
                </a:cubicBezTo>
                <a:cubicBezTo>
                  <a:pt x="2008" y="414"/>
                  <a:pt x="2014" y="420"/>
                  <a:pt x="2021" y="420"/>
                </a:cubicBezTo>
                <a:close/>
                <a:moveTo>
                  <a:pt x="2060" y="420"/>
                </a:moveTo>
                <a:cubicBezTo>
                  <a:pt x="2067" y="420"/>
                  <a:pt x="2073" y="414"/>
                  <a:pt x="2073" y="407"/>
                </a:cubicBezTo>
                <a:cubicBezTo>
                  <a:pt x="2073" y="400"/>
                  <a:pt x="2067" y="394"/>
                  <a:pt x="2060" y="394"/>
                </a:cubicBezTo>
                <a:cubicBezTo>
                  <a:pt x="2053" y="394"/>
                  <a:pt x="2048" y="400"/>
                  <a:pt x="2048" y="407"/>
                </a:cubicBezTo>
                <a:cubicBezTo>
                  <a:pt x="2048" y="414"/>
                  <a:pt x="2053" y="420"/>
                  <a:pt x="2060" y="420"/>
                </a:cubicBezTo>
                <a:close/>
                <a:moveTo>
                  <a:pt x="2100" y="420"/>
                </a:moveTo>
                <a:cubicBezTo>
                  <a:pt x="2107" y="420"/>
                  <a:pt x="2112" y="414"/>
                  <a:pt x="2112" y="407"/>
                </a:cubicBezTo>
                <a:cubicBezTo>
                  <a:pt x="2112" y="400"/>
                  <a:pt x="2107" y="394"/>
                  <a:pt x="2100" y="394"/>
                </a:cubicBezTo>
                <a:cubicBezTo>
                  <a:pt x="2093" y="394"/>
                  <a:pt x="2087" y="400"/>
                  <a:pt x="2087" y="407"/>
                </a:cubicBezTo>
                <a:cubicBezTo>
                  <a:pt x="2087" y="414"/>
                  <a:pt x="2093" y="420"/>
                  <a:pt x="2100" y="420"/>
                </a:cubicBezTo>
                <a:close/>
                <a:moveTo>
                  <a:pt x="2139" y="420"/>
                </a:moveTo>
                <a:cubicBezTo>
                  <a:pt x="2146" y="420"/>
                  <a:pt x="2152" y="414"/>
                  <a:pt x="2152" y="407"/>
                </a:cubicBezTo>
                <a:cubicBezTo>
                  <a:pt x="2152" y="400"/>
                  <a:pt x="2146" y="394"/>
                  <a:pt x="2139" y="394"/>
                </a:cubicBezTo>
                <a:cubicBezTo>
                  <a:pt x="2132" y="394"/>
                  <a:pt x="2126" y="400"/>
                  <a:pt x="2126" y="407"/>
                </a:cubicBezTo>
                <a:cubicBezTo>
                  <a:pt x="2126" y="414"/>
                  <a:pt x="2132" y="420"/>
                  <a:pt x="2139" y="420"/>
                </a:cubicBezTo>
                <a:close/>
                <a:moveTo>
                  <a:pt x="2179" y="420"/>
                </a:moveTo>
                <a:cubicBezTo>
                  <a:pt x="2186" y="420"/>
                  <a:pt x="2191" y="414"/>
                  <a:pt x="2191" y="407"/>
                </a:cubicBezTo>
                <a:cubicBezTo>
                  <a:pt x="2191" y="400"/>
                  <a:pt x="2186" y="394"/>
                  <a:pt x="2179" y="394"/>
                </a:cubicBezTo>
                <a:cubicBezTo>
                  <a:pt x="2171" y="394"/>
                  <a:pt x="2166" y="400"/>
                  <a:pt x="2166" y="407"/>
                </a:cubicBezTo>
                <a:cubicBezTo>
                  <a:pt x="2166" y="414"/>
                  <a:pt x="2171" y="420"/>
                  <a:pt x="2179" y="420"/>
                </a:cubicBezTo>
                <a:close/>
                <a:moveTo>
                  <a:pt x="2218" y="420"/>
                </a:moveTo>
                <a:cubicBezTo>
                  <a:pt x="2225" y="420"/>
                  <a:pt x="2231" y="414"/>
                  <a:pt x="2231" y="407"/>
                </a:cubicBezTo>
                <a:cubicBezTo>
                  <a:pt x="2231" y="400"/>
                  <a:pt x="2225" y="394"/>
                  <a:pt x="2218" y="394"/>
                </a:cubicBezTo>
                <a:cubicBezTo>
                  <a:pt x="2211" y="394"/>
                  <a:pt x="2205" y="400"/>
                  <a:pt x="2205" y="407"/>
                </a:cubicBezTo>
                <a:cubicBezTo>
                  <a:pt x="2205" y="414"/>
                  <a:pt x="2211" y="420"/>
                  <a:pt x="2218" y="420"/>
                </a:cubicBezTo>
                <a:close/>
                <a:moveTo>
                  <a:pt x="2257" y="420"/>
                </a:moveTo>
                <a:cubicBezTo>
                  <a:pt x="2264" y="420"/>
                  <a:pt x="2270" y="414"/>
                  <a:pt x="2270" y="407"/>
                </a:cubicBezTo>
                <a:cubicBezTo>
                  <a:pt x="2270" y="400"/>
                  <a:pt x="2264" y="394"/>
                  <a:pt x="2257" y="394"/>
                </a:cubicBezTo>
                <a:cubicBezTo>
                  <a:pt x="2250" y="394"/>
                  <a:pt x="2245" y="400"/>
                  <a:pt x="2245" y="407"/>
                </a:cubicBezTo>
                <a:cubicBezTo>
                  <a:pt x="2245" y="414"/>
                  <a:pt x="2250" y="420"/>
                  <a:pt x="2257" y="420"/>
                </a:cubicBezTo>
                <a:close/>
                <a:moveTo>
                  <a:pt x="2297" y="420"/>
                </a:moveTo>
                <a:cubicBezTo>
                  <a:pt x="2304" y="420"/>
                  <a:pt x="2310" y="414"/>
                  <a:pt x="2310" y="407"/>
                </a:cubicBezTo>
                <a:cubicBezTo>
                  <a:pt x="2310" y="400"/>
                  <a:pt x="2304" y="394"/>
                  <a:pt x="2297" y="394"/>
                </a:cubicBezTo>
                <a:cubicBezTo>
                  <a:pt x="2290" y="394"/>
                  <a:pt x="2284" y="400"/>
                  <a:pt x="2284" y="407"/>
                </a:cubicBezTo>
                <a:cubicBezTo>
                  <a:pt x="2284" y="414"/>
                  <a:pt x="2290" y="420"/>
                  <a:pt x="2297" y="420"/>
                </a:cubicBezTo>
                <a:close/>
                <a:moveTo>
                  <a:pt x="2336" y="420"/>
                </a:moveTo>
                <a:cubicBezTo>
                  <a:pt x="2343" y="420"/>
                  <a:pt x="2349" y="414"/>
                  <a:pt x="2349" y="407"/>
                </a:cubicBezTo>
                <a:cubicBezTo>
                  <a:pt x="2349" y="400"/>
                  <a:pt x="2343" y="394"/>
                  <a:pt x="2336" y="394"/>
                </a:cubicBezTo>
                <a:cubicBezTo>
                  <a:pt x="2329" y="394"/>
                  <a:pt x="2323" y="400"/>
                  <a:pt x="2323" y="407"/>
                </a:cubicBezTo>
                <a:cubicBezTo>
                  <a:pt x="2323" y="414"/>
                  <a:pt x="2329" y="420"/>
                  <a:pt x="2336" y="420"/>
                </a:cubicBezTo>
                <a:close/>
                <a:moveTo>
                  <a:pt x="2376" y="420"/>
                </a:moveTo>
                <a:cubicBezTo>
                  <a:pt x="2383" y="420"/>
                  <a:pt x="2388" y="414"/>
                  <a:pt x="2388" y="407"/>
                </a:cubicBezTo>
                <a:cubicBezTo>
                  <a:pt x="2388" y="400"/>
                  <a:pt x="2383" y="394"/>
                  <a:pt x="2376" y="394"/>
                </a:cubicBezTo>
                <a:cubicBezTo>
                  <a:pt x="2369" y="394"/>
                  <a:pt x="2363" y="400"/>
                  <a:pt x="2363" y="407"/>
                </a:cubicBezTo>
                <a:cubicBezTo>
                  <a:pt x="2363" y="414"/>
                  <a:pt x="2369" y="420"/>
                  <a:pt x="2376" y="420"/>
                </a:cubicBezTo>
                <a:close/>
                <a:moveTo>
                  <a:pt x="2415" y="420"/>
                </a:moveTo>
                <a:cubicBezTo>
                  <a:pt x="2422" y="420"/>
                  <a:pt x="2428" y="414"/>
                  <a:pt x="2428" y="407"/>
                </a:cubicBezTo>
                <a:cubicBezTo>
                  <a:pt x="2428" y="400"/>
                  <a:pt x="2422" y="394"/>
                  <a:pt x="2415" y="394"/>
                </a:cubicBezTo>
                <a:cubicBezTo>
                  <a:pt x="2408" y="394"/>
                  <a:pt x="2402" y="400"/>
                  <a:pt x="2402" y="407"/>
                </a:cubicBezTo>
                <a:cubicBezTo>
                  <a:pt x="2402" y="414"/>
                  <a:pt x="2408" y="420"/>
                  <a:pt x="2415" y="420"/>
                </a:cubicBezTo>
                <a:close/>
                <a:moveTo>
                  <a:pt x="2454" y="420"/>
                </a:moveTo>
                <a:cubicBezTo>
                  <a:pt x="2462" y="420"/>
                  <a:pt x="2467" y="414"/>
                  <a:pt x="2467" y="407"/>
                </a:cubicBezTo>
                <a:cubicBezTo>
                  <a:pt x="2467" y="400"/>
                  <a:pt x="2462" y="394"/>
                  <a:pt x="2454" y="394"/>
                </a:cubicBezTo>
                <a:cubicBezTo>
                  <a:pt x="2447" y="394"/>
                  <a:pt x="2442" y="400"/>
                  <a:pt x="2442" y="407"/>
                </a:cubicBezTo>
                <a:cubicBezTo>
                  <a:pt x="2442" y="414"/>
                  <a:pt x="2447" y="420"/>
                  <a:pt x="2454" y="420"/>
                </a:cubicBezTo>
                <a:close/>
                <a:moveTo>
                  <a:pt x="2494" y="420"/>
                </a:moveTo>
                <a:cubicBezTo>
                  <a:pt x="2501" y="420"/>
                  <a:pt x="2507" y="414"/>
                  <a:pt x="2507" y="407"/>
                </a:cubicBezTo>
                <a:cubicBezTo>
                  <a:pt x="2507" y="400"/>
                  <a:pt x="2501" y="394"/>
                  <a:pt x="2494" y="394"/>
                </a:cubicBezTo>
                <a:cubicBezTo>
                  <a:pt x="2487" y="394"/>
                  <a:pt x="2481" y="400"/>
                  <a:pt x="2481" y="407"/>
                </a:cubicBezTo>
                <a:cubicBezTo>
                  <a:pt x="2481" y="414"/>
                  <a:pt x="2487" y="420"/>
                  <a:pt x="2494" y="420"/>
                </a:cubicBezTo>
                <a:close/>
                <a:moveTo>
                  <a:pt x="2533" y="420"/>
                </a:moveTo>
                <a:cubicBezTo>
                  <a:pt x="2540" y="420"/>
                  <a:pt x="2546" y="414"/>
                  <a:pt x="2546" y="407"/>
                </a:cubicBezTo>
                <a:cubicBezTo>
                  <a:pt x="2546" y="400"/>
                  <a:pt x="2540" y="394"/>
                  <a:pt x="2533" y="394"/>
                </a:cubicBezTo>
                <a:cubicBezTo>
                  <a:pt x="2526" y="394"/>
                  <a:pt x="2521" y="400"/>
                  <a:pt x="2521" y="407"/>
                </a:cubicBezTo>
                <a:cubicBezTo>
                  <a:pt x="2521" y="414"/>
                  <a:pt x="2526" y="420"/>
                  <a:pt x="2533" y="420"/>
                </a:cubicBezTo>
                <a:close/>
                <a:moveTo>
                  <a:pt x="2573" y="420"/>
                </a:moveTo>
                <a:cubicBezTo>
                  <a:pt x="2580" y="420"/>
                  <a:pt x="2586" y="414"/>
                  <a:pt x="2586" y="407"/>
                </a:cubicBezTo>
                <a:cubicBezTo>
                  <a:pt x="2586" y="400"/>
                  <a:pt x="2580" y="394"/>
                  <a:pt x="2573" y="394"/>
                </a:cubicBezTo>
                <a:cubicBezTo>
                  <a:pt x="2566" y="394"/>
                  <a:pt x="2560" y="400"/>
                  <a:pt x="2560" y="407"/>
                </a:cubicBezTo>
                <a:cubicBezTo>
                  <a:pt x="2560" y="414"/>
                  <a:pt x="2566" y="420"/>
                  <a:pt x="2573" y="420"/>
                </a:cubicBezTo>
                <a:close/>
                <a:moveTo>
                  <a:pt x="2612" y="420"/>
                </a:moveTo>
                <a:cubicBezTo>
                  <a:pt x="2619" y="420"/>
                  <a:pt x="2625" y="414"/>
                  <a:pt x="2625" y="407"/>
                </a:cubicBezTo>
                <a:cubicBezTo>
                  <a:pt x="2625" y="400"/>
                  <a:pt x="2619" y="394"/>
                  <a:pt x="2612" y="394"/>
                </a:cubicBezTo>
                <a:cubicBezTo>
                  <a:pt x="2605" y="394"/>
                  <a:pt x="2599" y="400"/>
                  <a:pt x="2599" y="407"/>
                </a:cubicBezTo>
                <a:cubicBezTo>
                  <a:pt x="2599" y="414"/>
                  <a:pt x="2605" y="420"/>
                  <a:pt x="2612" y="420"/>
                </a:cubicBezTo>
                <a:close/>
                <a:moveTo>
                  <a:pt x="2652" y="420"/>
                </a:moveTo>
                <a:cubicBezTo>
                  <a:pt x="2659" y="420"/>
                  <a:pt x="2664" y="414"/>
                  <a:pt x="2664" y="407"/>
                </a:cubicBezTo>
                <a:cubicBezTo>
                  <a:pt x="2664" y="400"/>
                  <a:pt x="2659" y="394"/>
                  <a:pt x="2652" y="394"/>
                </a:cubicBezTo>
                <a:cubicBezTo>
                  <a:pt x="2645" y="394"/>
                  <a:pt x="2639" y="400"/>
                  <a:pt x="2639" y="407"/>
                </a:cubicBezTo>
                <a:cubicBezTo>
                  <a:pt x="2639" y="414"/>
                  <a:pt x="2645" y="420"/>
                  <a:pt x="2652" y="420"/>
                </a:cubicBezTo>
                <a:close/>
                <a:moveTo>
                  <a:pt x="2691" y="420"/>
                </a:moveTo>
                <a:cubicBezTo>
                  <a:pt x="2698" y="420"/>
                  <a:pt x="2704" y="414"/>
                  <a:pt x="2704" y="407"/>
                </a:cubicBezTo>
                <a:cubicBezTo>
                  <a:pt x="2704" y="400"/>
                  <a:pt x="2698" y="394"/>
                  <a:pt x="2691" y="394"/>
                </a:cubicBezTo>
                <a:cubicBezTo>
                  <a:pt x="2684" y="394"/>
                  <a:pt x="2678" y="400"/>
                  <a:pt x="2678" y="407"/>
                </a:cubicBezTo>
                <a:cubicBezTo>
                  <a:pt x="2678" y="414"/>
                  <a:pt x="2684" y="420"/>
                  <a:pt x="2691" y="420"/>
                </a:cubicBezTo>
                <a:close/>
                <a:moveTo>
                  <a:pt x="2730" y="420"/>
                </a:moveTo>
                <a:cubicBezTo>
                  <a:pt x="2738" y="420"/>
                  <a:pt x="2743" y="414"/>
                  <a:pt x="2743" y="407"/>
                </a:cubicBezTo>
                <a:cubicBezTo>
                  <a:pt x="2743" y="400"/>
                  <a:pt x="2738" y="394"/>
                  <a:pt x="2730" y="394"/>
                </a:cubicBezTo>
                <a:cubicBezTo>
                  <a:pt x="2723" y="394"/>
                  <a:pt x="2718" y="400"/>
                  <a:pt x="2718" y="407"/>
                </a:cubicBezTo>
                <a:cubicBezTo>
                  <a:pt x="2718" y="414"/>
                  <a:pt x="2723" y="420"/>
                  <a:pt x="2730" y="420"/>
                </a:cubicBezTo>
                <a:close/>
                <a:moveTo>
                  <a:pt x="2770" y="420"/>
                </a:moveTo>
                <a:cubicBezTo>
                  <a:pt x="2777" y="420"/>
                  <a:pt x="2783" y="414"/>
                  <a:pt x="2783" y="407"/>
                </a:cubicBezTo>
                <a:cubicBezTo>
                  <a:pt x="2783" y="400"/>
                  <a:pt x="2777" y="394"/>
                  <a:pt x="2770" y="394"/>
                </a:cubicBezTo>
                <a:cubicBezTo>
                  <a:pt x="2763" y="394"/>
                  <a:pt x="2757" y="400"/>
                  <a:pt x="2757" y="407"/>
                </a:cubicBezTo>
                <a:cubicBezTo>
                  <a:pt x="2757" y="414"/>
                  <a:pt x="2763" y="420"/>
                  <a:pt x="2770" y="420"/>
                </a:cubicBezTo>
                <a:close/>
                <a:moveTo>
                  <a:pt x="2809" y="420"/>
                </a:moveTo>
                <a:cubicBezTo>
                  <a:pt x="2816" y="420"/>
                  <a:pt x="2822" y="414"/>
                  <a:pt x="2822" y="407"/>
                </a:cubicBezTo>
                <a:cubicBezTo>
                  <a:pt x="2822" y="400"/>
                  <a:pt x="2816" y="394"/>
                  <a:pt x="2809" y="394"/>
                </a:cubicBezTo>
                <a:cubicBezTo>
                  <a:pt x="2802" y="394"/>
                  <a:pt x="2797" y="400"/>
                  <a:pt x="2797" y="407"/>
                </a:cubicBezTo>
                <a:cubicBezTo>
                  <a:pt x="2797" y="414"/>
                  <a:pt x="2802" y="420"/>
                  <a:pt x="2809" y="420"/>
                </a:cubicBezTo>
                <a:close/>
                <a:moveTo>
                  <a:pt x="2849" y="420"/>
                </a:moveTo>
                <a:cubicBezTo>
                  <a:pt x="2856" y="420"/>
                  <a:pt x="2861" y="414"/>
                  <a:pt x="2861" y="407"/>
                </a:cubicBezTo>
                <a:cubicBezTo>
                  <a:pt x="2861" y="400"/>
                  <a:pt x="2856" y="394"/>
                  <a:pt x="2849" y="394"/>
                </a:cubicBezTo>
                <a:cubicBezTo>
                  <a:pt x="2842" y="394"/>
                  <a:pt x="2836" y="400"/>
                  <a:pt x="2836" y="407"/>
                </a:cubicBezTo>
                <a:cubicBezTo>
                  <a:pt x="2836" y="414"/>
                  <a:pt x="2842" y="420"/>
                  <a:pt x="2849" y="420"/>
                </a:cubicBezTo>
                <a:close/>
                <a:moveTo>
                  <a:pt x="2888" y="420"/>
                </a:moveTo>
                <a:cubicBezTo>
                  <a:pt x="2895" y="420"/>
                  <a:pt x="2901" y="414"/>
                  <a:pt x="2901" y="407"/>
                </a:cubicBezTo>
                <a:cubicBezTo>
                  <a:pt x="2901" y="400"/>
                  <a:pt x="2895" y="394"/>
                  <a:pt x="2888" y="394"/>
                </a:cubicBezTo>
                <a:cubicBezTo>
                  <a:pt x="2881" y="394"/>
                  <a:pt x="2875" y="400"/>
                  <a:pt x="2875" y="407"/>
                </a:cubicBezTo>
                <a:cubicBezTo>
                  <a:pt x="2875" y="414"/>
                  <a:pt x="2881" y="420"/>
                  <a:pt x="2888" y="420"/>
                </a:cubicBezTo>
                <a:close/>
                <a:moveTo>
                  <a:pt x="2928" y="420"/>
                </a:moveTo>
                <a:cubicBezTo>
                  <a:pt x="2935" y="420"/>
                  <a:pt x="2940" y="414"/>
                  <a:pt x="2940" y="407"/>
                </a:cubicBezTo>
                <a:cubicBezTo>
                  <a:pt x="2940" y="400"/>
                  <a:pt x="2935" y="394"/>
                  <a:pt x="2928" y="394"/>
                </a:cubicBezTo>
                <a:cubicBezTo>
                  <a:pt x="2921" y="394"/>
                  <a:pt x="2915" y="400"/>
                  <a:pt x="2915" y="407"/>
                </a:cubicBezTo>
                <a:cubicBezTo>
                  <a:pt x="2915" y="414"/>
                  <a:pt x="2921" y="420"/>
                  <a:pt x="2928" y="420"/>
                </a:cubicBezTo>
                <a:close/>
                <a:moveTo>
                  <a:pt x="2967" y="420"/>
                </a:moveTo>
                <a:cubicBezTo>
                  <a:pt x="2974" y="420"/>
                  <a:pt x="2980" y="414"/>
                  <a:pt x="2980" y="407"/>
                </a:cubicBezTo>
                <a:cubicBezTo>
                  <a:pt x="2980" y="400"/>
                  <a:pt x="2974" y="394"/>
                  <a:pt x="2967" y="394"/>
                </a:cubicBezTo>
                <a:cubicBezTo>
                  <a:pt x="2960" y="394"/>
                  <a:pt x="2954" y="400"/>
                  <a:pt x="2954" y="407"/>
                </a:cubicBezTo>
                <a:cubicBezTo>
                  <a:pt x="2954" y="414"/>
                  <a:pt x="2960" y="420"/>
                  <a:pt x="2967" y="420"/>
                </a:cubicBezTo>
                <a:close/>
                <a:moveTo>
                  <a:pt x="3006" y="420"/>
                </a:moveTo>
                <a:cubicBezTo>
                  <a:pt x="3013" y="420"/>
                  <a:pt x="3019" y="414"/>
                  <a:pt x="3019" y="407"/>
                </a:cubicBezTo>
                <a:cubicBezTo>
                  <a:pt x="3019" y="400"/>
                  <a:pt x="3013" y="394"/>
                  <a:pt x="3006" y="394"/>
                </a:cubicBezTo>
                <a:cubicBezTo>
                  <a:pt x="2999" y="394"/>
                  <a:pt x="2994" y="400"/>
                  <a:pt x="2994" y="407"/>
                </a:cubicBezTo>
                <a:cubicBezTo>
                  <a:pt x="2994" y="414"/>
                  <a:pt x="2999" y="420"/>
                  <a:pt x="3006" y="420"/>
                </a:cubicBezTo>
                <a:close/>
                <a:moveTo>
                  <a:pt x="3046" y="420"/>
                </a:moveTo>
                <a:cubicBezTo>
                  <a:pt x="3053" y="420"/>
                  <a:pt x="3059" y="414"/>
                  <a:pt x="3059" y="407"/>
                </a:cubicBezTo>
                <a:cubicBezTo>
                  <a:pt x="3059" y="400"/>
                  <a:pt x="3053" y="394"/>
                  <a:pt x="3046" y="394"/>
                </a:cubicBezTo>
                <a:cubicBezTo>
                  <a:pt x="3039" y="394"/>
                  <a:pt x="3033" y="400"/>
                  <a:pt x="3033" y="407"/>
                </a:cubicBezTo>
                <a:cubicBezTo>
                  <a:pt x="3033" y="414"/>
                  <a:pt x="3039" y="420"/>
                  <a:pt x="3046" y="420"/>
                </a:cubicBezTo>
                <a:close/>
                <a:moveTo>
                  <a:pt x="3085" y="420"/>
                </a:moveTo>
                <a:cubicBezTo>
                  <a:pt x="3092" y="420"/>
                  <a:pt x="3098" y="414"/>
                  <a:pt x="3098" y="407"/>
                </a:cubicBezTo>
                <a:cubicBezTo>
                  <a:pt x="3098" y="400"/>
                  <a:pt x="3092" y="394"/>
                  <a:pt x="3085" y="394"/>
                </a:cubicBezTo>
                <a:cubicBezTo>
                  <a:pt x="3078" y="394"/>
                  <a:pt x="3073" y="400"/>
                  <a:pt x="3073" y="407"/>
                </a:cubicBezTo>
                <a:cubicBezTo>
                  <a:pt x="3073" y="414"/>
                  <a:pt x="3078" y="420"/>
                  <a:pt x="3085" y="420"/>
                </a:cubicBezTo>
                <a:close/>
                <a:moveTo>
                  <a:pt x="3125" y="420"/>
                </a:moveTo>
                <a:cubicBezTo>
                  <a:pt x="3132" y="420"/>
                  <a:pt x="3137" y="414"/>
                  <a:pt x="3137" y="407"/>
                </a:cubicBezTo>
                <a:cubicBezTo>
                  <a:pt x="3137" y="400"/>
                  <a:pt x="3132" y="394"/>
                  <a:pt x="3125" y="394"/>
                </a:cubicBezTo>
                <a:cubicBezTo>
                  <a:pt x="3118" y="394"/>
                  <a:pt x="3112" y="400"/>
                  <a:pt x="3112" y="407"/>
                </a:cubicBezTo>
                <a:cubicBezTo>
                  <a:pt x="3112" y="414"/>
                  <a:pt x="3118" y="420"/>
                  <a:pt x="3125" y="420"/>
                </a:cubicBezTo>
                <a:close/>
                <a:moveTo>
                  <a:pt x="3164" y="420"/>
                </a:moveTo>
                <a:cubicBezTo>
                  <a:pt x="3171" y="420"/>
                  <a:pt x="3177" y="414"/>
                  <a:pt x="3177" y="407"/>
                </a:cubicBezTo>
                <a:cubicBezTo>
                  <a:pt x="3177" y="400"/>
                  <a:pt x="3171" y="394"/>
                  <a:pt x="3164" y="394"/>
                </a:cubicBezTo>
                <a:cubicBezTo>
                  <a:pt x="3157" y="394"/>
                  <a:pt x="3151" y="400"/>
                  <a:pt x="3151" y="407"/>
                </a:cubicBezTo>
                <a:cubicBezTo>
                  <a:pt x="3151" y="414"/>
                  <a:pt x="3157" y="420"/>
                  <a:pt x="3164" y="420"/>
                </a:cubicBezTo>
                <a:close/>
                <a:moveTo>
                  <a:pt x="3204" y="420"/>
                </a:moveTo>
                <a:cubicBezTo>
                  <a:pt x="3211" y="420"/>
                  <a:pt x="3216" y="414"/>
                  <a:pt x="3216" y="407"/>
                </a:cubicBezTo>
                <a:cubicBezTo>
                  <a:pt x="3216" y="400"/>
                  <a:pt x="3211" y="394"/>
                  <a:pt x="3204" y="394"/>
                </a:cubicBezTo>
                <a:cubicBezTo>
                  <a:pt x="3197" y="394"/>
                  <a:pt x="3191" y="400"/>
                  <a:pt x="3191" y="407"/>
                </a:cubicBezTo>
                <a:cubicBezTo>
                  <a:pt x="3191" y="414"/>
                  <a:pt x="3197" y="420"/>
                  <a:pt x="3204" y="420"/>
                </a:cubicBezTo>
                <a:close/>
                <a:moveTo>
                  <a:pt x="3243" y="420"/>
                </a:moveTo>
                <a:cubicBezTo>
                  <a:pt x="3250" y="420"/>
                  <a:pt x="3256" y="414"/>
                  <a:pt x="3256" y="407"/>
                </a:cubicBezTo>
                <a:cubicBezTo>
                  <a:pt x="3256" y="400"/>
                  <a:pt x="3250" y="394"/>
                  <a:pt x="3243" y="394"/>
                </a:cubicBezTo>
                <a:cubicBezTo>
                  <a:pt x="3236" y="394"/>
                  <a:pt x="3230" y="400"/>
                  <a:pt x="3230" y="407"/>
                </a:cubicBezTo>
                <a:cubicBezTo>
                  <a:pt x="3230" y="414"/>
                  <a:pt x="3236" y="420"/>
                  <a:pt x="3243" y="420"/>
                </a:cubicBezTo>
                <a:close/>
                <a:moveTo>
                  <a:pt x="3282" y="420"/>
                </a:moveTo>
                <a:cubicBezTo>
                  <a:pt x="3289" y="420"/>
                  <a:pt x="3295" y="414"/>
                  <a:pt x="3295" y="407"/>
                </a:cubicBezTo>
                <a:cubicBezTo>
                  <a:pt x="3295" y="400"/>
                  <a:pt x="3289" y="394"/>
                  <a:pt x="3282" y="394"/>
                </a:cubicBezTo>
                <a:cubicBezTo>
                  <a:pt x="3275" y="394"/>
                  <a:pt x="3270" y="400"/>
                  <a:pt x="3270" y="407"/>
                </a:cubicBezTo>
                <a:cubicBezTo>
                  <a:pt x="3270" y="414"/>
                  <a:pt x="3275" y="420"/>
                  <a:pt x="3282" y="420"/>
                </a:cubicBezTo>
                <a:close/>
                <a:moveTo>
                  <a:pt x="3361" y="394"/>
                </a:moveTo>
                <a:cubicBezTo>
                  <a:pt x="3354" y="394"/>
                  <a:pt x="3349" y="400"/>
                  <a:pt x="3349" y="407"/>
                </a:cubicBezTo>
                <a:cubicBezTo>
                  <a:pt x="3349" y="414"/>
                  <a:pt x="3354" y="420"/>
                  <a:pt x="3361" y="420"/>
                </a:cubicBezTo>
                <a:cubicBezTo>
                  <a:pt x="3368" y="420"/>
                  <a:pt x="3374" y="414"/>
                  <a:pt x="3374" y="407"/>
                </a:cubicBezTo>
                <a:cubicBezTo>
                  <a:pt x="3374" y="400"/>
                  <a:pt x="3368" y="394"/>
                  <a:pt x="3361" y="394"/>
                </a:cubicBezTo>
                <a:close/>
                <a:moveTo>
                  <a:pt x="3401" y="420"/>
                </a:moveTo>
                <a:cubicBezTo>
                  <a:pt x="3408" y="420"/>
                  <a:pt x="3413" y="414"/>
                  <a:pt x="3413" y="407"/>
                </a:cubicBezTo>
                <a:cubicBezTo>
                  <a:pt x="3413" y="400"/>
                  <a:pt x="3408" y="394"/>
                  <a:pt x="3401" y="394"/>
                </a:cubicBezTo>
                <a:cubicBezTo>
                  <a:pt x="3394" y="394"/>
                  <a:pt x="3388" y="400"/>
                  <a:pt x="3388" y="407"/>
                </a:cubicBezTo>
                <a:cubicBezTo>
                  <a:pt x="3388" y="414"/>
                  <a:pt x="3394" y="420"/>
                  <a:pt x="3401" y="420"/>
                </a:cubicBezTo>
                <a:close/>
                <a:moveTo>
                  <a:pt x="3440" y="420"/>
                </a:moveTo>
                <a:cubicBezTo>
                  <a:pt x="3447" y="420"/>
                  <a:pt x="3453" y="414"/>
                  <a:pt x="3453" y="407"/>
                </a:cubicBezTo>
                <a:cubicBezTo>
                  <a:pt x="3453" y="400"/>
                  <a:pt x="3447" y="394"/>
                  <a:pt x="3440" y="394"/>
                </a:cubicBezTo>
                <a:cubicBezTo>
                  <a:pt x="3433" y="394"/>
                  <a:pt x="3427" y="400"/>
                  <a:pt x="3427" y="407"/>
                </a:cubicBezTo>
                <a:cubicBezTo>
                  <a:pt x="3427" y="414"/>
                  <a:pt x="3433" y="420"/>
                  <a:pt x="3440" y="420"/>
                </a:cubicBezTo>
                <a:close/>
                <a:moveTo>
                  <a:pt x="89" y="434"/>
                </a:moveTo>
                <a:cubicBezTo>
                  <a:pt x="82" y="434"/>
                  <a:pt x="76" y="439"/>
                  <a:pt x="76" y="446"/>
                </a:cubicBezTo>
                <a:cubicBezTo>
                  <a:pt x="76" y="453"/>
                  <a:pt x="82" y="459"/>
                  <a:pt x="89" y="459"/>
                </a:cubicBezTo>
                <a:cubicBezTo>
                  <a:pt x="96" y="459"/>
                  <a:pt x="102" y="453"/>
                  <a:pt x="102" y="446"/>
                </a:cubicBezTo>
                <a:cubicBezTo>
                  <a:pt x="102" y="439"/>
                  <a:pt x="96" y="434"/>
                  <a:pt x="89" y="434"/>
                </a:cubicBezTo>
                <a:close/>
                <a:moveTo>
                  <a:pt x="128" y="434"/>
                </a:moveTo>
                <a:cubicBezTo>
                  <a:pt x="121" y="434"/>
                  <a:pt x="116" y="439"/>
                  <a:pt x="116" y="446"/>
                </a:cubicBezTo>
                <a:cubicBezTo>
                  <a:pt x="116" y="453"/>
                  <a:pt x="121" y="459"/>
                  <a:pt x="128" y="459"/>
                </a:cubicBezTo>
                <a:cubicBezTo>
                  <a:pt x="136" y="459"/>
                  <a:pt x="141" y="453"/>
                  <a:pt x="141" y="446"/>
                </a:cubicBezTo>
                <a:cubicBezTo>
                  <a:pt x="141" y="439"/>
                  <a:pt x="136" y="434"/>
                  <a:pt x="128" y="434"/>
                </a:cubicBezTo>
                <a:close/>
                <a:moveTo>
                  <a:pt x="326" y="434"/>
                </a:moveTo>
                <a:cubicBezTo>
                  <a:pt x="319" y="434"/>
                  <a:pt x="313" y="439"/>
                  <a:pt x="313" y="446"/>
                </a:cubicBezTo>
                <a:cubicBezTo>
                  <a:pt x="313" y="453"/>
                  <a:pt x="319" y="459"/>
                  <a:pt x="326" y="459"/>
                </a:cubicBezTo>
                <a:cubicBezTo>
                  <a:pt x="333" y="459"/>
                  <a:pt x="338" y="453"/>
                  <a:pt x="338" y="446"/>
                </a:cubicBezTo>
                <a:cubicBezTo>
                  <a:pt x="338" y="439"/>
                  <a:pt x="333" y="434"/>
                  <a:pt x="326" y="434"/>
                </a:cubicBezTo>
                <a:close/>
                <a:moveTo>
                  <a:pt x="365" y="459"/>
                </a:moveTo>
                <a:cubicBezTo>
                  <a:pt x="372" y="459"/>
                  <a:pt x="378" y="453"/>
                  <a:pt x="378" y="446"/>
                </a:cubicBezTo>
                <a:cubicBezTo>
                  <a:pt x="378" y="439"/>
                  <a:pt x="372" y="434"/>
                  <a:pt x="365" y="434"/>
                </a:cubicBezTo>
                <a:cubicBezTo>
                  <a:pt x="358" y="434"/>
                  <a:pt x="352" y="439"/>
                  <a:pt x="352" y="446"/>
                </a:cubicBezTo>
                <a:cubicBezTo>
                  <a:pt x="352" y="453"/>
                  <a:pt x="358" y="459"/>
                  <a:pt x="365" y="459"/>
                </a:cubicBezTo>
                <a:close/>
                <a:moveTo>
                  <a:pt x="404" y="459"/>
                </a:moveTo>
                <a:cubicBezTo>
                  <a:pt x="411" y="459"/>
                  <a:pt x="417" y="453"/>
                  <a:pt x="417" y="446"/>
                </a:cubicBezTo>
                <a:cubicBezTo>
                  <a:pt x="417" y="439"/>
                  <a:pt x="411" y="434"/>
                  <a:pt x="404" y="434"/>
                </a:cubicBezTo>
                <a:cubicBezTo>
                  <a:pt x="397" y="434"/>
                  <a:pt x="392" y="439"/>
                  <a:pt x="392" y="446"/>
                </a:cubicBezTo>
                <a:cubicBezTo>
                  <a:pt x="392" y="453"/>
                  <a:pt x="397" y="459"/>
                  <a:pt x="404" y="459"/>
                </a:cubicBezTo>
                <a:close/>
                <a:moveTo>
                  <a:pt x="444" y="459"/>
                </a:moveTo>
                <a:cubicBezTo>
                  <a:pt x="451" y="459"/>
                  <a:pt x="457" y="453"/>
                  <a:pt x="457" y="446"/>
                </a:cubicBezTo>
                <a:cubicBezTo>
                  <a:pt x="457" y="439"/>
                  <a:pt x="451" y="434"/>
                  <a:pt x="444" y="434"/>
                </a:cubicBezTo>
                <a:cubicBezTo>
                  <a:pt x="437" y="434"/>
                  <a:pt x="431" y="439"/>
                  <a:pt x="431" y="446"/>
                </a:cubicBezTo>
                <a:cubicBezTo>
                  <a:pt x="431" y="453"/>
                  <a:pt x="437" y="459"/>
                  <a:pt x="444" y="459"/>
                </a:cubicBezTo>
                <a:close/>
                <a:moveTo>
                  <a:pt x="483" y="459"/>
                </a:moveTo>
                <a:cubicBezTo>
                  <a:pt x="490" y="459"/>
                  <a:pt x="496" y="453"/>
                  <a:pt x="496" y="446"/>
                </a:cubicBezTo>
                <a:cubicBezTo>
                  <a:pt x="496" y="439"/>
                  <a:pt x="490" y="434"/>
                  <a:pt x="483" y="434"/>
                </a:cubicBezTo>
                <a:cubicBezTo>
                  <a:pt x="476" y="434"/>
                  <a:pt x="471" y="439"/>
                  <a:pt x="471" y="446"/>
                </a:cubicBezTo>
                <a:cubicBezTo>
                  <a:pt x="471" y="453"/>
                  <a:pt x="476" y="459"/>
                  <a:pt x="483" y="459"/>
                </a:cubicBezTo>
                <a:close/>
                <a:moveTo>
                  <a:pt x="523" y="459"/>
                </a:moveTo>
                <a:cubicBezTo>
                  <a:pt x="530" y="459"/>
                  <a:pt x="535" y="453"/>
                  <a:pt x="535" y="446"/>
                </a:cubicBezTo>
                <a:cubicBezTo>
                  <a:pt x="535" y="439"/>
                  <a:pt x="530" y="434"/>
                  <a:pt x="523" y="434"/>
                </a:cubicBezTo>
                <a:cubicBezTo>
                  <a:pt x="516" y="434"/>
                  <a:pt x="510" y="439"/>
                  <a:pt x="510" y="446"/>
                </a:cubicBezTo>
                <a:cubicBezTo>
                  <a:pt x="510" y="453"/>
                  <a:pt x="516" y="459"/>
                  <a:pt x="523" y="459"/>
                </a:cubicBezTo>
                <a:close/>
                <a:moveTo>
                  <a:pt x="562" y="459"/>
                </a:moveTo>
                <a:cubicBezTo>
                  <a:pt x="569" y="459"/>
                  <a:pt x="575" y="453"/>
                  <a:pt x="575" y="446"/>
                </a:cubicBezTo>
                <a:cubicBezTo>
                  <a:pt x="575" y="439"/>
                  <a:pt x="569" y="434"/>
                  <a:pt x="562" y="434"/>
                </a:cubicBezTo>
                <a:cubicBezTo>
                  <a:pt x="555" y="434"/>
                  <a:pt x="549" y="439"/>
                  <a:pt x="549" y="446"/>
                </a:cubicBezTo>
                <a:cubicBezTo>
                  <a:pt x="549" y="453"/>
                  <a:pt x="555" y="459"/>
                  <a:pt x="562" y="459"/>
                </a:cubicBezTo>
                <a:close/>
                <a:moveTo>
                  <a:pt x="602" y="459"/>
                </a:moveTo>
                <a:cubicBezTo>
                  <a:pt x="609" y="459"/>
                  <a:pt x="614" y="453"/>
                  <a:pt x="614" y="446"/>
                </a:cubicBezTo>
                <a:cubicBezTo>
                  <a:pt x="614" y="439"/>
                  <a:pt x="609" y="434"/>
                  <a:pt x="602" y="434"/>
                </a:cubicBezTo>
                <a:cubicBezTo>
                  <a:pt x="595" y="434"/>
                  <a:pt x="589" y="439"/>
                  <a:pt x="589" y="446"/>
                </a:cubicBezTo>
                <a:cubicBezTo>
                  <a:pt x="589" y="453"/>
                  <a:pt x="595" y="459"/>
                  <a:pt x="602" y="459"/>
                </a:cubicBezTo>
                <a:close/>
                <a:moveTo>
                  <a:pt x="641" y="459"/>
                </a:moveTo>
                <a:cubicBezTo>
                  <a:pt x="648" y="459"/>
                  <a:pt x="654" y="453"/>
                  <a:pt x="654" y="446"/>
                </a:cubicBezTo>
                <a:cubicBezTo>
                  <a:pt x="654" y="439"/>
                  <a:pt x="648" y="434"/>
                  <a:pt x="641" y="434"/>
                </a:cubicBezTo>
                <a:cubicBezTo>
                  <a:pt x="634" y="434"/>
                  <a:pt x="628" y="439"/>
                  <a:pt x="628" y="446"/>
                </a:cubicBezTo>
                <a:cubicBezTo>
                  <a:pt x="628" y="453"/>
                  <a:pt x="634" y="459"/>
                  <a:pt x="641" y="459"/>
                </a:cubicBezTo>
                <a:close/>
                <a:moveTo>
                  <a:pt x="680" y="459"/>
                </a:moveTo>
                <a:cubicBezTo>
                  <a:pt x="687" y="459"/>
                  <a:pt x="693" y="453"/>
                  <a:pt x="693" y="446"/>
                </a:cubicBezTo>
                <a:cubicBezTo>
                  <a:pt x="693" y="439"/>
                  <a:pt x="687" y="434"/>
                  <a:pt x="680" y="434"/>
                </a:cubicBezTo>
                <a:cubicBezTo>
                  <a:pt x="673" y="434"/>
                  <a:pt x="668" y="439"/>
                  <a:pt x="668" y="446"/>
                </a:cubicBezTo>
                <a:cubicBezTo>
                  <a:pt x="668" y="453"/>
                  <a:pt x="673" y="459"/>
                  <a:pt x="680" y="459"/>
                </a:cubicBezTo>
                <a:close/>
                <a:moveTo>
                  <a:pt x="720" y="459"/>
                </a:moveTo>
                <a:cubicBezTo>
                  <a:pt x="727" y="459"/>
                  <a:pt x="733" y="453"/>
                  <a:pt x="733" y="446"/>
                </a:cubicBezTo>
                <a:cubicBezTo>
                  <a:pt x="733" y="439"/>
                  <a:pt x="727" y="434"/>
                  <a:pt x="720" y="434"/>
                </a:cubicBezTo>
                <a:cubicBezTo>
                  <a:pt x="713" y="434"/>
                  <a:pt x="707" y="439"/>
                  <a:pt x="707" y="446"/>
                </a:cubicBezTo>
                <a:cubicBezTo>
                  <a:pt x="707" y="453"/>
                  <a:pt x="713" y="459"/>
                  <a:pt x="720" y="459"/>
                </a:cubicBezTo>
                <a:close/>
                <a:moveTo>
                  <a:pt x="917" y="459"/>
                </a:moveTo>
                <a:cubicBezTo>
                  <a:pt x="924" y="459"/>
                  <a:pt x="930" y="453"/>
                  <a:pt x="930" y="446"/>
                </a:cubicBezTo>
                <a:cubicBezTo>
                  <a:pt x="930" y="439"/>
                  <a:pt x="924" y="434"/>
                  <a:pt x="917" y="434"/>
                </a:cubicBezTo>
                <a:cubicBezTo>
                  <a:pt x="910" y="434"/>
                  <a:pt x="904" y="439"/>
                  <a:pt x="904" y="446"/>
                </a:cubicBezTo>
                <a:cubicBezTo>
                  <a:pt x="904" y="453"/>
                  <a:pt x="910" y="459"/>
                  <a:pt x="917" y="459"/>
                </a:cubicBezTo>
                <a:close/>
                <a:moveTo>
                  <a:pt x="956" y="459"/>
                </a:moveTo>
                <a:cubicBezTo>
                  <a:pt x="963" y="459"/>
                  <a:pt x="969" y="453"/>
                  <a:pt x="969" y="446"/>
                </a:cubicBezTo>
                <a:cubicBezTo>
                  <a:pt x="969" y="439"/>
                  <a:pt x="963" y="434"/>
                  <a:pt x="956" y="434"/>
                </a:cubicBezTo>
                <a:cubicBezTo>
                  <a:pt x="949" y="434"/>
                  <a:pt x="944" y="439"/>
                  <a:pt x="944" y="446"/>
                </a:cubicBezTo>
                <a:cubicBezTo>
                  <a:pt x="944" y="453"/>
                  <a:pt x="949" y="459"/>
                  <a:pt x="956" y="459"/>
                </a:cubicBezTo>
                <a:close/>
                <a:moveTo>
                  <a:pt x="1035" y="459"/>
                </a:moveTo>
                <a:cubicBezTo>
                  <a:pt x="1042" y="459"/>
                  <a:pt x="1048" y="453"/>
                  <a:pt x="1048" y="446"/>
                </a:cubicBezTo>
                <a:cubicBezTo>
                  <a:pt x="1048" y="439"/>
                  <a:pt x="1042" y="434"/>
                  <a:pt x="1035" y="434"/>
                </a:cubicBezTo>
                <a:cubicBezTo>
                  <a:pt x="1028" y="434"/>
                  <a:pt x="1022" y="439"/>
                  <a:pt x="1022" y="446"/>
                </a:cubicBezTo>
                <a:cubicBezTo>
                  <a:pt x="1022" y="453"/>
                  <a:pt x="1028" y="459"/>
                  <a:pt x="1035" y="459"/>
                </a:cubicBezTo>
                <a:close/>
                <a:moveTo>
                  <a:pt x="1784" y="459"/>
                </a:moveTo>
                <a:cubicBezTo>
                  <a:pt x="1791" y="459"/>
                  <a:pt x="1797" y="453"/>
                  <a:pt x="1797" y="446"/>
                </a:cubicBezTo>
                <a:cubicBezTo>
                  <a:pt x="1797" y="439"/>
                  <a:pt x="1791" y="434"/>
                  <a:pt x="1784" y="434"/>
                </a:cubicBezTo>
                <a:cubicBezTo>
                  <a:pt x="1777" y="434"/>
                  <a:pt x="1772" y="439"/>
                  <a:pt x="1772" y="446"/>
                </a:cubicBezTo>
                <a:cubicBezTo>
                  <a:pt x="1772" y="453"/>
                  <a:pt x="1777" y="459"/>
                  <a:pt x="1784" y="459"/>
                </a:cubicBezTo>
                <a:close/>
                <a:moveTo>
                  <a:pt x="1824" y="459"/>
                </a:moveTo>
                <a:cubicBezTo>
                  <a:pt x="1831" y="459"/>
                  <a:pt x="1836" y="453"/>
                  <a:pt x="1836" y="446"/>
                </a:cubicBezTo>
                <a:cubicBezTo>
                  <a:pt x="1836" y="439"/>
                  <a:pt x="1831" y="434"/>
                  <a:pt x="1824" y="434"/>
                </a:cubicBezTo>
                <a:cubicBezTo>
                  <a:pt x="1817" y="434"/>
                  <a:pt x="1811" y="439"/>
                  <a:pt x="1811" y="446"/>
                </a:cubicBezTo>
                <a:cubicBezTo>
                  <a:pt x="1811" y="453"/>
                  <a:pt x="1817" y="459"/>
                  <a:pt x="1824" y="459"/>
                </a:cubicBezTo>
                <a:close/>
                <a:moveTo>
                  <a:pt x="1863" y="459"/>
                </a:moveTo>
                <a:cubicBezTo>
                  <a:pt x="1870" y="459"/>
                  <a:pt x="1876" y="453"/>
                  <a:pt x="1876" y="446"/>
                </a:cubicBezTo>
                <a:cubicBezTo>
                  <a:pt x="1876" y="439"/>
                  <a:pt x="1870" y="434"/>
                  <a:pt x="1863" y="434"/>
                </a:cubicBezTo>
                <a:cubicBezTo>
                  <a:pt x="1856" y="434"/>
                  <a:pt x="1850" y="439"/>
                  <a:pt x="1850" y="446"/>
                </a:cubicBezTo>
                <a:cubicBezTo>
                  <a:pt x="1850" y="453"/>
                  <a:pt x="1856" y="459"/>
                  <a:pt x="1863" y="459"/>
                </a:cubicBezTo>
                <a:close/>
                <a:moveTo>
                  <a:pt x="1942" y="459"/>
                </a:moveTo>
                <a:cubicBezTo>
                  <a:pt x="1949" y="459"/>
                  <a:pt x="1955" y="453"/>
                  <a:pt x="1955" y="446"/>
                </a:cubicBezTo>
                <a:cubicBezTo>
                  <a:pt x="1955" y="439"/>
                  <a:pt x="1949" y="434"/>
                  <a:pt x="1942" y="434"/>
                </a:cubicBezTo>
                <a:cubicBezTo>
                  <a:pt x="1935" y="434"/>
                  <a:pt x="1929" y="439"/>
                  <a:pt x="1929" y="446"/>
                </a:cubicBezTo>
                <a:cubicBezTo>
                  <a:pt x="1929" y="453"/>
                  <a:pt x="1935" y="459"/>
                  <a:pt x="1942" y="459"/>
                </a:cubicBezTo>
                <a:close/>
                <a:moveTo>
                  <a:pt x="1981" y="459"/>
                </a:moveTo>
                <a:cubicBezTo>
                  <a:pt x="1988" y="459"/>
                  <a:pt x="1994" y="453"/>
                  <a:pt x="1994" y="446"/>
                </a:cubicBezTo>
                <a:cubicBezTo>
                  <a:pt x="1994" y="439"/>
                  <a:pt x="1988" y="434"/>
                  <a:pt x="1981" y="434"/>
                </a:cubicBezTo>
                <a:cubicBezTo>
                  <a:pt x="1974" y="434"/>
                  <a:pt x="1969" y="439"/>
                  <a:pt x="1969" y="446"/>
                </a:cubicBezTo>
                <a:cubicBezTo>
                  <a:pt x="1969" y="453"/>
                  <a:pt x="1974" y="459"/>
                  <a:pt x="1981" y="459"/>
                </a:cubicBezTo>
                <a:close/>
                <a:moveTo>
                  <a:pt x="2021" y="459"/>
                </a:moveTo>
                <a:cubicBezTo>
                  <a:pt x="2028" y="459"/>
                  <a:pt x="2034" y="453"/>
                  <a:pt x="2034" y="446"/>
                </a:cubicBezTo>
                <a:cubicBezTo>
                  <a:pt x="2034" y="439"/>
                  <a:pt x="2028" y="434"/>
                  <a:pt x="2021" y="434"/>
                </a:cubicBezTo>
                <a:cubicBezTo>
                  <a:pt x="2014" y="434"/>
                  <a:pt x="2008" y="439"/>
                  <a:pt x="2008" y="446"/>
                </a:cubicBezTo>
                <a:cubicBezTo>
                  <a:pt x="2008" y="453"/>
                  <a:pt x="2014" y="459"/>
                  <a:pt x="2021" y="459"/>
                </a:cubicBezTo>
                <a:close/>
                <a:moveTo>
                  <a:pt x="2060" y="459"/>
                </a:moveTo>
                <a:cubicBezTo>
                  <a:pt x="2067" y="459"/>
                  <a:pt x="2073" y="453"/>
                  <a:pt x="2073" y="446"/>
                </a:cubicBezTo>
                <a:cubicBezTo>
                  <a:pt x="2073" y="439"/>
                  <a:pt x="2067" y="434"/>
                  <a:pt x="2060" y="434"/>
                </a:cubicBezTo>
                <a:cubicBezTo>
                  <a:pt x="2053" y="434"/>
                  <a:pt x="2048" y="439"/>
                  <a:pt x="2048" y="446"/>
                </a:cubicBezTo>
                <a:cubicBezTo>
                  <a:pt x="2048" y="453"/>
                  <a:pt x="2053" y="459"/>
                  <a:pt x="2060" y="459"/>
                </a:cubicBezTo>
                <a:close/>
                <a:moveTo>
                  <a:pt x="2100" y="459"/>
                </a:moveTo>
                <a:cubicBezTo>
                  <a:pt x="2107" y="459"/>
                  <a:pt x="2112" y="453"/>
                  <a:pt x="2112" y="446"/>
                </a:cubicBezTo>
                <a:cubicBezTo>
                  <a:pt x="2112" y="439"/>
                  <a:pt x="2107" y="434"/>
                  <a:pt x="2100" y="434"/>
                </a:cubicBezTo>
                <a:cubicBezTo>
                  <a:pt x="2093" y="434"/>
                  <a:pt x="2087" y="439"/>
                  <a:pt x="2087" y="446"/>
                </a:cubicBezTo>
                <a:cubicBezTo>
                  <a:pt x="2087" y="453"/>
                  <a:pt x="2093" y="459"/>
                  <a:pt x="2100" y="459"/>
                </a:cubicBezTo>
                <a:close/>
                <a:moveTo>
                  <a:pt x="2139" y="459"/>
                </a:moveTo>
                <a:cubicBezTo>
                  <a:pt x="2146" y="459"/>
                  <a:pt x="2152" y="453"/>
                  <a:pt x="2152" y="446"/>
                </a:cubicBezTo>
                <a:cubicBezTo>
                  <a:pt x="2152" y="439"/>
                  <a:pt x="2146" y="434"/>
                  <a:pt x="2139" y="434"/>
                </a:cubicBezTo>
                <a:cubicBezTo>
                  <a:pt x="2132" y="434"/>
                  <a:pt x="2126" y="439"/>
                  <a:pt x="2126" y="446"/>
                </a:cubicBezTo>
                <a:cubicBezTo>
                  <a:pt x="2126" y="453"/>
                  <a:pt x="2132" y="459"/>
                  <a:pt x="2139" y="459"/>
                </a:cubicBezTo>
                <a:close/>
                <a:moveTo>
                  <a:pt x="2179" y="459"/>
                </a:moveTo>
                <a:cubicBezTo>
                  <a:pt x="2186" y="459"/>
                  <a:pt x="2191" y="453"/>
                  <a:pt x="2191" y="446"/>
                </a:cubicBezTo>
                <a:cubicBezTo>
                  <a:pt x="2191" y="439"/>
                  <a:pt x="2186" y="434"/>
                  <a:pt x="2179" y="434"/>
                </a:cubicBezTo>
                <a:cubicBezTo>
                  <a:pt x="2171" y="434"/>
                  <a:pt x="2166" y="439"/>
                  <a:pt x="2166" y="446"/>
                </a:cubicBezTo>
                <a:cubicBezTo>
                  <a:pt x="2166" y="453"/>
                  <a:pt x="2171" y="459"/>
                  <a:pt x="2179" y="459"/>
                </a:cubicBezTo>
                <a:close/>
                <a:moveTo>
                  <a:pt x="2218" y="459"/>
                </a:moveTo>
                <a:cubicBezTo>
                  <a:pt x="2225" y="459"/>
                  <a:pt x="2231" y="453"/>
                  <a:pt x="2231" y="446"/>
                </a:cubicBezTo>
                <a:cubicBezTo>
                  <a:pt x="2231" y="439"/>
                  <a:pt x="2225" y="434"/>
                  <a:pt x="2218" y="434"/>
                </a:cubicBezTo>
                <a:cubicBezTo>
                  <a:pt x="2211" y="434"/>
                  <a:pt x="2205" y="439"/>
                  <a:pt x="2205" y="446"/>
                </a:cubicBezTo>
                <a:cubicBezTo>
                  <a:pt x="2205" y="453"/>
                  <a:pt x="2211" y="459"/>
                  <a:pt x="2218" y="459"/>
                </a:cubicBezTo>
                <a:close/>
                <a:moveTo>
                  <a:pt x="2257" y="459"/>
                </a:moveTo>
                <a:cubicBezTo>
                  <a:pt x="2264" y="459"/>
                  <a:pt x="2270" y="453"/>
                  <a:pt x="2270" y="446"/>
                </a:cubicBezTo>
                <a:cubicBezTo>
                  <a:pt x="2270" y="439"/>
                  <a:pt x="2264" y="434"/>
                  <a:pt x="2257" y="434"/>
                </a:cubicBezTo>
                <a:cubicBezTo>
                  <a:pt x="2250" y="434"/>
                  <a:pt x="2245" y="439"/>
                  <a:pt x="2245" y="446"/>
                </a:cubicBezTo>
                <a:cubicBezTo>
                  <a:pt x="2245" y="453"/>
                  <a:pt x="2250" y="459"/>
                  <a:pt x="2257" y="459"/>
                </a:cubicBezTo>
                <a:close/>
                <a:moveTo>
                  <a:pt x="2297" y="459"/>
                </a:moveTo>
                <a:cubicBezTo>
                  <a:pt x="2304" y="459"/>
                  <a:pt x="2310" y="453"/>
                  <a:pt x="2310" y="446"/>
                </a:cubicBezTo>
                <a:cubicBezTo>
                  <a:pt x="2310" y="439"/>
                  <a:pt x="2304" y="434"/>
                  <a:pt x="2297" y="434"/>
                </a:cubicBezTo>
                <a:cubicBezTo>
                  <a:pt x="2290" y="434"/>
                  <a:pt x="2284" y="439"/>
                  <a:pt x="2284" y="446"/>
                </a:cubicBezTo>
                <a:cubicBezTo>
                  <a:pt x="2284" y="453"/>
                  <a:pt x="2290" y="459"/>
                  <a:pt x="2297" y="459"/>
                </a:cubicBezTo>
                <a:close/>
                <a:moveTo>
                  <a:pt x="2336" y="459"/>
                </a:moveTo>
                <a:cubicBezTo>
                  <a:pt x="2343" y="459"/>
                  <a:pt x="2349" y="453"/>
                  <a:pt x="2349" y="446"/>
                </a:cubicBezTo>
                <a:cubicBezTo>
                  <a:pt x="2349" y="439"/>
                  <a:pt x="2343" y="434"/>
                  <a:pt x="2336" y="434"/>
                </a:cubicBezTo>
                <a:cubicBezTo>
                  <a:pt x="2329" y="434"/>
                  <a:pt x="2323" y="439"/>
                  <a:pt x="2323" y="446"/>
                </a:cubicBezTo>
                <a:cubicBezTo>
                  <a:pt x="2323" y="453"/>
                  <a:pt x="2329" y="459"/>
                  <a:pt x="2336" y="459"/>
                </a:cubicBezTo>
                <a:close/>
                <a:moveTo>
                  <a:pt x="2376" y="459"/>
                </a:moveTo>
                <a:cubicBezTo>
                  <a:pt x="2383" y="459"/>
                  <a:pt x="2388" y="453"/>
                  <a:pt x="2388" y="446"/>
                </a:cubicBezTo>
                <a:cubicBezTo>
                  <a:pt x="2388" y="439"/>
                  <a:pt x="2383" y="434"/>
                  <a:pt x="2376" y="434"/>
                </a:cubicBezTo>
                <a:cubicBezTo>
                  <a:pt x="2369" y="434"/>
                  <a:pt x="2363" y="439"/>
                  <a:pt x="2363" y="446"/>
                </a:cubicBezTo>
                <a:cubicBezTo>
                  <a:pt x="2363" y="453"/>
                  <a:pt x="2369" y="459"/>
                  <a:pt x="2376" y="459"/>
                </a:cubicBezTo>
                <a:close/>
                <a:moveTo>
                  <a:pt x="2415" y="459"/>
                </a:moveTo>
                <a:cubicBezTo>
                  <a:pt x="2422" y="459"/>
                  <a:pt x="2428" y="453"/>
                  <a:pt x="2428" y="446"/>
                </a:cubicBezTo>
                <a:cubicBezTo>
                  <a:pt x="2428" y="439"/>
                  <a:pt x="2422" y="434"/>
                  <a:pt x="2415" y="434"/>
                </a:cubicBezTo>
                <a:cubicBezTo>
                  <a:pt x="2408" y="434"/>
                  <a:pt x="2402" y="439"/>
                  <a:pt x="2402" y="446"/>
                </a:cubicBezTo>
                <a:cubicBezTo>
                  <a:pt x="2402" y="453"/>
                  <a:pt x="2408" y="459"/>
                  <a:pt x="2415" y="459"/>
                </a:cubicBezTo>
                <a:close/>
                <a:moveTo>
                  <a:pt x="2454" y="459"/>
                </a:moveTo>
                <a:cubicBezTo>
                  <a:pt x="2462" y="459"/>
                  <a:pt x="2467" y="453"/>
                  <a:pt x="2467" y="446"/>
                </a:cubicBezTo>
                <a:cubicBezTo>
                  <a:pt x="2467" y="439"/>
                  <a:pt x="2462" y="434"/>
                  <a:pt x="2454" y="434"/>
                </a:cubicBezTo>
                <a:cubicBezTo>
                  <a:pt x="2447" y="434"/>
                  <a:pt x="2442" y="439"/>
                  <a:pt x="2442" y="446"/>
                </a:cubicBezTo>
                <a:cubicBezTo>
                  <a:pt x="2442" y="453"/>
                  <a:pt x="2447" y="459"/>
                  <a:pt x="2454" y="459"/>
                </a:cubicBezTo>
                <a:close/>
                <a:moveTo>
                  <a:pt x="2494" y="459"/>
                </a:moveTo>
                <a:cubicBezTo>
                  <a:pt x="2501" y="459"/>
                  <a:pt x="2507" y="453"/>
                  <a:pt x="2507" y="446"/>
                </a:cubicBezTo>
                <a:cubicBezTo>
                  <a:pt x="2507" y="439"/>
                  <a:pt x="2501" y="434"/>
                  <a:pt x="2494" y="434"/>
                </a:cubicBezTo>
                <a:cubicBezTo>
                  <a:pt x="2487" y="434"/>
                  <a:pt x="2481" y="439"/>
                  <a:pt x="2481" y="446"/>
                </a:cubicBezTo>
                <a:cubicBezTo>
                  <a:pt x="2481" y="453"/>
                  <a:pt x="2487" y="459"/>
                  <a:pt x="2494" y="459"/>
                </a:cubicBezTo>
                <a:close/>
                <a:moveTo>
                  <a:pt x="2533" y="459"/>
                </a:moveTo>
                <a:cubicBezTo>
                  <a:pt x="2540" y="459"/>
                  <a:pt x="2546" y="453"/>
                  <a:pt x="2546" y="446"/>
                </a:cubicBezTo>
                <a:cubicBezTo>
                  <a:pt x="2546" y="439"/>
                  <a:pt x="2540" y="434"/>
                  <a:pt x="2533" y="434"/>
                </a:cubicBezTo>
                <a:cubicBezTo>
                  <a:pt x="2526" y="434"/>
                  <a:pt x="2521" y="439"/>
                  <a:pt x="2521" y="446"/>
                </a:cubicBezTo>
                <a:cubicBezTo>
                  <a:pt x="2521" y="453"/>
                  <a:pt x="2526" y="459"/>
                  <a:pt x="2533" y="459"/>
                </a:cubicBezTo>
                <a:close/>
                <a:moveTo>
                  <a:pt x="2573" y="459"/>
                </a:moveTo>
                <a:cubicBezTo>
                  <a:pt x="2580" y="459"/>
                  <a:pt x="2586" y="453"/>
                  <a:pt x="2586" y="446"/>
                </a:cubicBezTo>
                <a:cubicBezTo>
                  <a:pt x="2586" y="439"/>
                  <a:pt x="2580" y="434"/>
                  <a:pt x="2573" y="434"/>
                </a:cubicBezTo>
                <a:cubicBezTo>
                  <a:pt x="2566" y="434"/>
                  <a:pt x="2560" y="439"/>
                  <a:pt x="2560" y="446"/>
                </a:cubicBezTo>
                <a:cubicBezTo>
                  <a:pt x="2560" y="453"/>
                  <a:pt x="2566" y="459"/>
                  <a:pt x="2573" y="459"/>
                </a:cubicBezTo>
                <a:close/>
                <a:moveTo>
                  <a:pt x="2612" y="459"/>
                </a:moveTo>
                <a:cubicBezTo>
                  <a:pt x="2619" y="459"/>
                  <a:pt x="2625" y="453"/>
                  <a:pt x="2625" y="446"/>
                </a:cubicBezTo>
                <a:cubicBezTo>
                  <a:pt x="2625" y="439"/>
                  <a:pt x="2619" y="434"/>
                  <a:pt x="2612" y="434"/>
                </a:cubicBezTo>
                <a:cubicBezTo>
                  <a:pt x="2605" y="434"/>
                  <a:pt x="2599" y="439"/>
                  <a:pt x="2599" y="446"/>
                </a:cubicBezTo>
                <a:cubicBezTo>
                  <a:pt x="2599" y="453"/>
                  <a:pt x="2605" y="459"/>
                  <a:pt x="2612" y="459"/>
                </a:cubicBezTo>
                <a:close/>
                <a:moveTo>
                  <a:pt x="2652" y="459"/>
                </a:moveTo>
                <a:cubicBezTo>
                  <a:pt x="2659" y="459"/>
                  <a:pt x="2664" y="453"/>
                  <a:pt x="2664" y="446"/>
                </a:cubicBezTo>
                <a:cubicBezTo>
                  <a:pt x="2664" y="439"/>
                  <a:pt x="2659" y="434"/>
                  <a:pt x="2652" y="434"/>
                </a:cubicBezTo>
                <a:cubicBezTo>
                  <a:pt x="2645" y="434"/>
                  <a:pt x="2639" y="439"/>
                  <a:pt x="2639" y="446"/>
                </a:cubicBezTo>
                <a:cubicBezTo>
                  <a:pt x="2639" y="453"/>
                  <a:pt x="2645" y="459"/>
                  <a:pt x="2652" y="459"/>
                </a:cubicBezTo>
                <a:close/>
                <a:moveTo>
                  <a:pt x="2691" y="459"/>
                </a:moveTo>
                <a:cubicBezTo>
                  <a:pt x="2698" y="459"/>
                  <a:pt x="2704" y="453"/>
                  <a:pt x="2704" y="446"/>
                </a:cubicBezTo>
                <a:cubicBezTo>
                  <a:pt x="2704" y="439"/>
                  <a:pt x="2698" y="434"/>
                  <a:pt x="2691" y="434"/>
                </a:cubicBezTo>
                <a:cubicBezTo>
                  <a:pt x="2684" y="434"/>
                  <a:pt x="2678" y="439"/>
                  <a:pt x="2678" y="446"/>
                </a:cubicBezTo>
                <a:cubicBezTo>
                  <a:pt x="2678" y="453"/>
                  <a:pt x="2684" y="459"/>
                  <a:pt x="2691" y="459"/>
                </a:cubicBezTo>
                <a:close/>
                <a:moveTo>
                  <a:pt x="2730" y="459"/>
                </a:moveTo>
                <a:cubicBezTo>
                  <a:pt x="2738" y="459"/>
                  <a:pt x="2743" y="453"/>
                  <a:pt x="2743" y="446"/>
                </a:cubicBezTo>
                <a:cubicBezTo>
                  <a:pt x="2743" y="439"/>
                  <a:pt x="2738" y="434"/>
                  <a:pt x="2730" y="434"/>
                </a:cubicBezTo>
                <a:cubicBezTo>
                  <a:pt x="2723" y="434"/>
                  <a:pt x="2718" y="439"/>
                  <a:pt x="2718" y="446"/>
                </a:cubicBezTo>
                <a:cubicBezTo>
                  <a:pt x="2718" y="453"/>
                  <a:pt x="2723" y="459"/>
                  <a:pt x="2730" y="459"/>
                </a:cubicBezTo>
                <a:close/>
                <a:moveTo>
                  <a:pt x="2770" y="459"/>
                </a:moveTo>
                <a:cubicBezTo>
                  <a:pt x="2777" y="459"/>
                  <a:pt x="2783" y="453"/>
                  <a:pt x="2783" y="446"/>
                </a:cubicBezTo>
                <a:cubicBezTo>
                  <a:pt x="2783" y="439"/>
                  <a:pt x="2777" y="434"/>
                  <a:pt x="2770" y="434"/>
                </a:cubicBezTo>
                <a:cubicBezTo>
                  <a:pt x="2763" y="434"/>
                  <a:pt x="2757" y="439"/>
                  <a:pt x="2757" y="446"/>
                </a:cubicBezTo>
                <a:cubicBezTo>
                  <a:pt x="2757" y="453"/>
                  <a:pt x="2763" y="459"/>
                  <a:pt x="2770" y="459"/>
                </a:cubicBezTo>
                <a:close/>
                <a:moveTo>
                  <a:pt x="2809" y="459"/>
                </a:moveTo>
                <a:cubicBezTo>
                  <a:pt x="2816" y="459"/>
                  <a:pt x="2822" y="453"/>
                  <a:pt x="2822" y="446"/>
                </a:cubicBezTo>
                <a:cubicBezTo>
                  <a:pt x="2822" y="439"/>
                  <a:pt x="2816" y="434"/>
                  <a:pt x="2809" y="434"/>
                </a:cubicBezTo>
                <a:cubicBezTo>
                  <a:pt x="2802" y="434"/>
                  <a:pt x="2797" y="439"/>
                  <a:pt x="2797" y="446"/>
                </a:cubicBezTo>
                <a:cubicBezTo>
                  <a:pt x="2797" y="453"/>
                  <a:pt x="2802" y="459"/>
                  <a:pt x="2809" y="459"/>
                </a:cubicBezTo>
                <a:close/>
                <a:moveTo>
                  <a:pt x="2849" y="459"/>
                </a:moveTo>
                <a:cubicBezTo>
                  <a:pt x="2856" y="459"/>
                  <a:pt x="2861" y="453"/>
                  <a:pt x="2861" y="446"/>
                </a:cubicBezTo>
                <a:cubicBezTo>
                  <a:pt x="2861" y="439"/>
                  <a:pt x="2856" y="434"/>
                  <a:pt x="2849" y="434"/>
                </a:cubicBezTo>
                <a:cubicBezTo>
                  <a:pt x="2842" y="434"/>
                  <a:pt x="2836" y="439"/>
                  <a:pt x="2836" y="446"/>
                </a:cubicBezTo>
                <a:cubicBezTo>
                  <a:pt x="2836" y="453"/>
                  <a:pt x="2842" y="459"/>
                  <a:pt x="2849" y="459"/>
                </a:cubicBezTo>
                <a:close/>
                <a:moveTo>
                  <a:pt x="2888" y="459"/>
                </a:moveTo>
                <a:cubicBezTo>
                  <a:pt x="2895" y="459"/>
                  <a:pt x="2901" y="453"/>
                  <a:pt x="2901" y="446"/>
                </a:cubicBezTo>
                <a:cubicBezTo>
                  <a:pt x="2901" y="439"/>
                  <a:pt x="2895" y="434"/>
                  <a:pt x="2888" y="434"/>
                </a:cubicBezTo>
                <a:cubicBezTo>
                  <a:pt x="2881" y="434"/>
                  <a:pt x="2875" y="439"/>
                  <a:pt x="2875" y="446"/>
                </a:cubicBezTo>
                <a:cubicBezTo>
                  <a:pt x="2875" y="453"/>
                  <a:pt x="2881" y="459"/>
                  <a:pt x="2888" y="459"/>
                </a:cubicBezTo>
                <a:close/>
                <a:moveTo>
                  <a:pt x="2928" y="459"/>
                </a:moveTo>
                <a:cubicBezTo>
                  <a:pt x="2935" y="459"/>
                  <a:pt x="2940" y="453"/>
                  <a:pt x="2940" y="446"/>
                </a:cubicBezTo>
                <a:cubicBezTo>
                  <a:pt x="2940" y="439"/>
                  <a:pt x="2935" y="434"/>
                  <a:pt x="2928" y="434"/>
                </a:cubicBezTo>
                <a:cubicBezTo>
                  <a:pt x="2921" y="434"/>
                  <a:pt x="2915" y="439"/>
                  <a:pt x="2915" y="446"/>
                </a:cubicBezTo>
                <a:cubicBezTo>
                  <a:pt x="2915" y="453"/>
                  <a:pt x="2921" y="459"/>
                  <a:pt x="2928" y="459"/>
                </a:cubicBezTo>
                <a:close/>
                <a:moveTo>
                  <a:pt x="2967" y="459"/>
                </a:moveTo>
                <a:cubicBezTo>
                  <a:pt x="2974" y="459"/>
                  <a:pt x="2980" y="453"/>
                  <a:pt x="2980" y="446"/>
                </a:cubicBezTo>
                <a:cubicBezTo>
                  <a:pt x="2980" y="439"/>
                  <a:pt x="2974" y="434"/>
                  <a:pt x="2967" y="434"/>
                </a:cubicBezTo>
                <a:cubicBezTo>
                  <a:pt x="2960" y="434"/>
                  <a:pt x="2954" y="439"/>
                  <a:pt x="2954" y="446"/>
                </a:cubicBezTo>
                <a:cubicBezTo>
                  <a:pt x="2954" y="453"/>
                  <a:pt x="2960" y="459"/>
                  <a:pt x="2967" y="459"/>
                </a:cubicBezTo>
                <a:close/>
                <a:moveTo>
                  <a:pt x="3006" y="459"/>
                </a:moveTo>
                <a:cubicBezTo>
                  <a:pt x="3013" y="459"/>
                  <a:pt x="3019" y="453"/>
                  <a:pt x="3019" y="446"/>
                </a:cubicBezTo>
                <a:cubicBezTo>
                  <a:pt x="3019" y="439"/>
                  <a:pt x="3013" y="434"/>
                  <a:pt x="3006" y="434"/>
                </a:cubicBezTo>
                <a:cubicBezTo>
                  <a:pt x="2999" y="434"/>
                  <a:pt x="2994" y="439"/>
                  <a:pt x="2994" y="446"/>
                </a:cubicBezTo>
                <a:cubicBezTo>
                  <a:pt x="2994" y="453"/>
                  <a:pt x="2999" y="459"/>
                  <a:pt x="3006" y="459"/>
                </a:cubicBezTo>
                <a:close/>
                <a:moveTo>
                  <a:pt x="3046" y="459"/>
                </a:moveTo>
                <a:cubicBezTo>
                  <a:pt x="3053" y="459"/>
                  <a:pt x="3059" y="453"/>
                  <a:pt x="3059" y="446"/>
                </a:cubicBezTo>
                <a:cubicBezTo>
                  <a:pt x="3059" y="439"/>
                  <a:pt x="3053" y="434"/>
                  <a:pt x="3046" y="434"/>
                </a:cubicBezTo>
                <a:cubicBezTo>
                  <a:pt x="3039" y="434"/>
                  <a:pt x="3033" y="439"/>
                  <a:pt x="3033" y="446"/>
                </a:cubicBezTo>
                <a:cubicBezTo>
                  <a:pt x="3033" y="453"/>
                  <a:pt x="3039" y="459"/>
                  <a:pt x="3046" y="459"/>
                </a:cubicBezTo>
                <a:close/>
                <a:moveTo>
                  <a:pt x="3085" y="459"/>
                </a:moveTo>
                <a:cubicBezTo>
                  <a:pt x="3092" y="459"/>
                  <a:pt x="3098" y="453"/>
                  <a:pt x="3098" y="446"/>
                </a:cubicBezTo>
                <a:cubicBezTo>
                  <a:pt x="3098" y="439"/>
                  <a:pt x="3092" y="434"/>
                  <a:pt x="3085" y="434"/>
                </a:cubicBezTo>
                <a:cubicBezTo>
                  <a:pt x="3078" y="434"/>
                  <a:pt x="3073" y="439"/>
                  <a:pt x="3073" y="446"/>
                </a:cubicBezTo>
                <a:cubicBezTo>
                  <a:pt x="3073" y="453"/>
                  <a:pt x="3078" y="459"/>
                  <a:pt x="3085" y="459"/>
                </a:cubicBezTo>
                <a:close/>
                <a:moveTo>
                  <a:pt x="3125" y="459"/>
                </a:moveTo>
                <a:cubicBezTo>
                  <a:pt x="3132" y="459"/>
                  <a:pt x="3137" y="453"/>
                  <a:pt x="3137" y="446"/>
                </a:cubicBezTo>
                <a:cubicBezTo>
                  <a:pt x="3137" y="439"/>
                  <a:pt x="3132" y="434"/>
                  <a:pt x="3125" y="434"/>
                </a:cubicBezTo>
                <a:cubicBezTo>
                  <a:pt x="3118" y="434"/>
                  <a:pt x="3112" y="439"/>
                  <a:pt x="3112" y="446"/>
                </a:cubicBezTo>
                <a:cubicBezTo>
                  <a:pt x="3112" y="453"/>
                  <a:pt x="3118" y="459"/>
                  <a:pt x="3125" y="459"/>
                </a:cubicBezTo>
                <a:close/>
                <a:moveTo>
                  <a:pt x="3243" y="459"/>
                </a:moveTo>
                <a:cubicBezTo>
                  <a:pt x="3250" y="459"/>
                  <a:pt x="3256" y="453"/>
                  <a:pt x="3256" y="446"/>
                </a:cubicBezTo>
                <a:cubicBezTo>
                  <a:pt x="3256" y="439"/>
                  <a:pt x="3250" y="434"/>
                  <a:pt x="3243" y="434"/>
                </a:cubicBezTo>
                <a:cubicBezTo>
                  <a:pt x="3236" y="434"/>
                  <a:pt x="3230" y="439"/>
                  <a:pt x="3230" y="446"/>
                </a:cubicBezTo>
                <a:cubicBezTo>
                  <a:pt x="3230" y="453"/>
                  <a:pt x="3236" y="459"/>
                  <a:pt x="3243" y="459"/>
                </a:cubicBezTo>
                <a:close/>
                <a:moveTo>
                  <a:pt x="3309" y="446"/>
                </a:moveTo>
                <a:cubicBezTo>
                  <a:pt x="3309" y="453"/>
                  <a:pt x="3315" y="459"/>
                  <a:pt x="3322" y="459"/>
                </a:cubicBezTo>
                <a:cubicBezTo>
                  <a:pt x="3329" y="459"/>
                  <a:pt x="3335" y="453"/>
                  <a:pt x="3335" y="446"/>
                </a:cubicBezTo>
                <a:cubicBezTo>
                  <a:pt x="3335" y="439"/>
                  <a:pt x="3329" y="434"/>
                  <a:pt x="3322" y="434"/>
                </a:cubicBezTo>
                <a:cubicBezTo>
                  <a:pt x="3315" y="434"/>
                  <a:pt x="3309" y="439"/>
                  <a:pt x="3309" y="446"/>
                </a:cubicBezTo>
                <a:close/>
                <a:moveTo>
                  <a:pt x="89" y="478"/>
                </a:moveTo>
                <a:cubicBezTo>
                  <a:pt x="85" y="478"/>
                  <a:pt x="82" y="482"/>
                  <a:pt x="82" y="486"/>
                </a:cubicBezTo>
                <a:cubicBezTo>
                  <a:pt x="82" y="490"/>
                  <a:pt x="85" y="493"/>
                  <a:pt x="89" y="493"/>
                </a:cubicBezTo>
                <a:cubicBezTo>
                  <a:pt x="93" y="493"/>
                  <a:pt x="96" y="490"/>
                  <a:pt x="96" y="486"/>
                </a:cubicBezTo>
                <a:cubicBezTo>
                  <a:pt x="96" y="482"/>
                  <a:pt x="93" y="478"/>
                  <a:pt x="89" y="478"/>
                </a:cubicBezTo>
                <a:close/>
                <a:moveTo>
                  <a:pt x="326" y="476"/>
                </a:moveTo>
                <a:cubicBezTo>
                  <a:pt x="320" y="476"/>
                  <a:pt x="316" y="480"/>
                  <a:pt x="316" y="486"/>
                </a:cubicBezTo>
                <a:cubicBezTo>
                  <a:pt x="316" y="491"/>
                  <a:pt x="320" y="496"/>
                  <a:pt x="326" y="496"/>
                </a:cubicBezTo>
                <a:cubicBezTo>
                  <a:pt x="331" y="496"/>
                  <a:pt x="336" y="491"/>
                  <a:pt x="336" y="486"/>
                </a:cubicBezTo>
                <a:cubicBezTo>
                  <a:pt x="336" y="480"/>
                  <a:pt x="331" y="476"/>
                  <a:pt x="326" y="476"/>
                </a:cubicBezTo>
                <a:close/>
                <a:moveTo>
                  <a:pt x="365" y="473"/>
                </a:moveTo>
                <a:cubicBezTo>
                  <a:pt x="358" y="473"/>
                  <a:pt x="352" y="479"/>
                  <a:pt x="352" y="486"/>
                </a:cubicBezTo>
                <a:cubicBezTo>
                  <a:pt x="352" y="493"/>
                  <a:pt x="358" y="499"/>
                  <a:pt x="365" y="499"/>
                </a:cubicBezTo>
                <a:cubicBezTo>
                  <a:pt x="372" y="499"/>
                  <a:pt x="378" y="493"/>
                  <a:pt x="378" y="486"/>
                </a:cubicBezTo>
                <a:cubicBezTo>
                  <a:pt x="378" y="479"/>
                  <a:pt x="372" y="473"/>
                  <a:pt x="365" y="473"/>
                </a:cubicBezTo>
                <a:close/>
                <a:moveTo>
                  <a:pt x="404" y="499"/>
                </a:moveTo>
                <a:cubicBezTo>
                  <a:pt x="411" y="499"/>
                  <a:pt x="417" y="493"/>
                  <a:pt x="417" y="486"/>
                </a:cubicBezTo>
                <a:cubicBezTo>
                  <a:pt x="417" y="479"/>
                  <a:pt x="411" y="473"/>
                  <a:pt x="404" y="473"/>
                </a:cubicBezTo>
                <a:cubicBezTo>
                  <a:pt x="397" y="473"/>
                  <a:pt x="392" y="479"/>
                  <a:pt x="392" y="486"/>
                </a:cubicBezTo>
                <a:cubicBezTo>
                  <a:pt x="392" y="493"/>
                  <a:pt x="397" y="499"/>
                  <a:pt x="404" y="499"/>
                </a:cubicBezTo>
                <a:close/>
                <a:moveTo>
                  <a:pt x="444" y="499"/>
                </a:moveTo>
                <a:cubicBezTo>
                  <a:pt x="451" y="499"/>
                  <a:pt x="457" y="493"/>
                  <a:pt x="457" y="486"/>
                </a:cubicBezTo>
                <a:cubicBezTo>
                  <a:pt x="457" y="479"/>
                  <a:pt x="451" y="473"/>
                  <a:pt x="444" y="473"/>
                </a:cubicBezTo>
                <a:cubicBezTo>
                  <a:pt x="437" y="473"/>
                  <a:pt x="431" y="479"/>
                  <a:pt x="431" y="486"/>
                </a:cubicBezTo>
                <a:cubicBezTo>
                  <a:pt x="431" y="493"/>
                  <a:pt x="437" y="499"/>
                  <a:pt x="444" y="499"/>
                </a:cubicBezTo>
                <a:close/>
                <a:moveTo>
                  <a:pt x="483" y="499"/>
                </a:moveTo>
                <a:cubicBezTo>
                  <a:pt x="490" y="499"/>
                  <a:pt x="496" y="493"/>
                  <a:pt x="496" y="486"/>
                </a:cubicBezTo>
                <a:cubicBezTo>
                  <a:pt x="496" y="479"/>
                  <a:pt x="490" y="473"/>
                  <a:pt x="483" y="473"/>
                </a:cubicBezTo>
                <a:cubicBezTo>
                  <a:pt x="476" y="473"/>
                  <a:pt x="471" y="479"/>
                  <a:pt x="471" y="486"/>
                </a:cubicBezTo>
                <a:cubicBezTo>
                  <a:pt x="471" y="493"/>
                  <a:pt x="476" y="499"/>
                  <a:pt x="483" y="499"/>
                </a:cubicBezTo>
                <a:close/>
                <a:moveTo>
                  <a:pt x="523" y="499"/>
                </a:moveTo>
                <a:cubicBezTo>
                  <a:pt x="530" y="499"/>
                  <a:pt x="535" y="493"/>
                  <a:pt x="535" y="486"/>
                </a:cubicBezTo>
                <a:cubicBezTo>
                  <a:pt x="535" y="479"/>
                  <a:pt x="530" y="473"/>
                  <a:pt x="523" y="473"/>
                </a:cubicBezTo>
                <a:cubicBezTo>
                  <a:pt x="516" y="473"/>
                  <a:pt x="510" y="479"/>
                  <a:pt x="510" y="486"/>
                </a:cubicBezTo>
                <a:cubicBezTo>
                  <a:pt x="510" y="493"/>
                  <a:pt x="516" y="499"/>
                  <a:pt x="523" y="499"/>
                </a:cubicBezTo>
                <a:close/>
                <a:moveTo>
                  <a:pt x="562" y="499"/>
                </a:moveTo>
                <a:cubicBezTo>
                  <a:pt x="569" y="499"/>
                  <a:pt x="575" y="493"/>
                  <a:pt x="575" y="486"/>
                </a:cubicBezTo>
                <a:cubicBezTo>
                  <a:pt x="575" y="479"/>
                  <a:pt x="569" y="473"/>
                  <a:pt x="562" y="473"/>
                </a:cubicBezTo>
                <a:cubicBezTo>
                  <a:pt x="555" y="473"/>
                  <a:pt x="549" y="479"/>
                  <a:pt x="549" y="486"/>
                </a:cubicBezTo>
                <a:cubicBezTo>
                  <a:pt x="549" y="493"/>
                  <a:pt x="555" y="499"/>
                  <a:pt x="562" y="499"/>
                </a:cubicBezTo>
                <a:close/>
                <a:moveTo>
                  <a:pt x="602" y="499"/>
                </a:moveTo>
                <a:cubicBezTo>
                  <a:pt x="609" y="499"/>
                  <a:pt x="614" y="493"/>
                  <a:pt x="614" y="486"/>
                </a:cubicBezTo>
                <a:cubicBezTo>
                  <a:pt x="614" y="479"/>
                  <a:pt x="609" y="473"/>
                  <a:pt x="602" y="473"/>
                </a:cubicBezTo>
                <a:cubicBezTo>
                  <a:pt x="595" y="473"/>
                  <a:pt x="589" y="479"/>
                  <a:pt x="589" y="486"/>
                </a:cubicBezTo>
                <a:cubicBezTo>
                  <a:pt x="589" y="493"/>
                  <a:pt x="595" y="499"/>
                  <a:pt x="602" y="499"/>
                </a:cubicBezTo>
                <a:close/>
                <a:moveTo>
                  <a:pt x="641" y="499"/>
                </a:moveTo>
                <a:cubicBezTo>
                  <a:pt x="648" y="499"/>
                  <a:pt x="654" y="493"/>
                  <a:pt x="654" y="486"/>
                </a:cubicBezTo>
                <a:cubicBezTo>
                  <a:pt x="654" y="479"/>
                  <a:pt x="648" y="473"/>
                  <a:pt x="641" y="473"/>
                </a:cubicBezTo>
                <a:cubicBezTo>
                  <a:pt x="634" y="473"/>
                  <a:pt x="628" y="479"/>
                  <a:pt x="628" y="486"/>
                </a:cubicBezTo>
                <a:cubicBezTo>
                  <a:pt x="628" y="493"/>
                  <a:pt x="634" y="499"/>
                  <a:pt x="641" y="499"/>
                </a:cubicBezTo>
                <a:close/>
                <a:moveTo>
                  <a:pt x="680" y="499"/>
                </a:moveTo>
                <a:cubicBezTo>
                  <a:pt x="687" y="499"/>
                  <a:pt x="693" y="493"/>
                  <a:pt x="693" y="486"/>
                </a:cubicBezTo>
                <a:cubicBezTo>
                  <a:pt x="693" y="479"/>
                  <a:pt x="687" y="473"/>
                  <a:pt x="680" y="473"/>
                </a:cubicBezTo>
                <a:cubicBezTo>
                  <a:pt x="673" y="473"/>
                  <a:pt x="668" y="479"/>
                  <a:pt x="668" y="486"/>
                </a:cubicBezTo>
                <a:cubicBezTo>
                  <a:pt x="668" y="493"/>
                  <a:pt x="673" y="499"/>
                  <a:pt x="680" y="499"/>
                </a:cubicBezTo>
                <a:close/>
                <a:moveTo>
                  <a:pt x="720" y="499"/>
                </a:moveTo>
                <a:cubicBezTo>
                  <a:pt x="727" y="499"/>
                  <a:pt x="733" y="493"/>
                  <a:pt x="733" y="486"/>
                </a:cubicBezTo>
                <a:cubicBezTo>
                  <a:pt x="733" y="479"/>
                  <a:pt x="727" y="473"/>
                  <a:pt x="720" y="473"/>
                </a:cubicBezTo>
                <a:cubicBezTo>
                  <a:pt x="713" y="473"/>
                  <a:pt x="707" y="479"/>
                  <a:pt x="707" y="486"/>
                </a:cubicBezTo>
                <a:cubicBezTo>
                  <a:pt x="707" y="493"/>
                  <a:pt x="713" y="499"/>
                  <a:pt x="720" y="499"/>
                </a:cubicBezTo>
                <a:close/>
                <a:moveTo>
                  <a:pt x="759" y="499"/>
                </a:moveTo>
                <a:cubicBezTo>
                  <a:pt x="766" y="499"/>
                  <a:pt x="772" y="493"/>
                  <a:pt x="772" y="486"/>
                </a:cubicBezTo>
                <a:cubicBezTo>
                  <a:pt x="772" y="479"/>
                  <a:pt x="766" y="473"/>
                  <a:pt x="759" y="473"/>
                </a:cubicBezTo>
                <a:cubicBezTo>
                  <a:pt x="752" y="473"/>
                  <a:pt x="747" y="479"/>
                  <a:pt x="747" y="486"/>
                </a:cubicBezTo>
                <a:cubicBezTo>
                  <a:pt x="747" y="493"/>
                  <a:pt x="752" y="499"/>
                  <a:pt x="759" y="499"/>
                </a:cubicBezTo>
                <a:close/>
                <a:moveTo>
                  <a:pt x="799" y="499"/>
                </a:moveTo>
                <a:cubicBezTo>
                  <a:pt x="806" y="499"/>
                  <a:pt x="811" y="493"/>
                  <a:pt x="811" y="486"/>
                </a:cubicBezTo>
                <a:cubicBezTo>
                  <a:pt x="811" y="479"/>
                  <a:pt x="806" y="473"/>
                  <a:pt x="799" y="473"/>
                </a:cubicBezTo>
                <a:cubicBezTo>
                  <a:pt x="792" y="473"/>
                  <a:pt x="786" y="479"/>
                  <a:pt x="786" y="486"/>
                </a:cubicBezTo>
                <a:cubicBezTo>
                  <a:pt x="786" y="493"/>
                  <a:pt x="792" y="499"/>
                  <a:pt x="799" y="499"/>
                </a:cubicBezTo>
                <a:close/>
                <a:moveTo>
                  <a:pt x="956" y="499"/>
                </a:moveTo>
                <a:cubicBezTo>
                  <a:pt x="963" y="499"/>
                  <a:pt x="969" y="493"/>
                  <a:pt x="969" y="486"/>
                </a:cubicBezTo>
                <a:cubicBezTo>
                  <a:pt x="969" y="479"/>
                  <a:pt x="963" y="473"/>
                  <a:pt x="956" y="473"/>
                </a:cubicBezTo>
                <a:cubicBezTo>
                  <a:pt x="949" y="473"/>
                  <a:pt x="944" y="479"/>
                  <a:pt x="944" y="486"/>
                </a:cubicBezTo>
                <a:cubicBezTo>
                  <a:pt x="944" y="493"/>
                  <a:pt x="949" y="499"/>
                  <a:pt x="956" y="499"/>
                </a:cubicBezTo>
                <a:close/>
                <a:moveTo>
                  <a:pt x="996" y="499"/>
                </a:moveTo>
                <a:cubicBezTo>
                  <a:pt x="1003" y="499"/>
                  <a:pt x="1009" y="493"/>
                  <a:pt x="1009" y="486"/>
                </a:cubicBezTo>
                <a:cubicBezTo>
                  <a:pt x="1009" y="479"/>
                  <a:pt x="1003" y="473"/>
                  <a:pt x="996" y="473"/>
                </a:cubicBezTo>
                <a:cubicBezTo>
                  <a:pt x="989" y="473"/>
                  <a:pt x="983" y="479"/>
                  <a:pt x="983" y="486"/>
                </a:cubicBezTo>
                <a:cubicBezTo>
                  <a:pt x="983" y="493"/>
                  <a:pt x="989" y="499"/>
                  <a:pt x="996" y="499"/>
                </a:cubicBezTo>
                <a:close/>
                <a:moveTo>
                  <a:pt x="1035" y="499"/>
                </a:moveTo>
                <a:cubicBezTo>
                  <a:pt x="1042" y="499"/>
                  <a:pt x="1048" y="493"/>
                  <a:pt x="1048" y="486"/>
                </a:cubicBezTo>
                <a:cubicBezTo>
                  <a:pt x="1048" y="479"/>
                  <a:pt x="1042" y="473"/>
                  <a:pt x="1035" y="473"/>
                </a:cubicBezTo>
                <a:cubicBezTo>
                  <a:pt x="1028" y="473"/>
                  <a:pt x="1022" y="479"/>
                  <a:pt x="1022" y="486"/>
                </a:cubicBezTo>
                <a:cubicBezTo>
                  <a:pt x="1022" y="493"/>
                  <a:pt x="1028" y="499"/>
                  <a:pt x="1035" y="499"/>
                </a:cubicBezTo>
                <a:close/>
                <a:moveTo>
                  <a:pt x="1666" y="493"/>
                </a:moveTo>
                <a:cubicBezTo>
                  <a:pt x="1670" y="493"/>
                  <a:pt x="1673" y="490"/>
                  <a:pt x="1673" y="486"/>
                </a:cubicBezTo>
                <a:cubicBezTo>
                  <a:pt x="1673" y="482"/>
                  <a:pt x="1670" y="478"/>
                  <a:pt x="1666" y="478"/>
                </a:cubicBezTo>
                <a:cubicBezTo>
                  <a:pt x="1662" y="478"/>
                  <a:pt x="1659" y="482"/>
                  <a:pt x="1659" y="486"/>
                </a:cubicBezTo>
                <a:cubicBezTo>
                  <a:pt x="1659" y="490"/>
                  <a:pt x="1662" y="493"/>
                  <a:pt x="1666" y="493"/>
                </a:cubicBezTo>
                <a:close/>
                <a:moveTo>
                  <a:pt x="1784" y="499"/>
                </a:moveTo>
                <a:cubicBezTo>
                  <a:pt x="1791" y="499"/>
                  <a:pt x="1797" y="493"/>
                  <a:pt x="1797" y="486"/>
                </a:cubicBezTo>
                <a:cubicBezTo>
                  <a:pt x="1797" y="479"/>
                  <a:pt x="1791" y="473"/>
                  <a:pt x="1784" y="473"/>
                </a:cubicBezTo>
                <a:cubicBezTo>
                  <a:pt x="1777" y="473"/>
                  <a:pt x="1772" y="479"/>
                  <a:pt x="1772" y="486"/>
                </a:cubicBezTo>
                <a:cubicBezTo>
                  <a:pt x="1772" y="493"/>
                  <a:pt x="1777" y="499"/>
                  <a:pt x="1784" y="499"/>
                </a:cubicBezTo>
                <a:close/>
                <a:moveTo>
                  <a:pt x="1863" y="473"/>
                </a:moveTo>
                <a:cubicBezTo>
                  <a:pt x="1856" y="473"/>
                  <a:pt x="1850" y="479"/>
                  <a:pt x="1850" y="486"/>
                </a:cubicBezTo>
                <a:cubicBezTo>
                  <a:pt x="1850" y="493"/>
                  <a:pt x="1856" y="498"/>
                  <a:pt x="1863" y="498"/>
                </a:cubicBezTo>
                <a:cubicBezTo>
                  <a:pt x="1870" y="498"/>
                  <a:pt x="1876" y="493"/>
                  <a:pt x="1876" y="486"/>
                </a:cubicBezTo>
                <a:cubicBezTo>
                  <a:pt x="1876" y="479"/>
                  <a:pt x="1870" y="473"/>
                  <a:pt x="1863" y="473"/>
                </a:cubicBezTo>
                <a:close/>
                <a:moveTo>
                  <a:pt x="1942" y="499"/>
                </a:moveTo>
                <a:cubicBezTo>
                  <a:pt x="1949" y="499"/>
                  <a:pt x="1955" y="493"/>
                  <a:pt x="1955" y="486"/>
                </a:cubicBezTo>
                <a:cubicBezTo>
                  <a:pt x="1955" y="479"/>
                  <a:pt x="1949" y="473"/>
                  <a:pt x="1942" y="473"/>
                </a:cubicBezTo>
                <a:cubicBezTo>
                  <a:pt x="1935" y="473"/>
                  <a:pt x="1929" y="479"/>
                  <a:pt x="1929" y="486"/>
                </a:cubicBezTo>
                <a:cubicBezTo>
                  <a:pt x="1929" y="493"/>
                  <a:pt x="1935" y="499"/>
                  <a:pt x="1942" y="499"/>
                </a:cubicBezTo>
                <a:close/>
                <a:moveTo>
                  <a:pt x="1981" y="499"/>
                </a:moveTo>
                <a:cubicBezTo>
                  <a:pt x="1988" y="499"/>
                  <a:pt x="1994" y="493"/>
                  <a:pt x="1994" y="486"/>
                </a:cubicBezTo>
                <a:cubicBezTo>
                  <a:pt x="1994" y="479"/>
                  <a:pt x="1988" y="473"/>
                  <a:pt x="1981" y="473"/>
                </a:cubicBezTo>
                <a:cubicBezTo>
                  <a:pt x="1974" y="473"/>
                  <a:pt x="1969" y="479"/>
                  <a:pt x="1969" y="486"/>
                </a:cubicBezTo>
                <a:cubicBezTo>
                  <a:pt x="1969" y="493"/>
                  <a:pt x="1974" y="499"/>
                  <a:pt x="1981" y="499"/>
                </a:cubicBezTo>
                <a:close/>
                <a:moveTo>
                  <a:pt x="2021" y="499"/>
                </a:moveTo>
                <a:cubicBezTo>
                  <a:pt x="2028" y="499"/>
                  <a:pt x="2034" y="493"/>
                  <a:pt x="2034" y="486"/>
                </a:cubicBezTo>
                <a:cubicBezTo>
                  <a:pt x="2034" y="479"/>
                  <a:pt x="2028" y="473"/>
                  <a:pt x="2021" y="473"/>
                </a:cubicBezTo>
                <a:cubicBezTo>
                  <a:pt x="2014" y="473"/>
                  <a:pt x="2008" y="479"/>
                  <a:pt x="2008" y="486"/>
                </a:cubicBezTo>
                <a:cubicBezTo>
                  <a:pt x="2008" y="493"/>
                  <a:pt x="2014" y="499"/>
                  <a:pt x="2021" y="499"/>
                </a:cubicBezTo>
                <a:close/>
                <a:moveTo>
                  <a:pt x="2060" y="499"/>
                </a:moveTo>
                <a:cubicBezTo>
                  <a:pt x="2067" y="499"/>
                  <a:pt x="2073" y="493"/>
                  <a:pt x="2073" y="486"/>
                </a:cubicBezTo>
                <a:cubicBezTo>
                  <a:pt x="2073" y="479"/>
                  <a:pt x="2067" y="473"/>
                  <a:pt x="2060" y="473"/>
                </a:cubicBezTo>
                <a:cubicBezTo>
                  <a:pt x="2053" y="473"/>
                  <a:pt x="2048" y="479"/>
                  <a:pt x="2048" y="486"/>
                </a:cubicBezTo>
                <a:cubicBezTo>
                  <a:pt x="2048" y="493"/>
                  <a:pt x="2053" y="499"/>
                  <a:pt x="2060" y="499"/>
                </a:cubicBezTo>
                <a:close/>
                <a:moveTo>
                  <a:pt x="2100" y="499"/>
                </a:moveTo>
                <a:cubicBezTo>
                  <a:pt x="2107" y="499"/>
                  <a:pt x="2112" y="493"/>
                  <a:pt x="2112" y="486"/>
                </a:cubicBezTo>
                <a:cubicBezTo>
                  <a:pt x="2112" y="479"/>
                  <a:pt x="2107" y="473"/>
                  <a:pt x="2100" y="473"/>
                </a:cubicBezTo>
                <a:cubicBezTo>
                  <a:pt x="2093" y="473"/>
                  <a:pt x="2087" y="479"/>
                  <a:pt x="2087" y="486"/>
                </a:cubicBezTo>
                <a:cubicBezTo>
                  <a:pt x="2087" y="493"/>
                  <a:pt x="2093" y="499"/>
                  <a:pt x="2100" y="499"/>
                </a:cubicBezTo>
                <a:close/>
                <a:moveTo>
                  <a:pt x="2139" y="499"/>
                </a:moveTo>
                <a:cubicBezTo>
                  <a:pt x="2146" y="499"/>
                  <a:pt x="2152" y="493"/>
                  <a:pt x="2152" y="486"/>
                </a:cubicBezTo>
                <a:cubicBezTo>
                  <a:pt x="2152" y="479"/>
                  <a:pt x="2146" y="473"/>
                  <a:pt x="2139" y="473"/>
                </a:cubicBezTo>
                <a:cubicBezTo>
                  <a:pt x="2132" y="473"/>
                  <a:pt x="2126" y="479"/>
                  <a:pt x="2126" y="486"/>
                </a:cubicBezTo>
                <a:cubicBezTo>
                  <a:pt x="2126" y="493"/>
                  <a:pt x="2132" y="499"/>
                  <a:pt x="2139" y="499"/>
                </a:cubicBezTo>
                <a:close/>
                <a:moveTo>
                  <a:pt x="2179" y="499"/>
                </a:moveTo>
                <a:cubicBezTo>
                  <a:pt x="2186" y="499"/>
                  <a:pt x="2191" y="493"/>
                  <a:pt x="2191" y="486"/>
                </a:cubicBezTo>
                <a:cubicBezTo>
                  <a:pt x="2191" y="479"/>
                  <a:pt x="2186" y="473"/>
                  <a:pt x="2179" y="473"/>
                </a:cubicBezTo>
                <a:cubicBezTo>
                  <a:pt x="2171" y="473"/>
                  <a:pt x="2166" y="479"/>
                  <a:pt x="2166" y="486"/>
                </a:cubicBezTo>
                <a:cubicBezTo>
                  <a:pt x="2166" y="493"/>
                  <a:pt x="2171" y="499"/>
                  <a:pt x="2179" y="499"/>
                </a:cubicBezTo>
                <a:close/>
                <a:moveTo>
                  <a:pt x="2218" y="499"/>
                </a:moveTo>
                <a:cubicBezTo>
                  <a:pt x="2225" y="499"/>
                  <a:pt x="2231" y="493"/>
                  <a:pt x="2231" y="486"/>
                </a:cubicBezTo>
                <a:cubicBezTo>
                  <a:pt x="2231" y="479"/>
                  <a:pt x="2225" y="473"/>
                  <a:pt x="2218" y="473"/>
                </a:cubicBezTo>
                <a:cubicBezTo>
                  <a:pt x="2211" y="473"/>
                  <a:pt x="2205" y="479"/>
                  <a:pt x="2205" y="486"/>
                </a:cubicBezTo>
                <a:cubicBezTo>
                  <a:pt x="2205" y="493"/>
                  <a:pt x="2211" y="499"/>
                  <a:pt x="2218" y="499"/>
                </a:cubicBezTo>
                <a:close/>
                <a:moveTo>
                  <a:pt x="2257" y="499"/>
                </a:moveTo>
                <a:cubicBezTo>
                  <a:pt x="2264" y="499"/>
                  <a:pt x="2270" y="493"/>
                  <a:pt x="2270" y="486"/>
                </a:cubicBezTo>
                <a:cubicBezTo>
                  <a:pt x="2270" y="479"/>
                  <a:pt x="2264" y="473"/>
                  <a:pt x="2257" y="473"/>
                </a:cubicBezTo>
                <a:cubicBezTo>
                  <a:pt x="2250" y="473"/>
                  <a:pt x="2245" y="479"/>
                  <a:pt x="2245" y="486"/>
                </a:cubicBezTo>
                <a:cubicBezTo>
                  <a:pt x="2245" y="493"/>
                  <a:pt x="2250" y="499"/>
                  <a:pt x="2257" y="499"/>
                </a:cubicBezTo>
                <a:close/>
                <a:moveTo>
                  <a:pt x="2297" y="499"/>
                </a:moveTo>
                <a:cubicBezTo>
                  <a:pt x="2304" y="499"/>
                  <a:pt x="2310" y="493"/>
                  <a:pt x="2310" y="486"/>
                </a:cubicBezTo>
                <a:cubicBezTo>
                  <a:pt x="2310" y="479"/>
                  <a:pt x="2304" y="473"/>
                  <a:pt x="2297" y="473"/>
                </a:cubicBezTo>
                <a:cubicBezTo>
                  <a:pt x="2290" y="473"/>
                  <a:pt x="2284" y="479"/>
                  <a:pt x="2284" y="486"/>
                </a:cubicBezTo>
                <a:cubicBezTo>
                  <a:pt x="2284" y="493"/>
                  <a:pt x="2290" y="499"/>
                  <a:pt x="2297" y="499"/>
                </a:cubicBezTo>
                <a:close/>
                <a:moveTo>
                  <a:pt x="2336" y="499"/>
                </a:moveTo>
                <a:cubicBezTo>
                  <a:pt x="2343" y="499"/>
                  <a:pt x="2349" y="493"/>
                  <a:pt x="2349" y="486"/>
                </a:cubicBezTo>
                <a:cubicBezTo>
                  <a:pt x="2349" y="479"/>
                  <a:pt x="2343" y="473"/>
                  <a:pt x="2336" y="473"/>
                </a:cubicBezTo>
                <a:cubicBezTo>
                  <a:pt x="2329" y="473"/>
                  <a:pt x="2323" y="479"/>
                  <a:pt x="2323" y="486"/>
                </a:cubicBezTo>
                <a:cubicBezTo>
                  <a:pt x="2323" y="493"/>
                  <a:pt x="2329" y="499"/>
                  <a:pt x="2336" y="499"/>
                </a:cubicBezTo>
                <a:close/>
                <a:moveTo>
                  <a:pt x="2376" y="499"/>
                </a:moveTo>
                <a:cubicBezTo>
                  <a:pt x="2383" y="499"/>
                  <a:pt x="2388" y="493"/>
                  <a:pt x="2388" y="486"/>
                </a:cubicBezTo>
                <a:cubicBezTo>
                  <a:pt x="2388" y="479"/>
                  <a:pt x="2383" y="473"/>
                  <a:pt x="2376" y="473"/>
                </a:cubicBezTo>
                <a:cubicBezTo>
                  <a:pt x="2369" y="473"/>
                  <a:pt x="2363" y="479"/>
                  <a:pt x="2363" y="486"/>
                </a:cubicBezTo>
                <a:cubicBezTo>
                  <a:pt x="2363" y="493"/>
                  <a:pt x="2369" y="499"/>
                  <a:pt x="2376" y="499"/>
                </a:cubicBezTo>
                <a:close/>
                <a:moveTo>
                  <a:pt x="2415" y="499"/>
                </a:moveTo>
                <a:cubicBezTo>
                  <a:pt x="2422" y="499"/>
                  <a:pt x="2428" y="493"/>
                  <a:pt x="2428" y="486"/>
                </a:cubicBezTo>
                <a:cubicBezTo>
                  <a:pt x="2428" y="479"/>
                  <a:pt x="2422" y="473"/>
                  <a:pt x="2415" y="473"/>
                </a:cubicBezTo>
                <a:cubicBezTo>
                  <a:pt x="2408" y="473"/>
                  <a:pt x="2402" y="479"/>
                  <a:pt x="2402" y="486"/>
                </a:cubicBezTo>
                <a:cubicBezTo>
                  <a:pt x="2402" y="493"/>
                  <a:pt x="2408" y="499"/>
                  <a:pt x="2415" y="499"/>
                </a:cubicBezTo>
                <a:close/>
                <a:moveTo>
                  <a:pt x="2454" y="499"/>
                </a:moveTo>
                <a:cubicBezTo>
                  <a:pt x="2462" y="499"/>
                  <a:pt x="2467" y="493"/>
                  <a:pt x="2467" y="486"/>
                </a:cubicBezTo>
                <a:cubicBezTo>
                  <a:pt x="2467" y="479"/>
                  <a:pt x="2462" y="473"/>
                  <a:pt x="2454" y="473"/>
                </a:cubicBezTo>
                <a:cubicBezTo>
                  <a:pt x="2447" y="473"/>
                  <a:pt x="2442" y="479"/>
                  <a:pt x="2442" y="486"/>
                </a:cubicBezTo>
                <a:cubicBezTo>
                  <a:pt x="2442" y="493"/>
                  <a:pt x="2447" y="499"/>
                  <a:pt x="2454" y="499"/>
                </a:cubicBezTo>
                <a:close/>
                <a:moveTo>
                  <a:pt x="2494" y="499"/>
                </a:moveTo>
                <a:cubicBezTo>
                  <a:pt x="2501" y="499"/>
                  <a:pt x="2507" y="493"/>
                  <a:pt x="2507" y="486"/>
                </a:cubicBezTo>
                <a:cubicBezTo>
                  <a:pt x="2507" y="479"/>
                  <a:pt x="2501" y="473"/>
                  <a:pt x="2494" y="473"/>
                </a:cubicBezTo>
                <a:cubicBezTo>
                  <a:pt x="2487" y="473"/>
                  <a:pt x="2481" y="479"/>
                  <a:pt x="2481" y="486"/>
                </a:cubicBezTo>
                <a:cubicBezTo>
                  <a:pt x="2481" y="493"/>
                  <a:pt x="2487" y="499"/>
                  <a:pt x="2494" y="499"/>
                </a:cubicBezTo>
                <a:close/>
                <a:moveTo>
                  <a:pt x="2533" y="499"/>
                </a:moveTo>
                <a:cubicBezTo>
                  <a:pt x="2540" y="499"/>
                  <a:pt x="2546" y="493"/>
                  <a:pt x="2546" y="486"/>
                </a:cubicBezTo>
                <a:cubicBezTo>
                  <a:pt x="2546" y="479"/>
                  <a:pt x="2540" y="473"/>
                  <a:pt x="2533" y="473"/>
                </a:cubicBezTo>
                <a:cubicBezTo>
                  <a:pt x="2526" y="473"/>
                  <a:pt x="2521" y="479"/>
                  <a:pt x="2521" y="486"/>
                </a:cubicBezTo>
                <a:cubicBezTo>
                  <a:pt x="2521" y="493"/>
                  <a:pt x="2526" y="499"/>
                  <a:pt x="2533" y="499"/>
                </a:cubicBezTo>
                <a:close/>
                <a:moveTo>
                  <a:pt x="2573" y="499"/>
                </a:moveTo>
                <a:cubicBezTo>
                  <a:pt x="2580" y="499"/>
                  <a:pt x="2586" y="493"/>
                  <a:pt x="2586" y="486"/>
                </a:cubicBezTo>
                <a:cubicBezTo>
                  <a:pt x="2586" y="479"/>
                  <a:pt x="2580" y="473"/>
                  <a:pt x="2573" y="473"/>
                </a:cubicBezTo>
                <a:cubicBezTo>
                  <a:pt x="2566" y="473"/>
                  <a:pt x="2560" y="479"/>
                  <a:pt x="2560" y="486"/>
                </a:cubicBezTo>
                <a:cubicBezTo>
                  <a:pt x="2560" y="493"/>
                  <a:pt x="2566" y="499"/>
                  <a:pt x="2573" y="499"/>
                </a:cubicBezTo>
                <a:close/>
                <a:moveTo>
                  <a:pt x="2612" y="499"/>
                </a:moveTo>
                <a:cubicBezTo>
                  <a:pt x="2619" y="499"/>
                  <a:pt x="2625" y="493"/>
                  <a:pt x="2625" y="486"/>
                </a:cubicBezTo>
                <a:cubicBezTo>
                  <a:pt x="2625" y="479"/>
                  <a:pt x="2619" y="473"/>
                  <a:pt x="2612" y="473"/>
                </a:cubicBezTo>
                <a:cubicBezTo>
                  <a:pt x="2605" y="473"/>
                  <a:pt x="2599" y="479"/>
                  <a:pt x="2599" y="486"/>
                </a:cubicBezTo>
                <a:cubicBezTo>
                  <a:pt x="2599" y="493"/>
                  <a:pt x="2605" y="499"/>
                  <a:pt x="2612" y="499"/>
                </a:cubicBezTo>
                <a:close/>
                <a:moveTo>
                  <a:pt x="2652" y="499"/>
                </a:moveTo>
                <a:cubicBezTo>
                  <a:pt x="2659" y="499"/>
                  <a:pt x="2664" y="493"/>
                  <a:pt x="2664" y="486"/>
                </a:cubicBezTo>
                <a:cubicBezTo>
                  <a:pt x="2664" y="479"/>
                  <a:pt x="2659" y="473"/>
                  <a:pt x="2652" y="473"/>
                </a:cubicBezTo>
                <a:cubicBezTo>
                  <a:pt x="2645" y="473"/>
                  <a:pt x="2639" y="479"/>
                  <a:pt x="2639" y="486"/>
                </a:cubicBezTo>
                <a:cubicBezTo>
                  <a:pt x="2639" y="493"/>
                  <a:pt x="2645" y="499"/>
                  <a:pt x="2652" y="499"/>
                </a:cubicBezTo>
                <a:close/>
                <a:moveTo>
                  <a:pt x="2691" y="499"/>
                </a:moveTo>
                <a:cubicBezTo>
                  <a:pt x="2698" y="499"/>
                  <a:pt x="2704" y="493"/>
                  <a:pt x="2704" y="486"/>
                </a:cubicBezTo>
                <a:cubicBezTo>
                  <a:pt x="2704" y="479"/>
                  <a:pt x="2698" y="473"/>
                  <a:pt x="2691" y="473"/>
                </a:cubicBezTo>
                <a:cubicBezTo>
                  <a:pt x="2684" y="473"/>
                  <a:pt x="2678" y="479"/>
                  <a:pt x="2678" y="486"/>
                </a:cubicBezTo>
                <a:cubicBezTo>
                  <a:pt x="2678" y="493"/>
                  <a:pt x="2684" y="499"/>
                  <a:pt x="2691" y="499"/>
                </a:cubicBezTo>
                <a:close/>
                <a:moveTo>
                  <a:pt x="2730" y="499"/>
                </a:moveTo>
                <a:cubicBezTo>
                  <a:pt x="2738" y="499"/>
                  <a:pt x="2743" y="493"/>
                  <a:pt x="2743" y="486"/>
                </a:cubicBezTo>
                <a:cubicBezTo>
                  <a:pt x="2743" y="479"/>
                  <a:pt x="2738" y="473"/>
                  <a:pt x="2730" y="473"/>
                </a:cubicBezTo>
                <a:cubicBezTo>
                  <a:pt x="2723" y="473"/>
                  <a:pt x="2718" y="479"/>
                  <a:pt x="2718" y="486"/>
                </a:cubicBezTo>
                <a:cubicBezTo>
                  <a:pt x="2718" y="493"/>
                  <a:pt x="2723" y="499"/>
                  <a:pt x="2730" y="499"/>
                </a:cubicBezTo>
                <a:close/>
                <a:moveTo>
                  <a:pt x="2770" y="499"/>
                </a:moveTo>
                <a:cubicBezTo>
                  <a:pt x="2777" y="499"/>
                  <a:pt x="2783" y="493"/>
                  <a:pt x="2783" y="486"/>
                </a:cubicBezTo>
                <a:cubicBezTo>
                  <a:pt x="2783" y="479"/>
                  <a:pt x="2777" y="473"/>
                  <a:pt x="2770" y="473"/>
                </a:cubicBezTo>
                <a:cubicBezTo>
                  <a:pt x="2763" y="473"/>
                  <a:pt x="2757" y="479"/>
                  <a:pt x="2757" y="486"/>
                </a:cubicBezTo>
                <a:cubicBezTo>
                  <a:pt x="2757" y="493"/>
                  <a:pt x="2763" y="499"/>
                  <a:pt x="2770" y="499"/>
                </a:cubicBezTo>
                <a:close/>
                <a:moveTo>
                  <a:pt x="2809" y="499"/>
                </a:moveTo>
                <a:cubicBezTo>
                  <a:pt x="2816" y="499"/>
                  <a:pt x="2822" y="493"/>
                  <a:pt x="2822" y="486"/>
                </a:cubicBezTo>
                <a:cubicBezTo>
                  <a:pt x="2822" y="479"/>
                  <a:pt x="2816" y="473"/>
                  <a:pt x="2809" y="473"/>
                </a:cubicBezTo>
                <a:cubicBezTo>
                  <a:pt x="2802" y="473"/>
                  <a:pt x="2797" y="479"/>
                  <a:pt x="2797" y="486"/>
                </a:cubicBezTo>
                <a:cubicBezTo>
                  <a:pt x="2797" y="493"/>
                  <a:pt x="2802" y="499"/>
                  <a:pt x="2809" y="499"/>
                </a:cubicBezTo>
                <a:close/>
                <a:moveTo>
                  <a:pt x="2849" y="499"/>
                </a:moveTo>
                <a:cubicBezTo>
                  <a:pt x="2856" y="499"/>
                  <a:pt x="2861" y="493"/>
                  <a:pt x="2861" y="486"/>
                </a:cubicBezTo>
                <a:cubicBezTo>
                  <a:pt x="2861" y="479"/>
                  <a:pt x="2856" y="473"/>
                  <a:pt x="2849" y="473"/>
                </a:cubicBezTo>
                <a:cubicBezTo>
                  <a:pt x="2842" y="473"/>
                  <a:pt x="2836" y="479"/>
                  <a:pt x="2836" y="486"/>
                </a:cubicBezTo>
                <a:cubicBezTo>
                  <a:pt x="2836" y="493"/>
                  <a:pt x="2842" y="499"/>
                  <a:pt x="2849" y="499"/>
                </a:cubicBezTo>
                <a:close/>
                <a:moveTo>
                  <a:pt x="2888" y="499"/>
                </a:moveTo>
                <a:cubicBezTo>
                  <a:pt x="2895" y="499"/>
                  <a:pt x="2901" y="493"/>
                  <a:pt x="2901" y="486"/>
                </a:cubicBezTo>
                <a:cubicBezTo>
                  <a:pt x="2901" y="479"/>
                  <a:pt x="2895" y="473"/>
                  <a:pt x="2888" y="473"/>
                </a:cubicBezTo>
                <a:cubicBezTo>
                  <a:pt x="2881" y="473"/>
                  <a:pt x="2875" y="479"/>
                  <a:pt x="2875" y="486"/>
                </a:cubicBezTo>
                <a:cubicBezTo>
                  <a:pt x="2875" y="493"/>
                  <a:pt x="2881" y="499"/>
                  <a:pt x="2888" y="499"/>
                </a:cubicBezTo>
                <a:close/>
                <a:moveTo>
                  <a:pt x="2928" y="499"/>
                </a:moveTo>
                <a:cubicBezTo>
                  <a:pt x="2935" y="499"/>
                  <a:pt x="2940" y="493"/>
                  <a:pt x="2940" y="486"/>
                </a:cubicBezTo>
                <a:cubicBezTo>
                  <a:pt x="2940" y="479"/>
                  <a:pt x="2935" y="473"/>
                  <a:pt x="2928" y="473"/>
                </a:cubicBezTo>
                <a:cubicBezTo>
                  <a:pt x="2921" y="473"/>
                  <a:pt x="2915" y="479"/>
                  <a:pt x="2915" y="486"/>
                </a:cubicBezTo>
                <a:cubicBezTo>
                  <a:pt x="2915" y="493"/>
                  <a:pt x="2921" y="499"/>
                  <a:pt x="2928" y="499"/>
                </a:cubicBezTo>
                <a:close/>
                <a:moveTo>
                  <a:pt x="2967" y="499"/>
                </a:moveTo>
                <a:cubicBezTo>
                  <a:pt x="2974" y="499"/>
                  <a:pt x="2980" y="493"/>
                  <a:pt x="2980" y="486"/>
                </a:cubicBezTo>
                <a:cubicBezTo>
                  <a:pt x="2980" y="479"/>
                  <a:pt x="2974" y="473"/>
                  <a:pt x="2967" y="473"/>
                </a:cubicBezTo>
                <a:cubicBezTo>
                  <a:pt x="2960" y="473"/>
                  <a:pt x="2954" y="479"/>
                  <a:pt x="2954" y="486"/>
                </a:cubicBezTo>
                <a:cubicBezTo>
                  <a:pt x="2954" y="493"/>
                  <a:pt x="2960" y="499"/>
                  <a:pt x="2967" y="499"/>
                </a:cubicBezTo>
                <a:close/>
                <a:moveTo>
                  <a:pt x="3006" y="499"/>
                </a:moveTo>
                <a:cubicBezTo>
                  <a:pt x="3013" y="499"/>
                  <a:pt x="3019" y="493"/>
                  <a:pt x="3019" y="486"/>
                </a:cubicBezTo>
                <a:cubicBezTo>
                  <a:pt x="3019" y="479"/>
                  <a:pt x="3013" y="473"/>
                  <a:pt x="3006" y="473"/>
                </a:cubicBezTo>
                <a:cubicBezTo>
                  <a:pt x="2999" y="473"/>
                  <a:pt x="2994" y="479"/>
                  <a:pt x="2994" y="486"/>
                </a:cubicBezTo>
                <a:cubicBezTo>
                  <a:pt x="2994" y="493"/>
                  <a:pt x="2999" y="499"/>
                  <a:pt x="3006" y="499"/>
                </a:cubicBezTo>
                <a:close/>
                <a:moveTo>
                  <a:pt x="3046" y="499"/>
                </a:moveTo>
                <a:cubicBezTo>
                  <a:pt x="3053" y="499"/>
                  <a:pt x="3059" y="493"/>
                  <a:pt x="3059" y="486"/>
                </a:cubicBezTo>
                <a:cubicBezTo>
                  <a:pt x="3059" y="479"/>
                  <a:pt x="3053" y="473"/>
                  <a:pt x="3046" y="473"/>
                </a:cubicBezTo>
                <a:cubicBezTo>
                  <a:pt x="3039" y="473"/>
                  <a:pt x="3033" y="479"/>
                  <a:pt x="3033" y="486"/>
                </a:cubicBezTo>
                <a:cubicBezTo>
                  <a:pt x="3033" y="493"/>
                  <a:pt x="3039" y="499"/>
                  <a:pt x="3046" y="499"/>
                </a:cubicBezTo>
                <a:close/>
                <a:moveTo>
                  <a:pt x="3085" y="499"/>
                </a:moveTo>
                <a:cubicBezTo>
                  <a:pt x="3092" y="499"/>
                  <a:pt x="3098" y="493"/>
                  <a:pt x="3098" y="486"/>
                </a:cubicBezTo>
                <a:cubicBezTo>
                  <a:pt x="3098" y="479"/>
                  <a:pt x="3092" y="473"/>
                  <a:pt x="3085" y="473"/>
                </a:cubicBezTo>
                <a:cubicBezTo>
                  <a:pt x="3078" y="473"/>
                  <a:pt x="3073" y="479"/>
                  <a:pt x="3073" y="486"/>
                </a:cubicBezTo>
                <a:cubicBezTo>
                  <a:pt x="3073" y="493"/>
                  <a:pt x="3078" y="499"/>
                  <a:pt x="3085" y="499"/>
                </a:cubicBezTo>
                <a:close/>
                <a:moveTo>
                  <a:pt x="3282" y="499"/>
                </a:moveTo>
                <a:cubicBezTo>
                  <a:pt x="3289" y="499"/>
                  <a:pt x="3295" y="493"/>
                  <a:pt x="3295" y="486"/>
                </a:cubicBezTo>
                <a:cubicBezTo>
                  <a:pt x="3295" y="479"/>
                  <a:pt x="3289" y="473"/>
                  <a:pt x="3282" y="473"/>
                </a:cubicBezTo>
                <a:cubicBezTo>
                  <a:pt x="3275" y="473"/>
                  <a:pt x="3270" y="479"/>
                  <a:pt x="3270" y="486"/>
                </a:cubicBezTo>
                <a:cubicBezTo>
                  <a:pt x="3270" y="493"/>
                  <a:pt x="3275" y="499"/>
                  <a:pt x="3282" y="499"/>
                </a:cubicBezTo>
                <a:close/>
                <a:moveTo>
                  <a:pt x="3322" y="473"/>
                </a:moveTo>
                <a:cubicBezTo>
                  <a:pt x="3315" y="473"/>
                  <a:pt x="3309" y="479"/>
                  <a:pt x="3309" y="486"/>
                </a:cubicBezTo>
                <a:cubicBezTo>
                  <a:pt x="3309" y="493"/>
                  <a:pt x="3315" y="499"/>
                  <a:pt x="3322" y="499"/>
                </a:cubicBezTo>
                <a:cubicBezTo>
                  <a:pt x="3329" y="499"/>
                  <a:pt x="3335" y="493"/>
                  <a:pt x="3335" y="486"/>
                </a:cubicBezTo>
                <a:cubicBezTo>
                  <a:pt x="3335" y="479"/>
                  <a:pt x="3329" y="473"/>
                  <a:pt x="3322" y="473"/>
                </a:cubicBezTo>
                <a:close/>
                <a:moveTo>
                  <a:pt x="404" y="512"/>
                </a:moveTo>
                <a:cubicBezTo>
                  <a:pt x="397" y="512"/>
                  <a:pt x="392" y="518"/>
                  <a:pt x="392" y="525"/>
                </a:cubicBezTo>
                <a:cubicBezTo>
                  <a:pt x="392" y="532"/>
                  <a:pt x="397" y="538"/>
                  <a:pt x="404" y="538"/>
                </a:cubicBezTo>
                <a:cubicBezTo>
                  <a:pt x="411" y="538"/>
                  <a:pt x="417" y="532"/>
                  <a:pt x="417" y="525"/>
                </a:cubicBezTo>
                <a:cubicBezTo>
                  <a:pt x="417" y="518"/>
                  <a:pt x="411" y="512"/>
                  <a:pt x="404" y="512"/>
                </a:cubicBezTo>
                <a:close/>
                <a:moveTo>
                  <a:pt x="444" y="538"/>
                </a:moveTo>
                <a:cubicBezTo>
                  <a:pt x="451" y="538"/>
                  <a:pt x="457" y="532"/>
                  <a:pt x="457" y="525"/>
                </a:cubicBezTo>
                <a:cubicBezTo>
                  <a:pt x="457" y="518"/>
                  <a:pt x="451" y="512"/>
                  <a:pt x="444" y="512"/>
                </a:cubicBezTo>
                <a:cubicBezTo>
                  <a:pt x="437" y="512"/>
                  <a:pt x="431" y="518"/>
                  <a:pt x="431" y="525"/>
                </a:cubicBezTo>
                <a:cubicBezTo>
                  <a:pt x="431" y="532"/>
                  <a:pt x="437" y="538"/>
                  <a:pt x="444" y="538"/>
                </a:cubicBezTo>
                <a:close/>
                <a:moveTo>
                  <a:pt x="483" y="538"/>
                </a:moveTo>
                <a:cubicBezTo>
                  <a:pt x="490" y="538"/>
                  <a:pt x="496" y="532"/>
                  <a:pt x="496" y="525"/>
                </a:cubicBezTo>
                <a:cubicBezTo>
                  <a:pt x="496" y="518"/>
                  <a:pt x="490" y="512"/>
                  <a:pt x="483" y="512"/>
                </a:cubicBezTo>
                <a:cubicBezTo>
                  <a:pt x="476" y="512"/>
                  <a:pt x="471" y="518"/>
                  <a:pt x="471" y="525"/>
                </a:cubicBezTo>
                <a:cubicBezTo>
                  <a:pt x="471" y="532"/>
                  <a:pt x="476" y="538"/>
                  <a:pt x="483" y="538"/>
                </a:cubicBezTo>
                <a:close/>
                <a:moveTo>
                  <a:pt x="523" y="538"/>
                </a:moveTo>
                <a:cubicBezTo>
                  <a:pt x="530" y="538"/>
                  <a:pt x="535" y="532"/>
                  <a:pt x="535" y="525"/>
                </a:cubicBezTo>
                <a:cubicBezTo>
                  <a:pt x="535" y="518"/>
                  <a:pt x="530" y="512"/>
                  <a:pt x="523" y="512"/>
                </a:cubicBezTo>
                <a:cubicBezTo>
                  <a:pt x="516" y="512"/>
                  <a:pt x="510" y="518"/>
                  <a:pt x="510" y="525"/>
                </a:cubicBezTo>
                <a:cubicBezTo>
                  <a:pt x="510" y="532"/>
                  <a:pt x="516" y="538"/>
                  <a:pt x="523" y="538"/>
                </a:cubicBezTo>
                <a:close/>
                <a:moveTo>
                  <a:pt x="562" y="538"/>
                </a:moveTo>
                <a:cubicBezTo>
                  <a:pt x="569" y="538"/>
                  <a:pt x="575" y="532"/>
                  <a:pt x="575" y="525"/>
                </a:cubicBezTo>
                <a:cubicBezTo>
                  <a:pt x="575" y="518"/>
                  <a:pt x="569" y="512"/>
                  <a:pt x="562" y="512"/>
                </a:cubicBezTo>
                <a:cubicBezTo>
                  <a:pt x="555" y="512"/>
                  <a:pt x="549" y="518"/>
                  <a:pt x="549" y="525"/>
                </a:cubicBezTo>
                <a:cubicBezTo>
                  <a:pt x="549" y="532"/>
                  <a:pt x="555" y="538"/>
                  <a:pt x="562" y="538"/>
                </a:cubicBezTo>
                <a:close/>
                <a:moveTo>
                  <a:pt x="602" y="538"/>
                </a:moveTo>
                <a:cubicBezTo>
                  <a:pt x="609" y="538"/>
                  <a:pt x="614" y="532"/>
                  <a:pt x="614" y="525"/>
                </a:cubicBezTo>
                <a:cubicBezTo>
                  <a:pt x="614" y="518"/>
                  <a:pt x="609" y="512"/>
                  <a:pt x="602" y="512"/>
                </a:cubicBezTo>
                <a:cubicBezTo>
                  <a:pt x="595" y="512"/>
                  <a:pt x="589" y="518"/>
                  <a:pt x="589" y="525"/>
                </a:cubicBezTo>
                <a:cubicBezTo>
                  <a:pt x="589" y="532"/>
                  <a:pt x="595" y="538"/>
                  <a:pt x="602" y="538"/>
                </a:cubicBezTo>
                <a:close/>
                <a:moveTo>
                  <a:pt x="641" y="538"/>
                </a:moveTo>
                <a:cubicBezTo>
                  <a:pt x="648" y="538"/>
                  <a:pt x="654" y="532"/>
                  <a:pt x="654" y="525"/>
                </a:cubicBezTo>
                <a:cubicBezTo>
                  <a:pt x="654" y="518"/>
                  <a:pt x="648" y="512"/>
                  <a:pt x="641" y="512"/>
                </a:cubicBezTo>
                <a:cubicBezTo>
                  <a:pt x="634" y="512"/>
                  <a:pt x="628" y="518"/>
                  <a:pt x="628" y="525"/>
                </a:cubicBezTo>
                <a:cubicBezTo>
                  <a:pt x="628" y="532"/>
                  <a:pt x="634" y="538"/>
                  <a:pt x="641" y="538"/>
                </a:cubicBezTo>
                <a:close/>
                <a:moveTo>
                  <a:pt x="680" y="538"/>
                </a:moveTo>
                <a:cubicBezTo>
                  <a:pt x="687" y="538"/>
                  <a:pt x="693" y="532"/>
                  <a:pt x="693" y="525"/>
                </a:cubicBezTo>
                <a:cubicBezTo>
                  <a:pt x="693" y="518"/>
                  <a:pt x="687" y="512"/>
                  <a:pt x="680" y="512"/>
                </a:cubicBezTo>
                <a:cubicBezTo>
                  <a:pt x="673" y="512"/>
                  <a:pt x="668" y="518"/>
                  <a:pt x="668" y="525"/>
                </a:cubicBezTo>
                <a:cubicBezTo>
                  <a:pt x="668" y="532"/>
                  <a:pt x="673" y="538"/>
                  <a:pt x="680" y="538"/>
                </a:cubicBezTo>
                <a:close/>
                <a:moveTo>
                  <a:pt x="720" y="538"/>
                </a:moveTo>
                <a:cubicBezTo>
                  <a:pt x="727" y="538"/>
                  <a:pt x="733" y="532"/>
                  <a:pt x="733" y="525"/>
                </a:cubicBezTo>
                <a:cubicBezTo>
                  <a:pt x="733" y="518"/>
                  <a:pt x="727" y="512"/>
                  <a:pt x="720" y="512"/>
                </a:cubicBezTo>
                <a:cubicBezTo>
                  <a:pt x="713" y="512"/>
                  <a:pt x="707" y="518"/>
                  <a:pt x="707" y="525"/>
                </a:cubicBezTo>
                <a:cubicBezTo>
                  <a:pt x="707" y="532"/>
                  <a:pt x="713" y="538"/>
                  <a:pt x="720" y="538"/>
                </a:cubicBezTo>
                <a:close/>
                <a:moveTo>
                  <a:pt x="759" y="538"/>
                </a:moveTo>
                <a:cubicBezTo>
                  <a:pt x="766" y="538"/>
                  <a:pt x="772" y="532"/>
                  <a:pt x="772" y="525"/>
                </a:cubicBezTo>
                <a:cubicBezTo>
                  <a:pt x="772" y="518"/>
                  <a:pt x="766" y="512"/>
                  <a:pt x="759" y="512"/>
                </a:cubicBezTo>
                <a:cubicBezTo>
                  <a:pt x="752" y="512"/>
                  <a:pt x="747" y="518"/>
                  <a:pt x="747" y="525"/>
                </a:cubicBezTo>
                <a:cubicBezTo>
                  <a:pt x="747" y="532"/>
                  <a:pt x="752" y="538"/>
                  <a:pt x="759" y="538"/>
                </a:cubicBezTo>
                <a:close/>
                <a:moveTo>
                  <a:pt x="799" y="538"/>
                </a:moveTo>
                <a:cubicBezTo>
                  <a:pt x="806" y="538"/>
                  <a:pt x="811" y="532"/>
                  <a:pt x="811" y="525"/>
                </a:cubicBezTo>
                <a:cubicBezTo>
                  <a:pt x="811" y="518"/>
                  <a:pt x="806" y="512"/>
                  <a:pt x="799" y="512"/>
                </a:cubicBezTo>
                <a:cubicBezTo>
                  <a:pt x="792" y="512"/>
                  <a:pt x="786" y="518"/>
                  <a:pt x="786" y="525"/>
                </a:cubicBezTo>
                <a:cubicBezTo>
                  <a:pt x="786" y="532"/>
                  <a:pt x="792" y="538"/>
                  <a:pt x="799" y="538"/>
                </a:cubicBezTo>
                <a:close/>
                <a:moveTo>
                  <a:pt x="838" y="538"/>
                </a:moveTo>
                <a:cubicBezTo>
                  <a:pt x="845" y="538"/>
                  <a:pt x="851" y="532"/>
                  <a:pt x="851" y="525"/>
                </a:cubicBezTo>
                <a:cubicBezTo>
                  <a:pt x="851" y="518"/>
                  <a:pt x="845" y="512"/>
                  <a:pt x="838" y="512"/>
                </a:cubicBezTo>
                <a:cubicBezTo>
                  <a:pt x="831" y="512"/>
                  <a:pt x="825" y="518"/>
                  <a:pt x="825" y="525"/>
                </a:cubicBezTo>
                <a:cubicBezTo>
                  <a:pt x="825" y="532"/>
                  <a:pt x="831" y="538"/>
                  <a:pt x="838" y="538"/>
                </a:cubicBezTo>
                <a:close/>
                <a:moveTo>
                  <a:pt x="917" y="538"/>
                </a:moveTo>
                <a:cubicBezTo>
                  <a:pt x="924" y="538"/>
                  <a:pt x="930" y="532"/>
                  <a:pt x="930" y="525"/>
                </a:cubicBezTo>
                <a:cubicBezTo>
                  <a:pt x="930" y="518"/>
                  <a:pt x="924" y="512"/>
                  <a:pt x="917" y="512"/>
                </a:cubicBezTo>
                <a:cubicBezTo>
                  <a:pt x="910" y="512"/>
                  <a:pt x="904" y="518"/>
                  <a:pt x="904" y="525"/>
                </a:cubicBezTo>
                <a:cubicBezTo>
                  <a:pt x="904" y="532"/>
                  <a:pt x="910" y="538"/>
                  <a:pt x="917" y="538"/>
                </a:cubicBezTo>
                <a:close/>
                <a:moveTo>
                  <a:pt x="956" y="538"/>
                </a:moveTo>
                <a:cubicBezTo>
                  <a:pt x="963" y="538"/>
                  <a:pt x="969" y="532"/>
                  <a:pt x="969" y="525"/>
                </a:cubicBezTo>
                <a:cubicBezTo>
                  <a:pt x="969" y="518"/>
                  <a:pt x="963" y="512"/>
                  <a:pt x="956" y="512"/>
                </a:cubicBezTo>
                <a:cubicBezTo>
                  <a:pt x="949" y="512"/>
                  <a:pt x="944" y="518"/>
                  <a:pt x="944" y="525"/>
                </a:cubicBezTo>
                <a:cubicBezTo>
                  <a:pt x="944" y="532"/>
                  <a:pt x="949" y="538"/>
                  <a:pt x="956" y="538"/>
                </a:cubicBezTo>
                <a:close/>
                <a:moveTo>
                  <a:pt x="996" y="538"/>
                </a:moveTo>
                <a:cubicBezTo>
                  <a:pt x="1003" y="538"/>
                  <a:pt x="1009" y="532"/>
                  <a:pt x="1009" y="525"/>
                </a:cubicBezTo>
                <a:cubicBezTo>
                  <a:pt x="1009" y="518"/>
                  <a:pt x="1003" y="512"/>
                  <a:pt x="996" y="512"/>
                </a:cubicBezTo>
                <a:cubicBezTo>
                  <a:pt x="989" y="512"/>
                  <a:pt x="983" y="518"/>
                  <a:pt x="983" y="525"/>
                </a:cubicBezTo>
                <a:cubicBezTo>
                  <a:pt x="983" y="532"/>
                  <a:pt x="989" y="538"/>
                  <a:pt x="996" y="538"/>
                </a:cubicBezTo>
                <a:close/>
                <a:moveTo>
                  <a:pt x="1035" y="538"/>
                </a:moveTo>
                <a:cubicBezTo>
                  <a:pt x="1042" y="538"/>
                  <a:pt x="1048" y="532"/>
                  <a:pt x="1048" y="525"/>
                </a:cubicBezTo>
                <a:cubicBezTo>
                  <a:pt x="1048" y="518"/>
                  <a:pt x="1042" y="512"/>
                  <a:pt x="1035" y="512"/>
                </a:cubicBezTo>
                <a:cubicBezTo>
                  <a:pt x="1028" y="512"/>
                  <a:pt x="1022" y="518"/>
                  <a:pt x="1022" y="525"/>
                </a:cubicBezTo>
                <a:cubicBezTo>
                  <a:pt x="1022" y="532"/>
                  <a:pt x="1028" y="538"/>
                  <a:pt x="1035" y="538"/>
                </a:cubicBezTo>
                <a:close/>
                <a:moveTo>
                  <a:pt x="1062" y="525"/>
                </a:moveTo>
                <a:cubicBezTo>
                  <a:pt x="1062" y="532"/>
                  <a:pt x="1068" y="538"/>
                  <a:pt x="1075" y="538"/>
                </a:cubicBezTo>
                <a:cubicBezTo>
                  <a:pt x="1082" y="538"/>
                  <a:pt x="1087" y="532"/>
                  <a:pt x="1087" y="525"/>
                </a:cubicBezTo>
                <a:cubicBezTo>
                  <a:pt x="1087" y="518"/>
                  <a:pt x="1082" y="512"/>
                  <a:pt x="1075" y="512"/>
                </a:cubicBezTo>
                <a:cubicBezTo>
                  <a:pt x="1068" y="512"/>
                  <a:pt x="1062" y="518"/>
                  <a:pt x="1062" y="525"/>
                </a:cubicBezTo>
                <a:close/>
                <a:moveTo>
                  <a:pt x="1627" y="538"/>
                </a:moveTo>
                <a:cubicBezTo>
                  <a:pt x="1634" y="538"/>
                  <a:pt x="1639" y="532"/>
                  <a:pt x="1639" y="525"/>
                </a:cubicBezTo>
                <a:cubicBezTo>
                  <a:pt x="1639" y="518"/>
                  <a:pt x="1634" y="512"/>
                  <a:pt x="1627" y="512"/>
                </a:cubicBezTo>
                <a:cubicBezTo>
                  <a:pt x="1620" y="512"/>
                  <a:pt x="1614" y="518"/>
                  <a:pt x="1614" y="525"/>
                </a:cubicBezTo>
                <a:cubicBezTo>
                  <a:pt x="1614" y="532"/>
                  <a:pt x="1620" y="538"/>
                  <a:pt x="1627" y="538"/>
                </a:cubicBezTo>
                <a:close/>
                <a:moveTo>
                  <a:pt x="1666" y="537"/>
                </a:moveTo>
                <a:cubicBezTo>
                  <a:pt x="1673" y="537"/>
                  <a:pt x="1678" y="532"/>
                  <a:pt x="1678" y="525"/>
                </a:cubicBezTo>
                <a:cubicBezTo>
                  <a:pt x="1678" y="519"/>
                  <a:pt x="1673" y="513"/>
                  <a:pt x="1666" y="513"/>
                </a:cubicBezTo>
                <a:cubicBezTo>
                  <a:pt x="1659" y="513"/>
                  <a:pt x="1654" y="519"/>
                  <a:pt x="1654" y="525"/>
                </a:cubicBezTo>
                <a:cubicBezTo>
                  <a:pt x="1654" y="532"/>
                  <a:pt x="1659" y="537"/>
                  <a:pt x="1666" y="537"/>
                </a:cubicBezTo>
                <a:close/>
                <a:moveTo>
                  <a:pt x="1784" y="538"/>
                </a:moveTo>
                <a:cubicBezTo>
                  <a:pt x="1791" y="538"/>
                  <a:pt x="1797" y="532"/>
                  <a:pt x="1797" y="525"/>
                </a:cubicBezTo>
                <a:cubicBezTo>
                  <a:pt x="1797" y="518"/>
                  <a:pt x="1791" y="512"/>
                  <a:pt x="1784" y="512"/>
                </a:cubicBezTo>
                <a:cubicBezTo>
                  <a:pt x="1777" y="512"/>
                  <a:pt x="1772" y="518"/>
                  <a:pt x="1772" y="525"/>
                </a:cubicBezTo>
                <a:cubicBezTo>
                  <a:pt x="1772" y="532"/>
                  <a:pt x="1777" y="538"/>
                  <a:pt x="1784" y="538"/>
                </a:cubicBezTo>
                <a:close/>
                <a:moveTo>
                  <a:pt x="1824" y="538"/>
                </a:moveTo>
                <a:cubicBezTo>
                  <a:pt x="1831" y="538"/>
                  <a:pt x="1836" y="532"/>
                  <a:pt x="1836" y="525"/>
                </a:cubicBezTo>
                <a:cubicBezTo>
                  <a:pt x="1836" y="518"/>
                  <a:pt x="1831" y="512"/>
                  <a:pt x="1824" y="512"/>
                </a:cubicBezTo>
                <a:cubicBezTo>
                  <a:pt x="1817" y="512"/>
                  <a:pt x="1811" y="518"/>
                  <a:pt x="1811" y="525"/>
                </a:cubicBezTo>
                <a:cubicBezTo>
                  <a:pt x="1811" y="532"/>
                  <a:pt x="1817" y="538"/>
                  <a:pt x="1824" y="538"/>
                </a:cubicBezTo>
                <a:close/>
                <a:moveTo>
                  <a:pt x="1863" y="538"/>
                </a:moveTo>
                <a:cubicBezTo>
                  <a:pt x="1870" y="538"/>
                  <a:pt x="1876" y="532"/>
                  <a:pt x="1876" y="525"/>
                </a:cubicBezTo>
                <a:cubicBezTo>
                  <a:pt x="1876" y="518"/>
                  <a:pt x="1870" y="512"/>
                  <a:pt x="1863" y="512"/>
                </a:cubicBezTo>
                <a:cubicBezTo>
                  <a:pt x="1856" y="512"/>
                  <a:pt x="1850" y="518"/>
                  <a:pt x="1850" y="525"/>
                </a:cubicBezTo>
                <a:cubicBezTo>
                  <a:pt x="1850" y="532"/>
                  <a:pt x="1856" y="538"/>
                  <a:pt x="1863" y="538"/>
                </a:cubicBezTo>
                <a:close/>
                <a:moveTo>
                  <a:pt x="1903" y="538"/>
                </a:moveTo>
                <a:cubicBezTo>
                  <a:pt x="1910" y="538"/>
                  <a:pt x="1915" y="532"/>
                  <a:pt x="1915" y="525"/>
                </a:cubicBezTo>
                <a:cubicBezTo>
                  <a:pt x="1915" y="518"/>
                  <a:pt x="1910" y="512"/>
                  <a:pt x="1903" y="512"/>
                </a:cubicBezTo>
                <a:cubicBezTo>
                  <a:pt x="1896" y="512"/>
                  <a:pt x="1890" y="518"/>
                  <a:pt x="1890" y="525"/>
                </a:cubicBezTo>
                <a:cubicBezTo>
                  <a:pt x="1890" y="532"/>
                  <a:pt x="1896" y="538"/>
                  <a:pt x="1903" y="538"/>
                </a:cubicBezTo>
                <a:close/>
                <a:moveTo>
                  <a:pt x="1942" y="538"/>
                </a:moveTo>
                <a:cubicBezTo>
                  <a:pt x="1949" y="538"/>
                  <a:pt x="1955" y="532"/>
                  <a:pt x="1955" y="525"/>
                </a:cubicBezTo>
                <a:cubicBezTo>
                  <a:pt x="1955" y="518"/>
                  <a:pt x="1949" y="512"/>
                  <a:pt x="1942" y="512"/>
                </a:cubicBezTo>
                <a:cubicBezTo>
                  <a:pt x="1935" y="512"/>
                  <a:pt x="1929" y="518"/>
                  <a:pt x="1929" y="525"/>
                </a:cubicBezTo>
                <a:cubicBezTo>
                  <a:pt x="1929" y="532"/>
                  <a:pt x="1935" y="538"/>
                  <a:pt x="1942" y="538"/>
                </a:cubicBezTo>
                <a:close/>
                <a:moveTo>
                  <a:pt x="1981" y="538"/>
                </a:moveTo>
                <a:cubicBezTo>
                  <a:pt x="1988" y="538"/>
                  <a:pt x="1994" y="532"/>
                  <a:pt x="1994" y="525"/>
                </a:cubicBezTo>
                <a:cubicBezTo>
                  <a:pt x="1994" y="518"/>
                  <a:pt x="1988" y="512"/>
                  <a:pt x="1981" y="512"/>
                </a:cubicBezTo>
                <a:cubicBezTo>
                  <a:pt x="1974" y="512"/>
                  <a:pt x="1969" y="518"/>
                  <a:pt x="1969" y="525"/>
                </a:cubicBezTo>
                <a:cubicBezTo>
                  <a:pt x="1969" y="532"/>
                  <a:pt x="1974" y="538"/>
                  <a:pt x="1981" y="538"/>
                </a:cubicBezTo>
                <a:close/>
                <a:moveTo>
                  <a:pt x="2021" y="538"/>
                </a:moveTo>
                <a:cubicBezTo>
                  <a:pt x="2028" y="538"/>
                  <a:pt x="2034" y="532"/>
                  <a:pt x="2034" y="525"/>
                </a:cubicBezTo>
                <a:cubicBezTo>
                  <a:pt x="2034" y="518"/>
                  <a:pt x="2028" y="512"/>
                  <a:pt x="2021" y="512"/>
                </a:cubicBezTo>
                <a:cubicBezTo>
                  <a:pt x="2014" y="512"/>
                  <a:pt x="2008" y="518"/>
                  <a:pt x="2008" y="525"/>
                </a:cubicBezTo>
                <a:cubicBezTo>
                  <a:pt x="2008" y="532"/>
                  <a:pt x="2014" y="538"/>
                  <a:pt x="2021" y="538"/>
                </a:cubicBezTo>
                <a:close/>
                <a:moveTo>
                  <a:pt x="2060" y="538"/>
                </a:moveTo>
                <a:cubicBezTo>
                  <a:pt x="2067" y="538"/>
                  <a:pt x="2073" y="532"/>
                  <a:pt x="2073" y="525"/>
                </a:cubicBezTo>
                <a:cubicBezTo>
                  <a:pt x="2073" y="518"/>
                  <a:pt x="2067" y="512"/>
                  <a:pt x="2060" y="512"/>
                </a:cubicBezTo>
                <a:cubicBezTo>
                  <a:pt x="2053" y="512"/>
                  <a:pt x="2048" y="518"/>
                  <a:pt x="2048" y="525"/>
                </a:cubicBezTo>
                <a:cubicBezTo>
                  <a:pt x="2048" y="532"/>
                  <a:pt x="2053" y="538"/>
                  <a:pt x="2060" y="538"/>
                </a:cubicBezTo>
                <a:close/>
                <a:moveTo>
                  <a:pt x="2100" y="538"/>
                </a:moveTo>
                <a:cubicBezTo>
                  <a:pt x="2107" y="538"/>
                  <a:pt x="2112" y="532"/>
                  <a:pt x="2112" y="525"/>
                </a:cubicBezTo>
                <a:cubicBezTo>
                  <a:pt x="2112" y="518"/>
                  <a:pt x="2107" y="512"/>
                  <a:pt x="2100" y="512"/>
                </a:cubicBezTo>
                <a:cubicBezTo>
                  <a:pt x="2093" y="512"/>
                  <a:pt x="2087" y="518"/>
                  <a:pt x="2087" y="525"/>
                </a:cubicBezTo>
                <a:cubicBezTo>
                  <a:pt x="2087" y="532"/>
                  <a:pt x="2093" y="538"/>
                  <a:pt x="2100" y="538"/>
                </a:cubicBezTo>
                <a:close/>
                <a:moveTo>
                  <a:pt x="2139" y="538"/>
                </a:moveTo>
                <a:cubicBezTo>
                  <a:pt x="2146" y="538"/>
                  <a:pt x="2152" y="532"/>
                  <a:pt x="2152" y="525"/>
                </a:cubicBezTo>
                <a:cubicBezTo>
                  <a:pt x="2152" y="518"/>
                  <a:pt x="2146" y="512"/>
                  <a:pt x="2139" y="512"/>
                </a:cubicBezTo>
                <a:cubicBezTo>
                  <a:pt x="2132" y="512"/>
                  <a:pt x="2126" y="518"/>
                  <a:pt x="2126" y="525"/>
                </a:cubicBezTo>
                <a:cubicBezTo>
                  <a:pt x="2126" y="532"/>
                  <a:pt x="2132" y="538"/>
                  <a:pt x="2139" y="538"/>
                </a:cubicBezTo>
                <a:close/>
                <a:moveTo>
                  <a:pt x="2179" y="538"/>
                </a:moveTo>
                <a:cubicBezTo>
                  <a:pt x="2186" y="538"/>
                  <a:pt x="2191" y="532"/>
                  <a:pt x="2191" y="525"/>
                </a:cubicBezTo>
                <a:cubicBezTo>
                  <a:pt x="2191" y="518"/>
                  <a:pt x="2186" y="512"/>
                  <a:pt x="2179" y="512"/>
                </a:cubicBezTo>
                <a:cubicBezTo>
                  <a:pt x="2171" y="512"/>
                  <a:pt x="2166" y="518"/>
                  <a:pt x="2166" y="525"/>
                </a:cubicBezTo>
                <a:cubicBezTo>
                  <a:pt x="2166" y="532"/>
                  <a:pt x="2171" y="538"/>
                  <a:pt x="2179" y="538"/>
                </a:cubicBezTo>
                <a:close/>
                <a:moveTo>
                  <a:pt x="2218" y="538"/>
                </a:moveTo>
                <a:cubicBezTo>
                  <a:pt x="2225" y="538"/>
                  <a:pt x="2231" y="532"/>
                  <a:pt x="2231" y="525"/>
                </a:cubicBezTo>
                <a:cubicBezTo>
                  <a:pt x="2231" y="518"/>
                  <a:pt x="2225" y="512"/>
                  <a:pt x="2218" y="512"/>
                </a:cubicBezTo>
                <a:cubicBezTo>
                  <a:pt x="2211" y="512"/>
                  <a:pt x="2205" y="518"/>
                  <a:pt x="2205" y="525"/>
                </a:cubicBezTo>
                <a:cubicBezTo>
                  <a:pt x="2205" y="532"/>
                  <a:pt x="2211" y="538"/>
                  <a:pt x="2218" y="538"/>
                </a:cubicBezTo>
                <a:close/>
                <a:moveTo>
                  <a:pt x="2257" y="538"/>
                </a:moveTo>
                <a:cubicBezTo>
                  <a:pt x="2264" y="538"/>
                  <a:pt x="2270" y="532"/>
                  <a:pt x="2270" y="525"/>
                </a:cubicBezTo>
                <a:cubicBezTo>
                  <a:pt x="2270" y="518"/>
                  <a:pt x="2264" y="512"/>
                  <a:pt x="2257" y="512"/>
                </a:cubicBezTo>
                <a:cubicBezTo>
                  <a:pt x="2250" y="512"/>
                  <a:pt x="2245" y="518"/>
                  <a:pt x="2245" y="525"/>
                </a:cubicBezTo>
                <a:cubicBezTo>
                  <a:pt x="2245" y="532"/>
                  <a:pt x="2250" y="538"/>
                  <a:pt x="2257" y="538"/>
                </a:cubicBezTo>
                <a:close/>
                <a:moveTo>
                  <a:pt x="2297" y="538"/>
                </a:moveTo>
                <a:cubicBezTo>
                  <a:pt x="2304" y="538"/>
                  <a:pt x="2310" y="532"/>
                  <a:pt x="2310" y="525"/>
                </a:cubicBezTo>
                <a:cubicBezTo>
                  <a:pt x="2310" y="518"/>
                  <a:pt x="2304" y="512"/>
                  <a:pt x="2297" y="512"/>
                </a:cubicBezTo>
                <a:cubicBezTo>
                  <a:pt x="2290" y="512"/>
                  <a:pt x="2284" y="518"/>
                  <a:pt x="2284" y="525"/>
                </a:cubicBezTo>
                <a:cubicBezTo>
                  <a:pt x="2284" y="532"/>
                  <a:pt x="2290" y="538"/>
                  <a:pt x="2297" y="538"/>
                </a:cubicBezTo>
                <a:close/>
                <a:moveTo>
                  <a:pt x="2336" y="538"/>
                </a:moveTo>
                <a:cubicBezTo>
                  <a:pt x="2343" y="538"/>
                  <a:pt x="2349" y="532"/>
                  <a:pt x="2349" y="525"/>
                </a:cubicBezTo>
                <a:cubicBezTo>
                  <a:pt x="2349" y="518"/>
                  <a:pt x="2343" y="512"/>
                  <a:pt x="2336" y="512"/>
                </a:cubicBezTo>
                <a:cubicBezTo>
                  <a:pt x="2329" y="512"/>
                  <a:pt x="2323" y="518"/>
                  <a:pt x="2323" y="525"/>
                </a:cubicBezTo>
                <a:cubicBezTo>
                  <a:pt x="2323" y="532"/>
                  <a:pt x="2329" y="538"/>
                  <a:pt x="2336" y="538"/>
                </a:cubicBezTo>
                <a:close/>
                <a:moveTo>
                  <a:pt x="2376" y="538"/>
                </a:moveTo>
                <a:cubicBezTo>
                  <a:pt x="2383" y="538"/>
                  <a:pt x="2388" y="532"/>
                  <a:pt x="2388" y="525"/>
                </a:cubicBezTo>
                <a:cubicBezTo>
                  <a:pt x="2388" y="518"/>
                  <a:pt x="2383" y="512"/>
                  <a:pt x="2376" y="512"/>
                </a:cubicBezTo>
                <a:cubicBezTo>
                  <a:pt x="2369" y="512"/>
                  <a:pt x="2363" y="518"/>
                  <a:pt x="2363" y="525"/>
                </a:cubicBezTo>
                <a:cubicBezTo>
                  <a:pt x="2363" y="532"/>
                  <a:pt x="2369" y="538"/>
                  <a:pt x="2376" y="538"/>
                </a:cubicBezTo>
                <a:close/>
                <a:moveTo>
                  <a:pt x="2415" y="538"/>
                </a:moveTo>
                <a:cubicBezTo>
                  <a:pt x="2422" y="538"/>
                  <a:pt x="2428" y="532"/>
                  <a:pt x="2428" y="525"/>
                </a:cubicBezTo>
                <a:cubicBezTo>
                  <a:pt x="2428" y="518"/>
                  <a:pt x="2422" y="512"/>
                  <a:pt x="2415" y="512"/>
                </a:cubicBezTo>
                <a:cubicBezTo>
                  <a:pt x="2408" y="512"/>
                  <a:pt x="2402" y="518"/>
                  <a:pt x="2402" y="525"/>
                </a:cubicBezTo>
                <a:cubicBezTo>
                  <a:pt x="2402" y="532"/>
                  <a:pt x="2408" y="538"/>
                  <a:pt x="2415" y="538"/>
                </a:cubicBezTo>
                <a:close/>
                <a:moveTo>
                  <a:pt x="2455" y="538"/>
                </a:moveTo>
                <a:cubicBezTo>
                  <a:pt x="2462" y="538"/>
                  <a:pt x="2467" y="532"/>
                  <a:pt x="2467" y="525"/>
                </a:cubicBezTo>
                <a:cubicBezTo>
                  <a:pt x="2467" y="518"/>
                  <a:pt x="2462" y="512"/>
                  <a:pt x="2455" y="512"/>
                </a:cubicBezTo>
                <a:cubicBezTo>
                  <a:pt x="2447" y="512"/>
                  <a:pt x="2442" y="518"/>
                  <a:pt x="2442" y="525"/>
                </a:cubicBezTo>
                <a:cubicBezTo>
                  <a:pt x="2442" y="532"/>
                  <a:pt x="2447" y="538"/>
                  <a:pt x="2455" y="538"/>
                </a:cubicBezTo>
                <a:close/>
                <a:moveTo>
                  <a:pt x="2494" y="538"/>
                </a:moveTo>
                <a:cubicBezTo>
                  <a:pt x="2501" y="538"/>
                  <a:pt x="2507" y="532"/>
                  <a:pt x="2507" y="525"/>
                </a:cubicBezTo>
                <a:cubicBezTo>
                  <a:pt x="2507" y="518"/>
                  <a:pt x="2501" y="512"/>
                  <a:pt x="2494" y="512"/>
                </a:cubicBezTo>
                <a:cubicBezTo>
                  <a:pt x="2487" y="512"/>
                  <a:pt x="2481" y="518"/>
                  <a:pt x="2481" y="525"/>
                </a:cubicBezTo>
                <a:cubicBezTo>
                  <a:pt x="2481" y="532"/>
                  <a:pt x="2487" y="538"/>
                  <a:pt x="2494" y="538"/>
                </a:cubicBezTo>
                <a:close/>
                <a:moveTo>
                  <a:pt x="2533" y="538"/>
                </a:moveTo>
                <a:cubicBezTo>
                  <a:pt x="2540" y="538"/>
                  <a:pt x="2546" y="532"/>
                  <a:pt x="2546" y="525"/>
                </a:cubicBezTo>
                <a:cubicBezTo>
                  <a:pt x="2546" y="518"/>
                  <a:pt x="2540" y="512"/>
                  <a:pt x="2533" y="512"/>
                </a:cubicBezTo>
                <a:cubicBezTo>
                  <a:pt x="2526" y="512"/>
                  <a:pt x="2521" y="518"/>
                  <a:pt x="2521" y="525"/>
                </a:cubicBezTo>
                <a:cubicBezTo>
                  <a:pt x="2521" y="532"/>
                  <a:pt x="2526" y="538"/>
                  <a:pt x="2533" y="538"/>
                </a:cubicBezTo>
                <a:close/>
                <a:moveTo>
                  <a:pt x="2573" y="538"/>
                </a:moveTo>
                <a:cubicBezTo>
                  <a:pt x="2580" y="538"/>
                  <a:pt x="2586" y="532"/>
                  <a:pt x="2586" y="525"/>
                </a:cubicBezTo>
                <a:cubicBezTo>
                  <a:pt x="2586" y="518"/>
                  <a:pt x="2580" y="512"/>
                  <a:pt x="2573" y="512"/>
                </a:cubicBezTo>
                <a:cubicBezTo>
                  <a:pt x="2566" y="512"/>
                  <a:pt x="2560" y="518"/>
                  <a:pt x="2560" y="525"/>
                </a:cubicBezTo>
                <a:cubicBezTo>
                  <a:pt x="2560" y="532"/>
                  <a:pt x="2566" y="538"/>
                  <a:pt x="2573" y="538"/>
                </a:cubicBezTo>
                <a:close/>
                <a:moveTo>
                  <a:pt x="2612" y="538"/>
                </a:moveTo>
                <a:cubicBezTo>
                  <a:pt x="2619" y="538"/>
                  <a:pt x="2625" y="532"/>
                  <a:pt x="2625" y="525"/>
                </a:cubicBezTo>
                <a:cubicBezTo>
                  <a:pt x="2625" y="518"/>
                  <a:pt x="2619" y="512"/>
                  <a:pt x="2612" y="512"/>
                </a:cubicBezTo>
                <a:cubicBezTo>
                  <a:pt x="2605" y="512"/>
                  <a:pt x="2599" y="518"/>
                  <a:pt x="2599" y="525"/>
                </a:cubicBezTo>
                <a:cubicBezTo>
                  <a:pt x="2599" y="532"/>
                  <a:pt x="2605" y="538"/>
                  <a:pt x="2612" y="538"/>
                </a:cubicBezTo>
                <a:close/>
                <a:moveTo>
                  <a:pt x="2652" y="538"/>
                </a:moveTo>
                <a:cubicBezTo>
                  <a:pt x="2659" y="538"/>
                  <a:pt x="2664" y="532"/>
                  <a:pt x="2664" y="525"/>
                </a:cubicBezTo>
                <a:cubicBezTo>
                  <a:pt x="2664" y="518"/>
                  <a:pt x="2659" y="512"/>
                  <a:pt x="2652" y="512"/>
                </a:cubicBezTo>
                <a:cubicBezTo>
                  <a:pt x="2645" y="512"/>
                  <a:pt x="2639" y="518"/>
                  <a:pt x="2639" y="525"/>
                </a:cubicBezTo>
                <a:cubicBezTo>
                  <a:pt x="2639" y="532"/>
                  <a:pt x="2645" y="538"/>
                  <a:pt x="2652" y="538"/>
                </a:cubicBezTo>
                <a:close/>
                <a:moveTo>
                  <a:pt x="2691" y="538"/>
                </a:moveTo>
                <a:cubicBezTo>
                  <a:pt x="2698" y="538"/>
                  <a:pt x="2704" y="532"/>
                  <a:pt x="2704" y="525"/>
                </a:cubicBezTo>
                <a:cubicBezTo>
                  <a:pt x="2704" y="518"/>
                  <a:pt x="2698" y="512"/>
                  <a:pt x="2691" y="512"/>
                </a:cubicBezTo>
                <a:cubicBezTo>
                  <a:pt x="2684" y="512"/>
                  <a:pt x="2678" y="518"/>
                  <a:pt x="2678" y="525"/>
                </a:cubicBezTo>
                <a:cubicBezTo>
                  <a:pt x="2678" y="532"/>
                  <a:pt x="2684" y="538"/>
                  <a:pt x="2691" y="538"/>
                </a:cubicBezTo>
                <a:close/>
                <a:moveTo>
                  <a:pt x="2730" y="538"/>
                </a:moveTo>
                <a:cubicBezTo>
                  <a:pt x="2738" y="538"/>
                  <a:pt x="2743" y="532"/>
                  <a:pt x="2743" y="525"/>
                </a:cubicBezTo>
                <a:cubicBezTo>
                  <a:pt x="2743" y="518"/>
                  <a:pt x="2738" y="512"/>
                  <a:pt x="2730" y="512"/>
                </a:cubicBezTo>
                <a:cubicBezTo>
                  <a:pt x="2723" y="512"/>
                  <a:pt x="2718" y="518"/>
                  <a:pt x="2718" y="525"/>
                </a:cubicBezTo>
                <a:cubicBezTo>
                  <a:pt x="2718" y="532"/>
                  <a:pt x="2723" y="538"/>
                  <a:pt x="2730" y="538"/>
                </a:cubicBezTo>
                <a:close/>
                <a:moveTo>
                  <a:pt x="2770" y="538"/>
                </a:moveTo>
                <a:cubicBezTo>
                  <a:pt x="2777" y="538"/>
                  <a:pt x="2783" y="532"/>
                  <a:pt x="2783" y="525"/>
                </a:cubicBezTo>
                <a:cubicBezTo>
                  <a:pt x="2783" y="518"/>
                  <a:pt x="2777" y="512"/>
                  <a:pt x="2770" y="512"/>
                </a:cubicBezTo>
                <a:cubicBezTo>
                  <a:pt x="2763" y="512"/>
                  <a:pt x="2757" y="518"/>
                  <a:pt x="2757" y="525"/>
                </a:cubicBezTo>
                <a:cubicBezTo>
                  <a:pt x="2757" y="532"/>
                  <a:pt x="2763" y="538"/>
                  <a:pt x="2770" y="538"/>
                </a:cubicBezTo>
                <a:close/>
                <a:moveTo>
                  <a:pt x="2809" y="538"/>
                </a:moveTo>
                <a:cubicBezTo>
                  <a:pt x="2816" y="538"/>
                  <a:pt x="2822" y="532"/>
                  <a:pt x="2822" y="525"/>
                </a:cubicBezTo>
                <a:cubicBezTo>
                  <a:pt x="2822" y="518"/>
                  <a:pt x="2816" y="512"/>
                  <a:pt x="2809" y="512"/>
                </a:cubicBezTo>
                <a:cubicBezTo>
                  <a:pt x="2802" y="512"/>
                  <a:pt x="2797" y="518"/>
                  <a:pt x="2797" y="525"/>
                </a:cubicBezTo>
                <a:cubicBezTo>
                  <a:pt x="2797" y="532"/>
                  <a:pt x="2802" y="538"/>
                  <a:pt x="2809" y="538"/>
                </a:cubicBezTo>
                <a:close/>
                <a:moveTo>
                  <a:pt x="2849" y="538"/>
                </a:moveTo>
                <a:cubicBezTo>
                  <a:pt x="2856" y="538"/>
                  <a:pt x="2861" y="532"/>
                  <a:pt x="2861" y="525"/>
                </a:cubicBezTo>
                <a:cubicBezTo>
                  <a:pt x="2861" y="518"/>
                  <a:pt x="2856" y="512"/>
                  <a:pt x="2849" y="512"/>
                </a:cubicBezTo>
                <a:cubicBezTo>
                  <a:pt x="2842" y="512"/>
                  <a:pt x="2836" y="518"/>
                  <a:pt x="2836" y="525"/>
                </a:cubicBezTo>
                <a:cubicBezTo>
                  <a:pt x="2836" y="532"/>
                  <a:pt x="2842" y="538"/>
                  <a:pt x="2849" y="538"/>
                </a:cubicBezTo>
                <a:close/>
                <a:moveTo>
                  <a:pt x="2888" y="538"/>
                </a:moveTo>
                <a:cubicBezTo>
                  <a:pt x="2895" y="538"/>
                  <a:pt x="2901" y="532"/>
                  <a:pt x="2901" y="525"/>
                </a:cubicBezTo>
                <a:cubicBezTo>
                  <a:pt x="2901" y="518"/>
                  <a:pt x="2895" y="512"/>
                  <a:pt x="2888" y="512"/>
                </a:cubicBezTo>
                <a:cubicBezTo>
                  <a:pt x="2881" y="512"/>
                  <a:pt x="2875" y="518"/>
                  <a:pt x="2875" y="525"/>
                </a:cubicBezTo>
                <a:cubicBezTo>
                  <a:pt x="2875" y="532"/>
                  <a:pt x="2881" y="538"/>
                  <a:pt x="2888" y="538"/>
                </a:cubicBezTo>
                <a:close/>
                <a:moveTo>
                  <a:pt x="2928" y="538"/>
                </a:moveTo>
                <a:cubicBezTo>
                  <a:pt x="2935" y="538"/>
                  <a:pt x="2940" y="532"/>
                  <a:pt x="2940" y="525"/>
                </a:cubicBezTo>
                <a:cubicBezTo>
                  <a:pt x="2940" y="518"/>
                  <a:pt x="2935" y="512"/>
                  <a:pt x="2928" y="512"/>
                </a:cubicBezTo>
                <a:cubicBezTo>
                  <a:pt x="2921" y="512"/>
                  <a:pt x="2915" y="518"/>
                  <a:pt x="2915" y="525"/>
                </a:cubicBezTo>
                <a:cubicBezTo>
                  <a:pt x="2915" y="532"/>
                  <a:pt x="2921" y="538"/>
                  <a:pt x="2928" y="538"/>
                </a:cubicBezTo>
                <a:close/>
                <a:moveTo>
                  <a:pt x="2967" y="538"/>
                </a:moveTo>
                <a:cubicBezTo>
                  <a:pt x="2974" y="538"/>
                  <a:pt x="2980" y="532"/>
                  <a:pt x="2980" y="525"/>
                </a:cubicBezTo>
                <a:cubicBezTo>
                  <a:pt x="2980" y="518"/>
                  <a:pt x="2974" y="512"/>
                  <a:pt x="2967" y="512"/>
                </a:cubicBezTo>
                <a:cubicBezTo>
                  <a:pt x="2960" y="512"/>
                  <a:pt x="2954" y="518"/>
                  <a:pt x="2954" y="525"/>
                </a:cubicBezTo>
                <a:cubicBezTo>
                  <a:pt x="2954" y="532"/>
                  <a:pt x="2960" y="538"/>
                  <a:pt x="2967" y="538"/>
                </a:cubicBezTo>
                <a:close/>
                <a:moveTo>
                  <a:pt x="3006" y="538"/>
                </a:moveTo>
                <a:cubicBezTo>
                  <a:pt x="3013" y="538"/>
                  <a:pt x="3019" y="532"/>
                  <a:pt x="3019" y="525"/>
                </a:cubicBezTo>
                <a:cubicBezTo>
                  <a:pt x="3019" y="518"/>
                  <a:pt x="3013" y="512"/>
                  <a:pt x="3006" y="512"/>
                </a:cubicBezTo>
                <a:cubicBezTo>
                  <a:pt x="2999" y="512"/>
                  <a:pt x="2994" y="518"/>
                  <a:pt x="2994" y="525"/>
                </a:cubicBezTo>
                <a:cubicBezTo>
                  <a:pt x="2994" y="532"/>
                  <a:pt x="2999" y="538"/>
                  <a:pt x="3006" y="538"/>
                </a:cubicBezTo>
                <a:close/>
                <a:moveTo>
                  <a:pt x="3046" y="538"/>
                </a:moveTo>
                <a:cubicBezTo>
                  <a:pt x="3053" y="538"/>
                  <a:pt x="3059" y="532"/>
                  <a:pt x="3059" y="525"/>
                </a:cubicBezTo>
                <a:cubicBezTo>
                  <a:pt x="3059" y="518"/>
                  <a:pt x="3053" y="512"/>
                  <a:pt x="3046" y="512"/>
                </a:cubicBezTo>
                <a:cubicBezTo>
                  <a:pt x="3039" y="512"/>
                  <a:pt x="3033" y="518"/>
                  <a:pt x="3033" y="525"/>
                </a:cubicBezTo>
                <a:cubicBezTo>
                  <a:pt x="3033" y="532"/>
                  <a:pt x="3039" y="538"/>
                  <a:pt x="3046" y="538"/>
                </a:cubicBezTo>
                <a:close/>
                <a:moveTo>
                  <a:pt x="3085" y="538"/>
                </a:moveTo>
                <a:cubicBezTo>
                  <a:pt x="3092" y="538"/>
                  <a:pt x="3098" y="532"/>
                  <a:pt x="3098" y="525"/>
                </a:cubicBezTo>
                <a:cubicBezTo>
                  <a:pt x="3098" y="518"/>
                  <a:pt x="3092" y="512"/>
                  <a:pt x="3085" y="512"/>
                </a:cubicBezTo>
                <a:cubicBezTo>
                  <a:pt x="3078" y="512"/>
                  <a:pt x="3073" y="518"/>
                  <a:pt x="3073" y="525"/>
                </a:cubicBezTo>
                <a:cubicBezTo>
                  <a:pt x="3073" y="532"/>
                  <a:pt x="3078" y="538"/>
                  <a:pt x="3085" y="538"/>
                </a:cubicBezTo>
                <a:close/>
                <a:moveTo>
                  <a:pt x="3282" y="512"/>
                </a:moveTo>
                <a:cubicBezTo>
                  <a:pt x="3275" y="512"/>
                  <a:pt x="3270" y="518"/>
                  <a:pt x="3270" y="525"/>
                </a:cubicBezTo>
                <a:cubicBezTo>
                  <a:pt x="3270" y="532"/>
                  <a:pt x="3275" y="538"/>
                  <a:pt x="3282" y="538"/>
                </a:cubicBezTo>
                <a:cubicBezTo>
                  <a:pt x="3289" y="538"/>
                  <a:pt x="3295" y="532"/>
                  <a:pt x="3295" y="525"/>
                </a:cubicBezTo>
                <a:cubicBezTo>
                  <a:pt x="3295" y="518"/>
                  <a:pt x="3289" y="512"/>
                  <a:pt x="3282" y="512"/>
                </a:cubicBezTo>
                <a:close/>
                <a:moveTo>
                  <a:pt x="444" y="577"/>
                </a:moveTo>
                <a:cubicBezTo>
                  <a:pt x="451" y="577"/>
                  <a:pt x="457" y="572"/>
                  <a:pt x="457" y="565"/>
                </a:cubicBezTo>
                <a:cubicBezTo>
                  <a:pt x="457" y="558"/>
                  <a:pt x="451" y="552"/>
                  <a:pt x="444" y="552"/>
                </a:cubicBezTo>
                <a:cubicBezTo>
                  <a:pt x="437" y="552"/>
                  <a:pt x="431" y="558"/>
                  <a:pt x="431" y="565"/>
                </a:cubicBezTo>
                <a:cubicBezTo>
                  <a:pt x="431" y="572"/>
                  <a:pt x="437" y="577"/>
                  <a:pt x="444" y="577"/>
                </a:cubicBezTo>
                <a:close/>
                <a:moveTo>
                  <a:pt x="483" y="577"/>
                </a:moveTo>
                <a:cubicBezTo>
                  <a:pt x="490" y="577"/>
                  <a:pt x="496" y="572"/>
                  <a:pt x="496" y="565"/>
                </a:cubicBezTo>
                <a:cubicBezTo>
                  <a:pt x="496" y="558"/>
                  <a:pt x="490" y="552"/>
                  <a:pt x="483" y="552"/>
                </a:cubicBezTo>
                <a:cubicBezTo>
                  <a:pt x="476" y="552"/>
                  <a:pt x="471" y="558"/>
                  <a:pt x="471" y="565"/>
                </a:cubicBezTo>
                <a:cubicBezTo>
                  <a:pt x="471" y="572"/>
                  <a:pt x="476" y="577"/>
                  <a:pt x="483" y="577"/>
                </a:cubicBezTo>
                <a:close/>
                <a:moveTo>
                  <a:pt x="523" y="577"/>
                </a:moveTo>
                <a:cubicBezTo>
                  <a:pt x="530" y="577"/>
                  <a:pt x="535" y="572"/>
                  <a:pt x="535" y="565"/>
                </a:cubicBezTo>
                <a:cubicBezTo>
                  <a:pt x="535" y="558"/>
                  <a:pt x="530" y="552"/>
                  <a:pt x="523" y="552"/>
                </a:cubicBezTo>
                <a:cubicBezTo>
                  <a:pt x="516" y="552"/>
                  <a:pt x="510" y="558"/>
                  <a:pt x="510" y="565"/>
                </a:cubicBezTo>
                <a:cubicBezTo>
                  <a:pt x="510" y="572"/>
                  <a:pt x="516" y="577"/>
                  <a:pt x="523" y="577"/>
                </a:cubicBezTo>
                <a:close/>
                <a:moveTo>
                  <a:pt x="562" y="577"/>
                </a:moveTo>
                <a:cubicBezTo>
                  <a:pt x="569" y="577"/>
                  <a:pt x="575" y="572"/>
                  <a:pt x="575" y="565"/>
                </a:cubicBezTo>
                <a:cubicBezTo>
                  <a:pt x="575" y="558"/>
                  <a:pt x="569" y="552"/>
                  <a:pt x="562" y="552"/>
                </a:cubicBezTo>
                <a:cubicBezTo>
                  <a:pt x="555" y="552"/>
                  <a:pt x="549" y="558"/>
                  <a:pt x="549" y="565"/>
                </a:cubicBezTo>
                <a:cubicBezTo>
                  <a:pt x="549" y="572"/>
                  <a:pt x="555" y="577"/>
                  <a:pt x="562" y="577"/>
                </a:cubicBezTo>
                <a:close/>
                <a:moveTo>
                  <a:pt x="602" y="577"/>
                </a:moveTo>
                <a:cubicBezTo>
                  <a:pt x="609" y="577"/>
                  <a:pt x="614" y="572"/>
                  <a:pt x="614" y="565"/>
                </a:cubicBezTo>
                <a:cubicBezTo>
                  <a:pt x="614" y="558"/>
                  <a:pt x="609" y="552"/>
                  <a:pt x="602" y="552"/>
                </a:cubicBezTo>
                <a:cubicBezTo>
                  <a:pt x="595" y="552"/>
                  <a:pt x="589" y="558"/>
                  <a:pt x="589" y="565"/>
                </a:cubicBezTo>
                <a:cubicBezTo>
                  <a:pt x="589" y="572"/>
                  <a:pt x="595" y="577"/>
                  <a:pt x="602" y="577"/>
                </a:cubicBezTo>
                <a:close/>
                <a:moveTo>
                  <a:pt x="641" y="577"/>
                </a:moveTo>
                <a:cubicBezTo>
                  <a:pt x="648" y="577"/>
                  <a:pt x="654" y="572"/>
                  <a:pt x="654" y="565"/>
                </a:cubicBezTo>
                <a:cubicBezTo>
                  <a:pt x="654" y="558"/>
                  <a:pt x="648" y="552"/>
                  <a:pt x="641" y="552"/>
                </a:cubicBezTo>
                <a:cubicBezTo>
                  <a:pt x="634" y="552"/>
                  <a:pt x="628" y="558"/>
                  <a:pt x="628" y="565"/>
                </a:cubicBezTo>
                <a:cubicBezTo>
                  <a:pt x="628" y="572"/>
                  <a:pt x="634" y="577"/>
                  <a:pt x="641" y="577"/>
                </a:cubicBezTo>
                <a:close/>
                <a:moveTo>
                  <a:pt x="680" y="577"/>
                </a:moveTo>
                <a:cubicBezTo>
                  <a:pt x="687" y="577"/>
                  <a:pt x="693" y="572"/>
                  <a:pt x="693" y="565"/>
                </a:cubicBezTo>
                <a:cubicBezTo>
                  <a:pt x="693" y="558"/>
                  <a:pt x="687" y="552"/>
                  <a:pt x="680" y="552"/>
                </a:cubicBezTo>
                <a:cubicBezTo>
                  <a:pt x="673" y="552"/>
                  <a:pt x="668" y="558"/>
                  <a:pt x="668" y="565"/>
                </a:cubicBezTo>
                <a:cubicBezTo>
                  <a:pt x="668" y="572"/>
                  <a:pt x="673" y="577"/>
                  <a:pt x="680" y="577"/>
                </a:cubicBezTo>
                <a:close/>
                <a:moveTo>
                  <a:pt x="720" y="577"/>
                </a:moveTo>
                <a:cubicBezTo>
                  <a:pt x="727" y="577"/>
                  <a:pt x="733" y="572"/>
                  <a:pt x="733" y="565"/>
                </a:cubicBezTo>
                <a:cubicBezTo>
                  <a:pt x="733" y="558"/>
                  <a:pt x="727" y="552"/>
                  <a:pt x="720" y="552"/>
                </a:cubicBezTo>
                <a:cubicBezTo>
                  <a:pt x="713" y="552"/>
                  <a:pt x="707" y="558"/>
                  <a:pt x="707" y="565"/>
                </a:cubicBezTo>
                <a:cubicBezTo>
                  <a:pt x="707" y="572"/>
                  <a:pt x="713" y="577"/>
                  <a:pt x="720" y="577"/>
                </a:cubicBezTo>
                <a:close/>
                <a:moveTo>
                  <a:pt x="759" y="577"/>
                </a:moveTo>
                <a:cubicBezTo>
                  <a:pt x="766" y="577"/>
                  <a:pt x="772" y="572"/>
                  <a:pt x="772" y="565"/>
                </a:cubicBezTo>
                <a:cubicBezTo>
                  <a:pt x="772" y="558"/>
                  <a:pt x="766" y="552"/>
                  <a:pt x="759" y="552"/>
                </a:cubicBezTo>
                <a:cubicBezTo>
                  <a:pt x="752" y="552"/>
                  <a:pt x="747" y="558"/>
                  <a:pt x="747" y="565"/>
                </a:cubicBezTo>
                <a:cubicBezTo>
                  <a:pt x="747" y="572"/>
                  <a:pt x="752" y="577"/>
                  <a:pt x="759" y="577"/>
                </a:cubicBezTo>
                <a:close/>
                <a:moveTo>
                  <a:pt x="799" y="577"/>
                </a:moveTo>
                <a:cubicBezTo>
                  <a:pt x="806" y="577"/>
                  <a:pt x="811" y="572"/>
                  <a:pt x="811" y="565"/>
                </a:cubicBezTo>
                <a:cubicBezTo>
                  <a:pt x="811" y="558"/>
                  <a:pt x="806" y="552"/>
                  <a:pt x="799" y="552"/>
                </a:cubicBezTo>
                <a:cubicBezTo>
                  <a:pt x="792" y="552"/>
                  <a:pt x="786" y="558"/>
                  <a:pt x="786" y="565"/>
                </a:cubicBezTo>
                <a:cubicBezTo>
                  <a:pt x="786" y="572"/>
                  <a:pt x="792" y="577"/>
                  <a:pt x="799" y="577"/>
                </a:cubicBezTo>
                <a:close/>
                <a:moveTo>
                  <a:pt x="838" y="577"/>
                </a:moveTo>
                <a:cubicBezTo>
                  <a:pt x="845" y="577"/>
                  <a:pt x="851" y="572"/>
                  <a:pt x="851" y="565"/>
                </a:cubicBezTo>
                <a:cubicBezTo>
                  <a:pt x="851" y="558"/>
                  <a:pt x="845" y="552"/>
                  <a:pt x="838" y="552"/>
                </a:cubicBezTo>
                <a:cubicBezTo>
                  <a:pt x="831" y="552"/>
                  <a:pt x="825" y="558"/>
                  <a:pt x="825" y="565"/>
                </a:cubicBezTo>
                <a:cubicBezTo>
                  <a:pt x="825" y="572"/>
                  <a:pt x="831" y="577"/>
                  <a:pt x="838" y="577"/>
                </a:cubicBezTo>
                <a:close/>
                <a:moveTo>
                  <a:pt x="878" y="577"/>
                </a:moveTo>
                <a:cubicBezTo>
                  <a:pt x="885" y="577"/>
                  <a:pt x="890" y="572"/>
                  <a:pt x="890" y="565"/>
                </a:cubicBezTo>
                <a:cubicBezTo>
                  <a:pt x="890" y="558"/>
                  <a:pt x="885" y="552"/>
                  <a:pt x="878" y="552"/>
                </a:cubicBezTo>
                <a:cubicBezTo>
                  <a:pt x="871" y="552"/>
                  <a:pt x="865" y="558"/>
                  <a:pt x="865" y="565"/>
                </a:cubicBezTo>
                <a:cubicBezTo>
                  <a:pt x="865" y="572"/>
                  <a:pt x="871" y="577"/>
                  <a:pt x="878" y="577"/>
                </a:cubicBezTo>
                <a:close/>
                <a:moveTo>
                  <a:pt x="917" y="577"/>
                </a:moveTo>
                <a:cubicBezTo>
                  <a:pt x="924" y="577"/>
                  <a:pt x="930" y="572"/>
                  <a:pt x="930" y="565"/>
                </a:cubicBezTo>
                <a:cubicBezTo>
                  <a:pt x="930" y="558"/>
                  <a:pt x="924" y="552"/>
                  <a:pt x="917" y="552"/>
                </a:cubicBezTo>
                <a:cubicBezTo>
                  <a:pt x="910" y="552"/>
                  <a:pt x="904" y="558"/>
                  <a:pt x="904" y="565"/>
                </a:cubicBezTo>
                <a:cubicBezTo>
                  <a:pt x="904" y="572"/>
                  <a:pt x="910" y="577"/>
                  <a:pt x="917" y="577"/>
                </a:cubicBezTo>
                <a:close/>
                <a:moveTo>
                  <a:pt x="956" y="577"/>
                </a:moveTo>
                <a:cubicBezTo>
                  <a:pt x="963" y="577"/>
                  <a:pt x="969" y="572"/>
                  <a:pt x="969" y="565"/>
                </a:cubicBezTo>
                <a:cubicBezTo>
                  <a:pt x="969" y="558"/>
                  <a:pt x="963" y="552"/>
                  <a:pt x="956" y="552"/>
                </a:cubicBezTo>
                <a:cubicBezTo>
                  <a:pt x="949" y="552"/>
                  <a:pt x="944" y="558"/>
                  <a:pt x="944" y="565"/>
                </a:cubicBezTo>
                <a:cubicBezTo>
                  <a:pt x="944" y="572"/>
                  <a:pt x="949" y="577"/>
                  <a:pt x="956" y="577"/>
                </a:cubicBezTo>
                <a:close/>
                <a:moveTo>
                  <a:pt x="996" y="577"/>
                </a:moveTo>
                <a:cubicBezTo>
                  <a:pt x="1003" y="577"/>
                  <a:pt x="1009" y="572"/>
                  <a:pt x="1009" y="565"/>
                </a:cubicBezTo>
                <a:cubicBezTo>
                  <a:pt x="1009" y="558"/>
                  <a:pt x="1003" y="552"/>
                  <a:pt x="996" y="552"/>
                </a:cubicBezTo>
                <a:cubicBezTo>
                  <a:pt x="989" y="552"/>
                  <a:pt x="983" y="558"/>
                  <a:pt x="983" y="565"/>
                </a:cubicBezTo>
                <a:cubicBezTo>
                  <a:pt x="983" y="572"/>
                  <a:pt x="989" y="577"/>
                  <a:pt x="996" y="577"/>
                </a:cubicBezTo>
                <a:close/>
                <a:moveTo>
                  <a:pt x="1035" y="577"/>
                </a:moveTo>
                <a:cubicBezTo>
                  <a:pt x="1042" y="577"/>
                  <a:pt x="1048" y="572"/>
                  <a:pt x="1048" y="565"/>
                </a:cubicBezTo>
                <a:cubicBezTo>
                  <a:pt x="1048" y="558"/>
                  <a:pt x="1042" y="552"/>
                  <a:pt x="1035" y="552"/>
                </a:cubicBezTo>
                <a:cubicBezTo>
                  <a:pt x="1028" y="552"/>
                  <a:pt x="1022" y="558"/>
                  <a:pt x="1022" y="565"/>
                </a:cubicBezTo>
                <a:cubicBezTo>
                  <a:pt x="1022" y="572"/>
                  <a:pt x="1028" y="577"/>
                  <a:pt x="1035" y="577"/>
                </a:cubicBezTo>
                <a:close/>
                <a:moveTo>
                  <a:pt x="1075" y="577"/>
                </a:moveTo>
                <a:cubicBezTo>
                  <a:pt x="1082" y="577"/>
                  <a:pt x="1087" y="572"/>
                  <a:pt x="1087" y="565"/>
                </a:cubicBezTo>
                <a:cubicBezTo>
                  <a:pt x="1087" y="558"/>
                  <a:pt x="1082" y="552"/>
                  <a:pt x="1075" y="552"/>
                </a:cubicBezTo>
                <a:cubicBezTo>
                  <a:pt x="1068" y="552"/>
                  <a:pt x="1062" y="558"/>
                  <a:pt x="1062" y="565"/>
                </a:cubicBezTo>
                <a:cubicBezTo>
                  <a:pt x="1062" y="572"/>
                  <a:pt x="1068" y="577"/>
                  <a:pt x="1075" y="577"/>
                </a:cubicBezTo>
                <a:close/>
                <a:moveTo>
                  <a:pt x="1666" y="577"/>
                </a:moveTo>
                <a:cubicBezTo>
                  <a:pt x="1673" y="577"/>
                  <a:pt x="1679" y="572"/>
                  <a:pt x="1679" y="565"/>
                </a:cubicBezTo>
                <a:cubicBezTo>
                  <a:pt x="1679" y="558"/>
                  <a:pt x="1673" y="552"/>
                  <a:pt x="1666" y="552"/>
                </a:cubicBezTo>
                <a:cubicBezTo>
                  <a:pt x="1659" y="552"/>
                  <a:pt x="1653" y="558"/>
                  <a:pt x="1653" y="565"/>
                </a:cubicBezTo>
                <a:cubicBezTo>
                  <a:pt x="1653" y="572"/>
                  <a:pt x="1659" y="577"/>
                  <a:pt x="1666" y="577"/>
                </a:cubicBezTo>
                <a:close/>
                <a:moveTo>
                  <a:pt x="1745" y="577"/>
                </a:moveTo>
                <a:cubicBezTo>
                  <a:pt x="1752" y="577"/>
                  <a:pt x="1758" y="572"/>
                  <a:pt x="1758" y="565"/>
                </a:cubicBezTo>
                <a:cubicBezTo>
                  <a:pt x="1758" y="558"/>
                  <a:pt x="1752" y="552"/>
                  <a:pt x="1745" y="552"/>
                </a:cubicBezTo>
                <a:cubicBezTo>
                  <a:pt x="1738" y="552"/>
                  <a:pt x="1732" y="558"/>
                  <a:pt x="1732" y="565"/>
                </a:cubicBezTo>
                <a:cubicBezTo>
                  <a:pt x="1732" y="572"/>
                  <a:pt x="1738" y="577"/>
                  <a:pt x="1745" y="577"/>
                </a:cubicBezTo>
                <a:close/>
                <a:moveTo>
                  <a:pt x="1784" y="577"/>
                </a:moveTo>
                <a:cubicBezTo>
                  <a:pt x="1791" y="577"/>
                  <a:pt x="1797" y="572"/>
                  <a:pt x="1797" y="565"/>
                </a:cubicBezTo>
                <a:cubicBezTo>
                  <a:pt x="1797" y="558"/>
                  <a:pt x="1791" y="552"/>
                  <a:pt x="1784" y="552"/>
                </a:cubicBezTo>
                <a:cubicBezTo>
                  <a:pt x="1777" y="552"/>
                  <a:pt x="1772" y="558"/>
                  <a:pt x="1772" y="565"/>
                </a:cubicBezTo>
                <a:cubicBezTo>
                  <a:pt x="1772" y="572"/>
                  <a:pt x="1777" y="577"/>
                  <a:pt x="1784" y="577"/>
                </a:cubicBezTo>
                <a:close/>
                <a:moveTo>
                  <a:pt x="1824" y="577"/>
                </a:moveTo>
                <a:cubicBezTo>
                  <a:pt x="1831" y="577"/>
                  <a:pt x="1836" y="572"/>
                  <a:pt x="1836" y="565"/>
                </a:cubicBezTo>
                <a:cubicBezTo>
                  <a:pt x="1836" y="558"/>
                  <a:pt x="1831" y="552"/>
                  <a:pt x="1824" y="552"/>
                </a:cubicBezTo>
                <a:cubicBezTo>
                  <a:pt x="1817" y="552"/>
                  <a:pt x="1811" y="558"/>
                  <a:pt x="1811" y="565"/>
                </a:cubicBezTo>
                <a:cubicBezTo>
                  <a:pt x="1811" y="572"/>
                  <a:pt x="1817" y="577"/>
                  <a:pt x="1824" y="577"/>
                </a:cubicBezTo>
                <a:close/>
                <a:moveTo>
                  <a:pt x="1863" y="577"/>
                </a:moveTo>
                <a:cubicBezTo>
                  <a:pt x="1870" y="577"/>
                  <a:pt x="1876" y="572"/>
                  <a:pt x="1876" y="565"/>
                </a:cubicBezTo>
                <a:cubicBezTo>
                  <a:pt x="1876" y="558"/>
                  <a:pt x="1870" y="552"/>
                  <a:pt x="1863" y="552"/>
                </a:cubicBezTo>
                <a:cubicBezTo>
                  <a:pt x="1856" y="552"/>
                  <a:pt x="1850" y="558"/>
                  <a:pt x="1850" y="565"/>
                </a:cubicBezTo>
                <a:cubicBezTo>
                  <a:pt x="1850" y="572"/>
                  <a:pt x="1856" y="577"/>
                  <a:pt x="1863" y="577"/>
                </a:cubicBezTo>
                <a:close/>
                <a:moveTo>
                  <a:pt x="1903" y="577"/>
                </a:moveTo>
                <a:cubicBezTo>
                  <a:pt x="1910" y="577"/>
                  <a:pt x="1915" y="572"/>
                  <a:pt x="1915" y="565"/>
                </a:cubicBezTo>
                <a:cubicBezTo>
                  <a:pt x="1915" y="558"/>
                  <a:pt x="1910" y="552"/>
                  <a:pt x="1903" y="552"/>
                </a:cubicBezTo>
                <a:cubicBezTo>
                  <a:pt x="1896" y="552"/>
                  <a:pt x="1890" y="558"/>
                  <a:pt x="1890" y="565"/>
                </a:cubicBezTo>
                <a:cubicBezTo>
                  <a:pt x="1890" y="572"/>
                  <a:pt x="1896" y="577"/>
                  <a:pt x="1903" y="577"/>
                </a:cubicBezTo>
                <a:close/>
                <a:moveTo>
                  <a:pt x="1942" y="577"/>
                </a:moveTo>
                <a:cubicBezTo>
                  <a:pt x="1949" y="577"/>
                  <a:pt x="1955" y="572"/>
                  <a:pt x="1955" y="565"/>
                </a:cubicBezTo>
                <a:cubicBezTo>
                  <a:pt x="1955" y="558"/>
                  <a:pt x="1949" y="552"/>
                  <a:pt x="1942" y="552"/>
                </a:cubicBezTo>
                <a:cubicBezTo>
                  <a:pt x="1935" y="552"/>
                  <a:pt x="1929" y="558"/>
                  <a:pt x="1929" y="565"/>
                </a:cubicBezTo>
                <a:cubicBezTo>
                  <a:pt x="1929" y="572"/>
                  <a:pt x="1935" y="577"/>
                  <a:pt x="1942" y="577"/>
                </a:cubicBezTo>
                <a:close/>
                <a:moveTo>
                  <a:pt x="1981" y="577"/>
                </a:moveTo>
                <a:cubicBezTo>
                  <a:pt x="1988" y="577"/>
                  <a:pt x="1994" y="572"/>
                  <a:pt x="1994" y="565"/>
                </a:cubicBezTo>
                <a:cubicBezTo>
                  <a:pt x="1994" y="558"/>
                  <a:pt x="1988" y="552"/>
                  <a:pt x="1981" y="552"/>
                </a:cubicBezTo>
                <a:cubicBezTo>
                  <a:pt x="1974" y="552"/>
                  <a:pt x="1969" y="558"/>
                  <a:pt x="1969" y="565"/>
                </a:cubicBezTo>
                <a:cubicBezTo>
                  <a:pt x="1969" y="572"/>
                  <a:pt x="1974" y="577"/>
                  <a:pt x="1981" y="577"/>
                </a:cubicBezTo>
                <a:close/>
                <a:moveTo>
                  <a:pt x="2021" y="577"/>
                </a:moveTo>
                <a:cubicBezTo>
                  <a:pt x="2028" y="577"/>
                  <a:pt x="2034" y="572"/>
                  <a:pt x="2034" y="565"/>
                </a:cubicBezTo>
                <a:cubicBezTo>
                  <a:pt x="2034" y="558"/>
                  <a:pt x="2028" y="552"/>
                  <a:pt x="2021" y="552"/>
                </a:cubicBezTo>
                <a:cubicBezTo>
                  <a:pt x="2014" y="552"/>
                  <a:pt x="2008" y="558"/>
                  <a:pt x="2008" y="565"/>
                </a:cubicBezTo>
                <a:cubicBezTo>
                  <a:pt x="2008" y="572"/>
                  <a:pt x="2014" y="577"/>
                  <a:pt x="2021" y="577"/>
                </a:cubicBezTo>
                <a:close/>
                <a:moveTo>
                  <a:pt x="2060" y="577"/>
                </a:moveTo>
                <a:cubicBezTo>
                  <a:pt x="2067" y="577"/>
                  <a:pt x="2073" y="572"/>
                  <a:pt x="2073" y="565"/>
                </a:cubicBezTo>
                <a:cubicBezTo>
                  <a:pt x="2073" y="558"/>
                  <a:pt x="2067" y="552"/>
                  <a:pt x="2060" y="552"/>
                </a:cubicBezTo>
                <a:cubicBezTo>
                  <a:pt x="2053" y="552"/>
                  <a:pt x="2048" y="558"/>
                  <a:pt x="2048" y="565"/>
                </a:cubicBezTo>
                <a:cubicBezTo>
                  <a:pt x="2048" y="572"/>
                  <a:pt x="2053" y="577"/>
                  <a:pt x="2060" y="577"/>
                </a:cubicBezTo>
                <a:close/>
                <a:moveTo>
                  <a:pt x="2100" y="577"/>
                </a:moveTo>
                <a:cubicBezTo>
                  <a:pt x="2107" y="577"/>
                  <a:pt x="2112" y="572"/>
                  <a:pt x="2112" y="565"/>
                </a:cubicBezTo>
                <a:cubicBezTo>
                  <a:pt x="2112" y="558"/>
                  <a:pt x="2107" y="552"/>
                  <a:pt x="2100" y="552"/>
                </a:cubicBezTo>
                <a:cubicBezTo>
                  <a:pt x="2093" y="552"/>
                  <a:pt x="2087" y="558"/>
                  <a:pt x="2087" y="565"/>
                </a:cubicBezTo>
                <a:cubicBezTo>
                  <a:pt x="2087" y="572"/>
                  <a:pt x="2093" y="577"/>
                  <a:pt x="2100" y="577"/>
                </a:cubicBezTo>
                <a:close/>
                <a:moveTo>
                  <a:pt x="2139" y="577"/>
                </a:moveTo>
                <a:cubicBezTo>
                  <a:pt x="2146" y="577"/>
                  <a:pt x="2152" y="572"/>
                  <a:pt x="2152" y="565"/>
                </a:cubicBezTo>
                <a:cubicBezTo>
                  <a:pt x="2152" y="558"/>
                  <a:pt x="2146" y="552"/>
                  <a:pt x="2139" y="552"/>
                </a:cubicBezTo>
                <a:cubicBezTo>
                  <a:pt x="2132" y="552"/>
                  <a:pt x="2126" y="558"/>
                  <a:pt x="2126" y="565"/>
                </a:cubicBezTo>
                <a:cubicBezTo>
                  <a:pt x="2126" y="572"/>
                  <a:pt x="2132" y="577"/>
                  <a:pt x="2139" y="577"/>
                </a:cubicBezTo>
                <a:close/>
                <a:moveTo>
                  <a:pt x="2179" y="577"/>
                </a:moveTo>
                <a:cubicBezTo>
                  <a:pt x="2186" y="577"/>
                  <a:pt x="2191" y="572"/>
                  <a:pt x="2191" y="565"/>
                </a:cubicBezTo>
                <a:cubicBezTo>
                  <a:pt x="2191" y="558"/>
                  <a:pt x="2186" y="552"/>
                  <a:pt x="2179" y="552"/>
                </a:cubicBezTo>
                <a:cubicBezTo>
                  <a:pt x="2171" y="552"/>
                  <a:pt x="2166" y="558"/>
                  <a:pt x="2166" y="565"/>
                </a:cubicBezTo>
                <a:cubicBezTo>
                  <a:pt x="2166" y="572"/>
                  <a:pt x="2171" y="577"/>
                  <a:pt x="2179" y="577"/>
                </a:cubicBezTo>
                <a:close/>
                <a:moveTo>
                  <a:pt x="2218" y="577"/>
                </a:moveTo>
                <a:cubicBezTo>
                  <a:pt x="2225" y="577"/>
                  <a:pt x="2231" y="572"/>
                  <a:pt x="2231" y="565"/>
                </a:cubicBezTo>
                <a:cubicBezTo>
                  <a:pt x="2231" y="558"/>
                  <a:pt x="2225" y="552"/>
                  <a:pt x="2218" y="552"/>
                </a:cubicBezTo>
                <a:cubicBezTo>
                  <a:pt x="2211" y="552"/>
                  <a:pt x="2205" y="558"/>
                  <a:pt x="2205" y="565"/>
                </a:cubicBezTo>
                <a:cubicBezTo>
                  <a:pt x="2205" y="572"/>
                  <a:pt x="2211" y="577"/>
                  <a:pt x="2218" y="577"/>
                </a:cubicBezTo>
                <a:close/>
                <a:moveTo>
                  <a:pt x="2257" y="577"/>
                </a:moveTo>
                <a:cubicBezTo>
                  <a:pt x="2264" y="577"/>
                  <a:pt x="2270" y="572"/>
                  <a:pt x="2270" y="565"/>
                </a:cubicBezTo>
                <a:cubicBezTo>
                  <a:pt x="2270" y="558"/>
                  <a:pt x="2264" y="552"/>
                  <a:pt x="2257" y="552"/>
                </a:cubicBezTo>
                <a:cubicBezTo>
                  <a:pt x="2250" y="552"/>
                  <a:pt x="2245" y="558"/>
                  <a:pt x="2245" y="565"/>
                </a:cubicBezTo>
                <a:cubicBezTo>
                  <a:pt x="2245" y="572"/>
                  <a:pt x="2250" y="577"/>
                  <a:pt x="2257" y="577"/>
                </a:cubicBezTo>
                <a:close/>
                <a:moveTo>
                  <a:pt x="2297" y="577"/>
                </a:moveTo>
                <a:cubicBezTo>
                  <a:pt x="2304" y="577"/>
                  <a:pt x="2310" y="572"/>
                  <a:pt x="2310" y="565"/>
                </a:cubicBezTo>
                <a:cubicBezTo>
                  <a:pt x="2310" y="558"/>
                  <a:pt x="2304" y="552"/>
                  <a:pt x="2297" y="552"/>
                </a:cubicBezTo>
                <a:cubicBezTo>
                  <a:pt x="2290" y="552"/>
                  <a:pt x="2284" y="558"/>
                  <a:pt x="2284" y="565"/>
                </a:cubicBezTo>
                <a:cubicBezTo>
                  <a:pt x="2284" y="572"/>
                  <a:pt x="2290" y="577"/>
                  <a:pt x="2297" y="577"/>
                </a:cubicBezTo>
                <a:close/>
                <a:moveTo>
                  <a:pt x="2336" y="577"/>
                </a:moveTo>
                <a:cubicBezTo>
                  <a:pt x="2343" y="577"/>
                  <a:pt x="2349" y="572"/>
                  <a:pt x="2349" y="565"/>
                </a:cubicBezTo>
                <a:cubicBezTo>
                  <a:pt x="2349" y="558"/>
                  <a:pt x="2343" y="552"/>
                  <a:pt x="2336" y="552"/>
                </a:cubicBezTo>
                <a:cubicBezTo>
                  <a:pt x="2329" y="552"/>
                  <a:pt x="2323" y="558"/>
                  <a:pt x="2323" y="565"/>
                </a:cubicBezTo>
                <a:cubicBezTo>
                  <a:pt x="2323" y="572"/>
                  <a:pt x="2329" y="577"/>
                  <a:pt x="2336" y="577"/>
                </a:cubicBezTo>
                <a:close/>
                <a:moveTo>
                  <a:pt x="2376" y="577"/>
                </a:moveTo>
                <a:cubicBezTo>
                  <a:pt x="2383" y="577"/>
                  <a:pt x="2388" y="572"/>
                  <a:pt x="2388" y="565"/>
                </a:cubicBezTo>
                <a:cubicBezTo>
                  <a:pt x="2388" y="558"/>
                  <a:pt x="2383" y="552"/>
                  <a:pt x="2376" y="552"/>
                </a:cubicBezTo>
                <a:cubicBezTo>
                  <a:pt x="2369" y="552"/>
                  <a:pt x="2363" y="558"/>
                  <a:pt x="2363" y="565"/>
                </a:cubicBezTo>
                <a:cubicBezTo>
                  <a:pt x="2363" y="572"/>
                  <a:pt x="2369" y="577"/>
                  <a:pt x="2376" y="577"/>
                </a:cubicBezTo>
                <a:close/>
                <a:moveTo>
                  <a:pt x="2415" y="577"/>
                </a:moveTo>
                <a:cubicBezTo>
                  <a:pt x="2422" y="577"/>
                  <a:pt x="2428" y="572"/>
                  <a:pt x="2428" y="565"/>
                </a:cubicBezTo>
                <a:cubicBezTo>
                  <a:pt x="2428" y="558"/>
                  <a:pt x="2422" y="552"/>
                  <a:pt x="2415" y="552"/>
                </a:cubicBezTo>
                <a:cubicBezTo>
                  <a:pt x="2408" y="552"/>
                  <a:pt x="2402" y="558"/>
                  <a:pt x="2402" y="565"/>
                </a:cubicBezTo>
                <a:cubicBezTo>
                  <a:pt x="2402" y="572"/>
                  <a:pt x="2408" y="577"/>
                  <a:pt x="2415" y="577"/>
                </a:cubicBezTo>
                <a:close/>
                <a:moveTo>
                  <a:pt x="2455" y="577"/>
                </a:moveTo>
                <a:cubicBezTo>
                  <a:pt x="2462" y="577"/>
                  <a:pt x="2467" y="572"/>
                  <a:pt x="2467" y="565"/>
                </a:cubicBezTo>
                <a:cubicBezTo>
                  <a:pt x="2467" y="558"/>
                  <a:pt x="2462" y="552"/>
                  <a:pt x="2455" y="552"/>
                </a:cubicBezTo>
                <a:cubicBezTo>
                  <a:pt x="2447" y="552"/>
                  <a:pt x="2442" y="558"/>
                  <a:pt x="2442" y="565"/>
                </a:cubicBezTo>
                <a:cubicBezTo>
                  <a:pt x="2442" y="572"/>
                  <a:pt x="2447" y="577"/>
                  <a:pt x="2455" y="577"/>
                </a:cubicBezTo>
                <a:close/>
                <a:moveTo>
                  <a:pt x="2494" y="577"/>
                </a:moveTo>
                <a:cubicBezTo>
                  <a:pt x="2501" y="577"/>
                  <a:pt x="2507" y="572"/>
                  <a:pt x="2507" y="565"/>
                </a:cubicBezTo>
                <a:cubicBezTo>
                  <a:pt x="2507" y="558"/>
                  <a:pt x="2501" y="552"/>
                  <a:pt x="2494" y="552"/>
                </a:cubicBezTo>
                <a:cubicBezTo>
                  <a:pt x="2487" y="552"/>
                  <a:pt x="2481" y="558"/>
                  <a:pt x="2481" y="565"/>
                </a:cubicBezTo>
                <a:cubicBezTo>
                  <a:pt x="2481" y="572"/>
                  <a:pt x="2487" y="577"/>
                  <a:pt x="2494" y="577"/>
                </a:cubicBezTo>
                <a:close/>
                <a:moveTo>
                  <a:pt x="2533" y="577"/>
                </a:moveTo>
                <a:cubicBezTo>
                  <a:pt x="2540" y="577"/>
                  <a:pt x="2546" y="572"/>
                  <a:pt x="2546" y="565"/>
                </a:cubicBezTo>
                <a:cubicBezTo>
                  <a:pt x="2546" y="558"/>
                  <a:pt x="2540" y="552"/>
                  <a:pt x="2533" y="552"/>
                </a:cubicBezTo>
                <a:cubicBezTo>
                  <a:pt x="2526" y="552"/>
                  <a:pt x="2521" y="558"/>
                  <a:pt x="2521" y="565"/>
                </a:cubicBezTo>
                <a:cubicBezTo>
                  <a:pt x="2521" y="572"/>
                  <a:pt x="2526" y="577"/>
                  <a:pt x="2533" y="577"/>
                </a:cubicBezTo>
                <a:close/>
                <a:moveTo>
                  <a:pt x="2573" y="577"/>
                </a:moveTo>
                <a:cubicBezTo>
                  <a:pt x="2580" y="577"/>
                  <a:pt x="2586" y="572"/>
                  <a:pt x="2586" y="565"/>
                </a:cubicBezTo>
                <a:cubicBezTo>
                  <a:pt x="2586" y="558"/>
                  <a:pt x="2580" y="552"/>
                  <a:pt x="2573" y="552"/>
                </a:cubicBezTo>
                <a:cubicBezTo>
                  <a:pt x="2566" y="552"/>
                  <a:pt x="2560" y="558"/>
                  <a:pt x="2560" y="565"/>
                </a:cubicBezTo>
                <a:cubicBezTo>
                  <a:pt x="2560" y="572"/>
                  <a:pt x="2566" y="577"/>
                  <a:pt x="2573" y="577"/>
                </a:cubicBezTo>
                <a:close/>
                <a:moveTo>
                  <a:pt x="2612" y="577"/>
                </a:moveTo>
                <a:cubicBezTo>
                  <a:pt x="2619" y="577"/>
                  <a:pt x="2625" y="572"/>
                  <a:pt x="2625" y="565"/>
                </a:cubicBezTo>
                <a:cubicBezTo>
                  <a:pt x="2625" y="558"/>
                  <a:pt x="2619" y="552"/>
                  <a:pt x="2612" y="552"/>
                </a:cubicBezTo>
                <a:cubicBezTo>
                  <a:pt x="2605" y="552"/>
                  <a:pt x="2599" y="558"/>
                  <a:pt x="2599" y="565"/>
                </a:cubicBezTo>
                <a:cubicBezTo>
                  <a:pt x="2599" y="572"/>
                  <a:pt x="2605" y="577"/>
                  <a:pt x="2612" y="577"/>
                </a:cubicBezTo>
                <a:close/>
                <a:moveTo>
                  <a:pt x="2652" y="577"/>
                </a:moveTo>
                <a:cubicBezTo>
                  <a:pt x="2659" y="577"/>
                  <a:pt x="2664" y="572"/>
                  <a:pt x="2664" y="565"/>
                </a:cubicBezTo>
                <a:cubicBezTo>
                  <a:pt x="2664" y="558"/>
                  <a:pt x="2659" y="552"/>
                  <a:pt x="2652" y="552"/>
                </a:cubicBezTo>
                <a:cubicBezTo>
                  <a:pt x="2645" y="552"/>
                  <a:pt x="2639" y="558"/>
                  <a:pt x="2639" y="565"/>
                </a:cubicBezTo>
                <a:cubicBezTo>
                  <a:pt x="2639" y="572"/>
                  <a:pt x="2645" y="577"/>
                  <a:pt x="2652" y="577"/>
                </a:cubicBezTo>
                <a:close/>
                <a:moveTo>
                  <a:pt x="2691" y="577"/>
                </a:moveTo>
                <a:cubicBezTo>
                  <a:pt x="2698" y="577"/>
                  <a:pt x="2704" y="572"/>
                  <a:pt x="2704" y="565"/>
                </a:cubicBezTo>
                <a:cubicBezTo>
                  <a:pt x="2704" y="558"/>
                  <a:pt x="2698" y="552"/>
                  <a:pt x="2691" y="552"/>
                </a:cubicBezTo>
                <a:cubicBezTo>
                  <a:pt x="2684" y="552"/>
                  <a:pt x="2678" y="558"/>
                  <a:pt x="2678" y="565"/>
                </a:cubicBezTo>
                <a:cubicBezTo>
                  <a:pt x="2678" y="572"/>
                  <a:pt x="2684" y="577"/>
                  <a:pt x="2691" y="577"/>
                </a:cubicBezTo>
                <a:close/>
                <a:moveTo>
                  <a:pt x="2730" y="577"/>
                </a:moveTo>
                <a:cubicBezTo>
                  <a:pt x="2738" y="577"/>
                  <a:pt x="2743" y="572"/>
                  <a:pt x="2743" y="565"/>
                </a:cubicBezTo>
                <a:cubicBezTo>
                  <a:pt x="2743" y="558"/>
                  <a:pt x="2738" y="552"/>
                  <a:pt x="2730" y="552"/>
                </a:cubicBezTo>
                <a:cubicBezTo>
                  <a:pt x="2723" y="552"/>
                  <a:pt x="2718" y="558"/>
                  <a:pt x="2718" y="565"/>
                </a:cubicBezTo>
                <a:cubicBezTo>
                  <a:pt x="2718" y="572"/>
                  <a:pt x="2723" y="577"/>
                  <a:pt x="2730" y="577"/>
                </a:cubicBezTo>
                <a:close/>
                <a:moveTo>
                  <a:pt x="2770" y="577"/>
                </a:moveTo>
                <a:cubicBezTo>
                  <a:pt x="2777" y="577"/>
                  <a:pt x="2783" y="572"/>
                  <a:pt x="2783" y="565"/>
                </a:cubicBezTo>
                <a:cubicBezTo>
                  <a:pt x="2783" y="558"/>
                  <a:pt x="2777" y="552"/>
                  <a:pt x="2770" y="552"/>
                </a:cubicBezTo>
                <a:cubicBezTo>
                  <a:pt x="2763" y="552"/>
                  <a:pt x="2757" y="558"/>
                  <a:pt x="2757" y="565"/>
                </a:cubicBezTo>
                <a:cubicBezTo>
                  <a:pt x="2757" y="572"/>
                  <a:pt x="2763" y="577"/>
                  <a:pt x="2770" y="577"/>
                </a:cubicBezTo>
                <a:close/>
                <a:moveTo>
                  <a:pt x="2809" y="577"/>
                </a:moveTo>
                <a:cubicBezTo>
                  <a:pt x="2816" y="577"/>
                  <a:pt x="2822" y="572"/>
                  <a:pt x="2822" y="565"/>
                </a:cubicBezTo>
                <a:cubicBezTo>
                  <a:pt x="2822" y="558"/>
                  <a:pt x="2816" y="552"/>
                  <a:pt x="2809" y="552"/>
                </a:cubicBezTo>
                <a:cubicBezTo>
                  <a:pt x="2802" y="552"/>
                  <a:pt x="2797" y="558"/>
                  <a:pt x="2797" y="565"/>
                </a:cubicBezTo>
                <a:cubicBezTo>
                  <a:pt x="2797" y="572"/>
                  <a:pt x="2802" y="577"/>
                  <a:pt x="2809" y="577"/>
                </a:cubicBezTo>
                <a:close/>
                <a:moveTo>
                  <a:pt x="2849" y="577"/>
                </a:moveTo>
                <a:cubicBezTo>
                  <a:pt x="2856" y="577"/>
                  <a:pt x="2861" y="572"/>
                  <a:pt x="2861" y="565"/>
                </a:cubicBezTo>
                <a:cubicBezTo>
                  <a:pt x="2861" y="558"/>
                  <a:pt x="2856" y="552"/>
                  <a:pt x="2849" y="552"/>
                </a:cubicBezTo>
                <a:cubicBezTo>
                  <a:pt x="2842" y="552"/>
                  <a:pt x="2836" y="558"/>
                  <a:pt x="2836" y="565"/>
                </a:cubicBezTo>
                <a:cubicBezTo>
                  <a:pt x="2836" y="572"/>
                  <a:pt x="2842" y="577"/>
                  <a:pt x="2849" y="577"/>
                </a:cubicBezTo>
                <a:close/>
                <a:moveTo>
                  <a:pt x="2888" y="577"/>
                </a:moveTo>
                <a:cubicBezTo>
                  <a:pt x="2895" y="577"/>
                  <a:pt x="2901" y="572"/>
                  <a:pt x="2901" y="565"/>
                </a:cubicBezTo>
                <a:cubicBezTo>
                  <a:pt x="2901" y="558"/>
                  <a:pt x="2895" y="552"/>
                  <a:pt x="2888" y="552"/>
                </a:cubicBezTo>
                <a:cubicBezTo>
                  <a:pt x="2881" y="552"/>
                  <a:pt x="2875" y="558"/>
                  <a:pt x="2875" y="565"/>
                </a:cubicBezTo>
                <a:cubicBezTo>
                  <a:pt x="2875" y="572"/>
                  <a:pt x="2881" y="577"/>
                  <a:pt x="2888" y="577"/>
                </a:cubicBezTo>
                <a:close/>
                <a:moveTo>
                  <a:pt x="2928" y="577"/>
                </a:moveTo>
                <a:cubicBezTo>
                  <a:pt x="2935" y="577"/>
                  <a:pt x="2940" y="572"/>
                  <a:pt x="2940" y="565"/>
                </a:cubicBezTo>
                <a:cubicBezTo>
                  <a:pt x="2940" y="558"/>
                  <a:pt x="2935" y="552"/>
                  <a:pt x="2928" y="552"/>
                </a:cubicBezTo>
                <a:cubicBezTo>
                  <a:pt x="2921" y="552"/>
                  <a:pt x="2915" y="558"/>
                  <a:pt x="2915" y="565"/>
                </a:cubicBezTo>
                <a:cubicBezTo>
                  <a:pt x="2915" y="572"/>
                  <a:pt x="2921" y="577"/>
                  <a:pt x="2928" y="577"/>
                </a:cubicBezTo>
                <a:close/>
                <a:moveTo>
                  <a:pt x="2967" y="577"/>
                </a:moveTo>
                <a:cubicBezTo>
                  <a:pt x="2974" y="577"/>
                  <a:pt x="2980" y="572"/>
                  <a:pt x="2980" y="565"/>
                </a:cubicBezTo>
                <a:cubicBezTo>
                  <a:pt x="2980" y="558"/>
                  <a:pt x="2974" y="552"/>
                  <a:pt x="2967" y="552"/>
                </a:cubicBezTo>
                <a:cubicBezTo>
                  <a:pt x="2960" y="552"/>
                  <a:pt x="2954" y="558"/>
                  <a:pt x="2954" y="565"/>
                </a:cubicBezTo>
                <a:cubicBezTo>
                  <a:pt x="2954" y="572"/>
                  <a:pt x="2960" y="577"/>
                  <a:pt x="2967" y="577"/>
                </a:cubicBezTo>
                <a:close/>
                <a:moveTo>
                  <a:pt x="3006" y="577"/>
                </a:moveTo>
                <a:cubicBezTo>
                  <a:pt x="3013" y="577"/>
                  <a:pt x="3019" y="572"/>
                  <a:pt x="3019" y="565"/>
                </a:cubicBezTo>
                <a:cubicBezTo>
                  <a:pt x="3019" y="558"/>
                  <a:pt x="3013" y="552"/>
                  <a:pt x="3006" y="552"/>
                </a:cubicBezTo>
                <a:cubicBezTo>
                  <a:pt x="2999" y="552"/>
                  <a:pt x="2994" y="558"/>
                  <a:pt x="2994" y="565"/>
                </a:cubicBezTo>
                <a:cubicBezTo>
                  <a:pt x="2994" y="572"/>
                  <a:pt x="2999" y="577"/>
                  <a:pt x="3006" y="577"/>
                </a:cubicBezTo>
                <a:close/>
                <a:moveTo>
                  <a:pt x="3046" y="577"/>
                </a:moveTo>
                <a:cubicBezTo>
                  <a:pt x="3053" y="577"/>
                  <a:pt x="3059" y="572"/>
                  <a:pt x="3059" y="565"/>
                </a:cubicBezTo>
                <a:cubicBezTo>
                  <a:pt x="3059" y="558"/>
                  <a:pt x="3053" y="552"/>
                  <a:pt x="3046" y="552"/>
                </a:cubicBezTo>
                <a:cubicBezTo>
                  <a:pt x="3039" y="552"/>
                  <a:pt x="3033" y="558"/>
                  <a:pt x="3033" y="565"/>
                </a:cubicBezTo>
                <a:cubicBezTo>
                  <a:pt x="3033" y="572"/>
                  <a:pt x="3039" y="577"/>
                  <a:pt x="3046" y="577"/>
                </a:cubicBezTo>
                <a:close/>
                <a:moveTo>
                  <a:pt x="3085" y="577"/>
                </a:moveTo>
                <a:cubicBezTo>
                  <a:pt x="3092" y="577"/>
                  <a:pt x="3098" y="572"/>
                  <a:pt x="3098" y="565"/>
                </a:cubicBezTo>
                <a:cubicBezTo>
                  <a:pt x="3098" y="558"/>
                  <a:pt x="3092" y="552"/>
                  <a:pt x="3085" y="552"/>
                </a:cubicBezTo>
                <a:cubicBezTo>
                  <a:pt x="3078" y="552"/>
                  <a:pt x="3073" y="558"/>
                  <a:pt x="3073" y="565"/>
                </a:cubicBezTo>
                <a:cubicBezTo>
                  <a:pt x="3073" y="572"/>
                  <a:pt x="3078" y="577"/>
                  <a:pt x="3085" y="577"/>
                </a:cubicBezTo>
                <a:close/>
                <a:moveTo>
                  <a:pt x="3282" y="554"/>
                </a:moveTo>
                <a:cubicBezTo>
                  <a:pt x="3276" y="554"/>
                  <a:pt x="3272" y="559"/>
                  <a:pt x="3272" y="565"/>
                </a:cubicBezTo>
                <a:cubicBezTo>
                  <a:pt x="3272" y="571"/>
                  <a:pt x="3276" y="575"/>
                  <a:pt x="3282" y="575"/>
                </a:cubicBezTo>
                <a:cubicBezTo>
                  <a:pt x="3288" y="575"/>
                  <a:pt x="3293" y="571"/>
                  <a:pt x="3293" y="565"/>
                </a:cubicBezTo>
                <a:cubicBezTo>
                  <a:pt x="3293" y="559"/>
                  <a:pt x="3288" y="554"/>
                  <a:pt x="3282" y="554"/>
                </a:cubicBezTo>
                <a:close/>
                <a:moveTo>
                  <a:pt x="444" y="617"/>
                </a:moveTo>
                <a:cubicBezTo>
                  <a:pt x="451" y="617"/>
                  <a:pt x="457" y="611"/>
                  <a:pt x="457" y="604"/>
                </a:cubicBezTo>
                <a:cubicBezTo>
                  <a:pt x="457" y="597"/>
                  <a:pt x="451" y="591"/>
                  <a:pt x="444" y="591"/>
                </a:cubicBezTo>
                <a:cubicBezTo>
                  <a:pt x="437" y="591"/>
                  <a:pt x="431" y="597"/>
                  <a:pt x="431" y="604"/>
                </a:cubicBezTo>
                <a:cubicBezTo>
                  <a:pt x="431" y="611"/>
                  <a:pt x="437" y="617"/>
                  <a:pt x="444" y="617"/>
                </a:cubicBezTo>
                <a:close/>
                <a:moveTo>
                  <a:pt x="483" y="617"/>
                </a:moveTo>
                <a:cubicBezTo>
                  <a:pt x="490" y="617"/>
                  <a:pt x="496" y="611"/>
                  <a:pt x="496" y="604"/>
                </a:cubicBezTo>
                <a:cubicBezTo>
                  <a:pt x="496" y="597"/>
                  <a:pt x="490" y="591"/>
                  <a:pt x="483" y="591"/>
                </a:cubicBezTo>
                <a:cubicBezTo>
                  <a:pt x="476" y="591"/>
                  <a:pt x="471" y="597"/>
                  <a:pt x="471" y="604"/>
                </a:cubicBezTo>
                <a:cubicBezTo>
                  <a:pt x="471" y="611"/>
                  <a:pt x="476" y="617"/>
                  <a:pt x="483" y="617"/>
                </a:cubicBezTo>
                <a:close/>
                <a:moveTo>
                  <a:pt x="523" y="617"/>
                </a:moveTo>
                <a:cubicBezTo>
                  <a:pt x="530" y="617"/>
                  <a:pt x="535" y="611"/>
                  <a:pt x="535" y="604"/>
                </a:cubicBezTo>
                <a:cubicBezTo>
                  <a:pt x="535" y="597"/>
                  <a:pt x="530" y="591"/>
                  <a:pt x="523" y="591"/>
                </a:cubicBezTo>
                <a:cubicBezTo>
                  <a:pt x="516" y="591"/>
                  <a:pt x="510" y="597"/>
                  <a:pt x="510" y="604"/>
                </a:cubicBezTo>
                <a:cubicBezTo>
                  <a:pt x="510" y="611"/>
                  <a:pt x="516" y="617"/>
                  <a:pt x="523" y="617"/>
                </a:cubicBezTo>
                <a:close/>
                <a:moveTo>
                  <a:pt x="562" y="617"/>
                </a:moveTo>
                <a:cubicBezTo>
                  <a:pt x="569" y="617"/>
                  <a:pt x="575" y="611"/>
                  <a:pt x="575" y="604"/>
                </a:cubicBezTo>
                <a:cubicBezTo>
                  <a:pt x="575" y="597"/>
                  <a:pt x="569" y="591"/>
                  <a:pt x="562" y="591"/>
                </a:cubicBezTo>
                <a:cubicBezTo>
                  <a:pt x="555" y="591"/>
                  <a:pt x="549" y="597"/>
                  <a:pt x="549" y="604"/>
                </a:cubicBezTo>
                <a:cubicBezTo>
                  <a:pt x="549" y="611"/>
                  <a:pt x="555" y="617"/>
                  <a:pt x="562" y="617"/>
                </a:cubicBezTo>
                <a:close/>
                <a:moveTo>
                  <a:pt x="602" y="617"/>
                </a:moveTo>
                <a:cubicBezTo>
                  <a:pt x="609" y="617"/>
                  <a:pt x="614" y="611"/>
                  <a:pt x="614" y="604"/>
                </a:cubicBezTo>
                <a:cubicBezTo>
                  <a:pt x="614" y="597"/>
                  <a:pt x="609" y="591"/>
                  <a:pt x="602" y="591"/>
                </a:cubicBezTo>
                <a:cubicBezTo>
                  <a:pt x="595" y="591"/>
                  <a:pt x="589" y="597"/>
                  <a:pt x="589" y="604"/>
                </a:cubicBezTo>
                <a:cubicBezTo>
                  <a:pt x="589" y="611"/>
                  <a:pt x="595" y="617"/>
                  <a:pt x="602" y="617"/>
                </a:cubicBezTo>
                <a:close/>
                <a:moveTo>
                  <a:pt x="641" y="617"/>
                </a:moveTo>
                <a:cubicBezTo>
                  <a:pt x="648" y="617"/>
                  <a:pt x="654" y="611"/>
                  <a:pt x="654" y="604"/>
                </a:cubicBezTo>
                <a:cubicBezTo>
                  <a:pt x="654" y="597"/>
                  <a:pt x="648" y="591"/>
                  <a:pt x="641" y="591"/>
                </a:cubicBezTo>
                <a:cubicBezTo>
                  <a:pt x="634" y="591"/>
                  <a:pt x="628" y="597"/>
                  <a:pt x="628" y="604"/>
                </a:cubicBezTo>
                <a:cubicBezTo>
                  <a:pt x="628" y="611"/>
                  <a:pt x="634" y="617"/>
                  <a:pt x="641" y="617"/>
                </a:cubicBezTo>
                <a:close/>
                <a:moveTo>
                  <a:pt x="680" y="617"/>
                </a:moveTo>
                <a:cubicBezTo>
                  <a:pt x="687" y="617"/>
                  <a:pt x="693" y="611"/>
                  <a:pt x="693" y="604"/>
                </a:cubicBezTo>
                <a:cubicBezTo>
                  <a:pt x="693" y="597"/>
                  <a:pt x="687" y="591"/>
                  <a:pt x="680" y="591"/>
                </a:cubicBezTo>
                <a:cubicBezTo>
                  <a:pt x="673" y="591"/>
                  <a:pt x="668" y="597"/>
                  <a:pt x="668" y="604"/>
                </a:cubicBezTo>
                <a:cubicBezTo>
                  <a:pt x="668" y="611"/>
                  <a:pt x="673" y="617"/>
                  <a:pt x="680" y="617"/>
                </a:cubicBezTo>
                <a:close/>
                <a:moveTo>
                  <a:pt x="720" y="617"/>
                </a:moveTo>
                <a:cubicBezTo>
                  <a:pt x="727" y="617"/>
                  <a:pt x="733" y="611"/>
                  <a:pt x="733" y="604"/>
                </a:cubicBezTo>
                <a:cubicBezTo>
                  <a:pt x="733" y="597"/>
                  <a:pt x="727" y="591"/>
                  <a:pt x="720" y="591"/>
                </a:cubicBezTo>
                <a:cubicBezTo>
                  <a:pt x="713" y="591"/>
                  <a:pt x="707" y="597"/>
                  <a:pt x="707" y="604"/>
                </a:cubicBezTo>
                <a:cubicBezTo>
                  <a:pt x="707" y="611"/>
                  <a:pt x="713" y="617"/>
                  <a:pt x="720" y="617"/>
                </a:cubicBezTo>
                <a:close/>
                <a:moveTo>
                  <a:pt x="759" y="617"/>
                </a:moveTo>
                <a:cubicBezTo>
                  <a:pt x="766" y="617"/>
                  <a:pt x="772" y="611"/>
                  <a:pt x="772" y="604"/>
                </a:cubicBezTo>
                <a:cubicBezTo>
                  <a:pt x="772" y="597"/>
                  <a:pt x="766" y="591"/>
                  <a:pt x="759" y="591"/>
                </a:cubicBezTo>
                <a:cubicBezTo>
                  <a:pt x="752" y="591"/>
                  <a:pt x="747" y="597"/>
                  <a:pt x="747" y="604"/>
                </a:cubicBezTo>
                <a:cubicBezTo>
                  <a:pt x="747" y="611"/>
                  <a:pt x="752" y="617"/>
                  <a:pt x="759" y="617"/>
                </a:cubicBezTo>
                <a:close/>
                <a:moveTo>
                  <a:pt x="838" y="617"/>
                </a:moveTo>
                <a:cubicBezTo>
                  <a:pt x="845" y="617"/>
                  <a:pt x="851" y="611"/>
                  <a:pt x="851" y="604"/>
                </a:cubicBezTo>
                <a:cubicBezTo>
                  <a:pt x="851" y="597"/>
                  <a:pt x="845" y="591"/>
                  <a:pt x="838" y="591"/>
                </a:cubicBezTo>
                <a:cubicBezTo>
                  <a:pt x="831" y="591"/>
                  <a:pt x="825" y="597"/>
                  <a:pt x="825" y="604"/>
                </a:cubicBezTo>
                <a:cubicBezTo>
                  <a:pt x="825" y="611"/>
                  <a:pt x="831" y="617"/>
                  <a:pt x="838" y="617"/>
                </a:cubicBezTo>
                <a:close/>
                <a:moveTo>
                  <a:pt x="878" y="617"/>
                </a:moveTo>
                <a:cubicBezTo>
                  <a:pt x="885" y="617"/>
                  <a:pt x="890" y="611"/>
                  <a:pt x="890" y="604"/>
                </a:cubicBezTo>
                <a:cubicBezTo>
                  <a:pt x="890" y="597"/>
                  <a:pt x="885" y="591"/>
                  <a:pt x="878" y="591"/>
                </a:cubicBezTo>
                <a:cubicBezTo>
                  <a:pt x="871" y="591"/>
                  <a:pt x="865" y="597"/>
                  <a:pt x="865" y="604"/>
                </a:cubicBezTo>
                <a:cubicBezTo>
                  <a:pt x="865" y="611"/>
                  <a:pt x="871" y="617"/>
                  <a:pt x="878" y="617"/>
                </a:cubicBezTo>
                <a:close/>
                <a:moveTo>
                  <a:pt x="917" y="617"/>
                </a:moveTo>
                <a:cubicBezTo>
                  <a:pt x="924" y="617"/>
                  <a:pt x="930" y="611"/>
                  <a:pt x="930" y="604"/>
                </a:cubicBezTo>
                <a:cubicBezTo>
                  <a:pt x="930" y="597"/>
                  <a:pt x="924" y="591"/>
                  <a:pt x="917" y="591"/>
                </a:cubicBezTo>
                <a:cubicBezTo>
                  <a:pt x="910" y="591"/>
                  <a:pt x="904" y="597"/>
                  <a:pt x="904" y="604"/>
                </a:cubicBezTo>
                <a:cubicBezTo>
                  <a:pt x="904" y="611"/>
                  <a:pt x="910" y="617"/>
                  <a:pt x="917" y="617"/>
                </a:cubicBezTo>
                <a:close/>
                <a:moveTo>
                  <a:pt x="956" y="617"/>
                </a:moveTo>
                <a:cubicBezTo>
                  <a:pt x="963" y="617"/>
                  <a:pt x="969" y="611"/>
                  <a:pt x="969" y="604"/>
                </a:cubicBezTo>
                <a:cubicBezTo>
                  <a:pt x="969" y="597"/>
                  <a:pt x="963" y="591"/>
                  <a:pt x="956" y="591"/>
                </a:cubicBezTo>
                <a:cubicBezTo>
                  <a:pt x="949" y="591"/>
                  <a:pt x="944" y="597"/>
                  <a:pt x="944" y="604"/>
                </a:cubicBezTo>
                <a:cubicBezTo>
                  <a:pt x="944" y="611"/>
                  <a:pt x="949" y="617"/>
                  <a:pt x="956" y="617"/>
                </a:cubicBezTo>
                <a:close/>
                <a:moveTo>
                  <a:pt x="996" y="617"/>
                </a:moveTo>
                <a:cubicBezTo>
                  <a:pt x="1003" y="617"/>
                  <a:pt x="1009" y="611"/>
                  <a:pt x="1009" y="604"/>
                </a:cubicBezTo>
                <a:cubicBezTo>
                  <a:pt x="1009" y="597"/>
                  <a:pt x="1003" y="591"/>
                  <a:pt x="996" y="591"/>
                </a:cubicBezTo>
                <a:cubicBezTo>
                  <a:pt x="989" y="591"/>
                  <a:pt x="983" y="597"/>
                  <a:pt x="983" y="604"/>
                </a:cubicBezTo>
                <a:cubicBezTo>
                  <a:pt x="983" y="611"/>
                  <a:pt x="989" y="617"/>
                  <a:pt x="996" y="617"/>
                </a:cubicBezTo>
                <a:close/>
                <a:moveTo>
                  <a:pt x="1035" y="595"/>
                </a:moveTo>
                <a:cubicBezTo>
                  <a:pt x="1030" y="595"/>
                  <a:pt x="1026" y="599"/>
                  <a:pt x="1026" y="604"/>
                </a:cubicBezTo>
                <a:cubicBezTo>
                  <a:pt x="1026" y="609"/>
                  <a:pt x="1030" y="613"/>
                  <a:pt x="1035" y="613"/>
                </a:cubicBezTo>
                <a:cubicBezTo>
                  <a:pt x="1040" y="613"/>
                  <a:pt x="1045" y="609"/>
                  <a:pt x="1045" y="604"/>
                </a:cubicBezTo>
                <a:cubicBezTo>
                  <a:pt x="1045" y="599"/>
                  <a:pt x="1040" y="595"/>
                  <a:pt x="1035" y="595"/>
                </a:cubicBezTo>
                <a:close/>
                <a:moveTo>
                  <a:pt x="1101" y="604"/>
                </a:moveTo>
                <a:cubicBezTo>
                  <a:pt x="1101" y="611"/>
                  <a:pt x="1107" y="617"/>
                  <a:pt x="1114" y="617"/>
                </a:cubicBezTo>
                <a:cubicBezTo>
                  <a:pt x="1121" y="617"/>
                  <a:pt x="1127" y="611"/>
                  <a:pt x="1127" y="604"/>
                </a:cubicBezTo>
                <a:cubicBezTo>
                  <a:pt x="1127" y="597"/>
                  <a:pt x="1121" y="591"/>
                  <a:pt x="1114" y="591"/>
                </a:cubicBezTo>
                <a:cubicBezTo>
                  <a:pt x="1107" y="591"/>
                  <a:pt x="1101" y="597"/>
                  <a:pt x="1101" y="604"/>
                </a:cubicBezTo>
                <a:close/>
                <a:moveTo>
                  <a:pt x="1144" y="604"/>
                </a:moveTo>
                <a:cubicBezTo>
                  <a:pt x="1144" y="609"/>
                  <a:pt x="1148" y="613"/>
                  <a:pt x="1154" y="613"/>
                </a:cubicBezTo>
                <a:cubicBezTo>
                  <a:pt x="1159" y="613"/>
                  <a:pt x="1163" y="609"/>
                  <a:pt x="1163" y="604"/>
                </a:cubicBezTo>
                <a:cubicBezTo>
                  <a:pt x="1163" y="599"/>
                  <a:pt x="1159" y="595"/>
                  <a:pt x="1154" y="595"/>
                </a:cubicBezTo>
                <a:cubicBezTo>
                  <a:pt x="1148" y="595"/>
                  <a:pt x="1144" y="599"/>
                  <a:pt x="1144" y="604"/>
                </a:cubicBezTo>
                <a:close/>
                <a:moveTo>
                  <a:pt x="1666" y="591"/>
                </a:moveTo>
                <a:cubicBezTo>
                  <a:pt x="1659" y="591"/>
                  <a:pt x="1653" y="597"/>
                  <a:pt x="1653" y="604"/>
                </a:cubicBezTo>
                <a:cubicBezTo>
                  <a:pt x="1653" y="611"/>
                  <a:pt x="1659" y="617"/>
                  <a:pt x="1666" y="617"/>
                </a:cubicBezTo>
                <a:cubicBezTo>
                  <a:pt x="1673" y="617"/>
                  <a:pt x="1679" y="611"/>
                  <a:pt x="1679" y="604"/>
                </a:cubicBezTo>
                <a:cubicBezTo>
                  <a:pt x="1679" y="597"/>
                  <a:pt x="1673" y="591"/>
                  <a:pt x="1666" y="591"/>
                </a:cubicBezTo>
                <a:close/>
                <a:moveTo>
                  <a:pt x="1705" y="617"/>
                </a:moveTo>
                <a:cubicBezTo>
                  <a:pt x="1712" y="617"/>
                  <a:pt x="1718" y="611"/>
                  <a:pt x="1718" y="604"/>
                </a:cubicBezTo>
                <a:cubicBezTo>
                  <a:pt x="1718" y="597"/>
                  <a:pt x="1712" y="591"/>
                  <a:pt x="1705" y="591"/>
                </a:cubicBezTo>
                <a:cubicBezTo>
                  <a:pt x="1698" y="591"/>
                  <a:pt x="1693" y="597"/>
                  <a:pt x="1693" y="604"/>
                </a:cubicBezTo>
                <a:cubicBezTo>
                  <a:pt x="1693" y="611"/>
                  <a:pt x="1698" y="617"/>
                  <a:pt x="1705" y="617"/>
                </a:cubicBezTo>
                <a:close/>
                <a:moveTo>
                  <a:pt x="1745" y="617"/>
                </a:moveTo>
                <a:cubicBezTo>
                  <a:pt x="1752" y="617"/>
                  <a:pt x="1758" y="611"/>
                  <a:pt x="1758" y="604"/>
                </a:cubicBezTo>
                <a:cubicBezTo>
                  <a:pt x="1758" y="597"/>
                  <a:pt x="1752" y="591"/>
                  <a:pt x="1745" y="591"/>
                </a:cubicBezTo>
                <a:cubicBezTo>
                  <a:pt x="1738" y="591"/>
                  <a:pt x="1732" y="597"/>
                  <a:pt x="1732" y="604"/>
                </a:cubicBezTo>
                <a:cubicBezTo>
                  <a:pt x="1732" y="611"/>
                  <a:pt x="1738" y="617"/>
                  <a:pt x="1745" y="617"/>
                </a:cubicBezTo>
                <a:close/>
                <a:moveTo>
                  <a:pt x="1784" y="617"/>
                </a:moveTo>
                <a:cubicBezTo>
                  <a:pt x="1791" y="617"/>
                  <a:pt x="1797" y="611"/>
                  <a:pt x="1797" y="604"/>
                </a:cubicBezTo>
                <a:cubicBezTo>
                  <a:pt x="1797" y="597"/>
                  <a:pt x="1791" y="591"/>
                  <a:pt x="1784" y="591"/>
                </a:cubicBezTo>
                <a:cubicBezTo>
                  <a:pt x="1777" y="591"/>
                  <a:pt x="1772" y="597"/>
                  <a:pt x="1772" y="604"/>
                </a:cubicBezTo>
                <a:cubicBezTo>
                  <a:pt x="1772" y="611"/>
                  <a:pt x="1777" y="617"/>
                  <a:pt x="1784" y="617"/>
                </a:cubicBezTo>
                <a:close/>
                <a:moveTo>
                  <a:pt x="1824" y="617"/>
                </a:moveTo>
                <a:cubicBezTo>
                  <a:pt x="1831" y="617"/>
                  <a:pt x="1836" y="611"/>
                  <a:pt x="1836" y="604"/>
                </a:cubicBezTo>
                <a:cubicBezTo>
                  <a:pt x="1836" y="597"/>
                  <a:pt x="1831" y="591"/>
                  <a:pt x="1824" y="591"/>
                </a:cubicBezTo>
                <a:cubicBezTo>
                  <a:pt x="1817" y="591"/>
                  <a:pt x="1811" y="597"/>
                  <a:pt x="1811" y="604"/>
                </a:cubicBezTo>
                <a:cubicBezTo>
                  <a:pt x="1811" y="611"/>
                  <a:pt x="1817" y="617"/>
                  <a:pt x="1824" y="617"/>
                </a:cubicBezTo>
                <a:close/>
                <a:moveTo>
                  <a:pt x="1863" y="617"/>
                </a:moveTo>
                <a:cubicBezTo>
                  <a:pt x="1870" y="617"/>
                  <a:pt x="1876" y="611"/>
                  <a:pt x="1876" y="604"/>
                </a:cubicBezTo>
                <a:cubicBezTo>
                  <a:pt x="1876" y="597"/>
                  <a:pt x="1870" y="591"/>
                  <a:pt x="1863" y="591"/>
                </a:cubicBezTo>
                <a:cubicBezTo>
                  <a:pt x="1856" y="591"/>
                  <a:pt x="1850" y="597"/>
                  <a:pt x="1850" y="604"/>
                </a:cubicBezTo>
                <a:cubicBezTo>
                  <a:pt x="1850" y="611"/>
                  <a:pt x="1856" y="617"/>
                  <a:pt x="1863" y="617"/>
                </a:cubicBezTo>
                <a:close/>
                <a:moveTo>
                  <a:pt x="1903" y="617"/>
                </a:moveTo>
                <a:cubicBezTo>
                  <a:pt x="1910" y="617"/>
                  <a:pt x="1915" y="611"/>
                  <a:pt x="1915" y="604"/>
                </a:cubicBezTo>
                <a:cubicBezTo>
                  <a:pt x="1915" y="597"/>
                  <a:pt x="1910" y="591"/>
                  <a:pt x="1903" y="591"/>
                </a:cubicBezTo>
                <a:cubicBezTo>
                  <a:pt x="1896" y="591"/>
                  <a:pt x="1890" y="597"/>
                  <a:pt x="1890" y="604"/>
                </a:cubicBezTo>
                <a:cubicBezTo>
                  <a:pt x="1890" y="611"/>
                  <a:pt x="1896" y="617"/>
                  <a:pt x="1903" y="617"/>
                </a:cubicBezTo>
                <a:close/>
                <a:moveTo>
                  <a:pt x="1942" y="617"/>
                </a:moveTo>
                <a:cubicBezTo>
                  <a:pt x="1949" y="617"/>
                  <a:pt x="1955" y="611"/>
                  <a:pt x="1955" y="604"/>
                </a:cubicBezTo>
                <a:cubicBezTo>
                  <a:pt x="1955" y="597"/>
                  <a:pt x="1949" y="591"/>
                  <a:pt x="1942" y="591"/>
                </a:cubicBezTo>
                <a:cubicBezTo>
                  <a:pt x="1935" y="591"/>
                  <a:pt x="1929" y="597"/>
                  <a:pt x="1929" y="604"/>
                </a:cubicBezTo>
                <a:cubicBezTo>
                  <a:pt x="1929" y="611"/>
                  <a:pt x="1935" y="617"/>
                  <a:pt x="1942" y="617"/>
                </a:cubicBezTo>
                <a:close/>
                <a:moveTo>
                  <a:pt x="1981" y="617"/>
                </a:moveTo>
                <a:cubicBezTo>
                  <a:pt x="1988" y="617"/>
                  <a:pt x="1994" y="611"/>
                  <a:pt x="1994" y="604"/>
                </a:cubicBezTo>
                <a:cubicBezTo>
                  <a:pt x="1994" y="597"/>
                  <a:pt x="1988" y="591"/>
                  <a:pt x="1981" y="591"/>
                </a:cubicBezTo>
                <a:cubicBezTo>
                  <a:pt x="1974" y="591"/>
                  <a:pt x="1969" y="597"/>
                  <a:pt x="1969" y="604"/>
                </a:cubicBezTo>
                <a:cubicBezTo>
                  <a:pt x="1969" y="611"/>
                  <a:pt x="1974" y="617"/>
                  <a:pt x="1981" y="617"/>
                </a:cubicBezTo>
                <a:close/>
                <a:moveTo>
                  <a:pt x="2021" y="617"/>
                </a:moveTo>
                <a:cubicBezTo>
                  <a:pt x="2028" y="617"/>
                  <a:pt x="2034" y="611"/>
                  <a:pt x="2034" y="604"/>
                </a:cubicBezTo>
                <a:cubicBezTo>
                  <a:pt x="2034" y="597"/>
                  <a:pt x="2028" y="591"/>
                  <a:pt x="2021" y="591"/>
                </a:cubicBezTo>
                <a:cubicBezTo>
                  <a:pt x="2014" y="591"/>
                  <a:pt x="2008" y="597"/>
                  <a:pt x="2008" y="604"/>
                </a:cubicBezTo>
                <a:cubicBezTo>
                  <a:pt x="2008" y="611"/>
                  <a:pt x="2014" y="617"/>
                  <a:pt x="2021" y="617"/>
                </a:cubicBezTo>
                <a:close/>
                <a:moveTo>
                  <a:pt x="2060" y="617"/>
                </a:moveTo>
                <a:cubicBezTo>
                  <a:pt x="2067" y="617"/>
                  <a:pt x="2073" y="611"/>
                  <a:pt x="2073" y="604"/>
                </a:cubicBezTo>
                <a:cubicBezTo>
                  <a:pt x="2073" y="597"/>
                  <a:pt x="2067" y="591"/>
                  <a:pt x="2060" y="591"/>
                </a:cubicBezTo>
                <a:cubicBezTo>
                  <a:pt x="2053" y="591"/>
                  <a:pt x="2048" y="597"/>
                  <a:pt x="2048" y="604"/>
                </a:cubicBezTo>
                <a:cubicBezTo>
                  <a:pt x="2048" y="611"/>
                  <a:pt x="2053" y="617"/>
                  <a:pt x="2060" y="617"/>
                </a:cubicBezTo>
                <a:close/>
                <a:moveTo>
                  <a:pt x="2100" y="617"/>
                </a:moveTo>
                <a:cubicBezTo>
                  <a:pt x="2107" y="617"/>
                  <a:pt x="2112" y="611"/>
                  <a:pt x="2112" y="604"/>
                </a:cubicBezTo>
                <a:cubicBezTo>
                  <a:pt x="2112" y="597"/>
                  <a:pt x="2107" y="591"/>
                  <a:pt x="2100" y="591"/>
                </a:cubicBezTo>
                <a:cubicBezTo>
                  <a:pt x="2093" y="591"/>
                  <a:pt x="2087" y="597"/>
                  <a:pt x="2087" y="604"/>
                </a:cubicBezTo>
                <a:cubicBezTo>
                  <a:pt x="2087" y="611"/>
                  <a:pt x="2093" y="617"/>
                  <a:pt x="2100" y="617"/>
                </a:cubicBezTo>
                <a:close/>
                <a:moveTo>
                  <a:pt x="2139" y="617"/>
                </a:moveTo>
                <a:cubicBezTo>
                  <a:pt x="2146" y="617"/>
                  <a:pt x="2152" y="611"/>
                  <a:pt x="2152" y="604"/>
                </a:cubicBezTo>
                <a:cubicBezTo>
                  <a:pt x="2152" y="597"/>
                  <a:pt x="2146" y="591"/>
                  <a:pt x="2139" y="591"/>
                </a:cubicBezTo>
                <a:cubicBezTo>
                  <a:pt x="2132" y="591"/>
                  <a:pt x="2126" y="597"/>
                  <a:pt x="2126" y="604"/>
                </a:cubicBezTo>
                <a:cubicBezTo>
                  <a:pt x="2126" y="611"/>
                  <a:pt x="2132" y="617"/>
                  <a:pt x="2139" y="617"/>
                </a:cubicBezTo>
                <a:close/>
                <a:moveTo>
                  <a:pt x="2179" y="617"/>
                </a:moveTo>
                <a:cubicBezTo>
                  <a:pt x="2186" y="617"/>
                  <a:pt x="2191" y="611"/>
                  <a:pt x="2191" y="604"/>
                </a:cubicBezTo>
                <a:cubicBezTo>
                  <a:pt x="2191" y="597"/>
                  <a:pt x="2186" y="591"/>
                  <a:pt x="2179" y="591"/>
                </a:cubicBezTo>
                <a:cubicBezTo>
                  <a:pt x="2171" y="591"/>
                  <a:pt x="2166" y="597"/>
                  <a:pt x="2166" y="604"/>
                </a:cubicBezTo>
                <a:cubicBezTo>
                  <a:pt x="2166" y="611"/>
                  <a:pt x="2171" y="617"/>
                  <a:pt x="2179" y="617"/>
                </a:cubicBezTo>
                <a:close/>
                <a:moveTo>
                  <a:pt x="2218" y="617"/>
                </a:moveTo>
                <a:cubicBezTo>
                  <a:pt x="2225" y="617"/>
                  <a:pt x="2231" y="611"/>
                  <a:pt x="2231" y="604"/>
                </a:cubicBezTo>
                <a:cubicBezTo>
                  <a:pt x="2231" y="597"/>
                  <a:pt x="2225" y="591"/>
                  <a:pt x="2218" y="591"/>
                </a:cubicBezTo>
                <a:cubicBezTo>
                  <a:pt x="2211" y="591"/>
                  <a:pt x="2205" y="597"/>
                  <a:pt x="2205" y="604"/>
                </a:cubicBezTo>
                <a:cubicBezTo>
                  <a:pt x="2205" y="611"/>
                  <a:pt x="2211" y="617"/>
                  <a:pt x="2218" y="617"/>
                </a:cubicBezTo>
                <a:close/>
                <a:moveTo>
                  <a:pt x="2257" y="617"/>
                </a:moveTo>
                <a:cubicBezTo>
                  <a:pt x="2264" y="617"/>
                  <a:pt x="2270" y="611"/>
                  <a:pt x="2270" y="604"/>
                </a:cubicBezTo>
                <a:cubicBezTo>
                  <a:pt x="2270" y="597"/>
                  <a:pt x="2264" y="591"/>
                  <a:pt x="2257" y="591"/>
                </a:cubicBezTo>
                <a:cubicBezTo>
                  <a:pt x="2250" y="591"/>
                  <a:pt x="2245" y="597"/>
                  <a:pt x="2245" y="604"/>
                </a:cubicBezTo>
                <a:cubicBezTo>
                  <a:pt x="2245" y="611"/>
                  <a:pt x="2250" y="617"/>
                  <a:pt x="2257" y="617"/>
                </a:cubicBezTo>
                <a:close/>
                <a:moveTo>
                  <a:pt x="2297" y="617"/>
                </a:moveTo>
                <a:cubicBezTo>
                  <a:pt x="2304" y="617"/>
                  <a:pt x="2310" y="611"/>
                  <a:pt x="2310" y="604"/>
                </a:cubicBezTo>
                <a:cubicBezTo>
                  <a:pt x="2310" y="597"/>
                  <a:pt x="2304" y="591"/>
                  <a:pt x="2297" y="591"/>
                </a:cubicBezTo>
                <a:cubicBezTo>
                  <a:pt x="2290" y="591"/>
                  <a:pt x="2284" y="597"/>
                  <a:pt x="2284" y="604"/>
                </a:cubicBezTo>
                <a:cubicBezTo>
                  <a:pt x="2284" y="611"/>
                  <a:pt x="2290" y="617"/>
                  <a:pt x="2297" y="617"/>
                </a:cubicBezTo>
                <a:close/>
                <a:moveTo>
                  <a:pt x="2336" y="617"/>
                </a:moveTo>
                <a:cubicBezTo>
                  <a:pt x="2343" y="617"/>
                  <a:pt x="2349" y="611"/>
                  <a:pt x="2349" y="604"/>
                </a:cubicBezTo>
                <a:cubicBezTo>
                  <a:pt x="2349" y="597"/>
                  <a:pt x="2343" y="591"/>
                  <a:pt x="2336" y="591"/>
                </a:cubicBezTo>
                <a:cubicBezTo>
                  <a:pt x="2329" y="591"/>
                  <a:pt x="2323" y="597"/>
                  <a:pt x="2323" y="604"/>
                </a:cubicBezTo>
                <a:cubicBezTo>
                  <a:pt x="2323" y="611"/>
                  <a:pt x="2329" y="617"/>
                  <a:pt x="2336" y="617"/>
                </a:cubicBezTo>
                <a:close/>
                <a:moveTo>
                  <a:pt x="2376" y="617"/>
                </a:moveTo>
                <a:cubicBezTo>
                  <a:pt x="2383" y="617"/>
                  <a:pt x="2388" y="611"/>
                  <a:pt x="2388" y="604"/>
                </a:cubicBezTo>
                <a:cubicBezTo>
                  <a:pt x="2388" y="597"/>
                  <a:pt x="2383" y="591"/>
                  <a:pt x="2376" y="591"/>
                </a:cubicBezTo>
                <a:cubicBezTo>
                  <a:pt x="2369" y="591"/>
                  <a:pt x="2363" y="597"/>
                  <a:pt x="2363" y="604"/>
                </a:cubicBezTo>
                <a:cubicBezTo>
                  <a:pt x="2363" y="611"/>
                  <a:pt x="2369" y="617"/>
                  <a:pt x="2376" y="617"/>
                </a:cubicBezTo>
                <a:close/>
                <a:moveTo>
                  <a:pt x="2415" y="617"/>
                </a:moveTo>
                <a:cubicBezTo>
                  <a:pt x="2422" y="617"/>
                  <a:pt x="2428" y="611"/>
                  <a:pt x="2428" y="604"/>
                </a:cubicBezTo>
                <a:cubicBezTo>
                  <a:pt x="2428" y="597"/>
                  <a:pt x="2422" y="591"/>
                  <a:pt x="2415" y="591"/>
                </a:cubicBezTo>
                <a:cubicBezTo>
                  <a:pt x="2408" y="591"/>
                  <a:pt x="2402" y="597"/>
                  <a:pt x="2402" y="604"/>
                </a:cubicBezTo>
                <a:cubicBezTo>
                  <a:pt x="2402" y="611"/>
                  <a:pt x="2408" y="617"/>
                  <a:pt x="2415" y="617"/>
                </a:cubicBezTo>
                <a:close/>
                <a:moveTo>
                  <a:pt x="2455" y="617"/>
                </a:moveTo>
                <a:cubicBezTo>
                  <a:pt x="2462" y="617"/>
                  <a:pt x="2467" y="611"/>
                  <a:pt x="2467" y="604"/>
                </a:cubicBezTo>
                <a:cubicBezTo>
                  <a:pt x="2467" y="597"/>
                  <a:pt x="2462" y="591"/>
                  <a:pt x="2455" y="591"/>
                </a:cubicBezTo>
                <a:cubicBezTo>
                  <a:pt x="2447" y="591"/>
                  <a:pt x="2442" y="597"/>
                  <a:pt x="2442" y="604"/>
                </a:cubicBezTo>
                <a:cubicBezTo>
                  <a:pt x="2442" y="611"/>
                  <a:pt x="2447" y="617"/>
                  <a:pt x="2455" y="617"/>
                </a:cubicBezTo>
                <a:close/>
                <a:moveTo>
                  <a:pt x="2494" y="617"/>
                </a:moveTo>
                <a:cubicBezTo>
                  <a:pt x="2501" y="617"/>
                  <a:pt x="2507" y="611"/>
                  <a:pt x="2507" y="604"/>
                </a:cubicBezTo>
                <a:cubicBezTo>
                  <a:pt x="2507" y="597"/>
                  <a:pt x="2501" y="591"/>
                  <a:pt x="2494" y="591"/>
                </a:cubicBezTo>
                <a:cubicBezTo>
                  <a:pt x="2487" y="591"/>
                  <a:pt x="2481" y="597"/>
                  <a:pt x="2481" y="604"/>
                </a:cubicBezTo>
                <a:cubicBezTo>
                  <a:pt x="2481" y="611"/>
                  <a:pt x="2487" y="617"/>
                  <a:pt x="2494" y="617"/>
                </a:cubicBezTo>
                <a:close/>
                <a:moveTo>
                  <a:pt x="2533" y="617"/>
                </a:moveTo>
                <a:cubicBezTo>
                  <a:pt x="2540" y="617"/>
                  <a:pt x="2546" y="611"/>
                  <a:pt x="2546" y="604"/>
                </a:cubicBezTo>
                <a:cubicBezTo>
                  <a:pt x="2546" y="597"/>
                  <a:pt x="2540" y="591"/>
                  <a:pt x="2533" y="591"/>
                </a:cubicBezTo>
                <a:cubicBezTo>
                  <a:pt x="2526" y="591"/>
                  <a:pt x="2521" y="597"/>
                  <a:pt x="2521" y="604"/>
                </a:cubicBezTo>
                <a:cubicBezTo>
                  <a:pt x="2521" y="611"/>
                  <a:pt x="2526" y="617"/>
                  <a:pt x="2533" y="617"/>
                </a:cubicBezTo>
                <a:close/>
                <a:moveTo>
                  <a:pt x="2573" y="617"/>
                </a:moveTo>
                <a:cubicBezTo>
                  <a:pt x="2580" y="617"/>
                  <a:pt x="2586" y="611"/>
                  <a:pt x="2586" y="604"/>
                </a:cubicBezTo>
                <a:cubicBezTo>
                  <a:pt x="2586" y="597"/>
                  <a:pt x="2580" y="591"/>
                  <a:pt x="2573" y="591"/>
                </a:cubicBezTo>
                <a:cubicBezTo>
                  <a:pt x="2566" y="591"/>
                  <a:pt x="2560" y="597"/>
                  <a:pt x="2560" y="604"/>
                </a:cubicBezTo>
                <a:cubicBezTo>
                  <a:pt x="2560" y="611"/>
                  <a:pt x="2566" y="617"/>
                  <a:pt x="2573" y="617"/>
                </a:cubicBezTo>
                <a:close/>
                <a:moveTo>
                  <a:pt x="2612" y="617"/>
                </a:moveTo>
                <a:cubicBezTo>
                  <a:pt x="2619" y="617"/>
                  <a:pt x="2625" y="611"/>
                  <a:pt x="2625" y="604"/>
                </a:cubicBezTo>
                <a:cubicBezTo>
                  <a:pt x="2625" y="597"/>
                  <a:pt x="2619" y="591"/>
                  <a:pt x="2612" y="591"/>
                </a:cubicBezTo>
                <a:cubicBezTo>
                  <a:pt x="2605" y="591"/>
                  <a:pt x="2599" y="597"/>
                  <a:pt x="2599" y="604"/>
                </a:cubicBezTo>
                <a:cubicBezTo>
                  <a:pt x="2599" y="611"/>
                  <a:pt x="2605" y="617"/>
                  <a:pt x="2612" y="617"/>
                </a:cubicBezTo>
                <a:close/>
                <a:moveTo>
                  <a:pt x="2652" y="617"/>
                </a:moveTo>
                <a:cubicBezTo>
                  <a:pt x="2659" y="617"/>
                  <a:pt x="2664" y="611"/>
                  <a:pt x="2664" y="604"/>
                </a:cubicBezTo>
                <a:cubicBezTo>
                  <a:pt x="2664" y="597"/>
                  <a:pt x="2659" y="591"/>
                  <a:pt x="2652" y="591"/>
                </a:cubicBezTo>
                <a:cubicBezTo>
                  <a:pt x="2645" y="591"/>
                  <a:pt x="2639" y="597"/>
                  <a:pt x="2639" y="604"/>
                </a:cubicBezTo>
                <a:cubicBezTo>
                  <a:pt x="2639" y="611"/>
                  <a:pt x="2645" y="617"/>
                  <a:pt x="2652" y="617"/>
                </a:cubicBezTo>
                <a:close/>
                <a:moveTo>
                  <a:pt x="2691" y="617"/>
                </a:moveTo>
                <a:cubicBezTo>
                  <a:pt x="2698" y="617"/>
                  <a:pt x="2704" y="611"/>
                  <a:pt x="2704" y="604"/>
                </a:cubicBezTo>
                <a:cubicBezTo>
                  <a:pt x="2704" y="597"/>
                  <a:pt x="2698" y="591"/>
                  <a:pt x="2691" y="591"/>
                </a:cubicBezTo>
                <a:cubicBezTo>
                  <a:pt x="2684" y="591"/>
                  <a:pt x="2678" y="597"/>
                  <a:pt x="2678" y="604"/>
                </a:cubicBezTo>
                <a:cubicBezTo>
                  <a:pt x="2678" y="611"/>
                  <a:pt x="2684" y="617"/>
                  <a:pt x="2691" y="617"/>
                </a:cubicBezTo>
                <a:close/>
                <a:moveTo>
                  <a:pt x="2730" y="617"/>
                </a:moveTo>
                <a:cubicBezTo>
                  <a:pt x="2738" y="617"/>
                  <a:pt x="2743" y="611"/>
                  <a:pt x="2743" y="604"/>
                </a:cubicBezTo>
                <a:cubicBezTo>
                  <a:pt x="2743" y="597"/>
                  <a:pt x="2738" y="591"/>
                  <a:pt x="2730" y="591"/>
                </a:cubicBezTo>
                <a:cubicBezTo>
                  <a:pt x="2723" y="591"/>
                  <a:pt x="2718" y="597"/>
                  <a:pt x="2718" y="604"/>
                </a:cubicBezTo>
                <a:cubicBezTo>
                  <a:pt x="2718" y="611"/>
                  <a:pt x="2723" y="617"/>
                  <a:pt x="2730" y="617"/>
                </a:cubicBezTo>
                <a:close/>
                <a:moveTo>
                  <a:pt x="2770" y="617"/>
                </a:moveTo>
                <a:cubicBezTo>
                  <a:pt x="2777" y="617"/>
                  <a:pt x="2783" y="611"/>
                  <a:pt x="2783" y="604"/>
                </a:cubicBezTo>
                <a:cubicBezTo>
                  <a:pt x="2783" y="597"/>
                  <a:pt x="2777" y="591"/>
                  <a:pt x="2770" y="591"/>
                </a:cubicBezTo>
                <a:cubicBezTo>
                  <a:pt x="2763" y="591"/>
                  <a:pt x="2757" y="597"/>
                  <a:pt x="2757" y="604"/>
                </a:cubicBezTo>
                <a:cubicBezTo>
                  <a:pt x="2757" y="611"/>
                  <a:pt x="2763" y="617"/>
                  <a:pt x="2770" y="617"/>
                </a:cubicBezTo>
                <a:close/>
                <a:moveTo>
                  <a:pt x="2809" y="617"/>
                </a:moveTo>
                <a:cubicBezTo>
                  <a:pt x="2816" y="617"/>
                  <a:pt x="2822" y="611"/>
                  <a:pt x="2822" y="604"/>
                </a:cubicBezTo>
                <a:cubicBezTo>
                  <a:pt x="2822" y="597"/>
                  <a:pt x="2816" y="591"/>
                  <a:pt x="2809" y="591"/>
                </a:cubicBezTo>
                <a:cubicBezTo>
                  <a:pt x="2802" y="591"/>
                  <a:pt x="2797" y="597"/>
                  <a:pt x="2797" y="604"/>
                </a:cubicBezTo>
                <a:cubicBezTo>
                  <a:pt x="2797" y="611"/>
                  <a:pt x="2802" y="617"/>
                  <a:pt x="2809" y="617"/>
                </a:cubicBezTo>
                <a:close/>
                <a:moveTo>
                  <a:pt x="2849" y="617"/>
                </a:moveTo>
                <a:cubicBezTo>
                  <a:pt x="2856" y="617"/>
                  <a:pt x="2861" y="611"/>
                  <a:pt x="2861" y="604"/>
                </a:cubicBezTo>
                <a:cubicBezTo>
                  <a:pt x="2861" y="597"/>
                  <a:pt x="2856" y="591"/>
                  <a:pt x="2849" y="591"/>
                </a:cubicBezTo>
                <a:cubicBezTo>
                  <a:pt x="2842" y="591"/>
                  <a:pt x="2836" y="597"/>
                  <a:pt x="2836" y="604"/>
                </a:cubicBezTo>
                <a:cubicBezTo>
                  <a:pt x="2836" y="611"/>
                  <a:pt x="2842" y="617"/>
                  <a:pt x="2849" y="617"/>
                </a:cubicBezTo>
                <a:close/>
                <a:moveTo>
                  <a:pt x="2888" y="617"/>
                </a:moveTo>
                <a:cubicBezTo>
                  <a:pt x="2895" y="617"/>
                  <a:pt x="2901" y="611"/>
                  <a:pt x="2901" y="604"/>
                </a:cubicBezTo>
                <a:cubicBezTo>
                  <a:pt x="2901" y="597"/>
                  <a:pt x="2895" y="591"/>
                  <a:pt x="2888" y="591"/>
                </a:cubicBezTo>
                <a:cubicBezTo>
                  <a:pt x="2881" y="591"/>
                  <a:pt x="2875" y="597"/>
                  <a:pt x="2875" y="604"/>
                </a:cubicBezTo>
                <a:cubicBezTo>
                  <a:pt x="2875" y="611"/>
                  <a:pt x="2881" y="617"/>
                  <a:pt x="2888" y="617"/>
                </a:cubicBezTo>
                <a:close/>
                <a:moveTo>
                  <a:pt x="2928" y="617"/>
                </a:moveTo>
                <a:cubicBezTo>
                  <a:pt x="2935" y="617"/>
                  <a:pt x="2940" y="611"/>
                  <a:pt x="2940" y="604"/>
                </a:cubicBezTo>
                <a:cubicBezTo>
                  <a:pt x="2940" y="597"/>
                  <a:pt x="2935" y="591"/>
                  <a:pt x="2928" y="591"/>
                </a:cubicBezTo>
                <a:cubicBezTo>
                  <a:pt x="2921" y="591"/>
                  <a:pt x="2915" y="597"/>
                  <a:pt x="2915" y="604"/>
                </a:cubicBezTo>
                <a:cubicBezTo>
                  <a:pt x="2915" y="611"/>
                  <a:pt x="2921" y="617"/>
                  <a:pt x="2928" y="617"/>
                </a:cubicBezTo>
                <a:close/>
                <a:moveTo>
                  <a:pt x="2967" y="617"/>
                </a:moveTo>
                <a:cubicBezTo>
                  <a:pt x="2974" y="617"/>
                  <a:pt x="2980" y="611"/>
                  <a:pt x="2980" y="604"/>
                </a:cubicBezTo>
                <a:cubicBezTo>
                  <a:pt x="2980" y="597"/>
                  <a:pt x="2974" y="591"/>
                  <a:pt x="2967" y="591"/>
                </a:cubicBezTo>
                <a:cubicBezTo>
                  <a:pt x="2960" y="591"/>
                  <a:pt x="2954" y="597"/>
                  <a:pt x="2954" y="604"/>
                </a:cubicBezTo>
                <a:cubicBezTo>
                  <a:pt x="2954" y="611"/>
                  <a:pt x="2960" y="617"/>
                  <a:pt x="2967" y="617"/>
                </a:cubicBezTo>
                <a:close/>
                <a:moveTo>
                  <a:pt x="3006" y="617"/>
                </a:moveTo>
                <a:cubicBezTo>
                  <a:pt x="3013" y="617"/>
                  <a:pt x="3019" y="611"/>
                  <a:pt x="3019" y="604"/>
                </a:cubicBezTo>
                <a:cubicBezTo>
                  <a:pt x="3019" y="597"/>
                  <a:pt x="3013" y="591"/>
                  <a:pt x="3006" y="591"/>
                </a:cubicBezTo>
                <a:cubicBezTo>
                  <a:pt x="2999" y="591"/>
                  <a:pt x="2994" y="597"/>
                  <a:pt x="2994" y="604"/>
                </a:cubicBezTo>
                <a:cubicBezTo>
                  <a:pt x="2994" y="611"/>
                  <a:pt x="2999" y="617"/>
                  <a:pt x="3006" y="617"/>
                </a:cubicBezTo>
                <a:close/>
                <a:moveTo>
                  <a:pt x="3046" y="617"/>
                </a:moveTo>
                <a:cubicBezTo>
                  <a:pt x="3053" y="617"/>
                  <a:pt x="3059" y="611"/>
                  <a:pt x="3059" y="604"/>
                </a:cubicBezTo>
                <a:cubicBezTo>
                  <a:pt x="3059" y="597"/>
                  <a:pt x="3053" y="591"/>
                  <a:pt x="3046" y="591"/>
                </a:cubicBezTo>
                <a:cubicBezTo>
                  <a:pt x="3039" y="591"/>
                  <a:pt x="3033" y="597"/>
                  <a:pt x="3033" y="604"/>
                </a:cubicBezTo>
                <a:cubicBezTo>
                  <a:pt x="3033" y="611"/>
                  <a:pt x="3039" y="617"/>
                  <a:pt x="3046" y="617"/>
                </a:cubicBezTo>
                <a:close/>
                <a:moveTo>
                  <a:pt x="3085" y="617"/>
                </a:moveTo>
                <a:cubicBezTo>
                  <a:pt x="3092" y="617"/>
                  <a:pt x="3098" y="611"/>
                  <a:pt x="3098" y="604"/>
                </a:cubicBezTo>
                <a:cubicBezTo>
                  <a:pt x="3098" y="597"/>
                  <a:pt x="3092" y="591"/>
                  <a:pt x="3085" y="591"/>
                </a:cubicBezTo>
                <a:cubicBezTo>
                  <a:pt x="3078" y="591"/>
                  <a:pt x="3073" y="597"/>
                  <a:pt x="3073" y="604"/>
                </a:cubicBezTo>
                <a:cubicBezTo>
                  <a:pt x="3073" y="611"/>
                  <a:pt x="3078" y="617"/>
                  <a:pt x="3085" y="617"/>
                </a:cubicBezTo>
                <a:close/>
                <a:moveTo>
                  <a:pt x="444" y="656"/>
                </a:moveTo>
                <a:cubicBezTo>
                  <a:pt x="451" y="656"/>
                  <a:pt x="457" y="651"/>
                  <a:pt x="457" y="643"/>
                </a:cubicBezTo>
                <a:cubicBezTo>
                  <a:pt x="457" y="636"/>
                  <a:pt x="451" y="631"/>
                  <a:pt x="444" y="631"/>
                </a:cubicBezTo>
                <a:cubicBezTo>
                  <a:pt x="437" y="631"/>
                  <a:pt x="431" y="636"/>
                  <a:pt x="431" y="643"/>
                </a:cubicBezTo>
                <a:cubicBezTo>
                  <a:pt x="431" y="651"/>
                  <a:pt x="437" y="656"/>
                  <a:pt x="444" y="656"/>
                </a:cubicBezTo>
                <a:close/>
                <a:moveTo>
                  <a:pt x="483" y="656"/>
                </a:moveTo>
                <a:cubicBezTo>
                  <a:pt x="490" y="656"/>
                  <a:pt x="496" y="651"/>
                  <a:pt x="496" y="643"/>
                </a:cubicBezTo>
                <a:cubicBezTo>
                  <a:pt x="496" y="636"/>
                  <a:pt x="490" y="631"/>
                  <a:pt x="483" y="631"/>
                </a:cubicBezTo>
                <a:cubicBezTo>
                  <a:pt x="476" y="631"/>
                  <a:pt x="471" y="636"/>
                  <a:pt x="471" y="643"/>
                </a:cubicBezTo>
                <a:cubicBezTo>
                  <a:pt x="471" y="651"/>
                  <a:pt x="476" y="656"/>
                  <a:pt x="483" y="656"/>
                </a:cubicBezTo>
                <a:close/>
                <a:moveTo>
                  <a:pt x="523" y="656"/>
                </a:moveTo>
                <a:cubicBezTo>
                  <a:pt x="530" y="656"/>
                  <a:pt x="535" y="651"/>
                  <a:pt x="535" y="643"/>
                </a:cubicBezTo>
                <a:cubicBezTo>
                  <a:pt x="535" y="636"/>
                  <a:pt x="530" y="631"/>
                  <a:pt x="523" y="631"/>
                </a:cubicBezTo>
                <a:cubicBezTo>
                  <a:pt x="516" y="631"/>
                  <a:pt x="510" y="636"/>
                  <a:pt x="510" y="643"/>
                </a:cubicBezTo>
                <a:cubicBezTo>
                  <a:pt x="510" y="651"/>
                  <a:pt x="516" y="656"/>
                  <a:pt x="523" y="656"/>
                </a:cubicBezTo>
                <a:close/>
                <a:moveTo>
                  <a:pt x="562" y="656"/>
                </a:moveTo>
                <a:cubicBezTo>
                  <a:pt x="569" y="656"/>
                  <a:pt x="575" y="651"/>
                  <a:pt x="575" y="643"/>
                </a:cubicBezTo>
                <a:cubicBezTo>
                  <a:pt x="575" y="636"/>
                  <a:pt x="569" y="631"/>
                  <a:pt x="562" y="631"/>
                </a:cubicBezTo>
                <a:cubicBezTo>
                  <a:pt x="555" y="631"/>
                  <a:pt x="549" y="636"/>
                  <a:pt x="549" y="643"/>
                </a:cubicBezTo>
                <a:cubicBezTo>
                  <a:pt x="549" y="651"/>
                  <a:pt x="555" y="656"/>
                  <a:pt x="562" y="656"/>
                </a:cubicBezTo>
                <a:close/>
                <a:moveTo>
                  <a:pt x="602" y="656"/>
                </a:moveTo>
                <a:cubicBezTo>
                  <a:pt x="609" y="656"/>
                  <a:pt x="614" y="651"/>
                  <a:pt x="614" y="643"/>
                </a:cubicBezTo>
                <a:cubicBezTo>
                  <a:pt x="614" y="636"/>
                  <a:pt x="609" y="631"/>
                  <a:pt x="602" y="631"/>
                </a:cubicBezTo>
                <a:cubicBezTo>
                  <a:pt x="595" y="631"/>
                  <a:pt x="589" y="636"/>
                  <a:pt x="589" y="643"/>
                </a:cubicBezTo>
                <a:cubicBezTo>
                  <a:pt x="589" y="651"/>
                  <a:pt x="595" y="656"/>
                  <a:pt x="602" y="656"/>
                </a:cubicBezTo>
                <a:close/>
                <a:moveTo>
                  <a:pt x="641" y="656"/>
                </a:moveTo>
                <a:cubicBezTo>
                  <a:pt x="648" y="656"/>
                  <a:pt x="654" y="651"/>
                  <a:pt x="654" y="643"/>
                </a:cubicBezTo>
                <a:cubicBezTo>
                  <a:pt x="654" y="636"/>
                  <a:pt x="648" y="631"/>
                  <a:pt x="641" y="631"/>
                </a:cubicBezTo>
                <a:cubicBezTo>
                  <a:pt x="634" y="631"/>
                  <a:pt x="628" y="636"/>
                  <a:pt x="628" y="643"/>
                </a:cubicBezTo>
                <a:cubicBezTo>
                  <a:pt x="628" y="651"/>
                  <a:pt x="634" y="656"/>
                  <a:pt x="641" y="656"/>
                </a:cubicBezTo>
                <a:close/>
                <a:moveTo>
                  <a:pt x="680" y="656"/>
                </a:moveTo>
                <a:cubicBezTo>
                  <a:pt x="687" y="656"/>
                  <a:pt x="693" y="651"/>
                  <a:pt x="693" y="643"/>
                </a:cubicBezTo>
                <a:cubicBezTo>
                  <a:pt x="693" y="636"/>
                  <a:pt x="687" y="631"/>
                  <a:pt x="680" y="631"/>
                </a:cubicBezTo>
                <a:cubicBezTo>
                  <a:pt x="673" y="631"/>
                  <a:pt x="668" y="636"/>
                  <a:pt x="668" y="643"/>
                </a:cubicBezTo>
                <a:cubicBezTo>
                  <a:pt x="668" y="651"/>
                  <a:pt x="673" y="656"/>
                  <a:pt x="680" y="656"/>
                </a:cubicBezTo>
                <a:close/>
                <a:moveTo>
                  <a:pt x="720" y="656"/>
                </a:moveTo>
                <a:cubicBezTo>
                  <a:pt x="727" y="656"/>
                  <a:pt x="733" y="651"/>
                  <a:pt x="733" y="643"/>
                </a:cubicBezTo>
                <a:cubicBezTo>
                  <a:pt x="733" y="636"/>
                  <a:pt x="727" y="631"/>
                  <a:pt x="720" y="631"/>
                </a:cubicBezTo>
                <a:cubicBezTo>
                  <a:pt x="713" y="631"/>
                  <a:pt x="707" y="636"/>
                  <a:pt x="707" y="643"/>
                </a:cubicBezTo>
                <a:cubicBezTo>
                  <a:pt x="707" y="651"/>
                  <a:pt x="713" y="656"/>
                  <a:pt x="720" y="656"/>
                </a:cubicBezTo>
                <a:close/>
                <a:moveTo>
                  <a:pt x="759" y="656"/>
                </a:moveTo>
                <a:cubicBezTo>
                  <a:pt x="766" y="656"/>
                  <a:pt x="772" y="651"/>
                  <a:pt x="772" y="643"/>
                </a:cubicBezTo>
                <a:cubicBezTo>
                  <a:pt x="772" y="636"/>
                  <a:pt x="766" y="631"/>
                  <a:pt x="759" y="631"/>
                </a:cubicBezTo>
                <a:cubicBezTo>
                  <a:pt x="752" y="631"/>
                  <a:pt x="747" y="636"/>
                  <a:pt x="747" y="643"/>
                </a:cubicBezTo>
                <a:cubicBezTo>
                  <a:pt x="747" y="651"/>
                  <a:pt x="752" y="656"/>
                  <a:pt x="759" y="656"/>
                </a:cubicBezTo>
                <a:close/>
                <a:moveTo>
                  <a:pt x="799" y="656"/>
                </a:moveTo>
                <a:cubicBezTo>
                  <a:pt x="806" y="656"/>
                  <a:pt x="811" y="651"/>
                  <a:pt x="811" y="643"/>
                </a:cubicBezTo>
                <a:cubicBezTo>
                  <a:pt x="811" y="636"/>
                  <a:pt x="806" y="631"/>
                  <a:pt x="799" y="631"/>
                </a:cubicBezTo>
                <a:cubicBezTo>
                  <a:pt x="792" y="631"/>
                  <a:pt x="786" y="636"/>
                  <a:pt x="786" y="643"/>
                </a:cubicBezTo>
                <a:cubicBezTo>
                  <a:pt x="786" y="651"/>
                  <a:pt x="792" y="656"/>
                  <a:pt x="799" y="656"/>
                </a:cubicBezTo>
                <a:close/>
                <a:moveTo>
                  <a:pt x="838" y="656"/>
                </a:moveTo>
                <a:cubicBezTo>
                  <a:pt x="845" y="656"/>
                  <a:pt x="851" y="651"/>
                  <a:pt x="851" y="643"/>
                </a:cubicBezTo>
                <a:cubicBezTo>
                  <a:pt x="851" y="636"/>
                  <a:pt x="845" y="631"/>
                  <a:pt x="838" y="631"/>
                </a:cubicBezTo>
                <a:cubicBezTo>
                  <a:pt x="831" y="631"/>
                  <a:pt x="825" y="636"/>
                  <a:pt x="825" y="643"/>
                </a:cubicBezTo>
                <a:cubicBezTo>
                  <a:pt x="825" y="651"/>
                  <a:pt x="831" y="656"/>
                  <a:pt x="838" y="656"/>
                </a:cubicBezTo>
                <a:close/>
                <a:moveTo>
                  <a:pt x="917" y="656"/>
                </a:moveTo>
                <a:cubicBezTo>
                  <a:pt x="924" y="656"/>
                  <a:pt x="930" y="651"/>
                  <a:pt x="930" y="643"/>
                </a:cubicBezTo>
                <a:cubicBezTo>
                  <a:pt x="930" y="636"/>
                  <a:pt x="924" y="631"/>
                  <a:pt x="917" y="631"/>
                </a:cubicBezTo>
                <a:cubicBezTo>
                  <a:pt x="910" y="631"/>
                  <a:pt x="904" y="636"/>
                  <a:pt x="904" y="643"/>
                </a:cubicBezTo>
                <a:cubicBezTo>
                  <a:pt x="904" y="651"/>
                  <a:pt x="910" y="656"/>
                  <a:pt x="917" y="656"/>
                </a:cubicBezTo>
                <a:close/>
                <a:moveTo>
                  <a:pt x="956" y="656"/>
                </a:moveTo>
                <a:cubicBezTo>
                  <a:pt x="963" y="656"/>
                  <a:pt x="969" y="651"/>
                  <a:pt x="969" y="643"/>
                </a:cubicBezTo>
                <a:cubicBezTo>
                  <a:pt x="969" y="636"/>
                  <a:pt x="963" y="631"/>
                  <a:pt x="956" y="631"/>
                </a:cubicBezTo>
                <a:cubicBezTo>
                  <a:pt x="949" y="631"/>
                  <a:pt x="944" y="636"/>
                  <a:pt x="944" y="643"/>
                </a:cubicBezTo>
                <a:cubicBezTo>
                  <a:pt x="944" y="651"/>
                  <a:pt x="949" y="656"/>
                  <a:pt x="956" y="656"/>
                </a:cubicBezTo>
                <a:close/>
                <a:moveTo>
                  <a:pt x="996" y="656"/>
                </a:moveTo>
                <a:cubicBezTo>
                  <a:pt x="1003" y="656"/>
                  <a:pt x="1009" y="651"/>
                  <a:pt x="1009" y="643"/>
                </a:cubicBezTo>
                <a:cubicBezTo>
                  <a:pt x="1009" y="636"/>
                  <a:pt x="1003" y="631"/>
                  <a:pt x="996" y="631"/>
                </a:cubicBezTo>
                <a:cubicBezTo>
                  <a:pt x="989" y="631"/>
                  <a:pt x="983" y="636"/>
                  <a:pt x="983" y="643"/>
                </a:cubicBezTo>
                <a:cubicBezTo>
                  <a:pt x="983" y="651"/>
                  <a:pt x="989" y="656"/>
                  <a:pt x="996" y="656"/>
                </a:cubicBezTo>
                <a:close/>
                <a:moveTo>
                  <a:pt x="1035" y="656"/>
                </a:moveTo>
                <a:cubicBezTo>
                  <a:pt x="1042" y="656"/>
                  <a:pt x="1048" y="651"/>
                  <a:pt x="1048" y="643"/>
                </a:cubicBezTo>
                <a:cubicBezTo>
                  <a:pt x="1048" y="636"/>
                  <a:pt x="1042" y="631"/>
                  <a:pt x="1035" y="631"/>
                </a:cubicBezTo>
                <a:cubicBezTo>
                  <a:pt x="1028" y="631"/>
                  <a:pt x="1022" y="636"/>
                  <a:pt x="1022" y="643"/>
                </a:cubicBezTo>
                <a:cubicBezTo>
                  <a:pt x="1022" y="651"/>
                  <a:pt x="1028" y="656"/>
                  <a:pt x="1035" y="656"/>
                </a:cubicBezTo>
                <a:close/>
                <a:moveTo>
                  <a:pt x="1705" y="656"/>
                </a:moveTo>
                <a:cubicBezTo>
                  <a:pt x="1712" y="656"/>
                  <a:pt x="1718" y="651"/>
                  <a:pt x="1718" y="643"/>
                </a:cubicBezTo>
                <a:cubicBezTo>
                  <a:pt x="1718" y="636"/>
                  <a:pt x="1712" y="631"/>
                  <a:pt x="1705" y="631"/>
                </a:cubicBezTo>
                <a:cubicBezTo>
                  <a:pt x="1698" y="631"/>
                  <a:pt x="1693" y="636"/>
                  <a:pt x="1693" y="643"/>
                </a:cubicBezTo>
                <a:cubicBezTo>
                  <a:pt x="1693" y="651"/>
                  <a:pt x="1698" y="656"/>
                  <a:pt x="1705" y="656"/>
                </a:cubicBezTo>
                <a:close/>
                <a:moveTo>
                  <a:pt x="1745" y="656"/>
                </a:moveTo>
                <a:cubicBezTo>
                  <a:pt x="1752" y="656"/>
                  <a:pt x="1758" y="651"/>
                  <a:pt x="1758" y="643"/>
                </a:cubicBezTo>
                <a:cubicBezTo>
                  <a:pt x="1758" y="636"/>
                  <a:pt x="1752" y="631"/>
                  <a:pt x="1745" y="631"/>
                </a:cubicBezTo>
                <a:cubicBezTo>
                  <a:pt x="1738" y="631"/>
                  <a:pt x="1732" y="636"/>
                  <a:pt x="1732" y="643"/>
                </a:cubicBezTo>
                <a:cubicBezTo>
                  <a:pt x="1732" y="651"/>
                  <a:pt x="1738" y="656"/>
                  <a:pt x="1745" y="656"/>
                </a:cubicBezTo>
                <a:close/>
                <a:moveTo>
                  <a:pt x="1784" y="656"/>
                </a:moveTo>
                <a:cubicBezTo>
                  <a:pt x="1791" y="656"/>
                  <a:pt x="1797" y="651"/>
                  <a:pt x="1797" y="643"/>
                </a:cubicBezTo>
                <a:cubicBezTo>
                  <a:pt x="1797" y="636"/>
                  <a:pt x="1791" y="631"/>
                  <a:pt x="1784" y="631"/>
                </a:cubicBezTo>
                <a:cubicBezTo>
                  <a:pt x="1777" y="631"/>
                  <a:pt x="1772" y="636"/>
                  <a:pt x="1772" y="643"/>
                </a:cubicBezTo>
                <a:cubicBezTo>
                  <a:pt x="1772" y="651"/>
                  <a:pt x="1777" y="656"/>
                  <a:pt x="1784" y="656"/>
                </a:cubicBezTo>
                <a:close/>
                <a:moveTo>
                  <a:pt x="1863" y="656"/>
                </a:moveTo>
                <a:cubicBezTo>
                  <a:pt x="1870" y="656"/>
                  <a:pt x="1876" y="651"/>
                  <a:pt x="1876" y="643"/>
                </a:cubicBezTo>
                <a:cubicBezTo>
                  <a:pt x="1876" y="636"/>
                  <a:pt x="1870" y="631"/>
                  <a:pt x="1863" y="631"/>
                </a:cubicBezTo>
                <a:cubicBezTo>
                  <a:pt x="1856" y="631"/>
                  <a:pt x="1850" y="636"/>
                  <a:pt x="1850" y="643"/>
                </a:cubicBezTo>
                <a:cubicBezTo>
                  <a:pt x="1850" y="651"/>
                  <a:pt x="1856" y="656"/>
                  <a:pt x="1863" y="656"/>
                </a:cubicBezTo>
                <a:close/>
                <a:moveTo>
                  <a:pt x="1903" y="656"/>
                </a:moveTo>
                <a:cubicBezTo>
                  <a:pt x="1910" y="656"/>
                  <a:pt x="1915" y="651"/>
                  <a:pt x="1915" y="643"/>
                </a:cubicBezTo>
                <a:cubicBezTo>
                  <a:pt x="1915" y="636"/>
                  <a:pt x="1910" y="631"/>
                  <a:pt x="1903" y="631"/>
                </a:cubicBezTo>
                <a:cubicBezTo>
                  <a:pt x="1896" y="631"/>
                  <a:pt x="1890" y="636"/>
                  <a:pt x="1890" y="643"/>
                </a:cubicBezTo>
                <a:cubicBezTo>
                  <a:pt x="1890" y="651"/>
                  <a:pt x="1896" y="656"/>
                  <a:pt x="1903" y="656"/>
                </a:cubicBezTo>
                <a:close/>
                <a:moveTo>
                  <a:pt x="1942" y="656"/>
                </a:moveTo>
                <a:cubicBezTo>
                  <a:pt x="1949" y="656"/>
                  <a:pt x="1955" y="651"/>
                  <a:pt x="1955" y="643"/>
                </a:cubicBezTo>
                <a:cubicBezTo>
                  <a:pt x="1955" y="636"/>
                  <a:pt x="1949" y="631"/>
                  <a:pt x="1942" y="631"/>
                </a:cubicBezTo>
                <a:cubicBezTo>
                  <a:pt x="1935" y="631"/>
                  <a:pt x="1929" y="636"/>
                  <a:pt x="1929" y="643"/>
                </a:cubicBezTo>
                <a:cubicBezTo>
                  <a:pt x="1929" y="651"/>
                  <a:pt x="1935" y="656"/>
                  <a:pt x="1942" y="656"/>
                </a:cubicBezTo>
                <a:close/>
                <a:moveTo>
                  <a:pt x="1994" y="643"/>
                </a:moveTo>
                <a:cubicBezTo>
                  <a:pt x="1994" y="636"/>
                  <a:pt x="1988" y="631"/>
                  <a:pt x="1981" y="631"/>
                </a:cubicBezTo>
                <a:cubicBezTo>
                  <a:pt x="1974" y="631"/>
                  <a:pt x="1969" y="636"/>
                  <a:pt x="1969" y="643"/>
                </a:cubicBezTo>
                <a:cubicBezTo>
                  <a:pt x="1969" y="650"/>
                  <a:pt x="1974" y="656"/>
                  <a:pt x="1981" y="656"/>
                </a:cubicBezTo>
                <a:cubicBezTo>
                  <a:pt x="1988" y="656"/>
                  <a:pt x="1994" y="650"/>
                  <a:pt x="1994" y="643"/>
                </a:cubicBezTo>
                <a:close/>
                <a:moveTo>
                  <a:pt x="2100" y="656"/>
                </a:moveTo>
                <a:cubicBezTo>
                  <a:pt x="2107" y="656"/>
                  <a:pt x="2112" y="651"/>
                  <a:pt x="2112" y="643"/>
                </a:cubicBezTo>
                <a:cubicBezTo>
                  <a:pt x="2112" y="636"/>
                  <a:pt x="2107" y="631"/>
                  <a:pt x="2100" y="631"/>
                </a:cubicBezTo>
                <a:cubicBezTo>
                  <a:pt x="2093" y="631"/>
                  <a:pt x="2087" y="636"/>
                  <a:pt x="2087" y="643"/>
                </a:cubicBezTo>
                <a:cubicBezTo>
                  <a:pt x="2087" y="651"/>
                  <a:pt x="2093" y="656"/>
                  <a:pt x="2100" y="656"/>
                </a:cubicBezTo>
                <a:close/>
                <a:moveTo>
                  <a:pt x="2139" y="656"/>
                </a:moveTo>
                <a:cubicBezTo>
                  <a:pt x="2146" y="656"/>
                  <a:pt x="2152" y="651"/>
                  <a:pt x="2152" y="643"/>
                </a:cubicBezTo>
                <a:cubicBezTo>
                  <a:pt x="2152" y="636"/>
                  <a:pt x="2146" y="631"/>
                  <a:pt x="2139" y="631"/>
                </a:cubicBezTo>
                <a:cubicBezTo>
                  <a:pt x="2132" y="631"/>
                  <a:pt x="2126" y="636"/>
                  <a:pt x="2126" y="643"/>
                </a:cubicBezTo>
                <a:cubicBezTo>
                  <a:pt x="2126" y="651"/>
                  <a:pt x="2132" y="656"/>
                  <a:pt x="2139" y="656"/>
                </a:cubicBezTo>
                <a:close/>
                <a:moveTo>
                  <a:pt x="2218" y="631"/>
                </a:moveTo>
                <a:cubicBezTo>
                  <a:pt x="2211" y="631"/>
                  <a:pt x="2205" y="636"/>
                  <a:pt x="2205" y="643"/>
                </a:cubicBezTo>
                <a:cubicBezTo>
                  <a:pt x="2205" y="650"/>
                  <a:pt x="2211" y="656"/>
                  <a:pt x="2218" y="656"/>
                </a:cubicBezTo>
                <a:cubicBezTo>
                  <a:pt x="2225" y="656"/>
                  <a:pt x="2231" y="650"/>
                  <a:pt x="2231" y="643"/>
                </a:cubicBezTo>
                <a:cubicBezTo>
                  <a:pt x="2231" y="636"/>
                  <a:pt x="2225" y="631"/>
                  <a:pt x="2218" y="631"/>
                </a:cubicBezTo>
                <a:close/>
                <a:moveTo>
                  <a:pt x="2257" y="656"/>
                </a:moveTo>
                <a:cubicBezTo>
                  <a:pt x="2264" y="656"/>
                  <a:pt x="2270" y="651"/>
                  <a:pt x="2270" y="643"/>
                </a:cubicBezTo>
                <a:cubicBezTo>
                  <a:pt x="2270" y="636"/>
                  <a:pt x="2264" y="631"/>
                  <a:pt x="2257" y="631"/>
                </a:cubicBezTo>
                <a:cubicBezTo>
                  <a:pt x="2250" y="631"/>
                  <a:pt x="2245" y="636"/>
                  <a:pt x="2245" y="643"/>
                </a:cubicBezTo>
                <a:cubicBezTo>
                  <a:pt x="2245" y="651"/>
                  <a:pt x="2250" y="656"/>
                  <a:pt x="2257" y="656"/>
                </a:cubicBezTo>
                <a:close/>
                <a:moveTo>
                  <a:pt x="2297" y="631"/>
                </a:moveTo>
                <a:cubicBezTo>
                  <a:pt x="2290" y="631"/>
                  <a:pt x="2284" y="636"/>
                  <a:pt x="2284" y="643"/>
                </a:cubicBezTo>
                <a:cubicBezTo>
                  <a:pt x="2284" y="650"/>
                  <a:pt x="2290" y="656"/>
                  <a:pt x="2297" y="656"/>
                </a:cubicBezTo>
                <a:cubicBezTo>
                  <a:pt x="2304" y="656"/>
                  <a:pt x="2310" y="650"/>
                  <a:pt x="2310" y="643"/>
                </a:cubicBezTo>
                <a:cubicBezTo>
                  <a:pt x="2310" y="636"/>
                  <a:pt x="2304" y="631"/>
                  <a:pt x="2297" y="631"/>
                </a:cubicBezTo>
                <a:close/>
                <a:moveTo>
                  <a:pt x="2336" y="656"/>
                </a:moveTo>
                <a:cubicBezTo>
                  <a:pt x="2343" y="656"/>
                  <a:pt x="2349" y="651"/>
                  <a:pt x="2349" y="643"/>
                </a:cubicBezTo>
                <a:cubicBezTo>
                  <a:pt x="2349" y="636"/>
                  <a:pt x="2343" y="631"/>
                  <a:pt x="2336" y="631"/>
                </a:cubicBezTo>
                <a:cubicBezTo>
                  <a:pt x="2329" y="631"/>
                  <a:pt x="2323" y="636"/>
                  <a:pt x="2323" y="643"/>
                </a:cubicBezTo>
                <a:cubicBezTo>
                  <a:pt x="2323" y="651"/>
                  <a:pt x="2329" y="656"/>
                  <a:pt x="2336" y="656"/>
                </a:cubicBezTo>
                <a:close/>
                <a:moveTo>
                  <a:pt x="2376" y="656"/>
                </a:moveTo>
                <a:cubicBezTo>
                  <a:pt x="2383" y="656"/>
                  <a:pt x="2388" y="651"/>
                  <a:pt x="2388" y="643"/>
                </a:cubicBezTo>
                <a:cubicBezTo>
                  <a:pt x="2388" y="636"/>
                  <a:pt x="2383" y="631"/>
                  <a:pt x="2376" y="631"/>
                </a:cubicBezTo>
                <a:cubicBezTo>
                  <a:pt x="2369" y="631"/>
                  <a:pt x="2363" y="636"/>
                  <a:pt x="2363" y="643"/>
                </a:cubicBezTo>
                <a:cubicBezTo>
                  <a:pt x="2363" y="651"/>
                  <a:pt x="2369" y="656"/>
                  <a:pt x="2376" y="656"/>
                </a:cubicBezTo>
                <a:close/>
                <a:moveTo>
                  <a:pt x="2415" y="656"/>
                </a:moveTo>
                <a:cubicBezTo>
                  <a:pt x="2422" y="656"/>
                  <a:pt x="2428" y="651"/>
                  <a:pt x="2428" y="643"/>
                </a:cubicBezTo>
                <a:cubicBezTo>
                  <a:pt x="2428" y="636"/>
                  <a:pt x="2422" y="631"/>
                  <a:pt x="2415" y="631"/>
                </a:cubicBezTo>
                <a:cubicBezTo>
                  <a:pt x="2408" y="631"/>
                  <a:pt x="2402" y="636"/>
                  <a:pt x="2402" y="643"/>
                </a:cubicBezTo>
                <a:cubicBezTo>
                  <a:pt x="2402" y="651"/>
                  <a:pt x="2408" y="656"/>
                  <a:pt x="2415" y="656"/>
                </a:cubicBezTo>
                <a:close/>
                <a:moveTo>
                  <a:pt x="2455" y="656"/>
                </a:moveTo>
                <a:cubicBezTo>
                  <a:pt x="2462" y="656"/>
                  <a:pt x="2467" y="651"/>
                  <a:pt x="2467" y="643"/>
                </a:cubicBezTo>
                <a:cubicBezTo>
                  <a:pt x="2467" y="636"/>
                  <a:pt x="2462" y="631"/>
                  <a:pt x="2455" y="631"/>
                </a:cubicBezTo>
                <a:cubicBezTo>
                  <a:pt x="2447" y="631"/>
                  <a:pt x="2442" y="636"/>
                  <a:pt x="2442" y="643"/>
                </a:cubicBezTo>
                <a:cubicBezTo>
                  <a:pt x="2442" y="651"/>
                  <a:pt x="2447" y="656"/>
                  <a:pt x="2455" y="656"/>
                </a:cubicBezTo>
                <a:close/>
                <a:moveTo>
                  <a:pt x="2494" y="656"/>
                </a:moveTo>
                <a:cubicBezTo>
                  <a:pt x="2501" y="656"/>
                  <a:pt x="2507" y="651"/>
                  <a:pt x="2507" y="643"/>
                </a:cubicBezTo>
                <a:cubicBezTo>
                  <a:pt x="2507" y="636"/>
                  <a:pt x="2501" y="631"/>
                  <a:pt x="2494" y="631"/>
                </a:cubicBezTo>
                <a:cubicBezTo>
                  <a:pt x="2487" y="631"/>
                  <a:pt x="2481" y="636"/>
                  <a:pt x="2481" y="643"/>
                </a:cubicBezTo>
                <a:cubicBezTo>
                  <a:pt x="2481" y="651"/>
                  <a:pt x="2487" y="656"/>
                  <a:pt x="2494" y="656"/>
                </a:cubicBezTo>
                <a:close/>
                <a:moveTo>
                  <a:pt x="2533" y="656"/>
                </a:moveTo>
                <a:cubicBezTo>
                  <a:pt x="2540" y="656"/>
                  <a:pt x="2546" y="651"/>
                  <a:pt x="2546" y="643"/>
                </a:cubicBezTo>
                <a:cubicBezTo>
                  <a:pt x="2546" y="636"/>
                  <a:pt x="2540" y="631"/>
                  <a:pt x="2533" y="631"/>
                </a:cubicBezTo>
                <a:cubicBezTo>
                  <a:pt x="2526" y="631"/>
                  <a:pt x="2521" y="636"/>
                  <a:pt x="2521" y="643"/>
                </a:cubicBezTo>
                <a:cubicBezTo>
                  <a:pt x="2521" y="651"/>
                  <a:pt x="2526" y="656"/>
                  <a:pt x="2533" y="656"/>
                </a:cubicBezTo>
                <a:close/>
                <a:moveTo>
                  <a:pt x="2573" y="656"/>
                </a:moveTo>
                <a:cubicBezTo>
                  <a:pt x="2580" y="656"/>
                  <a:pt x="2586" y="651"/>
                  <a:pt x="2586" y="643"/>
                </a:cubicBezTo>
                <a:cubicBezTo>
                  <a:pt x="2586" y="636"/>
                  <a:pt x="2580" y="631"/>
                  <a:pt x="2573" y="631"/>
                </a:cubicBezTo>
                <a:cubicBezTo>
                  <a:pt x="2566" y="631"/>
                  <a:pt x="2560" y="636"/>
                  <a:pt x="2560" y="643"/>
                </a:cubicBezTo>
                <a:cubicBezTo>
                  <a:pt x="2560" y="651"/>
                  <a:pt x="2566" y="656"/>
                  <a:pt x="2573" y="656"/>
                </a:cubicBezTo>
                <a:close/>
                <a:moveTo>
                  <a:pt x="2612" y="656"/>
                </a:moveTo>
                <a:cubicBezTo>
                  <a:pt x="2619" y="656"/>
                  <a:pt x="2625" y="651"/>
                  <a:pt x="2625" y="643"/>
                </a:cubicBezTo>
                <a:cubicBezTo>
                  <a:pt x="2625" y="636"/>
                  <a:pt x="2619" y="631"/>
                  <a:pt x="2612" y="631"/>
                </a:cubicBezTo>
                <a:cubicBezTo>
                  <a:pt x="2605" y="631"/>
                  <a:pt x="2599" y="636"/>
                  <a:pt x="2599" y="643"/>
                </a:cubicBezTo>
                <a:cubicBezTo>
                  <a:pt x="2599" y="651"/>
                  <a:pt x="2605" y="656"/>
                  <a:pt x="2612" y="656"/>
                </a:cubicBezTo>
                <a:close/>
                <a:moveTo>
                  <a:pt x="2652" y="656"/>
                </a:moveTo>
                <a:cubicBezTo>
                  <a:pt x="2659" y="656"/>
                  <a:pt x="2664" y="651"/>
                  <a:pt x="2664" y="643"/>
                </a:cubicBezTo>
                <a:cubicBezTo>
                  <a:pt x="2664" y="636"/>
                  <a:pt x="2659" y="631"/>
                  <a:pt x="2652" y="631"/>
                </a:cubicBezTo>
                <a:cubicBezTo>
                  <a:pt x="2645" y="631"/>
                  <a:pt x="2639" y="636"/>
                  <a:pt x="2639" y="643"/>
                </a:cubicBezTo>
                <a:cubicBezTo>
                  <a:pt x="2639" y="651"/>
                  <a:pt x="2645" y="656"/>
                  <a:pt x="2652" y="656"/>
                </a:cubicBezTo>
                <a:close/>
                <a:moveTo>
                  <a:pt x="2691" y="656"/>
                </a:moveTo>
                <a:cubicBezTo>
                  <a:pt x="2698" y="656"/>
                  <a:pt x="2704" y="651"/>
                  <a:pt x="2704" y="643"/>
                </a:cubicBezTo>
                <a:cubicBezTo>
                  <a:pt x="2704" y="636"/>
                  <a:pt x="2698" y="631"/>
                  <a:pt x="2691" y="631"/>
                </a:cubicBezTo>
                <a:cubicBezTo>
                  <a:pt x="2684" y="631"/>
                  <a:pt x="2678" y="636"/>
                  <a:pt x="2678" y="643"/>
                </a:cubicBezTo>
                <a:cubicBezTo>
                  <a:pt x="2678" y="651"/>
                  <a:pt x="2684" y="656"/>
                  <a:pt x="2691" y="656"/>
                </a:cubicBezTo>
                <a:close/>
                <a:moveTo>
                  <a:pt x="2730" y="656"/>
                </a:moveTo>
                <a:cubicBezTo>
                  <a:pt x="2738" y="656"/>
                  <a:pt x="2743" y="651"/>
                  <a:pt x="2743" y="643"/>
                </a:cubicBezTo>
                <a:cubicBezTo>
                  <a:pt x="2743" y="636"/>
                  <a:pt x="2738" y="631"/>
                  <a:pt x="2730" y="631"/>
                </a:cubicBezTo>
                <a:cubicBezTo>
                  <a:pt x="2723" y="631"/>
                  <a:pt x="2718" y="636"/>
                  <a:pt x="2718" y="643"/>
                </a:cubicBezTo>
                <a:cubicBezTo>
                  <a:pt x="2718" y="651"/>
                  <a:pt x="2723" y="656"/>
                  <a:pt x="2730" y="656"/>
                </a:cubicBezTo>
                <a:close/>
                <a:moveTo>
                  <a:pt x="2770" y="656"/>
                </a:moveTo>
                <a:cubicBezTo>
                  <a:pt x="2777" y="656"/>
                  <a:pt x="2783" y="651"/>
                  <a:pt x="2783" y="643"/>
                </a:cubicBezTo>
                <a:cubicBezTo>
                  <a:pt x="2783" y="636"/>
                  <a:pt x="2777" y="631"/>
                  <a:pt x="2770" y="631"/>
                </a:cubicBezTo>
                <a:cubicBezTo>
                  <a:pt x="2763" y="631"/>
                  <a:pt x="2757" y="636"/>
                  <a:pt x="2757" y="643"/>
                </a:cubicBezTo>
                <a:cubicBezTo>
                  <a:pt x="2757" y="651"/>
                  <a:pt x="2763" y="656"/>
                  <a:pt x="2770" y="656"/>
                </a:cubicBezTo>
                <a:close/>
                <a:moveTo>
                  <a:pt x="2809" y="656"/>
                </a:moveTo>
                <a:cubicBezTo>
                  <a:pt x="2816" y="656"/>
                  <a:pt x="2822" y="651"/>
                  <a:pt x="2822" y="643"/>
                </a:cubicBezTo>
                <a:cubicBezTo>
                  <a:pt x="2822" y="636"/>
                  <a:pt x="2816" y="631"/>
                  <a:pt x="2809" y="631"/>
                </a:cubicBezTo>
                <a:cubicBezTo>
                  <a:pt x="2802" y="631"/>
                  <a:pt x="2797" y="636"/>
                  <a:pt x="2797" y="643"/>
                </a:cubicBezTo>
                <a:cubicBezTo>
                  <a:pt x="2797" y="651"/>
                  <a:pt x="2802" y="656"/>
                  <a:pt x="2809" y="656"/>
                </a:cubicBezTo>
                <a:close/>
                <a:moveTo>
                  <a:pt x="2849" y="656"/>
                </a:moveTo>
                <a:cubicBezTo>
                  <a:pt x="2856" y="656"/>
                  <a:pt x="2862" y="651"/>
                  <a:pt x="2862" y="643"/>
                </a:cubicBezTo>
                <a:cubicBezTo>
                  <a:pt x="2862" y="636"/>
                  <a:pt x="2856" y="631"/>
                  <a:pt x="2849" y="631"/>
                </a:cubicBezTo>
                <a:cubicBezTo>
                  <a:pt x="2842" y="631"/>
                  <a:pt x="2836" y="636"/>
                  <a:pt x="2836" y="643"/>
                </a:cubicBezTo>
                <a:cubicBezTo>
                  <a:pt x="2836" y="651"/>
                  <a:pt x="2842" y="656"/>
                  <a:pt x="2849" y="656"/>
                </a:cubicBezTo>
                <a:close/>
                <a:moveTo>
                  <a:pt x="2888" y="656"/>
                </a:moveTo>
                <a:cubicBezTo>
                  <a:pt x="2895" y="656"/>
                  <a:pt x="2901" y="651"/>
                  <a:pt x="2901" y="643"/>
                </a:cubicBezTo>
                <a:cubicBezTo>
                  <a:pt x="2901" y="636"/>
                  <a:pt x="2895" y="631"/>
                  <a:pt x="2888" y="631"/>
                </a:cubicBezTo>
                <a:cubicBezTo>
                  <a:pt x="2881" y="631"/>
                  <a:pt x="2875" y="636"/>
                  <a:pt x="2875" y="643"/>
                </a:cubicBezTo>
                <a:cubicBezTo>
                  <a:pt x="2875" y="651"/>
                  <a:pt x="2881" y="656"/>
                  <a:pt x="2888" y="656"/>
                </a:cubicBezTo>
                <a:close/>
                <a:moveTo>
                  <a:pt x="2928" y="656"/>
                </a:moveTo>
                <a:cubicBezTo>
                  <a:pt x="2935" y="656"/>
                  <a:pt x="2940" y="651"/>
                  <a:pt x="2940" y="643"/>
                </a:cubicBezTo>
                <a:cubicBezTo>
                  <a:pt x="2940" y="636"/>
                  <a:pt x="2935" y="631"/>
                  <a:pt x="2928" y="631"/>
                </a:cubicBezTo>
                <a:cubicBezTo>
                  <a:pt x="2921" y="631"/>
                  <a:pt x="2915" y="636"/>
                  <a:pt x="2915" y="643"/>
                </a:cubicBezTo>
                <a:cubicBezTo>
                  <a:pt x="2915" y="651"/>
                  <a:pt x="2921" y="656"/>
                  <a:pt x="2928" y="656"/>
                </a:cubicBezTo>
                <a:close/>
                <a:moveTo>
                  <a:pt x="2967" y="656"/>
                </a:moveTo>
                <a:cubicBezTo>
                  <a:pt x="2974" y="656"/>
                  <a:pt x="2980" y="651"/>
                  <a:pt x="2980" y="643"/>
                </a:cubicBezTo>
                <a:cubicBezTo>
                  <a:pt x="2980" y="636"/>
                  <a:pt x="2974" y="631"/>
                  <a:pt x="2967" y="631"/>
                </a:cubicBezTo>
                <a:cubicBezTo>
                  <a:pt x="2960" y="631"/>
                  <a:pt x="2954" y="636"/>
                  <a:pt x="2954" y="643"/>
                </a:cubicBezTo>
                <a:cubicBezTo>
                  <a:pt x="2954" y="651"/>
                  <a:pt x="2960" y="656"/>
                  <a:pt x="2967" y="656"/>
                </a:cubicBezTo>
                <a:close/>
                <a:moveTo>
                  <a:pt x="3006" y="656"/>
                </a:moveTo>
                <a:cubicBezTo>
                  <a:pt x="3013" y="656"/>
                  <a:pt x="3019" y="651"/>
                  <a:pt x="3019" y="643"/>
                </a:cubicBezTo>
                <a:cubicBezTo>
                  <a:pt x="3019" y="636"/>
                  <a:pt x="3013" y="631"/>
                  <a:pt x="3006" y="631"/>
                </a:cubicBezTo>
                <a:cubicBezTo>
                  <a:pt x="2999" y="631"/>
                  <a:pt x="2994" y="636"/>
                  <a:pt x="2994" y="643"/>
                </a:cubicBezTo>
                <a:cubicBezTo>
                  <a:pt x="2994" y="651"/>
                  <a:pt x="2999" y="656"/>
                  <a:pt x="3006" y="656"/>
                </a:cubicBezTo>
                <a:close/>
                <a:moveTo>
                  <a:pt x="3046" y="656"/>
                </a:moveTo>
                <a:cubicBezTo>
                  <a:pt x="3053" y="656"/>
                  <a:pt x="3059" y="651"/>
                  <a:pt x="3059" y="643"/>
                </a:cubicBezTo>
                <a:cubicBezTo>
                  <a:pt x="3059" y="636"/>
                  <a:pt x="3053" y="631"/>
                  <a:pt x="3046" y="631"/>
                </a:cubicBezTo>
                <a:cubicBezTo>
                  <a:pt x="3039" y="631"/>
                  <a:pt x="3033" y="636"/>
                  <a:pt x="3033" y="643"/>
                </a:cubicBezTo>
                <a:cubicBezTo>
                  <a:pt x="3033" y="651"/>
                  <a:pt x="3039" y="656"/>
                  <a:pt x="3046" y="656"/>
                </a:cubicBezTo>
                <a:close/>
                <a:moveTo>
                  <a:pt x="444" y="670"/>
                </a:moveTo>
                <a:cubicBezTo>
                  <a:pt x="437" y="670"/>
                  <a:pt x="431" y="676"/>
                  <a:pt x="431" y="683"/>
                </a:cubicBezTo>
                <a:cubicBezTo>
                  <a:pt x="431" y="690"/>
                  <a:pt x="437" y="696"/>
                  <a:pt x="444" y="696"/>
                </a:cubicBezTo>
                <a:cubicBezTo>
                  <a:pt x="451" y="696"/>
                  <a:pt x="457" y="690"/>
                  <a:pt x="457" y="683"/>
                </a:cubicBezTo>
                <a:cubicBezTo>
                  <a:pt x="457" y="676"/>
                  <a:pt x="451" y="670"/>
                  <a:pt x="444" y="670"/>
                </a:cubicBezTo>
                <a:close/>
                <a:moveTo>
                  <a:pt x="483" y="696"/>
                </a:moveTo>
                <a:cubicBezTo>
                  <a:pt x="490" y="696"/>
                  <a:pt x="496" y="690"/>
                  <a:pt x="496" y="683"/>
                </a:cubicBezTo>
                <a:cubicBezTo>
                  <a:pt x="496" y="676"/>
                  <a:pt x="490" y="670"/>
                  <a:pt x="483" y="670"/>
                </a:cubicBezTo>
                <a:cubicBezTo>
                  <a:pt x="476" y="670"/>
                  <a:pt x="471" y="676"/>
                  <a:pt x="471" y="683"/>
                </a:cubicBezTo>
                <a:cubicBezTo>
                  <a:pt x="471" y="690"/>
                  <a:pt x="476" y="696"/>
                  <a:pt x="483" y="696"/>
                </a:cubicBezTo>
                <a:close/>
                <a:moveTo>
                  <a:pt x="523" y="696"/>
                </a:moveTo>
                <a:cubicBezTo>
                  <a:pt x="530" y="696"/>
                  <a:pt x="535" y="690"/>
                  <a:pt x="535" y="683"/>
                </a:cubicBezTo>
                <a:cubicBezTo>
                  <a:pt x="535" y="676"/>
                  <a:pt x="530" y="670"/>
                  <a:pt x="523" y="670"/>
                </a:cubicBezTo>
                <a:cubicBezTo>
                  <a:pt x="516" y="670"/>
                  <a:pt x="510" y="676"/>
                  <a:pt x="510" y="683"/>
                </a:cubicBezTo>
                <a:cubicBezTo>
                  <a:pt x="510" y="690"/>
                  <a:pt x="516" y="696"/>
                  <a:pt x="523" y="696"/>
                </a:cubicBezTo>
                <a:close/>
                <a:moveTo>
                  <a:pt x="562" y="696"/>
                </a:moveTo>
                <a:cubicBezTo>
                  <a:pt x="569" y="696"/>
                  <a:pt x="575" y="690"/>
                  <a:pt x="575" y="683"/>
                </a:cubicBezTo>
                <a:cubicBezTo>
                  <a:pt x="575" y="676"/>
                  <a:pt x="569" y="670"/>
                  <a:pt x="562" y="670"/>
                </a:cubicBezTo>
                <a:cubicBezTo>
                  <a:pt x="555" y="670"/>
                  <a:pt x="549" y="676"/>
                  <a:pt x="549" y="683"/>
                </a:cubicBezTo>
                <a:cubicBezTo>
                  <a:pt x="549" y="690"/>
                  <a:pt x="555" y="696"/>
                  <a:pt x="562" y="696"/>
                </a:cubicBezTo>
                <a:close/>
                <a:moveTo>
                  <a:pt x="602" y="696"/>
                </a:moveTo>
                <a:cubicBezTo>
                  <a:pt x="609" y="696"/>
                  <a:pt x="614" y="690"/>
                  <a:pt x="614" y="683"/>
                </a:cubicBezTo>
                <a:cubicBezTo>
                  <a:pt x="614" y="676"/>
                  <a:pt x="609" y="670"/>
                  <a:pt x="602" y="670"/>
                </a:cubicBezTo>
                <a:cubicBezTo>
                  <a:pt x="595" y="670"/>
                  <a:pt x="589" y="676"/>
                  <a:pt x="589" y="683"/>
                </a:cubicBezTo>
                <a:cubicBezTo>
                  <a:pt x="589" y="690"/>
                  <a:pt x="595" y="696"/>
                  <a:pt x="602" y="696"/>
                </a:cubicBezTo>
                <a:close/>
                <a:moveTo>
                  <a:pt x="641" y="696"/>
                </a:moveTo>
                <a:cubicBezTo>
                  <a:pt x="648" y="696"/>
                  <a:pt x="654" y="690"/>
                  <a:pt x="654" y="683"/>
                </a:cubicBezTo>
                <a:cubicBezTo>
                  <a:pt x="654" y="676"/>
                  <a:pt x="648" y="670"/>
                  <a:pt x="641" y="670"/>
                </a:cubicBezTo>
                <a:cubicBezTo>
                  <a:pt x="634" y="670"/>
                  <a:pt x="628" y="676"/>
                  <a:pt x="628" y="683"/>
                </a:cubicBezTo>
                <a:cubicBezTo>
                  <a:pt x="628" y="690"/>
                  <a:pt x="634" y="696"/>
                  <a:pt x="641" y="696"/>
                </a:cubicBezTo>
                <a:close/>
                <a:moveTo>
                  <a:pt x="680" y="696"/>
                </a:moveTo>
                <a:cubicBezTo>
                  <a:pt x="687" y="696"/>
                  <a:pt x="693" y="690"/>
                  <a:pt x="693" y="683"/>
                </a:cubicBezTo>
                <a:cubicBezTo>
                  <a:pt x="693" y="676"/>
                  <a:pt x="687" y="670"/>
                  <a:pt x="680" y="670"/>
                </a:cubicBezTo>
                <a:cubicBezTo>
                  <a:pt x="673" y="670"/>
                  <a:pt x="668" y="676"/>
                  <a:pt x="668" y="683"/>
                </a:cubicBezTo>
                <a:cubicBezTo>
                  <a:pt x="668" y="690"/>
                  <a:pt x="673" y="696"/>
                  <a:pt x="680" y="696"/>
                </a:cubicBezTo>
                <a:close/>
                <a:moveTo>
                  <a:pt x="720" y="696"/>
                </a:moveTo>
                <a:cubicBezTo>
                  <a:pt x="727" y="696"/>
                  <a:pt x="733" y="690"/>
                  <a:pt x="733" y="683"/>
                </a:cubicBezTo>
                <a:cubicBezTo>
                  <a:pt x="733" y="676"/>
                  <a:pt x="727" y="670"/>
                  <a:pt x="720" y="670"/>
                </a:cubicBezTo>
                <a:cubicBezTo>
                  <a:pt x="713" y="670"/>
                  <a:pt x="707" y="676"/>
                  <a:pt x="707" y="683"/>
                </a:cubicBezTo>
                <a:cubicBezTo>
                  <a:pt x="707" y="690"/>
                  <a:pt x="713" y="696"/>
                  <a:pt x="720" y="696"/>
                </a:cubicBezTo>
                <a:close/>
                <a:moveTo>
                  <a:pt x="759" y="696"/>
                </a:moveTo>
                <a:cubicBezTo>
                  <a:pt x="766" y="696"/>
                  <a:pt x="772" y="690"/>
                  <a:pt x="772" y="683"/>
                </a:cubicBezTo>
                <a:cubicBezTo>
                  <a:pt x="772" y="676"/>
                  <a:pt x="766" y="670"/>
                  <a:pt x="759" y="670"/>
                </a:cubicBezTo>
                <a:cubicBezTo>
                  <a:pt x="752" y="670"/>
                  <a:pt x="747" y="676"/>
                  <a:pt x="747" y="683"/>
                </a:cubicBezTo>
                <a:cubicBezTo>
                  <a:pt x="747" y="690"/>
                  <a:pt x="752" y="696"/>
                  <a:pt x="759" y="696"/>
                </a:cubicBezTo>
                <a:close/>
                <a:moveTo>
                  <a:pt x="799" y="696"/>
                </a:moveTo>
                <a:cubicBezTo>
                  <a:pt x="806" y="696"/>
                  <a:pt x="811" y="690"/>
                  <a:pt x="811" y="683"/>
                </a:cubicBezTo>
                <a:cubicBezTo>
                  <a:pt x="811" y="676"/>
                  <a:pt x="806" y="670"/>
                  <a:pt x="799" y="670"/>
                </a:cubicBezTo>
                <a:cubicBezTo>
                  <a:pt x="792" y="670"/>
                  <a:pt x="786" y="676"/>
                  <a:pt x="786" y="683"/>
                </a:cubicBezTo>
                <a:cubicBezTo>
                  <a:pt x="786" y="690"/>
                  <a:pt x="792" y="696"/>
                  <a:pt x="799" y="696"/>
                </a:cubicBezTo>
                <a:close/>
                <a:moveTo>
                  <a:pt x="838" y="696"/>
                </a:moveTo>
                <a:cubicBezTo>
                  <a:pt x="845" y="696"/>
                  <a:pt x="851" y="690"/>
                  <a:pt x="851" y="683"/>
                </a:cubicBezTo>
                <a:cubicBezTo>
                  <a:pt x="851" y="676"/>
                  <a:pt x="845" y="670"/>
                  <a:pt x="838" y="670"/>
                </a:cubicBezTo>
                <a:cubicBezTo>
                  <a:pt x="831" y="670"/>
                  <a:pt x="825" y="676"/>
                  <a:pt x="825" y="683"/>
                </a:cubicBezTo>
                <a:cubicBezTo>
                  <a:pt x="825" y="690"/>
                  <a:pt x="831" y="696"/>
                  <a:pt x="838" y="696"/>
                </a:cubicBezTo>
                <a:close/>
                <a:moveTo>
                  <a:pt x="878" y="696"/>
                </a:moveTo>
                <a:cubicBezTo>
                  <a:pt x="885" y="696"/>
                  <a:pt x="890" y="690"/>
                  <a:pt x="890" y="683"/>
                </a:cubicBezTo>
                <a:cubicBezTo>
                  <a:pt x="890" y="676"/>
                  <a:pt x="885" y="670"/>
                  <a:pt x="878" y="670"/>
                </a:cubicBezTo>
                <a:cubicBezTo>
                  <a:pt x="871" y="670"/>
                  <a:pt x="865" y="676"/>
                  <a:pt x="865" y="683"/>
                </a:cubicBezTo>
                <a:cubicBezTo>
                  <a:pt x="865" y="690"/>
                  <a:pt x="871" y="696"/>
                  <a:pt x="878" y="696"/>
                </a:cubicBezTo>
                <a:close/>
                <a:moveTo>
                  <a:pt x="917" y="696"/>
                </a:moveTo>
                <a:cubicBezTo>
                  <a:pt x="924" y="696"/>
                  <a:pt x="930" y="690"/>
                  <a:pt x="930" y="683"/>
                </a:cubicBezTo>
                <a:cubicBezTo>
                  <a:pt x="930" y="676"/>
                  <a:pt x="924" y="670"/>
                  <a:pt x="917" y="670"/>
                </a:cubicBezTo>
                <a:cubicBezTo>
                  <a:pt x="910" y="670"/>
                  <a:pt x="904" y="676"/>
                  <a:pt x="904" y="683"/>
                </a:cubicBezTo>
                <a:cubicBezTo>
                  <a:pt x="904" y="690"/>
                  <a:pt x="910" y="696"/>
                  <a:pt x="917" y="696"/>
                </a:cubicBezTo>
                <a:close/>
                <a:moveTo>
                  <a:pt x="956" y="696"/>
                </a:moveTo>
                <a:cubicBezTo>
                  <a:pt x="963" y="696"/>
                  <a:pt x="969" y="690"/>
                  <a:pt x="969" y="683"/>
                </a:cubicBezTo>
                <a:cubicBezTo>
                  <a:pt x="969" y="676"/>
                  <a:pt x="963" y="670"/>
                  <a:pt x="956" y="670"/>
                </a:cubicBezTo>
                <a:cubicBezTo>
                  <a:pt x="949" y="670"/>
                  <a:pt x="944" y="676"/>
                  <a:pt x="944" y="683"/>
                </a:cubicBezTo>
                <a:cubicBezTo>
                  <a:pt x="944" y="690"/>
                  <a:pt x="949" y="696"/>
                  <a:pt x="956" y="696"/>
                </a:cubicBezTo>
                <a:close/>
                <a:moveTo>
                  <a:pt x="1627" y="696"/>
                </a:moveTo>
                <a:cubicBezTo>
                  <a:pt x="1634" y="696"/>
                  <a:pt x="1639" y="690"/>
                  <a:pt x="1639" y="683"/>
                </a:cubicBezTo>
                <a:cubicBezTo>
                  <a:pt x="1639" y="676"/>
                  <a:pt x="1634" y="670"/>
                  <a:pt x="1627" y="670"/>
                </a:cubicBezTo>
                <a:cubicBezTo>
                  <a:pt x="1620" y="670"/>
                  <a:pt x="1614" y="676"/>
                  <a:pt x="1614" y="683"/>
                </a:cubicBezTo>
                <a:cubicBezTo>
                  <a:pt x="1614" y="690"/>
                  <a:pt x="1620" y="696"/>
                  <a:pt x="1627" y="696"/>
                </a:cubicBezTo>
                <a:close/>
                <a:moveTo>
                  <a:pt x="1666" y="696"/>
                </a:moveTo>
                <a:cubicBezTo>
                  <a:pt x="1673" y="696"/>
                  <a:pt x="1679" y="690"/>
                  <a:pt x="1679" y="683"/>
                </a:cubicBezTo>
                <a:cubicBezTo>
                  <a:pt x="1679" y="676"/>
                  <a:pt x="1673" y="670"/>
                  <a:pt x="1666" y="670"/>
                </a:cubicBezTo>
                <a:cubicBezTo>
                  <a:pt x="1659" y="670"/>
                  <a:pt x="1653" y="676"/>
                  <a:pt x="1653" y="683"/>
                </a:cubicBezTo>
                <a:cubicBezTo>
                  <a:pt x="1653" y="690"/>
                  <a:pt x="1659" y="696"/>
                  <a:pt x="1666" y="696"/>
                </a:cubicBezTo>
                <a:close/>
                <a:moveTo>
                  <a:pt x="1705" y="696"/>
                </a:moveTo>
                <a:cubicBezTo>
                  <a:pt x="1712" y="696"/>
                  <a:pt x="1718" y="690"/>
                  <a:pt x="1718" y="683"/>
                </a:cubicBezTo>
                <a:cubicBezTo>
                  <a:pt x="1718" y="676"/>
                  <a:pt x="1712" y="670"/>
                  <a:pt x="1705" y="670"/>
                </a:cubicBezTo>
                <a:cubicBezTo>
                  <a:pt x="1698" y="670"/>
                  <a:pt x="1693" y="676"/>
                  <a:pt x="1693" y="683"/>
                </a:cubicBezTo>
                <a:cubicBezTo>
                  <a:pt x="1693" y="690"/>
                  <a:pt x="1698" y="696"/>
                  <a:pt x="1705" y="696"/>
                </a:cubicBezTo>
                <a:close/>
                <a:moveTo>
                  <a:pt x="1817" y="683"/>
                </a:moveTo>
                <a:cubicBezTo>
                  <a:pt x="1817" y="686"/>
                  <a:pt x="1820" y="689"/>
                  <a:pt x="1824" y="689"/>
                </a:cubicBezTo>
                <a:cubicBezTo>
                  <a:pt x="1827" y="689"/>
                  <a:pt x="1830" y="686"/>
                  <a:pt x="1830" y="683"/>
                </a:cubicBezTo>
                <a:cubicBezTo>
                  <a:pt x="1830" y="679"/>
                  <a:pt x="1827" y="676"/>
                  <a:pt x="1824" y="676"/>
                </a:cubicBezTo>
                <a:cubicBezTo>
                  <a:pt x="1820" y="676"/>
                  <a:pt x="1817" y="679"/>
                  <a:pt x="1817" y="683"/>
                </a:cubicBezTo>
                <a:close/>
                <a:moveTo>
                  <a:pt x="1903" y="696"/>
                </a:moveTo>
                <a:cubicBezTo>
                  <a:pt x="1910" y="696"/>
                  <a:pt x="1915" y="690"/>
                  <a:pt x="1915" y="683"/>
                </a:cubicBezTo>
                <a:cubicBezTo>
                  <a:pt x="1915" y="676"/>
                  <a:pt x="1910" y="670"/>
                  <a:pt x="1903" y="670"/>
                </a:cubicBezTo>
                <a:cubicBezTo>
                  <a:pt x="1896" y="670"/>
                  <a:pt x="1890" y="676"/>
                  <a:pt x="1890" y="683"/>
                </a:cubicBezTo>
                <a:cubicBezTo>
                  <a:pt x="1890" y="690"/>
                  <a:pt x="1896" y="696"/>
                  <a:pt x="1903" y="696"/>
                </a:cubicBezTo>
                <a:close/>
                <a:moveTo>
                  <a:pt x="1955" y="683"/>
                </a:moveTo>
                <a:cubicBezTo>
                  <a:pt x="1955" y="676"/>
                  <a:pt x="1949" y="670"/>
                  <a:pt x="1942" y="670"/>
                </a:cubicBezTo>
                <a:cubicBezTo>
                  <a:pt x="1935" y="670"/>
                  <a:pt x="1929" y="676"/>
                  <a:pt x="1929" y="683"/>
                </a:cubicBezTo>
                <a:cubicBezTo>
                  <a:pt x="1929" y="690"/>
                  <a:pt x="1935" y="696"/>
                  <a:pt x="1942" y="696"/>
                </a:cubicBezTo>
                <a:cubicBezTo>
                  <a:pt x="1949" y="696"/>
                  <a:pt x="1955" y="690"/>
                  <a:pt x="1955" y="683"/>
                </a:cubicBezTo>
                <a:close/>
                <a:moveTo>
                  <a:pt x="1981" y="696"/>
                </a:moveTo>
                <a:cubicBezTo>
                  <a:pt x="1988" y="696"/>
                  <a:pt x="1994" y="690"/>
                  <a:pt x="1994" y="683"/>
                </a:cubicBezTo>
                <a:cubicBezTo>
                  <a:pt x="1994" y="676"/>
                  <a:pt x="1988" y="670"/>
                  <a:pt x="1981" y="670"/>
                </a:cubicBezTo>
                <a:cubicBezTo>
                  <a:pt x="1974" y="670"/>
                  <a:pt x="1969" y="676"/>
                  <a:pt x="1969" y="683"/>
                </a:cubicBezTo>
                <a:cubicBezTo>
                  <a:pt x="1969" y="690"/>
                  <a:pt x="1974" y="696"/>
                  <a:pt x="1981" y="696"/>
                </a:cubicBezTo>
                <a:close/>
                <a:moveTo>
                  <a:pt x="2021" y="696"/>
                </a:moveTo>
                <a:cubicBezTo>
                  <a:pt x="2028" y="696"/>
                  <a:pt x="2034" y="690"/>
                  <a:pt x="2034" y="683"/>
                </a:cubicBezTo>
                <a:cubicBezTo>
                  <a:pt x="2034" y="676"/>
                  <a:pt x="2028" y="670"/>
                  <a:pt x="2021" y="670"/>
                </a:cubicBezTo>
                <a:cubicBezTo>
                  <a:pt x="2014" y="670"/>
                  <a:pt x="2008" y="676"/>
                  <a:pt x="2008" y="683"/>
                </a:cubicBezTo>
                <a:cubicBezTo>
                  <a:pt x="2008" y="690"/>
                  <a:pt x="2014" y="696"/>
                  <a:pt x="2021" y="696"/>
                </a:cubicBezTo>
                <a:close/>
                <a:moveTo>
                  <a:pt x="2060" y="670"/>
                </a:moveTo>
                <a:cubicBezTo>
                  <a:pt x="2053" y="670"/>
                  <a:pt x="2048" y="676"/>
                  <a:pt x="2048" y="683"/>
                </a:cubicBezTo>
                <a:cubicBezTo>
                  <a:pt x="2048" y="690"/>
                  <a:pt x="2053" y="696"/>
                  <a:pt x="2060" y="696"/>
                </a:cubicBezTo>
                <a:cubicBezTo>
                  <a:pt x="2067" y="696"/>
                  <a:pt x="2073" y="690"/>
                  <a:pt x="2073" y="683"/>
                </a:cubicBezTo>
                <a:cubicBezTo>
                  <a:pt x="2073" y="676"/>
                  <a:pt x="2067" y="670"/>
                  <a:pt x="2060" y="670"/>
                </a:cubicBezTo>
                <a:close/>
                <a:moveTo>
                  <a:pt x="2139" y="696"/>
                </a:moveTo>
                <a:cubicBezTo>
                  <a:pt x="2146" y="696"/>
                  <a:pt x="2152" y="690"/>
                  <a:pt x="2152" y="683"/>
                </a:cubicBezTo>
                <a:cubicBezTo>
                  <a:pt x="2152" y="676"/>
                  <a:pt x="2146" y="670"/>
                  <a:pt x="2139" y="670"/>
                </a:cubicBezTo>
                <a:cubicBezTo>
                  <a:pt x="2132" y="670"/>
                  <a:pt x="2126" y="676"/>
                  <a:pt x="2126" y="683"/>
                </a:cubicBezTo>
                <a:cubicBezTo>
                  <a:pt x="2126" y="690"/>
                  <a:pt x="2132" y="696"/>
                  <a:pt x="2139" y="696"/>
                </a:cubicBezTo>
                <a:close/>
                <a:moveTo>
                  <a:pt x="2179" y="696"/>
                </a:moveTo>
                <a:cubicBezTo>
                  <a:pt x="2186" y="696"/>
                  <a:pt x="2191" y="690"/>
                  <a:pt x="2191" y="683"/>
                </a:cubicBezTo>
                <a:cubicBezTo>
                  <a:pt x="2191" y="676"/>
                  <a:pt x="2186" y="670"/>
                  <a:pt x="2179" y="670"/>
                </a:cubicBezTo>
                <a:cubicBezTo>
                  <a:pt x="2172" y="670"/>
                  <a:pt x="2166" y="676"/>
                  <a:pt x="2166" y="683"/>
                </a:cubicBezTo>
                <a:cubicBezTo>
                  <a:pt x="2166" y="690"/>
                  <a:pt x="2172" y="696"/>
                  <a:pt x="2179" y="696"/>
                </a:cubicBezTo>
                <a:close/>
                <a:moveTo>
                  <a:pt x="2257" y="696"/>
                </a:moveTo>
                <a:cubicBezTo>
                  <a:pt x="2264" y="696"/>
                  <a:pt x="2270" y="690"/>
                  <a:pt x="2270" y="683"/>
                </a:cubicBezTo>
                <a:cubicBezTo>
                  <a:pt x="2270" y="676"/>
                  <a:pt x="2264" y="670"/>
                  <a:pt x="2257" y="670"/>
                </a:cubicBezTo>
                <a:cubicBezTo>
                  <a:pt x="2250" y="670"/>
                  <a:pt x="2245" y="676"/>
                  <a:pt x="2245" y="683"/>
                </a:cubicBezTo>
                <a:cubicBezTo>
                  <a:pt x="2245" y="690"/>
                  <a:pt x="2250" y="696"/>
                  <a:pt x="2257" y="696"/>
                </a:cubicBezTo>
                <a:close/>
                <a:moveTo>
                  <a:pt x="2297" y="696"/>
                </a:moveTo>
                <a:cubicBezTo>
                  <a:pt x="2304" y="696"/>
                  <a:pt x="2310" y="690"/>
                  <a:pt x="2310" y="683"/>
                </a:cubicBezTo>
                <a:cubicBezTo>
                  <a:pt x="2310" y="676"/>
                  <a:pt x="2304" y="670"/>
                  <a:pt x="2297" y="670"/>
                </a:cubicBezTo>
                <a:cubicBezTo>
                  <a:pt x="2290" y="670"/>
                  <a:pt x="2284" y="676"/>
                  <a:pt x="2284" y="683"/>
                </a:cubicBezTo>
                <a:cubicBezTo>
                  <a:pt x="2284" y="690"/>
                  <a:pt x="2290" y="696"/>
                  <a:pt x="2297" y="696"/>
                </a:cubicBezTo>
                <a:close/>
                <a:moveTo>
                  <a:pt x="2336" y="696"/>
                </a:moveTo>
                <a:cubicBezTo>
                  <a:pt x="2343" y="696"/>
                  <a:pt x="2349" y="690"/>
                  <a:pt x="2349" y="683"/>
                </a:cubicBezTo>
                <a:cubicBezTo>
                  <a:pt x="2349" y="676"/>
                  <a:pt x="2343" y="670"/>
                  <a:pt x="2336" y="670"/>
                </a:cubicBezTo>
                <a:cubicBezTo>
                  <a:pt x="2329" y="670"/>
                  <a:pt x="2323" y="676"/>
                  <a:pt x="2323" y="683"/>
                </a:cubicBezTo>
                <a:cubicBezTo>
                  <a:pt x="2323" y="690"/>
                  <a:pt x="2329" y="696"/>
                  <a:pt x="2336" y="696"/>
                </a:cubicBezTo>
                <a:close/>
                <a:moveTo>
                  <a:pt x="2376" y="696"/>
                </a:moveTo>
                <a:cubicBezTo>
                  <a:pt x="2383" y="696"/>
                  <a:pt x="2388" y="690"/>
                  <a:pt x="2388" y="683"/>
                </a:cubicBezTo>
                <a:cubicBezTo>
                  <a:pt x="2388" y="676"/>
                  <a:pt x="2383" y="670"/>
                  <a:pt x="2376" y="670"/>
                </a:cubicBezTo>
                <a:cubicBezTo>
                  <a:pt x="2369" y="670"/>
                  <a:pt x="2363" y="676"/>
                  <a:pt x="2363" y="683"/>
                </a:cubicBezTo>
                <a:cubicBezTo>
                  <a:pt x="2363" y="690"/>
                  <a:pt x="2369" y="696"/>
                  <a:pt x="2376" y="696"/>
                </a:cubicBezTo>
                <a:close/>
                <a:moveTo>
                  <a:pt x="2415" y="696"/>
                </a:moveTo>
                <a:cubicBezTo>
                  <a:pt x="2422" y="696"/>
                  <a:pt x="2428" y="690"/>
                  <a:pt x="2428" y="683"/>
                </a:cubicBezTo>
                <a:cubicBezTo>
                  <a:pt x="2428" y="676"/>
                  <a:pt x="2422" y="670"/>
                  <a:pt x="2415" y="670"/>
                </a:cubicBezTo>
                <a:cubicBezTo>
                  <a:pt x="2408" y="670"/>
                  <a:pt x="2402" y="676"/>
                  <a:pt x="2402" y="683"/>
                </a:cubicBezTo>
                <a:cubicBezTo>
                  <a:pt x="2402" y="690"/>
                  <a:pt x="2408" y="696"/>
                  <a:pt x="2415" y="696"/>
                </a:cubicBezTo>
                <a:close/>
                <a:moveTo>
                  <a:pt x="2455" y="696"/>
                </a:moveTo>
                <a:cubicBezTo>
                  <a:pt x="2462" y="696"/>
                  <a:pt x="2467" y="690"/>
                  <a:pt x="2467" y="683"/>
                </a:cubicBezTo>
                <a:cubicBezTo>
                  <a:pt x="2467" y="676"/>
                  <a:pt x="2462" y="670"/>
                  <a:pt x="2455" y="670"/>
                </a:cubicBezTo>
                <a:cubicBezTo>
                  <a:pt x="2447" y="670"/>
                  <a:pt x="2442" y="676"/>
                  <a:pt x="2442" y="683"/>
                </a:cubicBezTo>
                <a:cubicBezTo>
                  <a:pt x="2442" y="690"/>
                  <a:pt x="2447" y="696"/>
                  <a:pt x="2455" y="696"/>
                </a:cubicBezTo>
                <a:close/>
                <a:moveTo>
                  <a:pt x="2494" y="696"/>
                </a:moveTo>
                <a:cubicBezTo>
                  <a:pt x="2501" y="696"/>
                  <a:pt x="2507" y="690"/>
                  <a:pt x="2507" y="683"/>
                </a:cubicBezTo>
                <a:cubicBezTo>
                  <a:pt x="2507" y="676"/>
                  <a:pt x="2501" y="670"/>
                  <a:pt x="2494" y="670"/>
                </a:cubicBezTo>
                <a:cubicBezTo>
                  <a:pt x="2487" y="670"/>
                  <a:pt x="2481" y="676"/>
                  <a:pt x="2481" y="683"/>
                </a:cubicBezTo>
                <a:cubicBezTo>
                  <a:pt x="2481" y="690"/>
                  <a:pt x="2487" y="696"/>
                  <a:pt x="2494" y="696"/>
                </a:cubicBezTo>
                <a:close/>
                <a:moveTo>
                  <a:pt x="2533" y="696"/>
                </a:moveTo>
                <a:cubicBezTo>
                  <a:pt x="2540" y="696"/>
                  <a:pt x="2546" y="690"/>
                  <a:pt x="2546" y="683"/>
                </a:cubicBezTo>
                <a:cubicBezTo>
                  <a:pt x="2546" y="676"/>
                  <a:pt x="2540" y="670"/>
                  <a:pt x="2533" y="670"/>
                </a:cubicBezTo>
                <a:cubicBezTo>
                  <a:pt x="2526" y="670"/>
                  <a:pt x="2521" y="676"/>
                  <a:pt x="2521" y="683"/>
                </a:cubicBezTo>
                <a:cubicBezTo>
                  <a:pt x="2521" y="690"/>
                  <a:pt x="2526" y="696"/>
                  <a:pt x="2533" y="696"/>
                </a:cubicBezTo>
                <a:close/>
                <a:moveTo>
                  <a:pt x="2573" y="696"/>
                </a:moveTo>
                <a:cubicBezTo>
                  <a:pt x="2580" y="696"/>
                  <a:pt x="2586" y="690"/>
                  <a:pt x="2586" y="683"/>
                </a:cubicBezTo>
                <a:cubicBezTo>
                  <a:pt x="2586" y="676"/>
                  <a:pt x="2580" y="670"/>
                  <a:pt x="2573" y="670"/>
                </a:cubicBezTo>
                <a:cubicBezTo>
                  <a:pt x="2566" y="670"/>
                  <a:pt x="2560" y="676"/>
                  <a:pt x="2560" y="683"/>
                </a:cubicBezTo>
                <a:cubicBezTo>
                  <a:pt x="2560" y="690"/>
                  <a:pt x="2566" y="696"/>
                  <a:pt x="2573" y="696"/>
                </a:cubicBezTo>
                <a:close/>
                <a:moveTo>
                  <a:pt x="2612" y="696"/>
                </a:moveTo>
                <a:cubicBezTo>
                  <a:pt x="2619" y="696"/>
                  <a:pt x="2625" y="690"/>
                  <a:pt x="2625" y="683"/>
                </a:cubicBezTo>
                <a:cubicBezTo>
                  <a:pt x="2625" y="676"/>
                  <a:pt x="2619" y="670"/>
                  <a:pt x="2612" y="670"/>
                </a:cubicBezTo>
                <a:cubicBezTo>
                  <a:pt x="2605" y="670"/>
                  <a:pt x="2599" y="676"/>
                  <a:pt x="2599" y="683"/>
                </a:cubicBezTo>
                <a:cubicBezTo>
                  <a:pt x="2599" y="690"/>
                  <a:pt x="2605" y="696"/>
                  <a:pt x="2612" y="696"/>
                </a:cubicBezTo>
                <a:close/>
                <a:moveTo>
                  <a:pt x="2652" y="696"/>
                </a:moveTo>
                <a:cubicBezTo>
                  <a:pt x="2659" y="696"/>
                  <a:pt x="2664" y="690"/>
                  <a:pt x="2664" y="683"/>
                </a:cubicBezTo>
                <a:cubicBezTo>
                  <a:pt x="2664" y="676"/>
                  <a:pt x="2659" y="670"/>
                  <a:pt x="2652" y="670"/>
                </a:cubicBezTo>
                <a:cubicBezTo>
                  <a:pt x="2645" y="670"/>
                  <a:pt x="2639" y="676"/>
                  <a:pt x="2639" y="683"/>
                </a:cubicBezTo>
                <a:cubicBezTo>
                  <a:pt x="2639" y="690"/>
                  <a:pt x="2645" y="696"/>
                  <a:pt x="2652" y="696"/>
                </a:cubicBezTo>
                <a:close/>
                <a:moveTo>
                  <a:pt x="2691" y="696"/>
                </a:moveTo>
                <a:cubicBezTo>
                  <a:pt x="2698" y="696"/>
                  <a:pt x="2704" y="690"/>
                  <a:pt x="2704" y="683"/>
                </a:cubicBezTo>
                <a:cubicBezTo>
                  <a:pt x="2704" y="676"/>
                  <a:pt x="2698" y="670"/>
                  <a:pt x="2691" y="670"/>
                </a:cubicBezTo>
                <a:cubicBezTo>
                  <a:pt x="2684" y="670"/>
                  <a:pt x="2678" y="676"/>
                  <a:pt x="2678" y="683"/>
                </a:cubicBezTo>
                <a:cubicBezTo>
                  <a:pt x="2678" y="690"/>
                  <a:pt x="2684" y="696"/>
                  <a:pt x="2691" y="696"/>
                </a:cubicBezTo>
                <a:close/>
                <a:moveTo>
                  <a:pt x="2730" y="696"/>
                </a:moveTo>
                <a:cubicBezTo>
                  <a:pt x="2738" y="696"/>
                  <a:pt x="2743" y="690"/>
                  <a:pt x="2743" y="683"/>
                </a:cubicBezTo>
                <a:cubicBezTo>
                  <a:pt x="2743" y="676"/>
                  <a:pt x="2738" y="670"/>
                  <a:pt x="2730" y="670"/>
                </a:cubicBezTo>
                <a:cubicBezTo>
                  <a:pt x="2723" y="670"/>
                  <a:pt x="2718" y="676"/>
                  <a:pt x="2718" y="683"/>
                </a:cubicBezTo>
                <a:cubicBezTo>
                  <a:pt x="2718" y="690"/>
                  <a:pt x="2723" y="696"/>
                  <a:pt x="2730" y="696"/>
                </a:cubicBezTo>
                <a:close/>
                <a:moveTo>
                  <a:pt x="2770" y="696"/>
                </a:moveTo>
                <a:cubicBezTo>
                  <a:pt x="2777" y="696"/>
                  <a:pt x="2783" y="690"/>
                  <a:pt x="2783" y="683"/>
                </a:cubicBezTo>
                <a:cubicBezTo>
                  <a:pt x="2783" y="676"/>
                  <a:pt x="2777" y="670"/>
                  <a:pt x="2770" y="670"/>
                </a:cubicBezTo>
                <a:cubicBezTo>
                  <a:pt x="2763" y="670"/>
                  <a:pt x="2757" y="676"/>
                  <a:pt x="2757" y="683"/>
                </a:cubicBezTo>
                <a:cubicBezTo>
                  <a:pt x="2757" y="690"/>
                  <a:pt x="2763" y="696"/>
                  <a:pt x="2770" y="696"/>
                </a:cubicBezTo>
                <a:close/>
                <a:moveTo>
                  <a:pt x="2809" y="696"/>
                </a:moveTo>
                <a:cubicBezTo>
                  <a:pt x="2816" y="696"/>
                  <a:pt x="2822" y="690"/>
                  <a:pt x="2822" y="683"/>
                </a:cubicBezTo>
                <a:cubicBezTo>
                  <a:pt x="2822" y="676"/>
                  <a:pt x="2816" y="670"/>
                  <a:pt x="2809" y="670"/>
                </a:cubicBezTo>
                <a:cubicBezTo>
                  <a:pt x="2802" y="670"/>
                  <a:pt x="2797" y="676"/>
                  <a:pt x="2797" y="683"/>
                </a:cubicBezTo>
                <a:cubicBezTo>
                  <a:pt x="2797" y="690"/>
                  <a:pt x="2802" y="696"/>
                  <a:pt x="2809" y="696"/>
                </a:cubicBezTo>
                <a:close/>
                <a:moveTo>
                  <a:pt x="2849" y="696"/>
                </a:moveTo>
                <a:cubicBezTo>
                  <a:pt x="2856" y="696"/>
                  <a:pt x="2862" y="690"/>
                  <a:pt x="2862" y="683"/>
                </a:cubicBezTo>
                <a:cubicBezTo>
                  <a:pt x="2862" y="676"/>
                  <a:pt x="2856" y="670"/>
                  <a:pt x="2849" y="670"/>
                </a:cubicBezTo>
                <a:cubicBezTo>
                  <a:pt x="2842" y="670"/>
                  <a:pt x="2836" y="676"/>
                  <a:pt x="2836" y="683"/>
                </a:cubicBezTo>
                <a:cubicBezTo>
                  <a:pt x="2836" y="690"/>
                  <a:pt x="2842" y="696"/>
                  <a:pt x="2849" y="696"/>
                </a:cubicBezTo>
                <a:close/>
                <a:moveTo>
                  <a:pt x="2888" y="696"/>
                </a:moveTo>
                <a:cubicBezTo>
                  <a:pt x="2895" y="696"/>
                  <a:pt x="2901" y="690"/>
                  <a:pt x="2901" y="683"/>
                </a:cubicBezTo>
                <a:cubicBezTo>
                  <a:pt x="2901" y="676"/>
                  <a:pt x="2895" y="670"/>
                  <a:pt x="2888" y="670"/>
                </a:cubicBezTo>
                <a:cubicBezTo>
                  <a:pt x="2881" y="670"/>
                  <a:pt x="2875" y="676"/>
                  <a:pt x="2875" y="683"/>
                </a:cubicBezTo>
                <a:cubicBezTo>
                  <a:pt x="2875" y="690"/>
                  <a:pt x="2881" y="696"/>
                  <a:pt x="2888" y="696"/>
                </a:cubicBezTo>
                <a:close/>
                <a:moveTo>
                  <a:pt x="2928" y="670"/>
                </a:moveTo>
                <a:cubicBezTo>
                  <a:pt x="2921" y="670"/>
                  <a:pt x="2915" y="676"/>
                  <a:pt x="2915" y="683"/>
                </a:cubicBezTo>
                <a:cubicBezTo>
                  <a:pt x="2915" y="690"/>
                  <a:pt x="2921" y="696"/>
                  <a:pt x="2928" y="696"/>
                </a:cubicBezTo>
                <a:cubicBezTo>
                  <a:pt x="2935" y="696"/>
                  <a:pt x="2940" y="690"/>
                  <a:pt x="2940" y="683"/>
                </a:cubicBezTo>
                <a:cubicBezTo>
                  <a:pt x="2940" y="676"/>
                  <a:pt x="2935" y="670"/>
                  <a:pt x="2928" y="670"/>
                </a:cubicBezTo>
                <a:close/>
                <a:moveTo>
                  <a:pt x="2967" y="696"/>
                </a:moveTo>
                <a:cubicBezTo>
                  <a:pt x="2974" y="696"/>
                  <a:pt x="2980" y="690"/>
                  <a:pt x="2980" y="683"/>
                </a:cubicBezTo>
                <a:cubicBezTo>
                  <a:pt x="2980" y="676"/>
                  <a:pt x="2974" y="670"/>
                  <a:pt x="2967" y="670"/>
                </a:cubicBezTo>
                <a:cubicBezTo>
                  <a:pt x="2960" y="670"/>
                  <a:pt x="2954" y="676"/>
                  <a:pt x="2954" y="683"/>
                </a:cubicBezTo>
                <a:cubicBezTo>
                  <a:pt x="2954" y="690"/>
                  <a:pt x="2960" y="696"/>
                  <a:pt x="2967" y="696"/>
                </a:cubicBezTo>
                <a:close/>
                <a:moveTo>
                  <a:pt x="3006" y="696"/>
                </a:moveTo>
                <a:cubicBezTo>
                  <a:pt x="3013" y="696"/>
                  <a:pt x="3019" y="690"/>
                  <a:pt x="3019" y="683"/>
                </a:cubicBezTo>
                <a:cubicBezTo>
                  <a:pt x="3019" y="676"/>
                  <a:pt x="3013" y="670"/>
                  <a:pt x="3006" y="670"/>
                </a:cubicBezTo>
                <a:cubicBezTo>
                  <a:pt x="2999" y="670"/>
                  <a:pt x="2994" y="676"/>
                  <a:pt x="2994" y="683"/>
                </a:cubicBezTo>
                <a:cubicBezTo>
                  <a:pt x="2994" y="690"/>
                  <a:pt x="2999" y="696"/>
                  <a:pt x="3006" y="696"/>
                </a:cubicBezTo>
                <a:close/>
                <a:moveTo>
                  <a:pt x="483" y="735"/>
                </a:moveTo>
                <a:cubicBezTo>
                  <a:pt x="490" y="735"/>
                  <a:pt x="496" y="729"/>
                  <a:pt x="496" y="722"/>
                </a:cubicBezTo>
                <a:cubicBezTo>
                  <a:pt x="496" y="715"/>
                  <a:pt x="490" y="710"/>
                  <a:pt x="483" y="710"/>
                </a:cubicBezTo>
                <a:cubicBezTo>
                  <a:pt x="476" y="710"/>
                  <a:pt x="471" y="715"/>
                  <a:pt x="471" y="722"/>
                </a:cubicBezTo>
                <a:cubicBezTo>
                  <a:pt x="471" y="729"/>
                  <a:pt x="476" y="735"/>
                  <a:pt x="483" y="735"/>
                </a:cubicBezTo>
                <a:close/>
                <a:moveTo>
                  <a:pt x="523" y="735"/>
                </a:moveTo>
                <a:cubicBezTo>
                  <a:pt x="530" y="735"/>
                  <a:pt x="535" y="729"/>
                  <a:pt x="535" y="722"/>
                </a:cubicBezTo>
                <a:cubicBezTo>
                  <a:pt x="535" y="715"/>
                  <a:pt x="530" y="710"/>
                  <a:pt x="523" y="710"/>
                </a:cubicBezTo>
                <a:cubicBezTo>
                  <a:pt x="516" y="710"/>
                  <a:pt x="510" y="715"/>
                  <a:pt x="510" y="722"/>
                </a:cubicBezTo>
                <a:cubicBezTo>
                  <a:pt x="510" y="729"/>
                  <a:pt x="516" y="735"/>
                  <a:pt x="523" y="735"/>
                </a:cubicBezTo>
                <a:close/>
                <a:moveTo>
                  <a:pt x="562" y="735"/>
                </a:moveTo>
                <a:cubicBezTo>
                  <a:pt x="569" y="735"/>
                  <a:pt x="575" y="729"/>
                  <a:pt x="575" y="722"/>
                </a:cubicBezTo>
                <a:cubicBezTo>
                  <a:pt x="575" y="715"/>
                  <a:pt x="569" y="710"/>
                  <a:pt x="562" y="710"/>
                </a:cubicBezTo>
                <a:cubicBezTo>
                  <a:pt x="555" y="710"/>
                  <a:pt x="549" y="715"/>
                  <a:pt x="549" y="722"/>
                </a:cubicBezTo>
                <a:cubicBezTo>
                  <a:pt x="549" y="729"/>
                  <a:pt x="555" y="735"/>
                  <a:pt x="562" y="735"/>
                </a:cubicBezTo>
                <a:close/>
                <a:moveTo>
                  <a:pt x="602" y="735"/>
                </a:moveTo>
                <a:cubicBezTo>
                  <a:pt x="609" y="735"/>
                  <a:pt x="614" y="729"/>
                  <a:pt x="614" y="722"/>
                </a:cubicBezTo>
                <a:cubicBezTo>
                  <a:pt x="614" y="715"/>
                  <a:pt x="609" y="710"/>
                  <a:pt x="602" y="710"/>
                </a:cubicBezTo>
                <a:cubicBezTo>
                  <a:pt x="595" y="710"/>
                  <a:pt x="589" y="715"/>
                  <a:pt x="589" y="722"/>
                </a:cubicBezTo>
                <a:cubicBezTo>
                  <a:pt x="589" y="729"/>
                  <a:pt x="595" y="735"/>
                  <a:pt x="602" y="735"/>
                </a:cubicBezTo>
                <a:close/>
                <a:moveTo>
                  <a:pt x="641" y="735"/>
                </a:moveTo>
                <a:cubicBezTo>
                  <a:pt x="648" y="735"/>
                  <a:pt x="654" y="729"/>
                  <a:pt x="654" y="722"/>
                </a:cubicBezTo>
                <a:cubicBezTo>
                  <a:pt x="654" y="715"/>
                  <a:pt x="648" y="710"/>
                  <a:pt x="641" y="710"/>
                </a:cubicBezTo>
                <a:cubicBezTo>
                  <a:pt x="634" y="710"/>
                  <a:pt x="628" y="715"/>
                  <a:pt x="628" y="722"/>
                </a:cubicBezTo>
                <a:cubicBezTo>
                  <a:pt x="628" y="729"/>
                  <a:pt x="634" y="735"/>
                  <a:pt x="641" y="735"/>
                </a:cubicBezTo>
                <a:close/>
                <a:moveTo>
                  <a:pt x="680" y="735"/>
                </a:moveTo>
                <a:cubicBezTo>
                  <a:pt x="687" y="735"/>
                  <a:pt x="693" y="729"/>
                  <a:pt x="693" y="722"/>
                </a:cubicBezTo>
                <a:cubicBezTo>
                  <a:pt x="693" y="715"/>
                  <a:pt x="687" y="710"/>
                  <a:pt x="680" y="710"/>
                </a:cubicBezTo>
                <a:cubicBezTo>
                  <a:pt x="673" y="710"/>
                  <a:pt x="668" y="715"/>
                  <a:pt x="668" y="722"/>
                </a:cubicBezTo>
                <a:cubicBezTo>
                  <a:pt x="668" y="729"/>
                  <a:pt x="673" y="735"/>
                  <a:pt x="680" y="735"/>
                </a:cubicBezTo>
                <a:close/>
                <a:moveTo>
                  <a:pt x="720" y="735"/>
                </a:moveTo>
                <a:cubicBezTo>
                  <a:pt x="727" y="735"/>
                  <a:pt x="733" y="729"/>
                  <a:pt x="733" y="722"/>
                </a:cubicBezTo>
                <a:cubicBezTo>
                  <a:pt x="733" y="715"/>
                  <a:pt x="727" y="710"/>
                  <a:pt x="720" y="710"/>
                </a:cubicBezTo>
                <a:cubicBezTo>
                  <a:pt x="713" y="710"/>
                  <a:pt x="707" y="715"/>
                  <a:pt x="707" y="722"/>
                </a:cubicBezTo>
                <a:cubicBezTo>
                  <a:pt x="707" y="729"/>
                  <a:pt x="713" y="735"/>
                  <a:pt x="720" y="735"/>
                </a:cubicBezTo>
                <a:close/>
                <a:moveTo>
                  <a:pt x="759" y="735"/>
                </a:moveTo>
                <a:cubicBezTo>
                  <a:pt x="766" y="735"/>
                  <a:pt x="772" y="729"/>
                  <a:pt x="772" y="722"/>
                </a:cubicBezTo>
                <a:cubicBezTo>
                  <a:pt x="772" y="715"/>
                  <a:pt x="766" y="710"/>
                  <a:pt x="759" y="710"/>
                </a:cubicBezTo>
                <a:cubicBezTo>
                  <a:pt x="752" y="710"/>
                  <a:pt x="747" y="715"/>
                  <a:pt x="747" y="722"/>
                </a:cubicBezTo>
                <a:cubicBezTo>
                  <a:pt x="747" y="729"/>
                  <a:pt x="752" y="735"/>
                  <a:pt x="759" y="735"/>
                </a:cubicBezTo>
                <a:close/>
                <a:moveTo>
                  <a:pt x="799" y="735"/>
                </a:moveTo>
                <a:cubicBezTo>
                  <a:pt x="806" y="735"/>
                  <a:pt x="811" y="729"/>
                  <a:pt x="811" y="722"/>
                </a:cubicBezTo>
                <a:cubicBezTo>
                  <a:pt x="811" y="715"/>
                  <a:pt x="806" y="710"/>
                  <a:pt x="799" y="710"/>
                </a:cubicBezTo>
                <a:cubicBezTo>
                  <a:pt x="792" y="710"/>
                  <a:pt x="786" y="715"/>
                  <a:pt x="786" y="722"/>
                </a:cubicBezTo>
                <a:cubicBezTo>
                  <a:pt x="786" y="729"/>
                  <a:pt x="792" y="735"/>
                  <a:pt x="799" y="735"/>
                </a:cubicBezTo>
                <a:close/>
                <a:moveTo>
                  <a:pt x="838" y="735"/>
                </a:moveTo>
                <a:cubicBezTo>
                  <a:pt x="845" y="735"/>
                  <a:pt x="851" y="729"/>
                  <a:pt x="851" y="722"/>
                </a:cubicBezTo>
                <a:cubicBezTo>
                  <a:pt x="851" y="715"/>
                  <a:pt x="845" y="710"/>
                  <a:pt x="838" y="710"/>
                </a:cubicBezTo>
                <a:cubicBezTo>
                  <a:pt x="831" y="710"/>
                  <a:pt x="825" y="715"/>
                  <a:pt x="825" y="722"/>
                </a:cubicBezTo>
                <a:cubicBezTo>
                  <a:pt x="825" y="729"/>
                  <a:pt x="831" y="735"/>
                  <a:pt x="838" y="735"/>
                </a:cubicBezTo>
                <a:close/>
                <a:moveTo>
                  <a:pt x="878" y="735"/>
                </a:moveTo>
                <a:cubicBezTo>
                  <a:pt x="885" y="735"/>
                  <a:pt x="890" y="729"/>
                  <a:pt x="890" y="722"/>
                </a:cubicBezTo>
                <a:cubicBezTo>
                  <a:pt x="890" y="715"/>
                  <a:pt x="885" y="710"/>
                  <a:pt x="878" y="710"/>
                </a:cubicBezTo>
                <a:cubicBezTo>
                  <a:pt x="871" y="710"/>
                  <a:pt x="865" y="715"/>
                  <a:pt x="865" y="722"/>
                </a:cubicBezTo>
                <a:cubicBezTo>
                  <a:pt x="865" y="729"/>
                  <a:pt x="871" y="735"/>
                  <a:pt x="878" y="735"/>
                </a:cubicBezTo>
                <a:close/>
                <a:moveTo>
                  <a:pt x="1627" y="735"/>
                </a:moveTo>
                <a:cubicBezTo>
                  <a:pt x="1634" y="735"/>
                  <a:pt x="1639" y="729"/>
                  <a:pt x="1639" y="722"/>
                </a:cubicBezTo>
                <a:cubicBezTo>
                  <a:pt x="1639" y="715"/>
                  <a:pt x="1634" y="710"/>
                  <a:pt x="1627" y="710"/>
                </a:cubicBezTo>
                <a:cubicBezTo>
                  <a:pt x="1620" y="710"/>
                  <a:pt x="1614" y="715"/>
                  <a:pt x="1614" y="722"/>
                </a:cubicBezTo>
                <a:cubicBezTo>
                  <a:pt x="1614" y="729"/>
                  <a:pt x="1620" y="735"/>
                  <a:pt x="1627" y="735"/>
                </a:cubicBezTo>
                <a:close/>
                <a:moveTo>
                  <a:pt x="1666" y="735"/>
                </a:moveTo>
                <a:cubicBezTo>
                  <a:pt x="1673" y="735"/>
                  <a:pt x="1679" y="729"/>
                  <a:pt x="1679" y="722"/>
                </a:cubicBezTo>
                <a:cubicBezTo>
                  <a:pt x="1679" y="715"/>
                  <a:pt x="1673" y="710"/>
                  <a:pt x="1666" y="710"/>
                </a:cubicBezTo>
                <a:cubicBezTo>
                  <a:pt x="1659" y="710"/>
                  <a:pt x="1653" y="715"/>
                  <a:pt x="1653" y="722"/>
                </a:cubicBezTo>
                <a:cubicBezTo>
                  <a:pt x="1653" y="729"/>
                  <a:pt x="1659" y="735"/>
                  <a:pt x="1666" y="735"/>
                </a:cubicBezTo>
                <a:close/>
                <a:moveTo>
                  <a:pt x="1907" y="722"/>
                </a:moveTo>
                <a:cubicBezTo>
                  <a:pt x="1907" y="720"/>
                  <a:pt x="1905" y="718"/>
                  <a:pt x="1903" y="718"/>
                </a:cubicBezTo>
                <a:cubicBezTo>
                  <a:pt x="1900" y="718"/>
                  <a:pt x="1898" y="720"/>
                  <a:pt x="1898" y="722"/>
                </a:cubicBezTo>
                <a:cubicBezTo>
                  <a:pt x="1898" y="725"/>
                  <a:pt x="1900" y="726"/>
                  <a:pt x="1903" y="726"/>
                </a:cubicBezTo>
                <a:cubicBezTo>
                  <a:pt x="1905" y="726"/>
                  <a:pt x="1907" y="725"/>
                  <a:pt x="1907" y="722"/>
                </a:cubicBezTo>
                <a:close/>
                <a:moveTo>
                  <a:pt x="1942" y="735"/>
                </a:moveTo>
                <a:cubicBezTo>
                  <a:pt x="1949" y="735"/>
                  <a:pt x="1955" y="729"/>
                  <a:pt x="1955" y="722"/>
                </a:cubicBezTo>
                <a:cubicBezTo>
                  <a:pt x="1955" y="715"/>
                  <a:pt x="1949" y="710"/>
                  <a:pt x="1942" y="710"/>
                </a:cubicBezTo>
                <a:cubicBezTo>
                  <a:pt x="1935" y="710"/>
                  <a:pt x="1929" y="715"/>
                  <a:pt x="1929" y="722"/>
                </a:cubicBezTo>
                <a:cubicBezTo>
                  <a:pt x="1929" y="729"/>
                  <a:pt x="1935" y="735"/>
                  <a:pt x="1942" y="735"/>
                </a:cubicBezTo>
                <a:close/>
                <a:moveTo>
                  <a:pt x="1981" y="735"/>
                </a:moveTo>
                <a:cubicBezTo>
                  <a:pt x="1988" y="735"/>
                  <a:pt x="1994" y="729"/>
                  <a:pt x="1994" y="722"/>
                </a:cubicBezTo>
                <a:cubicBezTo>
                  <a:pt x="1994" y="715"/>
                  <a:pt x="1988" y="710"/>
                  <a:pt x="1981" y="710"/>
                </a:cubicBezTo>
                <a:cubicBezTo>
                  <a:pt x="1974" y="710"/>
                  <a:pt x="1969" y="715"/>
                  <a:pt x="1969" y="722"/>
                </a:cubicBezTo>
                <a:cubicBezTo>
                  <a:pt x="1969" y="729"/>
                  <a:pt x="1974" y="735"/>
                  <a:pt x="1981" y="735"/>
                </a:cubicBezTo>
                <a:close/>
                <a:moveTo>
                  <a:pt x="2021" y="735"/>
                </a:moveTo>
                <a:cubicBezTo>
                  <a:pt x="2028" y="735"/>
                  <a:pt x="2034" y="729"/>
                  <a:pt x="2034" y="722"/>
                </a:cubicBezTo>
                <a:cubicBezTo>
                  <a:pt x="2034" y="715"/>
                  <a:pt x="2028" y="710"/>
                  <a:pt x="2021" y="710"/>
                </a:cubicBezTo>
                <a:cubicBezTo>
                  <a:pt x="2014" y="710"/>
                  <a:pt x="2008" y="715"/>
                  <a:pt x="2008" y="722"/>
                </a:cubicBezTo>
                <a:cubicBezTo>
                  <a:pt x="2008" y="729"/>
                  <a:pt x="2014" y="735"/>
                  <a:pt x="2021" y="735"/>
                </a:cubicBezTo>
                <a:close/>
                <a:moveTo>
                  <a:pt x="2060" y="735"/>
                </a:moveTo>
                <a:cubicBezTo>
                  <a:pt x="2067" y="735"/>
                  <a:pt x="2073" y="729"/>
                  <a:pt x="2073" y="722"/>
                </a:cubicBezTo>
                <a:cubicBezTo>
                  <a:pt x="2073" y="715"/>
                  <a:pt x="2067" y="710"/>
                  <a:pt x="2060" y="710"/>
                </a:cubicBezTo>
                <a:cubicBezTo>
                  <a:pt x="2053" y="710"/>
                  <a:pt x="2048" y="715"/>
                  <a:pt x="2048" y="722"/>
                </a:cubicBezTo>
                <a:cubicBezTo>
                  <a:pt x="2048" y="729"/>
                  <a:pt x="2053" y="735"/>
                  <a:pt x="2060" y="735"/>
                </a:cubicBezTo>
                <a:close/>
                <a:moveTo>
                  <a:pt x="2100" y="735"/>
                </a:moveTo>
                <a:cubicBezTo>
                  <a:pt x="2107" y="735"/>
                  <a:pt x="2112" y="729"/>
                  <a:pt x="2112" y="722"/>
                </a:cubicBezTo>
                <a:cubicBezTo>
                  <a:pt x="2112" y="715"/>
                  <a:pt x="2107" y="710"/>
                  <a:pt x="2100" y="710"/>
                </a:cubicBezTo>
                <a:cubicBezTo>
                  <a:pt x="2093" y="710"/>
                  <a:pt x="2087" y="715"/>
                  <a:pt x="2087" y="722"/>
                </a:cubicBezTo>
                <a:cubicBezTo>
                  <a:pt x="2087" y="729"/>
                  <a:pt x="2093" y="735"/>
                  <a:pt x="2100" y="735"/>
                </a:cubicBezTo>
                <a:close/>
                <a:moveTo>
                  <a:pt x="2139" y="735"/>
                </a:moveTo>
                <a:cubicBezTo>
                  <a:pt x="2146" y="735"/>
                  <a:pt x="2152" y="729"/>
                  <a:pt x="2152" y="722"/>
                </a:cubicBezTo>
                <a:cubicBezTo>
                  <a:pt x="2152" y="715"/>
                  <a:pt x="2146" y="710"/>
                  <a:pt x="2139" y="710"/>
                </a:cubicBezTo>
                <a:cubicBezTo>
                  <a:pt x="2132" y="710"/>
                  <a:pt x="2126" y="715"/>
                  <a:pt x="2126" y="722"/>
                </a:cubicBezTo>
                <a:cubicBezTo>
                  <a:pt x="2126" y="729"/>
                  <a:pt x="2132" y="735"/>
                  <a:pt x="2139" y="735"/>
                </a:cubicBezTo>
                <a:close/>
                <a:moveTo>
                  <a:pt x="2179" y="735"/>
                </a:moveTo>
                <a:cubicBezTo>
                  <a:pt x="2186" y="735"/>
                  <a:pt x="2191" y="729"/>
                  <a:pt x="2191" y="722"/>
                </a:cubicBezTo>
                <a:cubicBezTo>
                  <a:pt x="2191" y="715"/>
                  <a:pt x="2186" y="710"/>
                  <a:pt x="2179" y="710"/>
                </a:cubicBezTo>
                <a:cubicBezTo>
                  <a:pt x="2172" y="710"/>
                  <a:pt x="2166" y="715"/>
                  <a:pt x="2166" y="722"/>
                </a:cubicBezTo>
                <a:cubicBezTo>
                  <a:pt x="2166" y="729"/>
                  <a:pt x="2172" y="735"/>
                  <a:pt x="2179" y="735"/>
                </a:cubicBezTo>
                <a:close/>
                <a:moveTo>
                  <a:pt x="2257" y="735"/>
                </a:moveTo>
                <a:cubicBezTo>
                  <a:pt x="2264" y="735"/>
                  <a:pt x="2270" y="729"/>
                  <a:pt x="2270" y="722"/>
                </a:cubicBezTo>
                <a:cubicBezTo>
                  <a:pt x="2270" y="715"/>
                  <a:pt x="2264" y="710"/>
                  <a:pt x="2257" y="710"/>
                </a:cubicBezTo>
                <a:cubicBezTo>
                  <a:pt x="2250" y="710"/>
                  <a:pt x="2245" y="715"/>
                  <a:pt x="2245" y="722"/>
                </a:cubicBezTo>
                <a:cubicBezTo>
                  <a:pt x="2245" y="729"/>
                  <a:pt x="2250" y="735"/>
                  <a:pt x="2257" y="735"/>
                </a:cubicBezTo>
                <a:close/>
                <a:moveTo>
                  <a:pt x="2297" y="735"/>
                </a:moveTo>
                <a:cubicBezTo>
                  <a:pt x="2304" y="735"/>
                  <a:pt x="2310" y="729"/>
                  <a:pt x="2310" y="722"/>
                </a:cubicBezTo>
                <a:cubicBezTo>
                  <a:pt x="2310" y="715"/>
                  <a:pt x="2304" y="710"/>
                  <a:pt x="2297" y="710"/>
                </a:cubicBezTo>
                <a:cubicBezTo>
                  <a:pt x="2290" y="710"/>
                  <a:pt x="2284" y="715"/>
                  <a:pt x="2284" y="722"/>
                </a:cubicBezTo>
                <a:cubicBezTo>
                  <a:pt x="2284" y="729"/>
                  <a:pt x="2290" y="735"/>
                  <a:pt x="2297" y="735"/>
                </a:cubicBezTo>
                <a:close/>
                <a:moveTo>
                  <a:pt x="2336" y="735"/>
                </a:moveTo>
                <a:cubicBezTo>
                  <a:pt x="2343" y="735"/>
                  <a:pt x="2349" y="729"/>
                  <a:pt x="2349" y="722"/>
                </a:cubicBezTo>
                <a:cubicBezTo>
                  <a:pt x="2349" y="715"/>
                  <a:pt x="2343" y="710"/>
                  <a:pt x="2336" y="710"/>
                </a:cubicBezTo>
                <a:cubicBezTo>
                  <a:pt x="2329" y="710"/>
                  <a:pt x="2323" y="715"/>
                  <a:pt x="2323" y="722"/>
                </a:cubicBezTo>
                <a:cubicBezTo>
                  <a:pt x="2323" y="729"/>
                  <a:pt x="2329" y="735"/>
                  <a:pt x="2336" y="735"/>
                </a:cubicBezTo>
                <a:close/>
                <a:moveTo>
                  <a:pt x="2376" y="735"/>
                </a:moveTo>
                <a:cubicBezTo>
                  <a:pt x="2383" y="735"/>
                  <a:pt x="2388" y="729"/>
                  <a:pt x="2388" y="722"/>
                </a:cubicBezTo>
                <a:cubicBezTo>
                  <a:pt x="2388" y="715"/>
                  <a:pt x="2383" y="710"/>
                  <a:pt x="2376" y="710"/>
                </a:cubicBezTo>
                <a:cubicBezTo>
                  <a:pt x="2369" y="710"/>
                  <a:pt x="2363" y="715"/>
                  <a:pt x="2363" y="722"/>
                </a:cubicBezTo>
                <a:cubicBezTo>
                  <a:pt x="2363" y="729"/>
                  <a:pt x="2369" y="735"/>
                  <a:pt x="2376" y="735"/>
                </a:cubicBezTo>
                <a:close/>
                <a:moveTo>
                  <a:pt x="2415" y="735"/>
                </a:moveTo>
                <a:cubicBezTo>
                  <a:pt x="2422" y="735"/>
                  <a:pt x="2428" y="729"/>
                  <a:pt x="2428" y="722"/>
                </a:cubicBezTo>
                <a:cubicBezTo>
                  <a:pt x="2428" y="715"/>
                  <a:pt x="2422" y="710"/>
                  <a:pt x="2415" y="710"/>
                </a:cubicBezTo>
                <a:cubicBezTo>
                  <a:pt x="2408" y="710"/>
                  <a:pt x="2402" y="715"/>
                  <a:pt x="2402" y="722"/>
                </a:cubicBezTo>
                <a:cubicBezTo>
                  <a:pt x="2402" y="729"/>
                  <a:pt x="2408" y="735"/>
                  <a:pt x="2415" y="735"/>
                </a:cubicBezTo>
                <a:close/>
                <a:moveTo>
                  <a:pt x="2455" y="735"/>
                </a:moveTo>
                <a:cubicBezTo>
                  <a:pt x="2462" y="735"/>
                  <a:pt x="2467" y="729"/>
                  <a:pt x="2467" y="722"/>
                </a:cubicBezTo>
                <a:cubicBezTo>
                  <a:pt x="2467" y="715"/>
                  <a:pt x="2462" y="710"/>
                  <a:pt x="2455" y="710"/>
                </a:cubicBezTo>
                <a:cubicBezTo>
                  <a:pt x="2447" y="710"/>
                  <a:pt x="2442" y="715"/>
                  <a:pt x="2442" y="722"/>
                </a:cubicBezTo>
                <a:cubicBezTo>
                  <a:pt x="2442" y="729"/>
                  <a:pt x="2447" y="735"/>
                  <a:pt x="2455" y="735"/>
                </a:cubicBezTo>
                <a:close/>
                <a:moveTo>
                  <a:pt x="2494" y="735"/>
                </a:moveTo>
                <a:cubicBezTo>
                  <a:pt x="2501" y="735"/>
                  <a:pt x="2507" y="729"/>
                  <a:pt x="2507" y="722"/>
                </a:cubicBezTo>
                <a:cubicBezTo>
                  <a:pt x="2507" y="715"/>
                  <a:pt x="2501" y="710"/>
                  <a:pt x="2494" y="710"/>
                </a:cubicBezTo>
                <a:cubicBezTo>
                  <a:pt x="2487" y="710"/>
                  <a:pt x="2481" y="715"/>
                  <a:pt x="2481" y="722"/>
                </a:cubicBezTo>
                <a:cubicBezTo>
                  <a:pt x="2481" y="729"/>
                  <a:pt x="2487" y="735"/>
                  <a:pt x="2494" y="735"/>
                </a:cubicBezTo>
                <a:close/>
                <a:moveTo>
                  <a:pt x="2533" y="735"/>
                </a:moveTo>
                <a:cubicBezTo>
                  <a:pt x="2540" y="735"/>
                  <a:pt x="2546" y="729"/>
                  <a:pt x="2546" y="722"/>
                </a:cubicBezTo>
                <a:cubicBezTo>
                  <a:pt x="2546" y="715"/>
                  <a:pt x="2540" y="710"/>
                  <a:pt x="2533" y="710"/>
                </a:cubicBezTo>
                <a:cubicBezTo>
                  <a:pt x="2526" y="710"/>
                  <a:pt x="2521" y="715"/>
                  <a:pt x="2521" y="722"/>
                </a:cubicBezTo>
                <a:cubicBezTo>
                  <a:pt x="2521" y="729"/>
                  <a:pt x="2526" y="735"/>
                  <a:pt x="2533" y="735"/>
                </a:cubicBezTo>
                <a:close/>
                <a:moveTo>
                  <a:pt x="2573" y="735"/>
                </a:moveTo>
                <a:cubicBezTo>
                  <a:pt x="2580" y="735"/>
                  <a:pt x="2586" y="729"/>
                  <a:pt x="2586" y="722"/>
                </a:cubicBezTo>
                <a:cubicBezTo>
                  <a:pt x="2586" y="715"/>
                  <a:pt x="2580" y="710"/>
                  <a:pt x="2573" y="710"/>
                </a:cubicBezTo>
                <a:cubicBezTo>
                  <a:pt x="2566" y="710"/>
                  <a:pt x="2560" y="715"/>
                  <a:pt x="2560" y="722"/>
                </a:cubicBezTo>
                <a:cubicBezTo>
                  <a:pt x="2560" y="729"/>
                  <a:pt x="2566" y="735"/>
                  <a:pt x="2573" y="735"/>
                </a:cubicBezTo>
                <a:close/>
                <a:moveTo>
                  <a:pt x="2612" y="735"/>
                </a:moveTo>
                <a:cubicBezTo>
                  <a:pt x="2619" y="735"/>
                  <a:pt x="2625" y="729"/>
                  <a:pt x="2625" y="722"/>
                </a:cubicBezTo>
                <a:cubicBezTo>
                  <a:pt x="2625" y="715"/>
                  <a:pt x="2619" y="710"/>
                  <a:pt x="2612" y="710"/>
                </a:cubicBezTo>
                <a:cubicBezTo>
                  <a:pt x="2605" y="710"/>
                  <a:pt x="2599" y="715"/>
                  <a:pt x="2599" y="722"/>
                </a:cubicBezTo>
                <a:cubicBezTo>
                  <a:pt x="2599" y="729"/>
                  <a:pt x="2605" y="735"/>
                  <a:pt x="2612" y="735"/>
                </a:cubicBezTo>
                <a:close/>
                <a:moveTo>
                  <a:pt x="2652" y="735"/>
                </a:moveTo>
                <a:cubicBezTo>
                  <a:pt x="2659" y="735"/>
                  <a:pt x="2664" y="729"/>
                  <a:pt x="2664" y="722"/>
                </a:cubicBezTo>
                <a:cubicBezTo>
                  <a:pt x="2664" y="715"/>
                  <a:pt x="2659" y="710"/>
                  <a:pt x="2652" y="710"/>
                </a:cubicBezTo>
                <a:cubicBezTo>
                  <a:pt x="2645" y="710"/>
                  <a:pt x="2639" y="715"/>
                  <a:pt x="2639" y="722"/>
                </a:cubicBezTo>
                <a:cubicBezTo>
                  <a:pt x="2639" y="729"/>
                  <a:pt x="2645" y="735"/>
                  <a:pt x="2652" y="735"/>
                </a:cubicBezTo>
                <a:close/>
                <a:moveTo>
                  <a:pt x="2691" y="735"/>
                </a:moveTo>
                <a:cubicBezTo>
                  <a:pt x="2698" y="735"/>
                  <a:pt x="2704" y="729"/>
                  <a:pt x="2704" y="722"/>
                </a:cubicBezTo>
                <a:cubicBezTo>
                  <a:pt x="2704" y="715"/>
                  <a:pt x="2698" y="710"/>
                  <a:pt x="2691" y="710"/>
                </a:cubicBezTo>
                <a:cubicBezTo>
                  <a:pt x="2684" y="710"/>
                  <a:pt x="2678" y="715"/>
                  <a:pt x="2678" y="722"/>
                </a:cubicBezTo>
                <a:cubicBezTo>
                  <a:pt x="2678" y="729"/>
                  <a:pt x="2684" y="735"/>
                  <a:pt x="2691" y="735"/>
                </a:cubicBezTo>
                <a:close/>
                <a:moveTo>
                  <a:pt x="2730" y="735"/>
                </a:moveTo>
                <a:cubicBezTo>
                  <a:pt x="2738" y="735"/>
                  <a:pt x="2743" y="729"/>
                  <a:pt x="2743" y="722"/>
                </a:cubicBezTo>
                <a:cubicBezTo>
                  <a:pt x="2743" y="715"/>
                  <a:pt x="2738" y="710"/>
                  <a:pt x="2730" y="710"/>
                </a:cubicBezTo>
                <a:cubicBezTo>
                  <a:pt x="2723" y="710"/>
                  <a:pt x="2718" y="715"/>
                  <a:pt x="2718" y="722"/>
                </a:cubicBezTo>
                <a:cubicBezTo>
                  <a:pt x="2718" y="729"/>
                  <a:pt x="2723" y="735"/>
                  <a:pt x="2730" y="735"/>
                </a:cubicBezTo>
                <a:close/>
                <a:moveTo>
                  <a:pt x="2770" y="735"/>
                </a:moveTo>
                <a:cubicBezTo>
                  <a:pt x="2777" y="735"/>
                  <a:pt x="2783" y="729"/>
                  <a:pt x="2783" y="722"/>
                </a:cubicBezTo>
                <a:cubicBezTo>
                  <a:pt x="2783" y="715"/>
                  <a:pt x="2777" y="710"/>
                  <a:pt x="2770" y="710"/>
                </a:cubicBezTo>
                <a:cubicBezTo>
                  <a:pt x="2763" y="710"/>
                  <a:pt x="2757" y="715"/>
                  <a:pt x="2757" y="722"/>
                </a:cubicBezTo>
                <a:cubicBezTo>
                  <a:pt x="2757" y="729"/>
                  <a:pt x="2763" y="735"/>
                  <a:pt x="2770" y="735"/>
                </a:cubicBezTo>
                <a:close/>
                <a:moveTo>
                  <a:pt x="2809" y="735"/>
                </a:moveTo>
                <a:cubicBezTo>
                  <a:pt x="2816" y="735"/>
                  <a:pt x="2822" y="729"/>
                  <a:pt x="2822" y="722"/>
                </a:cubicBezTo>
                <a:cubicBezTo>
                  <a:pt x="2822" y="715"/>
                  <a:pt x="2816" y="710"/>
                  <a:pt x="2809" y="710"/>
                </a:cubicBezTo>
                <a:cubicBezTo>
                  <a:pt x="2802" y="710"/>
                  <a:pt x="2797" y="715"/>
                  <a:pt x="2797" y="722"/>
                </a:cubicBezTo>
                <a:cubicBezTo>
                  <a:pt x="2797" y="729"/>
                  <a:pt x="2802" y="735"/>
                  <a:pt x="2809" y="735"/>
                </a:cubicBezTo>
                <a:close/>
                <a:moveTo>
                  <a:pt x="2849" y="735"/>
                </a:moveTo>
                <a:cubicBezTo>
                  <a:pt x="2856" y="735"/>
                  <a:pt x="2862" y="729"/>
                  <a:pt x="2862" y="722"/>
                </a:cubicBezTo>
                <a:cubicBezTo>
                  <a:pt x="2862" y="715"/>
                  <a:pt x="2856" y="710"/>
                  <a:pt x="2849" y="710"/>
                </a:cubicBezTo>
                <a:cubicBezTo>
                  <a:pt x="2842" y="710"/>
                  <a:pt x="2836" y="715"/>
                  <a:pt x="2836" y="722"/>
                </a:cubicBezTo>
                <a:cubicBezTo>
                  <a:pt x="2836" y="729"/>
                  <a:pt x="2842" y="735"/>
                  <a:pt x="2849" y="735"/>
                </a:cubicBezTo>
                <a:close/>
                <a:moveTo>
                  <a:pt x="2888" y="735"/>
                </a:moveTo>
                <a:cubicBezTo>
                  <a:pt x="2895" y="735"/>
                  <a:pt x="2901" y="729"/>
                  <a:pt x="2901" y="722"/>
                </a:cubicBezTo>
                <a:cubicBezTo>
                  <a:pt x="2901" y="715"/>
                  <a:pt x="2895" y="710"/>
                  <a:pt x="2888" y="710"/>
                </a:cubicBezTo>
                <a:cubicBezTo>
                  <a:pt x="2881" y="710"/>
                  <a:pt x="2875" y="715"/>
                  <a:pt x="2875" y="722"/>
                </a:cubicBezTo>
                <a:cubicBezTo>
                  <a:pt x="2875" y="729"/>
                  <a:pt x="2881" y="735"/>
                  <a:pt x="2888" y="735"/>
                </a:cubicBezTo>
                <a:close/>
                <a:moveTo>
                  <a:pt x="2967" y="735"/>
                </a:moveTo>
                <a:cubicBezTo>
                  <a:pt x="2974" y="735"/>
                  <a:pt x="2980" y="729"/>
                  <a:pt x="2980" y="722"/>
                </a:cubicBezTo>
                <a:cubicBezTo>
                  <a:pt x="2980" y="715"/>
                  <a:pt x="2974" y="710"/>
                  <a:pt x="2967" y="710"/>
                </a:cubicBezTo>
                <a:cubicBezTo>
                  <a:pt x="2960" y="710"/>
                  <a:pt x="2954" y="715"/>
                  <a:pt x="2954" y="722"/>
                </a:cubicBezTo>
                <a:cubicBezTo>
                  <a:pt x="2954" y="729"/>
                  <a:pt x="2960" y="735"/>
                  <a:pt x="2967" y="735"/>
                </a:cubicBezTo>
                <a:close/>
                <a:moveTo>
                  <a:pt x="3125" y="735"/>
                </a:moveTo>
                <a:cubicBezTo>
                  <a:pt x="3132" y="735"/>
                  <a:pt x="3137" y="729"/>
                  <a:pt x="3137" y="722"/>
                </a:cubicBezTo>
                <a:cubicBezTo>
                  <a:pt x="3137" y="715"/>
                  <a:pt x="3132" y="710"/>
                  <a:pt x="3125" y="710"/>
                </a:cubicBezTo>
                <a:cubicBezTo>
                  <a:pt x="3118" y="710"/>
                  <a:pt x="3112" y="715"/>
                  <a:pt x="3112" y="722"/>
                </a:cubicBezTo>
                <a:cubicBezTo>
                  <a:pt x="3112" y="729"/>
                  <a:pt x="3118" y="735"/>
                  <a:pt x="3125" y="735"/>
                </a:cubicBezTo>
                <a:close/>
                <a:moveTo>
                  <a:pt x="483" y="749"/>
                </a:moveTo>
                <a:cubicBezTo>
                  <a:pt x="476" y="749"/>
                  <a:pt x="471" y="755"/>
                  <a:pt x="471" y="762"/>
                </a:cubicBezTo>
                <a:cubicBezTo>
                  <a:pt x="471" y="769"/>
                  <a:pt x="476" y="774"/>
                  <a:pt x="483" y="774"/>
                </a:cubicBezTo>
                <a:cubicBezTo>
                  <a:pt x="490" y="774"/>
                  <a:pt x="496" y="769"/>
                  <a:pt x="496" y="762"/>
                </a:cubicBezTo>
                <a:cubicBezTo>
                  <a:pt x="496" y="755"/>
                  <a:pt x="490" y="749"/>
                  <a:pt x="483" y="749"/>
                </a:cubicBezTo>
                <a:close/>
                <a:moveTo>
                  <a:pt x="523" y="774"/>
                </a:moveTo>
                <a:cubicBezTo>
                  <a:pt x="530" y="774"/>
                  <a:pt x="535" y="769"/>
                  <a:pt x="535" y="762"/>
                </a:cubicBezTo>
                <a:cubicBezTo>
                  <a:pt x="535" y="755"/>
                  <a:pt x="530" y="749"/>
                  <a:pt x="523" y="749"/>
                </a:cubicBezTo>
                <a:cubicBezTo>
                  <a:pt x="516" y="749"/>
                  <a:pt x="510" y="755"/>
                  <a:pt x="510" y="762"/>
                </a:cubicBezTo>
                <a:cubicBezTo>
                  <a:pt x="510" y="769"/>
                  <a:pt x="516" y="774"/>
                  <a:pt x="523" y="774"/>
                </a:cubicBezTo>
                <a:close/>
                <a:moveTo>
                  <a:pt x="562" y="774"/>
                </a:moveTo>
                <a:cubicBezTo>
                  <a:pt x="569" y="774"/>
                  <a:pt x="575" y="769"/>
                  <a:pt x="575" y="762"/>
                </a:cubicBezTo>
                <a:cubicBezTo>
                  <a:pt x="575" y="755"/>
                  <a:pt x="569" y="749"/>
                  <a:pt x="562" y="749"/>
                </a:cubicBezTo>
                <a:cubicBezTo>
                  <a:pt x="555" y="749"/>
                  <a:pt x="549" y="755"/>
                  <a:pt x="549" y="762"/>
                </a:cubicBezTo>
                <a:cubicBezTo>
                  <a:pt x="549" y="769"/>
                  <a:pt x="555" y="774"/>
                  <a:pt x="562" y="774"/>
                </a:cubicBezTo>
                <a:close/>
                <a:moveTo>
                  <a:pt x="602" y="774"/>
                </a:moveTo>
                <a:cubicBezTo>
                  <a:pt x="609" y="774"/>
                  <a:pt x="614" y="769"/>
                  <a:pt x="614" y="762"/>
                </a:cubicBezTo>
                <a:cubicBezTo>
                  <a:pt x="614" y="755"/>
                  <a:pt x="609" y="749"/>
                  <a:pt x="602" y="749"/>
                </a:cubicBezTo>
                <a:cubicBezTo>
                  <a:pt x="595" y="749"/>
                  <a:pt x="589" y="755"/>
                  <a:pt x="589" y="762"/>
                </a:cubicBezTo>
                <a:cubicBezTo>
                  <a:pt x="589" y="769"/>
                  <a:pt x="595" y="774"/>
                  <a:pt x="602" y="774"/>
                </a:cubicBezTo>
                <a:close/>
                <a:moveTo>
                  <a:pt x="641" y="774"/>
                </a:moveTo>
                <a:cubicBezTo>
                  <a:pt x="648" y="774"/>
                  <a:pt x="654" y="769"/>
                  <a:pt x="654" y="762"/>
                </a:cubicBezTo>
                <a:cubicBezTo>
                  <a:pt x="654" y="755"/>
                  <a:pt x="648" y="749"/>
                  <a:pt x="641" y="749"/>
                </a:cubicBezTo>
                <a:cubicBezTo>
                  <a:pt x="634" y="749"/>
                  <a:pt x="628" y="755"/>
                  <a:pt x="628" y="762"/>
                </a:cubicBezTo>
                <a:cubicBezTo>
                  <a:pt x="628" y="769"/>
                  <a:pt x="634" y="774"/>
                  <a:pt x="641" y="774"/>
                </a:cubicBezTo>
                <a:close/>
                <a:moveTo>
                  <a:pt x="680" y="774"/>
                </a:moveTo>
                <a:cubicBezTo>
                  <a:pt x="687" y="774"/>
                  <a:pt x="693" y="769"/>
                  <a:pt x="693" y="762"/>
                </a:cubicBezTo>
                <a:cubicBezTo>
                  <a:pt x="693" y="755"/>
                  <a:pt x="687" y="749"/>
                  <a:pt x="680" y="749"/>
                </a:cubicBezTo>
                <a:cubicBezTo>
                  <a:pt x="673" y="749"/>
                  <a:pt x="668" y="755"/>
                  <a:pt x="668" y="762"/>
                </a:cubicBezTo>
                <a:cubicBezTo>
                  <a:pt x="668" y="769"/>
                  <a:pt x="673" y="774"/>
                  <a:pt x="680" y="774"/>
                </a:cubicBezTo>
                <a:close/>
                <a:moveTo>
                  <a:pt x="720" y="774"/>
                </a:moveTo>
                <a:cubicBezTo>
                  <a:pt x="727" y="774"/>
                  <a:pt x="733" y="769"/>
                  <a:pt x="733" y="762"/>
                </a:cubicBezTo>
                <a:cubicBezTo>
                  <a:pt x="733" y="755"/>
                  <a:pt x="727" y="749"/>
                  <a:pt x="720" y="749"/>
                </a:cubicBezTo>
                <a:cubicBezTo>
                  <a:pt x="713" y="749"/>
                  <a:pt x="707" y="755"/>
                  <a:pt x="707" y="762"/>
                </a:cubicBezTo>
                <a:cubicBezTo>
                  <a:pt x="707" y="769"/>
                  <a:pt x="713" y="774"/>
                  <a:pt x="720" y="774"/>
                </a:cubicBezTo>
                <a:close/>
                <a:moveTo>
                  <a:pt x="759" y="774"/>
                </a:moveTo>
                <a:cubicBezTo>
                  <a:pt x="766" y="774"/>
                  <a:pt x="772" y="769"/>
                  <a:pt x="772" y="762"/>
                </a:cubicBezTo>
                <a:cubicBezTo>
                  <a:pt x="772" y="755"/>
                  <a:pt x="766" y="749"/>
                  <a:pt x="759" y="749"/>
                </a:cubicBezTo>
                <a:cubicBezTo>
                  <a:pt x="752" y="749"/>
                  <a:pt x="747" y="755"/>
                  <a:pt x="747" y="762"/>
                </a:cubicBezTo>
                <a:cubicBezTo>
                  <a:pt x="747" y="769"/>
                  <a:pt x="752" y="774"/>
                  <a:pt x="759" y="774"/>
                </a:cubicBezTo>
                <a:close/>
                <a:moveTo>
                  <a:pt x="799" y="774"/>
                </a:moveTo>
                <a:cubicBezTo>
                  <a:pt x="806" y="774"/>
                  <a:pt x="811" y="769"/>
                  <a:pt x="811" y="762"/>
                </a:cubicBezTo>
                <a:cubicBezTo>
                  <a:pt x="811" y="755"/>
                  <a:pt x="806" y="749"/>
                  <a:pt x="799" y="749"/>
                </a:cubicBezTo>
                <a:cubicBezTo>
                  <a:pt x="792" y="749"/>
                  <a:pt x="786" y="755"/>
                  <a:pt x="786" y="762"/>
                </a:cubicBezTo>
                <a:cubicBezTo>
                  <a:pt x="786" y="769"/>
                  <a:pt x="792" y="774"/>
                  <a:pt x="799" y="774"/>
                </a:cubicBezTo>
                <a:close/>
                <a:moveTo>
                  <a:pt x="838" y="774"/>
                </a:moveTo>
                <a:cubicBezTo>
                  <a:pt x="845" y="774"/>
                  <a:pt x="851" y="769"/>
                  <a:pt x="851" y="762"/>
                </a:cubicBezTo>
                <a:cubicBezTo>
                  <a:pt x="851" y="755"/>
                  <a:pt x="845" y="749"/>
                  <a:pt x="838" y="749"/>
                </a:cubicBezTo>
                <a:cubicBezTo>
                  <a:pt x="831" y="749"/>
                  <a:pt x="825" y="755"/>
                  <a:pt x="825" y="762"/>
                </a:cubicBezTo>
                <a:cubicBezTo>
                  <a:pt x="825" y="769"/>
                  <a:pt x="831" y="774"/>
                  <a:pt x="838" y="774"/>
                </a:cubicBezTo>
                <a:close/>
                <a:moveTo>
                  <a:pt x="878" y="774"/>
                </a:moveTo>
                <a:cubicBezTo>
                  <a:pt x="885" y="774"/>
                  <a:pt x="890" y="769"/>
                  <a:pt x="890" y="762"/>
                </a:cubicBezTo>
                <a:cubicBezTo>
                  <a:pt x="890" y="755"/>
                  <a:pt x="885" y="749"/>
                  <a:pt x="878" y="749"/>
                </a:cubicBezTo>
                <a:cubicBezTo>
                  <a:pt x="871" y="749"/>
                  <a:pt x="865" y="755"/>
                  <a:pt x="865" y="762"/>
                </a:cubicBezTo>
                <a:cubicBezTo>
                  <a:pt x="865" y="769"/>
                  <a:pt x="871" y="774"/>
                  <a:pt x="878" y="774"/>
                </a:cubicBezTo>
                <a:close/>
                <a:moveTo>
                  <a:pt x="930" y="762"/>
                </a:moveTo>
                <a:cubicBezTo>
                  <a:pt x="930" y="755"/>
                  <a:pt x="924" y="749"/>
                  <a:pt x="917" y="749"/>
                </a:cubicBezTo>
                <a:cubicBezTo>
                  <a:pt x="910" y="749"/>
                  <a:pt x="904" y="755"/>
                  <a:pt x="904" y="762"/>
                </a:cubicBezTo>
                <a:cubicBezTo>
                  <a:pt x="904" y="769"/>
                  <a:pt x="910" y="774"/>
                  <a:pt x="917" y="774"/>
                </a:cubicBezTo>
                <a:cubicBezTo>
                  <a:pt x="924" y="774"/>
                  <a:pt x="930" y="769"/>
                  <a:pt x="930" y="762"/>
                </a:cubicBezTo>
                <a:close/>
                <a:moveTo>
                  <a:pt x="1666" y="774"/>
                </a:moveTo>
                <a:cubicBezTo>
                  <a:pt x="1673" y="774"/>
                  <a:pt x="1679" y="769"/>
                  <a:pt x="1679" y="762"/>
                </a:cubicBezTo>
                <a:cubicBezTo>
                  <a:pt x="1679" y="755"/>
                  <a:pt x="1673" y="749"/>
                  <a:pt x="1666" y="749"/>
                </a:cubicBezTo>
                <a:cubicBezTo>
                  <a:pt x="1659" y="749"/>
                  <a:pt x="1653" y="755"/>
                  <a:pt x="1653" y="762"/>
                </a:cubicBezTo>
                <a:cubicBezTo>
                  <a:pt x="1653" y="769"/>
                  <a:pt x="1659" y="774"/>
                  <a:pt x="1666" y="774"/>
                </a:cubicBezTo>
                <a:close/>
                <a:moveTo>
                  <a:pt x="1705" y="774"/>
                </a:moveTo>
                <a:cubicBezTo>
                  <a:pt x="1713" y="774"/>
                  <a:pt x="1718" y="769"/>
                  <a:pt x="1718" y="762"/>
                </a:cubicBezTo>
                <a:cubicBezTo>
                  <a:pt x="1718" y="755"/>
                  <a:pt x="1713" y="749"/>
                  <a:pt x="1705" y="749"/>
                </a:cubicBezTo>
                <a:cubicBezTo>
                  <a:pt x="1698" y="749"/>
                  <a:pt x="1693" y="755"/>
                  <a:pt x="1693" y="762"/>
                </a:cubicBezTo>
                <a:cubicBezTo>
                  <a:pt x="1693" y="769"/>
                  <a:pt x="1698" y="774"/>
                  <a:pt x="1705" y="774"/>
                </a:cubicBezTo>
                <a:close/>
                <a:moveTo>
                  <a:pt x="1745" y="774"/>
                </a:moveTo>
                <a:cubicBezTo>
                  <a:pt x="1752" y="774"/>
                  <a:pt x="1758" y="769"/>
                  <a:pt x="1758" y="762"/>
                </a:cubicBezTo>
                <a:cubicBezTo>
                  <a:pt x="1758" y="755"/>
                  <a:pt x="1752" y="749"/>
                  <a:pt x="1745" y="749"/>
                </a:cubicBezTo>
                <a:cubicBezTo>
                  <a:pt x="1738" y="749"/>
                  <a:pt x="1732" y="755"/>
                  <a:pt x="1732" y="762"/>
                </a:cubicBezTo>
                <a:cubicBezTo>
                  <a:pt x="1732" y="769"/>
                  <a:pt x="1738" y="774"/>
                  <a:pt x="1745" y="774"/>
                </a:cubicBezTo>
                <a:close/>
                <a:moveTo>
                  <a:pt x="1784" y="774"/>
                </a:moveTo>
                <a:cubicBezTo>
                  <a:pt x="1791" y="774"/>
                  <a:pt x="1797" y="769"/>
                  <a:pt x="1797" y="762"/>
                </a:cubicBezTo>
                <a:cubicBezTo>
                  <a:pt x="1797" y="755"/>
                  <a:pt x="1791" y="749"/>
                  <a:pt x="1784" y="749"/>
                </a:cubicBezTo>
                <a:cubicBezTo>
                  <a:pt x="1777" y="749"/>
                  <a:pt x="1772" y="755"/>
                  <a:pt x="1772" y="762"/>
                </a:cubicBezTo>
                <a:cubicBezTo>
                  <a:pt x="1772" y="769"/>
                  <a:pt x="1777" y="774"/>
                  <a:pt x="1784" y="774"/>
                </a:cubicBezTo>
                <a:close/>
                <a:moveTo>
                  <a:pt x="2060" y="752"/>
                </a:moveTo>
                <a:cubicBezTo>
                  <a:pt x="2055" y="752"/>
                  <a:pt x="2051" y="757"/>
                  <a:pt x="2051" y="762"/>
                </a:cubicBezTo>
                <a:cubicBezTo>
                  <a:pt x="2051" y="767"/>
                  <a:pt x="2055" y="771"/>
                  <a:pt x="2060" y="771"/>
                </a:cubicBezTo>
                <a:cubicBezTo>
                  <a:pt x="2065" y="771"/>
                  <a:pt x="2070" y="767"/>
                  <a:pt x="2070" y="762"/>
                </a:cubicBezTo>
                <a:cubicBezTo>
                  <a:pt x="2070" y="757"/>
                  <a:pt x="2065" y="752"/>
                  <a:pt x="2060" y="752"/>
                </a:cubicBezTo>
                <a:close/>
                <a:moveTo>
                  <a:pt x="2100" y="774"/>
                </a:moveTo>
                <a:cubicBezTo>
                  <a:pt x="2107" y="774"/>
                  <a:pt x="2112" y="769"/>
                  <a:pt x="2112" y="762"/>
                </a:cubicBezTo>
                <a:cubicBezTo>
                  <a:pt x="2112" y="755"/>
                  <a:pt x="2107" y="749"/>
                  <a:pt x="2100" y="749"/>
                </a:cubicBezTo>
                <a:cubicBezTo>
                  <a:pt x="2093" y="749"/>
                  <a:pt x="2087" y="755"/>
                  <a:pt x="2087" y="762"/>
                </a:cubicBezTo>
                <a:cubicBezTo>
                  <a:pt x="2087" y="769"/>
                  <a:pt x="2093" y="774"/>
                  <a:pt x="2100" y="774"/>
                </a:cubicBezTo>
                <a:close/>
                <a:moveTo>
                  <a:pt x="2139" y="774"/>
                </a:moveTo>
                <a:cubicBezTo>
                  <a:pt x="2146" y="774"/>
                  <a:pt x="2152" y="769"/>
                  <a:pt x="2152" y="762"/>
                </a:cubicBezTo>
                <a:cubicBezTo>
                  <a:pt x="2152" y="755"/>
                  <a:pt x="2146" y="749"/>
                  <a:pt x="2139" y="749"/>
                </a:cubicBezTo>
                <a:cubicBezTo>
                  <a:pt x="2132" y="749"/>
                  <a:pt x="2126" y="755"/>
                  <a:pt x="2126" y="762"/>
                </a:cubicBezTo>
                <a:cubicBezTo>
                  <a:pt x="2126" y="769"/>
                  <a:pt x="2132" y="774"/>
                  <a:pt x="2139" y="774"/>
                </a:cubicBezTo>
                <a:close/>
                <a:moveTo>
                  <a:pt x="2179" y="774"/>
                </a:moveTo>
                <a:cubicBezTo>
                  <a:pt x="2186" y="774"/>
                  <a:pt x="2191" y="769"/>
                  <a:pt x="2191" y="762"/>
                </a:cubicBezTo>
                <a:cubicBezTo>
                  <a:pt x="2191" y="755"/>
                  <a:pt x="2186" y="749"/>
                  <a:pt x="2179" y="749"/>
                </a:cubicBezTo>
                <a:cubicBezTo>
                  <a:pt x="2172" y="749"/>
                  <a:pt x="2166" y="755"/>
                  <a:pt x="2166" y="762"/>
                </a:cubicBezTo>
                <a:cubicBezTo>
                  <a:pt x="2166" y="769"/>
                  <a:pt x="2172" y="774"/>
                  <a:pt x="2179" y="774"/>
                </a:cubicBezTo>
                <a:close/>
                <a:moveTo>
                  <a:pt x="2218" y="774"/>
                </a:moveTo>
                <a:cubicBezTo>
                  <a:pt x="2225" y="774"/>
                  <a:pt x="2231" y="769"/>
                  <a:pt x="2231" y="762"/>
                </a:cubicBezTo>
                <a:cubicBezTo>
                  <a:pt x="2231" y="755"/>
                  <a:pt x="2225" y="749"/>
                  <a:pt x="2218" y="749"/>
                </a:cubicBezTo>
                <a:cubicBezTo>
                  <a:pt x="2211" y="749"/>
                  <a:pt x="2205" y="755"/>
                  <a:pt x="2205" y="762"/>
                </a:cubicBezTo>
                <a:cubicBezTo>
                  <a:pt x="2205" y="769"/>
                  <a:pt x="2211" y="774"/>
                  <a:pt x="2218" y="774"/>
                </a:cubicBezTo>
                <a:close/>
                <a:moveTo>
                  <a:pt x="2257" y="774"/>
                </a:moveTo>
                <a:cubicBezTo>
                  <a:pt x="2264" y="774"/>
                  <a:pt x="2270" y="769"/>
                  <a:pt x="2270" y="762"/>
                </a:cubicBezTo>
                <a:cubicBezTo>
                  <a:pt x="2270" y="755"/>
                  <a:pt x="2264" y="749"/>
                  <a:pt x="2257" y="749"/>
                </a:cubicBezTo>
                <a:cubicBezTo>
                  <a:pt x="2250" y="749"/>
                  <a:pt x="2245" y="755"/>
                  <a:pt x="2245" y="762"/>
                </a:cubicBezTo>
                <a:cubicBezTo>
                  <a:pt x="2245" y="769"/>
                  <a:pt x="2250" y="774"/>
                  <a:pt x="2257" y="774"/>
                </a:cubicBezTo>
                <a:close/>
                <a:moveTo>
                  <a:pt x="2297" y="774"/>
                </a:moveTo>
                <a:cubicBezTo>
                  <a:pt x="2304" y="774"/>
                  <a:pt x="2310" y="769"/>
                  <a:pt x="2310" y="762"/>
                </a:cubicBezTo>
                <a:cubicBezTo>
                  <a:pt x="2310" y="755"/>
                  <a:pt x="2304" y="749"/>
                  <a:pt x="2297" y="749"/>
                </a:cubicBezTo>
                <a:cubicBezTo>
                  <a:pt x="2290" y="749"/>
                  <a:pt x="2284" y="755"/>
                  <a:pt x="2284" y="762"/>
                </a:cubicBezTo>
                <a:cubicBezTo>
                  <a:pt x="2284" y="769"/>
                  <a:pt x="2290" y="774"/>
                  <a:pt x="2297" y="774"/>
                </a:cubicBezTo>
                <a:close/>
                <a:moveTo>
                  <a:pt x="2336" y="774"/>
                </a:moveTo>
                <a:cubicBezTo>
                  <a:pt x="2343" y="774"/>
                  <a:pt x="2349" y="769"/>
                  <a:pt x="2349" y="762"/>
                </a:cubicBezTo>
                <a:cubicBezTo>
                  <a:pt x="2349" y="755"/>
                  <a:pt x="2343" y="749"/>
                  <a:pt x="2336" y="749"/>
                </a:cubicBezTo>
                <a:cubicBezTo>
                  <a:pt x="2329" y="749"/>
                  <a:pt x="2323" y="755"/>
                  <a:pt x="2323" y="762"/>
                </a:cubicBezTo>
                <a:cubicBezTo>
                  <a:pt x="2323" y="769"/>
                  <a:pt x="2329" y="774"/>
                  <a:pt x="2336" y="774"/>
                </a:cubicBezTo>
                <a:close/>
                <a:moveTo>
                  <a:pt x="2376" y="774"/>
                </a:moveTo>
                <a:cubicBezTo>
                  <a:pt x="2383" y="774"/>
                  <a:pt x="2388" y="769"/>
                  <a:pt x="2388" y="762"/>
                </a:cubicBezTo>
                <a:cubicBezTo>
                  <a:pt x="2388" y="755"/>
                  <a:pt x="2383" y="749"/>
                  <a:pt x="2376" y="749"/>
                </a:cubicBezTo>
                <a:cubicBezTo>
                  <a:pt x="2369" y="749"/>
                  <a:pt x="2363" y="755"/>
                  <a:pt x="2363" y="762"/>
                </a:cubicBezTo>
                <a:cubicBezTo>
                  <a:pt x="2363" y="769"/>
                  <a:pt x="2369" y="774"/>
                  <a:pt x="2376" y="774"/>
                </a:cubicBezTo>
                <a:close/>
                <a:moveTo>
                  <a:pt x="2415" y="774"/>
                </a:moveTo>
                <a:cubicBezTo>
                  <a:pt x="2422" y="774"/>
                  <a:pt x="2428" y="769"/>
                  <a:pt x="2428" y="762"/>
                </a:cubicBezTo>
                <a:cubicBezTo>
                  <a:pt x="2428" y="755"/>
                  <a:pt x="2422" y="749"/>
                  <a:pt x="2415" y="749"/>
                </a:cubicBezTo>
                <a:cubicBezTo>
                  <a:pt x="2408" y="749"/>
                  <a:pt x="2402" y="755"/>
                  <a:pt x="2402" y="762"/>
                </a:cubicBezTo>
                <a:cubicBezTo>
                  <a:pt x="2402" y="769"/>
                  <a:pt x="2408" y="774"/>
                  <a:pt x="2415" y="774"/>
                </a:cubicBezTo>
                <a:close/>
                <a:moveTo>
                  <a:pt x="2455" y="774"/>
                </a:moveTo>
                <a:cubicBezTo>
                  <a:pt x="2462" y="774"/>
                  <a:pt x="2467" y="769"/>
                  <a:pt x="2467" y="762"/>
                </a:cubicBezTo>
                <a:cubicBezTo>
                  <a:pt x="2467" y="755"/>
                  <a:pt x="2462" y="749"/>
                  <a:pt x="2455" y="749"/>
                </a:cubicBezTo>
                <a:cubicBezTo>
                  <a:pt x="2447" y="749"/>
                  <a:pt x="2442" y="755"/>
                  <a:pt x="2442" y="762"/>
                </a:cubicBezTo>
                <a:cubicBezTo>
                  <a:pt x="2442" y="769"/>
                  <a:pt x="2447" y="774"/>
                  <a:pt x="2455" y="774"/>
                </a:cubicBezTo>
                <a:close/>
                <a:moveTo>
                  <a:pt x="2494" y="774"/>
                </a:moveTo>
                <a:cubicBezTo>
                  <a:pt x="2501" y="774"/>
                  <a:pt x="2507" y="769"/>
                  <a:pt x="2507" y="762"/>
                </a:cubicBezTo>
                <a:cubicBezTo>
                  <a:pt x="2507" y="755"/>
                  <a:pt x="2501" y="749"/>
                  <a:pt x="2494" y="749"/>
                </a:cubicBezTo>
                <a:cubicBezTo>
                  <a:pt x="2487" y="749"/>
                  <a:pt x="2481" y="755"/>
                  <a:pt x="2481" y="762"/>
                </a:cubicBezTo>
                <a:cubicBezTo>
                  <a:pt x="2481" y="769"/>
                  <a:pt x="2487" y="774"/>
                  <a:pt x="2494" y="774"/>
                </a:cubicBezTo>
                <a:close/>
                <a:moveTo>
                  <a:pt x="2533" y="774"/>
                </a:moveTo>
                <a:cubicBezTo>
                  <a:pt x="2540" y="774"/>
                  <a:pt x="2546" y="769"/>
                  <a:pt x="2546" y="762"/>
                </a:cubicBezTo>
                <a:cubicBezTo>
                  <a:pt x="2546" y="755"/>
                  <a:pt x="2540" y="749"/>
                  <a:pt x="2533" y="749"/>
                </a:cubicBezTo>
                <a:cubicBezTo>
                  <a:pt x="2526" y="749"/>
                  <a:pt x="2521" y="755"/>
                  <a:pt x="2521" y="762"/>
                </a:cubicBezTo>
                <a:cubicBezTo>
                  <a:pt x="2521" y="769"/>
                  <a:pt x="2526" y="774"/>
                  <a:pt x="2533" y="774"/>
                </a:cubicBezTo>
                <a:close/>
                <a:moveTo>
                  <a:pt x="2573" y="774"/>
                </a:moveTo>
                <a:cubicBezTo>
                  <a:pt x="2580" y="774"/>
                  <a:pt x="2586" y="769"/>
                  <a:pt x="2586" y="762"/>
                </a:cubicBezTo>
                <a:cubicBezTo>
                  <a:pt x="2586" y="755"/>
                  <a:pt x="2580" y="749"/>
                  <a:pt x="2573" y="749"/>
                </a:cubicBezTo>
                <a:cubicBezTo>
                  <a:pt x="2566" y="749"/>
                  <a:pt x="2560" y="755"/>
                  <a:pt x="2560" y="762"/>
                </a:cubicBezTo>
                <a:cubicBezTo>
                  <a:pt x="2560" y="769"/>
                  <a:pt x="2566" y="774"/>
                  <a:pt x="2573" y="774"/>
                </a:cubicBezTo>
                <a:close/>
                <a:moveTo>
                  <a:pt x="2612" y="774"/>
                </a:moveTo>
                <a:cubicBezTo>
                  <a:pt x="2619" y="774"/>
                  <a:pt x="2625" y="769"/>
                  <a:pt x="2625" y="762"/>
                </a:cubicBezTo>
                <a:cubicBezTo>
                  <a:pt x="2625" y="755"/>
                  <a:pt x="2619" y="749"/>
                  <a:pt x="2612" y="749"/>
                </a:cubicBezTo>
                <a:cubicBezTo>
                  <a:pt x="2605" y="749"/>
                  <a:pt x="2599" y="755"/>
                  <a:pt x="2599" y="762"/>
                </a:cubicBezTo>
                <a:cubicBezTo>
                  <a:pt x="2599" y="769"/>
                  <a:pt x="2605" y="774"/>
                  <a:pt x="2612" y="774"/>
                </a:cubicBezTo>
                <a:close/>
                <a:moveTo>
                  <a:pt x="2652" y="774"/>
                </a:moveTo>
                <a:cubicBezTo>
                  <a:pt x="2659" y="774"/>
                  <a:pt x="2664" y="769"/>
                  <a:pt x="2664" y="762"/>
                </a:cubicBezTo>
                <a:cubicBezTo>
                  <a:pt x="2664" y="755"/>
                  <a:pt x="2659" y="749"/>
                  <a:pt x="2652" y="749"/>
                </a:cubicBezTo>
                <a:cubicBezTo>
                  <a:pt x="2645" y="749"/>
                  <a:pt x="2639" y="755"/>
                  <a:pt x="2639" y="762"/>
                </a:cubicBezTo>
                <a:cubicBezTo>
                  <a:pt x="2639" y="769"/>
                  <a:pt x="2645" y="774"/>
                  <a:pt x="2652" y="774"/>
                </a:cubicBezTo>
                <a:close/>
                <a:moveTo>
                  <a:pt x="2691" y="774"/>
                </a:moveTo>
                <a:cubicBezTo>
                  <a:pt x="2698" y="774"/>
                  <a:pt x="2704" y="769"/>
                  <a:pt x="2704" y="762"/>
                </a:cubicBezTo>
                <a:cubicBezTo>
                  <a:pt x="2704" y="755"/>
                  <a:pt x="2698" y="749"/>
                  <a:pt x="2691" y="749"/>
                </a:cubicBezTo>
                <a:cubicBezTo>
                  <a:pt x="2684" y="749"/>
                  <a:pt x="2678" y="755"/>
                  <a:pt x="2678" y="762"/>
                </a:cubicBezTo>
                <a:cubicBezTo>
                  <a:pt x="2678" y="769"/>
                  <a:pt x="2684" y="774"/>
                  <a:pt x="2691" y="774"/>
                </a:cubicBezTo>
                <a:close/>
                <a:moveTo>
                  <a:pt x="2730" y="774"/>
                </a:moveTo>
                <a:cubicBezTo>
                  <a:pt x="2738" y="774"/>
                  <a:pt x="2743" y="769"/>
                  <a:pt x="2743" y="762"/>
                </a:cubicBezTo>
                <a:cubicBezTo>
                  <a:pt x="2743" y="755"/>
                  <a:pt x="2738" y="749"/>
                  <a:pt x="2730" y="749"/>
                </a:cubicBezTo>
                <a:cubicBezTo>
                  <a:pt x="2723" y="749"/>
                  <a:pt x="2718" y="755"/>
                  <a:pt x="2718" y="762"/>
                </a:cubicBezTo>
                <a:cubicBezTo>
                  <a:pt x="2718" y="769"/>
                  <a:pt x="2723" y="774"/>
                  <a:pt x="2730" y="774"/>
                </a:cubicBezTo>
                <a:close/>
                <a:moveTo>
                  <a:pt x="2770" y="774"/>
                </a:moveTo>
                <a:cubicBezTo>
                  <a:pt x="2777" y="774"/>
                  <a:pt x="2783" y="769"/>
                  <a:pt x="2783" y="762"/>
                </a:cubicBezTo>
                <a:cubicBezTo>
                  <a:pt x="2783" y="755"/>
                  <a:pt x="2777" y="749"/>
                  <a:pt x="2770" y="749"/>
                </a:cubicBezTo>
                <a:cubicBezTo>
                  <a:pt x="2763" y="749"/>
                  <a:pt x="2757" y="755"/>
                  <a:pt x="2757" y="762"/>
                </a:cubicBezTo>
                <a:cubicBezTo>
                  <a:pt x="2757" y="769"/>
                  <a:pt x="2763" y="774"/>
                  <a:pt x="2770" y="774"/>
                </a:cubicBezTo>
                <a:close/>
                <a:moveTo>
                  <a:pt x="2809" y="774"/>
                </a:moveTo>
                <a:cubicBezTo>
                  <a:pt x="2816" y="774"/>
                  <a:pt x="2822" y="769"/>
                  <a:pt x="2822" y="762"/>
                </a:cubicBezTo>
                <a:cubicBezTo>
                  <a:pt x="2822" y="755"/>
                  <a:pt x="2816" y="749"/>
                  <a:pt x="2809" y="749"/>
                </a:cubicBezTo>
                <a:cubicBezTo>
                  <a:pt x="2802" y="749"/>
                  <a:pt x="2797" y="755"/>
                  <a:pt x="2797" y="762"/>
                </a:cubicBezTo>
                <a:cubicBezTo>
                  <a:pt x="2797" y="769"/>
                  <a:pt x="2802" y="774"/>
                  <a:pt x="2809" y="774"/>
                </a:cubicBezTo>
                <a:close/>
                <a:moveTo>
                  <a:pt x="2849" y="774"/>
                </a:moveTo>
                <a:cubicBezTo>
                  <a:pt x="2856" y="774"/>
                  <a:pt x="2862" y="769"/>
                  <a:pt x="2862" y="762"/>
                </a:cubicBezTo>
                <a:cubicBezTo>
                  <a:pt x="2862" y="755"/>
                  <a:pt x="2856" y="749"/>
                  <a:pt x="2849" y="749"/>
                </a:cubicBezTo>
                <a:cubicBezTo>
                  <a:pt x="2842" y="749"/>
                  <a:pt x="2836" y="755"/>
                  <a:pt x="2836" y="762"/>
                </a:cubicBezTo>
                <a:cubicBezTo>
                  <a:pt x="2836" y="769"/>
                  <a:pt x="2842" y="774"/>
                  <a:pt x="2849" y="774"/>
                </a:cubicBezTo>
                <a:close/>
                <a:moveTo>
                  <a:pt x="2888" y="774"/>
                </a:moveTo>
                <a:cubicBezTo>
                  <a:pt x="2895" y="774"/>
                  <a:pt x="2901" y="769"/>
                  <a:pt x="2901" y="762"/>
                </a:cubicBezTo>
                <a:cubicBezTo>
                  <a:pt x="2901" y="755"/>
                  <a:pt x="2895" y="749"/>
                  <a:pt x="2888" y="749"/>
                </a:cubicBezTo>
                <a:cubicBezTo>
                  <a:pt x="2881" y="749"/>
                  <a:pt x="2875" y="755"/>
                  <a:pt x="2875" y="762"/>
                </a:cubicBezTo>
                <a:cubicBezTo>
                  <a:pt x="2875" y="769"/>
                  <a:pt x="2881" y="774"/>
                  <a:pt x="2888" y="774"/>
                </a:cubicBezTo>
                <a:close/>
                <a:moveTo>
                  <a:pt x="3046" y="749"/>
                </a:moveTo>
                <a:cubicBezTo>
                  <a:pt x="3039" y="749"/>
                  <a:pt x="3033" y="755"/>
                  <a:pt x="3033" y="762"/>
                </a:cubicBezTo>
                <a:cubicBezTo>
                  <a:pt x="3033" y="769"/>
                  <a:pt x="3039" y="774"/>
                  <a:pt x="3046" y="774"/>
                </a:cubicBezTo>
                <a:cubicBezTo>
                  <a:pt x="3053" y="774"/>
                  <a:pt x="3059" y="769"/>
                  <a:pt x="3059" y="762"/>
                </a:cubicBezTo>
                <a:cubicBezTo>
                  <a:pt x="3059" y="755"/>
                  <a:pt x="3053" y="749"/>
                  <a:pt x="3046" y="749"/>
                </a:cubicBezTo>
                <a:close/>
                <a:moveTo>
                  <a:pt x="3077" y="762"/>
                </a:moveTo>
                <a:cubicBezTo>
                  <a:pt x="3077" y="766"/>
                  <a:pt x="3081" y="770"/>
                  <a:pt x="3085" y="770"/>
                </a:cubicBezTo>
                <a:cubicBezTo>
                  <a:pt x="3090" y="770"/>
                  <a:pt x="3093" y="766"/>
                  <a:pt x="3093" y="762"/>
                </a:cubicBezTo>
                <a:cubicBezTo>
                  <a:pt x="3093" y="757"/>
                  <a:pt x="3090" y="754"/>
                  <a:pt x="3085" y="754"/>
                </a:cubicBezTo>
                <a:cubicBezTo>
                  <a:pt x="3081" y="754"/>
                  <a:pt x="3077" y="757"/>
                  <a:pt x="3077" y="762"/>
                </a:cubicBezTo>
                <a:close/>
                <a:moveTo>
                  <a:pt x="523" y="788"/>
                </a:moveTo>
                <a:cubicBezTo>
                  <a:pt x="516" y="788"/>
                  <a:pt x="510" y="794"/>
                  <a:pt x="510" y="801"/>
                </a:cubicBezTo>
                <a:cubicBezTo>
                  <a:pt x="510" y="808"/>
                  <a:pt x="516" y="814"/>
                  <a:pt x="523" y="814"/>
                </a:cubicBezTo>
                <a:cubicBezTo>
                  <a:pt x="530" y="814"/>
                  <a:pt x="535" y="808"/>
                  <a:pt x="535" y="801"/>
                </a:cubicBezTo>
                <a:cubicBezTo>
                  <a:pt x="535" y="794"/>
                  <a:pt x="530" y="788"/>
                  <a:pt x="523" y="788"/>
                </a:cubicBezTo>
                <a:close/>
                <a:moveTo>
                  <a:pt x="562" y="788"/>
                </a:moveTo>
                <a:cubicBezTo>
                  <a:pt x="555" y="788"/>
                  <a:pt x="549" y="794"/>
                  <a:pt x="549" y="801"/>
                </a:cubicBezTo>
                <a:cubicBezTo>
                  <a:pt x="549" y="808"/>
                  <a:pt x="555" y="814"/>
                  <a:pt x="562" y="814"/>
                </a:cubicBezTo>
                <a:cubicBezTo>
                  <a:pt x="569" y="814"/>
                  <a:pt x="575" y="808"/>
                  <a:pt x="575" y="801"/>
                </a:cubicBezTo>
                <a:cubicBezTo>
                  <a:pt x="575" y="794"/>
                  <a:pt x="569" y="788"/>
                  <a:pt x="562" y="788"/>
                </a:cubicBezTo>
                <a:close/>
                <a:moveTo>
                  <a:pt x="602" y="814"/>
                </a:moveTo>
                <a:cubicBezTo>
                  <a:pt x="609" y="814"/>
                  <a:pt x="614" y="808"/>
                  <a:pt x="614" y="801"/>
                </a:cubicBezTo>
                <a:cubicBezTo>
                  <a:pt x="614" y="794"/>
                  <a:pt x="609" y="788"/>
                  <a:pt x="602" y="788"/>
                </a:cubicBezTo>
                <a:cubicBezTo>
                  <a:pt x="595" y="788"/>
                  <a:pt x="589" y="794"/>
                  <a:pt x="589" y="801"/>
                </a:cubicBezTo>
                <a:cubicBezTo>
                  <a:pt x="589" y="808"/>
                  <a:pt x="595" y="814"/>
                  <a:pt x="602" y="814"/>
                </a:cubicBezTo>
                <a:close/>
                <a:moveTo>
                  <a:pt x="641" y="814"/>
                </a:moveTo>
                <a:cubicBezTo>
                  <a:pt x="648" y="814"/>
                  <a:pt x="654" y="808"/>
                  <a:pt x="654" y="801"/>
                </a:cubicBezTo>
                <a:cubicBezTo>
                  <a:pt x="654" y="794"/>
                  <a:pt x="648" y="788"/>
                  <a:pt x="641" y="788"/>
                </a:cubicBezTo>
                <a:cubicBezTo>
                  <a:pt x="634" y="788"/>
                  <a:pt x="628" y="794"/>
                  <a:pt x="628" y="801"/>
                </a:cubicBezTo>
                <a:cubicBezTo>
                  <a:pt x="628" y="808"/>
                  <a:pt x="634" y="814"/>
                  <a:pt x="641" y="814"/>
                </a:cubicBezTo>
                <a:close/>
                <a:moveTo>
                  <a:pt x="680" y="814"/>
                </a:moveTo>
                <a:cubicBezTo>
                  <a:pt x="687" y="814"/>
                  <a:pt x="693" y="808"/>
                  <a:pt x="693" y="801"/>
                </a:cubicBezTo>
                <a:cubicBezTo>
                  <a:pt x="693" y="794"/>
                  <a:pt x="687" y="788"/>
                  <a:pt x="680" y="788"/>
                </a:cubicBezTo>
                <a:cubicBezTo>
                  <a:pt x="673" y="788"/>
                  <a:pt x="668" y="794"/>
                  <a:pt x="668" y="801"/>
                </a:cubicBezTo>
                <a:cubicBezTo>
                  <a:pt x="668" y="808"/>
                  <a:pt x="673" y="814"/>
                  <a:pt x="680" y="814"/>
                </a:cubicBezTo>
                <a:close/>
                <a:moveTo>
                  <a:pt x="720" y="814"/>
                </a:moveTo>
                <a:cubicBezTo>
                  <a:pt x="727" y="814"/>
                  <a:pt x="733" y="808"/>
                  <a:pt x="733" y="801"/>
                </a:cubicBezTo>
                <a:cubicBezTo>
                  <a:pt x="733" y="794"/>
                  <a:pt x="727" y="788"/>
                  <a:pt x="720" y="788"/>
                </a:cubicBezTo>
                <a:cubicBezTo>
                  <a:pt x="713" y="788"/>
                  <a:pt x="707" y="794"/>
                  <a:pt x="707" y="801"/>
                </a:cubicBezTo>
                <a:cubicBezTo>
                  <a:pt x="707" y="808"/>
                  <a:pt x="713" y="814"/>
                  <a:pt x="720" y="814"/>
                </a:cubicBezTo>
                <a:close/>
                <a:moveTo>
                  <a:pt x="759" y="814"/>
                </a:moveTo>
                <a:cubicBezTo>
                  <a:pt x="766" y="814"/>
                  <a:pt x="772" y="808"/>
                  <a:pt x="772" y="801"/>
                </a:cubicBezTo>
                <a:cubicBezTo>
                  <a:pt x="772" y="794"/>
                  <a:pt x="766" y="788"/>
                  <a:pt x="759" y="788"/>
                </a:cubicBezTo>
                <a:cubicBezTo>
                  <a:pt x="752" y="788"/>
                  <a:pt x="747" y="794"/>
                  <a:pt x="747" y="801"/>
                </a:cubicBezTo>
                <a:cubicBezTo>
                  <a:pt x="747" y="808"/>
                  <a:pt x="752" y="814"/>
                  <a:pt x="759" y="814"/>
                </a:cubicBezTo>
                <a:close/>
                <a:moveTo>
                  <a:pt x="799" y="814"/>
                </a:moveTo>
                <a:cubicBezTo>
                  <a:pt x="806" y="814"/>
                  <a:pt x="811" y="808"/>
                  <a:pt x="811" y="801"/>
                </a:cubicBezTo>
                <a:cubicBezTo>
                  <a:pt x="811" y="794"/>
                  <a:pt x="806" y="788"/>
                  <a:pt x="799" y="788"/>
                </a:cubicBezTo>
                <a:cubicBezTo>
                  <a:pt x="792" y="788"/>
                  <a:pt x="786" y="794"/>
                  <a:pt x="786" y="801"/>
                </a:cubicBezTo>
                <a:cubicBezTo>
                  <a:pt x="786" y="808"/>
                  <a:pt x="792" y="814"/>
                  <a:pt x="799" y="814"/>
                </a:cubicBezTo>
                <a:close/>
                <a:moveTo>
                  <a:pt x="838" y="814"/>
                </a:moveTo>
                <a:cubicBezTo>
                  <a:pt x="845" y="814"/>
                  <a:pt x="851" y="808"/>
                  <a:pt x="851" y="801"/>
                </a:cubicBezTo>
                <a:cubicBezTo>
                  <a:pt x="851" y="794"/>
                  <a:pt x="845" y="788"/>
                  <a:pt x="838" y="788"/>
                </a:cubicBezTo>
                <a:cubicBezTo>
                  <a:pt x="831" y="788"/>
                  <a:pt x="825" y="794"/>
                  <a:pt x="825" y="801"/>
                </a:cubicBezTo>
                <a:cubicBezTo>
                  <a:pt x="825" y="808"/>
                  <a:pt x="831" y="814"/>
                  <a:pt x="838" y="814"/>
                </a:cubicBezTo>
                <a:close/>
                <a:moveTo>
                  <a:pt x="1627" y="814"/>
                </a:moveTo>
                <a:cubicBezTo>
                  <a:pt x="1634" y="814"/>
                  <a:pt x="1639" y="808"/>
                  <a:pt x="1639" y="801"/>
                </a:cubicBezTo>
                <a:cubicBezTo>
                  <a:pt x="1639" y="794"/>
                  <a:pt x="1634" y="788"/>
                  <a:pt x="1627" y="788"/>
                </a:cubicBezTo>
                <a:cubicBezTo>
                  <a:pt x="1620" y="788"/>
                  <a:pt x="1614" y="794"/>
                  <a:pt x="1614" y="801"/>
                </a:cubicBezTo>
                <a:cubicBezTo>
                  <a:pt x="1614" y="808"/>
                  <a:pt x="1620" y="814"/>
                  <a:pt x="1627" y="814"/>
                </a:cubicBezTo>
                <a:close/>
                <a:moveTo>
                  <a:pt x="1666" y="814"/>
                </a:moveTo>
                <a:cubicBezTo>
                  <a:pt x="1673" y="814"/>
                  <a:pt x="1679" y="808"/>
                  <a:pt x="1679" y="801"/>
                </a:cubicBezTo>
                <a:cubicBezTo>
                  <a:pt x="1679" y="794"/>
                  <a:pt x="1673" y="788"/>
                  <a:pt x="1666" y="788"/>
                </a:cubicBezTo>
                <a:cubicBezTo>
                  <a:pt x="1659" y="788"/>
                  <a:pt x="1653" y="794"/>
                  <a:pt x="1653" y="801"/>
                </a:cubicBezTo>
                <a:cubicBezTo>
                  <a:pt x="1653" y="808"/>
                  <a:pt x="1659" y="814"/>
                  <a:pt x="1666" y="814"/>
                </a:cubicBezTo>
                <a:close/>
                <a:moveTo>
                  <a:pt x="1705" y="814"/>
                </a:moveTo>
                <a:cubicBezTo>
                  <a:pt x="1713" y="814"/>
                  <a:pt x="1718" y="808"/>
                  <a:pt x="1718" y="801"/>
                </a:cubicBezTo>
                <a:cubicBezTo>
                  <a:pt x="1718" y="794"/>
                  <a:pt x="1713" y="788"/>
                  <a:pt x="1705" y="788"/>
                </a:cubicBezTo>
                <a:cubicBezTo>
                  <a:pt x="1698" y="788"/>
                  <a:pt x="1693" y="794"/>
                  <a:pt x="1693" y="801"/>
                </a:cubicBezTo>
                <a:cubicBezTo>
                  <a:pt x="1693" y="808"/>
                  <a:pt x="1698" y="814"/>
                  <a:pt x="1705" y="814"/>
                </a:cubicBezTo>
                <a:close/>
                <a:moveTo>
                  <a:pt x="1745" y="814"/>
                </a:moveTo>
                <a:cubicBezTo>
                  <a:pt x="1752" y="814"/>
                  <a:pt x="1758" y="808"/>
                  <a:pt x="1758" y="801"/>
                </a:cubicBezTo>
                <a:cubicBezTo>
                  <a:pt x="1758" y="794"/>
                  <a:pt x="1752" y="788"/>
                  <a:pt x="1745" y="788"/>
                </a:cubicBezTo>
                <a:cubicBezTo>
                  <a:pt x="1738" y="788"/>
                  <a:pt x="1732" y="794"/>
                  <a:pt x="1732" y="801"/>
                </a:cubicBezTo>
                <a:cubicBezTo>
                  <a:pt x="1732" y="808"/>
                  <a:pt x="1738" y="814"/>
                  <a:pt x="1745" y="814"/>
                </a:cubicBezTo>
                <a:close/>
                <a:moveTo>
                  <a:pt x="1784" y="814"/>
                </a:moveTo>
                <a:cubicBezTo>
                  <a:pt x="1791" y="814"/>
                  <a:pt x="1797" y="808"/>
                  <a:pt x="1797" y="801"/>
                </a:cubicBezTo>
                <a:cubicBezTo>
                  <a:pt x="1797" y="794"/>
                  <a:pt x="1791" y="788"/>
                  <a:pt x="1784" y="788"/>
                </a:cubicBezTo>
                <a:cubicBezTo>
                  <a:pt x="1777" y="788"/>
                  <a:pt x="1772" y="794"/>
                  <a:pt x="1772" y="801"/>
                </a:cubicBezTo>
                <a:cubicBezTo>
                  <a:pt x="1772" y="808"/>
                  <a:pt x="1777" y="814"/>
                  <a:pt x="1784" y="814"/>
                </a:cubicBezTo>
                <a:close/>
                <a:moveTo>
                  <a:pt x="1824" y="814"/>
                </a:moveTo>
                <a:cubicBezTo>
                  <a:pt x="1831" y="814"/>
                  <a:pt x="1836" y="808"/>
                  <a:pt x="1836" y="801"/>
                </a:cubicBezTo>
                <a:cubicBezTo>
                  <a:pt x="1836" y="794"/>
                  <a:pt x="1831" y="788"/>
                  <a:pt x="1824" y="788"/>
                </a:cubicBezTo>
                <a:cubicBezTo>
                  <a:pt x="1817" y="788"/>
                  <a:pt x="1811" y="794"/>
                  <a:pt x="1811" y="801"/>
                </a:cubicBezTo>
                <a:cubicBezTo>
                  <a:pt x="1811" y="808"/>
                  <a:pt x="1817" y="814"/>
                  <a:pt x="1824" y="814"/>
                </a:cubicBezTo>
                <a:close/>
                <a:moveTo>
                  <a:pt x="1890" y="801"/>
                </a:moveTo>
                <a:cubicBezTo>
                  <a:pt x="1890" y="808"/>
                  <a:pt x="1896" y="814"/>
                  <a:pt x="1903" y="814"/>
                </a:cubicBezTo>
                <a:cubicBezTo>
                  <a:pt x="1910" y="814"/>
                  <a:pt x="1915" y="808"/>
                  <a:pt x="1915" y="801"/>
                </a:cubicBezTo>
                <a:cubicBezTo>
                  <a:pt x="1915" y="794"/>
                  <a:pt x="1910" y="788"/>
                  <a:pt x="1903" y="788"/>
                </a:cubicBezTo>
                <a:cubicBezTo>
                  <a:pt x="1896" y="788"/>
                  <a:pt x="1890" y="794"/>
                  <a:pt x="1890" y="801"/>
                </a:cubicBezTo>
                <a:close/>
                <a:moveTo>
                  <a:pt x="1942" y="814"/>
                </a:moveTo>
                <a:cubicBezTo>
                  <a:pt x="1949" y="814"/>
                  <a:pt x="1955" y="808"/>
                  <a:pt x="1955" y="801"/>
                </a:cubicBezTo>
                <a:cubicBezTo>
                  <a:pt x="1955" y="794"/>
                  <a:pt x="1949" y="788"/>
                  <a:pt x="1942" y="788"/>
                </a:cubicBezTo>
                <a:cubicBezTo>
                  <a:pt x="1935" y="788"/>
                  <a:pt x="1929" y="794"/>
                  <a:pt x="1929" y="801"/>
                </a:cubicBezTo>
                <a:cubicBezTo>
                  <a:pt x="1929" y="808"/>
                  <a:pt x="1935" y="814"/>
                  <a:pt x="1942" y="814"/>
                </a:cubicBezTo>
                <a:close/>
                <a:moveTo>
                  <a:pt x="2021" y="788"/>
                </a:moveTo>
                <a:cubicBezTo>
                  <a:pt x="2014" y="788"/>
                  <a:pt x="2008" y="794"/>
                  <a:pt x="2008" y="801"/>
                </a:cubicBezTo>
                <a:cubicBezTo>
                  <a:pt x="2008" y="808"/>
                  <a:pt x="2014" y="814"/>
                  <a:pt x="2021" y="814"/>
                </a:cubicBezTo>
                <a:cubicBezTo>
                  <a:pt x="2028" y="814"/>
                  <a:pt x="2034" y="808"/>
                  <a:pt x="2034" y="801"/>
                </a:cubicBezTo>
                <a:cubicBezTo>
                  <a:pt x="2034" y="794"/>
                  <a:pt x="2028" y="788"/>
                  <a:pt x="2021" y="788"/>
                </a:cubicBezTo>
                <a:close/>
                <a:moveTo>
                  <a:pt x="2060" y="814"/>
                </a:moveTo>
                <a:cubicBezTo>
                  <a:pt x="2067" y="814"/>
                  <a:pt x="2073" y="808"/>
                  <a:pt x="2073" y="801"/>
                </a:cubicBezTo>
                <a:cubicBezTo>
                  <a:pt x="2073" y="794"/>
                  <a:pt x="2067" y="788"/>
                  <a:pt x="2060" y="788"/>
                </a:cubicBezTo>
                <a:cubicBezTo>
                  <a:pt x="2053" y="788"/>
                  <a:pt x="2048" y="794"/>
                  <a:pt x="2048" y="801"/>
                </a:cubicBezTo>
                <a:cubicBezTo>
                  <a:pt x="2048" y="808"/>
                  <a:pt x="2053" y="814"/>
                  <a:pt x="2060" y="814"/>
                </a:cubicBezTo>
                <a:close/>
                <a:moveTo>
                  <a:pt x="2100" y="814"/>
                </a:moveTo>
                <a:cubicBezTo>
                  <a:pt x="2107" y="814"/>
                  <a:pt x="2112" y="808"/>
                  <a:pt x="2112" y="801"/>
                </a:cubicBezTo>
                <a:cubicBezTo>
                  <a:pt x="2112" y="794"/>
                  <a:pt x="2107" y="788"/>
                  <a:pt x="2100" y="788"/>
                </a:cubicBezTo>
                <a:cubicBezTo>
                  <a:pt x="2093" y="788"/>
                  <a:pt x="2087" y="794"/>
                  <a:pt x="2087" y="801"/>
                </a:cubicBezTo>
                <a:cubicBezTo>
                  <a:pt x="2087" y="808"/>
                  <a:pt x="2093" y="814"/>
                  <a:pt x="2100" y="814"/>
                </a:cubicBezTo>
                <a:close/>
                <a:moveTo>
                  <a:pt x="2139" y="814"/>
                </a:moveTo>
                <a:cubicBezTo>
                  <a:pt x="2146" y="814"/>
                  <a:pt x="2152" y="808"/>
                  <a:pt x="2152" y="801"/>
                </a:cubicBezTo>
                <a:cubicBezTo>
                  <a:pt x="2152" y="794"/>
                  <a:pt x="2146" y="788"/>
                  <a:pt x="2139" y="788"/>
                </a:cubicBezTo>
                <a:cubicBezTo>
                  <a:pt x="2132" y="788"/>
                  <a:pt x="2126" y="794"/>
                  <a:pt x="2126" y="801"/>
                </a:cubicBezTo>
                <a:cubicBezTo>
                  <a:pt x="2126" y="808"/>
                  <a:pt x="2132" y="814"/>
                  <a:pt x="2139" y="814"/>
                </a:cubicBezTo>
                <a:close/>
                <a:moveTo>
                  <a:pt x="2179" y="814"/>
                </a:moveTo>
                <a:cubicBezTo>
                  <a:pt x="2186" y="814"/>
                  <a:pt x="2191" y="808"/>
                  <a:pt x="2191" y="801"/>
                </a:cubicBezTo>
                <a:cubicBezTo>
                  <a:pt x="2191" y="794"/>
                  <a:pt x="2186" y="788"/>
                  <a:pt x="2179" y="788"/>
                </a:cubicBezTo>
                <a:cubicBezTo>
                  <a:pt x="2172" y="788"/>
                  <a:pt x="2166" y="794"/>
                  <a:pt x="2166" y="801"/>
                </a:cubicBezTo>
                <a:cubicBezTo>
                  <a:pt x="2166" y="808"/>
                  <a:pt x="2172" y="814"/>
                  <a:pt x="2179" y="814"/>
                </a:cubicBezTo>
                <a:close/>
                <a:moveTo>
                  <a:pt x="2218" y="814"/>
                </a:moveTo>
                <a:cubicBezTo>
                  <a:pt x="2225" y="814"/>
                  <a:pt x="2231" y="808"/>
                  <a:pt x="2231" y="801"/>
                </a:cubicBezTo>
                <a:cubicBezTo>
                  <a:pt x="2231" y="794"/>
                  <a:pt x="2225" y="788"/>
                  <a:pt x="2218" y="788"/>
                </a:cubicBezTo>
                <a:cubicBezTo>
                  <a:pt x="2211" y="788"/>
                  <a:pt x="2205" y="794"/>
                  <a:pt x="2205" y="801"/>
                </a:cubicBezTo>
                <a:cubicBezTo>
                  <a:pt x="2205" y="808"/>
                  <a:pt x="2211" y="814"/>
                  <a:pt x="2218" y="814"/>
                </a:cubicBezTo>
                <a:close/>
                <a:moveTo>
                  <a:pt x="2257" y="814"/>
                </a:moveTo>
                <a:cubicBezTo>
                  <a:pt x="2264" y="814"/>
                  <a:pt x="2270" y="808"/>
                  <a:pt x="2270" y="801"/>
                </a:cubicBezTo>
                <a:cubicBezTo>
                  <a:pt x="2270" y="794"/>
                  <a:pt x="2264" y="788"/>
                  <a:pt x="2257" y="788"/>
                </a:cubicBezTo>
                <a:cubicBezTo>
                  <a:pt x="2250" y="788"/>
                  <a:pt x="2245" y="794"/>
                  <a:pt x="2245" y="801"/>
                </a:cubicBezTo>
                <a:cubicBezTo>
                  <a:pt x="2245" y="808"/>
                  <a:pt x="2250" y="814"/>
                  <a:pt x="2257" y="814"/>
                </a:cubicBezTo>
                <a:close/>
                <a:moveTo>
                  <a:pt x="2297" y="814"/>
                </a:moveTo>
                <a:cubicBezTo>
                  <a:pt x="2304" y="814"/>
                  <a:pt x="2310" y="808"/>
                  <a:pt x="2310" y="801"/>
                </a:cubicBezTo>
                <a:cubicBezTo>
                  <a:pt x="2310" y="794"/>
                  <a:pt x="2304" y="788"/>
                  <a:pt x="2297" y="788"/>
                </a:cubicBezTo>
                <a:cubicBezTo>
                  <a:pt x="2290" y="788"/>
                  <a:pt x="2284" y="794"/>
                  <a:pt x="2284" y="801"/>
                </a:cubicBezTo>
                <a:cubicBezTo>
                  <a:pt x="2284" y="808"/>
                  <a:pt x="2290" y="814"/>
                  <a:pt x="2297" y="814"/>
                </a:cubicBezTo>
                <a:close/>
                <a:moveTo>
                  <a:pt x="2336" y="814"/>
                </a:moveTo>
                <a:cubicBezTo>
                  <a:pt x="2343" y="814"/>
                  <a:pt x="2349" y="808"/>
                  <a:pt x="2349" y="801"/>
                </a:cubicBezTo>
                <a:cubicBezTo>
                  <a:pt x="2349" y="794"/>
                  <a:pt x="2343" y="788"/>
                  <a:pt x="2336" y="788"/>
                </a:cubicBezTo>
                <a:cubicBezTo>
                  <a:pt x="2329" y="788"/>
                  <a:pt x="2323" y="794"/>
                  <a:pt x="2323" y="801"/>
                </a:cubicBezTo>
                <a:cubicBezTo>
                  <a:pt x="2323" y="808"/>
                  <a:pt x="2329" y="814"/>
                  <a:pt x="2336" y="814"/>
                </a:cubicBezTo>
                <a:close/>
                <a:moveTo>
                  <a:pt x="2376" y="814"/>
                </a:moveTo>
                <a:cubicBezTo>
                  <a:pt x="2383" y="814"/>
                  <a:pt x="2388" y="808"/>
                  <a:pt x="2388" y="801"/>
                </a:cubicBezTo>
                <a:cubicBezTo>
                  <a:pt x="2388" y="794"/>
                  <a:pt x="2383" y="788"/>
                  <a:pt x="2376" y="788"/>
                </a:cubicBezTo>
                <a:cubicBezTo>
                  <a:pt x="2369" y="788"/>
                  <a:pt x="2363" y="794"/>
                  <a:pt x="2363" y="801"/>
                </a:cubicBezTo>
                <a:cubicBezTo>
                  <a:pt x="2363" y="808"/>
                  <a:pt x="2369" y="814"/>
                  <a:pt x="2376" y="814"/>
                </a:cubicBezTo>
                <a:close/>
                <a:moveTo>
                  <a:pt x="2415" y="814"/>
                </a:moveTo>
                <a:cubicBezTo>
                  <a:pt x="2422" y="814"/>
                  <a:pt x="2428" y="808"/>
                  <a:pt x="2428" y="801"/>
                </a:cubicBezTo>
                <a:cubicBezTo>
                  <a:pt x="2428" y="794"/>
                  <a:pt x="2422" y="788"/>
                  <a:pt x="2415" y="788"/>
                </a:cubicBezTo>
                <a:cubicBezTo>
                  <a:pt x="2408" y="788"/>
                  <a:pt x="2402" y="794"/>
                  <a:pt x="2402" y="801"/>
                </a:cubicBezTo>
                <a:cubicBezTo>
                  <a:pt x="2402" y="808"/>
                  <a:pt x="2408" y="814"/>
                  <a:pt x="2415" y="814"/>
                </a:cubicBezTo>
                <a:close/>
                <a:moveTo>
                  <a:pt x="2455" y="814"/>
                </a:moveTo>
                <a:cubicBezTo>
                  <a:pt x="2462" y="814"/>
                  <a:pt x="2467" y="808"/>
                  <a:pt x="2467" y="801"/>
                </a:cubicBezTo>
                <a:cubicBezTo>
                  <a:pt x="2467" y="794"/>
                  <a:pt x="2462" y="788"/>
                  <a:pt x="2455" y="788"/>
                </a:cubicBezTo>
                <a:cubicBezTo>
                  <a:pt x="2447" y="788"/>
                  <a:pt x="2442" y="794"/>
                  <a:pt x="2442" y="801"/>
                </a:cubicBezTo>
                <a:cubicBezTo>
                  <a:pt x="2442" y="808"/>
                  <a:pt x="2447" y="814"/>
                  <a:pt x="2455" y="814"/>
                </a:cubicBezTo>
                <a:close/>
                <a:moveTo>
                  <a:pt x="2494" y="814"/>
                </a:moveTo>
                <a:cubicBezTo>
                  <a:pt x="2501" y="814"/>
                  <a:pt x="2507" y="808"/>
                  <a:pt x="2507" y="801"/>
                </a:cubicBezTo>
                <a:cubicBezTo>
                  <a:pt x="2507" y="794"/>
                  <a:pt x="2501" y="788"/>
                  <a:pt x="2494" y="788"/>
                </a:cubicBezTo>
                <a:cubicBezTo>
                  <a:pt x="2487" y="788"/>
                  <a:pt x="2481" y="794"/>
                  <a:pt x="2481" y="801"/>
                </a:cubicBezTo>
                <a:cubicBezTo>
                  <a:pt x="2481" y="808"/>
                  <a:pt x="2487" y="814"/>
                  <a:pt x="2494" y="814"/>
                </a:cubicBezTo>
                <a:close/>
                <a:moveTo>
                  <a:pt x="2533" y="814"/>
                </a:moveTo>
                <a:cubicBezTo>
                  <a:pt x="2540" y="814"/>
                  <a:pt x="2546" y="808"/>
                  <a:pt x="2546" y="801"/>
                </a:cubicBezTo>
                <a:cubicBezTo>
                  <a:pt x="2546" y="794"/>
                  <a:pt x="2540" y="788"/>
                  <a:pt x="2533" y="788"/>
                </a:cubicBezTo>
                <a:cubicBezTo>
                  <a:pt x="2526" y="788"/>
                  <a:pt x="2521" y="794"/>
                  <a:pt x="2521" y="801"/>
                </a:cubicBezTo>
                <a:cubicBezTo>
                  <a:pt x="2521" y="808"/>
                  <a:pt x="2526" y="814"/>
                  <a:pt x="2533" y="814"/>
                </a:cubicBezTo>
                <a:close/>
                <a:moveTo>
                  <a:pt x="2573" y="814"/>
                </a:moveTo>
                <a:cubicBezTo>
                  <a:pt x="2580" y="814"/>
                  <a:pt x="2586" y="808"/>
                  <a:pt x="2586" y="801"/>
                </a:cubicBezTo>
                <a:cubicBezTo>
                  <a:pt x="2586" y="794"/>
                  <a:pt x="2580" y="788"/>
                  <a:pt x="2573" y="788"/>
                </a:cubicBezTo>
                <a:cubicBezTo>
                  <a:pt x="2566" y="788"/>
                  <a:pt x="2560" y="794"/>
                  <a:pt x="2560" y="801"/>
                </a:cubicBezTo>
                <a:cubicBezTo>
                  <a:pt x="2560" y="808"/>
                  <a:pt x="2566" y="814"/>
                  <a:pt x="2573" y="814"/>
                </a:cubicBezTo>
                <a:close/>
                <a:moveTo>
                  <a:pt x="2612" y="814"/>
                </a:moveTo>
                <a:cubicBezTo>
                  <a:pt x="2619" y="814"/>
                  <a:pt x="2625" y="808"/>
                  <a:pt x="2625" y="801"/>
                </a:cubicBezTo>
                <a:cubicBezTo>
                  <a:pt x="2625" y="794"/>
                  <a:pt x="2619" y="788"/>
                  <a:pt x="2612" y="788"/>
                </a:cubicBezTo>
                <a:cubicBezTo>
                  <a:pt x="2605" y="788"/>
                  <a:pt x="2599" y="794"/>
                  <a:pt x="2599" y="801"/>
                </a:cubicBezTo>
                <a:cubicBezTo>
                  <a:pt x="2599" y="808"/>
                  <a:pt x="2605" y="814"/>
                  <a:pt x="2612" y="814"/>
                </a:cubicBezTo>
                <a:close/>
                <a:moveTo>
                  <a:pt x="2652" y="814"/>
                </a:moveTo>
                <a:cubicBezTo>
                  <a:pt x="2659" y="814"/>
                  <a:pt x="2664" y="808"/>
                  <a:pt x="2664" y="801"/>
                </a:cubicBezTo>
                <a:cubicBezTo>
                  <a:pt x="2664" y="794"/>
                  <a:pt x="2659" y="788"/>
                  <a:pt x="2652" y="788"/>
                </a:cubicBezTo>
                <a:cubicBezTo>
                  <a:pt x="2645" y="788"/>
                  <a:pt x="2639" y="794"/>
                  <a:pt x="2639" y="801"/>
                </a:cubicBezTo>
                <a:cubicBezTo>
                  <a:pt x="2639" y="808"/>
                  <a:pt x="2645" y="814"/>
                  <a:pt x="2652" y="814"/>
                </a:cubicBezTo>
                <a:close/>
                <a:moveTo>
                  <a:pt x="2691" y="814"/>
                </a:moveTo>
                <a:cubicBezTo>
                  <a:pt x="2698" y="814"/>
                  <a:pt x="2704" y="808"/>
                  <a:pt x="2704" y="801"/>
                </a:cubicBezTo>
                <a:cubicBezTo>
                  <a:pt x="2704" y="794"/>
                  <a:pt x="2698" y="788"/>
                  <a:pt x="2691" y="788"/>
                </a:cubicBezTo>
                <a:cubicBezTo>
                  <a:pt x="2684" y="788"/>
                  <a:pt x="2678" y="794"/>
                  <a:pt x="2678" y="801"/>
                </a:cubicBezTo>
                <a:cubicBezTo>
                  <a:pt x="2678" y="808"/>
                  <a:pt x="2684" y="814"/>
                  <a:pt x="2691" y="814"/>
                </a:cubicBezTo>
                <a:close/>
                <a:moveTo>
                  <a:pt x="2730" y="814"/>
                </a:moveTo>
                <a:cubicBezTo>
                  <a:pt x="2738" y="814"/>
                  <a:pt x="2743" y="808"/>
                  <a:pt x="2743" y="801"/>
                </a:cubicBezTo>
                <a:cubicBezTo>
                  <a:pt x="2743" y="794"/>
                  <a:pt x="2738" y="788"/>
                  <a:pt x="2730" y="788"/>
                </a:cubicBezTo>
                <a:cubicBezTo>
                  <a:pt x="2723" y="788"/>
                  <a:pt x="2718" y="794"/>
                  <a:pt x="2718" y="801"/>
                </a:cubicBezTo>
                <a:cubicBezTo>
                  <a:pt x="2718" y="808"/>
                  <a:pt x="2723" y="814"/>
                  <a:pt x="2730" y="814"/>
                </a:cubicBezTo>
                <a:close/>
                <a:moveTo>
                  <a:pt x="2770" y="814"/>
                </a:moveTo>
                <a:cubicBezTo>
                  <a:pt x="2777" y="814"/>
                  <a:pt x="2783" y="808"/>
                  <a:pt x="2783" y="801"/>
                </a:cubicBezTo>
                <a:cubicBezTo>
                  <a:pt x="2783" y="794"/>
                  <a:pt x="2777" y="788"/>
                  <a:pt x="2770" y="788"/>
                </a:cubicBezTo>
                <a:cubicBezTo>
                  <a:pt x="2763" y="788"/>
                  <a:pt x="2757" y="794"/>
                  <a:pt x="2757" y="801"/>
                </a:cubicBezTo>
                <a:cubicBezTo>
                  <a:pt x="2757" y="808"/>
                  <a:pt x="2763" y="814"/>
                  <a:pt x="2770" y="814"/>
                </a:cubicBezTo>
                <a:close/>
                <a:moveTo>
                  <a:pt x="2809" y="814"/>
                </a:moveTo>
                <a:cubicBezTo>
                  <a:pt x="2816" y="814"/>
                  <a:pt x="2822" y="808"/>
                  <a:pt x="2822" y="801"/>
                </a:cubicBezTo>
                <a:cubicBezTo>
                  <a:pt x="2822" y="794"/>
                  <a:pt x="2816" y="788"/>
                  <a:pt x="2809" y="788"/>
                </a:cubicBezTo>
                <a:cubicBezTo>
                  <a:pt x="2802" y="788"/>
                  <a:pt x="2797" y="794"/>
                  <a:pt x="2797" y="801"/>
                </a:cubicBezTo>
                <a:cubicBezTo>
                  <a:pt x="2797" y="808"/>
                  <a:pt x="2802" y="814"/>
                  <a:pt x="2809" y="814"/>
                </a:cubicBezTo>
                <a:close/>
                <a:moveTo>
                  <a:pt x="2849" y="814"/>
                </a:moveTo>
                <a:cubicBezTo>
                  <a:pt x="2856" y="814"/>
                  <a:pt x="2862" y="808"/>
                  <a:pt x="2862" y="801"/>
                </a:cubicBezTo>
                <a:cubicBezTo>
                  <a:pt x="2862" y="794"/>
                  <a:pt x="2856" y="788"/>
                  <a:pt x="2849" y="788"/>
                </a:cubicBezTo>
                <a:cubicBezTo>
                  <a:pt x="2842" y="788"/>
                  <a:pt x="2836" y="794"/>
                  <a:pt x="2836" y="801"/>
                </a:cubicBezTo>
                <a:cubicBezTo>
                  <a:pt x="2836" y="808"/>
                  <a:pt x="2842" y="814"/>
                  <a:pt x="2849" y="814"/>
                </a:cubicBezTo>
                <a:close/>
                <a:moveTo>
                  <a:pt x="2888" y="814"/>
                </a:moveTo>
                <a:cubicBezTo>
                  <a:pt x="2895" y="814"/>
                  <a:pt x="2901" y="808"/>
                  <a:pt x="2901" y="801"/>
                </a:cubicBezTo>
                <a:cubicBezTo>
                  <a:pt x="2901" y="794"/>
                  <a:pt x="2895" y="788"/>
                  <a:pt x="2888" y="788"/>
                </a:cubicBezTo>
                <a:cubicBezTo>
                  <a:pt x="2881" y="788"/>
                  <a:pt x="2875" y="794"/>
                  <a:pt x="2875" y="801"/>
                </a:cubicBezTo>
                <a:cubicBezTo>
                  <a:pt x="2875" y="808"/>
                  <a:pt x="2881" y="814"/>
                  <a:pt x="2888" y="814"/>
                </a:cubicBezTo>
                <a:close/>
                <a:moveTo>
                  <a:pt x="2928" y="814"/>
                </a:moveTo>
                <a:cubicBezTo>
                  <a:pt x="2935" y="814"/>
                  <a:pt x="2940" y="808"/>
                  <a:pt x="2940" y="801"/>
                </a:cubicBezTo>
                <a:cubicBezTo>
                  <a:pt x="2940" y="794"/>
                  <a:pt x="2935" y="788"/>
                  <a:pt x="2928" y="788"/>
                </a:cubicBezTo>
                <a:cubicBezTo>
                  <a:pt x="2921" y="788"/>
                  <a:pt x="2915" y="794"/>
                  <a:pt x="2915" y="801"/>
                </a:cubicBezTo>
                <a:cubicBezTo>
                  <a:pt x="2915" y="808"/>
                  <a:pt x="2921" y="814"/>
                  <a:pt x="2928" y="814"/>
                </a:cubicBezTo>
                <a:close/>
                <a:moveTo>
                  <a:pt x="602" y="828"/>
                </a:moveTo>
                <a:cubicBezTo>
                  <a:pt x="595" y="828"/>
                  <a:pt x="589" y="834"/>
                  <a:pt x="589" y="841"/>
                </a:cubicBezTo>
                <a:cubicBezTo>
                  <a:pt x="589" y="848"/>
                  <a:pt x="595" y="853"/>
                  <a:pt x="602" y="853"/>
                </a:cubicBezTo>
                <a:cubicBezTo>
                  <a:pt x="609" y="853"/>
                  <a:pt x="614" y="848"/>
                  <a:pt x="614" y="841"/>
                </a:cubicBezTo>
                <a:cubicBezTo>
                  <a:pt x="614" y="834"/>
                  <a:pt x="609" y="828"/>
                  <a:pt x="602" y="828"/>
                </a:cubicBezTo>
                <a:close/>
                <a:moveTo>
                  <a:pt x="641" y="853"/>
                </a:moveTo>
                <a:cubicBezTo>
                  <a:pt x="648" y="853"/>
                  <a:pt x="654" y="848"/>
                  <a:pt x="654" y="841"/>
                </a:cubicBezTo>
                <a:cubicBezTo>
                  <a:pt x="654" y="834"/>
                  <a:pt x="648" y="828"/>
                  <a:pt x="641" y="828"/>
                </a:cubicBezTo>
                <a:cubicBezTo>
                  <a:pt x="634" y="828"/>
                  <a:pt x="628" y="834"/>
                  <a:pt x="628" y="841"/>
                </a:cubicBezTo>
                <a:cubicBezTo>
                  <a:pt x="628" y="848"/>
                  <a:pt x="634" y="853"/>
                  <a:pt x="641" y="853"/>
                </a:cubicBezTo>
                <a:close/>
                <a:moveTo>
                  <a:pt x="680" y="853"/>
                </a:moveTo>
                <a:cubicBezTo>
                  <a:pt x="687" y="853"/>
                  <a:pt x="693" y="848"/>
                  <a:pt x="693" y="841"/>
                </a:cubicBezTo>
                <a:cubicBezTo>
                  <a:pt x="693" y="834"/>
                  <a:pt x="687" y="828"/>
                  <a:pt x="680" y="828"/>
                </a:cubicBezTo>
                <a:cubicBezTo>
                  <a:pt x="673" y="828"/>
                  <a:pt x="668" y="834"/>
                  <a:pt x="668" y="841"/>
                </a:cubicBezTo>
                <a:cubicBezTo>
                  <a:pt x="668" y="848"/>
                  <a:pt x="673" y="853"/>
                  <a:pt x="680" y="853"/>
                </a:cubicBezTo>
                <a:close/>
                <a:moveTo>
                  <a:pt x="878" y="828"/>
                </a:moveTo>
                <a:cubicBezTo>
                  <a:pt x="871" y="828"/>
                  <a:pt x="865" y="834"/>
                  <a:pt x="865" y="841"/>
                </a:cubicBezTo>
                <a:cubicBezTo>
                  <a:pt x="865" y="848"/>
                  <a:pt x="871" y="853"/>
                  <a:pt x="878" y="853"/>
                </a:cubicBezTo>
                <a:cubicBezTo>
                  <a:pt x="885" y="853"/>
                  <a:pt x="890" y="848"/>
                  <a:pt x="890" y="841"/>
                </a:cubicBezTo>
                <a:cubicBezTo>
                  <a:pt x="890" y="834"/>
                  <a:pt x="885" y="828"/>
                  <a:pt x="878" y="828"/>
                </a:cubicBezTo>
                <a:close/>
                <a:moveTo>
                  <a:pt x="1587" y="853"/>
                </a:moveTo>
                <a:cubicBezTo>
                  <a:pt x="1594" y="853"/>
                  <a:pt x="1600" y="848"/>
                  <a:pt x="1600" y="841"/>
                </a:cubicBezTo>
                <a:cubicBezTo>
                  <a:pt x="1600" y="834"/>
                  <a:pt x="1594" y="828"/>
                  <a:pt x="1587" y="828"/>
                </a:cubicBezTo>
                <a:cubicBezTo>
                  <a:pt x="1580" y="828"/>
                  <a:pt x="1574" y="834"/>
                  <a:pt x="1574" y="841"/>
                </a:cubicBezTo>
                <a:cubicBezTo>
                  <a:pt x="1574" y="848"/>
                  <a:pt x="1580" y="853"/>
                  <a:pt x="1587" y="853"/>
                </a:cubicBezTo>
                <a:close/>
                <a:moveTo>
                  <a:pt x="1627" y="853"/>
                </a:moveTo>
                <a:cubicBezTo>
                  <a:pt x="1634" y="853"/>
                  <a:pt x="1639" y="848"/>
                  <a:pt x="1639" y="841"/>
                </a:cubicBezTo>
                <a:cubicBezTo>
                  <a:pt x="1639" y="834"/>
                  <a:pt x="1634" y="828"/>
                  <a:pt x="1627" y="828"/>
                </a:cubicBezTo>
                <a:cubicBezTo>
                  <a:pt x="1620" y="828"/>
                  <a:pt x="1614" y="834"/>
                  <a:pt x="1614" y="841"/>
                </a:cubicBezTo>
                <a:cubicBezTo>
                  <a:pt x="1614" y="848"/>
                  <a:pt x="1620" y="853"/>
                  <a:pt x="1627" y="853"/>
                </a:cubicBezTo>
                <a:close/>
                <a:moveTo>
                  <a:pt x="1666" y="853"/>
                </a:moveTo>
                <a:cubicBezTo>
                  <a:pt x="1673" y="853"/>
                  <a:pt x="1679" y="848"/>
                  <a:pt x="1679" y="841"/>
                </a:cubicBezTo>
                <a:cubicBezTo>
                  <a:pt x="1679" y="834"/>
                  <a:pt x="1673" y="828"/>
                  <a:pt x="1666" y="828"/>
                </a:cubicBezTo>
                <a:cubicBezTo>
                  <a:pt x="1659" y="828"/>
                  <a:pt x="1653" y="834"/>
                  <a:pt x="1653" y="841"/>
                </a:cubicBezTo>
                <a:cubicBezTo>
                  <a:pt x="1653" y="848"/>
                  <a:pt x="1659" y="853"/>
                  <a:pt x="1666" y="853"/>
                </a:cubicBezTo>
                <a:close/>
                <a:moveTo>
                  <a:pt x="1705" y="853"/>
                </a:moveTo>
                <a:cubicBezTo>
                  <a:pt x="1713" y="853"/>
                  <a:pt x="1718" y="848"/>
                  <a:pt x="1718" y="841"/>
                </a:cubicBezTo>
                <a:cubicBezTo>
                  <a:pt x="1718" y="834"/>
                  <a:pt x="1713" y="828"/>
                  <a:pt x="1705" y="828"/>
                </a:cubicBezTo>
                <a:cubicBezTo>
                  <a:pt x="1698" y="828"/>
                  <a:pt x="1693" y="834"/>
                  <a:pt x="1693" y="841"/>
                </a:cubicBezTo>
                <a:cubicBezTo>
                  <a:pt x="1693" y="848"/>
                  <a:pt x="1698" y="853"/>
                  <a:pt x="1705" y="853"/>
                </a:cubicBezTo>
                <a:close/>
                <a:moveTo>
                  <a:pt x="1745" y="853"/>
                </a:moveTo>
                <a:cubicBezTo>
                  <a:pt x="1752" y="853"/>
                  <a:pt x="1758" y="848"/>
                  <a:pt x="1758" y="841"/>
                </a:cubicBezTo>
                <a:cubicBezTo>
                  <a:pt x="1758" y="834"/>
                  <a:pt x="1752" y="828"/>
                  <a:pt x="1745" y="828"/>
                </a:cubicBezTo>
                <a:cubicBezTo>
                  <a:pt x="1738" y="828"/>
                  <a:pt x="1732" y="834"/>
                  <a:pt x="1732" y="841"/>
                </a:cubicBezTo>
                <a:cubicBezTo>
                  <a:pt x="1732" y="848"/>
                  <a:pt x="1738" y="853"/>
                  <a:pt x="1745" y="853"/>
                </a:cubicBezTo>
                <a:close/>
                <a:moveTo>
                  <a:pt x="1784" y="853"/>
                </a:moveTo>
                <a:cubicBezTo>
                  <a:pt x="1791" y="853"/>
                  <a:pt x="1797" y="848"/>
                  <a:pt x="1797" y="841"/>
                </a:cubicBezTo>
                <a:cubicBezTo>
                  <a:pt x="1797" y="834"/>
                  <a:pt x="1791" y="828"/>
                  <a:pt x="1784" y="828"/>
                </a:cubicBezTo>
                <a:cubicBezTo>
                  <a:pt x="1777" y="828"/>
                  <a:pt x="1772" y="834"/>
                  <a:pt x="1772" y="841"/>
                </a:cubicBezTo>
                <a:cubicBezTo>
                  <a:pt x="1772" y="848"/>
                  <a:pt x="1777" y="853"/>
                  <a:pt x="1784" y="853"/>
                </a:cubicBezTo>
                <a:close/>
                <a:moveTo>
                  <a:pt x="1824" y="853"/>
                </a:moveTo>
                <a:cubicBezTo>
                  <a:pt x="1831" y="853"/>
                  <a:pt x="1836" y="848"/>
                  <a:pt x="1836" y="841"/>
                </a:cubicBezTo>
                <a:cubicBezTo>
                  <a:pt x="1836" y="834"/>
                  <a:pt x="1831" y="828"/>
                  <a:pt x="1824" y="828"/>
                </a:cubicBezTo>
                <a:cubicBezTo>
                  <a:pt x="1817" y="828"/>
                  <a:pt x="1811" y="834"/>
                  <a:pt x="1811" y="841"/>
                </a:cubicBezTo>
                <a:cubicBezTo>
                  <a:pt x="1811" y="848"/>
                  <a:pt x="1817" y="853"/>
                  <a:pt x="1824" y="853"/>
                </a:cubicBezTo>
                <a:close/>
                <a:moveTo>
                  <a:pt x="1863" y="853"/>
                </a:moveTo>
                <a:cubicBezTo>
                  <a:pt x="1870" y="853"/>
                  <a:pt x="1876" y="848"/>
                  <a:pt x="1876" y="841"/>
                </a:cubicBezTo>
                <a:cubicBezTo>
                  <a:pt x="1876" y="834"/>
                  <a:pt x="1870" y="828"/>
                  <a:pt x="1863" y="828"/>
                </a:cubicBezTo>
                <a:cubicBezTo>
                  <a:pt x="1856" y="828"/>
                  <a:pt x="1850" y="834"/>
                  <a:pt x="1850" y="841"/>
                </a:cubicBezTo>
                <a:cubicBezTo>
                  <a:pt x="1850" y="848"/>
                  <a:pt x="1856" y="853"/>
                  <a:pt x="1863" y="853"/>
                </a:cubicBezTo>
                <a:close/>
                <a:moveTo>
                  <a:pt x="1903" y="853"/>
                </a:moveTo>
                <a:cubicBezTo>
                  <a:pt x="1910" y="853"/>
                  <a:pt x="1915" y="848"/>
                  <a:pt x="1915" y="841"/>
                </a:cubicBezTo>
                <a:cubicBezTo>
                  <a:pt x="1915" y="834"/>
                  <a:pt x="1910" y="828"/>
                  <a:pt x="1903" y="828"/>
                </a:cubicBezTo>
                <a:cubicBezTo>
                  <a:pt x="1896" y="828"/>
                  <a:pt x="1890" y="834"/>
                  <a:pt x="1890" y="841"/>
                </a:cubicBezTo>
                <a:cubicBezTo>
                  <a:pt x="1890" y="848"/>
                  <a:pt x="1896" y="853"/>
                  <a:pt x="1903" y="853"/>
                </a:cubicBezTo>
                <a:close/>
                <a:moveTo>
                  <a:pt x="1942" y="853"/>
                </a:moveTo>
                <a:cubicBezTo>
                  <a:pt x="1949" y="853"/>
                  <a:pt x="1955" y="848"/>
                  <a:pt x="1955" y="841"/>
                </a:cubicBezTo>
                <a:cubicBezTo>
                  <a:pt x="1955" y="834"/>
                  <a:pt x="1949" y="828"/>
                  <a:pt x="1942" y="828"/>
                </a:cubicBezTo>
                <a:cubicBezTo>
                  <a:pt x="1935" y="828"/>
                  <a:pt x="1929" y="834"/>
                  <a:pt x="1929" y="841"/>
                </a:cubicBezTo>
                <a:cubicBezTo>
                  <a:pt x="1929" y="848"/>
                  <a:pt x="1935" y="853"/>
                  <a:pt x="1942" y="853"/>
                </a:cubicBezTo>
                <a:close/>
                <a:moveTo>
                  <a:pt x="1981" y="853"/>
                </a:moveTo>
                <a:cubicBezTo>
                  <a:pt x="1988" y="853"/>
                  <a:pt x="1994" y="848"/>
                  <a:pt x="1994" y="841"/>
                </a:cubicBezTo>
                <a:cubicBezTo>
                  <a:pt x="1994" y="834"/>
                  <a:pt x="1988" y="828"/>
                  <a:pt x="1981" y="828"/>
                </a:cubicBezTo>
                <a:cubicBezTo>
                  <a:pt x="1974" y="828"/>
                  <a:pt x="1969" y="834"/>
                  <a:pt x="1969" y="841"/>
                </a:cubicBezTo>
                <a:cubicBezTo>
                  <a:pt x="1969" y="848"/>
                  <a:pt x="1974" y="853"/>
                  <a:pt x="1981" y="853"/>
                </a:cubicBezTo>
                <a:close/>
                <a:moveTo>
                  <a:pt x="2021" y="853"/>
                </a:moveTo>
                <a:cubicBezTo>
                  <a:pt x="2028" y="853"/>
                  <a:pt x="2034" y="848"/>
                  <a:pt x="2034" y="841"/>
                </a:cubicBezTo>
                <a:cubicBezTo>
                  <a:pt x="2034" y="834"/>
                  <a:pt x="2028" y="828"/>
                  <a:pt x="2021" y="828"/>
                </a:cubicBezTo>
                <a:cubicBezTo>
                  <a:pt x="2014" y="828"/>
                  <a:pt x="2008" y="834"/>
                  <a:pt x="2008" y="841"/>
                </a:cubicBezTo>
                <a:cubicBezTo>
                  <a:pt x="2008" y="848"/>
                  <a:pt x="2014" y="853"/>
                  <a:pt x="2021" y="853"/>
                </a:cubicBezTo>
                <a:close/>
                <a:moveTo>
                  <a:pt x="2060" y="853"/>
                </a:moveTo>
                <a:cubicBezTo>
                  <a:pt x="2067" y="853"/>
                  <a:pt x="2073" y="848"/>
                  <a:pt x="2073" y="841"/>
                </a:cubicBezTo>
                <a:cubicBezTo>
                  <a:pt x="2073" y="834"/>
                  <a:pt x="2067" y="828"/>
                  <a:pt x="2060" y="828"/>
                </a:cubicBezTo>
                <a:cubicBezTo>
                  <a:pt x="2053" y="828"/>
                  <a:pt x="2048" y="834"/>
                  <a:pt x="2048" y="841"/>
                </a:cubicBezTo>
                <a:cubicBezTo>
                  <a:pt x="2048" y="848"/>
                  <a:pt x="2053" y="853"/>
                  <a:pt x="2060" y="853"/>
                </a:cubicBezTo>
                <a:close/>
                <a:moveTo>
                  <a:pt x="2100" y="853"/>
                </a:moveTo>
                <a:cubicBezTo>
                  <a:pt x="2107" y="853"/>
                  <a:pt x="2112" y="848"/>
                  <a:pt x="2112" y="841"/>
                </a:cubicBezTo>
                <a:cubicBezTo>
                  <a:pt x="2112" y="834"/>
                  <a:pt x="2107" y="828"/>
                  <a:pt x="2100" y="828"/>
                </a:cubicBezTo>
                <a:cubicBezTo>
                  <a:pt x="2093" y="828"/>
                  <a:pt x="2087" y="834"/>
                  <a:pt x="2087" y="841"/>
                </a:cubicBezTo>
                <a:cubicBezTo>
                  <a:pt x="2087" y="848"/>
                  <a:pt x="2093" y="853"/>
                  <a:pt x="2100" y="853"/>
                </a:cubicBezTo>
                <a:close/>
                <a:moveTo>
                  <a:pt x="2139" y="853"/>
                </a:moveTo>
                <a:cubicBezTo>
                  <a:pt x="2146" y="853"/>
                  <a:pt x="2152" y="848"/>
                  <a:pt x="2152" y="841"/>
                </a:cubicBezTo>
                <a:cubicBezTo>
                  <a:pt x="2152" y="834"/>
                  <a:pt x="2146" y="828"/>
                  <a:pt x="2139" y="828"/>
                </a:cubicBezTo>
                <a:cubicBezTo>
                  <a:pt x="2132" y="828"/>
                  <a:pt x="2126" y="834"/>
                  <a:pt x="2126" y="841"/>
                </a:cubicBezTo>
                <a:cubicBezTo>
                  <a:pt x="2126" y="848"/>
                  <a:pt x="2132" y="853"/>
                  <a:pt x="2139" y="853"/>
                </a:cubicBezTo>
                <a:close/>
                <a:moveTo>
                  <a:pt x="2179" y="853"/>
                </a:moveTo>
                <a:cubicBezTo>
                  <a:pt x="2186" y="853"/>
                  <a:pt x="2191" y="848"/>
                  <a:pt x="2191" y="841"/>
                </a:cubicBezTo>
                <a:cubicBezTo>
                  <a:pt x="2191" y="834"/>
                  <a:pt x="2186" y="828"/>
                  <a:pt x="2179" y="828"/>
                </a:cubicBezTo>
                <a:cubicBezTo>
                  <a:pt x="2172" y="828"/>
                  <a:pt x="2166" y="834"/>
                  <a:pt x="2166" y="841"/>
                </a:cubicBezTo>
                <a:cubicBezTo>
                  <a:pt x="2166" y="848"/>
                  <a:pt x="2172" y="853"/>
                  <a:pt x="2179" y="853"/>
                </a:cubicBezTo>
                <a:close/>
                <a:moveTo>
                  <a:pt x="2257" y="853"/>
                </a:moveTo>
                <a:cubicBezTo>
                  <a:pt x="2264" y="853"/>
                  <a:pt x="2270" y="848"/>
                  <a:pt x="2270" y="841"/>
                </a:cubicBezTo>
                <a:cubicBezTo>
                  <a:pt x="2270" y="834"/>
                  <a:pt x="2264" y="828"/>
                  <a:pt x="2257" y="828"/>
                </a:cubicBezTo>
                <a:cubicBezTo>
                  <a:pt x="2250" y="828"/>
                  <a:pt x="2245" y="834"/>
                  <a:pt x="2245" y="841"/>
                </a:cubicBezTo>
                <a:cubicBezTo>
                  <a:pt x="2245" y="848"/>
                  <a:pt x="2250" y="853"/>
                  <a:pt x="2257" y="853"/>
                </a:cubicBezTo>
                <a:close/>
                <a:moveTo>
                  <a:pt x="2297" y="828"/>
                </a:moveTo>
                <a:cubicBezTo>
                  <a:pt x="2290" y="828"/>
                  <a:pt x="2284" y="834"/>
                  <a:pt x="2284" y="841"/>
                </a:cubicBezTo>
                <a:cubicBezTo>
                  <a:pt x="2284" y="848"/>
                  <a:pt x="2290" y="853"/>
                  <a:pt x="2297" y="853"/>
                </a:cubicBezTo>
                <a:cubicBezTo>
                  <a:pt x="2304" y="853"/>
                  <a:pt x="2310" y="848"/>
                  <a:pt x="2310" y="841"/>
                </a:cubicBezTo>
                <a:cubicBezTo>
                  <a:pt x="2310" y="834"/>
                  <a:pt x="2304" y="828"/>
                  <a:pt x="2297" y="828"/>
                </a:cubicBezTo>
                <a:close/>
                <a:moveTo>
                  <a:pt x="2336" y="828"/>
                </a:moveTo>
                <a:cubicBezTo>
                  <a:pt x="2329" y="828"/>
                  <a:pt x="2323" y="834"/>
                  <a:pt x="2323" y="841"/>
                </a:cubicBezTo>
                <a:cubicBezTo>
                  <a:pt x="2323" y="848"/>
                  <a:pt x="2329" y="853"/>
                  <a:pt x="2336" y="853"/>
                </a:cubicBezTo>
                <a:cubicBezTo>
                  <a:pt x="2343" y="853"/>
                  <a:pt x="2349" y="848"/>
                  <a:pt x="2349" y="841"/>
                </a:cubicBezTo>
                <a:cubicBezTo>
                  <a:pt x="2349" y="834"/>
                  <a:pt x="2343" y="828"/>
                  <a:pt x="2336" y="828"/>
                </a:cubicBezTo>
                <a:close/>
                <a:moveTo>
                  <a:pt x="2376" y="828"/>
                </a:moveTo>
                <a:cubicBezTo>
                  <a:pt x="2369" y="828"/>
                  <a:pt x="2363" y="834"/>
                  <a:pt x="2363" y="841"/>
                </a:cubicBezTo>
                <a:cubicBezTo>
                  <a:pt x="2363" y="848"/>
                  <a:pt x="2369" y="853"/>
                  <a:pt x="2376" y="853"/>
                </a:cubicBezTo>
                <a:cubicBezTo>
                  <a:pt x="2383" y="853"/>
                  <a:pt x="2388" y="848"/>
                  <a:pt x="2388" y="841"/>
                </a:cubicBezTo>
                <a:cubicBezTo>
                  <a:pt x="2388" y="834"/>
                  <a:pt x="2383" y="828"/>
                  <a:pt x="2376" y="828"/>
                </a:cubicBezTo>
                <a:close/>
                <a:moveTo>
                  <a:pt x="2415" y="853"/>
                </a:moveTo>
                <a:cubicBezTo>
                  <a:pt x="2422" y="853"/>
                  <a:pt x="2428" y="848"/>
                  <a:pt x="2428" y="841"/>
                </a:cubicBezTo>
                <a:cubicBezTo>
                  <a:pt x="2428" y="834"/>
                  <a:pt x="2422" y="828"/>
                  <a:pt x="2415" y="828"/>
                </a:cubicBezTo>
                <a:cubicBezTo>
                  <a:pt x="2408" y="828"/>
                  <a:pt x="2402" y="834"/>
                  <a:pt x="2402" y="841"/>
                </a:cubicBezTo>
                <a:cubicBezTo>
                  <a:pt x="2402" y="848"/>
                  <a:pt x="2408" y="853"/>
                  <a:pt x="2415" y="853"/>
                </a:cubicBezTo>
                <a:close/>
                <a:moveTo>
                  <a:pt x="2455" y="853"/>
                </a:moveTo>
                <a:cubicBezTo>
                  <a:pt x="2462" y="853"/>
                  <a:pt x="2467" y="848"/>
                  <a:pt x="2467" y="841"/>
                </a:cubicBezTo>
                <a:cubicBezTo>
                  <a:pt x="2467" y="834"/>
                  <a:pt x="2462" y="828"/>
                  <a:pt x="2455" y="828"/>
                </a:cubicBezTo>
                <a:cubicBezTo>
                  <a:pt x="2447" y="828"/>
                  <a:pt x="2442" y="834"/>
                  <a:pt x="2442" y="841"/>
                </a:cubicBezTo>
                <a:cubicBezTo>
                  <a:pt x="2442" y="848"/>
                  <a:pt x="2447" y="853"/>
                  <a:pt x="2455" y="853"/>
                </a:cubicBezTo>
                <a:close/>
                <a:moveTo>
                  <a:pt x="2494" y="853"/>
                </a:moveTo>
                <a:cubicBezTo>
                  <a:pt x="2501" y="853"/>
                  <a:pt x="2507" y="848"/>
                  <a:pt x="2507" y="841"/>
                </a:cubicBezTo>
                <a:cubicBezTo>
                  <a:pt x="2507" y="834"/>
                  <a:pt x="2501" y="828"/>
                  <a:pt x="2494" y="828"/>
                </a:cubicBezTo>
                <a:cubicBezTo>
                  <a:pt x="2487" y="828"/>
                  <a:pt x="2481" y="834"/>
                  <a:pt x="2481" y="841"/>
                </a:cubicBezTo>
                <a:cubicBezTo>
                  <a:pt x="2481" y="848"/>
                  <a:pt x="2487" y="853"/>
                  <a:pt x="2494" y="853"/>
                </a:cubicBezTo>
                <a:close/>
                <a:moveTo>
                  <a:pt x="2533" y="853"/>
                </a:moveTo>
                <a:cubicBezTo>
                  <a:pt x="2540" y="853"/>
                  <a:pt x="2546" y="848"/>
                  <a:pt x="2546" y="841"/>
                </a:cubicBezTo>
                <a:cubicBezTo>
                  <a:pt x="2546" y="834"/>
                  <a:pt x="2540" y="828"/>
                  <a:pt x="2533" y="828"/>
                </a:cubicBezTo>
                <a:cubicBezTo>
                  <a:pt x="2526" y="828"/>
                  <a:pt x="2521" y="834"/>
                  <a:pt x="2521" y="841"/>
                </a:cubicBezTo>
                <a:cubicBezTo>
                  <a:pt x="2521" y="848"/>
                  <a:pt x="2526" y="853"/>
                  <a:pt x="2533" y="853"/>
                </a:cubicBezTo>
                <a:close/>
                <a:moveTo>
                  <a:pt x="2573" y="853"/>
                </a:moveTo>
                <a:cubicBezTo>
                  <a:pt x="2580" y="853"/>
                  <a:pt x="2586" y="848"/>
                  <a:pt x="2586" y="841"/>
                </a:cubicBezTo>
                <a:cubicBezTo>
                  <a:pt x="2586" y="834"/>
                  <a:pt x="2580" y="828"/>
                  <a:pt x="2573" y="828"/>
                </a:cubicBezTo>
                <a:cubicBezTo>
                  <a:pt x="2566" y="828"/>
                  <a:pt x="2560" y="834"/>
                  <a:pt x="2560" y="841"/>
                </a:cubicBezTo>
                <a:cubicBezTo>
                  <a:pt x="2560" y="848"/>
                  <a:pt x="2566" y="853"/>
                  <a:pt x="2573" y="853"/>
                </a:cubicBezTo>
                <a:close/>
                <a:moveTo>
                  <a:pt x="2612" y="853"/>
                </a:moveTo>
                <a:cubicBezTo>
                  <a:pt x="2619" y="853"/>
                  <a:pt x="2625" y="848"/>
                  <a:pt x="2625" y="841"/>
                </a:cubicBezTo>
                <a:cubicBezTo>
                  <a:pt x="2625" y="834"/>
                  <a:pt x="2619" y="828"/>
                  <a:pt x="2612" y="828"/>
                </a:cubicBezTo>
                <a:cubicBezTo>
                  <a:pt x="2605" y="828"/>
                  <a:pt x="2599" y="834"/>
                  <a:pt x="2599" y="841"/>
                </a:cubicBezTo>
                <a:cubicBezTo>
                  <a:pt x="2599" y="848"/>
                  <a:pt x="2605" y="853"/>
                  <a:pt x="2612" y="853"/>
                </a:cubicBezTo>
                <a:close/>
                <a:moveTo>
                  <a:pt x="2652" y="853"/>
                </a:moveTo>
                <a:cubicBezTo>
                  <a:pt x="2659" y="853"/>
                  <a:pt x="2664" y="848"/>
                  <a:pt x="2664" y="841"/>
                </a:cubicBezTo>
                <a:cubicBezTo>
                  <a:pt x="2664" y="834"/>
                  <a:pt x="2659" y="828"/>
                  <a:pt x="2652" y="828"/>
                </a:cubicBezTo>
                <a:cubicBezTo>
                  <a:pt x="2645" y="828"/>
                  <a:pt x="2639" y="834"/>
                  <a:pt x="2639" y="841"/>
                </a:cubicBezTo>
                <a:cubicBezTo>
                  <a:pt x="2639" y="848"/>
                  <a:pt x="2645" y="853"/>
                  <a:pt x="2652" y="853"/>
                </a:cubicBezTo>
                <a:close/>
                <a:moveTo>
                  <a:pt x="2691" y="853"/>
                </a:moveTo>
                <a:cubicBezTo>
                  <a:pt x="2698" y="853"/>
                  <a:pt x="2704" y="848"/>
                  <a:pt x="2704" y="841"/>
                </a:cubicBezTo>
                <a:cubicBezTo>
                  <a:pt x="2704" y="834"/>
                  <a:pt x="2698" y="828"/>
                  <a:pt x="2691" y="828"/>
                </a:cubicBezTo>
                <a:cubicBezTo>
                  <a:pt x="2684" y="828"/>
                  <a:pt x="2678" y="834"/>
                  <a:pt x="2678" y="841"/>
                </a:cubicBezTo>
                <a:cubicBezTo>
                  <a:pt x="2678" y="848"/>
                  <a:pt x="2684" y="853"/>
                  <a:pt x="2691" y="853"/>
                </a:cubicBezTo>
                <a:close/>
                <a:moveTo>
                  <a:pt x="2730" y="853"/>
                </a:moveTo>
                <a:cubicBezTo>
                  <a:pt x="2738" y="853"/>
                  <a:pt x="2743" y="848"/>
                  <a:pt x="2743" y="841"/>
                </a:cubicBezTo>
                <a:cubicBezTo>
                  <a:pt x="2743" y="834"/>
                  <a:pt x="2738" y="828"/>
                  <a:pt x="2730" y="828"/>
                </a:cubicBezTo>
                <a:cubicBezTo>
                  <a:pt x="2723" y="828"/>
                  <a:pt x="2718" y="834"/>
                  <a:pt x="2718" y="841"/>
                </a:cubicBezTo>
                <a:cubicBezTo>
                  <a:pt x="2718" y="848"/>
                  <a:pt x="2723" y="853"/>
                  <a:pt x="2730" y="853"/>
                </a:cubicBezTo>
                <a:close/>
                <a:moveTo>
                  <a:pt x="2770" y="853"/>
                </a:moveTo>
                <a:cubicBezTo>
                  <a:pt x="2777" y="853"/>
                  <a:pt x="2783" y="848"/>
                  <a:pt x="2783" y="841"/>
                </a:cubicBezTo>
                <a:cubicBezTo>
                  <a:pt x="2783" y="834"/>
                  <a:pt x="2777" y="828"/>
                  <a:pt x="2770" y="828"/>
                </a:cubicBezTo>
                <a:cubicBezTo>
                  <a:pt x="2763" y="828"/>
                  <a:pt x="2757" y="834"/>
                  <a:pt x="2757" y="841"/>
                </a:cubicBezTo>
                <a:cubicBezTo>
                  <a:pt x="2757" y="848"/>
                  <a:pt x="2763" y="853"/>
                  <a:pt x="2770" y="853"/>
                </a:cubicBezTo>
                <a:close/>
                <a:moveTo>
                  <a:pt x="2809" y="853"/>
                </a:moveTo>
                <a:cubicBezTo>
                  <a:pt x="2816" y="853"/>
                  <a:pt x="2822" y="848"/>
                  <a:pt x="2822" y="841"/>
                </a:cubicBezTo>
                <a:cubicBezTo>
                  <a:pt x="2822" y="834"/>
                  <a:pt x="2816" y="828"/>
                  <a:pt x="2809" y="828"/>
                </a:cubicBezTo>
                <a:cubicBezTo>
                  <a:pt x="2802" y="828"/>
                  <a:pt x="2797" y="834"/>
                  <a:pt x="2797" y="841"/>
                </a:cubicBezTo>
                <a:cubicBezTo>
                  <a:pt x="2797" y="848"/>
                  <a:pt x="2802" y="853"/>
                  <a:pt x="2809" y="853"/>
                </a:cubicBezTo>
                <a:close/>
                <a:moveTo>
                  <a:pt x="2849" y="853"/>
                </a:moveTo>
                <a:cubicBezTo>
                  <a:pt x="2856" y="853"/>
                  <a:pt x="2862" y="848"/>
                  <a:pt x="2862" y="841"/>
                </a:cubicBezTo>
                <a:cubicBezTo>
                  <a:pt x="2862" y="834"/>
                  <a:pt x="2856" y="828"/>
                  <a:pt x="2849" y="828"/>
                </a:cubicBezTo>
                <a:cubicBezTo>
                  <a:pt x="2842" y="828"/>
                  <a:pt x="2836" y="834"/>
                  <a:pt x="2836" y="841"/>
                </a:cubicBezTo>
                <a:cubicBezTo>
                  <a:pt x="2836" y="848"/>
                  <a:pt x="2842" y="853"/>
                  <a:pt x="2849" y="853"/>
                </a:cubicBezTo>
                <a:close/>
                <a:moveTo>
                  <a:pt x="2888" y="853"/>
                </a:moveTo>
                <a:cubicBezTo>
                  <a:pt x="2895" y="853"/>
                  <a:pt x="2901" y="848"/>
                  <a:pt x="2901" y="841"/>
                </a:cubicBezTo>
                <a:cubicBezTo>
                  <a:pt x="2901" y="834"/>
                  <a:pt x="2895" y="828"/>
                  <a:pt x="2888" y="828"/>
                </a:cubicBezTo>
                <a:cubicBezTo>
                  <a:pt x="2881" y="828"/>
                  <a:pt x="2875" y="834"/>
                  <a:pt x="2875" y="841"/>
                </a:cubicBezTo>
                <a:cubicBezTo>
                  <a:pt x="2875" y="848"/>
                  <a:pt x="2881" y="853"/>
                  <a:pt x="2888" y="853"/>
                </a:cubicBezTo>
                <a:close/>
                <a:moveTo>
                  <a:pt x="641" y="893"/>
                </a:moveTo>
                <a:cubicBezTo>
                  <a:pt x="648" y="893"/>
                  <a:pt x="654" y="887"/>
                  <a:pt x="654" y="880"/>
                </a:cubicBezTo>
                <a:cubicBezTo>
                  <a:pt x="654" y="873"/>
                  <a:pt x="648" y="867"/>
                  <a:pt x="641" y="867"/>
                </a:cubicBezTo>
                <a:cubicBezTo>
                  <a:pt x="634" y="867"/>
                  <a:pt x="628" y="873"/>
                  <a:pt x="628" y="880"/>
                </a:cubicBezTo>
                <a:cubicBezTo>
                  <a:pt x="628" y="887"/>
                  <a:pt x="634" y="893"/>
                  <a:pt x="641" y="893"/>
                </a:cubicBezTo>
                <a:close/>
                <a:moveTo>
                  <a:pt x="680" y="893"/>
                </a:moveTo>
                <a:cubicBezTo>
                  <a:pt x="687" y="893"/>
                  <a:pt x="693" y="887"/>
                  <a:pt x="693" y="880"/>
                </a:cubicBezTo>
                <a:cubicBezTo>
                  <a:pt x="693" y="873"/>
                  <a:pt x="687" y="867"/>
                  <a:pt x="680" y="867"/>
                </a:cubicBezTo>
                <a:cubicBezTo>
                  <a:pt x="673" y="867"/>
                  <a:pt x="668" y="873"/>
                  <a:pt x="668" y="880"/>
                </a:cubicBezTo>
                <a:cubicBezTo>
                  <a:pt x="668" y="887"/>
                  <a:pt x="673" y="893"/>
                  <a:pt x="680" y="893"/>
                </a:cubicBezTo>
                <a:close/>
                <a:moveTo>
                  <a:pt x="1548" y="893"/>
                </a:moveTo>
                <a:cubicBezTo>
                  <a:pt x="1555" y="893"/>
                  <a:pt x="1561" y="887"/>
                  <a:pt x="1561" y="880"/>
                </a:cubicBezTo>
                <a:cubicBezTo>
                  <a:pt x="1561" y="873"/>
                  <a:pt x="1555" y="867"/>
                  <a:pt x="1548" y="867"/>
                </a:cubicBezTo>
                <a:cubicBezTo>
                  <a:pt x="1541" y="867"/>
                  <a:pt x="1535" y="873"/>
                  <a:pt x="1535" y="880"/>
                </a:cubicBezTo>
                <a:cubicBezTo>
                  <a:pt x="1535" y="887"/>
                  <a:pt x="1541" y="893"/>
                  <a:pt x="1548" y="893"/>
                </a:cubicBezTo>
                <a:close/>
                <a:moveTo>
                  <a:pt x="1587" y="893"/>
                </a:moveTo>
                <a:cubicBezTo>
                  <a:pt x="1594" y="893"/>
                  <a:pt x="1600" y="887"/>
                  <a:pt x="1600" y="880"/>
                </a:cubicBezTo>
                <a:cubicBezTo>
                  <a:pt x="1600" y="873"/>
                  <a:pt x="1594" y="867"/>
                  <a:pt x="1587" y="867"/>
                </a:cubicBezTo>
                <a:cubicBezTo>
                  <a:pt x="1580" y="867"/>
                  <a:pt x="1574" y="873"/>
                  <a:pt x="1574" y="880"/>
                </a:cubicBezTo>
                <a:cubicBezTo>
                  <a:pt x="1574" y="887"/>
                  <a:pt x="1580" y="893"/>
                  <a:pt x="1587" y="893"/>
                </a:cubicBezTo>
                <a:close/>
                <a:moveTo>
                  <a:pt x="1627" y="893"/>
                </a:moveTo>
                <a:cubicBezTo>
                  <a:pt x="1634" y="893"/>
                  <a:pt x="1639" y="887"/>
                  <a:pt x="1639" y="880"/>
                </a:cubicBezTo>
                <a:cubicBezTo>
                  <a:pt x="1639" y="873"/>
                  <a:pt x="1634" y="867"/>
                  <a:pt x="1627" y="867"/>
                </a:cubicBezTo>
                <a:cubicBezTo>
                  <a:pt x="1620" y="867"/>
                  <a:pt x="1614" y="873"/>
                  <a:pt x="1614" y="880"/>
                </a:cubicBezTo>
                <a:cubicBezTo>
                  <a:pt x="1614" y="887"/>
                  <a:pt x="1620" y="893"/>
                  <a:pt x="1627" y="893"/>
                </a:cubicBezTo>
                <a:close/>
                <a:moveTo>
                  <a:pt x="1666" y="893"/>
                </a:moveTo>
                <a:cubicBezTo>
                  <a:pt x="1673" y="893"/>
                  <a:pt x="1679" y="887"/>
                  <a:pt x="1679" y="880"/>
                </a:cubicBezTo>
                <a:cubicBezTo>
                  <a:pt x="1679" y="873"/>
                  <a:pt x="1673" y="867"/>
                  <a:pt x="1666" y="867"/>
                </a:cubicBezTo>
                <a:cubicBezTo>
                  <a:pt x="1659" y="867"/>
                  <a:pt x="1653" y="873"/>
                  <a:pt x="1653" y="880"/>
                </a:cubicBezTo>
                <a:cubicBezTo>
                  <a:pt x="1653" y="887"/>
                  <a:pt x="1659" y="893"/>
                  <a:pt x="1666" y="893"/>
                </a:cubicBezTo>
                <a:close/>
                <a:moveTo>
                  <a:pt x="1705" y="893"/>
                </a:moveTo>
                <a:cubicBezTo>
                  <a:pt x="1713" y="893"/>
                  <a:pt x="1718" y="887"/>
                  <a:pt x="1718" y="880"/>
                </a:cubicBezTo>
                <a:cubicBezTo>
                  <a:pt x="1718" y="873"/>
                  <a:pt x="1713" y="867"/>
                  <a:pt x="1705" y="867"/>
                </a:cubicBezTo>
                <a:cubicBezTo>
                  <a:pt x="1698" y="867"/>
                  <a:pt x="1693" y="873"/>
                  <a:pt x="1693" y="880"/>
                </a:cubicBezTo>
                <a:cubicBezTo>
                  <a:pt x="1693" y="887"/>
                  <a:pt x="1698" y="893"/>
                  <a:pt x="1705" y="893"/>
                </a:cubicBezTo>
                <a:close/>
                <a:moveTo>
                  <a:pt x="1745" y="893"/>
                </a:moveTo>
                <a:cubicBezTo>
                  <a:pt x="1752" y="893"/>
                  <a:pt x="1758" y="887"/>
                  <a:pt x="1758" y="880"/>
                </a:cubicBezTo>
                <a:cubicBezTo>
                  <a:pt x="1758" y="873"/>
                  <a:pt x="1752" y="867"/>
                  <a:pt x="1745" y="867"/>
                </a:cubicBezTo>
                <a:cubicBezTo>
                  <a:pt x="1738" y="867"/>
                  <a:pt x="1732" y="873"/>
                  <a:pt x="1732" y="880"/>
                </a:cubicBezTo>
                <a:cubicBezTo>
                  <a:pt x="1732" y="887"/>
                  <a:pt x="1738" y="893"/>
                  <a:pt x="1745" y="893"/>
                </a:cubicBezTo>
                <a:close/>
                <a:moveTo>
                  <a:pt x="1784" y="893"/>
                </a:moveTo>
                <a:cubicBezTo>
                  <a:pt x="1791" y="893"/>
                  <a:pt x="1797" y="887"/>
                  <a:pt x="1797" y="880"/>
                </a:cubicBezTo>
                <a:cubicBezTo>
                  <a:pt x="1797" y="873"/>
                  <a:pt x="1791" y="867"/>
                  <a:pt x="1784" y="867"/>
                </a:cubicBezTo>
                <a:cubicBezTo>
                  <a:pt x="1777" y="867"/>
                  <a:pt x="1772" y="873"/>
                  <a:pt x="1772" y="880"/>
                </a:cubicBezTo>
                <a:cubicBezTo>
                  <a:pt x="1772" y="887"/>
                  <a:pt x="1777" y="893"/>
                  <a:pt x="1784" y="893"/>
                </a:cubicBezTo>
                <a:close/>
                <a:moveTo>
                  <a:pt x="1824" y="893"/>
                </a:moveTo>
                <a:cubicBezTo>
                  <a:pt x="1831" y="893"/>
                  <a:pt x="1836" y="887"/>
                  <a:pt x="1836" y="880"/>
                </a:cubicBezTo>
                <a:cubicBezTo>
                  <a:pt x="1836" y="873"/>
                  <a:pt x="1831" y="867"/>
                  <a:pt x="1824" y="867"/>
                </a:cubicBezTo>
                <a:cubicBezTo>
                  <a:pt x="1817" y="867"/>
                  <a:pt x="1811" y="873"/>
                  <a:pt x="1811" y="880"/>
                </a:cubicBezTo>
                <a:cubicBezTo>
                  <a:pt x="1811" y="887"/>
                  <a:pt x="1817" y="893"/>
                  <a:pt x="1824" y="893"/>
                </a:cubicBezTo>
                <a:close/>
                <a:moveTo>
                  <a:pt x="1863" y="893"/>
                </a:moveTo>
                <a:cubicBezTo>
                  <a:pt x="1870" y="893"/>
                  <a:pt x="1876" y="887"/>
                  <a:pt x="1876" y="880"/>
                </a:cubicBezTo>
                <a:cubicBezTo>
                  <a:pt x="1876" y="873"/>
                  <a:pt x="1870" y="867"/>
                  <a:pt x="1863" y="867"/>
                </a:cubicBezTo>
                <a:cubicBezTo>
                  <a:pt x="1856" y="867"/>
                  <a:pt x="1850" y="873"/>
                  <a:pt x="1850" y="880"/>
                </a:cubicBezTo>
                <a:cubicBezTo>
                  <a:pt x="1850" y="887"/>
                  <a:pt x="1856" y="893"/>
                  <a:pt x="1863" y="893"/>
                </a:cubicBezTo>
                <a:close/>
                <a:moveTo>
                  <a:pt x="1903" y="893"/>
                </a:moveTo>
                <a:cubicBezTo>
                  <a:pt x="1910" y="893"/>
                  <a:pt x="1915" y="887"/>
                  <a:pt x="1915" y="880"/>
                </a:cubicBezTo>
                <a:cubicBezTo>
                  <a:pt x="1915" y="873"/>
                  <a:pt x="1910" y="867"/>
                  <a:pt x="1903" y="867"/>
                </a:cubicBezTo>
                <a:cubicBezTo>
                  <a:pt x="1896" y="867"/>
                  <a:pt x="1890" y="873"/>
                  <a:pt x="1890" y="880"/>
                </a:cubicBezTo>
                <a:cubicBezTo>
                  <a:pt x="1890" y="887"/>
                  <a:pt x="1896" y="893"/>
                  <a:pt x="1903" y="893"/>
                </a:cubicBezTo>
                <a:close/>
                <a:moveTo>
                  <a:pt x="1942" y="893"/>
                </a:moveTo>
                <a:cubicBezTo>
                  <a:pt x="1949" y="893"/>
                  <a:pt x="1955" y="887"/>
                  <a:pt x="1955" y="880"/>
                </a:cubicBezTo>
                <a:cubicBezTo>
                  <a:pt x="1955" y="873"/>
                  <a:pt x="1949" y="867"/>
                  <a:pt x="1942" y="867"/>
                </a:cubicBezTo>
                <a:cubicBezTo>
                  <a:pt x="1935" y="867"/>
                  <a:pt x="1929" y="873"/>
                  <a:pt x="1929" y="880"/>
                </a:cubicBezTo>
                <a:cubicBezTo>
                  <a:pt x="1929" y="887"/>
                  <a:pt x="1935" y="893"/>
                  <a:pt x="1942" y="893"/>
                </a:cubicBezTo>
                <a:close/>
                <a:moveTo>
                  <a:pt x="1981" y="893"/>
                </a:moveTo>
                <a:cubicBezTo>
                  <a:pt x="1988" y="893"/>
                  <a:pt x="1994" y="887"/>
                  <a:pt x="1994" y="880"/>
                </a:cubicBezTo>
                <a:cubicBezTo>
                  <a:pt x="1994" y="873"/>
                  <a:pt x="1988" y="867"/>
                  <a:pt x="1981" y="867"/>
                </a:cubicBezTo>
                <a:cubicBezTo>
                  <a:pt x="1974" y="867"/>
                  <a:pt x="1969" y="873"/>
                  <a:pt x="1969" y="880"/>
                </a:cubicBezTo>
                <a:cubicBezTo>
                  <a:pt x="1969" y="887"/>
                  <a:pt x="1974" y="893"/>
                  <a:pt x="1981" y="893"/>
                </a:cubicBezTo>
                <a:close/>
                <a:moveTo>
                  <a:pt x="2021" y="893"/>
                </a:moveTo>
                <a:cubicBezTo>
                  <a:pt x="2028" y="893"/>
                  <a:pt x="2034" y="887"/>
                  <a:pt x="2034" y="880"/>
                </a:cubicBezTo>
                <a:cubicBezTo>
                  <a:pt x="2034" y="873"/>
                  <a:pt x="2028" y="867"/>
                  <a:pt x="2021" y="867"/>
                </a:cubicBezTo>
                <a:cubicBezTo>
                  <a:pt x="2014" y="867"/>
                  <a:pt x="2008" y="873"/>
                  <a:pt x="2008" y="880"/>
                </a:cubicBezTo>
                <a:cubicBezTo>
                  <a:pt x="2008" y="887"/>
                  <a:pt x="2014" y="893"/>
                  <a:pt x="2021" y="893"/>
                </a:cubicBezTo>
                <a:close/>
                <a:moveTo>
                  <a:pt x="2100" y="893"/>
                </a:moveTo>
                <a:cubicBezTo>
                  <a:pt x="2107" y="893"/>
                  <a:pt x="2112" y="887"/>
                  <a:pt x="2112" y="880"/>
                </a:cubicBezTo>
                <a:cubicBezTo>
                  <a:pt x="2112" y="873"/>
                  <a:pt x="2107" y="867"/>
                  <a:pt x="2100" y="867"/>
                </a:cubicBezTo>
                <a:cubicBezTo>
                  <a:pt x="2093" y="867"/>
                  <a:pt x="2087" y="873"/>
                  <a:pt x="2087" y="880"/>
                </a:cubicBezTo>
                <a:cubicBezTo>
                  <a:pt x="2087" y="887"/>
                  <a:pt x="2093" y="893"/>
                  <a:pt x="2100" y="893"/>
                </a:cubicBezTo>
                <a:close/>
                <a:moveTo>
                  <a:pt x="2139" y="893"/>
                </a:moveTo>
                <a:cubicBezTo>
                  <a:pt x="2146" y="893"/>
                  <a:pt x="2152" y="887"/>
                  <a:pt x="2152" y="880"/>
                </a:cubicBezTo>
                <a:cubicBezTo>
                  <a:pt x="2152" y="873"/>
                  <a:pt x="2146" y="867"/>
                  <a:pt x="2139" y="867"/>
                </a:cubicBezTo>
                <a:cubicBezTo>
                  <a:pt x="2132" y="867"/>
                  <a:pt x="2126" y="873"/>
                  <a:pt x="2126" y="880"/>
                </a:cubicBezTo>
                <a:cubicBezTo>
                  <a:pt x="2126" y="887"/>
                  <a:pt x="2132" y="893"/>
                  <a:pt x="2139" y="893"/>
                </a:cubicBezTo>
                <a:close/>
                <a:moveTo>
                  <a:pt x="2179" y="893"/>
                </a:moveTo>
                <a:cubicBezTo>
                  <a:pt x="2186" y="893"/>
                  <a:pt x="2191" y="887"/>
                  <a:pt x="2191" y="880"/>
                </a:cubicBezTo>
                <a:cubicBezTo>
                  <a:pt x="2191" y="873"/>
                  <a:pt x="2186" y="867"/>
                  <a:pt x="2179" y="867"/>
                </a:cubicBezTo>
                <a:cubicBezTo>
                  <a:pt x="2172" y="867"/>
                  <a:pt x="2166" y="873"/>
                  <a:pt x="2166" y="880"/>
                </a:cubicBezTo>
                <a:cubicBezTo>
                  <a:pt x="2166" y="887"/>
                  <a:pt x="2172" y="893"/>
                  <a:pt x="2179" y="893"/>
                </a:cubicBezTo>
                <a:close/>
                <a:moveTo>
                  <a:pt x="2218" y="893"/>
                </a:moveTo>
                <a:cubicBezTo>
                  <a:pt x="2225" y="893"/>
                  <a:pt x="2231" y="887"/>
                  <a:pt x="2231" y="880"/>
                </a:cubicBezTo>
                <a:cubicBezTo>
                  <a:pt x="2231" y="873"/>
                  <a:pt x="2225" y="867"/>
                  <a:pt x="2218" y="867"/>
                </a:cubicBezTo>
                <a:cubicBezTo>
                  <a:pt x="2211" y="867"/>
                  <a:pt x="2205" y="873"/>
                  <a:pt x="2205" y="880"/>
                </a:cubicBezTo>
                <a:cubicBezTo>
                  <a:pt x="2205" y="887"/>
                  <a:pt x="2211" y="893"/>
                  <a:pt x="2218" y="893"/>
                </a:cubicBezTo>
                <a:close/>
                <a:moveTo>
                  <a:pt x="2257" y="867"/>
                </a:moveTo>
                <a:cubicBezTo>
                  <a:pt x="2250" y="867"/>
                  <a:pt x="2245" y="873"/>
                  <a:pt x="2245" y="880"/>
                </a:cubicBezTo>
                <a:cubicBezTo>
                  <a:pt x="2245" y="887"/>
                  <a:pt x="2250" y="893"/>
                  <a:pt x="2257" y="893"/>
                </a:cubicBezTo>
                <a:cubicBezTo>
                  <a:pt x="2264" y="893"/>
                  <a:pt x="2270" y="887"/>
                  <a:pt x="2270" y="880"/>
                </a:cubicBezTo>
                <a:cubicBezTo>
                  <a:pt x="2270" y="873"/>
                  <a:pt x="2264" y="867"/>
                  <a:pt x="2257" y="867"/>
                </a:cubicBezTo>
                <a:close/>
                <a:moveTo>
                  <a:pt x="2415" y="867"/>
                </a:moveTo>
                <a:cubicBezTo>
                  <a:pt x="2408" y="867"/>
                  <a:pt x="2402" y="873"/>
                  <a:pt x="2402" y="880"/>
                </a:cubicBezTo>
                <a:cubicBezTo>
                  <a:pt x="2402" y="887"/>
                  <a:pt x="2408" y="893"/>
                  <a:pt x="2415" y="893"/>
                </a:cubicBezTo>
                <a:cubicBezTo>
                  <a:pt x="2422" y="893"/>
                  <a:pt x="2428" y="887"/>
                  <a:pt x="2428" y="880"/>
                </a:cubicBezTo>
                <a:cubicBezTo>
                  <a:pt x="2428" y="873"/>
                  <a:pt x="2422" y="867"/>
                  <a:pt x="2415" y="867"/>
                </a:cubicBezTo>
                <a:close/>
                <a:moveTo>
                  <a:pt x="2455" y="893"/>
                </a:moveTo>
                <a:cubicBezTo>
                  <a:pt x="2462" y="893"/>
                  <a:pt x="2467" y="887"/>
                  <a:pt x="2467" y="880"/>
                </a:cubicBezTo>
                <a:cubicBezTo>
                  <a:pt x="2467" y="873"/>
                  <a:pt x="2462" y="867"/>
                  <a:pt x="2455" y="867"/>
                </a:cubicBezTo>
                <a:cubicBezTo>
                  <a:pt x="2447" y="867"/>
                  <a:pt x="2442" y="873"/>
                  <a:pt x="2442" y="880"/>
                </a:cubicBezTo>
                <a:cubicBezTo>
                  <a:pt x="2442" y="887"/>
                  <a:pt x="2447" y="893"/>
                  <a:pt x="2455" y="893"/>
                </a:cubicBezTo>
                <a:close/>
                <a:moveTo>
                  <a:pt x="2494" y="893"/>
                </a:moveTo>
                <a:cubicBezTo>
                  <a:pt x="2501" y="893"/>
                  <a:pt x="2507" y="887"/>
                  <a:pt x="2507" y="880"/>
                </a:cubicBezTo>
                <a:cubicBezTo>
                  <a:pt x="2507" y="873"/>
                  <a:pt x="2501" y="867"/>
                  <a:pt x="2494" y="867"/>
                </a:cubicBezTo>
                <a:cubicBezTo>
                  <a:pt x="2487" y="867"/>
                  <a:pt x="2481" y="873"/>
                  <a:pt x="2481" y="880"/>
                </a:cubicBezTo>
                <a:cubicBezTo>
                  <a:pt x="2481" y="887"/>
                  <a:pt x="2487" y="893"/>
                  <a:pt x="2494" y="893"/>
                </a:cubicBezTo>
                <a:close/>
                <a:moveTo>
                  <a:pt x="2533" y="893"/>
                </a:moveTo>
                <a:cubicBezTo>
                  <a:pt x="2540" y="893"/>
                  <a:pt x="2546" y="887"/>
                  <a:pt x="2546" y="880"/>
                </a:cubicBezTo>
                <a:cubicBezTo>
                  <a:pt x="2546" y="873"/>
                  <a:pt x="2540" y="867"/>
                  <a:pt x="2533" y="867"/>
                </a:cubicBezTo>
                <a:cubicBezTo>
                  <a:pt x="2526" y="867"/>
                  <a:pt x="2521" y="873"/>
                  <a:pt x="2521" y="880"/>
                </a:cubicBezTo>
                <a:cubicBezTo>
                  <a:pt x="2521" y="887"/>
                  <a:pt x="2526" y="893"/>
                  <a:pt x="2533" y="893"/>
                </a:cubicBezTo>
                <a:close/>
                <a:moveTo>
                  <a:pt x="2573" y="893"/>
                </a:moveTo>
                <a:cubicBezTo>
                  <a:pt x="2580" y="893"/>
                  <a:pt x="2586" y="887"/>
                  <a:pt x="2586" y="880"/>
                </a:cubicBezTo>
                <a:cubicBezTo>
                  <a:pt x="2586" y="873"/>
                  <a:pt x="2580" y="867"/>
                  <a:pt x="2573" y="867"/>
                </a:cubicBezTo>
                <a:cubicBezTo>
                  <a:pt x="2566" y="867"/>
                  <a:pt x="2560" y="873"/>
                  <a:pt x="2560" y="880"/>
                </a:cubicBezTo>
                <a:cubicBezTo>
                  <a:pt x="2560" y="887"/>
                  <a:pt x="2566" y="893"/>
                  <a:pt x="2573" y="893"/>
                </a:cubicBezTo>
                <a:close/>
                <a:moveTo>
                  <a:pt x="2612" y="867"/>
                </a:moveTo>
                <a:cubicBezTo>
                  <a:pt x="2605" y="867"/>
                  <a:pt x="2599" y="873"/>
                  <a:pt x="2599" y="880"/>
                </a:cubicBezTo>
                <a:cubicBezTo>
                  <a:pt x="2599" y="887"/>
                  <a:pt x="2605" y="893"/>
                  <a:pt x="2612" y="893"/>
                </a:cubicBezTo>
                <a:cubicBezTo>
                  <a:pt x="2619" y="893"/>
                  <a:pt x="2625" y="887"/>
                  <a:pt x="2625" y="880"/>
                </a:cubicBezTo>
                <a:cubicBezTo>
                  <a:pt x="2625" y="873"/>
                  <a:pt x="2619" y="867"/>
                  <a:pt x="2612" y="867"/>
                </a:cubicBezTo>
                <a:close/>
                <a:moveTo>
                  <a:pt x="2652" y="893"/>
                </a:moveTo>
                <a:cubicBezTo>
                  <a:pt x="2659" y="893"/>
                  <a:pt x="2664" y="887"/>
                  <a:pt x="2664" y="880"/>
                </a:cubicBezTo>
                <a:cubicBezTo>
                  <a:pt x="2664" y="873"/>
                  <a:pt x="2659" y="867"/>
                  <a:pt x="2652" y="867"/>
                </a:cubicBezTo>
                <a:cubicBezTo>
                  <a:pt x="2645" y="867"/>
                  <a:pt x="2639" y="873"/>
                  <a:pt x="2639" y="880"/>
                </a:cubicBezTo>
                <a:cubicBezTo>
                  <a:pt x="2639" y="887"/>
                  <a:pt x="2645" y="893"/>
                  <a:pt x="2652" y="893"/>
                </a:cubicBezTo>
                <a:close/>
                <a:moveTo>
                  <a:pt x="2691" y="893"/>
                </a:moveTo>
                <a:cubicBezTo>
                  <a:pt x="2698" y="893"/>
                  <a:pt x="2704" y="887"/>
                  <a:pt x="2704" y="880"/>
                </a:cubicBezTo>
                <a:cubicBezTo>
                  <a:pt x="2704" y="873"/>
                  <a:pt x="2698" y="867"/>
                  <a:pt x="2691" y="867"/>
                </a:cubicBezTo>
                <a:cubicBezTo>
                  <a:pt x="2684" y="867"/>
                  <a:pt x="2678" y="873"/>
                  <a:pt x="2678" y="880"/>
                </a:cubicBezTo>
                <a:cubicBezTo>
                  <a:pt x="2678" y="887"/>
                  <a:pt x="2684" y="893"/>
                  <a:pt x="2691" y="893"/>
                </a:cubicBezTo>
                <a:close/>
                <a:moveTo>
                  <a:pt x="2730" y="893"/>
                </a:moveTo>
                <a:cubicBezTo>
                  <a:pt x="2738" y="893"/>
                  <a:pt x="2743" y="887"/>
                  <a:pt x="2743" y="880"/>
                </a:cubicBezTo>
                <a:cubicBezTo>
                  <a:pt x="2743" y="873"/>
                  <a:pt x="2738" y="867"/>
                  <a:pt x="2730" y="867"/>
                </a:cubicBezTo>
                <a:cubicBezTo>
                  <a:pt x="2723" y="867"/>
                  <a:pt x="2718" y="873"/>
                  <a:pt x="2718" y="880"/>
                </a:cubicBezTo>
                <a:cubicBezTo>
                  <a:pt x="2718" y="887"/>
                  <a:pt x="2723" y="893"/>
                  <a:pt x="2730" y="893"/>
                </a:cubicBezTo>
                <a:close/>
                <a:moveTo>
                  <a:pt x="2770" y="893"/>
                </a:moveTo>
                <a:cubicBezTo>
                  <a:pt x="2777" y="893"/>
                  <a:pt x="2783" y="887"/>
                  <a:pt x="2783" y="880"/>
                </a:cubicBezTo>
                <a:cubicBezTo>
                  <a:pt x="2783" y="873"/>
                  <a:pt x="2777" y="867"/>
                  <a:pt x="2770" y="867"/>
                </a:cubicBezTo>
                <a:cubicBezTo>
                  <a:pt x="2763" y="867"/>
                  <a:pt x="2757" y="873"/>
                  <a:pt x="2757" y="880"/>
                </a:cubicBezTo>
                <a:cubicBezTo>
                  <a:pt x="2757" y="887"/>
                  <a:pt x="2763" y="893"/>
                  <a:pt x="2770" y="893"/>
                </a:cubicBezTo>
                <a:close/>
                <a:moveTo>
                  <a:pt x="2809" y="893"/>
                </a:moveTo>
                <a:cubicBezTo>
                  <a:pt x="2816" y="893"/>
                  <a:pt x="2822" y="887"/>
                  <a:pt x="2822" y="880"/>
                </a:cubicBezTo>
                <a:cubicBezTo>
                  <a:pt x="2822" y="873"/>
                  <a:pt x="2816" y="867"/>
                  <a:pt x="2809" y="867"/>
                </a:cubicBezTo>
                <a:cubicBezTo>
                  <a:pt x="2802" y="867"/>
                  <a:pt x="2797" y="873"/>
                  <a:pt x="2797" y="880"/>
                </a:cubicBezTo>
                <a:cubicBezTo>
                  <a:pt x="2797" y="887"/>
                  <a:pt x="2802" y="893"/>
                  <a:pt x="2809" y="893"/>
                </a:cubicBezTo>
                <a:close/>
                <a:moveTo>
                  <a:pt x="2849" y="893"/>
                </a:moveTo>
                <a:cubicBezTo>
                  <a:pt x="2856" y="893"/>
                  <a:pt x="2862" y="887"/>
                  <a:pt x="2862" y="880"/>
                </a:cubicBezTo>
                <a:cubicBezTo>
                  <a:pt x="2862" y="873"/>
                  <a:pt x="2856" y="867"/>
                  <a:pt x="2849" y="867"/>
                </a:cubicBezTo>
                <a:cubicBezTo>
                  <a:pt x="2842" y="867"/>
                  <a:pt x="2836" y="873"/>
                  <a:pt x="2836" y="880"/>
                </a:cubicBezTo>
                <a:cubicBezTo>
                  <a:pt x="2836" y="887"/>
                  <a:pt x="2842" y="893"/>
                  <a:pt x="2849" y="893"/>
                </a:cubicBezTo>
                <a:close/>
                <a:moveTo>
                  <a:pt x="2888" y="893"/>
                </a:moveTo>
                <a:cubicBezTo>
                  <a:pt x="2895" y="893"/>
                  <a:pt x="2901" y="887"/>
                  <a:pt x="2901" y="880"/>
                </a:cubicBezTo>
                <a:cubicBezTo>
                  <a:pt x="2901" y="873"/>
                  <a:pt x="2895" y="867"/>
                  <a:pt x="2888" y="867"/>
                </a:cubicBezTo>
                <a:cubicBezTo>
                  <a:pt x="2881" y="867"/>
                  <a:pt x="2875" y="873"/>
                  <a:pt x="2875" y="880"/>
                </a:cubicBezTo>
                <a:cubicBezTo>
                  <a:pt x="2875" y="887"/>
                  <a:pt x="2881" y="893"/>
                  <a:pt x="2888" y="893"/>
                </a:cubicBezTo>
                <a:close/>
                <a:moveTo>
                  <a:pt x="2928" y="893"/>
                </a:moveTo>
                <a:cubicBezTo>
                  <a:pt x="2935" y="893"/>
                  <a:pt x="2940" y="887"/>
                  <a:pt x="2940" y="880"/>
                </a:cubicBezTo>
                <a:cubicBezTo>
                  <a:pt x="2940" y="873"/>
                  <a:pt x="2935" y="867"/>
                  <a:pt x="2928" y="867"/>
                </a:cubicBezTo>
                <a:cubicBezTo>
                  <a:pt x="2921" y="867"/>
                  <a:pt x="2915" y="873"/>
                  <a:pt x="2915" y="880"/>
                </a:cubicBezTo>
                <a:cubicBezTo>
                  <a:pt x="2915" y="887"/>
                  <a:pt x="2921" y="893"/>
                  <a:pt x="2928" y="893"/>
                </a:cubicBezTo>
                <a:close/>
                <a:moveTo>
                  <a:pt x="641" y="907"/>
                </a:moveTo>
                <a:cubicBezTo>
                  <a:pt x="634" y="907"/>
                  <a:pt x="628" y="912"/>
                  <a:pt x="628" y="919"/>
                </a:cubicBezTo>
                <a:cubicBezTo>
                  <a:pt x="628" y="926"/>
                  <a:pt x="634" y="932"/>
                  <a:pt x="641" y="932"/>
                </a:cubicBezTo>
                <a:cubicBezTo>
                  <a:pt x="648" y="932"/>
                  <a:pt x="654" y="926"/>
                  <a:pt x="654" y="919"/>
                </a:cubicBezTo>
                <a:cubicBezTo>
                  <a:pt x="654" y="912"/>
                  <a:pt x="648" y="907"/>
                  <a:pt x="641" y="907"/>
                </a:cubicBezTo>
                <a:close/>
                <a:moveTo>
                  <a:pt x="680" y="907"/>
                </a:moveTo>
                <a:cubicBezTo>
                  <a:pt x="673" y="907"/>
                  <a:pt x="668" y="912"/>
                  <a:pt x="668" y="919"/>
                </a:cubicBezTo>
                <a:cubicBezTo>
                  <a:pt x="668" y="926"/>
                  <a:pt x="673" y="932"/>
                  <a:pt x="680" y="932"/>
                </a:cubicBezTo>
                <a:cubicBezTo>
                  <a:pt x="687" y="932"/>
                  <a:pt x="693" y="926"/>
                  <a:pt x="693" y="919"/>
                </a:cubicBezTo>
                <a:cubicBezTo>
                  <a:pt x="693" y="912"/>
                  <a:pt x="687" y="907"/>
                  <a:pt x="680" y="907"/>
                </a:cubicBezTo>
                <a:close/>
                <a:moveTo>
                  <a:pt x="799" y="907"/>
                </a:moveTo>
                <a:cubicBezTo>
                  <a:pt x="792" y="907"/>
                  <a:pt x="786" y="912"/>
                  <a:pt x="786" y="919"/>
                </a:cubicBezTo>
                <a:cubicBezTo>
                  <a:pt x="786" y="926"/>
                  <a:pt x="792" y="932"/>
                  <a:pt x="799" y="932"/>
                </a:cubicBezTo>
                <a:cubicBezTo>
                  <a:pt x="806" y="932"/>
                  <a:pt x="811" y="926"/>
                  <a:pt x="811" y="919"/>
                </a:cubicBezTo>
                <a:cubicBezTo>
                  <a:pt x="811" y="912"/>
                  <a:pt x="806" y="907"/>
                  <a:pt x="799" y="907"/>
                </a:cubicBezTo>
                <a:close/>
                <a:moveTo>
                  <a:pt x="930" y="919"/>
                </a:moveTo>
                <a:cubicBezTo>
                  <a:pt x="930" y="912"/>
                  <a:pt x="924" y="907"/>
                  <a:pt x="917" y="907"/>
                </a:cubicBezTo>
                <a:cubicBezTo>
                  <a:pt x="910" y="907"/>
                  <a:pt x="904" y="912"/>
                  <a:pt x="904" y="919"/>
                </a:cubicBezTo>
                <a:cubicBezTo>
                  <a:pt x="904" y="926"/>
                  <a:pt x="910" y="932"/>
                  <a:pt x="917" y="932"/>
                </a:cubicBezTo>
                <a:cubicBezTo>
                  <a:pt x="924" y="932"/>
                  <a:pt x="930" y="926"/>
                  <a:pt x="930" y="919"/>
                </a:cubicBezTo>
                <a:close/>
                <a:moveTo>
                  <a:pt x="1548" y="932"/>
                </a:moveTo>
                <a:cubicBezTo>
                  <a:pt x="1555" y="932"/>
                  <a:pt x="1561" y="926"/>
                  <a:pt x="1561" y="919"/>
                </a:cubicBezTo>
                <a:cubicBezTo>
                  <a:pt x="1561" y="912"/>
                  <a:pt x="1555" y="907"/>
                  <a:pt x="1548" y="907"/>
                </a:cubicBezTo>
                <a:cubicBezTo>
                  <a:pt x="1541" y="907"/>
                  <a:pt x="1535" y="912"/>
                  <a:pt x="1535" y="919"/>
                </a:cubicBezTo>
                <a:cubicBezTo>
                  <a:pt x="1535" y="926"/>
                  <a:pt x="1541" y="932"/>
                  <a:pt x="1548" y="932"/>
                </a:cubicBezTo>
                <a:close/>
                <a:moveTo>
                  <a:pt x="1587" y="932"/>
                </a:moveTo>
                <a:cubicBezTo>
                  <a:pt x="1594" y="932"/>
                  <a:pt x="1600" y="926"/>
                  <a:pt x="1600" y="919"/>
                </a:cubicBezTo>
                <a:cubicBezTo>
                  <a:pt x="1600" y="912"/>
                  <a:pt x="1594" y="907"/>
                  <a:pt x="1587" y="907"/>
                </a:cubicBezTo>
                <a:cubicBezTo>
                  <a:pt x="1580" y="907"/>
                  <a:pt x="1574" y="912"/>
                  <a:pt x="1574" y="919"/>
                </a:cubicBezTo>
                <a:cubicBezTo>
                  <a:pt x="1574" y="926"/>
                  <a:pt x="1580" y="932"/>
                  <a:pt x="1587" y="932"/>
                </a:cubicBezTo>
                <a:close/>
                <a:moveTo>
                  <a:pt x="1627" y="932"/>
                </a:moveTo>
                <a:cubicBezTo>
                  <a:pt x="1634" y="932"/>
                  <a:pt x="1639" y="926"/>
                  <a:pt x="1639" y="919"/>
                </a:cubicBezTo>
                <a:cubicBezTo>
                  <a:pt x="1639" y="912"/>
                  <a:pt x="1634" y="907"/>
                  <a:pt x="1627" y="907"/>
                </a:cubicBezTo>
                <a:cubicBezTo>
                  <a:pt x="1620" y="907"/>
                  <a:pt x="1614" y="912"/>
                  <a:pt x="1614" y="919"/>
                </a:cubicBezTo>
                <a:cubicBezTo>
                  <a:pt x="1614" y="926"/>
                  <a:pt x="1620" y="932"/>
                  <a:pt x="1627" y="932"/>
                </a:cubicBezTo>
                <a:close/>
                <a:moveTo>
                  <a:pt x="1666" y="932"/>
                </a:moveTo>
                <a:cubicBezTo>
                  <a:pt x="1673" y="932"/>
                  <a:pt x="1679" y="926"/>
                  <a:pt x="1679" y="919"/>
                </a:cubicBezTo>
                <a:cubicBezTo>
                  <a:pt x="1679" y="912"/>
                  <a:pt x="1673" y="907"/>
                  <a:pt x="1666" y="907"/>
                </a:cubicBezTo>
                <a:cubicBezTo>
                  <a:pt x="1659" y="907"/>
                  <a:pt x="1653" y="912"/>
                  <a:pt x="1653" y="919"/>
                </a:cubicBezTo>
                <a:cubicBezTo>
                  <a:pt x="1653" y="926"/>
                  <a:pt x="1659" y="932"/>
                  <a:pt x="1666" y="932"/>
                </a:cubicBezTo>
                <a:close/>
                <a:moveTo>
                  <a:pt x="1705" y="932"/>
                </a:moveTo>
                <a:cubicBezTo>
                  <a:pt x="1713" y="932"/>
                  <a:pt x="1718" y="926"/>
                  <a:pt x="1718" y="919"/>
                </a:cubicBezTo>
                <a:cubicBezTo>
                  <a:pt x="1718" y="912"/>
                  <a:pt x="1713" y="907"/>
                  <a:pt x="1705" y="907"/>
                </a:cubicBezTo>
                <a:cubicBezTo>
                  <a:pt x="1698" y="907"/>
                  <a:pt x="1693" y="912"/>
                  <a:pt x="1693" y="919"/>
                </a:cubicBezTo>
                <a:cubicBezTo>
                  <a:pt x="1693" y="926"/>
                  <a:pt x="1698" y="932"/>
                  <a:pt x="1705" y="932"/>
                </a:cubicBezTo>
                <a:close/>
                <a:moveTo>
                  <a:pt x="1745" y="932"/>
                </a:moveTo>
                <a:cubicBezTo>
                  <a:pt x="1752" y="932"/>
                  <a:pt x="1758" y="926"/>
                  <a:pt x="1758" y="919"/>
                </a:cubicBezTo>
                <a:cubicBezTo>
                  <a:pt x="1758" y="912"/>
                  <a:pt x="1752" y="907"/>
                  <a:pt x="1745" y="907"/>
                </a:cubicBezTo>
                <a:cubicBezTo>
                  <a:pt x="1738" y="907"/>
                  <a:pt x="1732" y="912"/>
                  <a:pt x="1732" y="919"/>
                </a:cubicBezTo>
                <a:cubicBezTo>
                  <a:pt x="1732" y="926"/>
                  <a:pt x="1738" y="932"/>
                  <a:pt x="1745" y="932"/>
                </a:cubicBezTo>
                <a:close/>
                <a:moveTo>
                  <a:pt x="1784" y="932"/>
                </a:moveTo>
                <a:cubicBezTo>
                  <a:pt x="1791" y="932"/>
                  <a:pt x="1797" y="926"/>
                  <a:pt x="1797" y="919"/>
                </a:cubicBezTo>
                <a:cubicBezTo>
                  <a:pt x="1797" y="912"/>
                  <a:pt x="1791" y="907"/>
                  <a:pt x="1784" y="907"/>
                </a:cubicBezTo>
                <a:cubicBezTo>
                  <a:pt x="1777" y="907"/>
                  <a:pt x="1772" y="912"/>
                  <a:pt x="1772" y="919"/>
                </a:cubicBezTo>
                <a:cubicBezTo>
                  <a:pt x="1772" y="926"/>
                  <a:pt x="1777" y="932"/>
                  <a:pt x="1784" y="932"/>
                </a:cubicBezTo>
                <a:close/>
                <a:moveTo>
                  <a:pt x="1824" y="932"/>
                </a:moveTo>
                <a:cubicBezTo>
                  <a:pt x="1831" y="932"/>
                  <a:pt x="1836" y="926"/>
                  <a:pt x="1836" y="919"/>
                </a:cubicBezTo>
                <a:cubicBezTo>
                  <a:pt x="1836" y="912"/>
                  <a:pt x="1831" y="907"/>
                  <a:pt x="1824" y="907"/>
                </a:cubicBezTo>
                <a:cubicBezTo>
                  <a:pt x="1817" y="907"/>
                  <a:pt x="1811" y="912"/>
                  <a:pt x="1811" y="919"/>
                </a:cubicBezTo>
                <a:cubicBezTo>
                  <a:pt x="1811" y="926"/>
                  <a:pt x="1817" y="932"/>
                  <a:pt x="1824" y="932"/>
                </a:cubicBezTo>
                <a:close/>
                <a:moveTo>
                  <a:pt x="1863" y="932"/>
                </a:moveTo>
                <a:cubicBezTo>
                  <a:pt x="1870" y="932"/>
                  <a:pt x="1876" y="926"/>
                  <a:pt x="1876" y="919"/>
                </a:cubicBezTo>
                <a:cubicBezTo>
                  <a:pt x="1876" y="912"/>
                  <a:pt x="1870" y="907"/>
                  <a:pt x="1863" y="907"/>
                </a:cubicBezTo>
                <a:cubicBezTo>
                  <a:pt x="1856" y="907"/>
                  <a:pt x="1850" y="912"/>
                  <a:pt x="1850" y="919"/>
                </a:cubicBezTo>
                <a:cubicBezTo>
                  <a:pt x="1850" y="926"/>
                  <a:pt x="1856" y="932"/>
                  <a:pt x="1863" y="932"/>
                </a:cubicBezTo>
                <a:close/>
                <a:moveTo>
                  <a:pt x="1903" y="932"/>
                </a:moveTo>
                <a:cubicBezTo>
                  <a:pt x="1910" y="932"/>
                  <a:pt x="1915" y="926"/>
                  <a:pt x="1915" y="919"/>
                </a:cubicBezTo>
                <a:cubicBezTo>
                  <a:pt x="1915" y="912"/>
                  <a:pt x="1910" y="907"/>
                  <a:pt x="1903" y="907"/>
                </a:cubicBezTo>
                <a:cubicBezTo>
                  <a:pt x="1896" y="907"/>
                  <a:pt x="1890" y="912"/>
                  <a:pt x="1890" y="919"/>
                </a:cubicBezTo>
                <a:cubicBezTo>
                  <a:pt x="1890" y="926"/>
                  <a:pt x="1896" y="932"/>
                  <a:pt x="1903" y="932"/>
                </a:cubicBezTo>
                <a:close/>
                <a:moveTo>
                  <a:pt x="1942" y="932"/>
                </a:moveTo>
                <a:cubicBezTo>
                  <a:pt x="1949" y="932"/>
                  <a:pt x="1955" y="926"/>
                  <a:pt x="1955" y="919"/>
                </a:cubicBezTo>
                <a:cubicBezTo>
                  <a:pt x="1955" y="912"/>
                  <a:pt x="1949" y="907"/>
                  <a:pt x="1942" y="907"/>
                </a:cubicBezTo>
                <a:cubicBezTo>
                  <a:pt x="1935" y="907"/>
                  <a:pt x="1929" y="912"/>
                  <a:pt x="1929" y="919"/>
                </a:cubicBezTo>
                <a:cubicBezTo>
                  <a:pt x="1929" y="926"/>
                  <a:pt x="1935" y="932"/>
                  <a:pt x="1942" y="932"/>
                </a:cubicBezTo>
                <a:close/>
                <a:moveTo>
                  <a:pt x="1981" y="932"/>
                </a:moveTo>
                <a:cubicBezTo>
                  <a:pt x="1988" y="932"/>
                  <a:pt x="1994" y="926"/>
                  <a:pt x="1994" y="919"/>
                </a:cubicBezTo>
                <a:cubicBezTo>
                  <a:pt x="1994" y="912"/>
                  <a:pt x="1988" y="907"/>
                  <a:pt x="1981" y="907"/>
                </a:cubicBezTo>
                <a:cubicBezTo>
                  <a:pt x="1974" y="907"/>
                  <a:pt x="1969" y="912"/>
                  <a:pt x="1969" y="919"/>
                </a:cubicBezTo>
                <a:cubicBezTo>
                  <a:pt x="1969" y="926"/>
                  <a:pt x="1974" y="932"/>
                  <a:pt x="1981" y="932"/>
                </a:cubicBezTo>
                <a:close/>
                <a:moveTo>
                  <a:pt x="2021" y="932"/>
                </a:moveTo>
                <a:cubicBezTo>
                  <a:pt x="2028" y="932"/>
                  <a:pt x="2034" y="926"/>
                  <a:pt x="2034" y="919"/>
                </a:cubicBezTo>
                <a:cubicBezTo>
                  <a:pt x="2034" y="912"/>
                  <a:pt x="2028" y="907"/>
                  <a:pt x="2021" y="907"/>
                </a:cubicBezTo>
                <a:cubicBezTo>
                  <a:pt x="2014" y="907"/>
                  <a:pt x="2008" y="912"/>
                  <a:pt x="2008" y="919"/>
                </a:cubicBezTo>
                <a:cubicBezTo>
                  <a:pt x="2008" y="926"/>
                  <a:pt x="2014" y="932"/>
                  <a:pt x="2021" y="932"/>
                </a:cubicBezTo>
                <a:close/>
                <a:moveTo>
                  <a:pt x="2060" y="932"/>
                </a:moveTo>
                <a:cubicBezTo>
                  <a:pt x="2067" y="932"/>
                  <a:pt x="2073" y="926"/>
                  <a:pt x="2073" y="919"/>
                </a:cubicBezTo>
                <a:cubicBezTo>
                  <a:pt x="2073" y="912"/>
                  <a:pt x="2067" y="907"/>
                  <a:pt x="2060" y="907"/>
                </a:cubicBezTo>
                <a:cubicBezTo>
                  <a:pt x="2053" y="907"/>
                  <a:pt x="2048" y="912"/>
                  <a:pt x="2048" y="919"/>
                </a:cubicBezTo>
                <a:cubicBezTo>
                  <a:pt x="2048" y="926"/>
                  <a:pt x="2053" y="932"/>
                  <a:pt x="2060" y="932"/>
                </a:cubicBezTo>
                <a:close/>
                <a:moveTo>
                  <a:pt x="2100" y="932"/>
                </a:moveTo>
                <a:cubicBezTo>
                  <a:pt x="2107" y="932"/>
                  <a:pt x="2112" y="926"/>
                  <a:pt x="2112" y="919"/>
                </a:cubicBezTo>
                <a:cubicBezTo>
                  <a:pt x="2112" y="912"/>
                  <a:pt x="2107" y="907"/>
                  <a:pt x="2100" y="907"/>
                </a:cubicBezTo>
                <a:cubicBezTo>
                  <a:pt x="2093" y="907"/>
                  <a:pt x="2087" y="912"/>
                  <a:pt x="2087" y="919"/>
                </a:cubicBezTo>
                <a:cubicBezTo>
                  <a:pt x="2087" y="926"/>
                  <a:pt x="2093" y="932"/>
                  <a:pt x="2100" y="932"/>
                </a:cubicBezTo>
                <a:close/>
                <a:moveTo>
                  <a:pt x="2139" y="932"/>
                </a:moveTo>
                <a:cubicBezTo>
                  <a:pt x="2146" y="932"/>
                  <a:pt x="2152" y="926"/>
                  <a:pt x="2152" y="919"/>
                </a:cubicBezTo>
                <a:cubicBezTo>
                  <a:pt x="2152" y="912"/>
                  <a:pt x="2146" y="907"/>
                  <a:pt x="2139" y="907"/>
                </a:cubicBezTo>
                <a:cubicBezTo>
                  <a:pt x="2132" y="907"/>
                  <a:pt x="2126" y="912"/>
                  <a:pt x="2126" y="919"/>
                </a:cubicBezTo>
                <a:cubicBezTo>
                  <a:pt x="2126" y="926"/>
                  <a:pt x="2132" y="932"/>
                  <a:pt x="2139" y="932"/>
                </a:cubicBezTo>
                <a:close/>
                <a:moveTo>
                  <a:pt x="2179" y="932"/>
                </a:moveTo>
                <a:cubicBezTo>
                  <a:pt x="2186" y="932"/>
                  <a:pt x="2191" y="926"/>
                  <a:pt x="2191" y="919"/>
                </a:cubicBezTo>
                <a:cubicBezTo>
                  <a:pt x="2191" y="912"/>
                  <a:pt x="2186" y="907"/>
                  <a:pt x="2179" y="907"/>
                </a:cubicBezTo>
                <a:cubicBezTo>
                  <a:pt x="2172" y="907"/>
                  <a:pt x="2166" y="912"/>
                  <a:pt x="2166" y="919"/>
                </a:cubicBezTo>
                <a:cubicBezTo>
                  <a:pt x="2166" y="926"/>
                  <a:pt x="2172" y="932"/>
                  <a:pt x="2179" y="932"/>
                </a:cubicBezTo>
                <a:close/>
                <a:moveTo>
                  <a:pt x="2218" y="932"/>
                </a:moveTo>
                <a:cubicBezTo>
                  <a:pt x="2225" y="932"/>
                  <a:pt x="2231" y="926"/>
                  <a:pt x="2231" y="919"/>
                </a:cubicBezTo>
                <a:cubicBezTo>
                  <a:pt x="2231" y="912"/>
                  <a:pt x="2225" y="907"/>
                  <a:pt x="2218" y="907"/>
                </a:cubicBezTo>
                <a:cubicBezTo>
                  <a:pt x="2211" y="907"/>
                  <a:pt x="2205" y="912"/>
                  <a:pt x="2205" y="919"/>
                </a:cubicBezTo>
                <a:cubicBezTo>
                  <a:pt x="2205" y="926"/>
                  <a:pt x="2211" y="932"/>
                  <a:pt x="2218" y="932"/>
                </a:cubicBezTo>
                <a:close/>
                <a:moveTo>
                  <a:pt x="2257" y="907"/>
                </a:moveTo>
                <a:cubicBezTo>
                  <a:pt x="2250" y="907"/>
                  <a:pt x="2245" y="912"/>
                  <a:pt x="2245" y="919"/>
                </a:cubicBezTo>
                <a:cubicBezTo>
                  <a:pt x="2245" y="926"/>
                  <a:pt x="2250" y="932"/>
                  <a:pt x="2257" y="932"/>
                </a:cubicBezTo>
                <a:cubicBezTo>
                  <a:pt x="2264" y="932"/>
                  <a:pt x="2270" y="926"/>
                  <a:pt x="2270" y="919"/>
                </a:cubicBezTo>
                <a:cubicBezTo>
                  <a:pt x="2270" y="912"/>
                  <a:pt x="2264" y="907"/>
                  <a:pt x="2257" y="907"/>
                </a:cubicBezTo>
                <a:close/>
                <a:moveTo>
                  <a:pt x="2455" y="932"/>
                </a:moveTo>
                <a:cubicBezTo>
                  <a:pt x="2462" y="932"/>
                  <a:pt x="2467" y="926"/>
                  <a:pt x="2467" y="919"/>
                </a:cubicBezTo>
                <a:cubicBezTo>
                  <a:pt x="2467" y="912"/>
                  <a:pt x="2462" y="907"/>
                  <a:pt x="2455" y="907"/>
                </a:cubicBezTo>
                <a:cubicBezTo>
                  <a:pt x="2447" y="907"/>
                  <a:pt x="2442" y="912"/>
                  <a:pt x="2442" y="919"/>
                </a:cubicBezTo>
                <a:cubicBezTo>
                  <a:pt x="2442" y="926"/>
                  <a:pt x="2447" y="932"/>
                  <a:pt x="2455" y="932"/>
                </a:cubicBezTo>
                <a:close/>
                <a:moveTo>
                  <a:pt x="2494" y="932"/>
                </a:moveTo>
                <a:cubicBezTo>
                  <a:pt x="2501" y="932"/>
                  <a:pt x="2507" y="926"/>
                  <a:pt x="2507" y="919"/>
                </a:cubicBezTo>
                <a:cubicBezTo>
                  <a:pt x="2507" y="912"/>
                  <a:pt x="2501" y="907"/>
                  <a:pt x="2494" y="907"/>
                </a:cubicBezTo>
                <a:cubicBezTo>
                  <a:pt x="2487" y="907"/>
                  <a:pt x="2481" y="912"/>
                  <a:pt x="2481" y="919"/>
                </a:cubicBezTo>
                <a:cubicBezTo>
                  <a:pt x="2481" y="926"/>
                  <a:pt x="2487" y="932"/>
                  <a:pt x="2494" y="932"/>
                </a:cubicBezTo>
                <a:close/>
                <a:moveTo>
                  <a:pt x="2533" y="907"/>
                </a:moveTo>
                <a:cubicBezTo>
                  <a:pt x="2526" y="907"/>
                  <a:pt x="2521" y="912"/>
                  <a:pt x="2521" y="919"/>
                </a:cubicBezTo>
                <a:cubicBezTo>
                  <a:pt x="2521" y="926"/>
                  <a:pt x="2526" y="932"/>
                  <a:pt x="2533" y="932"/>
                </a:cubicBezTo>
                <a:cubicBezTo>
                  <a:pt x="2540" y="932"/>
                  <a:pt x="2546" y="926"/>
                  <a:pt x="2546" y="919"/>
                </a:cubicBezTo>
                <a:cubicBezTo>
                  <a:pt x="2546" y="912"/>
                  <a:pt x="2540" y="907"/>
                  <a:pt x="2533" y="907"/>
                </a:cubicBezTo>
                <a:close/>
                <a:moveTo>
                  <a:pt x="2573" y="907"/>
                </a:moveTo>
                <a:cubicBezTo>
                  <a:pt x="2566" y="907"/>
                  <a:pt x="2560" y="912"/>
                  <a:pt x="2560" y="919"/>
                </a:cubicBezTo>
                <a:cubicBezTo>
                  <a:pt x="2560" y="926"/>
                  <a:pt x="2566" y="932"/>
                  <a:pt x="2573" y="932"/>
                </a:cubicBezTo>
                <a:cubicBezTo>
                  <a:pt x="2580" y="932"/>
                  <a:pt x="2586" y="926"/>
                  <a:pt x="2586" y="919"/>
                </a:cubicBezTo>
                <a:cubicBezTo>
                  <a:pt x="2586" y="912"/>
                  <a:pt x="2580" y="907"/>
                  <a:pt x="2573" y="907"/>
                </a:cubicBezTo>
                <a:close/>
                <a:moveTo>
                  <a:pt x="2652" y="907"/>
                </a:moveTo>
                <a:cubicBezTo>
                  <a:pt x="2645" y="907"/>
                  <a:pt x="2639" y="912"/>
                  <a:pt x="2639" y="919"/>
                </a:cubicBezTo>
                <a:cubicBezTo>
                  <a:pt x="2639" y="926"/>
                  <a:pt x="2645" y="932"/>
                  <a:pt x="2652" y="932"/>
                </a:cubicBezTo>
                <a:cubicBezTo>
                  <a:pt x="2659" y="932"/>
                  <a:pt x="2664" y="926"/>
                  <a:pt x="2664" y="919"/>
                </a:cubicBezTo>
                <a:cubicBezTo>
                  <a:pt x="2664" y="912"/>
                  <a:pt x="2659" y="907"/>
                  <a:pt x="2652" y="907"/>
                </a:cubicBezTo>
                <a:close/>
                <a:moveTo>
                  <a:pt x="2691" y="932"/>
                </a:moveTo>
                <a:cubicBezTo>
                  <a:pt x="2698" y="932"/>
                  <a:pt x="2704" y="926"/>
                  <a:pt x="2704" y="919"/>
                </a:cubicBezTo>
                <a:cubicBezTo>
                  <a:pt x="2704" y="912"/>
                  <a:pt x="2698" y="907"/>
                  <a:pt x="2691" y="907"/>
                </a:cubicBezTo>
                <a:cubicBezTo>
                  <a:pt x="2684" y="907"/>
                  <a:pt x="2678" y="912"/>
                  <a:pt x="2678" y="919"/>
                </a:cubicBezTo>
                <a:cubicBezTo>
                  <a:pt x="2678" y="926"/>
                  <a:pt x="2684" y="932"/>
                  <a:pt x="2691" y="932"/>
                </a:cubicBezTo>
                <a:close/>
                <a:moveTo>
                  <a:pt x="2730" y="907"/>
                </a:moveTo>
                <a:cubicBezTo>
                  <a:pt x="2723" y="907"/>
                  <a:pt x="2718" y="912"/>
                  <a:pt x="2718" y="919"/>
                </a:cubicBezTo>
                <a:cubicBezTo>
                  <a:pt x="2718" y="926"/>
                  <a:pt x="2723" y="932"/>
                  <a:pt x="2730" y="932"/>
                </a:cubicBezTo>
                <a:cubicBezTo>
                  <a:pt x="2738" y="932"/>
                  <a:pt x="2743" y="926"/>
                  <a:pt x="2743" y="919"/>
                </a:cubicBezTo>
                <a:cubicBezTo>
                  <a:pt x="2743" y="912"/>
                  <a:pt x="2738" y="907"/>
                  <a:pt x="2730" y="907"/>
                </a:cubicBezTo>
                <a:close/>
                <a:moveTo>
                  <a:pt x="2770" y="932"/>
                </a:moveTo>
                <a:cubicBezTo>
                  <a:pt x="2777" y="932"/>
                  <a:pt x="2783" y="926"/>
                  <a:pt x="2783" y="919"/>
                </a:cubicBezTo>
                <a:cubicBezTo>
                  <a:pt x="2783" y="912"/>
                  <a:pt x="2777" y="907"/>
                  <a:pt x="2770" y="907"/>
                </a:cubicBezTo>
                <a:cubicBezTo>
                  <a:pt x="2763" y="907"/>
                  <a:pt x="2757" y="912"/>
                  <a:pt x="2757" y="919"/>
                </a:cubicBezTo>
                <a:cubicBezTo>
                  <a:pt x="2757" y="926"/>
                  <a:pt x="2763" y="932"/>
                  <a:pt x="2770" y="932"/>
                </a:cubicBezTo>
                <a:close/>
                <a:moveTo>
                  <a:pt x="720" y="946"/>
                </a:moveTo>
                <a:cubicBezTo>
                  <a:pt x="713" y="946"/>
                  <a:pt x="707" y="952"/>
                  <a:pt x="707" y="959"/>
                </a:cubicBezTo>
                <a:cubicBezTo>
                  <a:pt x="707" y="966"/>
                  <a:pt x="713" y="972"/>
                  <a:pt x="720" y="972"/>
                </a:cubicBezTo>
                <a:cubicBezTo>
                  <a:pt x="727" y="972"/>
                  <a:pt x="733" y="966"/>
                  <a:pt x="733" y="959"/>
                </a:cubicBezTo>
                <a:cubicBezTo>
                  <a:pt x="733" y="952"/>
                  <a:pt x="727" y="946"/>
                  <a:pt x="720" y="946"/>
                </a:cubicBezTo>
                <a:close/>
                <a:moveTo>
                  <a:pt x="759" y="946"/>
                </a:moveTo>
                <a:cubicBezTo>
                  <a:pt x="752" y="946"/>
                  <a:pt x="747" y="952"/>
                  <a:pt x="747" y="959"/>
                </a:cubicBezTo>
                <a:cubicBezTo>
                  <a:pt x="747" y="966"/>
                  <a:pt x="752" y="972"/>
                  <a:pt x="759" y="972"/>
                </a:cubicBezTo>
                <a:cubicBezTo>
                  <a:pt x="766" y="972"/>
                  <a:pt x="772" y="966"/>
                  <a:pt x="772" y="959"/>
                </a:cubicBezTo>
                <a:cubicBezTo>
                  <a:pt x="772" y="952"/>
                  <a:pt x="766" y="946"/>
                  <a:pt x="759" y="946"/>
                </a:cubicBezTo>
                <a:close/>
                <a:moveTo>
                  <a:pt x="799" y="952"/>
                </a:moveTo>
                <a:cubicBezTo>
                  <a:pt x="795" y="952"/>
                  <a:pt x="791" y="955"/>
                  <a:pt x="791" y="959"/>
                </a:cubicBezTo>
                <a:cubicBezTo>
                  <a:pt x="791" y="963"/>
                  <a:pt x="795" y="966"/>
                  <a:pt x="799" y="966"/>
                </a:cubicBezTo>
                <a:cubicBezTo>
                  <a:pt x="803" y="966"/>
                  <a:pt x="806" y="963"/>
                  <a:pt x="806" y="959"/>
                </a:cubicBezTo>
                <a:cubicBezTo>
                  <a:pt x="806" y="955"/>
                  <a:pt x="803" y="952"/>
                  <a:pt x="799" y="952"/>
                </a:cubicBezTo>
                <a:close/>
                <a:moveTo>
                  <a:pt x="1548" y="972"/>
                </a:moveTo>
                <a:cubicBezTo>
                  <a:pt x="1555" y="972"/>
                  <a:pt x="1561" y="966"/>
                  <a:pt x="1561" y="959"/>
                </a:cubicBezTo>
                <a:cubicBezTo>
                  <a:pt x="1561" y="952"/>
                  <a:pt x="1555" y="946"/>
                  <a:pt x="1548" y="946"/>
                </a:cubicBezTo>
                <a:cubicBezTo>
                  <a:pt x="1541" y="946"/>
                  <a:pt x="1535" y="952"/>
                  <a:pt x="1535" y="959"/>
                </a:cubicBezTo>
                <a:cubicBezTo>
                  <a:pt x="1535" y="966"/>
                  <a:pt x="1541" y="972"/>
                  <a:pt x="1548" y="972"/>
                </a:cubicBezTo>
                <a:close/>
                <a:moveTo>
                  <a:pt x="1587" y="946"/>
                </a:moveTo>
                <a:cubicBezTo>
                  <a:pt x="1580" y="946"/>
                  <a:pt x="1574" y="952"/>
                  <a:pt x="1574" y="959"/>
                </a:cubicBezTo>
                <a:cubicBezTo>
                  <a:pt x="1574" y="966"/>
                  <a:pt x="1580" y="972"/>
                  <a:pt x="1587" y="972"/>
                </a:cubicBezTo>
                <a:cubicBezTo>
                  <a:pt x="1594" y="972"/>
                  <a:pt x="1600" y="966"/>
                  <a:pt x="1600" y="959"/>
                </a:cubicBezTo>
                <a:cubicBezTo>
                  <a:pt x="1600" y="952"/>
                  <a:pt x="1594" y="946"/>
                  <a:pt x="1587" y="946"/>
                </a:cubicBezTo>
                <a:close/>
                <a:moveTo>
                  <a:pt x="1627" y="946"/>
                </a:moveTo>
                <a:cubicBezTo>
                  <a:pt x="1620" y="946"/>
                  <a:pt x="1614" y="952"/>
                  <a:pt x="1614" y="959"/>
                </a:cubicBezTo>
                <a:cubicBezTo>
                  <a:pt x="1614" y="966"/>
                  <a:pt x="1620" y="972"/>
                  <a:pt x="1627" y="972"/>
                </a:cubicBezTo>
                <a:cubicBezTo>
                  <a:pt x="1634" y="972"/>
                  <a:pt x="1639" y="966"/>
                  <a:pt x="1639" y="959"/>
                </a:cubicBezTo>
                <a:cubicBezTo>
                  <a:pt x="1639" y="952"/>
                  <a:pt x="1634" y="946"/>
                  <a:pt x="1627" y="946"/>
                </a:cubicBezTo>
                <a:close/>
                <a:moveTo>
                  <a:pt x="1666" y="972"/>
                </a:moveTo>
                <a:cubicBezTo>
                  <a:pt x="1673" y="972"/>
                  <a:pt x="1679" y="966"/>
                  <a:pt x="1679" y="959"/>
                </a:cubicBezTo>
                <a:cubicBezTo>
                  <a:pt x="1679" y="952"/>
                  <a:pt x="1673" y="946"/>
                  <a:pt x="1666" y="946"/>
                </a:cubicBezTo>
                <a:cubicBezTo>
                  <a:pt x="1659" y="946"/>
                  <a:pt x="1653" y="952"/>
                  <a:pt x="1653" y="959"/>
                </a:cubicBezTo>
                <a:cubicBezTo>
                  <a:pt x="1653" y="966"/>
                  <a:pt x="1659" y="972"/>
                  <a:pt x="1666" y="972"/>
                </a:cubicBezTo>
                <a:close/>
                <a:moveTo>
                  <a:pt x="1705" y="972"/>
                </a:moveTo>
                <a:cubicBezTo>
                  <a:pt x="1713" y="972"/>
                  <a:pt x="1718" y="966"/>
                  <a:pt x="1718" y="959"/>
                </a:cubicBezTo>
                <a:cubicBezTo>
                  <a:pt x="1718" y="952"/>
                  <a:pt x="1713" y="946"/>
                  <a:pt x="1705" y="946"/>
                </a:cubicBezTo>
                <a:cubicBezTo>
                  <a:pt x="1698" y="946"/>
                  <a:pt x="1693" y="952"/>
                  <a:pt x="1693" y="959"/>
                </a:cubicBezTo>
                <a:cubicBezTo>
                  <a:pt x="1693" y="966"/>
                  <a:pt x="1698" y="972"/>
                  <a:pt x="1705" y="972"/>
                </a:cubicBezTo>
                <a:close/>
                <a:moveTo>
                  <a:pt x="1745" y="972"/>
                </a:moveTo>
                <a:cubicBezTo>
                  <a:pt x="1752" y="972"/>
                  <a:pt x="1758" y="966"/>
                  <a:pt x="1758" y="959"/>
                </a:cubicBezTo>
                <a:cubicBezTo>
                  <a:pt x="1758" y="952"/>
                  <a:pt x="1752" y="946"/>
                  <a:pt x="1745" y="946"/>
                </a:cubicBezTo>
                <a:cubicBezTo>
                  <a:pt x="1738" y="946"/>
                  <a:pt x="1732" y="952"/>
                  <a:pt x="1732" y="959"/>
                </a:cubicBezTo>
                <a:cubicBezTo>
                  <a:pt x="1732" y="966"/>
                  <a:pt x="1738" y="972"/>
                  <a:pt x="1745" y="972"/>
                </a:cubicBezTo>
                <a:close/>
                <a:moveTo>
                  <a:pt x="1784" y="972"/>
                </a:moveTo>
                <a:cubicBezTo>
                  <a:pt x="1791" y="972"/>
                  <a:pt x="1797" y="966"/>
                  <a:pt x="1797" y="959"/>
                </a:cubicBezTo>
                <a:cubicBezTo>
                  <a:pt x="1797" y="952"/>
                  <a:pt x="1791" y="946"/>
                  <a:pt x="1784" y="946"/>
                </a:cubicBezTo>
                <a:cubicBezTo>
                  <a:pt x="1777" y="946"/>
                  <a:pt x="1772" y="952"/>
                  <a:pt x="1772" y="959"/>
                </a:cubicBezTo>
                <a:cubicBezTo>
                  <a:pt x="1772" y="966"/>
                  <a:pt x="1777" y="972"/>
                  <a:pt x="1784" y="972"/>
                </a:cubicBezTo>
                <a:close/>
                <a:moveTo>
                  <a:pt x="1824" y="972"/>
                </a:moveTo>
                <a:cubicBezTo>
                  <a:pt x="1831" y="972"/>
                  <a:pt x="1836" y="966"/>
                  <a:pt x="1836" y="959"/>
                </a:cubicBezTo>
                <a:cubicBezTo>
                  <a:pt x="1836" y="952"/>
                  <a:pt x="1831" y="946"/>
                  <a:pt x="1824" y="946"/>
                </a:cubicBezTo>
                <a:cubicBezTo>
                  <a:pt x="1817" y="946"/>
                  <a:pt x="1811" y="952"/>
                  <a:pt x="1811" y="959"/>
                </a:cubicBezTo>
                <a:cubicBezTo>
                  <a:pt x="1811" y="966"/>
                  <a:pt x="1817" y="972"/>
                  <a:pt x="1824" y="972"/>
                </a:cubicBezTo>
                <a:close/>
                <a:moveTo>
                  <a:pt x="1863" y="946"/>
                </a:moveTo>
                <a:cubicBezTo>
                  <a:pt x="1856" y="946"/>
                  <a:pt x="1850" y="952"/>
                  <a:pt x="1850" y="959"/>
                </a:cubicBezTo>
                <a:cubicBezTo>
                  <a:pt x="1850" y="966"/>
                  <a:pt x="1856" y="972"/>
                  <a:pt x="1863" y="972"/>
                </a:cubicBezTo>
                <a:cubicBezTo>
                  <a:pt x="1870" y="972"/>
                  <a:pt x="1876" y="966"/>
                  <a:pt x="1876" y="959"/>
                </a:cubicBezTo>
                <a:cubicBezTo>
                  <a:pt x="1876" y="952"/>
                  <a:pt x="1870" y="946"/>
                  <a:pt x="1863" y="946"/>
                </a:cubicBezTo>
                <a:close/>
                <a:moveTo>
                  <a:pt x="1903" y="972"/>
                </a:moveTo>
                <a:cubicBezTo>
                  <a:pt x="1910" y="972"/>
                  <a:pt x="1915" y="966"/>
                  <a:pt x="1915" y="959"/>
                </a:cubicBezTo>
                <a:cubicBezTo>
                  <a:pt x="1915" y="952"/>
                  <a:pt x="1910" y="946"/>
                  <a:pt x="1903" y="946"/>
                </a:cubicBezTo>
                <a:cubicBezTo>
                  <a:pt x="1896" y="946"/>
                  <a:pt x="1890" y="952"/>
                  <a:pt x="1890" y="959"/>
                </a:cubicBezTo>
                <a:cubicBezTo>
                  <a:pt x="1890" y="966"/>
                  <a:pt x="1896" y="972"/>
                  <a:pt x="1903" y="972"/>
                </a:cubicBezTo>
                <a:close/>
                <a:moveTo>
                  <a:pt x="1942" y="972"/>
                </a:moveTo>
                <a:cubicBezTo>
                  <a:pt x="1949" y="972"/>
                  <a:pt x="1955" y="966"/>
                  <a:pt x="1955" y="959"/>
                </a:cubicBezTo>
                <a:cubicBezTo>
                  <a:pt x="1955" y="952"/>
                  <a:pt x="1949" y="946"/>
                  <a:pt x="1942" y="946"/>
                </a:cubicBezTo>
                <a:cubicBezTo>
                  <a:pt x="1935" y="946"/>
                  <a:pt x="1929" y="952"/>
                  <a:pt x="1929" y="959"/>
                </a:cubicBezTo>
                <a:cubicBezTo>
                  <a:pt x="1929" y="966"/>
                  <a:pt x="1935" y="972"/>
                  <a:pt x="1942" y="972"/>
                </a:cubicBezTo>
                <a:close/>
                <a:moveTo>
                  <a:pt x="1981" y="972"/>
                </a:moveTo>
                <a:cubicBezTo>
                  <a:pt x="1988" y="972"/>
                  <a:pt x="1994" y="966"/>
                  <a:pt x="1994" y="959"/>
                </a:cubicBezTo>
                <a:cubicBezTo>
                  <a:pt x="1994" y="952"/>
                  <a:pt x="1988" y="946"/>
                  <a:pt x="1981" y="946"/>
                </a:cubicBezTo>
                <a:cubicBezTo>
                  <a:pt x="1974" y="946"/>
                  <a:pt x="1969" y="952"/>
                  <a:pt x="1969" y="959"/>
                </a:cubicBezTo>
                <a:cubicBezTo>
                  <a:pt x="1969" y="966"/>
                  <a:pt x="1974" y="972"/>
                  <a:pt x="1981" y="972"/>
                </a:cubicBezTo>
                <a:close/>
                <a:moveTo>
                  <a:pt x="2021" y="972"/>
                </a:moveTo>
                <a:cubicBezTo>
                  <a:pt x="2028" y="972"/>
                  <a:pt x="2034" y="966"/>
                  <a:pt x="2034" y="959"/>
                </a:cubicBezTo>
                <a:cubicBezTo>
                  <a:pt x="2034" y="952"/>
                  <a:pt x="2028" y="946"/>
                  <a:pt x="2021" y="946"/>
                </a:cubicBezTo>
                <a:cubicBezTo>
                  <a:pt x="2014" y="946"/>
                  <a:pt x="2008" y="952"/>
                  <a:pt x="2008" y="959"/>
                </a:cubicBezTo>
                <a:cubicBezTo>
                  <a:pt x="2008" y="966"/>
                  <a:pt x="2014" y="972"/>
                  <a:pt x="2021" y="972"/>
                </a:cubicBezTo>
                <a:close/>
                <a:moveTo>
                  <a:pt x="2060" y="972"/>
                </a:moveTo>
                <a:cubicBezTo>
                  <a:pt x="2067" y="972"/>
                  <a:pt x="2073" y="966"/>
                  <a:pt x="2073" y="959"/>
                </a:cubicBezTo>
                <a:cubicBezTo>
                  <a:pt x="2073" y="952"/>
                  <a:pt x="2067" y="946"/>
                  <a:pt x="2060" y="946"/>
                </a:cubicBezTo>
                <a:cubicBezTo>
                  <a:pt x="2053" y="946"/>
                  <a:pt x="2048" y="952"/>
                  <a:pt x="2048" y="959"/>
                </a:cubicBezTo>
                <a:cubicBezTo>
                  <a:pt x="2048" y="966"/>
                  <a:pt x="2053" y="972"/>
                  <a:pt x="2060" y="972"/>
                </a:cubicBezTo>
                <a:close/>
                <a:moveTo>
                  <a:pt x="2139" y="972"/>
                </a:moveTo>
                <a:cubicBezTo>
                  <a:pt x="2146" y="972"/>
                  <a:pt x="2152" y="966"/>
                  <a:pt x="2152" y="959"/>
                </a:cubicBezTo>
                <a:cubicBezTo>
                  <a:pt x="2152" y="952"/>
                  <a:pt x="2146" y="946"/>
                  <a:pt x="2139" y="946"/>
                </a:cubicBezTo>
                <a:cubicBezTo>
                  <a:pt x="2132" y="946"/>
                  <a:pt x="2126" y="952"/>
                  <a:pt x="2126" y="959"/>
                </a:cubicBezTo>
                <a:cubicBezTo>
                  <a:pt x="2126" y="966"/>
                  <a:pt x="2132" y="972"/>
                  <a:pt x="2139" y="972"/>
                </a:cubicBezTo>
                <a:close/>
                <a:moveTo>
                  <a:pt x="2179" y="972"/>
                </a:moveTo>
                <a:cubicBezTo>
                  <a:pt x="2186" y="972"/>
                  <a:pt x="2191" y="966"/>
                  <a:pt x="2191" y="959"/>
                </a:cubicBezTo>
                <a:cubicBezTo>
                  <a:pt x="2191" y="952"/>
                  <a:pt x="2186" y="946"/>
                  <a:pt x="2179" y="946"/>
                </a:cubicBezTo>
                <a:cubicBezTo>
                  <a:pt x="2172" y="946"/>
                  <a:pt x="2166" y="952"/>
                  <a:pt x="2166" y="959"/>
                </a:cubicBezTo>
                <a:cubicBezTo>
                  <a:pt x="2166" y="966"/>
                  <a:pt x="2172" y="972"/>
                  <a:pt x="2179" y="972"/>
                </a:cubicBezTo>
                <a:close/>
                <a:moveTo>
                  <a:pt x="2218" y="946"/>
                </a:moveTo>
                <a:cubicBezTo>
                  <a:pt x="2211" y="946"/>
                  <a:pt x="2205" y="952"/>
                  <a:pt x="2205" y="959"/>
                </a:cubicBezTo>
                <a:cubicBezTo>
                  <a:pt x="2205" y="966"/>
                  <a:pt x="2211" y="972"/>
                  <a:pt x="2218" y="972"/>
                </a:cubicBezTo>
                <a:cubicBezTo>
                  <a:pt x="2225" y="972"/>
                  <a:pt x="2231" y="966"/>
                  <a:pt x="2231" y="959"/>
                </a:cubicBezTo>
                <a:cubicBezTo>
                  <a:pt x="2231" y="952"/>
                  <a:pt x="2225" y="946"/>
                  <a:pt x="2218" y="946"/>
                </a:cubicBezTo>
                <a:close/>
                <a:moveTo>
                  <a:pt x="2455" y="946"/>
                </a:moveTo>
                <a:cubicBezTo>
                  <a:pt x="2447" y="946"/>
                  <a:pt x="2442" y="952"/>
                  <a:pt x="2442" y="959"/>
                </a:cubicBezTo>
                <a:cubicBezTo>
                  <a:pt x="2442" y="966"/>
                  <a:pt x="2447" y="972"/>
                  <a:pt x="2455" y="972"/>
                </a:cubicBezTo>
                <a:cubicBezTo>
                  <a:pt x="2462" y="972"/>
                  <a:pt x="2467" y="966"/>
                  <a:pt x="2467" y="959"/>
                </a:cubicBezTo>
                <a:cubicBezTo>
                  <a:pt x="2467" y="952"/>
                  <a:pt x="2462" y="946"/>
                  <a:pt x="2455" y="946"/>
                </a:cubicBezTo>
                <a:close/>
                <a:moveTo>
                  <a:pt x="2494" y="946"/>
                </a:moveTo>
                <a:cubicBezTo>
                  <a:pt x="2487" y="946"/>
                  <a:pt x="2481" y="952"/>
                  <a:pt x="2481" y="959"/>
                </a:cubicBezTo>
                <a:cubicBezTo>
                  <a:pt x="2481" y="966"/>
                  <a:pt x="2487" y="972"/>
                  <a:pt x="2494" y="972"/>
                </a:cubicBezTo>
                <a:cubicBezTo>
                  <a:pt x="2501" y="972"/>
                  <a:pt x="2507" y="966"/>
                  <a:pt x="2507" y="959"/>
                </a:cubicBezTo>
                <a:cubicBezTo>
                  <a:pt x="2507" y="952"/>
                  <a:pt x="2501" y="946"/>
                  <a:pt x="2494" y="946"/>
                </a:cubicBezTo>
                <a:close/>
                <a:moveTo>
                  <a:pt x="2691" y="946"/>
                </a:moveTo>
                <a:cubicBezTo>
                  <a:pt x="2684" y="946"/>
                  <a:pt x="2678" y="952"/>
                  <a:pt x="2678" y="959"/>
                </a:cubicBezTo>
                <a:cubicBezTo>
                  <a:pt x="2678" y="966"/>
                  <a:pt x="2684" y="972"/>
                  <a:pt x="2691" y="972"/>
                </a:cubicBezTo>
                <a:cubicBezTo>
                  <a:pt x="2698" y="972"/>
                  <a:pt x="2704" y="966"/>
                  <a:pt x="2704" y="959"/>
                </a:cubicBezTo>
                <a:cubicBezTo>
                  <a:pt x="2704" y="952"/>
                  <a:pt x="2698" y="946"/>
                  <a:pt x="2691" y="946"/>
                </a:cubicBezTo>
                <a:close/>
                <a:moveTo>
                  <a:pt x="2730" y="972"/>
                </a:moveTo>
                <a:cubicBezTo>
                  <a:pt x="2738" y="972"/>
                  <a:pt x="2743" y="966"/>
                  <a:pt x="2743" y="959"/>
                </a:cubicBezTo>
                <a:cubicBezTo>
                  <a:pt x="2743" y="952"/>
                  <a:pt x="2738" y="946"/>
                  <a:pt x="2730" y="946"/>
                </a:cubicBezTo>
                <a:cubicBezTo>
                  <a:pt x="2723" y="946"/>
                  <a:pt x="2718" y="952"/>
                  <a:pt x="2718" y="959"/>
                </a:cubicBezTo>
                <a:cubicBezTo>
                  <a:pt x="2718" y="966"/>
                  <a:pt x="2723" y="972"/>
                  <a:pt x="2730" y="972"/>
                </a:cubicBezTo>
                <a:close/>
                <a:moveTo>
                  <a:pt x="2770" y="972"/>
                </a:moveTo>
                <a:cubicBezTo>
                  <a:pt x="2777" y="972"/>
                  <a:pt x="2783" y="966"/>
                  <a:pt x="2783" y="959"/>
                </a:cubicBezTo>
                <a:cubicBezTo>
                  <a:pt x="2783" y="952"/>
                  <a:pt x="2777" y="946"/>
                  <a:pt x="2770" y="946"/>
                </a:cubicBezTo>
                <a:cubicBezTo>
                  <a:pt x="2763" y="946"/>
                  <a:pt x="2757" y="952"/>
                  <a:pt x="2757" y="959"/>
                </a:cubicBezTo>
                <a:cubicBezTo>
                  <a:pt x="2757" y="966"/>
                  <a:pt x="2763" y="972"/>
                  <a:pt x="2770" y="972"/>
                </a:cubicBezTo>
                <a:close/>
                <a:moveTo>
                  <a:pt x="2928" y="972"/>
                </a:moveTo>
                <a:cubicBezTo>
                  <a:pt x="2935" y="972"/>
                  <a:pt x="2940" y="966"/>
                  <a:pt x="2940" y="959"/>
                </a:cubicBezTo>
                <a:cubicBezTo>
                  <a:pt x="2940" y="952"/>
                  <a:pt x="2935" y="946"/>
                  <a:pt x="2928" y="946"/>
                </a:cubicBezTo>
                <a:cubicBezTo>
                  <a:pt x="2921" y="946"/>
                  <a:pt x="2915" y="952"/>
                  <a:pt x="2915" y="959"/>
                </a:cubicBezTo>
                <a:cubicBezTo>
                  <a:pt x="2915" y="966"/>
                  <a:pt x="2921" y="972"/>
                  <a:pt x="2928" y="972"/>
                </a:cubicBezTo>
                <a:close/>
                <a:moveTo>
                  <a:pt x="838" y="986"/>
                </a:moveTo>
                <a:cubicBezTo>
                  <a:pt x="831" y="986"/>
                  <a:pt x="825" y="991"/>
                  <a:pt x="825" y="998"/>
                </a:cubicBezTo>
                <a:cubicBezTo>
                  <a:pt x="825" y="1005"/>
                  <a:pt x="831" y="1011"/>
                  <a:pt x="838" y="1011"/>
                </a:cubicBezTo>
                <a:cubicBezTo>
                  <a:pt x="845" y="1011"/>
                  <a:pt x="851" y="1005"/>
                  <a:pt x="851" y="998"/>
                </a:cubicBezTo>
                <a:cubicBezTo>
                  <a:pt x="851" y="991"/>
                  <a:pt x="845" y="986"/>
                  <a:pt x="838" y="986"/>
                </a:cubicBezTo>
                <a:close/>
                <a:moveTo>
                  <a:pt x="1548" y="986"/>
                </a:moveTo>
                <a:cubicBezTo>
                  <a:pt x="1541" y="986"/>
                  <a:pt x="1535" y="991"/>
                  <a:pt x="1535" y="998"/>
                </a:cubicBezTo>
                <a:cubicBezTo>
                  <a:pt x="1535" y="1005"/>
                  <a:pt x="1541" y="1011"/>
                  <a:pt x="1548" y="1011"/>
                </a:cubicBezTo>
                <a:cubicBezTo>
                  <a:pt x="1555" y="1011"/>
                  <a:pt x="1561" y="1005"/>
                  <a:pt x="1561" y="998"/>
                </a:cubicBezTo>
                <a:cubicBezTo>
                  <a:pt x="1561" y="991"/>
                  <a:pt x="1555" y="986"/>
                  <a:pt x="1548" y="986"/>
                </a:cubicBezTo>
                <a:close/>
                <a:moveTo>
                  <a:pt x="1587" y="1011"/>
                </a:moveTo>
                <a:cubicBezTo>
                  <a:pt x="1594" y="1011"/>
                  <a:pt x="1600" y="1005"/>
                  <a:pt x="1600" y="998"/>
                </a:cubicBezTo>
                <a:cubicBezTo>
                  <a:pt x="1600" y="991"/>
                  <a:pt x="1594" y="986"/>
                  <a:pt x="1587" y="986"/>
                </a:cubicBezTo>
                <a:cubicBezTo>
                  <a:pt x="1580" y="986"/>
                  <a:pt x="1574" y="991"/>
                  <a:pt x="1574" y="998"/>
                </a:cubicBezTo>
                <a:cubicBezTo>
                  <a:pt x="1574" y="1005"/>
                  <a:pt x="1580" y="1011"/>
                  <a:pt x="1587" y="1011"/>
                </a:cubicBezTo>
                <a:close/>
                <a:moveTo>
                  <a:pt x="1627" y="1011"/>
                </a:moveTo>
                <a:cubicBezTo>
                  <a:pt x="1634" y="1011"/>
                  <a:pt x="1639" y="1005"/>
                  <a:pt x="1639" y="998"/>
                </a:cubicBezTo>
                <a:cubicBezTo>
                  <a:pt x="1639" y="991"/>
                  <a:pt x="1634" y="986"/>
                  <a:pt x="1627" y="986"/>
                </a:cubicBezTo>
                <a:cubicBezTo>
                  <a:pt x="1620" y="986"/>
                  <a:pt x="1614" y="991"/>
                  <a:pt x="1614" y="998"/>
                </a:cubicBezTo>
                <a:cubicBezTo>
                  <a:pt x="1614" y="1005"/>
                  <a:pt x="1620" y="1011"/>
                  <a:pt x="1627" y="1011"/>
                </a:cubicBezTo>
                <a:close/>
                <a:moveTo>
                  <a:pt x="1666" y="1011"/>
                </a:moveTo>
                <a:cubicBezTo>
                  <a:pt x="1673" y="1011"/>
                  <a:pt x="1679" y="1005"/>
                  <a:pt x="1679" y="998"/>
                </a:cubicBezTo>
                <a:cubicBezTo>
                  <a:pt x="1679" y="991"/>
                  <a:pt x="1673" y="986"/>
                  <a:pt x="1666" y="986"/>
                </a:cubicBezTo>
                <a:cubicBezTo>
                  <a:pt x="1659" y="986"/>
                  <a:pt x="1653" y="991"/>
                  <a:pt x="1653" y="998"/>
                </a:cubicBezTo>
                <a:cubicBezTo>
                  <a:pt x="1653" y="1005"/>
                  <a:pt x="1659" y="1011"/>
                  <a:pt x="1666" y="1011"/>
                </a:cubicBezTo>
                <a:close/>
                <a:moveTo>
                  <a:pt x="1705" y="1011"/>
                </a:moveTo>
                <a:cubicBezTo>
                  <a:pt x="1713" y="1011"/>
                  <a:pt x="1718" y="1005"/>
                  <a:pt x="1718" y="998"/>
                </a:cubicBezTo>
                <a:cubicBezTo>
                  <a:pt x="1718" y="991"/>
                  <a:pt x="1713" y="986"/>
                  <a:pt x="1705" y="986"/>
                </a:cubicBezTo>
                <a:cubicBezTo>
                  <a:pt x="1698" y="986"/>
                  <a:pt x="1693" y="991"/>
                  <a:pt x="1693" y="998"/>
                </a:cubicBezTo>
                <a:cubicBezTo>
                  <a:pt x="1693" y="1005"/>
                  <a:pt x="1698" y="1011"/>
                  <a:pt x="1705" y="1011"/>
                </a:cubicBezTo>
                <a:close/>
                <a:moveTo>
                  <a:pt x="1745" y="1011"/>
                </a:moveTo>
                <a:cubicBezTo>
                  <a:pt x="1752" y="1011"/>
                  <a:pt x="1758" y="1005"/>
                  <a:pt x="1758" y="998"/>
                </a:cubicBezTo>
                <a:cubicBezTo>
                  <a:pt x="1758" y="991"/>
                  <a:pt x="1752" y="986"/>
                  <a:pt x="1745" y="986"/>
                </a:cubicBezTo>
                <a:cubicBezTo>
                  <a:pt x="1738" y="986"/>
                  <a:pt x="1732" y="991"/>
                  <a:pt x="1732" y="998"/>
                </a:cubicBezTo>
                <a:cubicBezTo>
                  <a:pt x="1732" y="1005"/>
                  <a:pt x="1738" y="1011"/>
                  <a:pt x="1745" y="1011"/>
                </a:cubicBezTo>
                <a:close/>
                <a:moveTo>
                  <a:pt x="1784" y="1011"/>
                </a:moveTo>
                <a:cubicBezTo>
                  <a:pt x="1791" y="1011"/>
                  <a:pt x="1797" y="1005"/>
                  <a:pt x="1797" y="998"/>
                </a:cubicBezTo>
                <a:cubicBezTo>
                  <a:pt x="1797" y="991"/>
                  <a:pt x="1791" y="986"/>
                  <a:pt x="1784" y="986"/>
                </a:cubicBezTo>
                <a:cubicBezTo>
                  <a:pt x="1777" y="986"/>
                  <a:pt x="1772" y="991"/>
                  <a:pt x="1772" y="998"/>
                </a:cubicBezTo>
                <a:cubicBezTo>
                  <a:pt x="1772" y="1005"/>
                  <a:pt x="1777" y="1011"/>
                  <a:pt x="1784" y="1011"/>
                </a:cubicBezTo>
                <a:close/>
                <a:moveTo>
                  <a:pt x="1824" y="1011"/>
                </a:moveTo>
                <a:cubicBezTo>
                  <a:pt x="1831" y="1011"/>
                  <a:pt x="1836" y="1005"/>
                  <a:pt x="1836" y="998"/>
                </a:cubicBezTo>
                <a:cubicBezTo>
                  <a:pt x="1836" y="991"/>
                  <a:pt x="1831" y="986"/>
                  <a:pt x="1824" y="986"/>
                </a:cubicBezTo>
                <a:cubicBezTo>
                  <a:pt x="1817" y="986"/>
                  <a:pt x="1811" y="991"/>
                  <a:pt x="1811" y="998"/>
                </a:cubicBezTo>
                <a:cubicBezTo>
                  <a:pt x="1811" y="1005"/>
                  <a:pt x="1817" y="1011"/>
                  <a:pt x="1824" y="1011"/>
                </a:cubicBezTo>
                <a:close/>
                <a:moveTo>
                  <a:pt x="1863" y="1011"/>
                </a:moveTo>
                <a:cubicBezTo>
                  <a:pt x="1870" y="1011"/>
                  <a:pt x="1876" y="1005"/>
                  <a:pt x="1876" y="998"/>
                </a:cubicBezTo>
                <a:cubicBezTo>
                  <a:pt x="1876" y="991"/>
                  <a:pt x="1870" y="986"/>
                  <a:pt x="1863" y="986"/>
                </a:cubicBezTo>
                <a:cubicBezTo>
                  <a:pt x="1856" y="986"/>
                  <a:pt x="1850" y="991"/>
                  <a:pt x="1850" y="998"/>
                </a:cubicBezTo>
                <a:cubicBezTo>
                  <a:pt x="1850" y="1005"/>
                  <a:pt x="1856" y="1011"/>
                  <a:pt x="1863" y="1011"/>
                </a:cubicBezTo>
                <a:close/>
                <a:moveTo>
                  <a:pt x="1903" y="986"/>
                </a:moveTo>
                <a:cubicBezTo>
                  <a:pt x="1896" y="986"/>
                  <a:pt x="1890" y="991"/>
                  <a:pt x="1890" y="998"/>
                </a:cubicBezTo>
                <a:cubicBezTo>
                  <a:pt x="1890" y="1005"/>
                  <a:pt x="1896" y="1011"/>
                  <a:pt x="1903" y="1011"/>
                </a:cubicBezTo>
                <a:cubicBezTo>
                  <a:pt x="1910" y="1011"/>
                  <a:pt x="1915" y="1005"/>
                  <a:pt x="1915" y="998"/>
                </a:cubicBezTo>
                <a:cubicBezTo>
                  <a:pt x="1915" y="991"/>
                  <a:pt x="1910" y="986"/>
                  <a:pt x="1903" y="986"/>
                </a:cubicBezTo>
                <a:close/>
                <a:moveTo>
                  <a:pt x="1942" y="1011"/>
                </a:moveTo>
                <a:cubicBezTo>
                  <a:pt x="1949" y="1011"/>
                  <a:pt x="1955" y="1005"/>
                  <a:pt x="1955" y="998"/>
                </a:cubicBezTo>
                <a:cubicBezTo>
                  <a:pt x="1955" y="991"/>
                  <a:pt x="1949" y="986"/>
                  <a:pt x="1942" y="986"/>
                </a:cubicBezTo>
                <a:cubicBezTo>
                  <a:pt x="1935" y="986"/>
                  <a:pt x="1929" y="991"/>
                  <a:pt x="1929" y="998"/>
                </a:cubicBezTo>
                <a:cubicBezTo>
                  <a:pt x="1929" y="1005"/>
                  <a:pt x="1935" y="1011"/>
                  <a:pt x="1942" y="1011"/>
                </a:cubicBezTo>
                <a:close/>
                <a:moveTo>
                  <a:pt x="1981" y="1011"/>
                </a:moveTo>
                <a:cubicBezTo>
                  <a:pt x="1988" y="1011"/>
                  <a:pt x="1994" y="1005"/>
                  <a:pt x="1994" y="998"/>
                </a:cubicBezTo>
                <a:cubicBezTo>
                  <a:pt x="1994" y="991"/>
                  <a:pt x="1988" y="986"/>
                  <a:pt x="1981" y="986"/>
                </a:cubicBezTo>
                <a:cubicBezTo>
                  <a:pt x="1974" y="986"/>
                  <a:pt x="1969" y="991"/>
                  <a:pt x="1969" y="998"/>
                </a:cubicBezTo>
                <a:cubicBezTo>
                  <a:pt x="1969" y="1005"/>
                  <a:pt x="1974" y="1011"/>
                  <a:pt x="1981" y="1011"/>
                </a:cubicBezTo>
                <a:close/>
                <a:moveTo>
                  <a:pt x="2008" y="998"/>
                </a:moveTo>
                <a:cubicBezTo>
                  <a:pt x="2008" y="1005"/>
                  <a:pt x="2014" y="1011"/>
                  <a:pt x="2021" y="1011"/>
                </a:cubicBezTo>
                <a:cubicBezTo>
                  <a:pt x="2028" y="1011"/>
                  <a:pt x="2034" y="1005"/>
                  <a:pt x="2034" y="998"/>
                </a:cubicBezTo>
                <a:cubicBezTo>
                  <a:pt x="2034" y="991"/>
                  <a:pt x="2028" y="986"/>
                  <a:pt x="2021" y="986"/>
                </a:cubicBezTo>
                <a:cubicBezTo>
                  <a:pt x="2014" y="986"/>
                  <a:pt x="2008" y="991"/>
                  <a:pt x="2008" y="998"/>
                </a:cubicBezTo>
                <a:close/>
                <a:moveTo>
                  <a:pt x="2060" y="1011"/>
                </a:moveTo>
                <a:cubicBezTo>
                  <a:pt x="2067" y="1011"/>
                  <a:pt x="2073" y="1005"/>
                  <a:pt x="2073" y="998"/>
                </a:cubicBezTo>
                <a:cubicBezTo>
                  <a:pt x="2073" y="991"/>
                  <a:pt x="2067" y="986"/>
                  <a:pt x="2060" y="986"/>
                </a:cubicBezTo>
                <a:cubicBezTo>
                  <a:pt x="2053" y="986"/>
                  <a:pt x="2048" y="991"/>
                  <a:pt x="2048" y="998"/>
                </a:cubicBezTo>
                <a:cubicBezTo>
                  <a:pt x="2048" y="1005"/>
                  <a:pt x="2053" y="1011"/>
                  <a:pt x="2060" y="1011"/>
                </a:cubicBezTo>
                <a:close/>
                <a:moveTo>
                  <a:pt x="2100" y="1011"/>
                </a:moveTo>
                <a:cubicBezTo>
                  <a:pt x="2107" y="1011"/>
                  <a:pt x="2112" y="1005"/>
                  <a:pt x="2112" y="998"/>
                </a:cubicBezTo>
                <a:cubicBezTo>
                  <a:pt x="2112" y="991"/>
                  <a:pt x="2107" y="986"/>
                  <a:pt x="2100" y="986"/>
                </a:cubicBezTo>
                <a:cubicBezTo>
                  <a:pt x="2093" y="986"/>
                  <a:pt x="2087" y="991"/>
                  <a:pt x="2087" y="998"/>
                </a:cubicBezTo>
                <a:cubicBezTo>
                  <a:pt x="2087" y="1005"/>
                  <a:pt x="2093" y="1011"/>
                  <a:pt x="2100" y="1011"/>
                </a:cubicBezTo>
                <a:close/>
                <a:moveTo>
                  <a:pt x="2139" y="1011"/>
                </a:moveTo>
                <a:cubicBezTo>
                  <a:pt x="2146" y="1011"/>
                  <a:pt x="2152" y="1005"/>
                  <a:pt x="2152" y="998"/>
                </a:cubicBezTo>
                <a:cubicBezTo>
                  <a:pt x="2152" y="991"/>
                  <a:pt x="2146" y="986"/>
                  <a:pt x="2139" y="986"/>
                </a:cubicBezTo>
                <a:cubicBezTo>
                  <a:pt x="2132" y="986"/>
                  <a:pt x="2126" y="991"/>
                  <a:pt x="2126" y="998"/>
                </a:cubicBezTo>
                <a:cubicBezTo>
                  <a:pt x="2126" y="1005"/>
                  <a:pt x="2132" y="1011"/>
                  <a:pt x="2139" y="1011"/>
                </a:cubicBezTo>
                <a:close/>
                <a:moveTo>
                  <a:pt x="2455" y="993"/>
                </a:moveTo>
                <a:cubicBezTo>
                  <a:pt x="2452" y="993"/>
                  <a:pt x="2449" y="995"/>
                  <a:pt x="2449" y="998"/>
                </a:cubicBezTo>
                <a:cubicBezTo>
                  <a:pt x="2449" y="1001"/>
                  <a:pt x="2452" y="1003"/>
                  <a:pt x="2455" y="1003"/>
                </a:cubicBezTo>
                <a:cubicBezTo>
                  <a:pt x="2457" y="1003"/>
                  <a:pt x="2460" y="1001"/>
                  <a:pt x="2460" y="998"/>
                </a:cubicBezTo>
                <a:cubicBezTo>
                  <a:pt x="2460" y="995"/>
                  <a:pt x="2457" y="993"/>
                  <a:pt x="2455" y="993"/>
                </a:cubicBezTo>
                <a:close/>
                <a:moveTo>
                  <a:pt x="2494" y="986"/>
                </a:moveTo>
                <a:cubicBezTo>
                  <a:pt x="2487" y="986"/>
                  <a:pt x="2481" y="991"/>
                  <a:pt x="2481" y="998"/>
                </a:cubicBezTo>
                <a:cubicBezTo>
                  <a:pt x="2481" y="1005"/>
                  <a:pt x="2487" y="1011"/>
                  <a:pt x="2494" y="1011"/>
                </a:cubicBezTo>
                <a:cubicBezTo>
                  <a:pt x="2501" y="1011"/>
                  <a:pt x="2507" y="1005"/>
                  <a:pt x="2507" y="998"/>
                </a:cubicBezTo>
                <a:cubicBezTo>
                  <a:pt x="2507" y="991"/>
                  <a:pt x="2501" y="986"/>
                  <a:pt x="2494" y="986"/>
                </a:cubicBezTo>
                <a:close/>
                <a:moveTo>
                  <a:pt x="2730" y="1011"/>
                </a:moveTo>
                <a:cubicBezTo>
                  <a:pt x="2738" y="1011"/>
                  <a:pt x="2743" y="1005"/>
                  <a:pt x="2743" y="998"/>
                </a:cubicBezTo>
                <a:cubicBezTo>
                  <a:pt x="2743" y="991"/>
                  <a:pt x="2738" y="986"/>
                  <a:pt x="2730" y="986"/>
                </a:cubicBezTo>
                <a:cubicBezTo>
                  <a:pt x="2723" y="986"/>
                  <a:pt x="2718" y="991"/>
                  <a:pt x="2718" y="998"/>
                </a:cubicBezTo>
                <a:cubicBezTo>
                  <a:pt x="2718" y="1005"/>
                  <a:pt x="2723" y="1011"/>
                  <a:pt x="2730" y="1011"/>
                </a:cubicBezTo>
                <a:close/>
                <a:moveTo>
                  <a:pt x="2770" y="1011"/>
                </a:moveTo>
                <a:cubicBezTo>
                  <a:pt x="2777" y="1011"/>
                  <a:pt x="2783" y="1005"/>
                  <a:pt x="2783" y="998"/>
                </a:cubicBezTo>
                <a:cubicBezTo>
                  <a:pt x="2783" y="991"/>
                  <a:pt x="2777" y="986"/>
                  <a:pt x="2770" y="986"/>
                </a:cubicBezTo>
                <a:cubicBezTo>
                  <a:pt x="2763" y="986"/>
                  <a:pt x="2757" y="991"/>
                  <a:pt x="2757" y="998"/>
                </a:cubicBezTo>
                <a:cubicBezTo>
                  <a:pt x="2757" y="1005"/>
                  <a:pt x="2763" y="1011"/>
                  <a:pt x="2770" y="1011"/>
                </a:cubicBezTo>
                <a:close/>
                <a:moveTo>
                  <a:pt x="2940" y="998"/>
                </a:moveTo>
                <a:cubicBezTo>
                  <a:pt x="2940" y="991"/>
                  <a:pt x="2935" y="986"/>
                  <a:pt x="2928" y="986"/>
                </a:cubicBezTo>
                <a:cubicBezTo>
                  <a:pt x="2921" y="986"/>
                  <a:pt x="2915" y="991"/>
                  <a:pt x="2915" y="998"/>
                </a:cubicBezTo>
                <a:cubicBezTo>
                  <a:pt x="2915" y="1005"/>
                  <a:pt x="2921" y="1011"/>
                  <a:pt x="2928" y="1011"/>
                </a:cubicBezTo>
                <a:cubicBezTo>
                  <a:pt x="2935" y="1011"/>
                  <a:pt x="2940" y="1005"/>
                  <a:pt x="2940" y="998"/>
                </a:cubicBezTo>
                <a:close/>
                <a:moveTo>
                  <a:pt x="878" y="1029"/>
                </a:moveTo>
                <a:cubicBezTo>
                  <a:pt x="873" y="1029"/>
                  <a:pt x="869" y="1033"/>
                  <a:pt x="869" y="1038"/>
                </a:cubicBezTo>
                <a:cubicBezTo>
                  <a:pt x="869" y="1042"/>
                  <a:pt x="873" y="1046"/>
                  <a:pt x="878" y="1046"/>
                </a:cubicBezTo>
                <a:cubicBezTo>
                  <a:pt x="882" y="1046"/>
                  <a:pt x="886" y="1042"/>
                  <a:pt x="886" y="1038"/>
                </a:cubicBezTo>
                <a:cubicBezTo>
                  <a:pt x="886" y="1033"/>
                  <a:pt x="882" y="1029"/>
                  <a:pt x="878" y="1029"/>
                </a:cubicBezTo>
                <a:close/>
                <a:moveTo>
                  <a:pt x="944" y="1038"/>
                </a:moveTo>
                <a:cubicBezTo>
                  <a:pt x="944" y="1045"/>
                  <a:pt x="949" y="1050"/>
                  <a:pt x="956" y="1050"/>
                </a:cubicBezTo>
                <a:cubicBezTo>
                  <a:pt x="963" y="1050"/>
                  <a:pt x="969" y="1045"/>
                  <a:pt x="969" y="1038"/>
                </a:cubicBezTo>
                <a:cubicBezTo>
                  <a:pt x="969" y="1031"/>
                  <a:pt x="963" y="1025"/>
                  <a:pt x="956" y="1025"/>
                </a:cubicBezTo>
                <a:cubicBezTo>
                  <a:pt x="949" y="1025"/>
                  <a:pt x="944" y="1031"/>
                  <a:pt x="944" y="1038"/>
                </a:cubicBezTo>
                <a:close/>
                <a:moveTo>
                  <a:pt x="996" y="1025"/>
                </a:moveTo>
                <a:cubicBezTo>
                  <a:pt x="989" y="1025"/>
                  <a:pt x="983" y="1031"/>
                  <a:pt x="983" y="1038"/>
                </a:cubicBezTo>
                <a:cubicBezTo>
                  <a:pt x="983" y="1045"/>
                  <a:pt x="989" y="1050"/>
                  <a:pt x="996" y="1050"/>
                </a:cubicBezTo>
                <a:cubicBezTo>
                  <a:pt x="1003" y="1050"/>
                  <a:pt x="1009" y="1045"/>
                  <a:pt x="1009" y="1038"/>
                </a:cubicBezTo>
                <a:cubicBezTo>
                  <a:pt x="1009" y="1031"/>
                  <a:pt x="1003" y="1025"/>
                  <a:pt x="996" y="1025"/>
                </a:cubicBezTo>
                <a:close/>
                <a:moveTo>
                  <a:pt x="1035" y="1025"/>
                </a:moveTo>
                <a:cubicBezTo>
                  <a:pt x="1028" y="1025"/>
                  <a:pt x="1023" y="1031"/>
                  <a:pt x="1023" y="1038"/>
                </a:cubicBezTo>
                <a:cubicBezTo>
                  <a:pt x="1023" y="1045"/>
                  <a:pt x="1028" y="1050"/>
                  <a:pt x="1035" y="1050"/>
                </a:cubicBezTo>
                <a:cubicBezTo>
                  <a:pt x="1042" y="1050"/>
                  <a:pt x="1048" y="1045"/>
                  <a:pt x="1048" y="1038"/>
                </a:cubicBezTo>
                <a:cubicBezTo>
                  <a:pt x="1048" y="1031"/>
                  <a:pt x="1042" y="1025"/>
                  <a:pt x="1035" y="1025"/>
                </a:cubicBezTo>
                <a:close/>
                <a:moveTo>
                  <a:pt x="1075" y="1050"/>
                </a:moveTo>
                <a:cubicBezTo>
                  <a:pt x="1082" y="1050"/>
                  <a:pt x="1087" y="1045"/>
                  <a:pt x="1087" y="1038"/>
                </a:cubicBezTo>
                <a:cubicBezTo>
                  <a:pt x="1087" y="1031"/>
                  <a:pt x="1082" y="1025"/>
                  <a:pt x="1075" y="1025"/>
                </a:cubicBezTo>
                <a:cubicBezTo>
                  <a:pt x="1068" y="1025"/>
                  <a:pt x="1062" y="1031"/>
                  <a:pt x="1062" y="1038"/>
                </a:cubicBezTo>
                <a:cubicBezTo>
                  <a:pt x="1062" y="1045"/>
                  <a:pt x="1068" y="1050"/>
                  <a:pt x="1075" y="1050"/>
                </a:cubicBezTo>
                <a:close/>
                <a:moveTo>
                  <a:pt x="1587" y="1025"/>
                </a:moveTo>
                <a:cubicBezTo>
                  <a:pt x="1580" y="1025"/>
                  <a:pt x="1574" y="1031"/>
                  <a:pt x="1574" y="1038"/>
                </a:cubicBezTo>
                <a:cubicBezTo>
                  <a:pt x="1574" y="1045"/>
                  <a:pt x="1580" y="1050"/>
                  <a:pt x="1587" y="1050"/>
                </a:cubicBezTo>
                <a:cubicBezTo>
                  <a:pt x="1594" y="1050"/>
                  <a:pt x="1600" y="1045"/>
                  <a:pt x="1600" y="1038"/>
                </a:cubicBezTo>
                <a:cubicBezTo>
                  <a:pt x="1600" y="1031"/>
                  <a:pt x="1594" y="1025"/>
                  <a:pt x="1587" y="1025"/>
                </a:cubicBezTo>
                <a:close/>
                <a:moveTo>
                  <a:pt x="1627" y="1025"/>
                </a:moveTo>
                <a:cubicBezTo>
                  <a:pt x="1620" y="1025"/>
                  <a:pt x="1614" y="1031"/>
                  <a:pt x="1614" y="1038"/>
                </a:cubicBezTo>
                <a:cubicBezTo>
                  <a:pt x="1614" y="1045"/>
                  <a:pt x="1620" y="1050"/>
                  <a:pt x="1627" y="1050"/>
                </a:cubicBezTo>
                <a:cubicBezTo>
                  <a:pt x="1634" y="1050"/>
                  <a:pt x="1639" y="1045"/>
                  <a:pt x="1639" y="1038"/>
                </a:cubicBezTo>
                <a:cubicBezTo>
                  <a:pt x="1639" y="1031"/>
                  <a:pt x="1634" y="1025"/>
                  <a:pt x="1627" y="1025"/>
                </a:cubicBezTo>
                <a:close/>
                <a:moveTo>
                  <a:pt x="1666" y="1025"/>
                </a:moveTo>
                <a:cubicBezTo>
                  <a:pt x="1659" y="1025"/>
                  <a:pt x="1653" y="1031"/>
                  <a:pt x="1653" y="1038"/>
                </a:cubicBezTo>
                <a:cubicBezTo>
                  <a:pt x="1653" y="1045"/>
                  <a:pt x="1659" y="1050"/>
                  <a:pt x="1666" y="1050"/>
                </a:cubicBezTo>
                <a:cubicBezTo>
                  <a:pt x="1673" y="1050"/>
                  <a:pt x="1679" y="1045"/>
                  <a:pt x="1679" y="1038"/>
                </a:cubicBezTo>
                <a:cubicBezTo>
                  <a:pt x="1679" y="1031"/>
                  <a:pt x="1673" y="1025"/>
                  <a:pt x="1666" y="1025"/>
                </a:cubicBezTo>
                <a:close/>
                <a:moveTo>
                  <a:pt x="1705" y="1025"/>
                </a:moveTo>
                <a:cubicBezTo>
                  <a:pt x="1698" y="1025"/>
                  <a:pt x="1693" y="1031"/>
                  <a:pt x="1693" y="1038"/>
                </a:cubicBezTo>
                <a:cubicBezTo>
                  <a:pt x="1693" y="1045"/>
                  <a:pt x="1698" y="1050"/>
                  <a:pt x="1705" y="1050"/>
                </a:cubicBezTo>
                <a:cubicBezTo>
                  <a:pt x="1713" y="1050"/>
                  <a:pt x="1718" y="1045"/>
                  <a:pt x="1718" y="1038"/>
                </a:cubicBezTo>
                <a:cubicBezTo>
                  <a:pt x="1718" y="1031"/>
                  <a:pt x="1713" y="1025"/>
                  <a:pt x="1705" y="1025"/>
                </a:cubicBezTo>
                <a:close/>
                <a:moveTo>
                  <a:pt x="1745" y="1025"/>
                </a:moveTo>
                <a:cubicBezTo>
                  <a:pt x="1738" y="1025"/>
                  <a:pt x="1732" y="1031"/>
                  <a:pt x="1732" y="1038"/>
                </a:cubicBezTo>
                <a:cubicBezTo>
                  <a:pt x="1732" y="1045"/>
                  <a:pt x="1738" y="1050"/>
                  <a:pt x="1745" y="1050"/>
                </a:cubicBezTo>
                <a:cubicBezTo>
                  <a:pt x="1752" y="1050"/>
                  <a:pt x="1758" y="1045"/>
                  <a:pt x="1758" y="1038"/>
                </a:cubicBezTo>
                <a:cubicBezTo>
                  <a:pt x="1758" y="1031"/>
                  <a:pt x="1752" y="1025"/>
                  <a:pt x="1745" y="1025"/>
                </a:cubicBezTo>
                <a:close/>
                <a:moveTo>
                  <a:pt x="1784" y="1025"/>
                </a:moveTo>
                <a:cubicBezTo>
                  <a:pt x="1777" y="1025"/>
                  <a:pt x="1772" y="1031"/>
                  <a:pt x="1772" y="1038"/>
                </a:cubicBezTo>
                <a:cubicBezTo>
                  <a:pt x="1772" y="1045"/>
                  <a:pt x="1777" y="1050"/>
                  <a:pt x="1784" y="1050"/>
                </a:cubicBezTo>
                <a:cubicBezTo>
                  <a:pt x="1791" y="1050"/>
                  <a:pt x="1797" y="1045"/>
                  <a:pt x="1797" y="1038"/>
                </a:cubicBezTo>
                <a:cubicBezTo>
                  <a:pt x="1797" y="1031"/>
                  <a:pt x="1791" y="1025"/>
                  <a:pt x="1784" y="1025"/>
                </a:cubicBezTo>
                <a:close/>
                <a:moveTo>
                  <a:pt x="1824" y="1050"/>
                </a:moveTo>
                <a:cubicBezTo>
                  <a:pt x="1831" y="1050"/>
                  <a:pt x="1836" y="1045"/>
                  <a:pt x="1836" y="1038"/>
                </a:cubicBezTo>
                <a:cubicBezTo>
                  <a:pt x="1836" y="1031"/>
                  <a:pt x="1831" y="1025"/>
                  <a:pt x="1824" y="1025"/>
                </a:cubicBezTo>
                <a:cubicBezTo>
                  <a:pt x="1817" y="1025"/>
                  <a:pt x="1811" y="1031"/>
                  <a:pt x="1811" y="1038"/>
                </a:cubicBezTo>
                <a:cubicBezTo>
                  <a:pt x="1811" y="1045"/>
                  <a:pt x="1817" y="1050"/>
                  <a:pt x="1824" y="1050"/>
                </a:cubicBezTo>
                <a:close/>
                <a:moveTo>
                  <a:pt x="1863" y="1025"/>
                </a:moveTo>
                <a:cubicBezTo>
                  <a:pt x="1856" y="1025"/>
                  <a:pt x="1850" y="1031"/>
                  <a:pt x="1850" y="1038"/>
                </a:cubicBezTo>
                <a:cubicBezTo>
                  <a:pt x="1850" y="1045"/>
                  <a:pt x="1856" y="1050"/>
                  <a:pt x="1863" y="1050"/>
                </a:cubicBezTo>
                <a:cubicBezTo>
                  <a:pt x="1870" y="1050"/>
                  <a:pt x="1876" y="1045"/>
                  <a:pt x="1876" y="1038"/>
                </a:cubicBezTo>
                <a:cubicBezTo>
                  <a:pt x="1876" y="1031"/>
                  <a:pt x="1870" y="1025"/>
                  <a:pt x="1863" y="1025"/>
                </a:cubicBezTo>
                <a:close/>
                <a:moveTo>
                  <a:pt x="1903" y="1025"/>
                </a:moveTo>
                <a:cubicBezTo>
                  <a:pt x="1896" y="1025"/>
                  <a:pt x="1890" y="1031"/>
                  <a:pt x="1890" y="1038"/>
                </a:cubicBezTo>
                <a:cubicBezTo>
                  <a:pt x="1890" y="1045"/>
                  <a:pt x="1896" y="1050"/>
                  <a:pt x="1903" y="1050"/>
                </a:cubicBezTo>
                <a:cubicBezTo>
                  <a:pt x="1910" y="1050"/>
                  <a:pt x="1915" y="1045"/>
                  <a:pt x="1915" y="1038"/>
                </a:cubicBezTo>
                <a:cubicBezTo>
                  <a:pt x="1915" y="1031"/>
                  <a:pt x="1910" y="1025"/>
                  <a:pt x="1903" y="1025"/>
                </a:cubicBezTo>
                <a:close/>
                <a:moveTo>
                  <a:pt x="1942" y="1050"/>
                </a:moveTo>
                <a:cubicBezTo>
                  <a:pt x="1949" y="1050"/>
                  <a:pt x="1955" y="1045"/>
                  <a:pt x="1955" y="1038"/>
                </a:cubicBezTo>
                <a:cubicBezTo>
                  <a:pt x="1955" y="1031"/>
                  <a:pt x="1949" y="1025"/>
                  <a:pt x="1942" y="1025"/>
                </a:cubicBezTo>
                <a:cubicBezTo>
                  <a:pt x="1935" y="1025"/>
                  <a:pt x="1929" y="1031"/>
                  <a:pt x="1929" y="1038"/>
                </a:cubicBezTo>
                <a:cubicBezTo>
                  <a:pt x="1929" y="1045"/>
                  <a:pt x="1935" y="1050"/>
                  <a:pt x="1942" y="1050"/>
                </a:cubicBezTo>
                <a:close/>
                <a:moveTo>
                  <a:pt x="1981" y="1025"/>
                </a:moveTo>
                <a:cubicBezTo>
                  <a:pt x="1974" y="1025"/>
                  <a:pt x="1969" y="1031"/>
                  <a:pt x="1969" y="1038"/>
                </a:cubicBezTo>
                <a:cubicBezTo>
                  <a:pt x="1969" y="1045"/>
                  <a:pt x="1974" y="1050"/>
                  <a:pt x="1981" y="1050"/>
                </a:cubicBezTo>
                <a:cubicBezTo>
                  <a:pt x="1988" y="1050"/>
                  <a:pt x="1994" y="1045"/>
                  <a:pt x="1994" y="1038"/>
                </a:cubicBezTo>
                <a:cubicBezTo>
                  <a:pt x="1994" y="1031"/>
                  <a:pt x="1988" y="1025"/>
                  <a:pt x="1981" y="1025"/>
                </a:cubicBezTo>
                <a:close/>
                <a:moveTo>
                  <a:pt x="2021" y="1050"/>
                </a:moveTo>
                <a:cubicBezTo>
                  <a:pt x="2028" y="1050"/>
                  <a:pt x="2034" y="1045"/>
                  <a:pt x="2034" y="1038"/>
                </a:cubicBezTo>
                <a:cubicBezTo>
                  <a:pt x="2034" y="1031"/>
                  <a:pt x="2028" y="1025"/>
                  <a:pt x="2021" y="1025"/>
                </a:cubicBezTo>
                <a:cubicBezTo>
                  <a:pt x="2014" y="1025"/>
                  <a:pt x="2008" y="1031"/>
                  <a:pt x="2008" y="1038"/>
                </a:cubicBezTo>
                <a:cubicBezTo>
                  <a:pt x="2008" y="1045"/>
                  <a:pt x="2014" y="1050"/>
                  <a:pt x="2021" y="1050"/>
                </a:cubicBezTo>
                <a:close/>
                <a:moveTo>
                  <a:pt x="2060" y="1050"/>
                </a:moveTo>
                <a:cubicBezTo>
                  <a:pt x="2067" y="1050"/>
                  <a:pt x="2073" y="1045"/>
                  <a:pt x="2073" y="1038"/>
                </a:cubicBezTo>
                <a:cubicBezTo>
                  <a:pt x="2073" y="1031"/>
                  <a:pt x="2067" y="1025"/>
                  <a:pt x="2060" y="1025"/>
                </a:cubicBezTo>
                <a:cubicBezTo>
                  <a:pt x="2053" y="1025"/>
                  <a:pt x="2048" y="1031"/>
                  <a:pt x="2048" y="1038"/>
                </a:cubicBezTo>
                <a:cubicBezTo>
                  <a:pt x="2048" y="1045"/>
                  <a:pt x="2053" y="1050"/>
                  <a:pt x="2060" y="1050"/>
                </a:cubicBezTo>
                <a:close/>
                <a:moveTo>
                  <a:pt x="2100" y="1025"/>
                </a:moveTo>
                <a:cubicBezTo>
                  <a:pt x="2093" y="1025"/>
                  <a:pt x="2087" y="1031"/>
                  <a:pt x="2087" y="1038"/>
                </a:cubicBezTo>
                <a:cubicBezTo>
                  <a:pt x="2087" y="1045"/>
                  <a:pt x="2093" y="1050"/>
                  <a:pt x="2100" y="1050"/>
                </a:cubicBezTo>
                <a:cubicBezTo>
                  <a:pt x="2107" y="1050"/>
                  <a:pt x="2112" y="1045"/>
                  <a:pt x="2112" y="1038"/>
                </a:cubicBezTo>
                <a:cubicBezTo>
                  <a:pt x="2112" y="1031"/>
                  <a:pt x="2107" y="1025"/>
                  <a:pt x="2100" y="1025"/>
                </a:cubicBezTo>
                <a:close/>
                <a:moveTo>
                  <a:pt x="2139" y="1050"/>
                </a:moveTo>
                <a:cubicBezTo>
                  <a:pt x="2146" y="1050"/>
                  <a:pt x="2152" y="1045"/>
                  <a:pt x="2152" y="1038"/>
                </a:cubicBezTo>
                <a:cubicBezTo>
                  <a:pt x="2152" y="1031"/>
                  <a:pt x="2146" y="1025"/>
                  <a:pt x="2139" y="1025"/>
                </a:cubicBezTo>
                <a:cubicBezTo>
                  <a:pt x="2132" y="1025"/>
                  <a:pt x="2126" y="1031"/>
                  <a:pt x="2126" y="1038"/>
                </a:cubicBezTo>
                <a:cubicBezTo>
                  <a:pt x="2126" y="1045"/>
                  <a:pt x="2132" y="1050"/>
                  <a:pt x="2139" y="1050"/>
                </a:cubicBezTo>
                <a:close/>
                <a:moveTo>
                  <a:pt x="2179" y="1050"/>
                </a:moveTo>
                <a:cubicBezTo>
                  <a:pt x="2186" y="1050"/>
                  <a:pt x="2191" y="1045"/>
                  <a:pt x="2191" y="1038"/>
                </a:cubicBezTo>
                <a:cubicBezTo>
                  <a:pt x="2191" y="1031"/>
                  <a:pt x="2186" y="1025"/>
                  <a:pt x="2179" y="1025"/>
                </a:cubicBezTo>
                <a:cubicBezTo>
                  <a:pt x="2172" y="1025"/>
                  <a:pt x="2166" y="1031"/>
                  <a:pt x="2166" y="1038"/>
                </a:cubicBezTo>
                <a:cubicBezTo>
                  <a:pt x="2166" y="1045"/>
                  <a:pt x="2172" y="1050"/>
                  <a:pt x="2179" y="1050"/>
                </a:cubicBezTo>
                <a:close/>
                <a:moveTo>
                  <a:pt x="2977" y="1038"/>
                </a:moveTo>
                <a:cubicBezTo>
                  <a:pt x="2977" y="1032"/>
                  <a:pt x="2973" y="1028"/>
                  <a:pt x="2967" y="1028"/>
                </a:cubicBezTo>
                <a:cubicBezTo>
                  <a:pt x="2962" y="1028"/>
                  <a:pt x="2957" y="1032"/>
                  <a:pt x="2957" y="1038"/>
                </a:cubicBezTo>
                <a:cubicBezTo>
                  <a:pt x="2957" y="1043"/>
                  <a:pt x="2962" y="1048"/>
                  <a:pt x="2967" y="1048"/>
                </a:cubicBezTo>
                <a:cubicBezTo>
                  <a:pt x="2973" y="1048"/>
                  <a:pt x="2977" y="1043"/>
                  <a:pt x="2977" y="1038"/>
                </a:cubicBezTo>
                <a:close/>
                <a:moveTo>
                  <a:pt x="917" y="1090"/>
                </a:moveTo>
                <a:cubicBezTo>
                  <a:pt x="924" y="1090"/>
                  <a:pt x="930" y="1084"/>
                  <a:pt x="930" y="1077"/>
                </a:cubicBezTo>
                <a:cubicBezTo>
                  <a:pt x="930" y="1070"/>
                  <a:pt x="924" y="1064"/>
                  <a:pt x="917" y="1064"/>
                </a:cubicBezTo>
                <a:cubicBezTo>
                  <a:pt x="910" y="1064"/>
                  <a:pt x="904" y="1070"/>
                  <a:pt x="904" y="1077"/>
                </a:cubicBezTo>
                <a:cubicBezTo>
                  <a:pt x="904" y="1084"/>
                  <a:pt x="910" y="1090"/>
                  <a:pt x="917" y="1090"/>
                </a:cubicBezTo>
                <a:close/>
                <a:moveTo>
                  <a:pt x="956" y="1090"/>
                </a:moveTo>
                <a:cubicBezTo>
                  <a:pt x="963" y="1090"/>
                  <a:pt x="969" y="1084"/>
                  <a:pt x="969" y="1077"/>
                </a:cubicBezTo>
                <a:cubicBezTo>
                  <a:pt x="969" y="1070"/>
                  <a:pt x="963" y="1064"/>
                  <a:pt x="956" y="1064"/>
                </a:cubicBezTo>
                <a:cubicBezTo>
                  <a:pt x="949" y="1064"/>
                  <a:pt x="944" y="1070"/>
                  <a:pt x="944" y="1077"/>
                </a:cubicBezTo>
                <a:cubicBezTo>
                  <a:pt x="944" y="1084"/>
                  <a:pt x="949" y="1090"/>
                  <a:pt x="956" y="1090"/>
                </a:cubicBezTo>
                <a:close/>
                <a:moveTo>
                  <a:pt x="996" y="1090"/>
                </a:moveTo>
                <a:cubicBezTo>
                  <a:pt x="1003" y="1090"/>
                  <a:pt x="1009" y="1084"/>
                  <a:pt x="1009" y="1077"/>
                </a:cubicBezTo>
                <a:cubicBezTo>
                  <a:pt x="1009" y="1070"/>
                  <a:pt x="1003" y="1064"/>
                  <a:pt x="996" y="1064"/>
                </a:cubicBezTo>
                <a:cubicBezTo>
                  <a:pt x="989" y="1064"/>
                  <a:pt x="983" y="1070"/>
                  <a:pt x="983" y="1077"/>
                </a:cubicBezTo>
                <a:cubicBezTo>
                  <a:pt x="983" y="1084"/>
                  <a:pt x="989" y="1090"/>
                  <a:pt x="996" y="1090"/>
                </a:cubicBezTo>
                <a:close/>
                <a:moveTo>
                  <a:pt x="1035" y="1090"/>
                </a:moveTo>
                <a:cubicBezTo>
                  <a:pt x="1042" y="1090"/>
                  <a:pt x="1048" y="1084"/>
                  <a:pt x="1048" y="1077"/>
                </a:cubicBezTo>
                <a:cubicBezTo>
                  <a:pt x="1048" y="1070"/>
                  <a:pt x="1042" y="1064"/>
                  <a:pt x="1035" y="1064"/>
                </a:cubicBezTo>
                <a:cubicBezTo>
                  <a:pt x="1028" y="1064"/>
                  <a:pt x="1023" y="1070"/>
                  <a:pt x="1023" y="1077"/>
                </a:cubicBezTo>
                <a:cubicBezTo>
                  <a:pt x="1023" y="1084"/>
                  <a:pt x="1028" y="1090"/>
                  <a:pt x="1035" y="1090"/>
                </a:cubicBezTo>
                <a:close/>
                <a:moveTo>
                  <a:pt x="1075" y="1090"/>
                </a:moveTo>
                <a:cubicBezTo>
                  <a:pt x="1082" y="1090"/>
                  <a:pt x="1087" y="1084"/>
                  <a:pt x="1087" y="1077"/>
                </a:cubicBezTo>
                <a:cubicBezTo>
                  <a:pt x="1087" y="1070"/>
                  <a:pt x="1082" y="1064"/>
                  <a:pt x="1075" y="1064"/>
                </a:cubicBezTo>
                <a:cubicBezTo>
                  <a:pt x="1068" y="1064"/>
                  <a:pt x="1062" y="1070"/>
                  <a:pt x="1062" y="1077"/>
                </a:cubicBezTo>
                <a:cubicBezTo>
                  <a:pt x="1062" y="1084"/>
                  <a:pt x="1068" y="1090"/>
                  <a:pt x="1075" y="1090"/>
                </a:cubicBezTo>
                <a:close/>
                <a:moveTo>
                  <a:pt x="1114" y="1090"/>
                </a:moveTo>
                <a:cubicBezTo>
                  <a:pt x="1121" y="1090"/>
                  <a:pt x="1127" y="1084"/>
                  <a:pt x="1127" y="1077"/>
                </a:cubicBezTo>
                <a:cubicBezTo>
                  <a:pt x="1127" y="1070"/>
                  <a:pt x="1121" y="1064"/>
                  <a:pt x="1114" y="1064"/>
                </a:cubicBezTo>
                <a:cubicBezTo>
                  <a:pt x="1107" y="1064"/>
                  <a:pt x="1101" y="1070"/>
                  <a:pt x="1101" y="1077"/>
                </a:cubicBezTo>
                <a:cubicBezTo>
                  <a:pt x="1101" y="1084"/>
                  <a:pt x="1107" y="1090"/>
                  <a:pt x="1114" y="1090"/>
                </a:cubicBezTo>
                <a:close/>
                <a:moveTo>
                  <a:pt x="1154" y="1090"/>
                </a:moveTo>
                <a:cubicBezTo>
                  <a:pt x="1161" y="1090"/>
                  <a:pt x="1166" y="1084"/>
                  <a:pt x="1166" y="1077"/>
                </a:cubicBezTo>
                <a:cubicBezTo>
                  <a:pt x="1166" y="1070"/>
                  <a:pt x="1161" y="1064"/>
                  <a:pt x="1154" y="1064"/>
                </a:cubicBezTo>
                <a:cubicBezTo>
                  <a:pt x="1147" y="1064"/>
                  <a:pt x="1141" y="1070"/>
                  <a:pt x="1141" y="1077"/>
                </a:cubicBezTo>
                <a:cubicBezTo>
                  <a:pt x="1141" y="1084"/>
                  <a:pt x="1147" y="1090"/>
                  <a:pt x="1154" y="1090"/>
                </a:cubicBezTo>
                <a:close/>
                <a:moveTo>
                  <a:pt x="1627" y="1064"/>
                </a:moveTo>
                <a:cubicBezTo>
                  <a:pt x="1620" y="1064"/>
                  <a:pt x="1614" y="1070"/>
                  <a:pt x="1614" y="1077"/>
                </a:cubicBezTo>
                <a:cubicBezTo>
                  <a:pt x="1614" y="1084"/>
                  <a:pt x="1620" y="1090"/>
                  <a:pt x="1627" y="1090"/>
                </a:cubicBezTo>
                <a:cubicBezTo>
                  <a:pt x="1634" y="1090"/>
                  <a:pt x="1639" y="1084"/>
                  <a:pt x="1639" y="1077"/>
                </a:cubicBezTo>
                <a:cubicBezTo>
                  <a:pt x="1639" y="1070"/>
                  <a:pt x="1634" y="1064"/>
                  <a:pt x="1627" y="1064"/>
                </a:cubicBezTo>
                <a:close/>
                <a:moveTo>
                  <a:pt x="1666" y="1064"/>
                </a:moveTo>
                <a:cubicBezTo>
                  <a:pt x="1659" y="1064"/>
                  <a:pt x="1653" y="1070"/>
                  <a:pt x="1653" y="1077"/>
                </a:cubicBezTo>
                <a:cubicBezTo>
                  <a:pt x="1653" y="1084"/>
                  <a:pt x="1659" y="1090"/>
                  <a:pt x="1666" y="1090"/>
                </a:cubicBezTo>
                <a:cubicBezTo>
                  <a:pt x="1673" y="1090"/>
                  <a:pt x="1679" y="1084"/>
                  <a:pt x="1679" y="1077"/>
                </a:cubicBezTo>
                <a:cubicBezTo>
                  <a:pt x="1679" y="1070"/>
                  <a:pt x="1673" y="1064"/>
                  <a:pt x="1666" y="1064"/>
                </a:cubicBezTo>
                <a:close/>
                <a:moveTo>
                  <a:pt x="1784" y="1064"/>
                </a:moveTo>
                <a:cubicBezTo>
                  <a:pt x="1777" y="1064"/>
                  <a:pt x="1772" y="1070"/>
                  <a:pt x="1772" y="1077"/>
                </a:cubicBezTo>
                <a:cubicBezTo>
                  <a:pt x="1772" y="1084"/>
                  <a:pt x="1777" y="1090"/>
                  <a:pt x="1784" y="1090"/>
                </a:cubicBezTo>
                <a:cubicBezTo>
                  <a:pt x="1791" y="1090"/>
                  <a:pt x="1797" y="1084"/>
                  <a:pt x="1797" y="1077"/>
                </a:cubicBezTo>
                <a:cubicBezTo>
                  <a:pt x="1797" y="1070"/>
                  <a:pt x="1791" y="1064"/>
                  <a:pt x="1784" y="1064"/>
                </a:cubicBezTo>
                <a:close/>
                <a:moveTo>
                  <a:pt x="1824" y="1090"/>
                </a:moveTo>
                <a:cubicBezTo>
                  <a:pt x="1831" y="1090"/>
                  <a:pt x="1836" y="1084"/>
                  <a:pt x="1836" y="1077"/>
                </a:cubicBezTo>
                <a:cubicBezTo>
                  <a:pt x="1836" y="1070"/>
                  <a:pt x="1831" y="1064"/>
                  <a:pt x="1824" y="1064"/>
                </a:cubicBezTo>
                <a:cubicBezTo>
                  <a:pt x="1817" y="1064"/>
                  <a:pt x="1811" y="1070"/>
                  <a:pt x="1811" y="1077"/>
                </a:cubicBezTo>
                <a:cubicBezTo>
                  <a:pt x="1811" y="1084"/>
                  <a:pt x="1817" y="1090"/>
                  <a:pt x="1824" y="1090"/>
                </a:cubicBezTo>
                <a:close/>
                <a:moveTo>
                  <a:pt x="1863" y="1090"/>
                </a:moveTo>
                <a:cubicBezTo>
                  <a:pt x="1870" y="1090"/>
                  <a:pt x="1876" y="1084"/>
                  <a:pt x="1876" y="1077"/>
                </a:cubicBezTo>
                <a:cubicBezTo>
                  <a:pt x="1876" y="1070"/>
                  <a:pt x="1870" y="1064"/>
                  <a:pt x="1863" y="1064"/>
                </a:cubicBezTo>
                <a:cubicBezTo>
                  <a:pt x="1856" y="1064"/>
                  <a:pt x="1850" y="1070"/>
                  <a:pt x="1850" y="1077"/>
                </a:cubicBezTo>
                <a:cubicBezTo>
                  <a:pt x="1850" y="1084"/>
                  <a:pt x="1856" y="1090"/>
                  <a:pt x="1863" y="1090"/>
                </a:cubicBezTo>
                <a:close/>
                <a:moveTo>
                  <a:pt x="1903" y="1090"/>
                </a:moveTo>
                <a:cubicBezTo>
                  <a:pt x="1910" y="1090"/>
                  <a:pt x="1915" y="1084"/>
                  <a:pt x="1915" y="1077"/>
                </a:cubicBezTo>
                <a:cubicBezTo>
                  <a:pt x="1915" y="1070"/>
                  <a:pt x="1910" y="1064"/>
                  <a:pt x="1903" y="1064"/>
                </a:cubicBezTo>
                <a:cubicBezTo>
                  <a:pt x="1896" y="1064"/>
                  <a:pt x="1890" y="1070"/>
                  <a:pt x="1890" y="1077"/>
                </a:cubicBezTo>
                <a:cubicBezTo>
                  <a:pt x="1890" y="1084"/>
                  <a:pt x="1896" y="1090"/>
                  <a:pt x="1903" y="1090"/>
                </a:cubicBezTo>
                <a:close/>
                <a:moveTo>
                  <a:pt x="1942" y="1090"/>
                </a:moveTo>
                <a:cubicBezTo>
                  <a:pt x="1949" y="1090"/>
                  <a:pt x="1955" y="1084"/>
                  <a:pt x="1955" y="1077"/>
                </a:cubicBezTo>
                <a:cubicBezTo>
                  <a:pt x="1955" y="1070"/>
                  <a:pt x="1949" y="1064"/>
                  <a:pt x="1942" y="1064"/>
                </a:cubicBezTo>
                <a:cubicBezTo>
                  <a:pt x="1935" y="1064"/>
                  <a:pt x="1929" y="1070"/>
                  <a:pt x="1929" y="1077"/>
                </a:cubicBezTo>
                <a:cubicBezTo>
                  <a:pt x="1929" y="1084"/>
                  <a:pt x="1935" y="1090"/>
                  <a:pt x="1942" y="1090"/>
                </a:cubicBezTo>
                <a:close/>
                <a:moveTo>
                  <a:pt x="1981" y="1090"/>
                </a:moveTo>
                <a:cubicBezTo>
                  <a:pt x="1988" y="1090"/>
                  <a:pt x="1994" y="1084"/>
                  <a:pt x="1994" y="1077"/>
                </a:cubicBezTo>
                <a:cubicBezTo>
                  <a:pt x="1994" y="1070"/>
                  <a:pt x="1988" y="1064"/>
                  <a:pt x="1981" y="1064"/>
                </a:cubicBezTo>
                <a:cubicBezTo>
                  <a:pt x="1974" y="1064"/>
                  <a:pt x="1969" y="1070"/>
                  <a:pt x="1969" y="1077"/>
                </a:cubicBezTo>
                <a:cubicBezTo>
                  <a:pt x="1969" y="1084"/>
                  <a:pt x="1974" y="1090"/>
                  <a:pt x="1981" y="1090"/>
                </a:cubicBezTo>
                <a:close/>
                <a:moveTo>
                  <a:pt x="2008" y="1077"/>
                </a:moveTo>
                <a:cubicBezTo>
                  <a:pt x="2008" y="1084"/>
                  <a:pt x="2014" y="1090"/>
                  <a:pt x="2021" y="1090"/>
                </a:cubicBezTo>
                <a:cubicBezTo>
                  <a:pt x="2028" y="1090"/>
                  <a:pt x="2034" y="1084"/>
                  <a:pt x="2034" y="1077"/>
                </a:cubicBezTo>
                <a:cubicBezTo>
                  <a:pt x="2034" y="1070"/>
                  <a:pt x="2028" y="1064"/>
                  <a:pt x="2021" y="1064"/>
                </a:cubicBezTo>
                <a:cubicBezTo>
                  <a:pt x="2014" y="1064"/>
                  <a:pt x="2008" y="1070"/>
                  <a:pt x="2008" y="1077"/>
                </a:cubicBezTo>
                <a:close/>
                <a:moveTo>
                  <a:pt x="2060" y="1090"/>
                </a:moveTo>
                <a:cubicBezTo>
                  <a:pt x="2067" y="1090"/>
                  <a:pt x="2073" y="1084"/>
                  <a:pt x="2073" y="1077"/>
                </a:cubicBezTo>
                <a:cubicBezTo>
                  <a:pt x="2073" y="1070"/>
                  <a:pt x="2067" y="1064"/>
                  <a:pt x="2060" y="1064"/>
                </a:cubicBezTo>
                <a:cubicBezTo>
                  <a:pt x="2053" y="1064"/>
                  <a:pt x="2048" y="1070"/>
                  <a:pt x="2048" y="1077"/>
                </a:cubicBezTo>
                <a:cubicBezTo>
                  <a:pt x="2048" y="1084"/>
                  <a:pt x="2053" y="1090"/>
                  <a:pt x="2060" y="1090"/>
                </a:cubicBezTo>
                <a:close/>
                <a:moveTo>
                  <a:pt x="2100" y="1090"/>
                </a:moveTo>
                <a:cubicBezTo>
                  <a:pt x="2107" y="1090"/>
                  <a:pt x="2112" y="1084"/>
                  <a:pt x="2112" y="1077"/>
                </a:cubicBezTo>
                <a:cubicBezTo>
                  <a:pt x="2112" y="1070"/>
                  <a:pt x="2107" y="1064"/>
                  <a:pt x="2100" y="1064"/>
                </a:cubicBezTo>
                <a:cubicBezTo>
                  <a:pt x="2093" y="1064"/>
                  <a:pt x="2087" y="1070"/>
                  <a:pt x="2087" y="1077"/>
                </a:cubicBezTo>
                <a:cubicBezTo>
                  <a:pt x="2087" y="1084"/>
                  <a:pt x="2093" y="1090"/>
                  <a:pt x="2100" y="1090"/>
                </a:cubicBezTo>
                <a:close/>
                <a:moveTo>
                  <a:pt x="2139" y="1090"/>
                </a:moveTo>
                <a:cubicBezTo>
                  <a:pt x="2146" y="1090"/>
                  <a:pt x="2152" y="1084"/>
                  <a:pt x="2152" y="1077"/>
                </a:cubicBezTo>
                <a:cubicBezTo>
                  <a:pt x="2152" y="1070"/>
                  <a:pt x="2146" y="1064"/>
                  <a:pt x="2139" y="1064"/>
                </a:cubicBezTo>
                <a:cubicBezTo>
                  <a:pt x="2132" y="1064"/>
                  <a:pt x="2126" y="1070"/>
                  <a:pt x="2126" y="1077"/>
                </a:cubicBezTo>
                <a:cubicBezTo>
                  <a:pt x="2126" y="1084"/>
                  <a:pt x="2132" y="1090"/>
                  <a:pt x="2139" y="1090"/>
                </a:cubicBezTo>
                <a:close/>
                <a:moveTo>
                  <a:pt x="2179" y="1064"/>
                </a:moveTo>
                <a:cubicBezTo>
                  <a:pt x="2172" y="1064"/>
                  <a:pt x="2166" y="1070"/>
                  <a:pt x="2166" y="1077"/>
                </a:cubicBezTo>
                <a:cubicBezTo>
                  <a:pt x="2166" y="1084"/>
                  <a:pt x="2172" y="1090"/>
                  <a:pt x="2179" y="1090"/>
                </a:cubicBezTo>
                <a:cubicBezTo>
                  <a:pt x="2186" y="1090"/>
                  <a:pt x="2191" y="1084"/>
                  <a:pt x="2191" y="1077"/>
                </a:cubicBezTo>
                <a:cubicBezTo>
                  <a:pt x="2191" y="1070"/>
                  <a:pt x="2186" y="1064"/>
                  <a:pt x="2179" y="1064"/>
                </a:cubicBezTo>
                <a:close/>
                <a:moveTo>
                  <a:pt x="2730" y="1064"/>
                </a:moveTo>
                <a:cubicBezTo>
                  <a:pt x="2723" y="1064"/>
                  <a:pt x="2718" y="1070"/>
                  <a:pt x="2718" y="1077"/>
                </a:cubicBezTo>
                <a:cubicBezTo>
                  <a:pt x="2718" y="1084"/>
                  <a:pt x="2723" y="1090"/>
                  <a:pt x="2730" y="1090"/>
                </a:cubicBezTo>
                <a:cubicBezTo>
                  <a:pt x="2738" y="1090"/>
                  <a:pt x="2743" y="1084"/>
                  <a:pt x="2743" y="1077"/>
                </a:cubicBezTo>
                <a:cubicBezTo>
                  <a:pt x="2743" y="1070"/>
                  <a:pt x="2738" y="1064"/>
                  <a:pt x="2730" y="1064"/>
                </a:cubicBezTo>
                <a:close/>
                <a:moveTo>
                  <a:pt x="2888" y="1090"/>
                </a:moveTo>
                <a:cubicBezTo>
                  <a:pt x="2895" y="1090"/>
                  <a:pt x="2901" y="1084"/>
                  <a:pt x="2901" y="1077"/>
                </a:cubicBezTo>
                <a:cubicBezTo>
                  <a:pt x="2901" y="1070"/>
                  <a:pt x="2895" y="1064"/>
                  <a:pt x="2888" y="1064"/>
                </a:cubicBezTo>
                <a:cubicBezTo>
                  <a:pt x="2881" y="1064"/>
                  <a:pt x="2875" y="1070"/>
                  <a:pt x="2875" y="1077"/>
                </a:cubicBezTo>
                <a:cubicBezTo>
                  <a:pt x="2875" y="1084"/>
                  <a:pt x="2881" y="1090"/>
                  <a:pt x="2888" y="1090"/>
                </a:cubicBezTo>
                <a:close/>
                <a:moveTo>
                  <a:pt x="917" y="1129"/>
                </a:moveTo>
                <a:cubicBezTo>
                  <a:pt x="924" y="1129"/>
                  <a:pt x="930" y="1124"/>
                  <a:pt x="930" y="1117"/>
                </a:cubicBezTo>
                <a:cubicBezTo>
                  <a:pt x="930" y="1110"/>
                  <a:pt x="924" y="1104"/>
                  <a:pt x="917" y="1104"/>
                </a:cubicBezTo>
                <a:cubicBezTo>
                  <a:pt x="910" y="1104"/>
                  <a:pt x="904" y="1110"/>
                  <a:pt x="904" y="1117"/>
                </a:cubicBezTo>
                <a:cubicBezTo>
                  <a:pt x="904" y="1124"/>
                  <a:pt x="910" y="1129"/>
                  <a:pt x="917" y="1129"/>
                </a:cubicBezTo>
                <a:close/>
                <a:moveTo>
                  <a:pt x="956" y="1129"/>
                </a:moveTo>
                <a:cubicBezTo>
                  <a:pt x="963" y="1129"/>
                  <a:pt x="969" y="1124"/>
                  <a:pt x="969" y="1117"/>
                </a:cubicBezTo>
                <a:cubicBezTo>
                  <a:pt x="969" y="1110"/>
                  <a:pt x="963" y="1104"/>
                  <a:pt x="956" y="1104"/>
                </a:cubicBezTo>
                <a:cubicBezTo>
                  <a:pt x="949" y="1104"/>
                  <a:pt x="944" y="1110"/>
                  <a:pt x="944" y="1117"/>
                </a:cubicBezTo>
                <a:cubicBezTo>
                  <a:pt x="944" y="1124"/>
                  <a:pt x="949" y="1129"/>
                  <a:pt x="956" y="1129"/>
                </a:cubicBezTo>
                <a:close/>
                <a:moveTo>
                  <a:pt x="996" y="1129"/>
                </a:moveTo>
                <a:cubicBezTo>
                  <a:pt x="1003" y="1129"/>
                  <a:pt x="1009" y="1124"/>
                  <a:pt x="1009" y="1117"/>
                </a:cubicBezTo>
                <a:cubicBezTo>
                  <a:pt x="1009" y="1110"/>
                  <a:pt x="1003" y="1104"/>
                  <a:pt x="996" y="1104"/>
                </a:cubicBezTo>
                <a:cubicBezTo>
                  <a:pt x="989" y="1104"/>
                  <a:pt x="983" y="1110"/>
                  <a:pt x="983" y="1117"/>
                </a:cubicBezTo>
                <a:cubicBezTo>
                  <a:pt x="983" y="1124"/>
                  <a:pt x="989" y="1129"/>
                  <a:pt x="996" y="1129"/>
                </a:cubicBezTo>
                <a:close/>
                <a:moveTo>
                  <a:pt x="1035" y="1129"/>
                </a:moveTo>
                <a:cubicBezTo>
                  <a:pt x="1042" y="1129"/>
                  <a:pt x="1048" y="1124"/>
                  <a:pt x="1048" y="1117"/>
                </a:cubicBezTo>
                <a:cubicBezTo>
                  <a:pt x="1048" y="1110"/>
                  <a:pt x="1042" y="1104"/>
                  <a:pt x="1035" y="1104"/>
                </a:cubicBezTo>
                <a:cubicBezTo>
                  <a:pt x="1028" y="1104"/>
                  <a:pt x="1023" y="1110"/>
                  <a:pt x="1023" y="1117"/>
                </a:cubicBezTo>
                <a:cubicBezTo>
                  <a:pt x="1023" y="1124"/>
                  <a:pt x="1028" y="1129"/>
                  <a:pt x="1035" y="1129"/>
                </a:cubicBezTo>
                <a:close/>
                <a:moveTo>
                  <a:pt x="1075" y="1129"/>
                </a:moveTo>
                <a:cubicBezTo>
                  <a:pt x="1082" y="1129"/>
                  <a:pt x="1087" y="1124"/>
                  <a:pt x="1087" y="1117"/>
                </a:cubicBezTo>
                <a:cubicBezTo>
                  <a:pt x="1087" y="1110"/>
                  <a:pt x="1082" y="1104"/>
                  <a:pt x="1075" y="1104"/>
                </a:cubicBezTo>
                <a:cubicBezTo>
                  <a:pt x="1068" y="1104"/>
                  <a:pt x="1062" y="1110"/>
                  <a:pt x="1062" y="1117"/>
                </a:cubicBezTo>
                <a:cubicBezTo>
                  <a:pt x="1062" y="1124"/>
                  <a:pt x="1068" y="1129"/>
                  <a:pt x="1075" y="1129"/>
                </a:cubicBezTo>
                <a:close/>
                <a:moveTo>
                  <a:pt x="1114" y="1129"/>
                </a:moveTo>
                <a:cubicBezTo>
                  <a:pt x="1121" y="1129"/>
                  <a:pt x="1127" y="1124"/>
                  <a:pt x="1127" y="1117"/>
                </a:cubicBezTo>
                <a:cubicBezTo>
                  <a:pt x="1127" y="1110"/>
                  <a:pt x="1121" y="1104"/>
                  <a:pt x="1114" y="1104"/>
                </a:cubicBezTo>
                <a:cubicBezTo>
                  <a:pt x="1107" y="1104"/>
                  <a:pt x="1101" y="1110"/>
                  <a:pt x="1101" y="1117"/>
                </a:cubicBezTo>
                <a:cubicBezTo>
                  <a:pt x="1101" y="1124"/>
                  <a:pt x="1107" y="1129"/>
                  <a:pt x="1114" y="1129"/>
                </a:cubicBezTo>
                <a:close/>
                <a:moveTo>
                  <a:pt x="1154" y="1129"/>
                </a:moveTo>
                <a:cubicBezTo>
                  <a:pt x="1161" y="1129"/>
                  <a:pt x="1166" y="1124"/>
                  <a:pt x="1166" y="1117"/>
                </a:cubicBezTo>
                <a:cubicBezTo>
                  <a:pt x="1166" y="1110"/>
                  <a:pt x="1161" y="1104"/>
                  <a:pt x="1154" y="1104"/>
                </a:cubicBezTo>
                <a:cubicBezTo>
                  <a:pt x="1146" y="1104"/>
                  <a:pt x="1141" y="1110"/>
                  <a:pt x="1141" y="1117"/>
                </a:cubicBezTo>
                <a:cubicBezTo>
                  <a:pt x="1141" y="1124"/>
                  <a:pt x="1146" y="1129"/>
                  <a:pt x="1154" y="1129"/>
                </a:cubicBezTo>
                <a:close/>
                <a:moveTo>
                  <a:pt x="1824" y="1104"/>
                </a:moveTo>
                <a:cubicBezTo>
                  <a:pt x="1817" y="1104"/>
                  <a:pt x="1811" y="1110"/>
                  <a:pt x="1811" y="1117"/>
                </a:cubicBezTo>
                <a:cubicBezTo>
                  <a:pt x="1811" y="1124"/>
                  <a:pt x="1817" y="1129"/>
                  <a:pt x="1824" y="1129"/>
                </a:cubicBezTo>
                <a:cubicBezTo>
                  <a:pt x="1831" y="1129"/>
                  <a:pt x="1836" y="1124"/>
                  <a:pt x="1836" y="1117"/>
                </a:cubicBezTo>
                <a:cubicBezTo>
                  <a:pt x="1836" y="1110"/>
                  <a:pt x="1831" y="1104"/>
                  <a:pt x="1824" y="1104"/>
                </a:cubicBezTo>
                <a:close/>
                <a:moveTo>
                  <a:pt x="1863" y="1104"/>
                </a:moveTo>
                <a:cubicBezTo>
                  <a:pt x="1856" y="1104"/>
                  <a:pt x="1850" y="1110"/>
                  <a:pt x="1850" y="1117"/>
                </a:cubicBezTo>
                <a:cubicBezTo>
                  <a:pt x="1850" y="1124"/>
                  <a:pt x="1856" y="1129"/>
                  <a:pt x="1863" y="1129"/>
                </a:cubicBezTo>
                <a:cubicBezTo>
                  <a:pt x="1870" y="1129"/>
                  <a:pt x="1876" y="1124"/>
                  <a:pt x="1876" y="1117"/>
                </a:cubicBezTo>
                <a:cubicBezTo>
                  <a:pt x="1876" y="1110"/>
                  <a:pt x="1870" y="1104"/>
                  <a:pt x="1863" y="1104"/>
                </a:cubicBezTo>
                <a:close/>
                <a:moveTo>
                  <a:pt x="1903" y="1104"/>
                </a:moveTo>
                <a:cubicBezTo>
                  <a:pt x="1896" y="1104"/>
                  <a:pt x="1890" y="1110"/>
                  <a:pt x="1890" y="1117"/>
                </a:cubicBezTo>
                <a:cubicBezTo>
                  <a:pt x="1890" y="1124"/>
                  <a:pt x="1896" y="1129"/>
                  <a:pt x="1903" y="1129"/>
                </a:cubicBezTo>
                <a:cubicBezTo>
                  <a:pt x="1910" y="1129"/>
                  <a:pt x="1915" y="1124"/>
                  <a:pt x="1915" y="1117"/>
                </a:cubicBezTo>
                <a:cubicBezTo>
                  <a:pt x="1915" y="1110"/>
                  <a:pt x="1910" y="1104"/>
                  <a:pt x="1903" y="1104"/>
                </a:cubicBezTo>
                <a:close/>
                <a:moveTo>
                  <a:pt x="1942" y="1129"/>
                </a:moveTo>
                <a:cubicBezTo>
                  <a:pt x="1949" y="1129"/>
                  <a:pt x="1955" y="1124"/>
                  <a:pt x="1955" y="1117"/>
                </a:cubicBezTo>
                <a:cubicBezTo>
                  <a:pt x="1955" y="1110"/>
                  <a:pt x="1949" y="1104"/>
                  <a:pt x="1942" y="1104"/>
                </a:cubicBezTo>
                <a:cubicBezTo>
                  <a:pt x="1935" y="1104"/>
                  <a:pt x="1929" y="1110"/>
                  <a:pt x="1929" y="1117"/>
                </a:cubicBezTo>
                <a:cubicBezTo>
                  <a:pt x="1929" y="1124"/>
                  <a:pt x="1935" y="1129"/>
                  <a:pt x="1942" y="1129"/>
                </a:cubicBezTo>
                <a:close/>
                <a:moveTo>
                  <a:pt x="1981" y="1104"/>
                </a:moveTo>
                <a:cubicBezTo>
                  <a:pt x="1974" y="1104"/>
                  <a:pt x="1969" y="1110"/>
                  <a:pt x="1969" y="1117"/>
                </a:cubicBezTo>
                <a:cubicBezTo>
                  <a:pt x="1969" y="1124"/>
                  <a:pt x="1974" y="1129"/>
                  <a:pt x="1981" y="1129"/>
                </a:cubicBezTo>
                <a:cubicBezTo>
                  <a:pt x="1988" y="1129"/>
                  <a:pt x="1994" y="1124"/>
                  <a:pt x="1994" y="1117"/>
                </a:cubicBezTo>
                <a:cubicBezTo>
                  <a:pt x="1994" y="1110"/>
                  <a:pt x="1988" y="1104"/>
                  <a:pt x="1981" y="1104"/>
                </a:cubicBezTo>
                <a:close/>
                <a:moveTo>
                  <a:pt x="2021" y="1129"/>
                </a:moveTo>
                <a:cubicBezTo>
                  <a:pt x="2028" y="1129"/>
                  <a:pt x="2034" y="1124"/>
                  <a:pt x="2034" y="1117"/>
                </a:cubicBezTo>
                <a:cubicBezTo>
                  <a:pt x="2034" y="1110"/>
                  <a:pt x="2028" y="1104"/>
                  <a:pt x="2021" y="1104"/>
                </a:cubicBezTo>
                <a:cubicBezTo>
                  <a:pt x="2014" y="1104"/>
                  <a:pt x="2008" y="1110"/>
                  <a:pt x="2008" y="1117"/>
                </a:cubicBezTo>
                <a:cubicBezTo>
                  <a:pt x="2008" y="1124"/>
                  <a:pt x="2014" y="1129"/>
                  <a:pt x="2021" y="1129"/>
                </a:cubicBezTo>
                <a:close/>
                <a:moveTo>
                  <a:pt x="2060" y="1129"/>
                </a:moveTo>
                <a:cubicBezTo>
                  <a:pt x="2067" y="1129"/>
                  <a:pt x="2073" y="1124"/>
                  <a:pt x="2073" y="1117"/>
                </a:cubicBezTo>
                <a:cubicBezTo>
                  <a:pt x="2073" y="1110"/>
                  <a:pt x="2067" y="1104"/>
                  <a:pt x="2060" y="1104"/>
                </a:cubicBezTo>
                <a:cubicBezTo>
                  <a:pt x="2053" y="1104"/>
                  <a:pt x="2048" y="1110"/>
                  <a:pt x="2048" y="1117"/>
                </a:cubicBezTo>
                <a:cubicBezTo>
                  <a:pt x="2048" y="1124"/>
                  <a:pt x="2053" y="1129"/>
                  <a:pt x="2060" y="1129"/>
                </a:cubicBezTo>
                <a:close/>
                <a:moveTo>
                  <a:pt x="2100" y="1129"/>
                </a:moveTo>
                <a:cubicBezTo>
                  <a:pt x="2107" y="1129"/>
                  <a:pt x="2112" y="1124"/>
                  <a:pt x="2112" y="1117"/>
                </a:cubicBezTo>
                <a:cubicBezTo>
                  <a:pt x="2112" y="1110"/>
                  <a:pt x="2107" y="1104"/>
                  <a:pt x="2100" y="1104"/>
                </a:cubicBezTo>
                <a:cubicBezTo>
                  <a:pt x="2093" y="1104"/>
                  <a:pt x="2087" y="1110"/>
                  <a:pt x="2087" y="1117"/>
                </a:cubicBezTo>
                <a:cubicBezTo>
                  <a:pt x="2087" y="1124"/>
                  <a:pt x="2093" y="1129"/>
                  <a:pt x="2100" y="1129"/>
                </a:cubicBezTo>
                <a:close/>
                <a:moveTo>
                  <a:pt x="2139" y="1129"/>
                </a:moveTo>
                <a:cubicBezTo>
                  <a:pt x="2146" y="1129"/>
                  <a:pt x="2152" y="1124"/>
                  <a:pt x="2152" y="1117"/>
                </a:cubicBezTo>
                <a:cubicBezTo>
                  <a:pt x="2152" y="1110"/>
                  <a:pt x="2146" y="1104"/>
                  <a:pt x="2139" y="1104"/>
                </a:cubicBezTo>
                <a:cubicBezTo>
                  <a:pt x="2132" y="1104"/>
                  <a:pt x="2126" y="1110"/>
                  <a:pt x="2126" y="1117"/>
                </a:cubicBezTo>
                <a:cubicBezTo>
                  <a:pt x="2126" y="1124"/>
                  <a:pt x="2132" y="1129"/>
                  <a:pt x="2139" y="1129"/>
                </a:cubicBezTo>
                <a:close/>
                <a:moveTo>
                  <a:pt x="2730" y="1104"/>
                </a:moveTo>
                <a:cubicBezTo>
                  <a:pt x="2723" y="1104"/>
                  <a:pt x="2718" y="1110"/>
                  <a:pt x="2718" y="1117"/>
                </a:cubicBezTo>
                <a:cubicBezTo>
                  <a:pt x="2718" y="1124"/>
                  <a:pt x="2723" y="1129"/>
                  <a:pt x="2730" y="1129"/>
                </a:cubicBezTo>
                <a:cubicBezTo>
                  <a:pt x="2738" y="1129"/>
                  <a:pt x="2743" y="1124"/>
                  <a:pt x="2743" y="1117"/>
                </a:cubicBezTo>
                <a:cubicBezTo>
                  <a:pt x="2743" y="1110"/>
                  <a:pt x="2738" y="1104"/>
                  <a:pt x="2730" y="1104"/>
                </a:cubicBezTo>
                <a:close/>
                <a:moveTo>
                  <a:pt x="2809" y="1104"/>
                </a:moveTo>
                <a:cubicBezTo>
                  <a:pt x="2802" y="1104"/>
                  <a:pt x="2797" y="1110"/>
                  <a:pt x="2797" y="1117"/>
                </a:cubicBezTo>
                <a:cubicBezTo>
                  <a:pt x="2797" y="1124"/>
                  <a:pt x="2802" y="1129"/>
                  <a:pt x="2809" y="1129"/>
                </a:cubicBezTo>
                <a:cubicBezTo>
                  <a:pt x="2816" y="1129"/>
                  <a:pt x="2822" y="1124"/>
                  <a:pt x="2822" y="1117"/>
                </a:cubicBezTo>
                <a:cubicBezTo>
                  <a:pt x="2822" y="1110"/>
                  <a:pt x="2816" y="1104"/>
                  <a:pt x="2809" y="1104"/>
                </a:cubicBezTo>
                <a:close/>
                <a:moveTo>
                  <a:pt x="2849" y="1104"/>
                </a:moveTo>
                <a:cubicBezTo>
                  <a:pt x="2842" y="1104"/>
                  <a:pt x="2836" y="1110"/>
                  <a:pt x="2836" y="1117"/>
                </a:cubicBezTo>
                <a:cubicBezTo>
                  <a:pt x="2836" y="1124"/>
                  <a:pt x="2842" y="1129"/>
                  <a:pt x="2849" y="1129"/>
                </a:cubicBezTo>
                <a:cubicBezTo>
                  <a:pt x="2856" y="1129"/>
                  <a:pt x="2862" y="1124"/>
                  <a:pt x="2862" y="1117"/>
                </a:cubicBezTo>
                <a:cubicBezTo>
                  <a:pt x="2862" y="1110"/>
                  <a:pt x="2856" y="1104"/>
                  <a:pt x="2849" y="1104"/>
                </a:cubicBezTo>
                <a:close/>
                <a:moveTo>
                  <a:pt x="2888" y="1129"/>
                </a:moveTo>
                <a:cubicBezTo>
                  <a:pt x="2895" y="1129"/>
                  <a:pt x="2901" y="1124"/>
                  <a:pt x="2901" y="1117"/>
                </a:cubicBezTo>
                <a:cubicBezTo>
                  <a:pt x="2901" y="1110"/>
                  <a:pt x="2895" y="1104"/>
                  <a:pt x="2888" y="1104"/>
                </a:cubicBezTo>
                <a:cubicBezTo>
                  <a:pt x="2881" y="1104"/>
                  <a:pt x="2875" y="1110"/>
                  <a:pt x="2875" y="1117"/>
                </a:cubicBezTo>
                <a:cubicBezTo>
                  <a:pt x="2875" y="1124"/>
                  <a:pt x="2881" y="1129"/>
                  <a:pt x="2888" y="1129"/>
                </a:cubicBezTo>
                <a:close/>
                <a:moveTo>
                  <a:pt x="2919" y="1117"/>
                </a:moveTo>
                <a:cubicBezTo>
                  <a:pt x="2919" y="1121"/>
                  <a:pt x="2923" y="1125"/>
                  <a:pt x="2928" y="1125"/>
                </a:cubicBezTo>
                <a:cubicBezTo>
                  <a:pt x="2932" y="1125"/>
                  <a:pt x="2936" y="1121"/>
                  <a:pt x="2936" y="1117"/>
                </a:cubicBezTo>
                <a:cubicBezTo>
                  <a:pt x="2936" y="1112"/>
                  <a:pt x="2932" y="1108"/>
                  <a:pt x="2928" y="1108"/>
                </a:cubicBezTo>
                <a:cubicBezTo>
                  <a:pt x="2923" y="1108"/>
                  <a:pt x="2919" y="1112"/>
                  <a:pt x="2919" y="1117"/>
                </a:cubicBezTo>
                <a:close/>
                <a:moveTo>
                  <a:pt x="882" y="1156"/>
                </a:moveTo>
                <a:cubicBezTo>
                  <a:pt x="882" y="1154"/>
                  <a:pt x="880" y="1152"/>
                  <a:pt x="878" y="1152"/>
                </a:cubicBezTo>
                <a:cubicBezTo>
                  <a:pt x="875" y="1152"/>
                  <a:pt x="873" y="1154"/>
                  <a:pt x="873" y="1156"/>
                </a:cubicBezTo>
                <a:cubicBezTo>
                  <a:pt x="873" y="1158"/>
                  <a:pt x="875" y="1160"/>
                  <a:pt x="878" y="1160"/>
                </a:cubicBezTo>
                <a:cubicBezTo>
                  <a:pt x="880" y="1160"/>
                  <a:pt x="882" y="1158"/>
                  <a:pt x="882" y="1156"/>
                </a:cubicBezTo>
                <a:close/>
                <a:moveTo>
                  <a:pt x="917" y="1169"/>
                </a:moveTo>
                <a:cubicBezTo>
                  <a:pt x="924" y="1169"/>
                  <a:pt x="930" y="1163"/>
                  <a:pt x="930" y="1156"/>
                </a:cubicBezTo>
                <a:cubicBezTo>
                  <a:pt x="930" y="1149"/>
                  <a:pt x="924" y="1143"/>
                  <a:pt x="917" y="1143"/>
                </a:cubicBezTo>
                <a:cubicBezTo>
                  <a:pt x="910" y="1143"/>
                  <a:pt x="904" y="1149"/>
                  <a:pt x="904" y="1156"/>
                </a:cubicBezTo>
                <a:cubicBezTo>
                  <a:pt x="904" y="1163"/>
                  <a:pt x="910" y="1169"/>
                  <a:pt x="917" y="1169"/>
                </a:cubicBezTo>
                <a:close/>
                <a:moveTo>
                  <a:pt x="956" y="1169"/>
                </a:moveTo>
                <a:cubicBezTo>
                  <a:pt x="963" y="1169"/>
                  <a:pt x="969" y="1163"/>
                  <a:pt x="969" y="1156"/>
                </a:cubicBezTo>
                <a:cubicBezTo>
                  <a:pt x="969" y="1149"/>
                  <a:pt x="963" y="1143"/>
                  <a:pt x="956" y="1143"/>
                </a:cubicBezTo>
                <a:cubicBezTo>
                  <a:pt x="949" y="1143"/>
                  <a:pt x="944" y="1149"/>
                  <a:pt x="944" y="1156"/>
                </a:cubicBezTo>
                <a:cubicBezTo>
                  <a:pt x="944" y="1163"/>
                  <a:pt x="949" y="1169"/>
                  <a:pt x="956" y="1169"/>
                </a:cubicBezTo>
                <a:close/>
                <a:moveTo>
                  <a:pt x="996" y="1169"/>
                </a:moveTo>
                <a:cubicBezTo>
                  <a:pt x="1003" y="1169"/>
                  <a:pt x="1009" y="1163"/>
                  <a:pt x="1009" y="1156"/>
                </a:cubicBezTo>
                <a:cubicBezTo>
                  <a:pt x="1009" y="1149"/>
                  <a:pt x="1003" y="1143"/>
                  <a:pt x="996" y="1143"/>
                </a:cubicBezTo>
                <a:cubicBezTo>
                  <a:pt x="989" y="1143"/>
                  <a:pt x="983" y="1149"/>
                  <a:pt x="983" y="1156"/>
                </a:cubicBezTo>
                <a:cubicBezTo>
                  <a:pt x="983" y="1163"/>
                  <a:pt x="989" y="1169"/>
                  <a:pt x="996" y="1169"/>
                </a:cubicBezTo>
                <a:close/>
                <a:moveTo>
                  <a:pt x="1035" y="1169"/>
                </a:moveTo>
                <a:cubicBezTo>
                  <a:pt x="1042" y="1169"/>
                  <a:pt x="1048" y="1163"/>
                  <a:pt x="1048" y="1156"/>
                </a:cubicBezTo>
                <a:cubicBezTo>
                  <a:pt x="1048" y="1149"/>
                  <a:pt x="1042" y="1143"/>
                  <a:pt x="1035" y="1143"/>
                </a:cubicBezTo>
                <a:cubicBezTo>
                  <a:pt x="1028" y="1143"/>
                  <a:pt x="1023" y="1149"/>
                  <a:pt x="1023" y="1156"/>
                </a:cubicBezTo>
                <a:cubicBezTo>
                  <a:pt x="1023" y="1163"/>
                  <a:pt x="1028" y="1169"/>
                  <a:pt x="1035" y="1169"/>
                </a:cubicBezTo>
                <a:close/>
                <a:moveTo>
                  <a:pt x="1075" y="1169"/>
                </a:moveTo>
                <a:cubicBezTo>
                  <a:pt x="1082" y="1169"/>
                  <a:pt x="1087" y="1163"/>
                  <a:pt x="1087" y="1156"/>
                </a:cubicBezTo>
                <a:cubicBezTo>
                  <a:pt x="1087" y="1149"/>
                  <a:pt x="1082" y="1143"/>
                  <a:pt x="1075" y="1143"/>
                </a:cubicBezTo>
                <a:cubicBezTo>
                  <a:pt x="1068" y="1143"/>
                  <a:pt x="1062" y="1149"/>
                  <a:pt x="1062" y="1156"/>
                </a:cubicBezTo>
                <a:cubicBezTo>
                  <a:pt x="1062" y="1163"/>
                  <a:pt x="1068" y="1169"/>
                  <a:pt x="1075" y="1169"/>
                </a:cubicBezTo>
                <a:close/>
                <a:moveTo>
                  <a:pt x="1114" y="1169"/>
                </a:moveTo>
                <a:cubicBezTo>
                  <a:pt x="1121" y="1169"/>
                  <a:pt x="1127" y="1163"/>
                  <a:pt x="1127" y="1156"/>
                </a:cubicBezTo>
                <a:cubicBezTo>
                  <a:pt x="1127" y="1149"/>
                  <a:pt x="1121" y="1143"/>
                  <a:pt x="1114" y="1143"/>
                </a:cubicBezTo>
                <a:cubicBezTo>
                  <a:pt x="1107" y="1143"/>
                  <a:pt x="1101" y="1149"/>
                  <a:pt x="1101" y="1156"/>
                </a:cubicBezTo>
                <a:cubicBezTo>
                  <a:pt x="1101" y="1163"/>
                  <a:pt x="1107" y="1169"/>
                  <a:pt x="1114" y="1169"/>
                </a:cubicBezTo>
                <a:close/>
                <a:moveTo>
                  <a:pt x="1154" y="1169"/>
                </a:moveTo>
                <a:cubicBezTo>
                  <a:pt x="1161" y="1169"/>
                  <a:pt x="1166" y="1163"/>
                  <a:pt x="1166" y="1156"/>
                </a:cubicBezTo>
                <a:cubicBezTo>
                  <a:pt x="1166" y="1149"/>
                  <a:pt x="1161" y="1143"/>
                  <a:pt x="1154" y="1143"/>
                </a:cubicBezTo>
                <a:cubicBezTo>
                  <a:pt x="1146" y="1143"/>
                  <a:pt x="1141" y="1149"/>
                  <a:pt x="1141" y="1156"/>
                </a:cubicBezTo>
                <a:cubicBezTo>
                  <a:pt x="1141" y="1163"/>
                  <a:pt x="1146" y="1169"/>
                  <a:pt x="1154" y="1169"/>
                </a:cubicBezTo>
                <a:close/>
                <a:moveTo>
                  <a:pt x="1193" y="1169"/>
                </a:moveTo>
                <a:cubicBezTo>
                  <a:pt x="1200" y="1169"/>
                  <a:pt x="1206" y="1163"/>
                  <a:pt x="1206" y="1156"/>
                </a:cubicBezTo>
                <a:cubicBezTo>
                  <a:pt x="1206" y="1149"/>
                  <a:pt x="1200" y="1143"/>
                  <a:pt x="1193" y="1143"/>
                </a:cubicBezTo>
                <a:cubicBezTo>
                  <a:pt x="1186" y="1143"/>
                  <a:pt x="1180" y="1149"/>
                  <a:pt x="1180" y="1156"/>
                </a:cubicBezTo>
                <a:cubicBezTo>
                  <a:pt x="1180" y="1163"/>
                  <a:pt x="1186" y="1169"/>
                  <a:pt x="1193" y="1169"/>
                </a:cubicBezTo>
                <a:close/>
                <a:moveTo>
                  <a:pt x="1232" y="1169"/>
                </a:moveTo>
                <a:cubicBezTo>
                  <a:pt x="1239" y="1169"/>
                  <a:pt x="1245" y="1163"/>
                  <a:pt x="1245" y="1156"/>
                </a:cubicBezTo>
                <a:cubicBezTo>
                  <a:pt x="1245" y="1149"/>
                  <a:pt x="1239" y="1143"/>
                  <a:pt x="1232" y="1143"/>
                </a:cubicBezTo>
                <a:cubicBezTo>
                  <a:pt x="1225" y="1143"/>
                  <a:pt x="1220" y="1149"/>
                  <a:pt x="1220" y="1156"/>
                </a:cubicBezTo>
                <a:cubicBezTo>
                  <a:pt x="1220" y="1163"/>
                  <a:pt x="1225" y="1169"/>
                  <a:pt x="1232" y="1169"/>
                </a:cubicBezTo>
                <a:close/>
                <a:moveTo>
                  <a:pt x="1824" y="1169"/>
                </a:moveTo>
                <a:cubicBezTo>
                  <a:pt x="1831" y="1169"/>
                  <a:pt x="1836" y="1163"/>
                  <a:pt x="1836" y="1156"/>
                </a:cubicBezTo>
                <a:cubicBezTo>
                  <a:pt x="1836" y="1149"/>
                  <a:pt x="1831" y="1143"/>
                  <a:pt x="1824" y="1143"/>
                </a:cubicBezTo>
                <a:cubicBezTo>
                  <a:pt x="1817" y="1143"/>
                  <a:pt x="1811" y="1149"/>
                  <a:pt x="1811" y="1156"/>
                </a:cubicBezTo>
                <a:cubicBezTo>
                  <a:pt x="1811" y="1163"/>
                  <a:pt x="1817" y="1169"/>
                  <a:pt x="1824" y="1169"/>
                </a:cubicBezTo>
                <a:close/>
                <a:moveTo>
                  <a:pt x="1863" y="1169"/>
                </a:moveTo>
                <a:cubicBezTo>
                  <a:pt x="1870" y="1169"/>
                  <a:pt x="1876" y="1163"/>
                  <a:pt x="1876" y="1156"/>
                </a:cubicBezTo>
                <a:cubicBezTo>
                  <a:pt x="1876" y="1149"/>
                  <a:pt x="1870" y="1143"/>
                  <a:pt x="1863" y="1143"/>
                </a:cubicBezTo>
                <a:cubicBezTo>
                  <a:pt x="1856" y="1143"/>
                  <a:pt x="1850" y="1149"/>
                  <a:pt x="1850" y="1156"/>
                </a:cubicBezTo>
                <a:cubicBezTo>
                  <a:pt x="1850" y="1163"/>
                  <a:pt x="1856" y="1169"/>
                  <a:pt x="1863" y="1169"/>
                </a:cubicBezTo>
                <a:close/>
                <a:moveTo>
                  <a:pt x="1903" y="1169"/>
                </a:moveTo>
                <a:cubicBezTo>
                  <a:pt x="1910" y="1169"/>
                  <a:pt x="1915" y="1163"/>
                  <a:pt x="1915" y="1156"/>
                </a:cubicBezTo>
                <a:cubicBezTo>
                  <a:pt x="1915" y="1149"/>
                  <a:pt x="1910" y="1143"/>
                  <a:pt x="1903" y="1143"/>
                </a:cubicBezTo>
                <a:cubicBezTo>
                  <a:pt x="1896" y="1143"/>
                  <a:pt x="1890" y="1149"/>
                  <a:pt x="1890" y="1156"/>
                </a:cubicBezTo>
                <a:cubicBezTo>
                  <a:pt x="1890" y="1163"/>
                  <a:pt x="1896" y="1169"/>
                  <a:pt x="1903" y="1169"/>
                </a:cubicBezTo>
                <a:close/>
                <a:moveTo>
                  <a:pt x="1942" y="1169"/>
                </a:moveTo>
                <a:cubicBezTo>
                  <a:pt x="1949" y="1169"/>
                  <a:pt x="1955" y="1163"/>
                  <a:pt x="1955" y="1156"/>
                </a:cubicBezTo>
                <a:cubicBezTo>
                  <a:pt x="1955" y="1149"/>
                  <a:pt x="1949" y="1143"/>
                  <a:pt x="1942" y="1143"/>
                </a:cubicBezTo>
                <a:cubicBezTo>
                  <a:pt x="1935" y="1143"/>
                  <a:pt x="1929" y="1149"/>
                  <a:pt x="1929" y="1156"/>
                </a:cubicBezTo>
                <a:cubicBezTo>
                  <a:pt x="1929" y="1163"/>
                  <a:pt x="1935" y="1169"/>
                  <a:pt x="1942" y="1169"/>
                </a:cubicBezTo>
                <a:close/>
                <a:moveTo>
                  <a:pt x="1981" y="1169"/>
                </a:moveTo>
                <a:cubicBezTo>
                  <a:pt x="1988" y="1169"/>
                  <a:pt x="1994" y="1163"/>
                  <a:pt x="1994" y="1156"/>
                </a:cubicBezTo>
                <a:cubicBezTo>
                  <a:pt x="1994" y="1149"/>
                  <a:pt x="1988" y="1143"/>
                  <a:pt x="1981" y="1143"/>
                </a:cubicBezTo>
                <a:cubicBezTo>
                  <a:pt x="1974" y="1143"/>
                  <a:pt x="1969" y="1149"/>
                  <a:pt x="1969" y="1156"/>
                </a:cubicBezTo>
                <a:cubicBezTo>
                  <a:pt x="1969" y="1163"/>
                  <a:pt x="1974" y="1169"/>
                  <a:pt x="1981" y="1169"/>
                </a:cubicBezTo>
                <a:close/>
                <a:moveTo>
                  <a:pt x="2021" y="1169"/>
                </a:moveTo>
                <a:cubicBezTo>
                  <a:pt x="2028" y="1169"/>
                  <a:pt x="2034" y="1163"/>
                  <a:pt x="2034" y="1156"/>
                </a:cubicBezTo>
                <a:cubicBezTo>
                  <a:pt x="2034" y="1149"/>
                  <a:pt x="2028" y="1143"/>
                  <a:pt x="2021" y="1143"/>
                </a:cubicBezTo>
                <a:cubicBezTo>
                  <a:pt x="2014" y="1143"/>
                  <a:pt x="2008" y="1149"/>
                  <a:pt x="2008" y="1156"/>
                </a:cubicBezTo>
                <a:cubicBezTo>
                  <a:pt x="2008" y="1163"/>
                  <a:pt x="2014" y="1169"/>
                  <a:pt x="2021" y="1169"/>
                </a:cubicBezTo>
                <a:close/>
                <a:moveTo>
                  <a:pt x="2060" y="1169"/>
                </a:moveTo>
                <a:cubicBezTo>
                  <a:pt x="2067" y="1169"/>
                  <a:pt x="2073" y="1163"/>
                  <a:pt x="2073" y="1156"/>
                </a:cubicBezTo>
                <a:cubicBezTo>
                  <a:pt x="2073" y="1149"/>
                  <a:pt x="2067" y="1143"/>
                  <a:pt x="2060" y="1143"/>
                </a:cubicBezTo>
                <a:cubicBezTo>
                  <a:pt x="2053" y="1143"/>
                  <a:pt x="2048" y="1149"/>
                  <a:pt x="2048" y="1156"/>
                </a:cubicBezTo>
                <a:cubicBezTo>
                  <a:pt x="2048" y="1163"/>
                  <a:pt x="2053" y="1169"/>
                  <a:pt x="2060" y="1169"/>
                </a:cubicBezTo>
                <a:close/>
                <a:moveTo>
                  <a:pt x="2100" y="1143"/>
                </a:moveTo>
                <a:cubicBezTo>
                  <a:pt x="2093" y="1143"/>
                  <a:pt x="2087" y="1149"/>
                  <a:pt x="2087" y="1156"/>
                </a:cubicBezTo>
                <a:cubicBezTo>
                  <a:pt x="2087" y="1163"/>
                  <a:pt x="2093" y="1169"/>
                  <a:pt x="2100" y="1169"/>
                </a:cubicBezTo>
                <a:cubicBezTo>
                  <a:pt x="2107" y="1169"/>
                  <a:pt x="2112" y="1163"/>
                  <a:pt x="2112" y="1156"/>
                </a:cubicBezTo>
                <a:cubicBezTo>
                  <a:pt x="2112" y="1149"/>
                  <a:pt x="2107" y="1143"/>
                  <a:pt x="2100" y="1143"/>
                </a:cubicBezTo>
                <a:close/>
                <a:moveTo>
                  <a:pt x="2730" y="1143"/>
                </a:moveTo>
                <a:cubicBezTo>
                  <a:pt x="2723" y="1143"/>
                  <a:pt x="2718" y="1149"/>
                  <a:pt x="2718" y="1156"/>
                </a:cubicBezTo>
                <a:cubicBezTo>
                  <a:pt x="2718" y="1163"/>
                  <a:pt x="2723" y="1169"/>
                  <a:pt x="2730" y="1169"/>
                </a:cubicBezTo>
                <a:cubicBezTo>
                  <a:pt x="2738" y="1169"/>
                  <a:pt x="2743" y="1163"/>
                  <a:pt x="2743" y="1156"/>
                </a:cubicBezTo>
                <a:cubicBezTo>
                  <a:pt x="2743" y="1149"/>
                  <a:pt x="2738" y="1143"/>
                  <a:pt x="2730" y="1143"/>
                </a:cubicBezTo>
                <a:close/>
                <a:moveTo>
                  <a:pt x="2849" y="1143"/>
                </a:moveTo>
                <a:cubicBezTo>
                  <a:pt x="2842" y="1143"/>
                  <a:pt x="2836" y="1149"/>
                  <a:pt x="2836" y="1156"/>
                </a:cubicBezTo>
                <a:cubicBezTo>
                  <a:pt x="2836" y="1163"/>
                  <a:pt x="2842" y="1169"/>
                  <a:pt x="2849" y="1169"/>
                </a:cubicBezTo>
                <a:cubicBezTo>
                  <a:pt x="2856" y="1169"/>
                  <a:pt x="2862" y="1163"/>
                  <a:pt x="2862" y="1156"/>
                </a:cubicBezTo>
                <a:cubicBezTo>
                  <a:pt x="2862" y="1149"/>
                  <a:pt x="2856" y="1143"/>
                  <a:pt x="2849" y="1143"/>
                </a:cubicBezTo>
                <a:close/>
                <a:moveTo>
                  <a:pt x="2928" y="1169"/>
                </a:moveTo>
                <a:cubicBezTo>
                  <a:pt x="2935" y="1169"/>
                  <a:pt x="2940" y="1163"/>
                  <a:pt x="2940" y="1156"/>
                </a:cubicBezTo>
                <a:cubicBezTo>
                  <a:pt x="2940" y="1149"/>
                  <a:pt x="2935" y="1143"/>
                  <a:pt x="2928" y="1143"/>
                </a:cubicBezTo>
                <a:cubicBezTo>
                  <a:pt x="2921" y="1143"/>
                  <a:pt x="2915" y="1149"/>
                  <a:pt x="2915" y="1156"/>
                </a:cubicBezTo>
                <a:cubicBezTo>
                  <a:pt x="2915" y="1163"/>
                  <a:pt x="2921" y="1169"/>
                  <a:pt x="2928" y="1169"/>
                </a:cubicBezTo>
                <a:close/>
                <a:moveTo>
                  <a:pt x="3046" y="1144"/>
                </a:moveTo>
                <a:cubicBezTo>
                  <a:pt x="3039" y="1144"/>
                  <a:pt x="3034" y="1149"/>
                  <a:pt x="3034" y="1156"/>
                </a:cubicBezTo>
                <a:cubicBezTo>
                  <a:pt x="3034" y="1163"/>
                  <a:pt x="3039" y="1168"/>
                  <a:pt x="3046" y="1168"/>
                </a:cubicBezTo>
                <a:cubicBezTo>
                  <a:pt x="3053" y="1168"/>
                  <a:pt x="3058" y="1163"/>
                  <a:pt x="3058" y="1156"/>
                </a:cubicBezTo>
                <a:cubicBezTo>
                  <a:pt x="3058" y="1149"/>
                  <a:pt x="3053" y="1144"/>
                  <a:pt x="3046" y="1144"/>
                </a:cubicBezTo>
                <a:close/>
                <a:moveTo>
                  <a:pt x="3085" y="1169"/>
                </a:moveTo>
                <a:cubicBezTo>
                  <a:pt x="3092" y="1169"/>
                  <a:pt x="3098" y="1163"/>
                  <a:pt x="3098" y="1156"/>
                </a:cubicBezTo>
                <a:cubicBezTo>
                  <a:pt x="3098" y="1149"/>
                  <a:pt x="3092" y="1143"/>
                  <a:pt x="3085" y="1143"/>
                </a:cubicBezTo>
                <a:cubicBezTo>
                  <a:pt x="3078" y="1143"/>
                  <a:pt x="3073" y="1149"/>
                  <a:pt x="3073" y="1156"/>
                </a:cubicBezTo>
                <a:cubicBezTo>
                  <a:pt x="3073" y="1163"/>
                  <a:pt x="3078" y="1169"/>
                  <a:pt x="3085" y="1169"/>
                </a:cubicBezTo>
                <a:close/>
                <a:moveTo>
                  <a:pt x="3125" y="1167"/>
                </a:moveTo>
                <a:cubicBezTo>
                  <a:pt x="3131" y="1167"/>
                  <a:pt x="3136" y="1162"/>
                  <a:pt x="3136" y="1156"/>
                </a:cubicBezTo>
                <a:cubicBezTo>
                  <a:pt x="3136" y="1150"/>
                  <a:pt x="3131" y="1145"/>
                  <a:pt x="3125" y="1145"/>
                </a:cubicBezTo>
                <a:cubicBezTo>
                  <a:pt x="3118" y="1145"/>
                  <a:pt x="3113" y="1150"/>
                  <a:pt x="3113" y="1156"/>
                </a:cubicBezTo>
                <a:cubicBezTo>
                  <a:pt x="3113" y="1162"/>
                  <a:pt x="3118" y="1167"/>
                  <a:pt x="3125" y="1167"/>
                </a:cubicBezTo>
                <a:close/>
                <a:moveTo>
                  <a:pt x="878" y="1188"/>
                </a:moveTo>
                <a:cubicBezTo>
                  <a:pt x="873" y="1188"/>
                  <a:pt x="870" y="1191"/>
                  <a:pt x="870" y="1195"/>
                </a:cubicBezTo>
                <a:cubicBezTo>
                  <a:pt x="870" y="1199"/>
                  <a:pt x="873" y="1203"/>
                  <a:pt x="878" y="1203"/>
                </a:cubicBezTo>
                <a:cubicBezTo>
                  <a:pt x="882" y="1203"/>
                  <a:pt x="885" y="1199"/>
                  <a:pt x="885" y="1195"/>
                </a:cubicBezTo>
                <a:cubicBezTo>
                  <a:pt x="885" y="1191"/>
                  <a:pt x="882" y="1188"/>
                  <a:pt x="878" y="1188"/>
                </a:cubicBezTo>
                <a:close/>
                <a:moveTo>
                  <a:pt x="917" y="1183"/>
                </a:moveTo>
                <a:cubicBezTo>
                  <a:pt x="910" y="1183"/>
                  <a:pt x="904" y="1188"/>
                  <a:pt x="904" y="1195"/>
                </a:cubicBezTo>
                <a:cubicBezTo>
                  <a:pt x="904" y="1202"/>
                  <a:pt x="910" y="1208"/>
                  <a:pt x="917" y="1208"/>
                </a:cubicBezTo>
                <a:cubicBezTo>
                  <a:pt x="924" y="1208"/>
                  <a:pt x="930" y="1202"/>
                  <a:pt x="930" y="1195"/>
                </a:cubicBezTo>
                <a:cubicBezTo>
                  <a:pt x="930" y="1188"/>
                  <a:pt x="924" y="1183"/>
                  <a:pt x="917" y="1183"/>
                </a:cubicBezTo>
                <a:close/>
                <a:moveTo>
                  <a:pt x="956" y="1183"/>
                </a:moveTo>
                <a:cubicBezTo>
                  <a:pt x="949" y="1183"/>
                  <a:pt x="944" y="1188"/>
                  <a:pt x="944" y="1195"/>
                </a:cubicBezTo>
                <a:cubicBezTo>
                  <a:pt x="944" y="1202"/>
                  <a:pt x="949" y="1208"/>
                  <a:pt x="956" y="1208"/>
                </a:cubicBezTo>
                <a:cubicBezTo>
                  <a:pt x="963" y="1208"/>
                  <a:pt x="969" y="1202"/>
                  <a:pt x="969" y="1195"/>
                </a:cubicBezTo>
                <a:cubicBezTo>
                  <a:pt x="969" y="1188"/>
                  <a:pt x="963" y="1183"/>
                  <a:pt x="956" y="1183"/>
                </a:cubicBezTo>
                <a:close/>
                <a:moveTo>
                  <a:pt x="996" y="1208"/>
                </a:moveTo>
                <a:cubicBezTo>
                  <a:pt x="1003" y="1208"/>
                  <a:pt x="1009" y="1202"/>
                  <a:pt x="1009" y="1195"/>
                </a:cubicBezTo>
                <a:cubicBezTo>
                  <a:pt x="1009" y="1188"/>
                  <a:pt x="1003" y="1183"/>
                  <a:pt x="996" y="1183"/>
                </a:cubicBezTo>
                <a:cubicBezTo>
                  <a:pt x="989" y="1183"/>
                  <a:pt x="983" y="1188"/>
                  <a:pt x="983" y="1195"/>
                </a:cubicBezTo>
                <a:cubicBezTo>
                  <a:pt x="983" y="1202"/>
                  <a:pt x="989" y="1208"/>
                  <a:pt x="996" y="1208"/>
                </a:cubicBezTo>
                <a:close/>
                <a:moveTo>
                  <a:pt x="1035" y="1208"/>
                </a:moveTo>
                <a:cubicBezTo>
                  <a:pt x="1042" y="1208"/>
                  <a:pt x="1048" y="1202"/>
                  <a:pt x="1048" y="1195"/>
                </a:cubicBezTo>
                <a:cubicBezTo>
                  <a:pt x="1048" y="1188"/>
                  <a:pt x="1042" y="1183"/>
                  <a:pt x="1035" y="1183"/>
                </a:cubicBezTo>
                <a:cubicBezTo>
                  <a:pt x="1028" y="1183"/>
                  <a:pt x="1023" y="1188"/>
                  <a:pt x="1023" y="1195"/>
                </a:cubicBezTo>
                <a:cubicBezTo>
                  <a:pt x="1023" y="1202"/>
                  <a:pt x="1028" y="1208"/>
                  <a:pt x="1035" y="1208"/>
                </a:cubicBezTo>
                <a:close/>
                <a:moveTo>
                  <a:pt x="1075" y="1208"/>
                </a:moveTo>
                <a:cubicBezTo>
                  <a:pt x="1082" y="1208"/>
                  <a:pt x="1087" y="1202"/>
                  <a:pt x="1087" y="1195"/>
                </a:cubicBezTo>
                <a:cubicBezTo>
                  <a:pt x="1087" y="1188"/>
                  <a:pt x="1082" y="1183"/>
                  <a:pt x="1075" y="1183"/>
                </a:cubicBezTo>
                <a:cubicBezTo>
                  <a:pt x="1068" y="1183"/>
                  <a:pt x="1062" y="1188"/>
                  <a:pt x="1062" y="1195"/>
                </a:cubicBezTo>
                <a:cubicBezTo>
                  <a:pt x="1062" y="1202"/>
                  <a:pt x="1068" y="1208"/>
                  <a:pt x="1075" y="1208"/>
                </a:cubicBezTo>
                <a:close/>
                <a:moveTo>
                  <a:pt x="1114" y="1183"/>
                </a:moveTo>
                <a:cubicBezTo>
                  <a:pt x="1107" y="1183"/>
                  <a:pt x="1101" y="1188"/>
                  <a:pt x="1101" y="1195"/>
                </a:cubicBezTo>
                <a:cubicBezTo>
                  <a:pt x="1101" y="1202"/>
                  <a:pt x="1107" y="1208"/>
                  <a:pt x="1114" y="1208"/>
                </a:cubicBezTo>
                <a:cubicBezTo>
                  <a:pt x="1121" y="1208"/>
                  <a:pt x="1127" y="1202"/>
                  <a:pt x="1127" y="1195"/>
                </a:cubicBezTo>
                <a:cubicBezTo>
                  <a:pt x="1127" y="1188"/>
                  <a:pt x="1121" y="1183"/>
                  <a:pt x="1114" y="1183"/>
                </a:cubicBezTo>
                <a:close/>
                <a:moveTo>
                  <a:pt x="1154" y="1183"/>
                </a:moveTo>
                <a:cubicBezTo>
                  <a:pt x="1146" y="1183"/>
                  <a:pt x="1141" y="1188"/>
                  <a:pt x="1141" y="1195"/>
                </a:cubicBezTo>
                <a:cubicBezTo>
                  <a:pt x="1141" y="1202"/>
                  <a:pt x="1146" y="1208"/>
                  <a:pt x="1154" y="1208"/>
                </a:cubicBezTo>
                <a:cubicBezTo>
                  <a:pt x="1161" y="1208"/>
                  <a:pt x="1166" y="1202"/>
                  <a:pt x="1166" y="1195"/>
                </a:cubicBezTo>
                <a:cubicBezTo>
                  <a:pt x="1166" y="1188"/>
                  <a:pt x="1161" y="1183"/>
                  <a:pt x="1154" y="1183"/>
                </a:cubicBezTo>
                <a:close/>
                <a:moveTo>
                  <a:pt x="1193" y="1183"/>
                </a:moveTo>
                <a:cubicBezTo>
                  <a:pt x="1186" y="1183"/>
                  <a:pt x="1180" y="1188"/>
                  <a:pt x="1180" y="1195"/>
                </a:cubicBezTo>
                <a:cubicBezTo>
                  <a:pt x="1180" y="1202"/>
                  <a:pt x="1186" y="1208"/>
                  <a:pt x="1193" y="1208"/>
                </a:cubicBezTo>
                <a:cubicBezTo>
                  <a:pt x="1200" y="1208"/>
                  <a:pt x="1206" y="1202"/>
                  <a:pt x="1206" y="1195"/>
                </a:cubicBezTo>
                <a:cubicBezTo>
                  <a:pt x="1206" y="1188"/>
                  <a:pt x="1200" y="1183"/>
                  <a:pt x="1193" y="1183"/>
                </a:cubicBezTo>
                <a:close/>
                <a:moveTo>
                  <a:pt x="1232" y="1183"/>
                </a:moveTo>
                <a:cubicBezTo>
                  <a:pt x="1225" y="1183"/>
                  <a:pt x="1220" y="1188"/>
                  <a:pt x="1220" y="1195"/>
                </a:cubicBezTo>
                <a:cubicBezTo>
                  <a:pt x="1220" y="1202"/>
                  <a:pt x="1225" y="1208"/>
                  <a:pt x="1232" y="1208"/>
                </a:cubicBezTo>
                <a:cubicBezTo>
                  <a:pt x="1239" y="1208"/>
                  <a:pt x="1245" y="1202"/>
                  <a:pt x="1245" y="1195"/>
                </a:cubicBezTo>
                <a:cubicBezTo>
                  <a:pt x="1245" y="1188"/>
                  <a:pt x="1239" y="1183"/>
                  <a:pt x="1232" y="1183"/>
                </a:cubicBezTo>
                <a:close/>
                <a:moveTo>
                  <a:pt x="1272" y="1208"/>
                </a:moveTo>
                <a:cubicBezTo>
                  <a:pt x="1279" y="1208"/>
                  <a:pt x="1285" y="1202"/>
                  <a:pt x="1285" y="1195"/>
                </a:cubicBezTo>
                <a:cubicBezTo>
                  <a:pt x="1285" y="1188"/>
                  <a:pt x="1279" y="1183"/>
                  <a:pt x="1272" y="1183"/>
                </a:cubicBezTo>
                <a:cubicBezTo>
                  <a:pt x="1265" y="1183"/>
                  <a:pt x="1259" y="1188"/>
                  <a:pt x="1259" y="1195"/>
                </a:cubicBezTo>
                <a:cubicBezTo>
                  <a:pt x="1259" y="1202"/>
                  <a:pt x="1265" y="1208"/>
                  <a:pt x="1272" y="1208"/>
                </a:cubicBezTo>
                <a:close/>
                <a:moveTo>
                  <a:pt x="1311" y="1183"/>
                </a:moveTo>
                <a:cubicBezTo>
                  <a:pt x="1304" y="1183"/>
                  <a:pt x="1298" y="1188"/>
                  <a:pt x="1298" y="1195"/>
                </a:cubicBezTo>
                <a:cubicBezTo>
                  <a:pt x="1298" y="1202"/>
                  <a:pt x="1304" y="1208"/>
                  <a:pt x="1311" y="1208"/>
                </a:cubicBezTo>
                <a:cubicBezTo>
                  <a:pt x="1318" y="1208"/>
                  <a:pt x="1324" y="1202"/>
                  <a:pt x="1324" y="1195"/>
                </a:cubicBezTo>
                <a:cubicBezTo>
                  <a:pt x="1324" y="1188"/>
                  <a:pt x="1318" y="1183"/>
                  <a:pt x="1311" y="1183"/>
                </a:cubicBezTo>
                <a:close/>
                <a:moveTo>
                  <a:pt x="1824" y="1183"/>
                </a:moveTo>
                <a:cubicBezTo>
                  <a:pt x="1817" y="1183"/>
                  <a:pt x="1811" y="1188"/>
                  <a:pt x="1811" y="1195"/>
                </a:cubicBezTo>
                <a:cubicBezTo>
                  <a:pt x="1811" y="1202"/>
                  <a:pt x="1817" y="1208"/>
                  <a:pt x="1824" y="1208"/>
                </a:cubicBezTo>
                <a:cubicBezTo>
                  <a:pt x="1831" y="1208"/>
                  <a:pt x="1836" y="1202"/>
                  <a:pt x="1836" y="1195"/>
                </a:cubicBezTo>
                <a:cubicBezTo>
                  <a:pt x="1836" y="1188"/>
                  <a:pt x="1831" y="1183"/>
                  <a:pt x="1824" y="1183"/>
                </a:cubicBezTo>
                <a:close/>
                <a:moveTo>
                  <a:pt x="1863" y="1208"/>
                </a:moveTo>
                <a:cubicBezTo>
                  <a:pt x="1870" y="1208"/>
                  <a:pt x="1876" y="1202"/>
                  <a:pt x="1876" y="1195"/>
                </a:cubicBezTo>
                <a:cubicBezTo>
                  <a:pt x="1876" y="1188"/>
                  <a:pt x="1870" y="1183"/>
                  <a:pt x="1863" y="1183"/>
                </a:cubicBezTo>
                <a:cubicBezTo>
                  <a:pt x="1856" y="1183"/>
                  <a:pt x="1850" y="1188"/>
                  <a:pt x="1850" y="1195"/>
                </a:cubicBezTo>
                <a:cubicBezTo>
                  <a:pt x="1850" y="1202"/>
                  <a:pt x="1856" y="1208"/>
                  <a:pt x="1863" y="1208"/>
                </a:cubicBezTo>
                <a:close/>
                <a:moveTo>
                  <a:pt x="1903" y="1183"/>
                </a:moveTo>
                <a:cubicBezTo>
                  <a:pt x="1896" y="1183"/>
                  <a:pt x="1890" y="1188"/>
                  <a:pt x="1890" y="1195"/>
                </a:cubicBezTo>
                <a:cubicBezTo>
                  <a:pt x="1890" y="1202"/>
                  <a:pt x="1896" y="1208"/>
                  <a:pt x="1903" y="1208"/>
                </a:cubicBezTo>
                <a:cubicBezTo>
                  <a:pt x="1910" y="1208"/>
                  <a:pt x="1915" y="1202"/>
                  <a:pt x="1915" y="1195"/>
                </a:cubicBezTo>
                <a:cubicBezTo>
                  <a:pt x="1915" y="1188"/>
                  <a:pt x="1910" y="1183"/>
                  <a:pt x="1903" y="1183"/>
                </a:cubicBezTo>
                <a:close/>
                <a:moveTo>
                  <a:pt x="1942" y="1183"/>
                </a:moveTo>
                <a:cubicBezTo>
                  <a:pt x="1935" y="1183"/>
                  <a:pt x="1929" y="1188"/>
                  <a:pt x="1929" y="1195"/>
                </a:cubicBezTo>
                <a:cubicBezTo>
                  <a:pt x="1929" y="1202"/>
                  <a:pt x="1935" y="1208"/>
                  <a:pt x="1942" y="1208"/>
                </a:cubicBezTo>
                <a:cubicBezTo>
                  <a:pt x="1949" y="1208"/>
                  <a:pt x="1955" y="1202"/>
                  <a:pt x="1955" y="1195"/>
                </a:cubicBezTo>
                <a:cubicBezTo>
                  <a:pt x="1955" y="1188"/>
                  <a:pt x="1949" y="1183"/>
                  <a:pt x="1942" y="1183"/>
                </a:cubicBezTo>
                <a:close/>
                <a:moveTo>
                  <a:pt x="1981" y="1183"/>
                </a:moveTo>
                <a:cubicBezTo>
                  <a:pt x="1974" y="1183"/>
                  <a:pt x="1969" y="1188"/>
                  <a:pt x="1969" y="1195"/>
                </a:cubicBezTo>
                <a:cubicBezTo>
                  <a:pt x="1969" y="1202"/>
                  <a:pt x="1974" y="1208"/>
                  <a:pt x="1981" y="1208"/>
                </a:cubicBezTo>
                <a:cubicBezTo>
                  <a:pt x="1988" y="1208"/>
                  <a:pt x="1994" y="1202"/>
                  <a:pt x="1994" y="1195"/>
                </a:cubicBezTo>
                <a:cubicBezTo>
                  <a:pt x="1994" y="1188"/>
                  <a:pt x="1988" y="1183"/>
                  <a:pt x="1981" y="1183"/>
                </a:cubicBezTo>
                <a:close/>
                <a:moveTo>
                  <a:pt x="2021" y="1183"/>
                </a:moveTo>
                <a:cubicBezTo>
                  <a:pt x="2014" y="1183"/>
                  <a:pt x="2008" y="1188"/>
                  <a:pt x="2008" y="1195"/>
                </a:cubicBezTo>
                <a:cubicBezTo>
                  <a:pt x="2008" y="1202"/>
                  <a:pt x="2014" y="1208"/>
                  <a:pt x="2021" y="1208"/>
                </a:cubicBezTo>
                <a:cubicBezTo>
                  <a:pt x="2028" y="1208"/>
                  <a:pt x="2034" y="1202"/>
                  <a:pt x="2034" y="1195"/>
                </a:cubicBezTo>
                <a:cubicBezTo>
                  <a:pt x="2034" y="1188"/>
                  <a:pt x="2028" y="1183"/>
                  <a:pt x="2021" y="1183"/>
                </a:cubicBezTo>
                <a:close/>
                <a:moveTo>
                  <a:pt x="2060" y="1183"/>
                </a:moveTo>
                <a:cubicBezTo>
                  <a:pt x="2053" y="1183"/>
                  <a:pt x="2048" y="1188"/>
                  <a:pt x="2048" y="1195"/>
                </a:cubicBezTo>
                <a:cubicBezTo>
                  <a:pt x="2048" y="1202"/>
                  <a:pt x="2053" y="1208"/>
                  <a:pt x="2060" y="1208"/>
                </a:cubicBezTo>
                <a:cubicBezTo>
                  <a:pt x="2067" y="1208"/>
                  <a:pt x="2073" y="1202"/>
                  <a:pt x="2073" y="1195"/>
                </a:cubicBezTo>
                <a:cubicBezTo>
                  <a:pt x="2073" y="1188"/>
                  <a:pt x="2067" y="1183"/>
                  <a:pt x="2060" y="1183"/>
                </a:cubicBezTo>
                <a:close/>
                <a:moveTo>
                  <a:pt x="2770" y="1183"/>
                </a:moveTo>
                <a:cubicBezTo>
                  <a:pt x="2763" y="1183"/>
                  <a:pt x="2757" y="1188"/>
                  <a:pt x="2757" y="1195"/>
                </a:cubicBezTo>
                <a:cubicBezTo>
                  <a:pt x="2757" y="1202"/>
                  <a:pt x="2763" y="1208"/>
                  <a:pt x="2770" y="1208"/>
                </a:cubicBezTo>
                <a:cubicBezTo>
                  <a:pt x="2777" y="1208"/>
                  <a:pt x="2783" y="1202"/>
                  <a:pt x="2783" y="1195"/>
                </a:cubicBezTo>
                <a:cubicBezTo>
                  <a:pt x="2783" y="1188"/>
                  <a:pt x="2777" y="1183"/>
                  <a:pt x="2770" y="1183"/>
                </a:cubicBezTo>
                <a:close/>
                <a:moveTo>
                  <a:pt x="3125" y="1208"/>
                </a:moveTo>
                <a:cubicBezTo>
                  <a:pt x="3132" y="1208"/>
                  <a:pt x="3137" y="1202"/>
                  <a:pt x="3137" y="1195"/>
                </a:cubicBezTo>
                <a:cubicBezTo>
                  <a:pt x="3137" y="1188"/>
                  <a:pt x="3132" y="1183"/>
                  <a:pt x="3125" y="1183"/>
                </a:cubicBezTo>
                <a:cubicBezTo>
                  <a:pt x="3118" y="1183"/>
                  <a:pt x="3112" y="1188"/>
                  <a:pt x="3112" y="1195"/>
                </a:cubicBezTo>
                <a:cubicBezTo>
                  <a:pt x="3112" y="1202"/>
                  <a:pt x="3118" y="1208"/>
                  <a:pt x="3125" y="1208"/>
                </a:cubicBezTo>
                <a:close/>
                <a:moveTo>
                  <a:pt x="3164" y="1208"/>
                </a:moveTo>
                <a:cubicBezTo>
                  <a:pt x="3171" y="1208"/>
                  <a:pt x="3177" y="1202"/>
                  <a:pt x="3177" y="1195"/>
                </a:cubicBezTo>
                <a:cubicBezTo>
                  <a:pt x="3177" y="1188"/>
                  <a:pt x="3171" y="1183"/>
                  <a:pt x="3164" y="1183"/>
                </a:cubicBezTo>
                <a:cubicBezTo>
                  <a:pt x="3157" y="1183"/>
                  <a:pt x="3151" y="1188"/>
                  <a:pt x="3151" y="1195"/>
                </a:cubicBezTo>
                <a:cubicBezTo>
                  <a:pt x="3151" y="1202"/>
                  <a:pt x="3157" y="1208"/>
                  <a:pt x="3164" y="1208"/>
                </a:cubicBezTo>
                <a:close/>
                <a:moveTo>
                  <a:pt x="917" y="1222"/>
                </a:moveTo>
                <a:cubicBezTo>
                  <a:pt x="910" y="1222"/>
                  <a:pt x="904" y="1228"/>
                  <a:pt x="904" y="1235"/>
                </a:cubicBezTo>
                <a:cubicBezTo>
                  <a:pt x="904" y="1242"/>
                  <a:pt x="910" y="1248"/>
                  <a:pt x="917" y="1248"/>
                </a:cubicBezTo>
                <a:cubicBezTo>
                  <a:pt x="924" y="1248"/>
                  <a:pt x="930" y="1242"/>
                  <a:pt x="930" y="1235"/>
                </a:cubicBezTo>
                <a:cubicBezTo>
                  <a:pt x="930" y="1228"/>
                  <a:pt x="924" y="1222"/>
                  <a:pt x="917" y="1222"/>
                </a:cubicBezTo>
                <a:close/>
                <a:moveTo>
                  <a:pt x="956" y="1222"/>
                </a:moveTo>
                <a:cubicBezTo>
                  <a:pt x="949" y="1222"/>
                  <a:pt x="944" y="1228"/>
                  <a:pt x="944" y="1235"/>
                </a:cubicBezTo>
                <a:cubicBezTo>
                  <a:pt x="944" y="1242"/>
                  <a:pt x="949" y="1248"/>
                  <a:pt x="956" y="1248"/>
                </a:cubicBezTo>
                <a:cubicBezTo>
                  <a:pt x="963" y="1248"/>
                  <a:pt x="969" y="1242"/>
                  <a:pt x="969" y="1235"/>
                </a:cubicBezTo>
                <a:cubicBezTo>
                  <a:pt x="969" y="1228"/>
                  <a:pt x="963" y="1222"/>
                  <a:pt x="956" y="1222"/>
                </a:cubicBezTo>
                <a:close/>
                <a:moveTo>
                  <a:pt x="996" y="1222"/>
                </a:moveTo>
                <a:cubicBezTo>
                  <a:pt x="989" y="1222"/>
                  <a:pt x="983" y="1228"/>
                  <a:pt x="983" y="1235"/>
                </a:cubicBezTo>
                <a:cubicBezTo>
                  <a:pt x="983" y="1242"/>
                  <a:pt x="989" y="1248"/>
                  <a:pt x="996" y="1248"/>
                </a:cubicBezTo>
                <a:cubicBezTo>
                  <a:pt x="1003" y="1248"/>
                  <a:pt x="1009" y="1242"/>
                  <a:pt x="1009" y="1235"/>
                </a:cubicBezTo>
                <a:cubicBezTo>
                  <a:pt x="1009" y="1228"/>
                  <a:pt x="1003" y="1222"/>
                  <a:pt x="996" y="1222"/>
                </a:cubicBezTo>
                <a:close/>
                <a:moveTo>
                  <a:pt x="1035" y="1222"/>
                </a:moveTo>
                <a:cubicBezTo>
                  <a:pt x="1028" y="1222"/>
                  <a:pt x="1023" y="1228"/>
                  <a:pt x="1023" y="1235"/>
                </a:cubicBezTo>
                <a:cubicBezTo>
                  <a:pt x="1023" y="1242"/>
                  <a:pt x="1028" y="1248"/>
                  <a:pt x="1035" y="1248"/>
                </a:cubicBezTo>
                <a:cubicBezTo>
                  <a:pt x="1042" y="1248"/>
                  <a:pt x="1048" y="1242"/>
                  <a:pt x="1048" y="1235"/>
                </a:cubicBezTo>
                <a:cubicBezTo>
                  <a:pt x="1048" y="1228"/>
                  <a:pt x="1042" y="1222"/>
                  <a:pt x="1035" y="1222"/>
                </a:cubicBezTo>
                <a:close/>
                <a:moveTo>
                  <a:pt x="1075" y="1222"/>
                </a:moveTo>
                <a:cubicBezTo>
                  <a:pt x="1068" y="1222"/>
                  <a:pt x="1062" y="1228"/>
                  <a:pt x="1062" y="1235"/>
                </a:cubicBezTo>
                <a:cubicBezTo>
                  <a:pt x="1062" y="1242"/>
                  <a:pt x="1068" y="1248"/>
                  <a:pt x="1075" y="1248"/>
                </a:cubicBezTo>
                <a:cubicBezTo>
                  <a:pt x="1082" y="1248"/>
                  <a:pt x="1087" y="1242"/>
                  <a:pt x="1087" y="1235"/>
                </a:cubicBezTo>
                <a:cubicBezTo>
                  <a:pt x="1087" y="1228"/>
                  <a:pt x="1082" y="1222"/>
                  <a:pt x="1075" y="1222"/>
                </a:cubicBezTo>
                <a:close/>
                <a:moveTo>
                  <a:pt x="1114" y="1248"/>
                </a:moveTo>
                <a:cubicBezTo>
                  <a:pt x="1121" y="1248"/>
                  <a:pt x="1127" y="1242"/>
                  <a:pt x="1127" y="1235"/>
                </a:cubicBezTo>
                <a:cubicBezTo>
                  <a:pt x="1127" y="1228"/>
                  <a:pt x="1121" y="1222"/>
                  <a:pt x="1114" y="1222"/>
                </a:cubicBezTo>
                <a:cubicBezTo>
                  <a:pt x="1107" y="1222"/>
                  <a:pt x="1101" y="1228"/>
                  <a:pt x="1101" y="1235"/>
                </a:cubicBezTo>
                <a:cubicBezTo>
                  <a:pt x="1101" y="1242"/>
                  <a:pt x="1107" y="1248"/>
                  <a:pt x="1114" y="1248"/>
                </a:cubicBezTo>
                <a:close/>
                <a:moveTo>
                  <a:pt x="1154" y="1248"/>
                </a:moveTo>
                <a:cubicBezTo>
                  <a:pt x="1161" y="1248"/>
                  <a:pt x="1166" y="1242"/>
                  <a:pt x="1166" y="1235"/>
                </a:cubicBezTo>
                <a:cubicBezTo>
                  <a:pt x="1166" y="1228"/>
                  <a:pt x="1161" y="1222"/>
                  <a:pt x="1154" y="1222"/>
                </a:cubicBezTo>
                <a:cubicBezTo>
                  <a:pt x="1146" y="1222"/>
                  <a:pt x="1141" y="1228"/>
                  <a:pt x="1141" y="1235"/>
                </a:cubicBezTo>
                <a:cubicBezTo>
                  <a:pt x="1141" y="1242"/>
                  <a:pt x="1146" y="1248"/>
                  <a:pt x="1154" y="1248"/>
                </a:cubicBezTo>
                <a:close/>
                <a:moveTo>
                  <a:pt x="1193" y="1222"/>
                </a:moveTo>
                <a:cubicBezTo>
                  <a:pt x="1186" y="1222"/>
                  <a:pt x="1180" y="1228"/>
                  <a:pt x="1180" y="1235"/>
                </a:cubicBezTo>
                <a:cubicBezTo>
                  <a:pt x="1180" y="1242"/>
                  <a:pt x="1186" y="1248"/>
                  <a:pt x="1193" y="1248"/>
                </a:cubicBezTo>
                <a:cubicBezTo>
                  <a:pt x="1200" y="1248"/>
                  <a:pt x="1206" y="1242"/>
                  <a:pt x="1206" y="1235"/>
                </a:cubicBezTo>
                <a:cubicBezTo>
                  <a:pt x="1206" y="1228"/>
                  <a:pt x="1200" y="1222"/>
                  <a:pt x="1193" y="1222"/>
                </a:cubicBezTo>
                <a:close/>
                <a:moveTo>
                  <a:pt x="1232" y="1248"/>
                </a:moveTo>
                <a:cubicBezTo>
                  <a:pt x="1239" y="1248"/>
                  <a:pt x="1245" y="1242"/>
                  <a:pt x="1245" y="1235"/>
                </a:cubicBezTo>
                <a:cubicBezTo>
                  <a:pt x="1245" y="1228"/>
                  <a:pt x="1239" y="1222"/>
                  <a:pt x="1232" y="1222"/>
                </a:cubicBezTo>
                <a:cubicBezTo>
                  <a:pt x="1225" y="1222"/>
                  <a:pt x="1220" y="1228"/>
                  <a:pt x="1220" y="1235"/>
                </a:cubicBezTo>
                <a:cubicBezTo>
                  <a:pt x="1220" y="1242"/>
                  <a:pt x="1225" y="1248"/>
                  <a:pt x="1232" y="1248"/>
                </a:cubicBezTo>
                <a:close/>
                <a:moveTo>
                  <a:pt x="1272" y="1222"/>
                </a:moveTo>
                <a:cubicBezTo>
                  <a:pt x="1265" y="1222"/>
                  <a:pt x="1259" y="1228"/>
                  <a:pt x="1259" y="1235"/>
                </a:cubicBezTo>
                <a:cubicBezTo>
                  <a:pt x="1259" y="1242"/>
                  <a:pt x="1265" y="1248"/>
                  <a:pt x="1272" y="1248"/>
                </a:cubicBezTo>
                <a:cubicBezTo>
                  <a:pt x="1279" y="1248"/>
                  <a:pt x="1285" y="1242"/>
                  <a:pt x="1285" y="1235"/>
                </a:cubicBezTo>
                <a:cubicBezTo>
                  <a:pt x="1285" y="1228"/>
                  <a:pt x="1279" y="1222"/>
                  <a:pt x="1272" y="1222"/>
                </a:cubicBezTo>
                <a:close/>
                <a:moveTo>
                  <a:pt x="1311" y="1222"/>
                </a:moveTo>
                <a:cubicBezTo>
                  <a:pt x="1304" y="1222"/>
                  <a:pt x="1298" y="1228"/>
                  <a:pt x="1298" y="1235"/>
                </a:cubicBezTo>
                <a:cubicBezTo>
                  <a:pt x="1298" y="1242"/>
                  <a:pt x="1304" y="1248"/>
                  <a:pt x="1311" y="1248"/>
                </a:cubicBezTo>
                <a:cubicBezTo>
                  <a:pt x="1318" y="1248"/>
                  <a:pt x="1324" y="1242"/>
                  <a:pt x="1324" y="1235"/>
                </a:cubicBezTo>
                <a:cubicBezTo>
                  <a:pt x="1324" y="1228"/>
                  <a:pt x="1318" y="1222"/>
                  <a:pt x="1311" y="1222"/>
                </a:cubicBezTo>
                <a:close/>
                <a:moveTo>
                  <a:pt x="1863" y="1248"/>
                </a:moveTo>
                <a:cubicBezTo>
                  <a:pt x="1870" y="1248"/>
                  <a:pt x="1876" y="1242"/>
                  <a:pt x="1876" y="1235"/>
                </a:cubicBezTo>
                <a:cubicBezTo>
                  <a:pt x="1876" y="1228"/>
                  <a:pt x="1870" y="1222"/>
                  <a:pt x="1863" y="1222"/>
                </a:cubicBezTo>
                <a:cubicBezTo>
                  <a:pt x="1856" y="1222"/>
                  <a:pt x="1850" y="1228"/>
                  <a:pt x="1850" y="1235"/>
                </a:cubicBezTo>
                <a:cubicBezTo>
                  <a:pt x="1850" y="1242"/>
                  <a:pt x="1856" y="1248"/>
                  <a:pt x="1863" y="1248"/>
                </a:cubicBezTo>
                <a:close/>
                <a:moveTo>
                  <a:pt x="1903" y="1222"/>
                </a:moveTo>
                <a:cubicBezTo>
                  <a:pt x="1896" y="1222"/>
                  <a:pt x="1890" y="1228"/>
                  <a:pt x="1890" y="1235"/>
                </a:cubicBezTo>
                <a:cubicBezTo>
                  <a:pt x="1890" y="1242"/>
                  <a:pt x="1896" y="1248"/>
                  <a:pt x="1903" y="1248"/>
                </a:cubicBezTo>
                <a:cubicBezTo>
                  <a:pt x="1910" y="1248"/>
                  <a:pt x="1915" y="1242"/>
                  <a:pt x="1915" y="1235"/>
                </a:cubicBezTo>
                <a:cubicBezTo>
                  <a:pt x="1915" y="1228"/>
                  <a:pt x="1910" y="1222"/>
                  <a:pt x="1903" y="1222"/>
                </a:cubicBezTo>
                <a:close/>
                <a:moveTo>
                  <a:pt x="1942" y="1222"/>
                </a:moveTo>
                <a:cubicBezTo>
                  <a:pt x="1935" y="1222"/>
                  <a:pt x="1929" y="1228"/>
                  <a:pt x="1929" y="1235"/>
                </a:cubicBezTo>
                <a:cubicBezTo>
                  <a:pt x="1929" y="1242"/>
                  <a:pt x="1935" y="1248"/>
                  <a:pt x="1942" y="1248"/>
                </a:cubicBezTo>
                <a:cubicBezTo>
                  <a:pt x="1949" y="1248"/>
                  <a:pt x="1955" y="1242"/>
                  <a:pt x="1955" y="1235"/>
                </a:cubicBezTo>
                <a:cubicBezTo>
                  <a:pt x="1955" y="1228"/>
                  <a:pt x="1949" y="1222"/>
                  <a:pt x="1942" y="1222"/>
                </a:cubicBezTo>
                <a:close/>
                <a:moveTo>
                  <a:pt x="1981" y="1222"/>
                </a:moveTo>
                <a:cubicBezTo>
                  <a:pt x="1974" y="1222"/>
                  <a:pt x="1969" y="1228"/>
                  <a:pt x="1969" y="1235"/>
                </a:cubicBezTo>
                <a:cubicBezTo>
                  <a:pt x="1969" y="1242"/>
                  <a:pt x="1974" y="1248"/>
                  <a:pt x="1981" y="1248"/>
                </a:cubicBezTo>
                <a:cubicBezTo>
                  <a:pt x="1988" y="1248"/>
                  <a:pt x="1994" y="1242"/>
                  <a:pt x="1994" y="1235"/>
                </a:cubicBezTo>
                <a:cubicBezTo>
                  <a:pt x="1994" y="1228"/>
                  <a:pt x="1988" y="1222"/>
                  <a:pt x="1981" y="1222"/>
                </a:cubicBezTo>
                <a:close/>
                <a:moveTo>
                  <a:pt x="2021" y="1222"/>
                </a:moveTo>
                <a:cubicBezTo>
                  <a:pt x="2014" y="1222"/>
                  <a:pt x="2008" y="1228"/>
                  <a:pt x="2008" y="1235"/>
                </a:cubicBezTo>
                <a:cubicBezTo>
                  <a:pt x="2008" y="1242"/>
                  <a:pt x="2014" y="1248"/>
                  <a:pt x="2021" y="1248"/>
                </a:cubicBezTo>
                <a:cubicBezTo>
                  <a:pt x="2028" y="1248"/>
                  <a:pt x="2034" y="1242"/>
                  <a:pt x="2034" y="1235"/>
                </a:cubicBezTo>
                <a:cubicBezTo>
                  <a:pt x="2034" y="1228"/>
                  <a:pt x="2028" y="1222"/>
                  <a:pt x="2021" y="1222"/>
                </a:cubicBezTo>
                <a:close/>
                <a:moveTo>
                  <a:pt x="2060" y="1222"/>
                </a:moveTo>
                <a:cubicBezTo>
                  <a:pt x="2053" y="1222"/>
                  <a:pt x="2048" y="1228"/>
                  <a:pt x="2048" y="1235"/>
                </a:cubicBezTo>
                <a:cubicBezTo>
                  <a:pt x="2048" y="1242"/>
                  <a:pt x="2053" y="1248"/>
                  <a:pt x="2060" y="1248"/>
                </a:cubicBezTo>
                <a:cubicBezTo>
                  <a:pt x="2067" y="1248"/>
                  <a:pt x="2073" y="1242"/>
                  <a:pt x="2073" y="1235"/>
                </a:cubicBezTo>
                <a:cubicBezTo>
                  <a:pt x="2073" y="1228"/>
                  <a:pt x="2067" y="1222"/>
                  <a:pt x="2060" y="1222"/>
                </a:cubicBezTo>
                <a:close/>
                <a:moveTo>
                  <a:pt x="2100" y="1222"/>
                </a:moveTo>
                <a:cubicBezTo>
                  <a:pt x="2093" y="1222"/>
                  <a:pt x="2087" y="1228"/>
                  <a:pt x="2087" y="1235"/>
                </a:cubicBezTo>
                <a:cubicBezTo>
                  <a:pt x="2087" y="1242"/>
                  <a:pt x="2093" y="1248"/>
                  <a:pt x="2100" y="1248"/>
                </a:cubicBezTo>
                <a:cubicBezTo>
                  <a:pt x="2107" y="1248"/>
                  <a:pt x="2112" y="1242"/>
                  <a:pt x="2112" y="1235"/>
                </a:cubicBezTo>
                <a:cubicBezTo>
                  <a:pt x="2112" y="1228"/>
                  <a:pt x="2107" y="1222"/>
                  <a:pt x="2100" y="1222"/>
                </a:cubicBezTo>
                <a:close/>
                <a:moveTo>
                  <a:pt x="956" y="1287"/>
                </a:moveTo>
                <a:cubicBezTo>
                  <a:pt x="963" y="1287"/>
                  <a:pt x="969" y="1281"/>
                  <a:pt x="969" y="1274"/>
                </a:cubicBezTo>
                <a:cubicBezTo>
                  <a:pt x="969" y="1267"/>
                  <a:pt x="963" y="1261"/>
                  <a:pt x="956" y="1261"/>
                </a:cubicBezTo>
                <a:cubicBezTo>
                  <a:pt x="949" y="1261"/>
                  <a:pt x="944" y="1267"/>
                  <a:pt x="944" y="1274"/>
                </a:cubicBezTo>
                <a:cubicBezTo>
                  <a:pt x="944" y="1281"/>
                  <a:pt x="949" y="1287"/>
                  <a:pt x="956" y="1287"/>
                </a:cubicBezTo>
                <a:close/>
                <a:moveTo>
                  <a:pt x="996" y="1261"/>
                </a:moveTo>
                <a:cubicBezTo>
                  <a:pt x="989" y="1261"/>
                  <a:pt x="983" y="1267"/>
                  <a:pt x="983" y="1274"/>
                </a:cubicBezTo>
                <a:cubicBezTo>
                  <a:pt x="983" y="1281"/>
                  <a:pt x="989" y="1287"/>
                  <a:pt x="996" y="1287"/>
                </a:cubicBezTo>
                <a:cubicBezTo>
                  <a:pt x="1003" y="1287"/>
                  <a:pt x="1009" y="1281"/>
                  <a:pt x="1009" y="1274"/>
                </a:cubicBezTo>
                <a:cubicBezTo>
                  <a:pt x="1009" y="1267"/>
                  <a:pt x="1003" y="1261"/>
                  <a:pt x="996" y="1261"/>
                </a:cubicBezTo>
                <a:close/>
                <a:moveTo>
                  <a:pt x="1035" y="1261"/>
                </a:moveTo>
                <a:cubicBezTo>
                  <a:pt x="1028" y="1261"/>
                  <a:pt x="1023" y="1267"/>
                  <a:pt x="1023" y="1274"/>
                </a:cubicBezTo>
                <a:cubicBezTo>
                  <a:pt x="1023" y="1281"/>
                  <a:pt x="1028" y="1287"/>
                  <a:pt x="1035" y="1287"/>
                </a:cubicBezTo>
                <a:cubicBezTo>
                  <a:pt x="1042" y="1287"/>
                  <a:pt x="1048" y="1281"/>
                  <a:pt x="1048" y="1274"/>
                </a:cubicBezTo>
                <a:cubicBezTo>
                  <a:pt x="1048" y="1267"/>
                  <a:pt x="1042" y="1261"/>
                  <a:pt x="1035" y="1261"/>
                </a:cubicBezTo>
                <a:close/>
                <a:moveTo>
                  <a:pt x="1075" y="1261"/>
                </a:moveTo>
                <a:cubicBezTo>
                  <a:pt x="1068" y="1261"/>
                  <a:pt x="1062" y="1267"/>
                  <a:pt x="1062" y="1274"/>
                </a:cubicBezTo>
                <a:cubicBezTo>
                  <a:pt x="1062" y="1281"/>
                  <a:pt x="1068" y="1287"/>
                  <a:pt x="1075" y="1287"/>
                </a:cubicBezTo>
                <a:cubicBezTo>
                  <a:pt x="1082" y="1287"/>
                  <a:pt x="1087" y="1281"/>
                  <a:pt x="1087" y="1274"/>
                </a:cubicBezTo>
                <a:cubicBezTo>
                  <a:pt x="1087" y="1267"/>
                  <a:pt x="1082" y="1261"/>
                  <a:pt x="1075" y="1261"/>
                </a:cubicBezTo>
                <a:close/>
                <a:moveTo>
                  <a:pt x="1114" y="1261"/>
                </a:moveTo>
                <a:cubicBezTo>
                  <a:pt x="1107" y="1261"/>
                  <a:pt x="1101" y="1267"/>
                  <a:pt x="1101" y="1274"/>
                </a:cubicBezTo>
                <a:cubicBezTo>
                  <a:pt x="1101" y="1281"/>
                  <a:pt x="1107" y="1287"/>
                  <a:pt x="1114" y="1287"/>
                </a:cubicBezTo>
                <a:cubicBezTo>
                  <a:pt x="1121" y="1287"/>
                  <a:pt x="1127" y="1281"/>
                  <a:pt x="1127" y="1274"/>
                </a:cubicBezTo>
                <a:cubicBezTo>
                  <a:pt x="1127" y="1267"/>
                  <a:pt x="1121" y="1261"/>
                  <a:pt x="1114" y="1261"/>
                </a:cubicBezTo>
                <a:close/>
                <a:moveTo>
                  <a:pt x="1141" y="1274"/>
                </a:moveTo>
                <a:cubicBezTo>
                  <a:pt x="1141" y="1281"/>
                  <a:pt x="1146" y="1287"/>
                  <a:pt x="1154" y="1287"/>
                </a:cubicBezTo>
                <a:cubicBezTo>
                  <a:pt x="1161" y="1287"/>
                  <a:pt x="1166" y="1281"/>
                  <a:pt x="1166" y="1274"/>
                </a:cubicBezTo>
                <a:cubicBezTo>
                  <a:pt x="1166" y="1267"/>
                  <a:pt x="1161" y="1261"/>
                  <a:pt x="1154" y="1261"/>
                </a:cubicBezTo>
                <a:cubicBezTo>
                  <a:pt x="1146" y="1261"/>
                  <a:pt x="1141" y="1267"/>
                  <a:pt x="1141" y="1274"/>
                </a:cubicBezTo>
                <a:close/>
                <a:moveTo>
                  <a:pt x="1180" y="1274"/>
                </a:moveTo>
                <a:cubicBezTo>
                  <a:pt x="1180" y="1281"/>
                  <a:pt x="1186" y="1287"/>
                  <a:pt x="1193" y="1287"/>
                </a:cubicBezTo>
                <a:cubicBezTo>
                  <a:pt x="1200" y="1287"/>
                  <a:pt x="1206" y="1281"/>
                  <a:pt x="1206" y="1274"/>
                </a:cubicBezTo>
                <a:cubicBezTo>
                  <a:pt x="1206" y="1267"/>
                  <a:pt x="1200" y="1261"/>
                  <a:pt x="1193" y="1261"/>
                </a:cubicBezTo>
                <a:cubicBezTo>
                  <a:pt x="1186" y="1261"/>
                  <a:pt x="1180" y="1267"/>
                  <a:pt x="1180" y="1274"/>
                </a:cubicBezTo>
                <a:close/>
                <a:moveTo>
                  <a:pt x="1232" y="1287"/>
                </a:moveTo>
                <a:cubicBezTo>
                  <a:pt x="1239" y="1287"/>
                  <a:pt x="1245" y="1281"/>
                  <a:pt x="1245" y="1274"/>
                </a:cubicBezTo>
                <a:cubicBezTo>
                  <a:pt x="1245" y="1267"/>
                  <a:pt x="1239" y="1261"/>
                  <a:pt x="1232" y="1261"/>
                </a:cubicBezTo>
                <a:cubicBezTo>
                  <a:pt x="1225" y="1261"/>
                  <a:pt x="1220" y="1267"/>
                  <a:pt x="1220" y="1274"/>
                </a:cubicBezTo>
                <a:cubicBezTo>
                  <a:pt x="1220" y="1281"/>
                  <a:pt x="1225" y="1287"/>
                  <a:pt x="1232" y="1287"/>
                </a:cubicBezTo>
                <a:close/>
                <a:moveTo>
                  <a:pt x="1272" y="1261"/>
                </a:moveTo>
                <a:cubicBezTo>
                  <a:pt x="1265" y="1261"/>
                  <a:pt x="1259" y="1267"/>
                  <a:pt x="1259" y="1274"/>
                </a:cubicBezTo>
                <a:cubicBezTo>
                  <a:pt x="1259" y="1281"/>
                  <a:pt x="1265" y="1287"/>
                  <a:pt x="1272" y="1287"/>
                </a:cubicBezTo>
                <a:cubicBezTo>
                  <a:pt x="1279" y="1287"/>
                  <a:pt x="1285" y="1281"/>
                  <a:pt x="1285" y="1274"/>
                </a:cubicBezTo>
                <a:cubicBezTo>
                  <a:pt x="1285" y="1267"/>
                  <a:pt x="1279" y="1261"/>
                  <a:pt x="1272" y="1261"/>
                </a:cubicBezTo>
                <a:close/>
                <a:moveTo>
                  <a:pt x="1824" y="1261"/>
                </a:moveTo>
                <a:cubicBezTo>
                  <a:pt x="1817" y="1261"/>
                  <a:pt x="1811" y="1267"/>
                  <a:pt x="1811" y="1274"/>
                </a:cubicBezTo>
                <a:cubicBezTo>
                  <a:pt x="1811" y="1281"/>
                  <a:pt x="1817" y="1287"/>
                  <a:pt x="1824" y="1287"/>
                </a:cubicBezTo>
                <a:cubicBezTo>
                  <a:pt x="1831" y="1287"/>
                  <a:pt x="1837" y="1281"/>
                  <a:pt x="1837" y="1274"/>
                </a:cubicBezTo>
                <a:cubicBezTo>
                  <a:pt x="1837" y="1267"/>
                  <a:pt x="1831" y="1261"/>
                  <a:pt x="1824" y="1261"/>
                </a:cubicBezTo>
                <a:close/>
                <a:moveTo>
                  <a:pt x="1863" y="1287"/>
                </a:moveTo>
                <a:cubicBezTo>
                  <a:pt x="1870" y="1287"/>
                  <a:pt x="1876" y="1281"/>
                  <a:pt x="1876" y="1274"/>
                </a:cubicBezTo>
                <a:cubicBezTo>
                  <a:pt x="1876" y="1267"/>
                  <a:pt x="1870" y="1261"/>
                  <a:pt x="1863" y="1261"/>
                </a:cubicBezTo>
                <a:cubicBezTo>
                  <a:pt x="1856" y="1261"/>
                  <a:pt x="1850" y="1267"/>
                  <a:pt x="1850" y="1274"/>
                </a:cubicBezTo>
                <a:cubicBezTo>
                  <a:pt x="1850" y="1281"/>
                  <a:pt x="1856" y="1287"/>
                  <a:pt x="1863" y="1287"/>
                </a:cubicBezTo>
                <a:close/>
                <a:moveTo>
                  <a:pt x="1903" y="1261"/>
                </a:moveTo>
                <a:cubicBezTo>
                  <a:pt x="1896" y="1261"/>
                  <a:pt x="1890" y="1267"/>
                  <a:pt x="1890" y="1274"/>
                </a:cubicBezTo>
                <a:cubicBezTo>
                  <a:pt x="1890" y="1281"/>
                  <a:pt x="1896" y="1287"/>
                  <a:pt x="1903" y="1287"/>
                </a:cubicBezTo>
                <a:cubicBezTo>
                  <a:pt x="1910" y="1287"/>
                  <a:pt x="1915" y="1281"/>
                  <a:pt x="1915" y="1274"/>
                </a:cubicBezTo>
                <a:cubicBezTo>
                  <a:pt x="1915" y="1267"/>
                  <a:pt x="1910" y="1261"/>
                  <a:pt x="1903" y="1261"/>
                </a:cubicBezTo>
                <a:close/>
                <a:moveTo>
                  <a:pt x="1942" y="1261"/>
                </a:moveTo>
                <a:cubicBezTo>
                  <a:pt x="1935" y="1261"/>
                  <a:pt x="1929" y="1267"/>
                  <a:pt x="1929" y="1274"/>
                </a:cubicBezTo>
                <a:cubicBezTo>
                  <a:pt x="1929" y="1281"/>
                  <a:pt x="1935" y="1287"/>
                  <a:pt x="1942" y="1287"/>
                </a:cubicBezTo>
                <a:cubicBezTo>
                  <a:pt x="1949" y="1287"/>
                  <a:pt x="1955" y="1281"/>
                  <a:pt x="1955" y="1274"/>
                </a:cubicBezTo>
                <a:cubicBezTo>
                  <a:pt x="1955" y="1267"/>
                  <a:pt x="1949" y="1261"/>
                  <a:pt x="1942" y="1261"/>
                </a:cubicBezTo>
                <a:close/>
                <a:moveTo>
                  <a:pt x="1981" y="1261"/>
                </a:moveTo>
                <a:cubicBezTo>
                  <a:pt x="1974" y="1261"/>
                  <a:pt x="1969" y="1267"/>
                  <a:pt x="1969" y="1274"/>
                </a:cubicBezTo>
                <a:cubicBezTo>
                  <a:pt x="1969" y="1281"/>
                  <a:pt x="1974" y="1287"/>
                  <a:pt x="1981" y="1287"/>
                </a:cubicBezTo>
                <a:cubicBezTo>
                  <a:pt x="1988" y="1287"/>
                  <a:pt x="1994" y="1281"/>
                  <a:pt x="1994" y="1274"/>
                </a:cubicBezTo>
                <a:cubicBezTo>
                  <a:pt x="1994" y="1267"/>
                  <a:pt x="1988" y="1261"/>
                  <a:pt x="1981" y="1261"/>
                </a:cubicBezTo>
                <a:close/>
                <a:moveTo>
                  <a:pt x="2021" y="1261"/>
                </a:moveTo>
                <a:cubicBezTo>
                  <a:pt x="2014" y="1261"/>
                  <a:pt x="2008" y="1267"/>
                  <a:pt x="2008" y="1274"/>
                </a:cubicBezTo>
                <a:cubicBezTo>
                  <a:pt x="2008" y="1281"/>
                  <a:pt x="2014" y="1287"/>
                  <a:pt x="2021" y="1287"/>
                </a:cubicBezTo>
                <a:cubicBezTo>
                  <a:pt x="2028" y="1287"/>
                  <a:pt x="2034" y="1281"/>
                  <a:pt x="2034" y="1274"/>
                </a:cubicBezTo>
                <a:cubicBezTo>
                  <a:pt x="2034" y="1267"/>
                  <a:pt x="2028" y="1261"/>
                  <a:pt x="2021" y="1261"/>
                </a:cubicBezTo>
                <a:close/>
                <a:moveTo>
                  <a:pt x="2060" y="1287"/>
                </a:moveTo>
                <a:cubicBezTo>
                  <a:pt x="2067" y="1287"/>
                  <a:pt x="2073" y="1281"/>
                  <a:pt x="2073" y="1274"/>
                </a:cubicBezTo>
                <a:cubicBezTo>
                  <a:pt x="2073" y="1267"/>
                  <a:pt x="2067" y="1262"/>
                  <a:pt x="2060" y="1262"/>
                </a:cubicBezTo>
                <a:cubicBezTo>
                  <a:pt x="2053" y="1262"/>
                  <a:pt x="2048" y="1267"/>
                  <a:pt x="2048" y="1274"/>
                </a:cubicBezTo>
                <a:cubicBezTo>
                  <a:pt x="2048" y="1281"/>
                  <a:pt x="2053" y="1287"/>
                  <a:pt x="2060" y="1287"/>
                </a:cubicBezTo>
                <a:close/>
                <a:moveTo>
                  <a:pt x="2100" y="1261"/>
                </a:moveTo>
                <a:cubicBezTo>
                  <a:pt x="2093" y="1261"/>
                  <a:pt x="2087" y="1267"/>
                  <a:pt x="2087" y="1274"/>
                </a:cubicBezTo>
                <a:cubicBezTo>
                  <a:pt x="2087" y="1281"/>
                  <a:pt x="2093" y="1287"/>
                  <a:pt x="2100" y="1287"/>
                </a:cubicBezTo>
                <a:cubicBezTo>
                  <a:pt x="2107" y="1287"/>
                  <a:pt x="2112" y="1281"/>
                  <a:pt x="2112" y="1274"/>
                </a:cubicBezTo>
                <a:cubicBezTo>
                  <a:pt x="2112" y="1267"/>
                  <a:pt x="2107" y="1261"/>
                  <a:pt x="2100" y="1261"/>
                </a:cubicBezTo>
                <a:close/>
                <a:moveTo>
                  <a:pt x="3046" y="1287"/>
                </a:moveTo>
                <a:cubicBezTo>
                  <a:pt x="3053" y="1287"/>
                  <a:pt x="3059" y="1281"/>
                  <a:pt x="3059" y="1274"/>
                </a:cubicBezTo>
                <a:cubicBezTo>
                  <a:pt x="3059" y="1267"/>
                  <a:pt x="3053" y="1261"/>
                  <a:pt x="3046" y="1261"/>
                </a:cubicBezTo>
                <a:cubicBezTo>
                  <a:pt x="3039" y="1261"/>
                  <a:pt x="3033" y="1267"/>
                  <a:pt x="3033" y="1274"/>
                </a:cubicBezTo>
                <a:cubicBezTo>
                  <a:pt x="3033" y="1281"/>
                  <a:pt x="3039" y="1287"/>
                  <a:pt x="3046" y="1287"/>
                </a:cubicBezTo>
                <a:close/>
                <a:moveTo>
                  <a:pt x="996" y="1326"/>
                </a:moveTo>
                <a:cubicBezTo>
                  <a:pt x="1003" y="1326"/>
                  <a:pt x="1009" y="1321"/>
                  <a:pt x="1009" y="1314"/>
                </a:cubicBezTo>
                <a:cubicBezTo>
                  <a:pt x="1009" y="1307"/>
                  <a:pt x="1003" y="1301"/>
                  <a:pt x="996" y="1301"/>
                </a:cubicBezTo>
                <a:cubicBezTo>
                  <a:pt x="989" y="1301"/>
                  <a:pt x="983" y="1307"/>
                  <a:pt x="983" y="1314"/>
                </a:cubicBezTo>
                <a:cubicBezTo>
                  <a:pt x="983" y="1321"/>
                  <a:pt x="989" y="1326"/>
                  <a:pt x="996" y="1326"/>
                </a:cubicBezTo>
                <a:close/>
                <a:moveTo>
                  <a:pt x="1035" y="1326"/>
                </a:moveTo>
                <a:cubicBezTo>
                  <a:pt x="1042" y="1326"/>
                  <a:pt x="1048" y="1321"/>
                  <a:pt x="1048" y="1314"/>
                </a:cubicBezTo>
                <a:cubicBezTo>
                  <a:pt x="1048" y="1307"/>
                  <a:pt x="1042" y="1301"/>
                  <a:pt x="1035" y="1301"/>
                </a:cubicBezTo>
                <a:cubicBezTo>
                  <a:pt x="1028" y="1301"/>
                  <a:pt x="1023" y="1307"/>
                  <a:pt x="1023" y="1314"/>
                </a:cubicBezTo>
                <a:cubicBezTo>
                  <a:pt x="1023" y="1321"/>
                  <a:pt x="1028" y="1326"/>
                  <a:pt x="1035" y="1326"/>
                </a:cubicBezTo>
                <a:close/>
                <a:moveTo>
                  <a:pt x="1075" y="1326"/>
                </a:moveTo>
                <a:cubicBezTo>
                  <a:pt x="1082" y="1326"/>
                  <a:pt x="1087" y="1321"/>
                  <a:pt x="1087" y="1314"/>
                </a:cubicBezTo>
                <a:cubicBezTo>
                  <a:pt x="1087" y="1307"/>
                  <a:pt x="1082" y="1301"/>
                  <a:pt x="1075" y="1301"/>
                </a:cubicBezTo>
                <a:cubicBezTo>
                  <a:pt x="1068" y="1301"/>
                  <a:pt x="1062" y="1307"/>
                  <a:pt x="1062" y="1314"/>
                </a:cubicBezTo>
                <a:cubicBezTo>
                  <a:pt x="1062" y="1321"/>
                  <a:pt x="1068" y="1326"/>
                  <a:pt x="1075" y="1326"/>
                </a:cubicBezTo>
                <a:close/>
                <a:moveTo>
                  <a:pt x="1114" y="1326"/>
                </a:moveTo>
                <a:cubicBezTo>
                  <a:pt x="1121" y="1326"/>
                  <a:pt x="1127" y="1321"/>
                  <a:pt x="1127" y="1314"/>
                </a:cubicBezTo>
                <a:cubicBezTo>
                  <a:pt x="1127" y="1307"/>
                  <a:pt x="1121" y="1301"/>
                  <a:pt x="1114" y="1301"/>
                </a:cubicBezTo>
                <a:cubicBezTo>
                  <a:pt x="1107" y="1301"/>
                  <a:pt x="1101" y="1307"/>
                  <a:pt x="1101" y="1314"/>
                </a:cubicBezTo>
                <a:cubicBezTo>
                  <a:pt x="1101" y="1321"/>
                  <a:pt x="1107" y="1326"/>
                  <a:pt x="1114" y="1326"/>
                </a:cubicBezTo>
                <a:close/>
                <a:moveTo>
                  <a:pt x="1154" y="1326"/>
                </a:moveTo>
                <a:cubicBezTo>
                  <a:pt x="1161" y="1326"/>
                  <a:pt x="1166" y="1321"/>
                  <a:pt x="1166" y="1314"/>
                </a:cubicBezTo>
                <a:cubicBezTo>
                  <a:pt x="1166" y="1307"/>
                  <a:pt x="1161" y="1301"/>
                  <a:pt x="1154" y="1301"/>
                </a:cubicBezTo>
                <a:cubicBezTo>
                  <a:pt x="1146" y="1301"/>
                  <a:pt x="1141" y="1307"/>
                  <a:pt x="1141" y="1314"/>
                </a:cubicBezTo>
                <a:cubicBezTo>
                  <a:pt x="1141" y="1321"/>
                  <a:pt x="1146" y="1326"/>
                  <a:pt x="1154" y="1326"/>
                </a:cubicBezTo>
                <a:close/>
                <a:moveTo>
                  <a:pt x="1193" y="1326"/>
                </a:moveTo>
                <a:cubicBezTo>
                  <a:pt x="1200" y="1326"/>
                  <a:pt x="1206" y="1321"/>
                  <a:pt x="1206" y="1314"/>
                </a:cubicBezTo>
                <a:cubicBezTo>
                  <a:pt x="1206" y="1307"/>
                  <a:pt x="1200" y="1301"/>
                  <a:pt x="1193" y="1301"/>
                </a:cubicBezTo>
                <a:cubicBezTo>
                  <a:pt x="1186" y="1301"/>
                  <a:pt x="1180" y="1307"/>
                  <a:pt x="1180" y="1314"/>
                </a:cubicBezTo>
                <a:cubicBezTo>
                  <a:pt x="1180" y="1321"/>
                  <a:pt x="1186" y="1326"/>
                  <a:pt x="1193" y="1326"/>
                </a:cubicBezTo>
                <a:close/>
                <a:moveTo>
                  <a:pt x="1232" y="1326"/>
                </a:moveTo>
                <a:cubicBezTo>
                  <a:pt x="1239" y="1326"/>
                  <a:pt x="1245" y="1321"/>
                  <a:pt x="1245" y="1314"/>
                </a:cubicBezTo>
                <a:cubicBezTo>
                  <a:pt x="1245" y="1307"/>
                  <a:pt x="1239" y="1301"/>
                  <a:pt x="1232" y="1301"/>
                </a:cubicBezTo>
                <a:cubicBezTo>
                  <a:pt x="1225" y="1301"/>
                  <a:pt x="1220" y="1307"/>
                  <a:pt x="1220" y="1314"/>
                </a:cubicBezTo>
                <a:cubicBezTo>
                  <a:pt x="1220" y="1321"/>
                  <a:pt x="1225" y="1326"/>
                  <a:pt x="1232" y="1326"/>
                </a:cubicBezTo>
                <a:close/>
                <a:moveTo>
                  <a:pt x="1272" y="1301"/>
                </a:moveTo>
                <a:cubicBezTo>
                  <a:pt x="1265" y="1301"/>
                  <a:pt x="1259" y="1307"/>
                  <a:pt x="1259" y="1314"/>
                </a:cubicBezTo>
                <a:cubicBezTo>
                  <a:pt x="1259" y="1321"/>
                  <a:pt x="1265" y="1326"/>
                  <a:pt x="1272" y="1326"/>
                </a:cubicBezTo>
                <a:cubicBezTo>
                  <a:pt x="1279" y="1326"/>
                  <a:pt x="1285" y="1321"/>
                  <a:pt x="1285" y="1314"/>
                </a:cubicBezTo>
                <a:cubicBezTo>
                  <a:pt x="1285" y="1307"/>
                  <a:pt x="1279" y="1301"/>
                  <a:pt x="1272" y="1301"/>
                </a:cubicBezTo>
                <a:close/>
                <a:moveTo>
                  <a:pt x="1824" y="1301"/>
                </a:moveTo>
                <a:cubicBezTo>
                  <a:pt x="1817" y="1301"/>
                  <a:pt x="1811" y="1307"/>
                  <a:pt x="1811" y="1314"/>
                </a:cubicBezTo>
                <a:cubicBezTo>
                  <a:pt x="1811" y="1321"/>
                  <a:pt x="1817" y="1326"/>
                  <a:pt x="1824" y="1326"/>
                </a:cubicBezTo>
                <a:cubicBezTo>
                  <a:pt x="1831" y="1326"/>
                  <a:pt x="1837" y="1321"/>
                  <a:pt x="1837" y="1314"/>
                </a:cubicBezTo>
                <a:cubicBezTo>
                  <a:pt x="1837" y="1307"/>
                  <a:pt x="1831" y="1301"/>
                  <a:pt x="1824" y="1301"/>
                </a:cubicBezTo>
                <a:close/>
                <a:moveTo>
                  <a:pt x="1863" y="1326"/>
                </a:moveTo>
                <a:cubicBezTo>
                  <a:pt x="1870" y="1326"/>
                  <a:pt x="1876" y="1321"/>
                  <a:pt x="1876" y="1314"/>
                </a:cubicBezTo>
                <a:cubicBezTo>
                  <a:pt x="1876" y="1307"/>
                  <a:pt x="1870" y="1301"/>
                  <a:pt x="1863" y="1301"/>
                </a:cubicBezTo>
                <a:cubicBezTo>
                  <a:pt x="1856" y="1301"/>
                  <a:pt x="1850" y="1307"/>
                  <a:pt x="1850" y="1314"/>
                </a:cubicBezTo>
                <a:cubicBezTo>
                  <a:pt x="1850" y="1321"/>
                  <a:pt x="1856" y="1326"/>
                  <a:pt x="1863" y="1326"/>
                </a:cubicBezTo>
                <a:close/>
                <a:moveTo>
                  <a:pt x="1903" y="1326"/>
                </a:moveTo>
                <a:cubicBezTo>
                  <a:pt x="1910" y="1326"/>
                  <a:pt x="1915" y="1321"/>
                  <a:pt x="1915" y="1314"/>
                </a:cubicBezTo>
                <a:cubicBezTo>
                  <a:pt x="1915" y="1307"/>
                  <a:pt x="1910" y="1301"/>
                  <a:pt x="1903" y="1301"/>
                </a:cubicBezTo>
                <a:cubicBezTo>
                  <a:pt x="1896" y="1301"/>
                  <a:pt x="1890" y="1307"/>
                  <a:pt x="1890" y="1314"/>
                </a:cubicBezTo>
                <a:cubicBezTo>
                  <a:pt x="1890" y="1321"/>
                  <a:pt x="1896" y="1326"/>
                  <a:pt x="1903" y="1326"/>
                </a:cubicBezTo>
                <a:close/>
                <a:moveTo>
                  <a:pt x="1942" y="1326"/>
                </a:moveTo>
                <a:cubicBezTo>
                  <a:pt x="1949" y="1326"/>
                  <a:pt x="1955" y="1321"/>
                  <a:pt x="1955" y="1314"/>
                </a:cubicBezTo>
                <a:cubicBezTo>
                  <a:pt x="1955" y="1307"/>
                  <a:pt x="1949" y="1301"/>
                  <a:pt x="1942" y="1301"/>
                </a:cubicBezTo>
                <a:cubicBezTo>
                  <a:pt x="1935" y="1301"/>
                  <a:pt x="1929" y="1307"/>
                  <a:pt x="1929" y="1314"/>
                </a:cubicBezTo>
                <a:cubicBezTo>
                  <a:pt x="1929" y="1321"/>
                  <a:pt x="1935" y="1326"/>
                  <a:pt x="1942" y="1326"/>
                </a:cubicBezTo>
                <a:close/>
                <a:moveTo>
                  <a:pt x="1981" y="1301"/>
                </a:moveTo>
                <a:cubicBezTo>
                  <a:pt x="1974" y="1301"/>
                  <a:pt x="1969" y="1307"/>
                  <a:pt x="1969" y="1314"/>
                </a:cubicBezTo>
                <a:cubicBezTo>
                  <a:pt x="1969" y="1321"/>
                  <a:pt x="1974" y="1326"/>
                  <a:pt x="1981" y="1326"/>
                </a:cubicBezTo>
                <a:cubicBezTo>
                  <a:pt x="1988" y="1326"/>
                  <a:pt x="1994" y="1321"/>
                  <a:pt x="1994" y="1314"/>
                </a:cubicBezTo>
                <a:cubicBezTo>
                  <a:pt x="1994" y="1307"/>
                  <a:pt x="1988" y="1301"/>
                  <a:pt x="1981" y="1301"/>
                </a:cubicBezTo>
                <a:close/>
                <a:moveTo>
                  <a:pt x="2021" y="1326"/>
                </a:moveTo>
                <a:cubicBezTo>
                  <a:pt x="2028" y="1326"/>
                  <a:pt x="2034" y="1321"/>
                  <a:pt x="2034" y="1314"/>
                </a:cubicBezTo>
                <a:cubicBezTo>
                  <a:pt x="2034" y="1307"/>
                  <a:pt x="2028" y="1301"/>
                  <a:pt x="2021" y="1301"/>
                </a:cubicBezTo>
                <a:cubicBezTo>
                  <a:pt x="2014" y="1301"/>
                  <a:pt x="2008" y="1307"/>
                  <a:pt x="2008" y="1314"/>
                </a:cubicBezTo>
                <a:cubicBezTo>
                  <a:pt x="2008" y="1321"/>
                  <a:pt x="2014" y="1326"/>
                  <a:pt x="2021" y="1326"/>
                </a:cubicBezTo>
                <a:close/>
                <a:moveTo>
                  <a:pt x="2060" y="1301"/>
                </a:moveTo>
                <a:cubicBezTo>
                  <a:pt x="2053" y="1301"/>
                  <a:pt x="2048" y="1307"/>
                  <a:pt x="2048" y="1314"/>
                </a:cubicBezTo>
                <a:cubicBezTo>
                  <a:pt x="2048" y="1321"/>
                  <a:pt x="2053" y="1326"/>
                  <a:pt x="2060" y="1326"/>
                </a:cubicBezTo>
                <a:cubicBezTo>
                  <a:pt x="2067" y="1326"/>
                  <a:pt x="2073" y="1321"/>
                  <a:pt x="2073" y="1314"/>
                </a:cubicBezTo>
                <a:cubicBezTo>
                  <a:pt x="2073" y="1307"/>
                  <a:pt x="2067" y="1301"/>
                  <a:pt x="2060" y="1301"/>
                </a:cubicBezTo>
                <a:close/>
                <a:moveTo>
                  <a:pt x="2179" y="1301"/>
                </a:moveTo>
                <a:cubicBezTo>
                  <a:pt x="2172" y="1301"/>
                  <a:pt x="2166" y="1307"/>
                  <a:pt x="2166" y="1314"/>
                </a:cubicBezTo>
                <a:cubicBezTo>
                  <a:pt x="2166" y="1321"/>
                  <a:pt x="2172" y="1326"/>
                  <a:pt x="2179" y="1326"/>
                </a:cubicBezTo>
                <a:cubicBezTo>
                  <a:pt x="2186" y="1326"/>
                  <a:pt x="2191" y="1321"/>
                  <a:pt x="2191" y="1314"/>
                </a:cubicBezTo>
                <a:cubicBezTo>
                  <a:pt x="2191" y="1307"/>
                  <a:pt x="2186" y="1301"/>
                  <a:pt x="2179" y="1301"/>
                </a:cubicBezTo>
                <a:close/>
                <a:moveTo>
                  <a:pt x="2967" y="1326"/>
                </a:moveTo>
                <a:cubicBezTo>
                  <a:pt x="2974" y="1326"/>
                  <a:pt x="2980" y="1321"/>
                  <a:pt x="2980" y="1314"/>
                </a:cubicBezTo>
                <a:cubicBezTo>
                  <a:pt x="2980" y="1307"/>
                  <a:pt x="2974" y="1301"/>
                  <a:pt x="2967" y="1301"/>
                </a:cubicBezTo>
                <a:cubicBezTo>
                  <a:pt x="2960" y="1301"/>
                  <a:pt x="2954" y="1307"/>
                  <a:pt x="2954" y="1314"/>
                </a:cubicBezTo>
                <a:cubicBezTo>
                  <a:pt x="2954" y="1321"/>
                  <a:pt x="2960" y="1326"/>
                  <a:pt x="2967" y="1326"/>
                </a:cubicBezTo>
                <a:close/>
                <a:moveTo>
                  <a:pt x="3006" y="1326"/>
                </a:moveTo>
                <a:cubicBezTo>
                  <a:pt x="3014" y="1326"/>
                  <a:pt x="3019" y="1321"/>
                  <a:pt x="3019" y="1314"/>
                </a:cubicBezTo>
                <a:cubicBezTo>
                  <a:pt x="3019" y="1307"/>
                  <a:pt x="3014" y="1301"/>
                  <a:pt x="3006" y="1301"/>
                </a:cubicBezTo>
                <a:cubicBezTo>
                  <a:pt x="2999" y="1301"/>
                  <a:pt x="2994" y="1307"/>
                  <a:pt x="2994" y="1314"/>
                </a:cubicBezTo>
                <a:cubicBezTo>
                  <a:pt x="2994" y="1321"/>
                  <a:pt x="2999" y="1326"/>
                  <a:pt x="3006" y="1326"/>
                </a:cubicBezTo>
                <a:close/>
                <a:moveTo>
                  <a:pt x="3046" y="1326"/>
                </a:moveTo>
                <a:cubicBezTo>
                  <a:pt x="3053" y="1326"/>
                  <a:pt x="3059" y="1321"/>
                  <a:pt x="3059" y="1314"/>
                </a:cubicBezTo>
                <a:cubicBezTo>
                  <a:pt x="3059" y="1307"/>
                  <a:pt x="3053" y="1301"/>
                  <a:pt x="3046" y="1301"/>
                </a:cubicBezTo>
                <a:cubicBezTo>
                  <a:pt x="3039" y="1301"/>
                  <a:pt x="3033" y="1307"/>
                  <a:pt x="3033" y="1314"/>
                </a:cubicBezTo>
                <a:cubicBezTo>
                  <a:pt x="3033" y="1321"/>
                  <a:pt x="3039" y="1326"/>
                  <a:pt x="3046" y="1326"/>
                </a:cubicBezTo>
                <a:close/>
                <a:moveTo>
                  <a:pt x="3085" y="1326"/>
                </a:moveTo>
                <a:cubicBezTo>
                  <a:pt x="3092" y="1326"/>
                  <a:pt x="3098" y="1321"/>
                  <a:pt x="3098" y="1314"/>
                </a:cubicBezTo>
                <a:cubicBezTo>
                  <a:pt x="3098" y="1307"/>
                  <a:pt x="3092" y="1301"/>
                  <a:pt x="3085" y="1301"/>
                </a:cubicBezTo>
                <a:cubicBezTo>
                  <a:pt x="3078" y="1301"/>
                  <a:pt x="3073" y="1307"/>
                  <a:pt x="3073" y="1314"/>
                </a:cubicBezTo>
                <a:cubicBezTo>
                  <a:pt x="3073" y="1321"/>
                  <a:pt x="3078" y="1326"/>
                  <a:pt x="3085" y="1326"/>
                </a:cubicBezTo>
                <a:close/>
                <a:moveTo>
                  <a:pt x="3125" y="1326"/>
                </a:moveTo>
                <a:cubicBezTo>
                  <a:pt x="3132" y="1326"/>
                  <a:pt x="3137" y="1321"/>
                  <a:pt x="3137" y="1314"/>
                </a:cubicBezTo>
                <a:cubicBezTo>
                  <a:pt x="3137" y="1307"/>
                  <a:pt x="3132" y="1301"/>
                  <a:pt x="3125" y="1301"/>
                </a:cubicBezTo>
                <a:cubicBezTo>
                  <a:pt x="3118" y="1301"/>
                  <a:pt x="3112" y="1307"/>
                  <a:pt x="3112" y="1314"/>
                </a:cubicBezTo>
                <a:cubicBezTo>
                  <a:pt x="3112" y="1321"/>
                  <a:pt x="3118" y="1326"/>
                  <a:pt x="3125" y="1326"/>
                </a:cubicBezTo>
                <a:close/>
                <a:moveTo>
                  <a:pt x="3164" y="1326"/>
                </a:moveTo>
                <a:cubicBezTo>
                  <a:pt x="3171" y="1326"/>
                  <a:pt x="3177" y="1321"/>
                  <a:pt x="3177" y="1314"/>
                </a:cubicBezTo>
                <a:cubicBezTo>
                  <a:pt x="3177" y="1307"/>
                  <a:pt x="3171" y="1301"/>
                  <a:pt x="3164" y="1301"/>
                </a:cubicBezTo>
                <a:cubicBezTo>
                  <a:pt x="3157" y="1301"/>
                  <a:pt x="3151" y="1307"/>
                  <a:pt x="3151" y="1314"/>
                </a:cubicBezTo>
                <a:cubicBezTo>
                  <a:pt x="3151" y="1321"/>
                  <a:pt x="3157" y="1326"/>
                  <a:pt x="3164" y="1326"/>
                </a:cubicBezTo>
                <a:close/>
                <a:moveTo>
                  <a:pt x="996" y="1366"/>
                </a:moveTo>
                <a:cubicBezTo>
                  <a:pt x="1003" y="1366"/>
                  <a:pt x="1009" y="1360"/>
                  <a:pt x="1009" y="1353"/>
                </a:cubicBezTo>
                <a:cubicBezTo>
                  <a:pt x="1009" y="1346"/>
                  <a:pt x="1003" y="1340"/>
                  <a:pt x="996" y="1340"/>
                </a:cubicBezTo>
                <a:cubicBezTo>
                  <a:pt x="989" y="1340"/>
                  <a:pt x="983" y="1346"/>
                  <a:pt x="983" y="1353"/>
                </a:cubicBezTo>
                <a:cubicBezTo>
                  <a:pt x="983" y="1360"/>
                  <a:pt x="989" y="1366"/>
                  <a:pt x="996" y="1366"/>
                </a:cubicBezTo>
                <a:close/>
                <a:moveTo>
                  <a:pt x="1035" y="1366"/>
                </a:moveTo>
                <a:cubicBezTo>
                  <a:pt x="1042" y="1366"/>
                  <a:pt x="1048" y="1360"/>
                  <a:pt x="1048" y="1353"/>
                </a:cubicBezTo>
                <a:cubicBezTo>
                  <a:pt x="1048" y="1346"/>
                  <a:pt x="1042" y="1340"/>
                  <a:pt x="1035" y="1340"/>
                </a:cubicBezTo>
                <a:cubicBezTo>
                  <a:pt x="1028" y="1340"/>
                  <a:pt x="1023" y="1346"/>
                  <a:pt x="1023" y="1353"/>
                </a:cubicBezTo>
                <a:cubicBezTo>
                  <a:pt x="1023" y="1360"/>
                  <a:pt x="1028" y="1366"/>
                  <a:pt x="1035" y="1366"/>
                </a:cubicBezTo>
                <a:close/>
                <a:moveTo>
                  <a:pt x="1075" y="1366"/>
                </a:moveTo>
                <a:cubicBezTo>
                  <a:pt x="1082" y="1366"/>
                  <a:pt x="1087" y="1360"/>
                  <a:pt x="1087" y="1353"/>
                </a:cubicBezTo>
                <a:cubicBezTo>
                  <a:pt x="1087" y="1346"/>
                  <a:pt x="1082" y="1340"/>
                  <a:pt x="1075" y="1340"/>
                </a:cubicBezTo>
                <a:cubicBezTo>
                  <a:pt x="1068" y="1340"/>
                  <a:pt x="1062" y="1346"/>
                  <a:pt x="1062" y="1353"/>
                </a:cubicBezTo>
                <a:cubicBezTo>
                  <a:pt x="1062" y="1360"/>
                  <a:pt x="1068" y="1366"/>
                  <a:pt x="1075" y="1366"/>
                </a:cubicBezTo>
                <a:close/>
                <a:moveTo>
                  <a:pt x="1114" y="1366"/>
                </a:moveTo>
                <a:cubicBezTo>
                  <a:pt x="1121" y="1366"/>
                  <a:pt x="1127" y="1360"/>
                  <a:pt x="1127" y="1353"/>
                </a:cubicBezTo>
                <a:cubicBezTo>
                  <a:pt x="1127" y="1346"/>
                  <a:pt x="1121" y="1340"/>
                  <a:pt x="1114" y="1340"/>
                </a:cubicBezTo>
                <a:cubicBezTo>
                  <a:pt x="1107" y="1340"/>
                  <a:pt x="1101" y="1346"/>
                  <a:pt x="1101" y="1353"/>
                </a:cubicBezTo>
                <a:cubicBezTo>
                  <a:pt x="1101" y="1360"/>
                  <a:pt x="1107" y="1366"/>
                  <a:pt x="1114" y="1366"/>
                </a:cubicBezTo>
                <a:close/>
                <a:moveTo>
                  <a:pt x="1154" y="1366"/>
                </a:moveTo>
                <a:cubicBezTo>
                  <a:pt x="1161" y="1366"/>
                  <a:pt x="1166" y="1360"/>
                  <a:pt x="1166" y="1353"/>
                </a:cubicBezTo>
                <a:cubicBezTo>
                  <a:pt x="1166" y="1346"/>
                  <a:pt x="1161" y="1340"/>
                  <a:pt x="1154" y="1340"/>
                </a:cubicBezTo>
                <a:cubicBezTo>
                  <a:pt x="1146" y="1340"/>
                  <a:pt x="1141" y="1346"/>
                  <a:pt x="1141" y="1353"/>
                </a:cubicBezTo>
                <a:cubicBezTo>
                  <a:pt x="1141" y="1360"/>
                  <a:pt x="1146" y="1366"/>
                  <a:pt x="1154" y="1366"/>
                </a:cubicBezTo>
                <a:close/>
                <a:moveTo>
                  <a:pt x="1193" y="1366"/>
                </a:moveTo>
                <a:cubicBezTo>
                  <a:pt x="1200" y="1366"/>
                  <a:pt x="1206" y="1360"/>
                  <a:pt x="1206" y="1353"/>
                </a:cubicBezTo>
                <a:cubicBezTo>
                  <a:pt x="1206" y="1346"/>
                  <a:pt x="1200" y="1340"/>
                  <a:pt x="1193" y="1340"/>
                </a:cubicBezTo>
                <a:cubicBezTo>
                  <a:pt x="1186" y="1340"/>
                  <a:pt x="1180" y="1346"/>
                  <a:pt x="1180" y="1353"/>
                </a:cubicBezTo>
                <a:cubicBezTo>
                  <a:pt x="1180" y="1360"/>
                  <a:pt x="1186" y="1366"/>
                  <a:pt x="1193" y="1366"/>
                </a:cubicBezTo>
                <a:close/>
                <a:moveTo>
                  <a:pt x="1232" y="1340"/>
                </a:moveTo>
                <a:cubicBezTo>
                  <a:pt x="1225" y="1340"/>
                  <a:pt x="1220" y="1346"/>
                  <a:pt x="1220" y="1353"/>
                </a:cubicBezTo>
                <a:cubicBezTo>
                  <a:pt x="1220" y="1360"/>
                  <a:pt x="1225" y="1366"/>
                  <a:pt x="1232" y="1366"/>
                </a:cubicBezTo>
                <a:cubicBezTo>
                  <a:pt x="1239" y="1366"/>
                  <a:pt x="1245" y="1360"/>
                  <a:pt x="1245" y="1353"/>
                </a:cubicBezTo>
                <a:cubicBezTo>
                  <a:pt x="1245" y="1346"/>
                  <a:pt x="1239" y="1340"/>
                  <a:pt x="1232" y="1340"/>
                </a:cubicBezTo>
                <a:close/>
                <a:moveTo>
                  <a:pt x="1272" y="1340"/>
                </a:moveTo>
                <a:cubicBezTo>
                  <a:pt x="1265" y="1340"/>
                  <a:pt x="1259" y="1346"/>
                  <a:pt x="1259" y="1353"/>
                </a:cubicBezTo>
                <a:cubicBezTo>
                  <a:pt x="1259" y="1360"/>
                  <a:pt x="1265" y="1366"/>
                  <a:pt x="1272" y="1366"/>
                </a:cubicBezTo>
                <a:cubicBezTo>
                  <a:pt x="1279" y="1366"/>
                  <a:pt x="1285" y="1360"/>
                  <a:pt x="1285" y="1353"/>
                </a:cubicBezTo>
                <a:cubicBezTo>
                  <a:pt x="1285" y="1346"/>
                  <a:pt x="1279" y="1340"/>
                  <a:pt x="1272" y="1340"/>
                </a:cubicBezTo>
                <a:close/>
                <a:moveTo>
                  <a:pt x="1863" y="1366"/>
                </a:moveTo>
                <a:cubicBezTo>
                  <a:pt x="1870" y="1366"/>
                  <a:pt x="1876" y="1360"/>
                  <a:pt x="1876" y="1353"/>
                </a:cubicBezTo>
                <a:cubicBezTo>
                  <a:pt x="1876" y="1346"/>
                  <a:pt x="1870" y="1340"/>
                  <a:pt x="1863" y="1340"/>
                </a:cubicBezTo>
                <a:cubicBezTo>
                  <a:pt x="1856" y="1340"/>
                  <a:pt x="1850" y="1346"/>
                  <a:pt x="1850" y="1353"/>
                </a:cubicBezTo>
                <a:cubicBezTo>
                  <a:pt x="1850" y="1360"/>
                  <a:pt x="1856" y="1366"/>
                  <a:pt x="1863" y="1366"/>
                </a:cubicBezTo>
                <a:close/>
                <a:moveTo>
                  <a:pt x="1903" y="1366"/>
                </a:moveTo>
                <a:cubicBezTo>
                  <a:pt x="1910" y="1366"/>
                  <a:pt x="1915" y="1360"/>
                  <a:pt x="1915" y="1353"/>
                </a:cubicBezTo>
                <a:cubicBezTo>
                  <a:pt x="1915" y="1346"/>
                  <a:pt x="1910" y="1340"/>
                  <a:pt x="1903" y="1340"/>
                </a:cubicBezTo>
                <a:cubicBezTo>
                  <a:pt x="1896" y="1340"/>
                  <a:pt x="1890" y="1346"/>
                  <a:pt x="1890" y="1353"/>
                </a:cubicBezTo>
                <a:cubicBezTo>
                  <a:pt x="1890" y="1360"/>
                  <a:pt x="1896" y="1366"/>
                  <a:pt x="1903" y="1366"/>
                </a:cubicBezTo>
                <a:close/>
                <a:moveTo>
                  <a:pt x="1942" y="1366"/>
                </a:moveTo>
                <a:cubicBezTo>
                  <a:pt x="1949" y="1366"/>
                  <a:pt x="1955" y="1360"/>
                  <a:pt x="1955" y="1353"/>
                </a:cubicBezTo>
                <a:cubicBezTo>
                  <a:pt x="1955" y="1346"/>
                  <a:pt x="1949" y="1340"/>
                  <a:pt x="1942" y="1340"/>
                </a:cubicBezTo>
                <a:cubicBezTo>
                  <a:pt x="1935" y="1340"/>
                  <a:pt x="1929" y="1346"/>
                  <a:pt x="1929" y="1353"/>
                </a:cubicBezTo>
                <a:cubicBezTo>
                  <a:pt x="1929" y="1360"/>
                  <a:pt x="1935" y="1366"/>
                  <a:pt x="1942" y="1366"/>
                </a:cubicBezTo>
                <a:close/>
                <a:moveTo>
                  <a:pt x="1981" y="1366"/>
                </a:moveTo>
                <a:cubicBezTo>
                  <a:pt x="1988" y="1366"/>
                  <a:pt x="1994" y="1360"/>
                  <a:pt x="1994" y="1353"/>
                </a:cubicBezTo>
                <a:cubicBezTo>
                  <a:pt x="1994" y="1346"/>
                  <a:pt x="1988" y="1340"/>
                  <a:pt x="1981" y="1340"/>
                </a:cubicBezTo>
                <a:cubicBezTo>
                  <a:pt x="1974" y="1340"/>
                  <a:pt x="1969" y="1346"/>
                  <a:pt x="1969" y="1353"/>
                </a:cubicBezTo>
                <a:cubicBezTo>
                  <a:pt x="1969" y="1360"/>
                  <a:pt x="1974" y="1366"/>
                  <a:pt x="1981" y="1366"/>
                </a:cubicBezTo>
                <a:close/>
                <a:moveTo>
                  <a:pt x="2021" y="1366"/>
                </a:moveTo>
                <a:cubicBezTo>
                  <a:pt x="2028" y="1366"/>
                  <a:pt x="2034" y="1360"/>
                  <a:pt x="2034" y="1353"/>
                </a:cubicBezTo>
                <a:cubicBezTo>
                  <a:pt x="2034" y="1346"/>
                  <a:pt x="2028" y="1340"/>
                  <a:pt x="2021" y="1340"/>
                </a:cubicBezTo>
                <a:cubicBezTo>
                  <a:pt x="2014" y="1340"/>
                  <a:pt x="2008" y="1346"/>
                  <a:pt x="2008" y="1353"/>
                </a:cubicBezTo>
                <a:cubicBezTo>
                  <a:pt x="2008" y="1360"/>
                  <a:pt x="2014" y="1366"/>
                  <a:pt x="2021" y="1366"/>
                </a:cubicBezTo>
                <a:close/>
                <a:moveTo>
                  <a:pt x="2139" y="1340"/>
                </a:moveTo>
                <a:cubicBezTo>
                  <a:pt x="2132" y="1340"/>
                  <a:pt x="2126" y="1346"/>
                  <a:pt x="2126" y="1353"/>
                </a:cubicBezTo>
                <a:cubicBezTo>
                  <a:pt x="2126" y="1360"/>
                  <a:pt x="2132" y="1366"/>
                  <a:pt x="2139" y="1366"/>
                </a:cubicBezTo>
                <a:cubicBezTo>
                  <a:pt x="2146" y="1366"/>
                  <a:pt x="2152" y="1360"/>
                  <a:pt x="2152" y="1353"/>
                </a:cubicBezTo>
                <a:cubicBezTo>
                  <a:pt x="2152" y="1346"/>
                  <a:pt x="2146" y="1340"/>
                  <a:pt x="2139" y="1340"/>
                </a:cubicBezTo>
                <a:close/>
                <a:moveTo>
                  <a:pt x="2179" y="1340"/>
                </a:moveTo>
                <a:cubicBezTo>
                  <a:pt x="2172" y="1340"/>
                  <a:pt x="2166" y="1346"/>
                  <a:pt x="2166" y="1353"/>
                </a:cubicBezTo>
                <a:cubicBezTo>
                  <a:pt x="2166" y="1360"/>
                  <a:pt x="2172" y="1366"/>
                  <a:pt x="2179" y="1366"/>
                </a:cubicBezTo>
                <a:cubicBezTo>
                  <a:pt x="2186" y="1366"/>
                  <a:pt x="2191" y="1360"/>
                  <a:pt x="2191" y="1353"/>
                </a:cubicBezTo>
                <a:cubicBezTo>
                  <a:pt x="2191" y="1346"/>
                  <a:pt x="2186" y="1340"/>
                  <a:pt x="2179" y="1340"/>
                </a:cubicBezTo>
                <a:close/>
                <a:moveTo>
                  <a:pt x="2888" y="1366"/>
                </a:moveTo>
                <a:cubicBezTo>
                  <a:pt x="2895" y="1366"/>
                  <a:pt x="2901" y="1360"/>
                  <a:pt x="2901" y="1353"/>
                </a:cubicBezTo>
                <a:cubicBezTo>
                  <a:pt x="2901" y="1346"/>
                  <a:pt x="2895" y="1340"/>
                  <a:pt x="2888" y="1340"/>
                </a:cubicBezTo>
                <a:cubicBezTo>
                  <a:pt x="2881" y="1340"/>
                  <a:pt x="2875" y="1346"/>
                  <a:pt x="2875" y="1353"/>
                </a:cubicBezTo>
                <a:cubicBezTo>
                  <a:pt x="2875" y="1360"/>
                  <a:pt x="2881" y="1366"/>
                  <a:pt x="2888" y="1366"/>
                </a:cubicBezTo>
                <a:close/>
                <a:moveTo>
                  <a:pt x="2928" y="1366"/>
                </a:moveTo>
                <a:cubicBezTo>
                  <a:pt x="2935" y="1366"/>
                  <a:pt x="2940" y="1360"/>
                  <a:pt x="2940" y="1353"/>
                </a:cubicBezTo>
                <a:cubicBezTo>
                  <a:pt x="2940" y="1346"/>
                  <a:pt x="2935" y="1340"/>
                  <a:pt x="2928" y="1340"/>
                </a:cubicBezTo>
                <a:cubicBezTo>
                  <a:pt x="2921" y="1340"/>
                  <a:pt x="2915" y="1346"/>
                  <a:pt x="2915" y="1353"/>
                </a:cubicBezTo>
                <a:cubicBezTo>
                  <a:pt x="2915" y="1360"/>
                  <a:pt x="2921" y="1366"/>
                  <a:pt x="2928" y="1366"/>
                </a:cubicBezTo>
                <a:close/>
                <a:moveTo>
                  <a:pt x="2967" y="1366"/>
                </a:moveTo>
                <a:cubicBezTo>
                  <a:pt x="2974" y="1366"/>
                  <a:pt x="2980" y="1360"/>
                  <a:pt x="2980" y="1353"/>
                </a:cubicBezTo>
                <a:cubicBezTo>
                  <a:pt x="2980" y="1346"/>
                  <a:pt x="2974" y="1340"/>
                  <a:pt x="2967" y="1340"/>
                </a:cubicBezTo>
                <a:cubicBezTo>
                  <a:pt x="2960" y="1340"/>
                  <a:pt x="2954" y="1346"/>
                  <a:pt x="2954" y="1353"/>
                </a:cubicBezTo>
                <a:cubicBezTo>
                  <a:pt x="2954" y="1360"/>
                  <a:pt x="2960" y="1366"/>
                  <a:pt x="2967" y="1366"/>
                </a:cubicBezTo>
                <a:close/>
                <a:moveTo>
                  <a:pt x="3006" y="1366"/>
                </a:moveTo>
                <a:cubicBezTo>
                  <a:pt x="3014" y="1366"/>
                  <a:pt x="3019" y="1360"/>
                  <a:pt x="3019" y="1353"/>
                </a:cubicBezTo>
                <a:cubicBezTo>
                  <a:pt x="3019" y="1346"/>
                  <a:pt x="3014" y="1340"/>
                  <a:pt x="3006" y="1340"/>
                </a:cubicBezTo>
                <a:cubicBezTo>
                  <a:pt x="2999" y="1340"/>
                  <a:pt x="2994" y="1346"/>
                  <a:pt x="2994" y="1353"/>
                </a:cubicBezTo>
                <a:cubicBezTo>
                  <a:pt x="2994" y="1360"/>
                  <a:pt x="2999" y="1366"/>
                  <a:pt x="3006" y="1366"/>
                </a:cubicBezTo>
                <a:close/>
                <a:moveTo>
                  <a:pt x="3046" y="1366"/>
                </a:moveTo>
                <a:cubicBezTo>
                  <a:pt x="3053" y="1366"/>
                  <a:pt x="3059" y="1360"/>
                  <a:pt x="3059" y="1353"/>
                </a:cubicBezTo>
                <a:cubicBezTo>
                  <a:pt x="3059" y="1346"/>
                  <a:pt x="3053" y="1340"/>
                  <a:pt x="3046" y="1340"/>
                </a:cubicBezTo>
                <a:cubicBezTo>
                  <a:pt x="3039" y="1340"/>
                  <a:pt x="3033" y="1346"/>
                  <a:pt x="3033" y="1353"/>
                </a:cubicBezTo>
                <a:cubicBezTo>
                  <a:pt x="3033" y="1360"/>
                  <a:pt x="3039" y="1366"/>
                  <a:pt x="3046" y="1366"/>
                </a:cubicBezTo>
                <a:close/>
                <a:moveTo>
                  <a:pt x="3085" y="1366"/>
                </a:moveTo>
                <a:cubicBezTo>
                  <a:pt x="3092" y="1366"/>
                  <a:pt x="3098" y="1360"/>
                  <a:pt x="3098" y="1353"/>
                </a:cubicBezTo>
                <a:cubicBezTo>
                  <a:pt x="3098" y="1346"/>
                  <a:pt x="3092" y="1340"/>
                  <a:pt x="3085" y="1340"/>
                </a:cubicBezTo>
                <a:cubicBezTo>
                  <a:pt x="3078" y="1340"/>
                  <a:pt x="3073" y="1346"/>
                  <a:pt x="3073" y="1353"/>
                </a:cubicBezTo>
                <a:cubicBezTo>
                  <a:pt x="3073" y="1360"/>
                  <a:pt x="3078" y="1366"/>
                  <a:pt x="3085" y="1366"/>
                </a:cubicBezTo>
                <a:close/>
                <a:moveTo>
                  <a:pt x="3125" y="1366"/>
                </a:moveTo>
                <a:cubicBezTo>
                  <a:pt x="3132" y="1366"/>
                  <a:pt x="3137" y="1360"/>
                  <a:pt x="3137" y="1353"/>
                </a:cubicBezTo>
                <a:cubicBezTo>
                  <a:pt x="3137" y="1346"/>
                  <a:pt x="3132" y="1340"/>
                  <a:pt x="3125" y="1340"/>
                </a:cubicBezTo>
                <a:cubicBezTo>
                  <a:pt x="3118" y="1340"/>
                  <a:pt x="3112" y="1346"/>
                  <a:pt x="3112" y="1353"/>
                </a:cubicBezTo>
                <a:cubicBezTo>
                  <a:pt x="3112" y="1360"/>
                  <a:pt x="3118" y="1366"/>
                  <a:pt x="3125" y="1366"/>
                </a:cubicBezTo>
                <a:close/>
                <a:moveTo>
                  <a:pt x="3164" y="1366"/>
                </a:moveTo>
                <a:cubicBezTo>
                  <a:pt x="3171" y="1366"/>
                  <a:pt x="3177" y="1360"/>
                  <a:pt x="3177" y="1353"/>
                </a:cubicBezTo>
                <a:cubicBezTo>
                  <a:pt x="3177" y="1346"/>
                  <a:pt x="3171" y="1340"/>
                  <a:pt x="3164" y="1340"/>
                </a:cubicBezTo>
                <a:cubicBezTo>
                  <a:pt x="3157" y="1340"/>
                  <a:pt x="3151" y="1346"/>
                  <a:pt x="3151" y="1353"/>
                </a:cubicBezTo>
                <a:cubicBezTo>
                  <a:pt x="3151" y="1360"/>
                  <a:pt x="3157" y="1366"/>
                  <a:pt x="3164" y="1366"/>
                </a:cubicBezTo>
                <a:close/>
                <a:moveTo>
                  <a:pt x="3204" y="1366"/>
                </a:moveTo>
                <a:cubicBezTo>
                  <a:pt x="3211" y="1366"/>
                  <a:pt x="3216" y="1360"/>
                  <a:pt x="3216" y="1353"/>
                </a:cubicBezTo>
                <a:cubicBezTo>
                  <a:pt x="3216" y="1346"/>
                  <a:pt x="3211" y="1340"/>
                  <a:pt x="3204" y="1340"/>
                </a:cubicBezTo>
                <a:cubicBezTo>
                  <a:pt x="3197" y="1340"/>
                  <a:pt x="3191" y="1346"/>
                  <a:pt x="3191" y="1353"/>
                </a:cubicBezTo>
                <a:cubicBezTo>
                  <a:pt x="3191" y="1360"/>
                  <a:pt x="3197" y="1366"/>
                  <a:pt x="3204" y="1366"/>
                </a:cubicBezTo>
                <a:close/>
                <a:moveTo>
                  <a:pt x="996" y="1405"/>
                </a:moveTo>
                <a:cubicBezTo>
                  <a:pt x="1003" y="1405"/>
                  <a:pt x="1009" y="1400"/>
                  <a:pt x="1009" y="1393"/>
                </a:cubicBezTo>
                <a:cubicBezTo>
                  <a:pt x="1009" y="1385"/>
                  <a:pt x="1003" y="1380"/>
                  <a:pt x="996" y="1380"/>
                </a:cubicBezTo>
                <a:cubicBezTo>
                  <a:pt x="989" y="1380"/>
                  <a:pt x="983" y="1385"/>
                  <a:pt x="983" y="1393"/>
                </a:cubicBezTo>
                <a:cubicBezTo>
                  <a:pt x="983" y="1400"/>
                  <a:pt x="989" y="1405"/>
                  <a:pt x="996" y="1405"/>
                </a:cubicBezTo>
                <a:close/>
                <a:moveTo>
                  <a:pt x="1035" y="1405"/>
                </a:moveTo>
                <a:cubicBezTo>
                  <a:pt x="1042" y="1405"/>
                  <a:pt x="1048" y="1400"/>
                  <a:pt x="1048" y="1393"/>
                </a:cubicBezTo>
                <a:cubicBezTo>
                  <a:pt x="1048" y="1385"/>
                  <a:pt x="1042" y="1380"/>
                  <a:pt x="1035" y="1380"/>
                </a:cubicBezTo>
                <a:cubicBezTo>
                  <a:pt x="1028" y="1380"/>
                  <a:pt x="1023" y="1385"/>
                  <a:pt x="1023" y="1393"/>
                </a:cubicBezTo>
                <a:cubicBezTo>
                  <a:pt x="1023" y="1400"/>
                  <a:pt x="1028" y="1405"/>
                  <a:pt x="1035" y="1405"/>
                </a:cubicBezTo>
                <a:close/>
                <a:moveTo>
                  <a:pt x="1075" y="1405"/>
                </a:moveTo>
                <a:cubicBezTo>
                  <a:pt x="1082" y="1405"/>
                  <a:pt x="1087" y="1400"/>
                  <a:pt x="1087" y="1393"/>
                </a:cubicBezTo>
                <a:cubicBezTo>
                  <a:pt x="1087" y="1385"/>
                  <a:pt x="1082" y="1380"/>
                  <a:pt x="1075" y="1380"/>
                </a:cubicBezTo>
                <a:cubicBezTo>
                  <a:pt x="1068" y="1380"/>
                  <a:pt x="1062" y="1385"/>
                  <a:pt x="1062" y="1393"/>
                </a:cubicBezTo>
                <a:cubicBezTo>
                  <a:pt x="1062" y="1400"/>
                  <a:pt x="1068" y="1405"/>
                  <a:pt x="1075" y="1405"/>
                </a:cubicBezTo>
                <a:close/>
                <a:moveTo>
                  <a:pt x="1114" y="1405"/>
                </a:moveTo>
                <a:cubicBezTo>
                  <a:pt x="1121" y="1405"/>
                  <a:pt x="1127" y="1400"/>
                  <a:pt x="1127" y="1393"/>
                </a:cubicBezTo>
                <a:cubicBezTo>
                  <a:pt x="1127" y="1385"/>
                  <a:pt x="1121" y="1380"/>
                  <a:pt x="1114" y="1380"/>
                </a:cubicBezTo>
                <a:cubicBezTo>
                  <a:pt x="1107" y="1380"/>
                  <a:pt x="1101" y="1385"/>
                  <a:pt x="1101" y="1393"/>
                </a:cubicBezTo>
                <a:cubicBezTo>
                  <a:pt x="1101" y="1400"/>
                  <a:pt x="1107" y="1405"/>
                  <a:pt x="1114" y="1405"/>
                </a:cubicBezTo>
                <a:close/>
                <a:moveTo>
                  <a:pt x="1154" y="1405"/>
                </a:moveTo>
                <a:cubicBezTo>
                  <a:pt x="1161" y="1405"/>
                  <a:pt x="1166" y="1400"/>
                  <a:pt x="1166" y="1393"/>
                </a:cubicBezTo>
                <a:cubicBezTo>
                  <a:pt x="1166" y="1385"/>
                  <a:pt x="1161" y="1380"/>
                  <a:pt x="1154" y="1380"/>
                </a:cubicBezTo>
                <a:cubicBezTo>
                  <a:pt x="1146" y="1380"/>
                  <a:pt x="1141" y="1385"/>
                  <a:pt x="1141" y="1393"/>
                </a:cubicBezTo>
                <a:cubicBezTo>
                  <a:pt x="1141" y="1400"/>
                  <a:pt x="1146" y="1405"/>
                  <a:pt x="1154" y="1405"/>
                </a:cubicBezTo>
                <a:close/>
                <a:moveTo>
                  <a:pt x="1193" y="1380"/>
                </a:moveTo>
                <a:cubicBezTo>
                  <a:pt x="1186" y="1380"/>
                  <a:pt x="1180" y="1385"/>
                  <a:pt x="1180" y="1393"/>
                </a:cubicBezTo>
                <a:cubicBezTo>
                  <a:pt x="1180" y="1400"/>
                  <a:pt x="1186" y="1405"/>
                  <a:pt x="1193" y="1405"/>
                </a:cubicBezTo>
                <a:cubicBezTo>
                  <a:pt x="1200" y="1405"/>
                  <a:pt x="1206" y="1400"/>
                  <a:pt x="1206" y="1393"/>
                </a:cubicBezTo>
                <a:cubicBezTo>
                  <a:pt x="1206" y="1385"/>
                  <a:pt x="1200" y="1380"/>
                  <a:pt x="1193" y="1380"/>
                </a:cubicBezTo>
                <a:close/>
                <a:moveTo>
                  <a:pt x="1863" y="1380"/>
                </a:moveTo>
                <a:cubicBezTo>
                  <a:pt x="1856" y="1380"/>
                  <a:pt x="1850" y="1385"/>
                  <a:pt x="1850" y="1393"/>
                </a:cubicBezTo>
                <a:cubicBezTo>
                  <a:pt x="1850" y="1400"/>
                  <a:pt x="1856" y="1405"/>
                  <a:pt x="1863" y="1405"/>
                </a:cubicBezTo>
                <a:cubicBezTo>
                  <a:pt x="1870" y="1405"/>
                  <a:pt x="1876" y="1400"/>
                  <a:pt x="1876" y="1393"/>
                </a:cubicBezTo>
                <a:cubicBezTo>
                  <a:pt x="1876" y="1385"/>
                  <a:pt x="1870" y="1380"/>
                  <a:pt x="1863" y="1380"/>
                </a:cubicBezTo>
                <a:close/>
                <a:moveTo>
                  <a:pt x="1903" y="1405"/>
                </a:moveTo>
                <a:cubicBezTo>
                  <a:pt x="1910" y="1405"/>
                  <a:pt x="1915" y="1400"/>
                  <a:pt x="1915" y="1393"/>
                </a:cubicBezTo>
                <a:cubicBezTo>
                  <a:pt x="1915" y="1385"/>
                  <a:pt x="1910" y="1380"/>
                  <a:pt x="1903" y="1380"/>
                </a:cubicBezTo>
                <a:cubicBezTo>
                  <a:pt x="1896" y="1380"/>
                  <a:pt x="1890" y="1385"/>
                  <a:pt x="1890" y="1393"/>
                </a:cubicBezTo>
                <a:cubicBezTo>
                  <a:pt x="1890" y="1400"/>
                  <a:pt x="1896" y="1405"/>
                  <a:pt x="1903" y="1405"/>
                </a:cubicBezTo>
                <a:close/>
                <a:moveTo>
                  <a:pt x="1942" y="1405"/>
                </a:moveTo>
                <a:cubicBezTo>
                  <a:pt x="1949" y="1405"/>
                  <a:pt x="1955" y="1400"/>
                  <a:pt x="1955" y="1393"/>
                </a:cubicBezTo>
                <a:cubicBezTo>
                  <a:pt x="1955" y="1385"/>
                  <a:pt x="1949" y="1380"/>
                  <a:pt x="1942" y="1380"/>
                </a:cubicBezTo>
                <a:cubicBezTo>
                  <a:pt x="1935" y="1380"/>
                  <a:pt x="1929" y="1385"/>
                  <a:pt x="1929" y="1393"/>
                </a:cubicBezTo>
                <a:cubicBezTo>
                  <a:pt x="1929" y="1400"/>
                  <a:pt x="1935" y="1405"/>
                  <a:pt x="1942" y="1405"/>
                </a:cubicBezTo>
                <a:close/>
                <a:moveTo>
                  <a:pt x="1981" y="1405"/>
                </a:moveTo>
                <a:cubicBezTo>
                  <a:pt x="1988" y="1405"/>
                  <a:pt x="1994" y="1400"/>
                  <a:pt x="1994" y="1393"/>
                </a:cubicBezTo>
                <a:cubicBezTo>
                  <a:pt x="1994" y="1385"/>
                  <a:pt x="1988" y="1380"/>
                  <a:pt x="1981" y="1380"/>
                </a:cubicBezTo>
                <a:cubicBezTo>
                  <a:pt x="1974" y="1380"/>
                  <a:pt x="1969" y="1385"/>
                  <a:pt x="1969" y="1393"/>
                </a:cubicBezTo>
                <a:cubicBezTo>
                  <a:pt x="1969" y="1400"/>
                  <a:pt x="1974" y="1405"/>
                  <a:pt x="1981" y="1405"/>
                </a:cubicBezTo>
                <a:close/>
                <a:moveTo>
                  <a:pt x="2021" y="1380"/>
                </a:moveTo>
                <a:cubicBezTo>
                  <a:pt x="2014" y="1380"/>
                  <a:pt x="2008" y="1385"/>
                  <a:pt x="2008" y="1393"/>
                </a:cubicBezTo>
                <a:cubicBezTo>
                  <a:pt x="2008" y="1400"/>
                  <a:pt x="2014" y="1405"/>
                  <a:pt x="2021" y="1405"/>
                </a:cubicBezTo>
                <a:cubicBezTo>
                  <a:pt x="2028" y="1405"/>
                  <a:pt x="2034" y="1400"/>
                  <a:pt x="2034" y="1393"/>
                </a:cubicBezTo>
                <a:cubicBezTo>
                  <a:pt x="2034" y="1385"/>
                  <a:pt x="2028" y="1380"/>
                  <a:pt x="2021" y="1380"/>
                </a:cubicBezTo>
                <a:close/>
                <a:moveTo>
                  <a:pt x="2888" y="1405"/>
                </a:moveTo>
                <a:cubicBezTo>
                  <a:pt x="2895" y="1405"/>
                  <a:pt x="2901" y="1400"/>
                  <a:pt x="2901" y="1393"/>
                </a:cubicBezTo>
                <a:cubicBezTo>
                  <a:pt x="2901" y="1385"/>
                  <a:pt x="2895" y="1380"/>
                  <a:pt x="2888" y="1380"/>
                </a:cubicBezTo>
                <a:cubicBezTo>
                  <a:pt x="2881" y="1380"/>
                  <a:pt x="2875" y="1385"/>
                  <a:pt x="2875" y="1393"/>
                </a:cubicBezTo>
                <a:cubicBezTo>
                  <a:pt x="2875" y="1400"/>
                  <a:pt x="2881" y="1405"/>
                  <a:pt x="2888" y="1405"/>
                </a:cubicBezTo>
                <a:close/>
                <a:moveTo>
                  <a:pt x="2928" y="1405"/>
                </a:moveTo>
                <a:cubicBezTo>
                  <a:pt x="2935" y="1405"/>
                  <a:pt x="2940" y="1400"/>
                  <a:pt x="2940" y="1393"/>
                </a:cubicBezTo>
                <a:cubicBezTo>
                  <a:pt x="2940" y="1385"/>
                  <a:pt x="2935" y="1380"/>
                  <a:pt x="2928" y="1380"/>
                </a:cubicBezTo>
                <a:cubicBezTo>
                  <a:pt x="2921" y="1380"/>
                  <a:pt x="2915" y="1385"/>
                  <a:pt x="2915" y="1393"/>
                </a:cubicBezTo>
                <a:cubicBezTo>
                  <a:pt x="2915" y="1400"/>
                  <a:pt x="2921" y="1405"/>
                  <a:pt x="2928" y="1405"/>
                </a:cubicBezTo>
                <a:close/>
                <a:moveTo>
                  <a:pt x="2967" y="1405"/>
                </a:moveTo>
                <a:cubicBezTo>
                  <a:pt x="2974" y="1405"/>
                  <a:pt x="2980" y="1400"/>
                  <a:pt x="2980" y="1393"/>
                </a:cubicBezTo>
                <a:cubicBezTo>
                  <a:pt x="2980" y="1385"/>
                  <a:pt x="2974" y="1380"/>
                  <a:pt x="2967" y="1380"/>
                </a:cubicBezTo>
                <a:cubicBezTo>
                  <a:pt x="2960" y="1380"/>
                  <a:pt x="2954" y="1385"/>
                  <a:pt x="2954" y="1393"/>
                </a:cubicBezTo>
                <a:cubicBezTo>
                  <a:pt x="2954" y="1400"/>
                  <a:pt x="2960" y="1405"/>
                  <a:pt x="2967" y="1405"/>
                </a:cubicBezTo>
                <a:close/>
                <a:moveTo>
                  <a:pt x="3006" y="1380"/>
                </a:moveTo>
                <a:cubicBezTo>
                  <a:pt x="2999" y="1380"/>
                  <a:pt x="2994" y="1385"/>
                  <a:pt x="2994" y="1393"/>
                </a:cubicBezTo>
                <a:cubicBezTo>
                  <a:pt x="2994" y="1400"/>
                  <a:pt x="2999" y="1405"/>
                  <a:pt x="3006" y="1405"/>
                </a:cubicBezTo>
                <a:cubicBezTo>
                  <a:pt x="3014" y="1405"/>
                  <a:pt x="3019" y="1400"/>
                  <a:pt x="3019" y="1393"/>
                </a:cubicBezTo>
                <a:cubicBezTo>
                  <a:pt x="3019" y="1385"/>
                  <a:pt x="3014" y="1380"/>
                  <a:pt x="3006" y="1380"/>
                </a:cubicBezTo>
                <a:close/>
                <a:moveTo>
                  <a:pt x="3046" y="1405"/>
                </a:moveTo>
                <a:cubicBezTo>
                  <a:pt x="3053" y="1405"/>
                  <a:pt x="3059" y="1400"/>
                  <a:pt x="3059" y="1393"/>
                </a:cubicBezTo>
                <a:cubicBezTo>
                  <a:pt x="3059" y="1385"/>
                  <a:pt x="3053" y="1380"/>
                  <a:pt x="3046" y="1380"/>
                </a:cubicBezTo>
                <a:cubicBezTo>
                  <a:pt x="3039" y="1380"/>
                  <a:pt x="3033" y="1385"/>
                  <a:pt x="3033" y="1393"/>
                </a:cubicBezTo>
                <a:cubicBezTo>
                  <a:pt x="3033" y="1400"/>
                  <a:pt x="3039" y="1405"/>
                  <a:pt x="3046" y="1405"/>
                </a:cubicBezTo>
                <a:close/>
                <a:moveTo>
                  <a:pt x="3085" y="1380"/>
                </a:moveTo>
                <a:cubicBezTo>
                  <a:pt x="3078" y="1380"/>
                  <a:pt x="3073" y="1385"/>
                  <a:pt x="3073" y="1393"/>
                </a:cubicBezTo>
                <a:cubicBezTo>
                  <a:pt x="3073" y="1400"/>
                  <a:pt x="3078" y="1405"/>
                  <a:pt x="3085" y="1405"/>
                </a:cubicBezTo>
                <a:cubicBezTo>
                  <a:pt x="3092" y="1405"/>
                  <a:pt x="3098" y="1400"/>
                  <a:pt x="3098" y="1393"/>
                </a:cubicBezTo>
                <a:cubicBezTo>
                  <a:pt x="3098" y="1385"/>
                  <a:pt x="3092" y="1380"/>
                  <a:pt x="3085" y="1380"/>
                </a:cubicBezTo>
                <a:close/>
                <a:moveTo>
                  <a:pt x="3125" y="1405"/>
                </a:moveTo>
                <a:cubicBezTo>
                  <a:pt x="3132" y="1405"/>
                  <a:pt x="3137" y="1400"/>
                  <a:pt x="3137" y="1393"/>
                </a:cubicBezTo>
                <a:cubicBezTo>
                  <a:pt x="3137" y="1385"/>
                  <a:pt x="3132" y="1380"/>
                  <a:pt x="3125" y="1380"/>
                </a:cubicBezTo>
                <a:cubicBezTo>
                  <a:pt x="3118" y="1380"/>
                  <a:pt x="3112" y="1385"/>
                  <a:pt x="3112" y="1393"/>
                </a:cubicBezTo>
                <a:cubicBezTo>
                  <a:pt x="3112" y="1400"/>
                  <a:pt x="3118" y="1405"/>
                  <a:pt x="3125" y="1405"/>
                </a:cubicBezTo>
                <a:close/>
                <a:moveTo>
                  <a:pt x="3164" y="1405"/>
                </a:moveTo>
                <a:cubicBezTo>
                  <a:pt x="3171" y="1405"/>
                  <a:pt x="3177" y="1400"/>
                  <a:pt x="3177" y="1393"/>
                </a:cubicBezTo>
                <a:cubicBezTo>
                  <a:pt x="3177" y="1385"/>
                  <a:pt x="3171" y="1380"/>
                  <a:pt x="3164" y="1380"/>
                </a:cubicBezTo>
                <a:cubicBezTo>
                  <a:pt x="3157" y="1380"/>
                  <a:pt x="3151" y="1385"/>
                  <a:pt x="3151" y="1393"/>
                </a:cubicBezTo>
                <a:cubicBezTo>
                  <a:pt x="3151" y="1400"/>
                  <a:pt x="3157" y="1405"/>
                  <a:pt x="3164" y="1405"/>
                </a:cubicBezTo>
                <a:close/>
                <a:moveTo>
                  <a:pt x="3204" y="1380"/>
                </a:moveTo>
                <a:cubicBezTo>
                  <a:pt x="3197" y="1380"/>
                  <a:pt x="3191" y="1385"/>
                  <a:pt x="3191" y="1393"/>
                </a:cubicBezTo>
                <a:cubicBezTo>
                  <a:pt x="3191" y="1400"/>
                  <a:pt x="3197" y="1405"/>
                  <a:pt x="3204" y="1405"/>
                </a:cubicBezTo>
                <a:cubicBezTo>
                  <a:pt x="3211" y="1405"/>
                  <a:pt x="3216" y="1400"/>
                  <a:pt x="3216" y="1393"/>
                </a:cubicBezTo>
                <a:cubicBezTo>
                  <a:pt x="3216" y="1385"/>
                  <a:pt x="3211" y="1380"/>
                  <a:pt x="3204" y="1380"/>
                </a:cubicBezTo>
                <a:close/>
                <a:moveTo>
                  <a:pt x="3243" y="1405"/>
                </a:moveTo>
                <a:cubicBezTo>
                  <a:pt x="3250" y="1405"/>
                  <a:pt x="3256" y="1400"/>
                  <a:pt x="3256" y="1393"/>
                </a:cubicBezTo>
                <a:cubicBezTo>
                  <a:pt x="3256" y="1385"/>
                  <a:pt x="3250" y="1380"/>
                  <a:pt x="3243" y="1380"/>
                </a:cubicBezTo>
                <a:cubicBezTo>
                  <a:pt x="3236" y="1380"/>
                  <a:pt x="3230" y="1385"/>
                  <a:pt x="3230" y="1393"/>
                </a:cubicBezTo>
                <a:cubicBezTo>
                  <a:pt x="3230" y="1400"/>
                  <a:pt x="3236" y="1405"/>
                  <a:pt x="3243" y="1405"/>
                </a:cubicBezTo>
                <a:close/>
                <a:moveTo>
                  <a:pt x="996" y="1445"/>
                </a:moveTo>
                <a:cubicBezTo>
                  <a:pt x="1003" y="1445"/>
                  <a:pt x="1009" y="1439"/>
                  <a:pt x="1009" y="1432"/>
                </a:cubicBezTo>
                <a:cubicBezTo>
                  <a:pt x="1009" y="1425"/>
                  <a:pt x="1003" y="1419"/>
                  <a:pt x="996" y="1419"/>
                </a:cubicBezTo>
                <a:cubicBezTo>
                  <a:pt x="989" y="1419"/>
                  <a:pt x="983" y="1425"/>
                  <a:pt x="983" y="1432"/>
                </a:cubicBezTo>
                <a:cubicBezTo>
                  <a:pt x="983" y="1439"/>
                  <a:pt x="989" y="1445"/>
                  <a:pt x="996" y="1445"/>
                </a:cubicBezTo>
                <a:close/>
                <a:moveTo>
                  <a:pt x="1035" y="1445"/>
                </a:moveTo>
                <a:cubicBezTo>
                  <a:pt x="1042" y="1445"/>
                  <a:pt x="1048" y="1439"/>
                  <a:pt x="1048" y="1432"/>
                </a:cubicBezTo>
                <a:cubicBezTo>
                  <a:pt x="1048" y="1425"/>
                  <a:pt x="1042" y="1419"/>
                  <a:pt x="1035" y="1419"/>
                </a:cubicBezTo>
                <a:cubicBezTo>
                  <a:pt x="1028" y="1419"/>
                  <a:pt x="1023" y="1425"/>
                  <a:pt x="1023" y="1432"/>
                </a:cubicBezTo>
                <a:cubicBezTo>
                  <a:pt x="1023" y="1439"/>
                  <a:pt x="1028" y="1445"/>
                  <a:pt x="1035" y="1445"/>
                </a:cubicBezTo>
                <a:close/>
                <a:moveTo>
                  <a:pt x="1075" y="1445"/>
                </a:moveTo>
                <a:cubicBezTo>
                  <a:pt x="1082" y="1445"/>
                  <a:pt x="1087" y="1439"/>
                  <a:pt x="1087" y="1432"/>
                </a:cubicBezTo>
                <a:cubicBezTo>
                  <a:pt x="1087" y="1425"/>
                  <a:pt x="1082" y="1419"/>
                  <a:pt x="1075" y="1419"/>
                </a:cubicBezTo>
                <a:cubicBezTo>
                  <a:pt x="1068" y="1419"/>
                  <a:pt x="1062" y="1425"/>
                  <a:pt x="1062" y="1432"/>
                </a:cubicBezTo>
                <a:cubicBezTo>
                  <a:pt x="1062" y="1439"/>
                  <a:pt x="1068" y="1445"/>
                  <a:pt x="1075" y="1445"/>
                </a:cubicBezTo>
                <a:close/>
                <a:moveTo>
                  <a:pt x="1114" y="1445"/>
                </a:moveTo>
                <a:cubicBezTo>
                  <a:pt x="1121" y="1445"/>
                  <a:pt x="1127" y="1439"/>
                  <a:pt x="1127" y="1432"/>
                </a:cubicBezTo>
                <a:cubicBezTo>
                  <a:pt x="1127" y="1425"/>
                  <a:pt x="1121" y="1419"/>
                  <a:pt x="1114" y="1419"/>
                </a:cubicBezTo>
                <a:cubicBezTo>
                  <a:pt x="1107" y="1419"/>
                  <a:pt x="1101" y="1425"/>
                  <a:pt x="1101" y="1432"/>
                </a:cubicBezTo>
                <a:cubicBezTo>
                  <a:pt x="1101" y="1439"/>
                  <a:pt x="1107" y="1445"/>
                  <a:pt x="1114" y="1445"/>
                </a:cubicBezTo>
                <a:close/>
                <a:moveTo>
                  <a:pt x="1154" y="1445"/>
                </a:moveTo>
                <a:cubicBezTo>
                  <a:pt x="1161" y="1445"/>
                  <a:pt x="1166" y="1439"/>
                  <a:pt x="1166" y="1432"/>
                </a:cubicBezTo>
                <a:cubicBezTo>
                  <a:pt x="1166" y="1425"/>
                  <a:pt x="1161" y="1419"/>
                  <a:pt x="1154" y="1419"/>
                </a:cubicBezTo>
                <a:cubicBezTo>
                  <a:pt x="1146" y="1419"/>
                  <a:pt x="1141" y="1425"/>
                  <a:pt x="1141" y="1432"/>
                </a:cubicBezTo>
                <a:cubicBezTo>
                  <a:pt x="1141" y="1439"/>
                  <a:pt x="1146" y="1445"/>
                  <a:pt x="1154" y="1445"/>
                </a:cubicBezTo>
                <a:close/>
                <a:moveTo>
                  <a:pt x="1193" y="1419"/>
                </a:moveTo>
                <a:cubicBezTo>
                  <a:pt x="1186" y="1419"/>
                  <a:pt x="1180" y="1425"/>
                  <a:pt x="1180" y="1432"/>
                </a:cubicBezTo>
                <a:cubicBezTo>
                  <a:pt x="1180" y="1439"/>
                  <a:pt x="1186" y="1445"/>
                  <a:pt x="1193" y="1445"/>
                </a:cubicBezTo>
                <a:cubicBezTo>
                  <a:pt x="1200" y="1445"/>
                  <a:pt x="1206" y="1439"/>
                  <a:pt x="1206" y="1432"/>
                </a:cubicBezTo>
                <a:cubicBezTo>
                  <a:pt x="1206" y="1425"/>
                  <a:pt x="1200" y="1419"/>
                  <a:pt x="1193" y="1419"/>
                </a:cubicBezTo>
                <a:close/>
                <a:moveTo>
                  <a:pt x="1903" y="1419"/>
                </a:moveTo>
                <a:cubicBezTo>
                  <a:pt x="1896" y="1419"/>
                  <a:pt x="1890" y="1425"/>
                  <a:pt x="1890" y="1432"/>
                </a:cubicBezTo>
                <a:cubicBezTo>
                  <a:pt x="1890" y="1439"/>
                  <a:pt x="1896" y="1445"/>
                  <a:pt x="1903" y="1445"/>
                </a:cubicBezTo>
                <a:cubicBezTo>
                  <a:pt x="1910" y="1445"/>
                  <a:pt x="1915" y="1439"/>
                  <a:pt x="1915" y="1432"/>
                </a:cubicBezTo>
                <a:cubicBezTo>
                  <a:pt x="1915" y="1425"/>
                  <a:pt x="1910" y="1419"/>
                  <a:pt x="1903" y="1419"/>
                </a:cubicBezTo>
                <a:close/>
                <a:moveTo>
                  <a:pt x="1942" y="1445"/>
                </a:moveTo>
                <a:cubicBezTo>
                  <a:pt x="1949" y="1445"/>
                  <a:pt x="1955" y="1439"/>
                  <a:pt x="1955" y="1432"/>
                </a:cubicBezTo>
                <a:cubicBezTo>
                  <a:pt x="1955" y="1425"/>
                  <a:pt x="1949" y="1419"/>
                  <a:pt x="1942" y="1419"/>
                </a:cubicBezTo>
                <a:cubicBezTo>
                  <a:pt x="1935" y="1419"/>
                  <a:pt x="1929" y="1425"/>
                  <a:pt x="1929" y="1432"/>
                </a:cubicBezTo>
                <a:cubicBezTo>
                  <a:pt x="1929" y="1439"/>
                  <a:pt x="1935" y="1445"/>
                  <a:pt x="1942" y="1445"/>
                </a:cubicBezTo>
                <a:close/>
                <a:moveTo>
                  <a:pt x="1981" y="1445"/>
                </a:moveTo>
                <a:cubicBezTo>
                  <a:pt x="1988" y="1445"/>
                  <a:pt x="1994" y="1439"/>
                  <a:pt x="1994" y="1432"/>
                </a:cubicBezTo>
                <a:cubicBezTo>
                  <a:pt x="1994" y="1425"/>
                  <a:pt x="1988" y="1419"/>
                  <a:pt x="1981" y="1419"/>
                </a:cubicBezTo>
                <a:cubicBezTo>
                  <a:pt x="1974" y="1419"/>
                  <a:pt x="1969" y="1425"/>
                  <a:pt x="1969" y="1432"/>
                </a:cubicBezTo>
                <a:cubicBezTo>
                  <a:pt x="1969" y="1439"/>
                  <a:pt x="1974" y="1445"/>
                  <a:pt x="1981" y="1445"/>
                </a:cubicBezTo>
                <a:close/>
                <a:moveTo>
                  <a:pt x="2888" y="1419"/>
                </a:moveTo>
                <a:cubicBezTo>
                  <a:pt x="2881" y="1419"/>
                  <a:pt x="2875" y="1425"/>
                  <a:pt x="2875" y="1432"/>
                </a:cubicBezTo>
                <a:cubicBezTo>
                  <a:pt x="2875" y="1439"/>
                  <a:pt x="2881" y="1445"/>
                  <a:pt x="2888" y="1445"/>
                </a:cubicBezTo>
                <a:cubicBezTo>
                  <a:pt x="2895" y="1445"/>
                  <a:pt x="2901" y="1439"/>
                  <a:pt x="2901" y="1432"/>
                </a:cubicBezTo>
                <a:cubicBezTo>
                  <a:pt x="2901" y="1425"/>
                  <a:pt x="2895" y="1419"/>
                  <a:pt x="2888" y="1419"/>
                </a:cubicBezTo>
                <a:close/>
                <a:moveTo>
                  <a:pt x="2928" y="1419"/>
                </a:moveTo>
                <a:cubicBezTo>
                  <a:pt x="2921" y="1419"/>
                  <a:pt x="2915" y="1425"/>
                  <a:pt x="2915" y="1432"/>
                </a:cubicBezTo>
                <a:cubicBezTo>
                  <a:pt x="2915" y="1439"/>
                  <a:pt x="2921" y="1445"/>
                  <a:pt x="2928" y="1445"/>
                </a:cubicBezTo>
                <a:cubicBezTo>
                  <a:pt x="2935" y="1445"/>
                  <a:pt x="2940" y="1439"/>
                  <a:pt x="2940" y="1432"/>
                </a:cubicBezTo>
                <a:cubicBezTo>
                  <a:pt x="2940" y="1425"/>
                  <a:pt x="2935" y="1419"/>
                  <a:pt x="2928" y="1419"/>
                </a:cubicBezTo>
                <a:close/>
                <a:moveTo>
                  <a:pt x="2967" y="1445"/>
                </a:moveTo>
                <a:cubicBezTo>
                  <a:pt x="2974" y="1445"/>
                  <a:pt x="2980" y="1439"/>
                  <a:pt x="2980" y="1432"/>
                </a:cubicBezTo>
                <a:cubicBezTo>
                  <a:pt x="2980" y="1425"/>
                  <a:pt x="2974" y="1419"/>
                  <a:pt x="2967" y="1419"/>
                </a:cubicBezTo>
                <a:cubicBezTo>
                  <a:pt x="2960" y="1419"/>
                  <a:pt x="2954" y="1425"/>
                  <a:pt x="2954" y="1432"/>
                </a:cubicBezTo>
                <a:cubicBezTo>
                  <a:pt x="2954" y="1439"/>
                  <a:pt x="2960" y="1445"/>
                  <a:pt x="2967" y="1445"/>
                </a:cubicBezTo>
                <a:close/>
                <a:moveTo>
                  <a:pt x="3006" y="1419"/>
                </a:moveTo>
                <a:cubicBezTo>
                  <a:pt x="2999" y="1419"/>
                  <a:pt x="2994" y="1425"/>
                  <a:pt x="2994" y="1432"/>
                </a:cubicBezTo>
                <a:cubicBezTo>
                  <a:pt x="2994" y="1439"/>
                  <a:pt x="2999" y="1445"/>
                  <a:pt x="3006" y="1445"/>
                </a:cubicBezTo>
                <a:cubicBezTo>
                  <a:pt x="3014" y="1445"/>
                  <a:pt x="3019" y="1439"/>
                  <a:pt x="3019" y="1432"/>
                </a:cubicBezTo>
                <a:cubicBezTo>
                  <a:pt x="3019" y="1425"/>
                  <a:pt x="3014" y="1419"/>
                  <a:pt x="3006" y="1419"/>
                </a:cubicBezTo>
                <a:close/>
                <a:moveTo>
                  <a:pt x="3046" y="1419"/>
                </a:moveTo>
                <a:cubicBezTo>
                  <a:pt x="3039" y="1419"/>
                  <a:pt x="3033" y="1425"/>
                  <a:pt x="3033" y="1432"/>
                </a:cubicBezTo>
                <a:cubicBezTo>
                  <a:pt x="3033" y="1439"/>
                  <a:pt x="3039" y="1445"/>
                  <a:pt x="3046" y="1445"/>
                </a:cubicBezTo>
                <a:cubicBezTo>
                  <a:pt x="3053" y="1445"/>
                  <a:pt x="3059" y="1439"/>
                  <a:pt x="3059" y="1432"/>
                </a:cubicBezTo>
                <a:cubicBezTo>
                  <a:pt x="3059" y="1425"/>
                  <a:pt x="3053" y="1419"/>
                  <a:pt x="3046" y="1419"/>
                </a:cubicBezTo>
                <a:close/>
                <a:moveTo>
                  <a:pt x="3085" y="1445"/>
                </a:moveTo>
                <a:cubicBezTo>
                  <a:pt x="3092" y="1445"/>
                  <a:pt x="3098" y="1439"/>
                  <a:pt x="3098" y="1432"/>
                </a:cubicBezTo>
                <a:cubicBezTo>
                  <a:pt x="3098" y="1425"/>
                  <a:pt x="3092" y="1419"/>
                  <a:pt x="3085" y="1419"/>
                </a:cubicBezTo>
                <a:cubicBezTo>
                  <a:pt x="3078" y="1419"/>
                  <a:pt x="3073" y="1425"/>
                  <a:pt x="3073" y="1432"/>
                </a:cubicBezTo>
                <a:cubicBezTo>
                  <a:pt x="3073" y="1439"/>
                  <a:pt x="3078" y="1445"/>
                  <a:pt x="3085" y="1445"/>
                </a:cubicBezTo>
                <a:close/>
                <a:moveTo>
                  <a:pt x="3125" y="1419"/>
                </a:moveTo>
                <a:cubicBezTo>
                  <a:pt x="3118" y="1419"/>
                  <a:pt x="3112" y="1425"/>
                  <a:pt x="3112" y="1432"/>
                </a:cubicBezTo>
                <a:cubicBezTo>
                  <a:pt x="3112" y="1439"/>
                  <a:pt x="3118" y="1445"/>
                  <a:pt x="3125" y="1445"/>
                </a:cubicBezTo>
                <a:cubicBezTo>
                  <a:pt x="3132" y="1445"/>
                  <a:pt x="3137" y="1439"/>
                  <a:pt x="3137" y="1432"/>
                </a:cubicBezTo>
                <a:cubicBezTo>
                  <a:pt x="3137" y="1425"/>
                  <a:pt x="3132" y="1419"/>
                  <a:pt x="3125" y="1419"/>
                </a:cubicBezTo>
                <a:close/>
                <a:moveTo>
                  <a:pt x="3164" y="1445"/>
                </a:moveTo>
                <a:cubicBezTo>
                  <a:pt x="3171" y="1445"/>
                  <a:pt x="3177" y="1439"/>
                  <a:pt x="3177" y="1432"/>
                </a:cubicBezTo>
                <a:cubicBezTo>
                  <a:pt x="3177" y="1425"/>
                  <a:pt x="3171" y="1419"/>
                  <a:pt x="3164" y="1419"/>
                </a:cubicBezTo>
                <a:cubicBezTo>
                  <a:pt x="3157" y="1419"/>
                  <a:pt x="3151" y="1425"/>
                  <a:pt x="3151" y="1432"/>
                </a:cubicBezTo>
                <a:cubicBezTo>
                  <a:pt x="3151" y="1439"/>
                  <a:pt x="3157" y="1445"/>
                  <a:pt x="3164" y="1445"/>
                </a:cubicBezTo>
                <a:close/>
                <a:moveTo>
                  <a:pt x="3204" y="1445"/>
                </a:moveTo>
                <a:cubicBezTo>
                  <a:pt x="3211" y="1445"/>
                  <a:pt x="3216" y="1439"/>
                  <a:pt x="3216" y="1432"/>
                </a:cubicBezTo>
                <a:cubicBezTo>
                  <a:pt x="3216" y="1425"/>
                  <a:pt x="3211" y="1419"/>
                  <a:pt x="3204" y="1419"/>
                </a:cubicBezTo>
                <a:cubicBezTo>
                  <a:pt x="3197" y="1419"/>
                  <a:pt x="3191" y="1425"/>
                  <a:pt x="3191" y="1432"/>
                </a:cubicBezTo>
                <a:cubicBezTo>
                  <a:pt x="3191" y="1439"/>
                  <a:pt x="3197" y="1445"/>
                  <a:pt x="3204" y="1445"/>
                </a:cubicBezTo>
                <a:close/>
                <a:moveTo>
                  <a:pt x="3243" y="1419"/>
                </a:moveTo>
                <a:cubicBezTo>
                  <a:pt x="3236" y="1419"/>
                  <a:pt x="3230" y="1425"/>
                  <a:pt x="3230" y="1432"/>
                </a:cubicBezTo>
                <a:cubicBezTo>
                  <a:pt x="3230" y="1439"/>
                  <a:pt x="3236" y="1445"/>
                  <a:pt x="3243" y="1445"/>
                </a:cubicBezTo>
                <a:cubicBezTo>
                  <a:pt x="3250" y="1445"/>
                  <a:pt x="3256" y="1439"/>
                  <a:pt x="3256" y="1432"/>
                </a:cubicBezTo>
                <a:cubicBezTo>
                  <a:pt x="3256" y="1425"/>
                  <a:pt x="3250" y="1419"/>
                  <a:pt x="3243" y="1419"/>
                </a:cubicBezTo>
                <a:close/>
                <a:moveTo>
                  <a:pt x="996" y="1484"/>
                </a:moveTo>
                <a:cubicBezTo>
                  <a:pt x="1003" y="1484"/>
                  <a:pt x="1009" y="1478"/>
                  <a:pt x="1009" y="1471"/>
                </a:cubicBezTo>
                <a:cubicBezTo>
                  <a:pt x="1009" y="1464"/>
                  <a:pt x="1003" y="1459"/>
                  <a:pt x="996" y="1459"/>
                </a:cubicBezTo>
                <a:cubicBezTo>
                  <a:pt x="989" y="1459"/>
                  <a:pt x="983" y="1464"/>
                  <a:pt x="983" y="1471"/>
                </a:cubicBezTo>
                <a:cubicBezTo>
                  <a:pt x="983" y="1478"/>
                  <a:pt x="989" y="1484"/>
                  <a:pt x="996" y="1484"/>
                </a:cubicBezTo>
                <a:close/>
                <a:moveTo>
                  <a:pt x="1035" y="1484"/>
                </a:moveTo>
                <a:cubicBezTo>
                  <a:pt x="1042" y="1484"/>
                  <a:pt x="1048" y="1478"/>
                  <a:pt x="1048" y="1471"/>
                </a:cubicBezTo>
                <a:cubicBezTo>
                  <a:pt x="1048" y="1464"/>
                  <a:pt x="1042" y="1459"/>
                  <a:pt x="1035" y="1459"/>
                </a:cubicBezTo>
                <a:cubicBezTo>
                  <a:pt x="1028" y="1459"/>
                  <a:pt x="1023" y="1464"/>
                  <a:pt x="1023" y="1471"/>
                </a:cubicBezTo>
                <a:cubicBezTo>
                  <a:pt x="1023" y="1478"/>
                  <a:pt x="1028" y="1484"/>
                  <a:pt x="1035" y="1484"/>
                </a:cubicBezTo>
                <a:close/>
                <a:moveTo>
                  <a:pt x="1075" y="1484"/>
                </a:moveTo>
                <a:cubicBezTo>
                  <a:pt x="1082" y="1484"/>
                  <a:pt x="1087" y="1478"/>
                  <a:pt x="1087" y="1471"/>
                </a:cubicBezTo>
                <a:cubicBezTo>
                  <a:pt x="1087" y="1464"/>
                  <a:pt x="1082" y="1459"/>
                  <a:pt x="1075" y="1459"/>
                </a:cubicBezTo>
                <a:cubicBezTo>
                  <a:pt x="1068" y="1459"/>
                  <a:pt x="1062" y="1464"/>
                  <a:pt x="1062" y="1471"/>
                </a:cubicBezTo>
                <a:cubicBezTo>
                  <a:pt x="1062" y="1478"/>
                  <a:pt x="1068" y="1484"/>
                  <a:pt x="1075" y="1484"/>
                </a:cubicBezTo>
                <a:close/>
                <a:moveTo>
                  <a:pt x="1114" y="1459"/>
                </a:moveTo>
                <a:cubicBezTo>
                  <a:pt x="1107" y="1459"/>
                  <a:pt x="1101" y="1464"/>
                  <a:pt x="1101" y="1471"/>
                </a:cubicBezTo>
                <a:cubicBezTo>
                  <a:pt x="1101" y="1478"/>
                  <a:pt x="1107" y="1484"/>
                  <a:pt x="1114" y="1484"/>
                </a:cubicBezTo>
                <a:cubicBezTo>
                  <a:pt x="1121" y="1484"/>
                  <a:pt x="1127" y="1478"/>
                  <a:pt x="1127" y="1471"/>
                </a:cubicBezTo>
                <a:cubicBezTo>
                  <a:pt x="1127" y="1464"/>
                  <a:pt x="1121" y="1459"/>
                  <a:pt x="1114" y="1459"/>
                </a:cubicBezTo>
                <a:close/>
                <a:moveTo>
                  <a:pt x="1154" y="1459"/>
                </a:moveTo>
                <a:cubicBezTo>
                  <a:pt x="1146" y="1459"/>
                  <a:pt x="1141" y="1464"/>
                  <a:pt x="1141" y="1471"/>
                </a:cubicBezTo>
                <a:cubicBezTo>
                  <a:pt x="1141" y="1478"/>
                  <a:pt x="1146" y="1484"/>
                  <a:pt x="1154" y="1484"/>
                </a:cubicBezTo>
                <a:cubicBezTo>
                  <a:pt x="1161" y="1484"/>
                  <a:pt x="1166" y="1478"/>
                  <a:pt x="1166" y="1471"/>
                </a:cubicBezTo>
                <a:cubicBezTo>
                  <a:pt x="1166" y="1464"/>
                  <a:pt x="1161" y="1459"/>
                  <a:pt x="1154" y="1459"/>
                </a:cubicBezTo>
                <a:close/>
                <a:moveTo>
                  <a:pt x="1903" y="1459"/>
                </a:moveTo>
                <a:cubicBezTo>
                  <a:pt x="1896" y="1459"/>
                  <a:pt x="1890" y="1464"/>
                  <a:pt x="1890" y="1471"/>
                </a:cubicBezTo>
                <a:cubicBezTo>
                  <a:pt x="1890" y="1478"/>
                  <a:pt x="1896" y="1484"/>
                  <a:pt x="1903" y="1484"/>
                </a:cubicBezTo>
                <a:cubicBezTo>
                  <a:pt x="1910" y="1484"/>
                  <a:pt x="1915" y="1478"/>
                  <a:pt x="1915" y="1471"/>
                </a:cubicBezTo>
                <a:cubicBezTo>
                  <a:pt x="1915" y="1464"/>
                  <a:pt x="1910" y="1459"/>
                  <a:pt x="1903" y="1459"/>
                </a:cubicBezTo>
                <a:close/>
                <a:moveTo>
                  <a:pt x="1942" y="1459"/>
                </a:moveTo>
                <a:cubicBezTo>
                  <a:pt x="1935" y="1459"/>
                  <a:pt x="1929" y="1464"/>
                  <a:pt x="1929" y="1471"/>
                </a:cubicBezTo>
                <a:cubicBezTo>
                  <a:pt x="1929" y="1478"/>
                  <a:pt x="1935" y="1484"/>
                  <a:pt x="1942" y="1484"/>
                </a:cubicBezTo>
                <a:cubicBezTo>
                  <a:pt x="1949" y="1484"/>
                  <a:pt x="1955" y="1478"/>
                  <a:pt x="1955" y="1471"/>
                </a:cubicBezTo>
                <a:cubicBezTo>
                  <a:pt x="1955" y="1464"/>
                  <a:pt x="1949" y="1459"/>
                  <a:pt x="1942" y="1459"/>
                </a:cubicBezTo>
                <a:close/>
                <a:moveTo>
                  <a:pt x="1981" y="1459"/>
                </a:moveTo>
                <a:cubicBezTo>
                  <a:pt x="1974" y="1459"/>
                  <a:pt x="1969" y="1464"/>
                  <a:pt x="1969" y="1471"/>
                </a:cubicBezTo>
                <a:cubicBezTo>
                  <a:pt x="1969" y="1478"/>
                  <a:pt x="1974" y="1484"/>
                  <a:pt x="1981" y="1484"/>
                </a:cubicBezTo>
                <a:cubicBezTo>
                  <a:pt x="1988" y="1484"/>
                  <a:pt x="1994" y="1478"/>
                  <a:pt x="1994" y="1471"/>
                </a:cubicBezTo>
                <a:cubicBezTo>
                  <a:pt x="1994" y="1464"/>
                  <a:pt x="1988" y="1459"/>
                  <a:pt x="1981" y="1459"/>
                </a:cubicBezTo>
                <a:close/>
                <a:moveTo>
                  <a:pt x="2888" y="1459"/>
                </a:moveTo>
                <a:cubicBezTo>
                  <a:pt x="2881" y="1459"/>
                  <a:pt x="2875" y="1464"/>
                  <a:pt x="2875" y="1471"/>
                </a:cubicBezTo>
                <a:cubicBezTo>
                  <a:pt x="2875" y="1478"/>
                  <a:pt x="2881" y="1484"/>
                  <a:pt x="2888" y="1484"/>
                </a:cubicBezTo>
                <a:cubicBezTo>
                  <a:pt x="2895" y="1484"/>
                  <a:pt x="2901" y="1478"/>
                  <a:pt x="2901" y="1471"/>
                </a:cubicBezTo>
                <a:cubicBezTo>
                  <a:pt x="2901" y="1464"/>
                  <a:pt x="2895" y="1459"/>
                  <a:pt x="2888" y="1459"/>
                </a:cubicBezTo>
                <a:close/>
                <a:moveTo>
                  <a:pt x="2928" y="1459"/>
                </a:moveTo>
                <a:cubicBezTo>
                  <a:pt x="2921" y="1459"/>
                  <a:pt x="2915" y="1464"/>
                  <a:pt x="2915" y="1471"/>
                </a:cubicBezTo>
                <a:cubicBezTo>
                  <a:pt x="2915" y="1478"/>
                  <a:pt x="2921" y="1484"/>
                  <a:pt x="2928" y="1484"/>
                </a:cubicBezTo>
                <a:cubicBezTo>
                  <a:pt x="2935" y="1484"/>
                  <a:pt x="2940" y="1478"/>
                  <a:pt x="2940" y="1471"/>
                </a:cubicBezTo>
                <a:cubicBezTo>
                  <a:pt x="2940" y="1464"/>
                  <a:pt x="2935" y="1459"/>
                  <a:pt x="2928" y="1459"/>
                </a:cubicBezTo>
                <a:close/>
                <a:moveTo>
                  <a:pt x="2967" y="1459"/>
                </a:moveTo>
                <a:cubicBezTo>
                  <a:pt x="2960" y="1459"/>
                  <a:pt x="2954" y="1464"/>
                  <a:pt x="2954" y="1471"/>
                </a:cubicBezTo>
                <a:cubicBezTo>
                  <a:pt x="2954" y="1478"/>
                  <a:pt x="2960" y="1484"/>
                  <a:pt x="2967" y="1484"/>
                </a:cubicBezTo>
                <a:cubicBezTo>
                  <a:pt x="2974" y="1484"/>
                  <a:pt x="2980" y="1478"/>
                  <a:pt x="2980" y="1471"/>
                </a:cubicBezTo>
                <a:cubicBezTo>
                  <a:pt x="2980" y="1464"/>
                  <a:pt x="2974" y="1459"/>
                  <a:pt x="2967" y="1459"/>
                </a:cubicBezTo>
                <a:close/>
                <a:moveTo>
                  <a:pt x="3085" y="1459"/>
                </a:moveTo>
                <a:cubicBezTo>
                  <a:pt x="3078" y="1459"/>
                  <a:pt x="3073" y="1464"/>
                  <a:pt x="3073" y="1471"/>
                </a:cubicBezTo>
                <a:cubicBezTo>
                  <a:pt x="3073" y="1478"/>
                  <a:pt x="3078" y="1484"/>
                  <a:pt x="3085" y="1484"/>
                </a:cubicBezTo>
                <a:cubicBezTo>
                  <a:pt x="3092" y="1484"/>
                  <a:pt x="3098" y="1478"/>
                  <a:pt x="3098" y="1471"/>
                </a:cubicBezTo>
                <a:cubicBezTo>
                  <a:pt x="3098" y="1464"/>
                  <a:pt x="3092" y="1459"/>
                  <a:pt x="3085" y="1459"/>
                </a:cubicBezTo>
                <a:close/>
                <a:moveTo>
                  <a:pt x="3125" y="1459"/>
                </a:moveTo>
                <a:cubicBezTo>
                  <a:pt x="3118" y="1459"/>
                  <a:pt x="3112" y="1464"/>
                  <a:pt x="3112" y="1471"/>
                </a:cubicBezTo>
                <a:cubicBezTo>
                  <a:pt x="3112" y="1478"/>
                  <a:pt x="3118" y="1484"/>
                  <a:pt x="3125" y="1484"/>
                </a:cubicBezTo>
                <a:cubicBezTo>
                  <a:pt x="3132" y="1484"/>
                  <a:pt x="3137" y="1478"/>
                  <a:pt x="3137" y="1471"/>
                </a:cubicBezTo>
                <a:cubicBezTo>
                  <a:pt x="3137" y="1464"/>
                  <a:pt x="3132" y="1459"/>
                  <a:pt x="3125" y="1459"/>
                </a:cubicBezTo>
                <a:close/>
                <a:moveTo>
                  <a:pt x="3164" y="1459"/>
                </a:moveTo>
                <a:cubicBezTo>
                  <a:pt x="3157" y="1459"/>
                  <a:pt x="3151" y="1464"/>
                  <a:pt x="3151" y="1471"/>
                </a:cubicBezTo>
                <a:cubicBezTo>
                  <a:pt x="3151" y="1478"/>
                  <a:pt x="3157" y="1484"/>
                  <a:pt x="3164" y="1484"/>
                </a:cubicBezTo>
                <a:cubicBezTo>
                  <a:pt x="3171" y="1484"/>
                  <a:pt x="3177" y="1478"/>
                  <a:pt x="3177" y="1471"/>
                </a:cubicBezTo>
                <a:cubicBezTo>
                  <a:pt x="3177" y="1464"/>
                  <a:pt x="3171" y="1459"/>
                  <a:pt x="3164" y="1459"/>
                </a:cubicBezTo>
                <a:close/>
                <a:moveTo>
                  <a:pt x="3204" y="1459"/>
                </a:moveTo>
                <a:cubicBezTo>
                  <a:pt x="3197" y="1459"/>
                  <a:pt x="3191" y="1464"/>
                  <a:pt x="3191" y="1471"/>
                </a:cubicBezTo>
                <a:cubicBezTo>
                  <a:pt x="3191" y="1478"/>
                  <a:pt x="3197" y="1484"/>
                  <a:pt x="3204" y="1484"/>
                </a:cubicBezTo>
                <a:cubicBezTo>
                  <a:pt x="3211" y="1484"/>
                  <a:pt x="3216" y="1478"/>
                  <a:pt x="3216" y="1471"/>
                </a:cubicBezTo>
                <a:cubicBezTo>
                  <a:pt x="3216" y="1464"/>
                  <a:pt x="3211" y="1459"/>
                  <a:pt x="3204" y="1459"/>
                </a:cubicBezTo>
                <a:close/>
                <a:moveTo>
                  <a:pt x="3243" y="1466"/>
                </a:moveTo>
                <a:cubicBezTo>
                  <a:pt x="3240" y="1466"/>
                  <a:pt x="3238" y="1469"/>
                  <a:pt x="3238" y="1471"/>
                </a:cubicBezTo>
                <a:cubicBezTo>
                  <a:pt x="3238" y="1474"/>
                  <a:pt x="3240" y="1476"/>
                  <a:pt x="3243" y="1476"/>
                </a:cubicBezTo>
                <a:cubicBezTo>
                  <a:pt x="3246" y="1476"/>
                  <a:pt x="3248" y="1474"/>
                  <a:pt x="3248" y="1471"/>
                </a:cubicBezTo>
                <a:cubicBezTo>
                  <a:pt x="3248" y="1469"/>
                  <a:pt x="3246" y="1466"/>
                  <a:pt x="3243" y="1466"/>
                </a:cubicBezTo>
                <a:close/>
                <a:moveTo>
                  <a:pt x="996" y="1498"/>
                </a:moveTo>
                <a:cubicBezTo>
                  <a:pt x="989" y="1498"/>
                  <a:pt x="983" y="1504"/>
                  <a:pt x="983" y="1511"/>
                </a:cubicBezTo>
                <a:cubicBezTo>
                  <a:pt x="983" y="1518"/>
                  <a:pt x="989" y="1524"/>
                  <a:pt x="996" y="1524"/>
                </a:cubicBezTo>
                <a:cubicBezTo>
                  <a:pt x="1003" y="1524"/>
                  <a:pt x="1009" y="1518"/>
                  <a:pt x="1009" y="1511"/>
                </a:cubicBezTo>
                <a:cubicBezTo>
                  <a:pt x="1009" y="1504"/>
                  <a:pt x="1003" y="1498"/>
                  <a:pt x="996" y="1498"/>
                </a:cubicBezTo>
                <a:close/>
                <a:moveTo>
                  <a:pt x="1035" y="1498"/>
                </a:moveTo>
                <a:cubicBezTo>
                  <a:pt x="1028" y="1498"/>
                  <a:pt x="1023" y="1504"/>
                  <a:pt x="1023" y="1511"/>
                </a:cubicBezTo>
                <a:cubicBezTo>
                  <a:pt x="1023" y="1518"/>
                  <a:pt x="1028" y="1524"/>
                  <a:pt x="1035" y="1524"/>
                </a:cubicBezTo>
                <a:cubicBezTo>
                  <a:pt x="1042" y="1524"/>
                  <a:pt x="1048" y="1518"/>
                  <a:pt x="1048" y="1511"/>
                </a:cubicBezTo>
                <a:cubicBezTo>
                  <a:pt x="1048" y="1504"/>
                  <a:pt x="1042" y="1498"/>
                  <a:pt x="1035" y="1498"/>
                </a:cubicBezTo>
                <a:close/>
                <a:moveTo>
                  <a:pt x="1075" y="1498"/>
                </a:moveTo>
                <a:cubicBezTo>
                  <a:pt x="1068" y="1498"/>
                  <a:pt x="1062" y="1504"/>
                  <a:pt x="1062" y="1511"/>
                </a:cubicBezTo>
                <a:cubicBezTo>
                  <a:pt x="1062" y="1518"/>
                  <a:pt x="1068" y="1524"/>
                  <a:pt x="1075" y="1524"/>
                </a:cubicBezTo>
                <a:cubicBezTo>
                  <a:pt x="1082" y="1524"/>
                  <a:pt x="1087" y="1518"/>
                  <a:pt x="1087" y="1511"/>
                </a:cubicBezTo>
                <a:cubicBezTo>
                  <a:pt x="1087" y="1504"/>
                  <a:pt x="1082" y="1498"/>
                  <a:pt x="1075" y="1498"/>
                </a:cubicBezTo>
                <a:close/>
                <a:moveTo>
                  <a:pt x="3085" y="1498"/>
                </a:moveTo>
                <a:cubicBezTo>
                  <a:pt x="3078" y="1498"/>
                  <a:pt x="3073" y="1504"/>
                  <a:pt x="3073" y="1511"/>
                </a:cubicBezTo>
                <a:cubicBezTo>
                  <a:pt x="3073" y="1518"/>
                  <a:pt x="3078" y="1524"/>
                  <a:pt x="3085" y="1524"/>
                </a:cubicBezTo>
                <a:cubicBezTo>
                  <a:pt x="3092" y="1524"/>
                  <a:pt x="3098" y="1518"/>
                  <a:pt x="3098" y="1511"/>
                </a:cubicBezTo>
                <a:cubicBezTo>
                  <a:pt x="3098" y="1504"/>
                  <a:pt x="3092" y="1498"/>
                  <a:pt x="3085" y="1498"/>
                </a:cubicBezTo>
                <a:close/>
                <a:moveTo>
                  <a:pt x="3125" y="1498"/>
                </a:moveTo>
                <a:cubicBezTo>
                  <a:pt x="3118" y="1498"/>
                  <a:pt x="3112" y="1504"/>
                  <a:pt x="3112" y="1511"/>
                </a:cubicBezTo>
                <a:cubicBezTo>
                  <a:pt x="3112" y="1518"/>
                  <a:pt x="3118" y="1524"/>
                  <a:pt x="3125" y="1524"/>
                </a:cubicBezTo>
                <a:cubicBezTo>
                  <a:pt x="3132" y="1524"/>
                  <a:pt x="3137" y="1518"/>
                  <a:pt x="3137" y="1511"/>
                </a:cubicBezTo>
                <a:cubicBezTo>
                  <a:pt x="3137" y="1504"/>
                  <a:pt x="3132" y="1498"/>
                  <a:pt x="3125" y="1498"/>
                </a:cubicBezTo>
                <a:close/>
                <a:moveTo>
                  <a:pt x="3164" y="1498"/>
                </a:moveTo>
                <a:cubicBezTo>
                  <a:pt x="3157" y="1498"/>
                  <a:pt x="3151" y="1504"/>
                  <a:pt x="3151" y="1511"/>
                </a:cubicBezTo>
                <a:cubicBezTo>
                  <a:pt x="3151" y="1518"/>
                  <a:pt x="3157" y="1524"/>
                  <a:pt x="3164" y="1524"/>
                </a:cubicBezTo>
                <a:cubicBezTo>
                  <a:pt x="3171" y="1524"/>
                  <a:pt x="3177" y="1518"/>
                  <a:pt x="3177" y="1511"/>
                </a:cubicBezTo>
                <a:cubicBezTo>
                  <a:pt x="3177" y="1504"/>
                  <a:pt x="3171" y="1498"/>
                  <a:pt x="3164" y="1498"/>
                </a:cubicBezTo>
                <a:close/>
                <a:moveTo>
                  <a:pt x="3204" y="1498"/>
                </a:moveTo>
                <a:cubicBezTo>
                  <a:pt x="3197" y="1498"/>
                  <a:pt x="3191" y="1504"/>
                  <a:pt x="3191" y="1511"/>
                </a:cubicBezTo>
                <a:cubicBezTo>
                  <a:pt x="3191" y="1518"/>
                  <a:pt x="3197" y="1524"/>
                  <a:pt x="3204" y="1524"/>
                </a:cubicBezTo>
                <a:cubicBezTo>
                  <a:pt x="3211" y="1524"/>
                  <a:pt x="3216" y="1518"/>
                  <a:pt x="3216" y="1511"/>
                </a:cubicBezTo>
                <a:cubicBezTo>
                  <a:pt x="3216" y="1504"/>
                  <a:pt x="3211" y="1498"/>
                  <a:pt x="3204" y="1498"/>
                </a:cubicBezTo>
                <a:close/>
                <a:moveTo>
                  <a:pt x="956" y="1537"/>
                </a:moveTo>
                <a:cubicBezTo>
                  <a:pt x="949" y="1537"/>
                  <a:pt x="944" y="1543"/>
                  <a:pt x="944" y="1550"/>
                </a:cubicBezTo>
                <a:cubicBezTo>
                  <a:pt x="944" y="1557"/>
                  <a:pt x="949" y="1563"/>
                  <a:pt x="956" y="1563"/>
                </a:cubicBezTo>
                <a:cubicBezTo>
                  <a:pt x="963" y="1563"/>
                  <a:pt x="969" y="1557"/>
                  <a:pt x="969" y="1550"/>
                </a:cubicBezTo>
                <a:cubicBezTo>
                  <a:pt x="969" y="1543"/>
                  <a:pt x="963" y="1537"/>
                  <a:pt x="956" y="1537"/>
                </a:cubicBezTo>
                <a:close/>
                <a:moveTo>
                  <a:pt x="996" y="1537"/>
                </a:moveTo>
                <a:cubicBezTo>
                  <a:pt x="989" y="1537"/>
                  <a:pt x="983" y="1543"/>
                  <a:pt x="983" y="1550"/>
                </a:cubicBezTo>
                <a:cubicBezTo>
                  <a:pt x="983" y="1557"/>
                  <a:pt x="989" y="1563"/>
                  <a:pt x="996" y="1563"/>
                </a:cubicBezTo>
                <a:cubicBezTo>
                  <a:pt x="1003" y="1563"/>
                  <a:pt x="1009" y="1557"/>
                  <a:pt x="1009" y="1550"/>
                </a:cubicBezTo>
                <a:cubicBezTo>
                  <a:pt x="1009" y="1543"/>
                  <a:pt x="1003" y="1537"/>
                  <a:pt x="996" y="1537"/>
                </a:cubicBezTo>
                <a:close/>
                <a:moveTo>
                  <a:pt x="1035" y="1537"/>
                </a:moveTo>
                <a:cubicBezTo>
                  <a:pt x="1028" y="1537"/>
                  <a:pt x="1023" y="1543"/>
                  <a:pt x="1023" y="1550"/>
                </a:cubicBezTo>
                <a:cubicBezTo>
                  <a:pt x="1023" y="1557"/>
                  <a:pt x="1028" y="1563"/>
                  <a:pt x="1035" y="1563"/>
                </a:cubicBezTo>
                <a:cubicBezTo>
                  <a:pt x="1042" y="1563"/>
                  <a:pt x="1048" y="1557"/>
                  <a:pt x="1048" y="1550"/>
                </a:cubicBezTo>
                <a:cubicBezTo>
                  <a:pt x="1048" y="1543"/>
                  <a:pt x="1042" y="1537"/>
                  <a:pt x="1035" y="1537"/>
                </a:cubicBezTo>
                <a:close/>
                <a:moveTo>
                  <a:pt x="3480" y="1537"/>
                </a:moveTo>
                <a:cubicBezTo>
                  <a:pt x="3473" y="1537"/>
                  <a:pt x="3467" y="1543"/>
                  <a:pt x="3467" y="1550"/>
                </a:cubicBezTo>
                <a:cubicBezTo>
                  <a:pt x="3467" y="1557"/>
                  <a:pt x="3473" y="1563"/>
                  <a:pt x="3480" y="1563"/>
                </a:cubicBezTo>
                <a:cubicBezTo>
                  <a:pt x="3487" y="1563"/>
                  <a:pt x="3492" y="1557"/>
                  <a:pt x="3492" y="1550"/>
                </a:cubicBezTo>
                <a:cubicBezTo>
                  <a:pt x="3492" y="1543"/>
                  <a:pt x="3487" y="1537"/>
                  <a:pt x="3480" y="1537"/>
                </a:cubicBezTo>
                <a:close/>
                <a:moveTo>
                  <a:pt x="965" y="1590"/>
                </a:moveTo>
                <a:cubicBezTo>
                  <a:pt x="965" y="1585"/>
                  <a:pt x="961" y="1581"/>
                  <a:pt x="956" y="1581"/>
                </a:cubicBezTo>
                <a:cubicBezTo>
                  <a:pt x="952" y="1581"/>
                  <a:pt x="948" y="1585"/>
                  <a:pt x="948" y="1590"/>
                </a:cubicBezTo>
                <a:cubicBezTo>
                  <a:pt x="948" y="1594"/>
                  <a:pt x="952" y="1598"/>
                  <a:pt x="956" y="1598"/>
                </a:cubicBezTo>
                <a:cubicBezTo>
                  <a:pt x="961" y="1598"/>
                  <a:pt x="965" y="1594"/>
                  <a:pt x="965" y="1590"/>
                </a:cubicBezTo>
                <a:close/>
                <a:moveTo>
                  <a:pt x="996" y="1577"/>
                </a:moveTo>
                <a:cubicBezTo>
                  <a:pt x="989" y="1577"/>
                  <a:pt x="983" y="1583"/>
                  <a:pt x="983" y="1590"/>
                </a:cubicBezTo>
                <a:cubicBezTo>
                  <a:pt x="983" y="1597"/>
                  <a:pt x="989" y="1602"/>
                  <a:pt x="996" y="1602"/>
                </a:cubicBezTo>
                <a:cubicBezTo>
                  <a:pt x="1003" y="1602"/>
                  <a:pt x="1009" y="1597"/>
                  <a:pt x="1009" y="1590"/>
                </a:cubicBezTo>
                <a:cubicBezTo>
                  <a:pt x="1009" y="1583"/>
                  <a:pt x="1003" y="1577"/>
                  <a:pt x="996" y="1577"/>
                </a:cubicBezTo>
                <a:close/>
                <a:moveTo>
                  <a:pt x="1035" y="1577"/>
                </a:moveTo>
                <a:cubicBezTo>
                  <a:pt x="1028" y="1577"/>
                  <a:pt x="1023" y="1583"/>
                  <a:pt x="1023" y="1590"/>
                </a:cubicBezTo>
                <a:cubicBezTo>
                  <a:pt x="1023" y="1597"/>
                  <a:pt x="1028" y="1602"/>
                  <a:pt x="1035" y="1602"/>
                </a:cubicBezTo>
                <a:cubicBezTo>
                  <a:pt x="1042" y="1602"/>
                  <a:pt x="1048" y="1597"/>
                  <a:pt x="1048" y="1590"/>
                </a:cubicBezTo>
                <a:cubicBezTo>
                  <a:pt x="1048" y="1583"/>
                  <a:pt x="1042" y="1577"/>
                  <a:pt x="1035" y="1577"/>
                </a:cubicBezTo>
                <a:close/>
                <a:moveTo>
                  <a:pt x="3440" y="1577"/>
                </a:moveTo>
                <a:cubicBezTo>
                  <a:pt x="3433" y="1577"/>
                  <a:pt x="3427" y="1583"/>
                  <a:pt x="3427" y="1590"/>
                </a:cubicBezTo>
                <a:cubicBezTo>
                  <a:pt x="3427" y="1597"/>
                  <a:pt x="3433" y="1602"/>
                  <a:pt x="3440" y="1602"/>
                </a:cubicBezTo>
                <a:cubicBezTo>
                  <a:pt x="3447" y="1602"/>
                  <a:pt x="3453" y="1597"/>
                  <a:pt x="3453" y="1590"/>
                </a:cubicBezTo>
                <a:cubicBezTo>
                  <a:pt x="3453" y="1583"/>
                  <a:pt x="3447" y="1577"/>
                  <a:pt x="3440" y="1577"/>
                </a:cubicBezTo>
                <a:close/>
                <a:moveTo>
                  <a:pt x="944" y="1629"/>
                </a:moveTo>
                <a:cubicBezTo>
                  <a:pt x="944" y="1636"/>
                  <a:pt x="949" y="1642"/>
                  <a:pt x="956" y="1642"/>
                </a:cubicBezTo>
                <a:cubicBezTo>
                  <a:pt x="963" y="1642"/>
                  <a:pt x="969" y="1636"/>
                  <a:pt x="969" y="1629"/>
                </a:cubicBezTo>
                <a:cubicBezTo>
                  <a:pt x="969" y="1622"/>
                  <a:pt x="963" y="1616"/>
                  <a:pt x="956" y="1616"/>
                </a:cubicBezTo>
                <a:cubicBezTo>
                  <a:pt x="949" y="1616"/>
                  <a:pt x="944" y="1622"/>
                  <a:pt x="944" y="1629"/>
                </a:cubicBezTo>
                <a:close/>
                <a:moveTo>
                  <a:pt x="996" y="1616"/>
                </a:moveTo>
                <a:cubicBezTo>
                  <a:pt x="989" y="1616"/>
                  <a:pt x="983" y="1622"/>
                  <a:pt x="983" y="1629"/>
                </a:cubicBezTo>
                <a:cubicBezTo>
                  <a:pt x="983" y="1636"/>
                  <a:pt x="989" y="1642"/>
                  <a:pt x="996" y="1642"/>
                </a:cubicBezTo>
                <a:cubicBezTo>
                  <a:pt x="1003" y="1642"/>
                  <a:pt x="1009" y="1636"/>
                  <a:pt x="1009" y="1629"/>
                </a:cubicBezTo>
                <a:cubicBezTo>
                  <a:pt x="1009" y="1622"/>
                  <a:pt x="1003" y="1616"/>
                  <a:pt x="996" y="1616"/>
                </a:cubicBezTo>
                <a:close/>
                <a:moveTo>
                  <a:pt x="3401" y="1616"/>
                </a:moveTo>
                <a:cubicBezTo>
                  <a:pt x="3394" y="1616"/>
                  <a:pt x="3388" y="1622"/>
                  <a:pt x="3388" y="1629"/>
                </a:cubicBezTo>
                <a:cubicBezTo>
                  <a:pt x="3388" y="1636"/>
                  <a:pt x="3394" y="1642"/>
                  <a:pt x="3401" y="1642"/>
                </a:cubicBezTo>
                <a:cubicBezTo>
                  <a:pt x="3408" y="1642"/>
                  <a:pt x="3413" y="1636"/>
                  <a:pt x="3413" y="1629"/>
                </a:cubicBezTo>
                <a:cubicBezTo>
                  <a:pt x="3413" y="1622"/>
                  <a:pt x="3408" y="1616"/>
                  <a:pt x="3401" y="1616"/>
                </a:cubicBezTo>
                <a:close/>
                <a:moveTo>
                  <a:pt x="956" y="1656"/>
                </a:moveTo>
                <a:cubicBezTo>
                  <a:pt x="949" y="1656"/>
                  <a:pt x="944" y="1661"/>
                  <a:pt x="944" y="1668"/>
                </a:cubicBezTo>
                <a:cubicBezTo>
                  <a:pt x="944" y="1676"/>
                  <a:pt x="949" y="1681"/>
                  <a:pt x="956" y="1681"/>
                </a:cubicBezTo>
                <a:cubicBezTo>
                  <a:pt x="963" y="1681"/>
                  <a:pt x="969" y="1676"/>
                  <a:pt x="969" y="1668"/>
                </a:cubicBezTo>
                <a:cubicBezTo>
                  <a:pt x="969" y="1661"/>
                  <a:pt x="963" y="1656"/>
                  <a:pt x="956" y="1656"/>
                </a:cubicBezTo>
                <a:close/>
                <a:moveTo>
                  <a:pt x="996" y="1656"/>
                </a:moveTo>
                <a:cubicBezTo>
                  <a:pt x="989" y="1656"/>
                  <a:pt x="983" y="1661"/>
                  <a:pt x="983" y="1668"/>
                </a:cubicBezTo>
                <a:cubicBezTo>
                  <a:pt x="983" y="1676"/>
                  <a:pt x="989" y="1681"/>
                  <a:pt x="996" y="1681"/>
                </a:cubicBezTo>
                <a:cubicBezTo>
                  <a:pt x="1003" y="1681"/>
                  <a:pt x="1009" y="1676"/>
                  <a:pt x="1009" y="1668"/>
                </a:cubicBezTo>
                <a:cubicBezTo>
                  <a:pt x="1009" y="1661"/>
                  <a:pt x="1003" y="1656"/>
                  <a:pt x="996" y="1656"/>
                </a:cubicBezTo>
                <a:close/>
                <a:moveTo>
                  <a:pt x="956" y="1696"/>
                </a:moveTo>
                <a:cubicBezTo>
                  <a:pt x="950" y="1696"/>
                  <a:pt x="945" y="1702"/>
                  <a:pt x="945" y="1708"/>
                </a:cubicBezTo>
                <a:cubicBezTo>
                  <a:pt x="945" y="1714"/>
                  <a:pt x="950" y="1719"/>
                  <a:pt x="956" y="1719"/>
                </a:cubicBezTo>
                <a:cubicBezTo>
                  <a:pt x="963" y="1719"/>
                  <a:pt x="968" y="1714"/>
                  <a:pt x="968" y="1708"/>
                </a:cubicBezTo>
                <a:cubicBezTo>
                  <a:pt x="968" y="1702"/>
                  <a:pt x="963" y="1696"/>
                  <a:pt x="956" y="1696"/>
                </a:cubicBezTo>
                <a:close/>
                <a:moveTo>
                  <a:pt x="996" y="1719"/>
                </a:moveTo>
                <a:cubicBezTo>
                  <a:pt x="1002" y="1719"/>
                  <a:pt x="1007" y="1714"/>
                  <a:pt x="1007" y="1708"/>
                </a:cubicBezTo>
                <a:cubicBezTo>
                  <a:pt x="1007" y="1702"/>
                  <a:pt x="1002" y="1697"/>
                  <a:pt x="996" y="1697"/>
                </a:cubicBezTo>
                <a:cubicBezTo>
                  <a:pt x="990" y="1697"/>
                  <a:pt x="985" y="1702"/>
                  <a:pt x="985" y="1708"/>
                </a:cubicBezTo>
                <a:cubicBezTo>
                  <a:pt x="985" y="1714"/>
                  <a:pt x="990" y="1719"/>
                  <a:pt x="996" y="1719"/>
                </a:cubicBezTo>
                <a:close/>
                <a:moveTo>
                  <a:pt x="996" y="1735"/>
                </a:moveTo>
                <a:cubicBezTo>
                  <a:pt x="989" y="1735"/>
                  <a:pt x="983" y="1740"/>
                  <a:pt x="983" y="1747"/>
                </a:cubicBezTo>
                <a:cubicBezTo>
                  <a:pt x="983" y="1754"/>
                  <a:pt x="989" y="1760"/>
                  <a:pt x="996" y="1760"/>
                </a:cubicBezTo>
                <a:cubicBezTo>
                  <a:pt x="1003" y="1760"/>
                  <a:pt x="1009" y="1754"/>
                  <a:pt x="1009" y="1747"/>
                </a:cubicBezTo>
                <a:cubicBezTo>
                  <a:pt x="1009" y="1740"/>
                  <a:pt x="1003" y="1735"/>
                  <a:pt x="996" y="173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56" name="图形 54">
            <a:extLst>
              <a:ext uri="{FF2B5EF4-FFF2-40B4-BE49-F238E27FC236}">
                <a16:creationId xmlns:a16="http://schemas.microsoft.com/office/drawing/2014/main" id="{FBA03D69-8D55-2BD7-829E-86E5223B18E8}"/>
              </a:ext>
            </a:extLst>
          </p:cNvPr>
          <p:cNvGrpSpPr/>
          <p:nvPr/>
        </p:nvGrpSpPr>
        <p:grpSpPr>
          <a:xfrm>
            <a:off x="3035680" y="4192770"/>
            <a:ext cx="6163866" cy="2671421"/>
            <a:chOff x="3035680" y="4018726"/>
            <a:chExt cx="6163866" cy="2671421"/>
          </a:xfrm>
          <a:gradFill>
            <a:gsLst>
              <a:gs pos="0">
                <a:schemeClr val="bg1">
                  <a:lumMod val="50000"/>
                </a:schemeClr>
              </a:gs>
              <a:gs pos="100000">
                <a:schemeClr val="tx1">
                  <a:lumMod val="95000"/>
                  <a:lumOff val="5000"/>
                  <a:alpha val="0"/>
                </a:schemeClr>
              </a:gs>
            </a:gsLst>
            <a:lin ang="5400000" scaled="0"/>
          </a:gradFill>
        </p:grpSpPr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A1946049-EEF9-BAC2-8867-D064133A13F3}"/>
                </a:ext>
              </a:extLst>
            </p:cNvPr>
            <p:cNvSpPr/>
            <p:nvPr/>
          </p:nvSpPr>
          <p:spPr>
            <a:xfrm>
              <a:off x="3035680" y="6631779"/>
              <a:ext cx="350903" cy="53716"/>
            </a:xfrm>
            <a:custGeom>
              <a:avLst/>
              <a:gdLst>
                <a:gd name="connsiteX0" fmla="*/ 9302 w 350903"/>
                <a:gd name="connsiteY0" fmla="*/ 53717 h 53716"/>
                <a:gd name="connsiteX1" fmla="*/ 0 w 350903"/>
                <a:gd name="connsiteY1" fmla="*/ 53717 h 53716"/>
                <a:gd name="connsiteX2" fmla="*/ 0 w 350903"/>
                <a:gd name="connsiteY2" fmla="*/ 19378 h 53716"/>
                <a:gd name="connsiteX3" fmla="*/ 89140 w 350903"/>
                <a:gd name="connsiteY3" fmla="*/ 19378 h 53716"/>
                <a:gd name="connsiteX4" fmla="*/ 89140 w 350903"/>
                <a:gd name="connsiteY4" fmla="*/ 0 h 53716"/>
                <a:gd name="connsiteX5" fmla="*/ 350903 w 350903"/>
                <a:gd name="connsiteY5" fmla="*/ 0 h 53716"/>
                <a:gd name="connsiteX6" fmla="*/ 350903 w 350903"/>
                <a:gd name="connsiteY6" fmla="*/ 9302 h 53716"/>
                <a:gd name="connsiteX7" fmla="*/ 98442 w 350903"/>
                <a:gd name="connsiteY7" fmla="*/ 9302 h 53716"/>
                <a:gd name="connsiteX8" fmla="*/ 98442 w 350903"/>
                <a:gd name="connsiteY8" fmla="*/ 28680 h 53716"/>
                <a:gd name="connsiteX9" fmla="*/ 9302 w 350903"/>
                <a:gd name="connsiteY9" fmla="*/ 28680 h 5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0903" h="53716">
                  <a:moveTo>
                    <a:pt x="9302" y="53717"/>
                  </a:moveTo>
                  <a:lnTo>
                    <a:pt x="0" y="53717"/>
                  </a:lnTo>
                  <a:lnTo>
                    <a:pt x="0" y="19378"/>
                  </a:lnTo>
                  <a:lnTo>
                    <a:pt x="89140" y="19378"/>
                  </a:lnTo>
                  <a:lnTo>
                    <a:pt x="89140" y="0"/>
                  </a:lnTo>
                  <a:lnTo>
                    <a:pt x="350903" y="0"/>
                  </a:lnTo>
                  <a:lnTo>
                    <a:pt x="350903" y="9302"/>
                  </a:lnTo>
                  <a:lnTo>
                    <a:pt x="98442" y="9302"/>
                  </a:lnTo>
                  <a:lnTo>
                    <a:pt x="98442" y="28680"/>
                  </a:lnTo>
                  <a:lnTo>
                    <a:pt x="9302" y="2868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F400E27C-C4C0-256E-B927-4A8720E48448}"/>
                </a:ext>
              </a:extLst>
            </p:cNvPr>
            <p:cNvSpPr/>
            <p:nvPr/>
          </p:nvSpPr>
          <p:spPr>
            <a:xfrm>
              <a:off x="3159701" y="6596898"/>
              <a:ext cx="226881" cy="21471"/>
            </a:xfrm>
            <a:custGeom>
              <a:avLst/>
              <a:gdLst>
                <a:gd name="connsiteX0" fmla="*/ 9302 w 226881"/>
                <a:gd name="connsiteY0" fmla="*/ 21471 h 21471"/>
                <a:gd name="connsiteX1" fmla="*/ 0 w 226881"/>
                <a:gd name="connsiteY1" fmla="*/ 21471 h 21471"/>
                <a:gd name="connsiteX2" fmla="*/ 0 w 226881"/>
                <a:gd name="connsiteY2" fmla="*/ 0 h 21471"/>
                <a:gd name="connsiteX3" fmla="*/ 226882 w 226881"/>
                <a:gd name="connsiteY3" fmla="*/ 0 h 21471"/>
                <a:gd name="connsiteX4" fmla="*/ 226882 w 226881"/>
                <a:gd name="connsiteY4" fmla="*/ 9302 h 21471"/>
                <a:gd name="connsiteX5" fmla="*/ 9302 w 226881"/>
                <a:gd name="connsiteY5" fmla="*/ 9302 h 2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881" h="21471">
                  <a:moveTo>
                    <a:pt x="9302" y="21471"/>
                  </a:moveTo>
                  <a:lnTo>
                    <a:pt x="0" y="21471"/>
                  </a:lnTo>
                  <a:lnTo>
                    <a:pt x="0" y="0"/>
                  </a:lnTo>
                  <a:lnTo>
                    <a:pt x="226882" y="0"/>
                  </a:lnTo>
                  <a:lnTo>
                    <a:pt x="226882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02EEEABB-2268-84E1-279C-21875270C602}"/>
                </a:ext>
              </a:extLst>
            </p:cNvPr>
            <p:cNvSpPr/>
            <p:nvPr/>
          </p:nvSpPr>
          <p:spPr>
            <a:xfrm>
              <a:off x="3274653" y="6656274"/>
              <a:ext cx="111929" cy="29222"/>
            </a:xfrm>
            <a:custGeom>
              <a:avLst/>
              <a:gdLst>
                <a:gd name="connsiteX0" fmla="*/ 9302 w 111929"/>
                <a:gd name="connsiteY0" fmla="*/ 29223 h 29222"/>
                <a:gd name="connsiteX1" fmla="*/ 0 w 111929"/>
                <a:gd name="connsiteY1" fmla="*/ 29223 h 29222"/>
                <a:gd name="connsiteX2" fmla="*/ 0 w 111929"/>
                <a:gd name="connsiteY2" fmla="*/ 0 h 29222"/>
                <a:gd name="connsiteX3" fmla="*/ 111929 w 111929"/>
                <a:gd name="connsiteY3" fmla="*/ 0 h 29222"/>
                <a:gd name="connsiteX4" fmla="*/ 111929 w 111929"/>
                <a:gd name="connsiteY4" fmla="*/ 9302 h 29222"/>
                <a:gd name="connsiteX5" fmla="*/ 9302 w 111929"/>
                <a:gd name="connsiteY5" fmla="*/ 9302 h 29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929" h="29222">
                  <a:moveTo>
                    <a:pt x="9302" y="29223"/>
                  </a:moveTo>
                  <a:lnTo>
                    <a:pt x="0" y="29223"/>
                  </a:lnTo>
                  <a:lnTo>
                    <a:pt x="0" y="0"/>
                  </a:lnTo>
                  <a:lnTo>
                    <a:pt x="111929" y="0"/>
                  </a:lnTo>
                  <a:lnTo>
                    <a:pt x="111929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31F4732F-40B6-47CE-8457-8A47D7C1636C}"/>
                </a:ext>
              </a:extLst>
            </p:cNvPr>
            <p:cNvSpPr/>
            <p:nvPr/>
          </p:nvSpPr>
          <p:spPr>
            <a:xfrm>
              <a:off x="3283722" y="6550390"/>
              <a:ext cx="102860" cy="33873"/>
            </a:xfrm>
            <a:custGeom>
              <a:avLst/>
              <a:gdLst>
                <a:gd name="connsiteX0" fmla="*/ 102860 w 102860"/>
                <a:gd name="connsiteY0" fmla="*/ 33874 h 33873"/>
                <a:gd name="connsiteX1" fmla="*/ 0 w 102860"/>
                <a:gd name="connsiteY1" fmla="*/ 33874 h 33873"/>
                <a:gd name="connsiteX2" fmla="*/ 0 w 102860"/>
                <a:gd name="connsiteY2" fmla="*/ 0 h 33873"/>
                <a:gd name="connsiteX3" fmla="*/ 102860 w 102860"/>
                <a:gd name="connsiteY3" fmla="*/ 0 h 33873"/>
                <a:gd name="connsiteX4" fmla="*/ 102860 w 102860"/>
                <a:gd name="connsiteY4" fmla="*/ 9302 h 33873"/>
                <a:gd name="connsiteX5" fmla="*/ 9302 w 102860"/>
                <a:gd name="connsiteY5" fmla="*/ 9302 h 33873"/>
                <a:gd name="connsiteX6" fmla="*/ 9302 w 102860"/>
                <a:gd name="connsiteY6" fmla="*/ 24572 h 33873"/>
                <a:gd name="connsiteX7" fmla="*/ 102860 w 102860"/>
                <a:gd name="connsiteY7" fmla="*/ 24572 h 33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860" h="33873">
                  <a:moveTo>
                    <a:pt x="102860" y="33874"/>
                  </a:moveTo>
                  <a:lnTo>
                    <a:pt x="0" y="33874"/>
                  </a:lnTo>
                  <a:lnTo>
                    <a:pt x="0" y="0"/>
                  </a:lnTo>
                  <a:lnTo>
                    <a:pt x="102860" y="0"/>
                  </a:lnTo>
                  <a:lnTo>
                    <a:pt x="102860" y="9302"/>
                  </a:lnTo>
                  <a:lnTo>
                    <a:pt x="9302" y="9302"/>
                  </a:lnTo>
                  <a:lnTo>
                    <a:pt x="9302" y="24572"/>
                  </a:lnTo>
                  <a:lnTo>
                    <a:pt x="102860" y="2457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9A7553BD-45E4-EBC9-AB45-BDF810E07592}"/>
                </a:ext>
              </a:extLst>
            </p:cNvPr>
            <p:cNvSpPr/>
            <p:nvPr/>
          </p:nvSpPr>
          <p:spPr>
            <a:xfrm>
              <a:off x="3336664" y="6408308"/>
              <a:ext cx="26122" cy="129912"/>
            </a:xfrm>
            <a:custGeom>
              <a:avLst/>
              <a:gdLst>
                <a:gd name="connsiteX0" fmla="*/ 26122 w 26122"/>
                <a:gd name="connsiteY0" fmla="*/ 129913 h 129912"/>
                <a:gd name="connsiteX1" fmla="*/ 16820 w 26122"/>
                <a:gd name="connsiteY1" fmla="*/ 129913 h 129912"/>
                <a:gd name="connsiteX2" fmla="*/ 16820 w 26122"/>
                <a:gd name="connsiteY2" fmla="*/ 9302 h 129912"/>
                <a:gd name="connsiteX3" fmla="*/ 9302 w 26122"/>
                <a:gd name="connsiteY3" fmla="*/ 9302 h 129912"/>
                <a:gd name="connsiteX4" fmla="*/ 9302 w 26122"/>
                <a:gd name="connsiteY4" fmla="*/ 129913 h 129912"/>
                <a:gd name="connsiteX5" fmla="*/ 0 w 26122"/>
                <a:gd name="connsiteY5" fmla="*/ 129913 h 129912"/>
                <a:gd name="connsiteX6" fmla="*/ 0 w 26122"/>
                <a:gd name="connsiteY6" fmla="*/ 0 h 129912"/>
                <a:gd name="connsiteX7" fmla="*/ 26122 w 26122"/>
                <a:gd name="connsiteY7" fmla="*/ 0 h 12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22" h="129912">
                  <a:moveTo>
                    <a:pt x="26122" y="129913"/>
                  </a:moveTo>
                  <a:lnTo>
                    <a:pt x="16820" y="129913"/>
                  </a:lnTo>
                  <a:lnTo>
                    <a:pt x="16820" y="9302"/>
                  </a:lnTo>
                  <a:lnTo>
                    <a:pt x="9302" y="9302"/>
                  </a:lnTo>
                  <a:lnTo>
                    <a:pt x="9302" y="129913"/>
                  </a:lnTo>
                  <a:lnTo>
                    <a:pt x="0" y="129913"/>
                  </a:lnTo>
                  <a:lnTo>
                    <a:pt x="0" y="0"/>
                  </a:lnTo>
                  <a:lnTo>
                    <a:pt x="26122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2A859950-A020-014F-6324-3BFBBB9ADACD}"/>
                </a:ext>
              </a:extLst>
            </p:cNvPr>
            <p:cNvSpPr/>
            <p:nvPr/>
          </p:nvSpPr>
          <p:spPr>
            <a:xfrm rot="-2534155">
              <a:off x="3135314" y="6499335"/>
              <a:ext cx="225026" cy="9301"/>
            </a:xfrm>
            <a:custGeom>
              <a:avLst/>
              <a:gdLst>
                <a:gd name="connsiteX0" fmla="*/ 0 w 225026"/>
                <a:gd name="connsiteY0" fmla="*/ 0 h 9301"/>
                <a:gd name="connsiteX1" fmla="*/ 225027 w 225026"/>
                <a:gd name="connsiteY1" fmla="*/ 0 h 9301"/>
                <a:gd name="connsiteX2" fmla="*/ 225027 w 225026"/>
                <a:gd name="connsiteY2" fmla="*/ 9302 h 9301"/>
                <a:gd name="connsiteX3" fmla="*/ 0 w 225026"/>
                <a:gd name="connsiteY3" fmla="*/ 9302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026" h="9301">
                  <a:moveTo>
                    <a:pt x="0" y="0"/>
                  </a:moveTo>
                  <a:lnTo>
                    <a:pt x="225027" y="0"/>
                  </a:lnTo>
                  <a:lnTo>
                    <a:pt x="225027" y="9302"/>
                  </a:lnTo>
                  <a:lnTo>
                    <a:pt x="0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A20C91D6-E673-AABB-AE8A-24EFB003509F}"/>
                </a:ext>
              </a:extLst>
            </p:cNvPr>
            <p:cNvSpPr/>
            <p:nvPr/>
          </p:nvSpPr>
          <p:spPr>
            <a:xfrm rot="-2533670">
              <a:off x="3181539" y="6514236"/>
              <a:ext cx="171774" cy="9301"/>
            </a:xfrm>
            <a:custGeom>
              <a:avLst/>
              <a:gdLst>
                <a:gd name="connsiteX0" fmla="*/ 0 w 171774"/>
                <a:gd name="connsiteY0" fmla="*/ 0 h 9301"/>
                <a:gd name="connsiteX1" fmla="*/ 171775 w 171774"/>
                <a:gd name="connsiteY1" fmla="*/ 0 h 9301"/>
                <a:gd name="connsiteX2" fmla="*/ 171775 w 171774"/>
                <a:gd name="connsiteY2" fmla="*/ 9302 h 9301"/>
                <a:gd name="connsiteX3" fmla="*/ 0 w 171774"/>
                <a:gd name="connsiteY3" fmla="*/ 9302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774" h="9301">
                  <a:moveTo>
                    <a:pt x="0" y="0"/>
                  </a:moveTo>
                  <a:lnTo>
                    <a:pt x="171775" y="0"/>
                  </a:lnTo>
                  <a:lnTo>
                    <a:pt x="171775" y="9302"/>
                  </a:lnTo>
                  <a:lnTo>
                    <a:pt x="0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多边形: 形状 63">
              <a:extLst>
                <a:ext uri="{FF2B5EF4-FFF2-40B4-BE49-F238E27FC236}">
                  <a16:creationId xmlns:a16="http://schemas.microsoft.com/office/drawing/2014/main" id="{24D6BA32-63CF-05F2-85E6-ACFC73111973}"/>
                </a:ext>
              </a:extLst>
            </p:cNvPr>
            <p:cNvSpPr/>
            <p:nvPr/>
          </p:nvSpPr>
          <p:spPr>
            <a:xfrm>
              <a:off x="3399993" y="6482865"/>
              <a:ext cx="256104" cy="202630"/>
            </a:xfrm>
            <a:custGeom>
              <a:avLst/>
              <a:gdLst>
                <a:gd name="connsiteX0" fmla="*/ 20929 w 256104"/>
                <a:gd name="connsiteY0" fmla="*/ 202631 h 202630"/>
                <a:gd name="connsiteX1" fmla="*/ 11627 w 256104"/>
                <a:gd name="connsiteY1" fmla="*/ 202631 h 202630"/>
                <a:gd name="connsiteX2" fmla="*/ 11627 w 256104"/>
                <a:gd name="connsiteY2" fmla="*/ 177594 h 202630"/>
                <a:gd name="connsiteX3" fmla="*/ 0 w 256104"/>
                <a:gd name="connsiteY3" fmla="*/ 177594 h 202630"/>
                <a:gd name="connsiteX4" fmla="*/ 0 w 256104"/>
                <a:gd name="connsiteY4" fmla="*/ 78609 h 202630"/>
                <a:gd name="connsiteX5" fmla="*/ 38447 w 256104"/>
                <a:gd name="connsiteY5" fmla="*/ 15591 h 202630"/>
                <a:gd name="connsiteX6" fmla="*/ 115340 w 256104"/>
                <a:gd name="connsiteY6" fmla="*/ 2336 h 202630"/>
                <a:gd name="connsiteX7" fmla="*/ 256104 w 256104"/>
                <a:gd name="connsiteY7" fmla="*/ 66362 h 202630"/>
                <a:gd name="connsiteX8" fmla="*/ 249361 w 256104"/>
                <a:gd name="connsiteY8" fmla="*/ 72718 h 202630"/>
                <a:gd name="connsiteX9" fmla="*/ 113635 w 256104"/>
                <a:gd name="connsiteY9" fmla="*/ 11405 h 202630"/>
                <a:gd name="connsiteX10" fmla="*/ 43873 w 256104"/>
                <a:gd name="connsiteY10" fmla="*/ 23032 h 202630"/>
                <a:gd name="connsiteX11" fmla="*/ 9224 w 256104"/>
                <a:gd name="connsiteY11" fmla="*/ 79229 h 202630"/>
                <a:gd name="connsiteX12" fmla="*/ 9302 w 256104"/>
                <a:gd name="connsiteY12" fmla="*/ 168137 h 202630"/>
                <a:gd name="connsiteX13" fmla="*/ 20929 w 256104"/>
                <a:gd name="connsiteY13" fmla="*/ 168137 h 202630"/>
                <a:gd name="connsiteX14" fmla="*/ 20929 w 256104"/>
                <a:gd name="connsiteY14" fmla="*/ 202631 h 20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6104" h="202630">
                  <a:moveTo>
                    <a:pt x="20929" y="202631"/>
                  </a:moveTo>
                  <a:lnTo>
                    <a:pt x="11627" y="202631"/>
                  </a:lnTo>
                  <a:lnTo>
                    <a:pt x="11627" y="177594"/>
                  </a:lnTo>
                  <a:lnTo>
                    <a:pt x="0" y="177594"/>
                  </a:lnTo>
                  <a:lnTo>
                    <a:pt x="0" y="78609"/>
                  </a:lnTo>
                  <a:cubicBezTo>
                    <a:pt x="310" y="76284"/>
                    <a:pt x="6744" y="37992"/>
                    <a:pt x="38447" y="15591"/>
                  </a:cubicBezTo>
                  <a:cubicBezTo>
                    <a:pt x="58755" y="1173"/>
                    <a:pt x="84645" y="-3245"/>
                    <a:pt x="115340" y="2336"/>
                  </a:cubicBezTo>
                  <a:cubicBezTo>
                    <a:pt x="211302" y="19854"/>
                    <a:pt x="254321" y="64502"/>
                    <a:pt x="256104" y="66362"/>
                  </a:cubicBezTo>
                  <a:lnTo>
                    <a:pt x="249361" y="72718"/>
                  </a:lnTo>
                  <a:cubicBezTo>
                    <a:pt x="248973" y="72253"/>
                    <a:pt x="206418" y="28381"/>
                    <a:pt x="113635" y="11405"/>
                  </a:cubicBezTo>
                  <a:cubicBezTo>
                    <a:pt x="85575" y="6289"/>
                    <a:pt x="62088" y="10165"/>
                    <a:pt x="43873" y="23032"/>
                  </a:cubicBezTo>
                  <a:cubicBezTo>
                    <a:pt x="15348" y="43186"/>
                    <a:pt x="9302" y="78919"/>
                    <a:pt x="9224" y="79229"/>
                  </a:cubicBezTo>
                  <a:lnTo>
                    <a:pt x="9302" y="168137"/>
                  </a:lnTo>
                  <a:lnTo>
                    <a:pt x="20929" y="168137"/>
                  </a:lnTo>
                  <a:lnTo>
                    <a:pt x="20929" y="20263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id="{1B4F8058-C03D-6357-93CD-A56B26AD4C64}"/>
                </a:ext>
              </a:extLst>
            </p:cNvPr>
            <p:cNvSpPr/>
            <p:nvPr/>
          </p:nvSpPr>
          <p:spPr>
            <a:xfrm rot="-3552964">
              <a:off x="3403928" y="6412755"/>
              <a:ext cx="9301" cy="90225"/>
            </a:xfrm>
            <a:custGeom>
              <a:avLst/>
              <a:gdLst>
                <a:gd name="connsiteX0" fmla="*/ 0 w 9301"/>
                <a:gd name="connsiteY0" fmla="*/ 0 h 90225"/>
                <a:gd name="connsiteX1" fmla="*/ 9302 w 9301"/>
                <a:gd name="connsiteY1" fmla="*/ 0 h 90225"/>
                <a:gd name="connsiteX2" fmla="*/ 9302 w 9301"/>
                <a:gd name="connsiteY2" fmla="*/ 90225 h 90225"/>
                <a:gd name="connsiteX3" fmla="*/ 0 w 9301"/>
                <a:gd name="connsiteY3" fmla="*/ 90225 h 9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" h="90225">
                  <a:moveTo>
                    <a:pt x="0" y="0"/>
                  </a:moveTo>
                  <a:lnTo>
                    <a:pt x="9302" y="0"/>
                  </a:lnTo>
                  <a:lnTo>
                    <a:pt x="9302" y="90225"/>
                  </a:lnTo>
                  <a:lnTo>
                    <a:pt x="0" y="902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DC2A8AD1-3E63-BF37-B82C-F901B7A519F2}"/>
                </a:ext>
              </a:extLst>
            </p:cNvPr>
            <p:cNvSpPr/>
            <p:nvPr/>
          </p:nvSpPr>
          <p:spPr>
            <a:xfrm>
              <a:off x="3505953" y="6139569"/>
              <a:ext cx="41547" cy="337105"/>
            </a:xfrm>
            <a:custGeom>
              <a:avLst/>
              <a:gdLst>
                <a:gd name="connsiteX0" fmla="*/ 41547 w 41547"/>
                <a:gd name="connsiteY0" fmla="*/ 337106 h 337105"/>
                <a:gd name="connsiteX1" fmla="*/ 32246 w 41547"/>
                <a:gd name="connsiteY1" fmla="*/ 337106 h 337105"/>
                <a:gd name="connsiteX2" fmla="*/ 32246 w 41547"/>
                <a:gd name="connsiteY2" fmla="*/ 9302 h 337105"/>
                <a:gd name="connsiteX3" fmla="*/ 9302 w 41547"/>
                <a:gd name="connsiteY3" fmla="*/ 9302 h 337105"/>
                <a:gd name="connsiteX4" fmla="*/ 9302 w 41547"/>
                <a:gd name="connsiteY4" fmla="*/ 329355 h 337105"/>
                <a:gd name="connsiteX5" fmla="*/ 0 w 41547"/>
                <a:gd name="connsiteY5" fmla="*/ 329355 h 337105"/>
                <a:gd name="connsiteX6" fmla="*/ 0 w 41547"/>
                <a:gd name="connsiteY6" fmla="*/ 0 h 337105"/>
                <a:gd name="connsiteX7" fmla="*/ 41547 w 41547"/>
                <a:gd name="connsiteY7" fmla="*/ 0 h 337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47" h="337105">
                  <a:moveTo>
                    <a:pt x="41547" y="337106"/>
                  </a:moveTo>
                  <a:lnTo>
                    <a:pt x="32246" y="337106"/>
                  </a:lnTo>
                  <a:lnTo>
                    <a:pt x="32246" y="9302"/>
                  </a:lnTo>
                  <a:lnTo>
                    <a:pt x="9302" y="9302"/>
                  </a:lnTo>
                  <a:lnTo>
                    <a:pt x="9302" y="329355"/>
                  </a:lnTo>
                  <a:lnTo>
                    <a:pt x="0" y="329355"/>
                  </a:lnTo>
                  <a:lnTo>
                    <a:pt x="0" y="0"/>
                  </a:lnTo>
                  <a:lnTo>
                    <a:pt x="41547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22333906-0FBE-B930-E13D-7223FB1BEDFD}"/>
                </a:ext>
              </a:extLst>
            </p:cNvPr>
            <p:cNvSpPr/>
            <p:nvPr/>
          </p:nvSpPr>
          <p:spPr>
            <a:xfrm>
              <a:off x="3557577" y="6148638"/>
              <a:ext cx="46818" cy="349585"/>
            </a:xfrm>
            <a:custGeom>
              <a:avLst/>
              <a:gdLst>
                <a:gd name="connsiteX0" fmla="*/ 46818 w 46818"/>
                <a:gd name="connsiteY0" fmla="*/ 349585 h 349585"/>
                <a:gd name="connsiteX1" fmla="*/ 37516 w 46818"/>
                <a:gd name="connsiteY1" fmla="*/ 349585 h 349585"/>
                <a:gd name="connsiteX2" fmla="*/ 37516 w 46818"/>
                <a:gd name="connsiteY2" fmla="*/ 9302 h 349585"/>
                <a:gd name="connsiteX3" fmla="*/ 9302 w 46818"/>
                <a:gd name="connsiteY3" fmla="*/ 9302 h 349585"/>
                <a:gd name="connsiteX4" fmla="*/ 9302 w 46818"/>
                <a:gd name="connsiteY4" fmla="*/ 340206 h 349585"/>
                <a:gd name="connsiteX5" fmla="*/ 0 w 46818"/>
                <a:gd name="connsiteY5" fmla="*/ 340206 h 349585"/>
                <a:gd name="connsiteX6" fmla="*/ 0 w 46818"/>
                <a:gd name="connsiteY6" fmla="*/ 0 h 349585"/>
                <a:gd name="connsiteX7" fmla="*/ 46818 w 46818"/>
                <a:gd name="connsiteY7" fmla="*/ 0 h 349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18" h="349585">
                  <a:moveTo>
                    <a:pt x="46818" y="349585"/>
                  </a:moveTo>
                  <a:lnTo>
                    <a:pt x="37516" y="349585"/>
                  </a:lnTo>
                  <a:lnTo>
                    <a:pt x="37516" y="9302"/>
                  </a:lnTo>
                  <a:lnTo>
                    <a:pt x="9302" y="9302"/>
                  </a:lnTo>
                  <a:lnTo>
                    <a:pt x="9302" y="340206"/>
                  </a:lnTo>
                  <a:lnTo>
                    <a:pt x="0" y="340206"/>
                  </a:lnTo>
                  <a:lnTo>
                    <a:pt x="0" y="0"/>
                  </a:lnTo>
                  <a:lnTo>
                    <a:pt x="46818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4B3ECD52-208A-C2A9-7498-A3D7D4A4B1FC}"/>
                </a:ext>
              </a:extLst>
            </p:cNvPr>
            <p:cNvSpPr/>
            <p:nvPr/>
          </p:nvSpPr>
          <p:spPr>
            <a:xfrm>
              <a:off x="3595094" y="5985860"/>
              <a:ext cx="217270" cy="525928"/>
            </a:xfrm>
            <a:custGeom>
              <a:avLst/>
              <a:gdLst>
                <a:gd name="connsiteX0" fmla="*/ 217270 w 217270"/>
                <a:gd name="connsiteY0" fmla="*/ 525928 h 525928"/>
                <a:gd name="connsiteX1" fmla="*/ 207968 w 217270"/>
                <a:gd name="connsiteY1" fmla="*/ 525928 h 525928"/>
                <a:gd name="connsiteX2" fmla="*/ 207968 w 217270"/>
                <a:gd name="connsiteY2" fmla="*/ 107434 h 525928"/>
                <a:gd name="connsiteX3" fmla="*/ 174405 w 217270"/>
                <a:gd name="connsiteY3" fmla="*/ 107434 h 525928"/>
                <a:gd name="connsiteX4" fmla="*/ 174405 w 217270"/>
                <a:gd name="connsiteY4" fmla="*/ 9302 h 525928"/>
                <a:gd name="connsiteX5" fmla="*/ 49299 w 217270"/>
                <a:gd name="connsiteY5" fmla="*/ 9302 h 525928"/>
                <a:gd name="connsiteX6" fmla="*/ 49299 w 217270"/>
                <a:gd name="connsiteY6" fmla="*/ 141074 h 525928"/>
                <a:gd name="connsiteX7" fmla="*/ 9302 w 217270"/>
                <a:gd name="connsiteY7" fmla="*/ 141074 h 525928"/>
                <a:gd name="connsiteX8" fmla="*/ 9302 w 217270"/>
                <a:gd name="connsiteY8" fmla="*/ 150608 h 525928"/>
                <a:gd name="connsiteX9" fmla="*/ 0 w 217270"/>
                <a:gd name="connsiteY9" fmla="*/ 150608 h 525928"/>
                <a:gd name="connsiteX10" fmla="*/ 0 w 217270"/>
                <a:gd name="connsiteY10" fmla="*/ 131773 h 525928"/>
                <a:gd name="connsiteX11" fmla="*/ 39997 w 217270"/>
                <a:gd name="connsiteY11" fmla="*/ 131773 h 525928"/>
                <a:gd name="connsiteX12" fmla="*/ 39997 w 217270"/>
                <a:gd name="connsiteY12" fmla="*/ 0 h 525928"/>
                <a:gd name="connsiteX13" fmla="*/ 183707 w 217270"/>
                <a:gd name="connsiteY13" fmla="*/ 0 h 525928"/>
                <a:gd name="connsiteX14" fmla="*/ 183707 w 217270"/>
                <a:gd name="connsiteY14" fmla="*/ 98132 h 525928"/>
                <a:gd name="connsiteX15" fmla="*/ 217270 w 217270"/>
                <a:gd name="connsiteY15" fmla="*/ 98132 h 525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7270" h="525928">
                  <a:moveTo>
                    <a:pt x="217270" y="525928"/>
                  </a:moveTo>
                  <a:lnTo>
                    <a:pt x="207968" y="525928"/>
                  </a:lnTo>
                  <a:lnTo>
                    <a:pt x="207968" y="107434"/>
                  </a:lnTo>
                  <a:lnTo>
                    <a:pt x="174405" y="107434"/>
                  </a:lnTo>
                  <a:lnTo>
                    <a:pt x="174405" y="9302"/>
                  </a:lnTo>
                  <a:lnTo>
                    <a:pt x="49299" y="9302"/>
                  </a:lnTo>
                  <a:lnTo>
                    <a:pt x="49299" y="141074"/>
                  </a:lnTo>
                  <a:lnTo>
                    <a:pt x="9302" y="141074"/>
                  </a:lnTo>
                  <a:lnTo>
                    <a:pt x="9302" y="150608"/>
                  </a:lnTo>
                  <a:lnTo>
                    <a:pt x="0" y="150608"/>
                  </a:lnTo>
                  <a:lnTo>
                    <a:pt x="0" y="131773"/>
                  </a:lnTo>
                  <a:lnTo>
                    <a:pt x="39997" y="131773"/>
                  </a:lnTo>
                  <a:lnTo>
                    <a:pt x="39997" y="0"/>
                  </a:lnTo>
                  <a:lnTo>
                    <a:pt x="183707" y="0"/>
                  </a:lnTo>
                  <a:lnTo>
                    <a:pt x="183707" y="98132"/>
                  </a:lnTo>
                  <a:lnTo>
                    <a:pt x="217270" y="9813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0588CF51-A2FA-DB48-4616-FDF7360587F4}"/>
                </a:ext>
              </a:extLst>
            </p:cNvPr>
            <p:cNvSpPr/>
            <p:nvPr/>
          </p:nvSpPr>
          <p:spPr>
            <a:xfrm>
              <a:off x="3595094" y="5864707"/>
              <a:ext cx="210836" cy="245950"/>
            </a:xfrm>
            <a:custGeom>
              <a:avLst/>
              <a:gdLst>
                <a:gd name="connsiteX0" fmla="*/ 9302 w 210836"/>
                <a:gd name="connsiteY0" fmla="*/ 245950 h 245950"/>
                <a:gd name="connsiteX1" fmla="*/ 0 w 210836"/>
                <a:gd name="connsiteY1" fmla="*/ 245950 h 245950"/>
                <a:gd name="connsiteX2" fmla="*/ 0 w 210836"/>
                <a:gd name="connsiteY2" fmla="*/ 216727 h 245950"/>
                <a:gd name="connsiteX3" fmla="*/ 21936 w 210836"/>
                <a:gd name="connsiteY3" fmla="*/ 216727 h 245950"/>
                <a:gd name="connsiteX4" fmla="*/ 21936 w 210836"/>
                <a:gd name="connsiteY4" fmla="*/ 102240 h 245950"/>
                <a:gd name="connsiteX5" fmla="*/ 57825 w 210836"/>
                <a:gd name="connsiteY5" fmla="*/ 102240 h 245950"/>
                <a:gd name="connsiteX6" fmla="*/ 57825 w 210836"/>
                <a:gd name="connsiteY6" fmla="*/ 66662 h 245950"/>
                <a:gd name="connsiteX7" fmla="*/ 124487 w 210836"/>
                <a:gd name="connsiteY7" fmla="*/ 0 h 245950"/>
                <a:gd name="connsiteX8" fmla="*/ 188823 w 210836"/>
                <a:gd name="connsiteY8" fmla="*/ 64414 h 245950"/>
                <a:gd name="connsiteX9" fmla="*/ 188823 w 210836"/>
                <a:gd name="connsiteY9" fmla="*/ 104333 h 245950"/>
                <a:gd name="connsiteX10" fmla="*/ 210837 w 210836"/>
                <a:gd name="connsiteY10" fmla="*/ 104333 h 245950"/>
                <a:gd name="connsiteX11" fmla="*/ 210837 w 210836"/>
                <a:gd name="connsiteY11" fmla="*/ 207193 h 245950"/>
                <a:gd name="connsiteX12" fmla="*/ 201535 w 210836"/>
                <a:gd name="connsiteY12" fmla="*/ 207193 h 245950"/>
                <a:gd name="connsiteX13" fmla="*/ 201535 w 210836"/>
                <a:gd name="connsiteY13" fmla="*/ 113635 h 245950"/>
                <a:gd name="connsiteX14" fmla="*/ 179521 w 210836"/>
                <a:gd name="connsiteY14" fmla="*/ 113635 h 245950"/>
                <a:gd name="connsiteX15" fmla="*/ 179521 w 210836"/>
                <a:gd name="connsiteY15" fmla="*/ 68289 h 245950"/>
                <a:gd name="connsiteX16" fmla="*/ 124487 w 210836"/>
                <a:gd name="connsiteY16" fmla="*/ 13177 h 245950"/>
                <a:gd name="connsiteX17" fmla="*/ 67127 w 210836"/>
                <a:gd name="connsiteY17" fmla="*/ 70537 h 245950"/>
                <a:gd name="connsiteX18" fmla="*/ 67127 w 210836"/>
                <a:gd name="connsiteY18" fmla="*/ 111542 h 245950"/>
                <a:gd name="connsiteX19" fmla="*/ 31238 w 210836"/>
                <a:gd name="connsiteY19" fmla="*/ 111542 h 245950"/>
                <a:gd name="connsiteX20" fmla="*/ 31238 w 210836"/>
                <a:gd name="connsiteY20" fmla="*/ 226029 h 245950"/>
                <a:gd name="connsiteX21" fmla="*/ 9302 w 210836"/>
                <a:gd name="connsiteY21" fmla="*/ 226029 h 245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10836" h="245950">
                  <a:moveTo>
                    <a:pt x="9302" y="245950"/>
                  </a:moveTo>
                  <a:lnTo>
                    <a:pt x="0" y="245950"/>
                  </a:lnTo>
                  <a:lnTo>
                    <a:pt x="0" y="216727"/>
                  </a:lnTo>
                  <a:lnTo>
                    <a:pt x="21936" y="216727"/>
                  </a:lnTo>
                  <a:lnTo>
                    <a:pt x="21936" y="102240"/>
                  </a:lnTo>
                  <a:lnTo>
                    <a:pt x="57825" y="102240"/>
                  </a:lnTo>
                  <a:lnTo>
                    <a:pt x="57825" y="66662"/>
                  </a:lnTo>
                  <a:lnTo>
                    <a:pt x="124487" y="0"/>
                  </a:lnTo>
                  <a:lnTo>
                    <a:pt x="188823" y="64414"/>
                  </a:lnTo>
                  <a:lnTo>
                    <a:pt x="188823" y="104333"/>
                  </a:lnTo>
                  <a:lnTo>
                    <a:pt x="210837" y="104333"/>
                  </a:lnTo>
                  <a:lnTo>
                    <a:pt x="210837" y="207193"/>
                  </a:lnTo>
                  <a:lnTo>
                    <a:pt x="201535" y="207193"/>
                  </a:lnTo>
                  <a:lnTo>
                    <a:pt x="201535" y="113635"/>
                  </a:lnTo>
                  <a:lnTo>
                    <a:pt x="179521" y="113635"/>
                  </a:lnTo>
                  <a:lnTo>
                    <a:pt x="179521" y="68289"/>
                  </a:lnTo>
                  <a:lnTo>
                    <a:pt x="124487" y="13177"/>
                  </a:lnTo>
                  <a:lnTo>
                    <a:pt x="67127" y="70537"/>
                  </a:lnTo>
                  <a:lnTo>
                    <a:pt x="67127" y="111542"/>
                  </a:lnTo>
                  <a:lnTo>
                    <a:pt x="31238" y="111542"/>
                  </a:lnTo>
                  <a:lnTo>
                    <a:pt x="31238" y="226029"/>
                  </a:lnTo>
                  <a:lnTo>
                    <a:pt x="9302" y="22602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4C7C7007-2754-FBDA-B300-9E3BC77BE516}"/>
                </a:ext>
              </a:extLst>
            </p:cNvPr>
            <p:cNvSpPr/>
            <p:nvPr/>
          </p:nvSpPr>
          <p:spPr>
            <a:xfrm>
              <a:off x="3818022" y="6093061"/>
              <a:ext cx="31780" cy="418727"/>
            </a:xfrm>
            <a:custGeom>
              <a:avLst/>
              <a:gdLst>
                <a:gd name="connsiteX0" fmla="*/ 31780 w 31780"/>
                <a:gd name="connsiteY0" fmla="*/ 418728 h 418727"/>
                <a:gd name="connsiteX1" fmla="*/ 22479 w 31780"/>
                <a:gd name="connsiteY1" fmla="*/ 418728 h 418727"/>
                <a:gd name="connsiteX2" fmla="*/ 22479 w 31780"/>
                <a:gd name="connsiteY2" fmla="*/ 9302 h 418727"/>
                <a:gd name="connsiteX3" fmla="*/ 0 w 31780"/>
                <a:gd name="connsiteY3" fmla="*/ 9302 h 418727"/>
                <a:gd name="connsiteX4" fmla="*/ 0 w 31780"/>
                <a:gd name="connsiteY4" fmla="*/ 0 h 418727"/>
                <a:gd name="connsiteX5" fmla="*/ 31780 w 31780"/>
                <a:gd name="connsiteY5" fmla="*/ 0 h 418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0" h="418727">
                  <a:moveTo>
                    <a:pt x="31780" y="418728"/>
                  </a:moveTo>
                  <a:lnTo>
                    <a:pt x="22479" y="418728"/>
                  </a:lnTo>
                  <a:lnTo>
                    <a:pt x="22479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31780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:a16="http://schemas.microsoft.com/office/drawing/2014/main" id="{D66E01BD-A270-EAD4-D36D-F8E18935618D}"/>
                </a:ext>
              </a:extLst>
            </p:cNvPr>
            <p:cNvSpPr/>
            <p:nvPr/>
          </p:nvSpPr>
          <p:spPr>
            <a:xfrm>
              <a:off x="3699117" y="5760141"/>
              <a:ext cx="40849" cy="127819"/>
            </a:xfrm>
            <a:custGeom>
              <a:avLst/>
              <a:gdLst>
                <a:gd name="connsiteX0" fmla="*/ 9147 w 40849"/>
                <a:gd name="connsiteY0" fmla="*/ 127820 h 127819"/>
                <a:gd name="connsiteX1" fmla="*/ 0 w 40849"/>
                <a:gd name="connsiteY1" fmla="*/ 126192 h 127819"/>
                <a:gd name="connsiteX2" fmla="*/ 22479 w 40849"/>
                <a:gd name="connsiteY2" fmla="*/ 0 h 127819"/>
                <a:gd name="connsiteX3" fmla="*/ 40850 w 40849"/>
                <a:gd name="connsiteY3" fmla="*/ 126347 h 127819"/>
                <a:gd name="connsiteX4" fmla="*/ 31625 w 40849"/>
                <a:gd name="connsiteY4" fmla="*/ 127665 h 127819"/>
                <a:gd name="connsiteX5" fmla="*/ 21549 w 40849"/>
                <a:gd name="connsiteY5" fmla="*/ 58290 h 12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849" h="127819">
                  <a:moveTo>
                    <a:pt x="9147" y="127820"/>
                  </a:moveTo>
                  <a:lnTo>
                    <a:pt x="0" y="126192"/>
                  </a:lnTo>
                  <a:lnTo>
                    <a:pt x="22479" y="0"/>
                  </a:lnTo>
                  <a:lnTo>
                    <a:pt x="40850" y="126347"/>
                  </a:lnTo>
                  <a:lnTo>
                    <a:pt x="31625" y="127665"/>
                  </a:lnTo>
                  <a:lnTo>
                    <a:pt x="21549" y="5829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" name="任意多边形: 形状 71">
              <a:extLst>
                <a:ext uri="{FF2B5EF4-FFF2-40B4-BE49-F238E27FC236}">
                  <a16:creationId xmlns:a16="http://schemas.microsoft.com/office/drawing/2014/main" id="{5F04B0E3-9E2F-1795-2CEF-E5772E2EDEE3}"/>
                </a:ext>
              </a:extLst>
            </p:cNvPr>
            <p:cNvSpPr/>
            <p:nvPr/>
          </p:nvSpPr>
          <p:spPr>
            <a:xfrm>
              <a:off x="3656407" y="6067869"/>
              <a:ext cx="101077" cy="34493"/>
            </a:xfrm>
            <a:custGeom>
              <a:avLst/>
              <a:gdLst>
                <a:gd name="connsiteX0" fmla="*/ 101077 w 101077"/>
                <a:gd name="connsiteY0" fmla="*/ 34494 h 34493"/>
                <a:gd name="connsiteX1" fmla="*/ 0 w 101077"/>
                <a:gd name="connsiteY1" fmla="*/ 34494 h 34493"/>
                <a:gd name="connsiteX2" fmla="*/ 0 w 101077"/>
                <a:gd name="connsiteY2" fmla="*/ 8759 h 34493"/>
                <a:gd name="connsiteX3" fmla="*/ 32323 w 101077"/>
                <a:gd name="connsiteY3" fmla="*/ 8759 h 34493"/>
                <a:gd name="connsiteX4" fmla="*/ 32323 w 101077"/>
                <a:gd name="connsiteY4" fmla="*/ 0 h 34493"/>
                <a:gd name="connsiteX5" fmla="*/ 101077 w 101077"/>
                <a:gd name="connsiteY5" fmla="*/ 0 h 34493"/>
                <a:gd name="connsiteX6" fmla="*/ 101077 w 101077"/>
                <a:gd name="connsiteY6" fmla="*/ 34494 h 34493"/>
                <a:gd name="connsiteX7" fmla="*/ 9302 w 101077"/>
                <a:gd name="connsiteY7" fmla="*/ 25192 h 34493"/>
                <a:gd name="connsiteX8" fmla="*/ 91698 w 101077"/>
                <a:gd name="connsiteY8" fmla="*/ 25192 h 34493"/>
                <a:gd name="connsiteX9" fmla="*/ 91698 w 101077"/>
                <a:gd name="connsiteY9" fmla="*/ 9302 h 34493"/>
                <a:gd name="connsiteX10" fmla="*/ 41547 w 101077"/>
                <a:gd name="connsiteY10" fmla="*/ 9302 h 34493"/>
                <a:gd name="connsiteX11" fmla="*/ 41547 w 101077"/>
                <a:gd name="connsiteY11" fmla="*/ 18061 h 34493"/>
                <a:gd name="connsiteX12" fmla="*/ 9224 w 101077"/>
                <a:gd name="connsiteY12" fmla="*/ 18061 h 34493"/>
                <a:gd name="connsiteX13" fmla="*/ 9224 w 101077"/>
                <a:gd name="connsiteY13" fmla="*/ 25192 h 34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1077" h="34493">
                  <a:moveTo>
                    <a:pt x="101077" y="34494"/>
                  </a:moveTo>
                  <a:lnTo>
                    <a:pt x="0" y="34494"/>
                  </a:lnTo>
                  <a:lnTo>
                    <a:pt x="0" y="8759"/>
                  </a:lnTo>
                  <a:lnTo>
                    <a:pt x="32323" y="8759"/>
                  </a:lnTo>
                  <a:lnTo>
                    <a:pt x="32323" y="0"/>
                  </a:lnTo>
                  <a:lnTo>
                    <a:pt x="101077" y="0"/>
                  </a:lnTo>
                  <a:lnTo>
                    <a:pt x="101077" y="34494"/>
                  </a:lnTo>
                  <a:close/>
                  <a:moveTo>
                    <a:pt x="9302" y="25192"/>
                  </a:moveTo>
                  <a:lnTo>
                    <a:pt x="91698" y="25192"/>
                  </a:lnTo>
                  <a:lnTo>
                    <a:pt x="91698" y="9302"/>
                  </a:lnTo>
                  <a:lnTo>
                    <a:pt x="41547" y="9302"/>
                  </a:lnTo>
                  <a:lnTo>
                    <a:pt x="41547" y="18061"/>
                  </a:lnTo>
                  <a:lnTo>
                    <a:pt x="9224" y="18061"/>
                  </a:lnTo>
                  <a:lnTo>
                    <a:pt x="9224" y="2519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E35C5499-5C15-7EA0-49DD-47B96ECF7B10}"/>
                </a:ext>
              </a:extLst>
            </p:cNvPr>
            <p:cNvSpPr/>
            <p:nvPr/>
          </p:nvSpPr>
          <p:spPr>
            <a:xfrm>
              <a:off x="3421619" y="6520703"/>
              <a:ext cx="540578" cy="164793"/>
            </a:xfrm>
            <a:custGeom>
              <a:avLst/>
              <a:gdLst>
                <a:gd name="connsiteX0" fmla="*/ 540579 w 540578"/>
                <a:gd name="connsiteY0" fmla="*/ 164794 h 164793"/>
                <a:gd name="connsiteX1" fmla="*/ 531277 w 540578"/>
                <a:gd name="connsiteY1" fmla="*/ 164794 h 164793"/>
                <a:gd name="connsiteX2" fmla="*/ 531277 w 540578"/>
                <a:gd name="connsiteY2" fmla="*/ 101000 h 164793"/>
                <a:gd name="connsiteX3" fmla="*/ 500272 w 540578"/>
                <a:gd name="connsiteY3" fmla="*/ 101000 h 164793"/>
                <a:gd name="connsiteX4" fmla="*/ 500272 w 540578"/>
                <a:gd name="connsiteY4" fmla="*/ 9302 h 164793"/>
                <a:gd name="connsiteX5" fmla="*/ 423533 w 540578"/>
                <a:gd name="connsiteY5" fmla="*/ 9302 h 164793"/>
                <a:gd name="connsiteX6" fmla="*/ 211844 w 540578"/>
                <a:gd name="connsiteY6" fmla="*/ 65034 h 164793"/>
                <a:gd name="connsiteX7" fmla="*/ 147275 w 540578"/>
                <a:gd name="connsiteY7" fmla="*/ 88520 h 164793"/>
                <a:gd name="connsiteX8" fmla="*/ 0 w 540578"/>
                <a:gd name="connsiteY8" fmla="*/ 115262 h 164793"/>
                <a:gd name="connsiteX9" fmla="*/ 853 w 540578"/>
                <a:gd name="connsiteY9" fmla="*/ 105961 h 164793"/>
                <a:gd name="connsiteX10" fmla="*/ 144252 w 540578"/>
                <a:gd name="connsiteY10" fmla="*/ 79684 h 164793"/>
                <a:gd name="connsiteX11" fmla="*/ 208589 w 540578"/>
                <a:gd name="connsiteY11" fmla="*/ 56275 h 164793"/>
                <a:gd name="connsiteX12" fmla="*/ 423533 w 540578"/>
                <a:gd name="connsiteY12" fmla="*/ 0 h 164793"/>
                <a:gd name="connsiteX13" fmla="*/ 509573 w 540578"/>
                <a:gd name="connsiteY13" fmla="*/ 0 h 164793"/>
                <a:gd name="connsiteX14" fmla="*/ 509573 w 540578"/>
                <a:gd name="connsiteY14" fmla="*/ 91698 h 164793"/>
                <a:gd name="connsiteX15" fmla="*/ 540579 w 540578"/>
                <a:gd name="connsiteY15" fmla="*/ 91698 h 164793"/>
                <a:gd name="connsiteX16" fmla="*/ 540579 w 540578"/>
                <a:gd name="connsiteY16" fmla="*/ 164794 h 16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0578" h="164793">
                  <a:moveTo>
                    <a:pt x="540579" y="164794"/>
                  </a:moveTo>
                  <a:lnTo>
                    <a:pt x="531277" y="164794"/>
                  </a:lnTo>
                  <a:lnTo>
                    <a:pt x="531277" y="101000"/>
                  </a:lnTo>
                  <a:lnTo>
                    <a:pt x="500272" y="101000"/>
                  </a:lnTo>
                  <a:lnTo>
                    <a:pt x="500272" y="9302"/>
                  </a:lnTo>
                  <a:lnTo>
                    <a:pt x="423533" y="9302"/>
                  </a:lnTo>
                  <a:cubicBezTo>
                    <a:pt x="361368" y="9302"/>
                    <a:pt x="285327" y="37594"/>
                    <a:pt x="211844" y="65034"/>
                  </a:cubicBezTo>
                  <a:cubicBezTo>
                    <a:pt x="190528" y="73018"/>
                    <a:pt x="168514" y="81157"/>
                    <a:pt x="147275" y="88520"/>
                  </a:cubicBezTo>
                  <a:cubicBezTo>
                    <a:pt x="55655" y="120146"/>
                    <a:pt x="2170" y="115418"/>
                    <a:pt x="0" y="115262"/>
                  </a:cubicBezTo>
                  <a:lnTo>
                    <a:pt x="853" y="105961"/>
                  </a:lnTo>
                  <a:cubicBezTo>
                    <a:pt x="1395" y="106038"/>
                    <a:pt x="54724" y="110612"/>
                    <a:pt x="144252" y="79684"/>
                  </a:cubicBezTo>
                  <a:cubicBezTo>
                    <a:pt x="165336" y="72397"/>
                    <a:pt x="187350" y="64181"/>
                    <a:pt x="208589" y="56275"/>
                  </a:cubicBezTo>
                  <a:cubicBezTo>
                    <a:pt x="282846" y="28602"/>
                    <a:pt x="359662" y="0"/>
                    <a:pt x="423533" y="0"/>
                  </a:cubicBezTo>
                  <a:lnTo>
                    <a:pt x="509573" y="0"/>
                  </a:lnTo>
                  <a:lnTo>
                    <a:pt x="509573" y="91698"/>
                  </a:lnTo>
                  <a:lnTo>
                    <a:pt x="540579" y="91698"/>
                  </a:lnTo>
                  <a:lnTo>
                    <a:pt x="540579" y="16479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D8217575-EBE4-E8E2-C7FE-E3D31A27A078}"/>
                </a:ext>
              </a:extLst>
            </p:cNvPr>
            <p:cNvSpPr/>
            <p:nvPr/>
          </p:nvSpPr>
          <p:spPr>
            <a:xfrm>
              <a:off x="3531765" y="6618835"/>
              <a:ext cx="400744" cy="66661"/>
            </a:xfrm>
            <a:custGeom>
              <a:avLst/>
              <a:gdLst>
                <a:gd name="connsiteX0" fmla="*/ 400744 w 400744"/>
                <a:gd name="connsiteY0" fmla="*/ 66662 h 66661"/>
                <a:gd name="connsiteX1" fmla="*/ 391443 w 400744"/>
                <a:gd name="connsiteY1" fmla="*/ 66662 h 66661"/>
                <a:gd name="connsiteX2" fmla="*/ 391443 w 400744"/>
                <a:gd name="connsiteY2" fmla="*/ 37749 h 66661"/>
                <a:gd name="connsiteX3" fmla="*/ 352686 w 400744"/>
                <a:gd name="connsiteY3" fmla="*/ 37749 h 66661"/>
                <a:gd name="connsiteX4" fmla="*/ 352686 w 400744"/>
                <a:gd name="connsiteY4" fmla="*/ 9302 h 66661"/>
                <a:gd name="connsiteX5" fmla="*/ 304473 w 400744"/>
                <a:gd name="connsiteY5" fmla="*/ 9302 h 66661"/>
                <a:gd name="connsiteX6" fmla="*/ 304473 w 400744"/>
                <a:gd name="connsiteY6" fmla="*/ 46121 h 66661"/>
                <a:gd name="connsiteX7" fmla="*/ 237734 w 400744"/>
                <a:gd name="connsiteY7" fmla="*/ 46121 h 66661"/>
                <a:gd name="connsiteX8" fmla="*/ 237734 w 400744"/>
                <a:gd name="connsiteY8" fmla="*/ 26122 h 66661"/>
                <a:gd name="connsiteX9" fmla="*/ 175955 w 400744"/>
                <a:gd name="connsiteY9" fmla="*/ 26122 h 66661"/>
                <a:gd name="connsiteX10" fmla="*/ 175955 w 400744"/>
                <a:gd name="connsiteY10" fmla="*/ 41625 h 66661"/>
                <a:gd name="connsiteX11" fmla="*/ 9302 w 400744"/>
                <a:gd name="connsiteY11" fmla="*/ 41625 h 66661"/>
                <a:gd name="connsiteX12" fmla="*/ 9302 w 400744"/>
                <a:gd name="connsiteY12" fmla="*/ 66662 h 66661"/>
                <a:gd name="connsiteX13" fmla="*/ 0 w 400744"/>
                <a:gd name="connsiteY13" fmla="*/ 66662 h 66661"/>
                <a:gd name="connsiteX14" fmla="*/ 0 w 400744"/>
                <a:gd name="connsiteY14" fmla="*/ 32323 h 66661"/>
                <a:gd name="connsiteX15" fmla="*/ 166654 w 400744"/>
                <a:gd name="connsiteY15" fmla="*/ 32323 h 66661"/>
                <a:gd name="connsiteX16" fmla="*/ 166654 w 400744"/>
                <a:gd name="connsiteY16" fmla="*/ 16820 h 66661"/>
                <a:gd name="connsiteX17" fmla="*/ 247035 w 400744"/>
                <a:gd name="connsiteY17" fmla="*/ 16820 h 66661"/>
                <a:gd name="connsiteX18" fmla="*/ 247035 w 400744"/>
                <a:gd name="connsiteY18" fmla="*/ 36819 h 66661"/>
                <a:gd name="connsiteX19" fmla="*/ 295171 w 400744"/>
                <a:gd name="connsiteY19" fmla="*/ 36819 h 66661"/>
                <a:gd name="connsiteX20" fmla="*/ 295171 w 400744"/>
                <a:gd name="connsiteY20" fmla="*/ 0 h 66661"/>
                <a:gd name="connsiteX21" fmla="*/ 361988 w 400744"/>
                <a:gd name="connsiteY21" fmla="*/ 0 h 66661"/>
                <a:gd name="connsiteX22" fmla="*/ 361988 w 400744"/>
                <a:gd name="connsiteY22" fmla="*/ 28447 h 66661"/>
                <a:gd name="connsiteX23" fmla="*/ 400744 w 400744"/>
                <a:gd name="connsiteY23" fmla="*/ 28447 h 66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00744" h="66661">
                  <a:moveTo>
                    <a:pt x="400744" y="66662"/>
                  </a:moveTo>
                  <a:lnTo>
                    <a:pt x="391443" y="66662"/>
                  </a:lnTo>
                  <a:lnTo>
                    <a:pt x="391443" y="37749"/>
                  </a:lnTo>
                  <a:lnTo>
                    <a:pt x="352686" y="37749"/>
                  </a:lnTo>
                  <a:lnTo>
                    <a:pt x="352686" y="9302"/>
                  </a:lnTo>
                  <a:lnTo>
                    <a:pt x="304473" y="9302"/>
                  </a:lnTo>
                  <a:lnTo>
                    <a:pt x="304473" y="46121"/>
                  </a:lnTo>
                  <a:lnTo>
                    <a:pt x="237734" y="46121"/>
                  </a:lnTo>
                  <a:lnTo>
                    <a:pt x="237734" y="26122"/>
                  </a:lnTo>
                  <a:lnTo>
                    <a:pt x="175955" y="26122"/>
                  </a:lnTo>
                  <a:lnTo>
                    <a:pt x="175955" y="41625"/>
                  </a:lnTo>
                  <a:lnTo>
                    <a:pt x="9302" y="41625"/>
                  </a:lnTo>
                  <a:lnTo>
                    <a:pt x="9302" y="66662"/>
                  </a:lnTo>
                  <a:lnTo>
                    <a:pt x="0" y="66662"/>
                  </a:lnTo>
                  <a:lnTo>
                    <a:pt x="0" y="32323"/>
                  </a:lnTo>
                  <a:lnTo>
                    <a:pt x="166654" y="32323"/>
                  </a:lnTo>
                  <a:lnTo>
                    <a:pt x="166654" y="16820"/>
                  </a:lnTo>
                  <a:lnTo>
                    <a:pt x="247035" y="16820"/>
                  </a:lnTo>
                  <a:lnTo>
                    <a:pt x="247035" y="36819"/>
                  </a:lnTo>
                  <a:lnTo>
                    <a:pt x="295171" y="36819"/>
                  </a:lnTo>
                  <a:lnTo>
                    <a:pt x="295171" y="0"/>
                  </a:lnTo>
                  <a:lnTo>
                    <a:pt x="361988" y="0"/>
                  </a:lnTo>
                  <a:lnTo>
                    <a:pt x="361988" y="28447"/>
                  </a:lnTo>
                  <a:lnTo>
                    <a:pt x="400744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" name="任意多边形: 形状 74">
              <a:extLst>
                <a:ext uri="{FF2B5EF4-FFF2-40B4-BE49-F238E27FC236}">
                  <a16:creationId xmlns:a16="http://schemas.microsoft.com/office/drawing/2014/main" id="{3B9A3ECD-5B3D-61B3-2A63-6AA72B3C7D11}"/>
                </a:ext>
              </a:extLst>
            </p:cNvPr>
            <p:cNvSpPr/>
            <p:nvPr/>
          </p:nvSpPr>
          <p:spPr>
            <a:xfrm>
              <a:off x="3858097" y="6246770"/>
              <a:ext cx="65343" cy="265018"/>
            </a:xfrm>
            <a:custGeom>
              <a:avLst/>
              <a:gdLst>
                <a:gd name="connsiteX0" fmla="*/ 44725 w 65343"/>
                <a:gd name="connsiteY0" fmla="*/ 265018 h 265018"/>
                <a:gd name="connsiteX1" fmla="*/ 35424 w 65343"/>
                <a:gd name="connsiteY1" fmla="*/ 265018 h 265018"/>
                <a:gd name="connsiteX2" fmla="*/ 35424 w 65343"/>
                <a:gd name="connsiteY2" fmla="*/ 140842 h 265018"/>
                <a:gd name="connsiteX3" fmla="*/ 56042 w 65343"/>
                <a:gd name="connsiteY3" fmla="*/ 140842 h 265018"/>
                <a:gd name="connsiteX4" fmla="*/ 56042 w 65343"/>
                <a:gd name="connsiteY4" fmla="*/ 9302 h 265018"/>
                <a:gd name="connsiteX5" fmla="*/ 0 w 65343"/>
                <a:gd name="connsiteY5" fmla="*/ 9302 h 265018"/>
                <a:gd name="connsiteX6" fmla="*/ 0 w 65343"/>
                <a:gd name="connsiteY6" fmla="*/ 0 h 265018"/>
                <a:gd name="connsiteX7" fmla="*/ 65344 w 65343"/>
                <a:gd name="connsiteY7" fmla="*/ 0 h 265018"/>
                <a:gd name="connsiteX8" fmla="*/ 65344 w 65343"/>
                <a:gd name="connsiteY8" fmla="*/ 150143 h 265018"/>
                <a:gd name="connsiteX9" fmla="*/ 44725 w 65343"/>
                <a:gd name="connsiteY9" fmla="*/ 150143 h 265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343" h="265018">
                  <a:moveTo>
                    <a:pt x="44725" y="265018"/>
                  </a:moveTo>
                  <a:lnTo>
                    <a:pt x="35424" y="265018"/>
                  </a:lnTo>
                  <a:lnTo>
                    <a:pt x="35424" y="140842"/>
                  </a:lnTo>
                  <a:lnTo>
                    <a:pt x="56042" y="140842"/>
                  </a:lnTo>
                  <a:lnTo>
                    <a:pt x="56042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65344" y="0"/>
                  </a:lnTo>
                  <a:lnTo>
                    <a:pt x="65344" y="150143"/>
                  </a:lnTo>
                  <a:lnTo>
                    <a:pt x="44725" y="15014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:a16="http://schemas.microsoft.com/office/drawing/2014/main" id="{2EA27897-AC22-5623-2562-1C020E6EFB0F}"/>
                </a:ext>
              </a:extLst>
            </p:cNvPr>
            <p:cNvSpPr/>
            <p:nvPr/>
          </p:nvSpPr>
          <p:spPr>
            <a:xfrm>
              <a:off x="3894761" y="5938035"/>
              <a:ext cx="67436" cy="660879"/>
            </a:xfrm>
            <a:custGeom>
              <a:avLst/>
              <a:gdLst>
                <a:gd name="connsiteX0" fmla="*/ 67437 w 67436"/>
                <a:gd name="connsiteY0" fmla="*/ 660879 h 660879"/>
                <a:gd name="connsiteX1" fmla="*/ 58135 w 67436"/>
                <a:gd name="connsiteY1" fmla="*/ 660879 h 660879"/>
                <a:gd name="connsiteX2" fmla="*/ 58135 w 67436"/>
                <a:gd name="connsiteY2" fmla="*/ 457562 h 660879"/>
                <a:gd name="connsiteX3" fmla="*/ 37516 w 67436"/>
                <a:gd name="connsiteY3" fmla="*/ 457562 h 660879"/>
                <a:gd name="connsiteX4" fmla="*/ 37516 w 67436"/>
                <a:gd name="connsiteY4" fmla="*/ 9302 h 660879"/>
                <a:gd name="connsiteX5" fmla="*/ 9302 w 67436"/>
                <a:gd name="connsiteY5" fmla="*/ 9302 h 660879"/>
                <a:gd name="connsiteX6" fmla="*/ 9302 w 67436"/>
                <a:gd name="connsiteY6" fmla="*/ 297574 h 660879"/>
                <a:gd name="connsiteX7" fmla="*/ 0 w 67436"/>
                <a:gd name="connsiteY7" fmla="*/ 297574 h 660879"/>
                <a:gd name="connsiteX8" fmla="*/ 0 w 67436"/>
                <a:gd name="connsiteY8" fmla="*/ 0 h 660879"/>
                <a:gd name="connsiteX9" fmla="*/ 46818 w 67436"/>
                <a:gd name="connsiteY9" fmla="*/ 0 h 660879"/>
                <a:gd name="connsiteX10" fmla="*/ 46818 w 67436"/>
                <a:gd name="connsiteY10" fmla="*/ 448260 h 660879"/>
                <a:gd name="connsiteX11" fmla="*/ 67437 w 67436"/>
                <a:gd name="connsiteY11" fmla="*/ 448260 h 660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7436" h="660879">
                  <a:moveTo>
                    <a:pt x="67437" y="660879"/>
                  </a:moveTo>
                  <a:lnTo>
                    <a:pt x="58135" y="660879"/>
                  </a:lnTo>
                  <a:lnTo>
                    <a:pt x="58135" y="457562"/>
                  </a:lnTo>
                  <a:lnTo>
                    <a:pt x="37516" y="457562"/>
                  </a:lnTo>
                  <a:lnTo>
                    <a:pt x="37516" y="9302"/>
                  </a:lnTo>
                  <a:lnTo>
                    <a:pt x="9302" y="9302"/>
                  </a:lnTo>
                  <a:lnTo>
                    <a:pt x="9302" y="297574"/>
                  </a:lnTo>
                  <a:lnTo>
                    <a:pt x="0" y="297574"/>
                  </a:lnTo>
                  <a:lnTo>
                    <a:pt x="0" y="0"/>
                  </a:lnTo>
                  <a:lnTo>
                    <a:pt x="46818" y="0"/>
                  </a:lnTo>
                  <a:lnTo>
                    <a:pt x="46818" y="448260"/>
                  </a:lnTo>
                  <a:lnTo>
                    <a:pt x="67437" y="44826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id="{15C4CF8D-DDA9-2A93-4FC9-5D58C0654D55}"/>
                </a:ext>
              </a:extLst>
            </p:cNvPr>
            <p:cNvSpPr/>
            <p:nvPr/>
          </p:nvSpPr>
          <p:spPr>
            <a:xfrm>
              <a:off x="3945919" y="5938035"/>
              <a:ext cx="182931" cy="316022"/>
            </a:xfrm>
            <a:custGeom>
              <a:avLst/>
              <a:gdLst>
                <a:gd name="connsiteX0" fmla="*/ 182932 w 182931"/>
                <a:gd name="connsiteY0" fmla="*/ 316022 h 316022"/>
                <a:gd name="connsiteX1" fmla="*/ 173630 w 182931"/>
                <a:gd name="connsiteY1" fmla="*/ 316022 h 316022"/>
                <a:gd name="connsiteX2" fmla="*/ 173630 w 182931"/>
                <a:gd name="connsiteY2" fmla="*/ 191458 h 316022"/>
                <a:gd name="connsiteX3" fmla="*/ 167196 w 182931"/>
                <a:gd name="connsiteY3" fmla="*/ 191458 h 316022"/>
                <a:gd name="connsiteX4" fmla="*/ 167196 w 182931"/>
                <a:gd name="connsiteY4" fmla="*/ 169522 h 316022"/>
                <a:gd name="connsiteX5" fmla="*/ 151694 w 182931"/>
                <a:gd name="connsiteY5" fmla="*/ 169522 h 316022"/>
                <a:gd name="connsiteX6" fmla="*/ 151694 w 182931"/>
                <a:gd name="connsiteY6" fmla="*/ 147818 h 316022"/>
                <a:gd name="connsiteX7" fmla="*/ 137509 w 182931"/>
                <a:gd name="connsiteY7" fmla="*/ 147818 h 316022"/>
                <a:gd name="connsiteX8" fmla="*/ 137509 w 182931"/>
                <a:gd name="connsiteY8" fmla="*/ 121696 h 316022"/>
                <a:gd name="connsiteX9" fmla="*/ 123246 w 182931"/>
                <a:gd name="connsiteY9" fmla="*/ 121696 h 316022"/>
                <a:gd name="connsiteX10" fmla="*/ 123246 w 182931"/>
                <a:gd name="connsiteY10" fmla="*/ 101000 h 316022"/>
                <a:gd name="connsiteX11" fmla="*/ 106503 w 182931"/>
                <a:gd name="connsiteY11" fmla="*/ 101000 h 316022"/>
                <a:gd name="connsiteX12" fmla="*/ 106503 w 182931"/>
                <a:gd name="connsiteY12" fmla="*/ 84257 h 316022"/>
                <a:gd name="connsiteX13" fmla="*/ 88365 w 182931"/>
                <a:gd name="connsiteY13" fmla="*/ 84257 h 316022"/>
                <a:gd name="connsiteX14" fmla="*/ 88365 w 182931"/>
                <a:gd name="connsiteY14" fmla="*/ 61468 h 316022"/>
                <a:gd name="connsiteX15" fmla="*/ 63871 w 182931"/>
                <a:gd name="connsiteY15" fmla="*/ 61468 h 316022"/>
                <a:gd name="connsiteX16" fmla="*/ 63871 w 182931"/>
                <a:gd name="connsiteY16" fmla="*/ 45500 h 316022"/>
                <a:gd name="connsiteX17" fmla="*/ 39299 w 182931"/>
                <a:gd name="connsiteY17" fmla="*/ 45500 h 316022"/>
                <a:gd name="connsiteX18" fmla="*/ 39299 w 182931"/>
                <a:gd name="connsiteY18" fmla="*/ 28680 h 316022"/>
                <a:gd name="connsiteX19" fmla="*/ 16045 w 182931"/>
                <a:gd name="connsiteY19" fmla="*/ 28680 h 316022"/>
                <a:gd name="connsiteX20" fmla="*/ 16045 w 182931"/>
                <a:gd name="connsiteY20" fmla="*/ 9302 h 316022"/>
                <a:gd name="connsiteX21" fmla="*/ 0 w 182931"/>
                <a:gd name="connsiteY21" fmla="*/ 9302 h 316022"/>
                <a:gd name="connsiteX22" fmla="*/ 0 w 182931"/>
                <a:gd name="connsiteY22" fmla="*/ 0 h 316022"/>
                <a:gd name="connsiteX23" fmla="*/ 25347 w 182931"/>
                <a:gd name="connsiteY23" fmla="*/ 0 h 316022"/>
                <a:gd name="connsiteX24" fmla="*/ 25347 w 182931"/>
                <a:gd name="connsiteY24" fmla="*/ 19378 h 316022"/>
                <a:gd name="connsiteX25" fmla="*/ 48601 w 182931"/>
                <a:gd name="connsiteY25" fmla="*/ 19378 h 316022"/>
                <a:gd name="connsiteX26" fmla="*/ 48601 w 182931"/>
                <a:gd name="connsiteY26" fmla="*/ 36199 h 316022"/>
                <a:gd name="connsiteX27" fmla="*/ 73173 w 182931"/>
                <a:gd name="connsiteY27" fmla="*/ 36199 h 316022"/>
                <a:gd name="connsiteX28" fmla="*/ 73173 w 182931"/>
                <a:gd name="connsiteY28" fmla="*/ 52166 h 316022"/>
                <a:gd name="connsiteX29" fmla="*/ 97667 w 182931"/>
                <a:gd name="connsiteY29" fmla="*/ 52166 h 316022"/>
                <a:gd name="connsiteX30" fmla="*/ 97667 w 182931"/>
                <a:gd name="connsiteY30" fmla="*/ 74955 h 316022"/>
                <a:gd name="connsiteX31" fmla="*/ 115805 w 182931"/>
                <a:gd name="connsiteY31" fmla="*/ 74955 h 316022"/>
                <a:gd name="connsiteX32" fmla="*/ 115805 w 182931"/>
                <a:gd name="connsiteY32" fmla="*/ 91698 h 316022"/>
                <a:gd name="connsiteX33" fmla="*/ 132548 w 182931"/>
                <a:gd name="connsiteY33" fmla="*/ 91698 h 316022"/>
                <a:gd name="connsiteX34" fmla="*/ 132548 w 182931"/>
                <a:gd name="connsiteY34" fmla="*/ 112394 h 316022"/>
                <a:gd name="connsiteX35" fmla="*/ 146810 w 182931"/>
                <a:gd name="connsiteY35" fmla="*/ 112394 h 316022"/>
                <a:gd name="connsiteX36" fmla="*/ 146810 w 182931"/>
                <a:gd name="connsiteY36" fmla="*/ 138517 h 316022"/>
                <a:gd name="connsiteX37" fmla="*/ 160995 w 182931"/>
                <a:gd name="connsiteY37" fmla="*/ 138517 h 316022"/>
                <a:gd name="connsiteX38" fmla="*/ 160995 w 182931"/>
                <a:gd name="connsiteY38" fmla="*/ 160220 h 316022"/>
                <a:gd name="connsiteX39" fmla="*/ 176498 w 182931"/>
                <a:gd name="connsiteY39" fmla="*/ 160220 h 316022"/>
                <a:gd name="connsiteX40" fmla="*/ 176498 w 182931"/>
                <a:gd name="connsiteY40" fmla="*/ 182156 h 316022"/>
                <a:gd name="connsiteX41" fmla="*/ 182932 w 182931"/>
                <a:gd name="connsiteY41" fmla="*/ 182156 h 31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2931" h="316022">
                  <a:moveTo>
                    <a:pt x="182932" y="316022"/>
                  </a:moveTo>
                  <a:lnTo>
                    <a:pt x="173630" y="316022"/>
                  </a:lnTo>
                  <a:lnTo>
                    <a:pt x="173630" y="191458"/>
                  </a:lnTo>
                  <a:lnTo>
                    <a:pt x="167196" y="191458"/>
                  </a:lnTo>
                  <a:lnTo>
                    <a:pt x="167196" y="169522"/>
                  </a:lnTo>
                  <a:lnTo>
                    <a:pt x="151694" y="169522"/>
                  </a:lnTo>
                  <a:lnTo>
                    <a:pt x="151694" y="147818"/>
                  </a:lnTo>
                  <a:lnTo>
                    <a:pt x="137509" y="147818"/>
                  </a:lnTo>
                  <a:lnTo>
                    <a:pt x="137509" y="121696"/>
                  </a:lnTo>
                  <a:lnTo>
                    <a:pt x="123246" y="121696"/>
                  </a:lnTo>
                  <a:lnTo>
                    <a:pt x="123246" y="101000"/>
                  </a:lnTo>
                  <a:lnTo>
                    <a:pt x="106503" y="101000"/>
                  </a:lnTo>
                  <a:lnTo>
                    <a:pt x="106503" y="84257"/>
                  </a:lnTo>
                  <a:lnTo>
                    <a:pt x="88365" y="84257"/>
                  </a:lnTo>
                  <a:lnTo>
                    <a:pt x="88365" y="61468"/>
                  </a:lnTo>
                  <a:lnTo>
                    <a:pt x="63871" y="61468"/>
                  </a:lnTo>
                  <a:lnTo>
                    <a:pt x="63871" y="45500"/>
                  </a:lnTo>
                  <a:lnTo>
                    <a:pt x="39299" y="45500"/>
                  </a:lnTo>
                  <a:lnTo>
                    <a:pt x="39299" y="28680"/>
                  </a:lnTo>
                  <a:lnTo>
                    <a:pt x="16045" y="28680"/>
                  </a:lnTo>
                  <a:lnTo>
                    <a:pt x="16045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25347" y="0"/>
                  </a:lnTo>
                  <a:lnTo>
                    <a:pt x="25347" y="19378"/>
                  </a:lnTo>
                  <a:lnTo>
                    <a:pt x="48601" y="19378"/>
                  </a:lnTo>
                  <a:lnTo>
                    <a:pt x="48601" y="36199"/>
                  </a:lnTo>
                  <a:lnTo>
                    <a:pt x="73173" y="36199"/>
                  </a:lnTo>
                  <a:lnTo>
                    <a:pt x="73173" y="52166"/>
                  </a:lnTo>
                  <a:lnTo>
                    <a:pt x="97667" y="52166"/>
                  </a:lnTo>
                  <a:lnTo>
                    <a:pt x="97667" y="74955"/>
                  </a:lnTo>
                  <a:lnTo>
                    <a:pt x="115805" y="74955"/>
                  </a:lnTo>
                  <a:lnTo>
                    <a:pt x="115805" y="91698"/>
                  </a:lnTo>
                  <a:lnTo>
                    <a:pt x="132548" y="91698"/>
                  </a:lnTo>
                  <a:lnTo>
                    <a:pt x="132548" y="112394"/>
                  </a:lnTo>
                  <a:lnTo>
                    <a:pt x="146810" y="112394"/>
                  </a:lnTo>
                  <a:lnTo>
                    <a:pt x="146810" y="138517"/>
                  </a:lnTo>
                  <a:lnTo>
                    <a:pt x="160995" y="138517"/>
                  </a:lnTo>
                  <a:lnTo>
                    <a:pt x="160995" y="160220"/>
                  </a:lnTo>
                  <a:lnTo>
                    <a:pt x="176498" y="160220"/>
                  </a:lnTo>
                  <a:lnTo>
                    <a:pt x="176498" y="182156"/>
                  </a:lnTo>
                  <a:lnTo>
                    <a:pt x="182932" y="18215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" name="任意多边形: 形状 77">
              <a:extLst>
                <a:ext uri="{FF2B5EF4-FFF2-40B4-BE49-F238E27FC236}">
                  <a16:creationId xmlns:a16="http://schemas.microsoft.com/office/drawing/2014/main" id="{2DBEEC21-CA99-AF3B-EB35-6BCFE59A80EE}"/>
                </a:ext>
              </a:extLst>
            </p:cNvPr>
            <p:cNvSpPr/>
            <p:nvPr/>
          </p:nvSpPr>
          <p:spPr>
            <a:xfrm>
              <a:off x="3974909" y="6544344"/>
              <a:ext cx="566080" cy="141152"/>
            </a:xfrm>
            <a:custGeom>
              <a:avLst/>
              <a:gdLst>
                <a:gd name="connsiteX0" fmla="*/ 566080 w 566080"/>
                <a:gd name="connsiteY0" fmla="*/ 141152 h 141152"/>
                <a:gd name="connsiteX1" fmla="*/ 556779 w 566080"/>
                <a:gd name="connsiteY1" fmla="*/ 141152 h 141152"/>
                <a:gd name="connsiteX2" fmla="*/ 556779 w 566080"/>
                <a:gd name="connsiteY2" fmla="*/ 108364 h 141152"/>
                <a:gd name="connsiteX3" fmla="*/ 277731 w 566080"/>
                <a:gd name="connsiteY3" fmla="*/ 108364 h 141152"/>
                <a:gd name="connsiteX4" fmla="*/ 277731 w 566080"/>
                <a:gd name="connsiteY4" fmla="*/ 59220 h 141152"/>
                <a:gd name="connsiteX5" fmla="*/ 202775 w 566080"/>
                <a:gd name="connsiteY5" fmla="*/ 59220 h 141152"/>
                <a:gd name="connsiteX6" fmla="*/ 202775 w 566080"/>
                <a:gd name="connsiteY6" fmla="*/ 40385 h 141152"/>
                <a:gd name="connsiteX7" fmla="*/ 122704 w 566080"/>
                <a:gd name="connsiteY7" fmla="*/ 40385 h 141152"/>
                <a:gd name="connsiteX8" fmla="*/ 122704 w 566080"/>
                <a:gd name="connsiteY8" fmla="*/ 26897 h 141152"/>
                <a:gd name="connsiteX9" fmla="*/ 33796 w 566080"/>
                <a:gd name="connsiteY9" fmla="*/ 11085 h 141152"/>
                <a:gd name="connsiteX10" fmla="*/ 33796 w 566080"/>
                <a:gd name="connsiteY10" fmla="*/ 32168 h 141152"/>
                <a:gd name="connsiteX11" fmla="*/ 9302 w 566080"/>
                <a:gd name="connsiteY11" fmla="*/ 32168 h 141152"/>
                <a:gd name="connsiteX12" fmla="*/ 9302 w 566080"/>
                <a:gd name="connsiteY12" fmla="*/ 100302 h 141152"/>
                <a:gd name="connsiteX13" fmla="*/ 48058 w 566080"/>
                <a:gd name="connsiteY13" fmla="*/ 100302 h 141152"/>
                <a:gd name="connsiteX14" fmla="*/ 48058 w 566080"/>
                <a:gd name="connsiteY14" fmla="*/ 141152 h 141152"/>
                <a:gd name="connsiteX15" fmla="*/ 38757 w 566080"/>
                <a:gd name="connsiteY15" fmla="*/ 141152 h 141152"/>
                <a:gd name="connsiteX16" fmla="*/ 38757 w 566080"/>
                <a:gd name="connsiteY16" fmla="*/ 109604 h 141152"/>
                <a:gd name="connsiteX17" fmla="*/ 0 w 566080"/>
                <a:gd name="connsiteY17" fmla="*/ 109604 h 141152"/>
                <a:gd name="connsiteX18" fmla="*/ 0 w 566080"/>
                <a:gd name="connsiteY18" fmla="*/ 22867 h 141152"/>
                <a:gd name="connsiteX19" fmla="*/ 24494 w 566080"/>
                <a:gd name="connsiteY19" fmla="*/ 22867 h 141152"/>
                <a:gd name="connsiteX20" fmla="*/ 24494 w 566080"/>
                <a:gd name="connsiteY20" fmla="*/ 0 h 141152"/>
                <a:gd name="connsiteX21" fmla="*/ 132005 w 566080"/>
                <a:gd name="connsiteY21" fmla="*/ 19068 h 141152"/>
                <a:gd name="connsiteX22" fmla="*/ 132005 w 566080"/>
                <a:gd name="connsiteY22" fmla="*/ 31083 h 141152"/>
                <a:gd name="connsiteX23" fmla="*/ 212077 w 566080"/>
                <a:gd name="connsiteY23" fmla="*/ 31083 h 141152"/>
                <a:gd name="connsiteX24" fmla="*/ 212077 w 566080"/>
                <a:gd name="connsiteY24" fmla="*/ 49919 h 141152"/>
                <a:gd name="connsiteX25" fmla="*/ 287032 w 566080"/>
                <a:gd name="connsiteY25" fmla="*/ 49919 h 141152"/>
                <a:gd name="connsiteX26" fmla="*/ 287032 w 566080"/>
                <a:gd name="connsiteY26" fmla="*/ 99062 h 141152"/>
                <a:gd name="connsiteX27" fmla="*/ 566080 w 566080"/>
                <a:gd name="connsiteY27" fmla="*/ 99062 h 141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66080" h="141152">
                  <a:moveTo>
                    <a:pt x="566080" y="141152"/>
                  </a:moveTo>
                  <a:lnTo>
                    <a:pt x="556779" y="141152"/>
                  </a:lnTo>
                  <a:lnTo>
                    <a:pt x="556779" y="108364"/>
                  </a:lnTo>
                  <a:lnTo>
                    <a:pt x="277731" y="108364"/>
                  </a:lnTo>
                  <a:lnTo>
                    <a:pt x="277731" y="59220"/>
                  </a:lnTo>
                  <a:lnTo>
                    <a:pt x="202775" y="59220"/>
                  </a:lnTo>
                  <a:lnTo>
                    <a:pt x="202775" y="40385"/>
                  </a:lnTo>
                  <a:lnTo>
                    <a:pt x="122704" y="40385"/>
                  </a:lnTo>
                  <a:lnTo>
                    <a:pt x="122704" y="26897"/>
                  </a:lnTo>
                  <a:lnTo>
                    <a:pt x="33796" y="11085"/>
                  </a:lnTo>
                  <a:lnTo>
                    <a:pt x="33796" y="32168"/>
                  </a:lnTo>
                  <a:lnTo>
                    <a:pt x="9302" y="32168"/>
                  </a:lnTo>
                  <a:lnTo>
                    <a:pt x="9302" y="100302"/>
                  </a:lnTo>
                  <a:lnTo>
                    <a:pt x="48058" y="100302"/>
                  </a:lnTo>
                  <a:lnTo>
                    <a:pt x="48058" y="141152"/>
                  </a:lnTo>
                  <a:lnTo>
                    <a:pt x="38757" y="141152"/>
                  </a:lnTo>
                  <a:lnTo>
                    <a:pt x="38757" y="109604"/>
                  </a:lnTo>
                  <a:lnTo>
                    <a:pt x="0" y="109604"/>
                  </a:lnTo>
                  <a:lnTo>
                    <a:pt x="0" y="22867"/>
                  </a:lnTo>
                  <a:lnTo>
                    <a:pt x="24494" y="22867"/>
                  </a:lnTo>
                  <a:lnTo>
                    <a:pt x="24494" y="0"/>
                  </a:lnTo>
                  <a:lnTo>
                    <a:pt x="132005" y="19068"/>
                  </a:lnTo>
                  <a:lnTo>
                    <a:pt x="132005" y="31083"/>
                  </a:lnTo>
                  <a:lnTo>
                    <a:pt x="212077" y="31083"/>
                  </a:lnTo>
                  <a:lnTo>
                    <a:pt x="212077" y="49919"/>
                  </a:lnTo>
                  <a:lnTo>
                    <a:pt x="287032" y="49919"/>
                  </a:lnTo>
                  <a:lnTo>
                    <a:pt x="287032" y="99062"/>
                  </a:lnTo>
                  <a:lnTo>
                    <a:pt x="566080" y="9906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" name="任意多边形: 形状 78">
              <a:extLst>
                <a:ext uri="{FF2B5EF4-FFF2-40B4-BE49-F238E27FC236}">
                  <a16:creationId xmlns:a16="http://schemas.microsoft.com/office/drawing/2014/main" id="{9D9DF54D-33BE-5D07-E5EE-C38889D515BF}"/>
                </a:ext>
              </a:extLst>
            </p:cNvPr>
            <p:cNvSpPr/>
            <p:nvPr/>
          </p:nvSpPr>
          <p:spPr>
            <a:xfrm>
              <a:off x="4009790" y="6506440"/>
              <a:ext cx="157817" cy="62785"/>
            </a:xfrm>
            <a:custGeom>
              <a:avLst/>
              <a:gdLst>
                <a:gd name="connsiteX0" fmla="*/ 157817 w 157817"/>
                <a:gd name="connsiteY0" fmla="*/ 62786 h 62785"/>
                <a:gd name="connsiteX1" fmla="*/ 148516 w 157817"/>
                <a:gd name="connsiteY1" fmla="*/ 62786 h 62785"/>
                <a:gd name="connsiteX2" fmla="*/ 148516 w 157817"/>
                <a:gd name="connsiteY2" fmla="*/ 9302 h 62785"/>
                <a:gd name="connsiteX3" fmla="*/ 9302 w 157817"/>
                <a:gd name="connsiteY3" fmla="*/ 9302 h 62785"/>
                <a:gd name="connsiteX4" fmla="*/ 9302 w 157817"/>
                <a:gd name="connsiteY4" fmla="*/ 33718 h 62785"/>
                <a:gd name="connsiteX5" fmla="*/ 0 w 157817"/>
                <a:gd name="connsiteY5" fmla="*/ 33718 h 62785"/>
                <a:gd name="connsiteX6" fmla="*/ 0 w 157817"/>
                <a:gd name="connsiteY6" fmla="*/ 0 h 62785"/>
                <a:gd name="connsiteX7" fmla="*/ 157817 w 157817"/>
                <a:gd name="connsiteY7" fmla="*/ 0 h 6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7817" h="62785">
                  <a:moveTo>
                    <a:pt x="157817" y="62786"/>
                  </a:moveTo>
                  <a:lnTo>
                    <a:pt x="148516" y="62786"/>
                  </a:lnTo>
                  <a:lnTo>
                    <a:pt x="148516" y="9302"/>
                  </a:lnTo>
                  <a:lnTo>
                    <a:pt x="9302" y="9302"/>
                  </a:lnTo>
                  <a:lnTo>
                    <a:pt x="9302" y="33718"/>
                  </a:lnTo>
                  <a:lnTo>
                    <a:pt x="0" y="33718"/>
                  </a:lnTo>
                  <a:lnTo>
                    <a:pt x="0" y="0"/>
                  </a:lnTo>
                  <a:lnTo>
                    <a:pt x="157817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" name="任意多边形: 形状 79">
              <a:extLst>
                <a:ext uri="{FF2B5EF4-FFF2-40B4-BE49-F238E27FC236}">
                  <a16:creationId xmlns:a16="http://schemas.microsoft.com/office/drawing/2014/main" id="{F0AE3561-72D5-0E85-2F73-158D2190F7C1}"/>
                </a:ext>
              </a:extLst>
            </p:cNvPr>
            <p:cNvSpPr/>
            <p:nvPr/>
          </p:nvSpPr>
          <p:spPr>
            <a:xfrm>
              <a:off x="4166058" y="6315292"/>
              <a:ext cx="606154" cy="370204"/>
            </a:xfrm>
            <a:custGeom>
              <a:avLst/>
              <a:gdLst>
                <a:gd name="connsiteX0" fmla="*/ 606155 w 606154"/>
                <a:gd name="connsiteY0" fmla="*/ 370204 h 370204"/>
                <a:gd name="connsiteX1" fmla="*/ 596853 w 606154"/>
                <a:gd name="connsiteY1" fmla="*/ 370204 h 370204"/>
                <a:gd name="connsiteX2" fmla="*/ 596853 w 606154"/>
                <a:gd name="connsiteY2" fmla="*/ 9302 h 370204"/>
                <a:gd name="connsiteX3" fmla="*/ 9302 w 606154"/>
                <a:gd name="connsiteY3" fmla="*/ 9302 h 370204"/>
                <a:gd name="connsiteX4" fmla="*/ 9302 w 606154"/>
                <a:gd name="connsiteY4" fmla="*/ 36121 h 370204"/>
                <a:gd name="connsiteX5" fmla="*/ 17053 w 606154"/>
                <a:gd name="connsiteY5" fmla="*/ 36121 h 370204"/>
                <a:gd name="connsiteX6" fmla="*/ 17053 w 606154"/>
                <a:gd name="connsiteY6" fmla="*/ 253934 h 370204"/>
                <a:gd name="connsiteX7" fmla="*/ 7751 w 606154"/>
                <a:gd name="connsiteY7" fmla="*/ 253934 h 370204"/>
                <a:gd name="connsiteX8" fmla="*/ 7751 w 606154"/>
                <a:gd name="connsiteY8" fmla="*/ 45423 h 370204"/>
                <a:gd name="connsiteX9" fmla="*/ 0 w 606154"/>
                <a:gd name="connsiteY9" fmla="*/ 45423 h 370204"/>
                <a:gd name="connsiteX10" fmla="*/ 0 w 606154"/>
                <a:gd name="connsiteY10" fmla="*/ 0 h 370204"/>
                <a:gd name="connsiteX11" fmla="*/ 606155 w 606154"/>
                <a:gd name="connsiteY11" fmla="*/ 0 h 37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6154" h="370204">
                  <a:moveTo>
                    <a:pt x="606155" y="370204"/>
                  </a:moveTo>
                  <a:lnTo>
                    <a:pt x="596853" y="370204"/>
                  </a:lnTo>
                  <a:lnTo>
                    <a:pt x="596853" y="9302"/>
                  </a:lnTo>
                  <a:lnTo>
                    <a:pt x="9302" y="9302"/>
                  </a:lnTo>
                  <a:lnTo>
                    <a:pt x="9302" y="36121"/>
                  </a:lnTo>
                  <a:lnTo>
                    <a:pt x="17053" y="36121"/>
                  </a:lnTo>
                  <a:lnTo>
                    <a:pt x="17053" y="253934"/>
                  </a:lnTo>
                  <a:lnTo>
                    <a:pt x="7751" y="253934"/>
                  </a:lnTo>
                  <a:lnTo>
                    <a:pt x="7751" y="45423"/>
                  </a:lnTo>
                  <a:lnTo>
                    <a:pt x="0" y="45423"/>
                  </a:lnTo>
                  <a:lnTo>
                    <a:pt x="0" y="0"/>
                  </a:lnTo>
                  <a:lnTo>
                    <a:pt x="606155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" name="任意多边形: 形状 80">
              <a:extLst>
                <a:ext uri="{FF2B5EF4-FFF2-40B4-BE49-F238E27FC236}">
                  <a16:creationId xmlns:a16="http://schemas.microsoft.com/office/drawing/2014/main" id="{2698827D-839C-FD35-4CCF-BA7F8B416CA5}"/>
                </a:ext>
              </a:extLst>
            </p:cNvPr>
            <p:cNvSpPr/>
            <p:nvPr/>
          </p:nvSpPr>
          <p:spPr>
            <a:xfrm>
              <a:off x="4784925" y="6499387"/>
              <a:ext cx="369738" cy="186109"/>
            </a:xfrm>
            <a:custGeom>
              <a:avLst/>
              <a:gdLst>
                <a:gd name="connsiteX0" fmla="*/ 369739 w 369738"/>
                <a:gd name="connsiteY0" fmla="*/ 186110 h 186109"/>
                <a:gd name="connsiteX1" fmla="*/ 360437 w 369738"/>
                <a:gd name="connsiteY1" fmla="*/ 186110 h 186109"/>
                <a:gd name="connsiteX2" fmla="*/ 360437 w 369738"/>
                <a:gd name="connsiteY2" fmla="*/ 9302 h 186109"/>
                <a:gd name="connsiteX3" fmla="*/ 9302 w 369738"/>
                <a:gd name="connsiteY3" fmla="*/ 9302 h 186109"/>
                <a:gd name="connsiteX4" fmla="*/ 9302 w 369738"/>
                <a:gd name="connsiteY4" fmla="*/ 186110 h 186109"/>
                <a:gd name="connsiteX5" fmla="*/ 0 w 369738"/>
                <a:gd name="connsiteY5" fmla="*/ 186110 h 186109"/>
                <a:gd name="connsiteX6" fmla="*/ 0 w 369738"/>
                <a:gd name="connsiteY6" fmla="*/ 0 h 186109"/>
                <a:gd name="connsiteX7" fmla="*/ 369739 w 369738"/>
                <a:gd name="connsiteY7" fmla="*/ 0 h 186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9738" h="186109">
                  <a:moveTo>
                    <a:pt x="369739" y="186110"/>
                  </a:moveTo>
                  <a:lnTo>
                    <a:pt x="360437" y="186110"/>
                  </a:lnTo>
                  <a:lnTo>
                    <a:pt x="360437" y="9302"/>
                  </a:lnTo>
                  <a:lnTo>
                    <a:pt x="9302" y="9302"/>
                  </a:lnTo>
                  <a:lnTo>
                    <a:pt x="9302" y="186110"/>
                  </a:lnTo>
                  <a:lnTo>
                    <a:pt x="0" y="186110"/>
                  </a:lnTo>
                  <a:lnTo>
                    <a:pt x="0" y="0"/>
                  </a:lnTo>
                  <a:lnTo>
                    <a:pt x="369739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:a16="http://schemas.microsoft.com/office/drawing/2014/main" id="{C41F0DEE-B161-A357-A988-71A831387F5D}"/>
                </a:ext>
              </a:extLst>
            </p:cNvPr>
            <p:cNvSpPr/>
            <p:nvPr/>
          </p:nvSpPr>
          <p:spPr>
            <a:xfrm>
              <a:off x="4170708" y="6290720"/>
              <a:ext cx="601504" cy="18835"/>
            </a:xfrm>
            <a:custGeom>
              <a:avLst/>
              <a:gdLst>
                <a:gd name="connsiteX0" fmla="*/ 601504 w 601504"/>
                <a:gd name="connsiteY0" fmla="*/ 18836 h 18835"/>
                <a:gd name="connsiteX1" fmla="*/ 592203 w 601504"/>
                <a:gd name="connsiteY1" fmla="*/ 18836 h 18835"/>
                <a:gd name="connsiteX2" fmla="*/ 592203 w 601504"/>
                <a:gd name="connsiteY2" fmla="*/ 9302 h 18835"/>
                <a:gd name="connsiteX3" fmla="*/ 0 w 601504"/>
                <a:gd name="connsiteY3" fmla="*/ 9302 h 18835"/>
                <a:gd name="connsiteX4" fmla="*/ 0 w 601504"/>
                <a:gd name="connsiteY4" fmla="*/ 0 h 18835"/>
                <a:gd name="connsiteX5" fmla="*/ 601504 w 601504"/>
                <a:gd name="connsiteY5" fmla="*/ 0 h 18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1504" h="18835">
                  <a:moveTo>
                    <a:pt x="601504" y="18836"/>
                  </a:moveTo>
                  <a:lnTo>
                    <a:pt x="592203" y="18836"/>
                  </a:lnTo>
                  <a:lnTo>
                    <a:pt x="592203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601504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3" name="任意多边形: 形状 82">
              <a:extLst>
                <a:ext uri="{FF2B5EF4-FFF2-40B4-BE49-F238E27FC236}">
                  <a16:creationId xmlns:a16="http://schemas.microsoft.com/office/drawing/2014/main" id="{9D1C1FEB-9011-E50B-1A43-59D27FE8AA2C}"/>
                </a:ext>
              </a:extLst>
            </p:cNvPr>
            <p:cNvSpPr/>
            <p:nvPr/>
          </p:nvSpPr>
          <p:spPr>
            <a:xfrm>
              <a:off x="4509752" y="6238709"/>
              <a:ext cx="55809" cy="43717"/>
            </a:xfrm>
            <a:custGeom>
              <a:avLst/>
              <a:gdLst>
                <a:gd name="connsiteX0" fmla="*/ 55810 w 55809"/>
                <a:gd name="connsiteY0" fmla="*/ 43718 h 43717"/>
                <a:gd name="connsiteX1" fmla="*/ 46508 w 55809"/>
                <a:gd name="connsiteY1" fmla="*/ 43718 h 43717"/>
                <a:gd name="connsiteX2" fmla="*/ 46508 w 55809"/>
                <a:gd name="connsiteY2" fmla="*/ 9302 h 43717"/>
                <a:gd name="connsiteX3" fmla="*/ 9302 w 55809"/>
                <a:gd name="connsiteY3" fmla="*/ 9302 h 43717"/>
                <a:gd name="connsiteX4" fmla="*/ 9302 w 55809"/>
                <a:gd name="connsiteY4" fmla="*/ 43718 h 43717"/>
                <a:gd name="connsiteX5" fmla="*/ 0 w 55809"/>
                <a:gd name="connsiteY5" fmla="*/ 43718 h 43717"/>
                <a:gd name="connsiteX6" fmla="*/ 0 w 55809"/>
                <a:gd name="connsiteY6" fmla="*/ 0 h 43717"/>
                <a:gd name="connsiteX7" fmla="*/ 55810 w 55809"/>
                <a:gd name="connsiteY7" fmla="*/ 0 h 4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09" h="43717">
                  <a:moveTo>
                    <a:pt x="55810" y="43718"/>
                  </a:moveTo>
                  <a:lnTo>
                    <a:pt x="46508" y="43718"/>
                  </a:lnTo>
                  <a:lnTo>
                    <a:pt x="46508" y="9302"/>
                  </a:lnTo>
                  <a:lnTo>
                    <a:pt x="9302" y="9302"/>
                  </a:lnTo>
                  <a:lnTo>
                    <a:pt x="9302" y="43718"/>
                  </a:lnTo>
                  <a:lnTo>
                    <a:pt x="0" y="43718"/>
                  </a:lnTo>
                  <a:lnTo>
                    <a:pt x="0" y="0"/>
                  </a:lnTo>
                  <a:lnTo>
                    <a:pt x="55810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4" name="任意多边形: 形状 83">
              <a:extLst>
                <a:ext uri="{FF2B5EF4-FFF2-40B4-BE49-F238E27FC236}">
                  <a16:creationId xmlns:a16="http://schemas.microsoft.com/office/drawing/2014/main" id="{027EF6F7-E8F2-CB9B-4986-0F31079B8A9B}"/>
                </a:ext>
              </a:extLst>
            </p:cNvPr>
            <p:cNvSpPr/>
            <p:nvPr/>
          </p:nvSpPr>
          <p:spPr>
            <a:xfrm>
              <a:off x="4578196" y="6226152"/>
              <a:ext cx="44182" cy="56274"/>
            </a:xfrm>
            <a:custGeom>
              <a:avLst/>
              <a:gdLst>
                <a:gd name="connsiteX0" fmla="*/ 44183 w 44182"/>
                <a:gd name="connsiteY0" fmla="*/ 56275 h 56274"/>
                <a:gd name="connsiteX1" fmla="*/ 34881 w 44182"/>
                <a:gd name="connsiteY1" fmla="*/ 56275 h 56274"/>
                <a:gd name="connsiteX2" fmla="*/ 34881 w 44182"/>
                <a:gd name="connsiteY2" fmla="*/ 9302 h 56274"/>
                <a:gd name="connsiteX3" fmla="*/ 9302 w 44182"/>
                <a:gd name="connsiteY3" fmla="*/ 9302 h 56274"/>
                <a:gd name="connsiteX4" fmla="*/ 9302 w 44182"/>
                <a:gd name="connsiteY4" fmla="*/ 56275 h 56274"/>
                <a:gd name="connsiteX5" fmla="*/ 0 w 44182"/>
                <a:gd name="connsiteY5" fmla="*/ 56275 h 56274"/>
                <a:gd name="connsiteX6" fmla="*/ 0 w 44182"/>
                <a:gd name="connsiteY6" fmla="*/ 0 h 56274"/>
                <a:gd name="connsiteX7" fmla="*/ 44183 w 44182"/>
                <a:gd name="connsiteY7" fmla="*/ 0 h 5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82" h="56274">
                  <a:moveTo>
                    <a:pt x="44183" y="56275"/>
                  </a:moveTo>
                  <a:lnTo>
                    <a:pt x="34881" y="56275"/>
                  </a:lnTo>
                  <a:lnTo>
                    <a:pt x="34881" y="9302"/>
                  </a:lnTo>
                  <a:lnTo>
                    <a:pt x="9302" y="9302"/>
                  </a:lnTo>
                  <a:lnTo>
                    <a:pt x="9302" y="56275"/>
                  </a:lnTo>
                  <a:lnTo>
                    <a:pt x="0" y="56275"/>
                  </a:lnTo>
                  <a:lnTo>
                    <a:pt x="0" y="0"/>
                  </a:lnTo>
                  <a:lnTo>
                    <a:pt x="44183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5" name="任意多边形: 形状 84">
              <a:extLst>
                <a:ext uri="{FF2B5EF4-FFF2-40B4-BE49-F238E27FC236}">
                  <a16:creationId xmlns:a16="http://schemas.microsoft.com/office/drawing/2014/main" id="{EFC6B8AF-435D-2D9A-1D1B-FA75D5BDD0E0}"/>
                </a:ext>
              </a:extLst>
            </p:cNvPr>
            <p:cNvSpPr/>
            <p:nvPr/>
          </p:nvSpPr>
          <p:spPr>
            <a:xfrm>
              <a:off x="4633773" y="6238709"/>
              <a:ext cx="57049" cy="43717"/>
            </a:xfrm>
            <a:custGeom>
              <a:avLst/>
              <a:gdLst>
                <a:gd name="connsiteX0" fmla="*/ 57050 w 57049"/>
                <a:gd name="connsiteY0" fmla="*/ 43718 h 43717"/>
                <a:gd name="connsiteX1" fmla="*/ 47748 w 57049"/>
                <a:gd name="connsiteY1" fmla="*/ 43718 h 43717"/>
                <a:gd name="connsiteX2" fmla="*/ 47748 w 57049"/>
                <a:gd name="connsiteY2" fmla="*/ 9302 h 43717"/>
                <a:gd name="connsiteX3" fmla="*/ 9302 w 57049"/>
                <a:gd name="connsiteY3" fmla="*/ 9302 h 43717"/>
                <a:gd name="connsiteX4" fmla="*/ 9302 w 57049"/>
                <a:gd name="connsiteY4" fmla="*/ 43718 h 43717"/>
                <a:gd name="connsiteX5" fmla="*/ 0 w 57049"/>
                <a:gd name="connsiteY5" fmla="*/ 43718 h 43717"/>
                <a:gd name="connsiteX6" fmla="*/ 0 w 57049"/>
                <a:gd name="connsiteY6" fmla="*/ 0 h 43717"/>
                <a:gd name="connsiteX7" fmla="*/ 57050 w 57049"/>
                <a:gd name="connsiteY7" fmla="*/ 0 h 4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049" h="43717">
                  <a:moveTo>
                    <a:pt x="57050" y="43718"/>
                  </a:moveTo>
                  <a:lnTo>
                    <a:pt x="47748" y="43718"/>
                  </a:lnTo>
                  <a:lnTo>
                    <a:pt x="47748" y="9302"/>
                  </a:lnTo>
                  <a:lnTo>
                    <a:pt x="9302" y="9302"/>
                  </a:lnTo>
                  <a:lnTo>
                    <a:pt x="9302" y="43718"/>
                  </a:lnTo>
                  <a:lnTo>
                    <a:pt x="0" y="43718"/>
                  </a:lnTo>
                  <a:lnTo>
                    <a:pt x="0" y="0"/>
                  </a:lnTo>
                  <a:lnTo>
                    <a:pt x="57050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" name="任意多边形: 形状 85">
              <a:extLst>
                <a:ext uri="{FF2B5EF4-FFF2-40B4-BE49-F238E27FC236}">
                  <a16:creationId xmlns:a16="http://schemas.microsoft.com/office/drawing/2014/main" id="{2B07EB94-79F6-FF6A-3E7F-3B7F82B3FCA7}"/>
                </a:ext>
              </a:extLst>
            </p:cNvPr>
            <p:cNvSpPr/>
            <p:nvPr/>
          </p:nvSpPr>
          <p:spPr>
            <a:xfrm>
              <a:off x="4783607" y="5850134"/>
              <a:ext cx="394310" cy="639020"/>
            </a:xfrm>
            <a:custGeom>
              <a:avLst/>
              <a:gdLst>
                <a:gd name="connsiteX0" fmla="*/ 9302 w 394310"/>
                <a:gd name="connsiteY0" fmla="*/ 639020 h 639020"/>
                <a:gd name="connsiteX1" fmla="*/ 0 w 394310"/>
                <a:gd name="connsiteY1" fmla="*/ 639020 h 639020"/>
                <a:gd name="connsiteX2" fmla="*/ 0 w 394310"/>
                <a:gd name="connsiteY2" fmla="*/ 242927 h 639020"/>
                <a:gd name="connsiteX3" fmla="*/ 14185 w 394310"/>
                <a:gd name="connsiteY3" fmla="*/ 242927 h 639020"/>
                <a:gd name="connsiteX4" fmla="*/ 14185 w 394310"/>
                <a:gd name="connsiteY4" fmla="*/ 116348 h 639020"/>
                <a:gd name="connsiteX5" fmla="*/ 85265 w 394310"/>
                <a:gd name="connsiteY5" fmla="*/ 116348 h 639020"/>
                <a:gd name="connsiteX6" fmla="*/ 85265 w 394310"/>
                <a:gd name="connsiteY6" fmla="*/ 0 h 639020"/>
                <a:gd name="connsiteX7" fmla="*/ 258662 w 394310"/>
                <a:gd name="connsiteY7" fmla="*/ 0 h 639020"/>
                <a:gd name="connsiteX8" fmla="*/ 258662 w 394310"/>
                <a:gd name="connsiteY8" fmla="*/ 58213 h 639020"/>
                <a:gd name="connsiteX9" fmla="*/ 319355 w 394310"/>
                <a:gd name="connsiteY9" fmla="*/ 58213 h 639020"/>
                <a:gd name="connsiteX10" fmla="*/ 319355 w 394310"/>
                <a:gd name="connsiteY10" fmla="*/ 108596 h 639020"/>
                <a:gd name="connsiteX11" fmla="*/ 349043 w 394310"/>
                <a:gd name="connsiteY11" fmla="*/ 108596 h 639020"/>
                <a:gd name="connsiteX12" fmla="*/ 349043 w 394310"/>
                <a:gd name="connsiteY12" fmla="*/ 247423 h 639020"/>
                <a:gd name="connsiteX13" fmla="*/ 394311 w 394310"/>
                <a:gd name="connsiteY13" fmla="*/ 247423 h 639020"/>
                <a:gd name="connsiteX14" fmla="*/ 394311 w 394310"/>
                <a:gd name="connsiteY14" fmla="*/ 637703 h 639020"/>
                <a:gd name="connsiteX15" fmla="*/ 385009 w 394310"/>
                <a:gd name="connsiteY15" fmla="*/ 637703 h 639020"/>
                <a:gd name="connsiteX16" fmla="*/ 385009 w 394310"/>
                <a:gd name="connsiteY16" fmla="*/ 256724 h 639020"/>
                <a:gd name="connsiteX17" fmla="*/ 339741 w 394310"/>
                <a:gd name="connsiteY17" fmla="*/ 256724 h 639020"/>
                <a:gd name="connsiteX18" fmla="*/ 339741 w 394310"/>
                <a:gd name="connsiteY18" fmla="*/ 117898 h 639020"/>
                <a:gd name="connsiteX19" fmla="*/ 310054 w 394310"/>
                <a:gd name="connsiteY19" fmla="*/ 117898 h 639020"/>
                <a:gd name="connsiteX20" fmla="*/ 310054 w 394310"/>
                <a:gd name="connsiteY20" fmla="*/ 67514 h 639020"/>
                <a:gd name="connsiteX21" fmla="*/ 249361 w 394310"/>
                <a:gd name="connsiteY21" fmla="*/ 67514 h 639020"/>
                <a:gd name="connsiteX22" fmla="*/ 249361 w 394310"/>
                <a:gd name="connsiteY22" fmla="*/ 9379 h 639020"/>
                <a:gd name="connsiteX23" fmla="*/ 94566 w 394310"/>
                <a:gd name="connsiteY23" fmla="*/ 9379 h 639020"/>
                <a:gd name="connsiteX24" fmla="*/ 94566 w 394310"/>
                <a:gd name="connsiteY24" fmla="*/ 125649 h 639020"/>
                <a:gd name="connsiteX25" fmla="*/ 23487 w 394310"/>
                <a:gd name="connsiteY25" fmla="*/ 125649 h 639020"/>
                <a:gd name="connsiteX26" fmla="*/ 23487 w 394310"/>
                <a:gd name="connsiteY26" fmla="*/ 252229 h 639020"/>
                <a:gd name="connsiteX27" fmla="*/ 9302 w 394310"/>
                <a:gd name="connsiteY27" fmla="*/ 252229 h 639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94310" h="639020">
                  <a:moveTo>
                    <a:pt x="9302" y="639020"/>
                  </a:moveTo>
                  <a:lnTo>
                    <a:pt x="0" y="639020"/>
                  </a:lnTo>
                  <a:lnTo>
                    <a:pt x="0" y="242927"/>
                  </a:lnTo>
                  <a:lnTo>
                    <a:pt x="14185" y="242927"/>
                  </a:lnTo>
                  <a:lnTo>
                    <a:pt x="14185" y="116348"/>
                  </a:lnTo>
                  <a:lnTo>
                    <a:pt x="85265" y="116348"/>
                  </a:lnTo>
                  <a:lnTo>
                    <a:pt x="85265" y="0"/>
                  </a:lnTo>
                  <a:lnTo>
                    <a:pt x="258662" y="0"/>
                  </a:lnTo>
                  <a:lnTo>
                    <a:pt x="258662" y="58213"/>
                  </a:lnTo>
                  <a:lnTo>
                    <a:pt x="319355" y="58213"/>
                  </a:lnTo>
                  <a:lnTo>
                    <a:pt x="319355" y="108596"/>
                  </a:lnTo>
                  <a:lnTo>
                    <a:pt x="349043" y="108596"/>
                  </a:lnTo>
                  <a:lnTo>
                    <a:pt x="349043" y="247423"/>
                  </a:lnTo>
                  <a:lnTo>
                    <a:pt x="394311" y="247423"/>
                  </a:lnTo>
                  <a:lnTo>
                    <a:pt x="394311" y="637703"/>
                  </a:lnTo>
                  <a:lnTo>
                    <a:pt x="385009" y="637703"/>
                  </a:lnTo>
                  <a:lnTo>
                    <a:pt x="385009" y="256724"/>
                  </a:lnTo>
                  <a:lnTo>
                    <a:pt x="339741" y="256724"/>
                  </a:lnTo>
                  <a:lnTo>
                    <a:pt x="339741" y="117898"/>
                  </a:lnTo>
                  <a:lnTo>
                    <a:pt x="310054" y="117898"/>
                  </a:lnTo>
                  <a:lnTo>
                    <a:pt x="310054" y="67514"/>
                  </a:lnTo>
                  <a:lnTo>
                    <a:pt x="249361" y="67514"/>
                  </a:lnTo>
                  <a:lnTo>
                    <a:pt x="249361" y="9379"/>
                  </a:lnTo>
                  <a:lnTo>
                    <a:pt x="94566" y="9379"/>
                  </a:lnTo>
                  <a:lnTo>
                    <a:pt x="94566" y="125649"/>
                  </a:lnTo>
                  <a:lnTo>
                    <a:pt x="23487" y="125649"/>
                  </a:lnTo>
                  <a:lnTo>
                    <a:pt x="23487" y="252229"/>
                  </a:lnTo>
                  <a:lnTo>
                    <a:pt x="9302" y="25222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" name="任意多边形: 形状 86">
              <a:extLst>
                <a:ext uri="{FF2B5EF4-FFF2-40B4-BE49-F238E27FC236}">
                  <a16:creationId xmlns:a16="http://schemas.microsoft.com/office/drawing/2014/main" id="{571A566C-06BE-9866-F984-55E3F5E91B07}"/>
                </a:ext>
              </a:extLst>
            </p:cNvPr>
            <p:cNvSpPr/>
            <p:nvPr/>
          </p:nvSpPr>
          <p:spPr>
            <a:xfrm>
              <a:off x="4804303" y="5817889"/>
              <a:ext cx="75653" cy="138981"/>
            </a:xfrm>
            <a:custGeom>
              <a:avLst/>
              <a:gdLst>
                <a:gd name="connsiteX0" fmla="*/ 9302 w 75653"/>
                <a:gd name="connsiteY0" fmla="*/ 138981 h 138981"/>
                <a:gd name="connsiteX1" fmla="*/ 0 w 75653"/>
                <a:gd name="connsiteY1" fmla="*/ 138981 h 138981"/>
                <a:gd name="connsiteX2" fmla="*/ 0 w 75653"/>
                <a:gd name="connsiteY2" fmla="*/ 0 h 138981"/>
                <a:gd name="connsiteX3" fmla="*/ 75653 w 75653"/>
                <a:gd name="connsiteY3" fmla="*/ 0 h 138981"/>
                <a:gd name="connsiteX4" fmla="*/ 75653 w 75653"/>
                <a:gd name="connsiteY4" fmla="*/ 9302 h 138981"/>
                <a:gd name="connsiteX5" fmla="*/ 9302 w 75653"/>
                <a:gd name="connsiteY5" fmla="*/ 9302 h 13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653" h="138981">
                  <a:moveTo>
                    <a:pt x="9302" y="138981"/>
                  </a:moveTo>
                  <a:lnTo>
                    <a:pt x="0" y="138981"/>
                  </a:lnTo>
                  <a:lnTo>
                    <a:pt x="0" y="0"/>
                  </a:lnTo>
                  <a:lnTo>
                    <a:pt x="75653" y="0"/>
                  </a:lnTo>
                  <a:lnTo>
                    <a:pt x="75653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" name="任意多边形: 形状 87">
              <a:extLst>
                <a:ext uri="{FF2B5EF4-FFF2-40B4-BE49-F238E27FC236}">
                  <a16:creationId xmlns:a16="http://schemas.microsoft.com/office/drawing/2014/main" id="{141F0900-F641-ED58-ADE0-B8AE90DB880F}"/>
                </a:ext>
              </a:extLst>
            </p:cNvPr>
            <p:cNvSpPr/>
            <p:nvPr/>
          </p:nvSpPr>
          <p:spPr>
            <a:xfrm>
              <a:off x="4873290" y="5764250"/>
              <a:ext cx="163165" cy="73792"/>
            </a:xfrm>
            <a:custGeom>
              <a:avLst/>
              <a:gdLst>
                <a:gd name="connsiteX0" fmla="*/ 81622 w 163165"/>
                <a:gd name="connsiteY0" fmla="*/ 12557 h 73792"/>
                <a:gd name="connsiteX1" fmla="*/ 139059 w 163165"/>
                <a:gd name="connsiteY1" fmla="*/ 64491 h 73792"/>
                <a:gd name="connsiteX2" fmla="*/ 24184 w 163165"/>
                <a:gd name="connsiteY2" fmla="*/ 64491 h 73792"/>
                <a:gd name="connsiteX3" fmla="*/ 81622 w 163165"/>
                <a:gd name="connsiteY3" fmla="*/ 12557 h 73792"/>
                <a:gd name="connsiteX4" fmla="*/ 81622 w 163165"/>
                <a:gd name="connsiteY4" fmla="*/ 0 h 73792"/>
                <a:gd name="connsiteX5" fmla="*/ 0 w 163165"/>
                <a:gd name="connsiteY5" fmla="*/ 73793 h 73792"/>
                <a:gd name="connsiteX6" fmla="*/ 163166 w 163165"/>
                <a:gd name="connsiteY6" fmla="*/ 73793 h 73792"/>
                <a:gd name="connsiteX7" fmla="*/ 81622 w 163165"/>
                <a:gd name="connsiteY7" fmla="*/ 0 h 73792"/>
                <a:gd name="connsiteX8" fmla="*/ 81622 w 163165"/>
                <a:gd name="connsiteY8" fmla="*/ 0 h 73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65" h="73792">
                  <a:moveTo>
                    <a:pt x="81622" y="12557"/>
                  </a:moveTo>
                  <a:lnTo>
                    <a:pt x="139059" y="64491"/>
                  </a:lnTo>
                  <a:lnTo>
                    <a:pt x="24184" y="64491"/>
                  </a:lnTo>
                  <a:lnTo>
                    <a:pt x="81622" y="12557"/>
                  </a:lnTo>
                  <a:moveTo>
                    <a:pt x="81622" y="0"/>
                  </a:moveTo>
                  <a:lnTo>
                    <a:pt x="0" y="73793"/>
                  </a:lnTo>
                  <a:lnTo>
                    <a:pt x="163166" y="73793"/>
                  </a:lnTo>
                  <a:lnTo>
                    <a:pt x="81622" y="0"/>
                  </a:lnTo>
                  <a:lnTo>
                    <a:pt x="81622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" name="任意多边形: 形状 88">
              <a:extLst>
                <a:ext uri="{FF2B5EF4-FFF2-40B4-BE49-F238E27FC236}">
                  <a16:creationId xmlns:a16="http://schemas.microsoft.com/office/drawing/2014/main" id="{863011A4-1F19-2A5E-E6BF-5A71D4F202C8}"/>
                </a:ext>
              </a:extLst>
            </p:cNvPr>
            <p:cNvSpPr/>
            <p:nvPr/>
          </p:nvSpPr>
          <p:spPr>
            <a:xfrm>
              <a:off x="4022658" y="6236461"/>
              <a:ext cx="335322" cy="262770"/>
            </a:xfrm>
            <a:custGeom>
              <a:avLst/>
              <a:gdLst>
                <a:gd name="connsiteX0" fmla="*/ 7286 w 335322"/>
                <a:gd name="connsiteY0" fmla="*/ 262771 h 262770"/>
                <a:gd name="connsiteX1" fmla="*/ 0 w 335322"/>
                <a:gd name="connsiteY1" fmla="*/ 208124 h 262770"/>
                <a:gd name="connsiteX2" fmla="*/ 208744 w 335322"/>
                <a:gd name="connsiteY2" fmla="*/ 0 h 262770"/>
                <a:gd name="connsiteX3" fmla="*/ 335323 w 335322"/>
                <a:gd name="connsiteY3" fmla="*/ 42632 h 262770"/>
                <a:gd name="connsiteX4" fmla="*/ 329665 w 335322"/>
                <a:gd name="connsiteY4" fmla="*/ 50074 h 262770"/>
                <a:gd name="connsiteX5" fmla="*/ 208744 w 335322"/>
                <a:gd name="connsiteY5" fmla="*/ 9379 h 262770"/>
                <a:gd name="connsiteX6" fmla="*/ 9302 w 335322"/>
                <a:gd name="connsiteY6" fmla="*/ 208201 h 262770"/>
                <a:gd name="connsiteX7" fmla="*/ 16278 w 335322"/>
                <a:gd name="connsiteY7" fmla="*/ 260445 h 262770"/>
                <a:gd name="connsiteX8" fmla="*/ 7286 w 335322"/>
                <a:gd name="connsiteY8" fmla="*/ 262771 h 262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5322" h="262770">
                  <a:moveTo>
                    <a:pt x="7286" y="262771"/>
                  </a:moveTo>
                  <a:cubicBezTo>
                    <a:pt x="2480" y="245020"/>
                    <a:pt x="0" y="226649"/>
                    <a:pt x="0" y="208124"/>
                  </a:cubicBezTo>
                  <a:cubicBezTo>
                    <a:pt x="0" y="93404"/>
                    <a:pt x="93636" y="0"/>
                    <a:pt x="208744" y="0"/>
                  </a:cubicBezTo>
                  <a:cubicBezTo>
                    <a:pt x="254942" y="0"/>
                    <a:pt x="298737" y="14728"/>
                    <a:pt x="335323" y="42632"/>
                  </a:cubicBezTo>
                  <a:lnTo>
                    <a:pt x="329665" y="50074"/>
                  </a:lnTo>
                  <a:cubicBezTo>
                    <a:pt x="294706" y="23409"/>
                    <a:pt x="252849" y="9379"/>
                    <a:pt x="208744" y="9379"/>
                  </a:cubicBezTo>
                  <a:cubicBezTo>
                    <a:pt x="98752" y="9379"/>
                    <a:pt x="9302" y="98597"/>
                    <a:pt x="9302" y="208201"/>
                  </a:cubicBezTo>
                  <a:cubicBezTo>
                    <a:pt x="9302" y="225952"/>
                    <a:pt x="11627" y="243470"/>
                    <a:pt x="16278" y="260445"/>
                  </a:cubicBezTo>
                  <a:lnTo>
                    <a:pt x="7286" y="26277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" name="任意多边形: 形状 89">
              <a:extLst>
                <a:ext uri="{FF2B5EF4-FFF2-40B4-BE49-F238E27FC236}">
                  <a16:creationId xmlns:a16="http://schemas.microsoft.com/office/drawing/2014/main" id="{69B31590-73C6-4149-9A62-3FE9D3DE6C96}"/>
                </a:ext>
              </a:extLst>
            </p:cNvPr>
            <p:cNvSpPr/>
            <p:nvPr/>
          </p:nvSpPr>
          <p:spPr>
            <a:xfrm>
              <a:off x="4802985" y="6232585"/>
              <a:ext cx="350205" cy="261685"/>
            </a:xfrm>
            <a:custGeom>
              <a:avLst/>
              <a:gdLst>
                <a:gd name="connsiteX0" fmla="*/ 326797 w 350205"/>
                <a:gd name="connsiteY0" fmla="*/ 261685 h 261685"/>
                <a:gd name="connsiteX1" fmla="*/ 318735 w 350205"/>
                <a:gd name="connsiteY1" fmla="*/ 257034 h 261685"/>
                <a:gd name="connsiteX2" fmla="*/ 340826 w 350205"/>
                <a:gd name="connsiteY2" fmla="*/ 174560 h 261685"/>
                <a:gd name="connsiteX3" fmla="*/ 175103 w 350205"/>
                <a:gd name="connsiteY3" fmla="*/ 9302 h 261685"/>
                <a:gd name="connsiteX4" fmla="*/ 9302 w 350205"/>
                <a:gd name="connsiteY4" fmla="*/ 174560 h 261685"/>
                <a:gd name="connsiteX5" fmla="*/ 28990 w 350205"/>
                <a:gd name="connsiteY5" fmla="*/ 252694 h 261685"/>
                <a:gd name="connsiteX6" fmla="*/ 20774 w 350205"/>
                <a:gd name="connsiteY6" fmla="*/ 257112 h 261685"/>
                <a:gd name="connsiteX7" fmla="*/ 0 w 350205"/>
                <a:gd name="connsiteY7" fmla="*/ 174560 h 261685"/>
                <a:gd name="connsiteX8" fmla="*/ 175103 w 350205"/>
                <a:gd name="connsiteY8" fmla="*/ 0 h 261685"/>
                <a:gd name="connsiteX9" fmla="*/ 350206 w 350205"/>
                <a:gd name="connsiteY9" fmla="*/ 174560 h 261685"/>
                <a:gd name="connsiteX10" fmla="*/ 326797 w 350205"/>
                <a:gd name="connsiteY10" fmla="*/ 261685 h 2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0205" h="261685">
                  <a:moveTo>
                    <a:pt x="326797" y="261685"/>
                  </a:moveTo>
                  <a:lnTo>
                    <a:pt x="318735" y="257034"/>
                  </a:lnTo>
                  <a:cubicBezTo>
                    <a:pt x="333153" y="232075"/>
                    <a:pt x="340826" y="203550"/>
                    <a:pt x="340826" y="174560"/>
                  </a:cubicBezTo>
                  <a:cubicBezTo>
                    <a:pt x="340826" y="83482"/>
                    <a:pt x="266491" y="9302"/>
                    <a:pt x="175103" y="9302"/>
                  </a:cubicBezTo>
                  <a:cubicBezTo>
                    <a:pt x="83715" y="9302"/>
                    <a:pt x="9302" y="83404"/>
                    <a:pt x="9302" y="174560"/>
                  </a:cubicBezTo>
                  <a:cubicBezTo>
                    <a:pt x="9302" y="201845"/>
                    <a:pt x="16123" y="228820"/>
                    <a:pt x="28990" y="252694"/>
                  </a:cubicBezTo>
                  <a:lnTo>
                    <a:pt x="20774" y="257112"/>
                  </a:lnTo>
                  <a:cubicBezTo>
                    <a:pt x="7209" y="231920"/>
                    <a:pt x="0" y="203318"/>
                    <a:pt x="0" y="174560"/>
                  </a:cubicBezTo>
                  <a:cubicBezTo>
                    <a:pt x="0" y="78289"/>
                    <a:pt x="78521" y="0"/>
                    <a:pt x="175103" y="0"/>
                  </a:cubicBezTo>
                  <a:cubicBezTo>
                    <a:pt x="271607" y="0"/>
                    <a:pt x="350206" y="78289"/>
                    <a:pt x="350206" y="174560"/>
                  </a:cubicBezTo>
                  <a:cubicBezTo>
                    <a:pt x="350128" y="205178"/>
                    <a:pt x="342067" y="235253"/>
                    <a:pt x="326797" y="261685"/>
                  </a:cubicBez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" name="任意多边形: 形状 90">
              <a:extLst>
                <a:ext uri="{FF2B5EF4-FFF2-40B4-BE49-F238E27FC236}">
                  <a16:creationId xmlns:a16="http://schemas.microsoft.com/office/drawing/2014/main" id="{FCB5EF35-DD37-F192-4EFE-A2930A2DAE63}"/>
                </a:ext>
              </a:extLst>
            </p:cNvPr>
            <p:cNvSpPr/>
            <p:nvPr/>
          </p:nvSpPr>
          <p:spPr>
            <a:xfrm>
              <a:off x="4452935" y="5978109"/>
              <a:ext cx="300907" cy="258894"/>
            </a:xfrm>
            <a:custGeom>
              <a:avLst/>
              <a:gdLst>
                <a:gd name="connsiteX0" fmla="*/ 249516 w 300907"/>
                <a:gd name="connsiteY0" fmla="*/ 258895 h 258894"/>
                <a:gd name="connsiteX1" fmla="*/ 243470 w 300907"/>
                <a:gd name="connsiteY1" fmla="*/ 251841 h 258894"/>
                <a:gd name="connsiteX2" fmla="*/ 291606 w 300907"/>
                <a:gd name="connsiteY2" fmla="*/ 147741 h 258894"/>
                <a:gd name="connsiteX3" fmla="*/ 150454 w 300907"/>
                <a:gd name="connsiteY3" fmla="*/ 9302 h 258894"/>
                <a:gd name="connsiteX4" fmla="*/ 9302 w 300907"/>
                <a:gd name="connsiteY4" fmla="*/ 147741 h 258894"/>
                <a:gd name="connsiteX5" fmla="*/ 54957 w 300907"/>
                <a:gd name="connsiteY5" fmla="*/ 249671 h 258894"/>
                <a:gd name="connsiteX6" fmla="*/ 48756 w 300907"/>
                <a:gd name="connsiteY6" fmla="*/ 256569 h 258894"/>
                <a:gd name="connsiteX7" fmla="*/ 0 w 300907"/>
                <a:gd name="connsiteY7" fmla="*/ 147741 h 258894"/>
                <a:gd name="connsiteX8" fmla="*/ 150454 w 300907"/>
                <a:gd name="connsiteY8" fmla="*/ 0 h 258894"/>
                <a:gd name="connsiteX9" fmla="*/ 300907 w 300907"/>
                <a:gd name="connsiteY9" fmla="*/ 147741 h 258894"/>
                <a:gd name="connsiteX10" fmla="*/ 249516 w 300907"/>
                <a:gd name="connsiteY10" fmla="*/ 258895 h 25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0907" h="258894">
                  <a:moveTo>
                    <a:pt x="249516" y="258895"/>
                  </a:moveTo>
                  <a:lnTo>
                    <a:pt x="243470" y="251841"/>
                  </a:lnTo>
                  <a:cubicBezTo>
                    <a:pt x="274087" y="225564"/>
                    <a:pt x="291606" y="187583"/>
                    <a:pt x="291606" y="147741"/>
                  </a:cubicBezTo>
                  <a:cubicBezTo>
                    <a:pt x="291606" y="71390"/>
                    <a:pt x="228277" y="9302"/>
                    <a:pt x="150454" y="9302"/>
                  </a:cubicBezTo>
                  <a:cubicBezTo>
                    <a:pt x="72630" y="9302"/>
                    <a:pt x="9302" y="71390"/>
                    <a:pt x="9302" y="147741"/>
                  </a:cubicBezTo>
                  <a:cubicBezTo>
                    <a:pt x="9302" y="186342"/>
                    <a:pt x="25967" y="223549"/>
                    <a:pt x="54957" y="249671"/>
                  </a:cubicBezTo>
                  <a:lnTo>
                    <a:pt x="48756" y="256569"/>
                  </a:lnTo>
                  <a:cubicBezTo>
                    <a:pt x="17751" y="228665"/>
                    <a:pt x="0" y="188978"/>
                    <a:pt x="0" y="147741"/>
                  </a:cubicBezTo>
                  <a:cubicBezTo>
                    <a:pt x="0" y="66274"/>
                    <a:pt x="67514" y="0"/>
                    <a:pt x="150454" y="0"/>
                  </a:cubicBezTo>
                  <a:cubicBezTo>
                    <a:pt x="233393" y="0"/>
                    <a:pt x="300907" y="66274"/>
                    <a:pt x="300907" y="147741"/>
                  </a:cubicBezTo>
                  <a:cubicBezTo>
                    <a:pt x="300907" y="190295"/>
                    <a:pt x="282226" y="230835"/>
                    <a:pt x="249516" y="258895"/>
                  </a:cubicBez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" name="任意多边形: 形状 91">
              <a:extLst>
                <a:ext uri="{FF2B5EF4-FFF2-40B4-BE49-F238E27FC236}">
                  <a16:creationId xmlns:a16="http://schemas.microsoft.com/office/drawing/2014/main" id="{11DA1567-BF4A-D597-F351-E5FA76E44A41}"/>
                </a:ext>
              </a:extLst>
            </p:cNvPr>
            <p:cNvSpPr/>
            <p:nvPr/>
          </p:nvSpPr>
          <p:spPr>
            <a:xfrm>
              <a:off x="4138928" y="6000045"/>
              <a:ext cx="163088" cy="243314"/>
            </a:xfrm>
            <a:custGeom>
              <a:avLst/>
              <a:gdLst>
                <a:gd name="connsiteX0" fmla="*/ 9302 w 163088"/>
                <a:gd name="connsiteY0" fmla="*/ 243315 h 243314"/>
                <a:gd name="connsiteX1" fmla="*/ 0 w 163088"/>
                <a:gd name="connsiteY1" fmla="*/ 243315 h 243314"/>
                <a:gd name="connsiteX2" fmla="*/ 0 w 163088"/>
                <a:gd name="connsiteY2" fmla="*/ 0 h 243314"/>
                <a:gd name="connsiteX3" fmla="*/ 163088 w 163088"/>
                <a:gd name="connsiteY3" fmla="*/ 0 h 243314"/>
                <a:gd name="connsiteX4" fmla="*/ 163088 w 163088"/>
                <a:gd name="connsiteY4" fmla="*/ 176576 h 243314"/>
                <a:gd name="connsiteX5" fmla="*/ 139834 w 163088"/>
                <a:gd name="connsiteY5" fmla="*/ 176576 h 243314"/>
                <a:gd name="connsiteX6" fmla="*/ 139834 w 163088"/>
                <a:gd name="connsiteY6" fmla="*/ 233393 h 243314"/>
                <a:gd name="connsiteX7" fmla="*/ 130533 w 163088"/>
                <a:gd name="connsiteY7" fmla="*/ 233393 h 243314"/>
                <a:gd name="connsiteX8" fmla="*/ 130533 w 163088"/>
                <a:gd name="connsiteY8" fmla="*/ 167274 h 243314"/>
                <a:gd name="connsiteX9" fmla="*/ 153787 w 163088"/>
                <a:gd name="connsiteY9" fmla="*/ 167274 h 243314"/>
                <a:gd name="connsiteX10" fmla="*/ 153787 w 163088"/>
                <a:gd name="connsiteY10" fmla="*/ 9302 h 243314"/>
                <a:gd name="connsiteX11" fmla="*/ 9302 w 163088"/>
                <a:gd name="connsiteY11" fmla="*/ 9302 h 243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088" h="243314">
                  <a:moveTo>
                    <a:pt x="9302" y="243315"/>
                  </a:moveTo>
                  <a:lnTo>
                    <a:pt x="0" y="243315"/>
                  </a:lnTo>
                  <a:lnTo>
                    <a:pt x="0" y="0"/>
                  </a:lnTo>
                  <a:lnTo>
                    <a:pt x="163088" y="0"/>
                  </a:lnTo>
                  <a:lnTo>
                    <a:pt x="163088" y="176576"/>
                  </a:lnTo>
                  <a:lnTo>
                    <a:pt x="139834" y="176576"/>
                  </a:lnTo>
                  <a:lnTo>
                    <a:pt x="139834" y="233393"/>
                  </a:lnTo>
                  <a:lnTo>
                    <a:pt x="130533" y="233393"/>
                  </a:lnTo>
                  <a:lnTo>
                    <a:pt x="130533" y="167274"/>
                  </a:lnTo>
                  <a:lnTo>
                    <a:pt x="153787" y="167274"/>
                  </a:lnTo>
                  <a:lnTo>
                    <a:pt x="153787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" name="任意多边形: 形状 92">
              <a:extLst>
                <a:ext uri="{FF2B5EF4-FFF2-40B4-BE49-F238E27FC236}">
                  <a16:creationId xmlns:a16="http://schemas.microsoft.com/office/drawing/2014/main" id="{414A3A9D-AD5E-8A6E-255F-47FC9BCC8031}"/>
                </a:ext>
              </a:extLst>
            </p:cNvPr>
            <p:cNvSpPr/>
            <p:nvPr/>
          </p:nvSpPr>
          <p:spPr>
            <a:xfrm>
              <a:off x="4306899" y="5984543"/>
              <a:ext cx="58367" cy="286257"/>
            </a:xfrm>
            <a:custGeom>
              <a:avLst/>
              <a:gdLst>
                <a:gd name="connsiteX0" fmla="*/ 58368 w 58367"/>
                <a:gd name="connsiteY0" fmla="*/ 286257 h 286257"/>
                <a:gd name="connsiteX1" fmla="*/ 49066 w 58367"/>
                <a:gd name="connsiteY1" fmla="*/ 286257 h 286257"/>
                <a:gd name="connsiteX2" fmla="*/ 49066 w 58367"/>
                <a:gd name="connsiteY2" fmla="*/ 9302 h 286257"/>
                <a:gd name="connsiteX3" fmla="*/ 18371 w 58367"/>
                <a:gd name="connsiteY3" fmla="*/ 9302 h 286257"/>
                <a:gd name="connsiteX4" fmla="*/ 18371 w 58367"/>
                <a:gd name="connsiteY4" fmla="*/ 24804 h 286257"/>
                <a:gd name="connsiteX5" fmla="*/ 9302 w 58367"/>
                <a:gd name="connsiteY5" fmla="*/ 24804 h 286257"/>
                <a:gd name="connsiteX6" fmla="*/ 9302 w 58367"/>
                <a:gd name="connsiteY6" fmla="*/ 256569 h 286257"/>
                <a:gd name="connsiteX7" fmla="*/ 0 w 58367"/>
                <a:gd name="connsiteY7" fmla="*/ 256569 h 286257"/>
                <a:gd name="connsiteX8" fmla="*/ 0 w 58367"/>
                <a:gd name="connsiteY8" fmla="*/ 15503 h 286257"/>
                <a:gd name="connsiteX9" fmla="*/ 9069 w 58367"/>
                <a:gd name="connsiteY9" fmla="*/ 15503 h 286257"/>
                <a:gd name="connsiteX10" fmla="*/ 9069 w 58367"/>
                <a:gd name="connsiteY10" fmla="*/ 0 h 286257"/>
                <a:gd name="connsiteX11" fmla="*/ 58368 w 58367"/>
                <a:gd name="connsiteY11" fmla="*/ 0 h 28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367" h="286257">
                  <a:moveTo>
                    <a:pt x="58368" y="286257"/>
                  </a:moveTo>
                  <a:lnTo>
                    <a:pt x="49066" y="286257"/>
                  </a:lnTo>
                  <a:lnTo>
                    <a:pt x="49066" y="9302"/>
                  </a:lnTo>
                  <a:lnTo>
                    <a:pt x="18371" y="9302"/>
                  </a:lnTo>
                  <a:lnTo>
                    <a:pt x="18371" y="24804"/>
                  </a:lnTo>
                  <a:lnTo>
                    <a:pt x="9302" y="24804"/>
                  </a:lnTo>
                  <a:lnTo>
                    <a:pt x="9302" y="256569"/>
                  </a:lnTo>
                  <a:lnTo>
                    <a:pt x="0" y="256569"/>
                  </a:lnTo>
                  <a:lnTo>
                    <a:pt x="0" y="15503"/>
                  </a:lnTo>
                  <a:lnTo>
                    <a:pt x="9069" y="15503"/>
                  </a:lnTo>
                  <a:lnTo>
                    <a:pt x="9069" y="0"/>
                  </a:lnTo>
                  <a:lnTo>
                    <a:pt x="58368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" name="任意多边形: 形状 93">
              <a:extLst>
                <a:ext uri="{FF2B5EF4-FFF2-40B4-BE49-F238E27FC236}">
                  <a16:creationId xmlns:a16="http://schemas.microsoft.com/office/drawing/2014/main" id="{F5EA7441-02FC-6E8F-6A1F-D4B96645B2DD}"/>
                </a:ext>
              </a:extLst>
            </p:cNvPr>
            <p:cNvSpPr/>
            <p:nvPr/>
          </p:nvSpPr>
          <p:spPr>
            <a:xfrm>
              <a:off x="4377979" y="6052987"/>
              <a:ext cx="79683" cy="229439"/>
            </a:xfrm>
            <a:custGeom>
              <a:avLst/>
              <a:gdLst>
                <a:gd name="connsiteX0" fmla="*/ 9302 w 79683"/>
                <a:gd name="connsiteY0" fmla="*/ 229440 h 229439"/>
                <a:gd name="connsiteX1" fmla="*/ 0 w 79683"/>
                <a:gd name="connsiteY1" fmla="*/ 229440 h 229439"/>
                <a:gd name="connsiteX2" fmla="*/ 0 w 79683"/>
                <a:gd name="connsiteY2" fmla="*/ 0 h 229439"/>
                <a:gd name="connsiteX3" fmla="*/ 79684 w 79683"/>
                <a:gd name="connsiteY3" fmla="*/ 0 h 229439"/>
                <a:gd name="connsiteX4" fmla="*/ 79684 w 79683"/>
                <a:gd name="connsiteY4" fmla="*/ 9302 h 229439"/>
                <a:gd name="connsiteX5" fmla="*/ 9302 w 79683"/>
                <a:gd name="connsiteY5" fmla="*/ 9302 h 229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683" h="229439">
                  <a:moveTo>
                    <a:pt x="9302" y="229440"/>
                  </a:moveTo>
                  <a:lnTo>
                    <a:pt x="0" y="229440"/>
                  </a:lnTo>
                  <a:lnTo>
                    <a:pt x="0" y="0"/>
                  </a:lnTo>
                  <a:lnTo>
                    <a:pt x="79684" y="0"/>
                  </a:lnTo>
                  <a:lnTo>
                    <a:pt x="79684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" name="任意多边形: 形状 94">
              <a:extLst>
                <a:ext uri="{FF2B5EF4-FFF2-40B4-BE49-F238E27FC236}">
                  <a16:creationId xmlns:a16="http://schemas.microsoft.com/office/drawing/2014/main" id="{22C8EAF3-3241-43BB-2C69-D366D664B39F}"/>
                </a:ext>
              </a:extLst>
            </p:cNvPr>
            <p:cNvSpPr/>
            <p:nvPr/>
          </p:nvSpPr>
          <p:spPr>
            <a:xfrm>
              <a:off x="4331471" y="5866645"/>
              <a:ext cx="178513" cy="107046"/>
            </a:xfrm>
            <a:custGeom>
              <a:avLst/>
              <a:gdLst>
                <a:gd name="connsiteX0" fmla="*/ 178513 w 178513"/>
                <a:gd name="connsiteY0" fmla="*/ 107046 h 107046"/>
                <a:gd name="connsiteX1" fmla="*/ 169212 w 178513"/>
                <a:gd name="connsiteY1" fmla="*/ 107046 h 107046"/>
                <a:gd name="connsiteX2" fmla="*/ 169212 w 178513"/>
                <a:gd name="connsiteY2" fmla="*/ 9302 h 107046"/>
                <a:gd name="connsiteX3" fmla="*/ 102240 w 178513"/>
                <a:gd name="connsiteY3" fmla="*/ 9302 h 107046"/>
                <a:gd name="connsiteX4" fmla="*/ 45423 w 178513"/>
                <a:gd name="connsiteY4" fmla="*/ 71622 h 107046"/>
                <a:gd name="connsiteX5" fmla="*/ 9302 w 178513"/>
                <a:gd name="connsiteY5" fmla="*/ 71622 h 107046"/>
                <a:gd name="connsiteX6" fmla="*/ 9302 w 178513"/>
                <a:gd name="connsiteY6" fmla="*/ 107046 h 107046"/>
                <a:gd name="connsiteX7" fmla="*/ 0 w 178513"/>
                <a:gd name="connsiteY7" fmla="*/ 107046 h 107046"/>
                <a:gd name="connsiteX8" fmla="*/ 0 w 178513"/>
                <a:gd name="connsiteY8" fmla="*/ 62321 h 107046"/>
                <a:gd name="connsiteX9" fmla="*/ 41315 w 178513"/>
                <a:gd name="connsiteY9" fmla="*/ 62321 h 107046"/>
                <a:gd name="connsiteX10" fmla="*/ 98132 w 178513"/>
                <a:gd name="connsiteY10" fmla="*/ 0 h 107046"/>
                <a:gd name="connsiteX11" fmla="*/ 178513 w 178513"/>
                <a:gd name="connsiteY11" fmla="*/ 0 h 107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8513" h="107046">
                  <a:moveTo>
                    <a:pt x="178513" y="107046"/>
                  </a:moveTo>
                  <a:lnTo>
                    <a:pt x="169212" y="107046"/>
                  </a:lnTo>
                  <a:lnTo>
                    <a:pt x="169212" y="9302"/>
                  </a:lnTo>
                  <a:lnTo>
                    <a:pt x="102240" y="9302"/>
                  </a:lnTo>
                  <a:lnTo>
                    <a:pt x="45423" y="71622"/>
                  </a:lnTo>
                  <a:lnTo>
                    <a:pt x="9302" y="71622"/>
                  </a:lnTo>
                  <a:lnTo>
                    <a:pt x="9302" y="107046"/>
                  </a:lnTo>
                  <a:lnTo>
                    <a:pt x="0" y="107046"/>
                  </a:lnTo>
                  <a:lnTo>
                    <a:pt x="0" y="62321"/>
                  </a:lnTo>
                  <a:lnTo>
                    <a:pt x="41315" y="62321"/>
                  </a:lnTo>
                  <a:lnTo>
                    <a:pt x="98132" y="0"/>
                  </a:lnTo>
                  <a:lnTo>
                    <a:pt x="178513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" name="任意多边形: 形状 95">
              <a:extLst>
                <a:ext uri="{FF2B5EF4-FFF2-40B4-BE49-F238E27FC236}">
                  <a16:creationId xmlns:a16="http://schemas.microsoft.com/office/drawing/2014/main" id="{F311D658-EE2D-3856-452C-97F9FE100ACC}"/>
                </a:ext>
              </a:extLst>
            </p:cNvPr>
            <p:cNvSpPr/>
            <p:nvPr/>
          </p:nvSpPr>
          <p:spPr>
            <a:xfrm>
              <a:off x="4374879" y="5175768"/>
              <a:ext cx="413379" cy="893109"/>
            </a:xfrm>
            <a:custGeom>
              <a:avLst/>
              <a:gdLst>
                <a:gd name="connsiteX0" fmla="*/ 387024 w 413379"/>
                <a:gd name="connsiteY0" fmla="*/ 893109 h 893109"/>
                <a:gd name="connsiteX1" fmla="*/ 365476 w 413379"/>
                <a:gd name="connsiteY1" fmla="*/ 871561 h 893109"/>
                <a:gd name="connsiteX2" fmla="*/ 365476 w 413379"/>
                <a:gd name="connsiteY2" fmla="*/ 833579 h 893109"/>
                <a:gd name="connsiteX3" fmla="*/ 347725 w 413379"/>
                <a:gd name="connsiteY3" fmla="*/ 833579 h 893109"/>
                <a:gd name="connsiteX4" fmla="*/ 296334 w 413379"/>
                <a:gd name="connsiteY4" fmla="*/ 761957 h 893109"/>
                <a:gd name="connsiteX5" fmla="*/ 296334 w 413379"/>
                <a:gd name="connsiteY5" fmla="*/ 9379 h 893109"/>
                <a:gd name="connsiteX6" fmla="*/ 250058 w 413379"/>
                <a:gd name="connsiteY6" fmla="*/ 9379 h 893109"/>
                <a:gd name="connsiteX7" fmla="*/ 250058 w 413379"/>
                <a:gd name="connsiteY7" fmla="*/ 64879 h 893109"/>
                <a:gd name="connsiteX8" fmla="*/ 199442 w 413379"/>
                <a:gd name="connsiteY8" fmla="*/ 64879 h 893109"/>
                <a:gd name="connsiteX9" fmla="*/ 199442 w 413379"/>
                <a:gd name="connsiteY9" fmla="*/ 9379 h 893109"/>
                <a:gd name="connsiteX10" fmla="*/ 157042 w 413379"/>
                <a:gd name="connsiteY10" fmla="*/ 9379 h 893109"/>
                <a:gd name="connsiteX11" fmla="*/ 157042 w 413379"/>
                <a:gd name="connsiteY11" fmla="*/ 818076 h 893109"/>
                <a:gd name="connsiteX12" fmla="*/ 0 w 413379"/>
                <a:gd name="connsiteY12" fmla="*/ 818076 h 893109"/>
                <a:gd name="connsiteX13" fmla="*/ 0 w 413379"/>
                <a:gd name="connsiteY13" fmla="*/ 808775 h 893109"/>
                <a:gd name="connsiteX14" fmla="*/ 147741 w 413379"/>
                <a:gd name="connsiteY14" fmla="*/ 808775 h 893109"/>
                <a:gd name="connsiteX15" fmla="*/ 147741 w 413379"/>
                <a:gd name="connsiteY15" fmla="*/ 0 h 893109"/>
                <a:gd name="connsiteX16" fmla="*/ 208744 w 413379"/>
                <a:gd name="connsiteY16" fmla="*/ 0 h 893109"/>
                <a:gd name="connsiteX17" fmla="*/ 208744 w 413379"/>
                <a:gd name="connsiteY17" fmla="*/ 55577 h 893109"/>
                <a:gd name="connsiteX18" fmla="*/ 240757 w 413379"/>
                <a:gd name="connsiteY18" fmla="*/ 55577 h 893109"/>
                <a:gd name="connsiteX19" fmla="*/ 240757 w 413379"/>
                <a:gd name="connsiteY19" fmla="*/ 0 h 893109"/>
                <a:gd name="connsiteX20" fmla="*/ 305635 w 413379"/>
                <a:gd name="connsiteY20" fmla="*/ 0 h 893109"/>
                <a:gd name="connsiteX21" fmla="*/ 305635 w 413379"/>
                <a:gd name="connsiteY21" fmla="*/ 758934 h 893109"/>
                <a:gd name="connsiteX22" fmla="*/ 352453 w 413379"/>
                <a:gd name="connsiteY22" fmla="*/ 824277 h 893109"/>
                <a:gd name="connsiteX23" fmla="*/ 374777 w 413379"/>
                <a:gd name="connsiteY23" fmla="*/ 824277 h 893109"/>
                <a:gd name="connsiteX24" fmla="*/ 374777 w 413379"/>
                <a:gd name="connsiteY24" fmla="*/ 867685 h 893109"/>
                <a:gd name="connsiteX25" fmla="*/ 377723 w 413379"/>
                <a:gd name="connsiteY25" fmla="*/ 870630 h 893109"/>
                <a:gd name="connsiteX26" fmla="*/ 377723 w 413379"/>
                <a:gd name="connsiteY26" fmla="*/ 859158 h 893109"/>
                <a:gd name="connsiteX27" fmla="*/ 413379 w 413379"/>
                <a:gd name="connsiteY27" fmla="*/ 859158 h 893109"/>
                <a:gd name="connsiteX28" fmla="*/ 413379 w 413379"/>
                <a:gd name="connsiteY28" fmla="*/ 868460 h 893109"/>
                <a:gd name="connsiteX29" fmla="*/ 387024 w 413379"/>
                <a:gd name="connsiteY29" fmla="*/ 868460 h 893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13379" h="893109">
                  <a:moveTo>
                    <a:pt x="387024" y="893109"/>
                  </a:moveTo>
                  <a:lnTo>
                    <a:pt x="365476" y="871561"/>
                  </a:lnTo>
                  <a:lnTo>
                    <a:pt x="365476" y="833579"/>
                  </a:lnTo>
                  <a:lnTo>
                    <a:pt x="347725" y="833579"/>
                  </a:lnTo>
                  <a:lnTo>
                    <a:pt x="296334" y="761957"/>
                  </a:lnTo>
                  <a:lnTo>
                    <a:pt x="296334" y="9379"/>
                  </a:lnTo>
                  <a:lnTo>
                    <a:pt x="250058" y="9379"/>
                  </a:lnTo>
                  <a:lnTo>
                    <a:pt x="250058" y="64879"/>
                  </a:lnTo>
                  <a:lnTo>
                    <a:pt x="199442" y="64879"/>
                  </a:lnTo>
                  <a:lnTo>
                    <a:pt x="199442" y="9379"/>
                  </a:lnTo>
                  <a:lnTo>
                    <a:pt x="157042" y="9379"/>
                  </a:lnTo>
                  <a:lnTo>
                    <a:pt x="157042" y="818076"/>
                  </a:lnTo>
                  <a:lnTo>
                    <a:pt x="0" y="818076"/>
                  </a:lnTo>
                  <a:lnTo>
                    <a:pt x="0" y="808775"/>
                  </a:lnTo>
                  <a:lnTo>
                    <a:pt x="147741" y="808775"/>
                  </a:lnTo>
                  <a:lnTo>
                    <a:pt x="147741" y="0"/>
                  </a:lnTo>
                  <a:lnTo>
                    <a:pt x="208744" y="0"/>
                  </a:lnTo>
                  <a:lnTo>
                    <a:pt x="208744" y="55577"/>
                  </a:lnTo>
                  <a:lnTo>
                    <a:pt x="240757" y="55577"/>
                  </a:lnTo>
                  <a:lnTo>
                    <a:pt x="240757" y="0"/>
                  </a:lnTo>
                  <a:lnTo>
                    <a:pt x="305635" y="0"/>
                  </a:lnTo>
                  <a:lnTo>
                    <a:pt x="305635" y="758934"/>
                  </a:lnTo>
                  <a:lnTo>
                    <a:pt x="352453" y="824277"/>
                  </a:lnTo>
                  <a:lnTo>
                    <a:pt x="374777" y="824277"/>
                  </a:lnTo>
                  <a:lnTo>
                    <a:pt x="374777" y="867685"/>
                  </a:lnTo>
                  <a:lnTo>
                    <a:pt x="377723" y="870630"/>
                  </a:lnTo>
                  <a:lnTo>
                    <a:pt x="377723" y="859158"/>
                  </a:lnTo>
                  <a:lnTo>
                    <a:pt x="413379" y="859158"/>
                  </a:lnTo>
                  <a:lnTo>
                    <a:pt x="413379" y="868460"/>
                  </a:lnTo>
                  <a:lnTo>
                    <a:pt x="387024" y="86846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:a16="http://schemas.microsoft.com/office/drawing/2014/main" id="{4A1D5D06-97F3-86F3-5268-AEE94EDCCA1F}"/>
                </a:ext>
              </a:extLst>
            </p:cNvPr>
            <p:cNvSpPr/>
            <p:nvPr/>
          </p:nvSpPr>
          <p:spPr>
            <a:xfrm>
              <a:off x="4457973" y="4960126"/>
              <a:ext cx="277963" cy="241841"/>
            </a:xfrm>
            <a:custGeom>
              <a:avLst/>
              <a:gdLst>
                <a:gd name="connsiteX0" fmla="*/ 45500 w 277963"/>
                <a:gd name="connsiteY0" fmla="*/ 241842 h 241841"/>
                <a:gd name="connsiteX1" fmla="*/ 0 w 277963"/>
                <a:gd name="connsiteY1" fmla="*/ 138982 h 241841"/>
                <a:gd name="connsiteX2" fmla="*/ 138981 w 277963"/>
                <a:gd name="connsiteY2" fmla="*/ 0 h 241841"/>
                <a:gd name="connsiteX3" fmla="*/ 277963 w 277963"/>
                <a:gd name="connsiteY3" fmla="*/ 138982 h 241841"/>
                <a:gd name="connsiteX4" fmla="*/ 237269 w 277963"/>
                <a:gd name="connsiteY4" fmla="*/ 237269 h 241841"/>
                <a:gd name="connsiteX5" fmla="*/ 230680 w 277963"/>
                <a:gd name="connsiteY5" fmla="*/ 230680 h 241841"/>
                <a:gd name="connsiteX6" fmla="*/ 268661 w 277963"/>
                <a:gd name="connsiteY6" fmla="*/ 138982 h 241841"/>
                <a:gd name="connsiteX7" fmla="*/ 138981 w 277963"/>
                <a:gd name="connsiteY7" fmla="*/ 9302 h 241841"/>
                <a:gd name="connsiteX8" fmla="*/ 9302 w 277963"/>
                <a:gd name="connsiteY8" fmla="*/ 138982 h 241841"/>
                <a:gd name="connsiteX9" fmla="*/ 51701 w 277963"/>
                <a:gd name="connsiteY9" fmla="*/ 234943 h 241841"/>
                <a:gd name="connsiteX10" fmla="*/ 45500 w 277963"/>
                <a:gd name="connsiteY10" fmla="*/ 241842 h 24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7963" h="241841">
                  <a:moveTo>
                    <a:pt x="45500" y="241842"/>
                  </a:moveTo>
                  <a:cubicBezTo>
                    <a:pt x="16588" y="215565"/>
                    <a:pt x="0" y="178048"/>
                    <a:pt x="0" y="138982"/>
                  </a:cubicBezTo>
                  <a:cubicBezTo>
                    <a:pt x="0" y="62321"/>
                    <a:pt x="62321" y="0"/>
                    <a:pt x="138981" y="0"/>
                  </a:cubicBezTo>
                  <a:cubicBezTo>
                    <a:pt x="215642" y="0"/>
                    <a:pt x="277963" y="62321"/>
                    <a:pt x="277963" y="138982"/>
                  </a:cubicBezTo>
                  <a:cubicBezTo>
                    <a:pt x="277963" y="176110"/>
                    <a:pt x="263468" y="210991"/>
                    <a:pt x="237269" y="237269"/>
                  </a:cubicBezTo>
                  <a:lnTo>
                    <a:pt x="230680" y="230680"/>
                  </a:lnTo>
                  <a:cubicBezTo>
                    <a:pt x="255174" y="206186"/>
                    <a:pt x="268661" y="173630"/>
                    <a:pt x="268661" y="138982"/>
                  </a:cubicBezTo>
                  <a:cubicBezTo>
                    <a:pt x="268661" y="67437"/>
                    <a:pt x="210449" y="9302"/>
                    <a:pt x="138981" y="9302"/>
                  </a:cubicBezTo>
                  <a:cubicBezTo>
                    <a:pt x="67437" y="9302"/>
                    <a:pt x="9302" y="67514"/>
                    <a:pt x="9302" y="138982"/>
                  </a:cubicBezTo>
                  <a:cubicBezTo>
                    <a:pt x="9302" y="175413"/>
                    <a:pt x="24727" y="210371"/>
                    <a:pt x="51701" y="234943"/>
                  </a:cubicBezTo>
                  <a:lnTo>
                    <a:pt x="45500" y="24184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:a16="http://schemas.microsoft.com/office/drawing/2014/main" id="{947B5168-62C2-4F67-3014-300B8B0D2DE1}"/>
                </a:ext>
              </a:extLst>
            </p:cNvPr>
            <p:cNvSpPr/>
            <p:nvPr/>
          </p:nvSpPr>
          <p:spPr>
            <a:xfrm>
              <a:off x="4552849" y="4640460"/>
              <a:ext cx="94256" cy="94256"/>
            </a:xfrm>
            <a:custGeom>
              <a:avLst/>
              <a:gdLst>
                <a:gd name="connsiteX0" fmla="*/ 94256 w 94256"/>
                <a:gd name="connsiteY0" fmla="*/ 47128 h 94256"/>
                <a:gd name="connsiteX1" fmla="*/ 47128 w 94256"/>
                <a:gd name="connsiteY1" fmla="*/ 94256 h 94256"/>
                <a:gd name="connsiteX2" fmla="*/ 0 w 94256"/>
                <a:gd name="connsiteY2" fmla="*/ 47128 h 94256"/>
                <a:gd name="connsiteX3" fmla="*/ 47128 w 94256"/>
                <a:gd name="connsiteY3" fmla="*/ 0 h 94256"/>
                <a:gd name="connsiteX4" fmla="*/ 94256 w 94256"/>
                <a:gd name="connsiteY4" fmla="*/ 47128 h 9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256" h="94256">
                  <a:moveTo>
                    <a:pt x="94256" y="47128"/>
                  </a:moveTo>
                  <a:cubicBezTo>
                    <a:pt x="94256" y="73156"/>
                    <a:pt x="73156" y="94256"/>
                    <a:pt x="47128" y="94256"/>
                  </a:cubicBezTo>
                  <a:cubicBezTo>
                    <a:pt x="21100" y="94256"/>
                    <a:pt x="0" y="73156"/>
                    <a:pt x="0" y="47128"/>
                  </a:cubicBezTo>
                  <a:cubicBezTo>
                    <a:pt x="0" y="21100"/>
                    <a:pt x="21100" y="0"/>
                    <a:pt x="47128" y="0"/>
                  </a:cubicBezTo>
                  <a:cubicBezTo>
                    <a:pt x="73156" y="0"/>
                    <a:pt x="94256" y="21100"/>
                    <a:pt x="94256" y="47128"/>
                  </a:cubicBez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" name="任意多边形: 形状 98">
              <a:extLst>
                <a:ext uri="{FF2B5EF4-FFF2-40B4-BE49-F238E27FC236}">
                  <a16:creationId xmlns:a16="http://schemas.microsoft.com/office/drawing/2014/main" id="{A2614E5C-7975-06C9-9E81-C8195CD45F18}"/>
                </a:ext>
              </a:extLst>
            </p:cNvPr>
            <p:cNvSpPr/>
            <p:nvPr/>
          </p:nvSpPr>
          <p:spPr>
            <a:xfrm>
              <a:off x="4573158" y="4275837"/>
              <a:ext cx="53639" cy="53639"/>
            </a:xfrm>
            <a:custGeom>
              <a:avLst/>
              <a:gdLst>
                <a:gd name="connsiteX0" fmla="*/ 53639 w 53639"/>
                <a:gd name="connsiteY0" fmla="*/ 26820 h 53639"/>
                <a:gd name="connsiteX1" fmla="*/ 26820 w 53639"/>
                <a:gd name="connsiteY1" fmla="*/ 53639 h 53639"/>
                <a:gd name="connsiteX2" fmla="*/ 0 w 53639"/>
                <a:gd name="connsiteY2" fmla="*/ 26820 h 53639"/>
                <a:gd name="connsiteX3" fmla="*/ 26820 w 53639"/>
                <a:gd name="connsiteY3" fmla="*/ 0 h 53639"/>
                <a:gd name="connsiteX4" fmla="*/ 53639 w 53639"/>
                <a:gd name="connsiteY4" fmla="*/ 26820 h 53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639" h="53639">
                  <a:moveTo>
                    <a:pt x="53639" y="26820"/>
                  </a:moveTo>
                  <a:cubicBezTo>
                    <a:pt x="53639" y="41625"/>
                    <a:pt x="41625" y="53639"/>
                    <a:pt x="26820" y="53639"/>
                  </a:cubicBezTo>
                  <a:cubicBezTo>
                    <a:pt x="12014" y="53639"/>
                    <a:pt x="0" y="41625"/>
                    <a:pt x="0" y="26820"/>
                  </a:cubicBezTo>
                  <a:cubicBezTo>
                    <a:pt x="0" y="12015"/>
                    <a:pt x="12014" y="0"/>
                    <a:pt x="26820" y="0"/>
                  </a:cubicBezTo>
                  <a:cubicBezTo>
                    <a:pt x="41625" y="0"/>
                    <a:pt x="53639" y="11937"/>
                    <a:pt x="53639" y="26820"/>
                  </a:cubicBez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" name="任意多边形: 形状 99">
              <a:extLst>
                <a:ext uri="{FF2B5EF4-FFF2-40B4-BE49-F238E27FC236}">
                  <a16:creationId xmlns:a16="http://schemas.microsoft.com/office/drawing/2014/main" id="{5CBE40A0-D5C4-6C99-6A9E-1D0ACB13D90A}"/>
                </a:ext>
              </a:extLst>
            </p:cNvPr>
            <p:cNvSpPr/>
            <p:nvPr/>
          </p:nvSpPr>
          <p:spPr>
            <a:xfrm>
              <a:off x="4884374" y="5866645"/>
              <a:ext cx="140299" cy="374467"/>
            </a:xfrm>
            <a:custGeom>
              <a:avLst/>
              <a:gdLst>
                <a:gd name="connsiteX0" fmla="*/ 9302 w 140299"/>
                <a:gd name="connsiteY0" fmla="*/ 374467 h 374467"/>
                <a:gd name="connsiteX1" fmla="*/ 0 w 140299"/>
                <a:gd name="connsiteY1" fmla="*/ 374467 h 374467"/>
                <a:gd name="connsiteX2" fmla="*/ 0 w 140299"/>
                <a:gd name="connsiteY2" fmla="*/ 0 h 374467"/>
                <a:gd name="connsiteX3" fmla="*/ 140299 w 140299"/>
                <a:gd name="connsiteY3" fmla="*/ 0 h 374467"/>
                <a:gd name="connsiteX4" fmla="*/ 140299 w 140299"/>
                <a:gd name="connsiteY4" fmla="*/ 9302 h 374467"/>
                <a:gd name="connsiteX5" fmla="*/ 9302 w 140299"/>
                <a:gd name="connsiteY5" fmla="*/ 9302 h 37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299" h="374467">
                  <a:moveTo>
                    <a:pt x="9302" y="374467"/>
                  </a:moveTo>
                  <a:lnTo>
                    <a:pt x="0" y="374467"/>
                  </a:lnTo>
                  <a:lnTo>
                    <a:pt x="0" y="0"/>
                  </a:lnTo>
                  <a:lnTo>
                    <a:pt x="140299" y="0"/>
                  </a:lnTo>
                  <a:lnTo>
                    <a:pt x="140299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:a16="http://schemas.microsoft.com/office/drawing/2014/main" id="{F900C8FE-289D-11A1-9186-69DFB3DFE569}"/>
                </a:ext>
              </a:extLst>
            </p:cNvPr>
            <p:cNvSpPr/>
            <p:nvPr/>
          </p:nvSpPr>
          <p:spPr>
            <a:xfrm>
              <a:off x="4976073" y="5959971"/>
              <a:ext cx="102860" cy="263080"/>
            </a:xfrm>
            <a:custGeom>
              <a:avLst/>
              <a:gdLst>
                <a:gd name="connsiteX0" fmla="*/ 9302 w 102860"/>
                <a:gd name="connsiteY0" fmla="*/ 263080 h 263080"/>
                <a:gd name="connsiteX1" fmla="*/ 0 w 102860"/>
                <a:gd name="connsiteY1" fmla="*/ 263080 h 263080"/>
                <a:gd name="connsiteX2" fmla="*/ 0 w 102860"/>
                <a:gd name="connsiteY2" fmla="*/ 0 h 263080"/>
                <a:gd name="connsiteX3" fmla="*/ 102860 w 102860"/>
                <a:gd name="connsiteY3" fmla="*/ 0 h 263080"/>
                <a:gd name="connsiteX4" fmla="*/ 102860 w 102860"/>
                <a:gd name="connsiteY4" fmla="*/ 9302 h 263080"/>
                <a:gd name="connsiteX5" fmla="*/ 9302 w 102860"/>
                <a:gd name="connsiteY5" fmla="*/ 9302 h 263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2860" h="263080">
                  <a:moveTo>
                    <a:pt x="9302" y="263080"/>
                  </a:moveTo>
                  <a:lnTo>
                    <a:pt x="0" y="263080"/>
                  </a:lnTo>
                  <a:lnTo>
                    <a:pt x="0" y="0"/>
                  </a:lnTo>
                  <a:lnTo>
                    <a:pt x="102860" y="0"/>
                  </a:lnTo>
                  <a:lnTo>
                    <a:pt x="102860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:a16="http://schemas.microsoft.com/office/drawing/2014/main" id="{022CF4FA-BFC7-96E1-2988-3AA014969A3E}"/>
                </a:ext>
              </a:extLst>
            </p:cNvPr>
            <p:cNvSpPr/>
            <p:nvPr/>
          </p:nvSpPr>
          <p:spPr>
            <a:xfrm>
              <a:off x="5114357" y="5872148"/>
              <a:ext cx="190140" cy="694519"/>
            </a:xfrm>
            <a:custGeom>
              <a:avLst/>
              <a:gdLst>
                <a:gd name="connsiteX0" fmla="*/ 190140 w 190140"/>
                <a:gd name="connsiteY0" fmla="*/ 694520 h 694519"/>
                <a:gd name="connsiteX1" fmla="*/ 180839 w 190140"/>
                <a:gd name="connsiteY1" fmla="*/ 694520 h 694519"/>
                <a:gd name="connsiteX2" fmla="*/ 180839 w 190140"/>
                <a:gd name="connsiteY2" fmla="*/ 152546 h 694519"/>
                <a:gd name="connsiteX3" fmla="*/ 33718 w 190140"/>
                <a:gd name="connsiteY3" fmla="*/ 9302 h 694519"/>
                <a:gd name="connsiteX4" fmla="*/ 9301 w 190140"/>
                <a:gd name="connsiteY4" fmla="*/ 9302 h 694519"/>
                <a:gd name="connsiteX5" fmla="*/ 9301 w 190140"/>
                <a:gd name="connsiteY5" fmla="*/ 76971 h 694519"/>
                <a:gd name="connsiteX6" fmla="*/ 0 w 190140"/>
                <a:gd name="connsiteY6" fmla="*/ 76971 h 694519"/>
                <a:gd name="connsiteX7" fmla="*/ 0 w 190140"/>
                <a:gd name="connsiteY7" fmla="*/ 0 h 694519"/>
                <a:gd name="connsiteX8" fmla="*/ 37516 w 190140"/>
                <a:gd name="connsiteY8" fmla="*/ 0 h 694519"/>
                <a:gd name="connsiteX9" fmla="*/ 190140 w 190140"/>
                <a:gd name="connsiteY9" fmla="*/ 148671 h 694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140" h="694519">
                  <a:moveTo>
                    <a:pt x="190140" y="694520"/>
                  </a:moveTo>
                  <a:lnTo>
                    <a:pt x="180839" y="694520"/>
                  </a:lnTo>
                  <a:lnTo>
                    <a:pt x="180839" y="152546"/>
                  </a:lnTo>
                  <a:lnTo>
                    <a:pt x="33718" y="9302"/>
                  </a:lnTo>
                  <a:lnTo>
                    <a:pt x="9301" y="9302"/>
                  </a:lnTo>
                  <a:lnTo>
                    <a:pt x="9301" y="76971"/>
                  </a:lnTo>
                  <a:lnTo>
                    <a:pt x="0" y="76971"/>
                  </a:lnTo>
                  <a:lnTo>
                    <a:pt x="0" y="0"/>
                  </a:lnTo>
                  <a:lnTo>
                    <a:pt x="37516" y="0"/>
                  </a:lnTo>
                  <a:lnTo>
                    <a:pt x="190140" y="14867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:a16="http://schemas.microsoft.com/office/drawing/2014/main" id="{CC194613-0CA4-B015-4C2B-E0CE2AD98305}"/>
                </a:ext>
              </a:extLst>
            </p:cNvPr>
            <p:cNvSpPr/>
            <p:nvPr/>
          </p:nvSpPr>
          <p:spPr>
            <a:xfrm>
              <a:off x="5165980" y="6484504"/>
              <a:ext cx="188900" cy="200992"/>
            </a:xfrm>
            <a:custGeom>
              <a:avLst/>
              <a:gdLst>
                <a:gd name="connsiteX0" fmla="*/ 188900 w 188900"/>
                <a:gd name="connsiteY0" fmla="*/ 200992 h 200992"/>
                <a:gd name="connsiteX1" fmla="*/ 179599 w 188900"/>
                <a:gd name="connsiteY1" fmla="*/ 200992 h 200992"/>
                <a:gd name="connsiteX2" fmla="*/ 179599 w 188900"/>
                <a:gd name="connsiteY2" fmla="*/ 102318 h 200992"/>
                <a:gd name="connsiteX3" fmla="*/ 111077 w 188900"/>
                <a:gd name="connsiteY3" fmla="*/ 102318 h 200992"/>
                <a:gd name="connsiteX4" fmla="*/ 111077 w 188900"/>
                <a:gd name="connsiteY4" fmla="*/ 54492 h 200992"/>
                <a:gd name="connsiteX5" fmla="*/ 85265 w 188900"/>
                <a:gd name="connsiteY5" fmla="*/ 54492 h 200992"/>
                <a:gd name="connsiteX6" fmla="*/ 85265 w 188900"/>
                <a:gd name="connsiteY6" fmla="*/ 24184 h 200992"/>
                <a:gd name="connsiteX7" fmla="*/ 47826 w 188900"/>
                <a:gd name="connsiteY7" fmla="*/ 24184 h 200992"/>
                <a:gd name="connsiteX8" fmla="*/ 47826 w 188900"/>
                <a:gd name="connsiteY8" fmla="*/ 9302 h 200992"/>
                <a:gd name="connsiteX9" fmla="*/ 32556 w 188900"/>
                <a:gd name="connsiteY9" fmla="*/ 9302 h 200992"/>
                <a:gd name="connsiteX10" fmla="*/ 32556 w 188900"/>
                <a:gd name="connsiteY10" fmla="*/ 24184 h 200992"/>
                <a:gd name="connsiteX11" fmla="*/ 9302 w 188900"/>
                <a:gd name="connsiteY11" fmla="*/ 24184 h 200992"/>
                <a:gd name="connsiteX12" fmla="*/ 9302 w 188900"/>
                <a:gd name="connsiteY12" fmla="*/ 200992 h 200992"/>
                <a:gd name="connsiteX13" fmla="*/ 0 w 188900"/>
                <a:gd name="connsiteY13" fmla="*/ 200992 h 200992"/>
                <a:gd name="connsiteX14" fmla="*/ 0 w 188900"/>
                <a:gd name="connsiteY14" fmla="*/ 14883 h 200992"/>
                <a:gd name="connsiteX15" fmla="*/ 23254 w 188900"/>
                <a:gd name="connsiteY15" fmla="*/ 14883 h 200992"/>
                <a:gd name="connsiteX16" fmla="*/ 23254 w 188900"/>
                <a:gd name="connsiteY16" fmla="*/ 0 h 200992"/>
                <a:gd name="connsiteX17" fmla="*/ 57128 w 188900"/>
                <a:gd name="connsiteY17" fmla="*/ 0 h 200992"/>
                <a:gd name="connsiteX18" fmla="*/ 57128 w 188900"/>
                <a:gd name="connsiteY18" fmla="*/ 14883 h 200992"/>
                <a:gd name="connsiteX19" fmla="*/ 94566 w 188900"/>
                <a:gd name="connsiteY19" fmla="*/ 14883 h 200992"/>
                <a:gd name="connsiteX20" fmla="*/ 94566 w 188900"/>
                <a:gd name="connsiteY20" fmla="*/ 45190 h 200992"/>
                <a:gd name="connsiteX21" fmla="*/ 120456 w 188900"/>
                <a:gd name="connsiteY21" fmla="*/ 45190 h 200992"/>
                <a:gd name="connsiteX22" fmla="*/ 120456 w 188900"/>
                <a:gd name="connsiteY22" fmla="*/ 93016 h 200992"/>
                <a:gd name="connsiteX23" fmla="*/ 188900 w 188900"/>
                <a:gd name="connsiteY23" fmla="*/ 93016 h 200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8900" h="200992">
                  <a:moveTo>
                    <a:pt x="188900" y="200992"/>
                  </a:moveTo>
                  <a:lnTo>
                    <a:pt x="179599" y="200992"/>
                  </a:lnTo>
                  <a:lnTo>
                    <a:pt x="179599" y="102318"/>
                  </a:lnTo>
                  <a:lnTo>
                    <a:pt x="111077" y="102318"/>
                  </a:lnTo>
                  <a:lnTo>
                    <a:pt x="111077" y="54492"/>
                  </a:lnTo>
                  <a:lnTo>
                    <a:pt x="85265" y="54492"/>
                  </a:lnTo>
                  <a:lnTo>
                    <a:pt x="85265" y="24184"/>
                  </a:lnTo>
                  <a:lnTo>
                    <a:pt x="47826" y="24184"/>
                  </a:lnTo>
                  <a:lnTo>
                    <a:pt x="47826" y="9302"/>
                  </a:lnTo>
                  <a:lnTo>
                    <a:pt x="32556" y="9302"/>
                  </a:lnTo>
                  <a:lnTo>
                    <a:pt x="32556" y="24184"/>
                  </a:lnTo>
                  <a:lnTo>
                    <a:pt x="9302" y="24184"/>
                  </a:lnTo>
                  <a:lnTo>
                    <a:pt x="9302" y="200992"/>
                  </a:lnTo>
                  <a:lnTo>
                    <a:pt x="0" y="200992"/>
                  </a:lnTo>
                  <a:lnTo>
                    <a:pt x="0" y="14883"/>
                  </a:lnTo>
                  <a:lnTo>
                    <a:pt x="23254" y="14883"/>
                  </a:lnTo>
                  <a:lnTo>
                    <a:pt x="23254" y="0"/>
                  </a:lnTo>
                  <a:lnTo>
                    <a:pt x="57128" y="0"/>
                  </a:lnTo>
                  <a:lnTo>
                    <a:pt x="57128" y="14883"/>
                  </a:lnTo>
                  <a:lnTo>
                    <a:pt x="94566" y="14883"/>
                  </a:lnTo>
                  <a:lnTo>
                    <a:pt x="94566" y="45190"/>
                  </a:lnTo>
                  <a:lnTo>
                    <a:pt x="120456" y="45190"/>
                  </a:lnTo>
                  <a:lnTo>
                    <a:pt x="120456" y="93016"/>
                  </a:lnTo>
                  <a:lnTo>
                    <a:pt x="188900" y="9301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:a16="http://schemas.microsoft.com/office/drawing/2014/main" id="{E8975E5C-B1FD-ED16-44FF-9410BAD06FA6}"/>
                </a:ext>
              </a:extLst>
            </p:cNvPr>
            <p:cNvSpPr/>
            <p:nvPr/>
          </p:nvSpPr>
          <p:spPr>
            <a:xfrm>
              <a:off x="5345579" y="6067094"/>
              <a:ext cx="278040" cy="618401"/>
            </a:xfrm>
            <a:custGeom>
              <a:avLst/>
              <a:gdLst>
                <a:gd name="connsiteX0" fmla="*/ 278041 w 278040"/>
                <a:gd name="connsiteY0" fmla="*/ 618402 h 618401"/>
                <a:gd name="connsiteX1" fmla="*/ 268662 w 278040"/>
                <a:gd name="connsiteY1" fmla="*/ 618402 h 618401"/>
                <a:gd name="connsiteX2" fmla="*/ 268662 w 278040"/>
                <a:gd name="connsiteY2" fmla="*/ 490040 h 618401"/>
                <a:gd name="connsiteX3" fmla="*/ 254476 w 278040"/>
                <a:gd name="connsiteY3" fmla="*/ 490040 h 618401"/>
                <a:gd name="connsiteX4" fmla="*/ 254476 w 278040"/>
                <a:gd name="connsiteY4" fmla="*/ 229052 h 618401"/>
                <a:gd name="connsiteX5" fmla="*/ 191458 w 278040"/>
                <a:gd name="connsiteY5" fmla="*/ 53484 h 618401"/>
                <a:gd name="connsiteX6" fmla="*/ 191458 w 278040"/>
                <a:gd name="connsiteY6" fmla="*/ 460275 h 618401"/>
                <a:gd name="connsiteX7" fmla="*/ 164018 w 278040"/>
                <a:gd name="connsiteY7" fmla="*/ 460275 h 618401"/>
                <a:gd name="connsiteX8" fmla="*/ 164018 w 278040"/>
                <a:gd name="connsiteY8" fmla="*/ 40152 h 618401"/>
                <a:gd name="connsiteX9" fmla="*/ 9302 w 278040"/>
                <a:gd name="connsiteY9" fmla="*/ 236958 h 618401"/>
                <a:gd name="connsiteX10" fmla="*/ 9302 w 278040"/>
                <a:gd name="connsiteY10" fmla="*/ 500892 h 618401"/>
                <a:gd name="connsiteX11" fmla="*/ 0 w 278040"/>
                <a:gd name="connsiteY11" fmla="*/ 500892 h 618401"/>
                <a:gd name="connsiteX12" fmla="*/ 0 w 278040"/>
                <a:gd name="connsiteY12" fmla="*/ 233780 h 618401"/>
                <a:gd name="connsiteX13" fmla="*/ 173397 w 278040"/>
                <a:gd name="connsiteY13" fmla="*/ 13332 h 618401"/>
                <a:gd name="connsiteX14" fmla="*/ 173397 w 278040"/>
                <a:gd name="connsiteY14" fmla="*/ 450973 h 618401"/>
                <a:gd name="connsiteX15" fmla="*/ 182157 w 278040"/>
                <a:gd name="connsiteY15" fmla="*/ 450973 h 618401"/>
                <a:gd name="connsiteX16" fmla="*/ 182157 w 278040"/>
                <a:gd name="connsiteY16" fmla="*/ 0 h 618401"/>
                <a:gd name="connsiteX17" fmla="*/ 263778 w 278040"/>
                <a:gd name="connsiteY17" fmla="*/ 228277 h 618401"/>
                <a:gd name="connsiteX18" fmla="*/ 263778 w 278040"/>
                <a:gd name="connsiteY18" fmla="*/ 480738 h 618401"/>
                <a:gd name="connsiteX19" fmla="*/ 278041 w 278040"/>
                <a:gd name="connsiteY19" fmla="*/ 480738 h 61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8040" h="618401">
                  <a:moveTo>
                    <a:pt x="278041" y="618402"/>
                  </a:moveTo>
                  <a:lnTo>
                    <a:pt x="268662" y="618402"/>
                  </a:lnTo>
                  <a:lnTo>
                    <a:pt x="268662" y="490040"/>
                  </a:lnTo>
                  <a:lnTo>
                    <a:pt x="254476" y="490040"/>
                  </a:lnTo>
                  <a:lnTo>
                    <a:pt x="254476" y="229052"/>
                  </a:lnTo>
                  <a:lnTo>
                    <a:pt x="191458" y="53484"/>
                  </a:lnTo>
                  <a:lnTo>
                    <a:pt x="191458" y="460275"/>
                  </a:lnTo>
                  <a:lnTo>
                    <a:pt x="164018" y="460275"/>
                  </a:lnTo>
                  <a:lnTo>
                    <a:pt x="164018" y="40152"/>
                  </a:lnTo>
                  <a:lnTo>
                    <a:pt x="9302" y="236958"/>
                  </a:lnTo>
                  <a:lnTo>
                    <a:pt x="9302" y="500892"/>
                  </a:lnTo>
                  <a:lnTo>
                    <a:pt x="0" y="500892"/>
                  </a:lnTo>
                  <a:lnTo>
                    <a:pt x="0" y="233780"/>
                  </a:lnTo>
                  <a:lnTo>
                    <a:pt x="173397" y="13332"/>
                  </a:lnTo>
                  <a:lnTo>
                    <a:pt x="173397" y="450973"/>
                  </a:lnTo>
                  <a:lnTo>
                    <a:pt x="182157" y="450973"/>
                  </a:lnTo>
                  <a:lnTo>
                    <a:pt x="182157" y="0"/>
                  </a:lnTo>
                  <a:lnTo>
                    <a:pt x="263778" y="228277"/>
                  </a:lnTo>
                  <a:lnTo>
                    <a:pt x="263778" y="480738"/>
                  </a:lnTo>
                  <a:lnTo>
                    <a:pt x="278041" y="48073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:a16="http://schemas.microsoft.com/office/drawing/2014/main" id="{EA5F28A4-09E2-787B-6589-E410B976C84A}"/>
                </a:ext>
              </a:extLst>
            </p:cNvPr>
            <p:cNvSpPr/>
            <p:nvPr/>
          </p:nvSpPr>
          <p:spPr>
            <a:xfrm>
              <a:off x="5363640" y="6550390"/>
              <a:ext cx="242384" cy="139756"/>
            </a:xfrm>
            <a:custGeom>
              <a:avLst/>
              <a:gdLst>
                <a:gd name="connsiteX0" fmla="*/ 204403 w 242384"/>
                <a:gd name="connsiteY0" fmla="*/ 139757 h 139756"/>
                <a:gd name="connsiteX1" fmla="*/ 164096 w 242384"/>
                <a:gd name="connsiteY1" fmla="*/ 139757 h 139756"/>
                <a:gd name="connsiteX2" fmla="*/ 164096 w 242384"/>
                <a:gd name="connsiteY2" fmla="*/ 9302 h 139756"/>
                <a:gd name="connsiteX3" fmla="*/ 9302 w 242384"/>
                <a:gd name="connsiteY3" fmla="*/ 9302 h 139756"/>
                <a:gd name="connsiteX4" fmla="*/ 9302 w 242384"/>
                <a:gd name="connsiteY4" fmla="*/ 135106 h 139756"/>
                <a:gd name="connsiteX5" fmla="*/ 0 w 242384"/>
                <a:gd name="connsiteY5" fmla="*/ 135106 h 139756"/>
                <a:gd name="connsiteX6" fmla="*/ 0 w 242384"/>
                <a:gd name="connsiteY6" fmla="*/ 0 h 139756"/>
                <a:gd name="connsiteX7" fmla="*/ 173398 w 242384"/>
                <a:gd name="connsiteY7" fmla="*/ 0 h 139756"/>
                <a:gd name="connsiteX8" fmla="*/ 173398 w 242384"/>
                <a:gd name="connsiteY8" fmla="*/ 130455 h 139756"/>
                <a:gd name="connsiteX9" fmla="*/ 195101 w 242384"/>
                <a:gd name="connsiteY9" fmla="*/ 130455 h 139756"/>
                <a:gd name="connsiteX10" fmla="*/ 195101 w 242384"/>
                <a:gd name="connsiteY10" fmla="*/ 94334 h 139756"/>
                <a:gd name="connsiteX11" fmla="*/ 242385 w 242384"/>
                <a:gd name="connsiteY11" fmla="*/ 94334 h 139756"/>
                <a:gd name="connsiteX12" fmla="*/ 242385 w 242384"/>
                <a:gd name="connsiteY12" fmla="*/ 103636 h 139756"/>
                <a:gd name="connsiteX13" fmla="*/ 204403 w 242384"/>
                <a:gd name="connsiteY13" fmla="*/ 103636 h 139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384" h="139756">
                  <a:moveTo>
                    <a:pt x="204403" y="139757"/>
                  </a:moveTo>
                  <a:lnTo>
                    <a:pt x="164096" y="139757"/>
                  </a:lnTo>
                  <a:lnTo>
                    <a:pt x="164096" y="9302"/>
                  </a:lnTo>
                  <a:lnTo>
                    <a:pt x="9302" y="9302"/>
                  </a:lnTo>
                  <a:lnTo>
                    <a:pt x="9302" y="135106"/>
                  </a:lnTo>
                  <a:lnTo>
                    <a:pt x="0" y="135106"/>
                  </a:lnTo>
                  <a:lnTo>
                    <a:pt x="0" y="0"/>
                  </a:lnTo>
                  <a:lnTo>
                    <a:pt x="173398" y="0"/>
                  </a:lnTo>
                  <a:lnTo>
                    <a:pt x="173398" y="130455"/>
                  </a:lnTo>
                  <a:lnTo>
                    <a:pt x="195101" y="130455"/>
                  </a:lnTo>
                  <a:lnTo>
                    <a:pt x="195101" y="94334"/>
                  </a:lnTo>
                  <a:lnTo>
                    <a:pt x="242385" y="94334"/>
                  </a:lnTo>
                  <a:lnTo>
                    <a:pt x="242385" y="103636"/>
                  </a:lnTo>
                  <a:lnTo>
                    <a:pt x="204403" y="10363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" name="任意多边形: 形状 105">
              <a:extLst>
                <a:ext uri="{FF2B5EF4-FFF2-40B4-BE49-F238E27FC236}">
                  <a16:creationId xmlns:a16="http://schemas.microsoft.com/office/drawing/2014/main" id="{7DED8AED-AD0C-8C3C-AF6C-9ED67D9E8460}"/>
                </a:ext>
              </a:extLst>
            </p:cNvPr>
            <p:cNvSpPr/>
            <p:nvPr/>
          </p:nvSpPr>
          <p:spPr>
            <a:xfrm>
              <a:off x="5308915" y="6220958"/>
              <a:ext cx="61468" cy="39531"/>
            </a:xfrm>
            <a:custGeom>
              <a:avLst/>
              <a:gdLst>
                <a:gd name="connsiteX0" fmla="*/ 61468 w 61468"/>
                <a:gd name="connsiteY0" fmla="*/ 39532 h 39531"/>
                <a:gd name="connsiteX1" fmla="*/ 52167 w 61468"/>
                <a:gd name="connsiteY1" fmla="*/ 39532 h 39531"/>
                <a:gd name="connsiteX2" fmla="*/ 52167 w 61468"/>
                <a:gd name="connsiteY2" fmla="*/ 32556 h 39531"/>
                <a:gd name="connsiteX3" fmla="*/ 36664 w 61468"/>
                <a:gd name="connsiteY3" fmla="*/ 32556 h 39531"/>
                <a:gd name="connsiteX4" fmla="*/ 36664 w 61468"/>
                <a:gd name="connsiteY4" fmla="*/ 9302 h 39531"/>
                <a:gd name="connsiteX5" fmla="*/ 0 w 61468"/>
                <a:gd name="connsiteY5" fmla="*/ 9302 h 39531"/>
                <a:gd name="connsiteX6" fmla="*/ 0 w 61468"/>
                <a:gd name="connsiteY6" fmla="*/ 0 h 39531"/>
                <a:gd name="connsiteX7" fmla="*/ 45966 w 61468"/>
                <a:gd name="connsiteY7" fmla="*/ 0 h 39531"/>
                <a:gd name="connsiteX8" fmla="*/ 45966 w 61468"/>
                <a:gd name="connsiteY8" fmla="*/ 23254 h 39531"/>
                <a:gd name="connsiteX9" fmla="*/ 61468 w 61468"/>
                <a:gd name="connsiteY9" fmla="*/ 23254 h 3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468" h="39531">
                  <a:moveTo>
                    <a:pt x="61468" y="39532"/>
                  </a:moveTo>
                  <a:lnTo>
                    <a:pt x="52167" y="39532"/>
                  </a:lnTo>
                  <a:lnTo>
                    <a:pt x="52167" y="32556"/>
                  </a:lnTo>
                  <a:lnTo>
                    <a:pt x="36664" y="32556"/>
                  </a:lnTo>
                  <a:lnTo>
                    <a:pt x="36664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45966" y="0"/>
                  </a:lnTo>
                  <a:lnTo>
                    <a:pt x="45966" y="23254"/>
                  </a:lnTo>
                  <a:lnTo>
                    <a:pt x="61468" y="2325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" name="任意多边形: 形状 106">
              <a:extLst>
                <a:ext uri="{FF2B5EF4-FFF2-40B4-BE49-F238E27FC236}">
                  <a16:creationId xmlns:a16="http://schemas.microsoft.com/office/drawing/2014/main" id="{AFD81663-65E2-A5F1-7984-2D97887634D7}"/>
                </a:ext>
              </a:extLst>
            </p:cNvPr>
            <p:cNvSpPr/>
            <p:nvPr/>
          </p:nvSpPr>
          <p:spPr>
            <a:xfrm>
              <a:off x="5367515" y="6138252"/>
              <a:ext cx="42942" cy="93171"/>
            </a:xfrm>
            <a:custGeom>
              <a:avLst/>
              <a:gdLst>
                <a:gd name="connsiteX0" fmla="*/ 9302 w 42942"/>
                <a:gd name="connsiteY0" fmla="*/ 93171 h 93171"/>
                <a:gd name="connsiteX1" fmla="*/ 0 w 42942"/>
                <a:gd name="connsiteY1" fmla="*/ 93171 h 93171"/>
                <a:gd name="connsiteX2" fmla="*/ 0 w 42942"/>
                <a:gd name="connsiteY2" fmla="*/ 0 h 93171"/>
                <a:gd name="connsiteX3" fmla="*/ 42942 w 42942"/>
                <a:gd name="connsiteY3" fmla="*/ 0 h 93171"/>
                <a:gd name="connsiteX4" fmla="*/ 42942 w 42942"/>
                <a:gd name="connsiteY4" fmla="*/ 78289 h 93171"/>
                <a:gd name="connsiteX5" fmla="*/ 33563 w 42942"/>
                <a:gd name="connsiteY5" fmla="*/ 78289 h 93171"/>
                <a:gd name="connsiteX6" fmla="*/ 33563 w 42942"/>
                <a:gd name="connsiteY6" fmla="*/ 9302 h 93171"/>
                <a:gd name="connsiteX7" fmla="*/ 9302 w 42942"/>
                <a:gd name="connsiteY7" fmla="*/ 9302 h 93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942" h="93171">
                  <a:moveTo>
                    <a:pt x="9302" y="93171"/>
                  </a:moveTo>
                  <a:lnTo>
                    <a:pt x="0" y="93171"/>
                  </a:lnTo>
                  <a:lnTo>
                    <a:pt x="0" y="0"/>
                  </a:lnTo>
                  <a:lnTo>
                    <a:pt x="42942" y="0"/>
                  </a:lnTo>
                  <a:lnTo>
                    <a:pt x="42942" y="78289"/>
                  </a:lnTo>
                  <a:lnTo>
                    <a:pt x="33563" y="78289"/>
                  </a:lnTo>
                  <a:lnTo>
                    <a:pt x="33563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" name="任意多边形: 形状 107">
              <a:extLst>
                <a:ext uri="{FF2B5EF4-FFF2-40B4-BE49-F238E27FC236}">
                  <a16:creationId xmlns:a16="http://schemas.microsoft.com/office/drawing/2014/main" id="{F2D6BC87-A91B-020D-FACE-BBD04AE8AF13}"/>
                </a:ext>
              </a:extLst>
            </p:cNvPr>
            <p:cNvSpPr/>
            <p:nvPr/>
          </p:nvSpPr>
          <p:spPr>
            <a:xfrm>
              <a:off x="5313256" y="6173133"/>
              <a:ext cx="28680" cy="35656"/>
            </a:xfrm>
            <a:custGeom>
              <a:avLst/>
              <a:gdLst>
                <a:gd name="connsiteX0" fmla="*/ 28680 w 28680"/>
                <a:gd name="connsiteY0" fmla="*/ 35656 h 35656"/>
                <a:gd name="connsiteX1" fmla="*/ 19378 w 28680"/>
                <a:gd name="connsiteY1" fmla="*/ 35656 h 35656"/>
                <a:gd name="connsiteX2" fmla="*/ 19378 w 28680"/>
                <a:gd name="connsiteY2" fmla="*/ 9302 h 35656"/>
                <a:gd name="connsiteX3" fmla="*/ 9302 w 28680"/>
                <a:gd name="connsiteY3" fmla="*/ 9302 h 35656"/>
                <a:gd name="connsiteX4" fmla="*/ 9302 w 28680"/>
                <a:gd name="connsiteY4" fmla="*/ 35656 h 35656"/>
                <a:gd name="connsiteX5" fmla="*/ 0 w 28680"/>
                <a:gd name="connsiteY5" fmla="*/ 35656 h 35656"/>
                <a:gd name="connsiteX6" fmla="*/ 0 w 28680"/>
                <a:gd name="connsiteY6" fmla="*/ 0 h 35656"/>
                <a:gd name="connsiteX7" fmla="*/ 28680 w 28680"/>
                <a:gd name="connsiteY7" fmla="*/ 0 h 3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80" h="35656">
                  <a:moveTo>
                    <a:pt x="28680" y="35656"/>
                  </a:moveTo>
                  <a:lnTo>
                    <a:pt x="19378" y="35656"/>
                  </a:lnTo>
                  <a:lnTo>
                    <a:pt x="19378" y="9302"/>
                  </a:lnTo>
                  <a:lnTo>
                    <a:pt x="9302" y="9302"/>
                  </a:lnTo>
                  <a:lnTo>
                    <a:pt x="9302" y="35656"/>
                  </a:lnTo>
                  <a:lnTo>
                    <a:pt x="0" y="35656"/>
                  </a:lnTo>
                  <a:lnTo>
                    <a:pt x="0" y="0"/>
                  </a:lnTo>
                  <a:lnTo>
                    <a:pt x="28680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" name="任意多边形: 形状 108">
              <a:extLst>
                <a:ext uri="{FF2B5EF4-FFF2-40B4-BE49-F238E27FC236}">
                  <a16:creationId xmlns:a16="http://schemas.microsoft.com/office/drawing/2014/main" id="{907977CA-ADB4-7EEC-4F1A-36BD2D6E26CA}"/>
                </a:ext>
              </a:extLst>
            </p:cNvPr>
            <p:cNvSpPr/>
            <p:nvPr/>
          </p:nvSpPr>
          <p:spPr>
            <a:xfrm>
              <a:off x="5401079" y="5744251"/>
              <a:ext cx="150143" cy="381908"/>
            </a:xfrm>
            <a:custGeom>
              <a:avLst/>
              <a:gdLst>
                <a:gd name="connsiteX0" fmla="*/ 9379 w 150143"/>
                <a:gd name="connsiteY0" fmla="*/ 381909 h 381908"/>
                <a:gd name="connsiteX1" fmla="*/ 0 w 150143"/>
                <a:gd name="connsiteY1" fmla="*/ 381909 h 381908"/>
                <a:gd name="connsiteX2" fmla="*/ 0 w 150143"/>
                <a:gd name="connsiteY2" fmla="*/ 0 h 381908"/>
                <a:gd name="connsiteX3" fmla="*/ 150143 w 150143"/>
                <a:gd name="connsiteY3" fmla="*/ 0 h 381908"/>
                <a:gd name="connsiteX4" fmla="*/ 150143 w 150143"/>
                <a:gd name="connsiteY4" fmla="*/ 349585 h 381908"/>
                <a:gd name="connsiteX5" fmla="*/ 140842 w 150143"/>
                <a:gd name="connsiteY5" fmla="*/ 349585 h 381908"/>
                <a:gd name="connsiteX6" fmla="*/ 140842 w 150143"/>
                <a:gd name="connsiteY6" fmla="*/ 9302 h 381908"/>
                <a:gd name="connsiteX7" fmla="*/ 9379 w 150143"/>
                <a:gd name="connsiteY7" fmla="*/ 9302 h 38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143" h="381908">
                  <a:moveTo>
                    <a:pt x="9379" y="381909"/>
                  </a:moveTo>
                  <a:lnTo>
                    <a:pt x="0" y="381909"/>
                  </a:lnTo>
                  <a:lnTo>
                    <a:pt x="0" y="0"/>
                  </a:lnTo>
                  <a:lnTo>
                    <a:pt x="150143" y="0"/>
                  </a:lnTo>
                  <a:lnTo>
                    <a:pt x="150143" y="349585"/>
                  </a:lnTo>
                  <a:lnTo>
                    <a:pt x="140842" y="349585"/>
                  </a:lnTo>
                  <a:lnTo>
                    <a:pt x="140842" y="9302"/>
                  </a:lnTo>
                  <a:lnTo>
                    <a:pt x="9379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" name="任意多边形: 形状 109">
              <a:extLst>
                <a:ext uri="{FF2B5EF4-FFF2-40B4-BE49-F238E27FC236}">
                  <a16:creationId xmlns:a16="http://schemas.microsoft.com/office/drawing/2014/main" id="{B796FA91-E37A-BB8D-C32C-1AB524AECFBA}"/>
                </a:ext>
              </a:extLst>
            </p:cNvPr>
            <p:cNvSpPr/>
            <p:nvPr/>
          </p:nvSpPr>
          <p:spPr>
            <a:xfrm>
              <a:off x="5422550" y="5776497"/>
              <a:ext cx="110611" cy="27439"/>
            </a:xfrm>
            <a:custGeom>
              <a:avLst/>
              <a:gdLst>
                <a:gd name="connsiteX0" fmla="*/ 110612 w 110611"/>
                <a:gd name="connsiteY0" fmla="*/ 27440 h 27439"/>
                <a:gd name="connsiteX1" fmla="*/ 0 w 110611"/>
                <a:gd name="connsiteY1" fmla="*/ 27440 h 27439"/>
                <a:gd name="connsiteX2" fmla="*/ 0 w 110611"/>
                <a:gd name="connsiteY2" fmla="*/ 18138 h 27439"/>
                <a:gd name="connsiteX3" fmla="*/ 101310 w 110611"/>
                <a:gd name="connsiteY3" fmla="*/ 18138 h 27439"/>
                <a:gd name="connsiteX4" fmla="*/ 101310 w 110611"/>
                <a:gd name="connsiteY4" fmla="*/ 9379 h 27439"/>
                <a:gd name="connsiteX5" fmla="*/ 1318 w 110611"/>
                <a:gd name="connsiteY5" fmla="*/ 9379 h 27439"/>
                <a:gd name="connsiteX6" fmla="*/ 1318 w 110611"/>
                <a:gd name="connsiteY6" fmla="*/ 0 h 27439"/>
                <a:gd name="connsiteX7" fmla="*/ 110612 w 110611"/>
                <a:gd name="connsiteY7" fmla="*/ 0 h 2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611" h="27439">
                  <a:moveTo>
                    <a:pt x="110612" y="27440"/>
                  </a:moveTo>
                  <a:lnTo>
                    <a:pt x="0" y="27440"/>
                  </a:lnTo>
                  <a:lnTo>
                    <a:pt x="0" y="18138"/>
                  </a:lnTo>
                  <a:lnTo>
                    <a:pt x="101310" y="18138"/>
                  </a:lnTo>
                  <a:lnTo>
                    <a:pt x="101310" y="9379"/>
                  </a:lnTo>
                  <a:lnTo>
                    <a:pt x="1318" y="9379"/>
                  </a:lnTo>
                  <a:lnTo>
                    <a:pt x="1318" y="0"/>
                  </a:lnTo>
                  <a:lnTo>
                    <a:pt x="110612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" name="任意多边形: 形状 110">
              <a:extLst>
                <a:ext uri="{FF2B5EF4-FFF2-40B4-BE49-F238E27FC236}">
                  <a16:creationId xmlns:a16="http://schemas.microsoft.com/office/drawing/2014/main" id="{6CB61061-B829-4943-6042-8E07453E7B9E}"/>
                </a:ext>
              </a:extLst>
            </p:cNvPr>
            <p:cNvSpPr/>
            <p:nvPr/>
          </p:nvSpPr>
          <p:spPr>
            <a:xfrm>
              <a:off x="5050641" y="5781690"/>
              <a:ext cx="141461" cy="107976"/>
            </a:xfrm>
            <a:custGeom>
              <a:avLst/>
              <a:gdLst>
                <a:gd name="connsiteX0" fmla="*/ 141462 w 141461"/>
                <a:gd name="connsiteY0" fmla="*/ 107976 h 107976"/>
                <a:gd name="connsiteX1" fmla="*/ 132160 w 141461"/>
                <a:gd name="connsiteY1" fmla="*/ 107976 h 107976"/>
                <a:gd name="connsiteX2" fmla="*/ 132160 w 141461"/>
                <a:gd name="connsiteY2" fmla="*/ 9302 h 107976"/>
                <a:gd name="connsiteX3" fmla="*/ 109681 w 141461"/>
                <a:gd name="connsiteY3" fmla="*/ 9302 h 107976"/>
                <a:gd name="connsiteX4" fmla="*/ 4883 w 141461"/>
                <a:gd name="connsiteY4" fmla="*/ 74490 h 107976"/>
                <a:gd name="connsiteX5" fmla="*/ 0 w 141461"/>
                <a:gd name="connsiteY5" fmla="*/ 66584 h 107976"/>
                <a:gd name="connsiteX6" fmla="*/ 107046 w 141461"/>
                <a:gd name="connsiteY6" fmla="*/ 0 h 107976"/>
                <a:gd name="connsiteX7" fmla="*/ 141462 w 141461"/>
                <a:gd name="connsiteY7" fmla="*/ 0 h 107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461" h="107976">
                  <a:moveTo>
                    <a:pt x="141462" y="107976"/>
                  </a:moveTo>
                  <a:lnTo>
                    <a:pt x="132160" y="107976"/>
                  </a:lnTo>
                  <a:lnTo>
                    <a:pt x="132160" y="9302"/>
                  </a:lnTo>
                  <a:lnTo>
                    <a:pt x="109681" y="9302"/>
                  </a:lnTo>
                  <a:lnTo>
                    <a:pt x="4883" y="74490"/>
                  </a:lnTo>
                  <a:lnTo>
                    <a:pt x="0" y="66584"/>
                  </a:lnTo>
                  <a:lnTo>
                    <a:pt x="107046" y="0"/>
                  </a:lnTo>
                  <a:lnTo>
                    <a:pt x="141462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" name="任意多边形: 形状 111">
              <a:extLst>
                <a:ext uri="{FF2B5EF4-FFF2-40B4-BE49-F238E27FC236}">
                  <a16:creationId xmlns:a16="http://schemas.microsoft.com/office/drawing/2014/main" id="{D9C4FFF4-FC56-A005-C9DA-FB2621191C19}"/>
                </a:ext>
              </a:extLst>
            </p:cNvPr>
            <p:cNvSpPr/>
            <p:nvPr/>
          </p:nvSpPr>
          <p:spPr>
            <a:xfrm>
              <a:off x="5627185" y="6200960"/>
              <a:ext cx="116192" cy="484536"/>
            </a:xfrm>
            <a:custGeom>
              <a:avLst/>
              <a:gdLst>
                <a:gd name="connsiteX0" fmla="*/ 9302 w 116192"/>
                <a:gd name="connsiteY0" fmla="*/ 484536 h 484536"/>
                <a:gd name="connsiteX1" fmla="*/ 0 w 116192"/>
                <a:gd name="connsiteY1" fmla="*/ 484536 h 484536"/>
                <a:gd name="connsiteX2" fmla="*/ 0 w 116192"/>
                <a:gd name="connsiteY2" fmla="*/ 80691 h 484536"/>
                <a:gd name="connsiteX3" fmla="*/ 31005 w 116192"/>
                <a:gd name="connsiteY3" fmla="*/ 80691 h 484536"/>
                <a:gd name="connsiteX4" fmla="*/ 31005 w 116192"/>
                <a:gd name="connsiteY4" fmla="*/ 44028 h 484536"/>
                <a:gd name="connsiteX5" fmla="*/ 75111 w 116192"/>
                <a:gd name="connsiteY5" fmla="*/ 0 h 484536"/>
                <a:gd name="connsiteX6" fmla="*/ 116193 w 116192"/>
                <a:gd name="connsiteY6" fmla="*/ 49764 h 484536"/>
                <a:gd name="connsiteX7" fmla="*/ 116193 w 116192"/>
                <a:gd name="connsiteY7" fmla="*/ 419270 h 484536"/>
                <a:gd name="connsiteX8" fmla="*/ 106891 w 116192"/>
                <a:gd name="connsiteY8" fmla="*/ 419270 h 484536"/>
                <a:gd name="connsiteX9" fmla="*/ 106891 w 116192"/>
                <a:gd name="connsiteY9" fmla="*/ 53097 h 484536"/>
                <a:gd name="connsiteX10" fmla="*/ 74413 w 116192"/>
                <a:gd name="connsiteY10" fmla="*/ 13797 h 484536"/>
                <a:gd name="connsiteX11" fmla="*/ 40307 w 116192"/>
                <a:gd name="connsiteY11" fmla="*/ 47903 h 484536"/>
                <a:gd name="connsiteX12" fmla="*/ 40307 w 116192"/>
                <a:gd name="connsiteY12" fmla="*/ 89993 h 484536"/>
                <a:gd name="connsiteX13" fmla="*/ 9302 w 116192"/>
                <a:gd name="connsiteY13" fmla="*/ 89993 h 484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192" h="484536">
                  <a:moveTo>
                    <a:pt x="9302" y="484536"/>
                  </a:moveTo>
                  <a:lnTo>
                    <a:pt x="0" y="484536"/>
                  </a:lnTo>
                  <a:lnTo>
                    <a:pt x="0" y="80691"/>
                  </a:lnTo>
                  <a:lnTo>
                    <a:pt x="31005" y="80691"/>
                  </a:lnTo>
                  <a:lnTo>
                    <a:pt x="31005" y="44028"/>
                  </a:lnTo>
                  <a:lnTo>
                    <a:pt x="75111" y="0"/>
                  </a:lnTo>
                  <a:lnTo>
                    <a:pt x="116193" y="49764"/>
                  </a:lnTo>
                  <a:lnTo>
                    <a:pt x="116193" y="419270"/>
                  </a:lnTo>
                  <a:lnTo>
                    <a:pt x="106891" y="419270"/>
                  </a:lnTo>
                  <a:lnTo>
                    <a:pt x="106891" y="53097"/>
                  </a:lnTo>
                  <a:lnTo>
                    <a:pt x="74413" y="13797"/>
                  </a:lnTo>
                  <a:lnTo>
                    <a:pt x="40307" y="47903"/>
                  </a:lnTo>
                  <a:lnTo>
                    <a:pt x="40307" y="89993"/>
                  </a:lnTo>
                  <a:lnTo>
                    <a:pt x="9302" y="8999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" name="任意多边形: 形状 112">
              <a:extLst>
                <a:ext uri="{FF2B5EF4-FFF2-40B4-BE49-F238E27FC236}">
                  <a16:creationId xmlns:a16="http://schemas.microsoft.com/office/drawing/2014/main" id="{E98A1596-D5ED-3EEB-241D-7227D2A935AD}"/>
                </a:ext>
              </a:extLst>
            </p:cNvPr>
            <p:cNvSpPr/>
            <p:nvPr/>
          </p:nvSpPr>
          <p:spPr>
            <a:xfrm>
              <a:off x="5684545" y="6524578"/>
              <a:ext cx="236183" cy="160917"/>
            </a:xfrm>
            <a:custGeom>
              <a:avLst/>
              <a:gdLst>
                <a:gd name="connsiteX0" fmla="*/ 9301 w 236183"/>
                <a:gd name="connsiteY0" fmla="*/ 160918 h 160917"/>
                <a:gd name="connsiteX1" fmla="*/ 0 w 236183"/>
                <a:gd name="connsiteY1" fmla="*/ 160918 h 160917"/>
                <a:gd name="connsiteX2" fmla="*/ 0 w 236183"/>
                <a:gd name="connsiteY2" fmla="*/ 102008 h 160917"/>
                <a:gd name="connsiteX3" fmla="*/ 66584 w 236183"/>
                <a:gd name="connsiteY3" fmla="*/ 102008 h 160917"/>
                <a:gd name="connsiteX4" fmla="*/ 66584 w 236183"/>
                <a:gd name="connsiteY4" fmla="*/ 120146 h 160917"/>
                <a:gd name="connsiteX5" fmla="*/ 105728 w 236183"/>
                <a:gd name="connsiteY5" fmla="*/ 120146 h 160917"/>
                <a:gd name="connsiteX6" fmla="*/ 105728 w 236183"/>
                <a:gd name="connsiteY6" fmla="*/ 144640 h 160917"/>
                <a:gd name="connsiteX7" fmla="*/ 128672 w 236183"/>
                <a:gd name="connsiteY7" fmla="*/ 144640 h 160917"/>
                <a:gd name="connsiteX8" fmla="*/ 128672 w 236183"/>
                <a:gd name="connsiteY8" fmla="*/ 0 h 160917"/>
                <a:gd name="connsiteX9" fmla="*/ 236183 w 236183"/>
                <a:gd name="connsiteY9" fmla="*/ 0 h 160917"/>
                <a:gd name="connsiteX10" fmla="*/ 236183 w 236183"/>
                <a:gd name="connsiteY10" fmla="*/ 82784 h 160917"/>
                <a:gd name="connsiteX11" fmla="*/ 226882 w 236183"/>
                <a:gd name="connsiteY11" fmla="*/ 82784 h 160917"/>
                <a:gd name="connsiteX12" fmla="*/ 226882 w 236183"/>
                <a:gd name="connsiteY12" fmla="*/ 9302 h 160917"/>
                <a:gd name="connsiteX13" fmla="*/ 137974 w 236183"/>
                <a:gd name="connsiteY13" fmla="*/ 9302 h 160917"/>
                <a:gd name="connsiteX14" fmla="*/ 137974 w 236183"/>
                <a:gd name="connsiteY14" fmla="*/ 153942 h 160917"/>
                <a:gd name="connsiteX15" fmla="*/ 96349 w 236183"/>
                <a:gd name="connsiteY15" fmla="*/ 153942 h 160917"/>
                <a:gd name="connsiteX16" fmla="*/ 96349 w 236183"/>
                <a:gd name="connsiteY16" fmla="*/ 129447 h 160917"/>
                <a:gd name="connsiteX17" fmla="*/ 57282 w 236183"/>
                <a:gd name="connsiteY17" fmla="*/ 129447 h 160917"/>
                <a:gd name="connsiteX18" fmla="*/ 57282 w 236183"/>
                <a:gd name="connsiteY18" fmla="*/ 111309 h 160917"/>
                <a:gd name="connsiteX19" fmla="*/ 9301 w 236183"/>
                <a:gd name="connsiteY19" fmla="*/ 111309 h 16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6183" h="160917">
                  <a:moveTo>
                    <a:pt x="9301" y="160918"/>
                  </a:moveTo>
                  <a:lnTo>
                    <a:pt x="0" y="160918"/>
                  </a:lnTo>
                  <a:lnTo>
                    <a:pt x="0" y="102008"/>
                  </a:lnTo>
                  <a:lnTo>
                    <a:pt x="66584" y="102008"/>
                  </a:lnTo>
                  <a:lnTo>
                    <a:pt x="66584" y="120146"/>
                  </a:lnTo>
                  <a:lnTo>
                    <a:pt x="105728" y="120146"/>
                  </a:lnTo>
                  <a:lnTo>
                    <a:pt x="105728" y="144640"/>
                  </a:lnTo>
                  <a:lnTo>
                    <a:pt x="128672" y="144640"/>
                  </a:lnTo>
                  <a:lnTo>
                    <a:pt x="128672" y="0"/>
                  </a:lnTo>
                  <a:lnTo>
                    <a:pt x="236183" y="0"/>
                  </a:lnTo>
                  <a:lnTo>
                    <a:pt x="236183" y="82784"/>
                  </a:lnTo>
                  <a:lnTo>
                    <a:pt x="226882" y="82784"/>
                  </a:lnTo>
                  <a:lnTo>
                    <a:pt x="226882" y="9302"/>
                  </a:lnTo>
                  <a:lnTo>
                    <a:pt x="137974" y="9302"/>
                  </a:lnTo>
                  <a:lnTo>
                    <a:pt x="137974" y="153942"/>
                  </a:lnTo>
                  <a:lnTo>
                    <a:pt x="96349" y="153942"/>
                  </a:lnTo>
                  <a:lnTo>
                    <a:pt x="96349" y="129447"/>
                  </a:lnTo>
                  <a:lnTo>
                    <a:pt x="57282" y="129447"/>
                  </a:lnTo>
                  <a:lnTo>
                    <a:pt x="57282" y="111309"/>
                  </a:lnTo>
                  <a:lnTo>
                    <a:pt x="9301" y="11130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" name="任意多边形: 形状 113">
              <a:extLst>
                <a:ext uri="{FF2B5EF4-FFF2-40B4-BE49-F238E27FC236}">
                  <a16:creationId xmlns:a16="http://schemas.microsoft.com/office/drawing/2014/main" id="{7C0AD0FD-3D2E-650F-18F9-1A49A9701044}"/>
                </a:ext>
              </a:extLst>
            </p:cNvPr>
            <p:cNvSpPr/>
            <p:nvPr/>
          </p:nvSpPr>
          <p:spPr>
            <a:xfrm>
              <a:off x="5753765" y="6031051"/>
              <a:ext cx="112704" cy="589876"/>
            </a:xfrm>
            <a:custGeom>
              <a:avLst/>
              <a:gdLst>
                <a:gd name="connsiteX0" fmla="*/ 9379 w 112704"/>
                <a:gd name="connsiteY0" fmla="*/ 589877 h 589876"/>
                <a:gd name="connsiteX1" fmla="*/ 0 w 112704"/>
                <a:gd name="connsiteY1" fmla="*/ 589877 h 589876"/>
                <a:gd name="connsiteX2" fmla="*/ 0 w 112704"/>
                <a:gd name="connsiteY2" fmla="*/ 142082 h 589876"/>
                <a:gd name="connsiteX3" fmla="*/ 11627 w 112704"/>
                <a:gd name="connsiteY3" fmla="*/ 142082 h 589876"/>
                <a:gd name="connsiteX4" fmla="*/ 11627 w 112704"/>
                <a:gd name="connsiteY4" fmla="*/ 0 h 589876"/>
                <a:gd name="connsiteX5" fmla="*/ 101078 w 112704"/>
                <a:gd name="connsiteY5" fmla="*/ 0 h 589876"/>
                <a:gd name="connsiteX6" fmla="*/ 101078 w 112704"/>
                <a:gd name="connsiteY6" fmla="*/ 122704 h 589876"/>
                <a:gd name="connsiteX7" fmla="*/ 112705 w 112704"/>
                <a:gd name="connsiteY7" fmla="*/ 122704 h 589876"/>
                <a:gd name="connsiteX8" fmla="*/ 112705 w 112704"/>
                <a:gd name="connsiteY8" fmla="*/ 482676 h 589876"/>
                <a:gd name="connsiteX9" fmla="*/ 103403 w 112704"/>
                <a:gd name="connsiteY9" fmla="*/ 482676 h 589876"/>
                <a:gd name="connsiteX10" fmla="*/ 103403 w 112704"/>
                <a:gd name="connsiteY10" fmla="*/ 132006 h 589876"/>
                <a:gd name="connsiteX11" fmla="*/ 91776 w 112704"/>
                <a:gd name="connsiteY11" fmla="*/ 132006 h 589876"/>
                <a:gd name="connsiteX12" fmla="*/ 91776 w 112704"/>
                <a:gd name="connsiteY12" fmla="*/ 9302 h 589876"/>
                <a:gd name="connsiteX13" fmla="*/ 21006 w 112704"/>
                <a:gd name="connsiteY13" fmla="*/ 9302 h 589876"/>
                <a:gd name="connsiteX14" fmla="*/ 21006 w 112704"/>
                <a:gd name="connsiteY14" fmla="*/ 151384 h 589876"/>
                <a:gd name="connsiteX15" fmla="*/ 9379 w 112704"/>
                <a:gd name="connsiteY15" fmla="*/ 151384 h 589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704" h="589876">
                  <a:moveTo>
                    <a:pt x="9379" y="589877"/>
                  </a:moveTo>
                  <a:lnTo>
                    <a:pt x="0" y="589877"/>
                  </a:lnTo>
                  <a:lnTo>
                    <a:pt x="0" y="142082"/>
                  </a:lnTo>
                  <a:lnTo>
                    <a:pt x="11627" y="142082"/>
                  </a:lnTo>
                  <a:lnTo>
                    <a:pt x="11627" y="0"/>
                  </a:lnTo>
                  <a:lnTo>
                    <a:pt x="101078" y="0"/>
                  </a:lnTo>
                  <a:lnTo>
                    <a:pt x="101078" y="122704"/>
                  </a:lnTo>
                  <a:lnTo>
                    <a:pt x="112705" y="122704"/>
                  </a:lnTo>
                  <a:lnTo>
                    <a:pt x="112705" y="482676"/>
                  </a:lnTo>
                  <a:lnTo>
                    <a:pt x="103403" y="482676"/>
                  </a:lnTo>
                  <a:lnTo>
                    <a:pt x="103403" y="132006"/>
                  </a:lnTo>
                  <a:lnTo>
                    <a:pt x="91776" y="132006"/>
                  </a:lnTo>
                  <a:lnTo>
                    <a:pt x="91776" y="9302"/>
                  </a:lnTo>
                  <a:lnTo>
                    <a:pt x="21006" y="9302"/>
                  </a:lnTo>
                  <a:lnTo>
                    <a:pt x="21006" y="151384"/>
                  </a:lnTo>
                  <a:lnTo>
                    <a:pt x="9379" y="15138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" name="任意多边形: 形状 114">
              <a:extLst>
                <a:ext uri="{FF2B5EF4-FFF2-40B4-BE49-F238E27FC236}">
                  <a16:creationId xmlns:a16="http://schemas.microsoft.com/office/drawing/2014/main" id="{AD34EAD4-6027-186F-31DF-D6ED15C76D55}"/>
                </a:ext>
              </a:extLst>
            </p:cNvPr>
            <p:cNvSpPr/>
            <p:nvPr/>
          </p:nvSpPr>
          <p:spPr>
            <a:xfrm>
              <a:off x="5741828" y="6014230"/>
              <a:ext cx="110921" cy="29997"/>
            </a:xfrm>
            <a:custGeom>
              <a:avLst/>
              <a:gdLst>
                <a:gd name="connsiteX0" fmla="*/ 16665 w 110921"/>
                <a:gd name="connsiteY0" fmla="*/ 29998 h 29997"/>
                <a:gd name="connsiteX1" fmla="*/ 0 w 110921"/>
                <a:gd name="connsiteY1" fmla="*/ 29998 h 29997"/>
                <a:gd name="connsiteX2" fmla="*/ 0 w 110921"/>
                <a:gd name="connsiteY2" fmla="*/ 0 h 29997"/>
                <a:gd name="connsiteX3" fmla="*/ 110922 w 110921"/>
                <a:gd name="connsiteY3" fmla="*/ 0 h 29997"/>
                <a:gd name="connsiteX4" fmla="*/ 110922 w 110921"/>
                <a:gd name="connsiteY4" fmla="*/ 9302 h 29997"/>
                <a:gd name="connsiteX5" fmla="*/ 9302 w 110921"/>
                <a:gd name="connsiteY5" fmla="*/ 9302 h 29997"/>
                <a:gd name="connsiteX6" fmla="*/ 9302 w 110921"/>
                <a:gd name="connsiteY6" fmla="*/ 20696 h 29997"/>
                <a:gd name="connsiteX7" fmla="*/ 16665 w 110921"/>
                <a:gd name="connsiteY7" fmla="*/ 20696 h 2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921" h="29997">
                  <a:moveTo>
                    <a:pt x="16665" y="29998"/>
                  </a:moveTo>
                  <a:lnTo>
                    <a:pt x="0" y="29998"/>
                  </a:lnTo>
                  <a:lnTo>
                    <a:pt x="0" y="0"/>
                  </a:lnTo>
                  <a:lnTo>
                    <a:pt x="110922" y="0"/>
                  </a:lnTo>
                  <a:lnTo>
                    <a:pt x="110922" y="9302"/>
                  </a:lnTo>
                  <a:lnTo>
                    <a:pt x="9302" y="9302"/>
                  </a:lnTo>
                  <a:lnTo>
                    <a:pt x="9302" y="20696"/>
                  </a:lnTo>
                  <a:lnTo>
                    <a:pt x="16665" y="2069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" name="任意多边形: 形状 115">
              <a:extLst>
                <a:ext uri="{FF2B5EF4-FFF2-40B4-BE49-F238E27FC236}">
                  <a16:creationId xmlns:a16="http://schemas.microsoft.com/office/drawing/2014/main" id="{2939EF77-6249-4D96-0E9D-4A224565BA7E}"/>
                </a:ext>
              </a:extLst>
            </p:cNvPr>
            <p:cNvSpPr/>
            <p:nvPr/>
          </p:nvSpPr>
          <p:spPr>
            <a:xfrm>
              <a:off x="5770585" y="5952220"/>
              <a:ext cx="210836" cy="655143"/>
            </a:xfrm>
            <a:custGeom>
              <a:avLst/>
              <a:gdLst>
                <a:gd name="connsiteX0" fmla="*/ 192776 w 210836"/>
                <a:gd name="connsiteY0" fmla="*/ 655143 h 655143"/>
                <a:gd name="connsiteX1" fmla="*/ 183474 w 210836"/>
                <a:gd name="connsiteY1" fmla="*/ 655143 h 655143"/>
                <a:gd name="connsiteX2" fmla="*/ 183474 w 210836"/>
                <a:gd name="connsiteY2" fmla="*/ 160530 h 655143"/>
                <a:gd name="connsiteX3" fmla="*/ 166654 w 210836"/>
                <a:gd name="connsiteY3" fmla="*/ 160530 h 655143"/>
                <a:gd name="connsiteX4" fmla="*/ 166654 w 210836"/>
                <a:gd name="connsiteY4" fmla="*/ 126657 h 655143"/>
                <a:gd name="connsiteX5" fmla="*/ 195101 w 210836"/>
                <a:gd name="connsiteY5" fmla="*/ 126657 h 655143"/>
                <a:gd name="connsiteX6" fmla="*/ 195101 w 210836"/>
                <a:gd name="connsiteY6" fmla="*/ 84257 h 655143"/>
                <a:gd name="connsiteX7" fmla="*/ 170530 w 210836"/>
                <a:gd name="connsiteY7" fmla="*/ 84257 h 655143"/>
                <a:gd name="connsiteX8" fmla="*/ 170530 w 210836"/>
                <a:gd name="connsiteY8" fmla="*/ 20696 h 655143"/>
                <a:gd name="connsiteX9" fmla="*/ 201535 w 210836"/>
                <a:gd name="connsiteY9" fmla="*/ 20696 h 655143"/>
                <a:gd name="connsiteX10" fmla="*/ 201535 w 210836"/>
                <a:gd name="connsiteY10" fmla="*/ 9302 h 655143"/>
                <a:gd name="connsiteX11" fmla="*/ 9302 w 210836"/>
                <a:gd name="connsiteY11" fmla="*/ 9302 h 655143"/>
                <a:gd name="connsiteX12" fmla="*/ 9302 w 210836"/>
                <a:gd name="connsiteY12" fmla="*/ 25889 h 655143"/>
                <a:gd name="connsiteX13" fmla="*/ 36431 w 210836"/>
                <a:gd name="connsiteY13" fmla="*/ 25889 h 655143"/>
                <a:gd name="connsiteX14" fmla="*/ 36431 w 210836"/>
                <a:gd name="connsiteY14" fmla="*/ 49919 h 655143"/>
                <a:gd name="connsiteX15" fmla="*/ 27130 w 210836"/>
                <a:gd name="connsiteY15" fmla="*/ 49919 h 655143"/>
                <a:gd name="connsiteX16" fmla="*/ 27130 w 210836"/>
                <a:gd name="connsiteY16" fmla="*/ 35191 h 655143"/>
                <a:gd name="connsiteX17" fmla="*/ 0 w 210836"/>
                <a:gd name="connsiteY17" fmla="*/ 35191 h 655143"/>
                <a:gd name="connsiteX18" fmla="*/ 0 w 210836"/>
                <a:gd name="connsiteY18" fmla="*/ 0 h 655143"/>
                <a:gd name="connsiteX19" fmla="*/ 210837 w 210836"/>
                <a:gd name="connsiteY19" fmla="*/ 0 h 655143"/>
                <a:gd name="connsiteX20" fmla="*/ 210837 w 210836"/>
                <a:gd name="connsiteY20" fmla="*/ 29998 h 655143"/>
                <a:gd name="connsiteX21" fmla="*/ 179831 w 210836"/>
                <a:gd name="connsiteY21" fmla="*/ 29998 h 655143"/>
                <a:gd name="connsiteX22" fmla="*/ 179831 w 210836"/>
                <a:gd name="connsiteY22" fmla="*/ 74955 h 655143"/>
                <a:gd name="connsiteX23" fmla="*/ 204403 w 210836"/>
                <a:gd name="connsiteY23" fmla="*/ 74955 h 655143"/>
                <a:gd name="connsiteX24" fmla="*/ 204403 w 210836"/>
                <a:gd name="connsiteY24" fmla="*/ 135959 h 655143"/>
                <a:gd name="connsiteX25" fmla="*/ 175956 w 210836"/>
                <a:gd name="connsiteY25" fmla="*/ 135959 h 655143"/>
                <a:gd name="connsiteX26" fmla="*/ 175956 w 210836"/>
                <a:gd name="connsiteY26" fmla="*/ 151229 h 655143"/>
                <a:gd name="connsiteX27" fmla="*/ 192776 w 210836"/>
                <a:gd name="connsiteY27" fmla="*/ 151229 h 655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0836" h="655143">
                  <a:moveTo>
                    <a:pt x="192776" y="655143"/>
                  </a:moveTo>
                  <a:lnTo>
                    <a:pt x="183474" y="655143"/>
                  </a:lnTo>
                  <a:lnTo>
                    <a:pt x="183474" y="160530"/>
                  </a:lnTo>
                  <a:lnTo>
                    <a:pt x="166654" y="160530"/>
                  </a:lnTo>
                  <a:lnTo>
                    <a:pt x="166654" y="126657"/>
                  </a:lnTo>
                  <a:lnTo>
                    <a:pt x="195101" y="126657"/>
                  </a:lnTo>
                  <a:lnTo>
                    <a:pt x="195101" y="84257"/>
                  </a:lnTo>
                  <a:lnTo>
                    <a:pt x="170530" y="84257"/>
                  </a:lnTo>
                  <a:lnTo>
                    <a:pt x="170530" y="20696"/>
                  </a:lnTo>
                  <a:lnTo>
                    <a:pt x="201535" y="20696"/>
                  </a:lnTo>
                  <a:lnTo>
                    <a:pt x="201535" y="9302"/>
                  </a:lnTo>
                  <a:lnTo>
                    <a:pt x="9302" y="9302"/>
                  </a:lnTo>
                  <a:lnTo>
                    <a:pt x="9302" y="25889"/>
                  </a:lnTo>
                  <a:lnTo>
                    <a:pt x="36431" y="25889"/>
                  </a:lnTo>
                  <a:lnTo>
                    <a:pt x="36431" y="49919"/>
                  </a:lnTo>
                  <a:lnTo>
                    <a:pt x="27130" y="49919"/>
                  </a:lnTo>
                  <a:lnTo>
                    <a:pt x="27130" y="35191"/>
                  </a:lnTo>
                  <a:lnTo>
                    <a:pt x="0" y="35191"/>
                  </a:lnTo>
                  <a:lnTo>
                    <a:pt x="0" y="0"/>
                  </a:lnTo>
                  <a:lnTo>
                    <a:pt x="210837" y="0"/>
                  </a:lnTo>
                  <a:lnTo>
                    <a:pt x="210837" y="29998"/>
                  </a:lnTo>
                  <a:lnTo>
                    <a:pt x="179831" y="29998"/>
                  </a:lnTo>
                  <a:lnTo>
                    <a:pt x="179831" y="74955"/>
                  </a:lnTo>
                  <a:lnTo>
                    <a:pt x="204403" y="74955"/>
                  </a:lnTo>
                  <a:lnTo>
                    <a:pt x="204403" y="135959"/>
                  </a:lnTo>
                  <a:lnTo>
                    <a:pt x="175956" y="135959"/>
                  </a:lnTo>
                  <a:lnTo>
                    <a:pt x="175956" y="151229"/>
                  </a:lnTo>
                  <a:lnTo>
                    <a:pt x="192776" y="15122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" name="任意多边形: 形状 116">
              <a:extLst>
                <a:ext uri="{FF2B5EF4-FFF2-40B4-BE49-F238E27FC236}">
                  <a16:creationId xmlns:a16="http://schemas.microsoft.com/office/drawing/2014/main" id="{FFBFEA8C-95FA-EB81-53FB-354A1C6A9074}"/>
                </a:ext>
              </a:extLst>
            </p:cNvPr>
            <p:cNvSpPr/>
            <p:nvPr/>
          </p:nvSpPr>
          <p:spPr>
            <a:xfrm>
              <a:off x="5857168" y="6615579"/>
              <a:ext cx="280598" cy="69917"/>
            </a:xfrm>
            <a:custGeom>
              <a:avLst/>
              <a:gdLst>
                <a:gd name="connsiteX0" fmla="*/ 280599 w 280598"/>
                <a:gd name="connsiteY0" fmla="*/ 69917 h 69917"/>
                <a:gd name="connsiteX1" fmla="*/ 271297 w 280598"/>
                <a:gd name="connsiteY1" fmla="*/ 69917 h 69917"/>
                <a:gd name="connsiteX2" fmla="*/ 271297 w 280598"/>
                <a:gd name="connsiteY2" fmla="*/ 25502 h 69917"/>
                <a:gd name="connsiteX3" fmla="*/ 250601 w 280598"/>
                <a:gd name="connsiteY3" fmla="*/ 25502 h 69917"/>
                <a:gd name="connsiteX4" fmla="*/ 250601 w 280598"/>
                <a:gd name="connsiteY4" fmla="*/ 9302 h 69917"/>
                <a:gd name="connsiteX5" fmla="*/ 9302 w 280598"/>
                <a:gd name="connsiteY5" fmla="*/ 9302 h 69917"/>
                <a:gd name="connsiteX6" fmla="*/ 9302 w 280598"/>
                <a:gd name="connsiteY6" fmla="*/ 69917 h 69917"/>
                <a:gd name="connsiteX7" fmla="*/ 0 w 280598"/>
                <a:gd name="connsiteY7" fmla="*/ 69917 h 69917"/>
                <a:gd name="connsiteX8" fmla="*/ 0 w 280598"/>
                <a:gd name="connsiteY8" fmla="*/ 0 h 69917"/>
                <a:gd name="connsiteX9" fmla="*/ 259902 w 280598"/>
                <a:gd name="connsiteY9" fmla="*/ 0 h 69917"/>
                <a:gd name="connsiteX10" fmla="*/ 259902 w 280598"/>
                <a:gd name="connsiteY10" fmla="*/ 16200 h 69917"/>
                <a:gd name="connsiteX11" fmla="*/ 280599 w 280598"/>
                <a:gd name="connsiteY11" fmla="*/ 16200 h 6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598" h="69917">
                  <a:moveTo>
                    <a:pt x="280599" y="69917"/>
                  </a:moveTo>
                  <a:lnTo>
                    <a:pt x="271297" y="69917"/>
                  </a:lnTo>
                  <a:lnTo>
                    <a:pt x="271297" y="25502"/>
                  </a:lnTo>
                  <a:lnTo>
                    <a:pt x="250601" y="25502"/>
                  </a:lnTo>
                  <a:lnTo>
                    <a:pt x="250601" y="9302"/>
                  </a:lnTo>
                  <a:lnTo>
                    <a:pt x="9302" y="9302"/>
                  </a:lnTo>
                  <a:lnTo>
                    <a:pt x="9302" y="69917"/>
                  </a:lnTo>
                  <a:lnTo>
                    <a:pt x="0" y="69917"/>
                  </a:lnTo>
                  <a:lnTo>
                    <a:pt x="0" y="0"/>
                  </a:lnTo>
                  <a:lnTo>
                    <a:pt x="259902" y="0"/>
                  </a:lnTo>
                  <a:lnTo>
                    <a:pt x="259902" y="16200"/>
                  </a:lnTo>
                  <a:lnTo>
                    <a:pt x="280599" y="1620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" name="任意多边形: 形状 117">
              <a:extLst>
                <a:ext uri="{FF2B5EF4-FFF2-40B4-BE49-F238E27FC236}">
                  <a16:creationId xmlns:a16="http://schemas.microsoft.com/office/drawing/2014/main" id="{4C4CE609-9AC0-0553-1325-A19CD646BB16}"/>
                </a:ext>
              </a:extLst>
            </p:cNvPr>
            <p:cNvSpPr/>
            <p:nvPr/>
          </p:nvSpPr>
          <p:spPr>
            <a:xfrm>
              <a:off x="5882979" y="6122749"/>
              <a:ext cx="57592" cy="50693"/>
            </a:xfrm>
            <a:custGeom>
              <a:avLst/>
              <a:gdLst>
                <a:gd name="connsiteX0" fmla="*/ 57593 w 57592"/>
                <a:gd name="connsiteY0" fmla="*/ 50694 h 50693"/>
                <a:gd name="connsiteX1" fmla="*/ 0 w 57592"/>
                <a:gd name="connsiteY1" fmla="*/ 50694 h 50693"/>
                <a:gd name="connsiteX2" fmla="*/ 0 w 57592"/>
                <a:gd name="connsiteY2" fmla="*/ 0 h 50693"/>
                <a:gd name="connsiteX3" fmla="*/ 57593 w 57592"/>
                <a:gd name="connsiteY3" fmla="*/ 0 h 50693"/>
                <a:gd name="connsiteX4" fmla="*/ 57593 w 57592"/>
                <a:gd name="connsiteY4" fmla="*/ 9302 h 50693"/>
                <a:gd name="connsiteX5" fmla="*/ 9302 w 57592"/>
                <a:gd name="connsiteY5" fmla="*/ 9302 h 50693"/>
                <a:gd name="connsiteX6" fmla="*/ 9302 w 57592"/>
                <a:gd name="connsiteY6" fmla="*/ 41392 h 50693"/>
                <a:gd name="connsiteX7" fmla="*/ 57593 w 57592"/>
                <a:gd name="connsiteY7" fmla="*/ 41392 h 50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592" h="50693">
                  <a:moveTo>
                    <a:pt x="57593" y="50694"/>
                  </a:moveTo>
                  <a:lnTo>
                    <a:pt x="0" y="50694"/>
                  </a:lnTo>
                  <a:lnTo>
                    <a:pt x="0" y="0"/>
                  </a:lnTo>
                  <a:lnTo>
                    <a:pt x="57593" y="0"/>
                  </a:lnTo>
                  <a:lnTo>
                    <a:pt x="57593" y="9302"/>
                  </a:lnTo>
                  <a:lnTo>
                    <a:pt x="9302" y="9302"/>
                  </a:lnTo>
                  <a:lnTo>
                    <a:pt x="9302" y="41392"/>
                  </a:lnTo>
                  <a:lnTo>
                    <a:pt x="57593" y="4139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" name="任意多边形: 形状 118">
              <a:extLst>
                <a:ext uri="{FF2B5EF4-FFF2-40B4-BE49-F238E27FC236}">
                  <a16:creationId xmlns:a16="http://schemas.microsoft.com/office/drawing/2014/main" id="{27CBA5ED-D88E-39A2-5AEF-257DF88D54C7}"/>
                </a:ext>
              </a:extLst>
            </p:cNvPr>
            <p:cNvSpPr/>
            <p:nvPr/>
          </p:nvSpPr>
          <p:spPr>
            <a:xfrm>
              <a:off x="5861818" y="6047871"/>
              <a:ext cx="91233" cy="20696"/>
            </a:xfrm>
            <a:custGeom>
              <a:avLst/>
              <a:gdLst>
                <a:gd name="connsiteX0" fmla="*/ 91233 w 91233"/>
                <a:gd name="connsiteY0" fmla="*/ 20696 h 20696"/>
                <a:gd name="connsiteX1" fmla="*/ 0 w 91233"/>
                <a:gd name="connsiteY1" fmla="*/ 20696 h 20696"/>
                <a:gd name="connsiteX2" fmla="*/ 0 w 91233"/>
                <a:gd name="connsiteY2" fmla="*/ 11394 h 20696"/>
                <a:gd name="connsiteX3" fmla="*/ 81854 w 91233"/>
                <a:gd name="connsiteY3" fmla="*/ 11394 h 20696"/>
                <a:gd name="connsiteX4" fmla="*/ 81854 w 91233"/>
                <a:gd name="connsiteY4" fmla="*/ 9302 h 20696"/>
                <a:gd name="connsiteX5" fmla="*/ 0 w 91233"/>
                <a:gd name="connsiteY5" fmla="*/ 9302 h 20696"/>
                <a:gd name="connsiteX6" fmla="*/ 0 w 91233"/>
                <a:gd name="connsiteY6" fmla="*/ 0 h 20696"/>
                <a:gd name="connsiteX7" fmla="*/ 91233 w 91233"/>
                <a:gd name="connsiteY7" fmla="*/ 0 h 20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233" h="20696">
                  <a:moveTo>
                    <a:pt x="91233" y="20696"/>
                  </a:moveTo>
                  <a:lnTo>
                    <a:pt x="0" y="20696"/>
                  </a:lnTo>
                  <a:lnTo>
                    <a:pt x="0" y="11394"/>
                  </a:lnTo>
                  <a:lnTo>
                    <a:pt x="81854" y="11394"/>
                  </a:lnTo>
                  <a:lnTo>
                    <a:pt x="81854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91233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" name="任意多边形: 形状 119">
              <a:extLst>
                <a:ext uri="{FF2B5EF4-FFF2-40B4-BE49-F238E27FC236}">
                  <a16:creationId xmlns:a16="http://schemas.microsoft.com/office/drawing/2014/main" id="{DF71823E-77AB-F0D9-56A5-FBA90C6982CB}"/>
                </a:ext>
              </a:extLst>
            </p:cNvPr>
            <p:cNvSpPr/>
            <p:nvPr/>
          </p:nvSpPr>
          <p:spPr>
            <a:xfrm>
              <a:off x="5800350" y="5901836"/>
              <a:ext cx="144949" cy="40849"/>
            </a:xfrm>
            <a:custGeom>
              <a:avLst/>
              <a:gdLst>
                <a:gd name="connsiteX0" fmla="*/ 144950 w 144949"/>
                <a:gd name="connsiteY0" fmla="*/ 40850 h 40849"/>
                <a:gd name="connsiteX1" fmla="*/ 135648 w 144949"/>
                <a:gd name="connsiteY1" fmla="*/ 40850 h 40849"/>
                <a:gd name="connsiteX2" fmla="*/ 72475 w 144949"/>
                <a:gd name="connsiteY2" fmla="*/ 9302 h 40849"/>
                <a:gd name="connsiteX3" fmla="*/ 9301 w 144949"/>
                <a:gd name="connsiteY3" fmla="*/ 40850 h 40849"/>
                <a:gd name="connsiteX4" fmla="*/ 0 w 144949"/>
                <a:gd name="connsiteY4" fmla="*/ 40850 h 40849"/>
                <a:gd name="connsiteX5" fmla="*/ 72475 w 144949"/>
                <a:gd name="connsiteY5" fmla="*/ 0 h 40849"/>
                <a:gd name="connsiteX6" fmla="*/ 144950 w 144949"/>
                <a:gd name="connsiteY6" fmla="*/ 40850 h 40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949" h="40849">
                  <a:moveTo>
                    <a:pt x="144950" y="40850"/>
                  </a:moveTo>
                  <a:lnTo>
                    <a:pt x="135648" y="40850"/>
                  </a:lnTo>
                  <a:cubicBezTo>
                    <a:pt x="135648" y="23797"/>
                    <a:pt x="106736" y="9302"/>
                    <a:pt x="72475" y="9302"/>
                  </a:cubicBezTo>
                  <a:cubicBezTo>
                    <a:pt x="38214" y="9302"/>
                    <a:pt x="9301" y="23719"/>
                    <a:pt x="9301" y="40850"/>
                  </a:cubicBezTo>
                  <a:lnTo>
                    <a:pt x="0" y="40850"/>
                  </a:lnTo>
                  <a:cubicBezTo>
                    <a:pt x="0" y="17983"/>
                    <a:pt x="31858" y="0"/>
                    <a:pt x="72475" y="0"/>
                  </a:cubicBezTo>
                  <a:cubicBezTo>
                    <a:pt x="113092" y="0"/>
                    <a:pt x="144950" y="17983"/>
                    <a:pt x="144950" y="40850"/>
                  </a:cubicBez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" name="任意多边形: 形状 120">
              <a:extLst>
                <a:ext uri="{FF2B5EF4-FFF2-40B4-BE49-F238E27FC236}">
                  <a16:creationId xmlns:a16="http://schemas.microsoft.com/office/drawing/2014/main" id="{C9FBEC5C-F5DB-E935-13FC-3744A2D567E5}"/>
                </a:ext>
              </a:extLst>
            </p:cNvPr>
            <p:cNvSpPr/>
            <p:nvPr/>
          </p:nvSpPr>
          <p:spPr>
            <a:xfrm>
              <a:off x="5976771" y="6068490"/>
              <a:ext cx="129990" cy="538873"/>
            </a:xfrm>
            <a:custGeom>
              <a:avLst/>
              <a:gdLst>
                <a:gd name="connsiteX0" fmla="*/ 129990 w 129990"/>
                <a:gd name="connsiteY0" fmla="*/ 538873 h 538873"/>
                <a:gd name="connsiteX1" fmla="*/ 120688 w 129990"/>
                <a:gd name="connsiteY1" fmla="*/ 538873 h 538873"/>
                <a:gd name="connsiteX2" fmla="*/ 120688 w 129990"/>
                <a:gd name="connsiteY2" fmla="*/ 9302 h 538873"/>
                <a:gd name="connsiteX3" fmla="*/ 0 w 129990"/>
                <a:gd name="connsiteY3" fmla="*/ 9302 h 538873"/>
                <a:gd name="connsiteX4" fmla="*/ 0 w 129990"/>
                <a:gd name="connsiteY4" fmla="*/ 0 h 538873"/>
                <a:gd name="connsiteX5" fmla="*/ 129990 w 129990"/>
                <a:gd name="connsiteY5" fmla="*/ 0 h 538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990" h="538873">
                  <a:moveTo>
                    <a:pt x="129990" y="538873"/>
                  </a:moveTo>
                  <a:lnTo>
                    <a:pt x="120688" y="538873"/>
                  </a:lnTo>
                  <a:lnTo>
                    <a:pt x="120688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129990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" name="任意多边形: 形状 121">
              <a:extLst>
                <a:ext uri="{FF2B5EF4-FFF2-40B4-BE49-F238E27FC236}">
                  <a16:creationId xmlns:a16="http://schemas.microsoft.com/office/drawing/2014/main" id="{AC24EBFA-18F7-05F4-1C0B-5B4778B774D6}"/>
                </a:ext>
              </a:extLst>
            </p:cNvPr>
            <p:cNvSpPr/>
            <p:nvPr/>
          </p:nvSpPr>
          <p:spPr>
            <a:xfrm>
              <a:off x="6116838" y="6068490"/>
              <a:ext cx="213394" cy="538873"/>
            </a:xfrm>
            <a:custGeom>
              <a:avLst/>
              <a:gdLst>
                <a:gd name="connsiteX0" fmla="*/ 9302 w 213394"/>
                <a:gd name="connsiteY0" fmla="*/ 538873 h 538873"/>
                <a:gd name="connsiteX1" fmla="*/ 0 w 213394"/>
                <a:gd name="connsiteY1" fmla="*/ 538873 h 538873"/>
                <a:gd name="connsiteX2" fmla="*/ 0 w 213394"/>
                <a:gd name="connsiteY2" fmla="*/ 0 h 538873"/>
                <a:gd name="connsiteX3" fmla="*/ 213394 w 213394"/>
                <a:gd name="connsiteY3" fmla="*/ 0 h 538873"/>
                <a:gd name="connsiteX4" fmla="*/ 213394 w 213394"/>
                <a:gd name="connsiteY4" fmla="*/ 471049 h 538873"/>
                <a:gd name="connsiteX5" fmla="*/ 204093 w 213394"/>
                <a:gd name="connsiteY5" fmla="*/ 471049 h 538873"/>
                <a:gd name="connsiteX6" fmla="*/ 204093 w 213394"/>
                <a:gd name="connsiteY6" fmla="*/ 9302 h 538873"/>
                <a:gd name="connsiteX7" fmla="*/ 9302 w 213394"/>
                <a:gd name="connsiteY7" fmla="*/ 9302 h 538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394" h="538873">
                  <a:moveTo>
                    <a:pt x="9302" y="538873"/>
                  </a:moveTo>
                  <a:lnTo>
                    <a:pt x="0" y="538873"/>
                  </a:lnTo>
                  <a:lnTo>
                    <a:pt x="0" y="0"/>
                  </a:lnTo>
                  <a:lnTo>
                    <a:pt x="213394" y="0"/>
                  </a:lnTo>
                  <a:lnTo>
                    <a:pt x="213394" y="471049"/>
                  </a:lnTo>
                  <a:lnTo>
                    <a:pt x="204093" y="471049"/>
                  </a:lnTo>
                  <a:lnTo>
                    <a:pt x="204093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" name="任意多边形: 形状 122">
              <a:extLst>
                <a:ext uri="{FF2B5EF4-FFF2-40B4-BE49-F238E27FC236}">
                  <a16:creationId xmlns:a16="http://schemas.microsoft.com/office/drawing/2014/main" id="{5FBD77D9-E1BD-F5AE-4F73-FD7C184E0C17}"/>
                </a:ext>
              </a:extLst>
            </p:cNvPr>
            <p:cNvSpPr/>
            <p:nvPr/>
          </p:nvSpPr>
          <p:spPr>
            <a:xfrm>
              <a:off x="6146525" y="6550390"/>
              <a:ext cx="548019" cy="135106"/>
            </a:xfrm>
            <a:custGeom>
              <a:avLst/>
              <a:gdLst>
                <a:gd name="connsiteX0" fmla="*/ 548020 w 548019"/>
                <a:gd name="connsiteY0" fmla="*/ 135106 h 135106"/>
                <a:gd name="connsiteX1" fmla="*/ 538718 w 548019"/>
                <a:gd name="connsiteY1" fmla="*/ 135106 h 135106"/>
                <a:gd name="connsiteX2" fmla="*/ 538718 w 548019"/>
                <a:gd name="connsiteY2" fmla="*/ 74490 h 135106"/>
                <a:gd name="connsiteX3" fmla="*/ 489652 w 548019"/>
                <a:gd name="connsiteY3" fmla="*/ 74490 h 135106"/>
                <a:gd name="connsiteX4" fmla="*/ 489652 w 548019"/>
                <a:gd name="connsiteY4" fmla="*/ 51934 h 135106"/>
                <a:gd name="connsiteX5" fmla="*/ 213162 w 548019"/>
                <a:gd name="connsiteY5" fmla="*/ 51934 h 135106"/>
                <a:gd name="connsiteX6" fmla="*/ 213162 w 548019"/>
                <a:gd name="connsiteY6" fmla="*/ 9302 h 135106"/>
                <a:gd name="connsiteX7" fmla="*/ 81622 w 548019"/>
                <a:gd name="connsiteY7" fmla="*/ 9302 h 135106"/>
                <a:gd name="connsiteX8" fmla="*/ 81622 w 548019"/>
                <a:gd name="connsiteY8" fmla="*/ 33874 h 135106"/>
                <a:gd name="connsiteX9" fmla="*/ 9302 w 548019"/>
                <a:gd name="connsiteY9" fmla="*/ 33874 h 135106"/>
                <a:gd name="connsiteX10" fmla="*/ 9302 w 548019"/>
                <a:gd name="connsiteY10" fmla="*/ 135106 h 135106"/>
                <a:gd name="connsiteX11" fmla="*/ 0 w 548019"/>
                <a:gd name="connsiteY11" fmla="*/ 135106 h 135106"/>
                <a:gd name="connsiteX12" fmla="*/ 0 w 548019"/>
                <a:gd name="connsiteY12" fmla="*/ 24572 h 135106"/>
                <a:gd name="connsiteX13" fmla="*/ 72398 w 548019"/>
                <a:gd name="connsiteY13" fmla="*/ 24572 h 135106"/>
                <a:gd name="connsiteX14" fmla="*/ 72398 w 548019"/>
                <a:gd name="connsiteY14" fmla="*/ 0 h 135106"/>
                <a:gd name="connsiteX15" fmla="*/ 222464 w 548019"/>
                <a:gd name="connsiteY15" fmla="*/ 0 h 135106"/>
                <a:gd name="connsiteX16" fmla="*/ 222464 w 548019"/>
                <a:gd name="connsiteY16" fmla="*/ 42632 h 135106"/>
                <a:gd name="connsiteX17" fmla="*/ 498954 w 548019"/>
                <a:gd name="connsiteY17" fmla="*/ 42632 h 135106"/>
                <a:gd name="connsiteX18" fmla="*/ 498954 w 548019"/>
                <a:gd name="connsiteY18" fmla="*/ 65189 h 135106"/>
                <a:gd name="connsiteX19" fmla="*/ 548020 w 548019"/>
                <a:gd name="connsiteY19" fmla="*/ 65189 h 135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8019" h="135106">
                  <a:moveTo>
                    <a:pt x="548020" y="135106"/>
                  </a:moveTo>
                  <a:lnTo>
                    <a:pt x="538718" y="135106"/>
                  </a:lnTo>
                  <a:lnTo>
                    <a:pt x="538718" y="74490"/>
                  </a:lnTo>
                  <a:lnTo>
                    <a:pt x="489652" y="74490"/>
                  </a:lnTo>
                  <a:lnTo>
                    <a:pt x="489652" y="51934"/>
                  </a:lnTo>
                  <a:lnTo>
                    <a:pt x="213162" y="51934"/>
                  </a:lnTo>
                  <a:lnTo>
                    <a:pt x="213162" y="9302"/>
                  </a:lnTo>
                  <a:lnTo>
                    <a:pt x="81622" y="9302"/>
                  </a:lnTo>
                  <a:lnTo>
                    <a:pt x="81622" y="33874"/>
                  </a:lnTo>
                  <a:lnTo>
                    <a:pt x="9302" y="33874"/>
                  </a:lnTo>
                  <a:lnTo>
                    <a:pt x="9302" y="135106"/>
                  </a:lnTo>
                  <a:lnTo>
                    <a:pt x="0" y="135106"/>
                  </a:lnTo>
                  <a:lnTo>
                    <a:pt x="0" y="24572"/>
                  </a:lnTo>
                  <a:lnTo>
                    <a:pt x="72398" y="24572"/>
                  </a:lnTo>
                  <a:lnTo>
                    <a:pt x="72398" y="0"/>
                  </a:lnTo>
                  <a:lnTo>
                    <a:pt x="222464" y="0"/>
                  </a:lnTo>
                  <a:lnTo>
                    <a:pt x="222464" y="42632"/>
                  </a:lnTo>
                  <a:lnTo>
                    <a:pt x="498954" y="42632"/>
                  </a:lnTo>
                  <a:lnTo>
                    <a:pt x="498954" y="65189"/>
                  </a:lnTo>
                  <a:lnTo>
                    <a:pt x="548020" y="6518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" name="任意多边形: 形状 123">
              <a:extLst>
                <a:ext uri="{FF2B5EF4-FFF2-40B4-BE49-F238E27FC236}">
                  <a16:creationId xmlns:a16="http://schemas.microsoft.com/office/drawing/2014/main" id="{DAACC58D-3517-E313-D340-C4C0D69DE0F5}"/>
                </a:ext>
              </a:extLst>
            </p:cNvPr>
            <p:cNvSpPr/>
            <p:nvPr/>
          </p:nvSpPr>
          <p:spPr>
            <a:xfrm>
              <a:off x="6380383" y="6542639"/>
              <a:ext cx="165568" cy="42089"/>
            </a:xfrm>
            <a:custGeom>
              <a:avLst/>
              <a:gdLst>
                <a:gd name="connsiteX0" fmla="*/ 165569 w 165568"/>
                <a:gd name="connsiteY0" fmla="*/ 42090 h 42089"/>
                <a:gd name="connsiteX1" fmla="*/ 156345 w 165568"/>
                <a:gd name="connsiteY1" fmla="*/ 42090 h 42089"/>
                <a:gd name="connsiteX2" fmla="*/ 156345 w 165568"/>
                <a:gd name="connsiteY2" fmla="*/ 9302 h 42089"/>
                <a:gd name="connsiteX3" fmla="*/ 9302 w 165568"/>
                <a:gd name="connsiteY3" fmla="*/ 9302 h 42089"/>
                <a:gd name="connsiteX4" fmla="*/ 9302 w 165568"/>
                <a:gd name="connsiteY4" fmla="*/ 42090 h 42089"/>
                <a:gd name="connsiteX5" fmla="*/ 0 w 165568"/>
                <a:gd name="connsiteY5" fmla="*/ 42090 h 42089"/>
                <a:gd name="connsiteX6" fmla="*/ 0 w 165568"/>
                <a:gd name="connsiteY6" fmla="*/ 0 h 42089"/>
                <a:gd name="connsiteX7" fmla="*/ 165569 w 165568"/>
                <a:gd name="connsiteY7" fmla="*/ 0 h 42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568" h="42089">
                  <a:moveTo>
                    <a:pt x="165569" y="42090"/>
                  </a:moveTo>
                  <a:lnTo>
                    <a:pt x="156345" y="42090"/>
                  </a:lnTo>
                  <a:lnTo>
                    <a:pt x="156345" y="9302"/>
                  </a:lnTo>
                  <a:lnTo>
                    <a:pt x="9302" y="9302"/>
                  </a:lnTo>
                  <a:lnTo>
                    <a:pt x="9302" y="42090"/>
                  </a:lnTo>
                  <a:lnTo>
                    <a:pt x="0" y="42090"/>
                  </a:lnTo>
                  <a:lnTo>
                    <a:pt x="0" y="0"/>
                  </a:lnTo>
                  <a:lnTo>
                    <a:pt x="165569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" name="任意多边形: 形状 124">
              <a:extLst>
                <a:ext uri="{FF2B5EF4-FFF2-40B4-BE49-F238E27FC236}">
                  <a16:creationId xmlns:a16="http://schemas.microsoft.com/office/drawing/2014/main" id="{8F0FAADA-C99A-AFB6-C738-531FC1F92D7D}"/>
                </a:ext>
              </a:extLst>
            </p:cNvPr>
            <p:cNvSpPr/>
            <p:nvPr/>
          </p:nvSpPr>
          <p:spPr>
            <a:xfrm>
              <a:off x="6342402" y="6331415"/>
              <a:ext cx="277187" cy="104255"/>
            </a:xfrm>
            <a:custGeom>
              <a:avLst/>
              <a:gdLst>
                <a:gd name="connsiteX0" fmla="*/ 277188 w 277187"/>
                <a:gd name="connsiteY0" fmla="*/ 104256 h 104255"/>
                <a:gd name="connsiteX1" fmla="*/ 0 w 277187"/>
                <a:gd name="connsiteY1" fmla="*/ 104256 h 104255"/>
                <a:gd name="connsiteX2" fmla="*/ 0 w 277187"/>
                <a:gd name="connsiteY2" fmla="*/ 94954 h 104255"/>
                <a:gd name="connsiteX3" fmla="*/ 267964 w 277187"/>
                <a:gd name="connsiteY3" fmla="*/ 94954 h 104255"/>
                <a:gd name="connsiteX4" fmla="*/ 267964 w 277187"/>
                <a:gd name="connsiteY4" fmla="*/ 9302 h 104255"/>
                <a:gd name="connsiteX5" fmla="*/ 0 w 277187"/>
                <a:gd name="connsiteY5" fmla="*/ 9302 h 104255"/>
                <a:gd name="connsiteX6" fmla="*/ 0 w 277187"/>
                <a:gd name="connsiteY6" fmla="*/ 0 h 104255"/>
                <a:gd name="connsiteX7" fmla="*/ 277188 w 277187"/>
                <a:gd name="connsiteY7" fmla="*/ 0 h 104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87" h="104255">
                  <a:moveTo>
                    <a:pt x="277188" y="104256"/>
                  </a:moveTo>
                  <a:lnTo>
                    <a:pt x="0" y="104256"/>
                  </a:lnTo>
                  <a:lnTo>
                    <a:pt x="0" y="94954"/>
                  </a:lnTo>
                  <a:lnTo>
                    <a:pt x="267964" y="94954"/>
                  </a:lnTo>
                  <a:lnTo>
                    <a:pt x="267964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277188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6" name="任意多边形: 形状 125">
              <a:extLst>
                <a:ext uri="{FF2B5EF4-FFF2-40B4-BE49-F238E27FC236}">
                  <a16:creationId xmlns:a16="http://schemas.microsoft.com/office/drawing/2014/main" id="{A3F4E9F3-BC4C-445E-B997-E106559F6FF2}"/>
                </a:ext>
              </a:extLst>
            </p:cNvPr>
            <p:cNvSpPr/>
            <p:nvPr/>
          </p:nvSpPr>
          <p:spPr>
            <a:xfrm>
              <a:off x="6342402" y="6442027"/>
              <a:ext cx="277187" cy="123943"/>
            </a:xfrm>
            <a:custGeom>
              <a:avLst/>
              <a:gdLst>
                <a:gd name="connsiteX0" fmla="*/ 277188 w 277187"/>
                <a:gd name="connsiteY0" fmla="*/ 123944 h 123943"/>
                <a:gd name="connsiteX1" fmla="*/ 267964 w 277187"/>
                <a:gd name="connsiteY1" fmla="*/ 123944 h 123943"/>
                <a:gd name="connsiteX2" fmla="*/ 267964 w 277187"/>
                <a:gd name="connsiteY2" fmla="*/ 9301 h 123943"/>
                <a:gd name="connsiteX3" fmla="*/ 0 w 277187"/>
                <a:gd name="connsiteY3" fmla="*/ 9301 h 123943"/>
                <a:gd name="connsiteX4" fmla="*/ 0 w 277187"/>
                <a:gd name="connsiteY4" fmla="*/ 0 h 123943"/>
                <a:gd name="connsiteX5" fmla="*/ 277188 w 277187"/>
                <a:gd name="connsiteY5" fmla="*/ 0 h 12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7187" h="123943">
                  <a:moveTo>
                    <a:pt x="277188" y="123944"/>
                  </a:moveTo>
                  <a:lnTo>
                    <a:pt x="267964" y="123944"/>
                  </a:lnTo>
                  <a:lnTo>
                    <a:pt x="267964" y="9301"/>
                  </a:lnTo>
                  <a:lnTo>
                    <a:pt x="0" y="9301"/>
                  </a:lnTo>
                  <a:lnTo>
                    <a:pt x="0" y="0"/>
                  </a:lnTo>
                  <a:lnTo>
                    <a:pt x="277188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7" name="任意多边形: 形状 126">
              <a:extLst>
                <a:ext uri="{FF2B5EF4-FFF2-40B4-BE49-F238E27FC236}">
                  <a16:creationId xmlns:a16="http://schemas.microsoft.com/office/drawing/2014/main" id="{80D20C2A-0419-3211-99CA-ABEB394DF2F5}"/>
                </a:ext>
              </a:extLst>
            </p:cNvPr>
            <p:cNvSpPr/>
            <p:nvPr/>
          </p:nvSpPr>
          <p:spPr>
            <a:xfrm>
              <a:off x="6556881" y="6572327"/>
              <a:ext cx="381831" cy="113169"/>
            </a:xfrm>
            <a:custGeom>
              <a:avLst/>
              <a:gdLst>
                <a:gd name="connsiteX0" fmla="*/ 381831 w 381831"/>
                <a:gd name="connsiteY0" fmla="*/ 113170 h 113169"/>
                <a:gd name="connsiteX1" fmla="*/ 372529 w 381831"/>
                <a:gd name="connsiteY1" fmla="*/ 113170 h 113169"/>
                <a:gd name="connsiteX2" fmla="*/ 372529 w 381831"/>
                <a:gd name="connsiteY2" fmla="*/ 39687 h 113169"/>
                <a:gd name="connsiteX3" fmla="*/ 346718 w 381831"/>
                <a:gd name="connsiteY3" fmla="*/ 39687 h 113169"/>
                <a:gd name="connsiteX4" fmla="*/ 346718 w 381831"/>
                <a:gd name="connsiteY4" fmla="*/ 23564 h 113169"/>
                <a:gd name="connsiteX5" fmla="*/ 189133 w 381831"/>
                <a:gd name="connsiteY5" fmla="*/ 23564 h 113169"/>
                <a:gd name="connsiteX6" fmla="*/ 189133 w 381831"/>
                <a:gd name="connsiteY6" fmla="*/ 9302 h 113169"/>
                <a:gd name="connsiteX7" fmla="*/ 0 w 381831"/>
                <a:gd name="connsiteY7" fmla="*/ 9302 h 113169"/>
                <a:gd name="connsiteX8" fmla="*/ 0 w 381831"/>
                <a:gd name="connsiteY8" fmla="*/ 0 h 113169"/>
                <a:gd name="connsiteX9" fmla="*/ 198357 w 381831"/>
                <a:gd name="connsiteY9" fmla="*/ 0 h 113169"/>
                <a:gd name="connsiteX10" fmla="*/ 198357 w 381831"/>
                <a:gd name="connsiteY10" fmla="*/ 14262 h 113169"/>
                <a:gd name="connsiteX11" fmla="*/ 356019 w 381831"/>
                <a:gd name="connsiteY11" fmla="*/ 14262 h 113169"/>
                <a:gd name="connsiteX12" fmla="*/ 356019 w 381831"/>
                <a:gd name="connsiteY12" fmla="*/ 30385 h 113169"/>
                <a:gd name="connsiteX13" fmla="*/ 381831 w 381831"/>
                <a:gd name="connsiteY13" fmla="*/ 30385 h 113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831" h="113169">
                  <a:moveTo>
                    <a:pt x="381831" y="113170"/>
                  </a:moveTo>
                  <a:lnTo>
                    <a:pt x="372529" y="113170"/>
                  </a:lnTo>
                  <a:lnTo>
                    <a:pt x="372529" y="39687"/>
                  </a:lnTo>
                  <a:lnTo>
                    <a:pt x="346718" y="39687"/>
                  </a:lnTo>
                  <a:lnTo>
                    <a:pt x="346718" y="23564"/>
                  </a:lnTo>
                  <a:lnTo>
                    <a:pt x="189133" y="23564"/>
                  </a:lnTo>
                  <a:lnTo>
                    <a:pt x="189133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198357" y="0"/>
                  </a:lnTo>
                  <a:lnTo>
                    <a:pt x="198357" y="14262"/>
                  </a:lnTo>
                  <a:lnTo>
                    <a:pt x="356019" y="14262"/>
                  </a:lnTo>
                  <a:lnTo>
                    <a:pt x="356019" y="30385"/>
                  </a:lnTo>
                  <a:lnTo>
                    <a:pt x="381831" y="303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8" name="任意多边形: 形状 127">
              <a:extLst>
                <a:ext uri="{FF2B5EF4-FFF2-40B4-BE49-F238E27FC236}">
                  <a16:creationId xmlns:a16="http://schemas.microsoft.com/office/drawing/2014/main" id="{D1A76B98-08DC-6800-0886-8331145F60EB}"/>
                </a:ext>
              </a:extLst>
            </p:cNvPr>
            <p:cNvSpPr/>
            <p:nvPr/>
          </p:nvSpPr>
          <p:spPr>
            <a:xfrm>
              <a:off x="6354571" y="5476830"/>
              <a:ext cx="265018" cy="849546"/>
            </a:xfrm>
            <a:custGeom>
              <a:avLst/>
              <a:gdLst>
                <a:gd name="connsiteX0" fmla="*/ 9224 w 265018"/>
                <a:gd name="connsiteY0" fmla="*/ 849547 h 849546"/>
                <a:gd name="connsiteX1" fmla="*/ 0 w 265018"/>
                <a:gd name="connsiteY1" fmla="*/ 849547 h 849546"/>
                <a:gd name="connsiteX2" fmla="*/ 0 w 265018"/>
                <a:gd name="connsiteY2" fmla="*/ 315169 h 849546"/>
                <a:gd name="connsiteX3" fmla="*/ 25812 w 265018"/>
                <a:gd name="connsiteY3" fmla="*/ 315169 h 849546"/>
                <a:gd name="connsiteX4" fmla="*/ 25812 w 265018"/>
                <a:gd name="connsiteY4" fmla="*/ 46353 h 849546"/>
                <a:gd name="connsiteX5" fmla="*/ 191923 w 265018"/>
                <a:gd name="connsiteY5" fmla="*/ 0 h 849546"/>
                <a:gd name="connsiteX6" fmla="*/ 265018 w 265018"/>
                <a:gd name="connsiteY6" fmla="*/ 497481 h 849546"/>
                <a:gd name="connsiteX7" fmla="*/ 265018 w 265018"/>
                <a:gd name="connsiteY7" fmla="*/ 844353 h 849546"/>
                <a:gd name="connsiteX8" fmla="*/ 255794 w 265018"/>
                <a:gd name="connsiteY8" fmla="*/ 844353 h 849546"/>
                <a:gd name="connsiteX9" fmla="*/ 255794 w 265018"/>
                <a:gd name="connsiteY9" fmla="*/ 498179 h 849546"/>
                <a:gd name="connsiteX10" fmla="*/ 184249 w 265018"/>
                <a:gd name="connsiteY10" fmla="*/ 11860 h 849546"/>
                <a:gd name="connsiteX11" fmla="*/ 35114 w 265018"/>
                <a:gd name="connsiteY11" fmla="*/ 53407 h 849546"/>
                <a:gd name="connsiteX12" fmla="*/ 35114 w 265018"/>
                <a:gd name="connsiteY12" fmla="*/ 324549 h 849546"/>
                <a:gd name="connsiteX13" fmla="*/ 9224 w 265018"/>
                <a:gd name="connsiteY13" fmla="*/ 324549 h 84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5018" h="849546">
                  <a:moveTo>
                    <a:pt x="9224" y="849547"/>
                  </a:moveTo>
                  <a:lnTo>
                    <a:pt x="0" y="849547"/>
                  </a:lnTo>
                  <a:lnTo>
                    <a:pt x="0" y="315169"/>
                  </a:lnTo>
                  <a:lnTo>
                    <a:pt x="25812" y="315169"/>
                  </a:lnTo>
                  <a:lnTo>
                    <a:pt x="25812" y="46353"/>
                  </a:lnTo>
                  <a:lnTo>
                    <a:pt x="191923" y="0"/>
                  </a:lnTo>
                  <a:lnTo>
                    <a:pt x="265018" y="497481"/>
                  </a:lnTo>
                  <a:lnTo>
                    <a:pt x="265018" y="844353"/>
                  </a:lnTo>
                  <a:lnTo>
                    <a:pt x="255794" y="844353"/>
                  </a:lnTo>
                  <a:lnTo>
                    <a:pt x="255794" y="498179"/>
                  </a:lnTo>
                  <a:lnTo>
                    <a:pt x="184249" y="11860"/>
                  </a:lnTo>
                  <a:lnTo>
                    <a:pt x="35114" y="53407"/>
                  </a:lnTo>
                  <a:lnTo>
                    <a:pt x="35114" y="324549"/>
                  </a:lnTo>
                  <a:lnTo>
                    <a:pt x="9224" y="32454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" name="任意多边形: 形状 128">
              <a:extLst>
                <a:ext uri="{FF2B5EF4-FFF2-40B4-BE49-F238E27FC236}">
                  <a16:creationId xmlns:a16="http://schemas.microsoft.com/office/drawing/2014/main" id="{C46CFB62-1AD2-36D4-2CCB-C5763BBB1FA0}"/>
                </a:ext>
              </a:extLst>
            </p:cNvPr>
            <p:cNvSpPr/>
            <p:nvPr/>
          </p:nvSpPr>
          <p:spPr>
            <a:xfrm>
              <a:off x="6319690" y="5542406"/>
              <a:ext cx="51391" cy="515773"/>
            </a:xfrm>
            <a:custGeom>
              <a:avLst/>
              <a:gdLst>
                <a:gd name="connsiteX0" fmla="*/ 9224 w 51391"/>
                <a:gd name="connsiteY0" fmla="*/ 515774 h 515773"/>
                <a:gd name="connsiteX1" fmla="*/ 0 w 51391"/>
                <a:gd name="connsiteY1" fmla="*/ 515774 h 515773"/>
                <a:gd name="connsiteX2" fmla="*/ 0 w 51391"/>
                <a:gd name="connsiteY2" fmla="*/ 0 h 515773"/>
                <a:gd name="connsiteX3" fmla="*/ 51391 w 51391"/>
                <a:gd name="connsiteY3" fmla="*/ 2868 h 515773"/>
                <a:gd name="connsiteX4" fmla="*/ 50849 w 51391"/>
                <a:gd name="connsiteY4" fmla="*/ 12170 h 515773"/>
                <a:gd name="connsiteX5" fmla="*/ 9224 w 51391"/>
                <a:gd name="connsiteY5" fmla="*/ 9844 h 515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391" h="515773">
                  <a:moveTo>
                    <a:pt x="9224" y="515774"/>
                  </a:moveTo>
                  <a:lnTo>
                    <a:pt x="0" y="515774"/>
                  </a:lnTo>
                  <a:lnTo>
                    <a:pt x="0" y="0"/>
                  </a:lnTo>
                  <a:lnTo>
                    <a:pt x="51391" y="2868"/>
                  </a:lnTo>
                  <a:lnTo>
                    <a:pt x="50849" y="12170"/>
                  </a:lnTo>
                  <a:lnTo>
                    <a:pt x="9224" y="984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" name="任意多边形: 形状 129">
              <a:extLst>
                <a:ext uri="{FF2B5EF4-FFF2-40B4-BE49-F238E27FC236}">
                  <a16:creationId xmlns:a16="http://schemas.microsoft.com/office/drawing/2014/main" id="{F2EA1F27-3E2D-37B0-123A-022E0FC7B994}"/>
                </a:ext>
              </a:extLst>
            </p:cNvPr>
            <p:cNvSpPr/>
            <p:nvPr/>
          </p:nvSpPr>
          <p:spPr>
            <a:xfrm>
              <a:off x="6007001" y="5518145"/>
              <a:ext cx="265095" cy="540035"/>
            </a:xfrm>
            <a:custGeom>
              <a:avLst/>
              <a:gdLst>
                <a:gd name="connsiteX0" fmla="*/ 265096 w 265095"/>
                <a:gd name="connsiteY0" fmla="*/ 540036 h 540035"/>
                <a:gd name="connsiteX1" fmla="*/ 255794 w 265095"/>
                <a:gd name="connsiteY1" fmla="*/ 540036 h 540035"/>
                <a:gd name="connsiteX2" fmla="*/ 255794 w 265095"/>
                <a:gd name="connsiteY2" fmla="*/ 400744 h 540035"/>
                <a:gd name="connsiteX3" fmla="*/ 233858 w 265095"/>
                <a:gd name="connsiteY3" fmla="*/ 400744 h 540035"/>
                <a:gd name="connsiteX4" fmla="*/ 233858 w 265095"/>
                <a:gd name="connsiteY4" fmla="*/ 63018 h 540035"/>
                <a:gd name="connsiteX5" fmla="*/ 132703 w 265095"/>
                <a:gd name="connsiteY5" fmla="*/ 9302 h 540035"/>
                <a:gd name="connsiteX6" fmla="*/ 9302 w 265095"/>
                <a:gd name="connsiteY6" fmla="*/ 9302 h 540035"/>
                <a:gd name="connsiteX7" fmla="*/ 9302 w 265095"/>
                <a:gd name="connsiteY7" fmla="*/ 540036 h 540035"/>
                <a:gd name="connsiteX8" fmla="*/ 0 w 265095"/>
                <a:gd name="connsiteY8" fmla="*/ 540036 h 540035"/>
                <a:gd name="connsiteX9" fmla="*/ 0 w 265095"/>
                <a:gd name="connsiteY9" fmla="*/ 0 h 540035"/>
                <a:gd name="connsiteX10" fmla="*/ 135028 w 265095"/>
                <a:gd name="connsiteY10" fmla="*/ 0 h 540035"/>
                <a:gd name="connsiteX11" fmla="*/ 243160 w 265095"/>
                <a:gd name="connsiteY11" fmla="*/ 57437 h 540035"/>
                <a:gd name="connsiteX12" fmla="*/ 243160 w 265095"/>
                <a:gd name="connsiteY12" fmla="*/ 391443 h 540035"/>
                <a:gd name="connsiteX13" fmla="*/ 265096 w 265095"/>
                <a:gd name="connsiteY13" fmla="*/ 391443 h 54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5095" h="540035">
                  <a:moveTo>
                    <a:pt x="265096" y="540036"/>
                  </a:moveTo>
                  <a:lnTo>
                    <a:pt x="255794" y="540036"/>
                  </a:lnTo>
                  <a:lnTo>
                    <a:pt x="255794" y="400744"/>
                  </a:lnTo>
                  <a:lnTo>
                    <a:pt x="233858" y="400744"/>
                  </a:lnTo>
                  <a:lnTo>
                    <a:pt x="233858" y="63018"/>
                  </a:lnTo>
                  <a:lnTo>
                    <a:pt x="132703" y="9302"/>
                  </a:lnTo>
                  <a:lnTo>
                    <a:pt x="9302" y="9302"/>
                  </a:lnTo>
                  <a:lnTo>
                    <a:pt x="9302" y="540036"/>
                  </a:lnTo>
                  <a:lnTo>
                    <a:pt x="0" y="540036"/>
                  </a:lnTo>
                  <a:lnTo>
                    <a:pt x="0" y="0"/>
                  </a:lnTo>
                  <a:lnTo>
                    <a:pt x="135028" y="0"/>
                  </a:lnTo>
                  <a:lnTo>
                    <a:pt x="243160" y="57437"/>
                  </a:lnTo>
                  <a:lnTo>
                    <a:pt x="243160" y="391443"/>
                  </a:lnTo>
                  <a:lnTo>
                    <a:pt x="265096" y="39144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" name="任意多边形: 形状 130">
              <a:extLst>
                <a:ext uri="{FF2B5EF4-FFF2-40B4-BE49-F238E27FC236}">
                  <a16:creationId xmlns:a16="http://schemas.microsoft.com/office/drawing/2014/main" id="{770E9854-8651-7597-5167-8B82CB0F14E3}"/>
                </a:ext>
              </a:extLst>
            </p:cNvPr>
            <p:cNvSpPr/>
            <p:nvPr/>
          </p:nvSpPr>
          <p:spPr>
            <a:xfrm>
              <a:off x="6559982" y="5450940"/>
              <a:ext cx="148748" cy="787613"/>
            </a:xfrm>
            <a:custGeom>
              <a:avLst/>
              <a:gdLst>
                <a:gd name="connsiteX0" fmla="*/ 148748 w 148748"/>
                <a:gd name="connsiteY0" fmla="*/ 787614 h 787613"/>
                <a:gd name="connsiteX1" fmla="*/ 139524 w 148748"/>
                <a:gd name="connsiteY1" fmla="*/ 787614 h 787613"/>
                <a:gd name="connsiteX2" fmla="*/ 139524 w 148748"/>
                <a:gd name="connsiteY2" fmla="*/ 87745 h 787613"/>
                <a:gd name="connsiteX3" fmla="*/ 76041 w 148748"/>
                <a:gd name="connsiteY3" fmla="*/ 9379 h 787613"/>
                <a:gd name="connsiteX4" fmla="*/ 9224 w 148748"/>
                <a:gd name="connsiteY4" fmla="*/ 9379 h 787613"/>
                <a:gd name="connsiteX5" fmla="*/ 9224 w 148748"/>
                <a:gd name="connsiteY5" fmla="*/ 96427 h 787613"/>
                <a:gd name="connsiteX6" fmla="*/ 0 w 148748"/>
                <a:gd name="connsiteY6" fmla="*/ 96427 h 787613"/>
                <a:gd name="connsiteX7" fmla="*/ 0 w 148748"/>
                <a:gd name="connsiteY7" fmla="*/ 0 h 787613"/>
                <a:gd name="connsiteX8" fmla="*/ 80459 w 148748"/>
                <a:gd name="connsiteY8" fmla="*/ 0 h 787613"/>
                <a:gd name="connsiteX9" fmla="*/ 148748 w 148748"/>
                <a:gd name="connsiteY9" fmla="*/ 84412 h 787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8748" h="787613">
                  <a:moveTo>
                    <a:pt x="148748" y="787614"/>
                  </a:moveTo>
                  <a:lnTo>
                    <a:pt x="139524" y="787614"/>
                  </a:lnTo>
                  <a:lnTo>
                    <a:pt x="139524" y="87745"/>
                  </a:lnTo>
                  <a:lnTo>
                    <a:pt x="76041" y="9379"/>
                  </a:lnTo>
                  <a:lnTo>
                    <a:pt x="9224" y="9379"/>
                  </a:lnTo>
                  <a:lnTo>
                    <a:pt x="9224" y="96427"/>
                  </a:lnTo>
                  <a:lnTo>
                    <a:pt x="0" y="96427"/>
                  </a:lnTo>
                  <a:lnTo>
                    <a:pt x="0" y="0"/>
                  </a:lnTo>
                  <a:lnTo>
                    <a:pt x="80459" y="0"/>
                  </a:lnTo>
                  <a:lnTo>
                    <a:pt x="148748" y="844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" name="任意多边形: 形状 131">
              <a:extLst>
                <a:ext uri="{FF2B5EF4-FFF2-40B4-BE49-F238E27FC236}">
                  <a16:creationId xmlns:a16="http://schemas.microsoft.com/office/drawing/2014/main" id="{A3FF4F4B-8AAB-0CCC-52C3-153E63F58F70}"/>
                </a:ext>
              </a:extLst>
            </p:cNvPr>
            <p:cNvSpPr/>
            <p:nvPr/>
          </p:nvSpPr>
          <p:spPr>
            <a:xfrm>
              <a:off x="6630984" y="6248088"/>
              <a:ext cx="231532" cy="328889"/>
            </a:xfrm>
            <a:custGeom>
              <a:avLst/>
              <a:gdLst>
                <a:gd name="connsiteX0" fmla="*/ 231533 w 231532"/>
                <a:gd name="connsiteY0" fmla="*/ 328890 h 328889"/>
                <a:gd name="connsiteX1" fmla="*/ 222231 w 231532"/>
                <a:gd name="connsiteY1" fmla="*/ 328890 h 328889"/>
                <a:gd name="connsiteX2" fmla="*/ 222231 w 231532"/>
                <a:gd name="connsiteY2" fmla="*/ 280599 h 328889"/>
                <a:gd name="connsiteX3" fmla="*/ 192544 w 231532"/>
                <a:gd name="connsiteY3" fmla="*/ 280599 h 328889"/>
                <a:gd name="connsiteX4" fmla="*/ 192544 w 231532"/>
                <a:gd name="connsiteY4" fmla="*/ 9302 h 328889"/>
                <a:gd name="connsiteX5" fmla="*/ 9302 w 231532"/>
                <a:gd name="connsiteY5" fmla="*/ 9302 h 328889"/>
                <a:gd name="connsiteX6" fmla="*/ 9302 w 231532"/>
                <a:gd name="connsiteY6" fmla="*/ 71855 h 328889"/>
                <a:gd name="connsiteX7" fmla="*/ 0 w 231532"/>
                <a:gd name="connsiteY7" fmla="*/ 71855 h 328889"/>
                <a:gd name="connsiteX8" fmla="*/ 0 w 231532"/>
                <a:gd name="connsiteY8" fmla="*/ 0 h 328889"/>
                <a:gd name="connsiteX9" fmla="*/ 201767 w 231532"/>
                <a:gd name="connsiteY9" fmla="*/ 0 h 328889"/>
                <a:gd name="connsiteX10" fmla="*/ 201767 w 231532"/>
                <a:gd name="connsiteY10" fmla="*/ 271297 h 328889"/>
                <a:gd name="connsiteX11" fmla="*/ 231533 w 231532"/>
                <a:gd name="connsiteY11" fmla="*/ 271297 h 32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532" h="328889">
                  <a:moveTo>
                    <a:pt x="231533" y="328890"/>
                  </a:moveTo>
                  <a:lnTo>
                    <a:pt x="222231" y="328890"/>
                  </a:lnTo>
                  <a:lnTo>
                    <a:pt x="222231" y="280599"/>
                  </a:lnTo>
                  <a:lnTo>
                    <a:pt x="192544" y="280599"/>
                  </a:lnTo>
                  <a:lnTo>
                    <a:pt x="192544" y="9302"/>
                  </a:lnTo>
                  <a:lnTo>
                    <a:pt x="9302" y="9302"/>
                  </a:lnTo>
                  <a:lnTo>
                    <a:pt x="9302" y="71855"/>
                  </a:lnTo>
                  <a:lnTo>
                    <a:pt x="0" y="71855"/>
                  </a:lnTo>
                  <a:lnTo>
                    <a:pt x="0" y="0"/>
                  </a:lnTo>
                  <a:lnTo>
                    <a:pt x="201767" y="0"/>
                  </a:lnTo>
                  <a:lnTo>
                    <a:pt x="201767" y="271297"/>
                  </a:lnTo>
                  <a:lnTo>
                    <a:pt x="231533" y="27129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" name="任意多边形: 形状 132">
              <a:extLst>
                <a:ext uri="{FF2B5EF4-FFF2-40B4-BE49-F238E27FC236}">
                  <a16:creationId xmlns:a16="http://schemas.microsoft.com/office/drawing/2014/main" id="{C4234BD9-3080-ABF6-9CB1-8C777A422E6B}"/>
                </a:ext>
              </a:extLst>
            </p:cNvPr>
            <p:cNvSpPr/>
            <p:nvPr/>
          </p:nvSpPr>
          <p:spPr>
            <a:xfrm>
              <a:off x="6575484" y="5201037"/>
              <a:ext cx="232772" cy="540733"/>
            </a:xfrm>
            <a:custGeom>
              <a:avLst/>
              <a:gdLst>
                <a:gd name="connsiteX0" fmla="*/ 232773 w 232772"/>
                <a:gd name="connsiteY0" fmla="*/ 540733 h 540733"/>
                <a:gd name="connsiteX1" fmla="*/ 223471 w 232772"/>
                <a:gd name="connsiteY1" fmla="*/ 540733 h 540733"/>
                <a:gd name="connsiteX2" fmla="*/ 223471 w 232772"/>
                <a:gd name="connsiteY2" fmla="*/ 10542 h 540733"/>
                <a:gd name="connsiteX3" fmla="*/ 9224 w 232772"/>
                <a:gd name="connsiteY3" fmla="*/ 36509 h 540733"/>
                <a:gd name="connsiteX4" fmla="*/ 9224 w 232772"/>
                <a:gd name="connsiteY4" fmla="*/ 235176 h 540733"/>
                <a:gd name="connsiteX5" fmla="*/ 0 w 232772"/>
                <a:gd name="connsiteY5" fmla="*/ 235176 h 540733"/>
                <a:gd name="connsiteX6" fmla="*/ 0 w 232772"/>
                <a:gd name="connsiteY6" fmla="*/ 28292 h 540733"/>
                <a:gd name="connsiteX7" fmla="*/ 232773 w 232772"/>
                <a:gd name="connsiteY7" fmla="*/ 0 h 540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772" h="540733">
                  <a:moveTo>
                    <a:pt x="232773" y="540733"/>
                  </a:moveTo>
                  <a:lnTo>
                    <a:pt x="223471" y="540733"/>
                  </a:lnTo>
                  <a:lnTo>
                    <a:pt x="223471" y="10542"/>
                  </a:lnTo>
                  <a:lnTo>
                    <a:pt x="9224" y="36509"/>
                  </a:lnTo>
                  <a:lnTo>
                    <a:pt x="9224" y="235176"/>
                  </a:lnTo>
                  <a:lnTo>
                    <a:pt x="0" y="235176"/>
                  </a:lnTo>
                  <a:lnTo>
                    <a:pt x="0" y="28292"/>
                  </a:lnTo>
                  <a:lnTo>
                    <a:pt x="232773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4" name="任意多边形: 形状 133">
              <a:extLst>
                <a:ext uri="{FF2B5EF4-FFF2-40B4-BE49-F238E27FC236}">
                  <a16:creationId xmlns:a16="http://schemas.microsoft.com/office/drawing/2014/main" id="{F4237328-5563-41BC-24C9-A3695D8CF234}"/>
                </a:ext>
              </a:extLst>
            </p:cNvPr>
            <p:cNvSpPr/>
            <p:nvPr/>
          </p:nvSpPr>
          <p:spPr>
            <a:xfrm rot="-415263">
              <a:off x="6579248" y="5242282"/>
              <a:ext cx="225095" cy="9301"/>
            </a:xfrm>
            <a:custGeom>
              <a:avLst/>
              <a:gdLst>
                <a:gd name="connsiteX0" fmla="*/ 0 w 225095"/>
                <a:gd name="connsiteY0" fmla="*/ 0 h 9301"/>
                <a:gd name="connsiteX1" fmla="*/ 225096 w 225095"/>
                <a:gd name="connsiteY1" fmla="*/ 0 h 9301"/>
                <a:gd name="connsiteX2" fmla="*/ 225096 w 225095"/>
                <a:gd name="connsiteY2" fmla="*/ 9301 h 9301"/>
                <a:gd name="connsiteX3" fmla="*/ 0 w 225095"/>
                <a:gd name="connsiteY3" fmla="*/ 9301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095" h="9301">
                  <a:moveTo>
                    <a:pt x="0" y="0"/>
                  </a:moveTo>
                  <a:lnTo>
                    <a:pt x="225096" y="0"/>
                  </a:lnTo>
                  <a:lnTo>
                    <a:pt x="225096" y="9301"/>
                  </a:lnTo>
                  <a:lnTo>
                    <a:pt x="0" y="930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5" name="任意多边形: 形状 134">
              <a:extLst>
                <a:ext uri="{FF2B5EF4-FFF2-40B4-BE49-F238E27FC236}">
                  <a16:creationId xmlns:a16="http://schemas.microsoft.com/office/drawing/2014/main" id="{BC77A097-D4FF-76EC-41F8-E8E98BBAE588}"/>
                </a:ext>
              </a:extLst>
            </p:cNvPr>
            <p:cNvSpPr/>
            <p:nvPr/>
          </p:nvSpPr>
          <p:spPr>
            <a:xfrm rot="-415263">
              <a:off x="6579248" y="5269412"/>
              <a:ext cx="225095" cy="9301"/>
            </a:xfrm>
            <a:custGeom>
              <a:avLst/>
              <a:gdLst>
                <a:gd name="connsiteX0" fmla="*/ 0 w 225095"/>
                <a:gd name="connsiteY0" fmla="*/ 0 h 9301"/>
                <a:gd name="connsiteX1" fmla="*/ 225096 w 225095"/>
                <a:gd name="connsiteY1" fmla="*/ 0 h 9301"/>
                <a:gd name="connsiteX2" fmla="*/ 225096 w 225095"/>
                <a:gd name="connsiteY2" fmla="*/ 9301 h 9301"/>
                <a:gd name="connsiteX3" fmla="*/ 0 w 225095"/>
                <a:gd name="connsiteY3" fmla="*/ 9301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095" h="9301">
                  <a:moveTo>
                    <a:pt x="0" y="0"/>
                  </a:moveTo>
                  <a:lnTo>
                    <a:pt x="225096" y="0"/>
                  </a:lnTo>
                  <a:lnTo>
                    <a:pt x="225096" y="9301"/>
                  </a:lnTo>
                  <a:lnTo>
                    <a:pt x="0" y="930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6" name="任意多边形: 形状 135">
              <a:extLst>
                <a:ext uri="{FF2B5EF4-FFF2-40B4-BE49-F238E27FC236}">
                  <a16:creationId xmlns:a16="http://schemas.microsoft.com/office/drawing/2014/main" id="{D6F3528F-16A9-1FA3-8F00-0B85CD8F34C2}"/>
                </a:ext>
              </a:extLst>
            </p:cNvPr>
            <p:cNvSpPr/>
            <p:nvPr/>
          </p:nvSpPr>
          <p:spPr>
            <a:xfrm rot="-415263">
              <a:off x="6579249" y="5296541"/>
              <a:ext cx="225095" cy="9301"/>
            </a:xfrm>
            <a:custGeom>
              <a:avLst/>
              <a:gdLst>
                <a:gd name="connsiteX0" fmla="*/ 0 w 225095"/>
                <a:gd name="connsiteY0" fmla="*/ 0 h 9301"/>
                <a:gd name="connsiteX1" fmla="*/ 225096 w 225095"/>
                <a:gd name="connsiteY1" fmla="*/ 0 h 9301"/>
                <a:gd name="connsiteX2" fmla="*/ 225096 w 225095"/>
                <a:gd name="connsiteY2" fmla="*/ 9301 h 9301"/>
                <a:gd name="connsiteX3" fmla="*/ 0 w 225095"/>
                <a:gd name="connsiteY3" fmla="*/ 9301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095" h="9301">
                  <a:moveTo>
                    <a:pt x="0" y="0"/>
                  </a:moveTo>
                  <a:lnTo>
                    <a:pt x="225096" y="0"/>
                  </a:lnTo>
                  <a:lnTo>
                    <a:pt x="225096" y="9301"/>
                  </a:lnTo>
                  <a:lnTo>
                    <a:pt x="0" y="930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" name="任意多边形: 形状 136">
              <a:extLst>
                <a:ext uri="{FF2B5EF4-FFF2-40B4-BE49-F238E27FC236}">
                  <a16:creationId xmlns:a16="http://schemas.microsoft.com/office/drawing/2014/main" id="{039DA202-18FC-CB50-4D45-9AB216A9EAAA}"/>
                </a:ext>
              </a:extLst>
            </p:cNvPr>
            <p:cNvSpPr/>
            <p:nvPr/>
          </p:nvSpPr>
          <p:spPr>
            <a:xfrm rot="-415263">
              <a:off x="6579249" y="5323670"/>
              <a:ext cx="225095" cy="9301"/>
            </a:xfrm>
            <a:custGeom>
              <a:avLst/>
              <a:gdLst>
                <a:gd name="connsiteX0" fmla="*/ 0 w 225095"/>
                <a:gd name="connsiteY0" fmla="*/ 0 h 9301"/>
                <a:gd name="connsiteX1" fmla="*/ 225096 w 225095"/>
                <a:gd name="connsiteY1" fmla="*/ 0 h 9301"/>
                <a:gd name="connsiteX2" fmla="*/ 225096 w 225095"/>
                <a:gd name="connsiteY2" fmla="*/ 9301 h 9301"/>
                <a:gd name="connsiteX3" fmla="*/ 0 w 225095"/>
                <a:gd name="connsiteY3" fmla="*/ 9301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095" h="9301">
                  <a:moveTo>
                    <a:pt x="0" y="0"/>
                  </a:moveTo>
                  <a:lnTo>
                    <a:pt x="225096" y="0"/>
                  </a:lnTo>
                  <a:lnTo>
                    <a:pt x="225096" y="9301"/>
                  </a:lnTo>
                  <a:lnTo>
                    <a:pt x="0" y="930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8" name="任意多边形: 形状 137">
              <a:extLst>
                <a:ext uri="{FF2B5EF4-FFF2-40B4-BE49-F238E27FC236}">
                  <a16:creationId xmlns:a16="http://schemas.microsoft.com/office/drawing/2014/main" id="{C6CA60DE-24D6-24AF-099D-4BE1D2FDC04C}"/>
                </a:ext>
              </a:extLst>
            </p:cNvPr>
            <p:cNvSpPr/>
            <p:nvPr/>
          </p:nvSpPr>
          <p:spPr>
            <a:xfrm rot="-415263">
              <a:off x="6579250" y="5350799"/>
              <a:ext cx="225095" cy="9301"/>
            </a:xfrm>
            <a:custGeom>
              <a:avLst/>
              <a:gdLst>
                <a:gd name="connsiteX0" fmla="*/ 0 w 225095"/>
                <a:gd name="connsiteY0" fmla="*/ 0 h 9301"/>
                <a:gd name="connsiteX1" fmla="*/ 225096 w 225095"/>
                <a:gd name="connsiteY1" fmla="*/ 0 h 9301"/>
                <a:gd name="connsiteX2" fmla="*/ 225096 w 225095"/>
                <a:gd name="connsiteY2" fmla="*/ 9301 h 9301"/>
                <a:gd name="connsiteX3" fmla="*/ 0 w 225095"/>
                <a:gd name="connsiteY3" fmla="*/ 9301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095" h="9301">
                  <a:moveTo>
                    <a:pt x="0" y="0"/>
                  </a:moveTo>
                  <a:lnTo>
                    <a:pt x="225096" y="0"/>
                  </a:lnTo>
                  <a:lnTo>
                    <a:pt x="225096" y="9301"/>
                  </a:lnTo>
                  <a:lnTo>
                    <a:pt x="0" y="930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" name="任意多边形: 形状 138">
              <a:extLst>
                <a:ext uri="{FF2B5EF4-FFF2-40B4-BE49-F238E27FC236}">
                  <a16:creationId xmlns:a16="http://schemas.microsoft.com/office/drawing/2014/main" id="{0D54A9E5-8AE5-0D8B-CF69-14334D16926F}"/>
                </a:ext>
              </a:extLst>
            </p:cNvPr>
            <p:cNvSpPr/>
            <p:nvPr/>
          </p:nvSpPr>
          <p:spPr>
            <a:xfrm>
              <a:off x="6738263" y="5735182"/>
              <a:ext cx="449112" cy="617781"/>
            </a:xfrm>
            <a:custGeom>
              <a:avLst/>
              <a:gdLst>
                <a:gd name="connsiteX0" fmla="*/ 448958 w 449112"/>
                <a:gd name="connsiteY0" fmla="*/ 617782 h 617781"/>
                <a:gd name="connsiteX1" fmla="*/ 379815 w 449112"/>
                <a:gd name="connsiteY1" fmla="*/ 616077 h 617781"/>
                <a:gd name="connsiteX2" fmla="*/ 379815 w 449112"/>
                <a:gd name="connsiteY2" fmla="*/ 601039 h 617781"/>
                <a:gd name="connsiteX3" fmla="*/ 262228 w 449112"/>
                <a:gd name="connsiteY3" fmla="*/ 601039 h 617781"/>
                <a:gd name="connsiteX4" fmla="*/ 262228 w 449112"/>
                <a:gd name="connsiteY4" fmla="*/ 575149 h 617781"/>
                <a:gd name="connsiteX5" fmla="*/ 151151 w 449112"/>
                <a:gd name="connsiteY5" fmla="*/ 575149 h 617781"/>
                <a:gd name="connsiteX6" fmla="*/ 151151 w 449112"/>
                <a:gd name="connsiteY6" fmla="*/ 126734 h 617781"/>
                <a:gd name="connsiteX7" fmla="*/ 37594 w 449112"/>
                <a:gd name="connsiteY7" fmla="*/ 13177 h 617781"/>
                <a:gd name="connsiteX8" fmla="*/ 9224 w 449112"/>
                <a:gd name="connsiteY8" fmla="*/ 41470 h 617781"/>
                <a:gd name="connsiteX9" fmla="*/ 9224 w 449112"/>
                <a:gd name="connsiteY9" fmla="*/ 503372 h 617781"/>
                <a:gd name="connsiteX10" fmla="*/ 0 w 449112"/>
                <a:gd name="connsiteY10" fmla="*/ 503372 h 617781"/>
                <a:gd name="connsiteX11" fmla="*/ 0 w 449112"/>
                <a:gd name="connsiteY11" fmla="*/ 37594 h 617781"/>
                <a:gd name="connsiteX12" fmla="*/ 37594 w 449112"/>
                <a:gd name="connsiteY12" fmla="*/ 0 h 617781"/>
                <a:gd name="connsiteX13" fmla="*/ 160375 w 449112"/>
                <a:gd name="connsiteY13" fmla="*/ 122859 h 617781"/>
                <a:gd name="connsiteX14" fmla="*/ 160375 w 449112"/>
                <a:gd name="connsiteY14" fmla="*/ 565848 h 617781"/>
                <a:gd name="connsiteX15" fmla="*/ 271529 w 449112"/>
                <a:gd name="connsiteY15" fmla="*/ 565848 h 617781"/>
                <a:gd name="connsiteX16" fmla="*/ 271529 w 449112"/>
                <a:gd name="connsiteY16" fmla="*/ 591737 h 617781"/>
                <a:gd name="connsiteX17" fmla="*/ 389040 w 449112"/>
                <a:gd name="connsiteY17" fmla="*/ 591737 h 617781"/>
                <a:gd name="connsiteX18" fmla="*/ 389040 w 449112"/>
                <a:gd name="connsiteY18" fmla="*/ 607007 h 617781"/>
                <a:gd name="connsiteX19" fmla="*/ 449112 w 449112"/>
                <a:gd name="connsiteY19" fmla="*/ 608480 h 61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9112" h="617781">
                  <a:moveTo>
                    <a:pt x="448958" y="617782"/>
                  </a:moveTo>
                  <a:lnTo>
                    <a:pt x="379815" y="616077"/>
                  </a:lnTo>
                  <a:lnTo>
                    <a:pt x="379815" y="601039"/>
                  </a:lnTo>
                  <a:lnTo>
                    <a:pt x="262228" y="601039"/>
                  </a:lnTo>
                  <a:lnTo>
                    <a:pt x="262228" y="575149"/>
                  </a:lnTo>
                  <a:lnTo>
                    <a:pt x="151151" y="575149"/>
                  </a:lnTo>
                  <a:lnTo>
                    <a:pt x="151151" y="126734"/>
                  </a:lnTo>
                  <a:lnTo>
                    <a:pt x="37594" y="13177"/>
                  </a:lnTo>
                  <a:lnTo>
                    <a:pt x="9224" y="41470"/>
                  </a:lnTo>
                  <a:lnTo>
                    <a:pt x="9224" y="503372"/>
                  </a:lnTo>
                  <a:lnTo>
                    <a:pt x="0" y="503372"/>
                  </a:lnTo>
                  <a:lnTo>
                    <a:pt x="0" y="37594"/>
                  </a:lnTo>
                  <a:lnTo>
                    <a:pt x="37594" y="0"/>
                  </a:lnTo>
                  <a:lnTo>
                    <a:pt x="160375" y="122859"/>
                  </a:lnTo>
                  <a:lnTo>
                    <a:pt x="160375" y="565848"/>
                  </a:lnTo>
                  <a:lnTo>
                    <a:pt x="271529" y="565848"/>
                  </a:lnTo>
                  <a:lnTo>
                    <a:pt x="271529" y="591737"/>
                  </a:lnTo>
                  <a:lnTo>
                    <a:pt x="389040" y="591737"/>
                  </a:lnTo>
                  <a:lnTo>
                    <a:pt x="389040" y="607007"/>
                  </a:lnTo>
                  <a:lnTo>
                    <a:pt x="449112" y="60848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0" name="任意多边形: 形状 139">
              <a:extLst>
                <a:ext uri="{FF2B5EF4-FFF2-40B4-BE49-F238E27FC236}">
                  <a16:creationId xmlns:a16="http://schemas.microsoft.com/office/drawing/2014/main" id="{E31C3863-6DC0-EBC2-2F63-7C686EBAD62D}"/>
                </a:ext>
              </a:extLst>
            </p:cNvPr>
            <p:cNvSpPr/>
            <p:nvPr/>
          </p:nvSpPr>
          <p:spPr>
            <a:xfrm>
              <a:off x="6946231" y="6431562"/>
              <a:ext cx="381366" cy="253933"/>
            </a:xfrm>
            <a:custGeom>
              <a:avLst/>
              <a:gdLst>
                <a:gd name="connsiteX0" fmla="*/ 381366 w 381366"/>
                <a:gd name="connsiteY0" fmla="*/ 253934 h 253933"/>
                <a:gd name="connsiteX1" fmla="*/ 372064 w 381366"/>
                <a:gd name="connsiteY1" fmla="*/ 253934 h 253933"/>
                <a:gd name="connsiteX2" fmla="*/ 372064 w 381366"/>
                <a:gd name="connsiteY2" fmla="*/ 120378 h 253933"/>
                <a:gd name="connsiteX3" fmla="*/ 188590 w 381366"/>
                <a:gd name="connsiteY3" fmla="*/ 120378 h 253933"/>
                <a:gd name="connsiteX4" fmla="*/ 188590 w 381366"/>
                <a:gd name="connsiteY4" fmla="*/ 79451 h 253933"/>
                <a:gd name="connsiteX5" fmla="*/ 152469 w 381366"/>
                <a:gd name="connsiteY5" fmla="*/ 79451 h 253933"/>
                <a:gd name="connsiteX6" fmla="*/ 152469 w 381366"/>
                <a:gd name="connsiteY6" fmla="*/ 46741 h 253933"/>
                <a:gd name="connsiteX7" fmla="*/ 122704 w 381366"/>
                <a:gd name="connsiteY7" fmla="*/ 46741 h 253933"/>
                <a:gd name="connsiteX8" fmla="*/ 122704 w 381366"/>
                <a:gd name="connsiteY8" fmla="*/ 9302 h 253933"/>
                <a:gd name="connsiteX9" fmla="*/ 33796 w 381366"/>
                <a:gd name="connsiteY9" fmla="*/ 9302 h 253933"/>
                <a:gd name="connsiteX10" fmla="*/ 33796 w 381366"/>
                <a:gd name="connsiteY10" fmla="*/ 179831 h 253933"/>
                <a:gd name="connsiteX11" fmla="*/ 9302 w 381366"/>
                <a:gd name="connsiteY11" fmla="*/ 179831 h 253933"/>
                <a:gd name="connsiteX12" fmla="*/ 9302 w 381366"/>
                <a:gd name="connsiteY12" fmla="*/ 253934 h 253933"/>
                <a:gd name="connsiteX13" fmla="*/ 0 w 381366"/>
                <a:gd name="connsiteY13" fmla="*/ 253934 h 253933"/>
                <a:gd name="connsiteX14" fmla="*/ 0 w 381366"/>
                <a:gd name="connsiteY14" fmla="*/ 170529 h 253933"/>
                <a:gd name="connsiteX15" fmla="*/ 24572 w 381366"/>
                <a:gd name="connsiteY15" fmla="*/ 170529 h 253933"/>
                <a:gd name="connsiteX16" fmla="*/ 24572 w 381366"/>
                <a:gd name="connsiteY16" fmla="*/ 0 h 253933"/>
                <a:gd name="connsiteX17" fmla="*/ 132006 w 381366"/>
                <a:gd name="connsiteY17" fmla="*/ 0 h 253933"/>
                <a:gd name="connsiteX18" fmla="*/ 132006 w 381366"/>
                <a:gd name="connsiteY18" fmla="*/ 37439 h 253933"/>
                <a:gd name="connsiteX19" fmla="*/ 161693 w 381366"/>
                <a:gd name="connsiteY19" fmla="*/ 37439 h 253933"/>
                <a:gd name="connsiteX20" fmla="*/ 161693 w 381366"/>
                <a:gd name="connsiteY20" fmla="*/ 70150 h 253933"/>
                <a:gd name="connsiteX21" fmla="*/ 197892 w 381366"/>
                <a:gd name="connsiteY21" fmla="*/ 70150 h 253933"/>
                <a:gd name="connsiteX22" fmla="*/ 197892 w 381366"/>
                <a:gd name="connsiteY22" fmla="*/ 111077 h 253933"/>
                <a:gd name="connsiteX23" fmla="*/ 381366 w 381366"/>
                <a:gd name="connsiteY23" fmla="*/ 111077 h 25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1366" h="253933">
                  <a:moveTo>
                    <a:pt x="381366" y="253934"/>
                  </a:moveTo>
                  <a:lnTo>
                    <a:pt x="372064" y="253934"/>
                  </a:lnTo>
                  <a:lnTo>
                    <a:pt x="372064" y="120378"/>
                  </a:lnTo>
                  <a:lnTo>
                    <a:pt x="188590" y="120378"/>
                  </a:lnTo>
                  <a:lnTo>
                    <a:pt x="188590" y="79451"/>
                  </a:lnTo>
                  <a:lnTo>
                    <a:pt x="152469" y="79451"/>
                  </a:lnTo>
                  <a:lnTo>
                    <a:pt x="152469" y="46741"/>
                  </a:lnTo>
                  <a:lnTo>
                    <a:pt x="122704" y="46741"/>
                  </a:lnTo>
                  <a:lnTo>
                    <a:pt x="122704" y="9302"/>
                  </a:lnTo>
                  <a:lnTo>
                    <a:pt x="33796" y="9302"/>
                  </a:lnTo>
                  <a:lnTo>
                    <a:pt x="33796" y="179831"/>
                  </a:lnTo>
                  <a:lnTo>
                    <a:pt x="9302" y="179831"/>
                  </a:lnTo>
                  <a:lnTo>
                    <a:pt x="9302" y="253934"/>
                  </a:lnTo>
                  <a:lnTo>
                    <a:pt x="0" y="253934"/>
                  </a:lnTo>
                  <a:lnTo>
                    <a:pt x="0" y="170529"/>
                  </a:lnTo>
                  <a:lnTo>
                    <a:pt x="24572" y="170529"/>
                  </a:lnTo>
                  <a:lnTo>
                    <a:pt x="24572" y="0"/>
                  </a:lnTo>
                  <a:lnTo>
                    <a:pt x="132006" y="0"/>
                  </a:lnTo>
                  <a:lnTo>
                    <a:pt x="132006" y="37439"/>
                  </a:lnTo>
                  <a:lnTo>
                    <a:pt x="161693" y="37439"/>
                  </a:lnTo>
                  <a:lnTo>
                    <a:pt x="161693" y="70150"/>
                  </a:lnTo>
                  <a:lnTo>
                    <a:pt x="197892" y="70150"/>
                  </a:lnTo>
                  <a:lnTo>
                    <a:pt x="197892" y="111077"/>
                  </a:lnTo>
                  <a:lnTo>
                    <a:pt x="381366" y="11107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" name="任意多边形: 形状 140">
              <a:extLst>
                <a:ext uri="{FF2B5EF4-FFF2-40B4-BE49-F238E27FC236}">
                  <a16:creationId xmlns:a16="http://schemas.microsoft.com/office/drawing/2014/main" id="{DDE47FA4-B458-03F6-5C2A-DAB83A66A880}"/>
                </a:ext>
              </a:extLst>
            </p:cNvPr>
            <p:cNvSpPr/>
            <p:nvPr/>
          </p:nvSpPr>
          <p:spPr>
            <a:xfrm>
              <a:off x="7085755" y="6378853"/>
              <a:ext cx="261220" cy="306642"/>
            </a:xfrm>
            <a:custGeom>
              <a:avLst/>
              <a:gdLst>
                <a:gd name="connsiteX0" fmla="*/ 261220 w 261220"/>
                <a:gd name="connsiteY0" fmla="*/ 306643 h 306642"/>
                <a:gd name="connsiteX1" fmla="*/ 251919 w 261220"/>
                <a:gd name="connsiteY1" fmla="*/ 306643 h 306642"/>
                <a:gd name="connsiteX2" fmla="*/ 251919 w 261220"/>
                <a:gd name="connsiteY2" fmla="*/ 9301 h 306642"/>
                <a:gd name="connsiteX3" fmla="*/ 9302 w 261220"/>
                <a:gd name="connsiteY3" fmla="*/ 9301 h 306642"/>
                <a:gd name="connsiteX4" fmla="*/ 9302 w 261220"/>
                <a:gd name="connsiteY4" fmla="*/ 81854 h 306642"/>
                <a:gd name="connsiteX5" fmla="*/ 0 w 261220"/>
                <a:gd name="connsiteY5" fmla="*/ 81854 h 306642"/>
                <a:gd name="connsiteX6" fmla="*/ 0 w 261220"/>
                <a:gd name="connsiteY6" fmla="*/ 0 h 306642"/>
                <a:gd name="connsiteX7" fmla="*/ 261220 w 261220"/>
                <a:gd name="connsiteY7" fmla="*/ 0 h 306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220" h="306642">
                  <a:moveTo>
                    <a:pt x="261220" y="306643"/>
                  </a:moveTo>
                  <a:lnTo>
                    <a:pt x="251919" y="306643"/>
                  </a:lnTo>
                  <a:lnTo>
                    <a:pt x="251919" y="9301"/>
                  </a:lnTo>
                  <a:lnTo>
                    <a:pt x="9302" y="9301"/>
                  </a:lnTo>
                  <a:lnTo>
                    <a:pt x="9302" y="81854"/>
                  </a:lnTo>
                  <a:lnTo>
                    <a:pt x="0" y="81854"/>
                  </a:lnTo>
                  <a:lnTo>
                    <a:pt x="0" y="0"/>
                  </a:lnTo>
                  <a:lnTo>
                    <a:pt x="261220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" name="任意多边形: 形状 141">
              <a:extLst>
                <a:ext uri="{FF2B5EF4-FFF2-40B4-BE49-F238E27FC236}">
                  <a16:creationId xmlns:a16="http://schemas.microsoft.com/office/drawing/2014/main" id="{2619DEE2-07F2-542C-3CC0-C957DCC625D5}"/>
                </a:ext>
              </a:extLst>
            </p:cNvPr>
            <p:cNvSpPr/>
            <p:nvPr/>
          </p:nvSpPr>
          <p:spPr>
            <a:xfrm>
              <a:off x="7199467" y="6006479"/>
              <a:ext cx="407178" cy="679017"/>
            </a:xfrm>
            <a:custGeom>
              <a:avLst/>
              <a:gdLst>
                <a:gd name="connsiteX0" fmla="*/ 407178 w 407178"/>
                <a:gd name="connsiteY0" fmla="*/ 679017 h 679017"/>
                <a:gd name="connsiteX1" fmla="*/ 397876 w 407178"/>
                <a:gd name="connsiteY1" fmla="*/ 679017 h 679017"/>
                <a:gd name="connsiteX2" fmla="*/ 397876 w 407178"/>
                <a:gd name="connsiteY2" fmla="*/ 539028 h 679017"/>
                <a:gd name="connsiteX3" fmla="*/ 341059 w 407178"/>
                <a:gd name="connsiteY3" fmla="*/ 539028 h 679017"/>
                <a:gd name="connsiteX4" fmla="*/ 341059 w 407178"/>
                <a:gd name="connsiteY4" fmla="*/ 69297 h 679017"/>
                <a:gd name="connsiteX5" fmla="*/ 239749 w 407178"/>
                <a:gd name="connsiteY5" fmla="*/ 9302 h 679017"/>
                <a:gd name="connsiteX6" fmla="*/ 108131 w 407178"/>
                <a:gd name="connsiteY6" fmla="*/ 9302 h 679017"/>
                <a:gd name="connsiteX7" fmla="*/ 9224 w 407178"/>
                <a:gd name="connsiteY7" fmla="*/ 78133 h 679017"/>
                <a:gd name="connsiteX8" fmla="*/ 9224 w 407178"/>
                <a:gd name="connsiteY8" fmla="*/ 357337 h 679017"/>
                <a:gd name="connsiteX9" fmla="*/ 0 w 407178"/>
                <a:gd name="connsiteY9" fmla="*/ 357337 h 679017"/>
                <a:gd name="connsiteX10" fmla="*/ 0 w 407178"/>
                <a:gd name="connsiteY10" fmla="*/ 73250 h 679017"/>
                <a:gd name="connsiteX11" fmla="*/ 105186 w 407178"/>
                <a:gd name="connsiteY11" fmla="*/ 0 h 679017"/>
                <a:gd name="connsiteX12" fmla="*/ 242307 w 407178"/>
                <a:gd name="connsiteY12" fmla="*/ 0 h 679017"/>
                <a:gd name="connsiteX13" fmla="*/ 243392 w 407178"/>
                <a:gd name="connsiteY13" fmla="*/ 620 h 679017"/>
                <a:gd name="connsiteX14" fmla="*/ 350283 w 407178"/>
                <a:gd name="connsiteY14" fmla="*/ 64026 h 679017"/>
                <a:gd name="connsiteX15" fmla="*/ 350283 w 407178"/>
                <a:gd name="connsiteY15" fmla="*/ 529727 h 679017"/>
                <a:gd name="connsiteX16" fmla="*/ 407178 w 407178"/>
                <a:gd name="connsiteY16" fmla="*/ 529727 h 67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78" h="679017">
                  <a:moveTo>
                    <a:pt x="407178" y="679017"/>
                  </a:moveTo>
                  <a:lnTo>
                    <a:pt x="397876" y="679017"/>
                  </a:lnTo>
                  <a:lnTo>
                    <a:pt x="397876" y="539028"/>
                  </a:lnTo>
                  <a:lnTo>
                    <a:pt x="341059" y="539028"/>
                  </a:lnTo>
                  <a:lnTo>
                    <a:pt x="341059" y="69297"/>
                  </a:lnTo>
                  <a:lnTo>
                    <a:pt x="239749" y="9302"/>
                  </a:lnTo>
                  <a:lnTo>
                    <a:pt x="108131" y="9302"/>
                  </a:lnTo>
                  <a:lnTo>
                    <a:pt x="9224" y="78133"/>
                  </a:lnTo>
                  <a:lnTo>
                    <a:pt x="9224" y="357337"/>
                  </a:lnTo>
                  <a:lnTo>
                    <a:pt x="0" y="357337"/>
                  </a:lnTo>
                  <a:lnTo>
                    <a:pt x="0" y="73250"/>
                  </a:lnTo>
                  <a:lnTo>
                    <a:pt x="105186" y="0"/>
                  </a:lnTo>
                  <a:lnTo>
                    <a:pt x="242307" y="0"/>
                  </a:lnTo>
                  <a:lnTo>
                    <a:pt x="243392" y="620"/>
                  </a:lnTo>
                  <a:lnTo>
                    <a:pt x="350283" y="64026"/>
                  </a:lnTo>
                  <a:lnTo>
                    <a:pt x="350283" y="529727"/>
                  </a:lnTo>
                  <a:lnTo>
                    <a:pt x="407178" y="52972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" name="任意多边形: 形状 142">
              <a:extLst>
                <a:ext uri="{FF2B5EF4-FFF2-40B4-BE49-F238E27FC236}">
                  <a16:creationId xmlns:a16="http://schemas.microsoft.com/office/drawing/2014/main" id="{72D29D4E-6009-04C7-C18E-B53D1D81A1E2}"/>
                </a:ext>
              </a:extLst>
            </p:cNvPr>
            <p:cNvSpPr/>
            <p:nvPr/>
          </p:nvSpPr>
          <p:spPr>
            <a:xfrm>
              <a:off x="7416505" y="6542639"/>
              <a:ext cx="167429" cy="142857"/>
            </a:xfrm>
            <a:custGeom>
              <a:avLst/>
              <a:gdLst>
                <a:gd name="connsiteX0" fmla="*/ 9224 w 167429"/>
                <a:gd name="connsiteY0" fmla="*/ 142857 h 142857"/>
                <a:gd name="connsiteX1" fmla="*/ 0 w 167429"/>
                <a:gd name="connsiteY1" fmla="*/ 142857 h 142857"/>
                <a:gd name="connsiteX2" fmla="*/ 0 w 167429"/>
                <a:gd name="connsiteY2" fmla="*/ 0 h 142857"/>
                <a:gd name="connsiteX3" fmla="*/ 66119 w 167429"/>
                <a:gd name="connsiteY3" fmla="*/ 0 h 142857"/>
                <a:gd name="connsiteX4" fmla="*/ 66119 w 167429"/>
                <a:gd name="connsiteY4" fmla="*/ 29688 h 142857"/>
                <a:gd name="connsiteX5" fmla="*/ 167429 w 167429"/>
                <a:gd name="connsiteY5" fmla="*/ 29688 h 142857"/>
                <a:gd name="connsiteX6" fmla="*/ 167429 w 167429"/>
                <a:gd name="connsiteY6" fmla="*/ 38989 h 142857"/>
                <a:gd name="connsiteX7" fmla="*/ 56817 w 167429"/>
                <a:gd name="connsiteY7" fmla="*/ 38989 h 142857"/>
                <a:gd name="connsiteX8" fmla="*/ 56817 w 167429"/>
                <a:gd name="connsiteY8" fmla="*/ 9302 h 142857"/>
                <a:gd name="connsiteX9" fmla="*/ 9224 w 167429"/>
                <a:gd name="connsiteY9" fmla="*/ 9302 h 14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429" h="142857">
                  <a:moveTo>
                    <a:pt x="9224" y="142857"/>
                  </a:moveTo>
                  <a:lnTo>
                    <a:pt x="0" y="142857"/>
                  </a:lnTo>
                  <a:lnTo>
                    <a:pt x="0" y="0"/>
                  </a:lnTo>
                  <a:lnTo>
                    <a:pt x="66119" y="0"/>
                  </a:lnTo>
                  <a:lnTo>
                    <a:pt x="66119" y="29688"/>
                  </a:lnTo>
                  <a:lnTo>
                    <a:pt x="167429" y="29688"/>
                  </a:lnTo>
                  <a:lnTo>
                    <a:pt x="167429" y="38989"/>
                  </a:lnTo>
                  <a:lnTo>
                    <a:pt x="56817" y="38989"/>
                  </a:lnTo>
                  <a:lnTo>
                    <a:pt x="56817" y="9302"/>
                  </a:lnTo>
                  <a:lnTo>
                    <a:pt x="9224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" name="任意多边形: 形状 143">
              <a:extLst>
                <a:ext uri="{FF2B5EF4-FFF2-40B4-BE49-F238E27FC236}">
                  <a16:creationId xmlns:a16="http://schemas.microsoft.com/office/drawing/2014/main" id="{3D4F2314-CEA6-8138-605B-266473A9649E}"/>
                </a:ext>
              </a:extLst>
            </p:cNvPr>
            <p:cNvSpPr/>
            <p:nvPr/>
          </p:nvSpPr>
          <p:spPr>
            <a:xfrm>
              <a:off x="7215590" y="6053607"/>
              <a:ext cx="210138" cy="480893"/>
            </a:xfrm>
            <a:custGeom>
              <a:avLst/>
              <a:gdLst>
                <a:gd name="connsiteX0" fmla="*/ 210139 w 210138"/>
                <a:gd name="connsiteY0" fmla="*/ 480893 h 480893"/>
                <a:gd name="connsiteX1" fmla="*/ 200915 w 210138"/>
                <a:gd name="connsiteY1" fmla="*/ 480893 h 480893"/>
                <a:gd name="connsiteX2" fmla="*/ 200915 w 210138"/>
                <a:gd name="connsiteY2" fmla="*/ 9224 h 480893"/>
                <a:gd name="connsiteX3" fmla="*/ 155879 w 210138"/>
                <a:gd name="connsiteY3" fmla="*/ 9224 h 480893"/>
                <a:gd name="connsiteX4" fmla="*/ 155879 w 210138"/>
                <a:gd name="connsiteY4" fmla="*/ 77204 h 480893"/>
                <a:gd name="connsiteX5" fmla="*/ 39377 w 210138"/>
                <a:gd name="connsiteY5" fmla="*/ 77204 h 480893"/>
                <a:gd name="connsiteX6" fmla="*/ 39377 w 210138"/>
                <a:gd name="connsiteY6" fmla="*/ 53949 h 480893"/>
                <a:gd name="connsiteX7" fmla="*/ 9302 w 210138"/>
                <a:gd name="connsiteY7" fmla="*/ 53949 h 480893"/>
                <a:gd name="connsiteX8" fmla="*/ 9302 w 210138"/>
                <a:gd name="connsiteY8" fmla="*/ 310209 h 480893"/>
                <a:gd name="connsiteX9" fmla="*/ 0 w 210138"/>
                <a:gd name="connsiteY9" fmla="*/ 310209 h 480893"/>
                <a:gd name="connsiteX10" fmla="*/ 0 w 210138"/>
                <a:gd name="connsiteY10" fmla="*/ 44648 h 480893"/>
                <a:gd name="connsiteX11" fmla="*/ 48679 w 210138"/>
                <a:gd name="connsiteY11" fmla="*/ 44648 h 480893"/>
                <a:gd name="connsiteX12" fmla="*/ 48679 w 210138"/>
                <a:gd name="connsiteY12" fmla="*/ 67902 h 480893"/>
                <a:gd name="connsiteX13" fmla="*/ 146655 w 210138"/>
                <a:gd name="connsiteY13" fmla="*/ 67902 h 480893"/>
                <a:gd name="connsiteX14" fmla="*/ 146655 w 210138"/>
                <a:gd name="connsiteY14" fmla="*/ 0 h 480893"/>
                <a:gd name="connsiteX15" fmla="*/ 210139 w 210138"/>
                <a:gd name="connsiteY15" fmla="*/ 0 h 480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0138" h="480893">
                  <a:moveTo>
                    <a:pt x="210139" y="480893"/>
                  </a:moveTo>
                  <a:lnTo>
                    <a:pt x="200915" y="480893"/>
                  </a:lnTo>
                  <a:lnTo>
                    <a:pt x="200915" y="9224"/>
                  </a:lnTo>
                  <a:lnTo>
                    <a:pt x="155879" y="9224"/>
                  </a:lnTo>
                  <a:lnTo>
                    <a:pt x="155879" y="77204"/>
                  </a:lnTo>
                  <a:lnTo>
                    <a:pt x="39377" y="77204"/>
                  </a:lnTo>
                  <a:lnTo>
                    <a:pt x="39377" y="53949"/>
                  </a:lnTo>
                  <a:lnTo>
                    <a:pt x="9302" y="53949"/>
                  </a:lnTo>
                  <a:lnTo>
                    <a:pt x="9302" y="310209"/>
                  </a:lnTo>
                  <a:lnTo>
                    <a:pt x="0" y="310209"/>
                  </a:lnTo>
                  <a:lnTo>
                    <a:pt x="0" y="44648"/>
                  </a:lnTo>
                  <a:lnTo>
                    <a:pt x="48679" y="44648"/>
                  </a:lnTo>
                  <a:lnTo>
                    <a:pt x="48679" y="67902"/>
                  </a:lnTo>
                  <a:lnTo>
                    <a:pt x="146655" y="67902"/>
                  </a:lnTo>
                  <a:lnTo>
                    <a:pt x="146655" y="0"/>
                  </a:lnTo>
                  <a:lnTo>
                    <a:pt x="210139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5" name="任意多边形: 形状 144">
              <a:extLst>
                <a:ext uri="{FF2B5EF4-FFF2-40B4-BE49-F238E27FC236}">
                  <a16:creationId xmlns:a16="http://schemas.microsoft.com/office/drawing/2014/main" id="{2AC0943B-B070-BCA5-9C81-D31D3A3A4B74}"/>
                </a:ext>
              </a:extLst>
            </p:cNvPr>
            <p:cNvSpPr/>
            <p:nvPr/>
          </p:nvSpPr>
          <p:spPr>
            <a:xfrm>
              <a:off x="7142573" y="5753243"/>
              <a:ext cx="298658" cy="573133"/>
            </a:xfrm>
            <a:custGeom>
              <a:avLst/>
              <a:gdLst>
                <a:gd name="connsiteX0" fmla="*/ 9302 w 298658"/>
                <a:gd name="connsiteY0" fmla="*/ 573134 h 573133"/>
                <a:gd name="connsiteX1" fmla="*/ 0 w 298658"/>
                <a:gd name="connsiteY1" fmla="*/ 573134 h 573133"/>
                <a:gd name="connsiteX2" fmla="*/ 0 w 298658"/>
                <a:gd name="connsiteY2" fmla="*/ 0 h 573133"/>
                <a:gd name="connsiteX3" fmla="*/ 298659 w 298658"/>
                <a:gd name="connsiteY3" fmla="*/ 0 h 573133"/>
                <a:gd name="connsiteX4" fmla="*/ 298659 w 298658"/>
                <a:gd name="connsiteY4" fmla="*/ 242384 h 573133"/>
                <a:gd name="connsiteX5" fmla="*/ 289435 w 298658"/>
                <a:gd name="connsiteY5" fmla="*/ 242384 h 573133"/>
                <a:gd name="connsiteX6" fmla="*/ 289435 w 298658"/>
                <a:gd name="connsiteY6" fmla="*/ 9379 h 573133"/>
                <a:gd name="connsiteX7" fmla="*/ 9302 w 298658"/>
                <a:gd name="connsiteY7" fmla="*/ 9379 h 573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658" h="573133">
                  <a:moveTo>
                    <a:pt x="9302" y="573134"/>
                  </a:moveTo>
                  <a:lnTo>
                    <a:pt x="0" y="573134"/>
                  </a:lnTo>
                  <a:lnTo>
                    <a:pt x="0" y="0"/>
                  </a:lnTo>
                  <a:lnTo>
                    <a:pt x="298659" y="0"/>
                  </a:lnTo>
                  <a:lnTo>
                    <a:pt x="298659" y="242384"/>
                  </a:lnTo>
                  <a:lnTo>
                    <a:pt x="289435" y="242384"/>
                  </a:lnTo>
                  <a:lnTo>
                    <a:pt x="289435" y="9379"/>
                  </a:lnTo>
                  <a:lnTo>
                    <a:pt x="9302" y="937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" name="任意多边形: 形状 145">
              <a:extLst>
                <a:ext uri="{FF2B5EF4-FFF2-40B4-BE49-F238E27FC236}">
                  <a16:creationId xmlns:a16="http://schemas.microsoft.com/office/drawing/2014/main" id="{186E5115-B657-31EF-9A92-91BD0F5A21DA}"/>
                </a:ext>
              </a:extLst>
            </p:cNvPr>
            <p:cNvSpPr/>
            <p:nvPr/>
          </p:nvSpPr>
          <p:spPr>
            <a:xfrm>
              <a:off x="7455261" y="5817889"/>
              <a:ext cx="200450" cy="867607"/>
            </a:xfrm>
            <a:custGeom>
              <a:avLst/>
              <a:gdLst>
                <a:gd name="connsiteX0" fmla="*/ 200450 w 200450"/>
                <a:gd name="connsiteY0" fmla="*/ 867607 h 867607"/>
                <a:gd name="connsiteX1" fmla="*/ 191148 w 200450"/>
                <a:gd name="connsiteY1" fmla="*/ 867607 h 867607"/>
                <a:gd name="connsiteX2" fmla="*/ 191148 w 200450"/>
                <a:gd name="connsiteY2" fmla="*/ 703046 h 867607"/>
                <a:gd name="connsiteX3" fmla="*/ 167894 w 200450"/>
                <a:gd name="connsiteY3" fmla="*/ 703046 h 867607"/>
                <a:gd name="connsiteX4" fmla="*/ 167894 w 200450"/>
                <a:gd name="connsiteY4" fmla="*/ 118285 h 867607"/>
                <a:gd name="connsiteX5" fmla="*/ 9224 w 200450"/>
                <a:gd name="connsiteY5" fmla="*/ 16975 h 867607"/>
                <a:gd name="connsiteX6" fmla="*/ 9224 w 200450"/>
                <a:gd name="connsiteY6" fmla="*/ 185490 h 867607"/>
                <a:gd name="connsiteX7" fmla="*/ 0 w 200450"/>
                <a:gd name="connsiteY7" fmla="*/ 185490 h 867607"/>
                <a:gd name="connsiteX8" fmla="*/ 0 w 200450"/>
                <a:gd name="connsiteY8" fmla="*/ 0 h 867607"/>
                <a:gd name="connsiteX9" fmla="*/ 177196 w 200450"/>
                <a:gd name="connsiteY9" fmla="*/ 113170 h 867607"/>
                <a:gd name="connsiteX10" fmla="*/ 177196 w 200450"/>
                <a:gd name="connsiteY10" fmla="*/ 693745 h 867607"/>
                <a:gd name="connsiteX11" fmla="*/ 200450 w 200450"/>
                <a:gd name="connsiteY11" fmla="*/ 693745 h 86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450" h="867607">
                  <a:moveTo>
                    <a:pt x="200450" y="867607"/>
                  </a:moveTo>
                  <a:lnTo>
                    <a:pt x="191148" y="867607"/>
                  </a:lnTo>
                  <a:lnTo>
                    <a:pt x="191148" y="703046"/>
                  </a:lnTo>
                  <a:lnTo>
                    <a:pt x="167894" y="703046"/>
                  </a:lnTo>
                  <a:lnTo>
                    <a:pt x="167894" y="118285"/>
                  </a:lnTo>
                  <a:lnTo>
                    <a:pt x="9224" y="16975"/>
                  </a:lnTo>
                  <a:lnTo>
                    <a:pt x="9224" y="185490"/>
                  </a:lnTo>
                  <a:lnTo>
                    <a:pt x="0" y="185490"/>
                  </a:lnTo>
                  <a:lnTo>
                    <a:pt x="0" y="0"/>
                  </a:lnTo>
                  <a:lnTo>
                    <a:pt x="177196" y="113170"/>
                  </a:lnTo>
                  <a:lnTo>
                    <a:pt x="177196" y="693745"/>
                  </a:lnTo>
                  <a:lnTo>
                    <a:pt x="200450" y="6937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" name="任意多边形: 形状 146">
              <a:extLst>
                <a:ext uri="{FF2B5EF4-FFF2-40B4-BE49-F238E27FC236}">
                  <a16:creationId xmlns:a16="http://schemas.microsoft.com/office/drawing/2014/main" id="{AB6E7493-65BC-8F83-87E4-E07879F9C85F}"/>
                </a:ext>
              </a:extLst>
            </p:cNvPr>
            <p:cNvSpPr/>
            <p:nvPr/>
          </p:nvSpPr>
          <p:spPr>
            <a:xfrm>
              <a:off x="6888096" y="5813393"/>
              <a:ext cx="143632" cy="498798"/>
            </a:xfrm>
            <a:custGeom>
              <a:avLst/>
              <a:gdLst>
                <a:gd name="connsiteX0" fmla="*/ 143633 w 143632"/>
                <a:gd name="connsiteY0" fmla="*/ 498799 h 498798"/>
                <a:gd name="connsiteX1" fmla="*/ 134331 w 143632"/>
                <a:gd name="connsiteY1" fmla="*/ 498799 h 498798"/>
                <a:gd name="connsiteX2" fmla="*/ 134331 w 143632"/>
                <a:gd name="connsiteY2" fmla="*/ 10464 h 498798"/>
                <a:gd name="connsiteX3" fmla="*/ 9302 w 143632"/>
                <a:gd name="connsiteY3" fmla="*/ 24882 h 498798"/>
                <a:gd name="connsiteX4" fmla="*/ 9302 w 143632"/>
                <a:gd name="connsiteY4" fmla="*/ 33718 h 498798"/>
                <a:gd name="connsiteX5" fmla="*/ 0 w 143632"/>
                <a:gd name="connsiteY5" fmla="*/ 33718 h 498798"/>
                <a:gd name="connsiteX6" fmla="*/ 0 w 143632"/>
                <a:gd name="connsiteY6" fmla="*/ 16588 h 498798"/>
                <a:gd name="connsiteX7" fmla="*/ 143633 w 143632"/>
                <a:gd name="connsiteY7" fmla="*/ 0 h 49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3632" h="498798">
                  <a:moveTo>
                    <a:pt x="143633" y="498799"/>
                  </a:moveTo>
                  <a:lnTo>
                    <a:pt x="134331" y="498799"/>
                  </a:lnTo>
                  <a:lnTo>
                    <a:pt x="134331" y="10464"/>
                  </a:lnTo>
                  <a:lnTo>
                    <a:pt x="9302" y="24882"/>
                  </a:lnTo>
                  <a:lnTo>
                    <a:pt x="9302" y="33718"/>
                  </a:lnTo>
                  <a:lnTo>
                    <a:pt x="0" y="33718"/>
                  </a:lnTo>
                  <a:lnTo>
                    <a:pt x="0" y="16588"/>
                  </a:lnTo>
                  <a:lnTo>
                    <a:pt x="143633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" name="任意多边形: 形状 147">
              <a:extLst>
                <a:ext uri="{FF2B5EF4-FFF2-40B4-BE49-F238E27FC236}">
                  <a16:creationId xmlns:a16="http://schemas.microsoft.com/office/drawing/2014/main" id="{1DBFE88A-C685-7EF8-67C6-EE1F32B66A4F}"/>
                </a:ext>
              </a:extLst>
            </p:cNvPr>
            <p:cNvSpPr/>
            <p:nvPr/>
          </p:nvSpPr>
          <p:spPr>
            <a:xfrm>
              <a:off x="7642069" y="5835949"/>
              <a:ext cx="160917" cy="849546"/>
            </a:xfrm>
            <a:custGeom>
              <a:avLst/>
              <a:gdLst>
                <a:gd name="connsiteX0" fmla="*/ 33021 w 160917"/>
                <a:gd name="connsiteY0" fmla="*/ 849547 h 849546"/>
                <a:gd name="connsiteX1" fmla="*/ 23719 w 160917"/>
                <a:gd name="connsiteY1" fmla="*/ 849547 h 849546"/>
                <a:gd name="connsiteX2" fmla="*/ 23719 w 160917"/>
                <a:gd name="connsiteY2" fmla="*/ 775754 h 849546"/>
                <a:gd name="connsiteX3" fmla="*/ 111619 w 160917"/>
                <a:gd name="connsiteY3" fmla="*/ 775754 h 849546"/>
                <a:gd name="connsiteX4" fmla="*/ 111619 w 160917"/>
                <a:gd name="connsiteY4" fmla="*/ 748004 h 849546"/>
                <a:gd name="connsiteX5" fmla="*/ 151616 w 160917"/>
                <a:gd name="connsiteY5" fmla="*/ 748004 h 849546"/>
                <a:gd name="connsiteX6" fmla="*/ 151616 w 160917"/>
                <a:gd name="connsiteY6" fmla="*/ 729556 h 849546"/>
                <a:gd name="connsiteX7" fmla="*/ 118053 w 160917"/>
                <a:gd name="connsiteY7" fmla="*/ 729556 h 849546"/>
                <a:gd name="connsiteX8" fmla="*/ 118053 w 160917"/>
                <a:gd name="connsiteY8" fmla="*/ 9302 h 849546"/>
                <a:gd name="connsiteX9" fmla="*/ 71777 w 160917"/>
                <a:gd name="connsiteY9" fmla="*/ 9302 h 849546"/>
                <a:gd name="connsiteX10" fmla="*/ 71777 w 160917"/>
                <a:gd name="connsiteY10" fmla="*/ 411131 h 849546"/>
                <a:gd name="connsiteX11" fmla="*/ 56275 w 160917"/>
                <a:gd name="connsiteY11" fmla="*/ 411131 h 849546"/>
                <a:gd name="connsiteX12" fmla="*/ 56275 w 160917"/>
                <a:gd name="connsiteY12" fmla="*/ 573909 h 849546"/>
                <a:gd name="connsiteX13" fmla="*/ 0 w 160917"/>
                <a:gd name="connsiteY13" fmla="*/ 573909 h 849546"/>
                <a:gd name="connsiteX14" fmla="*/ 0 w 160917"/>
                <a:gd name="connsiteY14" fmla="*/ 564608 h 849546"/>
                <a:gd name="connsiteX15" fmla="*/ 46973 w 160917"/>
                <a:gd name="connsiteY15" fmla="*/ 564608 h 849546"/>
                <a:gd name="connsiteX16" fmla="*/ 46973 w 160917"/>
                <a:gd name="connsiteY16" fmla="*/ 401829 h 849546"/>
                <a:gd name="connsiteX17" fmla="*/ 62476 w 160917"/>
                <a:gd name="connsiteY17" fmla="*/ 401829 h 849546"/>
                <a:gd name="connsiteX18" fmla="*/ 62476 w 160917"/>
                <a:gd name="connsiteY18" fmla="*/ 0 h 849546"/>
                <a:gd name="connsiteX19" fmla="*/ 127354 w 160917"/>
                <a:gd name="connsiteY19" fmla="*/ 0 h 849546"/>
                <a:gd name="connsiteX20" fmla="*/ 127354 w 160917"/>
                <a:gd name="connsiteY20" fmla="*/ 720254 h 849546"/>
                <a:gd name="connsiteX21" fmla="*/ 160918 w 160917"/>
                <a:gd name="connsiteY21" fmla="*/ 720254 h 849546"/>
                <a:gd name="connsiteX22" fmla="*/ 160918 w 160917"/>
                <a:gd name="connsiteY22" fmla="*/ 757306 h 849546"/>
                <a:gd name="connsiteX23" fmla="*/ 120921 w 160917"/>
                <a:gd name="connsiteY23" fmla="*/ 757306 h 849546"/>
                <a:gd name="connsiteX24" fmla="*/ 120921 w 160917"/>
                <a:gd name="connsiteY24" fmla="*/ 785056 h 849546"/>
                <a:gd name="connsiteX25" fmla="*/ 33021 w 160917"/>
                <a:gd name="connsiteY25" fmla="*/ 785056 h 84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0917" h="849546">
                  <a:moveTo>
                    <a:pt x="33021" y="849547"/>
                  </a:moveTo>
                  <a:lnTo>
                    <a:pt x="23719" y="849547"/>
                  </a:lnTo>
                  <a:lnTo>
                    <a:pt x="23719" y="775754"/>
                  </a:lnTo>
                  <a:lnTo>
                    <a:pt x="111619" y="775754"/>
                  </a:lnTo>
                  <a:lnTo>
                    <a:pt x="111619" y="748004"/>
                  </a:lnTo>
                  <a:lnTo>
                    <a:pt x="151616" y="748004"/>
                  </a:lnTo>
                  <a:lnTo>
                    <a:pt x="151616" y="729556"/>
                  </a:lnTo>
                  <a:lnTo>
                    <a:pt x="118053" y="729556"/>
                  </a:lnTo>
                  <a:lnTo>
                    <a:pt x="118053" y="9302"/>
                  </a:lnTo>
                  <a:lnTo>
                    <a:pt x="71777" y="9302"/>
                  </a:lnTo>
                  <a:lnTo>
                    <a:pt x="71777" y="411131"/>
                  </a:lnTo>
                  <a:lnTo>
                    <a:pt x="56275" y="411131"/>
                  </a:lnTo>
                  <a:lnTo>
                    <a:pt x="56275" y="573909"/>
                  </a:lnTo>
                  <a:lnTo>
                    <a:pt x="0" y="573909"/>
                  </a:lnTo>
                  <a:lnTo>
                    <a:pt x="0" y="564608"/>
                  </a:lnTo>
                  <a:lnTo>
                    <a:pt x="46973" y="564608"/>
                  </a:lnTo>
                  <a:lnTo>
                    <a:pt x="46973" y="401829"/>
                  </a:lnTo>
                  <a:lnTo>
                    <a:pt x="62476" y="401829"/>
                  </a:lnTo>
                  <a:lnTo>
                    <a:pt x="62476" y="0"/>
                  </a:lnTo>
                  <a:lnTo>
                    <a:pt x="127354" y="0"/>
                  </a:lnTo>
                  <a:lnTo>
                    <a:pt x="127354" y="720254"/>
                  </a:lnTo>
                  <a:lnTo>
                    <a:pt x="160918" y="720254"/>
                  </a:lnTo>
                  <a:lnTo>
                    <a:pt x="160918" y="757306"/>
                  </a:lnTo>
                  <a:lnTo>
                    <a:pt x="120921" y="757306"/>
                  </a:lnTo>
                  <a:lnTo>
                    <a:pt x="120921" y="785056"/>
                  </a:lnTo>
                  <a:lnTo>
                    <a:pt x="33021" y="78505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" name="任意多边形: 形状 148">
              <a:extLst>
                <a:ext uri="{FF2B5EF4-FFF2-40B4-BE49-F238E27FC236}">
                  <a16:creationId xmlns:a16="http://schemas.microsoft.com/office/drawing/2014/main" id="{F637969E-D534-5670-1A8A-C658FD59DC97}"/>
                </a:ext>
              </a:extLst>
            </p:cNvPr>
            <p:cNvSpPr/>
            <p:nvPr/>
          </p:nvSpPr>
          <p:spPr>
            <a:xfrm>
              <a:off x="7642069" y="6272660"/>
              <a:ext cx="35655" cy="115727"/>
            </a:xfrm>
            <a:custGeom>
              <a:avLst/>
              <a:gdLst>
                <a:gd name="connsiteX0" fmla="*/ 35656 w 35655"/>
                <a:gd name="connsiteY0" fmla="*/ 115727 h 115727"/>
                <a:gd name="connsiteX1" fmla="*/ 26354 w 35655"/>
                <a:gd name="connsiteY1" fmla="*/ 115727 h 115727"/>
                <a:gd name="connsiteX2" fmla="*/ 26354 w 35655"/>
                <a:gd name="connsiteY2" fmla="*/ 9302 h 115727"/>
                <a:gd name="connsiteX3" fmla="*/ 0 w 35655"/>
                <a:gd name="connsiteY3" fmla="*/ 9302 h 115727"/>
                <a:gd name="connsiteX4" fmla="*/ 0 w 35655"/>
                <a:gd name="connsiteY4" fmla="*/ 0 h 115727"/>
                <a:gd name="connsiteX5" fmla="*/ 35656 w 35655"/>
                <a:gd name="connsiteY5" fmla="*/ 0 h 11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655" h="115727">
                  <a:moveTo>
                    <a:pt x="35656" y="115727"/>
                  </a:moveTo>
                  <a:lnTo>
                    <a:pt x="26354" y="115727"/>
                  </a:lnTo>
                  <a:lnTo>
                    <a:pt x="26354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35656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" name="任意多边形: 形状 149">
              <a:extLst>
                <a:ext uri="{FF2B5EF4-FFF2-40B4-BE49-F238E27FC236}">
                  <a16:creationId xmlns:a16="http://schemas.microsoft.com/office/drawing/2014/main" id="{29C38E89-E02F-4D8A-791D-5344E3D6B0FF}"/>
                </a:ext>
              </a:extLst>
            </p:cNvPr>
            <p:cNvSpPr/>
            <p:nvPr/>
          </p:nvSpPr>
          <p:spPr>
            <a:xfrm>
              <a:off x="7757564" y="5705494"/>
              <a:ext cx="275405" cy="980001"/>
            </a:xfrm>
            <a:custGeom>
              <a:avLst/>
              <a:gdLst>
                <a:gd name="connsiteX0" fmla="*/ 275405 w 275405"/>
                <a:gd name="connsiteY0" fmla="*/ 980002 h 980001"/>
                <a:gd name="connsiteX1" fmla="*/ 266104 w 275405"/>
                <a:gd name="connsiteY1" fmla="*/ 980002 h 980001"/>
                <a:gd name="connsiteX2" fmla="*/ 266104 w 275405"/>
                <a:gd name="connsiteY2" fmla="*/ 9302 h 980001"/>
                <a:gd name="connsiteX3" fmla="*/ 9302 w 275405"/>
                <a:gd name="connsiteY3" fmla="*/ 9302 h 980001"/>
                <a:gd name="connsiteX4" fmla="*/ 9302 w 275405"/>
                <a:gd name="connsiteY4" fmla="*/ 120921 h 980001"/>
                <a:gd name="connsiteX5" fmla="*/ 0 w 275405"/>
                <a:gd name="connsiteY5" fmla="*/ 120921 h 980001"/>
                <a:gd name="connsiteX6" fmla="*/ 0 w 275405"/>
                <a:gd name="connsiteY6" fmla="*/ 0 h 980001"/>
                <a:gd name="connsiteX7" fmla="*/ 275405 w 275405"/>
                <a:gd name="connsiteY7" fmla="*/ 0 h 98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5405" h="980001">
                  <a:moveTo>
                    <a:pt x="275405" y="980002"/>
                  </a:moveTo>
                  <a:lnTo>
                    <a:pt x="266104" y="980002"/>
                  </a:lnTo>
                  <a:lnTo>
                    <a:pt x="266104" y="9302"/>
                  </a:lnTo>
                  <a:lnTo>
                    <a:pt x="9302" y="9302"/>
                  </a:lnTo>
                  <a:lnTo>
                    <a:pt x="9302" y="120921"/>
                  </a:lnTo>
                  <a:lnTo>
                    <a:pt x="0" y="120921"/>
                  </a:lnTo>
                  <a:lnTo>
                    <a:pt x="0" y="0"/>
                  </a:lnTo>
                  <a:lnTo>
                    <a:pt x="275405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" name="任意多边形: 形状 150">
              <a:extLst>
                <a:ext uri="{FF2B5EF4-FFF2-40B4-BE49-F238E27FC236}">
                  <a16:creationId xmlns:a16="http://schemas.microsoft.com/office/drawing/2014/main" id="{24C53B40-C6F3-6BCA-7275-1AEE2B105D21}"/>
                </a:ext>
              </a:extLst>
            </p:cNvPr>
            <p:cNvSpPr/>
            <p:nvPr/>
          </p:nvSpPr>
          <p:spPr>
            <a:xfrm>
              <a:off x="8045139" y="5764870"/>
              <a:ext cx="45965" cy="920626"/>
            </a:xfrm>
            <a:custGeom>
              <a:avLst/>
              <a:gdLst>
                <a:gd name="connsiteX0" fmla="*/ 45965 w 45965"/>
                <a:gd name="connsiteY0" fmla="*/ 920627 h 920626"/>
                <a:gd name="connsiteX1" fmla="*/ 36664 w 45965"/>
                <a:gd name="connsiteY1" fmla="*/ 920627 h 920626"/>
                <a:gd name="connsiteX2" fmla="*/ 36664 w 45965"/>
                <a:gd name="connsiteY2" fmla="*/ 9379 h 920626"/>
                <a:gd name="connsiteX3" fmla="*/ 0 w 45965"/>
                <a:gd name="connsiteY3" fmla="*/ 9379 h 920626"/>
                <a:gd name="connsiteX4" fmla="*/ 0 w 45965"/>
                <a:gd name="connsiteY4" fmla="*/ 0 h 920626"/>
                <a:gd name="connsiteX5" fmla="*/ 45965 w 45965"/>
                <a:gd name="connsiteY5" fmla="*/ 0 h 920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965" h="920626">
                  <a:moveTo>
                    <a:pt x="45965" y="920627"/>
                  </a:moveTo>
                  <a:lnTo>
                    <a:pt x="36664" y="920627"/>
                  </a:lnTo>
                  <a:lnTo>
                    <a:pt x="36664" y="9379"/>
                  </a:lnTo>
                  <a:lnTo>
                    <a:pt x="0" y="9379"/>
                  </a:lnTo>
                  <a:lnTo>
                    <a:pt x="0" y="0"/>
                  </a:lnTo>
                  <a:lnTo>
                    <a:pt x="45965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" name="任意多边形: 形状 151">
              <a:extLst>
                <a:ext uri="{FF2B5EF4-FFF2-40B4-BE49-F238E27FC236}">
                  <a16:creationId xmlns:a16="http://schemas.microsoft.com/office/drawing/2014/main" id="{EFE35670-FDDF-3986-F6A7-4883461A04E9}"/>
                </a:ext>
              </a:extLst>
            </p:cNvPr>
            <p:cNvSpPr/>
            <p:nvPr/>
          </p:nvSpPr>
          <p:spPr>
            <a:xfrm>
              <a:off x="8101956" y="5765722"/>
              <a:ext cx="259127" cy="919773"/>
            </a:xfrm>
            <a:custGeom>
              <a:avLst/>
              <a:gdLst>
                <a:gd name="connsiteX0" fmla="*/ 259128 w 259127"/>
                <a:gd name="connsiteY0" fmla="*/ 919774 h 919773"/>
                <a:gd name="connsiteX1" fmla="*/ 249826 w 259127"/>
                <a:gd name="connsiteY1" fmla="*/ 919774 h 919773"/>
                <a:gd name="connsiteX2" fmla="*/ 249826 w 259127"/>
                <a:gd name="connsiteY2" fmla="*/ 323696 h 919773"/>
                <a:gd name="connsiteX3" fmla="*/ 142858 w 259127"/>
                <a:gd name="connsiteY3" fmla="*/ 323696 h 919773"/>
                <a:gd name="connsiteX4" fmla="*/ 142858 w 259127"/>
                <a:gd name="connsiteY4" fmla="*/ 407721 h 919773"/>
                <a:gd name="connsiteX5" fmla="*/ 94799 w 259127"/>
                <a:gd name="connsiteY5" fmla="*/ 407721 h 919773"/>
                <a:gd name="connsiteX6" fmla="*/ 94799 w 259127"/>
                <a:gd name="connsiteY6" fmla="*/ 281064 h 919773"/>
                <a:gd name="connsiteX7" fmla="*/ 45733 w 259127"/>
                <a:gd name="connsiteY7" fmla="*/ 281064 h 919773"/>
                <a:gd name="connsiteX8" fmla="*/ 45733 w 259127"/>
                <a:gd name="connsiteY8" fmla="*/ 38602 h 919773"/>
                <a:gd name="connsiteX9" fmla="*/ 0 w 259127"/>
                <a:gd name="connsiteY9" fmla="*/ 7674 h 919773"/>
                <a:gd name="connsiteX10" fmla="*/ 5194 w 259127"/>
                <a:gd name="connsiteY10" fmla="*/ 0 h 919773"/>
                <a:gd name="connsiteX11" fmla="*/ 55035 w 259127"/>
                <a:gd name="connsiteY11" fmla="*/ 33641 h 919773"/>
                <a:gd name="connsiteX12" fmla="*/ 55035 w 259127"/>
                <a:gd name="connsiteY12" fmla="*/ 271762 h 919773"/>
                <a:gd name="connsiteX13" fmla="*/ 104101 w 259127"/>
                <a:gd name="connsiteY13" fmla="*/ 271762 h 919773"/>
                <a:gd name="connsiteX14" fmla="*/ 104101 w 259127"/>
                <a:gd name="connsiteY14" fmla="*/ 398419 h 919773"/>
                <a:gd name="connsiteX15" fmla="*/ 133556 w 259127"/>
                <a:gd name="connsiteY15" fmla="*/ 398419 h 919773"/>
                <a:gd name="connsiteX16" fmla="*/ 133556 w 259127"/>
                <a:gd name="connsiteY16" fmla="*/ 314394 h 919773"/>
                <a:gd name="connsiteX17" fmla="*/ 259128 w 259127"/>
                <a:gd name="connsiteY17" fmla="*/ 314394 h 919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127" h="919773">
                  <a:moveTo>
                    <a:pt x="259128" y="919774"/>
                  </a:moveTo>
                  <a:lnTo>
                    <a:pt x="249826" y="919774"/>
                  </a:lnTo>
                  <a:lnTo>
                    <a:pt x="249826" y="323696"/>
                  </a:lnTo>
                  <a:lnTo>
                    <a:pt x="142858" y="323696"/>
                  </a:lnTo>
                  <a:lnTo>
                    <a:pt x="142858" y="407721"/>
                  </a:lnTo>
                  <a:lnTo>
                    <a:pt x="94799" y="407721"/>
                  </a:lnTo>
                  <a:lnTo>
                    <a:pt x="94799" y="281064"/>
                  </a:lnTo>
                  <a:lnTo>
                    <a:pt x="45733" y="281064"/>
                  </a:lnTo>
                  <a:lnTo>
                    <a:pt x="45733" y="38602"/>
                  </a:lnTo>
                  <a:lnTo>
                    <a:pt x="0" y="7674"/>
                  </a:lnTo>
                  <a:lnTo>
                    <a:pt x="5194" y="0"/>
                  </a:lnTo>
                  <a:lnTo>
                    <a:pt x="55035" y="33641"/>
                  </a:lnTo>
                  <a:lnTo>
                    <a:pt x="55035" y="271762"/>
                  </a:lnTo>
                  <a:lnTo>
                    <a:pt x="104101" y="271762"/>
                  </a:lnTo>
                  <a:lnTo>
                    <a:pt x="104101" y="398419"/>
                  </a:lnTo>
                  <a:lnTo>
                    <a:pt x="133556" y="398419"/>
                  </a:lnTo>
                  <a:lnTo>
                    <a:pt x="133556" y="314394"/>
                  </a:lnTo>
                  <a:lnTo>
                    <a:pt x="259128" y="31439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" name="任意多边形: 形状 152">
              <a:extLst>
                <a:ext uri="{FF2B5EF4-FFF2-40B4-BE49-F238E27FC236}">
                  <a16:creationId xmlns:a16="http://schemas.microsoft.com/office/drawing/2014/main" id="{B9994912-B81D-A10A-4E6A-1A4618133BBC}"/>
                </a:ext>
              </a:extLst>
            </p:cNvPr>
            <p:cNvSpPr/>
            <p:nvPr/>
          </p:nvSpPr>
          <p:spPr>
            <a:xfrm>
              <a:off x="8364184" y="6237779"/>
              <a:ext cx="47283" cy="447717"/>
            </a:xfrm>
            <a:custGeom>
              <a:avLst/>
              <a:gdLst>
                <a:gd name="connsiteX0" fmla="*/ 47283 w 47283"/>
                <a:gd name="connsiteY0" fmla="*/ 447717 h 447717"/>
                <a:gd name="connsiteX1" fmla="*/ 37982 w 47283"/>
                <a:gd name="connsiteY1" fmla="*/ 447717 h 447717"/>
                <a:gd name="connsiteX2" fmla="*/ 37982 w 47283"/>
                <a:gd name="connsiteY2" fmla="*/ 9302 h 447717"/>
                <a:gd name="connsiteX3" fmla="*/ 0 w 47283"/>
                <a:gd name="connsiteY3" fmla="*/ 9302 h 447717"/>
                <a:gd name="connsiteX4" fmla="*/ 0 w 47283"/>
                <a:gd name="connsiteY4" fmla="*/ 0 h 447717"/>
                <a:gd name="connsiteX5" fmla="*/ 47283 w 47283"/>
                <a:gd name="connsiteY5" fmla="*/ 0 h 44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283" h="447717">
                  <a:moveTo>
                    <a:pt x="47283" y="447717"/>
                  </a:moveTo>
                  <a:lnTo>
                    <a:pt x="37982" y="447717"/>
                  </a:lnTo>
                  <a:lnTo>
                    <a:pt x="37982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47283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" name="任意多边形: 形状 153">
              <a:extLst>
                <a:ext uri="{FF2B5EF4-FFF2-40B4-BE49-F238E27FC236}">
                  <a16:creationId xmlns:a16="http://schemas.microsoft.com/office/drawing/2014/main" id="{5CFF0D0A-3D14-2903-E301-8CE39B60EF78}"/>
                </a:ext>
              </a:extLst>
            </p:cNvPr>
            <p:cNvSpPr/>
            <p:nvPr/>
          </p:nvSpPr>
          <p:spPr>
            <a:xfrm>
              <a:off x="8421079" y="6363041"/>
              <a:ext cx="38214" cy="322455"/>
            </a:xfrm>
            <a:custGeom>
              <a:avLst/>
              <a:gdLst>
                <a:gd name="connsiteX0" fmla="*/ 38214 w 38214"/>
                <a:gd name="connsiteY0" fmla="*/ 322456 h 322455"/>
                <a:gd name="connsiteX1" fmla="*/ 28912 w 38214"/>
                <a:gd name="connsiteY1" fmla="*/ 322456 h 322455"/>
                <a:gd name="connsiteX2" fmla="*/ 28912 w 38214"/>
                <a:gd name="connsiteY2" fmla="*/ 9302 h 322455"/>
                <a:gd name="connsiteX3" fmla="*/ 0 w 38214"/>
                <a:gd name="connsiteY3" fmla="*/ 9302 h 322455"/>
                <a:gd name="connsiteX4" fmla="*/ 0 w 38214"/>
                <a:gd name="connsiteY4" fmla="*/ 0 h 322455"/>
                <a:gd name="connsiteX5" fmla="*/ 38214 w 38214"/>
                <a:gd name="connsiteY5" fmla="*/ 0 h 32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214" h="322455">
                  <a:moveTo>
                    <a:pt x="38214" y="322456"/>
                  </a:moveTo>
                  <a:lnTo>
                    <a:pt x="28912" y="322456"/>
                  </a:lnTo>
                  <a:lnTo>
                    <a:pt x="28912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38214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" name="任意多边形: 形状 154">
              <a:extLst>
                <a:ext uri="{FF2B5EF4-FFF2-40B4-BE49-F238E27FC236}">
                  <a16:creationId xmlns:a16="http://schemas.microsoft.com/office/drawing/2014/main" id="{40568D28-C40A-0DDB-41AB-FA6FB3FD0F51}"/>
                </a:ext>
              </a:extLst>
            </p:cNvPr>
            <p:cNvSpPr/>
            <p:nvPr/>
          </p:nvSpPr>
          <p:spPr>
            <a:xfrm>
              <a:off x="8467587" y="6351414"/>
              <a:ext cx="186807" cy="334082"/>
            </a:xfrm>
            <a:custGeom>
              <a:avLst/>
              <a:gdLst>
                <a:gd name="connsiteX0" fmla="*/ 123479 w 186807"/>
                <a:gd name="connsiteY0" fmla="*/ 334083 h 334082"/>
                <a:gd name="connsiteX1" fmla="*/ 114177 w 186807"/>
                <a:gd name="connsiteY1" fmla="*/ 334083 h 334082"/>
                <a:gd name="connsiteX2" fmla="*/ 114177 w 186807"/>
                <a:gd name="connsiteY2" fmla="*/ 222231 h 334082"/>
                <a:gd name="connsiteX3" fmla="*/ 155492 w 186807"/>
                <a:gd name="connsiteY3" fmla="*/ 222231 h 334082"/>
                <a:gd name="connsiteX4" fmla="*/ 155492 w 186807"/>
                <a:gd name="connsiteY4" fmla="*/ 95574 h 334082"/>
                <a:gd name="connsiteX5" fmla="*/ 177505 w 186807"/>
                <a:gd name="connsiteY5" fmla="*/ 95574 h 334082"/>
                <a:gd name="connsiteX6" fmla="*/ 177505 w 186807"/>
                <a:gd name="connsiteY6" fmla="*/ 73948 h 334082"/>
                <a:gd name="connsiteX7" fmla="*/ 115495 w 186807"/>
                <a:gd name="connsiteY7" fmla="*/ 73948 h 334082"/>
                <a:gd name="connsiteX8" fmla="*/ 115495 w 186807"/>
                <a:gd name="connsiteY8" fmla="*/ 9302 h 334082"/>
                <a:gd name="connsiteX9" fmla="*/ 65344 w 186807"/>
                <a:gd name="connsiteY9" fmla="*/ 9302 h 334082"/>
                <a:gd name="connsiteX10" fmla="*/ 65344 w 186807"/>
                <a:gd name="connsiteY10" fmla="*/ 231532 h 334082"/>
                <a:gd name="connsiteX11" fmla="*/ 39222 w 186807"/>
                <a:gd name="connsiteY11" fmla="*/ 231532 h 334082"/>
                <a:gd name="connsiteX12" fmla="*/ 39222 w 186807"/>
                <a:gd name="connsiteY12" fmla="*/ 36741 h 334082"/>
                <a:gd name="connsiteX13" fmla="*/ 0 w 186807"/>
                <a:gd name="connsiteY13" fmla="*/ 36741 h 334082"/>
                <a:gd name="connsiteX14" fmla="*/ 0 w 186807"/>
                <a:gd name="connsiteY14" fmla="*/ 27440 h 334082"/>
                <a:gd name="connsiteX15" fmla="*/ 48523 w 186807"/>
                <a:gd name="connsiteY15" fmla="*/ 27440 h 334082"/>
                <a:gd name="connsiteX16" fmla="*/ 48523 w 186807"/>
                <a:gd name="connsiteY16" fmla="*/ 222231 h 334082"/>
                <a:gd name="connsiteX17" fmla="*/ 56042 w 186807"/>
                <a:gd name="connsiteY17" fmla="*/ 222231 h 334082"/>
                <a:gd name="connsiteX18" fmla="*/ 56042 w 186807"/>
                <a:gd name="connsiteY18" fmla="*/ 0 h 334082"/>
                <a:gd name="connsiteX19" fmla="*/ 124796 w 186807"/>
                <a:gd name="connsiteY19" fmla="*/ 0 h 334082"/>
                <a:gd name="connsiteX20" fmla="*/ 124796 w 186807"/>
                <a:gd name="connsiteY20" fmla="*/ 64646 h 334082"/>
                <a:gd name="connsiteX21" fmla="*/ 186807 w 186807"/>
                <a:gd name="connsiteY21" fmla="*/ 64646 h 334082"/>
                <a:gd name="connsiteX22" fmla="*/ 186807 w 186807"/>
                <a:gd name="connsiteY22" fmla="*/ 104876 h 334082"/>
                <a:gd name="connsiteX23" fmla="*/ 164794 w 186807"/>
                <a:gd name="connsiteY23" fmla="*/ 104876 h 334082"/>
                <a:gd name="connsiteX24" fmla="*/ 164794 w 186807"/>
                <a:gd name="connsiteY24" fmla="*/ 231532 h 334082"/>
                <a:gd name="connsiteX25" fmla="*/ 123479 w 186807"/>
                <a:gd name="connsiteY25" fmla="*/ 231532 h 33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807" h="334082">
                  <a:moveTo>
                    <a:pt x="123479" y="334083"/>
                  </a:moveTo>
                  <a:lnTo>
                    <a:pt x="114177" y="334083"/>
                  </a:lnTo>
                  <a:lnTo>
                    <a:pt x="114177" y="222231"/>
                  </a:lnTo>
                  <a:lnTo>
                    <a:pt x="155492" y="222231"/>
                  </a:lnTo>
                  <a:lnTo>
                    <a:pt x="155492" y="95574"/>
                  </a:lnTo>
                  <a:lnTo>
                    <a:pt x="177505" y="95574"/>
                  </a:lnTo>
                  <a:lnTo>
                    <a:pt x="177505" y="73948"/>
                  </a:lnTo>
                  <a:lnTo>
                    <a:pt x="115495" y="73948"/>
                  </a:lnTo>
                  <a:lnTo>
                    <a:pt x="115495" y="9302"/>
                  </a:lnTo>
                  <a:lnTo>
                    <a:pt x="65344" y="9302"/>
                  </a:lnTo>
                  <a:lnTo>
                    <a:pt x="65344" y="231532"/>
                  </a:lnTo>
                  <a:lnTo>
                    <a:pt x="39222" y="231532"/>
                  </a:lnTo>
                  <a:lnTo>
                    <a:pt x="39222" y="36741"/>
                  </a:lnTo>
                  <a:lnTo>
                    <a:pt x="0" y="36741"/>
                  </a:lnTo>
                  <a:lnTo>
                    <a:pt x="0" y="27440"/>
                  </a:lnTo>
                  <a:lnTo>
                    <a:pt x="48523" y="27440"/>
                  </a:lnTo>
                  <a:lnTo>
                    <a:pt x="48523" y="222231"/>
                  </a:lnTo>
                  <a:lnTo>
                    <a:pt x="56042" y="222231"/>
                  </a:lnTo>
                  <a:lnTo>
                    <a:pt x="56042" y="0"/>
                  </a:lnTo>
                  <a:lnTo>
                    <a:pt x="124796" y="0"/>
                  </a:lnTo>
                  <a:lnTo>
                    <a:pt x="124796" y="64646"/>
                  </a:lnTo>
                  <a:lnTo>
                    <a:pt x="186807" y="64646"/>
                  </a:lnTo>
                  <a:lnTo>
                    <a:pt x="186807" y="104876"/>
                  </a:lnTo>
                  <a:lnTo>
                    <a:pt x="164794" y="104876"/>
                  </a:lnTo>
                  <a:lnTo>
                    <a:pt x="164794" y="231532"/>
                  </a:lnTo>
                  <a:lnTo>
                    <a:pt x="123479" y="23153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" name="任意多边形: 形状 155">
              <a:extLst>
                <a:ext uri="{FF2B5EF4-FFF2-40B4-BE49-F238E27FC236}">
                  <a16:creationId xmlns:a16="http://schemas.microsoft.com/office/drawing/2014/main" id="{67D8EB92-2E19-E1DB-E5BA-0481B497AF79}"/>
                </a:ext>
              </a:extLst>
            </p:cNvPr>
            <p:cNvSpPr/>
            <p:nvPr/>
          </p:nvSpPr>
          <p:spPr>
            <a:xfrm>
              <a:off x="8649743" y="6571086"/>
              <a:ext cx="273312" cy="114409"/>
            </a:xfrm>
            <a:custGeom>
              <a:avLst/>
              <a:gdLst>
                <a:gd name="connsiteX0" fmla="*/ 273312 w 273312"/>
                <a:gd name="connsiteY0" fmla="*/ 114410 h 114409"/>
                <a:gd name="connsiteX1" fmla="*/ 264011 w 273312"/>
                <a:gd name="connsiteY1" fmla="*/ 114410 h 114409"/>
                <a:gd name="connsiteX2" fmla="*/ 264011 w 273312"/>
                <a:gd name="connsiteY2" fmla="*/ 53174 h 114409"/>
                <a:gd name="connsiteX3" fmla="*/ 172312 w 273312"/>
                <a:gd name="connsiteY3" fmla="*/ 53174 h 114409"/>
                <a:gd name="connsiteX4" fmla="*/ 172312 w 273312"/>
                <a:gd name="connsiteY4" fmla="*/ 9302 h 114409"/>
                <a:gd name="connsiteX5" fmla="*/ 0 w 273312"/>
                <a:gd name="connsiteY5" fmla="*/ 9302 h 114409"/>
                <a:gd name="connsiteX6" fmla="*/ 0 w 273312"/>
                <a:gd name="connsiteY6" fmla="*/ 0 h 114409"/>
                <a:gd name="connsiteX7" fmla="*/ 181614 w 273312"/>
                <a:gd name="connsiteY7" fmla="*/ 0 h 114409"/>
                <a:gd name="connsiteX8" fmla="*/ 181614 w 273312"/>
                <a:gd name="connsiteY8" fmla="*/ 43873 h 114409"/>
                <a:gd name="connsiteX9" fmla="*/ 273312 w 273312"/>
                <a:gd name="connsiteY9" fmla="*/ 43873 h 114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3312" h="114409">
                  <a:moveTo>
                    <a:pt x="273312" y="114410"/>
                  </a:moveTo>
                  <a:lnTo>
                    <a:pt x="264011" y="114410"/>
                  </a:lnTo>
                  <a:lnTo>
                    <a:pt x="264011" y="53174"/>
                  </a:lnTo>
                  <a:lnTo>
                    <a:pt x="172312" y="53174"/>
                  </a:lnTo>
                  <a:lnTo>
                    <a:pt x="172312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181614" y="0"/>
                  </a:lnTo>
                  <a:lnTo>
                    <a:pt x="181614" y="43873"/>
                  </a:lnTo>
                  <a:lnTo>
                    <a:pt x="273312" y="4387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" name="任意多边形: 形状 156">
              <a:extLst>
                <a:ext uri="{FF2B5EF4-FFF2-40B4-BE49-F238E27FC236}">
                  <a16:creationId xmlns:a16="http://schemas.microsoft.com/office/drawing/2014/main" id="{ABEBEFD1-82AD-C74C-8C39-E980DB31F1EF}"/>
                </a:ext>
              </a:extLst>
            </p:cNvPr>
            <p:cNvSpPr/>
            <p:nvPr/>
          </p:nvSpPr>
          <p:spPr>
            <a:xfrm>
              <a:off x="8645092" y="6288163"/>
              <a:ext cx="243082" cy="317262"/>
            </a:xfrm>
            <a:custGeom>
              <a:avLst/>
              <a:gdLst>
                <a:gd name="connsiteX0" fmla="*/ 243082 w 243082"/>
                <a:gd name="connsiteY0" fmla="*/ 317262 h 317262"/>
                <a:gd name="connsiteX1" fmla="*/ 233781 w 243082"/>
                <a:gd name="connsiteY1" fmla="*/ 317262 h 317262"/>
                <a:gd name="connsiteX2" fmla="*/ 233781 w 243082"/>
                <a:gd name="connsiteY2" fmla="*/ 9302 h 317262"/>
                <a:gd name="connsiteX3" fmla="*/ 177196 w 243082"/>
                <a:gd name="connsiteY3" fmla="*/ 9302 h 317262"/>
                <a:gd name="connsiteX4" fmla="*/ 177196 w 243082"/>
                <a:gd name="connsiteY4" fmla="*/ 50616 h 317262"/>
                <a:gd name="connsiteX5" fmla="*/ 143633 w 243082"/>
                <a:gd name="connsiteY5" fmla="*/ 50616 h 317262"/>
                <a:gd name="connsiteX6" fmla="*/ 143633 w 243082"/>
                <a:gd name="connsiteY6" fmla="*/ 64801 h 317262"/>
                <a:gd name="connsiteX7" fmla="*/ 93249 w 243082"/>
                <a:gd name="connsiteY7" fmla="*/ 64801 h 317262"/>
                <a:gd name="connsiteX8" fmla="*/ 93249 w 243082"/>
                <a:gd name="connsiteY8" fmla="*/ 94566 h 317262"/>
                <a:gd name="connsiteX9" fmla="*/ 63561 w 243082"/>
                <a:gd name="connsiteY9" fmla="*/ 94566 h 317262"/>
                <a:gd name="connsiteX10" fmla="*/ 63561 w 243082"/>
                <a:gd name="connsiteY10" fmla="*/ 146190 h 317262"/>
                <a:gd name="connsiteX11" fmla="*/ 45423 w 243082"/>
                <a:gd name="connsiteY11" fmla="*/ 146190 h 317262"/>
                <a:gd name="connsiteX12" fmla="*/ 45423 w 243082"/>
                <a:gd name="connsiteY12" fmla="*/ 169444 h 317262"/>
                <a:gd name="connsiteX13" fmla="*/ 29921 w 243082"/>
                <a:gd name="connsiteY13" fmla="*/ 169444 h 317262"/>
                <a:gd name="connsiteX14" fmla="*/ 29921 w 243082"/>
                <a:gd name="connsiteY14" fmla="*/ 192698 h 317262"/>
                <a:gd name="connsiteX15" fmla="*/ 9302 w 243082"/>
                <a:gd name="connsiteY15" fmla="*/ 192698 h 317262"/>
                <a:gd name="connsiteX16" fmla="*/ 9302 w 243082"/>
                <a:gd name="connsiteY16" fmla="*/ 272072 h 317262"/>
                <a:gd name="connsiteX17" fmla="*/ 0 w 243082"/>
                <a:gd name="connsiteY17" fmla="*/ 272072 h 317262"/>
                <a:gd name="connsiteX18" fmla="*/ 0 w 243082"/>
                <a:gd name="connsiteY18" fmla="*/ 183397 h 317262"/>
                <a:gd name="connsiteX19" fmla="*/ 20619 w 243082"/>
                <a:gd name="connsiteY19" fmla="*/ 183397 h 317262"/>
                <a:gd name="connsiteX20" fmla="*/ 20619 w 243082"/>
                <a:gd name="connsiteY20" fmla="*/ 160143 h 317262"/>
                <a:gd name="connsiteX21" fmla="*/ 36122 w 243082"/>
                <a:gd name="connsiteY21" fmla="*/ 160143 h 317262"/>
                <a:gd name="connsiteX22" fmla="*/ 36122 w 243082"/>
                <a:gd name="connsiteY22" fmla="*/ 136889 h 317262"/>
                <a:gd name="connsiteX23" fmla="*/ 54259 w 243082"/>
                <a:gd name="connsiteY23" fmla="*/ 136889 h 317262"/>
                <a:gd name="connsiteX24" fmla="*/ 54259 w 243082"/>
                <a:gd name="connsiteY24" fmla="*/ 85265 h 317262"/>
                <a:gd name="connsiteX25" fmla="*/ 83947 w 243082"/>
                <a:gd name="connsiteY25" fmla="*/ 85265 h 317262"/>
                <a:gd name="connsiteX26" fmla="*/ 83947 w 243082"/>
                <a:gd name="connsiteY26" fmla="*/ 55500 h 317262"/>
                <a:gd name="connsiteX27" fmla="*/ 134331 w 243082"/>
                <a:gd name="connsiteY27" fmla="*/ 55500 h 317262"/>
                <a:gd name="connsiteX28" fmla="*/ 134331 w 243082"/>
                <a:gd name="connsiteY28" fmla="*/ 41315 h 317262"/>
                <a:gd name="connsiteX29" fmla="*/ 167894 w 243082"/>
                <a:gd name="connsiteY29" fmla="*/ 41315 h 317262"/>
                <a:gd name="connsiteX30" fmla="*/ 167894 w 243082"/>
                <a:gd name="connsiteY30" fmla="*/ 0 h 317262"/>
                <a:gd name="connsiteX31" fmla="*/ 243082 w 243082"/>
                <a:gd name="connsiteY31" fmla="*/ 0 h 317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43082" h="317262">
                  <a:moveTo>
                    <a:pt x="243082" y="317262"/>
                  </a:moveTo>
                  <a:lnTo>
                    <a:pt x="233781" y="317262"/>
                  </a:lnTo>
                  <a:lnTo>
                    <a:pt x="233781" y="9302"/>
                  </a:lnTo>
                  <a:lnTo>
                    <a:pt x="177196" y="9302"/>
                  </a:lnTo>
                  <a:lnTo>
                    <a:pt x="177196" y="50616"/>
                  </a:lnTo>
                  <a:lnTo>
                    <a:pt x="143633" y="50616"/>
                  </a:lnTo>
                  <a:lnTo>
                    <a:pt x="143633" y="64801"/>
                  </a:lnTo>
                  <a:lnTo>
                    <a:pt x="93249" y="64801"/>
                  </a:lnTo>
                  <a:lnTo>
                    <a:pt x="93249" y="94566"/>
                  </a:lnTo>
                  <a:lnTo>
                    <a:pt x="63561" y="94566"/>
                  </a:lnTo>
                  <a:lnTo>
                    <a:pt x="63561" y="146190"/>
                  </a:lnTo>
                  <a:lnTo>
                    <a:pt x="45423" y="146190"/>
                  </a:lnTo>
                  <a:lnTo>
                    <a:pt x="45423" y="169444"/>
                  </a:lnTo>
                  <a:lnTo>
                    <a:pt x="29921" y="169444"/>
                  </a:lnTo>
                  <a:lnTo>
                    <a:pt x="29921" y="192698"/>
                  </a:lnTo>
                  <a:lnTo>
                    <a:pt x="9302" y="192698"/>
                  </a:lnTo>
                  <a:lnTo>
                    <a:pt x="9302" y="272072"/>
                  </a:lnTo>
                  <a:lnTo>
                    <a:pt x="0" y="272072"/>
                  </a:lnTo>
                  <a:lnTo>
                    <a:pt x="0" y="183397"/>
                  </a:lnTo>
                  <a:lnTo>
                    <a:pt x="20619" y="183397"/>
                  </a:lnTo>
                  <a:lnTo>
                    <a:pt x="20619" y="160143"/>
                  </a:lnTo>
                  <a:lnTo>
                    <a:pt x="36122" y="160143"/>
                  </a:lnTo>
                  <a:lnTo>
                    <a:pt x="36122" y="136889"/>
                  </a:lnTo>
                  <a:lnTo>
                    <a:pt x="54259" y="136889"/>
                  </a:lnTo>
                  <a:lnTo>
                    <a:pt x="54259" y="85265"/>
                  </a:lnTo>
                  <a:lnTo>
                    <a:pt x="83947" y="85265"/>
                  </a:lnTo>
                  <a:lnTo>
                    <a:pt x="83947" y="55500"/>
                  </a:lnTo>
                  <a:lnTo>
                    <a:pt x="134331" y="55500"/>
                  </a:lnTo>
                  <a:lnTo>
                    <a:pt x="134331" y="41315"/>
                  </a:lnTo>
                  <a:lnTo>
                    <a:pt x="167894" y="41315"/>
                  </a:lnTo>
                  <a:lnTo>
                    <a:pt x="167894" y="0"/>
                  </a:lnTo>
                  <a:lnTo>
                    <a:pt x="243082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" name="任意多边形: 形状 157">
              <a:extLst>
                <a:ext uri="{FF2B5EF4-FFF2-40B4-BE49-F238E27FC236}">
                  <a16:creationId xmlns:a16="http://schemas.microsoft.com/office/drawing/2014/main" id="{5E2895EF-715E-ED57-0D80-C48233EBF932}"/>
                </a:ext>
              </a:extLst>
            </p:cNvPr>
            <p:cNvSpPr/>
            <p:nvPr/>
          </p:nvSpPr>
          <p:spPr>
            <a:xfrm>
              <a:off x="8900344" y="6363041"/>
              <a:ext cx="97667" cy="322455"/>
            </a:xfrm>
            <a:custGeom>
              <a:avLst/>
              <a:gdLst>
                <a:gd name="connsiteX0" fmla="*/ 97667 w 97667"/>
                <a:gd name="connsiteY0" fmla="*/ 322456 h 322455"/>
                <a:gd name="connsiteX1" fmla="*/ 88365 w 97667"/>
                <a:gd name="connsiteY1" fmla="*/ 322456 h 322455"/>
                <a:gd name="connsiteX2" fmla="*/ 88365 w 97667"/>
                <a:gd name="connsiteY2" fmla="*/ 206961 h 322455"/>
                <a:gd name="connsiteX3" fmla="*/ 57360 w 97667"/>
                <a:gd name="connsiteY3" fmla="*/ 206961 h 322455"/>
                <a:gd name="connsiteX4" fmla="*/ 57360 w 97667"/>
                <a:gd name="connsiteY4" fmla="*/ 9302 h 322455"/>
                <a:gd name="connsiteX5" fmla="*/ 0 w 97667"/>
                <a:gd name="connsiteY5" fmla="*/ 9302 h 322455"/>
                <a:gd name="connsiteX6" fmla="*/ 0 w 97667"/>
                <a:gd name="connsiteY6" fmla="*/ 0 h 322455"/>
                <a:gd name="connsiteX7" fmla="*/ 66662 w 97667"/>
                <a:gd name="connsiteY7" fmla="*/ 0 h 322455"/>
                <a:gd name="connsiteX8" fmla="*/ 66662 w 97667"/>
                <a:gd name="connsiteY8" fmla="*/ 197659 h 322455"/>
                <a:gd name="connsiteX9" fmla="*/ 97667 w 97667"/>
                <a:gd name="connsiteY9" fmla="*/ 197659 h 32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67" h="322455">
                  <a:moveTo>
                    <a:pt x="97667" y="322456"/>
                  </a:moveTo>
                  <a:lnTo>
                    <a:pt x="88365" y="322456"/>
                  </a:lnTo>
                  <a:lnTo>
                    <a:pt x="88365" y="206961"/>
                  </a:lnTo>
                  <a:lnTo>
                    <a:pt x="57360" y="206961"/>
                  </a:lnTo>
                  <a:lnTo>
                    <a:pt x="57360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66662" y="0"/>
                  </a:lnTo>
                  <a:lnTo>
                    <a:pt x="66662" y="197659"/>
                  </a:lnTo>
                  <a:lnTo>
                    <a:pt x="97667" y="1976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" name="任意多边形: 形状 158">
              <a:extLst>
                <a:ext uri="{FF2B5EF4-FFF2-40B4-BE49-F238E27FC236}">
                  <a16:creationId xmlns:a16="http://schemas.microsoft.com/office/drawing/2014/main" id="{BCAA1A37-BC7F-1EC9-C754-303C99E95889}"/>
                </a:ext>
              </a:extLst>
            </p:cNvPr>
            <p:cNvSpPr/>
            <p:nvPr/>
          </p:nvSpPr>
          <p:spPr>
            <a:xfrm>
              <a:off x="8975300" y="6383736"/>
              <a:ext cx="124796" cy="301759"/>
            </a:xfrm>
            <a:custGeom>
              <a:avLst/>
              <a:gdLst>
                <a:gd name="connsiteX0" fmla="*/ 124796 w 124796"/>
                <a:gd name="connsiteY0" fmla="*/ 301760 h 301759"/>
                <a:gd name="connsiteX1" fmla="*/ 115495 w 124796"/>
                <a:gd name="connsiteY1" fmla="*/ 301760 h 301759"/>
                <a:gd name="connsiteX2" fmla="*/ 115495 w 124796"/>
                <a:gd name="connsiteY2" fmla="*/ 274087 h 301759"/>
                <a:gd name="connsiteX3" fmla="*/ 70227 w 124796"/>
                <a:gd name="connsiteY3" fmla="*/ 274087 h 301759"/>
                <a:gd name="connsiteX4" fmla="*/ 70227 w 124796"/>
                <a:gd name="connsiteY4" fmla="*/ 9302 h 301759"/>
                <a:gd name="connsiteX5" fmla="*/ 0 w 124796"/>
                <a:gd name="connsiteY5" fmla="*/ 9302 h 301759"/>
                <a:gd name="connsiteX6" fmla="*/ 0 w 124796"/>
                <a:gd name="connsiteY6" fmla="*/ 0 h 301759"/>
                <a:gd name="connsiteX7" fmla="*/ 79529 w 124796"/>
                <a:gd name="connsiteY7" fmla="*/ 0 h 301759"/>
                <a:gd name="connsiteX8" fmla="*/ 79529 w 124796"/>
                <a:gd name="connsiteY8" fmla="*/ 264786 h 301759"/>
                <a:gd name="connsiteX9" fmla="*/ 124796 w 124796"/>
                <a:gd name="connsiteY9" fmla="*/ 264786 h 3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796" h="301759">
                  <a:moveTo>
                    <a:pt x="124796" y="301760"/>
                  </a:moveTo>
                  <a:lnTo>
                    <a:pt x="115495" y="301760"/>
                  </a:lnTo>
                  <a:lnTo>
                    <a:pt x="115495" y="274087"/>
                  </a:lnTo>
                  <a:lnTo>
                    <a:pt x="70227" y="274087"/>
                  </a:lnTo>
                  <a:lnTo>
                    <a:pt x="70227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79529" y="0"/>
                  </a:lnTo>
                  <a:lnTo>
                    <a:pt x="79529" y="264786"/>
                  </a:lnTo>
                  <a:lnTo>
                    <a:pt x="124796" y="26478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" name="任意多边形: 形状 159">
              <a:extLst>
                <a:ext uri="{FF2B5EF4-FFF2-40B4-BE49-F238E27FC236}">
                  <a16:creationId xmlns:a16="http://schemas.microsoft.com/office/drawing/2014/main" id="{99DD4337-039D-5061-DB32-46FE3FDB378A}"/>
                </a:ext>
              </a:extLst>
            </p:cNvPr>
            <p:cNvSpPr/>
            <p:nvPr/>
          </p:nvSpPr>
          <p:spPr>
            <a:xfrm>
              <a:off x="9063122" y="6399239"/>
              <a:ext cx="136423" cy="286257"/>
            </a:xfrm>
            <a:custGeom>
              <a:avLst/>
              <a:gdLst>
                <a:gd name="connsiteX0" fmla="*/ 136424 w 136423"/>
                <a:gd name="connsiteY0" fmla="*/ 286257 h 286257"/>
                <a:gd name="connsiteX1" fmla="*/ 127122 w 136423"/>
                <a:gd name="connsiteY1" fmla="*/ 286257 h 286257"/>
                <a:gd name="connsiteX2" fmla="*/ 127122 w 136423"/>
                <a:gd name="connsiteY2" fmla="*/ 256027 h 286257"/>
                <a:gd name="connsiteX3" fmla="*/ 81932 w 136423"/>
                <a:gd name="connsiteY3" fmla="*/ 256027 h 286257"/>
                <a:gd name="connsiteX4" fmla="*/ 81932 w 136423"/>
                <a:gd name="connsiteY4" fmla="*/ 9302 h 286257"/>
                <a:gd name="connsiteX5" fmla="*/ 0 w 136423"/>
                <a:gd name="connsiteY5" fmla="*/ 9302 h 286257"/>
                <a:gd name="connsiteX6" fmla="*/ 0 w 136423"/>
                <a:gd name="connsiteY6" fmla="*/ 0 h 286257"/>
                <a:gd name="connsiteX7" fmla="*/ 91233 w 136423"/>
                <a:gd name="connsiteY7" fmla="*/ 0 h 286257"/>
                <a:gd name="connsiteX8" fmla="*/ 91233 w 136423"/>
                <a:gd name="connsiteY8" fmla="*/ 246725 h 286257"/>
                <a:gd name="connsiteX9" fmla="*/ 136424 w 136423"/>
                <a:gd name="connsiteY9" fmla="*/ 246725 h 28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423" h="286257">
                  <a:moveTo>
                    <a:pt x="136424" y="286257"/>
                  </a:moveTo>
                  <a:lnTo>
                    <a:pt x="127122" y="286257"/>
                  </a:lnTo>
                  <a:lnTo>
                    <a:pt x="127122" y="256027"/>
                  </a:lnTo>
                  <a:lnTo>
                    <a:pt x="81932" y="256027"/>
                  </a:lnTo>
                  <a:lnTo>
                    <a:pt x="81932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91233" y="0"/>
                  </a:lnTo>
                  <a:lnTo>
                    <a:pt x="91233" y="246725"/>
                  </a:lnTo>
                  <a:lnTo>
                    <a:pt x="136424" y="2467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" name="任意多边形: 形状 160">
              <a:extLst>
                <a:ext uri="{FF2B5EF4-FFF2-40B4-BE49-F238E27FC236}">
                  <a16:creationId xmlns:a16="http://schemas.microsoft.com/office/drawing/2014/main" id="{B74A9BAB-94E9-609E-BC83-E230F659A93C}"/>
                </a:ext>
              </a:extLst>
            </p:cNvPr>
            <p:cNvSpPr/>
            <p:nvPr/>
          </p:nvSpPr>
          <p:spPr>
            <a:xfrm>
              <a:off x="8372478" y="6156390"/>
              <a:ext cx="126889" cy="211301"/>
            </a:xfrm>
            <a:custGeom>
              <a:avLst/>
              <a:gdLst>
                <a:gd name="connsiteX0" fmla="*/ 126889 w 126889"/>
                <a:gd name="connsiteY0" fmla="*/ 211302 h 211301"/>
                <a:gd name="connsiteX1" fmla="*/ 117588 w 126889"/>
                <a:gd name="connsiteY1" fmla="*/ 211302 h 211301"/>
                <a:gd name="connsiteX2" fmla="*/ 117588 w 126889"/>
                <a:gd name="connsiteY2" fmla="*/ 102318 h 211301"/>
                <a:gd name="connsiteX3" fmla="*/ 56817 w 126889"/>
                <a:gd name="connsiteY3" fmla="*/ 102318 h 211301"/>
                <a:gd name="connsiteX4" fmla="*/ 56817 w 126889"/>
                <a:gd name="connsiteY4" fmla="*/ 9302 h 211301"/>
                <a:gd name="connsiteX5" fmla="*/ 9302 w 126889"/>
                <a:gd name="connsiteY5" fmla="*/ 9302 h 211301"/>
                <a:gd name="connsiteX6" fmla="*/ 9302 w 126889"/>
                <a:gd name="connsiteY6" fmla="*/ 71157 h 211301"/>
                <a:gd name="connsiteX7" fmla="*/ 0 w 126889"/>
                <a:gd name="connsiteY7" fmla="*/ 71157 h 211301"/>
                <a:gd name="connsiteX8" fmla="*/ 0 w 126889"/>
                <a:gd name="connsiteY8" fmla="*/ 0 h 211301"/>
                <a:gd name="connsiteX9" fmla="*/ 66119 w 126889"/>
                <a:gd name="connsiteY9" fmla="*/ 0 h 211301"/>
                <a:gd name="connsiteX10" fmla="*/ 66119 w 126889"/>
                <a:gd name="connsiteY10" fmla="*/ 93016 h 211301"/>
                <a:gd name="connsiteX11" fmla="*/ 126889 w 126889"/>
                <a:gd name="connsiteY11" fmla="*/ 93016 h 21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889" h="211301">
                  <a:moveTo>
                    <a:pt x="126889" y="211302"/>
                  </a:moveTo>
                  <a:lnTo>
                    <a:pt x="117588" y="211302"/>
                  </a:lnTo>
                  <a:lnTo>
                    <a:pt x="117588" y="102318"/>
                  </a:lnTo>
                  <a:lnTo>
                    <a:pt x="56817" y="102318"/>
                  </a:lnTo>
                  <a:lnTo>
                    <a:pt x="56817" y="9302"/>
                  </a:lnTo>
                  <a:lnTo>
                    <a:pt x="9302" y="9302"/>
                  </a:lnTo>
                  <a:lnTo>
                    <a:pt x="9302" y="71157"/>
                  </a:lnTo>
                  <a:lnTo>
                    <a:pt x="0" y="71157"/>
                  </a:lnTo>
                  <a:lnTo>
                    <a:pt x="0" y="0"/>
                  </a:lnTo>
                  <a:lnTo>
                    <a:pt x="66119" y="0"/>
                  </a:lnTo>
                  <a:lnTo>
                    <a:pt x="66119" y="93016"/>
                  </a:lnTo>
                  <a:lnTo>
                    <a:pt x="126889" y="9301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" name="任意多边形: 形状 161">
              <a:extLst>
                <a:ext uri="{FF2B5EF4-FFF2-40B4-BE49-F238E27FC236}">
                  <a16:creationId xmlns:a16="http://schemas.microsoft.com/office/drawing/2014/main" id="{56CDE642-78B3-C0D4-7A41-617653177774}"/>
                </a:ext>
              </a:extLst>
            </p:cNvPr>
            <p:cNvSpPr/>
            <p:nvPr/>
          </p:nvSpPr>
          <p:spPr>
            <a:xfrm>
              <a:off x="3661058" y="6598914"/>
              <a:ext cx="244787" cy="6433"/>
            </a:xfrm>
            <a:custGeom>
              <a:avLst/>
              <a:gdLst>
                <a:gd name="connsiteX0" fmla="*/ 0 w 244787"/>
                <a:gd name="connsiteY0" fmla="*/ 0 h 6433"/>
                <a:gd name="connsiteX1" fmla="*/ 244787 w 244787"/>
                <a:gd name="connsiteY1" fmla="*/ 0 h 6433"/>
                <a:gd name="connsiteX2" fmla="*/ 244787 w 244787"/>
                <a:gd name="connsiteY2" fmla="*/ 6433 h 6433"/>
                <a:gd name="connsiteX3" fmla="*/ 0 w 244787"/>
                <a:gd name="connsiteY3" fmla="*/ 6433 h 6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787" h="6433">
                  <a:moveTo>
                    <a:pt x="0" y="0"/>
                  </a:moveTo>
                  <a:lnTo>
                    <a:pt x="244787" y="0"/>
                  </a:lnTo>
                  <a:lnTo>
                    <a:pt x="244787" y="6433"/>
                  </a:lnTo>
                  <a:lnTo>
                    <a:pt x="0" y="643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" name="任意多边形: 形状 162">
              <a:extLst>
                <a:ext uri="{FF2B5EF4-FFF2-40B4-BE49-F238E27FC236}">
                  <a16:creationId xmlns:a16="http://schemas.microsoft.com/office/drawing/2014/main" id="{4E0446B7-0B26-7177-E484-82C65746F4B6}"/>
                </a:ext>
              </a:extLst>
            </p:cNvPr>
            <p:cNvSpPr/>
            <p:nvPr/>
          </p:nvSpPr>
          <p:spPr>
            <a:xfrm>
              <a:off x="3689815" y="6583256"/>
              <a:ext cx="216107" cy="6433"/>
            </a:xfrm>
            <a:custGeom>
              <a:avLst/>
              <a:gdLst>
                <a:gd name="connsiteX0" fmla="*/ 0 w 216107"/>
                <a:gd name="connsiteY0" fmla="*/ 0 h 6433"/>
                <a:gd name="connsiteX1" fmla="*/ 216107 w 216107"/>
                <a:gd name="connsiteY1" fmla="*/ 0 h 6433"/>
                <a:gd name="connsiteX2" fmla="*/ 216107 w 216107"/>
                <a:gd name="connsiteY2" fmla="*/ 6434 h 6433"/>
                <a:gd name="connsiteX3" fmla="*/ 0 w 216107"/>
                <a:gd name="connsiteY3" fmla="*/ 6434 h 6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07" h="6433">
                  <a:moveTo>
                    <a:pt x="0" y="0"/>
                  </a:moveTo>
                  <a:lnTo>
                    <a:pt x="216107" y="0"/>
                  </a:lnTo>
                  <a:lnTo>
                    <a:pt x="216107" y="6434"/>
                  </a:lnTo>
                  <a:lnTo>
                    <a:pt x="0" y="643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" name="任意多边形: 形状 163">
              <a:extLst>
                <a:ext uri="{FF2B5EF4-FFF2-40B4-BE49-F238E27FC236}">
                  <a16:creationId xmlns:a16="http://schemas.microsoft.com/office/drawing/2014/main" id="{7BAA366E-BBB0-CA7C-23F7-AC6FA7F33883}"/>
                </a:ext>
              </a:extLst>
            </p:cNvPr>
            <p:cNvSpPr/>
            <p:nvPr/>
          </p:nvSpPr>
          <p:spPr>
            <a:xfrm>
              <a:off x="3725006" y="6567598"/>
              <a:ext cx="180838" cy="6433"/>
            </a:xfrm>
            <a:custGeom>
              <a:avLst/>
              <a:gdLst>
                <a:gd name="connsiteX0" fmla="*/ 0 w 180838"/>
                <a:gd name="connsiteY0" fmla="*/ 0 h 6433"/>
                <a:gd name="connsiteX1" fmla="*/ 180839 w 180838"/>
                <a:gd name="connsiteY1" fmla="*/ 0 h 6433"/>
                <a:gd name="connsiteX2" fmla="*/ 180839 w 180838"/>
                <a:gd name="connsiteY2" fmla="*/ 6433 h 6433"/>
                <a:gd name="connsiteX3" fmla="*/ 0 w 180838"/>
                <a:gd name="connsiteY3" fmla="*/ 6433 h 6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838" h="6433">
                  <a:moveTo>
                    <a:pt x="0" y="0"/>
                  </a:moveTo>
                  <a:lnTo>
                    <a:pt x="180839" y="0"/>
                  </a:lnTo>
                  <a:lnTo>
                    <a:pt x="180839" y="6433"/>
                  </a:lnTo>
                  <a:lnTo>
                    <a:pt x="0" y="643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" name="任意多边形: 形状 164">
              <a:extLst>
                <a:ext uri="{FF2B5EF4-FFF2-40B4-BE49-F238E27FC236}">
                  <a16:creationId xmlns:a16="http://schemas.microsoft.com/office/drawing/2014/main" id="{4A4A0750-74F8-B42D-8753-18C0123B1FA9}"/>
                </a:ext>
              </a:extLst>
            </p:cNvPr>
            <p:cNvSpPr/>
            <p:nvPr/>
          </p:nvSpPr>
          <p:spPr>
            <a:xfrm>
              <a:off x="3763763" y="6551941"/>
              <a:ext cx="142082" cy="6433"/>
            </a:xfrm>
            <a:custGeom>
              <a:avLst/>
              <a:gdLst>
                <a:gd name="connsiteX0" fmla="*/ 0 w 142082"/>
                <a:gd name="connsiteY0" fmla="*/ 0 h 6433"/>
                <a:gd name="connsiteX1" fmla="*/ 142082 w 142082"/>
                <a:gd name="connsiteY1" fmla="*/ 0 h 6433"/>
                <a:gd name="connsiteX2" fmla="*/ 142082 w 142082"/>
                <a:gd name="connsiteY2" fmla="*/ 6433 h 6433"/>
                <a:gd name="connsiteX3" fmla="*/ 0 w 142082"/>
                <a:gd name="connsiteY3" fmla="*/ 6433 h 6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082" h="6433">
                  <a:moveTo>
                    <a:pt x="0" y="0"/>
                  </a:moveTo>
                  <a:lnTo>
                    <a:pt x="142082" y="0"/>
                  </a:lnTo>
                  <a:lnTo>
                    <a:pt x="142082" y="6433"/>
                  </a:lnTo>
                  <a:lnTo>
                    <a:pt x="0" y="643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" name="任意多边形: 形状 165">
              <a:extLst>
                <a:ext uri="{FF2B5EF4-FFF2-40B4-BE49-F238E27FC236}">
                  <a16:creationId xmlns:a16="http://schemas.microsoft.com/office/drawing/2014/main" id="{7B9B14FA-2F6D-7AF6-0DAA-4A0AB472BD9F}"/>
                </a:ext>
              </a:extLst>
            </p:cNvPr>
            <p:cNvSpPr/>
            <p:nvPr/>
          </p:nvSpPr>
          <p:spPr>
            <a:xfrm>
              <a:off x="3673382" y="5937492"/>
              <a:ext cx="85264" cy="36198"/>
            </a:xfrm>
            <a:custGeom>
              <a:avLst/>
              <a:gdLst>
                <a:gd name="connsiteX0" fmla="*/ 0 w 85264"/>
                <a:gd name="connsiteY0" fmla="*/ 0 h 36198"/>
                <a:gd name="connsiteX1" fmla="*/ 85265 w 85264"/>
                <a:gd name="connsiteY1" fmla="*/ 0 h 36198"/>
                <a:gd name="connsiteX2" fmla="*/ 85265 w 85264"/>
                <a:gd name="connsiteY2" fmla="*/ 36199 h 36198"/>
                <a:gd name="connsiteX3" fmla="*/ 0 w 85264"/>
                <a:gd name="connsiteY3" fmla="*/ 36199 h 3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36198">
                  <a:moveTo>
                    <a:pt x="0" y="0"/>
                  </a:moveTo>
                  <a:lnTo>
                    <a:pt x="85265" y="0"/>
                  </a:lnTo>
                  <a:lnTo>
                    <a:pt x="85265" y="36199"/>
                  </a:lnTo>
                  <a:lnTo>
                    <a:pt x="0" y="3619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7" name="任意多边形: 形状 166">
              <a:extLst>
                <a:ext uri="{FF2B5EF4-FFF2-40B4-BE49-F238E27FC236}">
                  <a16:creationId xmlns:a16="http://schemas.microsoft.com/office/drawing/2014/main" id="{F4AFF301-5EDA-A4D8-2FE6-1C0C5B4DF258}"/>
                </a:ext>
              </a:extLst>
            </p:cNvPr>
            <p:cNvSpPr/>
            <p:nvPr/>
          </p:nvSpPr>
          <p:spPr>
            <a:xfrm>
              <a:off x="4001497" y="6044771"/>
              <a:ext cx="59452" cy="12944"/>
            </a:xfrm>
            <a:custGeom>
              <a:avLst/>
              <a:gdLst>
                <a:gd name="connsiteX0" fmla="*/ 0 w 59452"/>
                <a:gd name="connsiteY0" fmla="*/ 0 h 12944"/>
                <a:gd name="connsiteX1" fmla="*/ 59453 w 59452"/>
                <a:gd name="connsiteY1" fmla="*/ 0 h 12944"/>
                <a:gd name="connsiteX2" fmla="*/ 59453 w 59452"/>
                <a:gd name="connsiteY2" fmla="*/ 12945 h 12944"/>
                <a:gd name="connsiteX3" fmla="*/ 0 w 59452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52" h="12944">
                  <a:moveTo>
                    <a:pt x="0" y="0"/>
                  </a:moveTo>
                  <a:lnTo>
                    <a:pt x="59453" y="0"/>
                  </a:lnTo>
                  <a:lnTo>
                    <a:pt x="59453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8" name="任意多边形: 形状 167">
              <a:extLst>
                <a:ext uri="{FF2B5EF4-FFF2-40B4-BE49-F238E27FC236}">
                  <a16:creationId xmlns:a16="http://schemas.microsoft.com/office/drawing/2014/main" id="{CFA3ACF2-C5AB-D2AD-C608-7C682FD178A4}"/>
                </a:ext>
              </a:extLst>
            </p:cNvPr>
            <p:cNvSpPr/>
            <p:nvPr/>
          </p:nvSpPr>
          <p:spPr>
            <a:xfrm>
              <a:off x="4001497" y="6066087"/>
              <a:ext cx="68444" cy="12944"/>
            </a:xfrm>
            <a:custGeom>
              <a:avLst/>
              <a:gdLst>
                <a:gd name="connsiteX0" fmla="*/ 0 w 68444"/>
                <a:gd name="connsiteY0" fmla="*/ 0 h 12944"/>
                <a:gd name="connsiteX1" fmla="*/ 68444 w 68444"/>
                <a:gd name="connsiteY1" fmla="*/ 0 h 12944"/>
                <a:gd name="connsiteX2" fmla="*/ 68444 w 68444"/>
                <a:gd name="connsiteY2" fmla="*/ 12945 h 12944"/>
                <a:gd name="connsiteX3" fmla="*/ 0 w 68444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444" h="12944">
                  <a:moveTo>
                    <a:pt x="0" y="0"/>
                  </a:moveTo>
                  <a:lnTo>
                    <a:pt x="68444" y="0"/>
                  </a:lnTo>
                  <a:lnTo>
                    <a:pt x="68444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9" name="任意多边形: 形状 168">
              <a:extLst>
                <a:ext uri="{FF2B5EF4-FFF2-40B4-BE49-F238E27FC236}">
                  <a16:creationId xmlns:a16="http://schemas.microsoft.com/office/drawing/2014/main" id="{4E63660C-1507-976A-92FD-0EDFC0CE4455}"/>
                </a:ext>
              </a:extLst>
            </p:cNvPr>
            <p:cNvSpPr/>
            <p:nvPr/>
          </p:nvSpPr>
          <p:spPr>
            <a:xfrm>
              <a:off x="4001497" y="6087403"/>
              <a:ext cx="81389" cy="12944"/>
            </a:xfrm>
            <a:custGeom>
              <a:avLst/>
              <a:gdLst>
                <a:gd name="connsiteX0" fmla="*/ 0 w 81389"/>
                <a:gd name="connsiteY0" fmla="*/ 0 h 12944"/>
                <a:gd name="connsiteX1" fmla="*/ 81389 w 81389"/>
                <a:gd name="connsiteY1" fmla="*/ 0 h 12944"/>
                <a:gd name="connsiteX2" fmla="*/ 81389 w 81389"/>
                <a:gd name="connsiteY2" fmla="*/ 12945 h 12944"/>
                <a:gd name="connsiteX3" fmla="*/ 0 w 8138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89" h="12944">
                  <a:moveTo>
                    <a:pt x="0" y="0"/>
                  </a:moveTo>
                  <a:lnTo>
                    <a:pt x="81389" y="0"/>
                  </a:lnTo>
                  <a:lnTo>
                    <a:pt x="8138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0" name="任意多边形: 形状 169">
              <a:extLst>
                <a:ext uri="{FF2B5EF4-FFF2-40B4-BE49-F238E27FC236}">
                  <a16:creationId xmlns:a16="http://schemas.microsoft.com/office/drawing/2014/main" id="{215F2C90-D40D-29A1-7276-2D8ECB1ABFCE}"/>
                </a:ext>
              </a:extLst>
            </p:cNvPr>
            <p:cNvSpPr/>
            <p:nvPr/>
          </p:nvSpPr>
          <p:spPr>
            <a:xfrm>
              <a:off x="4001497" y="6108719"/>
              <a:ext cx="87202" cy="12944"/>
            </a:xfrm>
            <a:custGeom>
              <a:avLst/>
              <a:gdLst>
                <a:gd name="connsiteX0" fmla="*/ 0 w 87202"/>
                <a:gd name="connsiteY0" fmla="*/ 0 h 12944"/>
                <a:gd name="connsiteX1" fmla="*/ 87203 w 87202"/>
                <a:gd name="connsiteY1" fmla="*/ 0 h 12944"/>
                <a:gd name="connsiteX2" fmla="*/ 87203 w 87202"/>
                <a:gd name="connsiteY2" fmla="*/ 12945 h 12944"/>
                <a:gd name="connsiteX3" fmla="*/ 0 w 87202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202" h="12944">
                  <a:moveTo>
                    <a:pt x="0" y="0"/>
                  </a:moveTo>
                  <a:lnTo>
                    <a:pt x="87203" y="0"/>
                  </a:lnTo>
                  <a:lnTo>
                    <a:pt x="87203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" name="任意多边形: 形状 170">
              <a:extLst>
                <a:ext uri="{FF2B5EF4-FFF2-40B4-BE49-F238E27FC236}">
                  <a16:creationId xmlns:a16="http://schemas.microsoft.com/office/drawing/2014/main" id="{86C2A76B-DDF0-A0E7-F30F-CBB1C84F71CD}"/>
                </a:ext>
              </a:extLst>
            </p:cNvPr>
            <p:cNvSpPr/>
            <p:nvPr/>
          </p:nvSpPr>
          <p:spPr>
            <a:xfrm>
              <a:off x="4001497" y="6130035"/>
              <a:ext cx="100767" cy="12944"/>
            </a:xfrm>
            <a:custGeom>
              <a:avLst/>
              <a:gdLst>
                <a:gd name="connsiteX0" fmla="*/ 0 w 100767"/>
                <a:gd name="connsiteY0" fmla="*/ 0 h 12944"/>
                <a:gd name="connsiteX1" fmla="*/ 100767 w 100767"/>
                <a:gd name="connsiteY1" fmla="*/ 0 h 12944"/>
                <a:gd name="connsiteX2" fmla="*/ 100767 w 100767"/>
                <a:gd name="connsiteY2" fmla="*/ 12945 h 12944"/>
                <a:gd name="connsiteX3" fmla="*/ 0 w 100767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67" h="12944">
                  <a:moveTo>
                    <a:pt x="0" y="0"/>
                  </a:moveTo>
                  <a:lnTo>
                    <a:pt x="100767" y="0"/>
                  </a:lnTo>
                  <a:lnTo>
                    <a:pt x="100767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2" name="任意多边形: 形状 171">
              <a:extLst>
                <a:ext uri="{FF2B5EF4-FFF2-40B4-BE49-F238E27FC236}">
                  <a16:creationId xmlns:a16="http://schemas.microsoft.com/office/drawing/2014/main" id="{A6F7ACC2-51A9-AFF5-87EA-A6E546EAE1F0}"/>
                </a:ext>
              </a:extLst>
            </p:cNvPr>
            <p:cNvSpPr/>
            <p:nvPr/>
          </p:nvSpPr>
          <p:spPr>
            <a:xfrm>
              <a:off x="4001497" y="6151351"/>
              <a:ext cx="100767" cy="12944"/>
            </a:xfrm>
            <a:custGeom>
              <a:avLst/>
              <a:gdLst>
                <a:gd name="connsiteX0" fmla="*/ 0 w 100767"/>
                <a:gd name="connsiteY0" fmla="*/ 0 h 12944"/>
                <a:gd name="connsiteX1" fmla="*/ 100767 w 100767"/>
                <a:gd name="connsiteY1" fmla="*/ 0 h 12944"/>
                <a:gd name="connsiteX2" fmla="*/ 100767 w 100767"/>
                <a:gd name="connsiteY2" fmla="*/ 12945 h 12944"/>
                <a:gd name="connsiteX3" fmla="*/ 0 w 100767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67" h="12944">
                  <a:moveTo>
                    <a:pt x="0" y="0"/>
                  </a:moveTo>
                  <a:lnTo>
                    <a:pt x="100767" y="0"/>
                  </a:lnTo>
                  <a:lnTo>
                    <a:pt x="100767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3" name="任意多边形: 形状 172">
              <a:extLst>
                <a:ext uri="{FF2B5EF4-FFF2-40B4-BE49-F238E27FC236}">
                  <a16:creationId xmlns:a16="http://schemas.microsoft.com/office/drawing/2014/main" id="{3C52E95B-0B27-E28C-D652-7C5331927BFD}"/>
                </a:ext>
              </a:extLst>
            </p:cNvPr>
            <p:cNvSpPr/>
            <p:nvPr/>
          </p:nvSpPr>
          <p:spPr>
            <a:xfrm>
              <a:off x="4001497" y="6172668"/>
              <a:ext cx="100767" cy="12944"/>
            </a:xfrm>
            <a:custGeom>
              <a:avLst/>
              <a:gdLst>
                <a:gd name="connsiteX0" fmla="*/ 0 w 100767"/>
                <a:gd name="connsiteY0" fmla="*/ 0 h 12944"/>
                <a:gd name="connsiteX1" fmla="*/ 100767 w 100767"/>
                <a:gd name="connsiteY1" fmla="*/ 0 h 12944"/>
                <a:gd name="connsiteX2" fmla="*/ 100767 w 100767"/>
                <a:gd name="connsiteY2" fmla="*/ 12945 h 12944"/>
                <a:gd name="connsiteX3" fmla="*/ 0 w 100767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67" h="12944">
                  <a:moveTo>
                    <a:pt x="0" y="0"/>
                  </a:moveTo>
                  <a:lnTo>
                    <a:pt x="100767" y="0"/>
                  </a:lnTo>
                  <a:lnTo>
                    <a:pt x="100767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4" name="任意多边形: 形状 173">
              <a:extLst>
                <a:ext uri="{FF2B5EF4-FFF2-40B4-BE49-F238E27FC236}">
                  <a16:creationId xmlns:a16="http://schemas.microsoft.com/office/drawing/2014/main" id="{02330F07-10D4-29DF-0F2F-C75CC1ADECDE}"/>
                </a:ext>
              </a:extLst>
            </p:cNvPr>
            <p:cNvSpPr/>
            <p:nvPr/>
          </p:nvSpPr>
          <p:spPr>
            <a:xfrm>
              <a:off x="4001497" y="6193984"/>
              <a:ext cx="100767" cy="12944"/>
            </a:xfrm>
            <a:custGeom>
              <a:avLst/>
              <a:gdLst>
                <a:gd name="connsiteX0" fmla="*/ 0 w 100767"/>
                <a:gd name="connsiteY0" fmla="*/ 0 h 12944"/>
                <a:gd name="connsiteX1" fmla="*/ 100767 w 100767"/>
                <a:gd name="connsiteY1" fmla="*/ 0 h 12944"/>
                <a:gd name="connsiteX2" fmla="*/ 100767 w 100767"/>
                <a:gd name="connsiteY2" fmla="*/ 12945 h 12944"/>
                <a:gd name="connsiteX3" fmla="*/ 0 w 100767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67" h="12944">
                  <a:moveTo>
                    <a:pt x="0" y="0"/>
                  </a:moveTo>
                  <a:lnTo>
                    <a:pt x="100767" y="0"/>
                  </a:lnTo>
                  <a:lnTo>
                    <a:pt x="100767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5" name="任意多边形: 形状 174">
              <a:extLst>
                <a:ext uri="{FF2B5EF4-FFF2-40B4-BE49-F238E27FC236}">
                  <a16:creationId xmlns:a16="http://schemas.microsoft.com/office/drawing/2014/main" id="{B92416EA-6574-7AE9-4C60-AEE5E5E61402}"/>
                </a:ext>
              </a:extLst>
            </p:cNvPr>
            <p:cNvSpPr/>
            <p:nvPr/>
          </p:nvSpPr>
          <p:spPr>
            <a:xfrm>
              <a:off x="4001497" y="6215300"/>
              <a:ext cx="100767" cy="12944"/>
            </a:xfrm>
            <a:custGeom>
              <a:avLst/>
              <a:gdLst>
                <a:gd name="connsiteX0" fmla="*/ 0 w 100767"/>
                <a:gd name="connsiteY0" fmla="*/ 0 h 12944"/>
                <a:gd name="connsiteX1" fmla="*/ 100767 w 100767"/>
                <a:gd name="connsiteY1" fmla="*/ 0 h 12944"/>
                <a:gd name="connsiteX2" fmla="*/ 100767 w 100767"/>
                <a:gd name="connsiteY2" fmla="*/ 12945 h 12944"/>
                <a:gd name="connsiteX3" fmla="*/ 0 w 100767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67" h="12944">
                  <a:moveTo>
                    <a:pt x="0" y="0"/>
                  </a:moveTo>
                  <a:lnTo>
                    <a:pt x="100767" y="0"/>
                  </a:lnTo>
                  <a:lnTo>
                    <a:pt x="100767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6" name="任意多边形: 形状 175">
              <a:extLst>
                <a:ext uri="{FF2B5EF4-FFF2-40B4-BE49-F238E27FC236}">
                  <a16:creationId xmlns:a16="http://schemas.microsoft.com/office/drawing/2014/main" id="{4B86D861-88E9-CF92-97C8-E576579353C9}"/>
                </a:ext>
              </a:extLst>
            </p:cNvPr>
            <p:cNvSpPr/>
            <p:nvPr/>
          </p:nvSpPr>
          <p:spPr>
            <a:xfrm>
              <a:off x="4001497" y="6236616"/>
              <a:ext cx="100767" cy="12944"/>
            </a:xfrm>
            <a:custGeom>
              <a:avLst/>
              <a:gdLst>
                <a:gd name="connsiteX0" fmla="*/ 0 w 100767"/>
                <a:gd name="connsiteY0" fmla="*/ 0 h 12944"/>
                <a:gd name="connsiteX1" fmla="*/ 100767 w 100767"/>
                <a:gd name="connsiteY1" fmla="*/ 0 h 12944"/>
                <a:gd name="connsiteX2" fmla="*/ 100767 w 100767"/>
                <a:gd name="connsiteY2" fmla="*/ 12945 h 12944"/>
                <a:gd name="connsiteX3" fmla="*/ 0 w 100767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67" h="12944">
                  <a:moveTo>
                    <a:pt x="0" y="0"/>
                  </a:moveTo>
                  <a:lnTo>
                    <a:pt x="100767" y="0"/>
                  </a:lnTo>
                  <a:lnTo>
                    <a:pt x="100767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7" name="任意多边形: 形状 176">
              <a:extLst>
                <a:ext uri="{FF2B5EF4-FFF2-40B4-BE49-F238E27FC236}">
                  <a16:creationId xmlns:a16="http://schemas.microsoft.com/office/drawing/2014/main" id="{78E3F916-7A8F-CA90-DD33-BF1A69A3F706}"/>
                </a:ext>
              </a:extLst>
            </p:cNvPr>
            <p:cNvSpPr/>
            <p:nvPr/>
          </p:nvSpPr>
          <p:spPr>
            <a:xfrm>
              <a:off x="4001497" y="6257932"/>
              <a:ext cx="100767" cy="12944"/>
            </a:xfrm>
            <a:custGeom>
              <a:avLst/>
              <a:gdLst>
                <a:gd name="connsiteX0" fmla="*/ 0 w 100767"/>
                <a:gd name="connsiteY0" fmla="*/ 0 h 12944"/>
                <a:gd name="connsiteX1" fmla="*/ 100767 w 100767"/>
                <a:gd name="connsiteY1" fmla="*/ 0 h 12944"/>
                <a:gd name="connsiteX2" fmla="*/ 100767 w 100767"/>
                <a:gd name="connsiteY2" fmla="*/ 12945 h 12944"/>
                <a:gd name="connsiteX3" fmla="*/ 0 w 100767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67" h="12944">
                  <a:moveTo>
                    <a:pt x="0" y="0"/>
                  </a:moveTo>
                  <a:lnTo>
                    <a:pt x="100767" y="0"/>
                  </a:lnTo>
                  <a:lnTo>
                    <a:pt x="100767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8" name="任意多边形: 形状 177">
              <a:extLst>
                <a:ext uri="{FF2B5EF4-FFF2-40B4-BE49-F238E27FC236}">
                  <a16:creationId xmlns:a16="http://schemas.microsoft.com/office/drawing/2014/main" id="{69F1EA1C-EABB-483C-F333-FD1448B81C75}"/>
                </a:ext>
              </a:extLst>
            </p:cNvPr>
            <p:cNvSpPr/>
            <p:nvPr/>
          </p:nvSpPr>
          <p:spPr>
            <a:xfrm>
              <a:off x="4200473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9" name="任意多边形: 形状 178">
              <a:extLst>
                <a:ext uri="{FF2B5EF4-FFF2-40B4-BE49-F238E27FC236}">
                  <a16:creationId xmlns:a16="http://schemas.microsoft.com/office/drawing/2014/main" id="{DEB8C674-9DDF-74F1-7DAB-3130EAA09E49}"/>
                </a:ext>
              </a:extLst>
            </p:cNvPr>
            <p:cNvSpPr/>
            <p:nvPr/>
          </p:nvSpPr>
          <p:spPr>
            <a:xfrm>
              <a:off x="4200473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0" name="任意多边形: 形状 179">
              <a:extLst>
                <a:ext uri="{FF2B5EF4-FFF2-40B4-BE49-F238E27FC236}">
                  <a16:creationId xmlns:a16="http://schemas.microsoft.com/office/drawing/2014/main" id="{8BA82FEA-99A1-494F-7DE6-B02F19A5DF2E}"/>
                </a:ext>
              </a:extLst>
            </p:cNvPr>
            <p:cNvSpPr/>
            <p:nvPr/>
          </p:nvSpPr>
          <p:spPr>
            <a:xfrm>
              <a:off x="4247912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1" name="任意多边形: 形状 180">
              <a:extLst>
                <a:ext uri="{FF2B5EF4-FFF2-40B4-BE49-F238E27FC236}">
                  <a16:creationId xmlns:a16="http://schemas.microsoft.com/office/drawing/2014/main" id="{95832FFD-5D36-DEB4-658F-8D4A58B6C4EC}"/>
                </a:ext>
              </a:extLst>
            </p:cNvPr>
            <p:cNvSpPr/>
            <p:nvPr/>
          </p:nvSpPr>
          <p:spPr>
            <a:xfrm>
              <a:off x="4247912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2" name="任意多边形: 形状 181">
              <a:extLst>
                <a:ext uri="{FF2B5EF4-FFF2-40B4-BE49-F238E27FC236}">
                  <a16:creationId xmlns:a16="http://schemas.microsoft.com/office/drawing/2014/main" id="{660BE8CD-CB2E-9181-D830-A846CEA4CECC}"/>
                </a:ext>
              </a:extLst>
            </p:cNvPr>
            <p:cNvSpPr/>
            <p:nvPr/>
          </p:nvSpPr>
          <p:spPr>
            <a:xfrm>
              <a:off x="4295427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3" name="任意多边形: 形状 182">
              <a:extLst>
                <a:ext uri="{FF2B5EF4-FFF2-40B4-BE49-F238E27FC236}">
                  <a16:creationId xmlns:a16="http://schemas.microsoft.com/office/drawing/2014/main" id="{B07BC463-F409-CFB3-3024-3B51CA1786F1}"/>
                </a:ext>
              </a:extLst>
            </p:cNvPr>
            <p:cNvSpPr/>
            <p:nvPr/>
          </p:nvSpPr>
          <p:spPr>
            <a:xfrm>
              <a:off x="4295427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4" name="任意多边形: 形状 183">
              <a:extLst>
                <a:ext uri="{FF2B5EF4-FFF2-40B4-BE49-F238E27FC236}">
                  <a16:creationId xmlns:a16="http://schemas.microsoft.com/office/drawing/2014/main" id="{EAD62B10-D4AC-9E1A-2AE7-0F94BBC1B107}"/>
                </a:ext>
              </a:extLst>
            </p:cNvPr>
            <p:cNvSpPr/>
            <p:nvPr/>
          </p:nvSpPr>
          <p:spPr>
            <a:xfrm>
              <a:off x="4342866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5" name="任意多边形: 形状 184">
              <a:extLst>
                <a:ext uri="{FF2B5EF4-FFF2-40B4-BE49-F238E27FC236}">
                  <a16:creationId xmlns:a16="http://schemas.microsoft.com/office/drawing/2014/main" id="{EAC33440-82AC-0395-A5C1-D890789D7307}"/>
                </a:ext>
              </a:extLst>
            </p:cNvPr>
            <p:cNvSpPr/>
            <p:nvPr/>
          </p:nvSpPr>
          <p:spPr>
            <a:xfrm>
              <a:off x="4342866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6" name="任意多边形: 形状 185">
              <a:extLst>
                <a:ext uri="{FF2B5EF4-FFF2-40B4-BE49-F238E27FC236}">
                  <a16:creationId xmlns:a16="http://schemas.microsoft.com/office/drawing/2014/main" id="{FAF354EF-1E5A-66E1-9A06-734FC55149AA}"/>
                </a:ext>
              </a:extLst>
            </p:cNvPr>
            <p:cNvSpPr/>
            <p:nvPr/>
          </p:nvSpPr>
          <p:spPr>
            <a:xfrm>
              <a:off x="4390381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7" name="任意多边形: 形状 186">
              <a:extLst>
                <a:ext uri="{FF2B5EF4-FFF2-40B4-BE49-F238E27FC236}">
                  <a16:creationId xmlns:a16="http://schemas.microsoft.com/office/drawing/2014/main" id="{96EC38B1-7720-AA00-91AD-FCD0E439CE10}"/>
                </a:ext>
              </a:extLst>
            </p:cNvPr>
            <p:cNvSpPr/>
            <p:nvPr/>
          </p:nvSpPr>
          <p:spPr>
            <a:xfrm>
              <a:off x="4390381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8" name="任意多边形: 形状 187">
              <a:extLst>
                <a:ext uri="{FF2B5EF4-FFF2-40B4-BE49-F238E27FC236}">
                  <a16:creationId xmlns:a16="http://schemas.microsoft.com/office/drawing/2014/main" id="{87B29696-F5A6-44FE-10F7-5E46A0195FD3}"/>
                </a:ext>
              </a:extLst>
            </p:cNvPr>
            <p:cNvSpPr/>
            <p:nvPr/>
          </p:nvSpPr>
          <p:spPr>
            <a:xfrm>
              <a:off x="4437820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9" name="任意多边形: 形状 188">
              <a:extLst>
                <a:ext uri="{FF2B5EF4-FFF2-40B4-BE49-F238E27FC236}">
                  <a16:creationId xmlns:a16="http://schemas.microsoft.com/office/drawing/2014/main" id="{830249D5-CC93-FC81-F5C6-C43D78A8091B}"/>
                </a:ext>
              </a:extLst>
            </p:cNvPr>
            <p:cNvSpPr/>
            <p:nvPr/>
          </p:nvSpPr>
          <p:spPr>
            <a:xfrm>
              <a:off x="4437820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0" name="任意多边形: 形状 189">
              <a:extLst>
                <a:ext uri="{FF2B5EF4-FFF2-40B4-BE49-F238E27FC236}">
                  <a16:creationId xmlns:a16="http://schemas.microsoft.com/office/drawing/2014/main" id="{94A7988B-5092-D47D-2DDE-7575A30DF880}"/>
                </a:ext>
              </a:extLst>
            </p:cNvPr>
            <p:cNvSpPr/>
            <p:nvPr/>
          </p:nvSpPr>
          <p:spPr>
            <a:xfrm>
              <a:off x="4485335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1" name="任意多边形: 形状 190">
              <a:extLst>
                <a:ext uri="{FF2B5EF4-FFF2-40B4-BE49-F238E27FC236}">
                  <a16:creationId xmlns:a16="http://schemas.microsoft.com/office/drawing/2014/main" id="{A8752117-7B24-2962-A9B9-4015A05EDCA6}"/>
                </a:ext>
              </a:extLst>
            </p:cNvPr>
            <p:cNvSpPr/>
            <p:nvPr/>
          </p:nvSpPr>
          <p:spPr>
            <a:xfrm>
              <a:off x="4485335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2" name="任意多边形: 形状 191">
              <a:extLst>
                <a:ext uri="{FF2B5EF4-FFF2-40B4-BE49-F238E27FC236}">
                  <a16:creationId xmlns:a16="http://schemas.microsoft.com/office/drawing/2014/main" id="{BC31C959-6080-DA82-D3CE-7B39478A8758}"/>
                </a:ext>
              </a:extLst>
            </p:cNvPr>
            <p:cNvSpPr/>
            <p:nvPr/>
          </p:nvSpPr>
          <p:spPr>
            <a:xfrm>
              <a:off x="4532773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3" name="任意多边形: 形状 192">
              <a:extLst>
                <a:ext uri="{FF2B5EF4-FFF2-40B4-BE49-F238E27FC236}">
                  <a16:creationId xmlns:a16="http://schemas.microsoft.com/office/drawing/2014/main" id="{E0799FB2-976D-B8DD-9F7E-46463DE5BCCC}"/>
                </a:ext>
              </a:extLst>
            </p:cNvPr>
            <p:cNvSpPr/>
            <p:nvPr/>
          </p:nvSpPr>
          <p:spPr>
            <a:xfrm>
              <a:off x="4532773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" name="任意多边形: 形状 193">
              <a:extLst>
                <a:ext uri="{FF2B5EF4-FFF2-40B4-BE49-F238E27FC236}">
                  <a16:creationId xmlns:a16="http://schemas.microsoft.com/office/drawing/2014/main" id="{9C1C2E18-0768-2D86-76FC-1D0A47DD8EF5}"/>
                </a:ext>
              </a:extLst>
            </p:cNvPr>
            <p:cNvSpPr/>
            <p:nvPr/>
          </p:nvSpPr>
          <p:spPr>
            <a:xfrm>
              <a:off x="4580289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" name="任意多边形: 形状 194">
              <a:extLst>
                <a:ext uri="{FF2B5EF4-FFF2-40B4-BE49-F238E27FC236}">
                  <a16:creationId xmlns:a16="http://schemas.microsoft.com/office/drawing/2014/main" id="{361DFCD1-F69B-99D4-362B-4D1D00F79834}"/>
                </a:ext>
              </a:extLst>
            </p:cNvPr>
            <p:cNvSpPr/>
            <p:nvPr/>
          </p:nvSpPr>
          <p:spPr>
            <a:xfrm>
              <a:off x="4580289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6" name="任意多边形: 形状 195">
              <a:extLst>
                <a:ext uri="{FF2B5EF4-FFF2-40B4-BE49-F238E27FC236}">
                  <a16:creationId xmlns:a16="http://schemas.microsoft.com/office/drawing/2014/main" id="{DAD8235C-591D-19D6-EBB3-57257EA62574}"/>
                </a:ext>
              </a:extLst>
            </p:cNvPr>
            <p:cNvSpPr/>
            <p:nvPr/>
          </p:nvSpPr>
          <p:spPr>
            <a:xfrm>
              <a:off x="4627727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7" name="任意多边形: 形状 196">
              <a:extLst>
                <a:ext uri="{FF2B5EF4-FFF2-40B4-BE49-F238E27FC236}">
                  <a16:creationId xmlns:a16="http://schemas.microsoft.com/office/drawing/2014/main" id="{D885038A-9892-3A8E-C62E-DEE46034BE88}"/>
                </a:ext>
              </a:extLst>
            </p:cNvPr>
            <p:cNvSpPr/>
            <p:nvPr/>
          </p:nvSpPr>
          <p:spPr>
            <a:xfrm>
              <a:off x="4627727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8" name="任意多边形: 形状 197">
              <a:extLst>
                <a:ext uri="{FF2B5EF4-FFF2-40B4-BE49-F238E27FC236}">
                  <a16:creationId xmlns:a16="http://schemas.microsoft.com/office/drawing/2014/main" id="{1B3236E7-0757-9ED7-CB72-9C300D00DF16}"/>
                </a:ext>
              </a:extLst>
            </p:cNvPr>
            <p:cNvSpPr/>
            <p:nvPr/>
          </p:nvSpPr>
          <p:spPr>
            <a:xfrm>
              <a:off x="4675243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9" name="任意多边形: 形状 198">
              <a:extLst>
                <a:ext uri="{FF2B5EF4-FFF2-40B4-BE49-F238E27FC236}">
                  <a16:creationId xmlns:a16="http://schemas.microsoft.com/office/drawing/2014/main" id="{38E917D4-72F7-AB9C-8294-121F64692153}"/>
                </a:ext>
              </a:extLst>
            </p:cNvPr>
            <p:cNvSpPr/>
            <p:nvPr/>
          </p:nvSpPr>
          <p:spPr>
            <a:xfrm>
              <a:off x="4675243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0" name="任意多边形: 形状 199">
              <a:extLst>
                <a:ext uri="{FF2B5EF4-FFF2-40B4-BE49-F238E27FC236}">
                  <a16:creationId xmlns:a16="http://schemas.microsoft.com/office/drawing/2014/main" id="{F4AC2E8F-FC32-2638-8F4B-B5982DEC71E2}"/>
                </a:ext>
              </a:extLst>
            </p:cNvPr>
            <p:cNvSpPr/>
            <p:nvPr/>
          </p:nvSpPr>
          <p:spPr>
            <a:xfrm>
              <a:off x="4722681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1" name="任意多边形: 形状 200">
              <a:extLst>
                <a:ext uri="{FF2B5EF4-FFF2-40B4-BE49-F238E27FC236}">
                  <a16:creationId xmlns:a16="http://schemas.microsoft.com/office/drawing/2014/main" id="{E53F890E-512F-65D0-80A0-B205057565E5}"/>
                </a:ext>
              </a:extLst>
            </p:cNvPr>
            <p:cNvSpPr/>
            <p:nvPr/>
          </p:nvSpPr>
          <p:spPr>
            <a:xfrm>
              <a:off x="4722681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2" name="任意多边形: 形状 201">
              <a:extLst>
                <a:ext uri="{FF2B5EF4-FFF2-40B4-BE49-F238E27FC236}">
                  <a16:creationId xmlns:a16="http://schemas.microsoft.com/office/drawing/2014/main" id="{11423DE4-E45A-3BB8-BFA0-1670947DEAEA}"/>
                </a:ext>
              </a:extLst>
            </p:cNvPr>
            <p:cNvSpPr/>
            <p:nvPr/>
          </p:nvSpPr>
          <p:spPr>
            <a:xfrm>
              <a:off x="4484715" y="6063684"/>
              <a:ext cx="237423" cy="9301"/>
            </a:xfrm>
            <a:custGeom>
              <a:avLst/>
              <a:gdLst>
                <a:gd name="connsiteX0" fmla="*/ 0 w 237423"/>
                <a:gd name="connsiteY0" fmla="*/ 0 h 9301"/>
                <a:gd name="connsiteX1" fmla="*/ 237424 w 237423"/>
                <a:gd name="connsiteY1" fmla="*/ 0 h 9301"/>
                <a:gd name="connsiteX2" fmla="*/ 237424 w 237423"/>
                <a:gd name="connsiteY2" fmla="*/ 9302 h 9301"/>
                <a:gd name="connsiteX3" fmla="*/ 0 w 237423"/>
                <a:gd name="connsiteY3" fmla="*/ 9302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7423" h="9301">
                  <a:moveTo>
                    <a:pt x="0" y="0"/>
                  </a:moveTo>
                  <a:lnTo>
                    <a:pt x="237424" y="0"/>
                  </a:lnTo>
                  <a:lnTo>
                    <a:pt x="237424" y="9302"/>
                  </a:lnTo>
                  <a:lnTo>
                    <a:pt x="0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3" name="任意多边形: 形状 202">
              <a:extLst>
                <a:ext uri="{FF2B5EF4-FFF2-40B4-BE49-F238E27FC236}">
                  <a16:creationId xmlns:a16="http://schemas.microsoft.com/office/drawing/2014/main" id="{6D781AC4-E480-A952-8548-8BC19CD8E35E}"/>
                </a:ext>
              </a:extLst>
            </p:cNvPr>
            <p:cNvSpPr/>
            <p:nvPr/>
          </p:nvSpPr>
          <p:spPr>
            <a:xfrm>
              <a:off x="4484715" y="6170265"/>
              <a:ext cx="237423" cy="9301"/>
            </a:xfrm>
            <a:custGeom>
              <a:avLst/>
              <a:gdLst>
                <a:gd name="connsiteX0" fmla="*/ 0 w 237423"/>
                <a:gd name="connsiteY0" fmla="*/ 0 h 9301"/>
                <a:gd name="connsiteX1" fmla="*/ 237424 w 237423"/>
                <a:gd name="connsiteY1" fmla="*/ 0 h 9301"/>
                <a:gd name="connsiteX2" fmla="*/ 237424 w 237423"/>
                <a:gd name="connsiteY2" fmla="*/ 9302 h 9301"/>
                <a:gd name="connsiteX3" fmla="*/ 0 w 237423"/>
                <a:gd name="connsiteY3" fmla="*/ 9302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7423" h="9301">
                  <a:moveTo>
                    <a:pt x="0" y="0"/>
                  </a:moveTo>
                  <a:lnTo>
                    <a:pt x="237424" y="0"/>
                  </a:lnTo>
                  <a:lnTo>
                    <a:pt x="237424" y="9302"/>
                  </a:lnTo>
                  <a:lnTo>
                    <a:pt x="0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4" name="任意多边形: 形状 203">
              <a:extLst>
                <a:ext uri="{FF2B5EF4-FFF2-40B4-BE49-F238E27FC236}">
                  <a16:creationId xmlns:a16="http://schemas.microsoft.com/office/drawing/2014/main" id="{1C646A87-6BF0-1EE7-6675-E8DD3BA5F7CB}"/>
                </a:ext>
              </a:extLst>
            </p:cNvPr>
            <p:cNvSpPr/>
            <p:nvPr/>
          </p:nvSpPr>
          <p:spPr>
            <a:xfrm>
              <a:off x="4521146" y="6031593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5" name="任意多边形: 形状 204">
              <a:extLst>
                <a:ext uri="{FF2B5EF4-FFF2-40B4-BE49-F238E27FC236}">
                  <a16:creationId xmlns:a16="http://schemas.microsoft.com/office/drawing/2014/main" id="{E37F52F3-3467-1DE6-D321-855404C27501}"/>
                </a:ext>
              </a:extLst>
            </p:cNvPr>
            <p:cNvSpPr/>
            <p:nvPr/>
          </p:nvSpPr>
          <p:spPr>
            <a:xfrm>
              <a:off x="4550369" y="6031593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6" name="任意多边形: 形状 205">
              <a:extLst>
                <a:ext uri="{FF2B5EF4-FFF2-40B4-BE49-F238E27FC236}">
                  <a16:creationId xmlns:a16="http://schemas.microsoft.com/office/drawing/2014/main" id="{F89073E5-3375-53AD-5E93-4E02B92D92E2}"/>
                </a:ext>
              </a:extLst>
            </p:cNvPr>
            <p:cNvSpPr/>
            <p:nvPr/>
          </p:nvSpPr>
          <p:spPr>
            <a:xfrm>
              <a:off x="4579592" y="6031593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7" name="任意多边形: 形状 206">
              <a:extLst>
                <a:ext uri="{FF2B5EF4-FFF2-40B4-BE49-F238E27FC236}">
                  <a16:creationId xmlns:a16="http://schemas.microsoft.com/office/drawing/2014/main" id="{F4CC16DF-A2D0-CC18-939A-B48FA43F2FF1}"/>
                </a:ext>
              </a:extLst>
            </p:cNvPr>
            <p:cNvSpPr/>
            <p:nvPr/>
          </p:nvSpPr>
          <p:spPr>
            <a:xfrm>
              <a:off x="4608814" y="6031593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8" name="任意多边形: 形状 207">
              <a:extLst>
                <a:ext uri="{FF2B5EF4-FFF2-40B4-BE49-F238E27FC236}">
                  <a16:creationId xmlns:a16="http://schemas.microsoft.com/office/drawing/2014/main" id="{0215571A-1433-EA3B-94F7-22F966114500}"/>
                </a:ext>
              </a:extLst>
            </p:cNvPr>
            <p:cNvSpPr/>
            <p:nvPr/>
          </p:nvSpPr>
          <p:spPr>
            <a:xfrm>
              <a:off x="4638037" y="6031593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9" name="任意多边形: 形状 208">
              <a:extLst>
                <a:ext uri="{FF2B5EF4-FFF2-40B4-BE49-F238E27FC236}">
                  <a16:creationId xmlns:a16="http://schemas.microsoft.com/office/drawing/2014/main" id="{7084C286-302E-E4EC-0802-9E629A3881E3}"/>
                </a:ext>
              </a:extLst>
            </p:cNvPr>
            <p:cNvSpPr/>
            <p:nvPr/>
          </p:nvSpPr>
          <p:spPr>
            <a:xfrm>
              <a:off x="4667259" y="6031593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0" name="任意多边形: 形状 209">
              <a:extLst>
                <a:ext uri="{FF2B5EF4-FFF2-40B4-BE49-F238E27FC236}">
                  <a16:creationId xmlns:a16="http://schemas.microsoft.com/office/drawing/2014/main" id="{9F8B6400-E9AC-193B-46C2-500FF0835D1C}"/>
                </a:ext>
              </a:extLst>
            </p:cNvPr>
            <p:cNvSpPr/>
            <p:nvPr/>
          </p:nvSpPr>
          <p:spPr>
            <a:xfrm>
              <a:off x="4521146" y="6193674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1" name="任意多边形: 形状 210">
              <a:extLst>
                <a:ext uri="{FF2B5EF4-FFF2-40B4-BE49-F238E27FC236}">
                  <a16:creationId xmlns:a16="http://schemas.microsoft.com/office/drawing/2014/main" id="{28A6F203-7D34-8687-5522-24D8DB672B8D}"/>
                </a:ext>
              </a:extLst>
            </p:cNvPr>
            <p:cNvSpPr/>
            <p:nvPr/>
          </p:nvSpPr>
          <p:spPr>
            <a:xfrm>
              <a:off x="4550369" y="6193674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2" name="任意多边形: 形状 211">
              <a:extLst>
                <a:ext uri="{FF2B5EF4-FFF2-40B4-BE49-F238E27FC236}">
                  <a16:creationId xmlns:a16="http://schemas.microsoft.com/office/drawing/2014/main" id="{8F9AA6EA-BE1F-3131-2AFA-C3D41B065794}"/>
                </a:ext>
              </a:extLst>
            </p:cNvPr>
            <p:cNvSpPr/>
            <p:nvPr/>
          </p:nvSpPr>
          <p:spPr>
            <a:xfrm>
              <a:off x="4579592" y="6193674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3" name="任意多边形: 形状 212">
              <a:extLst>
                <a:ext uri="{FF2B5EF4-FFF2-40B4-BE49-F238E27FC236}">
                  <a16:creationId xmlns:a16="http://schemas.microsoft.com/office/drawing/2014/main" id="{707236D5-7C53-FE29-5333-0E68AD34C450}"/>
                </a:ext>
              </a:extLst>
            </p:cNvPr>
            <p:cNvSpPr/>
            <p:nvPr/>
          </p:nvSpPr>
          <p:spPr>
            <a:xfrm>
              <a:off x="4608814" y="6193674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4" name="任意多边形: 形状 213">
              <a:extLst>
                <a:ext uri="{FF2B5EF4-FFF2-40B4-BE49-F238E27FC236}">
                  <a16:creationId xmlns:a16="http://schemas.microsoft.com/office/drawing/2014/main" id="{677F4D20-45B1-0B40-21D2-93F92F8C0109}"/>
                </a:ext>
              </a:extLst>
            </p:cNvPr>
            <p:cNvSpPr/>
            <p:nvPr/>
          </p:nvSpPr>
          <p:spPr>
            <a:xfrm>
              <a:off x="4638037" y="6193674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5" name="任意多边形: 形状 214">
              <a:extLst>
                <a:ext uri="{FF2B5EF4-FFF2-40B4-BE49-F238E27FC236}">
                  <a16:creationId xmlns:a16="http://schemas.microsoft.com/office/drawing/2014/main" id="{6F17A3FA-3470-E60B-1B57-973EA7FEFF3E}"/>
                </a:ext>
              </a:extLst>
            </p:cNvPr>
            <p:cNvSpPr/>
            <p:nvPr/>
          </p:nvSpPr>
          <p:spPr>
            <a:xfrm>
              <a:off x="4667259" y="6193674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6" name="任意多边形: 形状 215">
              <a:extLst>
                <a:ext uri="{FF2B5EF4-FFF2-40B4-BE49-F238E27FC236}">
                  <a16:creationId xmlns:a16="http://schemas.microsoft.com/office/drawing/2014/main" id="{CA574CAB-2DA4-A6A2-CA27-F19F4F8C462C}"/>
                </a:ext>
              </a:extLst>
            </p:cNvPr>
            <p:cNvSpPr/>
            <p:nvPr/>
          </p:nvSpPr>
          <p:spPr>
            <a:xfrm>
              <a:off x="4828332" y="6400635"/>
              <a:ext cx="298426" cy="9689"/>
            </a:xfrm>
            <a:custGeom>
              <a:avLst/>
              <a:gdLst>
                <a:gd name="connsiteX0" fmla="*/ 0 w 298426"/>
                <a:gd name="connsiteY0" fmla="*/ 0 h 9689"/>
                <a:gd name="connsiteX1" fmla="*/ 298427 w 298426"/>
                <a:gd name="connsiteY1" fmla="*/ 0 h 9689"/>
                <a:gd name="connsiteX2" fmla="*/ 298427 w 298426"/>
                <a:gd name="connsiteY2" fmla="*/ 9689 h 9689"/>
                <a:gd name="connsiteX3" fmla="*/ 0 w 298426"/>
                <a:gd name="connsiteY3" fmla="*/ 9689 h 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8426" h="9689">
                  <a:moveTo>
                    <a:pt x="0" y="0"/>
                  </a:moveTo>
                  <a:lnTo>
                    <a:pt x="298427" y="0"/>
                  </a:lnTo>
                  <a:lnTo>
                    <a:pt x="298427" y="9689"/>
                  </a:lnTo>
                  <a:lnTo>
                    <a:pt x="0" y="968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7" name="任意多边形: 形状 216">
              <a:extLst>
                <a:ext uri="{FF2B5EF4-FFF2-40B4-BE49-F238E27FC236}">
                  <a16:creationId xmlns:a16="http://schemas.microsoft.com/office/drawing/2014/main" id="{7DB18C60-1D49-E414-9683-5D186971120E}"/>
                </a:ext>
              </a:extLst>
            </p:cNvPr>
            <p:cNvSpPr/>
            <p:nvPr/>
          </p:nvSpPr>
          <p:spPr>
            <a:xfrm>
              <a:off x="4828332" y="6444585"/>
              <a:ext cx="298426" cy="8371"/>
            </a:xfrm>
            <a:custGeom>
              <a:avLst/>
              <a:gdLst>
                <a:gd name="connsiteX0" fmla="*/ 0 w 298426"/>
                <a:gd name="connsiteY0" fmla="*/ 0 h 8371"/>
                <a:gd name="connsiteX1" fmla="*/ 298427 w 298426"/>
                <a:gd name="connsiteY1" fmla="*/ 0 h 8371"/>
                <a:gd name="connsiteX2" fmla="*/ 298427 w 298426"/>
                <a:gd name="connsiteY2" fmla="*/ 8371 h 8371"/>
                <a:gd name="connsiteX3" fmla="*/ 0 w 298426"/>
                <a:gd name="connsiteY3" fmla="*/ 8371 h 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8426" h="8371">
                  <a:moveTo>
                    <a:pt x="0" y="0"/>
                  </a:moveTo>
                  <a:lnTo>
                    <a:pt x="298427" y="0"/>
                  </a:lnTo>
                  <a:lnTo>
                    <a:pt x="298427" y="8371"/>
                  </a:lnTo>
                  <a:lnTo>
                    <a:pt x="0" y="837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8" name="任意多边形: 形状 217">
              <a:extLst>
                <a:ext uri="{FF2B5EF4-FFF2-40B4-BE49-F238E27FC236}">
                  <a16:creationId xmlns:a16="http://schemas.microsoft.com/office/drawing/2014/main" id="{5C404897-29C8-26B2-4388-E229B9B54DCA}"/>
                </a:ext>
              </a:extLst>
            </p:cNvPr>
            <p:cNvSpPr/>
            <p:nvPr/>
          </p:nvSpPr>
          <p:spPr>
            <a:xfrm>
              <a:off x="4574941" y="5837267"/>
              <a:ext cx="56972" cy="64878"/>
            </a:xfrm>
            <a:custGeom>
              <a:avLst/>
              <a:gdLst>
                <a:gd name="connsiteX0" fmla="*/ 56972 w 56972"/>
                <a:gd name="connsiteY0" fmla="*/ 64879 h 64878"/>
                <a:gd name="connsiteX1" fmla="*/ 0 w 56972"/>
                <a:gd name="connsiteY1" fmla="*/ 64879 h 64878"/>
                <a:gd name="connsiteX2" fmla="*/ 0 w 56972"/>
                <a:gd name="connsiteY2" fmla="*/ 0 h 64878"/>
                <a:gd name="connsiteX3" fmla="*/ 56972 w 56972"/>
                <a:gd name="connsiteY3" fmla="*/ 0 h 64878"/>
                <a:gd name="connsiteX4" fmla="*/ 56972 w 56972"/>
                <a:gd name="connsiteY4" fmla="*/ 64879 h 64878"/>
                <a:gd name="connsiteX5" fmla="*/ 9302 w 56972"/>
                <a:gd name="connsiteY5" fmla="*/ 55577 h 64878"/>
                <a:gd name="connsiteX6" fmla="*/ 47671 w 56972"/>
                <a:gd name="connsiteY6" fmla="*/ 55577 h 64878"/>
                <a:gd name="connsiteX7" fmla="*/ 47671 w 56972"/>
                <a:gd name="connsiteY7" fmla="*/ 9302 h 64878"/>
                <a:gd name="connsiteX8" fmla="*/ 9302 w 56972"/>
                <a:gd name="connsiteY8" fmla="*/ 9302 h 64878"/>
                <a:gd name="connsiteX9" fmla="*/ 9302 w 56972"/>
                <a:gd name="connsiteY9" fmla="*/ 55577 h 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72" h="64878">
                  <a:moveTo>
                    <a:pt x="56972" y="64879"/>
                  </a:moveTo>
                  <a:lnTo>
                    <a:pt x="0" y="64879"/>
                  </a:lnTo>
                  <a:lnTo>
                    <a:pt x="0" y="0"/>
                  </a:lnTo>
                  <a:lnTo>
                    <a:pt x="56972" y="0"/>
                  </a:lnTo>
                  <a:lnTo>
                    <a:pt x="56972" y="64879"/>
                  </a:lnTo>
                  <a:close/>
                  <a:moveTo>
                    <a:pt x="9302" y="55577"/>
                  </a:moveTo>
                  <a:lnTo>
                    <a:pt x="47671" y="55577"/>
                  </a:lnTo>
                  <a:lnTo>
                    <a:pt x="47671" y="9302"/>
                  </a:lnTo>
                  <a:lnTo>
                    <a:pt x="9302" y="9302"/>
                  </a:lnTo>
                  <a:lnTo>
                    <a:pt x="9302" y="5557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9" name="任意多边形: 形状 218">
              <a:extLst>
                <a:ext uri="{FF2B5EF4-FFF2-40B4-BE49-F238E27FC236}">
                  <a16:creationId xmlns:a16="http://schemas.microsoft.com/office/drawing/2014/main" id="{6C1BE9BE-75B4-1689-2060-A65C0CC83387}"/>
                </a:ext>
              </a:extLst>
            </p:cNvPr>
            <p:cNvSpPr/>
            <p:nvPr/>
          </p:nvSpPr>
          <p:spPr>
            <a:xfrm>
              <a:off x="4574941" y="5708672"/>
              <a:ext cx="56972" cy="64878"/>
            </a:xfrm>
            <a:custGeom>
              <a:avLst/>
              <a:gdLst>
                <a:gd name="connsiteX0" fmla="*/ 56972 w 56972"/>
                <a:gd name="connsiteY0" fmla="*/ 64879 h 64878"/>
                <a:gd name="connsiteX1" fmla="*/ 0 w 56972"/>
                <a:gd name="connsiteY1" fmla="*/ 64879 h 64878"/>
                <a:gd name="connsiteX2" fmla="*/ 0 w 56972"/>
                <a:gd name="connsiteY2" fmla="*/ 0 h 64878"/>
                <a:gd name="connsiteX3" fmla="*/ 56972 w 56972"/>
                <a:gd name="connsiteY3" fmla="*/ 0 h 64878"/>
                <a:gd name="connsiteX4" fmla="*/ 56972 w 56972"/>
                <a:gd name="connsiteY4" fmla="*/ 64879 h 64878"/>
                <a:gd name="connsiteX5" fmla="*/ 9302 w 56972"/>
                <a:gd name="connsiteY5" fmla="*/ 55577 h 64878"/>
                <a:gd name="connsiteX6" fmla="*/ 47671 w 56972"/>
                <a:gd name="connsiteY6" fmla="*/ 55577 h 64878"/>
                <a:gd name="connsiteX7" fmla="*/ 47671 w 56972"/>
                <a:gd name="connsiteY7" fmla="*/ 9302 h 64878"/>
                <a:gd name="connsiteX8" fmla="*/ 9302 w 56972"/>
                <a:gd name="connsiteY8" fmla="*/ 9302 h 64878"/>
                <a:gd name="connsiteX9" fmla="*/ 9302 w 56972"/>
                <a:gd name="connsiteY9" fmla="*/ 55577 h 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72" h="64878">
                  <a:moveTo>
                    <a:pt x="56972" y="64879"/>
                  </a:moveTo>
                  <a:lnTo>
                    <a:pt x="0" y="64879"/>
                  </a:lnTo>
                  <a:lnTo>
                    <a:pt x="0" y="0"/>
                  </a:lnTo>
                  <a:lnTo>
                    <a:pt x="56972" y="0"/>
                  </a:lnTo>
                  <a:lnTo>
                    <a:pt x="56972" y="64879"/>
                  </a:lnTo>
                  <a:close/>
                  <a:moveTo>
                    <a:pt x="9302" y="55577"/>
                  </a:moveTo>
                  <a:lnTo>
                    <a:pt x="47671" y="55577"/>
                  </a:lnTo>
                  <a:lnTo>
                    <a:pt x="47671" y="9302"/>
                  </a:lnTo>
                  <a:lnTo>
                    <a:pt x="9302" y="9302"/>
                  </a:lnTo>
                  <a:lnTo>
                    <a:pt x="9302" y="5557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0" name="任意多边形: 形状 219">
              <a:extLst>
                <a:ext uri="{FF2B5EF4-FFF2-40B4-BE49-F238E27FC236}">
                  <a16:creationId xmlns:a16="http://schemas.microsoft.com/office/drawing/2014/main" id="{1FCDBEE3-1186-DB6E-2CAE-6BC4BC65F899}"/>
                </a:ext>
              </a:extLst>
            </p:cNvPr>
            <p:cNvSpPr/>
            <p:nvPr/>
          </p:nvSpPr>
          <p:spPr>
            <a:xfrm>
              <a:off x="4574941" y="5580155"/>
              <a:ext cx="56972" cy="64878"/>
            </a:xfrm>
            <a:custGeom>
              <a:avLst/>
              <a:gdLst>
                <a:gd name="connsiteX0" fmla="*/ 56972 w 56972"/>
                <a:gd name="connsiteY0" fmla="*/ 64879 h 64878"/>
                <a:gd name="connsiteX1" fmla="*/ 0 w 56972"/>
                <a:gd name="connsiteY1" fmla="*/ 64879 h 64878"/>
                <a:gd name="connsiteX2" fmla="*/ 0 w 56972"/>
                <a:gd name="connsiteY2" fmla="*/ 0 h 64878"/>
                <a:gd name="connsiteX3" fmla="*/ 56972 w 56972"/>
                <a:gd name="connsiteY3" fmla="*/ 0 h 64878"/>
                <a:gd name="connsiteX4" fmla="*/ 56972 w 56972"/>
                <a:gd name="connsiteY4" fmla="*/ 64879 h 64878"/>
                <a:gd name="connsiteX5" fmla="*/ 9302 w 56972"/>
                <a:gd name="connsiteY5" fmla="*/ 55577 h 64878"/>
                <a:gd name="connsiteX6" fmla="*/ 47671 w 56972"/>
                <a:gd name="connsiteY6" fmla="*/ 55577 h 64878"/>
                <a:gd name="connsiteX7" fmla="*/ 47671 w 56972"/>
                <a:gd name="connsiteY7" fmla="*/ 9302 h 64878"/>
                <a:gd name="connsiteX8" fmla="*/ 9302 w 56972"/>
                <a:gd name="connsiteY8" fmla="*/ 9302 h 64878"/>
                <a:gd name="connsiteX9" fmla="*/ 9302 w 56972"/>
                <a:gd name="connsiteY9" fmla="*/ 55577 h 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72" h="64878">
                  <a:moveTo>
                    <a:pt x="56972" y="64879"/>
                  </a:moveTo>
                  <a:lnTo>
                    <a:pt x="0" y="64879"/>
                  </a:lnTo>
                  <a:lnTo>
                    <a:pt x="0" y="0"/>
                  </a:lnTo>
                  <a:lnTo>
                    <a:pt x="56972" y="0"/>
                  </a:lnTo>
                  <a:lnTo>
                    <a:pt x="56972" y="64879"/>
                  </a:lnTo>
                  <a:close/>
                  <a:moveTo>
                    <a:pt x="9302" y="55577"/>
                  </a:moveTo>
                  <a:lnTo>
                    <a:pt x="47671" y="55577"/>
                  </a:lnTo>
                  <a:lnTo>
                    <a:pt x="47671" y="9302"/>
                  </a:lnTo>
                  <a:lnTo>
                    <a:pt x="9302" y="9302"/>
                  </a:lnTo>
                  <a:lnTo>
                    <a:pt x="9302" y="5557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1" name="任意多边形: 形状 220">
              <a:extLst>
                <a:ext uri="{FF2B5EF4-FFF2-40B4-BE49-F238E27FC236}">
                  <a16:creationId xmlns:a16="http://schemas.microsoft.com/office/drawing/2014/main" id="{CDBF02C3-44FA-09AE-ABF3-4D045C67312D}"/>
                </a:ext>
              </a:extLst>
            </p:cNvPr>
            <p:cNvSpPr/>
            <p:nvPr/>
          </p:nvSpPr>
          <p:spPr>
            <a:xfrm>
              <a:off x="4574941" y="5451638"/>
              <a:ext cx="56972" cy="64878"/>
            </a:xfrm>
            <a:custGeom>
              <a:avLst/>
              <a:gdLst>
                <a:gd name="connsiteX0" fmla="*/ 56972 w 56972"/>
                <a:gd name="connsiteY0" fmla="*/ 64879 h 64878"/>
                <a:gd name="connsiteX1" fmla="*/ 0 w 56972"/>
                <a:gd name="connsiteY1" fmla="*/ 64879 h 64878"/>
                <a:gd name="connsiteX2" fmla="*/ 0 w 56972"/>
                <a:gd name="connsiteY2" fmla="*/ 0 h 64878"/>
                <a:gd name="connsiteX3" fmla="*/ 56972 w 56972"/>
                <a:gd name="connsiteY3" fmla="*/ 0 h 64878"/>
                <a:gd name="connsiteX4" fmla="*/ 56972 w 56972"/>
                <a:gd name="connsiteY4" fmla="*/ 64879 h 64878"/>
                <a:gd name="connsiteX5" fmla="*/ 9302 w 56972"/>
                <a:gd name="connsiteY5" fmla="*/ 55500 h 64878"/>
                <a:gd name="connsiteX6" fmla="*/ 47671 w 56972"/>
                <a:gd name="connsiteY6" fmla="*/ 55500 h 64878"/>
                <a:gd name="connsiteX7" fmla="*/ 47671 w 56972"/>
                <a:gd name="connsiteY7" fmla="*/ 9224 h 64878"/>
                <a:gd name="connsiteX8" fmla="*/ 9302 w 56972"/>
                <a:gd name="connsiteY8" fmla="*/ 9224 h 64878"/>
                <a:gd name="connsiteX9" fmla="*/ 9302 w 56972"/>
                <a:gd name="connsiteY9" fmla="*/ 55500 h 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72" h="64878">
                  <a:moveTo>
                    <a:pt x="56972" y="64879"/>
                  </a:moveTo>
                  <a:lnTo>
                    <a:pt x="0" y="64879"/>
                  </a:lnTo>
                  <a:lnTo>
                    <a:pt x="0" y="0"/>
                  </a:lnTo>
                  <a:lnTo>
                    <a:pt x="56972" y="0"/>
                  </a:lnTo>
                  <a:lnTo>
                    <a:pt x="56972" y="64879"/>
                  </a:lnTo>
                  <a:close/>
                  <a:moveTo>
                    <a:pt x="9302" y="55500"/>
                  </a:moveTo>
                  <a:lnTo>
                    <a:pt x="47671" y="55500"/>
                  </a:lnTo>
                  <a:lnTo>
                    <a:pt x="47671" y="9224"/>
                  </a:lnTo>
                  <a:lnTo>
                    <a:pt x="9302" y="9224"/>
                  </a:lnTo>
                  <a:lnTo>
                    <a:pt x="9302" y="5550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2" name="任意多边形: 形状 221">
              <a:extLst>
                <a:ext uri="{FF2B5EF4-FFF2-40B4-BE49-F238E27FC236}">
                  <a16:creationId xmlns:a16="http://schemas.microsoft.com/office/drawing/2014/main" id="{FB8D6AA8-7514-9FF4-99C2-A6A79B65F301}"/>
                </a:ext>
              </a:extLst>
            </p:cNvPr>
            <p:cNvSpPr/>
            <p:nvPr/>
          </p:nvSpPr>
          <p:spPr>
            <a:xfrm>
              <a:off x="4574941" y="5323043"/>
              <a:ext cx="56972" cy="64878"/>
            </a:xfrm>
            <a:custGeom>
              <a:avLst/>
              <a:gdLst>
                <a:gd name="connsiteX0" fmla="*/ 56972 w 56972"/>
                <a:gd name="connsiteY0" fmla="*/ 64879 h 64878"/>
                <a:gd name="connsiteX1" fmla="*/ 0 w 56972"/>
                <a:gd name="connsiteY1" fmla="*/ 64879 h 64878"/>
                <a:gd name="connsiteX2" fmla="*/ 0 w 56972"/>
                <a:gd name="connsiteY2" fmla="*/ 0 h 64878"/>
                <a:gd name="connsiteX3" fmla="*/ 56972 w 56972"/>
                <a:gd name="connsiteY3" fmla="*/ 0 h 64878"/>
                <a:gd name="connsiteX4" fmla="*/ 56972 w 56972"/>
                <a:gd name="connsiteY4" fmla="*/ 64879 h 64878"/>
                <a:gd name="connsiteX5" fmla="*/ 9302 w 56972"/>
                <a:gd name="connsiteY5" fmla="*/ 55577 h 64878"/>
                <a:gd name="connsiteX6" fmla="*/ 47671 w 56972"/>
                <a:gd name="connsiteY6" fmla="*/ 55577 h 64878"/>
                <a:gd name="connsiteX7" fmla="*/ 47671 w 56972"/>
                <a:gd name="connsiteY7" fmla="*/ 9302 h 64878"/>
                <a:gd name="connsiteX8" fmla="*/ 9302 w 56972"/>
                <a:gd name="connsiteY8" fmla="*/ 9302 h 64878"/>
                <a:gd name="connsiteX9" fmla="*/ 9302 w 56972"/>
                <a:gd name="connsiteY9" fmla="*/ 55577 h 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72" h="64878">
                  <a:moveTo>
                    <a:pt x="56972" y="64879"/>
                  </a:moveTo>
                  <a:lnTo>
                    <a:pt x="0" y="64879"/>
                  </a:lnTo>
                  <a:lnTo>
                    <a:pt x="0" y="0"/>
                  </a:lnTo>
                  <a:lnTo>
                    <a:pt x="56972" y="0"/>
                  </a:lnTo>
                  <a:lnTo>
                    <a:pt x="56972" y="64879"/>
                  </a:lnTo>
                  <a:close/>
                  <a:moveTo>
                    <a:pt x="9302" y="55577"/>
                  </a:moveTo>
                  <a:lnTo>
                    <a:pt x="47671" y="55577"/>
                  </a:lnTo>
                  <a:lnTo>
                    <a:pt x="47671" y="9302"/>
                  </a:lnTo>
                  <a:lnTo>
                    <a:pt x="9302" y="9302"/>
                  </a:lnTo>
                  <a:lnTo>
                    <a:pt x="9302" y="5557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3" name="任意多边形: 形状 222">
              <a:extLst>
                <a:ext uri="{FF2B5EF4-FFF2-40B4-BE49-F238E27FC236}">
                  <a16:creationId xmlns:a16="http://schemas.microsoft.com/office/drawing/2014/main" id="{AD23F744-D406-4787-3A34-CA3D5AF7423E}"/>
                </a:ext>
              </a:extLst>
            </p:cNvPr>
            <p:cNvSpPr/>
            <p:nvPr/>
          </p:nvSpPr>
          <p:spPr>
            <a:xfrm>
              <a:off x="4507892" y="5014695"/>
              <a:ext cx="176963" cy="7286"/>
            </a:xfrm>
            <a:custGeom>
              <a:avLst/>
              <a:gdLst>
                <a:gd name="connsiteX0" fmla="*/ 0 w 176963"/>
                <a:gd name="connsiteY0" fmla="*/ 0 h 7286"/>
                <a:gd name="connsiteX1" fmla="*/ 176963 w 176963"/>
                <a:gd name="connsiteY1" fmla="*/ 0 h 7286"/>
                <a:gd name="connsiteX2" fmla="*/ 176963 w 176963"/>
                <a:gd name="connsiteY2" fmla="*/ 7286 h 7286"/>
                <a:gd name="connsiteX3" fmla="*/ 0 w 176963"/>
                <a:gd name="connsiteY3" fmla="*/ 7286 h 7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6963" h="7286">
                  <a:moveTo>
                    <a:pt x="0" y="0"/>
                  </a:moveTo>
                  <a:lnTo>
                    <a:pt x="176963" y="0"/>
                  </a:lnTo>
                  <a:lnTo>
                    <a:pt x="176963" y="7286"/>
                  </a:lnTo>
                  <a:lnTo>
                    <a:pt x="0" y="728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4" name="任意多边形: 形状 223">
              <a:extLst>
                <a:ext uri="{FF2B5EF4-FFF2-40B4-BE49-F238E27FC236}">
                  <a16:creationId xmlns:a16="http://schemas.microsoft.com/office/drawing/2014/main" id="{F558F3FB-9CB4-3EB8-126F-BFE0BDE347CF}"/>
                </a:ext>
              </a:extLst>
            </p:cNvPr>
            <p:cNvSpPr/>
            <p:nvPr/>
          </p:nvSpPr>
          <p:spPr>
            <a:xfrm>
              <a:off x="4483397" y="5140422"/>
              <a:ext cx="226106" cy="7286"/>
            </a:xfrm>
            <a:custGeom>
              <a:avLst/>
              <a:gdLst>
                <a:gd name="connsiteX0" fmla="*/ 0 w 226106"/>
                <a:gd name="connsiteY0" fmla="*/ 0 h 7286"/>
                <a:gd name="connsiteX1" fmla="*/ 226107 w 226106"/>
                <a:gd name="connsiteY1" fmla="*/ 0 h 7286"/>
                <a:gd name="connsiteX2" fmla="*/ 226107 w 226106"/>
                <a:gd name="connsiteY2" fmla="*/ 7286 h 7286"/>
                <a:gd name="connsiteX3" fmla="*/ 0 w 226106"/>
                <a:gd name="connsiteY3" fmla="*/ 7286 h 7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106" h="7286">
                  <a:moveTo>
                    <a:pt x="0" y="0"/>
                  </a:moveTo>
                  <a:lnTo>
                    <a:pt x="226107" y="0"/>
                  </a:lnTo>
                  <a:lnTo>
                    <a:pt x="226107" y="7286"/>
                  </a:lnTo>
                  <a:lnTo>
                    <a:pt x="0" y="728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5" name="任意多边形: 形状 224">
              <a:extLst>
                <a:ext uri="{FF2B5EF4-FFF2-40B4-BE49-F238E27FC236}">
                  <a16:creationId xmlns:a16="http://schemas.microsoft.com/office/drawing/2014/main" id="{E34A460B-EDAE-6FB8-F2E8-A8C7CEFA4B68}"/>
                </a:ext>
              </a:extLst>
            </p:cNvPr>
            <p:cNvSpPr/>
            <p:nvPr/>
          </p:nvSpPr>
          <p:spPr>
            <a:xfrm>
              <a:off x="4568972" y="4018726"/>
              <a:ext cx="62010" cy="946050"/>
            </a:xfrm>
            <a:custGeom>
              <a:avLst/>
              <a:gdLst>
                <a:gd name="connsiteX0" fmla="*/ 0 w 62010"/>
                <a:gd name="connsiteY0" fmla="*/ 946051 h 946050"/>
                <a:gd name="connsiteX1" fmla="*/ 31005 w 62010"/>
                <a:gd name="connsiteY1" fmla="*/ 0 h 946050"/>
                <a:gd name="connsiteX2" fmla="*/ 62011 w 62010"/>
                <a:gd name="connsiteY2" fmla="*/ 946051 h 94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010" h="946050">
                  <a:moveTo>
                    <a:pt x="0" y="946051"/>
                  </a:moveTo>
                  <a:lnTo>
                    <a:pt x="31005" y="0"/>
                  </a:lnTo>
                  <a:lnTo>
                    <a:pt x="62011" y="946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6" name="任意多边形: 形状 225">
              <a:extLst>
                <a:ext uri="{FF2B5EF4-FFF2-40B4-BE49-F238E27FC236}">
                  <a16:creationId xmlns:a16="http://schemas.microsoft.com/office/drawing/2014/main" id="{45584227-8E97-1B4E-10D4-263A4049AC82}"/>
                </a:ext>
              </a:extLst>
            </p:cNvPr>
            <p:cNvSpPr/>
            <p:nvPr/>
          </p:nvSpPr>
          <p:spPr>
            <a:xfrm>
              <a:off x="4400381" y="6078954"/>
              <a:ext cx="37438" cy="14882"/>
            </a:xfrm>
            <a:custGeom>
              <a:avLst/>
              <a:gdLst>
                <a:gd name="connsiteX0" fmla="*/ 0 w 37438"/>
                <a:gd name="connsiteY0" fmla="*/ 0 h 14882"/>
                <a:gd name="connsiteX1" fmla="*/ 37439 w 37438"/>
                <a:gd name="connsiteY1" fmla="*/ 0 h 14882"/>
                <a:gd name="connsiteX2" fmla="*/ 37439 w 37438"/>
                <a:gd name="connsiteY2" fmla="*/ 14883 h 14882"/>
                <a:gd name="connsiteX3" fmla="*/ 0 w 37438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38" h="14882">
                  <a:moveTo>
                    <a:pt x="0" y="0"/>
                  </a:moveTo>
                  <a:lnTo>
                    <a:pt x="37439" y="0"/>
                  </a:lnTo>
                  <a:lnTo>
                    <a:pt x="37439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7" name="任意多边形: 形状 226">
              <a:extLst>
                <a:ext uri="{FF2B5EF4-FFF2-40B4-BE49-F238E27FC236}">
                  <a16:creationId xmlns:a16="http://schemas.microsoft.com/office/drawing/2014/main" id="{D02C6F69-30ED-3E1D-D79A-688CFBEC7DF7}"/>
                </a:ext>
              </a:extLst>
            </p:cNvPr>
            <p:cNvSpPr/>
            <p:nvPr/>
          </p:nvSpPr>
          <p:spPr>
            <a:xfrm>
              <a:off x="4400381" y="6107711"/>
              <a:ext cx="37438" cy="14882"/>
            </a:xfrm>
            <a:custGeom>
              <a:avLst/>
              <a:gdLst>
                <a:gd name="connsiteX0" fmla="*/ 0 w 37438"/>
                <a:gd name="connsiteY0" fmla="*/ 0 h 14882"/>
                <a:gd name="connsiteX1" fmla="*/ 37439 w 37438"/>
                <a:gd name="connsiteY1" fmla="*/ 0 h 14882"/>
                <a:gd name="connsiteX2" fmla="*/ 37439 w 37438"/>
                <a:gd name="connsiteY2" fmla="*/ 14883 h 14882"/>
                <a:gd name="connsiteX3" fmla="*/ 0 w 37438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38" h="14882">
                  <a:moveTo>
                    <a:pt x="0" y="0"/>
                  </a:moveTo>
                  <a:lnTo>
                    <a:pt x="37439" y="0"/>
                  </a:lnTo>
                  <a:lnTo>
                    <a:pt x="37439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8" name="任意多边形: 形状 227">
              <a:extLst>
                <a:ext uri="{FF2B5EF4-FFF2-40B4-BE49-F238E27FC236}">
                  <a16:creationId xmlns:a16="http://schemas.microsoft.com/office/drawing/2014/main" id="{0FCF1614-47B0-7286-246A-C5EAB80CD7EC}"/>
                </a:ext>
              </a:extLst>
            </p:cNvPr>
            <p:cNvSpPr/>
            <p:nvPr/>
          </p:nvSpPr>
          <p:spPr>
            <a:xfrm>
              <a:off x="4400381" y="6136469"/>
              <a:ext cx="37438" cy="14882"/>
            </a:xfrm>
            <a:custGeom>
              <a:avLst/>
              <a:gdLst>
                <a:gd name="connsiteX0" fmla="*/ 0 w 37438"/>
                <a:gd name="connsiteY0" fmla="*/ 0 h 14882"/>
                <a:gd name="connsiteX1" fmla="*/ 37439 w 37438"/>
                <a:gd name="connsiteY1" fmla="*/ 0 h 14882"/>
                <a:gd name="connsiteX2" fmla="*/ 37439 w 37438"/>
                <a:gd name="connsiteY2" fmla="*/ 14883 h 14882"/>
                <a:gd name="connsiteX3" fmla="*/ 0 w 37438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38" h="14882">
                  <a:moveTo>
                    <a:pt x="0" y="0"/>
                  </a:moveTo>
                  <a:lnTo>
                    <a:pt x="37439" y="0"/>
                  </a:lnTo>
                  <a:lnTo>
                    <a:pt x="37439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9" name="任意多边形: 形状 228">
              <a:extLst>
                <a:ext uri="{FF2B5EF4-FFF2-40B4-BE49-F238E27FC236}">
                  <a16:creationId xmlns:a16="http://schemas.microsoft.com/office/drawing/2014/main" id="{E8AF6C33-04AE-472C-4D3F-4874F6559D48}"/>
                </a:ext>
              </a:extLst>
            </p:cNvPr>
            <p:cNvSpPr/>
            <p:nvPr/>
          </p:nvSpPr>
          <p:spPr>
            <a:xfrm>
              <a:off x="4400381" y="6165226"/>
              <a:ext cx="37438" cy="14882"/>
            </a:xfrm>
            <a:custGeom>
              <a:avLst/>
              <a:gdLst>
                <a:gd name="connsiteX0" fmla="*/ 0 w 37438"/>
                <a:gd name="connsiteY0" fmla="*/ 0 h 14882"/>
                <a:gd name="connsiteX1" fmla="*/ 37439 w 37438"/>
                <a:gd name="connsiteY1" fmla="*/ 0 h 14882"/>
                <a:gd name="connsiteX2" fmla="*/ 37439 w 37438"/>
                <a:gd name="connsiteY2" fmla="*/ 14883 h 14882"/>
                <a:gd name="connsiteX3" fmla="*/ 0 w 37438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38" h="14882">
                  <a:moveTo>
                    <a:pt x="0" y="0"/>
                  </a:moveTo>
                  <a:lnTo>
                    <a:pt x="37439" y="0"/>
                  </a:lnTo>
                  <a:lnTo>
                    <a:pt x="37439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0" name="任意多边形: 形状 229">
              <a:extLst>
                <a:ext uri="{FF2B5EF4-FFF2-40B4-BE49-F238E27FC236}">
                  <a16:creationId xmlns:a16="http://schemas.microsoft.com/office/drawing/2014/main" id="{AC347E99-E047-3534-FE73-7A670237286A}"/>
                </a:ext>
              </a:extLst>
            </p:cNvPr>
            <p:cNvSpPr/>
            <p:nvPr/>
          </p:nvSpPr>
          <p:spPr>
            <a:xfrm>
              <a:off x="4400381" y="6193906"/>
              <a:ext cx="37438" cy="14882"/>
            </a:xfrm>
            <a:custGeom>
              <a:avLst/>
              <a:gdLst>
                <a:gd name="connsiteX0" fmla="*/ 0 w 37438"/>
                <a:gd name="connsiteY0" fmla="*/ 0 h 14882"/>
                <a:gd name="connsiteX1" fmla="*/ 37439 w 37438"/>
                <a:gd name="connsiteY1" fmla="*/ 0 h 14882"/>
                <a:gd name="connsiteX2" fmla="*/ 37439 w 37438"/>
                <a:gd name="connsiteY2" fmla="*/ 14883 h 14882"/>
                <a:gd name="connsiteX3" fmla="*/ 0 w 37438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38" h="14882">
                  <a:moveTo>
                    <a:pt x="0" y="0"/>
                  </a:moveTo>
                  <a:lnTo>
                    <a:pt x="37439" y="0"/>
                  </a:lnTo>
                  <a:lnTo>
                    <a:pt x="37439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1" name="任意多边形: 形状 230">
              <a:extLst>
                <a:ext uri="{FF2B5EF4-FFF2-40B4-BE49-F238E27FC236}">
                  <a16:creationId xmlns:a16="http://schemas.microsoft.com/office/drawing/2014/main" id="{A9D55E1C-331E-67B6-594A-C53D6C7548A1}"/>
                </a:ext>
              </a:extLst>
            </p:cNvPr>
            <p:cNvSpPr/>
            <p:nvPr/>
          </p:nvSpPr>
          <p:spPr>
            <a:xfrm>
              <a:off x="4400381" y="6222664"/>
              <a:ext cx="37438" cy="14882"/>
            </a:xfrm>
            <a:custGeom>
              <a:avLst/>
              <a:gdLst>
                <a:gd name="connsiteX0" fmla="*/ 0 w 37438"/>
                <a:gd name="connsiteY0" fmla="*/ 0 h 14882"/>
                <a:gd name="connsiteX1" fmla="*/ 37439 w 37438"/>
                <a:gd name="connsiteY1" fmla="*/ 0 h 14882"/>
                <a:gd name="connsiteX2" fmla="*/ 37439 w 37438"/>
                <a:gd name="connsiteY2" fmla="*/ 14883 h 14882"/>
                <a:gd name="connsiteX3" fmla="*/ 0 w 37438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38" h="14882">
                  <a:moveTo>
                    <a:pt x="0" y="0"/>
                  </a:moveTo>
                  <a:lnTo>
                    <a:pt x="37439" y="0"/>
                  </a:lnTo>
                  <a:lnTo>
                    <a:pt x="37439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2" name="任意多边形: 形状 231">
              <a:extLst>
                <a:ext uri="{FF2B5EF4-FFF2-40B4-BE49-F238E27FC236}">
                  <a16:creationId xmlns:a16="http://schemas.microsoft.com/office/drawing/2014/main" id="{947F6B2C-952F-876D-6A7B-344B77C85910}"/>
                </a:ext>
              </a:extLst>
            </p:cNvPr>
            <p:cNvSpPr/>
            <p:nvPr/>
          </p:nvSpPr>
          <p:spPr>
            <a:xfrm>
              <a:off x="4400381" y="6251421"/>
              <a:ext cx="37438" cy="14882"/>
            </a:xfrm>
            <a:custGeom>
              <a:avLst/>
              <a:gdLst>
                <a:gd name="connsiteX0" fmla="*/ 0 w 37438"/>
                <a:gd name="connsiteY0" fmla="*/ 0 h 14882"/>
                <a:gd name="connsiteX1" fmla="*/ 37439 w 37438"/>
                <a:gd name="connsiteY1" fmla="*/ 0 h 14882"/>
                <a:gd name="connsiteX2" fmla="*/ 37439 w 37438"/>
                <a:gd name="connsiteY2" fmla="*/ 14883 h 14882"/>
                <a:gd name="connsiteX3" fmla="*/ 0 w 37438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38" h="14882">
                  <a:moveTo>
                    <a:pt x="0" y="0"/>
                  </a:moveTo>
                  <a:lnTo>
                    <a:pt x="37439" y="0"/>
                  </a:lnTo>
                  <a:lnTo>
                    <a:pt x="37439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3" name="任意多边形: 形状 232">
              <a:extLst>
                <a:ext uri="{FF2B5EF4-FFF2-40B4-BE49-F238E27FC236}">
                  <a16:creationId xmlns:a16="http://schemas.microsoft.com/office/drawing/2014/main" id="{32632752-2EE3-0961-DDF4-312B43F072F8}"/>
                </a:ext>
              </a:extLst>
            </p:cNvPr>
            <p:cNvSpPr/>
            <p:nvPr/>
          </p:nvSpPr>
          <p:spPr>
            <a:xfrm>
              <a:off x="4162957" y="6021517"/>
              <a:ext cx="94953" cy="14882"/>
            </a:xfrm>
            <a:custGeom>
              <a:avLst/>
              <a:gdLst>
                <a:gd name="connsiteX0" fmla="*/ 0 w 94953"/>
                <a:gd name="connsiteY0" fmla="*/ 0 h 14882"/>
                <a:gd name="connsiteX1" fmla="*/ 94954 w 94953"/>
                <a:gd name="connsiteY1" fmla="*/ 0 h 14882"/>
                <a:gd name="connsiteX2" fmla="*/ 94954 w 94953"/>
                <a:gd name="connsiteY2" fmla="*/ 14883 h 14882"/>
                <a:gd name="connsiteX3" fmla="*/ 0 w 94953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953" h="14882">
                  <a:moveTo>
                    <a:pt x="0" y="0"/>
                  </a:moveTo>
                  <a:lnTo>
                    <a:pt x="94954" y="0"/>
                  </a:lnTo>
                  <a:lnTo>
                    <a:pt x="94954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4" name="任意多边形: 形状 233">
              <a:extLst>
                <a:ext uri="{FF2B5EF4-FFF2-40B4-BE49-F238E27FC236}">
                  <a16:creationId xmlns:a16="http://schemas.microsoft.com/office/drawing/2014/main" id="{6BD1DCA3-B4A2-6901-9332-F7F2152D11B6}"/>
                </a:ext>
              </a:extLst>
            </p:cNvPr>
            <p:cNvSpPr/>
            <p:nvPr/>
          </p:nvSpPr>
          <p:spPr>
            <a:xfrm>
              <a:off x="4162957" y="6050196"/>
              <a:ext cx="94953" cy="14882"/>
            </a:xfrm>
            <a:custGeom>
              <a:avLst/>
              <a:gdLst>
                <a:gd name="connsiteX0" fmla="*/ 0 w 94953"/>
                <a:gd name="connsiteY0" fmla="*/ 0 h 14882"/>
                <a:gd name="connsiteX1" fmla="*/ 94954 w 94953"/>
                <a:gd name="connsiteY1" fmla="*/ 0 h 14882"/>
                <a:gd name="connsiteX2" fmla="*/ 94954 w 94953"/>
                <a:gd name="connsiteY2" fmla="*/ 14883 h 14882"/>
                <a:gd name="connsiteX3" fmla="*/ 0 w 94953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953" h="14882">
                  <a:moveTo>
                    <a:pt x="0" y="0"/>
                  </a:moveTo>
                  <a:lnTo>
                    <a:pt x="94954" y="0"/>
                  </a:lnTo>
                  <a:lnTo>
                    <a:pt x="94954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5" name="任意多边形: 形状 234">
              <a:extLst>
                <a:ext uri="{FF2B5EF4-FFF2-40B4-BE49-F238E27FC236}">
                  <a16:creationId xmlns:a16="http://schemas.microsoft.com/office/drawing/2014/main" id="{B636AEA0-E223-76B6-9B6D-32D101BD0D0C}"/>
                </a:ext>
              </a:extLst>
            </p:cNvPr>
            <p:cNvSpPr/>
            <p:nvPr/>
          </p:nvSpPr>
          <p:spPr>
            <a:xfrm>
              <a:off x="4162957" y="6078954"/>
              <a:ext cx="94953" cy="14882"/>
            </a:xfrm>
            <a:custGeom>
              <a:avLst/>
              <a:gdLst>
                <a:gd name="connsiteX0" fmla="*/ 0 w 94953"/>
                <a:gd name="connsiteY0" fmla="*/ 0 h 14882"/>
                <a:gd name="connsiteX1" fmla="*/ 94954 w 94953"/>
                <a:gd name="connsiteY1" fmla="*/ 0 h 14882"/>
                <a:gd name="connsiteX2" fmla="*/ 94954 w 94953"/>
                <a:gd name="connsiteY2" fmla="*/ 14883 h 14882"/>
                <a:gd name="connsiteX3" fmla="*/ 0 w 94953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953" h="14882">
                  <a:moveTo>
                    <a:pt x="0" y="0"/>
                  </a:moveTo>
                  <a:lnTo>
                    <a:pt x="94954" y="0"/>
                  </a:lnTo>
                  <a:lnTo>
                    <a:pt x="94954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6" name="任意多边形: 形状 235">
              <a:extLst>
                <a:ext uri="{FF2B5EF4-FFF2-40B4-BE49-F238E27FC236}">
                  <a16:creationId xmlns:a16="http://schemas.microsoft.com/office/drawing/2014/main" id="{261F0F62-F3E2-F57A-16F8-C3EFBF00669E}"/>
                </a:ext>
              </a:extLst>
            </p:cNvPr>
            <p:cNvSpPr/>
            <p:nvPr/>
          </p:nvSpPr>
          <p:spPr>
            <a:xfrm>
              <a:off x="4162957" y="6107711"/>
              <a:ext cx="94953" cy="14882"/>
            </a:xfrm>
            <a:custGeom>
              <a:avLst/>
              <a:gdLst>
                <a:gd name="connsiteX0" fmla="*/ 0 w 94953"/>
                <a:gd name="connsiteY0" fmla="*/ 0 h 14882"/>
                <a:gd name="connsiteX1" fmla="*/ 94954 w 94953"/>
                <a:gd name="connsiteY1" fmla="*/ 0 h 14882"/>
                <a:gd name="connsiteX2" fmla="*/ 94954 w 94953"/>
                <a:gd name="connsiteY2" fmla="*/ 14883 h 14882"/>
                <a:gd name="connsiteX3" fmla="*/ 0 w 94953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953" h="14882">
                  <a:moveTo>
                    <a:pt x="0" y="0"/>
                  </a:moveTo>
                  <a:lnTo>
                    <a:pt x="94954" y="0"/>
                  </a:lnTo>
                  <a:lnTo>
                    <a:pt x="94954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7" name="任意多边形: 形状 236">
              <a:extLst>
                <a:ext uri="{FF2B5EF4-FFF2-40B4-BE49-F238E27FC236}">
                  <a16:creationId xmlns:a16="http://schemas.microsoft.com/office/drawing/2014/main" id="{14B26030-1D09-3954-1056-B32882504DA7}"/>
                </a:ext>
              </a:extLst>
            </p:cNvPr>
            <p:cNvSpPr/>
            <p:nvPr/>
          </p:nvSpPr>
          <p:spPr>
            <a:xfrm>
              <a:off x="4162957" y="6136469"/>
              <a:ext cx="94953" cy="14882"/>
            </a:xfrm>
            <a:custGeom>
              <a:avLst/>
              <a:gdLst>
                <a:gd name="connsiteX0" fmla="*/ 0 w 94953"/>
                <a:gd name="connsiteY0" fmla="*/ 0 h 14882"/>
                <a:gd name="connsiteX1" fmla="*/ 94954 w 94953"/>
                <a:gd name="connsiteY1" fmla="*/ 0 h 14882"/>
                <a:gd name="connsiteX2" fmla="*/ 94954 w 94953"/>
                <a:gd name="connsiteY2" fmla="*/ 14883 h 14882"/>
                <a:gd name="connsiteX3" fmla="*/ 0 w 94953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953" h="14882">
                  <a:moveTo>
                    <a:pt x="0" y="0"/>
                  </a:moveTo>
                  <a:lnTo>
                    <a:pt x="94954" y="0"/>
                  </a:lnTo>
                  <a:lnTo>
                    <a:pt x="94954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8" name="任意多边形: 形状 237">
              <a:extLst>
                <a:ext uri="{FF2B5EF4-FFF2-40B4-BE49-F238E27FC236}">
                  <a16:creationId xmlns:a16="http://schemas.microsoft.com/office/drawing/2014/main" id="{D79F9D5D-2C79-B8B4-223B-27B07BCEDE67}"/>
                </a:ext>
              </a:extLst>
            </p:cNvPr>
            <p:cNvSpPr/>
            <p:nvPr/>
          </p:nvSpPr>
          <p:spPr>
            <a:xfrm>
              <a:off x="4162957" y="6165226"/>
              <a:ext cx="94953" cy="14882"/>
            </a:xfrm>
            <a:custGeom>
              <a:avLst/>
              <a:gdLst>
                <a:gd name="connsiteX0" fmla="*/ 0 w 94953"/>
                <a:gd name="connsiteY0" fmla="*/ 0 h 14882"/>
                <a:gd name="connsiteX1" fmla="*/ 94954 w 94953"/>
                <a:gd name="connsiteY1" fmla="*/ 0 h 14882"/>
                <a:gd name="connsiteX2" fmla="*/ 94954 w 94953"/>
                <a:gd name="connsiteY2" fmla="*/ 14883 h 14882"/>
                <a:gd name="connsiteX3" fmla="*/ 0 w 94953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953" h="14882">
                  <a:moveTo>
                    <a:pt x="0" y="0"/>
                  </a:moveTo>
                  <a:lnTo>
                    <a:pt x="94954" y="0"/>
                  </a:lnTo>
                  <a:lnTo>
                    <a:pt x="94954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9" name="任意多边形: 形状 238">
              <a:extLst>
                <a:ext uri="{FF2B5EF4-FFF2-40B4-BE49-F238E27FC236}">
                  <a16:creationId xmlns:a16="http://schemas.microsoft.com/office/drawing/2014/main" id="{F2BBD002-5246-9AE1-FACA-9C04AE3A2188}"/>
                </a:ext>
              </a:extLst>
            </p:cNvPr>
            <p:cNvSpPr/>
            <p:nvPr/>
          </p:nvSpPr>
          <p:spPr>
            <a:xfrm>
              <a:off x="4162957" y="6193906"/>
              <a:ext cx="94953" cy="14882"/>
            </a:xfrm>
            <a:custGeom>
              <a:avLst/>
              <a:gdLst>
                <a:gd name="connsiteX0" fmla="*/ 0 w 94953"/>
                <a:gd name="connsiteY0" fmla="*/ 0 h 14882"/>
                <a:gd name="connsiteX1" fmla="*/ 94954 w 94953"/>
                <a:gd name="connsiteY1" fmla="*/ 0 h 14882"/>
                <a:gd name="connsiteX2" fmla="*/ 94954 w 94953"/>
                <a:gd name="connsiteY2" fmla="*/ 14883 h 14882"/>
                <a:gd name="connsiteX3" fmla="*/ 0 w 94953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953" h="14882">
                  <a:moveTo>
                    <a:pt x="0" y="0"/>
                  </a:moveTo>
                  <a:lnTo>
                    <a:pt x="94954" y="0"/>
                  </a:lnTo>
                  <a:lnTo>
                    <a:pt x="94954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0" name="任意多边形: 形状 239">
              <a:extLst>
                <a:ext uri="{FF2B5EF4-FFF2-40B4-BE49-F238E27FC236}">
                  <a16:creationId xmlns:a16="http://schemas.microsoft.com/office/drawing/2014/main" id="{0DAF4697-9B84-F1BA-517E-48F7574FDDEC}"/>
                </a:ext>
              </a:extLst>
            </p:cNvPr>
            <p:cNvSpPr/>
            <p:nvPr/>
          </p:nvSpPr>
          <p:spPr>
            <a:xfrm>
              <a:off x="4904528" y="5989193"/>
              <a:ext cx="59452" cy="15502"/>
            </a:xfrm>
            <a:custGeom>
              <a:avLst/>
              <a:gdLst>
                <a:gd name="connsiteX0" fmla="*/ 0 w 59452"/>
                <a:gd name="connsiteY0" fmla="*/ 0 h 15502"/>
                <a:gd name="connsiteX1" fmla="*/ 59453 w 59452"/>
                <a:gd name="connsiteY1" fmla="*/ 0 h 15502"/>
                <a:gd name="connsiteX2" fmla="*/ 59453 w 59452"/>
                <a:gd name="connsiteY2" fmla="*/ 15503 h 15502"/>
                <a:gd name="connsiteX3" fmla="*/ 0 w 59452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52" h="15502">
                  <a:moveTo>
                    <a:pt x="0" y="0"/>
                  </a:moveTo>
                  <a:lnTo>
                    <a:pt x="59453" y="0"/>
                  </a:lnTo>
                  <a:lnTo>
                    <a:pt x="59453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1" name="任意多边形: 形状 240">
              <a:extLst>
                <a:ext uri="{FF2B5EF4-FFF2-40B4-BE49-F238E27FC236}">
                  <a16:creationId xmlns:a16="http://schemas.microsoft.com/office/drawing/2014/main" id="{46537663-7125-C9CC-F638-154B42F41EDB}"/>
                </a:ext>
              </a:extLst>
            </p:cNvPr>
            <p:cNvSpPr/>
            <p:nvPr/>
          </p:nvSpPr>
          <p:spPr>
            <a:xfrm>
              <a:off x="4904528" y="6023842"/>
              <a:ext cx="59452" cy="15502"/>
            </a:xfrm>
            <a:custGeom>
              <a:avLst/>
              <a:gdLst>
                <a:gd name="connsiteX0" fmla="*/ 0 w 59452"/>
                <a:gd name="connsiteY0" fmla="*/ 0 h 15502"/>
                <a:gd name="connsiteX1" fmla="*/ 59453 w 59452"/>
                <a:gd name="connsiteY1" fmla="*/ 0 h 15502"/>
                <a:gd name="connsiteX2" fmla="*/ 59453 w 59452"/>
                <a:gd name="connsiteY2" fmla="*/ 15503 h 15502"/>
                <a:gd name="connsiteX3" fmla="*/ 0 w 59452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52" h="15502">
                  <a:moveTo>
                    <a:pt x="0" y="0"/>
                  </a:moveTo>
                  <a:lnTo>
                    <a:pt x="59453" y="0"/>
                  </a:lnTo>
                  <a:lnTo>
                    <a:pt x="59453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2" name="任意多边形: 形状 241">
              <a:extLst>
                <a:ext uri="{FF2B5EF4-FFF2-40B4-BE49-F238E27FC236}">
                  <a16:creationId xmlns:a16="http://schemas.microsoft.com/office/drawing/2014/main" id="{293849C2-A5CA-98B1-34AC-603EBAE5D3CB}"/>
                </a:ext>
              </a:extLst>
            </p:cNvPr>
            <p:cNvSpPr/>
            <p:nvPr/>
          </p:nvSpPr>
          <p:spPr>
            <a:xfrm>
              <a:off x="4904528" y="6058490"/>
              <a:ext cx="59452" cy="15502"/>
            </a:xfrm>
            <a:custGeom>
              <a:avLst/>
              <a:gdLst>
                <a:gd name="connsiteX0" fmla="*/ 0 w 59452"/>
                <a:gd name="connsiteY0" fmla="*/ 0 h 15502"/>
                <a:gd name="connsiteX1" fmla="*/ 59453 w 59452"/>
                <a:gd name="connsiteY1" fmla="*/ 0 h 15502"/>
                <a:gd name="connsiteX2" fmla="*/ 59453 w 59452"/>
                <a:gd name="connsiteY2" fmla="*/ 15503 h 15502"/>
                <a:gd name="connsiteX3" fmla="*/ 0 w 59452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52" h="15502">
                  <a:moveTo>
                    <a:pt x="0" y="0"/>
                  </a:moveTo>
                  <a:lnTo>
                    <a:pt x="59453" y="0"/>
                  </a:lnTo>
                  <a:lnTo>
                    <a:pt x="59453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3" name="任意多边形: 形状 242">
              <a:extLst>
                <a:ext uri="{FF2B5EF4-FFF2-40B4-BE49-F238E27FC236}">
                  <a16:creationId xmlns:a16="http://schemas.microsoft.com/office/drawing/2014/main" id="{8BF4536F-7BEB-B311-894A-7AEA775328E7}"/>
                </a:ext>
              </a:extLst>
            </p:cNvPr>
            <p:cNvSpPr/>
            <p:nvPr/>
          </p:nvSpPr>
          <p:spPr>
            <a:xfrm>
              <a:off x="4904528" y="6093061"/>
              <a:ext cx="59452" cy="15502"/>
            </a:xfrm>
            <a:custGeom>
              <a:avLst/>
              <a:gdLst>
                <a:gd name="connsiteX0" fmla="*/ 0 w 59452"/>
                <a:gd name="connsiteY0" fmla="*/ 0 h 15502"/>
                <a:gd name="connsiteX1" fmla="*/ 59453 w 59452"/>
                <a:gd name="connsiteY1" fmla="*/ 0 h 15502"/>
                <a:gd name="connsiteX2" fmla="*/ 59453 w 59452"/>
                <a:gd name="connsiteY2" fmla="*/ 15503 h 15502"/>
                <a:gd name="connsiteX3" fmla="*/ 0 w 59452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52" h="15502">
                  <a:moveTo>
                    <a:pt x="0" y="0"/>
                  </a:moveTo>
                  <a:lnTo>
                    <a:pt x="59453" y="0"/>
                  </a:lnTo>
                  <a:lnTo>
                    <a:pt x="59453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4" name="任意多边形: 形状 243">
              <a:extLst>
                <a:ext uri="{FF2B5EF4-FFF2-40B4-BE49-F238E27FC236}">
                  <a16:creationId xmlns:a16="http://schemas.microsoft.com/office/drawing/2014/main" id="{8D7F9110-4ACB-FFA9-DE5A-3CEEA022A048}"/>
                </a:ext>
              </a:extLst>
            </p:cNvPr>
            <p:cNvSpPr/>
            <p:nvPr/>
          </p:nvSpPr>
          <p:spPr>
            <a:xfrm>
              <a:off x="4904528" y="6127710"/>
              <a:ext cx="59452" cy="15502"/>
            </a:xfrm>
            <a:custGeom>
              <a:avLst/>
              <a:gdLst>
                <a:gd name="connsiteX0" fmla="*/ 0 w 59452"/>
                <a:gd name="connsiteY0" fmla="*/ 0 h 15502"/>
                <a:gd name="connsiteX1" fmla="*/ 59453 w 59452"/>
                <a:gd name="connsiteY1" fmla="*/ 0 h 15502"/>
                <a:gd name="connsiteX2" fmla="*/ 59453 w 59452"/>
                <a:gd name="connsiteY2" fmla="*/ 15503 h 15502"/>
                <a:gd name="connsiteX3" fmla="*/ 0 w 59452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52" h="15502">
                  <a:moveTo>
                    <a:pt x="0" y="0"/>
                  </a:moveTo>
                  <a:lnTo>
                    <a:pt x="59453" y="0"/>
                  </a:lnTo>
                  <a:lnTo>
                    <a:pt x="59453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5" name="任意多边形: 形状 244">
              <a:extLst>
                <a:ext uri="{FF2B5EF4-FFF2-40B4-BE49-F238E27FC236}">
                  <a16:creationId xmlns:a16="http://schemas.microsoft.com/office/drawing/2014/main" id="{3329F3E7-16C0-9D7B-01D9-67882CA3A3E1}"/>
                </a:ext>
              </a:extLst>
            </p:cNvPr>
            <p:cNvSpPr/>
            <p:nvPr/>
          </p:nvSpPr>
          <p:spPr>
            <a:xfrm>
              <a:off x="4904528" y="6162358"/>
              <a:ext cx="59452" cy="15502"/>
            </a:xfrm>
            <a:custGeom>
              <a:avLst/>
              <a:gdLst>
                <a:gd name="connsiteX0" fmla="*/ 0 w 59452"/>
                <a:gd name="connsiteY0" fmla="*/ 0 h 15502"/>
                <a:gd name="connsiteX1" fmla="*/ 59453 w 59452"/>
                <a:gd name="connsiteY1" fmla="*/ 0 h 15502"/>
                <a:gd name="connsiteX2" fmla="*/ 59453 w 59452"/>
                <a:gd name="connsiteY2" fmla="*/ 15503 h 15502"/>
                <a:gd name="connsiteX3" fmla="*/ 0 w 59452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52" h="15502">
                  <a:moveTo>
                    <a:pt x="0" y="0"/>
                  </a:moveTo>
                  <a:lnTo>
                    <a:pt x="59453" y="0"/>
                  </a:lnTo>
                  <a:lnTo>
                    <a:pt x="59453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6" name="任意多边形: 形状 245">
              <a:extLst>
                <a:ext uri="{FF2B5EF4-FFF2-40B4-BE49-F238E27FC236}">
                  <a16:creationId xmlns:a16="http://schemas.microsoft.com/office/drawing/2014/main" id="{A2CCCA08-6197-4BD3-6DEC-9C7B2C94A16E}"/>
                </a:ext>
              </a:extLst>
            </p:cNvPr>
            <p:cNvSpPr/>
            <p:nvPr/>
          </p:nvSpPr>
          <p:spPr>
            <a:xfrm>
              <a:off x="4904528" y="6197007"/>
              <a:ext cx="59452" cy="15502"/>
            </a:xfrm>
            <a:custGeom>
              <a:avLst/>
              <a:gdLst>
                <a:gd name="connsiteX0" fmla="*/ 0 w 59452"/>
                <a:gd name="connsiteY0" fmla="*/ 0 h 15502"/>
                <a:gd name="connsiteX1" fmla="*/ 59453 w 59452"/>
                <a:gd name="connsiteY1" fmla="*/ 0 h 15502"/>
                <a:gd name="connsiteX2" fmla="*/ 59453 w 59452"/>
                <a:gd name="connsiteY2" fmla="*/ 15503 h 15502"/>
                <a:gd name="connsiteX3" fmla="*/ 0 w 59452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52" h="15502">
                  <a:moveTo>
                    <a:pt x="0" y="0"/>
                  </a:moveTo>
                  <a:lnTo>
                    <a:pt x="59453" y="0"/>
                  </a:lnTo>
                  <a:lnTo>
                    <a:pt x="59453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7" name="任意多边形: 形状 246">
              <a:extLst>
                <a:ext uri="{FF2B5EF4-FFF2-40B4-BE49-F238E27FC236}">
                  <a16:creationId xmlns:a16="http://schemas.microsoft.com/office/drawing/2014/main" id="{604B587C-5614-C112-3F10-4CFBA66E6AF4}"/>
                </a:ext>
              </a:extLst>
            </p:cNvPr>
            <p:cNvSpPr/>
            <p:nvPr/>
          </p:nvSpPr>
          <p:spPr>
            <a:xfrm>
              <a:off x="5000102" y="5989193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8" name="任意多边形: 形状 247">
              <a:extLst>
                <a:ext uri="{FF2B5EF4-FFF2-40B4-BE49-F238E27FC236}">
                  <a16:creationId xmlns:a16="http://schemas.microsoft.com/office/drawing/2014/main" id="{A29D5C43-5CEE-4C6A-C997-1A07B1B2E95B}"/>
                </a:ext>
              </a:extLst>
            </p:cNvPr>
            <p:cNvSpPr/>
            <p:nvPr/>
          </p:nvSpPr>
          <p:spPr>
            <a:xfrm>
              <a:off x="5000102" y="6023842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9" name="任意多边形: 形状 248">
              <a:extLst>
                <a:ext uri="{FF2B5EF4-FFF2-40B4-BE49-F238E27FC236}">
                  <a16:creationId xmlns:a16="http://schemas.microsoft.com/office/drawing/2014/main" id="{7DF18629-4784-42DF-A6E9-09C69E70C6B6}"/>
                </a:ext>
              </a:extLst>
            </p:cNvPr>
            <p:cNvSpPr/>
            <p:nvPr/>
          </p:nvSpPr>
          <p:spPr>
            <a:xfrm>
              <a:off x="5000102" y="6058490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0" name="任意多边形: 形状 249">
              <a:extLst>
                <a:ext uri="{FF2B5EF4-FFF2-40B4-BE49-F238E27FC236}">
                  <a16:creationId xmlns:a16="http://schemas.microsoft.com/office/drawing/2014/main" id="{8F531312-B76B-D383-56FD-93F208B91CF4}"/>
                </a:ext>
              </a:extLst>
            </p:cNvPr>
            <p:cNvSpPr/>
            <p:nvPr/>
          </p:nvSpPr>
          <p:spPr>
            <a:xfrm>
              <a:off x="5000102" y="6093061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1" name="任意多边形: 形状 250">
              <a:extLst>
                <a:ext uri="{FF2B5EF4-FFF2-40B4-BE49-F238E27FC236}">
                  <a16:creationId xmlns:a16="http://schemas.microsoft.com/office/drawing/2014/main" id="{79A31F01-6CF4-BC96-53F5-5571D8F5152D}"/>
                </a:ext>
              </a:extLst>
            </p:cNvPr>
            <p:cNvSpPr/>
            <p:nvPr/>
          </p:nvSpPr>
          <p:spPr>
            <a:xfrm>
              <a:off x="5000102" y="6127710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2" name="任意多边形: 形状 251">
              <a:extLst>
                <a:ext uri="{FF2B5EF4-FFF2-40B4-BE49-F238E27FC236}">
                  <a16:creationId xmlns:a16="http://schemas.microsoft.com/office/drawing/2014/main" id="{D5A9CC37-73CA-820C-1E83-BC08F23E4DD7}"/>
                </a:ext>
              </a:extLst>
            </p:cNvPr>
            <p:cNvSpPr/>
            <p:nvPr/>
          </p:nvSpPr>
          <p:spPr>
            <a:xfrm>
              <a:off x="5000102" y="6162358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3" name="任意多边形: 形状 252">
              <a:extLst>
                <a:ext uri="{FF2B5EF4-FFF2-40B4-BE49-F238E27FC236}">
                  <a16:creationId xmlns:a16="http://schemas.microsoft.com/office/drawing/2014/main" id="{93392B80-D76B-5EF9-A986-F023DE27C2D0}"/>
                </a:ext>
              </a:extLst>
            </p:cNvPr>
            <p:cNvSpPr/>
            <p:nvPr/>
          </p:nvSpPr>
          <p:spPr>
            <a:xfrm>
              <a:off x="5000102" y="6197007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4" name="任意多边形: 形状 253">
              <a:extLst>
                <a:ext uri="{FF2B5EF4-FFF2-40B4-BE49-F238E27FC236}">
                  <a16:creationId xmlns:a16="http://schemas.microsoft.com/office/drawing/2014/main" id="{0484D440-6B8A-95C1-0D5C-41824846C352}"/>
                </a:ext>
              </a:extLst>
            </p:cNvPr>
            <p:cNvSpPr/>
            <p:nvPr/>
          </p:nvSpPr>
          <p:spPr>
            <a:xfrm>
              <a:off x="5065988" y="5989193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5" name="任意多边形: 形状 254">
              <a:extLst>
                <a:ext uri="{FF2B5EF4-FFF2-40B4-BE49-F238E27FC236}">
                  <a16:creationId xmlns:a16="http://schemas.microsoft.com/office/drawing/2014/main" id="{BCA5CB63-D5E3-D7BD-A48F-7EE94F6F5F74}"/>
                </a:ext>
              </a:extLst>
            </p:cNvPr>
            <p:cNvSpPr/>
            <p:nvPr/>
          </p:nvSpPr>
          <p:spPr>
            <a:xfrm>
              <a:off x="5065988" y="6023842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6" name="任意多边形: 形状 255">
              <a:extLst>
                <a:ext uri="{FF2B5EF4-FFF2-40B4-BE49-F238E27FC236}">
                  <a16:creationId xmlns:a16="http://schemas.microsoft.com/office/drawing/2014/main" id="{CF871ABA-194A-2C95-80BC-204CB2AE05AA}"/>
                </a:ext>
              </a:extLst>
            </p:cNvPr>
            <p:cNvSpPr/>
            <p:nvPr/>
          </p:nvSpPr>
          <p:spPr>
            <a:xfrm>
              <a:off x="5065988" y="6058490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7" name="任意多边形: 形状 256">
              <a:extLst>
                <a:ext uri="{FF2B5EF4-FFF2-40B4-BE49-F238E27FC236}">
                  <a16:creationId xmlns:a16="http://schemas.microsoft.com/office/drawing/2014/main" id="{9BD74FB9-99BC-8BDA-1439-D6CC465CB5FC}"/>
                </a:ext>
              </a:extLst>
            </p:cNvPr>
            <p:cNvSpPr/>
            <p:nvPr/>
          </p:nvSpPr>
          <p:spPr>
            <a:xfrm>
              <a:off x="5065988" y="6093061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8" name="任意多边形: 形状 257">
              <a:extLst>
                <a:ext uri="{FF2B5EF4-FFF2-40B4-BE49-F238E27FC236}">
                  <a16:creationId xmlns:a16="http://schemas.microsoft.com/office/drawing/2014/main" id="{71282C10-3E27-39A3-FD84-EB1F712E44FD}"/>
                </a:ext>
              </a:extLst>
            </p:cNvPr>
            <p:cNvSpPr/>
            <p:nvPr/>
          </p:nvSpPr>
          <p:spPr>
            <a:xfrm>
              <a:off x="5065988" y="6127710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9" name="任意多边形: 形状 258">
              <a:extLst>
                <a:ext uri="{FF2B5EF4-FFF2-40B4-BE49-F238E27FC236}">
                  <a16:creationId xmlns:a16="http://schemas.microsoft.com/office/drawing/2014/main" id="{AA17045E-C687-AFF7-213F-C9F995272350}"/>
                </a:ext>
              </a:extLst>
            </p:cNvPr>
            <p:cNvSpPr/>
            <p:nvPr/>
          </p:nvSpPr>
          <p:spPr>
            <a:xfrm>
              <a:off x="5065988" y="6162358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0" name="任意多边形: 形状 259">
              <a:extLst>
                <a:ext uri="{FF2B5EF4-FFF2-40B4-BE49-F238E27FC236}">
                  <a16:creationId xmlns:a16="http://schemas.microsoft.com/office/drawing/2014/main" id="{325DC668-45BA-48DE-85C5-03798F3F263D}"/>
                </a:ext>
              </a:extLst>
            </p:cNvPr>
            <p:cNvSpPr/>
            <p:nvPr/>
          </p:nvSpPr>
          <p:spPr>
            <a:xfrm>
              <a:off x="5065988" y="6197007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1" name="任意多边形: 形状 260">
              <a:extLst>
                <a:ext uri="{FF2B5EF4-FFF2-40B4-BE49-F238E27FC236}">
                  <a16:creationId xmlns:a16="http://schemas.microsoft.com/office/drawing/2014/main" id="{C9859A2A-61BF-34DF-7F58-BF96947B4580}"/>
                </a:ext>
              </a:extLst>
            </p:cNvPr>
            <p:cNvSpPr/>
            <p:nvPr/>
          </p:nvSpPr>
          <p:spPr>
            <a:xfrm>
              <a:off x="5195668" y="6026942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2 h 24804"/>
                <a:gd name="connsiteX8" fmla="*/ 9379 w 88132"/>
                <a:gd name="connsiteY8" fmla="*/ 9302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2"/>
                  </a:lnTo>
                  <a:lnTo>
                    <a:pt x="9379" y="9302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2" name="任意多边形: 形状 261">
              <a:extLst>
                <a:ext uri="{FF2B5EF4-FFF2-40B4-BE49-F238E27FC236}">
                  <a16:creationId xmlns:a16="http://schemas.microsoft.com/office/drawing/2014/main" id="{4AC81356-2AEF-4EA1-BFFA-8EF0268A116A}"/>
                </a:ext>
              </a:extLst>
            </p:cNvPr>
            <p:cNvSpPr/>
            <p:nvPr/>
          </p:nvSpPr>
          <p:spPr>
            <a:xfrm>
              <a:off x="5195668" y="6068490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2 h 24804"/>
                <a:gd name="connsiteX8" fmla="*/ 9379 w 88132"/>
                <a:gd name="connsiteY8" fmla="*/ 9302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2"/>
                  </a:lnTo>
                  <a:lnTo>
                    <a:pt x="9379" y="9302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3" name="任意多边形: 形状 262">
              <a:extLst>
                <a:ext uri="{FF2B5EF4-FFF2-40B4-BE49-F238E27FC236}">
                  <a16:creationId xmlns:a16="http://schemas.microsoft.com/office/drawing/2014/main" id="{83AB37F2-C138-49E3-0B96-39CE2434C9B0}"/>
                </a:ext>
              </a:extLst>
            </p:cNvPr>
            <p:cNvSpPr/>
            <p:nvPr/>
          </p:nvSpPr>
          <p:spPr>
            <a:xfrm>
              <a:off x="5195668" y="6110114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2 h 24804"/>
                <a:gd name="connsiteX8" fmla="*/ 9379 w 88132"/>
                <a:gd name="connsiteY8" fmla="*/ 9302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2"/>
                  </a:lnTo>
                  <a:lnTo>
                    <a:pt x="9379" y="9302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4" name="任意多边形: 形状 263">
              <a:extLst>
                <a:ext uri="{FF2B5EF4-FFF2-40B4-BE49-F238E27FC236}">
                  <a16:creationId xmlns:a16="http://schemas.microsoft.com/office/drawing/2014/main" id="{407648C9-8A73-64CF-B4EA-4AD9DE0A943E}"/>
                </a:ext>
              </a:extLst>
            </p:cNvPr>
            <p:cNvSpPr/>
            <p:nvPr/>
          </p:nvSpPr>
          <p:spPr>
            <a:xfrm>
              <a:off x="5195668" y="6151662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1 h 24804"/>
                <a:gd name="connsiteX8" fmla="*/ 9379 w 88132"/>
                <a:gd name="connsiteY8" fmla="*/ 9301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1"/>
                  </a:lnTo>
                  <a:lnTo>
                    <a:pt x="9379" y="9301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5" name="任意多边形: 形状 264">
              <a:extLst>
                <a:ext uri="{FF2B5EF4-FFF2-40B4-BE49-F238E27FC236}">
                  <a16:creationId xmlns:a16="http://schemas.microsoft.com/office/drawing/2014/main" id="{DBAD2104-95B0-131F-EEF2-43A95E46317D}"/>
                </a:ext>
              </a:extLst>
            </p:cNvPr>
            <p:cNvSpPr/>
            <p:nvPr/>
          </p:nvSpPr>
          <p:spPr>
            <a:xfrm>
              <a:off x="5195668" y="6193209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2 h 24804"/>
                <a:gd name="connsiteX8" fmla="*/ 9379 w 88132"/>
                <a:gd name="connsiteY8" fmla="*/ 9302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2"/>
                  </a:lnTo>
                  <a:lnTo>
                    <a:pt x="9379" y="9302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6" name="任意多边形: 形状 265">
              <a:extLst>
                <a:ext uri="{FF2B5EF4-FFF2-40B4-BE49-F238E27FC236}">
                  <a16:creationId xmlns:a16="http://schemas.microsoft.com/office/drawing/2014/main" id="{C6282713-A56A-51CE-E0B3-AB6F07091432}"/>
                </a:ext>
              </a:extLst>
            </p:cNvPr>
            <p:cNvSpPr/>
            <p:nvPr/>
          </p:nvSpPr>
          <p:spPr>
            <a:xfrm>
              <a:off x="5195668" y="6234833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2 h 24804"/>
                <a:gd name="connsiteX8" fmla="*/ 9379 w 88132"/>
                <a:gd name="connsiteY8" fmla="*/ 9302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2"/>
                  </a:lnTo>
                  <a:lnTo>
                    <a:pt x="9379" y="9302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7" name="任意多边形: 形状 266">
              <a:extLst>
                <a:ext uri="{FF2B5EF4-FFF2-40B4-BE49-F238E27FC236}">
                  <a16:creationId xmlns:a16="http://schemas.microsoft.com/office/drawing/2014/main" id="{7FBE5215-8047-23CD-C909-FCF39F37D5D4}"/>
                </a:ext>
              </a:extLst>
            </p:cNvPr>
            <p:cNvSpPr/>
            <p:nvPr/>
          </p:nvSpPr>
          <p:spPr>
            <a:xfrm>
              <a:off x="5195668" y="6276381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1 h 24804"/>
                <a:gd name="connsiteX8" fmla="*/ 9379 w 88132"/>
                <a:gd name="connsiteY8" fmla="*/ 9301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1"/>
                  </a:lnTo>
                  <a:lnTo>
                    <a:pt x="9379" y="9301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8" name="任意多边形: 形状 267">
              <a:extLst>
                <a:ext uri="{FF2B5EF4-FFF2-40B4-BE49-F238E27FC236}">
                  <a16:creationId xmlns:a16="http://schemas.microsoft.com/office/drawing/2014/main" id="{9E68E505-02FB-55DA-F451-8D143E90C58F}"/>
                </a:ext>
              </a:extLst>
            </p:cNvPr>
            <p:cNvSpPr/>
            <p:nvPr/>
          </p:nvSpPr>
          <p:spPr>
            <a:xfrm>
              <a:off x="5195668" y="6318005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1 h 24804"/>
                <a:gd name="connsiteX8" fmla="*/ 9379 w 88132"/>
                <a:gd name="connsiteY8" fmla="*/ 9301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1"/>
                  </a:lnTo>
                  <a:lnTo>
                    <a:pt x="9379" y="9301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9" name="任意多边形: 形状 268">
              <a:extLst>
                <a:ext uri="{FF2B5EF4-FFF2-40B4-BE49-F238E27FC236}">
                  <a16:creationId xmlns:a16="http://schemas.microsoft.com/office/drawing/2014/main" id="{6E3E6246-2F99-E634-60DE-886423A9E50B}"/>
                </a:ext>
              </a:extLst>
            </p:cNvPr>
            <p:cNvSpPr/>
            <p:nvPr/>
          </p:nvSpPr>
          <p:spPr>
            <a:xfrm>
              <a:off x="5195668" y="6359552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2 h 24804"/>
                <a:gd name="connsiteX8" fmla="*/ 9379 w 88132"/>
                <a:gd name="connsiteY8" fmla="*/ 9302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2"/>
                  </a:lnTo>
                  <a:lnTo>
                    <a:pt x="9379" y="9302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0" name="任意多边形: 形状 269">
              <a:extLst>
                <a:ext uri="{FF2B5EF4-FFF2-40B4-BE49-F238E27FC236}">
                  <a16:creationId xmlns:a16="http://schemas.microsoft.com/office/drawing/2014/main" id="{8E1FDD02-B7A4-A254-54E3-11F88FAA85A5}"/>
                </a:ext>
              </a:extLst>
            </p:cNvPr>
            <p:cNvSpPr/>
            <p:nvPr/>
          </p:nvSpPr>
          <p:spPr>
            <a:xfrm>
              <a:off x="5195668" y="6401177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2 h 24804"/>
                <a:gd name="connsiteX8" fmla="*/ 9379 w 88132"/>
                <a:gd name="connsiteY8" fmla="*/ 9302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2"/>
                  </a:lnTo>
                  <a:lnTo>
                    <a:pt x="9379" y="9302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1" name="任意多边形: 形状 270">
              <a:extLst>
                <a:ext uri="{FF2B5EF4-FFF2-40B4-BE49-F238E27FC236}">
                  <a16:creationId xmlns:a16="http://schemas.microsoft.com/office/drawing/2014/main" id="{8FF11F5B-72BE-22EA-09CA-9E0A6CF79177}"/>
                </a:ext>
              </a:extLst>
            </p:cNvPr>
            <p:cNvSpPr/>
            <p:nvPr/>
          </p:nvSpPr>
          <p:spPr>
            <a:xfrm>
              <a:off x="5195668" y="6442724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2 h 24804"/>
                <a:gd name="connsiteX8" fmla="*/ 9379 w 88132"/>
                <a:gd name="connsiteY8" fmla="*/ 9302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2"/>
                  </a:lnTo>
                  <a:lnTo>
                    <a:pt x="9379" y="9302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2" name="任意多边形: 形状 271">
              <a:extLst>
                <a:ext uri="{FF2B5EF4-FFF2-40B4-BE49-F238E27FC236}">
                  <a16:creationId xmlns:a16="http://schemas.microsoft.com/office/drawing/2014/main" id="{80791877-21E7-8C7F-1342-F3927ABAF38D}"/>
                </a:ext>
              </a:extLst>
            </p:cNvPr>
            <p:cNvSpPr/>
            <p:nvPr/>
          </p:nvSpPr>
          <p:spPr>
            <a:xfrm>
              <a:off x="4821201" y="5989193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3" name="任意多边形: 形状 272">
              <a:extLst>
                <a:ext uri="{FF2B5EF4-FFF2-40B4-BE49-F238E27FC236}">
                  <a16:creationId xmlns:a16="http://schemas.microsoft.com/office/drawing/2014/main" id="{B53C18CD-8421-3C1F-5DE7-06C3134677D9}"/>
                </a:ext>
              </a:extLst>
            </p:cNvPr>
            <p:cNvSpPr/>
            <p:nvPr/>
          </p:nvSpPr>
          <p:spPr>
            <a:xfrm>
              <a:off x="4821201" y="6023842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4" name="任意多边形: 形状 273">
              <a:extLst>
                <a:ext uri="{FF2B5EF4-FFF2-40B4-BE49-F238E27FC236}">
                  <a16:creationId xmlns:a16="http://schemas.microsoft.com/office/drawing/2014/main" id="{95C60927-5717-5D31-AA55-EF65B85688AA}"/>
                </a:ext>
              </a:extLst>
            </p:cNvPr>
            <p:cNvSpPr/>
            <p:nvPr/>
          </p:nvSpPr>
          <p:spPr>
            <a:xfrm>
              <a:off x="4821201" y="6058490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5" name="任意多边形: 形状 274">
              <a:extLst>
                <a:ext uri="{FF2B5EF4-FFF2-40B4-BE49-F238E27FC236}">
                  <a16:creationId xmlns:a16="http://schemas.microsoft.com/office/drawing/2014/main" id="{3F710409-D3D0-C8FC-327D-45CCE1D9F3EE}"/>
                </a:ext>
              </a:extLst>
            </p:cNvPr>
            <p:cNvSpPr/>
            <p:nvPr/>
          </p:nvSpPr>
          <p:spPr>
            <a:xfrm>
              <a:off x="4821201" y="6093061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6" name="任意多边形: 形状 275">
              <a:extLst>
                <a:ext uri="{FF2B5EF4-FFF2-40B4-BE49-F238E27FC236}">
                  <a16:creationId xmlns:a16="http://schemas.microsoft.com/office/drawing/2014/main" id="{10EEC744-7822-94C9-274B-604236085DA8}"/>
                </a:ext>
              </a:extLst>
            </p:cNvPr>
            <p:cNvSpPr/>
            <p:nvPr/>
          </p:nvSpPr>
          <p:spPr>
            <a:xfrm>
              <a:off x="4821201" y="6127710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7" name="任意多边形: 形状 276">
              <a:extLst>
                <a:ext uri="{FF2B5EF4-FFF2-40B4-BE49-F238E27FC236}">
                  <a16:creationId xmlns:a16="http://schemas.microsoft.com/office/drawing/2014/main" id="{0ABED393-F93A-FEEA-6534-CDC274B65D57}"/>
                </a:ext>
              </a:extLst>
            </p:cNvPr>
            <p:cNvSpPr/>
            <p:nvPr/>
          </p:nvSpPr>
          <p:spPr>
            <a:xfrm>
              <a:off x="4821201" y="6162358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8" name="任意多边形: 形状 277">
              <a:extLst>
                <a:ext uri="{FF2B5EF4-FFF2-40B4-BE49-F238E27FC236}">
                  <a16:creationId xmlns:a16="http://schemas.microsoft.com/office/drawing/2014/main" id="{A0D059CF-20FE-49B6-27F4-F433548B7732}"/>
                </a:ext>
              </a:extLst>
            </p:cNvPr>
            <p:cNvSpPr/>
            <p:nvPr/>
          </p:nvSpPr>
          <p:spPr>
            <a:xfrm>
              <a:off x="4821201" y="6197007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9" name="任意多边形: 形状 278">
              <a:extLst>
                <a:ext uri="{FF2B5EF4-FFF2-40B4-BE49-F238E27FC236}">
                  <a16:creationId xmlns:a16="http://schemas.microsoft.com/office/drawing/2014/main" id="{73AF11B7-99F1-0D24-BA6C-950814E0D08D}"/>
                </a:ext>
              </a:extLst>
            </p:cNvPr>
            <p:cNvSpPr/>
            <p:nvPr/>
          </p:nvSpPr>
          <p:spPr>
            <a:xfrm>
              <a:off x="4807636" y="6527369"/>
              <a:ext cx="325556" cy="10154"/>
            </a:xfrm>
            <a:custGeom>
              <a:avLst/>
              <a:gdLst>
                <a:gd name="connsiteX0" fmla="*/ 0 w 325556"/>
                <a:gd name="connsiteY0" fmla="*/ 0 h 10154"/>
                <a:gd name="connsiteX1" fmla="*/ 325556 w 325556"/>
                <a:gd name="connsiteY1" fmla="*/ 0 h 10154"/>
                <a:gd name="connsiteX2" fmla="*/ 325556 w 325556"/>
                <a:gd name="connsiteY2" fmla="*/ 10154 h 10154"/>
                <a:gd name="connsiteX3" fmla="*/ 0 w 325556"/>
                <a:gd name="connsiteY3" fmla="*/ 10154 h 1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5556" h="10154">
                  <a:moveTo>
                    <a:pt x="0" y="0"/>
                  </a:moveTo>
                  <a:lnTo>
                    <a:pt x="325556" y="0"/>
                  </a:lnTo>
                  <a:lnTo>
                    <a:pt x="325556" y="10154"/>
                  </a:lnTo>
                  <a:lnTo>
                    <a:pt x="0" y="1015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0" name="任意多边形: 形状 279">
              <a:extLst>
                <a:ext uri="{FF2B5EF4-FFF2-40B4-BE49-F238E27FC236}">
                  <a16:creationId xmlns:a16="http://schemas.microsoft.com/office/drawing/2014/main" id="{EFC4C710-0025-2E58-9523-3F92962FE151}"/>
                </a:ext>
              </a:extLst>
            </p:cNvPr>
            <p:cNvSpPr/>
            <p:nvPr/>
          </p:nvSpPr>
          <p:spPr>
            <a:xfrm>
              <a:off x="4807636" y="6549925"/>
              <a:ext cx="325556" cy="10154"/>
            </a:xfrm>
            <a:custGeom>
              <a:avLst/>
              <a:gdLst>
                <a:gd name="connsiteX0" fmla="*/ 0 w 325556"/>
                <a:gd name="connsiteY0" fmla="*/ 0 h 10154"/>
                <a:gd name="connsiteX1" fmla="*/ 325556 w 325556"/>
                <a:gd name="connsiteY1" fmla="*/ 0 h 10154"/>
                <a:gd name="connsiteX2" fmla="*/ 325556 w 325556"/>
                <a:gd name="connsiteY2" fmla="*/ 10154 h 10154"/>
                <a:gd name="connsiteX3" fmla="*/ 0 w 325556"/>
                <a:gd name="connsiteY3" fmla="*/ 10154 h 1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5556" h="10154">
                  <a:moveTo>
                    <a:pt x="0" y="0"/>
                  </a:moveTo>
                  <a:lnTo>
                    <a:pt x="325556" y="0"/>
                  </a:lnTo>
                  <a:lnTo>
                    <a:pt x="325556" y="10154"/>
                  </a:lnTo>
                  <a:lnTo>
                    <a:pt x="0" y="1015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1" name="任意多边形: 形状 280">
              <a:extLst>
                <a:ext uri="{FF2B5EF4-FFF2-40B4-BE49-F238E27FC236}">
                  <a16:creationId xmlns:a16="http://schemas.microsoft.com/office/drawing/2014/main" id="{BA754E59-E670-AE4D-10D4-5FAC0F113639}"/>
                </a:ext>
              </a:extLst>
            </p:cNvPr>
            <p:cNvSpPr/>
            <p:nvPr/>
          </p:nvSpPr>
          <p:spPr>
            <a:xfrm>
              <a:off x="4807636" y="6572559"/>
              <a:ext cx="325556" cy="10154"/>
            </a:xfrm>
            <a:custGeom>
              <a:avLst/>
              <a:gdLst>
                <a:gd name="connsiteX0" fmla="*/ 0 w 325556"/>
                <a:gd name="connsiteY0" fmla="*/ 0 h 10154"/>
                <a:gd name="connsiteX1" fmla="*/ 325556 w 325556"/>
                <a:gd name="connsiteY1" fmla="*/ 0 h 10154"/>
                <a:gd name="connsiteX2" fmla="*/ 325556 w 325556"/>
                <a:gd name="connsiteY2" fmla="*/ 10154 h 10154"/>
                <a:gd name="connsiteX3" fmla="*/ 0 w 325556"/>
                <a:gd name="connsiteY3" fmla="*/ 10154 h 1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5556" h="10154">
                  <a:moveTo>
                    <a:pt x="0" y="0"/>
                  </a:moveTo>
                  <a:lnTo>
                    <a:pt x="325556" y="0"/>
                  </a:lnTo>
                  <a:lnTo>
                    <a:pt x="325556" y="10154"/>
                  </a:lnTo>
                  <a:lnTo>
                    <a:pt x="0" y="1015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2" name="任意多边形: 形状 281">
              <a:extLst>
                <a:ext uri="{FF2B5EF4-FFF2-40B4-BE49-F238E27FC236}">
                  <a16:creationId xmlns:a16="http://schemas.microsoft.com/office/drawing/2014/main" id="{ACDA3670-774C-81EF-BE7A-0EECFB34B096}"/>
                </a:ext>
              </a:extLst>
            </p:cNvPr>
            <p:cNvSpPr/>
            <p:nvPr/>
          </p:nvSpPr>
          <p:spPr>
            <a:xfrm>
              <a:off x="4807636" y="6595193"/>
              <a:ext cx="325556" cy="10154"/>
            </a:xfrm>
            <a:custGeom>
              <a:avLst/>
              <a:gdLst>
                <a:gd name="connsiteX0" fmla="*/ 0 w 325556"/>
                <a:gd name="connsiteY0" fmla="*/ 0 h 10154"/>
                <a:gd name="connsiteX1" fmla="*/ 325556 w 325556"/>
                <a:gd name="connsiteY1" fmla="*/ 0 h 10154"/>
                <a:gd name="connsiteX2" fmla="*/ 325556 w 325556"/>
                <a:gd name="connsiteY2" fmla="*/ 10154 h 10154"/>
                <a:gd name="connsiteX3" fmla="*/ 0 w 325556"/>
                <a:gd name="connsiteY3" fmla="*/ 10154 h 1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5556" h="10154">
                  <a:moveTo>
                    <a:pt x="0" y="0"/>
                  </a:moveTo>
                  <a:lnTo>
                    <a:pt x="325556" y="0"/>
                  </a:lnTo>
                  <a:lnTo>
                    <a:pt x="325556" y="10154"/>
                  </a:lnTo>
                  <a:lnTo>
                    <a:pt x="0" y="1015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3" name="任意多边形: 形状 282">
              <a:extLst>
                <a:ext uri="{FF2B5EF4-FFF2-40B4-BE49-F238E27FC236}">
                  <a16:creationId xmlns:a16="http://schemas.microsoft.com/office/drawing/2014/main" id="{451A4F40-6326-FA46-AF2C-8BE4C9DE7D44}"/>
                </a:ext>
              </a:extLst>
            </p:cNvPr>
            <p:cNvSpPr/>
            <p:nvPr/>
          </p:nvSpPr>
          <p:spPr>
            <a:xfrm>
              <a:off x="4807636" y="6617750"/>
              <a:ext cx="325556" cy="10154"/>
            </a:xfrm>
            <a:custGeom>
              <a:avLst/>
              <a:gdLst>
                <a:gd name="connsiteX0" fmla="*/ 0 w 325556"/>
                <a:gd name="connsiteY0" fmla="*/ 0 h 10154"/>
                <a:gd name="connsiteX1" fmla="*/ 325556 w 325556"/>
                <a:gd name="connsiteY1" fmla="*/ 0 h 10154"/>
                <a:gd name="connsiteX2" fmla="*/ 325556 w 325556"/>
                <a:gd name="connsiteY2" fmla="*/ 10154 h 10154"/>
                <a:gd name="connsiteX3" fmla="*/ 0 w 325556"/>
                <a:gd name="connsiteY3" fmla="*/ 10154 h 1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5556" h="10154">
                  <a:moveTo>
                    <a:pt x="0" y="0"/>
                  </a:moveTo>
                  <a:lnTo>
                    <a:pt x="325556" y="0"/>
                  </a:lnTo>
                  <a:lnTo>
                    <a:pt x="325556" y="10154"/>
                  </a:lnTo>
                  <a:lnTo>
                    <a:pt x="0" y="1015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4" name="任意多边形: 形状 283">
              <a:extLst>
                <a:ext uri="{FF2B5EF4-FFF2-40B4-BE49-F238E27FC236}">
                  <a16:creationId xmlns:a16="http://schemas.microsoft.com/office/drawing/2014/main" id="{3531F302-A51E-BD97-319B-3454CC5623C9}"/>
                </a:ext>
              </a:extLst>
            </p:cNvPr>
            <p:cNvSpPr/>
            <p:nvPr/>
          </p:nvSpPr>
          <p:spPr>
            <a:xfrm>
              <a:off x="5484561" y="6162358"/>
              <a:ext cx="9069" cy="364933"/>
            </a:xfrm>
            <a:custGeom>
              <a:avLst/>
              <a:gdLst>
                <a:gd name="connsiteX0" fmla="*/ 0 w 9069"/>
                <a:gd name="connsiteY0" fmla="*/ 0 h 364933"/>
                <a:gd name="connsiteX1" fmla="*/ 9069 w 9069"/>
                <a:gd name="connsiteY1" fmla="*/ 0 h 364933"/>
                <a:gd name="connsiteX2" fmla="*/ 9069 w 9069"/>
                <a:gd name="connsiteY2" fmla="*/ 364933 h 364933"/>
                <a:gd name="connsiteX3" fmla="*/ 0 w 9069"/>
                <a:gd name="connsiteY3" fmla="*/ 364933 h 36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69" h="364933">
                  <a:moveTo>
                    <a:pt x="0" y="0"/>
                  </a:moveTo>
                  <a:lnTo>
                    <a:pt x="9069" y="0"/>
                  </a:lnTo>
                  <a:lnTo>
                    <a:pt x="9069" y="364933"/>
                  </a:lnTo>
                  <a:lnTo>
                    <a:pt x="0" y="36493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5" name="任意多边形: 形状 284">
              <a:extLst>
                <a:ext uri="{FF2B5EF4-FFF2-40B4-BE49-F238E27FC236}">
                  <a16:creationId xmlns:a16="http://schemas.microsoft.com/office/drawing/2014/main" id="{F13AA227-16FD-312E-A5B7-06457EFCCE20}"/>
                </a:ext>
              </a:extLst>
            </p:cNvPr>
            <p:cNvSpPr/>
            <p:nvPr/>
          </p:nvSpPr>
          <p:spPr>
            <a:xfrm>
              <a:off x="5456191" y="6205611"/>
              <a:ext cx="9069" cy="321680"/>
            </a:xfrm>
            <a:custGeom>
              <a:avLst/>
              <a:gdLst>
                <a:gd name="connsiteX0" fmla="*/ 0 w 9069"/>
                <a:gd name="connsiteY0" fmla="*/ 0 h 321680"/>
                <a:gd name="connsiteX1" fmla="*/ 9069 w 9069"/>
                <a:gd name="connsiteY1" fmla="*/ 0 h 321680"/>
                <a:gd name="connsiteX2" fmla="*/ 9069 w 9069"/>
                <a:gd name="connsiteY2" fmla="*/ 321681 h 321680"/>
                <a:gd name="connsiteX3" fmla="*/ 0 w 9069"/>
                <a:gd name="connsiteY3" fmla="*/ 321681 h 321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69" h="321680">
                  <a:moveTo>
                    <a:pt x="0" y="0"/>
                  </a:moveTo>
                  <a:lnTo>
                    <a:pt x="9069" y="0"/>
                  </a:lnTo>
                  <a:lnTo>
                    <a:pt x="9069" y="321681"/>
                  </a:lnTo>
                  <a:lnTo>
                    <a:pt x="0" y="32168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6" name="任意多边形: 形状 285">
              <a:extLst>
                <a:ext uri="{FF2B5EF4-FFF2-40B4-BE49-F238E27FC236}">
                  <a16:creationId xmlns:a16="http://schemas.microsoft.com/office/drawing/2014/main" id="{67E19757-303A-58CC-31F9-C8FE89E459A9}"/>
                </a:ext>
              </a:extLst>
            </p:cNvPr>
            <p:cNvSpPr/>
            <p:nvPr/>
          </p:nvSpPr>
          <p:spPr>
            <a:xfrm>
              <a:off x="5427743" y="6243050"/>
              <a:ext cx="9069" cy="284319"/>
            </a:xfrm>
            <a:custGeom>
              <a:avLst/>
              <a:gdLst>
                <a:gd name="connsiteX0" fmla="*/ 0 w 9069"/>
                <a:gd name="connsiteY0" fmla="*/ 0 h 284319"/>
                <a:gd name="connsiteX1" fmla="*/ 9069 w 9069"/>
                <a:gd name="connsiteY1" fmla="*/ 0 h 284319"/>
                <a:gd name="connsiteX2" fmla="*/ 9069 w 9069"/>
                <a:gd name="connsiteY2" fmla="*/ 284319 h 284319"/>
                <a:gd name="connsiteX3" fmla="*/ 0 w 9069"/>
                <a:gd name="connsiteY3" fmla="*/ 284319 h 28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69" h="284319">
                  <a:moveTo>
                    <a:pt x="0" y="0"/>
                  </a:moveTo>
                  <a:lnTo>
                    <a:pt x="9069" y="0"/>
                  </a:lnTo>
                  <a:lnTo>
                    <a:pt x="9069" y="284319"/>
                  </a:lnTo>
                  <a:lnTo>
                    <a:pt x="0" y="28431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7" name="任意多边形: 形状 286">
              <a:extLst>
                <a:ext uri="{FF2B5EF4-FFF2-40B4-BE49-F238E27FC236}">
                  <a16:creationId xmlns:a16="http://schemas.microsoft.com/office/drawing/2014/main" id="{29BF14F0-B5E5-55C9-EEEF-FEC0FE170515}"/>
                </a:ext>
              </a:extLst>
            </p:cNvPr>
            <p:cNvSpPr/>
            <p:nvPr/>
          </p:nvSpPr>
          <p:spPr>
            <a:xfrm>
              <a:off x="5399296" y="6282117"/>
              <a:ext cx="9069" cy="245252"/>
            </a:xfrm>
            <a:custGeom>
              <a:avLst/>
              <a:gdLst>
                <a:gd name="connsiteX0" fmla="*/ 0 w 9069"/>
                <a:gd name="connsiteY0" fmla="*/ 0 h 245252"/>
                <a:gd name="connsiteX1" fmla="*/ 9069 w 9069"/>
                <a:gd name="connsiteY1" fmla="*/ 0 h 245252"/>
                <a:gd name="connsiteX2" fmla="*/ 9069 w 9069"/>
                <a:gd name="connsiteY2" fmla="*/ 245252 h 245252"/>
                <a:gd name="connsiteX3" fmla="*/ 0 w 9069"/>
                <a:gd name="connsiteY3" fmla="*/ 245252 h 245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69" h="245252">
                  <a:moveTo>
                    <a:pt x="0" y="0"/>
                  </a:moveTo>
                  <a:lnTo>
                    <a:pt x="9069" y="0"/>
                  </a:lnTo>
                  <a:lnTo>
                    <a:pt x="9069" y="245252"/>
                  </a:lnTo>
                  <a:lnTo>
                    <a:pt x="0" y="24525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8" name="任意多边形: 形状 287">
              <a:extLst>
                <a:ext uri="{FF2B5EF4-FFF2-40B4-BE49-F238E27FC236}">
                  <a16:creationId xmlns:a16="http://schemas.microsoft.com/office/drawing/2014/main" id="{4F3D7A31-315A-1E7D-322D-F3144944A6BE}"/>
                </a:ext>
              </a:extLst>
            </p:cNvPr>
            <p:cNvSpPr/>
            <p:nvPr/>
          </p:nvSpPr>
          <p:spPr>
            <a:xfrm>
              <a:off x="5370926" y="6317308"/>
              <a:ext cx="9069" cy="209983"/>
            </a:xfrm>
            <a:custGeom>
              <a:avLst/>
              <a:gdLst>
                <a:gd name="connsiteX0" fmla="*/ 0 w 9069"/>
                <a:gd name="connsiteY0" fmla="*/ 0 h 209983"/>
                <a:gd name="connsiteX1" fmla="*/ 9069 w 9069"/>
                <a:gd name="connsiteY1" fmla="*/ 0 h 209983"/>
                <a:gd name="connsiteX2" fmla="*/ 9069 w 9069"/>
                <a:gd name="connsiteY2" fmla="*/ 209984 h 209983"/>
                <a:gd name="connsiteX3" fmla="*/ 0 w 9069"/>
                <a:gd name="connsiteY3" fmla="*/ 209984 h 209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69" h="209983">
                  <a:moveTo>
                    <a:pt x="0" y="0"/>
                  </a:moveTo>
                  <a:lnTo>
                    <a:pt x="9069" y="0"/>
                  </a:lnTo>
                  <a:lnTo>
                    <a:pt x="9069" y="209984"/>
                  </a:lnTo>
                  <a:lnTo>
                    <a:pt x="0" y="20998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9" name="任意多边形: 形状 288">
              <a:extLst>
                <a:ext uri="{FF2B5EF4-FFF2-40B4-BE49-F238E27FC236}">
                  <a16:creationId xmlns:a16="http://schemas.microsoft.com/office/drawing/2014/main" id="{3FA6C684-6CB4-B3A8-2927-5C05FE6863F6}"/>
                </a:ext>
              </a:extLst>
            </p:cNvPr>
            <p:cNvSpPr/>
            <p:nvPr/>
          </p:nvSpPr>
          <p:spPr>
            <a:xfrm>
              <a:off x="5649974" y="6304440"/>
              <a:ext cx="35346" cy="313386"/>
            </a:xfrm>
            <a:custGeom>
              <a:avLst/>
              <a:gdLst>
                <a:gd name="connsiteX0" fmla="*/ 0 w 35346"/>
                <a:gd name="connsiteY0" fmla="*/ 0 h 313386"/>
                <a:gd name="connsiteX1" fmla="*/ 35346 w 35346"/>
                <a:gd name="connsiteY1" fmla="*/ 0 h 313386"/>
                <a:gd name="connsiteX2" fmla="*/ 35346 w 35346"/>
                <a:gd name="connsiteY2" fmla="*/ 313387 h 313386"/>
                <a:gd name="connsiteX3" fmla="*/ 0 w 35346"/>
                <a:gd name="connsiteY3" fmla="*/ 313387 h 313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46" h="313386">
                  <a:moveTo>
                    <a:pt x="0" y="0"/>
                  </a:moveTo>
                  <a:lnTo>
                    <a:pt x="35346" y="0"/>
                  </a:lnTo>
                  <a:lnTo>
                    <a:pt x="35346" y="313387"/>
                  </a:lnTo>
                  <a:lnTo>
                    <a:pt x="0" y="3133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0" name="任意多边形: 形状 289">
              <a:extLst>
                <a:ext uri="{FF2B5EF4-FFF2-40B4-BE49-F238E27FC236}">
                  <a16:creationId xmlns:a16="http://schemas.microsoft.com/office/drawing/2014/main" id="{748958FB-9228-14BB-8243-7821B4D211A0}"/>
                </a:ext>
              </a:extLst>
            </p:cNvPr>
            <p:cNvSpPr/>
            <p:nvPr/>
          </p:nvSpPr>
          <p:spPr>
            <a:xfrm>
              <a:off x="5427743" y="5816029"/>
              <a:ext cx="15502" cy="346329"/>
            </a:xfrm>
            <a:custGeom>
              <a:avLst/>
              <a:gdLst>
                <a:gd name="connsiteX0" fmla="*/ 0 w 15502"/>
                <a:gd name="connsiteY0" fmla="*/ 0 h 346329"/>
                <a:gd name="connsiteX1" fmla="*/ 15503 w 15502"/>
                <a:gd name="connsiteY1" fmla="*/ 0 h 346329"/>
                <a:gd name="connsiteX2" fmla="*/ 15503 w 15502"/>
                <a:gd name="connsiteY2" fmla="*/ 346330 h 346329"/>
                <a:gd name="connsiteX3" fmla="*/ 0 w 15502"/>
                <a:gd name="connsiteY3" fmla="*/ 346330 h 346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346329">
                  <a:moveTo>
                    <a:pt x="0" y="0"/>
                  </a:moveTo>
                  <a:lnTo>
                    <a:pt x="15503" y="0"/>
                  </a:lnTo>
                  <a:lnTo>
                    <a:pt x="15503" y="346330"/>
                  </a:lnTo>
                  <a:lnTo>
                    <a:pt x="0" y="34633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1" name="任意多边形: 形状 290">
              <a:extLst>
                <a:ext uri="{FF2B5EF4-FFF2-40B4-BE49-F238E27FC236}">
                  <a16:creationId xmlns:a16="http://schemas.microsoft.com/office/drawing/2014/main" id="{2AAF30B3-8820-1E10-99F6-07EB9690633F}"/>
                </a:ext>
              </a:extLst>
            </p:cNvPr>
            <p:cNvSpPr/>
            <p:nvPr/>
          </p:nvSpPr>
          <p:spPr>
            <a:xfrm>
              <a:off x="5781747" y="6193286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2" name="任意多边形: 形状 291">
              <a:extLst>
                <a:ext uri="{FF2B5EF4-FFF2-40B4-BE49-F238E27FC236}">
                  <a16:creationId xmlns:a16="http://schemas.microsoft.com/office/drawing/2014/main" id="{0A353466-3192-016B-8D58-F5391385BE1F}"/>
                </a:ext>
              </a:extLst>
            </p:cNvPr>
            <p:cNvSpPr/>
            <p:nvPr/>
          </p:nvSpPr>
          <p:spPr>
            <a:xfrm>
              <a:off x="5781747" y="6219408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3" name="任意多边形: 形状 292">
              <a:extLst>
                <a:ext uri="{FF2B5EF4-FFF2-40B4-BE49-F238E27FC236}">
                  <a16:creationId xmlns:a16="http://schemas.microsoft.com/office/drawing/2014/main" id="{7EED1CCF-44B4-9E25-AA1B-486C40CE5478}"/>
                </a:ext>
              </a:extLst>
            </p:cNvPr>
            <p:cNvSpPr/>
            <p:nvPr/>
          </p:nvSpPr>
          <p:spPr>
            <a:xfrm>
              <a:off x="5781747" y="6245530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4" name="任意多边形: 形状 293">
              <a:extLst>
                <a:ext uri="{FF2B5EF4-FFF2-40B4-BE49-F238E27FC236}">
                  <a16:creationId xmlns:a16="http://schemas.microsoft.com/office/drawing/2014/main" id="{75F5754B-81C6-03E4-C5CB-528E9FF6B1AD}"/>
                </a:ext>
              </a:extLst>
            </p:cNvPr>
            <p:cNvSpPr/>
            <p:nvPr/>
          </p:nvSpPr>
          <p:spPr>
            <a:xfrm>
              <a:off x="5781747" y="6271652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5" name="任意多边形: 形状 294">
              <a:extLst>
                <a:ext uri="{FF2B5EF4-FFF2-40B4-BE49-F238E27FC236}">
                  <a16:creationId xmlns:a16="http://schemas.microsoft.com/office/drawing/2014/main" id="{28F20C93-AA21-9B92-A241-3FB9A725981C}"/>
                </a:ext>
              </a:extLst>
            </p:cNvPr>
            <p:cNvSpPr/>
            <p:nvPr/>
          </p:nvSpPr>
          <p:spPr>
            <a:xfrm>
              <a:off x="5781747" y="6297852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6" name="任意多边形: 形状 295">
              <a:extLst>
                <a:ext uri="{FF2B5EF4-FFF2-40B4-BE49-F238E27FC236}">
                  <a16:creationId xmlns:a16="http://schemas.microsoft.com/office/drawing/2014/main" id="{9732D92D-A60D-7927-63E2-00E7C2EB1808}"/>
                </a:ext>
              </a:extLst>
            </p:cNvPr>
            <p:cNvSpPr/>
            <p:nvPr/>
          </p:nvSpPr>
          <p:spPr>
            <a:xfrm>
              <a:off x="5781747" y="6323974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7" name="任意多边形: 形状 296">
              <a:extLst>
                <a:ext uri="{FF2B5EF4-FFF2-40B4-BE49-F238E27FC236}">
                  <a16:creationId xmlns:a16="http://schemas.microsoft.com/office/drawing/2014/main" id="{03A34AA4-8C6A-80A1-B1CD-75EDB3B31D83}"/>
                </a:ext>
              </a:extLst>
            </p:cNvPr>
            <p:cNvSpPr/>
            <p:nvPr/>
          </p:nvSpPr>
          <p:spPr>
            <a:xfrm>
              <a:off x="5781747" y="6350096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8" name="任意多边形: 形状 297">
              <a:extLst>
                <a:ext uri="{FF2B5EF4-FFF2-40B4-BE49-F238E27FC236}">
                  <a16:creationId xmlns:a16="http://schemas.microsoft.com/office/drawing/2014/main" id="{B7A922B4-0983-52D5-3EB0-B5B958CE9CE3}"/>
                </a:ext>
              </a:extLst>
            </p:cNvPr>
            <p:cNvSpPr/>
            <p:nvPr/>
          </p:nvSpPr>
          <p:spPr>
            <a:xfrm>
              <a:off x="5781747" y="6376218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9" name="任意多边形: 形状 298">
              <a:extLst>
                <a:ext uri="{FF2B5EF4-FFF2-40B4-BE49-F238E27FC236}">
                  <a16:creationId xmlns:a16="http://schemas.microsoft.com/office/drawing/2014/main" id="{F8E25134-5C18-A711-952D-FA7FFDD47F53}"/>
                </a:ext>
              </a:extLst>
            </p:cNvPr>
            <p:cNvSpPr/>
            <p:nvPr/>
          </p:nvSpPr>
          <p:spPr>
            <a:xfrm>
              <a:off x="5781747" y="6402340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0" name="任意多边形: 形状 299">
              <a:extLst>
                <a:ext uri="{FF2B5EF4-FFF2-40B4-BE49-F238E27FC236}">
                  <a16:creationId xmlns:a16="http://schemas.microsoft.com/office/drawing/2014/main" id="{70BD95FE-C2C6-AC49-4D9D-1D0E7130263E}"/>
                </a:ext>
              </a:extLst>
            </p:cNvPr>
            <p:cNvSpPr/>
            <p:nvPr/>
          </p:nvSpPr>
          <p:spPr>
            <a:xfrm>
              <a:off x="5781747" y="6428462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1" name="任意多边形: 形状 300">
              <a:extLst>
                <a:ext uri="{FF2B5EF4-FFF2-40B4-BE49-F238E27FC236}">
                  <a16:creationId xmlns:a16="http://schemas.microsoft.com/office/drawing/2014/main" id="{05938EBD-08A5-E060-EF9E-70271D0F2B14}"/>
                </a:ext>
              </a:extLst>
            </p:cNvPr>
            <p:cNvSpPr/>
            <p:nvPr/>
          </p:nvSpPr>
          <p:spPr>
            <a:xfrm>
              <a:off x="5781747" y="6454584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2" name="任意多边形: 形状 301">
              <a:extLst>
                <a:ext uri="{FF2B5EF4-FFF2-40B4-BE49-F238E27FC236}">
                  <a16:creationId xmlns:a16="http://schemas.microsoft.com/office/drawing/2014/main" id="{0EBB77F5-A850-B076-CB26-0C7A408C7D7F}"/>
                </a:ext>
              </a:extLst>
            </p:cNvPr>
            <p:cNvSpPr/>
            <p:nvPr/>
          </p:nvSpPr>
          <p:spPr>
            <a:xfrm>
              <a:off x="5781747" y="6480706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3" name="任意多边形: 形状 302">
              <a:extLst>
                <a:ext uri="{FF2B5EF4-FFF2-40B4-BE49-F238E27FC236}">
                  <a16:creationId xmlns:a16="http://schemas.microsoft.com/office/drawing/2014/main" id="{51D3C292-A5EC-E9D8-E13D-AD2C6B1B057E}"/>
                </a:ext>
              </a:extLst>
            </p:cNvPr>
            <p:cNvSpPr/>
            <p:nvPr/>
          </p:nvSpPr>
          <p:spPr>
            <a:xfrm>
              <a:off x="5885693" y="6193286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4" name="任意多边形: 形状 303">
              <a:extLst>
                <a:ext uri="{FF2B5EF4-FFF2-40B4-BE49-F238E27FC236}">
                  <a16:creationId xmlns:a16="http://schemas.microsoft.com/office/drawing/2014/main" id="{3FA6726F-A2E7-C719-59AE-C6755F16ADD6}"/>
                </a:ext>
              </a:extLst>
            </p:cNvPr>
            <p:cNvSpPr/>
            <p:nvPr/>
          </p:nvSpPr>
          <p:spPr>
            <a:xfrm>
              <a:off x="5885693" y="6219408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5" name="任意多边形: 形状 304">
              <a:extLst>
                <a:ext uri="{FF2B5EF4-FFF2-40B4-BE49-F238E27FC236}">
                  <a16:creationId xmlns:a16="http://schemas.microsoft.com/office/drawing/2014/main" id="{E3F82F1A-B0E0-6B8C-B92E-5B79D983F979}"/>
                </a:ext>
              </a:extLst>
            </p:cNvPr>
            <p:cNvSpPr/>
            <p:nvPr/>
          </p:nvSpPr>
          <p:spPr>
            <a:xfrm>
              <a:off x="5885693" y="6245530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6" name="任意多边形: 形状 305">
              <a:extLst>
                <a:ext uri="{FF2B5EF4-FFF2-40B4-BE49-F238E27FC236}">
                  <a16:creationId xmlns:a16="http://schemas.microsoft.com/office/drawing/2014/main" id="{D2F7D326-6949-D5A1-A041-35D1C70056D8}"/>
                </a:ext>
              </a:extLst>
            </p:cNvPr>
            <p:cNvSpPr/>
            <p:nvPr/>
          </p:nvSpPr>
          <p:spPr>
            <a:xfrm>
              <a:off x="5885693" y="6271652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7" name="任意多边形: 形状 306">
              <a:extLst>
                <a:ext uri="{FF2B5EF4-FFF2-40B4-BE49-F238E27FC236}">
                  <a16:creationId xmlns:a16="http://schemas.microsoft.com/office/drawing/2014/main" id="{ADAE1026-8115-A6DA-168E-706220FD20B6}"/>
                </a:ext>
              </a:extLst>
            </p:cNvPr>
            <p:cNvSpPr/>
            <p:nvPr/>
          </p:nvSpPr>
          <p:spPr>
            <a:xfrm>
              <a:off x="5885693" y="6297852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8" name="任意多边形: 形状 307">
              <a:extLst>
                <a:ext uri="{FF2B5EF4-FFF2-40B4-BE49-F238E27FC236}">
                  <a16:creationId xmlns:a16="http://schemas.microsoft.com/office/drawing/2014/main" id="{6B1DD73C-780D-1EB2-F1E7-3F01B9C43540}"/>
                </a:ext>
              </a:extLst>
            </p:cNvPr>
            <p:cNvSpPr/>
            <p:nvPr/>
          </p:nvSpPr>
          <p:spPr>
            <a:xfrm>
              <a:off x="5885693" y="6323974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9" name="任意多边形: 形状 308">
              <a:extLst>
                <a:ext uri="{FF2B5EF4-FFF2-40B4-BE49-F238E27FC236}">
                  <a16:creationId xmlns:a16="http://schemas.microsoft.com/office/drawing/2014/main" id="{9BF00CB7-DEB8-9237-A93C-0F72C9E09F6A}"/>
                </a:ext>
              </a:extLst>
            </p:cNvPr>
            <p:cNvSpPr/>
            <p:nvPr/>
          </p:nvSpPr>
          <p:spPr>
            <a:xfrm>
              <a:off x="5885693" y="6350096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0" name="任意多边形: 形状 309">
              <a:extLst>
                <a:ext uri="{FF2B5EF4-FFF2-40B4-BE49-F238E27FC236}">
                  <a16:creationId xmlns:a16="http://schemas.microsoft.com/office/drawing/2014/main" id="{06E392D5-D789-E40A-9755-3381B2E01126}"/>
                </a:ext>
              </a:extLst>
            </p:cNvPr>
            <p:cNvSpPr/>
            <p:nvPr/>
          </p:nvSpPr>
          <p:spPr>
            <a:xfrm>
              <a:off x="5885693" y="6376218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1" name="任意多边形: 形状 310">
              <a:extLst>
                <a:ext uri="{FF2B5EF4-FFF2-40B4-BE49-F238E27FC236}">
                  <a16:creationId xmlns:a16="http://schemas.microsoft.com/office/drawing/2014/main" id="{14AA7C06-A780-950A-AAD8-68B99705F32A}"/>
                </a:ext>
              </a:extLst>
            </p:cNvPr>
            <p:cNvSpPr/>
            <p:nvPr/>
          </p:nvSpPr>
          <p:spPr>
            <a:xfrm>
              <a:off x="5885693" y="6402340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2" name="任意多边形: 形状 311">
              <a:extLst>
                <a:ext uri="{FF2B5EF4-FFF2-40B4-BE49-F238E27FC236}">
                  <a16:creationId xmlns:a16="http://schemas.microsoft.com/office/drawing/2014/main" id="{93BF5B60-2894-F504-2AD2-192A9B902213}"/>
                </a:ext>
              </a:extLst>
            </p:cNvPr>
            <p:cNvSpPr/>
            <p:nvPr/>
          </p:nvSpPr>
          <p:spPr>
            <a:xfrm>
              <a:off x="5885693" y="6428462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3" name="任意多边形: 形状 312">
              <a:extLst>
                <a:ext uri="{FF2B5EF4-FFF2-40B4-BE49-F238E27FC236}">
                  <a16:creationId xmlns:a16="http://schemas.microsoft.com/office/drawing/2014/main" id="{A7382B10-11E0-2493-4DDB-40E89AE56946}"/>
                </a:ext>
              </a:extLst>
            </p:cNvPr>
            <p:cNvSpPr/>
            <p:nvPr/>
          </p:nvSpPr>
          <p:spPr>
            <a:xfrm>
              <a:off x="5885693" y="6454584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4" name="任意多边形: 形状 313">
              <a:extLst>
                <a:ext uri="{FF2B5EF4-FFF2-40B4-BE49-F238E27FC236}">
                  <a16:creationId xmlns:a16="http://schemas.microsoft.com/office/drawing/2014/main" id="{BB2FBCF3-B428-1BB9-2C11-7BDAF5366AB2}"/>
                </a:ext>
              </a:extLst>
            </p:cNvPr>
            <p:cNvSpPr/>
            <p:nvPr/>
          </p:nvSpPr>
          <p:spPr>
            <a:xfrm>
              <a:off x="5885693" y="6480706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5" name="任意多边形: 形状 314">
              <a:extLst>
                <a:ext uri="{FF2B5EF4-FFF2-40B4-BE49-F238E27FC236}">
                  <a16:creationId xmlns:a16="http://schemas.microsoft.com/office/drawing/2014/main" id="{A607D177-4DEC-36DD-125E-268EF2F5F93B}"/>
                </a:ext>
              </a:extLst>
            </p:cNvPr>
            <p:cNvSpPr/>
            <p:nvPr/>
          </p:nvSpPr>
          <p:spPr>
            <a:xfrm>
              <a:off x="5984522" y="611453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6" name="任意多边形: 形状 315">
              <a:extLst>
                <a:ext uri="{FF2B5EF4-FFF2-40B4-BE49-F238E27FC236}">
                  <a16:creationId xmlns:a16="http://schemas.microsoft.com/office/drawing/2014/main" id="{4E5583DF-576B-843C-D9B2-107D62D2D23F}"/>
                </a:ext>
              </a:extLst>
            </p:cNvPr>
            <p:cNvSpPr/>
            <p:nvPr/>
          </p:nvSpPr>
          <p:spPr>
            <a:xfrm>
              <a:off x="6019403" y="611453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7" name="任意多边形: 形状 316">
              <a:extLst>
                <a:ext uri="{FF2B5EF4-FFF2-40B4-BE49-F238E27FC236}">
                  <a16:creationId xmlns:a16="http://schemas.microsoft.com/office/drawing/2014/main" id="{0174EC7A-A856-85AA-E54D-301ED9914EA0}"/>
                </a:ext>
              </a:extLst>
            </p:cNvPr>
            <p:cNvSpPr/>
            <p:nvPr/>
          </p:nvSpPr>
          <p:spPr>
            <a:xfrm>
              <a:off x="6054284" y="611453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8" name="任意多边形: 形状 317">
              <a:extLst>
                <a:ext uri="{FF2B5EF4-FFF2-40B4-BE49-F238E27FC236}">
                  <a16:creationId xmlns:a16="http://schemas.microsoft.com/office/drawing/2014/main" id="{67D87ECB-FC64-0B10-8F9A-87E71ABC6128}"/>
                </a:ext>
              </a:extLst>
            </p:cNvPr>
            <p:cNvSpPr/>
            <p:nvPr/>
          </p:nvSpPr>
          <p:spPr>
            <a:xfrm>
              <a:off x="5984522" y="618716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9" name="任意多边形: 形状 318">
              <a:extLst>
                <a:ext uri="{FF2B5EF4-FFF2-40B4-BE49-F238E27FC236}">
                  <a16:creationId xmlns:a16="http://schemas.microsoft.com/office/drawing/2014/main" id="{3FF45E0D-6F66-F126-C273-23C4FF18C98C}"/>
                </a:ext>
              </a:extLst>
            </p:cNvPr>
            <p:cNvSpPr/>
            <p:nvPr/>
          </p:nvSpPr>
          <p:spPr>
            <a:xfrm>
              <a:off x="6019403" y="618716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0" name="任意多边形: 形状 319">
              <a:extLst>
                <a:ext uri="{FF2B5EF4-FFF2-40B4-BE49-F238E27FC236}">
                  <a16:creationId xmlns:a16="http://schemas.microsoft.com/office/drawing/2014/main" id="{4D8F3116-E5FF-1E8F-F695-0D2BD549E47F}"/>
                </a:ext>
              </a:extLst>
            </p:cNvPr>
            <p:cNvSpPr/>
            <p:nvPr/>
          </p:nvSpPr>
          <p:spPr>
            <a:xfrm>
              <a:off x="6054284" y="618716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1" name="任意多边形: 形状 320">
              <a:extLst>
                <a:ext uri="{FF2B5EF4-FFF2-40B4-BE49-F238E27FC236}">
                  <a16:creationId xmlns:a16="http://schemas.microsoft.com/office/drawing/2014/main" id="{D4C65910-1320-38E8-4D2E-951AD612540A}"/>
                </a:ext>
              </a:extLst>
            </p:cNvPr>
            <p:cNvSpPr/>
            <p:nvPr/>
          </p:nvSpPr>
          <p:spPr>
            <a:xfrm>
              <a:off x="5984522" y="625979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2" name="任意多边形: 形状 321">
              <a:extLst>
                <a:ext uri="{FF2B5EF4-FFF2-40B4-BE49-F238E27FC236}">
                  <a16:creationId xmlns:a16="http://schemas.microsoft.com/office/drawing/2014/main" id="{6B0CBB94-9582-8A3F-4DB7-D6DFF9891040}"/>
                </a:ext>
              </a:extLst>
            </p:cNvPr>
            <p:cNvSpPr/>
            <p:nvPr/>
          </p:nvSpPr>
          <p:spPr>
            <a:xfrm>
              <a:off x="6019403" y="625979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3" name="任意多边形: 形状 322">
              <a:extLst>
                <a:ext uri="{FF2B5EF4-FFF2-40B4-BE49-F238E27FC236}">
                  <a16:creationId xmlns:a16="http://schemas.microsoft.com/office/drawing/2014/main" id="{FE1A7F7C-1019-323A-9BFB-13AB34FC3636}"/>
                </a:ext>
              </a:extLst>
            </p:cNvPr>
            <p:cNvSpPr/>
            <p:nvPr/>
          </p:nvSpPr>
          <p:spPr>
            <a:xfrm>
              <a:off x="6054284" y="625979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4" name="任意多边形: 形状 323">
              <a:extLst>
                <a:ext uri="{FF2B5EF4-FFF2-40B4-BE49-F238E27FC236}">
                  <a16:creationId xmlns:a16="http://schemas.microsoft.com/office/drawing/2014/main" id="{CCD3F9BE-BDA2-50F2-DA04-988494F0D0F4}"/>
                </a:ext>
              </a:extLst>
            </p:cNvPr>
            <p:cNvSpPr/>
            <p:nvPr/>
          </p:nvSpPr>
          <p:spPr>
            <a:xfrm>
              <a:off x="5984522" y="633250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5" name="任意多边形: 形状 324">
              <a:extLst>
                <a:ext uri="{FF2B5EF4-FFF2-40B4-BE49-F238E27FC236}">
                  <a16:creationId xmlns:a16="http://schemas.microsoft.com/office/drawing/2014/main" id="{38B271F2-3064-159E-E5BC-623DDBEBDC4C}"/>
                </a:ext>
              </a:extLst>
            </p:cNvPr>
            <p:cNvSpPr/>
            <p:nvPr/>
          </p:nvSpPr>
          <p:spPr>
            <a:xfrm>
              <a:off x="6019403" y="633250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6" name="任意多边形: 形状 325">
              <a:extLst>
                <a:ext uri="{FF2B5EF4-FFF2-40B4-BE49-F238E27FC236}">
                  <a16:creationId xmlns:a16="http://schemas.microsoft.com/office/drawing/2014/main" id="{E6BF585B-762B-B422-24B5-EBCB0AD141EA}"/>
                </a:ext>
              </a:extLst>
            </p:cNvPr>
            <p:cNvSpPr/>
            <p:nvPr/>
          </p:nvSpPr>
          <p:spPr>
            <a:xfrm>
              <a:off x="6054284" y="633250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7" name="任意多边形: 形状 326">
              <a:extLst>
                <a:ext uri="{FF2B5EF4-FFF2-40B4-BE49-F238E27FC236}">
                  <a16:creationId xmlns:a16="http://schemas.microsoft.com/office/drawing/2014/main" id="{B707476D-EA32-7880-0AA5-F950EF8AA1C7}"/>
                </a:ext>
              </a:extLst>
            </p:cNvPr>
            <p:cNvSpPr/>
            <p:nvPr/>
          </p:nvSpPr>
          <p:spPr>
            <a:xfrm>
              <a:off x="5984522" y="640513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8" name="任意多边形: 形状 327">
              <a:extLst>
                <a:ext uri="{FF2B5EF4-FFF2-40B4-BE49-F238E27FC236}">
                  <a16:creationId xmlns:a16="http://schemas.microsoft.com/office/drawing/2014/main" id="{6CD7418D-9681-4C22-8D8B-9B1CB8F0E4EB}"/>
                </a:ext>
              </a:extLst>
            </p:cNvPr>
            <p:cNvSpPr/>
            <p:nvPr/>
          </p:nvSpPr>
          <p:spPr>
            <a:xfrm>
              <a:off x="6019403" y="640513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9" name="任意多边形: 形状 328">
              <a:extLst>
                <a:ext uri="{FF2B5EF4-FFF2-40B4-BE49-F238E27FC236}">
                  <a16:creationId xmlns:a16="http://schemas.microsoft.com/office/drawing/2014/main" id="{039B31A6-347F-BC97-84A8-A3062E82E59E}"/>
                </a:ext>
              </a:extLst>
            </p:cNvPr>
            <p:cNvSpPr/>
            <p:nvPr/>
          </p:nvSpPr>
          <p:spPr>
            <a:xfrm>
              <a:off x="6054284" y="640513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0" name="任意多边形: 形状 329">
              <a:extLst>
                <a:ext uri="{FF2B5EF4-FFF2-40B4-BE49-F238E27FC236}">
                  <a16:creationId xmlns:a16="http://schemas.microsoft.com/office/drawing/2014/main" id="{3F0C6754-41EA-19CF-9DFB-CBD626738C16}"/>
                </a:ext>
              </a:extLst>
            </p:cNvPr>
            <p:cNvSpPr/>
            <p:nvPr/>
          </p:nvSpPr>
          <p:spPr>
            <a:xfrm>
              <a:off x="5984522" y="6477838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1" name="任意多边形: 形状 330">
              <a:extLst>
                <a:ext uri="{FF2B5EF4-FFF2-40B4-BE49-F238E27FC236}">
                  <a16:creationId xmlns:a16="http://schemas.microsoft.com/office/drawing/2014/main" id="{5992393E-B813-2442-225B-A57F9A166A12}"/>
                </a:ext>
              </a:extLst>
            </p:cNvPr>
            <p:cNvSpPr/>
            <p:nvPr/>
          </p:nvSpPr>
          <p:spPr>
            <a:xfrm>
              <a:off x="6019403" y="6477838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2" name="任意多边形: 形状 331">
              <a:extLst>
                <a:ext uri="{FF2B5EF4-FFF2-40B4-BE49-F238E27FC236}">
                  <a16:creationId xmlns:a16="http://schemas.microsoft.com/office/drawing/2014/main" id="{58E71C45-33DE-0E07-0A84-09CDFC94AB4D}"/>
                </a:ext>
              </a:extLst>
            </p:cNvPr>
            <p:cNvSpPr/>
            <p:nvPr/>
          </p:nvSpPr>
          <p:spPr>
            <a:xfrm>
              <a:off x="6054284" y="6477838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3" name="任意多边形: 形状 332">
              <a:extLst>
                <a:ext uri="{FF2B5EF4-FFF2-40B4-BE49-F238E27FC236}">
                  <a16:creationId xmlns:a16="http://schemas.microsoft.com/office/drawing/2014/main" id="{5FB4AF5C-53DB-237E-39AE-EDF40D3C4C40}"/>
                </a:ext>
              </a:extLst>
            </p:cNvPr>
            <p:cNvSpPr/>
            <p:nvPr/>
          </p:nvSpPr>
          <p:spPr>
            <a:xfrm>
              <a:off x="6217062" y="611453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4" name="任意多边形: 形状 333">
              <a:extLst>
                <a:ext uri="{FF2B5EF4-FFF2-40B4-BE49-F238E27FC236}">
                  <a16:creationId xmlns:a16="http://schemas.microsoft.com/office/drawing/2014/main" id="{3AF80810-B6B9-EB04-78A2-293160B161B5}"/>
                </a:ext>
              </a:extLst>
            </p:cNvPr>
            <p:cNvSpPr/>
            <p:nvPr/>
          </p:nvSpPr>
          <p:spPr>
            <a:xfrm>
              <a:off x="6186057" y="6114533"/>
              <a:ext cx="15502" cy="440508"/>
            </a:xfrm>
            <a:custGeom>
              <a:avLst/>
              <a:gdLst>
                <a:gd name="connsiteX0" fmla="*/ 0 w 15502"/>
                <a:gd name="connsiteY0" fmla="*/ 0 h 440508"/>
                <a:gd name="connsiteX1" fmla="*/ 15503 w 15502"/>
                <a:gd name="connsiteY1" fmla="*/ 0 h 440508"/>
                <a:gd name="connsiteX2" fmla="*/ 15503 w 15502"/>
                <a:gd name="connsiteY2" fmla="*/ 440509 h 440508"/>
                <a:gd name="connsiteX3" fmla="*/ 0 w 15502"/>
                <a:gd name="connsiteY3" fmla="*/ 440509 h 440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440508">
                  <a:moveTo>
                    <a:pt x="0" y="0"/>
                  </a:moveTo>
                  <a:lnTo>
                    <a:pt x="15503" y="0"/>
                  </a:lnTo>
                  <a:lnTo>
                    <a:pt x="15503" y="440509"/>
                  </a:lnTo>
                  <a:lnTo>
                    <a:pt x="0" y="44050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5" name="任意多边形: 形状 334">
              <a:extLst>
                <a:ext uri="{FF2B5EF4-FFF2-40B4-BE49-F238E27FC236}">
                  <a16:creationId xmlns:a16="http://schemas.microsoft.com/office/drawing/2014/main" id="{AFABB8C8-CCD3-E36D-1145-3761FCD3BAC4}"/>
                </a:ext>
              </a:extLst>
            </p:cNvPr>
            <p:cNvSpPr/>
            <p:nvPr/>
          </p:nvSpPr>
          <p:spPr>
            <a:xfrm>
              <a:off x="6151176" y="6114533"/>
              <a:ext cx="15502" cy="440508"/>
            </a:xfrm>
            <a:custGeom>
              <a:avLst/>
              <a:gdLst>
                <a:gd name="connsiteX0" fmla="*/ 0 w 15502"/>
                <a:gd name="connsiteY0" fmla="*/ 0 h 440508"/>
                <a:gd name="connsiteX1" fmla="*/ 15503 w 15502"/>
                <a:gd name="connsiteY1" fmla="*/ 0 h 440508"/>
                <a:gd name="connsiteX2" fmla="*/ 15503 w 15502"/>
                <a:gd name="connsiteY2" fmla="*/ 440509 h 440508"/>
                <a:gd name="connsiteX3" fmla="*/ 0 w 15502"/>
                <a:gd name="connsiteY3" fmla="*/ 440509 h 440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440508">
                  <a:moveTo>
                    <a:pt x="0" y="0"/>
                  </a:moveTo>
                  <a:lnTo>
                    <a:pt x="15503" y="0"/>
                  </a:lnTo>
                  <a:lnTo>
                    <a:pt x="15503" y="440509"/>
                  </a:lnTo>
                  <a:lnTo>
                    <a:pt x="0" y="44050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6" name="任意多边形: 形状 335">
              <a:extLst>
                <a:ext uri="{FF2B5EF4-FFF2-40B4-BE49-F238E27FC236}">
                  <a16:creationId xmlns:a16="http://schemas.microsoft.com/office/drawing/2014/main" id="{BDA76BED-F5F9-D07F-3464-ACBDD3FB421A}"/>
                </a:ext>
              </a:extLst>
            </p:cNvPr>
            <p:cNvSpPr/>
            <p:nvPr/>
          </p:nvSpPr>
          <p:spPr>
            <a:xfrm>
              <a:off x="6251943" y="611453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7" name="任意多边形: 形状 336">
              <a:extLst>
                <a:ext uri="{FF2B5EF4-FFF2-40B4-BE49-F238E27FC236}">
                  <a16:creationId xmlns:a16="http://schemas.microsoft.com/office/drawing/2014/main" id="{ED7C5928-E3C5-5719-3AC7-DE4AC1F2EEDA}"/>
                </a:ext>
              </a:extLst>
            </p:cNvPr>
            <p:cNvSpPr/>
            <p:nvPr/>
          </p:nvSpPr>
          <p:spPr>
            <a:xfrm>
              <a:off x="6286824" y="611453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8" name="任意多边形: 形状 337">
              <a:extLst>
                <a:ext uri="{FF2B5EF4-FFF2-40B4-BE49-F238E27FC236}">
                  <a16:creationId xmlns:a16="http://schemas.microsoft.com/office/drawing/2014/main" id="{43BF7351-28E2-9816-359D-18B57479BB39}"/>
                </a:ext>
              </a:extLst>
            </p:cNvPr>
            <p:cNvSpPr/>
            <p:nvPr/>
          </p:nvSpPr>
          <p:spPr>
            <a:xfrm>
              <a:off x="6217062" y="618716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9" name="任意多边形: 形状 338">
              <a:extLst>
                <a:ext uri="{FF2B5EF4-FFF2-40B4-BE49-F238E27FC236}">
                  <a16:creationId xmlns:a16="http://schemas.microsoft.com/office/drawing/2014/main" id="{AFBCA9FC-2350-04E3-1B99-D600081E4120}"/>
                </a:ext>
              </a:extLst>
            </p:cNvPr>
            <p:cNvSpPr/>
            <p:nvPr/>
          </p:nvSpPr>
          <p:spPr>
            <a:xfrm>
              <a:off x="6251943" y="618716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0" name="任意多边形: 形状 339">
              <a:extLst>
                <a:ext uri="{FF2B5EF4-FFF2-40B4-BE49-F238E27FC236}">
                  <a16:creationId xmlns:a16="http://schemas.microsoft.com/office/drawing/2014/main" id="{7754E755-238A-9141-2198-A54449128231}"/>
                </a:ext>
              </a:extLst>
            </p:cNvPr>
            <p:cNvSpPr/>
            <p:nvPr/>
          </p:nvSpPr>
          <p:spPr>
            <a:xfrm>
              <a:off x="6286824" y="618716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1" name="任意多边形: 形状 340">
              <a:extLst>
                <a:ext uri="{FF2B5EF4-FFF2-40B4-BE49-F238E27FC236}">
                  <a16:creationId xmlns:a16="http://schemas.microsoft.com/office/drawing/2014/main" id="{D84A2E5E-7A71-67E1-B0DC-290F1DFC33B1}"/>
                </a:ext>
              </a:extLst>
            </p:cNvPr>
            <p:cNvSpPr/>
            <p:nvPr/>
          </p:nvSpPr>
          <p:spPr>
            <a:xfrm>
              <a:off x="6217062" y="625979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2" name="任意多边形: 形状 341">
              <a:extLst>
                <a:ext uri="{FF2B5EF4-FFF2-40B4-BE49-F238E27FC236}">
                  <a16:creationId xmlns:a16="http://schemas.microsoft.com/office/drawing/2014/main" id="{2B441444-606A-29E7-C3AB-3244BE914C9C}"/>
                </a:ext>
              </a:extLst>
            </p:cNvPr>
            <p:cNvSpPr/>
            <p:nvPr/>
          </p:nvSpPr>
          <p:spPr>
            <a:xfrm>
              <a:off x="6251943" y="625979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3" name="任意多边形: 形状 342">
              <a:extLst>
                <a:ext uri="{FF2B5EF4-FFF2-40B4-BE49-F238E27FC236}">
                  <a16:creationId xmlns:a16="http://schemas.microsoft.com/office/drawing/2014/main" id="{87AB6749-3C37-A0C2-5B48-BA30E2E41894}"/>
                </a:ext>
              </a:extLst>
            </p:cNvPr>
            <p:cNvSpPr/>
            <p:nvPr/>
          </p:nvSpPr>
          <p:spPr>
            <a:xfrm>
              <a:off x="6286824" y="625979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4" name="任意多边形: 形状 343">
              <a:extLst>
                <a:ext uri="{FF2B5EF4-FFF2-40B4-BE49-F238E27FC236}">
                  <a16:creationId xmlns:a16="http://schemas.microsoft.com/office/drawing/2014/main" id="{CF4782D9-65AA-C6FC-050F-7A3F4B31135B}"/>
                </a:ext>
              </a:extLst>
            </p:cNvPr>
            <p:cNvSpPr/>
            <p:nvPr/>
          </p:nvSpPr>
          <p:spPr>
            <a:xfrm>
              <a:off x="6217062" y="633250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5" name="任意多边形: 形状 344">
              <a:extLst>
                <a:ext uri="{FF2B5EF4-FFF2-40B4-BE49-F238E27FC236}">
                  <a16:creationId xmlns:a16="http://schemas.microsoft.com/office/drawing/2014/main" id="{74DAC889-6D38-3EC4-554C-57158C3F481A}"/>
                </a:ext>
              </a:extLst>
            </p:cNvPr>
            <p:cNvSpPr/>
            <p:nvPr/>
          </p:nvSpPr>
          <p:spPr>
            <a:xfrm>
              <a:off x="6251943" y="633250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6" name="任意多边形: 形状 345">
              <a:extLst>
                <a:ext uri="{FF2B5EF4-FFF2-40B4-BE49-F238E27FC236}">
                  <a16:creationId xmlns:a16="http://schemas.microsoft.com/office/drawing/2014/main" id="{99FC6FD4-5D92-D65D-8B81-1EB78F5498DA}"/>
                </a:ext>
              </a:extLst>
            </p:cNvPr>
            <p:cNvSpPr/>
            <p:nvPr/>
          </p:nvSpPr>
          <p:spPr>
            <a:xfrm>
              <a:off x="6286824" y="633250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7" name="任意多边形: 形状 346">
              <a:extLst>
                <a:ext uri="{FF2B5EF4-FFF2-40B4-BE49-F238E27FC236}">
                  <a16:creationId xmlns:a16="http://schemas.microsoft.com/office/drawing/2014/main" id="{B0048FE9-16E3-9801-8E38-9872EB6CC824}"/>
                </a:ext>
              </a:extLst>
            </p:cNvPr>
            <p:cNvSpPr/>
            <p:nvPr/>
          </p:nvSpPr>
          <p:spPr>
            <a:xfrm>
              <a:off x="6217062" y="640513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8" name="任意多边形: 形状 347">
              <a:extLst>
                <a:ext uri="{FF2B5EF4-FFF2-40B4-BE49-F238E27FC236}">
                  <a16:creationId xmlns:a16="http://schemas.microsoft.com/office/drawing/2014/main" id="{08E727B4-98FA-6952-2348-5C1B5A916526}"/>
                </a:ext>
              </a:extLst>
            </p:cNvPr>
            <p:cNvSpPr/>
            <p:nvPr/>
          </p:nvSpPr>
          <p:spPr>
            <a:xfrm>
              <a:off x="6251943" y="640513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9" name="任意多边形: 形状 348">
              <a:extLst>
                <a:ext uri="{FF2B5EF4-FFF2-40B4-BE49-F238E27FC236}">
                  <a16:creationId xmlns:a16="http://schemas.microsoft.com/office/drawing/2014/main" id="{13613A9B-3509-6856-8124-C9081C057F9B}"/>
                </a:ext>
              </a:extLst>
            </p:cNvPr>
            <p:cNvSpPr/>
            <p:nvPr/>
          </p:nvSpPr>
          <p:spPr>
            <a:xfrm>
              <a:off x="6286824" y="640513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0" name="任意多边形: 形状 349">
              <a:extLst>
                <a:ext uri="{FF2B5EF4-FFF2-40B4-BE49-F238E27FC236}">
                  <a16:creationId xmlns:a16="http://schemas.microsoft.com/office/drawing/2014/main" id="{8FE54AE1-5482-5393-4A47-4D8D9BC50E00}"/>
                </a:ext>
              </a:extLst>
            </p:cNvPr>
            <p:cNvSpPr/>
            <p:nvPr/>
          </p:nvSpPr>
          <p:spPr>
            <a:xfrm>
              <a:off x="6217062" y="6477838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1" name="任意多边形: 形状 350">
              <a:extLst>
                <a:ext uri="{FF2B5EF4-FFF2-40B4-BE49-F238E27FC236}">
                  <a16:creationId xmlns:a16="http://schemas.microsoft.com/office/drawing/2014/main" id="{A2BB8B47-AE5A-8089-FAE1-A79AC0B8347D}"/>
                </a:ext>
              </a:extLst>
            </p:cNvPr>
            <p:cNvSpPr/>
            <p:nvPr/>
          </p:nvSpPr>
          <p:spPr>
            <a:xfrm>
              <a:off x="6251943" y="6477838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2" name="任意多边形: 形状 351">
              <a:extLst>
                <a:ext uri="{FF2B5EF4-FFF2-40B4-BE49-F238E27FC236}">
                  <a16:creationId xmlns:a16="http://schemas.microsoft.com/office/drawing/2014/main" id="{071F627D-74A8-E067-D0BD-9EA35C81BFE5}"/>
                </a:ext>
              </a:extLst>
            </p:cNvPr>
            <p:cNvSpPr/>
            <p:nvPr/>
          </p:nvSpPr>
          <p:spPr>
            <a:xfrm>
              <a:off x="6286824" y="6477838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3" name="任意多边形: 形状 352">
              <a:extLst>
                <a:ext uri="{FF2B5EF4-FFF2-40B4-BE49-F238E27FC236}">
                  <a16:creationId xmlns:a16="http://schemas.microsoft.com/office/drawing/2014/main" id="{4EC4A1E3-8F92-7924-7C14-573C7A392A5C}"/>
                </a:ext>
              </a:extLst>
            </p:cNvPr>
            <p:cNvSpPr/>
            <p:nvPr/>
          </p:nvSpPr>
          <p:spPr>
            <a:xfrm>
              <a:off x="6027154" y="5582248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4" name="任意多边形: 形状 353">
              <a:extLst>
                <a:ext uri="{FF2B5EF4-FFF2-40B4-BE49-F238E27FC236}">
                  <a16:creationId xmlns:a16="http://schemas.microsoft.com/office/drawing/2014/main" id="{A34FC727-E868-9992-A622-48119BCF7404}"/>
                </a:ext>
              </a:extLst>
            </p:cNvPr>
            <p:cNvSpPr/>
            <p:nvPr/>
          </p:nvSpPr>
          <p:spPr>
            <a:xfrm>
              <a:off x="6027154" y="5602944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5" name="任意多边形: 形状 354">
              <a:extLst>
                <a:ext uri="{FF2B5EF4-FFF2-40B4-BE49-F238E27FC236}">
                  <a16:creationId xmlns:a16="http://schemas.microsoft.com/office/drawing/2014/main" id="{5BC80164-8927-5E7D-E0C4-16AD62128967}"/>
                </a:ext>
              </a:extLst>
            </p:cNvPr>
            <p:cNvSpPr/>
            <p:nvPr/>
          </p:nvSpPr>
          <p:spPr>
            <a:xfrm>
              <a:off x="6027154" y="5623563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6" name="任意多边形: 形状 355">
              <a:extLst>
                <a:ext uri="{FF2B5EF4-FFF2-40B4-BE49-F238E27FC236}">
                  <a16:creationId xmlns:a16="http://schemas.microsoft.com/office/drawing/2014/main" id="{D88E175F-3D7A-DEFF-73D0-41A0954BBDD3}"/>
                </a:ext>
              </a:extLst>
            </p:cNvPr>
            <p:cNvSpPr/>
            <p:nvPr/>
          </p:nvSpPr>
          <p:spPr>
            <a:xfrm>
              <a:off x="6027154" y="5644259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7" name="任意多边形: 形状 356">
              <a:extLst>
                <a:ext uri="{FF2B5EF4-FFF2-40B4-BE49-F238E27FC236}">
                  <a16:creationId xmlns:a16="http://schemas.microsoft.com/office/drawing/2014/main" id="{8485F09F-07A6-EEC2-2596-BAC6877304AF}"/>
                </a:ext>
              </a:extLst>
            </p:cNvPr>
            <p:cNvSpPr/>
            <p:nvPr/>
          </p:nvSpPr>
          <p:spPr>
            <a:xfrm>
              <a:off x="6027154" y="5664955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8" name="任意多边形: 形状 357">
              <a:extLst>
                <a:ext uri="{FF2B5EF4-FFF2-40B4-BE49-F238E27FC236}">
                  <a16:creationId xmlns:a16="http://schemas.microsoft.com/office/drawing/2014/main" id="{FEEFFB11-A84A-ED6E-85CB-4858F8856844}"/>
                </a:ext>
              </a:extLst>
            </p:cNvPr>
            <p:cNvSpPr/>
            <p:nvPr/>
          </p:nvSpPr>
          <p:spPr>
            <a:xfrm>
              <a:off x="6027154" y="5685573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9" name="任意多边形: 形状 358">
              <a:extLst>
                <a:ext uri="{FF2B5EF4-FFF2-40B4-BE49-F238E27FC236}">
                  <a16:creationId xmlns:a16="http://schemas.microsoft.com/office/drawing/2014/main" id="{8832F827-AF0F-2EAE-A2AF-8A4F33C8355D}"/>
                </a:ext>
              </a:extLst>
            </p:cNvPr>
            <p:cNvSpPr/>
            <p:nvPr/>
          </p:nvSpPr>
          <p:spPr>
            <a:xfrm>
              <a:off x="6027154" y="5706270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0" name="任意多边形: 形状 359">
              <a:extLst>
                <a:ext uri="{FF2B5EF4-FFF2-40B4-BE49-F238E27FC236}">
                  <a16:creationId xmlns:a16="http://schemas.microsoft.com/office/drawing/2014/main" id="{5CA5767B-ADC9-A289-6B6C-47AC366B2DB3}"/>
                </a:ext>
              </a:extLst>
            </p:cNvPr>
            <p:cNvSpPr/>
            <p:nvPr/>
          </p:nvSpPr>
          <p:spPr>
            <a:xfrm>
              <a:off x="6027154" y="5726966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1" name="任意多边形: 形状 360">
              <a:extLst>
                <a:ext uri="{FF2B5EF4-FFF2-40B4-BE49-F238E27FC236}">
                  <a16:creationId xmlns:a16="http://schemas.microsoft.com/office/drawing/2014/main" id="{BDD4A3AE-2A4F-EE3A-AEFD-4DE3960E86F2}"/>
                </a:ext>
              </a:extLst>
            </p:cNvPr>
            <p:cNvSpPr/>
            <p:nvPr/>
          </p:nvSpPr>
          <p:spPr>
            <a:xfrm>
              <a:off x="6027154" y="5747584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2" name="任意多边形: 形状 361">
              <a:extLst>
                <a:ext uri="{FF2B5EF4-FFF2-40B4-BE49-F238E27FC236}">
                  <a16:creationId xmlns:a16="http://schemas.microsoft.com/office/drawing/2014/main" id="{3DB03109-43BC-DA63-E41F-C39B676E7BE5}"/>
                </a:ext>
              </a:extLst>
            </p:cNvPr>
            <p:cNvSpPr/>
            <p:nvPr/>
          </p:nvSpPr>
          <p:spPr>
            <a:xfrm>
              <a:off x="6027154" y="5768280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3" name="任意多边形: 形状 362">
              <a:extLst>
                <a:ext uri="{FF2B5EF4-FFF2-40B4-BE49-F238E27FC236}">
                  <a16:creationId xmlns:a16="http://schemas.microsoft.com/office/drawing/2014/main" id="{3D8ADC9A-3B1C-BB8D-357B-34096B1C5C73}"/>
                </a:ext>
              </a:extLst>
            </p:cNvPr>
            <p:cNvSpPr/>
            <p:nvPr/>
          </p:nvSpPr>
          <p:spPr>
            <a:xfrm>
              <a:off x="6027154" y="5788976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4" name="任意多边形: 形状 363">
              <a:extLst>
                <a:ext uri="{FF2B5EF4-FFF2-40B4-BE49-F238E27FC236}">
                  <a16:creationId xmlns:a16="http://schemas.microsoft.com/office/drawing/2014/main" id="{9D93D930-F8C3-FA10-C921-021AF4F731FB}"/>
                </a:ext>
              </a:extLst>
            </p:cNvPr>
            <p:cNvSpPr/>
            <p:nvPr/>
          </p:nvSpPr>
          <p:spPr>
            <a:xfrm>
              <a:off x="6027154" y="5809672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5" name="任意多边形: 形状 364">
              <a:extLst>
                <a:ext uri="{FF2B5EF4-FFF2-40B4-BE49-F238E27FC236}">
                  <a16:creationId xmlns:a16="http://schemas.microsoft.com/office/drawing/2014/main" id="{297E1ED7-F858-C92C-A7DE-77802526CFDA}"/>
                </a:ext>
              </a:extLst>
            </p:cNvPr>
            <p:cNvSpPr/>
            <p:nvPr/>
          </p:nvSpPr>
          <p:spPr>
            <a:xfrm>
              <a:off x="6027154" y="5830291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6" name="任意多边形: 形状 365">
              <a:extLst>
                <a:ext uri="{FF2B5EF4-FFF2-40B4-BE49-F238E27FC236}">
                  <a16:creationId xmlns:a16="http://schemas.microsoft.com/office/drawing/2014/main" id="{922BBCBA-82E4-7255-5FC0-1C9F7B2F6EAF}"/>
                </a:ext>
              </a:extLst>
            </p:cNvPr>
            <p:cNvSpPr/>
            <p:nvPr/>
          </p:nvSpPr>
          <p:spPr>
            <a:xfrm>
              <a:off x="6027154" y="5850987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7" name="任意多边形: 形状 366">
              <a:extLst>
                <a:ext uri="{FF2B5EF4-FFF2-40B4-BE49-F238E27FC236}">
                  <a16:creationId xmlns:a16="http://schemas.microsoft.com/office/drawing/2014/main" id="{92E7E965-A078-CA84-1D04-EDAE9D3D8BFD}"/>
                </a:ext>
              </a:extLst>
            </p:cNvPr>
            <p:cNvSpPr/>
            <p:nvPr/>
          </p:nvSpPr>
          <p:spPr>
            <a:xfrm>
              <a:off x="6027154" y="5871683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8" name="任意多边形: 形状 367">
              <a:extLst>
                <a:ext uri="{FF2B5EF4-FFF2-40B4-BE49-F238E27FC236}">
                  <a16:creationId xmlns:a16="http://schemas.microsoft.com/office/drawing/2014/main" id="{ABD52716-8574-6845-A51D-9DC68AFAE7DC}"/>
                </a:ext>
              </a:extLst>
            </p:cNvPr>
            <p:cNvSpPr/>
            <p:nvPr/>
          </p:nvSpPr>
          <p:spPr>
            <a:xfrm>
              <a:off x="6027154" y="5892302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9" name="任意多边形: 形状 368">
              <a:extLst>
                <a:ext uri="{FF2B5EF4-FFF2-40B4-BE49-F238E27FC236}">
                  <a16:creationId xmlns:a16="http://schemas.microsoft.com/office/drawing/2014/main" id="{7FE18348-1D13-52BB-1F85-05626E6EE1F0}"/>
                </a:ext>
              </a:extLst>
            </p:cNvPr>
            <p:cNvSpPr/>
            <p:nvPr/>
          </p:nvSpPr>
          <p:spPr>
            <a:xfrm>
              <a:off x="6027154" y="5912998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0" name="任意多边形: 形状 369">
              <a:extLst>
                <a:ext uri="{FF2B5EF4-FFF2-40B4-BE49-F238E27FC236}">
                  <a16:creationId xmlns:a16="http://schemas.microsoft.com/office/drawing/2014/main" id="{832B1778-0128-1CB1-9F8C-5ADD7A31C63A}"/>
                </a:ext>
              </a:extLst>
            </p:cNvPr>
            <p:cNvSpPr/>
            <p:nvPr/>
          </p:nvSpPr>
          <p:spPr>
            <a:xfrm>
              <a:off x="6027154" y="5933694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1" name="任意多边形: 形状 370">
              <a:extLst>
                <a:ext uri="{FF2B5EF4-FFF2-40B4-BE49-F238E27FC236}">
                  <a16:creationId xmlns:a16="http://schemas.microsoft.com/office/drawing/2014/main" id="{CD452206-AB05-EDAC-C3F7-28BDB5789024}"/>
                </a:ext>
              </a:extLst>
            </p:cNvPr>
            <p:cNvSpPr/>
            <p:nvPr/>
          </p:nvSpPr>
          <p:spPr>
            <a:xfrm>
              <a:off x="6027154" y="5954312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2" name="任意多边形: 形状 371">
              <a:extLst>
                <a:ext uri="{FF2B5EF4-FFF2-40B4-BE49-F238E27FC236}">
                  <a16:creationId xmlns:a16="http://schemas.microsoft.com/office/drawing/2014/main" id="{0F91BC9E-8977-ADA4-0567-6FA8E9E40F1A}"/>
                </a:ext>
              </a:extLst>
            </p:cNvPr>
            <p:cNvSpPr/>
            <p:nvPr/>
          </p:nvSpPr>
          <p:spPr>
            <a:xfrm>
              <a:off x="6027154" y="5975008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3" name="任意多边形: 形状 372">
              <a:extLst>
                <a:ext uri="{FF2B5EF4-FFF2-40B4-BE49-F238E27FC236}">
                  <a16:creationId xmlns:a16="http://schemas.microsoft.com/office/drawing/2014/main" id="{6743AA2E-C2BC-78C7-3057-65F2986EA751}"/>
                </a:ext>
              </a:extLst>
            </p:cNvPr>
            <p:cNvSpPr/>
            <p:nvPr/>
          </p:nvSpPr>
          <p:spPr>
            <a:xfrm>
              <a:off x="6027154" y="5995705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4" name="任意多边形: 形状 373">
              <a:extLst>
                <a:ext uri="{FF2B5EF4-FFF2-40B4-BE49-F238E27FC236}">
                  <a16:creationId xmlns:a16="http://schemas.microsoft.com/office/drawing/2014/main" id="{A81AD647-1247-907F-FCA7-F5F35D065DCA}"/>
                </a:ext>
              </a:extLst>
            </p:cNvPr>
            <p:cNvSpPr/>
            <p:nvPr/>
          </p:nvSpPr>
          <p:spPr>
            <a:xfrm>
              <a:off x="6027154" y="6016401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5" name="任意多边形: 形状 374">
              <a:extLst>
                <a:ext uri="{FF2B5EF4-FFF2-40B4-BE49-F238E27FC236}">
                  <a16:creationId xmlns:a16="http://schemas.microsoft.com/office/drawing/2014/main" id="{3F7CD4C6-2E1E-1363-A15C-5496A8A5C3EA}"/>
                </a:ext>
              </a:extLst>
            </p:cNvPr>
            <p:cNvSpPr/>
            <p:nvPr/>
          </p:nvSpPr>
          <p:spPr>
            <a:xfrm>
              <a:off x="6027154" y="6037019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6" name="任意多边形: 形状 375">
              <a:extLst>
                <a:ext uri="{FF2B5EF4-FFF2-40B4-BE49-F238E27FC236}">
                  <a16:creationId xmlns:a16="http://schemas.microsoft.com/office/drawing/2014/main" id="{B5E97185-0A21-D1CD-10AF-EB9ED1FD72CC}"/>
                </a:ext>
              </a:extLst>
            </p:cNvPr>
            <p:cNvSpPr/>
            <p:nvPr/>
          </p:nvSpPr>
          <p:spPr>
            <a:xfrm>
              <a:off x="6125984" y="5538298"/>
              <a:ext cx="13564" cy="511665"/>
            </a:xfrm>
            <a:custGeom>
              <a:avLst/>
              <a:gdLst>
                <a:gd name="connsiteX0" fmla="*/ 0 w 13564"/>
                <a:gd name="connsiteY0" fmla="*/ 0 h 511665"/>
                <a:gd name="connsiteX1" fmla="*/ 13565 w 13564"/>
                <a:gd name="connsiteY1" fmla="*/ 0 h 511665"/>
                <a:gd name="connsiteX2" fmla="*/ 13565 w 13564"/>
                <a:gd name="connsiteY2" fmla="*/ 511666 h 511665"/>
                <a:gd name="connsiteX3" fmla="*/ 0 w 13564"/>
                <a:gd name="connsiteY3" fmla="*/ 511666 h 511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64" h="511665">
                  <a:moveTo>
                    <a:pt x="0" y="0"/>
                  </a:moveTo>
                  <a:lnTo>
                    <a:pt x="13565" y="0"/>
                  </a:lnTo>
                  <a:lnTo>
                    <a:pt x="13565" y="511666"/>
                  </a:lnTo>
                  <a:lnTo>
                    <a:pt x="0" y="51166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7" name="任意多边形: 形状 376">
              <a:extLst>
                <a:ext uri="{FF2B5EF4-FFF2-40B4-BE49-F238E27FC236}">
                  <a16:creationId xmlns:a16="http://schemas.microsoft.com/office/drawing/2014/main" id="{0E9D1D80-F9A6-BD05-40DA-FDCF2828E6D0}"/>
                </a:ext>
              </a:extLst>
            </p:cNvPr>
            <p:cNvSpPr/>
            <p:nvPr/>
          </p:nvSpPr>
          <p:spPr>
            <a:xfrm>
              <a:off x="6379840" y="5816106"/>
              <a:ext cx="184714" cy="14184"/>
            </a:xfrm>
            <a:custGeom>
              <a:avLst/>
              <a:gdLst>
                <a:gd name="connsiteX0" fmla="*/ 0 w 184714"/>
                <a:gd name="connsiteY0" fmla="*/ 0 h 14184"/>
                <a:gd name="connsiteX1" fmla="*/ 184714 w 184714"/>
                <a:gd name="connsiteY1" fmla="*/ 0 h 14184"/>
                <a:gd name="connsiteX2" fmla="*/ 184714 w 184714"/>
                <a:gd name="connsiteY2" fmla="*/ 14185 h 14184"/>
                <a:gd name="connsiteX3" fmla="*/ 0 w 184714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714" h="14184">
                  <a:moveTo>
                    <a:pt x="0" y="0"/>
                  </a:moveTo>
                  <a:lnTo>
                    <a:pt x="184714" y="0"/>
                  </a:lnTo>
                  <a:lnTo>
                    <a:pt x="184714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8" name="任意多边形: 形状 377">
              <a:extLst>
                <a:ext uri="{FF2B5EF4-FFF2-40B4-BE49-F238E27FC236}">
                  <a16:creationId xmlns:a16="http://schemas.microsoft.com/office/drawing/2014/main" id="{38AA722E-18A2-821E-06BC-CC83C3C70E3C}"/>
                </a:ext>
              </a:extLst>
            </p:cNvPr>
            <p:cNvSpPr/>
            <p:nvPr/>
          </p:nvSpPr>
          <p:spPr>
            <a:xfrm>
              <a:off x="6379840" y="5850367"/>
              <a:ext cx="184714" cy="14184"/>
            </a:xfrm>
            <a:custGeom>
              <a:avLst/>
              <a:gdLst>
                <a:gd name="connsiteX0" fmla="*/ 0 w 184714"/>
                <a:gd name="connsiteY0" fmla="*/ 0 h 14184"/>
                <a:gd name="connsiteX1" fmla="*/ 184714 w 184714"/>
                <a:gd name="connsiteY1" fmla="*/ 0 h 14184"/>
                <a:gd name="connsiteX2" fmla="*/ 184714 w 184714"/>
                <a:gd name="connsiteY2" fmla="*/ 14185 h 14184"/>
                <a:gd name="connsiteX3" fmla="*/ 0 w 184714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714" h="14184">
                  <a:moveTo>
                    <a:pt x="0" y="0"/>
                  </a:moveTo>
                  <a:lnTo>
                    <a:pt x="184714" y="0"/>
                  </a:lnTo>
                  <a:lnTo>
                    <a:pt x="184714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9" name="任意多边形: 形状 378">
              <a:extLst>
                <a:ext uri="{FF2B5EF4-FFF2-40B4-BE49-F238E27FC236}">
                  <a16:creationId xmlns:a16="http://schemas.microsoft.com/office/drawing/2014/main" id="{A6468DD1-5321-497E-CB2C-12A23B89647B}"/>
                </a:ext>
              </a:extLst>
            </p:cNvPr>
            <p:cNvSpPr/>
            <p:nvPr/>
          </p:nvSpPr>
          <p:spPr>
            <a:xfrm>
              <a:off x="6478670" y="5898813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0" name="任意多边形: 形状 379">
              <a:extLst>
                <a:ext uri="{FF2B5EF4-FFF2-40B4-BE49-F238E27FC236}">
                  <a16:creationId xmlns:a16="http://schemas.microsoft.com/office/drawing/2014/main" id="{72FF7121-9B0B-5D90-10D5-DE583D86EEFE}"/>
                </a:ext>
              </a:extLst>
            </p:cNvPr>
            <p:cNvSpPr/>
            <p:nvPr/>
          </p:nvSpPr>
          <p:spPr>
            <a:xfrm>
              <a:off x="6478670" y="5926563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1" name="任意多边形: 形状 380">
              <a:extLst>
                <a:ext uri="{FF2B5EF4-FFF2-40B4-BE49-F238E27FC236}">
                  <a16:creationId xmlns:a16="http://schemas.microsoft.com/office/drawing/2014/main" id="{2E781FFC-CCCD-4B00-2B1C-59890AB01791}"/>
                </a:ext>
              </a:extLst>
            </p:cNvPr>
            <p:cNvSpPr/>
            <p:nvPr/>
          </p:nvSpPr>
          <p:spPr>
            <a:xfrm>
              <a:off x="6478670" y="5954312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2" name="任意多边形: 形状 381">
              <a:extLst>
                <a:ext uri="{FF2B5EF4-FFF2-40B4-BE49-F238E27FC236}">
                  <a16:creationId xmlns:a16="http://schemas.microsoft.com/office/drawing/2014/main" id="{226685B9-5A11-7DD8-6684-BAF473E4B63A}"/>
                </a:ext>
              </a:extLst>
            </p:cNvPr>
            <p:cNvSpPr/>
            <p:nvPr/>
          </p:nvSpPr>
          <p:spPr>
            <a:xfrm>
              <a:off x="6478670" y="5982140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3" name="任意多边形: 形状 382">
              <a:extLst>
                <a:ext uri="{FF2B5EF4-FFF2-40B4-BE49-F238E27FC236}">
                  <a16:creationId xmlns:a16="http://schemas.microsoft.com/office/drawing/2014/main" id="{1FAAA38C-0A77-4DD3-037C-57A26583049C}"/>
                </a:ext>
              </a:extLst>
            </p:cNvPr>
            <p:cNvSpPr/>
            <p:nvPr/>
          </p:nvSpPr>
          <p:spPr>
            <a:xfrm>
              <a:off x="6478670" y="6009889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4" name="任意多边形: 形状 383">
              <a:extLst>
                <a:ext uri="{FF2B5EF4-FFF2-40B4-BE49-F238E27FC236}">
                  <a16:creationId xmlns:a16="http://schemas.microsoft.com/office/drawing/2014/main" id="{8B86491B-ECED-48EF-DB11-FFC77EBB51DC}"/>
                </a:ext>
              </a:extLst>
            </p:cNvPr>
            <p:cNvSpPr/>
            <p:nvPr/>
          </p:nvSpPr>
          <p:spPr>
            <a:xfrm>
              <a:off x="6478670" y="6037717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5" name="任意多边形: 形状 384">
              <a:extLst>
                <a:ext uri="{FF2B5EF4-FFF2-40B4-BE49-F238E27FC236}">
                  <a16:creationId xmlns:a16="http://schemas.microsoft.com/office/drawing/2014/main" id="{1D3615BF-DBC6-0CDC-D43F-0AD606864EFC}"/>
                </a:ext>
              </a:extLst>
            </p:cNvPr>
            <p:cNvSpPr/>
            <p:nvPr/>
          </p:nvSpPr>
          <p:spPr>
            <a:xfrm>
              <a:off x="6478670" y="6065467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6" name="任意多边形: 形状 385">
              <a:extLst>
                <a:ext uri="{FF2B5EF4-FFF2-40B4-BE49-F238E27FC236}">
                  <a16:creationId xmlns:a16="http://schemas.microsoft.com/office/drawing/2014/main" id="{598BF055-2FF4-F927-F81A-FC8DE544DDE9}"/>
                </a:ext>
              </a:extLst>
            </p:cNvPr>
            <p:cNvSpPr/>
            <p:nvPr/>
          </p:nvSpPr>
          <p:spPr>
            <a:xfrm>
              <a:off x="6478670" y="6093216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7" name="任意多边形: 形状 386">
              <a:extLst>
                <a:ext uri="{FF2B5EF4-FFF2-40B4-BE49-F238E27FC236}">
                  <a16:creationId xmlns:a16="http://schemas.microsoft.com/office/drawing/2014/main" id="{A3400BC1-00B9-7254-1D7F-29A9FA796147}"/>
                </a:ext>
              </a:extLst>
            </p:cNvPr>
            <p:cNvSpPr/>
            <p:nvPr/>
          </p:nvSpPr>
          <p:spPr>
            <a:xfrm>
              <a:off x="6478670" y="6121044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8" name="任意多边形: 形状 387">
              <a:extLst>
                <a:ext uri="{FF2B5EF4-FFF2-40B4-BE49-F238E27FC236}">
                  <a16:creationId xmlns:a16="http://schemas.microsoft.com/office/drawing/2014/main" id="{BA09E7FA-2A7E-5FA8-807E-ECC0AA28DF01}"/>
                </a:ext>
              </a:extLst>
            </p:cNvPr>
            <p:cNvSpPr/>
            <p:nvPr/>
          </p:nvSpPr>
          <p:spPr>
            <a:xfrm>
              <a:off x="6478670" y="6148793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9" name="任意多边形: 形状 388">
              <a:extLst>
                <a:ext uri="{FF2B5EF4-FFF2-40B4-BE49-F238E27FC236}">
                  <a16:creationId xmlns:a16="http://schemas.microsoft.com/office/drawing/2014/main" id="{0C520BF5-4CE8-0DD4-192C-6AC1E2216A9B}"/>
                </a:ext>
              </a:extLst>
            </p:cNvPr>
            <p:cNvSpPr/>
            <p:nvPr/>
          </p:nvSpPr>
          <p:spPr>
            <a:xfrm>
              <a:off x="6478670" y="6176621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0" name="任意多边形: 形状 389">
              <a:extLst>
                <a:ext uri="{FF2B5EF4-FFF2-40B4-BE49-F238E27FC236}">
                  <a16:creationId xmlns:a16="http://schemas.microsoft.com/office/drawing/2014/main" id="{FDAFC8C9-5B8A-C1DF-D426-7AD4BAAFA5B6}"/>
                </a:ext>
              </a:extLst>
            </p:cNvPr>
            <p:cNvSpPr/>
            <p:nvPr/>
          </p:nvSpPr>
          <p:spPr>
            <a:xfrm>
              <a:off x="6478670" y="6204371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1" name="任意多边形: 形状 390">
              <a:extLst>
                <a:ext uri="{FF2B5EF4-FFF2-40B4-BE49-F238E27FC236}">
                  <a16:creationId xmlns:a16="http://schemas.microsoft.com/office/drawing/2014/main" id="{5B205102-AB49-F8E5-25CA-6A43EB46FF94}"/>
                </a:ext>
              </a:extLst>
            </p:cNvPr>
            <p:cNvSpPr/>
            <p:nvPr/>
          </p:nvSpPr>
          <p:spPr>
            <a:xfrm>
              <a:off x="6478670" y="6232120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2" name="任意多边形: 形状 391">
              <a:extLst>
                <a:ext uri="{FF2B5EF4-FFF2-40B4-BE49-F238E27FC236}">
                  <a16:creationId xmlns:a16="http://schemas.microsoft.com/office/drawing/2014/main" id="{EB7C5C50-A581-92B3-1B2D-B2421810CC85}"/>
                </a:ext>
              </a:extLst>
            </p:cNvPr>
            <p:cNvSpPr/>
            <p:nvPr/>
          </p:nvSpPr>
          <p:spPr>
            <a:xfrm>
              <a:off x="6478670" y="6259948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3" name="任意多边形: 形状 392">
              <a:extLst>
                <a:ext uri="{FF2B5EF4-FFF2-40B4-BE49-F238E27FC236}">
                  <a16:creationId xmlns:a16="http://schemas.microsoft.com/office/drawing/2014/main" id="{3F6F0DCD-4F14-7ADC-FF84-08A2E341097B}"/>
                </a:ext>
              </a:extLst>
            </p:cNvPr>
            <p:cNvSpPr/>
            <p:nvPr/>
          </p:nvSpPr>
          <p:spPr>
            <a:xfrm>
              <a:off x="6478670" y="6287697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4" name="任意多边形: 形状 393">
              <a:extLst>
                <a:ext uri="{FF2B5EF4-FFF2-40B4-BE49-F238E27FC236}">
                  <a16:creationId xmlns:a16="http://schemas.microsoft.com/office/drawing/2014/main" id="{8C2ADDDA-BBA0-8220-C2D6-809EF9F01C0C}"/>
                </a:ext>
              </a:extLst>
            </p:cNvPr>
            <p:cNvSpPr/>
            <p:nvPr/>
          </p:nvSpPr>
          <p:spPr>
            <a:xfrm>
              <a:off x="6552308" y="5898813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5" name="任意多边形: 形状 394">
              <a:extLst>
                <a:ext uri="{FF2B5EF4-FFF2-40B4-BE49-F238E27FC236}">
                  <a16:creationId xmlns:a16="http://schemas.microsoft.com/office/drawing/2014/main" id="{62AD82FB-1716-4EE3-781B-F92A3B410E41}"/>
                </a:ext>
              </a:extLst>
            </p:cNvPr>
            <p:cNvSpPr/>
            <p:nvPr/>
          </p:nvSpPr>
          <p:spPr>
            <a:xfrm>
              <a:off x="6552308" y="5926563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6" name="任意多边形: 形状 395">
              <a:extLst>
                <a:ext uri="{FF2B5EF4-FFF2-40B4-BE49-F238E27FC236}">
                  <a16:creationId xmlns:a16="http://schemas.microsoft.com/office/drawing/2014/main" id="{EE1D1BB3-3C9E-0AB0-A519-33BE8D9A0A67}"/>
                </a:ext>
              </a:extLst>
            </p:cNvPr>
            <p:cNvSpPr/>
            <p:nvPr/>
          </p:nvSpPr>
          <p:spPr>
            <a:xfrm>
              <a:off x="6552308" y="5954312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7" name="任意多边形: 形状 396">
              <a:extLst>
                <a:ext uri="{FF2B5EF4-FFF2-40B4-BE49-F238E27FC236}">
                  <a16:creationId xmlns:a16="http://schemas.microsoft.com/office/drawing/2014/main" id="{0960EAF4-F11F-B333-03ED-C81AD857680F}"/>
                </a:ext>
              </a:extLst>
            </p:cNvPr>
            <p:cNvSpPr/>
            <p:nvPr/>
          </p:nvSpPr>
          <p:spPr>
            <a:xfrm>
              <a:off x="6552308" y="5982140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8" name="任意多边形: 形状 397">
              <a:extLst>
                <a:ext uri="{FF2B5EF4-FFF2-40B4-BE49-F238E27FC236}">
                  <a16:creationId xmlns:a16="http://schemas.microsoft.com/office/drawing/2014/main" id="{99A16B65-68D3-FC39-FB7B-79E873AB8C65}"/>
                </a:ext>
              </a:extLst>
            </p:cNvPr>
            <p:cNvSpPr/>
            <p:nvPr/>
          </p:nvSpPr>
          <p:spPr>
            <a:xfrm>
              <a:off x="6552308" y="6009889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9" name="任意多边形: 形状 398">
              <a:extLst>
                <a:ext uri="{FF2B5EF4-FFF2-40B4-BE49-F238E27FC236}">
                  <a16:creationId xmlns:a16="http://schemas.microsoft.com/office/drawing/2014/main" id="{3A47891C-5C86-E4CC-9002-280F5BDB5C3F}"/>
                </a:ext>
              </a:extLst>
            </p:cNvPr>
            <p:cNvSpPr/>
            <p:nvPr/>
          </p:nvSpPr>
          <p:spPr>
            <a:xfrm>
              <a:off x="6552308" y="6037717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0" name="任意多边形: 形状 399">
              <a:extLst>
                <a:ext uri="{FF2B5EF4-FFF2-40B4-BE49-F238E27FC236}">
                  <a16:creationId xmlns:a16="http://schemas.microsoft.com/office/drawing/2014/main" id="{C21BE3D6-862D-6BB8-3B18-CEAEC7AC7173}"/>
                </a:ext>
              </a:extLst>
            </p:cNvPr>
            <p:cNvSpPr/>
            <p:nvPr/>
          </p:nvSpPr>
          <p:spPr>
            <a:xfrm>
              <a:off x="6552308" y="6065467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1" name="任意多边形: 形状 400">
              <a:extLst>
                <a:ext uri="{FF2B5EF4-FFF2-40B4-BE49-F238E27FC236}">
                  <a16:creationId xmlns:a16="http://schemas.microsoft.com/office/drawing/2014/main" id="{E951A2F7-21DB-71D3-2E43-BD3F0464B3E2}"/>
                </a:ext>
              </a:extLst>
            </p:cNvPr>
            <p:cNvSpPr/>
            <p:nvPr/>
          </p:nvSpPr>
          <p:spPr>
            <a:xfrm>
              <a:off x="6406350" y="5546049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2" name="任意多边形: 形状 401">
              <a:extLst>
                <a:ext uri="{FF2B5EF4-FFF2-40B4-BE49-F238E27FC236}">
                  <a16:creationId xmlns:a16="http://schemas.microsoft.com/office/drawing/2014/main" id="{82820D7C-B8FA-2BE3-2DF7-2426444CE5B9}"/>
                </a:ext>
              </a:extLst>
            </p:cNvPr>
            <p:cNvSpPr/>
            <p:nvPr/>
          </p:nvSpPr>
          <p:spPr>
            <a:xfrm>
              <a:off x="6406350" y="5573799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3" name="任意多边形: 形状 402">
              <a:extLst>
                <a:ext uri="{FF2B5EF4-FFF2-40B4-BE49-F238E27FC236}">
                  <a16:creationId xmlns:a16="http://schemas.microsoft.com/office/drawing/2014/main" id="{3E3AFF3A-E27B-7ECF-DC17-30B77848902A}"/>
                </a:ext>
              </a:extLst>
            </p:cNvPr>
            <p:cNvSpPr/>
            <p:nvPr/>
          </p:nvSpPr>
          <p:spPr>
            <a:xfrm>
              <a:off x="6406350" y="5601626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4" name="任意多边形: 形状 403">
              <a:extLst>
                <a:ext uri="{FF2B5EF4-FFF2-40B4-BE49-F238E27FC236}">
                  <a16:creationId xmlns:a16="http://schemas.microsoft.com/office/drawing/2014/main" id="{22CDA94D-63E2-13C6-F1A1-7B75AB2A6AB1}"/>
                </a:ext>
              </a:extLst>
            </p:cNvPr>
            <p:cNvSpPr/>
            <p:nvPr/>
          </p:nvSpPr>
          <p:spPr>
            <a:xfrm>
              <a:off x="6406350" y="5629376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5" name="任意多边形: 形状 404">
              <a:extLst>
                <a:ext uri="{FF2B5EF4-FFF2-40B4-BE49-F238E27FC236}">
                  <a16:creationId xmlns:a16="http://schemas.microsoft.com/office/drawing/2014/main" id="{3653A2D6-8BBE-DAF1-2721-35B31049FEC8}"/>
                </a:ext>
              </a:extLst>
            </p:cNvPr>
            <p:cNvSpPr/>
            <p:nvPr/>
          </p:nvSpPr>
          <p:spPr>
            <a:xfrm>
              <a:off x="6406350" y="5657204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6" name="任意多边形: 形状 405">
              <a:extLst>
                <a:ext uri="{FF2B5EF4-FFF2-40B4-BE49-F238E27FC236}">
                  <a16:creationId xmlns:a16="http://schemas.microsoft.com/office/drawing/2014/main" id="{3F76F965-46B0-0B38-CB5E-3B8811356A61}"/>
                </a:ext>
              </a:extLst>
            </p:cNvPr>
            <p:cNvSpPr/>
            <p:nvPr/>
          </p:nvSpPr>
          <p:spPr>
            <a:xfrm>
              <a:off x="6406350" y="5684953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7" name="任意多边形: 形状 406">
              <a:extLst>
                <a:ext uri="{FF2B5EF4-FFF2-40B4-BE49-F238E27FC236}">
                  <a16:creationId xmlns:a16="http://schemas.microsoft.com/office/drawing/2014/main" id="{AEDE149B-D925-894D-794E-24A2EA40BEA5}"/>
                </a:ext>
              </a:extLst>
            </p:cNvPr>
            <p:cNvSpPr/>
            <p:nvPr/>
          </p:nvSpPr>
          <p:spPr>
            <a:xfrm>
              <a:off x="6406350" y="5712703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8" name="任意多边形: 形状 407">
              <a:extLst>
                <a:ext uri="{FF2B5EF4-FFF2-40B4-BE49-F238E27FC236}">
                  <a16:creationId xmlns:a16="http://schemas.microsoft.com/office/drawing/2014/main" id="{25142647-C1C3-F14A-9421-79E2AD8D1E28}"/>
                </a:ext>
              </a:extLst>
            </p:cNvPr>
            <p:cNvSpPr/>
            <p:nvPr/>
          </p:nvSpPr>
          <p:spPr>
            <a:xfrm>
              <a:off x="6479988" y="5546049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9" name="任意多边形: 形状 408">
              <a:extLst>
                <a:ext uri="{FF2B5EF4-FFF2-40B4-BE49-F238E27FC236}">
                  <a16:creationId xmlns:a16="http://schemas.microsoft.com/office/drawing/2014/main" id="{6F58EFCB-5D78-91C4-84BC-CA7DB8A12D86}"/>
                </a:ext>
              </a:extLst>
            </p:cNvPr>
            <p:cNvSpPr/>
            <p:nvPr/>
          </p:nvSpPr>
          <p:spPr>
            <a:xfrm>
              <a:off x="6479988" y="5573799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0" name="任意多边形: 形状 409">
              <a:extLst>
                <a:ext uri="{FF2B5EF4-FFF2-40B4-BE49-F238E27FC236}">
                  <a16:creationId xmlns:a16="http://schemas.microsoft.com/office/drawing/2014/main" id="{BFD8C55D-9273-8E25-1645-DEFD5D34D55A}"/>
                </a:ext>
              </a:extLst>
            </p:cNvPr>
            <p:cNvSpPr/>
            <p:nvPr/>
          </p:nvSpPr>
          <p:spPr>
            <a:xfrm>
              <a:off x="6479988" y="5601626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1" name="任意多边形: 形状 410">
              <a:extLst>
                <a:ext uri="{FF2B5EF4-FFF2-40B4-BE49-F238E27FC236}">
                  <a16:creationId xmlns:a16="http://schemas.microsoft.com/office/drawing/2014/main" id="{366F1B19-79E2-67D9-C8EC-A340E6961C01}"/>
                </a:ext>
              </a:extLst>
            </p:cNvPr>
            <p:cNvSpPr/>
            <p:nvPr/>
          </p:nvSpPr>
          <p:spPr>
            <a:xfrm>
              <a:off x="6479988" y="5629376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2" name="任意多边形: 形状 411">
              <a:extLst>
                <a:ext uri="{FF2B5EF4-FFF2-40B4-BE49-F238E27FC236}">
                  <a16:creationId xmlns:a16="http://schemas.microsoft.com/office/drawing/2014/main" id="{13C8BBDB-E751-D063-8097-A950D7BF89E6}"/>
                </a:ext>
              </a:extLst>
            </p:cNvPr>
            <p:cNvSpPr/>
            <p:nvPr/>
          </p:nvSpPr>
          <p:spPr>
            <a:xfrm>
              <a:off x="6479988" y="5657204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3" name="任意多边形: 形状 412">
              <a:extLst>
                <a:ext uri="{FF2B5EF4-FFF2-40B4-BE49-F238E27FC236}">
                  <a16:creationId xmlns:a16="http://schemas.microsoft.com/office/drawing/2014/main" id="{7AAE0E68-8A5E-BA16-4219-E1816612E006}"/>
                </a:ext>
              </a:extLst>
            </p:cNvPr>
            <p:cNvSpPr/>
            <p:nvPr/>
          </p:nvSpPr>
          <p:spPr>
            <a:xfrm>
              <a:off x="6479988" y="5684953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4" name="任意多边形: 形状 413">
              <a:extLst>
                <a:ext uri="{FF2B5EF4-FFF2-40B4-BE49-F238E27FC236}">
                  <a16:creationId xmlns:a16="http://schemas.microsoft.com/office/drawing/2014/main" id="{B624FA48-285F-C5B1-2188-3EB13B880DE8}"/>
                </a:ext>
              </a:extLst>
            </p:cNvPr>
            <p:cNvSpPr/>
            <p:nvPr/>
          </p:nvSpPr>
          <p:spPr>
            <a:xfrm>
              <a:off x="6479988" y="5712703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5" name="任意多边形: 形状 414">
              <a:extLst>
                <a:ext uri="{FF2B5EF4-FFF2-40B4-BE49-F238E27FC236}">
                  <a16:creationId xmlns:a16="http://schemas.microsoft.com/office/drawing/2014/main" id="{DB9BFAC2-F306-4D68-5B86-85461E9B307F}"/>
                </a:ext>
              </a:extLst>
            </p:cNvPr>
            <p:cNvSpPr/>
            <p:nvPr/>
          </p:nvSpPr>
          <p:spPr>
            <a:xfrm>
              <a:off x="6552308" y="6093216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6" name="任意多边形: 形状 415">
              <a:extLst>
                <a:ext uri="{FF2B5EF4-FFF2-40B4-BE49-F238E27FC236}">
                  <a16:creationId xmlns:a16="http://schemas.microsoft.com/office/drawing/2014/main" id="{2811FE55-5C14-BB31-3F85-F81D012DF33D}"/>
                </a:ext>
              </a:extLst>
            </p:cNvPr>
            <p:cNvSpPr/>
            <p:nvPr/>
          </p:nvSpPr>
          <p:spPr>
            <a:xfrm>
              <a:off x="6552308" y="6121044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7" name="任意多边形: 形状 416">
              <a:extLst>
                <a:ext uri="{FF2B5EF4-FFF2-40B4-BE49-F238E27FC236}">
                  <a16:creationId xmlns:a16="http://schemas.microsoft.com/office/drawing/2014/main" id="{2C70D498-59B6-7470-735F-27E5AA6FB5A4}"/>
                </a:ext>
              </a:extLst>
            </p:cNvPr>
            <p:cNvSpPr/>
            <p:nvPr/>
          </p:nvSpPr>
          <p:spPr>
            <a:xfrm>
              <a:off x="6552308" y="6148793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8" name="任意多边形: 形状 417">
              <a:extLst>
                <a:ext uri="{FF2B5EF4-FFF2-40B4-BE49-F238E27FC236}">
                  <a16:creationId xmlns:a16="http://schemas.microsoft.com/office/drawing/2014/main" id="{BA8A33CE-64D7-3651-BDB6-8EE082094076}"/>
                </a:ext>
              </a:extLst>
            </p:cNvPr>
            <p:cNvSpPr/>
            <p:nvPr/>
          </p:nvSpPr>
          <p:spPr>
            <a:xfrm>
              <a:off x="6552308" y="6176621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9" name="任意多边形: 形状 418">
              <a:extLst>
                <a:ext uri="{FF2B5EF4-FFF2-40B4-BE49-F238E27FC236}">
                  <a16:creationId xmlns:a16="http://schemas.microsoft.com/office/drawing/2014/main" id="{24F7F0BC-8B8C-B2F1-C16A-5891E493E2E5}"/>
                </a:ext>
              </a:extLst>
            </p:cNvPr>
            <p:cNvSpPr/>
            <p:nvPr/>
          </p:nvSpPr>
          <p:spPr>
            <a:xfrm>
              <a:off x="6552308" y="6204371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0" name="任意多边形: 形状 419">
              <a:extLst>
                <a:ext uri="{FF2B5EF4-FFF2-40B4-BE49-F238E27FC236}">
                  <a16:creationId xmlns:a16="http://schemas.microsoft.com/office/drawing/2014/main" id="{0A8784F8-4799-0092-957F-F0F707049214}"/>
                </a:ext>
              </a:extLst>
            </p:cNvPr>
            <p:cNvSpPr/>
            <p:nvPr/>
          </p:nvSpPr>
          <p:spPr>
            <a:xfrm>
              <a:off x="6552308" y="6232120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1" name="任意多边形: 形状 420">
              <a:extLst>
                <a:ext uri="{FF2B5EF4-FFF2-40B4-BE49-F238E27FC236}">
                  <a16:creationId xmlns:a16="http://schemas.microsoft.com/office/drawing/2014/main" id="{244F4D38-41A8-C28A-85CF-B5D0C82C2A44}"/>
                </a:ext>
              </a:extLst>
            </p:cNvPr>
            <p:cNvSpPr/>
            <p:nvPr/>
          </p:nvSpPr>
          <p:spPr>
            <a:xfrm>
              <a:off x="6552308" y="6259948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2" name="任意多边形: 形状 421">
              <a:extLst>
                <a:ext uri="{FF2B5EF4-FFF2-40B4-BE49-F238E27FC236}">
                  <a16:creationId xmlns:a16="http://schemas.microsoft.com/office/drawing/2014/main" id="{A6548FE1-AFF8-96D2-B22B-7E3DAC4A057F}"/>
                </a:ext>
              </a:extLst>
            </p:cNvPr>
            <p:cNvSpPr/>
            <p:nvPr/>
          </p:nvSpPr>
          <p:spPr>
            <a:xfrm>
              <a:off x="6552308" y="6287697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3" name="任意多边形: 形状 422">
              <a:extLst>
                <a:ext uri="{FF2B5EF4-FFF2-40B4-BE49-F238E27FC236}">
                  <a16:creationId xmlns:a16="http://schemas.microsoft.com/office/drawing/2014/main" id="{0F72CA28-78A0-BF55-F308-27932C6BAC03}"/>
                </a:ext>
              </a:extLst>
            </p:cNvPr>
            <p:cNvSpPr/>
            <p:nvPr/>
          </p:nvSpPr>
          <p:spPr>
            <a:xfrm>
              <a:off x="6604629" y="5474039"/>
              <a:ext cx="29687" cy="273544"/>
            </a:xfrm>
            <a:custGeom>
              <a:avLst/>
              <a:gdLst>
                <a:gd name="connsiteX0" fmla="*/ 0 w 29687"/>
                <a:gd name="connsiteY0" fmla="*/ 0 h 273544"/>
                <a:gd name="connsiteX1" fmla="*/ 29687 w 29687"/>
                <a:gd name="connsiteY1" fmla="*/ 0 h 273544"/>
                <a:gd name="connsiteX2" fmla="*/ 29687 w 29687"/>
                <a:gd name="connsiteY2" fmla="*/ 273545 h 273544"/>
                <a:gd name="connsiteX3" fmla="*/ 0 w 29687"/>
                <a:gd name="connsiteY3" fmla="*/ 273545 h 27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87" h="273544">
                  <a:moveTo>
                    <a:pt x="0" y="0"/>
                  </a:moveTo>
                  <a:lnTo>
                    <a:pt x="29687" y="0"/>
                  </a:lnTo>
                  <a:lnTo>
                    <a:pt x="29687" y="273545"/>
                  </a:lnTo>
                  <a:lnTo>
                    <a:pt x="0" y="2735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4" name="任意多边形: 形状 423">
              <a:extLst>
                <a:ext uri="{FF2B5EF4-FFF2-40B4-BE49-F238E27FC236}">
                  <a16:creationId xmlns:a16="http://schemas.microsoft.com/office/drawing/2014/main" id="{785C136D-544E-0090-F447-2DE753298F1E}"/>
                </a:ext>
              </a:extLst>
            </p:cNvPr>
            <p:cNvSpPr/>
            <p:nvPr/>
          </p:nvSpPr>
          <p:spPr>
            <a:xfrm>
              <a:off x="6636177" y="5760529"/>
              <a:ext cx="26044" cy="478025"/>
            </a:xfrm>
            <a:custGeom>
              <a:avLst/>
              <a:gdLst>
                <a:gd name="connsiteX0" fmla="*/ 0 w 26044"/>
                <a:gd name="connsiteY0" fmla="*/ 0 h 478025"/>
                <a:gd name="connsiteX1" fmla="*/ 26044 w 26044"/>
                <a:gd name="connsiteY1" fmla="*/ 0 h 478025"/>
                <a:gd name="connsiteX2" fmla="*/ 26044 w 26044"/>
                <a:gd name="connsiteY2" fmla="*/ 478025 h 478025"/>
                <a:gd name="connsiteX3" fmla="*/ 0 w 26044"/>
                <a:gd name="connsiteY3" fmla="*/ 478025 h 478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44" h="478025">
                  <a:moveTo>
                    <a:pt x="0" y="0"/>
                  </a:moveTo>
                  <a:lnTo>
                    <a:pt x="26044" y="0"/>
                  </a:lnTo>
                  <a:lnTo>
                    <a:pt x="26044" y="478025"/>
                  </a:lnTo>
                  <a:lnTo>
                    <a:pt x="0" y="4780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5" name="任意多边形: 形状 424">
              <a:extLst>
                <a:ext uri="{FF2B5EF4-FFF2-40B4-BE49-F238E27FC236}">
                  <a16:creationId xmlns:a16="http://schemas.microsoft.com/office/drawing/2014/main" id="{FB409721-6C2B-0D6E-E90A-AE3EF09E2B7C}"/>
                </a:ext>
              </a:extLst>
            </p:cNvPr>
            <p:cNvSpPr/>
            <p:nvPr/>
          </p:nvSpPr>
          <p:spPr>
            <a:xfrm>
              <a:off x="6763532" y="5781225"/>
              <a:ext cx="12944" cy="457329"/>
            </a:xfrm>
            <a:custGeom>
              <a:avLst/>
              <a:gdLst>
                <a:gd name="connsiteX0" fmla="*/ 0 w 12944"/>
                <a:gd name="connsiteY0" fmla="*/ 0 h 457329"/>
                <a:gd name="connsiteX1" fmla="*/ 12945 w 12944"/>
                <a:gd name="connsiteY1" fmla="*/ 0 h 457329"/>
                <a:gd name="connsiteX2" fmla="*/ 12945 w 12944"/>
                <a:gd name="connsiteY2" fmla="*/ 457329 h 457329"/>
                <a:gd name="connsiteX3" fmla="*/ 0 w 12944"/>
                <a:gd name="connsiteY3" fmla="*/ 457329 h 45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44" h="457329">
                  <a:moveTo>
                    <a:pt x="0" y="0"/>
                  </a:moveTo>
                  <a:lnTo>
                    <a:pt x="12945" y="0"/>
                  </a:lnTo>
                  <a:lnTo>
                    <a:pt x="12945" y="457329"/>
                  </a:lnTo>
                  <a:lnTo>
                    <a:pt x="0" y="45732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6" name="任意多边形: 形状 425">
              <a:extLst>
                <a:ext uri="{FF2B5EF4-FFF2-40B4-BE49-F238E27FC236}">
                  <a16:creationId xmlns:a16="http://schemas.microsoft.com/office/drawing/2014/main" id="{E0531DAE-114F-EA73-A7CC-42F64651BB25}"/>
                </a:ext>
              </a:extLst>
            </p:cNvPr>
            <p:cNvSpPr/>
            <p:nvPr/>
          </p:nvSpPr>
          <p:spPr>
            <a:xfrm>
              <a:off x="6788646" y="5859203"/>
              <a:ext cx="89372" cy="37748"/>
            </a:xfrm>
            <a:custGeom>
              <a:avLst/>
              <a:gdLst>
                <a:gd name="connsiteX0" fmla="*/ 89373 w 89372"/>
                <a:gd name="connsiteY0" fmla="*/ 37749 h 37748"/>
                <a:gd name="connsiteX1" fmla="*/ 0 w 89372"/>
                <a:gd name="connsiteY1" fmla="*/ 37749 h 37748"/>
                <a:gd name="connsiteX2" fmla="*/ 0 w 89372"/>
                <a:gd name="connsiteY2" fmla="*/ 0 h 37748"/>
                <a:gd name="connsiteX3" fmla="*/ 89373 w 89372"/>
                <a:gd name="connsiteY3" fmla="*/ 0 h 37748"/>
                <a:gd name="connsiteX4" fmla="*/ 89373 w 89372"/>
                <a:gd name="connsiteY4" fmla="*/ 37749 h 37748"/>
                <a:gd name="connsiteX5" fmla="*/ 9301 w 89372"/>
                <a:gd name="connsiteY5" fmla="*/ 28447 h 37748"/>
                <a:gd name="connsiteX6" fmla="*/ 80071 w 89372"/>
                <a:gd name="connsiteY6" fmla="*/ 28447 h 37748"/>
                <a:gd name="connsiteX7" fmla="*/ 80071 w 89372"/>
                <a:gd name="connsiteY7" fmla="*/ 9302 h 37748"/>
                <a:gd name="connsiteX8" fmla="*/ 9301 w 89372"/>
                <a:gd name="connsiteY8" fmla="*/ 9302 h 37748"/>
                <a:gd name="connsiteX9" fmla="*/ 9301 w 89372"/>
                <a:gd name="connsiteY9" fmla="*/ 28447 h 3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372" h="37748">
                  <a:moveTo>
                    <a:pt x="89373" y="37749"/>
                  </a:moveTo>
                  <a:lnTo>
                    <a:pt x="0" y="37749"/>
                  </a:lnTo>
                  <a:lnTo>
                    <a:pt x="0" y="0"/>
                  </a:lnTo>
                  <a:lnTo>
                    <a:pt x="89373" y="0"/>
                  </a:lnTo>
                  <a:lnTo>
                    <a:pt x="89373" y="37749"/>
                  </a:lnTo>
                  <a:close/>
                  <a:moveTo>
                    <a:pt x="9301" y="28447"/>
                  </a:moveTo>
                  <a:lnTo>
                    <a:pt x="80071" y="28447"/>
                  </a:lnTo>
                  <a:lnTo>
                    <a:pt x="80071" y="9302"/>
                  </a:lnTo>
                  <a:lnTo>
                    <a:pt x="9301" y="9302"/>
                  </a:lnTo>
                  <a:lnTo>
                    <a:pt x="9301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7" name="任意多边形: 形状 426">
              <a:extLst>
                <a:ext uri="{FF2B5EF4-FFF2-40B4-BE49-F238E27FC236}">
                  <a16:creationId xmlns:a16="http://schemas.microsoft.com/office/drawing/2014/main" id="{2398FF58-0CAE-6D4D-2FE5-F7F32A389E93}"/>
                </a:ext>
              </a:extLst>
            </p:cNvPr>
            <p:cNvSpPr/>
            <p:nvPr/>
          </p:nvSpPr>
          <p:spPr>
            <a:xfrm>
              <a:off x="6788646" y="5905712"/>
              <a:ext cx="89372" cy="37748"/>
            </a:xfrm>
            <a:custGeom>
              <a:avLst/>
              <a:gdLst>
                <a:gd name="connsiteX0" fmla="*/ 89373 w 89372"/>
                <a:gd name="connsiteY0" fmla="*/ 37749 h 37748"/>
                <a:gd name="connsiteX1" fmla="*/ 0 w 89372"/>
                <a:gd name="connsiteY1" fmla="*/ 37749 h 37748"/>
                <a:gd name="connsiteX2" fmla="*/ 0 w 89372"/>
                <a:gd name="connsiteY2" fmla="*/ 0 h 37748"/>
                <a:gd name="connsiteX3" fmla="*/ 89373 w 89372"/>
                <a:gd name="connsiteY3" fmla="*/ 0 h 37748"/>
                <a:gd name="connsiteX4" fmla="*/ 89373 w 89372"/>
                <a:gd name="connsiteY4" fmla="*/ 37749 h 37748"/>
                <a:gd name="connsiteX5" fmla="*/ 9301 w 89372"/>
                <a:gd name="connsiteY5" fmla="*/ 28447 h 37748"/>
                <a:gd name="connsiteX6" fmla="*/ 80071 w 89372"/>
                <a:gd name="connsiteY6" fmla="*/ 28447 h 37748"/>
                <a:gd name="connsiteX7" fmla="*/ 80071 w 89372"/>
                <a:gd name="connsiteY7" fmla="*/ 9302 h 37748"/>
                <a:gd name="connsiteX8" fmla="*/ 9301 w 89372"/>
                <a:gd name="connsiteY8" fmla="*/ 9302 h 37748"/>
                <a:gd name="connsiteX9" fmla="*/ 9301 w 89372"/>
                <a:gd name="connsiteY9" fmla="*/ 28447 h 3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372" h="37748">
                  <a:moveTo>
                    <a:pt x="89373" y="37749"/>
                  </a:moveTo>
                  <a:lnTo>
                    <a:pt x="0" y="37749"/>
                  </a:lnTo>
                  <a:lnTo>
                    <a:pt x="0" y="0"/>
                  </a:lnTo>
                  <a:lnTo>
                    <a:pt x="89373" y="0"/>
                  </a:lnTo>
                  <a:lnTo>
                    <a:pt x="89373" y="37749"/>
                  </a:lnTo>
                  <a:close/>
                  <a:moveTo>
                    <a:pt x="9301" y="28447"/>
                  </a:moveTo>
                  <a:lnTo>
                    <a:pt x="80071" y="28447"/>
                  </a:lnTo>
                  <a:lnTo>
                    <a:pt x="80071" y="9302"/>
                  </a:lnTo>
                  <a:lnTo>
                    <a:pt x="9301" y="9302"/>
                  </a:lnTo>
                  <a:lnTo>
                    <a:pt x="9301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8" name="任意多边形: 形状 427">
              <a:extLst>
                <a:ext uri="{FF2B5EF4-FFF2-40B4-BE49-F238E27FC236}">
                  <a16:creationId xmlns:a16="http://schemas.microsoft.com/office/drawing/2014/main" id="{83E4E154-61BC-0292-0B84-7B81CB86937E}"/>
                </a:ext>
              </a:extLst>
            </p:cNvPr>
            <p:cNvSpPr/>
            <p:nvPr/>
          </p:nvSpPr>
          <p:spPr>
            <a:xfrm>
              <a:off x="6788646" y="5952142"/>
              <a:ext cx="89372" cy="37749"/>
            </a:xfrm>
            <a:custGeom>
              <a:avLst/>
              <a:gdLst>
                <a:gd name="connsiteX0" fmla="*/ 89373 w 89372"/>
                <a:gd name="connsiteY0" fmla="*/ 37749 h 37749"/>
                <a:gd name="connsiteX1" fmla="*/ 0 w 89372"/>
                <a:gd name="connsiteY1" fmla="*/ 37749 h 37749"/>
                <a:gd name="connsiteX2" fmla="*/ 0 w 89372"/>
                <a:gd name="connsiteY2" fmla="*/ 0 h 37749"/>
                <a:gd name="connsiteX3" fmla="*/ 89373 w 89372"/>
                <a:gd name="connsiteY3" fmla="*/ 0 h 37749"/>
                <a:gd name="connsiteX4" fmla="*/ 89373 w 89372"/>
                <a:gd name="connsiteY4" fmla="*/ 37749 h 37749"/>
                <a:gd name="connsiteX5" fmla="*/ 9301 w 89372"/>
                <a:gd name="connsiteY5" fmla="*/ 28448 h 37749"/>
                <a:gd name="connsiteX6" fmla="*/ 80071 w 89372"/>
                <a:gd name="connsiteY6" fmla="*/ 28448 h 37749"/>
                <a:gd name="connsiteX7" fmla="*/ 80071 w 89372"/>
                <a:gd name="connsiteY7" fmla="*/ 9302 h 37749"/>
                <a:gd name="connsiteX8" fmla="*/ 9301 w 89372"/>
                <a:gd name="connsiteY8" fmla="*/ 9302 h 37749"/>
                <a:gd name="connsiteX9" fmla="*/ 9301 w 89372"/>
                <a:gd name="connsiteY9" fmla="*/ 28448 h 3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372" h="37749">
                  <a:moveTo>
                    <a:pt x="89373" y="37749"/>
                  </a:moveTo>
                  <a:lnTo>
                    <a:pt x="0" y="37749"/>
                  </a:lnTo>
                  <a:lnTo>
                    <a:pt x="0" y="0"/>
                  </a:lnTo>
                  <a:lnTo>
                    <a:pt x="89373" y="0"/>
                  </a:lnTo>
                  <a:lnTo>
                    <a:pt x="89373" y="37749"/>
                  </a:lnTo>
                  <a:close/>
                  <a:moveTo>
                    <a:pt x="9301" y="28448"/>
                  </a:moveTo>
                  <a:lnTo>
                    <a:pt x="80071" y="28448"/>
                  </a:lnTo>
                  <a:lnTo>
                    <a:pt x="80071" y="9302"/>
                  </a:lnTo>
                  <a:lnTo>
                    <a:pt x="9301" y="9302"/>
                  </a:lnTo>
                  <a:lnTo>
                    <a:pt x="9301" y="2844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9" name="任意多边形: 形状 428">
              <a:extLst>
                <a:ext uri="{FF2B5EF4-FFF2-40B4-BE49-F238E27FC236}">
                  <a16:creationId xmlns:a16="http://schemas.microsoft.com/office/drawing/2014/main" id="{67D322F2-3BE5-B16D-0F67-8F4C5A9E36A3}"/>
                </a:ext>
              </a:extLst>
            </p:cNvPr>
            <p:cNvSpPr/>
            <p:nvPr/>
          </p:nvSpPr>
          <p:spPr>
            <a:xfrm>
              <a:off x="6788646" y="5998650"/>
              <a:ext cx="89372" cy="37748"/>
            </a:xfrm>
            <a:custGeom>
              <a:avLst/>
              <a:gdLst>
                <a:gd name="connsiteX0" fmla="*/ 89373 w 89372"/>
                <a:gd name="connsiteY0" fmla="*/ 37749 h 37748"/>
                <a:gd name="connsiteX1" fmla="*/ 0 w 89372"/>
                <a:gd name="connsiteY1" fmla="*/ 37749 h 37748"/>
                <a:gd name="connsiteX2" fmla="*/ 0 w 89372"/>
                <a:gd name="connsiteY2" fmla="*/ 0 h 37748"/>
                <a:gd name="connsiteX3" fmla="*/ 89373 w 89372"/>
                <a:gd name="connsiteY3" fmla="*/ 0 h 37748"/>
                <a:gd name="connsiteX4" fmla="*/ 89373 w 89372"/>
                <a:gd name="connsiteY4" fmla="*/ 37749 h 37748"/>
                <a:gd name="connsiteX5" fmla="*/ 9301 w 89372"/>
                <a:gd name="connsiteY5" fmla="*/ 28448 h 37748"/>
                <a:gd name="connsiteX6" fmla="*/ 80071 w 89372"/>
                <a:gd name="connsiteY6" fmla="*/ 28448 h 37748"/>
                <a:gd name="connsiteX7" fmla="*/ 80071 w 89372"/>
                <a:gd name="connsiteY7" fmla="*/ 9302 h 37748"/>
                <a:gd name="connsiteX8" fmla="*/ 9301 w 89372"/>
                <a:gd name="connsiteY8" fmla="*/ 9302 h 37748"/>
                <a:gd name="connsiteX9" fmla="*/ 9301 w 89372"/>
                <a:gd name="connsiteY9" fmla="*/ 28448 h 3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372" h="37748">
                  <a:moveTo>
                    <a:pt x="89373" y="37749"/>
                  </a:moveTo>
                  <a:lnTo>
                    <a:pt x="0" y="37749"/>
                  </a:lnTo>
                  <a:lnTo>
                    <a:pt x="0" y="0"/>
                  </a:lnTo>
                  <a:lnTo>
                    <a:pt x="89373" y="0"/>
                  </a:lnTo>
                  <a:lnTo>
                    <a:pt x="89373" y="37749"/>
                  </a:lnTo>
                  <a:close/>
                  <a:moveTo>
                    <a:pt x="9301" y="28448"/>
                  </a:moveTo>
                  <a:lnTo>
                    <a:pt x="80071" y="28448"/>
                  </a:lnTo>
                  <a:lnTo>
                    <a:pt x="80071" y="9302"/>
                  </a:lnTo>
                  <a:lnTo>
                    <a:pt x="9301" y="9302"/>
                  </a:lnTo>
                  <a:lnTo>
                    <a:pt x="9301" y="2844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0" name="任意多边形: 形状 429">
              <a:extLst>
                <a:ext uri="{FF2B5EF4-FFF2-40B4-BE49-F238E27FC236}">
                  <a16:creationId xmlns:a16="http://schemas.microsoft.com/office/drawing/2014/main" id="{D14750A8-CDE3-28EB-C03C-D07C09089CF3}"/>
                </a:ext>
              </a:extLst>
            </p:cNvPr>
            <p:cNvSpPr/>
            <p:nvPr/>
          </p:nvSpPr>
          <p:spPr>
            <a:xfrm>
              <a:off x="6788646" y="6045081"/>
              <a:ext cx="89372" cy="37748"/>
            </a:xfrm>
            <a:custGeom>
              <a:avLst/>
              <a:gdLst>
                <a:gd name="connsiteX0" fmla="*/ 89373 w 89372"/>
                <a:gd name="connsiteY0" fmla="*/ 37749 h 37748"/>
                <a:gd name="connsiteX1" fmla="*/ 0 w 89372"/>
                <a:gd name="connsiteY1" fmla="*/ 37749 h 37748"/>
                <a:gd name="connsiteX2" fmla="*/ 0 w 89372"/>
                <a:gd name="connsiteY2" fmla="*/ 0 h 37748"/>
                <a:gd name="connsiteX3" fmla="*/ 89373 w 89372"/>
                <a:gd name="connsiteY3" fmla="*/ 0 h 37748"/>
                <a:gd name="connsiteX4" fmla="*/ 89373 w 89372"/>
                <a:gd name="connsiteY4" fmla="*/ 37749 h 37748"/>
                <a:gd name="connsiteX5" fmla="*/ 9301 w 89372"/>
                <a:gd name="connsiteY5" fmla="*/ 28447 h 37748"/>
                <a:gd name="connsiteX6" fmla="*/ 80071 w 89372"/>
                <a:gd name="connsiteY6" fmla="*/ 28447 h 37748"/>
                <a:gd name="connsiteX7" fmla="*/ 80071 w 89372"/>
                <a:gd name="connsiteY7" fmla="*/ 9301 h 37748"/>
                <a:gd name="connsiteX8" fmla="*/ 9301 w 89372"/>
                <a:gd name="connsiteY8" fmla="*/ 9301 h 37748"/>
                <a:gd name="connsiteX9" fmla="*/ 9301 w 89372"/>
                <a:gd name="connsiteY9" fmla="*/ 28447 h 3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372" h="37748">
                  <a:moveTo>
                    <a:pt x="89373" y="37749"/>
                  </a:moveTo>
                  <a:lnTo>
                    <a:pt x="0" y="37749"/>
                  </a:lnTo>
                  <a:lnTo>
                    <a:pt x="0" y="0"/>
                  </a:lnTo>
                  <a:lnTo>
                    <a:pt x="89373" y="0"/>
                  </a:lnTo>
                  <a:lnTo>
                    <a:pt x="89373" y="37749"/>
                  </a:lnTo>
                  <a:close/>
                  <a:moveTo>
                    <a:pt x="9301" y="28447"/>
                  </a:moveTo>
                  <a:lnTo>
                    <a:pt x="80071" y="28447"/>
                  </a:lnTo>
                  <a:lnTo>
                    <a:pt x="80071" y="9301"/>
                  </a:lnTo>
                  <a:lnTo>
                    <a:pt x="9301" y="9301"/>
                  </a:lnTo>
                  <a:lnTo>
                    <a:pt x="9301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1" name="任意多边形: 形状 430">
              <a:extLst>
                <a:ext uri="{FF2B5EF4-FFF2-40B4-BE49-F238E27FC236}">
                  <a16:creationId xmlns:a16="http://schemas.microsoft.com/office/drawing/2014/main" id="{46CE99B3-BFD9-01FC-89F8-E466454A6349}"/>
                </a:ext>
              </a:extLst>
            </p:cNvPr>
            <p:cNvSpPr/>
            <p:nvPr/>
          </p:nvSpPr>
          <p:spPr>
            <a:xfrm>
              <a:off x="6788646" y="6091589"/>
              <a:ext cx="89372" cy="37748"/>
            </a:xfrm>
            <a:custGeom>
              <a:avLst/>
              <a:gdLst>
                <a:gd name="connsiteX0" fmla="*/ 89373 w 89372"/>
                <a:gd name="connsiteY0" fmla="*/ 37749 h 37748"/>
                <a:gd name="connsiteX1" fmla="*/ 0 w 89372"/>
                <a:gd name="connsiteY1" fmla="*/ 37749 h 37748"/>
                <a:gd name="connsiteX2" fmla="*/ 0 w 89372"/>
                <a:gd name="connsiteY2" fmla="*/ 0 h 37748"/>
                <a:gd name="connsiteX3" fmla="*/ 89373 w 89372"/>
                <a:gd name="connsiteY3" fmla="*/ 0 h 37748"/>
                <a:gd name="connsiteX4" fmla="*/ 89373 w 89372"/>
                <a:gd name="connsiteY4" fmla="*/ 37749 h 37748"/>
                <a:gd name="connsiteX5" fmla="*/ 9301 w 89372"/>
                <a:gd name="connsiteY5" fmla="*/ 28447 h 37748"/>
                <a:gd name="connsiteX6" fmla="*/ 80071 w 89372"/>
                <a:gd name="connsiteY6" fmla="*/ 28447 h 37748"/>
                <a:gd name="connsiteX7" fmla="*/ 80071 w 89372"/>
                <a:gd name="connsiteY7" fmla="*/ 9301 h 37748"/>
                <a:gd name="connsiteX8" fmla="*/ 9301 w 89372"/>
                <a:gd name="connsiteY8" fmla="*/ 9301 h 37748"/>
                <a:gd name="connsiteX9" fmla="*/ 9301 w 89372"/>
                <a:gd name="connsiteY9" fmla="*/ 28447 h 3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372" h="37748">
                  <a:moveTo>
                    <a:pt x="89373" y="37749"/>
                  </a:moveTo>
                  <a:lnTo>
                    <a:pt x="0" y="37749"/>
                  </a:lnTo>
                  <a:lnTo>
                    <a:pt x="0" y="0"/>
                  </a:lnTo>
                  <a:lnTo>
                    <a:pt x="89373" y="0"/>
                  </a:lnTo>
                  <a:lnTo>
                    <a:pt x="89373" y="37749"/>
                  </a:lnTo>
                  <a:close/>
                  <a:moveTo>
                    <a:pt x="9301" y="28447"/>
                  </a:moveTo>
                  <a:lnTo>
                    <a:pt x="80071" y="28447"/>
                  </a:lnTo>
                  <a:lnTo>
                    <a:pt x="80071" y="9301"/>
                  </a:lnTo>
                  <a:lnTo>
                    <a:pt x="9301" y="9301"/>
                  </a:lnTo>
                  <a:lnTo>
                    <a:pt x="9301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2" name="任意多边形: 形状 431">
              <a:extLst>
                <a:ext uri="{FF2B5EF4-FFF2-40B4-BE49-F238E27FC236}">
                  <a16:creationId xmlns:a16="http://schemas.microsoft.com/office/drawing/2014/main" id="{46F7949B-B37A-DA2F-7262-C6DD2F550C81}"/>
                </a:ext>
              </a:extLst>
            </p:cNvPr>
            <p:cNvSpPr/>
            <p:nvPr/>
          </p:nvSpPr>
          <p:spPr>
            <a:xfrm>
              <a:off x="6788646" y="6138019"/>
              <a:ext cx="89372" cy="37748"/>
            </a:xfrm>
            <a:custGeom>
              <a:avLst/>
              <a:gdLst>
                <a:gd name="connsiteX0" fmla="*/ 89373 w 89372"/>
                <a:gd name="connsiteY0" fmla="*/ 37749 h 37748"/>
                <a:gd name="connsiteX1" fmla="*/ 0 w 89372"/>
                <a:gd name="connsiteY1" fmla="*/ 37749 h 37748"/>
                <a:gd name="connsiteX2" fmla="*/ 0 w 89372"/>
                <a:gd name="connsiteY2" fmla="*/ 0 h 37748"/>
                <a:gd name="connsiteX3" fmla="*/ 89373 w 89372"/>
                <a:gd name="connsiteY3" fmla="*/ 0 h 37748"/>
                <a:gd name="connsiteX4" fmla="*/ 89373 w 89372"/>
                <a:gd name="connsiteY4" fmla="*/ 37749 h 37748"/>
                <a:gd name="connsiteX5" fmla="*/ 9301 w 89372"/>
                <a:gd name="connsiteY5" fmla="*/ 28447 h 37748"/>
                <a:gd name="connsiteX6" fmla="*/ 80071 w 89372"/>
                <a:gd name="connsiteY6" fmla="*/ 28447 h 37748"/>
                <a:gd name="connsiteX7" fmla="*/ 80071 w 89372"/>
                <a:gd name="connsiteY7" fmla="*/ 9301 h 37748"/>
                <a:gd name="connsiteX8" fmla="*/ 9301 w 89372"/>
                <a:gd name="connsiteY8" fmla="*/ 9301 h 37748"/>
                <a:gd name="connsiteX9" fmla="*/ 9301 w 89372"/>
                <a:gd name="connsiteY9" fmla="*/ 28447 h 3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372" h="37748">
                  <a:moveTo>
                    <a:pt x="89373" y="37749"/>
                  </a:moveTo>
                  <a:lnTo>
                    <a:pt x="0" y="37749"/>
                  </a:lnTo>
                  <a:lnTo>
                    <a:pt x="0" y="0"/>
                  </a:lnTo>
                  <a:lnTo>
                    <a:pt x="89373" y="0"/>
                  </a:lnTo>
                  <a:lnTo>
                    <a:pt x="89373" y="37749"/>
                  </a:lnTo>
                  <a:close/>
                  <a:moveTo>
                    <a:pt x="9301" y="28447"/>
                  </a:moveTo>
                  <a:lnTo>
                    <a:pt x="80071" y="28447"/>
                  </a:lnTo>
                  <a:lnTo>
                    <a:pt x="80071" y="9301"/>
                  </a:lnTo>
                  <a:lnTo>
                    <a:pt x="9301" y="9301"/>
                  </a:lnTo>
                  <a:lnTo>
                    <a:pt x="9301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3" name="任意多边形: 形状 432">
              <a:extLst>
                <a:ext uri="{FF2B5EF4-FFF2-40B4-BE49-F238E27FC236}">
                  <a16:creationId xmlns:a16="http://schemas.microsoft.com/office/drawing/2014/main" id="{57ED45DC-E74C-17AF-CAC4-25C1F75DEFEC}"/>
                </a:ext>
              </a:extLst>
            </p:cNvPr>
            <p:cNvSpPr/>
            <p:nvPr/>
          </p:nvSpPr>
          <p:spPr>
            <a:xfrm>
              <a:off x="6788646" y="6184527"/>
              <a:ext cx="89372" cy="37748"/>
            </a:xfrm>
            <a:custGeom>
              <a:avLst/>
              <a:gdLst>
                <a:gd name="connsiteX0" fmla="*/ 89373 w 89372"/>
                <a:gd name="connsiteY0" fmla="*/ 37749 h 37748"/>
                <a:gd name="connsiteX1" fmla="*/ 0 w 89372"/>
                <a:gd name="connsiteY1" fmla="*/ 37749 h 37748"/>
                <a:gd name="connsiteX2" fmla="*/ 0 w 89372"/>
                <a:gd name="connsiteY2" fmla="*/ 0 h 37748"/>
                <a:gd name="connsiteX3" fmla="*/ 89373 w 89372"/>
                <a:gd name="connsiteY3" fmla="*/ 0 h 37748"/>
                <a:gd name="connsiteX4" fmla="*/ 89373 w 89372"/>
                <a:gd name="connsiteY4" fmla="*/ 37749 h 37748"/>
                <a:gd name="connsiteX5" fmla="*/ 9301 w 89372"/>
                <a:gd name="connsiteY5" fmla="*/ 28447 h 37748"/>
                <a:gd name="connsiteX6" fmla="*/ 80071 w 89372"/>
                <a:gd name="connsiteY6" fmla="*/ 28447 h 37748"/>
                <a:gd name="connsiteX7" fmla="*/ 80071 w 89372"/>
                <a:gd name="connsiteY7" fmla="*/ 9301 h 37748"/>
                <a:gd name="connsiteX8" fmla="*/ 9301 w 89372"/>
                <a:gd name="connsiteY8" fmla="*/ 9301 h 37748"/>
                <a:gd name="connsiteX9" fmla="*/ 9301 w 89372"/>
                <a:gd name="connsiteY9" fmla="*/ 28447 h 3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372" h="37748">
                  <a:moveTo>
                    <a:pt x="89373" y="37749"/>
                  </a:moveTo>
                  <a:lnTo>
                    <a:pt x="0" y="37749"/>
                  </a:lnTo>
                  <a:lnTo>
                    <a:pt x="0" y="0"/>
                  </a:lnTo>
                  <a:lnTo>
                    <a:pt x="89373" y="0"/>
                  </a:lnTo>
                  <a:lnTo>
                    <a:pt x="89373" y="37749"/>
                  </a:lnTo>
                  <a:close/>
                  <a:moveTo>
                    <a:pt x="9301" y="28447"/>
                  </a:moveTo>
                  <a:lnTo>
                    <a:pt x="80071" y="28447"/>
                  </a:lnTo>
                  <a:lnTo>
                    <a:pt x="80071" y="9301"/>
                  </a:lnTo>
                  <a:lnTo>
                    <a:pt x="9301" y="9301"/>
                  </a:lnTo>
                  <a:lnTo>
                    <a:pt x="9301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4" name="任意多边形: 形状 433">
              <a:extLst>
                <a:ext uri="{FF2B5EF4-FFF2-40B4-BE49-F238E27FC236}">
                  <a16:creationId xmlns:a16="http://schemas.microsoft.com/office/drawing/2014/main" id="{5846158F-51A2-E41E-B2CA-C1380AF2E7BA}"/>
                </a:ext>
              </a:extLst>
            </p:cNvPr>
            <p:cNvSpPr/>
            <p:nvPr/>
          </p:nvSpPr>
          <p:spPr>
            <a:xfrm>
              <a:off x="6911350" y="5859281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2 h 23486"/>
                <a:gd name="connsiteX8" fmla="*/ 9302 w 99759"/>
                <a:gd name="connsiteY8" fmla="*/ 9302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2"/>
                  </a:lnTo>
                  <a:lnTo>
                    <a:pt x="9302" y="9302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5" name="任意多边形: 形状 434">
              <a:extLst>
                <a:ext uri="{FF2B5EF4-FFF2-40B4-BE49-F238E27FC236}">
                  <a16:creationId xmlns:a16="http://schemas.microsoft.com/office/drawing/2014/main" id="{DD06D983-C489-2362-9199-9EF2453C652B}"/>
                </a:ext>
              </a:extLst>
            </p:cNvPr>
            <p:cNvSpPr/>
            <p:nvPr/>
          </p:nvSpPr>
          <p:spPr>
            <a:xfrm>
              <a:off x="6911350" y="5901293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2 h 23486"/>
                <a:gd name="connsiteX8" fmla="*/ 9302 w 99759"/>
                <a:gd name="connsiteY8" fmla="*/ 9302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2"/>
                  </a:lnTo>
                  <a:lnTo>
                    <a:pt x="9302" y="9302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6" name="任意多边形: 形状 435">
              <a:extLst>
                <a:ext uri="{FF2B5EF4-FFF2-40B4-BE49-F238E27FC236}">
                  <a16:creationId xmlns:a16="http://schemas.microsoft.com/office/drawing/2014/main" id="{375B2C78-C14B-8DAD-B39A-C8E66D85C960}"/>
                </a:ext>
              </a:extLst>
            </p:cNvPr>
            <p:cNvSpPr/>
            <p:nvPr/>
          </p:nvSpPr>
          <p:spPr>
            <a:xfrm>
              <a:off x="6911350" y="5943305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2 h 23486"/>
                <a:gd name="connsiteX8" fmla="*/ 9302 w 99759"/>
                <a:gd name="connsiteY8" fmla="*/ 9302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2"/>
                  </a:lnTo>
                  <a:lnTo>
                    <a:pt x="9302" y="9302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7" name="任意多边形: 形状 436">
              <a:extLst>
                <a:ext uri="{FF2B5EF4-FFF2-40B4-BE49-F238E27FC236}">
                  <a16:creationId xmlns:a16="http://schemas.microsoft.com/office/drawing/2014/main" id="{E9A7B39D-CAB8-8137-2491-A9FF7CBAE77C}"/>
                </a:ext>
              </a:extLst>
            </p:cNvPr>
            <p:cNvSpPr/>
            <p:nvPr/>
          </p:nvSpPr>
          <p:spPr>
            <a:xfrm>
              <a:off x="6911350" y="5985240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2 h 23486"/>
                <a:gd name="connsiteX8" fmla="*/ 9302 w 99759"/>
                <a:gd name="connsiteY8" fmla="*/ 9302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2"/>
                  </a:lnTo>
                  <a:lnTo>
                    <a:pt x="9302" y="9302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8" name="任意多边形: 形状 437">
              <a:extLst>
                <a:ext uri="{FF2B5EF4-FFF2-40B4-BE49-F238E27FC236}">
                  <a16:creationId xmlns:a16="http://schemas.microsoft.com/office/drawing/2014/main" id="{FF48BAAE-690E-4D5E-8077-5E54B48BCED8}"/>
                </a:ext>
              </a:extLst>
            </p:cNvPr>
            <p:cNvSpPr/>
            <p:nvPr/>
          </p:nvSpPr>
          <p:spPr>
            <a:xfrm>
              <a:off x="6911350" y="6027252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2 h 23486"/>
                <a:gd name="connsiteX8" fmla="*/ 9302 w 99759"/>
                <a:gd name="connsiteY8" fmla="*/ 9302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2"/>
                  </a:lnTo>
                  <a:lnTo>
                    <a:pt x="9302" y="9302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9" name="任意多边形: 形状 438">
              <a:extLst>
                <a:ext uri="{FF2B5EF4-FFF2-40B4-BE49-F238E27FC236}">
                  <a16:creationId xmlns:a16="http://schemas.microsoft.com/office/drawing/2014/main" id="{2CC9D013-C583-99C2-5232-9B9DFAE6CB84}"/>
                </a:ext>
              </a:extLst>
            </p:cNvPr>
            <p:cNvSpPr/>
            <p:nvPr/>
          </p:nvSpPr>
          <p:spPr>
            <a:xfrm>
              <a:off x="6911350" y="6069265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1 h 23486"/>
                <a:gd name="connsiteX8" fmla="*/ 9302 w 99759"/>
                <a:gd name="connsiteY8" fmla="*/ 9301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1"/>
                  </a:lnTo>
                  <a:lnTo>
                    <a:pt x="9302" y="9301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0" name="任意多边形: 形状 439">
              <a:extLst>
                <a:ext uri="{FF2B5EF4-FFF2-40B4-BE49-F238E27FC236}">
                  <a16:creationId xmlns:a16="http://schemas.microsoft.com/office/drawing/2014/main" id="{BF7AAC80-8F10-19F6-5244-0A2322639A44}"/>
                </a:ext>
              </a:extLst>
            </p:cNvPr>
            <p:cNvSpPr/>
            <p:nvPr/>
          </p:nvSpPr>
          <p:spPr>
            <a:xfrm>
              <a:off x="6911350" y="6111277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2 h 23486"/>
                <a:gd name="connsiteX8" fmla="*/ 9302 w 99759"/>
                <a:gd name="connsiteY8" fmla="*/ 9302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2"/>
                  </a:lnTo>
                  <a:lnTo>
                    <a:pt x="9302" y="9302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1" name="任意多边形: 形状 440">
              <a:extLst>
                <a:ext uri="{FF2B5EF4-FFF2-40B4-BE49-F238E27FC236}">
                  <a16:creationId xmlns:a16="http://schemas.microsoft.com/office/drawing/2014/main" id="{F63D3EF8-76CF-E8E7-F400-5239E1B90B55}"/>
                </a:ext>
              </a:extLst>
            </p:cNvPr>
            <p:cNvSpPr/>
            <p:nvPr/>
          </p:nvSpPr>
          <p:spPr>
            <a:xfrm>
              <a:off x="6911350" y="6153212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262 h 23486"/>
                <a:gd name="connsiteX6" fmla="*/ 90458 w 99759"/>
                <a:gd name="connsiteY6" fmla="*/ 14262 h 23486"/>
                <a:gd name="connsiteX7" fmla="*/ 90458 w 99759"/>
                <a:gd name="connsiteY7" fmla="*/ 9379 h 23486"/>
                <a:gd name="connsiteX8" fmla="*/ 9302 w 99759"/>
                <a:gd name="connsiteY8" fmla="*/ 9379 h 23486"/>
                <a:gd name="connsiteX9" fmla="*/ 9302 w 99759"/>
                <a:gd name="connsiteY9" fmla="*/ 14262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262"/>
                  </a:moveTo>
                  <a:lnTo>
                    <a:pt x="90458" y="14262"/>
                  </a:lnTo>
                  <a:lnTo>
                    <a:pt x="90458" y="9379"/>
                  </a:lnTo>
                  <a:lnTo>
                    <a:pt x="9302" y="9379"/>
                  </a:lnTo>
                  <a:lnTo>
                    <a:pt x="9302" y="1426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2" name="任意多边形: 形状 441">
              <a:extLst>
                <a:ext uri="{FF2B5EF4-FFF2-40B4-BE49-F238E27FC236}">
                  <a16:creationId xmlns:a16="http://schemas.microsoft.com/office/drawing/2014/main" id="{AB00331F-AA66-C030-A613-F1B678173F10}"/>
                </a:ext>
              </a:extLst>
            </p:cNvPr>
            <p:cNvSpPr/>
            <p:nvPr/>
          </p:nvSpPr>
          <p:spPr>
            <a:xfrm>
              <a:off x="6911350" y="6195224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1 h 23486"/>
                <a:gd name="connsiteX8" fmla="*/ 9302 w 99759"/>
                <a:gd name="connsiteY8" fmla="*/ 9301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1"/>
                  </a:lnTo>
                  <a:lnTo>
                    <a:pt x="9302" y="9301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3" name="任意多边形: 形状 442">
              <a:extLst>
                <a:ext uri="{FF2B5EF4-FFF2-40B4-BE49-F238E27FC236}">
                  <a16:creationId xmlns:a16="http://schemas.microsoft.com/office/drawing/2014/main" id="{D9E5B75C-902C-C101-E4F0-563ADF81F477}"/>
                </a:ext>
              </a:extLst>
            </p:cNvPr>
            <p:cNvSpPr/>
            <p:nvPr/>
          </p:nvSpPr>
          <p:spPr>
            <a:xfrm>
              <a:off x="6911350" y="6237236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2 h 23486"/>
                <a:gd name="connsiteX8" fmla="*/ 9302 w 99759"/>
                <a:gd name="connsiteY8" fmla="*/ 9302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2"/>
                  </a:lnTo>
                  <a:lnTo>
                    <a:pt x="9302" y="9302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4" name="任意多边形: 形状 443">
              <a:extLst>
                <a:ext uri="{FF2B5EF4-FFF2-40B4-BE49-F238E27FC236}">
                  <a16:creationId xmlns:a16="http://schemas.microsoft.com/office/drawing/2014/main" id="{2D070144-DB18-1A87-F8BB-FE0AF53F3CB7}"/>
                </a:ext>
              </a:extLst>
            </p:cNvPr>
            <p:cNvSpPr/>
            <p:nvPr/>
          </p:nvSpPr>
          <p:spPr>
            <a:xfrm>
              <a:off x="6654471" y="6271342"/>
              <a:ext cx="27672" cy="47050"/>
            </a:xfrm>
            <a:custGeom>
              <a:avLst/>
              <a:gdLst>
                <a:gd name="connsiteX0" fmla="*/ 0 w 27672"/>
                <a:gd name="connsiteY0" fmla="*/ 0 h 47050"/>
                <a:gd name="connsiteX1" fmla="*/ 27672 w 27672"/>
                <a:gd name="connsiteY1" fmla="*/ 0 h 47050"/>
                <a:gd name="connsiteX2" fmla="*/ 27672 w 27672"/>
                <a:gd name="connsiteY2" fmla="*/ 47051 h 47050"/>
                <a:gd name="connsiteX3" fmla="*/ 0 w 27672"/>
                <a:gd name="connsiteY3" fmla="*/ 47051 h 4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47050">
                  <a:moveTo>
                    <a:pt x="0" y="0"/>
                  </a:moveTo>
                  <a:lnTo>
                    <a:pt x="27672" y="0"/>
                  </a:lnTo>
                  <a:lnTo>
                    <a:pt x="27672" y="47051"/>
                  </a:lnTo>
                  <a:lnTo>
                    <a:pt x="0" y="47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5" name="任意多边形: 形状 444">
              <a:extLst>
                <a:ext uri="{FF2B5EF4-FFF2-40B4-BE49-F238E27FC236}">
                  <a16:creationId xmlns:a16="http://schemas.microsoft.com/office/drawing/2014/main" id="{09C7D2BD-8D20-8758-50E1-321E1AF0950B}"/>
                </a:ext>
              </a:extLst>
            </p:cNvPr>
            <p:cNvSpPr/>
            <p:nvPr/>
          </p:nvSpPr>
          <p:spPr>
            <a:xfrm>
              <a:off x="6697103" y="6271342"/>
              <a:ext cx="27672" cy="47050"/>
            </a:xfrm>
            <a:custGeom>
              <a:avLst/>
              <a:gdLst>
                <a:gd name="connsiteX0" fmla="*/ 0 w 27672"/>
                <a:gd name="connsiteY0" fmla="*/ 0 h 47050"/>
                <a:gd name="connsiteX1" fmla="*/ 27672 w 27672"/>
                <a:gd name="connsiteY1" fmla="*/ 0 h 47050"/>
                <a:gd name="connsiteX2" fmla="*/ 27672 w 27672"/>
                <a:gd name="connsiteY2" fmla="*/ 47051 h 47050"/>
                <a:gd name="connsiteX3" fmla="*/ 0 w 27672"/>
                <a:gd name="connsiteY3" fmla="*/ 47051 h 4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47050">
                  <a:moveTo>
                    <a:pt x="0" y="0"/>
                  </a:moveTo>
                  <a:lnTo>
                    <a:pt x="27672" y="0"/>
                  </a:lnTo>
                  <a:lnTo>
                    <a:pt x="27672" y="47051"/>
                  </a:lnTo>
                  <a:lnTo>
                    <a:pt x="0" y="47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6" name="任意多边形: 形状 445">
              <a:extLst>
                <a:ext uri="{FF2B5EF4-FFF2-40B4-BE49-F238E27FC236}">
                  <a16:creationId xmlns:a16="http://schemas.microsoft.com/office/drawing/2014/main" id="{E3FE3F12-C6D5-E325-86AF-DE8FB2D979AE}"/>
                </a:ext>
              </a:extLst>
            </p:cNvPr>
            <p:cNvSpPr/>
            <p:nvPr/>
          </p:nvSpPr>
          <p:spPr>
            <a:xfrm>
              <a:off x="6739735" y="6271342"/>
              <a:ext cx="27672" cy="47050"/>
            </a:xfrm>
            <a:custGeom>
              <a:avLst/>
              <a:gdLst>
                <a:gd name="connsiteX0" fmla="*/ 0 w 27672"/>
                <a:gd name="connsiteY0" fmla="*/ 0 h 47050"/>
                <a:gd name="connsiteX1" fmla="*/ 27672 w 27672"/>
                <a:gd name="connsiteY1" fmla="*/ 0 h 47050"/>
                <a:gd name="connsiteX2" fmla="*/ 27672 w 27672"/>
                <a:gd name="connsiteY2" fmla="*/ 47051 h 47050"/>
                <a:gd name="connsiteX3" fmla="*/ 0 w 27672"/>
                <a:gd name="connsiteY3" fmla="*/ 47051 h 4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47050">
                  <a:moveTo>
                    <a:pt x="0" y="0"/>
                  </a:moveTo>
                  <a:lnTo>
                    <a:pt x="27672" y="0"/>
                  </a:lnTo>
                  <a:lnTo>
                    <a:pt x="27672" y="47051"/>
                  </a:lnTo>
                  <a:lnTo>
                    <a:pt x="0" y="47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7" name="任意多边形: 形状 446">
              <a:extLst>
                <a:ext uri="{FF2B5EF4-FFF2-40B4-BE49-F238E27FC236}">
                  <a16:creationId xmlns:a16="http://schemas.microsoft.com/office/drawing/2014/main" id="{F756C283-868C-9013-BC02-0C8D8BD9DC5F}"/>
                </a:ext>
              </a:extLst>
            </p:cNvPr>
            <p:cNvSpPr/>
            <p:nvPr/>
          </p:nvSpPr>
          <p:spPr>
            <a:xfrm>
              <a:off x="6782368" y="6271342"/>
              <a:ext cx="27672" cy="47050"/>
            </a:xfrm>
            <a:custGeom>
              <a:avLst/>
              <a:gdLst>
                <a:gd name="connsiteX0" fmla="*/ 0 w 27672"/>
                <a:gd name="connsiteY0" fmla="*/ 0 h 47050"/>
                <a:gd name="connsiteX1" fmla="*/ 27672 w 27672"/>
                <a:gd name="connsiteY1" fmla="*/ 0 h 47050"/>
                <a:gd name="connsiteX2" fmla="*/ 27672 w 27672"/>
                <a:gd name="connsiteY2" fmla="*/ 47051 h 47050"/>
                <a:gd name="connsiteX3" fmla="*/ 0 w 27672"/>
                <a:gd name="connsiteY3" fmla="*/ 47051 h 4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47050">
                  <a:moveTo>
                    <a:pt x="0" y="0"/>
                  </a:moveTo>
                  <a:lnTo>
                    <a:pt x="27672" y="0"/>
                  </a:lnTo>
                  <a:lnTo>
                    <a:pt x="27672" y="47051"/>
                  </a:lnTo>
                  <a:lnTo>
                    <a:pt x="0" y="47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8" name="任意多边形: 形状 447">
              <a:extLst>
                <a:ext uri="{FF2B5EF4-FFF2-40B4-BE49-F238E27FC236}">
                  <a16:creationId xmlns:a16="http://schemas.microsoft.com/office/drawing/2014/main" id="{5DB51886-A77D-9921-38FF-1A8B93E3FBC4}"/>
                </a:ext>
              </a:extLst>
            </p:cNvPr>
            <p:cNvSpPr/>
            <p:nvPr/>
          </p:nvSpPr>
          <p:spPr>
            <a:xfrm>
              <a:off x="6654471" y="6469544"/>
              <a:ext cx="27672" cy="47050"/>
            </a:xfrm>
            <a:custGeom>
              <a:avLst/>
              <a:gdLst>
                <a:gd name="connsiteX0" fmla="*/ 0 w 27672"/>
                <a:gd name="connsiteY0" fmla="*/ 0 h 47050"/>
                <a:gd name="connsiteX1" fmla="*/ 27672 w 27672"/>
                <a:gd name="connsiteY1" fmla="*/ 0 h 47050"/>
                <a:gd name="connsiteX2" fmla="*/ 27672 w 27672"/>
                <a:gd name="connsiteY2" fmla="*/ 47051 h 47050"/>
                <a:gd name="connsiteX3" fmla="*/ 0 w 27672"/>
                <a:gd name="connsiteY3" fmla="*/ 47051 h 4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47050">
                  <a:moveTo>
                    <a:pt x="0" y="0"/>
                  </a:moveTo>
                  <a:lnTo>
                    <a:pt x="27672" y="0"/>
                  </a:lnTo>
                  <a:lnTo>
                    <a:pt x="27672" y="47051"/>
                  </a:lnTo>
                  <a:lnTo>
                    <a:pt x="0" y="47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9" name="任意多边形: 形状 448">
              <a:extLst>
                <a:ext uri="{FF2B5EF4-FFF2-40B4-BE49-F238E27FC236}">
                  <a16:creationId xmlns:a16="http://schemas.microsoft.com/office/drawing/2014/main" id="{F04270BE-BAB5-8E80-110A-C181A553173A}"/>
                </a:ext>
              </a:extLst>
            </p:cNvPr>
            <p:cNvSpPr/>
            <p:nvPr/>
          </p:nvSpPr>
          <p:spPr>
            <a:xfrm>
              <a:off x="6697103" y="6469544"/>
              <a:ext cx="27672" cy="47050"/>
            </a:xfrm>
            <a:custGeom>
              <a:avLst/>
              <a:gdLst>
                <a:gd name="connsiteX0" fmla="*/ 0 w 27672"/>
                <a:gd name="connsiteY0" fmla="*/ 0 h 47050"/>
                <a:gd name="connsiteX1" fmla="*/ 27672 w 27672"/>
                <a:gd name="connsiteY1" fmla="*/ 0 h 47050"/>
                <a:gd name="connsiteX2" fmla="*/ 27672 w 27672"/>
                <a:gd name="connsiteY2" fmla="*/ 47051 h 47050"/>
                <a:gd name="connsiteX3" fmla="*/ 0 w 27672"/>
                <a:gd name="connsiteY3" fmla="*/ 47051 h 4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47050">
                  <a:moveTo>
                    <a:pt x="0" y="0"/>
                  </a:moveTo>
                  <a:lnTo>
                    <a:pt x="27672" y="0"/>
                  </a:lnTo>
                  <a:lnTo>
                    <a:pt x="27672" y="47051"/>
                  </a:lnTo>
                  <a:lnTo>
                    <a:pt x="0" y="47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0" name="任意多边形: 形状 449">
              <a:extLst>
                <a:ext uri="{FF2B5EF4-FFF2-40B4-BE49-F238E27FC236}">
                  <a16:creationId xmlns:a16="http://schemas.microsoft.com/office/drawing/2014/main" id="{91BFCF18-DA69-395C-F7B5-245A17CDE48B}"/>
                </a:ext>
              </a:extLst>
            </p:cNvPr>
            <p:cNvSpPr/>
            <p:nvPr/>
          </p:nvSpPr>
          <p:spPr>
            <a:xfrm>
              <a:off x="6739735" y="6469544"/>
              <a:ext cx="27672" cy="47050"/>
            </a:xfrm>
            <a:custGeom>
              <a:avLst/>
              <a:gdLst>
                <a:gd name="connsiteX0" fmla="*/ 0 w 27672"/>
                <a:gd name="connsiteY0" fmla="*/ 0 h 47050"/>
                <a:gd name="connsiteX1" fmla="*/ 27672 w 27672"/>
                <a:gd name="connsiteY1" fmla="*/ 0 h 47050"/>
                <a:gd name="connsiteX2" fmla="*/ 27672 w 27672"/>
                <a:gd name="connsiteY2" fmla="*/ 47051 h 47050"/>
                <a:gd name="connsiteX3" fmla="*/ 0 w 27672"/>
                <a:gd name="connsiteY3" fmla="*/ 47051 h 4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47050">
                  <a:moveTo>
                    <a:pt x="0" y="0"/>
                  </a:moveTo>
                  <a:lnTo>
                    <a:pt x="27672" y="0"/>
                  </a:lnTo>
                  <a:lnTo>
                    <a:pt x="27672" y="47051"/>
                  </a:lnTo>
                  <a:lnTo>
                    <a:pt x="0" y="47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1" name="任意多边形: 形状 450">
              <a:extLst>
                <a:ext uri="{FF2B5EF4-FFF2-40B4-BE49-F238E27FC236}">
                  <a16:creationId xmlns:a16="http://schemas.microsoft.com/office/drawing/2014/main" id="{D78718C7-4159-C71E-AA8D-311593605F4F}"/>
                </a:ext>
              </a:extLst>
            </p:cNvPr>
            <p:cNvSpPr/>
            <p:nvPr/>
          </p:nvSpPr>
          <p:spPr>
            <a:xfrm>
              <a:off x="6782368" y="6469544"/>
              <a:ext cx="27672" cy="47050"/>
            </a:xfrm>
            <a:custGeom>
              <a:avLst/>
              <a:gdLst>
                <a:gd name="connsiteX0" fmla="*/ 0 w 27672"/>
                <a:gd name="connsiteY0" fmla="*/ 0 h 47050"/>
                <a:gd name="connsiteX1" fmla="*/ 27672 w 27672"/>
                <a:gd name="connsiteY1" fmla="*/ 0 h 47050"/>
                <a:gd name="connsiteX2" fmla="*/ 27672 w 27672"/>
                <a:gd name="connsiteY2" fmla="*/ 47051 h 47050"/>
                <a:gd name="connsiteX3" fmla="*/ 0 w 27672"/>
                <a:gd name="connsiteY3" fmla="*/ 47051 h 4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47050">
                  <a:moveTo>
                    <a:pt x="0" y="0"/>
                  </a:moveTo>
                  <a:lnTo>
                    <a:pt x="27672" y="0"/>
                  </a:lnTo>
                  <a:lnTo>
                    <a:pt x="27672" y="47051"/>
                  </a:lnTo>
                  <a:lnTo>
                    <a:pt x="0" y="47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2" name="任意多边形: 形状 451">
              <a:extLst>
                <a:ext uri="{FF2B5EF4-FFF2-40B4-BE49-F238E27FC236}">
                  <a16:creationId xmlns:a16="http://schemas.microsoft.com/office/drawing/2014/main" id="{6A3C196E-5BB8-2A00-77A3-B72CBBB8A4DC}"/>
                </a:ext>
              </a:extLst>
            </p:cNvPr>
            <p:cNvSpPr/>
            <p:nvPr/>
          </p:nvSpPr>
          <p:spPr>
            <a:xfrm>
              <a:off x="6654471" y="6336066"/>
              <a:ext cx="27672" cy="117122"/>
            </a:xfrm>
            <a:custGeom>
              <a:avLst/>
              <a:gdLst>
                <a:gd name="connsiteX0" fmla="*/ 0 w 27672"/>
                <a:gd name="connsiteY0" fmla="*/ 0 h 117122"/>
                <a:gd name="connsiteX1" fmla="*/ 27672 w 27672"/>
                <a:gd name="connsiteY1" fmla="*/ 0 h 117122"/>
                <a:gd name="connsiteX2" fmla="*/ 27672 w 27672"/>
                <a:gd name="connsiteY2" fmla="*/ 117123 h 117122"/>
                <a:gd name="connsiteX3" fmla="*/ 0 w 27672"/>
                <a:gd name="connsiteY3" fmla="*/ 117123 h 11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117122">
                  <a:moveTo>
                    <a:pt x="0" y="0"/>
                  </a:moveTo>
                  <a:lnTo>
                    <a:pt x="27672" y="0"/>
                  </a:lnTo>
                  <a:lnTo>
                    <a:pt x="27672" y="117123"/>
                  </a:lnTo>
                  <a:lnTo>
                    <a:pt x="0" y="1171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3" name="任意多边形: 形状 452">
              <a:extLst>
                <a:ext uri="{FF2B5EF4-FFF2-40B4-BE49-F238E27FC236}">
                  <a16:creationId xmlns:a16="http://schemas.microsoft.com/office/drawing/2014/main" id="{B439A70D-BE4B-95F7-ECB1-ACD676F868EE}"/>
                </a:ext>
              </a:extLst>
            </p:cNvPr>
            <p:cNvSpPr/>
            <p:nvPr/>
          </p:nvSpPr>
          <p:spPr>
            <a:xfrm>
              <a:off x="6697103" y="6336066"/>
              <a:ext cx="27672" cy="117122"/>
            </a:xfrm>
            <a:custGeom>
              <a:avLst/>
              <a:gdLst>
                <a:gd name="connsiteX0" fmla="*/ 0 w 27672"/>
                <a:gd name="connsiteY0" fmla="*/ 0 h 117122"/>
                <a:gd name="connsiteX1" fmla="*/ 27672 w 27672"/>
                <a:gd name="connsiteY1" fmla="*/ 0 h 117122"/>
                <a:gd name="connsiteX2" fmla="*/ 27672 w 27672"/>
                <a:gd name="connsiteY2" fmla="*/ 117123 h 117122"/>
                <a:gd name="connsiteX3" fmla="*/ 0 w 27672"/>
                <a:gd name="connsiteY3" fmla="*/ 117123 h 11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117122">
                  <a:moveTo>
                    <a:pt x="0" y="0"/>
                  </a:moveTo>
                  <a:lnTo>
                    <a:pt x="27672" y="0"/>
                  </a:lnTo>
                  <a:lnTo>
                    <a:pt x="27672" y="117123"/>
                  </a:lnTo>
                  <a:lnTo>
                    <a:pt x="0" y="1171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4" name="任意多边形: 形状 453">
              <a:extLst>
                <a:ext uri="{FF2B5EF4-FFF2-40B4-BE49-F238E27FC236}">
                  <a16:creationId xmlns:a16="http://schemas.microsoft.com/office/drawing/2014/main" id="{FFEC1ADE-92D3-5210-34C4-3D0E40E90077}"/>
                </a:ext>
              </a:extLst>
            </p:cNvPr>
            <p:cNvSpPr/>
            <p:nvPr/>
          </p:nvSpPr>
          <p:spPr>
            <a:xfrm>
              <a:off x="6739735" y="6336066"/>
              <a:ext cx="27672" cy="117122"/>
            </a:xfrm>
            <a:custGeom>
              <a:avLst/>
              <a:gdLst>
                <a:gd name="connsiteX0" fmla="*/ 0 w 27672"/>
                <a:gd name="connsiteY0" fmla="*/ 0 h 117122"/>
                <a:gd name="connsiteX1" fmla="*/ 27672 w 27672"/>
                <a:gd name="connsiteY1" fmla="*/ 0 h 117122"/>
                <a:gd name="connsiteX2" fmla="*/ 27672 w 27672"/>
                <a:gd name="connsiteY2" fmla="*/ 117123 h 117122"/>
                <a:gd name="connsiteX3" fmla="*/ 0 w 27672"/>
                <a:gd name="connsiteY3" fmla="*/ 117123 h 11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117122">
                  <a:moveTo>
                    <a:pt x="0" y="0"/>
                  </a:moveTo>
                  <a:lnTo>
                    <a:pt x="27672" y="0"/>
                  </a:lnTo>
                  <a:lnTo>
                    <a:pt x="27672" y="117123"/>
                  </a:lnTo>
                  <a:lnTo>
                    <a:pt x="0" y="1171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5" name="任意多边形: 形状 454">
              <a:extLst>
                <a:ext uri="{FF2B5EF4-FFF2-40B4-BE49-F238E27FC236}">
                  <a16:creationId xmlns:a16="http://schemas.microsoft.com/office/drawing/2014/main" id="{024109F8-E314-175E-6F5A-07B2FEA44112}"/>
                </a:ext>
              </a:extLst>
            </p:cNvPr>
            <p:cNvSpPr/>
            <p:nvPr/>
          </p:nvSpPr>
          <p:spPr>
            <a:xfrm>
              <a:off x="6782368" y="6336066"/>
              <a:ext cx="27672" cy="117122"/>
            </a:xfrm>
            <a:custGeom>
              <a:avLst/>
              <a:gdLst>
                <a:gd name="connsiteX0" fmla="*/ 0 w 27672"/>
                <a:gd name="connsiteY0" fmla="*/ 0 h 117122"/>
                <a:gd name="connsiteX1" fmla="*/ 27672 w 27672"/>
                <a:gd name="connsiteY1" fmla="*/ 0 h 117122"/>
                <a:gd name="connsiteX2" fmla="*/ 27672 w 27672"/>
                <a:gd name="connsiteY2" fmla="*/ 117123 h 117122"/>
                <a:gd name="connsiteX3" fmla="*/ 0 w 27672"/>
                <a:gd name="connsiteY3" fmla="*/ 117123 h 11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117122">
                  <a:moveTo>
                    <a:pt x="0" y="0"/>
                  </a:moveTo>
                  <a:lnTo>
                    <a:pt x="27672" y="0"/>
                  </a:lnTo>
                  <a:lnTo>
                    <a:pt x="27672" y="117123"/>
                  </a:lnTo>
                  <a:lnTo>
                    <a:pt x="0" y="1171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6" name="任意多边形: 形状 455">
              <a:extLst>
                <a:ext uri="{FF2B5EF4-FFF2-40B4-BE49-F238E27FC236}">
                  <a16:creationId xmlns:a16="http://schemas.microsoft.com/office/drawing/2014/main" id="{1786943C-9E6B-93EE-BFBD-B605F886D8CB}"/>
                </a:ext>
              </a:extLst>
            </p:cNvPr>
            <p:cNvSpPr/>
            <p:nvPr/>
          </p:nvSpPr>
          <p:spPr>
            <a:xfrm>
              <a:off x="6564632" y="6348313"/>
              <a:ext cx="34881" cy="66506"/>
            </a:xfrm>
            <a:custGeom>
              <a:avLst/>
              <a:gdLst>
                <a:gd name="connsiteX0" fmla="*/ 0 w 34881"/>
                <a:gd name="connsiteY0" fmla="*/ 0 h 66506"/>
                <a:gd name="connsiteX1" fmla="*/ 34881 w 34881"/>
                <a:gd name="connsiteY1" fmla="*/ 0 h 66506"/>
                <a:gd name="connsiteX2" fmla="*/ 34881 w 34881"/>
                <a:gd name="connsiteY2" fmla="*/ 66506 h 66506"/>
                <a:gd name="connsiteX3" fmla="*/ 0 w 34881"/>
                <a:gd name="connsiteY3" fmla="*/ 66506 h 66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881" h="66506">
                  <a:moveTo>
                    <a:pt x="0" y="0"/>
                  </a:moveTo>
                  <a:lnTo>
                    <a:pt x="34881" y="0"/>
                  </a:lnTo>
                  <a:lnTo>
                    <a:pt x="34881" y="66506"/>
                  </a:lnTo>
                  <a:lnTo>
                    <a:pt x="0" y="665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7" name="任意多边形: 形状 456">
              <a:extLst>
                <a:ext uri="{FF2B5EF4-FFF2-40B4-BE49-F238E27FC236}">
                  <a16:creationId xmlns:a16="http://schemas.microsoft.com/office/drawing/2014/main" id="{A24607C0-482A-932E-5F0D-8147B181A793}"/>
                </a:ext>
              </a:extLst>
            </p:cNvPr>
            <p:cNvSpPr/>
            <p:nvPr/>
          </p:nvSpPr>
          <p:spPr>
            <a:xfrm>
              <a:off x="6564632" y="6459777"/>
              <a:ext cx="34881" cy="100999"/>
            </a:xfrm>
            <a:custGeom>
              <a:avLst/>
              <a:gdLst>
                <a:gd name="connsiteX0" fmla="*/ 0 w 34881"/>
                <a:gd name="connsiteY0" fmla="*/ 0 h 100999"/>
                <a:gd name="connsiteX1" fmla="*/ 34881 w 34881"/>
                <a:gd name="connsiteY1" fmla="*/ 0 h 100999"/>
                <a:gd name="connsiteX2" fmla="*/ 34881 w 34881"/>
                <a:gd name="connsiteY2" fmla="*/ 101000 h 100999"/>
                <a:gd name="connsiteX3" fmla="*/ 0 w 34881"/>
                <a:gd name="connsiteY3" fmla="*/ 101000 h 10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881" h="100999">
                  <a:moveTo>
                    <a:pt x="0" y="0"/>
                  </a:moveTo>
                  <a:lnTo>
                    <a:pt x="34881" y="0"/>
                  </a:lnTo>
                  <a:lnTo>
                    <a:pt x="34881" y="101000"/>
                  </a:lnTo>
                  <a:lnTo>
                    <a:pt x="0" y="10100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8" name="任意多边形: 形状 457">
              <a:extLst>
                <a:ext uri="{FF2B5EF4-FFF2-40B4-BE49-F238E27FC236}">
                  <a16:creationId xmlns:a16="http://schemas.microsoft.com/office/drawing/2014/main" id="{E5255606-A4E3-39C7-484B-AD52A8E2D0CF}"/>
                </a:ext>
              </a:extLst>
            </p:cNvPr>
            <p:cNvSpPr/>
            <p:nvPr/>
          </p:nvSpPr>
          <p:spPr>
            <a:xfrm>
              <a:off x="6847556" y="6322346"/>
              <a:ext cx="140841" cy="8061"/>
            </a:xfrm>
            <a:custGeom>
              <a:avLst/>
              <a:gdLst>
                <a:gd name="connsiteX0" fmla="*/ 0 w 140841"/>
                <a:gd name="connsiteY0" fmla="*/ 0 h 8061"/>
                <a:gd name="connsiteX1" fmla="*/ 140842 w 140841"/>
                <a:gd name="connsiteY1" fmla="*/ 0 h 8061"/>
                <a:gd name="connsiteX2" fmla="*/ 140842 w 140841"/>
                <a:gd name="connsiteY2" fmla="*/ 8061 h 8061"/>
                <a:gd name="connsiteX3" fmla="*/ 0 w 140841"/>
                <a:gd name="connsiteY3" fmla="*/ 8061 h 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841" h="8061">
                  <a:moveTo>
                    <a:pt x="0" y="0"/>
                  </a:moveTo>
                  <a:lnTo>
                    <a:pt x="140842" y="0"/>
                  </a:lnTo>
                  <a:lnTo>
                    <a:pt x="140842" y="8061"/>
                  </a:lnTo>
                  <a:lnTo>
                    <a:pt x="0" y="806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9" name="任意多边形: 形状 458">
              <a:extLst>
                <a:ext uri="{FF2B5EF4-FFF2-40B4-BE49-F238E27FC236}">
                  <a16:creationId xmlns:a16="http://schemas.microsoft.com/office/drawing/2014/main" id="{FC52B1F7-4DF1-AA69-71C9-DC81A0739617}"/>
                </a:ext>
              </a:extLst>
            </p:cNvPr>
            <p:cNvSpPr/>
            <p:nvPr/>
          </p:nvSpPr>
          <p:spPr>
            <a:xfrm>
              <a:off x="6847556" y="6344282"/>
              <a:ext cx="140841" cy="8061"/>
            </a:xfrm>
            <a:custGeom>
              <a:avLst/>
              <a:gdLst>
                <a:gd name="connsiteX0" fmla="*/ 0 w 140841"/>
                <a:gd name="connsiteY0" fmla="*/ 0 h 8061"/>
                <a:gd name="connsiteX1" fmla="*/ 140842 w 140841"/>
                <a:gd name="connsiteY1" fmla="*/ 0 h 8061"/>
                <a:gd name="connsiteX2" fmla="*/ 140842 w 140841"/>
                <a:gd name="connsiteY2" fmla="*/ 8061 h 8061"/>
                <a:gd name="connsiteX3" fmla="*/ 0 w 140841"/>
                <a:gd name="connsiteY3" fmla="*/ 8061 h 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841" h="8061">
                  <a:moveTo>
                    <a:pt x="0" y="0"/>
                  </a:moveTo>
                  <a:lnTo>
                    <a:pt x="140842" y="0"/>
                  </a:lnTo>
                  <a:lnTo>
                    <a:pt x="140842" y="8061"/>
                  </a:lnTo>
                  <a:lnTo>
                    <a:pt x="0" y="806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0" name="任意多边形: 形状 459">
              <a:extLst>
                <a:ext uri="{FF2B5EF4-FFF2-40B4-BE49-F238E27FC236}">
                  <a16:creationId xmlns:a16="http://schemas.microsoft.com/office/drawing/2014/main" id="{FBBB7FE4-4DE7-E52E-6615-EE9B41F0E2B5}"/>
                </a:ext>
              </a:extLst>
            </p:cNvPr>
            <p:cNvSpPr/>
            <p:nvPr/>
          </p:nvSpPr>
          <p:spPr>
            <a:xfrm>
              <a:off x="6847556" y="6366296"/>
              <a:ext cx="140841" cy="8061"/>
            </a:xfrm>
            <a:custGeom>
              <a:avLst/>
              <a:gdLst>
                <a:gd name="connsiteX0" fmla="*/ 0 w 140841"/>
                <a:gd name="connsiteY0" fmla="*/ 0 h 8061"/>
                <a:gd name="connsiteX1" fmla="*/ 140842 w 140841"/>
                <a:gd name="connsiteY1" fmla="*/ 0 h 8061"/>
                <a:gd name="connsiteX2" fmla="*/ 140842 w 140841"/>
                <a:gd name="connsiteY2" fmla="*/ 8061 h 8061"/>
                <a:gd name="connsiteX3" fmla="*/ 0 w 140841"/>
                <a:gd name="connsiteY3" fmla="*/ 8061 h 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841" h="8061">
                  <a:moveTo>
                    <a:pt x="0" y="0"/>
                  </a:moveTo>
                  <a:lnTo>
                    <a:pt x="140842" y="0"/>
                  </a:lnTo>
                  <a:lnTo>
                    <a:pt x="140842" y="8061"/>
                  </a:lnTo>
                  <a:lnTo>
                    <a:pt x="0" y="806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1" name="任意多边形: 形状 460">
              <a:extLst>
                <a:ext uri="{FF2B5EF4-FFF2-40B4-BE49-F238E27FC236}">
                  <a16:creationId xmlns:a16="http://schemas.microsoft.com/office/drawing/2014/main" id="{6781983F-DEBD-103C-04B3-955D0961AC81}"/>
                </a:ext>
              </a:extLst>
            </p:cNvPr>
            <p:cNvSpPr/>
            <p:nvPr/>
          </p:nvSpPr>
          <p:spPr>
            <a:xfrm>
              <a:off x="6847556" y="6388232"/>
              <a:ext cx="140841" cy="8061"/>
            </a:xfrm>
            <a:custGeom>
              <a:avLst/>
              <a:gdLst>
                <a:gd name="connsiteX0" fmla="*/ 0 w 140841"/>
                <a:gd name="connsiteY0" fmla="*/ 0 h 8061"/>
                <a:gd name="connsiteX1" fmla="*/ 140842 w 140841"/>
                <a:gd name="connsiteY1" fmla="*/ 0 h 8061"/>
                <a:gd name="connsiteX2" fmla="*/ 140842 w 140841"/>
                <a:gd name="connsiteY2" fmla="*/ 8061 h 8061"/>
                <a:gd name="connsiteX3" fmla="*/ 0 w 140841"/>
                <a:gd name="connsiteY3" fmla="*/ 8061 h 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841" h="8061">
                  <a:moveTo>
                    <a:pt x="0" y="0"/>
                  </a:moveTo>
                  <a:lnTo>
                    <a:pt x="140842" y="0"/>
                  </a:lnTo>
                  <a:lnTo>
                    <a:pt x="140842" y="8061"/>
                  </a:lnTo>
                  <a:lnTo>
                    <a:pt x="0" y="806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2" name="任意多边形: 形状 461">
              <a:extLst>
                <a:ext uri="{FF2B5EF4-FFF2-40B4-BE49-F238E27FC236}">
                  <a16:creationId xmlns:a16="http://schemas.microsoft.com/office/drawing/2014/main" id="{6265897C-1E33-7A32-EA54-B6293A71EA67}"/>
                </a:ext>
              </a:extLst>
            </p:cNvPr>
            <p:cNvSpPr/>
            <p:nvPr/>
          </p:nvSpPr>
          <p:spPr>
            <a:xfrm>
              <a:off x="6847556" y="6410169"/>
              <a:ext cx="140841" cy="8061"/>
            </a:xfrm>
            <a:custGeom>
              <a:avLst/>
              <a:gdLst>
                <a:gd name="connsiteX0" fmla="*/ 0 w 140841"/>
                <a:gd name="connsiteY0" fmla="*/ 0 h 8061"/>
                <a:gd name="connsiteX1" fmla="*/ 140842 w 140841"/>
                <a:gd name="connsiteY1" fmla="*/ 0 h 8061"/>
                <a:gd name="connsiteX2" fmla="*/ 140842 w 140841"/>
                <a:gd name="connsiteY2" fmla="*/ 8061 h 8061"/>
                <a:gd name="connsiteX3" fmla="*/ 0 w 140841"/>
                <a:gd name="connsiteY3" fmla="*/ 8061 h 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841" h="8061">
                  <a:moveTo>
                    <a:pt x="0" y="0"/>
                  </a:moveTo>
                  <a:lnTo>
                    <a:pt x="140842" y="0"/>
                  </a:lnTo>
                  <a:lnTo>
                    <a:pt x="140842" y="8061"/>
                  </a:lnTo>
                  <a:lnTo>
                    <a:pt x="0" y="806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3" name="任意多边形: 形状 462">
              <a:extLst>
                <a:ext uri="{FF2B5EF4-FFF2-40B4-BE49-F238E27FC236}">
                  <a16:creationId xmlns:a16="http://schemas.microsoft.com/office/drawing/2014/main" id="{86F39787-8576-430F-E600-14001903EFFC}"/>
                </a:ext>
              </a:extLst>
            </p:cNvPr>
            <p:cNvSpPr/>
            <p:nvPr/>
          </p:nvSpPr>
          <p:spPr>
            <a:xfrm>
              <a:off x="7027077" y="6493108"/>
              <a:ext cx="63328" cy="192465"/>
            </a:xfrm>
            <a:custGeom>
              <a:avLst/>
              <a:gdLst>
                <a:gd name="connsiteX0" fmla="*/ 0 w 63328"/>
                <a:gd name="connsiteY0" fmla="*/ 0 h 192465"/>
                <a:gd name="connsiteX1" fmla="*/ 63328 w 63328"/>
                <a:gd name="connsiteY1" fmla="*/ 0 h 192465"/>
                <a:gd name="connsiteX2" fmla="*/ 63328 w 63328"/>
                <a:gd name="connsiteY2" fmla="*/ 192466 h 192465"/>
                <a:gd name="connsiteX3" fmla="*/ 0 w 63328"/>
                <a:gd name="connsiteY3" fmla="*/ 192466 h 19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328" h="192465">
                  <a:moveTo>
                    <a:pt x="0" y="0"/>
                  </a:moveTo>
                  <a:lnTo>
                    <a:pt x="63328" y="0"/>
                  </a:lnTo>
                  <a:lnTo>
                    <a:pt x="63328" y="192466"/>
                  </a:lnTo>
                  <a:lnTo>
                    <a:pt x="0" y="19246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4" name="任意多边形: 形状 463">
              <a:extLst>
                <a:ext uri="{FF2B5EF4-FFF2-40B4-BE49-F238E27FC236}">
                  <a16:creationId xmlns:a16="http://schemas.microsoft.com/office/drawing/2014/main" id="{90D4B2C9-BF0C-3A73-C2F1-9E6E47D8B8B4}"/>
                </a:ext>
              </a:extLst>
            </p:cNvPr>
            <p:cNvSpPr/>
            <p:nvPr/>
          </p:nvSpPr>
          <p:spPr>
            <a:xfrm>
              <a:off x="7107226" y="6405130"/>
              <a:ext cx="215719" cy="9069"/>
            </a:xfrm>
            <a:custGeom>
              <a:avLst/>
              <a:gdLst>
                <a:gd name="connsiteX0" fmla="*/ 0 w 215719"/>
                <a:gd name="connsiteY0" fmla="*/ 0 h 9069"/>
                <a:gd name="connsiteX1" fmla="*/ 215720 w 215719"/>
                <a:gd name="connsiteY1" fmla="*/ 0 h 9069"/>
                <a:gd name="connsiteX2" fmla="*/ 215720 w 215719"/>
                <a:gd name="connsiteY2" fmla="*/ 9069 h 9069"/>
                <a:gd name="connsiteX3" fmla="*/ 0 w 215719"/>
                <a:gd name="connsiteY3" fmla="*/ 9069 h 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5719" h="9069">
                  <a:moveTo>
                    <a:pt x="0" y="0"/>
                  </a:moveTo>
                  <a:lnTo>
                    <a:pt x="215720" y="0"/>
                  </a:lnTo>
                  <a:lnTo>
                    <a:pt x="215720" y="9069"/>
                  </a:lnTo>
                  <a:lnTo>
                    <a:pt x="0" y="906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5" name="任意多边形: 形状 464">
              <a:extLst>
                <a:ext uri="{FF2B5EF4-FFF2-40B4-BE49-F238E27FC236}">
                  <a16:creationId xmlns:a16="http://schemas.microsoft.com/office/drawing/2014/main" id="{C7D1328B-1794-D4AA-50F5-FDF2044CF515}"/>
                </a:ext>
              </a:extLst>
            </p:cNvPr>
            <p:cNvSpPr/>
            <p:nvPr/>
          </p:nvSpPr>
          <p:spPr>
            <a:xfrm>
              <a:off x="7107226" y="6431640"/>
              <a:ext cx="215719" cy="9069"/>
            </a:xfrm>
            <a:custGeom>
              <a:avLst/>
              <a:gdLst>
                <a:gd name="connsiteX0" fmla="*/ 0 w 215719"/>
                <a:gd name="connsiteY0" fmla="*/ 0 h 9069"/>
                <a:gd name="connsiteX1" fmla="*/ 215720 w 215719"/>
                <a:gd name="connsiteY1" fmla="*/ 0 h 9069"/>
                <a:gd name="connsiteX2" fmla="*/ 215720 w 215719"/>
                <a:gd name="connsiteY2" fmla="*/ 9069 h 9069"/>
                <a:gd name="connsiteX3" fmla="*/ 0 w 215719"/>
                <a:gd name="connsiteY3" fmla="*/ 9069 h 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5719" h="9069">
                  <a:moveTo>
                    <a:pt x="0" y="0"/>
                  </a:moveTo>
                  <a:lnTo>
                    <a:pt x="215720" y="0"/>
                  </a:lnTo>
                  <a:lnTo>
                    <a:pt x="215720" y="9069"/>
                  </a:lnTo>
                  <a:lnTo>
                    <a:pt x="0" y="906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6" name="任意多边形: 形状 465">
              <a:extLst>
                <a:ext uri="{FF2B5EF4-FFF2-40B4-BE49-F238E27FC236}">
                  <a16:creationId xmlns:a16="http://schemas.microsoft.com/office/drawing/2014/main" id="{063C82D9-58CA-A869-995B-17C00ACB8B45}"/>
                </a:ext>
              </a:extLst>
            </p:cNvPr>
            <p:cNvSpPr/>
            <p:nvPr/>
          </p:nvSpPr>
          <p:spPr>
            <a:xfrm>
              <a:off x="7127845" y="6458149"/>
              <a:ext cx="195101" cy="9069"/>
            </a:xfrm>
            <a:custGeom>
              <a:avLst/>
              <a:gdLst>
                <a:gd name="connsiteX0" fmla="*/ 0 w 195101"/>
                <a:gd name="connsiteY0" fmla="*/ 0 h 9069"/>
                <a:gd name="connsiteX1" fmla="*/ 195101 w 195101"/>
                <a:gd name="connsiteY1" fmla="*/ 0 h 9069"/>
                <a:gd name="connsiteX2" fmla="*/ 195101 w 195101"/>
                <a:gd name="connsiteY2" fmla="*/ 9069 h 9069"/>
                <a:gd name="connsiteX3" fmla="*/ 0 w 195101"/>
                <a:gd name="connsiteY3" fmla="*/ 9069 h 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101" h="9069">
                  <a:moveTo>
                    <a:pt x="0" y="0"/>
                  </a:moveTo>
                  <a:lnTo>
                    <a:pt x="195101" y="0"/>
                  </a:lnTo>
                  <a:lnTo>
                    <a:pt x="195101" y="9069"/>
                  </a:lnTo>
                  <a:lnTo>
                    <a:pt x="0" y="906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7" name="任意多边形: 形状 466">
              <a:extLst>
                <a:ext uri="{FF2B5EF4-FFF2-40B4-BE49-F238E27FC236}">
                  <a16:creationId xmlns:a16="http://schemas.microsoft.com/office/drawing/2014/main" id="{6F7268B4-7E1B-3BEA-1E9B-FCEEE1EE86DF}"/>
                </a:ext>
              </a:extLst>
            </p:cNvPr>
            <p:cNvSpPr/>
            <p:nvPr/>
          </p:nvSpPr>
          <p:spPr>
            <a:xfrm>
              <a:off x="7127845" y="6484659"/>
              <a:ext cx="195101" cy="9069"/>
            </a:xfrm>
            <a:custGeom>
              <a:avLst/>
              <a:gdLst>
                <a:gd name="connsiteX0" fmla="*/ 0 w 195101"/>
                <a:gd name="connsiteY0" fmla="*/ 0 h 9069"/>
                <a:gd name="connsiteX1" fmla="*/ 195101 w 195101"/>
                <a:gd name="connsiteY1" fmla="*/ 0 h 9069"/>
                <a:gd name="connsiteX2" fmla="*/ 195101 w 195101"/>
                <a:gd name="connsiteY2" fmla="*/ 9069 h 9069"/>
                <a:gd name="connsiteX3" fmla="*/ 0 w 195101"/>
                <a:gd name="connsiteY3" fmla="*/ 9069 h 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101" h="9069">
                  <a:moveTo>
                    <a:pt x="0" y="0"/>
                  </a:moveTo>
                  <a:lnTo>
                    <a:pt x="195101" y="0"/>
                  </a:lnTo>
                  <a:lnTo>
                    <a:pt x="195101" y="9069"/>
                  </a:lnTo>
                  <a:lnTo>
                    <a:pt x="0" y="906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8" name="任意多边形: 形状 467">
              <a:extLst>
                <a:ext uri="{FF2B5EF4-FFF2-40B4-BE49-F238E27FC236}">
                  <a16:creationId xmlns:a16="http://schemas.microsoft.com/office/drawing/2014/main" id="{ED378FFB-30E3-75CB-7010-3EE21CF45D4A}"/>
                </a:ext>
              </a:extLst>
            </p:cNvPr>
            <p:cNvSpPr/>
            <p:nvPr/>
          </p:nvSpPr>
          <p:spPr>
            <a:xfrm>
              <a:off x="7162726" y="6511169"/>
              <a:ext cx="160220" cy="9069"/>
            </a:xfrm>
            <a:custGeom>
              <a:avLst/>
              <a:gdLst>
                <a:gd name="connsiteX0" fmla="*/ 0 w 160220"/>
                <a:gd name="connsiteY0" fmla="*/ 0 h 9069"/>
                <a:gd name="connsiteX1" fmla="*/ 160220 w 160220"/>
                <a:gd name="connsiteY1" fmla="*/ 0 h 9069"/>
                <a:gd name="connsiteX2" fmla="*/ 160220 w 160220"/>
                <a:gd name="connsiteY2" fmla="*/ 9069 h 9069"/>
                <a:gd name="connsiteX3" fmla="*/ 0 w 160220"/>
                <a:gd name="connsiteY3" fmla="*/ 9069 h 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220" h="9069">
                  <a:moveTo>
                    <a:pt x="0" y="0"/>
                  </a:moveTo>
                  <a:lnTo>
                    <a:pt x="160220" y="0"/>
                  </a:lnTo>
                  <a:lnTo>
                    <a:pt x="160220" y="9069"/>
                  </a:lnTo>
                  <a:lnTo>
                    <a:pt x="0" y="906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9" name="任意多边形: 形状 468">
              <a:extLst>
                <a:ext uri="{FF2B5EF4-FFF2-40B4-BE49-F238E27FC236}">
                  <a16:creationId xmlns:a16="http://schemas.microsoft.com/office/drawing/2014/main" id="{407C7F4F-3A14-B787-DDAB-DCFB7F3A7B02}"/>
                </a:ext>
              </a:extLst>
            </p:cNvPr>
            <p:cNvSpPr/>
            <p:nvPr/>
          </p:nvSpPr>
          <p:spPr>
            <a:xfrm>
              <a:off x="7386275" y="6073916"/>
              <a:ext cx="10309" cy="605147"/>
            </a:xfrm>
            <a:custGeom>
              <a:avLst/>
              <a:gdLst>
                <a:gd name="connsiteX0" fmla="*/ 0 w 10309"/>
                <a:gd name="connsiteY0" fmla="*/ 0 h 605147"/>
                <a:gd name="connsiteX1" fmla="*/ 10310 w 10309"/>
                <a:gd name="connsiteY1" fmla="*/ 0 h 605147"/>
                <a:gd name="connsiteX2" fmla="*/ 10310 w 10309"/>
                <a:gd name="connsiteY2" fmla="*/ 605147 h 605147"/>
                <a:gd name="connsiteX3" fmla="*/ 0 w 10309"/>
                <a:gd name="connsiteY3" fmla="*/ 605147 h 605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09" h="605147">
                  <a:moveTo>
                    <a:pt x="0" y="0"/>
                  </a:moveTo>
                  <a:lnTo>
                    <a:pt x="10310" y="0"/>
                  </a:lnTo>
                  <a:lnTo>
                    <a:pt x="10310" y="605147"/>
                  </a:lnTo>
                  <a:lnTo>
                    <a:pt x="0" y="6051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0" name="任意多边形: 形状 469">
              <a:extLst>
                <a:ext uri="{FF2B5EF4-FFF2-40B4-BE49-F238E27FC236}">
                  <a16:creationId xmlns:a16="http://schemas.microsoft.com/office/drawing/2014/main" id="{A4ECF00B-7934-35BD-4E6A-9F9F7911D267}"/>
                </a:ext>
              </a:extLst>
            </p:cNvPr>
            <p:cNvSpPr/>
            <p:nvPr/>
          </p:nvSpPr>
          <p:spPr>
            <a:xfrm>
              <a:off x="7236364" y="6142747"/>
              <a:ext cx="136966" cy="28447"/>
            </a:xfrm>
            <a:custGeom>
              <a:avLst/>
              <a:gdLst>
                <a:gd name="connsiteX0" fmla="*/ 0 w 136966"/>
                <a:gd name="connsiteY0" fmla="*/ 0 h 28447"/>
                <a:gd name="connsiteX1" fmla="*/ 136966 w 136966"/>
                <a:gd name="connsiteY1" fmla="*/ 0 h 28447"/>
                <a:gd name="connsiteX2" fmla="*/ 136966 w 136966"/>
                <a:gd name="connsiteY2" fmla="*/ 28447 h 28447"/>
                <a:gd name="connsiteX3" fmla="*/ 0 w 136966"/>
                <a:gd name="connsiteY3" fmla="*/ 28447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966" h="28447">
                  <a:moveTo>
                    <a:pt x="0" y="0"/>
                  </a:moveTo>
                  <a:lnTo>
                    <a:pt x="136966" y="0"/>
                  </a:lnTo>
                  <a:lnTo>
                    <a:pt x="136966" y="28447"/>
                  </a:lnTo>
                  <a:lnTo>
                    <a:pt x="0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1" name="任意多边形: 形状 470">
              <a:extLst>
                <a:ext uri="{FF2B5EF4-FFF2-40B4-BE49-F238E27FC236}">
                  <a16:creationId xmlns:a16="http://schemas.microsoft.com/office/drawing/2014/main" id="{E8E9FF8D-6751-C3F6-3AC6-B7E643C1932B}"/>
                </a:ext>
              </a:extLst>
            </p:cNvPr>
            <p:cNvSpPr/>
            <p:nvPr/>
          </p:nvSpPr>
          <p:spPr>
            <a:xfrm>
              <a:off x="7236364" y="6192744"/>
              <a:ext cx="136966" cy="28447"/>
            </a:xfrm>
            <a:custGeom>
              <a:avLst/>
              <a:gdLst>
                <a:gd name="connsiteX0" fmla="*/ 0 w 136966"/>
                <a:gd name="connsiteY0" fmla="*/ 0 h 28447"/>
                <a:gd name="connsiteX1" fmla="*/ 136966 w 136966"/>
                <a:gd name="connsiteY1" fmla="*/ 0 h 28447"/>
                <a:gd name="connsiteX2" fmla="*/ 136966 w 136966"/>
                <a:gd name="connsiteY2" fmla="*/ 28448 h 28447"/>
                <a:gd name="connsiteX3" fmla="*/ 0 w 136966"/>
                <a:gd name="connsiteY3" fmla="*/ 28448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966" h="28447">
                  <a:moveTo>
                    <a:pt x="0" y="0"/>
                  </a:moveTo>
                  <a:lnTo>
                    <a:pt x="136966" y="0"/>
                  </a:lnTo>
                  <a:lnTo>
                    <a:pt x="136966" y="28448"/>
                  </a:lnTo>
                  <a:lnTo>
                    <a:pt x="0" y="2844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2" name="任意多边形: 形状 471">
              <a:extLst>
                <a:ext uri="{FF2B5EF4-FFF2-40B4-BE49-F238E27FC236}">
                  <a16:creationId xmlns:a16="http://schemas.microsoft.com/office/drawing/2014/main" id="{9D611F0E-65BE-5750-CCC4-57442DF82B05}"/>
                </a:ext>
              </a:extLst>
            </p:cNvPr>
            <p:cNvSpPr/>
            <p:nvPr/>
          </p:nvSpPr>
          <p:spPr>
            <a:xfrm>
              <a:off x="7236364" y="6242817"/>
              <a:ext cx="136966" cy="28447"/>
            </a:xfrm>
            <a:custGeom>
              <a:avLst/>
              <a:gdLst>
                <a:gd name="connsiteX0" fmla="*/ 0 w 136966"/>
                <a:gd name="connsiteY0" fmla="*/ 0 h 28447"/>
                <a:gd name="connsiteX1" fmla="*/ 136966 w 136966"/>
                <a:gd name="connsiteY1" fmla="*/ 0 h 28447"/>
                <a:gd name="connsiteX2" fmla="*/ 136966 w 136966"/>
                <a:gd name="connsiteY2" fmla="*/ 28447 h 28447"/>
                <a:gd name="connsiteX3" fmla="*/ 0 w 136966"/>
                <a:gd name="connsiteY3" fmla="*/ 28447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966" h="28447">
                  <a:moveTo>
                    <a:pt x="0" y="0"/>
                  </a:moveTo>
                  <a:lnTo>
                    <a:pt x="136966" y="0"/>
                  </a:lnTo>
                  <a:lnTo>
                    <a:pt x="136966" y="28447"/>
                  </a:lnTo>
                  <a:lnTo>
                    <a:pt x="0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3" name="任意多边形: 形状 472">
              <a:extLst>
                <a:ext uri="{FF2B5EF4-FFF2-40B4-BE49-F238E27FC236}">
                  <a16:creationId xmlns:a16="http://schemas.microsoft.com/office/drawing/2014/main" id="{0DD1C3B2-2A72-0C4D-1E9D-9715B88A11B4}"/>
                </a:ext>
              </a:extLst>
            </p:cNvPr>
            <p:cNvSpPr/>
            <p:nvPr/>
          </p:nvSpPr>
          <p:spPr>
            <a:xfrm>
              <a:off x="7236364" y="6292891"/>
              <a:ext cx="136966" cy="28447"/>
            </a:xfrm>
            <a:custGeom>
              <a:avLst/>
              <a:gdLst>
                <a:gd name="connsiteX0" fmla="*/ 0 w 136966"/>
                <a:gd name="connsiteY0" fmla="*/ 0 h 28447"/>
                <a:gd name="connsiteX1" fmla="*/ 136966 w 136966"/>
                <a:gd name="connsiteY1" fmla="*/ 0 h 28447"/>
                <a:gd name="connsiteX2" fmla="*/ 136966 w 136966"/>
                <a:gd name="connsiteY2" fmla="*/ 28448 h 28447"/>
                <a:gd name="connsiteX3" fmla="*/ 0 w 136966"/>
                <a:gd name="connsiteY3" fmla="*/ 28448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966" h="28447">
                  <a:moveTo>
                    <a:pt x="0" y="0"/>
                  </a:moveTo>
                  <a:lnTo>
                    <a:pt x="136966" y="0"/>
                  </a:lnTo>
                  <a:lnTo>
                    <a:pt x="136966" y="28448"/>
                  </a:lnTo>
                  <a:lnTo>
                    <a:pt x="0" y="2844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4" name="任意多边形: 形状 473">
              <a:extLst>
                <a:ext uri="{FF2B5EF4-FFF2-40B4-BE49-F238E27FC236}">
                  <a16:creationId xmlns:a16="http://schemas.microsoft.com/office/drawing/2014/main" id="{05168D2B-3C04-A0D7-4E40-C9414E3D5438}"/>
                </a:ext>
              </a:extLst>
            </p:cNvPr>
            <p:cNvSpPr/>
            <p:nvPr/>
          </p:nvSpPr>
          <p:spPr>
            <a:xfrm>
              <a:off x="7436658" y="6096239"/>
              <a:ext cx="93016" cy="28447"/>
            </a:xfrm>
            <a:custGeom>
              <a:avLst/>
              <a:gdLst>
                <a:gd name="connsiteX0" fmla="*/ 0 w 93016"/>
                <a:gd name="connsiteY0" fmla="*/ 0 h 28447"/>
                <a:gd name="connsiteX1" fmla="*/ 93016 w 93016"/>
                <a:gd name="connsiteY1" fmla="*/ 0 h 28447"/>
                <a:gd name="connsiteX2" fmla="*/ 93016 w 93016"/>
                <a:gd name="connsiteY2" fmla="*/ 28447 h 28447"/>
                <a:gd name="connsiteX3" fmla="*/ 0 w 93016"/>
                <a:gd name="connsiteY3" fmla="*/ 28447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6" h="28447">
                  <a:moveTo>
                    <a:pt x="0" y="0"/>
                  </a:moveTo>
                  <a:lnTo>
                    <a:pt x="93016" y="0"/>
                  </a:lnTo>
                  <a:lnTo>
                    <a:pt x="93016" y="28447"/>
                  </a:lnTo>
                  <a:lnTo>
                    <a:pt x="0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5" name="任意多边形: 形状 474">
              <a:extLst>
                <a:ext uri="{FF2B5EF4-FFF2-40B4-BE49-F238E27FC236}">
                  <a16:creationId xmlns:a16="http://schemas.microsoft.com/office/drawing/2014/main" id="{B5D1541F-2C48-391A-3E3B-F93FEB5F1985}"/>
                </a:ext>
              </a:extLst>
            </p:cNvPr>
            <p:cNvSpPr/>
            <p:nvPr/>
          </p:nvSpPr>
          <p:spPr>
            <a:xfrm>
              <a:off x="7436658" y="6146313"/>
              <a:ext cx="93016" cy="28447"/>
            </a:xfrm>
            <a:custGeom>
              <a:avLst/>
              <a:gdLst>
                <a:gd name="connsiteX0" fmla="*/ 0 w 93016"/>
                <a:gd name="connsiteY0" fmla="*/ 0 h 28447"/>
                <a:gd name="connsiteX1" fmla="*/ 93016 w 93016"/>
                <a:gd name="connsiteY1" fmla="*/ 0 h 28447"/>
                <a:gd name="connsiteX2" fmla="*/ 93016 w 93016"/>
                <a:gd name="connsiteY2" fmla="*/ 28448 h 28447"/>
                <a:gd name="connsiteX3" fmla="*/ 0 w 93016"/>
                <a:gd name="connsiteY3" fmla="*/ 28448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6" h="28447">
                  <a:moveTo>
                    <a:pt x="0" y="0"/>
                  </a:moveTo>
                  <a:lnTo>
                    <a:pt x="93016" y="0"/>
                  </a:lnTo>
                  <a:lnTo>
                    <a:pt x="93016" y="28448"/>
                  </a:lnTo>
                  <a:lnTo>
                    <a:pt x="0" y="2844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6" name="任意多边形: 形状 475">
              <a:extLst>
                <a:ext uri="{FF2B5EF4-FFF2-40B4-BE49-F238E27FC236}">
                  <a16:creationId xmlns:a16="http://schemas.microsoft.com/office/drawing/2014/main" id="{2A419AB2-3D14-E66D-71FD-13A30E090DF3}"/>
                </a:ext>
              </a:extLst>
            </p:cNvPr>
            <p:cNvSpPr/>
            <p:nvPr/>
          </p:nvSpPr>
          <p:spPr>
            <a:xfrm>
              <a:off x="7436658" y="6196309"/>
              <a:ext cx="93016" cy="28447"/>
            </a:xfrm>
            <a:custGeom>
              <a:avLst/>
              <a:gdLst>
                <a:gd name="connsiteX0" fmla="*/ 0 w 93016"/>
                <a:gd name="connsiteY0" fmla="*/ 0 h 28447"/>
                <a:gd name="connsiteX1" fmla="*/ 93016 w 93016"/>
                <a:gd name="connsiteY1" fmla="*/ 0 h 28447"/>
                <a:gd name="connsiteX2" fmla="*/ 93016 w 93016"/>
                <a:gd name="connsiteY2" fmla="*/ 28447 h 28447"/>
                <a:gd name="connsiteX3" fmla="*/ 0 w 93016"/>
                <a:gd name="connsiteY3" fmla="*/ 28447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6" h="28447">
                  <a:moveTo>
                    <a:pt x="0" y="0"/>
                  </a:moveTo>
                  <a:lnTo>
                    <a:pt x="93016" y="0"/>
                  </a:lnTo>
                  <a:lnTo>
                    <a:pt x="93016" y="28447"/>
                  </a:lnTo>
                  <a:lnTo>
                    <a:pt x="0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7" name="任意多边形: 形状 476">
              <a:extLst>
                <a:ext uri="{FF2B5EF4-FFF2-40B4-BE49-F238E27FC236}">
                  <a16:creationId xmlns:a16="http://schemas.microsoft.com/office/drawing/2014/main" id="{75E42117-A700-AB70-98A3-A6D7578B3C1D}"/>
                </a:ext>
              </a:extLst>
            </p:cNvPr>
            <p:cNvSpPr/>
            <p:nvPr/>
          </p:nvSpPr>
          <p:spPr>
            <a:xfrm>
              <a:off x="7436658" y="6246383"/>
              <a:ext cx="93016" cy="28447"/>
            </a:xfrm>
            <a:custGeom>
              <a:avLst/>
              <a:gdLst>
                <a:gd name="connsiteX0" fmla="*/ 0 w 93016"/>
                <a:gd name="connsiteY0" fmla="*/ 0 h 28447"/>
                <a:gd name="connsiteX1" fmla="*/ 93016 w 93016"/>
                <a:gd name="connsiteY1" fmla="*/ 0 h 28447"/>
                <a:gd name="connsiteX2" fmla="*/ 93016 w 93016"/>
                <a:gd name="connsiteY2" fmla="*/ 28448 h 28447"/>
                <a:gd name="connsiteX3" fmla="*/ 0 w 93016"/>
                <a:gd name="connsiteY3" fmla="*/ 28448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6" h="28447">
                  <a:moveTo>
                    <a:pt x="0" y="0"/>
                  </a:moveTo>
                  <a:lnTo>
                    <a:pt x="93016" y="0"/>
                  </a:lnTo>
                  <a:lnTo>
                    <a:pt x="93016" y="28448"/>
                  </a:lnTo>
                  <a:lnTo>
                    <a:pt x="0" y="2844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8" name="任意多边形: 形状 477">
              <a:extLst>
                <a:ext uri="{FF2B5EF4-FFF2-40B4-BE49-F238E27FC236}">
                  <a16:creationId xmlns:a16="http://schemas.microsoft.com/office/drawing/2014/main" id="{A0AE3328-FEFC-312C-E772-F9D214C16568}"/>
                </a:ext>
              </a:extLst>
            </p:cNvPr>
            <p:cNvSpPr/>
            <p:nvPr/>
          </p:nvSpPr>
          <p:spPr>
            <a:xfrm>
              <a:off x="7436658" y="6294286"/>
              <a:ext cx="93016" cy="28447"/>
            </a:xfrm>
            <a:custGeom>
              <a:avLst/>
              <a:gdLst>
                <a:gd name="connsiteX0" fmla="*/ 0 w 93016"/>
                <a:gd name="connsiteY0" fmla="*/ 0 h 28447"/>
                <a:gd name="connsiteX1" fmla="*/ 93016 w 93016"/>
                <a:gd name="connsiteY1" fmla="*/ 0 h 28447"/>
                <a:gd name="connsiteX2" fmla="*/ 93016 w 93016"/>
                <a:gd name="connsiteY2" fmla="*/ 28448 h 28447"/>
                <a:gd name="connsiteX3" fmla="*/ 0 w 93016"/>
                <a:gd name="connsiteY3" fmla="*/ 28448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6" h="28447">
                  <a:moveTo>
                    <a:pt x="0" y="0"/>
                  </a:moveTo>
                  <a:lnTo>
                    <a:pt x="93016" y="0"/>
                  </a:lnTo>
                  <a:lnTo>
                    <a:pt x="93016" y="28448"/>
                  </a:lnTo>
                  <a:lnTo>
                    <a:pt x="0" y="2844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9" name="任意多边形: 形状 478">
              <a:extLst>
                <a:ext uri="{FF2B5EF4-FFF2-40B4-BE49-F238E27FC236}">
                  <a16:creationId xmlns:a16="http://schemas.microsoft.com/office/drawing/2014/main" id="{27E4F252-95CF-97E6-6AB5-4012C0C6D6C9}"/>
                </a:ext>
              </a:extLst>
            </p:cNvPr>
            <p:cNvSpPr/>
            <p:nvPr/>
          </p:nvSpPr>
          <p:spPr>
            <a:xfrm>
              <a:off x="7436658" y="6344282"/>
              <a:ext cx="93016" cy="28447"/>
            </a:xfrm>
            <a:custGeom>
              <a:avLst/>
              <a:gdLst>
                <a:gd name="connsiteX0" fmla="*/ 0 w 93016"/>
                <a:gd name="connsiteY0" fmla="*/ 0 h 28447"/>
                <a:gd name="connsiteX1" fmla="*/ 93016 w 93016"/>
                <a:gd name="connsiteY1" fmla="*/ 0 h 28447"/>
                <a:gd name="connsiteX2" fmla="*/ 93016 w 93016"/>
                <a:gd name="connsiteY2" fmla="*/ 28447 h 28447"/>
                <a:gd name="connsiteX3" fmla="*/ 0 w 93016"/>
                <a:gd name="connsiteY3" fmla="*/ 28447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6" h="28447">
                  <a:moveTo>
                    <a:pt x="0" y="0"/>
                  </a:moveTo>
                  <a:lnTo>
                    <a:pt x="93016" y="0"/>
                  </a:lnTo>
                  <a:lnTo>
                    <a:pt x="93016" y="28447"/>
                  </a:lnTo>
                  <a:lnTo>
                    <a:pt x="0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0" name="任意多边形: 形状 479">
              <a:extLst>
                <a:ext uri="{FF2B5EF4-FFF2-40B4-BE49-F238E27FC236}">
                  <a16:creationId xmlns:a16="http://schemas.microsoft.com/office/drawing/2014/main" id="{0FC5D419-E7AF-4BD8-EB29-1D1A3039E438}"/>
                </a:ext>
              </a:extLst>
            </p:cNvPr>
            <p:cNvSpPr/>
            <p:nvPr/>
          </p:nvSpPr>
          <p:spPr>
            <a:xfrm>
              <a:off x="7436658" y="6394356"/>
              <a:ext cx="93016" cy="28447"/>
            </a:xfrm>
            <a:custGeom>
              <a:avLst/>
              <a:gdLst>
                <a:gd name="connsiteX0" fmla="*/ 0 w 93016"/>
                <a:gd name="connsiteY0" fmla="*/ 0 h 28447"/>
                <a:gd name="connsiteX1" fmla="*/ 93016 w 93016"/>
                <a:gd name="connsiteY1" fmla="*/ 0 h 28447"/>
                <a:gd name="connsiteX2" fmla="*/ 93016 w 93016"/>
                <a:gd name="connsiteY2" fmla="*/ 28448 h 28447"/>
                <a:gd name="connsiteX3" fmla="*/ 0 w 93016"/>
                <a:gd name="connsiteY3" fmla="*/ 28448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6" h="28447">
                  <a:moveTo>
                    <a:pt x="0" y="0"/>
                  </a:moveTo>
                  <a:lnTo>
                    <a:pt x="93016" y="0"/>
                  </a:lnTo>
                  <a:lnTo>
                    <a:pt x="93016" y="28448"/>
                  </a:lnTo>
                  <a:lnTo>
                    <a:pt x="0" y="2844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1" name="任意多边形: 形状 480">
              <a:extLst>
                <a:ext uri="{FF2B5EF4-FFF2-40B4-BE49-F238E27FC236}">
                  <a16:creationId xmlns:a16="http://schemas.microsoft.com/office/drawing/2014/main" id="{6EE5CB5C-B7C3-939F-89E5-430AB81FEA2A}"/>
                </a:ext>
              </a:extLst>
            </p:cNvPr>
            <p:cNvSpPr/>
            <p:nvPr/>
          </p:nvSpPr>
          <p:spPr>
            <a:xfrm>
              <a:off x="7436658" y="6444352"/>
              <a:ext cx="93016" cy="28447"/>
            </a:xfrm>
            <a:custGeom>
              <a:avLst/>
              <a:gdLst>
                <a:gd name="connsiteX0" fmla="*/ 0 w 93016"/>
                <a:gd name="connsiteY0" fmla="*/ 0 h 28447"/>
                <a:gd name="connsiteX1" fmla="*/ 93016 w 93016"/>
                <a:gd name="connsiteY1" fmla="*/ 0 h 28447"/>
                <a:gd name="connsiteX2" fmla="*/ 93016 w 93016"/>
                <a:gd name="connsiteY2" fmla="*/ 28447 h 28447"/>
                <a:gd name="connsiteX3" fmla="*/ 0 w 93016"/>
                <a:gd name="connsiteY3" fmla="*/ 28447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6" h="28447">
                  <a:moveTo>
                    <a:pt x="0" y="0"/>
                  </a:moveTo>
                  <a:lnTo>
                    <a:pt x="93016" y="0"/>
                  </a:lnTo>
                  <a:lnTo>
                    <a:pt x="93016" y="28447"/>
                  </a:lnTo>
                  <a:lnTo>
                    <a:pt x="0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2" name="任意多边形: 形状 481">
              <a:extLst>
                <a:ext uri="{FF2B5EF4-FFF2-40B4-BE49-F238E27FC236}">
                  <a16:creationId xmlns:a16="http://schemas.microsoft.com/office/drawing/2014/main" id="{F500F193-DC3C-65A5-EE66-19DB142841CE}"/>
                </a:ext>
              </a:extLst>
            </p:cNvPr>
            <p:cNvSpPr/>
            <p:nvPr/>
          </p:nvSpPr>
          <p:spPr>
            <a:xfrm>
              <a:off x="7164044" y="5826415"/>
              <a:ext cx="257111" cy="7751"/>
            </a:xfrm>
            <a:custGeom>
              <a:avLst/>
              <a:gdLst>
                <a:gd name="connsiteX0" fmla="*/ 0 w 257111"/>
                <a:gd name="connsiteY0" fmla="*/ 0 h 7751"/>
                <a:gd name="connsiteX1" fmla="*/ 257112 w 257111"/>
                <a:gd name="connsiteY1" fmla="*/ 0 h 7751"/>
                <a:gd name="connsiteX2" fmla="*/ 257112 w 257111"/>
                <a:gd name="connsiteY2" fmla="*/ 7751 h 7751"/>
                <a:gd name="connsiteX3" fmla="*/ 0 w 257111"/>
                <a:gd name="connsiteY3" fmla="*/ 7751 h 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11" h="7751">
                  <a:moveTo>
                    <a:pt x="0" y="0"/>
                  </a:moveTo>
                  <a:lnTo>
                    <a:pt x="257112" y="0"/>
                  </a:lnTo>
                  <a:lnTo>
                    <a:pt x="257112" y="7751"/>
                  </a:lnTo>
                  <a:lnTo>
                    <a:pt x="0" y="77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3" name="任意多边形: 形状 482">
              <a:extLst>
                <a:ext uri="{FF2B5EF4-FFF2-40B4-BE49-F238E27FC236}">
                  <a16:creationId xmlns:a16="http://schemas.microsoft.com/office/drawing/2014/main" id="{CF3D38AB-D191-7F65-DBF5-0197E79A759A}"/>
                </a:ext>
              </a:extLst>
            </p:cNvPr>
            <p:cNvSpPr/>
            <p:nvPr/>
          </p:nvSpPr>
          <p:spPr>
            <a:xfrm>
              <a:off x="7164044" y="5860056"/>
              <a:ext cx="257111" cy="7751"/>
            </a:xfrm>
            <a:custGeom>
              <a:avLst/>
              <a:gdLst>
                <a:gd name="connsiteX0" fmla="*/ 0 w 257111"/>
                <a:gd name="connsiteY0" fmla="*/ 0 h 7751"/>
                <a:gd name="connsiteX1" fmla="*/ 257112 w 257111"/>
                <a:gd name="connsiteY1" fmla="*/ 0 h 7751"/>
                <a:gd name="connsiteX2" fmla="*/ 257112 w 257111"/>
                <a:gd name="connsiteY2" fmla="*/ 7751 h 7751"/>
                <a:gd name="connsiteX3" fmla="*/ 0 w 257111"/>
                <a:gd name="connsiteY3" fmla="*/ 7751 h 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11" h="7751">
                  <a:moveTo>
                    <a:pt x="0" y="0"/>
                  </a:moveTo>
                  <a:lnTo>
                    <a:pt x="257112" y="0"/>
                  </a:lnTo>
                  <a:lnTo>
                    <a:pt x="257112" y="7751"/>
                  </a:lnTo>
                  <a:lnTo>
                    <a:pt x="0" y="77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4" name="任意多边形: 形状 483">
              <a:extLst>
                <a:ext uri="{FF2B5EF4-FFF2-40B4-BE49-F238E27FC236}">
                  <a16:creationId xmlns:a16="http://schemas.microsoft.com/office/drawing/2014/main" id="{2C3AF1C6-F9AE-BEE5-44B6-957997909C38}"/>
                </a:ext>
              </a:extLst>
            </p:cNvPr>
            <p:cNvSpPr/>
            <p:nvPr/>
          </p:nvSpPr>
          <p:spPr>
            <a:xfrm>
              <a:off x="7164044" y="5892302"/>
              <a:ext cx="257111" cy="7751"/>
            </a:xfrm>
            <a:custGeom>
              <a:avLst/>
              <a:gdLst>
                <a:gd name="connsiteX0" fmla="*/ 0 w 257111"/>
                <a:gd name="connsiteY0" fmla="*/ 0 h 7751"/>
                <a:gd name="connsiteX1" fmla="*/ 257112 w 257111"/>
                <a:gd name="connsiteY1" fmla="*/ 0 h 7751"/>
                <a:gd name="connsiteX2" fmla="*/ 257112 w 257111"/>
                <a:gd name="connsiteY2" fmla="*/ 7751 h 7751"/>
                <a:gd name="connsiteX3" fmla="*/ 0 w 257111"/>
                <a:gd name="connsiteY3" fmla="*/ 7751 h 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11" h="7751">
                  <a:moveTo>
                    <a:pt x="0" y="0"/>
                  </a:moveTo>
                  <a:lnTo>
                    <a:pt x="257112" y="0"/>
                  </a:lnTo>
                  <a:lnTo>
                    <a:pt x="257112" y="7751"/>
                  </a:lnTo>
                  <a:lnTo>
                    <a:pt x="0" y="77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5" name="任意多边形: 形状 484">
              <a:extLst>
                <a:ext uri="{FF2B5EF4-FFF2-40B4-BE49-F238E27FC236}">
                  <a16:creationId xmlns:a16="http://schemas.microsoft.com/office/drawing/2014/main" id="{9EA6CE74-3867-6271-42FA-96E8BFA4E552}"/>
                </a:ext>
              </a:extLst>
            </p:cNvPr>
            <p:cNvSpPr/>
            <p:nvPr/>
          </p:nvSpPr>
          <p:spPr>
            <a:xfrm>
              <a:off x="7164044" y="5909122"/>
              <a:ext cx="257111" cy="7751"/>
            </a:xfrm>
            <a:custGeom>
              <a:avLst/>
              <a:gdLst>
                <a:gd name="connsiteX0" fmla="*/ 0 w 257111"/>
                <a:gd name="connsiteY0" fmla="*/ 0 h 7751"/>
                <a:gd name="connsiteX1" fmla="*/ 257112 w 257111"/>
                <a:gd name="connsiteY1" fmla="*/ 0 h 7751"/>
                <a:gd name="connsiteX2" fmla="*/ 257112 w 257111"/>
                <a:gd name="connsiteY2" fmla="*/ 7751 h 7751"/>
                <a:gd name="connsiteX3" fmla="*/ 0 w 257111"/>
                <a:gd name="connsiteY3" fmla="*/ 7751 h 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11" h="7751">
                  <a:moveTo>
                    <a:pt x="0" y="0"/>
                  </a:moveTo>
                  <a:lnTo>
                    <a:pt x="257112" y="0"/>
                  </a:lnTo>
                  <a:lnTo>
                    <a:pt x="257112" y="7751"/>
                  </a:lnTo>
                  <a:lnTo>
                    <a:pt x="0" y="77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6" name="任意多边形: 形状 485">
              <a:extLst>
                <a:ext uri="{FF2B5EF4-FFF2-40B4-BE49-F238E27FC236}">
                  <a16:creationId xmlns:a16="http://schemas.microsoft.com/office/drawing/2014/main" id="{A35DF8C1-9BE3-0222-0189-881F0EB51878}"/>
                </a:ext>
              </a:extLst>
            </p:cNvPr>
            <p:cNvSpPr/>
            <p:nvPr/>
          </p:nvSpPr>
          <p:spPr>
            <a:xfrm>
              <a:off x="7164044" y="5925942"/>
              <a:ext cx="257111" cy="7751"/>
            </a:xfrm>
            <a:custGeom>
              <a:avLst/>
              <a:gdLst>
                <a:gd name="connsiteX0" fmla="*/ 0 w 257111"/>
                <a:gd name="connsiteY0" fmla="*/ 0 h 7751"/>
                <a:gd name="connsiteX1" fmla="*/ 257112 w 257111"/>
                <a:gd name="connsiteY1" fmla="*/ 0 h 7751"/>
                <a:gd name="connsiteX2" fmla="*/ 257112 w 257111"/>
                <a:gd name="connsiteY2" fmla="*/ 7751 h 7751"/>
                <a:gd name="connsiteX3" fmla="*/ 0 w 257111"/>
                <a:gd name="connsiteY3" fmla="*/ 7751 h 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11" h="7751">
                  <a:moveTo>
                    <a:pt x="0" y="0"/>
                  </a:moveTo>
                  <a:lnTo>
                    <a:pt x="257112" y="0"/>
                  </a:lnTo>
                  <a:lnTo>
                    <a:pt x="257112" y="7751"/>
                  </a:lnTo>
                  <a:lnTo>
                    <a:pt x="0" y="77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7" name="任意多边形: 形状 486">
              <a:extLst>
                <a:ext uri="{FF2B5EF4-FFF2-40B4-BE49-F238E27FC236}">
                  <a16:creationId xmlns:a16="http://schemas.microsoft.com/office/drawing/2014/main" id="{8BA9C74E-640B-FC55-C146-F2D8B308E3D9}"/>
                </a:ext>
              </a:extLst>
            </p:cNvPr>
            <p:cNvSpPr/>
            <p:nvPr/>
          </p:nvSpPr>
          <p:spPr>
            <a:xfrm>
              <a:off x="7164044" y="5942685"/>
              <a:ext cx="257111" cy="7751"/>
            </a:xfrm>
            <a:custGeom>
              <a:avLst/>
              <a:gdLst>
                <a:gd name="connsiteX0" fmla="*/ 0 w 257111"/>
                <a:gd name="connsiteY0" fmla="*/ 0 h 7751"/>
                <a:gd name="connsiteX1" fmla="*/ 257112 w 257111"/>
                <a:gd name="connsiteY1" fmla="*/ 0 h 7751"/>
                <a:gd name="connsiteX2" fmla="*/ 257112 w 257111"/>
                <a:gd name="connsiteY2" fmla="*/ 7751 h 7751"/>
                <a:gd name="connsiteX3" fmla="*/ 0 w 257111"/>
                <a:gd name="connsiteY3" fmla="*/ 7751 h 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11" h="7751">
                  <a:moveTo>
                    <a:pt x="0" y="0"/>
                  </a:moveTo>
                  <a:lnTo>
                    <a:pt x="257112" y="0"/>
                  </a:lnTo>
                  <a:lnTo>
                    <a:pt x="257112" y="7751"/>
                  </a:lnTo>
                  <a:lnTo>
                    <a:pt x="0" y="77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8" name="任意多边形: 形状 487">
              <a:extLst>
                <a:ext uri="{FF2B5EF4-FFF2-40B4-BE49-F238E27FC236}">
                  <a16:creationId xmlns:a16="http://schemas.microsoft.com/office/drawing/2014/main" id="{A9937ED3-34AC-43AE-5B1E-AC6292DB7C60}"/>
                </a:ext>
              </a:extLst>
            </p:cNvPr>
            <p:cNvSpPr/>
            <p:nvPr/>
          </p:nvSpPr>
          <p:spPr>
            <a:xfrm>
              <a:off x="7164044" y="5959506"/>
              <a:ext cx="257111" cy="7751"/>
            </a:xfrm>
            <a:custGeom>
              <a:avLst/>
              <a:gdLst>
                <a:gd name="connsiteX0" fmla="*/ 0 w 257111"/>
                <a:gd name="connsiteY0" fmla="*/ 0 h 7751"/>
                <a:gd name="connsiteX1" fmla="*/ 257112 w 257111"/>
                <a:gd name="connsiteY1" fmla="*/ 0 h 7751"/>
                <a:gd name="connsiteX2" fmla="*/ 257112 w 257111"/>
                <a:gd name="connsiteY2" fmla="*/ 7751 h 7751"/>
                <a:gd name="connsiteX3" fmla="*/ 0 w 257111"/>
                <a:gd name="connsiteY3" fmla="*/ 7751 h 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11" h="7751">
                  <a:moveTo>
                    <a:pt x="0" y="0"/>
                  </a:moveTo>
                  <a:lnTo>
                    <a:pt x="257112" y="0"/>
                  </a:lnTo>
                  <a:lnTo>
                    <a:pt x="257112" y="7751"/>
                  </a:lnTo>
                  <a:lnTo>
                    <a:pt x="0" y="77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9" name="任意多边形: 形状 488">
              <a:extLst>
                <a:ext uri="{FF2B5EF4-FFF2-40B4-BE49-F238E27FC236}">
                  <a16:creationId xmlns:a16="http://schemas.microsoft.com/office/drawing/2014/main" id="{9384A3D9-B24B-B6E7-B00C-EB7DACABA341}"/>
                </a:ext>
              </a:extLst>
            </p:cNvPr>
            <p:cNvSpPr/>
            <p:nvPr/>
          </p:nvSpPr>
          <p:spPr>
            <a:xfrm>
              <a:off x="7164044" y="5976326"/>
              <a:ext cx="257111" cy="7751"/>
            </a:xfrm>
            <a:custGeom>
              <a:avLst/>
              <a:gdLst>
                <a:gd name="connsiteX0" fmla="*/ 0 w 257111"/>
                <a:gd name="connsiteY0" fmla="*/ 0 h 7751"/>
                <a:gd name="connsiteX1" fmla="*/ 257112 w 257111"/>
                <a:gd name="connsiteY1" fmla="*/ 0 h 7751"/>
                <a:gd name="connsiteX2" fmla="*/ 257112 w 257111"/>
                <a:gd name="connsiteY2" fmla="*/ 7751 h 7751"/>
                <a:gd name="connsiteX3" fmla="*/ 0 w 257111"/>
                <a:gd name="connsiteY3" fmla="*/ 7751 h 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11" h="7751">
                  <a:moveTo>
                    <a:pt x="0" y="0"/>
                  </a:moveTo>
                  <a:lnTo>
                    <a:pt x="257112" y="0"/>
                  </a:lnTo>
                  <a:lnTo>
                    <a:pt x="257112" y="7751"/>
                  </a:lnTo>
                  <a:lnTo>
                    <a:pt x="0" y="77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0" name="任意多边形: 形状 489">
              <a:extLst>
                <a:ext uri="{FF2B5EF4-FFF2-40B4-BE49-F238E27FC236}">
                  <a16:creationId xmlns:a16="http://schemas.microsoft.com/office/drawing/2014/main" id="{FD405306-6C28-A412-869B-5BA93435356C}"/>
                </a:ext>
              </a:extLst>
            </p:cNvPr>
            <p:cNvSpPr/>
            <p:nvPr/>
          </p:nvSpPr>
          <p:spPr>
            <a:xfrm>
              <a:off x="7788027" y="5840600"/>
              <a:ext cx="219595" cy="11627"/>
            </a:xfrm>
            <a:custGeom>
              <a:avLst/>
              <a:gdLst>
                <a:gd name="connsiteX0" fmla="*/ 0 w 219595"/>
                <a:gd name="connsiteY0" fmla="*/ 0 h 11627"/>
                <a:gd name="connsiteX1" fmla="*/ 219595 w 219595"/>
                <a:gd name="connsiteY1" fmla="*/ 0 h 11627"/>
                <a:gd name="connsiteX2" fmla="*/ 219595 w 219595"/>
                <a:gd name="connsiteY2" fmla="*/ 11627 h 11627"/>
                <a:gd name="connsiteX3" fmla="*/ 0 w 219595"/>
                <a:gd name="connsiteY3" fmla="*/ 11627 h 1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595" h="11627">
                  <a:moveTo>
                    <a:pt x="0" y="0"/>
                  </a:moveTo>
                  <a:lnTo>
                    <a:pt x="219595" y="0"/>
                  </a:lnTo>
                  <a:lnTo>
                    <a:pt x="219595" y="11627"/>
                  </a:lnTo>
                  <a:lnTo>
                    <a:pt x="0" y="1162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1" name="任意多边形: 形状 490">
              <a:extLst>
                <a:ext uri="{FF2B5EF4-FFF2-40B4-BE49-F238E27FC236}">
                  <a16:creationId xmlns:a16="http://schemas.microsoft.com/office/drawing/2014/main" id="{72076395-CC72-11A3-3377-20AE3224AC3B}"/>
                </a:ext>
              </a:extLst>
            </p:cNvPr>
            <p:cNvSpPr/>
            <p:nvPr/>
          </p:nvSpPr>
          <p:spPr>
            <a:xfrm>
              <a:off x="7788027" y="5861994"/>
              <a:ext cx="219595" cy="11627"/>
            </a:xfrm>
            <a:custGeom>
              <a:avLst/>
              <a:gdLst>
                <a:gd name="connsiteX0" fmla="*/ 0 w 219595"/>
                <a:gd name="connsiteY0" fmla="*/ 0 h 11627"/>
                <a:gd name="connsiteX1" fmla="*/ 219595 w 219595"/>
                <a:gd name="connsiteY1" fmla="*/ 0 h 11627"/>
                <a:gd name="connsiteX2" fmla="*/ 219595 w 219595"/>
                <a:gd name="connsiteY2" fmla="*/ 11627 h 11627"/>
                <a:gd name="connsiteX3" fmla="*/ 0 w 219595"/>
                <a:gd name="connsiteY3" fmla="*/ 11627 h 1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595" h="11627">
                  <a:moveTo>
                    <a:pt x="0" y="0"/>
                  </a:moveTo>
                  <a:lnTo>
                    <a:pt x="219595" y="0"/>
                  </a:lnTo>
                  <a:lnTo>
                    <a:pt x="219595" y="11627"/>
                  </a:lnTo>
                  <a:lnTo>
                    <a:pt x="0" y="1162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2" name="任意多边形: 形状 491">
              <a:extLst>
                <a:ext uri="{FF2B5EF4-FFF2-40B4-BE49-F238E27FC236}">
                  <a16:creationId xmlns:a16="http://schemas.microsoft.com/office/drawing/2014/main" id="{794F96C6-9BEF-53EB-31B2-4F54B901BCA2}"/>
                </a:ext>
              </a:extLst>
            </p:cNvPr>
            <p:cNvSpPr/>
            <p:nvPr/>
          </p:nvSpPr>
          <p:spPr>
            <a:xfrm>
              <a:off x="7788027" y="5883310"/>
              <a:ext cx="219595" cy="11627"/>
            </a:xfrm>
            <a:custGeom>
              <a:avLst/>
              <a:gdLst>
                <a:gd name="connsiteX0" fmla="*/ 0 w 219595"/>
                <a:gd name="connsiteY0" fmla="*/ 0 h 11627"/>
                <a:gd name="connsiteX1" fmla="*/ 219595 w 219595"/>
                <a:gd name="connsiteY1" fmla="*/ 0 h 11627"/>
                <a:gd name="connsiteX2" fmla="*/ 219595 w 219595"/>
                <a:gd name="connsiteY2" fmla="*/ 11627 h 11627"/>
                <a:gd name="connsiteX3" fmla="*/ 0 w 219595"/>
                <a:gd name="connsiteY3" fmla="*/ 11627 h 1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595" h="11627">
                  <a:moveTo>
                    <a:pt x="0" y="0"/>
                  </a:moveTo>
                  <a:lnTo>
                    <a:pt x="219595" y="0"/>
                  </a:lnTo>
                  <a:lnTo>
                    <a:pt x="219595" y="11627"/>
                  </a:lnTo>
                  <a:lnTo>
                    <a:pt x="0" y="1162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3" name="任意多边形: 形状 492">
              <a:extLst>
                <a:ext uri="{FF2B5EF4-FFF2-40B4-BE49-F238E27FC236}">
                  <a16:creationId xmlns:a16="http://schemas.microsoft.com/office/drawing/2014/main" id="{B09ADA70-BA15-E5A7-CF4A-574A89D88ADE}"/>
                </a:ext>
              </a:extLst>
            </p:cNvPr>
            <p:cNvSpPr/>
            <p:nvPr/>
          </p:nvSpPr>
          <p:spPr>
            <a:xfrm>
              <a:off x="7783376" y="5912223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2 h 35113"/>
                <a:gd name="connsiteX8" fmla="*/ 9302 w 76505"/>
                <a:gd name="connsiteY8" fmla="*/ 9302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2"/>
                  </a:lnTo>
                  <a:lnTo>
                    <a:pt x="9302" y="9302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4" name="任意多边形: 形状 493">
              <a:extLst>
                <a:ext uri="{FF2B5EF4-FFF2-40B4-BE49-F238E27FC236}">
                  <a16:creationId xmlns:a16="http://schemas.microsoft.com/office/drawing/2014/main" id="{422845C7-64B1-BE57-36B6-27B43BB34BA2}"/>
                </a:ext>
              </a:extLst>
            </p:cNvPr>
            <p:cNvSpPr/>
            <p:nvPr/>
          </p:nvSpPr>
          <p:spPr>
            <a:xfrm>
              <a:off x="7783376" y="5962684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2 h 35113"/>
                <a:gd name="connsiteX8" fmla="*/ 9302 w 76505"/>
                <a:gd name="connsiteY8" fmla="*/ 9302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2"/>
                  </a:lnTo>
                  <a:lnTo>
                    <a:pt x="9302" y="9302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5" name="任意多边形: 形状 494">
              <a:extLst>
                <a:ext uri="{FF2B5EF4-FFF2-40B4-BE49-F238E27FC236}">
                  <a16:creationId xmlns:a16="http://schemas.microsoft.com/office/drawing/2014/main" id="{E93110AF-207C-3D89-142B-51638CE36E35}"/>
                </a:ext>
              </a:extLst>
            </p:cNvPr>
            <p:cNvSpPr/>
            <p:nvPr/>
          </p:nvSpPr>
          <p:spPr>
            <a:xfrm>
              <a:off x="7783376" y="6013068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6" name="任意多边形: 形状 495">
              <a:extLst>
                <a:ext uri="{FF2B5EF4-FFF2-40B4-BE49-F238E27FC236}">
                  <a16:creationId xmlns:a16="http://schemas.microsoft.com/office/drawing/2014/main" id="{1E522888-C16C-43ED-CF93-40BDE59E0267}"/>
                </a:ext>
              </a:extLst>
            </p:cNvPr>
            <p:cNvSpPr/>
            <p:nvPr/>
          </p:nvSpPr>
          <p:spPr>
            <a:xfrm>
              <a:off x="7783376" y="6063451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7" name="任意多边形: 形状 496">
              <a:extLst>
                <a:ext uri="{FF2B5EF4-FFF2-40B4-BE49-F238E27FC236}">
                  <a16:creationId xmlns:a16="http://schemas.microsoft.com/office/drawing/2014/main" id="{9354E863-20BC-5DC9-845A-905E1B43D613}"/>
                </a:ext>
              </a:extLst>
            </p:cNvPr>
            <p:cNvSpPr/>
            <p:nvPr/>
          </p:nvSpPr>
          <p:spPr>
            <a:xfrm>
              <a:off x="7783376" y="6113835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8" name="任意多边形: 形状 497">
              <a:extLst>
                <a:ext uri="{FF2B5EF4-FFF2-40B4-BE49-F238E27FC236}">
                  <a16:creationId xmlns:a16="http://schemas.microsoft.com/office/drawing/2014/main" id="{2C27286A-22DC-3932-DB87-9E02E7C8BF70}"/>
                </a:ext>
              </a:extLst>
            </p:cNvPr>
            <p:cNvSpPr/>
            <p:nvPr/>
          </p:nvSpPr>
          <p:spPr>
            <a:xfrm>
              <a:off x="7783376" y="6164219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9" name="任意多边形: 形状 498">
              <a:extLst>
                <a:ext uri="{FF2B5EF4-FFF2-40B4-BE49-F238E27FC236}">
                  <a16:creationId xmlns:a16="http://schemas.microsoft.com/office/drawing/2014/main" id="{71D967C9-A9CD-2203-E631-78CDAB751E22}"/>
                </a:ext>
              </a:extLst>
            </p:cNvPr>
            <p:cNvSpPr/>
            <p:nvPr/>
          </p:nvSpPr>
          <p:spPr>
            <a:xfrm>
              <a:off x="7783376" y="6214602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0" name="任意多边形: 形状 499">
              <a:extLst>
                <a:ext uri="{FF2B5EF4-FFF2-40B4-BE49-F238E27FC236}">
                  <a16:creationId xmlns:a16="http://schemas.microsoft.com/office/drawing/2014/main" id="{7776A1E7-D2D7-6C5C-7443-70AE1466A046}"/>
                </a:ext>
              </a:extLst>
            </p:cNvPr>
            <p:cNvSpPr/>
            <p:nvPr/>
          </p:nvSpPr>
          <p:spPr>
            <a:xfrm>
              <a:off x="7783376" y="6264986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1" name="任意多边形: 形状 500">
              <a:extLst>
                <a:ext uri="{FF2B5EF4-FFF2-40B4-BE49-F238E27FC236}">
                  <a16:creationId xmlns:a16="http://schemas.microsoft.com/office/drawing/2014/main" id="{3AF69CE6-0342-4653-4CC8-0E1EC7CB8389}"/>
                </a:ext>
              </a:extLst>
            </p:cNvPr>
            <p:cNvSpPr/>
            <p:nvPr/>
          </p:nvSpPr>
          <p:spPr>
            <a:xfrm>
              <a:off x="7783376" y="6315370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2" name="任意多边形: 形状 501">
              <a:extLst>
                <a:ext uri="{FF2B5EF4-FFF2-40B4-BE49-F238E27FC236}">
                  <a16:creationId xmlns:a16="http://schemas.microsoft.com/office/drawing/2014/main" id="{EA839EBC-6294-F07E-5739-5BCF90CAE009}"/>
                </a:ext>
              </a:extLst>
            </p:cNvPr>
            <p:cNvSpPr/>
            <p:nvPr/>
          </p:nvSpPr>
          <p:spPr>
            <a:xfrm>
              <a:off x="7783376" y="6365754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3" name="任意多边形: 形状 502">
              <a:extLst>
                <a:ext uri="{FF2B5EF4-FFF2-40B4-BE49-F238E27FC236}">
                  <a16:creationId xmlns:a16="http://schemas.microsoft.com/office/drawing/2014/main" id="{422A87A4-A3A4-583A-225E-B8EA30FCA85E}"/>
                </a:ext>
              </a:extLst>
            </p:cNvPr>
            <p:cNvSpPr/>
            <p:nvPr/>
          </p:nvSpPr>
          <p:spPr>
            <a:xfrm>
              <a:off x="7783376" y="6416137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4" name="任意多边形: 形状 503">
              <a:extLst>
                <a:ext uri="{FF2B5EF4-FFF2-40B4-BE49-F238E27FC236}">
                  <a16:creationId xmlns:a16="http://schemas.microsoft.com/office/drawing/2014/main" id="{FAEA1B1D-1364-0247-B684-4E8126F9C51B}"/>
                </a:ext>
              </a:extLst>
            </p:cNvPr>
            <p:cNvSpPr/>
            <p:nvPr/>
          </p:nvSpPr>
          <p:spPr>
            <a:xfrm>
              <a:off x="7783376" y="6466521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89 h 35113"/>
                <a:gd name="connsiteX6" fmla="*/ 67204 w 76505"/>
                <a:gd name="connsiteY6" fmla="*/ 25889 h 35113"/>
                <a:gd name="connsiteX7" fmla="*/ 67204 w 76505"/>
                <a:gd name="connsiteY7" fmla="*/ 9379 h 35113"/>
                <a:gd name="connsiteX8" fmla="*/ 9302 w 76505"/>
                <a:gd name="connsiteY8" fmla="*/ 9379 h 35113"/>
                <a:gd name="connsiteX9" fmla="*/ 9302 w 76505"/>
                <a:gd name="connsiteY9" fmla="*/ 25889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89"/>
                  </a:moveTo>
                  <a:lnTo>
                    <a:pt x="67204" y="25889"/>
                  </a:lnTo>
                  <a:lnTo>
                    <a:pt x="67204" y="9379"/>
                  </a:lnTo>
                  <a:lnTo>
                    <a:pt x="9302" y="9379"/>
                  </a:lnTo>
                  <a:lnTo>
                    <a:pt x="9302" y="2588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5" name="任意多边形: 形状 504">
              <a:extLst>
                <a:ext uri="{FF2B5EF4-FFF2-40B4-BE49-F238E27FC236}">
                  <a16:creationId xmlns:a16="http://schemas.microsoft.com/office/drawing/2014/main" id="{5D2FBA8E-B64A-D041-731F-310C74D459A6}"/>
                </a:ext>
              </a:extLst>
            </p:cNvPr>
            <p:cNvSpPr/>
            <p:nvPr/>
          </p:nvSpPr>
          <p:spPr>
            <a:xfrm>
              <a:off x="7871199" y="5912223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2 h 35113"/>
                <a:gd name="connsiteX8" fmla="*/ 9302 w 141074"/>
                <a:gd name="connsiteY8" fmla="*/ 9302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2"/>
                  </a:lnTo>
                  <a:lnTo>
                    <a:pt x="9302" y="9302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6" name="任意多边形: 形状 505">
              <a:extLst>
                <a:ext uri="{FF2B5EF4-FFF2-40B4-BE49-F238E27FC236}">
                  <a16:creationId xmlns:a16="http://schemas.microsoft.com/office/drawing/2014/main" id="{253B14D3-4A8F-B7FE-7648-F7EEDF28816D}"/>
                </a:ext>
              </a:extLst>
            </p:cNvPr>
            <p:cNvSpPr/>
            <p:nvPr/>
          </p:nvSpPr>
          <p:spPr>
            <a:xfrm>
              <a:off x="7871199" y="5962684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2 h 35113"/>
                <a:gd name="connsiteX8" fmla="*/ 9302 w 141074"/>
                <a:gd name="connsiteY8" fmla="*/ 9302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2"/>
                  </a:lnTo>
                  <a:lnTo>
                    <a:pt x="9302" y="9302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7" name="任意多边形: 形状 506">
              <a:extLst>
                <a:ext uri="{FF2B5EF4-FFF2-40B4-BE49-F238E27FC236}">
                  <a16:creationId xmlns:a16="http://schemas.microsoft.com/office/drawing/2014/main" id="{18DD3EE7-98CD-442B-6BED-D0C8C9A2DFA1}"/>
                </a:ext>
              </a:extLst>
            </p:cNvPr>
            <p:cNvSpPr/>
            <p:nvPr/>
          </p:nvSpPr>
          <p:spPr>
            <a:xfrm>
              <a:off x="7871199" y="6013068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8" name="任意多边形: 形状 507">
              <a:extLst>
                <a:ext uri="{FF2B5EF4-FFF2-40B4-BE49-F238E27FC236}">
                  <a16:creationId xmlns:a16="http://schemas.microsoft.com/office/drawing/2014/main" id="{460083B4-DC97-EE71-5525-8F0EE643DB2E}"/>
                </a:ext>
              </a:extLst>
            </p:cNvPr>
            <p:cNvSpPr/>
            <p:nvPr/>
          </p:nvSpPr>
          <p:spPr>
            <a:xfrm>
              <a:off x="7871199" y="6063451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9" name="任意多边形: 形状 508">
              <a:extLst>
                <a:ext uri="{FF2B5EF4-FFF2-40B4-BE49-F238E27FC236}">
                  <a16:creationId xmlns:a16="http://schemas.microsoft.com/office/drawing/2014/main" id="{B81227D2-08F8-1313-97A1-AF9324C81696}"/>
                </a:ext>
              </a:extLst>
            </p:cNvPr>
            <p:cNvSpPr/>
            <p:nvPr/>
          </p:nvSpPr>
          <p:spPr>
            <a:xfrm>
              <a:off x="7871199" y="6113835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0" name="任意多边形: 形状 509">
              <a:extLst>
                <a:ext uri="{FF2B5EF4-FFF2-40B4-BE49-F238E27FC236}">
                  <a16:creationId xmlns:a16="http://schemas.microsoft.com/office/drawing/2014/main" id="{070CECE6-DA84-3CC1-CF32-51CDCEDE21D7}"/>
                </a:ext>
              </a:extLst>
            </p:cNvPr>
            <p:cNvSpPr/>
            <p:nvPr/>
          </p:nvSpPr>
          <p:spPr>
            <a:xfrm>
              <a:off x="7871199" y="6164219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1" name="任意多边形: 形状 510">
              <a:extLst>
                <a:ext uri="{FF2B5EF4-FFF2-40B4-BE49-F238E27FC236}">
                  <a16:creationId xmlns:a16="http://schemas.microsoft.com/office/drawing/2014/main" id="{17AC587A-1AB9-94CE-8599-7C3AB71324F7}"/>
                </a:ext>
              </a:extLst>
            </p:cNvPr>
            <p:cNvSpPr/>
            <p:nvPr/>
          </p:nvSpPr>
          <p:spPr>
            <a:xfrm>
              <a:off x="7871199" y="6214602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2" name="任意多边形: 形状 511">
              <a:extLst>
                <a:ext uri="{FF2B5EF4-FFF2-40B4-BE49-F238E27FC236}">
                  <a16:creationId xmlns:a16="http://schemas.microsoft.com/office/drawing/2014/main" id="{71DF8D25-6C71-470C-245E-4231C69FF310}"/>
                </a:ext>
              </a:extLst>
            </p:cNvPr>
            <p:cNvSpPr/>
            <p:nvPr/>
          </p:nvSpPr>
          <p:spPr>
            <a:xfrm>
              <a:off x="7871199" y="6264986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3" name="任意多边形: 形状 512">
              <a:extLst>
                <a:ext uri="{FF2B5EF4-FFF2-40B4-BE49-F238E27FC236}">
                  <a16:creationId xmlns:a16="http://schemas.microsoft.com/office/drawing/2014/main" id="{90B1D562-6AFC-F9F9-9484-24A43E8B1759}"/>
                </a:ext>
              </a:extLst>
            </p:cNvPr>
            <p:cNvSpPr/>
            <p:nvPr/>
          </p:nvSpPr>
          <p:spPr>
            <a:xfrm>
              <a:off x="7871199" y="6315370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4" name="任意多边形: 形状 513">
              <a:extLst>
                <a:ext uri="{FF2B5EF4-FFF2-40B4-BE49-F238E27FC236}">
                  <a16:creationId xmlns:a16="http://schemas.microsoft.com/office/drawing/2014/main" id="{66BBD75B-285D-995B-A78A-E499952DDFCA}"/>
                </a:ext>
              </a:extLst>
            </p:cNvPr>
            <p:cNvSpPr/>
            <p:nvPr/>
          </p:nvSpPr>
          <p:spPr>
            <a:xfrm>
              <a:off x="7871199" y="6365754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5" name="任意多边形: 形状 514">
              <a:extLst>
                <a:ext uri="{FF2B5EF4-FFF2-40B4-BE49-F238E27FC236}">
                  <a16:creationId xmlns:a16="http://schemas.microsoft.com/office/drawing/2014/main" id="{FAF6ADC7-9466-CC5B-CCE7-6D4B352EEFAF}"/>
                </a:ext>
              </a:extLst>
            </p:cNvPr>
            <p:cNvSpPr/>
            <p:nvPr/>
          </p:nvSpPr>
          <p:spPr>
            <a:xfrm>
              <a:off x="7871199" y="6416137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6" name="任意多边形: 形状 515">
              <a:extLst>
                <a:ext uri="{FF2B5EF4-FFF2-40B4-BE49-F238E27FC236}">
                  <a16:creationId xmlns:a16="http://schemas.microsoft.com/office/drawing/2014/main" id="{9ED6AC58-2546-6F65-D09D-09EBBB0882B9}"/>
                </a:ext>
              </a:extLst>
            </p:cNvPr>
            <p:cNvSpPr/>
            <p:nvPr/>
          </p:nvSpPr>
          <p:spPr>
            <a:xfrm>
              <a:off x="7871199" y="6466521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89 h 35113"/>
                <a:gd name="connsiteX6" fmla="*/ 131773 w 141074"/>
                <a:gd name="connsiteY6" fmla="*/ 25889 h 35113"/>
                <a:gd name="connsiteX7" fmla="*/ 131773 w 141074"/>
                <a:gd name="connsiteY7" fmla="*/ 9379 h 35113"/>
                <a:gd name="connsiteX8" fmla="*/ 9302 w 141074"/>
                <a:gd name="connsiteY8" fmla="*/ 9379 h 35113"/>
                <a:gd name="connsiteX9" fmla="*/ 9302 w 141074"/>
                <a:gd name="connsiteY9" fmla="*/ 25889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89"/>
                  </a:moveTo>
                  <a:lnTo>
                    <a:pt x="131773" y="25889"/>
                  </a:lnTo>
                  <a:lnTo>
                    <a:pt x="131773" y="9379"/>
                  </a:lnTo>
                  <a:lnTo>
                    <a:pt x="9302" y="9379"/>
                  </a:lnTo>
                  <a:lnTo>
                    <a:pt x="9302" y="2588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7" name="任意多边形: 形状 516">
              <a:extLst>
                <a:ext uri="{FF2B5EF4-FFF2-40B4-BE49-F238E27FC236}">
                  <a16:creationId xmlns:a16="http://schemas.microsoft.com/office/drawing/2014/main" id="{81510960-6D76-C5AB-25B1-13866E711782}"/>
                </a:ext>
              </a:extLst>
            </p:cNvPr>
            <p:cNvSpPr/>
            <p:nvPr/>
          </p:nvSpPr>
          <p:spPr>
            <a:xfrm>
              <a:off x="8104514" y="5889124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8" name="任意多边形: 形状 517">
              <a:extLst>
                <a:ext uri="{FF2B5EF4-FFF2-40B4-BE49-F238E27FC236}">
                  <a16:creationId xmlns:a16="http://schemas.microsoft.com/office/drawing/2014/main" id="{C9BB9E5B-8845-6FEE-5515-CAE36CC50AAB}"/>
                </a:ext>
              </a:extLst>
            </p:cNvPr>
            <p:cNvSpPr/>
            <p:nvPr/>
          </p:nvSpPr>
          <p:spPr>
            <a:xfrm>
              <a:off x="8104514" y="5916873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9" name="任意多边形: 形状 518">
              <a:extLst>
                <a:ext uri="{FF2B5EF4-FFF2-40B4-BE49-F238E27FC236}">
                  <a16:creationId xmlns:a16="http://schemas.microsoft.com/office/drawing/2014/main" id="{E275468E-2A64-8F07-D8FF-15448FA4D485}"/>
                </a:ext>
              </a:extLst>
            </p:cNvPr>
            <p:cNvSpPr/>
            <p:nvPr/>
          </p:nvSpPr>
          <p:spPr>
            <a:xfrm>
              <a:off x="8104514" y="5944623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0" name="任意多边形: 形状 519">
              <a:extLst>
                <a:ext uri="{FF2B5EF4-FFF2-40B4-BE49-F238E27FC236}">
                  <a16:creationId xmlns:a16="http://schemas.microsoft.com/office/drawing/2014/main" id="{36504CAB-C457-CEDE-2EA9-0E8F2480171F}"/>
                </a:ext>
              </a:extLst>
            </p:cNvPr>
            <p:cNvSpPr/>
            <p:nvPr/>
          </p:nvSpPr>
          <p:spPr>
            <a:xfrm>
              <a:off x="8104514" y="5972373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1" name="任意多边形: 形状 520">
              <a:extLst>
                <a:ext uri="{FF2B5EF4-FFF2-40B4-BE49-F238E27FC236}">
                  <a16:creationId xmlns:a16="http://schemas.microsoft.com/office/drawing/2014/main" id="{2BC1798C-ADD5-0F0D-6C06-B767333812E5}"/>
                </a:ext>
              </a:extLst>
            </p:cNvPr>
            <p:cNvSpPr/>
            <p:nvPr/>
          </p:nvSpPr>
          <p:spPr>
            <a:xfrm>
              <a:off x="8104514" y="6000123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2" name="任意多边形: 形状 521">
              <a:extLst>
                <a:ext uri="{FF2B5EF4-FFF2-40B4-BE49-F238E27FC236}">
                  <a16:creationId xmlns:a16="http://schemas.microsoft.com/office/drawing/2014/main" id="{C4DC33B1-4B45-85EA-DF83-421DA8778694}"/>
                </a:ext>
              </a:extLst>
            </p:cNvPr>
            <p:cNvSpPr/>
            <p:nvPr/>
          </p:nvSpPr>
          <p:spPr>
            <a:xfrm>
              <a:off x="8104514" y="6027873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3" name="任意多边形: 形状 522">
              <a:extLst>
                <a:ext uri="{FF2B5EF4-FFF2-40B4-BE49-F238E27FC236}">
                  <a16:creationId xmlns:a16="http://schemas.microsoft.com/office/drawing/2014/main" id="{1E1CE96F-EC21-3C14-C757-9FF32A0A80D2}"/>
                </a:ext>
              </a:extLst>
            </p:cNvPr>
            <p:cNvSpPr/>
            <p:nvPr/>
          </p:nvSpPr>
          <p:spPr>
            <a:xfrm>
              <a:off x="8104514" y="6055622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4" name="任意多边形: 形状 523">
              <a:extLst>
                <a:ext uri="{FF2B5EF4-FFF2-40B4-BE49-F238E27FC236}">
                  <a16:creationId xmlns:a16="http://schemas.microsoft.com/office/drawing/2014/main" id="{4174429A-DACE-177D-0343-381682CD1DC7}"/>
                </a:ext>
              </a:extLst>
            </p:cNvPr>
            <p:cNvSpPr/>
            <p:nvPr/>
          </p:nvSpPr>
          <p:spPr>
            <a:xfrm>
              <a:off x="8104514" y="6083372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5" name="任意多边形: 形状 524">
              <a:extLst>
                <a:ext uri="{FF2B5EF4-FFF2-40B4-BE49-F238E27FC236}">
                  <a16:creationId xmlns:a16="http://schemas.microsoft.com/office/drawing/2014/main" id="{FFF4E1E6-B549-DADD-4CE5-17CD06D3D3F0}"/>
                </a:ext>
              </a:extLst>
            </p:cNvPr>
            <p:cNvSpPr/>
            <p:nvPr/>
          </p:nvSpPr>
          <p:spPr>
            <a:xfrm>
              <a:off x="8104514" y="6111122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6" name="任意多边形: 形状 525">
              <a:extLst>
                <a:ext uri="{FF2B5EF4-FFF2-40B4-BE49-F238E27FC236}">
                  <a16:creationId xmlns:a16="http://schemas.microsoft.com/office/drawing/2014/main" id="{360906EA-6D4F-AE78-EA58-344F4F0AC275}"/>
                </a:ext>
              </a:extLst>
            </p:cNvPr>
            <p:cNvSpPr/>
            <p:nvPr/>
          </p:nvSpPr>
          <p:spPr>
            <a:xfrm>
              <a:off x="8104514" y="6138872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7" name="任意多边形: 形状 526">
              <a:extLst>
                <a:ext uri="{FF2B5EF4-FFF2-40B4-BE49-F238E27FC236}">
                  <a16:creationId xmlns:a16="http://schemas.microsoft.com/office/drawing/2014/main" id="{EB1D08E4-7443-BF1B-4A4C-27E43B1ECBE1}"/>
                </a:ext>
              </a:extLst>
            </p:cNvPr>
            <p:cNvSpPr/>
            <p:nvPr/>
          </p:nvSpPr>
          <p:spPr>
            <a:xfrm>
              <a:off x="8104514" y="6166622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8" name="任意多边形: 形状 527">
              <a:extLst>
                <a:ext uri="{FF2B5EF4-FFF2-40B4-BE49-F238E27FC236}">
                  <a16:creationId xmlns:a16="http://schemas.microsoft.com/office/drawing/2014/main" id="{29500EDE-F090-4759-B870-93EA35120091}"/>
                </a:ext>
              </a:extLst>
            </p:cNvPr>
            <p:cNvSpPr/>
            <p:nvPr/>
          </p:nvSpPr>
          <p:spPr>
            <a:xfrm>
              <a:off x="8104514" y="6194371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9" name="任意多边形: 形状 528">
              <a:extLst>
                <a:ext uri="{FF2B5EF4-FFF2-40B4-BE49-F238E27FC236}">
                  <a16:creationId xmlns:a16="http://schemas.microsoft.com/office/drawing/2014/main" id="{FA6C35D3-3726-EB4D-2F0C-0618DE6E17DD}"/>
                </a:ext>
              </a:extLst>
            </p:cNvPr>
            <p:cNvSpPr/>
            <p:nvPr/>
          </p:nvSpPr>
          <p:spPr>
            <a:xfrm>
              <a:off x="8104514" y="6222121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0" name="任意多边形: 形状 529">
              <a:extLst>
                <a:ext uri="{FF2B5EF4-FFF2-40B4-BE49-F238E27FC236}">
                  <a16:creationId xmlns:a16="http://schemas.microsoft.com/office/drawing/2014/main" id="{1400C77E-67BA-D72D-0D8D-5239C3ECB073}"/>
                </a:ext>
              </a:extLst>
            </p:cNvPr>
            <p:cNvSpPr/>
            <p:nvPr/>
          </p:nvSpPr>
          <p:spPr>
            <a:xfrm>
              <a:off x="8104514" y="6249871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1" name="任意多边形: 形状 530">
              <a:extLst>
                <a:ext uri="{FF2B5EF4-FFF2-40B4-BE49-F238E27FC236}">
                  <a16:creationId xmlns:a16="http://schemas.microsoft.com/office/drawing/2014/main" id="{8B88B1C3-AFBB-69D3-F481-DAF635E682C3}"/>
                </a:ext>
              </a:extLst>
            </p:cNvPr>
            <p:cNvSpPr/>
            <p:nvPr/>
          </p:nvSpPr>
          <p:spPr>
            <a:xfrm>
              <a:off x="8104514" y="6277621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2" name="任意多边形: 形状 531">
              <a:extLst>
                <a:ext uri="{FF2B5EF4-FFF2-40B4-BE49-F238E27FC236}">
                  <a16:creationId xmlns:a16="http://schemas.microsoft.com/office/drawing/2014/main" id="{FE83EDDC-E48A-0870-B38B-A932E4D066AA}"/>
                </a:ext>
              </a:extLst>
            </p:cNvPr>
            <p:cNvSpPr/>
            <p:nvPr/>
          </p:nvSpPr>
          <p:spPr>
            <a:xfrm>
              <a:off x="8104514" y="6305371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3" name="任意多边形: 形状 532">
              <a:extLst>
                <a:ext uri="{FF2B5EF4-FFF2-40B4-BE49-F238E27FC236}">
                  <a16:creationId xmlns:a16="http://schemas.microsoft.com/office/drawing/2014/main" id="{F2451C62-6414-A4BD-4916-0B2AA3A11916}"/>
                </a:ext>
              </a:extLst>
            </p:cNvPr>
            <p:cNvSpPr/>
            <p:nvPr/>
          </p:nvSpPr>
          <p:spPr>
            <a:xfrm>
              <a:off x="8104514" y="6333120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4" name="任意多边形: 形状 533">
              <a:extLst>
                <a:ext uri="{FF2B5EF4-FFF2-40B4-BE49-F238E27FC236}">
                  <a16:creationId xmlns:a16="http://schemas.microsoft.com/office/drawing/2014/main" id="{8B2FD339-E875-F89E-DA15-8C16F7174DFC}"/>
                </a:ext>
              </a:extLst>
            </p:cNvPr>
            <p:cNvSpPr/>
            <p:nvPr/>
          </p:nvSpPr>
          <p:spPr>
            <a:xfrm>
              <a:off x="8104514" y="6360870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5" name="任意多边形: 形状 534">
              <a:extLst>
                <a:ext uri="{FF2B5EF4-FFF2-40B4-BE49-F238E27FC236}">
                  <a16:creationId xmlns:a16="http://schemas.microsoft.com/office/drawing/2014/main" id="{D85AF188-5009-100D-745F-643B426E4330}"/>
                </a:ext>
              </a:extLst>
            </p:cNvPr>
            <p:cNvSpPr/>
            <p:nvPr/>
          </p:nvSpPr>
          <p:spPr>
            <a:xfrm>
              <a:off x="8104514" y="6388620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6" name="任意多边形: 形状 535">
              <a:extLst>
                <a:ext uri="{FF2B5EF4-FFF2-40B4-BE49-F238E27FC236}">
                  <a16:creationId xmlns:a16="http://schemas.microsoft.com/office/drawing/2014/main" id="{B91EA143-9710-DB26-538C-FD1EE12CBB1F}"/>
                </a:ext>
              </a:extLst>
            </p:cNvPr>
            <p:cNvSpPr/>
            <p:nvPr/>
          </p:nvSpPr>
          <p:spPr>
            <a:xfrm>
              <a:off x="8104514" y="6416370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7" name="任意多边形: 形状 536">
              <a:extLst>
                <a:ext uri="{FF2B5EF4-FFF2-40B4-BE49-F238E27FC236}">
                  <a16:creationId xmlns:a16="http://schemas.microsoft.com/office/drawing/2014/main" id="{E3A8E13D-3E1E-5B7E-F015-F70ED5478DED}"/>
                </a:ext>
              </a:extLst>
            </p:cNvPr>
            <p:cNvSpPr/>
            <p:nvPr/>
          </p:nvSpPr>
          <p:spPr>
            <a:xfrm>
              <a:off x="8104514" y="6444120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8" name="任意多边形: 形状 537">
              <a:extLst>
                <a:ext uri="{FF2B5EF4-FFF2-40B4-BE49-F238E27FC236}">
                  <a16:creationId xmlns:a16="http://schemas.microsoft.com/office/drawing/2014/main" id="{F64FE515-70C8-AD8D-AAC2-3786E25DA278}"/>
                </a:ext>
              </a:extLst>
            </p:cNvPr>
            <p:cNvSpPr/>
            <p:nvPr/>
          </p:nvSpPr>
          <p:spPr>
            <a:xfrm>
              <a:off x="8206599" y="6184140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9" name="任意多边形: 形状 538">
              <a:extLst>
                <a:ext uri="{FF2B5EF4-FFF2-40B4-BE49-F238E27FC236}">
                  <a16:creationId xmlns:a16="http://schemas.microsoft.com/office/drawing/2014/main" id="{0872AB09-906D-0D2B-94FA-8CBC41E0DC3F}"/>
                </a:ext>
              </a:extLst>
            </p:cNvPr>
            <p:cNvSpPr/>
            <p:nvPr/>
          </p:nvSpPr>
          <p:spPr>
            <a:xfrm>
              <a:off x="8206599" y="6211889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0" name="任意多边形: 形状 539">
              <a:extLst>
                <a:ext uri="{FF2B5EF4-FFF2-40B4-BE49-F238E27FC236}">
                  <a16:creationId xmlns:a16="http://schemas.microsoft.com/office/drawing/2014/main" id="{EFDCAB29-C177-A34F-CA37-075F234C9C3C}"/>
                </a:ext>
              </a:extLst>
            </p:cNvPr>
            <p:cNvSpPr/>
            <p:nvPr/>
          </p:nvSpPr>
          <p:spPr>
            <a:xfrm>
              <a:off x="8206599" y="6239639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1" name="任意多边形: 形状 540">
              <a:extLst>
                <a:ext uri="{FF2B5EF4-FFF2-40B4-BE49-F238E27FC236}">
                  <a16:creationId xmlns:a16="http://schemas.microsoft.com/office/drawing/2014/main" id="{91428E1D-7462-D40F-40FC-634ED08D0FEF}"/>
                </a:ext>
              </a:extLst>
            </p:cNvPr>
            <p:cNvSpPr/>
            <p:nvPr/>
          </p:nvSpPr>
          <p:spPr>
            <a:xfrm>
              <a:off x="8206599" y="6267389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2" name="任意多边形: 形状 541">
              <a:extLst>
                <a:ext uri="{FF2B5EF4-FFF2-40B4-BE49-F238E27FC236}">
                  <a16:creationId xmlns:a16="http://schemas.microsoft.com/office/drawing/2014/main" id="{0BB77AB5-F3FB-2EBD-AEAE-20CDC84D4DCF}"/>
                </a:ext>
              </a:extLst>
            </p:cNvPr>
            <p:cNvSpPr/>
            <p:nvPr/>
          </p:nvSpPr>
          <p:spPr>
            <a:xfrm>
              <a:off x="8206599" y="6295139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3" name="任意多边形: 形状 542">
              <a:extLst>
                <a:ext uri="{FF2B5EF4-FFF2-40B4-BE49-F238E27FC236}">
                  <a16:creationId xmlns:a16="http://schemas.microsoft.com/office/drawing/2014/main" id="{15D327C6-F89B-186F-81DB-3D4798501276}"/>
                </a:ext>
              </a:extLst>
            </p:cNvPr>
            <p:cNvSpPr/>
            <p:nvPr/>
          </p:nvSpPr>
          <p:spPr>
            <a:xfrm>
              <a:off x="8258300" y="6098255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4" name="任意多边形: 形状 543">
              <a:extLst>
                <a:ext uri="{FF2B5EF4-FFF2-40B4-BE49-F238E27FC236}">
                  <a16:creationId xmlns:a16="http://schemas.microsoft.com/office/drawing/2014/main" id="{7CB87B2A-791B-5BBA-781B-F5AE422EABA4}"/>
                </a:ext>
              </a:extLst>
            </p:cNvPr>
            <p:cNvSpPr/>
            <p:nvPr/>
          </p:nvSpPr>
          <p:spPr>
            <a:xfrm>
              <a:off x="8258300" y="6126005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5" name="任意多边形: 形状 544">
              <a:extLst>
                <a:ext uri="{FF2B5EF4-FFF2-40B4-BE49-F238E27FC236}">
                  <a16:creationId xmlns:a16="http://schemas.microsoft.com/office/drawing/2014/main" id="{EFBD9194-816F-B4F5-7429-D3D42B08BE66}"/>
                </a:ext>
              </a:extLst>
            </p:cNvPr>
            <p:cNvSpPr/>
            <p:nvPr/>
          </p:nvSpPr>
          <p:spPr>
            <a:xfrm>
              <a:off x="8258300" y="6153754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6" name="任意多边形: 形状 545">
              <a:extLst>
                <a:ext uri="{FF2B5EF4-FFF2-40B4-BE49-F238E27FC236}">
                  <a16:creationId xmlns:a16="http://schemas.microsoft.com/office/drawing/2014/main" id="{FEF5C22D-CF57-2CDE-CC75-C0BBA9A8D174}"/>
                </a:ext>
              </a:extLst>
            </p:cNvPr>
            <p:cNvSpPr/>
            <p:nvPr/>
          </p:nvSpPr>
          <p:spPr>
            <a:xfrm>
              <a:off x="8258300" y="6181504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7" name="任意多边形: 形状 546">
              <a:extLst>
                <a:ext uri="{FF2B5EF4-FFF2-40B4-BE49-F238E27FC236}">
                  <a16:creationId xmlns:a16="http://schemas.microsoft.com/office/drawing/2014/main" id="{F3BED3CB-0CEB-DD75-223D-074D31881315}"/>
                </a:ext>
              </a:extLst>
            </p:cNvPr>
            <p:cNvSpPr/>
            <p:nvPr/>
          </p:nvSpPr>
          <p:spPr>
            <a:xfrm>
              <a:off x="8258300" y="6209254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8" name="任意多边形: 形状 547">
              <a:extLst>
                <a:ext uri="{FF2B5EF4-FFF2-40B4-BE49-F238E27FC236}">
                  <a16:creationId xmlns:a16="http://schemas.microsoft.com/office/drawing/2014/main" id="{BA1C3049-38E6-BC33-26FC-5223CA1BF65A}"/>
                </a:ext>
              </a:extLst>
            </p:cNvPr>
            <p:cNvSpPr/>
            <p:nvPr/>
          </p:nvSpPr>
          <p:spPr>
            <a:xfrm>
              <a:off x="8258300" y="6321106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9" name="任意多边形: 形状 548">
              <a:extLst>
                <a:ext uri="{FF2B5EF4-FFF2-40B4-BE49-F238E27FC236}">
                  <a16:creationId xmlns:a16="http://schemas.microsoft.com/office/drawing/2014/main" id="{079428E8-0A20-A945-8AA6-356CF6D81A9F}"/>
                </a:ext>
              </a:extLst>
            </p:cNvPr>
            <p:cNvSpPr/>
            <p:nvPr/>
          </p:nvSpPr>
          <p:spPr>
            <a:xfrm>
              <a:off x="8258300" y="6348856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0" name="任意多边形: 形状 549">
              <a:extLst>
                <a:ext uri="{FF2B5EF4-FFF2-40B4-BE49-F238E27FC236}">
                  <a16:creationId xmlns:a16="http://schemas.microsoft.com/office/drawing/2014/main" id="{F94E4398-382B-CB74-1E2C-7112E814A974}"/>
                </a:ext>
              </a:extLst>
            </p:cNvPr>
            <p:cNvSpPr/>
            <p:nvPr/>
          </p:nvSpPr>
          <p:spPr>
            <a:xfrm>
              <a:off x="8258300" y="6376605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1" name="任意多边形: 形状 550">
              <a:extLst>
                <a:ext uri="{FF2B5EF4-FFF2-40B4-BE49-F238E27FC236}">
                  <a16:creationId xmlns:a16="http://schemas.microsoft.com/office/drawing/2014/main" id="{6D360E12-E78F-3D15-6527-9C9A31786E45}"/>
                </a:ext>
              </a:extLst>
            </p:cNvPr>
            <p:cNvSpPr/>
            <p:nvPr/>
          </p:nvSpPr>
          <p:spPr>
            <a:xfrm>
              <a:off x="8258300" y="6404355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2" name="任意多边形: 形状 551">
              <a:extLst>
                <a:ext uri="{FF2B5EF4-FFF2-40B4-BE49-F238E27FC236}">
                  <a16:creationId xmlns:a16="http://schemas.microsoft.com/office/drawing/2014/main" id="{5FBD5A46-C459-9E55-78EF-2FE2B8FD881E}"/>
                </a:ext>
              </a:extLst>
            </p:cNvPr>
            <p:cNvSpPr/>
            <p:nvPr/>
          </p:nvSpPr>
          <p:spPr>
            <a:xfrm>
              <a:off x="8258300" y="6432105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3" name="任意多边形: 形状 552">
              <a:extLst>
                <a:ext uri="{FF2B5EF4-FFF2-40B4-BE49-F238E27FC236}">
                  <a16:creationId xmlns:a16="http://schemas.microsoft.com/office/drawing/2014/main" id="{37D8EC21-CC24-30F0-D959-B335B795E270}"/>
                </a:ext>
              </a:extLst>
            </p:cNvPr>
            <p:cNvSpPr/>
            <p:nvPr/>
          </p:nvSpPr>
          <p:spPr>
            <a:xfrm>
              <a:off x="8104514" y="6474660"/>
              <a:ext cx="144717" cy="13487"/>
            </a:xfrm>
            <a:custGeom>
              <a:avLst/>
              <a:gdLst>
                <a:gd name="connsiteX0" fmla="*/ 0 w 144717"/>
                <a:gd name="connsiteY0" fmla="*/ 0 h 13487"/>
                <a:gd name="connsiteX1" fmla="*/ 144717 w 144717"/>
                <a:gd name="connsiteY1" fmla="*/ 0 h 13487"/>
                <a:gd name="connsiteX2" fmla="*/ 144717 w 144717"/>
                <a:gd name="connsiteY2" fmla="*/ 13487 h 13487"/>
                <a:gd name="connsiteX3" fmla="*/ 0 w 144717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717" h="13487">
                  <a:moveTo>
                    <a:pt x="0" y="0"/>
                  </a:moveTo>
                  <a:lnTo>
                    <a:pt x="144717" y="0"/>
                  </a:lnTo>
                  <a:lnTo>
                    <a:pt x="144717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4" name="任意多边形: 形状 553">
              <a:extLst>
                <a:ext uri="{FF2B5EF4-FFF2-40B4-BE49-F238E27FC236}">
                  <a16:creationId xmlns:a16="http://schemas.microsoft.com/office/drawing/2014/main" id="{27681386-D483-B9A7-ED34-0D64F00D5AA7}"/>
                </a:ext>
              </a:extLst>
            </p:cNvPr>
            <p:cNvSpPr/>
            <p:nvPr/>
          </p:nvSpPr>
          <p:spPr>
            <a:xfrm>
              <a:off x="8104514" y="6502410"/>
              <a:ext cx="144717" cy="13487"/>
            </a:xfrm>
            <a:custGeom>
              <a:avLst/>
              <a:gdLst>
                <a:gd name="connsiteX0" fmla="*/ 0 w 144717"/>
                <a:gd name="connsiteY0" fmla="*/ 0 h 13487"/>
                <a:gd name="connsiteX1" fmla="*/ 144717 w 144717"/>
                <a:gd name="connsiteY1" fmla="*/ 0 h 13487"/>
                <a:gd name="connsiteX2" fmla="*/ 144717 w 144717"/>
                <a:gd name="connsiteY2" fmla="*/ 13487 h 13487"/>
                <a:gd name="connsiteX3" fmla="*/ 0 w 144717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717" h="13487">
                  <a:moveTo>
                    <a:pt x="0" y="0"/>
                  </a:moveTo>
                  <a:lnTo>
                    <a:pt x="144717" y="0"/>
                  </a:lnTo>
                  <a:lnTo>
                    <a:pt x="144717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5" name="任意多边形: 形状 554">
              <a:extLst>
                <a:ext uri="{FF2B5EF4-FFF2-40B4-BE49-F238E27FC236}">
                  <a16:creationId xmlns:a16="http://schemas.microsoft.com/office/drawing/2014/main" id="{803BDD12-547D-7856-062C-64354F5740EB}"/>
                </a:ext>
              </a:extLst>
            </p:cNvPr>
            <p:cNvSpPr/>
            <p:nvPr/>
          </p:nvSpPr>
          <p:spPr>
            <a:xfrm>
              <a:off x="8104514" y="6530159"/>
              <a:ext cx="144717" cy="13487"/>
            </a:xfrm>
            <a:custGeom>
              <a:avLst/>
              <a:gdLst>
                <a:gd name="connsiteX0" fmla="*/ 0 w 144717"/>
                <a:gd name="connsiteY0" fmla="*/ 0 h 13487"/>
                <a:gd name="connsiteX1" fmla="*/ 144717 w 144717"/>
                <a:gd name="connsiteY1" fmla="*/ 0 h 13487"/>
                <a:gd name="connsiteX2" fmla="*/ 144717 w 144717"/>
                <a:gd name="connsiteY2" fmla="*/ 13487 h 13487"/>
                <a:gd name="connsiteX3" fmla="*/ 0 w 144717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717" h="13487">
                  <a:moveTo>
                    <a:pt x="0" y="0"/>
                  </a:moveTo>
                  <a:lnTo>
                    <a:pt x="144717" y="0"/>
                  </a:lnTo>
                  <a:lnTo>
                    <a:pt x="144717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6" name="任意多边形: 形状 555">
              <a:extLst>
                <a:ext uri="{FF2B5EF4-FFF2-40B4-BE49-F238E27FC236}">
                  <a16:creationId xmlns:a16="http://schemas.microsoft.com/office/drawing/2014/main" id="{B45C79A1-C1E0-F92D-DD3D-52806147509F}"/>
                </a:ext>
              </a:extLst>
            </p:cNvPr>
            <p:cNvSpPr/>
            <p:nvPr/>
          </p:nvSpPr>
          <p:spPr>
            <a:xfrm>
              <a:off x="8104514" y="6557909"/>
              <a:ext cx="144717" cy="13487"/>
            </a:xfrm>
            <a:custGeom>
              <a:avLst/>
              <a:gdLst>
                <a:gd name="connsiteX0" fmla="*/ 0 w 144717"/>
                <a:gd name="connsiteY0" fmla="*/ 0 h 13487"/>
                <a:gd name="connsiteX1" fmla="*/ 144717 w 144717"/>
                <a:gd name="connsiteY1" fmla="*/ 0 h 13487"/>
                <a:gd name="connsiteX2" fmla="*/ 144717 w 144717"/>
                <a:gd name="connsiteY2" fmla="*/ 13487 h 13487"/>
                <a:gd name="connsiteX3" fmla="*/ 0 w 144717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717" h="13487">
                  <a:moveTo>
                    <a:pt x="0" y="0"/>
                  </a:moveTo>
                  <a:lnTo>
                    <a:pt x="144717" y="0"/>
                  </a:lnTo>
                  <a:lnTo>
                    <a:pt x="144717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7" name="任意多边形: 形状 556">
              <a:extLst>
                <a:ext uri="{FF2B5EF4-FFF2-40B4-BE49-F238E27FC236}">
                  <a16:creationId xmlns:a16="http://schemas.microsoft.com/office/drawing/2014/main" id="{3F59374A-E4BE-B8FF-DA14-08D39B0BB8F5}"/>
                </a:ext>
              </a:extLst>
            </p:cNvPr>
            <p:cNvSpPr/>
            <p:nvPr/>
          </p:nvSpPr>
          <p:spPr>
            <a:xfrm>
              <a:off x="8104514" y="6585659"/>
              <a:ext cx="144717" cy="13487"/>
            </a:xfrm>
            <a:custGeom>
              <a:avLst/>
              <a:gdLst>
                <a:gd name="connsiteX0" fmla="*/ 0 w 144717"/>
                <a:gd name="connsiteY0" fmla="*/ 0 h 13487"/>
                <a:gd name="connsiteX1" fmla="*/ 144717 w 144717"/>
                <a:gd name="connsiteY1" fmla="*/ 0 h 13487"/>
                <a:gd name="connsiteX2" fmla="*/ 144717 w 144717"/>
                <a:gd name="connsiteY2" fmla="*/ 13487 h 13487"/>
                <a:gd name="connsiteX3" fmla="*/ 0 w 144717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717" h="13487">
                  <a:moveTo>
                    <a:pt x="0" y="0"/>
                  </a:moveTo>
                  <a:lnTo>
                    <a:pt x="144717" y="0"/>
                  </a:lnTo>
                  <a:lnTo>
                    <a:pt x="144717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8" name="任意多边形: 形状 557">
              <a:extLst>
                <a:ext uri="{FF2B5EF4-FFF2-40B4-BE49-F238E27FC236}">
                  <a16:creationId xmlns:a16="http://schemas.microsoft.com/office/drawing/2014/main" id="{06F516B5-4AC1-44AB-FB58-A3434533E861}"/>
                </a:ext>
              </a:extLst>
            </p:cNvPr>
            <p:cNvSpPr/>
            <p:nvPr/>
          </p:nvSpPr>
          <p:spPr>
            <a:xfrm>
              <a:off x="8545100" y="6372730"/>
              <a:ext cx="23254" cy="198744"/>
            </a:xfrm>
            <a:custGeom>
              <a:avLst/>
              <a:gdLst>
                <a:gd name="connsiteX0" fmla="*/ 0 w 23254"/>
                <a:gd name="connsiteY0" fmla="*/ 0 h 198744"/>
                <a:gd name="connsiteX1" fmla="*/ 23254 w 23254"/>
                <a:gd name="connsiteY1" fmla="*/ 0 h 198744"/>
                <a:gd name="connsiteX2" fmla="*/ 23254 w 23254"/>
                <a:gd name="connsiteY2" fmla="*/ 198744 h 198744"/>
                <a:gd name="connsiteX3" fmla="*/ 0 w 23254"/>
                <a:gd name="connsiteY3" fmla="*/ 198744 h 19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54" h="198744">
                  <a:moveTo>
                    <a:pt x="0" y="0"/>
                  </a:moveTo>
                  <a:lnTo>
                    <a:pt x="23254" y="0"/>
                  </a:lnTo>
                  <a:lnTo>
                    <a:pt x="23254" y="198744"/>
                  </a:lnTo>
                  <a:lnTo>
                    <a:pt x="0" y="19874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9" name="任意多边形: 形状 558">
              <a:extLst>
                <a:ext uri="{FF2B5EF4-FFF2-40B4-BE49-F238E27FC236}">
                  <a16:creationId xmlns:a16="http://schemas.microsoft.com/office/drawing/2014/main" id="{F4CE37C2-4CFA-1C97-80F7-75E64AE05C15}"/>
                </a:ext>
              </a:extLst>
            </p:cNvPr>
            <p:cNvSpPr/>
            <p:nvPr/>
          </p:nvSpPr>
          <p:spPr>
            <a:xfrm>
              <a:off x="8377129" y="6256615"/>
              <a:ext cx="8371" cy="428881"/>
            </a:xfrm>
            <a:custGeom>
              <a:avLst/>
              <a:gdLst>
                <a:gd name="connsiteX0" fmla="*/ 0 w 8371"/>
                <a:gd name="connsiteY0" fmla="*/ 0 h 428881"/>
                <a:gd name="connsiteX1" fmla="*/ 8371 w 8371"/>
                <a:gd name="connsiteY1" fmla="*/ 0 h 428881"/>
                <a:gd name="connsiteX2" fmla="*/ 8371 w 8371"/>
                <a:gd name="connsiteY2" fmla="*/ 428881 h 428881"/>
                <a:gd name="connsiteX3" fmla="*/ 0 w 8371"/>
                <a:gd name="connsiteY3" fmla="*/ 428881 h 428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1" h="428881">
                  <a:moveTo>
                    <a:pt x="0" y="0"/>
                  </a:moveTo>
                  <a:lnTo>
                    <a:pt x="8371" y="0"/>
                  </a:lnTo>
                  <a:lnTo>
                    <a:pt x="8371" y="428881"/>
                  </a:lnTo>
                  <a:lnTo>
                    <a:pt x="0" y="42888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0" name="任意多边形: 形状 559">
              <a:extLst>
                <a:ext uri="{FF2B5EF4-FFF2-40B4-BE49-F238E27FC236}">
                  <a16:creationId xmlns:a16="http://schemas.microsoft.com/office/drawing/2014/main" id="{F3DC636D-0CDD-23B2-83F2-C08DFA5DB360}"/>
                </a:ext>
              </a:extLst>
            </p:cNvPr>
            <p:cNvSpPr/>
            <p:nvPr/>
          </p:nvSpPr>
          <p:spPr>
            <a:xfrm>
              <a:off x="8426194" y="6383349"/>
              <a:ext cx="9689" cy="302224"/>
            </a:xfrm>
            <a:custGeom>
              <a:avLst/>
              <a:gdLst>
                <a:gd name="connsiteX0" fmla="*/ 0 w 9689"/>
                <a:gd name="connsiteY0" fmla="*/ 0 h 302224"/>
                <a:gd name="connsiteX1" fmla="*/ 9689 w 9689"/>
                <a:gd name="connsiteY1" fmla="*/ 0 h 302224"/>
                <a:gd name="connsiteX2" fmla="*/ 9689 w 9689"/>
                <a:gd name="connsiteY2" fmla="*/ 302225 h 302224"/>
                <a:gd name="connsiteX3" fmla="*/ 0 w 9689"/>
                <a:gd name="connsiteY3" fmla="*/ 302225 h 302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89" h="302224">
                  <a:moveTo>
                    <a:pt x="0" y="0"/>
                  </a:moveTo>
                  <a:lnTo>
                    <a:pt x="9689" y="0"/>
                  </a:lnTo>
                  <a:lnTo>
                    <a:pt x="9689" y="302225"/>
                  </a:lnTo>
                  <a:lnTo>
                    <a:pt x="0" y="3022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1" name="任意多边形: 形状 560">
              <a:extLst>
                <a:ext uri="{FF2B5EF4-FFF2-40B4-BE49-F238E27FC236}">
                  <a16:creationId xmlns:a16="http://schemas.microsoft.com/office/drawing/2014/main" id="{E65B3B6A-1405-663F-A367-C5E05BF262E9}"/>
                </a:ext>
              </a:extLst>
            </p:cNvPr>
            <p:cNvSpPr/>
            <p:nvPr/>
          </p:nvSpPr>
          <p:spPr>
            <a:xfrm>
              <a:off x="8475338" y="6402107"/>
              <a:ext cx="9069" cy="283388"/>
            </a:xfrm>
            <a:custGeom>
              <a:avLst/>
              <a:gdLst>
                <a:gd name="connsiteX0" fmla="*/ 0 w 9069"/>
                <a:gd name="connsiteY0" fmla="*/ 0 h 283388"/>
                <a:gd name="connsiteX1" fmla="*/ 9069 w 9069"/>
                <a:gd name="connsiteY1" fmla="*/ 0 h 283388"/>
                <a:gd name="connsiteX2" fmla="*/ 9069 w 9069"/>
                <a:gd name="connsiteY2" fmla="*/ 283389 h 283388"/>
                <a:gd name="connsiteX3" fmla="*/ 0 w 9069"/>
                <a:gd name="connsiteY3" fmla="*/ 283389 h 283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69" h="283388">
                  <a:moveTo>
                    <a:pt x="0" y="0"/>
                  </a:moveTo>
                  <a:lnTo>
                    <a:pt x="9069" y="0"/>
                  </a:lnTo>
                  <a:lnTo>
                    <a:pt x="9069" y="283389"/>
                  </a:lnTo>
                  <a:lnTo>
                    <a:pt x="0" y="28338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2" name="任意多边形: 形状 561">
              <a:extLst>
                <a:ext uri="{FF2B5EF4-FFF2-40B4-BE49-F238E27FC236}">
                  <a16:creationId xmlns:a16="http://schemas.microsoft.com/office/drawing/2014/main" id="{6DDCF4E3-4845-A9AC-4B9C-EB044FA993D8}"/>
                </a:ext>
              </a:extLst>
            </p:cNvPr>
            <p:cNvSpPr/>
            <p:nvPr/>
          </p:nvSpPr>
          <p:spPr>
            <a:xfrm>
              <a:off x="8431078" y="6274830"/>
              <a:ext cx="48755" cy="9611"/>
            </a:xfrm>
            <a:custGeom>
              <a:avLst/>
              <a:gdLst>
                <a:gd name="connsiteX0" fmla="*/ 0 w 48755"/>
                <a:gd name="connsiteY0" fmla="*/ 0 h 9611"/>
                <a:gd name="connsiteX1" fmla="*/ 48756 w 48755"/>
                <a:gd name="connsiteY1" fmla="*/ 0 h 9611"/>
                <a:gd name="connsiteX2" fmla="*/ 48756 w 48755"/>
                <a:gd name="connsiteY2" fmla="*/ 9612 h 9611"/>
                <a:gd name="connsiteX3" fmla="*/ 0 w 48755"/>
                <a:gd name="connsiteY3" fmla="*/ 9612 h 9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755" h="9611">
                  <a:moveTo>
                    <a:pt x="0" y="0"/>
                  </a:moveTo>
                  <a:lnTo>
                    <a:pt x="48756" y="0"/>
                  </a:lnTo>
                  <a:lnTo>
                    <a:pt x="48756" y="9612"/>
                  </a:lnTo>
                  <a:lnTo>
                    <a:pt x="0" y="96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3" name="任意多边形: 形状 562">
              <a:extLst>
                <a:ext uri="{FF2B5EF4-FFF2-40B4-BE49-F238E27FC236}">
                  <a16:creationId xmlns:a16="http://schemas.microsoft.com/office/drawing/2014/main" id="{B6E894F5-487F-611B-911A-AE4EDDEF989F}"/>
                </a:ext>
              </a:extLst>
            </p:cNvPr>
            <p:cNvSpPr/>
            <p:nvPr/>
          </p:nvSpPr>
          <p:spPr>
            <a:xfrm>
              <a:off x="8431078" y="6297077"/>
              <a:ext cx="48755" cy="9611"/>
            </a:xfrm>
            <a:custGeom>
              <a:avLst/>
              <a:gdLst>
                <a:gd name="connsiteX0" fmla="*/ 0 w 48755"/>
                <a:gd name="connsiteY0" fmla="*/ 0 h 9611"/>
                <a:gd name="connsiteX1" fmla="*/ 48756 w 48755"/>
                <a:gd name="connsiteY1" fmla="*/ 0 h 9611"/>
                <a:gd name="connsiteX2" fmla="*/ 48756 w 48755"/>
                <a:gd name="connsiteY2" fmla="*/ 9612 h 9611"/>
                <a:gd name="connsiteX3" fmla="*/ 0 w 48755"/>
                <a:gd name="connsiteY3" fmla="*/ 9612 h 9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755" h="9611">
                  <a:moveTo>
                    <a:pt x="0" y="0"/>
                  </a:moveTo>
                  <a:lnTo>
                    <a:pt x="48756" y="0"/>
                  </a:lnTo>
                  <a:lnTo>
                    <a:pt x="48756" y="9612"/>
                  </a:lnTo>
                  <a:lnTo>
                    <a:pt x="0" y="96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4" name="任意多边形: 形状 563">
              <a:extLst>
                <a:ext uri="{FF2B5EF4-FFF2-40B4-BE49-F238E27FC236}">
                  <a16:creationId xmlns:a16="http://schemas.microsoft.com/office/drawing/2014/main" id="{1B49E23F-729B-7A4F-9DCF-ECDDF07D0F94}"/>
                </a:ext>
              </a:extLst>
            </p:cNvPr>
            <p:cNvSpPr/>
            <p:nvPr/>
          </p:nvSpPr>
          <p:spPr>
            <a:xfrm>
              <a:off x="8431078" y="6319400"/>
              <a:ext cx="48755" cy="9611"/>
            </a:xfrm>
            <a:custGeom>
              <a:avLst/>
              <a:gdLst>
                <a:gd name="connsiteX0" fmla="*/ 0 w 48755"/>
                <a:gd name="connsiteY0" fmla="*/ 0 h 9611"/>
                <a:gd name="connsiteX1" fmla="*/ 48756 w 48755"/>
                <a:gd name="connsiteY1" fmla="*/ 0 h 9611"/>
                <a:gd name="connsiteX2" fmla="*/ 48756 w 48755"/>
                <a:gd name="connsiteY2" fmla="*/ 9612 h 9611"/>
                <a:gd name="connsiteX3" fmla="*/ 0 w 48755"/>
                <a:gd name="connsiteY3" fmla="*/ 9612 h 9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755" h="9611">
                  <a:moveTo>
                    <a:pt x="0" y="0"/>
                  </a:moveTo>
                  <a:lnTo>
                    <a:pt x="48756" y="0"/>
                  </a:lnTo>
                  <a:lnTo>
                    <a:pt x="48756" y="9612"/>
                  </a:lnTo>
                  <a:lnTo>
                    <a:pt x="0" y="96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5" name="任意多边形: 形状 564">
              <a:extLst>
                <a:ext uri="{FF2B5EF4-FFF2-40B4-BE49-F238E27FC236}">
                  <a16:creationId xmlns:a16="http://schemas.microsoft.com/office/drawing/2014/main" id="{ED501066-6F41-3462-8E38-613E88C8A589}"/>
                </a:ext>
              </a:extLst>
            </p:cNvPr>
            <p:cNvSpPr/>
            <p:nvPr/>
          </p:nvSpPr>
          <p:spPr>
            <a:xfrm>
              <a:off x="8431078" y="6341724"/>
              <a:ext cx="48755" cy="9611"/>
            </a:xfrm>
            <a:custGeom>
              <a:avLst/>
              <a:gdLst>
                <a:gd name="connsiteX0" fmla="*/ 0 w 48755"/>
                <a:gd name="connsiteY0" fmla="*/ 0 h 9611"/>
                <a:gd name="connsiteX1" fmla="*/ 48756 w 48755"/>
                <a:gd name="connsiteY1" fmla="*/ 0 h 9611"/>
                <a:gd name="connsiteX2" fmla="*/ 48756 w 48755"/>
                <a:gd name="connsiteY2" fmla="*/ 9612 h 9611"/>
                <a:gd name="connsiteX3" fmla="*/ 0 w 48755"/>
                <a:gd name="connsiteY3" fmla="*/ 9612 h 9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755" h="9611">
                  <a:moveTo>
                    <a:pt x="0" y="0"/>
                  </a:moveTo>
                  <a:lnTo>
                    <a:pt x="48756" y="0"/>
                  </a:lnTo>
                  <a:lnTo>
                    <a:pt x="48756" y="9612"/>
                  </a:lnTo>
                  <a:lnTo>
                    <a:pt x="0" y="96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6" name="任意多边形: 形状 565">
              <a:extLst>
                <a:ext uri="{FF2B5EF4-FFF2-40B4-BE49-F238E27FC236}">
                  <a16:creationId xmlns:a16="http://schemas.microsoft.com/office/drawing/2014/main" id="{84EF122A-3FEC-2EA4-7F8C-C61C782E0AAE}"/>
                </a:ext>
              </a:extLst>
            </p:cNvPr>
            <p:cNvSpPr/>
            <p:nvPr/>
          </p:nvSpPr>
          <p:spPr>
            <a:xfrm>
              <a:off x="8759502" y="6367691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7" name="任意多边形: 形状 566">
              <a:extLst>
                <a:ext uri="{FF2B5EF4-FFF2-40B4-BE49-F238E27FC236}">
                  <a16:creationId xmlns:a16="http://schemas.microsoft.com/office/drawing/2014/main" id="{1BFC008E-ADEB-9514-6AA4-BF19928274E9}"/>
                </a:ext>
              </a:extLst>
            </p:cNvPr>
            <p:cNvSpPr/>
            <p:nvPr/>
          </p:nvSpPr>
          <p:spPr>
            <a:xfrm>
              <a:off x="8759502" y="6385674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8" name="任意多边形: 形状 567">
              <a:extLst>
                <a:ext uri="{FF2B5EF4-FFF2-40B4-BE49-F238E27FC236}">
                  <a16:creationId xmlns:a16="http://schemas.microsoft.com/office/drawing/2014/main" id="{9D510497-B01D-9E8D-32C8-2D49BC9EA02D}"/>
                </a:ext>
              </a:extLst>
            </p:cNvPr>
            <p:cNvSpPr/>
            <p:nvPr/>
          </p:nvSpPr>
          <p:spPr>
            <a:xfrm>
              <a:off x="8900344" y="6394588"/>
              <a:ext cx="46508" cy="8836"/>
            </a:xfrm>
            <a:custGeom>
              <a:avLst/>
              <a:gdLst>
                <a:gd name="connsiteX0" fmla="*/ 0 w 46508"/>
                <a:gd name="connsiteY0" fmla="*/ 0 h 8836"/>
                <a:gd name="connsiteX1" fmla="*/ 46508 w 46508"/>
                <a:gd name="connsiteY1" fmla="*/ 0 h 8836"/>
                <a:gd name="connsiteX2" fmla="*/ 46508 w 46508"/>
                <a:gd name="connsiteY2" fmla="*/ 8837 h 8836"/>
                <a:gd name="connsiteX3" fmla="*/ 0 w 46508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8836">
                  <a:moveTo>
                    <a:pt x="0" y="0"/>
                  </a:moveTo>
                  <a:lnTo>
                    <a:pt x="46508" y="0"/>
                  </a:lnTo>
                  <a:lnTo>
                    <a:pt x="46508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9" name="任意多边形: 形状 568">
              <a:extLst>
                <a:ext uri="{FF2B5EF4-FFF2-40B4-BE49-F238E27FC236}">
                  <a16:creationId xmlns:a16="http://schemas.microsoft.com/office/drawing/2014/main" id="{AA37B6B3-8A21-8183-912E-47927E1DB05B}"/>
                </a:ext>
              </a:extLst>
            </p:cNvPr>
            <p:cNvSpPr/>
            <p:nvPr/>
          </p:nvSpPr>
          <p:spPr>
            <a:xfrm>
              <a:off x="8900344" y="6412572"/>
              <a:ext cx="46508" cy="8836"/>
            </a:xfrm>
            <a:custGeom>
              <a:avLst/>
              <a:gdLst>
                <a:gd name="connsiteX0" fmla="*/ 0 w 46508"/>
                <a:gd name="connsiteY0" fmla="*/ 0 h 8836"/>
                <a:gd name="connsiteX1" fmla="*/ 46508 w 46508"/>
                <a:gd name="connsiteY1" fmla="*/ 0 h 8836"/>
                <a:gd name="connsiteX2" fmla="*/ 46508 w 46508"/>
                <a:gd name="connsiteY2" fmla="*/ 8837 h 8836"/>
                <a:gd name="connsiteX3" fmla="*/ 0 w 46508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8836">
                  <a:moveTo>
                    <a:pt x="0" y="0"/>
                  </a:moveTo>
                  <a:lnTo>
                    <a:pt x="46508" y="0"/>
                  </a:lnTo>
                  <a:lnTo>
                    <a:pt x="46508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0" name="任意多边形: 形状 569">
              <a:extLst>
                <a:ext uri="{FF2B5EF4-FFF2-40B4-BE49-F238E27FC236}">
                  <a16:creationId xmlns:a16="http://schemas.microsoft.com/office/drawing/2014/main" id="{7D7F93E1-09C6-60DE-4844-0DE1E66019E8}"/>
                </a:ext>
              </a:extLst>
            </p:cNvPr>
            <p:cNvSpPr/>
            <p:nvPr/>
          </p:nvSpPr>
          <p:spPr>
            <a:xfrm>
              <a:off x="8975299" y="6412494"/>
              <a:ext cx="60072" cy="8836"/>
            </a:xfrm>
            <a:custGeom>
              <a:avLst/>
              <a:gdLst>
                <a:gd name="connsiteX0" fmla="*/ 0 w 60072"/>
                <a:gd name="connsiteY0" fmla="*/ 0 h 8836"/>
                <a:gd name="connsiteX1" fmla="*/ 60073 w 60072"/>
                <a:gd name="connsiteY1" fmla="*/ 0 h 8836"/>
                <a:gd name="connsiteX2" fmla="*/ 60073 w 60072"/>
                <a:gd name="connsiteY2" fmla="*/ 8837 h 8836"/>
                <a:gd name="connsiteX3" fmla="*/ 0 w 60072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2" h="8836">
                  <a:moveTo>
                    <a:pt x="0" y="0"/>
                  </a:moveTo>
                  <a:lnTo>
                    <a:pt x="60073" y="0"/>
                  </a:lnTo>
                  <a:lnTo>
                    <a:pt x="60073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1" name="任意多边形: 形状 570">
              <a:extLst>
                <a:ext uri="{FF2B5EF4-FFF2-40B4-BE49-F238E27FC236}">
                  <a16:creationId xmlns:a16="http://schemas.microsoft.com/office/drawing/2014/main" id="{D613AB94-9602-C3C3-9482-CDB0EAD5B9D0}"/>
                </a:ext>
              </a:extLst>
            </p:cNvPr>
            <p:cNvSpPr/>
            <p:nvPr/>
          </p:nvSpPr>
          <p:spPr>
            <a:xfrm>
              <a:off x="8975299" y="6430477"/>
              <a:ext cx="60072" cy="8836"/>
            </a:xfrm>
            <a:custGeom>
              <a:avLst/>
              <a:gdLst>
                <a:gd name="connsiteX0" fmla="*/ 0 w 60072"/>
                <a:gd name="connsiteY0" fmla="*/ 0 h 8836"/>
                <a:gd name="connsiteX1" fmla="*/ 60073 w 60072"/>
                <a:gd name="connsiteY1" fmla="*/ 0 h 8836"/>
                <a:gd name="connsiteX2" fmla="*/ 60073 w 60072"/>
                <a:gd name="connsiteY2" fmla="*/ 8837 h 8836"/>
                <a:gd name="connsiteX3" fmla="*/ 0 w 60072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2" h="8836">
                  <a:moveTo>
                    <a:pt x="0" y="0"/>
                  </a:moveTo>
                  <a:lnTo>
                    <a:pt x="60073" y="0"/>
                  </a:lnTo>
                  <a:lnTo>
                    <a:pt x="60073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2" name="任意多边形: 形状 571">
              <a:extLst>
                <a:ext uri="{FF2B5EF4-FFF2-40B4-BE49-F238E27FC236}">
                  <a16:creationId xmlns:a16="http://schemas.microsoft.com/office/drawing/2014/main" id="{17ECF817-14C0-A822-B30C-7A68ED6FFA17}"/>
                </a:ext>
              </a:extLst>
            </p:cNvPr>
            <p:cNvSpPr/>
            <p:nvPr/>
          </p:nvSpPr>
          <p:spPr>
            <a:xfrm>
              <a:off x="9065370" y="6432182"/>
              <a:ext cx="68831" cy="8836"/>
            </a:xfrm>
            <a:custGeom>
              <a:avLst/>
              <a:gdLst>
                <a:gd name="connsiteX0" fmla="*/ 0 w 68831"/>
                <a:gd name="connsiteY0" fmla="*/ 0 h 8836"/>
                <a:gd name="connsiteX1" fmla="*/ 68832 w 68831"/>
                <a:gd name="connsiteY1" fmla="*/ 0 h 8836"/>
                <a:gd name="connsiteX2" fmla="*/ 68832 w 68831"/>
                <a:gd name="connsiteY2" fmla="*/ 8837 h 8836"/>
                <a:gd name="connsiteX3" fmla="*/ 0 w 68831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831" h="8836">
                  <a:moveTo>
                    <a:pt x="0" y="0"/>
                  </a:moveTo>
                  <a:lnTo>
                    <a:pt x="68832" y="0"/>
                  </a:lnTo>
                  <a:lnTo>
                    <a:pt x="68832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3" name="任意多边形: 形状 572">
              <a:extLst>
                <a:ext uri="{FF2B5EF4-FFF2-40B4-BE49-F238E27FC236}">
                  <a16:creationId xmlns:a16="http://schemas.microsoft.com/office/drawing/2014/main" id="{0457012F-0959-4A2C-28EE-6330F19F803F}"/>
                </a:ext>
              </a:extLst>
            </p:cNvPr>
            <p:cNvSpPr/>
            <p:nvPr/>
          </p:nvSpPr>
          <p:spPr>
            <a:xfrm>
              <a:off x="9065370" y="6450088"/>
              <a:ext cx="68831" cy="8836"/>
            </a:xfrm>
            <a:custGeom>
              <a:avLst/>
              <a:gdLst>
                <a:gd name="connsiteX0" fmla="*/ 0 w 68831"/>
                <a:gd name="connsiteY0" fmla="*/ 0 h 8836"/>
                <a:gd name="connsiteX1" fmla="*/ 68832 w 68831"/>
                <a:gd name="connsiteY1" fmla="*/ 0 h 8836"/>
                <a:gd name="connsiteX2" fmla="*/ 68832 w 68831"/>
                <a:gd name="connsiteY2" fmla="*/ 8837 h 8836"/>
                <a:gd name="connsiteX3" fmla="*/ 0 w 68831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831" h="8836">
                  <a:moveTo>
                    <a:pt x="0" y="0"/>
                  </a:moveTo>
                  <a:lnTo>
                    <a:pt x="68832" y="0"/>
                  </a:lnTo>
                  <a:lnTo>
                    <a:pt x="68832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4" name="任意多边形: 形状 573">
              <a:extLst>
                <a:ext uri="{FF2B5EF4-FFF2-40B4-BE49-F238E27FC236}">
                  <a16:creationId xmlns:a16="http://schemas.microsoft.com/office/drawing/2014/main" id="{5C95DB30-5E5C-7394-779E-231CEF6F113F}"/>
                </a:ext>
              </a:extLst>
            </p:cNvPr>
            <p:cNvSpPr/>
            <p:nvPr/>
          </p:nvSpPr>
          <p:spPr>
            <a:xfrm>
              <a:off x="8759502" y="6403580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5" name="任意多边形: 形状 574">
              <a:extLst>
                <a:ext uri="{FF2B5EF4-FFF2-40B4-BE49-F238E27FC236}">
                  <a16:creationId xmlns:a16="http://schemas.microsoft.com/office/drawing/2014/main" id="{65AD95CB-DE1F-5128-B9D6-7D5E5A6DFF36}"/>
                </a:ext>
              </a:extLst>
            </p:cNvPr>
            <p:cNvSpPr/>
            <p:nvPr/>
          </p:nvSpPr>
          <p:spPr>
            <a:xfrm>
              <a:off x="8759502" y="6421486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6" name="任意多边形: 形状 575">
              <a:extLst>
                <a:ext uri="{FF2B5EF4-FFF2-40B4-BE49-F238E27FC236}">
                  <a16:creationId xmlns:a16="http://schemas.microsoft.com/office/drawing/2014/main" id="{CF3CFD86-0147-C191-BDD0-EB870B1A4AA3}"/>
                </a:ext>
              </a:extLst>
            </p:cNvPr>
            <p:cNvSpPr/>
            <p:nvPr/>
          </p:nvSpPr>
          <p:spPr>
            <a:xfrm>
              <a:off x="8759502" y="6439469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7" name="任意多边形: 形状 576">
              <a:extLst>
                <a:ext uri="{FF2B5EF4-FFF2-40B4-BE49-F238E27FC236}">
                  <a16:creationId xmlns:a16="http://schemas.microsoft.com/office/drawing/2014/main" id="{01825592-41D6-AA13-CB02-FE728DDF09DC}"/>
                </a:ext>
              </a:extLst>
            </p:cNvPr>
            <p:cNvSpPr/>
            <p:nvPr/>
          </p:nvSpPr>
          <p:spPr>
            <a:xfrm>
              <a:off x="8759502" y="6457374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8" name="任意多边形: 形状 577">
              <a:extLst>
                <a:ext uri="{FF2B5EF4-FFF2-40B4-BE49-F238E27FC236}">
                  <a16:creationId xmlns:a16="http://schemas.microsoft.com/office/drawing/2014/main" id="{F4A63586-C540-3F3F-E87F-BE9F238B350D}"/>
                </a:ext>
              </a:extLst>
            </p:cNvPr>
            <p:cNvSpPr/>
            <p:nvPr/>
          </p:nvSpPr>
          <p:spPr>
            <a:xfrm>
              <a:off x="8759502" y="6475280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9" name="任意多边形: 形状 578">
              <a:extLst>
                <a:ext uri="{FF2B5EF4-FFF2-40B4-BE49-F238E27FC236}">
                  <a16:creationId xmlns:a16="http://schemas.microsoft.com/office/drawing/2014/main" id="{4CE70541-E06E-EB80-01CC-D717C87959D4}"/>
                </a:ext>
              </a:extLst>
            </p:cNvPr>
            <p:cNvSpPr/>
            <p:nvPr/>
          </p:nvSpPr>
          <p:spPr>
            <a:xfrm>
              <a:off x="8759502" y="6493263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0" name="任意多边形: 形状 579">
              <a:extLst>
                <a:ext uri="{FF2B5EF4-FFF2-40B4-BE49-F238E27FC236}">
                  <a16:creationId xmlns:a16="http://schemas.microsoft.com/office/drawing/2014/main" id="{E55541F9-ED03-CDBF-A912-784AB396C9F5}"/>
                </a:ext>
              </a:extLst>
            </p:cNvPr>
            <p:cNvSpPr/>
            <p:nvPr/>
          </p:nvSpPr>
          <p:spPr>
            <a:xfrm>
              <a:off x="8759502" y="6511169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1" name="任意多边形: 形状 580">
              <a:extLst>
                <a:ext uri="{FF2B5EF4-FFF2-40B4-BE49-F238E27FC236}">
                  <a16:creationId xmlns:a16="http://schemas.microsoft.com/office/drawing/2014/main" id="{D66D649A-C816-7F04-93DE-B49F1EED14F6}"/>
                </a:ext>
              </a:extLst>
            </p:cNvPr>
            <p:cNvSpPr/>
            <p:nvPr/>
          </p:nvSpPr>
          <p:spPr>
            <a:xfrm>
              <a:off x="8759502" y="6529074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2" name="任意多边形: 形状 581">
              <a:extLst>
                <a:ext uri="{FF2B5EF4-FFF2-40B4-BE49-F238E27FC236}">
                  <a16:creationId xmlns:a16="http://schemas.microsoft.com/office/drawing/2014/main" id="{F9F319D6-6F63-10C2-61D0-F2C37F87DCF1}"/>
                </a:ext>
              </a:extLst>
            </p:cNvPr>
            <p:cNvSpPr/>
            <p:nvPr/>
          </p:nvSpPr>
          <p:spPr>
            <a:xfrm>
              <a:off x="8609669" y="6640306"/>
              <a:ext cx="290675" cy="10309"/>
            </a:xfrm>
            <a:custGeom>
              <a:avLst/>
              <a:gdLst>
                <a:gd name="connsiteX0" fmla="*/ 0 w 290675"/>
                <a:gd name="connsiteY0" fmla="*/ 0 h 10309"/>
                <a:gd name="connsiteX1" fmla="*/ 290675 w 290675"/>
                <a:gd name="connsiteY1" fmla="*/ 0 h 10309"/>
                <a:gd name="connsiteX2" fmla="*/ 290675 w 290675"/>
                <a:gd name="connsiteY2" fmla="*/ 10309 h 10309"/>
                <a:gd name="connsiteX3" fmla="*/ 0 w 290675"/>
                <a:gd name="connsiteY3" fmla="*/ 10309 h 10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0675" h="10309">
                  <a:moveTo>
                    <a:pt x="0" y="0"/>
                  </a:moveTo>
                  <a:lnTo>
                    <a:pt x="290675" y="0"/>
                  </a:lnTo>
                  <a:lnTo>
                    <a:pt x="290675" y="10309"/>
                  </a:lnTo>
                  <a:lnTo>
                    <a:pt x="0" y="1030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3" name="任意多边形: 形状 582">
              <a:extLst>
                <a:ext uri="{FF2B5EF4-FFF2-40B4-BE49-F238E27FC236}">
                  <a16:creationId xmlns:a16="http://schemas.microsoft.com/office/drawing/2014/main" id="{FA4AE680-F093-DD91-43E5-76CA0C88018C}"/>
                </a:ext>
              </a:extLst>
            </p:cNvPr>
            <p:cNvSpPr/>
            <p:nvPr/>
          </p:nvSpPr>
          <p:spPr>
            <a:xfrm>
              <a:off x="8609669" y="6664878"/>
              <a:ext cx="290675" cy="10309"/>
            </a:xfrm>
            <a:custGeom>
              <a:avLst/>
              <a:gdLst>
                <a:gd name="connsiteX0" fmla="*/ 0 w 290675"/>
                <a:gd name="connsiteY0" fmla="*/ 0 h 10309"/>
                <a:gd name="connsiteX1" fmla="*/ 290675 w 290675"/>
                <a:gd name="connsiteY1" fmla="*/ 0 h 10309"/>
                <a:gd name="connsiteX2" fmla="*/ 290675 w 290675"/>
                <a:gd name="connsiteY2" fmla="*/ 10309 h 10309"/>
                <a:gd name="connsiteX3" fmla="*/ 0 w 290675"/>
                <a:gd name="connsiteY3" fmla="*/ 10309 h 10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0675" h="10309">
                  <a:moveTo>
                    <a:pt x="0" y="0"/>
                  </a:moveTo>
                  <a:lnTo>
                    <a:pt x="290675" y="0"/>
                  </a:lnTo>
                  <a:lnTo>
                    <a:pt x="290675" y="10309"/>
                  </a:lnTo>
                  <a:lnTo>
                    <a:pt x="0" y="1030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609" name="组合 608">
            <a:extLst>
              <a:ext uri="{FF2B5EF4-FFF2-40B4-BE49-F238E27FC236}">
                <a16:creationId xmlns:a16="http://schemas.microsoft.com/office/drawing/2014/main" id="{152FE67F-9F07-04E2-CF48-F1D4E7B1DD29}"/>
              </a:ext>
            </a:extLst>
          </p:cNvPr>
          <p:cNvGrpSpPr/>
          <p:nvPr/>
        </p:nvGrpSpPr>
        <p:grpSpPr>
          <a:xfrm>
            <a:off x="3890883" y="4787541"/>
            <a:ext cx="4470200" cy="545803"/>
            <a:chOff x="322748" y="3665374"/>
            <a:chExt cx="5680529" cy="1027864"/>
          </a:xfrm>
        </p:grpSpPr>
        <p:sp>
          <p:nvSpPr>
            <p:cNvPr id="611" name="圆角矩形 107">
              <a:extLst>
                <a:ext uri="{FF2B5EF4-FFF2-40B4-BE49-F238E27FC236}">
                  <a16:creationId xmlns:a16="http://schemas.microsoft.com/office/drawing/2014/main" id="{AF305D64-B34A-B071-7ADF-25C5B7D1E356}"/>
                </a:ext>
              </a:extLst>
            </p:cNvPr>
            <p:cNvSpPr/>
            <p:nvPr/>
          </p:nvSpPr>
          <p:spPr>
            <a:xfrm>
              <a:off x="322748" y="3665374"/>
              <a:ext cx="5680529" cy="1027864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bg1"/>
                </a:gs>
                <a:gs pos="100000">
                  <a:srgbClr val="D1D1D1"/>
                </a:gs>
              </a:gsLst>
              <a:lin ang="5400000" scaled="0"/>
            </a:gradFill>
            <a:ln>
              <a:noFill/>
            </a:ln>
            <a:effectLst>
              <a:outerShdw blurRad="127000" dist="508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12" name="圆角矩形 108">
              <a:extLst>
                <a:ext uri="{FF2B5EF4-FFF2-40B4-BE49-F238E27FC236}">
                  <a16:creationId xmlns:a16="http://schemas.microsoft.com/office/drawing/2014/main" id="{8F861E3E-20E7-CD7B-96A1-E14A4B27573F}"/>
                </a:ext>
              </a:extLst>
            </p:cNvPr>
            <p:cNvSpPr/>
            <p:nvPr/>
          </p:nvSpPr>
          <p:spPr>
            <a:xfrm>
              <a:off x="410953" y="3785998"/>
              <a:ext cx="5488820" cy="784227"/>
            </a:xfrm>
            <a:prstGeom prst="roundRect">
              <a:avLst>
                <a:gd name="adj" fmla="val 50000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590" name="任意多边形: 形状 589">
            <a:extLst>
              <a:ext uri="{FF2B5EF4-FFF2-40B4-BE49-F238E27FC236}">
                <a16:creationId xmlns:a16="http://schemas.microsoft.com/office/drawing/2014/main" id="{ED30C9F0-C733-53A9-35B0-93FA26DC7620}"/>
              </a:ext>
            </a:extLst>
          </p:cNvPr>
          <p:cNvSpPr/>
          <p:nvPr/>
        </p:nvSpPr>
        <p:spPr>
          <a:xfrm>
            <a:off x="73720" y="-2161603"/>
            <a:ext cx="12044560" cy="12044560"/>
          </a:xfrm>
          <a:custGeom>
            <a:avLst/>
            <a:gdLst>
              <a:gd name="connsiteX0" fmla="*/ 4307773 w 8615546"/>
              <a:gd name="connsiteY0" fmla="*/ 0 h 8615546"/>
              <a:gd name="connsiteX1" fmla="*/ 8615546 w 8615546"/>
              <a:gd name="connsiteY1" fmla="*/ 4307773 h 8615546"/>
              <a:gd name="connsiteX2" fmla="*/ 8615545 w 8615546"/>
              <a:gd name="connsiteY2" fmla="*/ 4307773 h 8615546"/>
              <a:gd name="connsiteX3" fmla="*/ 4307772 w 8615546"/>
              <a:gd name="connsiteY3" fmla="*/ 8615546 h 8615546"/>
              <a:gd name="connsiteX4" fmla="*/ 4307773 w 8615546"/>
              <a:gd name="connsiteY4" fmla="*/ 8615545 h 8615546"/>
              <a:gd name="connsiteX5" fmla="*/ 5605 w 8615546"/>
              <a:gd name="connsiteY5" fmla="*/ 4529449 h 8615546"/>
              <a:gd name="connsiteX6" fmla="*/ 0 w 8615546"/>
              <a:gd name="connsiteY6" fmla="*/ 4307773 h 8615546"/>
              <a:gd name="connsiteX7" fmla="*/ 5605 w 8615546"/>
              <a:gd name="connsiteY7" fmla="*/ 4086096 h 8615546"/>
              <a:gd name="connsiteX8" fmla="*/ 4307773 w 8615546"/>
              <a:gd name="connsiteY8" fmla="*/ 0 h 8615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615546" h="8615546">
                <a:moveTo>
                  <a:pt x="4307773" y="0"/>
                </a:moveTo>
                <a:cubicBezTo>
                  <a:pt x="6686890" y="0"/>
                  <a:pt x="8615546" y="1928656"/>
                  <a:pt x="8615546" y="4307773"/>
                </a:cubicBezTo>
                <a:lnTo>
                  <a:pt x="8615545" y="4307773"/>
                </a:lnTo>
                <a:cubicBezTo>
                  <a:pt x="8615545" y="6686890"/>
                  <a:pt x="6686889" y="8615546"/>
                  <a:pt x="4307772" y="8615546"/>
                </a:cubicBezTo>
                <a:lnTo>
                  <a:pt x="4307773" y="8615545"/>
                </a:lnTo>
                <a:cubicBezTo>
                  <a:pt x="2003004" y="8615545"/>
                  <a:pt x="120981" y="6805547"/>
                  <a:pt x="5605" y="4529449"/>
                </a:cubicBezTo>
                <a:lnTo>
                  <a:pt x="0" y="4307773"/>
                </a:lnTo>
                <a:lnTo>
                  <a:pt x="5605" y="4086096"/>
                </a:lnTo>
                <a:cubicBezTo>
                  <a:pt x="120981" y="1809999"/>
                  <a:pt x="2003004" y="0"/>
                  <a:pt x="4307773" y="0"/>
                </a:cubicBezTo>
                <a:close/>
              </a:path>
            </a:pathLst>
          </a:custGeom>
          <a:noFill/>
          <a:ln w="12700">
            <a:solidFill>
              <a:schemeClr val="bg1">
                <a:lumMod val="8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altLang="zh-CN" sz="1350" dirty="0">
                <a:cs typeface="+mn-ea"/>
                <a:sym typeface="+mn-lt"/>
              </a:rPr>
              <a:t>3</a:t>
            </a:r>
            <a:endParaRPr lang="zh-CN" altLang="en-US" sz="1350" dirty="0">
              <a:cs typeface="+mn-ea"/>
              <a:sym typeface="+mn-lt"/>
            </a:endParaRPr>
          </a:p>
        </p:txBody>
      </p:sp>
      <p:grpSp>
        <p:nvGrpSpPr>
          <p:cNvPr id="591" name="组合 590">
            <a:extLst>
              <a:ext uri="{FF2B5EF4-FFF2-40B4-BE49-F238E27FC236}">
                <a16:creationId xmlns:a16="http://schemas.microsoft.com/office/drawing/2014/main" id="{522ECE05-EF9A-F7B4-42BD-A3A631B52C17}"/>
              </a:ext>
            </a:extLst>
          </p:cNvPr>
          <p:cNvGrpSpPr/>
          <p:nvPr/>
        </p:nvGrpSpPr>
        <p:grpSpPr>
          <a:xfrm>
            <a:off x="745668" y="-1381297"/>
            <a:ext cx="10588840" cy="10588840"/>
            <a:chOff x="819388" y="-1381297"/>
            <a:chExt cx="10588840" cy="10588840"/>
          </a:xfrm>
        </p:grpSpPr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9FDF382A-9DA4-96A0-542E-8507C03FF8E7}"/>
                </a:ext>
              </a:extLst>
            </p:cNvPr>
            <p:cNvSpPr/>
            <p:nvPr/>
          </p:nvSpPr>
          <p:spPr>
            <a:xfrm>
              <a:off x="2156827" y="-152216"/>
              <a:ext cx="8025786" cy="8025786"/>
            </a:xfrm>
            <a:custGeom>
              <a:avLst/>
              <a:gdLst>
                <a:gd name="connsiteX0" fmla="*/ 4307773 w 8615546"/>
                <a:gd name="connsiteY0" fmla="*/ 0 h 8615546"/>
                <a:gd name="connsiteX1" fmla="*/ 8615546 w 8615546"/>
                <a:gd name="connsiteY1" fmla="*/ 4307773 h 8615546"/>
                <a:gd name="connsiteX2" fmla="*/ 8615545 w 8615546"/>
                <a:gd name="connsiteY2" fmla="*/ 4307773 h 8615546"/>
                <a:gd name="connsiteX3" fmla="*/ 4307772 w 8615546"/>
                <a:gd name="connsiteY3" fmla="*/ 8615546 h 8615546"/>
                <a:gd name="connsiteX4" fmla="*/ 4307773 w 8615546"/>
                <a:gd name="connsiteY4" fmla="*/ 8615545 h 8615546"/>
                <a:gd name="connsiteX5" fmla="*/ 5605 w 8615546"/>
                <a:gd name="connsiteY5" fmla="*/ 4529449 h 8615546"/>
                <a:gd name="connsiteX6" fmla="*/ 0 w 8615546"/>
                <a:gd name="connsiteY6" fmla="*/ 4307773 h 8615546"/>
                <a:gd name="connsiteX7" fmla="*/ 5605 w 8615546"/>
                <a:gd name="connsiteY7" fmla="*/ 4086096 h 8615546"/>
                <a:gd name="connsiteX8" fmla="*/ 4307773 w 8615546"/>
                <a:gd name="connsiteY8" fmla="*/ 0 h 8615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615546" h="8615546">
                  <a:moveTo>
                    <a:pt x="4307773" y="0"/>
                  </a:moveTo>
                  <a:cubicBezTo>
                    <a:pt x="6686890" y="0"/>
                    <a:pt x="8615546" y="1928656"/>
                    <a:pt x="8615546" y="4307773"/>
                  </a:cubicBezTo>
                  <a:lnTo>
                    <a:pt x="8615545" y="4307773"/>
                  </a:lnTo>
                  <a:cubicBezTo>
                    <a:pt x="8615545" y="6686890"/>
                    <a:pt x="6686889" y="8615546"/>
                    <a:pt x="4307772" y="8615546"/>
                  </a:cubicBezTo>
                  <a:lnTo>
                    <a:pt x="4307773" y="8615545"/>
                  </a:lnTo>
                  <a:cubicBezTo>
                    <a:pt x="2003004" y="8615545"/>
                    <a:pt x="120981" y="6805547"/>
                    <a:pt x="5605" y="4529449"/>
                  </a:cubicBezTo>
                  <a:lnTo>
                    <a:pt x="0" y="4307773"/>
                  </a:lnTo>
                  <a:lnTo>
                    <a:pt x="5605" y="4086096"/>
                  </a:lnTo>
                  <a:cubicBezTo>
                    <a:pt x="120981" y="1809999"/>
                    <a:pt x="2003004" y="0"/>
                    <a:pt x="4307773" y="0"/>
                  </a:cubicBezTo>
                  <a:close/>
                </a:path>
              </a:pathLst>
            </a:custGeom>
            <a:noFill/>
            <a:ln w="76200">
              <a:solidFill>
                <a:srgbClr val="D9001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r>
                <a:rPr lang="en-US" altLang="zh-CN" sz="1350" dirty="0">
                  <a:cs typeface="+mn-ea"/>
                  <a:sym typeface="+mn-lt"/>
                </a:rPr>
                <a:t>3</a:t>
              </a:r>
              <a:endParaRPr lang="zh-CN" altLang="en-US" sz="1350" dirty="0">
                <a:cs typeface="+mn-ea"/>
                <a:sym typeface="+mn-lt"/>
              </a:endParaRPr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:a16="http://schemas.microsoft.com/office/drawing/2014/main" id="{9F647C48-9D3B-938C-F7B7-1A4D8D789C1F}"/>
                </a:ext>
              </a:extLst>
            </p:cNvPr>
            <p:cNvSpPr/>
            <p:nvPr/>
          </p:nvSpPr>
          <p:spPr>
            <a:xfrm>
              <a:off x="819388" y="-1381297"/>
              <a:ext cx="10588840" cy="10588840"/>
            </a:xfrm>
            <a:custGeom>
              <a:avLst/>
              <a:gdLst>
                <a:gd name="connsiteX0" fmla="*/ 5294420 w 10588840"/>
                <a:gd name="connsiteY0" fmla="*/ 0 h 10588840"/>
                <a:gd name="connsiteX1" fmla="*/ 10588840 w 10588840"/>
                <a:gd name="connsiteY1" fmla="*/ 5294420 h 10588840"/>
                <a:gd name="connsiteX2" fmla="*/ 5294420 w 10588840"/>
                <a:gd name="connsiteY2" fmla="*/ 10588840 h 10588840"/>
                <a:gd name="connsiteX3" fmla="*/ 0 w 10588840"/>
                <a:gd name="connsiteY3" fmla="*/ 5294420 h 10588840"/>
                <a:gd name="connsiteX4" fmla="*/ 5294420 w 10588840"/>
                <a:gd name="connsiteY4" fmla="*/ 0 h 10588840"/>
                <a:gd name="connsiteX5" fmla="*/ 5350332 w 10588840"/>
                <a:gd name="connsiteY5" fmla="*/ 948715 h 10588840"/>
                <a:gd name="connsiteX6" fmla="*/ 1048164 w 10588840"/>
                <a:gd name="connsiteY6" fmla="*/ 5034811 h 10588840"/>
                <a:gd name="connsiteX7" fmla="*/ 1042559 w 10588840"/>
                <a:gd name="connsiteY7" fmla="*/ 5256488 h 10588840"/>
                <a:gd name="connsiteX8" fmla="*/ 1042559 w 10588840"/>
                <a:gd name="connsiteY8" fmla="*/ 5256487 h 10588840"/>
                <a:gd name="connsiteX9" fmla="*/ 1042559 w 10588840"/>
                <a:gd name="connsiteY9" fmla="*/ 5256488 h 10588840"/>
                <a:gd name="connsiteX10" fmla="*/ 1042559 w 10588840"/>
                <a:gd name="connsiteY10" fmla="*/ 5256488 h 10588840"/>
                <a:gd name="connsiteX11" fmla="*/ 1048164 w 10588840"/>
                <a:gd name="connsiteY11" fmla="*/ 5478164 h 10588840"/>
                <a:gd name="connsiteX12" fmla="*/ 5350332 w 10588840"/>
                <a:gd name="connsiteY12" fmla="*/ 9564260 h 10588840"/>
                <a:gd name="connsiteX13" fmla="*/ 5350331 w 10588840"/>
                <a:gd name="connsiteY13" fmla="*/ 9564261 h 10588840"/>
                <a:gd name="connsiteX14" fmla="*/ 9658104 w 10588840"/>
                <a:gd name="connsiteY14" fmla="*/ 5256488 h 10588840"/>
                <a:gd name="connsiteX15" fmla="*/ 9658105 w 10588840"/>
                <a:gd name="connsiteY15" fmla="*/ 5256488 h 10588840"/>
                <a:gd name="connsiteX16" fmla="*/ 5350332 w 10588840"/>
                <a:gd name="connsiteY16" fmla="*/ 948715 h 10588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88840" h="10588840">
                  <a:moveTo>
                    <a:pt x="5294420" y="0"/>
                  </a:moveTo>
                  <a:cubicBezTo>
                    <a:pt x="8218447" y="0"/>
                    <a:pt x="10588840" y="2370393"/>
                    <a:pt x="10588840" y="5294420"/>
                  </a:cubicBezTo>
                  <a:cubicBezTo>
                    <a:pt x="10588840" y="8218447"/>
                    <a:pt x="8218447" y="10588840"/>
                    <a:pt x="5294420" y="10588840"/>
                  </a:cubicBezTo>
                  <a:cubicBezTo>
                    <a:pt x="2370393" y="10588840"/>
                    <a:pt x="0" y="8218447"/>
                    <a:pt x="0" y="5294420"/>
                  </a:cubicBezTo>
                  <a:cubicBezTo>
                    <a:pt x="0" y="2370393"/>
                    <a:pt x="2370393" y="0"/>
                    <a:pt x="5294420" y="0"/>
                  </a:cubicBezTo>
                  <a:close/>
                  <a:moveTo>
                    <a:pt x="5350332" y="948715"/>
                  </a:moveTo>
                  <a:cubicBezTo>
                    <a:pt x="3045563" y="948715"/>
                    <a:pt x="1163540" y="2758714"/>
                    <a:pt x="1048164" y="5034811"/>
                  </a:cubicBezTo>
                  <a:lnTo>
                    <a:pt x="1042559" y="5256488"/>
                  </a:lnTo>
                  <a:lnTo>
                    <a:pt x="1042559" y="5256487"/>
                  </a:lnTo>
                  <a:lnTo>
                    <a:pt x="1042559" y="5256488"/>
                  </a:lnTo>
                  <a:lnTo>
                    <a:pt x="1042559" y="5256488"/>
                  </a:lnTo>
                  <a:lnTo>
                    <a:pt x="1048164" y="5478164"/>
                  </a:lnTo>
                  <a:cubicBezTo>
                    <a:pt x="1163540" y="7754262"/>
                    <a:pt x="3045563" y="9564260"/>
                    <a:pt x="5350332" y="9564260"/>
                  </a:cubicBezTo>
                  <a:lnTo>
                    <a:pt x="5350331" y="9564261"/>
                  </a:lnTo>
                  <a:cubicBezTo>
                    <a:pt x="7729448" y="9564261"/>
                    <a:pt x="9658104" y="7635605"/>
                    <a:pt x="9658104" y="5256488"/>
                  </a:cubicBezTo>
                  <a:lnTo>
                    <a:pt x="9658105" y="5256488"/>
                  </a:lnTo>
                  <a:cubicBezTo>
                    <a:pt x="9658105" y="2877371"/>
                    <a:pt x="7729449" y="948715"/>
                    <a:pt x="5350332" y="948715"/>
                  </a:cubicBezTo>
                  <a:close/>
                </a:path>
              </a:pathLst>
            </a:custGeom>
            <a:gradFill>
              <a:gsLst>
                <a:gs pos="3300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 w="38100">
              <a:noFill/>
            </a:ln>
            <a:effectLst>
              <a:outerShdw blurRad="254000" algn="tl" rotWithShape="0">
                <a:prstClr val="black">
                  <a:alpha val="1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r>
                <a:rPr lang="en-US" altLang="zh-CN" sz="1350" dirty="0">
                  <a:cs typeface="+mn-ea"/>
                  <a:sym typeface="+mn-lt"/>
                </a:rPr>
                <a:t>3</a:t>
              </a:r>
              <a:endParaRPr lang="zh-CN" altLang="en-US" sz="1350" dirty="0">
                <a:cs typeface="+mn-ea"/>
                <a:sym typeface="+mn-lt"/>
              </a:endParaRPr>
            </a:p>
          </p:txBody>
        </p:sp>
      </p:grpSp>
      <p:grpSp>
        <p:nvGrpSpPr>
          <p:cNvPr id="7" name="组合 6">
            <a:extLst>
              <a:ext uri="{FF2B5EF4-FFF2-40B4-BE49-F238E27FC236}">
                <a16:creationId xmlns:a16="http://schemas.microsoft.com/office/drawing/2014/main" id="{09A27D4B-823D-DAC2-FE85-8E17019A694D}"/>
              </a:ext>
            </a:extLst>
          </p:cNvPr>
          <p:cNvGrpSpPr/>
          <p:nvPr/>
        </p:nvGrpSpPr>
        <p:grpSpPr>
          <a:xfrm>
            <a:off x="4715423" y="993789"/>
            <a:ext cx="2761154" cy="646333"/>
            <a:chOff x="1308108" y="5662402"/>
            <a:chExt cx="2761154" cy="646333"/>
          </a:xfrm>
        </p:grpSpPr>
        <p:grpSp>
          <p:nvGrpSpPr>
            <p:cNvPr id="3" name="组合 2"/>
            <p:cNvGrpSpPr/>
            <p:nvPr/>
          </p:nvGrpSpPr>
          <p:grpSpPr>
            <a:xfrm>
              <a:off x="1308108" y="5662404"/>
              <a:ext cx="597163" cy="646331"/>
              <a:chOff x="1308108" y="5662404"/>
              <a:chExt cx="597163" cy="646331"/>
            </a:xfrm>
          </p:grpSpPr>
          <p:sp>
            <p:nvSpPr>
              <p:cNvPr id="14" name="圆角矩形 13"/>
              <p:cNvSpPr/>
              <p:nvPr/>
            </p:nvSpPr>
            <p:spPr>
              <a:xfrm rot="5400000">
                <a:off x="1308001" y="5686989"/>
                <a:ext cx="597377" cy="597163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0">
                    <a:srgbClr val="8E040D"/>
                  </a:gs>
                  <a:gs pos="100000">
                    <a:srgbClr val="E40613"/>
                  </a:gs>
                </a:gsLst>
                <a:lin ang="10800000" scaled="0"/>
              </a:gradFill>
              <a:ln w="12700">
                <a:gradFill>
                  <a:gsLst>
                    <a:gs pos="0">
                      <a:srgbClr val="E30613"/>
                    </a:gs>
                    <a:gs pos="100000">
                      <a:srgbClr val="81040B"/>
                    </a:gs>
                  </a:gsLst>
                  <a:lin ang="5400000" scaled="1"/>
                </a:gradFill>
              </a:ln>
              <a:effectLst>
                <a:outerShdw blurRad="254000" dist="1270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" name="文本框 20"/>
              <p:cNvSpPr txBox="1"/>
              <p:nvPr/>
            </p:nvSpPr>
            <p:spPr>
              <a:xfrm flipH="1">
                <a:off x="1385930" y="5662404"/>
                <a:ext cx="441146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3600" b="1" dirty="0">
                    <a:solidFill>
                      <a:schemeClr val="bg1"/>
                    </a:solidFill>
                    <a:cs typeface="+mn-ea"/>
                    <a:sym typeface="+mn-lt"/>
                  </a:rPr>
                  <a:t>2</a:t>
                </a:r>
                <a:endParaRPr lang="zh-CN" altLang="en-US" sz="40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4" name="组合 3"/>
            <p:cNvGrpSpPr/>
            <p:nvPr/>
          </p:nvGrpSpPr>
          <p:grpSpPr>
            <a:xfrm>
              <a:off x="2029438" y="5662404"/>
              <a:ext cx="597163" cy="646331"/>
              <a:chOff x="2029438" y="5662404"/>
              <a:chExt cx="597163" cy="646331"/>
            </a:xfrm>
          </p:grpSpPr>
          <p:sp>
            <p:nvSpPr>
              <p:cNvPr id="15" name="圆角矩形 14"/>
              <p:cNvSpPr/>
              <p:nvPr/>
            </p:nvSpPr>
            <p:spPr>
              <a:xfrm rot="5400000">
                <a:off x="2029331" y="5686989"/>
                <a:ext cx="597377" cy="597163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0">
                    <a:srgbClr val="8E040D"/>
                  </a:gs>
                  <a:gs pos="100000">
                    <a:srgbClr val="E40613"/>
                  </a:gs>
                </a:gsLst>
                <a:lin ang="10800000" scaled="0"/>
              </a:gradFill>
              <a:ln w="12700">
                <a:gradFill>
                  <a:gsLst>
                    <a:gs pos="0">
                      <a:srgbClr val="E30613"/>
                    </a:gs>
                    <a:gs pos="100000">
                      <a:srgbClr val="81040B"/>
                    </a:gs>
                  </a:gsLst>
                  <a:lin ang="5400000" scaled="1"/>
                </a:gradFill>
              </a:ln>
              <a:effectLst>
                <a:outerShdw blurRad="254000" dist="1270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" name="文本框 21"/>
              <p:cNvSpPr txBox="1"/>
              <p:nvPr/>
            </p:nvSpPr>
            <p:spPr>
              <a:xfrm flipH="1">
                <a:off x="2115585" y="5662404"/>
                <a:ext cx="441146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3600" b="1" dirty="0">
                    <a:solidFill>
                      <a:schemeClr val="bg1"/>
                    </a:solidFill>
                    <a:cs typeface="+mn-ea"/>
                    <a:sym typeface="+mn-lt"/>
                  </a:rPr>
                  <a:t>0</a:t>
                </a:r>
                <a:endParaRPr lang="zh-CN" altLang="en-US" sz="40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5" name="组合 4"/>
            <p:cNvGrpSpPr/>
            <p:nvPr/>
          </p:nvGrpSpPr>
          <p:grpSpPr>
            <a:xfrm>
              <a:off x="2750769" y="5662403"/>
              <a:ext cx="597163" cy="646331"/>
              <a:chOff x="2750769" y="5662403"/>
              <a:chExt cx="597163" cy="646331"/>
            </a:xfrm>
          </p:grpSpPr>
          <p:sp>
            <p:nvSpPr>
              <p:cNvPr id="16" name="圆角矩形 15"/>
              <p:cNvSpPr/>
              <p:nvPr/>
            </p:nvSpPr>
            <p:spPr>
              <a:xfrm rot="5400000">
                <a:off x="2750662" y="5686989"/>
                <a:ext cx="597377" cy="597163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0">
                    <a:srgbClr val="8E040D"/>
                  </a:gs>
                  <a:gs pos="100000">
                    <a:srgbClr val="E40613"/>
                  </a:gs>
                </a:gsLst>
                <a:lin ang="10800000" scaled="0"/>
              </a:gradFill>
              <a:ln w="12700">
                <a:gradFill>
                  <a:gsLst>
                    <a:gs pos="0">
                      <a:srgbClr val="E30613"/>
                    </a:gs>
                    <a:gs pos="100000">
                      <a:srgbClr val="81040B"/>
                    </a:gs>
                  </a:gsLst>
                  <a:lin ang="5400000" scaled="1"/>
                </a:gradFill>
              </a:ln>
              <a:effectLst>
                <a:outerShdw blurRad="254000" dist="1270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" name="文本框 22"/>
              <p:cNvSpPr txBox="1"/>
              <p:nvPr/>
            </p:nvSpPr>
            <p:spPr>
              <a:xfrm flipH="1">
                <a:off x="2826315" y="5662403"/>
                <a:ext cx="441146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3600" b="1" dirty="0">
                    <a:solidFill>
                      <a:schemeClr val="bg1"/>
                    </a:solidFill>
                    <a:cs typeface="+mn-ea"/>
                    <a:sym typeface="+mn-lt"/>
                  </a:rPr>
                  <a:t>2</a:t>
                </a:r>
                <a:endParaRPr lang="zh-CN" altLang="en-US" sz="40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6" name="组合 5"/>
            <p:cNvGrpSpPr/>
            <p:nvPr/>
          </p:nvGrpSpPr>
          <p:grpSpPr>
            <a:xfrm>
              <a:off x="3472099" y="5662402"/>
              <a:ext cx="597163" cy="646331"/>
              <a:chOff x="3472099" y="5662402"/>
              <a:chExt cx="597163" cy="646331"/>
            </a:xfrm>
          </p:grpSpPr>
          <p:sp>
            <p:nvSpPr>
              <p:cNvPr id="17" name="圆角矩形 16"/>
              <p:cNvSpPr/>
              <p:nvPr/>
            </p:nvSpPr>
            <p:spPr>
              <a:xfrm rot="5400000">
                <a:off x="3471992" y="5686989"/>
                <a:ext cx="597377" cy="597163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0">
                    <a:srgbClr val="8E040D"/>
                  </a:gs>
                  <a:gs pos="100000">
                    <a:srgbClr val="E40613"/>
                  </a:gs>
                </a:gsLst>
                <a:lin ang="10800000" scaled="0"/>
              </a:gradFill>
              <a:ln w="12700">
                <a:gradFill>
                  <a:gsLst>
                    <a:gs pos="0">
                      <a:srgbClr val="E30613"/>
                    </a:gs>
                    <a:gs pos="100000">
                      <a:srgbClr val="81040B"/>
                    </a:gs>
                  </a:gsLst>
                  <a:lin ang="5400000" scaled="1"/>
                </a:gradFill>
              </a:ln>
              <a:effectLst>
                <a:outerShdw blurRad="254000" dist="1270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" name="文本框 23"/>
              <p:cNvSpPr txBox="1"/>
              <p:nvPr/>
            </p:nvSpPr>
            <p:spPr>
              <a:xfrm flipH="1">
                <a:off x="3540861" y="5662402"/>
                <a:ext cx="508473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3600" b="1" dirty="0">
                    <a:solidFill>
                      <a:schemeClr val="bg1"/>
                    </a:solidFill>
                    <a:cs typeface="+mn-ea"/>
                    <a:sym typeface="+mn-lt"/>
                  </a:rPr>
                  <a:t>X</a:t>
                </a:r>
                <a:endParaRPr lang="zh-CN" altLang="en-US" sz="40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</p:grpSp>
      <p:sp>
        <p:nvSpPr>
          <p:cNvPr id="27" name="文本框 26" descr="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"/>
          <p:cNvSpPr txBox="1"/>
          <p:nvPr/>
        </p:nvSpPr>
        <p:spPr>
          <a:xfrm>
            <a:off x="3002845" y="1788073"/>
            <a:ext cx="3129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1218565">
              <a:defRPr/>
            </a:pPr>
            <a:r>
              <a:rPr lang="zh-CN" altLang="en-US" dirty="0">
                <a:sym typeface="+mn-lt"/>
              </a:rPr>
              <a:t>  </a:t>
            </a:r>
            <a:endParaRPr lang="en-US" altLang="zh-CN" dirty="0">
              <a:sym typeface="+mn-lt"/>
            </a:endParaRPr>
          </a:p>
        </p:txBody>
      </p:sp>
      <p:sp>
        <p:nvSpPr>
          <p:cNvPr id="52" name="文本框 51">
            <a:extLst>
              <a:ext uri="{FF2B5EF4-FFF2-40B4-BE49-F238E27FC236}">
                <a16:creationId xmlns:a16="http://schemas.microsoft.com/office/drawing/2014/main" id="{423B146F-8019-93F2-C813-4C3A7A66779D}"/>
              </a:ext>
            </a:extLst>
          </p:cNvPr>
          <p:cNvSpPr txBox="1"/>
          <p:nvPr/>
        </p:nvSpPr>
        <p:spPr>
          <a:xfrm>
            <a:off x="2585884" y="2191221"/>
            <a:ext cx="7055848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8000" b="1" dirty="0"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100000">
                      <a:schemeClr val="tx1">
                        <a:lumMod val="95000"/>
                        <a:lumOff val="5000"/>
                      </a:schemeClr>
                    </a:gs>
                  </a:gsLst>
                  <a:lin ang="5400000" scaled="0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  <a:sym typeface="+mn-lt"/>
              </a:rPr>
              <a:t>谢谢观看</a:t>
            </a:r>
            <a:endParaRPr lang="en-US" altLang="zh-CN" sz="8000" b="1" dirty="0">
              <a:gradFill>
                <a:gsLst>
                  <a:gs pos="0">
                    <a:schemeClr val="bg1">
                      <a:lumMod val="50000"/>
                    </a:schemeClr>
                  </a:gs>
                  <a:gs pos="100000">
                    <a:schemeClr val="tx1">
                      <a:lumMod val="95000"/>
                      <a:lumOff val="5000"/>
                    </a:schemeClr>
                  </a:gs>
                </a:gsLst>
                <a:lin ang="5400000" scaled="0"/>
              </a:gradFill>
              <a:latin typeface="思源宋体 CN Heavy" panose="02020900000000000000" pitchFamily="18" charset="-122"/>
              <a:ea typeface="思源宋体 CN Heavy" panose="02020900000000000000" pitchFamily="18" charset="-122"/>
              <a:sym typeface="+mn-lt"/>
            </a:endParaRPr>
          </a:p>
        </p:txBody>
      </p:sp>
      <p:sp>
        <p:nvSpPr>
          <p:cNvPr id="54" name="文本框 53">
            <a:extLst>
              <a:ext uri="{FF2B5EF4-FFF2-40B4-BE49-F238E27FC236}">
                <a16:creationId xmlns:a16="http://schemas.microsoft.com/office/drawing/2014/main" id="{05C1F94D-4716-75E3-6406-073455D034E4}"/>
              </a:ext>
            </a:extLst>
          </p:cNvPr>
          <p:cNvSpPr txBox="1"/>
          <p:nvPr/>
        </p:nvSpPr>
        <p:spPr>
          <a:xfrm>
            <a:off x="3193143" y="3760835"/>
            <a:ext cx="5805714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1400" dirty="0">
                <a:solidFill>
                  <a:schemeClr val="bg1">
                    <a:lumMod val="50000"/>
                  </a:schemeClr>
                </a:solidFill>
              </a:rPr>
              <a:t>Your content to play here, or through paste in this box, and select only the text. Your content to play here</a:t>
            </a:r>
          </a:p>
        </p:txBody>
      </p:sp>
      <p:sp>
        <p:nvSpPr>
          <p:cNvPr id="584" name="矩形 583">
            <a:extLst>
              <a:ext uri="{FF2B5EF4-FFF2-40B4-BE49-F238E27FC236}">
                <a16:creationId xmlns:a16="http://schemas.microsoft.com/office/drawing/2014/main" id="{1D06AEA3-65D8-A370-7B78-FD97D5F4D5EB}"/>
              </a:ext>
            </a:extLst>
          </p:cNvPr>
          <p:cNvSpPr/>
          <p:nvPr/>
        </p:nvSpPr>
        <p:spPr>
          <a:xfrm>
            <a:off x="4143894" y="4778843"/>
            <a:ext cx="3863728" cy="5461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1600" b="1" dirty="0">
                <a:solidFill>
                  <a:schemeClr val="bg1">
                    <a:lumMod val="50000"/>
                  </a:schemeClr>
                </a:solidFill>
                <a:latin typeface="+mn-ea"/>
                <a:cs typeface="+mn-ea"/>
                <a:sym typeface="+mn-lt"/>
              </a:rPr>
              <a:t>汇报人：</a:t>
            </a:r>
            <a:r>
              <a:rPr lang="en-US" altLang="zh-CN" sz="1600" b="1" dirty="0">
                <a:solidFill>
                  <a:schemeClr val="bg1">
                    <a:lumMod val="50000"/>
                  </a:schemeClr>
                </a:solidFill>
                <a:latin typeface="+mn-ea"/>
                <a:cs typeface="+mn-ea"/>
                <a:sym typeface="+mn-lt"/>
              </a:rPr>
              <a:t>51PPT</a:t>
            </a:r>
            <a:r>
              <a:rPr lang="zh-CN" altLang="en-US" sz="1600" b="1" dirty="0">
                <a:solidFill>
                  <a:schemeClr val="bg1">
                    <a:lumMod val="50000"/>
                  </a:schemeClr>
                </a:solidFill>
                <a:latin typeface="+mn-ea"/>
                <a:cs typeface="+mn-ea"/>
                <a:sym typeface="+mn-lt"/>
              </a:rPr>
              <a:t>模板网    时间：</a:t>
            </a:r>
            <a:r>
              <a:rPr lang="en-US" altLang="zh-CN" sz="1600" b="1" dirty="0">
                <a:solidFill>
                  <a:schemeClr val="bg1">
                    <a:lumMod val="50000"/>
                  </a:schemeClr>
                </a:solidFill>
                <a:latin typeface="+mn-ea"/>
                <a:cs typeface="+mn-ea"/>
                <a:sym typeface="+mn-lt"/>
              </a:rPr>
              <a:t>2022.05</a:t>
            </a:r>
            <a:endParaRPr lang="zh-CN" altLang="en-US" sz="1600" b="1" dirty="0">
              <a:solidFill>
                <a:schemeClr val="bg1">
                  <a:lumMod val="50000"/>
                </a:schemeClr>
              </a:solidFill>
              <a:latin typeface="+mn-ea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95154655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F46549CC-F730-AE65-48B3-7B6E07291813}"/>
              </a:ext>
            </a:extLst>
          </p:cNvPr>
          <p:cNvSpPr txBox="1"/>
          <p:nvPr/>
        </p:nvSpPr>
        <p:spPr>
          <a:xfrm>
            <a:off x="1055688" y="2505670"/>
            <a:ext cx="474687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/>
              <a:t>51PPT</a:t>
            </a:r>
            <a:r>
              <a:rPr lang="zh-CN" altLang="en-US" dirty="0"/>
              <a:t>模板网   </a:t>
            </a:r>
            <a:r>
              <a:rPr lang="en-US" altLang="zh-CN" dirty="0">
                <a:hlinkClick r:id="rId2"/>
              </a:rPr>
              <a:t>www.51pptmoban.com</a:t>
            </a:r>
            <a:r>
              <a:rPr lang="en-US" altLang="zh-CN" dirty="0"/>
              <a:t>   </a:t>
            </a:r>
            <a:r>
              <a:rPr lang="zh-CN" altLang="en-US" dirty="0"/>
              <a:t>作品</a:t>
            </a:r>
            <a:endParaRPr lang="en-US" altLang="zh-CN" dirty="0"/>
          </a:p>
          <a:p>
            <a:endParaRPr lang="en-US" altLang="zh-CN" dirty="0"/>
          </a:p>
          <a:p>
            <a:r>
              <a:rPr lang="zh-CN" altLang="en-US" dirty="0"/>
              <a:t>仅供学习参考之用！</a:t>
            </a:r>
          </a:p>
        </p:txBody>
      </p:sp>
    </p:spTree>
    <p:extLst>
      <p:ext uri="{BB962C8B-B14F-4D97-AF65-F5344CB8AC3E}">
        <p14:creationId xmlns:p14="http://schemas.microsoft.com/office/powerpoint/2010/main" val="406971248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9" name="Freeform 5">
            <a:extLst>
              <a:ext uri="{FF2B5EF4-FFF2-40B4-BE49-F238E27FC236}">
                <a16:creationId xmlns:a16="http://schemas.microsoft.com/office/drawing/2014/main" id="{A0D3C2EE-7D3E-25C6-E17D-60B6AB2730B1}"/>
              </a:ext>
            </a:extLst>
          </p:cNvPr>
          <p:cNvSpPr>
            <a:spLocks noEditPoints="1"/>
          </p:cNvSpPr>
          <p:nvPr/>
        </p:nvSpPr>
        <p:spPr bwMode="auto">
          <a:xfrm>
            <a:off x="1760748" y="421854"/>
            <a:ext cx="8406596" cy="4100498"/>
          </a:xfrm>
          <a:custGeom>
            <a:avLst/>
            <a:gdLst>
              <a:gd name="T0" fmla="*/ 1193 w 3611"/>
              <a:gd name="T1" fmla="*/ 65 h 1760"/>
              <a:gd name="T2" fmla="*/ 1206 w 3611"/>
              <a:gd name="T3" fmla="*/ 92 h 1760"/>
              <a:gd name="T4" fmla="*/ 1114 w 3611"/>
              <a:gd name="T5" fmla="*/ 118 h 1760"/>
              <a:gd name="T6" fmla="*/ 878 w 3611"/>
              <a:gd name="T7" fmla="*/ 183 h 1760"/>
              <a:gd name="T8" fmla="*/ 444 w 3611"/>
              <a:gd name="T9" fmla="*/ 223 h 1760"/>
              <a:gd name="T10" fmla="*/ 2612 w 3611"/>
              <a:gd name="T11" fmla="*/ 223 h 1760"/>
              <a:gd name="T12" fmla="*/ 1363 w 3611"/>
              <a:gd name="T13" fmla="*/ 249 h 1760"/>
              <a:gd name="T14" fmla="*/ 2928 w 3611"/>
              <a:gd name="T15" fmla="*/ 236 h 1760"/>
              <a:gd name="T16" fmla="*/ 431 w 3611"/>
              <a:gd name="T17" fmla="*/ 289 h 1760"/>
              <a:gd name="T18" fmla="*/ 1981 w 3611"/>
              <a:gd name="T19" fmla="*/ 301 h 1760"/>
              <a:gd name="T20" fmla="*/ 3125 w 3611"/>
              <a:gd name="T21" fmla="*/ 301 h 1760"/>
              <a:gd name="T22" fmla="*/ 496 w 3611"/>
              <a:gd name="T23" fmla="*/ 328 h 1760"/>
              <a:gd name="T24" fmla="*/ 1981 w 3611"/>
              <a:gd name="T25" fmla="*/ 315 h 1760"/>
              <a:gd name="T26" fmla="*/ 2836 w 3611"/>
              <a:gd name="T27" fmla="*/ 328 h 1760"/>
              <a:gd name="T28" fmla="*/ 128 w 3611"/>
              <a:gd name="T29" fmla="*/ 380 h 1760"/>
              <a:gd name="T30" fmla="*/ 1232 w 3611"/>
              <a:gd name="T31" fmla="*/ 380 h 1760"/>
              <a:gd name="T32" fmla="*/ 2546 w 3611"/>
              <a:gd name="T33" fmla="*/ 367 h 1760"/>
              <a:gd name="T34" fmla="*/ 3361 w 3611"/>
              <a:gd name="T35" fmla="*/ 355 h 1760"/>
              <a:gd name="T36" fmla="*/ 707 w 3611"/>
              <a:gd name="T37" fmla="*/ 407 h 1760"/>
              <a:gd name="T38" fmla="*/ 2494 w 3611"/>
              <a:gd name="T39" fmla="*/ 420 h 1760"/>
              <a:gd name="T40" fmla="*/ 3401 w 3611"/>
              <a:gd name="T41" fmla="*/ 420 h 1760"/>
              <a:gd name="T42" fmla="*/ 1955 w 3611"/>
              <a:gd name="T43" fmla="*/ 446 h 1760"/>
              <a:gd name="T44" fmla="*/ 2770 w 3611"/>
              <a:gd name="T45" fmla="*/ 434 h 1760"/>
              <a:gd name="T46" fmla="*/ 628 w 3611"/>
              <a:gd name="T47" fmla="*/ 486 h 1760"/>
              <a:gd name="T48" fmla="*/ 2336 w 3611"/>
              <a:gd name="T49" fmla="*/ 499 h 1760"/>
              <a:gd name="T50" fmla="*/ 404 w 3611"/>
              <a:gd name="T51" fmla="*/ 512 h 1760"/>
              <a:gd name="T52" fmla="*/ 1876 w 3611"/>
              <a:gd name="T53" fmla="*/ 525 h 1760"/>
              <a:gd name="T54" fmla="*/ 2691 w 3611"/>
              <a:gd name="T55" fmla="*/ 512 h 1760"/>
              <a:gd name="T56" fmla="*/ 786 w 3611"/>
              <a:gd name="T57" fmla="*/ 565 h 1760"/>
              <a:gd name="T58" fmla="*/ 2218 w 3611"/>
              <a:gd name="T59" fmla="*/ 577 h 1760"/>
              <a:gd name="T60" fmla="*/ 3085 w 3611"/>
              <a:gd name="T61" fmla="*/ 577 h 1760"/>
              <a:gd name="T62" fmla="*/ 1758 w 3611"/>
              <a:gd name="T63" fmla="*/ 604 h 1760"/>
              <a:gd name="T64" fmla="*/ 2573 w 3611"/>
              <a:gd name="T65" fmla="*/ 591 h 1760"/>
              <a:gd name="T66" fmla="*/ 707 w 3611"/>
              <a:gd name="T67" fmla="*/ 643 h 1760"/>
              <a:gd name="T68" fmla="*/ 2376 w 3611"/>
              <a:gd name="T69" fmla="*/ 656 h 1760"/>
              <a:gd name="T70" fmla="*/ 602 w 3611"/>
              <a:gd name="T71" fmla="*/ 696 h 1760"/>
              <a:gd name="T72" fmla="*/ 2270 w 3611"/>
              <a:gd name="T73" fmla="*/ 683 h 1760"/>
              <a:gd name="T74" fmla="*/ 523 w 3611"/>
              <a:gd name="T75" fmla="*/ 710 h 1760"/>
              <a:gd name="T76" fmla="*/ 2284 w 3611"/>
              <a:gd name="T77" fmla="*/ 722 h 1760"/>
              <a:gd name="T78" fmla="*/ 602 w 3611"/>
              <a:gd name="T79" fmla="*/ 774 h 1760"/>
              <a:gd name="T80" fmla="*/ 2415 w 3611"/>
              <a:gd name="T81" fmla="*/ 774 h 1760"/>
              <a:gd name="T82" fmla="*/ 772 w 3611"/>
              <a:gd name="T83" fmla="*/ 801 h 1760"/>
              <a:gd name="T84" fmla="*/ 2415 w 3611"/>
              <a:gd name="T85" fmla="*/ 788 h 1760"/>
              <a:gd name="T86" fmla="*/ 1693 w 3611"/>
              <a:gd name="T87" fmla="*/ 841 h 1760"/>
              <a:gd name="T88" fmla="*/ 2573 w 3611"/>
              <a:gd name="T89" fmla="*/ 853 h 1760"/>
              <a:gd name="T90" fmla="*/ 1981 w 3611"/>
              <a:gd name="T91" fmla="*/ 893 h 1760"/>
              <a:gd name="T92" fmla="*/ 628 w 3611"/>
              <a:gd name="T93" fmla="*/ 919 h 1760"/>
              <a:gd name="T94" fmla="*/ 2218 w 3611"/>
              <a:gd name="T95" fmla="*/ 907 h 1760"/>
              <a:gd name="T96" fmla="*/ 1876 w 3611"/>
              <a:gd name="T97" fmla="*/ 959 h 1760"/>
              <a:gd name="T98" fmla="*/ 1745 w 3611"/>
              <a:gd name="T99" fmla="*/ 1011 h 1760"/>
              <a:gd name="T100" fmla="*/ 1627 w 3611"/>
              <a:gd name="T101" fmla="*/ 1025 h 1760"/>
              <a:gd name="T102" fmla="*/ 1127 w 3611"/>
              <a:gd name="T103" fmla="*/ 1077 h 1760"/>
              <a:gd name="T104" fmla="*/ 1075 w 3611"/>
              <a:gd name="T105" fmla="*/ 1104 h 1760"/>
              <a:gd name="T106" fmla="*/ 1023 w 3611"/>
              <a:gd name="T107" fmla="*/ 1156 h 1760"/>
              <a:gd name="T108" fmla="*/ 917 w 3611"/>
              <a:gd name="T109" fmla="*/ 1183 h 1760"/>
              <a:gd name="T110" fmla="*/ 956 w 3611"/>
              <a:gd name="T111" fmla="*/ 1222 h 1760"/>
              <a:gd name="T112" fmla="*/ 1101 w 3611"/>
              <a:gd name="T113" fmla="*/ 1274 h 1760"/>
              <a:gd name="T114" fmla="*/ 1272 w 3611"/>
              <a:gd name="T115" fmla="*/ 1326 h 1760"/>
              <a:gd name="T116" fmla="*/ 1245 w 3611"/>
              <a:gd name="T117" fmla="*/ 1353 h 1760"/>
              <a:gd name="T118" fmla="*/ 1114 w 3611"/>
              <a:gd name="T119" fmla="*/ 1405 h 1760"/>
              <a:gd name="T120" fmla="*/ 1154 w 3611"/>
              <a:gd name="T121" fmla="*/ 1445 h 1760"/>
              <a:gd name="T122" fmla="*/ 1929 w 3611"/>
              <a:gd name="T123" fmla="*/ 1471 h 1760"/>
              <a:gd name="T124" fmla="*/ 948 w 3611"/>
              <a:gd name="T125" fmla="*/ 1590 h 1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11" h="1760">
                <a:moveTo>
                  <a:pt x="825" y="13"/>
                </a:moveTo>
                <a:cubicBezTo>
                  <a:pt x="825" y="6"/>
                  <a:pt x="831" y="0"/>
                  <a:pt x="838" y="0"/>
                </a:cubicBezTo>
                <a:cubicBezTo>
                  <a:pt x="845" y="0"/>
                  <a:pt x="851" y="6"/>
                  <a:pt x="851" y="13"/>
                </a:cubicBezTo>
                <a:cubicBezTo>
                  <a:pt x="851" y="20"/>
                  <a:pt x="845" y="25"/>
                  <a:pt x="838" y="25"/>
                </a:cubicBezTo>
                <a:cubicBezTo>
                  <a:pt x="831" y="25"/>
                  <a:pt x="825" y="20"/>
                  <a:pt x="825" y="13"/>
                </a:cubicBezTo>
                <a:close/>
                <a:moveTo>
                  <a:pt x="878" y="25"/>
                </a:moveTo>
                <a:cubicBezTo>
                  <a:pt x="885" y="25"/>
                  <a:pt x="890" y="20"/>
                  <a:pt x="890" y="13"/>
                </a:cubicBezTo>
                <a:cubicBezTo>
                  <a:pt x="890" y="6"/>
                  <a:pt x="885" y="0"/>
                  <a:pt x="878" y="0"/>
                </a:cubicBezTo>
                <a:cubicBezTo>
                  <a:pt x="870" y="0"/>
                  <a:pt x="865" y="6"/>
                  <a:pt x="865" y="13"/>
                </a:cubicBezTo>
                <a:cubicBezTo>
                  <a:pt x="865" y="20"/>
                  <a:pt x="870" y="25"/>
                  <a:pt x="878" y="25"/>
                </a:cubicBezTo>
                <a:close/>
                <a:moveTo>
                  <a:pt x="917" y="25"/>
                </a:moveTo>
                <a:cubicBezTo>
                  <a:pt x="924" y="25"/>
                  <a:pt x="930" y="20"/>
                  <a:pt x="930" y="13"/>
                </a:cubicBezTo>
                <a:cubicBezTo>
                  <a:pt x="930" y="6"/>
                  <a:pt x="924" y="0"/>
                  <a:pt x="917" y="0"/>
                </a:cubicBezTo>
                <a:cubicBezTo>
                  <a:pt x="910" y="0"/>
                  <a:pt x="904" y="6"/>
                  <a:pt x="904" y="13"/>
                </a:cubicBezTo>
                <a:cubicBezTo>
                  <a:pt x="904" y="20"/>
                  <a:pt x="910" y="25"/>
                  <a:pt x="917" y="25"/>
                </a:cubicBezTo>
                <a:close/>
                <a:moveTo>
                  <a:pt x="956" y="25"/>
                </a:moveTo>
                <a:cubicBezTo>
                  <a:pt x="963" y="25"/>
                  <a:pt x="969" y="20"/>
                  <a:pt x="969" y="13"/>
                </a:cubicBezTo>
                <a:cubicBezTo>
                  <a:pt x="969" y="6"/>
                  <a:pt x="963" y="0"/>
                  <a:pt x="956" y="0"/>
                </a:cubicBezTo>
                <a:cubicBezTo>
                  <a:pt x="949" y="0"/>
                  <a:pt x="944" y="6"/>
                  <a:pt x="944" y="13"/>
                </a:cubicBezTo>
                <a:cubicBezTo>
                  <a:pt x="944" y="20"/>
                  <a:pt x="949" y="25"/>
                  <a:pt x="956" y="25"/>
                </a:cubicBezTo>
                <a:close/>
                <a:moveTo>
                  <a:pt x="996" y="25"/>
                </a:moveTo>
                <a:cubicBezTo>
                  <a:pt x="1003" y="25"/>
                  <a:pt x="1009" y="20"/>
                  <a:pt x="1009" y="13"/>
                </a:cubicBezTo>
                <a:cubicBezTo>
                  <a:pt x="1009" y="6"/>
                  <a:pt x="1003" y="0"/>
                  <a:pt x="996" y="0"/>
                </a:cubicBezTo>
                <a:cubicBezTo>
                  <a:pt x="989" y="0"/>
                  <a:pt x="983" y="6"/>
                  <a:pt x="983" y="13"/>
                </a:cubicBezTo>
                <a:cubicBezTo>
                  <a:pt x="983" y="20"/>
                  <a:pt x="989" y="25"/>
                  <a:pt x="996" y="25"/>
                </a:cubicBezTo>
                <a:close/>
                <a:moveTo>
                  <a:pt x="1035" y="25"/>
                </a:moveTo>
                <a:cubicBezTo>
                  <a:pt x="1042" y="25"/>
                  <a:pt x="1048" y="20"/>
                  <a:pt x="1048" y="13"/>
                </a:cubicBezTo>
                <a:cubicBezTo>
                  <a:pt x="1048" y="6"/>
                  <a:pt x="1042" y="0"/>
                  <a:pt x="1035" y="0"/>
                </a:cubicBezTo>
                <a:cubicBezTo>
                  <a:pt x="1028" y="0"/>
                  <a:pt x="1022" y="6"/>
                  <a:pt x="1022" y="13"/>
                </a:cubicBezTo>
                <a:cubicBezTo>
                  <a:pt x="1022" y="20"/>
                  <a:pt x="1028" y="25"/>
                  <a:pt x="1035" y="25"/>
                </a:cubicBezTo>
                <a:close/>
                <a:moveTo>
                  <a:pt x="1114" y="25"/>
                </a:moveTo>
                <a:cubicBezTo>
                  <a:pt x="1121" y="25"/>
                  <a:pt x="1127" y="20"/>
                  <a:pt x="1127" y="13"/>
                </a:cubicBezTo>
                <a:cubicBezTo>
                  <a:pt x="1127" y="6"/>
                  <a:pt x="1121" y="0"/>
                  <a:pt x="1114" y="0"/>
                </a:cubicBezTo>
                <a:cubicBezTo>
                  <a:pt x="1107" y="0"/>
                  <a:pt x="1101" y="6"/>
                  <a:pt x="1101" y="13"/>
                </a:cubicBezTo>
                <a:cubicBezTo>
                  <a:pt x="1101" y="20"/>
                  <a:pt x="1107" y="25"/>
                  <a:pt x="1114" y="25"/>
                </a:cubicBezTo>
                <a:close/>
                <a:moveTo>
                  <a:pt x="1193" y="25"/>
                </a:moveTo>
                <a:cubicBezTo>
                  <a:pt x="1200" y="25"/>
                  <a:pt x="1206" y="20"/>
                  <a:pt x="1206" y="13"/>
                </a:cubicBezTo>
                <a:cubicBezTo>
                  <a:pt x="1206" y="6"/>
                  <a:pt x="1200" y="0"/>
                  <a:pt x="1193" y="0"/>
                </a:cubicBezTo>
                <a:cubicBezTo>
                  <a:pt x="1186" y="0"/>
                  <a:pt x="1180" y="6"/>
                  <a:pt x="1180" y="13"/>
                </a:cubicBezTo>
                <a:cubicBezTo>
                  <a:pt x="1180" y="20"/>
                  <a:pt x="1186" y="25"/>
                  <a:pt x="1193" y="25"/>
                </a:cubicBezTo>
                <a:close/>
                <a:moveTo>
                  <a:pt x="1272" y="25"/>
                </a:moveTo>
                <a:cubicBezTo>
                  <a:pt x="1279" y="25"/>
                  <a:pt x="1285" y="20"/>
                  <a:pt x="1285" y="13"/>
                </a:cubicBezTo>
                <a:cubicBezTo>
                  <a:pt x="1285" y="6"/>
                  <a:pt x="1279" y="0"/>
                  <a:pt x="1272" y="0"/>
                </a:cubicBezTo>
                <a:cubicBezTo>
                  <a:pt x="1265" y="0"/>
                  <a:pt x="1259" y="6"/>
                  <a:pt x="1259" y="13"/>
                </a:cubicBezTo>
                <a:cubicBezTo>
                  <a:pt x="1259" y="20"/>
                  <a:pt x="1265" y="25"/>
                  <a:pt x="1272" y="25"/>
                </a:cubicBezTo>
                <a:close/>
                <a:moveTo>
                  <a:pt x="1311" y="25"/>
                </a:moveTo>
                <a:cubicBezTo>
                  <a:pt x="1318" y="25"/>
                  <a:pt x="1324" y="20"/>
                  <a:pt x="1324" y="13"/>
                </a:cubicBezTo>
                <a:cubicBezTo>
                  <a:pt x="1324" y="6"/>
                  <a:pt x="1318" y="0"/>
                  <a:pt x="1311" y="0"/>
                </a:cubicBezTo>
                <a:cubicBezTo>
                  <a:pt x="1304" y="0"/>
                  <a:pt x="1298" y="6"/>
                  <a:pt x="1298" y="13"/>
                </a:cubicBezTo>
                <a:cubicBezTo>
                  <a:pt x="1298" y="20"/>
                  <a:pt x="1304" y="25"/>
                  <a:pt x="1311" y="25"/>
                </a:cubicBezTo>
                <a:close/>
                <a:moveTo>
                  <a:pt x="1351" y="25"/>
                </a:moveTo>
                <a:cubicBezTo>
                  <a:pt x="1358" y="25"/>
                  <a:pt x="1363" y="20"/>
                  <a:pt x="1363" y="13"/>
                </a:cubicBezTo>
                <a:cubicBezTo>
                  <a:pt x="1363" y="6"/>
                  <a:pt x="1358" y="0"/>
                  <a:pt x="1351" y="0"/>
                </a:cubicBezTo>
                <a:cubicBezTo>
                  <a:pt x="1344" y="0"/>
                  <a:pt x="1338" y="6"/>
                  <a:pt x="1338" y="13"/>
                </a:cubicBezTo>
                <a:cubicBezTo>
                  <a:pt x="1338" y="20"/>
                  <a:pt x="1344" y="25"/>
                  <a:pt x="1351" y="25"/>
                </a:cubicBezTo>
                <a:close/>
                <a:moveTo>
                  <a:pt x="1390" y="25"/>
                </a:moveTo>
                <a:cubicBezTo>
                  <a:pt x="1397" y="25"/>
                  <a:pt x="1403" y="20"/>
                  <a:pt x="1403" y="13"/>
                </a:cubicBezTo>
                <a:cubicBezTo>
                  <a:pt x="1403" y="6"/>
                  <a:pt x="1397" y="0"/>
                  <a:pt x="1390" y="0"/>
                </a:cubicBezTo>
                <a:cubicBezTo>
                  <a:pt x="1383" y="0"/>
                  <a:pt x="1377" y="6"/>
                  <a:pt x="1377" y="13"/>
                </a:cubicBezTo>
                <a:cubicBezTo>
                  <a:pt x="1377" y="20"/>
                  <a:pt x="1383" y="25"/>
                  <a:pt x="1390" y="25"/>
                </a:cubicBezTo>
                <a:close/>
                <a:moveTo>
                  <a:pt x="1429" y="20"/>
                </a:moveTo>
                <a:cubicBezTo>
                  <a:pt x="1434" y="20"/>
                  <a:pt x="1437" y="17"/>
                  <a:pt x="1437" y="13"/>
                </a:cubicBezTo>
                <a:cubicBezTo>
                  <a:pt x="1437" y="9"/>
                  <a:pt x="1434" y="5"/>
                  <a:pt x="1429" y="5"/>
                </a:cubicBezTo>
                <a:cubicBezTo>
                  <a:pt x="1425" y="5"/>
                  <a:pt x="1422" y="9"/>
                  <a:pt x="1422" y="13"/>
                </a:cubicBezTo>
                <a:cubicBezTo>
                  <a:pt x="1422" y="17"/>
                  <a:pt x="1425" y="20"/>
                  <a:pt x="1429" y="20"/>
                </a:cubicBezTo>
                <a:close/>
                <a:moveTo>
                  <a:pt x="759" y="65"/>
                </a:moveTo>
                <a:cubicBezTo>
                  <a:pt x="766" y="65"/>
                  <a:pt x="772" y="59"/>
                  <a:pt x="772" y="52"/>
                </a:cubicBezTo>
                <a:cubicBezTo>
                  <a:pt x="772" y="45"/>
                  <a:pt x="766" y="39"/>
                  <a:pt x="759" y="39"/>
                </a:cubicBezTo>
                <a:cubicBezTo>
                  <a:pt x="752" y="39"/>
                  <a:pt x="746" y="45"/>
                  <a:pt x="746" y="52"/>
                </a:cubicBezTo>
                <a:cubicBezTo>
                  <a:pt x="746" y="59"/>
                  <a:pt x="752" y="65"/>
                  <a:pt x="759" y="65"/>
                </a:cubicBezTo>
                <a:close/>
                <a:moveTo>
                  <a:pt x="838" y="43"/>
                </a:moveTo>
                <a:cubicBezTo>
                  <a:pt x="833" y="43"/>
                  <a:pt x="829" y="47"/>
                  <a:pt x="829" y="52"/>
                </a:cubicBezTo>
                <a:cubicBezTo>
                  <a:pt x="829" y="57"/>
                  <a:pt x="833" y="61"/>
                  <a:pt x="838" y="61"/>
                </a:cubicBezTo>
                <a:cubicBezTo>
                  <a:pt x="843" y="61"/>
                  <a:pt x="847" y="57"/>
                  <a:pt x="847" y="52"/>
                </a:cubicBezTo>
                <a:cubicBezTo>
                  <a:pt x="847" y="47"/>
                  <a:pt x="843" y="43"/>
                  <a:pt x="838" y="43"/>
                </a:cubicBezTo>
                <a:close/>
                <a:moveTo>
                  <a:pt x="917" y="65"/>
                </a:moveTo>
                <a:cubicBezTo>
                  <a:pt x="924" y="65"/>
                  <a:pt x="930" y="59"/>
                  <a:pt x="930" y="52"/>
                </a:cubicBezTo>
                <a:cubicBezTo>
                  <a:pt x="930" y="45"/>
                  <a:pt x="924" y="39"/>
                  <a:pt x="917" y="39"/>
                </a:cubicBezTo>
                <a:cubicBezTo>
                  <a:pt x="910" y="39"/>
                  <a:pt x="904" y="45"/>
                  <a:pt x="904" y="52"/>
                </a:cubicBezTo>
                <a:cubicBezTo>
                  <a:pt x="904" y="59"/>
                  <a:pt x="910" y="65"/>
                  <a:pt x="917" y="65"/>
                </a:cubicBezTo>
                <a:close/>
                <a:moveTo>
                  <a:pt x="956" y="65"/>
                </a:moveTo>
                <a:cubicBezTo>
                  <a:pt x="963" y="65"/>
                  <a:pt x="969" y="59"/>
                  <a:pt x="969" y="52"/>
                </a:cubicBezTo>
                <a:cubicBezTo>
                  <a:pt x="969" y="45"/>
                  <a:pt x="963" y="39"/>
                  <a:pt x="956" y="39"/>
                </a:cubicBezTo>
                <a:cubicBezTo>
                  <a:pt x="949" y="39"/>
                  <a:pt x="944" y="45"/>
                  <a:pt x="944" y="52"/>
                </a:cubicBezTo>
                <a:cubicBezTo>
                  <a:pt x="944" y="59"/>
                  <a:pt x="949" y="65"/>
                  <a:pt x="956" y="65"/>
                </a:cubicBezTo>
                <a:close/>
                <a:moveTo>
                  <a:pt x="1035" y="65"/>
                </a:moveTo>
                <a:cubicBezTo>
                  <a:pt x="1042" y="65"/>
                  <a:pt x="1048" y="59"/>
                  <a:pt x="1048" y="52"/>
                </a:cubicBezTo>
                <a:cubicBezTo>
                  <a:pt x="1048" y="45"/>
                  <a:pt x="1042" y="39"/>
                  <a:pt x="1035" y="39"/>
                </a:cubicBezTo>
                <a:cubicBezTo>
                  <a:pt x="1028" y="39"/>
                  <a:pt x="1022" y="45"/>
                  <a:pt x="1022" y="52"/>
                </a:cubicBezTo>
                <a:cubicBezTo>
                  <a:pt x="1022" y="59"/>
                  <a:pt x="1028" y="65"/>
                  <a:pt x="1035" y="65"/>
                </a:cubicBezTo>
                <a:close/>
                <a:moveTo>
                  <a:pt x="1075" y="65"/>
                </a:moveTo>
                <a:cubicBezTo>
                  <a:pt x="1082" y="65"/>
                  <a:pt x="1087" y="59"/>
                  <a:pt x="1087" y="52"/>
                </a:cubicBezTo>
                <a:cubicBezTo>
                  <a:pt x="1087" y="45"/>
                  <a:pt x="1082" y="39"/>
                  <a:pt x="1075" y="39"/>
                </a:cubicBezTo>
                <a:cubicBezTo>
                  <a:pt x="1068" y="39"/>
                  <a:pt x="1062" y="45"/>
                  <a:pt x="1062" y="52"/>
                </a:cubicBezTo>
                <a:cubicBezTo>
                  <a:pt x="1062" y="59"/>
                  <a:pt x="1068" y="65"/>
                  <a:pt x="1075" y="65"/>
                </a:cubicBezTo>
                <a:close/>
                <a:moveTo>
                  <a:pt x="1114" y="65"/>
                </a:moveTo>
                <a:cubicBezTo>
                  <a:pt x="1121" y="65"/>
                  <a:pt x="1127" y="59"/>
                  <a:pt x="1127" y="52"/>
                </a:cubicBezTo>
                <a:cubicBezTo>
                  <a:pt x="1127" y="45"/>
                  <a:pt x="1121" y="39"/>
                  <a:pt x="1114" y="39"/>
                </a:cubicBezTo>
                <a:cubicBezTo>
                  <a:pt x="1107" y="39"/>
                  <a:pt x="1101" y="45"/>
                  <a:pt x="1101" y="52"/>
                </a:cubicBezTo>
                <a:cubicBezTo>
                  <a:pt x="1101" y="59"/>
                  <a:pt x="1107" y="65"/>
                  <a:pt x="1114" y="65"/>
                </a:cubicBezTo>
                <a:close/>
                <a:moveTo>
                  <a:pt x="1153" y="65"/>
                </a:moveTo>
                <a:cubicBezTo>
                  <a:pt x="1161" y="65"/>
                  <a:pt x="1166" y="59"/>
                  <a:pt x="1166" y="52"/>
                </a:cubicBezTo>
                <a:cubicBezTo>
                  <a:pt x="1166" y="45"/>
                  <a:pt x="1161" y="39"/>
                  <a:pt x="1153" y="39"/>
                </a:cubicBezTo>
                <a:cubicBezTo>
                  <a:pt x="1146" y="39"/>
                  <a:pt x="1141" y="45"/>
                  <a:pt x="1141" y="52"/>
                </a:cubicBezTo>
                <a:cubicBezTo>
                  <a:pt x="1141" y="59"/>
                  <a:pt x="1146" y="65"/>
                  <a:pt x="1153" y="65"/>
                </a:cubicBezTo>
                <a:close/>
                <a:moveTo>
                  <a:pt x="1193" y="65"/>
                </a:moveTo>
                <a:cubicBezTo>
                  <a:pt x="1200" y="65"/>
                  <a:pt x="1206" y="59"/>
                  <a:pt x="1206" y="52"/>
                </a:cubicBezTo>
                <a:cubicBezTo>
                  <a:pt x="1206" y="45"/>
                  <a:pt x="1200" y="39"/>
                  <a:pt x="1193" y="39"/>
                </a:cubicBezTo>
                <a:cubicBezTo>
                  <a:pt x="1186" y="39"/>
                  <a:pt x="1180" y="45"/>
                  <a:pt x="1180" y="52"/>
                </a:cubicBezTo>
                <a:cubicBezTo>
                  <a:pt x="1180" y="59"/>
                  <a:pt x="1186" y="65"/>
                  <a:pt x="1193" y="65"/>
                </a:cubicBezTo>
                <a:close/>
                <a:moveTo>
                  <a:pt x="1232" y="65"/>
                </a:moveTo>
                <a:cubicBezTo>
                  <a:pt x="1239" y="65"/>
                  <a:pt x="1245" y="59"/>
                  <a:pt x="1245" y="52"/>
                </a:cubicBezTo>
                <a:cubicBezTo>
                  <a:pt x="1245" y="45"/>
                  <a:pt x="1239" y="39"/>
                  <a:pt x="1232" y="39"/>
                </a:cubicBezTo>
                <a:cubicBezTo>
                  <a:pt x="1225" y="39"/>
                  <a:pt x="1220" y="45"/>
                  <a:pt x="1220" y="52"/>
                </a:cubicBezTo>
                <a:cubicBezTo>
                  <a:pt x="1220" y="59"/>
                  <a:pt x="1225" y="65"/>
                  <a:pt x="1232" y="65"/>
                </a:cubicBezTo>
                <a:close/>
                <a:moveTo>
                  <a:pt x="1272" y="65"/>
                </a:moveTo>
                <a:cubicBezTo>
                  <a:pt x="1279" y="65"/>
                  <a:pt x="1285" y="59"/>
                  <a:pt x="1285" y="52"/>
                </a:cubicBezTo>
                <a:cubicBezTo>
                  <a:pt x="1285" y="45"/>
                  <a:pt x="1279" y="39"/>
                  <a:pt x="1272" y="39"/>
                </a:cubicBezTo>
                <a:cubicBezTo>
                  <a:pt x="1265" y="39"/>
                  <a:pt x="1259" y="45"/>
                  <a:pt x="1259" y="52"/>
                </a:cubicBezTo>
                <a:cubicBezTo>
                  <a:pt x="1259" y="59"/>
                  <a:pt x="1265" y="65"/>
                  <a:pt x="1272" y="65"/>
                </a:cubicBezTo>
                <a:close/>
                <a:moveTo>
                  <a:pt x="1311" y="65"/>
                </a:moveTo>
                <a:cubicBezTo>
                  <a:pt x="1318" y="65"/>
                  <a:pt x="1324" y="59"/>
                  <a:pt x="1324" y="52"/>
                </a:cubicBezTo>
                <a:cubicBezTo>
                  <a:pt x="1324" y="45"/>
                  <a:pt x="1318" y="39"/>
                  <a:pt x="1311" y="39"/>
                </a:cubicBezTo>
                <a:cubicBezTo>
                  <a:pt x="1304" y="39"/>
                  <a:pt x="1298" y="45"/>
                  <a:pt x="1298" y="52"/>
                </a:cubicBezTo>
                <a:cubicBezTo>
                  <a:pt x="1298" y="59"/>
                  <a:pt x="1304" y="65"/>
                  <a:pt x="1311" y="65"/>
                </a:cubicBezTo>
                <a:close/>
                <a:moveTo>
                  <a:pt x="1351" y="65"/>
                </a:moveTo>
                <a:cubicBezTo>
                  <a:pt x="1358" y="65"/>
                  <a:pt x="1363" y="59"/>
                  <a:pt x="1363" y="52"/>
                </a:cubicBezTo>
                <a:cubicBezTo>
                  <a:pt x="1363" y="45"/>
                  <a:pt x="1358" y="39"/>
                  <a:pt x="1351" y="39"/>
                </a:cubicBezTo>
                <a:cubicBezTo>
                  <a:pt x="1344" y="39"/>
                  <a:pt x="1338" y="45"/>
                  <a:pt x="1338" y="52"/>
                </a:cubicBezTo>
                <a:cubicBezTo>
                  <a:pt x="1338" y="59"/>
                  <a:pt x="1344" y="65"/>
                  <a:pt x="1351" y="65"/>
                </a:cubicBezTo>
                <a:close/>
                <a:moveTo>
                  <a:pt x="1390" y="65"/>
                </a:moveTo>
                <a:cubicBezTo>
                  <a:pt x="1397" y="65"/>
                  <a:pt x="1403" y="59"/>
                  <a:pt x="1403" y="52"/>
                </a:cubicBezTo>
                <a:cubicBezTo>
                  <a:pt x="1403" y="45"/>
                  <a:pt x="1397" y="39"/>
                  <a:pt x="1390" y="39"/>
                </a:cubicBezTo>
                <a:cubicBezTo>
                  <a:pt x="1383" y="39"/>
                  <a:pt x="1377" y="45"/>
                  <a:pt x="1377" y="52"/>
                </a:cubicBezTo>
                <a:cubicBezTo>
                  <a:pt x="1377" y="59"/>
                  <a:pt x="1383" y="65"/>
                  <a:pt x="1390" y="65"/>
                </a:cubicBezTo>
                <a:close/>
                <a:moveTo>
                  <a:pt x="1429" y="65"/>
                </a:moveTo>
                <a:cubicBezTo>
                  <a:pt x="1437" y="65"/>
                  <a:pt x="1442" y="59"/>
                  <a:pt x="1442" y="52"/>
                </a:cubicBezTo>
                <a:cubicBezTo>
                  <a:pt x="1442" y="45"/>
                  <a:pt x="1437" y="39"/>
                  <a:pt x="1429" y="39"/>
                </a:cubicBezTo>
                <a:cubicBezTo>
                  <a:pt x="1422" y="39"/>
                  <a:pt x="1417" y="45"/>
                  <a:pt x="1417" y="52"/>
                </a:cubicBezTo>
                <a:cubicBezTo>
                  <a:pt x="1417" y="59"/>
                  <a:pt x="1422" y="65"/>
                  <a:pt x="1429" y="65"/>
                </a:cubicBezTo>
                <a:close/>
                <a:moveTo>
                  <a:pt x="1469" y="65"/>
                </a:moveTo>
                <a:cubicBezTo>
                  <a:pt x="1476" y="65"/>
                  <a:pt x="1482" y="59"/>
                  <a:pt x="1482" y="52"/>
                </a:cubicBezTo>
                <a:cubicBezTo>
                  <a:pt x="1482" y="45"/>
                  <a:pt x="1476" y="39"/>
                  <a:pt x="1469" y="39"/>
                </a:cubicBezTo>
                <a:cubicBezTo>
                  <a:pt x="1462" y="39"/>
                  <a:pt x="1456" y="45"/>
                  <a:pt x="1456" y="52"/>
                </a:cubicBezTo>
                <a:cubicBezTo>
                  <a:pt x="1456" y="59"/>
                  <a:pt x="1462" y="65"/>
                  <a:pt x="1469" y="65"/>
                </a:cubicBezTo>
                <a:close/>
                <a:moveTo>
                  <a:pt x="1508" y="65"/>
                </a:moveTo>
                <a:cubicBezTo>
                  <a:pt x="1515" y="65"/>
                  <a:pt x="1521" y="59"/>
                  <a:pt x="1521" y="52"/>
                </a:cubicBezTo>
                <a:cubicBezTo>
                  <a:pt x="1521" y="45"/>
                  <a:pt x="1515" y="39"/>
                  <a:pt x="1508" y="39"/>
                </a:cubicBezTo>
                <a:cubicBezTo>
                  <a:pt x="1501" y="39"/>
                  <a:pt x="1496" y="45"/>
                  <a:pt x="1496" y="52"/>
                </a:cubicBezTo>
                <a:cubicBezTo>
                  <a:pt x="1496" y="59"/>
                  <a:pt x="1501" y="65"/>
                  <a:pt x="1508" y="65"/>
                </a:cubicBezTo>
                <a:close/>
                <a:moveTo>
                  <a:pt x="2652" y="65"/>
                </a:moveTo>
                <a:cubicBezTo>
                  <a:pt x="2659" y="65"/>
                  <a:pt x="2664" y="59"/>
                  <a:pt x="2664" y="52"/>
                </a:cubicBezTo>
                <a:cubicBezTo>
                  <a:pt x="2664" y="45"/>
                  <a:pt x="2659" y="39"/>
                  <a:pt x="2652" y="39"/>
                </a:cubicBezTo>
                <a:cubicBezTo>
                  <a:pt x="2645" y="39"/>
                  <a:pt x="2639" y="45"/>
                  <a:pt x="2639" y="52"/>
                </a:cubicBezTo>
                <a:cubicBezTo>
                  <a:pt x="2639" y="59"/>
                  <a:pt x="2645" y="65"/>
                  <a:pt x="2652" y="65"/>
                </a:cubicBezTo>
                <a:close/>
                <a:moveTo>
                  <a:pt x="641" y="102"/>
                </a:moveTo>
                <a:cubicBezTo>
                  <a:pt x="647" y="102"/>
                  <a:pt x="652" y="97"/>
                  <a:pt x="652" y="92"/>
                </a:cubicBezTo>
                <a:cubicBezTo>
                  <a:pt x="652" y="86"/>
                  <a:pt x="647" y="81"/>
                  <a:pt x="641" y="81"/>
                </a:cubicBezTo>
                <a:cubicBezTo>
                  <a:pt x="635" y="81"/>
                  <a:pt x="630" y="86"/>
                  <a:pt x="630" y="92"/>
                </a:cubicBezTo>
                <a:cubicBezTo>
                  <a:pt x="630" y="97"/>
                  <a:pt x="635" y="102"/>
                  <a:pt x="641" y="102"/>
                </a:cubicBezTo>
                <a:close/>
                <a:moveTo>
                  <a:pt x="759" y="104"/>
                </a:moveTo>
                <a:cubicBezTo>
                  <a:pt x="766" y="104"/>
                  <a:pt x="772" y="99"/>
                  <a:pt x="772" y="92"/>
                </a:cubicBezTo>
                <a:cubicBezTo>
                  <a:pt x="772" y="84"/>
                  <a:pt x="766" y="79"/>
                  <a:pt x="759" y="79"/>
                </a:cubicBezTo>
                <a:cubicBezTo>
                  <a:pt x="752" y="79"/>
                  <a:pt x="746" y="84"/>
                  <a:pt x="746" y="92"/>
                </a:cubicBezTo>
                <a:cubicBezTo>
                  <a:pt x="746" y="99"/>
                  <a:pt x="752" y="104"/>
                  <a:pt x="759" y="104"/>
                </a:cubicBezTo>
                <a:close/>
                <a:moveTo>
                  <a:pt x="799" y="104"/>
                </a:moveTo>
                <a:cubicBezTo>
                  <a:pt x="806" y="104"/>
                  <a:pt x="811" y="99"/>
                  <a:pt x="811" y="92"/>
                </a:cubicBezTo>
                <a:cubicBezTo>
                  <a:pt x="811" y="84"/>
                  <a:pt x="806" y="79"/>
                  <a:pt x="799" y="79"/>
                </a:cubicBezTo>
                <a:cubicBezTo>
                  <a:pt x="792" y="79"/>
                  <a:pt x="786" y="84"/>
                  <a:pt x="786" y="92"/>
                </a:cubicBezTo>
                <a:cubicBezTo>
                  <a:pt x="786" y="99"/>
                  <a:pt x="792" y="104"/>
                  <a:pt x="799" y="104"/>
                </a:cubicBezTo>
                <a:close/>
                <a:moveTo>
                  <a:pt x="838" y="104"/>
                </a:moveTo>
                <a:cubicBezTo>
                  <a:pt x="845" y="104"/>
                  <a:pt x="851" y="99"/>
                  <a:pt x="851" y="92"/>
                </a:cubicBezTo>
                <a:cubicBezTo>
                  <a:pt x="851" y="84"/>
                  <a:pt x="845" y="79"/>
                  <a:pt x="838" y="79"/>
                </a:cubicBezTo>
                <a:cubicBezTo>
                  <a:pt x="831" y="79"/>
                  <a:pt x="825" y="84"/>
                  <a:pt x="825" y="92"/>
                </a:cubicBezTo>
                <a:cubicBezTo>
                  <a:pt x="825" y="99"/>
                  <a:pt x="831" y="104"/>
                  <a:pt x="838" y="104"/>
                </a:cubicBezTo>
                <a:close/>
                <a:moveTo>
                  <a:pt x="878" y="104"/>
                </a:moveTo>
                <a:cubicBezTo>
                  <a:pt x="885" y="104"/>
                  <a:pt x="890" y="99"/>
                  <a:pt x="890" y="92"/>
                </a:cubicBezTo>
                <a:cubicBezTo>
                  <a:pt x="890" y="84"/>
                  <a:pt x="885" y="79"/>
                  <a:pt x="878" y="79"/>
                </a:cubicBezTo>
                <a:cubicBezTo>
                  <a:pt x="870" y="79"/>
                  <a:pt x="865" y="84"/>
                  <a:pt x="865" y="92"/>
                </a:cubicBezTo>
                <a:cubicBezTo>
                  <a:pt x="865" y="99"/>
                  <a:pt x="870" y="104"/>
                  <a:pt x="878" y="104"/>
                </a:cubicBezTo>
                <a:close/>
                <a:moveTo>
                  <a:pt x="917" y="104"/>
                </a:moveTo>
                <a:cubicBezTo>
                  <a:pt x="924" y="104"/>
                  <a:pt x="930" y="99"/>
                  <a:pt x="930" y="92"/>
                </a:cubicBezTo>
                <a:cubicBezTo>
                  <a:pt x="930" y="84"/>
                  <a:pt x="924" y="79"/>
                  <a:pt x="917" y="79"/>
                </a:cubicBezTo>
                <a:cubicBezTo>
                  <a:pt x="910" y="79"/>
                  <a:pt x="904" y="84"/>
                  <a:pt x="904" y="92"/>
                </a:cubicBezTo>
                <a:cubicBezTo>
                  <a:pt x="904" y="99"/>
                  <a:pt x="910" y="104"/>
                  <a:pt x="917" y="104"/>
                </a:cubicBezTo>
                <a:close/>
                <a:moveTo>
                  <a:pt x="996" y="104"/>
                </a:moveTo>
                <a:cubicBezTo>
                  <a:pt x="1003" y="104"/>
                  <a:pt x="1009" y="99"/>
                  <a:pt x="1009" y="92"/>
                </a:cubicBezTo>
                <a:cubicBezTo>
                  <a:pt x="1009" y="84"/>
                  <a:pt x="1003" y="79"/>
                  <a:pt x="996" y="79"/>
                </a:cubicBezTo>
                <a:cubicBezTo>
                  <a:pt x="989" y="79"/>
                  <a:pt x="983" y="84"/>
                  <a:pt x="983" y="92"/>
                </a:cubicBezTo>
                <a:cubicBezTo>
                  <a:pt x="983" y="99"/>
                  <a:pt x="989" y="104"/>
                  <a:pt x="996" y="104"/>
                </a:cubicBezTo>
                <a:close/>
                <a:moveTo>
                  <a:pt x="1035" y="104"/>
                </a:moveTo>
                <a:cubicBezTo>
                  <a:pt x="1042" y="104"/>
                  <a:pt x="1048" y="99"/>
                  <a:pt x="1048" y="92"/>
                </a:cubicBezTo>
                <a:cubicBezTo>
                  <a:pt x="1048" y="84"/>
                  <a:pt x="1042" y="79"/>
                  <a:pt x="1035" y="79"/>
                </a:cubicBezTo>
                <a:cubicBezTo>
                  <a:pt x="1028" y="79"/>
                  <a:pt x="1022" y="84"/>
                  <a:pt x="1022" y="92"/>
                </a:cubicBezTo>
                <a:cubicBezTo>
                  <a:pt x="1022" y="99"/>
                  <a:pt x="1028" y="104"/>
                  <a:pt x="1035" y="104"/>
                </a:cubicBezTo>
                <a:close/>
                <a:moveTo>
                  <a:pt x="1075" y="104"/>
                </a:moveTo>
                <a:cubicBezTo>
                  <a:pt x="1082" y="104"/>
                  <a:pt x="1087" y="99"/>
                  <a:pt x="1087" y="92"/>
                </a:cubicBezTo>
                <a:cubicBezTo>
                  <a:pt x="1087" y="84"/>
                  <a:pt x="1082" y="79"/>
                  <a:pt x="1075" y="79"/>
                </a:cubicBezTo>
                <a:cubicBezTo>
                  <a:pt x="1068" y="79"/>
                  <a:pt x="1062" y="84"/>
                  <a:pt x="1062" y="92"/>
                </a:cubicBezTo>
                <a:cubicBezTo>
                  <a:pt x="1062" y="99"/>
                  <a:pt x="1068" y="104"/>
                  <a:pt x="1075" y="104"/>
                </a:cubicBezTo>
                <a:close/>
                <a:moveTo>
                  <a:pt x="1114" y="104"/>
                </a:moveTo>
                <a:cubicBezTo>
                  <a:pt x="1121" y="104"/>
                  <a:pt x="1127" y="99"/>
                  <a:pt x="1127" y="92"/>
                </a:cubicBezTo>
                <a:cubicBezTo>
                  <a:pt x="1127" y="84"/>
                  <a:pt x="1121" y="79"/>
                  <a:pt x="1114" y="79"/>
                </a:cubicBezTo>
                <a:cubicBezTo>
                  <a:pt x="1107" y="79"/>
                  <a:pt x="1101" y="84"/>
                  <a:pt x="1101" y="92"/>
                </a:cubicBezTo>
                <a:cubicBezTo>
                  <a:pt x="1101" y="99"/>
                  <a:pt x="1107" y="104"/>
                  <a:pt x="1114" y="104"/>
                </a:cubicBezTo>
                <a:close/>
                <a:moveTo>
                  <a:pt x="1153" y="104"/>
                </a:moveTo>
                <a:cubicBezTo>
                  <a:pt x="1161" y="104"/>
                  <a:pt x="1166" y="99"/>
                  <a:pt x="1166" y="92"/>
                </a:cubicBezTo>
                <a:cubicBezTo>
                  <a:pt x="1166" y="84"/>
                  <a:pt x="1161" y="79"/>
                  <a:pt x="1153" y="79"/>
                </a:cubicBezTo>
                <a:cubicBezTo>
                  <a:pt x="1146" y="79"/>
                  <a:pt x="1141" y="84"/>
                  <a:pt x="1141" y="92"/>
                </a:cubicBezTo>
                <a:cubicBezTo>
                  <a:pt x="1141" y="99"/>
                  <a:pt x="1146" y="104"/>
                  <a:pt x="1153" y="104"/>
                </a:cubicBezTo>
                <a:close/>
                <a:moveTo>
                  <a:pt x="1193" y="104"/>
                </a:moveTo>
                <a:cubicBezTo>
                  <a:pt x="1200" y="104"/>
                  <a:pt x="1206" y="99"/>
                  <a:pt x="1206" y="92"/>
                </a:cubicBezTo>
                <a:cubicBezTo>
                  <a:pt x="1206" y="84"/>
                  <a:pt x="1200" y="79"/>
                  <a:pt x="1193" y="79"/>
                </a:cubicBezTo>
                <a:cubicBezTo>
                  <a:pt x="1186" y="79"/>
                  <a:pt x="1180" y="84"/>
                  <a:pt x="1180" y="92"/>
                </a:cubicBezTo>
                <a:cubicBezTo>
                  <a:pt x="1180" y="99"/>
                  <a:pt x="1186" y="104"/>
                  <a:pt x="1193" y="104"/>
                </a:cubicBezTo>
                <a:close/>
                <a:moveTo>
                  <a:pt x="1232" y="104"/>
                </a:moveTo>
                <a:cubicBezTo>
                  <a:pt x="1239" y="104"/>
                  <a:pt x="1245" y="99"/>
                  <a:pt x="1245" y="92"/>
                </a:cubicBezTo>
                <a:cubicBezTo>
                  <a:pt x="1245" y="84"/>
                  <a:pt x="1239" y="79"/>
                  <a:pt x="1232" y="79"/>
                </a:cubicBezTo>
                <a:cubicBezTo>
                  <a:pt x="1225" y="79"/>
                  <a:pt x="1220" y="84"/>
                  <a:pt x="1220" y="92"/>
                </a:cubicBezTo>
                <a:cubicBezTo>
                  <a:pt x="1220" y="99"/>
                  <a:pt x="1225" y="104"/>
                  <a:pt x="1232" y="104"/>
                </a:cubicBezTo>
                <a:close/>
                <a:moveTo>
                  <a:pt x="1272" y="104"/>
                </a:moveTo>
                <a:cubicBezTo>
                  <a:pt x="1279" y="104"/>
                  <a:pt x="1285" y="99"/>
                  <a:pt x="1285" y="92"/>
                </a:cubicBezTo>
                <a:cubicBezTo>
                  <a:pt x="1285" y="84"/>
                  <a:pt x="1279" y="79"/>
                  <a:pt x="1272" y="79"/>
                </a:cubicBezTo>
                <a:cubicBezTo>
                  <a:pt x="1265" y="79"/>
                  <a:pt x="1259" y="84"/>
                  <a:pt x="1259" y="92"/>
                </a:cubicBezTo>
                <a:cubicBezTo>
                  <a:pt x="1259" y="99"/>
                  <a:pt x="1265" y="104"/>
                  <a:pt x="1272" y="104"/>
                </a:cubicBezTo>
                <a:close/>
                <a:moveTo>
                  <a:pt x="1311" y="104"/>
                </a:moveTo>
                <a:cubicBezTo>
                  <a:pt x="1318" y="104"/>
                  <a:pt x="1324" y="99"/>
                  <a:pt x="1324" y="92"/>
                </a:cubicBezTo>
                <a:cubicBezTo>
                  <a:pt x="1324" y="84"/>
                  <a:pt x="1318" y="79"/>
                  <a:pt x="1311" y="79"/>
                </a:cubicBezTo>
                <a:cubicBezTo>
                  <a:pt x="1304" y="79"/>
                  <a:pt x="1298" y="84"/>
                  <a:pt x="1298" y="92"/>
                </a:cubicBezTo>
                <a:cubicBezTo>
                  <a:pt x="1298" y="99"/>
                  <a:pt x="1304" y="104"/>
                  <a:pt x="1311" y="104"/>
                </a:cubicBezTo>
                <a:close/>
                <a:moveTo>
                  <a:pt x="1351" y="104"/>
                </a:moveTo>
                <a:cubicBezTo>
                  <a:pt x="1358" y="104"/>
                  <a:pt x="1363" y="99"/>
                  <a:pt x="1363" y="92"/>
                </a:cubicBezTo>
                <a:cubicBezTo>
                  <a:pt x="1363" y="84"/>
                  <a:pt x="1358" y="79"/>
                  <a:pt x="1351" y="79"/>
                </a:cubicBezTo>
                <a:cubicBezTo>
                  <a:pt x="1344" y="79"/>
                  <a:pt x="1338" y="84"/>
                  <a:pt x="1338" y="92"/>
                </a:cubicBezTo>
                <a:cubicBezTo>
                  <a:pt x="1338" y="99"/>
                  <a:pt x="1344" y="104"/>
                  <a:pt x="1351" y="104"/>
                </a:cubicBezTo>
                <a:close/>
                <a:moveTo>
                  <a:pt x="1390" y="104"/>
                </a:moveTo>
                <a:cubicBezTo>
                  <a:pt x="1397" y="104"/>
                  <a:pt x="1403" y="99"/>
                  <a:pt x="1403" y="92"/>
                </a:cubicBezTo>
                <a:cubicBezTo>
                  <a:pt x="1403" y="84"/>
                  <a:pt x="1397" y="79"/>
                  <a:pt x="1390" y="79"/>
                </a:cubicBezTo>
                <a:cubicBezTo>
                  <a:pt x="1383" y="79"/>
                  <a:pt x="1377" y="84"/>
                  <a:pt x="1377" y="92"/>
                </a:cubicBezTo>
                <a:cubicBezTo>
                  <a:pt x="1377" y="99"/>
                  <a:pt x="1383" y="104"/>
                  <a:pt x="1390" y="104"/>
                </a:cubicBezTo>
                <a:close/>
                <a:moveTo>
                  <a:pt x="1429" y="104"/>
                </a:moveTo>
                <a:cubicBezTo>
                  <a:pt x="1437" y="104"/>
                  <a:pt x="1442" y="99"/>
                  <a:pt x="1442" y="92"/>
                </a:cubicBezTo>
                <a:cubicBezTo>
                  <a:pt x="1442" y="84"/>
                  <a:pt x="1437" y="79"/>
                  <a:pt x="1429" y="79"/>
                </a:cubicBezTo>
                <a:cubicBezTo>
                  <a:pt x="1422" y="79"/>
                  <a:pt x="1417" y="84"/>
                  <a:pt x="1417" y="92"/>
                </a:cubicBezTo>
                <a:cubicBezTo>
                  <a:pt x="1417" y="99"/>
                  <a:pt x="1422" y="104"/>
                  <a:pt x="1429" y="104"/>
                </a:cubicBezTo>
                <a:close/>
                <a:moveTo>
                  <a:pt x="1469" y="104"/>
                </a:moveTo>
                <a:cubicBezTo>
                  <a:pt x="1476" y="104"/>
                  <a:pt x="1482" y="99"/>
                  <a:pt x="1482" y="92"/>
                </a:cubicBezTo>
                <a:cubicBezTo>
                  <a:pt x="1482" y="84"/>
                  <a:pt x="1476" y="79"/>
                  <a:pt x="1469" y="79"/>
                </a:cubicBezTo>
                <a:cubicBezTo>
                  <a:pt x="1462" y="79"/>
                  <a:pt x="1456" y="84"/>
                  <a:pt x="1456" y="92"/>
                </a:cubicBezTo>
                <a:cubicBezTo>
                  <a:pt x="1456" y="99"/>
                  <a:pt x="1462" y="104"/>
                  <a:pt x="1469" y="104"/>
                </a:cubicBezTo>
                <a:close/>
                <a:moveTo>
                  <a:pt x="1824" y="104"/>
                </a:moveTo>
                <a:cubicBezTo>
                  <a:pt x="1831" y="104"/>
                  <a:pt x="1836" y="99"/>
                  <a:pt x="1836" y="92"/>
                </a:cubicBezTo>
                <a:cubicBezTo>
                  <a:pt x="1836" y="84"/>
                  <a:pt x="1831" y="79"/>
                  <a:pt x="1824" y="79"/>
                </a:cubicBezTo>
                <a:cubicBezTo>
                  <a:pt x="1817" y="79"/>
                  <a:pt x="1811" y="84"/>
                  <a:pt x="1811" y="92"/>
                </a:cubicBezTo>
                <a:cubicBezTo>
                  <a:pt x="1811" y="99"/>
                  <a:pt x="1817" y="104"/>
                  <a:pt x="1824" y="104"/>
                </a:cubicBezTo>
                <a:close/>
                <a:moveTo>
                  <a:pt x="1863" y="104"/>
                </a:moveTo>
                <a:cubicBezTo>
                  <a:pt x="1870" y="104"/>
                  <a:pt x="1876" y="99"/>
                  <a:pt x="1876" y="92"/>
                </a:cubicBezTo>
                <a:cubicBezTo>
                  <a:pt x="1876" y="84"/>
                  <a:pt x="1870" y="79"/>
                  <a:pt x="1863" y="79"/>
                </a:cubicBezTo>
                <a:cubicBezTo>
                  <a:pt x="1856" y="79"/>
                  <a:pt x="1850" y="84"/>
                  <a:pt x="1850" y="92"/>
                </a:cubicBezTo>
                <a:cubicBezTo>
                  <a:pt x="1850" y="99"/>
                  <a:pt x="1856" y="104"/>
                  <a:pt x="1863" y="104"/>
                </a:cubicBezTo>
                <a:close/>
                <a:moveTo>
                  <a:pt x="1903" y="104"/>
                </a:moveTo>
                <a:cubicBezTo>
                  <a:pt x="1910" y="104"/>
                  <a:pt x="1915" y="99"/>
                  <a:pt x="1915" y="92"/>
                </a:cubicBezTo>
                <a:cubicBezTo>
                  <a:pt x="1915" y="84"/>
                  <a:pt x="1910" y="79"/>
                  <a:pt x="1903" y="79"/>
                </a:cubicBezTo>
                <a:cubicBezTo>
                  <a:pt x="1896" y="79"/>
                  <a:pt x="1890" y="84"/>
                  <a:pt x="1890" y="92"/>
                </a:cubicBezTo>
                <a:cubicBezTo>
                  <a:pt x="1890" y="99"/>
                  <a:pt x="1896" y="104"/>
                  <a:pt x="1903" y="104"/>
                </a:cubicBezTo>
                <a:close/>
                <a:moveTo>
                  <a:pt x="2691" y="101"/>
                </a:moveTo>
                <a:cubicBezTo>
                  <a:pt x="2696" y="101"/>
                  <a:pt x="2700" y="97"/>
                  <a:pt x="2700" y="92"/>
                </a:cubicBezTo>
                <a:cubicBezTo>
                  <a:pt x="2700" y="86"/>
                  <a:pt x="2696" y="82"/>
                  <a:pt x="2691" y="82"/>
                </a:cubicBezTo>
                <a:cubicBezTo>
                  <a:pt x="2686" y="82"/>
                  <a:pt x="2682" y="86"/>
                  <a:pt x="2682" y="92"/>
                </a:cubicBezTo>
                <a:cubicBezTo>
                  <a:pt x="2682" y="97"/>
                  <a:pt x="2686" y="101"/>
                  <a:pt x="2691" y="101"/>
                </a:cubicBezTo>
                <a:close/>
                <a:moveTo>
                  <a:pt x="2730" y="104"/>
                </a:moveTo>
                <a:cubicBezTo>
                  <a:pt x="2737" y="104"/>
                  <a:pt x="2743" y="99"/>
                  <a:pt x="2743" y="92"/>
                </a:cubicBezTo>
                <a:cubicBezTo>
                  <a:pt x="2743" y="84"/>
                  <a:pt x="2737" y="79"/>
                  <a:pt x="2730" y="79"/>
                </a:cubicBezTo>
                <a:cubicBezTo>
                  <a:pt x="2723" y="79"/>
                  <a:pt x="2718" y="84"/>
                  <a:pt x="2718" y="92"/>
                </a:cubicBezTo>
                <a:cubicBezTo>
                  <a:pt x="2718" y="99"/>
                  <a:pt x="2723" y="104"/>
                  <a:pt x="2730" y="104"/>
                </a:cubicBezTo>
                <a:close/>
                <a:moveTo>
                  <a:pt x="483" y="144"/>
                </a:moveTo>
                <a:cubicBezTo>
                  <a:pt x="490" y="144"/>
                  <a:pt x="496" y="138"/>
                  <a:pt x="496" y="131"/>
                </a:cubicBezTo>
                <a:cubicBezTo>
                  <a:pt x="496" y="124"/>
                  <a:pt x="490" y="118"/>
                  <a:pt x="483" y="118"/>
                </a:cubicBezTo>
                <a:cubicBezTo>
                  <a:pt x="476" y="118"/>
                  <a:pt x="471" y="124"/>
                  <a:pt x="471" y="131"/>
                </a:cubicBezTo>
                <a:cubicBezTo>
                  <a:pt x="471" y="138"/>
                  <a:pt x="476" y="144"/>
                  <a:pt x="483" y="144"/>
                </a:cubicBezTo>
                <a:close/>
                <a:moveTo>
                  <a:pt x="720" y="144"/>
                </a:moveTo>
                <a:cubicBezTo>
                  <a:pt x="727" y="144"/>
                  <a:pt x="733" y="138"/>
                  <a:pt x="733" y="131"/>
                </a:cubicBezTo>
                <a:cubicBezTo>
                  <a:pt x="733" y="124"/>
                  <a:pt x="727" y="118"/>
                  <a:pt x="720" y="118"/>
                </a:cubicBezTo>
                <a:cubicBezTo>
                  <a:pt x="713" y="118"/>
                  <a:pt x="707" y="124"/>
                  <a:pt x="707" y="131"/>
                </a:cubicBezTo>
                <a:cubicBezTo>
                  <a:pt x="707" y="138"/>
                  <a:pt x="713" y="144"/>
                  <a:pt x="720" y="144"/>
                </a:cubicBezTo>
                <a:close/>
                <a:moveTo>
                  <a:pt x="799" y="118"/>
                </a:moveTo>
                <a:cubicBezTo>
                  <a:pt x="792" y="118"/>
                  <a:pt x="786" y="124"/>
                  <a:pt x="786" y="131"/>
                </a:cubicBezTo>
                <a:cubicBezTo>
                  <a:pt x="786" y="138"/>
                  <a:pt x="792" y="144"/>
                  <a:pt x="799" y="144"/>
                </a:cubicBezTo>
                <a:cubicBezTo>
                  <a:pt x="806" y="144"/>
                  <a:pt x="811" y="138"/>
                  <a:pt x="811" y="131"/>
                </a:cubicBezTo>
                <a:cubicBezTo>
                  <a:pt x="811" y="124"/>
                  <a:pt x="806" y="118"/>
                  <a:pt x="799" y="118"/>
                </a:cubicBezTo>
                <a:close/>
                <a:moveTo>
                  <a:pt x="838" y="144"/>
                </a:moveTo>
                <a:cubicBezTo>
                  <a:pt x="845" y="144"/>
                  <a:pt x="851" y="138"/>
                  <a:pt x="851" y="131"/>
                </a:cubicBezTo>
                <a:cubicBezTo>
                  <a:pt x="851" y="124"/>
                  <a:pt x="845" y="118"/>
                  <a:pt x="838" y="118"/>
                </a:cubicBezTo>
                <a:cubicBezTo>
                  <a:pt x="831" y="118"/>
                  <a:pt x="825" y="124"/>
                  <a:pt x="825" y="131"/>
                </a:cubicBezTo>
                <a:cubicBezTo>
                  <a:pt x="825" y="138"/>
                  <a:pt x="831" y="144"/>
                  <a:pt x="838" y="144"/>
                </a:cubicBezTo>
                <a:close/>
                <a:moveTo>
                  <a:pt x="878" y="144"/>
                </a:moveTo>
                <a:cubicBezTo>
                  <a:pt x="885" y="144"/>
                  <a:pt x="890" y="138"/>
                  <a:pt x="890" y="131"/>
                </a:cubicBezTo>
                <a:cubicBezTo>
                  <a:pt x="890" y="124"/>
                  <a:pt x="885" y="118"/>
                  <a:pt x="878" y="118"/>
                </a:cubicBezTo>
                <a:cubicBezTo>
                  <a:pt x="870" y="118"/>
                  <a:pt x="865" y="124"/>
                  <a:pt x="865" y="131"/>
                </a:cubicBezTo>
                <a:cubicBezTo>
                  <a:pt x="865" y="138"/>
                  <a:pt x="870" y="144"/>
                  <a:pt x="878" y="144"/>
                </a:cubicBezTo>
                <a:close/>
                <a:moveTo>
                  <a:pt x="1009" y="131"/>
                </a:moveTo>
                <a:cubicBezTo>
                  <a:pt x="1009" y="124"/>
                  <a:pt x="1003" y="118"/>
                  <a:pt x="996" y="118"/>
                </a:cubicBezTo>
                <a:cubicBezTo>
                  <a:pt x="989" y="118"/>
                  <a:pt x="983" y="124"/>
                  <a:pt x="983" y="131"/>
                </a:cubicBezTo>
                <a:cubicBezTo>
                  <a:pt x="983" y="138"/>
                  <a:pt x="989" y="144"/>
                  <a:pt x="996" y="144"/>
                </a:cubicBezTo>
                <a:cubicBezTo>
                  <a:pt x="1003" y="144"/>
                  <a:pt x="1009" y="138"/>
                  <a:pt x="1009" y="131"/>
                </a:cubicBezTo>
                <a:close/>
                <a:moveTo>
                  <a:pt x="1035" y="144"/>
                </a:moveTo>
                <a:cubicBezTo>
                  <a:pt x="1042" y="144"/>
                  <a:pt x="1048" y="138"/>
                  <a:pt x="1048" y="131"/>
                </a:cubicBezTo>
                <a:cubicBezTo>
                  <a:pt x="1048" y="124"/>
                  <a:pt x="1042" y="118"/>
                  <a:pt x="1035" y="118"/>
                </a:cubicBezTo>
                <a:cubicBezTo>
                  <a:pt x="1028" y="118"/>
                  <a:pt x="1022" y="124"/>
                  <a:pt x="1022" y="131"/>
                </a:cubicBezTo>
                <a:cubicBezTo>
                  <a:pt x="1022" y="138"/>
                  <a:pt x="1028" y="144"/>
                  <a:pt x="1035" y="144"/>
                </a:cubicBezTo>
                <a:close/>
                <a:moveTo>
                  <a:pt x="1075" y="144"/>
                </a:moveTo>
                <a:cubicBezTo>
                  <a:pt x="1082" y="144"/>
                  <a:pt x="1087" y="138"/>
                  <a:pt x="1087" y="131"/>
                </a:cubicBezTo>
                <a:cubicBezTo>
                  <a:pt x="1087" y="124"/>
                  <a:pt x="1082" y="118"/>
                  <a:pt x="1075" y="118"/>
                </a:cubicBezTo>
                <a:cubicBezTo>
                  <a:pt x="1068" y="118"/>
                  <a:pt x="1062" y="124"/>
                  <a:pt x="1062" y="131"/>
                </a:cubicBezTo>
                <a:cubicBezTo>
                  <a:pt x="1062" y="138"/>
                  <a:pt x="1068" y="144"/>
                  <a:pt x="1075" y="144"/>
                </a:cubicBezTo>
                <a:close/>
                <a:moveTo>
                  <a:pt x="1114" y="144"/>
                </a:moveTo>
                <a:cubicBezTo>
                  <a:pt x="1121" y="144"/>
                  <a:pt x="1127" y="138"/>
                  <a:pt x="1127" y="131"/>
                </a:cubicBezTo>
                <a:cubicBezTo>
                  <a:pt x="1127" y="124"/>
                  <a:pt x="1121" y="118"/>
                  <a:pt x="1114" y="118"/>
                </a:cubicBezTo>
                <a:cubicBezTo>
                  <a:pt x="1107" y="118"/>
                  <a:pt x="1101" y="124"/>
                  <a:pt x="1101" y="131"/>
                </a:cubicBezTo>
                <a:cubicBezTo>
                  <a:pt x="1101" y="138"/>
                  <a:pt x="1107" y="144"/>
                  <a:pt x="1114" y="144"/>
                </a:cubicBezTo>
                <a:close/>
                <a:moveTo>
                  <a:pt x="1153" y="144"/>
                </a:moveTo>
                <a:cubicBezTo>
                  <a:pt x="1161" y="144"/>
                  <a:pt x="1166" y="138"/>
                  <a:pt x="1166" y="131"/>
                </a:cubicBezTo>
                <a:cubicBezTo>
                  <a:pt x="1166" y="124"/>
                  <a:pt x="1161" y="118"/>
                  <a:pt x="1153" y="118"/>
                </a:cubicBezTo>
                <a:cubicBezTo>
                  <a:pt x="1146" y="118"/>
                  <a:pt x="1141" y="124"/>
                  <a:pt x="1141" y="131"/>
                </a:cubicBezTo>
                <a:cubicBezTo>
                  <a:pt x="1141" y="138"/>
                  <a:pt x="1146" y="144"/>
                  <a:pt x="1153" y="144"/>
                </a:cubicBezTo>
                <a:close/>
                <a:moveTo>
                  <a:pt x="1193" y="118"/>
                </a:moveTo>
                <a:cubicBezTo>
                  <a:pt x="1186" y="118"/>
                  <a:pt x="1180" y="124"/>
                  <a:pt x="1180" y="131"/>
                </a:cubicBezTo>
                <a:cubicBezTo>
                  <a:pt x="1180" y="138"/>
                  <a:pt x="1186" y="144"/>
                  <a:pt x="1193" y="144"/>
                </a:cubicBezTo>
                <a:cubicBezTo>
                  <a:pt x="1200" y="144"/>
                  <a:pt x="1206" y="138"/>
                  <a:pt x="1206" y="131"/>
                </a:cubicBezTo>
                <a:cubicBezTo>
                  <a:pt x="1206" y="124"/>
                  <a:pt x="1200" y="118"/>
                  <a:pt x="1193" y="118"/>
                </a:cubicBezTo>
                <a:close/>
                <a:moveTo>
                  <a:pt x="1232" y="118"/>
                </a:moveTo>
                <a:cubicBezTo>
                  <a:pt x="1225" y="118"/>
                  <a:pt x="1220" y="124"/>
                  <a:pt x="1220" y="131"/>
                </a:cubicBezTo>
                <a:cubicBezTo>
                  <a:pt x="1220" y="138"/>
                  <a:pt x="1225" y="144"/>
                  <a:pt x="1232" y="144"/>
                </a:cubicBezTo>
                <a:cubicBezTo>
                  <a:pt x="1239" y="144"/>
                  <a:pt x="1245" y="138"/>
                  <a:pt x="1245" y="131"/>
                </a:cubicBezTo>
                <a:cubicBezTo>
                  <a:pt x="1245" y="124"/>
                  <a:pt x="1239" y="118"/>
                  <a:pt x="1232" y="118"/>
                </a:cubicBezTo>
                <a:close/>
                <a:moveTo>
                  <a:pt x="1272" y="118"/>
                </a:moveTo>
                <a:cubicBezTo>
                  <a:pt x="1265" y="118"/>
                  <a:pt x="1259" y="124"/>
                  <a:pt x="1259" y="131"/>
                </a:cubicBezTo>
                <a:cubicBezTo>
                  <a:pt x="1259" y="138"/>
                  <a:pt x="1265" y="144"/>
                  <a:pt x="1272" y="144"/>
                </a:cubicBezTo>
                <a:cubicBezTo>
                  <a:pt x="1279" y="144"/>
                  <a:pt x="1285" y="138"/>
                  <a:pt x="1285" y="131"/>
                </a:cubicBezTo>
                <a:cubicBezTo>
                  <a:pt x="1285" y="124"/>
                  <a:pt x="1279" y="118"/>
                  <a:pt x="1272" y="118"/>
                </a:cubicBezTo>
                <a:close/>
                <a:moveTo>
                  <a:pt x="1311" y="144"/>
                </a:moveTo>
                <a:cubicBezTo>
                  <a:pt x="1318" y="144"/>
                  <a:pt x="1324" y="138"/>
                  <a:pt x="1324" y="131"/>
                </a:cubicBezTo>
                <a:cubicBezTo>
                  <a:pt x="1324" y="124"/>
                  <a:pt x="1318" y="118"/>
                  <a:pt x="1311" y="118"/>
                </a:cubicBezTo>
                <a:cubicBezTo>
                  <a:pt x="1304" y="118"/>
                  <a:pt x="1298" y="124"/>
                  <a:pt x="1298" y="131"/>
                </a:cubicBezTo>
                <a:cubicBezTo>
                  <a:pt x="1298" y="138"/>
                  <a:pt x="1304" y="144"/>
                  <a:pt x="1311" y="144"/>
                </a:cubicBezTo>
                <a:close/>
                <a:moveTo>
                  <a:pt x="1351" y="144"/>
                </a:moveTo>
                <a:cubicBezTo>
                  <a:pt x="1358" y="144"/>
                  <a:pt x="1363" y="138"/>
                  <a:pt x="1363" y="131"/>
                </a:cubicBezTo>
                <a:cubicBezTo>
                  <a:pt x="1363" y="124"/>
                  <a:pt x="1358" y="118"/>
                  <a:pt x="1351" y="118"/>
                </a:cubicBezTo>
                <a:cubicBezTo>
                  <a:pt x="1344" y="118"/>
                  <a:pt x="1338" y="124"/>
                  <a:pt x="1338" y="131"/>
                </a:cubicBezTo>
                <a:cubicBezTo>
                  <a:pt x="1338" y="138"/>
                  <a:pt x="1344" y="144"/>
                  <a:pt x="1351" y="144"/>
                </a:cubicBezTo>
                <a:close/>
                <a:moveTo>
                  <a:pt x="1390" y="144"/>
                </a:moveTo>
                <a:cubicBezTo>
                  <a:pt x="1397" y="144"/>
                  <a:pt x="1403" y="138"/>
                  <a:pt x="1403" y="131"/>
                </a:cubicBezTo>
                <a:cubicBezTo>
                  <a:pt x="1403" y="124"/>
                  <a:pt x="1397" y="118"/>
                  <a:pt x="1390" y="118"/>
                </a:cubicBezTo>
                <a:cubicBezTo>
                  <a:pt x="1383" y="118"/>
                  <a:pt x="1377" y="124"/>
                  <a:pt x="1377" y="131"/>
                </a:cubicBezTo>
                <a:cubicBezTo>
                  <a:pt x="1377" y="138"/>
                  <a:pt x="1383" y="144"/>
                  <a:pt x="1390" y="144"/>
                </a:cubicBezTo>
                <a:close/>
                <a:moveTo>
                  <a:pt x="1429" y="144"/>
                </a:moveTo>
                <a:cubicBezTo>
                  <a:pt x="1437" y="144"/>
                  <a:pt x="1442" y="138"/>
                  <a:pt x="1442" y="131"/>
                </a:cubicBezTo>
                <a:cubicBezTo>
                  <a:pt x="1442" y="124"/>
                  <a:pt x="1437" y="118"/>
                  <a:pt x="1429" y="118"/>
                </a:cubicBezTo>
                <a:cubicBezTo>
                  <a:pt x="1422" y="118"/>
                  <a:pt x="1417" y="124"/>
                  <a:pt x="1417" y="131"/>
                </a:cubicBezTo>
                <a:cubicBezTo>
                  <a:pt x="1417" y="138"/>
                  <a:pt x="1422" y="144"/>
                  <a:pt x="1429" y="144"/>
                </a:cubicBezTo>
                <a:close/>
                <a:moveTo>
                  <a:pt x="1469" y="118"/>
                </a:moveTo>
                <a:cubicBezTo>
                  <a:pt x="1462" y="118"/>
                  <a:pt x="1456" y="124"/>
                  <a:pt x="1456" y="131"/>
                </a:cubicBezTo>
                <a:cubicBezTo>
                  <a:pt x="1456" y="138"/>
                  <a:pt x="1462" y="144"/>
                  <a:pt x="1469" y="144"/>
                </a:cubicBezTo>
                <a:cubicBezTo>
                  <a:pt x="1476" y="144"/>
                  <a:pt x="1482" y="138"/>
                  <a:pt x="1482" y="131"/>
                </a:cubicBezTo>
                <a:cubicBezTo>
                  <a:pt x="1482" y="124"/>
                  <a:pt x="1476" y="118"/>
                  <a:pt x="1469" y="118"/>
                </a:cubicBezTo>
                <a:close/>
                <a:moveTo>
                  <a:pt x="1508" y="144"/>
                </a:moveTo>
                <a:cubicBezTo>
                  <a:pt x="1515" y="144"/>
                  <a:pt x="1521" y="138"/>
                  <a:pt x="1521" y="131"/>
                </a:cubicBezTo>
                <a:cubicBezTo>
                  <a:pt x="1521" y="124"/>
                  <a:pt x="1515" y="118"/>
                  <a:pt x="1508" y="118"/>
                </a:cubicBezTo>
                <a:cubicBezTo>
                  <a:pt x="1501" y="118"/>
                  <a:pt x="1496" y="124"/>
                  <a:pt x="1496" y="131"/>
                </a:cubicBezTo>
                <a:cubicBezTo>
                  <a:pt x="1496" y="138"/>
                  <a:pt x="1501" y="144"/>
                  <a:pt x="1508" y="144"/>
                </a:cubicBezTo>
                <a:close/>
                <a:moveTo>
                  <a:pt x="1876" y="131"/>
                </a:moveTo>
                <a:cubicBezTo>
                  <a:pt x="1876" y="124"/>
                  <a:pt x="1870" y="118"/>
                  <a:pt x="1863" y="118"/>
                </a:cubicBezTo>
                <a:cubicBezTo>
                  <a:pt x="1856" y="118"/>
                  <a:pt x="1850" y="124"/>
                  <a:pt x="1850" y="131"/>
                </a:cubicBezTo>
                <a:cubicBezTo>
                  <a:pt x="1850" y="138"/>
                  <a:pt x="1856" y="144"/>
                  <a:pt x="1863" y="144"/>
                </a:cubicBezTo>
                <a:cubicBezTo>
                  <a:pt x="1870" y="144"/>
                  <a:pt x="1876" y="138"/>
                  <a:pt x="1876" y="131"/>
                </a:cubicBezTo>
                <a:close/>
                <a:moveTo>
                  <a:pt x="2730" y="144"/>
                </a:moveTo>
                <a:cubicBezTo>
                  <a:pt x="2738" y="144"/>
                  <a:pt x="2743" y="138"/>
                  <a:pt x="2743" y="131"/>
                </a:cubicBezTo>
                <a:cubicBezTo>
                  <a:pt x="2743" y="124"/>
                  <a:pt x="2738" y="118"/>
                  <a:pt x="2730" y="118"/>
                </a:cubicBezTo>
                <a:cubicBezTo>
                  <a:pt x="2723" y="118"/>
                  <a:pt x="2718" y="124"/>
                  <a:pt x="2718" y="131"/>
                </a:cubicBezTo>
                <a:cubicBezTo>
                  <a:pt x="2718" y="138"/>
                  <a:pt x="2723" y="144"/>
                  <a:pt x="2730" y="144"/>
                </a:cubicBezTo>
                <a:close/>
                <a:moveTo>
                  <a:pt x="2770" y="141"/>
                </a:moveTo>
                <a:cubicBezTo>
                  <a:pt x="2775" y="141"/>
                  <a:pt x="2780" y="136"/>
                  <a:pt x="2780" y="131"/>
                </a:cubicBezTo>
                <a:cubicBezTo>
                  <a:pt x="2780" y="125"/>
                  <a:pt x="2775" y="121"/>
                  <a:pt x="2770" y="121"/>
                </a:cubicBezTo>
                <a:cubicBezTo>
                  <a:pt x="2764" y="121"/>
                  <a:pt x="2760" y="125"/>
                  <a:pt x="2760" y="131"/>
                </a:cubicBezTo>
                <a:cubicBezTo>
                  <a:pt x="2760" y="136"/>
                  <a:pt x="2764" y="141"/>
                  <a:pt x="2770" y="141"/>
                </a:cubicBezTo>
                <a:close/>
                <a:moveTo>
                  <a:pt x="523" y="183"/>
                </a:moveTo>
                <a:cubicBezTo>
                  <a:pt x="530" y="183"/>
                  <a:pt x="535" y="177"/>
                  <a:pt x="535" y="170"/>
                </a:cubicBezTo>
                <a:cubicBezTo>
                  <a:pt x="535" y="163"/>
                  <a:pt x="530" y="158"/>
                  <a:pt x="523" y="158"/>
                </a:cubicBezTo>
                <a:cubicBezTo>
                  <a:pt x="516" y="158"/>
                  <a:pt x="510" y="163"/>
                  <a:pt x="510" y="170"/>
                </a:cubicBezTo>
                <a:cubicBezTo>
                  <a:pt x="510" y="177"/>
                  <a:pt x="516" y="183"/>
                  <a:pt x="523" y="183"/>
                </a:cubicBezTo>
                <a:close/>
                <a:moveTo>
                  <a:pt x="602" y="183"/>
                </a:moveTo>
                <a:cubicBezTo>
                  <a:pt x="609" y="183"/>
                  <a:pt x="614" y="177"/>
                  <a:pt x="614" y="170"/>
                </a:cubicBezTo>
                <a:cubicBezTo>
                  <a:pt x="614" y="163"/>
                  <a:pt x="609" y="158"/>
                  <a:pt x="602" y="158"/>
                </a:cubicBezTo>
                <a:cubicBezTo>
                  <a:pt x="595" y="158"/>
                  <a:pt x="589" y="163"/>
                  <a:pt x="589" y="170"/>
                </a:cubicBezTo>
                <a:cubicBezTo>
                  <a:pt x="589" y="177"/>
                  <a:pt x="595" y="183"/>
                  <a:pt x="602" y="183"/>
                </a:cubicBezTo>
                <a:close/>
                <a:moveTo>
                  <a:pt x="641" y="183"/>
                </a:moveTo>
                <a:cubicBezTo>
                  <a:pt x="648" y="183"/>
                  <a:pt x="654" y="177"/>
                  <a:pt x="654" y="170"/>
                </a:cubicBezTo>
                <a:cubicBezTo>
                  <a:pt x="654" y="163"/>
                  <a:pt x="648" y="158"/>
                  <a:pt x="641" y="158"/>
                </a:cubicBezTo>
                <a:cubicBezTo>
                  <a:pt x="634" y="158"/>
                  <a:pt x="628" y="163"/>
                  <a:pt x="628" y="170"/>
                </a:cubicBezTo>
                <a:cubicBezTo>
                  <a:pt x="628" y="177"/>
                  <a:pt x="634" y="183"/>
                  <a:pt x="641" y="183"/>
                </a:cubicBezTo>
                <a:close/>
                <a:moveTo>
                  <a:pt x="680" y="183"/>
                </a:moveTo>
                <a:cubicBezTo>
                  <a:pt x="687" y="183"/>
                  <a:pt x="693" y="177"/>
                  <a:pt x="693" y="170"/>
                </a:cubicBezTo>
                <a:cubicBezTo>
                  <a:pt x="693" y="163"/>
                  <a:pt x="687" y="158"/>
                  <a:pt x="680" y="158"/>
                </a:cubicBezTo>
                <a:cubicBezTo>
                  <a:pt x="673" y="158"/>
                  <a:pt x="668" y="163"/>
                  <a:pt x="668" y="170"/>
                </a:cubicBezTo>
                <a:cubicBezTo>
                  <a:pt x="668" y="177"/>
                  <a:pt x="673" y="183"/>
                  <a:pt x="680" y="183"/>
                </a:cubicBezTo>
                <a:close/>
                <a:moveTo>
                  <a:pt x="720" y="183"/>
                </a:moveTo>
                <a:cubicBezTo>
                  <a:pt x="727" y="183"/>
                  <a:pt x="733" y="177"/>
                  <a:pt x="733" y="170"/>
                </a:cubicBezTo>
                <a:cubicBezTo>
                  <a:pt x="733" y="163"/>
                  <a:pt x="727" y="158"/>
                  <a:pt x="720" y="158"/>
                </a:cubicBezTo>
                <a:cubicBezTo>
                  <a:pt x="713" y="158"/>
                  <a:pt x="707" y="163"/>
                  <a:pt x="707" y="170"/>
                </a:cubicBezTo>
                <a:cubicBezTo>
                  <a:pt x="707" y="177"/>
                  <a:pt x="713" y="183"/>
                  <a:pt x="720" y="183"/>
                </a:cubicBezTo>
                <a:close/>
                <a:moveTo>
                  <a:pt x="799" y="183"/>
                </a:moveTo>
                <a:cubicBezTo>
                  <a:pt x="806" y="183"/>
                  <a:pt x="811" y="177"/>
                  <a:pt x="811" y="170"/>
                </a:cubicBezTo>
                <a:cubicBezTo>
                  <a:pt x="811" y="163"/>
                  <a:pt x="806" y="158"/>
                  <a:pt x="799" y="158"/>
                </a:cubicBezTo>
                <a:cubicBezTo>
                  <a:pt x="792" y="158"/>
                  <a:pt x="786" y="163"/>
                  <a:pt x="786" y="170"/>
                </a:cubicBezTo>
                <a:cubicBezTo>
                  <a:pt x="786" y="177"/>
                  <a:pt x="792" y="183"/>
                  <a:pt x="799" y="183"/>
                </a:cubicBezTo>
                <a:close/>
                <a:moveTo>
                  <a:pt x="838" y="183"/>
                </a:moveTo>
                <a:cubicBezTo>
                  <a:pt x="845" y="183"/>
                  <a:pt x="851" y="177"/>
                  <a:pt x="851" y="170"/>
                </a:cubicBezTo>
                <a:cubicBezTo>
                  <a:pt x="851" y="163"/>
                  <a:pt x="845" y="158"/>
                  <a:pt x="838" y="158"/>
                </a:cubicBezTo>
                <a:cubicBezTo>
                  <a:pt x="831" y="158"/>
                  <a:pt x="825" y="163"/>
                  <a:pt x="825" y="170"/>
                </a:cubicBezTo>
                <a:cubicBezTo>
                  <a:pt x="825" y="177"/>
                  <a:pt x="831" y="183"/>
                  <a:pt x="838" y="183"/>
                </a:cubicBezTo>
                <a:close/>
                <a:moveTo>
                  <a:pt x="890" y="170"/>
                </a:moveTo>
                <a:cubicBezTo>
                  <a:pt x="890" y="163"/>
                  <a:pt x="885" y="158"/>
                  <a:pt x="878" y="158"/>
                </a:cubicBezTo>
                <a:cubicBezTo>
                  <a:pt x="871" y="158"/>
                  <a:pt x="865" y="163"/>
                  <a:pt x="865" y="170"/>
                </a:cubicBezTo>
                <a:cubicBezTo>
                  <a:pt x="865" y="177"/>
                  <a:pt x="871" y="183"/>
                  <a:pt x="878" y="183"/>
                </a:cubicBezTo>
                <a:cubicBezTo>
                  <a:pt x="885" y="183"/>
                  <a:pt x="890" y="177"/>
                  <a:pt x="890" y="170"/>
                </a:cubicBezTo>
                <a:close/>
                <a:moveTo>
                  <a:pt x="1114" y="183"/>
                </a:moveTo>
                <a:cubicBezTo>
                  <a:pt x="1121" y="183"/>
                  <a:pt x="1127" y="177"/>
                  <a:pt x="1127" y="170"/>
                </a:cubicBezTo>
                <a:cubicBezTo>
                  <a:pt x="1127" y="163"/>
                  <a:pt x="1121" y="158"/>
                  <a:pt x="1114" y="158"/>
                </a:cubicBezTo>
                <a:cubicBezTo>
                  <a:pt x="1107" y="158"/>
                  <a:pt x="1101" y="163"/>
                  <a:pt x="1101" y="170"/>
                </a:cubicBezTo>
                <a:cubicBezTo>
                  <a:pt x="1101" y="177"/>
                  <a:pt x="1107" y="183"/>
                  <a:pt x="1114" y="183"/>
                </a:cubicBezTo>
                <a:close/>
                <a:moveTo>
                  <a:pt x="1153" y="183"/>
                </a:moveTo>
                <a:cubicBezTo>
                  <a:pt x="1161" y="183"/>
                  <a:pt x="1166" y="177"/>
                  <a:pt x="1166" y="170"/>
                </a:cubicBezTo>
                <a:cubicBezTo>
                  <a:pt x="1166" y="163"/>
                  <a:pt x="1161" y="158"/>
                  <a:pt x="1153" y="158"/>
                </a:cubicBezTo>
                <a:cubicBezTo>
                  <a:pt x="1146" y="158"/>
                  <a:pt x="1141" y="163"/>
                  <a:pt x="1141" y="170"/>
                </a:cubicBezTo>
                <a:cubicBezTo>
                  <a:pt x="1141" y="177"/>
                  <a:pt x="1146" y="183"/>
                  <a:pt x="1153" y="183"/>
                </a:cubicBezTo>
                <a:close/>
                <a:moveTo>
                  <a:pt x="1193" y="183"/>
                </a:moveTo>
                <a:cubicBezTo>
                  <a:pt x="1200" y="183"/>
                  <a:pt x="1206" y="177"/>
                  <a:pt x="1206" y="170"/>
                </a:cubicBezTo>
                <a:cubicBezTo>
                  <a:pt x="1206" y="163"/>
                  <a:pt x="1200" y="158"/>
                  <a:pt x="1193" y="158"/>
                </a:cubicBezTo>
                <a:cubicBezTo>
                  <a:pt x="1186" y="158"/>
                  <a:pt x="1180" y="163"/>
                  <a:pt x="1180" y="170"/>
                </a:cubicBezTo>
                <a:cubicBezTo>
                  <a:pt x="1180" y="177"/>
                  <a:pt x="1186" y="183"/>
                  <a:pt x="1193" y="183"/>
                </a:cubicBezTo>
                <a:close/>
                <a:moveTo>
                  <a:pt x="1232" y="183"/>
                </a:moveTo>
                <a:cubicBezTo>
                  <a:pt x="1239" y="183"/>
                  <a:pt x="1245" y="177"/>
                  <a:pt x="1245" y="170"/>
                </a:cubicBezTo>
                <a:cubicBezTo>
                  <a:pt x="1245" y="163"/>
                  <a:pt x="1239" y="158"/>
                  <a:pt x="1232" y="158"/>
                </a:cubicBezTo>
                <a:cubicBezTo>
                  <a:pt x="1225" y="158"/>
                  <a:pt x="1220" y="163"/>
                  <a:pt x="1220" y="170"/>
                </a:cubicBezTo>
                <a:cubicBezTo>
                  <a:pt x="1220" y="177"/>
                  <a:pt x="1225" y="183"/>
                  <a:pt x="1232" y="183"/>
                </a:cubicBezTo>
                <a:close/>
                <a:moveTo>
                  <a:pt x="1272" y="183"/>
                </a:moveTo>
                <a:cubicBezTo>
                  <a:pt x="1279" y="183"/>
                  <a:pt x="1285" y="177"/>
                  <a:pt x="1285" y="170"/>
                </a:cubicBezTo>
                <a:cubicBezTo>
                  <a:pt x="1285" y="163"/>
                  <a:pt x="1279" y="158"/>
                  <a:pt x="1272" y="158"/>
                </a:cubicBezTo>
                <a:cubicBezTo>
                  <a:pt x="1265" y="158"/>
                  <a:pt x="1259" y="163"/>
                  <a:pt x="1259" y="170"/>
                </a:cubicBezTo>
                <a:cubicBezTo>
                  <a:pt x="1259" y="177"/>
                  <a:pt x="1265" y="183"/>
                  <a:pt x="1272" y="183"/>
                </a:cubicBezTo>
                <a:close/>
                <a:moveTo>
                  <a:pt x="1311" y="183"/>
                </a:moveTo>
                <a:cubicBezTo>
                  <a:pt x="1318" y="183"/>
                  <a:pt x="1324" y="177"/>
                  <a:pt x="1324" y="170"/>
                </a:cubicBezTo>
                <a:cubicBezTo>
                  <a:pt x="1324" y="163"/>
                  <a:pt x="1318" y="158"/>
                  <a:pt x="1311" y="158"/>
                </a:cubicBezTo>
                <a:cubicBezTo>
                  <a:pt x="1304" y="158"/>
                  <a:pt x="1298" y="163"/>
                  <a:pt x="1298" y="170"/>
                </a:cubicBezTo>
                <a:cubicBezTo>
                  <a:pt x="1298" y="177"/>
                  <a:pt x="1304" y="183"/>
                  <a:pt x="1311" y="183"/>
                </a:cubicBezTo>
                <a:close/>
                <a:moveTo>
                  <a:pt x="1351" y="183"/>
                </a:moveTo>
                <a:cubicBezTo>
                  <a:pt x="1358" y="183"/>
                  <a:pt x="1363" y="177"/>
                  <a:pt x="1363" y="170"/>
                </a:cubicBezTo>
                <a:cubicBezTo>
                  <a:pt x="1363" y="163"/>
                  <a:pt x="1358" y="158"/>
                  <a:pt x="1351" y="158"/>
                </a:cubicBezTo>
                <a:cubicBezTo>
                  <a:pt x="1344" y="158"/>
                  <a:pt x="1338" y="163"/>
                  <a:pt x="1338" y="170"/>
                </a:cubicBezTo>
                <a:cubicBezTo>
                  <a:pt x="1338" y="177"/>
                  <a:pt x="1344" y="183"/>
                  <a:pt x="1351" y="183"/>
                </a:cubicBezTo>
                <a:close/>
                <a:moveTo>
                  <a:pt x="1390" y="183"/>
                </a:moveTo>
                <a:cubicBezTo>
                  <a:pt x="1397" y="183"/>
                  <a:pt x="1403" y="177"/>
                  <a:pt x="1403" y="170"/>
                </a:cubicBezTo>
                <a:cubicBezTo>
                  <a:pt x="1403" y="163"/>
                  <a:pt x="1397" y="158"/>
                  <a:pt x="1390" y="158"/>
                </a:cubicBezTo>
                <a:cubicBezTo>
                  <a:pt x="1383" y="158"/>
                  <a:pt x="1377" y="163"/>
                  <a:pt x="1377" y="170"/>
                </a:cubicBezTo>
                <a:cubicBezTo>
                  <a:pt x="1377" y="177"/>
                  <a:pt x="1383" y="183"/>
                  <a:pt x="1390" y="183"/>
                </a:cubicBezTo>
                <a:close/>
                <a:moveTo>
                  <a:pt x="1429" y="183"/>
                </a:moveTo>
                <a:cubicBezTo>
                  <a:pt x="1437" y="183"/>
                  <a:pt x="1442" y="177"/>
                  <a:pt x="1442" y="170"/>
                </a:cubicBezTo>
                <a:cubicBezTo>
                  <a:pt x="1442" y="163"/>
                  <a:pt x="1437" y="158"/>
                  <a:pt x="1429" y="158"/>
                </a:cubicBezTo>
                <a:cubicBezTo>
                  <a:pt x="1422" y="158"/>
                  <a:pt x="1417" y="163"/>
                  <a:pt x="1417" y="170"/>
                </a:cubicBezTo>
                <a:cubicBezTo>
                  <a:pt x="1417" y="177"/>
                  <a:pt x="1422" y="183"/>
                  <a:pt x="1429" y="183"/>
                </a:cubicBezTo>
                <a:close/>
                <a:moveTo>
                  <a:pt x="1469" y="183"/>
                </a:moveTo>
                <a:cubicBezTo>
                  <a:pt x="1476" y="183"/>
                  <a:pt x="1482" y="177"/>
                  <a:pt x="1482" y="170"/>
                </a:cubicBezTo>
                <a:cubicBezTo>
                  <a:pt x="1482" y="163"/>
                  <a:pt x="1476" y="158"/>
                  <a:pt x="1469" y="158"/>
                </a:cubicBezTo>
                <a:cubicBezTo>
                  <a:pt x="1462" y="158"/>
                  <a:pt x="1456" y="163"/>
                  <a:pt x="1456" y="170"/>
                </a:cubicBezTo>
                <a:cubicBezTo>
                  <a:pt x="1456" y="177"/>
                  <a:pt x="1462" y="183"/>
                  <a:pt x="1469" y="183"/>
                </a:cubicBezTo>
                <a:close/>
                <a:moveTo>
                  <a:pt x="1508" y="158"/>
                </a:moveTo>
                <a:cubicBezTo>
                  <a:pt x="1501" y="158"/>
                  <a:pt x="1496" y="163"/>
                  <a:pt x="1496" y="170"/>
                </a:cubicBezTo>
                <a:cubicBezTo>
                  <a:pt x="1496" y="177"/>
                  <a:pt x="1501" y="183"/>
                  <a:pt x="1508" y="183"/>
                </a:cubicBezTo>
                <a:cubicBezTo>
                  <a:pt x="1515" y="183"/>
                  <a:pt x="1521" y="177"/>
                  <a:pt x="1521" y="170"/>
                </a:cubicBezTo>
                <a:cubicBezTo>
                  <a:pt x="1521" y="163"/>
                  <a:pt x="1515" y="158"/>
                  <a:pt x="1508" y="158"/>
                </a:cubicBezTo>
                <a:close/>
                <a:moveTo>
                  <a:pt x="2297" y="183"/>
                </a:moveTo>
                <a:cubicBezTo>
                  <a:pt x="2304" y="183"/>
                  <a:pt x="2310" y="177"/>
                  <a:pt x="2310" y="170"/>
                </a:cubicBezTo>
                <a:cubicBezTo>
                  <a:pt x="2310" y="163"/>
                  <a:pt x="2304" y="158"/>
                  <a:pt x="2297" y="158"/>
                </a:cubicBezTo>
                <a:cubicBezTo>
                  <a:pt x="2290" y="158"/>
                  <a:pt x="2284" y="163"/>
                  <a:pt x="2284" y="170"/>
                </a:cubicBezTo>
                <a:cubicBezTo>
                  <a:pt x="2284" y="177"/>
                  <a:pt x="2290" y="183"/>
                  <a:pt x="2297" y="183"/>
                </a:cubicBezTo>
                <a:close/>
                <a:moveTo>
                  <a:pt x="2612" y="183"/>
                </a:moveTo>
                <a:cubicBezTo>
                  <a:pt x="2619" y="183"/>
                  <a:pt x="2625" y="177"/>
                  <a:pt x="2625" y="170"/>
                </a:cubicBezTo>
                <a:cubicBezTo>
                  <a:pt x="2625" y="163"/>
                  <a:pt x="2619" y="158"/>
                  <a:pt x="2612" y="158"/>
                </a:cubicBezTo>
                <a:cubicBezTo>
                  <a:pt x="2605" y="158"/>
                  <a:pt x="2599" y="163"/>
                  <a:pt x="2599" y="170"/>
                </a:cubicBezTo>
                <a:cubicBezTo>
                  <a:pt x="2599" y="177"/>
                  <a:pt x="2605" y="183"/>
                  <a:pt x="2612" y="183"/>
                </a:cubicBezTo>
                <a:close/>
                <a:moveTo>
                  <a:pt x="2652" y="158"/>
                </a:moveTo>
                <a:cubicBezTo>
                  <a:pt x="2645" y="158"/>
                  <a:pt x="2639" y="163"/>
                  <a:pt x="2639" y="170"/>
                </a:cubicBezTo>
                <a:cubicBezTo>
                  <a:pt x="2639" y="177"/>
                  <a:pt x="2645" y="183"/>
                  <a:pt x="2652" y="183"/>
                </a:cubicBezTo>
                <a:cubicBezTo>
                  <a:pt x="2659" y="183"/>
                  <a:pt x="2664" y="177"/>
                  <a:pt x="2664" y="170"/>
                </a:cubicBezTo>
                <a:cubicBezTo>
                  <a:pt x="2664" y="163"/>
                  <a:pt x="2659" y="158"/>
                  <a:pt x="2652" y="158"/>
                </a:cubicBezTo>
                <a:close/>
                <a:moveTo>
                  <a:pt x="2691" y="183"/>
                </a:moveTo>
                <a:cubicBezTo>
                  <a:pt x="2698" y="183"/>
                  <a:pt x="2704" y="177"/>
                  <a:pt x="2704" y="170"/>
                </a:cubicBezTo>
                <a:cubicBezTo>
                  <a:pt x="2704" y="163"/>
                  <a:pt x="2698" y="158"/>
                  <a:pt x="2691" y="158"/>
                </a:cubicBezTo>
                <a:cubicBezTo>
                  <a:pt x="2684" y="158"/>
                  <a:pt x="2678" y="163"/>
                  <a:pt x="2678" y="170"/>
                </a:cubicBezTo>
                <a:cubicBezTo>
                  <a:pt x="2678" y="177"/>
                  <a:pt x="2684" y="183"/>
                  <a:pt x="2691" y="183"/>
                </a:cubicBezTo>
                <a:close/>
                <a:moveTo>
                  <a:pt x="2730" y="183"/>
                </a:moveTo>
                <a:cubicBezTo>
                  <a:pt x="2738" y="183"/>
                  <a:pt x="2743" y="177"/>
                  <a:pt x="2743" y="170"/>
                </a:cubicBezTo>
                <a:cubicBezTo>
                  <a:pt x="2743" y="163"/>
                  <a:pt x="2738" y="158"/>
                  <a:pt x="2730" y="158"/>
                </a:cubicBezTo>
                <a:cubicBezTo>
                  <a:pt x="2723" y="158"/>
                  <a:pt x="2718" y="163"/>
                  <a:pt x="2718" y="170"/>
                </a:cubicBezTo>
                <a:cubicBezTo>
                  <a:pt x="2718" y="177"/>
                  <a:pt x="2723" y="183"/>
                  <a:pt x="2730" y="183"/>
                </a:cubicBezTo>
                <a:close/>
                <a:moveTo>
                  <a:pt x="2770" y="183"/>
                </a:moveTo>
                <a:cubicBezTo>
                  <a:pt x="2777" y="183"/>
                  <a:pt x="2783" y="177"/>
                  <a:pt x="2783" y="170"/>
                </a:cubicBezTo>
                <a:cubicBezTo>
                  <a:pt x="2783" y="163"/>
                  <a:pt x="2777" y="158"/>
                  <a:pt x="2770" y="158"/>
                </a:cubicBezTo>
                <a:cubicBezTo>
                  <a:pt x="2763" y="158"/>
                  <a:pt x="2757" y="163"/>
                  <a:pt x="2757" y="170"/>
                </a:cubicBezTo>
                <a:cubicBezTo>
                  <a:pt x="2757" y="177"/>
                  <a:pt x="2763" y="183"/>
                  <a:pt x="2770" y="183"/>
                </a:cubicBezTo>
                <a:close/>
                <a:moveTo>
                  <a:pt x="2809" y="183"/>
                </a:moveTo>
                <a:cubicBezTo>
                  <a:pt x="2816" y="183"/>
                  <a:pt x="2822" y="177"/>
                  <a:pt x="2822" y="170"/>
                </a:cubicBezTo>
                <a:cubicBezTo>
                  <a:pt x="2822" y="163"/>
                  <a:pt x="2816" y="158"/>
                  <a:pt x="2809" y="158"/>
                </a:cubicBezTo>
                <a:cubicBezTo>
                  <a:pt x="2802" y="158"/>
                  <a:pt x="2797" y="163"/>
                  <a:pt x="2797" y="170"/>
                </a:cubicBezTo>
                <a:cubicBezTo>
                  <a:pt x="2797" y="177"/>
                  <a:pt x="2802" y="183"/>
                  <a:pt x="2809" y="183"/>
                </a:cubicBezTo>
                <a:close/>
                <a:moveTo>
                  <a:pt x="3125" y="183"/>
                </a:moveTo>
                <a:cubicBezTo>
                  <a:pt x="3132" y="183"/>
                  <a:pt x="3137" y="177"/>
                  <a:pt x="3137" y="170"/>
                </a:cubicBezTo>
                <a:cubicBezTo>
                  <a:pt x="3137" y="163"/>
                  <a:pt x="3132" y="158"/>
                  <a:pt x="3125" y="158"/>
                </a:cubicBezTo>
                <a:cubicBezTo>
                  <a:pt x="3118" y="158"/>
                  <a:pt x="3112" y="163"/>
                  <a:pt x="3112" y="170"/>
                </a:cubicBezTo>
                <a:cubicBezTo>
                  <a:pt x="3112" y="177"/>
                  <a:pt x="3118" y="183"/>
                  <a:pt x="3125" y="183"/>
                </a:cubicBezTo>
                <a:close/>
                <a:moveTo>
                  <a:pt x="3204" y="183"/>
                </a:moveTo>
                <a:cubicBezTo>
                  <a:pt x="3211" y="183"/>
                  <a:pt x="3216" y="177"/>
                  <a:pt x="3216" y="170"/>
                </a:cubicBezTo>
                <a:cubicBezTo>
                  <a:pt x="3216" y="163"/>
                  <a:pt x="3211" y="158"/>
                  <a:pt x="3204" y="158"/>
                </a:cubicBezTo>
                <a:cubicBezTo>
                  <a:pt x="3197" y="158"/>
                  <a:pt x="3191" y="163"/>
                  <a:pt x="3191" y="170"/>
                </a:cubicBezTo>
                <a:cubicBezTo>
                  <a:pt x="3191" y="177"/>
                  <a:pt x="3197" y="183"/>
                  <a:pt x="3204" y="183"/>
                </a:cubicBezTo>
                <a:close/>
                <a:moveTo>
                  <a:pt x="444" y="223"/>
                </a:moveTo>
                <a:cubicBezTo>
                  <a:pt x="451" y="223"/>
                  <a:pt x="457" y="217"/>
                  <a:pt x="457" y="210"/>
                </a:cubicBezTo>
                <a:cubicBezTo>
                  <a:pt x="457" y="203"/>
                  <a:pt x="451" y="197"/>
                  <a:pt x="444" y="197"/>
                </a:cubicBezTo>
                <a:cubicBezTo>
                  <a:pt x="437" y="197"/>
                  <a:pt x="431" y="203"/>
                  <a:pt x="431" y="210"/>
                </a:cubicBezTo>
                <a:cubicBezTo>
                  <a:pt x="431" y="217"/>
                  <a:pt x="437" y="223"/>
                  <a:pt x="444" y="223"/>
                </a:cubicBezTo>
                <a:close/>
                <a:moveTo>
                  <a:pt x="483" y="223"/>
                </a:moveTo>
                <a:cubicBezTo>
                  <a:pt x="490" y="223"/>
                  <a:pt x="496" y="217"/>
                  <a:pt x="496" y="210"/>
                </a:cubicBezTo>
                <a:cubicBezTo>
                  <a:pt x="496" y="203"/>
                  <a:pt x="490" y="197"/>
                  <a:pt x="483" y="197"/>
                </a:cubicBezTo>
                <a:cubicBezTo>
                  <a:pt x="476" y="197"/>
                  <a:pt x="471" y="203"/>
                  <a:pt x="471" y="210"/>
                </a:cubicBezTo>
                <a:cubicBezTo>
                  <a:pt x="471" y="217"/>
                  <a:pt x="476" y="223"/>
                  <a:pt x="483" y="223"/>
                </a:cubicBezTo>
                <a:close/>
                <a:moveTo>
                  <a:pt x="523" y="223"/>
                </a:moveTo>
                <a:cubicBezTo>
                  <a:pt x="530" y="223"/>
                  <a:pt x="535" y="217"/>
                  <a:pt x="535" y="210"/>
                </a:cubicBezTo>
                <a:cubicBezTo>
                  <a:pt x="535" y="203"/>
                  <a:pt x="530" y="197"/>
                  <a:pt x="523" y="197"/>
                </a:cubicBezTo>
                <a:cubicBezTo>
                  <a:pt x="516" y="197"/>
                  <a:pt x="510" y="203"/>
                  <a:pt x="510" y="210"/>
                </a:cubicBezTo>
                <a:cubicBezTo>
                  <a:pt x="510" y="217"/>
                  <a:pt x="516" y="223"/>
                  <a:pt x="523" y="223"/>
                </a:cubicBezTo>
                <a:close/>
                <a:moveTo>
                  <a:pt x="602" y="223"/>
                </a:moveTo>
                <a:cubicBezTo>
                  <a:pt x="609" y="223"/>
                  <a:pt x="614" y="217"/>
                  <a:pt x="614" y="210"/>
                </a:cubicBezTo>
                <a:cubicBezTo>
                  <a:pt x="614" y="203"/>
                  <a:pt x="609" y="197"/>
                  <a:pt x="602" y="197"/>
                </a:cubicBezTo>
                <a:cubicBezTo>
                  <a:pt x="595" y="197"/>
                  <a:pt x="589" y="203"/>
                  <a:pt x="589" y="210"/>
                </a:cubicBezTo>
                <a:cubicBezTo>
                  <a:pt x="589" y="217"/>
                  <a:pt x="595" y="223"/>
                  <a:pt x="602" y="223"/>
                </a:cubicBezTo>
                <a:close/>
                <a:moveTo>
                  <a:pt x="680" y="223"/>
                </a:moveTo>
                <a:cubicBezTo>
                  <a:pt x="687" y="223"/>
                  <a:pt x="693" y="217"/>
                  <a:pt x="693" y="210"/>
                </a:cubicBezTo>
                <a:cubicBezTo>
                  <a:pt x="693" y="203"/>
                  <a:pt x="687" y="197"/>
                  <a:pt x="680" y="197"/>
                </a:cubicBezTo>
                <a:cubicBezTo>
                  <a:pt x="673" y="197"/>
                  <a:pt x="668" y="203"/>
                  <a:pt x="668" y="210"/>
                </a:cubicBezTo>
                <a:cubicBezTo>
                  <a:pt x="668" y="217"/>
                  <a:pt x="673" y="223"/>
                  <a:pt x="680" y="223"/>
                </a:cubicBezTo>
                <a:close/>
                <a:moveTo>
                  <a:pt x="747" y="210"/>
                </a:moveTo>
                <a:cubicBezTo>
                  <a:pt x="747" y="217"/>
                  <a:pt x="752" y="223"/>
                  <a:pt x="759" y="223"/>
                </a:cubicBezTo>
                <a:cubicBezTo>
                  <a:pt x="766" y="223"/>
                  <a:pt x="772" y="217"/>
                  <a:pt x="772" y="210"/>
                </a:cubicBezTo>
                <a:cubicBezTo>
                  <a:pt x="772" y="203"/>
                  <a:pt x="766" y="197"/>
                  <a:pt x="759" y="197"/>
                </a:cubicBezTo>
                <a:cubicBezTo>
                  <a:pt x="752" y="197"/>
                  <a:pt x="747" y="203"/>
                  <a:pt x="747" y="210"/>
                </a:cubicBezTo>
                <a:close/>
                <a:moveTo>
                  <a:pt x="799" y="223"/>
                </a:moveTo>
                <a:cubicBezTo>
                  <a:pt x="806" y="223"/>
                  <a:pt x="811" y="217"/>
                  <a:pt x="811" y="210"/>
                </a:cubicBezTo>
                <a:cubicBezTo>
                  <a:pt x="811" y="203"/>
                  <a:pt x="806" y="197"/>
                  <a:pt x="799" y="197"/>
                </a:cubicBezTo>
                <a:cubicBezTo>
                  <a:pt x="792" y="197"/>
                  <a:pt x="786" y="203"/>
                  <a:pt x="786" y="210"/>
                </a:cubicBezTo>
                <a:cubicBezTo>
                  <a:pt x="786" y="217"/>
                  <a:pt x="792" y="223"/>
                  <a:pt x="799" y="223"/>
                </a:cubicBezTo>
                <a:close/>
                <a:moveTo>
                  <a:pt x="838" y="223"/>
                </a:moveTo>
                <a:cubicBezTo>
                  <a:pt x="845" y="223"/>
                  <a:pt x="851" y="217"/>
                  <a:pt x="851" y="210"/>
                </a:cubicBezTo>
                <a:cubicBezTo>
                  <a:pt x="851" y="203"/>
                  <a:pt x="845" y="197"/>
                  <a:pt x="838" y="197"/>
                </a:cubicBezTo>
                <a:cubicBezTo>
                  <a:pt x="831" y="197"/>
                  <a:pt x="825" y="203"/>
                  <a:pt x="825" y="210"/>
                </a:cubicBezTo>
                <a:cubicBezTo>
                  <a:pt x="825" y="217"/>
                  <a:pt x="831" y="223"/>
                  <a:pt x="838" y="223"/>
                </a:cubicBezTo>
                <a:close/>
                <a:moveTo>
                  <a:pt x="917" y="197"/>
                </a:moveTo>
                <a:cubicBezTo>
                  <a:pt x="910" y="197"/>
                  <a:pt x="904" y="203"/>
                  <a:pt x="904" y="210"/>
                </a:cubicBezTo>
                <a:cubicBezTo>
                  <a:pt x="904" y="217"/>
                  <a:pt x="910" y="222"/>
                  <a:pt x="917" y="222"/>
                </a:cubicBezTo>
                <a:cubicBezTo>
                  <a:pt x="924" y="222"/>
                  <a:pt x="930" y="217"/>
                  <a:pt x="930" y="210"/>
                </a:cubicBezTo>
                <a:cubicBezTo>
                  <a:pt x="930" y="203"/>
                  <a:pt x="924" y="197"/>
                  <a:pt x="917" y="197"/>
                </a:cubicBezTo>
                <a:close/>
                <a:moveTo>
                  <a:pt x="1153" y="223"/>
                </a:moveTo>
                <a:cubicBezTo>
                  <a:pt x="1161" y="223"/>
                  <a:pt x="1166" y="217"/>
                  <a:pt x="1166" y="210"/>
                </a:cubicBezTo>
                <a:cubicBezTo>
                  <a:pt x="1166" y="203"/>
                  <a:pt x="1161" y="197"/>
                  <a:pt x="1153" y="197"/>
                </a:cubicBezTo>
                <a:cubicBezTo>
                  <a:pt x="1146" y="197"/>
                  <a:pt x="1141" y="203"/>
                  <a:pt x="1141" y="210"/>
                </a:cubicBezTo>
                <a:cubicBezTo>
                  <a:pt x="1141" y="217"/>
                  <a:pt x="1146" y="223"/>
                  <a:pt x="1153" y="223"/>
                </a:cubicBezTo>
                <a:close/>
                <a:moveTo>
                  <a:pt x="1193" y="223"/>
                </a:moveTo>
                <a:cubicBezTo>
                  <a:pt x="1200" y="223"/>
                  <a:pt x="1206" y="217"/>
                  <a:pt x="1206" y="210"/>
                </a:cubicBezTo>
                <a:cubicBezTo>
                  <a:pt x="1206" y="203"/>
                  <a:pt x="1200" y="197"/>
                  <a:pt x="1193" y="197"/>
                </a:cubicBezTo>
                <a:cubicBezTo>
                  <a:pt x="1186" y="197"/>
                  <a:pt x="1180" y="203"/>
                  <a:pt x="1180" y="210"/>
                </a:cubicBezTo>
                <a:cubicBezTo>
                  <a:pt x="1180" y="217"/>
                  <a:pt x="1186" y="223"/>
                  <a:pt x="1193" y="223"/>
                </a:cubicBezTo>
                <a:close/>
                <a:moveTo>
                  <a:pt x="1232" y="223"/>
                </a:moveTo>
                <a:cubicBezTo>
                  <a:pt x="1239" y="223"/>
                  <a:pt x="1245" y="217"/>
                  <a:pt x="1245" y="210"/>
                </a:cubicBezTo>
                <a:cubicBezTo>
                  <a:pt x="1245" y="203"/>
                  <a:pt x="1239" y="197"/>
                  <a:pt x="1232" y="197"/>
                </a:cubicBezTo>
                <a:cubicBezTo>
                  <a:pt x="1225" y="197"/>
                  <a:pt x="1220" y="203"/>
                  <a:pt x="1220" y="210"/>
                </a:cubicBezTo>
                <a:cubicBezTo>
                  <a:pt x="1220" y="217"/>
                  <a:pt x="1225" y="223"/>
                  <a:pt x="1232" y="223"/>
                </a:cubicBezTo>
                <a:close/>
                <a:moveTo>
                  <a:pt x="1272" y="223"/>
                </a:moveTo>
                <a:cubicBezTo>
                  <a:pt x="1279" y="223"/>
                  <a:pt x="1285" y="217"/>
                  <a:pt x="1285" y="210"/>
                </a:cubicBezTo>
                <a:cubicBezTo>
                  <a:pt x="1285" y="203"/>
                  <a:pt x="1279" y="197"/>
                  <a:pt x="1272" y="197"/>
                </a:cubicBezTo>
                <a:cubicBezTo>
                  <a:pt x="1265" y="197"/>
                  <a:pt x="1259" y="203"/>
                  <a:pt x="1259" y="210"/>
                </a:cubicBezTo>
                <a:cubicBezTo>
                  <a:pt x="1259" y="217"/>
                  <a:pt x="1265" y="223"/>
                  <a:pt x="1272" y="223"/>
                </a:cubicBezTo>
                <a:close/>
                <a:moveTo>
                  <a:pt x="1311" y="223"/>
                </a:moveTo>
                <a:cubicBezTo>
                  <a:pt x="1318" y="223"/>
                  <a:pt x="1324" y="217"/>
                  <a:pt x="1324" y="210"/>
                </a:cubicBezTo>
                <a:cubicBezTo>
                  <a:pt x="1324" y="203"/>
                  <a:pt x="1318" y="197"/>
                  <a:pt x="1311" y="197"/>
                </a:cubicBezTo>
                <a:cubicBezTo>
                  <a:pt x="1304" y="197"/>
                  <a:pt x="1298" y="203"/>
                  <a:pt x="1298" y="210"/>
                </a:cubicBezTo>
                <a:cubicBezTo>
                  <a:pt x="1298" y="217"/>
                  <a:pt x="1304" y="223"/>
                  <a:pt x="1311" y="223"/>
                </a:cubicBezTo>
                <a:close/>
                <a:moveTo>
                  <a:pt x="1351" y="223"/>
                </a:moveTo>
                <a:cubicBezTo>
                  <a:pt x="1358" y="223"/>
                  <a:pt x="1363" y="217"/>
                  <a:pt x="1363" y="210"/>
                </a:cubicBezTo>
                <a:cubicBezTo>
                  <a:pt x="1363" y="203"/>
                  <a:pt x="1358" y="197"/>
                  <a:pt x="1351" y="197"/>
                </a:cubicBezTo>
                <a:cubicBezTo>
                  <a:pt x="1344" y="197"/>
                  <a:pt x="1338" y="203"/>
                  <a:pt x="1338" y="210"/>
                </a:cubicBezTo>
                <a:cubicBezTo>
                  <a:pt x="1338" y="217"/>
                  <a:pt x="1344" y="223"/>
                  <a:pt x="1351" y="223"/>
                </a:cubicBezTo>
                <a:close/>
                <a:moveTo>
                  <a:pt x="1390" y="223"/>
                </a:moveTo>
                <a:cubicBezTo>
                  <a:pt x="1397" y="223"/>
                  <a:pt x="1403" y="217"/>
                  <a:pt x="1403" y="210"/>
                </a:cubicBezTo>
                <a:cubicBezTo>
                  <a:pt x="1403" y="203"/>
                  <a:pt x="1397" y="197"/>
                  <a:pt x="1390" y="197"/>
                </a:cubicBezTo>
                <a:cubicBezTo>
                  <a:pt x="1383" y="197"/>
                  <a:pt x="1377" y="203"/>
                  <a:pt x="1377" y="210"/>
                </a:cubicBezTo>
                <a:cubicBezTo>
                  <a:pt x="1377" y="217"/>
                  <a:pt x="1383" y="223"/>
                  <a:pt x="1390" y="223"/>
                </a:cubicBezTo>
                <a:close/>
                <a:moveTo>
                  <a:pt x="1429" y="223"/>
                </a:moveTo>
                <a:cubicBezTo>
                  <a:pt x="1437" y="223"/>
                  <a:pt x="1442" y="217"/>
                  <a:pt x="1442" y="210"/>
                </a:cubicBezTo>
                <a:cubicBezTo>
                  <a:pt x="1442" y="203"/>
                  <a:pt x="1437" y="197"/>
                  <a:pt x="1429" y="197"/>
                </a:cubicBezTo>
                <a:cubicBezTo>
                  <a:pt x="1422" y="197"/>
                  <a:pt x="1417" y="203"/>
                  <a:pt x="1417" y="210"/>
                </a:cubicBezTo>
                <a:cubicBezTo>
                  <a:pt x="1417" y="217"/>
                  <a:pt x="1422" y="223"/>
                  <a:pt x="1429" y="223"/>
                </a:cubicBezTo>
                <a:close/>
                <a:moveTo>
                  <a:pt x="2257" y="223"/>
                </a:moveTo>
                <a:cubicBezTo>
                  <a:pt x="2264" y="223"/>
                  <a:pt x="2270" y="217"/>
                  <a:pt x="2270" y="210"/>
                </a:cubicBezTo>
                <a:cubicBezTo>
                  <a:pt x="2270" y="203"/>
                  <a:pt x="2264" y="197"/>
                  <a:pt x="2257" y="197"/>
                </a:cubicBezTo>
                <a:cubicBezTo>
                  <a:pt x="2250" y="197"/>
                  <a:pt x="2245" y="203"/>
                  <a:pt x="2245" y="210"/>
                </a:cubicBezTo>
                <a:cubicBezTo>
                  <a:pt x="2245" y="217"/>
                  <a:pt x="2250" y="223"/>
                  <a:pt x="2257" y="223"/>
                </a:cubicBezTo>
                <a:close/>
                <a:moveTo>
                  <a:pt x="2415" y="223"/>
                </a:moveTo>
                <a:cubicBezTo>
                  <a:pt x="2422" y="223"/>
                  <a:pt x="2428" y="217"/>
                  <a:pt x="2428" y="210"/>
                </a:cubicBezTo>
                <a:cubicBezTo>
                  <a:pt x="2428" y="203"/>
                  <a:pt x="2422" y="197"/>
                  <a:pt x="2415" y="197"/>
                </a:cubicBezTo>
                <a:cubicBezTo>
                  <a:pt x="2408" y="197"/>
                  <a:pt x="2402" y="203"/>
                  <a:pt x="2402" y="210"/>
                </a:cubicBezTo>
                <a:cubicBezTo>
                  <a:pt x="2402" y="217"/>
                  <a:pt x="2408" y="223"/>
                  <a:pt x="2415" y="223"/>
                </a:cubicBezTo>
                <a:close/>
                <a:moveTo>
                  <a:pt x="2454" y="218"/>
                </a:moveTo>
                <a:cubicBezTo>
                  <a:pt x="2459" y="218"/>
                  <a:pt x="2462" y="214"/>
                  <a:pt x="2462" y="210"/>
                </a:cubicBezTo>
                <a:cubicBezTo>
                  <a:pt x="2462" y="205"/>
                  <a:pt x="2459" y="202"/>
                  <a:pt x="2454" y="202"/>
                </a:cubicBezTo>
                <a:cubicBezTo>
                  <a:pt x="2450" y="202"/>
                  <a:pt x="2447" y="205"/>
                  <a:pt x="2447" y="210"/>
                </a:cubicBezTo>
                <a:cubicBezTo>
                  <a:pt x="2447" y="214"/>
                  <a:pt x="2450" y="218"/>
                  <a:pt x="2454" y="218"/>
                </a:cubicBezTo>
                <a:close/>
                <a:moveTo>
                  <a:pt x="2533" y="223"/>
                </a:moveTo>
                <a:cubicBezTo>
                  <a:pt x="2540" y="223"/>
                  <a:pt x="2546" y="217"/>
                  <a:pt x="2546" y="210"/>
                </a:cubicBezTo>
                <a:cubicBezTo>
                  <a:pt x="2546" y="203"/>
                  <a:pt x="2540" y="197"/>
                  <a:pt x="2533" y="197"/>
                </a:cubicBezTo>
                <a:cubicBezTo>
                  <a:pt x="2526" y="197"/>
                  <a:pt x="2521" y="203"/>
                  <a:pt x="2521" y="210"/>
                </a:cubicBezTo>
                <a:cubicBezTo>
                  <a:pt x="2521" y="217"/>
                  <a:pt x="2526" y="223"/>
                  <a:pt x="2533" y="223"/>
                </a:cubicBezTo>
                <a:close/>
                <a:moveTo>
                  <a:pt x="2573" y="223"/>
                </a:moveTo>
                <a:cubicBezTo>
                  <a:pt x="2580" y="223"/>
                  <a:pt x="2586" y="217"/>
                  <a:pt x="2586" y="210"/>
                </a:cubicBezTo>
                <a:cubicBezTo>
                  <a:pt x="2586" y="203"/>
                  <a:pt x="2580" y="197"/>
                  <a:pt x="2573" y="197"/>
                </a:cubicBezTo>
                <a:cubicBezTo>
                  <a:pt x="2566" y="197"/>
                  <a:pt x="2560" y="203"/>
                  <a:pt x="2560" y="210"/>
                </a:cubicBezTo>
                <a:cubicBezTo>
                  <a:pt x="2560" y="217"/>
                  <a:pt x="2566" y="223"/>
                  <a:pt x="2573" y="223"/>
                </a:cubicBezTo>
                <a:close/>
                <a:moveTo>
                  <a:pt x="2612" y="223"/>
                </a:moveTo>
                <a:cubicBezTo>
                  <a:pt x="2619" y="223"/>
                  <a:pt x="2625" y="217"/>
                  <a:pt x="2625" y="210"/>
                </a:cubicBezTo>
                <a:cubicBezTo>
                  <a:pt x="2625" y="203"/>
                  <a:pt x="2619" y="197"/>
                  <a:pt x="2612" y="197"/>
                </a:cubicBezTo>
                <a:cubicBezTo>
                  <a:pt x="2605" y="197"/>
                  <a:pt x="2599" y="203"/>
                  <a:pt x="2599" y="210"/>
                </a:cubicBezTo>
                <a:cubicBezTo>
                  <a:pt x="2599" y="217"/>
                  <a:pt x="2605" y="223"/>
                  <a:pt x="2612" y="223"/>
                </a:cubicBezTo>
                <a:close/>
                <a:moveTo>
                  <a:pt x="2639" y="210"/>
                </a:moveTo>
                <a:cubicBezTo>
                  <a:pt x="2639" y="217"/>
                  <a:pt x="2645" y="223"/>
                  <a:pt x="2652" y="223"/>
                </a:cubicBezTo>
                <a:cubicBezTo>
                  <a:pt x="2659" y="223"/>
                  <a:pt x="2664" y="217"/>
                  <a:pt x="2664" y="210"/>
                </a:cubicBezTo>
                <a:cubicBezTo>
                  <a:pt x="2664" y="203"/>
                  <a:pt x="2659" y="197"/>
                  <a:pt x="2652" y="197"/>
                </a:cubicBezTo>
                <a:cubicBezTo>
                  <a:pt x="2645" y="197"/>
                  <a:pt x="2639" y="203"/>
                  <a:pt x="2639" y="210"/>
                </a:cubicBezTo>
                <a:close/>
                <a:moveTo>
                  <a:pt x="2691" y="197"/>
                </a:moveTo>
                <a:cubicBezTo>
                  <a:pt x="2684" y="197"/>
                  <a:pt x="2678" y="203"/>
                  <a:pt x="2678" y="210"/>
                </a:cubicBezTo>
                <a:cubicBezTo>
                  <a:pt x="2678" y="217"/>
                  <a:pt x="2684" y="223"/>
                  <a:pt x="2691" y="223"/>
                </a:cubicBezTo>
                <a:cubicBezTo>
                  <a:pt x="2698" y="223"/>
                  <a:pt x="2704" y="217"/>
                  <a:pt x="2704" y="210"/>
                </a:cubicBezTo>
                <a:cubicBezTo>
                  <a:pt x="2704" y="203"/>
                  <a:pt x="2698" y="197"/>
                  <a:pt x="2691" y="197"/>
                </a:cubicBezTo>
                <a:close/>
                <a:moveTo>
                  <a:pt x="2718" y="210"/>
                </a:moveTo>
                <a:cubicBezTo>
                  <a:pt x="2718" y="217"/>
                  <a:pt x="2723" y="223"/>
                  <a:pt x="2730" y="223"/>
                </a:cubicBezTo>
                <a:cubicBezTo>
                  <a:pt x="2738" y="223"/>
                  <a:pt x="2743" y="217"/>
                  <a:pt x="2743" y="210"/>
                </a:cubicBezTo>
                <a:cubicBezTo>
                  <a:pt x="2743" y="203"/>
                  <a:pt x="2738" y="197"/>
                  <a:pt x="2730" y="197"/>
                </a:cubicBezTo>
                <a:cubicBezTo>
                  <a:pt x="2723" y="197"/>
                  <a:pt x="2718" y="203"/>
                  <a:pt x="2718" y="210"/>
                </a:cubicBezTo>
                <a:close/>
                <a:moveTo>
                  <a:pt x="2809" y="197"/>
                </a:moveTo>
                <a:cubicBezTo>
                  <a:pt x="2802" y="197"/>
                  <a:pt x="2797" y="203"/>
                  <a:pt x="2797" y="210"/>
                </a:cubicBezTo>
                <a:cubicBezTo>
                  <a:pt x="2797" y="217"/>
                  <a:pt x="2802" y="223"/>
                  <a:pt x="2809" y="223"/>
                </a:cubicBezTo>
                <a:cubicBezTo>
                  <a:pt x="2816" y="223"/>
                  <a:pt x="2822" y="217"/>
                  <a:pt x="2822" y="210"/>
                </a:cubicBezTo>
                <a:cubicBezTo>
                  <a:pt x="2822" y="203"/>
                  <a:pt x="2816" y="197"/>
                  <a:pt x="2809" y="197"/>
                </a:cubicBezTo>
                <a:close/>
                <a:moveTo>
                  <a:pt x="2849" y="223"/>
                </a:moveTo>
                <a:cubicBezTo>
                  <a:pt x="2856" y="223"/>
                  <a:pt x="2861" y="217"/>
                  <a:pt x="2861" y="210"/>
                </a:cubicBezTo>
                <a:cubicBezTo>
                  <a:pt x="2861" y="203"/>
                  <a:pt x="2856" y="197"/>
                  <a:pt x="2849" y="197"/>
                </a:cubicBezTo>
                <a:cubicBezTo>
                  <a:pt x="2842" y="197"/>
                  <a:pt x="2836" y="203"/>
                  <a:pt x="2836" y="210"/>
                </a:cubicBezTo>
                <a:cubicBezTo>
                  <a:pt x="2836" y="217"/>
                  <a:pt x="2842" y="223"/>
                  <a:pt x="2849" y="223"/>
                </a:cubicBezTo>
                <a:close/>
                <a:moveTo>
                  <a:pt x="2888" y="223"/>
                </a:moveTo>
                <a:cubicBezTo>
                  <a:pt x="2895" y="223"/>
                  <a:pt x="2901" y="217"/>
                  <a:pt x="2901" y="210"/>
                </a:cubicBezTo>
                <a:cubicBezTo>
                  <a:pt x="2901" y="203"/>
                  <a:pt x="2895" y="197"/>
                  <a:pt x="2888" y="197"/>
                </a:cubicBezTo>
                <a:cubicBezTo>
                  <a:pt x="2881" y="197"/>
                  <a:pt x="2875" y="203"/>
                  <a:pt x="2875" y="210"/>
                </a:cubicBezTo>
                <a:cubicBezTo>
                  <a:pt x="2875" y="217"/>
                  <a:pt x="2881" y="223"/>
                  <a:pt x="2888" y="223"/>
                </a:cubicBezTo>
                <a:close/>
                <a:moveTo>
                  <a:pt x="2967" y="223"/>
                </a:moveTo>
                <a:cubicBezTo>
                  <a:pt x="2974" y="223"/>
                  <a:pt x="2980" y="217"/>
                  <a:pt x="2980" y="210"/>
                </a:cubicBezTo>
                <a:cubicBezTo>
                  <a:pt x="2980" y="203"/>
                  <a:pt x="2974" y="197"/>
                  <a:pt x="2967" y="197"/>
                </a:cubicBezTo>
                <a:cubicBezTo>
                  <a:pt x="2960" y="197"/>
                  <a:pt x="2954" y="203"/>
                  <a:pt x="2954" y="210"/>
                </a:cubicBezTo>
                <a:cubicBezTo>
                  <a:pt x="2954" y="217"/>
                  <a:pt x="2960" y="223"/>
                  <a:pt x="2967" y="223"/>
                </a:cubicBezTo>
                <a:close/>
                <a:moveTo>
                  <a:pt x="523" y="262"/>
                </a:moveTo>
                <a:cubicBezTo>
                  <a:pt x="530" y="262"/>
                  <a:pt x="535" y="256"/>
                  <a:pt x="535" y="249"/>
                </a:cubicBezTo>
                <a:cubicBezTo>
                  <a:pt x="535" y="242"/>
                  <a:pt x="530" y="236"/>
                  <a:pt x="523" y="236"/>
                </a:cubicBezTo>
                <a:cubicBezTo>
                  <a:pt x="516" y="236"/>
                  <a:pt x="510" y="242"/>
                  <a:pt x="510" y="249"/>
                </a:cubicBezTo>
                <a:cubicBezTo>
                  <a:pt x="510" y="256"/>
                  <a:pt x="516" y="262"/>
                  <a:pt x="523" y="262"/>
                </a:cubicBezTo>
                <a:close/>
                <a:moveTo>
                  <a:pt x="562" y="262"/>
                </a:moveTo>
                <a:cubicBezTo>
                  <a:pt x="569" y="262"/>
                  <a:pt x="575" y="256"/>
                  <a:pt x="575" y="249"/>
                </a:cubicBezTo>
                <a:cubicBezTo>
                  <a:pt x="575" y="242"/>
                  <a:pt x="569" y="236"/>
                  <a:pt x="562" y="236"/>
                </a:cubicBezTo>
                <a:cubicBezTo>
                  <a:pt x="555" y="236"/>
                  <a:pt x="549" y="242"/>
                  <a:pt x="549" y="249"/>
                </a:cubicBezTo>
                <a:cubicBezTo>
                  <a:pt x="549" y="256"/>
                  <a:pt x="555" y="262"/>
                  <a:pt x="562" y="262"/>
                </a:cubicBezTo>
                <a:close/>
                <a:moveTo>
                  <a:pt x="602" y="262"/>
                </a:moveTo>
                <a:cubicBezTo>
                  <a:pt x="609" y="262"/>
                  <a:pt x="614" y="256"/>
                  <a:pt x="614" y="249"/>
                </a:cubicBezTo>
                <a:cubicBezTo>
                  <a:pt x="614" y="242"/>
                  <a:pt x="609" y="236"/>
                  <a:pt x="602" y="236"/>
                </a:cubicBezTo>
                <a:cubicBezTo>
                  <a:pt x="595" y="236"/>
                  <a:pt x="589" y="242"/>
                  <a:pt x="589" y="249"/>
                </a:cubicBezTo>
                <a:cubicBezTo>
                  <a:pt x="589" y="256"/>
                  <a:pt x="595" y="262"/>
                  <a:pt x="602" y="262"/>
                </a:cubicBezTo>
                <a:close/>
                <a:moveTo>
                  <a:pt x="720" y="237"/>
                </a:moveTo>
                <a:cubicBezTo>
                  <a:pt x="713" y="237"/>
                  <a:pt x="707" y="242"/>
                  <a:pt x="707" y="249"/>
                </a:cubicBezTo>
                <a:cubicBezTo>
                  <a:pt x="707" y="256"/>
                  <a:pt x="713" y="262"/>
                  <a:pt x="720" y="262"/>
                </a:cubicBezTo>
                <a:cubicBezTo>
                  <a:pt x="727" y="262"/>
                  <a:pt x="733" y="256"/>
                  <a:pt x="733" y="249"/>
                </a:cubicBezTo>
                <a:cubicBezTo>
                  <a:pt x="733" y="242"/>
                  <a:pt x="727" y="237"/>
                  <a:pt x="720" y="237"/>
                </a:cubicBezTo>
                <a:close/>
                <a:moveTo>
                  <a:pt x="803" y="249"/>
                </a:moveTo>
                <a:cubicBezTo>
                  <a:pt x="803" y="247"/>
                  <a:pt x="801" y="245"/>
                  <a:pt x="799" y="245"/>
                </a:cubicBezTo>
                <a:cubicBezTo>
                  <a:pt x="796" y="245"/>
                  <a:pt x="795" y="247"/>
                  <a:pt x="795" y="249"/>
                </a:cubicBezTo>
                <a:cubicBezTo>
                  <a:pt x="795" y="251"/>
                  <a:pt x="796" y="253"/>
                  <a:pt x="799" y="253"/>
                </a:cubicBezTo>
                <a:cubicBezTo>
                  <a:pt x="801" y="253"/>
                  <a:pt x="803" y="251"/>
                  <a:pt x="803" y="249"/>
                </a:cubicBezTo>
                <a:close/>
                <a:moveTo>
                  <a:pt x="838" y="262"/>
                </a:moveTo>
                <a:cubicBezTo>
                  <a:pt x="845" y="262"/>
                  <a:pt x="851" y="256"/>
                  <a:pt x="851" y="249"/>
                </a:cubicBezTo>
                <a:cubicBezTo>
                  <a:pt x="851" y="242"/>
                  <a:pt x="845" y="236"/>
                  <a:pt x="838" y="236"/>
                </a:cubicBezTo>
                <a:cubicBezTo>
                  <a:pt x="831" y="236"/>
                  <a:pt x="825" y="242"/>
                  <a:pt x="825" y="249"/>
                </a:cubicBezTo>
                <a:cubicBezTo>
                  <a:pt x="825" y="256"/>
                  <a:pt x="831" y="262"/>
                  <a:pt x="838" y="262"/>
                </a:cubicBezTo>
                <a:close/>
                <a:moveTo>
                  <a:pt x="878" y="262"/>
                </a:moveTo>
                <a:cubicBezTo>
                  <a:pt x="885" y="262"/>
                  <a:pt x="890" y="256"/>
                  <a:pt x="890" y="249"/>
                </a:cubicBezTo>
                <a:cubicBezTo>
                  <a:pt x="890" y="242"/>
                  <a:pt x="885" y="236"/>
                  <a:pt x="878" y="236"/>
                </a:cubicBezTo>
                <a:cubicBezTo>
                  <a:pt x="870" y="236"/>
                  <a:pt x="865" y="242"/>
                  <a:pt x="865" y="249"/>
                </a:cubicBezTo>
                <a:cubicBezTo>
                  <a:pt x="865" y="256"/>
                  <a:pt x="870" y="262"/>
                  <a:pt x="878" y="262"/>
                </a:cubicBezTo>
                <a:close/>
                <a:moveTo>
                  <a:pt x="917" y="262"/>
                </a:moveTo>
                <a:cubicBezTo>
                  <a:pt x="924" y="262"/>
                  <a:pt x="930" y="256"/>
                  <a:pt x="930" y="249"/>
                </a:cubicBezTo>
                <a:cubicBezTo>
                  <a:pt x="930" y="242"/>
                  <a:pt x="924" y="236"/>
                  <a:pt x="917" y="236"/>
                </a:cubicBezTo>
                <a:cubicBezTo>
                  <a:pt x="910" y="236"/>
                  <a:pt x="904" y="242"/>
                  <a:pt x="904" y="249"/>
                </a:cubicBezTo>
                <a:cubicBezTo>
                  <a:pt x="904" y="256"/>
                  <a:pt x="910" y="262"/>
                  <a:pt x="917" y="262"/>
                </a:cubicBezTo>
                <a:close/>
                <a:moveTo>
                  <a:pt x="956" y="237"/>
                </a:moveTo>
                <a:cubicBezTo>
                  <a:pt x="949" y="237"/>
                  <a:pt x="944" y="242"/>
                  <a:pt x="944" y="249"/>
                </a:cubicBezTo>
                <a:cubicBezTo>
                  <a:pt x="944" y="256"/>
                  <a:pt x="949" y="262"/>
                  <a:pt x="956" y="262"/>
                </a:cubicBezTo>
                <a:cubicBezTo>
                  <a:pt x="963" y="262"/>
                  <a:pt x="969" y="256"/>
                  <a:pt x="969" y="249"/>
                </a:cubicBezTo>
                <a:cubicBezTo>
                  <a:pt x="969" y="242"/>
                  <a:pt x="963" y="237"/>
                  <a:pt x="956" y="237"/>
                </a:cubicBezTo>
                <a:close/>
                <a:moveTo>
                  <a:pt x="1193" y="262"/>
                </a:moveTo>
                <a:cubicBezTo>
                  <a:pt x="1200" y="262"/>
                  <a:pt x="1206" y="256"/>
                  <a:pt x="1206" y="249"/>
                </a:cubicBezTo>
                <a:cubicBezTo>
                  <a:pt x="1206" y="242"/>
                  <a:pt x="1200" y="236"/>
                  <a:pt x="1193" y="236"/>
                </a:cubicBezTo>
                <a:cubicBezTo>
                  <a:pt x="1186" y="236"/>
                  <a:pt x="1180" y="242"/>
                  <a:pt x="1180" y="249"/>
                </a:cubicBezTo>
                <a:cubicBezTo>
                  <a:pt x="1180" y="256"/>
                  <a:pt x="1186" y="262"/>
                  <a:pt x="1193" y="262"/>
                </a:cubicBezTo>
                <a:close/>
                <a:moveTo>
                  <a:pt x="1232" y="262"/>
                </a:moveTo>
                <a:cubicBezTo>
                  <a:pt x="1239" y="262"/>
                  <a:pt x="1245" y="256"/>
                  <a:pt x="1245" y="249"/>
                </a:cubicBezTo>
                <a:cubicBezTo>
                  <a:pt x="1245" y="242"/>
                  <a:pt x="1239" y="236"/>
                  <a:pt x="1232" y="236"/>
                </a:cubicBezTo>
                <a:cubicBezTo>
                  <a:pt x="1225" y="236"/>
                  <a:pt x="1220" y="242"/>
                  <a:pt x="1220" y="249"/>
                </a:cubicBezTo>
                <a:cubicBezTo>
                  <a:pt x="1220" y="256"/>
                  <a:pt x="1225" y="262"/>
                  <a:pt x="1232" y="262"/>
                </a:cubicBezTo>
                <a:close/>
                <a:moveTo>
                  <a:pt x="1272" y="262"/>
                </a:moveTo>
                <a:cubicBezTo>
                  <a:pt x="1279" y="262"/>
                  <a:pt x="1285" y="256"/>
                  <a:pt x="1285" y="249"/>
                </a:cubicBezTo>
                <a:cubicBezTo>
                  <a:pt x="1285" y="242"/>
                  <a:pt x="1279" y="236"/>
                  <a:pt x="1272" y="236"/>
                </a:cubicBezTo>
                <a:cubicBezTo>
                  <a:pt x="1265" y="236"/>
                  <a:pt x="1259" y="242"/>
                  <a:pt x="1259" y="249"/>
                </a:cubicBezTo>
                <a:cubicBezTo>
                  <a:pt x="1259" y="256"/>
                  <a:pt x="1265" y="262"/>
                  <a:pt x="1272" y="262"/>
                </a:cubicBezTo>
                <a:close/>
                <a:moveTo>
                  <a:pt x="1311" y="262"/>
                </a:moveTo>
                <a:cubicBezTo>
                  <a:pt x="1318" y="262"/>
                  <a:pt x="1324" y="256"/>
                  <a:pt x="1324" y="249"/>
                </a:cubicBezTo>
                <a:cubicBezTo>
                  <a:pt x="1324" y="242"/>
                  <a:pt x="1318" y="236"/>
                  <a:pt x="1311" y="236"/>
                </a:cubicBezTo>
                <a:cubicBezTo>
                  <a:pt x="1304" y="236"/>
                  <a:pt x="1298" y="242"/>
                  <a:pt x="1298" y="249"/>
                </a:cubicBezTo>
                <a:cubicBezTo>
                  <a:pt x="1298" y="256"/>
                  <a:pt x="1304" y="262"/>
                  <a:pt x="1311" y="262"/>
                </a:cubicBezTo>
                <a:close/>
                <a:moveTo>
                  <a:pt x="1351" y="262"/>
                </a:moveTo>
                <a:cubicBezTo>
                  <a:pt x="1358" y="262"/>
                  <a:pt x="1363" y="256"/>
                  <a:pt x="1363" y="249"/>
                </a:cubicBezTo>
                <a:cubicBezTo>
                  <a:pt x="1363" y="242"/>
                  <a:pt x="1358" y="236"/>
                  <a:pt x="1351" y="236"/>
                </a:cubicBezTo>
                <a:cubicBezTo>
                  <a:pt x="1344" y="236"/>
                  <a:pt x="1338" y="242"/>
                  <a:pt x="1338" y="249"/>
                </a:cubicBezTo>
                <a:cubicBezTo>
                  <a:pt x="1338" y="256"/>
                  <a:pt x="1344" y="262"/>
                  <a:pt x="1351" y="262"/>
                </a:cubicBezTo>
                <a:close/>
                <a:moveTo>
                  <a:pt x="1390" y="262"/>
                </a:moveTo>
                <a:cubicBezTo>
                  <a:pt x="1397" y="262"/>
                  <a:pt x="1403" y="256"/>
                  <a:pt x="1403" y="249"/>
                </a:cubicBezTo>
                <a:cubicBezTo>
                  <a:pt x="1403" y="242"/>
                  <a:pt x="1397" y="236"/>
                  <a:pt x="1390" y="236"/>
                </a:cubicBezTo>
                <a:cubicBezTo>
                  <a:pt x="1383" y="236"/>
                  <a:pt x="1377" y="242"/>
                  <a:pt x="1377" y="249"/>
                </a:cubicBezTo>
                <a:cubicBezTo>
                  <a:pt x="1377" y="256"/>
                  <a:pt x="1383" y="262"/>
                  <a:pt x="1390" y="262"/>
                </a:cubicBezTo>
                <a:close/>
                <a:moveTo>
                  <a:pt x="1429" y="262"/>
                </a:moveTo>
                <a:cubicBezTo>
                  <a:pt x="1437" y="262"/>
                  <a:pt x="1442" y="256"/>
                  <a:pt x="1442" y="249"/>
                </a:cubicBezTo>
                <a:cubicBezTo>
                  <a:pt x="1442" y="242"/>
                  <a:pt x="1437" y="236"/>
                  <a:pt x="1429" y="236"/>
                </a:cubicBezTo>
                <a:cubicBezTo>
                  <a:pt x="1422" y="236"/>
                  <a:pt x="1417" y="242"/>
                  <a:pt x="1417" y="249"/>
                </a:cubicBezTo>
                <a:cubicBezTo>
                  <a:pt x="1417" y="256"/>
                  <a:pt x="1422" y="262"/>
                  <a:pt x="1429" y="262"/>
                </a:cubicBezTo>
                <a:close/>
                <a:moveTo>
                  <a:pt x="1469" y="236"/>
                </a:moveTo>
                <a:cubicBezTo>
                  <a:pt x="1462" y="236"/>
                  <a:pt x="1456" y="242"/>
                  <a:pt x="1456" y="249"/>
                </a:cubicBezTo>
                <a:cubicBezTo>
                  <a:pt x="1456" y="256"/>
                  <a:pt x="1462" y="262"/>
                  <a:pt x="1469" y="262"/>
                </a:cubicBezTo>
                <a:cubicBezTo>
                  <a:pt x="1476" y="262"/>
                  <a:pt x="1482" y="256"/>
                  <a:pt x="1482" y="249"/>
                </a:cubicBezTo>
                <a:cubicBezTo>
                  <a:pt x="1482" y="242"/>
                  <a:pt x="1476" y="236"/>
                  <a:pt x="1469" y="236"/>
                </a:cubicBezTo>
                <a:close/>
                <a:moveTo>
                  <a:pt x="1981" y="262"/>
                </a:moveTo>
                <a:cubicBezTo>
                  <a:pt x="1988" y="262"/>
                  <a:pt x="1994" y="256"/>
                  <a:pt x="1994" y="249"/>
                </a:cubicBezTo>
                <a:cubicBezTo>
                  <a:pt x="1994" y="242"/>
                  <a:pt x="1988" y="237"/>
                  <a:pt x="1981" y="237"/>
                </a:cubicBezTo>
                <a:cubicBezTo>
                  <a:pt x="1974" y="237"/>
                  <a:pt x="1969" y="242"/>
                  <a:pt x="1969" y="249"/>
                </a:cubicBezTo>
                <a:cubicBezTo>
                  <a:pt x="1969" y="256"/>
                  <a:pt x="1974" y="262"/>
                  <a:pt x="1981" y="262"/>
                </a:cubicBezTo>
                <a:close/>
                <a:moveTo>
                  <a:pt x="2257" y="262"/>
                </a:moveTo>
                <a:cubicBezTo>
                  <a:pt x="2264" y="262"/>
                  <a:pt x="2270" y="256"/>
                  <a:pt x="2270" y="249"/>
                </a:cubicBezTo>
                <a:cubicBezTo>
                  <a:pt x="2270" y="242"/>
                  <a:pt x="2264" y="236"/>
                  <a:pt x="2257" y="236"/>
                </a:cubicBezTo>
                <a:cubicBezTo>
                  <a:pt x="2250" y="236"/>
                  <a:pt x="2245" y="242"/>
                  <a:pt x="2245" y="249"/>
                </a:cubicBezTo>
                <a:cubicBezTo>
                  <a:pt x="2245" y="256"/>
                  <a:pt x="2250" y="262"/>
                  <a:pt x="2257" y="262"/>
                </a:cubicBezTo>
                <a:close/>
                <a:moveTo>
                  <a:pt x="2376" y="262"/>
                </a:moveTo>
                <a:cubicBezTo>
                  <a:pt x="2383" y="262"/>
                  <a:pt x="2388" y="256"/>
                  <a:pt x="2388" y="249"/>
                </a:cubicBezTo>
                <a:cubicBezTo>
                  <a:pt x="2388" y="242"/>
                  <a:pt x="2383" y="236"/>
                  <a:pt x="2376" y="236"/>
                </a:cubicBezTo>
                <a:cubicBezTo>
                  <a:pt x="2369" y="236"/>
                  <a:pt x="2363" y="242"/>
                  <a:pt x="2363" y="249"/>
                </a:cubicBezTo>
                <a:cubicBezTo>
                  <a:pt x="2363" y="256"/>
                  <a:pt x="2369" y="262"/>
                  <a:pt x="2376" y="262"/>
                </a:cubicBezTo>
                <a:close/>
                <a:moveTo>
                  <a:pt x="2415" y="262"/>
                </a:moveTo>
                <a:cubicBezTo>
                  <a:pt x="2422" y="262"/>
                  <a:pt x="2428" y="256"/>
                  <a:pt x="2428" y="249"/>
                </a:cubicBezTo>
                <a:cubicBezTo>
                  <a:pt x="2428" y="242"/>
                  <a:pt x="2422" y="236"/>
                  <a:pt x="2415" y="236"/>
                </a:cubicBezTo>
                <a:cubicBezTo>
                  <a:pt x="2408" y="236"/>
                  <a:pt x="2402" y="242"/>
                  <a:pt x="2402" y="249"/>
                </a:cubicBezTo>
                <a:cubicBezTo>
                  <a:pt x="2402" y="256"/>
                  <a:pt x="2408" y="262"/>
                  <a:pt x="2415" y="262"/>
                </a:cubicBezTo>
                <a:close/>
                <a:moveTo>
                  <a:pt x="2454" y="262"/>
                </a:moveTo>
                <a:cubicBezTo>
                  <a:pt x="2462" y="262"/>
                  <a:pt x="2467" y="256"/>
                  <a:pt x="2467" y="249"/>
                </a:cubicBezTo>
                <a:cubicBezTo>
                  <a:pt x="2467" y="242"/>
                  <a:pt x="2462" y="236"/>
                  <a:pt x="2454" y="236"/>
                </a:cubicBezTo>
                <a:cubicBezTo>
                  <a:pt x="2447" y="236"/>
                  <a:pt x="2442" y="242"/>
                  <a:pt x="2442" y="249"/>
                </a:cubicBezTo>
                <a:cubicBezTo>
                  <a:pt x="2442" y="256"/>
                  <a:pt x="2447" y="262"/>
                  <a:pt x="2454" y="262"/>
                </a:cubicBezTo>
                <a:close/>
                <a:moveTo>
                  <a:pt x="2494" y="262"/>
                </a:moveTo>
                <a:cubicBezTo>
                  <a:pt x="2501" y="262"/>
                  <a:pt x="2507" y="256"/>
                  <a:pt x="2507" y="249"/>
                </a:cubicBezTo>
                <a:cubicBezTo>
                  <a:pt x="2507" y="242"/>
                  <a:pt x="2501" y="236"/>
                  <a:pt x="2494" y="236"/>
                </a:cubicBezTo>
                <a:cubicBezTo>
                  <a:pt x="2487" y="236"/>
                  <a:pt x="2481" y="242"/>
                  <a:pt x="2481" y="249"/>
                </a:cubicBezTo>
                <a:cubicBezTo>
                  <a:pt x="2481" y="256"/>
                  <a:pt x="2487" y="262"/>
                  <a:pt x="2494" y="262"/>
                </a:cubicBezTo>
                <a:close/>
                <a:moveTo>
                  <a:pt x="2533" y="262"/>
                </a:moveTo>
                <a:cubicBezTo>
                  <a:pt x="2540" y="262"/>
                  <a:pt x="2546" y="256"/>
                  <a:pt x="2546" y="249"/>
                </a:cubicBezTo>
                <a:cubicBezTo>
                  <a:pt x="2546" y="242"/>
                  <a:pt x="2540" y="236"/>
                  <a:pt x="2533" y="236"/>
                </a:cubicBezTo>
                <a:cubicBezTo>
                  <a:pt x="2526" y="236"/>
                  <a:pt x="2521" y="242"/>
                  <a:pt x="2521" y="249"/>
                </a:cubicBezTo>
                <a:cubicBezTo>
                  <a:pt x="2521" y="256"/>
                  <a:pt x="2526" y="262"/>
                  <a:pt x="2533" y="262"/>
                </a:cubicBezTo>
                <a:close/>
                <a:moveTo>
                  <a:pt x="2573" y="262"/>
                </a:moveTo>
                <a:cubicBezTo>
                  <a:pt x="2580" y="262"/>
                  <a:pt x="2586" y="256"/>
                  <a:pt x="2586" y="249"/>
                </a:cubicBezTo>
                <a:cubicBezTo>
                  <a:pt x="2586" y="242"/>
                  <a:pt x="2580" y="236"/>
                  <a:pt x="2573" y="236"/>
                </a:cubicBezTo>
                <a:cubicBezTo>
                  <a:pt x="2566" y="236"/>
                  <a:pt x="2560" y="242"/>
                  <a:pt x="2560" y="249"/>
                </a:cubicBezTo>
                <a:cubicBezTo>
                  <a:pt x="2560" y="256"/>
                  <a:pt x="2566" y="262"/>
                  <a:pt x="2573" y="262"/>
                </a:cubicBezTo>
                <a:close/>
                <a:moveTo>
                  <a:pt x="2612" y="262"/>
                </a:moveTo>
                <a:cubicBezTo>
                  <a:pt x="2619" y="262"/>
                  <a:pt x="2625" y="256"/>
                  <a:pt x="2625" y="249"/>
                </a:cubicBezTo>
                <a:cubicBezTo>
                  <a:pt x="2625" y="242"/>
                  <a:pt x="2619" y="236"/>
                  <a:pt x="2612" y="236"/>
                </a:cubicBezTo>
                <a:cubicBezTo>
                  <a:pt x="2605" y="236"/>
                  <a:pt x="2599" y="242"/>
                  <a:pt x="2599" y="249"/>
                </a:cubicBezTo>
                <a:cubicBezTo>
                  <a:pt x="2599" y="256"/>
                  <a:pt x="2605" y="262"/>
                  <a:pt x="2612" y="262"/>
                </a:cubicBezTo>
                <a:close/>
                <a:moveTo>
                  <a:pt x="2652" y="262"/>
                </a:moveTo>
                <a:cubicBezTo>
                  <a:pt x="2659" y="262"/>
                  <a:pt x="2664" y="256"/>
                  <a:pt x="2664" y="249"/>
                </a:cubicBezTo>
                <a:cubicBezTo>
                  <a:pt x="2664" y="242"/>
                  <a:pt x="2659" y="236"/>
                  <a:pt x="2652" y="236"/>
                </a:cubicBezTo>
                <a:cubicBezTo>
                  <a:pt x="2645" y="236"/>
                  <a:pt x="2639" y="242"/>
                  <a:pt x="2639" y="249"/>
                </a:cubicBezTo>
                <a:cubicBezTo>
                  <a:pt x="2639" y="256"/>
                  <a:pt x="2645" y="262"/>
                  <a:pt x="2652" y="262"/>
                </a:cubicBezTo>
                <a:close/>
                <a:moveTo>
                  <a:pt x="2691" y="262"/>
                </a:moveTo>
                <a:cubicBezTo>
                  <a:pt x="2698" y="262"/>
                  <a:pt x="2704" y="256"/>
                  <a:pt x="2704" y="249"/>
                </a:cubicBezTo>
                <a:cubicBezTo>
                  <a:pt x="2704" y="242"/>
                  <a:pt x="2698" y="236"/>
                  <a:pt x="2691" y="236"/>
                </a:cubicBezTo>
                <a:cubicBezTo>
                  <a:pt x="2684" y="236"/>
                  <a:pt x="2678" y="242"/>
                  <a:pt x="2678" y="249"/>
                </a:cubicBezTo>
                <a:cubicBezTo>
                  <a:pt x="2678" y="256"/>
                  <a:pt x="2684" y="262"/>
                  <a:pt x="2691" y="262"/>
                </a:cubicBezTo>
                <a:close/>
                <a:moveTo>
                  <a:pt x="2730" y="262"/>
                </a:moveTo>
                <a:cubicBezTo>
                  <a:pt x="2738" y="262"/>
                  <a:pt x="2743" y="256"/>
                  <a:pt x="2743" y="249"/>
                </a:cubicBezTo>
                <a:cubicBezTo>
                  <a:pt x="2743" y="242"/>
                  <a:pt x="2738" y="236"/>
                  <a:pt x="2730" y="236"/>
                </a:cubicBezTo>
                <a:cubicBezTo>
                  <a:pt x="2723" y="236"/>
                  <a:pt x="2718" y="242"/>
                  <a:pt x="2718" y="249"/>
                </a:cubicBezTo>
                <a:cubicBezTo>
                  <a:pt x="2718" y="256"/>
                  <a:pt x="2723" y="262"/>
                  <a:pt x="2730" y="262"/>
                </a:cubicBezTo>
                <a:close/>
                <a:moveTo>
                  <a:pt x="2770" y="262"/>
                </a:moveTo>
                <a:cubicBezTo>
                  <a:pt x="2777" y="262"/>
                  <a:pt x="2783" y="256"/>
                  <a:pt x="2783" y="249"/>
                </a:cubicBezTo>
                <a:cubicBezTo>
                  <a:pt x="2783" y="242"/>
                  <a:pt x="2777" y="236"/>
                  <a:pt x="2770" y="236"/>
                </a:cubicBezTo>
                <a:cubicBezTo>
                  <a:pt x="2763" y="236"/>
                  <a:pt x="2757" y="242"/>
                  <a:pt x="2757" y="249"/>
                </a:cubicBezTo>
                <a:cubicBezTo>
                  <a:pt x="2757" y="256"/>
                  <a:pt x="2763" y="262"/>
                  <a:pt x="2770" y="262"/>
                </a:cubicBezTo>
                <a:close/>
                <a:moveTo>
                  <a:pt x="2770" y="223"/>
                </a:moveTo>
                <a:cubicBezTo>
                  <a:pt x="2777" y="223"/>
                  <a:pt x="2783" y="217"/>
                  <a:pt x="2783" y="210"/>
                </a:cubicBezTo>
                <a:cubicBezTo>
                  <a:pt x="2783" y="203"/>
                  <a:pt x="2777" y="197"/>
                  <a:pt x="2770" y="197"/>
                </a:cubicBezTo>
                <a:cubicBezTo>
                  <a:pt x="2763" y="197"/>
                  <a:pt x="2757" y="203"/>
                  <a:pt x="2757" y="210"/>
                </a:cubicBezTo>
                <a:cubicBezTo>
                  <a:pt x="2757" y="217"/>
                  <a:pt x="2763" y="223"/>
                  <a:pt x="2770" y="223"/>
                </a:cubicBezTo>
                <a:close/>
                <a:moveTo>
                  <a:pt x="2809" y="262"/>
                </a:moveTo>
                <a:cubicBezTo>
                  <a:pt x="2816" y="262"/>
                  <a:pt x="2822" y="256"/>
                  <a:pt x="2822" y="249"/>
                </a:cubicBezTo>
                <a:cubicBezTo>
                  <a:pt x="2822" y="242"/>
                  <a:pt x="2816" y="236"/>
                  <a:pt x="2809" y="236"/>
                </a:cubicBezTo>
                <a:cubicBezTo>
                  <a:pt x="2802" y="236"/>
                  <a:pt x="2797" y="242"/>
                  <a:pt x="2797" y="249"/>
                </a:cubicBezTo>
                <a:cubicBezTo>
                  <a:pt x="2797" y="256"/>
                  <a:pt x="2802" y="262"/>
                  <a:pt x="2809" y="262"/>
                </a:cubicBezTo>
                <a:close/>
                <a:moveTo>
                  <a:pt x="2849" y="262"/>
                </a:moveTo>
                <a:cubicBezTo>
                  <a:pt x="2856" y="262"/>
                  <a:pt x="2861" y="256"/>
                  <a:pt x="2861" y="249"/>
                </a:cubicBezTo>
                <a:cubicBezTo>
                  <a:pt x="2861" y="242"/>
                  <a:pt x="2856" y="236"/>
                  <a:pt x="2849" y="236"/>
                </a:cubicBezTo>
                <a:cubicBezTo>
                  <a:pt x="2842" y="236"/>
                  <a:pt x="2836" y="242"/>
                  <a:pt x="2836" y="249"/>
                </a:cubicBezTo>
                <a:cubicBezTo>
                  <a:pt x="2836" y="256"/>
                  <a:pt x="2842" y="262"/>
                  <a:pt x="2849" y="262"/>
                </a:cubicBezTo>
                <a:close/>
                <a:moveTo>
                  <a:pt x="2888" y="262"/>
                </a:moveTo>
                <a:cubicBezTo>
                  <a:pt x="2895" y="262"/>
                  <a:pt x="2901" y="256"/>
                  <a:pt x="2901" y="249"/>
                </a:cubicBezTo>
                <a:cubicBezTo>
                  <a:pt x="2901" y="242"/>
                  <a:pt x="2895" y="236"/>
                  <a:pt x="2888" y="236"/>
                </a:cubicBezTo>
                <a:cubicBezTo>
                  <a:pt x="2881" y="236"/>
                  <a:pt x="2875" y="242"/>
                  <a:pt x="2875" y="249"/>
                </a:cubicBezTo>
                <a:cubicBezTo>
                  <a:pt x="2875" y="256"/>
                  <a:pt x="2881" y="262"/>
                  <a:pt x="2888" y="262"/>
                </a:cubicBezTo>
                <a:close/>
                <a:moveTo>
                  <a:pt x="2928" y="262"/>
                </a:moveTo>
                <a:cubicBezTo>
                  <a:pt x="2935" y="262"/>
                  <a:pt x="2940" y="256"/>
                  <a:pt x="2940" y="249"/>
                </a:cubicBezTo>
                <a:cubicBezTo>
                  <a:pt x="2940" y="242"/>
                  <a:pt x="2935" y="236"/>
                  <a:pt x="2928" y="236"/>
                </a:cubicBezTo>
                <a:cubicBezTo>
                  <a:pt x="2921" y="236"/>
                  <a:pt x="2915" y="242"/>
                  <a:pt x="2915" y="249"/>
                </a:cubicBezTo>
                <a:cubicBezTo>
                  <a:pt x="2915" y="256"/>
                  <a:pt x="2921" y="262"/>
                  <a:pt x="2928" y="262"/>
                </a:cubicBezTo>
                <a:close/>
                <a:moveTo>
                  <a:pt x="2967" y="262"/>
                </a:moveTo>
                <a:cubicBezTo>
                  <a:pt x="2974" y="262"/>
                  <a:pt x="2980" y="256"/>
                  <a:pt x="2980" y="249"/>
                </a:cubicBezTo>
                <a:cubicBezTo>
                  <a:pt x="2980" y="242"/>
                  <a:pt x="2974" y="236"/>
                  <a:pt x="2967" y="236"/>
                </a:cubicBezTo>
                <a:cubicBezTo>
                  <a:pt x="2960" y="236"/>
                  <a:pt x="2954" y="242"/>
                  <a:pt x="2954" y="249"/>
                </a:cubicBezTo>
                <a:cubicBezTo>
                  <a:pt x="2954" y="256"/>
                  <a:pt x="2960" y="262"/>
                  <a:pt x="2967" y="262"/>
                </a:cubicBezTo>
                <a:close/>
                <a:moveTo>
                  <a:pt x="3006" y="262"/>
                </a:moveTo>
                <a:cubicBezTo>
                  <a:pt x="3013" y="262"/>
                  <a:pt x="3019" y="256"/>
                  <a:pt x="3019" y="249"/>
                </a:cubicBezTo>
                <a:cubicBezTo>
                  <a:pt x="3019" y="242"/>
                  <a:pt x="3013" y="236"/>
                  <a:pt x="3006" y="236"/>
                </a:cubicBezTo>
                <a:cubicBezTo>
                  <a:pt x="2999" y="236"/>
                  <a:pt x="2994" y="242"/>
                  <a:pt x="2994" y="249"/>
                </a:cubicBezTo>
                <a:cubicBezTo>
                  <a:pt x="2994" y="256"/>
                  <a:pt x="2999" y="262"/>
                  <a:pt x="3006" y="262"/>
                </a:cubicBezTo>
                <a:close/>
                <a:moveTo>
                  <a:pt x="3046" y="262"/>
                </a:moveTo>
                <a:cubicBezTo>
                  <a:pt x="3053" y="262"/>
                  <a:pt x="3059" y="256"/>
                  <a:pt x="3059" y="249"/>
                </a:cubicBezTo>
                <a:cubicBezTo>
                  <a:pt x="3059" y="242"/>
                  <a:pt x="3053" y="237"/>
                  <a:pt x="3046" y="237"/>
                </a:cubicBezTo>
                <a:cubicBezTo>
                  <a:pt x="3039" y="237"/>
                  <a:pt x="3033" y="242"/>
                  <a:pt x="3033" y="249"/>
                </a:cubicBezTo>
                <a:cubicBezTo>
                  <a:pt x="3033" y="256"/>
                  <a:pt x="3039" y="262"/>
                  <a:pt x="3046" y="262"/>
                </a:cubicBezTo>
                <a:close/>
                <a:moveTo>
                  <a:pt x="3085" y="262"/>
                </a:moveTo>
                <a:cubicBezTo>
                  <a:pt x="3092" y="262"/>
                  <a:pt x="3098" y="256"/>
                  <a:pt x="3098" y="249"/>
                </a:cubicBezTo>
                <a:cubicBezTo>
                  <a:pt x="3098" y="242"/>
                  <a:pt x="3092" y="236"/>
                  <a:pt x="3085" y="236"/>
                </a:cubicBezTo>
                <a:cubicBezTo>
                  <a:pt x="3078" y="236"/>
                  <a:pt x="3073" y="242"/>
                  <a:pt x="3073" y="249"/>
                </a:cubicBezTo>
                <a:cubicBezTo>
                  <a:pt x="3073" y="256"/>
                  <a:pt x="3078" y="262"/>
                  <a:pt x="3085" y="262"/>
                </a:cubicBezTo>
                <a:close/>
                <a:moveTo>
                  <a:pt x="3125" y="262"/>
                </a:moveTo>
                <a:cubicBezTo>
                  <a:pt x="3132" y="262"/>
                  <a:pt x="3137" y="256"/>
                  <a:pt x="3137" y="249"/>
                </a:cubicBezTo>
                <a:cubicBezTo>
                  <a:pt x="3137" y="242"/>
                  <a:pt x="3132" y="236"/>
                  <a:pt x="3125" y="236"/>
                </a:cubicBezTo>
                <a:cubicBezTo>
                  <a:pt x="3118" y="236"/>
                  <a:pt x="3112" y="242"/>
                  <a:pt x="3112" y="249"/>
                </a:cubicBezTo>
                <a:cubicBezTo>
                  <a:pt x="3112" y="256"/>
                  <a:pt x="3118" y="262"/>
                  <a:pt x="3125" y="262"/>
                </a:cubicBezTo>
                <a:close/>
                <a:moveTo>
                  <a:pt x="3164" y="262"/>
                </a:moveTo>
                <a:cubicBezTo>
                  <a:pt x="3171" y="262"/>
                  <a:pt x="3177" y="256"/>
                  <a:pt x="3177" y="249"/>
                </a:cubicBezTo>
                <a:cubicBezTo>
                  <a:pt x="3177" y="242"/>
                  <a:pt x="3171" y="236"/>
                  <a:pt x="3164" y="236"/>
                </a:cubicBezTo>
                <a:cubicBezTo>
                  <a:pt x="3157" y="236"/>
                  <a:pt x="3151" y="242"/>
                  <a:pt x="3151" y="249"/>
                </a:cubicBezTo>
                <a:cubicBezTo>
                  <a:pt x="3151" y="256"/>
                  <a:pt x="3157" y="262"/>
                  <a:pt x="3164" y="262"/>
                </a:cubicBezTo>
                <a:close/>
                <a:moveTo>
                  <a:pt x="3204" y="262"/>
                </a:moveTo>
                <a:cubicBezTo>
                  <a:pt x="3211" y="262"/>
                  <a:pt x="3216" y="256"/>
                  <a:pt x="3216" y="249"/>
                </a:cubicBezTo>
                <a:cubicBezTo>
                  <a:pt x="3216" y="242"/>
                  <a:pt x="3211" y="236"/>
                  <a:pt x="3204" y="236"/>
                </a:cubicBezTo>
                <a:cubicBezTo>
                  <a:pt x="3197" y="236"/>
                  <a:pt x="3191" y="242"/>
                  <a:pt x="3191" y="249"/>
                </a:cubicBezTo>
                <a:cubicBezTo>
                  <a:pt x="3191" y="256"/>
                  <a:pt x="3197" y="262"/>
                  <a:pt x="3204" y="262"/>
                </a:cubicBezTo>
                <a:close/>
                <a:moveTo>
                  <a:pt x="3282" y="262"/>
                </a:moveTo>
                <a:cubicBezTo>
                  <a:pt x="3289" y="262"/>
                  <a:pt x="3295" y="256"/>
                  <a:pt x="3295" y="249"/>
                </a:cubicBezTo>
                <a:cubicBezTo>
                  <a:pt x="3295" y="242"/>
                  <a:pt x="3289" y="236"/>
                  <a:pt x="3282" y="236"/>
                </a:cubicBezTo>
                <a:cubicBezTo>
                  <a:pt x="3275" y="236"/>
                  <a:pt x="3270" y="242"/>
                  <a:pt x="3270" y="249"/>
                </a:cubicBezTo>
                <a:cubicBezTo>
                  <a:pt x="3270" y="256"/>
                  <a:pt x="3275" y="262"/>
                  <a:pt x="3282" y="262"/>
                </a:cubicBezTo>
                <a:close/>
                <a:moveTo>
                  <a:pt x="3519" y="262"/>
                </a:moveTo>
                <a:cubicBezTo>
                  <a:pt x="3526" y="262"/>
                  <a:pt x="3532" y="256"/>
                  <a:pt x="3532" y="249"/>
                </a:cubicBezTo>
                <a:cubicBezTo>
                  <a:pt x="3532" y="242"/>
                  <a:pt x="3526" y="236"/>
                  <a:pt x="3519" y="236"/>
                </a:cubicBezTo>
                <a:cubicBezTo>
                  <a:pt x="3512" y="236"/>
                  <a:pt x="3506" y="242"/>
                  <a:pt x="3506" y="249"/>
                </a:cubicBezTo>
                <a:cubicBezTo>
                  <a:pt x="3506" y="256"/>
                  <a:pt x="3512" y="262"/>
                  <a:pt x="3519" y="262"/>
                </a:cubicBezTo>
                <a:close/>
                <a:moveTo>
                  <a:pt x="10" y="278"/>
                </a:moveTo>
                <a:cubicBezTo>
                  <a:pt x="4" y="278"/>
                  <a:pt x="0" y="283"/>
                  <a:pt x="0" y="289"/>
                </a:cubicBezTo>
                <a:cubicBezTo>
                  <a:pt x="0" y="295"/>
                  <a:pt x="4" y="299"/>
                  <a:pt x="10" y="299"/>
                </a:cubicBezTo>
                <a:cubicBezTo>
                  <a:pt x="16" y="299"/>
                  <a:pt x="21" y="295"/>
                  <a:pt x="21" y="289"/>
                </a:cubicBezTo>
                <a:cubicBezTo>
                  <a:pt x="21" y="283"/>
                  <a:pt x="16" y="278"/>
                  <a:pt x="10" y="278"/>
                </a:cubicBezTo>
                <a:close/>
                <a:moveTo>
                  <a:pt x="50" y="301"/>
                </a:moveTo>
                <a:cubicBezTo>
                  <a:pt x="57" y="301"/>
                  <a:pt x="62" y="296"/>
                  <a:pt x="62" y="289"/>
                </a:cubicBezTo>
                <a:cubicBezTo>
                  <a:pt x="62" y="282"/>
                  <a:pt x="57" y="276"/>
                  <a:pt x="50" y="276"/>
                </a:cubicBezTo>
                <a:cubicBezTo>
                  <a:pt x="43" y="276"/>
                  <a:pt x="37" y="282"/>
                  <a:pt x="37" y="289"/>
                </a:cubicBezTo>
                <a:cubicBezTo>
                  <a:pt x="37" y="296"/>
                  <a:pt x="43" y="301"/>
                  <a:pt x="50" y="301"/>
                </a:cubicBezTo>
                <a:close/>
                <a:moveTo>
                  <a:pt x="89" y="301"/>
                </a:moveTo>
                <a:cubicBezTo>
                  <a:pt x="96" y="301"/>
                  <a:pt x="102" y="296"/>
                  <a:pt x="102" y="289"/>
                </a:cubicBezTo>
                <a:cubicBezTo>
                  <a:pt x="102" y="282"/>
                  <a:pt x="96" y="276"/>
                  <a:pt x="89" y="276"/>
                </a:cubicBezTo>
                <a:cubicBezTo>
                  <a:pt x="82" y="276"/>
                  <a:pt x="76" y="282"/>
                  <a:pt x="76" y="289"/>
                </a:cubicBezTo>
                <a:cubicBezTo>
                  <a:pt x="76" y="296"/>
                  <a:pt x="82" y="301"/>
                  <a:pt x="89" y="301"/>
                </a:cubicBezTo>
                <a:close/>
                <a:moveTo>
                  <a:pt x="128" y="301"/>
                </a:moveTo>
                <a:cubicBezTo>
                  <a:pt x="136" y="301"/>
                  <a:pt x="141" y="296"/>
                  <a:pt x="141" y="289"/>
                </a:cubicBezTo>
                <a:cubicBezTo>
                  <a:pt x="141" y="282"/>
                  <a:pt x="136" y="276"/>
                  <a:pt x="128" y="276"/>
                </a:cubicBezTo>
                <a:cubicBezTo>
                  <a:pt x="121" y="276"/>
                  <a:pt x="116" y="282"/>
                  <a:pt x="116" y="289"/>
                </a:cubicBezTo>
                <a:cubicBezTo>
                  <a:pt x="116" y="296"/>
                  <a:pt x="121" y="301"/>
                  <a:pt x="128" y="301"/>
                </a:cubicBezTo>
                <a:close/>
                <a:moveTo>
                  <a:pt x="168" y="301"/>
                </a:moveTo>
                <a:cubicBezTo>
                  <a:pt x="175" y="301"/>
                  <a:pt x="181" y="296"/>
                  <a:pt x="181" y="289"/>
                </a:cubicBezTo>
                <a:cubicBezTo>
                  <a:pt x="181" y="282"/>
                  <a:pt x="175" y="276"/>
                  <a:pt x="168" y="276"/>
                </a:cubicBezTo>
                <a:cubicBezTo>
                  <a:pt x="161" y="276"/>
                  <a:pt x="155" y="282"/>
                  <a:pt x="155" y="289"/>
                </a:cubicBezTo>
                <a:cubicBezTo>
                  <a:pt x="155" y="296"/>
                  <a:pt x="161" y="301"/>
                  <a:pt x="168" y="301"/>
                </a:cubicBezTo>
                <a:close/>
                <a:moveTo>
                  <a:pt x="207" y="301"/>
                </a:moveTo>
                <a:cubicBezTo>
                  <a:pt x="214" y="301"/>
                  <a:pt x="220" y="296"/>
                  <a:pt x="220" y="289"/>
                </a:cubicBezTo>
                <a:cubicBezTo>
                  <a:pt x="220" y="282"/>
                  <a:pt x="214" y="276"/>
                  <a:pt x="207" y="276"/>
                </a:cubicBezTo>
                <a:cubicBezTo>
                  <a:pt x="200" y="276"/>
                  <a:pt x="195" y="282"/>
                  <a:pt x="195" y="289"/>
                </a:cubicBezTo>
                <a:cubicBezTo>
                  <a:pt x="195" y="296"/>
                  <a:pt x="200" y="301"/>
                  <a:pt x="207" y="301"/>
                </a:cubicBezTo>
                <a:close/>
                <a:moveTo>
                  <a:pt x="247" y="301"/>
                </a:moveTo>
                <a:cubicBezTo>
                  <a:pt x="254" y="301"/>
                  <a:pt x="259" y="296"/>
                  <a:pt x="259" y="289"/>
                </a:cubicBezTo>
                <a:cubicBezTo>
                  <a:pt x="259" y="282"/>
                  <a:pt x="254" y="276"/>
                  <a:pt x="247" y="276"/>
                </a:cubicBezTo>
                <a:cubicBezTo>
                  <a:pt x="240" y="276"/>
                  <a:pt x="234" y="282"/>
                  <a:pt x="234" y="289"/>
                </a:cubicBezTo>
                <a:cubicBezTo>
                  <a:pt x="234" y="296"/>
                  <a:pt x="240" y="301"/>
                  <a:pt x="247" y="301"/>
                </a:cubicBezTo>
                <a:close/>
                <a:moveTo>
                  <a:pt x="286" y="301"/>
                </a:moveTo>
                <a:cubicBezTo>
                  <a:pt x="293" y="301"/>
                  <a:pt x="299" y="296"/>
                  <a:pt x="299" y="289"/>
                </a:cubicBezTo>
                <a:cubicBezTo>
                  <a:pt x="299" y="282"/>
                  <a:pt x="293" y="276"/>
                  <a:pt x="286" y="276"/>
                </a:cubicBezTo>
                <a:cubicBezTo>
                  <a:pt x="279" y="276"/>
                  <a:pt x="273" y="282"/>
                  <a:pt x="273" y="289"/>
                </a:cubicBezTo>
                <a:cubicBezTo>
                  <a:pt x="273" y="296"/>
                  <a:pt x="279" y="301"/>
                  <a:pt x="286" y="301"/>
                </a:cubicBezTo>
                <a:close/>
                <a:moveTo>
                  <a:pt x="326" y="301"/>
                </a:moveTo>
                <a:cubicBezTo>
                  <a:pt x="333" y="301"/>
                  <a:pt x="338" y="296"/>
                  <a:pt x="338" y="289"/>
                </a:cubicBezTo>
                <a:cubicBezTo>
                  <a:pt x="338" y="282"/>
                  <a:pt x="333" y="276"/>
                  <a:pt x="326" y="276"/>
                </a:cubicBezTo>
                <a:cubicBezTo>
                  <a:pt x="319" y="276"/>
                  <a:pt x="313" y="282"/>
                  <a:pt x="313" y="289"/>
                </a:cubicBezTo>
                <a:cubicBezTo>
                  <a:pt x="313" y="296"/>
                  <a:pt x="319" y="301"/>
                  <a:pt x="326" y="301"/>
                </a:cubicBezTo>
                <a:close/>
                <a:moveTo>
                  <a:pt x="365" y="301"/>
                </a:moveTo>
                <a:cubicBezTo>
                  <a:pt x="372" y="301"/>
                  <a:pt x="378" y="296"/>
                  <a:pt x="378" y="289"/>
                </a:cubicBezTo>
                <a:cubicBezTo>
                  <a:pt x="378" y="282"/>
                  <a:pt x="372" y="276"/>
                  <a:pt x="365" y="276"/>
                </a:cubicBezTo>
                <a:cubicBezTo>
                  <a:pt x="358" y="276"/>
                  <a:pt x="352" y="282"/>
                  <a:pt x="352" y="289"/>
                </a:cubicBezTo>
                <a:cubicBezTo>
                  <a:pt x="352" y="296"/>
                  <a:pt x="358" y="301"/>
                  <a:pt x="365" y="301"/>
                </a:cubicBezTo>
                <a:close/>
                <a:moveTo>
                  <a:pt x="404" y="301"/>
                </a:moveTo>
                <a:cubicBezTo>
                  <a:pt x="411" y="301"/>
                  <a:pt x="417" y="296"/>
                  <a:pt x="417" y="289"/>
                </a:cubicBezTo>
                <a:cubicBezTo>
                  <a:pt x="417" y="282"/>
                  <a:pt x="411" y="276"/>
                  <a:pt x="404" y="276"/>
                </a:cubicBezTo>
                <a:cubicBezTo>
                  <a:pt x="397" y="276"/>
                  <a:pt x="392" y="282"/>
                  <a:pt x="392" y="289"/>
                </a:cubicBezTo>
                <a:cubicBezTo>
                  <a:pt x="392" y="296"/>
                  <a:pt x="397" y="301"/>
                  <a:pt x="404" y="301"/>
                </a:cubicBezTo>
                <a:close/>
                <a:moveTo>
                  <a:pt x="444" y="301"/>
                </a:moveTo>
                <a:cubicBezTo>
                  <a:pt x="451" y="301"/>
                  <a:pt x="457" y="296"/>
                  <a:pt x="457" y="289"/>
                </a:cubicBezTo>
                <a:cubicBezTo>
                  <a:pt x="457" y="282"/>
                  <a:pt x="451" y="276"/>
                  <a:pt x="444" y="276"/>
                </a:cubicBezTo>
                <a:cubicBezTo>
                  <a:pt x="437" y="276"/>
                  <a:pt x="431" y="282"/>
                  <a:pt x="431" y="289"/>
                </a:cubicBezTo>
                <a:cubicBezTo>
                  <a:pt x="431" y="296"/>
                  <a:pt x="437" y="301"/>
                  <a:pt x="444" y="301"/>
                </a:cubicBezTo>
                <a:close/>
                <a:moveTo>
                  <a:pt x="483" y="301"/>
                </a:moveTo>
                <a:cubicBezTo>
                  <a:pt x="490" y="301"/>
                  <a:pt x="496" y="296"/>
                  <a:pt x="496" y="289"/>
                </a:cubicBezTo>
                <a:cubicBezTo>
                  <a:pt x="496" y="282"/>
                  <a:pt x="490" y="276"/>
                  <a:pt x="483" y="276"/>
                </a:cubicBezTo>
                <a:cubicBezTo>
                  <a:pt x="476" y="276"/>
                  <a:pt x="471" y="282"/>
                  <a:pt x="471" y="289"/>
                </a:cubicBezTo>
                <a:cubicBezTo>
                  <a:pt x="471" y="296"/>
                  <a:pt x="476" y="301"/>
                  <a:pt x="483" y="301"/>
                </a:cubicBezTo>
                <a:close/>
                <a:moveTo>
                  <a:pt x="523" y="301"/>
                </a:moveTo>
                <a:cubicBezTo>
                  <a:pt x="530" y="301"/>
                  <a:pt x="535" y="296"/>
                  <a:pt x="535" y="289"/>
                </a:cubicBezTo>
                <a:cubicBezTo>
                  <a:pt x="535" y="282"/>
                  <a:pt x="530" y="276"/>
                  <a:pt x="523" y="276"/>
                </a:cubicBezTo>
                <a:cubicBezTo>
                  <a:pt x="516" y="276"/>
                  <a:pt x="510" y="282"/>
                  <a:pt x="510" y="289"/>
                </a:cubicBezTo>
                <a:cubicBezTo>
                  <a:pt x="510" y="296"/>
                  <a:pt x="516" y="301"/>
                  <a:pt x="523" y="301"/>
                </a:cubicBezTo>
                <a:close/>
                <a:moveTo>
                  <a:pt x="562" y="301"/>
                </a:moveTo>
                <a:cubicBezTo>
                  <a:pt x="569" y="301"/>
                  <a:pt x="575" y="296"/>
                  <a:pt x="575" y="289"/>
                </a:cubicBezTo>
                <a:cubicBezTo>
                  <a:pt x="575" y="282"/>
                  <a:pt x="569" y="276"/>
                  <a:pt x="562" y="276"/>
                </a:cubicBezTo>
                <a:cubicBezTo>
                  <a:pt x="555" y="276"/>
                  <a:pt x="549" y="282"/>
                  <a:pt x="549" y="289"/>
                </a:cubicBezTo>
                <a:cubicBezTo>
                  <a:pt x="549" y="296"/>
                  <a:pt x="555" y="301"/>
                  <a:pt x="562" y="301"/>
                </a:cubicBezTo>
                <a:close/>
                <a:moveTo>
                  <a:pt x="641" y="301"/>
                </a:moveTo>
                <a:cubicBezTo>
                  <a:pt x="648" y="301"/>
                  <a:pt x="654" y="296"/>
                  <a:pt x="654" y="289"/>
                </a:cubicBezTo>
                <a:cubicBezTo>
                  <a:pt x="654" y="282"/>
                  <a:pt x="648" y="276"/>
                  <a:pt x="641" y="276"/>
                </a:cubicBezTo>
                <a:cubicBezTo>
                  <a:pt x="634" y="276"/>
                  <a:pt x="628" y="282"/>
                  <a:pt x="628" y="289"/>
                </a:cubicBezTo>
                <a:cubicBezTo>
                  <a:pt x="628" y="296"/>
                  <a:pt x="634" y="301"/>
                  <a:pt x="641" y="301"/>
                </a:cubicBezTo>
                <a:close/>
                <a:moveTo>
                  <a:pt x="720" y="301"/>
                </a:moveTo>
                <a:cubicBezTo>
                  <a:pt x="727" y="301"/>
                  <a:pt x="733" y="296"/>
                  <a:pt x="733" y="289"/>
                </a:cubicBezTo>
                <a:cubicBezTo>
                  <a:pt x="733" y="282"/>
                  <a:pt x="727" y="276"/>
                  <a:pt x="720" y="276"/>
                </a:cubicBezTo>
                <a:cubicBezTo>
                  <a:pt x="713" y="276"/>
                  <a:pt x="707" y="282"/>
                  <a:pt x="707" y="289"/>
                </a:cubicBezTo>
                <a:cubicBezTo>
                  <a:pt x="707" y="296"/>
                  <a:pt x="713" y="301"/>
                  <a:pt x="720" y="301"/>
                </a:cubicBezTo>
                <a:close/>
                <a:moveTo>
                  <a:pt x="759" y="301"/>
                </a:moveTo>
                <a:cubicBezTo>
                  <a:pt x="766" y="301"/>
                  <a:pt x="772" y="296"/>
                  <a:pt x="772" y="289"/>
                </a:cubicBezTo>
                <a:cubicBezTo>
                  <a:pt x="772" y="282"/>
                  <a:pt x="766" y="276"/>
                  <a:pt x="759" y="276"/>
                </a:cubicBezTo>
                <a:cubicBezTo>
                  <a:pt x="752" y="276"/>
                  <a:pt x="747" y="282"/>
                  <a:pt x="747" y="289"/>
                </a:cubicBezTo>
                <a:cubicBezTo>
                  <a:pt x="747" y="296"/>
                  <a:pt x="752" y="301"/>
                  <a:pt x="759" y="301"/>
                </a:cubicBezTo>
                <a:close/>
                <a:moveTo>
                  <a:pt x="786" y="289"/>
                </a:moveTo>
                <a:cubicBezTo>
                  <a:pt x="786" y="296"/>
                  <a:pt x="792" y="301"/>
                  <a:pt x="799" y="301"/>
                </a:cubicBezTo>
                <a:cubicBezTo>
                  <a:pt x="806" y="301"/>
                  <a:pt x="811" y="296"/>
                  <a:pt x="811" y="289"/>
                </a:cubicBezTo>
                <a:cubicBezTo>
                  <a:pt x="811" y="282"/>
                  <a:pt x="806" y="276"/>
                  <a:pt x="799" y="276"/>
                </a:cubicBezTo>
                <a:cubicBezTo>
                  <a:pt x="792" y="276"/>
                  <a:pt x="786" y="282"/>
                  <a:pt x="786" y="289"/>
                </a:cubicBezTo>
                <a:close/>
                <a:moveTo>
                  <a:pt x="838" y="301"/>
                </a:moveTo>
                <a:cubicBezTo>
                  <a:pt x="845" y="301"/>
                  <a:pt x="851" y="296"/>
                  <a:pt x="851" y="289"/>
                </a:cubicBezTo>
                <a:cubicBezTo>
                  <a:pt x="851" y="282"/>
                  <a:pt x="845" y="276"/>
                  <a:pt x="838" y="276"/>
                </a:cubicBezTo>
                <a:cubicBezTo>
                  <a:pt x="831" y="276"/>
                  <a:pt x="825" y="282"/>
                  <a:pt x="825" y="289"/>
                </a:cubicBezTo>
                <a:cubicBezTo>
                  <a:pt x="825" y="296"/>
                  <a:pt x="831" y="301"/>
                  <a:pt x="838" y="301"/>
                </a:cubicBezTo>
                <a:close/>
                <a:moveTo>
                  <a:pt x="956" y="301"/>
                </a:moveTo>
                <a:cubicBezTo>
                  <a:pt x="963" y="301"/>
                  <a:pt x="969" y="296"/>
                  <a:pt x="969" y="289"/>
                </a:cubicBezTo>
                <a:cubicBezTo>
                  <a:pt x="969" y="282"/>
                  <a:pt x="963" y="276"/>
                  <a:pt x="956" y="276"/>
                </a:cubicBezTo>
                <a:cubicBezTo>
                  <a:pt x="949" y="276"/>
                  <a:pt x="944" y="282"/>
                  <a:pt x="944" y="289"/>
                </a:cubicBezTo>
                <a:cubicBezTo>
                  <a:pt x="944" y="296"/>
                  <a:pt x="949" y="301"/>
                  <a:pt x="956" y="301"/>
                </a:cubicBezTo>
                <a:close/>
                <a:moveTo>
                  <a:pt x="996" y="301"/>
                </a:moveTo>
                <a:cubicBezTo>
                  <a:pt x="1003" y="301"/>
                  <a:pt x="1009" y="296"/>
                  <a:pt x="1009" y="289"/>
                </a:cubicBezTo>
                <a:cubicBezTo>
                  <a:pt x="1009" y="282"/>
                  <a:pt x="1003" y="276"/>
                  <a:pt x="996" y="276"/>
                </a:cubicBezTo>
                <a:cubicBezTo>
                  <a:pt x="989" y="276"/>
                  <a:pt x="983" y="282"/>
                  <a:pt x="983" y="289"/>
                </a:cubicBezTo>
                <a:cubicBezTo>
                  <a:pt x="983" y="296"/>
                  <a:pt x="989" y="301"/>
                  <a:pt x="996" y="301"/>
                </a:cubicBezTo>
                <a:close/>
                <a:moveTo>
                  <a:pt x="1193" y="301"/>
                </a:moveTo>
                <a:cubicBezTo>
                  <a:pt x="1200" y="301"/>
                  <a:pt x="1206" y="296"/>
                  <a:pt x="1206" y="289"/>
                </a:cubicBezTo>
                <a:cubicBezTo>
                  <a:pt x="1206" y="282"/>
                  <a:pt x="1200" y="276"/>
                  <a:pt x="1193" y="276"/>
                </a:cubicBezTo>
                <a:cubicBezTo>
                  <a:pt x="1186" y="276"/>
                  <a:pt x="1180" y="282"/>
                  <a:pt x="1180" y="289"/>
                </a:cubicBezTo>
                <a:cubicBezTo>
                  <a:pt x="1180" y="296"/>
                  <a:pt x="1186" y="301"/>
                  <a:pt x="1193" y="301"/>
                </a:cubicBezTo>
                <a:close/>
                <a:moveTo>
                  <a:pt x="1232" y="301"/>
                </a:moveTo>
                <a:cubicBezTo>
                  <a:pt x="1239" y="301"/>
                  <a:pt x="1245" y="296"/>
                  <a:pt x="1245" y="289"/>
                </a:cubicBezTo>
                <a:cubicBezTo>
                  <a:pt x="1245" y="282"/>
                  <a:pt x="1239" y="276"/>
                  <a:pt x="1232" y="276"/>
                </a:cubicBezTo>
                <a:cubicBezTo>
                  <a:pt x="1225" y="276"/>
                  <a:pt x="1220" y="282"/>
                  <a:pt x="1220" y="289"/>
                </a:cubicBezTo>
                <a:cubicBezTo>
                  <a:pt x="1220" y="296"/>
                  <a:pt x="1225" y="301"/>
                  <a:pt x="1232" y="301"/>
                </a:cubicBezTo>
                <a:close/>
                <a:moveTo>
                  <a:pt x="1272" y="301"/>
                </a:moveTo>
                <a:cubicBezTo>
                  <a:pt x="1279" y="301"/>
                  <a:pt x="1285" y="296"/>
                  <a:pt x="1285" y="289"/>
                </a:cubicBezTo>
                <a:cubicBezTo>
                  <a:pt x="1285" y="282"/>
                  <a:pt x="1279" y="276"/>
                  <a:pt x="1272" y="276"/>
                </a:cubicBezTo>
                <a:cubicBezTo>
                  <a:pt x="1265" y="276"/>
                  <a:pt x="1259" y="282"/>
                  <a:pt x="1259" y="289"/>
                </a:cubicBezTo>
                <a:cubicBezTo>
                  <a:pt x="1259" y="296"/>
                  <a:pt x="1265" y="301"/>
                  <a:pt x="1272" y="301"/>
                </a:cubicBezTo>
                <a:close/>
                <a:moveTo>
                  <a:pt x="1311" y="301"/>
                </a:moveTo>
                <a:cubicBezTo>
                  <a:pt x="1318" y="301"/>
                  <a:pt x="1324" y="296"/>
                  <a:pt x="1324" y="289"/>
                </a:cubicBezTo>
                <a:cubicBezTo>
                  <a:pt x="1324" y="282"/>
                  <a:pt x="1318" y="276"/>
                  <a:pt x="1311" y="276"/>
                </a:cubicBezTo>
                <a:cubicBezTo>
                  <a:pt x="1304" y="276"/>
                  <a:pt x="1298" y="282"/>
                  <a:pt x="1298" y="289"/>
                </a:cubicBezTo>
                <a:cubicBezTo>
                  <a:pt x="1298" y="296"/>
                  <a:pt x="1304" y="301"/>
                  <a:pt x="1311" y="301"/>
                </a:cubicBezTo>
                <a:close/>
                <a:moveTo>
                  <a:pt x="1351" y="276"/>
                </a:moveTo>
                <a:cubicBezTo>
                  <a:pt x="1344" y="276"/>
                  <a:pt x="1338" y="282"/>
                  <a:pt x="1338" y="289"/>
                </a:cubicBezTo>
                <a:cubicBezTo>
                  <a:pt x="1338" y="296"/>
                  <a:pt x="1344" y="301"/>
                  <a:pt x="1351" y="301"/>
                </a:cubicBezTo>
                <a:cubicBezTo>
                  <a:pt x="1358" y="301"/>
                  <a:pt x="1363" y="296"/>
                  <a:pt x="1363" y="289"/>
                </a:cubicBezTo>
                <a:cubicBezTo>
                  <a:pt x="1363" y="282"/>
                  <a:pt x="1358" y="276"/>
                  <a:pt x="1351" y="276"/>
                </a:cubicBezTo>
                <a:close/>
                <a:moveTo>
                  <a:pt x="1390" y="276"/>
                </a:moveTo>
                <a:cubicBezTo>
                  <a:pt x="1383" y="276"/>
                  <a:pt x="1377" y="282"/>
                  <a:pt x="1377" y="289"/>
                </a:cubicBezTo>
                <a:cubicBezTo>
                  <a:pt x="1377" y="296"/>
                  <a:pt x="1383" y="301"/>
                  <a:pt x="1390" y="301"/>
                </a:cubicBezTo>
                <a:cubicBezTo>
                  <a:pt x="1397" y="301"/>
                  <a:pt x="1403" y="296"/>
                  <a:pt x="1403" y="289"/>
                </a:cubicBezTo>
                <a:cubicBezTo>
                  <a:pt x="1403" y="282"/>
                  <a:pt x="1397" y="276"/>
                  <a:pt x="1390" y="276"/>
                </a:cubicBezTo>
                <a:close/>
                <a:moveTo>
                  <a:pt x="1429" y="276"/>
                </a:moveTo>
                <a:cubicBezTo>
                  <a:pt x="1422" y="276"/>
                  <a:pt x="1417" y="282"/>
                  <a:pt x="1417" y="289"/>
                </a:cubicBezTo>
                <a:cubicBezTo>
                  <a:pt x="1417" y="296"/>
                  <a:pt x="1422" y="301"/>
                  <a:pt x="1429" y="301"/>
                </a:cubicBezTo>
                <a:cubicBezTo>
                  <a:pt x="1437" y="301"/>
                  <a:pt x="1442" y="296"/>
                  <a:pt x="1442" y="289"/>
                </a:cubicBezTo>
                <a:cubicBezTo>
                  <a:pt x="1442" y="282"/>
                  <a:pt x="1437" y="276"/>
                  <a:pt x="1429" y="276"/>
                </a:cubicBezTo>
                <a:close/>
                <a:moveTo>
                  <a:pt x="1859" y="289"/>
                </a:moveTo>
                <a:cubicBezTo>
                  <a:pt x="1859" y="291"/>
                  <a:pt x="1861" y="293"/>
                  <a:pt x="1863" y="293"/>
                </a:cubicBezTo>
                <a:cubicBezTo>
                  <a:pt x="1865" y="293"/>
                  <a:pt x="1867" y="291"/>
                  <a:pt x="1867" y="289"/>
                </a:cubicBezTo>
                <a:cubicBezTo>
                  <a:pt x="1867" y="286"/>
                  <a:pt x="1865" y="284"/>
                  <a:pt x="1863" y="284"/>
                </a:cubicBezTo>
                <a:cubicBezTo>
                  <a:pt x="1861" y="284"/>
                  <a:pt x="1859" y="286"/>
                  <a:pt x="1859" y="289"/>
                </a:cubicBezTo>
                <a:close/>
                <a:moveTo>
                  <a:pt x="1903" y="301"/>
                </a:moveTo>
                <a:cubicBezTo>
                  <a:pt x="1910" y="301"/>
                  <a:pt x="1915" y="296"/>
                  <a:pt x="1915" y="289"/>
                </a:cubicBezTo>
                <a:cubicBezTo>
                  <a:pt x="1915" y="282"/>
                  <a:pt x="1910" y="276"/>
                  <a:pt x="1903" y="276"/>
                </a:cubicBezTo>
                <a:cubicBezTo>
                  <a:pt x="1896" y="276"/>
                  <a:pt x="1890" y="282"/>
                  <a:pt x="1890" y="289"/>
                </a:cubicBezTo>
                <a:cubicBezTo>
                  <a:pt x="1890" y="296"/>
                  <a:pt x="1896" y="301"/>
                  <a:pt x="1903" y="301"/>
                </a:cubicBezTo>
                <a:close/>
                <a:moveTo>
                  <a:pt x="1942" y="301"/>
                </a:moveTo>
                <a:cubicBezTo>
                  <a:pt x="1949" y="301"/>
                  <a:pt x="1955" y="296"/>
                  <a:pt x="1955" y="289"/>
                </a:cubicBezTo>
                <a:cubicBezTo>
                  <a:pt x="1955" y="282"/>
                  <a:pt x="1949" y="276"/>
                  <a:pt x="1942" y="276"/>
                </a:cubicBezTo>
                <a:cubicBezTo>
                  <a:pt x="1935" y="276"/>
                  <a:pt x="1929" y="282"/>
                  <a:pt x="1929" y="289"/>
                </a:cubicBezTo>
                <a:cubicBezTo>
                  <a:pt x="1929" y="296"/>
                  <a:pt x="1935" y="301"/>
                  <a:pt x="1942" y="301"/>
                </a:cubicBezTo>
                <a:close/>
                <a:moveTo>
                  <a:pt x="1981" y="301"/>
                </a:moveTo>
                <a:cubicBezTo>
                  <a:pt x="1988" y="301"/>
                  <a:pt x="1994" y="296"/>
                  <a:pt x="1994" y="289"/>
                </a:cubicBezTo>
                <a:cubicBezTo>
                  <a:pt x="1994" y="282"/>
                  <a:pt x="1988" y="276"/>
                  <a:pt x="1981" y="276"/>
                </a:cubicBezTo>
                <a:cubicBezTo>
                  <a:pt x="1974" y="276"/>
                  <a:pt x="1969" y="282"/>
                  <a:pt x="1969" y="289"/>
                </a:cubicBezTo>
                <a:cubicBezTo>
                  <a:pt x="1969" y="296"/>
                  <a:pt x="1974" y="301"/>
                  <a:pt x="1981" y="301"/>
                </a:cubicBezTo>
                <a:close/>
                <a:moveTo>
                  <a:pt x="2021" y="301"/>
                </a:moveTo>
                <a:cubicBezTo>
                  <a:pt x="2028" y="301"/>
                  <a:pt x="2034" y="296"/>
                  <a:pt x="2034" y="289"/>
                </a:cubicBezTo>
                <a:cubicBezTo>
                  <a:pt x="2034" y="282"/>
                  <a:pt x="2028" y="276"/>
                  <a:pt x="2021" y="276"/>
                </a:cubicBezTo>
                <a:cubicBezTo>
                  <a:pt x="2014" y="276"/>
                  <a:pt x="2008" y="282"/>
                  <a:pt x="2008" y="289"/>
                </a:cubicBezTo>
                <a:cubicBezTo>
                  <a:pt x="2008" y="296"/>
                  <a:pt x="2014" y="301"/>
                  <a:pt x="2021" y="301"/>
                </a:cubicBezTo>
                <a:close/>
                <a:moveTo>
                  <a:pt x="2060" y="301"/>
                </a:moveTo>
                <a:cubicBezTo>
                  <a:pt x="2067" y="301"/>
                  <a:pt x="2073" y="296"/>
                  <a:pt x="2073" y="289"/>
                </a:cubicBezTo>
                <a:cubicBezTo>
                  <a:pt x="2073" y="282"/>
                  <a:pt x="2067" y="276"/>
                  <a:pt x="2060" y="276"/>
                </a:cubicBezTo>
                <a:cubicBezTo>
                  <a:pt x="2053" y="276"/>
                  <a:pt x="2048" y="282"/>
                  <a:pt x="2048" y="289"/>
                </a:cubicBezTo>
                <a:cubicBezTo>
                  <a:pt x="2048" y="296"/>
                  <a:pt x="2053" y="301"/>
                  <a:pt x="2060" y="301"/>
                </a:cubicBezTo>
                <a:close/>
                <a:moveTo>
                  <a:pt x="2288" y="289"/>
                </a:moveTo>
                <a:cubicBezTo>
                  <a:pt x="2288" y="293"/>
                  <a:pt x="2292" y="297"/>
                  <a:pt x="2297" y="297"/>
                </a:cubicBezTo>
                <a:cubicBezTo>
                  <a:pt x="2302" y="297"/>
                  <a:pt x="2305" y="293"/>
                  <a:pt x="2305" y="289"/>
                </a:cubicBezTo>
                <a:cubicBezTo>
                  <a:pt x="2305" y="284"/>
                  <a:pt x="2302" y="280"/>
                  <a:pt x="2297" y="280"/>
                </a:cubicBezTo>
                <a:cubicBezTo>
                  <a:pt x="2292" y="280"/>
                  <a:pt x="2288" y="284"/>
                  <a:pt x="2288" y="289"/>
                </a:cubicBezTo>
                <a:close/>
                <a:moveTo>
                  <a:pt x="2336" y="301"/>
                </a:moveTo>
                <a:cubicBezTo>
                  <a:pt x="2343" y="301"/>
                  <a:pt x="2349" y="296"/>
                  <a:pt x="2349" y="289"/>
                </a:cubicBezTo>
                <a:cubicBezTo>
                  <a:pt x="2349" y="282"/>
                  <a:pt x="2343" y="276"/>
                  <a:pt x="2336" y="276"/>
                </a:cubicBezTo>
                <a:cubicBezTo>
                  <a:pt x="2329" y="276"/>
                  <a:pt x="2323" y="282"/>
                  <a:pt x="2323" y="289"/>
                </a:cubicBezTo>
                <a:cubicBezTo>
                  <a:pt x="2323" y="296"/>
                  <a:pt x="2329" y="301"/>
                  <a:pt x="2336" y="301"/>
                </a:cubicBezTo>
                <a:close/>
                <a:moveTo>
                  <a:pt x="2415" y="301"/>
                </a:moveTo>
                <a:cubicBezTo>
                  <a:pt x="2422" y="301"/>
                  <a:pt x="2428" y="296"/>
                  <a:pt x="2428" y="289"/>
                </a:cubicBezTo>
                <a:cubicBezTo>
                  <a:pt x="2428" y="282"/>
                  <a:pt x="2422" y="276"/>
                  <a:pt x="2415" y="276"/>
                </a:cubicBezTo>
                <a:cubicBezTo>
                  <a:pt x="2408" y="276"/>
                  <a:pt x="2402" y="282"/>
                  <a:pt x="2402" y="289"/>
                </a:cubicBezTo>
                <a:cubicBezTo>
                  <a:pt x="2402" y="296"/>
                  <a:pt x="2408" y="301"/>
                  <a:pt x="2415" y="301"/>
                </a:cubicBezTo>
                <a:close/>
                <a:moveTo>
                  <a:pt x="2494" y="301"/>
                </a:moveTo>
                <a:cubicBezTo>
                  <a:pt x="2501" y="301"/>
                  <a:pt x="2507" y="296"/>
                  <a:pt x="2507" y="289"/>
                </a:cubicBezTo>
                <a:cubicBezTo>
                  <a:pt x="2507" y="282"/>
                  <a:pt x="2501" y="276"/>
                  <a:pt x="2494" y="276"/>
                </a:cubicBezTo>
                <a:cubicBezTo>
                  <a:pt x="2487" y="276"/>
                  <a:pt x="2481" y="282"/>
                  <a:pt x="2481" y="289"/>
                </a:cubicBezTo>
                <a:cubicBezTo>
                  <a:pt x="2481" y="296"/>
                  <a:pt x="2487" y="301"/>
                  <a:pt x="2494" y="301"/>
                </a:cubicBezTo>
                <a:close/>
                <a:moveTo>
                  <a:pt x="2533" y="301"/>
                </a:moveTo>
                <a:cubicBezTo>
                  <a:pt x="2540" y="301"/>
                  <a:pt x="2546" y="296"/>
                  <a:pt x="2546" y="289"/>
                </a:cubicBezTo>
                <a:cubicBezTo>
                  <a:pt x="2546" y="282"/>
                  <a:pt x="2540" y="276"/>
                  <a:pt x="2533" y="276"/>
                </a:cubicBezTo>
                <a:cubicBezTo>
                  <a:pt x="2526" y="276"/>
                  <a:pt x="2521" y="282"/>
                  <a:pt x="2521" y="289"/>
                </a:cubicBezTo>
                <a:cubicBezTo>
                  <a:pt x="2521" y="296"/>
                  <a:pt x="2526" y="301"/>
                  <a:pt x="2533" y="301"/>
                </a:cubicBezTo>
                <a:close/>
                <a:moveTo>
                  <a:pt x="2573" y="301"/>
                </a:moveTo>
                <a:cubicBezTo>
                  <a:pt x="2580" y="301"/>
                  <a:pt x="2586" y="296"/>
                  <a:pt x="2586" y="289"/>
                </a:cubicBezTo>
                <a:cubicBezTo>
                  <a:pt x="2586" y="282"/>
                  <a:pt x="2580" y="276"/>
                  <a:pt x="2573" y="276"/>
                </a:cubicBezTo>
                <a:cubicBezTo>
                  <a:pt x="2566" y="276"/>
                  <a:pt x="2560" y="282"/>
                  <a:pt x="2560" y="289"/>
                </a:cubicBezTo>
                <a:cubicBezTo>
                  <a:pt x="2560" y="296"/>
                  <a:pt x="2566" y="301"/>
                  <a:pt x="2573" y="301"/>
                </a:cubicBezTo>
                <a:close/>
                <a:moveTo>
                  <a:pt x="2612" y="301"/>
                </a:moveTo>
                <a:cubicBezTo>
                  <a:pt x="2619" y="301"/>
                  <a:pt x="2625" y="296"/>
                  <a:pt x="2625" y="289"/>
                </a:cubicBezTo>
                <a:cubicBezTo>
                  <a:pt x="2625" y="282"/>
                  <a:pt x="2619" y="276"/>
                  <a:pt x="2612" y="276"/>
                </a:cubicBezTo>
                <a:cubicBezTo>
                  <a:pt x="2605" y="276"/>
                  <a:pt x="2599" y="282"/>
                  <a:pt x="2599" y="289"/>
                </a:cubicBezTo>
                <a:cubicBezTo>
                  <a:pt x="2599" y="296"/>
                  <a:pt x="2605" y="301"/>
                  <a:pt x="2612" y="301"/>
                </a:cubicBezTo>
                <a:close/>
                <a:moveTo>
                  <a:pt x="2652" y="301"/>
                </a:moveTo>
                <a:cubicBezTo>
                  <a:pt x="2659" y="301"/>
                  <a:pt x="2664" y="296"/>
                  <a:pt x="2664" y="289"/>
                </a:cubicBezTo>
                <a:cubicBezTo>
                  <a:pt x="2664" y="282"/>
                  <a:pt x="2659" y="276"/>
                  <a:pt x="2652" y="276"/>
                </a:cubicBezTo>
                <a:cubicBezTo>
                  <a:pt x="2645" y="276"/>
                  <a:pt x="2639" y="282"/>
                  <a:pt x="2639" y="289"/>
                </a:cubicBezTo>
                <a:cubicBezTo>
                  <a:pt x="2639" y="296"/>
                  <a:pt x="2645" y="301"/>
                  <a:pt x="2652" y="301"/>
                </a:cubicBezTo>
                <a:close/>
                <a:moveTo>
                  <a:pt x="2691" y="301"/>
                </a:moveTo>
                <a:cubicBezTo>
                  <a:pt x="2698" y="301"/>
                  <a:pt x="2704" y="296"/>
                  <a:pt x="2704" y="289"/>
                </a:cubicBezTo>
                <a:cubicBezTo>
                  <a:pt x="2704" y="282"/>
                  <a:pt x="2698" y="276"/>
                  <a:pt x="2691" y="276"/>
                </a:cubicBezTo>
                <a:cubicBezTo>
                  <a:pt x="2684" y="276"/>
                  <a:pt x="2678" y="282"/>
                  <a:pt x="2678" y="289"/>
                </a:cubicBezTo>
                <a:cubicBezTo>
                  <a:pt x="2678" y="296"/>
                  <a:pt x="2684" y="301"/>
                  <a:pt x="2691" y="301"/>
                </a:cubicBezTo>
                <a:close/>
                <a:moveTo>
                  <a:pt x="2730" y="301"/>
                </a:moveTo>
                <a:cubicBezTo>
                  <a:pt x="2738" y="301"/>
                  <a:pt x="2743" y="296"/>
                  <a:pt x="2743" y="289"/>
                </a:cubicBezTo>
                <a:cubicBezTo>
                  <a:pt x="2743" y="282"/>
                  <a:pt x="2738" y="276"/>
                  <a:pt x="2730" y="276"/>
                </a:cubicBezTo>
                <a:cubicBezTo>
                  <a:pt x="2723" y="276"/>
                  <a:pt x="2718" y="282"/>
                  <a:pt x="2718" y="289"/>
                </a:cubicBezTo>
                <a:cubicBezTo>
                  <a:pt x="2718" y="296"/>
                  <a:pt x="2723" y="301"/>
                  <a:pt x="2730" y="301"/>
                </a:cubicBezTo>
                <a:close/>
                <a:moveTo>
                  <a:pt x="2770" y="301"/>
                </a:moveTo>
                <a:cubicBezTo>
                  <a:pt x="2777" y="301"/>
                  <a:pt x="2783" y="296"/>
                  <a:pt x="2783" y="289"/>
                </a:cubicBezTo>
                <a:cubicBezTo>
                  <a:pt x="2783" y="282"/>
                  <a:pt x="2777" y="276"/>
                  <a:pt x="2770" y="276"/>
                </a:cubicBezTo>
                <a:cubicBezTo>
                  <a:pt x="2763" y="276"/>
                  <a:pt x="2757" y="282"/>
                  <a:pt x="2757" y="289"/>
                </a:cubicBezTo>
                <a:cubicBezTo>
                  <a:pt x="2757" y="296"/>
                  <a:pt x="2763" y="301"/>
                  <a:pt x="2770" y="301"/>
                </a:cubicBezTo>
                <a:close/>
                <a:moveTo>
                  <a:pt x="2809" y="301"/>
                </a:moveTo>
                <a:cubicBezTo>
                  <a:pt x="2816" y="301"/>
                  <a:pt x="2822" y="296"/>
                  <a:pt x="2822" y="289"/>
                </a:cubicBezTo>
                <a:cubicBezTo>
                  <a:pt x="2822" y="282"/>
                  <a:pt x="2816" y="276"/>
                  <a:pt x="2809" y="276"/>
                </a:cubicBezTo>
                <a:cubicBezTo>
                  <a:pt x="2802" y="276"/>
                  <a:pt x="2797" y="282"/>
                  <a:pt x="2797" y="289"/>
                </a:cubicBezTo>
                <a:cubicBezTo>
                  <a:pt x="2797" y="296"/>
                  <a:pt x="2802" y="301"/>
                  <a:pt x="2809" y="301"/>
                </a:cubicBezTo>
                <a:close/>
                <a:moveTo>
                  <a:pt x="2849" y="301"/>
                </a:moveTo>
                <a:cubicBezTo>
                  <a:pt x="2856" y="301"/>
                  <a:pt x="2861" y="296"/>
                  <a:pt x="2861" y="289"/>
                </a:cubicBezTo>
                <a:cubicBezTo>
                  <a:pt x="2861" y="282"/>
                  <a:pt x="2856" y="276"/>
                  <a:pt x="2849" y="276"/>
                </a:cubicBezTo>
                <a:cubicBezTo>
                  <a:pt x="2842" y="276"/>
                  <a:pt x="2836" y="282"/>
                  <a:pt x="2836" y="289"/>
                </a:cubicBezTo>
                <a:cubicBezTo>
                  <a:pt x="2836" y="296"/>
                  <a:pt x="2842" y="301"/>
                  <a:pt x="2849" y="301"/>
                </a:cubicBezTo>
                <a:close/>
                <a:moveTo>
                  <a:pt x="2888" y="301"/>
                </a:moveTo>
                <a:cubicBezTo>
                  <a:pt x="2895" y="301"/>
                  <a:pt x="2901" y="296"/>
                  <a:pt x="2901" y="289"/>
                </a:cubicBezTo>
                <a:cubicBezTo>
                  <a:pt x="2901" y="282"/>
                  <a:pt x="2895" y="276"/>
                  <a:pt x="2888" y="276"/>
                </a:cubicBezTo>
                <a:cubicBezTo>
                  <a:pt x="2881" y="276"/>
                  <a:pt x="2875" y="282"/>
                  <a:pt x="2875" y="289"/>
                </a:cubicBezTo>
                <a:cubicBezTo>
                  <a:pt x="2875" y="296"/>
                  <a:pt x="2881" y="301"/>
                  <a:pt x="2888" y="301"/>
                </a:cubicBezTo>
                <a:close/>
                <a:moveTo>
                  <a:pt x="2928" y="301"/>
                </a:moveTo>
                <a:cubicBezTo>
                  <a:pt x="2935" y="301"/>
                  <a:pt x="2940" y="296"/>
                  <a:pt x="2940" y="289"/>
                </a:cubicBezTo>
                <a:cubicBezTo>
                  <a:pt x="2940" y="282"/>
                  <a:pt x="2935" y="276"/>
                  <a:pt x="2928" y="276"/>
                </a:cubicBezTo>
                <a:cubicBezTo>
                  <a:pt x="2921" y="276"/>
                  <a:pt x="2915" y="282"/>
                  <a:pt x="2915" y="289"/>
                </a:cubicBezTo>
                <a:cubicBezTo>
                  <a:pt x="2915" y="296"/>
                  <a:pt x="2921" y="301"/>
                  <a:pt x="2928" y="301"/>
                </a:cubicBezTo>
                <a:close/>
                <a:moveTo>
                  <a:pt x="2967" y="301"/>
                </a:moveTo>
                <a:cubicBezTo>
                  <a:pt x="2974" y="301"/>
                  <a:pt x="2980" y="296"/>
                  <a:pt x="2980" y="289"/>
                </a:cubicBezTo>
                <a:cubicBezTo>
                  <a:pt x="2980" y="282"/>
                  <a:pt x="2974" y="276"/>
                  <a:pt x="2967" y="276"/>
                </a:cubicBezTo>
                <a:cubicBezTo>
                  <a:pt x="2960" y="276"/>
                  <a:pt x="2954" y="282"/>
                  <a:pt x="2954" y="289"/>
                </a:cubicBezTo>
                <a:cubicBezTo>
                  <a:pt x="2954" y="296"/>
                  <a:pt x="2960" y="301"/>
                  <a:pt x="2967" y="301"/>
                </a:cubicBezTo>
                <a:close/>
                <a:moveTo>
                  <a:pt x="3006" y="301"/>
                </a:moveTo>
                <a:cubicBezTo>
                  <a:pt x="3013" y="301"/>
                  <a:pt x="3019" y="296"/>
                  <a:pt x="3019" y="289"/>
                </a:cubicBezTo>
                <a:cubicBezTo>
                  <a:pt x="3019" y="282"/>
                  <a:pt x="3013" y="276"/>
                  <a:pt x="3006" y="276"/>
                </a:cubicBezTo>
                <a:cubicBezTo>
                  <a:pt x="2999" y="276"/>
                  <a:pt x="2994" y="282"/>
                  <a:pt x="2994" y="289"/>
                </a:cubicBezTo>
                <a:cubicBezTo>
                  <a:pt x="2994" y="296"/>
                  <a:pt x="2999" y="301"/>
                  <a:pt x="3006" y="301"/>
                </a:cubicBezTo>
                <a:close/>
                <a:moveTo>
                  <a:pt x="3046" y="301"/>
                </a:moveTo>
                <a:cubicBezTo>
                  <a:pt x="3053" y="301"/>
                  <a:pt x="3059" y="296"/>
                  <a:pt x="3059" y="289"/>
                </a:cubicBezTo>
                <a:cubicBezTo>
                  <a:pt x="3059" y="282"/>
                  <a:pt x="3053" y="276"/>
                  <a:pt x="3046" y="276"/>
                </a:cubicBezTo>
                <a:cubicBezTo>
                  <a:pt x="3039" y="276"/>
                  <a:pt x="3033" y="282"/>
                  <a:pt x="3033" y="289"/>
                </a:cubicBezTo>
                <a:cubicBezTo>
                  <a:pt x="3033" y="296"/>
                  <a:pt x="3039" y="301"/>
                  <a:pt x="3046" y="301"/>
                </a:cubicBezTo>
                <a:close/>
                <a:moveTo>
                  <a:pt x="3085" y="301"/>
                </a:moveTo>
                <a:cubicBezTo>
                  <a:pt x="3092" y="301"/>
                  <a:pt x="3098" y="296"/>
                  <a:pt x="3098" y="289"/>
                </a:cubicBezTo>
                <a:cubicBezTo>
                  <a:pt x="3098" y="282"/>
                  <a:pt x="3092" y="276"/>
                  <a:pt x="3085" y="276"/>
                </a:cubicBezTo>
                <a:cubicBezTo>
                  <a:pt x="3078" y="276"/>
                  <a:pt x="3073" y="282"/>
                  <a:pt x="3073" y="289"/>
                </a:cubicBezTo>
                <a:cubicBezTo>
                  <a:pt x="3073" y="296"/>
                  <a:pt x="3078" y="301"/>
                  <a:pt x="3085" y="301"/>
                </a:cubicBezTo>
                <a:close/>
                <a:moveTo>
                  <a:pt x="3125" y="301"/>
                </a:moveTo>
                <a:cubicBezTo>
                  <a:pt x="3132" y="301"/>
                  <a:pt x="3137" y="296"/>
                  <a:pt x="3137" y="289"/>
                </a:cubicBezTo>
                <a:cubicBezTo>
                  <a:pt x="3137" y="282"/>
                  <a:pt x="3132" y="276"/>
                  <a:pt x="3125" y="276"/>
                </a:cubicBezTo>
                <a:cubicBezTo>
                  <a:pt x="3118" y="276"/>
                  <a:pt x="3112" y="282"/>
                  <a:pt x="3112" y="289"/>
                </a:cubicBezTo>
                <a:cubicBezTo>
                  <a:pt x="3112" y="296"/>
                  <a:pt x="3118" y="301"/>
                  <a:pt x="3125" y="301"/>
                </a:cubicBezTo>
                <a:close/>
                <a:moveTo>
                  <a:pt x="3164" y="301"/>
                </a:moveTo>
                <a:cubicBezTo>
                  <a:pt x="3171" y="301"/>
                  <a:pt x="3177" y="296"/>
                  <a:pt x="3177" y="289"/>
                </a:cubicBezTo>
                <a:cubicBezTo>
                  <a:pt x="3177" y="282"/>
                  <a:pt x="3171" y="276"/>
                  <a:pt x="3164" y="276"/>
                </a:cubicBezTo>
                <a:cubicBezTo>
                  <a:pt x="3157" y="276"/>
                  <a:pt x="3151" y="282"/>
                  <a:pt x="3151" y="289"/>
                </a:cubicBezTo>
                <a:cubicBezTo>
                  <a:pt x="3151" y="296"/>
                  <a:pt x="3157" y="301"/>
                  <a:pt x="3164" y="301"/>
                </a:cubicBezTo>
                <a:close/>
                <a:moveTo>
                  <a:pt x="3204" y="301"/>
                </a:moveTo>
                <a:cubicBezTo>
                  <a:pt x="3211" y="301"/>
                  <a:pt x="3216" y="296"/>
                  <a:pt x="3216" y="289"/>
                </a:cubicBezTo>
                <a:cubicBezTo>
                  <a:pt x="3216" y="282"/>
                  <a:pt x="3211" y="276"/>
                  <a:pt x="3204" y="276"/>
                </a:cubicBezTo>
                <a:cubicBezTo>
                  <a:pt x="3197" y="276"/>
                  <a:pt x="3191" y="282"/>
                  <a:pt x="3191" y="289"/>
                </a:cubicBezTo>
                <a:cubicBezTo>
                  <a:pt x="3191" y="296"/>
                  <a:pt x="3197" y="301"/>
                  <a:pt x="3204" y="301"/>
                </a:cubicBezTo>
                <a:close/>
                <a:moveTo>
                  <a:pt x="3243" y="301"/>
                </a:moveTo>
                <a:cubicBezTo>
                  <a:pt x="3250" y="301"/>
                  <a:pt x="3256" y="296"/>
                  <a:pt x="3256" y="289"/>
                </a:cubicBezTo>
                <a:cubicBezTo>
                  <a:pt x="3256" y="282"/>
                  <a:pt x="3250" y="276"/>
                  <a:pt x="3243" y="276"/>
                </a:cubicBezTo>
                <a:cubicBezTo>
                  <a:pt x="3236" y="276"/>
                  <a:pt x="3230" y="282"/>
                  <a:pt x="3230" y="289"/>
                </a:cubicBezTo>
                <a:cubicBezTo>
                  <a:pt x="3230" y="296"/>
                  <a:pt x="3236" y="301"/>
                  <a:pt x="3243" y="301"/>
                </a:cubicBezTo>
                <a:close/>
                <a:moveTo>
                  <a:pt x="3282" y="301"/>
                </a:moveTo>
                <a:cubicBezTo>
                  <a:pt x="3289" y="301"/>
                  <a:pt x="3295" y="296"/>
                  <a:pt x="3295" y="289"/>
                </a:cubicBezTo>
                <a:cubicBezTo>
                  <a:pt x="3295" y="282"/>
                  <a:pt x="3289" y="276"/>
                  <a:pt x="3282" y="276"/>
                </a:cubicBezTo>
                <a:cubicBezTo>
                  <a:pt x="3275" y="276"/>
                  <a:pt x="3270" y="282"/>
                  <a:pt x="3270" y="289"/>
                </a:cubicBezTo>
                <a:cubicBezTo>
                  <a:pt x="3270" y="296"/>
                  <a:pt x="3275" y="301"/>
                  <a:pt x="3282" y="301"/>
                </a:cubicBezTo>
                <a:close/>
                <a:moveTo>
                  <a:pt x="3322" y="301"/>
                </a:moveTo>
                <a:cubicBezTo>
                  <a:pt x="3329" y="301"/>
                  <a:pt x="3335" y="296"/>
                  <a:pt x="3335" y="289"/>
                </a:cubicBezTo>
                <a:cubicBezTo>
                  <a:pt x="3335" y="282"/>
                  <a:pt x="3329" y="276"/>
                  <a:pt x="3322" y="276"/>
                </a:cubicBezTo>
                <a:cubicBezTo>
                  <a:pt x="3315" y="276"/>
                  <a:pt x="3309" y="282"/>
                  <a:pt x="3309" y="289"/>
                </a:cubicBezTo>
                <a:cubicBezTo>
                  <a:pt x="3309" y="296"/>
                  <a:pt x="3315" y="301"/>
                  <a:pt x="3322" y="301"/>
                </a:cubicBezTo>
                <a:close/>
                <a:moveTo>
                  <a:pt x="3361" y="301"/>
                </a:moveTo>
                <a:cubicBezTo>
                  <a:pt x="3368" y="301"/>
                  <a:pt x="3374" y="296"/>
                  <a:pt x="3374" y="289"/>
                </a:cubicBezTo>
                <a:cubicBezTo>
                  <a:pt x="3374" y="282"/>
                  <a:pt x="3368" y="276"/>
                  <a:pt x="3361" y="276"/>
                </a:cubicBezTo>
                <a:cubicBezTo>
                  <a:pt x="3354" y="276"/>
                  <a:pt x="3348" y="282"/>
                  <a:pt x="3348" y="289"/>
                </a:cubicBezTo>
                <a:cubicBezTo>
                  <a:pt x="3348" y="296"/>
                  <a:pt x="3354" y="301"/>
                  <a:pt x="3361" y="301"/>
                </a:cubicBezTo>
                <a:close/>
                <a:moveTo>
                  <a:pt x="3401" y="301"/>
                </a:moveTo>
                <a:cubicBezTo>
                  <a:pt x="3408" y="301"/>
                  <a:pt x="3413" y="296"/>
                  <a:pt x="3413" y="289"/>
                </a:cubicBezTo>
                <a:cubicBezTo>
                  <a:pt x="3413" y="282"/>
                  <a:pt x="3408" y="276"/>
                  <a:pt x="3401" y="276"/>
                </a:cubicBezTo>
                <a:cubicBezTo>
                  <a:pt x="3394" y="276"/>
                  <a:pt x="3388" y="282"/>
                  <a:pt x="3388" y="289"/>
                </a:cubicBezTo>
                <a:cubicBezTo>
                  <a:pt x="3388" y="296"/>
                  <a:pt x="3394" y="301"/>
                  <a:pt x="3401" y="301"/>
                </a:cubicBezTo>
                <a:close/>
                <a:moveTo>
                  <a:pt x="3440" y="301"/>
                </a:moveTo>
                <a:cubicBezTo>
                  <a:pt x="3447" y="301"/>
                  <a:pt x="3453" y="296"/>
                  <a:pt x="3453" y="289"/>
                </a:cubicBezTo>
                <a:cubicBezTo>
                  <a:pt x="3453" y="282"/>
                  <a:pt x="3447" y="276"/>
                  <a:pt x="3440" y="276"/>
                </a:cubicBezTo>
                <a:cubicBezTo>
                  <a:pt x="3433" y="276"/>
                  <a:pt x="3427" y="282"/>
                  <a:pt x="3427" y="289"/>
                </a:cubicBezTo>
                <a:cubicBezTo>
                  <a:pt x="3427" y="296"/>
                  <a:pt x="3433" y="301"/>
                  <a:pt x="3440" y="301"/>
                </a:cubicBezTo>
                <a:close/>
                <a:moveTo>
                  <a:pt x="3480" y="301"/>
                </a:moveTo>
                <a:cubicBezTo>
                  <a:pt x="3487" y="301"/>
                  <a:pt x="3492" y="296"/>
                  <a:pt x="3492" y="289"/>
                </a:cubicBezTo>
                <a:cubicBezTo>
                  <a:pt x="3492" y="282"/>
                  <a:pt x="3487" y="276"/>
                  <a:pt x="3480" y="276"/>
                </a:cubicBezTo>
                <a:cubicBezTo>
                  <a:pt x="3472" y="276"/>
                  <a:pt x="3467" y="282"/>
                  <a:pt x="3467" y="289"/>
                </a:cubicBezTo>
                <a:cubicBezTo>
                  <a:pt x="3467" y="296"/>
                  <a:pt x="3472" y="301"/>
                  <a:pt x="3480" y="301"/>
                </a:cubicBezTo>
                <a:close/>
                <a:moveTo>
                  <a:pt x="3519" y="301"/>
                </a:moveTo>
                <a:cubicBezTo>
                  <a:pt x="3526" y="301"/>
                  <a:pt x="3532" y="296"/>
                  <a:pt x="3532" y="289"/>
                </a:cubicBezTo>
                <a:cubicBezTo>
                  <a:pt x="3532" y="282"/>
                  <a:pt x="3526" y="276"/>
                  <a:pt x="3519" y="276"/>
                </a:cubicBezTo>
                <a:cubicBezTo>
                  <a:pt x="3512" y="276"/>
                  <a:pt x="3506" y="282"/>
                  <a:pt x="3506" y="289"/>
                </a:cubicBezTo>
                <a:cubicBezTo>
                  <a:pt x="3506" y="296"/>
                  <a:pt x="3512" y="301"/>
                  <a:pt x="3519" y="301"/>
                </a:cubicBezTo>
                <a:close/>
                <a:moveTo>
                  <a:pt x="89" y="341"/>
                </a:moveTo>
                <a:cubicBezTo>
                  <a:pt x="96" y="341"/>
                  <a:pt x="102" y="335"/>
                  <a:pt x="102" y="328"/>
                </a:cubicBezTo>
                <a:cubicBezTo>
                  <a:pt x="102" y="321"/>
                  <a:pt x="96" y="315"/>
                  <a:pt x="89" y="315"/>
                </a:cubicBezTo>
                <a:cubicBezTo>
                  <a:pt x="82" y="315"/>
                  <a:pt x="76" y="321"/>
                  <a:pt x="76" y="328"/>
                </a:cubicBezTo>
                <a:cubicBezTo>
                  <a:pt x="76" y="335"/>
                  <a:pt x="82" y="341"/>
                  <a:pt x="89" y="341"/>
                </a:cubicBezTo>
                <a:close/>
                <a:moveTo>
                  <a:pt x="128" y="341"/>
                </a:moveTo>
                <a:cubicBezTo>
                  <a:pt x="136" y="341"/>
                  <a:pt x="141" y="335"/>
                  <a:pt x="141" y="328"/>
                </a:cubicBezTo>
                <a:cubicBezTo>
                  <a:pt x="141" y="321"/>
                  <a:pt x="136" y="315"/>
                  <a:pt x="128" y="315"/>
                </a:cubicBezTo>
                <a:cubicBezTo>
                  <a:pt x="121" y="315"/>
                  <a:pt x="116" y="321"/>
                  <a:pt x="116" y="328"/>
                </a:cubicBezTo>
                <a:cubicBezTo>
                  <a:pt x="116" y="335"/>
                  <a:pt x="121" y="341"/>
                  <a:pt x="128" y="341"/>
                </a:cubicBezTo>
                <a:close/>
                <a:moveTo>
                  <a:pt x="168" y="341"/>
                </a:moveTo>
                <a:cubicBezTo>
                  <a:pt x="175" y="341"/>
                  <a:pt x="181" y="335"/>
                  <a:pt x="181" y="328"/>
                </a:cubicBezTo>
                <a:cubicBezTo>
                  <a:pt x="181" y="321"/>
                  <a:pt x="175" y="315"/>
                  <a:pt x="168" y="315"/>
                </a:cubicBezTo>
                <a:cubicBezTo>
                  <a:pt x="161" y="315"/>
                  <a:pt x="155" y="321"/>
                  <a:pt x="155" y="328"/>
                </a:cubicBezTo>
                <a:cubicBezTo>
                  <a:pt x="155" y="335"/>
                  <a:pt x="161" y="341"/>
                  <a:pt x="168" y="341"/>
                </a:cubicBezTo>
                <a:close/>
                <a:moveTo>
                  <a:pt x="207" y="341"/>
                </a:moveTo>
                <a:cubicBezTo>
                  <a:pt x="214" y="341"/>
                  <a:pt x="220" y="335"/>
                  <a:pt x="220" y="328"/>
                </a:cubicBezTo>
                <a:cubicBezTo>
                  <a:pt x="220" y="321"/>
                  <a:pt x="214" y="315"/>
                  <a:pt x="207" y="315"/>
                </a:cubicBezTo>
                <a:cubicBezTo>
                  <a:pt x="200" y="315"/>
                  <a:pt x="195" y="321"/>
                  <a:pt x="195" y="328"/>
                </a:cubicBezTo>
                <a:cubicBezTo>
                  <a:pt x="195" y="335"/>
                  <a:pt x="200" y="341"/>
                  <a:pt x="207" y="341"/>
                </a:cubicBezTo>
                <a:close/>
                <a:moveTo>
                  <a:pt x="247" y="341"/>
                </a:moveTo>
                <a:cubicBezTo>
                  <a:pt x="254" y="341"/>
                  <a:pt x="259" y="335"/>
                  <a:pt x="259" y="328"/>
                </a:cubicBezTo>
                <a:cubicBezTo>
                  <a:pt x="259" y="321"/>
                  <a:pt x="254" y="315"/>
                  <a:pt x="247" y="315"/>
                </a:cubicBezTo>
                <a:cubicBezTo>
                  <a:pt x="240" y="315"/>
                  <a:pt x="234" y="321"/>
                  <a:pt x="234" y="328"/>
                </a:cubicBezTo>
                <a:cubicBezTo>
                  <a:pt x="234" y="335"/>
                  <a:pt x="240" y="341"/>
                  <a:pt x="247" y="341"/>
                </a:cubicBezTo>
                <a:close/>
                <a:moveTo>
                  <a:pt x="286" y="341"/>
                </a:moveTo>
                <a:cubicBezTo>
                  <a:pt x="293" y="341"/>
                  <a:pt x="299" y="335"/>
                  <a:pt x="299" y="328"/>
                </a:cubicBezTo>
                <a:cubicBezTo>
                  <a:pt x="299" y="321"/>
                  <a:pt x="293" y="315"/>
                  <a:pt x="286" y="315"/>
                </a:cubicBezTo>
                <a:cubicBezTo>
                  <a:pt x="279" y="315"/>
                  <a:pt x="273" y="321"/>
                  <a:pt x="273" y="328"/>
                </a:cubicBezTo>
                <a:cubicBezTo>
                  <a:pt x="273" y="335"/>
                  <a:pt x="279" y="341"/>
                  <a:pt x="286" y="341"/>
                </a:cubicBezTo>
                <a:close/>
                <a:moveTo>
                  <a:pt x="326" y="341"/>
                </a:moveTo>
                <a:cubicBezTo>
                  <a:pt x="333" y="341"/>
                  <a:pt x="338" y="335"/>
                  <a:pt x="338" y="328"/>
                </a:cubicBezTo>
                <a:cubicBezTo>
                  <a:pt x="338" y="321"/>
                  <a:pt x="333" y="315"/>
                  <a:pt x="326" y="315"/>
                </a:cubicBezTo>
                <a:cubicBezTo>
                  <a:pt x="319" y="315"/>
                  <a:pt x="313" y="321"/>
                  <a:pt x="313" y="328"/>
                </a:cubicBezTo>
                <a:cubicBezTo>
                  <a:pt x="313" y="335"/>
                  <a:pt x="319" y="341"/>
                  <a:pt x="326" y="341"/>
                </a:cubicBezTo>
                <a:close/>
                <a:moveTo>
                  <a:pt x="365" y="341"/>
                </a:moveTo>
                <a:cubicBezTo>
                  <a:pt x="372" y="341"/>
                  <a:pt x="378" y="335"/>
                  <a:pt x="378" y="328"/>
                </a:cubicBezTo>
                <a:cubicBezTo>
                  <a:pt x="378" y="321"/>
                  <a:pt x="372" y="315"/>
                  <a:pt x="365" y="315"/>
                </a:cubicBezTo>
                <a:cubicBezTo>
                  <a:pt x="358" y="315"/>
                  <a:pt x="352" y="321"/>
                  <a:pt x="352" y="328"/>
                </a:cubicBezTo>
                <a:cubicBezTo>
                  <a:pt x="352" y="335"/>
                  <a:pt x="358" y="341"/>
                  <a:pt x="365" y="341"/>
                </a:cubicBezTo>
                <a:close/>
                <a:moveTo>
                  <a:pt x="404" y="341"/>
                </a:moveTo>
                <a:cubicBezTo>
                  <a:pt x="411" y="341"/>
                  <a:pt x="417" y="335"/>
                  <a:pt x="417" y="328"/>
                </a:cubicBezTo>
                <a:cubicBezTo>
                  <a:pt x="417" y="321"/>
                  <a:pt x="411" y="315"/>
                  <a:pt x="404" y="315"/>
                </a:cubicBezTo>
                <a:cubicBezTo>
                  <a:pt x="397" y="315"/>
                  <a:pt x="392" y="321"/>
                  <a:pt x="392" y="328"/>
                </a:cubicBezTo>
                <a:cubicBezTo>
                  <a:pt x="392" y="335"/>
                  <a:pt x="397" y="341"/>
                  <a:pt x="404" y="341"/>
                </a:cubicBezTo>
                <a:close/>
                <a:moveTo>
                  <a:pt x="444" y="341"/>
                </a:moveTo>
                <a:cubicBezTo>
                  <a:pt x="451" y="341"/>
                  <a:pt x="457" y="335"/>
                  <a:pt x="457" y="328"/>
                </a:cubicBezTo>
                <a:cubicBezTo>
                  <a:pt x="457" y="321"/>
                  <a:pt x="451" y="315"/>
                  <a:pt x="444" y="315"/>
                </a:cubicBezTo>
                <a:cubicBezTo>
                  <a:pt x="437" y="315"/>
                  <a:pt x="431" y="321"/>
                  <a:pt x="431" y="328"/>
                </a:cubicBezTo>
                <a:cubicBezTo>
                  <a:pt x="431" y="335"/>
                  <a:pt x="437" y="341"/>
                  <a:pt x="444" y="341"/>
                </a:cubicBezTo>
                <a:close/>
                <a:moveTo>
                  <a:pt x="483" y="341"/>
                </a:moveTo>
                <a:cubicBezTo>
                  <a:pt x="490" y="341"/>
                  <a:pt x="496" y="335"/>
                  <a:pt x="496" y="328"/>
                </a:cubicBezTo>
                <a:cubicBezTo>
                  <a:pt x="496" y="321"/>
                  <a:pt x="490" y="315"/>
                  <a:pt x="483" y="315"/>
                </a:cubicBezTo>
                <a:cubicBezTo>
                  <a:pt x="476" y="315"/>
                  <a:pt x="471" y="321"/>
                  <a:pt x="471" y="328"/>
                </a:cubicBezTo>
                <a:cubicBezTo>
                  <a:pt x="471" y="335"/>
                  <a:pt x="476" y="341"/>
                  <a:pt x="483" y="341"/>
                </a:cubicBezTo>
                <a:close/>
                <a:moveTo>
                  <a:pt x="523" y="341"/>
                </a:moveTo>
                <a:cubicBezTo>
                  <a:pt x="530" y="341"/>
                  <a:pt x="535" y="335"/>
                  <a:pt x="535" y="328"/>
                </a:cubicBezTo>
                <a:cubicBezTo>
                  <a:pt x="535" y="321"/>
                  <a:pt x="530" y="315"/>
                  <a:pt x="523" y="315"/>
                </a:cubicBezTo>
                <a:cubicBezTo>
                  <a:pt x="516" y="315"/>
                  <a:pt x="510" y="321"/>
                  <a:pt x="510" y="328"/>
                </a:cubicBezTo>
                <a:cubicBezTo>
                  <a:pt x="510" y="335"/>
                  <a:pt x="516" y="341"/>
                  <a:pt x="523" y="341"/>
                </a:cubicBezTo>
                <a:close/>
                <a:moveTo>
                  <a:pt x="562" y="341"/>
                </a:moveTo>
                <a:cubicBezTo>
                  <a:pt x="569" y="341"/>
                  <a:pt x="575" y="335"/>
                  <a:pt x="575" y="328"/>
                </a:cubicBezTo>
                <a:cubicBezTo>
                  <a:pt x="575" y="321"/>
                  <a:pt x="569" y="315"/>
                  <a:pt x="562" y="315"/>
                </a:cubicBezTo>
                <a:cubicBezTo>
                  <a:pt x="555" y="315"/>
                  <a:pt x="549" y="321"/>
                  <a:pt x="549" y="328"/>
                </a:cubicBezTo>
                <a:cubicBezTo>
                  <a:pt x="549" y="335"/>
                  <a:pt x="555" y="341"/>
                  <a:pt x="562" y="341"/>
                </a:cubicBezTo>
                <a:close/>
                <a:moveTo>
                  <a:pt x="602" y="316"/>
                </a:moveTo>
                <a:cubicBezTo>
                  <a:pt x="595" y="316"/>
                  <a:pt x="589" y="321"/>
                  <a:pt x="589" y="328"/>
                </a:cubicBezTo>
                <a:cubicBezTo>
                  <a:pt x="589" y="335"/>
                  <a:pt x="595" y="340"/>
                  <a:pt x="602" y="340"/>
                </a:cubicBezTo>
                <a:cubicBezTo>
                  <a:pt x="608" y="340"/>
                  <a:pt x="614" y="335"/>
                  <a:pt x="614" y="328"/>
                </a:cubicBezTo>
                <a:cubicBezTo>
                  <a:pt x="614" y="321"/>
                  <a:pt x="608" y="316"/>
                  <a:pt x="602" y="316"/>
                </a:cubicBezTo>
                <a:close/>
                <a:moveTo>
                  <a:pt x="641" y="341"/>
                </a:moveTo>
                <a:cubicBezTo>
                  <a:pt x="648" y="341"/>
                  <a:pt x="654" y="335"/>
                  <a:pt x="654" y="328"/>
                </a:cubicBezTo>
                <a:cubicBezTo>
                  <a:pt x="654" y="321"/>
                  <a:pt x="648" y="315"/>
                  <a:pt x="641" y="315"/>
                </a:cubicBezTo>
                <a:cubicBezTo>
                  <a:pt x="634" y="315"/>
                  <a:pt x="628" y="321"/>
                  <a:pt x="628" y="328"/>
                </a:cubicBezTo>
                <a:cubicBezTo>
                  <a:pt x="628" y="335"/>
                  <a:pt x="634" y="341"/>
                  <a:pt x="641" y="341"/>
                </a:cubicBezTo>
                <a:close/>
                <a:moveTo>
                  <a:pt x="680" y="341"/>
                </a:moveTo>
                <a:cubicBezTo>
                  <a:pt x="687" y="341"/>
                  <a:pt x="693" y="335"/>
                  <a:pt x="693" y="328"/>
                </a:cubicBezTo>
                <a:cubicBezTo>
                  <a:pt x="693" y="321"/>
                  <a:pt x="687" y="315"/>
                  <a:pt x="680" y="315"/>
                </a:cubicBezTo>
                <a:cubicBezTo>
                  <a:pt x="673" y="315"/>
                  <a:pt x="668" y="321"/>
                  <a:pt x="668" y="328"/>
                </a:cubicBezTo>
                <a:cubicBezTo>
                  <a:pt x="668" y="335"/>
                  <a:pt x="673" y="341"/>
                  <a:pt x="680" y="341"/>
                </a:cubicBezTo>
                <a:close/>
                <a:moveTo>
                  <a:pt x="720" y="341"/>
                </a:moveTo>
                <a:cubicBezTo>
                  <a:pt x="727" y="341"/>
                  <a:pt x="733" y="335"/>
                  <a:pt x="733" y="328"/>
                </a:cubicBezTo>
                <a:cubicBezTo>
                  <a:pt x="733" y="321"/>
                  <a:pt x="727" y="315"/>
                  <a:pt x="720" y="315"/>
                </a:cubicBezTo>
                <a:cubicBezTo>
                  <a:pt x="713" y="315"/>
                  <a:pt x="707" y="321"/>
                  <a:pt x="707" y="328"/>
                </a:cubicBezTo>
                <a:cubicBezTo>
                  <a:pt x="707" y="335"/>
                  <a:pt x="713" y="341"/>
                  <a:pt x="720" y="341"/>
                </a:cubicBezTo>
                <a:close/>
                <a:moveTo>
                  <a:pt x="759" y="341"/>
                </a:moveTo>
                <a:cubicBezTo>
                  <a:pt x="766" y="341"/>
                  <a:pt x="772" y="335"/>
                  <a:pt x="772" y="328"/>
                </a:cubicBezTo>
                <a:cubicBezTo>
                  <a:pt x="772" y="321"/>
                  <a:pt x="766" y="315"/>
                  <a:pt x="759" y="315"/>
                </a:cubicBezTo>
                <a:cubicBezTo>
                  <a:pt x="752" y="315"/>
                  <a:pt x="747" y="321"/>
                  <a:pt x="747" y="328"/>
                </a:cubicBezTo>
                <a:cubicBezTo>
                  <a:pt x="747" y="335"/>
                  <a:pt x="752" y="341"/>
                  <a:pt x="759" y="341"/>
                </a:cubicBezTo>
                <a:close/>
                <a:moveTo>
                  <a:pt x="799" y="341"/>
                </a:moveTo>
                <a:cubicBezTo>
                  <a:pt x="806" y="341"/>
                  <a:pt x="811" y="335"/>
                  <a:pt x="811" y="328"/>
                </a:cubicBezTo>
                <a:cubicBezTo>
                  <a:pt x="811" y="321"/>
                  <a:pt x="806" y="315"/>
                  <a:pt x="799" y="315"/>
                </a:cubicBezTo>
                <a:cubicBezTo>
                  <a:pt x="792" y="315"/>
                  <a:pt x="786" y="321"/>
                  <a:pt x="786" y="328"/>
                </a:cubicBezTo>
                <a:cubicBezTo>
                  <a:pt x="786" y="335"/>
                  <a:pt x="792" y="341"/>
                  <a:pt x="799" y="341"/>
                </a:cubicBezTo>
                <a:close/>
                <a:moveTo>
                  <a:pt x="838" y="341"/>
                </a:moveTo>
                <a:cubicBezTo>
                  <a:pt x="845" y="341"/>
                  <a:pt x="851" y="335"/>
                  <a:pt x="851" y="328"/>
                </a:cubicBezTo>
                <a:cubicBezTo>
                  <a:pt x="851" y="321"/>
                  <a:pt x="845" y="315"/>
                  <a:pt x="838" y="315"/>
                </a:cubicBezTo>
                <a:cubicBezTo>
                  <a:pt x="831" y="315"/>
                  <a:pt x="825" y="321"/>
                  <a:pt x="825" y="328"/>
                </a:cubicBezTo>
                <a:cubicBezTo>
                  <a:pt x="825" y="335"/>
                  <a:pt x="831" y="341"/>
                  <a:pt x="838" y="341"/>
                </a:cubicBezTo>
                <a:close/>
                <a:moveTo>
                  <a:pt x="956" y="341"/>
                </a:moveTo>
                <a:cubicBezTo>
                  <a:pt x="963" y="341"/>
                  <a:pt x="969" y="335"/>
                  <a:pt x="969" y="328"/>
                </a:cubicBezTo>
                <a:cubicBezTo>
                  <a:pt x="969" y="321"/>
                  <a:pt x="963" y="315"/>
                  <a:pt x="956" y="315"/>
                </a:cubicBezTo>
                <a:cubicBezTo>
                  <a:pt x="949" y="315"/>
                  <a:pt x="944" y="321"/>
                  <a:pt x="944" y="328"/>
                </a:cubicBezTo>
                <a:cubicBezTo>
                  <a:pt x="944" y="335"/>
                  <a:pt x="949" y="341"/>
                  <a:pt x="956" y="341"/>
                </a:cubicBezTo>
                <a:close/>
                <a:moveTo>
                  <a:pt x="996" y="341"/>
                </a:moveTo>
                <a:cubicBezTo>
                  <a:pt x="1003" y="341"/>
                  <a:pt x="1009" y="335"/>
                  <a:pt x="1009" y="328"/>
                </a:cubicBezTo>
                <a:cubicBezTo>
                  <a:pt x="1009" y="321"/>
                  <a:pt x="1003" y="315"/>
                  <a:pt x="996" y="315"/>
                </a:cubicBezTo>
                <a:cubicBezTo>
                  <a:pt x="989" y="315"/>
                  <a:pt x="983" y="321"/>
                  <a:pt x="983" y="328"/>
                </a:cubicBezTo>
                <a:cubicBezTo>
                  <a:pt x="983" y="335"/>
                  <a:pt x="989" y="341"/>
                  <a:pt x="996" y="341"/>
                </a:cubicBezTo>
                <a:close/>
                <a:moveTo>
                  <a:pt x="1035" y="341"/>
                </a:moveTo>
                <a:cubicBezTo>
                  <a:pt x="1042" y="341"/>
                  <a:pt x="1048" y="335"/>
                  <a:pt x="1048" y="328"/>
                </a:cubicBezTo>
                <a:cubicBezTo>
                  <a:pt x="1048" y="321"/>
                  <a:pt x="1042" y="315"/>
                  <a:pt x="1035" y="315"/>
                </a:cubicBezTo>
                <a:cubicBezTo>
                  <a:pt x="1028" y="315"/>
                  <a:pt x="1022" y="321"/>
                  <a:pt x="1022" y="328"/>
                </a:cubicBezTo>
                <a:cubicBezTo>
                  <a:pt x="1022" y="335"/>
                  <a:pt x="1028" y="341"/>
                  <a:pt x="1035" y="341"/>
                </a:cubicBezTo>
                <a:close/>
                <a:moveTo>
                  <a:pt x="1153" y="319"/>
                </a:moveTo>
                <a:cubicBezTo>
                  <a:pt x="1148" y="319"/>
                  <a:pt x="1144" y="323"/>
                  <a:pt x="1144" y="328"/>
                </a:cubicBezTo>
                <a:cubicBezTo>
                  <a:pt x="1144" y="333"/>
                  <a:pt x="1148" y="337"/>
                  <a:pt x="1153" y="337"/>
                </a:cubicBezTo>
                <a:cubicBezTo>
                  <a:pt x="1159" y="337"/>
                  <a:pt x="1163" y="333"/>
                  <a:pt x="1163" y="328"/>
                </a:cubicBezTo>
                <a:cubicBezTo>
                  <a:pt x="1163" y="323"/>
                  <a:pt x="1159" y="319"/>
                  <a:pt x="1153" y="319"/>
                </a:cubicBezTo>
                <a:close/>
                <a:moveTo>
                  <a:pt x="1193" y="341"/>
                </a:moveTo>
                <a:cubicBezTo>
                  <a:pt x="1200" y="341"/>
                  <a:pt x="1206" y="335"/>
                  <a:pt x="1206" y="328"/>
                </a:cubicBezTo>
                <a:cubicBezTo>
                  <a:pt x="1206" y="321"/>
                  <a:pt x="1200" y="315"/>
                  <a:pt x="1193" y="315"/>
                </a:cubicBezTo>
                <a:cubicBezTo>
                  <a:pt x="1186" y="315"/>
                  <a:pt x="1180" y="321"/>
                  <a:pt x="1180" y="328"/>
                </a:cubicBezTo>
                <a:cubicBezTo>
                  <a:pt x="1180" y="335"/>
                  <a:pt x="1186" y="341"/>
                  <a:pt x="1193" y="341"/>
                </a:cubicBezTo>
                <a:close/>
                <a:moveTo>
                  <a:pt x="1232" y="341"/>
                </a:moveTo>
                <a:cubicBezTo>
                  <a:pt x="1239" y="341"/>
                  <a:pt x="1245" y="335"/>
                  <a:pt x="1245" y="328"/>
                </a:cubicBezTo>
                <a:cubicBezTo>
                  <a:pt x="1245" y="321"/>
                  <a:pt x="1239" y="315"/>
                  <a:pt x="1232" y="315"/>
                </a:cubicBezTo>
                <a:cubicBezTo>
                  <a:pt x="1225" y="315"/>
                  <a:pt x="1220" y="321"/>
                  <a:pt x="1220" y="328"/>
                </a:cubicBezTo>
                <a:cubicBezTo>
                  <a:pt x="1220" y="335"/>
                  <a:pt x="1225" y="341"/>
                  <a:pt x="1232" y="341"/>
                </a:cubicBezTo>
                <a:close/>
                <a:moveTo>
                  <a:pt x="1272" y="341"/>
                </a:moveTo>
                <a:cubicBezTo>
                  <a:pt x="1279" y="341"/>
                  <a:pt x="1285" y="335"/>
                  <a:pt x="1285" y="328"/>
                </a:cubicBezTo>
                <a:cubicBezTo>
                  <a:pt x="1285" y="321"/>
                  <a:pt x="1279" y="315"/>
                  <a:pt x="1272" y="315"/>
                </a:cubicBezTo>
                <a:cubicBezTo>
                  <a:pt x="1265" y="315"/>
                  <a:pt x="1259" y="321"/>
                  <a:pt x="1259" y="328"/>
                </a:cubicBezTo>
                <a:cubicBezTo>
                  <a:pt x="1259" y="335"/>
                  <a:pt x="1265" y="341"/>
                  <a:pt x="1272" y="341"/>
                </a:cubicBezTo>
                <a:close/>
                <a:moveTo>
                  <a:pt x="1311" y="341"/>
                </a:moveTo>
                <a:cubicBezTo>
                  <a:pt x="1318" y="341"/>
                  <a:pt x="1324" y="335"/>
                  <a:pt x="1324" y="328"/>
                </a:cubicBezTo>
                <a:cubicBezTo>
                  <a:pt x="1324" y="321"/>
                  <a:pt x="1318" y="315"/>
                  <a:pt x="1311" y="315"/>
                </a:cubicBezTo>
                <a:cubicBezTo>
                  <a:pt x="1304" y="315"/>
                  <a:pt x="1298" y="321"/>
                  <a:pt x="1298" y="328"/>
                </a:cubicBezTo>
                <a:cubicBezTo>
                  <a:pt x="1298" y="335"/>
                  <a:pt x="1304" y="341"/>
                  <a:pt x="1311" y="341"/>
                </a:cubicBezTo>
                <a:close/>
                <a:moveTo>
                  <a:pt x="1863" y="341"/>
                </a:moveTo>
                <a:cubicBezTo>
                  <a:pt x="1870" y="341"/>
                  <a:pt x="1876" y="335"/>
                  <a:pt x="1876" y="328"/>
                </a:cubicBezTo>
                <a:cubicBezTo>
                  <a:pt x="1876" y="321"/>
                  <a:pt x="1870" y="315"/>
                  <a:pt x="1863" y="315"/>
                </a:cubicBezTo>
                <a:cubicBezTo>
                  <a:pt x="1856" y="315"/>
                  <a:pt x="1850" y="321"/>
                  <a:pt x="1850" y="328"/>
                </a:cubicBezTo>
                <a:cubicBezTo>
                  <a:pt x="1850" y="335"/>
                  <a:pt x="1856" y="341"/>
                  <a:pt x="1863" y="341"/>
                </a:cubicBezTo>
                <a:close/>
                <a:moveTo>
                  <a:pt x="1903" y="341"/>
                </a:moveTo>
                <a:cubicBezTo>
                  <a:pt x="1910" y="341"/>
                  <a:pt x="1915" y="335"/>
                  <a:pt x="1915" y="328"/>
                </a:cubicBezTo>
                <a:cubicBezTo>
                  <a:pt x="1915" y="321"/>
                  <a:pt x="1910" y="315"/>
                  <a:pt x="1903" y="315"/>
                </a:cubicBezTo>
                <a:cubicBezTo>
                  <a:pt x="1896" y="315"/>
                  <a:pt x="1890" y="321"/>
                  <a:pt x="1890" y="328"/>
                </a:cubicBezTo>
                <a:cubicBezTo>
                  <a:pt x="1890" y="335"/>
                  <a:pt x="1896" y="341"/>
                  <a:pt x="1903" y="341"/>
                </a:cubicBezTo>
                <a:close/>
                <a:moveTo>
                  <a:pt x="1942" y="341"/>
                </a:moveTo>
                <a:cubicBezTo>
                  <a:pt x="1949" y="341"/>
                  <a:pt x="1955" y="335"/>
                  <a:pt x="1955" y="328"/>
                </a:cubicBezTo>
                <a:cubicBezTo>
                  <a:pt x="1955" y="321"/>
                  <a:pt x="1949" y="315"/>
                  <a:pt x="1942" y="315"/>
                </a:cubicBezTo>
                <a:cubicBezTo>
                  <a:pt x="1935" y="315"/>
                  <a:pt x="1929" y="321"/>
                  <a:pt x="1929" y="328"/>
                </a:cubicBezTo>
                <a:cubicBezTo>
                  <a:pt x="1929" y="335"/>
                  <a:pt x="1935" y="341"/>
                  <a:pt x="1942" y="341"/>
                </a:cubicBezTo>
                <a:close/>
                <a:moveTo>
                  <a:pt x="1981" y="341"/>
                </a:moveTo>
                <a:cubicBezTo>
                  <a:pt x="1988" y="341"/>
                  <a:pt x="1994" y="335"/>
                  <a:pt x="1994" y="328"/>
                </a:cubicBezTo>
                <a:cubicBezTo>
                  <a:pt x="1994" y="321"/>
                  <a:pt x="1988" y="315"/>
                  <a:pt x="1981" y="315"/>
                </a:cubicBezTo>
                <a:cubicBezTo>
                  <a:pt x="1974" y="315"/>
                  <a:pt x="1969" y="321"/>
                  <a:pt x="1969" y="328"/>
                </a:cubicBezTo>
                <a:cubicBezTo>
                  <a:pt x="1969" y="335"/>
                  <a:pt x="1974" y="341"/>
                  <a:pt x="1981" y="341"/>
                </a:cubicBezTo>
                <a:close/>
                <a:moveTo>
                  <a:pt x="2021" y="315"/>
                </a:moveTo>
                <a:cubicBezTo>
                  <a:pt x="2014" y="315"/>
                  <a:pt x="2008" y="321"/>
                  <a:pt x="2008" y="328"/>
                </a:cubicBezTo>
                <a:cubicBezTo>
                  <a:pt x="2008" y="335"/>
                  <a:pt x="2014" y="341"/>
                  <a:pt x="2021" y="341"/>
                </a:cubicBezTo>
                <a:cubicBezTo>
                  <a:pt x="2028" y="341"/>
                  <a:pt x="2034" y="335"/>
                  <a:pt x="2034" y="328"/>
                </a:cubicBezTo>
                <a:cubicBezTo>
                  <a:pt x="2034" y="321"/>
                  <a:pt x="2028" y="315"/>
                  <a:pt x="2021" y="315"/>
                </a:cubicBezTo>
                <a:close/>
                <a:moveTo>
                  <a:pt x="2060" y="315"/>
                </a:moveTo>
                <a:cubicBezTo>
                  <a:pt x="2053" y="315"/>
                  <a:pt x="2048" y="321"/>
                  <a:pt x="2048" y="328"/>
                </a:cubicBezTo>
                <a:cubicBezTo>
                  <a:pt x="2048" y="335"/>
                  <a:pt x="2053" y="341"/>
                  <a:pt x="2060" y="341"/>
                </a:cubicBezTo>
                <a:cubicBezTo>
                  <a:pt x="2067" y="341"/>
                  <a:pt x="2073" y="335"/>
                  <a:pt x="2073" y="328"/>
                </a:cubicBezTo>
                <a:cubicBezTo>
                  <a:pt x="2073" y="321"/>
                  <a:pt x="2067" y="315"/>
                  <a:pt x="2060" y="315"/>
                </a:cubicBezTo>
                <a:close/>
                <a:moveTo>
                  <a:pt x="2100" y="341"/>
                </a:moveTo>
                <a:cubicBezTo>
                  <a:pt x="2107" y="341"/>
                  <a:pt x="2112" y="335"/>
                  <a:pt x="2112" y="328"/>
                </a:cubicBezTo>
                <a:cubicBezTo>
                  <a:pt x="2112" y="321"/>
                  <a:pt x="2107" y="315"/>
                  <a:pt x="2100" y="315"/>
                </a:cubicBezTo>
                <a:cubicBezTo>
                  <a:pt x="2093" y="315"/>
                  <a:pt x="2087" y="321"/>
                  <a:pt x="2087" y="328"/>
                </a:cubicBezTo>
                <a:cubicBezTo>
                  <a:pt x="2087" y="335"/>
                  <a:pt x="2093" y="341"/>
                  <a:pt x="2100" y="341"/>
                </a:cubicBezTo>
                <a:close/>
                <a:moveTo>
                  <a:pt x="2179" y="341"/>
                </a:moveTo>
                <a:cubicBezTo>
                  <a:pt x="2186" y="341"/>
                  <a:pt x="2191" y="335"/>
                  <a:pt x="2191" y="328"/>
                </a:cubicBezTo>
                <a:cubicBezTo>
                  <a:pt x="2191" y="321"/>
                  <a:pt x="2186" y="315"/>
                  <a:pt x="2179" y="315"/>
                </a:cubicBezTo>
                <a:cubicBezTo>
                  <a:pt x="2171" y="315"/>
                  <a:pt x="2166" y="321"/>
                  <a:pt x="2166" y="328"/>
                </a:cubicBezTo>
                <a:cubicBezTo>
                  <a:pt x="2166" y="335"/>
                  <a:pt x="2171" y="341"/>
                  <a:pt x="2179" y="341"/>
                </a:cubicBezTo>
                <a:close/>
                <a:moveTo>
                  <a:pt x="2218" y="341"/>
                </a:moveTo>
                <a:cubicBezTo>
                  <a:pt x="2225" y="341"/>
                  <a:pt x="2231" y="335"/>
                  <a:pt x="2231" y="328"/>
                </a:cubicBezTo>
                <a:cubicBezTo>
                  <a:pt x="2231" y="321"/>
                  <a:pt x="2225" y="315"/>
                  <a:pt x="2218" y="315"/>
                </a:cubicBezTo>
                <a:cubicBezTo>
                  <a:pt x="2211" y="315"/>
                  <a:pt x="2205" y="321"/>
                  <a:pt x="2205" y="328"/>
                </a:cubicBezTo>
                <a:cubicBezTo>
                  <a:pt x="2205" y="335"/>
                  <a:pt x="2211" y="341"/>
                  <a:pt x="2218" y="341"/>
                </a:cubicBezTo>
                <a:close/>
                <a:moveTo>
                  <a:pt x="2257" y="341"/>
                </a:moveTo>
                <a:cubicBezTo>
                  <a:pt x="2264" y="341"/>
                  <a:pt x="2270" y="335"/>
                  <a:pt x="2270" y="328"/>
                </a:cubicBezTo>
                <a:cubicBezTo>
                  <a:pt x="2270" y="321"/>
                  <a:pt x="2264" y="315"/>
                  <a:pt x="2257" y="315"/>
                </a:cubicBezTo>
                <a:cubicBezTo>
                  <a:pt x="2250" y="315"/>
                  <a:pt x="2245" y="321"/>
                  <a:pt x="2245" y="328"/>
                </a:cubicBezTo>
                <a:cubicBezTo>
                  <a:pt x="2245" y="335"/>
                  <a:pt x="2250" y="341"/>
                  <a:pt x="2257" y="341"/>
                </a:cubicBezTo>
                <a:close/>
                <a:moveTo>
                  <a:pt x="2297" y="341"/>
                </a:moveTo>
                <a:cubicBezTo>
                  <a:pt x="2304" y="341"/>
                  <a:pt x="2310" y="335"/>
                  <a:pt x="2310" y="328"/>
                </a:cubicBezTo>
                <a:cubicBezTo>
                  <a:pt x="2310" y="321"/>
                  <a:pt x="2304" y="315"/>
                  <a:pt x="2297" y="315"/>
                </a:cubicBezTo>
                <a:cubicBezTo>
                  <a:pt x="2290" y="315"/>
                  <a:pt x="2284" y="321"/>
                  <a:pt x="2284" y="328"/>
                </a:cubicBezTo>
                <a:cubicBezTo>
                  <a:pt x="2284" y="335"/>
                  <a:pt x="2290" y="341"/>
                  <a:pt x="2297" y="341"/>
                </a:cubicBezTo>
                <a:close/>
                <a:moveTo>
                  <a:pt x="2336" y="341"/>
                </a:moveTo>
                <a:cubicBezTo>
                  <a:pt x="2343" y="341"/>
                  <a:pt x="2349" y="335"/>
                  <a:pt x="2349" y="328"/>
                </a:cubicBezTo>
                <a:cubicBezTo>
                  <a:pt x="2349" y="321"/>
                  <a:pt x="2343" y="315"/>
                  <a:pt x="2336" y="315"/>
                </a:cubicBezTo>
                <a:cubicBezTo>
                  <a:pt x="2329" y="315"/>
                  <a:pt x="2323" y="321"/>
                  <a:pt x="2323" y="328"/>
                </a:cubicBezTo>
                <a:cubicBezTo>
                  <a:pt x="2323" y="335"/>
                  <a:pt x="2329" y="341"/>
                  <a:pt x="2336" y="341"/>
                </a:cubicBezTo>
                <a:close/>
                <a:moveTo>
                  <a:pt x="2376" y="341"/>
                </a:moveTo>
                <a:cubicBezTo>
                  <a:pt x="2383" y="341"/>
                  <a:pt x="2388" y="335"/>
                  <a:pt x="2388" y="328"/>
                </a:cubicBezTo>
                <a:cubicBezTo>
                  <a:pt x="2388" y="321"/>
                  <a:pt x="2383" y="315"/>
                  <a:pt x="2376" y="315"/>
                </a:cubicBezTo>
                <a:cubicBezTo>
                  <a:pt x="2369" y="315"/>
                  <a:pt x="2363" y="321"/>
                  <a:pt x="2363" y="328"/>
                </a:cubicBezTo>
                <a:cubicBezTo>
                  <a:pt x="2363" y="335"/>
                  <a:pt x="2369" y="341"/>
                  <a:pt x="2376" y="341"/>
                </a:cubicBezTo>
                <a:close/>
                <a:moveTo>
                  <a:pt x="2415" y="316"/>
                </a:moveTo>
                <a:cubicBezTo>
                  <a:pt x="2408" y="316"/>
                  <a:pt x="2403" y="321"/>
                  <a:pt x="2403" y="328"/>
                </a:cubicBezTo>
                <a:cubicBezTo>
                  <a:pt x="2403" y="335"/>
                  <a:pt x="2408" y="340"/>
                  <a:pt x="2415" y="340"/>
                </a:cubicBezTo>
                <a:cubicBezTo>
                  <a:pt x="2422" y="340"/>
                  <a:pt x="2427" y="335"/>
                  <a:pt x="2427" y="328"/>
                </a:cubicBezTo>
                <a:cubicBezTo>
                  <a:pt x="2427" y="321"/>
                  <a:pt x="2422" y="316"/>
                  <a:pt x="2415" y="316"/>
                </a:cubicBezTo>
                <a:close/>
                <a:moveTo>
                  <a:pt x="2454" y="341"/>
                </a:moveTo>
                <a:cubicBezTo>
                  <a:pt x="2462" y="341"/>
                  <a:pt x="2467" y="335"/>
                  <a:pt x="2467" y="328"/>
                </a:cubicBezTo>
                <a:cubicBezTo>
                  <a:pt x="2467" y="321"/>
                  <a:pt x="2462" y="315"/>
                  <a:pt x="2454" y="315"/>
                </a:cubicBezTo>
                <a:cubicBezTo>
                  <a:pt x="2447" y="315"/>
                  <a:pt x="2442" y="321"/>
                  <a:pt x="2442" y="328"/>
                </a:cubicBezTo>
                <a:cubicBezTo>
                  <a:pt x="2442" y="335"/>
                  <a:pt x="2447" y="341"/>
                  <a:pt x="2454" y="341"/>
                </a:cubicBezTo>
                <a:close/>
                <a:moveTo>
                  <a:pt x="2494" y="341"/>
                </a:moveTo>
                <a:cubicBezTo>
                  <a:pt x="2501" y="341"/>
                  <a:pt x="2507" y="335"/>
                  <a:pt x="2507" y="328"/>
                </a:cubicBezTo>
                <a:cubicBezTo>
                  <a:pt x="2507" y="321"/>
                  <a:pt x="2501" y="315"/>
                  <a:pt x="2494" y="315"/>
                </a:cubicBezTo>
                <a:cubicBezTo>
                  <a:pt x="2487" y="315"/>
                  <a:pt x="2481" y="321"/>
                  <a:pt x="2481" y="328"/>
                </a:cubicBezTo>
                <a:cubicBezTo>
                  <a:pt x="2481" y="335"/>
                  <a:pt x="2487" y="341"/>
                  <a:pt x="2494" y="341"/>
                </a:cubicBezTo>
                <a:close/>
                <a:moveTo>
                  <a:pt x="2533" y="341"/>
                </a:moveTo>
                <a:cubicBezTo>
                  <a:pt x="2540" y="341"/>
                  <a:pt x="2546" y="335"/>
                  <a:pt x="2546" y="328"/>
                </a:cubicBezTo>
                <a:cubicBezTo>
                  <a:pt x="2546" y="321"/>
                  <a:pt x="2540" y="315"/>
                  <a:pt x="2533" y="315"/>
                </a:cubicBezTo>
                <a:cubicBezTo>
                  <a:pt x="2526" y="315"/>
                  <a:pt x="2521" y="321"/>
                  <a:pt x="2521" y="328"/>
                </a:cubicBezTo>
                <a:cubicBezTo>
                  <a:pt x="2521" y="335"/>
                  <a:pt x="2526" y="341"/>
                  <a:pt x="2533" y="341"/>
                </a:cubicBezTo>
                <a:close/>
                <a:moveTo>
                  <a:pt x="2573" y="341"/>
                </a:moveTo>
                <a:cubicBezTo>
                  <a:pt x="2580" y="341"/>
                  <a:pt x="2586" y="335"/>
                  <a:pt x="2586" y="328"/>
                </a:cubicBezTo>
                <a:cubicBezTo>
                  <a:pt x="2586" y="321"/>
                  <a:pt x="2580" y="315"/>
                  <a:pt x="2573" y="315"/>
                </a:cubicBezTo>
                <a:cubicBezTo>
                  <a:pt x="2566" y="315"/>
                  <a:pt x="2560" y="321"/>
                  <a:pt x="2560" y="328"/>
                </a:cubicBezTo>
                <a:cubicBezTo>
                  <a:pt x="2560" y="335"/>
                  <a:pt x="2566" y="341"/>
                  <a:pt x="2573" y="341"/>
                </a:cubicBezTo>
                <a:close/>
                <a:moveTo>
                  <a:pt x="2612" y="341"/>
                </a:moveTo>
                <a:cubicBezTo>
                  <a:pt x="2619" y="341"/>
                  <a:pt x="2625" y="335"/>
                  <a:pt x="2625" y="328"/>
                </a:cubicBezTo>
                <a:cubicBezTo>
                  <a:pt x="2625" y="321"/>
                  <a:pt x="2619" y="315"/>
                  <a:pt x="2612" y="315"/>
                </a:cubicBezTo>
                <a:cubicBezTo>
                  <a:pt x="2605" y="315"/>
                  <a:pt x="2599" y="321"/>
                  <a:pt x="2599" y="328"/>
                </a:cubicBezTo>
                <a:cubicBezTo>
                  <a:pt x="2599" y="335"/>
                  <a:pt x="2605" y="341"/>
                  <a:pt x="2612" y="341"/>
                </a:cubicBezTo>
                <a:close/>
                <a:moveTo>
                  <a:pt x="2652" y="341"/>
                </a:moveTo>
                <a:cubicBezTo>
                  <a:pt x="2659" y="341"/>
                  <a:pt x="2664" y="335"/>
                  <a:pt x="2664" y="328"/>
                </a:cubicBezTo>
                <a:cubicBezTo>
                  <a:pt x="2664" y="321"/>
                  <a:pt x="2659" y="315"/>
                  <a:pt x="2652" y="315"/>
                </a:cubicBezTo>
                <a:cubicBezTo>
                  <a:pt x="2645" y="315"/>
                  <a:pt x="2639" y="321"/>
                  <a:pt x="2639" y="328"/>
                </a:cubicBezTo>
                <a:cubicBezTo>
                  <a:pt x="2639" y="335"/>
                  <a:pt x="2645" y="341"/>
                  <a:pt x="2652" y="341"/>
                </a:cubicBezTo>
                <a:close/>
                <a:moveTo>
                  <a:pt x="2691" y="341"/>
                </a:moveTo>
                <a:cubicBezTo>
                  <a:pt x="2698" y="341"/>
                  <a:pt x="2704" y="335"/>
                  <a:pt x="2704" y="328"/>
                </a:cubicBezTo>
                <a:cubicBezTo>
                  <a:pt x="2704" y="321"/>
                  <a:pt x="2698" y="315"/>
                  <a:pt x="2691" y="315"/>
                </a:cubicBezTo>
                <a:cubicBezTo>
                  <a:pt x="2684" y="315"/>
                  <a:pt x="2678" y="321"/>
                  <a:pt x="2678" y="328"/>
                </a:cubicBezTo>
                <a:cubicBezTo>
                  <a:pt x="2678" y="335"/>
                  <a:pt x="2684" y="341"/>
                  <a:pt x="2691" y="341"/>
                </a:cubicBezTo>
                <a:close/>
                <a:moveTo>
                  <a:pt x="2730" y="341"/>
                </a:moveTo>
                <a:cubicBezTo>
                  <a:pt x="2738" y="341"/>
                  <a:pt x="2743" y="335"/>
                  <a:pt x="2743" y="328"/>
                </a:cubicBezTo>
                <a:cubicBezTo>
                  <a:pt x="2743" y="321"/>
                  <a:pt x="2738" y="315"/>
                  <a:pt x="2730" y="315"/>
                </a:cubicBezTo>
                <a:cubicBezTo>
                  <a:pt x="2723" y="315"/>
                  <a:pt x="2718" y="321"/>
                  <a:pt x="2718" y="328"/>
                </a:cubicBezTo>
                <a:cubicBezTo>
                  <a:pt x="2718" y="335"/>
                  <a:pt x="2723" y="341"/>
                  <a:pt x="2730" y="341"/>
                </a:cubicBezTo>
                <a:close/>
                <a:moveTo>
                  <a:pt x="2770" y="341"/>
                </a:moveTo>
                <a:cubicBezTo>
                  <a:pt x="2777" y="341"/>
                  <a:pt x="2783" y="335"/>
                  <a:pt x="2783" y="328"/>
                </a:cubicBezTo>
                <a:cubicBezTo>
                  <a:pt x="2783" y="321"/>
                  <a:pt x="2777" y="315"/>
                  <a:pt x="2770" y="315"/>
                </a:cubicBezTo>
                <a:cubicBezTo>
                  <a:pt x="2763" y="315"/>
                  <a:pt x="2757" y="321"/>
                  <a:pt x="2757" y="328"/>
                </a:cubicBezTo>
                <a:cubicBezTo>
                  <a:pt x="2757" y="335"/>
                  <a:pt x="2763" y="341"/>
                  <a:pt x="2770" y="341"/>
                </a:cubicBezTo>
                <a:close/>
                <a:moveTo>
                  <a:pt x="2809" y="341"/>
                </a:moveTo>
                <a:cubicBezTo>
                  <a:pt x="2816" y="341"/>
                  <a:pt x="2822" y="335"/>
                  <a:pt x="2822" y="328"/>
                </a:cubicBezTo>
                <a:cubicBezTo>
                  <a:pt x="2822" y="321"/>
                  <a:pt x="2816" y="315"/>
                  <a:pt x="2809" y="315"/>
                </a:cubicBezTo>
                <a:cubicBezTo>
                  <a:pt x="2802" y="315"/>
                  <a:pt x="2797" y="321"/>
                  <a:pt x="2797" y="328"/>
                </a:cubicBezTo>
                <a:cubicBezTo>
                  <a:pt x="2797" y="335"/>
                  <a:pt x="2802" y="341"/>
                  <a:pt x="2809" y="341"/>
                </a:cubicBezTo>
                <a:close/>
                <a:moveTo>
                  <a:pt x="2849" y="341"/>
                </a:moveTo>
                <a:cubicBezTo>
                  <a:pt x="2856" y="341"/>
                  <a:pt x="2861" y="335"/>
                  <a:pt x="2861" y="328"/>
                </a:cubicBezTo>
                <a:cubicBezTo>
                  <a:pt x="2861" y="321"/>
                  <a:pt x="2856" y="315"/>
                  <a:pt x="2849" y="315"/>
                </a:cubicBezTo>
                <a:cubicBezTo>
                  <a:pt x="2842" y="315"/>
                  <a:pt x="2836" y="321"/>
                  <a:pt x="2836" y="328"/>
                </a:cubicBezTo>
                <a:cubicBezTo>
                  <a:pt x="2836" y="335"/>
                  <a:pt x="2842" y="341"/>
                  <a:pt x="2849" y="341"/>
                </a:cubicBezTo>
                <a:close/>
                <a:moveTo>
                  <a:pt x="2888" y="341"/>
                </a:moveTo>
                <a:cubicBezTo>
                  <a:pt x="2895" y="341"/>
                  <a:pt x="2901" y="335"/>
                  <a:pt x="2901" y="328"/>
                </a:cubicBezTo>
                <a:cubicBezTo>
                  <a:pt x="2901" y="321"/>
                  <a:pt x="2895" y="315"/>
                  <a:pt x="2888" y="315"/>
                </a:cubicBezTo>
                <a:cubicBezTo>
                  <a:pt x="2881" y="315"/>
                  <a:pt x="2875" y="321"/>
                  <a:pt x="2875" y="328"/>
                </a:cubicBezTo>
                <a:cubicBezTo>
                  <a:pt x="2875" y="335"/>
                  <a:pt x="2881" y="341"/>
                  <a:pt x="2888" y="341"/>
                </a:cubicBezTo>
                <a:close/>
                <a:moveTo>
                  <a:pt x="2928" y="341"/>
                </a:moveTo>
                <a:cubicBezTo>
                  <a:pt x="2935" y="341"/>
                  <a:pt x="2940" y="335"/>
                  <a:pt x="2940" y="328"/>
                </a:cubicBezTo>
                <a:cubicBezTo>
                  <a:pt x="2940" y="321"/>
                  <a:pt x="2935" y="315"/>
                  <a:pt x="2928" y="315"/>
                </a:cubicBezTo>
                <a:cubicBezTo>
                  <a:pt x="2921" y="315"/>
                  <a:pt x="2915" y="321"/>
                  <a:pt x="2915" y="328"/>
                </a:cubicBezTo>
                <a:cubicBezTo>
                  <a:pt x="2915" y="335"/>
                  <a:pt x="2921" y="341"/>
                  <a:pt x="2928" y="341"/>
                </a:cubicBezTo>
                <a:close/>
                <a:moveTo>
                  <a:pt x="2967" y="341"/>
                </a:moveTo>
                <a:cubicBezTo>
                  <a:pt x="2974" y="341"/>
                  <a:pt x="2980" y="335"/>
                  <a:pt x="2980" y="328"/>
                </a:cubicBezTo>
                <a:cubicBezTo>
                  <a:pt x="2980" y="321"/>
                  <a:pt x="2974" y="315"/>
                  <a:pt x="2967" y="315"/>
                </a:cubicBezTo>
                <a:cubicBezTo>
                  <a:pt x="2960" y="315"/>
                  <a:pt x="2954" y="321"/>
                  <a:pt x="2954" y="328"/>
                </a:cubicBezTo>
                <a:cubicBezTo>
                  <a:pt x="2954" y="335"/>
                  <a:pt x="2960" y="341"/>
                  <a:pt x="2967" y="341"/>
                </a:cubicBezTo>
                <a:close/>
                <a:moveTo>
                  <a:pt x="3006" y="341"/>
                </a:moveTo>
                <a:cubicBezTo>
                  <a:pt x="3013" y="341"/>
                  <a:pt x="3019" y="335"/>
                  <a:pt x="3019" y="328"/>
                </a:cubicBezTo>
                <a:cubicBezTo>
                  <a:pt x="3019" y="321"/>
                  <a:pt x="3013" y="315"/>
                  <a:pt x="3006" y="315"/>
                </a:cubicBezTo>
                <a:cubicBezTo>
                  <a:pt x="2999" y="315"/>
                  <a:pt x="2994" y="321"/>
                  <a:pt x="2994" y="328"/>
                </a:cubicBezTo>
                <a:cubicBezTo>
                  <a:pt x="2994" y="335"/>
                  <a:pt x="2999" y="341"/>
                  <a:pt x="3006" y="341"/>
                </a:cubicBezTo>
                <a:close/>
                <a:moveTo>
                  <a:pt x="3046" y="341"/>
                </a:moveTo>
                <a:cubicBezTo>
                  <a:pt x="3053" y="341"/>
                  <a:pt x="3059" y="335"/>
                  <a:pt x="3059" y="328"/>
                </a:cubicBezTo>
                <a:cubicBezTo>
                  <a:pt x="3059" y="321"/>
                  <a:pt x="3053" y="315"/>
                  <a:pt x="3046" y="315"/>
                </a:cubicBezTo>
                <a:cubicBezTo>
                  <a:pt x="3039" y="315"/>
                  <a:pt x="3033" y="321"/>
                  <a:pt x="3033" y="328"/>
                </a:cubicBezTo>
                <a:cubicBezTo>
                  <a:pt x="3033" y="335"/>
                  <a:pt x="3039" y="341"/>
                  <a:pt x="3046" y="341"/>
                </a:cubicBezTo>
                <a:close/>
                <a:moveTo>
                  <a:pt x="3085" y="341"/>
                </a:moveTo>
                <a:cubicBezTo>
                  <a:pt x="3092" y="341"/>
                  <a:pt x="3098" y="335"/>
                  <a:pt x="3098" y="328"/>
                </a:cubicBezTo>
                <a:cubicBezTo>
                  <a:pt x="3098" y="321"/>
                  <a:pt x="3092" y="315"/>
                  <a:pt x="3085" y="315"/>
                </a:cubicBezTo>
                <a:cubicBezTo>
                  <a:pt x="3078" y="315"/>
                  <a:pt x="3073" y="321"/>
                  <a:pt x="3073" y="328"/>
                </a:cubicBezTo>
                <a:cubicBezTo>
                  <a:pt x="3073" y="335"/>
                  <a:pt x="3078" y="341"/>
                  <a:pt x="3085" y="341"/>
                </a:cubicBezTo>
                <a:close/>
                <a:moveTo>
                  <a:pt x="3125" y="341"/>
                </a:moveTo>
                <a:cubicBezTo>
                  <a:pt x="3132" y="341"/>
                  <a:pt x="3137" y="335"/>
                  <a:pt x="3137" y="328"/>
                </a:cubicBezTo>
                <a:cubicBezTo>
                  <a:pt x="3137" y="321"/>
                  <a:pt x="3132" y="315"/>
                  <a:pt x="3125" y="315"/>
                </a:cubicBezTo>
                <a:cubicBezTo>
                  <a:pt x="3118" y="315"/>
                  <a:pt x="3112" y="321"/>
                  <a:pt x="3112" y="328"/>
                </a:cubicBezTo>
                <a:cubicBezTo>
                  <a:pt x="3112" y="335"/>
                  <a:pt x="3118" y="341"/>
                  <a:pt x="3125" y="341"/>
                </a:cubicBezTo>
                <a:close/>
                <a:moveTo>
                  <a:pt x="3164" y="341"/>
                </a:moveTo>
                <a:cubicBezTo>
                  <a:pt x="3171" y="341"/>
                  <a:pt x="3177" y="335"/>
                  <a:pt x="3177" y="328"/>
                </a:cubicBezTo>
                <a:cubicBezTo>
                  <a:pt x="3177" y="321"/>
                  <a:pt x="3171" y="315"/>
                  <a:pt x="3164" y="315"/>
                </a:cubicBezTo>
                <a:cubicBezTo>
                  <a:pt x="3157" y="315"/>
                  <a:pt x="3151" y="321"/>
                  <a:pt x="3151" y="328"/>
                </a:cubicBezTo>
                <a:cubicBezTo>
                  <a:pt x="3151" y="335"/>
                  <a:pt x="3157" y="341"/>
                  <a:pt x="3164" y="341"/>
                </a:cubicBezTo>
                <a:close/>
                <a:moveTo>
                  <a:pt x="3204" y="341"/>
                </a:moveTo>
                <a:cubicBezTo>
                  <a:pt x="3211" y="341"/>
                  <a:pt x="3216" y="335"/>
                  <a:pt x="3216" y="328"/>
                </a:cubicBezTo>
                <a:cubicBezTo>
                  <a:pt x="3216" y="321"/>
                  <a:pt x="3211" y="315"/>
                  <a:pt x="3204" y="315"/>
                </a:cubicBezTo>
                <a:cubicBezTo>
                  <a:pt x="3197" y="315"/>
                  <a:pt x="3191" y="321"/>
                  <a:pt x="3191" y="328"/>
                </a:cubicBezTo>
                <a:cubicBezTo>
                  <a:pt x="3191" y="335"/>
                  <a:pt x="3197" y="341"/>
                  <a:pt x="3204" y="341"/>
                </a:cubicBezTo>
                <a:close/>
                <a:moveTo>
                  <a:pt x="3243" y="341"/>
                </a:moveTo>
                <a:cubicBezTo>
                  <a:pt x="3250" y="341"/>
                  <a:pt x="3256" y="335"/>
                  <a:pt x="3256" y="328"/>
                </a:cubicBezTo>
                <a:cubicBezTo>
                  <a:pt x="3256" y="321"/>
                  <a:pt x="3250" y="315"/>
                  <a:pt x="3243" y="315"/>
                </a:cubicBezTo>
                <a:cubicBezTo>
                  <a:pt x="3236" y="315"/>
                  <a:pt x="3230" y="321"/>
                  <a:pt x="3230" y="328"/>
                </a:cubicBezTo>
                <a:cubicBezTo>
                  <a:pt x="3230" y="335"/>
                  <a:pt x="3236" y="341"/>
                  <a:pt x="3243" y="341"/>
                </a:cubicBezTo>
                <a:close/>
                <a:moveTo>
                  <a:pt x="3282" y="341"/>
                </a:moveTo>
                <a:cubicBezTo>
                  <a:pt x="3289" y="341"/>
                  <a:pt x="3295" y="335"/>
                  <a:pt x="3295" y="328"/>
                </a:cubicBezTo>
                <a:cubicBezTo>
                  <a:pt x="3295" y="321"/>
                  <a:pt x="3289" y="315"/>
                  <a:pt x="3282" y="315"/>
                </a:cubicBezTo>
                <a:cubicBezTo>
                  <a:pt x="3275" y="315"/>
                  <a:pt x="3270" y="321"/>
                  <a:pt x="3270" y="328"/>
                </a:cubicBezTo>
                <a:cubicBezTo>
                  <a:pt x="3270" y="335"/>
                  <a:pt x="3275" y="341"/>
                  <a:pt x="3282" y="341"/>
                </a:cubicBezTo>
                <a:close/>
                <a:moveTo>
                  <a:pt x="3322" y="341"/>
                </a:moveTo>
                <a:cubicBezTo>
                  <a:pt x="3329" y="341"/>
                  <a:pt x="3335" y="335"/>
                  <a:pt x="3335" y="328"/>
                </a:cubicBezTo>
                <a:cubicBezTo>
                  <a:pt x="3335" y="321"/>
                  <a:pt x="3329" y="315"/>
                  <a:pt x="3322" y="315"/>
                </a:cubicBezTo>
                <a:cubicBezTo>
                  <a:pt x="3315" y="315"/>
                  <a:pt x="3309" y="321"/>
                  <a:pt x="3309" y="328"/>
                </a:cubicBezTo>
                <a:cubicBezTo>
                  <a:pt x="3309" y="335"/>
                  <a:pt x="3315" y="341"/>
                  <a:pt x="3322" y="341"/>
                </a:cubicBezTo>
                <a:close/>
                <a:moveTo>
                  <a:pt x="3361" y="341"/>
                </a:moveTo>
                <a:cubicBezTo>
                  <a:pt x="3368" y="341"/>
                  <a:pt x="3374" y="335"/>
                  <a:pt x="3374" y="328"/>
                </a:cubicBezTo>
                <a:cubicBezTo>
                  <a:pt x="3374" y="321"/>
                  <a:pt x="3368" y="315"/>
                  <a:pt x="3361" y="315"/>
                </a:cubicBezTo>
                <a:cubicBezTo>
                  <a:pt x="3354" y="315"/>
                  <a:pt x="3348" y="321"/>
                  <a:pt x="3348" y="328"/>
                </a:cubicBezTo>
                <a:cubicBezTo>
                  <a:pt x="3348" y="335"/>
                  <a:pt x="3354" y="341"/>
                  <a:pt x="3361" y="341"/>
                </a:cubicBezTo>
                <a:close/>
                <a:moveTo>
                  <a:pt x="3401" y="341"/>
                </a:moveTo>
                <a:cubicBezTo>
                  <a:pt x="3408" y="341"/>
                  <a:pt x="3413" y="335"/>
                  <a:pt x="3413" y="328"/>
                </a:cubicBezTo>
                <a:cubicBezTo>
                  <a:pt x="3413" y="321"/>
                  <a:pt x="3408" y="315"/>
                  <a:pt x="3401" y="315"/>
                </a:cubicBezTo>
                <a:cubicBezTo>
                  <a:pt x="3394" y="315"/>
                  <a:pt x="3388" y="321"/>
                  <a:pt x="3388" y="328"/>
                </a:cubicBezTo>
                <a:cubicBezTo>
                  <a:pt x="3388" y="335"/>
                  <a:pt x="3394" y="341"/>
                  <a:pt x="3401" y="341"/>
                </a:cubicBezTo>
                <a:close/>
                <a:moveTo>
                  <a:pt x="3440" y="341"/>
                </a:moveTo>
                <a:cubicBezTo>
                  <a:pt x="3447" y="341"/>
                  <a:pt x="3453" y="335"/>
                  <a:pt x="3453" y="328"/>
                </a:cubicBezTo>
                <a:cubicBezTo>
                  <a:pt x="3453" y="321"/>
                  <a:pt x="3447" y="315"/>
                  <a:pt x="3440" y="315"/>
                </a:cubicBezTo>
                <a:cubicBezTo>
                  <a:pt x="3433" y="315"/>
                  <a:pt x="3427" y="321"/>
                  <a:pt x="3427" y="328"/>
                </a:cubicBezTo>
                <a:cubicBezTo>
                  <a:pt x="3427" y="335"/>
                  <a:pt x="3433" y="341"/>
                  <a:pt x="3440" y="341"/>
                </a:cubicBezTo>
                <a:close/>
                <a:moveTo>
                  <a:pt x="3480" y="341"/>
                </a:moveTo>
                <a:cubicBezTo>
                  <a:pt x="3487" y="341"/>
                  <a:pt x="3492" y="335"/>
                  <a:pt x="3492" y="328"/>
                </a:cubicBezTo>
                <a:cubicBezTo>
                  <a:pt x="3492" y="321"/>
                  <a:pt x="3487" y="315"/>
                  <a:pt x="3480" y="315"/>
                </a:cubicBezTo>
                <a:cubicBezTo>
                  <a:pt x="3472" y="315"/>
                  <a:pt x="3467" y="321"/>
                  <a:pt x="3467" y="328"/>
                </a:cubicBezTo>
                <a:cubicBezTo>
                  <a:pt x="3467" y="335"/>
                  <a:pt x="3472" y="341"/>
                  <a:pt x="3480" y="341"/>
                </a:cubicBezTo>
                <a:close/>
                <a:moveTo>
                  <a:pt x="3519" y="315"/>
                </a:moveTo>
                <a:cubicBezTo>
                  <a:pt x="3512" y="315"/>
                  <a:pt x="3506" y="321"/>
                  <a:pt x="3506" y="328"/>
                </a:cubicBezTo>
                <a:cubicBezTo>
                  <a:pt x="3506" y="335"/>
                  <a:pt x="3512" y="341"/>
                  <a:pt x="3519" y="341"/>
                </a:cubicBezTo>
                <a:cubicBezTo>
                  <a:pt x="3526" y="341"/>
                  <a:pt x="3532" y="335"/>
                  <a:pt x="3532" y="328"/>
                </a:cubicBezTo>
                <a:cubicBezTo>
                  <a:pt x="3532" y="321"/>
                  <a:pt x="3526" y="315"/>
                  <a:pt x="3519" y="315"/>
                </a:cubicBezTo>
                <a:close/>
                <a:moveTo>
                  <a:pt x="3558" y="315"/>
                </a:moveTo>
                <a:cubicBezTo>
                  <a:pt x="3551" y="315"/>
                  <a:pt x="3546" y="321"/>
                  <a:pt x="3546" y="328"/>
                </a:cubicBezTo>
                <a:cubicBezTo>
                  <a:pt x="3546" y="335"/>
                  <a:pt x="3551" y="341"/>
                  <a:pt x="3558" y="341"/>
                </a:cubicBezTo>
                <a:cubicBezTo>
                  <a:pt x="3565" y="341"/>
                  <a:pt x="3571" y="335"/>
                  <a:pt x="3571" y="328"/>
                </a:cubicBezTo>
                <a:cubicBezTo>
                  <a:pt x="3571" y="321"/>
                  <a:pt x="3565" y="315"/>
                  <a:pt x="3558" y="315"/>
                </a:cubicBezTo>
                <a:close/>
                <a:moveTo>
                  <a:pt x="3598" y="315"/>
                </a:moveTo>
                <a:cubicBezTo>
                  <a:pt x="3591" y="315"/>
                  <a:pt x="3585" y="321"/>
                  <a:pt x="3585" y="328"/>
                </a:cubicBezTo>
                <a:cubicBezTo>
                  <a:pt x="3585" y="335"/>
                  <a:pt x="3591" y="341"/>
                  <a:pt x="3598" y="341"/>
                </a:cubicBezTo>
                <a:cubicBezTo>
                  <a:pt x="3605" y="341"/>
                  <a:pt x="3611" y="335"/>
                  <a:pt x="3611" y="328"/>
                </a:cubicBezTo>
                <a:cubicBezTo>
                  <a:pt x="3611" y="321"/>
                  <a:pt x="3605" y="315"/>
                  <a:pt x="3598" y="315"/>
                </a:cubicBezTo>
                <a:close/>
                <a:moveTo>
                  <a:pt x="89" y="380"/>
                </a:moveTo>
                <a:cubicBezTo>
                  <a:pt x="96" y="380"/>
                  <a:pt x="102" y="375"/>
                  <a:pt x="102" y="367"/>
                </a:cubicBezTo>
                <a:cubicBezTo>
                  <a:pt x="102" y="360"/>
                  <a:pt x="96" y="355"/>
                  <a:pt x="89" y="355"/>
                </a:cubicBezTo>
                <a:cubicBezTo>
                  <a:pt x="82" y="355"/>
                  <a:pt x="76" y="360"/>
                  <a:pt x="76" y="367"/>
                </a:cubicBezTo>
                <a:cubicBezTo>
                  <a:pt x="76" y="375"/>
                  <a:pt x="82" y="380"/>
                  <a:pt x="89" y="380"/>
                </a:cubicBezTo>
                <a:close/>
                <a:moveTo>
                  <a:pt x="128" y="380"/>
                </a:moveTo>
                <a:cubicBezTo>
                  <a:pt x="136" y="380"/>
                  <a:pt x="141" y="375"/>
                  <a:pt x="141" y="367"/>
                </a:cubicBezTo>
                <a:cubicBezTo>
                  <a:pt x="141" y="360"/>
                  <a:pt x="136" y="355"/>
                  <a:pt x="128" y="355"/>
                </a:cubicBezTo>
                <a:cubicBezTo>
                  <a:pt x="121" y="355"/>
                  <a:pt x="116" y="360"/>
                  <a:pt x="116" y="367"/>
                </a:cubicBezTo>
                <a:cubicBezTo>
                  <a:pt x="116" y="375"/>
                  <a:pt x="121" y="380"/>
                  <a:pt x="128" y="380"/>
                </a:cubicBezTo>
                <a:close/>
                <a:moveTo>
                  <a:pt x="168" y="380"/>
                </a:moveTo>
                <a:cubicBezTo>
                  <a:pt x="175" y="380"/>
                  <a:pt x="181" y="375"/>
                  <a:pt x="181" y="367"/>
                </a:cubicBezTo>
                <a:cubicBezTo>
                  <a:pt x="181" y="360"/>
                  <a:pt x="175" y="355"/>
                  <a:pt x="168" y="355"/>
                </a:cubicBezTo>
                <a:cubicBezTo>
                  <a:pt x="161" y="355"/>
                  <a:pt x="155" y="360"/>
                  <a:pt x="155" y="367"/>
                </a:cubicBezTo>
                <a:cubicBezTo>
                  <a:pt x="155" y="375"/>
                  <a:pt x="161" y="380"/>
                  <a:pt x="168" y="380"/>
                </a:cubicBezTo>
                <a:close/>
                <a:moveTo>
                  <a:pt x="207" y="380"/>
                </a:moveTo>
                <a:cubicBezTo>
                  <a:pt x="214" y="380"/>
                  <a:pt x="220" y="375"/>
                  <a:pt x="220" y="367"/>
                </a:cubicBezTo>
                <a:cubicBezTo>
                  <a:pt x="220" y="360"/>
                  <a:pt x="214" y="355"/>
                  <a:pt x="207" y="355"/>
                </a:cubicBezTo>
                <a:cubicBezTo>
                  <a:pt x="200" y="355"/>
                  <a:pt x="195" y="360"/>
                  <a:pt x="195" y="367"/>
                </a:cubicBezTo>
                <a:cubicBezTo>
                  <a:pt x="195" y="375"/>
                  <a:pt x="200" y="380"/>
                  <a:pt x="207" y="380"/>
                </a:cubicBezTo>
                <a:close/>
                <a:moveTo>
                  <a:pt x="247" y="380"/>
                </a:moveTo>
                <a:cubicBezTo>
                  <a:pt x="254" y="380"/>
                  <a:pt x="259" y="375"/>
                  <a:pt x="259" y="367"/>
                </a:cubicBezTo>
                <a:cubicBezTo>
                  <a:pt x="259" y="360"/>
                  <a:pt x="254" y="355"/>
                  <a:pt x="247" y="355"/>
                </a:cubicBezTo>
                <a:cubicBezTo>
                  <a:pt x="240" y="355"/>
                  <a:pt x="234" y="360"/>
                  <a:pt x="234" y="367"/>
                </a:cubicBezTo>
                <a:cubicBezTo>
                  <a:pt x="234" y="375"/>
                  <a:pt x="240" y="380"/>
                  <a:pt x="247" y="380"/>
                </a:cubicBezTo>
                <a:close/>
                <a:moveTo>
                  <a:pt x="286" y="380"/>
                </a:moveTo>
                <a:cubicBezTo>
                  <a:pt x="293" y="380"/>
                  <a:pt x="299" y="375"/>
                  <a:pt x="299" y="367"/>
                </a:cubicBezTo>
                <a:cubicBezTo>
                  <a:pt x="299" y="360"/>
                  <a:pt x="293" y="355"/>
                  <a:pt x="286" y="355"/>
                </a:cubicBezTo>
                <a:cubicBezTo>
                  <a:pt x="279" y="355"/>
                  <a:pt x="273" y="360"/>
                  <a:pt x="273" y="367"/>
                </a:cubicBezTo>
                <a:cubicBezTo>
                  <a:pt x="273" y="375"/>
                  <a:pt x="279" y="380"/>
                  <a:pt x="286" y="380"/>
                </a:cubicBezTo>
                <a:close/>
                <a:moveTo>
                  <a:pt x="326" y="380"/>
                </a:moveTo>
                <a:cubicBezTo>
                  <a:pt x="333" y="380"/>
                  <a:pt x="338" y="375"/>
                  <a:pt x="338" y="367"/>
                </a:cubicBezTo>
                <a:cubicBezTo>
                  <a:pt x="338" y="360"/>
                  <a:pt x="333" y="355"/>
                  <a:pt x="326" y="355"/>
                </a:cubicBezTo>
                <a:cubicBezTo>
                  <a:pt x="319" y="355"/>
                  <a:pt x="313" y="360"/>
                  <a:pt x="313" y="367"/>
                </a:cubicBezTo>
                <a:cubicBezTo>
                  <a:pt x="313" y="375"/>
                  <a:pt x="319" y="380"/>
                  <a:pt x="326" y="380"/>
                </a:cubicBezTo>
                <a:close/>
                <a:moveTo>
                  <a:pt x="365" y="380"/>
                </a:moveTo>
                <a:cubicBezTo>
                  <a:pt x="372" y="380"/>
                  <a:pt x="378" y="375"/>
                  <a:pt x="378" y="367"/>
                </a:cubicBezTo>
                <a:cubicBezTo>
                  <a:pt x="378" y="360"/>
                  <a:pt x="372" y="355"/>
                  <a:pt x="365" y="355"/>
                </a:cubicBezTo>
                <a:cubicBezTo>
                  <a:pt x="358" y="355"/>
                  <a:pt x="352" y="360"/>
                  <a:pt x="352" y="367"/>
                </a:cubicBezTo>
                <a:cubicBezTo>
                  <a:pt x="352" y="375"/>
                  <a:pt x="358" y="380"/>
                  <a:pt x="365" y="380"/>
                </a:cubicBezTo>
                <a:close/>
                <a:moveTo>
                  <a:pt x="404" y="380"/>
                </a:moveTo>
                <a:cubicBezTo>
                  <a:pt x="411" y="380"/>
                  <a:pt x="417" y="375"/>
                  <a:pt x="417" y="367"/>
                </a:cubicBezTo>
                <a:cubicBezTo>
                  <a:pt x="417" y="360"/>
                  <a:pt x="411" y="355"/>
                  <a:pt x="404" y="355"/>
                </a:cubicBezTo>
                <a:cubicBezTo>
                  <a:pt x="397" y="355"/>
                  <a:pt x="392" y="360"/>
                  <a:pt x="392" y="367"/>
                </a:cubicBezTo>
                <a:cubicBezTo>
                  <a:pt x="392" y="375"/>
                  <a:pt x="397" y="380"/>
                  <a:pt x="404" y="380"/>
                </a:cubicBezTo>
                <a:close/>
                <a:moveTo>
                  <a:pt x="444" y="380"/>
                </a:moveTo>
                <a:cubicBezTo>
                  <a:pt x="451" y="380"/>
                  <a:pt x="457" y="375"/>
                  <a:pt x="457" y="367"/>
                </a:cubicBezTo>
                <a:cubicBezTo>
                  <a:pt x="457" y="360"/>
                  <a:pt x="451" y="355"/>
                  <a:pt x="444" y="355"/>
                </a:cubicBezTo>
                <a:cubicBezTo>
                  <a:pt x="437" y="355"/>
                  <a:pt x="431" y="360"/>
                  <a:pt x="431" y="367"/>
                </a:cubicBezTo>
                <a:cubicBezTo>
                  <a:pt x="431" y="375"/>
                  <a:pt x="437" y="380"/>
                  <a:pt x="444" y="380"/>
                </a:cubicBezTo>
                <a:close/>
                <a:moveTo>
                  <a:pt x="483" y="380"/>
                </a:moveTo>
                <a:cubicBezTo>
                  <a:pt x="490" y="380"/>
                  <a:pt x="496" y="375"/>
                  <a:pt x="496" y="367"/>
                </a:cubicBezTo>
                <a:cubicBezTo>
                  <a:pt x="496" y="360"/>
                  <a:pt x="490" y="355"/>
                  <a:pt x="483" y="355"/>
                </a:cubicBezTo>
                <a:cubicBezTo>
                  <a:pt x="476" y="355"/>
                  <a:pt x="471" y="360"/>
                  <a:pt x="471" y="367"/>
                </a:cubicBezTo>
                <a:cubicBezTo>
                  <a:pt x="471" y="375"/>
                  <a:pt x="476" y="380"/>
                  <a:pt x="483" y="380"/>
                </a:cubicBezTo>
                <a:close/>
                <a:moveTo>
                  <a:pt x="523" y="380"/>
                </a:moveTo>
                <a:cubicBezTo>
                  <a:pt x="530" y="380"/>
                  <a:pt x="535" y="375"/>
                  <a:pt x="535" y="367"/>
                </a:cubicBezTo>
                <a:cubicBezTo>
                  <a:pt x="535" y="360"/>
                  <a:pt x="530" y="355"/>
                  <a:pt x="523" y="355"/>
                </a:cubicBezTo>
                <a:cubicBezTo>
                  <a:pt x="516" y="355"/>
                  <a:pt x="510" y="360"/>
                  <a:pt x="510" y="367"/>
                </a:cubicBezTo>
                <a:cubicBezTo>
                  <a:pt x="510" y="375"/>
                  <a:pt x="516" y="380"/>
                  <a:pt x="523" y="380"/>
                </a:cubicBezTo>
                <a:close/>
                <a:moveTo>
                  <a:pt x="562" y="380"/>
                </a:moveTo>
                <a:cubicBezTo>
                  <a:pt x="569" y="380"/>
                  <a:pt x="575" y="375"/>
                  <a:pt x="575" y="367"/>
                </a:cubicBezTo>
                <a:cubicBezTo>
                  <a:pt x="575" y="360"/>
                  <a:pt x="569" y="355"/>
                  <a:pt x="562" y="355"/>
                </a:cubicBezTo>
                <a:cubicBezTo>
                  <a:pt x="555" y="355"/>
                  <a:pt x="549" y="360"/>
                  <a:pt x="549" y="367"/>
                </a:cubicBezTo>
                <a:cubicBezTo>
                  <a:pt x="549" y="375"/>
                  <a:pt x="555" y="380"/>
                  <a:pt x="562" y="380"/>
                </a:cubicBezTo>
                <a:close/>
                <a:moveTo>
                  <a:pt x="602" y="380"/>
                </a:moveTo>
                <a:cubicBezTo>
                  <a:pt x="609" y="380"/>
                  <a:pt x="614" y="375"/>
                  <a:pt x="614" y="367"/>
                </a:cubicBezTo>
                <a:cubicBezTo>
                  <a:pt x="614" y="360"/>
                  <a:pt x="609" y="355"/>
                  <a:pt x="602" y="355"/>
                </a:cubicBezTo>
                <a:cubicBezTo>
                  <a:pt x="595" y="355"/>
                  <a:pt x="589" y="360"/>
                  <a:pt x="589" y="367"/>
                </a:cubicBezTo>
                <a:cubicBezTo>
                  <a:pt x="589" y="375"/>
                  <a:pt x="595" y="380"/>
                  <a:pt x="602" y="380"/>
                </a:cubicBezTo>
                <a:close/>
                <a:moveTo>
                  <a:pt x="641" y="380"/>
                </a:moveTo>
                <a:cubicBezTo>
                  <a:pt x="648" y="380"/>
                  <a:pt x="654" y="375"/>
                  <a:pt x="654" y="367"/>
                </a:cubicBezTo>
                <a:cubicBezTo>
                  <a:pt x="654" y="360"/>
                  <a:pt x="648" y="355"/>
                  <a:pt x="641" y="355"/>
                </a:cubicBezTo>
                <a:cubicBezTo>
                  <a:pt x="634" y="355"/>
                  <a:pt x="628" y="360"/>
                  <a:pt x="628" y="367"/>
                </a:cubicBezTo>
                <a:cubicBezTo>
                  <a:pt x="628" y="375"/>
                  <a:pt x="634" y="380"/>
                  <a:pt x="641" y="380"/>
                </a:cubicBezTo>
                <a:close/>
                <a:moveTo>
                  <a:pt x="680" y="380"/>
                </a:moveTo>
                <a:cubicBezTo>
                  <a:pt x="687" y="380"/>
                  <a:pt x="693" y="375"/>
                  <a:pt x="693" y="367"/>
                </a:cubicBezTo>
                <a:cubicBezTo>
                  <a:pt x="693" y="360"/>
                  <a:pt x="687" y="355"/>
                  <a:pt x="680" y="355"/>
                </a:cubicBezTo>
                <a:cubicBezTo>
                  <a:pt x="673" y="355"/>
                  <a:pt x="668" y="360"/>
                  <a:pt x="668" y="367"/>
                </a:cubicBezTo>
                <a:cubicBezTo>
                  <a:pt x="668" y="375"/>
                  <a:pt x="673" y="380"/>
                  <a:pt x="680" y="380"/>
                </a:cubicBezTo>
                <a:close/>
                <a:moveTo>
                  <a:pt x="720" y="380"/>
                </a:moveTo>
                <a:cubicBezTo>
                  <a:pt x="727" y="380"/>
                  <a:pt x="733" y="375"/>
                  <a:pt x="733" y="367"/>
                </a:cubicBezTo>
                <a:cubicBezTo>
                  <a:pt x="733" y="360"/>
                  <a:pt x="727" y="355"/>
                  <a:pt x="720" y="355"/>
                </a:cubicBezTo>
                <a:cubicBezTo>
                  <a:pt x="713" y="355"/>
                  <a:pt x="707" y="360"/>
                  <a:pt x="707" y="367"/>
                </a:cubicBezTo>
                <a:cubicBezTo>
                  <a:pt x="707" y="375"/>
                  <a:pt x="713" y="380"/>
                  <a:pt x="720" y="380"/>
                </a:cubicBezTo>
                <a:close/>
                <a:moveTo>
                  <a:pt x="759" y="380"/>
                </a:moveTo>
                <a:cubicBezTo>
                  <a:pt x="766" y="380"/>
                  <a:pt x="772" y="375"/>
                  <a:pt x="772" y="367"/>
                </a:cubicBezTo>
                <a:cubicBezTo>
                  <a:pt x="772" y="360"/>
                  <a:pt x="766" y="355"/>
                  <a:pt x="759" y="355"/>
                </a:cubicBezTo>
                <a:cubicBezTo>
                  <a:pt x="752" y="355"/>
                  <a:pt x="747" y="360"/>
                  <a:pt x="747" y="367"/>
                </a:cubicBezTo>
                <a:cubicBezTo>
                  <a:pt x="747" y="375"/>
                  <a:pt x="752" y="380"/>
                  <a:pt x="759" y="380"/>
                </a:cubicBezTo>
                <a:close/>
                <a:moveTo>
                  <a:pt x="799" y="380"/>
                </a:moveTo>
                <a:cubicBezTo>
                  <a:pt x="806" y="380"/>
                  <a:pt x="811" y="375"/>
                  <a:pt x="811" y="367"/>
                </a:cubicBezTo>
                <a:cubicBezTo>
                  <a:pt x="811" y="360"/>
                  <a:pt x="806" y="355"/>
                  <a:pt x="799" y="355"/>
                </a:cubicBezTo>
                <a:cubicBezTo>
                  <a:pt x="792" y="355"/>
                  <a:pt x="786" y="360"/>
                  <a:pt x="786" y="367"/>
                </a:cubicBezTo>
                <a:cubicBezTo>
                  <a:pt x="786" y="375"/>
                  <a:pt x="792" y="380"/>
                  <a:pt x="799" y="380"/>
                </a:cubicBezTo>
                <a:close/>
                <a:moveTo>
                  <a:pt x="838" y="380"/>
                </a:moveTo>
                <a:cubicBezTo>
                  <a:pt x="845" y="380"/>
                  <a:pt x="851" y="375"/>
                  <a:pt x="851" y="367"/>
                </a:cubicBezTo>
                <a:cubicBezTo>
                  <a:pt x="851" y="360"/>
                  <a:pt x="845" y="355"/>
                  <a:pt x="838" y="355"/>
                </a:cubicBezTo>
                <a:cubicBezTo>
                  <a:pt x="831" y="355"/>
                  <a:pt x="825" y="360"/>
                  <a:pt x="825" y="367"/>
                </a:cubicBezTo>
                <a:cubicBezTo>
                  <a:pt x="825" y="375"/>
                  <a:pt x="831" y="380"/>
                  <a:pt x="838" y="380"/>
                </a:cubicBezTo>
                <a:close/>
                <a:moveTo>
                  <a:pt x="956" y="380"/>
                </a:moveTo>
                <a:cubicBezTo>
                  <a:pt x="963" y="380"/>
                  <a:pt x="969" y="375"/>
                  <a:pt x="969" y="367"/>
                </a:cubicBezTo>
                <a:cubicBezTo>
                  <a:pt x="969" y="360"/>
                  <a:pt x="963" y="355"/>
                  <a:pt x="956" y="355"/>
                </a:cubicBezTo>
                <a:cubicBezTo>
                  <a:pt x="949" y="355"/>
                  <a:pt x="944" y="360"/>
                  <a:pt x="944" y="367"/>
                </a:cubicBezTo>
                <a:cubicBezTo>
                  <a:pt x="944" y="375"/>
                  <a:pt x="949" y="380"/>
                  <a:pt x="956" y="380"/>
                </a:cubicBezTo>
                <a:close/>
                <a:moveTo>
                  <a:pt x="996" y="380"/>
                </a:moveTo>
                <a:cubicBezTo>
                  <a:pt x="1003" y="380"/>
                  <a:pt x="1009" y="375"/>
                  <a:pt x="1009" y="367"/>
                </a:cubicBezTo>
                <a:cubicBezTo>
                  <a:pt x="1009" y="360"/>
                  <a:pt x="1003" y="355"/>
                  <a:pt x="996" y="355"/>
                </a:cubicBezTo>
                <a:cubicBezTo>
                  <a:pt x="989" y="355"/>
                  <a:pt x="983" y="360"/>
                  <a:pt x="983" y="367"/>
                </a:cubicBezTo>
                <a:cubicBezTo>
                  <a:pt x="983" y="375"/>
                  <a:pt x="989" y="380"/>
                  <a:pt x="996" y="380"/>
                </a:cubicBezTo>
                <a:close/>
                <a:moveTo>
                  <a:pt x="1193" y="380"/>
                </a:moveTo>
                <a:cubicBezTo>
                  <a:pt x="1200" y="380"/>
                  <a:pt x="1206" y="375"/>
                  <a:pt x="1206" y="367"/>
                </a:cubicBezTo>
                <a:cubicBezTo>
                  <a:pt x="1206" y="360"/>
                  <a:pt x="1200" y="355"/>
                  <a:pt x="1193" y="355"/>
                </a:cubicBezTo>
                <a:cubicBezTo>
                  <a:pt x="1186" y="355"/>
                  <a:pt x="1180" y="360"/>
                  <a:pt x="1180" y="367"/>
                </a:cubicBezTo>
                <a:cubicBezTo>
                  <a:pt x="1180" y="375"/>
                  <a:pt x="1186" y="380"/>
                  <a:pt x="1193" y="380"/>
                </a:cubicBezTo>
                <a:close/>
                <a:moveTo>
                  <a:pt x="1232" y="380"/>
                </a:moveTo>
                <a:cubicBezTo>
                  <a:pt x="1239" y="380"/>
                  <a:pt x="1245" y="375"/>
                  <a:pt x="1245" y="367"/>
                </a:cubicBezTo>
                <a:cubicBezTo>
                  <a:pt x="1245" y="360"/>
                  <a:pt x="1239" y="355"/>
                  <a:pt x="1232" y="355"/>
                </a:cubicBezTo>
                <a:cubicBezTo>
                  <a:pt x="1225" y="355"/>
                  <a:pt x="1220" y="360"/>
                  <a:pt x="1220" y="367"/>
                </a:cubicBezTo>
                <a:cubicBezTo>
                  <a:pt x="1220" y="375"/>
                  <a:pt x="1225" y="380"/>
                  <a:pt x="1232" y="380"/>
                </a:cubicBezTo>
                <a:close/>
                <a:moveTo>
                  <a:pt x="1272" y="380"/>
                </a:moveTo>
                <a:cubicBezTo>
                  <a:pt x="1279" y="380"/>
                  <a:pt x="1285" y="375"/>
                  <a:pt x="1285" y="367"/>
                </a:cubicBezTo>
                <a:cubicBezTo>
                  <a:pt x="1285" y="360"/>
                  <a:pt x="1279" y="355"/>
                  <a:pt x="1272" y="355"/>
                </a:cubicBezTo>
                <a:cubicBezTo>
                  <a:pt x="1265" y="355"/>
                  <a:pt x="1259" y="360"/>
                  <a:pt x="1259" y="367"/>
                </a:cubicBezTo>
                <a:cubicBezTo>
                  <a:pt x="1259" y="375"/>
                  <a:pt x="1265" y="380"/>
                  <a:pt x="1272" y="380"/>
                </a:cubicBezTo>
                <a:close/>
                <a:moveTo>
                  <a:pt x="1508" y="355"/>
                </a:moveTo>
                <a:cubicBezTo>
                  <a:pt x="1501" y="355"/>
                  <a:pt x="1496" y="360"/>
                  <a:pt x="1496" y="367"/>
                </a:cubicBezTo>
                <a:cubicBezTo>
                  <a:pt x="1496" y="375"/>
                  <a:pt x="1501" y="380"/>
                  <a:pt x="1508" y="380"/>
                </a:cubicBezTo>
                <a:cubicBezTo>
                  <a:pt x="1515" y="380"/>
                  <a:pt x="1521" y="375"/>
                  <a:pt x="1521" y="367"/>
                </a:cubicBezTo>
                <a:cubicBezTo>
                  <a:pt x="1521" y="360"/>
                  <a:pt x="1515" y="355"/>
                  <a:pt x="1508" y="355"/>
                </a:cubicBezTo>
                <a:close/>
                <a:moveTo>
                  <a:pt x="1824" y="380"/>
                </a:moveTo>
                <a:cubicBezTo>
                  <a:pt x="1831" y="380"/>
                  <a:pt x="1836" y="375"/>
                  <a:pt x="1836" y="367"/>
                </a:cubicBezTo>
                <a:cubicBezTo>
                  <a:pt x="1836" y="360"/>
                  <a:pt x="1831" y="355"/>
                  <a:pt x="1824" y="355"/>
                </a:cubicBezTo>
                <a:cubicBezTo>
                  <a:pt x="1817" y="355"/>
                  <a:pt x="1811" y="360"/>
                  <a:pt x="1811" y="367"/>
                </a:cubicBezTo>
                <a:cubicBezTo>
                  <a:pt x="1811" y="375"/>
                  <a:pt x="1817" y="380"/>
                  <a:pt x="1824" y="380"/>
                </a:cubicBezTo>
                <a:close/>
                <a:moveTo>
                  <a:pt x="1863" y="380"/>
                </a:moveTo>
                <a:cubicBezTo>
                  <a:pt x="1870" y="380"/>
                  <a:pt x="1876" y="375"/>
                  <a:pt x="1876" y="367"/>
                </a:cubicBezTo>
                <a:cubicBezTo>
                  <a:pt x="1876" y="360"/>
                  <a:pt x="1870" y="355"/>
                  <a:pt x="1863" y="355"/>
                </a:cubicBezTo>
                <a:cubicBezTo>
                  <a:pt x="1856" y="355"/>
                  <a:pt x="1850" y="360"/>
                  <a:pt x="1850" y="367"/>
                </a:cubicBezTo>
                <a:cubicBezTo>
                  <a:pt x="1850" y="375"/>
                  <a:pt x="1856" y="380"/>
                  <a:pt x="1863" y="380"/>
                </a:cubicBezTo>
                <a:close/>
                <a:moveTo>
                  <a:pt x="1903" y="380"/>
                </a:moveTo>
                <a:cubicBezTo>
                  <a:pt x="1910" y="380"/>
                  <a:pt x="1915" y="375"/>
                  <a:pt x="1915" y="367"/>
                </a:cubicBezTo>
                <a:cubicBezTo>
                  <a:pt x="1915" y="360"/>
                  <a:pt x="1910" y="355"/>
                  <a:pt x="1903" y="355"/>
                </a:cubicBezTo>
                <a:cubicBezTo>
                  <a:pt x="1896" y="355"/>
                  <a:pt x="1890" y="360"/>
                  <a:pt x="1890" y="367"/>
                </a:cubicBezTo>
                <a:cubicBezTo>
                  <a:pt x="1890" y="375"/>
                  <a:pt x="1896" y="380"/>
                  <a:pt x="1903" y="380"/>
                </a:cubicBezTo>
                <a:close/>
                <a:moveTo>
                  <a:pt x="1942" y="380"/>
                </a:moveTo>
                <a:cubicBezTo>
                  <a:pt x="1949" y="380"/>
                  <a:pt x="1955" y="375"/>
                  <a:pt x="1955" y="367"/>
                </a:cubicBezTo>
                <a:cubicBezTo>
                  <a:pt x="1955" y="360"/>
                  <a:pt x="1949" y="355"/>
                  <a:pt x="1942" y="355"/>
                </a:cubicBezTo>
                <a:cubicBezTo>
                  <a:pt x="1935" y="355"/>
                  <a:pt x="1929" y="360"/>
                  <a:pt x="1929" y="367"/>
                </a:cubicBezTo>
                <a:cubicBezTo>
                  <a:pt x="1929" y="375"/>
                  <a:pt x="1935" y="380"/>
                  <a:pt x="1942" y="380"/>
                </a:cubicBezTo>
                <a:close/>
                <a:moveTo>
                  <a:pt x="1981" y="380"/>
                </a:moveTo>
                <a:cubicBezTo>
                  <a:pt x="1988" y="380"/>
                  <a:pt x="1994" y="375"/>
                  <a:pt x="1994" y="367"/>
                </a:cubicBezTo>
                <a:cubicBezTo>
                  <a:pt x="1994" y="360"/>
                  <a:pt x="1988" y="355"/>
                  <a:pt x="1981" y="355"/>
                </a:cubicBezTo>
                <a:cubicBezTo>
                  <a:pt x="1974" y="355"/>
                  <a:pt x="1969" y="360"/>
                  <a:pt x="1969" y="367"/>
                </a:cubicBezTo>
                <a:cubicBezTo>
                  <a:pt x="1969" y="375"/>
                  <a:pt x="1974" y="380"/>
                  <a:pt x="1981" y="380"/>
                </a:cubicBezTo>
                <a:close/>
                <a:moveTo>
                  <a:pt x="2021" y="380"/>
                </a:moveTo>
                <a:cubicBezTo>
                  <a:pt x="2028" y="380"/>
                  <a:pt x="2034" y="375"/>
                  <a:pt x="2034" y="367"/>
                </a:cubicBezTo>
                <a:cubicBezTo>
                  <a:pt x="2034" y="360"/>
                  <a:pt x="2028" y="355"/>
                  <a:pt x="2021" y="355"/>
                </a:cubicBezTo>
                <a:cubicBezTo>
                  <a:pt x="2014" y="355"/>
                  <a:pt x="2008" y="360"/>
                  <a:pt x="2008" y="367"/>
                </a:cubicBezTo>
                <a:cubicBezTo>
                  <a:pt x="2008" y="375"/>
                  <a:pt x="2014" y="380"/>
                  <a:pt x="2021" y="380"/>
                </a:cubicBezTo>
                <a:close/>
                <a:moveTo>
                  <a:pt x="2060" y="380"/>
                </a:moveTo>
                <a:cubicBezTo>
                  <a:pt x="2067" y="380"/>
                  <a:pt x="2073" y="375"/>
                  <a:pt x="2073" y="367"/>
                </a:cubicBezTo>
                <a:cubicBezTo>
                  <a:pt x="2073" y="360"/>
                  <a:pt x="2067" y="355"/>
                  <a:pt x="2060" y="355"/>
                </a:cubicBezTo>
                <a:cubicBezTo>
                  <a:pt x="2053" y="355"/>
                  <a:pt x="2048" y="360"/>
                  <a:pt x="2048" y="367"/>
                </a:cubicBezTo>
                <a:cubicBezTo>
                  <a:pt x="2048" y="375"/>
                  <a:pt x="2053" y="380"/>
                  <a:pt x="2060" y="380"/>
                </a:cubicBezTo>
                <a:close/>
                <a:moveTo>
                  <a:pt x="2100" y="380"/>
                </a:moveTo>
                <a:cubicBezTo>
                  <a:pt x="2107" y="380"/>
                  <a:pt x="2112" y="375"/>
                  <a:pt x="2112" y="367"/>
                </a:cubicBezTo>
                <a:cubicBezTo>
                  <a:pt x="2112" y="360"/>
                  <a:pt x="2107" y="355"/>
                  <a:pt x="2100" y="355"/>
                </a:cubicBezTo>
                <a:cubicBezTo>
                  <a:pt x="2093" y="355"/>
                  <a:pt x="2087" y="360"/>
                  <a:pt x="2087" y="367"/>
                </a:cubicBezTo>
                <a:cubicBezTo>
                  <a:pt x="2087" y="375"/>
                  <a:pt x="2093" y="380"/>
                  <a:pt x="2100" y="380"/>
                </a:cubicBezTo>
                <a:close/>
                <a:moveTo>
                  <a:pt x="2139" y="380"/>
                </a:moveTo>
                <a:cubicBezTo>
                  <a:pt x="2146" y="380"/>
                  <a:pt x="2152" y="375"/>
                  <a:pt x="2152" y="367"/>
                </a:cubicBezTo>
                <a:cubicBezTo>
                  <a:pt x="2152" y="360"/>
                  <a:pt x="2146" y="355"/>
                  <a:pt x="2139" y="355"/>
                </a:cubicBezTo>
                <a:cubicBezTo>
                  <a:pt x="2132" y="355"/>
                  <a:pt x="2126" y="360"/>
                  <a:pt x="2126" y="367"/>
                </a:cubicBezTo>
                <a:cubicBezTo>
                  <a:pt x="2126" y="375"/>
                  <a:pt x="2132" y="380"/>
                  <a:pt x="2139" y="380"/>
                </a:cubicBezTo>
                <a:close/>
                <a:moveTo>
                  <a:pt x="2179" y="380"/>
                </a:moveTo>
                <a:cubicBezTo>
                  <a:pt x="2186" y="380"/>
                  <a:pt x="2191" y="375"/>
                  <a:pt x="2191" y="367"/>
                </a:cubicBezTo>
                <a:cubicBezTo>
                  <a:pt x="2191" y="360"/>
                  <a:pt x="2186" y="355"/>
                  <a:pt x="2179" y="355"/>
                </a:cubicBezTo>
                <a:cubicBezTo>
                  <a:pt x="2171" y="355"/>
                  <a:pt x="2166" y="360"/>
                  <a:pt x="2166" y="367"/>
                </a:cubicBezTo>
                <a:cubicBezTo>
                  <a:pt x="2166" y="375"/>
                  <a:pt x="2171" y="380"/>
                  <a:pt x="2179" y="380"/>
                </a:cubicBezTo>
                <a:close/>
                <a:moveTo>
                  <a:pt x="2218" y="380"/>
                </a:moveTo>
                <a:cubicBezTo>
                  <a:pt x="2225" y="380"/>
                  <a:pt x="2231" y="375"/>
                  <a:pt x="2231" y="367"/>
                </a:cubicBezTo>
                <a:cubicBezTo>
                  <a:pt x="2231" y="360"/>
                  <a:pt x="2225" y="355"/>
                  <a:pt x="2218" y="355"/>
                </a:cubicBezTo>
                <a:cubicBezTo>
                  <a:pt x="2211" y="355"/>
                  <a:pt x="2205" y="360"/>
                  <a:pt x="2205" y="367"/>
                </a:cubicBezTo>
                <a:cubicBezTo>
                  <a:pt x="2205" y="375"/>
                  <a:pt x="2211" y="380"/>
                  <a:pt x="2218" y="380"/>
                </a:cubicBezTo>
                <a:close/>
                <a:moveTo>
                  <a:pt x="2257" y="380"/>
                </a:moveTo>
                <a:cubicBezTo>
                  <a:pt x="2264" y="380"/>
                  <a:pt x="2270" y="375"/>
                  <a:pt x="2270" y="367"/>
                </a:cubicBezTo>
                <a:cubicBezTo>
                  <a:pt x="2270" y="360"/>
                  <a:pt x="2264" y="355"/>
                  <a:pt x="2257" y="355"/>
                </a:cubicBezTo>
                <a:cubicBezTo>
                  <a:pt x="2250" y="355"/>
                  <a:pt x="2245" y="360"/>
                  <a:pt x="2245" y="367"/>
                </a:cubicBezTo>
                <a:cubicBezTo>
                  <a:pt x="2245" y="375"/>
                  <a:pt x="2250" y="380"/>
                  <a:pt x="2257" y="380"/>
                </a:cubicBezTo>
                <a:close/>
                <a:moveTo>
                  <a:pt x="2297" y="380"/>
                </a:moveTo>
                <a:cubicBezTo>
                  <a:pt x="2304" y="380"/>
                  <a:pt x="2310" y="375"/>
                  <a:pt x="2310" y="367"/>
                </a:cubicBezTo>
                <a:cubicBezTo>
                  <a:pt x="2310" y="360"/>
                  <a:pt x="2304" y="355"/>
                  <a:pt x="2297" y="355"/>
                </a:cubicBezTo>
                <a:cubicBezTo>
                  <a:pt x="2290" y="355"/>
                  <a:pt x="2284" y="360"/>
                  <a:pt x="2284" y="367"/>
                </a:cubicBezTo>
                <a:cubicBezTo>
                  <a:pt x="2284" y="375"/>
                  <a:pt x="2290" y="380"/>
                  <a:pt x="2297" y="380"/>
                </a:cubicBezTo>
                <a:close/>
                <a:moveTo>
                  <a:pt x="2336" y="380"/>
                </a:moveTo>
                <a:cubicBezTo>
                  <a:pt x="2343" y="380"/>
                  <a:pt x="2349" y="375"/>
                  <a:pt x="2349" y="367"/>
                </a:cubicBezTo>
                <a:cubicBezTo>
                  <a:pt x="2349" y="360"/>
                  <a:pt x="2343" y="355"/>
                  <a:pt x="2336" y="355"/>
                </a:cubicBezTo>
                <a:cubicBezTo>
                  <a:pt x="2329" y="355"/>
                  <a:pt x="2323" y="360"/>
                  <a:pt x="2323" y="367"/>
                </a:cubicBezTo>
                <a:cubicBezTo>
                  <a:pt x="2323" y="375"/>
                  <a:pt x="2329" y="380"/>
                  <a:pt x="2336" y="380"/>
                </a:cubicBezTo>
                <a:close/>
                <a:moveTo>
                  <a:pt x="2376" y="380"/>
                </a:moveTo>
                <a:cubicBezTo>
                  <a:pt x="2383" y="380"/>
                  <a:pt x="2388" y="375"/>
                  <a:pt x="2388" y="367"/>
                </a:cubicBezTo>
                <a:cubicBezTo>
                  <a:pt x="2388" y="360"/>
                  <a:pt x="2383" y="355"/>
                  <a:pt x="2376" y="355"/>
                </a:cubicBezTo>
                <a:cubicBezTo>
                  <a:pt x="2369" y="355"/>
                  <a:pt x="2363" y="360"/>
                  <a:pt x="2363" y="367"/>
                </a:cubicBezTo>
                <a:cubicBezTo>
                  <a:pt x="2363" y="375"/>
                  <a:pt x="2369" y="380"/>
                  <a:pt x="2376" y="380"/>
                </a:cubicBezTo>
                <a:close/>
                <a:moveTo>
                  <a:pt x="2415" y="380"/>
                </a:moveTo>
                <a:cubicBezTo>
                  <a:pt x="2422" y="380"/>
                  <a:pt x="2428" y="375"/>
                  <a:pt x="2428" y="367"/>
                </a:cubicBezTo>
                <a:cubicBezTo>
                  <a:pt x="2428" y="360"/>
                  <a:pt x="2422" y="355"/>
                  <a:pt x="2415" y="355"/>
                </a:cubicBezTo>
                <a:cubicBezTo>
                  <a:pt x="2408" y="355"/>
                  <a:pt x="2402" y="360"/>
                  <a:pt x="2402" y="367"/>
                </a:cubicBezTo>
                <a:cubicBezTo>
                  <a:pt x="2402" y="375"/>
                  <a:pt x="2408" y="380"/>
                  <a:pt x="2415" y="380"/>
                </a:cubicBezTo>
                <a:close/>
                <a:moveTo>
                  <a:pt x="2454" y="380"/>
                </a:moveTo>
                <a:cubicBezTo>
                  <a:pt x="2462" y="380"/>
                  <a:pt x="2467" y="375"/>
                  <a:pt x="2467" y="367"/>
                </a:cubicBezTo>
                <a:cubicBezTo>
                  <a:pt x="2467" y="360"/>
                  <a:pt x="2462" y="355"/>
                  <a:pt x="2454" y="355"/>
                </a:cubicBezTo>
                <a:cubicBezTo>
                  <a:pt x="2447" y="355"/>
                  <a:pt x="2442" y="360"/>
                  <a:pt x="2442" y="367"/>
                </a:cubicBezTo>
                <a:cubicBezTo>
                  <a:pt x="2442" y="375"/>
                  <a:pt x="2447" y="380"/>
                  <a:pt x="2454" y="380"/>
                </a:cubicBezTo>
                <a:close/>
                <a:moveTo>
                  <a:pt x="2494" y="380"/>
                </a:moveTo>
                <a:cubicBezTo>
                  <a:pt x="2501" y="380"/>
                  <a:pt x="2507" y="375"/>
                  <a:pt x="2507" y="367"/>
                </a:cubicBezTo>
                <a:cubicBezTo>
                  <a:pt x="2507" y="360"/>
                  <a:pt x="2501" y="355"/>
                  <a:pt x="2494" y="355"/>
                </a:cubicBezTo>
                <a:cubicBezTo>
                  <a:pt x="2487" y="355"/>
                  <a:pt x="2481" y="360"/>
                  <a:pt x="2481" y="367"/>
                </a:cubicBezTo>
                <a:cubicBezTo>
                  <a:pt x="2481" y="375"/>
                  <a:pt x="2487" y="380"/>
                  <a:pt x="2494" y="380"/>
                </a:cubicBezTo>
                <a:close/>
                <a:moveTo>
                  <a:pt x="2533" y="380"/>
                </a:moveTo>
                <a:cubicBezTo>
                  <a:pt x="2540" y="380"/>
                  <a:pt x="2546" y="375"/>
                  <a:pt x="2546" y="367"/>
                </a:cubicBezTo>
                <a:cubicBezTo>
                  <a:pt x="2546" y="360"/>
                  <a:pt x="2540" y="355"/>
                  <a:pt x="2533" y="355"/>
                </a:cubicBezTo>
                <a:cubicBezTo>
                  <a:pt x="2526" y="355"/>
                  <a:pt x="2521" y="360"/>
                  <a:pt x="2521" y="367"/>
                </a:cubicBezTo>
                <a:cubicBezTo>
                  <a:pt x="2521" y="375"/>
                  <a:pt x="2526" y="380"/>
                  <a:pt x="2533" y="380"/>
                </a:cubicBezTo>
                <a:close/>
                <a:moveTo>
                  <a:pt x="2573" y="380"/>
                </a:moveTo>
                <a:cubicBezTo>
                  <a:pt x="2580" y="380"/>
                  <a:pt x="2586" y="375"/>
                  <a:pt x="2586" y="367"/>
                </a:cubicBezTo>
                <a:cubicBezTo>
                  <a:pt x="2586" y="360"/>
                  <a:pt x="2580" y="355"/>
                  <a:pt x="2573" y="355"/>
                </a:cubicBezTo>
                <a:cubicBezTo>
                  <a:pt x="2566" y="355"/>
                  <a:pt x="2560" y="360"/>
                  <a:pt x="2560" y="367"/>
                </a:cubicBezTo>
                <a:cubicBezTo>
                  <a:pt x="2560" y="375"/>
                  <a:pt x="2566" y="380"/>
                  <a:pt x="2573" y="380"/>
                </a:cubicBezTo>
                <a:close/>
                <a:moveTo>
                  <a:pt x="2612" y="380"/>
                </a:moveTo>
                <a:cubicBezTo>
                  <a:pt x="2619" y="380"/>
                  <a:pt x="2625" y="375"/>
                  <a:pt x="2625" y="367"/>
                </a:cubicBezTo>
                <a:cubicBezTo>
                  <a:pt x="2625" y="360"/>
                  <a:pt x="2619" y="355"/>
                  <a:pt x="2612" y="355"/>
                </a:cubicBezTo>
                <a:cubicBezTo>
                  <a:pt x="2605" y="355"/>
                  <a:pt x="2599" y="360"/>
                  <a:pt x="2599" y="367"/>
                </a:cubicBezTo>
                <a:cubicBezTo>
                  <a:pt x="2599" y="375"/>
                  <a:pt x="2605" y="380"/>
                  <a:pt x="2612" y="380"/>
                </a:cubicBezTo>
                <a:close/>
                <a:moveTo>
                  <a:pt x="2652" y="380"/>
                </a:moveTo>
                <a:cubicBezTo>
                  <a:pt x="2659" y="380"/>
                  <a:pt x="2664" y="375"/>
                  <a:pt x="2664" y="367"/>
                </a:cubicBezTo>
                <a:cubicBezTo>
                  <a:pt x="2664" y="360"/>
                  <a:pt x="2659" y="355"/>
                  <a:pt x="2652" y="355"/>
                </a:cubicBezTo>
                <a:cubicBezTo>
                  <a:pt x="2645" y="355"/>
                  <a:pt x="2639" y="360"/>
                  <a:pt x="2639" y="367"/>
                </a:cubicBezTo>
                <a:cubicBezTo>
                  <a:pt x="2639" y="375"/>
                  <a:pt x="2645" y="380"/>
                  <a:pt x="2652" y="380"/>
                </a:cubicBezTo>
                <a:close/>
                <a:moveTo>
                  <a:pt x="2691" y="380"/>
                </a:moveTo>
                <a:cubicBezTo>
                  <a:pt x="2698" y="380"/>
                  <a:pt x="2704" y="375"/>
                  <a:pt x="2704" y="367"/>
                </a:cubicBezTo>
                <a:cubicBezTo>
                  <a:pt x="2704" y="360"/>
                  <a:pt x="2698" y="355"/>
                  <a:pt x="2691" y="355"/>
                </a:cubicBezTo>
                <a:cubicBezTo>
                  <a:pt x="2684" y="355"/>
                  <a:pt x="2678" y="360"/>
                  <a:pt x="2678" y="367"/>
                </a:cubicBezTo>
                <a:cubicBezTo>
                  <a:pt x="2678" y="375"/>
                  <a:pt x="2684" y="380"/>
                  <a:pt x="2691" y="380"/>
                </a:cubicBezTo>
                <a:close/>
                <a:moveTo>
                  <a:pt x="2730" y="380"/>
                </a:moveTo>
                <a:cubicBezTo>
                  <a:pt x="2738" y="380"/>
                  <a:pt x="2743" y="375"/>
                  <a:pt x="2743" y="367"/>
                </a:cubicBezTo>
                <a:cubicBezTo>
                  <a:pt x="2743" y="360"/>
                  <a:pt x="2738" y="355"/>
                  <a:pt x="2730" y="355"/>
                </a:cubicBezTo>
                <a:cubicBezTo>
                  <a:pt x="2723" y="355"/>
                  <a:pt x="2718" y="360"/>
                  <a:pt x="2718" y="367"/>
                </a:cubicBezTo>
                <a:cubicBezTo>
                  <a:pt x="2718" y="375"/>
                  <a:pt x="2723" y="380"/>
                  <a:pt x="2730" y="380"/>
                </a:cubicBezTo>
                <a:close/>
                <a:moveTo>
                  <a:pt x="2770" y="380"/>
                </a:moveTo>
                <a:cubicBezTo>
                  <a:pt x="2777" y="380"/>
                  <a:pt x="2783" y="375"/>
                  <a:pt x="2783" y="367"/>
                </a:cubicBezTo>
                <a:cubicBezTo>
                  <a:pt x="2783" y="360"/>
                  <a:pt x="2777" y="355"/>
                  <a:pt x="2770" y="355"/>
                </a:cubicBezTo>
                <a:cubicBezTo>
                  <a:pt x="2763" y="355"/>
                  <a:pt x="2757" y="360"/>
                  <a:pt x="2757" y="367"/>
                </a:cubicBezTo>
                <a:cubicBezTo>
                  <a:pt x="2757" y="375"/>
                  <a:pt x="2763" y="380"/>
                  <a:pt x="2770" y="380"/>
                </a:cubicBezTo>
                <a:close/>
                <a:moveTo>
                  <a:pt x="2809" y="380"/>
                </a:moveTo>
                <a:cubicBezTo>
                  <a:pt x="2816" y="380"/>
                  <a:pt x="2822" y="375"/>
                  <a:pt x="2822" y="367"/>
                </a:cubicBezTo>
                <a:cubicBezTo>
                  <a:pt x="2822" y="360"/>
                  <a:pt x="2816" y="355"/>
                  <a:pt x="2809" y="355"/>
                </a:cubicBezTo>
                <a:cubicBezTo>
                  <a:pt x="2802" y="355"/>
                  <a:pt x="2797" y="360"/>
                  <a:pt x="2797" y="367"/>
                </a:cubicBezTo>
                <a:cubicBezTo>
                  <a:pt x="2797" y="375"/>
                  <a:pt x="2802" y="380"/>
                  <a:pt x="2809" y="380"/>
                </a:cubicBezTo>
                <a:close/>
                <a:moveTo>
                  <a:pt x="2849" y="380"/>
                </a:moveTo>
                <a:cubicBezTo>
                  <a:pt x="2856" y="380"/>
                  <a:pt x="2861" y="375"/>
                  <a:pt x="2861" y="367"/>
                </a:cubicBezTo>
                <a:cubicBezTo>
                  <a:pt x="2861" y="360"/>
                  <a:pt x="2856" y="355"/>
                  <a:pt x="2849" y="355"/>
                </a:cubicBezTo>
                <a:cubicBezTo>
                  <a:pt x="2842" y="355"/>
                  <a:pt x="2836" y="360"/>
                  <a:pt x="2836" y="367"/>
                </a:cubicBezTo>
                <a:cubicBezTo>
                  <a:pt x="2836" y="375"/>
                  <a:pt x="2842" y="380"/>
                  <a:pt x="2849" y="380"/>
                </a:cubicBezTo>
                <a:close/>
                <a:moveTo>
                  <a:pt x="2888" y="380"/>
                </a:moveTo>
                <a:cubicBezTo>
                  <a:pt x="2895" y="380"/>
                  <a:pt x="2901" y="375"/>
                  <a:pt x="2901" y="367"/>
                </a:cubicBezTo>
                <a:cubicBezTo>
                  <a:pt x="2901" y="360"/>
                  <a:pt x="2895" y="355"/>
                  <a:pt x="2888" y="355"/>
                </a:cubicBezTo>
                <a:cubicBezTo>
                  <a:pt x="2881" y="355"/>
                  <a:pt x="2875" y="360"/>
                  <a:pt x="2875" y="367"/>
                </a:cubicBezTo>
                <a:cubicBezTo>
                  <a:pt x="2875" y="375"/>
                  <a:pt x="2881" y="380"/>
                  <a:pt x="2888" y="380"/>
                </a:cubicBezTo>
                <a:close/>
                <a:moveTo>
                  <a:pt x="2928" y="380"/>
                </a:moveTo>
                <a:cubicBezTo>
                  <a:pt x="2935" y="380"/>
                  <a:pt x="2940" y="375"/>
                  <a:pt x="2940" y="367"/>
                </a:cubicBezTo>
                <a:cubicBezTo>
                  <a:pt x="2940" y="360"/>
                  <a:pt x="2935" y="355"/>
                  <a:pt x="2928" y="355"/>
                </a:cubicBezTo>
                <a:cubicBezTo>
                  <a:pt x="2921" y="355"/>
                  <a:pt x="2915" y="360"/>
                  <a:pt x="2915" y="367"/>
                </a:cubicBezTo>
                <a:cubicBezTo>
                  <a:pt x="2915" y="375"/>
                  <a:pt x="2921" y="380"/>
                  <a:pt x="2928" y="380"/>
                </a:cubicBezTo>
                <a:close/>
                <a:moveTo>
                  <a:pt x="2967" y="380"/>
                </a:moveTo>
                <a:cubicBezTo>
                  <a:pt x="2974" y="380"/>
                  <a:pt x="2980" y="375"/>
                  <a:pt x="2980" y="367"/>
                </a:cubicBezTo>
                <a:cubicBezTo>
                  <a:pt x="2980" y="360"/>
                  <a:pt x="2974" y="355"/>
                  <a:pt x="2967" y="355"/>
                </a:cubicBezTo>
                <a:cubicBezTo>
                  <a:pt x="2960" y="355"/>
                  <a:pt x="2954" y="360"/>
                  <a:pt x="2954" y="367"/>
                </a:cubicBezTo>
                <a:cubicBezTo>
                  <a:pt x="2954" y="375"/>
                  <a:pt x="2960" y="380"/>
                  <a:pt x="2967" y="380"/>
                </a:cubicBezTo>
                <a:close/>
                <a:moveTo>
                  <a:pt x="3006" y="380"/>
                </a:moveTo>
                <a:cubicBezTo>
                  <a:pt x="3013" y="380"/>
                  <a:pt x="3019" y="375"/>
                  <a:pt x="3019" y="367"/>
                </a:cubicBezTo>
                <a:cubicBezTo>
                  <a:pt x="3019" y="360"/>
                  <a:pt x="3013" y="355"/>
                  <a:pt x="3006" y="355"/>
                </a:cubicBezTo>
                <a:cubicBezTo>
                  <a:pt x="2999" y="355"/>
                  <a:pt x="2994" y="360"/>
                  <a:pt x="2994" y="367"/>
                </a:cubicBezTo>
                <a:cubicBezTo>
                  <a:pt x="2994" y="375"/>
                  <a:pt x="2999" y="380"/>
                  <a:pt x="3006" y="380"/>
                </a:cubicBezTo>
                <a:close/>
                <a:moveTo>
                  <a:pt x="3046" y="380"/>
                </a:moveTo>
                <a:cubicBezTo>
                  <a:pt x="3053" y="380"/>
                  <a:pt x="3059" y="375"/>
                  <a:pt x="3059" y="367"/>
                </a:cubicBezTo>
                <a:cubicBezTo>
                  <a:pt x="3059" y="360"/>
                  <a:pt x="3053" y="355"/>
                  <a:pt x="3046" y="355"/>
                </a:cubicBezTo>
                <a:cubicBezTo>
                  <a:pt x="3039" y="355"/>
                  <a:pt x="3033" y="360"/>
                  <a:pt x="3033" y="367"/>
                </a:cubicBezTo>
                <a:cubicBezTo>
                  <a:pt x="3033" y="375"/>
                  <a:pt x="3039" y="380"/>
                  <a:pt x="3046" y="380"/>
                </a:cubicBezTo>
                <a:close/>
                <a:moveTo>
                  <a:pt x="3085" y="380"/>
                </a:moveTo>
                <a:cubicBezTo>
                  <a:pt x="3092" y="380"/>
                  <a:pt x="3098" y="375"/>
                  <a:pt x="3098" y="367"/>
                </a:cubicBezTo>
                <a:cubicBezTo>
                  <a:pt x="3098" y="360"/>
                  <a:pt x="3092" y="355"/>
                  <a:pt x="3085" y="355"/>
                </a:cubicBezTo>
                <a:cubicBezTo>
                  <a:pt x="3078" y="355"/>
                  <a:pt x="3073" y="360"/>
                  <a:pt x="3073" y="367"/>
                </a:cubicBezTo>
                <a:cubicBezTo>
                  <a:pt x="3073" y="375"/>
                  <a:pt x="3078" y="380"/>
                  <a:pt x="3085" y="380"/>
                </a:cubicBezTo>
                <a:close/>
                <a:moveTo>
                  <a:pt x="3125" y="380"/>
                </a:moveTo>
                <a:cubicBezTo>
                  <a:pt x="3132" y="380"/>
                  <a:pt x="3137" y="375"/>
                  <a:pt x="3137" y="367"/>
                </a:cubicBezTo>
                <a:cubicBezTo>
                  <a:pt x="3137" y="360"/>
                  <a:pt x="3132" y="355"/>
                  <a:pt x="3125" y="355"/>
                </a:cubicBezTo>
                <a:cubicBezTo>
                  <a:pt x="3118" y="355"/>
                  <a:pt x="3112" y="360"/>
                  <a:pt x="3112" y="367"/>
                </a:cubicBezTo>
                <a:cubicBezTo>
                  <a:pt x="3112" y="375"/>
                  <a:pt x="3118" y="380"/>
                  <a:pt x="3125" y="380"/>
                </a:cubicBezTo>
                <a:close/>
                <a:moveTo>
                  <a:pt x="3164" y="380"/>
                </a:moveTo>
                <a:cubicBezTo>
                  <a:pt x="3171" y="380"/>
                  <a:pt x="3177" y="375"/>
                  <a:pt x="3177" y="367"/>
                </a:cubicBezTo>
                <a:cubicBezTo>
                  <a:pt x="3177" y="360"/>
                  <a:pt x="3171" y="355"/>
                  <a:pt x="3164" y="355"/>
                </a:cubicBezTo>
                <a:cubicBezTo>
                  <a:pt x="3157" y="355"/>
                  <a:pt x="3151" y="360"/>
                  <a:pt x="3151" y="367"/>
                </a:cubicBezTo>
                <a:cubicBezTo>
                  <a:pt x="3151" y="375"/>
                  <a:pt x="3157" y="380"/>
                  <a:pt x="3164" y="380"/>
                </a:cubicBezTo>
                <a:close/>
                <a:moveTo>
                  <a:pt x="3204" y="380"/>
                </a:moveTo>
                <a:cubicBezTo>
                  <a:pt x="3211" y="380"/>
                  <a:pt x="3216" y="375"/>
                  <a:pt x="3216" y="367"/>
                </a:cubicBezTo>
                <a:cubicBezTo>
                  <a:pt x="3216" y="360"/>
                  <a:pt x="3211" y="355"/>
                  <a:pt x="3204" y="355"/>
                </a:cubicBezTo>
                <a:cubicBezTo>
                  <a:pt x="3197" y="355"/>
                  <a:pt x="3191" y="360"/>
                  <a:pt x="3191" y="367"/>
                </a:cubicBezTo>
                <a:cubicBezTo>
                  <a:pt x="3191" y="375"/>
                  <a:pt x="3197" y="380"/>
                  <a:pt x="3204" y="380"/>
                </a:cubicBezTo>
                <a:close/>
                <a:moveTo>
                  <a:pt x="3243" y="380"/>
                </a:moveTo>
                <a:cubicBezTo>
                  <a:pt x="3250" y="380"/>
                  <a:pt x="3256" y="375"/>
                  <a:pt x="3256" y="367"/>
                </a:cubicBezTo>
                <a:cubicBezTo>
                  <a:pt x="3256" y="360"/>
                  <a:pt x="3250" y="355"/>
                  <a:pt x="3243" y="355"/>
                </a:cubicBezTo>
                <a:cubicBezTo>
                  <a:pt x="3236" y="355"/>
                  <a:pt x="3230" y="360"/>
                  <a:pt x="3230" y="367"/>
                </a:cubicBezTo>
                <a:cubicBezTo>
                  <a:pt x="3230" y="375"/>
                  <a:pt x="3236" y="380"/>
                  <a:pt x="3243" y="380"/>
                </a:cubicBezTo>
                <a:close/>
                <a:moveTo>
                  <a:pt x="3282" y="380"/>
                </a:moveTo>
                <a:cubicBezTo>
                  <a:pt x="3289" y="380"/>
                  <a:pt x="3295" y="375"/>
                  <a:pt x="3295" y="367"/>
                </a:cubicBezTo>
                <a:cubicBezTo>
                  <a:pt x="3295" y="360"/>
                  <a:pt x="3289" y="355"/>
                  <a:pt x="3282" y="355"/>
                </a:cubicBezTo>
                <a:cubicBezTo>
                  <a:pt x="3275" y="355"/>
                  <a:pt x="3270" y="360"/>
                  <a:pt x="3270" y="367"/>
                </a:cubicBezTo>
                <a:cubicBezTo>
                  <a:pt x="3270" y="375"/>
                  <a:pt x="3275" y="380"/>
                  <a:pt x="3282" y="380"/>
                </a:cubicBezTo>
                <a:close/>
                <a:moveTo>
                  <a:pt x="3322" y="380"/>
                </a:moveTo>
                <a:cubicBezTo>
                  <a:pt x="3329" y="380"/>
                  <a:pt x="3335" y="375"/>
                  <a:pt x="3335" y="367"/>
                </a:cubicBezTo>
                <a:cubicBezTo>
                  <a:pt x="3335" y="360"/>
                  <a:pt x="3329" y="355"/>
                  <a:pt x="3322" y="355"/>
                </a:cubicBezTo>
                <a:cubicBezTo>
                  <a:pt x="3315" y="355"/>
                  <a:pt x="3309" y="360"/>
                  <a:pt x="3309" y="367"/>
                </a:cubicBezTo>
                <a:cubicBezTo>
                  <a:pt x="3309" y="375"/>
                  <a:pt x="3315" y="380"/>
                  <a:pt x="3322" y="380"/>
                </a:cubicBezTo>
                <a:close/>
                <a:moveTo>
                  <a:pt x="3361" y="380"/>
                </a:moveTo>
                <a:cubicBezTo>
                  <a:pt x="3368" y="380"/>
                  <a:pt x="3374" y="375"/>
                  <a:pt x="3374" y="367"/>
                </a:cubicBezTo>
                <a:cubicBezTo>
                  <a:pt x="3374" y="360"/>
                  <a:pt x="3368" y="355"/>
                  <a:pt x="3361" y="355"/>
                </a:cubicBezTo>
                <a:cubicBezTo>
                  <a:pt x="3354" y="355"/>
                  <a:pt x="3348" y="360"/>
                  <a:pt x="3348" y="367"/>
                </a:cubicBezTo>
                <a:cubicBezTo>
                  <a:pt x="3348" y="375"/>
                  <a:pt x="3354" y="380"/>
                  <a:pt x="3361" y="380"/>
                </a:cubicBezTo>
                <a:close/>
                <a:moveTo>
                  <a:pt x="3401" y="380"/>
                </a:moveTo>
                <a:cubicBezTo>
                  <a:pt x="3408" y="380"/>
                  <a:pt x="3413" y="375"/>
                  <a:pt x="3413" y="367"/>
                </a:cubicBezTo>
                <a:cubicBezTo>
                  <a:pt x="3413" y="360"/>
                  <a:pt x="3408" y="355"/>
                  <a:pt x="3401" y="355"/>
                </a:cubicBezTo>
                <a:cubicBezTo>
                  <a:pt x="3394" y="355"/>
                  <a:pt x="3388" y="360"/>
                  <a:pt x="3388" y="367"/>
                </a:cubicBezTo>
                <a:cubicBezTo>
                  <a:pt x="3388" y="375"/>
                  <a:pt x="3394" y="380"/>
                  <a:pt x="3401" y="380"/>
                </a:cubicBezTo>
                <a:close/>
                <a:moveTo>
                  <a:pt x="3440" y="380"/>
                </a:moveTo>
                <a:cubicBezTo>
                  <a:pt x="3447" y="380"/>
                  <a:pt x="3453" y="375"/>
                  <a:pt x="3453" y="367"/>
                </a:cubicBezTo>
                <a:cubicBezTo>
                  <a:pt x="3453" y="360"/>
                  <a:pt x="3447" y="355"/>
                  <a:pt x="3440" y="355"/>
                </a:cubicBezTo>
                <a:cubicBezTo>
                  <a:pt x="3433" y="355"/>
                  <a:pt x="3427" y="360"/>
                  <a:pt x="3427" y="367"/>
                </a:cubicBezTo>
                <a:cubicBezTo>
                  <a:pt x="3427" y="375"/>
                  <a:pt x="3433" y="380"/>
                  <a:pt x="3440" y="380"/>
                </a:cubicBezTo>
                <a:close/>
                <a:moveTo>
                  <a:pt x="3480" y="380"/>
                </a:moveTo>
                <a:cubicBezTo>
                  <a:pt x="3487" y="380"/>
                  <a:pt x="3492" y="375"/>
                  <a:pt x="3492" y="367"/>
                </a:cubicBezTo>
                <a:cubicBezTo>
                  <a:pt x="3492" y="360"/>
                  <a:pt x="3487" y="355"/>
                  <a:pt x="3480" y="355"/>
                </a:cubicBezTo>
                <a:cubicBezTo>
                  <a:pt x="3472" y="355"/>
                  <a:pt x="3467" y="360"/>
                  <a:pt x="3467" y="367"/>
                </a:cubicBezTo>
                <a:cubicBezTo>
                  <a:pt x="3467" y="375"/>
                  <a:pt x="3472" y="380"/>
                  <a:pt x="3480" y="380"/>
                </a:cubicBezTo>
                <a:close/>
                <a:moveTo>
                  <a:pt x="50" y="394"/>
                </a:moveTo>
                <a:cubicBezTo>
                  <a:pt x="43" y="394"/>
                  <a:pt x="37" y="400"/>
                  <a:pt x="37" y="407"/>
                </a:cubicBezTo>
                <a:cubicBezTo>
                  <a:pt x="37" y="414"/>
                  <a:pt x="43" y="420"/>
                  <a:pt x="50" y="420"/>
                </a:cubicBezTo>
                <a:cubicBezTo>
                  <a:pt x="57" y="420"/>
                  <a:pt x="62" y="414"/>
                  <a:pt x="62" y="407"/>
                </a:cubicBezTo>
                <a:cubicBezTo>
                  <a:pt x="62" y="400"/>
                  <a:pt x="57" y="394"/>
                  <a:pt x="50" y="394"/>
                </a:cubicBezTo>
                <a:close/>
                <a:moveTo>
                  <a:pt x="89" y="420"/>
                </a:moveTo>
                <a:cubicBezTo>
                  <a:pt x="96" y="420"/>
                  <a:pt x="102" y="414"/>
                  <a:pt x="102" y="407"/>
                </a:cubicBezTo>
                <a:cubicBezTo>
                  <a:pt x="102" y="400"/>
                  <a:pt x="96" y="394"/>
                  <a:pt x="89" y="394"/>
                </a:cubicBezTo>
                <a:cubicBezTo>
                  <a:pt x="82" y="394"/>
                  <a:pt x="76" y="400"/>
                  <a:pt x="76" y="407"/>
                </a:cubicBezTo>
                <a:cubicBezTo>
                  <a:pt x="76" y="414"/>
                  <a:pt x="82" y="420"/>
                  <a:pt x="89" y="420"/>
                </a:cubicBezTo>
                <a:close/>
                <a:moveTo>
                  <a:pt x="128" y="420"/>
                </a:moveTo>
                <a:cubicBezTo>
                  <a:pt x="136" y="420"/>
                  <a:pt x="141" y="414"/>
                  <a:pt x="141" y="407"/>
                </a:cubicBezTo>
                <a:cubicBezTo>
                  <a:pt x="141" y="400"/>
                  <a:pt x="136" y="394"/>
                  <a:pt x="128" y="394"/>
                </a:cubicBezTo>
                <a:cubicBezTo>
                  <a:pt x="121" y="394"/>
                  <a:pt x="116" y="400"/>
                  <a:pt x="116" y="407"/>
                </a:cubicBezTo>
                <a:cubicBezTo>
                  <a:pt x="116" y="414"/>
                  <a:pt x="121" y="420"/>
                  <a:pt x="128" y="420"/>
                </a:cubicBezTo>
                <a:close/>
                <a:moveTo>
                  <a:pt x="168" y="394"/>
                </a:moveTo>
                <a:cubicBezTo>
                  <a:pt x="161" y="394"/>
                  <a:pt x="155" y="400"/>
                  <a:pt x="155" y="407"/>
                </a:cubicBezTo>
                <a:cubicBezTo>
                  <a:pt x="155" y="414"/>
                  <a:pt x="161" y="420"/>
                  <a:pt x="168" y="420"/>
                </a:cubicBezTo>
                <a:cubicBezTo>
                  <a:pt x="175" y="420"/>
                  <a:pt x="181" y="414"/>
                  <a:pt x="181" y="407"/>
                </a:cubicBezTo>
                <a:cubicBezTo>
                  <a:pt x="181" y="400"/>
                  <a:pt x="175" y="394"/>
                  <a:pt x="168" y="394"/>
                </a:cubicBezTo>
                <a:close/>
                <a:moveTo>
                  <a:pt x="207" y="394"/>
                </a:moveTo>
                <a:cubicBezTo>
                  <a:pt x="200" y="394"/>
                  <a:pt x="195" y="400"/>
                  <a:pt x="195" y="407"/>
                </a:cubicBezTo>
                <a:cubicBezTo>
                  <a:pt x="195" y="414"/>
                  <a:pt x="200" y="420"/>
                  <a:pt x="207" y="420"/>
                </a:cubicBezTo>
                <a:cubicBezTo>
                  <a:pt x="214" y="420"/>
                  <a:pt x="220" y="414"/>
                  <a:pt x="220" y="407"/>
                </a:cubicBezTo>
                <a:cubicBezTo>
                  <a:pt x="220" y="400"/>
                  <a:pt x="214" y="394"/>
                  <a:pt x="207" y="394"/>
                </a:cubicBezTo>
                <a:close/>
                <a:moveTo>
                  <a:pt x="247" y="394"/>
                </a:moveTo>
                <a:cubicBezTo>
                  <a:pt x="240" y="394"/>
                  <a:pt x="234" y="400"/>
                  <a:pt x="234" y="407"/>
                </a:cubicBezTo>
                <a:cubicBezTo>
                  <a:pt x="234" y="414"/>
                  <a:pt x="240" y="420"/>
                  <a:pt x="247" y="420"/>
                </a:cubicBezTo>
                <a:cubicBezTo>
                  <a:pt x="254" y="420"/>
                  <a:pt x="260" y="414"/>
                  <a:pt x="260" y="407"/>
                </a:cubicBezTo>
                <a:cubicBezTo>
                  <a:pt x="260" y="400"/>
                  <a:pt x="254" y="394"/>
                  <a:pt x="247" y="394"/>
                </a:cubicBezTo>
                <a:close/>
                <a:moveTo>
                  <a:pt x="286" y="394"/>
                </a:moveTo>
                <a:cubicBezTo>
                  <a:pt x="279" y="394"/>
                  <a:pt x="273" y="400"/>
                  <a:pt x="273" y="407"/>
                </a:cubicBezTo>
                <a:cubicBezTo>
                  <a:pt x="273" y="414"/>
                  <a:pt x="279" y="420"/>
                  <a:pt x="286" y="420"/>
                </a:cubicBezTo>
                <a:cubicBezTo>
                  <a:pt x="293" y="420"/>
                  <a:pt x="299" y="414"/>
                  <a:pt x="299" y="407"/>
                </a:cubicBezTo>
                <a:cubicBezTo>
                  <a:pt x="299" y="400"/>
                  <a:pt x="293" y="394"/>
                  <a:pt x="286" y="394"/>
                </a:cubicBezTo>
                <a:close/>
                <a:moveTo>
                  <a:pt x="326" y="420"/>
                </a:moveTo>
                <a:cubicBezTo>
                  <a:pt x="333" y="420"/>
                  <a:pt x="338" y="414"/>
                  <a:pt x="338" y="407"/>
                </a:cubicBezTo>
                <a:cubicBezTo>
                  <a:pt x="338" y="400"/>
                  <a:pt x="333" y="394"/>
                  <a:pt x="326" y="394"/>
                </a:cubicBezTo>
                <a:cubicBezTo>
                  <a:pt x="319" y="394"/>
                  <a:pt x="313" y="400"/>
                  <a:pt x="313" y="407"/>
                </a:cubicBezTo>
                <a:cubicBezTo>
                  <a:pt x="313" y="414"/>
                  <a:pt x="319" y="420"/>
                  <a:pt x="326" y="420"/>
                </a:cubicBezTo>
                <a:close/>
                <a:moveTo>
                  <a:pt x="365" y="420"/>
                </a:moveTo>
                <a:cubicBezTo>
                  <a:pt x="372" y="420"/>
                  <a:pt x="378" y="414"/>
                  <a:pt x="378" y="407"/>
                </a:cubicBezTo>
                <a:cubicBezTo>
                  <a:pt x="378" y="400"/>
                  <a:pt x="372" y="394"/>
                  <a:pt x="365" y="394"/>
                </a:cubicBezTo>
                <a:cubicBezTo>
                  <a:pt x="358" y="394"/>
                  <a:pt x="352" y="400"/>
                  <a:pt x="352" y="407"/>
                </a:cubicBezTo>
                <a:cubicBezTo>
                  <a:pt x="352" y="414"/>
                  <a:pt x="358" y="420"/>
                  <a:pt x="365" y="420"/>
                </a:cubicBezTo>
                <a:close/>
                <a:moveTo>
                  <a:pt x="404" y="420"/>
                </a:moveTo>
                <a:cubicBezTo>
                  <a:pt x="411" y="420"/>
                  <a:pt x="417" y="414"/>
                  <a:pt x="417" y="407"/>
                </a:cubicBezTo>
                <a:cubicBezTo>
                  <a:pt x="417" y="400"/>
                  <a:pt x="411" y="394"/>
                  <a:pt x="404" y="394"/>
                </a:cubicBezTo>
                <a:cubicBezTo>
                  <a:pt x="397" y="394"/>
                  <a:pt x="392" y="400"/>
                  <a:pt x="392" y="407"/>
                </a:cubicBezTo>
                <a:cubicBezTo>
                  <a:pt x="392" y="414"/>
                  <a:pt x="397" y="420"/>
                  <a:pt x="404" y="420"/>
                </a:cubicBezTo>
                <a:close/>
                <a:moveTo>
                  <a:pt x="444" y="420"/>
                </a:moveTo>
                <a:cubicBezTo>
                  <a:pt x="451" y="420"/>
                  <a:pt x="457" y="414"/>
                  <a:pt x="457" y="407"/>
                </a:cubicBezTo>
                <a:cubicBezTo>
                  <a:pt x="457" y="400"/>
                  <a:pt x="451" y="394"/>
                  <a:pt x="444" y="394"/>
                </a:cubicBezTo>
                <a:cubicBezTo>
                  <a:pt x="437" y="394"/>
                  <a:pt x="431" y="400"/>
                  <a:pt x="431" y="407"/>
                </a:cubicBezTo>
                <a:cubicBezTo>
                  <a:pt x="431" y="414"/>
                  <a:pt x="437" y="420"/>
                  <a:pt x="444" y="420"/>
                </a:cubicBezTo>
                <a:close/>
                <a:moveTo>
                  <a:pt x="483" y="420"/>
                </a:moveTo>
                <a:cubicBezTo>
                  <a:pt x="490" y="420"/>
                  <a:pt x="496" y="414"/>
                  <a:pt x="496" y="407"/>
                </a:cubicBezTo>
                <a:cubicBezTo>
                  <a:pt x="496" y="400"/>
                  <a:pt x="490" y="394"/>
                  <a:pt x="483" y="394"/>
                </a:cubicBezTo>
                <a:cubicBezTo>
                  <a:pt x="476" y="394"/>
                  <a:pt x="471" y="400"/>
                  <a:pt x="471" y="407"/>
                </a:cubicBezTo>
                <a:cubicBezTo>
                  <a:pt x="471" y="414"/>
                  <a:pt x="476" y="420"/>
                  <a:pt x="483" y="420"/>
                </a:cubicBezTo>
                <a:close/>
                <a:moveTo>
                  <a:pt x="523" y="396"/>
                </a:moveTo>
                <a:cubicBezTo>
                  <a:pt x="517" y="396"/>
                  <a:pt x="512" y="401"/>
                  <a:pt x="512" y="407"/>
                </a:cubicBezTo>
                <a:cubicBezTo>
                  <a:pt x="512" y="413"/>
                  <a:pt x="517" y="418"/>
                  <a:pt x="523" y="418"/>
                </a:cubicBezTo>
                <a:cubicBezTo>
                  <a:pt x="529" y="418"/>
                  <a:pt x="533" y="413"/>
                  <a:pt x="533" y="407"/>
                </a:cubicBezTo>
                <a:cubicBezTo>
                  <a:pt x="533" y="401"/>
                  <a:pt x="529" y="396"/>
                  <a:pt x="523" y="396"/>
                </a:cubicBezTo>
                <a:close/>
                <a:moveTo>
                  <a:pt x="562" y="394"/>
                </a:moveTo>
                <a:cubicBezTo>
                  <a:pt x="555" y="394"/>
                  <a:pt x="549" y="400"/>
                  <a:pt x="549" y="407"/>
                </a:cubicBezTo>
                <a:cubicBezTo>
                  <a:pt x="549" y="414"/>
                  <a:pt x="555" y="420"/>
                  <a:pt x="562" y="420"/>
                </a:cubicBezTo>
                <a:cubicBezTo>
                  <a:pt x="569" y="420"/>
                  <a:pt x="575" y="414"/>
                  <a:pt x="575" y="407"/>
                </a:cubicBezTo>
                <a:cubicBezTo>
                  <a:pt x="575" y="400"/>
                  <a:pt x="569" y="394"/>
                  <a:pt x="562" y="394"/>
                </a:cubicBezTo>
                <a:close/>
                <a:moveTo>
                  <a:pt x="602" y="420"/>
                </a:moveTo>
                <a:cubicBezTo>
                  <a:pt x="609" y="420"/>
                  <a:pt x="614" y="414"/>
                  <a:pt x="614" y="407"/>
                </a:cubicBezTo>
                <a:cubicBezTo>
                  <a:pt x="614" y="400"/>
                  <a:pt x="609" y="394"/>
                  <a:pt x="602" y="394"/>
                </a:cubicBezTo>
                <a:cubicBezTo>
                  <a:pt x="595" y="394"/>
                  <a:pt x="589" y="400"/>
                  <a:pt x="589" y="407"/>
                </a:cubicBezTo>
                <a:cubicBezTo>
                  <a:pt x="589" y="414"/>
                  <a:pt x="595" y="420"/>
                  <a:pt x="602" y="420"/>
                </a:cubicBezTo>
                <a:close/>
                <a:moveTo>
                  <a:pt x="641" y="420"/>
                </a:moveTo>
                <a:cubicBezTo>
                  <a:pt x="648" y="420"/>
                  <a:pt x="654" y="414"/>
                  <a:pt x="654" y="407"/>
                </a:cubicBezTo>
                <a:cubicBezTo>
                  <a:pt x="654" y="400"/>
                  <a:pt x="648" y="394"/>
                  <a:pt x="641" y="394"/>
                </a:cubicBezTo>
                <a:cubicBezTo>
                  <a:pt x="634" y="394"/>
                  <a:pt x="628" y="400"/>
                  <a:pt x="628" y="407"/>
                </a:cubicBezTo>
                <a:cubicBezTo>
                  <a:pt x="628" y="414"/>
                  <a:pt x="634" y="420"/>
                  <a:pt x="641" y="420"/>
                </a:cubicBezTo>
                <a:close/>
                <a:moveTo>
                  <a:pt x="680" y="420"/>
                </a:moveTo>
                <a:cubicBezTo>
                  <a:pt x="687" y="420"/>
                  <a:pt x="693" y="414"/>
                  <a:pt x="693" y="407"/>
                </a:cubicBezTo>
                <a:cubicBezTo>
                  <a:pt x="693" y="400"/>
                  <a:pt x="687" y="394"/>
                  <a:pt x="680" y="394"/>
                </a:cubicBezTo>
                <a:cubicBezTo>
                  <a:pt x="673" y="394"/>
                  <a:pt x="668" y="400"/>
                  <a:pt x="668" y="407"/>
                </a:cubicBezTo>
                <a:cubicBezTo>
                  <a:pt x="668" y="414"/>
                  <a:pt x="673" y="420"/>
                  <a:pt x="680" y="420"/>
                </a:cubicBezTo>
                <a:close/>
                <a:moveTo>
                  <a:pt x="720" y="420"/>
                </a:moveTo>
                <a:cubicBezTo>
                  <a:pt x="727" y="420"/>
                  <a:pt x="733" y="414"/>
                  <a:pt x="733" y="407"/>
                </a:cubicBezTo>
                <a:cubicBezTo>
                  <a:pt x="733" y="400"/>
                  <a:pt x="727" y="394"/>
                  <a:pt x="720" y="394"/>
                </a:cubicBezTo>
                <a:cubicBezTo>
                  <a:pt x="713" y="394"/>
                  <a:pt x="707" y="400"/>
                  <a:pt x="707" y="407"/>
                </a:cubicBezTo>
                <a:cubicBezTo>
                  <a:pt x="707" y="414"/>
                  <a:pt x="713" y="420"/>
                  <a:pt x="720" y="420"/>
                </a:cubicBezTo>
                <a:close/>
                <a:moveTo>
                  <a:pt x="917" y="420"/>
                </a:moveTo>
                <a:cubicBezTo>
                  <a:pt x="924" y="420"/>
                  <a:pt x="930" y="414"/>
                  <a:pt x="930" y="407"/>
                </a:cubicBezTo>
                <a:cubicBezTo>
                  <a:pt x="930" y="400"/>
                  <a:pt x="924" y="394"/>
                  <a:pt x="917" y="394"/>
                </a:cubicBezTo>
                <a:cubicBezTo>
                  <a:pt x="910" y="394"/>
                  <a:pt x="904" y="400"/>
                  <a:pt x="904" y="407"/>
                </a:cubicBezTo>
                <a:cubicBezTo>
                  <a:pt x="904" y="414"/>
                  <a:pt x="910" y="420"/>
                  <a:pt x="917" y="420"/>
                </a:cubicBezTo>
                <a:close/>
                <a:moveTo>
                  <a:pt x="956" y="394"/>
                </a:moveTo>
                <a:cubicBezTo>
                  <a:pt x="949" y="394"/>
                  <a:pt x="944" y="400"/>
                  <a:pt x="944" y="407"/>
                </a:cubicBezTo>
                <a:cubicBezTo>
                  <a:pt x="944" y="414"/>
                  <a:pt x="949" y="420"/>
                  <a:pt x="956" y="420"/>
                </a:cubicBezTo>
                <a:cubicBezTo>
                  <a:pt x="963" y="420"/>
                  <a:pt x="969" y="414"/>
                  <a:pt x="969" y="407"/>
                </a:cubicBezTo>
                <a:cubicBezTo>
                  <a:pt x="969" y="400"/>
                  <a:pt x="963" y="394"/>
                  <a:pt x="956" y="394"/>
                </a:cubicBezTo>
                <a:close/>
                <a:moveTo>
                  <a:pt x="1232" y="420"/>
                </a:moveTo>
                <a:cubicBezTo>
                  <a:pt x="1239" y="420"/>
                  <a:pt x="1245" y="414"/>
                  <a:pt x="1245" y="407"/>
                </a:cubicBezTo>
                <a:cubicBezTo>
                  <a:pt x="1245" y="400"/>
                  <a:pt x="1239" y="394"/>
                  <a:pt x="1232" y="394"/>
                </a:cubicBezTo>
                <a:cubicBezTo>
                  <a:pt x="1225" y="394"/>
                  <a:pt x="1220" y="400"/>
                  <a:pt x="1220" y="407"/>
                </a:cubicBezTo>
                <a:cubicBezTo>
                  <a:pt x="1220" y="414"/>
                  <a:pt x="1225" y="420"/>
                  <a:pt x="1232" y="420"/>
                </a:cubicBezTo>
                <a:close/>
                <a:moveTo>
                  <a:pt x="1784" y="420"/>
                </a:moveTo>
                <a:cubicBezTo>
                  <a:pt x="1791" y="420"/>
                  <a:pt x="1797" y="414"/>
                  <a:pt x="1797" y="407"/>
                </a:cubicBezTo>
                <a:cubicBezTo>
                  <a:pt x="1797" y="400"/>
                  <a:pt x="1791" y="394"/>
                  <a:pt x="1784" y="394"/>
                </a:cubicBezTo>
                <a:cubicBezTo>
                  <a:pt x="1777" y="394"/>
                  <a:pt x="1772" y="400"/>
                  <a:pt x="1772" y="407"/>
                </a:cubicBezTo>
                <a:cubicBezTo>
                  <a:pt x="1772" y="414"/>
                  <a:pt x="1777" y="420"/>
                  <a:pt x="1784" y="420"/>
                </a:cubicBezTo>
                <a:close/>
                <a:moveTo>
                  <a:pt x="1824" y="420"/>
                </a:moveTo>
                <a:cubicBezTo>
                  <a:pt x="1831" y="420"/>
                  <a:pt x="1836" y="414"/>
                  <a:pt x="1836" y="407"/>
                </a:cubicBezTo>
                <a:cubicBezTo>
                  <a:pt x="1836" y="400"/>
                  <a:pt x="1831" y="394"/>
                  <a:pt x="1824" y="394"/>
                </a:cubicBezTo>
                <a:cubicBezTo>
                  <a:pt x="1817" y="394"/>
                  <a:pt x="1811" y="400"/>
                  <a:pt x="1811" y="407"/>
                </a:cubicBezTo>
                <a:cubicBezTo>
                  <a:pt x="1811" y="414"/>
                  <a:pt x="1817" y="420"/>
                  <a:pt x="1824" y="420"/>
                </a:cubicBezTo>
                <a:close/>
                <a:moveTo>
                  <a:pt x="1863" y="420"/>
                </a:moveTo>
                <a:cubicBezTo>
                  <a:pt x="1870" y="420"/>
                  <a:pt x="1876" y="414"/>
                  <a:pt x="1876" y="407"/>
                </a:cubicBezTo>
                <a:cubicBezTo>
                  <a:pt x="1876" y="400"/>
                  <a:pt x="1870" y="394"/>
                  <a:pt x="1863" y="394"/>
                </a:cubicBezTo>
                <a:cubicBezTo>
                  <a:pt x="1856" y="394"/>
                  <a:pt x="1850" y="400"/>
                  <a:pt x="1850" y="407"/>
                </a:cubicBezTo>
                <a:cubicBezTo>
                  <a:pt x="1850" y="414"/>
                  <a:pt x="1856" y="420"/>
                  <a:pt x="1863" y="420"/>
                </a:cubicBezTo>
                <a:close/>
                <a:moveTo>
                  <a:pt x="1942" y="420"/>
                </a:moveTo>
                <a:cubicBezTo>
                  <a:pt x="1949" y="420"/>
                  <a:pt x="1955" y="414"/>
                  <a:pt x="1955" y="407"/>
                </a:cubicBezTo>
                <a:cubicBezTo>
                  <a:pt x="1955" y="400"/>
                  <a:pt x="1949" y="394"/>
                  <a:pt x="1942" y="394"/>
                </a:cubicBezTo>
                <a:cubicBezTo>
                  <a:pt x="1935" y="394"/>
                  <a:pt x="1929" y="400"/>
                  <a:pt x="1929" y="407"/>
                </a:cubicBezTo>
                <a:cubicBezTo>
                  <a:pt x="1929" y="414"/>
                  <a:pt x="1935" y="420"/>
                  <a:pt x="1942" y="420"/>
                </a:cubicBezTo>
                <a:close/>
                <a:moveTo>
                  <a:pt x="1981" y="420"/>
                </a:moveTo>
                <a:cubicBezTo>
                  <a:pt x="1988" y="420"/>
                  <a:pt x="1994" y="414"/>
                  <a:pt x="1994" y="407"/>
                </a:cubicBezTo>
                <a:cubicBezTo>
                  <a:pt x="1994" y="400"/>
                  <a:pt x="1988" y="394"/>
                  <a:pt x="1981" y="394"/>
                </a:cubicBezTo>
                <a:cubicBezTo>
                  <a:pt x="1974" y="394"/>
                  <a:pt x="1969" y="400"/>
                  <a:pt x="1969" y="407"/>
                </a:cubicBezTo>
                <a:cubicBezTo>
                  <a:pt x="1969" y="414"/>
                  <a:pt x="1974" y="420"/>
                  <a:pt x="1981" y="420"/>
                </a:cubicBezTo>
                <a:close/>
                <a:moveTo>
                  <a:pt x="2021" y="420"/>
                </a:moveTo>
                <a:cubicBezTo>
                  <a:pt x="2028" y="420"/>
                  <a:pt x="2034" y="414"/>
                  <a:pt x="2034" y="407"/>
                </a:cubicBezTo>
                <a:cubicBezTo>
                  <a:pt x="2034" y="400"/>
                  <a:pt x="2028" y="394"/>
                  <a:pt x="2021" y="394"/>
                </a:cubicBezTo>
                <a:cubicBezTo>
                  <a:pt x="2014" y="394"/>
                  <a:pt x="2008" y="400"/>
                  <a:pt x="2008" y="407"/>
                </a:cubicBezTo>
                <a:cubicBezTo>
                  <a:pt x="2008" y="414"/>
                  <a:pt x="2014" y="420"/>
                  <a:pt x="2021" y="420"/>
                </a:cubicBezTo>
                <a:close/>
                <a:moveTo>
                  <a:pt x="2060" y="420"/>
                </a:moveTo>
                <a:cubicBezTo>
                  <a:pt x="2067" y="420"/>
                  <a:pt x="2073" y="414"/>
                  <a:pt x="2073" y="407"/>
                </a:cubicBezTo>
                <a:cubicBezTo>
                  <a:pt x="2073" y="400"/>
                  <a:pt x="2067" y="394"/>
                  <a:pt x="2060" y="394"/>
                </a:cubicBezTo>
                <a:cubicBezTo>
                  <a:pt x="2053" y="394"/>
                  <a:pt x="2048" y="400"/>
                  <a:pt x="2048" y="407"/>
                </a:cubicBezTo>
                <a:cubicBezTo>
                  <a:pt x="2048" y="414"/>
                  <a:pt x="2053" y="420"/>
                  <a:pt x="2060" y="420"/>
                </a:cubicBezTo>
                <a:close/>
                <a:moveTo>
                  <a:pt x="2100" y="420"/>
                </a:moveTo>
                <a:cubicBezTo>
                  <a:pt x="2107" y="420"/>
                  <a:pt x="2112" y="414"/>
                  <a:pt x="2112" y="407"/>
                </a:cubicBezTo>
                <a:cubicBezTo>
                  <a:pt x="2112" y="400"/>
                  <a:pt x="2107" y="394"/>
                  <a:pt x="2100" y="394"/>
                </a:cubicBezTo>
                <a:cubicBezTo>
                  <a:pt x="2093" y="394"/>
                  <a:pt x="2087" y="400"/>
                  <a:pt x="2087" y="407"/>
                </a:cubicBezTo>
                <a:cubicBezTo>
                  <a:pt x="2087" y="414"/>
                  <a:pt x="2093" y="420"/>
                  <a:pt x="2100" y="420"/>
                </a:cubicBezTo>
                <a:close/>
                <a:moveTo>
                  <a:pt x="2139" y="420"/>
                </a:moveTo>
                <a:cubicBezTo>
                  <a:pt x="2146" y="420"/>
                  <a:pt x="2152" y="414"/>
                  <a:pt x="2152" y="407"/>
                </a:cubicBezTo>
                <a:cubicBezTo>
                  <a:pt x="2152" y="400"/>
                  <a:pt x="2146" y="394"/>
                  <a:pt x="2139" y="394"/>
                </a:cubicBezTo>
                <a:cubicBezTo>
                  <a:pt x="2132" y="394"/>
                  <a:pt x="2126" y="400"/>
                  <a:pt x="2126" y="407"/>
                </a:cubicBezTo>
                <a:cubicBezTo>
                  <a:pt x="2126" y="414"/>
                  <a:pt x="2132" y="420"/>
                  <a:pt x="2139" y="420"/>
                </a:cubicBezTo>
                <a:close/>
                <a:moveTo>
                  <a:pt x="2179" y="420"/>
                </a:moveTo>
                <a:cubicBezTo>
                  <a:pt x="2186" y="420"/>
                  <a:pt x="2191" y="414"/>
                  <a:pt x="2191" y="407"/>
                </a:cubicBezTo>
                <a:cubicBezTo>
                  <a:pt x="2191" y="400"/>
                  <a:pt x="2186" y="394"/>
                  <a:pt x="2179" y="394"/>
                </a:cubicBezTo>
                <a:cubicBezTo>
                  <a:pt x="2171" y="394"/>
                  <a:pt x="2166" y="400"/>
                  <a:pt x="2166" y="407"/>
                </a:cubicBezTo>
                <a:cubicBezTo>
                  <a:pt x="2166" y="414"/>
                  <a:pt x="2171" y="420"/>
                  <a:pt x="2179" y="420"/>
                </a:cubicBezTo>
                <a:close/>
                <a:moveTo>
                  <a:pt x="2218" y="420"/>
                </a:moveTo>
                <a:cubicBezTo>
                  <a:pt x="2225" y="420"/>
                  <a:pt x="2231" y="414"/>
                  <a:pt x="2231" y="407"/>
                </a:cubicBezTo>
                <a:cubicBezTo>
                  <a:pt x="2231" y="400"/>
                  <a:pt x="2225" y="394"/>
                  <a:pt x="2218" y="394"/>
                </a:cubicBezTo>
                <a:cubicBezTo>
                  <a:pt x="2211" y="394"/>
                  <a:pt x="2205" y="400"/>
                  <a:pt x="2205" y="407"/>
                </a:cubicBezTo>
                <a:cubicBezTo>
                  <a:pt x="2205" y="414"/>
                  <a:pt x="2211" y="420"/>
                  <a:pt x="2218" y="420"/>
                </a:cubicBezTo>
                <a:close/>
                <a:moveTo>
                  <a:pt x="2257" y="420"/>
                </a:moveTo>
                <a:cubicBezTo>
                  <a:pt x="2264" y="420"/>
                  <a:pt x="2270" y="414"/>
                  <a:pt x="2270" y="407"/>
                </a:cubicBezTo>
                <a:cubicBezTo>
                  <a:pt x="2270" y="400"/>
                  <a:pt x="2264" y="394"/>
                  <a:pt x="2257" y="394"/>
                </a:cubicBezTo>
                <a:cubicBezTo>
                  <a:pt x="2250" y="394"/>
                  <a:pt x="2245" y="400"/>
                  <a:pt x="2245" y="407"/>
                </a:cubicBezTo>
                <a:cubicBezTo>
                  <a:pt x="2245" y="414"/>
                  <a:pt x="2250" y="420"/>
                  <a:pt x="2257" y="420"/>
                </a:cubicBezTo>
                <a:close/>
                <a:moveTo>
                  <a:pt x="2297" y="420"/>
                </a:moveTo>
                <a:cubicBezTo>
                  <a:pt x="2304" y="420"/>
                  <a:pt x="2310" y="414"/>
                  <a:pt x="2310" y="407"/>
                </a:cubicBezTo>
                <a:cubicBezTo>
                  <a:pt x="2310" y="400"/>
                  <a:pt x="2304" y="394"/>
                  <a:pt x="2297" y="394"/>
                </a:cubicBezTo>
                <a:cubicBezTo>
                  <a:pt x="2290" y="394"/>
                  <a:pt x="2284" y="400"/>
                  <a:pt x="2284" y="407"/>
                </a:cubicBezTo>
                <a:cubicBezTo>
                  <a:pt x="2284" y="414"/>
                  <a:pt x="2290" y="420"/>
                  <a:pt x="2297" y="420"/>
                </a:cubicBezTo>
                <a:close/>
                <a:moveTo>
                  <a:pt x="2336" y="420"/>
                </a:moveTo>
                <a:cubicBezTo>
                  <a:pt x="2343" y="420"/>
                  <a:pt x="2349" y="414"/>
                  <a:pt x="2349" y="407"/>
                </a:cubicBezTo>
                <a:cubicBezTo>
                  <a:pt x="2349" y="400"/>
                  <a:pt x="2343" y="394"/>
                  <a:pt x="2336" y="394"/>
                </a:cubicBezTo>
                <a:cubicBezTo>
                  <a:pt x="2329" y="394"/>
                  <a:pt x="2323" y="400"/>
                  <a:pt x="2323" y="407"/>
                </a:cubicBezTo>
                <a:cubicBezTo>
                  <a:pt x="2323" y="414"/>
                  <a:pt x="2329" y="420"/>
                  <a:pt x="2336" y="420"/>
                </a:cubicBezTo>
                <a:close/>
                <a:moveTo>
                  <a:pt x="2376" y="420"/>
                </a:moveTo>
                <a:cubicBezTo>
                  <a:pt x="2383" y="420"/>
                  <a:pt x="2388" y="414"/>
                  <a:pt x="2388" y="407"/>
                </a:cubicBezTo>
                <a:cubicBezTo>
                  <a:pt x="2388" y="400"/>
                  <a:pt x="2383" y="394"/>
                  <a:pt x="2376" y="394"/>
                </a:cubicBezTo>
                <a:cubicBezTo>
                  <a:pt x="2369" y="394"/>
                  <a:pt x="2363" y="400"/>
                  <a:pt x="2363" y="407"/>
                </a:cubicBezTo>
                <a:cubicBezTo>
                  <a:pt x="2363" y="414"/>
                  <a:pt x="2369" y="420"/>
                  <a:pt x="2376" y="420"/>
                </a:cubicBezTo>
                <a:close/>
                <a:moveTo>
                  <a:pt x="2415" y="420"/>
                </a:moveTo>
                <a:cubicBezTo>
                  <a:pt x="2422" y="420"/>
                  <a:pt x="2428" y="414"/>
                  <a:pt x="2428" y="407"/>
                </a:cubicBezTo>
                <a:cubicBezTo>
                  <a:pt x="2428" y="400"/>
                  <a:pt x="2422" y="394"/>
                  <a:pt x="2415" y="394"/>
                </a:cubicBezTo>
                <a:cubicBezTo>
                  <a:pt x="2408" y="394"/>
                  <a:pt x="2402" y="400"/>
                  <a:pt x="2402" y="407"/>
                </a:cubicBezTo>
                <a:cubicBezTo>
                  <a:pt x="2402" y="414"/>
                  <a:pt x="2408" y="420"/>
                  <a:pt x="2415" y="420"/>
                </a:cubicBezTo>
                <a:close/>
                <a:moveTo>
                  <a:pt x="2454" y="420"/>
                </a:moveTo>
                <a:cubicBezTo>
                  <a:pt x="2462" y="420"/>
                  <a:pt x="2467" y="414"/>
                  <a:pt x="2467" y="407"/>
                </a:cubicBezTo>
                <a:cubicBezTo>
                  <a:pt x="2467" y="400"/>
                  <a:pt x="2462" y="394"/>
                  <a:pt x="2454" y="394"/>
                </a:cubicBezTo>
                <a:cubicBezTo>
                  <a:pt x="2447" y="394"/>
                  <a:pt x="2442" y="400"/>
                  <a:pt x="2442" y="407"/>
                </a:cubicBezTo>
                <a:cubicBezTo>
                  <a:pt x="2442" y="414"/>
                  <a:pt x="2447" y="420"/>
                  <a:pt x="2454" y="420"/>
                </a:cubicBezTo>
                <a:close/>
                <a:moveTo>
                  <a:pt x="2494" y="420"/>
                </a:moveTo>
                <a:cubicBezTo>
                  <a:pt x="2501" y="420"/>
                  <a:pt x="2507" y="414"/>
                  <a:pt x="2507" y="407"/>
                </a:cubicBezTo>
                <a:cubicBezTo>
                  <a:pt x="2507" y="400"/>
                  <a:pt x="2501" y="394"/>
                  <a:pt x="2494" y="394"/>
                </a:cubicBezTo>
                <a:cubicBezTo>
                  <a:pt x="2487" y="394"/>
                  <a:pt x="2481" y="400"/>
                  <a:pt x="2481" y="407"/>
                </a:cubicBezTo>
                <a:cubicBezTo>
                  <a:pt x="2481" y="414"/>
                  <a:pt x="2487" y="420"/>
                  <a:pt x="2494" y="420"/>
                </a:cubicBezTo>
                <a:close/>
                <a:moveTo>
                  <a:pt x="2533" y="420"/>
                </a:moveTo>
                <a:cubicBezTo>
                  <a:pt x="2540" y="420"/>
                  <a:pt x="2546" y="414"/>
                  <a:pt x="2546" y="407"/>
                </a:cubicBezTo>
                <a:cubicBezTo>
                  <a:pt x="2546" y="400"/>
                  <a:pt x="2540" y="394"/>
                  <a:pt x="2533" y="394"/>
                </a:cubicBezTo>
                <a:cubicBezTo>
                  <a:pt x="2526" y="394"/>
                  <a:pt x="2521" y="400"/>
                  <a:pt x="2521" y="407"/>
                </a:cubicBezTo>
                <a:cubicBezTo>
                  <a:pt x="2521" y="414"/>
                  <a:pt x="2526" y="420"/>
                  <a:pt x="2533" y="420"/>
                </a:cubicBezTo>
                <a:close/>
                <a:moveTo>
                  <a:pt x="2573" y="420"/>
                </a:moveTo>
                <a:cubicBezTo>
                  <a:pt x="2580" y="420"/>
                  <a:pt x="2586" y="414"/>
                  <a:pt x="2586" y="407"/>
                </a:cubicBezTo>
                <a:cubicBezTo>
                  <a:pt x="2586" y="400"/>
                  <a:pt x="2580" y="394"/>
                  <a:pt x="2573" y="394"/>
                </a:cubicBezTo>
                <a:cubicBezTo>
                  <a:pt x="2566" y="394"/>
                  <a:pt x="2560" y="400"/>
                  <a:pt x="2560" y="407"/>
                </a:cubicBezTo>
                <a:cubicBezTo>
                  <a:pt x="2560" y="414"/>
                  <a:pt x="2566" y="420"/>
                  <a:pt x="2573" y="420"/>
                </a:cubicBezTo>
                <a:close/>
                <a:moveTo>
                  <a:pt x="2612" y="420"/>
                </a:moveTo>
                <a:cubicBezTo>
                  <a:pt x="2619" y="420"/>
                  <a:pt x="2625" y="414"/>
                  <a:pt x="2625" y="407"/>
                </a:cubicBezTo>
                <a:cubicBezTo>
                  <a:pt x="2625" y="400"/>
                  <a:pt x="2619" y="394"/>
                  <a:pt x="2612" y="394"/>
                </a:cubicBezTo>
                <a:cubicBezTo>
                  <a:pt x="2605" y="394"/>
                  <a:pt x="2599" y="400"/>
                  <a:pt x="2599" y="407"/>
                </a:cubicBezTo>
                <a:cubicBezTo>
                  <a:pt x="2599" y="414"/>
                  <a:pt x="2605" y="420"/>
                  <a:pt x="2612" y="420"/>
                </a:cubicBezTo>
                <a:close/>
                <a:moveTo>
                  <a:pt x="2652" y="420"/>
                </a:moveTo>
                <a:cubicBezTo>
                  <a:pt x="2659" y="420"/>
                  <a:pt x="2664" y="414"/>
                  <a:pt x="2664" y="407"/>
                </a:cubicBezTo>
                <a:cubicBezTo>
                  <a:pt x="2664" y="400"/>
                  <a:pt x="2659" y="394"/>
                  <a:pt x="2652" y="394"/>
                </a:cubicBezTo>
                <a:cubicBezTo>
                  <a:pt x="2645" y="394"/>
                  <a:pt x="2639" y="400"/>
                  <a:pt x="2639" y="407"/>
                </a:cubicBezTo>
                <a:cubicBezTo>
                  <a:pt x="2639" y="414"/>
                  <a:pt x="2645" y="420"/>
                  <a:pt x="2652" y="420"/>
                </a:cubicBezTo>
                <a:close/>
                <a:moveTo>
                  <a:pt x="2691" y="420"/>
                </a:moveTo>
                <a:cubicBezTo>
                  <a:pt x="2698" y="420"/>
                  <a:pt x="2704" y="414"/>
                  <a:pt x="2704" y="407"/>
                </a:cubicBezTo>
                <a:cubicBezTo>
                  <a:pt x="2704" y="400"/>
                  <a:pt x="2698" y="394"/>
                  <a:pt x="2691" y="394"/>
                </a:cubicBezTo>
                <a:cubicBezTo>
                  <a:pt x="2684" y="394"/>
                  <a:pt x="2678" y="400"/>
                  <a:pt x="2678" y="407"/>
                </a:cubicBezTo>
                <a:cubicBezTo>
                  <a:pt x="2678" y="414"/>
                  <a:pt x="2684" y="420"/>
                  <a:pt x="2691" y="420"/>
                </a:cubicBezTo>
                <a:close/>
                <a:moveTo>
                  <a:pt x="2730" y="420"/>
                </a:moveTo>
                <a:cubicBezTo>
                  <a:pt x="2738" y="420"/>
                  <a:pt x="2743" y="414"/>
                  <a:pt x="2743" y="407"/>
                </a:cubicBezTo>
                <a:cubicBezTo>
                  <a:pt x="2743" y="400"/>
                  <a:pt x="2738" y="394"/>
                  <a:pt x="2730" y="394"/>
                </a:cubicBezTo>
                <a:cubicBezTo>
                  <a:pt x="2723" y="394"/>
                  <a:pt x="2718" y="400"/>
                  <a:pt x="2718" y="407"/>
                </a:cubicBezTo>
                <a:cubicBezTo>
                  <a:pt x="2718" y="414"/>
                  <a:pt x="2723" y="420"/>
                  <a:pt x="2730" y="420"/>
                </a:cubicBezTo>
                <a:close/>
                <a:moveTo>
                  <a:pt x="2770" y="420"/>
                </a:moveTo>
                <a:cubicBezTo>
                  <a:pt x="2777" y="420"/>
                  <a:pt x="2783" y="414"/>
                  <a:pt x="2783" y="407"/>
                </a:cubicBezTo>
                <a:cubicBezTo>
                  <a:pt x="2783" y="400"/>
                  <a:pt x="2777" y="394"/>
                  <a:pt x="2770" y="394"/>
                </a:cubicBezTo>
                <a:cubicBezTo>
                  <a:pt x="2763" y="394"/>
                  <a:pt x="2757" y="400"/>
                  <a:pt x="2757" y="407"/>
                </a:cubicBezTo>
                <a:cubicBezTo>
                  <a:pt x="2757" y="414"/>
                  <a:pt x="2763" y="420"/>
                  <a:pt x="2770" y="420"/>
                </a:cubicBezTo>
                <a:close/>
                <a:moveTo>
                  <a:pt x="2809" y="420"/>
                </a:moveTo>
                <a:cubicBezTo>
                  <a:pt x="2816" y="420"/>
                  <a:pt x="2822" y="414"/>
                  <a:pt x="2822" y="407"/>
                </a:cubicBezTo>
                <a:cubicBezTo>
                  <a:pt x="2822" y="400"/>
                  <a:pt x="2816" y="394"/>
                  <a:pt x="2809" y="394"/>
                </a:cubicBezTo>
                <a:cubicBezTo>
                  <a:pt x="2802" y="394"/>
                  <a:pt x="2797" y="400"/>
                  <a:pt x="2797" y="407"/>
                </a:cubicBezTo>
                <a:cubicBezTo>
                  <a:pt x="2797" y="414"/>
                  <a:pt x="2802" y="420"/>
                  <a:pt x="2809" y="420"/>
                </a:cubicBezTo>
                <a:close/>
                <a:moveTo>
                  <a:pt x="2849" y="420"/>
                </a:moveTo>
                <a:cubicBezTo>
                  <a:pt x="2856" y="420"/>
                  <a:pt x="2861" y="414"/>
                  <a:pt x="2861" y="407"/>
                </a:cubicBezTo>
                <a:cubicBezTo>
                  <a:pt x="2861" y="400"/>
                  <a:pt x="2856" y="394"/>
                  <a:pt x="2849" y="394"/>
                </a:cubicBezTo>
                <a:cubicBezTo>
                  <a:pt x="2842" y="394"/>
                  <a:pt x="2836" y="400"/>
                  <a:pt x="2836" y="407"/>
                </a:cubicBezTo>
                <a:cubicBezTo>
                  <a:pt x="2836" y="414"/>
                  <a:pt x="2842" y="420"/>
                  <a:pt x="2849" y="420"/>
                </a:cubicBezTo>
                <a:close/>
                <a:moveTo>
                  <a:pt x="2888" y="420"/>
                </a:moveTo>
                <a:cubicBezTo>
                  <a:pt x="2895" y="420"/>
                  <a:pt x="2901" y="414"/>
                  <a:pt x="2901" y="407"/>
                </a:cubicBezTo>
                <a:cubicBezTo>
                  <a:pt x="2901" y="400"/>
                  <a:pt x="2895" y="394"/>
                  <a:pt x="2888" y="394"/>
                </a:cubicBezTo>
                <a:cubicBezTo>
                  <a:pt x="2881" y="394"/>
                  <a:pt x="2875" y="400"/>
                  <a:pt x="2875" y="407"/>
                </a:cubicBezTo>
                <a:cubicBezTo>
                  <a:pt x="2875" y="414"/>
                  <a:pt x="2881" y="420"/>
                  <a:pt x="2888" y="420"/>
                </a:cubicBezTo>
                <a:close/>
                <a:moveTo>
                  <a:pt x="2928" y="420"/>
                </a:moveTo>
                <a:cubicBezTo>
                  <a:pt x="2935" y="420"/>
                  <a:pt x="2940" y="414"/>
                  <a:pt x="2940" y="407"/>
                </a:cubicBezTo>
                <a:cubicBezTo>
                  <a:pt x="2940" y="400"/>
                  <a:pt x="2935" y="394"/>
                  <a:pt x="2928" y="394"/>
                </a:cubicBezTo>
                <a:cubicBezTo>
                  <a:pt x="2921" y="394"/>
                  <a:pt x="2915" y="400"/>
                  <a:pt x="2915" y="407"/>
                </a:cubicBezTo>
                <a:cubicBezTo>
                  <a:pt x="2915" y="414"/>
                  <a:pt x="2921" y="420"/>
                  <a:pt x="2928" y="420"/>
                </a:cubicBezTo>
                <a:close/>
                <a:moveTo>
                  <a:pt x="2967" y="420"/>
                </a:moveTo>
                <a:cubicBezTo>
                  <a:pt x="2974" y="420"/>
                  <a:pt x="2980" y="414"/>
                  <a:pt x="2980" y="407"/>
                </a:cubicBezTo>
                <a:cubicBezTo>
                  <a:pt x="2980" y="400"/>
                  <a:pt x="2974" y="394"/>
                  <a:pt x="2967" y="394"/>
                </a:cubicBezTo>
                <a:cubicBezTo>
                  <a:pt x="2960" y="394"/>
                  <a:pt x="2954" y="400"/>
                  <a:pt x="2954" y="407"/>
                </a:cubicBezTo>
                <a:cubicBezTo>
                  <a:pt x="2954" y="414"/>
                  <a:pt x="2960" y="420"/>
                  <a:pt x="2967" y="420"/>
                </a:cubicBezTo>
                <a:close/>
                <a:moveTo>
                  <a:pt x="3006" y="420"/>
                </a:moveTo>
                <a:cubicBezTo>
                  <a:pt x="3013" y="420"/>
                  <a:pt x="3019" y="414"/>
                  <a:pt x="3019" y="407"/>
                </a:cubicBezTo>
                <a:cubicBezTo>
                  <a:pt x="3019" y="400"/>
                  <a:pt x="3013" y="394"/>
                  <a:pt x="3006" y="394"/>
                </a:cubicBezTo>
                <a:cubicBezTo>
                  <a:pt x="2999" y="394"/>
                  <a:pt x="2994" y="400"/>
                  <a:pt x="2994" y="407"/>
                </a:cubicBezTo>
                <a:cubicBezTo>
                  <a:pt x="2994" y="414"/>
                  <a:pt x="2999" y="420"/>
                  <a:pt x="3006" y="420"/>
                </a:cubicBezTo>
                <a:close/>
                <a:moveTo>
                  <a:pt x="3046" y="420"/>
                </a:moveTo>
                <a:cubicBezTo>
                  <a:pt x="3053" y="420"/>
                  <a:pt x="3059" y="414"/>
                  <a:pt x="3059" y="407"/>
                </a:cubicBezTo>
                <a:cubicBezTo>
                  <a:pt x="3059" y="400"/>
                  <a:pt x="3053" y="394"/>
                  <a:pt x="3046" y="394"/>
                </a:cubicBezTo>
                <a:cubicBezTo>
                  <a:pt x="3039" y="394"/>
                  <a:pt x="3033" y="400"/>
                  <a:pt x="3033" y="407"/>
                </a:cubicBezTo>
                <a:cubicBezTo>
                  <a:pt x="3033" y="414"/>
                  <a:pt x="3039" y="420"/>
                  <a:pt x="3046" y="420"/>
                </a:cubicBezTo>
                <a:close/>
                <a:moveTo>
                  <a:pt x="3085" y="420"/>
                </a:moveTo>
                <a:cubicBezTo>
                  <a:pt x="3092" y="420"/>
                  <a:pt x="3098" y="414"/>
                  <a:pt x="3098" y="407"/>
                </a:cubicBezTo>
                <a:cubicBezTo>
                  <a:pt x="3098" y="400"/>
                  <a:pt x="3092" y="394"/>
                  <a:pt x="3085" y="394"/>
                </a:cubicBezTo>
                <a:cubicBezTo>
                  <a:pt x="3078" y="394"/>
                  <a:pt x="3073" y="400"/>
                  <a:pt x="3073" y="407"/>
                </a:cubicBezTo>
                <a:cubicBezTo>
                  <a:pt x="3073" y="414"/>
                  <a:pt x="3078" y="420"/>
                  <a:pt x="3085" y="420"/>
                </a:cubicBezTo>
                <a:close/>
                <a:moveTo>
                  <a:pt x="3125" y="420"/>
                </a:moveTo>
                <a:cubicBezTo>
                  <a:pt x="3132" y="420"/>
                  <a:pt x="3137" y="414"/>
                  <a:pt x="3137" y="407"/>
                </a:cubicBezTo>
                <a:cubicBezTo>
                  <a:pt x="3137" y="400"/>
                  <a:pt x="3132" y="394"/>
                  <a:pt x="3125" y="394"/>
                </a:cubicBezTo>
                <a:cubicBezTo>
                  <a:pt x="3118" y="394"/>
                  <a:pt x="3112" y="400"/>
                  <a:pt x="3112" y="407"/>
                </a:cubicBezTo>
                <a:cubicBezTo>
                  <a:pt x="3112" y="414"/>
                  <a:pt x="3118" y="420"/>
                  <a:pt x="3125" y="420"/>
                </a:cubicBezTo>
                <a:close/>
                <a:moveTo>
                  <a:pt x="3164" y="420"/>
                </a:moveTo>
                <a:cubicBezTo>
                  <a:pt x="3171" y="420"/>
                  <a:pt x="3177" y="414"/>
                  <a:pt x="3177" y="407"/>
                </a:cubicBezTo>
                <a:cubicBezTo>
                  <a:pt x="3177" y="400"/>
                  <a:pt x="3171" y="394"/>
                  <a:pt x="3164" y="394"/>
                </a:cubicBezTo>
                <a:cubicBezTo>
                  <a:pt x="3157" y="394"/>
                  <a:pt x="3151" y="400"/>
                  <a:pt x="3151" y="407"/>
                </a:cubicBezTo>
                <a:cubicBezTo>
                  <a:pt x="3151" y="414"/>
                  <a:pt x="3157" y="420"/>
                  <a:pt x="3164" y="420"/>
                </a:cubicBezTo>
                <a:close/>
                <a:moveTo>
                  <a:pt x="3204" y="420"/>
                </a:moveTo>
                <a:cubicBezTo>
                  <a:pt x="3211" y="420"/>
                  <a:pt x="3216" y="414"/>
                  <a:pt x="3216" y="407"/>
                </a:cubicBezTo>
                <a:cubicBezTo>
                  <a:pt x="3216" y="400"/>
                  <a:pt x="3211" y="394"/>
                  <a:pt x="3204" y="394"/>
                </a:cubicBezTo>
                <a:cubicBezTo>
                  <a:pt x="3197" y="394"/>
                  <a:pt x="3191" y="400"/>
                  <a:pt x="3191" y="407"/>
                </a:cubicBezTo>
                <a:cubicBezTo>
                  <a:pt x="3191" y="414"/>
                  <a:pt x="3197" y="420"/>
                  <a:pt x="3204" y="420"/>
                </a:cubicBezTo>
                <a:close/>
                <a:moveTo>
                  <a:pt x="3243" y="420"/>
                </a:moveTo>
                <a:cubicBezTo>
                  <a:pt x="3250" y="420"/>
                  <a:pt x="3256" y="414"/>
                  <a:pt x="3256" y="407"/>
                </a:cubicBezTo>
                <a:cubicBezTo>
                  <a:pt x="3256" y="400"/>
                  <a:pt x="3250" y="394"/>
                  <a:pt x="3243" y="394"/>
                </a:cubicBezTo>
                <a:cubicBezTo>
                  <a:pt x="3236" y="394"/>
                  <a:pt x="3230" y="400"/>
                  <a:pt x="3230" y="407"/>
                </a:cubicBezTo>
                <a:cubicBezTo>
                  <a:pt x="3230" y="414"/>
                  <a:pt x="3236" y="420"/>
                  <a:pt x="3243" y="420"/>
                </a:cubicBezTo>
                <a:close/>
                <a:moveTo>
                  <a:pt x="3282" y="420"/>
                </a:moveTo>
                <a:cubicBezTo>
                  <a:pt x="3289" y="420"/>
                  <a:pt x="3295" y="414"/>
                  <a:pt x="3295" y="407"/>
                </a:cubicBezTo>
                <a:cubicBezTo>
                  <a:pt x="3295" y="400"/>
                  <a:pt x="3289" y="394"/>
                  <a:pt x="3282" y="394"/>
                </a:cubicBezTo>
                <a:cubicBezTo>
                  <a:pt x="3275" y="394"/>
                  <a:pt x="3270" y="400"/>
                  <a:pt x="3270" y="407"/>
                </a:cubicBezTo>
                <a:cubicBezTo>
                  <a:pt x="3270" y="414"/>
                  <a:pt x="3275" y="420"/>
                  <a:pt x="3282" y="420"/>
                </a:cubicBezTo>
                <a:close/>
                <a:moveTo>
                  <a:pt x="3361" y="394"/>
                </a:moveTo>
                <a:cubicBezTo>
                  <a:pt x="3354" y="394"/>
                  <a:pt x="3349" y="400"/>
                  <a:pt x="3349" y="407"/>
                </a:cubicBezTo>
                <a:cubicBezTo>
                  <a:pt x="3349" y="414"/>
                  <a:pt x="3354" y="420"/>
                  <a:pt x="3361" y="420"/>
                </a:cubicBezTo>
                <a:cubicBezTo>
                  <a:pt x="3368" y="420"/>
                  <a:pt x="3374" y="414"/>
                  <a:pt x="3374" y="407"/>
                </a:cubicBezTo>
                <a:cubicBezTo>
                  <a:pt x="3374" y="400"/>
                  <a:pt x="3368" y="394"/>
                  <a:pt x="3361" y="394"/>
                </a:cubicBezTo>
                <a:close/>
                <a:moveTo>
                  <a:pt x="3401" y="420"/>
                </a:moveTo>
                <a:cubicBezTo>
                  <a:pt x="3408" y="420"/>
                  <a:pt x="3413" y="414"/>
                  <a:pt x="3413" y="407"/>
                </a:cubicBezTo>
                <a:cubicBezTo>
                  <a:pt x="3413" y="400"/>
                  <a:pt x="3408" y="394"/>
                  <a:pt x="3401" y="394"/>
                </a:cubicBezTo>
                <a:cubicBezTo>
                  <a:pt x="3394" y="394"/>
                  <a:pt x="3388" y="400"/>
                  <a:pt x="3388" y="407"/>
                </a:cubicBezTo>
                <a:cubicBezTo>
                  <a:pt x="3388" y="414"/>
                  <a:pt x="3394" y="420"/>
                  <a:pt x="3401" y="420"/>
                </a:cubicBezTo>
                <a:close/>
                <a:moveTo>
                  <a:pt x="3440" y="420"/>
                </a:moveTo>
                <a:cubicBezTo>
                  <a:pt x="3447" y="420"/>
                  <a:pt x="3453" y="414"/>
                  <a:pt x="3453" y="407"/>
                </a:cubicBezTo>
                <a:cubicBezTo>
                  <a:pt x="3453" y="400"/>
                  <a:pt x="3447" y="394"/>
                  <a:pt x="3440" y="394"/>
                </a:cubicBezTo>
                <a:cubicBezTo>
                  <a:pt x="3433" y="394"/>
                  <a:pt x="3427" y="400"/>
                  <a:pt x="3427" y="407"/>
                </a:cubicBezTo>
                <a:cubicBezTo>
                  <a:pt x="3427" y="414"/>
                  <a:pt x="3433" y="420"/>
                  <a:pt x="3440" y="420"/>
                </a:cubicBezTo>
                <a:close/>
                <a:moveTo>
                  <a:pt x="89" y="434"/>
                </a:moveTo>
                <a:cubicBezTo>
                  <a:pt x="82" y="434"/>
                  <a:pt x="76" y="439"/>
                  <a:pt x="76" y="446"/>
                </a:cubicBezTo>
                <a:cubicBezTo>
                  <a:pt x="76" y="453"/>
                  <a:pt x="82" y="459"/>
                  <a:pt x="89" y="459"/>
                </a:cubicBezTo>
                <a:cubicBezTo>
                  <a:pt x="96" y="459"/>
                  <a:pt x="102" y="453"/>
                  <a:pt x="102" y="446"/>
                </a:cubicBezTo>
                <a:cubicBezTo>
                  <a:pt x="102" y="439"/>
                  <a:pt x="96" y="434"/>
                  <a:pt x="89" y="434"/>
                </a:cubicBezTo>
                <a:close/>
                <a:moveTo>
                  <a:pt x="128" y="434"/>
                </a:moveTo>
                <a:cubicBezTo>
                  <a:pt x="121" y="434"/>
                  <a:pt x="116" y="439"/>
                  <a:pt x="116" y="446"/>
                </a:cubicBezTo>
                <a:cubicBezTo>
                  <a:pt x="116" y="453"/>
                  <a:pt x="121" y="459"/>
                  <a:pt x="128" y="459"/>
                </a:cubicBezTo>
                <a:cubicBezTo>
                  <a:pt x="136" y="459"/>
                  <a:pt x="141" y="453"/>
                  <a:pt x="141" y="446"/>
                </a:cubicBezTo>
                <a:cubicBezTo>
                  <a:pt x="141" y="439"/>
                  <a:pt x="136" y="434"/>
                  <a:pt x="128" y="434"/>
                </a:cubicBezTo>
                <a:close/>
                <a:moveTo>
                  <a:pt x="326" y="434"/>
                </a:moveTo>
                <a:cubicBezTo>
                  <a:pt x="319" y="434"/>
                  <a:pt x="313" y="439"/>
                  <a:pt x="313" y="446"/>
                </a:cubicBezTo>
                <a:cubicBezTo>
                  <a:pt x="313" y="453"/>
                  <a:pt x="319" y="459"/>
                  <a:pt x="326" y="459"/>
                </a:cubicBezTo>
                <a:cubicBezTo>
                  <a:pt x="333" y="459"/>
                  <a:pt x="338" y="453"/>
                  <a:pt x="338" y="446"/>
                </a:cubicBezTo>
                <a:cubicBezTo>
                  <a:pt x="338" y="439"/>
                  <a:pt x="333" y="434"/>
                  <a:pt x="326" y="434"/>
                </a:cubicBezTo>
                <a:close/>
                <a:moveTo>
                  <a:pt x="365" y="459"/>
                </a:moveTo>
                <a:cubicBezTo>
                  <a:pt x="372" y="459"/>
                  <a:pt x="378" y="453"/>
                  <a:pt x="378" y="446"/>
                </a:cubicBezTo>
                <a:cubicBezTo>
                  <a:pt x="378" y="439"/>
                  <a:pt x="372" y="434"/>
                  <a:pt x="365" y="434"/>
                </a:cubicBezTo>
                <a:cubicBezTo>
                  <a:pt x="358" y="434"/>
                  <a:pt x="352" y="439"/>
                  <a:pt x="352" y="446"/>
                </a:cubicBezTo>
                <a:cubicBezTo>
                  <a:pt x="352" y="453"/>
                  <a:pt x="358" y="459"/>
                  <a:pt x="365" y="459"/>
                </a:cubicBezTo>
                <a:close/>
                <a:moveTo>
                  <a:pt x="404" y="459"/>
                </a:moveTo>
                <a:cubicBezTo>
                  <a:pt x="411" y="459"/>
                  <a:pt x="417" y="453"/>
                  <a:pt x="417" y="446"/>
                </a:cubicBezTo>
                <a:cubicBezTo>
                  <a:pt x="417" y="439"/>
                  <a:pt x="411" y="434"/>
                  <a:pt x="404" y="434"/>
                </a:cubicBezTo>
                <a:cubicBezTo>
                  <a:pt x="397" y="434"/>
                  <a:pt x="392" y="439"/>
                  <a:pt x="392" y="446"/>
                </a:cubicBezTo>
                <a:cubicBezTo>
                  <a:pt x="392" y="453"/>
                  <a:pt x="397" y="459"/>
                  <a:pt x="404" y="459"/>
                </a:cubicBezTo>
                <a:close/>
                <a:moveTo>
                  <a:pt x="444" y="459"/>
                </a:moveTo>
                <a:cubicBezTo>
                  <a:pt x="451" y="459"/>
                  <a:pt x="457" y="453"/>
                  <a:pt x="457" y="446"/>
                </a:cubicBezTo>
                <a:cubicBezTo>
                  <a:pt x="457" y="439"/>
                  <a:pt x="451" y="434"/>
                  <a:pt x="444" y="434"/>
                </a:cubicBezTo>
                <a:cubicBezTo>
                  <a:pt x="437" y="434"/>
                  <a:pt x="431" y="439"/>
                  <a:pt x="431" y="446"/>
                </a:cubicBezTo>
                <a:cubicBezTo>
                  <a:pt x="431" y="453"/>
                  <a:pt x="437" y="459"/>
                  <a:pt x="444" y="459"/>
                </a:cubicBezTo>
                <a:close/>
                <a:moveTo>
                  <a:pt x="483" y="459"/>
                </a:moveTo>
                <a:cubicBezTo>
                  <a:pt x="490" y="459"/>
                  <a:pt x="496" y="453"/>
                  <a:pt x="496" y="446"/>
                </a:cubicBezTo>
                <a:cubicBezTo>
                  <a:pt x="496" y="439"/>
                  <a:pt x="490" y="434"/>
                  <a:pt x="483" y="434"/>
                </a:cubicBezTo>
                <a:cubicBezTo>
                  <a:pt x="476" y="434"/>
                  <a:pt x="471" y="439"/>
                  <a:pt x="471" y="446"/>
                </a:cubicBezTo>
                <a:cubicBezTo>
                  <a:pt x="471" y="453"/>
                  <a:pt x="476" y="459"/>
                  <a:pt x="483" y="459"/>
                </a:cubicBezTo>
                <a:close/>
                <a:moveTo>
                  <a:pt x="523" y="459"/>
                </a:moveTo>
                <a:cubicBezTo>
                  <a:pt x="530" y="459"/>
                  <a:pt x="535" y="453"/>
                  <a:pt x="535" y="446"/>
                </a:cubicBezTo>
                <a:cubicBezTo>
                  <a:pt x="535" y="439"/>
                  <a:pt x="530" y="434"/>
                  <a:pt x="523" y="434"/>
                </a:cubicBezTo>
                <a:cubicBezTo>
                  <a:pt x="516" y="434"/>
                  <a:pt x="510" y="439"/>
                  <a:pt x="510" y="446"/>
                </a:cubicBezTo>
                <a:cubicBezTo>
                  <a:pt x="510" y="453"/>
                  <a:pt x="516" y="459"/>
                  <a:pt x="523" y="459"/>
                </a:cubicBezTo>
                <a:close/>
                <a:moveTo>
                  <a:pt x="562" y="459"/>
                </a:moveTo>
                <a:cubicBezTo>
                  <a:pt x="569" y="459"/>
                  <a:pt x="575" y="453"/>
                  <a:pt x="575" y="446"/>
                </a:cubicBezTo>
                <a:cubicBezTo>
                  <a:pt x="575" y="439"/>
                  <a:pt x="569" y="434"/>
                  <a:pt x="562" y="434"/>
                </a:cubicBezTo>
                <a:cubicBezTo>
                  <a:pt x="555" y="434"/>
                  <a:pt x="549" y="439"/>
                  <a:pt x="549" y="446"/>
                </a:cubicBezTo>
                <a:cubicBezTo>
                  <a:pt x="549" y="453"/>
                  <a:pt x="555" y="459"/>
                  <a:pt x="562" y="459"/>
                </a:cubicBezTo>
                <a:close/>
                <a:moveTo>
                  <a:pt x="602" y="459"/>
                </a:moveTo>
                <a:cubicBezTo>
                  <a:pt x="609" y="459"/>
                  <a:pt x="614" y="453"/>
                  <a:pt x="614" y="446"/>
                </a:cubicBezTo>
                <a:cubicBezTo>
                  <a:pt x="614" y="439"/>
                  <a:pt x="609" y="434"/>
                  <a:pt x="602" y="434"/>
                </a:cubicBezTo>
                <a:cubicBezTo>
                  <a:pt x="595" y="434"/>
                  <a:pt x="589" y="439"/>
                  <a:pt x="589" y="446"/>
                </a:cubicBezTo>
                <a:cubicBezTo>
                  <a:pt x="589" y="453"/>
                  <a:pt x="595" y="459"/>
                  <a:pt x="602" y="459"/>
                </a:cubicBezTo>
                <a:close/>
                <a:moveTo>
                  <a:pt x="641" y="459"/>
                </a:moveTo>
                <a:cubicBezTo>
                  <a:pt x="648" y="459"/>
                  <a:pt x="654" y="453"/>
                  <a:pt x="654" y="446"/>
                </a:cubicBezTo>
                <a:cubicBezTo>
                  <a:pt x="654" y="439"/>
                  <a:pt x="648" y="434"/>
                  <a:pt x="641" y="434"/>
                </a:cubicBezTo>
                <a:cubicBezTo>
                  <a:pt x="634" y="434"/>
                  <a:pt x="628" y="439"/>
                  <a:pt x="628" y="446"/>
                </a:cubicBezTo>
                <a:cubicBezTo>
                  <a:pt x="628" y="453"/>
                  <a:pt x="634" y="459"/>
                  <a:pt x="641" y="459"/>
                </a:cubicBezTo>
                <a:close/>
                <a:moveTo>
                  <a:pt x="680" y="459"/>
                </a:moveTo>
                <a:cubicBezTo>
                  <a:pt x="687" y="459"/>
                  <a:pt x="693" y="453"/>
                  <a:pt x="693" y="446"/>
                </a:cubicBezTo>
                <a:cubicBezTo>
                  <a:pt x="693" y="439"/>
                  <a:pt x="687" y="434"/>
                  <a:pt x="680" y="434"/>
                </a:cubicBezTo>
                <a:cubicBezTo>
                  <a:pt x="673" y="434"/>
                  <a:pt x="668" y="439"/>
                  <a:pt x="668" y="446"/>
                </a:cubicBezTo>
                <a:cubicBezTo>
                  <a:pt x="668" y="453"/>
                  <a:pt x="673" y="459"/>
                  <a:pt x="680" y="459"/>
                </a:cubicBezTo>
                <a:close/>
                <a:moveTo>
                  <a:pt x="720" y="459"/>
                </a:moveTo>
                <a:cubicBezTo>
                  <a:pt x="727" y="459"/>
                  <a:pt x="733" y="453"/>
                  <a:pt x="733" y="446"/>
                </a:cubicBezTo>
                <a:cubicBezTo>
                  <a:pt x="733" y="439"/>
                  <a:pt x="727" y="434"/>
                  <a:pt x="720" y="434"/>
                </a:cubicBezTo>
                <a:cubicBezTo>
                  <a:pt x="713" y="434"/>
                  <a:pt x="707" y="439"/>
                  <a:pt x="707" y="446"/>
                </a:cubicBezTo>
                <a:cubicBezTo>
                  <a:pt x="707" y="453"/>
                  <a:pt x="713" y="459"/>
                  <a:pt x="720" y="459"/>
                </a:cubicBezTo>
                <a:close/>
                <a:moveTo>
                  <a:pt x="917" y="459"/>
                </a:moveTo>
                <a:cubicBezTo>
                  <a:pt x="924" y="459"/>
                  <a:pt x="930" y="453"/>
                  <a:pt x="930" y="446"/>
                </a:cubicBezTo>
                <a:cubicBezTo>
                  <a:pt x="930" y="439"/>
                  <a:pt x="924" y="434"/>
                  <a:pt x="917" y="434"/>
                </a:cubicBezTo>
                <a:cubicBezTo>
                  <a:pt x="910" y="434"/>
                  <a:pt x="904" y="439"/>
                  <a:pt x="904" y="446"/>
                </a:cubicBezTo>
                <a:cubicBezTo>
                  <a:pt x="904" y="453"/>
                  <a:pt x="910" y="459"/>
                  <a:pt x="917" y="459"/>
                </a:cubicBezTo>
                <a:close/>
                <a:moveTo>
                  <a:pt x="956" y="459"/>
                </a:moveTo>
                <a:cubicBezTo>
                  <a:pt x="963" y="459"/>
                  <a:pt x="969" y="453"/>
                  <a:pt x="969" y="446"/>
                </a:cubicBezTo>
                <a:cubicBezTo>
                  <a:pt x="969" y="439"/>
                  <a:pt x="963" y="434"/>
                  <a:pt x="956" y="434"/>
                </a:cubicBezTo>
                <a:cubicBezTo>
                  <a:pt x="949" y="434"/>
                  <a:pt x="944" y="439"/>
                  <a:pt x="944" y="446"/>
                </a:cubicBezTo>
                <a:cubicBezTo>
                  <a:pt x="944" y="453"/>
                  <a:pt x="949" y="459"/>
                  <a:pt x="956" y="459"/>
                </a:cubicBezTo>
                <a:close/>
                <a:moveTo>
                  <a:pt x="1035" y="459"/>
                </a:moveTo>
                <a:cubicBezTo>
                  <a:pt x="1042" y="459"/>
                  <a:pt x="1048" y="453"/>
                  <a:pt x="1048" y="446"/>
                </a:cubicBezTo>
                <a:cubicBezTo>
                  <a:pt x="1048" y="439"/>
                  <a:pt x="1042" y="434"/>
                  <a:pt x="1035" y="434"/>
                </a:cubicBezTo>
                <a:cubicBezTo>
                  <a:pt x="1028" y="434"/>
                  <a:pt x="1022" y="439"/>
                  <a:pt x="1022" y="446"/>
                </a:cubicBezTo>
                <a:cubicBezTo>
                  <a:pt x="1022" y="453"/>
                  <a:pt x="1028" y="459"/>
                  <a:pt x="1035" y="459"/>
                </a:cubicBezTo>
                <a:close/>
                <a:moveTo>
                  <a:pt x="1784" y="459"/>
                </a:moveTo>
                <a:cubicBezTo>
                  <a:pt x="1791" y="459"/>
                  <a:pt x="1797" y="453"/>
                  <a:pt x="1797" y="446"/>
                </a:cubicBezTo>
                <a:cubicBezTo>
                  <a:pt x="1797" y="439"/>
                  <a:pt x="1791" y="434"/>
                  <a:pt x="1784" y="434"/>
                </a:cubicBezTo>
                <a:cubicBezTo>
                  <a:pt x="1777" y="434"/>
                  <a:pt x="1772" y="439"/>
                  <a:pt x="1772" y="446"/>
                </a:cubicBezTo>
                <a:cubicBezTo>
                  <a:pt x="1772" y="453"/>
                  <a:pt x="1777" y="459"/>
                  <a:pt x="1784" y="459"/>
                </a:cubicBezTo>
                <a:close/>
                <a:moveTo>
                  <a:pt x="1824" y="459"/>
                </a:moveTo>
                <a:cubicBezTo>
                  <a:pt x="1831" y="459"/>
                  <a:pt x="1836" y="453"/>
                  <a:pt x="1836" y="446"/>
                </a:cubicBezTo>
                <a:cubicBezTo>
                  <a:pt x="1836" y="439"/>
                  <a:pt x="1831" y="434"/>
                  <a:pt x="1824" y="434"/>
                </a:cubicBezTo>
                <a:cubicBezTo>
                  <a:pt x="1817" y="434"/>
                  <a:pt x="1811" y="439"/>
                  <a:pt x="1811" y="446"/>
                </a:cubicBezTo>
                <a:cubicBezTo>
                  <a:pt x="1811" y="453"/>
                  <a:pt x="1817" y="459"/>
                  <a:pt x="1824" y="459"/>
                </a:cubicBezTo>
                <a:close/>
                <a:moveTo>
                  <a:pt x="1863" y="459"/>
                </a:moveTo>
                <a:cubicBezTo>
                  <a:pt x="1870" y="459"/>
                  <a:pt x="1876" y="453"/>
                  <a:pt x="1876" y="446"/>
                </a:cubicBezTo>
                <a:cubicBezTo>
                  <a:pt x="1876" y="439"/>
                  <a:pt x="1870" y="434"/>
                  <a:pt x="1863" y="434"/>
                </a:cubicBezTo>
                <a:cubicBezTo>
                  <a:pt x="1856" y="434"/>
                  <a:pt x="1850" y="439"/>
                  <a:pt x="1850" y="446"/>
                </a:cubicBezTo>
                <a:cubicBezTo>
                  <a:pt x="1850" y="453"/>
                  <a:pt x="1856" y="459"/>
                  <a:pt x="1863" y="459"/>
                </a:cubicBezTo>
                <a:close/>
                <a:moveTo>
                  <a:pt x="1942" y="459"/>
                </a:moveTo>
                <a:cubicBezTo>
                  <a:pt x="1949" y="459"/>
                  <a:pt x="1955" y="453"/>
                  <a:pt x="1955" y="446"/>
                </a:cubicBezTo>
                <a:cubicBezTo>
                  <a:pt x="1955" y="439"/>
                  <a:pt x="1949" y="434"/>
                  <a:pt x="1942" y="434"/>
                </a:cubicBezTo>
                <a:cubicBezTo>
                  <a:pt x="1935" y="434"/>
                  <a:pt x="1929" y="439"/>
                  <a:pt x="1929" y="446"/>
                </a:cubicBezTo>
                <a:cubicBezTo>
                  <a:pt x="1929" y="453"/>
                  <a:pt x="1935" y="459"/>
                  <a:pt x="1942" y="459"/>
                </a:cubicBezTo>
                <a:close/>
                <a:moveTo>
                  <a:pt x="1981" y="459"/>
                </a:moveTo>
                <a:cubicBezTo>
                  <a:pt x="1988" y="459"/>
                  <a:pt x="1994" y="453"/>
                  <a:pt x="1994" y="446"/>
                </a:cubicBezTo>
                <a:cubicBezTo>
                  <a:pt x="1994" y="439"/>
                  <a:pt x="1988" y="434"/>
                  <a:pt x="1981" y="434"/>
                </a:cubicBezTo>
                <a:cubicBezTo>
                  <a:pt x="1974" y="434"/>
                  <a:pt x="1969" y="439"/>
                  <a:pt x="1969" y="446"/>
                </a:cubicBezTo>
                <a:cubicBezTo>
                  <a:pt x="1969" y="453"/>
                  <a:pt x="1974" y="459"/>
                  <a:pt x="1981" y="459"/>
                </a:cubicBezTo>
                <a:close/>
                <a:moveTo>
                  <a:pt x="2021" y="459"/>
                </a:moveTo>
                <a:cubicBezTo>
                  <a:pt x="2028" y="459"/>
                  <a:pt x="2034" y="453"/>
                  <a:pt x="2034" y="446"/>
                </a:cubicBezTo>
                <a:cubicBezTo>
                  <a:pt x="2034" y="439"/>
                  <a:pt x="2028" y="434"/>
                  <a:pt x="2021" y="434"/>
                </a:cubicBezTo>
                <a:cubicBezTo>
                  <a:pt x="2014" y="434"/>
                  <a:pt x="2008" y="439"/>
                  <a:pt x="2008" y="446"/>
                </a:cubicBezTo>
                <a:cubicBezTo>
                  <a:pt x="2008" y="453"/>
                  <a:pt x="2014" y="459"/>
                  <a:pt x="2021" y="459"/>
                </a:cubicBezTo>
                <a:close/>
                <a:moveTo>
                  <a:pt x="2060" y="459"/>
                </a:moveTo>
                <a:cubicBezTo>
                  <a:pt x="2067" y="459"/>
                  <a:pt x="2073" y="453"/>
                  <a:pt x="2073" y="446"/>
                </a:cubicBezTo>
                <a:cubicBezTo>
                  <a:pt x="2073" y="439"/>
                  <a:pt x="2067" y="434"/>
                  <a:pt x="2060" y="434"/>
                </a:cubicBezTo>
                <a:cubicBezTo>
                  <a:pt x="2053" y="434"/>
                  <a:pt x="2048" y="439"/>
                  <a:pt x="2048" y="446"/>
                </a:cubicBezTo>
                <a:cubicBezTo>
                  <a:pt x="2048" y="453"/>
                  <a:pt x="2053" y="459"/>
                  <a:pt x="2060" y="459"/>
                </a:cubicBezTo>
                <a:close/>
                <a:moveTo>
                  <a:pt x="2100" y="459"/>
                </a:moveTo>
                <a:cubicBezTo>
                  <a:pt x="2107" y="459"/>
                  <a:pt x="2112" y="453"/>
                  <a:pt x="2112" y="446"/>
                </a:cubicBezTo>
                <a:cubicBezTo>
                  <a:pt x="2112" y="439"/>
                  <a:pt x="2107" y="434"/>
                  <a:pt x="2100" y="434"/>
                </a:cubicBezTo>
                <a:cubicBezTo>
                  <a:pt x="2093" y="434"/>
                  <a:pt x="2087" y="439"/>
                  <a:pt x="2087" y="446"/>
                </a:cubicBezTo>
                <a:cubicBezTo>
                  <a:pt x="2087" y="453"/>
                  <a:pt x="2093" y="459"/>
                  <a:pt x="2100" y="459"/>
                </a:cubicBezTo>
                <a:close/>
                <a:moveTo>
                  <a:pt x="2139" y="459"/>
                </a:moveTo>
                <a:cubicBezTo>
                  <a:pt x="2146" y="459"/>
                  <a:pt x="2152" y="453"/>
                  <a:pt x="2152" y="446"/>
                </a:cubicBezTo>
                <a:cubicBezTo>
                  <a:pt x="2152" y="439"/>
                  <a:pt x="2146" y="434"/>
                  <a:pt x="2139" y="434"/>
                </a:cubicBezTo>
                <a:cubicBezTo>
                  <a:pt x="2132" y="434"/>
                  <a:pt x="2126" y="439"/>
                  <a:pt x="2126" y="446"/>
                </a:cubicBezTo>
                <a:cubicBezTo>
                  <a:pt x="2126" y="453"/>
                  <a:pt x="2132" y="459"/>
                  <a:pt x="2139" y="459"/>
                </a:cubicBezTo>
                <a:close/>
                <a:moveTo>
                  <a:pt x="2179" y="459"/>
                </a:moveTo>
                <a:cubicBezTo>
                  <a:pt x="2186" y="459"/>
                  <a:pt x="2191" y="453"/>
                  <a:pt x="2191" y="446"/>
                </a:cubicBezTo>
                <a:cubicBezTo>
                  <a:pt x="2191" y="439"/>
                  <a:pt x="2186" y="434"/>
                  <a:pt x="2179" y="434"/>
                </a:cubicBezTo>
                <a:cubicBezTo>
                  <a:pt x="2171" y="434"/>
                  <a:pt x="2166" y="439"/>
                  <a:pt x="2166" y="446"/>
                </a:cubicBezTo>
                <a:cubicBezTo>
                  <a:pt x="2166" y="453"/>
                  <a:pt x="2171" y="459"/>
                  <a:pt x="2179" y="459"/>
                </a:cubicBezTo>
                <a:close/>
                <a:moveTo>
                  <a:pt x="2218" y="459"/>
                </a:moveTo>
                <a:cubicBezTo>
                  <a:pt x="2225" y="459"/>
                  <a:pt x="2231" y="453"/>
                  <a:pt x="2231" y="446"/>
                </a:cubicBezTo>
                <a:cubicBezTo>
                  <a:pt x="2231" y="439"/>
                  <a:pt x="2225" y="434"/>
                  <a:pt x="2218" y="434"/>
                </a:cubicBezTo>
                <a:cubicBezTo>
                  <a:pt x="2211" y="434"/>
                  <a:pt x="2205" y="439"/>
                  <a:pt x="2205" y="446"/>
                </a:cubicBezTo>
                <a:cubicBezTo>
                  <a:pt x="2205" y="453"/>
                  <a:pt x="2211" y="459"/>
                  <a:pt x="2218" y="459"/>
                </a:cubicBezTo>
                <a:close/>
                <a:moveTo>
                  <a:pt x="2257" y="459"/>
                </a:moveTo>
                <a:cubicBezTo>
                  <a:pt x="2264" y="459"/>
                  <a:pt x="2270" y="453"/>
                  <a:pt x="2270" y="446"/>
                </a:cubicBezTo>
                <a:cubicBezTo>
                  <a:pt x="2270" y="439"/>
                  <a:pt x="2264" y="434"/>
                  <a:pt x="2257" y="434"/>
                </a:cubicBezTo>
                <a:cubicBezTo>
                  <a:pt x="2250" y="434"/>
                  <a:pt x="2245" y="439"/>
                  <a:pt x="2245" y="446"/>
                </a:cubicBezTo>
                <a:cubicBezTo>
                  <a:pt x="2245" y="453"/>
                  <a:pt x="2250" y="459"/>
                  <a:pt x="2257" y="459"/>
                </a:cubicBezTo>
                <a:close/>
                <a:moveTo>
                  <a:pt x="2297" y="459"/>
                </a:moveTo>
                <a:cubicBezTo>
                  <a:pt x="2304" y="459"/>
                  <a:pt x="2310" y="453"/>
                  <a:pt x="2310" y="446"/>
                </a:cubicBezTo>
                <a:cubicBezTo>
                  <a:pt x="2310" y="439"/>
                  <a:pt x="2304" y="434"/>
                  <a:pt x="2297" y="434"/>
                </a:cubicBezTo>
                <a:cubicBezTo>
                  <a:pt x="2290" y="434"/>
                  <a:pt x="2284" y="439"/>
                  <a:pt x="2284" y="446"/>
                </a:cubicBezTo>
                <a:cubicBezTo>
                  <a:pt x="2284" y="453"/>
                  <a:pt x="2290" y="459"/>
                  <a:pt x="2297" y="459"/>
                </a:cubicBezTo>
                <a:close/>
                <a:moveTo>
                  <a:pt x="2336" y="459"/>
                </a:moveTo>
                <a:cubicBezTo>
                  <a:pt x="2343" y="459"/>
                  <a:pt x="2349" y="453"/>
                  <a:pt x="2349" y="446"/>
                </a:cubicBezTo>
                <a:cubicBezTo>
                  <a:pt x="2349" y="439"/>
                  <a:pt x="2343" y="434"/>
                  <a:pt x="2336" y="434"/>
                </a:cubicBezTo>
                <a:cubicBezTo>
                  <a:pt x="2329" y="434"/>
                  <a:pt x="2323" y="439"/>
                  <a:pt x="2323" y="446"/>
                </a:cubicBezTo>
                <a:cubicBezTo>
                  <a:pt x="2323" y="453"/>
                  <a:pt x="2329" y="459"/>
                  <a:pt x="2336" y="459"/>
                </a:cubicBezTo>
                <a:close/>
                <a:moveTo>
                  <a:pt x="2376" y="459"/>
                </a:moveTo>
                <a:cubicBezTo>
                  <a:pt x="2383" y="459"/>
                  <a:pt x="2388" y="453"/>
                  <a:pt x="2388" y="446"/>
                </a:cubicBezTo>
                <a:cubicBezTo>
                  <a:pt x="2388" y="439"/>
                  <a:pt x="2383" y="434"/>
                  <a:pt x="2376" y="434"/>
                </a:cubicBezTo>
                <a:cubicBezTo>
                  <a:pt x="2369" y="434"/>
                  <a:pt x="2363" y="439"/>
                  <a:pt x="2363" y="446"/>
                </a:cubicBezTo>
                <a:cubicBezTo>
                  <a:pt x="2363" y="453"/>
                  <a:pt x="2369" y="459"/>
                  <a:pt x="2376" y="459"/>
                </a:cubicBezTo>
                <a:close/>
                <a:moveTo>
                  <a:pt x="2415" y="459"/>
                </a:moveTo>
                <a:cubicBezTo>
                  <a:pt x="2422" y="459"/>
                  <a:pt x="2428" y="453"/>
                  <a:pt x="2428" y="446"/>
                </a:cubicBezTo>
                <a:cubicBezTo>
                  <a:pt x="2428" y="439"/>
                  <a:pt x="2422" y="434"/>
                  <a:pt x="2415" y="434"/>
                </a:cubicBezTo>
                <a:cubicBezTo>
                  <a:pt x="2408" y="434"/>
                  <a:pt x="2402" y="439"/>
                  <a:pt x="2402" y="446"/>
                </a:cubicBezTo>
                <a:cubicBezTo>
                  <a:pt x="2402" y="453"/>
                  <a:pt x="2408" y="459"/>
                  <a:pt x="2415" y="459"/>
                </a:cubicBezTo>
                <a:close/>
                <a:moveTo>
                  <a:pt x="2454" y="459"/>
                </a:moveTo>
                <a:cubicBezTo>
                  <a:pt x="2462" y="459"/>
                  <a:pt x="2467" y="453"/>
                  <a:pt x="2467" y="446"/>
                </a:cubicBezTo>
                <a:cubicBezTo>
                  <a:pt x="2467" y="439"/>
                  <a:pt x="2462" y="434"/>
                  <a:pt x="2454" y="434"/>
                </a:cubicBezTo>
                <a:cubicBezTo>
                  <a:pt x="2447" y="434"/>
                  <a:pt x="2442" y="439"/>
                  <a:pt x="2442" y="446"/>
                </a:cubicBezTo>
                <a:cubicBezTo>
                  <a:pt x="2442" y="453"/>
                  <a:pt x="2447" y="459"/>
                  <a:pt x="2454" y="459"/>
                </a:cubicBezTo>
                <a:close/>
                <a:moveTo>
                  <a:pt x="2494" y="459"/>
                </a:moveTo>
                <a:cubicBezTo>
                  <a:pt x="2501" y="459"/>
                  <a:pt x="2507" y="453"/>
                  <a:pt x="2507" y="446"/>
                </a:cubicBezTo>
                <a:cubicBezTo>
                  <a:pt x="2507" y="439"/>
                  <a:pt x="2501" y="434"/>
                  <a:pt x="2494" y="434"/>
                </a:cubicBezTo>
                <a:cubicBezTo>
                  <a:pt x="2487" y="434"/>
                  <a:pt x="2481" y="439"/>
                  <a:pt x="2481" y="446"/>
                </a:cubicBezTo>
                <a:cubicBezTo>
                  <a:pt x="2481" y="453"/>
                  <a:pt x="2487" y="459"/>
                  <a:pt x="2494" y="459"/>
                </a:cubicBezTo>
                <a:close/>
                <a:moveTo>
                  <a:pt x="2533" y="459"/>
                </a:moveTo>
                <a:cubicBezTo>
                  <a:pt x="2540" y="459"/>
                  <a:pt x="2546" y="453"/>
                  <a:pt x="2546" y="446"/>
                </a:cubicBezTo>
                <a:cubicBezTo>
                  <a:pt x="2546" y="439"/>
                  <a:pt x="2540" y="434"/>
                  <a:pt x="2533" y="434"/>
                </a:cubicBezTo>
                <a:cubicBezTo>
                  <a:pt x="2526" y="434"/>
                  <a:pt x="2521" y="439"/>
                  <a:pt x="2521" y="446"/>
                </a:cubicBezTo>
                <a:cubicBezTo>
                  <a:pt x="2521" y="453"/>
                  <a:pt x="2526" y="459"/>
                  <a:pt x="2533" y="459"/>
                </a:cubicBezTo>
                <a:close/>
                <a:moveTo>
                  <a:pt x="2573" y="459"/>
                </a:moveTo>
                <a:cubicBezTo>
                  <a:pt x="2580" y="459"/>
                  <a:pt x="2586" y="453"/>
                  <a:pt x="2586" y="446"/>
                </a:cubicBezTo>
                <a:cubicBezTo>
                  <a:pt x="2586" y="439"/>
                  <a:pt x="2580" y="434"/>
                  <a:pt x="2573" y="434"/>
                </a:cubicBezTo>
                <a:cubicBezTo>
                  <a:pt x="2566" y="434"/>
                  <a:pt x="2560" y="439"/>
                  <a:pt x="2560" y="446"/>
                </a:cubicBezTo>
                <a:cubicBezTo>
                  <a:pt x="2560" y="453"/>
                  <a:pt x="2566" y="459"/>
                  <a:pt x="2573" y="459"/>
                </a:cubicBezTo>
                <a:close/>
                <a:moveTo>
                  <a:pt x="2612" y="459"/>
                </a:moveTo>
                <a:cubicBezTo>
                  <a:pt x="2619" y="459"/>
                  <a:pt x="2625" y="453"/>
                  <a:pt x="2625" y="446"/>
                </a:cubicBezTo>
                <a:cubicBezTo>
                  <a:pt x="2625" y="439"/>
                  <a:pt x="2619" y="434"/>
                  <a:pt x="2612" y="434"/>
                </a:cubicBezTo>
                <a:cubicBezTo>
                  <a:pt x="2605" y="434"/>
                  <a:pt x="2599" y="439"/>
                  <a:pt x="2599" y="446"/>
                </a:cubicBezTo>
                <a:cubicBezTo>
                  <a:pt x="2599" y="453"/>
                  <a:pt x="2605" y="459"/>
                  <a:pt x="2612" y="459"/>
                </a:cubicBezTo>
                <a:close/>
                <a:moveTo>
                  <a:pt x="2652" y="459"/>
                </a:moveTo>
                <a:cubicBezTo>
                  <a:pt x="2659" y="459"/>
                  <a:pt x="2664" y="453"/>
                  <a:pt x="2664" y="446"/>
                </a:cubicBezTo>
                <a:cubicBezTo>
                  <a:pt x="2664" y="439"/>
                  <a:pt x="2659" y="434"/>
                  <a:pt x="2652" y="434"/>
                </a:cubicBezTo>
                <a:cubicBezTo>
                  <a:pt x="2645" y="434"/>
                  <a:pt x="2639" y="439"/>
                  <a:pt x="2639" y="446"/>
                </a:cubicBezTo>
                <a:cubicBezTo>
                  <a:pt x="2639" y="453"/>
                  <a:pt x="2645" y="459"/>
                  <a:pt x="2652" y="459"/>
                </a:cubicBezTo>
                <a:close/>
                <a:moveTo>
                  <a:pt x="2691" y="459"/>
                </a:moveTo>
                <a:cubicBezTo>
                  <a:pt x="2698" y="459"/>
                  <a:pt x="2704" y="453"/>
                  <a:pt x="2704" y="446"/>
                </a:cubicBezTo>
                <a:cubicBezTo>
                  <a:pt x="2704" y="439"/>
                  <a:pt x="2698" y="434"/>
                  <a:pt x="2691" y="434"/>
                </a:cubicBezTo>
                <a:cubicBezTo>
                  <a:pt x="2684" y="434"/>
                  <a:pt x="2678" y="439"/>
                  <a:pt x="2678" y="446"/>
                </a:cubicBezTo>
                <a:cubicBezTo>
                  <a:pt x="2678" y="453"/>
                  <a:pt x="2684" y="459"/>
                  <a:pt x="2691" y="459"/>
                </a:cubicBezTo>
                <a:close/>
                <a:moveTo>
                  <a:pt x="2730" y="459"/>
                </a:moveTo>
                <a:cubicBezTo>
                  <a:pt x="2738" y="459"/>
                  <a:pt x="2743" y="453"/>
                  <a:pt x="2743" y="446"/>
                </a:cubicBezTo>
                <a:cubicBezTo>
                  <a:pt x="2743" y="439"/>
                  <a:pt x="2738" y="434"/>
                  <a:pt x="2730" y="434"/>
                </a:cubicBezTo>
                <a:cubicBezTo>
                  <a:pt x="2723" y="434"/>
                  <a:pt x="2718" y="439"/>
                  <a:pt x="2718" y="446"/>
                </a:cubicBezTo>
                <a:cubicBezTo>
                  <a:pt x="2718" y="453"/>
                  <a:pt x="2723" y="459"/>
                  <a:pt x="2730" y="459"/>
                </a:cubicBezTo>
                <a:close/>
                <a:moveTo>
                  <a:pt x="2770" y="459"/>
                </a:moveTo>
                <a:cubicBezTo>
                  <a:pt x="2777" y="459"/>
                  <a:pt x="2783" y="453"/>
                  <a:pt x="2783" y="446"/>
                </a:cubicBezTo>
                <a:cubicBezTo>
                  <a:pt x="2783" y="439"/>
                  <a:pt x="2777" y="434"/>
                  <a:pt x="2770" y="434"/>
                </a:cubicBezTo>
                <a:cubicBezTo>
                  <a:pt x="2763" y="434"/>
                  <a:pt x="2757" y="439"/>
                  <a:pt x="2757" y="446"/>
                </a:cubicBezTo>
                <a:cubicBezTo>
                  <a:pt x="2757" y="453"/>
                  <a:pt x="2763" y="459"/>
                  <a:pt x="2770" y="459"/>
                </a:cubicBezTo>
                <a:close/>
                <a:moveTo>
                  <a:pt x="2809" y="459"/>
                </a:moveTo>
                <a:cubicBezTo>
                  <a:pt x="2816" y="459"/>
                  <a:pt x="2822" y="453"/>
                  <a:pt x="2822" y="446"/>
                </a:cubicBezTo>
                <a:cubicBezTo>
                  <a:pt x="2822" y="439"/>
                  <a:pt x="2816" y="434"/>
                  <a:pt x="2809" y="434"/>
                </a:cubicBezTo>
                <a:cubicBezTo>
                  <a:pt x="2802" y="434"/>
                  <a:pt x="2797" y="439"/>
                  <a:pt x="2797" y="446"/>
                </a:cubicBezTo>
                <a:cubicBezTo>
                  <a:pt x="2797" y="453"/>
                  <a:pt x="2802" y="459"/>
                  <a:pt x="2809" y="459"/>
                </a:cubicBezTo>
                <a:close/>
                <a:moveTo>
                  <a:pt x="2849" y="459"/>
                </a:moveTo>
                <a:cubicBezTo>
                  <a:pt x="2856" y="459"/>
                  <a:pt x="2861" y="453"/>
                  <a:pt x="2861" y="446"/>
                </a:cubicBezTo>
                <a:cubicBezTo>
                  <a:pt x="2861" y="439"/>
                  <a:pt x="2856" y="434"/>
                  <a:pt x="2849" y="434"/>
                </a:cubicBezTo>
                <a:cubicBezTo>
                  <a:pt x="2842" y="434"/>
                  <a:pt x="2836" y="439"/>
                  <a:pt x="2836" y="446"/>
                </a:cubicBezTo>
                <a:cubicBezTo>
                  <a:pt x="2836" y="453"/>
                  <a:pt x="2842" y="459"/>
                  <a:pt x="2849" y="459"/>
                </a:cubicBezTo>
                <a:close/>
                <a:moveTo>
                  <a:pt x="2888" y="459"/>
                </a:moveTo>
                <a:cubicBezTo>
                  <a:pt x="2895" y="459"/>
                  <a:pt x="2901" y="453"/>
                  <a:pt x="2901" y="446"/>
                </a:cubicBezTo>
                <a:cubicBezTo>
                  <a:pt x="2901" y="439"/>
                  <a:pt x="2895" y="434"/>
                  <a:pt x="2888" y="434"/>
                </a:cubicBezTo>
                <a:cubicBezTo>
                  <a:pt x="2881" y="434"/>
                  <a:pt x="2875" y="439"/>
                  <a:pt x="2875" y="446"/>
                </a:cubicBezTo>
                <a:cubicBezTo>
                  <a:pt x="2875" y="453"/>
                  <a:pt x="2881" y="459"/>
                  <a:pt x="2888" y="459"/>
                </a:cubicBezTo>
                <a:close/>
                <a:moveTo>
                  <a:pt x="2928" y="459"/>
                </a:moveTo>
                <a:cubicBezTo>
                  <a:pt x="2935" y="459"/>
                  <a:pt x="2940" y="453"/>
                  <a:pt x="2940" y="446"/>
                </a:cubicBezTo>
                <a:cubicBezTo>
                  <a:pt x="2940" y="439"/>
                  <a:pt x="2935" y="434"/>
                  <a:pt x="2928" y="434"/>
                </a:cubicBezTo>
                <a:cubicBezTo>
                  <a:pt x="2921" y="434"/>
                  <a:pt x="2915" y="439"/>
                  <a:pt x="2915" y="446"/>
                </a:cubicBezTo>
                <a:cubicBezTo>
                  <a:pt x="2915" y="453"/>
                  <a:pt x="2921" y="459"/>
                  <a:pt x="2928" y="459"/>
                </a:cubicBezTo>
                <a:close/>
                <a:moveTo>
                  <a:pt x="2967" y="459"/>
                </a:moveTo>
                <a:cubicBezTo>
                  <a:pt x="2974" y="459"/>
                  <a:pt x="2980" y="453"/>
                  <a:pt x="2980" y="446"/>
                </a:cubicBezTo>
                <a:cubicBezTo>
                  <a:pt x="2980" y="439"/>
                  <a:pt x="2974" y="434"/>
                  <a:pt x="2967" y="434"/>
                </a:cubicBezTo>
                <a:cubicBezTo>
                  <a:pt x="2960" y="434"/>
                  <a:pt x="2954" y="439"/>
                  <a:pt x="2954" y="446"/>
                </a:cubicBezTo>
                <a:cubicBezTo>
                  <a:pt x="2954" y="453"/>
                  <a:pt x="2960" y="459"/>
                  <a:pt x="2967" y="459"/>
                </a:cubicBezTo>
                <a:close/>
                <a:moveTo>
                  <a:pt x="3006" y="459"/>
                </a:moveTo>
                <a:cubicBezTo>
                  <a:pt x="3013" y="459"/>
                  <a:pt x="3019" y="453"/>
                  <a:pt x="3019" y="446"/>
                </a:cubicBezTo>
                <a:cubicBezTo>
                  <a:pt x="3019" y="439"/>
                  <a:pt x="3013" y="434"/>
                  <a:pt x="3006" y="434"/>
                </a:cubicBezTo>
                <a:cubicBezTo>
                  <a:pt x="2999" y="434"/>
                  <a:pt x="2994" y="439"/>
                  <a:pt x="2994" y="446"/>
                </a:cubicBezTo>
                <a:cubicBezTo>
                  <a:pt x="2994" y="453"/>
                  <a:pt x="2999" y="459"/>
                  <a:pt x="3006" y="459"/>
                </a:cubicBezTo>
                <a:close/>
                <a:moveTo>
                  <a:pt x="3046" y="459"/>
                </a:moveTo>
                <a:cubicBezTo>
                  <a:pt x="3053" y="459"/>
                  <a:pt x="3059" y="453"/>
                  <a:pt x="3059" y="446"/>
                </a:cubicBezTo>
                <a:cubicBezTo>
                  <a:pt x="3059" y="439"/>
                  <a:pt x="3053" y="434"/>
                  <a:pt x="3046" y="434"/>
                </a:cubicBezTo>
                <a:cubicBezTo>
                  <a:pt x="3039" y="434"/>
                  <a:pt x="3033" y="439"/>
                  <a:pt x="3033" y="446"/>
                </a:cubicBezTo>
                <a:cubicBezTo>
                  <a:pt x="3033" y="453"/>
                  <a:pt x="3039" y="459"/>
                  <a:pt x="3046" y="459"/>
                </a:cubicBezTo>
                <a:close/>
                <a:moveTo>
                  <a:pt x="3085" y="459"/>
                </a:moveTo>
                <a:cubicBezTo>
                  <a:pt x="3092" y="459"/>
                  <a:pt x="3098" y="453"/>
                  <a:pt x="3098" y="446"/>
                </a:cubicBezTo>
                <a:cubicBezTo>
                  <a:pt x="3098" y="439"/>
                  <a:pt x="3092" y="434"/>
                  <a:pt x="3085" y="434"/>
                </a:cubicBezTo>
                <a:cubicBezTo>
                  <a:pt x="3078" y="434"/>
                  <a:pt x="3073" y="439"/>
                  <a:pt x="3073" y="446"/>
                </a:cubicBezTo>
                <a:cubicBezTo>
                  <a:pt x="3073" y="453"/>
                  <a:pt x="3078" y="459"/>
                  <a:pt x="3085" y="459"/>
                </a:cubicBezTo>
                <a:close/>
                <a:moveTo>
                  <a:pt x="3125" y="459"/>
                </a:moveTo>
                <a:cubicBezTo>
                  <a:pt x="3132" y="459"/>
                  <a:pt x="3137" y="453"/>
                  <a:pt x="3137" y="446"/>
                </a:cubicBezTo>
                <a:cubicBezTo>
                  <a:pt x="3137" y="439"/>
                  <a:pt x="3132" y="434"/>
                  <a:pt x="3125" y="434"/>
                </a:cubicBezTo>
                <a:cubicBezTo>
                  <a:pt x="3118" y="434"/>
                  <a:pt x="3112" y="439"/>
                  <a:pt x="3112" y="446"/>
                </a:cubicBezTo>
                <a:cubicBezTo>
                  <a:pt x="3112" y="453"/>
                  <a:pt x="3118" y="459"/>
                  <a:pt x="3125" y="459"/>
                </a:cubicBezTo>
                <a:close/>
                <a:moveTo>
                  <a:pt x="3243" y="459"/>
                </a:moveTo>
                <a:cubicBezTo>
                  <a:pt x="3250" y="459"/>
                  <a:pt x="3256" y="453"/>
                  <a:pt x="3256" y="446"/>
                </a:cubicBezTo>
                <a:cubicBezTo>
                  <a:pt x="3256" y="439"/>
                  <a:pt x="3250" y="434"/>
                  <a:pt x="3243" y="434"/>
                </a:cubicBezTo>
                <a:cubicBezTo>
                  <a:pt x="3236" y="434"/>
                  <a:pt x="3230" y="439"/>
                  <a:pt x="3230" y="446"/>
                </a:cubicBezTo>
                <a:cubicBezTo>
                  <a:pt x="3230" y="453"/>
                  <a:pt x="3236" y="459"/>
                  <a:pt x="3243" y="459"/>
                </a:cubicBezTo>
                <a:close/>
                <a:moveTo>
                  <a:pt x="3309" y="446"/>
                </a:moveTo>
                <a:cubicBezTo>
                  <a:pt x="3309" y="453"/>
                  <a:pt x="3315" y="459"/>
                  <a:pt x="3322" y="459"/>
                </a:cubicBezTo>
                <a:cubicBezTo>
                  <a:pt x="3329" y="459"/>
                  <a:pt x="3335" y="453"/>
                  <a:pt x="3335" y="446"/>
                </a:cubicBezTo>
                <a:cubicBezTo>
                  <a:pt x="3335" y="439"/>
                  <a:pt x="3329" y="434"/>
                  <a:pt x="3322" y="434"/>
                </a:cubicBezTo>
                <a:cubicBezTo>
                  <a:pt x="3315" y="434"/>
                  <a:pt x="3309" y="439"/>
                  <a:pt x="3309" y="446"/>
                </a:cubicBezTo>
                <a:close/>
                <a:moveTo>
                  <a:pt x="89" y="478"/>
                </a:moveTo>
                <a:cubicBezTo>
                  <a:pt x="85" y="478"/>
                  <a:pt x="82" y="482"/>
                  <a:pt x="82" y="486"/>
                </a:cubicBezTo>
                <a:cubicBezTo>
                  <a:pt x="82" y="490"/>
                  <a:pt x="85" y="493"/>
                  <a:pt x="89" y="493"/>
                </a:cubicBezTo>
                <a:cubicBezTo>
                  <a:pt x="93" y="493"/>
                  <a:pt x="96" y="490"/>
                  <a:pt x="96" y="486"/>
                </a:cubicBezTo>
                <a:cubicBezTo>
                  <a:pt x="96" y="482"/>
                  <a:pt x="93" y="478"/>
                  <a:pt x="89" y="478"/>
                </a:cubicBezTo>
                <a:close/>
                <a:moveTo>
                  <a:pt x="326" y="476"/>
                </a:moveTo>
                <a:cubicBezTo>
                  <a:pt x="320" y="476"/>
                  <a:pt x="316" y="480"/>
                  <a:pt x="316" y="486"/>
                </a:cubicBezTo>
                <a:cubicBezTo>
                  <a:pt x="316" y="491"/>
                  <a:pt x="320" y="496"/>
                  <a:pt x="326" y="496"/>
                </a:cubicBezTo>
                <a:cubicBezTo>
                  <a:pt x="331" y="496"/>
                  <a:pt x="336" y="491"/>
                  <a:pt x="336" y="486"/>
                </a:cubicBezTo>
                <a:cubicBezTo>
                  <a:pt x="336" y="480"/>
                  <a:pt x="331" y="476"/>
                  <a:pt x="326" y="476"/>
                </a:cubicBezTo>
                <a:close/>
                <a:moveTo>
                  <a:pt x="365" y="473"/>
                </a:moveTo>
                <a:cubicBezTo>
                  <a:pt x="358" y="473"/>
                  <a:pt x="352" y="479"/>
                  <a:pt x="352" y="486"/>
                </a:cubicBezTo>
                <a:cubicBezTo>
                  <a:pt x="352" y="493"/>
                  <a:pt x="358" y="499"/>
                  <a:pt x="365" y="499"/>
                </a:cubicBezTo>
                <a:cubicBezTo>
                  <a:pt x="372" y="499"/>
                  <a:pt x="378" y="493"/>
                  <a:pt x="378" y="486"/>
                </a:cubicBezTo>
                <a:cubicBezTo>
                  <a:pt x="378" y="479"/>
                  <a:pt x="372" y="473"/>
                  <a:pt x="365" y="473"/>
                </a:cubicBezTo>
                <a:close/>
                <a:moveTo>
                  <a:pt x="404" y="499"/>
                </a:moveTo>
                <a:cubicBezTo>
                  <a:pt x="411" y="499"/>
                  <a:pt x="417" y="493"/>
                  <a:pt x="417" y="486"/>
                </a:cubicBezTo>
                <a:cubicBezTo>
                  <a:pt x="417" y="479"/>
                  <a:pt x="411" y="473"/>
                  <a:pt x="404" y="473"/>
                </a:cubicBezTo>
                <a:cubicBezTo>
                  <a:pt x="397" y="473"/>
                  <a:pt x="392" y="479"/>
                  <a:pt x="392" y="486"/>
                </a:cubicBezTo>
                <a:cubicBezTo>
                  <a:pt x="392" y="493"/>
                  <a:pt x="397" y="499"/>
                  <a:pt x="404" y="499"/>
                </a:cubicBezTo>
                <a:close/>
                <a:moveTo>
                  <a:pt x="444" y="499"/>
                </a:moveTo>
                <a:cubicBezTo>
                  <a:pt x="451" y="499"/>
                  <a:pt x="457" y="493"/>
                  <a:pt x="457" y="486"/>
                </a:cubicBezTo>
                <a:cubicBezTo>
                  <a:pt x="457" y="479"/>
                  <a:pt x="451" y="473"/>
                  <a:pt x="444" y="473"/>
                </a:cubicBezTo>
                <a:cubicBezTo>
                  <a:pt x="437" y="473"/>
                  <a:pt x="431" y="479"/>
                  <a:pt x="431" y="486"/>
                </a:cubicBezTo>
                <a:cubicBezTo>
                  <a:pt x="431" y="493"/>
                  <a:pt x="437" y="499"/>
                  <a:pt x="444" y="499"/>
                </a:cubicBezTo>
                <a:close/>
                <a:moveTo>
                  <a:pt x="483" y="499"/>
                </a:moveTo>
                <a:cubicBezTo>
                  <a:pt x="490" y="499"/>
                  <a:pt x="496" y="493"/>
                  <a:pt x="496" y="486"/>
                </a:cubicBezTo>
                <a:cubicBezTo>
                  <a:pt x="496" y="479"/>
                  <a:pt x="490" y="473"/>
                  <a:pt x="483" y="473"/>
                </a:cubicBezTo>
                <a:cubicBezTo>
                  <a:pt x="476" y="473"/>
                  <a:pt x="471" y="479"/>
                  <a:pt x="471" y="486"/>
                </a:cubicBezTo>
                <a:cubicBezTo>
                  <a:pt x="471" y="493"/>
                  <a:pt x="476" y="499"/>
                  <a:pt x="483" y="499"/>
                </a:cubicBezTo>
                <a:close/>
                <a:moveTo>
                  <a:pt x="523" y="499"/>
                </a:moveTo>
                <a:cubicBezTo>
                  <a:pt x="530" y="499"/>
                  <a:pt x="535" y="493"/>
                  <a:pt x="535" y="486"/>
                </a:cubicBezTo>
                <a:cubicBezTo>
                  <a:pt x="535" y="479"/>
                  <a:pt x="530" y="473"/>
                  <a:pt x="523" y="473"/>
                </a:cubicBezTo>
                <a:cubicBezTo>
                  <a:pt x="516" y="473"/>
                  <a:pt x="510" y="479"/>
                  <a:pt x="510" y="486"/>
                </a:cubicBezTo>
                <a:cubicBezTo>
                  <a:pt x="510" y="493"/>
                  <a:pt x="516" y="499"/>
                  <a:pt x="523" y="499"/>
                </a:cubicBezTo>
                <a:close/>
                <a:moveTo>
                  <a:pt x="562" y="499"/>
                </a:moveTo>
                <a:cubicBezTo>
                  <a:pt x="569" y="499"/>
                  <a:pt x="575" y="493"/>
                  <a:pt x="575" y="486"/>
                </a:cubicBezTo>
                <a:cubicBezTo>
                  <a:pt x="575" y="479"/>
                  <a:pt x="569" y="473"/>
                  <a:pt x="562" y="473"/>
                </a:cubicBezTo>
                <a:cubicBezTo>
                  <a:pt x="555" y="473"/>
                  <a:pt x="549" y="479"/>
                  <a:pt x="549" y="486"/>
                </a:cubicBezTo>
                <a:cubicBezTo>
                  <a:pt x="549" y="493"/>
                  <a:pt x="555" y="499"/>
                  <a:pt x="562" y="499"/>
                </a:cubicBezTo>
                <a:close/>
                <a:moveTo>
                  <a:pt x="602" y="499"/>
                </a:moveTo>
                <a:cubicBezTo>
                  <a:pt x="609" y="499"/>
                  <a:pt x="614" y="493"/>
                  <a:pt x="614" y="486"/>
                </a:cubicBezTo>
                <a:cubicBezTo>
                  <a:pt x="614" y="479"/>
                  <a:pt x="609" y="473"/>
                  <a:pt x="602" y="473"/>
                </a:cubicBezTo>
                <a:cubicBezTo>
                  <a:pt x="595" y="473"/>
                  <a:pt x="589" y="479"/>
                  <a:pt x="589" y="486"/>
                </a:cubicBezTo>
                <a:cubicBezTo>
                  <a:pt x="589" y="493"/>
                  <a:pt x="595" y="499"/>
                  <a:pt x="602" y="499"/>
                </a:cubicBezTo>
                <a:close/>
                <a:moveTo>
                  <a:pt x="641" y="499"/>
                </a:moveTo>
                <a:cubicBezTo>
                  <a:pt x="648" y="499"/>
                  <a:pt x="654" y="493"/>
                  <a:pt x="654" y="486"/>
                </a:cubicBezTo>
                <a:cubicBezTo>
                  <a:pt x="654" y="479"/>
                  <a:pt x="648" y="473"/>
                  <a:pt x="641" y="473"/>
                </a:cubicBezTo>
                <a:cubicBezTo>
                  <a:pt x="634" y="473"/>
                  <a:pt x="628" y="479"/>
                  <a:pt x="628" y="486"/>
                </a:cubicBezTo>
                <a:cubicBezTo>
                  <a:pt x="628" y="493"/>
                  <a:pt x="634" y="499"/>
                  <a:pt x="641" y="499"/>
                </a:cubicBezTo>
                <a:close/>
                <a:moveTo>
                  <a:pt x="680" y="499"/>
                </a:moveTo>
                <a:cubicBezTo>
                  <a:pt x="687" y="499"/>
                  <a:pt x="693" y="493"/>
                  <a:pt x="693" y="486"/>
                </a:cubicBezTo>
                <a:cubicBezTo>
                  <a:pt x="693" y="479"/>
                  <a:pt x="687" y="473"/>
                  <a:pt x="680" y="473"/>
                </a:cubicBezTo>
                <a:cubicBezTo>
                  <a:pt x="673" y="473"/>
                  <a:pt x="668" y="479"/>
                  <a:pt x="668" y="486"/>
                </a:cubicBezTo>
                <a:cubicBezTo>
                  <a:pt x="668" y="493"/>
                  <a:pt x="673" y="499"/>
                  <a:pt x="680" y="499"/>
                </a:cubicBezTo>
                <a:close/>
                <a:moveTo>
                  <a:pt x="720" y="499"/>
                </a:moveTo>
                <a:cubicBezTo>
                  <a:pt x="727" y="499"/>
                  <a:pt x="733" y="493"/>
                  <a:pt x="733" y="486"/>
                </a:cubicBezTo>
                <a:cubicBezTo>
                  <a:pt x="733" y="479"/>
                  <a:pt x="727" y="473"/>
                  <a:pt x="720" y="473"/>
                </a:cubicBezTo>
                <a:cubicBezTo>
                  <a:pt x="713" y="473"/>
                  <a:pt x="707" y="479"/>
                  <a:pt x="707" y="486"/>
                </a:cubicBezTo>
                <a:cubicBezTo>
                  <a:pt x="707" y="493"/>
                  <a:pt x="713" y="499"/>
                  <a:pt x="720" y="499"/>
                </a:cubicBezTo>
                <a:close/>
                <a:moveTo>
                  <a:pt x="759" y="499"/>
                </a:moveTo>
                <a:cubicBezTo>
                  <a:pt x="766" y="499"/>
                  <a:pt x="772" y="493"/>
                  <a:pt x="772" y="486"/>
                </a:cubicBezTo>
                <a:cubicBezTo>
                  <a:pt x="772" y="479"/>
                  <a:pt x="766" y="473"/>
                  <a:pt x="759" y="473"/>
                </a:cubicBezTo>
                <a:cubicBezTo>
                  <a:pt x="752" y="473"/>
                  <a:pt x="747" y="479"/>
                  <a:pt x="747" y="486"/>
                </a:cubicBezTo>
                <a:cubicBezTo>
                  <a:pt x="747" y="493"/>
                  <a:pt x="752" y="499"/>
                  <a:pt x="759" y="499"/>
                </a:cubicBezTo>
                <a:close/>
                <a:moveTo>
                  <a:pt x="799" y="499"/>
                </a:moveTo>
                <a:cubicBezTo>
                  <a:pt x="806" y="499"/>
                  <a:pt x="811" y="493"/>
                  <a:pt x="811" y="486"/>
                </a:cubicBezTo>
                <a:cubicBezTo>
                  <a:pt x="811" y="479"/>
                  <a:pt x="806" y="473"/>
                  <a:pt x="799" y="473"/>
                </a:cubicBezTo>
                <a:cubicBezTo>
                  <a:pt x="792" y="473"/>
                  <a:pt x="786" y="479"/>
                  <a:pt x="786" y="486"/>
                </a:cubicBezTo>
                <a:cubicBezTo>
                  <a:pt x="786" y="493"/>
                  <a:pt x="792" y="499"/>
                  <a:pt x="799" y="499"/>
                </a:cubicBezTo>
                <a:close/>
                <a:moveTo>
                  <a:pt x="956" y="499"/>
                </a:moveTo>
                <a:cubicBezTo>
                  <a:pt x="963" y="499"/>
                  <a:pt x="969" y="493"/>
                  <a:pt x="969" y="486"/>
                </a:cubicBezTo>
                <a:cubicBezTo>
                  <a:pt x="969" y="479"/>
                  <a:pt x="963" y="473"/>
                  <a:pt x="956" y="473"/>
                </a:cubicBezTo>
                <a:cubicBezTo>
                  <a:pt x="949" y="473"/>
                  <a:pt x="944" y="479"/>
                  <a:pt x="944" y="486"/>
                </a:cubicBezTo>
                <a:cubicBezTo>
                  <a:pt x="944" y="493"/>
                  <a:pt x="949" y="499"/>
                  <a:pt x="956" y="499"/>
                </a:cubicBezTo>
                <a:close/>
                <a:moveTo>
                  <a:pt x="996" y="499"/>
                </a:moveTo>
                <a:cubicBezTo>
                  <a:pt x="1003" y="499"/>
                  <a:pt x="1009" y="493"/>
                  <a:pt x="1009" y="486"/>
                </a:cubicBezTo>
                <a:cubicBezTo>
                  <a:pt x="1009" y="479"/>
                  <a:pt x="1003" y="473"/>
                  <a:pt x="996" y="473"/>
                </a:cubicBezTo>
                <a:cubicBezTo>
                  <a:pt x="989" y="473"/>
                  <a:pt x="983" y="479"/>
                  <a:pt x="983" y="486"/>
                </a:cubicBezTo>
                <a:cubicBezTo>
                  <a:pt x="983" y="493"/>
                  <a:pt x="989" y="499"/>
                  <a:pt x="996" y="499"/>
                </a:cubicBezTo>
                <a:close/>
                <a:moveTo>
                  <a:pt x="1035" y="499"/>
                </a:moveTo>
                <a:cubicBezTo>
                  <a:pt x="1042" y="499"/>
                  <a:pt x="1048" y="493"/>
                  <a:pt x="1048" y="486"/>
                </a:cubicBezTo>
                <a:cubicBezTo>
                  <a:pt x="1048" y="479"/>
                  <a:pt x="1042" y="473"/>
                  <a:pt x="1035" y="473"/>
                </a:cubicBezTo>
                <a:cubicBezTo>
                  <a:pt x="1028" y="473"/>
                  <a:pt x="1022" y="479"/>
                  <a:pt x="1022" y="486"/>
                </a:cubicBezTo>
                <a:cubicBezTo>
                  <a:pt x="1022" y="493"/>
                  <a:pt x="1028" y="499"/>
                  <a:pt x="1035" y="499"/>
                </a:cubicBezTo>
                <a:close/>
                <a:moveTo>
                  <a:pt x="1666" y="493"/>
                </a:moveTo>
                <a:cubicBezTo>
                  <a:pt x="1670" y="493"/>
                  <a:pt x="1673" y="490"/>
                  <a:pt x="1673" y="486"/>
                </a:cubicBezTo>
                <a:cubicBezTo>
                  <a:pt x="1673" y="482"/>
                  <a:pt x="1670" y="478"/>
                  <a:pt x="1666" y="478"/>
                </a:cubicBezTo>
                <a:cubicBezTo>
                  <a:pt x="1662" y="478"/>
                  <a:pt x="1659" y="482"/>
                  <a:pt x="1659" y="486"/>
                </a:cubicBezTo>
                <a:cubicBezTo>
                  <a:pt x="1659" y="490"/>
                  <a:pt x="1662" y="493"/>
                  <a:pt x="1666" y="493"/>
                </a:cubicBezTo>
                <a:close/>
                <a:moveTo>
                  <a:pt x="1784" y="499"/>
                </a:moveTo>
                <a:cubicBezTo>
                  <a:pt x="1791" y="499"/>
                  <a:pt x="1797" y="493"/>
                  <a:pt x="1797" y="486"/>
                </a:cubicBezTo>
                <a:cubicBezTo>
                  <a:pt x="1797" y="479"/>
                  <a:pt x="1791" y="473"/>
                  <a:pt x="1784" y="473"/>
                </a:cubicBezTo>
                <a:cubicBezTo>
                  <a:pt x="1777" y="473"/>
                  <a:pt x="1772" y="479"/>
                  <a:pt x="1772" y="486"/>
                </a:cubicBezTo>
                <a:cubicBezTo>
                  <a:pt x="1772" y="493"/>
                  <a:pt x="1777" y="499"/>
                  <a:pt x="1784" y="499"/>
                </a:cubicBezTo>
                <a:close/>
                <a:moveTo>
                  <a:pt x="1863" y="473"/>
                </a:moveTo>
                <a:cubicBezTo>
                  <a:pt x="1856" y="473"/>
                  <a:pt x="1850" y="479"/>
                  <a:pt x="1850" y="486"/>
                </a:cubicBezTo>
                <a:cubicBezTo>
                  <a:pt x="1850" y="493"/>
                  <a:pt x="1856" y="498"/>
                  <a:pt x="1863" y="498"/>
                </a:cubicBezTo>
                <a:cubicBezTo>
                  <a:pt x="1870" y="498"/>
                  <a:pt x="1876" y="493"/>
                  <a:pt x="1876" y="486"/>
                </a:cubicBezTo>
                <a:cubicBezTo>
                  <a:pt x="1876" y="479"/>
                  <a:pt x="1870" y="473"/>
                  <a:pt x="1863" y="473"/>
                </a:cubicBezTo>
                <a:close/>
                <a:moveTo>
                  <a:pt x="1942" y="499"/>
                </a:moveTo>
                <a:cubicBezTo>
                  <a:pt x="1949" y="499"/>
                  <a:pt x="1955" y="493"/>
                  <a:pt x="1955" y="486"/>
                </a:cubicBezTo>
                <a:cubicBezTo>
                  <a:pt x="1955" y="479"/>
                  <a:pt x="1949" y="473"/>
                  <a:pt x="1942" y="473"/>
                </a:cubicBezTo>
                <a:cubicBezTo>
                  <a:pt x="1935" y="473"/>
                  <a:pt x="1929" y="479"/>
                  <a:pt x="1929" y="486"/>
                </a:cubicBezTo>
                <a:cubicBezTo>
                  <a:pt x="1929" y="493"/>
                  <a:pt x="1935" y="499"/>
                  <a:pt x="1942" y="499"/>
                </a:cubicBezTo>
                <a:close/>
                <a:moveTo>
                  <a:pt x="1981" y="499"/>
                </a:moveTo>
                <a:cubicBezTo>
                  <a:pt x="1988" y="499"/>
                  <a:pt x="1994" y="493"/>
                  <a:pt x="1994" y="486"/>
                </a:cubicBezTo>
                <a:cubicBezTo>
                  <a:pt x="1994" y="479"/>
                  <a:pt x="1988" y="473"/>
                  <a:pt x="1981" y="473"/>
                </a:cubicBezTo>
                <a:cubicBezTo>
                  <a:pt x="1974" y="473"/>
                  <a:pt x="1969" y="479"/>
                  <a:pt x="1969" y="486"/>
                </a:cubicBezTo>
                <a:cubicBezTo>
                  <a:pt x="1969" y="493"/>
                  <a:pt x="1974" y="499"/>
                  <a:pt x="1981" y="499"/>
                </a:cubicBezTo>
                <a:close/>
                <a:moveTo>
                  <a:pt x="2021" y="499"/>
                </a:moveTo>
                <a:cubicBezTo>
                  <a:pt x="2028" y="499"/>
                  <a:pt x="2034" y="493"/>
                  <a:pt x="2034" y="486"/>
                </a:cubicBezTo>
                <a:cubicBezTo>
                  <a:pt x="2034" y="479"/>
                  <a:pt x="2028" y="473"/>
                  <a:pt x="2021" y="473"/>
                </a:cubicBezTo>
                <a:cubicBezTo>
                  <a:pt x="2014" y="473"/>
                  <a:pt x="2008" y="479"/>
                  <a:pt x="2008" y="486"/>
                </a:cubicBezTo>
                <a:cubicBezTo>
                  <a:pt x="2008" y="493"/>
                  <a:pt x="2014" y="499"/>
                  <a:pt x="2021" y="499"/>
                </a:cubicBezTo>
                <a:close/>
                <a:moveTo>
                  <a:pt x="2060" y="499"/>
                </a:moveTo>
                <a:cubicBezTo>
                  <a:pt x="2067" y="499"/>
                  <a:pt x="2073" y="493"/>
                  <a:pt x="2073" y="486"/>
                </a:cubicBezTo>
                <a:cubicBezTo>
                  <a:pt x="2073" y="479"/>
                  <a:pt x="2067" y="473"/>
                  <a:pt x="2060" y="473"/>
                </a:cubicBezTo>
                <a:cubicBezTo>
                  <a:pt x="2053" y="473"/>
                  <a:pt x="2048" y="479"/>
                  <a:pt x="2048" y="486"/>
                </a:cubicBezTo>
                <a:cubicBezTo>
                  <a:pt x="2048" y="493"/>
                  <a:pt x="2053" y="499"/>
                  <a:pt x="2060" y="499"/>
                </a:cubicBezTo>
                <a:close/>
                <a:moveTo>
                  <a:pt x="2100" y="499"/>
                </a:moveTo>
                <a:cubicBezTo>
                  <a:pt x="2107" y="499"/>
                  <a:pt x="2112" y="493"/>
                  <a:pt x="2112" y="486"/>
                </a:cubicBezTo>
                <a:cubicBezTo>
                  <a:pt x="2112" y="479"/>
                  <a:pt x="2107" y="473"/>
                  <a:pt x="2100" y="473"/>
                </a:cubicBezTo>
                <a:cubicBezTo>
                  <a:pt x="2093" y="473"/>
                  <a:pt x="2087" y="479"/>
                  <a:pt x="2087" y="486"/>
                </a:cubicBezTo>
                <a:cubicBezTo>
                  <a:pt x="2087" y="493"/>
                  <a:pt x="2093" y="499"/>
                  <a:pt x="2100" y="499"/>
                </a:cubicBezTo>
                <a:close/>
                <a:moveTo>
                  <a:pt x="2139" y="499"/>
                </a:moveTo>
                <a:cubicBezTo>
                  <a:pt x="2146" y="499"/>
                  <a:pt x="2152" y="493"/>
                  <a:pt x="2152" y="486"/>
                </a:cubicBezTo>
                <a:cubicBezTo>
                  <a:pt x="2152" y="479"/>
                  <a:pt x="2146" y="473"/>
                  <a:pt x="2139" y="473"/>
                </a:cubicBezTo>
                <a:cubicBezTo>
                  <a:pt x="2132" y="473"/>
                  <a:pt x="2126" y="479"/>
                  <a:pt x="2126" y="486"/>
                </a:cubicBezTo>
                <a:cubicBezTo>
                  <a:pt x="2126" y="493"/>
                  <a:pt x="2132" y="499"/>
                  <a:pt x="2139" y="499"/>
                </a:cubicBezTo>
                <a:close/>
                <a:moveTo>
                  <a:pt x="2179" y="499"/>
                </a:moveTo>
                <a:cubicBezTo>
                  <a:pt x="2186" y="499"/>
                  <a:pt x="2191" y="493"/>
                  <a:pt x="2191" y="486"/>
                </a:cubicBezTo>
                <a:cubicBezTo>
                  <a:pt x="2191" y="479"/>
                  <a:pt x="2186" y="473"/>
                  <a:pt x="2179" y="473"/>
                </a:cubicBezTo>
                <a:cubicBezTo>
                  <a:pt x="2171" y="473"/>
                  <a:pt x="2166" y="479"/>
                  <a:pt x="2166" y="486"/>
                </a:cubicBezTo>
                <a:cubicBezTo>
                  <a:pt x="2166" y="493"/>
                  <a:pt x="2171" y="499"/>
                  <a:pt x="2179" y="499"/>
                </a:cubicBezTo>
                <a:close/>
                <a:moveTo>
                  <a:pt x="2218" y="499"/>
                </a:moveTo>
                <a:cubicBezTo>
                  <a:pt x="2225" y="499"/>
                  <a:pt x="2231" y="493"/>
                  <a:pt x="2231" y="486"/>
                </a:cubicBezTo>
                <a:cubicBezTo>
                  <a:pt x="2231" y="479"/>
                  <a:pt x="2225" y="473"/>
                  <a:pt x="2218" y="473"/>
                </a:cubicBezTo>
                <a:cubicBezTo>
                  <a:pt x="2211" y="473"/>
                  <a:pt x="2205" y="479"/>
                  <a:pt x="2205" y="486"/>
                </a:cubicBezTo>
                <a:cubicBezTo>
                  <a:pt x="2205" y="493"/>
                  <a:pt x="2211" y="499"/>
                  <a:pt x="2218" y="499"/>
                </a:cubicBezTo>
                <a:close/>
                <a:moveTo>
                  <a:pt x="2257" y="499"/>
                </a:moveTo>
                <a:cubicBezTo>
                  <a:pt x="2264" y="499"/>
                  <a:pt x="2270" y="493"/>
                  <a:pt x="2270" y="486"/>
                </a:cubicBezTo>
                <a:cubicBezTo>
                  <a:pt x="2270" y="479"/>
                  <a:pt x="2264" y="473"/>
                  <a:pt x="2257" y="473"/>
                </a:cubicBezTo>
                <a:cubicBezTo>
                  <a:pt x="2250" y="473"/>
                  <a:pt x="2245" y="479"/>
                  <a:pt x="2245" y="486"/>
                </a:cubicBezTo>
                <a:cubicBezTo>
                  <a:pt x="2245" y="493"/>
                  <a:pt x="2250" y="499"/>
                  <a:pt x="2257" y="499"/>
                </a:cubicBezTo>
                <a:close/>
                <a:moveTo>
                  <a:pt x="2297" y="499"/>
                </a:moveTo>
                <a:cubicBezTo>
                  <a:pt x="2304" y="499"/>
                  <a:pt x="2310" y="493"/>
                  <a:pt x="2310" y="486"/>
                </a:cubicBezTo>
                <a:cubicBezTo>
                  <a:pt x="2310" y="479"/>
                  <a:pt x="2304" y="473"/>
                  <a:pt x="2297" y="473"/>
                </a:cubicBezTo>
                <a:cubicBezTo>
                  <a:pt x="2290" y="473"/>
                  <a:pt x="2284" y="479"/>
                  <a:pt x="2284" y="486"/>
                </a:cubicBezTo>
                <a:cubicBezTo>
                  <a:pt x="2284" y="493"/>
                  <a:pt x="2290" y="499"/>
                  <a:pt x="2297" y="499"/>
                </a:cubicBezTo>
                <a:close/>
                <a:moveTo>
                  <a:pt x="2336" y="499"/>
                </a:moveTo>
                <a:cubicBezTo>
                  <a:pt x="2343" y="499"/>
                  <a:pt x="2349" y="493"/>
                  <a:pt x="2349" y="486"/>
                </a:cubicBezTo>
                <a:cubicBezTo>
                  <a:pt x="2349" y="479"/>
                  <a:pt x="2343" y="473"/>
                  <a:pt x="2336" y="473"/>
                </a:cubicBezTo>
                <a:cubicBezTo>
                  <a:pt x="2329" y="473"/>
                  <a:pt x="2323" y="479"/>
                  <a:pt x="2323" y="486"/>
                </a:cubicBezTo>
                <a:cubicBezTo>
                  <a:pt x="2323" y="493"/>
                  <a:pt x="2329" y="499"/>
                  <a:pt x="2336" y="499"/>
                </a:cubicBezTo>
                <a:close/>
                <a:moveTo>
                  <a:pt x="2376" y="499"/>
                </a:moveTo>
                <a:cubicBezTo>
                  <a:pt x="2383" y="499"/>
                  <a:pt x="2388" y="493"/>
                  <a:pt x="2388" y="486"/>
                </a:cubicBezTo>
                <a:cubicBezTo>
                  <a:pt x="2388" y="479"/>
                  <a:pt x="2383" y="473"/>
                  <a:pt x="2376" y="473"/>
                </a:cubicBezTo>
                <a:cubicBezTo>
                  <a:pt x="2369" y="473"/>
                  <a:pt x="2363" y="479"/>
                  <a:pt x="2363" y="486"/>
                </a:cubicBezTo>
                <a:cubicBezTo>
                  <a:pt x="2363" y="493"/>
                  <a:pt x="2369" y="499"/>
                  <a:pt x="2376" y="499"/>
                </a:cubicBezTo>
                <a:close/>
                <a:moveTo>
                  <a:pt x="2415" y="499"/>
                </a:moveTo>
                <a:cubicBezTo>
                  <a:pt x="2422" y="499"/>
                  <a:pt x="2428" y="493"/>
                  <a:pt x="2428" y="486"/>
                </a:cubicBezTo>
                <a:cubicBezTo>
                  <a:pt x="2428" y="479"/>
                  <a:pt x="2422" y="473"/>
                  <a:pt x="2415" y="473"/>
                </a:cubicBezTo>
                <a:cubicBezTo>
                  <a:pt x="2408" y="473"/>
                  <a:pt x="2402" y="479"/>
                  <a:pt x="2402" y="486"/>
                </a:cubicBezTo>
                <a:cubicBezTo>
                  <a:pt x="2402" y="493"/>
                  <a:pt x="2408" y="499"/>
                  <a:pt x="2415" y="499"/>
                </a:cubicBezTo>
                <a:close/>
                <a:moveTo>
                  <a:pt x="2454" y="499"/>
                </a:moveTo>
                <a:cubicBezTo>
                  <a:pt x="2462" y="499"/>
                  <a:pt x="2467" y="493"/>
                  <a:pt x="2467" y="486"/>
                </a:cubicBezTo>
                <a:cubicBezTo>
                  <a:pt x="2467" y="479"/>
                  <a:pt x="2462" y="473"/>
                  <a:pt x="2454" y="473"/>
                </a:cubicBezTo>
                <a:cubicBezTo>
                  <a:pt x="2447" y="473"/>
                  <a:pt x="2442" y="479"/>
                  <a:pt x="2442" y="486"/>
                </a:cubicBezTo>
                <a:cubicBezTo>
                  <a:pt x="2442" y="493"/>
                  <a:pt x="2447" y="499"/>
                  <a:pt x="2454" y="499"/>
                </a:cubicBezTo>
                <a:close/>
                <a:moveTo>
                  <a:pt x="2494" y="499"/>
                </a:moveTo>
                <a:cubicBezTo>
                  <a:pt x="2501" y="499"/>
                  <a:pt x="2507" y="493"/>
                  <a:pt x="2507" y="486"/>
                </a:cubicBezTo>
                <a:cubicBezTo>
                  <a:pt x="2507" y="479"/>
                  <a:pt x="2501" y="473"/>
                  <a:pt x="2494" y="473"/>
                </a:cubicBezTo>
                <a:cubicBezTo>
                  <a:pt x="2487" y="473"/>
                  <a:pt x="2481" y="479"/>
                  <a:pt x="2481" y="486"/>
                </a:cubicBezTo>
                <a:cubicBezTo>
                  <a:pt x="2481" y="493"/>
                  <a:pt x="2487" y="499"/>
                  <a:pt x="2494" y="499"/>
                </a:cubicBezTo>
                <a:close/>
                <a:moveTo>
                  <a:pt x="2533" y="499"/>
                </a:moveTo>
                <a:cubicBezTo>
                  <a:pt x="2540" y="499"/>
                  <a:pt x="2546" y="493"/>
                  <a:pt x="2546" y="486"/>
                </a:cubicBezTo>
                <a:cubicBezTo>
                  <a:pt x="2546" y="479"/>
                  <a:pt x="2540" y="473"/>
                  <a:pt x="2533" y="473"/>
                </a:cubicBezTo>
                <a:cubicBezTo>
                  <a:pt x="2526" y="473"/>
                  <a:pt x="2521" y="479"/>
                  <a:pt x="2521" y="486"/>
                </a:cubicBezTo>
                <a:cubicBezTo>
                  <a:pt x="2521" y="493"/>
                  <a:pt x="2526" y="499"/>
                  <a:pt x="2533" y="499"/>
                </a:cubicBezTo>
                <a:close/>
                <a:moveTo>
                  <a:pt x="2573" y="499"/>
                </a:moveTo>
                <a:cubicBezTo>
                  <a:pt x="2580" y="499"/>
                  <a:pt x="2586" y="493"/>
                  <a:pt x="2586" y="486"/>
                </a:cubicBezTo>
                <a:cubicBezTo>
                  <a:pt x="2586" y="479"/>
                  <a:pt x="2580" y="473"/>
                  <a:pt x="2573" y="473"/>
                </a:cubicBezTo>
                <a:cubicBezTo>
                  <a:pt x="2566" y="473"/>
                  <a:pt x="2560" y="479"/>
                  <a:pt x="2560" y="486"/>
                </a:cubicBezTo>
                <a:cubicBezTo>
                  <a:pt x="2560" y="493"/>
                  <a:pt x="2566" y="499"/>
                  <a:pt x="2573" y="499"/>
                </a:cubicBezTo>
                <a:close/>
                <a:moveTo>
                  <a:pt x="2612" y="499"/>
                </a:moveTo>
                <a:cubicBezTo>
                  <a:pt x="2619" y="499"/>
                  <a:pt x="2625" y="493"/>
                  <a:pt x="2625" y="486"/>
                </a:cubicBezTo>
                <a:cubicBezTo>
                  <a:pt x="2625" y="479"/>
                  <a:pt x="2619" y="473"/>
                  <a:pt x="2612" y="473"/>
                </a:cubicBezTo>
                <a:cubicBezTo>
                  <a:pt x="2605" y="473"/>
                  <a:pt x="2599" y="479"/>
                  <a:pt x="2599" y="486"/>
                </a:cubicBezTo>
                <a:cubicBezTo>
                  <a:pt x="2599" y="493"/>
                  <a:pt x="2605" y="499"/>
                  <a:pt x="2612" y="499"/>
                </a:cubicBezTo>
                <a:close/>
                <a:moveTo>
                  <a:pt x="2652" y="499"/>
                </a:moveTo>
                <a:cubicBezTo>
                  <a:pt x="2659" y="499"/>
                  <a:pt x="2664" y="493"/>
                  <a:pt x="2664" y="486"/>
                </a:cubicBezTo>
                <a:cubicBezTo>
                  <a:pt x="2664" y="479"/>
                  <a:pt x="2659" y="473"/>
                  <a:pt x="2652" y="473"/>
                </a:cubicBezTo>
                <a:cubicBezTo>
                  <a:pt x="2645" y="473"/>
                  <a:pt x="2639" y="479"/>
                  <a:pt x="2639" y="486"/>
                </a:cubicBezTo>
                <a:cubicBezTo>
                  <a:pt x="2639" y="493"/>
                  <a:pt x="2645" y="499"/>
                  <a:pt x="2652" y="499"/>
                </a:cubicBezTo>
                <a:close/>
                <a:moveTo>
                  <a:pt x="2691" y="499"/>
                </a:moveTo>
                <a:cubicBezTo>
                  <a:pt x="2698" y="499"/>
                  <a:pt x="2704" y="493"/>
                  <a:pt x="2704" y="486"/>
                </a:cubicBezTo>
                <a:cubicBezTo>
                  <a:pt x="2704" y="479"/>
                  <a:pt x="2698" y="473"/>
                  <a:pt x="2691" y="473"/>
                </a:cubicBezTo>
                <a:cubicBezTo>
                  <a:pt x="2684" y="473"/>
                  <a:pt x="2678" y="479"/>
                  <a:pt x="2678" y="486"/>
                </a:cubicBezTo>
                <a:cubicBezTo>
                  <a:pt x="2678" y="493"/>
                  <a:pt x="2684" y="499"/>
                  <a:pt x="2691" y="499"/>
                </a:cubicBezTo>
                <a:close/>
                <a:moveTo>
                  <a:pt x="2730" y="499"/>
                </a:moveTo>
                <a:cubicBezTo>
                  <a:pt x="2738" y="499"/>
                  <a:pt x="2743" y="493"/>
                  <a:pt x="2743" y="486"/>
                </a:cubicBezTo>
                <a:cubicBezTo>
                  <a:pt x="2743" y="479"/>
                  <a:pt x="2738" y="473"/>
                  <a:pt x="2730" y="473"/>
                </a:cubicBezTo>
                <a:cubicBezTo>
                  <a:pt x="2723" y="473"/>
                  <a:pt x="2718" y="479"/>
                  <a:pt x="2718" y="486"/>
                </a:cubicBezTo>
                <a:cubicBezTo>
                  <a:pt x="2718" y="493"/>
                  <a:pt x="2723" y="499"/>
                  <a:pt x="2730" y="499"/>
                </a:cubicBezTo>
                <a:close/>
                <a:moveTo>
                  <a:pt x="2770" y="499"/>
                </a:moveTo>
                <a:cubicBezTo>
                  <a:pt x="2777" y="499"/>
                  <a:pt x="2783" y="493"/>
                  <a:pt x="2783" y="486"/>
                </a:cubicBezTo>
                <a:cubicBezTo>
                  <a:pt x="2783" y="479"/>
                  <a:pt x="2777" y="473"/>
                  <a:pt x="2770" y="473"/>
                </a:cubicBezTo>
                <a:cubicBezTo>
                  <a:pt x="2763" y="473"/>
                  <a:pt x="2757" y="479"/>
                  <a:pt x="2757" y="486"/>
                </a:cubicBezTo>
                <a:cubicBezTo>
                  <a:pt x="2757" y="493"/>
                  <a:pt x="2763" y="499"/>
                  <a:pt x="2770" y="499"/>
                </a:cubicBezTo>
                <a:close/>
                <a:moveTo>
                  <a:pt x="2809" y="499"/>
                </a:moveTo>
                <a:cubicBezTo>
                  <a:pt x="2816" y="499"/>
                  <a:pt x="2822" y="493"/>
                  <a:pt x="2822" y="486"/>
                </a:cubicBezTo>
                <a:cubicBezTo>
                  <a:pt x="2822" y="479"/>
                  <a:pt x="2816" y="473"/>
                  <a:pt x="2809" y="473"/>
                </a:cubicBezTo>
                <a:cubicBezTo>
                  <a:pt x="2802" y="473"/>
                  <a:pt x="2797" y="479"/>
                  <a:pt x="2797" y="486"/>
                </a:cubicBezTo>
                <a:cubicBezTo>
                  <a:pt x="2797" y="493"/>
                  <a:pt x="2802" y="499"/>
                  <a:pt x="2809" y="499"/>
                </a:cubicBezTo>
                <a:close/>
                <a:moveTo>
                  <a:pt x="2849" y="499"/>
                </a:moveTo>
                <a:cubicBezTo>
                  <a:pt x="2856" y="499"/>
                  <a:pt x="2861" y="493"/>
                  <a:pt x="2861" y="486"/>
                </a:cubicBezTo>
                <a:cubicBezTo>
                  <a:pt x="2861" y="479"/>
                  <a:pt x="2856" y="473"/>
                  <a:pt x="2849" y="473"/>
                </a:cubicBezTo>
                <a:cubicBezTo>
                  <a:pt x="2842" y="473"/>
                  <a:pt x="2836" y="479"/>
                  <a:pt x="2836" y="486"/>
                </a:cubicBezTo>
                <a:cubicBezTo>
                  <a:pt x="2836" y="493"/>
                  <a:pt x="2842" y="499"/>
                  <a:pt x="2849" y="499"/>
                </a:cubicBezTo>
                <a:close/>
                <a:moveTo>
                  <a:pt x="2888" y="499"/>
                </a:moveTo>
                <a:cubicBezTo>
                  <a:pt x="2895" y="499"/>
                  <a:pt x="2901" y="493"/>
                  <a:pt x="2901" y="486"/>
                </a:cubicBezTo>
                <a:cubicBezTo>
                  <a:pt x="2901" y="479"/>
                  <a:pt x="2895" y="473"/>
                  <a:pt x="2888" y="473"/>
                </a:cubicBezTo>
                <a:cubicBezTo>
                  <a:pt x="2881" y="473"/>
                  <a:pt x="2875" y="479"/>
                  <a:pt x="2875" y="486"/>
                </a:cubicBezTo>
                <a:cubicBezTo>
                  <a:pt x="2875" y="493"/>
                  <a:pt x="2881" y="499"/>
                  <a:pt x="2888" y="499"/>
                </a:cubicBezTo>
                <a:close/>
                <a:moveTo>
                  <a:pt x="2928" y="499"/>
                </a:moveTo>
                <a:cubicBezTo>
                  <a:pt x="2935" y="499"/>
                  <a:pt x="2940" y="493"/>
                  <a:pt x="2940" y="486"/>
                </a:cubicBezTo>
                <a:cubicBezTo>
                  <a:pt x="2940" y="479"/>
                  <a:pt x="2935" y="473"/>
                  <a:pt x="2928" y="473"/>
                </a:cubicBezTo>
                <a:cubicBezTo>
                  <a:pt x="2921" y="473"/>
                  <a:pt x="2915" y="479"/>
                  <a:pt x="2915" y="486"/>
                </a:cubicBezTo>
                <a:cubicBezTo>
                  <a:pt x="2915" y="493"/>
                  <a:pt x="2921" y="499"/>
                  <a:pt x="2928" y="499"/>
                </a:cubicBezTo>
                <a:close/>
                <a:moveTo>
                  <a:pt x="2967" y="499"/>
                </a:moveTo>
                <a:cubicBezTo>
                  <a:pt x="2974" y="499"/>
                  <a:pt x="2980" y="493"/>
                  <a:pt x="2980" y="486"/>
                </a:cubicBezTo>
                <a:cubicBezTo>
                  <a:pt x="2980" y="479"/>
                  <a:pt x="2974" y="473"/>
                  <a:pt x="2967" y="473"/>
                </a:cubicBezTo>
                <a:cubicBezTo>
                  <a:pt x="2960" y="473"/>
                  <a:pt x="2954" y="479"/>
                  <a:pt x="2954" y="486"/>
                </a:cubicBezTo>
                <a:cubicBezTo>
                  <a:pt x="2954" y="493"/>
                  <a:pt x="2960" y="499"/>
                  <a:pt x="2967" y="499"/>
                </a:cubicBezTo>
                <a:close/>
                <a:moveTo>
                  <a:pt x="3006" y="499"/>
                </a:moveTo>
                <a:cubicBezTo>
                  <a:pt x="3013" y="499"/>
                  <a:pt x="3019" y="493"/>
                  <a:pt x="3019" y="486"/>
                </a:cubicBezTo>
                <a:cubicBezTo>
                  <a:pt x="3019" y="479"/>
                  <a:pt x="3013" y="473"/>
                  <a:pt x="3006" y="473"/>
                </a:cubicBezTo>
                <a:cubicBezTo>
                  <a:pt x="2999" y="473"/>
                  <a:pt x="2994" y="479"/>
                  <a:pt x="2994" y="486"/>
                </a:cubicBezTo>
                <a:cubicBezTo>
                  <a:pt x="2994" y="493"/>
                  <a:pt x="2999" y="499"/>
                  <a:pt x="3006" y="499"/>
                </a:cubicBezTo>
                <a:close/>
                <a:moveTo>
                  <a:pt x="3046" y="499"/>
                </a:moveTo>
                <a:cubicBezTo>
                  <a:pt x="3053" y="499"/>
                  <a:pt x="3059" y="493"/>
                  <a:pt x="3059" y="486"/>
                </a:cubicBezTo>
                <a:cubicBezTo>
                  <a:pt x="3059" y="479"/>
                  <a:pt x="3053" y="473"/>
                  <a:pt x="3046" y="473"/>
                </a:cubicBezTo>
                <a:cubicBezTo>
                  <a:pt x="3039" y="473"/>
                  <a:pt x="3033" y="479"/>
                  <a:pt x="3033" y="486"/>
                </a:cubicBezTo>
                <a:cubicBezTo>
                  <a:pt x="3033" y="493"/>
                  <a:pt x="3039" y="499"/>
                  <a:pt x="3046" y="499"/>
                </a:cubicBezTo>
                <a:close/>
                <a:moveTo>
                  <a:pt x="3085" y="499"/>
                </a:moveTo>
                <a:cubicBezTo>
                  <a:pt x="3092" y="499"/>
                  <a:pt x="3098" y="493"/>
                  <a:pt x="3098" y="486"/>
                </a:cubicBezTo>
                <a:cubicBezTo>
                  <a:pt x="3098" y="479"/>
                  <a:pt x="3092" y="473"/>
                  <a:pt x="3085" y="473"/>
                </a:cubicBezTo>
                <a:cubicBezTo>
                  <a:pt x="3078" y="473"/>
                  <a:pt x="3073" y="479"/>
                  <a:pt x="3073" y="486"/>
                </a:cubicBezTo>
                <a:cubicBezTo>
                  <a:pt x="3073" y="493"/>
                  <a:pt x="3078" y="499"/>
                  <a:pt x="3085" y="499"/>
                </a:cubicBezTo>
                <a:close/>
                <a:moveTo>
                  <a:pt x="3282" y="499"/>
                </a:moveTo>
                <a:cubicBezTo>
                  <a:pt x="3289" y="499"/>
                  <a:pt x="3295" y="493"/>
                  <a:pt x="3295" y="486"/>
                </a:cubicBezTo>
                <a:cubicBezTo>
                  <a:pt x="3295" y="479"/>
                  <a:pt x="3289" y="473"/>
                  <a:pt x="3282" y="473"/>
                </a:cubicBezTo>
                <a:cubicBezTo>
                  <a:pt x="3275" y="473"/>
                  <a:pt x="3270" y="479"/>
                  <a:pt x="3270" y="486"/>
                </a:cubicBezTo>
                <a:cubicBezTo>
                  <a:pt x="3270" y="493"/>
                  <a:pt x="3275" y="499"/>
                  <a:pt x="3282" y="499"/>
                </a:cubicBezTo>
                <a:close/>
                <a:moveTo>
                  <a:pt x="3322" y="473"/>
                </a:moveTo>
                <a:cubicBezTo>
                  <a:pt x="3315" y="473"/>
                  <a:pt x="3309" y="479"/>
                  <a:pt x="3309" y="486"/>
                </a:cubicBezTo>
                <a:cubicBezTo>
                  <a:pt x="3309" y="493"/>
                  <a:pt x="3315" y="499"/>
                  <a:pt x="3322" y="499"/>
                </a:cubicBezTo>
                <a:cubicBezTo>
                  <a:pt x="3329" y="499"/>
                  <a:pt x="3335" y="493"/>
                  <a:pt x="3335" y="486"/>
                </a:cubicBezTo>
                <a:cubicBezTo>
                  <a:pt x="3335" y="479"/>
                  <a:pt x="3329" y="473"/>
                  <a:pt x="3322" y="473"/>
                </a:cubicBezTo>
                <a:close/>
                <a:moveTo>
                  <a:pt x="404" y="512"/>
                </a:moveTo>
                <a:cubicBezTo>
                  <a:pt x="397" y="512"/>
                  <a:pt x="392" y="518"/>
                  <a:pt x="392" y="525"/>
                </a:cubicBezTo>
                <a:cubicBezTo>
                  <a:pt x="392" y="532"/>
                  <a:pt x="397" y="538"/>
                  <a:pt x="404" y="538"/>
                </a:cubicBezTo>
                <a:cubicBezTo>
                  <a:pt x="411" y="538"/>
                  <a:pt x="417" y="532"/>
                  <a:pt x="417" y="525"/>
                </a:cubicBezTo>
                <a:cubicBezTo>
                  <a:pt x="417" y="518"/>
                  <a:pt x="411" y="512"/>
                  <a:pt x="404" y="512"/>
                </a:cubicBezTo>
                <a:close/>
                <a:moveTo>
                  <a:pt x="444" y="538"/>
                </a:moveTo>
                <a:cubicBezTo>
                  <a:pt x="451" y="538"/>
                  <a:pt x="457" y="532"/>
                  <a:pt x="457" y="525"/>
                </a:cubicBezTo>
                <a:cubicBezTo>
                  <a:pt x="457" y="518"/>
                  <a:pt x="451" y="512"/>
                  <a:pt x="444" y="512"/>
                </a:cubicBezTo>
                <a:cubicBezTo>
                  <a:pt x="437" y="512"/>
                  <a:pt x="431" y="518"/>
                  <a:pt x="431" y="525"/>
                </a:cubicBezTo>
                <a:cubicBezTo>
                  <a:pt x="431" y="532"/>
                  <a:pt x="437" y="538"/>
                  <a:pt x="444" y="538"/>
                </a:cubicBezTo>
                <a:close/>
                <a:moveTo>
                  <a:pt x="483" y="538"/>
                </a:moveTo>
                <a:cubicBezTo>
                  <a:pt x="490" y="538"/>
                  <a:pt x="496" y="532"/>
                  <a:pt x="496" y="525"/>
                </a:cubicBezTo>
                <a:cubicBezTo>
                  <a:pt x="496" y="518"/>
                  <a:pt x="490" y="512"/>
                  <a:pt x="483" y="512"/>
                </a:cubicBezTo>
                <a:cubicBezTo>
                  <a:pt x="476" y="512"/>
                  <a:pt x="471" y="518"/>
                  <a:pt x="471" y="525"/>
                </a:cubicBezTo>
                <a:cubicBezTo>
                  <a:pt x="471" y="532"/>
                  <a:pt x="476" y="538"/>
                  <a:pt x="483" y="538"/>
                </a:cubicBezTo>
                <a:close/>
                <a:moveTo>
                  <a:pt x="523" y="538"/>
                </a:moveTo>
                <a:cubicBezTo>
                  <a:pt x="530" y="538"/>
                  <a:pt x="535" y="532"/>
                  <a:pt x="535" y="525"/>
                </a:cubicBezTo>
                <a:cubicBezTo>
                  <a:pt x="535" y="518"/>
                  <a:pt x="530" y="512"/>
                  <a:pt x="523" y="512"/>
                </a:cubicBezTo>
                <a:cubicBezTo>
                  <a:pt x="516" y="512"/>
                  <a:pt x="510" y="518"/>
                  <a:pt x="510" y="525"/>
                </a:cubicBezTo>
                <a:cubicBezTo>
                  <a:pt x="510" y="532"/>
                  <a:pt x="516" y="538"/>
                  <a:pt x="523" y="538"/>
                </a:cubicBezTo>
                <a:close/>
                <a:moveTo>
                  <a:pt x="562" y="538"/>
                </a:moveTo>
                <a:cubicBezTo>
                  <a:pt x="569" y="538"/>
                  <a:pt x="575" y="532"/>
                  <a:pt x="575" y="525"/>
                </a:cubicBezTo>
                <a:cubicBezTo>
                  <a:pt x="575" y="518"/>
                  <a:pt x="569" y="512"/>
                  <a:pt x="562" y="512"/>
                </a:cubicBezTo>
                <a:cubicBezTo>
                  <a:pt x="555" y="512"/>
                  <a:pt x="549" y="518"/>
                  <a:pt x="549" y="525"/>
                </a:cubicBezTo>
                <a:cubicBezTo>
                  <a:pt x="549" y="532"/>
                  <a:pt x="555" y="538"/>
                  <a:pt x="562" y="538"/>
                </a:cubicBezTo>
                <a:close/>
                <a:moveTo>
                  <a:pt x="602" y="538"/>
                </a:moveTo>
                <a:cubicBezTo>
                  <a:pt x="609" y="538"/>
                  <a:pt x="614" y="532"/>
                  <a:pt x="614" y="525"/>
                </a:cubicBezTo>
                <a:cubicBezTo>
                  <a:pt x="614" y="518"/>
                  <a:pt x="609" y="512"/>
                  <a:pt x="602" y="512"/>
                </a:cubicBezTo>
                <a:cubicBezTo>
                  <a:pt x="595" y="512"/>
                  <a:pt x="589" y="518"/>
                  <a:pt x="589" y="525"/>
                </a:cubicBezTo>
                <a:cubicBezTo>
                  <a:pt x="589" y="532"/>
                  <a:pt x="595" y="538"/>
                  <a:pt x="602" y="538"/>
                </a:cubicBezTo>
                <a:close/>
                <a:moveTo>
                  <a:pt x="641" y="538"/>
                </a:moveTo>
                <a:cubicBezTo>
                  <a:pt x="648" y="538"/>
                  <a:pt x="654" y="532"/>
                  <a:pt x="654" y="525"/>
                </a:cubicBezTo>
                <a:cubicBezTo>
                  <a:pt x="654" y="518"/>
                  <a:pt x="648" y="512"/>
                  <a:pt x="641" y="512"/>
                </a:cubicBezTo>
                <a:cubicBezTo>
                  <a:pt x="634" y="512"/>
                  <a:pt x="628" y="518"/>
                  <a:pt x="628" y="525"/>
                </a:cubicBezTo>
                <a:cubicBezTo>
                  <a:pt x="628" y="532"/>
                  <a:pt x="634" y="538"/>
                  <a:pt x="641" y="538"/>
                </a:cubicBezTo>
                <a:close/>
                <a:moveTo>
                  <a:pt x="680" y="538"/>
                </a:moveTo>
                <a:cubicBezTo>
                  <a:pt x="687" y="538"/>
                  <a:pt x="693" y="532"/>
                  <a:pt x="693" y="525"/>
                </a:cubicBezTo>
                <a:cubicBezTo>
                  <a:pt x="693" y="518"/>
                  <a:pt x="687" y="512"/>
                  <a:pt x="680" y="512"/>
                </a:cubicBezTo>
                <a:cubicBezTo>
                  <a:pt x="673" y="512"/>
                  <a:pt x="668" y="518"/>
                  <a:pt x="668" y="525"/>
                </a:cubicBezTo>
                <a:cubicBezTo>
                  <a:pt x="668" y="532"/>
                  <a:pt x="673" y="538"/>
                  <a:pt x="680" y="538"/>
                </a:cubicBezTo>
                <a:close/>
                <a:moveTo>
                  <a:pt x="720" y="538"/>
                </a:moveTo>
                <a:cubicBezTo>
                  <a:pt x="727" y="538"/>
                  <a:pt x="733" y="532"/>
                  <a:pt x="733" y="525"/>
                </a:cubicBezTo>
                <a:cubicBezTo>
                  <a:pt x="733" y="518"/>
                  <a:pt x="727" y="512"/>
                  <a:pt x="720" y="512"/>
                </a:cubicBezTo>
                <a:cubicBezTo>
                  <a:pt x="713" y="512"/>
                  <a:pt x="707" y="518"/>
                  <a:pt x="707" y="525"/>
                </a:cubicBezTo>
                <a:cubicBezTo>
                  <a:pt x="707" y="532"/>
                  <a:pt x="713" y="538"/>
                  <a:pt x="720" y="538"/>
                </a:cubicBezTo>
                <a:close/>
                <a:moveTo>
                  <a:pt x="759" y="538"/>
                </a:moveTo>
                <a:cubicBezTo>
                  <a:pt x="766" y="538"/>
                  <a:pt x="772" y="532"/>
                  <a:pt x="772" y="525"/>
                </a:cubicBezTo>
                <a:cubicBezTo>
                  <a:pt x="772" y="518"/>
                  <a:pt x="766" y="512"/>
                  <a:pt x="759" y="512"/>
                </a:cubicBezTo>
                <a:cubicBezTo>
                  <a:pt x="752" y="512"/>
                  <a:pt x="747" y="518"/>
                  <a:pt x="747" y="525"/>
                </a:cubicBezTo>
                <a:cubicBezTo>
                  <a:pt x="747" y="532"/>
                  <a:pt x="752" y="538"/>
                  <a:pt x="759" y="538"/>
                </a:cubicBezTo>
                <a:close/>
                <a:moveTo>
                  <a:pt x="799" y="538"/>
                </a:moveTo>
                <a:cubicBezTo>
                  <a:pt x="806" y="538"/>
                  <a:pt x="811" y="532"/>
                  <a:pt x="811" y="525"/>
                </a:cubicBezTo>
                <a:cubicBezTo>
                  <a:pt x="811" y="518"/>
                  <a:pt x="806" y="512"/>
                  <a:pt x="799" y="512"/>
                </a:cubicBezTo>
                <a:cubicBezTo>
                  <a:pt x="792" y="512"/>
                  <a:pt x="786" y="518"/>
                  <a:pt x="786" y="525"/>
                </a:cubicBezTo>
                <a:cubicBezTo>
                  <a:pt x="786" y="532"/>
                  <a:pt x="792" y="538"/>
                  <a:pt x="799" y="538"/>
                </a:cubicBezTo>
                <a:close/>
                <a:moveTo>
                  <a:pt x="838" y="538"/>
                </a:moveTo>
                <a:cubicBezTo>
                  <a:pt x="845" y="538"/>
                  <a:pt x="851" y="532"/>
                  <a:pt x="851" y="525"/>
                </a:cubicBezTo>
                <a:cubicBezTo>
                  <a:pt x="851" y="518"/>
                  <a:pt x="845" y="512"/>
                  <a:pt x="838" y="512"/>
                </a:cubicBezTo>
                <a:cubicBezTo>
                  <a:pt x="831" y="512"/>
                  <a:pt x="825" y="518"/>
                  <a:pt x="825" y="525"/>
                </a:cubicBezTo>
                <a:cubicBezTo>
                  <a:pt x="825" y="532"/>
                  <a:pt x="831" y="538"/>
                  <a:pt x="838" y="538"/>
                </a:cubicBezTo>
                <a:close/>
                <a:moveTo>
                  <a:pt x="917" y="538"/>
                </a:moveTo>
                <a:cubicBezTo>
                  <a:pt x="924" y="538"/>
                  <a:pt x="930" y="532"/>
                  <a:pt x="930" y="525"/>
                </a:cubicBezTo>
                <a:cubicBezTo>
                  <a:pt x="930" y="518"/>
                  <a:pt x="924" y="512"/>
                  <a:pt x="917" y="512"/>
                </a:cubicBezTo>
                <a:cubicBezTo>
                  <a:pt x="910" y="512"/>
                  <a:pt x="904" y="518"/>
                  <a:pt x="904" y="525"/>
                </a:cubicBezTo>
                <a:cubicBezTo>
                  <a:pt x="904" y="532"/>
                  <a:pt x="910" y="538"/>
                  <a:pt x="917" y="538"/>
                </a:cubicBezTo>
                <a:close/>
                <a:moveTo>
                  <a:pt x="956" y="538"/>
                </a:moveTo>
                <a:cubicBezTo>
                  <a:pt x="963" y="538"/>
                  <a:pt x="969" y="532"/>
                  <a:pt x="969" y="525"/>
                </a:cubicBezTo>
                <a:cubicBezTo>
                  <a:pt x="969" y="518"/>
                  <a:pt x="963" y="512"/>
                  <a:pt x="956" y="512"/>
                </a:cubicBezTo>
                <a:cubicBezTo>
                  <a:pt x="949" y="512"/>
                  <a:pt x="944" y="518"/>
                  <a:pt x="944" y="525"/>
                </a:cubicBezTo>
                <a:cubicBezTo>
                  <a:pt x="944" y="532"/>
                  <a:pt x="949" y="538"/>
                  <a:pt x="956" y="538"/>
                </a:cubicBezTo>
                <a:close/>
                <a:moveTo>
                  <a:pt x="996" y="538"/>
                </a:moveTo>
                <a:cubicBezTo>
                  <a:pt x="1003" y="538"/>
                  <a:pt x="1009" y="532"/>
                  <a:pt x="1009" y="525"/>
                </a:cubicBezTo>
                <a:cubicBezTo>
                  <a:pt x="1009" y="518"/>
                  <a:pt x="1003" y="512"/>
                  <a:pt x="996" y="512"/>
                </a:cubicBezTo>
                <a:cubicBezTo>
                  <a:pt x="989" y="512"/>
                  <a:pt x="983" y="518"/>
                  <a:pt x="983" y="525"/>
                </a:cubicBezTo>
                <a:cubicBezTo>
                  <a:pt x="983" y="532"/>
                  <a:pt x="989" y="538"/>
                  <a:pt x="996" y="538"/>
                </a:cubicBezTo>
                <a:close/>
                <a:moveTo>
                  <a:pt x="1035" y="538"/>
                </a:moveTo>
                <a:cubicBezTo>
                  <a:pt x="1042" y="538"/>
                  <a:pt x="1048" y="532"/>
                  <a:pt x="1048" y="525"/>
                </a:cubicBezTo>
                <a:cubicBezTo>
                  <a:pt x="1048" y="518"/>
                  <a:pt x="1042" y="512"/>
                  <a:pt x="1035" y="512"/>
                </a:cubicBezTo>
                <a:cubicBezTo>
                  <a:pt x="1028" y="512"/>
                  <a:pt x="1022" y="518"/>
                  <a:pt x="1022" y="525"/>
                </a:cubicBezTo>
                <a:cubicBezTo>
                  <a:pt x="1022" y="532"/>
                  <a:pt x="1028" y="538"/>
                  <a:pt x="1035" y="538"/>
                </a:cubicBezTo>
                <a:close/>
                <a:moveTo>
                  <a:pt x="1062" y="525"/>
                </a:moveTo>
                <a:cubicBezTo>
                  <a:pt x="1062" y="532"/>
                  <a:pt x="1068" y="538"/>
                  <a:pt x="1075" y="538"/>
                </a:cubicBezTo>
                <a:cubicBezTo>
                  <a:pt x="1082" y="538"/>
                  <a:pt x="1087" y="532"/>
                  <a:pt x="1087" y="525"/>
                </a:cubicBezTo>
                <a:cubicBezTo>
                  <a:pt x="1087" y="518"/>
                  <a:pt x="1082" y="512"/>
                  <a:pt x="1075" y="512"/>
                </a:cubicBezTo>
                <a:cubicBezTo>
                  <a:pt x="1068" y="512"/>
                  <a:pt x="1062" y="518"/>
                  <a:pt x="1062" y="525"/>
                </a:cubicBezTo>
                <a:close/>
                <a:moveTo>
                  <a:pt x="1627" y="538"/>
                </a:moveTo>
                <a:cubicBezTo>
                  <a:pt x="1634" y="538"/>
                  <a:pt x="1639" y="532"/>
                  <a:pt x="1639" y="525"/>
                </a:cubicBezTo>
                <a:cubicBezTo>
                  <a:pt x="1639" y="518"/>
                  <a:pt x="1634" y="512"/>
                  <a:pt x="1627" y="512"/>
                </a:cubicBezTo>
                <a:cubicBezTo>
                  <a:pt x="1620" y="512"/>
                  <a:pt x="1614" y="518"/>
                  <a:pt x="1614" y="525"/>
                </a:cubicBezTo>
                <a:cubicBezTo>
                  <a:pt x="1614" y="532"/>
                  <a:pt x="1620" y="538"/>
                  <a:pt x="1627" y="538"/>
                </a:cubicBezTo>
                <a:close/>
                <a:moveTo>
                  <a:pt x="1666" y="537"/>
                </a:moveTo>
                <a:cubicBezTo>
                  <a:pt x="1673" y="537"/>
                  <a:pt x="1678" y="532"/>
                  <a:pt x="1678" y="525"/>
                </a:cubicBezTo>
                <a:cubicBezTo>
                  <a:pt x="1678" y="519"/>
                  <a:pt x="1673" y="513"/>
                  <a:pt x="1666" y="513"/>
                </a:cubicBezTo>
                <a:cubicBezTo>
                  <a:pt x="1659" y="513"/>
                  <a:pt x="1654" y="519"/>
                  <a:pt x="1654" y="525"/>
                </a:cubicBezTo>
                <a:cubicBezTo>
                  <a:pt x="1654" y="532"/>
                  <a:pt x="1659" y="537"/>
                  <a:pt x="1666" y="537"/>
                </a:cubicBezTo>
                <a:close/>
                <a:moveTo>
                  <a:pt x="1784" y="538"/>
                </a:moveTo>
                <a:cubicBezTo>
                  <a:pt x="1791" y="538"/>
                  <a:pt x="1797" y="532"/>
                  <a:pt x="1797" y="525"/>
                </a:cubicBezTo>
                <a:cubicBezTo>
                  <a:pt x="1797" y="518"/>
                  <a:pt x="1791" y="512"/>
                  <a:pt x="1784" y="512"/>
                </a:cubicBezTo>
                <a:cubicBezTo>
                  <a:pt x="1777" y="512"/>
                  <a:pt x="1772" y="518"/>
                  <a:pt x="1772" y="525"/>
                </a:cubicBezTo>
                <a:cubicBezTo>
                  <a:pt x="1772" y="532"/>
                  <a:pt x="1777" y="538"/>
                  <a:pt x="1784" y="538"/>
                </a:cubicBezTo>
                <a:close/>
                <a:moveTo>
                  <a:pt x="1824" y="538"/>
                </a:moveTo>
                <a:cubicBezTo>
                  <a:pt x="1831" y="538"/>
                  <a:pt x="1836" y="532"/>
                  <a:pt x="1836" y="525"/>
                </a:cubicBezTo>
                <a:cubicBezTo>
                  <a:pt x="1836" y="518"/>
                  <a:pt x="1831" y="512"/>
                  <a:pt x="1824" y="512"/>
                </a:cubicBezTo>
                <a:cubicBezTo>
                  <a:pt x="1817" y="512"/>
                  <a:pt x="1811" y="518"/>
                  <a:pt x="1811" y="525"/>
                </a:cubicBezTo>
                <a:cubicBezTo>
                  <a:pt x="1811" y="532"/>
                  <a:pt x="1817" y="538"/>
                  <a:pt x="1824" y="538"/>
                </a:cubicBezTo>
                <a:close/>
                <a:moveTo>
                  <a:pt x="1863" y="538"/>
                </a:moveTo>
                <a:cubicBezTo>
                  <a:pt x="1870" y="538"/>
                  <a:pt x="1876" y="532"/>
                  <a:pt x="1876" y="525"/>
                </a:cubicBezTo>
                <a:cubicBezTo>
                  <a:pt x="1876" y="518"/>
                  <a:pt x="1870" y="512"/>
                  <a:pt x="1863" y="512"/>
                </a:cubicBezTo>
                <a:cubicBezTo>
                  <a:pt x="1856" y="512"/>
                  <a:pt x="1850" y="518"/>
                  <a:pt x="1850" y="525"/>
                </a:cubicBezTo>
                <a:cubicBezTo>
                  <a:pt x="1850" y="532"/>
                  <a:pt x="1856" y="538"/>
                  <a:pt x="1863" y="538"/>
                </a:cubicBezTo>
                <a:close/>
                <a:moveTo>
                  <a:pt x="1903" y="538"/>
                </a:moveTo>
                <a:cubicBezTo>
                  <a:pt x="1910" y="538"/>
                  <a:pt x="1915" y="532"/>
                  <a:pt x="1915" y="525"/>
                </a:cubicBezTo>
                <a:cubicBezTo>
                  <a:pt x="1915" y="518"/>
                  <a:pt x="1910" y="512"/>
                  <a:pt x="1903" y="512"/>
                </a:cubicBezTo>
                <a:cubicBezTo>
                  <a:pt x="1896" y="512"/>
                  <a:pt x="1890" y="518"/>
                  <a:pt x="1890" y="525"/>
                </a:cubicBezTo>
                <a:cubicBezTo>
                  <a:pt x="1890" y="532"/>
                  <a:pt x="1896" y="538"/>
                  <a:pt x="1903" y="538"/>
                </a:cubicBezTo>
                <a:close/>
                <a:moveTo>
                  <a:pt x="1942" y="538"/>
                </a:moveTo>
                <a:cubicBezTo>
                  <a:pt x="1949" y="538"/>
                  <a:pt x="1955" y="532"/>
                  <a:pt x="1955" y="525"/>
                </a:cubicBezTo>
                <a:cubicBezTo>
                  <a:pt x="1955" y="518"/>
                  <a:pt x="1949" y="512"/>
                  <a:pt x="1942" y="512"/>
                </a:cubicBezTo>
                <a:cubicBezTo>
                  <a:pt x="1935" y="512"/>
                  <a:pt x="1929" y="518"/>
                  <a:pt x="1929" y="525"/>
                </a:cubicBezTo>
                <a:cubicBezTo>
                  <a:pt x="1929" y="532"/>
                  <a:pt x="1935" y="538"/>
                  <a:pt x="1942" y="538"/>
                </a:cubicBezTo>
                <a:close/>
                <a:moveTo>
                  <a:pt x="1981" y="538"/>
                </a:moveTo>
                <a:cubicBezTo>
                  <a:pt x="1988" y="538"/>
                  <a:pt x="1994" y="532"/>
                  <a:pt x="1994" y="525"/>
                </a:cubicBezTo>
                <a:cubicBezTo>
                  <a:pt x="1994" y="518"/>
                  <a:pt x="1988" y="512"/>
                  <a:pt x="1981" y="512"/>
                </a:cubicBezTo>
                <a:cubicBezTo>
                  <a:pt x="1974" y="512"/>
                  <a:pt x="1969" y="518"/>
                  <a:pt x="1969" y="525"/>
                </a:cubicBezTo>
                <a:cubicBezTo>
                  <a:pt x="1969" y="532"/>
                  <a:pt x="1974" y="538"/>
                  <a:pt x="1981" y="538"/>
                </a:cubicBezTo>
                <a:close/>
                <a:moveTo>
                  <a:pt x="2021" y="538"/>
                </a:moveTo>
                <a:cubicBezTo>
                  <a:pt x="2028" y="538"/>
                  <a:pt x="2034" y="532"/>
                  <a:pt x="2034" y="525"/>
                </a:cubicBezTo>
                <a:cubicBezTo>
                  <a:pt x="2034" y="518"/>
                  <a:pt x="2028" y="512"/>
                  <a:pt x="2021" y="512"/>
                </a:cubicBezTo>
                <a:cubicBezTo>
                  <a:pt x="2014" y="512"/>
                  <a:pt x="2008" y="518"/>
                  <a:pt x="2008" y="525"/>
                </a:cubicBezTo>
                <a:cubicBezTo>
                  <a:pt x="2008" y="532"/>
                  <a:pt x="2014" y="538"/>
                  <a:pt x="2021" y="538"/>
                </a:cubicBezTo>
                <a:close/>
                <a:moveTo>
                  <a:pt x="2060" y="538"/>
                </a:moveTo>
                <a:cubicBezTo>
                  <a:pt x="2067" y="538"/>
                  <a:pt x="2073" y="532"/>
                  <a:pt x="2073" y="525"/>
                </a:cubicBezTo>
                <a:cubicBezTo>
                  <a:pt x="2073" y="518"/>
                  <a:pt x="2067" y="512"/>
                  <a:pt x="2060" y="512"/>
                </a:cubicBezTo>
                <a:cubicBezTo>
                  <a:pt x="2053" y="512"/>
                  <a:pt x="2048" y="518"/>
                  <a:pt x="2048" y="525"/>
                </a:cubicBezTo>
                <a:cubicBezTo>
                  <a:pt x="2048" y="532"/>
                  <a:pt x="2053" y="538"/>
                  <a:pt x="2060" y="538"/>
                </a:cubicBezTo>
                <a:close/>
                <a:moveTo>
                  <a:pt x="2100" y="538"/>
                </a:moveTo>
                <a:cubicBezTo>
                  <a:pt x="2107" y="538"/>
                  <a:pt x="2112" y="532"/>
                  <a:pt x="2112" y="525"/>
                </a:cubicBezTo>
                <a:cubicBezTo>
                  <a:pt x="2112" y="518"/>
                  <a:pt x="2107" y="512"/>
                  <a:pt x="2100" y="512"/>
                </a:cubicBezTo>
                <a:cubicBezTo>
                  <a:pt x="2093" y="512"/>
                  <a:pt x="2087" y="518"/>
                  <a:pt x="2087" y="525"/>
                </a:cubicBezTo>
                <a:cubicBezTo>
                  <a:pt x="2087" y="532"/>
                  <a:pt x="2093" y="538"/>
                  <a:pt x="2100" y="538"/>
                </a:cubicBezTo>
                <a:close/>
                <a:moveTo>
                  <a:pt x="2139" y="538"/>
                </a:moveTo>
                <a:cubicBezTo>
                  <a:pt x="2146" y="538"/>
                  <a:pt x="2152" y="532"/>
                  <a:pt x="2152" y="525"/>
                </a:cubicBezTo>
                <a:cubicBezTo>
                  <a:pt x="2152" y="518"/>
                  <a:pt x="2146" y="512"/>
                  <a:pt x="2139" y="512"/>
                </a:cubicBezTo>
                <a:cubicBezTo>
                  <a:pt x="2132" y="512"/>
                  <a:pt x="2126" y="518"/>
                  <a:pt x="2126" y="525"/>
                </a:cubicBezTo>
                <a:cubicBezTo>
                  <a:pt x="2126" y="532"/>
                  <a:pt x="2132" y="538"/>
                  <a:pt x="2139" y="538"/>
                </a:cubicBezTo>
                <a:close/>
                <a:moveTo>
                  <a:pt x="2179" y="538"/>
                </a:moveTo>
                <a:cubicBezTo>
                  <a:pt x="2186" y="538"/>
                  <a:pt x="2191" y="532"/>
                  <a:pt x="2191" y="525"/>
                </a:cubicBezTo>
                <a:cubicBezTo>
                  <a:pt x="2191" y="518"/>
                  <a:pt x="2186" y="512"/>
                  <a:pt x="2179" y="512"/>
                </a:cubicBezTo>
                <a:cubicBezTo>
                  <a:pt x="2171" y="512"/>
                  <a:pt x="2166" y="518"/>
                  <a:pt x="2166" y="525"/>
                </a:cubicBezTo>
                <a:cubicBezTo>
                  <a:pt x="2166" y="532"/>
                  <a:pt x="2171" y="538"/>
                  <a:pt x="2179" y="538"/>
                </a:cubicBezTo>
                <a:close/>
                <a:moveTo>
                  <a:pt x="2218" y="538"/>
                </a:moveTo>
                <a:cubicBezTo>
                  <a:pt x="2225" y="538"/>
                  <a:pt x="2231" y="532"/>
                  <a:pt x="2231" y="525"/>
                </a:cubicBezTo>
                <a:cubicBezTo>
                  <a:pt x="2231" y="518"/>
                  <a:pt x="2225" y="512"/>
                  <a:pt x="2218" y="512"/>
                </a:cubicBezTo>
                <a:cubicBezTo>
                  <a:pt x="2211" y="512"/>
                  <a:pt x="2205" y="518"/>
                  <a:pt x="2205" y="525"/>
                </a:cubicBezTo>
                <a:cubicBezTo>
                  <a:pt x="2205" y="532"/>
                  <a:pt x="2211" y="538"/>
                  <a:pt x="2218" y="538"/>
                </a:cubicBezTo>
                <a:close/>
                <a:moveTo>
                  <a:pt x="2257" y="538"/>
                </a:moveTo>
                <a:cubicBezTo>
                  <a:pt x="2264" y="538"/>
                  <a:pt x="2270" y="532"/>
                  <a:pt x="2270" y="525"/>
                </a:cubicBezTo>
                <a:cubicBezTo>
                  <a:pt x="2270" y="518"/>
                  <a:pt x="2264" y="512"/>
                  <a:pt x="2257" y="512"/>
                </a:cubicBezTo>
                <a:cubicBezTo>
                  <a:pt x="2250" y="512"/>
                  <a:pt x="2245" y="518"/>
                  <a:pt x="2245" y="525"/>
                </a:cubicBezTo>
                <a:cubicBezTo>
                  <a:pt x="2245" y="532"/>
                  <a:pt x="2250" y="538"/>
                  <a:pt x="2257" y="538"/>
                </a:cubicBezTo>
                <a:close/>
                <a:moveTo>
                  <a:pt x="2297" y="538"/>
                </a:moveTo>
                <a:cubicBezTo>
                  <a:pt x="2304" y="538"/>
                  <a:pt x="2310" y="532"/>
                  <a:pt x="2310" y="525"/>
                </a:cubicBezTo>
                <a:cubicBezTo>
                  <a:pt x="2310" y="518"/>
                  <a:pt x="2304" y="512"/>
                  <a:pt x="2297" y="512"/>
                </a:cubicBezTo>
                <a:cubicBezTo>
                  <a:pt x="2290" y="512"/>
                  <a:pt x="2284" y="518"/>
                  <a:pt x="2284" y="525"/>
                </a:cubicBezTo>
                <a:cubicBezTo>
                  <a:pt x="2284" y="532"/>
                  <a:pt x="2290" y="538"/>
                  <a:pt x="2297" y="538"/>
                </a:cubicBezTo>
                <a:close/>
                <a:moveTo>
                  <a:pt x="2336" y="538"/>
                </a:moveTo>
                <a:cubicBezTo>
                  <a:pt x="2343" y="538"/>
                  <a:pt x="2349" y="532"/>
                  <a:pt x="2349" y="525"/>
                </a:cubicBezTo>
                <a:cubicBezTo>
                  <a:pt x="2349" y="518"/>
                  <a:pt x="2343" y="512"/>
                  <a:pt x="2336" y="512"/>
                </a:cubicBezTo>
                <a:cubicBezTo>
                  <a:pt x="2329" y="512"/>
                  <a:pt x="2323" y="518"/>
                  <a:pt x="2323" y="525"/>
                </a:cubicBezTo>
                <a:cubicBezTo>
                  <a:pt x="2323" y="532"/>
                  <a:pt x="2329" y="538"/>
                  <a:pt x="2336" y="538"/>
                </a:cubicBezTo>
                <a:close/>
                <a:moveTo>
                  <a:pt x="2376" y="538"/>
                </a:moveTo>
                <a:cubicBezTo>
                  <a:pt x="2383" y="538"/>
                  <a:pt x="2388" y="532"/>
                  <a:pt x="2388" y="525"/>
                </a:cubicBezTo>
                <a:cubicBezTo>
                  <a:pt x="2388" y="518"/>
                  <a:pt x="2383" y="512"/>
                  <a:pt x="2376" y="512"/>
                </a:cubicBezTo>
                <a:cubicBezTo>
                  <a:pt x="2369" y="512"/>
                  <a:pt x="2363" y="518"/>
                  <a:pt x="2363" y="525"/>
                </a:cubicBezTo>
                <a:cubicBezTo>
                  <a:pt x="2363" y="532"/>
                  <a:pt x="2369" y="538"/>
                  <a:pt x="2376" y="538"/>
                </a:cubicBezTo>
                <a:close/>
                <a:moveTo>
                  <a:pt x="2415" y="538"/>
                </a:moveTo>
                <a:cubicBezTo>
                  <a:pt x="2422" y="538"/>
                  <a:pt x="2428" y="532"/>
                  <a:pt x="2428" y="525"/>
                </a:cubicBezTo>
                <a:cubicBezTo>
                  <a:pt x="2428" y="518"/>
                  <a:pt x="2422" y="512"/>
                  <a:pt x="2415" y="512"/>
                </a:cubicBezTo>
                <a:cubicBezTo>
                  <a:pt x="2408" y="512"/>
                  <a:pt x="2402" y="518"/>
                  <a:pt x="2402" y="525"/>
                </a:cubicBezTo>
                <a:cubicBezTo>
                  <a:pt x="2402" y="532"/>
                  <a:pt x="2408" y="538"/>
                  <a:pt x="2415" y="538"/>
                </a:cubicBezTo>
                <a:close/>
                <a:moveTo>
                  <a:pt x="2455" y="538"/>
                </a:moveTo>
                <a:cubicBezTo>
                  <a:pt x="2462" y="538"/>
                  <a:pt x="2467" y="532"/>
                  <a:pt x="2467" y="525"/>
                </a:cubicBezTo>
                <a:cubicBezTo>
                  <a:pt x="2467" y="518"/>
                  <a:pt x="2462" y="512"/>
                  <a:pt x="2455" y="512"/>
                </a:cubicBezTo>
                <a:cubicBezTo>
                  <a:pt x="2447" y="512"/>
                  <a:pt x="2442" y="518"/>
                  <a:pt x="2442" y="525"/>
                </a:cubicBezTo>
                <a:cubicBezTo>
                  <a:pt x="2442" y="532"/>
                  <a:pt x="2447" y="538"/>
                  <a:pt x="2455" y="538"/>
                </a:cubicBezTo>
                <a:close/>
                <a:moveTo>
                  <a:pt x="2494" y="538"/>
                </a:moveTo>
                <a:cubicBezTo>
                  <a:pt x="2501" y="538"/>
                  <a:pt x="2507" y="532"/>
                  <a:pt x="2507" y="525"/>
                </a:cubicBezTo>
                <a:cubicBezTo>
                  <a:pt x="2507" y="518"/>
                  <a:pt x="2501" y="512"/>
                  <a:pt x="2494" y="512"/>
                </a:cubicBezTo>
                <a:cubicBezTo>
                  <a:pt x="2487" y="512"/>
                  <a:pt x="2481" y="518"/>
                  <a:pt x="2481" y="525"/>
                </a:cubicBezTo>
                <a:cubicBezTo>
                  <a:pt x="2481" y="532"/>
                  <a:pt x="2487" y="538"/>
                  <a:pt x="2494" y="538"/>
                </a:cubicBezTo>
                <a:close/>
                <a:moveTo>
                  <a:pt x="2533" y="538"/>
                </a:moveTo>
                <a:cubicBezTo>
                  <a:pt x="2540" y="538"/>
                  <a:pt x="2546" y="532"/>
                  <a:pt x="2546" y="525"/>
                </a:cubicBezTo>
                <a:cubicBezTo>
                  <a:pt x="2546" y="518"/>
                  <a:pt x="2540" y="512"/>
                  <a:pt x="2533" y="512"/>
                </a:cubicBezTo>
                <a:cubicBezTo>
                  <a:pt x="2526" y="512"/>
                  <a:pt x="2521" y="518"/>
                  <a:pt x="2521" y="525"/>
                </a:cubicBezTo>
                <a:cubicBezTo>
                  <a:pt x="2521" y="532"/>
                  <a:pt x="2526" y="538"/>
                  <a:pt x="2533" y="538"/>
                </a:cubicBezTo>
                <a:close/>
                <a:moveTo>
                  <a:pt x="2573" y="538"/>
                </a:moveTo>
                <a:cubicBezTo>
                  <a:pt x="2580" y="538"/>
                  <a:pt x="2586" y="532"/>
                  <a:pt x="2586" y="525"/>
                </a:cubicBezTo>
                <a:cubicBezTo>
                  <a:pt x="2586" y="518"/>
                  <a:pt x="2580" y="512"/>
                  <a:pt x="2573" y="512"/>
                </a:cubicBezTo>
                <a:cubicBezTo>
                  <a:pt x="2566" y="512"/>
                  <a:pt x="2560" y="518"/>
                  <a:pt x="2560" y="525"/>
                </a:cubicBezTo>
                <a:cubicBezTo>
                  <a:pt x="2560" y="532"/>
                  <a:pt x="2566" y="538"/>
                  <a:pt x="2573" y="538"/>
                </a:cubicBezTo>
                <a:close/>
                <a:moveTo>
                  <a:pt x="2612" y="538"/>
                </a:moveTo>
                <a:cubicBezTo>
                  <a:pt x="2619" y="538"/>
                  <a:pt x="2625" y="532"/>
                  <a:pt x="2625" y="525"/>
                </a:cubicBezTo>
                <a:cubicBezTo>
                  <a:pt x="2625" y="518"/>
                  <a:pt x="2619" y="512"/>
                  <a:pt x="2612" y="512"/>
                </a:cubicBezTo>
                <a:cubicBezTo>
                  <a:pt x="2605" y="512"/>
                  <a:pt x="2599" y="518"/>
                  <a:pt x="2599" y="525"/>
                </a:cubicBezTo>
                <a:cubicBezTo>
                  <a:pt x="2599" y="532"/>
                  <a:pt x="2605" y="538"/>
                  <a:pt x="2612" y="538"/>
                </a:cubicBezTo>
                <a:close/>
                <a:moveTo>
                  <a:pt x="2652" y="538"/>
                </a:moveTo>
                <a:cubicBezTo>
                  <a:pt x="2659" y="538"/>
                  <a:pt x="2664" y="532"/>
                  <a:pt x="2664" y="525"/>
                </a:cubicBezTo>
                <a:cubicBezTo>
                  <a:pt x="2664" y="518"/>
                  <a:pt x="2659" y="512"/>
                  <a:pt x="2652" y="512"/>
                </a:cubicBezTo>
                <a:cubicBezTo>
                  <a:pt x="2645" y="512"/>
                  <a:pt x="2639" y="518"/>
                  <a:pt x="2639" y="525"/>
                </a:cubicBezTo>
                <a:cubicBezTo>
                  <a:pt x="2639" y="532"/>
                  <a:pt x="2645" y="538"/>
                  <a:pt x="2652" y="538"/>
                </a:cubicBezTo>
                <a:close/>
                <a:moveTo>
                  <a:pt x="2691" y="538"/>
                </a:moveTo>
                <a:cubicBezTo>
                  <a:pt x="2698" y="538"/>
                  <a:pt x="2704" y="532"/>
                  <a:pt x="2704" y="525"/>
                </a:cubicBezTo>
                <a:cubicBezTo>
                  <a:pt x="2704" y="518"/>
                  <a:pt x="2698" y="512"/>
                  <a:pt x="2691" y="512"/>
                </a:cubicBezTo>
                <a:cubicBezTo>
                  <a:pt x="2684" y="512"/>
                  <a:pt x="2678" y="518"/>
                  <a:pt x="2678" y="525"/>
                </a:cubicBezTo>
                <a:cubicBezTo>
                  <a:pt x="2678" y="532"/>
                  <a:pt x="2684" y="538"/>
                  <a:pt x="2691" y="538"/>
                </a:cubicBezTo>
                <a:close/>
                <a:moveTo>
                  <a:pt x="2730" y="538"/>
                </a:moveTo>
                <a:cubicBezTo>
                  <a:pt x="2738" y="538"/>
                  <a:pt x="2743" y="532"/>
                  <a:pt x="2743" y="525"/>
                </a:cubicBezTo>
                <a:cubicBezTo>
                  <a:pt x="2743" y="518"/>
                  <a:pt x="2738" y="512"/>
                  <a:pt x="2730" y="512"/>
                </a:cubicBezTo>
                <a:cubicBezTo>
                  <a:pt x="2723" y="512"/>
                  <a:pt x="2718" y="518"/>
                  <a:pt x="2718" y="525"/>
                </a:cubicBezTo>
                <a:cubicBezTo>
                  <a:pt x="2718" y="532"/>
                  <a:pt x="2723" y="538"/>
                  <a:pt x="2730" y="538"/>
                </a:cubicBezTo>
                <a:close/>
                <a:moveTo>
                  <a:pt x="2770" y="538"/>
                </a:moveTo>
                <a:cubicBezTo>
                  <a:pt x="2777" y="538"/>
                  <a:pt x="2783" y="532"/>
                  <a:pt x="2783" y="525"/>
                </a:cubicBezTo>
                <a:cubicBezTo>
                  <a:pt x="2783" y="518"/>
                  <a:pt x="2777" y="512"/>
                  <a:pt x="2770" y="512"/>
                </a:cubicBezTo>
                <a:cubicBezTo>
                  <a:pt x="2763" y="512"/>
                  <a:pt x="2757" y="518"/>
                  <a:pt x="2757" y="525"/>
                </a:cubicBezTo>
                <a:cubicBezTo>
                  <a:pt x="2757" y="532"/>
                  <a:pt x="2763" y="538"/>
                  <a:pt x="2770" y="538"/>
                </a:cubicBezTo>
                <a:close/>
                <a:moveTo>
                  <a:pt x="2809" y="538"/>
                </a:moveTo>
                <a:cubicBezTo>
                  <a:pt x="2816" y="538"/>
                  <a:pt x="2822" y="532"/>
                  <a:pt x="2822" y="525"/>
                </a:cubicBezTo>
                <a:cubicBezTo>
                  <a:pt x="2822" y="518"/>
                  <a:pt x="2816" y="512"/>
                  <a:pt x="2809" y="512"/>
                </a:cubicBezTo>
                <a:cubicBezTo>
                  <a:pt x="2802" y="512"/>
                  <a:pt x="2797" y="518"/>
                  <a:pt x="2797" y="525"/>
                </a:cubicBezTo>
                <a:cubicBezTo>
                  <a:pt x="2797" y="532"/>
                  <a:pt x="2802" y="538"/>
                  <a:pt x="2809" y="538"/>
                </a:cubicBezTo>
                <a:close/>
                <a:moveTo>
                  <a:pt x="2849" y="538"/>
                </a:moveTo>
                <a:cubicBezTo>
                  <a:pt x="2856" y="538"/>
                  <a:pt x="2861" y="532"/>
                  <a:pt x="2861" y="525"/>
                </a:cubicBezTo>
                <a:cubicBezTo>
                  <a:pt x="2861" y="518"/>
                  <a:pt x="2856" y="512"/>
                  <a:pt x="2849" y="512"/>
                </a:cubicBezTo>
                <a:cubicBezTo>
                  <a:pt x="2842" y="512"/>
                  <a:pt x="2836" y="518"/>
                  <a:pt x="2836" y="525"/>
                </a:cubicBezTo>
                <a:cubicBezTo>
                  <a:pt x="2836" y="532"/>
                  <a:pt x="2842" y="538"/>
                  <a:pt x="2849" y="538"/>
                </a:cubicBezTo>
                <a:close/>
                <a:moveTo>
                  <a:pt x="2888" y="538"/>
                </a:moveTo>
                <a:cubicBezTo>
                  <a:pt x="2895" y="538"/>
                  <a:pt x="2901" y="532"/>
                  <a:pt x="2901" y="525"/>
                </a:cubicBezTo>
                <a:cubicBezTo>
                  <a:pt x="2901" y="518"/>
                  <a:pt x="2895" y="512"/>
                  <a:pt x="2888" y="512"/>
                </a:cubicBezTo>
                <a:cubicBezTo>
                  <a:pt x="2881" y="512"/>
                  <a:pt x="2875" y="518"/>
                  <a:pt x="2875" y="525"/>
                </a:cubicBezTo>
                <a:cubicBezTo>
                  <a:pt x="2875" y="532"/>
                  <a:pt x="2881" y="538"/>
                  <a:pt x="2888" y="538"/>
                </a:cubicBezTo>
                <a:close/>
                <a:moveTo>
                  <a:pt x="2928" y="538"/>
                </a:moveTo>
                <a:cubicBezTo>
                  <a:pt x="2935" y="538"/>
                  <a:pt x="2940" y="532"/>
                  <a:pt x="2940" y="525"/>
                </a:cubicBezTo>
                <a:cubicBezTo>
                  <a:pt x="2940" y="518"/>
                  <a:pt x="2935" y="512"/>
                  <a:pt x="2928" y="512"/>
                </a:cubicBezTo>
                <a:cubicBezTo>
                  <a:pt x="2921" y="512"/>
                  <a:pt x="2915" y="518"/>
                  <a:pt x="2915" y="525"/>
                </a:cubicBezTo>
                <a:cubicBezTo>
                  <a:pt x="2915" y="532"/>
                  <a:pt x="2921" y="538"/>
                  <a:pt x="2928" y="538"/>
                </a:cubicBezTo>
                <a:close/>
                <a:moveTo>
                  <a:pt x="2967" y="538"/>
                </a:moveTo>
                <a:cubicBezTo>
                  <a:pt x="2974" y="538"/>
                  <a:pt x="2980" y="532"/>
                  <a:pt x="2980" y="525"/>
                </a:cubicBezTo>
                <a:cubicBezTo>
                  <a:pt x="2980" y="518"/>
                  <a:pt x="2974" y="512"/>
                  <a:pt x="2967" y="512"/>
                </a:cubicBezTo>
                <a:cubicBezTo>
                  <a:pt x="2960" y="512"/>
                  <a:pt x="2954" y="518"/>
                  <a:pt x="2954" y="525"/>
                </a:cubicBezTo>
                <a:cubicBezTo>
                  <a:pt x="2954" y="532"/>
                  <a:pt x="2960" y="538"/>
                  <a:pt x="2967" y="538"/>
                </a:cubicBezTo>
                <a:close/>
                <a:moveTo>
                  <a:pt x="3006" y="538"/>
                </a:moveTo>
                <a:cubicBezTo>
                  <a:pt x="3013" y="538"/>
                  <a:pt x="3019" y="532"/>
                  <a:pt x="3019" y="525"/>
                </a:cubicBezTo>
                <a:cubicBezTo>
                  <a:pt x="3019" y="518"/>
                  <a:pt x="3013" y="512"/>
                  <a:pt x="3006" y="512"/>
                </a:cubicBezTo>
                <a:cubicBezTo>
                  <a:pt x="2999" y="512"/>
                  <a:pt x="2994" y="518"/>
                  <a:pt x="2994" y="525"/>
                </a:cubicBezTo>
                <a:cubicBezTo>
                  <a:pt x="2994" y="532"/>
                  <a:pt x="2999" y="538"/>
                  <a:pt x="3006" y="538"/>
                </a:cubicBezTo>
                <a:close/>
                <a:moveTo>
                  <a:pt x="3046" y="538"/>
                </a:moveTo>
                <a:cubicBezTo>
                  <a:pt x="3053" y="538"/>
                  <a:pt x="3059" y="532"/>
                  <a:pt x="3059" y="525"/>
                </a:cubicBezTo>
                <a:cubicBezTo>
                  <a:pt x="3059" y="518"/>
                  <a:pt x="3053" y="512"/>
                  <a:pt x="3046" y="512"/>
                </a:cubicBezTo>
                <a:cubicBezTo>
                  <a:pt x="3039" y="512"/>
                  <a:pt x="3033" y="518"/>
                  <a:pt x="3033" y="525"/>
                </a:cubicBezTo>
                <a:cubicBezTo>
                  <a:pt x="3033" y="532"/>
                  <a:pt x="3039" y="538"/>
                  <a:pt x="3046" y="538"/>
                </a:cubicBezTo>
                <a:close/>
                <a:moveTo>
                  <a:pt x="3085" y="538"/>
                </a:moveTo>
                <a:cubicBezTo>
                  <a:pt x="3092" y="538"/>
                  <a:pt x="3098" y="532"/>
                  <a:pt x="3098" y="525"/>
                </a:cubicBezTo>
                <a:cubicBezTo>
                  <a:pt x="3098" y="518"/>
                  <a:pt x="3092" y="512"/>
                  <a:pt x="3085" y="512"/>
                </a:cubicBezTo>
                <a:cubicBezTo>
                  <a:pt x="3078" y="512"/>
                  <a:pt x="3073" y="518"/>
                  <a:pt x="3073" y="525"/>
                </a:cubicBezTo>
                <a:cubicBezTo>
                  <a:pt x="3073" y="532"/>
                  <a:pt x="3078" y="538"/>
                  <a:pt x="3085" y="538"/>
                </a:cubicBezTo>
                <a:close/>
                <a:moveTo>
                  <a:pt x="3282" y="512"/>
                </a:moveTo>
                <a:cubicBezTo>
                  <a:pt x="3275" y="512"/>
                  <a:pt x="3270" y="518"/>
                  <a:pt x="3270" y="525"/>
                </a:cubicBezTo>
                <a:cubicBezTo>
                  <a:pt x="3270" y="532"/>
                  <a:pt x="3275" y="538"/>
                  <a:pt x="3282" y="538"/>
                </a:cubicBezTo>
                <a:cubicBezTo>
                  <a:pt x="3289" y="538"/>
                  <a:pt x="3295" y="532"/>
                  <a:pt x="3295" y="525"/>
                </a:cubicBezTo>
                <a:cubicBezTo>
                  <a:pt x="3295" y="518"/>
                  <a:pt x="3289" y="512"/>
                  <a:pt x="3282" y="512"/>
                </a:cubicBezTo>
                <a:close/>
                <a:moveTo>
                  <a:pt x="444" y="577"/>
                </a:moveTo>
                <a:cubicBezTo>
                  <a:pt x="451" y="577"/>
                  <a:pt x="457" y="572"/>
                  <a:pt x="457" y="565"/>
                </a:cubicBezTo>
                <a:cubicBezTo>
                  <a:pt x="457" y="558"/>
                  <a:pt x="451" y="552"/>
                  <a:pt x="444" y="552"/>
                </a:cubicBezTo>
                <a:cubicBezTo>
                  <a:pt x="437" y="552"/>
                  <a:pt x="431" y="558"/>
                  <a:pt x="431" y="565"/>
                </a:cubicBezTo>
                <a:cubicBezTo>
                  <a:pt x="431" y="572"/>
                  <a:pt x="437" y="577"/>
                  <a:pt x="444" y="577"/>
                </a:cubicBezTo>
                <a:close/>
                <a:moveTo>
                  <a:pt x="483" y="577"/>
                </a:moveTo>
                <a:cubicBezTo>
                  <a:pt x="490" y="577"/>
                  <a:pt x="496" y="572"/>
                  <a:pt x="496" y="565"/>
                </a:cubicBezTo>
                <a:cubicBezTo>
                  <a:pt x="496" y="558"/>
                  <a:pt x="490" y="552"/>
                  <a:pt x="483" y="552"/>
                </a:cubicBezTo>
                <a:cubicBezTo>
                  <a:pt x="476" y="552"/>
                  <a:pt x="471" y="558"/>
                  <a:pt x="471" y="565"/>
                </a:cubicBezTo>
                <a:cubicBezTo>
                  <a:pt x="471" y="572"/>
                  <a:pt x="476" y="577"/>
                  <a:pt x="483" y="577"/>
                </a:cubicBezTo>
                <a:close/>
                <a:moveTo>
                  <a:pt x="523" y="577"/>
                </a:moveTo>
                <a:cubicBezTo>
                  <a:pt x="530" y="577"/>
                  <a:pt x="535" y="572"/>
                  <a:pt x="535" y="565"/>
                </a:cubicBezTo>
                <a:cubicBezTo>
                  <a:pt x="535" y="558"/>
                  <a:pt x="530" y="552"/>
                  <a:pt x="523" y="552"/>
                </a:cubicBezTo>
                <a:cubicBezTo>
                  <a:pt x="516" y="552"/>
                  <a:pt x="510" y="558"/>
                  <a:pt x="510" y="565"/>
                </a:cubicBezTo>
                <a:cubicBezTo>
                  <a:pt x="510" y="572"/>
                  <a:pt x="516" y="577"/>
                  <a:pt x="523" y="577"/>
                </a:cubicBezTo>
                <a:close/>
                <a:moveTo>
                  <a:pt x="562" y="577"/>
                </a:moveTo>
                <a:cubicBezTo>
                  <a:pt x="569" y="577"/>
                  <a:pt x="575" y="572"/>
                  <a:pt x="575" y="565"/>
                </a:cubicBezTo>
                <a:cubicBezTo>
                  <a:pt x="575" y="558"/>
                  <a:pt x="569" y="552"/>
                  <a:pt x="562" y="552"/>
                </a:cubicBezTo>
                <a:cubicBezTo>
                  <a:pt x="555" y="552"/>
                  <a:pt x="549" y="558"/>
                  <a:pt x="549" y="565"/>
                </a:cubicBezTo>
                <a:cubicBezTo>
                  <a:pt x="549" y="572"/>
                  <a:pt x="555" y="577"/>
                  <a:pt x="562" y="577"/>
                </a:cubicBezTo>
                <a:close/>
                <a:moveTo>
                  <a:pt x="602" y="577"/>
                </a:moveTo>
                <a:cubicBezTo>
                  <a:pt x="609" y="577"/>
                  <a:pt x="614" y="572"/>
                  <a:pt x="614" y="565"/>
                </a:cubicBezTo>
                <a:cubicBezTo>
                  <a:pt x="614" y="558"/>
                  <a:pt x="609" y="552"/>
                  <a:pt x="602" y="552"/>
                </a:cubicBezTo>
                <a:cubicBezTo>
                  <a:pt x="595" y="552"/>
                  <a:pt x="589" y="558"/>
                  <a:pt x="589" y="565"/>
                </a:cubicBezTo>
                <a:cubicBezTo>
                  <a:pt x="589" y="572"/>
                  <a:pt x="595" y="577"/>
                  <a:pt x="602" y="577"/>
                </a:cubicBezTo>
                <a:close/>
                <a:moveTo>
                  <a:pt x="641" y="577"/>
                </a:moveTo>
                <a:cubicBezTo>
                  <a:pt x="648" y="577"/>
                  <a:pt x="654" y="572"/>
                  <a:pt x="654" y="565"/>
                </a:cubicBezTo>
                <a:cubicBezTo>
                  <a:pt x="654" y="558"/>
                  <a:pt x="648" y="552"/>
                  <a:pt x="641" y="552"/>
                </a:cubicBezTo>
                <a:cubicBezTo>
                  <a:pt x="634" y="552"/>
                  <a:pt x="628" y="558"/>
                  <a:pt x="628" y="565"/>
                </a:cubicBezTo>
                <a:cubicBezTo>
                  <a:pt x="628" y="572"/>
                  <a:pt x="634" y="577"/>
                  <a:pt x="641" y="577"/>
                </a:cubicBezTo>
                <a:close/>
                <a:moveTo>
                  <a:pt x="680" y="577"/>
                </a:moveTo>
                <a:cubicBezTo>
                  <a:pt x="687" y="577"/>
                  <a:pt x="693" y="572"/>
                  <a:pt x="693" y="565"/>
                </a:cubicBezTo>
                <a:cubicBezTo>
                  <a:pt x="693" y="558"/>
                  <a:pt x="687" y="552"/>
                  <a:pt x="680" y="552"/>
                </a:cubicBezTo>
                <a:cubicBezTo>
                  <a:pt x="673" y="552"/>
                  <a:pt x="668" y="558"/>
                  <a:pt x="668" y="565"/>
                </a:cubicBezTo>
                <a:cubicBezTo>
                  <a:pt x="668" y="572"/>
                  <a:pt x="673" y="577"/>
                  <a:pt x="680" y="577"/>
                </a:cubicBezTo>
                <a:close/>
                <a:moveTo>
                  <a:pt x="720" y="577"/>
                </a:moveTo>
                <a:cubicBezTo>
                  <a:pt x="727" y="577"/>
                  <a:pt x="733" y="572"/>
                  <a:pt x="733" y="565"/>
                </a:cubicBezTo>
                <a:cubicBezTo>
                  <a:pt x="733" y="558"/>
                  <a:pt x="727" y="552"/>
                  <a:pt x="720" y="552"/>
                </a:cubicBezTo>
                <a:cubicBezTo>
                  <a:pt x="713" y="552"/>
                  <a:pt x="707" y="558"/>
                  <a:pt x="707" y="565"/>
                </a:cubicBezTo>
                <a:cubicBezTo>
                  <a:pt x="707" y="572"/>
                  <a:pt x="713" y="577"/>
                  <a:pt x="720" y="577"/>
                </a:cubicBezTo>
                <a:close/>
                <a:moveTo>
                  <a:pt x="759" y="577"/>
                </a:moveTo>
                <a:cubicBezTo>
                  <a:pt x="766" y="577"/>
                  <a:pt x="772" y="572"/>
                  <a:pt x="772" y="565"/>
                </a:cubicBezTo>
                <a:cubicBezTo>
                  <a:pt x="772" y="558"/>
                  <a:pt x="766" y="552"/>
                  <a:pt x="759" y="552"/>
                </a:cubicBezTo>
                <a:cubicBezTo>
                  <a:pt x="752" y="552"/>
                  <a:pt x="747" y="558"/>
                  <a:pt x="747" y="565"/>
                </a:cubicBezTo>
                <a:cubicBezTo>
                  <a:pt x="747" y="572"/>
                  <a:pt x="752" y="577"/>
                  <a:pt x="759" y="577"/>
                </a:cubicBezTo>
                <a:close/>
                <a:moveTo>
                  <a:pt x="799" y="577"/>
                </a:moveTo>
                <a:cubicBezTo>
                  <a:pt x="806" y="577"/>
                  <a:pt x="811" y="572"/>
                  <a:pt x="811" y="565"/>
                </a:cubicBezTo>
                <a:cubicBezTo>
                  <a:pt x="811" y="558"/>
                  <a:pt x="806" y="552"/>
                  <a:pt x="799" y="552"/>
                </a:cubicBezTo>
                <a:cubicBezTo>
                  <a:pt x="792" y="552"/>
                  <a:pt x="786" y="558"/>
                  <a:pt x="786" y="565"/>
                </a:cubicBezTo>
                <a:cubicBezTo>
                  <a:pt x="786" y="572"/>
                  <a:pt x="792" y="577"/>
                  <a:pt x="799" y="577"/>
                </a:cubicBezTo>
                <a:close/>
                <a:moveTo>
                  <a:pt x="838" y="577"/>
                </a:moveTo>
                <a:cubicBezTo>
                  <a:pt x="845" y="577"/>
                  <a:pt x="851" y="572"/>
                  <a:pt x="851" y="565"/>
                </a:cubicBezTo>
                <a:cubicBezTo>
                  <a:pt x="851" y="558"/>
                  <a:pt x="845" y="552"/>
                  <a:pt x="838" y="552"/>
                </a:cubicBezTo>
                <a:cubicBezTo>
                  <a:pt x="831" y="552"/>
                  <a:pt x="825" y="558"/>
                  <a:pt x="825" y="565"/>
                </a:cubicBezTo>
                <a:cubicBezTo>
                  <a:pt x="825" y="572"/>
                  <a:pt x="831" y="577"/>
                  <a:pt x="838" y="577"/>
                </a:cubicBezTo>
                <a:close/>
                <a:moveTo>
                  <a:pt x="878" y="577"/>
                </a:moveTo>
                <a:cubicBezTo>
                  <a:pt x="885" y="577"/>
                  <a:pt x="890" y="572"/>
                  <a:pt x="890" y="565"/>
                </a:cubicBezTo>
                <a:cubicBezTo>
                  <a:pt x="890" y="558"/>
                  <a:pt x="885" y="552"/>
                  <a:pt x="878" y="552"/>
                </a:cubicBezTo>
                <a:cubicBezTo>
                  <a:pt x="871" y="552"/>
                  <a:pt x="865" y="558"/>
                  <a:pt x="865" y="565"/>
                </a:cubicBezTo>
                <a:cubicBezTo>
                  <a:pt x="865" y="572"/>
                  <a:pt x="871" y="577"/>
                  <a:pt x="878" y="577"/>
                </a:cubicBezTo>
                <a:close/>
                <a:moveTo>
                  <a:pt x="917" y="577"/>
                </a:moveTo>
                <a:cubicBezTo>
                  <a:pt x="924" y="577"/>
                  <a:pt x="930" y="572"/>
                  <a:pt x="930" y="565"/>
                </a:cubicBezTo>
                <a:cubicBezTo>
                  <a:pt x="930" y="558"/>
                  <a:pt x="924" y="552"/>
                  <a:pt x="917" y="552"/>
                </a:cubicBezTo>
                <a:cubicBezTo>
                  <a:pt x="910" y="552"/>
                  <a:pt x="904" y="558"/>
                  <a:pt x="904" y="565"/>
                </a:cubicBezTo>
                <a:cubicBezTo>
                  <a:pt x="904" y="572"/>
                  <a:pt x="910" y="577"/>
                  <a:pt x="917" y="577"/>
                </a:cubicBezTo>
                <a:close/>
                <a:moveTo>
                  <a:pt x="956" y="577"/>
                </a:moveTo>
                <a:cubicBezTo>
                  <a:pt x="963" y="577"/>
                  <a:pt x="969" y="572"/>
                  <a:pt x="969" y="565"/>
                </a:cubicBezTo>
                <a:cubicBezTo>
                  <a:pt x="969" y="558"/>
                  <a:pt x="963" y="552"/>
                  <a:pt x="956" y="552"/>
                </a:cubicBezTo>
                <a:cubicBezTo>
                  <a:pt x="949" y="552"/>
                  <a:pt x="944" y="558"/>
                  <a:pt x="944" y="565"/>
                </a:cubicBezTo>
                <a:cubicBezTo>
                  <a:pt x="944" y="572"/>
                  <a:pt x="949" y="577"/>
                  <a:pt x="956" y="577"/>
                </a:cubicBezTo>
                <a:close/>
                <a:moveTo>
                  <a:pt x="996" y="577"/>
                </a:moveTo>
                <a:cubicBezTo>
                  <a:pt x="1003" y="577"/>
                  <a:pt x="1009" y="572"/>
                  <a:pt x="1009" y="565"/>
                </a:cubicBezTo>
                <a:cubicBezTo>
                  <a:pt x="1009" y="558"/>
                  <a:pt x="1003" y="552"/>
                  <a:pt x="996" y="552"/>
                </a:cubicBezTo>
                <a:cubicBezTo>
                  <a:pt x="989" y="552"/>
                  <a:pt x="983" y="558"/>
                  <a:pt x="983" y="565"/>
                </a:cubicBezTo>
                <a:cubicBezTo>
                  <a:pt x="983" y="572"/>
                  <a:pt x="989" y="577"/>
                  <a:pt x="996" y="577"/>
                </a:cubicBezTo>
                <a:close/>
                <a:moveTo>
                  <a:pt x="1035" y="577"/>
                </a:moveTo>
                <a:cubicBezTo>
                  <a:pt x="1042" y="577"/>
                  <a:pt x="1048" y="572"/>
                  <a:pt x="1048" y="565"/>
                </a:cubicBezTo>
                <a:cubicBezTo>
                  <a:pt x="1048" y="558"/>
                  <a:pt x="1042" y="552"/>
                  <a:pt x="1035" y="552"/>
                </a:cubicBezTo>
                <a:cubicBezTo>
                  <a:pt x="1028" y="552"/>
                  <a:pt x="1022" y="558"/>
                  <a:pt x="1022" y="565"/>
                </a:cubicBezTo>
                <a:cubicBezTo>
                  <a:pt x="1022" y="572"/>
                  <a:pt x="1028" y="577"/>
                  <a:pt x="1035" y="577"/>
                </a:cubicBezTo>
                <a:close/>
                <a:moveTo>
                  <a:pt x="1075" y="577"/>
                </a:moveTo>
                <a:cubicBezTo>
                  <a:pt x="1082" y="577"/>
                  <a:pt x="1087" y="572"/>
                  <a:pt x="1087" y="565"/>
                </a:cubicBezTo>
                <a:cubicBezTo>
                  <a:pt x="1087" y="558"/>
                  <a:pt x="1082" y="552"/>
                  <a:pt x="1075" y="552"/>
                </a:cubicBezTo>
                <a:cubicBezTo>
                  <a:pt x="1068" y="552"/>
                  <a:pt x="1062" y="558"/>
                  <a:pt x="1062" y="565"/>
                </a:cubicBezTo>
                <a:cubicBezTo>
                  <a:pt x="1062" y="572"/>
                  <a:pt x="1068" y="577"/>
                  <a:pt x="1075" y="577"/>
                </a:cubicBezTo>
                <a:close/>
                <a:moveTo>
                  <a:pt x="1666" y="577"/>
                </a:moveTo>
                <a:cubicBezTo>
                  <a:pt x="1673" y="577"/>
                  <a:pt x="1679" y="572"/>
                  <a:pt x="1679" y="565"/>
                </a:cubicBezTo>
                <a:cubicBezTo>
                  <a:pt x="1679" y="558"/>
                  <a:pt x="1673" y="552"/>
                  <a:pt x="1666" y="552"/>
                </a:cubicBezTo>
                <a:cubicBezTo>
                  <a:pt x="1659" y="552"/>
                  <a:pt x="1653" y="558"/>
                  <a:pt x="1653" y="565"/>
                </a:cubicBezTo>
                <a:cubicBezTo>
                  <a:pt x="1653" y="572"/>
                  <a:pt x="1659" y="577"/>
                  <a:pt x="1666" y="577"/>
                </a:cubicBezTo>
                <a:close/>
                <a:moveTo>
                  <a:pt x="1745" y="577"/>
                </a:moveTo>
                <a:cubicBezTo>
                  <a:pt x="1752" y="577"/>
                  <a:pt x="1758" y="572"/>
                  <a:pt x="1758" y="565"/>
                </a:cubicBezTo>
                <a:cubicBezTo>
                  <a:pt x="1758" y="558"/>
                  <a:pt x="1752" y="552"/>
                  <a:pt x="1745" y="552"/>
                </a:cubicBezTo>
                <a:cubicBezTo>
                  <a:pt x="1738" y="552"/>
                  <a:pt x="1732" y="558"/>
                  <a:pt x="1732" y="565"/>
                </a:cubicBezTo>
                <a:cubicBezTo>
                  <a:pt x="1732" y="572"/>
                  <a:pt x="1738" y="577"/>
                  <a:pt x="1745" y="577"/>
                </a:cubicBezTo>
                <a:close/>
                <a:moveTo>
                  <a:pt x="1784" y="577"/>
                </a:moveTo>
                <a:cubicBezTo>
                  <a:pt x="1791" y="577"/>
                  <a:pt x="1797" y="572"/>
                  <a:pt x="1797" y="565"/>
                </a:cubicBezTo>
                <a:cubicBezTo>
                  <a:pt x="1797" y="558"/>
                  <a:pt x="1791" y="552"/>
                  <a:pt x="1784" y="552"/>
                </a:cubicBezTo>
                <a:cubicBezTo>
                  <a:pt x="1777" y="552"/>
                  <a:pt x="1772" y="558"/>
                  <a:pt x="1772" y="565"/>
                </a:cubicBezTo>
                <a:cubicBezTo>
                  <a:pt x="1772" y="572"/>
                  <a:pt x="1777" y="577"/>
                  <a:pt x="1784" y="577"/>
                </a:cubicBezTo>
                <a:close/>
                <a:moveTo>
                  <a:pt x="1824" y="577"/>
                </a:moveTo>
                <a:cubicBezTo>
                  <a:pt x="1831" y="577"/>
                  <a:pt x="1836" y="572"/>
                  <a:pt x="1836" y="565"/>
                </a:cubicBezTo>
                <a:cubicBezTo>
                  <a:pt x="1836" y="558"/>
                  <a:pt x="1831" y="552"/>
                  <a:pt x="1824" y="552"/>
                </a:cubicBezTo>
                <a:cubicBezTo>
                  <a:pt x="1817" y="552"/>
                  <a:pt x="1811" y="558"/>
                  <a:pt x="1811" y="565"/>
                </a:cubicBezTo>
                <a:cubicBezTo>
                  <a:pt x="1811" y="572"/>
                  <a:pt x="1817" y="577"/>
                  <a:pt x="1824" y="577"/>
                </a:cubicBezTo>
                <a:close/>
                <a:moveTo>
                  <a:pt x="1863" y="577"/>
                </a:moveTo>
                <a:cubicBezTo>
                  <a:pt x="1870" y="577"/>
                  <a:pt x="1876" y="572"/>
                  <a:pt x="1876" y="565"/>
                </a:cubicBezTo>
                <a:cubicBezTo>
                  <a:pt x="1876" y="558"/>
                  <a:pt x="1870" y="552"/>
                  <a:pt x="1863" y="552"/>
                </a:cubicBezTo>
                <a:cubicBezTo>
                  <a:pt x="1856" y="552"/>
                  <a:pt x="1850" y="558"/>
                  <a:pt x="1850" y="565"/>
                </a:cubicBezTo>
                <a:cubicBezTo>
                  <a:pt x="1850" y="572"/>
                  <a:pt x="1856" y="577"/>
                  <a:pt x="1863" y="577"/>
                </a:cubicBezTo>
                <a:close/>
                <a:moveTo>
                  <a:pt x="1903" y="577"/>
                </a:moveTo>
                <a:cubicBezTo>
                  <a:pt x="1910" y="577"/>
                  <a:pt x="1915" y="572"/>
                  <a:pt x="1915" y="565"/>
                </a:cubicBezTo>
                <a:cubicBezTo>
                  <a:pt x="1915" y="558"/>
                  <a:pt x="1910" y="552"/>
                  <a:pt x="1903" y="552"/>
                </a:cubicBezTo>
                <a:cubicBezTo>
                  <a:pt x="1896" y="552"/>
                  <a:pt x="1890" y="558"/>
                  <a:pt x="1890" y="565"/>
                </a:cubicBezTo>
                <a:cubicBezTo>
                  <a:pt x="1890" y="572"/>
                  <a:pt x="1896" y="577"/>
                  <a:pt x="1903" y="577"/>
                </a:cubicBezTo>
                <a:close/>
                <a:moveTo>
                  <a:pt x="1942" y="577"/>
                </a:moveTo>
                <a:cubicBezTo>
                  <a:pt x="1949" y="577"/>
                  <a:pt x="1955" y="572"/>
                  <a:pt x="1955" y="565"/>
                </a:cubicBezTo>
                <a:cubicBezTo>
                  <a:pt x="1955" y="558"/>
                  <a:pt x="1949" y="552"/>
                  <a:pt x="1942" y="552"/>
                </a:cubicBezTo>
                <a:cubicBezTo>
                  <a:pt x="1935" y="552"/>
                  <a:pt x="1929" y="558"/>
                  <a:pt x="1929" y="565"/>
                </a:cubicBezTo>
                <a:cubicBezTo>
                  <a:pt x="1929" y="572"/>
                  <a:pt x="1935" y="577"/>
                  <a:pt x="1942" y="577"/>
                </a:cubicBezTo>
                <a:close/>
                <a:moveTo>
                  <a:pt x="1981" y="577"/>
                </a:moveTo>
                <a:cubicBezTo>
                  <a:pt x="1988" y="577"/>
                  <a:pt x="1994" y="572"/>
                  <a:pt x="1994" y="565"/>
                </a:cubicBezTo>
                <a:cubicBezTo>
                  <a:pt x="1994" y="558"/>
                  <a:pt x="1988" y="552"/>
                  <a:pt x="1981" y="552"/>
                </a:cubicBezTo>
                <a:cubicBezTo>
                  <a:pt x="1974" y="552"/>
                  <a:pt x="1969" y="558"/>
                  <a:pt x="1969" y="565"/>
                </a:cubicBezTo>
                <a:cubicBezTo>
                  <a:pt x="1969" y="572"/>
                  <a:pt x="1974" y="577"/>
                  <a:pt x="1981" y="577"/>
                </a:cubicBezTo>
                <a:close/>
                <a:moveTo>
                  <a:pt x="2021" y="577"/>
                </a:moveTo>
                <a:cubicBezTo>
                  <a:pt x="2028" y="577"/>
                  <a:pt x="2034" y="572"/>
                  <a:pt x="2034" y="565"/>
                </a:cubicBezTo>
                <a:cubicBezTo>
                  <a:pt x="2034" y="558"/>
                  <a:pt x="2028" y="552"/>
                  <a:pt x="2021" y="552"/>
                </a:cubicBezTo>
                <a:cubicBezTo>
                  <a:pt x="2014" y="552"/>
                  <a:pt x="2008" y="558"/>
                  <a:pt x="2008" y="565"/>
                </a:cubicBezTo>
                <a:cubicBezTo>
                  <a:pt x="2008" y="572"/>
                  <a:pt x="2014" y="577"/>
                  <a:pt x="2021" y="577"/>
                </a:cubicBezTo>
                <a:close/>
                <a:moveTo>
                  <a:pt x="2060" y="577"/>
                </a:moveTo>
                <a:cubicBezTo>
                  <a:pt x="2067" y="577"/>
                  <a:pt x="2073" y="572"/>
                  <a:pt x="2073" y="565"/>
                </a:cubicBezTo>
                <a:cubicBezTo>
                  <a:pt x="2073" y="558"/>
                  <a:pt x="2067" y="552"/>
                  <a:pt x="2060" y="552"/>
                </a:cubicBezTo>
                <a:cubicBezTo>
                  <a:pt x="2053" y="552"/>
                  <a:pt x="2048" y="558"/>
                  <a:pt x="2048" y="565"/>
                </a:cubicBezTo>
                <a:cubicBezTo>
                  <a:pt x="2048" y="572"/>
                  <a:pt x="2053" y="577"/>
                  <a:pt x="2060" y="577"/>
                </a:cubicBezTo>
                <a:close/>
                <a:moveTo>
                  <a:pt x="2100" y="577"/>
                </a:moveTo>
                <a:cubicBezTo>
                  <a:pt x="2107" y="577"/>
                  <a:pt x="2112" y="572"/>
                  <a:pt x="2112" y="565"/>
                </a:cubicBezTo>
                <a:cubicBezTo>
                  <a:pt x="2112" y="558"/>
                  <a:pt x="2107" y="552"/>
                  <a:pt x="2100" y="552"/>
                </a:cubicBezTo>
                <a:cubicBezTo>
                  <a:pt x="2093" y="552"/>
                  <a:pt x="2087" y="558"/>
                  <a:pt x="2087" y="565"/>
                </a:cubicBezTo>
                <a:cubicBezTo>
                  <a:pt x="2087" y="572"/>
                  <a:pt x="2093" y="577"/>
                  <a:pt x="2100" y="577"/>
                </a:cubicBezTo>
                <a:close/>
                <a:moveTo>
                  <a:pt x="2139" y="577"/>
                </a:moveTo>
                <a:cubicBezTo>
                  <a:pt x="2146" y="577"/>
                  <a:pt x="2152" y="572"/>
                  <a:pt x="2152" y="565"/>
                </a:cubicBezTo>
                <a:cubicBezTo>
                  <a:pt x="2152" y="558"/>
                  <a:pt x="2146" y="552"/>
                  <a:pt x="2139" y="552"/>
                </a:cubicBezTo>
                <a:cubicBezTo>
                  <a:pt x="2132" y="552"/>
                  <a:pt x="2126" y="558"/>
                  <a:pt x="2126" y="565"/>
                </a:cubicBezTo>
                <a:cubicBezTo>
                  <a:pt x="2126" y="572"/>
                  <a:pt x="2132" y="577"/>
                  <a:pt x="2139" y="577"/>
                </a:cubicBezTo>
                <a:close/>
                <a:moveTo>
                  <a:pt x="2179" y="577"/>
                </a:moveTo>
                <a:cubicBezTo>
                  <a:pt x="2186" y="577"/>
                  <a:pt x="2191" y="572"/>
                  <a:pt x="2191" y="565"/>
                </a:cubicBezTo>
                <a:cubicBezTo>
                  <a:pt x="2191" y="558"/>
                  <a:pt x="2186" y="552"/>
                  <a:pt x="2179" y="552"/>
                </a:cubicBezTo>
                <a:cubicBezTo>
                  <a:pt x="2171" y="552"/>
                  <a:pt x="2166" y="558"/>
                  <a:pt x="2166" y="565"/>
                </a:cubicBezTo>
                <a:cubicBezTo>
                  <a:pt x="2166" y="572"/>
                  <a:pt x="2171" y="577"/>
                  <a:pt x="2179" y="577"/>
                </a:cubicBezTo>
                <a:close/>
                <a:moveTo>
                  <a:pt x="2218" y="577"/>
                </a:moveTo>
                <a:cubicBezTo>
                  <a:pt x="2225" y="577"/>
                  <a:pt x="2231" y="572"/>
                  <a:pt x="2231" y="565"/>
                </a:cubicBezTo>
                <a:cubicBezTo>
                  <a:pt x="2231" y="558"/>
                  <a:pt x="2225" y="552"/>
                  <a:pt x="2218" y="552"/>
                </a:cubicBezTo>
                <a:cubicBezTo>
                  <a:pt x="2211" y="552"/>
                  <a:pt x="2205" y="558"/>
                  <a:pt x="2205" y="565"/>
                </a:cubicBezTo>
                <a:cubicBezTo>
                  <a:pt x="2205" y="572"/>
                  <a:pt x="2211" y="577"/>
                  <a:pt x="2218" y="577"/>
                </a:cubicBezTo>
                <a:close/>
                <a:moveTo>
                  <a:pt x="2257" y="577"/>
                </a:moveTo>
                <a:cubicBezTo>
                  <a:pt x="2264" y="577"/>
                  <a:pt x="2270" y="572"/>
                  <a:pt x="2270" y="565"/>
                </a:cubicBezTo>
                <a:cubicBezTo>
                  <a:pt x="2270" y="558"/>
                  <a:pt x="2264" y="552"/>
                  <a:pt x="2257" y="552"/>
                </a:cubicBezTo>
                <a:cubicBezTo>
                  <a:pt x="2250" y="552"/>
                  <a:pt x="2245" y="558"/>
                  <a:pt x="2245" y="565"/>
                </a:cubicBezTo>
                <a:cubicBezTo>
                  <a:pt x="2245" y="572"/>
                  <a:pt x="2250" y="577"/>
                  <a:pt x="2257" y="577"/>
                </a:cubicBezTo>
                <a:close/>
                <a:moveTo>
                  <a:pt x="2297" y="577"/>
                </a:moveTo>
                <a:cubicBezTo>
                  <a:pt x="2304" y="577"/>
                  <a:pt x="2310" y="572"/>
                  <a:pt x="2310" y="565"/>
                </a:cubicBezTo>
                <a:cubicBezTo>
                  <a:pt x="2310" y="558"/>
                  <a:pt x="2304" y="552"/>
                  <a:pt x="2297" y="552"/>
                </a:cubicBezTo>
                <a:cubicBezTo>
                  <a:pt x="2290" y="552"/>
                  <a:pt x="2284" y="558"/>
                  <a:pt x="2284" y="565"/>
                </a:cubicBezTo>
                <a:cubicBezTo>
                  <a:pt x="2284" y="572"/>
                  <a:pt x="2290" y="577"/>
                  <a:pt x="2297" y="577"/>
                </a:cubicBezTo>
                <a:close/>
                <a:moveTo>
                  <a:pt x="2336" y="577"/>
                </a:moveTo>
                <a:cubicBezTo>
                  <a:pt x="2343" y="577"/>
                  <a:pt x="2349" y="572"/>
                  <a:pt x="2349" y="565"/>
                </a:cubicBezTo>
                <a:cubicBezTo>
                  <a:pt x="2349" y="558"/>
                  <a:pt x="2343" y="552"/>
                  <a:pt x="2336" y="552"/>
                </a:cubicBezTo>
                <a:cubicBezTo>
                  <a:pt x="2329" y="552"/>
                  <a:pt x="2323" y="558"/>
                  <a:pt x="2323" y="565"/>
                </a:cubicBezTo>
                <a:cubicBezTo>
                  <a:pt x="2323" y="572"/>
                  <a:pt x="2329" y="577"/>
                  <a:pt x="2336" y="577"/>
                </a:cubicBezTo>
                <a:close/>
                <a:moveTo>
                  <a:pt x="2376" y="577"/>
                </a:moveTo>
                <a:cubicBezTo>
                  <a:pt x="2383" y="577"/>
                  <a:pt x="2388" y="572"/>
                  <a:pt x="2388" y="565"/>
                </a:cubicBezTo>
                <a:cubicBezTo>
                  <a:pt x="2388" y="558"/>
                  <a:pt x="2383" y="552"/>
                  <a:pt x="2376" y="552"/>
                </a:cubicBezTo>
                <a:cubicBezTo>
                  <a:pt x="2369" y="552"/>
                  <a:pt x="2363" y="558"/>
                  <a:pt x="2363" y="565"/>
                </a:cubicBezTo>
                <a:cubicBezTo>
                  <a:pt x="2363" y="572"/>
                  <a:pt x="2369" y="577"/>
                  <a:pt x="2376" y="577"/>
                </a:cubicBezTo>
                <a:close/>
                <a:moveTo>
                  <a:pt x="2415" y="577"/>
                </a:moveTo>
                <a:cubicBezTo>
                  <a:pt x="2422" y="577"/>
                  <a:pt x="2428" y="572"/>
                  <a:pt x="2428" y="565"/>
                </a:cubicBezTo>
                <a:cubicBezTo>
                  <a:pt x="2428" y="558"/>
                  <a:pt x="2422" y="552"/>
                  <a:pt x="2415" y="552"/>
                </a:cubicBezTo>
                <a:cubicBezTo>
                  <a:pt x="2408" y="552"/>
                  <a:pt x="2402" y="558"/>
                  <a:pt x="2402" y="565"/>
                </a:cubicBezTo>
                <a:cubicBezTo>
                  <a:pt x="2402" y="572"/>
                  <a:pt x="2408" y="577"/>
                  <a:pt x="2415" y="577"/>
                </a:cubicBezTo>
                <a:close/>
                <a:moveTo>
                  <a:pt x="2455" y="577"/>
                </a:moveTo>
                <a:cubicBezTo>
                  <a:pt x="2462" y="577"/>
                  <a:pt x="2467" y="572"/>
                  <a:pt x="2467" y="565"/>
                </a:cubicBezTo>
                <a:cubicBezTo>
                  <a:pt x="2467" y="558"/>
                  <a:pt x="2462" y="552"/>
                  <a:pt x="2455" y="552"/>
                </a:cubicBezTo>
                <a:cubicBezTo>
                  <a:pt x="2447" y="552"/>
                  <a:pt x="2442" y="558"/>
                  <a:pt x="2442" y="565"/>
                </a:cubicBezTo>
                <a:cubicBezTo>
                  <a:pt x="2442" y="572"/>
                  <a:pt x="2447" y="577"/>
                  <a:pt x="2455" y="577"/>
                </a:cubicBezTo>
                <a:close/>
                <a:moveTo>
                  <a:pt x="2494" y="577"/>
                </a:moveTo>
                <a:cubicBezTo>
                  <a:pt x="2501" y="577"/>
                  <a:pt x="2507" y="572"/>
                  <a:pt x="2507" y="565"/>
                </a:cubicBezTo>
                <a:cubicBezTo>
                  <a:pt x="2507" y="558"/>
                  <a:pt x="2501" y="552"/>
                  <a:pt x="2494" y="552"/>
                </a:cubicBezTo>
                <a:cubicBezTo>
                  <a:pt x="2487" y="552"/>
                  <a:pt x="2481" y="558"/>
                  <a:pt x="2481" y="565"/>
                </a:cubicBezTo>
                <a:cubicBezTo>
                  <a:pt x="2481" y="572"/>
                  <a:pt x="2487" y="577"/>
                  <a:pt x="2494" y="577"/>
                </a:cubicBezTo>
                <a:close/>
                <a:moveTo>
                  <a:pt x="2533" y="577"/>
                </a:moveTo>
                <a:cubicBezTo>
                  <a:pt x="2540" y="577"/>
                  <a:pt x="2546" y="572"/>
                  <a:pt x="2546" y="565"/>
                </a:cubicBezTo>
                <a:cubicBezTo>
                  <a:pt x="2546" y="558"/>
                  <a:pt x="2540" y="552"/>
                  <a:pt x="2533" y="552"/>
                </a:cubicBezTo>
                <a:cubicBezTo>
                  <a:pt x="2526" y="552"/>
                  <a:pt x="2521" y="558"/>
                  <a:pt x="2521" y="565"/>
                </a:cubicBezTo>
                <a:cubicBezTo>
                  <a:pt x="2521" y="572"/>
                  <a:pt x="2526" y="577"/>
                  <a:pt x="2533" y="577"/>
                </a:cubicBezTo>
                <a:close/>
                <a:moveTo>
                  <a:pt x="2573" y="577"/>
                </a:moveTo>
                <a:cubicBezTo>
                  <a:pt x="2580" y="577"/>
                  <a:pt x="2586" y="572"/>
                  <a:pt x="2586" y="565"/>
                </a:cubicBezTo>
                <a:cubicBezTo>
                  <a:pt x="2586" y="558"/>
                  <a:pt x="2580" y="552"/>
                  <a:pt x="2573" y="552"/>
                </a:cubicBezTo>
                <a:cubicBezTo>
                  <a:pt x="2566" y="552"/>
                  <a:pt x="2560" y="558"/>
                  <a:pt x="2560" y="565"/>
                </a:cubicBezTo>
                <a:cubicBezTo>
                  <a:pt x="2560" y="572"/>
                  <a:pt x="2566" y="577"/>
                  <a:pt x="2573" y="577"/>
                </a:cubicBezTo>
                <a:close/>
                <a:moveTo>
                  <a:pt x="2612" y="577"/>
                </a:moveTo>
                <a:cubicBezTo>
                  <a:pt x="2619" y="577"/>
                  <a:pt x="2625" y="572"/>
                  <a:pt x="2625" y="565"/>
                </a:cubicBezTo>
                <a:cubicBezTo>
                  <a:pt x="2625" y="558"/>
                  <a:pt x="2619" y="552"/>
                  <a:pt x="2612" y="552"/>
                </a:cubicBezTo>
                <a:cubicBezTo>
                  <a:pt x="2605" y="552"/>
                  <a:pt x="2599" y="558"/>
                  <a:pt x="2599" y="565"/>
                </a:cubicBezTo>
                <a:cubicBezTo>
                  <a:pt x="2599" y="572"/>
                  <a:pt x="2605" y="577"/>
                  <a:pt x="2612" y="577"/>
                </a:cubicBezTo>
                <a:close/>
                <a:moveTo>
                  <a:pt x="2652" y="577"/>
                </a:moveTo>
                <a:cubicBezTo>
                  <a:pt x="2659" y="577"/>
                  <a:pt x="2664" y="572"/>
                  <a:pt x="2664" y="565"/>
                </a:cubicBezTo>
                <a:cubicBezTo>
                  <a:pt x="2664" y="558"/>
                  <a:pt x="2659" y="552"/>
                  <a:pt x="2652" y="552"/>
                </a:cubicBezTo>
                <a:cubicBezTo>
                  <a:pt x="2645" y="552"/>
                  <a:pt x="2639" y="558"/>
                  <a:pt x="2639" y="565"/>
                </a:cubicBezTo>
                <a:cubicBezTo>
                  <a:pt x="2639" y="572"/>
                  <a:pt x="2645" y="577"/>
                  <a:pt x="2652" y="577"/>
                </a:cubicBezTo>
                <a:close/>
                <a:moveTo>
                  <a:pt x="2691" y="577"/>
                </a:moveTo>
                <a:cubicBezTo>
                  <a:pt x="2698" y="577"/>
                  <a:pt x="2704" y="572"/>
                  <a:pt x="2704" y="565"/>
                </a:cubicBezTo>
                <a:cubicBezTo>
                  <a:pt x="2704" y="558"/>
                  <a:pt x="2698" y="552"/>
                  <a:pt x="2691" y="552"/>
                </a:cubicBezTo>
                <a:cubicBezTo>
                  <a:pt x="2684" y="552"/>
                  <a:pt x="2678" y="558"/>
                  <a:pt x="2678" y="565"/>
                </a:cubicBezTo>
                <a:cubicBezTo>
                  <a:pt x="2678" y="572"/>
                  <a:pt x="2684" y="577"/>
                  <a:pt x="2691" y="577"/>
                </a:cubicBezTo>
                <a:close/>
                <a:moveTo>
                  <a:pt x="2730" y="577"/>
                </a:moveTo>
                <a:cubicBezTo>
                  <a:pt x="2738" y="577"/>
                  <a:pt x="2743" y="572"/>
                  <a:pt x="2743" y="565"/>
                </a:cubicBezTo>
                <a:cubicBezTo>
                  <a:pt x="2743" y="558"/>
                  <a:pt x="2738" y="552"/>
                  <a:pt x="2730" y="552"/>
                </a:cubicBezTo>
                <a:cubicBezTo>
                  <a:pt x="2723" y="552"/>
                  <a:pt x="2718" y="558"/>
                  <a:pt x="2718" y="565"/>
                </a:cubicBezTo>
                <a:cubicBezTo>
                  <a:pt x="2718" y="572"/>
                  <a:pt x="2723" y="577"/>
                  <a:pt x="2730" y="577"/>
                </a:cubicBezTo>
                <a:close/>
                <a:moveTo>
                  <a:pt x="2770" y="577"/>
                </a:moveTo>
                <a:cubicBezTo>
                  <a:pt x="2777" y="577"/>
                  <a:pt x="2783" y="572"/>
                  <a:pt x="2783" y="565"/>
                </a:cubicBezTo>
                <a:cubicBezTo>
                  <a:pt x="2783" y="558"/>
                  <a:pt x="2777" y="552"/>
                  <a:pt x="2770" y="552"/>
                </a:cubicBezTo>
                <a:cubicBezTo>
                  <a:pt x="2763" y="552"/>
                  <a:pt x="2757" y="558"/>
                  <a:pt x="2757" y="565"/>
                </a:cubicBezTo>
                <a:cubicBezTo>
                  <a:pt x="2757" y="572"/>
                  <a:pt x="2763" y="577"/>
                  <a:pt x="2770" y="577"/>
                </a:cubicBezTo>
                <a:close/>
                <a:moveTo>
                  <a:pt x="2809" y="577"/>
                </a:moveTo>
                <a:cubicBezTo>
                  <a:pt x="2816" y="577"/>
                  <a:pt x="2822" y="572"/>
                  <a:pt x="2822" y="565"/>
                </a:cubicBezTo>
                <a:cubicBezTo>
                  <a:pt x="2822" y="558"/>
                  <a:pt x="2816" y="552"/>
                  <a:pt x="2809" y="552"/>
                </a:cubicBezTo>
                <a:cubicBezTo>
                  <a:pt x="2802" y="552"/>
                  <a:pt x="2797" y="558"/>
                  <a:pt x="2797" y="565"/>
                </a:cubicBezTo>
                <a:cubicBezTo>
                  <a:pt x="2797" y="572"/>
                  <a:pt x="2802" y="577"/>
                  <a:pt x="2809" y="577"/>
                </a:cubicBezTo>
                <a:close/>
                <a:moveTo>
                  <a:pt x="2849" y="577"/>
                </a:moveTo>
                <a:cubicBezTo>
                  <a:pt x="2856" y="577"/>
                  <a:pt x="2861" y="572"/>
                  <a:pt x="2861" y="565"/>
                </a:cubicBezTo>
                <a:cubicBezTo>
                  <a:pt x="2861" y="558"/>
                  <a:pt x="2856" y="552"/>
                  <a:pt x="2849" y="552"/>
                </a:cubicBezTo>
                <a:cubicBezTo>
                  <a:pt x="2842" y="552"/>
                  <a:pt x="2836" y="558"/>
                  <a:pt x="2836" y="565"/>
                </a:cubicBezTo>
                <a:cubicBezTo>
                  <a:pt x="2836" y="572"/>
                  <a:pt x="2842" y="577"/>
                  <a:pt x="2849" y="577"/>
                </a:cubicBezTo>
                <a:close/>
                <a:moveTo>
                  <a:pt x="2888" y="577"/>
                </a:moveTo>
                <a:cubicBezTo>
                  <a:pt x="2895" y="577"/>
                  <a:pt x="2901" y="572"/>
                  <a:pt x="2901" y="565"/>
                </a:cubicBezTo>
                <a:cubicBezTo>
                  <a:pt x="2901" y="558"/>
                  <a:pt x="2895" y="552"/>
                  <a:pt x="2888" y="552"/>
                </a:cubicBezTo>
                <a:cubicBezTo>
                  <a:pt x="2881" y="552"/>
                  <a:pt x="2875" y="558"/>
                  <a:pt x="2875" y="565"/>
                </a:cubicBezTo>
                <a:cubicBezTo>
                  <a:pt x="2875" y="572"/>
                  <a:pt x="2881" y="577"/>
                  <a:pt x="2888" y="577"/>
                </a:cubicBezTo>
                <a:close/>
                <a:moveTo>
                  <a:pt x="2928" y="577"/>
                </a:moveTo>
                <a:cubicBezTo>
                  <a:pt x="2935" y="577"/>
                  <a:pt x="2940" y="572"/>
                  <a:pt x="2940" y="565"/>
                </a:cubicBezTo>
                <a:cubicBezTo>
                  <a:pt x="2940" y="558"/>
                  <a:pt x="2935" y="552"/>
                  <a:pt x="2928" y="552"/>
                </a:cubicBezTo>
                <a:cubicBezTo>
                  <a:pt x="2921" y="552"/>
                  <a:pt x="2915" y="558"/>
                  <a:pt x="2915" y="565"/>
                </a:cubicBezTo>
                <a:cubicBezTo>
                  <a:pt x="2915" y="572"/>
                  <a:pt x="2921" y="577"/>
                  <a:pt x="2928" y="577"/>
                </a:cubicBezTo>
                <a:close/>
                <a:moveTo>
                  <a:pt x="2967" y="577"/>
                </a:moveTo>
                <a:cubicBezTo>
                  <a:pt x="2974" y="577"/>
                  <a:pt x="2980" y="572"/>
                  <a:pt x="2980" y="565"/>
                </a:cubicBezTo>
                <a:cubicBezTo>
                  <a:pt x="2980" y="558"/>
                  <a:pt x="2974" y="552"/>
                  <a:pt x="2967" y="552"/>
                </a:cubicBezTo>
                <a:cubicBezTo>
                  <a:pt x="2960" y="552"/>
                  <a:pt x="2954" y="558"/>
                  <a:pt x="2954" y="565"/>
                </a:cubicBezTo>
                <a:cubicBezTo>
                  <a:pt x="2954" y="572"/>
                  <a:pt x="2960" y="577"/>
                  <a:pt x="2967" y="577"/>
                </a:cubicBezTo>
                <a:close/>
                <a:moveTo>
                  <a:pt x="3006" y="577"/>
                </a:moveTo>
                <a:cubicBezTo>
                  <a:pt x="3013" y="577"/>
                  <a:pt x="3019" y="572"/>
                  <a:pt x="3019" y="565"/>
                </a:cubicBezTo>
                <a:cubicBezTo>
                  <a:pt x="3019" y="558"/>
                  <a:pt x="3013" y="552"/>
                  <a:pt x="3006" y="552"/>
                </a:cubicBezTo>
                <a:cubicBezTo>
                  <a:pt x="2999" y="552"/>
                  <a:pt x="2994" y="558"/>
                  <a:pt x="2994" y="565"/>
                </a:cubicBezTo>
                <a:cubicBezTo>
                  <a:pt x="2994" y="572"/>
                  <a:pt x="2999" y="577"/>
                  <a:pt x="3006" y="577"/>
                </a:cubicBezTo>
                <a:close/>
                <a:moveTo>
                  <a:pt x="3046" y="577"/>
                </a:moveTo>
                <a:cubicBezTo>
                  <a:pt x="3053" y="577"/>
                  <a:pt x="3059" y="572"/>
                  <a:pt x="3059" y="565"/>
                </a:cubicBezTo>
                <a:cubicBezTo>
                  <a:pt x="3059" y="558"/>
                  <a:pt x="3053" y="552"/>
                  <a:pt x="3046" y="552"/>
                </a:cubicBezTo>
                <a:cubicBezTo>
                  <a:pt x="3039" y="552"/>
                  <a:pt x="3033" y="558"/>
                  <a:pt x="3033" y="565"/>
                </a:cubicBezTo>
                <a:cubicBezTo>
                  <a:pt x="3033" y="572"/>
                  <a:pt x="3039" y="577"/>
                  <a:pt x="3046" y="577"/>
                </a:cubicBezTo>
                <a:close/>
                <a:moveTo>
                  <a:pt x="3085" y="577"/>
                </a:moveTo>
                <a:cubicBezTo>
                  <a:pt x="3092" y="577"/>
                  <a:pt x="3098" y="572"/>
                  <a:pt x="3098" y="565"/>
                </a:cubicBezTo>
                <a:cubicBezTo>
                  <a:pt x="3098" y="558"/>
                  <a:pt x="3092" y="552"/>
                  <a:pt x="3085" y="552"/>
                </a:cubicBezTo>
                <a:cubicBezTo>
                  <a:pt x="3078" y="552"/>
                  <a:pt x="3073" y="558"/>
                  <a:pt x="3073" y="565"/>
                </a:cubicBezTo>
                <a:cubicBezTo>
                  <a:pt x="3073" y="572"/>
                  <a:pt x="3078" y="577"/>
                  <a:pt x="3085" y="577"/>
                </a:cubicBezTo>
                <a:close/>
                <a:moveTo>
                  <a:pt x="3282" y="554"/>
                </a:moveTo>
                <a:cubicBezTo>
                  <a:pt x="3276" y="554"/>
                  <a:pt x="3272" y="559"/>
                  <a:pt x="3272" y="565"/>
                </a:cubicBezTo>
                <a:cubicBezTo>
                  <a:pt x="3272" y="571"/>
                  <a:pt x="3276" y="575"/>
                  <a:pt x="3282" y="575"/>
                </a:cubicBezTo>
                <a:cubicBezTo>
                  <a:pt x="3288" y="575"/>
                  <a:pt x="3293" y="571"/>
                  <a:pt x="3293" y="565"/>
                </a:cubicBezTo>
                <a:cubicBezTo>
                  <a:pt x="3293" y="559"/>
                  <a:pt x="3288" y="554"/>
                  <a:pt x="3282" y="554"/>
                </a:cubicBezTo>
                <a:close/>
                <a:moveTo>
                  <a:pt x="444" y="617"/>
                </a:moveTo>
                <a:cubicBezTo>
                  <a:pt x="451" y="617"/>
                  <a:pt x="457" y="611"/>
                  <a:pt x="457" y="604"/>
                </a:cubicBezTo>
                <a:cubicBezTo>
                  <a:pt x="457" y="597"/>
                  <a:pt x="451" y="591"/>
                  <a:pt x="444" y="591"/>
                </a:cubicBezTo>
                <a:cubicBezTo>
                  <a:pt x="437" y="591"/>
                  <a:pt x="431" y="597"/>
                  <a:pt x="431" y="604"/>
                </a:cubicBezTo>
                <a:cubicBezTo>
                  <a:pt x="431" y="611"/>
                  <a:pt x="437" y="617"/>
                  <a:pt x="444" y="617"/>
                </a:cubicBezTo>
                <a:close/>
                <a:moveTo>
                  <a:pt x="483" y="617"/>
                </a:moveTo>
                <a:cubicBezTo>
                  <a:pt x="490" y="617"/>
                  <a:pt x="496" y="611"/>
                  <a:pt x="496" y="604"/>
                </a:cubicBezTo>
                <a:cubicBezTo>
                  <a:pt x="496" y="597"/>
                  <a:pt x="490" y="591"/>
                  <a:pt x="483" y="591"/>
                </a:cubicBezTo>
                <a:cubicBezTo>
                  <a:pt x="476" y="591"/>
                  <a:pt x="471" y="597"/>
                  <a:pt x="471" y="604"/>
                </a:cubicBezTo>
                <a:cubicBezTo>
                  <a:pt x="471" y="611"/>
                  <a:pt x="476" y="617"/>
                  <a:pt x="483" y="617"/>
                </a:cubicBezTo>
                <a:close/>
                <a:moveTo>
                  <a:pt x="523" y="617"/>
                </a:moveTo>
                <a:cubicBezTo>
                  <a:pt x="530" y="617"/>
                  <a:pt x="535" y="611"/>
                  <a:pt x="535" y="604"/>
                </a:cubicBezTo>
                <a:cubicBezTo>
                  <a:pt x="535" y="597"/>
                  <a:pt x="530" y="591"/>
                  <a:pt x="523" y="591"/>
                </a:cubicBezTo>
                <a:cubicBezTo>
                  <a:pt x="516" y="591"/>
                  <a:pt x="510" y="597"/>
                  <a:pt x="510" y="604"/>
                </a:cubicBezTo>
                <a:cubicBezTo>
                  <a:pt x="510" y="611"/>
                  <a:pt x="516" y="617"/>
                  <a:pt x="523" y="617"/>
                </a:cubicBezTo>
                <a:close/>
                <a:moveTo>
                  <a:pt x="562" y="617"/>
                </a:moveTo>
                <a:cubicBezTo>
                  <a:pt x="569" y="617"/>
                  <a:pt x="575" y="611"/>
                  <a:pt x="575" y="604"/>
                </a:cubicBezTo>
                <a:cubicBezTo>
                  <a:pt x="575" y="597"/>
                  <a:pt x="569" y="591"/>
                  <a:pt x="562" y="591"/>
                </a:cubicBezTo>
                <a:cubicBezTo>
                  <a:pt x="555" y="591"/>
                  <a:pt x="549" y="597"/>
                  <a:pt x="549" y="604"/>
                </a:cubicBezTo>
                <a:cubicBezTo>
                  <a:pt x="549" y="611"/>
                  <a:pt x="555" y="617"/>
                  <a:pt x="562" y="617"/>
                </a:cubicBezTo>
                <a:close/>
                <a:moveTo>
                  <a:pt x="602" y="617"/>
                </a:moveTo>
                <a:cubicBezTo>
                  <a:pt x="609" y="617"/>
                  <a:pt x="614" y="611"/>
                  <a:pt x="614" y="604"/>
                </a:cubicBezTo>
                <a:cubicBezTo>
                  <a:pt x="614" y="597"/>
                  <a:pt x="609" y="591"/>
                  <a:pt x="602" y="591"/>
                </a:cubicBezTo>
                <a:cubicBezTo>
                  <a:pt x="595" y="591"/>
                  <a:pt x="589" y="597"/>
                  <a:pt x="589" y="604"/>
                </a:cubicBezTo>
                <a:cubicBezTo>
                  <a:pt x="589" y="611"/>
                  <a:pt x="595" y="617"/>
                  <a:pt x="602" y="617"/>
                </a:cubicBezTo>
                <a:close/>
                <a:moveTo>
                  <a:pt x="641" y="617"/>
                </a:moveTo>
                <a:cubicBezTo>
                  <a:pt x="648" y="617"/>
                  <a:pt x="654" y="611"/>
                  <a:pt x="654" y="604"/>
                </a:cubicBezTo>
                <a:cubicBezTo>
                  <a:pt x="654" y="597"/>
                  <a:pt x="648" y="591"/>
                  <a:pt x="641" y="591"/>
                </a:cubicBezTo>
                <a:cubicBezTo>
                  <a:pt x="634" y="591"/>
                  <a:pt x="628" y="597"/>
                  <a:pt x="628" y="604"/>
                </a:cubicBezTo>
                <a:cubicBezTo>
                  <a:pt x="628" y="611"/>
                  <a:pt x="634" y="617"/>
                  <a:pt x="641" y="617"/>
                </a:cubicBezTo>
                <a:close/>
                <a:moveTo>
                  <a:pt x="680" y="617"/>
                </a:moveTo>
                <a:cubicBezTo>
                  <a:pt x="687" y="617"/>
                  <a:pt x="693" y="611"/>
                  <a:pt x="693" y="604"/>
                </a:cubicBezTo>
                <a:cubicBezTo>
                  <a:pt x="693" y="597"/>
                  <a:pt x="687" y="591"/>
                  <a:pt x="680" y="591"/>
                </a:cubicBezTo>
                <a:cubicBezTo>
                  <a:pt x="673" y="591"/>
                  <a:pt x="668" y="597"/>
                  <a:pt x="668" y="604"/>
                </a:cubicBezTo>
                <a:cubicBezTo>
                  <a:pt x="668" y="611"/>
                  <a:pt x="673" y="617"/>
                  <a:pt x="680" y="617"/>
                </a:cubicBezTo>
                <a:close/>
                <a:moveTo>
                  <a:pt x="720" y="617"/>
                </a:moveTo>
                <a:cubicBezTo>
                  <a:pt x="727" y="617"/>
                  <a:pt x="733" y="611"/>
                  <a:pt x="733" y="604"/>
                </a:cubicBezTo>
                <a:cubicBezTo>
                  <a:pt x="733" y="597"/>
                  <a:pt x="727" y="591"/>
                  <a:pt x="720" y="591"/>
                </a:cubicBezTo>
                <a:cubicBezTo>
                  <a:pt x="713" y="591"/>
                  <a:pt x="707" y="597"/>
                  <a:pt x="707" y="604"/>
                </a:cubicBezTo>
                <a:cubicBezTo>
                  <a:pt x="707" y="611"/>
                  <a:pt x="713" y="617"/>
                  <a:pt x="720" y="617"/>
                </a:cubicBezTo>
                <a:close/>
                <a:moveTo>
                  <a:pt x="759" y="617"/>
                </a:moveTo>
                <a:cubicBezTo>
                  <a:pt x="766" y="617"/>
                  <a:pt x="772" y="611"/>
                  <a:pt x="772" y="604"/>
                </a:cubicBezTo>
                <a:cubicBezTo>
                  <a:pt x="772" y="597"/>
                  <a:pt x="766" y="591"/>
                  <a:pt x="759" y="591"/>
                </a:cubicBezTo>
                <a:cubicBezTo>
                  <a:pt x="752" y="591"/>
                  <a:pt x="747" y="597"/>
                  <a:pt x="747" y="604"/>
                </a:cubicBezTo>
                <a:cubicBezTo>
                  <a:pt x="747" y="611"/>
                  <a:pt x="752" y="617"/>
                  <a:pt x="759" y="617"/>
                </a:cubicBezTo>
                <a:close/>
                <a:moveTo>
                  <a:pt x="838" y="617"/>
                </a:moveTo>
                <a:cubicBezTo>
                  <a:pt x="845" y="617"/>
                  <a:pt x="851" y="611"/>
                  <a:pt x="851" y="604"/>
                </a:cubicBezTo>
                <a:cubicBezTo>
                  <a:pt x="851" y="597"/>
                  <a:pt x="845" y="591"/>
                  <a:pt x="838" y="591"/>
                </a:cubicBezTo>
                <a:cubicBezTo>
                  <a:pt x="831" y="591"/>
                  <a:pt x="825" y="597"/>
                  <a:pt x="825" y="604"/>
                </a:cubicBezTo>
                <a:cubicBezTo>
                  <a:pt x="825" y="611"/>
                  <a:pt x="831" y="617"/>
                  <a:pt x="838" y="617"/>
                </a:cubicBezTo>
                <a:close/>
                <a:moveTo>
                  <a:pt x="878" y="617"/>
                </a:moveTo>
                <a:cubicBezTo>
                  <a:pt x="885" y="617"/>
                  <a:pt x="890" y="611"/>
                  <a:pt x="890" y="604"/>
                </a:cubicBezTo>
                <a:cubicBezTo>
                  <a:pt x="890" y="597"/>
                  <a:pt x="885" y="591"/>
                  <a:pt x="878" y="591"/>
                </a:cubicBezTo>
                <a:cubicBezTo>
                  <a:pt x="871" y="591"/>
                  <a:pt x="865" y="597"/>
                  <a:pt x="865" y="604"/>
                </a:cubicBezTo>
                <a:cubicBezTo>
                  <a:pt x="865" y="611"/>
                  <a:pt x="871" y="617"/>
                  <a:pt x="878" y="617"/>
                </a:cubicBezTo>
                <a:close/>
                <a:moveTo>
                  <a:pt x="917" y="617"/>
                </a:moveTo>
                <a:cubicBezTo>
                  <a:pt x="924" y="617"/>
                  <a:pt x="930" y="611"/>
                  <a:pt x="930" y="604"/>
                </a:cubicBezTo>
                <a:cubicBezTo>
                  <a:pt x="930" y="597"/>
                  <a:pt x="924" y="591"/>
                  <a:pt x="917" y="591"/>
                </a:cubicBezTo>
                <a:cubicBezTo>
                  <a:pt x="910" y="591"/>
                  <a:pt x="904" y="597"/>
                  <a:pt x="904" y="604"/>
                </a:cubicBezTo>
                <a:cubicBezTo>
                  <a:pt x="904" y="611"/>
                  <a:pt x="910" y="617"/>
                  <a:pt x="917" y="617"/>
                </a:cubicBezTo>
                <a:close/>
                <a:moveTo>
                  <a:pt x="956" y="617"/>
                </a:moveTo>
                <a:cubicBezTo>
                  <a:pt x="963" y="617"/>
                  <a:pt x="969" y="611"/>
                  <a:pt x="969" y="604"/>
                </a:cubicBezTo>
                <a:cubicBezTo>
                  <a:pt x="969" y="597"/>
                  <a:pt x="963" y="591"/>
                  <a:pt x="956" y="591"/>
                </a:cubicBezTo>
                <a:cubicBezTo>
                  <a:pt x="949" y="591"/>
                  <a:pt x="944" y="597"/>
                  <a:pt x="944" y="604"/>
                </a:cubicBezTo>
                <a:cubicBezTo>
                  <a:pt x="944" y="611"/>
                  <a:pt x="949" y="617"/>
                  <a:pt x="956" y="617"/>
                </a:cubicBezTo>
                <a:close/>
                <a:moveTo>
                  <a:pt x="996" y="617"/>
                </a:moveTo>
                <a:cubicBezTo>
                  <a:pt x="1003" y="617"/>
                  <a:pt x="1009" y="611"/>
                  <a:pt x="1009" y="604"/>
                </a:cubicBezTo>
                <a:cubicBezTo>
                  <a:pt x="1009" y="597"/>
                  <a:pt x="1003" y="591"/>
                  <a:pt x="996" y="591"/>
                </a:cubicBezTo>
                <a:cubicBezTo>
                  <a:pt x="989" y="591"/>
                  <a:pt x="983" y="597"/>
                  <a:pt x="983" y="604"/>
                </a:cubicBezTo>
                <a:cubicBezTo>
                  <a:pt x="983" y="611"/>
                  <a:pt x="989" y="617"/>
                  <a:pt x="996" y="617"/>
                </a:cubicBezTo>
                <a:close/>
                <a:moveTo>
                  <a:pt x="1035" y="595"/>
                </a:moveTo>
                <a:cubicBezTo>
                  <a:pt x="1030" y="595"/>
                  <a:pt x="1026" y="599"/>
                  <a:pt x="1026" y="604"/>
                </a:cubicBezTo>
                <a:cubicBezTo>
                  <a:pt x="1026" y="609"/>
                  <a:pt x="1030" y="613"/>
                  <a:pt x="1035" y="613"/>
                </a:cubicBezTo>
                <a:cubicBezTo>
                  <a:pt x="1040" y="613"/>
                  <a:pt x="1045" y="609"/>
                  <a:pt x="1045" y="604"/>
                </a:cubicBezTo>
                <a:cubicBezTo>
                  <a:pt x="1045" y="599"/>
                  <a:pt x="1040" y="595"/>
                  <a:pt x="1035" y="595"/>
                </a:cubicBezTo>
                <a:close/>
                <a:moveTo>
                  <a:pt x="1101" y="604"/>
                </a:moveTo>
                <a:cubicBezTo>
                  <a:pt x="1101" y="611"/>
                  <a:pt x="1107" y="617"/>
                  <a:pt x="1114" y="617"/>
                </a:cubicBezTo>
                <a:cubicBezTo>
                  <a:pt x="1121" y="617"/>
                  <a:pt x="1127" y="611"/>
                  <a:pt x="1127" y="604"/>
                </a:cubicBezTo>
                <a:cubicBezTo>
                  <a:pt x="1127" y="597"/>
                  <a:pt x="1121" y="591"/>
                  <a:pt x="1114" y="591"/>
                </a:cubicBezTo>
                <a:cubicBezTo>
                  <a:pt x="1107" y="591"/>
                  <a:pt x="1101" y="597"/>
                  <a:pt x="1101" y="604"/>
                </a:cubicBezTo>
                <a:close/>
                <a:moveTo>
                  <a:pt x="1144" y="604"/>
                </a:moveTo>
                <a:cubicBezTo>
                  <a:pt x="1144" y="609"/>
                  <a:pt x="1148" y="613"/>
                  <a:pt x="1154" y="613"/>
                </a:cubicBezTo>
                <a:cubicBezTo>
                  <a:pt x="1159" y="613"/>
                  <a:pt x="1163" y="609"/>
                  <a:pt x="1163" y="604"/>
                </a:cubicBezTo>
                <a:cubicBezTo>
                  <a:pt x="1163" y="599"/>
                  <a:pt x="1159" y="595"/>
                  <a:pt x="1154" y="595"/>
                </a:cubicBezTo>
                <a:cubicBezTo>
                  <a:pt x="1148" y="595"/>
                  <a:pt x="1144" y="599"/>
                  <a:pt x="1144" y="604"/>
                </a:cubicBezTo>
                <a:close/>
                <a:moveTo>
                  <a:pt x="1666" y="591"/>
                </a:moveTo>
                <a:cubicBezTo>
                  <a:pt x="1659" y="591"/>
                  <a:pt x="1653" y="597"/>
                  <a:pt x="1653" y="604"/>
                </a:cubicBezTo>
                <a:cubicBezTo>
                  <a:pt x="1653" y="611"/>
                  <a:pt x="1659" y="617"/>
                  <a:pt x="1666" y="617"/>
                </a:cubicBezTo>
                <a:cubicBezTo>
                  <a:pt x="1673" y="617"/>
                  <a:pt x="1679" y="611"/>
                  <a:pt x="1679" y="604"/>
                </a:cubicBezTo>
                <a:cubicBezTo>
                  <a:pt x="1679" y="597"/>
                  <a:pt x="1673" y="591"/>
                  <a:pt x="1666" y="591"/>
                </a:cubicBezTo>
                <a:close/>
                <a:moveTo>
                  <a:pt x="1705" y="617"/>
                </a:moveTo>
                <a:cubicBezTo>
                  <a:pt x="1712" y="617"/>
                  <a:pt x="1718" y="611"/>
                  <a:pt x="1718" y="604"/>
                </a:cubicBezTo>
                <a:cubicBezTo>
                  <a:pt x="1718" y="597"/>
                  <a:pt x="1712" y="591"/>
                  <a:pt x="1705" y="591"/>
                </a:cubicBezTo>
                <a:cubicBezTo>
                  <a:pt x="1698" y="591"/>
                  <a:pt x="1693" y="597"/>
                  <a:pt x="1693" y="604"/>
                </a:cubicBezTo>
                <a:cubicBezTo>
                  <a:pt x="1693" y="611"/>
                  <a:pt x="1698" y="617"/>
                  <a:pt x="1705" y="617"/>
                </a:cubicBezTo>
                <a:close/>
                <a:moveTo>
                  <a:pt x="1745" y="617"/>
                </a:moveTo>
                <a:cubicBezTo>
                  <a:pt x="1752" y="617"/>
                  <a:pt x="1758" y="611"/>
                  <a:pt x="1758" y="604"/>
                </a:cubicBezTo>
                <a:cubicBezTo>
                  <a:pt x="1758" y="597"/>
                  <a:pt x="1752" y="591"/>
                  <a:pt x="1745" y="591"/>
                </a:cubicBezTo>
                <a:cubicBezTo>
                  <a:pt x="1738" y="591"/>
                  <a:pt x="1732" y="597"/>
                  <a:pt x="1732" y="604"/>
                </a:cubicBezTo>
                <a:cubicBezTo>
                  <a:pt x="1732" y="611"/>
                  <a:pt x="1738" y="617"/>
                  <a:pt x="1745" y="617"/>
                </a:cubicBezTo>
                <a:close/>
                <a:moveTo>
                  <a:pt x="1784" y="617"/>
                </a:moveTo>
                <a:cubicBezTo>
                  <a:pt x="1791" y="617"/>
                  <a:pt x="1797" y="611"/>
                  <a:pt x="1797" y="604"/>
                </a:cubicBezTo>
                <a:cubicBezTo>
                  <a:pt x="1797" y="597"/>
                  <a:pt x="1791" y="591"/>
                  <a:pt x="1784" y="591"/>
                </a:cubicBezTo>
                <a:cubicBezTo>
                  <a:pt x="1777" y="591"/>
                  <a:pt x="1772" y="597"/>
                  <a:pt x="1772" y="604"/>
                </a:cubicBezTo>
                <a:cubicBezTo>
                  <a:pt x="1772" y="611"/>
                  <a:pt x="1777" y="617"/>
                  <a:pt x="1784" y="617"/>
                </a:cubicBezTo>
                <a:close/>
                <a:moveTo>
                  <a:pt x="1824" y="617"/>
                </a:moveTo>
                <a:cubicBezTo>
                  <a:pt x="1831" y="617"/>
                  <a:pt x="1836" y="611"/>
                  <a:pt x="1836" y="604"/>
                </a:cubicBezTo>
                <a:cubicBezTo>
                  <a:pt x="1836" y="597"/>
                  <a:pt x="1831" y="591"/>
                  <a:pt x="1824" y="591"/>
                </a:cubicBezTo>
                <a:cubicBezTo>
                  <a:pt x="1817" y="591"/>
                  <a:pt x="1811" y="597"/>
                  <a:pt x="1811" y="604"/>
                </a:cubicBezTo>
                <a:cubicBezTo>
                  <a:pt x="1811" y="611"/>
                  <a:pt x="1817" y="617"/>
                  <a:pt x="1824" y="617"/>
                </a:cubicBezTo>
                <a:close/>
                <a:moveTo>
                  <a:pt x="1863" y="617"/>
                </a:moveTo>
                <a:cubicBezTo>
                  <a:pt x="1870" y="617"/>
                  <a:pt x="1876" y="611"/>
                  <a:pt x="1876" y="604"/>
                </a:cubicBezTo>
                <a:cubicBezTo>
                  <a:pt x="1876" y="597"/>
                  <a:pt x="1870" y="591"/>
                  <a:pt x="1863" y="591"/>
                </a:cubicBezTo>
                <a:cubicBezTo>
                  <a:pt x="1856" y="591"/>
                  <a:pt x="1850" y="597"/>
                  <a:pt x="1850" y="604"/>
                </a:cubicBezTo>
                <a:cubicBezTo>
                  <a:pt x="1850" y="611"/>
                  <a:pt x="1856" y="617"/>
                  <a:pt x="1863" y="617"/>
                </a:cubicBezTo>
                <a:close/>
                <a:moveTo>
                  <a:pt x="1903" y="617"/>
                </a:moveTo>
                <a:cubicBezTo>
                  <a:pt x="1910" y="617"/>
                  <a:pt x="1915" y="611"/>
                  <a:pt x="1915" y="604"/>
                </a:cubicBezTo>
                <a:cubicBezTo>
                  <a:pt x="1915" y="597"/>
                  <a:pt x="1910" y="591"/>
                  <a:pt x="1903" y="591"/>
                </a:cubicBezTo>
                <a:cubicBezTo>
                  <a:pt x="1896" y="591"/>
                  <a:pt x="1890" y="597"/>
                  <a:pt x="1890" y="604"/>
                </a:cubicBezTo>
                <a:cubicBezTo>
                  <a:pt x="1890" y="611"/>
                  <a:pt x="1896" y="617"/>
                  <a:pt x="1903" y="617"/>
                </a:cubicBezTo>
                <a:close/>
                <a:moveTo>
                  <a:pt x="1942" y="617"/>
                </a:moveTo>
                <a:cubicBezTo>
                  <a:pt x="1949" y="617"/>
                  <a:pt x="1955" y="611"/>
                  <a:pt x="1955" y="604"/>
                </a:cubicBezTo>
                <a:cubicBezTo>
                  <a:pt x="1955" y="597"/>
                  <a:pt x="1949" y="591"/>
                  <a:pt x="1942" y="591"/>
                </a:cubicBezTo>
                <a:cubicBezTo>
                  <a:pt x="1935" y="591"/>
                  <a:pt x="1929" y="597"/>
                  <a:pt x="1929" y="604"/>
                </a:cubicBezTo>
                <a:cubicBezTo>
                  <a:pt x="1929" y="611"/>
                  <a:pt x="1935" y="617"/>
                  <a:pt x="1942" y="617"/>
                </a:cubicBezTo>
                <a:close/>
                <a:moveTo>
                  <a:pt x="1981" y="617"/>
                </a:moveTo>
                <a:cubicBezTo>
                  <a:pt x="1988" y="617"/>
                  <a:pt x="1994" y="611"/>
                  <a:pt x="1994" y="604"/>
                </a:cubicBezTo>
                <a:cubicBezTo>
                  <a:pt x="1994" y="597"/>
                  <a:pt x="1988" y="591"/>
                  <a:pt x="1981" y="591"/>
                </a:cubicBezTo>
                <a:cubicBezTo>
                  <a:pt x="1974" y="591"/>
                  <a:pt x="1969" y="597"/>
                  <a:pt x="1969" y="604"/>
                </a:cubicBezTo>
                <a:cubicBezTo>
                  <a:pt x="1969" y="611"/>
                  <a:pt x="1974" y="617"/>
                  <a:pt x="1981" y="617"/>
                </a:cubicBezTo>
                <a:close/>
                <a:moveTo>
                  <a:pt x="2021" y="617"/>
                </a:moveTo>
                <a:cubicBezTo>
                  <a:pt x="2028" y="617"/>
                  <a:pt x="2034" y="611"/>
                  <a:pt x="2034" y="604"/>
                </a:cubicBezTo>
                <a:cubicBezTo>
                  <a:pt x="2034" y="597"/>
                  <a:pt x="2028" y="591"/>
                  <a:pt x="2021" y="591"/>
                </a:cubicBezTo>
                <a:cubicBezTo>
                  <a:pt x="2014" y="591"/>
                  <a:pt x="2008" y="597"/>
                  <a:pt x="2008" y="604"/>
                </a:cubicBezTo>
                <a:cubicBezTo>
                  <a:pt x="2008" y="611"/>
                  <a:pt x="2014" y="617"/>
                  <a:pt x="2021" y="617"/>
                </a:cubicBezTo>
                <a:close/>
                <a:moveTo>
                  <a:pt x="2060" y="617"/>
                </a:moveTo>
                <a:cubicBezTo>
                  <a:pt x="2067" y="617"/>
                  <a:pt x="2073" y="611"/>
                  <a:pt x="2073" y="604"/>
                </a:cubicBezTo>
                <a:cubicBezTo>
                  <a:pt x="2073" y="597"/>
                  <a:pt x="2067" y="591"/>
                  <a:pt x="2060" y="591"/>
                </a:cubicBezTo>
                <a:cubicBezTo>
                  <a:pt x="2053" y="591"/>
                  <a:pt x="2048" y="597"/>
                  <a:pt x="2048" y="604"/>
                </a:cubicBezTo>
                <a:cubicBezTo>
                  <a:pt x="2048" y="611"/>
                  <a:pt x="2053" y="617"/>
                  <a:pt x="2060" y="617"/>
                </a:cubicBezTo>
                <a:close/>
                <a:moveTo>
                  <a:pt x="2100" y="617"/>
                </a:moveTo>
                <a:cubicBezTo>
                  <a:pt x="2107" y="617"/>
                  <a:pt x="2112" y="611"/>
                  <a:pt x="2112" y="604"/>
                </a:cubicBezTo>
                <a:cubicBezTo>
                  <a:pt x="2112" y="597"/>
                  <a:pt x="2107" y="591"/>
                  <a:pt x="2100" y="591"/>
                </a:cubicBezTo>
                <a:cubicBezTo>
                  <a:pt x="2093" y="591"/>
                  <a:pt x="2087" y="597"/>
                  <a:pt x="2087" y="604"/>
                </a:cubicBezTo>
                <a:cubicBezTo>
                  <a:pt x="2087" y="611"/>
                  <a:pt x="2093" y="617"/>
                  <a:pt x="2100" y="617"/>
                </a:cubicBezTo>
                <a:close/>
                <a:moveTo>
                  <a:pt x="2139" y="617"/>
                </a:moveTo>
                <a:cubicBezTo>
                  <a:pt x="2146" y="617"/>
                  <a:pt x="2152" y="611"/>
                  <a:pt x="2152" y="604"/>
                </a:cubicBezTo>
                <a:cubicBezTo>
                  <a:pt x="2152" y="597"/>
                  <a:pt x="2146" y="591"/>
                  <a:pt x="2139" y="591"/>
                </a:cubicBezTo>
                <a:cubicBezTo>
                  <a:pt x="2132" y="591"/>
                  <a:pt x="2126" y="597"/>
                  <a:pt x="2126" y="604"/>
                </a:cubicBezTo>
                <a:cubicBezTo>
                  <a:pt x="2126" y="611"/>
                  <a:pt x="2132" y="617"/>
                  <a:pt x="2139" y="617"/>
                </a:cubicBezTo>
                <a:close/>
                <a:moveTo>
                  <a:pt x="2179" y="617"/>
                </a:moveTo>
                <a:cubicBezTo>
                  <a:pt x="2186" y="617"/>
                  <a:pt x="2191" y="611"/>
                  <a:pt x="2191" y="604"/>
                </a:cubicBezTo>
                <a:cubicBezTo>
                  <a:pt x="2191" y="597"/>
                  <a:pt x="2186" y="591"/>
                  <a:pt x="2179" y="591"/>
                </a:cubicBezTo>
                <a:cubicBezTo>
                  <a:pt x="2171" y="591"/>
                  <a:pt x="2166" y="597"/>
                  <a:pt x="2166" y="604"/>
                </a:cubicBezTo>
                <a:cubicBezTo>
                  <a:pt x="2166" y="611"/>
                  <a:pt x="2171" y="617"/>
                  <a:pt x="2179" y="617"/>
                </a:cubicBezTo>
                <a:close/>
                <a:moveTo>
                  <a:pt x="2218" y="617"/>
                </a:moveTo>
                <a:cubicBezTo>
                  <a:pt x="2225" y="617"/>
                  <a:pt x="2231" y="611"/>
                  <a:pt x="2231" y="604"/>
                </a:cubicBezTo>
                <a:cubicBezTo>
                  <a:pt x="2231" y="597"/>
                  <a:pt x="2225" y="591"/>
                  <a:pt x="2218" y="591"/>
                </a:cubicBezTo>
                <a:cubicBezTo>
                  <a:pt x="2211" y="591"/>
                  <a:pt x="2205" y="597"/>
                  <a:pt x="2205" y="604"/>
                </a:cubicBezTo>
                <a:cubicBezTo>
                  <a:pt x="2205" y="611"/>
                  <a:pt x="2211" y="617"/>
                  <a:pt x="2218" y="617"/>
                </a:cubicBezTo>
                <a:close/>
                <a:moveTo>
                  <a:pt x="2257" y="617"/>
                </a:moveTo>
                <a:cubicBezTo>
                  <a:pt x="2264" y="617"/>
                  <a:pt x="2270" y="611"/>
                  <a:pt x="2270" y="604"/>
                </a:cubicBezTo>
                <a:cubicBezTo>
                  <a:pt x="2270" y="597"/>
                  <a:pt x="2264" y="591"/>
                  <a:pt x="2257" y="591"/>
                </a:cubicBezTo>
                <a:cubicBezTo>
                  <a:pt x="2250" y="591"/>
                  <a:pt x="2245" y="597"/>
                  <a:pt x="2245" y="604"/>
                </a:cubicBezTo>
                <a:cubicBezTo>
                  <a:pt x="2245" y="611"/>
                  <a:pt x="2250" y="617"/>
                  <a:pt x="2257" y="617"/>
                </a:cubicBezTo>
                <a:close/>
                <a:moveTo>
                  <a:pt x="2297" y="617"/>
                </a:moveTo>
                <a:cubicBezTo>
                  <a:pt x="2304" y="617"/>
                  <a:pt x="2310" y="611"/>
                  <a:pt x="2310" y="604"/>
                </a:cubicBezTo>
                <a:cubicBezTo>
                  <a:pt x="2310" y="597"/>
                  <a:pt x="2304" y="591"/>
                  <a:pt x="2297" y="591"/>
                </a:cubicBezTo>
                <a:cubicBezTo>
                  <a:pt x="2290" y="591"/>
                  <a:pt x="2284" y="597"/>
                  <a:pt x="2284" y="604"/>
                </a:cubicBezTo>
                <a:cubicBezTo>
                  <a:pt x="2284" y="611"/>
                  <a:pt x="2290" y="617"/>
                  <a:pt x="2297" y="617"/>
                </a:cubicBezTo>
                <a:close/>
                <a:moveTo>
                  <a:pt x="2336" y="617"/>
                </a:moveTo>
                <a:cubicBezTo>
                  <a:pt x="2343" y="617"/>
                  <a:pt x="2349" y="611"/>
                  <a:pt x="2349" y="604"/>
                </a:cubicBezTo>
                <a:cubicBezTo>
                  <a:pt x="2349" y="597"/>
                  <a:pt x="2343" y="591"/>
                  <a:pt x="2336" y="591"/>
                </a:cubicBezTo>
                <a:cubicBezTo>
                  <a:pt x="2329" y="591"/>
                  <a:pt x="2323" y="597"/>
                  <a:pt x="2323" y="604"/>
                </a:cubicBezTo>
                <a:cubicBezTo>
                  <a:pt x="2323" y="611"/>
                  <a:pt x="2329" y="617"/>
                  <a:pt x="2336" y="617"/>
                </a:cubicBezTo>
                <a:close/>
                <a:moveTo>
                  <a:pt x="2376" y="617"/>
                </a:moveTo>
                <a:cubicBezTo>
                  <a:pt x="2383" y="617"/>
                  <a:pt x="2388" y="611"/>
                  <a:pt x="2388" y="604"/>
                </a:cubicBezTo>
                <a:cubicBezTo>
                  <a:pt x="2388" y="597"/>
                  <a:pt x="2383" y="591"/>
                  <a:pt x="2376" y="591"/>
                </a:cubicBezTo>
                <a:cubicBezTo>
                  <a:pt x="2369" y="591"/>
                  <a:pt x="2363" y="597"/>
                  <a:pt x="2363" y="604"/>
                </a:cubicBezTo>
                <a:cubicBezTo>
                  <a:pt x="2363" y="611"/>
                  <a:pt x="2369" y="617"/>
                  <a:pt x="2376" y="617"/>
                </a:cubicBezTo>
                <a:close/>
                <a:moveTo>
                  <a:pt x="2415" y="617"/>
                </a:moveTo>
                <a:cubicBezTo>
                  <a:pt x="2422" y="617"/>
                  <a:pt x="2428" y="611"/>
                  <a:pt x="2428" y="604"/>
                </a:cubicBezTo>
                <a:cubicBezTo>
                  <a:pt x="2428" y="597"/>
                  <a:pt x="2422" y="591"/>
                  <a:pt x="2415" y="591"/>
                </a:cubicBezTo>
                <a:cubicBezTo>
                  <a:pt x="2408" y="591"/>
                  <a:pt x="2402" y="597"/>
                  <a:pt x="2402" y="604"/>
                </a:cubicBezTo>
                <a:cubicBezTo>
                  <a:pt x="2402" y="611"/>
                  <a:pt x="2408" y="617"/>
                  <a:pt x="2415" y="617"/>
                </a:cubicBezTo>
                <a:close/>
                <a:moveTo>
                  <a:pt x="2455" y="617"/>
                </a:moveTo>
                <a:cubicBezTo>
                  <a:pt x="2462" y="617"/>
                  <a:pt x="2467" y="611"/>
                  <a:pt x="2467" y="604"/>
                </a:cubicBezTo>
                <a:cubicBezTo>
                  <a:pt x="2467" y="597"/>
                  <a:pt x="2462" y="591"/>
                  <a:pt x="2455" y="591"/>
                </a:cubicBezTo>
                <a:cubicBezTo>
                  <a:pt x="2447" y="591"/>
                  <a:pt x="2442" y="597"/>
                  <a:pt x="2442" y="604"/>
                </a:cubicBezTo>
                <a:cubicBezTo>
                  <a:pt x="2442" y="611"/>
                  <a:pt x="2447" y="617"/>
                  <a:pt x="2455" y="617"/>
                </a:cubicBezTo>
                <a:close/>
                <a:moveTo>
                  <a:pt x="2494" y="617"/>
                </a:moveTo>
                <a:cubicBezTo>
                  <a:pt x="2501" y="617"/>
                  <a:pt x="2507" y="611"/>
                  <a:pt x="2507" y="604"/>
                </a:cubicBezTo>
                <a:cubicBezTo>
                  <a:pt x="2507" y="597"/>
                  <a:pt x="2501" y="591"/>
                  <a:pt x="2494" y="591"/>
                </a:cubicBezTo>
                <a:cubicBezTo>
                  <a:pt x="2487" y="591"/>
                  <a:pt x="2481" y="597"/>
                  <a:pt x="2481" y="604"/>
                </a:cubicBezTo>
                <a:cubicBezTo>
                  <a:pt x="2481" y="611"/>
                  <a:pt x="2487" y="617"/>
                  <a:pt x="2494" y="617"/>
                </a:cubicBezTo>
                <a:close/>
                <a:moveTo>
                  <a:pt x="2533" y="617"/>
                </a:moveTo>
                <a:cubicBezTo>
                  <a:pt x="2540" y="617"/>
                  <a:pt x="2546" y="611"/>
                  <a:pt x="2546" y="604"/>
                </a:cubicBezTo>
                <a:cubicBezTo>
                  <a:pt x="2546" y="597"/>
                  <a:pt x="2540" y="591"/>
                  <a:pt x="2533" y="591"/>
                </a:cubicBezTo>
                <a:cubicBezTo>
                  <a:pt x="2526" y="591"/>
                  <a:pt x="2521" y="597"/>
                  <a:pt x="2521" y="604"/>
                </a:cubicBezTo>
                <a:cubicBezTo>
                  <a:pt x="2521" y="611"/>
                  <a:pt x="2526" y="617"/>
                  <a:pt x="2533" y="617"/>
                </a:cubicBezTo>
                <a:close/>
                <a:moveTo>
                  <a:pt x="2573" y="617"/>
                </a:moveTo>
                <a:cubicBezTo>
                  <a:pt x="2580" y="617"/>
                  <a:pt x="2586" y="611"/>
                  <a:pt x="2586" y="604"/>
                </a:cubicBezTo>
                <a:cubicBezTo>
                  <a:pt x="2586" y="597"/>
                  <a:pt x="2580" y="591"/>
                  <a:pt x="2573" y="591"/>
                </a:cubicBezTo>
                <a:cubicBezTo>
                  <a:pt x="2566" y="591"/>
                  <a:pt x="2560" y="597"/>
                  <a:pt x="2560" y="604"/>
                </a:cubicBezTo>
                <a:cubicBezTo>
                  <a:pt x="2560" y="611"/>
                  <a:pt x="2566" y="617"/>
                  <a:pt x="2573" y="617"/>
                </a:cubicBezTo>
                <a:close/>
                <a:moveTo>
                  <a:pt x="2612" y="617"/>
                </a:moveTo>
                <a:cubicBezTo>
                  <a:pt x="2619" y="617"/>
                  <a:pt x="2625" y="611"/>
                  <a:pt x="2625" y="604"/>
                </a:cubicBezTo>
                <a:cubicBezTo>
                  <a:pt x="2625" y="597"/>
                  <a:pt x="2619" y="591"/>
                  <a:pt x="2612" y="591"/>
                </a:cubicBezTo>
                <a:cubicBezTo>
                  <a:pt x="2605" y="591"/>
                  <a:pt x="2599" y="597"/>
                  <a:pt x="2599" y="604"/>
                </a:cubicBezTo>
                <a:cubicBezTo>
                  <a:pt x="2599" y="611"/>
                  <a:pt x="2605" y="617"/>
                  <a:pt x="2612" y="617"/>
                </a:cubicBezTo>
                <a:close/>
                <a:moveTo>
                  <a:pt x="2652" y="617"/>
                </a:moveTo>
                <a:cubicBezTo>
                  <a:pt x="2659" y="617"/>
                  <a:pt x="2664" y="611"/>
                  <a:pt x="2664" y="604"/>
                </a:cubicBezTo>
                <a:cubicBezTo>
                  <a:pt x="2664" y="597"/>
                  <a:pt x="2659" y="591"/>
                  <a:pt x="2652" y="591"/>
                </a:cubicBezTo>
                <a:cubicBezTo>
                  <a:pt x="2645" y="591"/>
                  <a:pt x="2639" y="597"/>
                  <a:pt x="2639" y="604"/>
                </a:cubicBezTo>
                <a:cubicBezTo>
                  <a:pt x="2639" y="611"/>
                  <a:pt x="2645" y="617"/>
                  <a:pt x="2652" y="617"/>
                </a:cubicBezTo>
                <a:close/>
                <a:moveTo>
                  <a:pt x="2691" y="617"/>
                </a:moveTo>
                <a:cubicBezTo>
                  <a:pt x="2698" y="617"/>
                  <a:pt x="2704" y="611"/>
                  <a:pt x="2704" y="604"/>
                </a:cubicBezTo>
                <a:cubicBezTo>
                  <a:pt x="2704" y="597"/>
                  <a:pt x="2698" y="591"/>
                  <a:pt x="2691" y="591"/>
                </a:cubicBezTo>
                <a:cubicBezTo>
                  <a:pt x="2684" y="591"/>
                  <a:pt x="2678" y="597"/>
                  <a:pt x="2678" y="604"/>
                </a:cubicBezTo>
                <a:cubicBezTo>
                  <a:pt x="2678" y="611"/>
                  <a:pt x="2684" y="617"/>
                  <a:pt x="2691" y="617"/>
                </a:cubicBezTo>
                <a:close/>
                <a:moveTo>
                  <a:pt x="2730" y="617"/>
                </a:moveTo>
                <a:cubicBezTo>
                  <a:pt x="2738" y="617"/>
                  <a:pt x="2743" y="611"/>
                  <a:pt x="2743" y="604"/>
                </a:cubicBezTo>
                <a:cubicBezTo>
                  <a:pt x="2743" y="597"/>
                  <a:pt x="2738" y="591"/>
                  <a:pt x="2730" y="591"/>
                </a:cubicBezTo>
                <a:cubicBezTo>
                  <a:pt x="2723" y="591"/>
                  <a:pt x="2718" y="597"/>
                  <a:pt x="2718" y="604"/>
                </a:cubicBezTo>
                <a:cubicBezTo>
                  <a:pt x="2718" y="611"/>
                  <a:pt x="2723" y="617"/>
                  <a:pt x="2730" y="617"/>
                </a:cubicBezTo>
                <a:close/>
                <a:moveTo>
                  <a:pt x="2770" y="617"/>
                </a:moveTo>
                <a:cubicBezTo>
                  <a:pt x="2777" y="617"/>
                  <a:pt x="2783" y="611"/>
                  <a:pt x="2783" y="604"/>
                </a:cubicBezTo>
                <a:cubicBezTo>
                  <a:pt x="2783" y="597"/>
                  <a:pt x="2777" y="591"/>
                  <a:pt x="2770" y="591"/>
                </a:cubicBezTo>
                <a:cubicBezTo>
                  <a:pt x="2763" y="591"/>
                  <a:pt x="2757" y="597"/>
                  <a:pt x="2757" y="604"/>
                </a:cubicBezTo>
                <a:cubicBezTo>
                  <a:pt x="2757" y="611"/>
                  <a:pt x="2763" y="617"/>
                  <a:pt x="2770" y="617"/>
                </a:cubicBezTo>
                <a:close/>
                <a:moveTo>
                  <a:pt x="2809" y="617"/>
                </a:moveTo>
                <a:cubicBezTo>
                  <a:pt x="2816" y="617"/>
                  <a:pt x="2822" y="611"/>
                  <a:pt x="2822" y="604"/>
                </a:cubicBezTo>
                <a:cubicBezTo>
                  <a:pt x="2822" y="597"/>
                  <a:pt x="2816" y="591"/>
                  <a:pt x="2809" y="591"/>
                </a:cubicBezTo>
                <a:cubicBezTo>
                  <a:pt x="2802" y="591"/>
                  <a:pt x="2797" y="597"/>
                  <a:pt x="2797" y="604"/>
                </a:cubicBezTo>
                <a:cubicBezTo>
                  <a:pt x="2797" y="611"/>
                  <a:pt x="2802" y="617"/>
                  <a:pt x="2809" y="617"/>
                </a:cubicBezTo>
                <a:close/>
                <a:moveTo>
                  <a:pt x="2849" y="617"/>
                </a:moveTo>
                <a:cubicBezTo>
                  <a:pt x="2856" y="617"/>
                  <a:pt x="2861" y="611"/>
                  <a:pt x="2861" y="604"/>
                </a:cubicBezTo>
                <a:cubicBezTo>
                  <a:pt x="2861" y="597"/>
                  <a:pt x="2856" y="591"/>
                  <a:pt x="2849" y="591"/>
                </a:cubicBezTo>
                <a:cubicBezTo>
                  <a:pt x="2842" y="591"/>
                  <a:pt x="2836" y="597"/>
                  <a:pt x="2836" y="604"/>
                </a:cubicBezTo>
                <a:cubicBezTo>
                  <a:pt x="2836" y="611"/>
                  <a:pt x="2842" y="617"/>
                  <a:pt x="2849" y="617"/>
                </a:cubicBezTo>
                <a:close/>
                <a:moveTo>
                  <a:pt x="2888" y="617"/>
                </a:moveTo>
                <a:cubicBezTo>
                  <a:pt x="2895" y="617"/>
                  <a:pt x="2901" y="611"/>
                  <a:pt x="2901" y="604"/>
                </a:cubicBezTo>
                <a:cubicBezTo>
                  <a:pt x="2901" y="597"/>
                  <a:pt x="2895" y="591"/>
                  <a:pt x="2888" y="591"/>
                </a:cubicBezTo>
                <a:cubicBezTo>
                  <a:pt x="2881" y="591"/>
                  <a:pt x="2875" y="597"/>
                  <a:pt x="2875" y="604"/>
                </a:cubicBezTo>
                <a:cubicBezTo>
                  <a:pt x="2875" y="611"/>
                  <a:pt x="2881" y="617"/>
                  <a:pt x="2888" y="617"/>
                </a:cubicBezTo>
                <a:close/>
                <a:moveTo>
                  <a:pt x="2928" y="617"/>
                </a:moveTo>
                <a:cubicBezTo>
                  <a:pt x="2935" y="617"/>
                  <a:pt x="2940" y="611"/>
                  <a:pt x="2940" y="604"/>
                </a:cubicBezTo>
                <a:cubicBezTo>
                  <a:pt x="2940" y="597"/>
                  <a:pt x="2935" y="591"/>
                  <a:pt x="2928" y="591"/>
                </a:cubicBezTo>
                <a:cubicBezTo>
                  <a:pt x="2921" y="591"/>
                  <a:pt x="2915" y="597"/>
                  <a:pt x="2915" y="604"/>
                </a:cubicBezTo>
                <a:cubicBezTo>
                  <a:pt x="2915" y="611"/>
                  <a:pt x="2921" y="617"/>
                  <a:pt x="2928" y="617"/>
                </a:cubicBezTo>
                <a:close/>
                <a:moveTo>
                  <a:pt x="2967" y="617"/>
                </a:moveTo>
                <a:cubicBezTo>
                  <a:pt x="2974" y="617"/>
                  <a:pt x="2980" y="611"/>
                  <a:pt x="2980" y="604"/>
                </a:cubicBezTo>
                <a:cubicBezTo>
                  <a:pt x="2980" y="597"/>
                  <a:pt x="2974" y="591"/>
                  <a:pt x="2967" y="591"/>
                </a:cubicBezTo>
                <a:cubicBezTo>
                  <a:pt x="2960" y="591"/>
                  <a:pt x="2954" y="597"/>
                  <a:pt x="2954" y="604"/>
                </a:cubicBezTo>
                <a:cubicBezTo>
                  <a:pt x="2954" y="611"/>
                  <a:pt x="2960" y="617"/>
                  <a:pt x="2967" y="617"/>
                </a:cubicBezTo>
                <a:close/>
                <a:moveTo>
                  <a:pt x="3006" y="617"/>
                </a:moveTo>
                <a:cubicBezTo>
                  <a:pt x="3013" y="617"/>
                  <a:pt x="3019" y="611"/>
                  <a:pt x="3019" y="604"/>
                </a:cubicBezTo>
                <a:cubicBezTo>
                  <a:pt x="3019" y="597"/>
                  <a:pt x="3013" y="591"/>
                  <a:pt x="3006" y="591"/>
                </a:cubicBezTo>
                <a:cubicBezTo>
                  <a:pt x="2999" y="591"/>
                  <a:pt x="2994" y="597"/>
                  <a:pt x="2994" y="604"/>
                </a:cubicBezTo>
                <a:cubicBezTo>
                  <a:pt x="2994" y="611"/>
                  <a:pt x="2999" y="617"/>
                  <a:pt x="3006" y="617"/>
                </a:cubicBezTo>
                <a:close/>
                <a:moveTo>
                  <a:pt x="3046" y="617"/>
                </a:moveTo>
                <a:cubicBezTo>
                  <a:pt x="3053" y="617"/>
                  <a:pt x="3059" y="611"/>
                  <a:pt x="3059" y="604"/>
                </a:cubicBezTo>
                <a:cubicBezTo>
                  <a:pt x="3059" y="597"/>
                  <a:pt x="3053" y="591"/>
                  <a:pt x="3046" y="591"/>
                </a:cubicBezTo>
                <a:cubicBezTo>
                  <a:pt x="3039" y="591"/>
                  <a:pt x="3033" y="597"/>
                  <a:pt x="3033" y="604"/>
                </a:cubicBezTo>
                <a:cubicBezTo>
                  <a:pt x="3033" y="611"/>
                  <a:pt x="3039" y="617"/>
                  <a:pt x="3046" y="617"/>
                </a:cubicBezTo>
                <a:close/>
                <a:moveTo>
                  <a:pt x="3085" y="617"/>
                </a:moveTo>
                <a:cubicBezTo>
                  <a:pt x="3092" y="617"/>
                  <a:pt x="3098" y="611"/>
                  <a:pt x="3098" y="604"/>
                </a:cubicBezTo>
                <a:cubicBezTo>
                  <a:pt x="3098" y="597"/>
                  <a:pt x="3092" y="591"/>
                  <a:pt x="3085" y="591"/>
                </a:cubicBezTo>
                <a:cubicBezTo>
                  <a:pt x="3078" y="591"/>
                  <a:pt x="3073" y="597"/>
                  <a:pt x="3073" y="604"/>
                </a:cubicBezTo>
                <a:cubicBezTo>
                  <a:pt x="3073" y="611"/>
                  <a:pt x="3078" y="617"/>
                  <a:pt x="3085" y="617"/>
                </a:cubicBezTo>
                <a:close/>
                <a:moveTo>
                  <a:pt x="444" y="656"/>
                </a:moveTo>
                <a:cubicBezTo>
                  <a:pt x="451" y="656"/>
                  <a:pt x="457" y="651"/>
                  <a:pt x="457" y="643"/>
                </a:cubicBezTo>
                <a:cubicBezTo>
                  <a:pt x="457" y="636"/>
                  <a:pt x="451" y="631"/>
                  <a:pt x="444" y="631"/>
                </a:cubicBezTo>
                <a:cubicBezTo>
                  <a:pt x="437" y="631"/>
                  <a:pt x="431" y="636"/>
                  <a:pt x="431" y="643"/>
                </a:cubicBezTo>
                <a:cubicBezTo>
                  <a:pt x="431" y="651"/>
                  <a:pt x="437" y="656"/>
                  <a:pt x="444" y="656"/>
                </a:cubicBezTo>
                <a:close/>
                <a:moveTo>
                  <a:pt x="483" y="656"/>
                </a:moveTo>
                <a:cubicBezTo>
                  <a:pt x="490" y="656"/>
                  <a:pt x="496" y="651"/>
                  <a:pt x="496" y="643"/>
                </a:cubicBezTo>
                <a:cubicBezTo>
                  <a:pt x="496" y="636"/>
                  <a:pt x="490" y="631"/>
                  <a:pt x="483" y="631"/>
                </a:cubicBezTo>
                <a:cubicBezTo>
                  <a:pt x="476" y="631"/>
                  <a:pt x="471" y="636"/>
                  <a:pt x="471" y="643"/>
                </a:cubicBezTo>
                <a:cubicBezTo>
                  <a:pt x="471" y="651"/>
                  <a:pt x="476" y="656"/>
                  <a:pt x="483" y="656"/>
                </a:cubicBezTo>
                <a:close/>
                <a:moveTo>
                  <a:pt x="523" y="656"/>
                </a:moveTo>
                <a:cubicBezTo>
                  <a:pt x="530" y="656"/>
                  <a:pt x="535" y="651"/>
                  <a:pt x="535" y="643"/>
                </a:cubicBezTo>
                <a:cubicBezTo>
                  <a:pt x="535" y="636"/>
                  <a:pt x="530" y="631"/>
                  <a:pt x="523" y="631"/>
                </a:cubicBezTo>
                <a:cubicBezTo>
                  <a:pt x="516" y="631"/>
                  <a:pt x="510" y="636"/>
                  <a:pt x="510" y="643"/>
                </a:cubicBezTo>
                <a:cubicBezTo>
                  <a:pt x="510" y="651"/>
                  <a:pt x="516" y="656"/>
                  <a:pt x="523" y="656"/>
                </a:cubicBezTo>
                <a:close/>
                <a:moveTo>
                  <a:pt x="562" y="656"/>
                </a:moveTo>
                <a:cubicBezTo>
                  <a:pt x="569" y="656"/>
                  <a:pt x="575" y="651"/>
                  <a:pt x="575" y="643"/>
                </a:cubicBezTo>
                <a:cubicBezTo>
                  <a:pt x="575" y="636"/>
                  <a:pt x="569" y="631"/>
                  <a:pt x="562" y="631"/>
                </a:cubicBezTo>
                <a:cubicBezTo>
                  <a:pt x="555" y="631"/>
                  <a:pt x="549" y="636"/>
                  <a:pt x="549" y="643"/>
                </a:cubicBezTo>
                <a:cubicBezTo>
                  <a:pt x="549" y="651"/>
                  <a:pt x="555" y="656"/>
                  <a:pt x="562" y="656"/>
                </a:cubicBezTo>
                <a:close/>
                <a:moveTo>
                  <a:pt x="602" y="656"/>
                </a:moveTo>
                <a:cubicBezTo>
                  <a:pt x="609" y="656"/>
                  <a:pt x="614" y="651"/>
                  <a:pt x="614" y="643"/>
                </a:cubicBezTo>
                <a:cubicBezTo>
                  <a:pt x="614" y="636"/>
                  <a:pt x="609" y="631"/>
                  <a:pt x="602" y="631"/>
                </a:cubicBezTo>
                <a:cubicBezTo>
                  <a:pt x="595" y="631"/>
                  <a:pt x="589" y="636"/>
                  <a:pt x="589" y="643"/>
                </a:cubicBezTo>
                <a:cubicBezTo>
                  <a:pt x="589" y="651"/>
                  <a:pt x="595" y="656"/>
                  <a:pt x="602" y="656"/>
                </a:cubicBezTo>
                <a:close/>
                <a:moveTo>
                  <a:pt x="641" y="656"/>
                </a:moveTo>
                <a:cubicBezTo>
                  <a:pt x="648" y="656"/>
                  <a:pt x="654" y="651"/>
                  <a:pt x="654" y="643"/>
                </a:cubicBezTo>
                <a:cubicBezTo>
                  <a:pt x="654" y="636"/>
                  <a:pt x="648" y="631"/>
                  <a:pt x="641" y="631"/>
                </a:cubicBezTo>
                <a:cubicBezTo>
                  <a:pt x="634" y="631"/>
                  <a:pt x="628" y="636"/>
                  <a:pt x="628" y="643"/>
                </a:cubicBezTo>
                <a:cubicBezTo>
                  <a:pt x="628" y="651"/>
                  <a:pt x="634" y="656"/>
                  <a:pt x="641" y="656"/>
                </a:cubicBezTo>
                <a:close/>
                <a:moveTo>
                  <a:pt x="680" y="656"/>
                </a:moveTo>
                <a:cubicBezTo>
                  <a:pt x="687" y="656"/>
                  <a:pt x="693" y="651"/>
                  <a:pt x="693" y="643"/>
                </a:cubicBezTo>
                <a:cubicBezTo>
                  <a:pt x="693" y="636"/>
                  <a:pt x="687" y="631"/>
                  <a:pt x="680" y="631"/>
                </a:cubicBezTo>
                <a:cubicBezTo>
                  <a:pt x="673" y="631"/>
                  <a:pt x="668" y="636"/>
                  <a:pt x="668" y="643"/>
                </a:cubicBezTo>
                <a:cubicBezTo>
                  <a:pt x="668" y="651"/>
                  <a:pt x="673" y="656"/>
                  <a:pt x="680" y="656"/>
                </a:cubicBezTo>
                <a:close/>
                <a:moveTo>
                  <a:pt x="720" y="656"/>
                </a:moveTo>
                <a:cubicBezTo>
                  <a:pt x="727" y="656"/>
                  <a:pt x="733" y="651"/>
                  <a:pt x="733" y="643"/>
                </a:cubicBezTo>
                <a:cubicBezTo>
                  <a:pt x="733" y="636"/>
                  <a:pt x="727" y="631"/>
                  <a:pt x="720" y="631"/>
                </a:cubicBezTo>
                <a:cubicBezTo>
                  <a:pt x="713" y="631"/>
                  <a:pt x="707" y="636"/>
                  <a:pt x="707" y="643"/>
                </a:cubicBezTo>
                <a:cubicBezTo>
                  <a:pt x="707" y="651"/>
                  <a:pt x="713" y="656"/>
                  <a:pt x="720" y="656"/>
                </a:cubicBezTo>
                <a:close/>
                <a:moveTo>
                  <a:pt x="759" y="656"/>
                </a:moveTo>
                <a:cubicBezTo>
                  <a:pt x="766" y="656"/>
                  <a:pt x="772" y="651"/>
                  <a:pt x="772" y="643"/>
                </a:cubicBezTo>
                <a:cubicBezTo>
                  <a:pt x="772" y="636"/>
                  <a:pt x="766" y="631"/>
                  <a:pt x="759" y="631"/>
                </a:cubicBezTo>
                <a:cubicBezTo>
                  <a:pt x="752" y="631"/>
                  <a:pt x="747" y="636"/>
                  <a:pt x="747" y="643"/>
                </a:cubicBezTo>
                <a:cubicBezTo>
                  <a:pt x="747" y="651"/>
                  <a:pt x="752" y="656"/>
                  <a:pt x="759" y="656"/>
                </a:cubicBezTo>
                <a:close/>
                <a:moveTo>
                  <a:pt x="799" y="656"/>
                </a:moveTo>
                <a:cubicBezTo>
                  <a:pt x="806" y="656"/>
                  <a:pt x="811" y="651"/>
                  <a:pt x="811" y="643"/>
                </a:cubicBezTo>
                <a:cubicBezTo>
                  <a:pt x="811" y="636"/>
                  <a:pt x="806" y="631"/>
                  <a:pt x="799" y="631"/>
                </a:cubicBezTo>
                <a:cubicBezTo>
                  <a:pt x="792" y="631"/>
                  <a:pt x="786" y="636"/>
                  <a:pt x="786" y="643"/>
                </a:cubicBezTo>
                <a:cubicBezTo>
                  <a:pt x="786" y="651"/>
                  <a:pt x="792" y="656"/>
                  <a:pt x="799" y="656"/>
                </a:cubicBezTo>
                <a:close/>
                <a:moveTo>
                  <a:pt x="838" y="656"/>
                </a:moveTo>
                <a:cubicBezTo>
                  <a:pt x="845" y="656"/>
                  <a:pt x="851" y="651"/>
                  <a:pt x="851" y="643"/>
                </a:cubicBezTo>
                <a:cubicBezTo>
                  <a:pt x="851" y="636"/>
                  <a:pt x="845" y="631"/>
                  <a:pt x="838" y="631"/>
                </a:cubicBezTo>
                <a:cubicBezTo>
                  <a:pt x="831" y="631"/>
                  <a:pt x="825" y="636"/>
                  <a:pt x="825" y="643"/>
                </a:cubicBezTo>
                <a:cubicBezTo>
                  <a:pt x="825" y="651"/>
                  <a:pt x="831" y="656"/>
                  <a:pt x="838" y="656"/>
                </a:cubicBezTo>
                <a:close/>
                <a:moveTo>
                  <a:pt x="917" y="656"/>
                </a:moveTo>
                <a:cubicBezTo>
                  <a:pt x="924" y="656"/>
                  <a:pt x="930" y="651"/>
                  <a:pt x="930" y="643"/>
                </a:cubicBezTo>
                <a:cubicBezTo>
                  <a:pt x="930" y="636"/>
                  <a:pt x="924" y="631"/>
                  <a:pt x="917" y="631"/>
                </a:cubicBezTo>
                <a:cubicBezTo>
                  <a:pt x="910" y="631"/>
                  <a:pt x="904" y="636"/>
                  <a:pt x="904" y="643"/>
                </a:cubicBezTo>
                <a:cubicBezTo>
                  <a:pt x="904" y="651"/>
                  <a:pt x="910" y="656"/>
                  <a:pt x="917" y="656"/>
                </a:cubicBezTo>
                <a:close/>
                <a:moveTo>
                  <a:pt x="956" y="656"/>
                </a:moveTo>
                <a:cubicBezTo>
                  <a:pt x="963" y="656"/>
                  <a:pt x="969" y="651"/>
                  <a:pt x="969" y="643"/>
                </a:cubicBezTo>
                <a:cubicBezTo>
                  <a:pt x="969" y="636"/>
                  <a:pt x="963" y="631"/>
                  <a:pt x="956" y="631"/>
                </a:cubicBezTo>
                <a:cubicBezTo>
                  <a:pt x="949" y="631"/>
                  <a:pt x="944" y="636"/>
                  <a:pt x="944" y="643"/>
                </a:cubicBezTo>
                <a:cubicBezTo>
                  <a:pt x="944" y="651"/>
                  <a:pt x="949" y="656"/>
                  <a:pt x="956" y="656"/>
                </a:cubicBezTo>
                <a:close/>
                <a:moveTo>
                  <a:pt x="996" y="656"/>
                </a:moveTo>
                <a:cubicBezTo>
                  <a:pt x="1003" y="656"/>
                  <a:pt x="1009" y="651"/>
                  <a:pt x="1009" y="643"/>
                </a:cubicBezTo>
                <a:cubicBezTo>
                  <a:pt x="1009" y="636"/>
                  <a:pt x="1003" y="631"/>
                  <a:pt x="996" y="631"/>
                </a:cubicBezTo>
                <a:cubicBezTo>
                  <a:pt x="989" y="631"/>
                  <a:pt x="983" y="636"/>
                  <a:pt x="983" y="643"/>
                </a:cubicBezTo>
                <a:cubicBezTo>
                  <a:pt x="983" y="651"/>
                  <a:pt x="989" y="656"/>
                  <a:pt x="996" y="656"/>
                </a:cubicBezTo>
                <a:close/>
                <a:moveTo>
                  <a:pt x="1035" y="656"/>
                </a:moveTo>
                <a:cubicBezTo>
                  <a:pt x="1042" y="656"/>
                  <a:pt x="1048" y="651"/>
                  <a:pt x="1048" y="643"/>
                </a:cubicBezTo>
                <a:cubicBezTo>
                  <a:pt x="1048" y="636"/>
                  <a:pt x="1042" y="631"/>
                  <a:pt x="1035" y="631"/>
                </a:cubicBezTo>
                <a:cubicBezTo>
                  <a:pt x="1028" y="631"/>
                  <a:pt x="1022" y="636"/>
                  <a:pt x="1022" y="643"/>
                </a:cubicBezTo>
                <a:cubicBezTo>
                  <a:pt x="1022" y="651"/>
                  <a:pt x="1028" y="656"/>
                  <a:pt x="1035" y="656"/>
                </a:cubicBezTo>
                <a:close/>
                <a:moveTo>
                  <a:pt x="1705" y="656"/>
                </a:moveTo>
                <a:cubicBezTo>
                  <a:pt x="1712" y="656"/>
                  <a:pt x="1718" y="651"/>
                  <a:pt x="1718" y="643"/>
                </a:cubicBezTo>
                <a:cubicBezTo>
                  <a:pt x="1718" y="636"/>
                  <a:pt x="1712" y="631"/>
                  <a:pt x="1705" y="631"/>
                </a:cubicBezTo>
                <a:cubicBezTo>
                  <a:pt x="1698" y="631"/>
                  <a:pt x="1693" y="636"/>
                  <a:pt x="1693" y="643"/>
                </a:cubicBezTo>
                <a:cubicBezTo>
                  <a:pt x="1693" y="651"/>
                  <a:pt x="1698" y="656"/>
                  <a:pt x="1705" y="656"/>
                </a:cubicBezTo>
                <a:close/>
                <a:moveTo>
                  <a:pt x="1745" y="656"/>
                </a:moveTo>
                <a:cubicBezTo>
                  <a:pt x="1752" y="656"/>
                  <a:pt x="1758" y="651"/>
                  <a:pt x="1758" y="643"/>
                </a:cubicBezTo>
                <a:cubicBezTo>
                  <a:pt x="1758" y="636"/>
                  <a:pt x="1752" y="631"/>
                  <a:pt x="1745" y="631"/>
                </a:cubicBezTo>
                <a:cubicBezTo>
                  <a:pt x="1738" y="631"/>
                  <a:pt x="1732" y="636"/>
                  <a:pt x="1732" y="643"/>
                </a:cubicBezTo>
                <a:cubicBezTo>
                  <a:pt x="1732" y="651"/>
                  <a:pt x="1738" y="656"/>
                  <a:pt x="1745" y="656"/>
                </a:cubicBezTo>
                <a:close/>
                <a:moveTo>
                  <a:pt x="1784" y="656"/>
                </a:moveTo>
                <a:cubicBezTo>
                  <a:pt x="1791" y="656"/>
                  <a:pt x="1797" y="651"/>
                  <a:pt x="1797" y="643"/>
                </a:cubicBezTo>
                <a:cubicBezTo>
                  <a:pt x="1797" y="636"/>
                  <a:pt x="1791" y="631"/>
                  <a:pt x="1784" y="631"/>
                </a:cubicBezTo>
                <a:cubicBezTo>
                  <a:pt x="1777" y="631"/>
                  <a:pt x="1772" y="636"/>
                  <a:pt x="1772" y="643"/>
                </a:cubicBezTo>
                <a:cubicBezTo>
                  <a:pt x="1772" y="651"/>
                  <a:pt x="1777" y="656"/>
                  <a:pt x="1784" y="656"/>
                </a:cubicBezTo>
                <a:close/>
                <a:moveTo>
                  <a:pt x="1863" y="656"/>
                </a:moveTo>
                <a:cubicBezTo>
                  <a:pt x="1870" y="656"/>
                  <a:pt x="1876" y="651"/>
                  <a:pt x="1876" y="643"/>
                </a:cubicBezTo>
                <a:cubicBezTo>
                  <a:pt x="1876" y="636"/>
                  <a:pt x="1870" y="631"/>
                  <a:pt x="1863" y="631"/>
                </a:cubicBezTo>
                <a:cubicBezTo>
                  <a:pt x="1856" y="631"/>
                  <a:pt x="1850" y="636"/>
                  <a:pt x="1850" y="643"/>
                </a:cubicBezTo>
                <a:cubicBezTo>
                  <a:pt x="1850" y="651"/>
                  <a:pt x="1856" y="656"/>
                  <a:pt x="1863" y="656"/>
                </a:cubicBezTo>
                <a:close/>
                <a:moveTo>
                  <a:pt x="1903" y="656"/>
                </a:moveTo>
                <a:cubicBezTo>
                  <a:pt x="1910" y="656"/>
                  <a:pt x="1915" y="651"/>
                  <a:pt x="1915" y="643"/>
                </a:cubicBezTo>
                <a:cubicBezTo>
                  <a:pt x="1915" y="636"/>
                  <a:pt x="1910" y="631"/>
                  <a:pt x="1903" y="631"/>
                </a:cubicBezTo>
                <a:cubicBezTo>
                  <a:pt x="1896" y="631"/>
                  <a:pt x="1890" y="636"/>
                  <a:pt x="1890" y="643"/>
                </a:cubicBezTo>
                <a:cubicBezTo>
                  <a:pt x="1890" y="651"/>
                  <a:pt x="1896" y="656"/>
                  <a:pt x="1903" y="656"/>
                </a:cubicBezTo>
                <a:close/>
                <a:moveTo>
                  <a:pt x="1942" y="656"/>
                </a:moveTo>
                <a:cubicBezTo>
                  <a:pt x="1949" y="656"/>
                  <a:pt x="1955" y="651"/>
                  <a:pt x="1955" y="643"/>
                </a:cubicBezTo>
                <a:cubicBezTo>
                  <a:pt x="1955" y="636"/>
                  <a:pt x="1949" y="631"/>
                  <a:pt x="1942" y="631"/>
                </a:cubicBezTo>
                <a:cubicBezTo>
                  <a:pt x="1935" y="631"/>
                  <a:pt x="1929" y="636"/>
                  <a:pt x="1929" y="643"/>
                </a:cubicBezTo>
                <a:cubicBezTo>
                  <a:pt x="1929" y="651"/>
                  <a:pt x="1935" y="656"/>
                  <a:pt x="1942" y="656"/>
                </a:cubicBezTo>
                <a:close/>
                <a:moveTo>
                  <a:pt x="1994" y="643"/>
                </a:moveTo>
                <a:cubicBezTo>
                  <a:pt x="1994" y="636"/>
                  <a:pt x="1988" y="631"/>
                  <a:pt x="1981" y="631"/>
                </a:cubicBezTo>
                <a:cubicBezTo>
                  <a:pt x="1974" y="631"/>
                  <a:pt x="1969" y="636"/>
                  <a:pt x="1969" y="643"/>
                </a:cubicBezTo>
                <a:cubicBezTo>
                  <a:pt x="1969" y="650"/>
                  <a:pt x="1974" y="656"/>
                  <a:pt x="1981" y="656"/>
                </a:cubicBezTo>
                <a:cubicBezTo>
                  <a:pt x="1988" y="656"/>
                  <a:pt x="1994" y="650"/>
                  <a:pt x="1994" y="643"/>
                </a:cubicBezTo>
                <a:close/>
                <a:moveTo>
                  <a:pt x="2100" y="656"/>
                </a:moveTo>
                <a:cubicBezTo>
                  <a:pt x="2107" y="656"/>
                  <a:pt x="2112" y="651"/>
                  <a:pt x="2112" y="643"/>
                </a:cubicBezTo>
                <a:cubicBezTo>
                  <a:pt x="2112" y="636"/>
                  <a:pt x="2107" y="631"/>
                  <a:pt x="2100" y="631"/>
                </a:cubicBezTo>
                <a:cubicBezTo>
                  <a:pt x="2093" y="631"/>
                  <a:pt x="2087" y="636"/>
                  <a:pt x="2087" y="643"/>
                </a:cubicBezTo>
                <a:cubicBezTo>
                  <a:pt x="2087" y="651"/>
                  <a:pt x="2093" y="656"/>
                  <a:pt x="2100" y="656"/>
                </a:cubicBezTo>
                <a:close/>
                <a:moveTo>
                  <a:pt x="2139" y="656"/>
                </a:moveTo>
                <a:cubicBezTo>
                  <a:pt x="2146" y="656"/>
                  <a:pt x="2152" y="651"/>
                  <a:pt x="2152" y="643"/>
                </a:cubicBezTo>
                <a:cubicBezTo>
                  <a:pt x="2152" y="636"/>
                  <a:pt x="2146" y="631"/>
                  <a:pt x="2139" y="631"/>
                </a:cubicBezTo>
                <a:cubicBezTo>
                  <a:pt x="2132" y="631"/>
                  <a:pt x="2126" y="636"/>
                  <a:pt x="2126" y="643"/>
                </a:cubicBezTo>
                <a:cubicBezTo>
                  <a:pt x="2126" y="651"/>
                  <a:pt x="2132" y="656"/>
                  <a:pt x="2139" y="656"/>
                </a:cubicBezTo>
                <a:close/>
                <a:moveTo>
                  <a:pt x="2218" y="631"/>
                </a:moveTo>
                <a:cubicBezTo>
                  <a:pt x="2211" y="631"/>
                  <a:pt x="2205" y="636"/>
                  <a:pt x="2205" y="643"/>
                </a:cubicBezTo>
                <a:cubicBezTo>
                  <a:pt x="2205" y="650"/>
                  <a:pt x="2211" y="656"/>
                  <a:pt x="2218" y="656"/>
                </a:cubicBezTo>
                <a:cubicBezTo>
                  <a:pt x="2225" y="656"/>
                  <a:pt x="2231" y="650"/>
                  <a:pt x="2231" y="643"/>
                </a:cubicBezTo>
                <a:cubicBezTo>
                  <a:pt x="2231" y="636"/>
                  <a:pt x="2225" y="631"/>
                  <a:pt x="2218" y="631"/>
                </a:cubicBezTo>
                <a:close/>
                <a:moveTo>
                  <a:pt x="2257" y="656"/>
                </a:moveTo>
                <a:cubicBezTo>
                  <a:pt x="2264" y="656"/>
                  <a:pt x="2270" y="651"/>
                  <a:pt x="2270" y="643"/>
                </a:cubicBezTo>
                <a:cubicBezTo>
                  <a:pt x="2270" y="636"/>
                  <a:pt x="2264" y="631"/>
                  <a:pt x="2257" y="631"/>
                </a:cubicBezTo>
                <a:cubicBezTo>
                  <a:pt x="2250" y="631"/>
                  <a:pt x="2245" y="636"/>
                  <a:pt x="2245" y="643"/>
                </a:cubicBezTo>
                <a:cubicBezTo>
                  <a:pt x="2245" y="651"/>
                  <a:pt x="2250" y="656"/>
                  <a:pt x="2257" y="656"/>
                </a:cubicBezTo>
                <a:close/>
                <a:moveTo>
                  <a:pt x="2297" y="631"/>
                </a:moveTo>
                <a:cubicBezTo>
                  <a:pt x="2290" y="631"/>
                  <a:pt x="2284" y="636"/>
                  <a:pt x="2284" y="643"/>
                </a:cubicBezTo>
                <a:cubicBezTo>
                  <a:pt x="2284" y="650"/>
                  <a:pt x="2290" y="656"/>
                  <a:pt x="2297" y="656"/>
                </a:cubicBezTo>
                <a:cubicBezTo>
                  <a:pt x="2304" y="656"/>
                  <a:pt x="2310" y="650"/>
                  <a:pt x="2310" y="643"/>
                </a:cubicBezTo>
                <a:cubicBezTo>
                  <a:pt x="2310" y="636"/>
                  <a:pt x="2304" y="631"/>
                  <a:pt x="2297" y="631"/>
                </a:cubicBezTo>
                <a:close/>
                <a:moveTo>
                  <a:pt x="2336" y="656"/>
                </a:moveTo>
                <a:cubicBezTo>
                  <a:pt x="2343" y="656"/>
                  <a:pt x="2349" y="651"/>
                  <a:pt x="2349" y="643"/>
                </a:cubicBezTo>
                <a:cubicBezTo>
                  <a:pt x="2349" y="636"/>
                  <a:pt x="2343" y="631"/>
                  <a:pt x="2336" y="631"/>
                </a:cubicBezTo>
                <a:cubicBezTo>
                  <a:pt x="2329" y="631"/>
                  <a:pt x="2323" y="636"/>
                  <a:pt x="2323" y="643"/>
                </a:cubicBezTo>
                <a:cubicBezTo>
                  <a:pt x="2323" y="651"/>
                  <a:pt x="2329" y="656"/>
                  <a:pt x="2336" y="656"/>
                </a:cubicBezTo>
                <a:close/>
                <a:moveTo>
                  <a:pt x="2376" y="656"/>
                </a:moveTo>
                <a:cubicBezTo>
                  <a:pt x="2383" y="656"/>
                  <a:pt x="2388" y="651"/>
                  <a:pt x="2388" y="643"/>
                </a:cubicBezTo>
                <a:cubicBezTo>
                  <a:pt x="2388" y="636"/>
                  <a:pt x="2383" y="631"/>
                  <a:pt x="2376" y="631"/>
                </a:cubicBezTo>
                <a:cubicBezTo>
                  <a:pt x="2369" y="631"/>
                  <a:pt x="2363" y="636"/>
                  <a:pt x="2363" y="643"/>
                </a:cubicBezTo>
                <a:cubicBezTo>
                  <a:pt x="2363" y="651"/>
                  <a:pt x="2369" y="656"/>
                  <a:pt x="2376" y="656"/>
                </a:cubicBezTo>
                <a:close/>
                <a:moveTo>
                  <a:pt x="2415" y="656"/>
                </a:moveTo>
                <a:cubicBezTo>
                  <a:pt x="2422" y="656"/>
                  <a:pt x="2428" y="651"/>
                  <a:pt x="2428" y="643"/>
                </a:cubicBezTo>
                <a:cubicBezTo>
                  <a:pt x="2428" y="636"/>
                  <a:pt x="2422" y="631"/>
                  <a:pt x="2415" y="631"/>
                </a:cubicBezTo>
                <a:cubicBezTo>
                  <a:pt x="2408" y="631"/>
                  <a:pt x="2402" y="636"/>
                  <a:pt x="2402" y="643"/>
                </a:cubicBezTo>
                <a:cubicBezTo>
                  <a:pt x="2402" y="651"/>
                  <a:pt x="2408" y="656"/>
                  <a:pt x="2415" y="656"/>
                </a:cubicBezTo>
                <a:close/>
                <a:moveTo>
                  <a:pt x="2455" y="656"/>
                </a:moveTo>
                <a:cubicBezTo>
                  <a:pt x="2462" y="656"/>
                  <a:pt x="2467" y="651"/>
                  <a:pt x="2467" y="643"/>
                </a:cubicBezTo>
                <a:cubicBezTo>
                  <a:pt x="2467" y="636"/>
                  <a:pt x="2462" y="631"/>
                  <a:pt x="2455" y="631"/>
                </a:cubicBezTo>
                <a:cubicBezTo>
                  <a:pt x="2447" y="631"/>
                  <a:pt x="2442" y="636"/>
                  <a:pt x="2442" y="643"/>
                </a:cubicBezTo>
                <a:cubicBezTo>
                  <a:pt x="2442" y="651"/>
                  <a:pt x="2447" y="656"/>
                  <a:pt x="2455" y="656"/>
                </a:cubicBezTo>
                <a:close/>
                <a:moveTo>
                  <a:pt x="2494" y="656"/>
                </a:moveTo>
                <a:cubicBezTo>
                  <a:pt x="2501" y="656"/>
                  <a:pt x="2507" y="651"/>
                  <a:pt x="2507" y="643"/>
                </a:cubicBezTo>
                <a:cubicBezTo>
                  <a:pt x="2507" y="636"/>
                  <a:pt x="2501" y="631"/>
                  <a:pt x="2494" y="631"/>
                </a:cubicBezTo>
                <a:cubicBezTo>
                  <a:pt x="2487" y="631"/>
                  <a:pt x="2481" y="636"/>
                  <a:pt x="2481" y="643"/>
                </a:cubicBezTo>
                <a:cubicBezTo>
                  <a:pt x="2481" y="651"/>
                  <a:pt x="2487" y="656"/>
                  <a:pt x="2494" y="656"/>
                </a:cubicBezTo>
                <a:close/>
                <a:moveTo>
                  <a:pt x="2533" y="656"/>
                </a:moveTo>
                <a:cubicBezTo>
                  <a:pt x="2540" y="656"/>
                  <a:pt x="2546" y="651"/>
                  <a:pt x="2546" y="643"/>
                </a:cubicBezTo>
                <a:cubicBezTo>
                  <a:pt x="2546" y="636"/>
                  <a:pt x="2540" y="631"/>
                  <a:pt x="2533" y="631"/>
                </a:cubicBezTo>
                <a:cubicBezTo>
                  <a:pt x="2526" y="631"/>
                  <a:pt x="2521" y="636"/>
                  <a:pt x="2521" y="643"/>
                </a:cubicBezTo>
                <a:cubicBezTo>
                  <a:pt x="2521" y="651"/>
                  <a:pt x="2526" y="656"/>
                  <a:pt x="2533" y="656"/>
                </a:cubicBezTo>
                <a:close/>
                <a:moveTo>
                  <a:pt x="2573" y="656"/>
                </a:moveTo>
                <a:cubicBezTo>
                  <a:pt x="2580" y="656"/>
                  <a:pt x="2586" y="651"/>
                  <a:pt x="2586" y="643"/>
                </a:cubicBezTo>
                <a:cubicBezTo>
                  <a:pt x="2586" y="636"/>
                  <a:pt x="2580" y="631"/>
                  <a:pt x="2573" y="631"/>
                </a:cubicBezTo>
                <a:cubicBezTo>
                  <a:pt x="2566" y="631"/>
                  <a:pt x="2560" y="636"/>
                  <a:pt x="2560" y="643"/>
                </a:cubicBezTo>
                <a:cubicBezTo>
                  <a:pt x="2560" y="651"/>
                  <a:pt x="2566" y="656"/>
                  <a:pt x="2573" y="656"/>
                </a:cubicBezTo>
                <a:close/>
                <a:moveTo>
                  <a:pt x="2612" y="656"/>
                </a:moveTo>
                <a:cubicBezTo>
                  <a:pt x="2619" y="656"/>
                  <a:pt x="2625" y="651"/>
                  <a:pt x="2625" y="643"/>
                </a:cubicBezTo>
                <a:cubicBezTo>
                  <a:pt x="2625" y="636"/>
                  <a:pt x="2619" y="631"/>
                  <a:pt x="2612" y="631"/>
                </a:cubicBezTo>
                <a:cubicBezTo>
                  <a:pt x="2605" y="631"/>
                  <a:pt x="2599" y="636"/>
                  <a:pt x="2599" y="643"/>
                </a:cubicBezTo>
                <a:cubicBezTo>
                  <a:pt x="2599" y="651"/>
                  <a:pt x="2605" y="656"/>
                  <a:pt x="2612" y="656"/>
                </a:cubicBezTo>
                <a:close/>
                <a:moveTo>
                  <a:pt x="2652" y="656"/>
                </a:moveTo>
                <a:cubicBezTo>
                  <a:pt x="2659" y="656"/>
                  <a:pt x="2664" y="651"/>
                  <a:pt x="2664" y="643"/>
                </a:cubicBezTo>
                <a:cubicBezTo>
                  <a:pt x="2664" y="636"/>
                  <a:pt x="2659" y="631"/>
                  <a:pt x="2652" y="631"/>
                </a:cubicBezTo>
                <a:cubicBezTo>
                  <a:pt x="2645" y="631"/>
                  <a:pt x="2639" y="636"/>
                  <a:pt x="2639" y="643"/>
                </a:cubicBezTo>
                <a:cubicBezTo>
                  <a:pt x="2639" y="651"/>
                  <a:pt x="2645" y="656"/>
                  <a:pt x="2652" y="656"/>
                </a:cubicBezTo>
                <a:close/>
                <a:moveTo>
                  <a:pt x="2691" y="656"/>
                </a:moveTo>
                <a:cubicBezTo>
                  <a:pt x="2698" y="656"/>
                  <a:pt x="2704" y="651"/>
                  <a:pt x="2704" y="643"/>
                </a:cubicBezTo>
                <a:cubicBezTo>
                  <a:pt x="2704" y="636"/>
                  <a:pt x="2698" y="631"/>
                  <a:pt x="2691" y="631"/>
                </a:cubicBezTo>
                <a:cubicBezTo>
                  <a:pt x="2684" y="631"/>
                  <a:pt x="2678" y="636"/>
                  <a:pt x="2678" y="643"/>
                </a:cubicBezTo>
                <a:cubicBezTo>
                  <a:pt x="2678" y="651"/>
                  <a:pt x="2684" y="656"/>
                  <a:pt x="2691" y="656"/>
                </a:cubicBezTo>
                <a:close/>
                <a:moveTo>
                  <a:pt x="2730" y="656"/>
                </a:moveTo>
                <a:cubicBezTo>
                  <a:pt x="2738" y="656"/>
                  <a:pt x="2743" y="651"/>
                  <a:pt x="2743" y="643"/>
                </a:cubicBezTo>
                <a:cubicBezTo>
                  <a:pt x="2743" y="636"/>
                  <a:pt x="2738" y="631"/>
                  <a:pt x="2730" y="631"/>
                </a:cubicBezTo>
                <a:cubicBezTo>
                  <a:pt x="2723" y="631"/>
                  <a:pt x="2718" y="636"/>
                  <a:pt x="2718" y="643"/>
                </a:cubicBezTo>
                <a:cubicBezTo>
                  <a:pt x="2718" y="651"/>
                  <a:pt x="2723" y="656"/>
                  <a:pt x="2730" y="656"/>
                </a:cubicBezTo>
                <a:close/>
                <a:moveTo>
                  <a:pt x="2770" y="656"/>
                </a:moveTo>
                <a:cubicBezTo>
                  <a:pt x="2777" y="656"/>
                  <a:pt x="2783" y="651"/>
                  <a:pt x="2783" y="643"/>
                </a:cubicBezTo>
                <a:cubicBezTo>
                  <a:pt x="2783" y="636"/>
                  <a:pt x="2777" y="631"/>
                  <a:pt x="2770" y="631"/>
                </a:cubicBezTo>
                <a:cubicBezTo>
                  <a:pt x="2763" y="631"/>
                  <a:pt x="2757" y="636"/>
                  <a:pt x="2757" y="643"/>
                </a:cubicBezTo>
                <a:cubicBezTo>
                  <a:pt x="2757" y="651"/>
                  <a:pt x="2763" y="656"/>
                  <a:pt x="2770" y="656"/>
                </a:cubicBezTo>
                <a:close/>
                <a:moveTo>
                  <a:pt x="2809" y="656"/>
                </a:moveTo>
                <a:cubicBezTo>
                  <a:pt x="2816" y="656"/>
                  <a:pt x="2822" y="651"/>
                  <a:pt x="2822" y="643"/>
                </a:cubicBezTo>
                <a:cubicBezTo>
                  <a:pt x="2822" y="636"/>
                  <a:pt x="2816" y="631"/>
                  <a:pt x="2809" y="631"/>
                </a:cubicBezTo>
                <a:cubicBezTo>
                  <a:pt x="2802" y="631"/>
                  <a:pt x="2797" y="636"/>
                  <a:pt x="2797" y="643"/>
                </a:cubicBezTo>
                <a:cubicBezTo>
                  <a:pt x="2797" y="651"/>
                  <a:pt x="2802" y="656"/>
                  <a:pt x="2809" y="656"/>
                </a:cubicBezTo>
                <a:close/>
                <a:moveTo>
                  <a:pt x="2849" y="656"/>
                </a:moveTo>
                <a:cubicBezTo>
                  <a:pt x="2856" y="656"/>
                  <a:pt x="2862" y="651"/>
                  <a:pt x="2862" y="643"/>
                </a:cubicBezTo>
                <a:cubicBezTo>
                  <a:pt x="2862" y="636"/>
                  <a:pt x="2856" y="631"/>
                  <a:pt x="2849" y="631"/>
                </a:cubicBezTo>
                <a:cubicBezTo>
                  <a:pt x="2842" y="631"/>
                  <a:pt x="2836" y="636"/>
                  <a:pt x="2836" y="643"/>
                </a:cubicBezTo>
                <a:cubicBezTo>
                  <a:pt x="2836" y="651"/>
                  <a:pt x="2842" y="656"/>
                  <a:pt x="2849" y="656"/>
                </a:cubicBezTo>
                <a:close/>
                <a:moveTo>
                  <a:pt x="2888" y="656"/>
                </a:moveTo>
                <a:cubicBezTo>
                  <a:pt x="2895" y="656"/>
                  <a:pt x="2901" y="651"/>
                  <a:pt x="2901" y="643"/>
                </a:cubicBezTo>
                <a:cubicBezTo>
                  <a:pt x="2901" y="636"/>
                  <a:pt x="2895" y="631"/>
                  <a:pt x="2888" y="631"/>
                </a:cubicBezTo>
                <a:cubicBezTo>
                  <a:pt x="2881" y="631"/>
                  <a:pt x="2875" y="636"/>
                  <a:pt x="2875" y="643"/>
                </a:cubicBezTo>
                <a:cubicBezTo>
                  <a:pt x="2875" y="651"/>
                  <a:pt x="2881" y="656"/>
                  <a:pt x="2888" y="656"/>
                </a:cubicBezTo>
                <a:close/>
                <a:moveTo>
                  <a:pt x="2928" y="656"/>
                </a:moveTo>
                <a:cubicBezTo>
                  <a:pt x="2935" y="656"/>
                  <a:pt x="2940" y="651"/>
                  <a:pt x="2940" y="643"/>
                </a:cubicBezTo>
                <a:cubicBezTo>
                  <a:pt x="2940" y="636"/>
                  <a:pt x="2935" y="631"/>
                  <a:pt x="2928" y="631"/>
                </a:cubicBezTo>
                <a:cubicBezTo>
                  <a:pt x="2921" y="631"/>
                  <a:pt x="2915" y="636"/>
                  <a:pt x="2915" y="643"/>
                </a:cubicBezTo>
                <a:cubicBezTo>
                  <a:pt x="2915" y="651"/>
                  <a:pt x="2921" y="656"/>
                  <a:pt x="2928" y="656"/>
                </a:cubicBezTo>
                <a:close/>
                <a:moveTo>
                  <a:pt x="2967" y="656"/>
                </a:moveTo>
                <a:cubicBezTo>
                  <a:pt x="2974" y="656"/>
                  <a:pt x="2980" y="651"/>
                  <a:pt x="2980" y="643"/>
                </a:cubicBezTo>
                <a:cubicBezTo>
                  <a:pt x="2980" y="636"/>
                  <a:pt x="2974" y="631"/>
                  <a:pt x="2967" y="631"/>
                </a:cubicBezTo>
                <a:cubicBezTo>
                  <a:pt x="2960" y="631"/>
                  <a:pt x="2954" y="636"/>
                  <a:pt x="2954" y="643"/>
                </a:cubicBezTo>
                <a:cubicBezTo>
                  <a:pt x="2954" y="651"/>
                  <a:pt x="2960" y="656"/>
                  <a:pt x="2967" y="656"/>
                </a:cubicBezTo>
                <a:close/>
                <a:moveTo>
                  <a:pt x="3006" y="656"/>
                </a:moveTo>
                <a:cubicBezTo>
                  <a:pt x="3013" y="656"/>
                  <a:pt x="3019" y="651"/>
                  <a:pt x="3019" y="643"/>
                </a:cubicBezTo>
                <a:cubicBezTo>
                  <a:pt x="3019" y="636"/>
                  <a:pt x="3013" y="631"/>
                  <a:pt x="3006" y="631"/>
                </a:cubicBezTo>
                <a:cubicBezTo>
                  <a:pt x="2999" y="631"/>
                  <a:pt x="2994" y="636"/>
                  <a:pt x="2994" y="643"/>
                </a:cubicBezTo>
                <a:cubicBezTo>
                  <a:pt x="2994" y="651"/>
                  <a:pt x="2999" y="656"/>
                  <a:pt x="3006" y="656"/>
                </a:cubicBezTo>
                <a:close/>
                <a:moveTo>
                  <a:pt x="3046" y="656"/>
                </a:moveTo>
                <a:cubicBezTo>
                  <a:pt x="3053" y="656"/>
                  <a:pt x="3059" y="651"/>
                  <a:pt x="3059" y="643"/>
                </a:cubicBezTo>
                <a:cubicBezTo>
                  <a:pt x="3059" y="636"/>
                  <a:pt x="3053" y="631"/>
                  <a:pt x="3046" y="631"/>
                </a:cubicBezTo>
                <a:cubicBezTo>
                  <a:pt x="3039" y="631"/>
                  <a:pt x="3033" y="636"/>
                  <a:pt x="3033" y="643"/>
                </a:cubicBezTo>
                <a:cubicBezTo>
                  <a:pt x="3033" y="651"/>
                  <a:pt x="3039" y="656"/>
                  <a:pt x="3046" y="656"/>
                </a:cubicBezTo>
                <a:close/>
                <a:moveTo>
                  <a:pt x="444" y="670"/>
                </a:moveTo>
                <a:cubicBezTo>
                  <a:pt x="437" y="670"/>
                  <a:pt x="431" y="676"/>
                  <a:pt x="431" y="683"/>
                </a:cubicBezTo>
                <a:cubicBezTo>
                  <a:pt x="431" y="690"/>
                  <a:pt x="437" y="696"/>
                  <a:pt x="444" y="696"/>
                </a:cubicBezTo>
                <a:cubicBezTo>
                  <a:pt x="451" y="696"/>
                  <a:pt x="457" y="690"/>
                  <a:pt x="457" y="683"/>
                </a:cubicBezTo>
                <a:cubicBezTo>
                  <a:pt x="457" y="676"/>
                  <a:pt x="451" y="670"/>
                  <a:pt x="444" y="670"/>
                </a:cubicBezTo>
                <a:close/>
                <a:moveTo>
                  <a:pt x="483" y="696"/>
                </a:moveTo>
                <a:cubicBezTo>
                  <a:pt x="490" y="696"/>
                  <a:pt x="496" y="690"/>
                  <a:pt x="496" y="683"/>
                </a:cubicBezTo>
                <a:cubicBezTo>
                  <a:pt x="496" y="676"/>
                  <a:pt x="490" y="670"/>
                  <a:pt x="483" y="670"/>
                </a:cubicBezTo>
                <a:cubicBezTo>
                  <a:pt x="476" y="670"/>
                  <a:pt x="471" y="676"/>
                  <a:pt x="471" y="683"/>
                </a:cubicBezTo>
                <a:cubicBezTo>
                  <a:pt x="471" y="690"/>
                  <a:pt x="476" y="696"/>
                  <a:pt x="483" y="696"/>
                </a:cubicBezTo>
                <a:close/>
                <a:moveTo>
                  <a:pt x="523" y="696"/>
                </a:moveTo>
                <a:cubicBezTo>
                  <a:pt x="530" y="696"/>
                  <a:pt x="535" y="690"/>
                  <a:pt x="535" y="683"/>
                </a:cubicBezTo>
                <a:cubicBezTo>
                  <a:pt x="535" y="676"/>
                  <a:pt x="530" y="670"/>
                  <a:pt x="523" y="670"/>
                </a:cubicBezTo>
                <a:cubicBezTo>
                  <a:pt x="516" y="670"/>
                  <a:pt x="510" y="676"/>
                  <a:pt x="510" y="683"/>
                </a:cubicBezTo>
                <a:cubicBezTo>
                  <a:pt x="510" y="690"/>
                  <a:pt x="516" y="696"/>
                  <a:pt x="523" y="696"/>
                </a:cubicBezTo>
                <a:close/>
                <a:moveTo>
                  <a:pt x="562" y="696"/>
                </a:moveTo>
                <a:cubicBezTo>
                  <a:pt x="569" y="696"/>
                  <a:pt x="575" y="690"/>
                  <a:pt x="575" y="683"/>
                </a:cubicBezTo>
                <a:cubicBezTo>
                  <a:pt x="575" y="676"/>
                  <a:pt x="569" y="670"/>
                  <a:pt x="562" y="670"/>
                </a:cubicBezTo>
                <a:cubicBezTo>
                  <a:pt x="555" y="670"/>
                  <a:pt x="549" y="676"/>
                  <a:pt x="549" y="683"/>
                </a:cubicBezTo>
                <a:cubicBezTo>
                  <a:pt x="549" y="690"/>
                  <a:pt x="555" y="696"/>
                  <a:pt x="562" y="696"/>
                </a:cubicBezTo>
                <a:close/>
                <a:moveTo>
                  <a:pt x="602" y="696"/>
                </a:moveTo>
                <a:cubicBezTo>
                  <a:pt x="609" y="696"/>
                  <a:pt x="614" y="690"/>
                  <a:pt x="614" y="683"/>
                </a:cubicBezTo>
                <a:cubicBezTo>
                  <a:pt x="614" y="676"/>
                  <a:pt x="609" y="670"/>
                  <a:pt x="602" y="670"/>
                </a:cubicBezTo>
                <a:cubicBezTo>
                  <a:pt x="595" y="670"/>
                  <a:pt x="589" y="676"/>
                  <a:pt x="589" y="683"/>
                </a:cubicBezTo>
                <a:cubicBezTo>
                  <a:pt x="589" y="690"/>
                  <a:pt x="595" y="696"/>
                  <a:pt x="602" y="696"/>
                </a:cubicBezTo>
                <a:close/>
                <a:moveTo>
                  <a:pt x="641" y="696"/>
                </a:moveTo>
                <a:cubicBezTo>
                  <a:pt x="648" y="696"/>
                  <a:pt x="654" y="690"/>
                  <a:pt x="654" y="683"/>
                </a:cubicBezTo>
                <a:cubicBezTo>
                  <a:pt x="654" y="676"/>
                  <a:pt x="648" y="670"/>
                  <a:pt x="641" y="670"/>
                </a:cubicBezTo>
                <a:cubicBezTo>
                  <a:pt x="634" y="670"/>
                  <a:pt x="628" y="676"/>
                  <a:pt x="628" y="683"/>
                </a:cubicBezTo>
                <a:cubicBezTo>
                  <a:pt x="628" y="690"/>
                  <a:pt x="634" y="696"/>
                  <a:pt x="641" y="696"/>
                </a:cubicBezTo>
                <a:close/>
                <a:moveTo>
                  <a:pt x="680" y="696"/>
                </a:moveTo>
                <a:cubicBezTo>
                  <a:pt x="687" y="696"/>
                  <a:pt x="693" y="690"/>
                  <a:pt x="693" y="683"/>
                </a:cubicBezTo>
                <a:cubicBezTo>
                  <a:pt x="693" y="676"/>
                  <a:pt x="687" y="670"/>
                  <a:pt x="680" y="670"/>
                </a:cubicBezTo>
                <a:cubicBezTo>
                  <a:pt x="673" y="670"/>
                  <a:pt x="668" y="676"/>
                  <a:pt x="668" y="683"/>
                </a:cubicBezTo>
                <a:cubicBezTo>
                  <a:pt x="668" y="690"/>
                  <a:pt x="673" y="696"/>
                  <a:pt x="680" y="696"/>
                </a:cubicBezTo>
                <a:close/>
                <a:moveTo>
                  <a:pt x="720" y="696"/>
                </a:moveTo>
                <a:cubicBezTo>
                  <a:pt x="727" y="696"/>
                  <a:pt x="733" y="690"/>
                  <a:pt x="733" y="683"/>
                </a:cubicBezTo>
                <a:cubicBezTo>
                  <a:pt x="733" y="676"/>
                  <a:pt x="727" y="670"/>
                  <a:pt x="720" y="670"/>
                </a:cubicBezTo>
                <a:cubicBezTo>
                  <a:pt x="713" y="670"/>
                  <a:pt x="707" y="676"/>
                  <a:pt x="707" y="683"/>
                </a:cubicBezTo>
                <a:cubicBezTo>
                  <a:pt x="707" y="690"/>
                  <a:pt x="713" y="696"/>
                  <a:pt x="720" y="696"/>
                </a:cubicBezTo>
                <a:close/>
                <a:moveTo>
                  <a:pt x="759" y="696"/>
                </a:moveTo>
                <a:cubicBezTo>
                  <a:pt x="766" y="696"/>
                  <a:pt x="772" y="690"/>
                  <a:pt x="772" y="683"/>
                </a:cubicBezTo>
                <a:cubicBezTo>
                  <a:pt x="772" y="676"/>
                  <a:pt x="766" y="670"/>
                  <a:pt x="759" y="670"/>
                </a:cubicBezTo>
                <a:cubicBezTo>
                  <a:pt x="752" y="670"/>
                  <a:pt x="747" y="676"/>
                  <a:pt x="747" y="683"/>
                </a:cubicBezTo>
                <a:cubicBezTo>
                  <a:pt x="747" y="690"/>
                  <a:pt x="752" y="696"/>
                  <a:pt x="759" y="696"/>
                </a:cubicBezTo>
                <a:close/>
                <a:moveTo>
                  <a:pt x="799" y="696"/>
                </a:moveTo>
                <a:cubicBezTo>
                  <a:pt x="806" y="696"/>
                  <a:pt x="811" y="690"/>
                  <a:pt x="811" y="683"/>
                </a:cubicBezTo>
                <a:cubicBezTo>
                  <a:pt x="811" y="676"/>
                  <a:pt x="806" y="670"/>
                  <a:pt x="799" y="670"/>
                </a:cubicBezTo>
                <a:cubicBezTo>
                  <a:pt x="792" y="670"/>
                  <a:pt x="786" y="676"/>
                  <a:pt x="786" y="683"/>
                </a:cubicBezTo>
                <a:cubicBezTo>
                  <a:pt x="786" y="690"/>
                  <a:pt x="792" y="696"/>
                  <a:pt x="799" y="696"/>
                </a:cubicBezTo>
                <a:close/>
                <a:moveTo>
                  <a:pt x="838" y="696"/>
                </a:moveTo>
                <a:cubicBezTo>
                  <a:pt x="845" y="696"/>
                  <a:pt x="851" y="690"/>
                  <a:pt x="851" y="683"/>
                </a:cubicBezTo>
                <a:cubicBezTo>
                  <a:pt x="851" y="676"/>
                  <a:pt x="845" y="670"/>
                  <a:pt x="838" y="670"/>
                </a:cubicBezTo>
                <a:cubicBezTo>
                  <a:pt x="831" y="670"/>
                  <a:pt x="825" y="676"/>
                  <a:pt x="825" y="683"/>
                </a:cubicBezTo>
                <a:cubicBezTo>
                  <a:pt x="825" y="690"/>
                  <a:pt x="831" y="696"/>
                  <a:pt x="838" y="696"/>
                </a:cubicBezTo>
                <a:close/>
                <a:moveTo>
                  <a:pt x="878" y="696"/>
                </a:moveTo>
                <a:cubicBezTo>
                  <a:pt x="885" y="696"/>
                  <a:pt x="890" y="690"/>
                  <a:pt x="890" y="683"/>
                </a:cubicBezTo>
                <a:cubicBezTo>
                  <a:pt x="890" y="676"/>
                  <a:pt x="885" y="670"/>
                  <a:pt x="878" y="670"/>
                </a:cubicBezTo>
                <a:cubicBezTo>
                  <a:pt x="871" y="670"/>
                  <a:pt x="865" y="676"/>
                  <a:pt x="865" y="683"/>
                </a:cubicBezTo>
                <a:cubicBezTo>
                  <a:pt x="865" y="690"/>
                  <a:pt x="871" y="696"/>
                  <a:pt x="878" y="696"/>
                </a:cubicBezTo>
                <a:close/>
                <a:moveTo>
                  <a:pt x="917" y="696"/>
                </a:moveTo>
                <a:cubicBezTo>
                  <a:pt x="924" y="696"/>
                  <a:pt x="930" y="690"/>
                  <a:pt x="930" y="683"/>
                </a:cubicBezTo>
                <a:cubicBezTo>
                  <a:pt x="930" y="676"/>
                  <a:pt x="924" y="670"/>
                  <a:pt x="917" y="670"/>
                </a:cubicBezTo>
                <a:cubicBezTo>
                  <a:pt x="910" y="670"/>
                  <a:pt x="904" y="676"/>
                  <a:pt x="904" y="683"/>
                </a:cubicBezTo>
                <a:cubicBezTo>
                  <a:pt x="904" y="690"/>
                  <a:pt x="910" y="696"/>
                  <a:pt x="917" y="696"/>
                </a:cubicBezTo>
                <a:close/>
                <a:moveTo>
                  <a:pt x="956" y="696"/>
                </a:moveTo>
                <a:cubicBezTo>
                  <a:pt x="963" y="696"/>
                  <a:pt x="969" y="690"/>
                  <a:pt x="969" y="683"/>
                </a:cubicBezTo>
                <a:cubicBezTo>
                  <a:pt x="969" y="676"/>
                  <a:pt x="963" y="670"/>
                  <a:pt x="956" y="670"/>
                </a:cubicBezTo>
                <a:cubicBezTo>
                  <a:pt x="949" y="670"/>
                  <a:pt x="944" y="676"/>
                  <a:pt x="944" y="683"/>
                </a:cubicBezTo>
                <a:cubicBezTo>
                  <a:pt x="944" y="690"/>
                  <a:pt x="949" y="696"/>
                  <a:pt x="956" y="696"/>
                </a:cubicBezTo>
                <a:close/>
                <a:moveTo>
                  <a:pt x="1627" y="696"/>
                </a:moveTo>
                <a:cubicBezTo>
                  <a:pt x="1634" y="696"/>
                  <a:pt x="1639" y="690"/>
                  <a:pt x="1639" y="683"/>
                </a:cubicBezTo>
                <a:cubicBezTo>
                  <a:pt x="1639" y="676"/>
                  <a:pt x="1634" y="670"/>
                  <a:pt x="1627" y="670"/>
                </a:cubicBezTo>
                <a:cubicBezTo>
                  <a:pt x="1620" y="670"/>
                  <a:pt x="1614" y="676"/>
                  <a:pt x="1614" y="683"/>
                </a:cubicBezTo>
                <a:cubicBezTo>
                  <a:pt x="1614" y="690"/>
                  <a:pt x="1620" y="696"/>
                  <a:pt x="1627" y="696"/>
                </a:cubicBezTo>
                <a:close/>
                <a:moveTo>
                  <a:pt x="1666" y="696"/>
                </a:moveTo>
                <a:cubicBezTo>
                  <a:pt x="1673" y="696"/>
                  <a:pt x="1679" y="690"/>
                  <a:pt x="1679" y="683"/>
                </a:cubicBezTo>
                <a:cubicBezTo>
                  <a:pt x="1679" y="676"/>
                  <a:pt x="1673" y="670"/>
                  <a:pt x="1666" y="670"/>
                </a:cubicBezTo>
                <a:cubicBezTo>
                  <a:pt x="1659" y="670"/>
                  <a:pt x="1653" y="676"/>
                  <a:pt x="1653" y="683"/>
                </a:cubicBezTo>
                <a:cubicBezTo>
                  <a:pt x="1653" y="690"/>
                  <a:pt x="1659" y="696"/>
                  <a:pt x="1666" y="696"/>
                </a:cubicBezTo>
                <a:close/>
                <a:moveTo>
                  <a:pt x="1705" y="696"/>
                </a:moveTo>
                <a:cubicBezTo>
                  <a:pt x="1712" y="696"/>
                  <a:pt x="1718" y="690"/>
                  <a:pt x="1718" y="683"/>
                </a:cubicBezTo>
                <a:cubicBezTo>
                  <a:pt x="1718" y="676"/>
                  <a:pt x="1712" y="670"/>
                  <a:pt x="1705" y="670"/>
                </a:cubicBezTo>
                <a:cubicBezTo>
                  <a:pt x="1698" y="670"/>
                  <a:pt x="1693" y="676"/>
                  <a:pt x="1693" y="683"/>
                </a:cubicBezTo>
                <a:cubicBezTo>
                  <a:pt x="1693" y="690"/>
                  <a:pt x="1698" y="696"/>
                  <a:pt x="1705" y="696"/>
                </a:cubicBezTo>
                <a:close/>
                <a:moveTo>
                  <a:pt x="1817" y="683"/>
                </a:moveTo>
                <a:cubicBezTo>
                  <a:pt x="1817" y="686"/>
                  <a:pt x="1820" y="689"/>
                  <a:pt x="1824" y="689"/>
                </a:cubicBezTo>
                <a:cubicBezTo>
                  <a:pt x="1827" y="689"/>
                  <a:pt x="1830" y="686"/>
                  <a:pt x="1830" y="683"/>
                </a:cubicBezTo>
                <a:cubicBezTo>
                  <a:pt x="1830" y="679"/>
                  <a:pt x="1827" y="676"/>
                  <a:pt x="1824" y="676"/>
                </a:cubicBezTo>
                <a:cubicBezTo>
                  <a:pt x="1820" y="676"/>
                  <a:pt x="1817" y="679"/>
                  <a:pt x="1817" y="683"/>
                </a:cubicBezTo>
                <a:close/>
                <a:moveTo>
                  <a:pt x="1903" y="696"/>
                </a:moveTo>
                <a:cubicBezTo>
                  <a:pt x="1910" y="696"/>
                  <a:pt x="1915" y="690"/>
                  <a:pt x="1915" y="683"/>
                </a:cubicBezTo>
                <a:cubicBezTo>
                  <a:pt x="1915" y="676"/>
                  <a:pt x="1910" y="670"/>
                  <a:pt x="1903" y="670"/>
                </a:cubicBezTo>
                <a:cubicBezTo>
                  <a:pt x="1896" y="670"/>
                  <a:pt x="1890" y="676"/>
                  <a:pt x="1890" y="683"/>
                </a:cubicBezTo>
                <a:cubicBezTo>
                  <a:pt x="1890" y="690"/>
                  <a:pt x="1896" y="696"/>
                  <a:pt x="1903" y="696"/>
                </a:cubicBezTo>
                <a:close/>
                <a:moveTo>
                  <a:pt x="1955" y="683"/>
                </a:moveTo>
                <a:cubicBezTo>
                  <a:pt x="1955" y="676"/>
                  <a:pt x="1949" y="670"/>
                  <a:pt x="1942" y="670"/>
                </a:cubicBezTo>
                <a:cubicBezTo>
                  <a:pt x="1935" y="670"/>
                  <a:pt x="1929" y="676"/>
                  <a:pt x="1929" y="683"/>
                </a:cubicBezTo>
                <a:cubicBezTo>
                  <a:pt x="1929" y="690"/>
                  <a:pt x="1935" y="696"/>
                  <a:pt x="1942" y="696"/>
                </a:cubicBezTo>
                <a:cubicBezTo>
                  <a:pt x="1949" y="696"/>
                  <a:pt x="1955" y="690"/>
                  <a:pt x="1955" y="683"/>
                </a:cubicBezTo>
                <a:close/>
                <a:moveTo>
                  <a:pt x="1981" y="696"/>
                </a:moveTo>
                <a:cubicBezTo>
                  <a:pt x="1988" y="696"/>
                  <a:pt x="1994" y="690"/>
                  <a:pt x="1994" y="683"/>
                </a:cubicBezTo>
                <a:cubicBezTo>
                  <a:pt x="1994" y="676"/>
                  <a:pt x="1988" y="670"/>
                  <a:pt x="1981" y="670"/>
                </a:cubicBezTo>
                <a:cubicBezTo>
                  <a:pt x="1974" y="670"/>
                  <a:pt x="1969" y="676"/>
                  <a:pt x="1969" y="683"/>
                </a:cubicBezTo>
                <a:cubicBezTo>
                  <a:pt x="1969" y="690"/>
                  <a:pt x="1974" y="696"/>
                  <a:pt x="1981" y="696"/>
                </a:cubicBezTo>
                <a:close/>
                <a:moveTo>
                  <a:pt x="2021" y="696"/>
                </a:moveTo>
                <a:cubicBezTo>
                  <a:pt x="2028" y="696"/>
                  <a:pt x="2034" y="690"/>
                  <a:pt x="2034" y="683"/>
                </a:cubicBezTo>
                <a:cubicBezTo>
                  <a:pt x="2034" y="676"/>
                  <a:pt x="2028" y="670"/>
                  <a:pt x="2021" y="670"/>
                </a:cubicBezTo>
                <a:cubicBezTo>
                  <a:pt x="2014" y="670"/>
                  <a:pt x="2008" y="676"/>
                  <a:pt x="2008" y="683"/>
                </a:cubicBezTo>
                <a:cubicBezTo>
                  <a:pt x="2008" y="690"/>
                  <a:pt x="2014" y="696"/>
                  <a:pt x="2021" y="696"/>
                </a:cubicBezTo>
                <a:close/>
                <a:moveTo>
                  <a:pt x="2060" y="670"/>
                </a:moveTo>
                <a:cubicBezTo>
                  <a:pt x="2053" y="670"/>
                  <a:pt x="2048" y="676"/>
                  <a:pt x="2048" y="683"/>
                </a:cubicBezTo>
                <a:cubicBezTo>
                  <a:pt x="2048" y="690"/>
                  <a:pt x="2053" y="696"/>
                  <a:pt x="2060" y="696"/>
                </a:cubicBezTo>
                <a:cubicBezTo>
                  <a:pt x="2067" y="696"/>
                  <a:pt x="2073" y="690"/>
                  <a:pt x="2073" y="683"/>
                </a:cubicBezTo>
                <a:cubicBezTo>
                  <a:pt x="2073" y="676"/>
                  <a:pt x="2067" y="670"/>
                  <a:pt x="2060" y="670"/>
                </a:cubicBezTo>
                <a:close/>
                <a:moveTo>
                  <a:pt x="2139" y="696"/>
                </a:moveTo>
                <a:cubicBezTo>
                  <a:pt x="2146" y="696"/>
                  <a:pt x="2152" y="690"/>
                  <a:pt x="2152" y="683"/>
                </a:cubicBezTo>
                <a:cubicBezTo>
                  <a:pt x="2152" y="676"/>
                  <a:pt x="2146" y="670"/>
                  <a:pt x="2139" y="670"/>
                </a:cubicBezTo>
                <a:cubicBezTo>
                  <a:pt x="2132" y="670"/>
                  <a:pt x="2126" y="676"/>
                  <a:pt x="2126" y="683"/>
                </a:cubicBezTo>
                <a:cubicBezTo>
                  <a:pt x="2126" y="690"/>
                  <a:pt x="2132" y="696"/>
                  <a:pt x="2139" y="696"/>
                </a:cubicBezTo>
                <a:close/>
                <a:moveTo>
                  <a:pt x="2179" y="696"/>
                </a:moveTo>
                <a:cubicBezTo>
                  <a:pt x="2186" y="696"/>
                  <a:pt x="2191" y="690"/>
                  <a:pt x="2191" y="683"/>
                </a:cubicBezTo>
                <a:cubicBezTo>
                  <a:pt x="2191" y="676"/>
                  <a:pt x="2186" y="670"/>
                  <a:pt x="2179" y="670"/>
                </a:cubicBezTo>
                <a:cubicBezTo>
                  <a:pt x="2172" y="670"/>
                  <a:pt x="2166" y="676"/>
                  <a:pt x="2166" y="683"/>
                </a:cubicBezTo>
                <a:cubicBezTo>
                  <a:pt x="2166" y="690"/>
                  <a:pt x="2172" y="696"/>
                  <a:pt x="2179" y="696"/>
                </a:cubicBezTo>
                <a:close/>
                <a:moveTo>
                  <a:pt x="2257" y="696"/>
                </a:moveTo>
                <a:cubicBezTo>
                  <a:pt x="2264" y="696"/>
                  <a:pt x="2270" y="690"/>
                  <a:pt x="2270" y="683"/>
                </a:cubicBezTo>
                <a:cubicBezTo>
                  <a:pt x="2270" y="676"/>
                  <a:pt x="2264" y="670"/>
                  <a:pt x="2257" y="670"/>
                </a:cubicBezTo>
                <a:cubicBezTo>
                  <a:pt x="2250" y="670"/>
                  <a:pt x="2245" y="676"/>
                  <a:pt x="2245" y="683"/>
                </a:cubicBezTo>
                <a:cubicBezTo>
                  <a:pt x="2245" y="690"/>
                  <a:pt x="2250" y="696"/>
                  <a:pt x="2257" y="696"/>
                </a:cubicBezTo>
                <a:close/>
                <a:moveTo>
                  <a:pt x="2297" y="696"/>
                </a:moveTo>
                <a:cubicBezTo>
                  <a:pt x="2304" y="696"/>
                  <a:pt x="2310" y="690"/>
                  <a:pt x="2310" y="683"/>
                </a:cubicBezTo>
                <a:cubicBezTo>
                  <a:pt x="2310" y="676"/>
                  <a:pt x="2304" y="670"/>
                  <a:pt x="2297" y="670"/>
                </a:cubicBezTo>
                <a:cubicBezTo>
                  <a:pt x="2290" y="670"/>
                  <a:pt x="2284" y="676"/>
                  <a:pt x="2284" y="683"/>
                </a:cubicBezTo>
                <a:cubicBezTo>
                  <a:pt x="2284" y="690"/>
                  <a:pt x="2290" y="696"/>
                  <a:pt x="2297" y="696"/>
                </a:cubicBezTo>
                <a:close/>
                <a:moveTo>
                  <a:pt x="2336" y="696"/>
                </a:moveTo>
                <a:cubicBezTo>
                  <a:pt x="2343" y="696"/>
                  <a:pt x="2349" y="690"/>
                  <a:pt x="2349" y="683"/>
                </a:cubicBezTo>
                <a:cubicBezTo>
                  <a:pt x="2349" y="676"/>
                  <a:pt x="2343" y="670"/>
                  <a:pt x="2336" y="670"/>
                </a:cubicBezTo>
                <a:cubicBezTo>
                  <a:pt x="2329" y="670"/>
                  <a:pt x="2323" y="676"/>
                  <a:pt x="2323" y="683"/>
                </a:cubicBezTo>
                <a:cubicBezTo>
                  <a:pt x="2323" y="690"/>
                  <a:pt x="2329" y="696"/>
                  <a:pt x="2336" y="696"/>
                </a:cubicBezTo>
                <a:close/>
                <a:moveTo>
                  <a:pt x="2376" y="696"/>
                </a:moveTo>
                <a:cubicBezTo>
                  <a:pt x="2383" y="696"/>
                  <a:pt x="2388" y="690"/>
                  <a:pt x="2388" y="683"/>
                </a:cubicBezTo>
                <a:cubicBezTo>
                  <a:pt x="2388" y="676"/>
                  <a:pt x="2383" y="670"/>
                  <a:pt x="2376" y="670"/>
                </a:cubicBezTo>
                <a:cubicBezTo>
                  <a:pt x="2369" y="670"/>
                  <a:pt x="2363" y="676"/>
                  <a:pt x="2363" y="683"/>
                </a:cubicBezTo>
                <a:cubicBezTo>
                  <a:pt x="2363" y="690"/>
                  <a:pt x="2369" y="696"/>
                  <a:pt x="2376" y="696"/>
                </a:cubicBezTo>
                <a:close/>
                <a:moveTo>
                  <a:pt x="2415" y="696"/>
                </a:moveTo>
                <a:cubicBezTo>
                  <a:pt x="2422" y="696"/>
                  <a:pt x="2428" y="690"/>
                  <a:pt x="2428" y="683"/>
                </a:cubicBezTo>
                <a:cubicBezTo>
                  <a:pt x="2428" y="676"/>
                  <a:pt x="2422" y="670"/>
                  <a:pt x="2415" y="670"/>
                </a:cubicBezTo>
                <a:cubicBezTo>
                  <a:pt x="2408" y="670"/>
                  <a:pt x="2402" y="676"/>
                  <a:pt x="2402" y="683"/>
                </a:cubicBezTo>
                <a:cubicBezTo>
                  <a:pt x="2402" y="690"/>
                  <a:pt x="2408" y="696"/>
                  <a:pt x="2415" y="696"/>
                </a:cubicBezTo>
                <a:close/>
                <a:moveTo>
                  <a:pt x="2455" y="696"/>
                </a:moveTo>
                <a:cubicBezTo>
                  <a:pt x="2462" y="696"/>
                  <a:pt x="2467" y="690"/>
                  <a:pt x="2467" y="683"/>
                </a:cubicBezTo>
                <a:cubicBezTo>
                  <a:pt x="2467" y="676"/>
                  <a:pt x="2462" y="670"/>
                  <a:pt x="2455" y="670"/>
                </a:cubicBezTo>
                <a:cubicBezTo>
                  <a:pt x="2447" y="670"/>
                  <a:pt x="2442" y="676"/>
                  <a:pt x="2442" y="683"/>
                </a:cubicBezTo>
                <a:cubicBezTo>
                  <a:pt x="2442" y="690"/>
                  <a:pt x="2447" y="696"/>
                  <a:pt x="2455" y="696"/>
                </a:cubicBezTo>
                <a:close/>
                <a:moveTo>
                  <a:pt x="2494" y="696"/>
                </a:moveTo>
                <a:cubicBezTo>
                  <a:pt x="2501" y="696"/>
                  <a:pt x="2507" y="690"/>
                  <a:pt x="2507" y="683"/>
                </a:cubicBezTo>
                <a:cubicBezTo>
                  <a:pt x="2507" y="676"/>
                  <a:pt x="2501" y="670"/>
                  <a:pt x="2494" y="670"/>
                </a:cubicBezTo>
                <a:cubicBezTo>
                  <a:pt x="2487" y="670"/>
                  <a:pt x="2481" y="676"/>
                  <a:pt x="2481" y="683"/>
                </a:cubicBezTo>
                <a:cubicBezTo>
                  <a:pt x="2481" y="690"/>
                  <a:pt x="2487" y="696"/>
                  <a:pt x="2494" y="696"/>
                </a:cubicBezTo>
                <a:close/>
                <a:moveTo>
                  <a:pt x="2533" y="696"/>
                </a:moveTo>
                <a:cubicBezTo>
                  <a:pt x="2540" y="696"/>
                  <a:pt x="2546" y="690"/>
                  <a:pt x="2546" y="683"/>
                </a:cubicBezTo>
                <a:cubicBezTo>
                  <a:pt x="2546" y="676"/>
                  <a:pt x="2540" y="670"/>
                  <a:pt x="2533" y="670"/>
                </a:cubicBezTo>
                <a:cubicBezTo>
                  <a:pt x="2526" y="670"/>
                  <a:pt x="2521" y="676"/>
                  <a:pt x="2521" y="683"/>
                </a:cubicBezTo>
                <a:cubicBezTo>
                  <a:pt x="2521" y="690"/>
                  <a:pt x="2526" y="696"/>
                  <a:pt x="2533" y="696"/>
                </a:cubicBezTo>
                <a:close/>
                <a:moveTo>
                  <a:pt x="2573" y="696"/>
                </a:moveTo>
                <a:cubicBezTo>
                  <a:pt x="2580" y="696"/>
                  <a:pt x="2586" y="690"/>
                  <a:pt x="2586" y="683"/>
                </a:cubicBezTo>
                <a:cubicBezTo>
                  <a:pt x="2586" y="676"/>
                  <a:pt x="2580" y="670"/>
                  <a:pt x="2573" y="670"/>
                </a:cubicBezTo>
                <a:cubicBezTo>
                  <a:pt x="2566" y="670"/>
                  <a:pt x="2560" y="676"/>
                  <a:pt x="2560" y="683"/>
                </a:cubicBezTo>
                <a:cubicBezTo>
                  <a:pt x="2560" y="690"/>
                  <a:pt x="2566" y="696"/>
                  <a:pt x="2573" y="696"/>
                </a:cubicBezTo>
                <a:close/>
                <a:moveTo>
                  <a:pt x="2612" y="696"/>
                </a:moveTo>
                <a:cubicBezTo>
                  <a:pt x="2619" y="696"/>
                  <a:pt x="2625" y="690"/>
                  <a:pt x="2625" y="683"/>
                </a:cubicBezTo>
                <a:cubicBezTo>
                  <a:pt x="2625" y="676"/>
                  <a:pt x="2619" y="670"/>
                  <a:pt x="2612" y="670"/>
                </a:cubicBezTo>
                <a:cubicBezTo>
                  <a:pt x="2605" y="670"/>
                  <a:pt x="2599" y="676"/>
                  <a:pt x="2599" y="683"/>
                </a:cubicBezTo>
                <a:cubicBezTo>
                  <a:pt x="2599" y="690"/>
                  <a:pt x="2605" y="696"/>
                  <a:pt x="2612" y="696"/>
                </a:cubicBezTo>
                <a:close/>
                <a:moveTo>
                  <a:pt x="2652" y="696"/>
                </a:moveTo>
                <a:cubicBezTo>
                  <a:pt x="2659" y="696"/>
                  <a:pt x="2664" y="690"/>
                  <a:pt x="2664" y="683"/>
                </a:cubicBezTo>
                <a:cubicBezTo>
                  <a:pt x="2664" y="676"/>
                  <a:pt x="2659" y="670"/>
                  <a:pt x="2652" y="670"/>
                </a:cubicBezTo>
                <a:cubicBezTo>
                  <a:pt x="2645" y="670"/>
                  <a:pt x="2639" y="676"/>
                  <a:pt x="2639" y="683"/>
                </a:cubicBezTo>
                <a:cubicBezTo>
                  <a:pt x="2639" y="690"/>
                  <a:pt x="2645" y="696"/>
                  <a:pt x="2652" y="696"/>
                </a:cubicBezTo>
                <a:close/>
                <a:moveTo>
                  <a:pt x="2691" y="696"/>
                </a:moveTo>
                <a:cubicBezTo>
                  <a:pt x="2698" y="696"/>
                  <a:pt x="2704" y="690"/>
                  <a:pt x="2704" y="683"/>
                </a:cubicBezTo>
                <a:cubicBezTo>
                  <a:pt x="2704" y="676"/>
                  <a:pt x="2698" y="670"/>
                  <a:pt x="2691" y="670"/>
                </a:cubicBezTo>
                <a:cubicBezTo>
                  <a:pt x="2684" y="670"/>
                  <a:pt x="2678" y="676"/>
                  <a:pt x="2678" y="683"/>
                </a:cubicBezTo>
                <a:cubicBezTo>
                  <a:pt x="2678" y="690"/>
                  <a:pt x="2684" y="696"/>
                  <a:pt x="2691" y="696"/>
                </a:cubicBezTo>
                <a:close/>
                <a:moveTo>
                  <a:pt x="2730" y="696"/>
                </a:moveTo>
                <a:cubicBezTo>
                  <a:pt x="2738" y="696"/>
                  <a:pt x="2743" y="690"/>
                  <a:pt x="2743" y="683"/>
                </a:cubicBezTo>
                <a:cubicBezTo>
                  <a:pt x="2743" y="676"/>
                  <a:pt x="2738" y="670"/>
                  <a:pt x="2730" y="670"/>
                </a:cubicBezTo>
                <a:cubicBezTo>
                  <a:pt x="2723" y="670"/>
                  <a:pt x="2718" y="676"/>
                  <a:pt x="2718" y="683"/>
                </a:cubicBezTo>
                <a:cubicBezTo>
                  <a:pt x="2718" y="690"/>
                  <a:pt x="2723" y="696"/>
                  <a:pt x="2730" y="696"/>
                </a:cubicBezTo>
                <a:close/>
                <a:moveTo>
                  <a:pt x="2770" y="696"/>
                </a:moveTo>
                <a:cubicBezTo>
                  <a:pt x="2777" y="696"/>
                  <a:pt x="2783" y="690"/>
                  <a:pt x="2783" y="683"/>
                </a:cubicBezTo>
                <a:cubicBezTo>
                  <a:pt x="2783" y="676"/>
                  <a:pt x="2777" y="670"/>
                  <a:pt x="2770" y="670"/>
                </a:cubicBezTo>
                <a:cubicBezTo>
                  <a:pt x="2763" y="670"/>
                  <a:pt x="2757" y="676"/>
                  <a:pt x="2757" y="683"/>
                </a:cubicBezTo>
                <a:cubicBezTo>
                  <a:pt x="2757" y="690"/>
                  <a:pt x="2763" y="696"/>
                  <a:pt x="2770" y="696"/>
                </a:cubicBezTo>
                <a:close/>
                <a:moveTo>
                  <a:pt x="2809" y="696"/>
                </a:moveTo>
                <a:cubicBezTo>
                  <a:pt x="2816" y="696"/>
                  <a:pt x="2822" y="690"/>
                  <a:pt x="2822" y="683"/>
                </a:cubicBezTo>
                <a:cubicBezTo>
                  <a:pt x="2822" y="676"/>
                  <a:pt x="2816" y="670"/>
                  <a:pt x="2809" y="670"/>
                </a:cubicBezTo>
                <a:cubicBezTo>
                  <a:pt x="2802" y="670"/>
                  <a:pt x="2797" y="676"/>
                  <a:pt x="2797" y="683"/>
                </a:cubicBezTo>
                <a:cubicBezTo>
                  <a:pt x="2797" y="690"/>
                  <a:pt x="2802" y="696"/>
                  <a:pt x="2809" y="696"/>
                </a:cubicBezTo>
                <a:close/>
                <a:moveTo>
                  <a:pt x="2849" y="696"/>
                </a:moveTo>
                <a:cubicBezTo>
                  <a:pt x="2856" y="696"/>
                  <a:pt x="2862" y="690"/>
                  <a:pt x="2862" y="683"/>
                </a:cubicBezTo>
                <a:cubicBezTo>
                  <a:pt x="2862" y="676"/>
                  <a:pt x="2856" y="670"/>
                  <a:pt x="2849" y="670"/>
                </a:cubicBezTo>
                <a:cubicBezTo>
                  <a:pt x="2842" y="670"/>
                  <a:pt x="2836" y="676"/>
                  <a:pt x="2836" y="683"/>
                </a:cubicBezTo>
                <a:cubicBezTo>
                  <a:pt x="2836" y="690"/>
                  <a:pt x="2842" y="696"/>
                  <a:pt x="2849" y="696"/>
                </a:cubicBezTo>
                <a:close/>
                <a:moveTo>
                  <a:pt x="2888" y="696"/>
                </a:moveTo>
                <a:cubicBezTo>
                  <a:pt x="2895" y="696"/>
                  <a:pt x="2901" y="690"/>
                  <a:pt x="2901" y="683"/>
                </a:cubicBezTo>
                <a:cubicBezTo>
                  <a:pt x="2901" y="676"/>
                  <a:pt x="2895" y="670"/>
                  <a:pt x="2888" y="670"/>
                </a:cubicBezTo>
                <a:cubicBezTo>
                  <a:pt x="2881" y="670"/>
                  <a:pt x="2875" y="676"/>
                  <a:pt x="2875" y="683"/>
                </a:cubicBezTo>
                <a:cubicBezTo>
                  <a:pt x="2875" y="690"/>
                  <a:pt x="2881" y="696"/>
                  <a:pt x="2888" y="696"/>
                </a:cubicBezTo>
                <a:close/>
                <a:moveTo>
                  <a:pt x="2928" y="670"/>
                </a:moveTo>
                <a:cubicBezTo>
                  <a:pt x="2921" y="670"/>
                  <a:pt x="2915" y="676"/>
                  <a:pt x="2915" y="683"/>
                </a:cubicBezTo>
                <a:cubicBezTo>
                  <a:pt x="2915" y="690"/>
                  <a:pt x="2921" y="696"/>
                  <a:pt x="2928" y="696"/>
                </a:cubicBezTo>
                <a:cubicBezTo>
                  <a:pt x="2935" y="696"/>
                  <a:pt x="2940" y="690"/>
                  <a:pt x="2940" y="683"/>
                </a:cubicBezTo>
                <a:cubicBezTo>
                  <a:pt x="2940" y="676"/>
                  <a:pt x="2935" y="670"/>
                  <a:pt x="2928" y="670"/>
                </a:cubicBezTo>
                <a:close/>
                <a:moveTo>
                  <a:pt x="2967" y="696"/>
                </a:moveTo>
                <a:cubicBezTo>
                  <a:pt x="2974" y="696"/>
                  <a:pt x="2980" y="690"/>
                  <a:pt x="2980" y="683"/>
                </a:cubicBezTo>
                <a:cubicBezTo>
                  <a:pt x="2980" y="676"/>
                  <a:pt x="2974" y="670"/>
                  <a:pt x="2967" y="670"/>
                </a:cubicBezTo>
                <a:cubicBezTo>
                  <a:pt x="2960" y="670"/>
                  <a:pt x="2954" y="676"/>
                  <a:pt x="2954" y="683"/>
                </a:cubicBezTo>
                <a:cubicBezTo>
                  <a:pt x="2954" y="690"/>
                  <a:pt x="2960" y="696"/>
                  <a:pt x="2967" y="696"/>
                </a:cubicBezTo>
                <a:close/>
                <a:moveTo>
                  <a:pt x="3006" y="696"/>
                </a:moveTo>
                <a:cubicBezTo>
                  <a:pt x="3013" y="696"/>
                  <a:pt x="3019" y="690"/>
                  <a:pt x="3019" y="683"/>
                </a:cubicBezTo>
                <a:cubicBezTo>
                  <a:pt x="3019" y="676"/>
                  <a:pt x="3013" y="670"/>
                  <a:pt x="3006" y="670"/>
                </a:cubicBezTo>
                <a:cubicBezTo>
                  <a:pt x="2999" y="670"/>
                  <a:pt x="2994" y="676"/>
                  <a:pt x="2994" y="683"/>
                </a:cubicBezTo>
                <a:cubicBezTo>
                  <a:pt x="2994" y="690"/>
                  <a:pt x="2999" y="696"/>
                  <a:pt x="3006" y="696"/>
                </a:cubicBezTo>
                <a:close/>
                <a:moveTo>
                  <a:pt x="483" y="735"/>
                </a:moveTo>
                <a:cubicBezTo>
                  <a:pt x="490" y="735"/>
                  <a:pt x="496" y="729"/>
                  <a:pt x="496" y="722"/>
                </a:cubicBezTo>
                <a:cubicBezTo>
                  <a:pt x="496" y="715"/>
                  <a:pt x="490" y="710"/>
                  <a:pt x="483" y="710"/>
                </a:cubicBezTo>
                <a:cubicBezTo>
                  <a:pt x="476" y="710"/>
                  <a:pt x="471" y="715"/>
                  <a:pt x="471" y="722"/>
                </a:cubicBezTo>
                <a:cubicBezTo>
                  <a:pt x="471" y="729"/>
                  <a:pt x="476" y="735"/>
                  <a:pt x="483" y="735"/>
                </a:cubicBezTo>
                <a:close/>
                <a:moveTo>
                  <a:pt x="523" y="735"/>
                </a:moveTo>
                <a:cubicBezTo>
                  <a:pt x="530" y="735"/>
                  <a:pt x="535" y="729"/>
                  <a:pt x="535" y="722"/>
                </a:cubicBezTo>
                <a:cubicBezTo>
                  <a:pt x="535" y="715"/>
                  <a:pt x="530" y="710"/>
                  <a:pt x="523" y="710"/>
                </a:cubicBezTo>
                <a:cubicBezTo>
                  <a:pt x="516" y="710"/>
                  <a:pt x="510" y="715"/>
                  <a:pt x="510" y="722"/>
                </a:cubicBezTo>
                <a:cubicBezTo>
                  <a:pt x="510" y="729"/>
                  <a:pt x="516" y="735"/>
                  <a:pt x="523" y="735"/>
                </a:cubicBezTo>
                <a:close/>
                <a:moveTo>
                  <a:pt x="562" y="735"/>
                </a:moveTo>
                <a:cubicBezTo>
                  <a:pt x="569" y="735"/>
                  <a:pt x="575" y="729"/>
                  <a:pt x="575" y="722"/>
                </a:cubicBezTo>
                <a:cubicBezTo>
                  <a:pt x="575" y="715"/>
                  <a:pt x="569" y="710"/>
                  <a:pt x="562" y="710"/>
                </a:cubicBezTo>
                <a:cubicBezTo>
                  <a:pt x="555" y="710"/>
                  <a:pt x="549" y="715"/>
                  <a:pt x="549" y="722"/>
                </a:cubicBezTo>
                <a:cubicBezTo>
                  <a:pt x="549" y="729"/>
                  <a:pt x="555" y="735"/>
                  <a:pt x="562" y="735"/>
                </a:cubicBezTo>
                <a:close/>
                <a:moveTo>
                  <a:pt x="602" y="735"/>
                </a:moveTo>
                <a:cubicBezTo>
                  <a:pt x="609" y="735"/>
                  <a:pt x="614" y="729"/>
                  <a:pt x="614" y="722"/>
                </a:cubicBezTo>
                <a:cubicBezTo>
                  <a:pt x="614" y="715"/>
                  <a:pt x="609" y="710"/>
                  <a:pt x="602" y="710"/>
                </a:cubicBezTo>
                <a:cubicBezTo>
                  <a:pt x="595" y="710"/>
                  <a:pt x="589" y="715"/>
                  <a:pt x="589" y="722"/>
                </a:cubicBezTo>
                <a:cubicBezTo>
                  <a:pt x="589" y="729"/>
                  <a:pt x="595" y="735"/>
                  <a:pt x="602" y="735"/>
                </a:cubicBezTo>
                <a:close/>
                <a:moveTo>
                  <a:pt x="641" y="735"/>
                </a:moveTo>
                <a:cubicBezTo>
                  <a:pt x="648" y="735"/>
                  <a:pt x="654" y="729"/>
                  <a:pt x="654" y="722"/>
                </a:cubicBezTo>
                <a:cubicBezTo>
                  <a:pt x="654" y="715"/>
                  <a:pt x="648" y="710"/>
                  <a:pt x="641" y="710"/>
                </a:cubicBezTo>
                <a:cubicBezTo>
                  <a:pt x="634" y="710"/>
                  <a:pt x="628" y="715"/>
                  <a:pt x="628" y="722"/>
                </a:cubicBezTo>
                <a:cubicBezTo>
                  <a:pt x="628" y="729"/>
                  <a:pt x="634" y="735"/>
                  <a:pt x="641" y="735"/>
                </a:cubicBezTo>
                <a:close/>
                <a:moveTo>
                  <a:pt x="680" y="735"/>
                </a:moveTo>
                <a:cubicBezTo>
                  <a:pt x="687" y="735"/>
                  <a:pt x="693" y="729"/>
                  <a:pt x="693" y="722"/>
                </a:cubicBezTo>
                <a:cubicBezTo>
                  <a:pt x="693" y="715"/>
                  <a:pt x="687" y="710"/>
                  <a:pt x="680" y="710"/>
                </a:cubicBezTo>
                <a:cubicBezTo>
                  <a:pt x="673" y="710"/>
                  <a:pt x="668" y="715"/>
                  <a:pt x="668" y="722"/>
                </a:cubicBezTo>
                <a:cubicBezTo>
                  <a:pt x="668" y="729"/>
                  <a:pt x="673" y="735"/>
                  <a:pt x="680" y="735"/>
                </a:cubicBezTo>
                <a:close/>
                <a:moveTo>
                  <a:pt x="720" y="735"/>
                </a:moveTo>
                <a:cubicBezTo>
                  <a:pt x="727" y="735"/>
                  <a:pt x="733" y="729"/>
                  <a:pt x="733" y="722"/>
                </a:cubicBezTo>
                <a:cubicBezTo>
                  <a:pt x="733" y="715"/>
                  <a:pt x="727" y="710"/>
                  <a:pt x="720" y="710"/>
                </a:cubicBezTo>
                <a:cubicBezTo>
                  <a:pt x="713" y="710"/>
                  <a:pt x="707" y="715"/>
                  <a:pt x="707" y="722"/>
                </a:cubicBezTo>
                <a:cubicBezTo>
                  <a:pt x="707" y="729"/>
                  <a:pt x="713" y="735"/>
                  <a:pt x="720" y="735"/>
                </a:cubicBezTo>
                <a:close/>
                <a:moveTo>
                  <a:pt x="759" y="735"/>
                </a:moveTo>
                <a:cubicBezTo>
                  <a:pt x="766" y="735"/>
                  <a:pt x="772" y="729"/>
                  <a:pt x="772" y="722"/>
                </a:cubicBezTo>
                <a:cubicBezTo>
                  <a:pt x="772" y="715"/>
                  <a:pt x="766" y="710"/>
                  <a:pt x="759" y="710"/>
                </a:cubicBezTo>
                <a:cubicBezTo>
                  <a:pt x="752" y="710"/>
                  <a:pt x="747" y="715"/>
                  <a:pt x="747" y="722"/>
                </a:cubicBezTo>
                <a:cubicBezTo>
                  <a:pt x="747" y="729"/>
                  <a:pt x="752" y="735"/>
                  <a:pt x="759" y="735"/>
                </a:cubicBezTo>
                <a:close/>
                <a:moveTo>
                  <a:pt x="799" y="735"/>
                </a:moveTo>
                <a:cubicBezTo>
                  <a:pt x="806" y="735"/>
                  <a:pt x="811" y="729"/>
                  <a:pt x="811" y="722"/>
                </a:cubicBezTo>
                <a:cubicBezTo>
                  <a:pt x="811" y="715"/>
                  <a:pt x="806" y="710"/>
                  <a:pt x="799" y="710"/>
                </a:cubicBezTo>
                <a:cubicBezTo>
                  <a:pt x="792" y="710"/>
                  <a:pt x="786" y="715"/>
                  <a:pt x="786" y="722"/>
                </a:cubicBezTo>
                <a:cubicBezTo>
                  <a:pt x="786" y="729"/>
                  <a:pt x="792" y="735"/>
                  <a:pt x="799" y="735"/>
                </a:cubicBezTo>
                <a:close/>
                <a:moveTo>
                  <a:pt x="838" y="735"/>
                </a:moveTo>
                <a:cubicBezTo>
                  <a:pt x="845" y="735"/>
                  <a:pt x="851" y="729"/>
                  <a:pt x="851" y="722"/>
                </a:cubicBezTo>
                <a:cubicBezTo>
                  <a:pt x="851" y="715"/>
                  <a:pt x="845" y="710"/>
                  <a:pt x="838" y="710"/>
                </a:cubicBezTo>
                <a:cubicBezTo>
                  <a:pt x="831" y="710"/>
                  <a:pt x="825" y="715"/>
                  <a:pt x="825" y="722"/>
                </a:cubicBezTo>
                <a:cubicBezTo>
                  <a:pt x="825" y="729"/>
                  <a:pt x="831" y="735"/>
                  <a:pt x="838" y="735"/>
                </a:cubicBezTo>
                <a:close/>
                <a:moveTo>
                  <a:pt x="878" y="735"/>
                </a:moveTo>
                <a:cubicBezTo>
                  <a:pt x="885" y="735"/>
                  <a:pt x="890" y="729"/>
                  <a:pt x="890" y="722"/>
                </a:cubicBezTo>
                <a:cubicBezTo>
                  <a:pt x="890" y="715"/>
                  <a:pt x="885" y="710"/>
                  <a:pt x="878" y="710"/>
                </a:cubicBezTo>
                <a:cubicBezTo>
                  <a:pt x="871" y="710"/>
                  <a:pt x="865" y="715"/>
                  <a:pt x="865" y="722"/>
                </a:cubicBezTo>
                <a:cubicBezTo>
                  <a:pt x="865" y="729"/>
                  <a:pt x="871" y="735"/>
                  <a:pt x="878" y="735"/>
                </a:cubicBezTo>
                <a:close/>
                <a:moveTo>
                  <a:pt x="1627" y="735"/>
                </a:moveTo>
                <a:cubicBezTo>
                  <a:pt x="1634" y="735"/>
                  <a:pt x="1639" y="729"/>
                  <a:pt x="1639" y="722"/>
                </a:cubicBezTo>
                <a:cubicBezTo>
                  <a:pt x="1639" y="715"/>
                  <a:pt x="1634" y="710"/>
                  <a:pt x="1627" y="710"/>
                </a:cubicBezTo>
                <a:cubicBezTo>
                  <a:pt x="1620" y="710"/>
                  <a:pt x="1614" y="715"/>
                  <a:pt x="1614" y="722"/>
                </a:cubicBezTo>
                <a:cubicBezTo>
                  <a:pt x="1614" y="729"/>
                  <a:pt x="1620" y="735"/>
                  <a:pt x="1627" y="735"/>
                </a:cubicBezTo>
                <a:close/>
                <a:moveTo>
                  <a:pt x="1666" y="735"/>
                </a:moveTo>
                <a:cubicBezTo>
                  <a:pt x="1673" y="735"/>
                  <a:pt x="1679" y="729"/>
                  <a:pt x="1679" y="722"/>
                </a:cubicBezTo>
                <a:cubicBezTo>
                  <a:pt x="1679" y="715"/>
                  <a:pt x="1673" y="710"/>
                  <a:pt x="1666" y="710"/>
                </a:cubicBezTo>
                <a:cubicBezTo>
                  <a:pt x="1659" y="710"/>
                  <a:pt x="1653" y="715"/>
                  <a:pt x="1653" y="722"/>
                </a:cubicBezTo>
                <a:cubicBezTo>
                  <a:pt x="1653" y="729"/>
                  <a:pt x="1659" y="735"/>
                  <a:pt x="1666" y="735"/>
                </a:cubicBezTo>
                <a:close/>
                <a:moveTo>
                  <a:pt x="1907" y="722"/>
                </a:moveTo>
                <a:cubicBezTo>
                  <a:pt x="1907" y="720"/>
                  <a:pt x="1905" y="718"/>
                  <a:pt x="1903" y="718"/>
                </a:cubicBezTo>
                <a:cubicBezTo>
                  <a:pt x="1900" y="718"/>
                  <a:pt x="1898" y="720"/>
                  <a:pt x="1898" y="722"/>
                </a:cubicBezTo>
                <a:cubicBezTo>
                  <a:pt x="1898" y="725"/>
                  <a:pt x="1900" y="726"/>
                  <a:pt x="1903" y="726"/>
                </a:cubicBezTo>
                <a:cubicBezTo>
                  <a:pt x="1905" y="726"/>
                  <a:pt x="1907" y="725"/>
                  <a:pt x="1907" y="722"/>
                </a:cubicBezTo>
                <a:close/>
                <a:moveTo>
                  <a:pt x="1942" y="735"/>
                </a:moveTo>
                <a:cubicBezTo>
                  <a:pt x="1949" y="735"/>
                  <a:pt x="1955" y="729"/>
                  <a:pt x="1955" y="722"/>
                </a:cubicBezTo>
                <a:cubicBezTo>
                  <a:pt x="1955" y="715"/>
                  <a:pt x="1949" y="710"/>
                  <a:pt x="1942" y="710"/>
                </a:cubicBezTo>
                <a:cubicBezTo>
                  <a:pt x="1935" y="710"/>
                  <a:pt x="1929" y="715"/>
                  <a:pt x="1929" y="722"/>
                </a:cubicBezTo>
                <a:cubicBezTo>
                  <a:pt x="1929" y="729"/>
                  <a:pt x="1935" y="735"/>
                  <a:pt x="1942" y="735"/>
                </a:cubicBezTo>
                <a:close/>
                <a:moveTo>
                  <a:pt x="1981" y="735"/>
                </a:moveTo>
                <a:cubicBezTo>
                  <a:pt x="1988" y="735"/>
                  <a:pt x="1994" y="729"/>
                  <a:pt x="1994" y="722"/>
                </a:cubicBezTo>
                <a:cubicBezTo>
                  <a:pt x="1994" y="715"/>
                  <a:pt x="1988" y="710"/>
                  <a:pt x="1981" y="710"/>
                </a:cubicBezTo>
                <a:cubicBezTo>
                  <a:pt x="1974" y="710"/>
                  <a:pt x="1969" y="715"/>
                  <a:pt x="1969" y="722"/>
                </a:cubicBezTo>
                <a:cubicBezTo>
                  <a:pt x="1969" y="729"/>
                  <a:pt x="1974" y="735"/>
                  <a:pt x="1981" y="735"/>
                </a:cubicBezTo>
                <a:close/>
                <a:moveTo>
                  <a:pt x="2021" y="735"/>
                </a:moveTo>
                <a:cubicBezTo>
                  <a:pt x="2028" y="735"/>
                  <a:pt x="2034" y="729"/>
                  <a:pt x="2034" y="722"/>
                </a:cubicBezTo>
                <a:cubicBezTo>
                  <a:pt x="2034" y="715"/>
                  <a:pt x="2028" y="710"/>
                  <a:pt x="2021" y="710"/>
                </a:cubicBezTo>
                <a:cubicBezTo>
                  <a:pt x="2014" y="710"/>
                  <a:pt x="2008" y="715"/>
                  <a:pt x="2008" y="722"/>
                </a:cubicBezTo>
                <a:cubicBezTo>
                  <a:pt x="2008" y="729"/>
                  <a:pt x="2014" y="735"/>
                  <a:pt x="2021" y="735"/>
                </a:cubicBezTo>
                <a:close/>
                <a:moveTo>
                  <a:pt x="2060" y="735"/>
                </a:moveTo>
                <a:cubicBezTo>
                  <a:pt x="2067" y="735"/>
                  <a:pt x="2073" y="729"/>
                  <a:pt x="2073" y="722"/>
                </a:cubicBezTo>
                <a:cubicBezTo>
                  <a:pt x="2073" y="715"/>
                  <a:pt x="2067" y="710"/>
                  <a:pt x="2060" y="710"/>
                </a:cubicBezTo>
                <a:cubicBezTo>
                  <a:pt x="2053" y="710"/>
                  <a:pt x="2048" y="715"/>
                  <a:pt x="2048" y="722"/>
                </a:cubicBezTo>
                <a:cubicBezTo>
                  <a:pt x="2048" y="729"/>
                  <a:pt x="2053" y="735"/>
                  <a:pt x="2060" y="735"/>
                </a:cubicBezTo>
                <a:close/>
                <a:moveTo>
                  <a:pt x="2100" y="735"/>
                </a:moveTo>
                <a:cubicBezTo>
                  <a:pt x="2107" y="735"/>
                  <a:pt x="2112" y="729"/>
                  <a:pt x="2112" y="722"/>
                </a:cubicBezTo>
                <a:cubicBezTo>
                  <a:pt x="2112" y="715"/>
                  <a:pt x="2107" y="710"/>
                  <a:pt x="2100" y="710"/>
                </a:cubicBezTo>
                <a:cubicBezTo>
                  <a:pt x="2093" y="710"/>
                  <a:pt x="2087" y="715"/>
                  <a:pt x="2087" y="722"/>
                </a:cubicBezTo>
                <a:cubicBezTo>
                  <a:pt x="2087" y="729"/>
                  <a:pt x="2093" y="735"/>
                  <a:pt x="2100" y="735"/>
                </a:cubicBezTo>
                <a:close/>
                <a:moveTo>
                  <a:pt x="2139" y="735"/>
                </a:moveTo>
                <a:cubicBezTo>
                  <a:pt x="2146" y="735"/>
                  <a:pt x="2152" y="729"/>
                  <a:pt x="2152" y="722"/>
                </a:cubicBezTo>
                <a:cubicBezTo>
                  <a:pt x="2152" y="715"/>
                  <a:pt x="2146" y="710"/>
                  <a:pt x="2139" y="710"/>
                </a:cubicBezTo>
                <a:cubicBezTo>
                  <a:pt x="2132" y="710"/>
                  <a:pt x="2126" y="715"/>
                  <a:pt x="2126" y="722"/>
                </a:cubicBezTo>
                <a:cubicBezTo>
                  <a:pt x="2126" y="729"/>
                  <a:pt x="2132" y="735"/>
                  <a:pt x="2139" y="735"/>
                </a:cubicBezTo>
                <a:close/>
                <a:moveTo>
                  <a:pt x="2179" y="735"/>
                </a:moveTo>
                <a:cubicBezTo>
                  <a:pt x="2186" y="735"/>
                  <a:pt x="2191" y="729"/>
                  <a:pt x="2191" y="722"/>
                </a:cubicBezTo>
                <a:cubicBezTo>
                  <a:pt x="2191" y="715"/>
                  <a:pt x="2186" y="710"/>
                  <a:pt x="2179" y="710"/>
                </a:cubicBezTo>
                <a:cubicBezTo>
                  <a:pt x="2172" y="710"/>
                  <a:pt x="2166" y="715"/>
                  <a:pt x="2166" y="722"/>
                </a:cubicBezTo>
                <a:cubicBezTo>
                  <a:pt x="2166" y="729"/>
                  <a:pt x="2172" y="735"/>
                  <a:pt x="2179" y="735"/>
                </a:cubicBezTo>
                <a:close/>
                <a:moveTo>
                  <a:pt x="2257" y="735"/>
                </a:moveTo>
                <a:cubicBezTo>
                  <a:pt x="2264" y="735"/>
                  <a:pt x="2270" y="729"/>
                  <a:pt x="2270" y="722"/>
                </a:cubicBezTo>
                <a:cubicBezTo>
                  <a:pt x="2270" y="715"/>
                  <a:pt x="2264" y="710"/>
                  <a:pt x="2257" y="710"/>
                </a:cubicBezTo>
                <a:cubicBezTo>
                  <a:pt x="2250" y="710"/>
                  <a:pt x="2245" y="715"/>
                  <a:pt x="2245" y="722"/>
                </a:cubicBezTo>
                <a:cubicBezTo>
                  <a:pt x="2245" y="729"/>
                  <a:pt x="2250" y="735"/>
                  <a:pt x="2257" y="735"/>
                </a:cubicBezTo>
                <a:close/>
                <a:moveTo>
                  <a:pt x="2297" y="735"/>
                </a:moveTo>
                <a:cubicBezTo>
                  <a:pt x="2304" y="735"/>
                  <a:pt x="2310" y="729"/>
                  <a:pt x="2310" y="722"/>
                </a:cubicBezTo>
                <a:cubicBezTo>
                  <a:pt x="2310" y="715"/>
                  <a:pt x="2304" y="710"/>
                  <a:pt x="2297" y="710"/>
                </a:cubicBezTo>
                <a:cubicBezTo>
                  <a:pt x="2290" y="710"/>
                  <a:pt x="2284" y="715"/>
                  <a:pt x="2284" y="722"/>
                </a:cubicBezTo>
                <a:cubicBezTo>
                  <a:pt x="2284" y="729"/>
                  <a:pt x="2290" y="735"/>
                  <a:pt x="2297" y="735"/>
                </a:cubicBezTo>
                <a:close/>
                <a:moveTo>
                  <a:pt x="2336" y="735"/>
                </a:moveTo>
                <a:cubicBezTo>
                  <a:pt x="2343" y="735"/>
                  <a:pt x="2349" y="729"/>
                  <a:pt x="2349" y="722"/>
                </a:cubicBezTo>
                <a:cubicBezTo>
                  <a:pt x="2349" y="715"/>
                  <a:pt x="2343" y="710"/>
                  <a:pt x="2336" y="710"/>
                </a:cubicBezTo>
                <a:cubicBezTo>
                  <a:pt x="2329" y="710"/>
                  <a:pt x="2323" y="715"/>
                  <a:pt x="2323" y="722"/>
                </a:cubicBezTo>
                <a:cubicBezTo>
                  <a:pt x="2323" y="729"/>
                  <a:pt x="2329" y="735"/>
                  <a:pt x="2336" y="735"/>
                </a:cubicBezTo>
                <a:close/>
                <a:moveTo>
                  <a:pt x="2376" y="735"/>
                </a:moveTo>
                <a:cubicBezTo>
                  <a:pt x="2383" y="735"/>
                  <a:pt x="2388" y="729"/>
                  <a:pt x="2388" y="722"/>
                </a:cubicBezTo>
                <a:cubicBezTo>
                  <a:pt x="2388" y="715"/>
                  <a:pt x="2383" y="710"/>
                  <a:pt x="2376" y="710"/>
                </a:cubicBezTo>
                <a:cubicBezTo>
                  <a:pt x="2369" y="710"/>
                  <a:pt x="2363" y="715"/>
                  <a:pt x="2363" y="722"/>
                </a:cubicBezTo>
                <a:cubicBezTo>
                  <a:pt x="2363" y="729"/>
                  <a:pt x="2369" y="735"/>
                  <a:pt x="2376" y="735"/>
                </a:cubicBezTo>
                <a:close/>
                <a:moveTo>
                  <a:pt x="2415" y="735"/>
                </a:moveTo>
                <a:cubicBezTo>
                  <a:pt x="2422" y="735"/>
                  <a:pt x="2428" y="729"/>
                  <a:pt x="2428" y="722"/>
                </a:cubicBezTo>
                <a:cubicBezTo>
                  <a:pt x="2428" y="715"/>
                  <a:pt x="2422" y="710"/>
                  <a:pt x="2415" y="710"/>
                </a:cubicBezTo>
                <a:cubicBezTo>
                  <a:pt x="2408" y="710"/>
                  <a:pt x="2402" y="715"/>
                  <a:pt x="2402" y="722"/>
                </a:cubicBezTo>
                <a:cubicBezTo>
                  <a:pt x="2402" y="729"/>
                  <a:pt x="2408" y="735"/>
                  <a:pt x="2415" y="735"/>
                </a:cubicBezTo>
                <a:close/>
                <a:moveTo>
                  <a:pt x="2455" y="735"/>
                </a:moveTo>
                <a:cubicBezTo>
                  <a:pt x="2462" y="735"/>
                  <a:pt x="2467" y="729"/>
                  <a:pt x="2467" y="722"/>
                </a:cubicBezTo>
                <a:cubicBezTo>
                  <a:pt x="2467" y="715"/>
                  <a:pt x="2462" y="710"/>
                  <a:pt x="2455" y="710"/>
                </a:cubicBezTo>
                <a:cubicBezTo>
                  <a:pt x="2447" y="710"/>
                  <a:pt x="2442" y="715"/>
                  <a:pt x="2442" y="722"/>
                </a:cubicBezTo>
                <a:cubicBezTo>
                  <a:pt x="2442" y="729"/>
                  <a:pt x="2447" y="735"/>
                  <a:pt x="2455" y="735"/>
                </a:cubicBezTo>
                <a:close/>
                <a:moveTo>
                  <a:pt x="2494" y="735"/>
                </a:moveTo>
                <a:cubicBezTo>
                  <a:pt x="2501" y="735"/>
                  <a:pt x="2507" y="729"/>
                  <a:pt x="2507" y="722"/>
                </a:cubicBezTo>
                <a:cubicBezTo>
                  <a:pt x="2507" y="715"/>
                  <a:pt x="2501" y="710"/>
                  <a:pt x="2494" y="710"/>
                </a:cubicBezTo>
                <a:cubicBezTo>
                  <a:pt x="2487" y="710"/>
                  <a:pt x="2481" y="715"/>
                  <a:pt x="2481" y="722"/>
                </a:cubicBezTo>
                <a:cubicBezTo>
                  <a:pt x="2481" y="729"/>
                  <a:pt x="2487" y="735"/>
                  <a:pt x="2494" y="735"/>
                </a:cubicBezTo>
                <a:close/>
                <a:moveTo>
                  <a:pt x="2533" y="735"/>
                </a:moveTo>
                <a:cubicBezTo>
                  <a:pt x="2540" y="735"/>
                  <a:pt x="2546" y="729"/>
                  <a:pt x="2546" y="722"/>
                </a:cubicBezTo>
                <a:cubicBezTo>
                  <a:pt x="2546" y="715"/>
                  <a:pt x="2540" y="710"/>
                  <a:pt x="2533" y="710"/>
                </a:cubicBezTo>
                <a:cubicBezTo>
                  <a:pt x="2526" y="710"/>
                  <a:pt x="2521" y="715"/>
                  <a:pt x="2521" y="722"/>
                </a:cubicBezTo>
                <a:cubicBezTo>
                  <a:pt x="2521" y="729"/>
                  <a:pt x="2526" y="735"/>
                  <a:pt x="2533" y="735"/>
                </a:cubicBezTo>
                <a:close/>
                <a:moveTo>
                  <a:pt x="2573" y="735"/>
                </a:moveTo>
                <a:cubicBezTo>
                  <a:pt x="2580" y="735"/>
                  <a:pt x="2586" y="729"/>
                  <a:pt x="2586" y="722"/>
                </a:cubicBezTo>
                <a:cubicBezTo>
                  <a:pt x="2586" y="715"/>
                  <a:pt x="2580" y="710"/>
                  <a:pt x="2573" y="710"/>
                </a:cubicBezTo>
                <a:cubicBezTo>
                  <a:pt x="2566" y="710"/>
                  <a:pt x="2560" y="715"/>
                  <a:pt x="2560" y="722"/>
                </a:cubicBezTo>
                <a:cubicBezTo>
                  <a:pt x="2560" y="729"/>
                  <a:pt x="2566" y="735"/>
                  <a:pt x="2573" y="735"/>
                </a:cubicBezTo>
                <a:close/>
                <a:moveTo>
                  <a:pt x="2612" y="735"/>
                </a:moveTo>
                <a:cubicBezTo>
                  <a:pt x="2619" y="735"/>
                  <a:pt x="2625" y="729"/>
                  <a:pt x="2625" y="722"/>
                </a:cubicBezTo>
                <a:cubicBezTo>
                  <a:pt x="2625" y="715"/>
                  <a:pt x="2619" y="710"/>
                  <a:pt x="2612" y="710"/>
                </a:cubicBezTo>
                <a:cubicBezTo>
                  <a:pt x="2605" y="710"/>
                  <a:pt x="2599" y="715"/>
                  <a:pt x="2599" y="722"/>
                </a:cubicBezTo>
                <a:cubicBezTo>
                  <a:pt x="2599" y="729"/>
                  <a:pt x="2605" y="735"/>
                  <a:pt x="2612" y="735"/>
                </a:cubicBezTo>
                <a:close/>
                <a:moveTo>
                  <a:pt x="2652" y="735"/>
                </a:moveTo>
                <a:cubicBezTo>
                  <a:pt x="2659" y="735"/>
                  <a:pt x="2664" y="729"/>
                  <a:pt x="2664" y="722"/>
                </a:cubicBezTo>
                <a:cubicBezTo>
                  <a:pt x="2664" y="715"/>
                  <a:pt x="2659" y="710"/>
                  <a:pt x="2652" y="710"/>
                </a:cubicBezTo>
                <a:cubicBezTo>
                  <a:pt x="2645" y="710"/>
                  <a:pt x="2639" y="715"/>
                  <a:pt x="2639" y="722"/>
                </a:cubicBezTo>
                <a:cubicBezTo>
                  <a:pt x="2639" y="729"/>
                  <a:pt x="2645" y="735"/>
                  <a:pt x="2652" y="735"/>
                </a:cubicBezTo>
                <a:close/>
                <a:moveTo>
                  <a:pt x="2691" y="735"/>
                </a:moveTo>
                <a:cubicBezTo>
                  <a:pt x="2698" y="735"/>
                  <a:pt x="2704" y="729"/>
                  <a:pt x="2704" y="722"/>
                </a:cubicBezTo>
                <a:cubicBezTo>
                  <a:pt x="2704" y="715"/>
                  <a:pt x="2698" y="710"/>
                  <a:pt x="2691" y="710"/>
                </a:cubicBezTo>
                <a:cubicBezTo>
                  <a:pt x="2684" y="710"/>
                  <a:pt x="2678" y="715"/>
                  <a:pt x="2678" y="722"/>
                </a:cubicBezTo>
                <a:cubicBezTo>
                  <a:pt x="2678" y="729"/>
                  <a:pt x="2684" y="735"/>
                  <a:pt x="2691" y="735"/>
                </a:cubicBezTo>
                <a:close/>
                <a:moveTo>
                  <a:pt x="2730" y="735"/>
                </a:moveTo>
                <a:cubicBezTo>
                  <a:pt x="2738" y="735"/>
                  <a:pt x="2743" y="729"/>
                  <a:pt x="2743" y="722"/>
                </a:cubicBezTo>
                <a:cubicBezTo>
                  <a:pt x="2743" y="715"/>
                  <a:pt x="2738" y="710"/>
                  <a:pt x="2730" y="710"/>
                </a:cubicBezTo>
                <a:cubicBezTo>
                  <a:pt x="2723" y="710"/>
                  <a:pt x="2718" y="715"/>
                  <a:pt x="2718" y="722"/>
                </a:cubicBezTo>
                <a:cubicBezTo>
                  <a:pt x="2718" y="729"/>
                  <a:pt x="2723" y="735"/>
                  <a:pt x="2730" y="735"/>
                </a:cubicBezTo>
                <a:close/>
                <a:moveTo>
                  <a:pt x="2770" y="735"/>
                </a:moveTo>
                <a:cubicBezTo>
                  <a:pt x="2777" y="735"/>
                  <a:pt x="2783" y="729"/>
                  <a:pt x="2783" y="722"/>
                </a:cubicBezTo>
                <a:cubicBezTo>
                  <a:pt x="2783" y="715"/>
                  <a:pt x="2777" y="710"/>
                  <a:pt x="2770" y="710"/>
                </a:cubicBezTo>
                <a:cubicBezTo>
                  <a:pt x="2763" y="710"/>
                  <a:pt x="2757" y="715"/>
                  <a:pt x="2757" y="722"/>
                </a:cubicBezTo>
                <a:cubicBezTo>
                  <a:pt x="2757" y="729"/>
                  <a:pt x="2763" y="735"/>
                  <a:pt x="2770" y="735"/>
                </a:cubicBezTo>
                <a:close/>
                <a:moveTo>
                  <a:pt x="2809" y="735"/>
                </a:moveTo>
                <a:cubicBezTo>
                  <a:pt x="2816" y="735"/>
                  <a:pt x="2822" y="729"/>
                  <a:pt x="2822" y="722"/>
                </a:cubicBezTo>
                <a:cubicBezTo>
                  <a:pt x="2822" y="715"/>
                  <a:pt x="2816" y="710"/>
                  <a:pt x="2809" y="710"/>
                </a:cubicBezTo>
                <a:cubicBezTo>
                  <a:pt x="2802" y="710"/>
                  <a:pt x="2797" y="715"/>
                  <a:pt x="2797" y="722"/>
                </a:cubicBezTo>
                <a:cubicBezTo>
                  <a:pt x="2797" y="729"/>
                  <a:pt x="2802" y="735"/>
                  <a:pt x="2809" y="735"/>
                </a:cubicBezTo>
                <a:close/>
                <a:moveTo>
                  <a:pt x="2849" y="735"/>
                </a:moveTo>
                <a:cubicBezTo>
                  <a:pt x="2856" y="735"/>
                  <a:pt x="2862" y="729"/>
                  <a:pt x="2862" y="722"/>
                </a:cubicBezTo>
                <a:cubicBezTo>
                  <a:pt x="2862" y="715"/>
                  <a:pt x="2856" y="710"/>
                  <a:pt x="2849" y="710"/>
                </a:cubicBezTo>
                <a:cubicBezTo>
                  <a:pt x="2842" y="710"/>
                  <a:pt x="2836" y="715"/>
                  <a:pt x="2836" y="722"/>
                </a:cubicBezTo>
                <a:cubicBezTo>
                  <a:pt x="2836" y="729"/>
                  <a:pt x="2842" y="735"/>
                  <a:pt x="2849" y="735"/>
                </a:cubicBezTo>
                <a:close/>
                <a:moveTo>
                  <a:pt x="2888" y="735"/>
                </a:moveTo>
                <a:cubicBezTo>
                  <a:pt x="2895" y="735"/>
                  <a:pt x="2901" y="729"/>
                  <a:pt x="2901" y="722"/>
                </a:cubicBezTo>
                <a:cubicBezTo>
                  <a:pt x="2901" y="715"/>
                  <a:pt x="2895" y="710"/>
                  <a:pt x="2888" y="710"/>
                </a:cubicBezTo>
                <a:cubicBezTo>
                  <a:pt x="2881" y="710"/>
                  <a:pt x="2875" y="715"/>
                  <a:pt x="2875" y="722"/>
                </a:cubicBezTo>
                <a:cubicBezTo>
                  <a:pt x="2875" y="729"/>
                  <a:pt x="2881" y="735"/>
                  <a:pt x="2888" y="735"/>
                </a:cubicBezTo>
                <a:close/>
                <a:moveTo>
                  <a:pt x="2967" y="735"/>
                </a:moveTo>
                <a:cubicBezTo>
                  <a:pt x="2974" y="735"/>
                  <a:pt x="2980" y="729"/>
                  <a:pt x="2980" y="722"/>
                </a:cubicBezTo>
                <a:cubicBezTo>
                  <a:pt x="2980" y="715"/>
                  <a:pt x="2974" y="710"/>
                  <a:pt x="2967" y="710"/>
                </a:cubicBezTo>
                <a:cubicBezTo>
                  <a:pt x="2960" y="710"/>
                  <a:pt x="2954" y="715"/>
                  <a:pt x="2954" y="722"/>
                </a:cubicBezTo>
                <a:cubicBezTo>
                  <a:pt x="2954" y="729"/>
                  <a:pt x="2960" y="735"/>
                  <a:pt x="2967" y="735"/>
                </a:cubicBezTo>
                <a:close/>
                <a:moveTo>
                  <a:pt x="3125" y="735"/>
                </a:moveTo>
                <a:cubicBezTo>
                  <a:pt x="3132" y="735"/>
                  <a:pt x="3137" y="729"/>
                  <a:pt x="3137" y="722"/>
                </a:cubicBezTo>
                <a:cubicBezTo>
                  <a:pt x="3137" y="715"/>
                  <a:pt x="3132" y="710"/>
                  <a:pt x="3125" y="710"/>
                </a:cubicBezTo>
                <a:cubicBezTo>
                  <a:pt x="3118" y="710"/>
                  <a:pt x="3112" y="715"/>
                  <a:pt x="3112" y="722"/>
                </a:cubicBezTo>
                <a:cubicBezTo>
                  <a:pt x="3112" y="729"/>
                  <a:pt x="3118" y="735"/>
                  <a:pt x="3125" y="735"/>
                </a:cubicBezTo>
                <a:close/>
                <a:moveTo>
                  <a:pt x="483" y="749"/>
                </a:moveTo>
                <a:cubicBezTo>
                  <a:pt x="476" y="749"/>
                  <a:pt x="471" y="755"/>
                  <a:pt x="471" y="762"/>
                </a:cubicBezTo>
                <a:cubicBezTo>
                  <a:pt x="471" y="769"/>
                  <a:pt x="476" y="774"/>
                  <a:pt x="483" y="774"/>
                </a:cubicBezTo>
                <a:cubicBezTo>
                  <a:pt x="490" y="774"/>
                  <a:pt x="496" y="769"/>
                  <a:pt x="496" y="762"/>
                </a:cubicBezTo>
                <a:cubicBezTo>
                  <a:pt x="496" y="755"/>
                  <a:pt x="490" y="749"/>
                  <a:pt x="483" y="749"/>
                </a:cubicBezTo>
                <a:close/>
                <a:moveTo>
                  <a:pt x="523" y="774"/>
                </a:moveTo>
                <a:cubicBezTo>
                  <a:pt x="530" y="774"/>
                  <a:pt x="535" y="769"/>
                  <a:pt x="535" y="762"/>
                </a:cubicBezTo>
                <a:cubicBezTo>
                  <a:pt x="535" y="755"/>
                  <a:pt x="530" y="749"/>
                  <a:pt x="523" y="749"/>
                </a:cubicBezTo>
                <a:cubicBezTo>
                  <a:pt x="516" y="749"/>
                  <a:pt x="510" y="755"/>
                  <a:pt x="510" y="762"/>
                </a:cubicBezTo>
                <a:cubicBezTo>
                  <a:pt x="510" y="769"/>
                  <a:pt x="516" y="774"/>
                  <a:pt x="523" y="774"/>
                </a:cubicBezTo>
                <a:close/>
                <a:moveTo>
                  <a:pt x="562" y="774"/>
                </a:moveTo>
                <a:cubicBezTo>
                  <a:pt x="569" y="774"/>
                  <a:pt x="575" y="769"/>
                  <a:pt x="575" y="762"/>
                </a:cubicBezTo>
                <a:cubicBezTo>
                  <a:pt x="575" y="755"/>
                  <a:pt x="569" y="749"/>
                  <a:pt x="562" y="749"/>
                </a:cubicBezTo>
                <a:cubicBezTo>
                  <a:pt x="555" y="749"/>
                  <a:pt x="549" y="755"/>
                  <a:pt x="549" y="762"/>
                </a:cubicBezTo>
                <a:cubicBezTo>
                  <a:pt x="549" y="769"/>
                  <a:pt x="555" y="774"/>
                  <a:pt x="562" y="774"/>
                </a:cubicBezTo>
                <a:close/>
                <a:moveTo>
                  <a:pt x="602" y="774"/>
                </a:moveTo>
                <a:cubicBezTo>
                  <a:pt x="609" y="774"/>
                  <a:pt x="614" y="769"/>
                  <a:pt x="614" y="762"/>
                </a:cubicBezTo>
                <a:cubicBezTo>
                  <a:pt x="614" y="755"/>
                  <a:pt x="609" y="749"/>
                  <a:pt x="602" y="749"/>
                </a:cubicBezTo>
                <a:cubicBezTo>
                  <a:pt x="595" y="749"/>
                  <a:pt x="589" y="755"/>
                  <a:pt x="589" y="762"/>
                </a:cubicBezTo>
                <a:cubicBezTo>
                  <a:pt x="589" y="769"/>
                  <a:pt x="595" y="774"/>
                  <a:pt x="602" y="774"/>
                </a:cubicBezTo>
                <a:close/>
                <a:moveTo>
                  <a:pt x="641" y="774"/>
                </a:moveTo>
                <a:cubicBezTo>
                  <a:pt x="648" y="774"/>
                  <a:pt x="654" y="769"/>
                  <a:pt x="654" y="762"/>
                </a:cubicBezTo>
                <a:cubicBezTo>
                  <a:pt x="654" y="755"/>
                  <a:pt x="648" y="749"/>
                  <a:pt x="641" y="749"/>
                </a:cubicBezTo>
                <a:cubicBezTo>
                  <a:pt x="634" y="749"/>
                  <a:pt x="628" y="755"/>
                  <a:pt x="628" y="762"/>
                </a:cubicBezTo>
                <a:cubicBezTo>
                  <a:pt x="628" y="769"/>
                  <a:pt x="634" y="774"/>
                  <a:pt x="641" y="774"/>
                </a:cubicBezTo>
                <a:close/>
                <a:moveTo>
                  <a:pt x="680" y="774"/>
                </a:moveTo>
                <a:cubicBezTo>
                  <a:pt x="687" y="774"/>
                  <a:pt x="693" y="769"/>
                  <a:pt x="693" y="762"/>
                </a:cubicBezTo>
                <a:cubicBezTo>
                  <a:pt x="693" y="755"/>
                  <a:pt x="687" y="749"/>
                  <a:pt x="680" y="749"/>
                </a:cubicBezTo>
                <a:cubicBezTo>
                  <a:pt x="673" y="749"/>
                  <a:pt x="668" y="755"/>
                  <a:pt x="668" y="762"/>
                </a:cubicBezTo>
                <a:cubicBezTo>
                  <a:pt x="668" y="769"/>
                  <a:pt x="673" y="774"/>
                  <a:pt x="680" y="774"/>
                </a:cubicBezTo>
                <a:close/>
                <a:moveTo>
                  <a:pt x="720" y="774"/>
                </a:moveTo>
                <a:cubicBezTo>
                  <a:pt x="727" y="774"/>
                  <a:pt x="733" y="769"/>
                  <a:pt x="733" y="762"/>
                </a:cubicBezTo>
                <a:cubicBezTo>
                  <a:pt x="733" y="755"/>
                  <a:pt x="727" y="749"/>
                  <a:pt x="720" y="749"/>
                </a:cubicBezTo>
                <a:cubicBezTo>
                  <a:pt x="713" y="749"/>
                  <a:pt x="707" y="755"/>
                  <a:pt x="707" y="762"/>
                </a:cubicBezTo>
                <a:cubicBezTo>
                  <a:pt x="707" y="769"/>
                  <a:pt x="713" y="774"/>
                  <a:pt x="720" y="774"/>
                </a:cubicBezTo>
                <a:close/>
                <a:moveTo>
                  <a:pt x="759" y="774"/>
                </a:moveTo>
                <a:cubicBezTo>
                  <a:pt x="766" y="774"/>
                  <a:pt x="772" y="769"/>
                  <a:pt x="772" y="762"/>
                </a:cubicBezTo>
                <a:cubicBezTo>
                  <a:pt x="772" y="755"/>
                  <a:pt x="766" y="749"/>
                  <a:pt x="759" y="749"/>
                </a:cubicBezTo>
                <a:cubicBezTo>
                  <a:pt x="752" y="749"/>
                  <a:pt x="747" y="755"/>
                  <a:pt x="747" y="762"/>
                </a:cubicBezTo>
                <a:cubicBezTo>
                  <a:pt x="747" y="769"/>
                  <a:pt x="752" y="774"/>
                  <a:pt x="759" y="774"/>
                </a:cubicBezTo>
                <a:close/>
                <a:moveTo>
                  <a:pt x="799" y="774"/>
                </a:moveTo>
                <a:cubicBezTo>
                  <a:pt x="806" y="774"/>
                  <a:pt x="811" y="769"/>
                  <a:pt x="811" y="762"/>
                </a:cubicBezTo>
                <a:cubicBezTo>
                  <a:pt x="811" y="755"/>
                  <a:pt x="806" y="749"/>
                  <a:pt x="799" y="749"/>
                </a:cubicBezTo>
                <a:cubicBezTo>
                  <a:pt x="792" y="749"/>
                  <a:pt x="786" y="755"/>
                  <a:pt x="786" y="762"/>
                </a:cubicBezTo>
                <a:cubicBezTo>
                  <a:pt x="786" y="769"/>
                  <a:pt x="792" y="774"/>
                  <a:pt x="799" y="774"/>
                </a:cubicBezTo>
                <a:close/>
                <a:moveTo>
                  <a:pt x="838" y="774"/>
                </a:moveTo>
                <a:cubicBezTo>
                  <a:pt x="845" y="774"/>
                  <a:pt x="851" y="769"/>
                  <a:pt x="851" y="762"/>
                </a:cubicBezTo>
                <a:cubicBezTo>
                  <a:pt x="851" y="755"/>
                  <a:pt x="845" y="749"/>
                  <a:pt x="838" y="749"/>
                </a:cubicBezTo>
                <a:cubicBezTo>
                  <a:pt x="831" y="749"/>
                  <a:pt x="825" y="755"/>
                  <a:pt x="825" y="762"/>
                </a:cubicBezTo>
                <a:cubicBezTo>
                  <a:pt x="825" y="769"/>
                  <a:pt x="831" y="774"/>
                  <a:pt x="838" y="774"/>
                </a:cubicBezTo>
                <a:close/>
                <a:moveTo>
                  <a:pt x="878" y="774"/>
                </a:moveTo>
                <a:cubicBezTo>
                  <a:pt x="885" y="774"/>
                  <a:pt x="890" y="769"/>
                  <a:pt x="890" y="762"/>
                </a:cubicBezTo>
                <a:cubicBezTo>
                  <a:pt x="890" y="755"/>
                  <a:pt x="885" y="749"/>
                  <a:pt x="878" y="749"/>
                </a:cubicBezTo>
                <a:cubicBezTo>
                  <a:pt x="871" y="749"/>
                  <a:pt x="865" y="755"/>
                  <a:pt x="865" y="762"/>
                </a:cubicBezTo>
                <a:cubicBezTo>
                  <a:pt x="865" y="769"/>
                  <a:pt x="871" y="774"/>
                  <a:pt x="878" y="774"/>
                </a:cubicBezTo>
                <a:close/>
                <a:moveTo>
                  <a:pt x="930" y="762"/>
                </a:moveTo>
                <a:cubicBezTo>
                  <a:pt x="930" y="755"/>
                  <a:pt x="924" y="749"/>
                  <a:pt x="917" y="749"/>
                </a:cubicBezTo>
                <a:cubicBezTo>
                  <a:pt x="910" y="749"/>
                  <a:pt x="904" y="755"/>
                  <a:pt x="904" y="762"/>
                </a:cubicBezTo>
                <a:cubicBezTo>
                  <a:pt x="904" y="769"/>
                  <a:pt x="910" y="774"/>
                  <a:pt x="917" y="774"/>
                </a:cubicBezTo>
                <a:cubicBezTo>
                  <a:pt x="924" y="774"/>
                  <a:pt x="930" y="769"/>
                  <a:pt x="930" y="762"/>
                </a:cubicBezTo>
                <a:close/>
                <a:moveTo>
                  <a:pt x="1666" y="774"/>
                </a:moveTo>
                <a:cubicBezTo>
                  <a:pt x="1673" y="774"/>
                  <a:pt x="1679" y="769"/>
                  <a:pt x="1679" y="762"/>
                </a:cubicBezTo>
                <a:cubicBezTo>
                  <a:pt x="1679" y="755"/>
                  <a:pt x="1673" y="749"/>
                  <a:pt x="1666" y="749"/>
                </a:cubicBezTo>
                <a:cubicBezTo>
                  <a:pt x="1659" y="749"/>
                  <a:pt x="1653" y="755"/>
                  <a:pt x="1653" y="762"/>
                </a:cubicBezTo>
                <a:cubicBezTo>
                  <a:pt x="1653" y="769"/>
                  <a:pt x="1659" y="774"/>
                  <a:pt x="1666" y="774"/>
                </a:cubicBezTo>
                <a:close/>
                <a:moveTo>
                  <a:pt x="1705" y="774"/>
                </a:moveTo>
                <a:cubicBezTo>
                  <a:pt x="1713" y="774"/>
                  <a:pt x="1718" y="769"/>
                  <a:pt x="1718" y="762"/>
                </a:cubicBezTo>
                <a:cubicBezTo>
                  <a:pt x="1718" y="755"/>
                  <a:pt x="1713" y="749"/>
                  <a:pt x="1705" y="749"/>
                </a:cubicBezTo>
                <a:cubicBezTo>
                  <a:pt x="1698" y="749"/>
                  <a:pt x="1693" y="755"/>
                  <a:pt x="1693" y="762"/>
                </a:cubicBezTo>
                <a:cubicBezTo>
                  <a:pt x="1693" y="769"/>
                  <a:pt x="1698" y="774"/>
                  <a:pt x="1705" y="774"/>
                </a:cubicBezTo>
                <a:close/>
                <a:moveTo>
                  <a:pt x="1745" y="774"/>
                </a:moveTo>
                <a:cubicBezTo>
                  <a:pt x="1752" y="774"/>
                  <a:pt x="1758" y="769"/>
                  <a:pt x="1758" y="762"/>
                </a:cubicBezTo>
                <a:cubicBezTo>
                  <a:pt x="1758" y="755"/>
                  <a:pt x="1752" y="749"/>
                  <a:pt x="1745" y="749"/>
                </a:cubicBezTo>
                <a:cubicBezTo>
                  <a:pt x="1738" y="749"/>
                  <a:pt x="1732" y="755"/>
                  <a:pt x="1732" y="762"/>
                </a:cubicBezTo>
                <a:cubicBezTo>
                  <a:pt x="1732" y="769"/>
                  <a:pt x="1738" y="774"/>
                  <a:pt x="1745" y="774"/>
                </a:cubicBezTo>
                <a:close/>
                <a:moveTo>
                  <a:pt x="1784" y="774"/>
                </a:moveTo>
                <a:cubicBezTo>
                  <a:pt x="1791" y="774"/>
                  <a:pt x="1797" y="769"/>
                  <a:pt x="1797" y="762"/>
                </a:cubicBezTo>
                <a:cubicBezTo>
                  <a:pt x="1797" y="755"/>
                  <a:pt x="1791" y="749"/>
                  <a:pt x="1784" y="749"/>
                </a:cubicBezTo>
                <a:cubicBezTo>
                  <a:pt x="1777" y="749"/>
                  <a:pt x="1772" y="755"/>
                  <a:pt x="1772" y="762"/>
                </a:cubicBezTo>
                <a:cubicBezTo>
                  <a:pt x="1772" y="769"/>
                  <a:pt x="1777" y="774"/>
                  <a:pt x="1784" y="774"/>
                </a:cubicBezTo>
                <a:close/>
                <a:moveTo>
                  <a:pt x="2060" y="752"/>
                </a:moveTo>
                <a:cubicBezTo>
                  <a:pt x="2055" y="752"/>
                  <a:pt x="2051" y="757"/>
                  <a:pt x="2051" y="762"/>
                </a:cubicBezTo>
                <a:cubicBezTo>
                  <a:pt x="2051" y="767"/>
                  <a:pt x="2055" y="771"/>
                  <a:pt x="2060" y="771"/>
                </a:cubicBezTo>
                <a:cubicBezTo>
                  <a:pt x="2065" y="771"/>
                  <a:pt x="2070" y="767"/>
                  <a:pt x="2070" y="762"/>
                </a:cubicBezTo>
                <a:cubicBezTo>
                  <a:pt x="2070" y="757"/>
                  <a:pt x="2065" y="752"/>
                  <a:pt x="2060" y="752"/>
                </a:cubicBezTo>
                <a:close/>
                <a:moveTo>
                  <a:pt x="2100" y="774"/>
                </a:moveTo>
                <a:cubicBezTo>
                  <a:pt x="2107" y="774"/>
                  <a:pt x="2112" y="769"/>
                  <a:pt x="2112" y="762"/>
                </a:cubicBezTo>
                <a:cubicBezTo>
                  <a:pt x="2112" y="755"/>
                  <a:pt x="2107" y="749"/>
                  <a:pt x="2100" y="749"/>
                </a:cubicBezTo>
                <a:cubicBezTo>
                  <a:pt x="2093" y="749"/>
                  <a:pt x="2087" y="755"/>
                  <a:pt x="2087" y="762"/>
                </a:cubicBezTo>
                <a:cubicBezTo>
                  <a:pt x="2087" y="769"/>
                  <a:pt x="2093" y="774"/>
                  <a:pt x="2100" y="774"/>
                </a:cubicBezTo>
                <a:close/>
                <a:moveTo>
                  <a:pt x="2139" y="774"/>
                </a:moveTo>
                <a:cubicBezTo>
                  <a:pt x="2146" y="774"/>
                  <a:pt x="2152" y="769"/>
                  <a:pt x="2152" y="762"/>
                </a:cubicBezTo>
                <a:cubicBezTo>
                  <a:pt x="2152" y="755"/>
                  <a:pt x="2146" y="749"/>
                  <a:pt x="2139" y="749"/>
                </a:cubicBezTo>
                <a:cubicBezTo>
                  <a:pt x="2132" y="749"/>
                  <a:pt x="2126" y="755"/>
                  <a:pt x="2126" y="762"/>
                </a:cubicBezTo>
                <a:cubicBezTo>
                  <a:pt x="2126" y="769"/>
                  <a:pt x="2132" y="774"/>
                  <a:pt x="2139" y="774"/>
                </a:cubicBezTo>
                <a:close/>
                <a:moveTo>
                  <a:pt x="2179" y="774"/>
                </a:moveTo>
                <a:cubicBezTo>
                  <a:pt x="2186" y="774"/>
                  <a:pt x="2191" y="769"/>
                  <a:pt x="2191" y="762"/>
                </a:cubicBezTo>
                <a:cubicBezTo>
                  <a:pt x="2191" y="755"/>
                  <a:pt x="2186" y="749"/>
                  <a:pt x="2179" y="749"/>
                </a:cubicBezTo>
                <a:cubicBezTo>
                  <a:pt x="2172" y="749"/>
                  <a:pt x="2166" y="755"/>
                  <a:pt x="2166" y="762"/>
                </a:cubicBezTo>
                <a:cubicBezTo>
                  <a:pt x="2166" y="769"/>
                  <a:pt x="2172" y="774"/>
                  <a:pt x="2179" y="774"/>
                </a:cubicBezTo>
                <a:close/>
                <a:moveTo>
                  <a:pt x="2218" y="774"/>
                </a:moveTo>
                <a:cubicBezTo>
                  <a:pt x="2225" y="774"/>
                  <a:pt x="2231" y="769"/>
                  <a:pt x="2231" y="762"/>
                </a:cubicBezTo>
                <a:cubicBezTo>
                  <a:pt x="2231" y="755"/>
                  <a:pt x="2225" y="749"/>
                  <a:pt x="2218" y="749"/>
                </a:cubicBezTo>
                <a:cubicBezTo>
                  <a:pt x="2211" y="749"/>
                  <a:pt x="2205" y="755"/>
                  <a:pt x="2205" y="762"/>
                </a:cubicBezTo>
                <a:cubicBezTo>
                  <a:pt x="2205" y="769"/>
                  <a:pt x="2211" y="774"/>
                  <a:pt x="2218" y="774"/>
                </a:cubicBezTo>
                <a:close/>
                <a:moveTo>
                  <a:pt x="2257" y="774"/>
                </a:moveTo>
                <a:cubicBezTo>
                  <a:pt x="2264" y="774"/>
                  <a:pt x="2270" y="769"/>
                  <a:pt x="2270" y="762"/>
                </a:cubicBezTo>
                <a:cubicBezTo>
                  <a:pt x="2270" y="755"/>
                  <a:pt x="2264" y="749"/>
                  <a:pt x="2257" y="749"/>
                </a:cubicBezTo>
                <a:cubicBezTo>
                  <a:pt x="2250" y="749"/>
                  <a:pt x="2245" y="755"/>
                  <a:pt x="2245" y="762"/>
                </a:cubicBezTo>
                <a:cubicBezTo>
                  <a:pt x="2245" y="769"/>
                  <a:pt x="2250" y="774"/>
                  <a:pt x="2257" y="774"/>
                </a:cubicBezTo>
                <a:close/>
                <a:moveTo>
                  <a:pt x="2297" y="774"/>
                </a:moveTo>
                <a:cubicBezTo>
                  <a:pt x="2304" y="774"/>
                  <a:pt x="2310" y="769"/>
                  <a:pt x="2310" y="762"/>
                </a:cubicBezTo>
                <a:cubicBezTo>
                  <a:pt x="2310" y="755"/>
                  <a:pt x="2304" y="749"/>
                  <a:pt x="2297" y="749"/>
                </a:cubicBezTo>
                <a:cubicBezTo>
                  <a:pt x="2290" y="749"/>
                  <a:pt x="2284" y="755"/>
                  <a:pt x="2284" y="762"/>
                </a:cubicBezTo>
                <a:cubicBezTo>
                  <a:pt x="2284" y="769"/>
                  <a:pt x="2290" y="774"/>
                  <a:pt x="2297" y="774"/>
                </a:cubicBezTo>
                <a:close/>
                <a:moveTo>
                  <a:pt x="2336" y="774"/>
                </a:moveTo>
                <a:cubicBezTo>
                  <a:pt x="2343" y="774"/>
                  <a:pt x="2349" y="769"/>
                  <a:pt x="2349" y="762"/>
                </a:cubicBezTo>
                <a:cubicBezTo>
                  <a:pt x="2349" y="755"/>
                  <a:pt x="2343" y="749"/>
                  <a:pt x="2336" y="749"/>
                </a:cubicBezTo>
                <a:cubicBezTo>
                  <a:pt x="2329" y="749"/>
                  <a:pt x="2323" y="755"/>
                  <a:pt x="2323" y="762"/>
                </a:cubicBezTo>
                <a:cubicBezTo>
                  <a:pt x="2323" y="769"/>
                  <a:pt x="2329" y="774"/>
                  <a:pt x="2336" y="774"/>
                </a:cubicBezTo>
                <a:close/>
                <a:moveTo>
                  <a:pt x="2376" y="774"/>
                </a:moveTo>
                <a:cubicBezTo>
                  <a:pt x="2383" y="774"/>
                  <a:pt x="2388" y="769"/>
                  <a:pt x="2388" y="762"/>
                </a:cubicBezTo>
                <a:cubicBezTo>
                  <a:pt x="2388" y="755"/>
                  <a:pt x="2383" y="749"/>
                  <a:pt x="2376" y="749"/>
                </a:cubicBezTo>
                <a:cubicBezTo>
                  <a:pt x="2369" y="749"/>
                  <a:pt x="2363" y="755"/>
                  <a:pt x="2363" y="762"/>
                </a:cubicBezTo>
                <a:cubicBezTo>
                  <a:pt x="2363" y="769"/>
                  <a:pt x="2369" y="774"/>
                  <a:pt x="2376" y="774"/>
                </a:cubicBezTo>
                <a:close/>
                <a:moveTo>
                  <a:pt x="2415" y="774"/>
                </a:moveTo>
                <a:cubicBezTo>
                  <a:pt x="2422" y="774"/>
                  <a:pt x="2428" y="769"/>
                  <a:pt x="2428" y="762"/>
                </a:cubicBezTo>
                <a:cubicBezTo>
                  <a:pt x="2428" y="755"/>
                  <a:pt x="2422" y="749"/>
                  <a:pt x="2415" y="749"/>
                </a:cubicBezTo>
                <a:cubicBezTo>
                  <a:pt x="2408" y="749"/>
                  <a:pt x="2402" y="755"/>
                  <a:pt x="2402" y="762"/>
                </a:cubicBezTo>
                <a:cubicBezTo>
                  <a:pt x="2402" y="769"/>
                  <a:pt x="2408" y="774"/>
                  <a:pt x="2415" y="774"/>
                </a:cubicBezTo>
                <a:close/>
                <a:moveTo>
                  <a:pt x="2455" y="774"/>
                </a:moveTo>
                <a:cubicBezTo>
                  <a:pt x="2462" y="774"/>
                  <a:pt x="2467" y="769"/>
                  <a:pt x="2467" y="762"/>
                </a:cubicBezTo>
                <a:cubicBezTo>
                  <a:pt x="2467" y="755"/>
                  <a:pt x="2462" y="749"/>
                  <a:pt x="2455" y="749"/>
                </a:cubicBezTo>
                <a:cubicBezTo>
                  <a:pt x="2447" y="749"/>
                  <a:pt x="2442" y="755"/>
                  <a:pt x="2442" y="762"/>
                </a:cubicBezTo>
                <a:cubicBezTo>
                  <a:pt x="2442" y="769"/>
                  <a:pt x="2447" y="774"/>
                  <a:pt x="2455" y="774"/>
                </a:cubicBezTo>
                <a:close/>
                <a:moveTo>
                  <a:pt x="2494" y="774"/>
                </a:moveTo>
                <a:cubicBezTo>
                  <a:pt x="2501" y="774"/>
                  <a:pt x="2507" y="769"/>
                  <a:pt x="2507" y="762"/>
                </a:cubicBezTo>
                <a:cubicBezTo>
                  <a:pt x="2507" y="755"/>
                  <a:pt x="2501" y="749"/>
                  <a:pt x="2494" y="749"/>
                </a:cubicBezTo>
                <a:cubicBezTo>
                  <a:pt x="2487" y="749"/>
                  <a:pt x="2481" y="755"/>
                  <a:pt x="2481" y="762"/>
                </a:cubicBezTo>
                <a:cubicBezTo>
                  <a:pt x="2481" y="769"/>
                  <a:pt x="2487" y="774"/>
                  <a:pt x="2494" y="774"/>
                </a:cubicBezTo>
                <a:close/>
                <a:moveTo>
                  <a:pt x="2533" y="774"/>
                </a:moveTo>
                <a:cubicBezTo>
                  <a:pt x="2540" y="774"/>
                  <a:pt x="2546" y="769"/>
                  <a:pt x="2546" y="762"/>
                </a:cubicBezTo>
                <a:cubicBezTo>
                  <a:pt x="2546" y="755"/>
                  <a:pt x="2540" y="749"/>
                  <a:pt x="2533" y="749"/>
                </a:cubicBezTo>
                <a:cubicBezTo>
                  <a:pt x="2526" y="749"/>
                  <a:pt x="2521" y="755"/>
                  <a:pt x="2521" y="762"/>
                </a:cubicBezTo>
                <a:cubicBezTo>
                  <a:pt x="2521" y="769"/>
                  <a:pt x="2526" y="774"/>
                  <a:pt x="2533" y="774"/>
                </a:cubicBezTo>
                <a:close/>
                <a:moveTo>
                  <a:pt x="2573" y="774"/>
                </a:moveTo>
                <a:cubicBezTo>
                  <a:pt x="2580" y="774"/>
                  <a:pt x="2586" y="769"/>
                  <a:pt x="2586" y="762"/>
                </a:cubicBezTo>
                <a:cubicBezTo>
                  <a:pt x="2586" y="755"/>
                  <a:pt x="2580" y="749"/>
                  <a:pt x="2573" y="749"/>
                </a:cubicBezTo>
                <a:cubicBezTo>
                  <a:pt x="2566" y="749"/>
                  <a:pt x="2560" y="755"/>
                  <a:pt x="2560" y="762"/>
                </a:cubicBezTo>
                <a:cubicBezTo>
                  <a:pt x="2560" y="769"/>
                  <a:pt x="2566" y="774"/>
                  <a:pt x="2573" y="774"/>
                </a:cubicBezTo>
                <a:close/>
                <a:moveTo>
                  <a:pt x="2612" y="774"/>
                </a:moveTo>
                <a:cubicBezTo>
                  <a:pt x="2619" y="774"/>
                  <a:pt x="2625" y="769"/>
                  <a:pt x="2625" y="762"/>
                </a:cubicBezTo>
                <a:cubicBezTo>
                  <a:pt x="2625" y="755"/>
                  <a:pt x="2619" y="749"/>
                  <a:pt x="2612" y="749"/>
                </a:cubicBezTo>
                <a:cubicBezTo>
                  <a:pt x="2605" y="749"/>
                  <a:pt x="2599" y="755"/>
                  <a:pt x="2599" y="762"/>
                </a:cubicBezTo>
                <a:cubicBezTo>
                  <a:pt x="2599" y="769"/>
                  <a:pt x="2605" y="774"/>
                  <a:pt x="2612" y="774"/>
                </a:cubicBezTo>
                <a:close/>
                <a:moveTo>
                  <a:pt x="2652" y="774"/>
                </a:moveTo>
                <a:cubicBezTo>
                  <a:pt x="2659" y="774"/>
                  <a:pt x="2664" y="769"/>
                  <a:pt x="2664" y="762"/>
                </a:cubicBezTo>
                <a:cubicBezTo>
                  <a:pt x="2664" y="755"/>
                  <a:pt x="2659" y="749"/>
                  <a:pt x="2652" y="749"/>
                </a:cubicBezTo>
                <a:cubicBezTo>
                  <a:pt x="2645" y="749"/>
                  <a:pt x="2639" y="755"/>
                  <a:pt x="2639" y="762"/>
                </a:cubicBezTo>
                <a:cubicBezTo>
                  <a:pt x="2639" y="769"/>
                  <a:pt x="2645" y="774"/>
                  <a:pt x="2652" y="774"/>
                </a:cubicBezTo>
                <a:close/>
                <a:moveTo>
                  <a:pt x="2691" y="774"/>
                </a:moveTo>
                <a:cubicBezTo>
                  <a:pt x="2698" y="774"/>
                  <a:pt x="2704" y="769"/>
                  <a:pt x="2704" y="762"/>
                </a:cubicBezTo>
                <a:cubicBezTo>
                  <a:pt x="2704" y="755"/>
                  <a:pt x="2698" y="749"/>
                  <a:pt x="2691" y="749"/>
                </a:cubicBezTo>
                <a:cubicBezTo>
                  <a:pt x="2684" y="749"/>
                  <a:pt x="2678" y="755"/>
                  <a:pt x="2678" y="762"/>
                </a:cubicBezTo>
                <a:cubicBezTo>
                  <a:pt x="2678" y="769"/>
                  <a:pt x="2684" y="774"/>
                  <a:pt x="2691" y="774"/>
                </a:cubicBezTo>
                <a:close/>
                <a:moveTo>
                  <a:pt x="2730" y="774"/>
                </a:moveTo>
                <a:cubicBezTo>
                  <a:pt x="2738" y="774"/>
                  <a:pt x="2743" y="769"/>
                  <a:pt x="2743" y="762"/>
                </a:cubicBezTo>
                <a:cubicBezTo>
                  <a:pt x="2743" y="755"/>
                  <a:pt x="2738" y="749"/>
                  <a:pt x="2730" y="749"/>
                </a:cubicBezTo>
                <a:cubicBezTo>
                  <a:pt x="2723" y="749"/>
                  <a:pt x="2718" y="755"/>
                  <a:pt x="2718" y="762"/>
                </a:cubicBezTo>
                <a:cubicBezTo>
                  <a:pt x="2718" y="769"/>
                  <a:pt x="2723" y="774"/>
                  <a:pt x="2730" y="774"/>
                </a:cubicBezTo>
                <a:close/>
                <a:moveTo>
                  <a:pt x="2770" y="774"/>
                </a:moveTo>
                <a:cubicBezTo>
                  <a:pt x="2777" y="774"/>
                  <a:pt x="2783" y="769"/>
                  <a:pt x="2783" y="762"/>
                </a:cubicBezTo>
                <a:cubicBezTo>
                  <a:pt x="2783" y="755"/>
                  <a:pt x="2777" y="749"/>
                  <a:pt x="2770" y="749"/>
                </a:cubicBezTo>
                <a:cubicBezTo>
                  <a:pt x="2763" y="749"/>
                  <a:pt x="2757" y="755"/>
                  <a:pt x="2757" y="762"/>
                </a:cubicBezTo>
                <a:cubicBezTo>
                  <a:pt x="2757" y="769"/>
                  <a:pt x="2763" y="774"/>
                  <a:pt x="2770" y="774"/>
                </a:cubicBezTo>
                <a:close/>
                <a:moveTo>
                  <a:pt x="2809" y="774"/>
                </a:moveTo>
                <a:cubicBezTo>
                  <a:pt x="2816" y="774"/>
                  <a:pt x="2822" y="769"/>
                  <a:pt x="2822" y="762"/>
                </a:cubicBezTo>
                <a:cubicBezTo>
                  <a:pt x="2822" y="755"/>
                  <a:pt x="2816" y="749"/>
                  <a:pt x="2809" y="749"/>
                </a:cubicBezTo>
                <a:cubicBezTo>
                  <a:pt x="2802" y="749"/>
                  <a:pt x="2797" y="755"/>
                  <a:pt x="2797" y="762"/>
                </a:cubicBezTo>
                <a:cubicBezTo>
                  <a:pt x="2797" y="769"/>
                  <a:pt x="2802" y="774"/>
                  <a:pt x="2809" y="774"/>
                </a:cubicBezTo>
                <a:close/>
                <a:moveTo>
                  <a:pt x="2849" y="774"/>
                </a:moveTo>
                <a:cubicBezTo>
                  <a:pt x="2856" y="774"/>
                  <a:pt x="2862" y="769"/>
                  <a:pt x="2862" y="762"/>
                </a:cubicBezTo>
                <a:cubicBezTo>
                  <a:pt x="2862" y="755"/>
                  <a:pt x="2856" y="749"/>
                  <a:pt x="2849" y="749"/>
                </a:cubicBezTo>
                <a:cubicBezTo>
                  <a:pt x="2842" y="749"/>
                  <a:pt x="2836" y="755"/>
                  <a:pt x="2836" y="762"/>
                </a:cubicBezTo>
                <a:cubicBezTo>
                  <a:pt x="2836" y="769"/>
                  <a:pt x="2842" y="774"/>
                  <a:pt x="2849" y="774"/>
                </a:cubicBezTo>
                <a:close/>
                <a:moveTo>
                  <a:pt x="2888" y="774"/>
                </a:moveTo>
                <a:cubicBezTo>
                  <a:pt x="2895" y="774"/>
                  <a:pt x="2901" y="769"/>
                  <a:pt x="2901" y="762"/>
                </a:cubicBezTo>
                <a:cubicBezTo>
                  <a:pt x="2901" y="755"/>
                  <a:pt x="2895" y="749"/>
                  <a:pt x="2888" y="749"/>
                </a:cubicBezTo>
                <a:cubicBezTo>
                  <a:pt x="2881" y="749"/>
                  <a:pt x="2875" y="755"/>
                  <a:pt x="2875" y="762"/>
                </a:cubicBezTo>
                <a:cubicBezTo>
                  <a:pt x="2875" y="769"/>
                  <a:pt x="2881" y="774"/>
                  <a:pt x="2888" y="774"/>
                </a:cubicBezTo>
                <a:close/>
                <a:moveTo>
                  <a:pt x="3046" y="749"/>
                </a:moveTo>
                <a:cubicBezTo>
                  <a:pt x="3039" y="749"/>
                  <a:pt x="3033" y="755"/>
                  <a:pt x="3033" y="762"/>
                </a:cubicBezTo>
                <a:cubicBezTo>
                  <a:pt x="3033" y="769"/>
                  <a:pt x="3039" y="774"/>
                  <a:pt x="3046" y="774"/>
                </a:cubicBezTo>
                <a:cubicBezTo>
                  <a:pt x="3053" y="774"/>
                  <a:pt x="3059" y="769"/>
                  <a:pt x="3059" y="762"/>
                </a:cubicBezTo>
                <a:cubicBezTo>
                  <a:pt x="3059" y="755"/>
                  <a:pt x="3053" y="749"/>
                  <a:pt x="3046" y="749"/>
                </a:cubicBezTo>
                <a:close/>
                <a:moveTo>
                  <a:pt x="3077" y="762"/>
                </a:moveTo>
                <a:cubicBezTo>
                  <a:pt x="3077" y="766"/>
                  <a:pt x="3081" y="770"/>
                  <a:pt x="3085" y="770"/>
                </a:cubicBezTo>
                <a:cubicBezTo>
                  <a:pt x="3090" y="770"/>
                  <a:pt x="3093" y="766"/>
                  <a:pt x="3093" y="762"/>
                </a:cubicBezTo>
                <a:cubicBezTo>
                  <a:pt x="3093" y="757"/>
                  <a:pt x="3090" y="754"/>
                  <a:pt x="3085" y="754"/>
                </a:cubicBezTo>
                <a:cubicBezTo>
                  <a:pt x="3081" y="754"/>
                  <a:pt x="3077" y="757"/>
                  <a:pt x="3077" y="762"/>
                </a:cubicBezTo>
                <a:close/>
                <a:moveTo>
                  <a:pt x="523" y="788"/>
                </a:moveTo>
                <a:cubicBezTo>
                  <a:pt x="516" y="788"/>
                  <a:pt x="510" y="794"/>
                  <a:pt x="510" y="801"/>
                </a:cubicBezTo>
                <a:cubicBezTo>
                  <a:pt x="510" y="808"/>
                  <a:pt x="516" y="814"/>
                  <a:pt x="523" y="814"/>
                </a:cubicBezTo>
                <a:cubicBezTo>
                  <a:pt x="530" y="814"/>
                  <a:pt x="535" y="808"/>
                  <a:pt x="535" y="801"/>
                </a:cubicBezTo>
                <a:cubicBezTo>
                  <a:pt x="535" y="794"/>
                  <a:pt x="530" y="788"/>
                  <a:pt x="523" y="788"/>
                </a:cubicBezTo>
                <a:close/>
                <a:moveTo>
                  <a:pt x="562" y="788"/>
                </a:moveTo>
                <a:cubicBezTo>
                  <a:pt x="555" y="788"/>
                  <a:pt x="549" y="794"/>
                  <a:pt x="549" y="801"/>
                </a:cubicBezTo>
                <a:cubicBezTo>
                  <a:pt x="549" y="808"/>
                  <a:pt x="555" y="814"/>
                  <a:pt x="562" y="814"/>
                </a:cubicBezTo>
                <a:cubicBezTo>
                  <a:pt x="569" y="814"/>
                  <a:pt x="575" y="808"/>
                  <a:pt x="575" y="801"/>
                </a:cubicBezTo>
                <a:cubicBezTo>
                  <a:pt x="575" y="794"/>
                  <a:pt x="569" y="788"/>
                  <a:pt x="562" y="788"/>
                </a:cubicBezTo>
                <a:close/>
                <a:moveTo>
                  <a:pt x="602" y="814"/>
                </a:moveTo>
                <a:cubicBezTo>
                  <a:pt x="609" y="814"/>
                  <a:pt x="614" y="808"/>
                  <a:pt x="614" y="801"/>
                </a:cubicBezTo>
                <a:cubicBezTo>
                  <a:pt x="614" y="794"/>
                  <a:pt x="609" y="788"/>
                  <a:pt x="602" y="788"/>
                </a:cubicBezTo>
                <a:cubicBezTo>
                  <a:pt x="595" y="788"/>
                  <a:pt x="589" y="794"/>
                  <a:pt x="589" y="801"/>
                </a:cubicBezTo>
                <a:cubicBezTo>
                  <a:pt x="589" y="808"/>
                  <a:pt x="595" y="814"/>
                  <a:pt x="602" y="814"/>
                </a:cubicBezTo>
                <a:close/>
                <a:moveTo>
                  <a:pt x="641" y="814"/>
                </a:moveTo>
                <a:cubicBezTo>
                  <a:pt x="648" y="814"/>
                  <a:pt x="654" y="808"/>
                  <a:pt x="654" y="801"/>
                </a:cubicBezTo>
                <a:cubicBezTo>
                  <a:pt x="654" y="794"/>
                  <a:pt x="648" y="788"/>
                  <a:pt x="641" y="788"/>
                </a:cubicBezTo>
                <a:cubicBezTo>
                  <a:pt x="634" y="788"/>
                  <a:pt x="628" y="794"/>
                  <a:pt x="628" y="801"/>
                </a:cubicBezTo>
                <a:cubicBezTo>
                  <a:pt x="628" y="808"/>
                  <a:pt x="634" y="814"/>
                  <a:pt x="641" y="814"/>
                </a:cubicBezTo>
                <a:close/>
                <a:moveTo>
                  <a:pt x="680" y="814"/>
                </a:moveTo>
                <a:cubicBezTo>
                  <a:pt x="687" y="814"/>
                  <a:pt x="693" y="808"/>
                  <a:pt x="693" y="801"/>
                </a:cubicBezTo>
                <a:cubicBezTo>
                  <a:pt x="693" y="794"/>
                  <a:pt x="687" y="788"/>
                  <a:pt x="680" y="788"/>
                </a:cubicBezTo>
                <a:cubicBezTo>
                  <a:pt x="673" y="788"/>
                  <a:pt x="668" y="794"/>
                  <a:pt x="668" y="801"/>
                </a:cubicBezTo>
                <a:cubicBezTo>
                  <a:pt x="668" y="808"/>
                  <a:pt x="673" y="814"/>
                  <a:pt x="680" y="814"/>
                </a:cubicBezTo>
                <a:close/>
                <a:moveTo>
                  <a:pt x="720" y="814"/>
                </a:moveTo>
                <a:cubicBezTo>
                  <a:pt x="727" y="814"/>
                  <a:pt x="733" y="808"/>
                  <a:pt x="733" y="801"/>
                </a:cubicBezTo>
                <a:cubicBezTo>
                  <a:pt x="733" y="794"/>
                  <a:pt x="727" y="788"/>
                  <a:pt x="720" y="788"/>
                </a:cubicBezTo>
                <a:cubicBezTo>
                  <a:pt x="713" y="788"/>
                  <a:pt x="707" y="794"/>
                  <a:pt x="707" y="801"/>
                </a:cubicBezTo>
                <a:cubicBezTo>
                  <a:pt x="707" y="808"/>
                  <a:pt x="713" y="814"/>
                  <a:pt x="720" y="814"/>
                </a:cubicBezTo>
                <a:close/>
                <a:moveTo>
                  <a:pt x="759" y="814"/>
                </a:moveTo>
                <a:cubicBezTo>
                  <a:pt x="766" y="814"/>
                  <a:pt x="772" y="808"/>
                  <a:pt x="772" y="801"/>
                </a:cubicBezTo>
                <a:cubicBezTo>
                  <a:pt x="772" y="794"/>
                  <a:pt x="766" y="788"/>
                  <a:pt x="759" y="788"/>
                </a:cubicBezTo>
                <a:cubicBezTo>
                  <a:pt x="752" y="788"/>
                  <a:pt x="747" y="794"/>
                  <a:pt x="747" y="801"/>
                </a:cubicBezTo>
                <a:cubicBezTo>
                  <a:pt x="747" y="808"/>
                  <a:pt x="752" y="814"/>
                  <a:pt x="759" y="814"/>
                </a:cubicBezTo>
                <a:close/>
                <a:moveTo>
                  <a:pt x="799" y="814"/>
                </a:moveTo>
                <a:cubicBezTo>
                  <a:pt x="806" y="814"/>
                  <a:pt x="811" y="808"/>
                  <a:pt x="811" y="801"/>
                </a:cubicBezTo>
                <a:cubicBezTo>
                  <a:pt x="811" y="794"/>
                  <a:pt x="806" y="788"/>
                  <a:pt x="799" y="788"/>
                </a:cubicBezTo>
                <a:cubicBezTo>
                  <a:pt x="792" y="788"/>
                  <a:pt x="786" y="794"/>
                  <a:pt x="786" y="801"/>
                </a:cubicBezTo>
                <a:cubicBezTo>
                  <a:pt x="786" y="808"/>
                  <a:pt x="792" y="814"/>
                  <a:pt x="799" y="814"/>
                </a:cubicBezTo>
                <a:close/>
                <a:moveTo>
                  <a:pt x="838" y="814"/>
                </a:moveTo>
                <a:cubicBezTo>
                  <a:pt x="845" y="814"/>
                  <a:pt x="851" y="808"/>
                  <a:pt x="851" y="801"/>
                </a:cubicBezTo>
                <a:cubicBezTo>
                  <a:pt x="851" y="794"/>
                  <a:pt x="845" y="788"/>
                  <a:pt x="838" y="788"/>
                </a:cubicBezTo>
                <a:cubicBezTo>
                  <a:pt x="831" y="788"/>
                  <a:pt x="825" y="794"/>
                  <a:pt x="825" y="801"/>
                </a:cubicBezTo>
                <a:cubicBezTo>
                  <a:pt x="825" y="808"/>
                  <a:pt x="831" y="814"/>
                  <a:pt x="838" y="814"/>
                </a:cubicBezTo>
                <a:close/>
                <a:moveTo>
                  <a:pt x="1627" y="814"/>
                </a:moveTo>
                <a:cubicBezTo>
                  <a:pt x="1634" y="814"/>
                  <a:pt x="1639" y="808"/>
                  <a:pt x="1639" y="801"/>
                </a:cubicBezTo>
                <a:cubicBezTo>
                  <a:pt x="1639" y="794"/>
                  <a:pt x="1634" y="788"/>
                  <a:pt x="1627" y="788"/>
                </a:cubicBezTo>
                <a:cubicBezTo>
                  <a:pt x="1620" y="788"/>
                  <a:pt x="1614" y="794"/>
                  <a:pt x="1614" y="801"/>
                </a:cubicBezTo>
                <a:cubicBezTo>
                  <a:pt x="1614" y="808"/>
                  <a:pt x="1620" y="814"/>
                  <a:pt x="1627" y="814"/>
                </a:cubicBezTo>
                <a:close/>
                <a:moveTo>
                  <a:pt x="1666" y="814"/>
                </a:moveTo>
                <a:cubicBezTo>
                  <a:pt x="1673" y="814"/>
                  <a:pt x="1679" y="808"/>
                  <a:pt x="1679" y="801"/>
                </a:cubicBezTo>
                <a:cubicBezTo>
                  <a:pt x="1679" y="794"/>
                  <a:pt x="1673" y="788"/>
                  <a:pt x="1666" y="788"/>
                </a:cubicBezTo>
                <a:cubicBezTo>
                  <a:pt x="1659" y="788"/>
                  <a:pt x="1653" y="794"/>
                  <a:pt x="1653" y="801"/>
                </a:cubicBezTo>
                <a:cubicBezTo>
                  <a:pt x="1653" y="808"/>
                  <a:pt x="1659" y="814"/>
                  <a:pt x="1666" y="814"/>
                </a:cubicBezTo>
                <a:close/>
                <a:moveTo>
                  <a:pt x="1705" y="814"/>
                </a:moveTo>
                <a:cubicBezTo>
                  <a:pt x="1713" y="814"/>
                  <a:pt x="1718" y="808"/>
                  <a:pt x="1718" y="801"/>
                </a:cubicBezTo>
                <a:cubicBezTo>
                  <a:pt x="1718" y="794"/>
                  <a:pt x="1713" y="788"/>
                  <a:pt x="1705" y="788"/>
                </a:cubicBezTo>
                <a:cubicBezTo>
                  <a:pt x="1698" y="788"/>
                  <a:pt x="1693" y="794"/>
                  <a:pt x="1693" y="801"/>
                </a:cubicBezTo>
                <a:cubicBezTo>
                  <a:pt x="1693" y="808"/>
                  <a:pt x="1698" y="814"/>
                  <a:pt x="1705" y="814"/>
                </a:cubicBezTo>
                <a:close/>
                <a:moveTo>
                  <a:pt x="1745" y="814"/>
                </a:moveTo>
                <a:cubicBezTo>
                  <a:pt x="1752" y="814"/>
                  <a:pt x="1758" y="808"/>
                  <a:pt x="1758" y="801"/>
                </a:cubicBezTo>
                <a:cubicBezTo>
                  <a:pt x="1758" y="794"/>
                  <a:pt x="1752" y="788"/>
                  <a:pt x="1745" y="788"/>
                </a:cubicBezTo>
                <a:cubicBezTo>
                  <a:pt x="1738" y="788"/>
                  <a:pt x="1732" y="794"/>
                  <a:pt x="1732" y="801"/>
                </a:cubicBezTo>
                <a:cubicBezTo>
                  <a:pt x="1732" y="808"/>
                  <a:pt x="1738" y="814"/>
                  <a:pt x="1745" y="814"/>
                </a:cubicBezTo>
                <a:close/>
                <a:moveTo>
                  <a:pt x="1784" y="814"/>
                </a:moveTo>
                <a:cubicBezTo>
                  <a:pt x="1791" y="814"/>
                  <a:pt x="1797" y="808"/>
                  <a:pt x="1797" y="801"/>
                </a:cubicBezTo>
                <a:cubicBezTo>
                  <a:pt x="1797" y="794"/>
                  <a:pt x="1791" y="788"/>
                  <a:pt x="1784" y="788"/>
                </a:cubicBezTo>
                <a:cubicBezTo>
                  <a:pt x="1777" y="788"/>
                  <a:pt x="1772" y="794"/>
                  <a:pt x="1772" y="801"/>
                </a:cubicBezTo>
                <a:cubicBezTo>
                  <a:pt x="1772" y="808"/>
                  <a:pt x="1777" y="814"/>
                  <a:pt x="1784" y="814"/>
                </a:cubicBezTo>
                <a:close/>
                <a:moveTo>
                  <a:pt x="1824" y="814"/>
                </a:moveTo>
                <a:cubicBezTo>
                  <a:pt x="1831" y="814"/>
                  <a:pt x="1836" y="808"/>
                  <a:pt x="1836" y="801"/>
                </a:cubicBezTo>
                <a:cubicBezTo>
                  <a:pt x="1836" y="794"/>
                  <a:pt x="1831" y="788"/>
                  <a:pt x="1824" y="788"/>
                </a:cubicBezTo>
                <a:cubicBezTo>
                  <a:pt x="1817" y="788"/>
                  <a:pt x="1811" y="794"/>
                  <a:pt x="1811" y="801"/>
                </a:cubicBezTo>
                <a:cubicBezTo>
                  <a:pt x="1811" y="808"/>
                  <a:pt x="1817" y="814"/>
                  <a:pt x="1824" y="814"/>
                </a:cubicBezTo>
                <a:close/>
                <a:moveTo>
                  <a:pt x="1890" y="801"/>
                </a:moveTo>
                <a:cubicBezTo>
                  <a:pt x="1890" y="808"/>
                  <a:pt x="1896" y="814"/>
                  <a:pt x="1903" y="814"/>
                </a:cubicBezTo>
                <a:cubicBezTo>
                  <a:pt x="1910" y="814"/>
                  <a:pt x="1915" y="808"/>
                  <a:pt x="1915" y="801"/>
                </a:cubicBezTo>
                <a:cubicBezTo>
                  <a:pt x="1915" y="794"/>
                  <a:pt x="1910" y="788"/>
                  <a:pt x="1903" y="788"/>
                </a:cubicBezTo>
                <a:cubicBezTo>
                  <a:pt x="1896" y="788"/>
                  <a:pt x="1890" y="794"/>
                  <a:pt x="1890" y="801"/>
                </a:cubicBezTo>
                <a:close/>
                <a:moveTo>
                  <a:pt x="1942" y="814"/>
                </a:moveTo>
                <a:cubicBezTo>
                  <a:pt x="1949" y="814"/>
                  <a:pt x="1955" y="808"/>
                  <a:pt x="1955" y="801"/>
                </a:cubicBezTo>
                <a:cubicBezTo>
                  <a:pt x="1955" y="794"/>
                  <a:pt x="1949" y="788"/>
                  <a:pt x="1942" y="788"/>
                </a:cubicBezTo>
                <a:cubicBezTo>
                  <a:pt x="1935" y="788"/>
                  <a:pt x="1929" y="794"/>
                  <a:pt x="1929" y="801"/>
                </a:cubicBezTo>
                <a:cubicBezTo>
                  <a:pt x="1929" y="808"/>
                  <a:pt x="1935" y="814"/>
                  <a:pt x="1942" y="814"/>
                </a:cubicBezTo>
                <a:close/>
                <a:moveTo>
                  <a:pt x="2021" y="788"/>
                </a:moveTo>
                <a:cubicBezTo>
                  <a:pt x="2014" y="788"/>
                  <a:pt x="2008" y="794"/>
                  <a:pt x="2008" y="801"/>
                </a:cubicBezTo>
                <a:cubicBezTo>
                  <a:pt x="2008" y="808"/>
                  <a:pt x="2014" y="814"/>
                  <a:pt x="2021" y="814"/>
                </a:cubicBezTo>
                <a:cubicBezTo>
                  <a:pt x="2028" y="814"/>
                  <a:pt x="2034" y="808"/>
                  <a:pt x="2034" y="801"/>
                </a:cubicBezTo>
                <a:cubicBezTo>
                  <a:pt x="2034" y="794"/>
                  <a:pt x="2028" y="788"/>
                  <a:pt x="2021" y="788"/>
                </a:cubicBezTo>
                <a:close/>
                <a:moveTo>
                  <a:pt x="2060" y="814"/>
                </a:moveTo>
                <a:cubicBezTo>
                  <a:pt x="2067" y="814"/>
                  <a:pt x="2073" y="808"/>
                  <a:pt x="2073" y="801"/>
                </a:cubicBezTo>
                <a:cubicBezTo>
                  <a:pt x="2073" y="794"/>
                  <a:pt x="2067" y="788"/>
                  <a:pt x="2060" y="788"/>
                </a:cubicBezTo>
                <a:cubicBezTo>
                  <a:pt x="2053" y="788"/>
                  <a:pt x="2048" y="794"/>
                  <a:pt x="2048" y="801"/>
                </a:cubicBezTo>
                <a:cubicBezTo>
                  <a:pt x="2048" y="808"/>
                  <a:pt x="2053" y="814"/>
                  <a:pt x="2060" y="814"/>
                </a:cubicBezTo>
                <a:close/>
                <a:moveTo>
                  <a:pt x="2100" y="814"/>
                </a:moveTo>
                <a:cubicBezTo>
                  <a:pt x="2107" y="814"/>
                  <a:pt x="2112" y="808"/>
                  <a:pt x="2112" y="801"/>
                </a:cubicBezTo>
                <a:cubicBezTo>
                  <a:pt x="2112" y="794"/>
                  <a:pt x="2107" y="788"/>
                  <a:pt x="2100" y="788"/>
                </a:cubicBezTo>
                <a:cubicBezTo>
                  <a:pt x="2093" y="788"/>
                  <a:pt x="2087" y="794"/>
                  <a:pt x="2087" y="801"/>
                </a:cubicBezTo>
                <a:cubicBezTo>
                  <a:pt x="2087" y="808"/>
                  <a:pt x="2093" y="814"/>
                  <a:pt x="2100" y="814"/>
                </a:cubicBezTo>
                <a:close/>
                <a:moveTo>
                  <a:pt x="2139" y="814"/>
                </a:moveTo>
                <a:cubicBezTo>
                  <a:pt x="2146" y="814"/>
                  <a:pt x="2152" y="808"/>
                  <a:pt x="2152" y="801"/>
                </a:cubicBezTo>
                <a:cubicBezTo>
                  <a:pt x="2152" y="794"/>
                  <a:pt x="2146" y="788"/>
                  <a:pt x="2139" y="788"/>
                </a:cubicBezTo>
                <a:cubicBezTo>
                  <a:pt x="2132" y="788"/>
                  <a:pt x="2126" y="794"/>
                  <a:pt x="2126" y="801"/>
                </a:cubicBezTo>
                <a:cubicBezTo>
                  <a:pt x="2126" y="808"/>
                  <a:pt x="2132" y="814"/>
                  <a:pt x="2139" y="814"/>
                </a:cubicBezTo>
                <a:close/>
                <a:moveTo>
                  <a:pt x="2179" y="814"/>
                </a:moveTo>
                <a:cubicBezTo>
                  <a:pt x="2186" y="814"/>
                  <a:pt x="2191" y="808"/>
                  <a:pt x="2191" y="801"/>
                </a:cubicBezTo>
                <a:cubicBezTo>
                  <a:pt x="2191" y="794"/>
                  <a:pt x="2186" y="788"/>
                  <a:pt x="2179" y="788"/>
                </a:cubicBezTo>
                <a:cubicBezTo>
                  <a:pt x="2172" y="788"/>
                  <a:pt x="2166" y="794"/>
                  <a:pt x="2166" y="801"/>
                </a:cubicBezTo>
                <a:cubicBezTo>
                  <a:pt x="2166" y="808"/>
                  <a:pt x="2172" y="814"/>
                  <a:pt x="2179" y="814"/>
                </a:cubicBezTo>
                <a:close/>
                <a:moveTo>
                  <a:pt x="2218" y="814"/>
                </a:moveTo>
                <a:cubicBezTo>
                  <a:pt x="2225" y="814"/>
                  <a:pt x="2231" y="808"/>
                  <a:pt x="2231" y="801"/>
                </a:cubicBezTo>
                <a:cubicBezTo>
                  <a:pt x="2231" y="794"/>
                  <a:pt x="2225" y="788"/>
                  <a:pt x="2218" y="788"/>
                </a:cubicBezTo>
                <a:cubicBezTo>
                  <a:pt x="2211" y="788"/>
                  <a:pt x="2205" y="794"/>
                  <a:pt x="2205" y="801"/>
                </a:cubicBezTo>
                <a:cubicBezTo>
                  <a:pt x="2205" y="808"/>
                  <a:pt x="2211" y="814"/>
                  <a:pt x="2218" y="814"/>
                </a:cubicBezTo>
                <a:close/>
                <a:moveTo>
                  <a:pt x="2257" y="814"/>
                </a:moveTo>
                <a:cubicBezTo>
                  <a:pt x="2264" y="814"/>
                  <a:pt x="2270" y="808"/>
                  <a:pt x="2270" y="801"/>
                </a:cubicBezTo>
                <a:cubicBezTo>
                  <a:pt x="2270" y="794"/>
                  <a:pt x="2264" y="788"/>
                  <a:pt x="2257" y="788"/>
                </a:cubicBezTo>
                <a:cubicBezTo>
                  <a:pt x="2250" y="788"/>
                  <a:pt x="2245" y="794"/>
                  <a:pt x="2245" y="801"/>
                </a:cubicBezTo>
                <a:cubicBezTo>
                  <a:pt x="2245" y="808"/>
                  <a:pt x="2250" y="814"/>
                  <a:pt x="2257" y="814"/>
                </a:cubicBezTo>
                <a:close/>
                <a:moveTo>
                  <a:pt x="2297" y="814"/>
                </a:moveTo>
                <a:cubicBezTo>
                  <a:pt x="2304" y="814"/>
                  <a:pt x="2310" y="808"/>
                  <a:pt x="2310" y="801"/>
                </a:cubicBezTo>
                <a:cubicBezTo>
                  <a:pt x="2310" y="794"/>
                  <a:pt x="2304" y="788"/>
                  <a:pt x="2297" y="788"/>
                </a:cubicBezTo>
                <a:cubicBezTo>
                  <a:pt x="2290" y="788"/>
                  <a:pt x="2284" y="794"/>
                  <a:pt x="2284" y="801"/>
                </a:cubicBezTo>
                <a:cubicBezTo>
                  <a:pt x="2284" y="808"/>
                  <a:pt x="2290" y="814"/>
                  <a:pt x="2297" y="814"/>
                </a:cubicBezTo>
                <a:close/>
                <a:moveTo>
                  <a:pt x="2336" y="814"/>
                </a:moveTo>
                <a:cubicBezTo>
                  <a:pt x="2343" y="814"/>
                  <a:pt x="2349" y="808"/>
                  <a:pt x="2349" y="801"/>
                </a:cubicBezTo>
                <a:cubicBezTo>
                  <a:pt x="2349" y="794"/>
                  <a:pt x="2343" y="788"/>
                  <a:pt x="2336" y="788"/>
                </a:cubicBezTo>
                <a:cubicBezTo>
                  <a:pt x="2329" y="788"/>
                  <a:pt x="2323" y="794"/>
                  <a:pt x="2323" y="801"/>
                </a:cubicBezTo>
                <a:cubicBezTo>
                  <a:pt x="2323" y="808"/>
                  <a:pt x="2329" y="814"/>
                  <a:pt x="2336" y="814"/>
                </a:cubicBezTo>
                <a:close/>
                <a:moveTo>
                  <a:pt x="2376" y="814"/>
                </a:moveTo>
                <a:cubicBezTo>
                  <a:pt x="2383" y="814"/>
                  <a:pt x="2388" y="808"/>
                  <a:pt x="2388" y="801"/>
                </a:cubicBezTo>
                <a:cubicBezTo>
                  <a:pt x="2388" y="794"/>
                  <a:pt x="2383" y="788"/>
                  <a:pt x="2376" y="788"/>
                </a:cubicBezTo>
                <a:cubicBezTo>
                  <a:pt x="2369" y="788"/>
                  <a:pt x="2363" y="794"/>
                  <a:pt x="2363" y="801"/>
                </a:cubicBezTo>
                <a:cubicBezTo>
                  <a:pt x="2363" y="808"/>
                  <a:pt x="2369" y="814"/>
                  <a:pt x="2376" y="814"/>
                </a:cubicBezTo>
                <a:close/>
                <a:moveTo>
                  <a:pt x="2415" y="814"/>
                </a:moveTo>
                <a:cubicBezTo>
                  <a:pt x="2422" y="814"/>
                  <a:pt x="2428" y="808"/>
                  <a:pt x="2428" y="801"/>
                </a:cubicBezTo>
                <a:cubicBezTo>
                  <a:pt x="2428" y="794"/>
                  <a:pt x="2422" y="788"/>
                  <a:pt x="2415" y="788"/>
                </a:cubicBezTo>
                <a:cubicBezTo>
                  <a:pt x="2408" y="788"/>
                  <a:pt x="2402" y="794"/>
                  <a:pt x="2402" y="801"/>
                </a:cubicBezTo>
                <a:cubicBezTo>
                  <a:pt x="2402" y="808"/>
                  <a:pt x="2408" y="814"/>
                  <a:pt x="2415" y="814"/>
                </a:cubicBezTo>
                <a:close/>
                <a:moveTo>
                  <a:pt x="2455" y="814"/>
                </a:moveTo>
                <a:cubicBezTo>
                  <a:pt x="2462" y="814"/>
                  <a:pt x="2467" y="808"/>
                  <a:pt x="2467" y="801"/>
                </a:cubicBezTo>
                <a:cubicBezTo>
                  <a:pt x="2467" y="794"/>
                  <a:pt x="2462" y="788"/>
                  <a:pt x="2455" y="788"/>
                </a:cubicBezTo>
                <a:cubicBezTo>
                  <a:pt x="2447" y="788"/>
                  <a:pt x="2442" y="794"/>
                  <a:pt x="2442" y="801"/>
                </a:cubicBezTo>
                <a:cubicBezTo>
                  <a:pt x="2442" y="808"/>
                  <a:pt x="2447" y="814"/>
                  <a:pt x="2455" y="814"/>
                </a:cubicBezTo>
                <a:close/>
                <a:moveTo>
                  <a:pt x="2494" y="814"/>
                </a:moveTo>
                <a:cubicBezTo>
                  <a:pt x="2501" y="814"/>
                  <a:pt x="2507" y="808"/>
                  <a:pt x="2507" y="801"/>
                </a:cubicBezTo>
                <a:cubicBezTo>
                  <a:pt x="2507" y="794"/>
                  <a:pt x="2501" y="788"/>
                  <a:pt x="2494" y="788"/>
                </a:cubicBezTo>
                <a:cubicBezTo>
                  <a:pt x="2487" y="788"/>
                  <a:pt x="2481" y="794"/>
                  <a:pt x="2481" y="801"/>
                </a:cubicBezTo>
                <a:cubicBezTo>
                  <a:pt x="2481" y="808"/>
                  <a:pt x="2487" y="814"/>
                  <a:pt x="2494" y="814"/>
                </a:cubicBezTo>
                <a:close/>
                <a:moveTo>
                  <a:pt x="2533" y="814"/>
                </a:moveTo>
                <a:cubicBezTo>
                  <a:pt x="2540" y="814"/>
                  <a:pt x="2546" y="808"/>
                  <a:pt x="2546" y="801"/>
                </a:cubicBezTo>
                <a:cubicBezTo>
                  <a:pt x="2546" y="794"/>
                  <a:pt x="2540" y="788"/>
                  <a:pt x="2533" y="788"/>
                </a:cubicBezTo>
                <a:cubicBezTo>
                  <a:pt x="2526" y="788"/>
                  <a:pt x="2521" y="794"/>
                  <a:pt x="2521" y="801"/>
                </a:cubicBezTo>
                <a:cubicBezTo>
                  <a:pt x="2521" y="808"/>
                  <a:pt x="2526" y="814"/>
                  <a:pt x="2533" y="814"/>
                </a:cubicBezTo>
                <a:close/>
                <a:moveTo>
                  <a:pt x="2573" y="814"/>
                </a:moveTo>
                <a:cubicBezTo>
                  <a:pt x="2580" y="814"/>
                  <a:pt x="2586" y="808"/>
                  <a:pt x="2586" y="801"/>
                </a:cubicBezTo>
                <a:cubicBezTo>
                  <a:pt x="2586" y="794"/>
                  <a:pt x="2580" y="788"/>
                  <a:pt x="2573" y="788"/>
                </a:cubicBezTo>
                <a:cubicBezTo>
                  <a:pt x="2566" y="788"/>
                  <a:pt x="2560" y="794"/>
                  <a:pt x="2560" y="801"/>
                </a:cubicBezTo>
                <a:cubicBezTo>
                  <a:pt x="2560" y="808"/>
                  <a:pt x="2566" y="814"/>
                  <a:pt x="2573" y="814"/>
                </a:cubicBezTo>
                <a:close/>
                <a:moveTo>
                  <a:pt x="2612" y="814"/>
                </a:moveTo>
                <a:cubicBezTo>
                  <a:pt x="2619" y="814"/>
                  <a:pt x="2625" y="808"/>
                  <a:pt x="2625" y="801"/>
                </a:cubicBezTo>
                <a:cubicBezTo>
                  <a:pt x="2625" y="794"/>
                  <a:pt x="2619" y="788"/>
                  <a:pt x="2612" y="788"/>
                </a:cubicBezTo>
                <a:cubicBezTo>
                  <a:pt x="2605" y="788"/>
                  <a:pt x="2599" y="794"/>
                  <a:pt x="2599" y="801"/>
                </a:cubicBezTo>
                <a:cubicBezTo>
                  <a:pt x="2599" y="808"/>
                  <a:pt x="2605" y="814"/>
                  <a:pt x="2612" y="814"/>
                </a:cubicBezTo>
                <a:close/>
                <a:moveTo>
                  <a:pt x="2652" y="814"/>
                </a:moveTo>
                <a:cubicBezTo>
                  <a:pt x="2659" y="814"/>
                  <a:pt x="2664" y="808"/>
                  <a:pt x="2664" y="801"/>
                </a:cubicBezTo>
                <a:cubicBezTo>
                  <a:pt x="2664" y="794"/>
                  <a:pt x="2659" y="788"/>
                  <a:pt x="2652" y="788"/>
                </a:cubicBezTo>
                <a:cubicBezTo>
                  <a:pt x="2645" y="788"/>
                  <a:pt x="2639" y="794"/>
                  <a:pt x="2639" y="801"/>
                </a:cubicBezTo>
                <a:cubicBezTo>
                  <a:pt x="2639" y="808"/>
                  <a:pt x="2645" y="814"/>
                  <a:pt x="2652" y="814"/>
                </a:cubicBezTo>
                <a:close/>
                <a:moveTo>
                  <a:pt x="2691" y="814"/>
                </a:moveTo>
                <a:cubicBezTo>
                  <a:pt x="2698" y="814"/>
                  <a:pt x="2704" y="808"/>
                  <a:pt x="2704" y="801"/>
                </a:cubicBezTo>
                <a:cubicBezTo>
                  <a:pt x="2704" y="794"/>
                  <a:pt x="2698" y="788"/>
                  <a:pt x="2691" y="788"/>
                </a:cubicBezTo>
                <a:cubicBezTo>
                  <a:pt x="2684" y="788"/>
                  <a:pt x="2678" y="794"/>
                  <a:pt x="2678" y="801"/>
                </a:cubicBezTo>
                <a:cubicBezTo>
                  <a:pt x="2678" y="808"/>
                  <a:pt x="2684" y="814"/>
                  <a:pt x="2691" y="814"/>
                </a:cubicBezTo>
                <a:close/>
                <a:moveTo>
                  <a:pt x="2730" y="814"/>
                </a:moveTo>
                <a:cubicBezTo>
                  <a:pt x="2738" y="814"/>
                  <a:pt x="2743" y="808"/>
                  <a:pt x="2743" y="801"/>
                </a:cubicBezTo>
                <a:cubicBezTo>
                  <a:pt x="2743" y="794"/>
                  <a:pt x="2738" y="788"/>
                  <a:pt x="2730" y="788"/>
                </a:cubicBezTo>
                <a:cubicBezTo>
                  <a:pt x="2723" y="788"/>
                  <a:pt x="2718" y="794"/>
                  <a:pt x="2718" y="801"/>
                </a:cubicBezTo>
                <a:cubicBezTo>
                  <a:pt x="2718" y="808"/>
                  <a:pt x="2723" y="814"/>
                  <a:pt x="2730" y="814"/>
                </a:cubicBezTo>
                <a:close/>
                <a:moveTo>
                  <a:pt x="2770" y="814"/>
                </a:moveTo>
                <a:cubicBezTo>
                  <a:pt x="2777" y="814"/>
                  <a:pt x="2783" y="808"/>
                  <a:pt x="2783" y="801"/>
                </a:cubicBezTo>
                <a:cubicBezTo>
                  <a:pt x="2783" y="794"/>
                  <a:pt x="2777" y="788"/>
                  <a:pt x="2770" y="788"/>
                </a:cubicBezTo>
                <a:cubicBezTo>
                  <a:pt x="2763" y="788"/>
                  <a:pt x="2757" y="794"/>
                  <a:pt x="2757" y="801"/>
                </a:cubicBezTo>
                <a:cubicBezTo>
                  <a:pt x="2757" y="808"/>
                  <a:pt x="2763" y="814"/>
                  <a:pt x="2770" y="814"/>
                </a:cubicBezTo>
                <a:close/>
                <a:moveTo>
                  <a:pt x="2809" y="814"/>
                </a:moveTo>
                <a:cubicBezTo>
                  <a:pt x="2816" y="814"/>
                  <a:pt x="2822" y="808"/>
                  <a:pt x="2822" y="801"/>
                </a:cubicBezTo>
                <a:cubicBezTo>
                  <a:pt x="2822" y="794"/>
                  <a:pt x="2816" y="788"/>
                  <a:pt x="2809" y="788"/>
                </a:cubicBezTo>
                <a:cubicBezTo>
                  <a:pt x="2802" y="788"/>
                  <a:pt x="2797" y="794"/>
                  <a:pt x="2797" y="801"/>
                </a:cubicBezTo>
                <a:cubicBezTo>
                  <a:pt x="2797" y="808"/>
                  <a:pt x="2802" y="814"/>
                  <a:pt x="2809" y="814"/>
                </a:cubicBezTo>
                <a:close/>
                <a:moveTo>
                  <a:pt x="2849" y="814"/>
                </a:moveTo>
                <a:cubicBezTo>
                  <a:pt x="2856" y="814"/>
                  <a:pt x="2862" y="808"/>
                  <a:pt x="2862" y="801"/>
                </a:cubicBezTo>
                <a:cubicBezTo>
                  <a:pt x="2862" y="794"/>
                  <a:pt x="2856" y="788"/>
                  <a:pt x="2849" y="788"/>
                </a:cubicBezTo>
                <a:cubicBezTo>
                  <a:pt x="2842" y="788"/>
                  <a:pt x="2836" y="794"/>
                  <a:pt x="2836" y="801"/>
                </a:cubicBezTo>
                <a:cubicBezTo>
                  <a:pt x="2836" y="808"/>
                  <a:pt x="2842" y="814"/>
                  <a:pt x="2849" y="814"/>
                </a:cubicBezTo>
                <a:close/>
                <a:moveTo>
                  <a:pt x="2888" y="814"/>
                </a:moveTo>
                <a:cubicBezTo>
                  <a:pt x="2895" y="814"/>
                  <a:pt x="2901" y="808"/>
                  <a:pt x="2901" y="801"/>
                </a:cubicBezTo>
                <a:cubicBezTo>
                  <a:pt x="2901" y="794"/>
                  <a:pt x="2895" y="788"/>
                  <a:pt x="2888" y="788"/>
                </a:cubicBezTo>
                <a:cubicBezTo>
                  <a:pt x="2881" y="788"/>
                  <a:pt x="2875" y="794"/>
                  <a:pt x="2875" y="801"/>
                </a:cubicBezTo>
                <a:cubicBezTo>
                  <a:pt x="2875" y="808"/>
                  <a:pt x="2881" y="814"/>
                  <a:pt x="2888" y="814"/>
                </a:cubicBezTo>
                <a:close/>
                <a:moveTo>
                  <a:pt x="2928" y="814"/>
                </a:moveTo>
                <a:cubicBezTo>
                  <a:pt x="2935" y="814"/>
                  <a:pt x="2940" y="808"/>
                  <a:pt x="2940" y="801"/>
                </a:cubicBezTo>
                <a:cubicBezTo>
                  <a:pt x="2940" y="794"/>
                  <a:pt x="2935" y="788"/>
                  <a:pt x="2928" y="788"/>
                </a:cubicBezTo>
                <a:cubicBezTo>
                  <a:pt x="2921" y="788"/>
                  <a:pt x="2915" y="794"/>
                  <a:pt x="2915" y="801"/>
                </a:cubicBezTo>
                <a:cubicBezTo>
                  <a:pt x="2915" y="808"/>
                  <a:pt x="2921" y="814"/>
                  <a:pt x="2928" y="814"/>
                </a:cubicBezTo>
                <a:close/>
                <a:moveTo>
                  <a:pt x="602" y="828"/>
                </a:moveTo>
                <a:cubicBezTo>
                  <a:pt x="595" y="828"/>
                  <a:pt x="589" y="834"/>
                  <a:pt x="589" y="841"/>
                </a:cubicBezTo>
                <a:cubicBezTo>
                  <a:pt x="589" y="848"/>
                  <a:pt x="595" y="853"/>
                  <a:pt x="602" y="853"/>
                </a:cubicBezTo>
                <a:cubicBezTo>
                  <a:pt x="609" y="853"/>
                  <a:pt x="614" y="848"/>
                  <a:pt x="614" y="841"/>
                </a:cubicBezTo>
                <a:cubicBezTo>
                  <a:pt x="614" y="834"/>
                  <a:pt x="609" y="828"/>
                  <a:pt x="602" y="828"/>
                </a:cubicBezTo>
                <a:close/>
                <a:moveTo>
                  <a:pt x="641" y="853"/>
                </a:moveTo>
                <a:cubicBezTo>
                  <a:pt x="648" y="853"/>
                  <a:pt x="654" y="848"/>
                  <a:pt x="654" y="841"/>
                </a:cubicBezTo>
                <a:cubicBezTo>
                  <a:pt x="654" y="834"/>
                  <a:pt x="648" y="828"/>
                  <a:pt x="641" y="828"/>
                </a:cubicBezTo>
                <a:cubicBezTo>
                  <a:pt x="634" y="828"/>
                  <a:pt x="628" y="834"/>
                  <a:pt x="628" y="841"/>
                </a:cubicBezTo>
                <a:cubicBezTo>
                  <a:pt x="628" y="848"/>
                  <a:pt x="634" y="853"/>
                  <a:pt x="641" y="853"/>
                </a:cubicBezTo>
                <a:close/>
                <a:moveTo>
                  <a:pt x="680" y="853"/>
                </a:moveTo>
                <a:cubicBezTo>
                  <a:pt x="687" y="853"/>
                  <a:pt x="693" y="848"/>
                  <a:pt x="693" y="841"/>
                </a:cubicBezTo>
                <a:cubicBezTo>
                  <a:pt x="693" y="834"/>
                  <a:pt x="687" y="828"/>
                  <a:pt x="680" y="828"/>
                </a:cubicBezTo>
                <a:cubicBezTo>
                  <a:pt x="673" y="828"/>
                  <a:pt x="668" y="834"/>
                  <a:pt x="668" y="841"/>
                </a:cubicBezTo>
                <a:cubicBezTo>
                  <a:pt x="668" y="848"/>
                  <a:pt x="673" y="853"/>
                  <a:pt x="680" y="853"/>
                </a:cubicBezTo>
                <a:close/>
                <a:moveTo>
                  <a:pt x="878" y="828"/>
                </a:moveTo>
                <a:cubicBezTo>
                  <a:pt x="871" y="828"/>
                  <a:pt x="865" y="834"/>
                  <a:pt x="865" y="841"/>
                </a:cubicBezTo>
                <a:cubicBezTo>
                  <a:pt x="865" y="848"/>
                  <a:pt x="871" y="853"/>
                  <a:pt x="878" y="853"/>
                </a:cubicBezTo>
                <a:cubicBezTo>
                  <a:pt x="885" y="853"/>
                  <a:pt x="890" y="848"/>
                  <a:pt x="890" y="841"/>
                </a:cubicBezTo>
                <a:cubicBezTo>
                  <a:pt x="890" y="834"/>
                  <a:pt x="885" y="828"/>
                  <a:pt x="878" y="828"/>
                </a:cubicBezTo>
                <a:close/>
                <a:moveTo>
                  <a:pt x="1587" y="853"/>
                </a:moveTo>
                <a:cubicBezTo>
                  <a:pt x="1594" y="853"/>
                  <a:pt x="1600" y="848"/>
                  <a:pt x="1600" y="841"/>
                </a:cubicBezTo>
                <a:cubicBezTo>
                  <a:pt x="1600" y="834"/>
                  <a:pt x="1594" y="828"/>
                  <a:pt x="1587" y="828"/>
                </a:cubicBezTo>
                <a:cubicBezTo>
                  <a:pt x="1580" y="828"/>
                  <a:pt x="1574" y="834"/>
                  <a:pt x="1574" y="841"/>
                </a:cubicBezTo>
                <a:cubicBezTo>
                  <a:pt x="1574" y="848"/>
                  <a:pt x="1580" y="853"/>
                  <a:pt x="1587" y="853"/>
                </a:cubicBezTo>
                <a:close/>
                <a:moveTo>
                  <a:pt x="1627" y="853"/>
                </a:moveTo>
                <a:cubicBezTo>
                  <a:pt x="1634" y="853"/>
                  <a:pt x="1639" y="848"/>
                  <a:pt x="1639" y="841"/>
                </a:cubicBezTo>
                <a:cubicBezTo>
                  <a:pt x="1639" y="834"/>
                  <a:pt x="1634" y="828"/>
                  <a:pt x="1627" y="828"/>
                </a:cubicBezTo>
                <a:cubicBezTo>
                  <a:pt x="1620" y="828"/>
                  <a:pt x="1614" y="834"/>
                  <a:pt x="1614" y="841"/>
                </a:cubicBezTo>
                <a:cubicBezTo>
                  <a:pt x="1614" y="848"/>
                  <a:pt x="1620" y="853"/>
                  <a:pt x="1627" y="853"/>
                </a:cubicBezTo>
                <a:close/>
                <a:moveTo>
                  <a:pt x="1666" y="853"/>
                </a:moveTo>
                <a:cubicBezTo>
                  <a:pt x="1673" y="853"/>
                  <a:pt x="1679" y="848"/>
                  <a:pt x="1679" y="841"/>
                </a:cubicBezTo>
                <a:cubicBezTo>
                  <a:pt x="1679" y="834"/>
                  <a:pt x="1673" y="828"/>
                  <a:pt x="1666" y="828"/>
                </a:cubicBezTo>
                <a:cubicBezTo>
                  <a:pt x="1659" y="828"/>
                  <a:pt x="1653" y="834"/>
                  <a:pt x="1653" y="841"/>
                </a:cubicBezTo>
                <a:cubicBezTo>
                  <a:pt x="1653" y="848"/>
                  <a:pt x="1659" y="853"/>
                  <a:pt x="1666" y="853"/>
                </a:cubicBezTo>
                <a:close/>
                <a:moveTo>
                  <a:pt x="1705" y="853"/>
                </a:moveTo>
                <a:cubicBezTo>
                  <a:pt x="1713" y="853"/>
                  <a:pt x="1718" y="848"/>
                  <a:pt x="1718" y="841"/>
                </a:cubicBezTo>
                <a:cubicBezTo>
                  <a:pt x="1718" y="834"/>
                  <a:pt x="1713" y="828"/>
                  <a:pt x="1705" y="828"/>
                </a:cubicBezTo>
                <a:cubicBezTo>
                  <a:pt x="1698" y="828"/>
                  <a:pt x="1693" y="834"/>
                  <a:pt x="1693" y="841"/>
                </a:cubicBezTo>
                <a:cubicBezTo>
                  <a:pt x="1693" y="848"/>
                  <a:pt x="1698" y="853"/>
                  <a:pt x="1705" y="853"/>
                </a:cubicBezTo>
                <a:close/>
                <a:moveTo>
                  <a:pt x="1745" y="853"/>
                </a:moveTo>
                <a:cubicBezTo>
                  <a:pt x="1752" y="853"/>
                  <a:pt x="1758" y="848"/>
                  <a:pt x="1758" y="841"/>
                </a:cubicBezTo>
                <a:cubicBezTo>
                  <a:pt x="1758" y="834"/>
                  <a:pt x="1752" y="828"/>
                  <a:pt x="1745" y="828"/>
                </a:cubicBezTo>
                <a:cubicBezTo>
                  <a:pt x="1738" y="828"/>
                  <a:pt x="1732" y="834"/>
                  <a:pt x="1732" y="841"/>
                </a:cubicBezTo>
                <a:cubicBezTo>
                  <a:pt x="1732" y="848"/>
                  <a:pt x="1738" y="853"/>
                  <a:pt x="1745" y="853"/>
                </a:cubicBezTo>
                <a:close/>
                <a:moveTo>
                  <a:pt x="1784" y="853"/>
                </a:moveTo>
                <a:cubicBezTo>
                  <a:pt x="1791" y="853"/>
                  <a:pt x="1797" y="848"/>
                  <a:pt x="1797" y="841"/>
                </a:cubicBezTo>
                <a:cubicBezTo>
                  <a:pt x="1797" y="834"/>
                  <a:pt x="1791" y="828"/>
                  <a:pt x="1784" y="828"/>
                </a:cubicBezTo>
                <a:cubicBezTo>
                  <a:pt x="1777" y="828"/>
                  <a:pt x="1772" y="834"/>
                  <a:pt x="1772" y="841"/>
                </a:cubicBezTo>
                <a:cubicBezTo>
                  <a:pt x="1772" y="848"/>
                  <a:pt x="1777" y="853"/>
                  <a:pt x="1784" y="853"/>
                </a:cubicBezTo>
                <a:close/>
                <a:moveTo>
                  <a:pt x="1824" y="853"/>
                </a:moveTo>
                <a:cubicBezTo>
                  <a:pt x="1831" y="853"/>
                  <a:pt x="1836" y="848"/>
                  <a:pt x="1836" y="841"/>
                </a:cubicBezTo>
                <a:cubicBezTo>
                  <a:pt x="1836" y="834"/>
                  <a:pt x="1831" y="828"/>
                  <a:pt x="1824" y="828"/>
                </a:cubicBezTo>
                <a:cubicBezTo>
                  <a:pt x="1817" y="828"/>
                  <a:pt x="1811" y="834"/>
                  <a:pt x="1811" y="841"/>
                </a:cubicBezTo>
                <a:cubicBezTo>
                  <a:pt x="1811" y="848"/>
                  <a:pt x="1817" y="853"/>
                  <a:pt x="1824" y="853"/>
                </a:cubicBezTo>
                <a:close/>
                <a:moveTo>
                  <a:pt x="1863" y="853"/>
                </a:moveTo>
                <a:cubicBezTo>
                  <a:pt x="1870" y="853"/>
                  <a:pt x="1876" y="848"/>
                  <a:pt x="1876" y="841"/>
                </a:cubicBezTo>
                <a:cubicBezTo>
                  <a:pt x="1876" y="834"/>
                  <a:pt x="1870" y="828"/>
                  <a:pt x="1863" y="828"/>
                </a:cubicBezTo>
                <a:cubicBezTo>
                  <a:pt x="1856" y="828"/>
                  <a:pt x="1850" y="834"/>
                  <a:pt x="1850" y="841"/>
                </a:cubicBezTo>
                <a:cubicBezTo>
                  <a:pt x="1850" y="848"/>
                  <a:pt x="1856" y="853"/>
                  <a:pt x="1863" y="853"/>
                </a:cubicBezTo>
                <a:close/>
                <a:moveTo>
                  <a:pt x="1903" y="853"/>
                </a:moveTo>
                <a:cubicBezTo>
                  <a:pt x="1910" y="853"/>
                  <a:pt x="1915" y="848"/>
                  <a:pt x="1915" y="841"/>
                </a:cubicBezTo>
                <a:cubicBezTo>
                  <a:pt x="1915" y="834"/>
                  <a:pt x="1910" y="828"/>
                  <a:pt x="1903" y="828"/>
                </a:cubicBezTo>
                <a:cubicBezTo>
                  <a:pt x="1896" y="828"/>
                  <a:pt x="1890" y="834"/>
                  <a:pt x="1890" y="841"/>
                </a:cubicBezTo>
                <a:cubicBezTo>
                  <a:pt x="1890" y="848"/>
                  <a:pt x="1896" y="853"/>
                  <a:pt x="1903" y="853"/>
                </a:cubicBezTo>
                <a:close/>
                <a:moveTo>
                  <a:pt x="1942" y="853"/>
                </a:moveTo>
                <a:cubicBezTo>
                  <a:pt x="1949" y="853"/>
                  <a:pt x="1955" y="848"/>
                  <a:pt x="1955" y="841"/>
                </a:cubicBezTo>
                <a:cubicBezTo>
                  <a:pt x="1955" y="834"/>
                  <a:pt x="1949" y="828"/>
                  <a:pt x="1942" y="828"/>
                </a:cubicBezTo>
                <a:cubicBezTo>
                  <a:pt x="1935" y="828"/>
                  <a:pt x="1929" y="834"/>
                  <a:pt x="1929" y="841"/>
                </a:cubicBezTo>
                <a:cubicBezTo>
                  <a:pt x="1929" y="848"/>
                  <a:pt x="1935" y="853"/>
                  <a:pt x="1942" y="853"/>
                </a:cubicBezTo>
                <a:close/>
                <a:moveTo>
                  <a:pt x="1981" y="853"/>
                </a:moveTo>
                <a:cubicBezTo>
                  <a:pt x="1988" y="853"/>
                  <a:pt x="1994" y="848"/>
                  <a:pt x="1994" y="841"/>
                </a:cubicBezTo>
                <a:cubicBezTo>
                  <a:pt x="1994" y="834"/>
                  <a:pt x="1988" y="828"/>
                  <a:pt x="1981" y="828"/>
                </a:cubicBezTo>
                <a:cubicBezTo>
                  <a:pt x="1974" y="828"/>
                  <a:pt x="1969" y="834"/>
                  <a:pt x="1969" y="841"/>
                </a:cubicBezTo>
                <a:cubicBezTo>
                  <a:pt x="1969" y="848"/>
                  <a:pt x="1974" y="853"/>
                  <a:pt x="1981" y="853"/>
                </a:cubicBezTo>
                <a:close/>
                <a:moveTo>
                  <a:pt x="2021" y="853"/>
                </a:moveTo>
                <a:cubicBezTo>
                  <a:pt x="2028" y="853"/>
                  <a:pt x="2034" y="848"/>
                  <a:pt x="2034" y="841"/>
                </a:cubicBezTo>
                <a:cubicBezTo>
                  <a:pt x="2034" y="834"/>
                  <a:pt x="2028" y="828"/>
                  <a:pt x="2021" y="828"/>
                </a:cubicBezTo>
                <a:cubicBezTo>
                  <a:pt x="2014" y="828"/>
                  <a:pt x="2008" y="834"/>
                  <a:pt x="2008" y="841"/>
                </a:cubicBezTo>
                <a:cubicBezTo>
                  <a:pt x="2008" y="848"/>
                  <a:pt x="2014" y="853"/>
                  <a:pt x="2021" y="853"/>
                </a:cubicBezTo>
                <a:close/>
                <a:moveTo>
                  <a:pt x="2060" y="853"/>
                </a:moveTo>
                <a:cubicBezTo>
                  <a:pt x="2067" y="853"/>
                  <a:pt x="2073" y="848"/>
                  <a:pt x="2073" y="841"/>
                </a:cubicBezTo>
                <a:cubicBezTo>
                  <a:pt x="2073" y="834"/>
                  <a:pt x="2067" y="828"/>
                  <a:pt x="2060" y="828"/>
                </a:cubicBezTo>
                <a:cubicBezTo>
                  <a:pt x="2053" y="828"/>
                  <a:pt x="2048" y="834"/>
                  <a:pt x="2048" y="841"/>
                </a:cubicBezTo>
                <a:cubicBezTo>
                  <a:pt x="2048" y="848"/>
                  <a:pt x="2053" y="853"/>
                  <a:pt x="2060" y="853"/>
                </a:cubicBezTo>
                <a:close/>
                <a:moveTo>
                  <a:pt x="2100" y="853"/>
                </a:moveTo>
                <a:cubicBezTo>
                  <a:pt x="2107" y="853"/>
                  <a:pt x="2112" y="848"/>
                  <a:pt x="2112" y="841"/>
                </a:cubicBezTo>
                <a:cubicBezTo>
                  <a:pt x="2112" y="834"/>
                  <a:pt x="2107" y="828"/>
                  <a:pt x="2100" y="828"/>
                </a:cubicBezTo>
                <a:cubicBezTo>
                  <a:pt x="2093" y="828"/>
                  <a:pt x="2087" y="834"/>
                  <a:pt x="2087" y="841"/>
                </a:cubicBezTo>
                <a:cubicBezTo>
                  <a:pt x="2087" y="848"/>
                  <a:pt x="2093" y="853"/>
                  <a:pt x="2100" y="853"/>
                </a:cubicBezTo>
                <a:close/>
                <a:moveTo>
                  <a:pt x="2139" y="853"/>
                </a:moveTo>
                <a:cubicBezTo>
                  <a:pt x="2146" y="853"/>
                  <a:pt x="2152" y="848"/>
                  <a:pt x="2152" y="841"/>
                </a:cubicBezTo>
                <a:cubicBezTo>
                  <a:pt x="2152" y="834"/>
                  <a:pt x="2146" y="828"/>
                  <a:pt x="2139" y="828"/>
                </a:cubicBezTo>
                <a:cubicBezTo>
                  <a:pt x="2132" y="828"/>
                  <a:pt x="2126" y="834"/>
                  <a:pt x="2126" y="841"/>
                </a:cubicBezTo>
                <a:cubicBezTo>
                  <a:pt x="2126" y="848"/>
                  <a:pt x="2132" y="853"/>
                  <a:pt x="2139" y="853"/>
                </a:cubicBezTo>
                <a:close/>
                <a:moveTo>
                  <a:pt x="2179" y="853"/>
                </a:moveTo>
                <a:cubicBezTo>
                  <a:pt x="2186" y="853"/>
                  <a:pt x="2191" y="848"/>
                  <a:pt x="2191" y="841"/>
                </a:cubicBezTo>
                <a:cubicBezTo>
                  <a:pt x="2191" y="834"/>
                  <a:pt x="2186" y="828"/>
                  <a:pt x="2179" y="828"/>
                </a:cubicBezTo>
                <a:cubicBezTo>
                  <a:pt x="2172" y="828"/>
                  <a:pt x="2166" y="834"/>
                  <a:pt x="2166" y="841"/>
                </a:cubicBezTo>
                <a:cubicBezTo>
                  <a:pt x="2166" y="848"/>
                  <a:pt x="2172" y="853"/>
                  <a:pt x="2179" y="853"/>
                </a:cubicBezTo>
                <a:close/>
                <a:moveTo>
                  <a:pt x="2257" y="853"/>
                </a:moveTo>
                <a:cubicBezTo>
                  <a:pt x="2264" y="853"/>
                  <a:pt x="2270" y="848"/>
                  <a:pt x="2270" y="841"/>
                </a:cubicBezTo>
                <a:cubicBezTo>
                  <a:pt x="2270" y="834"/>
                  <a:pt x="2264" y="828"/>
                  <a:pt x="2257" y="828"/>
                </a:cubicBezTo>
                <a:cubicBezTo>
                  <a:pt x="2250" y="828"/>
                  <a:pt x="2245" y="834"/>
                  <a:pt x="2245" y="841"/>
                </a:cubicBezTo>
                <a:cubicBezTo>
                  <a:pt x="2245" y="848"/>
                  <a:pt x="2250" y="853"/>
                  <a:pt x="2257" y="853"/>
                </a:cubicBezTo>
                <a:close/>
                <a:moveTo>
                  <a:pt x="2297" y="828"/>
                </a:moveTo>
                <a:cubicBezTo>
                  <a:pt x="2290" y="828"/>
                  <a:pt x="2284" y="834"/>
                  <a:pt x="2284" y="841"/>
                </a:cubicBezTo>
                <a:cubicBezTo>
                  <a:pt x="2284" y="848"/>
                  <a:pt x="2290" y="853"/>
                  <a:pt x="2297" y="853"/>
                </a:cubicBezTo>
                <a:cubicBezTo>
                  <a:pt x="2304" y="853"/>
                  <a:pt x="2310" y="848"/>
                  <a:pt x="2310" y="841"/>
                </a:cubicBezTo>
                <a:cubicBezTo>
                  <a:pt x="2310" y="834"/>
                  <a:pt x="2304" y="828"/>
                  <a:pt x="2297" y="828"/>
                </a:cubicBezTo>
                <a:close/>
                <a:moveTo>
                  <a:pt x="2336" y="828"/>
                </a:moveTo>
                <a:cubicBezTo>
                  <a:pt x="2329" y="828"/>
                  <a:pt x="2323" y="834"/>
                  <a:pt x="2323" y="841"/>
                </a:cubicBezTo>
                <a:cubicBezTo>
                  <a:pt x="2323" y="848"/>
                  <a:pt x="2329" y="853"/>
                  <a:pt x="2336" y="853"/>
                </a:cubicBezTo>
                <a:cubicBezTo>
                  <a:pt x="2343" y="853"/>
                  <a:pt x="2349" y="848"/>
                  <a:pt x="2349" y="841"/>
                </a:cubicBezTo>
                <a:cubicBezTo>
                  <a:pt x="2349" y="834"/>
                  <a:pt x="2343" y="828"/>
                  <a:pt x="2336" y="828"/>
                </a:cubicBezTo>
                <a:close/>
                <a:moveTo>
                  <a:pt x="2376" y="828"/>
                </a:moveTo>
                <a:cubicBezTo>
                  <a:pt x="2369" y="828"/>
                  <a:pt x="2363" y="834"/>
                  <a:pt x="2363" y="841"/>
                </a:cubicBezTo>
                <a:cubicBezTo>
                  <a:pt x="2363" y="848"/>
                  <a:pt x="2369" y="853"/>
                  <a:pt x="2376" y="853"/>
                </a:cubicBezTo>
                <a:cubicBezTo>
                  <a:pt x="2383" y="853"/>
                  <a:pt x="2388" y="848"/>
                  <a:pt x="2388" y="841"/>
                </a:cubicBezTo>
                <a:cubicBezTo>
                  <a:pt x="2388" y="834"/>
                  <a:pt x="2383" y="828"/>
                  <a:pt x="2376" y="828"/>
                </a:cubicBezTo>
                <a:close/>
                <a:moveTo>
                  <a:pt x="2415" y="853"/>
                </a:moveTo>
                <a:cubicBezTo>
                  <a:pt x="2422" y="853"/>
                  <a:pt x="2428" y="848"/>
                  <a:pt x="2428" y="841"/>
                </a:cubicBezTo>
                <a:cubicBezTo>
                  <a:pt x="2428" y="834"/>
                  <a:pt x="2422" y="828"/>
                  <a:pt x="2415" y="828"/>
                </a:cubicBezTo>
                <a:cubicBezTo>
                  <a:pt x="2408" y="828"/>
                  <a:pt x="2402" y="834"/>
                  <a:pt x="2402" y="841"/>
                </a:cubicBezTo>
                <a:cubicBezTo>
                  <a:pt x="2402" y="848"/>
                  <a:pt x="2408" y="853"/>
                  <a:pt x="2415" y="853"/>
                </a:cubicBezTo>
                <a:close/>
                <a:moveTo>
                  <a:pt x="2455" y="853"/>
                </a:moveTo>
                <a:cubicBezTo>
                  <a:pt x="2462" y="853"/>
                  <a:pt x="2467" y="848"/>
                  <a:pt x="2467" y="841"/>
                </a:cubicBezTo>
                <a:cubicBezTo>
                  <a:pt x="2467" y="834"/>
                  <a:pt x="2462" y="828"/>
                  <a:pt x="2455" y="828"/>
                </a:cubicBezTo>
                <a:cubicBezTo>
                  <a:pt x="2447" y="828"/>
                  <a:pt x="2442" y="834"/>
                  <a:pt x="2442" y="841"/>
                </a:cubicBezTo>
                <a:cubicBezTo>
                  <a:pt x="2442" y="848"/>
                  <a:pt x="2447" y="853"/>
                  <a:pt x="2455" y="853"/>
                </a:cubicBezTo>
                <a:close/>
                <a:moveTo>
                  <a:pt x="2494" y="853"/>
                </a:moveTo>
                <a:cubicBezTo>
                  <a:pt x="2501" y="853"/>
                  <a:pt x="2507" y="848"/>
                  <a:pt x="2507" y="841"/>
                </a:cubicBezTo>
                <a:cubicBezTo>
                  <a:pt x="2507" y="834"/>
                  <a:pt x="2501" y="828"/>
                  <a:pt x="2494" y="828"/>
                </a:cubicBezTo>
                <a:cubicBezTo>
                  <a:pt x="2487" y="828"/>
                  <a:pt x="2481" y="834"/>
                  <a:pt x="2481" y="841"/>
                </a:cubicBezTo>
                <a:cubicBezTo>
                  <a:pt x="2481" y="848"/>
                  <a:pt x="2487" y="853"/>
                  <a:pt x="2494" y="853"/>
                </a:cubicBezTo>
                <a:close/>
                <a:moveTo>
                  <a:pt x="2533" y="853"/>
                </a:moveTo>
                <a:cubicBezTo>
                  <a:pt x="2540" y="853"/>
                  <a:pt x="2546" y="848"/>
                  <a:pt x="2546" y="841"/>
                </a:cubicBezTo>
                <a:cubicBezTo>
                  <a:pt x="2546" y="834"/>
                  <a:pt x="2540" y="828"/>
                  <a:pt x="2533" y="828"/>
                </a:cubicBezTo>
                <a:cubicBezTo>
                  <a:pt x="2526" y="828"/>
                  <a:pt x="2521" y="834"/>
                  <a:pt x="2521" y="841"/>
                </a:cubicBezTo>
                <a:cubicBezTo>
                  <a:pt x="2521" y="848"/>
                  <a:pt x="2526" y="853"/>
                  <a:pt x="2533" y="853"/>
                </a:cubicBezTo>
                <a:close/>
                <a:moveTo>
                  <a:pt x="2573" y="853"/>
                </a:moveTo>
                <a:cubicBezTo>
                  <a:pt x="2580" y="853"/>
                  <a:pt x="2586" y="848"/>
                  <a:pt x="2586" y="841"/>
                </a:cubicBezTo>
                <a:cubicBezTo>
                  <a:pt x="2586" y="834"/>
                  <a:pt x="2580" y="828"/>
                  <a:pt x="2573" y="828"/>
                </a:cubicBezTo>
                <a:cubicBezTo>
                  <a:pt x="2566" y="828"/>
                  <a:pt x="2560" y="834"/>
                  <a:pt x="2560" y="841"/>
                </a:cubicBezTo>
                <a:cubicBezTo>
                  <a:pt x="2560" y="848"/>
                  <a:pt x="2566" y="853"/>
                  <a:pt x="2573" y="853"/>
                </a:cubicBezTo>
                <a:close/>
                <a:moveTo>
                  <a:pt x="2612" y="853"/>
                </a:moveTo>
                <a:cubicBezTo>
                  <a:pt x="2619" y="853"/>
                  <a:pt x="2625" y="848"/>
                  <a:pt x="2625" y="841"/>
                </a:cubicBezTo>
                <a:cubicBezTo>
                  <a:pt x="2625" y="834"/>
                  <a:pt x="2619" y="828"/>
                  <a:pt x="2612" y="828"/>
                </a:cubicBezTo>
                <a:cubicBezTo>
                  <a:pt x="2605" y="828"/>
                  <a:pt x="2599" y="834"/>
                  <a:pt x="2599" y="841"/>
                </a:cubicBezTo>
                <a:cubicBezTo>
                  <a:pt x="2599" y="848"/>
                  <a:pt x="2605" y="853"/>
                  <a:pt x="2612" y="853"/>
                </a:cubicBezTo>
                <a:close/>
                <a:moveTo>
                  <a:pt x="2652" y="853"/>
                </a:moveTo>
                <a:cubicBezTo>
                  <a:pt x="2659" y="853"/>
                  <a:pt x="2664" y="848"/>
                  <a:pt x="2664" y="841"/>
                </a:cubicBezTo>
                <a:cubicBezTo>
                  <a:pt x="2664" y="834"/>
                  <a:pt x="2659" y="828"/>
                  <a:pt x="2652" y="828"/>
                </a:cubicBezTo>
                <a:cubicBezTo>
                  <a:pt x="2645" y="828"/>
                  <a:pt x="2639" y="834"/>
                  <a:pt x="2639" y="841"/>
                </a:cubicBezTo>
                <a:cubicBezTo>
                  <a:pt x="2639" y="848"/>
                  <a:pt x="2645" y="853"/>
                  <a:pt x="2652" y="853"/>
                </a:cubicBezTo>
                <a:close/>
                <a:moveTo>
                  <a:pt x="2691" y="853"/>
                </a:moveTo>
                <a:cubicBezTo>
                  <a:pt x="2698" y="853"/>
                  <a:pt x="2704" y="848"/>
                  <a:pt x="2704" y="841"/>
                </a:cubicBezTo>
                <a:cubicBezTo>
                  <a:pt x="2704" y="834"/>
                  <a:pt x="2698" y="828"/>
                  <a:pt x="2691" y="828"/>
                </a:cubicBezTo>
                <a:cubicBezTo>
                  <a:pt x="2684" y="828"/>
                  <a:pt x="2678" y="834"/>
                  <a:pt x="2678" y="841"/>
                </a:cubicBezTo>
                <a:cubicBezTo>
                  <a:pt x="2678" y="848"/>
                  <a:pt x="2684" y="853"/>
                  <a:pt x="2691" y="853"/>
                </a:cubicBezTo>
                <a:close/>
                <a:moveTo>
                  <a:pt x="2730" y="853"/>
                </a:moveTo>
                <a:cubicBezTo>
                  <a:pt x="2738" y="853"/>
                  <a:pt x="2743" y="848"/>
                  <a:pt x="2743" y="841"/>
                </a:cubicBezTo>
                <a:cubicBezTo>
                  <a:pt x="2743" y="834"/>
                  <a:pt x="2738" y="828"/>
                  <a:pt x="2730" y="828"/>
                </a:cubicBezTo>
                <a:cubicBezTo>
                  <a:pt x="2723" y="828"/>
                  <a:pt x="2718" y="834"/>
                  <a:pt x="2718" y="841"/>
                </a:cubicBezTo>
                <a:cubicBezTo>
                  <a:pt x="2718" y="848"/>
                  <a:pt x="2723" y="853"/>
                  <a:pt x="2730" y="853"/>
                </a:cubicBezTo>
                <a:close/>
                <a:moveTo>
                  <a:pt x="2770" y="853"/>
                </a:moveTo>
                <a:cubicBezTo>
                  <a:pt x="2777" y="853"/>
                  <a:pt x="2783" y="848"/>
                  <a:pt x="2783" y="841"/>
                </a:cubicBezTo>
                <a:cubicBezTo>
                  <a:pt x="2783" y="834"/>
                  <a:pt x="2777" y="828"/>
                  <a:pt x="2770" y="828"/>
                </a:cubicBezTo>
                <a:cubicBezTo>
                  <a:pt x="2763" y="828"/>
                  <a:pt x="2757" y="834"/>
                  <a:pt x="2757" y="841"/>
                </a:cubicBezTo>
                <a:cubicBezTo>
                  <a:pt x="2757" y="848"/>
                  <a:pt x="2763" y="853"/>
                  <a:pt x="2770" y="853"/>
                </a:cubicBezTo>
                <a:close/>
                <a:moveTo>
                  <a:pt x="2809" y="853"/>
                </a:moveTo>
                <a:cubicBezTo>
                  <a:pt x="2816" y="853"/>
                  <a:pt x="2822" y="848"/>
                  <a:pt x="2822" y="841"/>
                </a:cubicBezTo>
                <a:cubicBezTo>
                  <a:pt x="2822" y="834"/>
                  <a:pt x="2816" y="828"/>
                  <a:pt x="2809" y="828"/>
                </a:cubicBezTo>
                <a:cubicBezTo>
                  <a:pt x="2802" y="828"/>
                  <a:pt x="2797" y="834"/>
                  <a:pt x="2797" y="841"/>
                </a:cubicBezTo>
                <a:cubicBezTo>
                  <a:pt x="2797" y="848"/>
                  <a:pt x="2802" y="853"/>
                  <a:pt x="2809" y="853"/>
                </a:cubicBezTo>
                <a:close/>
                <a:moveTo>
                  <a:pt x="2849" y="853"/>
                </a:moveTo>
                <a:cubicBezTo>
                  <a:pt x="2856" y="853"/>
                  <a:pt x="2862" y="848"/>
                  <a:pt x="2862" y="841"/>
                </a:cubicBezTo>
                <a:cubicBezTo>
                  <a:pt x="2862" y="834"/>
                  <a:pt x="2856" y="828"/>
                  <a:pt x="2849" y="828"/>
                </a:cubicBezTo>
                <a:cubicBezTo>
                  <a:pt x="2842" y="828"/>
                  <a:pt x="2836" y="834"/>
                  <a:pt x="2836" y="841"/>
                </a:cubicBezTo>
                <a:cubicBezTo>
                  <a:pt x="2836" y="848"/>
                  <a:pt x="2842" y="853"/>
                  <a:pt x="2849" y="853"/>
                </a:cubicBezTo>
                <a:close/>
                <a:moveTo>
                  <a:pt x="2888" y="853"/>
                </a:moveTo>
                <a:cubicBezTo>
                  <a:pt x="2895" y="853"/>
                  <a:pt x="2901" y="848"/>
                  <a:pt x="2901" y="841"/>
                </a:cubicBezTo>
                <a:cubicBezTo>
                  <a:pt x="2901" y="834"/>
                  <a:pt x="2895" y="828"/>
                  <a:pt x="2888" y="828"/>
                </a:cubicBezTo>
                <a:cubicBezTo>
                  <a:pt x="2881" y="828"/>
                  <a:pt x="2875" y="834"/>
                  <a:pt x="2875" y="841"/>
                </a:cubicBezTo>
                <a:cubicBezTo>
                  <a:pt x="2875" y="848"/>
                  <a:pt x="2881" y="853"/>
                  <a:pt x="2888" y="853"/>
                </a:cubicBezTo>
                <a:close/>
                <a:moveTo>
                  <a:pt x="641" y="893"/>
                </a:moveTo>
                <a:cubicBezTo>
                  <a:pt x="648" y="893"/>
                  <a:pt x="654" y="887"/>
                  <a:pt x="654" y="880"/>
                </a:cubicBezTo>
                <a:cubicBezTo>
                  <a:pt x="654" y="873"/>
                  <a:pt x="648" y="867"/>
                  <a:pt x="641" y="867"/>
                </a:cubicBezTo>
                <a:cubicBezTo>
                  <a:pt x="634" y="867"/>
                  <a:pt x="628" y="873"/>
                  <a:pt x="628" y="880"/>
                </a:cubicBezTo>
                <a:cubicBezTo>
                  <a:pt x="628" y="887"/>
                  <a:pt x="634" y="893"/>
                  <a:pt x="641" y="893"/>
                </a:cubicBezTo>
                <a:close/>
                <a:moveTo>
                  <a:pt x="680" y="893"/>
                </a:moveTo>
                <a:cubicBezTo>
                  <a:pt x="687" y="893"/>
                  <a:pt x="693" y="887"/>
                  <a:pt x="693" y="880"/>
                </a:cubicBezTo>
                <a:cubicBezTo>
                  <a:pt x="693" y="873"/>
                  <a:pt x="687" y="867"/>
                  <a:pt x="680" y="867"/>
                </a:cubicBezTo>
                <a:cubicBezTo>
                  <a:pt x="673" y="867"/>
                  <a:pt x="668" y="873"/>
                  <a:pt x="668" y="880"/>
                </a:cubicBezTo>
                <a:cubicBezTo>
                  <a:pt x="668" y="887"/>
                  <a:pt x="673" y="893"/>
                  <a:pt x="680" y="893"/>
                </a:cubicBezTo>
                <a:close/>
                <a:moveTo>
                  <a:pt x="1548" y="893"/>
                </a:moveTo>
                <a:cubicBezTo>
                  <a:pt x="1555" y="893"/>
                  <a:pt x="1561" y="887"/>
                  <a:pt x="1561" y="880"/>
                </a:cubicBezTo>
                <a:cubicBezTo>
                  <a:pt x="1561" y="873"/>
                  <a:pt x="1555" y="867"/>
                  <a:pt x="1548" y="867"/>
                </a:cubicBezTo>
                <a:cubicBezTo>
                  <a:pt x="1541" y="867"/>
                  <a:pt x="1535" y="873"/>
                  <a:pt x="1535" y="880"/>
                </a:cubicBezTo>
                <a:cubicBezTo>
                  <a:pt x="1535" y="887"/>
                  <a:pt x="1541" y="893"/>
                  <a:pt x="1548" y="893"/>
                </a:cubicBezTo>
                <a:close/>
                <a:moveTo>
                  <a:pt x="1587" y="893"/>
                </a:moveTo>
                <a:cubicBezTo>
                  <a:pt x="1594" y="893"/>
                  <a:pt x="1600" y="887"/>
                  <a:pt x="1600" y="880"/>
                </a:cubicBezTo>
                <a:cubicBezTo>
                  <a:pt x="1600" y="873"/>
                  <a:pt x="1594" y="867"/>
                  <a:pt x="1587" y="867"/>
                </a:cubicBezTo>
                <a:cubicBezTo>
                  <a:pt x="1580" y="867"/>
                  <a:pt x="1574" y="873"/>
                  <a:pt x="1574" y="880"/>
                </a:cubicBezTo>
                <a:cubicBezTo>
                  <a:pt x="1574" y="887"/>
                  <a:pt x="1580" y="893"/>
                  <a:pt x="1587" y="893"/>
                </a:cubicBezTo>
                <a:close/>
                <a:moveTo>
                  <a:pt x="1627" y="893"/>
                </a:moveTo>
                <a:cubicBezTo>
                  <a:pt x="1634" y="893"/>
                  <a:pt x="1639" y="887"/>
                  <a:pt x="1639" y="880"/>
                </a:cubicBezTo>
                <a:cubicBezTo>
                  <a:pt x="1639" y="873"/>
                  <a:pt x="1634" y="867"/>
                  <a:pt x="1627" y="867"/>
                </a:cubicBezTo>
                <a:cubicBezTo>
                  <a:pt x="1620" y="867"/>
                  <a:pt x="1614" y="873"/>
                  <a:pt x="1614" y="880"/>
                </a:cubicBezTo>
                <a:cubicBezTo>
                  <a:pt x="1614" y="887"/>
                  <a:pt x="1620" y="893"/>
                  <a:pt x="1627" y="893"/>
                </a:cubicBezTo>
                <a:close/>
                <a:moveTo>
                  <a:pt x="1666" y="893"/>
                </a:moveTo>
                <a:cubicBezTo>
                  <a:pt x="1673" y="893"/>
                  <a:pt x="1679" y="887"/>
                  <a:pt x="1679" y="880"/>
                </a:cubicBezTo>
                <a:cubicBezTo>
                  <a:pt x="1679" y="873"/>
                  <a:pt x="1673" y="867"/>
                  <a:pt x="1666" y="867"/>
                </a:cubicBezTo>
                <a:cubicBezTo>
                  <a:pt x="1659" y="867"/>
                  <a:pt x="1653" y="873"/>
                  <a:pt x="1653" y="880"/>
                </a:cubicBezTo>
                <a:cubicBezTo>
                  <a:pt x="1653" y="887"/>
                  <a:pt x="1659" y="893"/>
                  <a:pt x="1666" y="893"/>
                </a:cubicBezTo>
                <a:close/>
                <a:moveTo>
                  <a:pt x="1705" y="893"/>
                </a:moveTo>
                <a:cubicBezTo>
                  <a:pt x="1713" y="893"/>
                  <a:pt x="1718" y="887"/>
                  <a:pt x="1718" y="880"/>
                </a:cubicBezTo>
                <a:cubicBezTo>
                  <a:pt x="1718" y="873"/>
                  <a:pt x="1713" y="867"/>
                  <a:pt x="1705" y="867"/>
                </a:cubicBezTo>
                <a:cubicBezTo>
                  <a:pt x="1698" y="867"/>
                  <a:pt x="1693" y="873"/>
                  <a:pt x="1693" y="880"/>
                </a:cubicBezTo>
                <a:cubicBezTo>
                  <a:pt x="1693" y="887"/>
                  <a:pt x="1698" y="893"/>
                  <a:pt x="1705" y="893"/>
                </a:cubicBezTo>
                <a:close/>
                <a:moveTo>
                  <a:pt x="1745" y="893"/>
                </a:moveTo>
                <a:cubicBezTo>
                  <a:pt x="1752" y="893"/>
                  <a:pt x="1758" y="887"/>
                  <a:pt x="1758" y="880"/>
                </a:cubicBezTo>
                <a:cubicBezTo>
                  <a:pt x="1758" y="873"/>
                  <a:pt x="1752" y="867"/>
                  <a:pt x="1745" y="867"/>
                </a:cubicBezTo>
                <a:cubicBezTo>
                  <a:pt x="1738" y="867"/>
                  <a:pt x="1732" y="873"/>
                  <a:pt x="1732" y="880"/>
                </a:cubicBezTo>
                <a:cubicBezTo>
                  <a:pt x="1732" y="887"/>
                  <a:pt x="1738" y="893"/>
                  <a:pt x="1745" y="893"/>
                </a:cubicBezTo>
                <a:close/>
                <a:moveTo>
                  <a:pt x="1784" y="893"/>
                </a:moveTo>
                <a:cubicBezTo>
                  <a:pt x="1791" y="893"/>
                  <a:pt x="1797" y="887"/>
                  <a:pt x="1797" y="880"/>
                </a:cubicBezTo>
                <a:cubicBezTo>
                  <a:pt x="1797" y="873"/>
                  <a:pt x="1791" y="867"/>
                  <a:pt x="1784" y="867"/>
                </a:cubicBezTo>
                <a:cubicBezTo>
                  <a:pt x="1777" y="867"/>
                  <a:pt x="1772" y="873"/>
                  <a:pt x="1772" y="880"/>
                </a:cubicBezTo>
                <a:cubicBezTo>
                  <a:pt x="1772" y="887"/>
                  <a:pt x="1777" y="893"/>
                  <a:pt x="1784" y="893"/>
                </a:cubicBezTo>
                <a:close/>
                <a:moveTo>
                  <a:pt x="1824" y="893"/>
                </a:moveTo>
                <a:cubicBezTo>
                  <a:pt x="1831" y="893"/>
                  <a:pt x="1836" y="887"/>
                  <a:pt x="1836" y="880"/>
                </a:cubicBezTo>
                <a:cubicBezTo>
                  <a:pt x="1836" y="873"/>
                  <a:pt x="1831" y="867"/>
                  <a:pt x="1824" y="867"/>
                </a:cubicBezTo>
                <a:cubicBezTo>
                  <a:pt x="1817" y="867"/>
                  <a:pt x="1811" y="873"/>
                  <a:pt x="1811" y="880"/>
                </a:cubicBezTo>
                <a:cubicBezTo>
                  <a:pt x="1811" y="887"/>
                  <a:pt x="1817" y="893"/>
                  <a:pt x="1824" y="893"/>
                </a:cubicBezTo>
                <a:close/>
                <a:moveTo>
                  <a:pt x="1863" y="893"/>
                </a:moveTo>
                <a:cubicBezTo>
                  <a:pt x="1870" y="893"/>
                  <a:pt x="1876" y="887"/>
                  <a:pt x="1876" y="880"/>
                </a:cubicBezTo>
                <a:cubicBezTo>
                  <a:pt x="1876" y="873"/>
                  <a:pt x="1870" y="867"/>
                  <a:pt x="1863" y="867"/>
                </a:cubicBezTo>
                <a:cubicBezTo>
                  <a:pt x="1856" y="867"/>
                  <a:pt x="1850" y="873"/>
                  <a:pt x="1850" y="880"/>
                </a:cubicBezTo>
                <a:cubicBezTo>
                  <a:pt x="1850" y="887"/>
                  <a:pt x="1856" y="893"/>
                  <a:pt x="1863" y="893"/>
                </a:cubicBezTo>
                <a:close/>
                <a:moveTo>
                  <a:pt x="1903" y="893"/>
                </a:moveTo>
                <a:cubicBezTo>
                  <a:pt x="1910" y="893"/>
                  <a:pt x="1915" y="887"/>
                  <a:pt x="1915" y="880"/>
                </a:cubicBezTo>
                <a:cubicBezTo>
                  <a:pt x="1915" y="873"/>
                  <a:pt x="1910" y="867"/>
                  <a:pt x="1903" y="867"/>
                </a:cubicBezTo>
                <a:cubicBezTo>
                  <a:pt x="1896" y="867"/>
                  <a:pt x="1890" y="873"/>
                  <a:pt x="1890" y="880"/>
                </a:cubicBezTo>
                <a:cubicBezTo>
                  <a:pt x="1890" y="887"/>
                  <a:pt x="1896" y="893"/>
                  <a:pt x="1903" y="893"/>
                </a:cubicBezTo>
                <a:close/>
                <a:moveTo>
                  <a:pt x="1942" y="893"/>
                </a:moveTo>
                <a:cubicBezTo>
                  <a:pt x="1949" y="893"/>
                  <a:pt x="1955" y="887"/>
                  <a:pt x="1955" y="880"/>
                </a:cubicBezTo>
                <a:cubicBezTo>
                  <a:pt x="1955" y="873"/>
                  <a:pt x="1949" y="867"/>
                  <a:pt x="1942" y="867"/>
                </a:cubicBezTo>
                <a:cubicBezTo>
                  <a:pt x="1935" y="867"/>
                  <a:pt x="1929" y="873"/>
                  <a:pt x="1929" y="880"/>
                </a:cubicBezTo>
                <a:cubicBezTo>
                  <a:pt x="1929" y="887"/>
                  <a:pt x="1935" y="893"/>
                  <a:pt x="1942" y="893"/>
                </a:cubicBezTo>
                <a:close/>
                <a:moveTo>
                  <a:pt x="1981" y="893"/>
                </a:moveTo>
                <a:cubicBezTo>
                  <a:pt x="1988" y="893"/>
                  <a:pt x="1994" y="887"/>
                  <a:pt x="1994" y="880"/>
                </a:cubicBezTo>
                <a:cubicBezTo>
                  <a:pt x="1994" y="873"/>
                  <a:pt x="1988" y="867"/>
                  <a:pt x="1981" y="867"/>
                </a:cubicBezTo>
                <a:cubicBezTo>
                  <a:pt x="1974" y="867"/>
                  <a:pt x="1969" y="873"/>
                  <a:pt x="1969" y="880"/>
                </a:cubicBezTo>
                <a:cubicBezTo>
                  <a:pt x="1969" y="887"/>
                  <a:pt x="1974" y="893"/>
                  <a:pt x="1981" y="893"/>
                </a:cubicBezTo>
                <a:close/>
                <a:moveTo>
                  <a:pt x="2021" y="893"/>
                </a:moveTo>
                <a:cubicBezTo>
                  <a:pt x="2028" y="893"/>
                  <a:pt x="2034" y="887"/>
                  <a:pt x="2034" y="880"/>
                </a:cubicBezTo>
                <a:cubicBezTo>
                  <a:pt x="2034" y="873"/>
                  <a:pt x="2028" y="867"/>
                  <a:pt x="2021" y="867"/>
                </a:cubicBezTo>
                <a:cubicBezTo>
                  <a:pt x="2014" y="867"/>
                  <a:pt x="2008" y="873"/>
                  <a:pt x="2008" y="880"/>
                </a:cubicBezTo>
                <a:cubicBezTo>
                  <a:pt x="2008" y="887"/>
                  <a:pt x="2014" y="893"/>
                  <a:pt x="2021" y="893"/>
                </a:cubicBezTo>
                <a:close/>
                <a:moveTo>
                  <a:pt x="2100" y="893"/>
                </a:moveTo>
                <a:cubicBezTo>
                  <a:pt x="2107" y="893"/>
                  <a:pt x="2112" y="887"/>
                  <a:pt x="2112" y="880"/>
                </a:cubicBezTo>
                <a:cubicBezTo>
                  <a:pt x="2112" y="873"/>
                  <a:pt x="2107" y="867"/>
                  <a:pt x="2100" y="867"/>
                </a:cubicBezTo>
                <a:cubicBezTo>
                  <a:pt x="2093" y="867"/>
                  <a:pt x="2087" y="873"/>
                  <a:pt x="2087" y="880"/>
                </a:cubicBezTo>
                <a:cubicBezTo>
                  <a:pt x="2087" y="887"/>
                  <a:pt x="2093" y="893"/>
                  <a:pt x="2100" y="893"/>
                </a:cubicBezTo>
                <a:close/>
                <a:moveTo>
                  <a:pt x="2139" y="893"/>
                </a:moveTo>
                <a:cubicBezTo>
                  <a:pt x="2146" y="893"/>
                  <a:pt x="2152" y="887"/>
                  <a:pt x="2152" y="880"/>
                </a:cubicBezTo>
                <a:cubicBezTo>
                  <a:pt x="2152" y="873"/>
                  <a:pt x="2146" y="867"/>
                  <a:pt x="2139" y="867"/>
                </a:cubicBezTo>
                <a:cubicBezTo>
                  <a:pt x="2132" y="867"/>
                  <a:pt x="2126" y="873"/>
                  <a:pt x="2126" y="880"/>
                </a:cubicBezTo>
                <a:cubicBezTo>
                  <a:pt x="2126" y="887"/>
                  <a:pt x="2132" y="893"/>
                  <a:pt x="2139" y="893"/>
                </a:cubicBezTo>
                <a:close/>
                <a:moveTo>
                  <a:pt x="2179" y="893"/>
                </a:moveTo>
                <a:cubicBezTo>
                  <a:pt x="2186" y="893"/>
                  <a:pt x="2191" y="887"/>
                  <a:pt x="2191" y="880"/>
                </a:cubicBezTo>
                <a:cubicBezTo>
                  <a:pt x="2191" y="873"/>
                  <a:pt x="2186" y="867"/>
                  <a:pt x="2179" y="867"/>
                </a:cubicBezTo>
                <a:cubicBezTo>
                  <a:pt x="2172" y="867"/>
                  <a:pt x="2166" y="873"/>
                  <a:pt x="2166" y="880"/>
                </a:cubicBezTo>
                <a:cubicBezTo>
                  <a:pt x="2166" y="887"/>
                  <a:pt x="2172" y="893"/>
                  <a:pt x="2179" y="893"/>
                </a:cubicBezTo>
                <a:close/>
                <a:moveTo>
                  <a:pt x="2218" y="893"/>
                </a:moveTo>
                <a:cubicBezTo>
                  <a:pt x="2225" y="893"/>
                  <a:pt x="2231" y="887"/>
                  <a:pt x="2231" y="880"/>
                </a:cubicBezTo>
                <a:cubicBezTo>
                  <a:pt x="2231" y="873"/>
                  <a:pt x="2225" y="867"/>
                  <a:pt x="2218" y="867"/>
                </a:cubicBezTo>
                <a:cubicBezTo>
                  <a:pt x="2211" y="867"/>
                  <a:pt x="2205" y="873"/>
                  <a:pt x="2205" y="880"/>
                </a:cubicBezTo>
                <a:cubicBezTo>
                  <a:pt x="2205" y="887"/>
                  <a:pt x="2211" y="893"/>
                  <a:pt x="2218" y="893"/>
                </a:cubicBezTo>
                <a:close/>
                <a:moveTo>
                  <a:pt x="2257" y="867"/>
                </a:moveTo>
                <a:cubicBezTo>
                  <a:pt x="2250" y="867"/>
                  <a:pt x="2245" y="873"/>
                  <a:pt x="2245" y="880"/>
                </a:cubicBezTo>
                <a:cubicBezTo>
                  <a:pt x="2245" y="887"/>
                  <a:pt x="2250" y="893"/>
                  <a:pt x="2257" y="893"/>
                </a:cubicBezTo>
                <a:cubicBezTo>
                  <a:pt x="2264" y="893"/>
                  <a:pt x="2270" y="887"/>
                  <a:pt x="2270" y="880"/>
                </a:cubicBezTo>
                <a:cubicBezTo>
                  <a:pt x="2270" y="873"/>
                  <a:pt x="2264" y="867"/>
                  <a:pt x="2257" y="867"/>
                </a:cubicBezTo>
                <a:close/>
                <a:moveTo>
                  <a:pt x="2415" y="867"/>
                </a:moveTo>
                <a:cubicBezTo>
                  <a:pt x="2408" y="867"/>
                  <a:pt x="2402" y="873"/>
                  <a:pt x="2402" y="880"/>
                </a:cubicBezTo>
                <a:cubicBezTo>
                  <a:pt x="2402" y="887"/>
                  <a:pt x="2408" y="893"/>
                  <a:pt x="2415" y="893"/>
                </a:cubicBezTo>
                <a:cubicBezTo>
                  <a:pt x="2422" y="893"/>
                  <a:pt x="2428" y="887"/>
                  <a:pt x="2428" y="880"/>
                </a:cubicBezTo>
                <a:cubicBezTo>
                  <a:pt x="2428" y="873"/>
                  <a:pt x="2422" y="867"/>
                  <a:pt x="2415" y="867"/>
                </a:cubicBezTo>
                <a:close/>
                <a:moveTo>
                  <a:pt x="2455" y="893"/>
                </a:moveTo>
                <a:cubicBezTo>
                  <a:pt x="2462" y="893"/>
                  <a:pt x="2467" y="887"/>
                  <a:pt x="2467" y="880"/>
                </a:cubicBezTo>
                <a:cubicBezTo>
                  <a:pt x="2467" y="873"/>
                  <a:pt x="2462" y="867"/>
                  <a:pt x="2455" y="867"/>
                </a:cubicBezTo>
                <a:cubicBezTo>
                  <a:pt x="2447" y="867"/>
                  <a:pt x="2442" y="873"/>
                  <a:pt x="2442" y="880"/>
                </a:cubicBezTo>
                <a:cubicBezTo>
                  <a:pt x="2442" y="887"/>
                  <a:pt x="2447" y="893"/>
                  <a:pt x="2455" y="893"/>
                </a:cubicBezTo>
                <a:close/>
                <a:moveTo>
                  <a:pt x="2494" y="893"/>
                </a:moveTo>
                <a:cubicBezTo>
                  <a:pt x="2501" y="893"/>
                  <a:pt x="2507" y="887"/>
                  <a:pt x="2507" y="880"/>
                </a:cubicBezTo>
                <a:cubicBezTo>
                  <a:pt x="2507" y="873"/>
                  <a:pt x="2501" y="867"/>
                  <a:pt x="2494" y="867"/>
                </a:cubicBezTo>
                <a:cubicBezTo>
                  <a:pt x="2487" y="867"/>
                  <a:pt x="2481" y="873"/>
                  <a:pt x="2481" y="880"/>
                </a:cubicBezTo>
                <a:cubicBezTo>
                  <a:pt x="2481" y="887"/>
                  <a:pt x="2487" y="893"/>
                  <a:pt x="2494" y="893"/>
                </a:cubicBezTo>
                <a:close/>
                <a:moveTo>
                  <a:pt x="2533" y="893"/>
                </a:moveTo>
                <a:cubicBezTo>
                  <a:pt x="2540" y="893"/>
                  <a:pt x="2546" y="887"/>
                  <a:pt x="2546" y="880"/>
                </a:cubicBezTo>
                <a:cubicBezTo>
                  <a:pt x="2546" y="873"/>
                  <a:pt x="2540" y="867"/>
                  <a:pt x="2533" y="867"/>
                </a:cubicBezTo>
                <a:cubicBezTo>
                  <a:pt x="2526" y="867"/>
                  <a:pt x="2521" y="873"/>
                  <a:pt x="2521" y="880"/>
                </a:cubicBezTo>
                <a:cubicBezTo>
                  <a:pt x="2521" y="887"/>
                  <a:pt x="2526" y="893"/>
                  <a:pt x="2533" y="893"/>
                </a:cubicBezTo>
                <a:close/>
                <a:moveTo>
                  <a:pt x="2573" y="893"/>
                </a:moveTo>
                <a:cubicBezTo>
                  <a:pt x="2580" y="893"/>
                  <a:pt x="2586" y="887"/>
                  <a:pt x="2586" y="880"/>
                </a:cubicBezTo>
                <a:cubicBezTo>
                  <a:pt x="2586" y="873"/>
                  <a:pt x="2580" y="867"/>
                  <a:pt x="2573" y="867"/>
                </a:cubicBezTo>
                <a:cubicBezTo>
                  <a:pt x="2566" y="867"/>
                  <a:pt x="2560" y="873"/>
                  <a:pt x="2560" y="880"/>
                </a:cubicBezTo>
                <a:cubicBezTo>
                  <a:pt x="2560" y="887"/>
                  <a:pt x="2566" y="893"/>
                  <a:pt x="2573" y="893"/>
                </a:cubicBezTo>
                <a:close/>
                <a:moveTo>
                  <a:pt x="2612" y="867"/>
                </a:moveTo>
                <a:cubicBezTo>
                  <a:pt x="2605" y="867"/>
                  <a:pt x="2599" y="873"/>
                  <a:pt x="2599" y="880"/>
                </a:cubicBezTo>
                <a:cubicBezTo>
                  <a:pt x="2599" y="887"/>
                  <a:pt x="2605" y="893"/>
                  <a:pt x="2612" y="893"/>
                </a:cubicBezTo>
                <a:cubicBezTo>
                  <a:pt x="2619" y="893"/>
                  <a:pt x="2625" y="887"/>
                  <a:pt x="2625" y="880"/>
                </a:cubicBezTo>
                <a:cubicBezTo>
                  <a:pt x="2625" y="873"/>
                  <a:pt x="2619" y="867"/>
                  <a:pt x="2612" y="867"/>
                </a:cubicBezTo>
                <a:close/>
                <a:moveTo>
                  <a:pt x="2652" y="893"/>
                </a:moveTo>
                <a:cubicBezTo>
                  <a:pt x="2659" y="893"/>
                  <a:pt x="2664" y="887"/>
                  <a:pt x="2664" y="880"/>
                </a:cubicBezTo>
                <a:cubicBezTo>
                  <a:pt x="2664" y="873"/>
                  <a:pt x="2659" y="867"/>
                  <a:pt x="2652" y="867"/>
                </a:cubicBezTo>
                <a:cubicBezTo>
                  <a:pt x="2645" y="867"/>
                  <a:pt x="2639" y="873"/>
                  <a:pt x="2639" y="880"/>
                </a:cubicBezTo>
                <a:cubicBezTo>
                  <a:pt x="2639" y="887"/>
                  <a:pt x="2645" y="893"/>
                  <a:pt x="2652" y="893"/>
                </a:cubicBezTo>
                <a:close/>
                <a:moveTo>
                  <a:pt x="2691" y="893"/>
                </a:moveTo>
                <a:cubicBezTo>
                  <a:pt x="2698" y="893"/>
                  <a:pt x="2704" y="887"/>
                  <a:pt x="2704" y="880"/>
                </a:cubicBezTo>
                <a:cubicBezTo>
                  <a:pt x="2704" y="873"/>
                  <a:pt x="2698" y="867"/>
                  <a:pt x="2691" y="867"/>
                </a:cubicBezTo>
                <a:cubicBezTo>
                  <a:pt x="2684" y="867"/>
                  <a:pt x="2678" y="873"/>
                  <a:pt x="2678" y="880"/>
                </a:cubicBezTo>
                <a:cubicBezTo>
                  <a:pt x="2678" y="887"/>
                  <a:pt x="2684" y="893"/>
                  <a:pt x="2691" y="893"/>
                </a:cubicBezTo>
                <a:close/>
                <a:moveTo>
                  <a:pt x="2730" y="893"/>
                </a:moveTo>
                <a:cubicBezTo>
                  <a:pt x="2738" y="893"/>
                  <a:pt x="2743" y="887"/>
                  <a:pt x="2743" y="880"/>
                </a:cubicBezTo>
                <a:cubicBezTo>
                  <a:pt x="2743" y="873"/>
                  <a:pt x="2738" y="867"/>
                  <a:pt x="2730" y="867"/>
                </a:cubicBezTo>
                <a:cubicBezTo>
                  <a:pt x="2723" y="867"/>
                  <a:pt x="2718" y="873"/>
                  <a:pt x="2718" y="880"/>
                </a:cubicBezTo>
                <a:cubicBezTo>
                  <a:pt x="2718" y="887"/>
                  <a:pt x="2723" y="893"/>
                  <a:pt x="2730" y="893"/>
                </a:cubicBezTo>
                <a:close/>
                <a:moveTo>
                  <a:pt x="2770" y="893"/>
                </a:moveTo>
                <a:cubicBezTo>
                  <a:pt x="2777" y="893"/>
                  <a:pt x="2783" y="887"/>
                  <a:pt x="2783" y="880"/>
                </a:cubicBezTo>
                <a:cubicBezTo>
                  <a:pt x="2783" y="873"/>
                  <a:pt x="2777" y="867"/>
                  <a:pt x="2770" y="867"/>
                </a:cubicBezTo>
                <a:cubicBezTo>
                  <a:pt x="2763" y="867"/>
                  <a:pt x="2757" y="873"/>
                  <a:pt x="2757" y="880"/>
                </a:cubicBezTo>
                <a:cubicBezTo>
                  <a:pt x="2757" y="887"/>
                  <a:pt x="2763" y="893"/>
                  <a:pt x="2770" y="893"/>
                </a:cubicBezTo>
                <a:close/>
                <a:moveTo>
                  <a:pt x="2809" y="893"/>
                </a:moveTo>
                <a:cubicBezTo>
                  <a:pt x="2816" y="893"/>
                  <a:pt x="2822" y="887"/>
                  <a:pt x="2822" y="880"/>
                </a:cubicBezTo>
                <a:cubicBezTo>
                  <a:pt x="2822" y="873"/>
                  <a:pt x="2816" y="867"/>
                  <a:pt x="2809" y="867"/>
                </a:cubicBezTo>
                <a:cubicBezTo>
                  <a:pt x="2802" y="867"/>
                  <a:pt x="2797" y="873"/>
                  <a:pt x="2797" y="880"/>
                </a:cubicBezTo>
                <a:cubicBezTo>
                  <a:pt x="2797" y="887"/>
                  <a:pt x="2802" y="893"/>
                  <a:pt x="2809" y="893"/>
                </a:cubicBezTo>
                <a:close/>
                <a:moveTo>
                  <a:pt x="2849" y="893"/>
                </a:moveTo>
                <a:cubicBezTo>
                  <a:pt x="2856" y="893"/>
                  <a:pt x="2862" y="887"/>
                  <a:pt x="2862" y="880"/>
                </a:cubicBezTo>
                <a:cubicBezTo>
                  <a:pt x="2862" y="873"/>
                  <a:pt x="2856" y="867"/>
                  <a:pt x="2849" y="867"/>
                </a:cubicBezTo>
                <a:cubicBezTo>
                  <a:pt x="2842" y="867"/>
                  <a:pt x="2836" y="873"/>
                  <a:pt x="2836" y="880"/>
                </a:cubicBezTo>
                <a:cubicBezTo>
                  <a:pt x="2836" y="887"/>
                  <a:pt x="2842" y="893"/>
                  <a:pt x="2849" y="893"/>
                </a:cubicBezTo>
                <a:close/>
                <a:moveTo>
                  <a:pt x="2888" y="893"/>
                </a:moveTo>
                <a:cubicBezTo>
                  <a:pt x="2895" y="893"/>
                  <a:pt x="2901" y="887"/>
                  <a:pt x="2901" y="880"/>
                </a:cubicBezTo>
                <a:cubicBezTo>
                  <a:pt x="2901" y="873"/>
                  <a:pt x="2895" y="867"/>
                  <a:pt x="2888" y="867"/>
                </a:cubicBezTo>
                <a:cubicBezTo>
                  <a:pt x="2881" y="867"/>
                  <a:pt x="2875" y="873"/>
                  <a:pt x="2875" y="880"/>
                </a:cubicBezTo>
                <a:cubicBezTo>
                  <a:pt x="2875" y="887"/>
                  <a:pt x="2881" y="893"/>
                  <a:pt x="2888" y="893"/>
                </a:cubicBezTo>
                <a:close/>
                <a:moveTo>
                  <a:pt x="2928" y="893"/>
                </a:moveTo>
                <a:cubicBezTo>
                  <a:pt x="2935" y="893"/>
                  <a:pt x="2940" y="887"/>
                  <a:pt x="2940" y="880"/>
                </a:cubicBezTo>
                <a:cubicBezTo>
                  <a:pt x="2940" y="873"/>
                  <a:pt x="2935" y="867"/>
                  <a:pt x="2928" y="867"/>
                </a:cubicBezTo>
                <a:cubicBezTo>
                  <a:pt x="2921" y="867"/>
                  <a:pt x="2915" y="873"/>
                  <a:pt x="2915" y="880"/>
                </a:cubicBezTo>
                <a:cubicBezTo>
                  <a:pt x="2915" y="887"/>
                  <a:pt x="2921" y="893"/>
                  <a:pt x="2928" y="893"/>
                </a:cubicBezTo>
                <a:close/>
                <a:moveTo>
                  <a:pt x="641" y="907"/>
                </a:moveTo>
                <a:cubicBezTo>
                  <a:pt x="634" y="907"/>
                  <a:pt x="628" y="912"/>
                  <a:pt x="628" y="919"/>
                </a:cubicBezTo>
                <a:cubicBezTo>
                  <a:pt x="628" y="926"/>
                  <a:pt x="634" y="932"/>
                  <a:pt x="641" y="932"/>
                </a:cubicBezTo>
                <a:cubicBezTo>
                  <a:pt x="648" y="932"/>
                  <a:pt x="654" y="926"/>
                  <a:pt x="654" y="919"/>
                </a:cubicBezTo>
                <a:cubicBezTo>
                  <a:pt x="654" y="912"/>
                  <a:pt x="648" y="907"/>
                  <a:pt x="641" y="907"/>
                </a:cubicBezTo>
                <a:close/>
                <a:moveTo>
                  <a:pt x="680" y="907"/>
                </a:moveTo>
                <a:cubicBezTo>
                  <a:pt x="673" y="907"/>
                  <a:pt x="668" y="912"/>
                  <a:pt x="668" y="919"/>
                </a:cubicBezTo>
                <a:cubicBezTo>
                  <a:pt x="668" y="926"/>
                  <a:pt x="673" y="932"/>
                  <a:pt x="680" y="932"/>
                </a:cubicBezTo>
                <a:cubicBezTo>
                  <a:pt x="687" y="932"/>
                  <a:pt x="693" y="926"/>
                  <a:pt x="693" y="919"/>
                </a:cubicBezTo>
                <a:cubicBezTo>
                  <a:pt x="693" y="912"/>
                  <a:pt x="687" y="907"/>
                  <a:pt x="680" y="907"/>
                </a:cubicBezTo>
                <a:close/>
                <a:moveTo>
                  <a:pt x="799" y="907"/>
                </a:moveTo>
                <a:cubicBezTo>
                  <a:pt x="792" y="907"/>
                  <a:pt x="786" y="912"/>
                  <a:pt x="786" y="919"/>
                </a:cubicBezTo>
                <a:cubicBezTo>
                  <a:pt x="786" y="926"/>
                  <a:pt x="792" y="932"/>
                  <a:pt x="799" y="932"/>
                </a:cubicBezTo>
                <a:cubicBezTo>
                  <a:pt x="806" y="932"/>
                  <a:pt x="811" y="926"/>
                  <a:pt x="811" y="919"/>
                </a:cubicBezTo>
                <a:cubicBezTo>
                  <a:pt x="811" y="912"/>
                  <a:pt x="806" y="907"/>
                  <a:pt x="799" y="907"/>
                </a:cubicBezTo>
                <a:close/>
                <a:moveTo>
                  <a:pt x="930" y="919"/>
                </a:moveTo>
                <a:cubicBezTo>
                  <a:pt x="930" y="912"/>
                  <a:pt x="924" y="907"/>
                  <a:pt x="917" y="907"/>
                </a:cubicBezTo>
                <a:cubicBezTo>
                  <a:pt x="910" y="907"/>
                  <a:pt x="904" y="912"/>
                  <a:pt x="904" y="919"/>
                </a:cubicBezTo>
                <a:cubicBezTo>
                  <a:pt x="904" y="926"/>
                  <a:pt x="910" y="932"/>
                  <a:pt x="917" y="932"/>
                </a:cubicBezTo>
                <a:cubicBezTo>
                  <a:pt x="924" y="932"/>
                  <a:pt x="930" y="926"/>
                  <a:pt x="930" y="919"/>
                </a:cubicBezTo>
                <a:close/>
                <a:moveTo>
                  <a:pt x="1548" y="932"/>
                </a:moveTo>
                <a:cubicBezTo>
                  <a:pt x="1555" y="932"/>
                  <a:pt x="1561" y="926"/>
                  <a:pt x="1561" y="919"/>
                </a:cubicBezTo>
                <a:cubicBezTo>
                  <a:pt x="1561" y="912"/>
                  <a:pt x="1555" y="907"/>
                  <a:pt x="1548" y="907"/>
                </a:cubicBezTo>
                <a:cubicBezTo>
                  <a:pt x="1541" y="907"/>
                  <a:pt x="1535" y="912"/>
                  <a:pt x="1535" y="919"/>
                </a:cubicBezTo>
                <a:cubicBezTo>
                  <a:pt x="1535" y="926"/>
                  <a:pt x="1541" y="932"/>
                  <a:pt x="1548" y="932"/>
                </a:cubicBezTo>
                <a:close/>
                <a:moveTo>
                  <a:pt x="1587" y="932"/>
                </a:moveTo>
                <a:cubicBezTo>
                  <a:pt x="1594" y="932"/>
                  <a:pt x="1600" y="926"/>
                  <a:pt x="1600" y="919"/>
                </a:cubicBezTo>
                <a:cubicBezTo>
                  <a:pt x="1600" y="912"/>
                  <a:pt x="1594" y="907"/>
                  <a:pt x="1587" y="907"/>
                </a:cubicBezTo>
                <a:cubicBezTo>
                  <a:pt x="1580" y="907"/>
                  <a:pt x="1574" y="912"/>
                  <a:pt x="1574" y="919"/>
                </a:cubicBezTo>
                <a:cubicBezTo>
                  <a:pt x="1574" y="926"/>
                  <a:pt x="1580" y="932"/>
                  <a:pt x="1587" y="932"/>
                </a:cubicBezTo>
                <a:close/>
                <a:moveTo>
                  <a:pt x="1627" y="932"/>
                </a:moveTo>
                <a:cubicBezTo>
                  <a:pt x="1634" y="932"/>
                  <a:pt x="1639" y="926"/>
                  <a:pt x="1639" y="919"/>
                </a:cubicBezTo>
                <a:cubicBezTo>
                  <a:pt x="1639" y="912"/>
                  <a:pt x="1634" y="907"/>
                  <a:pt x="1627" y="907"/>
                </a:cubicBezTo>
                <a:cubicBezTo>
                  <a:pt x="1620" y="907"/>
                  <a:pt x="1614" y="912"/>
                  <a:pt x="1614" y="919"/>
                </a:cubicBezTo>
                <a:cubicBezTo>
                  <a:pt x="1614" y="926"/>
                  <a:pt x="1620" y="932"/>
                  <a:pt x="1627" y="932"/>
                </a:cubicBezTo>
                <a:close/>
                <a:moveTo>
                  <a:pt x="1666" y="932"/>
                </a:moveTo>
                <a:cubicBezTo>
                  <a:pt x="1673" y="932"/>
                  <a:pt x="1679" y="926"/>
                  <a:pt x="1679" y="919"/>
                </a:cubicBezTo>
                <a:cubicBezTo>
                  <a:pt x="1679" y="912"/>
                  <a:pt x="1673" y="907"/>
                  <a:pt x="1666" y="907"/>
                </a:cubicBezTo>
                <a:cubicBezTo>
                  <a:pt x="1659" y="907"/>
                  <a:pt x="1653" y="912"/>
                  <a:pt x="1653" y="919"/>
                </a:cubicBezTo>
                <a:cubicBezTo>
                  <a:pt x="1653" y="926"/>
                  <a:pt x="1659" y="932"/>
                  <a:pt x="1666" y="932"/>
                </a:cubicBezTo>
                <a:close/>
                <a:moveTo>
                  <a:pt x="1705" y="932"/>
                </a:moveTo>
                <a:cubicBezTo>
                  <a:pt x="1713" y="932"/>
                  <a:pt x="1718" y="926"/>
                  <a:pt x="1718" y="919"/>
                </a:cubicBezTo>
                <a:cubicBezTo>
                  <a:pt x="1718" y="912"/>
                  <a:pt x="1713" y="907"/>
                  <a:pt x="1705" y="907"/>
                </a:cubicBezTo>
                <a:cubicBezTo>
                  <a:pt x="1698" y="907"/>
                  <a:pt x="1693" y="912"/>
                  <a:pt x="1693" y="919"/>
                </a:cubicBezTo>
                <a:cubicBezTo>
                  <a:pt x="1693" y="926"/>
                  <a:pt x="1698" y="932"/>
                  <a:pt x="1705" y="932"/>
                </a:cubicBezTo>
                <a:close/>
                <a:moveTo>
                  <a:pt x="1745" y="932"/>
                </a:moveTo>
                <a:cubicBezTo>
                  <a:pt x="1752" y="932"/>
                  <a:pt x="1758" y="926"/>
                  <a:pt x="1758" y="919"/>
                </a:cubicBezTo>
                <a:cubicBezTo>
                  <a:pt x="1758" y="912"/>
                  <a:pt x="1752" y="907"/>
                  <a:pt x="1745" y="907"/>
                </a:cubicBezTo>
                <a:cubicBezTo>
                  <a:pt x="1738" y="907"/>
                  <a:pt x="1732" y="912"/>
                  <a:pt x="1732" y="919"/>
                </a:cubicBezTo>
                <a:cubicBezTo>
                  <a:pt x="1732" y="926"/>
                  <a:pt x="1738" y="932"/>
                  <a:pt x="1745" y="932"/>
                </a:cubicBezTo>
                <a:close/>
                <a:moveTo>
                  <a:pt x="1784" y="932"/>
                </a:moveTo>
                <a:cubicBezTo>
                  <a:pt x="1791" y="932"/>
                  <a:pt x="1797" y="926"/>
                  <a:pt x="1797" y="919"/>
                </a:cubicBezTo>
                <a:cubicBezTo>
                  <a:pt x="1797" y="912"/>
                  <a:pt x="1791" y="907"/>
                  <a:pt x="1784" y="907"/>
                </a:cubicBezTo>
                <a:cubicBezTo>
                  <a:pt x="1777" y="907"/>
                  <a:pt x="1772" y="912"/>
                  <a:pt x="1772" y="919"/>
                </a:cubicBezTo>
                <a:cubicBezTo>
                  <a:pt x="1772" y="926"/>
                  <a:pt x="1777" y="932"/>
                  <a:pt x="1784" y="932"/>
                </a:cubicBezTo>
                <a:close/>
                <a:moveTo>
                  <a:pt x="1824" y="932"/>
                </a:moveTo>
                <a:cubicBezTo>
                  <a:pt x="1831" y="932"/>
                  <a:pt x="1836" y="926"/>
                  <a:pt x="1836" y="919"/>
                </a:cubicBezTo>
                <a:cubicBezTo>
                  <a:pt x="1836" y="912"/>
                  <a:pt x="1831" y="907"/>
                  <a:pt x="1824" y="907"/>
                </a:cubicBezTo>
                <a:cubicBezTo>
                  <a:pt x="1817" y="907"/>
                  <a:pt x="1811" y="912"/>
                  <a:pt x="1811" y="919"/>
                </a:cubicBezTo>
                <a:cubicBezTo>
                  <a:pt x="1811" y="926"/>
                  <a:pt x="1817" y="932"/>
                  <a:pt x="1824" y="932"/>
                </a:cubicBezTo>
                <a:close/>
                <a:moveTo>
                  <a:pt x="1863" y="932"/>
                </a:moveTo>
                <a:cubicBezTo>
                  <a:pt x="1870" y="932"/>
                  <a:pt x="1876" y="926"/>
                  <a:pt x="1876" y="919"/>
                </a:cubicBezTo>
                <a:cubicBezTo>
                  <a:pt x="1876" y="912"/>
                  <a:pt x="1870" y="907"/>
                  <a:pt x="1863" y="907"/>
                </a:cubicBezTo>
                <a:cubicBezTo>
                  <a:pt x="1856" y="907"/>
                  <a:pt x="1850" y="912"/>
                  <a:pt x="1850" y="919"/>
                </a:cubicBezTo>
                <a:cubicBezTo>
                  <a:pt x="1850" y="926"/>
                  <a:pt x="1856" y="932"/>
                  <a:pt x="1863" y="932"/>
                </a:cubicBezTo>
                <a:close/>
                <a:moveTo>
                  <a:pt x="1903" y="932"/>
                </a:moveTo>
                <a:cubicBezTo>
                  <a:pt x="1910" y="932"/>
                  <a:pt x="1915" y="926"/>
                  <a:pt x="1915" y="919"/>
                </a:cubicBezTo>
                <a:cubicBezTo>
                  <a:pt x="1915" y="912"/>
                  <a:pt x="1910" y="907"/>
                  <a:pt x="1903" y="907"/>
                </a:cubicBezTo>
                <a:cubicBezTo>
                  <a:pt x="1896" y="907"/>
                  <a:pt x="1890" y="912"/>
                  <a:pt x="1890" y="919"/>
                </a:cubicBezTo>
                <a:cubicBezTo>
                  <a:pt x="1890" y="926"/>
                  <a:pt x="1896" y="932"/>
                  <a:pt x="1903" y="932"/>
                </a:cubicBezTo>
                <a:close/>
                <a:moveTo>
                  <a:pt x="1942" y="932"/>
                </a:moveTo>
                <a:cubicBezTo>
                  <a:pt x="1949" y="932"/>
                  <a:pt x="1955" y="926"/>
                  <a:pt x="1955" y="919"/>
                </a:cubicBezTo>
                <a:cubicBezTo>
                  <a:pt x="1955" y="912"/>
                  <a:pt x="1949" y="907"/>
                  <a:pt x="1942" y="907"/>
                </a:cubicBezTo>
                <a:cubicBezTo>
                  <a:pt x="1935" y="907"/>
                  <a:pt x="1929" y="912"/>
                  <a:pt x="1929" y="919"/>
                </a:cubicBezTo>
                <a:cubicBezTo>
                  <a:pt x="1929" y="926"/>
                  <a:pt x="1935" y="932"/>
                  <a:pt x="1942" y="932"/>
                </a:cubicBezTo>
                <a:close/>
                <a:moveTo>
                  <a:pt x="1981" y="932"/>
                </a:moveTo>
                <a:cubicBezTo>
                  <a:pt x="1988" y="932"/>
                  <a:pt x="1994" y="926"/>
                  <a:pt x="1994" y="919"/>
                </a:cubicBezTo>
                <a:cubicBezTo>
                  <a:pt x="1994" y="912"/>
                  <a:pt x="1988" y="907"/>
                  <a:pt x="1981" y="907"/>
                </a:cubicBezTo>
                <a:cubicBezTo>
                  <a:pt x="1974" y="907"/>
                  <a:pt x="1969" y="912"/>
                  <a:pt x="1969" y="919"/>
                </a:cubicBezTo>
                <a:cubicBezTo>
                  <a:pt x="1969" y="926"/>
                  <a:pt x="1974" y="932"/>
                  <a:pt x="1981" y="932"/>
                </a:cubicBezTo>
                <a:close/>
                <a:moveTo>
                  <a:pt x="2021" y="932"/>
                </a:moveTo>
                <a:cubicBezTo>
                  <a:pt x="2028" y="932"/>
                  <a:pt x="2034" y="926"/>
                  <a:pt x="2034" y="919"/>
                </a:cubicBezTo>
                <a:cubicBezTo>
                  <a:pt x="2034" y="912"/>
                  <a:pt x="2028" y="907"/>
                  <a:pt x="2021" y="907"/>
                </a:cubicBezTo>
                <a:cubicBezTo>
                  <a:pt x="2014" y="907"/>
                  <a:pt x="2008" y="912"/>
                  <a:pt x="2008" y="919"/>
                </a:cubicBezTo>
                <a:cubicBezTo>
                  <a:pt x="2008" y="926"/>
                  <a:pt x="2014" y="932"/>
                  <a:pt x="2021" y="932"/>
                </a:cubicBezTo>
                <a:close/>
                <a:moveTo>
                  <a:pt x="2060" y="932"/>
                </a:moveTo>
                <a:cubicBezTo>
                  <a:pt x="2067" y="932"/>
                  <a:pt x="2073" y="926"/>
                  <a:pt x="2073" y="919"/>
                </a:cubicBezTo>
                <a:cubicBezTo>
                  <a:pt x="2073" y="912"/>
                  <a:pt x="2067" y="907"/>
                  <a:pt x="2060" y="907"/>
                </a:cubicBezTo>
                <a:cubicBezTo>
                  <a:pt x="2053" y="907"/>
                  <a:pt x="2048" y="912"/>
                  <a:pt x="2048" y="919"/>
                </a:cubicBezTo>
                <a:cubicBezTo>
                  <a:pt x="2048" y="926"/>
                  <a:pt x="2053" y="932"/>
                  <a:pt x="2060" y="932"/>
                </a:cubicBezTo>
                <a:close/>
                <a:moveTo>
                  <a:pt x="2100" y="932"/>
                </a:moveTo>
                <a:cubicBezTo>
                  <a:pt x="2107" y="932"/>
                  <a:pt x="2112" y="926"/>
                  <a:pt x="2112" y="919"/>
                </a:cubicBezTo>
                <a:cubicBezTo>
                  <a:pt x="2112" y="912"/>
                  <a:pt x="2107" y="907"/>
                  <a:pt x="2100" y="907"/>
                </a:cubicBezTo>
                <a:cubicBezTo>
                  <a:pt x="2093" y="907"/>
                  <a:pt x="2087" y="912"/>
                  <a:pt x="2087" y="919"/>
                </a:cubicBezTo>
                <a:cubicBezTo>
                  <a:pt x="2087" y="926"/>
                  <a:pt x="2093" y="932"/>
                  <a:pt x="2100" y="932"/>
                </a:cubicBezTo>
                <a:close/>
                <a:moveTo>
                  <a:pt x="2139" y="932"/>
                </a:moveTo>
                <a:cubicBezTo>
                  <a:pt x="2146" y="932"/>
                  <a:pt x="2152" y="926"/>
                  <a:pt x="2152" y="919"/>
                </a:cubicBezTo>
                <a:cubicBezTo>
                  <a:pt x="2152" y="912"/>
                  <a:pt x="2146" y="907"/>
                  <a:pt x="2139" y="907"/>
                </a:cubicBezTo>
                <a:cubicBezTo>
                  <a:pt x="2132" y="907"/>
                  <a:pt x="2126" y="912"/>
                  <a:pt x="2126" y="919"/>
                </a:cubicBezTo>
                <a:cubicBezTo>
                  <a:pt x="2126" y="926"/>
                  <a:pt x="2132" y="932"/>
                  <a:pt x="2139" y="932"/>
                </a:cubicBezTo>
                <a:close/>
                <a:moveTo>
                  <a:pt x="2179" y="932"/>
                </a:moveTo>
                <a:cubicBezTo>
                  <a:pt x="2186" y="932"/>
                  <a:pt x="2191" y="926"/>
                  <a:pt x="2191" y="919"/>
                </a:cubicBezTo>
                <a:cubicBezTo>
                  <a:pt x="2191" y="912"/>
                  <a:pt x="2186" y="907"/>
                  <a:pt x="2179" y="907"/>
                </a:cubicBezTo>
                <a:cubicBezTo>
                  <a:pt x="2172" y="907"/>
                  <a:pt x="2166" y="912"/>
                  <a:pt x="2166" y="919"/>
                </a:cubicBezTo>
                <a:cubicBezTo>
                  <a:pt x="2166" y="926"/>
                  <a:pt x="2172" y="932"/>
                  <a:pt x="2179" y="932"/>
                </a:cubicBezTo>
                <a:close/>
                <a:moveTo>
                  <a:pt x="2218" y="932"/>
                </a:moveTo>
                <a:cubicBezTo>
                  <a:pt x="2225" y="932"/>
                  <a:pt x="2231" y="926"/>
                  <a:pt x="2231" y="919"/>
                </a:cubicBezTo>
                <a:cubicBezTo>
                  <a:pt x="2231" y="912"/>
                  <a:pt x="2225" y="907"/>
                  <a:pt x="2218" y="907"/>
                </a:cubicBezTo>
                <a:cubicBezTo>
                  <a:pt x="2211" y="907"/>
                  <a:pt x="2205" y="912"/>
                  <a:pt x="2205" y="919"/>
                </a:cubicBezTo>
                <a:cubicBezTo>
                  <a:pt x="2205" y="926"/>
                  <a:pt x="2211" y="932"/>
                  <a:pt x="2218" y="932"/>
                </a:cubicBezTo>
                <a:close/>
                <a:moveTo>
                  <a:pt x="2257" y="907"/>
                </a:moveTo>
                <a:cubicBezTo>
                  <a:pt x="2250" y="907"/>
                  <a:pt x="2245" y="912"/>
                  <a:pt x="2245" y="919"/>
                </a:cubicBezTo>
                <a:cubicBezTo>
                  <a:pt x="2245" y="926"/>
                  <a:pt x="2250" y="932"/>
                  <a:pt x="2257" y="932"/>
                </a:cubicBezTo>
                <a:cubicBezTo>
                  <a:pt x="2264" y="932"/>
                  <a:pt x="2270" y="926"/>
                  <a:pt x="2270" y="919"/>
                </a:cubicBezTo>
                <a:cubicBezTo>
                  <a:pt x="2270" y="912"/>
                  <a:pt x="2264" y="907"/>
                  <a:pt x="2257" y="907"/>
                </a:cubicBezTo>
                <a:close/>
                <a:moveTo>
                  <a:pt x="2455" y="932"/>
                </a:moveTo>
                <a:cubicBezTo>
                  <a:pt x="2462" y="932"/>
                  <a:pt x="2467" y="926"/>
                  <a:pt x="2467" y="919"/>
                </a:cubicBezTo>
                <a:cubicBezTo>
                  <a:pt x="2467" y="912"/>
                  <a:pt x="2462" y="907"/>
                  <a:pt x="2455" y="907"/>
                </a:cubicBezTo>
                <a:cubicBezTo>
                  <a:pt x="2447" y="907"/>
                  <a:pt x="2442" y="912"/>
                  <a:pt x="2442" y="919"/>
                </a:cubicBezTo>
                <a:cubicBezTo>
                  <a:pt x="2442" y="926"/>
                  <a:pt x="2447" y="932"/>
                  <a:pt x="2455" y="932"/>
                </a:cubicBezTo>
                <a:close/>
                <a:moveTo>
                  <a:pt x="2494" y="932"/>
                </a:moveTo>
                <a:cubicBezTo>
                  <a:pt x="2501" y="932"/>
                  <a:pt x="2507" y="926"/>
                  <a:pt x="2507" y="919"/>
                </a:cubicBezTo>
                <a:cubicBezTo>
                  <a:pt x="2507" y="912"/>
                  <a:pt x="2501" y="907"/>
                  <a:pt x="2494" y="907"/>
                </a:cubicBezTo>
                <a:cubicBezTo>
                  <a:pt x="2487" y="907"/>
                  <a:pt x="2481" y="912"/>
                  <a:pt x="2481" y="919"/>
                </a:cubicBezTo>
                <a:cubicBezTo>
                  <a:pt x="2481" y="926"/>
                  <a:pt x="2487" y="932"/>
                  <a:pt x="2494" y="932"/>
                </a:cubicBezTo>
                <a:close/>
                <a:moveTo>
                  <a:pt x="2533" y="907"/>
                </a:moveTo>
                <a:cubicBezTo>
                  <a:pt x="2526" y="907"/>
                  <a:pt x="2521" y="912"/>
                  <a:pt x="2521" y="919"/>
                </a:cubicBezTo>
                <a:cubicBezTo>
                  <a:pt x="2521" y="926"/>
                  <a:pt x="2526" y="932"/>
                  <a:pt x="2533" y="932"/>
                </a:cubicBezTo>
                <a:cubicBezTo>
                  <a:pt x="2540" y="932"/>
                  <a:pt x="2546" y="926"/>
                  <a:pt x="2546" y="919"/>
                </a:cubicBezTo>
                <a:cubicBezTo>
                  <a:pt x="2546" y="912"/>
                  <a:pt x="2540" y="907"/>
                  <a:pt x="2533" y="907"/>
                </a:cubicBezTo>
                <a:close/>
                <a:moveTo>
                  <a:pt x="2573" y="907"/>
                </a:moveTo>
                <a:cubicBezTo>
                  <a:pt x="2566" y="907"/>
                  <a:pt x="2560" y="912"/>
                  <a:pt x="2560" y="919"/>
                </a:cubicBezTo>
                <a:cubicBezTo>
                  <a:pt x="2560" y="926"/>
                  <a:pt x="2566" y="932"/>
                  <a:pt x="2573" y="932"/>
                </a:cubicBezTo>
                <a:cubicBezTo>
                  <a:pt x="2580" y="932"/>
                  <a:pt x="2586" y="926"/>
                  <a:pt x="2586" y="919"/>
                </a:cubicBezTo>
                <a:cubicBezTo>
                  <a:pt x="2586" y="912"/>
                  <a:pt x="2580" y="907"/>
                  <a:pt x="2573" y="907"/>
                </a:cubicBezTo>
                <a:close/>
                <a:moveTo>
                  <a:pt x="2652" y="907"/>
                </a:moveTo>
                <a:cubicBezTo>
                  <a:pt x="2645" y="907"/>
                  <a:pt x="2639" y="912"/>
                  <a:pt x="2639" y="919"/>
                </a:cubicBezTo>
                <a:cubicBezTo>
                  <a:pt x="2639" y="926"/>
                  <a:pt x="2645" y="932"/>
                  <a:pt x="2652" y="932"/>
                </a:cubicBezTo>
                <a:cubicBezTo>
                  <a:pt x="2659" y="932"/>
                  <a:pt x="2664" y="926"/>
                  <a:pt x="2664" y="919"/>
                </a:cubicBezTo>
                <a:cubicBezTo>
                  <a:pt x="2664" y="912"/>
                  <a:pt x="2659" y="907"/>
                  <a:pt x="2652" y="907"/>
                </a:cubicBezTo>
                <a:close/>
                <a:moveTo>
                  <a:pt x="2691" y="932"/>
                </a:moveTo>
                <a:cubicBezTo>
                  <a:pt x="2698" y="932"/>
                  <a:pt x="2704" y="926"/>
                  <a:pt x="2704" y="919"/>
                </a:cubicBezTo>
                <a:cubicBezTo>
                  <a:pt x="2704" y="912"/>
                  <a:pt x="2698" y="907"/>
                  <a:pt x="2691" y="907"/>
                </a:cubicBezTo>
                <a:cubicBezTo>
                  <a:pt x="2684" y="907"/>
                  <a:pt x="2678" y="912"/>
                  <a:pt x="2678" y="919"/>
                </a:cubicBezTo>
                <a:cubicBezTo>
                  <a:pt x="2678" y="926"/>
                  <a:pt x="2684" y="932"/>
                  <a:pt x="2691" y="932"/>
                </a:cubicBezTo>
                <a:close/>
                <a:moveTo>
                  <a:pt x="2730" y="907"/>
                </a:moveTo>
                <a:cubicBezTo>
                  <a:pt x="2723" y="907"/>
                  <a:pt x="2718" y="912"/>
                  <a:pt x="2718" y="919"/>
                </a:cubicBezTo>
                <a:cubicBezTo>
                  <a:pt x="2718" y="926"/>
                  <a:pt x="2723" y="932"/>
                  <a:pt x="2730" y="932"/>
                </a:cubicBezTo>
                <a:cubicBezTo>
                  <a:pt x="2738" y="932"/>
                  <a:pt x="2743" y="926"/>
                  <a:pt x="2743" y="919"/>
                </a:cubicBezTo>
                <a:cubicBezTo>
                  <a:pt x="2743" y="912"/>
                  <a:pt x="2738" y="907"/>
                  <a:pt x="2730" y="907"/>
                </a:cubicBezTo>
                <a:close/>
                <a:moveTo>
                  <a:pt x="2770" y="932"/>
                </a:moveTo>
                <a:cubicBezTo>
                  <a:pt x="2777" y="932"/>
                  <a:pt x="2783" y="926"/>
                  <a:pt x="2783" y="919"/>
                </a:cubicBezTo>
                <a:cubicBezTo>
                  <a:pt x="2783" y="912"/>
                  <a:pt x="2777" y="907"/>
                  <a:pt x="2770" y="907"/>
                </a:cubicBezTo>
                <a:cubicBezTo>
                  <a:pt x="2763" y="907"/>
                  <a:pt x="2757" y="912"/>
                  <a:pt x="2757" y="919"/>
                </a:cubicBezTo>
                <a:cubicBezTo>
                  <a:pt x="2757" y="926"/>
                  <a:pt x="2763" y="932"/>
                  <a:pt x="2770" y="932"/>
                </a:cubicBezTo>
                <a:close/>
                <a:moveTo>
                  <a:pt x="720" y="946"/>
                </a:moveTo>
                <a:cubicBezTo>
                  <a:pt x="713" y="946"/>
                  <a:pt x="707" y="952"/>
                  <a:pt x="707" y="959"/>
                </a:cubicBezTo>
                <a:cubicBezTo>
                  <a:pt x="707" y="966"/>
                  <a:pt x="713" y="972"/>
                  <a:pt x="720" y="972"/>
                </a:cubicBezTo>
                <a:cubicBezTo>
                  <a:pt x="727" y="972"/>
                  <a:pt x="733" y="966"/>
                  <a:pt x="733" y="959"/>
                </a:cubicBezTo>
                <a:cubicBezTo>
                  <a:pt x="733" y="952"/>
                  <a:pt x="727" y="946"/>
                  <a:pt x="720" y="946"/>
                </a:cubicBezTo>
                <a:close/>
                <a:moveTo>
                  <a:pt x="759" y="946"/>
                </a:moveTo>
                <a:cubicBezTo>
                  <a:pt x="752" y="946"/>
                  <a:pt x="747" y="952"/>
                  <a:pt x="747" y="959"/>
                </a:cubicBezTo>
                <a:cubicBezTo>
                  <a:pt x="747" y="966"/>
                  <a:pt x="752" y="972"/>
                  <a:pt x="759" y="972"/>
                </a:cubicBezTo>
                <a:cubicBezTo>
                  <a:pt x="766" y="972"/>
                  <a:pt x="772" y="966"/>
                  <a:pt x="772" y="959"/>
                </a:cubicBezTo>
                <a:cubicBezTo>
                  <a:pt x="772" y="952"/>
                  <a:pt x="766" y="946"/>
                  <a:pt x="759" y="946"/>
                </a:cubicBezTo>
                <a:close/>
                <a:moveTo>
                  <a:pt x="799" y="952"/>
                </a:moveTo>
                <a:cubicBezTo>
                  <a:pt x="795" y="952"/>
                  <a:pt x="791" y="955"/>
                  <a:pt x="791" y="959"/>
                </a:cubicBezTo>
                <a:cubicBezTo>
                  <a:pt x="791" y="963"/>
                  <a:pt x="795" y="966"/>
                  <a:pt x="799" y="966"/>
                </a:cubicBezTo>
                <a:cubicBezTo>
                  <a:pt x="803" y="966"/>
                  <a:pt x="806" y="963"/>
                  <a:pt x="806" y="959"/>
                </a:cubicBezTo>
                <a:cubicBezTo>
                  <a:pt x="806" y="955"/>
                  <a:pt x="803" y="952"/>
                  <a:pt x="799" y="952"/>
                </a:cubicBezTo>
                <a:close/>
                <a:moveTo>
                  <a:pt x="1548" y="972"/>
                </a:moveTo>
                <a:cubicBezTo>
                  <a:pt x="1555" y="972"/>
                  <a:pt x="1561" y="966"/>
                  <a:pt x="1561" y="959"/>
                </a:cubicBezTo>
                <a:cubicBezTo>
                  <a:pt x="1561" y="952"/>
                  <a:pt x="1555" y="946"/>
                  <a:pt x="1548" y="946"/>
                </a:cubicBezTo>
                <a:cubicBezTo>
                  <a:pt x="1541" y="946"/>
                  <a:pt x="1535" y="952"/>
                  <a:pt x="1535" y="959"/>
                </a:cubicBezTo>
                <a:cubicBezTo>
                  <a:pt x="1535" y="966"/>
                  <a:pt x="1541" y="972"/>
                  <a:pt x="1548" y="972"/>
                </a:cubicBezTo>
                <a:close/>
                <a:moveTo>
                  <a:pt x="1587" y="946"/>
                </a:moveTo>
                <a:cubicBezTo>
                  <a:pt x="1580" y="946"/>
                  <a:pt x="1574" y="952"/>
                  <a:pt x="1574" y="959"/>
                </a:cubicBezTo>
                <a:cubicBezTo>
                  <a:pt x="1574" y="966"/>
                  <a:pt x="1580" y="972"/>
                  <a:pt x="1587" y="972"/>
                </a:cubicBezTo>
                <a:cubicBezTo>
                  <a:pt x="1594" y="972"/>
                  <a:pt x="1600" y="966"/>
                  <a:pt x="1600" y="959"/>
                </a:cubicBezTo>
                <a:cubicBezTo>
                  <a:pt x="1600" y="952"/>
                  <a:pt x="1594" y="946"/>
                  <a:pt x="1587" y="946"/>
                </a:cubicBezTo>
                <a:close/>
                <a:moveTo>
                  <a:pt x="1627" y="946"/>
                </a:moveTo>
                <a:cubicBezTo>
                  <a:pt x="1620" y="946"/>
                  <a:pt x="1614" y="952"/>
                  <a:pt x="1614" y="959"/>
                </a:cubicBezTo>
                <a:cubicBezTo>
                  <a:pt x="1614" y="966"/>
                  <a:pt x="1620" y="972"/>
                  <a:pt x="1627" y="972"/>
                </a:cubicBezTo>
                <a:cubicBezTo>
                  <a:pt x="1634" y="972"/>
                  <a:pt x="1639" y="966"/>
                  <a:pt x="1639" y="959"/>
                </a:cubicBezTo>
                <a:cubicBezTo>
                  <a:pt x="1639" y="952"/>
                  <a:pt x="1634" y="946"/>
                  <a:pt x="1627" y="946"/>
                </a:cubicBezTo>
                <a:close/>
                <a:moveTo>
                  <a:pt x="1666" y="972"/>
                </a:moveTo>
                <a:cubicBezTo>
                  <a:pt x="1673" y="972"/>
                  <a:pt x="1679" y="966"/>
                  <a:pt x="1679" y="959"/>
                </a:cubicBezTo>
                <a:cubicBezTo>
                  <a:pt x="1679" y="952"/>
                  <a:pt x="1673" y="946"/>
                  <a:pt x="1666" y="946"/>
                </a:cubicBezTo>
                <a:cubicBezTo>
                  <a:pt x="1659" y="946"/>
                  <a:pt x="1653" y="952"/>
                  <a:pt x="1653" y="959"/>
                </a:cubicBezTo>
                <a:cubicBezTo>
                  <a:pt x="1653" y="966"/>
                  <a:pt x="1659" y="972"/>
                  <a:pt x="1666" y="972"/>
                </a:cubicBezTo>
                <a:close/>
                <a:moveTo>
                  <a:pt x="1705" y="972"/>
                </a:moveTo>
                <a:cubicBezTo>
                  <a:pt x="1713" y="972"/>
                  <a:pt x="1718" y="966"/>
                  <a:pt x="1718" y="959"/>
                </a:cubicBezTo>
                <a:cubicBezTo>
                  <a:pt x="1718" y="952"/>
                  <a:pt x="1713" y="946"/>
                  <a:pt x="1705" y="946"/>
                </a:cubicBezTo>
                <a:cubicBezTo>
                  <a:pt x="1698" y="946"/>
                  <a:pt x="1693" y="952"/>
                  <a:pt x="1693" y="959"/>
                </a:cubicBezTo>
                <a:cubicBezTo>
                  <a:pt x="1693" y="966"/>
                  <a:pt x="1698" y="972"/>
                  <a:pt x="1705" y="972"/>
                </a:cubicBezTo>
                <a:close/>
                <a:moveTo>
                  <a:pt x="1745" y="972"/>
                </a:moveTo>
                <a:cubicBezTo>
                  <a:pt x="1752" y="972"/>
                  <a:pt x="1758" y="966"/>
                  <a:pt x="1758" y="959"/>
                </a:cubicBezTo>
                <a:cubicBezTo>
                  <a:pt x="1758" y="952"/>
                  <a:pt x="1752" y="946"/>
                  <a:pt x="1745" y="946"/>
                </a:cubicBezTo>
                <a:cubicBezTo>
                  <a:pt x="1738" y="946"/>
                  <a:pt x="1732" y="952"/>
                  <a:pt x="1732" y="959"/>
                </a:cubicBezTo>
                <a:cubicBezTo>
                  <a:pt x="1732" y="966"/>
                  <a:pt x="1738" y="972"/>
                  <a:pt x="1745" y="972"/>
                </a:cubicBezTo>
                <a:close/>
                <a:moveTo>
                  <a:pt x="1784" y="972"/>
                </a:moveTo>
                <a:cubicBezTo>
                  <a:pt x="1791" y="972"/>
                  <a:pt x="1797" y="966"/>
                  <a:pt x="1797" y="959"/>
                </a:cubicBezTo>
                <a:cubicBezTo>
                  <a:pt x="1797" y="952"/>
                  <a:pt x="1791" y="946"/>
                  <a:pt x="1784" y="946"/>
                </a:cubicBezTo>
                <a:cubicBezTo>
                  <a:pt x="1777" y="946"/>
                  <a:pt x="1772" y="952"/>
                  <a:pt x="1772" y="959"/>
                </a:cubicBezTo>
                <a:cubicBezTo>
                  <a:pt x="1772" y="966"/>
                  <a:pt x="1777" y="972"/>
                  <a:pt x="1784" y="972"/>
                </a:cubicBezTo>
                <a:close/>
                <a:moveTo>
                  <a:pt x="1824" y="972"/>
                </a:moveTo>
                <a:cubicBezTo>
                  <a:pt x="1831" y="972"/>
                  <a:pt x="1836" y="966"/>
                  <a:pt x="1836" y="959"/>
                </a:cubicBezTo>
                <a:cubicBezTo>
                  <a:pt x="1836" y="952"/>
                  <a:pt x="1831" y="946"/>
                  <a:pt x="1824" y="946"/>
                </a:cubicBezTo>
                <a:cubicBezTo>
                  <a:pt x="1817" y="946"/>
                  <a:pt x="1811" y="952"/>
                  <a:pt x="1811" y="959"/>
                </a:cubicBezTo>
                <a:cubicBezTo>
                  <a:pt x="1811" y="966"/>
                  <a:pt x="1817" y="972"/>
                  <a:pt x="1824" y="972"/>
                </a:cubicBezTo>
                <a:close/>
                <a:moveTo>
                  <a:pt x="1863" y="946"/>
                </a:moveTo>
                <a:cubicBezTo>
                  <a:pt x="1856" y="946"/>
                  <a:pt x="1850" y="952"/>
                  <a:pt x="1850" y="959"/>
                </a:cubicBezTo>
                <a:cubicBezTo>
                  <a:pt x="1850" y="966"/>
                  <a:pt x="1856" y="972"/>
                  <a:pt x="1863" y="972"/>
                </a:cubicBezTo>
                <a:cubicBezTo>
                  <a:pt x="1870" y="972"/>
                  <a:pt x="1876" y="966"/>
                  <a:pt x="1876" y="959"/>
                </a:cubicBezTo>
                <a:cubicBezTo>
                  <a:pt x="1876" y="952"/>
                  <a:pt x="1870" y="946"/>
                  <a:pt x="1863" y="946"/>
                </a:cubicBezTo>
                <a:close/>
                <a:moveTo>
                  <a:pt x="1903" y="972"/>
                </a:moveTo>
                <a:cubicBezTo>
                  <a:pt x="1910" y="972"/>
                  <a:pt x="1915" y="966"/>
                  <a:pt x="1915" y="959"/>
                </a:cubicBezTo>
                <a:cubicBezTo>
                  <a:pt x="1915" y="952"/>
                  <a:pt x="1910" y="946"/>
                  <a:pt x="1903" y="946"/>
                </a:cubicBezTo>
                <a:cubicBezTo>
                  <a:pt x="1896" y="946"/>
                  <a:pt x="1890" y="952"/>
                  <a:pt x="1890" y="959"/>
                </a:cubicBezTo>
                <a:cubicBezTo>
                  <a:pt x="1890" y="966"/>
                  <a:pt x="1896" y="972"/>
                  <a:pt x="1903" y="972"/>
                </a:cubicBezTo>
                <a:close/>
                <a:moveTo>
                  <a:pt x="1942" y="972"/>
                </a:moveTo>
                <a:cubicBezTo>
                  <a:pt x="1949" y="972"/>
                  <a:pt x="1955" y="966"/>
                  <a:pt x="1955" y="959"/>
                </a:cubicBezTo>
                <a:cubicBezTo>
                  <a:pt x="1955" y="952"/>
                  <a:pt x="1949" y="946"/>
                  <a:pt x="1942" y="946"/>
                </a:cubicBezTo>
                <a:cubicBezTo>
                  <a:pt x="1935" y="946"/>
                  <a:pt x="1929" y="952"/>
                  <a:pt x="1929" y="959"/>
                </a:cubicBezTo>
                <a:cubicBezTo>
                  <a:pt x="1929" y="966"/>
                  <a:pt x="1935" y="972"/>
                  <a:pt x="1942" y="972"/>
                </a:cubicBezTo>
                <a:close/>
                <a:moveTo>
                  <a:pt x="1981" y="972"/>
                </a:moveTo>
                <a:cubicBezTo>
                  <a:pt x="1988" y="972"/>
                  <a:pt x="1994" y="966"/>
                  <a:pt x="1994" y="959"/>
                </a:cubicBezTo>
                <a:cubicBezTo>
                  <a:pt x="1994" y="952"/>
                  <a:pt x="1988" y="946"/>
                  <a:pt x="1981" y="946"/>
                </a:cubicBezTo>
                <a:cubicBezTo>
                  <a:pt x="1974" y="946"/>
                  <a:pt x="1969" y="952"/>
                  <a:pt x="1969" y="959"/>
                </a:cubicBezTo>
                <a:cubicBezTo>
                  <a:pt x="1969" y="966"/>
                  <a:pt x="1974" y="972"/>
                  <a:pt x="1981" y="972"/>
                </a:cubicBezTo>
                <a:close/>
                <a:moveTo>
                  <a:pt x="2021" y="972"/>
                </a:moveTo>
                <a:cubicBezTo>
                  <a:pt x="2028" y="972"/>
                  <a:pt x="2034" y="966"/>
                  <a:pt x="2034" y="959"/>
                </a:cubicBezTo>
                <a:cubicBezTo>
                  <a:pt x="2034" y="952"/>
                  <a:pt x="2028" y="946"/>
                  <a:pt x="2021" y="946"/>
                </a:cubicBezTo>
                <a:cubicBezTo>
                  <a:pt x="2014" y="946"/>
                  <a:pt x="2008" y="952"/>
                  <a:pt x="2008" y="959"/>
                </a:cubicBezTo>
                <a:cubicBezTo>
                  <a:pt x="2008" y="966"/>
                  <a:pt x="2014" y="972"/>
                  <a:pt x="2021" y="972"/>
                </a:cubicBezTo>
                <a:close/>
                <a:moveTo>
                  <a:pt x="2060" y="972"/>
                </a:moveTo>
                <a:cubicBezTo>
                  <a:pt x="2067" y="972"/>
                  <a:pt x="2073" y="966"/>
                  <a:pt x="2073" y="959"/>
                </a:cubicBezTo>
                <a:cubicBezTo>
                  <a:pt x="2073" y="952"/>
                  <a:pt x="2067" y="946"/>
                  <a:pt x="2060" y="946"/>
                </a:cubicBezTo>
                <a:cubicBezTo>
                  <a:pt x="2053" y="946"/>
                  <a:pt x="2048" y="952"/>
                  <a:pt x="2048" y="959"/>
                </a:cubicBezTo>
                <a:cubicBezTo>
                  <a:pt x="2048" y="966"/>
                  <a:pt x="2053" y="972"/>
                  <a:pt x="2060" y="972"/>
                </a:cubicBezTo>
                <a:close/>
                <a:moveTo>
                  <a:pt x="2139" y="972"/>
                </a:moveTo>
                <a:cubicBezTo>
                  <a:pt x="2146" y="972"/>
                  <a:pt x="2152" y="966"/>
                  <a:pt x="2152" y="959"/>
                </a:cubicBezTo>
                <a:cubicBezTo>
                  <a:pt x="2152" y="952"/>
                  <a:pt x="2146" y="946"/>
                  <a:pt x="2139" y="946"/>
                </a:cubicBezTo>
                <a:cubicBezTo>
                  <a:pt x="2132" y="946"/>
                  <a:pt x="2126" y="952"/>
                  <a:pt x="2126" y="959"/>
                </a:cubicBezTo>
                <a:cubicBezTo>
                  <a:pt x="2126" y="966"/>
                  <a:pt x="2132" y="972"/>
                  <a:pt x="2139" y="972"/>
                </a:cubicBezTo>
                <a:close/>
                <a:moveTo>
                  <a:pt x="2179" y="972"/>
                </a:moveTo>
                <a:cubicBezTo>
                  <a:pt x="2186" y="972"/>
                  <a:pt x="2191" y="966"/>
                  <a:pt x="2191" y="959"/>
                </a:cubicBezTo>
                <a:cubicBezTo>
                  <a:pt x="2191" y="952"/>
                  <a:pt x="2186" y="946"/>
                  <a:pt x="2179" y="946"/>
                </a:cubicBezTo>
                <a:cubicBezTo>
                  <a:pt x="2172" y="946"/>
                  <a:pt x="2166" y="952"/>
                  <a:pt x="2166" y="959"/>
                </a:cubicBezTo>
                <a:cubicBezTo>
                  <a:pt x="2166" y="966"/>
                  <a:pt x="2172" y="972"/>
                  <a:pt x="2179" y="972"/>
                </a:cubicBezTo>
                <a:close/>
                <a:moveTo>
                  <a:pt x="2218" y="946"/>
                </a:moveTo>
                <a:cubicBezTo>
                  <a:pt x="2211" y="946"/>
                  <a:pt x="2205" y="952"/>
                  <a:pt x="2205" y="959"/>
                </a:cubicBezTo>
                <a:cubicBezTo>
                  <a:pt x="2205" y="966"/>
                  <a:pt x="2211" y="972"/>
                  <a:pt x="2218" y="972"/>
                </a:cubicBezTo>
                <a:cubicBezTo>
                  <a:pt x="2225" y="972"/>
                  <a:pt x="2231" y="966"/>
                  <a:pt x="2231" y="959"/>
                </a:cubicBezTo>
                <a:cubicBezTo>
                  <a:pt x="2231" y="952"/>
                  <a:pt x="2225" y="946"/>
                  <a:pt x="2218" y="946"/>
                </a:cubicBezTo>
                <a:close/>
                <a:moveTo>
                  <a:pt x="2455" y="946"/>
                </a:moveTo>
                <a:cubicBezTo>
                  <a:pt x="2447" y="946"/>
                  <a:pt x="2442" y="952"/>
                  <a:pt x="2442" y="959"/>
                </a:cubicBezTo>
                <a:cubicBezTo>
                  <a:pt x="2442" y="966"/>
                  <a:pt x="2447" y="972"/>
                  <a:pt x="2455" y="972"/>
                </a:cubicBezTo>
                <a:cubicBezTo>
                  <a:pt x="2462" y="972"/>
                  <a:pt x="2467" y="966"/>
                  <a:pt x="2467" y="959"/>
                </a:cubicBezTo>
                <a:cubicBezTo>
                  <a:pt x="2467" y="952"/>
                  <a:pt x="2462" y="946"/>
                  <a:pt x="2455" y="946"/>
                </a:cubicBezTo>
                <a:close/>
                <a:moveTo>
                  <a:pt x="2494" y="946"/>
                </a:moveTo>
                <a:cubicBezTo>
                  <a:pt x="2487" y="946"/>
                  <a:pt x="2481" y="952"/>
                  <a:pt x="2481" y="959"/>
                </a:cubicBezTo>
                <a:cubicBezTo>
                  <a:pt x="2481" y="966"/>
                  <a:pt x="2487" y="972"/>
                  <a:pt x="2494" y="972"/>
                </a:cubicBezTo>
                <a:cubicBezTo>
                  <a:pt x="2501" y="972"/>
                  <a:pt x="2507" y="966"/>
                  <a:pt x="2507" y="959"/>
                </a:cubicBezTo>
                <a:cubicBezTo>
                  <a:pt x="2507" y="952"/>
                  <a:pt x="2501" y="946"/>
                  <a:pt x="2494" y="946"/>
                </a:cubicBezTo>
                <a:close/>
                <a:moveTo>
                  <a:pt x="2691" y="946"/>
                </a:moveTo>
                <a:cubicBezTo>
                  <a:pt x="2684" y="946"/>
                  <a:pt x="2678" y="952"/>
                  <a:pt x="2678" y="959"/>
                </a:cubicBezTo>
                <a:cubicBezTo>
                  <a:pt x="2678" y="966"/>
                  <a:pt x="2684" y="972"/>
                  <a:pt x="2691" y="972"/>
                </a:cubicBezTo>
                <a:cubicBezTo>
                  <a:pt x="2698" y="972"/>
                  <a:pt x="2704" y="966"/>
                  <a:pt x="2704" y="959"/>
                </a:cubicBezTo>
                <a:cubicBezTo>
                  <a:pt x="2704" y="952"/>
                  <a:pt x="2698" y="946"/>
                  <a:pt x="2691" y="946"/>
                </a:cubicBezTo>
                <a:close/>
                <a:moveTo>
                  <a:pt x="2730" y="972"/>
                </a:moveTo>
                <a:cubicBezTo>
                  <a:pt x="2738" y="972"/>
                  <a:pt x="2743" y="966"/>
                  <a:pt x="2743" y="959"/>
                </a:cubicBezTo>
                <a:cubicBezTo>
                  <a:pt x="2743" y="952"/>
                  <a:pt x="2738" y="946"/>
                  <a:pt x="2730" y="946"/>
                </a:cubicBezTo>
                <a:cubicBezTo>
                  <a:pt x="2723" y="946"/>
                  <a:pt x="2718" y="952"/>
                  <a:pt x="2718" y="959"/>
                </a:cubicBezTo>
                <a:cubicBezTo>
                  <a:pt x="2718" y="966"/>
                  <a:pt x="2723" y="972"/>
                  <a:pt x="2730" y="972"/>
                </a:cubicBezTo>
                <a:close/>
                <a:moveTo>
                  <a:pt x="2770" y="972"/>
                </a:moveTo>
                <a:cubicBezTo>
                  <a:pt x="2777" y="972"/>
                  <a:pt x="2783" y="966"/>
                  <a:pt x="2783" y="959"/>
                </a:cubicBezTo>
                <a:cubicBezTo>
                  <a:pt x="2783" y="952"/>
                  <a:pt x="2777" y="946"/>
                  <a:pt x="2770" y="946"/>
                </a:cubicBezTo>
                <a:cubicBezTo>
                  <a:pt x="2763" y="946"/>
                  <a:pt x="2757" y="952"/>
                  <a:pt x="2757" y="959"/>
                </a:cubicBezTo>
                <a:cubicBezTo>
                  <a:pt x="2757" y="966"/>
                  <a:pt x="2763" y="972"/>
                  <a:pt x="2770" y="972"/>
                </a:cubicBezTo>
                <a:close/>
                <a:moveTo>
                  <a:pt x="2928" y="972"/>
                </a:moveTo>
                <a:cubicBezTo>
                  <a:pt x="2935" y="972"/>
                  <a:pt x="2940" y="966"/>
                  <a:pt x="2940" y="959"/>
                </a:cubicBezTo>
                <a:cubicBezTo>
                  <a:pt x="2940" y="952"/>
                  <a:pt x="2935" y="946"/>
                  <a:pt x="2928" y="946"/>
                </a:cubicBezTo>
                <a:cubicBezTo>
                  <a:pt x="2921" y="946"/>
                  <a:pt x="2915" y="952"/>
                  <a:pt x="2915" y="959"/>
                </a:cubicBezTo>
                <a:cubicBezTo>
                  <a:pt x="2915" y="966"/>
                  <a:pt x="2921" y="972"/>
                  <a:pt x="2928" y="972"/>
                </a:cubicBezTo>
                <a:close/>
                <a:moveTo>
                  <a:pt x="838" y="986"/>
                </a:moveTo>
                <a:cubicBezTo>
                  <a:pt x="831" y="986"/>
                  <a:pt x="825" y="991"/>
                  <a:pt x="825" y="998"/>
                </a:cubicBezTo>
                <a:cubicBezTo>
                  <a:pt x="825" y="1005"/>
                  <a:pt x="831" y="1011"/>
                  <a:pt x="838" y="1011"/>
                </a:cubicBezTo>
                <a:cubicBezTo>
                  <a:pt x="845" y="1011"/>
                  <a:pt x="851" y="1005"/>
                  <a:pt x="851" y="998"/>
                </a:cubicBezTo>
                <a:cubicBezTo>
                  <a:pt x="851" y="991"/>
                  <a:pt x="845" y="986"/>
                  <a:pt x="838" y="986"/>
                </a:cubicBezTo>
                <a:close/>
                <a:moveTo>
                  <a:pt x="1548" y="986"/>
                </a:moveTo>
                <a:cubicBezTo>
                  <a:pt x="1541" y="986"/>
                  <a:pt x="1535" y="991"/>
                  <a:pt x="1535" y="998"/>
                </a:cubicBezTo>
                <a:cubicBezTo>
                  <a:pt x="1535" y="1005"/>
                  <a:pt x="1541" y="1011"/>
                  <a:pt x="1548" y="1011"/>
                </a:cubicBezTo>
                <a:cubicBezTo>
                  <a:pt x="1555" y="1011"/>
                  <a:pt x="1561" y="1005"/>
                  <a:pt x="1561" y="998"/>
                </a:cubicBezTo>
                <a:cubicBezTo>
                  <a:pt x="1561" y="991"/>
                  <a:pt x="1555" y="986"/>
                  <a:pt x="1548" y="986"/>
                </a:cubicBezTo>
                <a:close/>
                <a:moveTo>
                  <a:pt x="1587" y="1011"/>
                </a:moveTo>
                <a:cubicBezTo>
                  <a:pt x="1594" y="1011"/>
                  <a:pt x="1600" y="1005"/>
                  <a:pt x="1600" y="998"/>
                </a:cubicBezTo>
                <a:cubicBezTo>
                  <a:pt x="1600" y="991"/>
                  <a:pt x="1594" y="986"/>
                  <a:pt x="1587" y="986"/>
                </a:cubicBezTo>
                <a:cubicBezTo>
                  <a:pt x="1580" y="986"/>
                  <a:pt x="1574" y="991"/>
                  <a:pt x="1574" y="998"/>
                </a:cubicBezTo>
                <a:cubicBezTo>
                  <a:pt x="1574" y="1005"/>
                  <a:pt x="1580" y="1011"/>
                  <a:pt x="1587" y="1011"/>
                </a:cubicBezTo>
                <a:close/>
                <a:moveTo>
                  <a:pt x="1627" y="1011"/>
                </a:moveTo>
                <a:cubicBezTo>
                  <a:pt x="1634" y="1011"/>
                  <a:pt x="1639" y="1005"/>
                  <a:pt x="1639" y="998"/>
                </a:cubicBezTo>
                <a:cubicBezTo>
                  <a:pt x="1639" y="991"/>
                  <a:pt x="1634" y="986"/>
                  <a:pt x="1627" y="986"/>
                </a:cubicBezTo>
                <a:cubicBezTo>
                  <a:pt x="1620" y="986"/>
                  <a:pt x="1614" y="991"/>
                  <a:pt x="1614" y="998"/>
                </a:cubicBezTo>
                <a:cubicBezTo>
                  <a:pt x="1614" y="1005"/>
                  <a:pt x="1620" y="1011"/>
                  <a:pt x="1627" y="1011"/>
                </a:cubicBezTo>
                <a:close/>
                <a:moveTo>
                  <a:pt x="1666" y="1011"/>
                </a:moveTo>
                <a:cubicBezTo>
                  <a:pt x="1673" y="1011"/>
                  <a:pt x="1679" y="1005"/>
                  <a:pt x="1679" y="998"/>
                </a:cubicBezTo>
                <a:cubicBezTo>
                  <a:pt x="1679" y="991"/>
                  <a:pt x="1673" y="986"/>
                  <a:pt x="1666" y="986"/>
                </a:cubicBezTo>
                <a:cubicBezTo>
                  <a:pt x="1659" y="986"/>
                  <a:pt x="1653" y="991"/>
                  <a:pt x="1653" y="998"/>
                </a:cubicBezTo>
                <a:cubicBezTo>
                  <a:pt x="1653" y="1005"/>
                  <a:pt x="1659" y="1011"/>
                  <a:pt x="1666" y="1011"/>
                </a:cubicBezTo>
                <a:close/>
                <a:moveTo>
                  <a:pt x="1705" y="1011"/>
                </a:moveTo>
                <a:cubicBezTo>
                  <a:pt x="1713" y="1011"/>
                  <a:pt x="1718" y="1005"/>
                  <a:pt x="1718" y="998"/>
                </a:cubicBezTo>
                <a:cubicBezTo>
                  <a:pt x="1718" y="991"/>
                  <a:pt x="1713" y="986"/>
                  <a:pt x="1705" y="986"/>
                </a:cubicBezTo>
                <a:cubicBezTo>
                  <a:pt x="1698" y="986"/>
                  <a:pt x="1693" y="991"/>
                  <a:pt x="1693" y="998"/>
                </a:cubicBezTo>
                <a:cubicBezTo>
                  <a:pt x="1693" y="1005"/>
                  <a:pt x="1698" y="1011"/>
                  <a:pt x="1705" y="1011"/>
                </a:cubicBezTo>
                <a:close/>
                <a:moveTo>
                  <a:pt x="1745" y="1011"/>
                </a:moveTo>
                <a:cubicBezTo>
                  <a:pt x="1752" y="1011"/>
                  <a:pt x="1758" y="1005"/>
                  <a:pt x="1758" y="998"/>
                </a:cubicBezTo>
                <a:cubicBezTo>
                  <a:pt x="1758" y="991"/>
                  <a:pt x="1752" y="986"/>
                  <a:pt x="1745" y="986"/>
                </a:cubicBezTo>
                <a:cubicBezTo>
                  <a:pt x="1738" y="986"/>
                  <a:pt x="1732" y="991"/>
                  <a:pt x="1732" y="998"/>
                </a:cubicBezTo>
                <a:cubicBezTo>
                  <a:pt x="1732" y="1005"/>
                  <a:pt x="1738" y="1011"/>
                  <a:pt x="1745" y="1011"/>
                </a:cubicBezTo>
                <a:close/>
                <a:moveTo>
                  <a:pt x="1784" y="1011"/>
                </a:moveTo>
                <a:cubicBezTo>
                  <a:pt x="1791" y="1011"/>
                  <a:pt x="1797" y="1005"/>
                  <a:pt x="1797" y="998"/>
                </a:cubicBezTo>
                <a:cubicBezTo>
                  <a:pt x="1797" y="991"/>
                  <a:pt x="1791" y="986"/>
                  <a:pt x="1784" y="986"/>
                </a:cubicBezTo>
                <a:cubicBezTo>
                  <a:pt x="1777" y="986"/>
                  <a:pt x="1772" y="991"/>
                  <a:pt x="1772" y="998"/>
                </a:cubicBezTo>
                <a:cubicBezTo>
                  <a:pt x="1772" y="1005"/>
                  <a:pt x="1777" y="1011"/>
                  <a:pt x="1784" y="1011"/>
                </a:cubicBezTo>
                <a:close/>
                <a:moveTo>
                  <a:pt x="1824" y="1011"/>
                </a:moveTo>
                <a:cubicBezTo>
                  <a:pt x="1831" y="1011"/>
                  <a:pt x="1836" y="1005"/>
                  <a:pt x="1836" y="998"/>
                </a:cubicBezTo>
                <a:cubicBezTo>
                  <a:pt x="1836" y="991"/>
                  <a:pt x="1831" y="986"/>
                  <a:pt x="1824" y="986"/>
                </a:cubicBezTo>
                <a:cubicBezTo>
                  <a:pt x="1817" y="986"/>
                  <a:pt x="1811" y="991"/>
                  <a:pt x="1811" y="998"/>
                </a:cubicBezTo>
                <a:cubicBezTo>
                  <a:pt x="1811" y="1005"/>
                  <a:pt x="1817" y="1011"/>
                  <a:pt x="1824" y="1011"/>
                </a:cubicBezTo>
                <a:close/>
                <a:moveTo>
                  <a:pt x="1863" y="1011"/>
                </a:moveTo>
                <a:cubicBezTo>
                  <a:pt x="1870" y="1011"/>
                  <a:pt x="1876" y="1005"/>
                  <a:pt x="1876" y="998"/>
                </a:cubicBezTo>
                <a:cubicBezTo>
                  <a:pt x="1876" y="991"/>
                  <a:pt x="1870" y="986"/>
                  <a:pt x="1863" y="986"/>
                </a:cubicBezTo>
                <a:cubicBezTo>
                  <a:pt x="1856" y="986"/>
                  <a:pt x="1850" y="991"/>
                  <a:pt x="1850" y="998"/>
                </a:cubicBezTo>
                <a:cubicBezTo>
                  <a:pt x="1850" y="1005"/>
                  <a:pt x="1856" y="1011"/>
                  <a:pt x="1863" y="1011"/>
                </a:cubicBezTo>
                <a:close/>
                <a:moveTo>
                  <a:pt x="1903" y="986"/>
                </a:moveTo>
                <a:cubicBezTo>
                  <a:pt x="1896" y="986"/>
                  <a:pt x="1890" y="991"/>
                  <a:pt x="1890" y="998"/>
                </a:cubicBezTo>
                <a:cubicBezTo>
                  <a:pt x="1890" y="1005"/>
                  <a:pt x="1896" y="1011"/>
                  <a:pt x="1903" y="1011"/>
                </a:cubicBezTo>
                <a:cubicBezTo>
                  <a:pt x="1910" y="1011"/>
                  <a:pt x="1915" y="1005"/>
                  <a:pt x="1915" y="998"/>
                </a:cubicBezTo>
                <a:cubicBezTo>
                  <a:pt x="1915" y="991"/>
                  <a:pt x="1910" y="986"/>
                  <a:pt x="1903" y="986"/>
                </a:cubicBezTo>
                <a:close/>
                <a:moveTo>
                  <a:pt x="1942" y="1011"/>
                </a:moveTo>
                <a:cubicBezTo>
                  <a:pt x="1949" y="1011"/>
                  <a:pt x="1955" y="1005"/>
                  <a:pt x="1955" y="998"/>
                </a:cubicBezTo>
                <a:cubicBezTo>
                  <a:pt x="1955" y="991"/>
                  <a:pt x="1949" y="986"/>
                  <a:pt x="1942" y="986"/>
                </a:cubicBezTo>
                <a:cubicBezTo>
                  <a:pt x="1935" y="986"/>
                  <a:pt x="1929" y="991"/>
                  <a:pt x="1929" y="998"/>
                </a:cubicBezTo>
                <a:cubicBezTo>
                  <a:pt x="1929" y="1005"/>
                  <a:pt x="1935" y="1011"/>
                  <a:pt x="1942" y="1011"/>
                </a:cubicBezTo>
                <a:close/>
                <a:moveTo>
                  <a:pt x="1981" y="1011"/>
                </a:moveTo>
                <a:cubicBezTo>
                  <a:pt x="1988" y="1011"/>
                  <a:pt x="1994" y="1005"/>
                  <a:pt x="1994" y="998"/>
                </a:cubicBezTo>
                <a:cubicBezTo>
                  <a:pt x="1994" y="991"/>
                  <a:pt x="1988" y="986"/>
                  <a:pt x="1981" y="986"/>
                </a:cubicBezTo>
                <a:cubicBezTo>
                  <a:pt x="1974" y="986"/>
                  <a:pt x="1969" y="991"/>
                  <a:pt x="1969" y="998"/>
                </a:cubicBezTo>
                <a:cubicBezTo>
                  <a:pt x="1969" y="1005"/>
                  <a:pt x="1974" y="1011"/>
                  <a:pt x="1981" y="1011"/>
                </a:cubicBezTo>
                <a:close/>
                <a:moveTo>
                  <a:pt x="2008" y="998"/>
                </a:moveTo>
                <a:cubicBezTo>
                  <a:pt x="2008" y="1005"/>
                  <a:pt x="2014" y="1011"/>
                  <a:pt x="2021" y="1011"/>
                </a:cubicBezTo>
                <a:cubicBezTo>
                  <a:pt x="2028" y="1011"/>
                  <a:pt x="2034" y="1005"/>
                  <a:pt x="2034" y="998"/>
                </a:cubicBezTo>
                <a:cubicBezTo>
                  <a:pt x="2034" y="991"/>
                  <a:pt x="2028" y="986"/>
                  <a:pt x="2021" y="986"/>
                </a:cubicBezTo>
                <a:cubicBezTo>
                  <a:pt x="2014" y="986"/>
                  <a:pt x="2008" y="991"/>
                  <a:pt x="2008" y="998"/>
                </a:cubicBezTo>
                <a:close/>
                <a:moveTo>
                  <a:pt x="2060" y="1011"/>
                </a:moveTo>
                <a:cubicBezTo>
                  <a:pt x="2067" y="1011"/>
                  <a:pt x="2073" y="1005"/>
                  <a:pt x="2073" y="998"/>
                </a:cubicBezTo>
                <a:cubicBezTo>
                  <a:pt x="2073" y="991"/>
                  <a:pt x="2067" y="986"/>
                  <a:pt x="2060" y="986"/>
                </a:cubicBezTo>
                <a:cubicBezTo>
                  <a:pt x="2053" y="986"/>
                  <a:pt x="2048" y="991"/>
                  <a:pt x="2048" y="998"/>
                </a:cubicBezTo>
                <a:cubicBezTo>
                  <a:pt x="2048" y="1005"/>
                  <a:pt x="2053" y="1011"/>
                  <a:pt x="2060" y="1011"/>
                </a:cubicBezTo>
                <a:close/>
                <a:moveTo>
                  <a:pt x="2100" y="1011"/>
                </a:moveTo>
                <a:cubicBezTo>
                  <a:pt x="2107" y="1011"/>
                  <a:pt x="2112" y="1005"/>
                  <a:pt x="2112" y="998"/>
                </a:cubicBezTo>
                <a:cubicBezTo>
                  <a:pt x="2112" y="991"/>
                  <a:pt x="2107" y="986"/>
                  <a:pt x="2100" y="986"/>
                </a:cubicBezTo>
                <a:cubicBezTo>
                  <a:pt x="2093" y="986"/>
                  <a:pt x="2087" y="991"/>
                  <a:pt x="2087" y="998"/>
                </a:cubicBezTo>
                <a:cubicBezTo>
                  <a:pt x="2087" y="1005"/>
                  <a:pt x="2093" y="1011"/>
                  <a:pt x="2100" y="1011"/>
                </a:cubicBezTo>
                <a:close/>
                <a:moveTo>
                  <a:pt x="2139" y="1011"/>
                </a:moveTo>
                <a:cubicBezTo>
                  <a:pt x="2146" y="1011"/>
                  <a:pt x="2152" y="1005"/>
                  <a:pt x="2152" y="998"/>
                </a:cubicBezTo>
                <a:cubicBezTo>
                  <a:pt x="2152" y="991"/>
                  <a:pt x="2146" y="986"/>
                  <a:pt x="2139" y="986"/>
                </a:cubicBezTo>
                <a:cubicBezTo>
                  <a:pt x="2132" y="986"/>
                  <a:pt x="2126" y="991"/>
                  <a:pt x="2126" y="998"/>
                </a:cubicBezTo>
                <a:cubicBezTo>
                  <a:pt x="2126" y="1005"/>
                  <a:pt x="2132" y="1011"/>
                  <a:pt x="2139" y="1011"/>
                </a:cubicBezTo>
                <a:close/>
                <a:moveTo>
                  <a:pt x="2455" y="993"/>
                </a:moveTo>
                <a:cubicBezTo>
                  <a:pt x="2452" y="993"/>
                  <a:pt x="2449" y="995"/>
                  <a:pt x="2449" y="998"/>
                </a:cubicBezTo>
                <a:cubicBezTo>
                  <a:pt x="2449" y="1001"/>
                  <a:pt x="2452" y="1003"/>
                  <a:pt x="2455" y="1003"/>
                </a:cubicBezTo>
                <a:cubicBezTo>
                  <a:pt x="2457" y="1003"/>
                  <a:pt x="2460" y="1001"/>
                  <a:pt x="2460" y="998"/>
                </a:cubicBezTo>
                <a:cubicBezTo>
                  <a:pt x="2460" y="995"/>
                  <a:pt x="2457" y="993"/>
                  <a:pt x="2455" y="993"/>
                </a:cubicBezTo>
                <a:close/>
                <a:moveTo>
                  <a:pt x="2494" y="986"/>
                </a:moveTo>
                <a:cubicBezTo>
                  <a:pt x="2487" y="986"/>
                  <a:pt x="2481" y="991"/>
                  <a:pt x="2481" y="998"/>
                </a:cubicBezTo>
                <a:cubicBezTo>
                  <a:pt x="2481" y="1005"/>
                  <a:pt x="2487" y="1011"/>
                  <a:pt x="2494" y="1011"/>
                </a:cubicBezTo>
                <a:cubicBezTo>
                  <a:pt x="2501" y="1011"/>
                  <a:pt x="2507" y="1005"/>
                  <a:pt x="2507" y="998"/>
                </a:cubicBezTo>
                <a:cubicBezTo>
                  <a:pt x="2507" y="991"/>
                  <a:pt x="2501" y="986"/>
                  <a:pt x="2494" y="986"/>
                </a:cubicBezTo>
                <a:close/>
                <a:moveTo>
                  <a:pt x="2730" y="1011"/>
                </a:moveTo>
                <a:cubicBezTo>
                  <a:pt x="2738" y="1011"/>
                  <a:pt x="2743" y="1005"/>
                  <a:pt x="2743" y="998"/>
                </a:cubicBezTo>
                <a:cubicBezTo>
                  <a:pt x="2743" y="991"/>
                  <a:pt x="2738" y="986"/>
                  <a:pt x="2730" y="986"/>
                </a:cubicBezTo>
                <a:cubicBezTo>
                  <a:pt x="2723" y="986"/>
                  <a:pt x="2718" y="991"/>
                  <a:pt x="2718" y="998"/>
                </a:cubicBezTo>
                <a:cubicBezTo>
                  <a:pt x="2718" y="1005"/>
                  <a:pt x="2723" y="1011"/>
                  <a:pt x="2730" y="1011"/>
                </a:cubicBezTo>
                <a:close/>
                <a:moveTo>
                  <a:pt x="2770" y="1011"/>
                </a:moveTo>
                <a:cubicBezTo>
                  <a:pt x="2777" y="1011"/>
                  <a:pt x="2783" y="1005"/>
                  <a:pt x="2783" y="998"/>
                </a:cubicBezTo>
                <a:cubicBezTo>
                  <a:pt x="2783" y="991"/>
                  <a:pt x="2777" y="986"/>
                  <a:pt x="2770" y="986"/>
                </a:cubicBezTo>
                <a:cubicBezTo>
                  <a:pt x="2763" y="986"/>
                  <a:pt x="2757" y="991"/>
                  <a:pt x="2757" y="998"/>
                </a:cubicBezTo>
                <a:cubicBezTo>
                  <a:pt x="2757" y="1005"/>
                  <a:pt x="2763" y="1011"/>
                  <a:pt x="2770" y="1011"/>
                </a:cubicBezTo>
                <a:close/>
                <a:moveTo>
                  <a:pt x="2940" y="998"/>
                </a:moveTo>
                <a:cubicBezTo>
                  <a:pt x="2940" y="991"/>
                  <a:pt x="2935" y="986"/>
                  <a:pt x="2928" y="986"/>
                </a:cubicBezTo>
                <a:cubicBezTo>
                  <a:pt x="2921" y="986"/>
                  <a:pt x="2915" y="991"/>
                  <a:pt x="2915" y="998"/>
                </a:cubicBezTo>
                <a:cubicBezTo>
                  <a:pt x="2915" y="1005"/>
                  <a:pt x="2921" y="1011"/>
                  <a:pt x="2928" y="1011"/>
                </a:cubicBezTo>
                <a:cubicBezTo>
                  <a:pt x="2935" y="1011"/>
                  <a:pt x="2940" y="1005"/>
                  <a:pt x="2940" y="998"/>
                </a:cubicBezTo>
                <a:close/>
                <a:moveTo>
                  <a:pt x="878" y="1029"/>
                </a:moveTo>
                <a:cubicBezTo>
                  <a:pt x="873" y="1029"/>
                  <a:pt x="869" y="1033"/>
                  <a:pt x="869" y="1038"/>
                </a:cubicBezTo>
                <a:cubicBezTo>
                  <a:pt x="869" y="1042"/>
                  <a:pt x="873" y="1046"/>
                  <a:pt x="878" y="1046"/>
                </a:cubicBezTo>
                <a:cubicBezTo>
                  <a:pt x="882" y="1046"/>
                  <a:pt x="886" y="1042"/>
                  <a:pt x="886" y="1038"/>
                </a:cubicBezTo>
                <a:cubicBezTo>
                  <a:pt x="886" y="1033"/>
                  <a:pt x="882" y="1029"/>
                  <a:pt x="878" y="1029"/>
                </a:cubicBezTo>
                <a:close/>
                <a:moveTo>
                  <a:pt x="944" y="1038"/>
                </a:moveTo>
                <a:cubicBezTo>
                  <a:pt x="944" y="1045"/>
                  <a:pt x="949" y="1050"/>
                  <a:pt x="956" y="1050"/>
                </a:cubicBezTo>
                <a:cubicBezTo>
                  <a:pt x="963" y="1050"/>
                  <a:pt x="969" y="1045"/>
                  <a:pt x="969" y="1038"/>
                </a:cubicBezTo>
                <a:cubicBezTo>
                  <a:pt x="969" y="1031"/>
                  <a:pt x="963" y="1025"/>
                  <a:pt x="956" y="1025"/>
                </a:cubicBezTo>
                <a:cubicBezTo>
                  <a:pt x="949" y="1025"/>
                  <a:pt x="944" y="1031"/>
                  <a:pt x="944" y="1038"/>
                </a:cubicBezTo>
                <a:close/>
                <a:moveTo>
                  <a:pt x="996" y="1025"/>
                </a:moveTo>
                <a:cubicBezTo>
                  <a:pt x="989" y="1025"/>
                  <a:pt x="983" y="1031"/>
                  <a:pt x="983" y="1038"/>
                </a:cubicBezTo>
                <a:cubicBezTo>
                  <a:pt x="983" y="1045"/>
                  <a:pt x="989" y="1050"/>
                  <a:pt x="996" y="1050"/>
                </a:cubicBezTo>
                <a:cubicBezTo>
                  <a:pt x="1003" y="1050"/>
                  <a:pt x="1009" y="1045"/>
                  <a:pt x="1009" y="1038"/>
                </a:cubicBezTo>
                <a:cubicBezTo>
                  <a:pt x="1009" y="1031"/>
                  <a:pt x="1003" y="1025"/>
                  <a:pt x="996" y="1025"/>
                </a:cubicBezTo>
                <a:close/>
                <a:moveTo>
                  <a:pt x="1035" y="1025"/>
                </a:moveTo>
                <a:cubicBezTo>
                  <a:pt x="1028" y="1025"/>
                  <a:pt x="1023" y="1031"/>
                  <a:pt x="1023" y="1038"/>
                </a:cubicBezTo>
                <a:cubicBezTo>
                  <a:pt x="1023" y="1045"/>
                  <a:pt x="1028" y="1050"/>
                  <a:pt x="1035" y="1050"/>
                </a:cubicBezTo>
                <a:cubicBezTo>
                  <a:pt x="1042" y="1050"/>
                  <a:pt x="1048" y="1045"/>
                  <a:pt x="1048" y="1038"/>
                </a:cubicBezTo>
                <a:cubicBezTo>
                  <a:pt x="1048" y="1031"/>
                  <a:pt x="1042" y="1025"/>
                  <a:pt x="1035" y="1025"/>
                </a:cubicBezTo>
                <a:close/>
                <a:moveTo>
                  <a:pt x="1075" y="1050"/>
                </a:moveTo>
                <a:cubicBezTo>
                  <a:pt x="1082" y="1050"/>
                  <a:pt x="1087" y="1045"/>
                  <a:pt x="1087" y="1038"/>
                </a:cubicBezTo>
                <a:cubicBezTo>
                  <a:pt x="1087" y="1031"/>
                  <a:pt x="1082" y="1025"/>
                  <a:pt x="1075" y="1025"/>
                </a:cubicBezTo>
                <a:cubicBezTo>
                  <a:pt x="1068" y="1025"/>
                  <a:pt x="1062" y="1031"/>
                  <a:pt x="1062" y="1038"/>
                </a:cubicBezTo>
                <a:cubicBezTo>
                  <a:pt x="1062" y="1045"/>
                  <a:pt x="1068" y="1050"/>
                  <a:pt x="1075" y="1050"/>
                </a:cubicBezTo>
                <a:close/>
                <a:moveTo>
                  <a:pt x="1587" y="1025"/>
                </a:moveTo>
                <a:cubicBezTo>
                  <a:pt x="1580" y="1025"/>
                  <a:pt x="1574" y="1031"/>
                  <a:pt x="1574" y="1038"/>
                </a:cubicBezTo>
                <a:cubicBezTo>
                  <a:pt x="1574" y="1045"/>
                  <a:pt x="1580" y="1050"/>
                  <a:pt x="1587" y="1050"/>
                </a:cubicBezTo>
                <a:cubicBezTo>
                  <a:pt x="1594" y="1050"/>
                  <a:pt x="1600" y="1045"/>
                  <a:pt x="1600" y="1038"/>
                </a:cubicBezTo>
                <a:cubicBezTo>
                  <a:pt x="1600" y="1031"/>
                  <a:pt x="1594" y="1025"/>
                  <a:pt x="1587" y="1025"/>
                </a:cubicBezTo>
                <a:close/>
                <a:moveTo>
                  <a:pt x="1627" y="1025"/>
                </a:moveTo>
                <a:cubicBezTo>
                  <a:pt x="1620" y="1025"/>
                  <a:pt x="1614" y="1031"/>
                  <a:pt x="1614" y="1038"/>
                </a:cubicBezTo>
                <a:cubicBezTo>
                  <a:pt x="1614" y="1045"/>
                  <a:pt x="1620" y="1050"/>
                  <a:pt x="1627" y="1050"/>
                </a:cubicBezTo>
                <a:cubicBezTo>
                  <a:pt x="1634" y="1050"/>
                  <a:pt x="1639" y="1045"/>
                  <a:pt x="1639" y="1038"/>
                </a:cubicBezTo>
                <a:cubicBezTo>
                  <a:pt x="1639" y="1031"/>
                  <a:pt x="1634" y="1025"/>
                  <a:pt x="1627" y="1025"/>
                </a:cubicBezTo>
                <a:close/>
                <a:moveTo>
                  <a:pt x="1666" y="1025"/>
                </a:moveTo>
                <a:cubicBezTo>
                  <a:pt x="1659" y="1025"/>
                  <a:pt x="1653" y="1031"/>
                  <a:pt x="1653" y="1038"/>
                </a:cubicBezTo>
                <a:cubicBezTo>
                  <a:pt x="1653" y="1045"/>
                  <a:pt x="1659" y="1050"/>
                  <a:pt x="1666" y="1050"/>
                </a:cubicBezTo>
                <a:cubicBezTo>
                  <a:pt x="1673" y="1050"/>
                  <a:pt x="1679" y="1045"/>
                  <a:pt x="1679" y="1038"/>
                </a:cubicBezTo>
                <a:cubicBezTo>
                  <a:pt x="1679" y="1031"/>
                  <a:pt x="1673" y="1025"/>
                  <a:pt x="1666" y="1025"/>
                </a:cubicBezTo>
                <a:close/>
                <a:moveTo>
                  <a:pt x="1705" y="1025"/>
                </a:moveTo>
                <a:cubicBezTo>
                  <a:pt x="1698" y="1025"/>
                  <a:pt x="1693" y="1031"/>
                  <a:pt x="1693" y="1038"/>
                </a:cubicBezTo>
                <a:cubicBezTo>
                  <a:pt x="1693" y="1045"/>
                  <a:pt x="1698" y="1050"/>
                  <a:pt x="1705" y="1050"/>
                </a:cubicBezTo>
                <a:cubicBezTo>
                  <a:pt x="1713" y="1050"/>
                  <a:pt x="1718" y="1045"/>
                  <a:pt x="1718" y="1038"/>
                </a:cubicBezTo>
                <a:cubicBezTo>
                  <a:pt x="1718" y="1031"/>
                  <a:pt x="1713" y="1025"/>
                  <a:pt x="1705" y="1025"/>
                </a:cubicBezTo>
                <a:close/>
                <a:moveTo>
                  <a:pt x="1745" y="1025"/>
                </a:moveTo>
                <a:cubicBezTo>
                  <a:pt x="1738" y="1025"/>
                  <a:pt x="1732" y="1031"/>
                  <a:pt x="1732" y="1038"/>
                </a:cubicBezTo>
                <a:cubicBezTo>
                  <a:pt x="1732" y="1045"/>
                  <a:pt x="1738" y="1050"/>
                  <a:pt x="1745" y="1050"/>
                </a:cubicBezTo>
                <a:cubicBezTo>
                  <a:pt x="1752" y="1050"/>
                  <a:pt x="1758" y="1045"/>
                  <a:pt x="1758" y="1038"/>
                </a:cubicBezTo>
                <a:cubicBezTo>
                  <a:pt x="1758" y="1031"/>
                  <a:pt x="1752" y="1025"/>
                  <a:pt x="1745" y="1025"/>
                </a:cubicBezTo>
                <a:close/>
                <a:moveTo>
                  <a:pt x="1784" y="1025"/>
                </a:moveTo>
                <a:cubicBezTo>
                  <a:pt x="1777" y="1025"/>
                  <a:pt x="1772" y="1031"/>
                  <a:pt x="1772" y="1038"/>
                </a:cubicBezTo>
                <a:cubicBezTo>
                  <a:pt x="1772" y="1045"/>
                  <a:pt x="1777" y="1050"/>
                  <a:pt x="1784" y="1050"/>
                </a:cubicBezTo>
                <a:cubicBezTo>
                  <a:pt x="1791" y="1050"/>
                  <a:pt x="1797" y="1045"/>
                  <a:pt x="1797" y="1038"/>
                </a:cubicBezTo>
                <a:cubicBezTo>
                  <a:pt x="1797" y="1031"/>
                  <a:pt x="1791" y="1025"/>
                  <a:pt x="1784" y="1025"/>
                </a:cubicBezTo>
                <a:close/>
                <a:moveTo>
                  <a:pt x="1824" y="1050"/>
                </a:moveTo>
                <a:cubicBezTo>
                  <a:pt x="1831" y="1050"/>
                  <a:pt x="1836" y="1045"/>
                  <a:pt x="1836" y="1038"/>
                </a:cubicBezTo>
                <a:cubicBezTo>
                  <a:pt x="1836" y="1031"/>
                  <a:pt x="1831" y="1025"/>
                  <a:pt x="1824" y="1025"/>
                </a:cubicBezTo>
                <a:cubicBezTo>
                  <a:pt x="1817" y="1025"/>
                  <a:pt x="1811" y="1031"/>
                  <a:pt x="1811" y="1038"/>
                </a:cubicBezTo>
                <a:cubicBezTo>
                  <a:pt x="1811" y="1045"/>
                  <a:pt x="1817" y="1050"/>
                  <a:pt x="1824" y="1050"/>
                </a:cubicBezTo>
                <a:close/>
                <a:moveTo>
                  <a:pt x="1863" y="1025"/>
                </a:moveTo>
                <a:cubicBezTo>
                  <a:pt x="1856" y="1025"/>
                  <a:pt x="1850" y="1031"/>
                  <a:pt x="1850" y="1038"/>
                </a:cubicBezTo>
                <a:cubicBezTo>
                  <a:pt x="1850" y="1045"/>
                  <a:pt x="1856" y="1050"/>
                  <a:pt x="1863" y="1050"/>
                </a:cubicBezTo>
                <a:cubicBezTo>
                  <a:pt x="1870" y="1050"/>
                  <a:pt x="1876" y="1045"/>
                  <a:pt x="1876" y="1038"/>
                </a:cubicBezTo>
                <a:cubicBezTo>
                  <a:pt x="1876" y="1031"/>
                  <a:pt x="1870" y="1025"/>
                  <a:pt x="1863" y="1025"/>
                </a:cubicBezTo>
                <a:close/>
                <a:moveTo>
                  <a:pt x="1903" y="1025"/>
                </a:moveTo>
                <a:cubicBezTo>
                  <a:pt x="1896" y="1025"/>
                  <a:pt x="1890" y="1031"/>
                  <a:pt x="1890" y="1038"/>
                </a:cubicBezTo>
                <a:cubicBezTo>
                  <a:pt x="1890" y="1045"/>
                  <a:pt x="1896" y="1050"/>
                  <a:pt x="1903" y="1050"/>
                </a:cubicBezTo>
                <a:cubicBezTo>
                  <a:pt x="1910" y="1050"/>
                  <a:pt x="1915" y="1045"/>
                  <a:pt x="1915" y="1038"/>
                </a:cubicBezTo>
                <a:cubicBezTo>
                  <a:pt x="1915" y="1031"/>
                  <a:pt x="1910" y="1025"/>
                  <a:pt x="1903" y="1025"/>
                </a:cubicBezTo>
                <a:close/>
                <a:moveTo>
                  <a:pt x="1942" y="1050"/>
                </a:moveTo>
                <a:cubicBezTo>
                  <a:pt x="1949" y="1050"/>
                  <a:pt x="1955" y="1045"/>
                  <a:pt x="1955" y="1038"/>
                </a:cubicBezTo>
                <a:cubicBezTo>
                  <a:pt x="1955" y="1031"/>
                  <a:pt x="1949" y="1025"/>
                  <a:pt x="1942" y="1025"/>
                </a:cubicBezTo>
                <a:cubicBezTo>
                  <a:pt x="1935" y="1025"/>
                  <a:pt x="1929" y="1031"/>
                  <a:pt x="1929" y="1038"/>
                </a:cubicBezTo>
                <a:cubicBezTo>
                  <a:pt x="1929" y="1045"/>
                  <a:pt x="1935" y="1050"/>
                  <a:pt x="1942" y="1050"/>
                </a:cubicBezTo>
                <a:close/>
                <a:moveTo>
                  <a:pt x="1981" y="1025"/>
                </a:moveTo>
                <a:cubicBezTo>
                  <a:pt x="1974" y="1025"/>
                  <a:pt x="1969" y="1031"/>
                  <a:pt x="1969" y="1038"/>
                </a:cubicBezTo>
                <a:cubicBezTo>
                  <a:pt x="1969" y="1045"/>
                  <a:pt x="1974" y="1050"/>
                  <a:pt x="1981" y="1050"/>
                </a:cubicBezTo>
                <a:cubicBezTo>
                  <a:pt x="1988" y="1050"/>
                  <a:pt x="1994" y="1045"/>
                  <a:pt x="1994" y="1038"/>
                </a:cubicBezTo>
                <a:cubicBezTo>
                  <a:pt x="1994" y="1031"/>
                  <a:pt x="1988" y="1025"/>
                  <a:pt x="1981" y="1025"/>
                </a:cubicBezTo>
                <a:close/>
                <a:moveTo>
                  <a:pt x="2021" y="1050"/>
                </a:moveTo>
                <a:cubicBezTo>
                  <a:pt x="2028" y="1050"/>
                  <a:pt x="2034" y="1045"/>
                  <a:pt x="2034" y="1038"/>
                </a:cubicBezTo>
                <a:cubicBezTo>
                  <a:pt x="2034" y="1031"/>
                  <a:pt x="2028" y="1025"/>
                  <a:pt x="2021" y="1025"/>
                </a:cubicBezTo>
                <a:cubicBezTo>
                  <a:pt x="2014" y="1025"/>
                  <a:pt x="2008" y="1031"/>
                  <a:pt x="2008" y="1038"/>
                </a:cubicBezTo>
                <a:cubicBezTo>
                  <a:pt x="2008" y="1045"/>
                  <a:pt x="2014" y="1050"/>
                  <a:pt x="2021" y="1050"/>
                </a:cubicBezTo>
                <a:close/>
                <a:moveTo>
                  <a:pt x="2060" y="1050"/>
                </a:moveTo>
                <a:cubicBezTo>
                  <a:pt x="2067" y="1050"/>
                  <a:pt x="2073" y="1045"/>
                  <a:pt x="2073" y="1038"/>
                </a:cubicBezTo>
                <a:cubicBezTo>
                  <a:pt x="2073" y="1031"/>
                  <a:pt x="2067" y="1025"/>
                  <a:pt x="2060" y="1025"/>
                </a:cubicBezTo>
                <a:cubicBezTo>
                  <a:pt x="2053" y="1025"/>
                  <a:pt x="2048" y="1031"/>
                  <a:pt x="2048" y="1038"/>
                </a:cubicBezTo>
                <a:cubicBezTo>
                  <a:pt x="2048" y="1045"/>
                  <a:pt x="2053" y="1050"/>
                  <a:pt x="2060" y="1050"/>
                </a:cubicBezTo>
                <a:close/>
                <a:moveTo>
                  <a:pt x="2100" y="1025"/>
                </a:moveTo>
                <a:cubicBezTo>
                  <a:pt x="2093" y="1025"/>
                  <a:pt x="2087" y="1031"/>
                  <a:pt x="2087" y="1038"/>
                </a:cubicBezTo>
                <a:cubicBezTo>
                  <a:pt x="2087" y="1045"/>
                  <a:pt x="2093" y="1050"/>
                  <a:pt x="2100" y="1050"/>
                </a:cubicBezTo>
                <a:cubicBezTo>
                  <a:pt x="2107" y="1050"/>
                  <a:pt x="2112" y="1045"/>
                  <a:pt x="2112" y="1038"/>
                </a:cubicBezTo>
                <a:cubicBezTo>
                  <a:pt x="2112" y="1031"/>
                  <a:pt x="2107" y="1025"/>
                  <a:pt x="2100" y="1025"/>
                </a:cubicBezTo>
                <a:close/>
                <a:moveTo>
                  <a:pt x="2139" y="1050"/>
                </a:moveTo>
                <a:cubicBezTo>
                  <a:pt x="2146" y="1050"/>
                  <a:pt x="2152" y="1045"/>
                  <a:pt x="2152" y="1038"/>
                </a:cubicBezTo>
                <a:cubicBezTo>
                  <a:pt x="2152" y="1031"/>
                  <a:pt x="2146" y="1025"/>
                  <a:pt x="2139" y="1025"/>
                </a:cubicBezTo>
                <a:cubicBezTo>
                  <a:pt x="2132" y="1025"/>
                  <a:pt x="2126" y="1031"/>
                  <a:pt x="2126" y="1038"/>
                </a:cubicBezTo>
                <a:cubicBezTo>
                  <a:pt x="2126" y="1045"/>
                  <a:pt x="2132" y="1050"/>
                  <a:pt x="2139" y="1050"/>
                </a:cubicBezTo>
                <a:close/>
                <a:moveTo>
                  <a:pt x="2179" y="1050"/>
                </a:moveTo>
                <a:cubicBezTo>
                  <a:pt x="2186" y="1050"/>
                  <a:pt x="2191" y="1045"/>
                  <a:pt x="2191" y="1038"/>
                </a:cubicBezTo>
                <a:cubicBezTo>
                  <a:pt x="2191" y="1031"/>
                  <a:pt x="2186" y="1025"/>
                  <a:pt x="2179" y="1025"/>
                </a:cubicBezTo>
                <a:cubicBezTo>
                  <a:pt x="2172" y="1025"/>
                  <a:pt x="2166" y="1031"/>
                  <a:pt x="2166" y="1038"/>
                </a:cubicBezTo>
                <a:cubicBezTo>
                  <a:pt x="2166" y="1045"/>
                  <a:pt x="2172" y="1050"/>
                  <a:pt x="2179" y="1050"/>
                </a:cubicBezTo>
                <a:close/>
                <a:moveTo>
                  <a:pt x="2977" y="1038"/>
                </a:moveTo>
                <a:cubicBezTo>
                  <a:pt x="2977" y="1032"/>
                  <a:pt x="2973" y="1028"/>
                  <a:pt x="2967" y="1028"/>
                </a:cubicBezTo>
                <a:cubicBezTo>
                  <a:pt x="2962" y="1028"/>
                  <a:pt x="2957" y="1032"/>
                  <a:pt x="2957" y="1038"/>
                </a:cubicBezTo>
                <a:cubicBezTo>
                  <a:pt x="2957" y="1043"/>
                  <a:pt x="2962" y="1048"/>
                  <a:pt x="2967" y="1048"/>
                </a:cubicBezTo>
                <a:cubicBezTo>
                  <a:pt x="2973" y="1048"/>
                  <a:pt x="2977" y="1043"/>
                  <a:pt x="2977" y="1038"/>
                </a:cubicBezTo>
                <a:close/>
                <a:moveTo>
                  <a:pt x="917" y="1090"/>
                </a:moveTo>
                <a:cubicBezTo>
                  <a:pt x="924" y="1090"/>
                  <a:pt x="930" y="1084"/>
                  <a:pt x="930" y="1077"/>
                </a:cubicBezTo>
                <a:cubicBezTo>
                  <a:pt x="930" y="1070"/>
                  <a:pt x="924" y="1064"/>
                  <a:pt x="917" y="1064"/>
                </a:cubicBezTo>
                <a:cubicBezTo>
                  <a:pt x="910" y="1064"/>
                  <a:pt x="904" y="1070"/>
                  <a:pt x="904" y="1077"/>
                </a:cubicBezTo>
                <a:cubicBezTo>
                  <a:pt x="904" y="1084"/>
                  <a:pt x="910" y="1090"/>
                  <a:pt x="917" y="1090"/>
                </a:cubicBezTo>
                <a:close/>
                <a:moveTo>
                  <a:pt x="956" y="1090"/>
                </a:moveTo>
                <a:cubicBezTo>
                  <a:pt x="963" y="1090"/>
                  <a:pt x="969" y="1084"/>
                  <a:pt x="969" y="1077"/>
                </a:cubicBezTo>
                <a:cubicBezTo>
                  <a:pt x="969" y="1070"/>
                  <a:pt x="963" y="1064"/>
                  <a:pt x="956" y="1064"/>
                </a:cubicBezTo>
                <a:cubicBezTo>
                  <a:pt x="949" y="1064"/>
                  <a:pt x="944" y="1070"/>
                  <a:pt x="944" y="1077"/>
                </a:cubicBezTo>
                <a:cubicBezTo>
                  <a:pt x="944" y="1084"/>
                  <a:pt x="949" y="1090"/>
                  <a:pt x="956" y="1090"/>
                </a:cubicBezTo>
                <a:close/>
                <a:moveTo>
                  <a:pt x="996" y="1090"/>
                </a:moveTo>
                <a:cubicBezTo>
                  <a:pt x="1003" y="1090"/>
                  <a:pt x="1009" y="1084"/>
                  <a:pt x="1009" y="1077"/>
                </a:cubicBezTo>
                <a:cubicBezTo>
                  <a:pt x="1009" y="1070"/>
                  <a:pt x="1003" y="1064"/>
                  <a:pt x="996" y="1064"/>
                </a:cubicBezTo>
                <a:cubicBezTo>
                  <a:pt x="989" y="1064"/>
                  <a:pt x="983" y="1070"/>
                  <a:pt x="983" y="1077"/>
                </a:cubicBezTo>
                <a:cubicBezTo>
                  <a:pt x="983" y="1084"/>
                  <a:pt x="989" y="1090"/>
                  <a:pt x="996" y="1090"/>
                </a:cubicBezTo>
                <a:close/>
                <a:moveTo>
                  <a:pt x="1035" y="1090"/>
                </a:moveTo>
                <a:cubicBezTo>
                  <a:pt x="1042" y="1090"/>
                  <a:pt x="1048" y="1084"/>
                  <a:pt x="1048" y="1077"/>
                </a:cubicBezTo>
                <a:cubicBezTo>
                  <a:pt x="1048" y="1070"/>
                  <a:pt x="1042" y="1064"/>
                  <a:pt x="1035" y="1064"/>
                </a:cubicBezTo>
                <a:cubicBezTo>
                  <a:pt x="1028" y="1064"/>
                  <a:pt x="1023" y="1070"/>
                  <a:pt x="1023" y="1077"/>
                </a:cubicBezTo>
                <a:cubicBezTo>
                  <a:pt x="1023" y="1084"/>
                  <a:pt x="1028" y="1090"/>
                  <a:pt x="1035" y="1090"/>
                </a:cubicBezTo>
                <a:close/>
                <a:moveTo>
                  <a:pt x="1075" y="1090"/>
                </a:moveTo>
                <a:cubicBezTo>
                  <a:pt x="1082" y="1090"/>
                  <a:pt x="1087" y="1084"/>
                  <a:pt x="1087" y="1077"/>
                </a:cubicBezTo>
                <a:cubicBezTo>
                  <a:pt x="1087" y="1070"/>
                  <a:pt x="1082" y="1064"/>
                  <a:pt x="1075" y="1064"/>
                </a:cubicBezTo>
                <a:cubicBezTo>
                  <a:pt x="1068" y="1064"/>
                  <a:pt x="1062" y="1070"/>
                  <a:pt x="1062" y="1077"/>
                </a:cubicBezTo>
                <a:cubicBezTo>
                  <a:pt x="1062" y="1084"/>
                  <a:pt x="1068" y="1090"/>
                  <a:pt x="1075" y="1090"/>
                </a:cubicBezTo>
                <a:close/>
                <a:moveTo>
                  <a:pt x="1114" y="1090"/>
                </a:moveTo>
                <a:cubicBezTo>
                  <a:pt x="1121" y="1090"/>
                  <a:pt x="1127" y="1084"/>
                  <a:pt x="1127" y="1077"/>
                </a:cubicBezTo>
                <a:cubicBezTo>
                  <a:pt x="1127" y="1070"/>
                  <a:pt x="1121" y="1064"/>
                  <a:pt x="1114" y="1064"/>
                </a:cubicBezTo>
                <a:cubicBezTo>
                  <a:pt x="1107" y="1064"/>
                  <a:pt x="1101" y="1070"/>
                  <a:pt x="1101" y="1077"/>
                </a:cubicBezTo>
                <a:cubicBezTo>
                  <a:pt x="1101" y="1084"/>
                  <a:pt x="1107" y="1090"/>
                  <a:pt x="1114" y="1090"/>
                </a:cubicBezTo>
                <a:close/>
                <a:moveTo>
                  <a:pt x="1154" y="1090"/>
                </a:moveTo>
                <a:cubicBezTo>
                  <a:pt x="1161" y="1090"/>
                  <a:pt x="1166" y="1084"/>
                  <a:pt x="1166" y="1077"/>
                </a:cubicBezTo>
                <a:cubicBezTo>
                  <a:pt x="1166" y="1070"/>
                  <a:pt x="1161" y="1064"/>
                  <a:pt x="1154" y="1064"/>
                </a:cubicBezTo>
                <a:cubicBezTo>
                  <a:pt x="1147" y="1064"/>
                  <a:pt x="1141" y="1070"/>
                  <a:pt x="1141" y="1077"/>
                </a:cubicBezTo>
                <a:cubicBezTo>
                  <a:pt x="1141" y="1084"/>
                  <a:pt x="1147" y="1090"/>
                  <a:pt x="1154" y="1090"/>
                </a:cubicBezTo>
                <a:close/>
                <a:moveTo>
                  <a:pt x="1627" y="1064"/>
                </a:moveTo>
                <a:cubicBezTo>
                  <a:pt x="1620" y="1064"/>
                  <a:pt x="1614" y="1070"/>
                  <a:pt x="1614" y="1077"/>
                </a:cubicBezTo>
                <a:cubicBezTo>
                  <a:pt x="1614" y="1084"/>
                  <a:pt x="1620" y="1090"/>
                  <a:pt x="1627" y="1090"/>
                </a:cubicBezTo>
                <a:cubicBezTo>
                  <a:pt x="1634" y="1090"/>
                  <a:pt x="1639" y="1084"/>
                  <a:pt x="1639" y="1077"/>
                </a:cubicBezTo>
                <a:cubicBezTo>
                  <a:pt x="1639" y="1070"/>
                  <a:pt x="1634" y="1064"/>
                  <a:pt x="1627" y="1064"/>
                </a:cubicBezTo>
                <a:close/>
                <a:moveTo>
                  <a:pt x="1666" y="1064"/>
                </a:moveTo>
                <a:cubicBezTo>
                  <a:pt x="1659" y="1064"/>
                  <a:pt x="1653" y="1070"/>
                  <a:pt x="1653" y="1077"/>
                </a:cubicBezTo>
                <a:cubicBezTo>
                  <a:pt x="1653" y="1084"/>
                  <a:pt x="1659" y="1090"/>
                  <a:pt x="1666" y="1090"/>
                </a:cubicBezTo>
                <a:cubicBezTo>
                  <a:pt x="1673" y="1090"/>
                  <a:pt x="1679" y="1084"/>
                  <a:pt x="1679" y="1077"/>
                </a:cubicBezTo>
                <a:cubicBezTo>
                  <a:pt x="1679" y="1070"/>
                  <a:pt x="1673" y="1064"/>
                  <a:pt x="1666" y="1064"/>
                </a:cubicBezTo>
                <a:close/>
                <a:moveTo>
                  <a:pt x="1784" y="1064"/>
                </a:moveTo>
                <a:cubicBezTo>
                  <a:pt x="1777" y="1064"/>
                  <a:pt x="1772" y="1070"/>
                  <a:pt x="1772" y="1077"/>
                </a:cubicBezTo>
                <a:cubicBezTo>
                  <a:pt x="1772" y="1084"/>
                  <a:pt x="1777" y="1090"/>
                  <a:pt x="1784" y="1090"/>
                </a:cubicBezTo>
                <a:cubicBezTo>
                  <a:pt x="1791" y="1090"/>
                  <a:pt x="1797" y="1084"/>
                  <a:pt x="1797" y="1077"/>
                </a:cubicBezTo>
                <a:cubicBezTo>
                  <a:pt x="1797" y="1070"/>
                  <a:pt x="1791" y="1064"/>
                  <a:pt x="1784" y="1064"/>
                </a:cubicBezTo>
                <a:close/>
                <a:moveTo>
                  <a:pt x="1824" y="1090"/>
                </a:moveTo>
                <a:cubicBezTo>
                  <a:pt x="1831" y="1090"/>
                  <a:pt x="1836" y="1084"/>
                  <a:pt x="1836" y="1077"/>
                </a:cubicBezTo>
                <a:cubicBezTo>
                  <a:pt x="1836" y="1070"/>
                  <a:pt x="1831" y="1064"/>
                  <a:pt x="1824" y="1064"/>
                </a:cubicBezTo>
                <a:cubicBezTo>
                  <a:pt x="1817" y="1064"/>
                  <a:pt x="1811" y="1070"/>
                  <a:pt x="1811" y="1077"/>
                </a:cubicBezTo>
                <a:cubicBezTo>
                  <a:pt x="1811" y="1084"/>
                  <a:pt x="1817" y="1090"/>
                  <a:pt x="1824" y="1090"/>
                </a:cubicBezTo>
                <a:close/>
                <a:moveTo>
                  <a:pt x="1863" y="1090"/>
                </a:moveTo>
                <a:cubicBezTo>
                  <a:pt x="1870" y="1090"/>
                  <a:pt x="1876" y="1084"/>
                  <a:pt x="1876" y="1077"/>
                </a:cubicBezTo>
                <a:cubicBezTo>
                  <a:pt x="1876" y="1070"/>
                  <a:pt x="1870" y="1064"/>
                  <a:pt x="1863" y="1064"/>
                </a:cubicBezTo>
                <a:cubicBezTo>
                  <a:pt x="1856" y="1064"/>
                  <a:pt x="1850" y="1070"/>
                  <a:pt x="1850" y="1077"/>
                </a:cubicBezTo>
                <a:cubicBezTo>
                  <a:pt x="1850" y="1084"/>
                  <a:pt x="1856" y="1090"/>
                  <a:pt x="1863" y="1090"/>
                </a:cubicBezTo>
                <a:close/>
                <a:moveTo>
                  <a:pt x="1903" y="1090"/>
                </a:moveTo>
                <a:cubicBezTo>
                  <a:pt x="1910" y="1090"/>
                  <a:pt x="1915" y="1084"/>
                  <a:pt x="1915" y="1077"/>
                </a:cubicBezTo>
                <a:cubicBezTo>
                  <a:pt x="1915" y="1070"/>
                  <a:pt x="1910" y="1064"/>
                  <a:pt x="1903" y="1064"/>
                </a:cubicBezTo>
                <a:cubicBezTo>
                  <a:pt x="1896" y="1064"/>
                  <a:pt x="1890" y="1070"/>
                  <a:pt x="1890" y="1077"/>
                </a:cubicBezTo>
                <a:cubicBezTo>
                  <a:pt x="1890" y="1084"/>
                  <a:pt x="1896" y="1090"/>
                  <a:pt x="1903" y="1090"/>
                </a:cubicBezTo>
                <a:close/>
                <a:moveTo>
                  <a:pt x="1942" y="1090"/>
                </a:moveTo>
                <a:cubicBezTo>
                  <a:pt x="1949" y="1090"/>
                  <a:pt x="1955" y="1084"/>
                  <a:pt x="1955" y="1077"/>
                </a:cubicBezTo>
                <a:cubicBezTo>
                  <a:pt x="1955" y="1070"/>
                  <a:pt x="1949" y="1064"/>
                  <a:pt x="1942" y="1064"/>
                </a:cubicBezTo>
                <a:cubicBezTo>
                  <a:pt x="1935" y="1064"/>
                  <a:pt x="1929" y="1070"/>
                  <a:pt x="1929" y="1077"/>
                </a:cubicBezTo>
                <a:cubicBezTo>
                  <a:pt x="1929" y="1084"/>
                  <a:pt x="1935" y="1090"/>
                  <a:pt x="1942" y="1090"/>
                </a:cubicBezTo>
                <a:close/>
                <a:moveTo>
                  <a:pt x="1981" y="1090"/>
                </a:moveTo>
                <a:cubicBezTo>
                  <a:pt x="1988" y="1090"/>
                  <a:pt x="1994" y="1084"/>
                  <a:pt x="1994" y="1077"/>
                </a:cubicBezTo>
                <a:cubicBezTo>
                  <a:pt x="1994" y="1070"/>
                  <a:pt x="1988" y="1064"/>
                  <a:pt x="1981" y="1064"/>
                </a:cubicBezTo>
                <a:cubicBezTo>
                  <a:pt x="1974" y="1064"/>
                  <a:pt x="1969" y="1070"/>
                  <a:pt x="1969" y="1077"/>
                </a:cubicBezTo>
                <a:cubicBezTo>
                  <a:pt x="1969" y="1084"/>
                  <a:pt x="1974" y="1090"/>
                  <a:pt x="1981" y="1090"/>
                </a:cubicBezTo>
                <a:close/>
                <a:moveTo>
                  <a:pt x="2008" y="1077"/>
                </a:moveTo>
                <a:cubicBezTo>
                  <a:pt x="2008" y="1084"/>
                  <a:pt x="2014" y="1090"/>
                  <a:pt x="2021" y="1090"/>
                </a:cubicBezTo>
                <a:cubicBezTo>
                  <a:pt x="2028" y="1090"/>
                  <a:pt x="2034" y="1084"/>
                  <a:pt x="2034" y="1077"/>
                </a:cubicBezTo>
                <a:cubicBezTo>
                  <a:pt x="2034" y="1070"/>
                  <a:pt x="2028" y="1064"/>
                  <a:pt x="2021" y="1064"/>
                </a:cubicBezTo>
                <a:cubicBezTo>
                  <a:pt x="2014" y="1064"/>
                  <a:pt x="2008" y="1070"/>
                  <a:pt x="2008" y="1077"/>
                </a:cubicBezTo>
                <a:close/>
                <a:moveTo>
                  <a:pt x="2060" y="1090"/>
                </a:moveTo>
                <a:cubicBezTo>
                  <a:pt x="2067" y="1090"/>
                  <a:pt x="2073" y="1084"/>
                  <a:pt x="2073" y="1077"/>
                </a:cubicBezTo>
                <a:cubicBezTo>
                  <a:pt x="2073" y="1070"/>
                  <a:pt x="2067" y="1064"/>
                  <a:pt x="2060" y="1064"/>
                </a:cubicBezTo>
                <a:cubicBezTo>
                  <a:pt x="2053" y="1064"/>
                  <a:pt x="2048" y="1070"/>
                  <a:pt x="2048" y="1077"/>
                </a:cubicBezTo>
                <a:cubicBezTo>
                  <a:pt x="2048" y="1084"/>
                  <a:pt x="2053" y="1090"/>
                  <a:pt x="2060" y="1090"/>
                </a:cubicBezTo>
                <a:close/>
                <a:moveTo>
                  <a:pt x="2100" y="1090"/>
                </a:moveTo>
                <a:cubicBezTo>
                  <a:pt x="2107" y="1090"/>
                  <a:pt x="2112" y="1084"/>
                  <a:pt x="2112" y="1077"/>
                </a:cubicBezTo>
                <a:cubicBezTo>
                  <a:pt x="2112" y="1070"/>
                  <a:pt x="2107" y="1064"/>
                  <a:pt x="2100" y="1064"/>
                </a:cubicBezTo>
                <a:cubicBezTo>
                  <a:pt x="2093" y="1064"/>
                  <a:pt x="2087" y="1070"/>
                  <a:pt x="2087" y="1077"/>
                </a:cubicBezTo>
                <a:cubicBezTo>
                  <a:pt x="2087" y="1084"/>
                  <a:pt x="2093" y="1090"/>
                  <a:pt x="2100" y="1090"/>
                </a:cubicBezTo>
                <a:close/>
                <a:moveTo>
                  <a:pt x="2139" y="1090"/>
                </a:moveTo>
                <a:cubicBezTo>
                  <a:pt x="2146" y="1090"/>
                  <a:pt x="2152" y="1084"/>
                  <a:pt x="2152" y="1077"/>
                </a:cubicBezTo>
                <a:cubicBezTo>
                  <a:pt x="2152" y="1070"/>
                  <a:pt x="2146" y="1064"/>
                  <a:pt x="2139" y="1064"/>
                </a:cubicBezTo>
                <a:cubicBezTo>
                  <a:pt x="2132" y="1064"/>
                  <a:pt x="2126" y="1070"/>
                  <a:pt x="2126" y="1077"/>
                </a:cubicBezTo>
                <a:cubicBezTo>
                  <a:pt x="2126" y="1084"/>
                  <a:pt x="2132" y="1090"/>
                  <a:pt x="2139" y="1090"/>
                </a:cubicBezTo>
                <a:close/>
                <a:moveTo>
                  <a:pt x="2179" y="1064"/>
                </a:moveTo>
                <a:cubicBezTo>
                  <a:pt x="2172" y="1064"/>
                  <a:pt x="2166" y="1070"/>
                  <a:pt x="2166" y="1077"/>
                </a:cubicBezTo>
                <a:cubicBezTo>
                  <a:pt x="2166" y="1084"/>
                  <a:pt x="2172" y="1090"/>
                  <a:pt x="2179" y="1090"/>
                </a:cubicBezTo>
                <a:cubicBezTo>
                  <a:pt x="2186" y="1090"/>
                  <a:pt x="2191" y="1084"/>
                  <a:pt x="2191" y="1077"/>
                </a:cubicBezTo>
                <a:cubicBezTo>
                  <a:pt x="2191" y="1070"/>
                  <a:pt x="2186" y="1064"/>
                  <a:pt x="2179" y="1064"/>
                </a:cubicBezTo>
                <a:close/>
                <a:moveTo>
                  <a:pt x="2730" y="1064"/>
                </a:moveTo>
                <a:cubicBezTo>
                  <a:pt x="2723" y="1064"/>
                  <a:pt x="2718" y="1070"/>
                  <a:pt x="2718" y="1077"/>
                </a:cubicBezTo>
                <a:cubicBezTo>
                  <a:pt x="2718" y="1084"/>
                  <a:pt x="2723" y="1090"/>
                  <a:pt x="2730" y="1090"/>
                </a:cubicBezTo>
                <a:cubicBezTo>
                  <a:pt x="2738" y="1090"/>
                  <a:pt x="2743" y="1084"/>
                  <a:pt x="2743" y="1077"/>
                </a:cubicBezTo>
                <a:cubicBezTo>
                  <a:pt x="2743" y="1070"/>
                  <a:pt x="2738" y="1064"/>
                  <a:pt x="2730" y="1064"/>
                </a:cubicBezTo>
                <a:close/>
                <a:moveTo>
                  <a:pt x="2888" y="1090"/>
                </a:moveTo>
                <a:cubicBezTo>
                  <a:pt x="2895" y="1090"/>
                  <a:pt x="2901" y="1084"/>
                  <a:pt x="2901" y="1077"/>
                </a:cubicBezTo>
                <a:cubicBezTo>
                  <a:pt x="2901" y="1070"/>
                  <a:pt x="2895" y="1064"/>
                  <a:pt x="2888" y="1064"/>
                </a:cubicBezTo>
                <a:cubicBezTo>
                  <a:pt x="2881" y="1064"/>
                  <a:pt x="2875" y="1070"/>
                  <a:pt x="2875" y="1077"/>
                </a:cubicBezTo>
                <a:cubicBezTo>
                  <a:pt x="2875" y="1084"/>
                  <a:pt x="2881" y="1090"/>
                  <a:pt x="2888" y="1090"/>
                </a:cubicBezTo>
                <a:close/>
                <a:moveTo>
                  <a:pt x="917" y="1129"/>
                </a:moveTo>
                <a:cubicBezTo>
                  <a:pt x="924" y="1129"/>
                  <a:pt x="930" y="1124"/>
                  <a:pt x="930" y="1117"/>
                </a:cubicBezTo>
                <a:cubicBezTo>
                  <a:pt x="930" y="1110"/>
                  <a:pt x="924" y="1104"/>
                  <a:pt x="917" y="1104"/>
                </a:cubicBezTo>
                <a:cubicBezTo>
                  <a:pt x="910" y="1104"/>
                  <a:pt x="904" y="1110"/>
                  <a:pt x="904" y="1117"/>
                </a:cubicBezTo>
                <a:cubicBezTo>
                  <a:pt x="904" y="1124"/>
                  <a:pt x="910" y="1129"/>
                  <a:pt x="917" y="1129"/>
                </a:cubicBezTo>
                <a:close/>
                <a:moveTo>
                  <a:pt x="956" y="1129"/>
                </a:moveTo>
                <a:cubicBezTo>
                  <a:pt x="963" y="1129"/>
                  <a:pt x="969" y="1124"/>
                  <a:pt x="969" y="1117"/>
                </a:cubicBezTo>
                <a:cubicBezTo>
                  <a:pt x="969" y="1110"/>
                  <a:pt x="963" y="1104"/>
                  <a:pt x="956" y="1104"/>
                </a:cubicBezTo>
                <a:cubicBezTo>
                  <a:pt x="949" y="1104"/>
                  <a:pt x="944" y="1110"/>
                  <a:pt x="944" y="1117"/>
                </a:cubicBezTo>
                <a:cubicBezTo>
                  <a:pt x="944" y="1124"/>
                  <a:pt x="949" y="1129"/>
                  <a:pt x="956" y="1129"/>
                </a:cubicBezTo>
                <a:close/>
                <a:moveTo>
                  <a:pt x="996" y="1129"/>
                </a:moveTo>
                <a:cubicBezTo>
                  <a:pt x="1003" y="1129"/>
                  <a:pt x="1009" y="1124"/>
                  <a:pt x="1009" y="1117"/>
                </a:cubicBezTo>
                <a:cubicBezTo>
                  <a:pt x="1009" y="1110"/>
                  <a:pt x="1003" y="1104"/>
                  <a:pt x="996" y="1104"/>
                </a:cubicBezTo>
                <a:cubicBezTo>
                  <a:pt x="989" y="1104"/>
                  <a:pt x="983" y="1110"/>
                  <a:pt x="983" y="1117"/>
                </a:cubicBezTo>
                <a:cubicBezTo>
                  <a:pt x="983" y="1124"/>
                  <a:pt x="989" y="1129"/>
                  <a:pt x="996" y="1129"/>
                </a:cubicBezTo>
                <a:close/>
                <a:moveTo>
                  <a:pt x="1035" y="1129"/>
                </a:moveTo>
                <a:cubicBezTo>
                  <a:pt x="1042" y="1129"/>
                  <a:pt x="1048" y="1124"/>
                  <a:pt x="1048" y="1117"/>
                </a:cubicBezTo>
                <a:cubicBezTo>
                  <a:pt x="1048" y="1110"/>
                  <a:pt x="1042" y="1104"/>
                  <a:pt x="1035" y="1104"/>
                </a:cubicBezTo>
                <a:cubicBezTo>
                  <a:pt x="1028" y="1104"/>
                  <a:pt x="1023" y="1110"/>
                  <a:pt x="1023" y="1117"/>
                </a:cubicBezTo>
                <a:cubicBezTo>
                  <a:pt x="1023" y="1124"/>
                  <a:pt x="1028" y="1129"/>
                  <a:pt x="1035" y="1129"/>
                </a:cubicBezTo>
                <a:close/>
                <a:moveTo>
                  <a:pt x="1075" y="1129"/>
                </a:moveTo>
                <a:cubicBezTo>
                  <a:pt x="1082" y="1129"/>
                  <a:pt x="1087" y="1124"/>
                  <a:pt x="1087" y="1117"/>
                </a:cubicBezTo>
                <a:cubicBezTo>
                  <a:pt x="1087" y="1110"/>
                  <a:pt x="1082" y="1104"/>
                  <a:pt x="1075" y="1104"/>
                </a:cubicBezTo>
                <a:cubicBezTo>
                  <a:pt x="1068" y="1104"/>
                  <a:pt x="1062" y="1110"/>
                  <a:pt x="1062" y="1117"/>
                </a:cubicBezTo>
                <a:cubicBezTo>
                  <a:pt x="1062" y="1124"/>
                  <a:pt x="1068" y="1129"/>
                  <a:pt x="1075" y="1129"/>
                </a:cubicBezTo>
                <a:close/>
                <a:moveTo>
                  <a:pt x="1114" y="1129"/>
                </a:moveTo>
                <a:cubicBezTo>
                  <a:pt x="1121" y="1129"/>
                  <a:pt x="1127" y="1124"/>
                  <a:pt x="1127" y="1117"/>
                </a:cubicBezTo>
                <a:cubicBezTo>
                  <a:pt x="1127" y="1110"/>
                  <a:pt x="1121" y="1104"/>
                  <a:pt x="1114" y="1104"/>
                </a:cubicBezTo>
                <a:cubicBezTo>
                  <a:pt x="1107" y="1104"/>
                  <a:pt x="1101" y="1110"/>
                  <a:pt x="1101" y="1117"/>
                </a:cubicBezTo>
                <a:cubicBezTo>
                  <a:pt x="1101" y="1124"/>
                  <a:pt x="1107" y="1129"/>
                  <a:pt x="1114" y="1129"/>
                </a:cubicBezTo>
                <a:close/>
                <a:moveTo>
                  <a:pt x="1154" y="1129"/>
                </a:moveTo>
                <a:cubicBezTo>
                  <a:pt x="1161" y="1129"/>
                  <a:pt x="1166" y="1124"/>
                  <a:pt x="1166" y="1117"/>
                </a:cubicBezTo>
                <a:cubicBezTo>
                  <a:pt x="1166" y="1110"/>
                  <a:pt x="1161" y="1104"/>
                  <a:pt x="1154" y="1104"/>
                </a:cubicBezTo>
                <a:cubicBezTo>
                  <a:pt x="1146" y="1104"/>
                  <a:pt x="1141" y="1110"/>
                  <a:pt x="1141" y="1117"/>
                </a:cubicBezTo>
                <a:cubicBezTo>
                  <a:pt x="1141" y="1124"/>
                  <a:pt x="1146" y="1129"/>
                  <a:pt x="1154" y="1129"/>
                </a:cubicBezTo>
                <a:close/>
                <a:moveTo>
                  <a:pt x="1824" y="1104"/>
                </a:moveTo>
                <a:cubicBezTo>
                  <a:pt x="1817" y="1104"/>
                  <a:pt x="1811" y="1110"/>
                  <a:pt x="1811" y="1117"/>
                </a:cubicBezTo>
                <a:cubicBezTo>
                  <a:pt x="1811" y="1124"/>
                  <a:pt x="1817" y="1129"/>
                  <a:pt x="1824" y="1129"/>
                </a:cubicBezTo>
                <a:cubicBezTo>
                  <a:pt x="1831" y="1129"/>
                  <a:pt x="1836" y="1124"/>
                  <a:pt x="1836" y="1117"/>
                </a:cubicBezTo>
                <a:cubicBezTo>
                  <a:pt x="1836" y="1110"/>
                  <a:pt x="1831" y="1104"/>
                  <a:pt x="1824" y="1104"/>
                </a:cubicBezTo>
                <a:close/>
                <a:moveTo>
                  <a:pt x="1863" y="1104"/>
                </a:moveTo>
                <a:cubicBezTo>
                  <a:pt x="1856" y="1104"/>
                  <a:pt x="1850" y="1110"/>
                  <a:pt x="1850" y="1117"/>
                </a:cubicBezTo>
                <a:cubicBezTo>
                  <a:pt x="1850" y="1124"/>
                  <a:pt x="1856" y="1129"/>
                  <a:pt x="1863" y="1129"/>
                </a:cubicBezTo>
                <a:cubicBezTo>
                  <a:pt x="1870" y="1129"/>
                  <a:pt x="1876" y="1124"/>
                  <a:pt x="1876" y="1117"/>
                </a:cubicBezTo>
                <a:cubicBezTo>
                  <a:pt x="1876" y="1110"/>
                  <a:pt x="1870" y="1104"/>
                  <a:pt x="1863" y="1104"/>
                </a:cubicBezTo>
                <a:close/>
                <a:moveTo>
                  <a:pt x="1903" y="1104"/>
                </a:moveTo>
                <a:cubicBezTo>
                  <a:pt x="1896" y="1104"/>
                  <a:pt x="1890" y="1110"/>
                  <a:pt x="1890" y="1117"/>
                </a:cubicBezTo>
                <a:cubicBezTo>
                  <a:pt x="1890" y="1124"/>
                  <a:pt x="1896" y="1129"/>
                  <a:pt x="1903" y="1129"/>
                </a:cubicBezTo>
                <a:cubicBezTo>
                  <a:pt x="1910" y="1129"/>
                  <a:pt x="1915" y="1124"/>
                  <a:pt x="1915" y="1117"/>
                </a:cubicBezTo>
                <a:cubicBezTo>
                  <a:pt x="1915" y="1110"/>
                  <a:pt x="1910" y="1104"/>
                  <a:pt x="1903" y="1104"/>
                </a:cubicBezTo>
                <a:close/>
                <a:moveTo>
                  <a:pt x="1942" y="1129"/>
                </a:moveTo>
                <a:cubicBezTo>
                  <a:pt x="1949" y="1129"/>
                  <a:pt x="1955" y="1124"/>
                  <a:pt x="1955" y="1117"/>
                </a:cubicBezTo>
                <a:cubicBezTo>
                  <a:pt x="1955" y="1110"/>
                  <a:pt x="1949" y="1104"/>
                  <a:pt x="1942" y="1104"/>
                </a:cubicBezTo>
                <a:cubicBezTo>
                  <a:pt x="1935" y="1104"/>
                  <a:pt x="1929" y="1110"/>
                  <a:pt x="1929" y="1117"/>
                </a:cubicBezTo>
                <a:cubicBezTo>
                  <a:pt x="1929" y="1124"/>
                  <a:pt x="1935" y="1129"/>
                  <a:pt x="1942" y="1129"/>
                </a:cubicBezTo>
                <a:close/>
                <a:moveTo>
                  <a:pt x="1981" y="1104"/>
                </a:moveTo>
                <a:cubicBezTo>
                  <a:pt x="1974" y="1104"/>
                  <a:pt x="1969" y="1110"/>
                  <a:pt x="1969" y="1117"/>
                </a:cubicBezTo>
                <a:cubicBezTo>
                  <a:pt x="1969" y="1124"/>
                  <a:pt x="1974" y="1129"/>
                  <a:pt x="1981" y="1129"/>
                </a:cubicBezTo>
                <a:cubicBezTo>
                  <a:pt x="1988" y="1129"/>
                  <a:pt x="1994" y="1124"/>
                  <a:pt x="1994" y="1117"/>
                </a:cubicBezTo>
                <a:cubicBezTo>
                  <a:pt x="1994" y="1110"/>
                  <a:pt x="1988" y="1104"/>
                  <a:pt x="1981" y="1104"/>
                </a:cubicBezTo>
                <a:close/>
                <a:moveTo>
                  <a:pt x="2021" y="1129"/>
                </a:moveTo>
                <a:cubicBezTo>
                  <a:pt x="2028" y="1129"/>
                  <a:pt x="2034" y="1124"/>
                  <a:pt x="2034" y="1117"/>
                </a:cubicBezTo>
                <a:cubicBezTo>
                  <a:pt x="2034" y="1110"/>
                  <a:pt x="2028" y="1104"/>
                  <a:pt x="2021" y="1104"/>
                </a:cubicBezTo>
                <a:cubicBezTo>
                  <a:pt x="2014" y="1104"/>
                  <a:pt x="2008" y="1110"/>
                  <a:pt x="2008" y="1117"/>
                </a:cubicBezTo>
                <a:cubicBezTo>
                  <a:pt x="2008" y="1124"/>
                  <a:pt x="2014" y="1129"/>
                  <a:pt x="2021" y="1129"/>
                </a:cubicBezTo>
                <a:close/>
                <a:moveTo>
                  <a:pt x="2060" y="1129"/>
                </a:moveTo>
                <a:cubicBezTo>
                  <a:pt x="2067" y="1129"/>
                  <a:pt x="2073" y="1124"/>
                  <a:pt x="2073" y="1117"/>
                </a:cubicBezTo>
                <a:cubicBezTo>
                  <a:pt x="2073" y="1110"/>
                  <a:pt x="2067" y="1104"/>
                  <a:pt x="2060" y="1104"/>
                </a:cubicBezTo>
                <a:cubicBezTo>
                  <a:pt x="2053" y="1104"/>
                  <a:pt x="2048" y="1110"/>
                  <a:pt x="2048" y="1117"/>
                </a:cubicBezTo>
                <a:cubicBezTo>
                  <a:pt x="2048" y="1124"/>
                  <a:pt x="2053" y="1129"/>
                  <a:pt x="2060" y="1129"/>
                </a:cubicBezTo>
                <a:close/>
                <a:moveTo>
                  <a:pt x="2100" y="1129"/>
                </a:moveTo>
                <a:cubicBezTo>
                  <a:pt x="2107" y="1129"/>
                  <a:pt x="2112" y="1124"/>
                  <a:pt x="2112" y="1117"/>
                </a:cubicBezTo>
                <a:cubicBezTo>
                  <a:pt x="2112" y="1110"/>
                  <a:pt x="2107" y="1104"/>
                  <a:pt x="2100" y="1104"/>
                </a:cubicBezTo>
                <a:cubicBezTo>
                  <a:pt x="2093" y="1104"/>
                  <a:pt x="2087" y="1110"/>
                  <a:pt x="2087" y="1117"/>
                </a:cubicBezTo>
                <a:cubicBezTo>
                  <a:pt x="2087" y="1124"/>
                  <a:pt x="2093" y="1129"/>
                  <a:pt x="2100" y="1129"/>
                </a:cubicBezTo>
                <a:close/>
                <a:moveTo>
                  <a:pt x="2139" y="1129"/>
                </a:moveTo>
                <a:cubicBezTo>
                  <a:pt x="2146" y="1129"/>
                  <a:pt x="2152" y="1124"/>
                  <a:pt x="2152" y="1117"/>
                </a:cubicBezTo>
                <a:cubicBezTo>
                  <a:pt x="2152" y="1110"/>
                  <a:pt x="2146" y="1104"/>
                  <a:pt x="2139" y="1104"/>
                </a:cubicBezTo>
                <a:cubicBezTo>
                  <a:pt x="2132" y="1104"/>
                  <a:pt x="2126" y="1110"/>
                  <a:pt x="2126" y="1117"/>
                </a:cubicBezTo>
                <a:cubicBezTo>
                  <a:pt x="2126" y="1124"/>
                  <a:pt x="2132" y="1129"/>
                  <a:pt x="2139" y="1129"/>
                </a:cubicBezTo>
                <a:close/>
                <a:moveTo>
                  <a:pt x="2730" y="1104"/>
                </a:moveTo>
                <a:cubicBezTo>
                  <a:pt x="2723" y="1104"/>
                  <a:pt x="2718" y="1110"/>
                  <a:pt x="2718" y="1117"/>
                </a:cubicBezTo>
                <a:cubicBezTo>
                  <a:pt x="2718" y="1124"/>
                  <a:pt x="2723" y="1129"/>
                  <a:pt x="2730" y="1129"/>
                </a:cubicBezTo>
                <a:cubicBezTo>
                  <a:pt x="2738" y="1129"/>
                  <a:pt x="2743" y="1124"/>
                  <a:pt x="2743" y="1117"/>
                </a:cubicBezTo>
                <a:cubicBezTo>
                  <a:pt x="2743" y="1110"/>
                  <a:pt x="2738" y="1104"/>
                  <a:pt x="2730" y="1104"/>
                </a:cubicBezTo>
                <a:close/>
                <a:moveTo>
                  <a:pt x="2809" y="1104"/>
                </a:moveTo>
                <a:cubicBezTo>
                  <a:pt x="2802" y="1104"/>
                  <a:pt x="2797" y="1110"/>
                  <a:pt x="2797" y="1117"/>
                </a:cubicBezTo>
                <a:cubicBezTo>
                  <a:pt x="2797" y="1124"/>
                  <a:pt x="2802" y="1129"/>
                  <a:pt x="2809" y="1129"/>
                </a:cubicBezTo>
                <a:cubicBezTo>
                  <a:pt x="2816" y="1129"/>
                  <a:pt x="2822" y="1124"/>
                  <a:pt x="2822" y="1117"/>
                </a:cubicBezTo>
                <a:cubicBezTo>
                  <a:pt x="2822" y="1110"/>
                  <a:pt x="2816" y="1104"/>
                  <a:pt x="2809" y="1104"/>
                </a:cubicBezTo>
                <a:close/>
                <a:moveTo>
                  <a:pt x="2849" y="1104"/>
                </a:moveTo>
                <a:cubicBezTo>
                  <a:pt x="2842" y="1104"/>
                  <a:pt x="2836" y="1110"/>
                  <a:pt x="2836" y="1117"/>
                </a:cubicBezTo>
                <a:cubicBezTo>
                  <a:pt x="2836" y="1124"/>
                  <a:pt x="2842" y="1129"/>
                  <a:pt x="2849" y="1129"/>
                </a:cubicBezTo>
                <a:cubicBezTo>
                  <a:pt x="2856" y="1129"/>
                  <a:pt x="2862" y="1124"/>
                  <a:pt x="2862" y="1117"/>
                </a:cubicBezTo>
                <a:cubicBezTo>
                  <a:pt x="2862" y="1110"/>
                  <a:pt x="2856" y="1104"/>
                  <a:pt x="2849" y="1104"/>
                </a:cubicBezTo>
                <a:close/>
                <a:moveTo>
                  <a:pt x="2888" y="1129"/>
                </a:moveTo>
                <a:cubicBezTo>
                  <a:pt x="2895" y="1129"/>
                  <a:pt x="2901" y="1124"/>
                  <a:pt x="2901" y="1117"/>
                </a:cubicBezTo>
                <a:cubicBezTo>
                  <a:pt x="2901" y="1110"/>
                  <a:pt x="2895" y="1104"/>
                  <a:pt x="2888" y="1104"/>
                </a:cubicBezTo>
                <a:cubicBezTo>
                  <a:pt x="2881" y="1104"/>
                  <a:pt x="2875" y="1110"/>
                  <a:pt x="2875" y="1117"/>
                </a:cubicBezTo>
                <a:cubicBezTo>
                  <a:pt x="2875" y="1124"/>
                  <a:pt x="2881" y="1129"/>
                  <a:pt x="2888" y="1129"/>
                </a:cubicBezTo>
                <a:close/>
                <a:moveTo>
                  <a:pt x="2919" y="1117"/>
                </a:moveTo>
                <a:cubicBezTo>
                  <a:pt x="2919" y="1121"/>
                  <a:pt x="2923" y="1125"/>
                  <a:pt x="2928" y="1125"/>
                </a:cubicBezTo>
                <a:cubicBezTo>
                  <a:pt x="2932" y="1125"/>
                  <a:pt x="2936" y="1121"/>
                  <a:pt x="2936" y="1117"/>
                </a:cubicBezTo>
                <a:cubicBezTo>
                  <a:pt x="2936" y="1112"/>
                  <a:pt x="2932" y="1108"/>
                  <a:pt x="2928" y="1108"/>
                </a:cubicBezTo>
                <a:cubicBezTo>
                  <a:pt x="2923" y="1108"/>
                  <a:pt x="2919" y="1112"/>
                  <a:pt x="2919" y="1117"/>
                </a:cubicBezTo>
                <a:close/>
                <a:moveTo>
                  <a:pt x="882" y="1156"/>
                </a:moveTo>
                <a:cubicBezTo>
                  <a:pt x="882" y="1154"/>
                  <a:pt x="880" y="1152"/>
                  <a:pt x="878" y="1152"/>
                </a:cubicBezTo>
                <a:cubicBezTo>
                  <a:pt x="875" y="1152"/>
                  <a:pt x="873" y="1154"/>
                  <a:pt x="873" y="1156"/>
                </a:cubicBezTo>
                <a:cubicBezTo>
                  <a:pt x="873" y="1158"/>
                  <a:pt x="875" y="1160"/>
                  <a:pt x="878" y="1160"/>
                </a:cubicBezTo>
                <a:cubicBezTo>
                  <a:pt x="880" y="1160"/>
                  <a:pt x="882" y="1158"/>
                  <a:pt x="882" y="1156"/>
                </a:cubicBezTo>
                <a:close/>
                <a:moveTo>
                  <a:pt x="917" y="1169"/>
                </a:moveTo>
                <a:cubicBezTo>
                  <a:pt x="924" y="1169"/>
                  <a:pt x="930" y="1163"/>
                  <a:pt x="930" y="1156"/>
                </a:cubicBezTo>
                <a:cubicBezTo>
                  <a:pt x="930" y="1149"/>
                  <a:pt x="924" y="1143"/>
                  <a:pt x="917" y="1143"/>
                </a:cubicBezTo>
                <a:cubicBezTo>
                  <a:pt x="910" y="1143"/>
                  <a:pt x="904" y="1149"/>
                  <a:pt x="904" y="1156"/>
                </a:cubicBezTo>
                <a:cubicBezTo>
                  <a:pt x="904" y="1163"/>
                  <a:pt x="910" y="1169"/>
                  <a:pt x="917" y="1169"/>
                </a:cubicBezTo>
                <a:close/>
                <a:moveTo>
                  <a:pt x="956" y="1169"/>
                </a:moveTo>
                <a:cubicBezTo>
                  <a:pt x="963" y="1169"/>
                  <a:pt x="969" y="1163"/>
                  <a:pt x="969" y="1156"/>
                </a:cubicBezTo>
                <a:cubicBezTo>
                  <a:pt x="969" y="1149"/>
                  <a:pt x="963" y="1143"/>
                  <a:pt x="956" y="1143"/>
                </a:cubicBezTo>
                <a:cubicBezTo>
                  <a:pt x="949" y="1143"/>
                  <a:pt x="944" y="1149"/>
                  <a:pt x="944" y="1156"/>
                </a:cubicBezTo>
                <a:cubicBezTo>
                  <a:pt x="944" y="1163"/>
                  <a:pt x="949" y="1169"/>
                  <a:pt x="956" y="1169"/>
                </a:cubicBezTo>
                <a:close/>
                <a:moveTo>
                  <a:pt x="996" y="1169"/>
                </a:moveTo>
                <a:cubicBezTo>
                  <a:pt x="1003" y="1169"/>
                  <a:pt x="1009" y="1163"/>
                  <a:pt x="1009" y="1156"/>
                </a:cubicBezTo>
                <a:cubicBezTo>
                  <a:pt x="1009" y="1149"/>
                  <a:pt x="1003" y="1143"/>
                  <a:pt x="996" y="1143"/>
                </a:cubicBezTo>
                <a:cubicBezTo>
                  <a:pt x="989" y="1143"/>
                  <a:pt x="983" y="1149"/>
                  <a:pt x="983" y="1156"/>
                </a:cubicBezTo>
                <a:cubicBezTo>
                  <a:pt x="983" y="1163"/>
                  <a:pt x="989" y="1169"/>
                  <a:pt x="996" y="1169"/>
                </a:cubicBezTo>
                <a:close/>
                <a:moveTo>
                  <a:pt x="1035" y="1169"/>
                </a:moveTo>
                <a:cubicBezTo>
                  <a:pt x="1042" y="1169"/>
                  <a:pt x="1048" y="1163"/>
                  <a:pt x="1048" y="1156"/>
                </a:cubicBezTo>
                <a:cubicBezTo>
                  <a:pt x="1048" y="1149"/>
                  <a:pt x="1042" y="1143"/>
                  <a:pt x="1035" y="1143"/>
                </a:cubicBezTo>
                <a:cubicBezTo>
                  <a:pt x="1028" y="1143"/>
                  <a:pt x="1023" y="1149"/>
                  <a:pt x="1023" y="1156"/>
                </a:cubicBezTo>
                <a:cubicBezTo>
                  <a:pt x="1023" y="1163"/>
                  <a:pt x="1028" y="1169"/>
                  <a:pt x="1035" y="1169"/>
                </a:cubicBezTo>
                <a:close/>
                <a:moveTo>
                  <a:pt x="1075" y="1169"/>
                </a:moveTo>
                <a:cubicBezTo>
                  <a:pt x="1082" y="1169"/>
                  <a:pt x="1087" y="1163"/>
                  <a:pt x="1087" y="1156"/>
                </a:cubicBezTo>
                <a:cubicBezTo>
                  <a:pt x="1087" y="1149"/>
                  <a:pt x="1082" y="1143"/>
                  <a:pt x="1075" y="1143"/>
                </a:cubicBezTo>
                <a:cubicBezTo>
                  <a:pt x="1068" y="1143"/>
                  <a:pt x="1062" y="1149"/>
                  <a:pt x="1062" y="1156"/>
                </a:cubicBezTo>
                <a:cubicBezTo>
                  <a:pt x="1062" y="1163"/>
                  <a:pt x="1068" y="1169"/>
                  <a:pt x="1075" y="1169"/>
                </a:cubicBezTo>
                <a:close/>
                <a:moveTo>
                  <a:pt x="1114" y="1169"/>
                </a:moveTo>
                <a:cubicBezTo>
                  <a:pt x="1121" y="1169"/>
                  <a:pt x="1127" y="1163"/>
                  <a:pt x="1127" y="1156"/>
                </a:cubicBezTo>
                <a:cubicBezTo>
                  <a:pt x="1127" y="1149"/>
                  <a:pt x="1121" y="1143"/>
                  <a:pt x="1114" y="1143"/>
                </a:cubicBezTo>
                <a:cubicBezTo>
                  <a:pt x="1107" y="1143"/>
                  <a:pt x="1101" y="1149"/>
                  <a:pt x="1101" y="1156"/>
                </a:cubicBezTo>
                <a:cubicBezTo>
                  <a:pt x="1101" y="1163"/>
                  <a:pt x="1107" y="1169"/>
                  <a:pt x="1114" y="1169"/>
                </a:cubicBezTo>
                <a:close/>
                <a:moveTo>
                  <a:pt x="1154" y="1169"/>
                </a:moveTo>
                <a:cubicBezTo>
                  <a:pt x="1161" y="1169"/>
                  <a:pt x="1166" y="1163"/>
                  <a:pt x="1166" y="1156"/>
                </a:cubicBezTo>
                <a:cubicBezTo>
                  <a:pt x="1166" y="1149"/>
                  <a:pt x="1161" y="1143"/>
                  <a:pt x="1154" y="1143"/>
                </a:cubicBezTo>
                <a:cubicBezTo>
                  <a:pt x="1146" y="1143"/>
                  <a:pt x="1141" y="1149"/>
                  <a:pt x="1141" y="1156"/>
                </a:cubicBezTo>
                <a:cubicBezTo>
                  <a:pt x="1141" y="1163"/>
                  <a:pt x="1146" y="1169"/>
                  <a:pt x="1154" y="1169"/>
                </a:cubicBezTo>
                <a:close/>
                <a:moveTo>
                  <a:pt x="1193" y="1169"/>
                </a:moveTo>
                <a:cubicBezTo>
                  <a:pt x="1200" y="1169"/>
                  <a:pt x="1206" y="1163"/>
                  <a:pt x="1206" y="1156"/>
                </a:cubicBezTo>
                <a:cubicBezTo>
                  <a:pt x="1206" y="1149"/>
                  <a:pt x="1200" y="1143"/>
                  <a:pt x="1193" y="1143"/>
                </a:cubicBezTo>
                <a:cubicBezTo>
                  <a:pt x="1186" y="1143"/>
                  <a:pt x="1180" y="1149"/>
                  <a:pt x="1180" y="1156"/>
                </a:cubicBezTo>
                <a:cubicBezTo>
                  <a:pt x="1180" y="1163"/>
                  <a:pt x="1186" y="1169"/>
                  <a:pt x="1193" y="1169"/>
                </a:cubicBezTo>
                <a:close/>
                <a:moveTo>
                  <a:pt x="1232" y="1169"/>
                </a:moveTo>
                <a:cubicBezTo>
                  <a:pt x="1239" y="1169"/>
                  <a:pt x="1245" y="1163"/>
                  <a:pt x="1245" y="1156"/>
                </a:cubicBezTo>
                <a:cubicBezTo>
                  <a:pt x="1245" y="1149"/>
                  <a:pt x="1239" y="1143"/>
                  <a:pt x="1232" y="1143"/>
                </a:cubicBezTo>
                <a:cubicBezTo>
                  <a:pt x="1225" y="1143"/>
                  <a:pt x="1220" y="1149"/>
                  <a:pt x="1220" y="1156"/>
                </a:cubicBezTo>
                <a:cubicBezTo>
                  <a:pt x="1220" y="1163"/>
                  <a:pt x="1225" y="1169"/>
                  <a:pt x="1232" y="1169"/>
                </a:cubicBezTo>
                <a:close/>
                <a:moveTo>
                  <a:pt x="1824" y="1169"/>
                </a:moveTo>
                <a:cubicBezTo>
                  <a:pt x="1831" y="1169"/>
                  <a:pt x="1836" y="1163"/>
                  <a:pt x="1836" y="1156"/>
                </a:cubicBezTo>
                <a:cubicBezTo>
                  <a:pt x="1836" y="1149"/>
                  <a:pt x="1831" y="1143"/>
                  <a:pt x="1824" y="1143"/>
                </a:cubicBezTo>
                <a:cubicBezTo>
                  <a:pt x="1817" y="1143"/>
                  <a:pt x="1811" y="1149"/>
                  <a:pt x="1811" y="1156"/>
                </a:cubicBezTo>
                <a:cubicBezTo>
                  <a:pt x="1811" y="1163"/>
                  <a:pt x="1817" y="1169"/>
                  <a:pt x="1824" y="1169"/>
                </a:cubicBezTo>
                <a:close/>
                <a:moveTo>
                  <a:pt x="1863" y="1169"/>
                </a:moveTo>
                <a:cubicBezTo>
                  <a:pt x="1870" y="1169"/>
                  <a:pt x="1876" y="1163"/>
                  <a:pt x="1876" y="1156"/>
                </a:cubicBezTo>
                <a:cubicBezTo>
                  <a:pt x="1876" y="1149"/>
                  <a:pt x="1870" y="1143"/>
                  <a:pt x="1863" y="1143"/>
                </a:cubicBezTo>
                <a:cubicBezTo>
                  <a:pt x="1856" y="1143"/>
                  <a:pt x="1850" y="1149"/>
                  <a:pt x="1850" y="1156"/>
                </a:cubicBezTo>
                <a:cubicBezTo>
                  <a:pt x="1850" y="1163"/>
                  <a:pt x="1856" y="1169"/>
                  <a:pt x="1863" y="1169"/>
                </a:cubicBezTo>
                <a:close/>
                <a:moveTo>
                  <a:pt x="1903" y="1169"/>
                </a:moveTo>
                <a:cubicBezTo>
                  <a:pt x="1910" y="1169"/>
                  <a:pt x="1915" y="1163"/>
                  <a:pt x="1915" y="1156"/>
                </a:cubicBezTo>
                <a:cubicBezTo>
                  <a:pt x="1915" y="1149"/>
                  <a:pt x="1910" y="1143"/>
                  <a:pt x="1903" y="1143"/>
                </a:cubicBezTo>
                <a:cubicBezTo>
                  <a:pt x="1896" y="1143"/>
                  <a:pt x="1890" y="1149"/>
                  <a:pt x="1890" y="1156"/>
                </a:cubicBezTo>
                <a:cubicBezTo>
                  <a:pt x="1890" y="1163"/>
                  <a:pt x="1896" y="1169"/>
                  <a:pt x="1903" y="1169"/>
                </a:cubicBezTo>
                <a:close/>
                <a:moveTo>
                  <a:pt x="1942" y="1169"/>
                </a:moveTo>
                <a:cubicBezTo>
                  <a:pt x="1949" y="1169"/>
                  <a:pt x="1955" y="1163"/>
                  <a:pt x="1955" y="1156"/>
                </a:cubicBezTo>
                <a:cubicBezTo>
                  <a:pt x="1955" y="1149"/>
                  <a:pt x="1949" y="1143"/>
                  <a:pt x="1942" y="1143"/>
                </a:cubicBezTo>
                <a:cubicBezTo>
                  <a:pt x="1935" y="1143"/>
                  <a:pt x="1929" y="1149"/>
                  <a:pt x="1929" y="1156"/>
                </a:cubicBezTo>
                <a:cubicBezTo>
                  <a:pt x="1929" y="1163"/>
                  <a:pt x="1935" y="1169"/>
                  <a:pt x="1942" y="1169"/>
                </a:cubicBezTo>
                <a:close/>
                <a:moveTo>
                  <a:pt x="1981" y="1169"/>
                </a:moveTo>
                <a:cubicBezTo>
                  <a:pt x="1988" y="1169"/>
                  <a:pt x="1994" y="1163"/>
                  <a:pt x="1994" y="1156"/>
                </a:cubicBezTo>
                <a:cubicBezTo>
                  <a:pt x="1994" y="1149"/>
                  <a:pt x="1988" y="1143"/>
                  <a:pt x="1981" y="1143"/>
                </a:cubicBezTo>
                <a:cubicBezTo>
                  <a:pt x="1974" y="1143"/>
                  <a:pt x="1969" y="1149"/>
                  <a:pt x="1969" y="1156"/>
                </a:cubicBezTo>
                <a:cubicBezTo>
                  <a:pt x="1969" y="1163"/>
                  <a:pt x="1974" y="1169"/>
                  <a:pt x="1981" y="1169"/>
                </a:cubicBezTo>
                <a:close/>
                <a:moveTo>
                  <a:pt x="2021" y="1169"/>
                </a:moveTo>
                <a:cubicBezTo>
                  <a:pt x="2028" y="1169"/>
                  <a:pt x="2034" y="1163"/>
                  <a:pt x="2034" y="1156"/>
                </a:cubicBezTo>
                <a:cubicBezTo>
                  <a:pt x="2034" y="1149"/>
                  <a:pt x="2028" y="1143"/>
                  <a:pt x="2021" y="1143"/>
                </a:cubicBezTo>
                <a:cubicBezTo>
                  <a:pt x="2014" y="1143"/>
                  <a:pt x="2008" y="1149"/>
                  <a:pt x="2008" y="1156"/>
                </a:cubicBezTo>
                <a:cubicBezTo>
                  <a:pt x="2008" y="1163"/>
                  <a:pt x="2014" y="1169"/>
                  <a:pt x="2021" y="1169"/>
                </a:cubicBezTo>
                <a:close/>
                <a:moveTo>
                  <a:pt x="2060" y="1169"/>
                </a:moveTo>
                <a:cubicBezTo>
                  <a:pt x="2067" y="1169"/>
                  <a:pt x="2073" y="1163"/>
                  <a:pt x="2073" y="1156"/>
                </a:cubicBezTo>
                <a:cubicBezTo>
                  <a:pt x="2073" y="1149"/>
                  <a:pt x="2067" y="1143"/>
                  <a:pt x="2060" y="1143"/>
                </a:cubicBezTo>
                <a:cubicBezTo>
                  <a:pt x="2053" y="1143"/>
                  <a:pt x="2048" y="1149"/>
                  <a:pt x="2048" y="1156"/>
                </a:cubicBezTo>
                <a:cubicBezTo>
                  <a:pt x="2048" y="1163"/>
                  <a:pt x="2053" y="1169"/>
                  <a:pt x="2060" y="1169"/>
                </a:cubicBezTo>
                <a:close/>
                <a:moveTo>
                  <a:pt x="2100" y="1143"/>
                </a:moveTo>
                <a:cubicBezTo>
                  <a:pt x="2093" y="1143"/>
                  <a:pt x="2087" y="1149"/>
                  <a:pt x="2087" y="1156"/>
                </a:cubicBezTo>
                <a:cubicBezTo>
                  <a:pt x="2087" y="1163"/>
                  <a:pt x="2093" y="1169"/>
                  <a:pt x="2100" y="1169"/>
                </a:cubicBezTo>
                <a:cubicBezTo>
                  <a:pt x="2107" y="1169"/>
                  <a:pt x="2112" y="1163"/>
                  <a:pt x="2112" y="1156"/>
                </a:cubicBezTo>
                <a:cubicBezTo>
                  <a:pt x="2112" y="1149"/>
                  <a:pt x="2107" y="1143"/>
                  <a:pt x="2100" y="1143"/>
                </a:cubicBezTo>
                <a:close/>
                <a:moveTo>
                  <a:pt x="2730" y="1143"/>
                </a:moveTo>
                <a:cubicBezTo>
                  <a:pt x="2723" y="1143"/>
                  <a:pt x="2718" y="1149"/>
                  <a:pt x="2718" y="1156"/>
                </a:cubicBezTo>
                <a:cubicBezTo>
                  <a:pt x="2718" y="1163"/>
                  <a:pt x="2723" y="1169"/>
                  <a:pt x="2730" y="1169"/>
                </a:cubicBezTo>
                <a:cubicBezTo>
                  <a:pt x="2738" y="1169"/>
                  <a:pt x="2743" y="1163"/>
                  <a:pt x="2743" y="1156"/>
                </a:cubicBezTo>
                <a:cubicBezTo>
                  <a:pt x="2743" y="1149"/>
                  <a:pt x="2738" y="1143"/>
                  <a:pt x="2730" y="1143"/>
                </a:cubicBezTo>
                <a:close/>
                <a:moveTo>
                  <a:pt x="2849" y="1143"/>
                </a:moveTo>
                <a:cubicBezTo>
                  <a:pt x="2842" y="1143"/>
                  <a:pt x="2836" y="1149"/>
                  <a:pt x="2836" y="1156"/>
                </a:cubicBezTo>
                <a:cubicBezTo>
                  <a:pt x="2836" y="1163"/>
                  <a:pt x="2842" y="1169"/>
                  <a:pt x="2849" y="1169"/>
                </a:cubicBezTo>
                <a:cubicBezTo>
                  <a:pt x="2856" y="1169"/>
                  <a:pt x="2862" y="1163"/>
                  <a:pt x="2862" y="1156"/>
                </a:cubicBezTo>
                <a:cubicBezTo>
                  <a:pt x="2862" y="1149"/>
                  <a:pt x="2856" y="1143"/>
                  <a:pt x="2849" y="1143"/>
                </a:cubicBezTo>
                <a:close/>
                <a:moveTo>
                  <a:pt x="2928" y="1169"/>
                </a:moveTo>
                <a:cubicBezTo>
                  <a:pt x="2935" y="1169"/>
                  <a:pt x="2940" y="1163"/>
                  <a:pt x="2940" y="1156"/>
                </a:cubicBezTo>
                <a:cubicBezTo>
                  <a:pt x="2940" y="1149"/>
                  <a:pt x="2935" y="1143"/>
                  <a:pt x="2928" y="1143"/>
                </a:cubicBezTo>
                <a:cubicBezTo>
                  <a:pt x="2921" y="1143"/>
                  <a:pt x="2915" y="1149"/>
                  <a:pt x="2915" y="1156"/>
                </a:cubicBezTo>
                <a:cubicBezTo>
                  <a:pt x="2915" y="1163"/>
                  <a:pt x="2921" y="1169"/>
                  <a:pt x="2928" y="1169"/>
                </a:cubicBezTo>
                <a:close/>
                <a:moveTo>
                  <a:pt x="3046" y="1144"/>
                </a:moveTo>
                <a:cubicBezTo>
                  <a:pt x="3039" y="1144"/>
                  <a:pt x="3034" y="1149"/>
                  <a:pt x="3034" y="1156"/>
                </a:cubicBezTo>
                <a:cubicBezTo>
                  <a:pt x="3034" y="1163"/>
                  <a:pt x="3039" y="1168"/>
                  <a:pt x="3046" y="1168"/>
                </a:cubicBezTo>
                <a:cubicBezTo>
                  <a:pt x="3053" y="1168"/>
                  <a:pt x="3058" y="1163"/>
                  <a:pt x="3058" y="1156"/>
                </a:cubicBezTo>
                <a:cubicBezTo>
                  <a:pt x="3058" y="1149"/>
                  <a:pt x="3053" y="1144"/>
                  <a:pt x="3046" y="1144"/>
                </a:cubicBezTo>
                <a:close/>
                <a:moveTo>
                  <a:pt x="3085" y="1169"/>
                </a:moveTo>
                <a:cubicBezTo>
                  <a:pt x="3092" y="1169"/>
                  <a:pt x="3098" y="1163"/>
                  <a:pt x="3098" y="1156"/>
                </a:cubicBezTo>
                <a:cubicBezTo>
                  <a:pt x="3098" y="1149"/>
                  <a:pt x="3092" y="1143"/>
                  <a:pt x="3085" y="1143"/>
                </a:cubicBezTo>
                <a:cubicBezTo>
                  <a:pt x="3078" y="1143"/>
                  <a:pt x="3073" y="1149"/>
                  <a:pt x="3073" y="1156"/>
                </a:cubicBezTo>
                <a:cubicBezTo>
                  <a:pt x="3073" y="1163"/>
                  <a:pt x="3078" y="1169"/>
                  <a:pt x="3085" y="1169"/>
                </a:cubicBezTo>
                <a:close/>
                <a:moveTo>
                  <a:pt x="3125" y="1167"/>
                </a:moveTo>
                <a:cubicBezTo>
                  <a:pt x="3131" y="1167"/>
                  <a:pt x="3136" y="1162"/>
                  <a:pt x="3136" y="1156"/>
                </a:cubicBezTo>
                <a:cubicBezTo>
                  <a:pt x="3136" y="1150"/>
                  <a:pt x="3131" y="1145"/>
                  <a:pt x="3125" y="1145"/>
                </a:cubicBezTo>
                <a:cubicBezTo>
                  <a:pt x="3118" y="1145"/>
                  <a:pt x="3113" y="1150"/>
                  <a:pt x="3113" y="1156"/>
                </a:cubicBezTo>
                <a:cubicBezTo>
                  <a:pt x="3113" y="1162"/>
                  <a:pt x="3118" y="1167"/>
                  <a:pt x="3125" y="1167"/>
                </a:cubicBezTo>
                <a:close/>
                <a:moveTo>
                  <a:pt x="878" y="1188"/>
                </a:moveTo>
                <a:cubicBezTo>
                  <a:pt x="873" y="1188"/>
                  <a:pt x="870" y="1191"/>
                  <a:pt x="870" y="1195"/>
                </a:cubicBezTo>
                <a:cubicBezTo>
                  <a:pt x="870" y="1199"/>
                  <a:pt x="873" y="1203"/>
                  <a:pt x="878" y="1203"/>
                </a:cubicBezTo>
                <a:cubicBezTo>
                  <a:pt x="882" y="1203"/>
                  <a:pt x="885" y="1199"/>
                  <a:pt x="885" y="1195"/>
                </a:cubicBezTo>
                <a:cubicBezTo>
                  <a:pt x="885" y="1191"/>
                  <a:pt x="882" y="1188"/>
                  <a:pt x="878" y="1188"/>
                </a:cubicBezTo>
                <a:close/>
                <a:moveTo>
                  <a:pt x="917" y="1183"/>
                </a:moveTo>
                <a:cubicBezTo>
                  <a:pt x="910" y="1183"/>
                  <a:pt x="904" y="1188"/>
                  <a:pt x="904" y="1195"/>
                </a:cubicBezTo>
                <a:cubicBezTo>
                  <a:pt x="904" y="1202"/>
                  <a:pt x="910" y="1208"/>
                  <a:pt x="917" y="1208"/>
                </a:cubicBezTo>
                <a:cubicBezTo>
                  <a:pt x="924" y="1208"/>
                  <a:pt x="930" y="1202"/>
                  <a:pt x="930" y="1195"/>
                </a:cubicBezTo>
                <a:cubicBezTo>
                  <a:pt x="930" y="1188"/>
                  <a:pt x="924" y="1183"/>
                  <a:pt x="917" y="1183"/>
                </a:cubicBezTo>
                <a:close/>
                <a:moveTo>
                  <a:pt x="956" y="1183"/>
                </a:moveTo>
                <a:cubicBezTo>
                  <a:pt x="949" y="1183"/>
                  <a:pt x="944" y="1188"/>
                  <a:pt x="944" y="1195"/>
                </a:cubicBezTo>
                <a:cubicBezTo>
                  <a:pt x="944" y="1202"/>
                  <a:pt x="949" y="1208"/>
                  <a:pt x="956" y="1208"/>
                </a:cubicBezTo>
                <a:cubicBezTo>
                  <a:pt x="963" y="1208"/>
                  <a:pt x="969" y="1202"/>
                  <a:pt x="969" y="1195"/>
                </a:cubicBezTo>
                <a:cubicBezTo>
                  <a:pt x="969" y="1188"/>
                  <a:pt x="963" y="1183"/>
                  <a:pt x="956" y="1183"/>
                </a:cubicBezTo>
                <a:close/>
                <a:moveTo>
                  <a:pt x="996" y="1208"/>
                </a:moveTo>
                <a:cubicBezTo>
                  <a:pt x="1003" y="1208"/>
                  <a:pt x="1009" y="1202"/>
                  <a:pt x="1009" y="1195"/>
                </a:cubicBezTo>
                <a:cubicBezTo>
                  <a:pt x="1009" y="1188"/>
                  <a:pt x="1003" y="1183"/>
                  <a:pt x="996" y="1183"/>
                </a:cubicBezTo>
                <a:cubicBezTo>
                  <a:pt x="989" y="1183"/>
                  <a:pt x="983" y="1188"/>
                  <a:pt x="983" y="1195"/>
                </a:cubicBezTo>
                <a:cubicBezTo>
                  <a:pt x="983" y="1202"/>
                  <a:pt x="989" y="1208"/>
                  <a:pt x="996" y="1208"/>
                </a:cubicBezTo>
                <a:close/>
                <a:moveTo>
                  <a:pt x="1035" y="1208"/>
                </a:moveTo>
                <a:cubicBezTo>
                  <a:pt x="1042" y="1208"/>
                  <a:pt x="1048" y="1202"/>
                  <a:pt x="1048" y="1195"/>
                </a:cubicBezTo>
                <a:cubicBezTo>
                  <a:pt x="1048" y="1188"/>
                  <a:pt x="1042" y="1183"/>
                  <a:pt x="1035" y="1183"/>
                </a:cubicBezTo>
                <a:cubicBezTo>
                  <a:pt x="1028" y="1183"/>
                  <a:pt x="1023" y="1188"/>
                  <a:pt x="1023" y="1195"/>
                </a:cubicBezTo>
                <a:cubicBezTo>
                  <a:pt x="1023" y="1202"/>
                  <a:pt x="1028" y="1208"/>
                  <a:pt x="1035" y="1208"/>
                </a:cubicBezTo>
                <a:close/>
                <a:moveTo>
                  <a:pt x="1075" y="1208"/>
                </a:moveTo>
                <a:cubicBezTo>
                  <a:pt x="1082" y="1208"/>
                  <a:pt x="1087" y="1202"/>
                  <a:pt x="1087" y="1195"/>
                </a:cubicBezTo>
                <a:cubicBezTo>
                  <a:pt x="1087" y="1188"/>
                  <a:pt x="1082" y="1183"/>
                  <a:pt x="1075" y="1183"/>
                </a:cubicBezTo>
                <a:cubicBezTo>
                  <a:pt x="1068" y="1183"/>
                  <a:pt x="1062" y="1188"/>
                  <a:pt x="1062" y="1195"/>
                </a:cubicBezTo>
                <a:cubicBezTo>
                  <a:pt x="1062" y="1202"/>
                  <a:pt x="1068" y="1208"/>
                  <a:pt x="1075" y="1208"/>
                </a:cubicBezTo>
                <a:close/>
                <a:moveTo>
                  <a:pt x="1114" y="1183"/>
                </a:moveTo>
                <a:cubicBezTo>
                  <a:pt x="1107" y="1183"/>
                  <a:pt x="1101" y="1188"/>
                  <a:pt x="1101" y="1195"/>
                </a:cubicBezTo>
                <a:cubicBezTo>
                  <a:pt x="1101" y="1202"/>
                  <a:pt x="1107" y="1208"/>
                  <a:pt x="1114" y="1208"/>
                </a:cubicBezTo>
                <a:cubicBezTo>
                  <a:pt x="1121" y="1208"/>
                  <a:pt x="1127" y="1202"/>
                  <a:pt x="1127" y="1195"/>
                </a:cubicBezTo>
                <a:cubicBezTo>
                  <a:pt x="1127" y="1188"/>
                  <a:pt x="1121" y="1183"/>
                  <a:pt x="1114" y="1183"/>
                </a:cubicBezTo>
                <a:close/>
                <a:moveTo>
                  <a:pt x="1154" y="1183"/>
                </a:moveTo>
                <a:cubicBezTo>
                  <a:pt x="1146" y="1183"/>
                  <a:pt x="1141" y="1188"/>
                  <a:pt x="1141" y="1195"/>
                </a:cubicBezTo>
                <a:cubicBezTo>
                  <a:pt x="1141" y="1202"/>
                  <a:pt x="1146" y="1208"/>
                  <a:pt x="1154" y="1208"/>
                </a:cubicBezTo>
                <a:cubicBezTo>
                  <a:pt x="1161" y="1208"/>
                  <a:pt x="1166" y="1202"/>
                  <a:pt x="1166" y="1195"/>
                </a:cubicBezTo>
                <a:cubicBezTo>
                  <a:pt x="1166" y="1188"/>
                  <a:pt x="1161" y="1183"/>
                  <a:pt x="1154" y="1183"/>
                </a:cubicBezTo>
                <a:close/>
                <a:moveTo>
                  <a:pt x="1193" y="1183"/>
                </a:moveTo>
                <a:cubicBezTo>
                  <a:pt x="1186" y="1183"/>
                  <a:pt x="1180" y="1188"/>
                  <a:pt x="1180" y="1195"/>
                </a:cubicBezTo>
                <a:cubicBezTo>
                  <a:pt x="1180" y="1202"/>
                  <a:pt x="1186" y="1208"/>
                  <a:pt x="1193" y="1208"/>
                </a:cubicBezTo>
                <a:cubicBezTo>
                  <a:pt x="1200" y="1208"/>
                  <a:pt x="1206" y="1202"/>
                  <a:pt x="1206" y="1195"/>
                </a:cubicBezTo>
                <a:cubicBezTo>
                  <a:pt x="1206" y="1188"/>
                  <a:pt x="1200" y="1183"/>
                  <a:pt x="1193" y="1183"/>
                </a:cubicBezTo>
                <a:close/>
                <a:moveTo>
                  <a:pt x="1232" y="1183"/>
                </a:moveTo>
                <a:cubicBezTo>
                  <a:pt x="1225" y="1183"/>
                  <a:pt x="1220" y="1188"/>
                  <a:pt x="1220" y="1195"/>
                </a:cubicBezTo>
                <a:cubicBezTo>
                  <a:pt x="1220" y="1202"/>
                  <a:pt x="1225" y="1208"/>
                  <a:pt x="1232" y="1208"/>
                </a:cubicBezTo>
                <a:cubicBezTo>
                  <a:pt x="1239" y="1208"/>
                  <a:pt x="1245" y="1202"/>
                  <a:pt x="1245" y="1195"/>
                </a:cubicBezTo>
                <a:cubicBezTo>
                  <a:pt x="1245" y="1188"/>
                  <a:pt x="1239" y="1183"/>
                  <a:pt x="1232" y="1183"/>
                </a:cubicBezTo>
                <a:close/>
                <a:moveTo>
                  <a:pt x="1272" y="1208"/>
                </a:moveTo>
                <a:cubicBezTo>
                  <a:pt x="1279" y="1208"/>
                  <a:pt x="1285" y="1202"/>
                  <a:pt x="1285" y="1195"/>
                </a:cubicBezTo>
                <a:cubicBezTo>
                  <a:pt x="1285" y="1188"/>
                  <a:pt x="1279" y="1183"/>
                  <a:pt x="1272" y="1183"/>
                </a:cubicBezTo>
                <a:cubicBezTo>
                  <a:pt x="1265" y="1183"/>
                  <a:pt x="1259" y="1188"/>
                  <a:pt x="1259" y="1195"/>
                </a:cubicBezTo>
                <a:cubicBezTo>
                  <a:pt x="1259" y="1202"/>
                  <a:pt x="1265" y="1208"/>
                  <a:pt x="1272" y="1208"/>
                </a:cubicBezTo>
                <a:close/>
                <a:moveTo>
                  <a:pt x="1311" y="1183"/>
                </a:moveTo>
                <a:cubicBezTo>
                  <a:pt x="1304" y="1183"/>
                  <a:pt x="1298" y="1188"/>
                  <a:pt x="1298" y="1195"/>
                </a:cubicBezTo>
                <a:cubicBezTo>
                  <a:pt x="1298" y="1202"/>
                  <a:pt x="1304" y="1208"/>
                  <a:pt x="1311" y="1208"/>
                </a:cubicBezTo>
                <a:cubicBezTo>
                  <a:pt x="1318" y="1208"/>
                  <a:pt x="1324" y="1202"/>
                  <a:pt x="1324" y="1195"/>
                </a:cubicBezTo>
                <a:cubicBezTo>
                  <a:pt x="1324" y="1188"/>
                  <a:pt x="1318" y="1183"/>
                  <a:pt x="1311" y="1183"/>
                </a:cubicBezTo>
                <a:close/>
                <a:moveTo>
                  <a:pt x="1824" y="1183"/>
                </a:moveTo>
                <a:cubicBezTo>
                  <a:pt x="1817" y="1183"/>
                  <a:pt x="1811" y="1188"/>
                  <a:pt x="1811" y="1195"/>
                </a:cubicBezTo>
                <a:cubicBezTo>
                  <a:pt x="1811" y="1202"/>
                  <a:pt x="1817" y="1208"/>
                  <a:pt x="1824" y="1208"/>
                </a:cubicBezTo>
                <a:cubicBezTo>
                  <a:pt x="1831" y="1208"/>
                  <a:pt x="1836" y="1202"/>
                  <a:pt x="1836" y="1195"/>
                </a:cubicBezTo>
                <a:cubicBezTo>
                  <a:pt x="1836" y="1188"/>
                  <a:pt x="1831" y="1183"/>
                  <a:pt x="1824" y="1183"/>
                </a:cubicBezTo>
                <a:close/>
                <a:moveTo>
                  <a:pt x="1863" y="1208"/>
                </a:moveTo>
                <a:cubicBezTo>
                  <a:pt x="1870" y="1208"/>
                  <a:pt x="1876" y="1202"/>
                  <a:pt x="1876" y="1195"/>
                </a:cubicBezTo>
                <a:cubicBezTo>
                  <a:pt x="1876" y="1188"/>
                  <a:pt x="1870" y="1183"/>
                  <a:pt x="1863" y="1183"/>
                </a:cubicBezTo>
                <a:cubicBezTo>
                  <a:pt x="1856" y="1183"/>
                  <a:pt x="1850" y="1188"/>
                  <a:pt x="1850" y="1195"/>
                </a:cubicBezTo>
                <a:cubicBezTo>
                  <a:pt x="1850" y="1202"/>
                  <a:pt x="1856" y="1208"/>
                  <a:pt x="1863" y="1208"/>
                </a:cubicBezTo>
                <a:close/>
                <a:moveTo>
                  <a:pt x="1903" y="1183"/>
                </a:moveTo>
                <a:cubicBezTo>
                  <a:pt x="1896" y="1183"/>
                  <a:pt x="1890" y="1188"/>
                  <a:pt x="1890" y="1195"/>
                </a:cubicBezTo>
                <a:cubicBezTo>
                  <a:pt x="1890" y="1202"/>
                  <a:pt x="1896" y="1208"/>
                  <a:pt x="1903" y="1208"/>
                </a:cubicBezTo>
                <a:cubicBezTo>
                  <a:pt x="1910" y="1208"/>
                  <a:pt x="1915" y="1202"/>
                  <a:pt x="1915" y="1195"/>
                </a:cubicBezTo>
                <a:cubicBezTo>
                  <a:pt x="1915" y="1188"/>
                  <a:pt x="1910" y="1183"/>
                  <a:pt x="1903" y="1183"/>
                </a:cubicBezTo>
                <a:close/>
                <a:moveTo>
                  <a:pt x="1942" y="1183"/>
                </a:moveTo>
                <a:cubicBezTo>
                  <a:pt x="1935" y="1183"/>
                  <a:pt x="1929" y="1188"/>
                  <a:pt x="1929" y="1195"/>
                </a:cubicBezTo>
                <a:cubicBezTo>
                  <a:pt x="1929" y="1202"/>
                  <a:pt x="1935" y="1208"/>
                  <a:pt x="1942" y="1208"/>
                </a:cubicBezTo>
                <a:cubicBezTo>
                  <a:pt x="1949" y="1208"/>
                  <a:pt x="1955" y="1202"/>
                  <a:pt x="1955" y="1195"/>
                </a:cubicBezTo>
                <a:cubicBezTo>
                  <a:pt x="1955" y="1188"/>
                  <a:pt x="1949" y="1183"/>
                  <a:pt x="1942" y="1183"/>
                </a:cubicBezTo>
                <a:close/>
                <a:moveTo>
                  <a:pt x="1981" y="1183"/>
                </a:moveTo>
                <a:cubicBezTo>
                  <a:pt x="1974" y="1183"/>
                  <a:pt x="1969" y="1188"/>
                  <a:pt x="1969" y="1195"/>
                </a:cubicBezTo>
                <a:cubicBezTo>
                  <a:pt x="1969" y="1202"/>
                  <a:pt x="1974" y="1208"/>
                  <a:pt x="1981" y="1208"/>
                </a:cubicBezTo>
                <a:cubicBezTo>
                  <a:pt x="1988" y="1208"/>
                  <a:pt x="1994" y="1202"/>
                  <a:pt x="1994" y="1195"/>
                </a:cubicBezTo>
                <a:cubicBezTo>
                  <a:pt x="1994" y="1188"/>
                  <a:pt x="1988" y="1183"/>
                  <a:pt x="1981" y="1183"/>
                </a:cubicBezTo>
                <a:close/>
                <a:moveTo>
                  <a:pt x="2021" y="1183"/>
                </a:moveTo>
                <a:cubicBezTo>
                  <a:pt x="2014" y="1183"/>
                  <a:pt x="2008" y="1188"/>
                  <a:pt x="2008" y="1195"/>
                </a:cubicBezTo>
                <a:cubicBezTo>
                  <a:pt x="2008" y="1202"/>
                  <a:pt x="2014" y="1208"/>
                  <a:pt x="2021" y="1208"/>
                </a:cubicBezTo>
                <a:cubicBezTo>
                  <a:pt x="2028" y="1208"/>
                  <a:pt x="2034" y="1202"/>
                  <a:pt x="2034" y="1195"/>
                </a:cubicBezTo>
                <a:cubicBezTo>
                  <a:pt x="2034" y="1188"/>
                  <a:pt x="2028" y="1183"/>
                  <a:pt x="2021" y="1183"/>
                </a:cubicBezTo>
                <a:close/>
                <a:moveTo>
                  <a:pt x="2060" y="1183"/>
                </a:moveTo>
                <a:cubicBezTo>
                  <a:pt x="2053" y="1183"/>
                  <a:pt x="2048" y="1188"/>
                  <a:pt x="2048" y="1195"/>
                </a:cubicBezTo>
                <a:cubicBezTo>
                  <a:pt x="2048" y="1202"/>
                  <a:pt x="2053" y="1208"/>
                  <a:pt x="2060" y="1208"/>
                </a:cubicBezTo>
                <a:cubicBezTo>
                  <a:pt x="2067" y="1208"/>
                  <a:pt x="2073" y="1202"/>
                  <a:pt x="2073" y="1195"/>
                </a:cubicBezTo>
                <a:cubicBezTo>
                  <a:pt x="2073" y="1188"/>
                  <a:pt x="2067" y="1183"/>
                  <a:pt x="2060" y="1183"/>
                </a:cubicBezTo>
                <a:close/>
                <a:moveTo>
                  <a:pt x="2770" y="1183"/>
                </a:moveTo>
                <a:cubicBezTo>
                  <a:pt x="2763" y="1183"/>
                  <a:pt x="2757" y="1188"/>
                  <a:pt x="2757" y="1195"/>
                </a:cubicBezTo>
                <a:cubicBezTo>
                  <a:pt x="2757" y="1202"/>
                  <a:pt x="2763" y="1208"/>
                  <a:pt x="2770" y="1208"/>
                </a:cubicBezTo>
                <a:cubicBezTo>
                  <a:pt x="2777" y="1208"/>
                  <a:pt x="2783" y="1202"/>
                  <a:pt x="2783" y="1195"/>
                </a:cubicBezTo>
                <a:cubicBezTo>
                  <a:pt x="2783" y="1188"/>
                  <a:pt x="2777" y="1183"/>
                  <a:pt x="2770" y="1183"/>
                </a:cubicBezTo>
                <a:close/>
                <a:moveTo>
                  <a:pt x="3125" y="1208"/>
                </a:moveTo>
                <a:cubicBezTo>
                  <a:pt x="3132" y="1208"/>
                  <a:pt x="3137" y="1202"/>
                  <a:pt x="3137" y="1195"/>
                </a:cubicBezTo>
                <a:cubicBezTo>
                  <a:pt x="3137" y="1188"/>
                  <a:pt x="3132" y="1183"/>
                  <a:pt x="3125" y="1183"/>
                </a:cubicBezTo>
                <a:cubicBezTo>
                  <a:pt x="3118" y="1183"/>
                  <a:pt x="3112" y="1188"/>
                  <a:pt x="3112" y="1195"/>
                </a:cubicBezTo>
                <a:cubicBezTo>
                  <a:pt x="3112" y="1202"/>
                  <a:pt x="3118" y="1208"/>
                  <a:pt x="3125" y="1208"/>
                </a:cubicBezTo>
                <a:close/>
                <a:moveTo>
                  <a:pt x="3164" y="1208"/>
                </a:moveTo>
                <a:cubicBezTo>
                  <a:pt x="3171" y="1208"/>
                  <a:pt x="3177" y="1202"/>
                  <a:pt x="3177" y="1195"/>
                </a:cubicBezTo>
                <a:cubicBezTo>
                  <a:pt x="3177" y="1188"/>
                  <a:pt x="3171" y="1183"/>
                  <a:pt x="3164" y="1183"/>
                </a:cubicBezTo>
                <a:cubicBezTo>
                  <a:pt x="3157" y="1183"/>
                  <a:pt x="3151" y="1188"/>
                  <a:pt x="3151" y="1195"/>
                </a:cubicBezTo>
                <a:cubicBezTo>
                  <a:pt x="3151" y="1202"/>
                  <a:pt x="3157" y="1208"/>
                  <a:pt x="3164" y="1208"/>
                </a:cubicBezTo>
                <a:close/>
                <a:moveTo>
                  <a:pt x="917" y="1222"/>
                </a:moveTo>
                <a:cubicBezTo>
                  <a:pt x="910" y="1222"/>
                  <a:pt x="904" y="1228"/>
                  <a:pt x="904" y="1235"/>
                </a:cubicBezTo>
                <a:cubicBezTo>
                  <a:pt x="904" y="1242"/>
                  <a:pt x="910" y="1248"/>
                  <a:pt x="917" y="1248"/>
                </a:cubicBezTo>
                <a:cubicBezTo>
                  <a:pt x="924" y="1248"/>
                  <a:pt x="930" y="1242"/>
                  <a:pt x="930" y="1235"/>
                </a:cubicBezTo>
                <a:cubicBezTo>
                  <a:pt x="930" y="1228"/>
                  <a:pt x="924" y="1222"/>
                  <a:pt x="917" y="1222"/>
                </a:cubicBezTo>
                <a:close/>
                <a:moveTo>
                  <a:pt x="956" y="1222"/>
                </a:moveTo>
                <a:cubicBezTo>
                  <a:pt x="949" y="1222"/>
                  <a:pt x="944" y="1228"/>
                  <a:pt x="944" y="1235"/>
                </a:cubicBezTo>
                <a:cubicBezTo>
                  <a:pt x="944" y="1242"/>
                  <a:pt x="949" y="1248"/>
                  <a:pt x="956" y="1248"/>
                </a:cubicBezTo>
                <a:cubicBezTo>
                  <a:pt x="963" y="1248"/>
                  <a:pt x="969" y="1242"/>
                  <a:pt x="969" y="1235"/>
                </a:cubicBezTo>
                <a:cubicBezTo>
                  <a:pt x="969" y="1228"/>
                  <a:pt x="963" y="1222"/>
                  <a:pt x="956" y="1222"/>
                </a:cubicBezTo>
                <a:close/>
                <a:moveTo>
                  <a:pt x="996" y="1222"/>
                </a:moveTo>
                <a:cubicBezTo>
                  <a:pt x="989" y="1222"/>
                  <a:pt x="983" y="1228"/>
                  <a:pt x="983" y="1235"/>
                </a:cubicBezTo>
                <a:cubicBezTo>
                  <a:pt x="983" y="1242"/>
                  <a:pt x="989" y="1248"/>
                  <a:pt x="996" y="1248"/>
                </a:cubicBezTo>
                <a:cubicBezTo>
                  <a:pt x="1003" y="1248"/>
                  <a:pt x="1009" y="1242"/>
                  <a:pt x="1009" y="1235"/>
                </a:cubicBezTo>
                <a:cubicBezTo>
                  <a:pt x="1009" y="1228"/>
                  <a:pt x="1003" y="1222"/>
                  <a:pt x="996" y="1222"/>
                </a:cubicBezTo>
                <a:close/>
                <a:moveTo>
                  <a:pt x="1035" y="1222"/>
                </a:moveTo>
                <a:cubicBezTo>
                  <a:pt x="1028" y="1222"/>
                  <a:pt x="1023" y="1228"/>
                  <a:pt x="1023" y="1235"/>
                </a:cubicBezTo>
                <a:cubicBezTo>
                  <a:pt x="1023" y="1242"/>
                  <a:pt x="1028" y="1248"/>
                  <a:pt x="1035" y="1248"/>
                </a:cubicBezTo>
                <a:cubicBezTo>
                  <a:pt x="1042" y="1248"/>
                  <a:pt x="1048" y="1242"/>
                  <a:pt x="1048" y="1235"/>
                </a:cubicBezTo>
                <a:cubicBezTo>
                  <a:pt x="1048" y="1228"/>
                  <a:pt x="1042" y="1222"/>
                  <a:pt x="1035" y="1222"/>
                </a:cubicBezTo>
                <a:close/>
                <a:moveTo>
                  <a:pt x="1075" y="1222"/>
                </a:moveTo>
                <a:cubicBezTo>
                  <a:pt x="1068" y="1222"/>
                  <a:pt x="1062" y="1228"/>
                  <a:pt x="1062" y="1235"/>
                </a:cubicBezTo>
                <a:cubicBezTo>
                  <a:pt x="1062" y="1242"/>
                  <a:pt x="1068" y="1248"/>
                  <a:pt x="1075" y="1248"/>
                </a:cubicBezTo>
                <a:cubicBezTo>
                  <a:pt x="1082" y="1248"/>
                  <a:pt x="1087" y="1242"/>
                  <a:pt x="1087" y="1235"/>
                </a:cubicBezTo>
                <a:cubicBezTo>
                  <a:pt x="1087" y="1228"/>
                  <a:pt x="1082" y="1222"/>
                  <a:pt x="1075" y="1222"/>
                </a:cubicBezTo>
                <a:close/>
                <a:moveTo>
                  <a:pt x="1114" y="1248"/>
                </a:moveTo>
                <a:cubicBezTo>
                  <a:pt x="1121" y="1248"/>
                  <a:pt x="1127" y="1242"/>
                  <a:pt x="1127" y="1235"/>
                </a:cubicBezTo>
                <a:cubicBezTo>
                  <a:pt x="1127" y="1228"/>
                  <a:pt x="1121" y="1222"/>
                  <a:pt x="1114" y="1222"/>
                </a:cubicBezTo>
                <a:cubicBezTo>
                  <a:pt x="1107" y="1222"/>
                  <a:pt x="1101" y="1228"/>
                  <a:pt x="1101" y="1235"/>
                </a:cubicBezTo>
                <a:cubicBezTo>
                  <a:pt x="1101" y="1242"/>
                  <a:pt x="1107" y="1248"/>
                  <a:pt x="1114" y="1248"/>
                </a:cubicBezTo>
                <a:close/>
                <a:moveTo>
                  <a:pt x="1154" y="1248"/>
                </a:moveTo>
                <a:cubicBezTo>
                  <a:pt x="1161" y="1248"/>
                  <a:pt x="1166" y="1242"/>
                  <a:pt x="1166" y="1235"/>
                </a:cubicBezTo>
                <a:cubicBezTo>
                  <a:pt x="1166" y="1228"/>
                  <a:pt x="1161" y="1222"/>
                  <a:pt x="1154" y="1222"/>
                </a:cubicBezTo>
                <a:cubicBezTo>
                  <a:pt x="1146" y="1222"/>
                  <a:pt x="1141" y="1228"/>
                  <a:pt x="1141" y="1235"/>
                </a:cubicBezTo>
                <a:cubicBezTo>
                  <a:pt x="1141" y="1242"/>
                  <a:pt x="1146" y="1248"/>
                  <a:pt x="1154" y="1248"/>
                </a:cubicBezTo>
                <a:close/>
                <a:moveTo>
                  <a:pt x="1193" y="1222"/>
                </a:moveTo>
                <a:cubicBezTo>
                  <a:pt x="1186" y="1222"/>
                  <a:pt x="1180" y="1228"/>
                  <a:pt x="1180" y="1235"/>
                </a:cubicBezTo>
                <a:cubicBezTo>
                  <a:pt x="1180" y="1242"/>
                  <a:pt x="1186" y="1248"/>
                  <a:pt x="1193" y="1248"/>
                </a:cubicBezTo>
                <a:cubicBezTo>
                  <a:pt x="1200" y="1248"/>
                  <a:pt x="1206" y="1242"/>
                  <a:pt x="1206" y="1235"/>
                </a:cubicBezTo>
                <a:cubicBezTo>
                  <a:pt x="1206" y="1228"/>
                  <a:pt x="1200" y="1222"/>
                  <a:pt x="1193" y="1222"/>
                </a:cubicBezTo>
                <a:close/>
                <a:moveTo>
                  <a:pt x="1232" y="1248"/>
                </a:moveTo>
                <a:cubicBezTo>
                  <a:pt x="1239" y="1248"/>
                  <a:pt x="1245" y="1242"/>
                  <a:pt x="1245" y="1235"/>
                </a:cubicBezTo>
                <a:cubicBezTo>
                  <a:pt x="1245" y="1228"/>
                  <a:pt x="1239" y="1222"/>
                  <a:pt x="1232" y="1222"/>
                </a:cubicBezTo>
                <a:cubicBezTo>
                  <a:pt x="1225" y="1222"/>
                  <a:pt x="1220" y="1228"/>
                  <a:pt x="1220" y="1235"/>
                </a:cubicBezTo>
                <a:cubicBezTo>
                  <a:pt x="1220" y="1242"/>
                  <a:pt x="1225" y="1248"/>
                  <a:pt x="1232" y="1248"/>
                </a:cubicBezTo>
                <a:close/>
                <a:moveTo>
                  <a:pt x="1272" y="1222"/>
                </a:moveTo>
                <a:cubicBezTo>
                  <a:pt x="1265" y="1222"/>
                  <a:pt x="1259" y="1228"/>
                  <a:pt x="1259" y="1235"/>
                </a:cubicBezTo>
                <a:cubicBezTo>
                  <a:pt x="1259" y="1242"/>
                  <a:pt x="1265" y="1248"/>
                  <a:pt x="1272" y="1248"/>
                </a:cubicBezTo>
                <a:cubicBezTo>
                  <a:pt x="1279" y="1248"/>
                  <a:pt x="1285" y="1242"/>
                  <a:pt x="1285" y="1235"/>
                </a:cubicBezTo>
                <a:cubicBezTo>
                  <a:pt x="1285" y="1228"/>
                  <a:pt x="1279" y="1222"/>
                  <a:pt x="1272" y="1222"/>
                </a:cubicBezTo>
                <a:close/>
                <a:moveTo>
                  <a:pt x="1311" y="1222"/>
                </a:moveTo>
                <a:cubicBezTo>
                  <a:pt x="1304" y="1222"/>
                  <a:pt x="1298" y="1228"/>
                  <a:pt x="1298" y="1235"/>
                </a:cubicBezTo>
                <a:cubicBezTo>
                  <a:pt x="1298" y="1242"/>
                  <a:pt x="1304" y="1248"/>
                  <a:pt x="1311" y="1248"/>
                </a:cubicBezTo>
                <a:cubicBezTo>
                  <a:pt x="1318" y="1248"/>
                  <a:pt x="1324" y="1242"/>
                  <a:pt x="1324" y="1235"/>
                </a:cubicBezTo>
                <a:cubicBezTo>
                  <a:pt x="1324" y="1228"/>
                  <a:pt x="1318" y="1222"/>
                  <a:pt x="1311" y="1222"/>
                </a:cubicBezTo>
                <a:close/>
                <a:moveTo>
                  <a:pt x="1863" y="1248"/>
                </a:moveTo>
                <a:cubicBezTo>
                  <a:pt x="1870" y="1248"/>
                  <a:pt x="1876" y="1242"/>
                  <a:pt x="1876" y="1235"/>
                </a:cubicBezTo>
                <a:cubicBezTo>
                  <a:pt x="1876" y="1228"/>
                  <a:pt x="1870" y="1222"/>
                  <a:pt x="1863" y="1222"/>
                </a:cubicBezTo>
                <a:cubicBezTo>
                  <a:pt x="1856" y="1222"/>
                  <a:pt x="1850" y="1228"/>
                  <a:pt x="1850" y="1235"/>
                </a:cubicBezTo>
                <a:cubicBezTo>
                  <a:pt x="1850" y="1242"/>
                  <a:pt x="1856" y="1248"/>
                  <a:pt x="1863" y="1248"/>
                </a:cubicBezTo>
                <a:close/>
                <a:moveTo>
                  <a:pt x="1903" y="1222"/>
                </a:moveTo>
                <a:cubicBezTo>
                  <a:pt x="1896" y="1222"/>
                  <a:pt x="1890" y="1228"/>
                  <a:pt x="1890" y="1235"/>
                </a:cubicBezTo>
                <a:cubicBezTo>
                  <a:pt x="1890" y="1242"/>
                  <a:pt x="1896" y="1248"/>
                  <a:pt x="1903" y="1248"/>
                </a:cubicBezTo>
                <a:cubicBezTo>
                  <a:pt x="1910" y="1248"/>
                  <a:pt x="1915" y="1242"/>
                  <a:pt x="1915" y="1235"/>
                </a:cubicBezTo>
                <a:cubicBezTo>
                  <a:pt x="1915" y="1228"/>
                  <a:pt x="1910" y="1222"/>
                  <a:pt x="1903" y="1222"/>
                </a:cubicBezTo>
                <a:close/>
                <a:moveTo>
                  <a:pt x="1942" y="1222"/>
                </a:moveTo>
                <a:cubicBezTo>
                  <a:pt x="1935" y="1222"/>
                  <a:pt x="1929" y="1228"/>
                  <a:pt x="1929" y="1235"/>
                </a:cubicBezTo>
                <a:cubicBezTo>
                  <a:pt x="1929" y="1242"/>
                  <a:pt x="1935" y="1248"/>
                  <a:pt x="1942" y="1248"/>
                </a:cubicBezTo>
                <a:cubicBezTo>
                  <a:pt x="1949" y="1248"/>
                  <a:pt x="1955" y="1242"/>
                  <a:pt x="1955" y="1235"/>
                </a:cubicBezTo>
                <a:cubicBezTo>
                  <a:pt x="1955" y="1228"/>
                  <a:pt x="1949" y="1222"/>
                  <a:pt x="1942" y="1222"/>
                </a:cubicBezTo>
                <a:close/>
                <a:moveTo>
                  <a:pt x="1981" y="1222"/>
                </a:moveTo>
                <a:cubicBezTo>
                  <a:pt x="1974" y="1222"/>
                  <a:pt x="1969" y="1228"/>
                  <a:pt x="1969" y="1235"/>
                </a:cubicBezTo>
                <a:cubicBezTo>
                  <a:pt x="1969" y="1242"/>
                  <a:pt x="1974" y="1248"/>
                  <a:pt x="1981" y="1248"/>
                </a:cubicBezTo>
                <a:cubicBezTo>
                  <a:pt x="1988" y="1248"/>
                  <a:pt x="1994" y="1242"/>
                  <a:pt x="1994" y="1235"/>
                </a:cubicBezTo>
                <a:cubicBezTo>
                  <a:pt x="1994" y="1228"/>
                  <a:pt x="1988" y="1222"/>
                  <a:pt x="1981" y="1222"/>
                </a:cubicBezTo>
                <a:close/>
                <a:moveTo>
                  <a:pt x="2021" y="1222"/>
                </a:moveTo>
                <a:cubicBezTo>
                  <a:pt x="2014" y="1222"/>
                  <a:pt x="2008" y="1228"/>
                  <a:pt x="2008" y="1235"/>
                </a:cubicBezTo>
                <a:cubicBezTo>
                  <a:pt x="2008" y="1242"/>
                  <a:pt x="2014" y="1248"/>
                  <a:pt x="2021" y="1248"/>
                </a:cubicBezTo>
                <a:cubicBezTo>
                  <a:pt x="2028" y="1248"/>
                  <a:pt x="2034" y="1242"/>
                  <a:pt x="2034" y="1235"/>
                </a:cubicBezTo>
                <a:cubicBezTo>
                  <a:pt x="2034" y="1228"/>
                  <a:pt x="2028" y="1222"/>
                  <a:pt x="2021" y="1222"/>
                </a:cubicBezTo>
                <a:close/>
                <a:moveTo>
                  <a:pt x="2060" y="1222"/>
                </a:moveTo>
                <a:cubicBezTo>
                  <a:pt x="2053" y="1222"/>
                  <a:pt x="2048" y="1228"/>
                  <a:pt x="2048" y="1235"/>
                </a:cubicBezTo>
                <a:cubicBezTo>
                  <a:pt x="2048" y="1242"/>
                  <a:pt x="2053" y="1248"/>
                  <a:pt x="2060" y="1248"/>
                </a:cubicBezTo>
                <a:cubicBezTo>
                  <a:pt x="2067" y="1248"/>
                  <a:pt x="2073" y="1242"/>
                  <a:pt x="2073" y="1235"/>
                </a:cubicBezTo>
                <a:cubicBezTo>
                  <a:pt x="2073" y="1228"/>
                  <a:pt x="2067" y="1222"/>
                  <a:pt x="2060" y="1222"/>
                </a:cubicBezTo>
                <a:close/>
                <a:moveTo>
                  <a:pt x="2100" y="1222"/>
                </a:moveTo>
                <a:cubicBezTo>
                  <a:pt x="2093" y="1222"/>
                  <a:pt x="2087" y="1228"/>
                  <a:pt x="2087" y="1235"/>
                </a:cubicBezTo>
                <a:cubicBezTo>
                  <a:pt x="2087" y="1242"/>
                  <a:pt x="2093" y="1248"/>
                  <a:pt x="2100" y="1248"/>
                </a:cubicBezTo>
                <a:cubicBezTo>
                  <a:pt x="2107" y="1248"/>
                  <a:pt x="2112" y="1242"/>
                  <a:pt x="2112" y="1235"/>
                </a:cubicBezTo>
                <a:cubicBezTo>
                  <a:pt x="2112" y="1228"/>
                  <a:pt x="2107" y="1222"/>
                  <a:pt x="2100" y="1222"/>
                </a:cubicBezTo>
                <a:close/>
                <a:moveTo>
                  <a:pt x="956" y="1287"/>
                </a:moveTo>
                <a:cubicBezTo>
                  <a:pt x="963" y="1287"/>
                  <a:pt x="969" y="1281"/>
                  <a:pt x="969" y="1274"/>
                </a:cubicBezTo>
                <a:cubicBezTo>
                  <a:pt x="969" y="1267"/>
                  <a:pt x="963" y="1261"/>
                  <a:pt x="956" y="1261"/>
                </a:cubicBezTo>
                <a:cubicBezTo>
                  <a:pt x="949" y="1261"/>
                  <a:pt x="944" y="1267"/>
                  <a:pt x="944" y="1274"/>
                </a:cubicBezTo>
                <a:cubicBezTo>
                  <a:pt x="944" y="1281"/>
                  <a:pt x="949" y="1287"/>
                  <a:pt x="956" y="1287"/>
                </a:cubicBezTo>
                <a:close/>
                <a:moveTo>
                  <a:pt x="996" y="1261"/>
                </a:moveTo>
                <a:cubicBezTo>
                  <a:pt x="989" y="1261"/>
                  <a:pt x="983" y="1267"/>
                  <a:pt x="983" y="1274"/>
                </a:cubicBezTo>
                <a:cubicBezTo>
                  <a:pt x="983" y="1281"/>
                  <a:pt x="989" y="1287"/>
                  <a:pt x="996" y="1287"/>
                </a:cubicBezTo>
                <a:cubicBezTo>
                  <a:pt x="1003" y="1287"/>
                  <a:pt x="1009" y="1281"/>
                  <a:pt x="1009" y="1274"/>
                </a:cubicBezTo>
                <a:cubicBezTo>
                  <a:pt x="1009" y="1267"/>
                  <a:pt x="1003" y="1261"/>
                  <a:pt x="996" y="1261"/>
                </a:cubicBezTo>
                <a:close/>
                <a:moveTo>
                  <a:pt x="1035" y="1261"/>
                </a:moveTo>
                <a:cubicBezTo>
                  <a:pt x="1028" y="1261"/>
                  <a:pt x="1023" y="1267"/>
                  <a:pt x="1023" y="1274"/>
                </a:cubicBezTo>
                <a:cubicBezTo>
                  <a:pt x="1023" y="1281"/>
                  <a:pt x="1028" y="1287"/>
                  <a:pt x="1035" y="1287"/>
                </a:cubicBezTo>
                <a:cubicBezTo>
                  <a:pt x="1042" y="1287"/>
                  <a:pt x="1048" y="1281"/>
                  <a:pt x="1048" y="1274"/>
                </a:cubicBezTo>
                <a:cubicBezTo>
                  <a:pt x="1048" y="1267"/>
                  <a:pt x="1042" y="1261"/>
                  <a:pt x="1035" y="1261"/>
                </a:cubicBezTo>
                <a:close/>
                <a:moveTo>
                  <a:pt x="1075" y="1261"/>
                </a:moveTo>
                <a:cubicBezTo>
                  <a:pt x="1068" y="1261"/>
                  <a:pt x="1062" y="1267"/>
                  <a:pt x="1062" y="1274"/>
                </a:cubicBezTo>
                <a:cubicBezTo>
                  <a:pt x="1062" y="1281"/>
                  <a:pt x="1068" y="1287"/>
                  <a:pt x="1075" y="1287"/>
                </a:cubicBezTo>
                <a:cubicBezTo>
                  <a:pt x="1082" y="1287"/>
                  <a:pt x="1087" y="1281"/>
                  <a:pt x="1087" y="1274"/>
                </a:cubicBezTo>
                <a:cubicBezTo>
                  <a:pt x="1087" y="1267"/>
                  <a:pt x="1082" y="1261"/>
                  <a:pt x="1075" y="1261"/>
                </a:cubicBezTo>
                <a:close/>
                <a:moveTo>
                  <a:pt x="1114" y="1261"/>
                </a:moveTo>
                <a:cubicBezTo>
                  <a:pt x="1107" y="1261"/>
                  <a:pt x="1101" y="1267"/>
                  <a:pt x="1101" y="1274"/>
                </a:cubicBezTo>
                <a:cubicBezTo>
                  <a:pt x="1101" y="1281"/>
                  <a:pt x="1107" y="1287"/>
                  <a:pt x="1114" y="1287"/>
                </a:cubicBezTo>
                <a:cubicBezTo>
                  <a:pt x="1121" y="1287"/>
                  <a:pt x="1127" y="1281"/>
                  <a:pt x="1127" y="1274"/>
                </a:cubicBezTo>
                <a:cubicBezTo>
                  <a:pt x="1127" y="1267"/>
                  <a:pt x="1121" y="1261"/>
                  <a:pt x="1114" y="1261"/>
                </a:cubicBezTo>
                <a:close/>
                <a:moveTo>
                  <a:pt x="1141" y="1274"/>
                </a:moveTo>
                <a:cubicBezTo>
                  <a:pt x="1141" y="1281"/>
                  <a:pt x="1146" y="1287"/>
                  <a:pt x="1154" y="1287"/>
                </a:cubicBezTo>
                <a:cubicBezTo>
                  <a:pt x="1161" y="1287"/>
                  <a:pt x="1166" y="1281"/>
                  <a:pt x="1166" y="1274"/>
                </a:cubicBezTo>
                <a:cubicBezTo>
                  <a:pt x="1166" y="1267"/>
                  <a:pt x="1161" y="1261"/>
                  <a:pt x="1154" y="1261"/>
                </a:cubicBezTo>
                <a:cubicBezTo>
                  <a:pt x="1146" y="1261"/>
                  <a:pt x="1141" y="1267"/>
                  <a:pt x="1141" y="1274"/>
                </a:cubicBezTo>
                <a:close/>
                <a:moveTo>
                  <a:pt x="1180" y="1274"/>
                </a:moveTo>
                <a:cubicBezTo>
                  <a:pt x="1180" y="1281"/>
                  <a:pt x="1186" y="1287"/>
                  <a:pt x="1193" y="1287"/>
                </a:cubicBezTo>
                <a:cubicBezTo>
                  <a:pt x="1200" y="1287"/>
                  <a:pt x="1206" y="1281"/>
                  <a:pt x="1206" y="1274"/>
                </a:cubicBezTo>
                <a:cubicBezTo>
                  <a:pt x="1206" y="1267"/>
                  <a:pt x="1200" y="1261"/>
                  <a:pt x="1193" y="1261"/>
                </a:cubicBezTo>
                <a:cubicBezTo>
                  <a:pt x="1186" y="1261"/>
                  <a:pt x="1180" y="1267"/>
                  <a:pt x="1180" y="1274"/>
                </a:cubicBezTo>
                <a:close/>
                <a:moveTo>
                  <a:pt x="1232" y="1287"/>
                </a:moveTo>
                <a:cubicBezTo>
                  <a:pt x="1239" y="1287"/>
                  <a:pt x="1245" y="1281"/>
                  <a:pt x="1245" y="1274"/>
                </a:cubicBezTo>
                <a:cubicBezTo>
                  <a:pt x="1245" y="1267"/>
                  <a:pt x="1239" y="1261"/>
                  <a:pt x="1232" y="1261"/>
                </a:cubicBezTo>
                <a:cubicBezTo>
                  <a:pt x="1225" y="1261"/>
                  <a:pt x="1220" y="1267"/>
                  <a:pt x="1220" y="1274"/>
                </a:cubicBezTo>
                <a:cubicBezTo>
                  <a:pt x="1220" y="1281"/>
                  <a:pt x="1225" y="1287"/>
                  <a:pt x="1232" y="1287"/>
                </a:cubicBezTo>
                <a:close/>
                <a:moveTo>
                  <a:pt x="1272" y="1261"/>
                </a:moveTo>
                <a:cubicBezTo>
                  <a:pt x="1265" y="1261"/>
                  <a:pt x="1259" y="1267"/>
                  <a:pt x="1259" y="1274"/>
                </a:cubicBezTo>
                <a:cubicBezTo>
                  <a:pt x="1259" y="1281"/>
                  <a:pt x="1265" y="1287"/>
                  <a:pt x="1272" y="1287"/>
                </a:cubicBezTo>
                <a:cubicBezTo>
                  <a:pt x="1279" y="1287"/>
                  <a:pt x="1285" y="1281"/>
                  <a:pt x="1285" y="1274"/>
                </a:cubicBezTo>
                <a:cubicBezTo>
                  <a:pt x="1285" y="1267"/>
                  <a:pt x="1279" y="1261"/>
                  <a:pt x="1272" y="1261"/>
                </a:cubicBezTo>
                <a:close/>
                <a:moveTo>
                  <a:pt x="1824" y="1261"/>
                </a:moveTo>
                <a:cubicBezTo>
                  <a:pt x="1817" y="1261"/>
                  <a:pt x="1811" y="1267"/>
                  <a:pt x="1811" y="1274"/>
                </a:cubicBezTo>
                <a:cubicBezTo>
                  <a:pt x="1811" y="1281"/>
                  <a:pt x="1817" y="1287"/>
                  <a:pt x="1824" y="1287"/>
                </a:cubicBezTo>
                <a:cubicBezTo>
                  <a:pt x="1831" y="1287"/>
                  <a:pt x="1837" y="1281"/>
                  <a:pt x="1837" y="1274"/>
                </a:cubicBezTo>
                <a:cubicBezTo>
                  <a:pt x="1837" y="1267"/>
                  <a:pt x="1831" y="1261"/>
                  <a:pt x="1824" y="1261"/>
                </a:cubicBezTo>
                <a:close/>
                <a:moveTo>
                  <a:pt x="1863" y="1287"/>
                </a:moveTo>
                <a:cubicBezTo>
                  <a:pt x="1870" y="1287"/>
                  <a:pt x="1876" y="1281"/>
                  <a:pt x="1876" y="1274"/>
                </a:cubicBezTo>
                <a:cubicBezTo>
                  <a:pt x="1876" y="1267"/>
                  <a:pt x="1870" y="1261"/>
                  <a:pt x="1863" y="1261"/>
                </a:cubicBezTo>
                <a:cubicBezTo>
                  <a:pt x="1856" y="1261"/>
                  <a:pt x="1850" y="1267"/>
                  <a:pt x="1850" y="1274"/>
                </a:cubicBezTo>
                <a:cubicBezTo>
                  <a:pt x="1850" y="1281"/>
                  <a:pt x="1856" y="1287"/>
                  <a:pt x="1863" y="1287"/>
                </a:cubicBezTo>
                <a:close/>
                <a:moveTo>
                  <a:pt x="1903" y="1261"/>
                </a:moveTo>
                <a:cubicBezTo>
                  <a:pt x="1896" y="1261"/>
                  <a:pt x="1890" y="1267"/>
                  <a:pt x="1890" y="1274"/>
                </a:cubicBezTo>
                <a:cubicBezTo>
                  <a:pt x="1890" y="1281"/>
                  <a:pt x="1896" y="1287"/>
                  <a:pt x="1903" y="1287"/>
                </a:cubicBezTo>
                <a:cubicBezTo>
                  <a:pt x="1910" y="1287"/>
                  <a:pt x="1915" y="1281"/>
                  <a:pt x="1915" y="1274"/>
                </a:cubicBezTo>
                <a:cubicBezTo>
                  <a:pt x="1915" y="1267"/>
                  <a:pt x="1910" y="1261"/>
                  <a:pt x="1903" y="1261"/>
                </a:cubicBezTo>
                <a:close/>
                <a:moveTo>
                  <a:pt x="1942" y="1261"/>
                </a:moveTo>
                <a:cubicBezTo>
                  <a:pt x="1935" y="1261"/>
                  <a:pt x="1929" y="1267"/>
                  <a:pt x="1929" y="1274"/>
                </a:cubicBezTo>
                <a:cubicBezTo>
                  <a:pt x="1929" y="1281"/>
                  <a:pt x="1935" y="1287"/>
                  <a:pt x="1942" y="1287"/>
                </a:cubicBezTo>
                <a:cubicBezTo>
                  <a:pt x="1949" y="1287"/>
                  <a:pt x="1955" y="1281"/>
                  <a:pt x="1955" y="1274"/>
                </a:cubicBezTo>
                <a:cubicBezTo>
                  <a:pt x="1955" y="1267"/>
                  <a:pt x="1949" y="1261"/>
                  <a:pt x="1942" y="1261"/>
                </a:cubicBezTo>
                <a:close/>
                <a:moveTo>
                  <a:pt x="1981" y="1261"/>
                </a:moveTo>
                <a:cubicBezTo>
                  <a:pt x="1974" y="1261"/>
                  <a:pt x="1969" y="1267"/>
                  <a:pt x="1969" y="1274"/>
                </a:cubicBezTo>
                <a:cubicBezTo>
                  <a:pt x="1969" y="1281"/>
                  <a:pt x="1974" y="1287"/>
                  <a:pt x="1981" y="1287"/>
                </a:cubicBezTo>
                <a:cubicBezTo>
                  <a:pt x="1988" y="1287"/>
                  <a:pt x="1994" y="1281"/>
                  <a:pt x="1994" y="1274"/>
                </a:cubicBezTo>
                <a:cubicBezTo>
                  <a:pt x="1994" y="1267"/>
                  <a:pt x="1988" y="1261"/>
                  <a:pt x="1981" y="1261"/>
                </a:cubicBezTo>
                <a:close/>
                <a:moveTo>
                  <a:pt x="2021" y="1261"/>
                </a:moveTo>
                <a:cubicBezTo>
                  <a:pt x="2014" y="1261"/>
                  <a:pt x="2008" y="1267"/>
                  <a:pt x="2008" y="1274"/>
                </a:cubicBezTo>
                <a:cubicBezTo>
                  <a:pt x="2008" y="1281"/>
                  <a:pt x="2014" y="1287"/>
                  <a:pt x="2021" y="1287"/>
                </a:cubicBezTo>
                <a:cubicBezTo>
                  <a:pt x="2028" y="1287"/>
                  <a:pt x="2034" y="1281"/>
                  <a:pt x="2034" y="1274"/>
                </a:cubicBezTo>
                <a:cubicBezTo>
                  <a:pt x="2034" y="1267"/>
                  <a:pt x="2028" y="1261"/>
                  <a:pt x="2021" y="1261"/>
                </a:cubicBezTo>
                <a:close/>
                <a:moveTo>
                  <a:pt x="2060" y="1287"/>
                </a:moveTo>
                <a:cubicBezTo>
                  <a:pt x="2067" y="1287"/>
                  <a:pt x="2073" y="1281"/>
                  <a:pt x="2073" y="1274"/>
                </a:cubicBezTo>
                <a:cubicBezTo>
                  <a:pt x="2073" y="1267"/>
                  <a:pt x="2067" y="1262"/>
                  <a:pt x="2060" y="1262"/>
                </a:cubicBezTo>
                <a:cubicBezTo>
                  <a:pt x="2053" y="1262"/>
                  <a:pt x="2048" y="1267"/>
                  <a:pt x="2048" y="1274"/>
                </a:cubicBezTo>
                <a:cubicBezTo>
                  <a:pt x="2048" y="1281"/>
                  <a:pt x="2053" y="1287"/>
                  <a:pt x="2060" y="1287"/>
                </a:cubicBezTo>
                <a:close/>
                <a:moveTo>
                  <a:pt x="2100" y="1261"/>
                </a:moveTo>
                <a:cubicBezTo>
                  <a:pt x="2093" y="1261"/>
                  <a:pt x="2087" y="1267"/>
                  <a:pt x="2087" y="1274"/>
                </a:cubicBezTo>
                <a:cubicBezTo>
                  <a:pt x="2087" y="1281"/>
                  <a:pt x="2093" y="1287"/>
                  <a:pt x="2100" y="1287"/>
                </a:cubicBezTo>
                <a:cubicBezTo>
                  <a:pt x="2107" y="1287"/>
                  <a:pt x="2112" y="1281"/>
                  <a:pt x="2112" y="1274"/>
                </a:cubicBezTo>
                <a:cubicBezTo>
                  <a:pt x="2112" y="1267"/>
                  <a:pt x="2107" y="1261"/>
                  <a:pt x="2100" y="1261"/>
                </a:cubicBezTo>
                <a:close/>
                <a:moveTo>
                  <a:pt x="3046" y="1287"/>
                </a:moveTo>
                <a:cubicBezTo>
                  <a:pt x="3053" y="1287"/>
                  <a:pt x="3059" y="1281"/>
                  <a:pt x="3059" y="1274"/>
                </a:cubicBezTo>
                <a:cubicBezTo>
                  <a:pt x="3059" y="1267"/>
                  <a:pt x="3053" y="1261"/>
                  <a:pt x="3046" y="1261"/>
                </a:cubicBezTo>
                <a:cubicBezTo>
                  <a:pt x="3039" y="1261"/>
                  <a:pt x="3033" y="1267"/>
                  <a:pt x="3033" y="1274"/>
                </a:cubicBezTo>
                <a:cubicBezTo>
                  <a:pt x="3033" y="1281"/>
                  <a:pt x="3039" y="1287"/>
                  <a:pt x="3046" y="1287"/>
                </a:cubicBezTo>
                <a:close/>
                <a:moveTo>
                  <a:pt x="996" y="1326"/>
                </a:moveTo>
                <a:cubicBezTo>
                  <a:pt x="1003" y="1326"/>
                  <a:pt x="1009" y="1321"/>
                  <a:pt x="1009" y="1314"/>
                </a:cubicBezTo>
                <a:cubicBezTo>
                  <a:pt x="1009" y="1307"/>
                  <a:pt x="1003" y="1301"/>
                  <a:pt x="996" y="1301"/>
                </a:cubicBezTo>
                <a:cubicBezTo>
                  <a:pt x="989" y="1301"/>
                  <a:pt x="983" y="1307"/>
                  <a:pt x="983" y="1314"/>
                </a:cubicBezTo>
                <a:cubicBezTo>
                  <a:pt x="983" y="1321"/>
                  <a:pt x="989" y="1326"/>
                  <a:pt x="996" y="1326"/>
                </a:cubicBezTo>
                <a:close/>
                <a:moveTo>
                  <a:pt x="1035" y="1326"/>
                </a:moveTo>
                <a:cubicBezTo>
                  <a:pt x="1042" y="1326"/>
                  <a:pt x="1048" y="1321"/>
                  <a:pt x="1048" y="1314"/>
                </a:cubicBezTo>
                <a:cubicBezTo>
                  <a:pt x="1048" y="1307"/>
                  <a:pt x="1042" y="1301"/>
                  <a:pt x="1035" y="1301"/>
                </a:cubicBezTo>
                <a:cubicBezTo>
                  <a:pt x="1028" y="1301"/>
                  <a:pt x="1023" y="1307"/>
                  <a:pt x="1023" y="1314"/>
                </a:cubicBezTo>
                <a:cubicBezTo>
                  <a:pt x="1023" y="1321"/>
                  <a:pt x="1028" y="1326"/>
                  <a:pt x="1035" y="1326"/>
                </a:cubicBezTo>
                <a:close/>
                <a:moveTo>
                  <a:pt x="1075" y="1326"/>
                </a:moveTo>
                <a:cubicBezTo>
                  <a:pt x="1082" y="1326"/>
                  <a:pt x="1087" y="1321"/>
                  <a:pt x="1087" y="1314"/>
                </a:cubicBezTo>
                <a:cubicBezTo>
                  <a:pt x="1087" y="1307"/>
                  <a:pt x="1082" y="1301"/>
                  <a:pt x="1075" y="1301"/>
                </a:cubicBezTo>
                <a:cubicBezTo>
                  <a:pt x="1068" y="1301"/>
                  <a:pt x="1062" y="1307"/>
                  <a:pt x="1062" y="1314"/>
                </a:cubicBezTo>
                <a:cubicBezTo>
                  <a:pt x="1062" y="1321"/>
                  <a:pt x="1068" y="1326"/>
                  <a:pt x="1075" y="1326"/>
                </a:cubicBezTo>
                <a:close/>
                <a:moveTo>
                  <a:pt x="1114" y="1326"/>
                </a:moveTo>
                <a:cubicBezTo>
                  <a:pt x="1121" y="1326"/>
                  <a:pt x="1127" y="1321"/>
                  <a:pt x="1127" y="1314"/>
                </a:cubicBezTo>
                <a:cubicBezTo>
                  <a:pt x="1127" y="1307"/>
                  <a:pt x="1121" y="1301"/>
                  <a:pt x="1114" y="1301"/>
                </a:cubicBezTo>
                <a:cubicBezTo>
                  <a:pt x="1107" y="1301"/>
                  <a:pt x="1101" y="1307"/>
                  <a:pt x="1101" y="1314"/>
                </a:cubicBezTo>
                <a:cubicBezTo>
                  <a:pt x="1101" y="1321"/>
                  <a:pt x="1107" y="1326"/>
                  <a:pt x="1114" y="1326"/>
                </a:cubicBezTo>
                <a:close/>
                <a:moveTo>
                  <a:pt x="1154" y="1326"/>
                </a:moveTo>
                <a:cubicBezTo>
                  <a:pt x="1161" y="1326"/>
                  <a:pt x="1166" y="1321"/>
                  <a:pt x="1166" y="1314"/>
                </a:cubicBezTo>
                <a:cubicBezTo>
                  <a:pt x="1166" y="1307"/>
                  <a:pt x="1161" y="1301"/>
                  <a:pt x="1154" y="1301"/>
                </a:cubicBezTo>
                <a:cubicBezTo>
                  <a:pt x="1146" y="1301"/>
                  <a:pt x="1141" y="1307"/>
                  <a:pt x="1141" y="1314"/>
                </a:cubicBezTo>
                <a:cubicBezTo>
                  <a:pt x="1141" y="1321"/>
                  <a:pt x="1146" y="1326"/>
                  <a:pt x="1154" y="1326"/>
                </a:cubicBezTo>
                <a:close/>
                <a:moveTo>
                  <a:pt x="1193" y="1326"/>
                </a:moveTo>
                <a:cubicBezTo>
                  <a:pt x="1200" y="1326"/>
                  <a:pt x="1206" y="1321"/>
                  <a:pt x="1206" y="1314"/>
                </a:cubicBezTo>
                <a:cubicBezTo>
                  <a:pt x="1206" y="1307"/>
                  <a:pt x="1200" y="1301"/>
                  <a:pt x="1193" y="1301"/>
                </a:cubicBezTo>
                <a:cubicBezTo>
                  <a:pt x="1186" y="1301"/>
                  <a:pt x="1180" y="1307"/>
                  <a:pt x="1180" y="1314"/>
                </a:cubicBezTo>
                <a:cubicBezTo>
                  <a:pt x="1180" y="1321"/>
                  <a:pt x="1186" y="1326"/>
                  <a:pt x="1193" y="1326"/>
                </a:cubicBezTo>
                <a:close/>
                <a:moveTo>
                  <a:pt x="1232" y="1326"/>
                </a:moveTo>
                <a:cubicBezTo>
                  <a:pt x="1239" y="1326"/>
                  <a:pt x="1245" y="1321"/>
                  <a:pt x="1245" y="1314"/>
                </a:cubicBezTo>
                <a:cubicBezTo>
                  <a:pt x="1245" y="1307"/>
                  <a:pt x="1239" y="1301"/>
                  <a:pt x="1232" y="1301"/>
                </a:cubicBezTo>
                <a:cubicBezTo>
                  <a:pt x="1225" y="1301"/>
                  <a:pt x="1220" y="1307"/>
                  <a:pt x="1220" y="1314"/>
                </a:cubicBezTo>
                <a:cubicBezTo>
                  <a:pt x="1220" y="1321"/>
                  <a:pt x="1225" y="1326"/>
                  <a:pt x="1232" y="1326"/>
                </a:cubicBezTo>
                <a:close/>
                <a:moveTo>
                  <a:pt x="1272" y="1301"/>
                </a:moveTo>
                <a:cubicBezTo>
                  <a:pt x="1265" y="1301"/>
                  <a:pt x="1259" y="1307"/>
                  <a:pt x="1259" y="1314"/>
                </a:cubicBezTo>
                <a:cubicBezTo>
                  <a:pt x="1259" y="1321"/>
                  <a:pt x="1265" y="1326"/>
                  <a:pt x="1272" y="1326"/>
                </a:cubicBezTo>
                <a:cubicBezTo>
                  <a:pt x="1279" y="1326"/>
                  <a:pt x="1285" y="1321"/>
                  <a:pt x="1285" y="1314"/>
                </a:cubicBezTo>
                <a:cubicBezTo>
                  <a:pt x="1285" y="1307"/>
                  <a:pt x="1279" y="1301"/>
                  <a:pt x="1272" y="1301"/>
                </a:cubicBezTo>
                <a:close/>
                <a:moveTo>
                  <a:pt x="1824" y="1301"/>
                </a:moveTo>
                <a:cubicBezTo>
                  <a:pt x="1817" y="1301"/>
                  <a:pt x="1811" y="1307"/>
                  <a:pt x="1811" y="1314"/>
                </a:cubicBezTo>
                <a:cubicBezTo>
                  <a:pt x="1811" y="1321"/>
                  <a:pt x="1817" y="1326"/>
                  <a:pt x="1824" y="1326"/>
                </a:cubicBezTo>
                <a:cubicBezTo>
                  <a:pt x="1831" y="1326"/>
                  <a:pt x="1837" y="1321"/>
                  <a:pt x="1837" y="1314"/>
                </a:cubicBezTo>
                <a:cubicBezTo>
                  <a:pt x="1837" y="1307"/>
                  <a:pt x="1831" y="1301"/>
                  <a:pt x="1824" y="1301"/>
                </a:cubicBezTo>
                <a:close/>
                <a:moveTo>
                  <a:pt x="1863" y="1326"/>
                </a:moveTo>
                <a:cubicBezTo>
                  <a:pt x="1870" y="1326"/>
                  <a:pt x="1876" y="1321"/>
                  <a:pt x="1876" y="1314"/>
                </a:cubicBezTo>
                <a:cubicBezTo>
                  <a:pt x="1876" y="1307"/>
                  <a:pt x="1870" y="1301"/>
                  <a:pt x="1863" y="1301"/>
                </a:cubicBezTo>
                <a:cubicBezTo>
                  <a:pt x="1856" y="1301"/>
                  <a:pt x="1850" y="1307"/>
                  <a:pt x="1850" y="1314"/>
                </a:cubicBezTo>
                <a:cubicBezTo>
                  <a:pt x="1850" y="1321"/>
                  <a:pt x="1856" y="1326"/>
                  <a:pt x="1863" y="1326"/>
                </a:cubicBezTo>
                <a:close/>
                <a:moveTo>
                  <a:pt x="1903" y="1326"/>
                </a:moveTo>
                <a:cubicBezTo>
                  <a:pt x="1910" y="1326"/>
                  <a:pt x="1915" y="1321"/>
                  <a:pt x="1915" y="1314"/>
                </a:cubicBezTo>
                <a:cubicBezTo>
                  <a:pt x="1915" y="1307"/>
                  <a:pt x="1910" y="1301"/>
                  <a:pt x="1903" y="1301"/>
                </a:cubicBezTo>
                <a:cubicBezTo>
                  <a:pt x="1896" y="1301"/>
                  <a:pt x="1890" y="1307"/>
                  <a:pt x="1890" y="1314"/>
                </a:cubicBezTo>
                <a:cubicBezTo>
                  <a:pt x="1890" y="1321"/>
                  <a:pt x="1896" y="1326"/>
                  <a:pt x="1903" y="1326"/>
                </a:cubicBezTo>
                <a:close/>
                <a:moveTo>
                  <a:pt x="1942" y="1326"/>
                </a:moveTo>
                <a:cubicBezTo>
                  <a:pt x="1949" y="1326"/>
                  <a:pt x="1955" y="1321"/>
                  <a:pt x="1955" y="1314"/>
                </a:cubicBezTo>
                <a:cubicBezTo>
                  <a:pt x="1955" y="1307"/>
                  <a:pt x="1949" y="1301"/>
                  <a:pt x="1942" y="1301"/>
                </a:cubicBezTo>
                <a:cubicBezTo>
                  <a:pt x="1935" y="1301"/>
                  <a:pt x="1929" y="1307"/>
                  <a:pt x="1929" y="1314"/>
                </a:cubicBezTo>
                <a:cubicBezTo>
                  <a:pt x="1929" y="1321"/>
                  <a:pt x="1935" y="1326"/>
                  <a:pt x="1942" y="1326"/>
                </a:cubicBezTo>
                <a:close/>
                <a:moveTo>
                  <a:pt x="1981" y="1301"/>
                </a:moveTo>
                <a:cubicBezTo>
                  <a:pt x="1974" y="1301"/>
                  <a:pt x="1969" y="1307"/>
                  <a:pt x="1969" y="1314"/>
                </a:cubicBezTo>
                <a:cubicBezTo>
                  <a:pt x="1969" y="1321"/>
                  <a:pt x="1974" y="1326"/>
                  <a:pt x="1981" y="1326"/>
                </a:cubicBezTo>
                <a:cubicBezTo>
                  <a:pt x="1988" y="1326"/>
                  <a:pt x="1994" y="1321"/>
                  <a:pt x="1994" y="1314"/>
                </a:cubicBezTo>
                <a:cubicBezTo>
                  <a:pt x="1994" y="1307"/>
                  <a:pt x="1988" y="1301"/>
                  <a:pt x="1981" y="1301"/>
                </a:cubicBezTo>
                <a:close/>
                <a:moveTo>
                  <a:pt x="2021" y="1326"/>
                </a:moveTo>
                <a:cubicBezTo>
                  <a:pt x="2028" y="1326"/>
                  <a:pt x="2034" y="1321"/>
                  <a:pt x="2034" y="1314"/>
                </a:cubicBezTo>
                <a:cubicBezTo>
                  <a:pt x="2034" y="1307"/>
                  <a:pt x="2028" y="1301"/>
                  <a:pt x="2021" y="1301"/>
                </a:cubicBezTo>
                <a:cubicBezTo>
                  <a:pt x="2014" y="1301"/>
                  <a:pt x="2008" y="1307"/>
                  <a:pt x="2008" y="1314"/>
                </a:cubicBezTo>
                <a:cubicBezTo>
                  <a:pt x="2008" y="1321"/>
                  <a:pt x="2014" y="1326"/>
                  <a:pt x="2021" y="1326"/>
                </a:cubicBezTo>
                <a:close/>
                <a:moveTo>
                  <a:pt x="2060" y="1301"/>
                </a:moveTo>
                <a:cubicBezTo>
                  <a:pt x="2053" y="1301"/>
                  <a:pt x="2048" y="1307"/>
                  <a:pt x="2048" y="1314"/>
                </a:cubicBezTo>
                <a:cubicBezTo>
                  <a:pt x="2048" y="1321"/>
                  <a:pt x="2053" y="1326"/>
                  <a:pt x="2060" y="1326"/>
                </a:cubicBezTo>
                <a:cubicBezTo>
                  <a:pt x="2067" y="1326"/>
                  <a:pt x="2073" y="1321"/>
                  <a:pt x="2073" y="1314"/>
                </a:cubicBezTo>
                <a:cubicBezTo>
                  <a:pt x="2073" y="1307"/>
                  <a:pt x="2067" y="1301"/>
                  <a:pt x="2060" y="1301"/>
                </a:cubicBezTo>
                <a:close/>
                <a:moveTo>
                  <a:pt x="2179" y="1301"/>
                </a:moveTo>
                <a:cubicBezTo>
                  <a:pt x="2172" y="1301"/>
                  <a:pt x="2166" y="1307"/>
                  <a:pt x="2166" y="1314"/>
                </a:cubicBezTo>
                <a:cubicBezTo>
                  <a:pt x="2166" y="1321"/>
                  <a:pt x="2172" y="1326"/>
                  <a:pt x="2179" y="1326"/>
                </a:cubicBezTo>
                <a:cubicBezTo>
                  <a:pt x="2186" y="1326"/>
                  <a:pt x="2191" y="1321"/>
                  <a:pt x="2191" y="1314"/>
                </a:cubicBezTo>
                <a:cubicBezTo>
                  <a:pt x="2191" y="1307"/>
                  <a:pt x="2186" y="1301"/>
                  <a:pt x="2179" y="1301"/>
                </a:cubicBezTo>
                <a:close/>
                <a:moveTo>
                  <a:pt x="2967" y="1326"/>
                </a:moveTo>
                <a:cubicBezTo>
                  <a:pt x="2974" y="1326"/>
                  <a:pt x="2980" y="1321"/>
                  <a:pt x="2980" y="1314"/>
                </a:cubicBezTo>
                <a:cubicBezTo>
                  <a:pt x="2980" y="1307"/>
                  <a:pt x="2974" y="1301"/>
                  <a:pt x="2967" y="1301"/>
                </a:cubicBezTo>
                <a:cubicBezTo>
                  <a:pt x="2960" y="1301"/>
                  <a:pt x="2954" y="1307"/>
                  <a:pt x="2954" y="1314"/>
                </a:cubicBezTo>
                <a:cubicBezTo>
                  <a:pt x="2954" y="1321"/>
                  <a:pt x="2960" y="1326"/>
                  <a:pt x="2967" y="1326"/>
                </a:cubicBezTo>
                <a:close/>
                <a:moveTo>
                  <a:pt x="3006" y="1326"/>
                </a:moveTo>
                <a:cubicBezTo>
                  <a:pt x="3014" y="1326"/>
                  <a:pt x="3019" y="1321"/>
                  <a:pt x="3019" y="1314"/>
                </a:cubicBezTo>
                <a:cubicBezTo>
                  <a:pt x="3019" y="1307"/>
                  <a:pt x="3014" y="1301"/>
                  <a:pt x="3006" y="1301"/>
                </a:cubicBezTo>
                <a:cubicBezTo>
                  <a:pt x="2999" y="1301"/>
                  <a:pt x="2994" y="1307"/>
                  <a:pt x="2994" y="1314"/>
                </a:cubicBezTo>
                <a:cubicBezTo>
                  <a:pt x="2994" y="1321"/>
                  <a:pt x="2999" y="1326"/>
                  <a:pt x="3006" y="1326"/>
                </a:cubicBezTo>
                <a:close/>
                <a:moveTo>
                  <a:pt x="3046" y="1326"/>
                </a:moveTo>
                <a:cubicBezTo>
                  <a:pt x="3053" y="1326"/>
                  <a:pt x="3059" y="1321"/>
                  <a:pt x="3059" y="1314"/>
                </a:cubicBezTo>
                <a:cubicBezTo>
                  <a:pt x="3059" y="1307"/>
                  <a:pt x="3053" y="1301"/>
                  <a:pt x="3046" y="1301"/>
                </a:cubicBezTo>
                <a:cubicBezTo>
                  <a:pt x="3039" y="1301"/>
                  <a:pt x="3033" y="1307"/>
                  <a:pt x="3033" y="1314"/>
                </a:cubicBezTo>
                <a:cubicBezTo>
                  <a:pt x="3033" y="1321"/>
                  <a:pt x="3039" y="1326"/>
                  <a:pt x="3046" y="1326"/>
                </a:cubicBezTo>
                <a:close/>
                <a:moveTo>
                  <a:pt x="3085" y="1326"/>
                </a:moveTo>
                <a:cubicBezTo>
                  <a:pt x="3092" y="1326"/>
                  <a:pt x="3098" y="1321"/>
                  <a:pt x="3098" y="1314"/>
                </a:cubicBezTo>
                <a:cubicBezTo>
                  <a:pt x="3098" y="1307"/>
                  <a:pt x="3092" y="1301"/>
                  <a:pt x="3085" y="1301"/>
                </a:cubicBezTo>
                <a:cubicBezTo>
                  <a:pt x="3078" y="1301"/>
                  <a:pt x="3073" y="1307"/>
                  <a:pt x="3073" y="1314"/>
                </a:cubicBezTo>
                <a:cubicBezTo>
                  <a:pt x="3073" y="1321"/>
                  <a:pt x="3078" y="1326"/>
                  <a:pt x="3085" y="1326"/>
                </a:cubicBezTo>
                <a:close/>
                <a:moveTo>
                  <a:pt x="3125" y="1326"/>
                </a:moveTo>
                <a:cubicBezTo>
                  <a:pt x="3132" y="1326"/>
                  <a:pt x="3137" y="1321"/>
                  <a:pt x="3137" y="1314"/>
                </a:cubicBezTo>
                <a:cubicBezTo>
                  <a:pt x="3137" y="1307"/>
                  <a:pt x="3132" y="1301"/>
                  <a:pt x="3125" y="1301"/>
                </a:cubicBezTo>
                <a:cubicBezTo>
                  <a:pt x="3118" y="1301"/>
                  <a:pt x="3112" y="1307"/>
                  <a:pt x="3112" y="1314"/>
                </a:cubicBezTo>
                <a:cubicBezTo>
                  <a:pt x="3112" y="1321"/>
                  <a:pt x="3118" y="1326"/>
                  <a:pt x="3125" y="1326"/>
                </a:cubicBezTo>
                <a:close/>
                <a:moveTo>
                  <a:pt x="3164" y="1326"/>
                </a:moveTo>
                <a:cubicBezTo>
                  <a:pt x="3171" y="1326"/>
                  <a:pt x="3177" y="1321"/>
                  <a:pt x="3177" y="1314"/>
                </a:cubicBezTo>
                <a:cubicBezTo>
                  <a:pt x="3177" y="1307"/>
                  <a:pt x="3171" y="1301"/>
                  <a:pt x="3164" y="1301"/>
                </a:cubicBezTo>
                <a:cubicBezTo>
                  <a:pt x="3157" y="1301"/>
                  <a:pt x="3151" y="1307"/>
                  <a:pt x="3151" y="1314"/>
                </a:cubicBezTo>
                <a:cubicBezTo>
                  <a:pt x="3151" y="1321"/>
                  <a:pt x="3157" y="1326"/>
                  <a:pt x="3164" y="1326"/>
                </a:cubicBezTo>
                <a:close/>
                <a:moveTo>
                  <a:pt x="996" y="1366"/>
                </a:moveTo>
                <a:cubicBezTo>
                  <a:pt x="1003" y="1366"/>
                  <a:pt x="1009" y="1360"/>
                  <a:pt x="1009" y="1353"/>
                </a:cubicBezTo>
                <a:cubicBezTo>
                  <a:pt x="1009" y="1346"/>
                  <a:pt x="1003" y="1340"/>
                  <a:pt x="996" y="1340"/>
                </a:cubicBezTo>
                <a:cubicBezTo>
                  <a:pt x="989" y="1340"/>
                  <a:pt x="983" y="1346"/>
                  <a:pt x="983" y="1353"/>
                </a:cubicBezTo>
                <a:cubicBezTo>
                  <a:pt x="983" y="1360"/>
                  <a:pt x="989" y="1366"/>
                  <a:pt x="996" y="1366"/>
                </a:cubicBezTo>
                <a:close/>
                <a:moveTo>
                  <a:pt x="1035" y="1366"/>
                </a:moveTo>
                <a:cubicBezTo>
                  <a:pt x="1042" y="1366"/>
                  <a:pt x="1048" y="1360"/>
                  <a:pt x="1048" y="1353"/>
                </a:cubicBezTo>
                <a:cubicBezTo>
                  <a:pt x="1048" y="1346"/>
                  <a:pt x="1042" y="1340"/>
                  <a:pt x="1035" y="1340"/>
                </a:cubicBezTo>
                <a:cubicBezTo>
                  <a:pt x="1028" y="1340"/>
                  <a:pt x="1023" y="1346"/>
                  <a:pt x="1023" y="1353"/>
                </a:cubicBezTo>
                <a:cubicBezTo>
                  <a:pt x="1023" y="1360"/>
                  <a:pt x="1028" y="1366"/>
                  <a:pt x="1035" y="1366"/>
                </a:cubicBezTo>
                <a:close/>
                <a:moveTo>
                  <a:pt x="1075" y="1366"/>
                </a:moveTo>
                <a:cubicBezTo>
                  <a:pt x="1082" y="1366"/>
                  <a:pt x="1087" y="1360"/>
                  <a:pt x="1087" y="1353"/>
                </a:cubicBezTo>
                <a:cubicBezTo>
                  <a:pt x="1087" y="1346"/>
                  <a:pt x="1082" y="1340"/>
                  <a:pt x="1075" y="1340"/>
                </a:cubicBezTo>
                <a:cubicBezTo>
                  <a:pt x="1068" y="1340"/>
                  <a:pt x="1062" y="1346"/>
                  <a:pt x="1062" y="1353"/>
                </a:cubicBezTo>
                <a:cubicBezTo>
                  <a:pt x="1062" y="1360"/>
                  <a:pt x="1068" y="1366"/>
                  <a:pt x="1075" y="1366"/>
                </a:cubicBezTo>
                <a:close/>
                <a:moveTo>
                  <a:pt x="1114" y="1366"/>
                </a:moveTo>
                <a:cubicBezTo>
                  <a:pt x="1121" y="1366"/>
                  <a:pt x="1127" y="1360"/>
                  <a:pt x="1127" y="1353"/>
                </a:cubicBezTo>
                <a:cubicBezTo>
                  <a:pt x="1127" y="1346"/>
                  <a:pt x="1121" y="1340"/>
                  <a:pt x="1114" y="1340"/>
                </a:cubicBezTo>
                <a:cubicBezTo>
                  <a:pt x="1107" y="1340"/>
                  <a:pt x="1101" y="1346"/>
                  <a:pt x="1101" y="1353"/>
                </a:cubicBezTo>
                <a:cubicBezTo>
                  <a:pt x="1101" y="1360"/>
                  <a:pt x="1107" y="1366"/>
                  <a:pt x="1114" y="1366"/>
                </a:cubicBezTo>
                <a:close/>
                <a:moveTo>
                  <a:pt x="1154" y="1366"/>
                </a:moveTo>
                <a:cubicBezTo>
                  <a:pt x="1161" y="1366"/>
                  <a:pt x="1166" y="1360"/>
                  <a:pt x="1166" y="1353"/>
                </a:cubicBezTo>
                <a:cubicBezTo>
                  <a:pt x="1166" y="1346"/>
                  <a:pt x="1161" y="1340"/>
                  <a:pt x="1154" y="1340"/>
                </a:cubicBezTo>
                <a:cubicBezTo>
                  <a:pt x="1146" y="1340"/>
                  <a:pt x="1141" y="1346"/>
                  <a:pt x="1141" y="1353"/>
                </a:cubicBezTo>
                <a:cubicBezTo>
                  <a:pt x="1141" y="1360"/>
                  <a:pt x="1146" y="1366"/>
                  <a:pt x="1154" y="1366"/>
                </a:cubicBezTo>
                <a:close/>
                <a:moveTo>
                  <a:pt x="1193" y="1366"/>
                </a:moveTo>
                <a:cubicBezTo>
                  <a:pt x="1200" y="1366"/>
                  <a:pt x="1206" y="1360"/>
                  <a:pt x="1206" y="1353"/>
                </a:cubicBezTo>
                <a:cubicBezTo>
                  <a:pt x="1206" y="1346"/>
                  <a:pt x="1200" y="1340"/>
                  <a:pt x="1193" y="1340"/>
                </a:cubicBezTo>
                <a:cubicBezTo>
                  <a:pt x="1186" y="1340"/>
                  <a:pt x="1180" y="1346"/>
                  <a:pt x="1180" y="1353"/>
                </a:cubicBezTo>
                <a:cubicBezTo>
                  <a:pt x="1180" y="1360"/>
                  <a:pt x="1186" y="1366"/>
                  <a:pt x="1193" y="1366"/>
                </a:cubicBezTo>
                <a:close/>
                <a:moveTo>
                  <a:pt x="1232" y="1340"/>
                </a:moveTo>
                <a:cubicBezTo>
                  <a:pt x="1225" y="1340"/>
                  <a:pt x="1220" y="1346"/>
                  <a:pt x="1220" y="1353"/>
                </a:cubicBezTo>
                <a:cubicBezTo>
                  <a:pt x="1220" y="1360"/>
                  <a:pt x="1225" y="1366"/>
                  <a:pt x="1232" y="1366"/>
                </a:cubicBezTo>
                <a:cubicBezTo>
                  <a:pt x="1239" y="1366"/>
                  <a:pt x="1245" y="1360"/>
                  <a:pt x="1245" y="1353"/>
                </a:cubicBezTo>
                <a:cubicBezTo>
                  <a:pt x="1245" y="1346"/>
                  <a:pt x="1239" y="1340"/>
                  <a:pt x="1232" y="1340"/>
                </a:cubicBezTo>
                <a:close/>
                <a:moveTo>
                  <a:pt x="1272" y="1340"/>
                </a:moveTo>
                <a:cubicBezTo>
                  <a:pt x="1265" y="1340"/>
                  <a:pt x="1259" y="1346"/>
                  <a:pt x="1259" y="1353"/>
                </a:cubicBezTo>
                <a:cubicBezTo>
                  <a:pt x="1259" y="1360"/>
                  <a:pt x="1265" y="1366"/>
                  <a:pt x="1272" y="1366"/>
                </a:cubicBezTo>
                <a:cubicBezTo>
                  <a:pt x="1279" y="1366"/>
                  <a:pt x="1285" y="1360"/>
                  <a:pt x="1285" y="1353"/>
                </a:cubicBezTo>
                <a:cubicBezTo>
                  <a:pt x="1285" y="1346"/>
                  <a:pt x="1279" y="1340"/>
                  <a:pt x="1272" y="1340"/>
                </a:cubicBezTo>
                <a:close/>
                <a:moveTo>
                  <a:pt x="1863" y="1366"/>
                </a:moveTo>
                <a:cubicBezTo>
                  <a:pt x="1870" y="1366"/>
                  <a:pt x="1876" y="1360"/>
                  <a:pt x="1876" y="1353"/>
                </a:cubicBezTo>
                <a:cubicBezTo>
                  <a:pt x="1876" y="1346"/>
                  <a:pt x="1870" y="1340"/>
                  <a:pt x="1863" y="1340"/>
                </a:cubicBezTo>
                <a:cubicBezTo>
                  <a:pt x="1856" y="1340"/>
                  <a:pt x="1850" y="1346"/>
                  <a:pt x="1850" y="1353"/>
                </a:cubicBezTo>
                <a:cubicBezTo>
                  <a:pt x="1850" y="1360"/>
                  <a:pt x="1856" y="1366"/>
                  <a:pt x="1863" y="1366"/>
                </a:cubicBezTo>
                <a:close/>
                <a:moveTo>
                  <a:pt x="1903" y="1366"/>
                </a:moveTo>
                <a:cubicBezTo>
                  <a:pt x="1910" y="1366"/>
                  <a:pt x="1915" y="1360"/>
                  <a:pt x="1915" y="1353"/>
                </a:cubicBezTo>
                <a:cubicBezTo>
                  <a:pt x="1915" y="1346"/>
                  <a:pt x="1910" y="1340"/>
                  <a:pt x="1903" y="1340"/>
                </a:cubicBezTo>
                <a:cubicBezTo>
                  <a:pt x="1896" y="1340"/>
                  <a:pt x="1890" y="1346"/>
                  <a:pt x="1890" y="1353"/>
                </a:cubicBezTo>
                <a:cubicBezTo>
                  <a:pt x="1890" y="1360"/>
                  <a:pt x="1896" y="1366"/>
                  <a:pt x="1903" y="1366"/>
                </a:cubicBezTo>
                <a:close/>
                <a:moveTo>
                  <a:pt x="1942" y="1366"/>
                </a:moveTo>
                <a:cubicBezTo>
                  <a:pt x="1949" y="1366"/>
                  <a:pt x="1955" y="1360"/>
                  <a:pt x="1955" y="1353"/>
                </a:cubicBezTo>
                <a:cubicBezTo>
                  <a:pt x="1955" y="1346"/>
                  <a:pt x="1949" y="1340"/>
                  <a:pt x="1942" y="1340"/>
                </a:cubicBezTo>
                <a:cubicBezTo>
                  <a:pt x="1935" y="1340"/>
                  <a:pt x="1929" y="1346"/>
                  <a:pt x="1929" y="1353"/>
                </a:cubicBezTo>
                <a:cubicBezTo>
                  <a:pt x="1929" y="1360"/>
                  <a:pt x="1935" y="1366"/>
                  <a:pt x="1942" y="1366"/>
                </a:cubicBezTo>
                <a:close/>
                <a:moveTo>
                  <a:pt x="1981" y="1366"/>
                </a:moveTo>
                <a:cubicBezTo>
                  <a:pt x="1988" y="1366"/>
                  <a:pt x="1994" y="1360"/>
                  <a:pt x="1994" y="1353"/>
                </a:cubicBezTo>
                <a:cubicBezTo>
                  <a:pt x="1994" y="1346"/>
                  <a:pt x="1988" y="1340"/>
                  <a:pt x="1981" y="1340"/>
                </a:cubicBezTo>
                <a:cubicBezTo>
                  <a:pt x="1974" y="1340"/>
                  <a:pt x="1969" y="1346"/>
                  <a:pt x="1969" y="1353"/>
                </a:cubicBezTo>
                <a:cubicBezTo>
                  <a:pt x="1969" y="1360"/>
                  <a:pt x="1974" y="1366"/>
                  <a:pt x="1981" y="1366"/>
                </a:cubicBezTo>
                <a:close/>
                <a:moveTo>
                  <a:pt x="2021" y="1366"/>
                </a:moveTo>
                <a:cubicBezTo>
                  <a:pt x="2028" y="1366"/>
                  <a:pt x="2034" y="1360"/>
                  <a:pt x="2034" y="1353"/>
                </a:cubicBezTo>
                <a:cubicBezTo>
                  <a:pt x="2034" y="1346"/>
                  <a:pt x="2028" y="1340"/>
                  <a:pt x="2021" y="1340"/>
                </a:cubicBezTo>
                <a:cubicBezTo>
                  <a:pt x="2014" y="1340"/>
                  <a:pt x="2008" y="1346"/>
                  <a:pt x="2008" y="1353"/>
                </a:cubicBezTo>
                <a:cubicBezTo>
                  <a:pt x="2008" y="1360"/>
                  <a:pt x="2014" y="1366"/>
                  <a:pt x="2021" y="1366"/>
                </a:cubicBezTo>
                <a:close/>
                <a:moveTo>
                  <a:pt x="2139" y="1340"/>
                </a:moveTo>
                <a:cubicBezTo>
                  <a:pt x="2132" y="1340"/>
                  <a:pt x="2126" y="1346"/>
                  <a:pt x="2126" y="1353"/>
                </a:cubicBezTo>
                <a:cubicBezTo>
                  <a:pt x="2126" y="1360"/>
                  <a:pt x="2132" y="1366"/>
                  <a:pt x="2139" y="1366"/>
                </a:cubicBezTo>
                <a:cubicBezTo>
                  <a:pt x="2146" y="1366"/>
                  <a:pt x="2152" y="1360"/>
                  <a:pt x="2152" y="1353"/>
                </a:cubicBezTo>
                <a:cubicBezTo>
                  <a:pt x="2152" y="1346"/>
                  <a:pt x="2146" y="1340"/>
                  <a:pt x="2139" y="1340"/>
                </a:cubicBezTo>
                <a:close/>
                <a:moveTo>
                  <a:pt x="2179" y="1340"/>
                </a:moveTo>
                <a:cubicBezTo>
                  <a:pt x="2172" y="1340"/>
                  <a:pt x="2166" y="1346"/>
                  <a:pt x="2166" y="1353"/>
                </a:cubicBezTo>
                <a:cubicBezTo>
                  <a:pt x="2166" y="1360"/>
                  <a:pt x="2172" y="1366"/>
                  <a:pt x="2179" y="1366"/>
                </a:cubicBezTo>
                <a:cubicBezTo>
                  <a:pt x="2186" y="1366"/>
                  <a:pt x="2191" y="1360"/>
                  <a:pt x="2191" y="1353"/>
                </a:cubicBezTo>
                <a:cubicBezTo>
                  <a:pt x="2191" y="1346"/>
                  <a:pt x="2186" y="1340"/>
                  <a:pt x="2179" y="1340"/>
                </a:cubicBezTo>
                <a:close/>
                <a:moveTo>
                  <a:pt x="2888" y="1366"/>
                </a:moveTo>
                <a:cubicBezTo>
                  <a:pt x="2895" y="1366"/>
                  <a:pt x="2901" y="1360"/>
                  <a:pt x="2901" y="1353"/>
                </a:cubicBezTo>
                <a:cubicBezTo>
                  <a:pt x="2901" y="1346"/>
                  <a:pt x="2895" y="1340"/>
                  <a:pt x="2888" y="1340"/>
                </a:cubicBezTo>
                <a:cubicBezTo>
                  <a:pt x="2881" y="1340"/>
                  <a:pt x="2875" y="1346"/>
                  <a:pt x="2875" y="1353"/>
                </a:cubicBezTo>
                <a:cubicBezTo>
                  <a:pt x="2875" y="1360"/>
                  <a:pt x="2881" y="1366"/>
                  <a:pt x="2888" y="1366"/>
                </a:cubicBezTo>
                <a:close/>
                <a:moveTo>
                  <a:pt x="2928" y="1366"/>
                </a:moveTo>
                <a:cubicBezTo>
                  <a:pt x="2935" y="1366"/>
                  <a:pt x="2940" y="1360"/>
                  <a:pt x="2940" y="1353"/>
                </a:cubicBezTo>
                <a:cubicBezTo>
                  <a:pt x="2940" y="1346"/>
                  <a:pt x="2935" y="1340"/>
                  <a:pt x="2928" y="1340"/>
                </a:cubicBezTo>
                <a:cubicBezTo>
                  <a:pt x="2921" y="1340"/>
                  <a:pt x="2915" y="1346"/>
                  <a:pt x="2915" y="1353"/>
                </a:cubicBezTo>
                <a:cubicBezTo>
                  <a:pt x="2915" y="1360"/>
                  <a:pt x="2921" y="1366"/>
                  <a:pt x="2928" y="1366"/>
                </a:cubicBezTo>
                <a:close/>
                <a:moveTo>
                  <a:pt x="2967" y="1366"/>
                </a:moveTo>
                <a:cubicBezTo>
                  <a:pt x="2974" y="1366"/>
                  <a:pt x="2980" y="1360"/>
                  <a:pt x="2980" y="1353"/>
                </a:cubicBezTo>
                <a:cubicBezTo>
                  <a:pt x="2980" y="1346"/>
                  <a:pt x="2974" y="1340"/>
                  <a:pt x="2967" y="1340"/>
                </a:cubicBezTo>
                <a:cubicBezTo>
                  <a:pt x="2960" y="1340"/>
                  <a:pt x="2954" y="1346"/>
                  <a:pt x="2954" y="1353"/>
                </a:cubicBezTo>
                <a:cubicBezTo>
                  <a:pt x="2954" y="1360"/>
                  <a:pt x="2960" y="1366"/>
                  <a:pt x="2967" y="1366"/>
                </a:cubicBezTo>
                <a:close/>
                <a:moveTo>
                  <a:pt x="3006" y="1366"/>
                </a:moveTo>
                <a:cubicBezTo>
                  <a:pt x="3014" y="1366"/>
                  <a:pt x="3019" y="1360"/>
                  <a:pt x="3019" y="1353"/>
                </a:cubicBezTo>
                <a:cubicBezTo>
                  <a:pt x="3019" y="1346"/>
                  <a:pt x="3014" y="1340"/>
                  <a:pt x="3006" y="1340"/>
                </a:cubicBezTo>
                <a:cubicBezTo>
                  <a:pt x="2999" y="1340"/>
                  <a:pt x="2994" y="1346"/>
                  <a:pt x="2994" y="1353"/>
                </a:cubicBezTo>
                <a:cubicBezTo>
                  <a:pt x="2994" y="1360"/>
                  <a:pt x="2999" y="1366"/>
                  <a:pt x="3006" y="1366"/>
                </a:cubicBezTo>
                <a:close/>
                <a:moveTo>
                  <a:pt x="3046" y="1366"/>
                </a:moveTo>
                <a:cubicBezTo>
                  <a:pt x="3053" y="1366"/>
                  <a:pt x="3059" y="1360"/>
                  <a:pt x="3059" y="1353"/>
                </a:cubicBezTo>
                <a:cubicBezTo>
                  <a:pt x="3059" y="1346"/>
                  <a:pt x="3053" y="1340"/>
                  <a:pt x="3046" y="1340"/>
                </a:cubicBezTo>
                <a:cubicBezTo>
                  <a:pt x="3039" y="1340"/>
                  <a:pt x="3033" y="1346"/>
                  <a:pt x="3033" y="1353"/>
                </a:cubicBezTo>
                <a:cubicBezTo>
                  <a:pt x="3033" y="1360"/>
                  <a:pt x="3039" y="1366"/>
                  <a:pt x="3046" y="1366"/>
                </a:cubicBezTo>
                <a:close/>
                <a:moveTo>
                  <a:pt x="3085" y="1366"/>
                </a:moveTo>
                <a:cubicBezTo>
                  <a:pt x="3092" y="1366"/>
                  <a:pt x="3098" y="1360"/>
                  <a:pt x="3098" y="1353"/>
                </a:cubicBezTo>
                <a:cubicBezTo>
                  <a:pt x="3098" y="1346"/>
                  <a:pt x="3092" y="1340"/>
                  <a:pt x="3085" y="1340"/>
                </a:cubicBezTo>
                <a:cubicBezTo>
                  <a:pt x="3078" y="1340"/>
                  <a:pt x="3073" y="1346"/>
                  <a:pt x="3073" y="1353"/>
                </a:cubicBezTo>
                <a:cubicBezTo>
                  <a:pt x="3073" y="1360"/>
                  <a:pt x="3078" y="1366"/>
                  <a:pt x="3085" y="1366"/>
                </a:cubicBezTo>
                <a:close/>
                <a:moveTo>
                  <a:pt x="3125" y="1366"/>
                </a:moveTo>
                <a:cubicBezTo>
                  <a:pt x="3132" y="1366"/>
                  <a:pt x="3137" y="1360"/>
                  <a:pt x="3137" y="1353"/>
                </a:cubicBezTo>
                <a:cubicBezTo>
                  <a:pt x="3137" y="1346"/>
                  <a:pt x="3132" y="1340"/>
                  <a:pt x="3125" y="1340"/>
                </a:cubicBezTo>
                <a:cubicBezTo>
                  <a:pt x="3118" y="1340"/>
                  <a:pt x="3112" y="1346"/>
                  <a:pt x="3112" y="1353"/>
                </a:cubicBezTo>
                <a:cubicBezTo>
                  <a:pt x="3112" y="1360"/>
                  <a:pt x="3118" y="1366"/>
                  <a:pt x="3125" y="1366"/>
                </a:cubicBezTo>
                <a:close/>
                <a:moveTo>
                  <a:pt x="3164" y="1366"/>
                </a:moveTo>
                <a:cubicBezTo>
                  <a:pt x="3171" y="1366"/>
                  <a:pt x="3177" y="1360"/>
                  <a:pt x="3177" y="1353"/>
                </a:cubicBezTo>
                <a:cubicBezTo>
                  <a:pt x="3177" y="1346"/>
                  <a:pt x="3171" y="1340"/>
                  <a:pt x="3164" y="1340"/>
                </a:cubicBezTo>
                <a:cubicBezTo>
                  <a:pt x="3157" y="1340"/>
                  <a:pt x="3151" y="1346"/>
                  <a:pt x="3151" y="1353"/>
                </a:cubicBezTo>
                <a:cubicBezTo>
                  <a:pt x="3151" y="1360"/>
                  <a:pt x="3157" y="1366"/>
                  <a:pt x="3164" y="1366"/>
                </a:cubicBezTo>
                <a:close/>
                <a:moveTo>
                  <a:pt x="3204" y="1366"/>
                </a:moveTo>
                <a:cubicBezTo>
                  <a:pt x="3211" y="1366"/>
                  <a:pt x="3216" y="1360"/>
                  <a:pt x="3216" y="1353"/>
                </a:cubicBezTo>
                <a:cubicBezTo>
                  <a:pt x="3216" y="1346"/>
                  <a:pt x="3211" y="1340"/>
                  <a:pt x="3204" y="1340"/>
                </a:cubicBezTo>
                <a:cubicBezTo>
                  <a:pt x="3197" y="1340"/>
                  <a:pt x="3191" y="1346"/>
                  <a:pt x="3191" y="1353"/>
                </a:cubicBezTo>
                <a:cubicBezTo>
                  <a:pt x="3191" y="1360"/>
                  <a:pt x="3197" y="1366"/>
                  <a:pt x="3204" y="1366"/>
                </a:cubicBezTo>
                <a:close/>
                <a:moveTo>
                  <a:pt x="996" y="1405"/>
                </a:moveTo>
                <a:cubicBezTo>
                  <a:pt x="1003" y="1405"/>
                  <a:pt x="1009" y="1400"/>
                  <a:pt x="1009" y="1393"/>
                </a:cubicBezTo>
                <a:cubicBezTo>
                  <a:pt x="1009" y="1385"/>
                  <a:pt x="1003" y="1380"/>
                  <a:pt x="996" y="1380"/>
                </a:cubicBezTo>
                <a:cubicBezTo>
                  <a:pt x="989" y="1380"/>
                  <a:pt x="983" y="1385"/>
                  <a:pt x="983" y="1393"/>
                </a:cubicBezTo>
                <a:cubicBezTo>
                  <a:pt x="983" y="1400"/>
                  <a:pt x="989" y="1405"/>
                  <a:pt x="996" y="1405"/>
                </a:cubicBezTo>
                <a:close/>
                <a:moveTo>
                  <a:pt x="1035" y="1405"/>
                </a:moveTo>
                <a:cubicBezTo>
                  <a:pt x="1042" y="1405"/>
                  <a:pt x="1048" y="1400"/>
                  <a:pt x="1048" y="1393"/>
                </a:cubicBezTo>
                <a:cubicBezTo>
                  <a:pt x="1048" y="1385"/>
                  <a:pt x="1042" y="1380"/>
                  <a:pt x="1035" y="1380"/>
                </a:cubicBezTo>
                <a:cubicBezTo>
                  <a:pt x="1028" y="1380"/>
                  <a:pt x="1023" y="1385"/>
                  <a:pt x="1023" y="1393"/>
                </a:cubicBezTo>
                <a:cubicBezTo>
                  <a:pt x="1023" y="1400"/>
                  <a:pt x="1028" y="1405"/>
                  <a:pt x="1035" y="1405"/>
                </a:cubicBezTo>
                <a:close/>
                <a:moveTo>
                  <a:pt x="1075" y="1405"/>
                </a:moveTo>
                <a:cubicBezTo>
                  <a:pt x="1082" y="1405"/>
                  <a:pt x="1087" y="1400"/>
                  <a:pt x="1087" y="1393"/>
                </a:cubicBezTo>
                <a:cubicBezTo>
                  <a:pt x="1087" y="1385"/>
                  <a:pt x="1082" y="1380"/>
                  <a:pt x="1075" y="1380"/>
                </a:cubicBezTo>
                <a:cubicBezTo>
                  <a:pt x="1068" y="1380"/>
                  <a:pt x="1062" y="1385"/>
                  <a:pt x="1062" y="1393"/>
                </a:cubicBezTo>
                <a:cubicBezTo>
                  <a:pt x="1062" y="1400"/>
                  <a:pt x="1068" y="1405"/>
                  <a:pt x="1075" y="1405"/>
                </a:cubicBezTo>
                <a:close/>
                <a:moveTo>
                  <a:pt x="1114" y="1405"/>
                </a:moveTo>
                <a:cubicBezTo>
                  <a:pt x="1121" y="1405"/>
                  <a:pt x="1127" y="1400"/>
                  <a:pt x="1127" y="1393"/>
                </a:cubicBezTo>
                <a:cubicBezTo>
                  <a:pt x="1127" y="1385"/>
                  <a:pt x="1121" y="1380"/>
                  <a:pt x="1114" y="1380"/>
                </a:cubicBezTo>
                <a:cubicBezTo>
                  <a:pt x="1107" y="1380"/>
                  <a:pt x="1101" y="1385"/>
                  <a:pt x="1101" y="1393"/>
                </a:cubicBezTo>
                <a:cubicBezTo>
                  <a:pt x="1101" y="1400"/>
                  <a:pt x="1107" y="1405"/>
                  <a:pt x="1114" y="1405"/>
                </a:cubicBezTo>
                <a:close/>
                <a:moveTo>
                  <a:pt x="1154" y="1405"/>
                </a:moveTo>
                <a:cubicBezTo>
                  <a:pt x="1161" y="1405"/>
                  <a:pt x="1166" y="1400"/>
                  <a:pt x="1166" y="1393"/>
                </a:cubicBezTo>
                <a:cubicBezTo>
                  <a:pt x="1166" y="1385"/>
                  <a:pt x="1161" y="1380"/>
                  <a:pt x="1154" y="1380"/>
                </a:cubicBezTo>
                <a:cubicBezTo>
                  <a:pt x="1146" y="1380"/>
                  <a:pt x="1141" y="1385"/>
                  <a:pt x="1141" y="1393"/>
                </a:cubicBezTo>
                <a:cubicBezTo>
                  <a:pt x="1141" y="1400"/>
                  <a:pt x="1146" y="1405"/>
                  <a:pt x="1154" y="1405"/>
                </a:cubicBezTo>
                <a:close/>
                <a:moveTo>
                  <a:pt x="1193" y="1380"/>
                </a:moveTo>
                <a:cubicBezTo>
                  <a:pt x="1186" y="1380"/>
                  <a:pt x="1180" y="1385"/>
                  <a:pt x="1180" y="1393"/>
                </a:cubicBezTo>
                <a:cubicBezTo>
                  <a:pt x="1180" y="1400"/>
                  <a:pt x="1186" y="1405"/>
                  <a:pt x="1193" y="1405"/>
                </a:cubicBezTo>
                <a:cubicBezTo>
                  <a:pt x="1200" y="1405"/>
                  <a:pt x="1206" y="1400"/>
                  <a:pt x="1206" y="1393"/>
                </a:cubicBezTo>
                <a:cubicBezTo>
                  <a:pt x="1206" y="1385"/>
                  <a:pt x="1200" y="1380"/>
                  <a:pt x="1193" y="1380"/>
                </a:cubicBezTo>
                <a:close/>
                <a:moveTo>
                  <a:pt x="1863" y="1380"/>
                </a:moveTo>
                <a:cubicBezTo>
                  <a:pt x="1856" y="1380"/>
                  <a:pt x="1850" y="1385"/>
                  <a:pt x="1850" y="1393"/>
                </a:cubicBezTo>
                <a:cubicBezTo>
                  <a:pt x="1850" y="1400"/>
                  <a:pt x="1856" y="1405"/>
                  <a:pt x="1863" y="1405"/>
                </a:cubicBezTo>
                <a:cubicBezTo>
                  <a:pt x="1870" y="1405"/>
                  <a:pt x="1876" y="1400"/>
                  <a:pt x="1876" y="1393"/>
                </a:cubicBezTo>
                <a:cubicBezTo>
                  <a:pt x="1876" y="1385"/>
                  <a:pt x="1870" y="1380"/>
                  <a:pt x="1863" y="1380"/>
                </a:cubicBezTo>
                <a:close/>
                <a:moveTo>
                  <a:pt x="1903" y="1405"/>
                </a:moveTo>
                <a:cubicBezTo>
                  <a:pt x="1910" y="1405"/>
                  <a:pt x="1915" y="1400"/>
                  <a:pt x="1915" y="1393"/>
                </a:cubicBezTo>
                <a:cubicBezTo>
                  <a:pt x="1915" y="1385"/>
                  <a:pt x="1910" y="1380"/>
                  <a:pt x="1903" y="1380"/>
                </a:cubicBezTo>
                <a:cubicBezTo>
                  <a:pt x="1896" y="1380"/>
                  <a:pt x="1890" y="1385"/>
                  <a:pt x="1890" y="1393"/>
                </a:cubicBezTo>
                <a:cubicBezTo>
                  <a:pt x="1890" y="1400"/>
                  <a:pt x="1896" y="1405"/>
                  <a:pt x="1903" y="1405"/>
                </a:cubicBezTo>
                <a:close/>
                <a:moveTo>
                  <a:pt x="1942" y="1405"/>
                </a:moveTo>
                <a:cubicBezTo>
                  <a:pt x="1949" y="1405"/>
                  <a:pt x="1955" y="1400"/>
                  <a:pt x="1955" y="1393"/>
                </a:cubicBezTo>
                <a:cubicBezTo>
                  <a:pt x="1955" y="1385"/>
                  <a:pt x="1949" y="1380"/>
                  <a:pt x="1942" y="1380"/>
                </a:cubicBezTo>
                <a:cubicBezTo>
                  <a:pt x="1935" y="1380"/>
                  <a:pt x="1929" y="1385"/>
                  <a:pt x="1929" y="1393"/>
                </a:cubicBezTo>
                <a:cubicBezTo>
                  <a:pt x="1929" y="1400"/>
                  <a:pt x="1935" y="1405"/>
                  <a:pt x="1942" y="1405"/>
                </a:cubicBezTo>
                <a:close/>
                <a:moveTo>
                  <a:pt x="1981" y="1405"/>
                </a:moveTo>
                <a:cubicBezTo>
                  <a:pt x="1988" y="1405"/>
                  <a:pt x="1994" y="1400"/>
                  <a:pt x="1994" y="1393"/>
                </a:cubicBezTo>
                <a:cubicBezTo>
                  <a:pt x="1994" y="1385"/>
                  <a:pt x="1988" y="1380"/>
                  <a:pt x="1981" y="1380"/>
                </a:cubicBezTo>
                <a:cubicBezTo>
                  <a:pt x="1974" y="1380"/>
                  <a:pt x="1969" y="1385"/>
                  <a:pt x="1969" y="1393"/>
                </a:cubicBezTo>
                <a:cubicBezTo>
                  <a:pt x="1969" y="1400"/>
                  <a:pt x="1974" y="1405"/>
                  <a:pt x="1981" y="1405"/>
                </a:cubicBezTo>
                <a:close/>
                <a:moveTo>
                  <a:pt x="2021" y="1380"/>
                </a:moveTo>
                <a:cubicBezTo>
                  <a:pt x="2014" y="1380"/>
                  <a:pt x="2008" y="1385"/>
                  <a:pt x="2008" y="1393"/>
                </a:cubicBezTo>
                <a:cubicBezTo>
                  <a:pt x="2008" y="1400"/>
                  <a:pt x="2014" y="1405"/>
                  <a:pt x="2021" y="1405"/>
                </a:cubicBezTo>
                <a:cubicBezTo>
                  <a:pt x="2028" y="1405"/>
                  <a:pt x="2034" y="1400"/>
                  <a:pt x="2034" y="1393"/>
                </a:cubicBezTo>
                <a:cubicBezTo>
                  <a:pt x="2034" y="1385"/>
                  <a:pt x="2028" y="1380"/>
                  <a:pt x="2021" y="1380"/>
                </a:cubicBezTo>
                <a:close/>
                <a:moveTo>
                  <a:pt x="2888" y="1405"/>
                </a:moveTo>
                <a:cubicBezTo>
                  <a:pt x="2895" y="1405"/>
                  <a:pt x="2901" y="1400"/>
                  <a:pt x="2901" y="1393"/>
                </a:cubicBezTo>
                <a:cubicBezTo>
                  <a:pt x="2901" y="1385"/>
                  <a:pt x="2895" y="1380"/>
                  <a:pt x="2888" y="1380"/>
                </a:cubicBezTo>
                <a:cubicBezTo>
                  <a:pt x="2881" y="1380"/>
                  <a:pt x="2875" y="1385"/>
                  <a:pt x="2875" y="1393"/>
                </a:cubicBezTo>
                <a:cubicBezTo>
                  <a:pt x="2875" y="1400"/>
                  <a:pt x="2881" y="1405"/>
                  <a:pt x="2888" y="1405"/>
                </a:cubicBezTo>
                <a:close/>
                <a:moveTo>
                  <a:pt x="2928" y="1405"/>
                </a:moveTo>
                <a:cubicBezTo>
                  <a:pt x="2935" y="1405"/>
                  <a:pt x="2940" y="1400"/>
                  <a:pt x="2940" y="1393"/>
                </a:cubicBezTo>
                <a:cubicBezTo>
                  <a:pt x="2940" y="1385"/>
                  <a:pt x="2935" y="1380"/>
                  <a:pt x="2928" y="1380"/>
                </a:cubicBezTo>
                <a:cubicBezTo>
                  <a:pt x="2921" y="1380"/>
                  <a:pt x="2915" y="1385"/>
                  <a:pt x="2915" y="1393"/>
                </a:cubicBezTo>
                <a:cubicBezTo>
                  <a:pt x="2915" y="1400"/>
                  <a:pt x="2921" y="1405"/>
                  <a:pt x="2928" y="1405"/>
                </a:cubicBezTo>
                <a:close/>
                <a:moveTo>
                  <a:pt x="2967" y="1405"/>
                </a:moveTo>
                <a:cubicBezTo>
                  <a:pt x="2974" y="1405"/>
                  <a:pt x="2980" y="1400"/>
                  <a:pt x="2980" y="1393"/>
                </a:cubicBezTo>
                <a:cubicBezTo>
                  <a:pt x="2980" y="1385"/>
                  <a:pt x="2974" y="1380"/>
                  <a:pt x="2967" y="1380"/>
                </a:cubicBezTo>
                <a:cubicBezTo>
                  <a:pt x="2960" y="1380"/>
                  <a:pt x="2954" y="1385"/>
                  <a:pt x="2954" y="1393"/>
                </a:cubicBezTo>
                <a:cubicBezTo>
                  <a:pt x="2954" y="1400"/>
                  <a:pt x="2960" y="1405"/>
                  <a:pt x="2967" y="1405"/>
                </a:cubicBezTo>
                <a:close/>
                <a:moveTo>
                  <a:pt x="3006" y="1380"/>
                </a:moveTo>
                <a:cubicBezTo>
                  <a:pt x="2999" y="1380"/>
                  <a:pt x="2994" y="1385"/>
                  <a:pt x="2994" y="1393"/>
                </a:cubicBezTo>
                <a:cubicBezTo>
                  <a:pt x="2994" y="1400"/>
                  <a:pt x="2999" y="1405"/>
                  <a:pt x="3006" y="1405"/>
                </a:cubicBezTo>
                <a:cubicBezTo>
                  <a:pt x="3014" y="1405"/>
                  <a:pt x="3019" y="1400"/>
                  <a:pt x="3019" y="1393"/>
                </a:cubicBezTo>
                <a:cubicBezTo>
                  <a:pt x="3019" y="1385"/>
                  <a:pt x="3014" y="1380"/>
                  <a:pt x="3006" y="1380"/>
                </a:cubicBezTo>
                <a:close/>
                <a:moveTo>
                  <a:pt x="3046" y="1405"/>
                </a:moveTo>
                <a:cubicBezTo>
                  <a:pt x="3053" y="1405"/>
                  <a:pt x="3059" y="1400"/>
                  <a:pt x="3059" y="1393"/>
                </a:cubicBezTo>
                <a:cubicBezTo>
                  <a:pt x="3059" y="1385"/>
                  <a:pt x="3053" y="1380"/>
                  <a:pt x="3046" y="1380"/>
                </a:cubicBezTo>
                <a:cubicBezTo>
                  <a:pt x="3039" y="1380"/>
                  <a:pt x="3033" y="1385"/>
                  <a:pt x="3033" y="1393"/>
                </a:cubicBezTo>
                <a:cubicBezTo>
                  <a:pt x="3033" y="1400"/>
                  <a:pt x="3039" y="1405"/>
                  <a:pt x="3046" y="1405"/>
                </a:cubicBezTo>
                <a:close/>
                <a:moveTo>
                  <a:pt x="3085" y="1380"/>
                </a:moveTo>
                <a:cubicBezTo>
                  <a:pt x="3078" y="1380"/>
                  <a:pt x="3073" y="1385"/>
                  <a:pt x="3073" y="1393"/>
                </a:cubicBezTo>
                <a:cubicBezTo>
                  <a:pt x="3073" y="1400"/>
                  <a:pt x="3078" y="1405"/>
                  <a:pt x="3085" y="1405"/>
                </a:cubicBezTo>
                <a:cubicBezTo>
                  <a:pt x="3092" y="1405"/>
                  <a:pt x="3098" y="1400"/>
                  <a:pt x="3098" y="1393"/>
                </a:cubicBezTo>
                <a:cubicBezTo>
                  <a:pt x="3098" y="1385"/>
                  <a:pt x="3092" y="1380"/>
                  <a:pt x="3085" y="1380"/>
                </a:cubicBezTo>
                <a:close/>
                <a:moveTo>
                  <a:pt x="3125" y="1405"/>
                </a:moveTo>
                <a:cubicBezTo>
                  <a:pt x="3132" y="1405"/>
                  <a:pt x="3137" y="1400"/>
                  <a:pt x="3137" y="1393"/>
                </a:cubicBezTo>
                <a:cubicBezTo>
                  <a:pt x="3137" y="1385"/>
                  <a:pt x="3132" y="1380"/>
                  <a:pt x="3125" y="1380"/>
                </a:cubicBezTo>
                <a:cubicBezTo>
                  <a:pt x="3118" y="1380"/>
                  <a:pt x="3112" y="1385"/>
                  <a:pt x="3112" y="1393"/>
                </a:cubicBezTo>
                <a:cubicBezTo>
                  <a:pt x="3112" y="1400"/>
                  <a:pt x="3118" y="1405"/>
                  <a:pt x="3125" y="1405"/>
                </a:cubicBezTo>
                <a:close/>
                <a:moveTo>
                  <a:pt x="3164" y="1405"/>
                </a:moveTo>
                <a:cubicBezTo>
                  <a:pt x="3171" y="1405"/>
                  <a:pt x="3177" y="1400"/>
                  <a:pt x="3177" y="1393"/>
                </a:cubicBezTo>
                <a:cubicBezTo>
                  <a:pt x="3177" y="1385"/>
                  <a:pt x="3171" y="1380"/>
                  <a:pt x="3164" y="1380"/>
                </a:cubicBezTo>
                <a:cubicBezTo>
                  <a:pt x="3157" y="1380"/>
                  <a:pt x="3151" y="1385"/>
                  <a:pt x="3151" y="1393"/>
                </a:cubicBezTo>
                <a:cubicBezTo>
                  <a:pt x="3151" y="1400"/>
                  <a:pt x="3157" y="1405"/>
                  <a:pt x="3164" y="1405"/>
                </a:cubicBezTo>
                <a:close/>
                <a:moveTo>
                  <a:pt x="3204" y="1380"/>
                </a:moveTo>
                <a:cubicBezTo>
                  <a:pt x="3197" y="1380"/>
                  <a:pt x="3191" y="1385"/>
                  <a:pt x="3191" y="1393"/>
                </a:cubicBezTo>
                <a:cubicBezTo>
                  <a:pt x="3191" y="1400"/>
                  <a:pt x="3197" y="1405"/>
                  <a:pt x="3204" y="1405"/>
                </a:cubicBezTo>
                <a:cubicBezTo>
                  <a:pt x="3211" y="1405"/>
                  <a:pt x="3216" y="1400"/>
                  <a:pt x="3216" y="1393"/>
                </a:cubicBezTo>
                <a:cubicBezTo>
                  <a:pt x="3216" y="1385"/>
                  <a:pt x="3211" y="1380"/>
                  <a:pt x="3204" y="1380"/>
                </a:cubicBezTo>
                <a:close/>
                <a:moveTo>
                  <a:pt x="3243" y="1405"/>
                </a:moveTo>
                <a:cubicBezTo>
                  <a:pt x="3250" y="1405"/>
                  <a:pt x="3256" y="1400"/>
                  <a:pt x="3256" y="1393"/>
                </a:cubicBezTo>
                <a:cubicBezTo>
                  <a:pt x="3256" y="1385"/>
                  <a:pt x="3250" y="1380"/>
                  <a:pt x="3243" y="1380"/>
                </a:cubicBezTo>
                <a:cubicBezTo>
                  <a:pt x="3236" y="1380"/>
                  <a:pt x="3230" y="1385"/>
                  <a:pt x="3230" y="1393"/>
                </a:cubicBezTo>
                <a:cubicBezTo>
                  <a:pt x="3230" y="1400"/>
                  <a:pt x="3236" y="1405"/>
                  <a:pt x="3243" y="1405"/>
                </a:cubicBezTo>
                <a:close/>
                <a:moveTo>
                  <a:pt x="996" y="1445"/>
                </a:moveTo>
                <a:cubicBezTo>
                  <a:pt x="1003" y="1445"/>
                  <a:pt x="1009" y="1439"/>
                  <a:pt x="1009" y="1432"/>
                </a:cubicBezTo>
                <a:cubicBezTo>
                  <a:pt x="1009" y="1425"/>
                  <a:pt x="1003" y="1419"/>
                  <a:pt x="996" y="1419"/>
                </a:cubicBezTo>
                <a:cubicBezTo>
                  <a:pt x="989" y="1419"/>
                  <a:pt x="983" y="1425"/>
                  <a:pt x="983" y="1432"/>
                </a:cubicBezTo>
                <a:cubicBezTo>
                  <a:pt x="983" y="1439"/>
                  <a:pt x="989" y="1445"/>
                  <a:pt x="996" y="1445"/>
                </a:cubicBezTo>
                <a:close/>
                <a:moveTo>
                  <a:pt x="1035" y="1445"/>
                </a:moveTo>
                <a:cubicBezTo>
                  <a:pt x="1042" y="1445"/>
                  <a:pt x="1048" y="1439"/>
                  <a:pt x="1048" y="1432"/>
                </a:cubicBezTo>
                <a:cubicBezTo>
                  <a:pt x="1048" y="1425"/>
                  <a:pt x="1042" y="1419"/>
                  <a:pt x="1035" y="1419"/>
                </a:cubicBezTo>
                <a:cubicBezTo>
                  <a:pt x="1028" y="1419"/>
                  <a:pt x="1023" y="1425"/>
                  <a:pt x="1023" y="1432"/>
                </a:cubicBezTo>
                <a:cubicBezTo>
                  <a:pt x="1023" y="1439"/>
                  <a:pt x="1028" y="1445"/>
                  <a:pt x="1035" y="1445"/>
                </a:cubicBezTo>
                <a:close/>
                <a:moveTo>
                  <a:pt x="1075" y="1445"/>
                </a:moveTo>
                <a:cubicBezTo>
                  <a:pt x="1082" y="1445"/>
                  <a:pt x="1087" y="1439"/>
                  <a:pt x="1087" y="1432"/>
                </a:cubicBezTo>
                <a:cubicBezTo>
                  <a:pt x="1087" y="1425"/>
                  <a:pt x="1082" y="1419"/>
                  <a:pt x="1075" y="1419"/>
                </a:cubicBezTo>
                <a:cubicBezTo>
                  <a:pt x="1068" y="1419"/>
                  <a:pt x="1062" y="1425"/>
                  <a:pt x="1062" y="1432"/>
                </a:cubicBezTo>
                <a:cubicBezTo>
                  <a:pt x="1062" y="1439"/>
                  <a:pt x="1068" y="1445"/>
                  <a:pt x="1075" y="1445"/>
                </a:cubicBezTo>
                <a:close/>
                <a:moveTo>
                  <a:pt x="1114" y="1445"/>
                </a:moveTo>
                <a:cubicBezTo>
                  <a:pt x="1121" y="1445"/>
                  <a:pt x="1127" y="1439"/>
                  <a:pt x="1127" y="1432"/>
                </a:cubicBezTo>
                <a:cubicBezTo>
                  <a:pt x="1127" y="1425"/>
                  <a:pt x="1121" y="1419"/>
                  <a:pt x="1114" y="1419"/>
                </a:cubicBezTo>
                <a:cubicBezTo>
                  <a:pt x="1107" y="1419"/>
                  <a:pt x="1101" y="1425"/>
                  <a:pt x="1101" y="1432"/>
                </a:cubicBezTo>
                <a:cubicBezTo>
                  <a:pt x="1101" y="1439"/>
                  <a:pt x="1107" y="1445"/>
                  <a:pt x="1114" y="1445"/>
                </a:cubicBezTo>
                <a:close/>
                <a:moveTo>
                  <a:pt x="1154" y="1445"/>
                </a:moveTo>
                <a:cubicBezTo>
                  <a:pt x="1161" y="1445"/>
                  <a:pt x="1166" y="1439"/>
                  <a:pt x="1166" y="1432"/>
                </a:cubicBezTo>
                <a:cubicBezTo>
                  <a:pt x="1166" y="1425"/>
                  <a:pt x="1161" y="1419"/>
                  <a:pt x="1154" y="1419"/>
                </a:cubicBezTo>
                <a:cubicBezTo>
                  <a:pt x="1146" y="1419"/>
                  <a:pt x="1141" y="1425"/>
                  <a:pt x="1141" y="1432"/>
                </a:cubicBezTo>
                <a:cubicBezTo>
                  <a:pt x="1141" y="1439"/>
                  <a:pt x="1146" y="1445"/>
                  <a:pt x="1154" y="1445"/>
                </a:cubicBezTo>
                <a:close/>
                <a:moveTo>
                  <a:pt x="1193" y="1419"/>
                </a:moveTo>
                <a:cubicBezTo>
                  <a:pt x="1186" y="1419"/>
                  <a:pt x="1180" y="1425"/>
                  <a:pt x="1180" y="1432"/>
                </a:cubicBezTo>
                <a:cubicBezTo>
                  <a:pt x="1180" y="1439"/>
                  <a:pt x="1186" y="1445"/>
                  <a:pt x="1193" y="1445"/>
                </a:cubicBezTo>
                <a:cubicBezTo>
                  <a:pt x="1200" y="1445"/>
                  <a:pt x="1206" y="1439"/>
                  <a:pt x="1206" y="1432"/>
                </a:cubicBezTo>
                <a:cubicBezTo>
                  <a:pt x="1206" y="1425"/>
                  <a:pt x="1200" y="1419"/>
                  <a:pt x="1193" y="1419"/>
                </a:cubicBezTo>
                <a:close/>
                <a:moveTo>
                  <a:pt x="1903" y="1419"/>
                </a:moveTo>
                <a:cubicBezTo>
                  <a:pt x="1896" y="1419"/>
                  <a:pt x="1890" y="1425"/>
                  <a:pt x="1890" y="1432"/>
                </a:cubicBezTo>
                <a:cubicBezTo>
                  <a:pt x="1890" y="1439"/>
                  <a:pt x="1896" y="1445"/>
                  <a:pt x="1903" y="1445"/>
                </a:cubicBezTo>
                <a:cubicBezTo>
                  <a:pt x="1910" y="1445"/>
                  <a:pt x="1915" y="1439"/>
                  <a:pt x="1915" y="1432"/>
                </a:cubicBezTo>
                <a:cubicBezTo>
                  <a:pt x="1915" y="1425"/>
                  <a:pt x="1910" y="1419"/>
                  <a:pt x="1903" y="1419"/>
                </a:cubicBezTo>
                <a:close/>
                <a:moveTo>
                  <a:pt x="1942" y="1445"/>
                </a:moveTo>
                <a:cubicBezTo>
                  <a:pt x="1949" y="1445"/>
                  <a:pt x="1955" y="1439"/>
                  <a:pt x="1955" y="1432"/>
                </a:cubicBezTo>
                <a:cubicBezTo>
                  <a:pt x="1955" y="1425"/>
                  <a:pt x="1949" y="1419"/>
                  <a:pt x="1942" y="1419"/>
                </a:cubicBezTo>
                <a:cubicBezTo>
                  <a:pt x="1935" y="1419"/>
                  <a:pt x="1929" y="1425"/>
                  <a:pt x="1929" y="1432"/>
                </a:cubicBezTo>
                <a:cubicBezTo>
                  <a:pt x="1929" y="1439"/>
                  <a:pt x="1935" y="1445"/>
                  <a:pt x="1942" y="1445"/>
                </a:cubicBezTo>
                <a:close/>
                <a:moveTo>
                  <a:pt x="1981" y="1445"/>
                </a:moveTo>
                <a:cubicBezTo>
                  <a:pt x="1988" y="1445"/>
                  <a:pt x="1994" y="1439"/>
                  <a:pt x="1994" y="1432"/>
                </a:cubicBezTo>
                <a:cubicBezTo>
                  <a:pt x="1994" y="1425"/>
                  <a:pt x="1988" y="1419"/>
                  <a:pt x="1981" y="1419"/>
                </a:cubicBezTo>
                <a:cubicBezTo>
                  <a:pt x="1974" y="1419"/>
                  <a:pt x="1969" y="1425"/>
                  <a:pt x="1969" y="1432"/>
                </a:cubicBezTo>
                <a:cubicBezTo>
                  <a:pt x="1969" y="1439"/>
                  <a:pt x="1974" y="1445"/>
                  <a:pt x="1981" y="1445"/>
                </a:cubicBezTo>
                <a:close/>
                <a:moveTo>
                  <a:pt x="2888" y="1419"/>
                </a:moveTo>
                <a:cubicBezTo>
                  <a:pt x="2881" y="1419"/>
                  <a:pt x="2875" y="1425"/>
                  <a:pt x="2875" y="1432"/>
                </a:cubicBezTo>
                <a:cubicBezTo>
                  <a:pt x="2875" y="1439"/>
                  <a:pt x="2881" y="1445"/>
                  <a:pt x="2888" y="1445"/>
                </a:cubicBezTo>
                <a:cubicBezTo>
                  <a:pt x="2895" y="1445"/>
                  <a:pt x="2901" y="1439"/>
                  <a:pt x="2901" y="1432"/>
                </a:cubicBezTo>
                <a:cubicBezTo>
                  <a:pt x="2901" y="1425"/>
                  <a:pt x="2895" y="1419"/>
                  <a:pt x="2888" y="1419"/>
                </a:cubicBezTo>
                <a:close/>
                <a:moveTo>
                  <a:pt x="2928" y="1419"/>
                </a:moveTo>
                <a:cubicBezTo>
                  <a:pt x="2921" y="1419"/>
                  <a:pt x="2915" y="1425"/>
                  <a:pt x="2915" y="1432"/>
                </a:cubicBezTo>
                <a:cubicBezTo>
                  <a:pt x="2915" y="1439"/>
                  <a:pt x="2921" y="1445"/>
                  <a:pt x="2928" y="1445"/>
                </a:cubicBezTo>
                <a:cubicBezTo>
                  <a:pt x="2935" y="1445"/>
                  <a:pt x="2940" y="1439"/>
                  <a:pt x="2940" y="1432"/>
                </a:cubicBezTo>
                <a:cubicBezTo>
                  <a:pt x="2940" y="1425"/>
                  <a:pt x="2935" y="1419"/>
                  <a:pt x="2928" y="1419"/>
                </a:cubicBezTo>
                <a:close/>
                <a:moveTo>
                  <a:pt x="2967" y="1445"/>
                </a:moveTo>
                <a:cubicBezTo>
                  <a:pt x="2974" y="1445"/>
                  <a:pt x="2980" y="1439"/>
                  <a:pt x="2980" y="1432"/>
                </a:cubicBezTo>
                <a:cubicBezTo>
                  <a:pt x="2980" y="1425"/>
                  <a:pt x="2974" y="1419"/>
                  <a:pt x="2967" y="1419"/>
                </a:cubicBezTo>
                <a:cubicBezTo>
                  <a:pt x="2960" y="1419"/>
                  <a:pt x="2954" y="1425"/>
                  <a:pt x="2954" y="1432"/>
                </a:cubicBezTo>
                <a:cubicBezTo>
                  <a:pt x="2954" y="1439"/>
                  <a:pt x="2960" y="1445"/>
                  <a:pt x="2967" y="1445"/>
                </a:cubicBezTo>
                <a:close/>
                <a:moveTo>
                  <a:pt x="3006" y="1419"/>
                </a:moveTo>
                <a:cubicBezTo>
                  <a:pt x="2999" y="1419"/>
                  <a:pt x="2994" y="1425"/>
                  <a:pt x="2994" y="1432"/>
                </a:cubicBezTo>
                <a:cubicBezTo>
                  <a:pt x="2994" y="1439"/>
                  <a:pt x="2999" y="1445"/>
                  <a:pt x="3006" y="1445"/>
                </a:cubicBezTo>
                <a:cubicBezTo>
                  <a:pt x="3014" y="1445"/>
                  <a:pt x="3019" y="1439"/>
                  <a:pt x="3019" y="1432"/>
                </a:cubicBezTo>
                <a:cubicBezTo>
                  <a:pt x="3019" y="1425"/>
                  <a:pt x="3014" y="1419"/>
                  <a:pt x="3006" y="1419"/>
                </a:cubicBezTo>
                <a:close/>
                <a:moveTo>
                  <a:pt x="3046" y="1419"/>
                </a:moveTo>
                <a:cubicBezTo>
                  <a:pt x="3039" y="1419"/>
                  <a:pt x="3033" y="1425"/>
                  <a:pt x="3033" y="1432"/>
                </a:cubicBezTo>
                <a:cubicBezTo>
                  <a:pt x="3033" y="1439"/>
                  <a:pt x="3039" y="1445"/>
                  <a:pt x="3046" y="1445"/>
                </a:cubicBezTo>
                <a:cubicBezTo>
                  <a:pt x="3053" y="1445"/>
                  <a:pt x="3059" y="1439"/>
                  <a:pt x="3059" y="1432"/>
                </a:cubicBezTo>
                <a:cubicBezTo>
                  <a:pt x="3059" y="1425"/>
                  <a:pt x="3053" y="1419"/>
                  <a:pt x="3046" y="1419"/>
                </a:cubicBezTo>
                <a:close/>
                <a:moveTo>
                  <a:pt x="3085" y="1445"/>
                </a:moveTo>
                <a:cubicBezTo>
                  <a:pt x="3092" y="1445"/>
                  <a:pt x="3098" y="1439"/>
                  <a:pt x="3098" y="1432"/>
                </a:cubicBezTo>
                <a:cubicBezTo>
                  <a:pt x="3098" y="1425"/>
                  <a:pt x="3092" y="1419"/>
                  <a:pt x="3085" y="1419"/>
                </a:cubicBezTo>
                <a:cubicBezTo>
                  <a:pt x="3078" y="1419"/>
                  <a:pt x="3073" y="1425"/>
                  <a:pt x="3073" y="1432"/>
                </a:cubicBezTo>
                <a:cubicBezTo>
                  <a:pt x="3073" y="1439"/>
                  <a:pt x="3078" y="1445"/>
                  <a:pt x="3085" y="1445"/>
                </a:cubicBezTo>
                <a:close/>
                <a:moveTo>
                  <a:pt x="3125" y="1419"/>
                </a:moveTo>
                <a:cubicBezTo>
                  <a:pt x="3118" y="1419"/>
                  <a:pt x="3112" y="1425"/>
                  <a:pt x="3112" y="1432"/>
                </a:cubicBezTo>
                <a:cubicBezTo>
                  <a:pt x="3112" y="1439"/>
                  <a:pt x="3118" y="1445"/>
                  <a:pt x="3125" y="1445"/>
                </a:cubicBezTo>
                <a:cubicBezTo>
                  <a:pt x="3132" y="1445"/>
                  <a:pt x="3137" y="1439"/>
                  <a:pt x="3137" y="1432"/>
                </a:cubicBezTo>
                <a:cubicBezTo>
                  <a:pt x="3137" y="1425"/>
                  <a:pt x="3132" y="1419"/>
                  <a:pt x="3125" y="1419"/>
                </a:cubicBezTo>
                <a:close/>
                <a:moveTo>
                  <a:pt x="3164" y="1445"/>
                </a:moveTo>
                <a:cubicBezTo>
                  <a:pt x="3171" y="1445"/>
                  <a:pt x="3177" y="1439"/>
                  <a:pt x="3177" y="1432"/>
                </a:cubicBezTo>
                <a:cubicBezTo>
                  <a:pt x="3177" y="1425"/>
                  <a:pt x="3171" y="1419"/>
                  <a:pt x="3164" y="1419"/>
                </a:cubicBezTo>
                <a:cubicBezTo>
                  <a:pt x="3157" y="1419"/>
                  <a:pt x="3151" y="1425"/>
                  <a:pt x="3151" y="1432"/>
                </a:cubicBezTo>
                <a:cubicBezTo>
                  <a:pt x="3151" y="1439"/>
                  <a:pt x="3157" y="1445"/>
                  <a:pt x="3164" y="1445"/>
                </a:cubicBezTo>
                <a:close/>
                <a:moveTo>
                  <a:pt x="3204" y="1445"/>
                </a:moveTo>
                <a:cubicBezTo>
                  <a:pt x="3211" y="1445"/>
                  <a:pt x="3216" y="1439"/>
                  <a:pt x="3216" y="1432"/>
                </a:cubicBezTo>
                <a:cubicBezTo>
                  <a:pt x="3216" y="1425"/>
                  <a:pt x="3211" y="1419"/>
                  <a:pt x="3204" y="1419"/>
                </a:cubicBezTo>
                <a:cubicBezTo>
                  <a:pt x="3197" y="1419"/>
                  <a:pt x="3191" y="1425"/>
                  <a:pt x="3191" y="1432"/>
                </a:cubicBezTo>
                <a:cubicBezTo>
                  <a:pt x="3191" y="1439"/>
                  <a:pt x="3197" y="1445"/>
                  <a:pt x="3204" y="1445"/>
                </a:cubicBezTo>
                <a:close/>
                <a:moveTo>
                  <a:pt x="3243" y="1419"/>
                </a:moveTo>
                <a:cubicBezTo>
                  <a:pt x="3236" y="1419"/>
                  <a:pt x="3230" y="1425"/>
                  <a:pt x="3230" y="1432"/>
                </a:cubicBezTo>
                <a:cubicBezTo>
                  <a:pt x="3230" y="1439"/>
                  <a:pt x="3236" y="1445"/>
                  <a:pt x="3243" y="1445"/>
                </a:cubicBezTo>
                <a:cubicBezTo>
                  <a:pt x="3250" y="1445"/>
                  <a:pt x="3256" y="1439"/>
                  <a:pt x="3256" y="1432"/>
                </a:cubicBezTo>
                <a:cubicBezTo>
                  <a:pt x="3256" y="1425"/>
                  <a:pt x="3250" y="1419"/>
                  <a:pt x="3243" y="1419"/>
                </a:cubicBezTo>
                <a:close/>
                <a:moveTo>
                  <a:pt x="996" y="1484"/>
                </a:moveTo>
                <a:cubicBezTo>
                  <a:pt x="1003" y="1484"/>
                  <a:pt x="1009" y="1478"/>
                  <a:pt x="1009" y="1471"/>
                </a:cubicBezTo>
                <a:cubicBezTo>
                  <a:pt x="1009" y="1464"/>
                  <a:pt x="1003" y="1459"/>
                  <a:pt x="996" y="1459"/>
                </a:cubicBezTo>
                <a:cubicBezTo>
                  <a:pt x="989" y="1459"/>
                  <a:pt x="983" y="1464"/>
                  <a:pt x="983" y="1471"/>
                </a:cubicBezTo>
                <a:cubicBezTo>
                  <a:pt x="983" y="1478"/>
                  <a:pt x="989" y="1484"/>
                  <a:pt x="996" y="1484"/>
                </a:cubicBezTo>
                <a:close/>
                <a:moveTo>
                  <a:pt x="1035" y="1484"/>
                </a:moveTo>
                <a:cubicBezTo>
                  <a:pt x="1042" y="1484"/>
                  <a:pt x="1048" y="1478"/>
                  <a:pt x="1048" y="1471"/>
                </a:cubicBezTo>
                <a:cubicBezTo>
                  <a:pt x="1048" y="1464"/>
                  <a:pt x="1042" y="1459"/>
                  <a:pt x="1035" y="1459"/>
                </a:cubicBezTo>
                <a:cubicBezTo>
                  <a:pt x="1028" y="1459"/>
                  <a:pt x="1023" y="1464"/>
                  <a:pt x="1023" y="1471"/>
                </a:cubicBezTo>
                <a:cubicBezTo>
                  <a:pt x="1023" y="1478"/>
                  <a:pt x="1028" y="1484"/>
                  <a:pt x="1035" y="1484"/>
                </a:cubicBezTo>
                <a:close/>
                <a:moveTo>
                  <a:pt x="1075" y="1484"/>
                </a:moveTo>
                <a:cubicBezTo>
                  <a:pt x="1082" y="1484"/>
                  <a:pt x="1087" y="1478"/>
                  <a:pt x="1087" y="1471"/>
                </a:cubicBezTo>
                <a:cubicBezTo>
                  <a:pt x="1087" y="1464"/>
                  <a:pt x="1082" y="1459"/>
                  <a:pt x="1075" y="1459"/>
                </a:cubicBezTo>
                <a:cubicBezTo>
                  <a:pt x="1068" y="1459"/>
                  <a:pt x="1062" y="1464"/>
                  <a:pt x="1062" y="1471"/>
                </a:cubicBezTo>
                <a:cubicBezTo>
                  <a:pt x="1062" y="1478"/>
                  <a:pt x="1068" y="1484"/>
                  <a:pt x="1075" y="1484"/>
                </a:cubicBezTo>
                <a:close/>
                <a:moveTo>
                  <a:pt x="1114" y="1459"/>
                </a:moveTo>
                <a:cubicBezTo>
                  <a:pt x="1107" y="1459"/>
                  <a:pt x="1101" y="1464"/>
                  <a:pt x="1101" y="1471"/>
                </a:cubicBezTo>
                <a:cubicBezTo>
                  <a:pt x="1101" y="1478"/>
                  <a:pt x="1107" y="1484"/>
                  <a:pt x="1114" y="1484"/>
                </a:cubicBezTo>
                <a:cubicBezTo>
                  <a:pt x="1121" y="1484"/>
                  <a:pt x="1127" y="1478"/>
                  <a:pt x="1127" y="1471"/>
                </a:cubicBezTo>
                <a:cubicBezTo>
                  <a:pt x="1127" y="1464"/>
                  <a:pt x="1121" y="1459"/>
                  <a:pt x="1114" y="1459"/>
                </a:cubicBezTo>
                <a:close/>
                <a:moveTo>
                  <a:pt x="1154" y="1459"/>
                </a:moveTo>
                <a:cubicBezTo>
                  <a:pt x="1146" y="1459"/>
                  <a:pt x="1141" y="1464"/>
                  <a:pt x="1141" y="1471"/>
                </a:cubicBezTo>
                <a:cubicBezTo>
                  <a:pt x="1141" y="1478"/>
                  <a:pt x="1146" y="1484"/>
                  <a:pt x="1154" y="1484"/>
                </a:cubicBezTo>
                <a:cubicBezTo>
                  <a:pt x="1161" y="1484"/>
                  <a:pt x="1166" y="1478"/>
                  <a:pt x="1166" y="1471"/>
                </a:cubicBezTo>
                <a:cubicBezTo>
                  <a:pt x="1166" y="1464"/>
                  <a:pt x="1161" y="1459"/>
                  <a:pt x="1154" y="1459"/>
                </a:cubicBezTo>
                <a:close/>
                <a:moveTo>
                  <a:pt x="1903" y="1459"/>
                </a:moveTo>
                <a:cubicBezTo>
                  <a:pt x="1896" y="1459"/>
                  <a:pt x="1890" y="1464"/>
                  <a:pt x="1890" y="1471"/>
                </a:cubicBezTo>
                <a:cubicBezTo>
                  <a:pt x="1890" y="1478"/>
                  <a:pt x="1896" y="1484"/>
                  <a:pt x="1903" y="1484"/>
                </a:cubicBezTo>
                <a:cubicBezTo>
                  <a:pt x="1910" y="1484"/>
                  <a:pt x="1915" y="1478"/>
                  <a:pt x="1915" y="1471"/>
                </a:cubicBezTo>
                <a:cubicBezTo>
                  <a:pt x="1915" y="1464"/>
                  <a:pt x="1910" y="1459"/>
                  <a:pt x="1903" y="1459"/>
                </a:cubicBezTo>
                <a:close/>
                <a:moveTo>
                  <a:pt x="1942" y="1459"/>
                </a:moveTo>
                <a:cubicBezTo>
                  <a:pt x="1935" y="1459"/>
                  <a:pt x="1929" y="1464"/>
                  <a:pt x="1929" y="1471"/>
                </a:cubicBezTo>
                <a:cubicBezTo>
                  <a:pt x="1929" y="1478"/>
                  <a:pt x="1935" y="1484"/>
                  <a:pt x="1942" y="1484"/>
                </a:cubicBezTo>
                <a:cubicBezTo>
                  <a:pt x="1949" y="1484"/>
                  <a:pt x="1955" y="1478"/>
                  <a:pt x="1955" y="1471"/>
                </a:cubicBezTo>
                <a:cubicBezTo>
                  <a:pt x="1955" y="1464"/>
                  <a:pt x="1949" y="1459"/>
                  <a:pt x="1942" y="1459"/>
                </a:cubicBezTo>
                <a:close/>
                <a:moveTo>
                  <a:pt x="1981" y="1459"/>
                </a:moveTo>
                <a:cubicBezTo>
                  <a:pt x="1974" y="1459"/>
                  <a:pt x="1969" y="1464"/>
                  <a:pt x="1969" y="1471"/>
                </a:cubicBezTo>
                <a:cubicBezTo>
                  <a:pt x="1969" y="1478"/>
                  <a:pt x="1974" y="1484"/>
                  <a:pt x="1981" y="1484"/>
                </a:cubicBezTo>
                <a:cubicBezTo>
                  <a:pt x="1988" y="1484"/>
                  <a:pt x="1994" y="1478"/>
                  <a:pt x="1994" y="1471"/>
                </a:cubicBezTo>
                <a:cubicBezTo>
                  <a:pt x="1994" y="1464"/>
                  <a:pt x="1988" y="1459"/>
                  <a:pt x="1981" y="1459"/>
                </a:cubicBezTo>
                <a:close/>
                <a:moveTo>
                  <a:pt x="2888" y="1459"/>
                </a:moveTo>
                <a:cubicBezTo>
                  <a:pt x="2881" y="1459"/>
                  <a:pt x="2875" y="1464"/>
                  <a:pt x="2875" y="1471"/>
                </a:cubicBezTo>
                <a:cubicBezTo>
                  <a:pt x="2875" y="1478"/>
                  <a:pt x="2881" y="1484"/>
                  <a:pt x="2888" y="1484"/>
                </a:cubicBezTo>
                <a:cubicBezTo>
                  <a:pt x="2895" y="1484"/>
                  <a:pt x="2901" y="1478"/>
                  <a:pt x="2901" y="1471"/>
                </a:cubicBezTo>
                <a:cubicBezTo>
                  <a:pt x="2901" y="1464"/>
                  <a:pt x="2895" y="1459"/>
                  <a:pt x="2888" y="1459"/>
                </a:cubicBezTo>
                <a:close/>
                <a:moveTo>
                  <a:pt x="2928" y="1459"/>
                </a:moveTo>
                <a:cubicBezTo>
                  <a:pt x="2921" y="1459"/>
                  <a:pt x="2915" y="1464"/>
                  <a:pt x="2915" y="1471"/>
                </a:cubicBezTo>
                <a:cubicBezTo>
                  <a:pt x="2915" y="1478"/>
                  <a:pt x="2921" y="1484"/>
                  <a:pt x="2928" y="1484"/>
                </a:cubicBezTo>
                <a:cubicBezTo>
                  <a:pt x="2935" y="1484"/>
                  <a:pt x="2940" y="1478"/>
                  <a:pt x="2940" y="1471"/>
                </a:cubicBezTo>
                <a:cubicBezTo>
                  <a:pt x="2940" y="1464"/>
                  <a:pt x="2935" y="1459"/>
                  <a:pt x="2928" y="1459"/>
                </a:cubicBezTo>
                <a:close/>
                <a:moveTo>
                  <a:pt x="2967" y="1459"/>
                </a:moveTo>
                <a:cubicBezTo>
                  <a:pt x="2960" y="1459"/>
                  <a:pt x="2954" y="1464"/>
                  <a:pt x="2954" y="1471"/>
                </a:cubicBezTo>
                <a:cubicBezTo>
                  <a:pt x="2954" y="1478"/>
                  <a:pt x="2960" y="1484"/>
                  <a:pt x="2967" y="1484"/>
                </a:cubicBezTo>
                <a:cubicBezTo>
                  <a:pt x="2974" y="1484"/>
                  <a:pt x="2980" y="1478"/>
                  <a:pt x="2980" y="1471"/>
                </a:cubicBezTo>
                <a:cubicBezTo>
                  <a:pt x="2980" y="1464"/>
                  <a:pt x="2974" y="1459"/>
                  <a:pt x="2967" y="1459"/>
                </a:cubicBezTo>
                <a:close/>
                <a:moveTo>
                  <a:pt x="3085" y="1459"/>
                </a:moveTo>
                <a:cubicBezTo>
                  <a:pt x="3078" y="1459"/>
                  <a:pt x="3073" y="1464"/>
                  <a:pt x="3073" y="1471"/>
                </a:cubicBezTo>
                <a:cubicBezTo>
                  <a:pt x="3073" y="1478"/>
                  <a:pt x="3078" y="1484"/>
                  <a:pt x="3085" y="1484"/>
                </a:cubicBezTo>
                <a:cubicBezTo>
                  <a:pt x="3092" y="1484"/>
                  <a:pt x="3098" y="1478"/>
                  <a:pt x="3098" y="1471"/>
                </a:cubicBezTo>
                <a:cubicBezTo>
                  <a:pt x="3098" y="1464"/>
                  <a:pt x="3092" y="1459"/>
                  <a:pt x="3085" y="1459"/>
                </a:cubicBezTo>
                <a:close/>
                <a:moveTo>
                  <a:pt x="3125" y="1459"/>
                </a:moveTo>
                <a:cubicBezTo>
                  <a:pt x="3118" y="1459"/>
                  <a:pt x="3112" y="1464"/>
                  <a:pt x="3112" y="1471"/>
                </a:cubicBezTo>
                <a:cubicBezTo>
                  <a:pt x="3112" y="1478"/>
                  <a:pt x="3118" y="1484"/>
                  <a:pt x="3125" y="1484"/>
                </a:cubicBezTo>
                <a:cubicBezTo>
                  <a:pt x="3132" y="1484"/>
                  <a:pt x="3137" y="1478"/>
                  <a:pt x="3137" y="1471"/>
                </a:cubicBezTo>
                <a:cubicBezTo>
                  <a:pt x="3137" y="1464"/>
                  <a:pt x="3132" y="1459"/>
                  <a:pt x="3125" y="1459"/>
                </a:cubicBezTo>
                <a:close/>
                <a:moveTo>
                  <a:pt x="3164" y="1459"/>
                </a:moveTo>
                <a:cubicBezTo>
                  <a:pt x="3157" y="1459"/>
                  <a:pt x="3151" y="1464"/>
                  <a:pt x="3151" y="1471"/>
                </a:cubicBezTo>
                <a:cubicBezTo>
                  <a:pt x="3151" y="1478"/>
                  <a:pt x="3157" y="1484"/>
                  <a:pt x="3164" y="1484"/>
                </a:cubicBezTo>
                <a:cubicBezTo>
                  <a:pt x="3171" y="1484"/>
                  <a:pt x="3177" y="1478"/>
                  <a:pt x="3177" y="1471"/>
                </a:cubicBezTo>
                <a:cubicBezTo>
                  <a:pt x="3177" y="1464"/>
                  <a:pt x="3171" y="1459"/>
                  <a:pt x="3164" y="1459"/>
                </a:cubicBezTo>
                <a:close/>
                <a:moveTo>
                  <a:pt x="3204" y="1459"/>
                </a:moveTo>
                <a:cubicBezTo>
                  <a:pt x="3197" y="1459"/>
                  <a:pt x="3191" y="1464"/>
                  <a:pt x="3191" y="1471"/>
                </a:cubicBezTo>
                <a:cubicBezTo>
                  <a:pt x="3191" y="1478"/>
                  <a:pt x="3197" y="1484"/>
                  <a:pt x="3204" y="1484"/>
                </a:cubicBezTo>
                <a:cubicBezTo>
                  <a:pt x="3211" y="1484"/>
                  <a:pt x="3216" y="1478"/>
                  <a:pt x="3216" y="1471"/>
                </a:cubicBezTo>
                <a:cubicBezTo>
                  <a:pt x="3216" y="1464"/>
                  <a:pt x="3211" y="1459"/>
                  <a:pt x="3204" y="1459"/>
                </a:cubicBezTo>
                <a:close/>
                <a:moveTo>
                  <a:pt x="3243" y="1466"/>
                </a:moveTo>
                <a:cubicBezTo>
                  <a:pt x="3240" y="1466"/>
                  <a:pt x="3238" y="1469"/>
                  <a:pt x="3238" y="1471"/>
                </a:cubicBezTo>
                <a:cubicBezTo>
                  <a:pt x="3238" y="1474"/>
                  <a:pt x="3240" y="1476"/>
                  <a:pt x="3243" y="1476"/>
                </a:cubicBezTo>
                <a:cubicBezTo>
                  <a:pt x="3246" y="1476"/>
                  <a:pt x="3248" y="1474"/>
                  <a:pt x="3248" y="1471"/>
                </a:cubicBezTo>
                <a:cubicBezTo>
                  <a:pt x="3248" y="1469"/>
                  <a:pt x="3246" y="1466"/>
                  <a:pt x="3243" y="1466"/>
                </a:cubicBezTo>
                <a:close/>
                <a:moveTo>
                  <a:pt x="996" y="1498"/>
                </a:moveTo>
                <a:cubicBezTo>
                  <a:pt x="989" y="1498"/>
                  <a:pt x="983" y="1504"/>
                  <a:pt x="983" y="1511"/>
                </a:cubicBezTo>
                <a:cubicBezTo>
                  <a:pt x="983" y="1518"/>
                  <a:pt x="989" y="1524"/>
                  <a:pt x="996" y="1524"/>
                </a:cubicBezTo>
                <a:cubicBezTo>
                  <a:pt x="1003" y="1524"/>
                  <a:pt x="1009" y="1518"/>
                  <a:pt x="1009" y="1511"/>
                </a:cubicBezTo>
                <a:cubicBezTo>
                  <a:pt x="1009" y="1504"/>
                  <a:pt x="1003" y="1498"/>
                  <a:pt x="996" y="1498"/>
                </a:cubicBezTo>
                <a:close/>
                <a:moveTo>
                  <a:pt x="1035" y="1498"/>
                </a:moveTo>
                <a:cubicBezTo>
                  <a:pt x="1028" y="1498"/>
                  <a:pt x="1023" y="1504"/>
                  <a:pt x="1023" y="1511"/>
                </a:cubicBezTo>
                <a:cubicBezTo>
                  <a:pt x="1023" y="1518"/>
                  <a:pt x="1028" y="1524"/>
                  <a:pt x="1035" y="1524"/>
                </a:cubicBezTo>
                <a:cubicBezTo>
                  <a:pt x="1042" y="1524"/>
                  <a:pt x="1048" y="1518"/>
                  <a:pt x="1048" y="1511"/>
                </a:cubicBezTo>
                <a:cubicBezTo>
                  <a:pt x="1048" y="1504"/>
                  <a:pt x="1042" y="1498"/>
                  <a:pt x="1035" y="1498"/>
                </a:cubicBezTo>
                <a:close/>
                <a:moveTo>
                  <a:pt x="1075" y="1498"/>
                </a:moveTo>
                <a:cubicBezTo>
                  <a:pt x="1068" y="1498"/>
                  <a:pt x="1062" y="1504"/>
                  <a:pt x="1062" y="1511"/>
                </a:cubicBezTo>
                <a:cubicBezTo>
                  <a:pt x="1062" y="1518"/>
                  <a:pt x="1068" y="1524"/>
                  <a:pt x="1075" y="1524"/>
                </a:cubicBezTo>
                <a:cubicBezTo>
                  <a:pt x="1082" y="1524"/>
                  <a:pt x="1087" y="1518"/>
                  <a:pt x="1087" y="1511"/>
                </a:cubicBezTo>
                <a:cubicBezTo>
                  <a:pt x="1087" y="1504"/>
                  <a:pt x="1082" y="1498"/>
                  <a:pt x="1075" y="1498"/>
                </a:cubicBezTo>
                <a:close/>
                <a:moveTo>
                  <a:pt x="3085" y="1498"/>
                </a:moveTo>
                <a:cubicBezTo>
                  <a:pt x="3078" y="1498"/>
                  <a:pt x="3073" y="1504"/>
                  <a:pt x="3073" y="1511"/>
                </a:cubicBezTo>
                <a:cubicBezTo>
                  <a:pt x="3073" y="1518"/>
                  <a:pt x="3078" y="1524"/>
                  <a:pt x="3085" y="1524"/>
                </a:cubicBezTo>
                <a:cubicBezTo>
                  <a:pt x="3092" y="1524"/>
                  <a:pt x="3098" y="1518"/>
                  <a:pt x="3098" y="1511"/>
                </a:cubicBezTo>
                <a:cubicBezTo>
                  <a:pt x="3098" y="1504"/>
                  <a:pt x="3092" y="1498"/>
                  <a:pt x="3085" y="1498"/>
                </a:cubicBezTo>
                <a:close/>
                <a:moveTo>
                  <a:pt x="3125" y="1498"/>
                </a:moveTo>
                <a:cubicBezTo>
                  <a:pt x="3118" y="1498"/>
                  <a:pt x="3112" y="1504"/>
                  <a:pt x="3112" y="1511"/>
                </a:cubicBezTo>
                <a:cubicBezTo>
                  <a:pt x="3112" y="1518"/>
                  <a:pt x="3118" y="1524"/>
                  <a:pt x="3125" y="1524"/>
                </a:cubicBezTo>
                <a:cubicBezTo>
                  <a:pt x="3132" y="1524"/>
                  <a:pt x="3137" y="1518"/>
                  <a:pt x="3137" y="1511"/>
                </a:cubicBezTo>
                <a:cubicBezTo>
                  <a:pt x="3137" y="1504"/>
                  <a:pt x="3132" y="1498"/>
                  <a:pt x="3125" y="1498"/>
                </a:cubicBezTo>
                <a:close/>
                <a:moveTo>
                  <a:pt x="3164" y="1498"/>
                </a:moveTo>
                <a:cubicBezTo>
                  <a:pt x="3157" y="1498"/>
                  <a:pt x="3151" y="1504"/>
                  <a:pt x="3151" y="1511"/>
                </a:cubicBezTo>
                <a:cubicBezTo>
                  <a:pt x="3151" y="1518"/>
                  <a:pt x="3157" y="1524"/>
                  <a:pt x="3164" y="1524"/>
                </a:cubicBezTo>
                <a:cubicBezTo>
                  <a:pt x="3171" y="1524"/>
                  <a:pt x="3177" y="1518"/>
                  <a:pt x="3177" y="1511"/>
                </a:cubicBezTo>
                <a:cubicBezTo>
                  <a:pt x="3177" y="1504"/>
                  <a:pt x="3171" y="1498"/>
                  <a:pt x="3164" y="1498"/>
                </a:cubicBezTo>
                <a:close/>
                <a:moveTo>
                  <a:pt x="3204" y="1498"/>
                </a:moveTo>
                <a:cubicBezTo>
                  <a:pt x="3197" y="1498"/>
                  <a:pt x="3191" y="1504"/>
                  <a:pt x="3191" y="1511"/>
                </a:cubicBezTo>
                <a:cubicBezTo>
                  <a:pt x="3191" y="1518"/>
                  <a:pt x="3197" y="1524"/>
                  <a:pt x="3204" y="1524"/>
                </a:cubicBezTo>
                <a:cubicBezTo>
                  <a:pt x="3211" y="1524"/>
                  <a:pt x="3216" y="1518"/>
                  <a:pt x="3216" y="1511"/>
                </a:cubicBezTo>
                <a:cubicBezTo>
                  <a:pt x="3216" y="1504"/>
                  <a:pt x="3211" y="1498"/>
                  <a:pt x="3204" y="1498"/>
                </a:cubicBezTo>
                <a:close/>
                <a:moveTo>
                  <a:pt x="956" y="1537"/>
                </a:moveTo>
                <a:cubicBezTo>
                  <a:pt x="949" y="1537"/>
                  <a:pt x="944" y="1543"/>
                  <a:pt x="944" y="1550"/>
                </a:cubicBezTo>
                <a:cubicBezTo>
                  <a:pt x="944" y="1557"/>
                  <a:pt x="949" y="1563"/>
                  <a:pt x="956" y="1563"/>
                </a:cubicBezTo>
                <a:cubicBezTo>
                  <a:pt x="963" y="1563"/>
                  <a:pt x="969" y="1557"/>
                  <a:pt x="969" y="1550"/>
                </a:cubicBezTo>
                <a:cubicBezTo>
                  <a:pt x="969" y="1543"/>
                  <a:pt x="963" y="1537"/>
                  <a:pt x="956" y="1537"/>
                </a:cubicBezTo>
                <a:close/>
                <a:moveTo>
                  <a:pt x="996" y="1537"/>
                </a:moveTo>
                <a:cubicBezTo>
                  <a:pt x="989" y="1537"/>
                  <a:pt x="983" y="1543"/>
                  <a:pt x="983" y="1550"/>
                </a:cubicBezTo>
                <a:cubicBezTo>
                  <a:pt x="983" y="1557"/>
                  <a:pt x="989" y="1563"/>
                  <a:pt x="996" y="1563"/>
                </a:cubicBezTo>
                <a:cubicBezTo>
                  <a:pt x="1003" y="1563"/>
                  <a:pt x="1009" y="1557"/>
                  <a:pt x="1009" y="1550"/>
                </a:cubicBezTo>
                <a:cubicBezTo>
                  <a:pt x="1009" y="1543"/>
                  <a:pt x="1003" y="1537"/>
                  <a:pt x="996" y="1537"/>
                </a:cubicBezTo>
                <a:close/>
                <a:moveTo>
                  <a:pt x="1035" y="1537"/>
                </a:moveTo>
                <a:cubicBezTo>
                  <a:pt x="1028" y="1537"/>
                  <a:pt x="1023" y="1543"/>
                  <a:pt x="1023" y="1550"/>
                </a:cubicBezTo>
                <a:cubicBezTo>
                  <a:pt x="1023" y="1557"/>
                  <a:pt x="1028" y="1563"/>
                  <a:pt x="1035" y="1563"/>
                </a:cubicBezTo>
                <a:cubicBezTo>
                  <a:pt x="1042" y="1563"/>
                  <a:pt x="1048" y="1557"/>
                  <a:pt x="1048" y="1550"/>
                </a:cubicBezTo>
                <a:cubicBezTo>
                  <a:pt x="1048" y="1543"/>
                  <a:pt x="1042" y="1537"/>
                  <a:pt x="1035" y="1537"/>
                </a:cubicBezTo>
                <a:close/>
                <a:moveTo>
                  <a:pt x="3480" y="1537"/>
                </a:moveTo>
                <a:cubicBezTo>
                  <a:pt x="3473" y="1537"/>
                  <a:pt x="3467" y="1543"/>
                  <a:pt x="3467" y="1550"/>
                </a:cubicBezTo>
                <a:cubicBezTo>
                  <a:pt x="3467" y="1557"/>
                  <a:pt x="3473" y="1563"/>
                  <a:pt x="3480" y="1563"/>
                </a:cubicBezTo>
                <a:cubicBezTo>
                  <a:pt x="3487" y="1563"/>
                  <a:pt x="3492" y="1557"/>
                  <a:pt x="3492" y="1550"/>
                </a:cubicBezTo>
                <a:cubicBezTo>
                  <a:pt x="3492" y="1543"/>
                  <a:pt x="3487" y="1537"/>
                  <a:pt x="3480" y="1537"/>
                </a:cubicBezTo>
                <a:close/>
                <a:moveTo>
                  <a:pt x="965" y="1590"/>
                </a:moveTo>
                <a:cubicBezTo>
                  <a:pt x="965" y="1585"/>
                  <a:pt x="961" y="1581"/>
                  <a:pt x="956" y="1581"/>
                </a:cubicBezTo>
                <a:cubicBezTo>
                  <a:pt x="952" y="1581"/>
                  <a:pt x="948" y="1585"/>
                  <a:pt x="948" y="1590"/>
                </a:cubicBezTo>
                <a:cubicBezTo>
                  <a:pt x="948" y="1594"/>
                  <a:pt x="952" y="1598"/>
                  <a:pt x="956" y="1598"/>
                </a:cubicBezTo>
                <a:cubicBezTo>
                  <a:pt x="961" y="1598"/>
                  <a:pt x="965" y="1594"/>
                  <a:pt x="965" y="1590"/>
                </a:cubicBezTo>
                <a:close/>
                <a:moveTo>
                  <a:pt x="996" y="1577"/>
                </a:moveTo>
                <a:cubicBezTo>
                  <a:pt x="989" y="1577"/>
                  <a:pt x="983" y="1583"/>
                  <a:pt x="983" y="1590"/>
                </a:cubicBezTo>
                <a:cubicBezTo>
                  <a:pt x="983" y="1597"/>
                  <a:pt x="989" y="1602"/>
                  <a:pt x="996" y="1602"/>
                </a:cubicBezTo>
                <a:cubicBezTo>
                  <a:pt x="1003" y="1602"/>
                  <a:pt x="1009" y="1597"/>
                  <a:pt x="1009" y="1590"/>
                </a:cubicBezTo>
                <a:cubicBezTo>
                  <a:pt x="1009" y="1583"/>
                  <a:pt x="1003" y="1577"/>
                  <a:pt x="996" y="1577"/>
                </a:cubicBezTo>
                <a:close/>
                <a:moveTo>
                  <a:pt x="1035" y="1577"/>
                </a:moveTo>
                <a:cubicBezTo>
                  <a:pt x="1028" y="1577"/>
                  <a:pt x="1023" y="1583"/>
                  <a:pt x="1023" y="1590"/>
                </a:cubicBezTo>
                <a:cubicBezTo>
                  <a:pt x="1023" y="1597"/>
                  <a:pt x="1028" y="1602"/>
                  <a:pt x="1035" y="1602"/>
                </a:cubicBezTo>
                <a:cubicBezTo>
                  <a:pt x="1042" y="1602"/>
                  <a:pt x="1048" y="1597"/>
                  <a:pt x="1048" y="1590"/>
                </a:cubicBezTo>
                <a:cubicBezTo>
                  <a:pt x="1048" y="1583"/>
                  <a:pt x="1042" y="1577"/>
                  <a:pt x="1035" y="1577"/>
                </a:cubicBezTo>
                <a:close/>
                <a:moveTo>
                  <a:pt x="3440" y="1577"/>
                </a:moveTo>
                <a:cubicBezTo>
                  <a:pt x="3433" y="1577"/>
                  <a:pt x="3427" y="1583"/>
                  <a:pt x="3427" y="1590"/>
                </a:cubicBezTo>
                <a:cubicBezTo>
                  <a:pt x="3427" y="1597"/>
                  <a:pt x="3433" y="1602"/>
                  <a:pt x="3440" y="1602"/>
                </a:cubicBezTo>
                <a:cubicBezTo>
                  <a:pt x="3447" y="1602"/>
                  <a:pt x="3453" y="1597"/>
                  <a:pt x="3453" y="1590"/>
                </a:cubicBezTo>
                <a:cubicBezTo>
                  <a:pt x="3453" y="1583"/>
                  <a:pt x="3447" y="1577"/>
                  <a:pt x="3440" y="1577"/>
                </a:cubicBezTo>
                <a:close/>
                <a:moveTo>
                  <a:pt x="944" y="1629"/>
                </a:moveTo>
                <a:cubicBezTo>
                  <a:pt x="944" y="1636"/>
                  <a:pt x="949" y="1642"/>
                  <a:pt x="956" y="1642"/>
                </a:cubicBezTo>
                <a:cubicBezTo>
                  <a:pt x="963" y="1642"/>
                  <a:pt x="969" y="1636"/>
                  <a:pt x="969" y="1629"/>
                </a:cubicBezTo>
                <a:cubicBezTo>
                  <a:pt x="969" y="1622"/>
                  <a:pt x="963" y="1616"/>
                  <a:pt x="956" y="1616"/>
                </a:cubicBezTo>
                <a:cubicBezTo>
                  <a:pt x="949" y="1616"/>
                  <a:pt x="944" y="1622"/>
                  <a:pt x="944" y="1629"/>
                </a:cubicBezTo>
                <a:close/>
                <a:moveTo>
                  <a:pt x="996" y="1616"/>
                </a:moveTo>
                <a:cubicBezTo>
                  <a:pt x="989" y="1616"/>
                  <a:pt x="983" y="1622"/>
                  <a:pt x="983" y="1629"/>
                </a:cubicBezTo>
                <a:cubicBezTo>
                  <a:pt x="983" y="1636"/>
                  <a:pt x="989" y="1642"/>
                  <a:pt x="996" y="1642"/>
                </a:cubicBezTo>
                <a:cubicBezTo>
                  <a:pt x="1003" y="1642"/>
                  <a:pt x="1009" y="1636"/>
                  <a:pt x="1009" y="1629"/>
                </a:cubicBezTo>
                <a:cubicBezTo>
                  <a:pt x="1009" y="1622"/>
                  <a:pt x="1003" y="1616"/>
                  <a:pt x="996" y="1616"/>
                </a:cubicBezTo>
                <a:close/>
                <a:moveTo>
                  <a:pt x="3401" y="1616"/>
                </a:moveTo>
                <a:cubicBezTo>
                  <a:pt x="3394" y="1616"/>
                  <a:pt x="3388" y="1622"/>
                  <a:pt x="3388" y="1629"/>
                </a:cubicBezTo>
                <a:cubicBezTo>
                  <a:pt x="3388" y="1636"/>
                  <a:pt x="3394" y="1642"/>
                  <a:pt x="3401" y="1642"/>
                </a:cubicBezTo>
                <a:cubicBezTo>
                  <a:pt x="3408" y="1642"/>
                  <a:pt x="3413" y="1636"/>
                  <a:pt x="3413" y="1629"/>
                </a:cubicBezTo>
                <a:cubicBezTo>
                  <a:pt x="3413" y="1622"/>
                  <a:pt x="3408" y="1616"/>
                  <a:pt x="3401" y="1616"/>
                </a:cubicBezTo>
                <a:close/>
                <a:moveTo>
                  <a:pt x="956" y="1656"/>
                </a:moveTo>
                <a:cubicBezTo>
                  <a:pt x="949" y="1656"/>
                  <a:pt x="944" y="1661"/>
                  <a:pt x="944" y="1668"/>
                </a:cubicBezTo>
                <a:cubicBezTo>
                  <a:pt x="944" y="1676"/>
                  <a:pt x="949" y="1681"/>
                  <a:pt x="956" y="1681"/>
                </a:cubicBezTo>
                <a:cubicBezTo>
                  <a:pt x="963" y="1681"/>
                  <a:pt x="969" y="1676"/>
                  <a:pt x="969" y="1668"/>
                </a:cubicBezTo>
                <a:cubicBezTo>
                  <a:pt x="969" y="1661"/>
                  <a:pt x="963" y="1656"/>
                  <a:pt x="956" y="1656"/>
                </a:cubicBezTo>
                <a:close/>
                <a:moveTo>
                  <a:pt x="996" y="1656"/>
                </a:moveTo>
                <a:cubicBezTo>
                  <a:pt x="989" y="1656"/>
                  <a:pt x="983" y="1661"/>
                  <a:pt x="983" y="1668"/>
                </a:cubicBezTo>
                <a:cubicBezTo>
                  <a:pt x="983" y="1676"/>
                  <a:pt x="989" y="1681"/>
                  <a:pt x="996" y="1681"/>
                </a:cubicBezTo>
                <a:cubicBezTo>
                  <a:pt x="1003" y="1681"/>
                  <a:pt x="1009" y="1676"/>
                  <a:pt x="1009" y="1668"/>
                </a:cubicBezTo>
                <a:cubicBezTo>
                  <a:pt x="1009" y="1661"/>
                  <a:pt x="1003" y="1656"/>
                  <a:pt x="996" y="1656"/>
                </a:cubicBezTo>
                <a:close/>
                <a:moveTo>
                  <a:pt x="956" y="1696"/>
                </a:moveTo>
                <a:cubicBezTo>
                  <a:pt x="950" y="1696"/>
                  <a:pt x="945" y="1702"/>
                  <a:pt x="945" y="1708"/>
                </a:cubicBezTo>
                <a:cubicBezTo>
                  <a:pt x="945" y="1714"/>
                  <a:pt x="950" y="1719"/>
                  <a:pt x="956" y="1719"/>
                </a:cubicBezTo>
                <a:cubicBezTo>
                  <a:pt x="963" y="1719"/>
                  <a:pt x="968" y="1714"/>
                  <a:pt x="968" y="1708"/>
                </a:cubicBezTo>
                <a:cubicBezTo>
                  <a:pt x="968" y="1702"/>
                  <a:pt x="963" y="1696"/>
                  <a:pt x="956" y="1696"/>
                </a:cubicBezTo>
                <a:close/>
                <a:moveTo>
                  <a:pt x="996" y="1719"/>
                </a:moveTo>
                <a:cubicBezTo>
                  <a:pt x="1002" y="1719"/>
                  <a:pt x="1007" y="1714"/>
                  <a:pt x="1007" y="1708"/>
                </a:cubicBezTo>
                <a:cubicBezTo>
                  <a:pt x="1007" y="1702"/>
                  <a:pt x="1002" y="1697"/>
                  <a:pt x="996" y="1697"/>
                </a:cubicBezTo>
                <a:cubicBezTo>
                  <a:pt x="990" y="1697"/>
                  <a:pt x="985" y="1702"/>
                  <a:pt x="985" y="1708"/>
                </a:cubicBezTo>
                <a:cubicBezTo>
                  <a:pt x="985" y="1714"/>
                  <a:pt x="990" y="1719"/>
                  <a:pt x="996" y="1719"/>
                </a:cubicBezTo>
                <a:close/>
                <a:moveTo>
                  <a:pt x="996" y="1735"/>
                </a:moveTo>
                <a:cubicBezTo>
                  <a:pt x="989" y="1735"/>
                  <a:pt x="983" y="1740"/>
                  <a:pt x="983" y="1747"/>
                </a:cubicBezTo>
                <a:cubicBezTo>
                  <a:pt x="983" y="1754"/>
                  <a:pt x="989" y="1760"/>
                  <a:pt x="996" y="1760"/>
                </a:cubicBezTo>
                <a:cubicBezTo>
                  <a:pt x="1003" y="1760"/>
                  <a:pt x="1009" y="1754"/>
                  <a:pt x="1009" y="1747"/>
                </a:cubicBezTo>
                <a:cubicBezTo>
                  <a:pt x="1009" y="1740"/>
                  <a:pt x="1003" y="1735"/>
                  <a:pt x="996" y="173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56" name="图形 54">
            <a:extLst>
              <a:ext uri="{FF2B5EF4-FFF2-40B4-BE49-F238E27FC236}">
                <a16:creationId xmlns:a16="http://schemas.microsoft.com/office/drawing/2014/main" id="{FBA03D69-8D55-2BD7-829E-86E5223B18E8}"/>
              </a:ext>
            </a:extLst>
          </p:cNvPr>
          <p:cNvGrpSpPr/>
          <p:nvPr/>
        </p:nvGrpSpPr>
        <p:grpSpPr>
          <a:xfrm>
            <a:off x="3035680" y="4192770"/>
            <a:ext cx="6163866" cy="2671421"/>
            <a:chOff x="3035680" y="4018726"/>
            <a:chExt cx="6163866" cy="2671421"/>
          </a:xfrm>
          <a:gradFill>
            <a:gsLst>
              <a:gs pos="0">
                <a:schemeClr val="bg1">
                  <a:lumMod val="50000"/>
                </a:schemeClr>
              </a:gs>
              <a:gs pos="100000">
                <a:schemeClr val="tx1">
                  <a:lumMod val="95000"/>
                  <a:lumOff val="5000"/>
                  <a:alpha val="0"/>
                </a:schemeClr>
              </a:gs>
            </a:gsLst>
            <a:lin ang="5400000" scaled="0"/>
          </a:gradFill>
        </p:grpSpPr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A1946049-EEF9-BAC2-8867-D064133A13F3}"/>
                </a:ext>
              </a:extLst>
            </p:cNvPr>
            <p:cNvSpPr/>
            <p:nvPr/>
          </p:nvSpPr>
          <p:spPr>
            <a:xfrm>
              <a:off x="3035680" y="6631779"/>
              <a:ext cx="350903" cy="53716"/>
            </a:xfrm>
            <a:custGeom>
              <a:avLst/>
              <a:gdLst>
                <a:gd name="connsiteX0" fmla="*/ 9302 w 350903"/>
                <a:gd name="connsiteY0" fmla="*/ 53717 h 53716"/>
                <a:gd name="connsiteX1" fmla="*/ 0 w 350903"/>
                <a:gd name="connsiteY1" fmla="*/ 53717 h 53716"/>
                <a:gd name="connsiteX2" fmla="*/ 0 w 350903"/>
                <a:gd name="connsiteY2" fmla="*/ 19378 h 53716"/>
                <a:gd name="connsiteX3" fmla="*/ 89140 w 350903"/>
                <a:gd name="connsiteY3" fmla="*/ 19378 h 53716"/>
                <a:gd name="connsiteX4" fmla="*/ 89140 w 350903"/>
                <a:gd name="connsiteY4" fmla="*/ 0 h 53716"/>
                <a:gd name="connsiteX5" fmla="*/ 350903 w 350903"/>
                <a:gd name="connsiteY5" fmla="*/ 0 h 53716"/>
                <a:gd name="connsiteX6" fmla="*/ 350903 w 350903"/>
                <a:gd name="connsiteY6" fmla="*/ 9302 h 53716"/>
                <a:gd name="connsiteX7" fmla="*/ 98442 w 350903"/>
                <a:gd name="connsiteY7" fmla="*/ 9302 h 53716"/>
                <a:gd name="connsiteX8" fmla="*/ 98442 w 350903"/>
                <a:gd name="connsiteY8" fmla="*/ 28680 h 53716"/>
                <a:gd name="connsiteX9" fmla="*/ 9302 w 350903"/>
                <a:gd name="connsiteY9" fmla="*/ 28680 h 5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0903" h="53716">
                  <a:moveTo>
                    <a:pt x="9302" y="53717"/>
                  </a:moveTo>
                  <a:lnTo>
                    <a:pt x="0" y="53717"/>
                  </a:lnTo>
                  <a:lnTo>
                    <a:pt x="0" y="19378"/>
                  </a:lnTo>
                  <a:lnTo>
                    <a:pt x="89140" y="19378"/>
                  </a:lnTo>
                  <a:lnTo>
                    <a:pt x="89140" y="0"/>
                  </a:lnTo>
                  <a:lnTo>
                    <a:pt x="350903" y="0"/>
                  </a:lnTo>
                  <a:lnTo>
                    <a:pt x="350903" y="9302"/>
                  </a:lnTo>
                  <a:lnTo>
                    <a:pt x="98442" y="9302"/>
                  </a:lnTo>
                  <a:lnTo>
                    <a:pt x="98442" y="28680"/>
                  </a:lnTo>
                  <a:lnTo>
                    <a:pt x="9302" y="2868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F400E27C-C4C0-256E-B927-4A8720E48448}"/>
                </a:ext>
              </a:extLst>
            </p:cNvPr>
            <p:cNvSpPr/>
            <p:nvPr/>
          </p:nvSpPr>
          <p:spPr>
            <a:xfrm>
              <a:off x="3159701" y="6596898"/>
              <a:ext cx="226881" cy="21471"/>
            </a:xfrm>
            <a:custGeom>
              <a:avLst/>
              <a:gdLst>
                <a:gd name="connsiteX0" fmla="*/ 9302 w 226881"/>
                <a:gd name="connsiteY0" fmla="*/ 21471 h 21471"/>
                <a:gd name="connsiteX1" fmla="*/ 0 w 226881"/>
                <a:gd name="connsiteY1" fmla="*/ 21471 h 21471"/>
                <a:gd name="connsiteX2" fmla="*/ 0 w 226881"/>
                <a:gd name="connsiteY2" fmla="*/ 0 h 21471"/>
                <a:gd name="connsiteX3" fmla="*/ 226882 w 226881"/>
                <a:gd name="connsiteY3" fmla="*/ 0 h 21471"/>
                <a:gd name="connsiteX4" fmla="*/ 226882 w 226881"/>
                <a:gd name="connsiteY4" fmla="*/ 9302 h 21471"/>
                <a:gd name="connsiteX5" fmla="*/ 9302 w 226881"/>
                <a:gd name="connsiteY5" fmla="*/ 9302 h 2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881" h="21471">
                  <a:moveTo>
                    <a:pt x="9302" y="21471"/>
                  </a:moveTo>
                  <a:lnTo>
                    <a:pt x="0" y="21471"/>
                  </a:lnTo>
                  <a:lnTo>
                    <a:pt x="0" y="0"/>
                  </a:lnTo>
                  <a:lnTo>
                    <a:pt x="226882" y="0"/>
                  </a:lnTo>
                  <a:lnTo>
                    <a:pt x="226882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02EEEABB-2268-84E1-279C-21875270C602}"/>
                </a:ext>
              </a:extLst>
            </p:cNvPr>
            <p:cNvSpPr/>
            <p:nvPr/>
          </p:nvSpPr>
          <p:spPr>
            <a:xfrm>
              <a:off x="3274653" y="6656274"/>
              <a:ext cx="111929" cy="29222"/>
            </a:xfrm>
            <a:custGeom>
              <a:avLst/>
              <a:gdLst>
                <a:gd name="connsiteX0" fmla="*/ 9302 w 111929"/>
                <a:gd name="connsiteY0" fmla="*/ 29223 h 29222"/>
                <a:gd name="connsiteX1" fmla="*/ 0 w 111929"/>
                <a:gd name="connsiteY1" fmla="*/ 29223 h 29222"/>
                <a:gd name="connsiteX2" fmla="*/ 0 w 111929"/>
                <a:gd name="connsiteY2" fmla="*/ 0 h 29222"/>
                <a:gd name="connsiteX3" fmla="*/ 111929 w 111929"/>
                <a:gd name="connsiteY3" fmla="*/ 0 h 29222"/>
                <a:gd name="connsiteX4" fmla="*/ 111929 w 111929"/>
                <a:gd name="connsiteY4" fmla="*/ 9302 h 29222"/>
                <a:gd name="connsiteX5" fmla="*/ 9302 w 111929"/>
                <a:gd name="connsiteY5" fmla="*/ 9302 h 29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929" h="29222">
                  <a:moveTo>
                    <a:pt x="9302" y="29223"/>
                  </a:moveTo>
                  <a:lnTo>
                    <a:pt x="0" y="29223"/>
                  </a:lnTo>
                  <a:lnTo>
                    <a:pt x="0" y="0"/>
                  </a:lnTo>
                  <a:lnTo>
                    <a:pt x="111929" y="0"/>
                  </a:lnTo>
                  <a:lnTo>
                    <a:pt x="111929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31F4732F-40B6-47CE-8457-8A47D7C1636C}"/>
                </a:ext>
              </a:extLst>
            </p:cNvPr>
            <p:cNvSpPr/>
            <p:nvPr/>
          </p:nvSpPr>
          <p:spPr>
            <a:xfrm>
              <a:off x="3283722" y="6550390"/>
              <a:ext cx="102860" cy="33873"/>
            </a:xfrm>
            <a:custGeom>
              <a:avLst/>
              <a:gdLst>
                <a:gd name="connsiteX0" fmla="*/ 102860 w 102860"/>
                <a:gd name="connsiteY0" fmla="*/ 33874 h 33873"/>
                <a:gd name="connsiteX1" fmla="*/ 0 w 102860"/>
                <a:gd name="connsiteY1" fmla="*/ 33874 h 33873"/>
                <a:gd name="connsiteX2" fmla="*/ 0 w 102860"/>
                <a:gd name="connsiteY2" fmla="*/ 0 h 33873"/>
                <a:gd name="connsiteX3" fmla="*/ 102860 w 102860"/>
                <a:gd name="connsiteY3" fmla="*/ 0 h 33873"/>
                <a:gd name="connsiteX4" fmla="*/ 102860 w 102860"/>
                <a:gd name="connsiteY4" fmla="*/ 9302 h 33873"/>
                <a:gd name="connsiteX5" fmla="*/ 9302 w 102860"/>
                <a:gd name="connsiteY5" fmla="*/ 9302 h 33873"/>
                <a:gd name="connsiteX6" fmla="*/ 9302 w 102860"/>
                <a:gd name="connsiteY6" fmla="*/ 24572 h 33873"/>
                <a:gd name="connsiteX7" fmla="*/ 102860 w 102860"/>
                <a:gd name="connsiteY7" fmla="*/ 24572 h 33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860" h="33873">
                  <a:moveTo>
                    <a:pt x="102860" y="33874"/>
                  </a:moveTo>
                  <a:lnTo>
                    <a:pt x="0" y="33874"/>
                  </a:lnTo>
                  <a:lnTo>
                    <a:pt x="0" y="0"/>
                  </a:lnTo>
                  <a:lnTo>
                    <a:pt x="102860" y="0"/>
                  </a:lnTo>
                  <a:lnTo>
                    <a:pt x="102860" y="9302"/>
                  </a:lnTo>
                  <a:lnTo>
                    <a:pt x="9302" y="9302"/>
                  </a:lnTo>
                  <a:lnTo>
                    <a:pt x="9302" y="24572"/>
                  </a:lnTo>
                  <a:lnTo>
                    <a:pt x="102860" y="2457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9A7553BD-45E4-EBC9-AB45-BDF810E07592}"/>
                </a:ext>
              </a:extLst>
            </p:cNvPr>
            <p:cNvSpPr/>
            <p:nvPr/>
          </p:nvSpPr>
          <p:spPr>
            <a:xfrm>
              <a:off x="3336664" y="6408308"/>
              <a:ext cx="26122" cy="129912"/>
            </a:xfrm>
            <a:custGeom>
              <a:avLst/>
              <a:gdLst>
                <a:gd name="connsiteX0" fmla="*/ 26122 w 26122"/>
                <a:gd name="connsiteY0" fmla="*/ 129913 h 129912"/>
                <a:gd name="connsiteX1" fmla="*/ 16820 w 26122"/>
                <a:gd name="connsiteY1" fmla="*/ 129913 h 129912"/>
                <a:gd name="connsiteX2" fmla="*/ 16820 w 26122"/>
                <a:gd name="connsiteY2" fmla="*/ 9302 h 129912"/>
                <a:gd name="connsiteX3" fmla="*/ 9302 w 26122"/>
                <a:gd name="connsiteY3" fmla="*/ 9302 h 129912"/>
                <a:gd name="connsiteX4" fmla="*/ 9302 w 26122"/>
                <a:gd name="connsiteY4" fmla="*/ 129913 h 129912"/>
                <a:gd name="connsiteX5" fmla="*/ 0 w 26122"/>
                <a:gd name="connsiteY5" fmla="*/ 129913 h 129912"/>
                <a:gd name="connsiteX6" fmla="*/ 0 w 26122"/>
                <a:gd name="connsiteY6" fmla="*/ 0 h 129912"/>
                <a:gd name="connsiteX7" fmla="*/ 26122 w 26122"/>
                <a:gd name="connsiteY7" fmla="*/ 0 h 12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22" h="129912">
                  <a:moveTo>
                    <a:pt x="26122" y="129913"/>
                  </a:moveTo>
                  <a:lnTo>
                    <a:pt x="16820" y="129913"/>
                  </a:lnTo>
                  <a:lnTo>
                    <a:pt x="16820" y="9302"/>
                  </a:lnTo>
                  <a:lnTo>
                    <a:pt x="9302" y="9302"/>
                  </a:lnTo>
                  <a:lnTo>
                    <a:pt x="9302" y="129913"/>
                  </a:lnTo>
                  <a:lnTo>
                    <a:pt x="0" y="129913"/>
                  </a:lnTo>
                  <a:lnTo>
                    <a:pt x="0" y="0"/>
                  </a:lnTo>
                  <a:lnTo>
                    <a:pt x="26122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2A859950-A020-014F-6324-3BFBBB9ADACD}"/>
                </a:ext>
              </a:extLst>
            </p:cNvPr>
            <p:cNvSpPr/>
            <p:nvPr/>
          </p:nvSpPr>
          <p:spPr>
            <a:xfrm rot="-2534155">
              <a:off x="3135314" y="6499335"/>
              <a:ext cx="225026" cy="9301"/>
            </a:xfrm>
            <a:custGeom>
              <a:avLst/>
              <a:gdLst>
                <a:gd name="connsiteX0" fmla="*/ 0 w 225026"/>
                <a:gd name="connsiteY0" fmla="*/ 0 h 9301"/>
                <a:gd name="connsiteX1" fmla="*/ 225027 w 225026"/>
                <a:gd name="connsiteY1" fmla="*/ 0 h 9301"/>
                <a:gd name="connsiteX2" fmla="*/ 225027 w 225026"/>
                <a:gd name="connsiteY2" fmla="*/ 9302 h 9301"/>
                <a:gd name="connsiteX3" fmla="*/ 0 w 225026"/>
                <a:gd name="connsiteY3" fmla="*/ 9302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026" h="9301">
                  <a:moveTo>
                    <a:pt x="0" y="0"/>
                  </a:moveTo>
                  <a:lnTo>
                    <a:pt x="225027" y="0"/>
                  </a:lnTo>
                  <a:lnTo>
                    <a:pt x="225027" y="9302"/>
                  </a:lnTo>
                  <a:lnTo>
                    <a:pt x="0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A20C91D6-E673-AABB-AE8A-24EFB003509F}"/>
                </a:ext>
              </a:extLst>
            </p:cNvPr>
            <p:cNvSpPr/>
            <p:nvPr/>
          </p:nvSpPr>
          <p:spPr>
            <a:xfrm rot="-2533670">
              <a:off x="3181539" y="6514236"/>
              <a:ext cx="171774" cy="9301"/>
            </a:xfrm>
            <a:custGeom>
              <a:avLst/>
              <a:gdLst>
                <a:gd name="connsiteX0" fmla="*/ 0 w 171774"/>
                <a:gd name="connsiteY0" fmla="*/ 0 h 9301"/>
                <a:gd name="connsiteX1" fmla="*/ 171775 w 171774"/>
                <a:gd name="connsiteY1" fmla="*/ 0 h 9301"/>
                <a:gd name="connsiteX2" fmla="*/ 171775 w 171774"/>
                <a:gd name="connsiteY2" fmla="*/ 9302 h 9301"/>
                <a:gd name="connsiteX3" fmla="*/ 0 w 171774"/>
                <a:gd name="connsiteY3" fmla="*/ 9302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774" h="9301">
                  <a:moveTo>
                    <a:pt x="0" y="0"/>
                  </a:moveTo>
                  <a:lnTo>
                    <a:pt x="171775" y="0"/>
                  </a:lnTo>
                  <a:lnTo>
                    <a:pt x="171775" y="9302"/>
                  </a:lnTo>
                  <a:lnTo>
                    <a:pt x="0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多边形: 形状 63">
              <a:extLst>
                <a:ext uri="{FF2B5EF4-FFF2-40B4-BE49-F238E27FC236}">
                  <a16:creationId xmlns:a16="http://schemas.microsoft.com/office/drawing/2014/main" id="{24D6BA32-63CF-05F2-85E6-ACFC73111973}"/>
                </a:ext>
              </a:extLst>
            </p:cNvPr>
            <p:cNvSpPr/>
            <p:nvPr/>
          </p:nvSpPr>
          <p:spPr>
            <a:xfrm>
              <a:off x="3399993" y="6482865"/>
              <a:ext cx="256104" cy="202630"/>
            </a:xfrm>
            <a:custGeom>
              <a:avLst/>
              <a:gdLst>
                <a:gd name="connsiteX0" fmla="*/ 20929 w 256104"/>
                <a:gd name="connsiteY0" fmla="*/ 202631 h 202630"/>
                <a:gd name="connsiteX1" fmla="*/ 11627 w 256104"/>
                <a:gd name="connsiteY1" fmla="*/ 202631 h 202630"/>
                <a:gd name="connsiteX2" fmla="*/ 11627 w 256104"/>
                <a:gd name="connsiteY2" fmla="*/ 177594 h 202630"/>
                <a:gd name="connsiteX3" fmla="*/ 0 w 256104"/>
                <a:gd name="connsiteY3" fmla="*/ 177594 h 202630"/>
                <a:gd name="connsiteX4" fmla="*/ 0 w 256104"/>
                <a:gd name="connsiteY4" fmla="*/ 78609 h 202630"/>
                <a:gd name="connsiteX5" fmla="*/ 38447 w 256104"/>
                <a:gd name="connsiteY5" fmla="*/ 15591 h 202630"/>
                <a:gd name="connsiteX6" fmla="*/ 115340 w 256104"/>
                <a:gd name="connsiteY6" fmla="*/ 2336 h 202630"/>
                <a:gd name="connsiteX7" fmla="*/ 256104 w 256104"/>
                <a:gd name="connsiteY7" fmla="*/ 66362 h 202630"/>
                <a:gd name="connsiteX8" fmla="*/ 249361 w 256104"/>
                <a:gd name="connsiteY8" fmla="*/ 72718 h 202630"/>
                <a:gd name="connsiteX9" fmla="*/ 113635 w 256104"/>
                <a:gd name="connsiteY9" fmla="*/ 11405 h 202630"/>
                <a:gd name="connsiteX10" fmla="*/ 43873 w 256104"/>
                <a:gd name="connsiteY10" fmla="*/ 23032 h 202630"/>
                <a:gd name="connsiteX11" fmla="*/ 9224 w 256104"/>
                <a:gd name="connsiteY11" fmla="*/ 79229 h 202630"/>
                <a:gd name="connsiteX12" fmla="*/ 9302 w 256104"/>
                <a:gd name="connsiteY12" fmla="*/ 168137 h 202630"/>
                <a:gd name="connsiteX13" fmla="*/ 20929 w 256104"/>
                <a:gd name="connsiteY13" fmla="*/ 168137 h 202630"/>
                <a:gd name="connsiteX14" fmla="*/ 20929 w 256104"/>
                <a:gd name="connsiteY14" fmla="*/ 202631 h 20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6104" h="202630">
                  <a:moveTo>
                    <a:pt x="20929" y="202631"/>
                  </a:moveTo>
                  <a:lnTo>
                    <a:pt x="11627" y="202631"/>
                  </a:lnTo>
                  <a:lnTo>
                    <a:pt x="11627" y="177594"/>
                  </a:lnTo>
                  <a:lnTo>
                    <a:pt x="0" y="177594"/>
                  </a:lnTo>
                  <a:lnTo>
                    <a:pt x="0" y="78609"/>
                  </a:lnTo>
                  <a:cubicBezTo>
                    <a:pt x="310" y="76284"/>
                    <a:pt x="6744" y="37992"/>
                    <a:pt x="38447" y="15591"/>
                  </a:cubicBezTo>
                  <a:cubicBezTo>
                    <a:pt x="58755" y="1173"/>
                    <a:pt x="84645" y="-3245"/>
                    <a:pt x="115340" y="2336"/>
                  </a:cubicBezTo>
                  <a:cubicBezTo>
                    <a:pt x="211302" y="19854"/>
                    <a:pt x="254321" y="64502"/>
                    <a:pt x="256104" y="66362"/>
                  </a:cubicBezTo>
                  <a:lnTo>
                    <a:pt x="249361" y="72718"/>
                  </a:lnTo>
                  <a:cubicBezTo>
                    <a:pt x="248973" y="72253"/>
                    <a:pt x="206418" y="28381"/>
                    <a:pt x="113635" y="11405"/>
                  </a:cubicBezTo>
                  <a:cubicBezTo>
                    <a:pt x="85575" y="6289"/>
                    <a:pt x="62088" y="10165"/>
                    <a:pt x="43873" y="23032"/>
                  </a:cubicBezTo>
                  <a:cubicBezTo>
                    <a:pt x="15348" y="43186"/>
                    <a:pt x="9302" y="78919"/>
                    <a:pt x="9224" y="79229"/>
                  </a:cubicBezTo>
                  <a:lnTo>
                    <a:pt x="9302" y="168137"/>
                  </a:lnTo>
                  <a:lnTo>
                    <a:pt x="20929" y="168137"/>
                  </a:lnTo>
                  <a:lnTo>
                    <a:pt x="20929" y="20263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id="{1B4F8058-C03D-6357-93CD-A56B26AD4C64}"/>
                </a:ext>
              </a:extLst>
            </p:cNvPr>
            <p:cNvSpPr/>
            <p:nvPr/>
          </p:nvSpPr>
          <p:spPr>
            <a:xfrm rot="-3552964">
              <a:off x="3403928" y="6412755"/>
              <a:ext cx="9301" cy="90225"/>
            </a:xfrm>
            <a:custGeom>
              <a:avLst/>
              <a:gdLst>
                <a:gd name="connsiteX0" fmla="*/ 0 w 9301"/>
                <a:gd name="connsiteY0" fmla="*/ 0 h 90225"/>
                <a:gd name="connsiteX1" fmla="*/ 9302 w 9301"/>
                <a:gd name="connsiteY1" fmla="*/ 0 h 90225"/>
                <a:gd name="connsiteX2" fmla="*/ 9302 w 9301"/>
                <a:gd name="connsiteY2" fmla="*/ 90225 h 90225"/>
                <a:gd name="connsiteX3" fmla="*/ 0 w 9301"/>
                <a:gd name="connsiteY3" fmla="*/ 90225 h 9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" h="90225">
                  <a:moveTo>
                    <a:pt x="0" y="0"/>
                  </a:moveTo>
                  <a:lnTo>
                    <a:pt x="9302" y="0"/>
                  </a:lnTo>
                  <a:lnTo>
                    <a:pt x="9302" y="90225"/>
                  </a:lnTo>
                  <a:lnTo>
                    <a:pt x="0" y="902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DC2A8AD1-3E63-BF37-B82C-F901B7A519F2}"/>
                </a:ext>
              </a:extLst>
            </p:cNvPr>
            <p:cNvSpPr/>
            <p:nvPr/>
          </p:nvSpPr>
          <p:spPr>
            <a:xfrm>
              <a:off x="3505953" y="6139569"/>
              <a:ext cx="41547" cy="337105"/>
            </a:xfrm>
            <a:custGeom>
              <a:avLst/>
              <a:gdLst>
                <a:gd name="connsiteX0" fmla="*/ 41547 w 41547"/>
                <a:gd name="connsiteY0" fmla="*/ 337106 h 337105"/>
                <a:gd name="connsiteX1" fmla="*/ 32246 w 41547"/>
                <a:gd name="connsiteY1" fmla="*/ 337106 h 337105"/>
                <a:gd name="connsiteX2" fmla="*/ 32246 w 41547"/>
                <a:gd name="connsiteY2" fmla="*/ 9302 h 337105"/>
                <a:gd name="connsiteX3" fmla="*/ 9302 w 41547"/>
                <a:gd name="connsiteY3" fmla="*/ 9302 h 337105"/>
                <a:gd name="connsiteX4" fmla="*/ 9302 w 41547"/>
                <a:gd name="connsiteY4" fmla="*/ 329355 h 337105"/>
                <a:gd name="connsiteX5" fmla="*/ 0 w 41547"/>
                <a:gd name="connsiteY5" fmla="*/ 329355 h 337105"/>
                <a:gd name="connsiteX6" fmla="*/ 0 w 41547"/>
                <a:gd name="connsiteY6" fmla="*/ 0 h 337105"/>
                <a:gd name="connsiteX7" fmla="*/ 41547 w 41547"/>
                <a:gd name="connsiteY7" fmla="*/ 0 h 337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47" h="337105">
                  <a:moveTo>
                    <a:pt x="41547" y="337106"/>
                  </a:moveTo>
                  <a:lnTo>
                    <a:pt x="32246" y="337106"/>
                  </a:lnTo>
                  <a:lnTo>
                    <a:pt x="32246" y="9302"/>
                  </a:lnTo>
                  <a:lnTo>
                    <a:pt x="9302" y="9302"/>
                  </a:lnTo>
                  <a:lnTo>
                    <a:pt x="9302" y="329355"/>
                  </a:lnTo>
                  <a:lnTo>
                    <a:pt x="0" y="329355"/>
                  </a:lnTo>
                  <a:lnTo>
                    <a:pt x="0" y="0"/>
                  </a:lnTo>
                  <a:lnTo>
                    <a:pt x="41547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22333906-0FBE-B930-E13D-7223FB1BEDFD}"/>
                </a:ext>
              </a:extLst>
            </p:cNvPr>
            <p:cNvSpPr/>
            <p:nvPr/>
          </p:nvSpPr>
          <p:spPr>
            <a:xfrm>
              <a:off x="3557577" y="6148638"/>
              <a:ext cx="46818" cy="349585"/>
            </a:xfrm>
            <a:custGeom>
              <a:avLst/>
              <a:gdLst>
                <a:gd name="connsiteX0" fmla="*/ 46818 w 46818"/>
                <a:gd name="connsiteY0" fmla="*/ 349585 h 349585"/>
                <a:gd name="connsiteX1" fmla="*/ 37516 w 46818"/>
                <a:gd name="connsiteY1" fmla="*/ 349585 h 349585"/>
                <a:gd name="connsiteX2" fmla="*/ 37516 w 46818"/>
                <a:gd name="connsiteY2" fmla="*/ 9302 h 349585"/>
                <a:gd name="connsiteX3" fmla="*/ 9302 w 46818"/>
                <a:gd name="connsiteY3" fmla="*/ 9302 h 349585"/>
                <a:gd name="connsiteX4" fmla="*/ 9302 w 46818"/>
                <a:gd name="connsiteY4" fmla="*/ 340206 h 349585"/>
                <a:gd name="connsiteX5" fmla="*/ 0 w 46818"/>
                <a:gd name="connsiteY5" fmla="*/ 340206 h 349585"/>
                <a:gd name="connsiteX6" fmla="*/ 0 w 46818"/>
                <a:gd name="connsiteY6" fmla="*/ 0 h 349585"/>
                <a:gd name="connsiteX7" fmla="*/ 46818 w 46818"/>
                <a:gd name="connsiteY7" fmla="*/ 0 h 349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18" h="349585">
                  <a:moveTo>
                    <a:pt x="46818" y="349585"/>
                  </a:moveTo>
                  <a:lnTo>
                    <a:pt x="37516" y="349585"/>
                  </a:lnTo>
                  <a:lnTo>
                    <a:pt x="37516" y="9302"/>
                  </a:lnTo>
                  <a:lnTo>
                    <a:pt x="9302" y="9302"/>
                  </a:lnTo>
                  <a:lnTo>
                    <a:pt x="9302" y="340206"/>
                  </a:lnTo>
                  <a:lnTo>
                    <a:pt x="0" y="340206"/>
                  </a:lnTo>
                  <a:lnTo>
                    <a:pt x="0" y="0"/>
                  </a:lnTo>
                  <a:lnTo>
                    <a:pt x="46818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4B3ECD52-208A-C2A9-7498-A3D7D4A4B1FC}"/>
                </a:ext>
              </a:extLst>
            </p:cNvPr>
            <p:cNvSpPr/>
            <p:nvPr/>
          </p:nvSpPr>
          <p:spPr>
            <a:xfrm>
              <a:off x="3595094" y="5985860"/>
              <a:ext cx="217270" cy="525928"/>
            </a:xfrm>
            <a:custGeom>
              <a:avLst/>
              <a:gdLst>
                <a:gd name="connsiteX0" fmla="*/ 217270 w 217270"/>
                <a:gd name="connsiteY0" fmla="*/ 525928 h 525928"/>
                <a:gd name="connsiteX1" fmla="*/ 207968 w 217270"/>
                <a:gd name="connsiteY1" fmla="*/ 525928 h 525928"/>
                <a:gd name="connsiteX2" fmla="*/ 207968 w 217270"/>
                <a:gd name="connsiteY2" fmla="*/ 107434 h 525928"/>
                <a:gd name="connsiteX3" fmla="*/ 174405 w 217270"/>
                <a:gd name="connsiteY3" fmla="*/ 107434 h 525928"/>
                <a:gd name="connsiteX4" fmla="*/ 174405 w 217270"/>
                <a:gd name="connsiteY4" fmla="*/ 9302 h 525928"/>
                <a:gd name="connsiteX5" fmla="*/ 49299 w 217270"/>
                <a:gd name="connsiteY5" fmla="*/ 9302 h 525928"/>
                <a:gd name="connsiteX6" fmla="*/ 49299 w 217270"/>
                <a:gd name="connsiteY6" fmla="*/ 141074 h 525928"/>
                <a:gd name="connsiteX7" fmla="*/ 9302 w 217270"/>
                <a:gd name="connsiteY7" fmla="*/ 141074 h 525928"/>
                <a:gd name="connsiteX8" fmla="*/ 9302 w 217270"/>
                <a:gd name="connsiteY8" fmla="*/ 150608 h 525928"/>
                <a:gd name="connsiteX9" fmla="*/ 0 w 217270"/>
                <a:gd name="connsiteY9" fmla="*/ 150608 h 525928"/>
                <a:gd name="connsiteX10" fmla="*/ 0 w 217270"/>
                <a:gd name="connsiteY10" fmla="*/ 131773 h 525928"/>
                <a:gd name="connsiteX11" fmla="*/ 39997 w 217270"/>
                <a:gd name="connsiteY11" fmla="*/ 131773 h 525928"/>
                <a:gd name="connsiteX12" fmla="*/ 39997 w 217270"/>
                <a:gd name="connsiteY12" fmla="*/ 0 h 525928"/>
                <a:gd name="connsiteX13" fmla="*/ 183707 w 217270"/>
                <a:gd name="connsiteY13" fmla="*/ 0 h 525928"/>
                <a:gd name="connsiteX14" fmla="*/ 183707 w 217270"/>
                <a:gd name="connsiteY14" fmla="*/ 98132 h 525928"/>
                <a:gd name="connsiteX15" fmla="*/ 217270 w 217270"/>
                <a:gd name="connsiteY15" fmla="*/ 98132 h 525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7270" h="525928">
                  <a:moveTo>
                    <a:pt x="217270" y="525928"/>
                  </a:moveTo>
                  <a:lnTo>
                    <a:pt x="207968" y="525928"/>
                  </a:lnTo>
                  <a:lnTo>
                    <a:pt x="207968" y="107434"/>
                  </a:lnTo>
                  <a:lnTo>
                    <a:pt x="174405" y="107434"/>
                  </a:lnTo>
                  <a:lnTo>
                    <a:pt x="174405" y="9302"/>
                  </a:lnTo>
                  <a:lnTo>
                    <a:pt x="49299" y="9302"/>
                  </a:lnTo>
                  <a:lnTo>
                    <a:pt x="49299" y="141074"/>
                  </a:lnTo>
                  <a:lnTo>
                    <a:pt x="9302" y="141074"/>
                  </a:lnTo>
                  <a:lnTo>
                    <a:pt x="9302" y="150608"/>
                  </a:lnTo>
                  <a:lnTo>
                    <a:pt x="0" y="150608"/>
                  </a:lnTo>
                  <a:lnTo>
                    <a:pt x="0" y="131773"/>
                  </a:lnTo>
                  <a:lnTo>
                    <a:pt x="39997" y="131773"/>
                  </a:lnTo>
                  <a:lnTo>
                    <a:pt x="39997" y="0"/>
                  </a:lnTo>
                  <a:lnTo>
                    <a:pt x="183707" y="0"/>
                  </a:lnTo>
                  <a:lnTo>
                    <a:pt x="183707" y="98132"/>
                  </a:lnTo>
                  <a:lnTo>
                    <a:pt x="217270" y="9813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0588CF51-A2FA-DB48-4616-FDF7360587F4}"/>
                </a:ext>
              </a:extLst>
            </p:cNvPr>
            <p:cNvSpPr/>
            <p:nvPr/>
          </p:nvSpPr>
          <p:spPr>
            <a:xfrm>
              <a:off x="3595094" y="5864707"/>
              <a:ext cx="210836" cy="245950"/>
            </a:xfrm>
            <a:custGeom>
              <a:avLst/>
              <a:gdLst>
                <a:gd name="connsiteX0" fmla="*/ 9302 w 210836"/>
                <a:gd name="connsiteY0" fmla="*/ 245950 h 245950"/>
                <a:gd name="connsiteX1" fmla="*/ 0 w 210836"/>
                <a:gd name="connsiteY1" fmla="*/ 245950 h 245950"/>
                <a:gd name="connsiteX2" fmla="*/ 0 w 210836"/>
                <a:gd name="connsiteY2" fmla="*/ 216727 h 245950"/>
                <a:gd name="connsiteX3" fmla="*/ 21936 w 210836"/>
                <a:gd name="connsiteY3" fmla="*/ 216727 h 245950"/>
                <a:gd name="connsiteX4" fmla="*/ 21936 w 210836"/>
                <a:gd name="connsiteY4" fmla="*/ 102240 h 245950"/>
                <a:gd name="connsiteX5" fmla="*/ 57825 w 210836"/>
                <a:gd name="connsiteY5" fmla="*/ 102240 h 245950"/>
                <a:gd name="connsiteX6" fmla="*/ 57825 w 210836"/>
                <a:gd name="connsiteY6" fmla="*/ 66662 h 245950"/>
                <a:gd name="connsiteX7" fmla="*/ 124487 w 210836"/>
                <a:gd name="connsiteY7" fmla="*/ 0 h 245950"/>
                <a:gd name="connsiteX8" fmla="*/ 188823 w 210836"/>
                <a:gd name="connsiteY8" fmla="*/ 64414 h 245950"/>
                <a:gd name="connsiteX9" fmla="*/ 188823 w 210836"/>
                <a:gd name="connsiteY9" fmla="*/ 104333 h 245950"/>
                <a:gd name="connsiteX10" fmla="*/ 210837 w 210836"/>
                <a:gd name="connsiteY10" fmla="*/ 104333 h 245950"/>
                <a:gd name="connsiteX11" fmla="*/ 210837 w 210836"/>
                <a:gd name="connsiteY11" fmla="*/ 207193 h 245950"/>
                <a:gd name="connsiteX12" fmla="*/ 201535 w 210836"/>
                <a:gd name="connsiteY12" fmla="*/ 207193 h 245950"/>
                <a:gd name="connsiteX13" fmla="*/ 201535 w 210836"/>
                <a:gd name="connsiteY13" fmla="*/ 113635 h 245950"/>
                <a:gd name="connsiteX14" fmla="*/ 179521 w 210836"/>
                <a:gd name="connsiteY14" fmla="*/ 113635 h 245950"/>
                <a:gd name="connsiteX15" fmla="*/ 179521 w 210836"/>
                <a:gd name="connsiteY15" fmla="*/ 68289 h 245950"/>
                <a:gd name="connsiteX16" fmla="*/ 124487 w 210836"/>
                <a:gd name="connsiteY16" fmla="*/ 13177 h 245950"/>
                <a:gd name="connsiteX17" fmla="*/ 67127 w 210836"/>
                <a:gd name="connsiteY17" fmla="*/ 70537 h 245950"/>
                <a:gd name="connsiteX18" fmla="*/ 67127 w 210836"/>
                <a:gd name="connsiteY18" fmla="*/ 111542 h 245950"/>
                <a:gd name="connsiteX19" fmla="*/ 31238 w 210836"/>
                <a:gd name="connsiteY19" fmla="*/ 111542 h 245950"/>
                <a:gd name="connsiteX20" fmla="*/ 31238 w 210836"/>
                <a:gd name="connsiteY20" fmla="*/ 226029 h 245950"/>
                <a:gd name="connsiteX21" fmla="*/ 9302 w 210836"/>
                <a:gd name="connsiteY21" fmla="*/ 226029 h 245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10836" h="245950">
                  <a:moveTo>
                    <a:pt x="9302" y="245950"/>
                  </a:moveTo>
                  <a:lnTo>
                    <a:pt x="0" y="245950"/>
                  </a:lnTo>
                  <a:lnTo>
                    <a:pt x="0" y="216727"/>
                  </a:lnTo>
                  <a:lnTo>
                    <a:pt x="21936" y="216727"/>
                  </a:lnTo>
                  <a:lnTo>
                    <a:pt x="21936" y="102240"/>
                  </a:lnTo>
                  <a:lnTo>
                    <a:pt x="57825" y="102240"/>
                  </a:lnTo>
                  <a:lnTo>
                    <a:pt x="57825" y="66662"/>
                  </a:lnTo>
                  <a:lnTo>
                    <a:pt x="124487" y="0"/>
                  </a:lnTo>
                  <a:lnTo>
                    <a:pt x="188823" y="64414"/>
                  </a:lnTo>
                  <a:lnTo>
                    <a:pt x="188823" y="104333"/>
                  </a:lnTo>
                  <a:lnTo>
                    <a:pt x="210837" y="104333"/>
                  </a:lnTo>
                  <a:lnTo>
                    <a:pt x="210837" y="207193"/>
                  </a:lnTo>
                  <a:lnTo>
                    <a:pt x="201535" y="207193"/>
                  </a:lnTo>
                  <a:lnTo>
                    <a:pt x="201535" y="113635"/>
                  </a:lnTo>
                  <a:lnTo>
                    <a:pt x="179521" y="113635"/>
                  </a:lnTo>
                  <a:lnTo>
                    <a:pt x="179521" y="68289"/>
                  </a:lnTo>
                  <a:lnTo>
                    <a:pt x="124487" y="13177"/>
                  </a:lnTo>
                  <a:lnTo>
                    <a:pt x="67127" y="70537"/>
                  </a:lnTo>
                  <a:lnTo>
                    <a:pt x="67127" y="111542"/>
                  </a:lnTo>
                  <a:lnTo>
                    <a:pt x="31238" y="111542"/>
                  </a:lnTo>
                  <a:lnTo>
                    <a:pt x="31238" y="226029"/>
                  </a:lnTo>
                  <a:lnTo>
                    <a:pt x="9302" y="22602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4C7C7007-2754-FBDA-B300-9E3BC77BE516}"/>
                </a:ext>
              </a:extLst>
            </p:cNvPr>
            <p:cNvSpPr/>
            <p:nvPr/>
          </p:nvSpPr>
          <p:spPr>
            <a:xfrm>
              <a:off x="3818022" y="6093061"/>
              <a:ext cx="31780" cy="418727"/>
            </a:xfrm>
            <a:custGeom>
              <a:avLst/>
              <a:gdLst>
                <a:gd name="connsiteX0" fmla="*/ 31780 w 31780"/>
                <a:gd name="connsiteY0" fmla="*/ 418728 h 418727"/>
                <a:gd name="connsiteX1" fmla="*/ 22479 w 31780"/>
                <a:gd name="connsiteY1" fmla="*/ 418728 h 418727"/>
                <a:gd name="connsiteX2" fmla="*/ 22479 w 31780"/>
                <a:gd name="connsiteY2" fmla="*/ 9302 h 418727"/>
                <a:gd name="connsiteX3" fmla="*/ 0 w 31780"/>
                <a:gd name="connsiteY3" fmla="*/ 9302 h 418727"/>
                <a:gd name="connsiteX4" fmla="*/ 0 w 31780"/>
                <a:gd name="connsiteY4" fmla="*/ 0 h 418727"/>
                <a:gd name="connsiteX5" fmla="*/ 31780 w 31780"/>
                <a:gd name="connsiteY5" fmla="*/ 0 h 418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0" h="418727">
                  <a:moveTo>
                    <a:pt x="31780" y="418728"/>
                  </a:moveTo>
                  <a:lnTo>
                    <a:pt x="22479" y="418728"/>
                  </a:lnTo>
                  <a:lnTo>
                    <a:pt x="22479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31780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:a16="http://schemas.microsoft.com/office/drawing/2014/main" id="{D66E01BD-A270-EAD4-D36D-F8E18935618D}"/>
                </a:ext>
              </a:extLst>
            </p:cNvPr>
            <p:cNvSpPr/>
            <p:nvPr/>
          </p:nvSpPr>
          <p:spPr>
            <a:xfrm>
              <a:off x="3699117" y="5760141"/>
              <a:ext cx="40849" cy="127819"/>
            </a:xfrm>
            <a:custGeom>
              <a:avLst/>
              <a:gdLst>
                <a:gd name="connsiteX0" fmla="*/ 9147 w 40849"/>
                <a:gd name="connsiteY0" fmla="*/ 127820 h 127819"/>
                <a:gd name="connsiteX1" fmla="*/ 0 w 40849"/>
                <a:gd name="connsiteY1" fmla="*/ 126192 h 127819"/>
                <a:gd name="connsiteX2" fmla="*/ 22479 w 40849"/>
                <a:gd name="connsiteY2" fmla="*/ 0 h 127819"/>
                <a:gd name="connsiteX3" fmla="*/ 40850 w 40849"/>
                <a:gd name="connsiteY3" fmla="*/ 126347 h 127819"/>
                <a:gd name="connsiteX4" fmla="*/ 31625 w 40849"/>
                <a:gd name="connsiteY4" fmla="*/ 127665 h 127819"/>
                <a:gd name="connsiteX5" fmla="*/ 21549 w 40849"/>
                <a:gd name="connsiteY5" fmla="*/ 58290 h 12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849" h="127819">
                  <a:moveTo>
                    <a:pt x="9147" y="127820"/>
                  </a:moveTo>
                  <a:lnTo>
                    <a:pt x="0" y="126192"/>
                  </a:lnTo>
                  <a:lnTo>
                    <a:pt x="22479" y="0"/>
                  </a:lnTo>
                  <a:lnTo>
                    <a:pt x="40850" y="126347"/>
                  </a:lnTo>
                  <a:lnTo>
                    <a:pt x="31625" y="127665"/>
                  </a:lnTo>
                  <a:lnTo>
                    <a:pt x="21549" y="5829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" name="任意多边形: 形状 71">
              <a:extLst>
                <a:ext uri="{FF2B5EF4-FFF2-40B4-BE49-F238E27FC236}">
                  <a16:creationId xmlns:a16="http://schemas.microsoft.com/office/drawing/2014/main" id="{5F04B0E3-9E2F-1795-2CEF-E5772E2EDEE3}"/>
                </a:ext>
              </a:extLst>
            </p:cNvPr>
            <p:cNvSpPr/>
            <p:nvPr/>
          </p:nvSpPr>
          <p:spPr>
            <a:xfrm>
              <a:off x="3656407" y="6067869"/>
              <a:ext cx="101077" cy="34493"/>
            </a:xfrm>
            <a:custGeom>
              <a:avLst/>
              <a:gdLst>
                <a:gd name="connsiteX0" fmla="*/ 101077 w 101077"/>
                <a:gd name="connsiteY0" fmla="*/ 34494 h 34493"/>
                <a:gd name="connsiteX1" fmla="*/ 0 w 101077"/>
                <a:gd name="connsiteY1" fmla="*/ 34494 h 34493"/>
                <a:gd name="connsiteX2" fmla="*/ 0 w 101077"/>
                <a:gd name="connsiteY2" fmla="*/ 8759 h 34493"/>
                <a:gd name="connsiteX3" fmla="*/ 32323 w 101077"/>
                <a:gd name="connsiteY3" fmla="*/ 8759 h 34493"/>
                <a:gd name="connsiteX4" fmla="*/ 32323 w 101077"/>
                <a:gd name="connsiteY4" fmla="*/ 0 h 34493"/>
                <a:gd name="connsiteX5" fmla="*/ 101077 w 101077"/>
                <a:gd name="connsiteY5" fmla="*/ 0 h 34493"/>
                <a:gd name="connsiteX6" fmla="*/ 101077 w 101077"/>
                <a:gd name="connsiteY6" fmla="*/ 34494 h 34493"/>
                <a:gd name="connsiteX7" fmla="*/ 9302 w 101077"/>
                <a:gd name="connsiteY7" fmla="*/ 25192 h 34493"/>
                <a:gd name="connsiteX8" fmla="*/ 91698 w 101077"/>
                <a:gd name="connsiteY8" fmla="*/ 25192 h 34493"/>
                <a:gd name="connsiteX9" fmla="*/ 91698 w 101077"/>
                <a:gd name="connsiteY9" fmla="*/ 9302 h 34493"/>
                <a:gd name="connsiteX10" fmla="*/ 41547 w 101077"/>
                <a:gd name="connsiteY10" fmla="*/ 9302 h 34493"/>
                <a:gd name="connsiteX11" fmla="*/ 41547 w 101077"/>
                <a:gd name="connsiteY11" fmla="*/ 18061 h 34493"/>
                <a:gd name="connsiteX12" fmla="*/ 9224 w 101077"/>
                <a:gd name="connsiteY12" fmla="*/ 18061 h 34493"/>
                <a:gd name="connsiteX13" fmla="*/ 9224 w 101077"/>
                <a:gd name="connsiteY13" fmla="*/ 25192 h 34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1077" h="34493">
                  <a:moveTo>
                    <a:pt x="101077" y="34494"/>
                  </a:moveTo>
                  <a:lnTo>
                    <a:pt x="0" y="34494"/>
                  </a:lnTo>
                  <a:lnTo>
                    <a:pt x="0" y="8759"/>
                  </a:lnTo>
                  <a:lnTo>
                    <a:pt x="32323" y="8759"/>
                  </a:lnTo>
                  <a:lnTo>
                    <a:pt x="32323" y="0"/>
                  </a:lnTo>
                  <a:lnTo>
                    <a:pt x="101077" y="0"/>
                  </a:lnTo>
                  <a:lnTo>
                    <a:pt x="101077" y="34494"/>
                  </a:lnTo>
                  <a:close/>
                  <a:moveTo>
                    <a:pt x="9302" y="25192"/>
                  </a:moveTo>
                  <a:lnTo>
                    <a:pt x="91698" y="25192"/>
                  </a:lnTo>
                  <a:lnTo>
                    <a:pt x="91698" y="9302"/>
                  </a:lnTo>
                  <a:lnTo>
                    <a:pt x="41547" y="9302"/>
                  </a:lnTo>
                  <a:lnTo>
                    <a:pt x="41547" y="18061"/>
                  </a:lnTo>
                  <a:lnTo>
                    <a:pt x="9224" y="18061"/>
                  </a:lnTo>
                  <a:lnTo>
                    <a:pt x="9224" y="2519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E35C5499-5C15-7EA0-49DD-47B96ECF7B10}"/>
                </a:ext>
              </a:extLst>
            </p:cNvPr>
            <p:cNvSpPr/>
            <p:nvPr/>
          </p:nvSpPr>
          <p:spPr>
            <a:xfrm>
              <a:off x="3421619" y="6520703"/>
              <a:ext cx="540578" cy="164793"/>
            </a:xfrm>
            <a:custGeom>
              <a:avLst/>
              <a:gdLst>
                <a:gd name="connsiteX0" fmla="*/ 540579 w 540578"/>
                <a:gd name="connsiteY0" fmla="*/ 164794 h 164793"/>
                <a:gd name="connsiteX1" fmla="*/ 531277 w 540578"/>
                <a:gd name="connsiteY1" fmla="*/ 164794 h 164793"/>
                <a:gd name="connsiteX2" fmla="*/ 531277 w 540578"/>
                <a:gd name="connsiteY2" fmla="*/ 101000 h 164793"/>
                <a:gd name="connsiteX3" fmla="*/ 500272 w 540578"/>
                <a:gd name="connsiteY3" fmla="*/ 101000 h 164793"/>
                <a:gd name="connsiteX4" fmla="*/ 500272 w 540578"/>
                <a:gd name="connsiteY4" fmla="*/ 9302 h 164793"/>
                <a:gd name="connsiteX5" fmla="*/ 423533 w 540578"/>
                <a:gd name="connsiteY5" fmla="*/ 9302 h 164793"/>
                <a:gd name="connsiteX6" fmla="*/ 211844 w 540578"/>
                <a:gd name="connsiteY6" fmla="*/ 65034 h 164793"/>
                <a:gd name="connsiteX7" fmla="*/ 147275 w 540578"/>
                <a:gd name="connsiteY7" fmla="*/ 88520 h 164793"/>
                <a:gd name="connsiteX8" fmla="*/ 0 w 540578"/>
                <a:gd name="connsiteY8" fmla="*/ 115262 h 164793"/>
                <a:gd name="connsiteX9" fmla="*/ 853 w 540578"/>
                <a:gd name="connsiteY9" fmla="*/ 105961 h 164793"/>
                <a:gd name="connsiteX10" fmla="*/ 144252 w 540578"/>
                <a:gd name="connsiteY10" fmla="*/ 79684 h 164793"/>
                <a:gd name="connsiteX11" fmla="*/ 208589 w 540578"/>
                <a:gd name="connsiteY11" fmla="*/ 56275 h 164793"/>
                <a:gd name="connsiteX12" fmla="*/ 423533 w 540578"/>
                <a:gd name="connsiteY12" fmla="*/ 0 h 164793"/>
                <a:gd name="connsiteX13" fmla="*/ 509573 w 540578"/>
                <a:gd name="connsiteY13" fmla="*/ 0 h 164793"/>
                <a:gd name="connsiteX14" fmla="*/ 509573 w 540578"/>
                <a:gd name="connsiteY14" fmla="*/ 91698 h 164793"/>
                <a:gd name="connsiteX15" fmla="*/ 540579 w 540578"/>
                <a:gd name="connsiteY15" fmla="*/ 91698 h 164793"/>
                <a:gd name="connsiteX16" fmla="*/ 540579 w 540578"/>
                <a:gd name="connsiteY16" fmla="*/ 164794 h 16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0578" h="164793">
                  <a:moveTo>
                    <a:pt x="540579" y="164794"/>
                  </a:moveTo>
                  <a:lnTo>
                    <a:pt x="531277" y="164794"/>
                  </a:lnTo>
                  <a:lnTo>
                    <a:pt x="531277" y="101000"/>
                  </a:lnTo>
                  <a:lnTo>
                    <a:pt x="500272" y="101000"/>
                  </a:lnTo>
                  <a:lnTo>
                    <a:pt x="500272" y="9302"/>
                  </a:lnTo>
                  <a:lnTo>
                    <a:pt x="423533" y="9302"/>
                  </a:lnTo>
                  <a:cubicBezTo>
                    <a:pt x="361368" y="9302"/>
                    <a:pt x="285327" y="37594"/>
                    <a:pt x="211844" y="65034"/>
                  </a:cubicBezTo>
                  <a:cubicBezTo>
                    <a:pt x="190528" y="73018"/>
                    <a:pt x="168514" y="81157"/>
                    <a:pt x="147275" y="88520"/>
                  </a:cubicBezTo>
                  <a:cubicBezTo>
                    <a:pt x="55655" y="120146"/>
                    <a:pt x="2170" y="115418"/>
                    <a:pt x="0" y="115262"/>
                  </a:cubicBezTo>
                  <a:lnTo>
                    <a:pt x="853" y="105961"/>
                  </a:lnTo>
                  <a:cubicBezTo>
                    <a:pt x="1395" y="106038"/>
                    <a:pt x="54724" y="110612"/>
                    <a:pt x="144252" y="79684"/>
                  </a:cubicBezTo>
                  <a:cubicBezTo>
                    <a:pt x="165336" y="72397"/>
                    <a:pt x="187350" y="64181"/>
                    <a:pt x="208589" y="56275"/>
                  </a:cubicBezTo>
                  <a:cubicBezTo>
                    <a:pt x="282846" y="28602"/>
                    <a:pt x="359662" y="0"/>
                    <a:pt x="423533" y="0"/>
                  </a:cubicBezTo>
                  <a:lnTo>
                    <a:pt x="509573" y="0"/>
                  </a:lnTo>
                  <a:lnTo>
                    <a:pt x="509573" y="91698"/>
                  </a:lnTo>
                  <a:lnTo>
                    <a:pt x="540579" y="91698"/>
                  </a:lnTo>
                  <a:lnTo>
                    <a:pt x="540579" y="16479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D8217575-EBE4-E8E2-C7FE-E3D31A27A078}"/>
                </a:ext>
              </a:extLst>
            </p:cNvPr>
            <p:cNvSpPr/>
            <p:nvPr/>
          </p:nvSpPr>
          <p:spPr>
            <a:xfrm>
              <a:off x="3531765" y="6618835"/>
              <a:ext cx="400744" cy="66661"/>
            </a:xfrm>
            <a:custGeom>
              <a:avLst/>
              <a:gdLst>
                <a:gd name="connsiteX0" fmla="*/ 400744 w 400744"/>
                <a:gd name="connsiteY0" fmla="*/ 66662 h 66661"/>
                <a:gd name="connsiteX1" fmla="*/ 391443 w 400744"/>
                <a:gd name="connsiteY1" fmla="*/ 66662 h 66661"/>
                <a:gd name="connsiteX2" fmla="*/ 391443 w 400744"/>
                <a:gd name="connsiteY2" fmla="*/ 37749 h 66661"/>
                <a:gd name="connsiteX3" fmla="*/ 352686 w 400744"/>
                <a:gd name="connsiteY3" fmla="*/ 37749 h 66661"/>
                <a:gd name="connsiteX4" fmla="*/ 352686 w 400744"/>
                <a:gd name="connsiteY4" fmla="*/ 9302 h 66661"/>
                <a:gd name="connsiteX5" fmla="*/ 304473 w 400744"/>
                <a:gd name="connsiteY5" fmla="*/ 9302 h 66661"/>
                <a:gd name="connsiteX6" fmla="*/ 304473 w 400744"/>
                <a:gd name="connsiteY6" fmla="*/ 46121 h 66661"/>
                <a:gd name="connsiteX7" fmla="*/ 237734 w 400744"/>
                <a:gd name="connsiteY7" fmla="*/ 46121 h 66661"/>
                <a:gd name="connsiteX8" fmla="*/ 237734 w 400744"/>
                <a:gd name="connsiteY8" fmla="*/ 26122 h 66661"/>
                <a:gd name="connsiteX9" fmla="*/ 175955 w 400744"/>
                <a:gd name="connsiteY9" fmla="*/ 26122 h 66661"/>
                <a:gd name="connsiteX10" fmla="*/ 175955 w 400744"/>
                <a:gd name="connsiteY10" fmla="*/ 41625 h 66661"/>
                <a:gd name="connsiteX11" fmla="*/ 9302 w 400744"/>
                <a:gd name="connsiteY11" fmla="*/ 41625 h 66661"/>
                <a:gd name="connsiteX12" fmla="*/ 9302 w 400744"/>
                <a:gd name="connsiteY12" fmla="*/ 66662 h 66661"/>
                <a:gd name="connsiteX13" fmla="*/ 0 w 400744"/>
                <a:gd name="connsiteY13" fmla="*/ 66662 h 66661"/>
                <a:gd name="connsiteX14" fmla="*/ 0 w 400744"/>
                <a:gd name="connsiteY14" fmla="*/ 32323 h 66661"/>
                <a:gd name="connsiteX15" fmla="*/ 166654 w 400744"/>
                <a:gd name="connsiteY15" fmla="*/ 32323 h 66661"/>
                <a:gd name="connsiteX16" fmla="*/ 166654 w 400744"/>
                <a:gd name="connsiteY16" fmla="*/ 16820 h 66661"/>
                <a:gd name="connsiteX17" fmla="*/ 247035 w 400744"/>
                <a:gd name="connsiteY17" fmla="*/ 16820 h 66661"/>
                <a:gd name="connsiteX18" fmla="*/ 247035 w 400744"/>
                <a:gd name="connsiteY18" fmla="*/ 36819 h 66661"/>
                <a:gd name="connsiteX19" fmla="*/ 295171 w 400744"/>
                <a:gd name="connsiteY19" fmla="*/ 36819 h 66661"/>
                <a:gd name="connsiteX20" fmla="*/ 295171 w 400744"/>
                <a:gd name="connsiteY20" fmla="*/ 0 h 66661"/>
                <a:gd name="connsiteX21" fmla="*/ 361988 w 400744"/>
                <a:gd name="connsiteY21" fmla="*/ 0 h 66661"/>
                <a:gd name="connsiteX22" fmla="*/ 361988 w 400744"/>
                <a:gd name="connsiteY22" fmla="*/ 28447 h 66661"/>
                <a:gd name="connsiteX23" fmla="*/ 400744 w 400744"/>
                <a:gd name="connsiteY23" fmla="*/ 28447 h 66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00744" h="66661">
                  <a:moveTo>
                    <a:pt x="400744" y="66662"/>
                  </a:moveTo>
                  <a:lnTo>
                    <a:pt x="391443" y="66662"/>
                  </a:lnTo>
                  <a:lnTo>
                    <a:pt x="391443" y="37749"/>
                  </a:lnTo>
                  <a:lnTo>
                    <a:pt x="352686" y="37749"/>
                  </a:lnTo>
                  <a:lnTo>
                    <a:pt x="352686" y="9302"/>
                  </a:lnTo>
                  <a:lnTo>
                    <a:pt x="304473" y="9302"/>
                  </a:lnTo>
                  <a:lnTo>
                    <a:pt x="304473" y="46121"/>
                  </a:lnTo>
                  <a:lnTo>
                    <a:pt x="237734" y="46121"/>
                  </a:lnTo>
                  <a:lnTo>
                    <a:pt x="237734" y="26122"/>
                  </a:lnTo>
                  <a:lnTo>
                    <a:pt x="175955" y="26122"/>
                  </a:lnTo>
                  <a:lnTo>
                    <a:pt x="175955" y="41625"/>
                  </a:lnTo>
                  <a:lnTo>
                    <a:pt x="9302" y="41625"/>
                  </a:lnTo>
                  <a:lnTo>
                    <a:pt x="9302" y="66662"/>
                  </a:lnTo>
                  <a:lnTo>
                    <a:pt x="0" y="66662"/>
                  </a:lnTo>
                  <a:lnTo>
                    <a:pt x="0" y="32323"/>
                  </a:lnTo>
                  <a:lnTo>
                    <a:pt x="166654" y="32323"/>
                  </a:lnTo>
                  <a:lnTo>
                    <a:pt x="166654" y="16820"/>
                  </a:lnTo>
                  <a:lnTo>
                    <a:pt x="247035" y="16820"/>
                  </a:lnTo>
                  <a:lnTo>
                    <a:pt x="247035" y="36819"/>
                  </a:lnTo>
                  <a:lnTo>
                    <a:pt x="295171" y="36819"/>
                  </a:lnTo>
                  <a:lnTo>
                    <a:pt x="295171" y="0"/>
                  </a:lnTo>
                  <a:lnTo>
                    <a:pt x="361988" y="0"/>
                  </a:lnTo>
                  <a:lnTo>
                    <a:pt x="361988" y="28447"/>
                  </a:lnTo>
                  <a:lnTo>
                    <a:pt x="400744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" name="任意多边形: 形状 74">
              <a:extLst>
                <a:ext uri="{FF2B5EF4-FFF2-40B4-BE49-F238E27FC236}">
                  <a16:creationId xmlns:a16="http://schemas.microsoft.com/office/drawing/2014/main" id="{3B9A3ECD-5B3D-61B3-2A63-6AA72B3C7D11}"/>
                </a:ext>
              </a:extLst>
            </p:cNvPr>
            <p:cNvSpPr/>
            <p:nvPr/>
          </p:nvSpPr>
          <p:spPr>
            <a:xfrm>
              <a:off x="3858097" y="6246770"/>
              <a:ext cx="65343" cy="265018"/>
            </a:xfrm>
            <a:custGeom>
              <a:avLst/>
              <a:gdLst>
                <a:gd name="connsiteX0" fmla="*/ 44725 w 65343"/>
                <a:gd name="connsiteY0" fmla="*/ 265018 h 265018"/>
                <a:gd name="connsiteX1" fmla="*/ 35424 w 65343"/>
                <a:gd name="connsiteY1" fmla="*/ 265018 h 265018"/>
                <a:gd name="connsiteX2" fmla="*/ 35424 w 65343"/>
                <a:gd name="connsiteY2" fmla="*/ 140842 h 265018"/>
                <a:gd name="connsiteX3" fmla="*/ 56042 w 65343"/>
                <a:gd name="connsiteY3" fmla="*/ 140842 h 265018"/>
                <a:gd name="connsiteX4" fmla="*/ 56042 w 65343"/>
                <a:gd name="connsiteY4" fmla="*/ 9302 h 265018"/>
                <a:gd name="connsiteX5" fmla="*/ 0 w 65343"/>
                <a:gd name="connsiteY5" fmla="*/ 9302 h 265018"/>
                <a:gd name="connsiteX6" fmla="*/ 0 w 65343"/>
                <a:gd name="connsiteY6" fmla="*/ 0 h 265018"/>
                <a:gd name="connsiteX7" fmla="*/ 65344 w 65343"/>
                <a:gd name="connsiteY7" fmla="*/ 0 h 265018"/>
                <a:gd name="connsiteX8" fmla="*/ 65344 w 65343"/>
                <a:gd name="connsiteY8" fmla="*/ 150143 h 265018"/>
                <a:gd name="connsiteX9" fmla="*/ 44725 w 65343"/>
                <a:gd name="connsiteY9" fmla="*/ 150143 h 265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343" h="265018">
                  <a:moveTo>
                    <a:pt x="44725" y="265018"/>
                  </a:moveTo>
                  <a:lnTo>
                    <a:pt x="35424" y="265018"/>
                  </a:lnTo>
                  <a:lnTo>
                    <a:pt x="35424" y="140842"/>
                  </a:lnTo>
                  <a:lnTo>
                    <a:pt x="56042" y="140842"/>
                  </a:lnTo>
                  <a:lnTo>
                    <a:pt x="56042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65344" y="0"/>
                  </a:lnTo>
                  <a:lnTo>
                    <a:pt x="65344" y="150143"/>
                  </a:lnTo>
                  <a:lnTo>
                    <a:pt x="44725" y="15014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:a16="http://schemas.microsoft.com/office/drawing/2014/main" id="{2EA27897-AC22-5623-2562-1C020E6EFB0F}"/>
                </a:ext>
              </a:extLst>
            </p:cNvPr>
            <p:cNvSpPr/>
            <p:nvPr/>
          </p:nvSpPr>
          <p:spPr>
            <a:xfrm>
              <a:off x="3894761" y="5938035"/>
              <a:ext cx="67436" cy="660879"/>
            </a:xfrm>
            <a:custGeom>
              <a:avLst/>
              <a:gdLst>
                <a:gd name="connsiteX0" fmla="*/ 67437 w 67436"/>
                <a:gd name="connsiteY0" fmla="*/ 660879 h 660879"/>
                <a:gd name="connsiteX1" fmla="*/ 58135 w 67436"/>
                <a:gd name="connsiteY1" fmla="*/ 660879 h 660879"/>
                <a:gd name="connsiteX2" fmla="*/ 58135 w 67436"/>
                <a:gd name="connsiteY2" fmla="*/ 457562 h 660879"/>
                <a:gd name="connsiteX3" fmla="*/ 37516 w 67436"/>
                <a:gd name="connsiteY3" fmla="*/ 457562 h 660879"/>
                <a:gd name="connsiteX4" fmla="*/ 37516 w 67436"/>
                <a:gd name="connsiteY4" fmla="*/ 9302 h 660879"/>
                <a:gd name="connsiteX5" fmla="*/ 9302 w 67436"/>
                <a:gd name="connsiteY5" fmla="*/ 9302 h 660879"/>
                <a:gd name="connsiteX6" fmla="*/ 9302 w 67436"/>
                <a:gd name="connsiteY6" fmla="*/ 297574 h 660879"/>
                <a:gd name="connsiteX7" fmla="*/ 0 w 67436"/>
                <a:gd name="connsiteY7" fmla="*/ 297574 h 660879"/>
                <a:gd name="connsiteX8" fmla="*/ 0 w 67436"/>
                <a:gd name="connsiteY8" fmla="*/ 0 h 660879"/>
                <a:gd name="connsiteX9" fmla="*/ 46818 w 67436"/>
                <a:gd name="connsiteY9" fmla="*/ 0 h 660879"/>
                <a:gd name="connsiteX10" fmla="*/ 46818 w 67436"/>
                <a:gd name="connsiteY10" fmla="*/ 448260 h 660879"/>
                <a:gd name="connsiteX11" fmla="*/ 67437 w 67436"/>
                <a:gd name="connsiteY11" fmla="*/ 448260 h 660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7436" h="660879">
                  <a:moveTo>
                    <a:pt x="67437" y="660879"/>
                  </a:moveTo>
                  <a:lnTo>
                    <a:pt x="58135" y="660879"/>
                  </a:lnTo>
                  <a:lnTo>
                    <a:pt x="58135" y="457562"/>
                  </a:lnTo>
                  <a:lnTo>
                    <a:pt x="37516" y="457562"/>
                  </a:lnTo>
                  <a:lnTo>
                    <a:pt x="37516" y="9302"/>
                  </a:lnTo>
                  <a:lnTo>
                    <a:pt x="9302" y="9302"/>
                  </a:lnTo>
                  <a:lnTo>
                    <a:pt x="9302" y="297574"/>
                  </a:lnTo>
                  <a:lnTo>
                    <a:pt x="0" y="297574"/>
                  </a:lnTo>
                  <a:lnTo>
                    <a:pt x="0" y="0"/>
                  </a:lnTo>
                  <a:lnTo>
                    <a:pt x="46818" y="0"/>
                  </a:lnTo>
                  <a:lnTo>
                    <a:pt x="46818" y="448260"/>
                  </a:lnTo>
                  <a:lnTo>
                    <a:pt x="67437" y="44826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id="{15C4CF8D-DDA9-2A93-4FC9-5D58C0654D55}"/>
                </a:ext>
              </a:extLst>
            </p:cNvPr>
            <p:cNvSpPr/>
            <p:nvPr/>
          </p:nvSpPr>
          <p:spPr>
            <a:xfrm>
              <a:off x="3945919" y="5938035"/>
              <a:ext cx="182931" cy="316022"/>
            </a:xfrm>
            <a:custGeom>
              <a:avLst/>
              <a:gdLst>
                <a:gd name="connsiteX0" fmla="*/ 182932 w 182931"/>
                <a:gd name="connsiteY0" fmla="*/ 316022 h 316022"/>
                <a:gd name="connsiteX1" fmla="*/ 173630 w 182931"/>
                <a:gd name="connsiteY1" fmla="*/ 316022 h 316022"/>
                <a:gd name="connsiteX2" fmla="*/ 173630 w 182931"/>
                <a:gd name="connsiteY2" fmla="*/ 191458 h 316022"/>
                <a:gd name="connsiteX3" fmla="*/ 167196 w 182931"/>
                <a:gd name="connsiteY3" fmla="*/ 191458 h 316022"/>
                <a:gd name="connsiteX4" fmla="*/ 167196 w 182931"/>
                <a:gd name="connsiteY4" fmla="*/ 169522 h 316022"/>
                <a:gd name="connsiteX5" fmla="*/ 151694 w 182931"/>
                <a:gd name="connsiteY5" fmla="*/ 169522 h 316022"/>
                <a:gd name="connsiteX6" fmla="*/ 151694 w 182931"/>
                <a:gd name="connsiteY6" fmla="*/ 147818 h 316022"/>
                <a:gd name="connsiteX7" fmla="*/ 137509 w 182931"/>
                <a:gd name="connsiteY7" fmla="*/ 147818 h 316022"/>
                <a:gd name="connsiteX8" fmla="*/ 137509 w 182931"/>
                <a:gd name="connsiteY8" fmla="*/ 121696 h 316022"/>
                <a:gd name="connsiteX9" fmla="*/ 123246 w 182931"/>
                <a:gd name="connsiteY9" fmla="*/ 121696 h 316022"/>
                <a:gd name="connsiteX10" fmla="*/ 123246 w 182931"/>
                <a:gd name="connsiteY10" fmla="*/ 101000 h 316022"/>
                <a:gd name="connsiteX11" fmla="*/ 106503 w 182931"/>
                <a:gd name="connsiteY11" fmla="*/ 101000 h 316022"/>
                <a:gd name="connsiteX12" fmla="*/ 106503 w 182931"/>
                <a:gd name="connsiteY12" fmla="*/ 84257 h 316022"/>
                <a:gd name="connsiteX13" fmla="*/ 88365 w 182931"/>
                <a:gd name="connsiteY13" fmla="*/ 84257 h 316022"/>
                <a:gd name="connsiteX14" fmla="*/ 88365 w 182931"/>
                <a:gd name="connsiteY14" fmla="*/ 61468 h 316022"/>
                <a:gd name="connsiteX15" fmla="*/ 63871 w 182931"/>
                <a:gd name="connsiteY15" fmla="*/ 61468 h 316022"/>
                <a:gd name="connsiteX16" fmla="*/ 63871 w 182931"/>
                <a:gd name="connsiteY16" fmla="*/ 45500 h 316022"/>
                <a:gd name="connsiteX17" fmla="*/ 39299 w 182931"/>
                <a:gd name="connsiteY17" fmla="*/ 45500 h 316022"/>
                <a:gd name="connsiteX18" fmla="*/ 39299 w 182931"/>
                <a:gd name="connsiteY18" fmla="*/ 28680 h 316022"/>
                <a:gd name="connsiteX19" fmla="*/ 16045 w 182931"/>
                <a:gd name="connsiteY19" fmla="*/ 28680 h 316022"/>
                <a:gd name="connsiteX20" fmla="*/ 16045 w 182931"/>
                <a:gd name="connsiteY20" fmla="*/ 9302 h 316022"/>
                <a:gd name="connsiteX21" fmla="*/ 0 w 182931"/>
                <a:gd name="connsiteY21" fmla="*/ 9302 h 316022"/>
                <a:gd name="connsiteX22" fmla="*/ 0 w 182931"/>
                <a:gd name="connsiteY22" fmla="*/ 0 h 316022"/>
                <a:gd name="connsiteX23" fmla="*/ 25347 w 182931"/>
                <a:gd name="connsiteY23" fmla="*/ 0 h 316022"/>
                <a:gd name="connsiteX24" fmla="*/ 25347 w 182931"/>
                <a:gd name="connsiteY24" fmla="*/ 19378 h 316022"/>
                <a:gd name="connsiteX25" fmla="*/ 48601 w 182931"/>
                <a:gd name="connsiteY25" fmla="*/ 19378 h 316022"/>
                <a:gd name="connsiteX26" fmla="*/ 48601 w 182931"/>
                <a:gd name="connsiteY26" fmla="*/ 36199 h 316022"/>
                <a:gd name="connsiteX27" fmla="*/ 73173 w 182931"/>
                <a:gd name="connsiteY27" fmla="*/ 36199 h 316022"/>
                <a:gd name="connsiteX28" fmla="*/ 73173 w 182931"/>
                <a:gd name="connsiteY28" fmla="*/ 52166 h 316022"/>
                <a:gd name="connsiteX29" fmla="*/ 97667 w 182931"/>
                <a:gd name="connsiteY29" fmla="*/ 52166 h 316022"/>
                <a:gd name="connsiteX30" fmla="*/ 97667 w 182931"/>
                <a:gd name="connsiteY30" fmla="*/ 74955 h 316022"/>
                <a:gd name="connsiteX31" fmla="*/ 115805 w 182931"/>
                <a:gd name="connsiteY31" fmla="*/ 74955 h 316022"/>
                <a:gd name="connsiteX32" fmla="*/ 115805 w 182931"/>
                <a:gd name="connsiteY32" fmla="*/ 91698 h 316022"/>
                <a:gd name="connsiteX33" fmla="*/ 132548 w 182931"/>
                <a:gd name="connsiteY33" fmla="*/ 91698 h 316022"/>
                <a:gd name="connsiteX34" fmla="*/ 132548 w 182931"/>
                <a:gd name="connsiteY34" fmla="*/ 112394 h 316022"/>
                <a:gd name="connsiteX35" fmla="*/ 146810 w 182931"/>
                <a:gd name="connsiteY35" fmla="*/ 112394 h 316022"/>
                <a:gd name="connsiteX36" fmla="*/ 146810 w 182931"/>
                <a:gd name="connsiteY36" fmla="*/ 138517 h 316022"/>
                <a:gd name="connsiteX37" fmla="*/ 160995 w 182931"/>
                <a:gd name="connsiteY37" fmla="*/ 138517 h 316022"/>
                <a:gd name="connsiteX38" fmla="*/ 160995 w 182931"/>
                <a:gd name="connsiteY38" fmla="*/ 160220 h 316022"/>
                <a:gd name="connsiteX39" fmla="*/ 176498 w 182931"/>
                <a:gd name="connsiteY39" fmla="*/ 160220 h 316022"/>
                <a:gd name="connsiteX40" fmla="*/ 176498 w 182931"/>
                <a:gd name="connsiteY40" fmla="*/ 182156 h 316022"/>
                <a:gd name="connsiteX41" fmla="*/ 182932 w 182931"/>
                <a:gd name="connsiteY41" fmla="*/ 182156 h 31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2931" h="316022">
                  <a:moveTo>
                    <a:pt x="182932" y="316022"/>
                  </a:moveTo>
                  <a:lnTo>
                    <a:pt x="173630" y="316022"/>
                  </a:lnTo>
                  <a:lnTo>
                    <a:pt x="173630" y="191458"/>
                  </a:lnTo>
                  <a:lnTo>
                    <a:pt x="167196" y="191458"/>
                  </a:lnTo>
                  <a:lnTo>
                    <a:pt x="167196" y="169522"/>
                  </a:lnTo>
                  <a:lnTo>
                    <a:pt x="151694" y="169522"/>
                  </a:lnTo>
                  <a:lnTo>
                    <a:pt x="151694" y="147818"/>
                  </a:lnTo>
                  <a:lnTo>
                    <a:pt x="137509" y="147818"/>
                  </a:lnTo>
                  <a:lnTo>
                    <a:pt x="137509" y="121696"/>
                  </a:lnTo>
                  <a:lnTo>
                    <a:pt x="123246" y="121696"/>
                  </a:lnTo>
                  <a:lnTo>
                    <a:pt x="123246" y="101000"/>
                  </a:lnTo>
                  <a:lnTo>
                    <a:pt x="106503" y="101000"/>
                  </a:lnTo>
                  <a:lnTo>
                    <a:pt x="106503" y="84257"/>
                  </a:lnTo>
                  <a:lnTo>
                    <a:pt x="88365" y="84257"/>
                  </a:lnTo>
                  <a:lnTo>
                    <a:pt x="88365" y="61468"/>
                  </a:lnTo>
                  <a:lnTo>
                    <a:pt x="63871" y="61468"/>
                  </a:lnTo>
                  <a:lnTo>
                    <a:pt x="63871" y="45500"/>
                  </a:lnTo>
                  <a:lnTo>
                    <a:pt x="39299" y="45500"/>
                  </a:lnTo>
                  <a:lnTo>
                    <a:pt x="39299" y="28680"/>
                  </a:lnTo>
                  <a:lnTo>
                    <a:pt x="16045" y="28680"/>
                  </a:lnTo>
                  <a:lnTo>
                    <a:pt x="16045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25347" y="0"/>
                  </a:lnTo>
                  <a:lnTo>
                    <a:pt x="25347" y="19378"/>
                  </a:lnTo>
                  <a:lnTo>
                    <a:pt x="48601" y="19378"/>
                  </a:lnTo>
                  <a:lnTo>
                    <a:pt x="48601" y="36199"/>
                  </a:lnTo>
                  <a:lnTo>
                    <a:pt x="73173" y="36199"/>
                  </a:lnTo>
                  <a:lnTo>
                    <a:pt x="73173" y="52166"/>
                  </a:lnTo>
                  <a:lnTo>
                    <a:pt x="97667" y="52166"/>
                  </a:lnTo>
                  <a:lnTo>
                    <a:pt x="97667" y="74955"/>
                  </a:lnTo>
                  <a:lnTo>
                    <a:pt x="115805" y="74955"/>
                  </a:lnTo>
                  <a:lnTo>
                    <a:pt x="115805" y="91698"/>
                  </a:lnTo>
                  <a:lnTo>
                    <a:pt x="132548" y="91698"/>
                  </a:lnTo>
                  <a:lnTo>
                    <a:pt x="132548" y="112394"/>
                  </a:lnTo>
                  <a:lnTo>
                    <a:pt x="146810" y="112394"/>
                  </a:lnTo>
                  <a:lnTo>
                    <a:pt x="146810" y="138517"/>
                  </a:lnTo>
                  <a:lnTo>
                    <a:pt x="160995" y="138517"/>
                  </a:lnTo>
                  <a:lnTo>
                    <a:pt x="160995" y="160220"/>
                  </a:lnTo>
                  <a:lnTo>
                    <a:pt x="176498" y="160220"/>
                  </a:lnTo>
                  <a:lnTo>
                    <a:pt x="176498" y="182156"/>
                  </a:lnTo>
                  <a:lnTo>
                    <a:pt x="182932" y="18215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" name="任意多边形: 形状 77">
              <a:extLst>
                <a:ext uri="{FF2B5EF4-FFF2-40B4-BE49-F238E27FC236}">
                  <a16:creationId xmlns:a16="http://schemas.microsoft.com/office/drawing/2014/main" id="{2DBEEC21-CA99-AF3B-EB35-6BCFE59A80EE}"/>
                </a:ext>
              </a:extLst>
            </p:cNvPr>
            <p:cNvSpPr/>
            <p:nvPr/>
          </p:nvSpPr>
          <p:spPr>
            <a:xfrm>
              <a:off x="3974909" y="6544344"/>
              <a:ext cx="566080" cy="141152"/>
            </a:xfrm>
            <a:custGeom>
              <a:avLst/>
              <a:gdLst>
                <a:gd name="connsiteX0" fmla="*/ 566080 w 566080"/>
                <a:gd name="connsiteY0" fmla="*/ 141152 h 141152"/>
                <a:gd name="connsiteX1" fmla="*/ 556779 w 566080"/>
                <a:gd name="connsiteY1" fmla="*/ 141152 h 141152"/>
                <a:gd name="connsiteX2" fmla="*/ 556779 w 566080"/>
                <a:gd name="connsiteY2" fmla="*/ 108364 h 141152"/>
                <a:gd name="connsiteX3" fmla="*/ 277731 w 566080"/>
                <a:gd name="connsiteY3" fmla="*/ 108364 h 141152"/>
                <a:gd name="connsiteX4" fmla="*/ 277731 w 566080"/>
                <a:gd name="connsiteY4" fmla="*/ 59220 h 141152"/>
                <a:gd name="connsiteX5" fmla="*/ 202775 w 566080"/>
                <a:gd name="connsiteY5" fmla="*/ 59220 h 141152"/>
                <a:gd name="connsiteX6" fmla="*/ 202775 w 566080"/>
                <a:gd name="connsiteY6" fmla="*/ 40385 h 141152"/>
                <a:gd name="connsiteX7" fmla="*/ 122704 w 566080"/>
                <a:gd name="connsiteY7" fmla="*/ 40385 h 141152"/>
                <a:gd name="connsiteX8" fmla="*/ 122704 w 566080"/>
                <a:gd name="connsiteY8" fmla="*/ 26897 h 141152"/>
                <a:gd name="connsiteX9" fmla="*/ 33796 w 566080"/>
                <a:gd name="connsiteY9" fmla="*/ 11085 h 141152"/>
                <a:gd name="connsiteX10" fmla="*/ 33796 w 566080"/>
                <a:gd name="connsiteY10" fmla="*/ 32168 h 141152"/>
                <a:gd name="connsiteX11" fmla="*/ 9302 w 566080"/>
                <a:gd name="connsiteY11" fmla="*/ 32168 h 141152"/>
                <a:gd name="connsiteX12" fmla="*/ 9302 w 566080"/>
                <a:gd name="connsiteY12" fmla="*/ 100302 h 141152"/>
                <a:gd name="connsiteX13" fmla="*/ 48058 w 566080"/>
                <a:gd name="connsiteY13" fmla="*/ 100302 h 141152"/>
                <a:gd name="connsiteX14" fmla="*/ 48058 w 566080"/>
                <a:gd name="connsiteY14" fmla="*/ 141152 h 141152"/>
                <a:gd name="connsiteX15" fmla="*/ 38757 w 566080"/>
                <a:gd name="connsiteY15" fmla="*/ 141152 h 141152"/>
                <a:gd name="connsiteX16" fmla="*/ 38757 w 566080"/>
                <a:gd name="connsiteY16" fmla="*/ 109604 h 141152"/>
                <a:gd name="connsiteX17" fmla="*/ 0 w 566080"/>
                <a:gd name="connsiteY17" fmla="*/ 109604 h 141152"/>
                <a:gd name="connsiteX18" fmla="*/ 0 w 566080"/>
                <a:gd name="connsiteY18" fmla="*/ 22867 h 141152"/>
                <a:gd name="connsiteX19" fmla="*/ 24494 w 566080"/>
                <a:gd name="connsiteY19" fmla="*/ 22867 h 141152"/>
                <a:gd name="connsiteX20" fmla="*/ 24494 w 566080"/>
                <a:gd name="connsiteY20" fmla="*/ 0 h 141152"/>
                <a:gd name="connsiteX21" fmla="*/ 132005 w 566080"/>
                <a:gd name="connsiteY21" fmla="*/ 19068 h 141152"/>
                <a:gd name="connsiteX22" fmla="*/ 132005 w 566080"/>
                <a:gd name="connsiteY22" fmla="*/ 31083 h 141152"/>
                <a:gd name="connsiteX23" fmla="*/ 212077 w 566080"/>
                <a:gd name="connsiteY23" fmla="*/ 31083 h 141152"/>
                <a:gd name="connsiteX24" fmla="*/ 212077 w 566080"/>
                <a:gd name="connsiteY24" fmla="*/ 49919 h 141152"/>
                <a:gd name="connsiteX25" fmla="*/ 287032 w 566080"/>
                <a:gd name="connsiteY25" fmla="*/ 49919 h 141152"/>
                <a:gd name="connsiteX26" fmla="*/ 287032 w 566080"/>
                <a:gd name="connsiteY26" fmla="*/ 99062 h 141152"/>
                <a:gd name="connsiteX27" fmla="*/ 566080 w 566080"/>
                <a:gd name="connsiteY27" fmla="*/ 99062 h 141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66080" h="141152">
                  <a:moveTo>
                    <a:pt x="566080" y="141152"/>
                  </a:moveTo>
                  <a:lnTo>
                    <a:pt x="556779" y="141152"/>
                  </a:lnTo>
                  <a:lnTo>
                    <a:pt x="556779" y="108364"/>
                  </a:lnTo>
                  <a:lnTo>
                    <a:pt x="277731" y="108364"/>
                  </a:lnTo>
                  <a:lnTo>
                    <a:pt x="277731" y="59220"/>
                  </a:lnTo>
                  <a:lnTo>
                    <a:pt x="202775" y="59220"/>
                  </a:lnTo>
                  <a:lnTo>
                    <a:pt x="202775" y="40385"/>
                  </a:lnTo>
                  <a:lnTo>
                    <a:pt x="122704" y="40385"/>
                  </a:lnTo>
                  <a:lnTo>
                    <a:pt x="122704" y="26897"/>
                  </a:lnTo>
                  <a:lnTo>
                    <a:pt x="33796" y="11085"/>
                  </a:lnTo>
                  <a:lnTo>
                    <a:pt x="33796" y="32168"/>
                  </a:lnTo>
                  <a:lnTo>
                    <a:pt x="9302" y="32168"/>
                  </a:lnTo>
                  <a:lnTo>
                    <a:pt x="9302" y="100302"/>
                  </a:lnTo>
                  <a:lnTo>
                    <a:pt x="48058" y="100302"/>
                  </a:lnTo>
                  <a:lnTo>
                    <a:pt x="48058" y="141152"/>
                  </a:lnTo>
                  <a:lnTo>
                    <a:pt x="38757" y="141152"/>
                  </a:lnTo>
                  <a:lnTo>
                    <a:pt x="38757" y="109604"/>
                  </a:lnTo>
                  <a:lnTo>
                    <a:pt x="0" y="109604"/>
                  </a:lnTo>
                  <a:lnTo>
                    <a:pt x="0" y="22867"/>
                  </a:lnTo>
                  <a:lnTo>
                    <a:pt x="24494" y="22867"/>
                  </a:lnTo>
                  <a:lnTo>
                    <a:pt x="24494" y="0"/>
                  </a:lnTo>
                  <a:lnTo>
                    <a:pt x="132005" y="19068"/>
                  </a:lnTo>
                  <a:lnTo>
                    <a:pt x="132005" y="31083"/>
                  </a:lnTo>
                  <a:lnTo>
                    <a:pt x="212077" y="31083"/>
                  </a:lnTo>
                  <a:lnTo>
                    <a:pt x="212077" y="49919"/>
                  </a:lnTo>
                  <a:lnTo>
                    <a:pt x="287032" y="49919"/>
                  </a:lnTo>
                  <a:lnTo>
                    <a:pt x="287032" y="99062"/>
                  </a:lnTo>
                  <a:lnTo>
                    <a:pt x="566080" y="9906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" name="任意多边形: 形状 78">
              <a:extLst>
                <a:ext uri="{FF2B5EF4-FFF2-40B4-BE49-F238E27FC236}">
                  <a16:creationId xmlns:a16="http://schemas.microsoft.com/office/drawing/2014/main" id="{9D9DF54D-33BE-5D07-E5EE-C38889D515BF}"/>
                </a:ext>
              </a:extLst>
            </p:cNvPr>
            <p:cNvSpPr/>
            <p:nvPr/>
          </p:nvSpPr>
          <p:spPr>
            <a:xfrm>
              <a:off x="4009790" y="6506440"/>
              <a:ext cx="157817" cy="62785"/>
            </a:xfrm>
            <a:custGeom>
              <a:avLst/>
              <a:gdLst>
                <a:gd name="connsiteX0" fmla="*/ 157817 w 157817"/>
                <a:gd name="connsiteY0" fmla="*/ 62786 h 62785"/>
                <a:gd name="connsiteX1" fmla="*/ 148516 w 157817"/>
                <a:gd name="connsiteY1" fmla="*/ 62786 h 62785"/>
                <a:gd name="connsiteX2" fmla="*/ 148516 w 157817"/>
                <a:gd name="connsiteY2" fmla="*/ 9302 h 62785"/>
                <a:gd name="connsiteX3" fmla="*/ 9302 w 157817"/>
                <a:gd name="connsiteY3" fmla="*/ 9302 h 62785"/>
                <a:gd name="connsiteX4" fmla="*/ 9302 w 157817"/>
                <a:gd name="connsiteY4" fmla="*/ 33718 h 62785"/>
                <a:gd name="connsiteX5" fmla="*/ 0 w 157817"/>
                <a:gd name="connsiteY5" fmla="*/ 33718 h 62785"/>
                <a:gd name="connsiteX6" fmla="*/ 0 w 157817"/>
                <a:gd name="connsiteY6" fmla="*/ 0 h 62785"/>
                <a:gd name="connsiteX7" fmla="*/ 157817 w 157817"/>
                <a:gd name="connsiteY7" fmla="*/ 0 h 6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7817" h="62785">
                  <a:moveTo>
                    <a:pt x="157817" y="62786"/>
                  </a:moveTo>
                  <a:lnTo>
                    <a:pt x="148516" y="62786"/>
                  </a:lnTo>
                  <a:lnTo>
                    <a:pt x="148516" y="9302"/>
                  </a:lnTo>
                  <a:lnTo>
                    <a:pt x="9302" y="9302"/>
                  </a:lnTo>
                  <a:lnTo>
                    <a:pt x="9302" y="33718"/>
                  </a:lnTo>
                  <a:lnTo>
                    <a:pt x="0" y="33718"/>
                  </a:lnTo>
                  <a:lnTo>
                    <a:pt x="0" y="0"/>
                  </a:lnTo>
                  <a:lnTo>
                    <a:pt x="157817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" name="任意多边形: 形状 79">
              <a:extLst>
                <a:ext uri="{FF2B5EF4-FFF2-40B4-BE49-F238E27FC236}">
                  <a16:creationId xmlns:a16="http://schemas.microsoft.com/office/drawing/2014/main" id="{F0AE3561-72D5-0E85-2F73-158D2190F7C1}"/>
                </a:ext>
              </a:extLst>
            </p:cNvPr>
            <p:cNvSpPr/>
            <p:nvPr/>
          </p:nvSpPr>
          <p:spPr>
            <a:xfrm>
              <a:off x="4166058" y="6315292"/>
              <a:ext cx="606154" cy="370204"/>
            </a:xfrm>
            <a:custGeom>
              <a:avLst/>
              <a:gdLst>
                <a:gd name="connsiteX0" fmla="*/ 606155 w 606154"/>
                <a:gd name="connsiteY0" fmla="*/ 370204 h 370204"/>
                <a:gd name="connsiteX1" fmla="*/ 596853 w 606154"/>
                <a:gd name="connsiteY1" fmla="*/ 370204 h 370204"/>
                <a:gd name="connsiteX2" fmla="*/ 596853 w 606154"/>
                <a:gd name="connsiteY2" fmla="*/ 9302 h 370204"/>
                <a:gd name="connsiteX3" fmla="*/ 9302 w 606154"/>
                <a:gd name="connsiteY3" fmla="*/ 9302 h 370204"/>
                <a:gd name="connsiteX4" fmla="*/ 9302 w 606154"/>
                <a:gd name="connsiteY4" fmla="*/ 36121 h 370204"/>
                <a:gd name="connsiteX5" fmla="*/ 17053 w 606154"/>
                <a:gd name="connsiteY5" fmla="*/ 36121 h 370204"/>
                <a:gd name="connsiteX6" fmla="*/ 17053 w 606154"/>
                <a:gd name="connsiteY6" fmla="*/ 253934 h 370204"/>
                <a:gd name="connsiteX7" fmla="*/ 7751 w 606154"/>
                <a:gd name="connsiteY7" fmla="*/ 253934 h 370204"/>
                <a:gd name="connsiteX8" fmla="*/ 7751 w 606154"/>
                <a:gd name="connsiteY8" fmla="*/ 45423 h 370204"/>
                <a:gd name="connsiteX9" fmla="*/ 0 w 606154"/>
                <a:gd name="connsiteY9" fmla="*/ 45423 h 370204"/>
                <a:gd name="connsiteX10" fmla="*/ 0 w 606154"/>
                <a:gd name="connsiteY10" fmla="*/ 0 h 370204"/>
                <a:gd name="connsiteX11" fmla="*/ 606155 w 606154"/>
                <a:gd name="connsiteY11" fmla="*/ 0 h 37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6154" h="370204">
                  <a:moveTo>
                    <a:pt x="606155" y="370204"/>
                  </a:moveTo>
                  <a:lnTo>
                    <a:pt x="596853" y="370204"/>
                  </a:lnTo>
                  <a:lnTo>
                    <a:pt x="596853" y="9302"/>
                  </a:lnTo>
                  <a:lnTo>
                    <a:pt x="9302" y="9302"/>
                  </a:lnTo>
                  <a:lnTo>
                    <a:pt x="9302" y="36121"/>
                  </a:lnTo>
                  <a:lnTo>
                    <a:pt x="17053" y="36121"/>
                  </a:lnTo>
                  <a:lnTo>
                    <a:pt x="17053" y="253934"/>
                  </a:lnTo>
                  <a:lnTo>
                    <a:pt x="7751" y="253934"/>
                  </a:lnTo>
                  <a:lnTo>
                    <a:pt x="7751" y="45423"/>
                  </a:lnTo>
                  <a:lnTo>
                    <a:pt x="0" y="45423"/>
                  </a:lnTo>
                  <a:lnTo>
                    <a:pt x="0" y="0"/>
                  </a:lnTo>
                  <a:lnTo>
                    <a:pt x="606155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" name="任意多边形: 形状 80">
              <a:extLst>
                <a:ext uri="{FF2B5EF4-FFF2-40B4-BE49-F238E27FC236}">
                  <a16:creationId xmlns:a16="http://schemas.microsoft.com/office/drawing/2014/main" id="{2698827D-839C-FD35-4CCF-BA7F8B416CA5}"/>
                </a:ext>
              </a:extLst>
            </p:cNvPr>
            <p:cNvSpPr/>
            <p:nvPr/>
          </p:nvSpPr>
          <p:spPr>
            <a:xfrm>
              <a:off x="4784925" y="6499387"/>
              <a:ext cx="369738" cy="186109"/>
            </a:xfrm>
            <a:custGeom>
              <a:avLst/>
              <a:gdLst>
                <a:gd name="connsiteX0" fmla="*/ 369739 w 369738"/>
                <a:gd name="connsiteY0" fmla="*/ 186110 h 186109"/>
                <a:gd name="connsiteX1" fmla="*/ 360437 w 369738"/>
                <a:gd name="connsiteY1" fmla="*/ 186110 h 186109"/>
                <a:gd name="connsiteX2" fmla="*/ 360437 w 369738"/>
                <a:gd name="connsiteY2" fmla="*/ 9302 h 186109"/>
                <a:gd name="connsiteX3" fmla="*/ 9302 w 369738"/>
                <a:gd name="connsiteY3" fmla="*/ 9302 h 186109"/>
                <a:gd name="connsiteX4" fmla="*/ 9302 w 369738"/>
                <a:gd name="connsiteY4" fmla="*/ 186110 h 186109"/>
                <a:gd name="connsiteX5" fmla="*/ 0 w 369738"/>
                <a:gd name="connsiteY5" fmla="*/ 186110 h 186109"/>
                <a:gd name="connsiteX6" fmla="*/ 0 w 369738"/>
                <a:gd name="connsiteY6" fmla="*/ 0 h 186109"/>
                <a:gd name="connsiteX7" fmla="*/ 369739 w 369738"/>
                <a:gd name="connsiteY7" fmla="*/ 0 h 186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9738" h="186109">
                  <a:moveTo>
                    <a:pt x="369739" y="186110"/>
                  </a:moveTo>
                  <a:lnTo>
                    <a:pt x="360437" y="186110"/>
                  </a:lnTo>
                  <a:lnTo>
                    <a:pt x="360437" y="9302"/>
                  </a:lnTo>
                  <a:lnTo>
                    <a:pt x="9302" y="9302"/>
                  </a:lnTo>
                  <a:lnTo>
                    <a:pt x="9302" y="186110"/>
                  </a:lnTo>
                  <a:lnTo>
                    <a:pt x="0" y="186110"/>
                  </a:lnTo>
                  <a:lnTo>
                    <a:pt x="0" y="0"/>
                  </a:lnTo>
                  <a:lnTo>
                    <a:pt x="369739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:a16="http://schemas.microsoft.com/office/drawing/2014/main" id="{C41F0DEE-B161-A357-A988-71A831387F5D}"/>
                </a:ext>
              </a:extLst>
            </p:cNvPr>
            <p:cNvSpPr/>
            <p:nvPr/>
          </p:nvSpPr>
          <p:spPr>
            <a:xfrm>
              <a:off x="4170708" y="6290720"/>
              <a:ext cx="601504" cy="18835"/>
            </a:xfrm>
            <a:custGeom>
              <a:avLst/>
              <a:gdLst>
                <a:gd name="connsiteX0" fmla="*/ 601504 w 601504"/>
                <a:gd name="connsiteY0" fmla="*/ 18836 h 18835"/>
                <a:gd name="connsiteX1" fmla="*/ 592203 w 601504"/>
                <a:gd name="connsiteY1" fmla="*/ 18836 h 18835"/>
                <a:gd name="connsiteX2" fmla="*/ 592203 w 601504"/>
                <a:gd name="connsiteY2" fmla="*/ 9302 h 18835"/>
                <a:gd name="connsiteX3" fmla="*/ 0 w 601504"/>
                <a:gd name="connsiteY3" fmla="*/ 9302 h 18835"/>
                <a:gd name="connsiteX4" fmla="*/ 0 w 601504"/>
                <a:gd name="connsiteY4" fmla="*/ 0 h 18835"/>
                <a:gd name="connsiteX5" fmla="*/ 601504 w 601504"/>
                <a:gd name="connsiteY5" fmla="*/ 0 h 18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1504" h="18835">
                  <a:moveTo>
                    <a:pt x="601504" y="18836"/>
                  </a:moveTo>
                  <a:lnTo>
                    <a:pt x="592203" y="18836"/>
                  </a:lnTo>
                  <a:lnTo>
                    <a:pt x="592203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601504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3" name="任意多边形: 形状 82">
              <a:extLst>
                <a:ext uri="{FF2B5EF4-FFF2-40B4-BE49-F238E27FC236}">
                  <a16:creationId xmlns:a16="http://schemas.microsoft.com/office/drawing/2014/main" id="{9D1C1FEB-9011-E50B-1A43-59D27FE8AA2C}"/>
                </a:ext>
              </a:extLst>
            </p:cNvPr>
            <p:cNvSpPr/>
            <p:nvPr/>
          </p:nvSpPr>
          <p:spPr>
            <a:xfrm>
              <a:off x="4509752" y="6238709"/>
              <a:ext cx="55809" cy="43717"/>
            </a:xfrm>
            <a:custGeom>
              <a:avLst/>
              <a:gdLst>
                <a:gd name="connsiteX0" fmla="*/ 55810 w 55809"/>
                <a:gd name="connsiteY0" fmla="*/ 43718 h 43717"/>
                <a:gd name="connsiteX1" fmla="*/ 46508 w 55809"/>
                <a:gd name="connsiteY1" fmla="*/ 43718 h 43717"/>
                <a:gd name="connsiteX2" fmla="*/ 46508 w 55809"/>
                <a:gd name="connsiteY2" fmla="*/ 9302 h 43717"/>
                <a:gd name="connsiteX3" fmla="*/ 9302 w 55809"/>
                <a:gd name="connsiteY3" fmla="*/ 9302 h 43717"/>
                <a:gd name="connsiteX4" fmla="*/ 9302 w 55809"/>
                <a:gd name="connsiteY4" fmla="*/ 43718 h 43717"/>
                <a:gd name="connsiteX5" fmla="*/ 0 w 55809"/>
                <a:gd name="connsiteY5" fmla="*/ 43718 h 43717"/>
                <a:gd name="connsiteX6" fmla="*/ 0 w 55809"/>
                <a:gd name="connsiteY6" fmla="*/ 0 h 43717"/>
                <a:gd name="connsiteX7" fmla="*/ 55810 w 55809"/>
                <a:gd name="connsiteY7" fmla="*/ 0 h 4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09" h="43717">
                  <a:moveTo>
                    <a:pt x="55810" y="43718"/>
                  </a:moveTo>
                  <a:lnTo>
                    <a:pt x="46508" y="43718"/>
                  </a:lnTo>
                  <a:lnTo>
                    <a:pt x="46508" y="9302"/>
                  </a:lnTo>
                  <a:lnTo>
                    <a:pt x="9302" y="9302"/>
                  </a:lnTo>
                  <a:lnTo>
                    <a:pt x="9302" y="43718"/>
                  </a:lnTo>
                  <a:lnTo>
                    <a:pt x="0" y="43718"/>
                  </a:lnTo>
                  <a:lnTo>
                    <a:pt x="0" y="0"/>
                  </a:lnTo>
                  <a:lnTo>
                    <a:pt x="55810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4" name="任意多边形: 形状 83">
              <a:extLst>
                <a:ext uri="{FF2B5EF4-FFF2-40B4-BE49-F238E27FC236}">
                  <a16:creationId xmlns:a16="http://schemas.microsoft.com/office/drawing/2014/main" id="{027EF6F7-E8F2-CB9B-4986-0F31079B8A9B}"/>
                </a:ext>
              </a:extLst>
            </p:cNvPr>
            <p:cNvSpPr/>
            <p:nvPr/>
          </p:nvSpPr>
          <p:spPr>
            <a:xfrm>
              <a:off x="4578196" y="6226152"/>
              <a:ext cx="44182" cy="56274"/>
            </a:xfrm>
            <a:custGeom>
              <a:avLst/>
              <a:gdLst>
                <a:gd name="connsiteX0" fmla="*/ 44183 w 44182"/>
                <a:gd name="connsiteY0" fmla="*/ 56275 h 56274"/>
                <a:gd name="connsiteX1" fmla="*/ 34881 w 44182"/>
                <a:gd name="connsiteY1" fmla="*/ 56275 h 56274"/>
                <a:gd name="connsiteX2" fmla="*/ 34881 w 44182"/>
                <a:gd name="connsiteY2" fmla="*/ 9302 h 56274"/>
                <a:gd name="connsiteX3" fmla="*/ 9302 w 44182"/>
                <a:gd name="connsiteY3" fmla="*/ 9302 h 56274"/>
                <a:gd name="connsiteX4" fmla="*/ 9302 w 44182"/>
                <a:gd name="connsiteY4" fmla="*/ 56275 h 56274"/>
                <a:gd name="connsiteX5" fmla="*/ 0 w 44182"/>
                <a:gd name="connsiteY5" fmla="*/ 56275 h 56274"/>
                <a:gd name="connsiteX6" fmla="*/ 0 w 44182"/>
                <a:gd name="connsiteY6" fmla="*/ 0 h 56274"/>
                <a:gd name="connsiteX7" fmla="*/ 44183 w 44182"/>
                <a:gd name="connsiteY7" fmla="*/ 0 h 5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82" h="56274">
                  <a:moveTo>
                    <a:pt x="44183" y="56275"/>
                  </a:moveTo>
                  <a:lnTo>
                    <a:pt x="34881" y="56275"/>
                  </a:lnTo>
                  <a:lnTo>
                    <a:pt x="34881" y="9302"/>
                  </a:lnTo>
                  <a:lnTo>
                    <a:pt x="9302" y="9302"/>
                  </a:lnTo>
                  <a:lnTo>
                    <a:pt x="9302" y="56275"/>
                  </a:lnTo>
                  <a:lnTo>
                    <a:pt x="0" y="56275"/>
                  </a:lnTo>
                  <a:lnTo>
                    <a:pt x="0" y="0"/>
                  </a:lnTo>
                  <a:lnTo>
                    <a:pt x="44183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5" name="任意多边形: 形状 84">
              <a:extLst>
                <a:ext uri="{FF2B5EF4-FFF2-40B4-BE49-F238E27FC236}">
                  <a16:creationId xmlns:a16="http://schemas.microsoft.com/office/drawing/2014/main" id="{EFC6B8AF-435D-2D9A-1D1B-FA75D5BDD0E0}"/>
                </a:ext>
              </a:extLst>
            </p:cNvPr>
            <p:cNvSpPr/>
            <p:nvPr/>
          </p:nvSpPr>
          <p:spPr>
            <a:xfrm>
              <a:off x="4633773" y="6238709"/>
              <a:ext cx="57049" cy="43717"/>
            </a:xfrm>
            <a:custGeom>
              <a:avLst/>
              <a:gdLst>
                <a:gd name="connsiteX0" fmla="*/ 57050 w 57049"/>
                <a:gd name="connsiteY0" fmla="*/ 43718 h 43717"/>
                <a:gd name="connsiteX1" fmla="*/ 47748 w 57049"/>
                <a:gd name="connsiteY1" fmla="*/ 43718 h 43717"/>
                <a:gd name="connsiteX2" fmla="*/ 47748 w 57049"/>
                <a:gd name="connsiteY2" fmla="*/ 9302 h 43717"/>
                <a:gd name="connsiteX3" fmla="*/ 9302 w 57049"/>
                <a:gd name="connsiteY3" fmla="*/ 9302 h 43717"/>
                <a:gd name="connsiteX4" fmla="*/ 9302 w 57049"/>
                <a:gd name="connsiteY4" fmla="*/ 43718 h 43717"/>
                <a:gd name="connsiteX5" fmla="*/ 0 w 57049"/>
                <a:gd name="connsiteY5" fmla="*/ 43718 h 43717"/>
                <a:gd name="connsiteX6" fmla="*/ 0 w 57049"/>
                <a:gd name="connsiteY6" fmla="*/ 0 h 43717"/>
                <a:gd name="connsiteX7" fmla="*/ 57050 w 57049"/>
                <a:gd name="connsiteY7" fmla="*/ 0 h 4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049" h="43717">
                  <a:moveTo>
                    <a:pt x="57050" y="43718"/>
                  </a:moveTo>
                  <a:lnTo>
                    <a:pt x="47748" y="43718"/>
                  </a:lnTo>
                  <a:lnTo>
                    <a:pt x="47748" y="9302"/>
                  </a:lnTo>
                  <a:lnTo>
                    <a:pt x="9302" y="9302"/>
                  </a:lnTo>
                  <a:lnTo>
                    <a:pt x="9302" y="43718"/>
                  </a:lnTo>
                  <a:lnTo>
                    <a:pt x="0" y="43718"/>
                  </a:lnTo>
                  <a:lnTo>
                    <a:pt x="0" y="0"/>
                  </a:lnTo>
                  <a:lnTo>
                    <a:pt x="57050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" name="任意多边形: 形状 85">
              <a:extLst>
                <a:ext uri="{FF2B5EF4-FFF2-40B4-BE49-F238E27FC236}">
                  <a16:creationId xmlns:a16="http://schemas.microsoft.com/office/drawing/2014/main" id="{2B07EB94-79F6-FF6A-3E7F-3B7F82B3FCA7}"/>
                </a:ext>
              </a:extLst>
            </p:cNvPr>
            <p:cNvSpPr/>
            <p:nvPr/>
          </p:nvSpPr>
          <p:spPr>
            <a:xfrm>
              <a:off x="4783607" y="5850134"/>
              <a:ext cx="394310" cy="639020"/>
            </a:xfrm>
            <a:custGeom>
              <a:avLst/>
              <a:gdLst>
                <a:gd name="connsiteX0" fmla="*/ 9302 w 394310"/>
                <a:gd name="connsiteY0" fmla="*/ 639020 h 639020"/>
                <a:gd name="connsiteX1" fmla="*/ 0 w 394310"/>
                <a:gd name="connsiteY1" fmla="*/ 639020 h 639020"/>
                <a:gd name="connsiteX2" fmla="*/ 0 w 394310"/>
                <a:gd name="connsiteY2" fmla="*/ 242927 h 639020"/>
                <a:gd name="connsiteX3" fmla="*/ 14185 w 394310"/>
                <a:gd name="connsiteY3" fmla="*/ 242927 h 639020"/>
                <a:gd name="connsiteX4" fmla="*/ 14185 w 394310"/>
                <a:gd name="connsiteY4" fmla="*/ 116348 h 639020"/>
                <a:gd name="connsiteX5" fmla="*/ 85265 w 394310"/>
                <a:gd name="connsiteY5" fmla="*/ 116348 h 639020"/>
                <a:gd name="connsiteX6" fmla="*/ 85265 w 394310"/>
                <a:gd name="connsiteY6" fmla="*/ 0 h 639020"/>
                <a:gd name="connsiteX7" fmla="*/ 258662 w 394310"/>
                <a:gd name="connsiteY7" fmla="*/ 0 h 639020"/>
                <a:gd name="connsiteX8" fmla="*/ 258662 w 394310"/>
                <a:gd name="connsiteY8" fmla="*/ 58213 h 639020"/>
                <a:gd name="connsiteX9" fmla="*/ 319355 w 394310"/>
                <a:gd name="connsiteY9" fmla="*/ 58213 h 639020"/>
                <a:gd name="connsiteX10" fmla="*/ 319355 w 394310"/>
                <a:gd name="connsiteY10" fmla="*/ 108596 h 639020"/>
                <a:gd name="connsiteX11" fmla="*/ 349043 w 394310"/>
                <a:gd name="connsiteY11" fmla="*/ 108596 h 639020"/>
                <a:gd name="connsiteX12" fmla="*/ 349043 w 394310"/>
                <a:gd name="connsiteY12" fmla="*/ 247423 h 639020"/>
                <a:gd name="connsiteX13" fmla="*/ 394311 w 394310"/>
                <a:gd name="connsiteY13" fmla="*/ 247423 h 639020"/>
                <a:gd name="connsiteX14" fmla="*/ 394311 w 394310"/>
                <a:gd name="connsiteY14" fmla="*/ 637703 h 639020"/>
                <a:gd name="connsiteX15" fmla="*/ 385009 w 394310"/>
                <a:gd name="connsiteY15" fmla="*/ 637703 h 639020"/>
                <a:gd name="connsiteX16" fmla="*/ 385009 w 394310"/>
                <a:gd name="connsiteY16" fmla="*/ 256724 h 639020"/>
                <a:gd name="connsiteX17" fmla="*/ 339741 w 394310"/>
                <a:gd name="connsiteY17" fmla="*/ 256724 h 639020"/>
                <a:gd name="connsiteX18" fmla="*/ 339741 w 394310"/>
                <a:gd name="connsiteY18" fmla="*/ 117898 h 639020"/>
                <a:gd name="connsiteX19" fmla="*/ 310054 w 394310"/>
                <a:gd name="connsiteY19" fmla="*/ 117898 h 639020"/>
                <a:gd name="connsiteX20" fmla="*/ 310054 w 394310"/>
                <a:gd name="connsiteY20" fmla="*/ 67514 h 639020"/>
                <a:gd name="connsiteX21" fmla="*/ 249361 w 394310"/>
                <a:gd name="connsiteY21" fmla="*/ 67514 h 639020"/>
                <a:gd name="connsiteX22" fmla="*/ 249361 w 394310"/>
                <a:gd name="connsiteY22" fmla="*/ 9379 h 639020"/>
                <a:gd name="connsiteX23" fmla="*/ 94566 w 394310"/>
                <a:gd name="connsiteY23" fmla="*/ 9379 h 639020"/>
                <a:gd name="connsiteX24" fmla="*/ 94566 w 394310"/>
                <a:gd name="connsiteY24" fmla="*/ 125649 h 639020"/>
                <a:gd name="connsiteX25" fmla="*/ 23487 w 394310"/>
                <a:gd name="connsiteY25" fmla="*/ 125649 h 639020"/>
                <a:gd name="connsiteX26" fmla="*/ 23487 w 394310"/>
                <a:gd name="connsiteY26" fmla="*/ 252229 h 639020"/>
                <a:gd name="connsiteX27" fmla="*/ 9302 w 394310"/>
                <a:gd name="connsiteY27" fmla="*/ 252229 h 639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94310" h="639020">
                  <a:moveTo>
                    <a:pt x="9302" y="639020"/>
                  </a:moveTo>
                  <a:lnTo>
                    <a:pt x="0" y="639020"/>
                  </a:lnTo>
                  <a:lnTo>
                    <a:pt x="0" y="242927"/>
                  </a:lnTo>
                  <a:lnTo>
                    <a:pt x="14185" y="242927"/>
                  </a:lnTo>
                  <a:lnTo>
                    <a:pt x="14185" y="116348"/>
                  </a:lnTo>
                  <a:lnTo>
                    <a:pt x="85265" y="116348"/>
                  </a:lnTo>
                  <a:lnTo>
                    <a:pt x="85265" y="0"/>
                  </a:lnTo>
                  <a:lnTo>
                    <a:pt x="258662" y="0"/>
                  </a:lnTo>
                  <a:lnTo>
                    <a:pt x="258662" y="58213"/>
                  </a:lnTo>
                  <a:lnTo>
                    <a:pt x="319355" y="58213"/>
                  </a:lnTo>
                  <a:lnTo>
                    <a:pt x="319355" y="108596"/>
                  </a:lnTo>
                  <a:lnTo>
                    <a:pt x="349043" y="108596"/>
                  </a:lnTo>
                  <a:lnTo>
                    <a:pt x="349043" y="247423"/>
                  </a:lnTo>
                  <a:lnTo>
                    <a:pt x="394311" y="247423"/>
                  </a:lnTo>
                  <a:lnTo>
                    <a:pt x="394311" y="637703"/>
                  </a:lnTo>
                  <a:lnTo>
                    <a:pt x="385009" y="637703"/>
                  </a:lnTo>
                  <a:lnTo>
                    <a:pt x="385009" y="256724"/>
                  </a:lnTo>
                  <a:lnTo>
                    <a:pt x="339741" y="256724"/>
                  </a:lnTo>
                  <a:lnTo>
                    <a:pt x="339741" y="117898"/>
                  </a:lnTo>
                  <a:lnTo>
                    <a:pt x="310054" y="117898"/>
                  </a:lnTo>
                  <a:lnTo>
                    <a:pt x="310054" y="67514"/>
                  </a:lnTo>
                  <a:lnTo>
                    <a:pt x="249361" y="67514"/>
                  </a:lnTo>
                  <a:lnTo>
                    <a:pt x="249361" y="9379"/>
                  </a:lnTo>
                  <a:lnTo>
                    <a:pt x="94566" y="9379"/>
                  </a:lnTo>
                  <a:lnTo>
                    <a:pt x="94566" y="125649"/>
                  </a:lnTo>
                  <a:lnTo>
                    <a:pt x="23487" y="125649"/>
                  </a:lnTo>
                  <a:lnTo>
                    <a:pt x="23487" y="252229"/>
                  </a:lnTo>
                  <a:lnTo>
                    <a:pt x="9302" y="25222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" name="任意多边形: 形状 86">
              <a:extLst>
                <a:ext uri="{FF2B5EF4-FFF2-40B4-BE49-F238E27FC236}">
                  <a16:creationId xmlns:a16="http://schemas.microsoft.com/office/drawing/2014/main" id="{571A566C-06BE-9866-F984-55E3F5E91B07}"/>
                </a:ext>
              </a:extLst>
            </p:cNvPr>
            <p:cNvSpPr/>
            <p:nvPr/>
          </p:nvSpPr>
          <p:spPr>
            <a:xfrm>
              <a:off x="4804303" y="5817889"/>
              <a:ext cx="75653" cy="138981"/>
            </a:xfrm>
            <a:custGeom>
              <a:avLst/>
              <a:gdLst>
                <a:gd name="connsiteX0" fmla="*/ 9302 w 75653"/>
                <a:gd name="connsiteY0" fmla="*/ 138981 h 138981"/>
                <a:gd name="connsiteX1" fmla="*/ 0 w 75653"/>
                <a:gd name="connsiteY1" fmla="*/ 138981 h 138981"/>
                <a:gd name="connsiteX2" fmla="*/ 0 w 75653"/>
                <a:gd name="connsiteY2" fmla="*/ 0 h 138981"/>
                <a:gd name="connsiteX3" fmla="*/ 75653 w 75653"/>
                <a:gd name="connsiteY3" fmla="*/ 0 h 138981"/>
                <a:gd name="connsiteX4" fmla="*/ 75653 w 75653"/>
                <a:gd name="connsiteY4" fmla="*/ 9302 h 138981"/>
                <a:gd name="connsiteX5" fmla="*/ 9302 w 75653"/>
                <a:gd name="connsiteY5" fmla="*/ 9302 h 13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653" h="138981">
                  <a:moveTo>
                    <a:pt x="9302" y="138981"/>
                  </a:moveTo>
                  <a:lnTo>
                    <a:pt x="0" y="138981"/>
                  </a:lnTo>
                  <a:lnTo>
                    <a:pt x="0" y="0"/>
                  </a:lnTo>
                  <a:lnTo>
                    <a:pt x="75653" y="0"/>
                  </a:lnTo>
                  <a:lnTo>
                    <a:pt x="75653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" name="任意多边形: 形状 87">
              <a:extLst>
                <a:ext uri="{FF2B5EF4-FFF2-40B4-BE49-F238E27FC236}">
                  <a16:creationId xmlns:a16="http://schemas.microsoft.com/office/drawing/2014/main" id="{141F0900-F641-ED58-ADE0-B8AE90DB880F}"/>
                </a:ext>
              </a:extLst>
            </p:cNvPr>
            <p:cNvSpPr/>
            <p:nvPr/>
          </p:nvSpPr>
          <p:spPr>
            <a:xfrm>
              <a:off x="4873290" y="5764250"/>
              <a:ext cx="163165" cy="73792"/>
            </a:xfrm>
            <a:custGeom>
              <a:avLst/>
              <a:gdLst>
                <a:gd name="connsiteX0" fmla="*/ 81622 w 163165"/>
                <a:gd name="connsiteY0" fmla="*/ 12557 h 73792"/>
                <a:gd name="connsiteX1" fmla="*/ 139059 w 163165"/>
                <a:gd name="connsiteY1" fmla="*/ 64491 h 73792"/>
                <a:gd name="connsiteX2" fmla="*/ 24184 w 163165"/>
                <a:gd name="connsiteY2" fmla="*/ 64491 h 73792"/>
                <a:gd name="connsiteX3" fmla="*/ 81622 w 163165"/>
                <a:gd name="connsiteY3" fmla="*/ 12557 h 73792"/>
                <a:gd name="connsiteX4" fmla="*/ 81622 w 163165"/>
                <a:gd name="connsiteY4" fmla="*/ 0 h 73792"/>
                <a:gd name="connsiteX5" fmla="*/ 0 w 163165"/>
                <a:gd name="connsiteY5" fmla="*/ 73793 h 73792"/>
                <a:gd name="connsiteX6" fmla="*/ 163166 w 163165"/>
                <a:gd name="connsiteY6" fmla="*/ 73793 h 73792"/>
                <a:gd name="connsiteX7" fmla="*/ 81622 w 163165"/>
                <a:gd name="connsiteY7" fmla="*/ 0 h 73792"/>
                <a:gd name="connsiteX8" fmla="*/ 81622 w 163165"/>
                <a:gd name="connsiteY8" fmla="*/ 0 h 73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65" h="73792">
                  <a:moveTo>
                    <a:pt x="81622" y="12557"/>
                  </a:moveTo>
                  <a:lnTo>
                    <a:pt x="139059" y="64491"/>
                  </a:lnTo>
                  <a:lnTo>
                    <a:pt x="24184" y="64491"/>
                  </a:lnTo>
                  <a:lnTo>
                    <a:pt x="81622" y="12557"/>
                  </a:lnTo>
                  <a:moveTo>
                    <a:pt x="81622" y="0"/>
                  </a:moveTo>
                  <a:lnTo>
                    <a:pt x="0" y="73793"/>
                  </a:lnTo>
                  <a:lnTo>
                    <a:pt x="163166" y="73793"/>
                  </a:lnTo>
                  <a:lnTo>
                    <a:pt x="81622" y="0"/>
                  </a:lnTo>
                  <a:lnTo>
                    <a:pt x="81622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" name="任意多边形: 形状 88">
              <a:extLst>
                <a:ext uri="{FF2B5EF4-FFF2-40B4-BE49-F238E27FC236}">
                  <a16:creationId xmlns:a16="http://schemas.microsoft.com/office/drawing/2014/main" id="{863011A4-1F19-2A5E-E6BF-5A71D4F202C8}"/>
                </a:ext>
              </a:extLst>
            </p:cNvPr>
            <p:cNvSpPr/>
            <p:nvPr/>
          </p:nvSpPr>
          <p:spPr>
            <a:xfrm>
              <a:off x="4022658" y="6236461"/>
              <a:ext cx="335322" cy="262770"/>
            </a:xfrm>
            <a:custGeom>
              <a:avLst/>
              <a:gdLst>
                <a:gd name="connsiteX0" fmla="*/ 7286 w 335322"/>
                <a:gd name="connsiteY0" fmla="*/ 262771 h 262770"/>
                <a:gd name="connsiteX1" fmla="*/ 0 w 335322"/>
                <a:gd name="connsiteY1" fmla="*/ 208124 h 262770"/>
                <a:gd name="connsiteX2" fmla="*/ 208744 w 335322"/>
                <a:gd name="connsiteY2" fmla="*/ 0 h 262770"/>
                <a:gd name="connsiteX3" fmla="*/ 335323 w 335322"/>
                <a:gd name="connsiteY3" fmla="*/ 42632 h 262770"/>
                <a:gd name="connsiteX4" fmla="*/ 329665 w 335322"/>
                <a:gd name="connsiteY4" fmla="*/ 50074 h 262770"/>
                <a:gd name="connsiteX5" fmla="*/ 208744 w 335322"/>
                <a:gd name="connsiteY5" fmla="*/ 9379 h 262770"/>
                <a:gd name="connsiteX6" fmla="*/ 9302 w 335322"/>
                <a:gd name="connsiteY6" fmla="*/ 208201 h 262770"/>
                <a:gd name="connsiteX7" fmla="*/ 16278 w 335322"/>
                <a:gd name="connsiteY7" fmla="*/ 260445 h 262770"/>
                <a:gd name="connsiteX8" fmla="*/ 7286 w 335322"/>
                <a:gd name="connsiteY8" fmla="*/ 262771 h 262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5322" h="262770">
                  <a:moveTo>
                    <a:pt x="7286" y="262771"/>
                  </a:moveTo>
                  <a:cubicBezTo>
                    <a:pt x="2480" y="245020"/>
                    <a:pt x="0" y="226649"/>
                    <a:pt x="0" y="208124"/>
                  </a:cubicBezTo>
                  <a:cubicBezTo>
                    <a:pt x="0" y="93404"/>
                    <a:pt x="93636" y="0"/>
                    <a:pt x="208744" y="0"/>
                  </a:cubicBezTo>
                  <a:cubicBezTo>
                    <a:pt x="254942" y="0"/>
                    <a:pt x="298737" y="14728"/>
                    <a:pt x="335323" y="42632"/>
                  </a:cubicBezTo>
                  <a:lnTo>
                    <a:pt x="329665" y="50074"/>
                  </a:lnTo>
                  <a:cubicBezTo>
                    <a:pt x="294706" y="23409"/>
                    <a:pt x="252849" y="9379"/>
                    <a:pt x="208744" y="9379"/>
                  </a:cubicBezTo>
                  <a:cubicBezTo>
                    <a:pt x="98752" y="9379"/>
                    <a:pt x="9302" y="98597"/>
                    <a:pt x="9302" y="208201"/>
                  </a:cubicBezTo>
                  <a:cubicBezTo>
                    <a:pt x="9302" y="225952"/>
                    <a:pt x="11627" y="243470"/>
                    <a:pt x="16278" y="260445"/>
                  </a:cubicBezTo>
                  <a:lnTo>
                    <a:pt x="7286" y="26277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" name="任意多边形: 形状 89">
              <a:extLst>
                <a:ext uri="{FF2B5EF4-FFF2-40B4-BE49-F238E27FC236}">
                  <a16:creationId xmlns:a16="http://schemas.microsoft.com/office/drawing/2014/main" id="{69B31590-73C6-4149-9A62-3FE9D3DE6C96}"/>
                </a:ext>
              </a:extLst>
            </p:cNvPr>
            <p:cNvSpPr/>
            <p:nvPr/>
          </p:nvSpPr>
          <p:spPr>
            <a:xfrm>
              <a:off x="4802985" y="6232585"/>
              <a:ext cx="350205" cy="261685"/>
            </a:xfrm>
            <a:custGeom>
              <a:avLst/>
              <a:gdLst>
                <a:gd name="connsiteX0" fmla="*/ 326797 w 350205"/>
                <a:gd name="connsiteY0" fmla="*/ 261685 h 261685"/>
                <a:gd name="connsiteX1" fmla="*/ 318735 w 350205"/>
                <a:gd name="connsiteY1" fmla="*/ 257034 h 261685"/>
                <a:gd name="connsiteX2" fmla="*/ 340826 w 350205"/>
                <a:gd name="connsiteY2" fmla="*/ 174560 h 261685"/>
                <a:gd name="connsiteX3" fmla="*/ 175103 w 350205"/>
                <a:gd name="connsiteY3" fmla="*/ 9302 h 261685"/>
                <a:gd name="connsiteX4" fmla="*/ 9302 w 350205"/>
                <a:gd name="connsiteY4" fmla="*/ 174560 h 261685"/>
                <a:gd name="connsiteX5" fmla="*/ 28990 w 350205"/>
                <a:gd name="connsiteY5" fmla="*/ 252694 h 261685"/>
                <a:gd name="connsiteX6" fmla="*/ 20774 w 350205"/>
                <a:gd name="connsiteY6" fmla="*/ 257112 h 261685"/>
                <a:gd name="connsiteX7" fmla="*/ 0 w 350205"/>
                <a:gd name="connsiteY7" fmla="*/ 174560 h 261685"/>
                <a:gd name="connsiteX8" fmla="*/ 175103 w 350205"/>
                <a:gd name="connsiteY8" fmla="*/ 0 h 261685"/>
                <a:gd name="connsiteX9" fmla="*/ 350206 w 350205"/>
                <a:gd name="connsiteY9" fmla="*/ 174560 h 261685"/>
                <a:gd name="connsiteX10" fmla="*/ 326797 w 350205"/>
                <a:gd name="connsiteY10" fmla="*/ 261685 h 2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0205" h="261685">
                  <a:moveTo>
                    <a:pt x="326797" y="261685"/>
                  </a:moveTo>
                  <a:lnTo>
                    <a:pt x="318735" y="257034"/>
                  </a:lnTo>
                  <a:cubicBezTo>
                    <a:pt x="333153" y="232075"/>
                    <a:pt x="340826" y="203550"/>
                    <a:pt x="340826" y="174560"/>
                  </a:cubicBezTo>
                  <a:cubicBezTo>
                    <a:pt x="340826" y="83482"/>
                    <a:pt x="266491" y="9302"/>
                    <a:pt x="175103" y="9302"/>
                  </a:cubicBezTo>
                  <a:cubicBezTo>
                    <a:pt x="83715" y="9302"/>
                    <a:pt x="9302" y="83404"/>
                    <a:pt x="9302" y="174560"/>
                  </a:cubicBezTo>
                  <a:cubicBezTo>
                    <a:pt x="9302" y="201845"/>
                    <a:pt x="16123" y="228820"/>
                    <a:pt x="28990" y="252694"/>
                  </a:cubicBezTo>
                  <a:lnTo>
                    <a:pt x="20774" y="257112"/>
                  </a:lnTo>
                  <a:cubicBezTo>
                    <a:pt x="7209" y="231920"/>
                    <a:pt x="0" y="203318"/>
                    <a:pt x="0" y="174560"/>
                  </a:cubicBezTo>
                  <a:cubicBezTo>
                    <a:pt x="0" y="78289"/>
                    <a:pt x="78521" y="0"/>
                    <a:pt x="175103" y="0"/>
                  </a:cubicBezTo>
                  <a:cubicBezTo>
                    <a:pt x="271607" y="0"/>
                    <a:pt x="350206" y="78289"/>
                    <a:pt x="350206" y="174560"/>
                  </a:cubicBezTo>
                  <a:cubicBezTo>
                    <a:pt x="350128" y="205178"/>
                    <a:pt x="342067" y="235253"/>
                    <a:pt x="326797" y="261685"/>
                  </a:cubicBez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" name="任意多边形: 形状 90">
              <a:extLst>
                <a:ext uri="{FF2B5EF4-FFF2-40B4-BE49-F238E27FC236}">
                  <a16:creationId xmlns:a16="http://schemas.microsoft.com/office/drawing/2014/main" id="{FCB5EF35-DD37-F192-4EFE-A2930A2DAE63}"/>
                </a:ext>
              </a:extLst>
            </p:cNvPr>
            <p:cNvSpPr/>
            <p:nvPr/>
          </p:nvSpPr>
          <p:spPr>
            <a:xfrm>
              <a:off x="4452935" y="5978109"/>
              <a:ext cx="300907" cy="258894"/>
            </a:xfrm>
            <a:custGeom>
              <a:avLst/>
              <a:gdLst>
                <a:gd name="connsiteX0" fmla="*/ 249516 w 300907"/>
                <a:gd name="connsiteY0" fmla="*/ 258895 h 258894"/>
                <a:gd name="connsiteX1" fmla="*/ 243470 w 300907"/>
                <a:gd name="connsiteY1" fmla="*/ 251841 h 258894"/>
                <a:gd name="connsiteX2" fmla="*/ 291606 w 300907"/>
                <a:gd name="connsiteY2" fmla="*/ 147741 h 258894"/>
                <a:gd name="connsiteX3" fmla="*/ 150454 w 300907"/>
                <a:gd name="connsiteY3" fmla="*/ 9302 h 258894"/>
                <a:gd name="connsiteX4" fmla="*/ 9302 w 300907"/>
                <a:gd name="connsiteY4" fmla="*/ 147741 h 258894"/>
                <a:gd name="connsiteX5" fmla="*/ 54957 w 300907"/>
                <a:gd name="connsiteY5" fmla="*/ 249671 h 258894"/>
                <a:gd name="connsiteX6" fmla="*/ 48756 w 300907"/>
                <a:gd name="connsiteY6" fmla="*/ 256569 h 258894"/>
                <a:gd name="connsiteX7" fmla="*/ 0 w 300907"/>
                <a:gd name="connsiteY7" fmla="*/ 147741 h 258894"/>
                <a:gd name="connsiteX8" fmla="*/ 150454 w 300907"/>
                <a:gd name="connsiteY8" fmla="*/ 0 h 258894"/>
                <a:gd name="connsiteX9" fmla="*/ 300907 w 300907"/>
                <a:gd name="connsiteY9" fmla="*/ 147741 h 258894"/>
                <a:gd name="connsiteX10" fmla="*/ 249516 w 300907"/>
                <a:gd name="connsiteY10" fmla="*/ 258895 h 25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0907" h="258894">
                  <a:moveTo>
                    <a:pt x="249516" y="258895"/>
                  </a:moveTo>
                  <a:lnTo>
                    <a:pt x="243470" y="251841"/>
                  </a:lnTo>
                  <a:cubicBezTo>
                    <a:pt x="274087" y="225564"/>
                    <a:pt x="291606" y="187583"/>
                    <a:pt x="291606" y="147741"/>
                  </a:cubicBezTo>
                  <a:cubicBezTo>
                    <a:pt x="291606" y="71390"/>
                    <a:pt x="228277" y="9302"/>
                    <a:pt x="150454" y="9302"/>
                  </a:cubicBezTo>
                  <a:cubicBezTo>
                    <a:pt x="72630" y="9302"/>
                    <a:pt x="9302" y="71390"/>
                    <a:pt x="9302" y="147741"/>
                  </a:cubicBezTo>
                  <a:cubicBezTo>
                    <a:pt x="9302" y="186342"/>
                    <a:pt x="25967" y="223549"/>
                    <a:pt x="54957" y="249671"/>
                  </a:cubicBezTo>
                  <a:lnTo>
                    <a:pt x="48756" y="256569"/>
                  </a:lnTo>
                  <a:cubicBezTo>
                    <a:pt x="17751" y="228665"/>
                    <a:pt x="0" y="188978"/>
                    <a:pt x="0" y="147741"/>
                  </a:cubicBezTo>
                  <a:cubicBezTo>
                    <a:pt x="0" y="66274"/>
                    <a:pt x="67514" y="0"/>
                    <a:pt x="150454" y="0"/>
                  </a:cubicBezTo>
                  <a:cubicBezTo>
                    <a:pt x="233393" y="0"/>
                    <a:pt x="300907" y="66274"/>
                    <a:pt x="300907" y="147741"/>
                  </a:cubicBezTo>
                  <a:cubicBezTo>
                    <a:pt x="300907" y="190295"/>
                    <a:pt x="282226" y="230835"/>
                    <a:pt x="249516" y="258895"/>
                  </a:cubicBez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" name="任意多边形: 形状 91">
              <a:extLst>
                <a:ext uri="{FF2B5EF4-FFF2-40B4-BE49-F238E27FC236}">
                  <a16:creationId xmlns:a16="http://schemas.microsoft.com/office/drawing/2014/main" id="{11DA1567-BF4A-D597-F351-E5FA76E44A41}"/>
                </a:ext>
              </a:extLst>
            </p:cNvPr>
            <p:cNvSpPr/>
            <p:nvPr/>
          </p:nvSpPr>
          <p:spPr>
            <a:xfrm>
              <a:off x="4138928" y="6000045"/>
              <a:ext cx="163088" cy="243314"/>
            </a:xfrm>
            <a:custGeom>
              <a:avLst/>
              <a:gdLst>
                <a:gd name="connsiteX0" fmla="*/ 9302 w 163088"/>
                <a:gd name="connsiteY0" fmla="*/ 243315 h 243314"/>
                <a:gd name="connsiteX1" fmla="*/ 0 w 163088"/>
                <a:gd name="connsiteY1" fmla="*/ 243315 h 243314"/>
                <a:gd name="connsiteX2" fmla="*/ 0 w 163088"/>
                <a:gd name="connsiteY2" fmla="*/ 0 h 243314"/>
                <a:gd name="connsiteX3" fmla="*/ 163088 w 163088"/>
                <a:gd name="connsiteY3" fmla="*/ 0 h 243314"/>
                <a:gd name="connsiteX4" fmla="*/ 163088 w 163088"/>
                <a:gd name="connsiteY4" fmla="*/ 176576 h 243314"/>
                <a:gd name="connsiteX5" fmla="*/ 139834 w 163088"/>
                <a:gd name="connsiteY5" fmla="*/ 176576 h 243314"/>
                <a:gd name="connsiteX6" fmla="*/ 139834 w 163088"/>
                <a:gd name="connsiteY6" fmla="*/ 233393 h 243314"/>
                <a:gd name="connsiteX7" fmla="*/ 130533 w 163088"/>
                <a:gd name="connsiteY7" fmla="*/ 233393 h 243314"/>
                <a:gd name="connsiteX8" fmla="*/ 130533 w 163088"/>
                <a:gd name="connsiteY8" fmla="*/ 167274 h 243314"/>
                <a:gd name="connsiteX9" fmla="*/ 153787 w 163088"/>
                <a:gd name="connsiteY9" fmla="*/ 167274 h 243314"/>
                <a:gd name="connsiteX10" fmla="*/ 153787 w 163088"/>
                <a:gd name="connsiteY10" fmla="*/ 9302 h 243314"/>
                <a:gd name="connsiteX11" fmla="*/ 9302 w 163088"/>
                <a:gd name="connsiteY11" fmla="*/ 9302 h 243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088" h="243314">
                  <a:moveTo>
                    <a:pt x="9302" y="243315"/>
                  </a:moveTo>
                  <a:lnTo>
                    <a:pt x="0" y="243315"/>
                  </a:lnTo>
                  <a:lnTo>
                    <a:pt x="0" y="0"/>
                  </a:lnTo>
                  <a:lnTo>
                    <a:pt x="163088" y="0"/>
                  </a:lnTo>
                  <a:lnTo>
                    <a:pt x="163088" y="176576"/>
                  </a:lnTo>
                  <a:lnTo>
                    <a:pt x="139834" y="176576"/>
                  </a:lnTo>
                  <a:lnTo>
                    <a:pt x="139834" y="233393"/>
                  </a:lnTo>
                  <a:lnTo>
                    <a:pt x="130533" y="233393"/>
                  </a:lnTo>
                  <a:lnTo>
                    <a:pt x="130533" y="167274"/>
                  </a:lnTo>
                  <a:lnTo>
                    <a:pt x="153787" y="167274"/>
                  </a:lnTo>
                  <a:lnTo>
                    <a:pt x="153787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" name="任意多边形: 形状 92">
              <a:extLst>
                <a:ext uri="{FF2B5EF4-FFF2-40B4-BE49-F238E27FC236}">
                  <a16:creationId xmlns:a16="http://schemas.microsoft.com/office/drawing/2014/main" id="{414A3A9D-AD5E-8A6E-255F-47FC9BCC8031}"/>
                </a:ext>
              </a:extLst>
            </p:cNvPr>
            <p:cNvSpPr/>
            <p:nvPr/>
          </p:nvSpPr>
          <p:spPr>
            <a:xfrm>
              <a:off x="4306899" y="5984543"/>
              <a:ext cx="58367" cy="286257"/>
            </a:xfrm>
            <a:custGeom>
              <a:avLst/>
              <a:gdLst>
                <a:gd name="connsiteX0" fmla="*/ 58368 w 58367"/>
                <a:gd name="connsiteY0" fmla="*/ 286257 h 286257"/>
                <a:gd name="connsiteX1" fmla="*/ 49066 w 58367"/>
                <a:gd name="connsiteY1" fmla="*/ 286257 h 286257"/>
                <a:gd name="connsiteX2" fmla="*/ 49066 w 58367"/>
                <a:gd name="connsiteY2" fmla="*/ 9302 h 286257"/>
                <a:gd name="connsiteX3" fmla="*/ 18371 w 58367"/>
                <a:gd name="connsiteY3" fmla="*/ 9302 h 286257"/>
                <a:gd name="connsiteX4" fmla="*/ 18371 w 58367"/>
                <a:gd name="connsiteY4" fmla="*/ 24804 h 286257"/>
                <a:gd name="connsiteX5" fmla="*/ 9302 w 58367"/>
                <a:gd name="connsiteY5" fmla="*/ 24804 h 286257"/>
                <a:gd name="connsiteX6" fmla="*/ 9302 w 58367"/>
                <a:gd name="connsiteY6" fmla="*/ 256569 h 286257"/>
                <a:gd name="connsiteX7" fmla="*/ 0 w 58367"/>
                <a:gd name="connsiteY7" fmla="*/ 256569 h 286257"/>
                <a:gd name="connsiteX8" fmla="*/ 0 w 58367"/>
                <a:gd name="connsiteY8" fmla="*/ 15503 h 286257"/>
                <a:gd name="connsiteX9" fmla="*/ 9069 w 58367"/>
                <a:gd name="connsiteY9" fmla="*/ 15503 h 286257"/>
                <a:gd name="connsiteX10" fmla="*/ 9069 w 58367"/>
                <a:gd name="connsiteY10" fmla="*/ 0 h 286257"/>
                <a:gd name="connsiteX11" fmla="*/ 58368 w 58367"/>
                <a:gd name="connsiteY11" fmla="*/ 0 h 28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367" h="286257">
                  <a:moveTo>
                    <a:pt x="58368" y="286257"/>
                  </a:moveTo>
                  <a:lnTo>
                    <a:pt x="49066" y="286257"/>
                  </a:lnTo>
                  <a:lnTo>
                    <a:pt x="49066" y="9302"/>
                  </a:lnTo>
                  <a:lnTo>
                    <a:pt x="18371" y="9302"/>
                  </a:lnTo>
                  <a:lnTo>
                    <a:pt x="18371" y="24804"/>
                  </a:lnTo>
                  <a:lnTo>
                    <a:pt x="9302" y="24804"/>
                  </a:lnTo>
                  <a:lnTo>
                    <a:pt x="9302" y="256569"/>
                  </a:lnTo>
                  <a:lnTo>
                    <a:pt x="0" y="256569"/>
                  </a:lnTo>
                  <a:lnTo>
                    <a:pt x="0" y="15503"/>
                  </a:lnTo>
                  <a:lnTo>
                    <a:pt x="9069" y="15503"/>
                  </a:lnTo>
                  <a:lnTo>
                    <a:pt x="9069" y="0"/>
                  </a:lnTo>
                  <a:lnTo>
                    <a:pt x="58368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" name="任意多边形: 形状 93">
              <a:extLst>
                <a:ext uri="{FF2B5EF4-FFF2-40B4-BE49-F238E27FC236}">
                  <a16:creationId xmlns:a16="http://schemas.microsoft.com/office/drawing/2014/main" id="{F5EA7441-02FC-6E8F-6A1F-D4B96645B2DD}"/>
                </a:ext>
              </a:extLst>
            </p:cNvPr>
            <p:cNvSpPr/>
            <p:nvPr/>
          </p:nvSpPr>
          <p:spPr>
            <a:xfrm>
              <a:off x="4377979" y="6052987"/>
              <a:ext cx="79683" cy="229439"/>
            </a:xfrm>
            <a:custGeom>
              <a:avLst/>
              <a:gdLst>
                <a:gd name="connsiteX0" fmla="*/ 9302 w 79683"/>
                <a:gd name="connsiteY0" fmla="*/ 229440 h 229439"/>
                <a:gd name="connsiteX1" fmla="*/ 0 w 79683"/>
                <a:gd name="connsiteY1" fmla="*/ 229440 h 229439"/>
                <a:gd name="connsiteX2" fmla="*/ 0 w 79683"/>
                <a:gd name="connsiteY2" fmla="*/ 0 h 229439"/>
                <a:gd name="connsiteX3" fmla="*/ 79684 w 79683"/>
                <a:gd name="connsiteY3" fmla="*/ 0 h 229439"/>
                <a:gd name="connsiteX4" fmla="*/ 79684 w 79683"/>
                <a:gd name="connsiteY4" fmla="*/ 9302 h 229439"/>
                <a:gd name="connsiteX5" fmla="*/ 9302 w 79683"/>
                <a:gd name="connsiteY5" fmla="*/ 9302 h 229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683" h="229439">
                  <a:moveTo>
                    <a:pt x="9302" y="229440"/>
                  </a:moveTo>
                  <a:lnTo>
                    <a:pt x="0" y="229440"/>
                  </a:lnTo>
                  <a:lnTo>
                    <a:pt x="0" y="0"/>
                  </a:lnTo>
                  <a:lnTo>
                    <a:pt x="79684" y="0"/>
                  </a:lnTo>
                  <a:lnTo>
                    <a:pt x="79684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" name="任意多边形: 形状 94">
              <a:extLst>
                <a:ext uri="{FF2B5EF4-FFF2-40B4-BE49-F238E27FC236}">
                  <a16:creationId xmlns:a16="http://schemas.microsoft.com/office/drawing/2014/main" id="{22C8EAF3-3241-43BB-2C69-D366D664B39F}"/>
                </a:ext>
              </a:extLst>
            </p:cNvPr>
            <p:cNvSpPr/>
            <p:nvPr/>
          </p:nvSpPr>
          <p:spPr>
            <a:xfrm>
              <a:off x="4331471" y="5866645"/>
              <a:ext cx="178513" cy="107046"/>
            </a:xfrm>
            <a:custGeom>
              <a:avLst/>
              <a:gdLst>
                <a:gd name="connsiteX0" fmla="*/ 178513 w 178513"/>
                <a:gd name="connsiteY0" fmla="*/ 107046 h 107046"/>
                <a:gd name="connsiteX1" fmla="*/ 169212 w 178513"/>
                <a:gd name="connsiteY1" fmla="*/ 107046 h 107046"/>
                <a:gd name="connsiteX2" fmla="*/ 169212 w 178513"/>
                <a:gd name="connsiteY2" fmla="*/ 9302 h 107046"/>
                <a:gd name="connsiteX3" fmla="*/ 102240 w 178513"/>
                <a:gd name="connsiteY3" fmla="*/ 9302 h 107046"/>
                <a:gd name="connsiteX4" fmla="*/ 45423 w 178513"/>
                <a:gd name="connsiteY4" fmla="*/ 71622 h 107046"/>
                <a:gd name="connsiteX5" fmla="*/ 9302 w 178513"/>
                <a:gd name="connsiteY5" fmla="*/ 71622 h 107046"/>
                <a:gd name="connsiteX6" fmla="*/ 9302 w 178513"/>
                <a:gd name="connsiteY6" fmla="*/ 107046 h 107046"/>
                <a:gd name="connsiteX7" fmla="*/ 0 w 178513"/>
                <a:gd name="connsiteY7" fmla="*/ 107046 h 107046"/>
                <a:gd name="connsiteX8" fmla="*/ 0 w 178513"/>
                <a:gd name="connsiteY8" fmla="*/ 62321 h 107046"/>
                <a:gd name="connsiteX9" fmla="*/ 41315 w 178513"/>
                <a:gd name="connsiteY9" fmla="*/ 62321 h 107046"/>
                <a:gd name="connsiteX10" fmla="*/ 98132 w 178513"/>
                <a:gd name="connsiteY10" fmla="*/ 0 h 107046"/>
                <a:gd name="connsiteX11" fmla="*/ 178513 w 178513"/>
                <a:gd name="connsiteY11" fmla="*/ 0 h 107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8513" h="107046">
                  <a:moveTo>
                    <a:pt x="178513" y="107046"/>
                  </a:moveTo>
                  <a:lnTo>
                    <a:pt x="169212" y="107046"/>
                  </a:lnTo>
                  <a:lnTo>
                    <a:pt x="169212" y="9302"/>
                  </a:lnTo>
                  <a:lnTo>
                    <a:pt x="102240" y="9302"/>
                  </a:lnTo>
                  <a:lnTo>
                    <a:pt x="45423" y="71622"/>
                  </a:lnTo>
                  <a:lnTo>
                    <a:pt x="9302" y="71622"/>
                  </a:lnTo>
                  <a:lnTo>
                    <a:pt x="9302" y="107046"/>
                  </a:lnTo>
                  <a:lnTo>
                    <a:pt x="0" y="107046"/>
                  </a:lnTo>
                  <a:lnTo>
                    <a:pt x="0" y="62321"/>
                  </a:lnTo>
                  <a:lnTo>
                    <a:pt x="41315" y="62321"/>
                  </a:lnTo>
                  <a:lnTo>
                    <a:pt x="98132" y="0"/>
                  </a:lnTo>
                  <a:lnTo>
                    <a:pt x="178513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" name="任意多边形: 形状 95">
              <a:extLst>
                <a:ext uri="{FF2B5EF4-FFF2-40B4-BE49-F238E27FC236}">
                  <a16:creationId xmlns:a16="http://schemas.microsoft.com/office/drawing/2014/main" id="{F311D658-EE2D-3856-452C-97F9FE100ACC}"/>
                </a:ext>
              </a:extLst>
            </p:cNvPr>
            <p:cNvSpPr/>
            <p:nvPr/>
          </p:nvSpPr>
          <p:spPr>
            <a:xfrm>
              <a:off x="4374879" y="5175768"/>
              <a:ext cx="413379" cy="893109"/>
            </a:xfrm>
            <a:custGeom>
              <a:avLst/>
              <a:gdLst>
                <a:gd name="connsiteX0" fmla="*/ 387024 w 413379"/>
                <a:gd name="connsiteY0" fmla="*/ 893109 h 893109"/>
                <a:gd name="connsiteX1" fmla="*/ 365476 w 413379"/>
                <a:gd name="connsiteY1" fmla="*/ 871561 h 893109"/>
                <a:gd name="connsiteX2" fmla="*/ 365476 w 413379"/>
                <a:gd name="connsiteY2" fmla="*/ 833579 h 893109"/>
                <a:gd name="connsiteX3" fmla="*/ 347725 w 413379"/>
                <a:gd name="connsiteY3" fmla="*/ 833579 h 893109"/>
                <a:gd name="connsiteX4" fmla="*/ 296334 w 413379"/>
                <a:gd name="connsiteY4" fmla="*/ 761957 h 893109"/>
                <a:gd name="connsiteX5" fmla="*/ 296334 w 413379"/>
                <a:gd name="connsiteY5" fmla="*/ 9379 h 893109"/>
                <a:gd name="connsiteX6" fmla="*/ 250058 w 413379"/>
                <a:gd name="connsiteY6" fmla="*/ 9379 h 893109"/>
                <a:gd name="connsiteX7" fmla="*/ 250058 w 413379"/>
                <a:gd name="connsiteY7" fmla="*/ 64879 h 893109"/>
                <a:gd name="connsiteX8" fmla="*/ 199442 w 413379"/>
                <a:gd name="connsiteY8" fmla="*/ 64879 h 893109"/>
                <a:gd name="connsiteX9" fmla="*/ 199442 w 413379"/>
                <a:gd name="connsiteY9" fmla="*/ 9379 h 893109"/>
                <a:gd name="connsiteX10" fmla="*/ 157042 w 413379"/>
                <a:gd name="connsiteY10" fmla="*/ 9379 h 893109"/>
                <a:gd name="connsiteX11" fmla="*/ 157042 w 413379"/>
                <a:gd name="connsiteY11" fmla="*/ 818076 h 893109"/>
                <a:gd name="connsiteX12" fmla="*/ 0 w 413379"/>
                <a:gd name="connsiteY12" fmla="*/ 818076 h 893109"/>
                <a:gd name="connsiteX13" fmla="*/ 0 w 413379"/>
                <a:gd name="connsiteY13" fmla="*/ 808775 h 893109"/>
                <a:gd name="connsiteX14" fmla="*/ 147741 w 413379"/>
                <a:gd name="connsiteY14" fmla="*/ 808775 h 893109"/>
                <a:gd name="connsiteX15" fmla="*/ 147741 w 413379"/>
                <a:gd name="connsiteY15" fmla="*/ 0 h 893109"/>
                <a:gd name="connsiteX16" fmla="*/ 208744 w 413379"/>
                <a:gd name="connsiteY16" fmla="*/ 0 h 893109"/>
                <a:gd name="connsiteX17" fmla="*/ 208744 w 413379"/>
                <a:gd name="connsiteY17" fmla="*/ 55577 h 893109"/>
                <a:gd name="connsiteX18" fmla="*/ 240757 w 413379"/>
                <a:gd name="connsiteY18" fmla="*/ 55577 h 893109"/>
                <a:gd name="connsiteX19" fmla="*/ 240757 w 413379"/>
                <a:gd name="connsiteY19" fmla="*/ 0 h 893109"/>
                <a:gd name="connsiteX20" fmla="*/ 305635 w 413379"/>
                <a:gd name="connsiteY20" fmla="*/ 0 h 893109"/>
                <a:gd name="connsiteX21" fmla="*/ 305635 w 413379"/>
                <a:gd name="connsiteY21" fmla="*/ 758934 h 893109"/>
                <a:gd name="connsiteX22" fmla="*/ 352453 w 413379"/>
                <a:gd name="connsiteY22" fmla="*/ 824277 h 893109"/>
                <a:gd name="connsiteX23" fmla="*/ 374777 w 413379"/>
                <a:gd name="connsiteY23" fmla="*/ 824277 h 893109"/>
                <a:gd name="connsiteX24" fmla="*/ 374777 w 413379"/>
                <a:gd name="connsiteY24" fmla="*/ 867685 h 893109"/>
                <a:gd name="connsiteX25" fmla="*/ 377723 w 413379"/>
                <a:gd name="connsiteY25" fmla="*/ 870630 h 893109"/>
                <a:gd name="connsiteX26" fmla="*/ 377723 w 413379"/>
                <a:gd name="connsiteY26" fmla="*/ 859158 h 893109"/>
                <a:gd name="connsiteX27" fmla="*/ 413379 w 413379"/>
                <a:gd name="connsiteY27" fmla="*/ 859158 h 893109"/>
                <a:gd name="connsiteX28" fmla="*/ 413379 w 413379"/>
                <a:gd name="connsiteY28" fmla="*/ 868460 h 893109"/>
                <a:gd name="connsiteX29" fmla="*/ 387024 w 413379"/>
                <a:gd name="connsiteY29" fmla="*/ 868460 h 893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13379" h="893109">
                  <a:moveTo>
                    <a:pt x="387024" y="893109"/>
                  </a:moveTo>
                  <a:lnTo>
                    <a:pt x="365476" y="871561"/>
                  </a:lnTo>
                  <a:lnTo>
                    <a:pt x="365476" y="833579"/>
                  </a:lnTo>
                  <a:lnTo>
                    <a:pt x="347725" y="833579"/>
                  </a:lnTo>
                  <a:lnTo>
                    <a:pt x="296334" y="761957"/>
                  </a:lnTo>
                  <a:lnTo>
                    <a:pt x="296334" y="9379"/>
                  </a:lnTo>
                  <a:lnTo>
                    <a:pt x="250058" y="9379"/>
                  </a:lnTo>
                  <a:lnTo>
                    <a:pt x="250058" y="64879"/>
                  </a:lnTo>
                  <a:lnTo>
                    <a:pt x="199442" y="64879"/>
                  </a:lnTo>
                  <a:lnTo>
                    <a:pt x="199442" y="9379"/>
                  </a:lnTo>
                  <a:lnTo>
                    <a:pt x="157042" y="9379"/>
                  </a:lnTo>
                  <a:lnTo>
                    <a:pt x="157042" y="818076"/>
                  </a:lnTo>
                  <a:lnTo>
                    <a:pt x="0" y="818076"/>
                  </a:lnTo>
                  <a:lnTo>
                    <a:pt x="0" y="808775"/>
                  </a:lnTo>
                  <a:lnTo>
                    <a:pt x="147741" y="808775"/>
                  </a:lnTo>
                  <a:lnTo>
                    <a:pt x="147741" y="0"/>
                  </a:lnTo>
                  <a:lnTo>
                    <a:pt x="208744" y="0"/>
                  </a:lnTo>
                  <a:lnTo>
                    <a:pt x="208744" y="55577"/>
                  </a:lnTo>
                  <a:lnTo>
                    <a:pt x="240757" y="55577"/>
                  </a:lnTo>
                  <a:lnTo>
                    <a:pt x="240757" y="0"/>
                  </a:lnTo>
                  <a:lnTo>
                    <a:pt x="305635" y="0"/>
                  </a:lnTo>
                  <a:lnTo>
                    <a:pt x="305635" y="758934"/>
                  </a:lnTo>
                  <a:lnTo>
                    <a:pt x="352453" y="824277"/>
                  </a:lnTo>
                  <a:lnTo>
                    <a:pt x="374777" y="824277"/>
                  </a:lnTo>
                  <a:lnTo>
                    <a:pt x="374777" y="867685"/>
                  </a:lnTo>
                  <a:lnTo>
                    <a:pt x="377723" y="870630"/>
                  </a:lnTo>
                  <a:lnTo>
                    <a:pt x="377723" y="859158"/>
                  </a:lnTo>
                  <a:lnTo>
                    <a:pt x="413379" y="859158"/>
                  </a:lnTo>
                  <a:lnTo>
                    <a:pt x="413379" y="868460"/>
                  </a:lnTo>
                  <a:lnTo>
                    <a:pt x="387024" y="86846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:a16="http://schemas.microsoft.com/office/drawing/2014/main" id="{4A1D5D06-97F3-86F3-5268-AEE94EDCCA1F}"/>
                </a:ext>
              </a:extLst>
            </p:cNvPr>
            <p:cNvSpPr/>
            <p:nvPr/>
          </p:nvSpPr>
          <p:spPr>
            <a:xfrm>
              <a:off x="4457973" y="4960126"/>
              <a:ext cx="277963" cy="241841"/>
            </a:xfrm>
            <a:custGeom>
              <a:avLst/>
              <a:gdLst>
                <a:gd name="connsiteX0" fmla="*/ 45500 w 277963"/>
                <a:gd name="connsiteY0" fmla="*/ 241842 h 241841"/>
                <a:gd name="connsiteX1" fmla="*/ 0 w 277963"/>
                <a:gd name="connsiteY1" fmla="*/ 138982 h 241841"/>
                <a:gd name="connsiteX2" fmla="*/ 138981 w 277963"/>
                <a:gd name="connsiteY2" fmla="*/ 0 h 241841"/>
                <a:gd name="connsiteX3" fmla="*/ 277963 w 277963"/>
                <a:gd name="connsiteY3" fmla="*/ 138982 h 241841"/>
                <a:gd name="connsiteX4" fmla="*/ 237269 w 277963"/>
                <a:gd name="connsiteY4" fmla="*/ 237269 h 241841"/>
                <a:gd name="connsiteX5" fmla="*/ 230680 w 277963"/>
                <a:gd name="connsiteY5" fmla="*/ 230680 h 241841"/>
                <a:gd name="connsiteX6" fmla="*/ 268661 w 277963"/>
                <a:gd name="connsiteY6" fmla="*/ 138982 h 241841"/>
                <a:gd name="connsiteX7" fmla="*/ 138981 w 277963"/>
                <a:gd name="connsiteY7" fmla="*/ 9302 h 241841"/>
                <a:gd name="connsiteX8" fmla="*/ 9302 w 277963"/>
                <a:gd name="connsiteY8" fmla="*/ 138982 h 241841"/>
                <a:gd name="connsiteX9" fmla="*/ 51701 w 277963"/>
                <a:gd name="connsiteY9" fmla="*/ 234943 h 241841"/>
                <a:gd name="connsiteX10" fmla="*/ 45500 w 277963"/>
                <a:gd name="connsiteY10" fmla="*/ 241842 h 24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7963" h="241841">
                  <a:moveTo>
                    <a:pt x="45500" y="241842"/>
                  </a:moveTo>
                  <a:cubicBezTo>
                    <a:pt x="16588" y="215565"/>
                    <a:pt x="0" y="178048"/>
                    <a:pt x="0" y="138982"/>
                  </a:cubicBezTo>
                  <a:cubicBezTo>
                    <a:pt x="0" y="62321"/>
                    <a:pt x="62321" y="0"/>
                    <a:pt x="138981" y="0"/>
                  </a:cubicBezTo>
                  <a:cubicBezTo>
                    <a:pt x="215642" y="0"/>
                    <a:pt x="277963" y="62321"/>
                    <a:pt x="277963" y="138982"/>
                  </a:cubicBezTo>
                  <a:cubicBezTo>
                    <a:pt x="277963" y="176110"/>
                    <a:pt x="263468" y="210991"/>
                    <a:pt x="237269" y="237269"/>
                  </a:cubicBezTo>
                  <a:lnTo>
                    <a:pt x="230680" y="230680"/>
                  </a:lnTo>
                  <a:cubicBezTo>
                    <a:pt x="255174" y="206186"/>
                    <a:pt x="268661" y="173630"/>
                    <a:pt x="268661" y="138982"/>
                  </a:cubicBezTo>
                  <a:cubicBezTo>
                    <a:pt x="268661" y="67437"/>
                    <a:pt x="210449" y="9302"/>
                    <a:pt x="138981" y="9302"/>
                  </a:cubicBezTo>
                  <a:cubicBezTo>
                    <a:pt x="67437" y="9302"/>
                    <a:pt x="9302" y="67514"/>
                    <a:pt x="9302" y="138982"/>
                  </a:cubicBezTo>
                  <a:cubicBezTo>
                    <a:pt x="9302" y="175413"/>
                    <a:pt x="24727" y="210371"/>
                    <a:pt x="51701" y="234943"/>
                  </a:cubicBezTo>
                  <a:lnTo>
                    <a:pt x="45500" y="24184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:a16="http://schemas.microsoft.com/office/drawing/2014/main" id="{947B5168-62C2-4F67-3014-300B8B0D2DE1}"/>
                </a:ext>
              </a:extLst>
            </p:cNvPr>
            <p:cNvSpPr/>
            <p:nvPr/>
          </p:nvSpPr>
          <p:spPr>
            <a:xfrm>
              <a:off x="4552849" y="4640460"/>
              <a:ext cx="94256" cy="94256"/>
            </a:xfrm>
            <a:custGeom>
              <a:avLst/>
              <a:gdLst>
                <a:gd name="connsiteX0" fmla="*/ 94256 w 94256"/>
                <a:gd name="connsiteY0" fmla="*/ 47128 h 94256"/>
                <a:gd name="connsiteX1" fmla="*/ 47128 w 94256"/>
                <a:gd name="connsiteY1" fmla="*/ 94256 h 94256"/>
                <a:gd name="connsiteX2" fmla="*/ 0 w 94256"/>
                <a:gd name="connsiteY2" fmla="*/ 47128 h 94256"/>
                <a:gd name="connsiteX3" fmla="*/ 47128 w 94256"/>
                <a:gd name="connsiteY3" fmla="*/ 0 h 94256"/>
                <a:gd name="connsiteX4" fmla="*/ 94256 w 94256"/>
                <a:gd name="connsiteY4" fmla="*/ 47128 h 9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256" h="94256">
                  <a:moveTo>
                    <a:pt x="94256" y="47128"/>
                  </a:moveTo>
                  <a:cubicBezTo>
                    <a:pt x="94256" y="73156"/>
                    <a:pt x="73156" y="94256"/>
                    <a:pt x="47128" y="94256"/>
                  </a:cubicBezTo>
                  <a:cubicBezTo>
                    <a:pt x="21100" y="94256"/>
                    <a:pt x="0" y="73156"/>
                    <a:pt x="0" y="47128"/>
                  </a:cubicBezTo>
                  <a:cubicBezTo>
                    <a:pt x="0" y="21100"/>
                    <a:pt x="21100" y="0"/>
                    <a:pt x="47128" y="0"/>
                  </a:cubicBezTo>
                  <a:cubicBezTo>
                    <a:pt x="73156" y="0"/>
                    <a:pt x="94256" y="21100"/>
                    <a:pt x="94256" y="47128"/>
                  </a:cubicBez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" name="任意多边形: 形状 98">
              <a:extLst>
                <a:ext uri="{FF2B5EF4-FFF2-40B4-BE49-F238E27FC236}">
                  <a16:creationId xmlns:a16="http://schemas.microsoft.com/office/drawing/2014/main" id="{A2614E5C-7975-06C9-9E81-C8195CD45F18}"/>
                </a:ext>
              </a:extLst>
            </p:cNvPr>
            <p:cNvSpPr/>
            <p:nvPr/>
          </p:nvSpPr>
          <p:spPr>
            <a:xfrm>
              <a:off x="4573158" y="4275837"/>
              <a:ext cx="53639" cy="53639"/>
            </a:xfrm>
            <a:custGeom>
              <a:avLst/>
              <a:gdLst>
                <a:gd name="connsiteX0" fmla="*/ 53639 w 53639"/>
                <a:gd name="connsiteY0" fmla="*/ 26820 h 53639"/>
                <a:gd name="connsiteX1" fmla="*/ 26820 w 53639"/>
                <a:gd name="connsiteY1" fmla="*/ 53639 h 53639"/>
                <a:gd name="connsiteX2" fmla="*/ 0 w 53639"/>
                <a:gd name="connsiteY2" fmla="*/ 26820 h 53639"/>
                <a:gd name="connsiteX3" fmla="*/ 26820 w 53639"/>
                <a:gd name="connsiteY3" fmla="*/ 0 h 53639"/>
                <a:gd name="connsiteX4" fmla="*/ 53639 w 53639"/>
                <a:gd name="connsiteY4" fmla="*/ 26820 h 53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639" h="53639">
                  <a:moveTo>
                    <a:pt x="53639" y="26820"/>
                  </a:moveTo>
                  <a:cubicBezTo>
                    <a:pt x="53639" y="41625"/>
                    <a:pt x="41625" y="53639"/>
                    <a:pt x="26820" y="53639"/>
                  </a:cubicBezTo>
                  <a:cubicBezTo>
                    <a:pt x="12014" y="53639"/>
                    <a:pt x="0" y="41625"/>
                    <a:pt x="0" y="26820"/>
                  </a:cubicBezTo>
                  <a:cubicBezTo>
                    <a:pt x="0" y="12015"/>
                    <a:pt x="12014" y="0"/>
                    <a:pt x="26820" y="0"/>
                  </a:cubicBezTo>
                  <a:cubicBezTo>
                    <a:pt x="41625" y="0"/>
                    <a:pt x="53639" y="11937"/>
                    <a:pt x="53639" y="26820"/>
                  </a:cubicBez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" name="任意多边形: 形状 99">
              <a:extLst>
                <a:ext uri="{FF2B5EF4-FFF2-40B4-BE49-F238E27FC236}">
                  <a16:creationId xmlns:a16="http://schemas.microsoft.com/office/drawing/2014/main" id="{5CBE40A0-D5C4-6C99-6A9E-1D0ACB13D90A}"/>
                </a:ext>
              </a:extLst>
            </p:cNvPr>
            <p:cNvSpPr/>
            <p:nvPr/>
          </p:nvSpPr>
          <p:spPr>
            <a:xfrm>
              <a:off x="4884374" y="5866645"/>
              <a:ext cx="140299" cy="374467"/>
            </a:xfrm>
            <a:custGeom>
              <a:avLst/>
              <a:gdLst>
                <a:gd name="connsiteX0" fmla="*/ 9302 w 140299"/>
                <a:gd name="connsiteY0" fmla="*/ 374467 h 374467"/>
                <a:gd name="connsiteX1" fmla="*/ 0 w 140299"/>
                <a:gd name="connsiteY1" fmla="*/ 374467 h 374467"/>
                <a:gd name="connsiteX2" fmla="*/ 0 w 140299"/>
                <a:gd name="connsiteY2" fmla="*/ 0 h 374467"/>
                <a:gd name="connsiteX3" fmla="*/ 140299 w 140299"/>
                <a:gd name="connsiteY3" fmla="*/ 0 h 374467"/>
                <a:gd name="connsiteX4" fmla="*/ 140299 w 140299"/>
                <a:gd name="connsiteY4" fmla="*/ 9302 h 374467"/>
                <a:gd name="connsiteX5" fmla="*/ 9302 w 140299"/>
                <a:gd name="connsiteY5" fmla="*/ 9302 h 37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299" h="374467">
                  <a:moveTo>
                    <a:pt x="9302" y="374467"/>
                  </a:moveTo>
                  <a:lnTo>
                    <a:pt x="0" y="374467"/>
                  </a:lnTo>
                  <a:lnTo>
                    <a:pt x="0" y="0"/>
                  </a:lnTo>
                  <a:lnTo>
                    <a:pt x="140299" y="0"/>
                  </a:lnTo>
                  <a:lnTo>
                    <a:pt x="140299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:a16="http://schemas.microsoft.com/office/drawing/2014/main" id="{F900C8FE-289D-11A1-9186-69DFB3DFE569}"/>
                </a:ext>
              </a:extLst>
            </p:cNvPr>
            <p:cNvSpPr/>
            <p:nvPr/>
          </p:nvSpPr>
          <p:spPr>
            <a:xfrm>
              <a:off x="4976073" y="5959971"/>
              <a:ext cx="102860" cy="263080"/>
            </a:xfrm>
            <a:custGeom>
              <a:avLst/>
              <a:gdLst>
                <a:gd name="connsiteX0" fmla="*/ 9302 w 102860"/>
                <a:gd name="connsiteY0" fmla="*/ 263080 h 263080"/>
                <a:gd name="connsiteX1" fmla="*/ 0 w 102860"/>
                <a:gd name="connsiteY1" fmla="*/ 263080 h 263080"/>
                <a:gd name="connsiteX2" fmla="*/ 0 w 102860"/>
                <a:gd name="connsiteY2" fmla="*/ 0 h 263080"/>
                <a:gd name="connsiteX3" fmla="*/ 102860 w 102860"/>
                <a:gd name="connsiteY3" fmla="*/ 0 h 263080"/>
                <a:gd name="connsiteX4" fmla="*/ 102860 w 102860"/>
                <a:gd name="connsiteY4" fmla="*/ 9302 h 263080"/>
                <a:gd name="connsiteX5" fmla="*/ 9302 w 102860"/>
                <a:gd name="connsiteY5" fmla="*/ 9302 h 263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2860" h="263080">
                  <a:moveTo>
                    <a:pt x="9302" y="263080"/>
                  </a:moveTo>
                  <a:lnTo>
                    <a:pt x="0" y="263080"/>
                  </a:lnTo>
                  <a:lnTo>
                    <a:pt x="0" y="0"/>
                  </a:lnTo>
                  <a:lnTo>
                    <a:pt x="102860" y="0"/>
                  </a:lnTo>
                  <a:lnTo>
                    <a:pt x="102860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:a16="http://schemas.microsoft.com/office/drawing/2014/main" id="{022CF4FA-BFC7-96E1-2988-3AA014969A3E}"/>
                </a:ext>
              </a:extLst>
            </p:cNvPr>
            <p:cNvSpPr/>
            <p:nvPr/>
          </p:nvSpPr>
          <p:spPr>
            <a:xfrm>
              <a:off x="5114357" y="5872148"/>
              <a:ext cx="190140" cy="694519"/>
            </a:xfrm>
            <a:custGeom>
              <a:avLst/>
              <a:gdLst>
                <a:gd name="connsiteX0" fmla="*/ 190140 w 190140"/>
                <a:gd name="connsiteY0" fmla="*/ 694520 h 694519"/>
                <a:gd name="connsiteX1" fmla="*/ 180839 w 190140"/>
                <a:gd name="connsiteY1" fmla="*/ 694520 h 694519"/>
                <a:gd name="connsiteX2" fmla="*/ 180839 w 190140"/>
                <a:gd name="connsiteY2" fmla="*/ 152546 h 694519"/>
                <a:gd name="connsiteX3" fmla="*/ 33718 w 190140"/>
                <a:gd name="connsiteY3" fmla="*/ 9302 h 694519"/>
                <a:gd name="connsiteX4" fmla="*/ 9301 w 190140"/>
                <a:gd name="connsiteY4" fmla="*/ 9302 h 694519"/>
                <a:gd name="connsiteX5" fmla="*/ 9301 w 190140"/>
                <a:gd name="connsiteY5" fmla="*/ 76971 h 694519"/>
                <a:gd name="connsiteX6" fmla="*/ 0 w 190140"/>
                <a:gd name="connsiteY6" fmla="*/ 76971 h 694519"/>
                <a:gd name="connsiteX7" fmla="*/ 0 w 190140"/>
                <a:gd name="connsiteY7" fmla="*/ 0 h 694519"/>
                <a:gd name="connsiteX8" fmla="*/ 37516 w 190140"/>
                <a:gd name="connsiteY8" fmla="*/ 0 h 694519"/>
                <a:gd name="connsiteX9" fmla="*/ 190140 w 190140"/>
                <a:gd name="connsiteY9" fmla="*/ 148671 h 694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140" h="694519">
                  <a:moveTo>
                    <a:pt x="190140" y="694520"/>
                  </a:moveTo>
                  <a:lnTo>
                    <a:pt x="180839" y="694520"/>
                  </a:lnTo>
                  <a:lnTo>
                    <a:pt x="180839" y="152546"/>
                  </a:lnTo>
                  <a:lnTo>
                    <a:pt x="33718" y="9302"/>
                  </a:lnTo>
                  <a:lnTo>
                    <a:pt x="9301" y="9302"/>
                  </a:lnTo>
                  <a:lnTo>
                    <a:pt x="9301" y="76971"/>
                  </a:lnTo>
                  <a:lnTo>
                    <a:pt x="0" y="76971"/>
                  </a:lnTo>
                  <a:lnTo>
                    <a:pt x="0" y="0"/>
                  </a:lnTo>
                  <a:lnTo>
                    <a:pt x="37516" y="0"/>
                  </a:lnTo>
                  <a:lnTo>
                    <a:pt x="190140" y="14867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:a16="http://schemas.microsoft.com/office/drawing/2014/main" id="{CC194613-0CA4-B015-4C2B-E0CE2AD98305}"/>
                </a:ext>
              </a:extLst>
            </p:cNvPr>
            <p:cNvSpPr/>
            <p:nvPr/>
          </p:nvSpPr>
          <p:spPr>
            <a:xfrm>
              <a:off x="5165980" y="6484504"/>
              <a:ext cx="188900" cy="200992"/>
            </a:xfrm>
            <a:custGeom>
              <a:avLst/>
              <a:gdLst>
                <a:gd name="connsiteX0" fmla="*/ 188900 w 188900"/>
                <a:gd name="connsiteY0" fmla="*/ 200992 h 200992"/>
                <a:gd name="connsiteX1" fmla="*/ 179599 w 188900"/>
                <a:gd name="connsiteY1" fmla="*/ 200992 h 200992"/>
                <a:gd name="connsiteX2" fmla="*/ 179599 w 188900"/>
                <a:gd name="connsiteY2" fmla="*/ 102318 h 200992"/>
                <a:gd name="connsiteX3" fmla="*/ 111077 w 188900"/>
                <a:gd name="connsiteY3" fmla="*/ 102318 h 200992"/>
                <a:gd name="connsiteX4" fmla="*/ 111077 w 188900"/>
                <a:gd name="connsiteY4" fmla="*/ 54492 h 200992"/>
                <a:gd name="connsiteX5" fmla="*/ 85265 w 188900"/>
                <a:gd name="connsiteY5" fmla="*/ 54492 h 200992"/>
                <a:gd name="connsiteX6" fmla="*/ 85265 w 188900"/>
                <a:gd name="connsiteY6" fmla="*/ 24184 h 200992"/>
                <a:gd name="connsiteX7" fmla="*/ 47826 w 188900"/>
                <a:gd name="connsiteY7" fmla="*/ 24184 h 200992"/>
                <a:gd name="connsiteX8" fmla="*/ 47826 w 188900"/>
                <a:gd name="connsiteY8" fmla="*/ 9302 h 200992"/>
                <a:gd name="connsiteX9" fmla="*/ 32556 w 188900"/>
                <a:gd name="connsiteY9" fmla="*/ 9302 h 200992"/>
                <a:gd name="connsiteX10" fmla="*/ 32556 w 188900"/>
                <a:gd name="connsiteY10" fmla="*/ 24184 h 200992"/>
                <a:gd name="connsiteX11" fmla="*/ 9302 w 188900"/>
                <a:gd name="connsiteY11" fmla="*/ 24184 h 200992"/>
                <a:gd name="connsiteX12" fmla="*/ 9302 w 188900"/>
                <a:gd name="connsiteY12" fmla="*/ 200992 h 200992"/>
                <a:gd name="connsiteX13" fmla="*/ 0 w 188900"/>
                <a:gd name="connsiteY13" fmla="*/ 200992 h 200992"/>
                <a:gd name="connsiteX14" fmla="*/ 0 w 188900"/>
                <a:gd name="connsiteY14" fmla="*/ 14883 h 200992"/>
                <a:gd name="connsiteX15" fmla="*/ 23254 w 188900"/>
                <a:gd name="connsiteY15" fmla="*/ 14883 h 200992"/>
                <a:gd name="connsiteX16" fmla="*/ 23254 w 188900"/>
                <a:gd name="connsiteY16" fmla="*/ 0 h 200992"/>
                <a:gd name="connsiteX17" fmla="*/ 57128 w 188900"/>
                <a:gd name="connsiteY17" fmla="*/ 0 h 200992"/>
                <a:gd name="connsiteX18" fmla="*/ 57128 w 188900"/>
                <a:gd name="connsiteY18" fmla="*/ 14883 h 200992"/>
                <a:gd name="connsiteX19" fmla="*/ 94566 w 188900"/>
                <a:gd name="connsiteY19" fmla="*/ 14883 h 200992"/>
                <a:gd name="connsiteX20" fmla="*/ 94566 w 188900"/>
                <a:gd name="connsiteY20" fmla="*/ 45190 h 200992"/>
                <a:gd name="connsiteX21" fmla="*/ 120456 w 188900"/>
                <a:gd name="connsiteY21" fmla="*/ 45190 h 200992"/>
                <a:gd name="connsiteX22" fmla="*/ 120456 w 188900"/>
                <a:gd name="connsiteY22" fmla="*/ 93016 h 200992"/>
                <a:gd name="connsiteX23" fmla="*/ 188900 w 188900"/>
                <a:gd name="connsiteY23" fmla="*/ 93016 h 200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8900" h="200992">
                  <a:moveTo>
                    <a:pt x="188900" y="200992"/>
                  </a:moveTo>
                  <a:lnTo>
                    <a:pt x="179599" y="200992"/>
                  </a:lnTo>
                  <a:lnTo>
                    <a:pt x="179599" y="102318"/>
                  </a:lnTo>
                  <a:lnTo>
                    <a:pt x="111077" y="102318"/>
                  </a:lnTo>
                  <a:lnTo>
                    <a:pt x="111077" y="54492"/>
                  </a:lnTo>
                  <a:lnTo>
                    <a:pt x="85265" y="54492"/>
                  </a:lnTo>
                  <a:lnTo>
                    <a:pt x="85265" y="24184"/>
                  </a:lnTo>
                  <a:lnTo>
                    <a:pt x="47826" y="24184"/>
                  </a:lnTo>
                  <a:lnTo>
                    <a:pt x="47826" y="9302"/>
                  </a:lnTo>
                  <a:lnTo>
                    <a:pt x="32556" y="9302"/>
                  </a:lnTo>
                  <a:lnTo>
                    <a:pt x="32556" y="24184"/>
                  </a:lnTo>
                  <a:lnTo>
                    <a:pt x="9302" y="24184"/>
                  </a:lnTo>
                  <a:lnTo>
                    <a:pt x="9302" y="200992"/>
                  </a:lnTo>
                  <a:lnTo>
                    <a:pt x="0" y="200992"/>
                  </a:lnTo>
                  <a:lnTo>
                    <a:pt x="0" y="14883"/>
                  </a:lnTo>
                  <a:lnTo>
                    <a:pt x="23254" y="14883"/>
                  </a:lnTo>
                  <a:lnTo>
                    <a:pt x="23254" y="0"/>
                  </a:lnTo>
                  <a:lnTo>
                    <a:pt x="57128" y="0"/>
                  </a:lnTo>
                  <a:lnTo>
                    <a:pt x="57128" y="14883"/>
                  </a:lnTo>
                  <a:lnTo>
                    <a:pt x="94566" y="14883"/>
                  </a:lnTo>
                  <a:lnTo>
                    <a:pt x="94566" y="45190"/>
                  </a:lnTo>
                  <a:lnTo>
                    <a:pt x="120456" y="45190"/>
                  </a:lnTo>
                  <a:lnTo>
                    <a:pt x="120456" y="93016"/>
                  </a:lnTo>
                  <a:lnTo>
                    <a:pt x="188900" y="9301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:a16="http://schemas.microsoft.com/office/drawing/2014/main" id="{E8975E5C-B1FD-ED16-44FF-9410BAD06FA6}"/>
                </a:ext>
              </a:extLst>
            </p:cNvPr>
            <p:cNvSpPr/>
            <p:nvPr/>
          </p:nvSpPr>
          <p:spPr>
            <a:xfrm>
              <a:off x="5345579" y="6067094"/>
              <a:ext cx="278040" cy="618401"/>
            </a:xfrm>
            <a:custGeom>
              <a:avLst/>
              <a:gdLst>
                <a:gd name="connsiteX0" fmla="*/ 278041 w 278040"/>
                <a:gd name="connsiteY0" fmla="*/ 618402 h 618401"/>
                <a:gd name="connsiteX1" fmla="*/ 268662 w 278040"/>
                <a:gd name="connsiteY1" fmla="*/ 618402 h 618401"/>
                <a:gd name="connsiteX2" fmla="*/ 268662 w 278040"/>
                <a:gd name="connsiteY2" fmla="*/ 490040 h 618401"/>
                <a:gd name="connsiteX3" fmla="*/ 254476 w 278040"/>
                <a:gd name="connsiteY3" fmla="*/ 490040 h 618401"/>
                <a:gd name="connsiteX4" fmla="*/ 254476 w 278040"/>
                <a:gd name="connsiteY4" fmla="*/ 229052 h 618401"/>
                <a:gd name="connsiteX5" fmla="*/ 191458 w 278040"/>
                <a:gd name="connsiteY5" fmla="*/ 53484 h 618401"/>
                <a:gd name="connsiteX6" fmla="*/ 191458 w 278040"/>
                <a:gd name="connsiteY6" fmla="*/ 460275 h 618401"/>
                <a:gd name="connsiteX7" fmla="*/ 164018 w 278040"/>
                <a:gd name="connsiteY7" fmla="*/ 460275 h 618401"/>
                <a:gd name="connsiteX8" fmla="*/ 164018 w 278040"/>
                <a:gd name="connsiteY8" fmla="*/ 40152 h 618401"/>
                <a:gd name="connsiteX9" fmla="*/ 9302 w 278040"/>
                <a:gd name="connsiteY9" fmla="*/ 236958 h 618401"/>
                <a:gd name="connsiteX10" fmla="*/ 9302 w 278040"/>
                <a:gd name="connsiteY10" fmla="*/ 500892 h 618401"/>
                <a:gd name="connsiteX11" fmla="*/ 0 w 278040"/>
                <a:gd name="connsiteY11" fmla="*/ 500892 h 618401"/>
                <a:gd name="connsiteX12" fmla="*/ 0 w 278040"/>
                <a:gd name="connsiteY12" fmla="*/ 233780 h 618401"/>
                <a:gd name="connsiteX13" fmla="*/ 173397 w 278040"/>
                <a:gd name="connsiteY13" fmla="*/ 13332 h 618401"/>
                <a:gd name="connsiteX14" fmla="*/ 173397 w 278040"/>
                <a:gd name="connsiteY14" fmla="*/ 450973 h 618401"/>
                <a:gd name="connsiteX15" fmla="*/ 182157 w 278040"/>
                <a:gd name="connsiteY15" fmla="*/ 450973 h 618401"/>
                <a:gd name="connsiteX16" fmla="*/ 182157 w 278040"/>
                <a:gd name="connsiteY16" fmla="*/ 0 h 618401"/>
                <a:gd name="connsiteX17" fmla="*/ 263778 w 278040"/>
                <a:gd name="connsiteY17" fmla="*/ 228277 h 618401"/>
                <a:gd name="connsiteX18" fmla="*/ 263778 w 278040"/>
                <a:gd name="connsiteY18" fmla="*/ 480738 h 618401"/>
                <a:gd name="connsiteX19" fmla="*/ 278041 w 278040"/>
                <a:gd name="connsiteY19" fmla="*/ 480738 h 61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8040" h="618401">
                  <a:moveTo>
                    <a:pt x="278041" y="618402"/>
                  </a:moveTo>
                  <a:lnTo>
                    <a:pt x="268662" y="618402"/>
                  </a:lnTo>
                  <a:lnTo>
                    <a:pt x="268662" y="490040"/>
                  </a:lnTo>
                  <a:lnTo>
                    <a:pt x="254476" y="490040"/>
                  </a:lnTo>
                  <a:lnTo>
                    <a:pt x="254476" y="229052"/>
                  </a:lnTo>
                  <a:lnTo>
                    <a:pt x="191458" y="53484"/>
                  </a:lnTo>
                  <a:lnTo>
                    <a:pt x="191458" y="460275"/>
                  </a:lnTo>
                  <a:lnTo>
                    <a:pt x="164018" y="460275"/>
                  </a:lnTo>
                  <a:lnTo>
                    <a:pt x="164018" y="40152"/>
                  </a:lnTo>
                  <a:lnTo>
                    <a:pt x="9302" y="236958"/>
                  </a:lnTo>
                  <a:lnTo>
                    <a:pt x="9302" y="500892"/>
                  </a:lnTo>
                  <a:lnTo>
                    <a:pt x="0" y="500892"/>
                  </a:lnTo>
                  <a:lnTo>
                    <a:pt x="0" y="233780"/>
                  </a:lnTo>
                  <a:lnTo>
                    <a:pt x="173397" y="13332"/>
                  </a:lnTo>
                  <a:lnTo>
                    <a:pt x="173397" y="450973"/>
                  </a:lnTo>
                  <a:lnTo>
                    <a:pt x="182157" y="450973"/>
                  </a:lnTo>
                  <a:lnTo>
                    <a:pt x="182157" y="0"/>
                  </a:lnTo>
                  <a:lnTo>
                    <a:pt x="263778" y="228277"/>
                  </a:lnTo>
                  <a:lnTo>
                    <a:pt x="263778" y="480738"/>
                  </a:lnTo>
                  <a:lnTo>
                    <a:pt x="278041" y="48073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:a16="http://schemas.microsoft.com/office/drawing/2014/main" id="{EA5F28A4-09E2-787B-6589-E410B976C84A}"/>
                </a:ext>
              </a:extLst>
            </p:cNvPr>
            <p:cNvSpPr/>
            <p:nvPr/>
          </p:nvSpPr>
          <p:spPr>
            <a:xfrm>
              <a:off x="5363640" y="6550390"/>
              <a:ext cx="242384" cy="139756"/>
            </a:xfrm>
            <a:custGeom>
              <a:avLst/>
              <a:gdLst>
                <a:gd name="connsiteX0" fmla="*/ 204403 w 242384"/>
                <a:gd name="connsiteY0" fmla="*/ 139757 h 139756"/>
                <a:gd name="connsiteX1" fmla="*/ 164096 w 242384"/>
                <a:gd name="connsiteY1" fmla="*/ 139757 h 139756"/>
                <a:gd name="connsiteX2" fmla="*/ 164096 w 242384"/>
                <a:gd name="connsiteY2" fmla="*/ 9302 h 139756"/>
                <a:gd name="connsiteX3" fmla="*/ 9302 w 242384"/>
                <a:gd name="connsiteY3" fmla="*/ 9302 h 139756"/>
                <a:gd name="connsiteX4" fmla="*/ 9302 w 242384"/>
                <a:gd name="connsiteY4" fmla="*/ 135106 h 139756"/>
                <a:gd name="connsiteX5" fmla="*/ 0 w 242384"/>
                <a:gd name="connsiteY5" fmla="*/ 135106 h 139756"/>
                <a:gd name="connsiteX6" fmla="*/ 0 w 242384"/>
                <a:gd name="connsiteY6" fmla="*/ 0 h 139756"/>
                <a:gd name="connsiteX7" fmla="*/ 173398 w 242384"/>
                <a:gd name="connsiteY7" fmla="*/ 0 h 139756"/>
                <a:gd name="connsiteX8" fmla="*/ 173398 w 242384"/>
                <a:gd name="connsiteY8" fmla="*/ 130455 h 139756"/>
                <a:gd name="connsiteX9" fmla="*/ 195101 w 242384"/>
                <a:gd name="connsiteY9" fmla="*/ 130455 h 139756"/>
                <a:gd name="connsiteX10" fmla="*/ 195101 w 242384"/>
                <a:gd name="connsiteY10" fmla="*/ 94334 h 139756"/>
                <a:gd name="connsiteX11" fmla="*/ 242385 w 242384"/>
                <a:gd name="connsiteY11" fmla="*/ 94334 h 139756"/>
                <a:gd name="connsiteX12" fmla="*/ 242385 w 242384"/>
                <a:gd name="connsiteY12" fmla="*/ 103636 h 139756"/>
                <a:gd name="connsiteX13" fmla="*/ 204403 w 242384"/>
                <a:gd name="connsiteY13" fmla="*/ 103636 h 139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384" h="139756">
                  <a:moveTo>
                    <a:pt x="204403" y="139757"/>
                  </a:moveTo>
                  <a:lnTo>
                    <a:pt x="164096" y="139757"/>
                  </a:lnTo>
                  <a:lnTo>
                    <a:pt x="164096" y="9302"/>
                  </a:lnTo>
                  <a:lnTo>
                    <a:pt x="9302" y="9302"/>
                  </a:lnTo>
                  <a:lnTo>
                    <a:pt x="9302" y="135106"/>
                  </a:lnTo>
                  <a:lnTo>
                    <a:pt x="0" y="135106"/>
                  </a:lnTo>
                  <a:lnTo>
                    <a:pt x="0" y="0"/>
                  </a:lnTo>
                  <a:lnTo>
                    <a:pt x="173398" y="0"/>
                  </a:lnTo>
                  <a:lnTo>
                    <a:pt x="173398" y="130455"/>
                  </a:lnTo>
                  <a:lnTo>
                    <a:pt x="195101" y="130455"/>
                  </a:lnTo>
                  <a:lnTo>
                    <a:pt x="195101" y="94334"/>
                  </a:lnTo>
                  <a:lnTo>
                    <a:pt x="242385" y="94334"/>
                  </a:lnTo>
                  <a:lnTo>
                    <a:pt x="242385" y="103636"/>
                  </a:lnTo>
                  <a:lnTo>
                    <a:pt x="204403" y="10363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" name="任意多边形: 形状 105">
              <a:extLst>
                <a:ext uri="{FF2B5EF4-FFF2-40B4-BE49-F238E27FC236}">
                  <a16:creationId xmlns:a16="http://schemas.microsoft.com/office/drawing/2014/main" id="{7DED8AED-AD0C-8C3C-AF6C-9ED67D9E8460}"/>
                </a:ext>
              </a:extLst>
            </p:cNvPr>
            <p:cNvSpPr/>
            <p:nvPr/>
          </p:nvSpPr>
          <p:spPr>
            <a:xfrm>
              <a:off x="5308915" y="6220958"/>
              <a:ext cx="61468" cy="39531"/>
            </a:xfrm>
            <a:custGeom>
              <a:avLst/>
              <a:gdLst>
                <a:gd name="connsiteX0" fmla="*/ 61468 w 61468"/>
                <a:gd name="connsiteY0" fmla="*/ 39532 h 39531"/>
                <a:gd name="connsiteX1" fmla="*/ 52167 w 61468"/>
                <a:gd name="connsiteY1" fmla="*/ 39532 h 39531"/>
                <a:gd name="connsiteX2" fmla="*/ 52167 w 61468"/>
                <a:gd name="connsiteY2" fmla="*/ 32556 h 39531"/>
                <a:gd name="connsiteX3" fmla="*/ 36664 w 61468"/>
                <a:gd name="connsiteY3" fmla="*/ 32556 h 39531"/>
                <a:gd name="connsiteX4" fmla="*/ 36664 w 61468"/>
                <a:gd name="connsiteY4" fmla="*/ 9302 h 39531"/>
                <a:gd name="connsiteX5" fmla="*/ 0 w 61468"/>
                <a:gd name="connsiteY5" fmla="*/ 9302 h 39531"/>
                <a:gd name="connsiteX6" fmla="*/ 0 w 61468"/>
                <a:gd name="connsiteY6" fmla="*/ 0 h 39531"/>
                <a:gd name="connsiteX7" fmla="*/ 45966 w 61468"/>
                <a:gd name="connsiteY7" fmla="*/ 0 h 39531"/>
                <a:gd name="connsiteX8" fmla="*/ 45966 w 61468"/>
                <a:gd name="connsiteY8" fmla="*/ 23254 h 39531"/>
                <a:gd name="connsiteX9" fmla="*/ 61468 w 61468"/>
                <a:gd name="connsiteY9" fmla="*/ 23254 h 3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468" h="39531">
                  <a:moveTo>
                    <a:pt x="61468" y="39532"/>
                  </a:moveTo>
                  <a:lnTo>
                    <a:pt x="52167" y="39532"/>
                  </a:lnTo>
                  <a:lnTo>
                    <a:pt x="52167" y="32556"/>
                  </a:lnTo>
                  <a:lnTo>
                    <a:pt x="36664" y="32556"/>
                  </a:lnTo>
                  <a:lnTo>
                    <a:pt x="36664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45966" y="0"/>
                  </a:lnTo>
                  <a:lnTo>
                    <a:pt x="45966" y="23254"/>
                  </a:lnTo>
                  <a:lnTo>
                    <a:pt x="61468" y="2325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" name="任意多边形: 形状 106">
              <a:extLst>
                <a:ext uri="{FF2B5EF4-FFF2-40B4-BE49-F238E27FC236}">
                  <a16:creationId xmlns:a16="http://schemas.microsoft.com/office/drawing/2014/main" id="{AFD81663-65E2-A5F1-7984-2D97887634D7}"/>
                </a:ext>
              </a:extLst>
            </p:cNvPr>
            <p:cNvSpPr/>
            <p:nvPr/>
          </p:nvSpPr>
          <p:spPr>
            <a:xfrm>
              <a:off x="5367515" y="6138252"/>
              <a:ext cx="42942" cy="93171"/>
            </a:xfrm>
            <a:custGeom>
              <a:avLst/>
              <a:gdLst>
                <a:gd name="connsiteX0" fmla="*/ 9302 w 42942"/>
                <a:gd name="connsiteY0" fmla="*/ 93171 h 93171"/>
                <a:gd name="connsiteX1" fmla="*/ 0 w 42942"/>
                <a:gd name="connsiteY1" fmla="*/ 93171 h 93171"/>
                <a:gd name="connsiteX2" fmla="*/ 0 w 42942"/>
                <a:gd name="connsiteY2" fmla="*/ 0 h 93171"/>
                <a:gd name="connsiteX3" fmla="*/ 42942 w 42942"/>
                <a:gd name="connsiteY3" fmla="*/ 0 h 93171"/>
                <a:gd name="connsiteX4" fmla="*/ 42942 w 42942"/>
                <a:gd name="connsiteY4" fmla="*/ 78289 h 93171"/>
                <a:gd name="connsiteX5" fmla="*/ 33563 w 42942"/>
                <a:gd name="connsiteY5" fmla="*/ 78289 h 93171"/>
                <a:gd name="connsiteX6" fmla="*/ 33563 w 42942"/>
                <a:gd name="connsiteY6" fmla="*/ 9302 h 93171"/>
                <a:gd name="connsiteX7" fmla="*/ 9302 w 42942"/>
                <a:gd name="connsiteY7" fmla="*/ 9302 h 93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942" h="93171">
                  <a:moveTo>
                    <a:pt x="9302" y="93171"/>
                  </a:moveTo>
                  <a:lnTo>
                    <a:pt x="0" y="93171"/>
                  </a:lnTo>
                  <a:lnTo>
                    <a:pt x="0" y="0"/>
                  </a:lnTo>
                  <a:lnTo>
                    <a:pt x="42942" y="0"/>
                  </a:lnTo>
                  <a:lnTo>
                    <a:pt x="42942" y="78289"/>
                  </a:lnTo>
                  <a:lnTo>
                    <a:pt x="33563" y="78289"/>
                  </a:lnTo>
                  <a:lnTo>
                    <a:pt x="33563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" name="任意多边形: 形状 107">
              <a:extLst>
                <a:ext uri="{FF2B5EF4-FFF2-40B4-BE49-F238E27FC236}">
                  <a16:creationId xmlns:a16="http://schemas.microsoft.com/office/drawing/2014/main" id="{F2D6BC87-A91B-020D-FACE-BBD04AE8AF13}"/>
                </a:ext>
              </a:extLst>
            </p:cNvPr>
            <p:cNvSpPr/>
            <p:nvPr/>
          </p:nvSpPr>
          <p:spPr>
            <a:xfrm>
              <a:off x="5313256" y="6173133"/>
              <a:ext cx="28680" cy="35656"/>
            </a:xfrm>
            <a:custGeom>
              <a:avLst/>
              <a:gdLst>
                <a:gd name="connsiteX0" fmla="*/ 28680 w 28680"/>
                <a:gd name="connsiteY0" fmla="*/ 35656 h 35656"/>
                <a:gd name="connsiteX1" fmla="*/ 19378 w 28680"/>
                <a:gd name="connsiteY1" fmla="*/ 35656 h 35656"/>
                <a:gd name="connsiteX2" fmla="*/ 19378 w 28680"/>
                <a:gd name="connsiteY2" fmla="*/ 9302 h 35656"/>
                <a:gd name="connsiteX3" fmla="*/ 9302 w 28680"/>
                <a:gd name="connsiteY3" fmla="*/ 9302 h 35656"/>
                <a:gd name="connsiteX4" fmla="*/ 9302 w 28680"/>
                <a:gd name="connsiteY4" fmla="*/ 35656 h 35656"/>
                <a:gd name="connsiteX5" fmla="*/ 0 w 28680"/>
                <a:gd name="connsiteY5" fmla="*/ 35656 h 35656"/>
                <a:gd name="connsiteX6" fmla="*/ 0 w 28680"/>
                <a:gd name="connsiteY6" fmla="*/ 0 h 35656"/>
                <a:gd name="connsiteX7" fmla="*/ 28680 w 28680"/>
                <a:gd name="connsiteY7" fmla="*/ 0 h 3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80" h="35656">
                  <a:moveTo>
                    <a:pt x="28680" y="35656"/>
                  </a:moveTo>
                  <a:lnTo>
                    <a:pt x="19378" y="35656"/>
                  </a:lnTo>
                  <a:lnTo>
                    <a:pt x="19378" y="9302"/>
                  </a:lnTo>
                  <a:lnTo>
                    <a:pt x="9302" y="9302"/>
                  </a:lnTo>
                  <a:lnTo>
                    <a:pt x="9302" y="35656"/>
                  </a:lnTo>
                  <a:lnTo>
                    <a:pt x="0" y="35656"/>
                  </a:lnTo>
                  <a:lnTo>
                    <a:pt x="0" y="0"/>
                  </a:lnTo>
                  <a:lnTo>
                    <a:pt x="28680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" name="任意多边形: 形状 108">
              <a:extLst>
                <a:ext uri="{FF2B5EF4-FFF2-40B4-BE49-F238E27FC236}">
                  <a16:creationId xmlns:a16="http://schemas.microsoft.com/office/drawing/2014/main" id="{907977CA-ADB4-7EEC-4F1A-36BD2D6E26CA}"/>
                </a:ext>
              </a:extLst>
            </p:cNvPr>
            <p:cNvSpPr/>
            <p:nvPr/>
          </p:nvSpPr>
          <p:spPr>
            <a:xfrm>
              <a:off x="5401079" y="5744251"/>
              <a:ext cx="150143" cy="381908"/>
            </a:xfrm>
            <a:custGeom>
              <a:avLst/>
              <a:gdLst>
                <a:gd name="connsiteX0" fmla="*/ 9379 w 150143"/>
                <a:gd name="connsiteY0" fmla="*/ 381909 h 381908"/>
                <a:gd name="connsiteX1" fmla="*/ 0 w 150143"/>
                <a:gd name="connsiteY1" fmla="*/ 381909 h 381908"/>
                <a:gd name="connsiteX2" fmla="*/ 0 w 150143"/>
                <a:gd name="connsiteY2" fmla="*/ 0 h 381908"/>
                <a:gd name="connsiteX3" fmla="*/ 150143 w 150143"/>
                <a:gd name="connsiteY3" fmla="*/ 0 h 381908"/>
                <a:gd name="connsiteX4" fmla="*/ 150143 w 150143"/>
                <a:gd name="connsiteY4" fmla="*/ 349585 h 381908"/>
                <a:gd name="connsiteX5" fmla="*/ 140842 w 150143"/>
                <a:gd name="connsiteY5" fmla="*/ 349585 h 381908"/>
                <a:gd name="connsiteX6" fmla="*/ 140842 w 150143"/>
                <a:gd name="connsiteY6" fmla="*/ 9302 h 381908"/>
                <a:gd name="connsiteX7" fmla="*/ 9379 w 150143"/>
                <a:gd name="connsiteY7" fmla="*/ 9302 h 38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143" h="381908">
                  <a:moveTo>
                    <a:pt x="9379" y="381909"/>
                  </a:moveTo>
                  <a:lnTo>
                    <a:pt x="0" y="381909"/>
                  </a:lnTo>
                  <a:lnTo>
                    <a:pt x="0" y="0"/>
                  </a:lnTo>
                  <a:lnTo>
                    <a:pt x="150143" y="0"/>
                  </a:lnTo>
                  <a:lnTo>
                    <a:pt x="150143" y="349585"/>
                  </a:lnTo>
                  <a:lnTo>
                    <a:pt x="140842" y="349585"/>
                  </a:lnTo>
                  <a:lnTo>
                    <a:pt x="140842" y="9302"/>
                  </a:lnTo>
                  <a:lnTo>
                    <a:pt x="9379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" name="任意多边形: 形状 109">
              <a:extLst>
                <a:ext uri="{FF2B5EF4-FFF2-40B4-BE49-F238E27FC236}">
                  <a16:creationId xmlns:a16="http://schemas.microsoft.com/office/drawing/2014/main" id="{B796FA91-E37A-BB8D-C32C-1AB524AECFBA}"/>
                </a:ext>
              </a:extLst>
            </p:cNvPr>
            <p:cNvSpPr/>
            <p:nvPr/>
          </p:nvSpPr>
          <p:spPr>
            <a:xfrm>
              <a:off x="5422550" y="5776497"/>
              <a:ext cx="110611" cy="27439"/>
            </a:xfrm>
            <a:custGeom>
              <a:avLst/>
              <a:gdLst>
                <a:gd name="connsiteX0" fmla="*/ 110612 w 110611"/>
                <a:gd name="connsiteY0" fmla="*/ 27440 h 27439"/>
                <a:gd name="connsiteX1" fmla="*/ 0 w 110611"/>
                <a:gd name="connsiteY1" fmla="*/ 27440 h 27439"/>
                <a:gd name="connsiteX2" fmla="*/ 0 w 110611"/>
                <a:gd name="connsiteY2" fmla="*/ 18138 h 27439"/>
                <a:gd name="connsiteX3" fmla="*/ 101310 w 110611"/>
                <a:gd name="connsiteY3" fmla="*/ 18138 h 27439"/>
                <a:gd name="connsiteX4" fmla="*/ 101310 w 110611"/>
                <a:gd name="connsiteY4" fmla="*/ 9379 h 27439"/>
                <a:gd name="connsiteX5" fmla="*/ 1318 w 110611"/>
                <a:gd name="connsiteY5" fmla="*/ 9379 h 27439"/>
                <a:gd name="connsiteX6" fmla="*/ 1318 w 110611"/>
                <a:gd name="connsiteY6" fmla="*/ 0 h 27439"/>
                <a:gd name="connsiteX7" fmla="*/ 110612 w 110611"/>
                <a:gd name="connsiteY7" fmla="*/ 0 h 2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611" h="27439">
                  <a:moveTo>
                    <a:pt x="110612" y="27440"/>
                  </a:moveTo>
                  <a:lnTo>
                    <a:pt x="0" y="27440"/>
                  </a:lnTo>
                  <a:lnTo>
                    <a:pt x="0" y="18138"/>
                  </a:lnTo>
                  <a:lnTo>
                    <a:pt x="101310" y="18138"/>
                  </a:lnTo>
                  <a:lnTo>
                    <a:pt x="101310" y="9379"/>
                  </a:lnTo>
                  <a:lnTo>
                    <a:pt x="1318" y="9379"/>
                  </a:lnTo>
                  <a:lnTo>
                    <a:pt x="1318" y="0"/>
                  </a:lnTo>
                  <a:lnTo>
                    <a:pt x="110612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" name="任意多边形: 形状 110">
              <a:extLst>
                <a:ext uri="{FF2B5EF4-FFF2-40B4-BE49-F238E27FC236}">
                  <a16:creationId xmlns:a16="http://schemas.microsoft.com/office/drawing/2014/main" id="{6CB61061-B829-4943-6042-8E07453E7B9E}"/>
                </a:ext>
              </a:extLst>
            </p:cNvPr>
            <p:cNvSpPr/>
            <p:nvPr/>
          </p:nvSpPr>
          <p:spPr>
            <a:xfrm>
              <a:off x="5050641" y="5781690"/>
              <a:ext cx="141461" cy="107976"/>
            </a:xfrm>
            <a:custGeom>
              <a:avLst/>
              <a:gdLst>
                <a:gd name="connsiteX0" fmla="*/ 141462 w 141461"/>
                <a:gd name="connsiteY0" fmla="*/ 107976 h 107976"/>
                <a:gd name="connsiteX1" fmla="*/ 132160 w 141461"/>
                <a:gd name="connsiteY1" fmla="*/ 107976 h 107976"/>
                <a:gd name="connsiteX2" fmla="*/ 132160 w 141461"/>
                <a:gd name="connsiteY2" fmla="*/ 9302 h 107976"/>
                <a:gd name="connsiteX3" fmla="*/ 109681 w 141461"/>
                <a:gd name="connsiteY3" fmla="*/ 9302 h 107976"/>
                <a:gd name="connsiteX4" fmla="*/ 4883 w 141461"/>
                <a:gd name="connsiteY4" fmla="*/ 74490 h 107976"/>
                <a:gd name="connsiteX5" fmla="*/ 0 w 141461"/>
                <a:gd name="connsiteY5" fmla="*/ 66584 h 107976"/>
                <a:gd name="connsiteX6" fmla="*/ 107046 w 141461"/>
                <a:gd name="connsiteY6" fmla="*/ 0 h 107976"/>
                <a:gd name="connsiteX7" fmla="*/ 141462 w 141461"/>
                <a:gd name="connsiteY7" fmla="*/ 0 h 107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461" h="107976">
                  <a:moveTo>
                    <a:pt x="141462" y="107976"/>
                  </a:moveTo>
                  <a:lnTo>
                    <a:pt x="132160" y="107976"/>
                  </a:lnTo>
                  <a:lnTo>
                    <a:pt x="132160" y="9302"/>
                  </a:lnTo>
                  <a:lnTo>
                    <a:pt x="109681" y="9302"/>
                  </a:lnTo>
                  <a:lnTo>
                    <a:pt x="4883" y="74490"/>
                  </a:lnTo>
                  <a:lnTo>
                    <a:pt x="0" y="66584"/>
                  </a:lnTo>
                  <a:lnTo>
                    <a:pt x="107046" y="0"/>
                  </a:lnTo>
                  <a:lnTo>
                    <a:pt x="141462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" name="任意多边形: 形状 111">
              <a:extLst>
                <a:ext uri="{FF2B5EF4-FFF2-40B4-BE49-F238E27FC236}">
                  <a16:creationId xmlns:a16="http://schemas.microsoft.com/office/drawing/2014/main" id="{D9C4FFF4-FC56-A005-C9DA-FB2621191C19}"/>
                </a:ext>
              </a:extLst>
            </p:cNvPr>
            <p:cNvSpPr/>
            <p:nvPr/>
          </p:nvSpPr>
          <p:spPr>
            <a:xfrm>
              <a:off x="5627185" y="6200960"/>
              <a:ext cx="116192" cy="484536"/>
            </a:xfrm>
            <a:custGeom>
              <a:avLst/>
              <a:gdLst>
                <a:gd name="connsiteX0" fmla="*/ 9302 w 116192"/>
                <a:gd name="connsiteY0" fmla="*/ 484536 h 484536"/>
                <a:gd name="connsiteX1" fmla="*/ 0 w 116192"/>
                <a:gd name="connsiteY1" fmla="*/ 484536 h 484536"/>
                <a:gd name="connsiteX2" fmla="*/ 0 w 116192"/>
                <a:gd name="connsiteY2" fmla="*/ 80691 h 484536"/>
                <a:gd name="connsiteX3" fmla="*/ 31005 w 116192"/>
                <a:gd name="connsiteY3" fmla="*/ 80691 h 484536"/>
                <a:gd name="connsiteX4" fmla="*/ 31005 w 116192"/>
                <a:gd name="connsiteY4" fmla="*/ 44028 h 484536"/>
                <a:gd name="connsiteX5" fmla="*/ 75111 w 116192"/>
                <a:gd name="connsiteY5" fmla="*/ 0 h 484536"/>
                <a:gd name="connsiteX6" fmla="*/ 116193 w 116192"/>
                <a:gd name="connsiteY6" fmla="*/ 49764 h 484536"/>
                <a:gd name="connsiteX7" fmla="*/ 116193 w 116192"/>
                <a:gd name="connsiteY7" fmla="*/ 419270 h 484536"/>
                <a:gd name="connsiteX8" fmla="*/ 106891 w 116192"/>
                <a:gd name="connsiteY8" fmla="*/ 419270 h 484536"/>
                <a:gd name="connsiteX9" fmla="*/ 106891 w 116192"/>
                <a:gd name="connsiteY9" fmla="*/ 53097 h 484536"/>
                <a:gd name="connsiteX10" fmla="*/ 74413 w 116192"/>
                <a:gd name="connsiteY10" fmla="*/ 13797 h 484536"/>
                <a:gd name="connsiteX11" fmla="*/ 40307 w 116192"/>
                <a:gd name="connsiteY11" fmla="*/ 47903 h 484536"/>
                <a:gd name="connsiteX12" fmla="*/ 40307 w 116192"/>
                <a:gd name="connsiteY12" fmla="*/ 89993 h 484536"/>
                <a:gd name="connsiteX13" fmla="*/ 9302 w 116192"/>
                <a:gd name="connsiteY13" fmla="*/ 89993 h 484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192" h="484536">
                  <a:moveTo>
                    <a:pt x="9302" y="484536"/>
                  </a:moveTo>
                  <a:lnTo>
                    <a:pt x="0" y="484536"/>
                  </a:lnTo>
                  <a:lnTo>
                    <a:pt x="0" y="80691"/>
                  </a:lnTo>
                  <a:lnTo>
                    <a:pt x="31005" y="80691"/>
                  </a:lnTo>
                  <a:lnTo>
                    <a:pt x="31005" y="44028"/>
                  </a:lnTo>
                  <a:lnTo>
                    <a:pt x="75111" y="0"/>
                  </a:lnTo>
                  <a:lnTo>
                    <a:pt x="116193" y="49764"/>
                  </a:lnTo>
                  <a:lnTo>
                    <a:pt x="116193" y="419270"/>
                  </a:lnTo>
                  <a:lnTo>
                    <a:pt x="106891" y="419270"/>
                  </a:lnTo>
                  <a:lnTo>
                    <a:pt x="106891" y="53097"/>
                  </a:lnTo>
                  <a:lnTo>
                    <a:pt x="74413" y="13797"/>
                  </a:lnTo>
                  <a:lnTo>
                    <a:pt x="40307" y="47903"/>
                  </a:lnTo>
                  <a:lnTo>
                    <a:pt x="40307" y="89993"/>
                  </a:lnTo>
                  <a:lnTo>
                    <a:pt x="9302" y="8999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" name="任意多边形: 形状 112">
              <a:extLst>
                <a:ext uri="{FF2B5EF4-FFF2-40B4-BE49-F238E27FC236}">
                  <a16:creationId xmlns:a16="http://schemas.microsoft.com/office/drawing/2014/main" id="{E98A1596-D5ED-3EEB-241D-7227D2A935AD}"/>
                </a:ext>
              </a:extLst>
            </p:cNvPr>
            <p:cNvSpPr/>
            <p:nvPr/>
          </p:nvSpPr>
          <p:spPr>
            <a:xfrm>
              <a:off x="5684545" y="6524578"/>
              <a:ext cx="236183" cy="160917"/>
            </a:xfrm>
            <a:custGeom>
              <a:avLst/>
              <a:gdLst>
                <a:gd name="connsiteX0" fmla="*/ 9301 w 236183"/>
                <a:gd name="connsiteY0" fmla="*/ 160918 h 160917"/>
                <a:gd name="connsiteX1" fmla="*/ 0 w 236183"/>
                <a:gd name="connsiteY1" fmla="*/ 160918 h 160917"/>
                <a:gd name="connsiteX2" fmla="*/ 0 w 236183"/>
                <a:gd name="connsiteY2" fmla="*/ 102008 h 160917"/>
                <a:gd name="connsiteX3" fmla="*/ 66584 w 236183"/>
                <a:gd name="connsiteY3" fmla="*/ 102008 h 160917"/>
                <a:gd name="connsiteX4" fmla="*/ 66584 w 236183"/>
                <a:gd name="connsiteY4" fmla="*/ 120146 h 160917"/>
                <a:gd name="connsiteX5" fmla="*/ 105728 w 236183"/>
                <a:gd name="connsiteY5" fmla="*/ 120146 h 160917"/>
                <a:gd name="connsiteX6" fmla="*/ 105728 w 236183"/>
                <a:gd name="connsiteY6" fmla="*/ 144640 h 160917"/>
                <a:gd name="connsiteX7" fmla="*/ 128672 w 236183"/>
                <a:gd name="connsiteY7" fmla="*/ 144640 h 160917"/>
                <a:gd name="connsiteX8" fmla="*/ 128672 w 236183"/>
                <a:gd name="connsiteY8" fmla="*/ 0 h 160917"/>
                <a:gd name="connsiteX9" fmla="*/ 236183 w 236183"/>
                <a:gd name="connsiteY9" fmla="*/ 0 h 160917"/>
                <a:gd name="connsiteX10" fmla="*/ 236183 w 236183"/>
                <a:gd name="connsiteY10" fmla="*/ 82784 h 160917"/>
                <a:gd name="connsiteX11" fmla="*/ 226882 w 236183"/>
                <a:gd name="connsiteY11" fmla="*/ 82784 h 160917"/>
                <a:gd name="connsiteX12" fmla="*/ 226882 w 236183"/>
                <a:gd name="connsiteY12" fmla="*/ 9302 h 160917"/>
                <a:gd name="connsiteX13" fmla="*/ 137974 w 236183"/>
                <a:gd name="connsiteY13" fmla="*/ 9302 h 160917"/>
                <a:gd name="connsiteX14" fmla="*/ 137974 w 236183"/>
                <a:gd name="connsiteY14" fmla="*/ 153942 h 160917"/>
                <a:gd name="connsiteX15" fmla="*/ 96349 w 236183"/>
                <a:gd name="connsiteY15" fmla="*/ 153942 h 160917"/>
                <a:gd name="connsiteX16" fmla="*/ 96349 w 236183"/>
                <a:gd name="connsiteY16" fmla="*/ 129447 h 160917"/>
                <a:gd name="connsiteX17" fmla="*/ 57282 w 236183"/>
                <a:gd name="connsiteY17" fmla="*/ 129447 h 160917"/>
                <a:gd name="connsiteX18" fmla="*/ 57282 w 236183"/>
                <a:gd name="connsiteY18" fmla="*/ 111309 h 160917"/>
                <a:gd name="connsiteX19" fmla="*/ 9301 w 236183"/>
                <a:gd name="connsiteY19" fmla="*/ 111309 h 16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6183" h="160917">
                  <a:moveTo>
                    <a:pt x="9301" y="160918"/>
                  </a:moveTo>
                  <a:lnTo>
                    <a:pt x="0" y="160918"/>
                  </a:lnTo>
                  <a:lnTo>
                    <a:pt x="0" y="102008"/>
                  </a:lnTo>
                  <a:lnTo>
                    <a:pt x="66584" y="102008"/>
                  </a:lnTo>
                  <a:lnTo>
                    <a:pt x="66584" y="120146"/>
                  </a:lnTo>
                  <a:lnTo>
                    <a:pt x="105728" y="120146"/>
                  </a:lnTo>
                  <a:lnTo>
                    <a:pt x="105728" y="144640"/>
                  </a:lnTo>
                  <a:lnTo>
                    <a:pt x="128672" y="144640"/>
                  </a:lnTo>
                  <a:lnTo>
                    <a:pt x="128672" y="0"/>
                  </a:lnTo>
                  <a:lnTo>
                    <a:pt x="236183" y="0"/>
                  </a:lnTo>
                  <a:lnTo>
                    <a:pt x="236183" y="82784"/>
                  </a:lnTo>
                  <a:lnTo>
                    <a:pt x="226882" y="82784"/>
                  </a:lnTo>
                  <a:lnTo>
                    <a:pt x="226882" y="9302"/>
                  </a:lnTo>
                  <a:lnTo>
                    <a:pt x="137974" y="9302"/>
                  </a:lnTo>
                  <a:lnTo>
                    <a:pt x="137974" y="153942"/>
                  </a:lnTo>
                  <a:lnTo>
                    <a:pt x="96349" y="153942"/>
                  </a:lnTo>
                  <a:lnTo>
                    <a:pt x="96349" y="129447"/>
                  </a:lnTo>
                  <a:lnTo>
                    <a:pt x="57282" y="129447"/>
                  </a:lnTo>
                  <a:lnTo>
                    <a:pt x="57282" y="111309"/>
                  </a:lnTo>
                  <a:lnTo>
                    <a:pt x="9301" y="11130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" name="任意多边形: 形状 113">
              <a:extLst>
                <a:ext uri="{FF2B5EF4-FFF2-40B4-BE49-F238E27FC236}">
                  <a16:creationId xmlns:a16="http://schemas.microsoft.com/office/drawing/2014/main" id="{7C0AD0FD-3D2E-650F-18F9-1A49A9701044}"/>
                </a:ext>
              </a:extLst>
            </p:cNvPr>
            <p:cNvSpPr/>
            <p:nvPr/>
          </p:nvSpPr>
          <p:spPr>
            <a:xfrm>
              <a:off x="5753765" y="6031051"/>
              <a:ext cx="112704" cy="589876"/>
            </a:xfrm>
            <a:custGeom>
              <a:avLst/>
              <a:gdLst>
                <a:gd name="connsiteX0" fmla="*/ 9379 w 112704"/>
                <a:gd name="connsiteY0" fmla="*/ 589877 h 589876"/>
                <a:gd name="connsiteX1" fmla="*/ 0 w 112704"/>
                <a:gd name="connsiteY1" fmla="*/ 589877 h 589876"/>
                <a:gd name="connsiteX2" fmla="*/ 0 w 112704"/>
                <a:gd name="connsiteY2" fmla="*/ 142082 h 589876"/>
                <a:gd name="connsiteX3" fmla="*/ 11627 w 112704"/>
                <a:gd name="connsiteY3" fmla="*/ 142082 h 589876"/>
                <a:gd name="connsiteX4" fmla="*/ 11627 w 112704"/>
                <a:gd name="connsiteY4" fmla="*/ 0 h 589876"/>
                <a:gd name="connsiteX5" fmla="*/ 101078 w 112704"/>
                <a:gd name="connsiteY5" fmla="*/ 0 h 589876"/>
                <a:gd name="connsiteX6" fmla="*/ 101078 w 112704"/>
                <a:gd name="connsiteY6" fmla="*/ 122704 h 589876"/>
                <a:gd name="connsiteX7" fmla="*/ 112705 w 112704"/>
                <a:gd name="connsiteY7" fmla="*/ 122704 h 589876"/>
                <a:gd name="connsiteX8" fmla="*/ 112705 w 112704"/>
                <a:gd name="connsiteY8" fmla="*/ 482676 h 589876"/>
                <a:gd name="connsiteX9" fmla="*/ 103403 w 112704"/>
                <a:gd name="connsiteY9" fmla="*/ 482676 h 589876"/>
                <a:gd name="connsiteX10" fmla="*/ 103403 w 112704"/>
                <a:gd name="connsiteY10" fmla="*/ 132006 h 589876"/>
                <a:gd name="connsiteX11" fmla="*/ 91776 w 112704"/>
                <a:gd name="connsiteY11" fmla="*/ 132006 h 589876"/>
                <a:gd name="connsiteX12" fmla="*/ 91776 w 112704"/>
                <a:gd name="connsiteY12" fmla="*/ 9302 h 589876"/>
                <a:gd name="connsiteX13" fmla="*/ 21006 w 112704"/>
                <a:gd name="connsiteY13" fmla="*/ 9302 h 589876"/>
                <a:gd name="connsiteX14" fmla="*/ 21006 w 112704"/>
                <a:gd name="connsiteY14" fmla="*/ 151384 h 589876"/>
                <a:gd name="connsiteX15" fmla="*/ 9379 w 112704"/>
                <a:gd name="connsiteY15" fmla="*/ 151384 h 589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704" h="589876">
                  <a:moveTo>
                    <a:pt x="9379" y="589877"/>
                  </a:moveTo>
                  <a:lnTo>
                    <a:pt x="0" y="589877"/>
                  </a:lnTo>
                  <a:lnTo>
                    <a:pt x="0" y="142082"/>
                  </a:lnTo>
                  <a:lnTo>
                    <a:pt x="11627" y="142082"/>
                  </a:lnTo>
                  <a:lnTo>
                    <a:pt x="11627" y="0"/>
                  </a:lnTo>
                  <a:lnTo>
                    <a:pt x="101078" y="0"/>
                  </a:lnTo>
                  <a:lnTo>
                    <a:pt x="101078" y="122704"/>
                  </a:lnTo>
                  <a:lnTo>
                    <a:pt x="112705" y="122704"/>
                  </a:lnTo>
                  <a:lnTo>
                    <a:pt x="112705" y="482676"/>
                  </a:lnTo>
                  <a:lnTo>
                    <a:pt x="103403" y="482676"/>
                  </a:lnTo>
                  <a:lnTo>
                    <a:pt x="103403" y="132006"/>
                  </a:lnTo>
                  <a:lnTo>
                    <a:pt x="91776" y="132006"/>
                  </a:lnTo>
                  <a:lnTo>
                    <a:pt x="91776" y="9302"/>
                  </a:lnTo>
                  <a:lnTo>
                    <a:pt x="21006" y="9302"/>
                  </a:lnTo>
                  <a:lnTo>
                    <a:pt x="21006" y="151384"/>
                  </a:lnTo>
                  <a:lnTo>
                    <a:pt x="9379" y="15138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" name="任意多边形: 形状 114">
              <a:extLst>
                <a:ext uri="{FF2B5EF4-FFF2-40B4-BE49-F238E27FC236}">
                  <a16:creationId xmlns:a16="http://schemas.microsoft.com/office/drawing/2014/main" id="{AD34EAD4-6027-186F-31DF-D6ED15C76D55}"/>
                </a:ext>
              </a:extLst>
            </p:cNvPr>
            <p:cNvSpPr/>
            <p:nvPr/>
          </p:nvSpPr>
          <p:spPr>
            <a:xfrm>
              <a:off x="5741828" y="6014230"/>
              <a:ext cx="110921" cy="29997"/>
            </a:xfrm>
            <a:custGeom>
              <a:avLst/>
              <a:gdLst>
                <a:gd name="connsiteX0" fmla="*/ 16665 w 110921"/>
                <a:gd name="connsiteY0" fmla="*/ 29998 h 29997"/>
                <a:gd name="connsiteX1" fmla="*/ 0 w 110921"/>
                <a:gd name="connsiteY1" fmla="*/ 29998 h 29997"/>
                <a:gd name="connsiteX2" fmla="*/ 0 w 110921"/>
                <a:gd name="connsiteY2" fmla="*/ 0 h 29997"/>
                <a:gd name="connsiteX3" fmla="*/ 110922 w 110921"/>
                <a:gd name="connsiteY3" fmla="*/ 0 h 29997"/>
                <a:gd name="connsiteX4" fmla="*/ 110922 w 110921"/>
                <a:gd name="connsiteY4" fmla="*/ 9302 h 29997"/>
                <a:gd name="connsiteX5" fmla="*/ 9302 w 110921"/>
                <a:gd name="connsiteY5" fmla="*/ 9302 h 29997"/>
                <a:gd name="connsiteX6" fmla="*/ 9302 w 110921"/>
                <a:gd name="connsiteY6" fmla="*/ 20696 h 29997"/>
                <a:gd name="connsiteX7" fmla="*/ 16665 w 110921"/>
                <a:gd name="connsiteY7" fmla="*/ 20696 h 2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921" h="29997">
                  <a:moveTo>
                    <a:pt x="16665" y="29998"/>
                  </a:moveTo>
                  <a:lnTo>
                    <a:pt x="0" y="29998"/>
                  </a:lnTo>
                  <a:lnTo>
                    <a:pt x="0" y="0"/>
                  </a:lnTo>
                  <a:lnTo>
                    <a:pt x="110922" y="0"/>
                  </a:lnTo>
                  <a:lnTo>
                    <a:pt x="110922" y="9302"/>
                  </a:lnTo>
                  <a:lnTo>
                    <a:pt x="9302" y="9302"/>
                  </a:lnTo>
                  <a:lnTo>
                    <a:pt x="9302" y="20696"/>
                  </a:lnTo>
                  <a:lnTo>
                    <a:pt x="16665" y="2069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" name="任意多边形: 形状 115">
              <a:extLst>
                <a:ext uri="{FF2B5EF4-FFF2-40B4-BE49-F238E27FC236}">
                  <a16:creationId xmlns:a16="http://schemas.microsoft.com/office/drawing/2014/main" id="{2939EF77-6249-4D96-0E9D-4A224565BA7E}"/>
                </a:ext>
              </a:extLst>
            </p:cNvPr>
            <p:cNvSpPr/>
            <p:nvPr/>
          </p:nvSpPr>
          <p:spPr>
            <a:xfrm>
              <a:off x="5770585" y="5952220"/>
              <a:ext cx="210836" cy="655143"/>
            </a:xfrm>
            <a:custGeom>
              <a:avLst/>
              <a:gdLst>
                <a:gd name="connsiteX0" fmla="*/ 192776 w 210836"/>
                <a:gd name="connsiteY0" fmla="*/ 655143 h 655143"/>
                <a:gd name="connsiteX1" fmla="*/ 183474 w 210836"/>
                <a:gd name="connsiteY1" fmla="*/ 655143 h 655143"/>
                <a:gd name="connsiteX2" fmla="*/ 183474 w 210836"/>
                <a:gd name="connsiteY2" fmla="*/ 160530 h 655143"/>
                <a:gd name="connsiteX3" fmla="*/ 166654 w 210836"/>
                <a:gd name="connsiteY3" fmla="*/ 160530 h 655143"/>
                <a:gd name="connsiteX4" fmla="*/ 166654 w 210836"/>
                <a:gd name="connsiteY4" fmla="*/ 126657 h 655143"/>
                <a:gd name="connsiteX5" fmla="*/ 195101 w 210836"/>
                <a:gd name="connsiteY5" fmla="*/ 126657 h 655143"/>
                <a:gd name="connsiteX6" fmla="*/ 195101 w 210836"/>
                <a:gd name="connsiteY6" fmla="*/ 84257 h 655143"/>
                <a:gd name="connsiteX7" fmla="*/ 170530 w 210836"/>
                <a:gd name="connsiteY7" fmla="*/ 84257 h 655143"/>
                <a:gd name="connsiteX8" fmla="*/ 170530 w 210836"/>
                <a:gd name="connsiteY8" fmla="*/ 20696 h 655143"/>
                <a:gd name="connsiteX9" fmla="*/ 201535 w 210836"/>
                <a:gd name="connsiteY9" fmla="*/ 20696 h 655143"/>
                <a:gd name="connsiteX10" fmla="*/ 201535 w 210836"/>
                <a:gd name="connsiteY10" fmla="*/ 9302 h 655143"/>
                <a:gd name="connsiteX11" fmla="*/ 9302 w 210836"/>
                <a:gd name="connsiteY11" fmla="*/ 9302 h 655143"/>
                <a:gd name="connsiteX12" fmla="*/ 9302 w 210836"/>
                <a:gd name="connsiteY12" fmla="*/ 25889 h 655143"/>
                <a:gd name="connsiteX13" fmla="*/ 36431 w 210836"/>
                <a:gd name="connsiteY13" fmla="*/ 25889 h 655143"/>
                <a:gd name="connsiteX14" fmla="*/ 36431 w 210836"/>
                <a:gd name="connsiteY14" fmla="*/ 49919 h 655143"/>
                <a:gd name="connsiteX15" fmla="*/ 27130 w 210836"/>
                <a:gd name="connsiteY15" fmla="*/ 49919 h 655143"/>
                <a:gd name="connsiteX16" fmla="*/ 27130 w 210836"/>
                <a:gd name="connsiteY16" fmla="*/ 35191 h 655143"/>
                <a:gd name="connsiteX17" fmla="*/ 0 w 210836"/>
                <a:gd name="connsiteY17" fmla="*/ 35191 h 655143"/>
                <a:gd name="connsiteX18" fmla="*/ 0 w 210836"/>
                <a:gd name="connsiteY18" fmla="*/ 0 h 655143"/>
                <a:gd name="connsiteX19" fmla="*/ 210837 w 210836"/>
                <a:gd name="connsiteY19" fmla="*/ 0 h 655143"/>
                <a:gd name="connsiteX20" fmla="*/ 210837 w 210836"/>
                <a:gd name="connsiteY20" fmla="*/ 29998 h 655143"/>
                <a:gd name="connsiteX21" fmla="*/ 179831 w 210836"/>
                <a:gd name="connsiteY21" fmla="*/ 29998 h 655143"/>
                <a:gd name="connsiteX22" fmla="*/ 179831 w 210836"/>
                <a:gd name="connsiteY22" fmla="*/ 74955 h 655143"/>
                <a:gd name="connsiteX23" fmla="*/ 204403 w 210836"/>
                <a:gd name="connsiteY23" fmla="*/ 74955 h 655143"/>
                <a:gd name="connsiteX24" fmla="*/ 204403 w 210836"/>
                <a:gd name="connsiteY24" fmla="*/ 135959 h 655143"/>
                <a:gd name="connsiteX25" fmla="*/ 175956 w 210836"/>
                <a:gd name="connsiteY25" fmla="*/ 135959 h 655143"/>
                <a:gd name="connsiteX26" fmla="*/ 175956 w 210836"/>
                <a:gd name="connsiteY26" fmla="*/ 151229 h 655143"/>
                <a:gd name="connsiteX27" fmla="*/ 192776 w 210836"/>
                <a:gd name="connsiteY27" fmla="*/ 151229 h 655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0836" h="655143">
                  <a:moveTo>
                    <a:pt x="192776" y="655143"/>
                  </a:moveTo>
                  <a:lnTo>
                    <a:pt x="183474" y="655143"/>
                  </a:lnTo>
                  <a:lnTo>
                    <a:pt x="183474" y="160530"/>
                  </a:lnTo>
                  <a:lnTo>
                    <a:pt x="166654" y="160530"/>
                  </a:lnTo>
                  <a:lnTo>
                    <a:pt x="166654" y="126657"/>
                  </a:lnTo>
                  <a:lnTo>
                    <a:pt x="195101" y="126657"/>
                  </a:lnTo>
                  <a:lnTo>
                    <a:pt x="195101" y="84257"/>
                  </a:lnTo>
                  <a:lnTo>
                    <a:pt x="170530" y="84257"/>
                  </a:lnTo>
                  <a:lnTo>
                    <a:pt x="170530" y="20696"/>
                  </a:lnTo>
                  <a:lnTo>
                    <a:pt x="201535" y="20696"/>
                  </a:lnTo>
                  <a:lnTo>
                    <a:pt x="201535" y="9302"/>
                  </a:lnTo>
                  <a:lnTo>
                    <a:pt x="9302" y="9302"/>
                  </a:lnTo>
                  <a:lnTo>
                    <a:pt x="9302" y="25889"/>
                  </a:lnTo>
                  <a:lnTo>
                    <a:pt x="36431" y="25889"/>
                  </a:lnTo>
                  <a:lnTo>
                    <a:pt x="36431" y="49919"/>
                  </a:lnTo>
                  <a:lnTo>
                    <a:pt x="27130" y="49919"/>
                  </a:lnTo>
                  <a:lnTo>
                    <a:pt x="27130" y="35191"/>
                  </a:lnTo>
                  <a:lnTo>
                    <a:pt x="0" y="35191"/>
                  </a:lnTo>
                  <a:lnTo>
                    <a:pt x="0" y="0"/>
                  </a:lnTo>
                  <a:lnTo>
                    <a:pt x="210837" y="0"/>
                  </a:lnTo>
                  <a:lnTo>
                    <a:pt x="210837" y="29998"/>
                  </a:lnTo>
                  <a:lnTo>
                    <a:pt x="179831" y="29998"/>
                  </a:lnTo>
                  <a:lnTo>
                    <a:pt x="179831" y="74955"/>
                  </a:lnTo>
                  <a:lnTo>
                    <a:pt x="204403" y="74955"/>
                  </a:lnTo>
                  <a:lnTo>
                    <a:pt x="204403" y="135959"/>
                  </a:lnTo>
                  <a:lnTo>
                    <a:pt x="175956" y="135959"/>
                  </a:lnTo>
                  <a:lnTo>
                    <a:pt x="175956" y="151229"/>
                  </a:lnTo>
                  <a:lnTo>
                    <a:pt x="192776" y="15122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" name="任意多边形: 形状 116">
              <a:extLst>
                <a:ext uri="{FF2B5EF4-FFF2-40B4-BE49-F238E27FC236}">
                  <a16:creationId xmlns:a16="http://schemas.microsoft.com/office/drawing/2014/main" id="{FFBFEA8C-95FA-EB81-53FB-354A1C6A9074}"/>
                </a:ext>
              </a:extLst>
            </p:cNvPr>
            <p:cNvSpPr/>
            <p:nvPr/>
          </p:nvSpPr>
          <p:spPr>
            <a:xfrm>
              <a:off x="5857168" y="6615579"/>
              <a:ext cx="280598" cy="69917"/>
            </a:xfrm>
            <a:custGeom>
              <a:avLst/>
              <a:gdLst>
                <a:gd name="connsiteX0" fmla="*/ 280599 w 280598"/>
                <a:gd name="connsiteY0" fmla="*/ 69917 h 69917"/>
                <a:gd name="connsiteX1" fmla="*/ 271297 w 280598"/>
                <a:gd name="connsiteY1" fmla="*/ 69917 h 69917"/>
                <a:gd name="connsiteX2" fmla="*/ 271297 w 280598"/>
                <a:gd name="connsiteY2" fmla="*/ 25502 h 69917"/>
                <a:gd name="connsiteX3" fmla="*/ 250601 w 280598"/>
                <a:gd name="connsiteY3" fmla="*/ 25502 h 69917"/>
                <a:gd name="connsiteX4" fmla="*/ 250601 w 280598"/>
                <a:gd name="connsiteY4" fmla="*/ 9302 h 69917"/>
                <a:gd name="connsiteX5" fmla="*/ 9302 w 280598"/>
                <a:gd name="connsiteY5" fmla="*/ 9302 h 69917"/>
                <a:gd name="connsiteX6" fmla="*/ 9302 w 280598"/>
                <a:gd name="connsiteY6" fmla="*/ 69917 h 69917"/>
                <a:gd name="connsiteX7" fmla="*/ 0 w 280598"/>
                <a:gd name="connsiteY7" fmla="*/ 69917 h 69917"/>
                <a:gd name="connsiteX8" fmla="*/ 0 w 280598"/>
                <a:gd name="connsiteY8" fmla="*/ 0 h 69917"/>
                <a:gd name="connsiteX9" fmla="*/ 259902 w 280598"/>
                <a:gd name="connsiteY9" fmla="*/ 0 h 69917"/>
                <a:gd name="connsiteX10" fmla="*/ 259902 w 280598"/>
                <a:gd name="connsiteY10" fmla="*/ 16200 h 69917"/>
                <a:gd name="connsiteX11" fmla="*/ 280599 w 280598"/>
                <a:gd name="connsiteY11" fmla="*/ 16200 h 6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598" h="69917">
                  <a:moveTo>
                    <a:pt x="280599" y="69917"/>
                  </a:moveTo>
                  <a:lnTo>
                    <a:pt x="271297" y="69917"/>
                  </a:lnTo>
                  <a:lnTo>
                    <a:pt x="271297" y="25502"/>
                  </a:lnTo>
                  <a:lnTo>
                    <a:pt x="250601" y="25502"/>
                  </a:lnTo>
                  <a:lnTo>
                    <a:pt x="250601" y="9302"/>
                  </a:lnTo>
                  <a:lnTo>
                    <a:pt x="9302" y="9302"/>
                  </a:lnTo>
                  <a:lnTo>
                    <a:pt x="9302" y="69917"/>
                  </a:lnTo>
                  <a:lnTo>
                    <a:pt x="0" y="69917"/>
                  </a:lnTo>
                  <a:lnTo>
                    <a:pt x="0" y="0"/>
                  </a:lnTo>
                  <a:lnTo>
                    <a:pt x="259902" y="0"/>
                  </a:lnTo>
                  <a:lnTo>
                    <a:pt x="259902" y="16200"/>
                  </a:lnTo>
                  <a:lnTo>
                    <a:pt x="280599" y="1620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" name="任意多边形: 形状 117">
              <a:extLst>
                <a:ext uri="{FF2B5EF4-FFF2-40B4-BE49-F238E27FC236}">
                  <a16:creationId xmlns:a16="http://schemas.microsoft.com/office/drawing/2014/main" id="{4C4CE609-9AC0-0553-1325-A19CD646BB16}"/>
                </a:ext>
              </a:extLst>
            </p:cNvPr>
            <p:cNvSpPr/>
            <p:nvPr/>
          </p:nvSpPr>
          <p:spPr>
            <a:xfrm>
              <a:off x="5882979" y="6122749"/>
              <a:ext cx="57592" cy="50693"/>
            </a:xfrm>
            <a:custGeom>
              <a:avLst/>
              <a:gdLst>
                <a:gd name="connsiteX0" fmla="*/ 57593 w 57592"/>
                <a:gd name="connsiteY0" fmla="*/ 50694 h 50693"/>
                <a:gd name="connsiteX1" fmla="*/ 0 w 57592"/>
                <a:gd name="connsiteY1" fmla="*/ 50694 h 50693"/>
                <a:gd name="connsiteX2" fmla="*/ 0 w 57592"/>
                <a:gd name="connsiteY2" fmla="*/ 0 h 50693"/>
                <a:gd name="connsiteX3" fmla="*/ 57593 w 57592"/>
                <a:gd name="connsiteY3" fmla="*/ 0 h 50693"/>
                <a:gd name="connsiteX4" fmla="*/ 57593 w 57592"/>
                <a:gd name="connsiteY4" fmla="*/ 9302 h 50693"/>
                <a:gd name="connsiteX5" fmla="*/ 9302 w 57592"/>
                <a:gd name="connsiteY5" fmla="*/ 9302 h 50693"/>
                <a:gd name="connsiteX6" fmla="*/ 9302 w 57592"/>
                <a:gd name="connsiteY6" fmla="*/ 41392 h 50693"/>
                <a:gd name="connsiteX7" fmla="*/ 57593 w 57592"/>
                <a:gd name="connsiteY7" fmla="*/ 41392 h 50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592" h="50693">
                  <a:moveTo>
                    <a:pt x="57593" y="50694"/>
                  </a:moveTo>
                  <a:lnTo>
                    <a:pt x="0" y="50694"/>
                  </a:lnTo>
                  <a:lnTo>
                    <a:pt x="0" y="0"/>
                  </a:lnTo>
                  <a:lnTo>
                    <a:pt x="57593" y="0"/>
                  </a:lnTo>
                  <a:lnTo>
                    <a:pt x="57593" y="9302"/>
                  </a:lnTo>
                  <a:lnTo>
                    <a:pt x="9302" y="9302"/>
                  </a:lnTo>
                  <a:lnTo>
                    <a:pt x="9302" y="41392"/>
                  </a:lnTo>
                  <a:lnTo>
                    <a:pt x="57593" y="4139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" name="任意多边形: 形状 118">
              <a:extLst>
                <a:ext uri="{FF2B5EF4-FFF2-40B4-BE49-F238E27FC236}">
                  <a16:creationId xmlns:a16="http://schemas.microsoft.com/office/drawing/2014/main" id="{27CBA5ED-D88E-39A2-5AEF-257DF88D54C7}"/>
                </a:ext>
              </a:extLst>
            </p:cNvPr>
            <p:cNvSpPr/>
            <p:nvPr/>
          </p:nvSpPr>
          <p:spPr>
            <a:xfrm>
              <a:off x="5861818" y="6047871"/>
              <a:ext cx="91233" cy="20696"/>
            </a:xfrm>
            <a:custGeom>
              <a:avLst/>
              <a:gdLst>
                <a:gd name="connsiteX0" fmla="*/ 91233 w 91233"/>
                <a:gd name="connsiteY0" fmla="*/ 20696 h 20696"/>
                <a:gd name="connsiteX1" fmla="*/ 0 w 91233"/>
                <a:gd name="connsiteY1" fmla="*/ 20696 h 20696"/>
                <a:gd name="connsiteX2" fmla="*/ 0 w 91233"/>
                <a:gd name="connsiteY2" fmla="*/ 11394 h 20696"/>
                <a:gd name="connsiteX3" fmla="*/ 81854 w 91233"/>
                <a:gd name="connsiteY3" fmla="*/ 11394 h 20696"/>
                <a:gd name="connsiteX4" fmla="*/ 81854 w 91233"/>
                <a:gd name="connsiteY4" fmla="*/ 9302 h 20696"/>
                <a:gd name="connsiteX5" fmla="*/ 0 w 91233"/>
                <a:gd name="connsiteY5" fmla="*/ 9302 h 20696"/>
                <a:gd name="connsiteX6" fmla="*/ 0 w 91233"/>
                <a:gd name="connsiteY6" fmla="*/ 0 h 20696"/>
                <a:gd name="connsiteX7" fmla="*/ 91233 w 91233"/>
                <a:gd name="connsiteY7" fmla="*/ 0 h 20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233" h="20696">
                  <a:moveTo>
                    <a:pt x="91233" y="20696"/>
                  </a:moveTo>
                  <a:lnTo>
                    <a:pt x="0" y="20696"/>
                  </a:lnTo>
                  <a:lnTo>
                    <a:pt x="0" y="11394"/>
                  </a:lnTo>
                  <a:lnTo>
                    <a:pt x="81854" y="11394"/>
                  </a:lnTo>
                  <a:lnTo>
                    <a:pt x="81854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91233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" name="任意多边形: 形状 119">
              <a:extLst>
                <a:ext uri="{FF2B5EF4-FFF2-40B4-BE49-F238E27FC236}">
                  <a16:creationId xmlns:a16="http://schemas.microsoft.com/office/drawing/2014/main" id="{DF71823E-77AB-F0D9-56A5-FBA90C6982CB}"/>
                </a:ext>
              </a:extLst>
            </p:cNvPr>
            <p:cNvSpPr/>
            <p:nvPr/>
          </p:nvSpPr>
          <p:spPr>
            <a:xfrm>
              <a:off x="5800350" y="5901836"/>
              <a:ext cx="144949" cy="40849"/>
            </a:xfrm>
            <a:custGeom>
              <a:avLst/>
              <a:gdLst>
                <a:gd name="connsiteX0" fmla="*/ 144950 w 144949"/>
                <a:gd name="connsiteY0" fmla="*/ 40850 h 40849"/>
                <a:gd name="connsiteX1" fmla="*/ 135648 w 144949"/>
                <a:gd name="connsiteY1" fmla="*/ 40850 h 40849"/>
                <a:gd name="connsiteX2" fmla="*/ 72475 w 144949"/>
                <a:gd name="connsiteY2" fmla="*/ 9302 h 40849"/>
                <a:gd name="connsiteX3" fmla="*/ 9301 w 144949"/>
                <a:gd name="connsiteY3" fmla="*/ 40850 h 40849"/>
                <a:gd name="connsiteX4" fmla="*/ 0 w 144949"/>
                <a:gd name="connsiteY4" fmla="*/ 40850 h 40849"/>
                <a:gd name="connsiteX5" fmla="*/ 72475 w 144949"/>
                <a:gd name="connsiteY5" fmla="*/ 0 h 40849"/>
                <a:gd name="connsiteX6" fmla="*/ 144950 w 144949"/>
                <a:gd name="connsiteY6" fmla="*/ 40850 h 40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949" h="40849">
                  <a:moveTo>
                    <a:pt x="144950" y="40850"/>
                  </a:moveTo>
                  <a:lnTo>
                    <a:pt x="135648" y="40850"/>
                  </a:lnTo>
                  <a:cubicBezTo>
                    <a:pt x="135648" y="23797"/>
                    <a:pt x="106736" y="9302"/>
                    <a:pt x="72475" y="9302"/>
                  </a:cubicBezTo>
                  <a:cubicBezTo>
                    <a:pt x="38214" y="9302"/>
                    <a:pt x="9301" y="23719"/>
                    <a:pt x="9301" y="40850"/>
                  </a:cubicBezTo>
                  <a:lnTo>
                    <a:pt x="0" y="40850"/>
                  </a:lnTo>
                  <a:cubicBezTo>
                    <a:pt x="0" y="17983"/>
                    <a:pt x="31858" y="0"/>
                    <a:pt x="72475" y="0"/>
                  </a:cubicBezTo>
                  <a:cubicBezTo>
                    <a:pt x="113092" y="0"/>
                    <a:pt x="144950" y="17983"/>
                    <a:pt x="144950" y="40850"/>
                  </a:cubicBez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" name="任意多边形: 形状 120">
              <a:extLst>
                <a:ext uri="{FF2B5EF4-FFF2-40B4-BE49-F238E27FC236}">
                  <a16:creationId xmlns:a16="http://schemas.microsoft.com/office/drawing/2014/main" id="{C9FBEC5C-F5DB-E935-13FC-3744A2D567E5}"/>
                </a:ext>
              </a:extLst>
            </p:cNvPr>
            <p:cNvSpPr/>
            <p:nvPr/>
          </p:nvSpPr>
          <p:spPr>
            <a:xfrm>
              <a:off x="5976771" y="6068490"/>
              <a:ext cx="129990" cy="538873"/>
            </a:xfrm>
            <a:custGeom>
              <a:avLst/>
              <a:gdLst>
                <a:gd name="connsiteX0" fmla="*/ 129990 w 129990"/>
                <a:gd name="connsiteY0" fmla="*/ 538873 h 538873"/>
                <a:gd name="connsiteX1" fmla="*/ 120688 w 129990"/>
                <a:gd name="connsiteY1" fmla="*/ 538873 h 538873"/>
                <a:gd name="connsiteX2" fmla="*/ 120688 w 129990"/>
                <a:gd name="connsiteY2" fmla="*/ 9302 h 538873"/>
                <a:gd name="connsiteX3" fmla="*/ 0 w 129990"/>
                <a:gd name="connsiteY3" fmla="*/ 9302 h 538873"/>
                <a:gd name="connsiteX4" fmla="*/ 0 w 129990"/>
                <a:gd name="connsiteY4" fmla="*/ 0 h 538873"/>
                <a:gd name="connsiteX5" fmla="*/ 129990 w 129990"/>
                <a:gd name="connsiteY5" fmla="*/ 0 h 538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990" h="538873">
                  <a:moveTo>
                    <a:pt x="129990" y="538873"/>
                  </a:moveTo>
                  <a:lnTo>
                    <a:pt x="120688" y="538873"/>
                  </a:lnTo>
                  <a:lnTo>
                    <a:pt x="120688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129990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" name="任意多边形: 形状 121">
              <a:extLst>
                <a:ext uri="{FF2B5EF4-FFF2-40B4-BE49-F238E27FC236}">
                  <a16:creationId xmlns:a16="http://schemas.microsoft.com/office/drawing/2014/main" id="{AC24EBFA-18F7-05F4-1C0B-5B4778B774D6}"/>
                </a:ext>
              </a:extLst>
            </p:cNvPr>
            <p:cNvSpPr/>
            <p:nvPr/>
          </p:nvSpPr>
          <p:spPr>
            <a:xfrm>
              <a:off x="6116838" y="6068490"/>
              <a:ext cx="213394" cy="538873"/>
            </a:xfrm>
            <a:custGeom>
              <a:avLst/>
              <a:gdLst>
                <a:gd name="connsiteX0" fmla="*/ 9302 w 213394"/>
                <a:gd name="connsiteY0" fmla="*/ 538873 h 538873"/>
                <a:gd name="connsiteX1" fmla="*/ 0 w 213394"/>
                <a:gd name="connsiteY1" fmla="*/ 538873 h 538873"/>
                <a:gd name="connsiteX2" fmla="*/ 0 w 213394"/>
                <a:gd name="connsiteY2" fmla="*/ 0 h 538873"/>
                <a:gd name="connsiteX3" fmla="*/ 213394 w 213394"/>
                <a:gd name="connsiteY3" fmla="*/ 0 h 538873"/>
                <a:gd name="connsiteX4" fmla="*/ 213394 w 213394"/>
                <a:gd name="connsiteY4" fmla="*/ 471049 h 538873"/>
                <a:gd name="connsiteX5" fmla="*/ 204093 w 213394"/>
                <a:gd name="connsiteY5" fmla="*/ 471049 h 538873"/>
                <a:gd name="connsiteX6" fmla="*/ 204093 w 213394"/>
                <a:gd name="connsiteY6" fmla="*/ 9302 h 538873"/>
                <a:gd name="connsiteX7" fmla="*/ 9302 w 213394"/>
                <a:gd name="connsiteY7" fmla="*/ 9302 h 538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394" h="538873">
                  <a:moveTo>
                    <a:pt x="9302" y="538873"/>
                  </a:moveTo>
                  <a:lnTo>
                    <a:pt x="0" y="538873"/>
                  </a:lnTo>
                  <a:lnTo>
                    <a:pt x="0" y="0"/>
                  </a:lnTo>
                  <a:lnTo>
                    <a:pt x="213394" y="0"/>
                  </a:lnTo>
                  <a:lnTo>
                    <a:pt x="213394" y="471049"/>
                  </a:lnTo>
                  <a:lnTo>
                    <a:pt x="204093" y="471049"/>
                  </a:lnTo>
                  <a:lnTo>
                    <a:pt x="204093" y="9302"/>
                  </a:lnTo>
                  <a:lnTo>
                    <a:pt x="9302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" name="任意多边形: 形状 122">
              <a:extLst>
                <a:ext uri="{FF2B5EF4-FFF2-40B4-BE49-F238E27FC236}">
                  <a16:creationId xmlns:a16="http://schemas.microsoft.com/office/drawing/2014/main" id="{5FBD77D9-E1BD-F5AE-4F73-FD7C184E0C17}"/>
                </a:ext>
              </a:extLst>
            </p:cNvPr>
            <p:cNvSpPr/>
            <p:nvPr/>
          </p:nvSpPr>
          <p:spPr>
            <a:xfrm>
              <a:off x="6146525" y="6550390"/>
              <a:ext cx="548019" cy="135106"/>
            </a:xfrm>
            <a:custGeom>
              <a:avLst/>
              <a:gdLst>
                <a:gd name="connsiteX0" fmla="*/ 548020 w 548019"/>
                <a:gd name="connsiteY0" fmla="*/ 135106 h 135106"/>
                <a:gd name="connsiteX1" fmla="*/ 538718 w 548019"/>
                <a:gd name="connsiteY1" fmla="*/ 135106 h 135106"/>
                <a:gd name="connsiteX2" fmla="*/ 538718 w 548019"/>
                <a:gd name="connsiteY2" fmla="*/ 74490 h 135106"/>
                <a:gd name="connsiteX3" fmla="*/ 489652 w 548019"/>
                <a:gd name="connsiteY3" fmla="*/ 74490 h 135106"/>
                <a:gd name="connsiteX4" fmla="*/ 489652 w 548019"/>
                <a:gd name="connsiteY4" fmla="*/ 51934 h 135106"/>
                <a:gd name="connsiteX5" fmla="*/ 213162 w 548019"/>
                <a:gd name="connsiteY5" fmla="*/ 51934 h 135106"/>
                <a:gd name="connsiteX6" fmla="*/ 213162 w 548019"/>
                <a:gd name="connsiteY6" fmla="*/ 9302 h 135106"/>
                <a:gd name="connsiteX7" fmla="*/ 81622 w 548019"/>
                <a:gd name="connsiteY7" fmla="*/ 9302 h 135106"/>
                <a:gd name="connsiteX8" fmla="*/ 81622 w 548019"/>
                <a:gd name="connsiteY8" fmla="*/ 33874 h 135106"/>
                <a:gd name="connsiteX9" fmla="*/ 9302 w 548019"/>
                <a:gd name="connsiteY9" fmla="*/ 33874 h 135106"/>
                <a:gd name="connsiteX10" fmla="*/ 9302 w 548019"/>
                <a:gd name="connsiteY10" fmla="*/ 135106 h 135106"/>
                <a:gd name="connsiteX11" fmla="*/ 0 w 548019"/>
                <a:gd name="connsiteY11" fmla="*/ 135106 h 135106"/>
                <a:gd name="connsiteX12" fmla="*/ 0 w 548019"/>
                <a:gd name="connsiteY12" fmla="*/ 24572 h 135106"/>
                <a:gd name="connsiteX13" fmla="*/ 72398 w 548019"/>
                <a:gd name="connsiteY13" fmla="*/ 24572 h 135106"/>
                <a:gd name="connsiteX14" fmla="*/ 72398 w 548019"/>
                <a:gd name="connsiteY14" fmla="*/ 0 h 135106"/>
                <a:gd name="connsiteX15" fmla="*/ 222464 w 548019"/>
                <a:gd name="connsiteY15" fmla="*/ 0 h 135106"/>
                <a:gd name="connsiteX16" fmla="*/ 222464 w 548019"/>
                <a:gd name="connsiteY16" fmla="*/ 42632 h 135106"/>
                <a:gd name="connsiteX17" fmla="*/ 498954 w 548019"/>
                <a:gd name="connsiteY17" fmla="*/ 42632 h 135106"/>
                <a:gd name="connsiteX18" fmla="*/ 498954 w 548019"/>
                <a:gd name="connsiteY18" fmla="*/ 65189 h 135106"/>
                <a:gd name="connsiteX19" fmla="*/ 548020 w 548019"/>
                <a:gd name="connsiteY19" fmla="*/ 65189 h 135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8019" h="135106">
                  <a:moveTo>
                    <a:pt x="548020" y="135106"/>
                  </a:moveTo>
                  <a:lnTo>
                    <a:pt x="538718" y="135106"/>
                  </a:lnTo>
                  <a:lnTo>
                    <a:pt x="538718" y="74490"/>
                  </a:lnTo>
                  <a:lnTo>
                    <a:pt x="489652" y="74490"/>
                  </a:lnTo>
                  <a:lnTo>
                    <a:pt x="489652" y="51934"/>
                  </a:lnTo>
                  <a:lnTo>
                    <a:pt x="213162" y="51934"/>
                  </a:lnTo>
                  <a:lnTo>
                    <a:pt x="213162" y="9302"/>
                  </a:lnTo>
                  <a:lnTo>
                    <a:pt x="81622" y="9302"/>
                  </a:lnTo>
                  <a:lnTo>
                    <a:pt x="81622" y="33874"/>
                  </a:lnTo>
                  <a:lnTo>
                    <a:pt x="9302" y="33874"/>
                  </a:lnTo>
                  <a:lnTo>
                    <a:pt x="9302" y="135106"/>
                  </a:lnTo>
                  <a:lnTo>
                    <a:pt x="0" y="135106"/>
                  </a:lnTo>
                  <a:lnTo>
                    <a:pt x="0" y="24572"/>
                  </a:lnTo>
                  <a:lnTo>
                    <a:pt x="72398" y="24572"/>
                  </a:lnTo>
                  <a:lnTo>
                    <a:pt x="72398" y="0"/>
                  </a:lnTo>
                  <a:lnTo>
                    <a:pt x="222464" y="0"/>
                  </a:lnTo>
                  <a:lnTo>
                    <a:pt x="222464" y="42632"/>
                  </a:lnTo>
                  <a:lnTo>
                    <a:pt x="498954" y="42632"/>
                  </a:lnTo>
                  <a:lnTo>
                    <a:pt x="498954" y="65189"/>
                  </a:lnTo>
                  <a:lnTo>
                    <a:pt x="548020" y="6518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" name="任意多边形: 形状 123">
              <a:extLst>
                <a:ext uri="{FF2B5EF4-FFF2-40B4-BE49-F238E27FC236}">
                  <a16:creationId xmlns:a16="http://schemas.microsoft.com/office/drawing/2014/main" id="{DAACC58D-3517-E313-D340-C4C0D69DE0F5}"/>
                </a:ext>
              </a:extLst>
            </p:cNvPr>
            <p:cNvSpPr/>
            <p:nvPr/>
          </p:nvSpPr>
          <p:spPr>
            <a:xfrm>
              <a:off x="6380383" y="6542639"/>
              <a:ext cx="165568" cy="42089"/>
            </a:xfrm>
            <a:custGeom>
              <a:avLst/>
              <a:gdLst>
                <a:gd name="connsiteX0" fmla="*/ 165569 w 165568"/>
                <a:gd name="connsiteY0" fmla="*/ 42090 h 42089"/>
                <a:gd name="connsiteX1" fmla="*/ 156345 w 165568"/>
                <a:gd name="connsiteY1" fmla="*/ 42090 h 42089"/>
                <a:gd name="connsiteX2" fmla="*/ 156345 w 165568"/>
                <a:gd name="connsiteY2" fmla="*/ 9302 h 42089"/>
                <a:gd name="connsiteX3" fmla="*/ 9302 w 165568"/>
                <a:gd name="connsiteY3" fmla="*/ 9302 h 42089"/>
                <a:gd name="connsiteX4" fmla="*/ 9302 w 165568"/>
                <a:gd name="connsiteY4" fmla="*/ 42090 h 42089"/>
                <a:gd name="connsiteX5" fmla="*/ 0 w 165568"/>
                <a:gd name="connsiteY5" fmla="*/ 42090 h 42089"/>
                <a:gd name="connsiteX6" fmla="*/ 0 w 165568"/>
                <a:gd name="connsiteY6" fmla="*/ 0 h 42089"/>
                <a:gd name="connsiteX7" fmla="*/ 165569 w 165568"/>
                <a:gd name="connsiteY7" fmla="*/ 0 h 42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568" h="42089">
                  <a:moveTo>
                    <a:pt x="165569" y="42090"/>
                  </a:moveTo>
                  <a:lnTo>
                    <a:pt x="156345" y="42090"/>
                  </a:lnTo>
                  <a:lnTo>
                    <a:pt x="156345" y="9302"/>
                  </a:lnTo>
                  <a:lnTo>
                    <a:pt x="9302" y="9302"/>
                  </a:lnTo>
                  <a:lnTo>
                    <a:pt x="9302" y="42090"/>
                  </a:lnTo>
                  <a:lnTo>
                    <a:pt x="0" y="42090"/>
                  </a:lnTo>
                  <a:lnTo>
                    <a:pt x="0" y="0"/>
                  </a:lnTo>
                  <a:lnTo>
                    <a:pt x="165569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" name="任意多边形: 形状 124">
              <a:extLst>
                <a:ext uri="{FF2B5EF4-FFF2-40B4-BE49-F238E27FC236}">
                  <a16:creationId xmlns:a16="http://schemas.microsoft.com/office/drawing/2014/main" id="{8F0FAADA-C99A-AFB6-C738-531FC1F92D7D}"/>
                </a:ext>
              </a:extLst>
            </p:cNvPr>
            <p:cNvSpPr/>
            <p:nvPr/>
          </p:nvSpPr>
          <p:spPr>
            <a:xfrm>
              <a:off x="6342402" y="6331415"/>
              <a:ext cx="277187" cy="104255"/>
            </a:xfrm>
            <a:custGeom>
              <a:avLst/>
              <a:gdLst>
                <a:gd name="connsiteX0" fmla="*/ 277188 w 277187"/>
                <a:gd name="connsiteY0" fmla="*/ 104256 h 104255"/>
                <a:gd name="connsiteX1" fmla="*/ 0 w 277187"/>
                <a:gd name="connsiteY1" fmla="*/ 104256 h 104255"/>
                <a:gd name="connsiteX2" fmla="*/ 0 w 277187"/>
                <a:gd name="connsiteY2" fmla="*/ 94954 h 104255"/>
                <a:gd name="connsiteX3" fmla="*/ 267964 w 277187"/>
                <a:gd name="connsiteY3" fmla="*/ 94954 h 104255"/>
                <a:gd name="connsiteX4" fmla="*/ 267964 w 277187"/>
                <a:gd name="connsiteY4" fmla="*/ 9302 h 104255"/>
                <a:gd name="connsiteX5" fmla="*/ 0 w 277187"/>
                <a:gd name="connsiteY5" fmla="*/ 9302 h 104255"/>
                <a:gd name="connsiteX6" fmla="*/ 0 w 277187"/>
                <a:gd name="connsiteY6" fmla="*/ 0 h 104255"/>
                <a:gd name="connsiteX7" fmla="*/ 277188 w 277187"/>
                <a:gd name="connsiteY7" fmla="*/ 0 h 104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87" h="104255">
                  <a:moveTo>
                    <a:pt x="277188" y="104256"/>
                  </a:moveTo>
                  <a:lnTo>
                    <a:pt x="0" y="104256"/>
                  </a:lnTo>
                  <a:lnTo>
                    <a:pt x="0" y="94954"/>
                  </a:lnTo>
                  <a:lnTo>
                    <a:pt x="267964" y="94954"/>
                  </a:lnTo>
                  <a:lnTo>
                    <a:pt x="267964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277188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6" name="任意多边形: 形状 125">
              <a:extLst>
                <a:ext uri="{FF2B5EF4-FFF2-40B4-BE49-F238E27FC236}">
                  <a16:creationId xmlns:a16="http://schemas.microsoft.com/office/drawing/2014/main" id="{A3F4E9F3-BC4C-445E-B997-E106559F6FF2}"/>
                </a:ext>
              </a:extLst>
            </p:cNvPr>
            <p:cNvSpPr/>
            <p:nvPr/>
          </p:nvSpPr>
          <p:spPr>
            <a:xfrm>
              <a:off x="6342402" y="6442027"/>
              <a:ext cx="277187" cy="123943"/>
            </a:xfrm>
            <a:custGeom>
              <a:avLst/>
              <a:gdLst>
                <a:gd name="connsiteX0" fmla="*/ 277188 w 277187"/>
                <a:gd name="connsiteY0" fmla="*/ 123944 h 123943"/>
                <a:gd name="connsiteX1" fmla="*/ 267964 w 277187"/>
                <a:gd name="connsiteY1" fmla="*/ 123944 h 123943"/>
                <a:gd name="connsiteX2" fmla="*/ 267964 w 277187"/>
                <a:gd name="connsiteY2" fmla="*/ 9301 h 123943"/>
                <a:gd name="connsiteX3" fmla="*/ 0 w 277187"/>
                <a:gd name="connsiteY3" fmla="*/ 9301 h 123943"/>
                <a:gd name="connsiteX4" fmla="*/ 0 w 277187"/>
                <a:gd name="connsiteY4" fmla="*/ 0 h 123943"/>
                <a:gd name="connsiteX5" fmla="*/ 277188 w 277187"/>
                <a:gd name="connsiteY5" fmla="*/ 0 h 12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7187" h="123943">
                  <a:moveTo>
                    <a:pt x="277188" y="123944"/>
                  </a:moveTo>
                  <a:lnTo>
                    <a:pt x="267964" y="123944"/>
                  </a:lnTo>
                  <a:lnTo>
                    <a:pt x="267964" y="9301"/>
                  </a:lnTo>
                  <a:lnTo>
                    <a:pt x="0" y="9301"/>
                  </a:lnTo>
                  <a:lnTo>
                    <a:pt x="0" y="0"/>
                  </a:lnTo>
                  <a:lnTo>
                    <a:pt x="277188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7" name="任意多边形: 形状 126">
              <a:extLst>
                <a:ext uri="{FF2B5EF4-FFF2-40B4-BE49-F238E27FC236}">
                  <a16:creationId xmlns:a16="http://schemas.microsoft.com/office/drawing/2014/main" id="{80D20C2A-0419-3211-99CA-ABEB394DF2F5}"/>
                </a:ext>
              </a:extLst>
            </p:cNvPr>
            <p:cNvSpPr/>
            <p:nvPr/>
          </p:nvSpPr>
          <p:spPr>
            <a:xfrm>
              <a:off x="6556881" y="6572327"/>
              <a:ext cx="381831" cy="113169"/>
            </a:xfrm>
            <a:custGeom>
              <a:avLst/>
              <a:gdLst>
                <a:gd name="connsiteX0" fmla="*/ 381831 w 381831"/>
                <a:gd name="connsiteY0" fmla="*/ 113170 h 113169"/>
                <a:gd name="connsiteX1" fmla="*/ 372529 w 381831"/>
                <a:gd name="connsiteY1" fmla="*/ 113170 h 113169"/>
                <a:gd name="connsiteX2" fmla="*/ 372529 w 381831"/>
                <a:gd name="connsiteY2" fmla="*/ 39687 h 113169"/>
                <a:gd name="connsiteX3" fmla="*/ 346718 w 381831"/>
                <a:gd name="connsiteY3" fmla="*/ 39687 h 113169"/>
                <a:gd name="connsiteX4" fmla="*/ 346718 w 381831"/>
                <a:gd name="connsiteY4" fmla="*/ 23564 h 113169"/>
                <a:gd name="connsiteX5" fmla="*/ 189133 w 381831"/>
                <a:gd name="connsiteY5" fmla="*/ 23564 h 113169"/>
                <a:gd name="connsiteX6" fmla="*/ 189133 w 381831"/>
                <a:gd name="connsiteY6" fmla="*/ 9302 h 113169"/>
                <a:gd name="connsiteX7" fmla="*/ 0 w 381831"/>
                <a:gd name="connsiteY7" fmla="*/ 9302 h 113169"/>
                <a:gd name="connsiteX8" fmla="*/ 0 w 381831"/>
                <a:gd name="connsiteY8" fmla="*/ 0 h 113169"/>
                <a:gd name="connsiteX9" fmla="*/ 198357 w 381831"/>
                <a:gd name="connsiteY9" fmla="*/ 0 h 113169"/>
                <a:gd name="connsiteX10" fmla="*/ 198357 w 381831"/>
                <a:gd name="connsiteY10" fmla="*/ 14262 h 113169"/>
                <a:gd name="connsiteX11" fmla="*/ 356019 w 381831"/>
                <a:gd name="connsiteY11" fmla="*/ 14262 h 113169"/>
                <a:gd name="connsiteX12" fmla="*/ 356019 w 381831"/>
                <a:gd name="connsiteY12" fmla="*/ 30385 h 113169"/>
                <a:gd name="connsiteX13" fmla="*/ 381831 w 381831"/>
                <a:gd name="connsiteY13" fmla="*/ 30385 h 113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831" h="113169">
                  <a:moveTo>
                    <a:pt x="381831" y="113170"/>
                  </a:moveTo>
                  <a:lnTo>
                    <a:pt x="372529" y="113170"/>
                  </a:lnTo>
                  <a:lnTo>
                    <a:pt x="372529" y="39687"/>
                  </a:lnTo>
                  <a:lnTo>
                    <a:pt x="346718" y="39687"/>
                  </a:lnTo>
                  <a:lnTo>
                    <a:pt x="346718" y="23564"/>
                  </a:lnTo>
                  <a:lnTo>
                    <a:pt x="189133" y="23564"/>
                  </a:lnTo>
                  <a:lnTo>
                    <a:pt x="189133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198357" y="0"/>
                  </a:lnTo>
                  <a:lnTo>
                    <a:pt x="198357" y="14262"/>
                  </a:lnTo>
                  <a:lnTo>
                    <a:pt x="356019" y="14262"/>
                  </a:lnTo>
                  <a:lnTo>
                    <a:pt x="356019" y="30385"/>
                  </a:lnTo>
                  <a:lnTo>
                    <a:pt x="381831" y="303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8" name="任意多边形: 形状 127">
              <a:extLst>
                <a:ext uri="{FF2B5EF4-FFF2-40B4-BE49-F238E27FC236}">
                  <a16:creationId xmlns:a16="http://schemas.microsoft.com/office/drawing/2014/main" id="{D1A76B98-08DC-6800-0886-8331145F60EB}"/>
                </a:ext>
              </a:extLst>
            </p:cNvPr>
            <p:cNvSpPr/>
            <p:nvPr/>
          </p:nvSpPr>
          <p:spPr>
            <a:xfrm>
              <a:off x="6354571" y="5476830"/>
              <a:ext cx="265018" cy="849546"/>
            </a:xfrm>
            <a:custGeom>
              <a:avLst/>
              <a:gdLst>
                <a:gd name="connsiteX0" fmla="*/ 9224 w 265018"/>
                <a:gd name="connsiteY0" fmla="*/ 849547 h 849546"/>
                <a:gd name="connsiteX1" fmla="*/ 0 w 265018"/>
                <a:gd name="connsiteY1" fmla="*/ 849547 h 849546"/>
                <a:gd name="connsiteX2" fmla="*/ 0 w 265018"/>
                <a:gd name="connsiteY2" fmla="*/ 315169 h 849546"/>
                <a:gd name="connsiteX3" fmla="*/ 25812 w 265018"/>
                <a:gd name="connsiteY3" fmla="*/ 315169 h 849546"/>
                <a:gd name="connsiteX4" fmla="*/ 25812 w 265018"/>
                <a:gd name="connsiteY4" fmla="*/ 46353 h 849546"/>
                <a:gd name="connsiteX5" fmla="*/ 191923 w 265018"/>
                <a:gd name="connsiteY5" fmla="*/ 0 h 849546"/>
                <a:gd name="connsiteX6" fmla="*/ 265018 w 265018"/>
                <a:gd name="connsiteY6" fmla="*/ 497481 h 849546"/>
                <a:gd name="connsiteX7" fmla="*/ 265018 w 265018"/>
                <a:gd name="connsiteY7" fmla="*/ 844353 h 849546"/>
                <a:gd name="connsiteX8" fmla="*/ 255794 w 265018"/>
                <a:gd name="connsiteY8" fmla="*/ 844353 h 849546"/>
                <a:gd name="connsiteX9" fmla="*/ 255794 w 265018"/>
                <a:gd name="connsiteY9" fmla="*/ 498179 h 849546"/>
                <a:gd name="connsiteX10" fmla="*/ 184249 w 265018"/>
                <a:gd name="connsiteY10" fmla="*/ 11860 h 849546"/>
                <a:gd name="connsiteX11" fmla="*/ 35114 w 265018"/>
                <a:gd name="connsiteY11" fmla="*/ 53407 h 849546"/>
                <a:gd name="connsiteX12" fmla="*/ 35114 w 265018"/>
                <a:gd name="connsiteY12" fmla="*/ 324549 h 849546"/>
                <a:gd name="connsiteX13" fmla="*/ 9224 w 265018"/>
                <a:gd name="connsiteY13" fmla="*/ 324549 h 84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5018" h="849546">
                  <a:moveTo>
                    <a:pt x="9224" y="849547"/>
                  </a:moveTo>
                  <a:lnTo>
                    <a:pt x="0" y="849547"/>
                  </a:lnTo>
                  <a:lnTo>
                    <a:pt x="0" y="315169"/>
                  </a:lnTo>
                  <a:lnTo>
                    <a:pt x="25812" y="315169"/>
                  </a:lnTo>
                  <a:lnTo>
                    <a:pt x="25812" y="46353"/>
                  </a:lnTo>
                  <a:lnTo>
                    <a:pt x="191923" y="0"/>
                  </a:lnTo>
                  <a:lnTo>
                    <a:pt x="265018" y="497481"/>
                  </a:lnTo>
                  <a:lnTo>
                    <a:pt x="265018" y="844353"/>
                  </a:lnTo>
                  <a:lnTo>
                    <a:pt x="255794" y="844353"/>
                  </a:lnTo>
                  <a:lnTo>
                    <a:pt x="255794" y="498179"/>
                  </a:lnTo>
                  <a:lnTo>
                    <a:pt x="184249" y="11860"/>
                  </a:lnTo>
                  <a:lnTo>
                    <a:pt x="35114" y="53407"/>
                  </a:lnTo>
                  <a:lnTo>
                    <a:pt x="35114" y="324549"/>
                  </a:lnTo>
                  <a:lnTo>
                    <a:pt x="9224" y="32454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" name="任意多边形: 形状 128">
              <a:extLst>
                <a:ext uri="{FF2B5EF4-FFF2-40B4-BE49-F238E27FC236}">
                  <a16:creationId xmlns:a16="http://schemas.microsoft.com/office/drawing/2014/main" id="{C46CFB62-1AD2-36D4-2CCB-C5763BBB1FA0}"/>
                </a:ext>
              </a:extLst>
            </p:cNvPr>
            <p:cNvSpPr/>
            <p:nvPr/>
          </p:nvSpPr>
          <p:spPr>
            <a:xfrm>
              <a:off x="6319690" y="5542406"/>
              <a:ext cx="51391" cy="515773"/>
            </a:xfrm>
            <a:custGeom>
              <a:avLst/>
              <a:gdLst>
                <a:gd name="connsiteX0" fmla="*/ 9224 w 51391"/>
                <a:gd name="connsiteY0" fmla="*/ 515774 h 515773"/>
                <a:gd name="connsiteX1" fmla="*/ 0 w 51391"/>
                <a:gd name="connsiteY1" fmla="*/ 515774 h 515773"/>
                <a:gd name="connsiteX2" fmla="*/ 0 w 51391"/>
                <a:gd name="connsiteY2" fmla="*/ 0 h 515773"/>
                <a:gd name="connsiteX3" fmla="*/ 51391 w 51391"/>
                <a:gd name="connsiteY3" fmla="*/ 2868 h 515773"/>
                <a:gd name="connsiteX4" fmla="*/ 50849 w 51391"/>
                <a:gd name="connsiteY4" fmla="*/ 12170 h 515773"/>
                <a:gd name="connsiteX5" fmla="*/ 9224 w 51391"/>
                <a:gd name="connsiteY5" fmla="*/ 9844 h 515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391" h="515773">
                  <a:moveTo>
                    <a:pt x="9224" y="515774"/>
                  </a:moveTo>
                  <a:lnTo>
                    <a:pt x="0" y="515774"/>
                  </a:lnTo>
                  <a:lnTo>
                    <a:pt x="0" y="0"/>
                  </a:lnTo>
                  <a:lnTo>
                    <a:pt x="51391" y="2868"/>
                  </a:lnTo>
                  <a:lnTo>
                    <a:pt x="50849" y="12170"/>
                  </a:lnTo>
                  <a:lnTo>
                    <a:pt x="9224" y="984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" name="任意多边形: 形状 129">
              <a:extLst>
                <a:ext uri="{FF2B5EF4-FFF2-40B4-BE49-F238E27FC236}">
                  <a16:creationId xmlns:a16="http://schemas.microsoft.com/office/drawing/2014/main" id="{F2EA1F27-3E2D-37B0-123A-022E0FC7B994}"/>
                </a:ext>
              </a:extLst>
            </p:cNvPr>
            <p:cNvSpPr/>
            <p:nvPr/>
          </p:nvSpPr>
          <p:spPr>
            <a:xfrm>
              <a:off x="6007001" y="5518145"/>
              <a:ext cx="265095" cy="540035"/>
            </a:xfrm>
            <a:custGeom>
              <a:avLst/>
              <a:gdLst>
                <a:gd name="connsiteX0" fmla="*/ 265096 w 265095"/>
                <a:gd name="connsiteY0" fmla="*/ 540036 h 540035"/>
                <a:gd name="connsiteX1" fmla="*/ 255794 w 265095"/>
                <a:gd name="connsiteY1" fmla="*/ 540036 h 540035"/>
                <a:gd name="connsiteX2" fmla="*/ 255794 w 265095"/>
                <a:gd name="connsiteY2" fmla="*/ 400744 h 540035"/>
                <a:gd name="connsiteX3" fmla="*/ 233858 w 265095"/>
                <a:gd name="connsiteY3" fmla="*/ 400744 h 540035"/>
                <a:gd name="connsiteX4" fmla="*/ 233858 w 265095"/>
                <a:gd name="connsiteY4" fmla="*/ 63018 h 540035"/>
                <a:gd name="connsiteX5" fmla="*/ 132703 w 265095"/>
                <a:gd name="connsiteY5" fmla="*/ 9302 h 540035"/>
                <a:gd name="connsiteX6" fmla="*/ 9302 w 265095"/>
                <a:gd name="connsiteY6" fmla="*/ 9302 h 540035"/>
                <a:gd name="connsiteX7" fmla="*/ 9302 w 265095"/>
                <a:gd name="connsiteY7" fmla="*/ 540036 h 540035"/>
                <a:gd name="connsiteX8" fmla="*/ 0 w 265095"/>
                <a:gd name="connsiteY8" fmla="*/ 540036 h 540035"/>
                <a:gd name="connsiteX9" fmla="*/ 0 w 265095"/>
                <a:gd name="connsiteY9" fmla="*/ 0 h 540035"/>
                <a:gd name="connsiteX10" fmla="*/ 135028 w 265095"/>
                <a:gd name="connsiteY10" fmla="*/ 0 h 540035"/>
                <a:gd name="connsiteX11" fmla="*/ 243160 w 265095"/>
                <a:gd name="connsiteY11" fmla="*/ 57437 h 540035"/>
                <a:gd name="connsiteX12" fmla="*/ 243160 w 265095"/>
                <a:gd name="connsiteY12" fmla="*/ 391443 h 540035"/>
                <a:gd name="connsiteX13" fmla="*/ 265096 w 265095"/>
                <a:gd name="connsiteY13" fmla="*/ 391443 h 54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5095" h="540035">
                  <a:moveTo>
                    <a:pt x="265096" y="540036"/>
                  </a:moveTo>
                  <a:lnTo>
                    <a:pt x="255794" y="540036"/>
                  </a:lnTo>
                  <a:lnTo>
                    <a:pt x="255794" y="400744"/>
                  </a:lnTo>
                  <a:lnTo>
                    <a:pt x="233858" y="400744"/>
                  </a:lnTo>
                  <a:lnTo>
                    <a:pt x="233858" y="63018"/>
                  </a:lnTo>
                  <a:lnTo>
                    <a:pt x="132703" y="9302"/>
                  </a:lnTo>
                  <a:lnTo>
                    <a:pt x="9302" y="9302"/>
                  </a:lnTo>
                  <a:lnTo>
                    <a:pt x="9302" y="540036"/>
                  </a:lnTo>
                  <a:lnTo>
                    <a:pt x="0" y="540036"/>
                  </a:lnTo>
                  <a:lnTo>
                    <a:pt x="0" y="0"/>
                  </a:lnTo>
                  <a:lnTo>
                    <a:pt x="135028" y="0"/>
                  </a:lnTo>
                  <a:lnTo>
                    <a:pt x="243160" y="57437"/>
                  </a:lnTo>
                  <a:lnTo>
                    <a:pt x="243160" y="391443"/>
                  </a:lnTo>
                  <a:lnTo>
                    <a:pt x="265096" y="39144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" name="任意多边形: 形状 130">
              <a:extLst>
                <a:ext uri="{FF2B5EF4-FFF2-40B4-BE49-F238E27FC236}">
                  <a16:creationId xmlns:a16="http://schemas.microsoft.com/office/drawing/2014/main" id="{770E9854-8651-7597-5167-8B82CB0F14E3}"/>
                </a:ext>
              </a:extLst>
            </p:cNvPr>
            <p:cNvSpPr/>
            <p:nvPr/>
          </p:nvSpPr>
          <p:spPr>
            <a:xfrm>
              <a:off x="6559982" y="5450940"/>
              <a:ext cx="148748" cy="787613"/>
            </a:xfrm>
            <a:custGeom>
              <a:avLst/>
              <a:gdLst>
                <a:gd name="connsiteX0" fmla="*/ 148748 w 148748"/>
                <a:gd name="connsiteY0" fmla="*/ 787614 h 787613"/>
                <a:gd name="connsiteX1" fmla="*/ 139524 w 148748"/>
                <a:gd name="connsiteY1" fmla="*/ 787614 h 787613"/>
                <a:gd name="connsiteX2" fmla="*/ 139524 w 148748"/>
                <a:gd name="connsiteY2" fmla="*/ 87745 h 787613"/>
                <a:gd name="connsiteX3" fmla="*/ 76041 w 148748"/>
                <a:gd name="connsiteY3" fmla="*/ 9379 h 787613"/>
                <a:gd name="connsiteX4" fmla="*/ 9224 w 148748"/>
                <a:gd name="connsiteY4" fmla="*/ 9379 h 787613"/>
                <a:gd name="connsiteX5" fmla="*/ 9224 w 148748"/>
                <a:gd name="connsiteY5" fmla="*/ 96427 h 787613"/>
                <a:gd name="connsiteX6" fmla="*/ 0 w 148748"/>
                <a:gd name="connsiteY6" fmla="*/ 96427 h 787613"/>
                <a:gd name="connsiteX7" fmla="*/ 0 w 148748"/>
                <a:gd name="connsiteY7" fmla="*/ 0 h 787613"/>
                <a:gd name="connsiteX8" fmla="*/ 80459 w 148748"/>
                <a:gd name="connsiteY8" fmla="*/ 0 h 787613"/>
                <a:gd name="connsiteX9" fmla="*/ 148748 w 148748"/>
                <a:gd name="connsiteY9" fmla="*/ 84412 h 787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8748" h="787613">
                  <a:moveTo>
                    <a:pt x="148748" y="787614"/>
                  </a:moveTo>
                  <a:lnTo>
                    <a:pt x="139524" y="787614"/>
                  </a:lnTo>
                  <a:lnTo>
                    <a:pt x="139524" y="87745"/>
                  </a:lnTo>
                  <a:lnTo>
                    <a:pt x="76041" y="9379"/>
                  </a:lnTo>
                  <a:lnTo>
                    <a:pt x="9224" y="9379"/>
                  </a:lnTo>
                  <a:lnTo>
                    <a:pt x="9224" y="96427"/>
                  </a:lnTo>
                  <a:lnTo>
                    <a:pt x="0" y="96427"/>
                  </a:lnTo>
                  <a:lnTo>
                    <a:pt x="0" y="0"/>
                  </a:lnTo>
                  <a:lnTo>
                    <a:pt x="80459" y="0"/>
                  </a:lnTo>
                  <a:lnTo>
                    <a:pt x="148748" y="844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" name="任意多边形: 形状 131">
              <a:extLst>
                <a:ext uri="{FF2B5EF4-FFF2-40B4-BE49-F238E27FC236}">
                  <a16:creationId xmlns:a16="http://schemas.microsoft.com/office/drawing/2014/main" id="{A3FF4F4B-8AAB-0CCC-52C3-153E63F58F70}"/>
                </a:ext>
              </a:extLst>
            </p:cNvPr>
            <p:cNvSpPr/>
            <p:nvPr/>
          </p:nvSpPr>
          <p:spPr>
            <a:xfrm>
              <a:off x="6630984" y="6248088"/>
              <a:ext cx="231532" cy="328889"/>
            </a:xfrm>
            <a:custGeom>
              <a:avLst/>
              <a:gdLst>
                <a:gd name="connsiteX0" fmla="*/ 231533 w 231532"/>
                <a:gd name="connsiteY0" fmla="*/ 328890 h 328889"/>
                <a:gd name="connsiteX1" fmla="*/ 222231 w 231532"/>
                <a:gd name="connsiteY1" fmla="*/ 328890 h 328889"/>
                <a:gd name="connsiteX2" fmla="*/ 222231 w 231532"/>
                <a:gd name="connsiteY2" fmla="*/ 280599 h 328889"/>
                <a:gd name="connsiteX3" fmla="*/ 192544 w 231532"/>
                <a:gd name="connsiteY3" fmla="*/ 280599 h 328889"/>
                <a:gd name="connsiteX4" fmla="*/ 192544 w 231532"/>
                <a:gd name="connsiteY4" fmla="*/ 9302 h 328889"/>
                <a:gd name="connsiteX5" fmla="*/ 9302 w 231532"/>
                <a:gd name="connsiteY5" fmla="*/ 9302 h 328889"/>
                <a:gd name="connsiteX6" fmla="*/ 9302 w 231532"/>
                <a:gd name="connsiteY6" fmla="*/ 71855 h 328889"/>
                <a:gd name="connsiteX7" fmla="*/ 0 w 231532"/>
                <a:gd name="connsiteY7" fmla="*/ 71855 h 328889"/>
                <a:gd name="connsiteX8" fmla="*/ 0 w 231532"/>
                <a:gd name="connsiteY8" fmla="*/ 0 h 328889"/>
                <a:gd name="connsiteX9" fmla="*/ 201767 w 231532"/>
                <a:gd name="connsiteY9" fmla="*/ 0 h 328889"/>
                <a:gd name="connsiteX10" fmla="*/ 201767 w 231532"/>
                <a:gd name="connsiteY10" fmla="*/ 271297 h 328889"/>
                <a:gd name="connsiteX11" fmla="*/ 231533 w 231532"/>
                <a:gd name="connsiteY11" fmla="*/ 271297 h 32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532" h="328889">
                  <a:moveTo>
                    <a:pt x="231533" y="328890"/>
                  </a:moveTo>
                  <a:lnTo>
                    <a:pt x="222231" y="328890"/>
                  </a:lnTo>
                  <a:lnTo>
                    <a:pt x="222231" y="280599"/>
                  </a:lnTo>
                  <a:lnTo>
                    <a:pt x="192544" y="280599"/>
                  </a:lnTo>
                  <a:lnTo>
                    <a:pt x="192544" y="9302"/>
                  </a:lnTo>
                  <a:lnTo>
                    <a:pt x="9302" y="9302"/>
                  </a:lnTo>
                  <a:lnTo>
                    <a:pt x="9302" y="71855"/>
                  </a:lnTo>
                  <a:lnTo>
                    <a:pt x="0" y="71855"/>
                  </a:lnTo>
                  <a:lnTo>
                    <a:pt x="0" y="0"/>
                  </a:lnTo>
                  <a:lnTo>
                    <a:pt x="201767" y="0"/>
                  </a:lnTo>
                  <a:lnTo>
                    <a:pt x="201767" y="271297"/>
                  </a:lnTo>
                  <a:lnTo>
                    <a:pt x="231533" y="27129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" name="任意多边形: 形状 132">
              <a:extLst>
                <a:ext uri="{FF2B5EF4-FFF2-40B4-BE49-F238E27FC236}">
                  <a16:creationId xmlns:a16="http://schemas.microsoft.com/office/drawing/2014/main" id="{C4234BD9-3080-ABF6-9CB1-8C777A422E6B}"/>
                </a:ext>
              </a:extLst>
            </p:cNvPr>
            <p:cNvSpPr/>
            <p:nvPr/>
          </p:nvSpPr>
          <p:spPr>
            <a:xfrm>
              <a:off x="6575484" y="5201037"/>
              <a:ext cx="232772" cy="540733"/>
            </a:xfrm>
            <a:custGeom>
              <a:avLst/>
              <a:gdLst>
                <a:gd name="connsiteX0" fmla="*/ 232773 w 232772"/>
                <a:gd name="connsiteY0" fmla="*/ 540733 h 540733"/>
                <a:gd name="connsiteX1" fmla="*/ 223471 w 232772"/>
                <a:gd name="connsiteY1" fmla="*/ 540733 h 540733"/>
                <a:gd name="connsiteX2" fmla="*/ 223471 w 232772"/>
                <a:gd name="connsiteY2" fmla="*/ 10542 h 540733"/>
                <a:gd name="connsiteX3" fmla="*/ 9224 w 232772"/>
                <a:gd name="connsiteY3" fmla="*/ 36509 h 540733"/>
                <a:gd name="connsiteX4" fmla="*/ 9224 w 232772"/>
                <a:gd name="connsiteY4" fmla="*/ 235176 h 540733"/>
                <a:gd name="connsiteX5" fmla="*/ 0 w 232772"/>
                <a:gd name="connsiteY5" fmla="*/ 235176 h 540733"/>
                <a:gd name="connsiteX6" fmla="*/ 0 w 232772"/>
                <a:gd name="connsiteY6" fmla="*/ 28292 h 540733"/>
                <a:gd name="connsiteX7" fmla="*/ 232773 w 232772"/>
                <a:gd name="connsiteY7" fmla="*/ 0 h 540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772" h="540733">
                  <a:moveTo>
                    <a:pt x="232773" y="540733"/>
                  </a:moveTo>
                  <a:lnTo>
                    <a:pt x="223471" y="540733"/>
                  </a:lnTo>
                  <a:lnTo>
                    <a:pt x="223471" y="10542"/>
                  </a:lnTo>
                  <a:lnTo>
                    <a:pt x="9224" y="36509"/>
                  </a:lnTo>
                  <a:lnTo>
                    <a:pt x="9224" y="235176"/>
                  </a:lnTo>
                  <a:lnTo>
                    <a:pt x="0" y="235176"/>
                  </a:lnTo>
                  <a:lnTo>
                    <a:pt x="0" y="28292"/>
                  </a:lnTo>
                  <a:lnTo>
                    <a:pt x="232773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4" name="任意多边形: 形状 133">
              <a:extLst>
                <a:ext uri="{FF2B5EF4-FFF2-40B4-BE49-F238E27FC236}">
                  <a16:creationId xmlns:a16="http://schemas.microsoft.com/office/drawing/2014/main" id="{F4237328-5563-41BC-24C9-A3695D8CF234}"/>
                </a:ext>
              </a:extLst>
            </p:cNvPr>
            <p:cNvSpPr/>
            <p:nvPr/>
          </p:nvSpPr>
          <p:spPr>
            <a:xfrm rot="-415263">
              <a:off x="6579248" y="5242282"/>
              <a:ext cx="225095" cy="9301"/>
            </a:xfrm>
            <a:custGeom>
              <a:avLst/>
              <a:gdLst>
                <a:gd name="connsiteX0" fmla="*/ 0 w 225095"/>
                <a:gd name="connsiteY0" fmla="*/ 0 h 9301"/>
                <a:gd name="connsiteX1" fmla="*/ 225096 w 225095"/>
                <a:gd name="connsiteY1" fmla="*/ 0 h 9301"/>
                <a:gd name="connsiteX2" fmla="*/ 225096 w 225095"/>
                <a:gd name="connsiteY2" fmla="*/ 9301 h 9301"/>
                <a:gd name="connsiteX3" fmla="*/ 0 w 225095"/>
                <a:gd name="connsiteY3" fmla="*/ 9301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095" h="9301">
                  <a:moveTo>
                    <a:pt x="0" y="0"/>
                  </a:moveTo>
                  <a:lnTo>
                    <a:pt x="225096" y="0"/>
                  </a:lnTo>
                  <a:lnTo>
                    <a:pt x="225096" y="9301"/>
                  </a:lnTo>
                  <a:lnTo>
                    <a:pt x="0" y="930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5" name="任意多边形: 形状 134">
              <a:extLst>
                <a:ext uri="{FF2B5EF4-FFF2-40B4-BE49-F238E27FC236}">
                  <a16:creationId xmlns:a16="http://schemas.microsoft.com/office/drawing/2014/main" id="{BC77A097-D4FF-76EC-41F8-E8E98BBAE588}"/>
                </a:ext>
              </a:extLst>
            </p:cNvPr>
            <p:cNvSpPr/>
            <p:nvPr/>
          </p:nvSpPr>
          <p:spPr>
            <a:xfrm rot="-415263">
              <a:off x="6579248" y="5269412"/>
              <a:ext cx="225095" cy="9301"/>
            </a:xfrm>
            <a:custGeom>
              <a:avLst/>
              <a:gdLst>
                <a:gd name="connsiteX0" fmla="*/ 0 w 225095"/>
                <a:gd name="connsiteY0" fmla="*/ 0 h 9301"/>
                <a:gd name="connsiteX1" fmla="*/ 225096 w 225095"/>
                <a:gd name="connsiteY1" fmla="*/ 0 h 9301"/>
                <a:gd name="connsiteX2" fmla="*/ 225096 w 225095"/>
                <a:gd name="connsiteY2" fmla="*/ 9301 h 9301"/>
                <a:gd name="connsiteX3" fmla="*/ 0 w 225095"/>
                <a:gd name="connsiteY3" fmla="*/ 9301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095" h="9301">
                  <a:moveTo>
                    <a:pt x="0" y="0"/>
                  </a:moveTo>
                  <a:lnTo>
                    <a:pt x="225096" y="0"/>
                  </a:lnTo>
                  <a:lnTo>
                    <a:pt x="225096" y="9301"/>
                  </a:lnTo>
                  <a:lnTo>
                    <a:pt x="0" y="930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6" name="任意多边形: 形状 135">
              <a:extLst>
                <a:ext uri="{FF2B5EF4-FFF2-40B4-BE49-F238E27FC236}">
                  <a16:creationId xmlns:a16="http://schemas.microsoft.com/office/drawing/2014/main" id="{D6F3528F-16A9-1FA3-8F00-0B85CD8F34C2}"/>
                </a:ext>
              </a:extLst>
            </p:cNvPr>
            <p:cNvSpPr/>
            <p:nvPr/>
          </p:nvSpPr>
          <p:spPr>
            <a:xfrm rot="-415263">
              <a:off x="6579249" y="5296541"/>
              <a:ext cx="225095" cy="9301"/>
            </a:xfrm>
            <a:custGeom>
              <a:avLst/>
              <a:gdLst>
                <a:gd name="connsiteX0" fmla="*/ 0 w 225095"/>
                <a:gd name="connsiteY0" fmla="*/ 0 h 9301"/>
                <a:gd name="connsiteX1" fmla="*/ 225096 w 225095"/>
                <a:gd name="connsiteY1" fmla="*/ 0 h 9301"/>
                <a:gd name="connsiteX2" fmla="*/ 225096 w 225095"/>
                <a:gd name="connsiteY2" fmla="*/ 9301 h 9301"/>
                <a:gd name="connsiteX3" fmla="*/ 0 w 225095"/>
                <a:gd name="connsiteY3" fmla="*/ 9301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095" h="9301">
                  <a:moveTo>
                    <a:pt x="0" y="0"/>
                  </a:moveTo>
                  <a:lnTo>
                    <a:pt x="225096" y="0"/>
                  </a:lnTo>
                  <a:lnTo>
                    <a:pt x="225096" y="9301"/>
                  </a:lnTo>
                  <a:lnTo>
                    <a:pt x="0" y="930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" name="任意多边形: 形状 136">
              <a:extLst>
                <a:ext uri="{FF2B5EF4-FFF2-40B4-BE49-F238E27FC236}">
                  <a16:creationId xmlns:a16="http://schemas.microsoft.com/office/drawing/2014/main" id="{039DA202-18FC-CB50-4D45-9AB216A9EAAA}"/>
                </a:ext>
              </a:extLst>
            </p:cNvPr>
            <p:cNvSpPr/>
            <p:nvPr/>
          </p:nvSpPr>
          <p:spPr>
            <a:xfrm rot="-415263">
              <a:off x="6579249" y="5323670"/>
              <a:ext cx="225095" cy="9301"/>
            </a:xfrm>
            <a:custGeom>
              <a:avLst/>
              <a:gdLst>
                <a:gd name="connsiteX0" fmla="*/ 0 w 225095"/>
                <a:gd name="connsiteY0" fmla="*/ 0 h 9301"/>
                <a:gd name="connsiteX1" fmla="*/ 225096 w 225095"/>
                <a:gd name="connsiteY1" fmla="*/ 0 h 9301"/>
                <a:gd name="connsiteX2" fmla="*/ 225096 w 225095"/>
                <a:gd name="connsiteY2" fmla="*/ 9301 h 9301"/>
                <a:gd name="connsiteX3" fmla="*/ 0 w 225095"/>
                <a:gd name="connsiteY3" fmla="*/ 9301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095" h="9301">
                  <a:moveTo>
                    <a:pt x="0" y="0"/>
                  </a:moveTo>
                  <a:lnTo>
                    <a:pt x="225096" y="0"/>
                  </a:lnTo>
                  <a:lnTo>
                    <a:pt x="225096" y="9301"/>
                  </a:lnTo>
                  <a:lnTo>
                    <a:pt x="0" y="930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8" name="任意多边形: 形状 137">
              <a:extLst>
                <a:ext uri="{FF2B5EF4-FFF2-40B4-BE49-F238E27FC236}">
                  <a16:creationId xmlns:a16="http://schemas.microsoft.com/office/drawing/2014/main" id="{C6CA60DE-24D6-24AF-099D-4BE1D2FDC04C}"/>
                </a:ext>
              </a:extLst>
            </p:cNvPr>
            <p:cNvSpPr/>
            <p:nvPr/>
          </p:nvSpPr>
          <p:spPr>
            <a:xfrm rot="-415263">
              <a:off x="6579250" y="5350799"/>
              <a:ext cx="225095" cy="9301"/>
            </a:xfrm>
            <a:custGeom>
              <a:avLst/>
              <a:gdLst>
                <a:gd name="connsiteX0" fmla="*/ 0 w 225095"/>
                <a:gd name="connsiteY0" fmla="*/ 0 h 9301"/>
                <a:gd name="connsiteX1" fmla="*/ 225096 w 225095"/>
                <a:gd name="connsiteY1" fmla="*/ 0 h 9301"/>
                <a:gd name="connsiteX2" fmla="*/ 225096 w 225095"/>
                <a:gd name="connsiteY2" fmla="*/ 9301 h 9301"/>
                <a:gd name="connsiteX3" fmla="*/ 0 w 225095"/>
                <a:gd name="connsiteY3" fmla="*/ 9301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095" h="9301">
                  <a:moveTo>
                    <a:pt x="0" y="0"/>
                  </a:moveTo>
                  <a:lnTo>
                    <a:pt x="225096" y="0"/>
                  </a:lnTo>
                  <a:lnTo>
                    <a:pt x="225096" y="9301"/>
                  </a:lnTo>
                  <a:lnTo>
                    <a:pt x="0" y="930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" name="任意多边形: 形状 138">
              <a:extLst>
                <a:ext uri="{FF2B5EF4-FFF2-40B4-BE49-F238E27FC236}">
                  <a16:creationId xmlns:a16="http://schemas.microsoft.com/office/drawing/2014/main" id="{0D54A9E5-8AE5-0D8B-CF69-14334D16926F}"/>
                </a:ext>
              </a:extLst>
            </p:cNvPr>
            <p:cNvSpPr/>
            <p:nvPr/>
          </p:nvSpPr>
          <p:spPr>
            <a:xfrm>
              <a:off x="6738263" y="5735182"/>
              <a:ext cx="449112" cy="617781"/>
            </a:xfrm>
            <a:custGeom>
              <a:avLst/>
              <a:gdLst>
                <a:gd name="connsiteX0" fmla="*/ 448958 w 449112"/>
                <a:gd name="connsiteY0" fmla="*/ 617782 h 617781"/>
                <a:gd name="connsiteX1" fmla="*/ 379815 w 449112"/>
                <a:gd name="connsiteY1" fmla="*/ 616077 h 617781"/>
                <a:gd name="connsiteX2" fmla="*/ 379815 w 449112"/>
                <a:gd name="connsiteY2" fmla="*/ 601039 h 617781"/>
                <a:gd name="connsiteX3" fmla="*/ 262228 w 449112"/>
                <a:gd name="connsiteY3" fmla="*/ 601039 h 617781"/>
                <a:gd name="connsiteX4" fmla="*/ 262228 w 449112"/>
                <a:gd name="connsiteY4" fmla="*/ 575149 h 617781"/>
                <a:gd name="connsiteX5" fmla="*/ 151151 w 449112"/>
                <a:gd name="connsiteY5" fmla="*/ 575149 h 617781"/>
                <a:gd name="connsiteX6" fmla="*/ 151151 w 449112"/>
                <a:gd name="connsiteY6" fmla="*/ 126734 h 617781"/>
                <a:gd name="connsiteX7" fmla="*/ 37594 w 449112"/>
                <a:gd name="connsiteY7" fmla="*/ 13177 h 617781"/>
                <a:gd name="connsiteX8" fmla="*/ 9224 w 449112"/>
                <a:gd name="connsiteY8" fmla="*/ 41470 h 617781"/>
                <a:gd name="connsiteX9" fmla="*/ 9224 w 449112"/>
                <a:gd name="connsiteY9" fmla="*/ 503372 h 617781"/>
                <a:gd name="connsiteX10" fmla="*/ 0 w 449112"/>
                <a:gd name="connsiteY10" fmla="*/ 503372 h 617781"/>
                <a:gd name="connsiteX11" fmla="*/ 0 w 449112"/>
                <a:gd name="connsiteY11" fmla="*/ 37594 h 617781"/>
                <a:gd name="connsiteX12" fmla="*/ 37594 w 449112"/>
                <a:gd name="connsiteY12" fmla="*/ 0 h 617781"/>
                <a:gd name="connsiteX13" fmla="*/ 160375 w 449112"/>
                <a:gd name="connsiteY13" fmla="*/ 122859 h 617781"/>
                <a:gd name="connsiteX14" fmla="*/ 160375 w 449112"/>
                <a:gd name="connsiteY14" fmla="*/ 565848 h 617781"/>
                <a:gd name="connsiteX15" fmla="*/ 271529 w 449112"/>
                <a:gd name="connsiteY15" fmla="*/ 565848 h 617781"/>
                <a:gd name="connsiteX16" fmla="*/ 271529 w 449112"/>
                <a:gd name="connsiteY16" fmla="*/ 591737 h 617781"/>
                <a:gd name="connsiteX17" fmla="*/ 389040 w 449112"/>
                <a:gd name="connsiteY17" fmla="*/ 591737 h 617781"/>
                <a:gd name="connsiteX18" fmla="*/ 389040 w 449112"/>
                <a:gd name="connsiteY18" fmla="*/ 607007 h 617781"/>
                <a:gd name="connsiteX19" fmla="*/ 449112 w 449112"/>
                <a:gd name="connsiteY19" fmla="*/ 608480 h 61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9112" h="617781">
                  <a:moveTo>
                    <a:pt x="448958" y="617782"/>
                  </a:moveTo>
                  <a:lnTo>
                    <a:pt x="379815" y="616077"/>
                  </a:lnTo>
                  <a:lnTo>
                    <a:pt x="379815" y="601039"/>
                  </a:lnTo>
                  <a:lnTo>
                    <a:pt x="262228" y="601039"/>
                  </a:lnTo>
                  <a:lnTo>
                    <a:pt x="262228" y="575149"/>
                  </a:lnTo>
                  <a:lnTo>
                    <a:pt x="151151" y="575149"/>
                  </a:lnTo>
                  <a:lnTo>
                    <a:pt x="151151" y="126734"/>
                  </a:lnTo>
                  <a:lnTo>
                    <a:pt x="37594" y="13177"/>
                  </a:lnTo>
                  <a:lnTo>
                    <a:pt x="9224" y="41470"/>
                  </a:lnTo>
                  <a:lnTo>
                    <a:pt x="9224" y="503372"/>
                  </a:lnTo>
                  <a:lnTo>
                    <a:pt x="0" y="503372"/>
                  </a:lnTo>
                  <a:lnTo>
                    <a:pt x="0" y="37594"/>
                  </a:lnTo>
                  <a:lnTo>
                    <a:pt x="37594" y="0"/>
                  </a:lnTo>
                  <a:lnTo>
                    <a:pt x="160375" y="122859"/>
                  </a:lnTo>
                  <a:lnTo>
                    <a:pt x="160375" y="565848"/>
                  </a:lnTo>
                  <a:lnTo>
                    <a:pt x="271529" y="565848"/>
                  </a:lnTo>
                  <a:lnTo>
                    <a:pt x="271529" y="591737"/>
                  </a:lnTo>
                  <a:lnTo>
                    <a:pt x="389040" y="591737"/>
                  </a:lnTo>
                  <a:lnTo>
                    <a:pt x="389040" y="607007"/>
                  </a:lnTo>
                  <a:lnTo>
                    <a:pt x="449112" y="60848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0" name="任意多边形: 形状 139">
              <a:extLst>
                <a:ext uri="{FF2B5EF4-FFF2-40B4-BE49-F238E27FC236}">
                  <a16:creationId xmlns:a16="http://schemas.microsoft.com/office/drawing/2014/main" id="{E31C3863-6DC0-EBC2-2F63-7C686EBAD62D}"/>
                </a:ext>
              </a:extLst>
            </p:cNvPr>
            <p:cNvSpPr/>
            <p:nvPr/>
          </p:nvSpPr>
          <p:spPr>
            <a:xfrm>
              <a:off x="6946231" y="6431562"/>
              <a:ext cx="381366" cy="253933"/>
            </a:xfrm>
            <a:custGeom>
              <a:avLst/>
              <a:gdLst>
                <a:gd name="connsiteX0" fmla="*/ 381366 w 381366"/>
                <a:gd name="connsiteY0" fmla="*/ 253934 h 253933"/>
                <a:gd name="connsiteX1" fmla="*/ 372064 w 381366"/>
                <a:gd name="connsiteY1" fmla="*/ 253934 h 253933"/>
                <a:gd name="connsiteX2" fmla="*/ 372064 w 381366"/>
                <a:gd name="connsiteY2" fmla="*/ 120378 h 253933"/>
                <a:gd name="connsiteX3" fmla="*/ 188590 w 381366"/>
                <a:gd name="connsiteY3" fmla="*/ 120378 h 253933"/>
                <a:gd name="connsiteX4" fmla="*/ 188590 w 381366"/>
                <a:gd name="connsiteY4" fmla="*/ 79451 h 253933"/>
                <a:gd name="connsiteX5" fmla="*/ 152469 w 381366"/>
                <a:gd name="connsiteY5" fmla="*/ 79451 h 253933"/>
                <a:gd name="connsiteX6" fmla="*/ 152469 w 381366"/>
                <a:gd name="connsiteY6" fmla="*/ 46741 h 253933"/>
                <a:gd name="connsiteX7" fmla="*/ 122704 w 381366"/>
                <a:gd name="connsiteY7" fmla="*/ 46741 h 253933"/>
                <a:gd name="connsiteX8" fmla="*/ 122704 w 381366"/>
                <a:gd name="connsiteY8" fmla="*/ 9302 h 253933"/>
                <a:gd name="connsiteX9" fmla="*/ 33796 w 381366"/>
                <a:gd name="connsiteY9" fmla="*/ 9302 h 253933"/>
                <a:gd name="connsiteX10" fmla="*/ 33796 w 381366"/>
                <a:gd name="connsiteY10" fmla="*/ 179831 h 253933"/>
                <a:gd name="connsiteX11" fmla="*/ 9302 w 381366"/>
                <a:gd name="connsiteY11" fmla="*/ 179831 h 253933"/>
                <a:gd name="connsiteX12" fmla="*/ 9302 w 381366"/>
                <a:gd name="connsiteY12" fmla="*/ 253934 h 253933"/>
                <a:gd name="connsiteX13" fmla="*/ 0 w 381366"/>
                <a:gd name="connsiteY13" fmla="*/ 253934 h 253933"/>
                <a:gd name="connsiteX14" fmla="*/ 0 w 381366"/>
                <a:gd name="connsiteY14" fmla="*/ 170529 h 253933"/>
                <a:gd name="connsiteX15" fmla="*/ 24572 w 381366"/>
                <a:gd name="connsiteY15" fmla="*/ 170529 h 253933"/>
                <a:gd name="connsiteX16" fmla="*/ 24572 w 381366"/>
                <a:gd name="connsiteY16" fmla="*/ 0 h 253933"/>
                <a:gd name="connsiteX17" fmla="*/ 132006 w 381366"/>
                <a:gd name="connsiteY17" fmla="*/ 0 h 253933"/>
                <a:gd name="connsiteX18" fmla="*/ 132006 w 381366"/>
                <a:gd name="connsiteY18" fmla="*/ 37439 h 253933"/>
                <a:gd name="connsiteX19" fmla="*/ 161693 w 381366"/>
                <a:gd name="connsiteY19" fmla="*/ 37439 h 253933"/>
                <a:gd name="connsiteX20" fmla="*/ 161693 w 381366"/>
                <a:gd name="connsiteY20" fmla="*/ 70150 h 253933"/>
                <a:gd name="connsiteX21" fmla="*/ 197892 w 381366"/>
                <a:gd name="connsiteY21" fmla="*/ 70150 h 253933"/>
                <a:gd name="connsiteX22" fmla="*/ 197892 w 381366"/>
                <a:gd name="connsiteY22" fmla="*/ 111077 h 253933"/>
                <a:gd name="connsiteX23" fmla="*/ 381366 w 381366"/>
                <a:gd name="connsiteY23" fmla="*/ 111077 h 25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1366" h="253933">
                  <a:moveTo>
                    <a:pt x="381366" y="253934"/>
                  </a:moveTo>
                  <a:lnTo>
                    <a:pt x="372064" y="253934"/>
                  </a:lnTo>
                  <a:lnTo>
                    <a:pt x="372064" y="120378"/>
                  </a:lnTo>
                  <a:lnTo>
                    <a:pt x="188590" y="120378"/>
                  </a:lnTo>
                  <a:lnTo>
                    <a:pt x="188590" y="79451"/>
                  </a:lnTo>
                  <a:lnTo>
                    <a:pt x="152469" y="79451"/>
                  </a:lnTo>
                  <a:lnTo>
                    <a:pt x="152469" y="46741"/>
                  </a:lnTo>
                  <a:lnTo>
                    <a:pt x="122704" y="46741"/>
                  </a:lnTo>
                  <a:lnTo>
                    <a:pt x="122704" y="9302"/>
                  </a:lnTo>
                  <a:lnTo>
                    <a:pt x="33796" y="9302"/>
                  </a:lnTo>
                  <a:lnTo>
                    <a:pt x="33796" y="179831"/>
                  </a:lnTo>
                  <a:lnTo>
                    <a:pt x="9302" y="179831"/>
                  </a:lnTo>
                  <a:lnTo>
                    <a:pt x="9302" y="253934"/>
                  </a:lnTo>
                  <a:lnTo>
                    <a:pt x="0" y="253934"/>
                  </a:lnTo>
                  <a:lnTo>
                    <a:pt x="0" y="170529"/>
                  </a:lnTo>
                  <a:lnTo>
                    <a:pt x="24572" y="170529"/>
                  </a:lnTo>
                  <a:lnTo>
                    <a:pt x="24572" y="0"/>
                  </a:lnTo>
                  <a:lnTo>
                    <a:pt x="132006" y="0"/>
                  </a:lnTo>
                  <a:lnTo>
                    <a:pt x="132006" y="37439"/>
                  </a:lnTo>
                  <a:lnTo>
                    <a:pt x="161693" y="37439"/>
                  </a:lnTo>
                  <a:lnTo>
                    <a:pt x="161693" y="70150"/>
                  </a:lnTo>
                  <a:lnTo>
                    <a:pt x="197892" y="70150"/>
                  </a:lnTo>
                  <a:lnTo>
                    <a:pt x="197892" y="111077"/>
                  </a:lnTo>
                  <a:lnTo>
                    <a:pt x="381366" y="11107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" name="任意多边形: 形状 140">
              <a:extLst>
                <a:ext uri="{FF2B5EF4-FFF2-40B4-BE49-F238E27FC236}">
                  <a16:creationId xmlns:a16="http://schemas.microsoft.com/office/drawing/2014/main" id="{DDE47FA4-B458-03F6-5C2A-DAB83A66A880}"/>
                </a:ext>
              </a:extLst>
            </p:cNvPr>
            <p:cNvSpPr/>
            <p:nvPr/>
          </p:nvSpPr>
          <p:spPr>
            <a:xfrm>
              <a:off x="7085755" y="6378853"/>
              <a:ext cx="261220" cy="306642"/>
            </a:xfrm>
            <a:custGeom>
              <a:avLst/>
              <a:gdLst>
                <a:gd name="connsiteX0" fmla="*/ 261220 w 261220"/>
                <a:gd name="connsiteY0" fmla="*/ 306643 h 306642"/>
                <a:gd name="connsiteX1" fmla="*/ 251919 w 261220"/>
                <a:gd name="connsiteY1" fmla="*/ 306643 h 306642"/>
                <a:gd name="connsiteX2" fmla="*/ 251919 w 261220"/>
                <a:gd name="connsiteY2" fmla="*/ 9301 h 306642"/>
                <a:gd name="connsiteX3" fmla="*/ 9302 w 261220"/>
                <a:gd name="connsiteY3" fmla="*/ 9301 h 306642"/>
                <a:gd name="connsiteX4" fmla="*/ 9302 w 261220"/>
                <a:gd name="connsiteY4" fmla="*/ 81854 h 306642"/>
                <a:gd name="connsiteX5" fmla="*/ 0 w 261220"/>
                <a:gd name="connsiteY5" fmla="*/ 81854 h 306642"/>
                <a:gd name="connsiteX6" fmla="*/ 0 w 261220"/>
                <a:gd name="connsiteY6" fmla="*/ 0 h 306642"/>
                <a:gd name="connsiteX7" fmla="*/ 261220 w 261220"/>
                <a:gd name="connsiteY7" fmla="*/ 0 h 306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220" h="306642">
                  <a:moveTo>
                    <a:pt x="261220" y="306643"/>
                  </a:moveTo>
                  <a:lnTo>
                    <a:pt x="251919" y="306643"/>
                  </a:lnTo>
                  <a:lnTo>
                    <a:pt x="251919" y="9301"/>
                  </a:lnTo>
                  <a:lnTo>
                    <a:pt x="9302" y="9301"/>
                  </a:lnTo>
                  <a:lnTo>
                    <a:pt x="9302" y="81854"/>
                  </a:lnTo>
                  <a:lnTo>
                    <a:pt x="0" y="81854"/>
                  </a:lnTo>
                  <a:lnTo>
                    <a:pt x="0" y="0"/>
                  </a:lnTo>
                  <a:lnTo>
                    <a:pt x="261220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" name="任意多边形: 形状 141">
              <a:extLst>
                <a:ext uri="{FF2B5EF4-FFF2-40B4-BE49-F238E27FC236}">
                  <a16:creationId xmlns:a16="http://schemas.microsoft.com/office/drawing/2014/main" id="{2619DEE2-07F2-542C-3CC0-C957DCC625D5}"/>
                </a:ext>
              </a:extLst>
            </p:cNvPr>
            <p:cNvSpPr/>
            <p:nvPr/>
          </p:nvSpPr>
          <p:spPr>
            <a:xfrm>
              <a:off x="7199467" y="6006479"/>
              <a:ext cx="407178" cy="679017"/>
            </a:xfrm>
            <a:custGeom>
              <a:avLst/>
              <a:gdLst>
                <a:gd name="connsiteX0" fmla="*/ 407178 w 407178"/>
                <a:gd name="connsiteY0" fmla="*/ 679017 h 679017"/>
                <a:gd name="connsiteX1" fmla="*/ 397876 w 407178"/>
                <a:gd name="connsiteY1" fmla="*/ 679017 h 679017"/>
                <a:gd name="connsiteX2" fmla="*/ 397876 w 407178"/>
                <a:gd name="connsiteY2" fmla="*/ 539028 h 679017"/>
                <a:gd name="connsiteX3" fmla="*/ 341059 w 407178"/>
                <a:gd name="connsiteY3" fmla="*/ 539028 h 679017"/>
                <a:gd name="connsiteX4" fmla="*/ 341059 w 407178"/>
                <a:gd name="connsiteY4" fmla="*/ 69297 h 679017"/>
                <a:gd name="connsiteX5" fmla="*/ 239749 w 407178"/>
                <a:gd name="connsiteY5" fmla="*/ 9302 h 679017"/>
                <a:gd name="connsiteX6" fmla="*/ 108131 w 407178"/>
                <a:gd name="connsiteY6" fmla="*/ 9302 h 679017"/>
                <a:gd name="connsiteX7" fmla="*/ 9224 w 407178"/>
                <a:gd name="connsiteY7" fmla="*/ 78133 h 679017"/>
                <a:gd name="connsiteX8" fmla="*/ 9224 w 407178"/>
                <a:gd name="connsiteY8" fmla="*/ 357337 h 679017"/>
                <a:gd name="connsiteX9" fmla="*/ 0 w 407178"/>
                <a:gd name="connsiteY9" fmla="*/ 357337 h 679017"/>
                <a:gd name="connsiteX10" fmla="*/ 0 w 407178"/>
                <a:gd name="connsiteY10" fmla="*/ 73250 h 679017"/>
                <a:gd name="connsiteX11" fmla="*/ 105186 w 407178"/>
                <a:gd name="connsiteY11" fmla="*/ 0 h 679017"/>
                <a:gd name="connsiteX12" fmla="*/ 242307 w 407178"/>
                <a:gd name="connsiteY12" fmla="*/ 0 h 679017"/>
                <a:gd name="connsiteX13" fmla="*/ 243392 w 407178"/>
                <a:gd name="connsiteY13" fmla="*/ 620 h 679017"/>
                <a:gd name="connsiteX14" fmla="*/ 350283 w 407178"/>
                <a:gd name="connsiteY14" fmla="*/ 64026 h 679017"/>
                <a:gd name="connsiteX15" fmla="*/ 350283 w 407178"/>
                <a:gd name="connsiteY15" fmla="*/ 529727 h 679017"/>
                <a:gd name="connsiteX16" fmla="*/ 407178 w 407178"/>
                <a:gd name="connsiteY16" fmla="*/ 529727 h 67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78" h="679017">
                  <a:moveTo>
                    <a:pt x="407178" y="679017"/>
                  </a:moveTo>
                  <a:lnTo>
                    <a:pt x="397876" y="679017"/>
                  </a:lnTo>
                  <a:lnTo>
                    <a:pt x="397876" y="539028"/>
                  </a:lnTo>
                  <a:lnTo>
                    <a:pt x="341059" y="539028"/>
                  </a:lnTo>
                  <a:lnTo>
                    <a:pt x="341059" y="69297"/>
                  </a:lnTo>
                  <a:lnTo>
                    <a:pt x="239749" y="9302"/>
                  </a:lnTo>
                  <a:lnTo>
                    <a:pt x="108131" y="9302"/>
                  </a:lnTo>
                  <a:lnTo>
                    <a:pt x="9224" y="78133"/>
                  </a:lnTo>
                  <a:lnTo>
                    <a:pt x="9224" y="357337"/>
                  </a:lnTo>
                  <a:lnTo>
                    <a:pt x="0" y="357337"/>
                  </a:lnTo>
                  <a:lnTo>
                    <a:pt x="0" y="73250"/>
                  </a:lnTo>
                  <a:lnTo>
                    <a:pt x="105186" y="0"/>
                  </a:lnTo>
                  <a:lnTo>
                    <a:pt x="242307" y="0"/>
                  </a:lnTo>
                  <a:lnTo>
                    <a:pt x="243392" y="620"/>
                  </a:lnTo>
                  <a:lnTo>
                    <a:pt x="350283" y="64026"/>
                  </a:lnTo>
                  <a:lnTo>
                    <a:pt x="350283" y="529727"/>
                  </a:lnTo>
                  <a:lnTo>
                    <a:pt x="407178" y="52972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" name="任意多边形: 形状 142">
              <a:extLst>
                <a:ext uri="{FF2B5EF4-FFF2-40B4-BE49-F238E27FC236}">
                  <a16:creationId xmlns:a16="http://schemas.microsoft.com/office/drawing/2014/main" id="{72D29D4E-6009-04C7-C18E-B53D1D81A1E2}"/>
                </a:ext>
              </a:extLst>
            </p:cNvPr>
            <p:cNvSpPr/>
            <p:nvPr/>
          </p:nvSpPr>
          <p:spPr>
            <a:xfrm>
              <a:off x="7416505" y="6542639"/>
              <a:ext cx="167429" cy="142857"/>
            </a:xfrm>
            <a:custGeom>
              <a:avLst/>
              <a:gdLst>
                <a:gd name="connsiteX0" fmla="*/ 9224 w 167429"/>
                <a:gd name="connsiteY0" fmla="*/ 142857 h 142857"/>
                <a:gd name="connsiteX1" fmla="*/ 0 w 167429"/>
                <a:gd name="connsiteY1" fmla="*/ 142857 h 142857"/>
                <a:gd name="connsiteX2" fmla="*/ 0 w 167429"/>
                <a:gd name="connsiteY2" fmla="*/ 0 h 142857"/>
                <a:gd name="connsiteX3" fmla="*/ 66119 w 167429"/>
                <a:gd name="connsiteY3" fmla="*/ 0 h 142857"/>
                <a:gd name="connsiteX4" fmla="*/ 66119 w 167429"/>
                <a:gd name="connsiteY4" fmla="*/ 29688 h 142857"/>
                <a:gd name="connsiteX5" fmla="*/ 167429 w 167429"/>
                <a:gd name="connsiteY5" fmla="*/ 29688 h 142857"/>
                <a:gd name="connsiteX6" fmla="*/ 167429 w 167429"/>
                <a:gd name="connsiteY6" fmla="*/ 38989 h 142857"/>
                <a:gd name="connsiteX7" fmla="*/ 56817 w 167429"/>
                <a:gd name="connsiteY7" fmla="*/ 38989 h 142857"/>
                <a:gd name="connsiteX8" fmla="*/ 56817 w 167429"/>
                <a:gd name="connsiteY8" fmla="*/ 9302 h 142857"/>
                <a:gd name="connsiteX9" fmla="*/ 9224 w 167429"/>
                <a:gd name="connsiteY9" fmla="*/ 9302 h 14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429" h="142857">
                  <a:moveTo>
                    <a:pt x="9224" y="142857"/>
                  </a:moveTo>
                  <a:lnTo>
                    <a:pt x="0" y="142857"/>
                  </a:lnTo>
                  <a:lnTo>
                    <a:pt x="0" y="0"/>
                  </a:lnTo>
                  <a:lnTo>
                    <a:pt x="66119" y="0"/>
                  </a:lnTo>
                  <a:lnTo>
                    <a:pt x="66119" y="29688"/>
                  </a:lnTo>
                  <a:lnTo>
                    <a:pt x="167429" y="29688"/>
                  </a:lnTo>
                  <a:lnTo>
                    <a:pt x="167429" y="38989"/>
                  </a:lnTo>
                  <a:lnTo>
                    <a:pt x="56817" y="38989"/>
                  </a:lnTo>
                  <a:lnTo>
                    <a:pt x="56817" y="9302"/>
                  </a:lnTo>
                  <a:lnTo>
                    <a:pt x="9224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" name="任意多边形: 形状 143">
              <a:extLst>
                <a:ext uri="{FF2B5EF4-FFF2-40B4-BE49-F238E27FC236}">
                  <a16:creationId xmlns:a16="http://schemas.microsoft.com/office/drawing/2014/main" id="{3D4F2314-CEA6-8138-605B-266473A9649E}"/>
                </a:ext>
              </a:extLst>
            </p:cNvPr>
            <p:cNvSpPr/>
            <p:nvPr/>
          </p:nvSpPr>
          <p:spPr>
            <a:xfrm>
              <a:off x="7215590" y="6053607"/>
              <a:ext cx="210138" cy="480893"/>
            </a:xfrm>
            <a:custGeom>
              <a:avLst/>
              <a:gdLst>
                <a:gd name="connsiteX0" fmla="*/ 210139 w 210138"/>
                <a:gd name="connsiteY0" fmla="*/ 480893 h 480893"/>
                <a:gd name="connsiteX1" fmla="*/ 200915 w 210138"/>
                <a:gd name="connsiteY1" fmla="*/ 480893 h 480893"/>
                <a:gd name="connsiteX2" fmla="*/ 200915 w 210138"/>
                <a:gd name="connsiteY2" fmla="*/ 9224 h 480893"/>
                <a:gd name="connsiteX3" fmla="*/ 155879 w 210138"/>
                <a:gd name="connsiteY3" fmla="*/ 9224 h 480893"/>
                <a:gd name="connsiteX4" fmla="*/ 155879 w 210138"/>
                <a:gd name="connsiteY4" fmla="*/ 77204 h 480893"/>
                <a:gd name="connsiteX5" fmla="*/ 39377 w 210138"/>
                <a:gd name="connsiteY5" fmla="*/ 77204 h 480893"/>
                <a:gd name="connsiteX6" fmla="*/ 39377 w 210138"/>
                <a:gd name="connsiteY6" fmla="*/ 53949 h 480893"/>
                <a:gd name="connsiteX7" fmla="*/ 9302 w 210138"/>
                <a:gd name="connsiteY7" fmla="*/ 53949 h 480893"/>
                <a:gd name="connsiteX8" fmla="*/ 9302 w 210138"/>
                <a:gd name="connsiteY8" fmla="*/ 310209 h 480893"/>
                <a:gd name="connsiteX9" fmla="*/ 0 w 210138"/>
                <a:gd name="connsiteY9" fmla="*/ 310209 h 480893"/>
                <a:gd name="connsiteX10" fmla="*/ 0 w 210138"/>
                <a:gd name="connsiteY10" fmla="*/ 44648 h 480893"/>
                <a:gd name="connsiteX11" fmla="*/ 48679 w 210138"/>
                <a:gd name="connsiteY11" fmla="*/ 44648 h 480893"/>
                <a:gd name="connsiteX12" fmla="*/ 48679 w 210138"/>
                <a:gd name="connsiteY12" fmla="*/ 67902 h 480893"/>
                <a:gd name="connsiteX13" fmla="*/ 146655 w 210138"/>
                <a:gd name="connsiteY13" fmla="*/ 67902 h 480893"/>
                <a:gd name="connsiteX14" fmla="*/ 146655 w 210138"/>
                <a:gd name="connsiteY14" fmla="*/ 0 h 480893"/>
                <a:gd name="connsiteX15" fmla="*/ 210139 w 210138"/>
                <a:gd name="connsiteY15" fmla="*/ 0 h 480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0138" h="480893">
                  <a:moveTo>
                    <a:pt x="210139" y="480893"/>
                  </a:moveTo>
                  <a:lnTo>
                    <a:pt x="200915" y="480893"/>
                  </a:lnTo>
                  <a:lnTo>
                    <a:pt x="200915" y="9224"/>
                  </a:lnTo>
                  <a:lnTo>
                    <a:pt x="155879" y="9224"/>
                  </a:lnTo>
                  <a:lnTo>
                    <a:pt x="155879" y="77204"/>
                  </a:lnTo>
                  <a:lnTo>
                    <a:pt x="39377" y="77204"/>
                  </a:lnTo>
                  <a:lnTo>
                    <a:pt x="39377" y="53949"/>
                  </a:lnTo>
                  <a:lnTo>
                    <a:pt x="9302" y="53949"/>
                  </a:lnTo>
                  <a:lnTo>
                    <a:pt x="9302" y="310209"/>
                  </a:lnTo>
                  <a:lnTo>
                    <a:pt x="0" y="310209"/>
                  </a:lnTo>
                  <a:lnTo>
                    <a:pt x="0" y="44648"/>
                  </a:lnTo>
                  <a:lnTo>
                    <a:pt x="48679" y="44648"/>
                  </a:lnTo>
                  <a:lnTo>
                    <a:pt x="48679" y="67902"/>
                  </a:lnTo>
                  <a:lnTo>
                    <a:pt x="146655" y="67902"/>
                  </a:lnTo>
                  <a:lnTo>
                    <a:pt x="146655" y="0"/>
                  </a:lnTo>
                  <a:lnTo>
                    <a:pt x="210139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5" name="任意多边形: 形状 144">
              <a:extLst>
                <a:ext uri="{FF2B5EF4-FFF2-40B4-BE49-F238E27FC236}">
                  <a16:creationId xmlns:a16="http://schemas.microsoft.com/office/drawing/2014/main" id="{2AC0943B-B070-BCA5-9C81-D31D3A3A4B74}"/>
                </a:ext>
              </a:extLst>
            </p:cNvPr>
            <p:cNvSpPr/>
            <p:nvPr/>
          </p:nvSpPr>
          <p:spPr>
            <a:xfrm>
              <a:off x="7142573" y="5753243"/>
              <a:ext cx="298658" cy="573133"/>
            </a:xfrm>
            <a:custGeom>
              <a:avLst/>
              <a:gdLst>
                <a:gd name="connsiteX0" fmla="*/ 9302 w 298658"/>
                <a:gd name="connsiteY0" fmla="*/ 573134 h 573133"/>
                <a:gd name="connsiteX1" fmla="*/ 0 w 298658"/>
                <a:gd name="connsiteY1" fmla="*/ 573134 h 573133"/>
                <a:gd name="connsiteX2" fmla="*/ 0 w 298658"/>
                <a:gd name="connsiteY2" fmla="*/ 0 h 573133"/>
                <a:gd name="connsiteX3" fmla="*/ 298659 w 298658"/>
                <a:gd name="connsiteY3" fmla="*/ 0 h 573133"/>
                <a:gd name="connsiteX4" fmla="*/ 298659 w 298658"/>
                <a:gd name="connsiteY4" fmla="*/ 242384 h 573133"/>
                <a:gd name="connsiteX5" fmla="*/ 289435 w 298658"/>
                <a:gd name="connsiteY5" fmla="*/ 242384 h 573133"/>
                <a:gd name="connsiteX6" fmla="*/ 289435 w 298658"/>
                <a:gd name="connsiteY6" fmla="*/ 9379 h 573133"/>
                <a:gd name="connsiteX7" fmla="*/ 9302 w 298658"/>
                <a:gd name="connsiteY7" fmla="*/ 9379 h 573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658" h="573133">
                  <a:moveTo>
                    <a:pt x="9302" y="573134"/>
                  </a:moveTo>
                  <a:lnTo>
                    <a:pt x="0" y="573134"/>
                  </a:lnTo>
                  <a:lnTo>
                    <a:pt x="0" y="0"/>
                  </a:lnTo>
                  <a:lnTo>
                    <a:pt x="298659" y="0"/>
                  </a:lnTo>
                  <a:lnTo>
                    <a:pt x="298659" y="242384"/>
                  </a:lnTo>
                  <a:lnTo>
                    <a:pt x="289435" y="242384"/>
                  </a:lnTo>
                  <a:lnTo>
                    <a:pt x="289435" y="9379"/>
                  </a:lnTo>
                  <a:lnTo>
                    <a:pt x="9302" y="937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" name="任意多边形: 形状 145">
              <a:extLst>
                <a:ext uri="{FF2B5EF4-FFF2-40B4-BE49-F238E27FC236}">
                  <a16:creationId xmlns:a16="http://schemas.microsoft.com/office/drawing/2014/main" id="{186E5115-B657-31EF-9A92-91BD0F5A21DA}"/>
                </a:ext>
              </a:extLst>
            </p:cNvPr>
            <p:cNvSpPr/>
            <p:nvPr/>
          </p:nvSpPr>
          <p:spPr>
            <a:xfrm>
              <a:off x="7455261" y="5817889"/>
              <a:ext cx="200450" cy="867607"/>
            </a:xfrm>
            <a:custGeom>
              <a:avLst/>
              <a:gdLst>
                <a:gd name="connsiteX0" fmla="*/ 200450 w 200450"/>
                <a:gd name="connsiteY0" fmla="*/ 867607 h 867607"/>
                <a:gd name="connsiteX1" fmla="*/ 191148 w 200450"/>
                <a:gd name="connsiteY1" fmla="*/ 867607 h 867607"/>
                <a:gd name="connsiteX2" fmla="*/ 191148 w 200450"/>
                <a:gd name="connsiteY2" fmla="*/ 703046 h 867607"/>
                <a:gd name="connsiteX3" fmla="*/ 167894 w 200450"/>
                <a:gd name="connsiteY3" fmla="*/ 703046 h 867607"/>
                <a:gd name="connsiteX4" fmla="*/ 167894 w 200450"/>
                <a:gd name="connsiteY4" fmla="*/ 118285 h 867607"/>
                <a:gd name="connsiteX5" fmla="*/ 9224 w 200450"/>
                <a:gd name="connsiteY5" fmla="*/ 16975 h 867607"/>
                <a:gd name="connsiteX6" fmla="*/ 9224 w 200450"/>
                <a:gd name="connsiteY6" fmla="*/ 185490 h 867607"/>
                <a:gd name="connsiteX7" fmla="*/ 0 w 200450"/>
                <a:gd name="connsiteY7" fmla="*/ 185490 h 867607"/>
                <a:gd name="connsiteX8" fmla="*/ 0 w 200450"/>
                <a:gd name="connsiteY8" fmla="*/ 0 h 867607"/>
                <a:gd name="connsiteX9" fmla="*/ 177196 w 200450"/>
                <a:gd name="connsiteY9" fmla="*/ 113170 h 867607"/>
                <a:gd name="connsiteX10" fmla="*/ 177196 w 200450"/>
                <a:gd name="connsiteY10" fmla="*/ 693745 h 867607"/>
                <a:gd name="connsiteX11" fmla="*/ 200450 w 200450"/>
                <a:gd name="connsiteY11" fmla="*/ 693745 h 86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450" h="867607">
                  <a:moveTo>
                    <a:pt x="200450" y="867607"/>
                  </a:moveTo>
                  <a:lnTo>
                    <a:pt x="191148" y="867607"/>
                  </a:lnTo>
                  <a:lnTo>
                    <a:pt x="191148" y="703046"/>
                  </a:lnTo>
                  <a:lnTo>
                    <a:pt x="167894" y="703046"/>
                  </a:lnTo>
                  <a:lnTo>
                    <a:pt x="167894" y="118285"/>
                  </a:lnTo>
                  <a:lnTo>
                    <a:pt x="9224" y="16975"/>
                  </a:lnTo>
                  <a:lnTo>
                    <a:pt x="9224" y="185490"/>
                  </a:lnTo>
                  <a:lnTo>
                    <a:pt x="0" y="185490"/>
                  </a:lnTo>
                  <a:lnTo>
                    <a:pt x="0" y="0"/>
                  </a:lnTo>
                  <a:lnTo>
                    <a:pt x="177196" y="113170"/>
                  </a:lnTo>
                  <a:lnTo>
                    <a:pt x="177196" y="693745"/>
                  </a:lnTo>
                  <a:lnTo>
                    <a:pt x="200450" y="6937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" name="任意多边形: 形状 146">
              <a:extLst>
                <a:ext uri="{FF2B5EF4-FFF2-40B4-BE49-F238E27FC236}">
                  <a16:creationId xmlns:a16="http://schemas.microsoft.com/office/drawing/2014/main" id="{AB6E7493-65BC-8F83-87E4-E07879F9C85F}"/>
                </a:ext>
              </a:extLst>
            </p:cNvPr>
            <p:cNvSpPr/>
            <p:nvPr/>
          </p:nvSpPr>
          <p:spPr>
            <a:xfrm>
              <a:off x="6888096" y="5813393"/>
              <a:ext cx="143632" cy="498798"/>
            </a:xfrm>
            <a:custGeom>
              <a:avLst/>
              <a:gdLst>
                <a:gd name="connsiteX0" fmla="*/ 143633 w 143632"/>
                <a:gd name="connsiteY0" fmla="*/ 498799 h 498798"/>
                <a:gd name="connsiteX1" fmla="*/ 134331 w 143632"/>
                <a:gd name="connsiteY1" fmla="*/ 498799 h 498798"/>
                <a:gd name="connsiteX2" fmla="*/ 134331 w 143632"/>
                <a:gd name="connsiteY2" fmla="*/ 10464 h 498798"/>
                <a:gd name="connsiteX3" fmla="*/ 9302 w 143632"/>
                <a:gd name="connsiteY3" fmla="*/ 24882 h 498798"/>
                <a:gd name="connsiteX4" fmla="*/ 9302 w 143632"/>
                <a:gd name="connsiteY4" fmla="*/ 33718 h 498798"/>
                <a:gd name="connsiteX5" fmla="*/ 0 w 143632"/>
                <a:gd name="connsiteY5" fmla="*/ 33718 h 498798"/>
                <a:gd name="connsiteX6" fmla="*/ 0 w 143632"/>
                <a:gd name="connsiteY6" fmla="*/ 16588 h 498798"/>
                <a:gd name="connsiteX7" fmla="*/ 143633 w 143632"/>
                <a:gd name="connsiteY7" fmla="*/ 0 h 49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3632" h="498798">
                  <a:moveTo>
                    <a:pt x="143633" y="498799"/>
                  </a:moveTo>
                  <a:lnTo>
                    <a:pt x="134331" y="498799"/>
                  </a:lnTo>
                  <a:lnTo>
                    <a:pt x="134331" y="10464"/>
                  </a:lnTo>
                  <a:lnTo>
                    <a:pt x="9302" y="24882"/>
                  </a:lnTo>
                  <a:lnTo>
                    <a:pt x="9302" y="33718"/>
                  </a:lnTo>
                  <a:lnTo>
                    <a:pt x="0" y="33718"/>
                  </a:lnTo>
                  <a:lnTo>
                    <a:pt x="0" y="16588"/>
                  </a:lnTo>
                  <a:lnTo>
                    <a:pt x="143633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" name="任意多边形: 形状 147">
              <a:extLst>
                <a:ext uri="{FF2B5EF4-FFF2-40B4-BE49-F238E27FC236}">
                  <a16:creationId xmlns:a16="http://schemas.microsoft.com/office/drawing/2014/main" id="{1DBFE88A-C685-7EF8-67C6-EE1F32B66A4F}"/>
                </a:ext>
              </a:extLst>
            </p:cNvPr>
            <p:cNvSpPr/>
            <p:nvPr/>
          </p:nvSpPr>
          <p:spPr>
            <a:xfrm>
              <a:off x="7642069" y="5835949"/>
              <a:ext cx="160917" cy="849546"/>
            </a:xfrm>
            <a:custGeom>
              <a:avLst/>
              <a:gdLst>
                <a:gd name="connsiteX0" fmla="*/ 33021 w 160917"/>
                <a:gd name="connsiteY0" fmla="*/ 849547 h 849546"/>
                <a:gd name="connsiteX1" fmla="*/ 23719 w 160917"/>
                <a:gd name="connsiteY1" fmla="*/ 849547 h 849546"/>
                <a:gd name="connsiteX2" fmla="*/ 23719 w 160917"/>
                <a:gd name="connsiteY2" fmla="*/ 775754 h 849546"/>
                <a:gd name="connsiteX3" fmla="*/ 111619 w 160917"/>
                <a:gd name="connsiteY3" fmla="*/ 775754 h 849546"/>
                <a:gd name="connsiteX4" fmla="*/ 111619 w 160917"/>
                <a:gd name="connsiteY4" fmla="*/ 748004 h 849546"/>
                <a:gd name="connsiteX5" fmla="*/ 151616 w 160917"/>
                <a:gd name="connsiteY5" fmla="*/ 748004 h 849546"/>
                <a:gd name="connsiteX6" fmla="*/ 151616 w 160917"/>
                <a:gd name="connsiteY6" fmla="*/ 729556 h 849546"/>
                <a:gd name="connsiteX7" fmla="*/ 118053 w 160917"/>
                <a:gd name="connsiteY7" fmla="*/ 729556 h 849546"/>
                <a:gd name="connsiteX8" fmla="*/ 118053 w 160917"/>
                <a:gd name="connsiteY8" fmla="*/ 9302 h 849546"/>
                <a:gd name="connsiteX9" fmla="*/ 71777 w 160917"/>
                <a:gd name="connsiteY9" fmla="*/ 9302 h 849546"/>
                <a:gd name="connsiteX10" fmla="*/ 71777 w 160917"/>
                <a:gd name="connsiteY10" fmla="*/ 411131 h 849546"/>
                <a:gd name="connsiteX11" fmla="*/ 56275 w 160917"/>
                <a:gd name="connsiteY11" fmla="*/ 411131 h 849546"/>
                <a:gd name="connsiteX12" fmla="*/ 56275 w 160917"/>
                <a:gd name="connsiteY12" fmla="*/ 573909 h 849546"/>
                <a:gd name="connsiteX13" fmla="*/ 0 w 160917"/>
                <a:gd name="connsiteY13" fmla="*/ 573909 h 849546"/>
                <a:gd name="connsiteX14" fmla="*/ 0 w 160917"/>
                <a:gd name="connsiteY14" fmla="*/ 564608 h 849546"/>
                <a:gd name="connsiteX15" fmla="*/ 46973 w 160917"/>
                <a:gd name="connsiteY15" fmla="*/ 564608 h 849546"/>
                <a:gd name="connsiteX16" fmla="*/ 46973 w 160917"/>
                <a:gd name="connsiteY16" fmla="*/ 401829 h 849546"/>
                <a:gd name="connsiteX17" fmla="*/ 62476 w 160917"/>
                <a:gd name="connsiteY17" fmla="*/ 401829 h 849546"/>
                <a:gd name="connsiteX18" fmla="*/ 62476 w 160917"/>
                <a:gd name="connsiteY18" fmla="*/ 0 h 849546"/>
                <a:gd name="connsiteX19" fmla="*/ 127354 w 160917"/>
                <a:gd name="connsiteY19" fmla="*/ 0 h 849546"/>
                <a:gd name="connsiteX20" fmla="*/ 127354 w 160917"/>
                <a:gd name="connsiteY20" fmla="*/ 720254 h 849546"/>
                <a:gd name="connsiteX21" fmla="*/ 160918 w 160917"/>
                <a:gd name="connsiteY21" fmla="*/ 720254 h 849546"/>
                <a:gd name="connsiteX22" fmla="*/ 160918 w 160917"/>
                <a:gd name="connsiteY22" fmla="*/ 757306 h 849546"/>
                <a:gd name="connsiteX23" fmla="*/ 120921 w 160917"/>
                <a:gd name="connsiteY23" fmla="*/ 757306 h 849546"/>
                <a:gd name="connsiteX24" fmla="*/ 120921 w 160917"/>
                <a:gd name="connsiteY24" fmla="*/ 785056 h 849546"/>
                <a:gd name="connsiteX25" fmla="*/ 33021 w 160917"/>
                <a:gd name="connsiteY25" fmla="*/ 785056 h 84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0917" h="849546">
                  <a:moveTo>
                    <a:pt x="33021" y="849547"/>
                  </a:moveTo>
                  <a:lnTo>
                    <a:pt x="23719" y="849547"/>
                  </a:lnTo>
                  <a:lnTo>
                    <a:pt x="23719" y="775754"/>
                  </a:lnTo>
                  <a:lnTo>
                    <a:pt x="111619" y="775754"/>
                  </a:lnTo>
                  <a:lnTo>
                    <a:pt x="111619" y="748004"/>
                  </a:lnTo>
                  <a:lnTo>
                    <a:pt x="151616" y="748004"/>
                  </a:lnTo>
                  <a:lnTo>
                    <a:pt x="151616" y="729556"/>
                  </a:lnTo>
                  <a:lnTo>
                    <a:pt x="118053" y="729556"/>
                  </a:lnTo>
                  <a:lnTo>
                    <a:pt x="118053" y="9302"/>
                  </a:lnTo>
                  <a:lnTo>
                    <a:pt x="71777" y="9302"/>
                  </a:lnTo>
                  <a:lnTo>
                    <a:pt x="71777" y="411131"/>
                  </a:lnTo>
                  <a:lnTo>
                    <a:pt x="56275" y="411131"/>
                  </a:lnTo>
                  <a:lnTo>
                    <a:pt x="56275" y="573909"/>
                  </a:lnTo>
                  <a:lnTo>
                    <a:pt x="0" y="573909"/>
                  </a:lnTo>
                  <a:lnTo>
                    <a:pt x="0" y="564608"/>
                  </a:lnTo>
                  <a:lnTo>
                    <a:pt x="46973" y="564608"/>
                  </a:lnTo>
                  <a:lnTo>
                    <a:pt x="46973" y="401829"/>
                  </a:lnTo>
                  <a:lnTo>
                    <a:pt x="62476" y="401829"/>
                  </a:lnTo>
                  <a:lnTo>
                    <a:pt x="62476" y="0"/>
                  </a:lnTo>
                  <a:lnTo>
                    <a:pt x="127354" y="0"/>
                  </a:lnTo>
                  <a:lnTo>
                    <a:pt x="127354" y="720254"/>
                  </a:lnTo>
                  <a:lnTo>
                    <a:pt x="160918" y="720254"/>
                  </a:lnTo>
                  <a:lnTo>
                    <a:pt x="160918" y="757306"/>
                  </a:lnTo>
                  <a:lnTo>
                    <a:pt x="120921" y="757306"/>
                  </a:lnTo>
                  <a:lnTo>
                    <a:pt x="120921" y="785056"/>
                  </a:lnTo>
                  <a:lnTo>
                    <a:pt x="33021" y="78505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" name="任意多边形: 形状 148">
              <a:extLst>
                <a:ext uri="{FF2B5EF4-FFF2-40B4-BE49-F238E27FC236}">
                  <a16:creationId xmlns:a16="http://schemas.microsoft.com/office/drawing/2014/main" id="{F637969E-D534-5670-1A8A-C658FD59DC97}"/>
                </a:ext>
              </a:extLst>
            </p:cNvPr>
            <p:cNvSpPr/>
            <p:nvPr/>
          </p:nvSpPr>
          <p:spPr>
            <a:xfrm>
              <a:off x="7642069" y="6272660"/>
              <a:ext cx="35655" cy="115727"/>
            </a:xfrm>
            <a:custGeom>
              <a:avLst/>
              <a:gdLst>
                <a:gd name="connsiteX0" fmla="*/ 35656 w 35655"/>
                <a:gd name="connsiteY0" fmla="*/ 115727 h 115727"/>
                <a:gd name="connsiteX1" fmla="*/ 26354 w 35655"/>
                <a:gd name="connsiteY1" fmla="*/ 115727 h 115727"/>
                <a:gd name="connsiteX2" fmla="*/ 26354 w 35655"/>
                <a:gd name="connsiteY2" fmla="*/ 9302 h 115727"/>
                <a:gd name="connsiteX3" fmla="*/ 0 w 35655"/>
                <a:gd name="connsiteY3" fmla="*/ 9302 h 115727"/>
                <a:gd name="connsiteX4" fmla="*/ 0 w 35655"/>
                <a:gd name="connsiteY4" fmla="*/ 0 h 115727"/>
                <a:gd name="connsiteX5" fmla="*/ 35656 w 35655"/>
                <a:gd name="connsiteY5" fmla="*/ 0 h 11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655" h="115727">
                  <a:moveTo>
                    <a:pt x="35656" y="115727"/>
                  </a:moveTo>
                  <a:lnTo>
                    <a:pt x="26354" y="115727"/>
                  </a:lnTo>
                  <a:lnTo>
                    <a:pt x="26354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35656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" name="任意多边形: 形状 149">
              <a:extLst>
                <a:ext uri="{FF2B5EF4-FFF2-40B4-BE49-F238E27FC236}">
                  <a16:creationId xmlns:a16="http://schemas.microsoft.com/office/drawing/2014/main" id="{29C38E89-E02F-4D8A-791D-5344E3D6B0FF}"/>
                </a:ext>
              </a:extLst>
            </p:cNvPr>
            <p:cNvSpPr/>
            <p:nvPr/>
          </p:nvSpPr>
          <p:spPr>
            <a:xfrm>
              <a:off x="7757564" y="5705494"/>
              <a:ext cx="275405" cy="980001"/>
            </a:xfrm>
            <a:custGeom>
              <a:avLst/>
              <a:gdLst>
                <a:gd name="connsiteX0" fmla="*/ 275405 w 275405"/>
                <a:gd name="connsiteY0" fmla="*/ 980002 h 980001"/>
                <a:gd name="connsiteX1" fmla="*/ 266104 w 275405"/>
                <a:gd name="connsiteY1" fmla="*/ 980002 h 980001"/>
                <a:gd name="connsiteX2" fmla="*/ 266104 w 275405"/>
                <a:gd name="connsiteY2" fmla="*/ 9302 h 980001"/>
                <a:gd name="connsiteX3" fmla="*/ 9302 w 275405"/>
                <a:gd name="connsiteY3" fmla="*/ 9302 h 980001"/>
                <a:gd name="connsiteX4" fmla="*/ 9302 w 275405"/>
                <a:gd name="connsiteY4" fmla="*/ 120921 h 980001"/>
                <a:gd name="connsiteX5" fmla="*/ 0 w 275405"/>
                <a:gd name="connsiteY5" fmla="*/ 120921 h 980001"/>
                <a:gd name="connsiteX6" fmla="*/ 0 w 275405"/>
                <a:gd name="connsiteY6" fmla="*/ 0 h 980001"/>
                <a:gd name="connsiteX7" fmla="*/ 275405 w 275405"/>
                <a:gd name="connsiteY7" fmla="*/ 0 h 98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5405" h="980001">
                  <a:moveTo>
                    <a:pt x="275405" y="980002"/>
                  </a:moveTo>
                  <a:lnTo>
                    <a:pt x="266104" y="980002"/>
                  </a:lnTo>
                  <a:lnTo>
                    <a:pt x="266104" y="9302"/>
                  </a:lnTo>
                  <a:lnTo>
                    <a:pt x="9302" y="9302"/>
                  </a:lnTo>
                  <a:lnTo>
                    <a:pt x="9302" y="120921"/>
                  </a:lnTo>
                  <a:lnTo>
                    <a:pt x="0" y="120921"/>
                  </a:lnTo>
                  <a:lnTo>
                    <a:pt x="0" y="0"/>
                  </a:lnTo>
                  <a:lnTo>
                    <a:pt x="275405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" name="任意多边形: 形状 150">
              <a:extLst>
                <a:ext uri="{FF2B5EF4-FFF2-40B4-BE49-F238E27FC236}">
                  <a16:creationId xmlns:a16="http://schemas.microsoft.com/office/drawing/2014/main" id="{24C53B40-C6F3-6BCA-7275-1AEE2B105D21}"/>
                </a:ext>
              </a:extLst>
            </p:cNvPr>
            <p:cNvSpPr/>
            <p:nvPr/>
          </p:nvSpPr>
          <p:spPr>
            <a:xfrm>
              <a:off x="8045139" y="5764870"/>
              <a:ext cx="45965" cy="920626"/>
            </a:xfrm>
            <a:custGeom>
              <a:avLst/>
              <a:gdLst>
                <a:gd name="connsiteX0" fmla="*/ 45965 w 45965"/>
                <a:gd name="connsiteY0" fmla="*/ 920627 h 920626"/>
                <a:gd name="connsiteX1" fmla="*/ 36664 w 45965"/>
                <a:gd name="connsiteY1" fmla="*/ 920627 h 920626"/>
                <a:gd name="connsiteX2" fmla="*/ 36664 w 45965"/>
                <a:gd name="connsiteY2" fmla="*/ 9379 h 920626"/>
                <a:gd name="connsiteX3" fmla="*/ 0 w 45965"/>
                <a:gd name="connsiteY3" fmla="*/ 9379 h 920626"/>
                <a:gd name="connsiteX4" fmla="*/ 0 w 45965"/>
                <a:gd name="connsiteY4" fmla="*/ 0 h 920626"/>
                <a:gd name="connsiteX5" fmla="*/ 45965 w 45965"/>
                <a:gd name="connsiteY5" fmla="*/ 0 h 920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965" h="920626">
                  <a:moveTo>
                    <a:pt x="45965" y="920627"/>
                  </a:moveTo>
                  <a:lnTo>
                    <a:pt x="36664" y="920627"/>
                  </a:lnTo>
                  <a:lnTo>
                    <a:pt x="36664" y="9379"/>
                  </a:lnTo>
                  <a:lnTo>
                    <a:pt x="0" y="9379"/>
                  </a:lnTo>
                  <a:lnTo>
                    <a:pt x="0" y="0"/>
                  </a:lnTo>
                  <a:lnTo>
                    <a:pt x="45965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" name="任意多边形: 形状 151">
              <a:extLst>
                <a:ext uri="{FF2B5EF4-FFF2-40B4-BE49-F238E27FC236}">
                  <a16:creationId xmlns:a16="http://schemas.microsoft.com/office/drawing/2014/main" id="{EFE35670-FDDF-3986-F6A7-4883461A04E9}"/>
                </a:ext>
              </a:extLst>
            </p:cNvPr>
            <p:cNvSpPr/>
            <p:nvPr/>
          </p:nvSpPr>
          <p:spPr>
            <a:xfrm>
              <a:off x="8101956" y="5765722"/>
              <a:ext cx="259127" cy="919773"/>
            </a:xfrm>
            <a:custGeom>
              <a:avLst/>
              <a:gdLst>
                <a:gd name="connsiteX0" fmla="*/ 259128 w 259127"/>
                <a:gd name="connsiteY0" fmla="*/ 919774 h 919773"/>
                <a:gd name="connsiteX1" fmla="*/ 249826 w 259127"/>
                <a:gd name="connsiteY1" fmla="*/ 919774 h 919773"/>
                <a:gd name="connsiteX2" fmla="*/ 249826 w 259127"/>
                <a:gd name="connsiteY2" fmla="*/ 323696 h 919773"/>
                <a:gd name="connsiteX3" fmla="*/ 142858 w 259127"/>
                <a:gd name="connsiteY3" fmla="*/ 323696 h 919773"/>
                <a:gd name="connsiteX4" fmla="*/ 142858 w 259127"/>
                <a:gd name="connsiteY4" fmla="*/ 407721 h 919773"/>
                <a:gd name="connsiteX5" fmla="*/ 94799 w 259127"/>
                <a:gd name="connsiteY5" fmla="*/ 407721 h 919773"/>
                <a:gd name="connsiteX6" fmla="*/ 94799 w 259127"/>
                <a:gd name="connsiteY6" fmla="*/ 281064 h 919773"/>
                <a:gd name="connsiteX7" fmla="*/ 45733 w 259127"/>
                <a:gd name="connsiteY7" fmla="*/ 281064 h 919773"/>
                <a:gd name="connsiteX8" fmla="*/ 45733 w 259127"/>
                <a:gd name="connsiteY8" fmla="*/ 38602 h 919773"/>
                <a:gd name="connsiteX9" fmla="*/ 0 w 259127"/>
                <a:gd name="connsiteY9" fmla="*/ 7674 h 919773"/>
                <a:gd name="connsiteX10" fmla="*/ 5194 w 259127"/>
                <a:gd name="connsiteY10" fmla="*/ 0 h 919773"/>
                <a:gd name="connsiteX11" fmla="*/ 55035 w 259127"/>
                <a:gd name="connsiteY11" fmla="*/ 33641 h 919773"/>
                <a:gd name="connsiteX12" fmla="*/ 55035 w 259127"/>
                <a:gd name="connsiteY12" fmla="*/ 271762 h 919773"/>
                <a:gd name="connsiteX13" fmla="*/ 104101 w 259127"/>
                <a:gd name="connsiteY13" fmla="*/ 271762 h 919773"/>
                <a:gd name="connsiteX14" fmla="*/ 104101 w 259127"/>
                <a:gd name="connsiteY14" fmla="*/ 398419 h 919773"/>
                <a:gd name="connsiteX15" fmla="*/ 133556 w 259127"/>
                <a:gd name="connsiteY15" fmla="*/ 398419 h 919773"/>
                <a:gd name="connsiteX16" fmla="*/ 133556 w 259127"/>
                <a:gd name="connsiteY16" fmla="*/ 314394 h 919773"/>
                <a:gd name="connsiteX17" fmla="*/ 259128 w 259127"/>
                <a:gd name="connsiteY17" fmla="*/ 314394 h 919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127" h="919773">
                  <a:moveTo>
                    <a:pt x="259128" y="919774"/>
                  </a:moveTo>
                  <a:lnTo>
                    <a:pt x="249826" y="919774"/>
                  </a:lnTo>
                  <a:lnTo>
                    <a:pt x="249826" y="323696"/>
                  </a:lnTo>
                  <a:lnTo>
                    <a:pt x="142858" y="323696"/>
                  </a:lnTo>
                  <a:lnTo>
                    <a:pt x="142858" y="407721"/>
                  </a:lnTo>
                  <a:lnTo>
                    <a:pt x="94799" y="407721"/>
                  </a:lnTo>
                  <a:lnTo>
                    <a:pt x="94799" y="281064"/>
                  </a:lnTo>
                  <a:lnTo>
                    <a:pt x="45733" y="281064"/>
                  </a:lnTo>
                  <a:lnTo>
                    <a:pt x="45733" y="38602"/>
                  </a:lnTo>
                  <a:lnTo>
                    <a:pt x="0" y="7674"/>
                  </a:lnTo>
                  <a:lnTo>
                    <a:pt x="5194" y="0"/>
                  </a:lnTo>
                  <a:lnTo>
                    <a:pt x="55035" y="33641"/>
                  </a:lnTo>
                  <a:lnTo>
                    <a:pt x="55035" y="271762"/>
                  </a:lnTo>
                  <a:lnTo>
                    <a:pt x="104101" y="271762"/>
                  </a:lnTo>
                  <a:lnTo>
                    <a:pt x="104101" y="398419"/>
                  </a:lnTo>
                  <a:lnTo>
                    <a:pt x="133556" y="398419"/>
                  </a:lnTo>
                  <a:lnTo>
                    <a:pt x="133556" y="314394"/>
                  </a:lnTo>
                  <a:lnTo>
                    <a:pt x="259128" y="31439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" name="任意多边形: 形状 152">
              <a:extLst>
                <a:ext uri="{FF2B5EF4-FFF2-40B4-BE49-F238E27FC236}">
                  <a16:creationId xmlns:a16="http://schemas.microsoft.com/office/drawing/2014/main" id="{B9994912-B81D-A10A-4E6A-1A4618133BBC}"/>
                </a:ext>
              </a:extLst>
            </p:cNvPr>
            <p:cNvSpPr/>
            <p:nvPr/>
          </p:nvSpPr>
          <p:spPr>
            <a:xfrm>
              <a:off x="8364184" y="6237779"/>
              <a:ext cx="47283" cy="447717"/>
            </a:xfrm>
            <a:custGeom>
              <a:avLst/>
              <a:gdLst>
                <a:gd name="connsiteX0" fmla="*/ 47283 w 47283"/>
                <a:gd name="connsiteY0" fmla="*/ 447717 h 447717"/>
                <a:gd name="connsiteX1" fmla="*/ 37982 w 47283"/>
                <a:gd name="connsiteY1" fmla="*/ 447717 h 447717"/>
                <a:gd name="connsiteX2" fmla="*/ 37982 w 47283"/>
                <a:gd name="connsiteY2" fmla="*/ 9302 h 447717"/>
                <a:gd name="connsiteX3" fmla="*/ 0 w 47283"/>
                <a:gd name="connsiteY3" fmla="*/ 9302 h 447717"/>
                <a:gd name="connsiteX4" fmla="*/ 0 w 47283"/>
                <a:gd name="connsiteY4" fmla="*/ 0 h 447717"/>
                <a:gd name="connsiteX5" fmla="*/ 47283 w 47283"/>
                <a:gd name="connsiteY5" fmla="*/ 0 h 44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283" h="447717">
                  <a:moveTo>
                    <a:pt x="47283" y="447717"/>
                  </a:moveTo>
                  <a:lnTo>
                    <a:pt x="37982" y="447717"/>
                  </a:lnTo>
                  <a:lnTo>
                    <a:pt x="37982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47283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" name="任意多边形: 形状 153">
              <a:extLst>
                <a:ext uri="{FF2B5EF4-FFF2-40B4-BE49-F238E27FC236}">
                  <a16:creationId xmlns:a16="http://schemas.microsoft.com/office/drawing/2014/main" id="{5CFF0D0A-3D14-2903-E301-8CE39B60EF78}"/>
                </a:ext>
              </a:extLst>
            </p:cNvPr>
            <p:cNvSpPr/>
            <p:nvPr/>
          </p:nvSpPr>
          <p:spPr>
            <a:xfrm>
              <a:off x="8421079" y="6363041"/>
              <a:ext cx="38214" cy="322455"/>
            </a:xfrm>
            <a:custGeom>
              <a:avLst/>
              <a:gdLst>
                <a:gd name="connsiteX0" fmla="*/ 38214 w 38214"/>
                <a:gd name="connsiteY0" fmla="*/ 322456 h 322455"/>
                <a:gd name="connsiteX1" fmla="*/ 28912 w 38214"/>
                <a:gd name="connsiteY1" fmla="*/ 322456 h 322455"/>
                <a:gd name="connsiteX2" fmla="*/ 28912 w 38214"/>
                <a:gd name="connsiteY2" fmla="*/ 9302 h 322455"/>
                <a:gd name="connsiteX3" fmla="*/ 0 w 38214"/>
                <a:gd name="connsiteY3" fmla="*/ 9302 h 322455"/>
                <a:gd name="connsiteX4" fmla="*/ 0 w 38214"/>
                <a:gd name="connsiteY4" fmla="*/ 0 h 322455"/>
                <a:gd name="connsiteX5" fmla="*/ 38214 w 38214"/>
                <a:gd name="connsiteY5" fmla="*/ 0 h 32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214" h="322455">
                  <a:moveTo>
                    <a:pt x="38214" y="322456"/>
                  </a:moveTo>
                  <a:lnTo>
                    <a:pt x="28912" y="322456"/>
                  </a:lnTo>
                  <a:lnTo>
                    <a:pt x="28912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38214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" name="任意多边形: 形状 154">
              <a:extLst>
                <a:ext uri="{FF2B5EF4-FFF2-40B4-BE49-F238E27FC236}">
                  <a16:creationId xmlns:a16="http://schemas.microsoft.com/office/drawing/2014/main" id="{40568D28-C40A-0DDB-41AB-FA6FB3FD0F51}"/>
                </a:ext>
              </a:extLst>
            </p:cNvPr>
            <p:cNvSpPr/>
            <p:nvPr/>
          </p:nvSpPr>
          <p:spPr>
            <a:xfrm>
              <a:off x="8467587" y="6351414"/>
              <a:ext cx="186807" cy="334082"/>
            </a:xfrm>
            <a:custGeom>
              <a:avLst/>
              <a:gdLst>
                <a:gd name="connsiteX0" fmla="*/ 123479 w 186807"/>
                <a:gd name="connsiteY0" fmla="*/ 334083 h 334082"/>
                <a:gd name="connsiteX1" fmla="*/ 114177 w 186807"/>
                <a:gd name="connsiteY1" fmla="*/ 334083 h 334082"/>
                <a:gd name="connsiteX2" fmla="*/ 114177 w 186807"/>
                <a:gd name="connsiteY2" fmla="*/ 222231 h 334082"/>
                <a:gd name="connsiteX3" fmla="*/ 155492 w 186807"/>
                <a:gd name="connsiteY3" fmla="*/ 222231 h 334082"/>
                <a:gd name="connsiteX4" fmla="*/ 155492 w 186807"/>
                <a:gd name="connsiteY4" fmla="*/ 95574 h 334082"/>
                <a:gd name="connsiteX5" fmla="*/ 177505 w 186807"/>
                <a:gd name="connsiteY5" fmla="*/ 95574 h 334082"/>
                <a:gd name="connsiteX6" fmla="*/ 177505 w 186807"/>
                <a:gd name="connsiteY6" fmla="*/ 73948 h 334082"/>
                <a:gd name="connsiteX7" fmla="*/ 115495 w 186807"/>
                <a:gd name="connsiteY7" fmla="*/ 73948 h 334082"/>
                <a:gd name="connsiteX8" fmla="*/ 115495 w 186807"/>
                <a:gd name="connsiteY8" fmla="*/ 9302 h 334082"/>
                <a:gd name="connsiteX9" fmla="*/ 65344 w 186807"/>
                <a:gd name="connsiteY9" fmla="*/ 9302 h 334082"/>
                <a:gd name="connsiteX10" fmla="*/ 65344 w 186807"/>
                <a:gd name="connsiteY10" fmla="*/ 231532 h 334082"/>
                <a:gd name="connsiteX11" fmla="*/ 39222 w 186807"/>
                <a:gd name="connsiteY11" fmla="*/ 231532 h 334082"/>
                <a:gd name="connsiteX12" fmla="*/ 39222 w 186807"/>
                <a:gd name="connsiteY12" fmla="*/ 36741 h 334082"/>
                <a:gd name="connsiteX13" fmla="*/ 0 w 186807"/>
                <a:gd name="connsiteY13" fmla="*/ 36741 h 334082"/>
                <a:gd name="connsiteX14" fmla="*/ 0 w 186807"/>
                <a:gd name="connsiteY14" fmla="*/ 27440 h 334082"/>
                <a:gd name="connsiteX15" fmla="*/ 48523 w 186807"/>
                <a:gd name="connsiteY15" fmla="*/ 27440 h 334082"/>
                <a:gd name="connsiteX16" fmla="*/ 48523 w 186807"/>
                <a:gd name="connsiteY16" fmla="*/ 222231 h 334082"/>
                <a:gd name="connsiteX17" fmla="*/ 56042 w 186807"/>
                <a:gd name="connsiteY17" fmla="*/ 222231 h 334082"/>
                <a:gd name="connsiteX18" fmla="*/ 56042 w 186807"/>
                <a:gd name="connsiteY18" fmla="*/ 0 h 334082"/>
                <a:gd name="connsiteX19" fmla="*/ 124796 w 186807"/>
                <a:gd name="connsiteY19" fmla="*/ 0 h 334082"/>
                <a:gd name="connsiteX20" fmla="*/ 124796 w 186807"/>
                <a:gd name="connsiteY20" fmla="*/ 64646 h 334082"/>
                <a:gd name="connsiteX21" fmla="*/ 186807 w 186807"/>
                <a:gd name="connsiteY21" fmla="*/ 64646 h 334082"/>
                <a:gd name="connsiteX22" fmla="*/ 186807 w 186807"/>
                <a:gd name="connsiteY22" fmla="*/ 104876 h 334082"/>
                <a:gd name="connsiteX23" fmla="*/ 164794 w 186807"/>
                <a:gd name="connsiteY23" fmla="*/ 104876 h 334082"/>
                <a:gd name="connsiteX24" fmla="*/ 164794 w 186807"/>
                <a:gd name="connsiteY24" fmla="*/ 231532 h 334082"/>
                <a:gd name="connsiteX25" fmla="*/ 123479 w 186807"/>
                <a:gd name="connsiteY25" fmla="*/ 231532 h 33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807" h="334082">
                  <a:moveTo>
                    <a:pt x="123479" y="334083"/>
                  </a:moveTo>
                  <a:lnTo>
                    <a:pt x="114177" y="334083"/>
                  </a:lnTo>
                  <a:lnTo>
                    <a:pt x="114177" y="222231"/>
                  </a:lnTo>
                  <a:lnTo>
                    <a:pt x="155492" y="222231"/>
                  </a:lnTo>
                  <a:lnTo>
                    <a:pt x="155492" y="95574"/>
                  </a:lnTo>
                  <a:lnTo>
                    <a:pt x="177505" y="95574"/>
                  </a:lnTo>
                  <a:lnTo>
                    <a:pt x="177505" y="73948"/>
                  </a:lnTo>
                  <a:lnTo>
                    <a:pt x="115495" y="73948"/>
                  </a:lnTo>
                  <a:lnTo>
                    <a:pt x="115495" y="9302"/>
                  </a:lnTo>
                  <a:lnTo>
                    <a:pt x="65344" y="9302"/>
                  </a:lnTo>
                  <a:lnTo>
                    <a:pt x="65344" y="231532"/>
                  </a:lnTo>
                  <a:lnTo>
                    <a:pt x="39222" y="231532"/>
                  </a:lnTo>
                  <a:lnTo>
                    <a:pt x="39222" y="36741"/>
                  </a:lnTo>
                  <a:lnTo>
                    <a:pt x="0" y="36741"/>
                  </a:lnTo>
                  <a:lnTo>
                    <a:pt x="0" y="27440"/>
                  </a:lnTo>
                  <a:lnTo>
                    <a:pt x="48523" y="27440"/>
                  </a:lnTo>
                  <a:lnTo>
                    <a:pt x="48523" y="222231"/>
                  </a:lnTo>
                  <a:lnTo>
                    <a:pt x="56042" y="222231"/>
                  </a:lnTo>
                  <a:lnTo>
                    <a:pt x="56042" y="0"/>
                  </a:lnTo>
                  <a:lnTo>
                    <a:pt x="124796" y="0"/>
                  </a:lnTo>
                  <a:lnTo>
                    <a:pt x="124796" y="64646"/>
                  </a:lnTo>
                  <a:lnTo>
                    <a:pt x="186807" y="64646"/>
                  </a:lnTo>
                  <a:lnTo>
                    <a:pt x="186807" y="104876"/>
                  </a:lnTo>
                  <a:lnTo>
                    <a:pt x="164794" y="104876"/>
                  </a:lnTo>
                  <a:lnTo>
                    <a:pt x="164794" y="231532"/>
                  </a:lnTo>
                  <a:lnTo>
                    <a:pt x="123479" y="23153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" name="任意多边形: 形状 155">
              <a:extLst>
                <a:ext uri="{FF2B5EF4-FFF2-40B4-BE49-F238E27FC236}">
                  <a16:creationId xmlns:a16="http://schemas.microsoft.com/office/drawing/2014/main" id="{67D8EB92-2E19-E1DB-E5BA-0481B497AF79}"/>
                </a:ext>
              </a:extLst>
            </p:cNvPr>
            <p:cNvSpPr/>
            <p:nvPr/>
          </p:nvSpPr>
          <p:spPr>
            <a:xfrm>
              <a:off x="8649743" y="6571086"/>
              <a:ext cx="273312" cy="114409"/>
            </a:xfrm>
            <a:custGeom>
              <a:avLst/>
              <a:gdLst>
                <a:gd name="connsiteX0" fmla="*/ 273312 w 273312"/>
                <a:gd name="connsiteY0" fmla="*/ 114410 h 114409"/>
                <a:gd name="connsiteX1" fmla="*/ 264011 w 273312"/>
                <a:gd name="connsiteY1" fmla="*/ 114410 h 114409"/>
                <a:gd name="connsiteX2" fmla="*/ 264011 w 273312"/>
                <a:gd name="connsiteY2" fmla="*/ 53174 h 114409"/>
                <a:gd name="connsiteX3" fmla="*/ 172312 w 273312"/>
                <a:gd name="connsiteY3" fmla="*/ 53174 h 114409"/>
                <a:gd name="connsiteX4" fmla="*/ 172312 w 273312"/>
                <a:gd name="connsiteY4" fmla="*/ 9302 h 114409"/>
                <a:gd name="connsiteX5" fmla="*/ 0 w 273312"/>
                <a:gd name="connsiteY5" fmla="*/ 9302 h 114409"/>
                <a:gd name="connsiteX6" fmla="*/ 0 w 273312"/>
                <a:gd name="connsiteY6" fmla="*/ 0 h 114409"/>
                <a:gd name="connsiteX7" fmla="*/ 181614 w 273312"/>
                <a:gd name="connsiteY7" fmla="*/ 0 h 114409"/>
                <a:gd name="connsiteX8" fmla="*/ 181614 w 273312"/>
                <a:gd name="connsiteY8" fmla="*/ 43873 h 114409"/>
                <a:gd name="connsiteX9" fmla="*/ 273312 w 273312"/>
                <a:gd name="connsiteY9" fmla="*/ 43873 h 114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3312" h="114409">
                  <a:moveTo>
                    <a:pt x="273312" y="114410"/>
                  </a:moveTo>
                  <a:lnTo>
                    <a:pt x="264011" y="114410"/>
                  </a:lnTo>
                  <a:lnTo>
                    <a:pt x="264011" y="53174"/>
                  </a:lnTo>
                  <a:lnTo>
                    <a:pt x="172312" y="53174"/>
                  </a:lnTo>
                  <a:lnTo>
                    <a:pt x="172312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181614" y="0"/>
                  </a:lnTo>
                  <a:lnTo>
                    <a:pt x="181614" y="43873"/>
                  </a:lnTo>
                  <a:lnTo>
                    <a:pt x="273312" y="4387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" name="任意多边形: 形状 156">
              <a:extLst>
                <a:ext uri="{FF2B5EF4-FFF2-40B4-BE49-F238E27FC236}">
                  <a16:creationId xmlns:a16="http://schemas.microsoft.com/office/drawing/2014/main" id="{ABEBEFD1-82AD-C74C-8C39-E980DB31F1EF}"/>
                </a:ext>
              </a:extLst>
            </p:cNvPr>
            <p:cNvSpPr/>
            <p:nvPr/>
          </p:nvSpPr>
          <p:spPr>
            <a:xfrm>
              <a:off x="8645092" y="6288163"/>
              <a:ext cx="243082" cy="317262"/>
            </a:xfrm>
            <a:custGeom>
              <a:avLst/>
              <a:gdLst>
                <a:gd name="connsiteX0" fmla="*/ 243082 w 243082"/>
                <a:gd name="connsiteY0" fmla="*/ 317262 h 317262"/>
                <a:gd name="connsiteX1" fmla="*/ 233781 w 243082"/>
                <a:gd name="connsiteY1" fmla="*/ 317262 h 317262"/>
                <a:gd name="connsiteX2" fmla="*/ 233781 w 243082"/>
                <a:gd name="connsiteY2" fmla="*/ 9302 h 317262"/>
                <a:gd name="connsiteX3" fmla="*/ 177196 w 243082"/>
                <a:gd name="connsiteY3" fmla="*/ 9302 h 317262"/>
                <a:gd name="connsiteX4" fmla="*/ 177196 w 243082"/>
                <a:gd name="connsiteY4" fmla="*/ 50616 h 317262"/>
                <a:gd name="connsiteX5" fmla="*/ 143633 w 243082"/>
                <a:gd name="connsiteY5" fmla="*/ 50616 h 317262"/>
                <a:gd name="connsiteX6" fmla="*/ 143633 w 243082"/>
                <a:gd name="connsiteY6" fmla="*/ 64801 h 317262"/>
                <a:gd name="connsiteX7" fmla="*/ 93249 w 243082"/>
                <a:gd name="connsiteY7" fmla="*/ 64801 h 317262"/>
                <a:gd name="connsiteX8" fmla="*/ 93249 w 243082"/>
                <a:gd name="connsiteY8" fmla="*/ 94566 h 317262"/>
                <a:gd name="connsiteX9" fmla="*/ 63561 w 243082"/>
                <a:gd name="connsiteY9" fmla="*/ 94566 h 317262"/>
                <a:gd name="connsiteX10" fmla="*/ 63561 w 243082"/>
                <a:gd name="connsiteY10" fmla="*/ 146190 h 317262"/>
                <a:gd name="connsiteX11" fmla="*/ 45423 w 243082"/>
                <a:gd name="connsiteY11" fmla="*/ 146190 h 317262"/>
                <a:gd name="connsiteX12" fmla="*/ 45423 w 243082"/>
                <a:gd name="connsiteY12" fmla="*/ 169444 h 317262"/>
                <a:gd name="connsiteX13" fmla="*/ 29921 w 243082"/>
                <a:gd name="connsiteY13" fmla="*/ 169444 h 317262"/>
                <a:gd name="connsiteX14" fmla="*/ 29921 w 243082"/>
                <a:gd name="connsiteY14" fmla="*/ 192698 h 317262"/>
                <a:gd name="connsiteX15" fmla="*/ 9302 w 243082"/>
                <a:gd name="connsiteY15" fmla="*/ 192698 h 317262"/>
                <a:gd name="connsiteX16" fmla="*/ 9302 w 243082"/>
                <a:gd name="connsiteY16" fmla="*/ 272072 h 317262"/>
                <a:gd name="connsiteX17" fmla="*/ 0 w 243082"/>
                <a:gd name="connsiteY17" fmla="*/ 272072 h 317262"/>
                <a:gd name="connsiteX18" fmla="*/ 0 w 243082"/>
                <a:gd name="connsiteY18" fmla="*/ 183397 h 317262"/>
                <a:gd name="connsiteX19" fmla="*/ 20619 w 243082"/>
                <a:gd name="connsiteY19" fmla="*/ 183397 h 317262"/>
                <a:gd name="connsiteX20" fmla="*/ 20619 w 243082"/>
                <a:gd name="connsiteY20" fmla="*/ 160143 h 317262"/>
                <a:gd name="connsiteX21" fmla="*/ 36122 w 243082"/>
                <a:gd name="connsiteY21" fmla="*/ 160143 h 317262"/>
                <a:gd name="connsiteX22" fmla="*/ 36122 w 243082"/>
                <a:gd name="connsiteY22" fmla="*/ 136889 h 317262"/>
                <a:gd name="connsiteX23" fmla="*/ 54259 w 243082"/>
                <a:gd name="connsiteY23" fmla="*/ 136889 h 317262"/>
                <a:gd name="connsiteX24" fmla="*/ 54259 w 243082"/>
                <a:gd name="connsiteY24" fmla="*/ 85265 h 317262"/>
                <a:gd name="connsiteX25" fmla="*/ 83947 w 243082"/>
                <a:gd name="connsiteY25" fmla="*/ 85265 h 317262"/>
                <a:gd name="connsiteX26" fmla="*/ 83947 w 243082"/>
                <a:gd name="connsiteY26" fmla="*/ 55500 h 317262"/>
                <a:gd name="connsiteX27" fmla="*/ 134331 w 243082"/>
                <a:gd name="connsiteY27" fmla="*/ 55500 h 317262"/>
                <a:gd name="connsiteX28" fmla="*/ 134331 w 243082"/>
                <a:gd name="connsiteY28" fmla="*/ 41315 h 317262"/>
                <a:gd name="connsiteX29" fmla="*/ 167894 w 243082"/>
                <a:gd name="connsiteY29" fmla="*/ 41315 h 317262"/>
                <a:gd name="connsiteX30" fmla="*/ 167894 w 243082"/>
                <a:gd name="connsiteY30" fmla="*/ 0 h 317262"/>
                <a:gd name="connsiteX31" fmla="*/ 243082 w 243082"/>
                <a:gd name="connsiteY31" fmla="*/ 0 h 317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43082" h="317262">
                  <a:moveTo>
                    <a:pt x="243082" y="317262"/>
                  </a:moveTo>
                  <a:lnTo>
                    <a:pt x="233781" y="317262"/>
                  </a:lnTo>
                  <a:lnTo>
                    <a:pt x="233781" y="9302"/>
                  </a:lnTo>
                  <a:lnTo>
                    <a:pt x="177196" y="9302"/>
                  </a:lnTo>
                  <a:lnTo>
                    <a:pt x="177196" y="50616"/>
                  </a:lnTo>
                  <a:lnTo>
                    <a:pt x="143633" y="50616"/>
                  </a:lnTo>
                  <a:lnTo>
                    <a:pt x="143633" y="64801"/>
                  </a:lnTo>
                  <a:lnTo>
                    <a:pt x="93249" y="64801"/>
                  </a:lnTo>
                  <a:lnTo>
                    <a:pt x="93249" y="94566"/>
                  </a:lnTo>
                  <a:lnTo>
                    <a:pt x="63561" y="94566"/>
                  </a:lnTo>
                  <a:lnTo>
                    <a:pt x="63561" y="146190"/>
                  </a:lnTo>
                  <a:lnTo>
                    <a:pt x="45423" y="146190"/>
                  </a:lnTo>
                  <a:lnTo>
                    <a:pt x="45423" y="169444"/>
                  </a:lnTo>
                  <a:lnTo>
                    <a:pt x="29921" y="169444"/>
                  </a:lnTo>
                  <a:lnTo>
                    <a:pt x="29921" y="192698"/>
                  </a:lnTo>
                  <a:lnTo>
                    <a:pt x="9302" y="192698"/>
                  </a:lnTo>
                  <a:lnTo>
                    <a:pt x="9302" y="272072"/>
                  </a:lnTo>
                  <a:lnTo>
                    <a:pt x="0" y="272072"/>
                  </a:lnTo>
                  <a:lnTo>
                    <a:pt x="0" y="183397"/>
                  </a:lnTo>
                  <a:lnTo>
                    <a:pt x="20619" y="183397"/>
                  </a:lnTo>
                  <a:lnTo>
                    <a:pt x="20619" y="160143"/>
                  </a:lnTo>
                  <a:lnTo>
                    <a:pt x="36122" y="160143"/>
                  </a:lnTo>
                  <a:lnTo>
                    <a:pt x="36122" y="136889"/>
                  </a:lnTo>
                  <a:lnTo>
                    <a:pt x="54259" y="136889"/>
                  </a:lnTo>
                  <a:lnTo>
                    <a:pt x="54259" y="85265"/>
                  </a:lnTo>
                  <a:lnTo>
                    <a:pt x="83947" y="85265"/>
                  </a:lnTo>
                  <a:lnTo>
                    <a:pt x="83947" y="55500"/>
                  </a:lnTo>
                  <a:lnTo>
                    <a:pt x="134331" y="55500"/>
                  </a:lnTo>
                  <a:lnTo>
                    <a:pt x="134331" y="41315"/>
                  </a:lnTo>
                  <a:lnTo>
                    <a:pt x="167894" y="41315"/>
                  </a:lnTo>
                  <a:lnTo>
                    <a:pt x="167894" y="0"/>
                  </a:lnTo>
                  <a:lnTo>
                    <a:pt x="243082" y="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" name="任意多边形: 形状 157">
              <a:extLst>
                <a:ext uri="{FF2B5EF4-FFF2-40B4-BE49-F238E27FC236}">
                  <a16:creationId xmlns:a16="http://schemas.microsoft.com/office/drawing/2014/main" id="{5E2895EF-715E-ED57-0D80-C48233EBF932}"/>
                </a:ext>
              </a:extLst>
            </p:cNvPr>
            <p:cNvSpPr/>
            <p:nvPr/>
          </p:nvSpPr>
          <p:spPr>
            <a:xfrm>
              <a:off x="8900344" y="6363041"/>
              <a:ext cx="97667" cy="322455"/>
            </a:xfrm>
            <a:custGeom>
              <a:avLst/>
              <a:gdLst>
                <a:gd name="connsiteX0" fmla="*/ 97667 w 97667"/>
                <a:gd name="connsiteY0" fmla="*/ 322456 h 322455"/>
                <a:gd name="connsiteX1" fmla="*/ 88365 w 97667"/>
                <a:gd name="connsiteY1" fmla="*/ 322456 h 322455"/>
                <a:gd name="connsiteX2" fmla="*/ 88365 w 97667"/>
                <a:gd name="connsiteY2" fmla="*/ 206961 h 322455"/>
                <a:gd name="connsiteX3" fmla="*/ 57360 w 97667"/>
                <a:gd name="connsiteY3" fmla="*/ 206961 h 322455"/>
                <a:gd name="connsiteX4" fmla="*/ 57360 w 97667"/>
                <a:gd name="connsiteY4" fmla="*/ 9302 h 322455"/>
                <a:gd name="connsiteX5" fmla="*/ 0 w 97667"/>
                <a:gd name="connsiteY5" fmla="*/ 9302 h 322455"/>
                <a:gd name="connsiteX6" fmla="*/ 0 w 97667"/>
                <a:gd name="connsiteY6" fmla="*/ 0 h 322455"/>
                <a:gd name="connsiteX7" fmla="*/ 66662 w 97667"/>
                <a:gd name="connsiteY7" fmla="*/ 0 h 322455"/>
                <a:gd name="connsiteX8" fmla="*/ 66662 w 97667"/>
                <a:gd name="connsiteY8" fmla="*/ 197659 h 322455"/>
                <a:gd name="connsiteX9" fmla="*/ 97667 w 97667"/>
                <a:gd name="connsiteY9" fmla="*/ 197659 h 32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67" h="322455">
                  <a:moveTo>
                    <a:pt x="97667" y="322456"/>
                  </a:moveTo>
                  <a:lnTo>
                    <a:pt x="88365" y="322456"/>
                  </a:lnTo>
                  <a:lnTo>
                    <a:pt x="88365" y="206961"/>
                  </a:lnTo>
                  <a:lnTo>
                    <a:pt x="57360" y="206961"/>
                  </a:lnTo>
                  <a:lnTo>
                    <a:pt x="57360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66662" y="0"/>
                  </a:lnTo>
                  <a:lnTo>
                    <a:pt x="66662" y="197659"/>
                  </a:lnTo>
                  <a:lnTo>
                    <a:pt x="97667" y="1976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" name="任意多边形: 形状 158">
              <a:extLst>
                <a:ext uri="{FF2B5EF4-FFF2-40B4-BE49-F238E27FC236}">
                  <a16:creationId xmlns:a16="http://schemas.microsoft.com/office/drawing/2014/main" id="{BCAA1A37-BC7F-1EC9-C754-303C99E95889}"/>
                </a:ext>
              </a:extLst>
            </p:cNvPr>
            <p:cNvSpPr/>
            <p:nvPr/>
          </p:nvSpPr>
          <p:spPr>
            <a:xfrm>
              <a:off x="8975300" y="6383736"/>
              <a:ext cx="124796" cy="301759"/>
            </a:xfrm>
            <a:custGeom>
              <a:avLst/>
              <a:gdLst>
                <a:gd name="connsiteX0" fmla="*/ 124796 w 124796"/>
                <a:gd name="connsiteY0" fmla="*/ 301760 h 301759"/>
                <a:gd name="connsiteX1" fmla="*/ 115495 w 124796"/>
                <a:gd name="connsiteY1" fmla="*/ 301760 h 301759"/>
                <a:gd name="connsiteX2" fmla="*/ 115495 w 124796"/>
                <a:gd name="connsiteY2" fmla="*/ 274087 h 301759"/>
                <a:gd name="connsiteX3" fmla="*/ 70227 w 124796"/>
                <a:gd name="connsiteY3" fmla="*/ 274087 h 301759"/>
                <a:gd name="connsiteX4" fmla="*/ 70227 w 124796"/>
                <a:gd name="connsiteY4" fmla="*/ 9302 h 301759"/>
                <a:gd name="connsiteX5" fmla="*/ 0 w 124796"/>
                <a:gd name="connsiteY5" fmla="*/ 9302 h 301759"/>
                <a:gd name="connsiteX6" fmla="*/ 0 w 124796"/>
                <a:gd name="connsiteY6" fmla="*/ 0 h 301759"/>
                <a:gd name="connsiteX7" fmla="*/ 79529 w 124796"/>
                <a:gd name="connsiteY7" fmla="*/ 0 h 301759"/>
                <a:gd name="connsiteX8" fmla="*/ 79529 w 124796"/>
                <a:gd name="connsiteY8" fmla="*/ 264786 h 301759"/>
                <a:gd name="connsiteX9" fmla="*/ 124796 w 124796"/>
                <a:gd name="connsiteY9" fmla="*/ 264786 h 3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796" h="301759">
                  <a:moveTo>
                    <a:pt x="124796" y="301760"/>
                  </a:moveTo>
                  <a:lnTo>
                    <a:pt x="115495" y="301760"/>
                  </a:lnTo>
                  <a:lnTo>
                    <a:pt x="115495" y="274087"/>
                  </a:lnTo>
                  <a:lnTo>
                    <a:pt x="70227" y="274087"/>
                  </a:lnTo>
                  <a:lnTo>
                    <a:pt x="70227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79529" y="0"/>
                  </a:lnTo>
                  <a:lnTo>
                    <a:pt x="79529" y="264786"/>
                  </a:lnTo>
                  <a:lnTo>
                    <a:pt x="124796" y="26478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" name="任意多边形: 形状 159">
              <a:extLst>
                <a:ext uri="{FF2B5EF4-FFF2-40B4-BE49-F238E27FC236}">
                  <a16:creationId xmlns:a16="http://schemas.microsoft.com/office/drawing/2014/main" id="{99DD4337-039D-5061-DB32-46FE3FDB378A}"/>
                </a:ext>
              </a:extLst>
            </p:cNvPr>
            <p:cNvSpPr/>
            <p:nvPr/>
          </p:nvSpPr>
          <p:spPr>
            <a:xfrm>
              <a:off x="9063122" y="6399239"/>
              <a:ext cx="136423" cy="286257"/>
            </a:xfrm>
            <a:custGeom>
              <a:avLst/>
              <a:gdLst>
                <a:gd name="connsiteX0" fmla="*/ 136424 w 136423"/>
                <a:gd name="connsiteY0" fmla="*/ 286257 h 286257"/>
                <a:gd name="connsiteX1" fmla="*/ 127122 w 136423"/>
                <a:gd name="connsiteY1" fmla="*/ 286257 h 286257"/>
                <a:gd name="connsiteX2" fmla="*/ 127122 w 136423"/>
                <a:gd name="connsiteY2" fmla="*/ 256027 h 286257"/>
                <a:gd name="connsiteX3" fmla="*/ 81932 w 136423"/>
                <a:gd name="connsiteY3" fmla="*/ 256027 h 286257"/>
                <a:gd name="connsiteX4" fmla="*/ 81932 w 136423"/>
                <a:gd name="connsiteY4" fmla="*/ 9302 h 286257"/>
                <a:gd name="connsiteX5" fmla="*/ 0 w 136423"/>
                <a:gd name="connsiteY5" fmla="*/ 9302 h 286257"/>
                <a:gd name="connsiteX6" fmla="*/ 0 w 136423"/>
                <a:gd name="connsiteY6" fmla="*/ 0 h 286257"/>
                <a:gd name="connsiteX7" fmla="*/ 91233 w 136423"/>
                <a:gd name="connsiteY7" fmla="*/ 0 h 286257"/>
                <a:gd name="connsiteX8" fmla="*/ 91233 w 136423"/>
                <a:gd name="connsiteY8" fmla="*/ 246725 h 286257"/>
                <a:gd name="connsiteX9" fmla="*/ 136424 w 136423"/>
                <a:gd name="connsiteY9" fmla="*/ 246725 h 28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423" h="286257">
                  <a:moveTo>
                    <a:pt x="136424" y="286257"/>
                  </a:moveTo>
                  <a:lnTo>
                    <a:pt x="127122" y="286257"/>
                  </a:lnTo>
                  <a:lnTo>
                    <a:pt x="127122" y="256027"/>
                  </a:lnTo>
                  <a:lnTo>
                    <a:pt x="81932" y="256027"/>
                  </a:lnTo>
                  <a:lnTo>
                    <a:pt x="81932" y="9302"/>
                  </a:lnTo>
                  <a:lnTo>
                    <a:pt x="0" y="9302"/>
                  </a:lnTo>
                  <a:lnTo>
                    <a:pt x="0" y="0"/>
                  </a:lnTo>
                  <a:lnTo>
                    <a:pt x="91233" y="0"/>
                  </a:lnTo>
                  <a:lnTo>
                    <a:pt x="91233" y="246725"/>
                  </a:lnTo>
                  <a:lnTo>
                    <a:pt x="136424" y="2467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" name="任意多边形: 形状 160">
              <a:extLst>
                <a:ext uri="{FF2B5EF4-FFF2-40B4-BE49-F238E27FC236}">
                  <a16:creationId xmlns:a16="http://schemas.microsoft.com/office/drawing/2014/main" id="{B74A9BAB-94E9-609E-BC83-E230F659A93C}"/>
                </a:ext>
              </a:extLst>
            </p:cNvPr>
            <p:cNvSpPr/>
            <p:nvPr/>
          </p:nvSpPr>
          <p:spPr>
            <a:xfrm>
              <a:off x="8372478" y="6156390"/>
              <a:ext cx="126889" cy="211301"/>
            </a:xfrm>
            <a:custGeom>
              <a:avLst/>
              <a:gdLst>
                <a:gd name="connsiteX0" fmla="*/ 126889 w 126889"/>
                <a:gd name="connsiteY0" fmla="*/ 211302 h 211301"/>
                <a:gd name="connsiteX1" fmla="*/ 117588 w 126889"/>
                <a:gd name="connsiteY1" fmla="*/ 211302 h 211301"/>
                <a:gd name="connsiteX2" fmla="*/ 117588 w 126889"/>
                <a:gd name="connsiteY2" fmla="*/ 102318 h 211301"/>
                <a:gd name="connsiteX3" fmla="*/ 56817 w 126889"/>
                <a:gd name="connsiteY3" fmla="*/ 102318 h 211301"/>
                <a:gd name="connsiteX4" fmla="*/ 56817 w 126889"/>
                <a:gd name="connsiteY4" fmla="*/ 9302 h 211301"/>
                <a:gd name="connsiteX5" fmla="*/ 9302 w 126889"/>
                <a:gd name="connsiteY5" fmla="*/ 9302 h 211301"/>
                <a:gd name="connsiteX6" fmla="*/ 9302 w 126889"/>
                <a:gd name="connsiteY6" fmla="*/ 71157 h 211301"/>
                <a:gd name="connsiteX7" fmla="*/ 0 w 126889"/>
                <a:gd name="connsiteY7" fmla="*/ 71157 h 211301"/>
                <a:gd name="connsiteX8" fmla="*/ 0 w 126889"/>
                <a:gd name="connsiteY8" fmla="*/ 0 h 211301"/>
                <a:gd name="connsiteX9" fmla="*/ 66119 w 126889"/>
                <a:gd name="connsiteY9" fmla="*/ 0 h 211301"/>
                <a:gd name="connsiteX10" fmla="*/ 66119 w 126889"/>
                <a:gd name="connsiteY10" fmla="*/ 93016 h 211301"/>
                <a:gd name="connsiteX11" fmla="*/ 126889 w 126889"/>
                <a:gd name="connsiteY11" fmla="*/ 93016 h 21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889" h="211301">
                  <a:moveTo>
                    <a:pt x="126889" y="211302"/>
                  </a:moveTo>
                  <a:lnTo>
                    <a:pt x="117588" y="211302"/>
                  </a:lnTo>
                  <a:lnTo>
                    <a:pt x="117588" y="102318"/>
                  </a:lnTo>
                  <a:lnTo>
                    <a:pt x="56817" y="102318"/>
                  </a:lnTo>
                  <a:lnTo>
                    <a:pt x="56817" y="9302"/>
                  </a:lnTo>
                  <a:lnTo>
                    <a:pt x="9302" y="9302"/>
                  </a:lnTo>
                  <a:lnTo>
                    <a:pt x="9302" y="71157"/>
                  </a:lnTo>
                  <a:lnTo>
                    <a:pt x="0" y="71157"/>
                  </a:lnTo>
                  <a:lnTo>
                    <a:pt x="0" y="0"/>
                  </a:lnTo>
                  <a:lnTo>
                    <a:pt x="66119" y="0"/>
                  </a:lnTo>
                  <a:lnTo>
                    <a:pt x="66119" y="93016"/>
                  </a:lnTo>
                  <a:lnTo>
                    <a:pt x="126889" y="9301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" name="任意多边形: 形状 161">
              <a:extLst>
                <a:ext uri="{FF2B5EF4-FFF2-40B4-BE49-F238E27FC236}">
                  <a16:creationId xmlns:a16="http://schemas.microsoft.com/office/drawing/2014/main" id="{56CDE642-78B3-C0D4-7A41-617653177774}"/>
                </a:ext>
              </a:extLst>
            </p:cNvPr>
            <p:cNvSpPr/>
            <p:nvPr/>
          </p:nvSpPr>
          <p:spPr>
            <a:xfrm>
              <a:off x="3661058" y="6598914"/>
              <a:ext cx="244787" cy="6433"/>
            </a:xfrm>
            <a:custGeom>
              <a:avLst/>
              <a:gdLst>
                <a:gd name="connsiteX0" fmla="*/ 0 w 244787"/>
                <a:gd name="connsiteY0" fmla="*/ 0 h 6433"/>
                <a:gd name="connsiteX1" fmla="*/ 244787 w 244787"/>
                <a:gd name="connsiteY1" fmla="*/ 0 h 6433"/>
                <a:gd name="connsiteX2" fmla="*/ 244787 w 244787"/>
                <a:gd name="connsiteY2" fmla="*/ 6433 h 6433"/>
                <a:gd name="connsiteX3" fmla="*/ 0 w 244787"/>
                <a:gd name="connsiteY3" fmla="*/ 6433 h 6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787" h="6433">
                  <a:moveTo>
                    <a:pt x="0" y="0"/>
                  </a:moveTo>
                  <a:lnTo>
                    <a:pt x="244787" y="0"/>
                  </a:lnTo>
                  <a:lnTo>
                    <a:pt x="244787" y="6433"/>
                  </a:lnTo>
                  <a:lnTo>
                    <a:pt x="0" y="643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" name="任意多边形: 形状 162">
              <a:extLst>
                <a:ext uri="{FF2B5EF4-FFF2-40B4-BE49-F238E27FC236}">
                  <a16:creationId xmlns:a16="http://schemas.microsoft.com/office/drawing/2014/main" id="{4E0446B7-0B26-7177-E484-82C65746F4B6}"/>
                </a:ext>
              </a:extLst>
            </p:cNvPr>
            <p:cNvSpPr/>
            <p:nvPr/>
          </p:nvSpPr>
          <p:spPr>
            <a:xfrm>
              <a:off x="3689815" y="6583256"/>
              <a:ext cx="216107" cy="6433"/>
            </a:xfrm>
            <a:custGeom>
              <a:avLst/>
              <a:gdLst>
                <a:gd name="connsiteX0" fmla="*/ 0 w 216107"/>
                <a:gd name="connsiteY0" fmla="*/ 0 h 6433"/>
                <a:gd name="connsiteX1" fmla="*/ 216107 w 216107"/>
                <a:gd name="connsiteY1" fmla="*/ 0 h 6433"/>
                <a:gd name="connsiteX2" fmla="*/ 216107 w 216107"/>
                <a:gd name="connsiteY2" fmla="*/ 6434 h 6433"/>
                <a:gd name="connsiteX3" fmla="*/ 0 w 216107"/>
                <a:gd name="connsiteY3" fmla="*/ 6434 h 6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07" h="6433">
                  <a:moveTo>
                    <a:pt x="0" y="0"/>
                  </a:moveTo>
                  <a:lnTo>
                    <a:pt x="216107" y="0"/>
                  </a:lnTo>
                  <a:lnTo>
                    <a:pt x="216107" y="6434"/>
                  </a:lnTo>
                  <a:lnTo>
                    <a:pt x="0" y="643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" name="任意多边形: 形状 163">
              <a:extLst>
                <a:ext uri="{FF2B5EF4-FFF2-40B4-BE49-F238E27FC236}">
                  <a16:creationId xmlns:a16="http://schemas.microsoft.com/office/drawing/2014/main" id="{7BAA366E-BBB0-CA7C-23F7-AC6FA7F33883}"/>
                </a:ext>
              </a:extLst>
            </p:cNvPr>
            <p:cNvSpPr/>
            <p:nvPr/>
          </p:nvSpPr>
          <p:spPr>
            <a:xfrm>
              <a:off x="3725006" y="6567598"/>
              <a:ext cx="180838" cy="6433"/>
            </a:xfrm>
            <a:custGeom>
              <a:avLst/>
              <a:gdLst>
                <a:gd name="connsiteX0" fmla="*/ 0 w 180838"/>
                <a:gd name="connsiteY0" fmla="*/ 0 h 6433"/>
                <a:gd name="connsiteX1" fmla="*/ 180839 w 180838"/>
                <a:gd name="connsiteY1" fmla="*/ 0 h 6433"/>
                <a:gd name="connsiteX2" fmla="*/ 180839 w 180838"/>
                <a:gd name="connsiteY2" fmla="*/ 6433 h 6433"/>
                <a:gd name="connsiteX3" fmla="*/ 0 w 180838"/>
                <a:gd name="connsiteY3" fmla="*/ 6433 h 6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838" h="6433">
                  <a:moveTo>
                    <a:pt x="0" y="0"/>
                  </a:moveTo>
                  <a:lnTo>
                    <a:pt x="180839" y="0"/>
                  </a:lnTo>
                  <a:lnTo>
                    <a:pt x="180839" y="6433"/>
                  </a:lnTo>
                  <a:lnTo>
                    <a:pt x="0" y="643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" name="任意多边形: 形状 164">
              <a:extLst>
                <a:ext uri="{FF2B5EF4-FFF2-40B4-BE49-F238E27FC236}">
                  <a16:creationId xmlns:a16="http://schemas.microsoft.com/office/drawing/2014/main" id="{4A4A0750-74F8-B42D-8753-18C0123B1FA9}"/>
                </a:ext>
              </a:extLst>
            </p:cNvPr>
            <p:cNvSpPr/>
            <p:nvPr/>
          </p:nvSpPr>
          <p:spPr>
            <a:xfrm>
              <a:off x="3763763" y="6551941"/>
              <a:ext cx="142082" cy="6433"/>
            </a:xfrm>
            <a:custGeom>
              <a:avLst/>
              <a:gdLst>
                <a:gd name="connsiteX0" fmla="*/ 0 w 142082"/>
                <a:gd name="connsiteY0" fmla="*/ 0 h 6433"/>
                <a:gd name="connsiteX1" fmla="*/ 142082 w 142082"/>
                <a:gd name="connsiteY1" fmla="*/ 0 h 6433"/>
                <a:gd name="connsiteX2" fmla="*/ 142082 w 142082"/>
                <a:gd name="connsiteY2" fmla="*/ 6433 h 6433"/>
                <a:gd name="connsiteX3" fmla="*/ 0 w 142082"/>
                <a:gd name="connsiteY3" fmla="*/ 6433 h 6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082" h="6433">
                  <a:moveTo>
                    <a:pt x="0" y="0"/>
                  </a:moveTo>
                  <a:lnTo>
                    <a:pt x="142082" y="0"/>
                  </a:lnTo>
                  <a:lnTo>
                    <a:pt x="142082" y="6433"/>
                  </a:lnTo>
                  <a:lnTo>
                    <a:pt x="0" y="643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" name="任意多边形: 形状 165">
              <a:extLst>
                <a:ext uri="{FF2B5EF4-FFF2-40B4-BE49-F238E27FC236}">
                  <a16:creationId xmlns:a16="http://schemas.microsoft.com/office/drawing/2014/main" id="{7B9B14FA-2F6D-7AF6-0DAA-4A0AB472BD9F}"/>
                </a:ext>
              </a:extLst>
            </p:cNvPr>
            <p:cNvSpPr/>
            <p:nvPr/>
          </p:nvSpPr>
          <p:spPr>
            <a:xfrm>
              <a:off x="3673382" y="5937492"/>
              <a:ext cx="85264" cy="36198"/>
            </a:xfrm>
            <a:custGeom>
              <a:avLst/>
              <a:gdLst>
                <a:gd name="connsiteX0" fmla="*/ 0 w 85264"/>
                <a:gd name="connsiteY0" fmla="*/ 0 h 36198"/>
                <a:gd name="connsiteX1" fmla="*/ 85265 w 85264"/>
                <a:gd name="connsiteY1" fmla="*/ 0 h 36198"/>
                <a:gd name="connsiteX2" fmla="*/ 85265 w 85264"/>
                <a:gd name="connsiteY2" fmla="*/ 36199 h 36198"/>
                <a:gd name="connsiteX3" fmla="*/ 0 w 85264"/>
                <a:gd name="connsiteY3" fmla="*/ 36199 h 3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36198">
                  <a:moveTo>
                    <a:pt x="0" y="0"/>
                  </a:moveTo>
                  <a:lnTo>
                    <a:pt x="85265" y="0"/>
                  </a:lnTo>
                  <a:lnTo>
                    <a:pt x="85265" y="36199"/>
                  </a:lnTo>
                  <a:lnTo>
                    <a:pt x="0" y="3619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7" name="任意多边形: 形状 166">
              <a:extLst>
                <a:ext uri="{FF2B5EF4-FFF2-40B4-BE49-F238E27FC236}">
                  <a16:creationId xmlns:a16="http://schemas.microsoft.com/office/drawing/2014/main" id="{F4AFF301-5EDA-A4D8-2FE6-1C0C5B4DF258}"/>
                </a:ext>
              </a:extLst>
            </p:cNvPr>
            <p:cNvSpPr/>
            <p:nvPr/>
          </p:nvSpPr>
          <p:spPr>
            <a:xfrm>
              <a:off x="4001497" y="6044771"/>
              <a:ext cx="59452" cy="12944"/>
            </a:xfrm>
            <a:custGeom>
              <a:avLst/>
              <a:gdLst>
                <a:gd name="connsiteX0" fmla="*/ 0 w 59452"/>
                <a:gd name="connsiteY0" fmla="*/ 0 h 12944"/>
                <a:gd name="connsiteX1" fmla="*/ 59453 w 59452"/>
                <a:gd name="connsiteY1" fmla="*/ 0 h 12944"/>
                <a:gd name="connsiteX2" fmla="*/ 59453 w 59452"/>
                <a:gd name="connsiteY2" fmla="*/ 12945 h 12944"/>
                <a:gd name="connsiteX3" fmla="*/ 0 w 59452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52" h="12944">
                  <a:moveTo>
                    <a:pt x="0" y="0"/>
                  </a:moveTo>
                  <a:lnTo>
                    <a:pt x="59453" y="0"/>
                  </a:lnTo>
                  <a:lnTo>
                    <a:pt x="59453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8" name="任意多边形: 形状 167">
              <a:extLst>
                <a:ext uri="{FF2B5EF4-FFF2-40B4-BE49-F238E27FC236}">
                  <a16:creationId xmlns:a16="http://schemas.microsoft.com/office/drawing/2014/main" id="{CFA3ACF2-C5AB-D2AD-C608-7C682FD178A4}"/>
                </a:ext>
              </a:extLst>
            </p:cNvPr>
            <p:cNvSpPr/>
            <p:nvPr/>
          </p:nvSpPr>
          <p:spPr>
            <a:xfrm>
              <a:off x="4001497" y="6066087"/>
              <a:ext cx="68444" cy="12944"/>
            </a:xfrm>
            <a:custGeom>
              <a:avLst/>
              <a:gdLst>
                <a:gd name="connsiteX0" fmla="*/ 0 w 68444"/>
                <a:gd name="connsiteY0" fmla="*/ 0 h 12944"/>
                <a:gd name="connsiteX1" fmla="*/ 68444 w 68444"/>
                <a:gd name="connsiteY1" fmla="*/ 0 h 12944"/>
                <a:gd name="connsiteX2" fmla="*/ 68444 w 68444"/>
                <a:gd name="connsiteY2" fmla="*/ 12945 h 12944"/>
                <a:gd name="connsiteX3" fmla="*/ 0 w 68444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444" h="12944">
                  <a:moveTo>
                    <a:pt x="0" y="0"/>
                  </a:moveTo>
                  <a:lnTo>
                    <a:pt x="68444" y="0"/>
                  </a:lnTo>
                  <a:lnTo>
                    <a:pt x="68444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9" name="任意多边形: 形状 168">
              <a:extLst>
                <a:ext uri="{FF2B5EF4-FFF2-40B4-BE49-F238E27FC236}">
                  <a16:creationId xmlns:a16="http://schemas.microsoft.com/office/drawing/2014/main" id="{4E63660C-1507-976A-92FD-0EDFC0CE4455}"/>
                </a:ext>
              </a:extLst>
            </p:cNvPr>
            <p:cNvSpPr/>
            <p:nvPr/>
          </p:nvSpPr>
          <p:spPr>
            <a:xfrm>
              <a:off x="4001497" y="6087403"/>
              <a:ext cx="81389" cy="12944"/>
            </a:xfrm>
            <a:custGeom>
              <a:avLst/>
              <a:gdLst>
                <a:gd name="connsiteX0" fmla="*/ 0 w 81389"/>
                <a:gd name="connsiteY0" fmla="*/ 0 h 12944"/>
                <a:gd name="connsiteX1" fmla="*/ 81389 w 81389"/>
                <a:gd name="connsiteY1" fmla="*/ 0 h 12944"/>
                <a:gd name="connsiteX2" fmla="*/ 81389 w 81389"/>
                <a:gd name="connsiteY2" fmla="*/ 12945 h 12944"/>
                <a:gd name="connsiteX3" fmla="*/ 0 w 8138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89" h="12944">
                  <a:moveTo>
                    <a:pt x="0" y="0"/>
                  </a:moveTo>
                  <a:lnTo>
                    <a:pt x="81389" y="0"/>
                  </a:lnTo>
                  <a:lnTo>
                    <a:pt x="8138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0" name="任意多边形: 形状 169">
              <a:extLst>
                <a:ext uri="{FF2B5EF4-FFF2-40B4-BE49-F238E27FC236}">
                  <a16:creationId xmlns:a16="http://schemas.microsoft.com/office/drawing/2014/main" id="{215F2C90-D40D-29A1-7276-2D8ECB1ABFCE}"/>
                </a:ext>
              </a:extLst>
            </p:cNvPr>
            <p:cNvSpPr/>
            <p:nvPr/>
          </p:nvSpPr>
          <p:spPr>
            <a:xfrm>
              <a:off x="4001497" y="6108719"/>
              <a:ext cx="87202" cy="12944"/>
            </a:xfrm>
            <a:custGeom>
              <a:avLst/>
              <a:gdLst>
                <a:gd name="connsiteX0" fmla="*/ 0 w 87202"/>
                <a:gd name="connsiteY0" fmla="*/ 0 h 12944"/>
                <a:gd name="connsiteX1" fmla="*/ 87203 w 87202"/>
                <a:gd name="connsiteY1" fmla="*/ 0 h 12944"/>
                <a:gd name="connsiteX2" fmla="*/ 87203 w 87202"/>
                <a:gd name="connsiteY2" fmla="*/ 12945 h 12944"/>
                <a:gd name="connsiteX3" fmla="*/ 0 w 87202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202" h="12944">
                  <a:moveTo>
                    <a:pt x="0" y="0"/>
                  </a:moveTo>
                  <a:lnTo>
                    <a:pt x="87203" y="0"/>
                  </a:lnTo>
                  <a:lnTo>
                    <a:pt x="87203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" name="任意多边形: 形状 170">
              <a:extLst>
                <a:ext uri="{FF2B5EF4-FFF2-40B4-BE49-F238E27FC236}">
                  <a16:creationId xmlns:a16="http://schemas.microsoft.com/office/drawing/2014/main" id="{86C2A76B-DDF0-A0E7-F30F-CBB1C84F71CD}"/>
                </a:ext>
              </a:extLst>
            </p:cNvPr>
            <p:cNvSpPr/>
            <p:nvPr/>
          </p:nvSpPr>
          <p:spPr>
            <a:xfrm>
              <a:off x="4001497" y="6130035"/>
              <a:ext cx="100767" cy="12944"/>
            </a:xfrm>
            <a:custGeom>
              <a:avLst/>
              <a:gdLst>
                <a:gd name="connsiteX0" fmla="*/ 0 w 100767"/>
                <a:gd name="connsiteY0" fmla="*/ 0 h 12944"/>
                <a:gd name="connsiteX1" fmla="*/ 100767 w 100767"/>
                <a:gd name="connsiteY1" fmla="*/ 0 h 12944"/>
                <a:gd name="connsiteX2" fmla="*/ 100767 w 100767"/>
                <a:gd name="connsiteY2" fmla="*/ 12945 h 12944"/>
                <a:gd name="connsiteX3" fmla="*/ 0 w 100767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67" h="12944">
                  <a:moveTo>
                    <a:pt x="0" y="0"/>
                  </a:moveTo>
                  <a:lnTo>
                    <a:pt x="100767" y="0"/>
                  </a:lnTo>
                  <a:lnTo>
                    <a:pt x="100767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2" name="任意多边形: 形状 171">
              <a:extLst>
                <a:ext uri="{FF2B5EF4-FFF2-40B4-BE49-F238E27FC236}">
                  <a16:creationId xmlns:a16="http://schemas.microsoft.com/office/drawing/2014/main" id="{A6F7ACC2-51A9-AFF5-87EA-A6E546EAE1F0}"/>
                </a:ext>
              </a:extLst>
            </p:cNvPr>
            <p:cNvSpPr/>
            <p:nvPr/>
          </p:nvSpPr>
          <p:spPr>
            <a:xfrm>
              <a:off x="4001497" y="6151351"/>
              <a:ext cx="100767" cy="12944"/>
            </a:xfrm>
            <a:custGeom>
              <a:avLst/>
              <a:gdLst>
                <a:gd name="connsiteX0" fmla="*/ 0 w 100767"/>
                <a:gd name="connsiteY0" fmla="*/ 0 h 12944"/>
                <a:gd name="connsiteX1" fmla="*/ 100767 w 100767"/>
                <a:gd name="connsiteY1" fmla="*/ 0 h 12944"/>
                <a:gd name="connsiteX2" fmla="*/ 100767 w 100767"/>
                <a:gd name="connsiteY2" fmla="*/ 12945 h 12944"/>
                <a:gd name="connsiteX3" fmla="*/ 0 w 100767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67" h="12944">
                  <a:moveTo>
                    <a:pt x="0" y="0"/>
                  </a:moveTo>
                  <a:lnTo>
                    <a:pt x="100767" y="0"/>
                  </a:lnTo>
                  <a:lnTo>
                    <a:pt x="100767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3" name="任意多边形: 形状 172">
              <a:extLst>
                <a:ext uri="{FF2B5EF4-FFF2-40B4-BE49-F238E27FC236}">
                  <a16:creationId xmlns:a16="http://schemas.microsoft.com/office/drawing/2014/main" id="{3C52E95B-0B27-E28C-D652-7C5331927BFD}"/>
                </a:ext>
              </a:extLst>
            </p:cNvPr>
            <p:cNvSpPr/>
            <p:nvPr/>
          </p:nvSpPr>
          <p:spPr>
            <a:xfrm>
              <a:off x="4001497" y="6172668"/>
              <a:ext cx="100767" cy="12944"/>
            </a:xfrm>
            <a:custGeom>
              <a:avLst/>
              <a:gdLst>
                <a:gd name="connsiteX0" fmla="*/ 0 w 100767"/>
                <a:gd name="connsiteY0" fmla="*/ 0 h 12944"/>
                <a:gd name="connsiteX1" fmla="*/ 100767 w 100767"/>
                <a:gd name="connsiteY1" fmla="*/ 0 h 12944"/>
                <a:gd name="connsiteX2" fmla="*/ 100767 w 100767"/>
                <a:gd name="connsiteY2" fmla="*/ 12945 h 12944"/>
                <a:gd name="connsiteX3" fmla="*/ 0 w 100767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67" h="12944">
                  <a:moveTo>
                    <a:pt x="0" y="0"/>
                  </a:moveTo>
                  <a:lnTo>
                    <a:pt x="100767" y="0"/>
                  </a:lnTo>
                  <a:lnTo>
                    <a:pt x="100767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4" name="任意多边形: 形状 173">
              <a:extLst>
                <a:ext uri="{FF2B5EF4-FFF2-40B4-BE49-F238E27FC236}">
                  <a16:creationId xmlns:a16="http://schemas.microsoft.com/office/drawing/2014/main" id="{02330F07-10D4-29DF-0F2F-C75CC1ADECDE}"/>
                </a:ext>
              </a:extLst>
            </p:cNvPr>
            <p:cNvSpPr/>
            <p:nvPr/>
          </p:nvSpPr>
          <p:spPr>
            <a:xfrm>
              <a:off x="4001497" y="6193984"/>
              <a:ext cx="100767" cy="12944"/>
            </a:xfrm>
            <a:custGeom>
              <a:avLst/>
              <a:gdLst>
                <a:gd name="connsiteX0" fmla="*/ 0 w 100767"/>
                <a:gd name="connsiteY0" fmla="*/ 0 h 12944"/>
                <a:gd name="connsiteX1" fmla="*/ 100767 w 100767"/>
                <a:gd name="connsiteY1" fmla="*/ 0 h 12944"/>
                <a:gd name="connsiteX2" fmla="*/ 100767 w 100767"/>
                <a:gd name="connsiteY2" fmla="*/ 12945 h 12944"/>
                <a:gd name="connsiteX3" fmla="*/ 0 w 100767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67" h="12944">
                  <a:moveTo>
                    <a:pt x="0" y="0"/>
                  </a:moveTo>
                  <a:lnTo>
                    <a:pt x="100767" y="0"/>
                  </a:lnTo>
                  <a:lnTo>
                    <a:pt x="100767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5" name="任意多边形: 形状 174">
              <a:extLst>
                <a:ext uri="{FF2B5EF4-FFF2-40B4-BE49-F238E27FC236}">
                  <a16:creationId xmlns:a16="http://schemas.microsoft.com/office/drawing/2014/main" id="{B92416EA-6574-7AE9-4C60-AEE5E5E61402}"/>
                </a:ext>
              </a:extLst>
            </p:cNvPr>
            <p:cNvSpPr/>
            <p:nvPr/>
          </p:nvSpPr>
          <p:spPr>
            <a:xfrm>
              <a:off x="4001497" y="6215300"/>
              <a:ext cx="100767" cy="12944"/>
            </a:xfrm>
            <a:custGeom>
              <a:avLst/>
              <a:gdLst>
                <a:gd name="connsiteX0" fmla="*/ 0 w 100767"/>
                <a:gd name="connsiteY0" fmla="*/ 0 h 12944"/>
                <a:gd name="connsiteX1" fmla="*/ 100767 w 100767"/>
                <a:gd name="connsiteY1" fmla="*/ 0 h 12944"/>
                <a:gd name="connsiteX2" fmla="*/ 100767 w 100767"/>
                <a:gd name="connsiteY2" fmla="*/ 12945 h 12944"/>
                <a:gd name="connsiteX3" fmla="*/ 0 w 100767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67" h="12944">
                  <a:moveTo>
                    <a:pt x="0" y="0"/>
                  </a:moveTo>
                  <a:lnTo>
                    <a:pt x="100767" y="0"/>
                  </a:lnTo>
                  <a:lnTo>
                    <a:pt x="100767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6" name="任意多边形: 形状 175">
              <a:extLst>
                <a:ext uri="{FF2B5EF4-FFF2-40B4-BE49-F238E27FC236}">
                  <a16:creationId xmlns:a16="http://schemas.microsoft.com/office/drawing/2014/main" id="{4B86D861-88E9-CF92-97C8-E576579353C9}"/>
                </a:ext>
              </a:extLst>
            </p:cNvPr>
            <p:cNvSpPr/>
            <p:nvPr/>
          </p:nvSpPr>
          <p:spPr>
            <a:xfrm>
              <a:off x="4001497" y="6236616"/>
              <a:ext cx="100767" cy="12944"/>
            </a:xfrm>
            <a:custGeom>
              <a:avLst/>
              <a:gdLst>
                <a:gd name="connsiteX0" fmla="*/ 0 w 100767"/>
                <a:gd name="connsiteY0" fmla="*/ 0 h 12944"/>
                <a:gd name="connsiteX1" fmla="*/ 100767 w 100767"/>
                <a:gd name="connsiteY1" fmla="*/ 0 h 12944"/>
                <a:gd name="connsiteX2" fmla="*/ 100767 w 100767"/>
                <a:gd name="connsiteY2" fmla="*/ 12945 h 12944"/>
                <a:gd name="connsiteX3" fmla="*/ 0 w 100767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67" h="12944">
                  <a:moveTo>
                    <a:pt x="0" y="0"/>
                  </a:moveTo>
                  <a:lnTo>
                    <a:pt x="100767" y="0"/>
                  </a:lnTo>
                  <a:lnTo>
                    <a:pt x="100767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7" name="任意多边形: 形状 176">
              <a:extLst>
                <a:ext uri="{FF2B5EF4-FFF2-40B4-BE49-F238E27FC236}">
                  <a16:creationId xmlns:a16="http://schemas.microsoft.com/office/drawing/2014/main" id="{78E3F916-7A8F-CA90-DD33-BF1A69A3F706}"/>
                </a:ext>
              </a:extLst>
            </p:cNvPr>
            <p:cNvSpPr/>
            <p:nvPr/>
          </p:nvSpPr>
          <p:spPr>
            <a:xfrm>
              <a:off x="4001497" y="6257932"/>
              <a:ext cx="100767" cy="12944"/>
            </a:xfrm>
            <a:custGeom>
              <a:avLst/>
              <a:gdLst>
                <a:gd name="connsiteX0" fmla="*/ 0 w 100767"/>
                <a:gd name="connsiteY0" fmla="*/ 0 h 12944"/>
                <a:gd name="connsiteX1" fmla="*/ 100767 w 100767"/>
                <a:gd name="connsiteY1" fmla="*/ 0 h 12944"/>
                <a:gd name="connsiteX2" fmla="*/ 100767 w 100767"/>
                <a:gd name="connsiteY2" fmla="*/ 12945 h 12944"/>
                <a:gd name="connsiteX3" fmla="*/ 0 w 100767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67" h="12944">
                  <a:moveTo>
                    <a:pt x="0" y="0"/>
                  </a:moveTo>
                  <a:lnTo>
                    <a:pt x="100767" y="0"/>
                  </a:lnTo>
                  <a:lnTo>
                    <a:pt x="100767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8" name="任意多边形: 形状 177">
              <a:extLst>
                <a:ext uri="{FF2B5EF4-FFF2-40B4-BE49-F238E27FC236}">
                  <a16:creationId xmlns:a16="http://schemas.microsoft.com/office/drawing/2014/main" id="{69F1EA1C-EABB-483C-F333-FD1448B81C75}"/>
                </a:ext>
              </a:extLst>
            </p:cNvPr>
            <p:cNvSpPr/>
            <p:nvPr/>
          </p:nvSpPr>
          <p:spPr>
            <a:xfrm>
              <a:off x="4200473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9" name="任意多边形: 形状 178">
              <a:extLst>
                <a:ext uri="{FF2B5EF4-FFF2-40B4-BE49-F238E27FC236}">
                  <a16:creationId xmlns:a16="http://schemas.microsoft.com/office/drawing/2014/main" id="{DEB8C674-9DDF-74F1-7DAB-3130EAA09E49}"/>
                </a:ext>
              </a:extLst>
            </p:cNvPr>
            <p:cNvSpPr/>
            <p:nvPr/>
          </p:nvSpPr>
          <p:spPr>
            <a:xfrm>
              <a:off x="4200473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0" name="任意多边形: 形状 179">
              <a:extLst>
                <a:ext uri="{FF2B5EF4-FFF2-40B4-BE49-F238E27FC236}">
                  <a16:creationId xmlns:a16="http://schemas.microsoft.com/office/drawing/2014/main" id="{8BA82FEA-99A1-494F-7DE6-B02F19A5DF2E}"/>
                </a:ext>
              </a:extLst>
            </p:cNvPr>
            <p:cNvSpPr/>
            <p:nvPr/>
          </p:nvSpPr>
          <p:spPr>
            <a:xfrm>
              <a:off x="4247912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1" name="任意多边形: 形状 180">
              <a:extLst>
                <a:ext uri="{FF2B5EF4-FFF2-40B4-BE49-F238E27FC236}">
                  <a16:creationId xmlns:a16="http://schemas.microsoft.com/office/drawing/2014/main" id="{95832FFD-5D36-DEB4-658F-8D4A58B6C4EC}"/>
                </a:ext>
              </a:extLst>
            </p:cNvPr>
            <p:cNvSpPr/>
            <p:nvPr/>
          </p:nvSpPr>
          <p:spPr>
            <a:xfrm>
              <a:off x="4247912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2" name="任意多边形: 形状 181">
              <a:extLst>
                <a:ext uri="{FF2B5EF4-FFF2-40B4-BE49-F238E27FC236}">
                  <a16:creationId xmlns:a16="http://schemas.microsoft.com/office/drawing/2014/main" id="{660BE8CD-CB2E-9181-D830-A846CEA4CECC}"/>
                </a:ext>
              </a:extLst>
            </p:cNvPr>
            <p:cNvSpPr/>
            <p:nvPr/>
          </p:nvSpPr>
          <p:spPr>
            <a:xfrm>
              <a:off x="4295427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3" name="任意多边形: 形状 182">
              <a:extLst>
                <a:ext uri="{FF2B5EF4-FFF2-40B4-BE49-F238E27FC236}">
                  <a16:creationId xmlns:a16="http://schemas.microsoft.com/office/drawing/2014/main" id="{B07BC463-F409-CFB3-3024-3B51CA1786F1}"/>
                </a:ext>
              </a:extLst>
            </p:cNvPr>
            <p:cNvSpPr/>
            <p:nvPr/>
          </p:nvSpPr>
          <p:spPr>
            <a:xfrm>
              <a:off x="4295427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4" name="任意多边形: 形状 183">
              <a:extLst>
                <a:ext uri="{FF2B5EF4-FFF2-40B4-BE49-F238E27FC236}">
                  <a16:creationId xmlns:a16="http://schemas.microsoft.com/office/drawing/2014/main" id="{EAD62B10-D4AC-9E1A-2AE7-0F94BBC1B107}"/>
                </a:ext>
              </a:extLst>
            </p:cNvPr>
            <p:cNvSpPr/>
            <p:nvPr/>
          </p:nvSpPr>
          <p:spPr>
            <a:xfrm>
              <a:off x="4342866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5" name="任意多边形: 形状 184">
              <a:extLst>
                <a:ext uri="{FF2B5EF4-FFF2-40B4-BE49-F238E27FC236}">
                  <a16:creationId xmlns:a16="http://schemas.microsoft.com/office/drawing/2014/main" id="{EAC33440-82AC-0395-A5C1-D890789D7307}"/>
                </a:ext>
              </a:extLst>
            </p:cNvPr>
            <p:cNvSpPr/>
            <p:nvPr/>
          </p:nvSpPr>
          <p:spPr>
            <a:xfrm>
              <a:off x="4342866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6" name="任意多边形: 形状 185">
              <a:extLst>
                <a:ext uri="{FF2B5EF4-FFF2-40B4-BE49-F238E27FC236}">
                  <a16:creationId xmlns:a16="http://schemas.microsoft.com/office/drawing/2014/main" id="{FAF354EF-1E5A-66E1-9A06-734FC55149AA}"/>
                </a:ext>
              </a:extLst>
            </p:cNvPr>
            <p:cNvSpPr/>
            <p:nvPr/>
          </p:nvSpPr>
          <p:spPr>
            <a:xfrm>
              <a:off x="4390381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7" name="任意多边形: 形状 186">
              <a:extLst>
                <a:ext uri="{FF2B5EF4-FFF2-40B4-BE49-F238E27FC236}">
                  <a16:creationId xmlns:a16="http://schemas.microsoft.com/office/drawing/2014/main" id="{96EC38B1-7720-AA00-91AD-FCD0E439CE10}"/>
                </a:ext>
              </a:extLst>
            </p:cNvPr>
            <p:cNvSpPr/>
            <p:nvPr/>
          </p:nvSpPr>
          <p:spPr>
            <a:xfrm>
              <a:off x="4390381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8" name="任意多边形: 形状 187">
              <a:extLst>
                <a:ext uri="{FF2B5EF4-FFF2-40B4-BE49-F238E27FC236}">
                  <a16:creationId xmlns:a16="http://schemas.microsoft.com/office/drawing/2014/main" id="{87B29696-F5A6-44FE-10F7-5E46A0195FD3}"/>
                </a:ext>
              </a:extLst>
            </p:cNvPr>
            <p:cNvSpPr/>
            <p:nvPr/>
          </p:nvSpPr>
          <p:spPr>
            <a:xfrm>
              <a:off x="4437820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9" name="任意多边形: 形状 188">
              <a:extLst>
                <a:ext uri="{FF2B5EF4-FFF2-40B4-BE49-F238E27FC236}">
                  <a16:creationId xmlns:a16="http://schemas.microsoft.com/office/drawing/2014/main" id="{830249D5-CC93-FC81-F5C6-C43D78A8091B}"/>
                </a:ext>
              </a:extLst>
            </p:cNvPr>
            <p:cNvSpPr/>
            <p:nvPr/>
          </p:nvSpPr>
          <p:spPr>
            <a:xfrm>
              <a:off x="4437820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0" name="任意多边形: 形状 189">
              <a:extLst>
                <a:ext uri="{FF2B5EF4-FFF2-40B4-BE49-F238E27FC236}">
                  <a16:creationId xmlns:a16="http://schemas.microsoft.com/office/drawing/2014/main" id="{94A7988B-5092-D47D-2DDE-7575A30DF880}"/>
                </a:ext>
              </a:extLst>
            </p:cNvPr>
            <p:cNvSpPr/>
            <p:nvPr/>
          </p:nvSpPr>
          <p:spPr>
            <a:xfrm>
              <a:off x="4485335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1" name="任意多边形: 形状 190">
              <a:extLst>
                <a:ext uri="{FF2B5EF4-FFF2-40B4-BE49-F238E27FC236}">
                  <a16:creationId xmlns:a16="http://schemas.microsoft.com/office/drawing/2014/main" id="{A8752117-7B24-2962-A9B9-4015A05EDCA6}"/>
                </a:ext>
              </a:extLst>
            </p:cNvPr>
            <p:cNvSpPr/>
            <p:nvPr/>
          </p:nvSpPr>
          <p:spPr>
            <a:xfrm>
              <a:off x="4485335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2" name="任意多边形: 形状 191">
              <a:extLst>
                <a:ext uri="{FF2B5EF4-FFF2-40B4-BE49-F238E27FC236}">
                  <a16:creationId xmlns:a16="http://schemas.microsoft.com/office/drawing/2014/main" id="{BC31C959-6080-DA82-D3CE-7B39478A8758}"/>
                </a:ext>
              </a:extLst>
            </p:cNvPr>
            <p:cNvSpPr/>
            <p:nvPr/>
          </p:nvSpPr>
          <p:spPr>
            <a:xfrm>
              <a:off x="4532773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3" name="任意多边形: 形状 192">
              <a:extLst>
                <a:ext uri="{FF2B5EF4-FFF2-40B4-BE49-F238E27FC236}">
                  <a16:creationId xmlns:a16="http://schemas.microsoft.com/office/drawing/2014/main" id="{E0799FB2-976D-B8DD-9F7E-46463DE5BCCC}"/>
                </a:ext>
              </a:extLst>
            </p:cNvPr>
            <p:cNvSpPr/>
            <p:nvPr/>
          </p:nvSpPr>
          <p:spPr>
            <a:xfrm>
              <a:off x="4532773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" name="任意多边形: 形状 193">
              <a:extLst>
                <a:ext uri="{FF2B5EF4-FFF2-40B4-BE49-F238E27FC236}">
                  <a16:creationId xmlns:a16="http://schemas.microsoft.com/office/drawing/2014/main" id="{9C1C2E18-0768-2D86-76FC-1D0A47DD8EF5}"/>
                </a:ext>
              </a:extLst>
            </p:cNvPr>
            <p:cNvSpPr/>
            <p:nvPr/>
          </p:nvSpPr>
          <p:spPr>
            <a:xfrm>
              <a:off x="4580289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" name="任意多边形: 形状 194">
              <a:extLst>
                <a:ext uri="{FF2B5EF4-FFF2-40B4-BE49-F238E27FC236}">
                  <a16:creationId xmlns:a16="http://schemas.microsoft.com/office/drawing/2014/main" id="{361DFCD1-F69B-99D4-362B-4D1D00F79834}"/>
                </a:ext>
              </a:extLst>
            </p:cNvPr>
            <p:cNvSpPr/>
            <p:nvPr/>
          </p:nvSpPr>
          <p:spPr>
            <a:xfrm>
              <a:off x="4580289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6" name="任意多边形: 形状 195">
              <a:extLst>
                <a:ext uri="{FF2B5EF4-FFF2-40B4-BE49-F238E27FC236}">
                  <a16:creationId xmlns:a16="http://schemas.microsoft.com/office/drawing/2014/main" id="{DAD8235C-591D-19D6-EBB3-57257EA62574}"/>
                </a:ext>
              </a:extLst>
            </p:cNvPr>
            <p:cNvSpPr/>
            <p:nvPr/>
          </p:nvSpPr>
          <p:spPr>
            <a:xfrm>
              <a:off x="4627727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7" name="任意多边形: 形状 196">
              <a:extLst>
                <a:ext uri="{FF2B5EF4-FFF2-40B4-BE49-F238E27FC236}">
                  <a16:creationId xmlns:a16="http://schemas.microsoft.com/office/drawing/2014/main" id="{D885038A-9892-3A8E-C62E-DEE46034BE88}"/>
                </a:ext>
              </a:extLst>
            </p:cNvPr>
            <p:cNvSpPr/>
            <p:nvPr/>
          </p:nvSpPr>
          <p:spPr>
            <a:xfrm>
              <a:off x="4627727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8" name="任意多边形: 形状 197">
              <a:extLst>
                <a:ext uri="{FF2B5EF4-FFF2-40B4-BE49-F238E27FC236}">
                  <a16:creationId xmlns:a16="http://schemas.microsoft.com/office/drawing/2014/main" id="{1B3236E7-0757-9ED7-CB72-9C300D00DF16}"/>
                </a:ext>
              </a:extLst>
            </p:cNvPr>
            <p:cNvSpPr/>
            <p:nvPr/>
          </p:nvSpPr>
          <p:spPr>
            <a:xfrm>
              <a:off x="4675243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9" name="任意多边形: 形状 198">
              <a:extLst>
                <a:ext uri="{FF2B5EF4-FFF2-40B4-BE49-F238E27FC236}">
                  <a16:creationId xmlns:a16="http://schemas.microsoft.com/office/drawing/2014/main" id="{38E917D4-72F7-AB9C-8294-121F64692153}"/>
                </a:ext>
              </a:extLst>
            </p:cNvPr>
            <p:cNvSpPr/>
            <p:nvPr/>
          </p:nvSpPr>
          <p:spPr>
            <a:xfrm>
              <a:off x="4675243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9 w 19998"/>
                <a:gd name="connsiteY1" fmla="*/ 0 h 87822"/>
                <a:gd name="connsiteX2" fmla="*/ 19999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9" y="0"/>
                  </a:lnTo>
                  <a:lnTo>
                    <a:pt x="19999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0" name="任意多边形: 形状 199">
              <a:extLst>
                <a:ext uri="{FF2B5EF4-FFF2-40B4-BE49-F238E27FC236}">
                  <a16:creationId xmlns:a16="http://schemas.microsoft.com/office/drawing/2014/main" id="{F4AC2E8F-FC32-2638-8F4B-B5982DEC71E2}"/>
                </a:ext>
              </a:extLst>
            </p:cNvPr>
            <p:cNvSpPr/>
            <p:nvPr/>
          </p:nvSpPr>
          <p:spPr>
            <a:xfrm>
              <a:off x="4722681" y="6460087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1" name="任意多边形: 形状 200">
              <a:extLst>
                <a:ext uri="{FF2B5EF4-FFF2-40B4-BE49-F238E27FC236}">
                  <a16:creationId xmlns:a16="http://schemas.microsoft.com/office/drawing/2014/main" id="{E53F890E-512F-65D0-80A0-B205057565E5}"/>
                </a:ext>
              </a:extLst>
            </p:cNvPr>
            <p:cNvSpPr/>
            <p:nvPr/>
          </p:nvSpPr>
          <p:spPr>
            <a:xfrm>
              <a:off x="4722681" y="6356762"/>
              <a:ext cx="19998" cy="87822"/>
            </a:xfrm>
            <a:custGeom>
              <a:avLst/>
              <a:gdLst>
                <a:gd name="connsiteX0" fmla="*/ 0 w 19998"/>
                <a:gd name="connsiteY0" fmla="*/ 0 h 87822"/>
                <a:gd name="connsiteX1" fmla="*/ 19998 w 19998"/>
                <a:gd name="connsiteY1" fmla="*/ 0 h 87822"/>
                <a:gd name="connsiteX2" fmla="*/ 19998 w 19998"/>
                <a:gd name="connsiteY2" fmla="*/ 87823 h 87822"/>
                <a:gd name="connsiteX3" fmla="*/ 0 w 19998"/>
                <a:gd name="connsiteY3" fmla="*/ 87823 h 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8" h="87822">
                  <a:moveTo>
                    <a:pt x="0" y="0"/>
                  </a:moveTo>
                  <a:lnTo>
                    <a:pt x="19998" y="0"/>
                  </a:lnTo>
                  <a:lnTo>
                    <a:pt x="19998" y="87823"/>
                  </a:lnTo>
                  <a:lnTo>
                    <a:pt x="0" y="878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2" name="任意多边形: 形状 201">
              <a:extLst>
                <a:ext uri="{FF2B5EF4-FFF2-40B4-BE49-F238E27FC236}">
                  <a16:creationId xmlns:a16="http://schemas.microsoft.com/office/drawing/2014/main" id="{11423DE4-E45A-3BB8-BFA0-1670947DEAEA}"/>
                </a:ext>
              </a:extLst>
            </p:cNvPr>
            <p:cNvSpPr/>
            <p:nvPr/>
          </p:nvSpPr>
          <p:spPr>
            <a:xfrm>
              <a:off x="4484715" y="6063684"/>
              <a:ext cx="237423" cy="9301"/>
            </a:xfrm>
            <a:custGeom>
              <a:avLst/>
              <a:gdLst>
                <a:gd name="connsiteX0" fmla="*/ 0 w 237423"/>
                <a:gd name="connsiteY0" fmla="*/ 0 h 9301"/>
                <a:gd name="connsiteX1" fmla="*/ 237424 w 237423"/>
                <a:gd name="connsiteY1" fmla="*/ 0 h 9301"/>
                <a:gd name="connsiteX2" fmla="*/ 237424 w 237423"/>
                <a:gd name="connsiteY2" fmla="*/ 9302 h 9301"/>
                <a:gd name="connsiteX3" fmla="*/ 0 w 237423"/>
                <a:gd name="connsiteY3" fmla="*/ 9302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7423" h="9301">
                  <a:moveTo>
                    <a:pt x="0" y="0"/>
                  </a:moveTo>
                  <a:lnTo>
                    <a:pt x="237424" y="0"/>
                  </a:lnTo>
                  <a:lnTo>
                    <a:pt x="237424" y="9302"/>
                  </a:lnTo>
                  <a:lnTo>
                    <a:pt x="0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3" name="任意多边形: 形状 202">
              <a:extLst>
                <a:ext uri="{FF2B5EF4-FFF2-40B4-BE49-F238E27FC236}">
                  <a16:creationId xmlns:a16="http://schemas.microsoft.com/office/drawing/2014/main" id="{6D781AC4-E480-A952-8548-8BC19CD8E35E}"/>
                </a:ext>
              </a:extLst>
            </p:cNvPr>
            <p:cNvSpPr/>
            <p:nvPr/>
          </p:nvSpPr>
          <p:spPr>
            <a:xfrm>
              <a:off x="4484715" y="6170265"/>
              <a:ext cx="237423" cy="9301"/>
            </a:xfrm>
            <a:custGeom>
              <a:avLst/>
              <a:gdLst>
                <a:gd name="connsiteX0" fmla="*/ 0 w 237423"/>
                <a:gd name="connsiteY0" fmla="*/ 0 h 9301"/>
                <a:gd name="connsiteX1" fmla="*/ 237424 w 237423"/>
                <a:gd name="connsiteY1" fmla="*/ 0 h 9301"/>
                <a:gd name="connsiteX2" fmla="*/ 237424 w 237423"/>
                <a:gd name="connsiteY2" fmla="*/ 9302 h 9301"/>
                <a:gd name="connsiteX3" fmla="*/ 0 w 237423"/>
                <a:gd name="connsiteY3" fmla="*/ 9302 h 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7423" h="9301">
                  <a:moveTo>
                    <a:pt x="0" y="0"/>
                  </a:moveTo>
                  <a:lnTo>
                    <a:pt x="237424" y="0"/>
                  </a:lnTo>
                  <a:lnTo>
                    <a:pt x="237424" y="9302"/>
                  </a:lnTo>
                  <a:lnTo>
                    <a:pt x="0" y="930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4" name="任意多边形: 形状 203">
              <a:extLst>
                <a:ext uri="{FF2B5EF4-FFF2-40B4-BE49-F238E27FC236}">
                  <a16:creationId xmlns:a16="http://schemas.microsoft.com/office/drawing/2014/main" id="{1C646A87-6BF0-1EE7-6675-E8DD3BA5F7CB}"/>
                </a:ext>
              </a:extLst>
            </p:cNvPr>
            <p:cNvSpPr/>
            <p:nvPr/>
          </p:nvSpPr>
          <p:spPr>
            <a:xfrm>
              <a:off x="4521146" y="6031593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5" name="任意多边形: 形状 204">
              <a:extLst>
                <a:ext uri="{FF2B5EF4-FFF2-40B4-BE49-F238E27FC236}">
                  <a16:creationId xmlns:a16="http://schemas.microsoft.com/office/drawing/2014/main" id="{E37F52F3-3467-1DE6-D321-855404C27501}"/>
                </a:ext>
              </a:extLst>
            </p:cNvPr>
            <p:cNvSpPr/>
            <p:nvPr/>
          </p:nvSpPr>
          <p:spPr>
            <a:xfrm>
              <a:off x="4550369" y="6031593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6" name="任意多边形: 形状 205">
              <a:extLst>
                <a:ext uri="{FF2B5EF4-FFF2-40B4-BE49-F238E27FC236}">
                  <a16:creationId xmlns:a16="http://schemas.microsoft.com/office/drawing/2014/main" id="{F89073E5-3375-53AD-5E93-4E02B92D92E2}"/>
                </a:ext>
              </a:extLst>
            </p:cNvPr>
            <p:cNvSpPr/>
            <p:nvPr/>
          </p:nvSpPr>
          <p:spPr>
            <a:xfrm>
              <a:off x="4579592" y="6031593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7" name="任意多边形: 形状 206">
              <a:extLst>
                <a:ext uri="{FF2B5EF4-FFF2-40B4-BE49-F238E27FC236}">
                  <a16:creationId xmlns:a16="http://schemas.microsoft.com/office/drawing/2014/main" id="{F4CC16DF-A2D0-CC18-939A-B48FA43F2FF1}"/>
                </a:ext>
              </a:extLst>
            </p:cNvPr>
            <p:cNvSpPr/>
            <p:nvPr/>
          </p:nvSpPr>
          <p:spPr>
            <a:xfrm>
              <a:off x="4608814" y="6031593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8" name="任意多边形: 形状 207">
              <a:extLst>
                <a:ext uri="{FF2B5EF4-FFF2-40B4-BE49-F238E27FC236}">
                  <a16:creationId xmlns:a16="http://schemas.microsoft.com/office/drawing/2014/main" id="{0215571A-1433-EA3B-94F7-22F966114500}"/>
                </a:ext>
              </a:extLst>
            </p:cNvPr>
            <p:cNvSpPr/>
            <p:nvPr/>
          </p:nvSpPr>
          <p:spPr>
            <a:xfrm>
              <a:off x="4638037" y="6031593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9" name="任意多边形: 形状 208">
              <a:extLst>
                <a:ext uri="{FF2B5EF4-FFF2-40B4-BE49-F238E27FC236}">
                  <a16:creationId xmlns:a16="http://schemas.microsoft.com/office/drawing/2014/main" id="{7084C286-302E-E4EC-0802-9E629A3881E3}"/>
                </a:ext>
              </a:extLst>
            </p:cNvPr>
            <p:cNvSpPr/>
            <p:nvPr/>
          </p:nvSpPr>
          <p:spPr>
            <a:xfrm>
              <a:off x="4667259" y="6031593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0" name="任意多边形: 形状 209">
              <a:extLst>
                <a:ext uri="{FF2B5EF4-FFF2-40B4-BE49-F238E27FC236}">
                  <a16:creationId xmlns:a16="http://schemas.microsoft.com/office/drawing/2014/main" id="{9F8B6400-E9AC-193B-46C2-500FF0835D1C}"/>
                </a:ext>
              </a:extLst>
            </p:cNvPr>
            <p:cNvSpPr/>
            <p:nvPr/>
          </p:nvSpPr>
          <p:spPr>
            <a:xfrm>
              <a:off x="4521146" y="6193674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1" name="任意多边形: 形状 210">
              <a:extLst>
                <a:ext uri="{FF2B5EF4-FFF2-40B4-BE49-F238E27FC236}">
                  <a16:creationId xmlns:a16="http://schemas.microsoft.com/office/drawing/2014/main" id="{28A6F203-7D34-8687-5522-24D8DB672B8D}"/>
                </a:ext>
              </a:extLst>
            </p:cNvPr>
            <p:cNvSpPr/>
            <p:nvPr/>
          </p:nvSpPr>
          <p:spPr>
            <a:xfrm>
              <a:off x="4550369" y="6193674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2" name="任意多边形: 形状 211">
              <a:extLst>
                <a:ext uri="{FF2B5EF4-FFF2-40B4-BE49-F238E27FC236}">
                  <a16:creationId xmlns:a16="http://schemas.microsoft.com/office/drawing/2014/main" id="{8F9AA6EA-BE1F-3131-2AFA-C3D41B065794}"/>
                </a:ext>
              </a:extLst>
            </p:cNvPr>
            <p:cNvSpPr/>
            <p:nvPr/>
          </p:nvSpPr>
          <p:spPr>
            <a:xfrm>
              <a:off x="4579592" y="6193674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3" name="任意多边形: 形状 212">
              <a:extLst>
                <a:ext uri="{FF2B5EF4-FFF2-40B4-BE49-F238E27FC236}">
                  <a16:creationId xmlns:a16="http://schemas.microsoft.com/office/drawing/2014/main" id="{707236D5-7C53-FE29-5333-0E68AD34C450}"/>
                </a:ext>
              </a:extLst>
            </p:cNvPr>
            <p:cNvSpPr/>
            <p:nvPr/>
          </p:nvSpPr>
          <p:spPr>
            <a:xfrm>
              <a:off x="4608814" y="6193674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4" name="任意多边形: 形状 213">
              <a:extLst>
                <a:ext uri="{FF2B5EF4-FFF2-40B4-BE49-F238E27FC236}">
                  <a16:creationId xmlns:a16="http://schemas.microsoft.com/office/drawing/2014/main" id="{677F4D20-45B1-0B40-21D2-93F92F8C0109}"/>
                </a:ext>
              </a:extLst>
            </p:cNvPr>
            <p:cNvSpPr/>
            <p:nvPr/>
          </p:nvSpPr>
          <p:spPr>
            <a:xfrm>
              <a:off x="4638037" y="6193674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5" name="任意多边形: 形状 214">
              <a:extLst>
                <a:ext uri="{FF2B5EF4-FFF2-40B4-BE49-F238E27FC236}">
                  <a16:creationId xmlns:a16="http://schemas.microsoft.com/office/drawing/2014/main" id="{6F17A3FA-3470-E60B-1B57-973EA7FEFF3E}"/>
                </a:ext>
              </a:extLst>
            </p:cNvPr>
            <p:cNvSpPr/>
            <p:nvPr/>
          </p:nvSpPr>
          <p:spPr>
            <a:xfrm>
              <a:off x="4667259" y="6193674"/>
              <a:ext cx="18448" cy="17905"/>
            </a:xfrm>
            <a:custGeom>
              <a:avLst/>
              <a:gdLst>
                <a:gd name="connsiteX0" fmla="*/ 0 w 18448"/>
                <a:gd name="connsiteY0" fmla="*/ 0 h 17905"/>
                <a:gd name="connsiteX1" fmla="*/ 18448 w 18448"/>
                <a:gd name="connsiteY1" fmla="*/ 0 h 17905"/>
                <a:gd name="connsiteX2" fmla="*/ 18448 w 18448"/>
                <a:gd name="connsiteY2" fmla="*/ 17906 h 17905"/>
                <a:gd name="connsiteX3" fmla="*/ 0 w 18448"/>
                <a:gd name="connsiteY3" fmla="*/ 17906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48" h="17905">
                  <a:moveTo>
                    <a:pt x="0" y="0"/>
                  </a:moveTo>
                  <a:lnTo>
                    <a:pt x="18448" y="0"/>
                  </a:lnTo>
                  <a:lnTo>
                    <a:pt x="18448" y="17906"/>
                  </a:lnTo>
                  <a:lnTo>
                    <a:pt x="0" y="179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6" name="任意多边形: 形状 215">
              <a:extLst>
                <a:ext uri="{FF2B5EF4-FFF2-40B4-BE49-F238E27FC236}">
                  <a16:creationId xmlns:a16="http://schemas.microsoft.com/office/drawing/2014/main" id="{CA574CAB-2DA4-A6A2-CA27-F19F4F8C462C}"/>
                </a:ext>
              </a:extLst>
            </p:cNvPr>
            <p:cNvSpPr/>
            <p:nvPr/>
          </p:nvSpPr>
          <p:spPr>
            <a:xfrm>
              <a:off x="4828332" y="6400635"/>
              <a:ext cx="298426" cy="9689"/>
            </a:xfrm>
            <a:custGeom>
              <a:avLst/>
              <a:gdLst>
                <a:gd name="connsiteX0" fmla="*/ 0 w 298426"/>
                <a:gd name="connsiteY0" fmla="*/ 0 h 9689"/>
                <a:gd name="connsiteX1" fmla="*/ 298427 w 298426"/>
                <a:gd name="connsiteY1" fmla="*/ 0 h 9689"/>
                <a:gd name="connsiteX2" fmla="*/ 298427 w 298426"/>
                <a:gd name="connsiteY2" fmla="*/ 9689 h 9689"/>
                <a:gd name="connsiteX3" fmla="*/ 0 w 298426"/>
                <a:gd name="connsiteY3" fmla="*/ 9689 h 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8426" h="9689">
                  <a:moveTo>
                    <a:pt x="0" y="0"/>
                  </a:moveTo>
                  <a:lnTo>
                    <a:pt x="298427" y="0"/>
                  </a:lnTo>
                  <a:lnTo>
                    <a:pt x="298427" y="9689"/>
                  </a:lnTo>
                  <a:lnTo>
                    <a:pt x="0" y="968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7" name="任意多边形: 形状 216">
              <a:extLst>
                <a:ext uri="{FF2B5EF4-FFF2-40B4-BE49-F238E27FC236}">
                  <a16:creationId xmlns:a16="http://schemas.microsoft.com/office/drawing/2014/main" id="{7DB18C60-1D49-E414-9683-5D186971120E}"/>
                </a:ext>
              </a:extLst>
            </p:cNvPr>
            <p:cNvSpPr/>
            <p:nvPr/>
          </p:nvSpPr>
          <p:spPr>
            <a:xfrm>
              <a:off x="4828332" y="6444585"/>
              <a:ext cx="298426" cy="8371"/>
            </a:xfrm>
            <a:custGeom>
              <a:avLst/>
              <a:gdLst>
                <a:gd name="connsiteX0" fmla="*/ 0 w 298426"/>
                <a:gd name="connsiteY0" fmla="*/ 0 h 8371"/>
                <a:gd name="connsiteX1" fmla="*/ 298427 w 298426"/>
                <a:gd name="connsiteY1" fmla="*/ 0 h 8371"/>
                <a:gd name="connsiteX2" fmla="*/ 298427 w 298426"/>
                <a:gd name="connsiteY2" fmla="*/ 8371 h 8371"/>
                <a:gd name="connsiteX3" fmla="*/ 0 w 298426"/>
                <a:gd name="connsiteY3" fmla="*/ 8371 h 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8426" h="8371">
                  <a:moveTo>
                    <a:pt x="0" y="0"/>
                  </a:moveTo>
                  <a:lnTo>
                    <a:pt x="298427" y="0"/>
                  </a:lnTo>
                  <a:lnTo>
                    <a:pt x="298427" y="8371"/>
                  </a:lnTo>
                  <a:lnTo>
                    <a:pt x="0" y="837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8" name="任意多边形: 形状 217">
              <a:extLst>
                <a:ext uri="{FF2B5EF4-FFF2-40B4-BE49-F238E27FC236}">
                  <a16:creationId xmlns:a16="http://schemas.microsoft.com/office/drawing/2014/main" id="{5C404897-29C8-26B2-4388-E229B9B54DCA}"/>
                </a:ext>
              </a:extLst>
            </p:cNvPr>
            <p:cNvSpPr/>
            <p:nvPr/>
          </p:nvSpPr>
          <p:spPr>
            <a:xfrm>
              <a:off x="4574941" y="5837267"/>
              <a:ext cx="56972" cy="64878"/>
            </a:xfrm>
            <a:custGeom>
              <a:avLst/>
              <a:gdLst>
                <a:gd name="connsiteX0" fmla="*/ 56972 w 56972"/>
                <a:gd name="connsiteY0" fmla="*/ 64879 h 64878"/>
                <a:gd name="connsiteX1" fmla="*/ 0 w 56972"/>
                <a:gd name="connsiteY1" fmla="*/ 64879 h 64878"/>
                <a:gd name="connsiteX2" fmla="*/ 0 w 56972"/>
                <a:gd name="connsiteY2" fmla="*/ 0 h 64878"/>
                <a:gd name="connsiteX3" fmla="*/ 56972 w 56972"/>
                <a:gd name="connsiteY3" fmla="*/ 0 h 64878"/>
                <a:gd name="connsiteX4" fmla="*/ 56972 w 56972"/>
                <a:gd name="connsiteY4" fmla="*/ 64879 h 64878"/>
                <a:gd name="connsiteX5" fmla="*/ 9302 w 56972"/>
                <a:gd name="connsiteY5" fmla="*/ 55577 h 64878"/>
                <a:gd name="connsiteX6" fmla="*/ 47671 w 56972"/>
                <a:gd name="connsiteY6" fmla="*/ 55577 h 64878"/>
                <a:gd name="connsiteX7" fmla="*/ 47671 w 56972"/>
                <a:gd name="connsiteY7" fmla="*/ 9302 h 64878"/>
                <a:gd name="connsiteX8" fmla="*/ 9302 w 56972"/>
                <a:gd name="connsiteY8" fmla="*/ 9302 h 64878"/>
                <a:gd name="connsiteX9" fmla="*/ 9302 w 56972"/>
                <a:gd name="connsiteY9" fmla="*/ 55577 h 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72" h="64878">
                  <a:moveTo>
                    <a:pt x="56972" y="64879"/>
                  </a:moveTo>
                  <a:lnTo>
                    <a:pt x="0" y="64879"/>
                  </a:lnTo>
                  <a:lnTo>
                    <a:pt x="0" y="0"/>
                  </a:lnTo>
                  <a:lnTo>
                    <a:pt x="56972" y="0"/>
                  </a:lnTo>
                  <a:lnTo>
                    <a:pt x="56972" y="64879"/>
                  </a:lnTo>
                  <a:close/>
                  <a:moveTo>
                    <a:pt x="9302" y="55577"/>
                  </a:moveTo>
                  <a:lnTo>
                    <a:pt x="47671" y="55577"/>
                  </a:lnTo>
                  <a:lnTo>
                    <a:pt x="47671" y="9302"/>
                  </a:lnTo>
                  <a:lnTo>
                    <a:pt x="9302" y="9302"/>
                  </a:lnTo>
                  <a:lnTo>
                    <a:pt x="9302" y="5557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9" name="任意多边形: 形状 218">
              <a:extLst>
                <a:ext uri="{FF2B5EF4-FFF2-40B4-BE49-F238E27FC236}">
                  <a16:creationId xmlns:a16="http://schemas.microsoft.com/office/drawing/2014/main" id="{6C1BE9BE-75B4-1689-2060-A65C0CC83387}"/>
                </a:ext>
              </a:extLst>
            </p:cNvPr>
            <p:cNvSpPr/>
            <p:nvPr/>
          </p:nvSpPr>
          <p:spPr>
            <a:xfrm>
              <a:off x="4574941" y="5708672"/>
              <a:ext cx="56972" cy="64878"/>
            </a:xfrm>
            <a:custGeom>
              <a:avLst/>
              <a:gdLst>
                <a:gd name="connsiteX0" fmla="*/ 56972 w 56972"/>
                <a:gd name="connsiteY0" fmla="*/ 64879 h 64878"/>
                <a:gd name="connsiteX1" fmla="*/ 0 w 56972"/>
                <a:gd name="connsiteY1" fmla="*/ 64879 h 64878"/>
                <a:gd name="connsiteX2" fmla="*/ 0 w 56972"/>
                <a:gd name="connsiteY2" fmla="*/ 0 h 64878"/>
                <a:gd name="connsiteX3" fmla="*/ 56972 w 56972"/>
                <a:gd name="connsiteY3" fmla="*/ 0 h 64878"/>
                <a:gd name="connsiteX4" fmla="*/ 56972 w 56972"/>
                <a:gd name="connsiteY4" fmla="*/ 64879 h 64878"/>
                <a:gd name="connsiteX5" fmla="*/ 9302 w 56972"/>
                <a:gd name="connsiteY5" fmla="*/ 55577 h 64878"/>
                <a:gd name="connsiteX6" fmla="*/ 47671 w 56972"/>
                <a:gd name="connsiteY6" fmla="*/ 55577 h 64878"/>
                <a:gd name="connsiteX7" fmla="*/ 47671 w 56972"/>
                <a:gd name="connsiteY7" fmla="*/ 9302 h 64878"/>
                <a:gd name="connsiteX8" fmla="*/ 9302 w 56972"/>
                <a:gd name="connsiteY8" fmla="*/ 9302 h 64878"/>
                <a:gd name="connsiteX9" fmla="*/ 9302 w 56972"/>
                <a:gd name="connsiteY9" fmla="*/ 55577 h 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72" h="64878">
                  <a:moveTo>
                    <a:pt x="56972" y="64879"/>
                  </a:moveTo>
                  <a:lnTo>
                    <a:pt x="0" y="64879"/>
                  </a:lnTo>
                  <a:lnTo>
                    <a:pt x="0" y="0"/>
                  </a:lnTo>
                  <a:lnTo>
                    <a:pt x="56972" y="0"/>
                  </a:lnTo>
                  <a:lnTo>
                    <a:pt x="56972" y="64879"/>
                  </a:lnTo>
                  <a:close/>
                  <a:moveTo>
                    <a:pt x="9302" y="55577"/>
                  </a:moveTo>
                  <a:lnTo>
                    <a:pt x="47671" y="55577"/>
                  </a:lnTo>
                  <a:lnTo>
                    <a:pt x="47671" y="9302"/>
                  </a:lnTo>
                  <a:lnTo>
                    <a:pt x="9302" y="9302"/>
                  </a:lnTo>
                  <a:lnTo>
                    <a:pt x="9302" y="5557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0" name="任意多边形: 形状 219">
              <a:extLst>
                <a:ext uri="{FF2B5EF4-FFF2-40B4-BE49-F238E27FC236}">
                  <a16:creationId xmlns:a16="http://schemas.microsoft.com/office/drawing/2014/main" id="{1FCDBEE3-1186-DB6E-2CAE-6BC4BC65F899}"/>
                </a:ext>
              </a:extLst>
            </p:cNvPr>
            <p:cNvSpPr/>
            <p:nvPr/>
          </p:nvSpPr>
          <p:spPr>
            <a:xfrm>
              <a:off x="4574941" y="5580155"/>
              <a:ext cx="56972" cy="64878"/>
            </a:xfrm>
            <a:custGeom>
              <a:avLst/>
              <a:gdLst>
                <a:gd name="connsiteX0" fmla="*/ 56972 w 56972"/>
                <a:gd name="connsiteY0" fmla="*/ 64879 h 64878"/>
                <a:gd name="connsiteX1" fmla="*/ 0 w 56972"/>
                <a:gd name="connsiteY1" fmla="*/ 64879 h 64878"/>
                <a:gd name="connsiteX2" fmla="*/ 0 w 56972"/>
                <a:gd name="connsiteY2" fmla="*/ 0 h 64878"/>
                <a:gd name="connsiteX3" fmla="*/ 56972 w 56972"/>
                <a:gd name="connsiteY3" fmla="*/ 0 h 64878"/>
                <a:gd name="connsiteX4" fmla="*/ 56972 w 56972"/>
                <a:gd name="connsiteY4" fmla="*/ 64879 h 64878"/>
                <a:gd name="connsiteX5" fmla="*/ 9302 w 56972"/>
                <a:gd name="connsiteY5" fmla="*/ 55577 h 64878"/>
                <a:gd name="connsiteX6" fmla="*/ 47671 w 56972"/>
                <a:gd name="connsiteY6" fmla="*/ 55577 h 64878"/>
                <a:gd name="connsiteX7" fmla="*/ 47671 w 56972"/>
                <a:gd name="connsiteY7" fmla="*/ 9302 h 64878"/>
                <a:gd name="connsiteX8" fmla="*/ 9302 w 56972"/>
                <a:gd name="connsiteY8" fmla="*/ 9302 h 64878"/>
                <a:gd name="connsiteX9" fmla="*/ 9302 w 56972"/>
                <a:gd name="connsiteY9" fmla="*/ 55577 h 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72" h="64878">
                  <a:moveTo>
                    <a:pt x="56972" y="64879"/>
                  </a:moveTo>
                  <a:lnTo>
                    <a:pt x="0" y="64879"/>
                  </a:lnTo>
                  <a:lnTo>
                    <a:pt x="0" y="0"/>
                  </a:lnTo>
                  <a:lnTo>
                    <a:pt x="56972" y="0"/>
                  </a:lnTo>
                  <a:lnTo>
                    <a:pt x="56972" y="64879"/>
                  </a:lnTo>
                  <a:close/>
                  <a:moveTo>
                    <a:pt x="9302" y="55577"/>
                  </a:moveTo>
                  <a:lnTo>
                    <a:pt x="47671" y="55577"/>
                  </a:lnTo>
                  <a:lnTo>
                    <a:pt x="47671" y="9302"/>
                  </a:lnTo>
                  <a:lnTo>
                    <a:pt x="9302" y="9302"/>
                  </a:lnTo>
                  <a:lnTo>
                    <a:pt x="9302" y="5557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1" name="任意多边形: 形状 220">
              <a:extLst>
                <a:ext uri="{FF2B5EF4-FFF2-40B4-BE49-F238E27FC236}">
                  <a16:creationId xmlns:a16="http://schemas.microsoft.com/office/drawing/2014/main" id="{CDBF02C3-44FA-09AE-ABF3-4D045C67312D}"/>
                </a:ext>
              </a:extLst>
            </p:cNvPr>
            <p:cNvSpPr/>
            <p:nvPr/>
          </p:nvSpPr>
          <p:spPr>
            <a:xfrm>
              <a:off x="4574941" y="5451638"/>
              <a:ext cx="56972" cy="64878"/>
            </a:xfrm>
            <a:custGeom>
              <a:avLst/>
              <a:gdLst>
                <a:gd name="connsiteX0" fmla="*/ 56972 w 56972"/>
                <a:gd name="connsiteY0" fmla="*/ 64879 h 64878"/>
                <a:gd name="connsiteX1" fmla="*/ 0 w 56972"/>
                <a:gd name="connsiteY1" fmla="*/ 64879 h 64878"/>
                <a:gd name="connsiteX2" fmla="*/ 0 w 56972"/>
                <a:gd name="connsiteY2" fmla="*/ 0 h 64878"/>
                <a:gd name="connsiteX3" fmla="*/ 56972 w 56972"/>
                <a:gd name="connsiteY3" fmla="*/ 0 h 64878"/>
                <a:gd name="connsiteX4" fmla="*/ 56972 w 56972"/>
                <a:gd name="connsiteY4" fmla="*/ 64879 h 64878"/>
                <a:gd name="connsiteX5" fmla="*/ 9302 w 56972"/>
                <a:gd name="connsiteY5" fmla="*/ 55500 h 64878"/>
                <a:gd name="connsiteX6" fmla="*/ 47671 w 56972"/>
                <a:gd name="connsiteY6" fmla="*/ 55500 h 64878"/>
                <a:gd name="connsiteX7" fmla="*/ 47671 w 56972"/>
                <a:gd name="connsiteY7" fmla="*/ 9224 h 64878"/>
                <a:gd name="connsiteX8" fmla="*/ 9302 w 56972"/>
                <a:gd name="connsiteY8" fmla="*/ 9224 h 64878"/>
                <a:gd name="connsiteX9" fmla="*/ 9302 w 56972"/>
                <a:gd name="connsiteY9" fmla="*/ 55500 h 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72" h="64878">
                  <a:moveTo>
                    <a:pt x="56972" y="64879"/>
                  </a:moveTo>
                  <a:lnTo>
                    <a:pt x="0" y="64879"/>
                  </a:lnTo>
                  <a:lnTo>
                    <a:pt x="0" y="0"/>
                  </a:lnTo>
                  <a:lnTo>
                    <a:pt x="56972" y="0"/>
                  </a:lnTo>
                  <a:lnTo>
                    <a:pt x="56972" y="64879"/>
                  </a:lnTo>
                  <a:close/>
                  <a:moveTo>
                    <a:pt x="9302" y="55500"/>
                  </a:moveTo>
                  <a:lnTo>
                    <a:pt x="47671" y="55500"/>
                  </a:lnTo>
                  <a:lnTo>
                    <a:pt x="47671" y="9224"/>
                  </a:lnTo>
                  <a:lnTo>
                    <a:pt x="9302" y="9224"/>
                  </a:lnTo>
                  <a:lnTo>
                    <a:pt x="9302" y="5550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2" name="任意多边形: 形状 221">
              <a:extLst>
                <a:ext uri="{FF2B5EF4-FFF2-40B4-BE49-F238E27FC236}">
                  <a16:creationId xmlns:a16="http://schemas.microsoft.com/office/drawing/2014/main" id="{FB8D6AA8-7514-9FF4-99C2-A6A79B65F301}"/>
                </a:ext>
              </a:extLst>
            </p:cNvPr>
            <p:cNvSpPr/>
            <p:nvPr/>
          </p:nvSpPr>
          <p:spPr>
            <a:xfrm>
              <a:off x="4574941" y="5323043"/>
              <a:ext cx="56972" cy="64878"/>
            </a:xfrm>
            <a:custGeom>
              <a:avLst/>
              <a:gdLst>
                <a:gd name="connsiteX0" fmla="*/ 56972 w 56972"/>
                <a:gd name="connsiteY0" fmla="*/ 64879 h 64878"/>
                <a:gd name="connsiteX1" fmla="*/ 0 w 56972"/>
                <a:gd name="connsiteY1" fmla="*/ 64879 h 64878"/>
                <a:gd name="connsiteX2" fmla="*/ 0 w 56972"/>
                <a:gd name="connsiteY2" fmla="*/ 0 h 64878"/>
                <a:gd name="connsiteX3" fmla="*/ 56972 w 56972"/>
                <a:gd name="connsiteY3" fmla="*/ 0 h 64878"/>
                <a:gd name="connsiteX4" fmla="*/ 56972 w 56972"/>
                <a:gd name="connsiteY4" fmla="*/ 64879 h 64878"/>
                <a:gd name="connsiteX5" fmla="*/ 9302 w 56972"/>
                <a:gd name="connsiteY5" fmla="*/ 55577 h 64878"/>
                <a:gd name="connsiteX6" fmla="*/ 47671 w 56972"/>
                <a:gd name="connsiteY6" fmla="*/ 55577 h 64878"/>
                <a:gd name="connsiteX7" fmla="*/ 47671 w 56972"/>
                <a:gd name="connsiteY7" fmla="*/ 9302 h 64878"/>
                <a:gd name="connsiteX8" fmla="*/ 9302 w 56972"/>
                <a:gd name="connsiteY8" fmla="*/ 9302 h 64878"/>
                <a:gd name="connsiteX9" fmla="*/ 9302 w 56972"/>
                <a:gd name="connsiteY9" fmla="*/ 55577 h 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72" h="64878">
                  <a:moveTo>
                    <a:pt x="56972" y="64879"/>
                  </a:moveTo>
                  <a:lnTo>
                    <a:pt x="0" y="64879"/>
                  </a:lnTo>
                  <a:lnTo>
                    <a:pt x="0" y="0"/>
                  </a:lnTo>
                  <a:lnTo>
                    <a:pt x="56972" y="0"/>
                  </a:lnTo>
                  <a:lnTo>
                    <a:pt x="56972" y="64879"/>
                  </a:lnTo>
                  <a:close/>
                  <a:moveTo>
                    <a:pt x="9302" y="55577"/>
                  </a:moveTo>
                  <a:lnTo>
                    <a:pt x="47671" y="55577"/>
                  </a:lnTo>
                  <a:lnTo>
                    <a:pt x="47671" y="9302"/>
                  </a:lnTo>
                  <a:lnTo>
                    <a:pt x="9302" y="9302"/>
                  </a:lnTo>
                  <a:lnTo>
                    <a:pt x="9302" y="5557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3" name="任意多边形: 形状 222">
              <a:extLst>
                <a:ext uri="{FF2B5EF4-FFF2-40B4-BE49-F238E27FC236}">
                  <a16:creationId xmlns:a16="http://schemas.microsoft.com/office/drawing/2014/main" id="{AD23F744-D406-4787-3A34-CA3D5AF7423E}"/>
                </a:ext>
              </a:extLst>
            </p:cNvPr>
            <p:cNvSpPr/>
            <p:nvPr/>
          </p:nvSpPr>
          <p:spPr>
            <a:xfrm>
              <a:off x="4507892" y="5014695"/>
              <a:ext cx="176963" cy="7286"/>
            </a:xfrm>
            <a:custGeom>
              <a:avLst/>
              <a:gdLst>
                <a:gd name="connsiteX0" fmla="*/ 0 w 176963"/>
                <a:gd name="connsiteY0" fmla="*/ 0 h 7286"/>
                <a:gd name="connsiteX1" fmla="*/ 176963 w 176963"/>
                <a:gd name="connsiteY1" fmla="*/ 0 h 7286"/>
                <a:gd name="connsiteX2" fmla="*/ 176963 w 176963"/>
                <a:gd name="connsiteY2" fmla="*/ 7286 h 7286"/>
                <a:gd name="connsiteX3" fmla="*/ 0 w 176963"/>
                <a:gd name="connsiteY3" fmla="*/ 7286 h 7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6963" h="7286">
                  <a:moveTo>
                    <a:pt x="0" y="0"/>
                  </a:moveTo>
                  <a:lnTo>
                    <a:pt x="176963" y="0"/>
                  </a:lnTo>
                  <a:lnTo>
                    <a:pt x="176963" y="7286"/>
                  </a:lnTo>
                  <a:lnTo>
                    <a:pt x="0" y="728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4" name="任意多边形: 形状 223">
              <a:extLst>
                <a:ext uri="{FF2B5EF4-FFF2-40B4-BE49-F238E27FC236}">
                  <a16:creationId xmlns:a16="http://schemas.microsoft.com/office/drawing/2014/main" id="{F558F3FB-9CB4-3EB8-126F-BFE0BDE347CF}"/>
                </a:ext>
              </a:extLst>
            </p:cNvPr>
            <p:cNvSpPr/>
            <p:nvPr/>
          </p:nvSpPr>
          <p:spPr>
            <a:xfrm>
              <a:off x="4483397" y="5140422"/>
              <a:ext cx="226106" cy="7286"/>
            </a:xfrm>
            <a:custGeom>
              <a:avLst/>
              <a:gdLst>
                <a:gd name="connsiteX0" fmla="*/ 0 w 226106"/>
                <a:gd name="connsiteY0" fmla="*/ 0 h 7286"/>
                <a:gd name="connsiteX1" fmla="*/ 226107 w 226106"/>
                <a:gd name="connsiteY1" fmla="*/ 0 h 7286"/>
                <a:gd name="connsiteX2" fmla="*/ 226107 w 226106"/>
                <a:gd name="connsiteY2" fmla="*/ 7286 h 7286"/>
                <a:gd name="connsiteX3" fmla="*/ 0 w 226106"/>
                <a:gd name="connsiteY3" fmla="*/ 7286 h 7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106" h="7286">
                  <a:moveTo>
                    <a:pt x="0" y="0"/>
                  </a:moveTo>
                  <a:lnTo>
                    <a:pt x="226107" y="0"/>
                  </a:lnTo>
                  <a:lnTo>
                    <a:pt x="226107" y="7286"/>
                  </a:lnTo>
                  <a:lnTo>
                    <a:pt x="0" y="728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5" name="任意多边形: 形状 224">
              <a:extLst>
                <a:ext uri="{FF2B5EF4-FFF2-40B4-BE49-F238E27FC236}">
                  <a16:creationId xmlns:a16="http://schemas.microsoft.com/office/drawing/2014/main" id="{E34A460B-EDAE-6FB8-F2E8-A8C7CEFA4B68}"/>
                </a:ext>
              </a:extLst>
            </p:cNvPr>
            <p:cNvSpPr/>
            <p:nvPr/>
          </p:nvSpPr>
          <p:spPr>
            <a:xfrm>
              <a:off x="4568972" y="4018726"/>
              <a:ext cx="62010" cy="946050"/>
            </a:xfrm>
            <a:custGeom>
              <a:avLst/>
              <a:gdLst>
                <a:gd name="connsiteX0" fmla="*/ 0 w 62010"/>
                <a:gd name="connsiteY0" fmla="*/ 946051 h 946050"/>
                <a:gd name="connsiteX1" fmla="*/ 31005 w 62010"/>
                <a:gd name="connsiteY1" fmla="*/ 0 h 946050"/>
                <a:gd name="connsiteX2" fmla="*/ 62011 w 62010"/>
                <a:gd name="connsiteY2" fmla="*/ 946051 h 94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010" h="946050">
                  <a:moveTo>
                    <a:pt x="0" y="946051"/>
                  </a:moveTo>
                  <a:lnTo>
                    <a:pt x="31005" y="0"/>
                  </a:lnTo>
                  <a:lnTo>
                    <a:pt x="62011" y="946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6" name="任意多边形: 形状 225">
              <a:extLst>
                <a:ext uri="{FF2B5EF4-FFF2-40B4-BE49-F238E27FC236}">
                  <a16:creationId xmlns:a16="http://schemas.microsoft.com/office/drawing/2014/main" id="{45584227-8E97-1B4E-10D4-263A4049AC82}"/>
                </a:ext>
              </a:extLst>
            </p:cNvPr>
            <p:cNvSpPr/>
            <p:nvPr/>
          </p:nvSpPr>
          <p:spPr>
            <a:xfrm>
              <a:off x="4400381" y="6078954"/>
              <a:ext cx="37438" cy="14882"/>
            </a:xfrm>
            <a:custGeom>
              <a:avLst/>
              <a:gdLst>
                <a:gd name="connsiteX0" fmla="*/ 0 w 37438"/>
                <a:gd name="connsiteY0" fmla="*/ 0 h 14882"/>
                <a:gd name="connsiteX1" fmla="*/ 37439 w 37438"/>
                <a:gd name="connsiteY1" fmla="*/ 0 h 14882"/>
                <a:gd name="connsiteX2" fmla="*/ 37439 w 37438"/>
                <a:gd name="connsiteY2" fmla="*/ 14883 h 14882"/>
                <a:gd name="connsiteX3" fmla="*/ 0 w 37438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38" h="14882">
                  <a:moveTo>
                    <a:pt x="0" y="0"/>
                  </a:moveTo>
                  <a:lnTo>
                    <a:pt x="37439" y="0"/>
                  </a:lnTo>
                  <a:lnTo>
                    <a:pt x="37439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7" name="任意多边形: 形状 226">
              <a:extLst>
                <a:ext uri="{FF2B5EF4-FFF2-40B4-BE49-F238E27FC236}">
                  <a16:creationId xmlns:a16="http://schemas.microsoft.com/office/drawing/2014/main" id="{D02C6F69-30ED-3E1D-D79A-688CFBEC7DF7}"/>
                </a:ext>
              </a:extLst>
            </p:cNvPr>
            <p:cNvSpPr/>
            <p:nvPr/>
          </p:nvSpPr>
          <p:spPr>
            <a:xfrm>
              <a:off x="4400381" y="6107711"/>
              <a:ext cx="37438" cy="14882"/>
            </a:xfrm>
            <a:custGeom>
              <a:avLst/>
              <a:gdLst>
                <a:gd name="connsiteX0" fmla="*/ 0 w 37438"/>
                <a:gd name="connsiteY0" fmla="*/ 0 h 14882"/>
                <a:gd name="connsiteX1" fmla="*/ 37439 w 37438"/>
                <a:gd name="connsiteY1" fmla="*/ 0 h 14882"/>
                <a:gd name="connsiteX2" fmla="*/ 37439 w 37438"/>
                <a:gd name="connsiteY2" fmla="*/ 14883 h 14882"/>
                <a:gd name="connsiteX3" fmla="*/ 0 w 37438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38" h="14882">
                  <a:moveTo>
                    <a:pt x="0" y="0"/>
                  </a:moveTo>
                  <a:lnTo>
                    <a:pt x="37439" y="0"/>
                  </a:lnTo>
                  <a:lnTo>
                    <a:pt x="37439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8" name="任意多边形: 形状 227">
              <a:extLst>
                <a:ext uri="{FF2B5EF4-FFF2-40B4-BE49-F238E27FC236}">
                  <a16:creationId xmlns:a16="http://schemas.microsoft.com/office/drawing/2014/main" id="{0FCF1614-47B0-7286-246A-C5EAB80CD7EC}"/>
                </a:ext>
              </a:extLst>
            </p:cNvPr>
            <p:cNvSpPr/>
            <p:nvPr/>
          </p:nvSpPr>
          <p:spPr>
            <a:xfrm>
              <a:off x="4400381" y="6136469"/>
              <a:ext cx="37438" cy="14882"/>
            </a:xfrm>
            <a:custGeom>
              <a:avLst/>
              <a:gdLst>
                <a:gd name="connsiteX0" fmla="*/ 0 w 37438"/>
                <a:gd name="connsiteY0" fmla="*/ 0 h 14882"/>
                <a:gd name="connsiteX1" fmla="*/ 37439 w 37438"/>
                <a:gd name="connsiteY1" fmla="*/ 0 h 14882"/>
                <a:gd name="connsiteX2" fmla="*/ 37439 w 37438"/>
                <a:gd name="connsiteY2" fmla="*/ 14883 h 14882"/>
                <a:gd name="connsiteX3" fmla="*/ 0 w 37438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38" h="14882">
                  <a:moveTo>
                    <a:pt x="0" y="0"/>
                  </a:moveTo>
                  <a:lnTo>
                    <a:pt x="37439" y="0"/>
                  </a:lnTo>
                  <a:lnTo>
                    <a:pt x="37439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9" name="任意多边形: 形状 228">
              <a:extLst>
                <a:ext uri="{FF2B5EF4-FFF2-40B4-BE49-F238E27FC236}">
                  <a16:creationId xmlns:a16="http://schemas.microsoft.com/office/drawing/2014/main" id="{E8AF6C33-04AE-472C-4D3F-4874F6559D48}"/>
                </a:ext>
              </a:extLst>
            </p:cNvPr>
            <p:cNvSpPr/>
            <p:nvPr/>
          </p:nvSpPr>
          <p:spPr>
            <a:xfrm>
              <a:off x="4400381" y="6165226"/>
              <a:ext cx="37438" cy="14882"/>
            </a:xfrm>
            <a:custGeom>
              <a:avLst/>
              <a:gdLst>
                <a:gd name="connsiteX0" fmla="*/ 0 w 37438"/>
                <a:gd name="connsiteY0" fmla="*/ 0 h 14882"/>
                <a:gd name="connsiteX1" fmla="*/ 37439 w 37438"/>
                <a:gd name="connsiteY1" fmla="*/ 0 h 14882"/>
                <a:gd name="connsiteX2" fmla="*/ 37439 w 37438"/>
                <a:gd name="connsiteY2" fmla="*/ 14883 h 14882"/>
                <a:gd name="connsiteX3" fmla="*/ 0 w 37438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38" h="14882">
                  <a:moveTo>
                    <a:pt x="0" y="0"/>
                  </a:moveTo>
                  <a:lnTo>
                    <a:pt x="37439" y="0"/>
                  </a:lnTo>
                  <a:lnTo>
                    <a:pt x="37439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0" name="任意多边形: 形状 229">
              <a:extLst>
                <a:ext uri="{FF2B5EF4-FFF2-40B4-BE49-F238E27FC236}">
                  <a16:creationId xmlns:a16="http://schemas.microsoft.com/office/drawing/2014/main" id="{AC347E99-E047-3534-FE73-7A670237286A}"/>
                </a:ext>
              </a:extLst>
            </p:cNvPr>
            <p:cNvSpPr/>
            <p:nvPr/>
          </p:nvSpPr>
          <p:spPr>
            <a:xfrm>
              <a:off x="4400381" y="6193906"/>
              <a:ext cx="37438" cy="14882"/>
            </a:xfrm>
            <a:custGeom>
              <a:avLst/>
              <a:gdLst>
                <a:gd name="connsiteX0" fmla="*/ 0 w 37438"/>
                <a:gd name="connsiteY0" fmla="*/ 0 h 14882"/>
                <a:gd name="connsiteX1" fmla="*/ 37439 w 37438"/>
                <a:gd name="connsiteY1" fmla="*/ 0 h 14882"/>
                <a:gd name="connsiteX2" fmla="*/ 37439 w 37438"/>
                <a:gd name="connsiteY2" fmla="*/ 14883 h 14882"/>
                <a:gd name="connsiteX3" fmla="*/ 0 w 37438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38" h="14882">
                  <a:moveTo>
                    <a:pt x="0" y="0"/>
                  </a:moveTo>
                  <a:lnTo>
                    <a:pt x="37439" y="0"/>
                  </a:lnTo>
                  <a:lnTo>
                    <a:pt x="37439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1" name="任意多边形: 形状 230">
              <a:extLst>
                <a:ext uri="{FF2B5EF4-FFF2-40B4-BE49-F238E27FC236}">
                  <a16:creationId xmlns:a16="http://schemas.microsoft.com/office/drawing/2014/main" id="{A9D55E1C-331E-67B6-594A-C53D6C7548A1}"/>
                </a:ext>
              </a:extLst>
            </p:cNvPr>
            <p:cNvSpPr/>
            <p:nvPr/>
          </p:nvSpPr>
          <p:spPr>
            <a:xfrm>
              <a:off x="4400381" y="6222664"/>
              <a:ext cx="37438" cy="14882"/>
            </a:xfrm>
            <a:custGeom>
              <a:avLst/>
              <a:gdLst>
                <a:gd name="connsiteX0" fmla="*/ 0 w 37438"/>
                <a:gd name="connsiteY0" fmla="*/ 0 h 14882"/>
                <a:gd name="connsiteX1" fmla="*/ 37439 w 37438"/>
                <a:gd name="connsiteY1" fmla="*/ 0 h 14882"/>
                <a:gd name="connsiteX2" fmla="*/ 37439 w 37438"/>
                <a:gd name="connsiteY2" fmla="*/ 14883 h 14882"/>
                <a:gd name="connsiteX3" fmla="*/ 0 w 37438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38" h="14882">
                  <a:moveTo>
                    <a:pt x="0" y="0"/>
                  </a:moveTo>
                  <a:lnTo>
                    <a:pt x="37439" y="0"/>
                  </a:lnTo>
                  <a:lnTo>
                    <a:pt x="37439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2" name="任意多边形: 形状 231">
              <a:extLst>
                <a:ext uri="{FF2B5EF4-FFF2-40B4-BE49-F238E27FC236}">
                  <a16:creationId xmlns:a16="http://schemas.microsoft.com/office/drawing/2014/main" id="{947F6B2C-952F-876D-6A7B-344B77C85910}"/>
                </a:ext>
              </a:extLst>
            </p:cNvPr>
            <p:cNvSpPr/>
            <p:nvPr/>
          </p:nvSpPr>
          <p:spPr>
            <a:xfrm>
              <a:off x="4400381" y="6251421"/>
              <a:ext cx="37438" cy="14882"/>
            </a:xfrm>
            <a:custGeom>
              <a:avLst/>
              <a:gdLst>
                <a:gd name="connsiteX0" fmla="*/ 0 w 37438"/>
                <a:gd name="connsiteY0" fmla="*/ 0 h 14882"/>
                <a:gd name="connsiteX1" fmla="*/ 37439 w 37438"/>
                <a:gd name="connsiteY1" fmla="*/ 0 h 14882"/>
                <a:gd name="connsiteX2" fmla="*/ 37439 w 37438"/>
                <a:gd name="connsiteY2" fmla="*/ 14883 h 14882"/>
                <a:gd name="connsiteX3" fmla="*/ 0 w 37438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38" h="14882">
                  <a:moveTo>
                    <a:pt x="0" y="0"/>
                  </a:moveTo>
                  <a:lnTo>
                    <a:pt x="37439" y="0"/>
                  </a:lnTo>
                  <a:lnTo>
                    <a:pt x="37439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3" name="任意多边形: 形状 232">
              <a:extLst>
                <a:ext uri="{FF2B5EF4-FFF2-40B4-BE49-F238E27FC236}">
                  <a16:creationId xmlns:a16="http://schemas.microsoft.com/office/drawing/2014/main" id="{32632752-2EE3-0961-DDF4-312B43F072F8}"/>
                </a:ext>
              </a:extLst>
            </p:cNvPr>
            <p:cNvSpPr/>
            <p:nvPr/>
          </p:nvSpPr>
          <p:spPr>
            <a:xfrm>
              <a:off x="4162957" y="6021517"/>
              <a:ext cx="94953" cy="14882"/>
            </a:xfrm>
            <a:custGeom>
              <a:avLst/>
              <a:gdLst>
                <a:gd name="connsiteX0" fmla="*/ 0 w 94953"/>
                <a:gd name="connsiteY0" fmla="*/ 0 h 14882"/>
                <a:gd name="connsiteX1" fmla="*/ 94954 w 94953"/>
                <a:gd name="connsiteY1" fmla="*/ 0 h 14882"/>
                <a:gd name="connsiteX2" fmla="*/ 94954 w 94953"/>
                <a:gd name="connsiteY2" fmla="*/ 14883 h 14882"/>
                <a:gd name="connsiteX3" fmla="*/ 0 w 94953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953" h="14882">
                  <a:moveTo>
                    <a:pt x="0" y="0"/>
                  </a:moveTo>
                  <a:lnTo>
                    <a:pt x="94954" y="0"/>
                  </a:lnTo>
                  <a:lnTo>
                    <a:pt x="94954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4" name="任意多边形: 形状 233">
              <a:extLst>
                <a:ext uri="{FF2B5EF4-FFF2-40B4-BE49-F238E27FC236}">
                  <a16:creationId xmlns:a16="http://schemas.microsoft.com/office/drawing/2014/main" id="{6BD1DCA3-B4A2-6901-9332-F7F2152D11B6}"/>
                </a:ext>
              </a:extLst>
            </p:cNvPr>
            <p:cNvSpPr/>
            <p:nvPr/>
          </p:nvSpPr>
          <p:spPr>
            <a:xfrm>
              <a:off x="4162957" y="6050196"/>
              <a:ext cx="94953" cy="14882"/>
            </a:xfrm>
            <a:custGeom>
              <a:avLst/>
              <a:gdLst>
                <a:gd name="connsiteX0" fmla="*/ 0 w 94953"/>
                <a:gd name="connsiteY0" fmla="*/ 0 h 14882"/>
                <a:gd name="connsiteX1" fmla="*/ 94954 w 94953"/>
                <a:gd name="connsiteY1" fmla="*/ 0 h 14882"/>
                <a:gd name="connsiteX2" fmla="*/ 94954 w 94953"/>
                <a:gd name="connsiteY2" fmla="*/ 14883 h 14882"/>
                <a:gd name="connsiteX3" fmla="*/ 0 w 94953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953" h="14882">
                  <a:moveTo>
                    <a:pt x="0" y="0"/>
                  </a:moveTo>
                  <a:lnTo>
                    <a:pt x="94954" y="0"/>
                  </a:lnTo>
                  <a:lnTo>
                    <a:pt x="94954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5" name="任意多边形: 形状 234">
              <a:extLst>
                <a:ext uri="{FF2B5EF4-FFF2-40B4-BE49-F238E27FC236}">
                  <a16:creationId xmlns:a16="http://schemas.microsoft.com/office/drawing/2014/main" id="{B636AEA0-E223-76B6-9B6D-32D101BD0D0C}"/>
                </a:ext>
              </a:extLst>
            </p:cNvPr>
            <p:cNvSpPr/>
            <p:nvPr/>
          </p:nvSpPr>
          <p:spPr>
            <a:xfrm>
              <a:off x="4162957" y="6078954"/>
              <a:ext cx="94953" cy="14882"/>
            </a:xfrm>
            <a:custGeom>
              <a:avLst/>
              <a:gdLst>
                <a:gd name="connsiteX0" fmla="*/ 0 w 94953"/>
                <a:gd name="connsiteY0" fmla="*/ 0 h 14882"/>
                <a:gd name="connsiteX1" fmla="*/ 94954 w 94953"/>
                <a:gd name="connsiteY1" fmla="*/ 0 h 14882"/>
                <a:gd name="connsiteX2" fmla="*/ 94954 w 94953"/>
                <a:gd name="connsiteY2" fmla="*/ 14883 h 14882"/>
                <a:gd name="connsiteX3" fmla="*/ 0 w 94953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953" h="14882">
                  <a:moveTo>
                    <a:pt x="0" y="0"/>
                  </a:moveTo>
                  <a:lnTo>
                    <a:pt x="94954" y="0"/>
                  </a:lnTo>
                  <a:lnTo>
                    <a:pt x="94954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6" name="任意多边形: 形状 235">
              <a:extLst>
                <a:ext uri="{FF2B5EF4-FFF2-40B4-BE49-F238E27FC236}">
                  <a16:creationId xmlns:a16="http://schemas.microsoft.com/office/drawing/2014/main" id="{261F0F62-F3E2-F57A-16F8-C3EFBF00669E}"/>
                </a:ext>
              </a:extLst>
            </p:cNvPr>
            <p:cNvSpPr/>
            <p:nvPr/>
          </p:nvSpPr>
          <p:spPr>
            <a:xfrm>
              <a:off x="4162957" y="6107711"/>
              <a:ext cx="94953" cy="14882"/>
            </a:xfrm>
            <a:custGeom>
              <a:avLst/>
              <a:gdLst>
                <a:gd name="connsiteX0" fmla="*/ 0 w 94953"/>
                <a:gd name="connsiteY0" fmla="*/ 0 h 14882"/>
                <a:gd name="connsiteX1" fmla="*/ 94954 w 94953"/>
                <a:gd name="connsiteY1" fmla="*/ 0 h 14882"/>
                <a:gd name="connsiteX2" fmla="*/ 94954 w 94953"/>
                <a:gd name="connsiteY2" fmla="*/ 14883 h 14882"/>
                <a:gd name="connsiteX3" fmla="*/ 0 w 94953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953" h="14882">
                  <a:moveTo>
                    <a:pt x="0" y="0"/>
                  </a:moveTo>
                  <a:lnTo>
                    <a:pt x="94954" y="0"/>
                  </a:lnTo>
                  <a:lnTo>
                    <a:pt x="94954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7" name="任意多边形: 形状 236">
              <a:extLst>
                <a:ext uri="{FF2B5EF4-FFF2-40B4-BE49-F238E27FC236}">
                  <a16:creationId xmlns:a16="http://schemas.microsoft.com/office/drawing/2014/main" id="{14B26030-1D09-3954-1056-B32882504DA7}"/>
                </a:ext>
              </a:extLst>
            </p:cNvPr>
            <p:cNvSpPr/>
            <p:nvPr/>
          </p:nvSpPr>
          <p:spPr>
            <a:xfrm>
              <a:off x="4162957" y="6136469"/>
              <a:ext cx="94953" cy="14882"/>
            </a:xfrm>
            <a:custGeom>
              <a:avLst/>
              <a:gdLst>
                <a:gd name="connsiteX0" fmla="*/ 0 w 94953"/>
                <a:gd name="connsiteY0" fmla="*/ 0 h 14882"/>
                <a:gd name="connsiteX1" fmla="*/ 94954 w 94953"/>
                <a:gd name="connsiteY1" fmla="*/ 0 h 14882"/>
                <a:gd name="connsiteX2" fmla="*/ 94954 w 94953"/>
                <a:gd name="connsiteY2" fmla="*/ 14883 h 14882"/>
                <a:gd name="connsiteX3" fmla="*/ 0 w 94953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953" h="14882">
                  <a:moveTo>
                    <a:pt x="0" y="0"/>
                  </a:moveTo>
                  <a:lnTo>
                    <a:pt x="94954" y="0"/>
                  </a:lnTo>
                  <a:lnTo>
                    <a:pt x="94954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8" name="任意多边形: 形状 237">
              <a:extLst>
                <a:ext uri="{FF2B5EF4-FFF2-40B4-BE49-F238E27FC236}">
                  <a16:creationId xmlns:a16="http://schemas.microsoft.com/office/drawing/2014/main" id="{D79F9D5D-2C79-B8B4-223B-27B07BCEDE67}"/>
                </a:ext>
              </a:extLst>
            </p:cNvPr>
            <p:cNvSpPr/>
            <p:nvPr/>
          </p:nvSpPr>
          <p:spPr>
            <a:xfrm>
              <a:off x="4162957" y="6165226"/>
              <a:ext cx="94953" cy="14882"/>
            </a:xfrm>
            <a:custGeom>
              <a:avLst/>
              <a:gdLst>
                <a:gd name="connsiteX0" fmla="*/ 0 w 94953"/>
                <a:gd name="connsiteY0" fmla="*/ 0 h 14882"/>
                <a:gd name="connsiteX1" fmla="*/ 94954 w 94953"/>
                <a:gd name="connsiteY1" fmla="*/ 0 h 14882"/>
                <a:gd name="connsiteX2" fmla="*/ 94954 w 94953"/>
                <a:gd name="connsiteY2" fmla="*/ 14883 h 14882"/>
                <a:gd name="connsiteX3" fmla="*/ 0 w 94953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953" h="14882">
                  <a:moveTo>
                    <a:pt x="0" y="0"/>
                  </a:moveTo>
                  <a:lnTo>
                    <a:pt x="94954" y="0"/>
                  </a:lnTo>
                  <a:lnTo>
                    <a:pt x="94954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9" name="任意多边形: 形状 238">
              <a:extLst>
                <a:ext uri="{FF2B5EF4-FFF2-40B4-BE49-F238E27FC236}">
                  <a16:creationId xmlns:a16="http://schemas.microsoft.com/office/drawing/2014/main" id="{F2BBD002-5246-9AE1-FACA-9C04AE3A2188}"/>
                </a:ext>
              </a:extLst>
            </p:cNvPr>
            <p:cNvSpPr/>
            <p:nvPr/>
          </p:nvSpPr>
          <p:spPr>
            <a:xfrm>
              <a:off x="4162957" y="6193906"/>
              <a:ext cx="94953" cy="14882"/>
            </a:xfrm>
            <a:custGeom>
              <a:avLst/>
              <a:gdLst>
                <a:gd name="connsiteX0" fmla="*/ 0 w 94953"/>
                <a:gd name="connsiteY0" fmla="*/ 0 h 14882"/>
                <a:gd name="connsiteX1" fmla="*/ 94954 w 94953"/>
                <a:gd name="connsiteY1" fmla="*/ 0 h 14882"/>
                <a:gd name="connsiteX2" fmla="*/ 94954 w 94953"/>
                <a:gd name="connsiteY2" fmla="*/ 14883 h 14882"/>
                <a:gd name="connsiteX3" fmla="*/ 0 w 94953"/>
                <a:gd name="connsiteY3" fmla="*/ 14883 h 1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953" h="14882">
                  <a:moveTo>
                    <a:pt x="0" y="0"/>
                  </a:moveTo>
                  <a:lnTo>
                    <a:pt x="94954" y="0"/>
                  </a:lnTo>
                  <a:lnTo>
                    <a:pt x="94954" y="14883"/>
                  </a:lnTo>
                  <a:lnTo>
                    <a:pt x="0" y="1488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0" name="任意多边形: 形状 239">
              <a:extLst>
                <a:ext uri="{FF2B5EF4-FFF2-40B4-BE49-F238E27FC236}">
                  <a16:creationId xmlns:a16="http://schemas.microsoft.com/office/drawing/2014/main" id="{0DAF4697-9B84-F1BA-517E-48F7574FDDEC}"/>
                </a:ext>
              </a:extLst>
            </p:cNvPr>
            <p:cNvSpPr/>
            <p:nvPr/>
          </p:nvSpPr>
          <p:spPr>
            <a:xfrm>
              <a:off x="4904528" y="5989193"/>
              <a:ext cx="59452" cy="15502"/>
            </a:xfrm>
            <a:custGeom>
              <a:avLst/>
              <a:gdLst>
                <a:gd name="connsiteX0" fmla="*/ 0 w 59452"/>
                <a:gd name="connsiteY0" fmla="*/ 0 h 15502"/>
                <a:gd name="connsiteX1" fmla="*/ 59453 w 59452"/>
                <a:gd name="connsiteY1" fmla="*/ 0 h 15502"/>
                <a:gd name="connsiteX2" fmla="*/ 59453 w 59452"/>
                <a:gd name="connsiteY2" fmla="*/ 15503 h 15502"/>
                <a:gd name="connsiteX3" fmla="*/ 0 w 59452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52" h="15502">
                  <a:moveTo>
                    <a:pt x="0" y="0"/>
                  </a:moveTo>
                  <a:lnTo>
                    <a:pt x="59453" y="0"/>
                  </a:lnTo>
                  <a:lnTo>
                    <a:pt x="59453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1" name="任意多边形: 形状 240">
              <a:extLst>
                <a:ext uri="{FF2B5EF4-FFF2-40B4-BE49-F238E27FC236}">
                  <a16:creationId xmlns:a16="http://schemas.microsoft.com/office/drawing/2014/main" id="{46537663-7125-C9CC-F638-154B42F41EDB}"/>
                </a:ext>
              </a:extLst>
            </p:cNvPr>
            <p:cNvSpPr/>
            <p:nvPr/>
          </p:nvSpPr>
          <p:spPr>
            <a:xfrm>
              <a:off x="4904528" y="6023842"/>
              <a:ext cx="59452" cy="15502"/>
            </a:xfrm>
            <a:custGeom>
              <a:avLst/>
              <a:gdLst>
                <a:gd name="connsiteX0" fmla="*/ 0 w 59452"/>
                <a:gd name="connsiteY0" fmla="*/ 0 h 15502"/>
                <a:gd name="connsiteX1" fmla="*/ 59453 w 59452"/>
                <a:gd name="connsiteY1" fmla="*/ 0 h 15502"/>
                <a:gd name="connsiteX2" fmla="*/ 59453 w 59452"/>
                <a:gd name="connsiteY2" fmla="*/ 15503 h 15502"/>
                <a:gd name="connsiteX3" fmla="*/ 0 w 59452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52" h="15502">
                  <a:moveTo>
                    <a:pt x="0" y="0"/>
                  </a:moveTo>
                  <a:lnTo>
                    <a:pt x="59453" y="0"/>
                  </a:lnTo>
                  <a:lnTo>
                    <a:pt x="59453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2" name="任意多边形: 形状 241">
              <a:extLst>
                <a:ext uri="{FF2B5EF4-FFF2-40B4-BE49-F238E27FC236}">
                  <a16:creationId xmlns:a16="http://schemas.microsoft.com/office/drawing/2014/main" id="{293849C2-A5CA-98B1-34AC-603EBAE5D3CB}"/>
                </a:ext>
              </a:extLst>
            </p:cNvPr>
            <p:cNvSpPr/>
            <p:nvPr/>
          </p:nvSpPr>
          <p:spPr>
            <a:xfrm>
              <a:off x="4904528" y="6058490"/>
              <a:ext cx="59452" cy="15502"/>
            </a:xfrm>
            <a:custGeom>
              <a:avLst/>
              <a:gdLst>
                <a:gd name="connsiteX0" fmla="*/ 0 w 59452"/>
                <a:gd name="connsiteY0" fmla="*/ 0 h 15502"/>
                <a:gd name="connsiteX1" fmla="*/ 59453 w 59452"/>
                <a:gd name="connsiteY1" fmla="*/ 0 h 15502"/>
                <a:gd name="connsiteX2" fmla="*/ 59453 w 59452"/>
                <a:gd name="connsiteY2" fmla="*/ 15503 h 15502"/>
                <a:gd name="connsiteX3" fmla="*/ 0 w 59452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52" h="15502">
                  <a:moveTo>
                    <a:pt x="0" y="0"/>
                  </a:moveTo>
                  <a:lnTo>
                    <a:pt x="59453" y="0"/>
                  </a:lnTo>
                  <a:lnTo>
                    <a:pt x="59453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3" name="任意多边形: 形状 242">
              <a:extLst>
                <a:ext uri="{FF2B5EF4-FFF2-40B4-BE49-F238E27FC236}">
                  <a16:creationId xmlns:a16="http://schemas.microsoft.com/office/drawing/2014/main" id="{8BF4536F-7BEB-B311-894A-7AEA775328E7}"/>
                </a:ext>
              </a:extLst>
            </p:cNvPr>
            <p:cNvSpPr/>
            <p:nvPr/>
          </p:nvSpPr>
          <p:spPr>
            <a:xfrm>
              <a:off x="4904528" y="6093061"/>
              <a:ext cx="59452" cy="15502"/>
            </a:xfrm>
            <a:custGeom>
              <a:avLst/>
              <a:gdLst>
                <a:gd name="connsiteX0" fmla="*/ 0 w 59452"/>
                <a:gd name="connsiteY0" fmla="*/ 0 h 15502"/>
                <a:gd name="connsiteX1" fmla="*/ 59453 w 59452"/>
                <a:gd name="connsiteY1" fmla="*/ 0 h 15502"/>
                <a:gd name="connsiteX2" fmla="*/ 59453 w 59452"/>
                <a:gd name="connsiteY2" fmla="*/ 15503 h 15502"/>
                <a:gd name="connsiteX3" fmla="*/ 0 w 59452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52" h="15502">
                  <a:moveTo>
                    <a:pt x="0" y="0"/>
                  </a:moveTo>
                  <a:lnTo>
                    <a:pt x="59453" y="0"/>
                  </a:lnTo>
                  <a:lnTo>
                    <a:pt x="59453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4" name="任意多边形: 形状 243">
              <a:extLst>
                <a:ext uri="{FF2B5EF4-FFF2-40B4-BE49-F238E27FC236}">
                  <a16:creationId xmlns:a16="http://schemas.microsoft.com/office/drawing/2014/main" id="{8D7F9110-4ACB-FFA9-DE5A-3CEEA022A048}"/>
                </a:ext>
              </a:extLst>
            </p:cNvPr>
            <p:cNvSpPr/>
            <p:nvPr/>
          </p:nvSpPr>
          <p:spPr>
            <a:xfrm>
              <a:off x="4904528" y="6127710"/>
              <a:ext cx="59452" cy="15502"/>
            </a:xfrm>
            <a:custGeom>
              <a:avLst/>
              <a:gdLst>
                <a:gd name="connsiteX0" fmla="*/ 0 w 59452"/>
                <a:gd name="connsiteY0" fmla="*/ 0 h 15502"/>
                <a:gd name="connsiteX1" fmla="*/ 59453 w 59452"/>
                <a:gd name="connsiteY1" fmla="*/ 0 h 15502"/>
                <a:gd name="connsiteX2" fmla="*/ 59453 w 59452"/>
                <a:gd name="connsiteY2" fmla="*/ 15503 h 15502"/>
                <a:gd name="connsiteX3" fmla="*/ 0 w 59452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52" h="15502">
                  <a:moveTo>
                    <a:pt x="0" y="0"/>
                  </a:moveTo>
                  <a:lnTo>
                    <a:pt x="59453" y="0"/>
                  </a:lnTo>
                  <a:lnTo>
                    <a:pt x="59453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5" name="任意多边形: 形状 244">
              <a:extLst>
                <a:ext uri="{FF2B5EF4-FFF2-40B4-BE49-F238E27FC236}">
                  <a16:creationId xmlns:a16="http://schemas.microsoft.com/office/drawing/2014/main" id="{3329F3E7-16C0-9D7B-01D9-67882CA3A3E1}"/>
                </a:ext>
              </a:extLst>
            </p:cNvPr>
            <p:cNvSpPr/>
            <p:nvPr/>
          </p:nvSpPr>
          <p:spPr>
            <a:xfrm>
              <a:off x="4904528" y="6162358"/>
              <a:ext cx="59452" cy="15502"/>
            </a:xfrm>
            <a:custGeom>
              <a:avLst/>
              <a:gdLst>
                <a:gd name="connsiteX0" fmla="*/ 0 w 59452"/>
                <a:gd name="connsiteY0" fmla="*/ 0 h 15502"/>
                <a:gd name="connsiteX1" fmla="*/ 59453 w 59452"/>
                <a:gd name="connsiteY1" fmla="*/ 0 h 15502"/>
                <a:gd name="connsiteX2" fmla="*/ 59453 w 59452"/>
                <a:gd name="connsiteY2" fmla="*/ 15503 h 15502"/>
                <a:gd name="connsiteX3" fmla="*/ 0 w 59452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52" h="15502">
                  <a:moveTo>
                    <a:pt x="0" y="0"/>
                  </a:moveTo>
                  <a:lnTo>
                    <a:pt x="59453" y="0"/>
                  </a:lnTo>
                  <a:lnTo>
                    <a:pt x="59453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6" name="任意多边形: 形状 245">
              <a:extLst>
                <a:ext uri="{FF2B5EF4-FFF2-40B4-BE49-F238E27FC236}">
                  <a16:creationId xmlns:a16="http://schemas.microsoft.com/office/drawing/2014/main" id="{A2CCCA08-6197-4BD3-6DEC-9C7B2C94A16E}"/>
                </a:ext>
              </a:extLst>
            </p:cNvPr>
            <p:cNvSpPr/>
            <p:nvPr/>
          </p:nvSpPr>
          <p:spPr>
            <a:xfrm>
              <a:off x="4904528" y="6197007"/>
              <a:ext cx="59452" cy="15502"/>
            </a:xfrm>
            <a:custGeom>
              <a:avLst/>
              <a:gdLst>
                <a:gd name="connsiteX0" fmla="*/ 0 w 59452"/>
                <a:gd name="connsiteY0" fmla="*/ 0 h 15502"/>
                <a:gd name="connsiteX1" fmla="*/ 59453 w 59452"/>
                <a:gd name="connsiteY1" fmla="*/ 0 h 15502"/>
                <a:gd name="connsiteX2" fmla="*/ 59453 w 59452"/>
                <a:gd name="connsiteY2" fmla="*/ 15503 h 15502"/>
                <a:gd name="connsiteX3" fmla="*/ 0 w 59452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52" h="15502">
                  <a:moveTo>
                    <a:pt x="0" y="0"/>
                  </a:moveTo>
                  <a:lnTo>
                    <a:pt x="59453" y="0"/>
                  </a:lnTo>
                  <a:lnTo>
                    <a:pt x="59453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7" name="任意多边形: 形状 246">
              <a:extLst>
                <a:ext uri="{FF2B5EF4-FFF2-40B4-BE49-F238E27FC236}">
                  <a16:creationId xmlns:a16="http://schemas.microsoft.com/office/drawing/2014/main" id="{604B587C-5614-C112-3F10-4CFBA66E6AF4}"/>
                </a:ext>
              </a:extLst>
            </p:cNvPr>
            <p:cNvSpPr/>
            <p:nvPr/>
          </p:nvSpPr>
          <p:spPr>
            <a:xfrm>
              <a:off x="5000102" y="5989193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8" name="任意多边形: 形状 247">
              <a:extLst>
                <a:ext uri="{FF2B5EF4-FFF2-40B4-BE49-F238E27FC236}">
                  <a16:creationId xmlns:a16="http://schemas.microsoft.com/office/drawing/2014/main" id="{A29D5C43-5CEE-4C6A-C997-1A07B1B2E95B}"/>
                </a:ext>
              </a:extLst>
            </p:cNvPr>
            <p:cNvSpPr/>
            <p:nvPr/>
          </p:nvSpPr>
          <p:spPr>
            <a:xfrm>
              <a:off x="5000102" y="6023842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9" name="任意多边形: 形状 248">
              <a:extLst>
                <a:ext uri="{FF2B5EF4-FFF2-40B4-BE49-F238E27FC236}">
                  <a16:creationId xmlns:a16="http://schemas.microsoft.com/office/drawing/2014/main" id="{7DF18629-4784-42DF-A6E9-09C69E70C6B6}"/>
                </a:ext>
              </a:extLst>
            </p:cNvPr>
            <p:cNvSpPr/>
            <p:nvPr/>
          </p:nvSpPr>
          <p:spPr>
            <a:xfrm>
              <a:off x="5000102" y="6058490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0" name="任意多边形: 形状 249">
              <a:extLst>
                <a:ext uri="{FF2B5EF4-FFF2-40B4-BE49-F238E27FC236}">
                  <a16:creationId xmlns:a16="http://schemas.microsoft.com/office/drawing/2014/main" id="{8F531312-B76B-D383-56FD-93F208B91CF4}"/>
                </a:ext>
              </a:extLst>
            </p:cNvPr>
            <p:cNvSpPr/>
            <p:nvPr/>
          </p:nvSpPr>
          <p:spPr>
            <a:xfrm>
              <a:off x="5000102" y="6093061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1" name="任意多边形: 形状 250">
              <a:extLst>
                <a:ext uri="{FF2B5EF4-FFF2-40B4-BE49-F238E27FC236}">
                  <a16:creationId xmlns:a16="http://schemas.microsoft.com/office/drawing/2014/main" id="{79A31F01-6CF4-BC96-53F5-5571D8F5152D}"/>
                </a:ext>
              </a:extLst>
            </p:cNvPr>
            <p:cNvSpPr/>
            <p:nvPr/>
          </p:nvSpPr>
          <p:spPr>
            <a:xfrm>
              <a:off x="5000102" y="6127710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2" name="任意多边形: 形状 251">
              <a:extLst>
                <a:ext uri="{FF2B5EF4-FFF2-40B4-BE49-F238E27FC236}">
                  <a16:creationId xmlns:a16="http://schemas.microsoft.com/office/drawing/2014/main" id="{D5A9CC37-73CA-820C-1E83-BC08F23E4DD7}"/>
                </a:ext>
              </a:extLst>
            </p:cNvPr>
            <p:cNvSpPr/>
            <p:nvPr/>
          </p:nvSpPr>
          <p:spPr>
            <a:xfrm>
              <a:off x="5000102" y="6162358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3" name="任意多边形: 形状 252">
              <a:extLst>
                <a:ext uri="{FF2B5EF4-FFF2-40B4-BE49-F238E27FC236}">
                  <a16:creationId xmlns:a16="http://schemas.microsoft.com/office/drawing/2014/main" id="{93392B80-D76B-5EF9-A986-F023DE27C2D0}"/>
                </a:ext>
              </a:extLst>
            </p:cNvPr>
            <p:cNvSpPr/>
            <p:nvPr/>
          </p:nvSpPr>
          <p:spPr>
            <a:xfrm>
              <a:off x="5000102" y="6197007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4" name="任意多边形: 形状 253">
              <a:extLst>
                <a:ext uri="{FF2B5EF4-FFF2-40B4-BE49-F238E27FC236}">
                  <a16:creationId xmlns:a16="http://schemas.microsoft.com/office/drawing/2014/main" id="{0484D440-6B8A-95C1-0D5C-41824846C352}"/>
                </a:ext>
              </a:extLst>
            </p:cNvPr>
            <p:cNvSpPr/>
            <p:nvPr/>
          </p:nvSpPr>
          <p:spPr>
            <a:xfrm>
              <a:off x="5065988" y="5989193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5" name="任意多边形: 形状 254">
              <a:extLst>
                <a:ext uri="{FF2B5EF4-FFF2-40B4-BE49-F238E27FC236}">
                  <a16:creationId xmlns:a16="http://schemas.microsoft.com/office/drawing/2014/main" id="{BCA5CB63-D5E3-D7BD-A48F-7EE94F6F5F74}"/>
                </a:ext>
              </a:extLst>
            </p:cNvPr>
            <p:cNvSpPr/>
            <p:nvPr/>
          </p:nvSpPr>
          <p:spPr>
            <a:xfrm>
              <a:off x="5065988" y="6023842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6" name="任意多边形: 形状 255">
              <a:extLst>
                <a:ext uri="{FF2B5EF4-FFF2-40B4-BE49-F238E27FC236}">
                  <a16:creationId xmlns:a16="http://schemas.microsoft.com/office/drawing/2014/main" id="{CF871ABA-194A-2C95-80BC-204CB2AE05AA}"/>
                </a:ext>
              </a:extLst>
            </p:cNvPr>
            <p:cNvSpPr/>
            <p:nvPr/>
          </p:nvSpPr>
          <p:spPr>
            <a:xfrm>
              <a:off x="5065988" y="6058490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7" name="任意多边形: 形状 256">
              <a:extLst>
                <a:ext uri="{FF2B5EF4-FFF2-40B4-BE49-F238E27FC236}">
                  <a16:creationId xmlns:a16="http://schemas.microsoft.com/office/drawing/2014/main" id="{9BD74FB9-99BC-8BDA-1439-D6CC465CB5FC}"/>
                </a:ext>
              </a:extLst>
            </p:cNvPr>
            <p:cNvSpPr/>
            <p:nvPr/>
          </p:nvSpPr>
          <p:spPr>
            <a:xfrm>
              <a:off x="5065988" y="6093061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8" name="任意多边形: 形状 257">
              <a:extLst>
                <a:ext uri="{FF2B5EF4-FFF2-40B4-BE49-F238E27FC236}">
                  <a16:creationId xmlns:a16="http://schemas.microsoft.com/office/drawing/2014/main" id="{71282C10-3E27-39A3-FD84-EB1F712E44FD}"/>
                </a:ext>
              </a:extLst>
            </p:cNvPr>
            <p:cNvSpPr/>
            <p:nvPr/>
          </p:nvSpPr>
          <p:spPr>
            <a:xfrm>
              <a:off x="5065988" y="6127710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9" name="任意多边形: 形状 258">
              <a:extLst>
                <a:ext uri="{FF2B5EF4-FFF2-40B4-BE49-F238E27FC236}">
                  <a16:creationId xmlns:a16="http://schemas.microsoft.com/office/drawing/2014/main" id="{AA17045E-C687-AFF7-213F-C9F995272350}"/>
                </a:ext>
              </a:extLst>
            </p:cNvPr>
            <p:cNvSpPr/>
            <p:nvPr/>
          </p:nvSpPr>
          <p:spPr>
            <a:xfrm>
              <a:off x="5065988" y="6162358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0" name="任意多边形: 形状 259">
              <a:extLst>
                <a:ext uri="{FF2B5EF4-FFF2-40B4-BE49-F238E27FC236}">
                  <a16:creationId xmlns:a16="http://schemas.microsoft.com/office/drawing/2014/main" id="{325DC668-45BA-48DE-85C5-03798F3F263D}"/>
                </a:ext>
              </a:extLst>
            </p:cNvPr>
            <p:cNvSpPr/>
            <p:nvPr/>
          </p:nvSpPr>
          <p:spPr>
            <a:xfrm>
              <a:off x="5065988" y="6197007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1" name="任意多边形: 形状 260">
              <a:extLst>
                <a:ext uri="{FF2B5EF4-FFF2-40B4-BE49-F238E27FC236}">
                  <a16:creationId xmlns:a16="http://schemas.microsoft.com/office/drawing/2014/main" id="{C9859A2A-61BF-34DF-7F58-BF96947B4580}"/>
                </a:ext>
              </a:extLst>
            </p:cNvPr>
            <p:cNvSpPr/>
            <p:nvPr/>
          </p:nvSpPr>
          <p:spPr>
            <a:xfrm>
              <a:off x="5195668" y="6026942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2 h 24804"/>
                <a:gd name="connsiteX8" fmla="*/ 9379 w 88132"/>
                <a:gd name="connsiteY8" fmla="*/ 9302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2"/>
                  </a:lnTo>
                  <a:lnTo>
                    <a:pt x="9379" y="9302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2" name="任意多边形: 形状 261">
              <a:extLst>
                <a:ext uri="{FF2B5EF4-FFF2-40B4-BE49-F238E27FC236}">
                  <a16:creationId xmlns:a16="http://schemas.microsoft.com/office/drawing/2014/main" id="{4AC81356-2AEF-4EA1-BFFA-8EF0268A116A}"/>
                </a:ext>
              </a:extLst>
            </p:cNvPr>
            <p:cNvSpPr/>
            <p:nvPr/>
          </p:nvSpPr>
          <p:spPr>
            <a:xfrm>
              <a:off x="5195668" y="6068490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2 h 24804"/>
                <a:gd name="connsiteX8" fmla="*/ 9379 w 88132"/>
                <a:gd name="connsiteY8" fmla="*/ 9302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2"/>
                  </a:lnTo>
                  <a:lnTo>
                    <a:pt x="9379" y="9302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3" name="任意多边形: 形状 262">
              <a:extLst>
                <a:ext uri="{FF2B5EF4-FFF2-40B4-BE49-F238E27FC236}">
                  <a16:creationId xmlns:a16="http://schemas.microsoft.com/office/drawing/2014/main" id="{83AB37F2-C138-49E3-0B96-39CE2434C9B0}"/>
                </a:ext>
              </a:extLst>
            </p:cNvPr>
            <p:cNvSpPr/>
            <p:nvPr/>
          </p:nvSpPr>
          <p:spPr>
            <a:xfrm>
              <a:off x="5195668" y="6110114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2 h 24804"/>
                <a:gd name="connsiteX8" fmla="*/ 9379 w 88132"/>
                <a:gd name="connsiteY8" fmla="*/ 9302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2"/>
                  </a:lnTo>
                  <a:lnTo>
                    <a:pt x="9379" y="9302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4" name="任意多边形: 形状 263">
              <a:extLst>
                <a:ext uri="{FF2B5EF4-FFF2-40B4-BE49-F238E27FC236}">
                  <a16:creationId xmlns:a16="http://schemas.microsoft.com/office/drawing/2014/main" id="{407648C9-8A73-64CF-B4EA-4AD9DE0A943E}"/>
                </a:ext>
              </a:extLst>
            </p:cNvPr>
            <p:cNvSpPr/>
            <p:nvPr/>
          </p:nvSpPr>
          <p:spPr>
            <a:xfrm>
              <a:off x="5195668" y="6151662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1 h 24804"/>
                <a:gd name="connsiteX8" fmla="*/ 9379 w 88132"/>
                <a:gd name="connsiteY8" fmla="*/ 9301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1"/>
                  </a:lnTo>
                  <a:lnTo>
                    <a:pt x="9379" y="9301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5" name="任意多边形: 形状 264">
              <a:extLst>
                <a:ext uri="{FF2B5EF4-FFF2-40B4-BE49-F238E27FC236}">
                  <a16:creationId xmlns:a16="http://schemas.microsoft.com/office/drawing/2014/main" id="{DBAD2104-95B0-131F-EEF2-43A95E46317D}"/>
                </a:ext>
              </a:extLst>
            </p:cNvPr>
            <p:cNvSpPr/>
            <p:nvPr/>
          </p:nvSpPr>
          <p:spPr>
            <a:xfrm>
              <a:off x="5195668" y="6193209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2 h 24804"/>
                <a:gd name="connsiteX8" fmla="*/ 9379 w 88132"/>
                <a:gd name="connsiteY8" fmla="*/ 9302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2"/>
                  </a:lnTo>
                  <a:lnTo>
                    <a:pt x="9379" y="9302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6" name="任意多边形: 形状 265">
              <a:extLst>
                <a:ext uri="{FF2B5EF4-FFF2-40B4-BE49-F238E27FC236}">
                  <a16:creationId xmlns:a16="http://schemas.microsoft.com/office/drawing/2014/main" id="{C6282713-A56A-51CE-E0B3-AB6F07091432}"/>
                </a:ext>
              </a:extLst>
            </p:cNvPr>
            <p:cNvSpPr/>
            <p:nvPr/>
          </p:nvSpPr>
          <p:spPr>
            <a:xfrm>
              <a:off x="5195668" y="6234833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2 h 24804"/>
                <a:gd name="connsiteX8" fmla="*/ 9379 w 88132"/>
                <a:gd name="connsiteY8" fmla="*/ 9302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2"/>
                  </a:lnTo>
                  <a:lnTo>
                    <a:pt x="9379" y="9302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7" name="任意多边形: 形状 266">
              <a:extLst>
                <a:ext uri="{FF2B5EF4-FFF2-40B4-BE49-F238E27FC236}">
                  <a16:creationId xmlns:a16="http://schemas.microsoft.com/office/drawing/2014/main" id="{7FBE5215-8047-23CD-C909-FCF39F37D5D4}"/>
                </a:ext>
              </a:extLst>
            </p:cNvPr>
            <p:cNvSpPr/>
            <p:nvPr/>
          </p:nvSpPr>
          <p:spPr>
            <a:xfrm>
              <a:off x="5195668" y="6276381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1 h 24804"/>
                <a:gd name="connsiteX8" fmla="*/ 9379 w 88132"/>
                <a:gd name="connsiteY8" fmla="*/ 9301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1"/>
                  </a:lnTo>
                  <a:lnTo>
                    <a:pt x="9379" y="9301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8" name="任意多边形: 形状 267">
              <a:extLst>
                <a:ext uri="{FF2B5EF4-FFF2-40B4-BE49-F238E27FC236}">
                  <a16:creationId xmlns:a16="http://schemas.microsoft.com/office/drawing/2014/main" id="{9E68E505-02FB-55DA-F451-8D143E90C58F}"/>
                </a:ext>
              </a:extLst>
            </p:cNvPr>
            <p:cNvSpPr/>
            <p:nvPr/>
          </p:nvSpPr>
          <p:spPr>
            <a:xfrm>
              <a:off x="5195668" y="6318005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1 h 24804"/>
                <a:gd name="connsiteX8" fmla="*/ 9379 w 88132"/>
                <a:gd name="connsiteY8" fmla="*/ 9301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1"/>
                  </a:lnTo>
                  <a:lnTo>
                    <a:pt x="9379" y="9301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9" name="任意多边形: 形状 268">
              <a:extLst>
                <a:ext uri="{FF2B5EF4-FFF2-40B4-BE49-F238E27FC236}">
                  <a16:creationId xmlns:a16="http://schemas.microsoft.com/office/drawing/2014/main" id="{6E3E6246-2F99-E634-60DE-886423A9E50B}"/>
                </a:ext>
              </a:extLst>
            </p:cNvPr>
            <p:cNvSpPr/>
            <p:nvPr/>
          </p:nvSpPr>
          <p:spPr>
            <a:xfrm>
              <a:off x="5195668" y="6359552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2 h 24804"/>
                <a:gd name="connsiteX8" fmla="*/ 9379 w 88132"/>
                <a:gd name="connsiteY8" fmla="*/ 9302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2"/>
                  </a:lnTo>
                  <a:lnTo>
                    <a:pt x="9379" y="9302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0" name="任意多边形: 形状 269">
              <a:extLst>
                <a:ext uri="{FF2B5EF4-FFF2-40B4-BE49-F238E27FC236}">
                  <a16:creationId xmlns:a16="http://schemas.microsoft.com/office/drawing/2014/main" id="{8E1FDD02-B7A4-A254-54E3-11F88FAA85A5}"/>
                </a:ext>
              </a:extLst>
            </p:cNvPr>
            <p:cNvSpPr/>
            <p:nvPr/>
          </p:nvSpPr>
          <p:spPr>
            <a:xfrm>
              <a:off x="5195668" y="6401177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2 h 24804"/>
                <a:gd name="connsiteX8" fmla="*/ 9379 w 88132"/>
                <a:gd name="connsiteY8" fmla="*/ 9302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2"/>
                  </a:lnTo>
                  <a:lnTo>
                    <a:pt x="9379" y="9302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1" name="任意多边形: 形状 270">
              <a:extLst>
                <a:ext uri="{FF2B5EF4-FFF2-40B4-BE49-F238E27FC236}">
                  <a16:creationId xmlns:a16="http://schemas.microsoft.com/office/drawing/2014/main" id="{8FF11F5B-72BE-22EA-09CA-9E0A6CF79177}"/>
                </a:ext>
              </a:extLst>
            </p:cNvPr>
            <p:cNvSpPr/>
            <p:nvPr/>
          </p:nvSpPr>
          <p:spPr>
            <a:xfrm>
              <a:off x="5195668" y="6442724"/>
              <a:ext cx="88132" cy="24804"/>
            </a:xfrm>
            <a:custGeom>
              <a:avLst/>
              <a:gdLst>
                <a:gd name="connsiteX0" fmla="*/ 88133 w 88132"/>
                <a:gd name="connsiteY0" fmla="*/ 24804 h 24804"/>
                <a:gd name="connsiteX1" fmla="*/ 0 w 88132"/>
                <a:gd name="connsiteY1" fmla="*/ 24804 h 24804"/>
                <a:gd name="connsiteX2" fmla="*/ 0 w 88132"/>
                <a:gd name="connsiteY2" fmla="*/ 0 h 24804"/>
                <a:gd name="connsiteX3" fmla="*/ 88133 w 88132"/>
                <a:gd name="connsiteY3" fmla="*/ 0 h 24804"/>
                <a:gd name="connsiteX4" fmla="*/ 88133 w 88132"/>
                <a:gd name="connsiteY4" fmla="*/ 24804 h 24804"/>
                <a:gd name="connsiteX5" fmla="*/ 9379 w 88132"/>
                <a:gd name="connsiteY5" fmla="*/ 15503 h 24804"/>
                <a:gd name="connsiteX6" fmla="*/ 78909 w 88132"/>
                <a:gd name="connsiteY6" fmla="*/ 15503 h 24804"/>
                <a:gd name="connsiteX7" fmla="*/ 78909 w 88132"/>
                <a:gd name="connsiteY7" fmla="*/ 9302 h 24804"/>
                <a:gd name="connsiteX8" fmla="*/ 9379 w 88132"/>
                <a:gd name="connsiteY8" fmla="*/ 9302 h 24804"/>
                <a:gd name="connsiteX9" fmla="*/ 9379 w 88132"/>
                <a:gd name="connsiteY9" fmla="*/ 15503 h 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32" h="24804">
                  <a:moveTo>
                    <a:pt x="88133" y="24804"/>
                  </a:moveTo>
                  <a:lnTo>
                    <a:pt x="0" y="24804"/>
                  </a:lnTo>
                  <a:lnTo>
                    <a:pt x="0" y="0"/>
                  </a:lnTo>
                  <a:lnTo>
                    <a:pt x="88133" y="0"/>
                  </a:lnTo>
                  <a:lnTo>
                    <a:pt x="88133" y="24804"/>
                  </a:lnTo>
                  <a:close/>
                  <a:moveTo>
                    <a:pt x="9379" y="15503"/>
                  </a:moveTo>
                  <a:lnTo>
                    <a:pt x="78909" y="15503"/>
                  </a:lnTo>
                  <a:lnTo>
                    <a:pt x="78909" y="9302"/>
                  </a:lnTo>
                  <a:lnTo>
                    <a:pt x="9379" y="9302"/>
                  </a:lnTo>
                  <a:lnTo>
                    <a:pt x="9379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2" name="任意多边形: 形状 271">
              <a:extLst>
                <a:ext uri="{FF2B5EF4-FFF2-40B4-BE49-F238E27FC236}">
                  <a16:creationId xmlns:a16="http://schemas.microsoft.com/office/drawing/2014/main" id="{80791877-21E7-8C7F-1342-F3927ABAF38D}"/>
                </a:ext>
              </a:extLst>
            </p:cNvPr>
            <p:cNvSpPr/>
            <p:nvPr/>
          </p:nvSpPr>
          <p:spPr>
            <a:xfrm>
              <a:off x="4821201" y="5989193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3" name="任意多边形: 形状 272">
              <a:extLst>
                <a:ext uri="{FF2B5EF4-FFF2-40B4-BE49-F238E27FC236}">
                  <a16:creationId xmlns:a16="http://schemas.microsoft.com/office/drawing/2014/main" id="{B53C18CD-8421-3C1F-5DE7-06C3134677D9}"/>
                </a:ext>
              </a:extLst>
            </p:cNvPr>
            <p:cNvSpPr/>
            <p:nvPr/>
          </p:nvSpPr>
          <p:spPr>
            <a:xfrm>
              <a:off x="4821201" y="6023842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4" name="任意多边形: 形状 273">
              <a:extLst>
                <a:ext uri="{FF2B5EF4-FFF2-40B4-BE49-F238E27FC236}">
                  <a16:creationId xmlns:a16="http://schemas.microsoft.com/office/drawing/2014/main" id="{95C60927-5717-5D31-AA55-EF65B85688AA}"/>
                </a:ext>
              </a:extLst>
            </p:cNvPr>
            <p:cNvSpPr/>
            <p:nvPr/>
          </p:nvSpPr>
          <p:spPr>
            <a:xfrm>
              <a:off x="4821201" y="6058490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5" name="任意多边形: 形状 274">
              <a:extLst>
                <a:ext uri="{FF2B5EF4-FFF2-40B4-BE49-F238E27FC236}">
                  <a16:creationId xmlns:a16="http://schemas.microsoft.com/office/drawing/2014/main" id="{3F710409-D3D0-C8FC-327D-45CCE1D9F3EE}"/>
                </a:ext>
              </a:extLst>
            </p:cNvPr>
            <p:cNvSpPr/>
            <p:nvPr/>
          </p:nvSpPr>
          <p:spPr>
            <a:xfrm>
              <a:off x="4821201" y="6093061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6" name="任意多边形: 形状 275">
              <a:extLst>
                <a:ext uri="{FF2B5EF4-FFF2-40B4-BE49-F238E27FC236}">
                  <a16:creationId xmlns:a16="http://schemas.microsoft.com/office/drawing/2014/main" id="{10EEC744-7822-94C9-274B-604236085DA8}"/>
                </a:ext>
              </a:extLst>
            </p:cNvPr>
            <p:cNvSpPr/>
            <p:nvPr/>
          </p:nvSpPr>
          <p:spPr>
            <a:xfrm>
              <a:off x="4821201" y="6127710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7" name="任意多边形: 形状 276">
              <a:extLst>
                <a:ext uri="{FF2B5EF4-FFF2-40B4-BE49-F238E27FC236}">
                  <a16:creationId xmlns:a16="http://schemas.microsoft.com/office/drawing/2014/main" id="{0ABED393-F93A-FEEA-6534-CDC274B65D57}"/>
                </a:ext>
              </a:extLst>
            </p:cNvPr>
            <p:cNvSpPr/>
            <p:nvPr/>
          </p:nvSpPr>
          <p:spPr>
            <a:xfrm>
              <a:off x="4821201" y="6162358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8" name="任意多边形: 形状 277">
              <a:extLst>
                <a:ext uri="{FF2B5EF4-FFF2-40B4-BE49-F238E27FC236}">
                  <a16:creationId xmlns:a16="http://schemas.microsoft.com/office/drawing/2014/main" id="{A0D059CF-20FE-49B6-27F4-F433548B7732}"/>
                </a:ext>
              </a:extLst>
            </p:cNvPr>
            <p:cNvSpPr/>
            <p:nvPr/>
          </p:nvSpPr>
          <p:spPr>
            <a:xfrm>
              <a:off x="4821201" y="6197007"/>
              <a:ext cx="46508" cy="15502"/>
            </a:xfrm>
            <a:custGeom>
              <a:avLst/>
              <a:gdLst>
                <a:gd name="connsiteX0" fmla="*/ 0 w 46508"/>
                <a:gd name="connsiteY0" fmla="*/ 0 h 15502"/>
                <a:gd name="connsiteX1" fmla="*/ 46508 w 46508"/>
                <a:gd name="connsiteY1" fmla="*/ 0 h 15502"/>
                <a:gd name="connsiteX2" fmla="*/ 46508 w 46508"/>
                <a:gd name="connsiteY2" fmla="*/ 15503 h 15502"/>
                <a:gd name="connsiteX3" fmla="*/ 0 w 46508"/>
                <a:gd name="connsiteY3" fmla="*/ 15503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15502">
                  <a:moveTo>
                    <a:pt x="0" y="0"/>
                  </a:moveTo>
                  <a:lnTo>
                    <a:pt x="46508" y="0"/>
                  </a:lnTo>
                  <a:lnTo>
                    <a:pt x="46508" y="15503"/>
                  </a:lnTo>
                  <a:lnTo>
                    <a:pt x="0" y="1550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9" name="任意多边形: 形状 278">
              <a:extLst>
                <a:ext uri="{FF2B5EF4-FFF2-40B4-BE49-F238E27FC236}">
                  <a16:creationId xmlns:a16="http://schemas.microsoft.com/office/drawing/2014/main" id="{73AF11B7-99F1-0D24-BA6C-950814E0D08D}"/>
                </a:ext>
              </a:extLst>
            </p:cNvPr>
            <p:cNvSpPr/>
            <p:nvPr/>
          </p:nvSpPr>
          <p:spPr>
            <a:xfrm>
              <a:off x="4807636" y="6527369"/>
              <a:ext cx="325556" cy="10154"/>
            </a:xfrm>
            <a:custGeom>
              <a:avLst/>
              <a:gdLst>
                <a:gd name="connsiteX0" fmla="*/ 0 w 325556"/>
                <a:gd name="connsiteY0" fmla="*/ 0 h 10154"/>
                <a:gd name="connsiteX1" fmla="*/ 325556 w 325556"/>
                <a:gd name="connsiteY1" fmla="*/ 0 h 10154"/>
                <a:gd name="connsiteX2" fmla="*/ 325556 w 325556"/>
                <a:gd name="connsiteY2" fmla="*/ 10154 h 10154"/>
                <a:gd name="connsiteX3" fmla="*/ 0 w 325556"/>
                <a:gd name="connsiteY3" fmla="*/ 10154 h 1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5556" h="10154">
                  <a:moveTo>
                    <a:pt x="0" y="0"/>
                  </a:moveTo>
                  <a:lnTo>
                    <a:pt x="325556" y="0"/>
                  </a:lnTo>
                  <a:lnTo>
                    <a:pt x="325556" y="10154"/>
                  </a:lnTo>
                  <a:lnTo>
                    <a:pt x="0" y="1015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0" name="任意多边形: 形状 279">
              <a:extLst>
                <a:ext uri="{FF2B5EF4-FFF2-40B4-BE49-F238E27FC236}">
                  <a16:creationId xmlns:a16="http://schemas.microsoft.com/office/drawing/2014/main" id="{EFC4C710-0025-2E58-9523-3F92962FE151}"/>
                </a:ext>
              </a:extLst>
            </p:cNvPr>
            <p:cNvSpPr/>
            <p:nvPr/>
          </p:nvSpPr>
          <p:spPr>
            <a:xfrm>
              <a:off x="4807636" y="6549925"/>
              <a:ext cx="325556" cy="10154"/>
            </a:xfrm>
            <a:custGeom>
              <a:avLst/>
              <a:gdLst>
                <a:gd name="connsiteX0" fmla="*/ 0 w 325556"/>
                <a:gd name="connsiteY0" fmla="*/ 0 h 10154"/>
                <a:gd name="connsiteX1" fmla="*/ 325556 w 325556"/>
                <a:gd name="connsiteY1" fmla="*/ 0 h 10154"/>
                <a:gd name="connsiteX2" fmla="*/ 325556 w 325556"/>
                <a:gd name="connsiteY2" fmla="*/ 10154 h 10154"/>
                <a:gd name="connsiteX3" fmla="*/ 0 w 325556"/>
                <a:gd name="connsiteY3" fmla="*/ 10154 h 1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5556" h="10154">
                  <a:moveTo>
                    <a:pt x="0" y="0"/>
                  </a:moveTo>
                  <a:lnTo>
                    <a:pt x="325556" y="0"/>
                  </a:lnTo>
                  <a:lnTo>
                    <a:pt x="325556" y="10154"/>
                  </a:lnTo>
                  <a:lnTo>
                    <a:pt x="0" y="1015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1" name="任意多边形: 形状 280">
              <a:extLst>
                <a:ext uri="{FF2B5EF4-FFF2-40B4-BE49-F238E27FC236}">
                  <a16:creationId xmlns:a16="http://schemas.microsoft.com/office/drawing/2014/main" id="{BA754E59-E670-AE4D-10D4-5FAC0F113639}"/>
                </a:ext>
              </a:extLst>
            </p:cNvPr>
            <p:cNvSpPr/>
            <p:nvPr/>
          </p:nvSpPr>
          <p:spPr>
            <a:xfrm>
              <a:off x="4807636" y="6572559"/>
              <a:ext cx="325556" cy="10154"/>
            </a:xfrm>
            <a:custGeom>
              <a:avLst/>
              <a:gdLst>
                <a:gd name="connsiteX0" fmla="*/ 0 w 325556"/>
                <a:gd name="connsiteY0" fmla="*/ 0 h 10154"/>
                <a:gd name="connsiteX1" fmla="*/ 325556 w 325556"/>
                <a:gd name="connsiteY1" fmla="*/ 0 h 10154"/>
                <a:gd name="connsiteX2" fmla="*/ 325556 w 325556"/>
                <a:gd name="connsiteY2" fmla="*/ 10154 h 10154"/>
                <a:gd name="connsiteX3" fmla="*/ 0 w 325556"/>
                <a:gd name="connsiteY3" fmla="*/ 10154 h 1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5556" h="10154">
                  <a:moveTo>
                    <a:pt x="0" y="0"/>
                  </a:moveTo>
                  <a:lnTo>
                    <a:pt x="325556" y="0"/>
                  </a:lnTo>
                  <a:lnTo>
                    <a:pt x="325556" y="10154"/>
                  </a:lnTo>
                  <a:lnTo>
                    <a:pt x="0" y="1015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2" name="任意多边形: 形状 281">
              <a:extLst>
                <a:ext uri="{FF2B5EF4-FFF2-40B4-BE49-F238E27FC236}">
                  <a16:creationId xmlns:a16="http://schemas.microsoft.com/office/drawing/2014/main" id="{ACDA3670-774C-81EF-BE7A-0EECFB34B096}"/>
                </a:ext>
              </a:extLst>
            </p:cNvPr>
            <p:cNvSpPr/>
            <p:nvPr/>
          </p:nvSpPr>
          <p:spPr>
            <a:xfrm>
              <a:off x="4807636" y="6595193"/>
              <a:ext cx="325556" cy="10154"/>
            </a:xfrm>
            <a:custGeom>
              <a:avLst/>
              <a:gdLst>
                <a:gd name="connsiteX0" fmla="*/ 0 w 325556"/>
                <a:gd name="connsiteY0" fmla="*/ 0 h 10154"/>
                <a:gd name="connsiteX1" fmla="*/ 325556 w 325556"/>
                <a:gd name="connsiteY1" fmla="*/ 0 h 10154"/>
                <a:gd name="connsiteX2" fmla="*/ 325556 w 325556"/>
                <a:gd name="connsiteY2" fmla="*/ 10154 h 10154"/>
                <a:gd name="connsiteX3" fmla="*/ 0 w 325556"/>
                <a:gd name="connsiteY3" fmla="*/ 10154 h 1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5556" h="10154">
                  <a:moveTo>
                    <a:pt x="0" y="0"/>
                  </a:moveTo>
                  <a:lnTo>
                    <a:pt x="325556" y="0"/>
                  </a:lnTo>
                  <a:lnTo>
                    <a:pt x="325556" y="10154"/>
                  </a:lnTo>
                  <a:lnTo>
                    <a:pt x="0" y="1015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3" name="任意多边形: 形状 282">
              <a:extLst>
                <a:ext uri="{FF2B5EF4-FFF2-40B4-BE49-F238E27FC236}">
                  <a16:creationId xmlns:a16="http://schemas.microsoft.com/office/drawing/2014/main" id="{451A4F40-6326-FA46-AF2C-8BE4C9DE7D44}"/>
                </a:ext>
              </a:extLst>
            </p:cNvPr>
            <p:cNvSpPr/>
            <p:nvPr/>
          </p:nvSpPr>
          <p:spPr>
            <a:xfrm>
              <a:off x="4807636" y="6617750"/>
              <a:ext cx="325556" cy="10154"/>
            </a:xfrm>
            <a:custGeom>
              <a:avLst/>
              <a:gdLst>
                <a:gd name="connsiteX0" fmla="*/ 0 w 325556"/>
                <a:gd name="connsiteY0" fmla="*/ 0 h 10154"/>
                <a:gd name="connsiteX1" fmla="*/ 325556 w 325556"/>
                <a:gd name="connsiteY1" fmla="*/ 0 h 10154"/>
                <a:gd name="connsiteX2" fmla="*/ 325556 w 325556"/>
                <a:gd name="connsiteY2" fmla="*/ 10154 h 10154"/>
                <a:gd name="connsiteX3" fmla="*/ 0 w 325556"/>
                <a:gd name="connsiteY3" fmla="*/ 10154 h 1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5556" h="10154">
                  <a:moveTo>
                    <a:pt x="0" y="0"/>
                  </a:moveTo>
                  <a:lnTo>
                    <a:pt x="325556" y="0"/>
                  </a:lnTo>
                  <a:lnTo>
                    <a:pt x="325556" y="10154"/>
                  </a:lnTo>
                  <a:lnTo>
                    <a:pt x="0" y="1015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4" name="任意多边形: 形状 283">
              <a:extLst>
                <a:ext uri="{FF2B5EF4-FFF2-40B4-BE49-F238E27FC236}">
                  <a16:creationId xmlns:a16="http://schemas.microsoft.com/office/drawing/2014/main" id="{3531F302-A51E-BD97-319B-3454CC5623C9}"/>
                </a:ext>
              </a:extLst>
            </p:cNvPr>
            <p:cNvSpPr/>
            <p:nvPr/>
          </p:nvSpPr>
          <p:spPr>
            <a:xfrm>
              <a:off x="5484561" y="6162358"/>
              <a:ext cx="9069" cy="364933"/>
            </a:xfrm>
            <a:custGeom>
              <a:avLst/>
              <a:gdLst>
                <a:gd name="connsiteX0" fmla="*/ 0 w 9069"/>
                <a:gd name="connsiteY0" fmla="*/ 0 h 364933"/>
                <a:gd name="connsiteX1" fmla="*/ 9069 w 9069"/>
                <a:gd name="connsiteY1" fmla="*/ 0 h 364933"/>
                <a:gd name="connsiteX2" fmla="*/ 9069 w 9069"/>
                <a:gd name="connsiteY2" fmla="*/ 364933 h 364933"/>
                <a:gd name="connsiteX3" fmla="*/ 0 w 9069"/>
                <a:gd name="connsiteY3" fmla="*/ 364933 h 36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69" h="364933">
                  <a:moveTo>
                    <a:pt x="0" y="0"/>
                  </a:moveTo>
                  <a:lnTo>
                    <a:pt x="9069" y="0"/>
                  </a:lnTo>
                  <a:lnTo>
                    <a:pt x="9069" y="364933"/>
                  </a:lnTo>
                  <a:lnTo>
                    <a:pt x="0" y="36493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5" name="任意多边形: 形状 284">
              <a:extLst>
                <a:ext uri="{FF2B5EF4-FFF2-40B4-BE49-F238E27FC236}">
                  <a16:creationId xmlns:a16="http://schemas.microsoft.com/office/drawing/2014/main" id="{F13AA227-16FD-312E-A5B7-06457EFCCE20}"/>
                </a:ext>
              </a:extLst>
            </p:cNvPr>
            <p:cNvSpPr/>
            <p:nvPr/>
          </p:nvSpPr>
          <p:spPr>
            <a:xfrm>
              <a:off x="5456191" y="6205611"/>
              <a:ext cx="9069" cy="321680"/>
            </a:xfrm>
            <a:custGeom>
              <a:avLst/>
              <a:gdLst>
                <a:gd name="connsiteX0" fmla="*/ 0 w 9069"/>
                <a:gd name="connsiteY0" fmla="*/ 0 h 321680"/>
                <a:gd name="connsiteX1" fmla="*/ 9069 w 9069"/>
                <a:gd name="connsiteY1" fmla="*/ 0 h 321680"/>
                <a:gd name="connsiteX2" fmla="*/ 9069 w 9069"/>
                <a:gd name="connsiteY2" fmla="*/ 321681 h 321680"/>
                <a:gd name="connsiteX3" fmla="*/ 0 w 9069"/>
                <a:gd name="connsiteY3" fmla="*/ 321681 h 321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69" h="321680">
                  <a:moveTo>
                    <a:pt x="0" y="0"/>
                  </a:moveTo>
                  <a:lnTo>
                    <a:pt x="9069" y="0"/>
                  </a:lnTo>
                  <a:lnTo>
                    <a:pt x="9069" y="321681"/>
                  </a:lnTo>
                  <a:lnTo>
                    <a:pt x="0" y="32168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6" name="任意多边形: 形状 285">
              <a:extLst>
                <a:ext uri="{FF2B5EF4-FFF2-40B4-BE49-F238E27FC236}">
                  <a16:creationId xmlns:a16="http://schemas.microsoft.com/office/drawing/2014/main" id="{67E19757-303A-58CC-31F9-C8FE89E459A9}"/>
                </a:ext>
              </a:extLst>
            </p:cNvPr>
            <p:cNvSpPr/>
            <p:nvPr/>
          </p:nvSpPr>
          <p:spPr>
            <a:xfrm>
              <a:off x="5427743" y="6243050"/>
              <a:ext cx="9069" cy="284319"/>
            </a:xfrm>
            <a:custGeom>
              <a:avLst/>
              <a:gdLst>
                <a:gd name="connsiteX0" fmla="*/ 0 w 9069"/>
                <a:gd name="connsiteY0" fmla="*/ 0 h 284319"/>
                <a:gd name="connsiteX1" fmla="*/ 9069 w 9069"/>
                <a:gd name="connsiteY1" fmla="*/ 0 h 284319"/>
                <a:gd name="connsiteX2" fmla="*/ 9069 w 9069"/>
                <a:gd name="connsiteY2" fmla="*/ 284319 h 284319"/>
                <a:gd name="connsiteX3" fmla="*/ 0 w 9069"/>
                <a:gd name="connsiteY3" fmla="*/ 284319 h 28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69" h="284319">
                  <a:moveTo>
                    <a:pt x="0" y="0"/>
                  </a:moveTo>
                  <a:lnTo>
                    <a:pt x="9069" y="0"/>
                  </a:lnTo>
                  <a:lnTo>
                    <a:pt x="9069" y="284319"/>
                  </a:lnTo>
                  <a:lnTo>
                    <a:pt x="0" y="28431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7" name="任意多边形: 形状 286">
              <a:extLst>
                <a:ext uri="{FF2B5EF4-FFF2-40B4-BE49-F238E27FC236}">
                  <a16:creationId xmlns:a16="http://schemas.microsoft.com/office/drawing/2014/main" id="{29BF14F0-B5E5-55C9-EEEF-FEC0FE170515}"/>
                </a:ext>
              </a:extLst>
            </p:cNvPr>
            <p:cNvSpPr/>
            <p:nvPr/>
          </p:nvSpPr>
          <p:spPr>
            <a:xfrm>
              <a:off x="5399296" y="6282117"/>
              <a:ext cx="9069" cy="245252"/>
            </a:xfrm>
            <a:custGeom>
              <a:avLst/>
              <a:gdLst>
                <a:gd name="connsiteX0" fmla="*/ 0 w 9069"/>
                <a:gd name="connsiteY0" fmla="*/ 0 h 245252"/>
                <a:gd name="connsiteX1" fmla="*/ 9069 w 9069"/>
                <a:gd name="connsiteY1" fmla="*/ 0 h 245252"/>
                <a:gd name="connsiteX2" fmla="*/ 9069 w 9069"/>
                <a:gd name="connsiteY2" fmla="*/ 245252 h 245252"/>
                <a:gd name="connsiteX3" fmla="*/ 0 w 9069"/>
                <a:gd name="connsiteY3" fmla="*/ 245252 h 245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69" h="245252">
                  <a:moveTo>
                    <a:pt x="0" y="0"/>
                  </a:moveTo>
                  <a:lnTo>
                    <a:pt x="9069" y="0"/>
                  </a:lnTo>
                  <a:lnTo>
                    <a:pt x="9069" y="245252"/>
                  </a:lnTo>
                  <a:lnTo>
                    <a:pt x="0" y="24525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8" name="任意多边形: 形状 287">
              <a:extLst>
                <a:ext uri="{FF2B5EF4-FFF2-40B4-BE49-F238E27FC236}">
                  <a16:creationId xmlns:a16="http://schemas.microsoft.com/office/drawing/2014/main" id="{4F3D7A31-315A-1E7D-322D-F3144944A6BE}"/>
                </a:ext>
              </a:extLst>
            </p:cNvPr>
            <p:cNvSpPr/>
            <p:nvPr/>
          </p:nvSpPr>
          <p:spPr>
            <a:xfrm>
              <a:off x="5370926" y="6317308"/>
              <a:ext cx="9069" cy="209983"/>
            </a:xfrm>
            <a:custGeom>
              <a:avLst/>
              <a:gdLst>
                <a:gd name="connsiteX0" fmla="*/ 0 w 9069"/>
                <a:gd name="connsiteY0" fmla="*/ 0 h 209983"/>
                <a:gd name="connsiteX1" fmla="*/ 9069 w 9069"/>
                <a:gd name="connsiteY1" fmla="*/ 0 h 209983"/>
                <a:gd name="connsiteX2" fmla="*/ 9069 w 9069"/>
                <a:gd name="connsiteY2" fmla="*/ 209984 h 209983"/>
                <a:gd name="connsiteX3" fmla="*/ 0 w 9069"/>
                <a:gd name="connsiteY3" fmla="*/ 209984 h 209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69" h="209983">
                  <a:moveTo>
                    <a:pt x="0" y="0"/>
                  </a:moveTo>
                  <a:lnTo>
                    <a:pt x="9069" y="0"/>
                  </a:lnTo>
                  <a:lnTo>
                    <a:pt x="9069" y="209984"/>
                  </a:lnTo>
                  <a:lnTo>
                    <a:pt x="0" y="20998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9" name="任意多边形: 形状 288">
              <a:extLst>
                <a:ext uri="{FF2B5EF4-FFF2-40B4-BE49-F238E27FC236}">
                  <a16:creationId xmlns:a16="http://schemas.microsoft.com/office/drawing/2014/main" id="{3FA6C684-6CB4-B3A8-2927-5C05FE6863F6}"/>
                </a:ext>
              </a:extLst>
            </p:cNvPr>
            <p:cNvSpPr/>
            <p:nvPr/>
          </p:nvSpPr>
          <p:spPr>
            <a:xfrm>
              <a:off x="5649974" y="6304440"/>
              <a:ext cx="35346" cy="313386"/>
            </a:xfrm>
            <a:custGeom>
              <a:avLst/>
              <a:gdLst>
                <a:gd name="connsiteX0" fmla="*/ 0 w 35346"/>
                <a:gd name="connsiteY0" fmla="*/ 0 h 313386"/>
                <a:gd name="connsiteX1" fmla="*/ 35346 w 35346"/>
                <a:gd name="connsiteY1" fmla="*/ 0 h 313386"/>
                <a:gd name="connsiteX2" fmla="*/ 35346 w 35346"/>
                <a:gd name="connsiteY2" fmla="*/ 313387 h 313386"/>
                <a:gd name="connsiteX3" fmla="*/ 0 w 35346"/>
                <a:gd name="connsiteY3" fmla="*/ 313387 h 313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46" h="313386">
                  <a:moveTo>
                    <a:pt x="0" y="0"/>
                  </a:moveTo>
                  <a:lnTo>
                    <a:pt x="35346" y="0"/>
                  </a:lnTo>
                  <a:lnTo>
                    <a:pt x="35346" y="313387"/>
                  </a:lnTo>
                  <a:lnTo>
                    <a:pt x="0" y="3133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0" name="任意多边形: 形状 289">
              <a:extLst>
                <a:ext uri="{FF2B5EF4-FFF2-40B4-BE49-F238E27FC236}">
                  <a16:creationId xmlns:a16="http://schemas.microsoft.com/office/drawing/2014/main" id="{748958FB-9228-14BB-8243-7821B4D211A0}"/>
                </a:ext>
              </a:extLst>
            </p:cNvPr>
            <p:cNvSpPr/>
            <p:nvPr/>
          </p:nvSpPr>
          <p:spPr>
            <a:xfrm>
              <a:off x="5427743" y="5816029"/>
              <a:ext cx="15502" cy="346329"/>
            </a:xfrm>
            <a:custGeom>
              <a:avLst/>
              <a:gdLst>
                <a:gd name="connsiteX0" fmla="*/ 0 w 15502"/>
                <a:gd name="connsiteY0" fmla="*/ 0 h 346329"/>
                <a:gd name="connsiteX1" fmla="*/ 15503 w 15502"/>
                <a:gd name="connsiteY1" fmla="*/ 0 h 346329"/>
                <a:gd name="connsiteX2" fmla="*/ 15503 w 15502"/>
                <a:gd name="connsiteY2" fmla="*/ 346330 h 346329"/>
                <a:gd name="connsiteX3" fmla="*/ 0 w 15502"/>
                <a:gd name="connsiteY3" fmla="*/ 346330 h 346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346329">
                  <a:moveTo>
                    <a:pt x="0" y="0"/>
                  </a:moveTo>
                  <a:lnTo>
                    <a:pt x="15503" y="0"/>
                  </a:lnTo>
                  <a:lnTo>
                    <a:pt x="15503" y="346330"/>
                  </a:lnTo>
                  <a:lnTo>
                    <a:pt x="0" y="34633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1" name="任意多边形: 形状 290">
              <a:extLst>
                <a:ext uri="{FF2B5EF4-FFF2-40B4-BE49-F238E27FC236}">
                  <a16:creationId xmlns:a16="http://schemas.microsoft.com/office/drawing/2014/main" id="{2AAF30B3-8820-1E10-99F6-07EB9690633F}"/>
                </a:ext>
              </a:extLst>
            </p:cNvPr>
            <p:cNvSpPr/>
            <p:nvPr/>
          </p:nvSpPr>
          <p:spPr>
            <a:xfrm>
              <a:off x="5781747" y="6193286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2" name="任意多边形: 形状 291">
              <a:extLst>
                <a:ext uri="{FF2B5EF4-FFF2-40B4-BE49-F238E27FC236}">
                  <a16:creationId xmlns:a16="http://schemas.microsoft.com/office/drawing/2014/main" id="{0A353466-3192-016B-8D58-F5391385BE1F}"/>
                </a:ext>
              </a:extLst>
            </p:cNvPr>
            <p:cNvSpPr/>
            <p:nvPr/>
          </p:nvSpPr>
          <p:spPr>
            <a:xfrm>
              <a:off x="5781747" y="6219408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3" name="任意多边形: 形状 292">
              <a:extLst>
                <a:ext uri="{FF2B5EF4-FFF2-40B4-BE49-F238E27FC236}">
                  <a16:creationId xmlns:a16="http://schemas.microsoft.com/office/drawing/2014/main" id="{7EED1CCF-44B4-9E25-AA1B-486C40CE5478}"/>
                </a:ext>
              </a:extLst>
            </p:cNvPr>
            <p:cNvSpPr/>
            <p:nvPr/>
          </p:nvSpPr>
          <p:spPr>
            <a:xfrm>
              <a:off x="5781747" y="6245530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4" name="任意多边形: 形状 293">
              <a:extLst>
                <a:ext uri="{FF2B5EF4-FFF2-40B4-BE49-F238E27FC236}">
                  <a16:creationId xmlns:a16="http://schemas.microsoft.com/office/drawing/2014/main" id="{75F5754B-81C6-03E4-C5CB-528E9FF6B1AD}"/>
                </a:ext>
              </a:extLst>
            </p:cNvPr>
            <p:cNvSpPr/>
            <p:nvPr/>
          </p:nvSpPr>
          <p:spPr>
            <a:xfrm>
              <a:off x="5781747" y="6271652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5" name="任意多边形: 形状 294">
              <a:extLst>
                <a:ext uri="{FF2B5EF4-FFF2-40B4-BE49-F238E27FC236}">
                  <a16:creationId xmlns:a16="http://schemas.microsoft.com/office/drawing/2014/main" id="{28F20C93-AA21-9B92-A241-3FB9A725981C}"/>
                </a:ext>
              </a:extLst>
            </p:cNvPr>
            <p:cNvSpPr/>
            <p:nvPr/>
          </p:nvSpPr>
          <p:spPr>
            <a:xfrm>
              <a:off x="5781747" y="6297852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6" name="任意多边形: 形状 295">
              <a:extLst>
                <a:ext uri="{FF2B5EF4-FFF2-40B4-BE49-F238E27FC236}">
                  <a16:creationId xmlns:a16="http://schemas.microsoft.com/office/drawing/2014/main" id="{9732D92D-A60D-7927-63E2-00E7C2EB1808}"/>
                </a:ext>
              </a:extLst>
            </p:cNvPr>
            <p:cNvSpPr/>
            <p:nvPr/>
          </p:nvSpPr>
          <p:spPr>
            <a:xfrm>
              <a:off x="5781747" y="6323974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7" name="任意多边形: 形状 296">
              <a:extLst>
                <a:ext uri="{FF2B5EF4-FFF2-40B4-BE49-F238E27FC236}">
                  <a16:creationId xmlns:a16="http://schemas.microsoft.com/office/drawing/2014/main" id="{03A34AA4-8C6A-80A1-B1CD-75EDB3B31D83}"/>
                </a:ext>
              </a:extLst>
            </p:cNvPr>
            <p:cNvSpPr/>
            <p:nvPr/>
          </p:nvSpPr>
          <p:spPr>
            <a:xfrm>
              <a:off x="5781747" y="6350096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8" name="任意多边形: 形状 297">
              <a:extLst>
                <a:ext uri="{FF2B5EF4-FFF2-40B4-BE49-F238E27FC236}">
                  <a16:creationId xmlns:a16="http://schemas.microsoft.com/office/drawing/2014/main" id="{B7A922B4-0983-52D5-3EB0-B5B958CE9CE3}"/>
                </a:ext>
              </a:extLst>
            </p:cNvPr>
            <p:cNvSpPr/>
            <p:nvPr/>
          </p:nvSpPr>
          <p:spPr>
            <a:xfrm>
              <a:off x="5781747" y="6376218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9" name="任意多边形: 形状 298">
              <a:extLst>
                <a:ext uri="{FF2B5EF4-FFF2-40B4-BE49-F238E27FC236}">
                  <a16:creationId xmlns:a16="http://schemas.microsoft.com/office/drawing/2014/main" id="{F8E25134-5C18-A711-952D-FA7FFDD47F53}"/>
                </a:ext>
              </a:extLst>
            </p:cNvPr>
            <p:cNvSpPr/>
            <p:nvPr/>
          </p:nvSpPr>
          <p:spPr>
            <a:xfrm>
              <a:off x="5781747" y="6402340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0" name="任意多边形: 形状 299">
              <a:extLst>
                <a:ext uri="{FF2B5EF4-FFF2-40B4-BE49-F238E27FC236}">
                  <a16:creationId xmlns:a16="http://schemas.microsoft.com/office/drawing/2014/main" id="{70BD95FE-C2C6-AC49-4D9D-1D0E7130263E}"/>
                </a:ext>
              </a:extLst>
            </p:cNvPr>
            <p:cNvSpPr/>
            <p:nvPr/>
          </p:nvSpPr>
          <p:spPr>
            <a:xfrm>
              <a:off x="5781747" y="6428462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1" name="任意多边形: 形状 300">
              <a:extLst>
                <a:ext uri="{FF2B5EF4-FFF2-40B4-BE49-F238E27FC236}">
                  <a16:creationId xmlns:a16="http://schemas.microsoft.com/office/drawing/2014/main" id="{05938EBD-08A5-E060-EF9E-70271D0F2B14}"/>
                </a:ext>
              </a:extLst>
            </p:cNvPr>
            <p:cNvSpPr/>
            <p:nvPr/>
          </p:nvSpPr>
          <p:spPr>
            <a:xfrm>
              <a:off x="5781747" y="6454584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2" name="任意多边形: 形状 301">
              <a:extLst>
                <a:ext uri="{FF2B5EF4-FFF2-40B4-BE49-F238E27FC236}">
                  <a16:creationId xmlns:a16="http://schemas.microsoft.com/office/drawing/2014/main" id="{0EBB77F5-A850-B076-CB26-0C7A408C7D7F}"/>
                </a:ext>
              </a:extLst>
            </p:cNvPr>
            <p:cNvSpPr/>
            <p:nvPr/>
          </p:nvSpPr>
          <p:spPr>
            <a:xfrm>
              <a:off x="5781747" y="6480706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3" name="任意多边形: 形状 302">
              <a:extLst>
                <a:ext uri="{FF2B5EF4-FFF2-40B4-BE49-F238E27FC236}">
                  <a16:creationId xmlns:a16="http://schemas.microsoft.com/office/drawing/2014/main" id="{51D3C292-A5EC-E9D8-E13D-AD2C6B1B057E}"/>
                </a:ext>
              </a:extLst>
            </p:cNvPr>
            <p:cNvSpPr/>
            <p:nvPr/>
          </p:nvSpPr>
          <p:spPr>
            <a:xfrm>
              <a:off x="5885693" y="6193286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4" name="任意多边形: 形状 303">
              <a:extLst>
                <a:ext uri="{FF2B5EF4-FFF2-40B4-BE49-F238E27FC236}">
                  <a16:creationId xmlns:a16="http://schemas.microsoft.com/office/drawing/2014/main" id="{3FA6726F-A2E7-C719-59AE-C6755F16ADD6}"/>
                </a:ext>
              </a:extLst>
            </p:cNvPr>
            <p:cNvSpPr/>
            <p:nvPr/>
          </p:nvSpPr>
          <p:spPr>
            <a:xfrm>
              <a:off x="5885693" y="6219408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5" name="任意多边形: 形状 304">
              <a:extLst>
                <a:ext uri="{FF2B5EF4-FFF2-40B4-BE49-F238E27FC236}">
                  <a16:creationId xmlns:a16="http://schemas.microsoft.com/office/drawing/2014/main" id="{E3F82F1A-B0E0-6B8C-B92E-5B79D983F979}"/>
                </a:ext>
              </a:extLst>
            </p:cNvPr>
            <p:cNvSpPr/>
            <p:nvPr/>
          </p:nvSpPr>
          <p:spPr>
            <a:xfrm>
              <a:off x="5885693" y="6245530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6" name="任意多边形: 形状 305">
              <a:extLst>
                <a:ext uri="{FF2B5EF4-FFF2-40B4-BE49-F238E27FC236}">
                  <a16:creationId xmlns:a16="http://schemas.microsoft.com/office/drawing/2014/main" id="{D2F7D326-6949-D5A1-A041-35D1C70056D8}"/>
                </a:ext>
              </a:extLst>
            </p:cNvPr>
            <p:cNvSpPr/>
            <p:nvPr/>
          </p:nvSpPr>
          <p:spPr>
            <a:xfrm>
              <a:off x="5885693" y="6271652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7" name="任意多边形: 形状 306">
              <a:extLst>
                <a:ext uri="{FF2B5EF4-FFF2-40B4-BE49-F238E27FC236}">
                  <a16:creationId xmlns:a16="http://schemas.microsoft.com/office/drawing/2014/main" id="{ADAE1026-8115-A6DA-168E-706220FD20B6}"/>
                </a:ext>
              </a:extLst>
            </p:cNvPr>
            <p:cNvSpPr/>
            <p:nvPr/>
          </p:nvSpPr>
          <p:spPr>
            <a:xfrm>
              <a:off x="5885693" y="6297852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8" name="任意多边形: 形状 307">
              <a:extLst>
                <a:ext uri="{FF2B5EF4-FFF2-40B4-BE49-F238E27FC236}">
                  <a16:creationId xmlns:a16="http://schemas.microsoft.com/office/drawing/2014/main" id="{6B1DD73C-780D-1EB2-F1E7-3F01B9C43540}"/>
                </a:ext>
              </a:extLst>
            </p:cNvPr>
            <p:cNvSpPr/>
            <p:nvPr/>
          </p:nvSpPr>
          <p:spPr>
            <a:xfrm>
              <a:off x="5885693" y="6323974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9" name="任意多边形: 形状 308">
              <a:extLst>
                <a:ext uri="{FF2B5EF4-FFF2-40B4-BE49-F238E27FC236}">
                  <a16:creationId xmlns:a16="http://schemas.microsoft.com/office/drawing/2014/main" id="{9BF00CB7-DEB8-9237-A93C-0F72C9E09F6A}"/>
                </a:ext>
              </a:extLst>
            </p:cNvPr>
            <p:cNvSpPr/>
            <p:nvPr/>
          </p:nvSpPr>
          <p:spPr>
            <a:xfrm>
              <a:off x="5885693" y="6350096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0" name="任意多边形: 形状 309">
              <a:extLst>
                <a:ext uri="{FF2B5EF4-FFF2-40B4-BE49-F238E27FC236}">
                  <a16:creationId xmlns:a16="http://schemas.microsoft.com/office/drawing/2014/main" id="{06E392D5-D789-E40A-9755-3381B2E01126}"/>
                </a:ext>
              </a:extLst>
            </p:cNvPr>
            <p:cNvSpPr/>
            <p:nvPr/>
          </p:nvSpPr>
          <p:spPr>
            <a:xfrm>
              <a:off x="5885693" y="6376218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1" name="任意多边形: 形状 310">
              <a:extLst>
                <a:ext uri="{FF2B5EF4-FFF2-40B4-BE49-F238E27FC236}">
                  <a16:creationId xmlns:a16="http://schemas.microsoft.com/office/drawing/2014/main" id="{14AA7C06-A780-950A-AAD8-68B99705F32A}"/>
                </a:ext>
              </a:extLst>
            </p:cNvPr>
            <p:cNvSpPr/>
            <p:nvPr/>
          </p:nvSpPr>
          <p:spPr>
            <a:xfrm>
              <a:off x="5885693" y="6402340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2" name="任意多边形: 形状 311">
              <a:extLst>
                <a:ext uri="{FF2B5EF4-FFF2-40B4-BE49-F238E27FC236}">
                  <a16:creationId xmlns:a16="http://schemas.microsoft.com/office/drawing/2014/main" id="{93BF5B60-2894-F504-2AD2-192A9B902213}"/>
                </a:ext>
              </a:extLst>
            </p:cNvPr>
            <p:cNvSpPr/>
            <p:nvPr/>
          </p:nvSpPr>
          <p:spPr>
            <a:xfrm>
              <a:off x="5885693" y="6428462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3" name="任意多边形: 形状 312">
              <a:extLst>
                <a:ext uri="{FF2B5EF4-FFF2-40B4-BE49-F238E27FC236}">
                  <a16:creationId xmlns:a16="http://schemas.microsoft.com/office/drawing/2014/main" id="{A7382B10-11E0-2493-4DDB-40E89AE56946}"/>
                </a:ext>
              </a:extLst>
            </p:cNvPr>
            <p:cNvSpPr/>
            <p:nvPr/>
          </p:nvSpPr>
          <p:spPr>
            <a:xfrm>
              <a:off x="5885693" y="6454584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4" name="任意多边形: 形状 313">
              <a:extLst>
                <a:ext uri="{FF2B5EF4-FFF2-40B4-BE49-F238E27FC236}">
                  <a16:creationId xmlns:a16="http://schemas.microsoft.com/office/drawing/2014/main" id="{BB2FBCF3-B428-1BB9-2C11-7BDAF5366AB2}"/>
                </a:ext>
              </a:extLst>
            </p:cNvPr>
            <p:cNvSpPr/>
            <p:nvPr/>
          </p:nvSpPr>
          <p:spPr>
            <a:xfrm>
              <a:off x="5885693" y="6480706"/>
              <a:ext cx="56817" cy="12324"/>
            </a:xfrm>
            <a:custGeom>
              <a:avLst/>
              <a:gdLst>
                <a:gd name="connsiteX0" fmla="*/ 0 w 56817"/>
                <a:gd name="connsiteY0" fmla="*/ 0 h 12324"/>
                <a:gd name="connsiteX1" fmla="*/ 56817 w 56817"/>
                <a:gd name="connsiteY1" fmla="*/ 0 h 12324"/>
                <a:gd name="connsiteX2" fmla="*/ 56817 w 56817"/>
                <a:gd name="connsiteY2" fmla="*/ 12325 h 12324"/>
                <a:gd name="connsiteX3" fmla="*/ 0 w 56817"/>
                <a:gd name="connsiteY3" fmla="*/ 1232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7" h="12324">
                  <a:moveTo>
                    <a:pt x="0" y="0"/>
                  </a:moveTo>
                  <a:lnTo>
                    <a:pt x="56817" y="0"/>
                  </a:lnTo>
                  <a:lnTo>
                    <a:pt x="56817" y="12325"/>
                  </a:lnTo>
                  <a:lnTo>
                    <a:pt x="0" y="123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5" name="任意多边形: 形状 314">
              <a:extLst>
                <a:ext uri="{FF2B5EF4-FFF2-40B4-BE49-F238E27FC236}">
                  <a16:creationId xmlns:a16="http://schemas.microsoft.com/office/drawing/2014/main" id="{A607D177-4DEC-36DD-125E-268EF2F5F93B}"/>
                </a:ext>
              </a:extLst>
            </p:cNvPr>
            <p:cNvSpPr/>
            <p:nvPr/>
          </p:nvSpPr>
          <p:spPr>
            <a:xfrm>
              <a:off x="5984522" y="611453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6" name="任意多边形: 形状 315">
              <a:extLst>
                <a:ext uri="{FF2B5EF4-FFF2-40B4-BE49-F238E27FC236}">
                  <a16:creationId xmlns:a16="http://schemas.microsoft.com/office/drawing/2014/main" id="{4E5583DF-576B-843C-D9B2-107D62D2D23F}"/>
                </a:ext>
              </a:extLst>
            </p:cNvPr>
            <p:cNvSpPr/>
            <p:nvPr/>
          </p:nvSpPr>
          <p:spPr>
            <a:xfrm>
              <a:off x="6019403" y="611453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7" name="任意多边形: 形状 316">
              <a:extLst>
                <a:ext uri="{FF2B5EF4-FFF2-40B4-BE49-F238E27FC236}">
                  <a16:creationId xmlns:a16="http://schemas.microsoft.com/office/drawing/2014/main" id="{0174EC7A-A856-85AA-E54D-301ED9914EA0}"/>
                </a:ext>
              </a:extLst>
            </p:cNvPr>
            <p:cNvSpPr/>
            <p:nvPr/>
          </p:nvSpPr>
          <p:spPr>
            <a:xfrm>
              <a:off x="6054284" y="611453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8" name="任意多边形: 形状 317">
              <a:extLst>
                <a:ext uri="{FF2B5EF4-FFF2-40B4-BE49-F238E27FC236}">
                  <a16:creationId xmlns:a16="http://schemas.microsoft.com/office/drawing/2014/main" id="{67D87ECB-FC64-0B10-8F9A-87E71ABC6128}"/>
                </a:ext>
              </a:extLst>
            </p:cNvPr>
            <p:cNvSpPr/>
            <p:nvPr/>
          </p:nvSpPr>
          <p:spPr>
            <a:xfrm>
              <a:off x="5984522" y="618716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9" name="任意多边形: 形状 318">
              <a:extLst>
                <a:ext uri="{FF2B5EF4-FFF2-40B4-BE49-F238E27FC236}">
                  <a16:creationId xmlns:a16="http://schemas.microsoft.com/office/drawing/2014/main" id="{3FF45E0D-6F66-F126-C273-23C4FF18C98C}"/>
                </a:ext>
              </a:extLst>
            </p:cNvPr>
            <p:cNvSpPr/>
            <p:nvPr/>
          </p:nvSpPr>
          <p:spPr>
            <a:xfrm>
              <a:off x="6019403" y="618716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0" name="任意多边形: 形状 319">
              <a:extLst>
                <a:ext uri="{FF2B5EF4-FFF2-40B4-BE49-F238E27FC236}">
                  <a16:creationId xmlns:a16="http://schemas.microsoft.com/office/drawing/2014/main" id="{4D8F3116-E5FF-1E8F-F695-0D2BD549E47F}"/>
                </a:ext>
              </a:extLst>
            </p:cNvPr>
            <p:cNvSpPr/>
            <p:nvPr/>
          </p:nvSpPr>
          <p:spPr>
            <a:xfrm>
              <a:off x="6054284" y="618716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1" name="任意多边形: 形状 320">
              <a:extLst>
                <a:ext uri="{FF2B5EF4-FFF2-40B4-BE49-F238E27FC236}">
                  <a16:creationId xmlns:a16="http://schemas.microsoft.com/office/drawing/2014/main" id="{D4C65910-1320-38E8-4D2E-951AD612540A}"/>
                </a:ext>
              </a:extLst>
            </p:cNvPr>
            <p:cNvSpPr/>
            <p:nvPr/>
          </p:nvSpPr>
          <p:spPr>
            <a:xfrm>
              <a:off x="5984522" y="625979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2" name="任意多边形: 形状 321">
              <a:extLst>
                <a:ext uri="{FF2B5EF4-FFF2-40B4-BE49-F238E27FC236}">
                  <a16:creationId xmlns:a16="http://schemas.microsoft.com/office/drawing/2014/main" id="{6B0CBB94-9582-8A3F-4DB7-D6DFF9891040}"/>
                </a:ext>
              </a:extLst>
            </p:cNvPr>
            <p:cNvSpPr/>
            <p:nvPr/>
          </p:nvSpPr>
          <p:spPr>
            <a:xfrm>
              <a:off x="6019403" y="625979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3" name="任意多边形: 形状 322">
              <a:extLst>
                <a:ext uri="{FF2B5EF4-FFF2-40B4-BE49-F238E27FC236}">
                  <a16:creationId xmlns:a16="http://schemas.microsoft.com/office/drawing/2014/main" id="{FE1A7F7C-1019-323A-9BFB-13AB34FC3636}"/>
                </a:ext>
              </a:extLst>
            </p:cNvPr>
            <p:cNvSpPr/>
            <p:nvPr/>
          </p:nvSpPr>
          <p:spPr>
            <a:xfrm>
              <a:off x="6054284" y="625979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4" name="任意多边形: 形状 323">
              <a:extLst>
                <a:ext uri="{FF2B5EF4-FFF2-40B4-BE49-F238E27FC236}">
                  <a16:creationId xmlns:a16="http://schemas.microsoft.com/office/drawing/2014/main" id="{CCD3F9BE-BDA2-50F2-DA04-988494F0D0F4}"/>
                </a:ext>
              </a:extLst>
            </p:cNvPr>
            <p:cNvSpPr/>
            <p:nvPr/>
          </p:nvSpPr>
          <p:spPr>
            <a:xfrm>
              <a:off x="5984522" y="633250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5" name="任意多边形: 形状 324">
              <a:extLst>
                <a:ext uri="{FF2B5EF4-FFF2-40B4-BE49-F238E27FC236}">
                  <a16:creationId xmlns:a16="http://schemas.microsoft.com/office/drawing/2014/main" id="{38B271F2-3064-159E-E5BC-623DDBEBDC4C}"/>
                </a:ext>
              </a:extLst>
            </p:cNvPr>
            <p:cNvSpPr/>
            <p:nvPr/>
          </p:nvSpPr>
          <p:spPr>
            <a:xfrm>
              <a:off x="6019403" y="633250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6" name="任意多边形: 形状 325">
              <a:extLst>
                <a:ext uri="{FF2B5EF4-FFF2-40B4-BE49-F238E27FC236}">
                  <a16:creationId xmlns:a16="http://schemas.microsoft.com/office/drawing/2014/main" id="{E6BF585B-762B-B422-24B5-EBCB0AD141EA}"/>
                </a:ext>
              </a:extLst>
            </p:cNvPr>
            <p:cNvSpPr/>
            <p:nvPr/>
          </p:nvSpPr>
          <p:spPr>
            <a:xfrm>
              <a:off x="6054284" y="633250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7" name="任意多边形: 形状 326">
              <a:extLst>
                <a:ext uri="{FF2B5EF4-FFF2-40B4-BE49-F238E27FC236}">
                  <a16:creationId xmlns:a16="http://schemas.microsoft.com/office/drawing/2014/main" id="{B707476D-EA32-7880-0AA5-F950EF8AA1C7}"/>
                </a:ext>
              </a:extLst>
            </p:cNvPr>
            <p:cNvSpPr/>
            <p:nvPr/>
          </p:nvSpPr>
          <p:spPr>
            <a:xfrm>
              <a:off x="5984522" y="640513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8" name="任意多边形: 形状 327">
              <a:extLst>
                <a:ext uri="{FF2B5EF4-FFF2-40B4-BE49-F238E27FC236}">
                  <a16:creationId xmlns:a16="http://schemas.microsoft.com/office/drawing/2014/main" id="{6CD7418D-9681-4C22-8D8B-9B1CB8F0E4EB}"/>
                </a:ext>
              </a:extLst>
            </p:cNvPr>
            <p:cNvSpPr/>
            <p:nvPr/>
          </p:nvSpPr>
          <p:spPr>
            <a:xfrm>
              <a:off x="6019403" y="640513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9" name="任意多边形: 形状 328">
              <a:extLst>
                <a:ext uri="{FF2B5EF4-FFF2-40B4-BE49-F238E27FC236}">
                  <a16:creationId xmlns:a16="http://schemas.microsoft.com/office/drawing/2014/main" id="{039B31A6-347F-BC97-84A8-A3062E82E59E}"/>
                </a:ext>
              </a:extLst>
            </p:cNvPr>
            <p:cNvSpPr/>
            <p:nvPr/>
          </p:nvSpPr>
          <p:spPr>
            <a:xfrm>
              <a:off x="6054284" y="640513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0" name="任意多边形: 形状 329">
              <a:extLst>
                <a:ext uri="{FF2B5EF4-FFF2-40B4-BE49-F238E27FC236}">
                  <a16:creationId xmlns:a16="http://schemas.microsoft.com/office/drawing/2014/main" id="{3F0C6754-41EA-19CF-9DFB-CBD626738C16}"/>
                </a:ext>
              </a:extLst>
            </p:cNvPr>
            <p:cNvSpPr/>
            <p:nvPr/>
          </p:nvSpPr>
          <p:spPr>
            <a:xfrm>
              <a:off x="5984522" y="6477838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1" name="任意多边形: 形状 330">
              <a:extLst>
                <a:ext uri="{FF2B5EF4-FFF2-40B4-BE49-F238E27FC236}">
                  <a16:creationId xmlns:a16="http://schemas.microsoft.com/office/drawing/2014/main" id="{5992393E-B813-2442-225B-A57F9A166A12}"/>
                </a:ext>
              </a:extLst>
            </p:cNvPr>
            <p:cNvSpPr/>
            <p:nvPr/>
          </p:nvSpPr>
          <p:spPr>
            <a:xfrm>
              <a:off x="6019403" y="6477838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2" name="任意多边形: 形状 331">
              <a:extLst>
                <a:ext uri="{FF2B5EF4-FFF2-40B4-BE49-F238E27FC236}">
                  <a16:creationId xmlns:a16="http://schemas.microsoft.com/office/drawing/2014/main" id="{58E71C45-33DE-0E07-0A84-09CDFC94AB4D}"/>
                </a:ext>
              </a:extLst>
            </p:cNvPr>
            <p:cNvSpPr/>
            <p:nvPr/>
          </p:nvSpPr>
          <p:spPr>
            <a:xfrm>
              <a:off x="6054284" y="6477838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3" name="任意多边形: 形状 332">
              <a:extLst>
                <a:ext uri="{FF2B5EF4-FFF2-40B4-BE49-F238E27FC236}">
                  <a16:creationId xmlns:a16="http://schemas.microsoft.com/office/drawing/2014/main" id="{5FB4AF5C-53DB-237E-39AE-EDF40D3C4C40}"/>
                </a:ext>
              </a:extLst>
            </p:cNvPr>
            <p:cNvSpPr/>
            <p:nvPr/>
          </p:nvSpPr>
          <p:spPr>
            <a:xfrm>
              <a:off x="6217062" y="611453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4" name="任意多边形: 形状 333">
              <a:extLst>
                <a:ext uri="{FF2B5EF4-FFF2-40B4-BE49-F238E27FC236}">
                  <a16:creationId xmlns:a16="http://schemas.microsoft.com/office/drawing/2014/main" id="{3AF80810-B6B9-EB04-78A2-293160B161B5}"/>
                </a:ext>
              </a:extLst>
            </p:cNvPr>
            <p:cNvSpPr/>
            <p:nvPr/>
          </p:nvSpPr>
          <p:spPr>
            <a:xfrm>
              <a:off x="6186057" y="6114533"/>
              <a:ext cx="15502" cy="440508"/>
            </a:xfrm>
            <a:custGeom>
              <a:avLst/>
              <a:gdLst>
                <a:gd name="connsiteX0" fmla="*/ 0 w 15502"/>
                <a:gd name="connsiteY0" fmla="*/ 0 h 440508"/>
                <a:gd name="connsiteX1" fmla="*/ 15503 w 15502"/>
                <a:gd name="connsiteY1" fmla="*/ 0 h 440508"/>
                <a:gd name="connsiteX2" fmla="*/ 15503 w 15502"/>
                <a:gd name="connsiteY2" fmla="*/ 440509 h 440508"/>
                <a:gd name="connsiteX3" fmla="*/ 0 w 15502"/>
                <a:gd name="connsiteY3" fmla="*/ 440509 h 440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440508">
                  <a:moveTo>
                    <a:pt x="0" y="0"/>
                  </a:moveTo>
                  <a:lnTo>
                    <a:pt x="15503" y="0"/>
                  </a:lnTo>
                  <a:lnTo>
                    <a:pt x="15503" y="440509"/>
                  </a:lnTo>
                  <a:lnTo>
                    <a:pt x="0" y="44050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5" name="任意多边形: 形状 334">
              <a:extLst>
                <a:ext uri="{FF2B5EF4-FFF2-40B4-BE49-F238E27FC236}">
                  <a16:creationId xmlns:a16="http://schemas.microsoft.com/office/drawing/2014/main" id="{AFABB8C8-CCD3-E36D-1145-3761FCD3BAC4}"/>
                </a:ext>
              </a:extLst>
            </p:cNvPr>
            <p:cNvSpPr/>
            <p:nvPr/>
          </p:nvSpPr>
          <p:spPr>
            <a:xfrm>
              <a:off x="6151176" y="6114533"/>
              <a:ext cx="15502" cy="440508"/>
            </a:xfrm>
            <a:custGeom>
              <a:avLst/>
              <a:gdLst>
                <a:gd name="connsiteX0" fmla="*/ 0 w 15502"/>
                <a:gd name="connsiteY0" fmla="*/ 0 h 440508"/>
                <a:gd name="connsiteX1" fmla="*/ 15503 w 15502"/>
                <a:gd name="connsiteY1" fmla="*/ 0 h 440508"/>
                <a:gd name="connsiteX2" fmla="*/ 15503 w 15502"/>
                <a:gd name="connsiteY2" fmla="*/ 440509 h 440508"/>
                <a:gd name="connsiteX3" fmla="*/ 0 w 15502"/>
                <a:gd name="connsiteY3" fmla="*/ 440509 h 440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440508">
                  <a:moveTo>
                    <a:pt x="0" y="0"/>
                  </a:moveTo>
                  <a:lnTo>
                    <a:pt x="15503" y="0"/>
                  </a:lnTo>
                  <a:lnTo>
                    <a:pt x="15503" y="440509"/>
                  </a:lnTo>
                  <a:lnTo>
                    <a:pt x="0" y="44050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6" name="任意多边形: 形状 335">
              <a:extLst>
                <a:ext uri="{FF2B5EF4-FFF2-40B4-BE49-F238E27FC236}">
                  <a16:creationId xmlns:a16="http://schemas.microsoft.com/office/drawing/2014/main" id="{BDA76BED-F5F9-D07F-3464-ACBDD3FB421A}"/>
                </a:ext>
              </a:extLst>
            </p:cNvPr>
            <p:cNvSpPr/>
            <p:nvPr/>
          </p:nvSpPr>
          <p:spPr>
            <a:xfrm>
              <a:off x="6251943" y="611453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7" name="任意多边形: 形状 336">
              <a:extLst>
                <a:ext uri="{FF2B5EF4-FFF2-40B4-BE49-F238E27FC236}">
                  <a16:creationId xmlns:a16="http://schemas.microsoft.com/office/drawing/2014/main" id="{ED7C5928-E3C5-5719-3AC7-DE4AC1F2EEDA}"/>
                </a:ext>
              </a:extLst>
            </p:cNvPr>
            <p:cNvSpPr/>
            <p:nvPr/>
          </p:nvSpPr>
          <p:spPr>
            <a:xfrm>
              <a:off x="6286824" y="611453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8" name="任意多边形: 形状 337">
              <a:extLst>
                <a:ext uri="{FF2B5EF4-FFF2-40B4-BE49-F238E27FC236}">
                  <a16:creationId xmlns:a16="http://schemas.microsoft.com/office/drawing/2014/main" id="{43BF7351-28E2-9816-359D-18B57479BB39}"/>
                </a:ext>
              </a:extLst>
            </p:cNvPr>
            <p:cNvSpPr/>
            <p:nvPr/>
          </p:nvSpPr>
          <p:spPr>
            <a:xfrm>
              <a:off x="6217062" y="618716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9" name="任意多边形: 形状 338">
              <a:extLst>
                <a:ext uri="{FF2B5EF4-FFF2-40B4-BE49-F238E27FC236}">
                  <a16:creationId xmlns:a16="http://schemas.microsoft.com/office/drawing/2014/main" id="{AFBCA9FC-2350-04E3-1B99-D600081E4120}"/>
                </a:ext>
              </a:extLst>
            </p:cNvPr>
            <p:cNvSpPr/>
            <p:nvPr/>
          </p:nvSpPr>
          <p:spPr>
            <a:xfrm>
              <a:off x="6251943" y="618716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0" name="任意多边形: 形状 339">
              <a:extLst>
                <a:ext uri="{FF2B5EF4-FFF2-40B4-BE49-F238E27FC236}">
                  <a16:creationId xmlns:a16="http://schemas.microsoft.com/office/drawing/2014/main" id="{7754E755-238A-9141-2198-A54449128231}"/>
                </a:ext>
              </a:extLst>
            </p:cNvPr>
            <p:cNvSpPr/>
            <p:nvPr/>
          </p:nvSpPr>
          <p:spPr>
            <a:xfrm>
              <a:off x="6286824" y="618716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1" name="任意多边形: 形状 340">
              <a:extLst>
                <a:ext uri="{FF2B5EF4-FFF2-40B4-BE49-F238E27FC236}">
                  <a16:creationId xmlns:a16="http://schemas.microsoft.com/office/drawing/2014/main" id="{D84A2E5E-7A71-67E1-B0DC-290F1DFC33B1}"/>
                </a:ext>
              </a:extLst>
            </p:cNvPr>
            <p:cNvSpPr/>
            <p:nvPr/>
          </p:nvSpPr>
          <p:spPr>
            <a:xfrm>
              <a:off x="6217062" y="625979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2" name="任意多边形: 形状 341">
              <a:extLst>
                <a:ext uri="{FF2B5EF4-FFF2-40B4-BE49-F238E27FC236}">
                  <a16:creationId xmlns:a16="http://schemas.microsoft.com/office/drawing/2014/main" id="{2B441444-606A-29E7-C3AB-3244BE914C9C}"/>
                </a:ext>
              </a:extLst>
            </p:cNvPr>
            <p:cNvSpPr/>
            <p:nvPr/>
          </p:nvSpPr>
          <p:spPr>
            <a:xfrm>
              <a:off x="6251943" y="625979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3" name="任意多边形: 形状 342">
              <a:extLst>
                <a:ext uri="{FF2B5EF4-FFF2-40B4-BE49-F238E27FC236}">
                  <a16:creationId xmlns:a16="http://schemas.microsoft.com/office/drawing/2014/main" id="{87AB6749-3C37-A0C2-5B48-BA30E2E41894}"/>
                </a:ext>
              </a:extLst>
            </p:cNvPr>
            <p:cNvSpPr/>
            <p:nvPr/>
          </p:nvSpPr>
          <p:spPr>
            <a:xfrm>
              <a:off x="6286824" y="6259793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4" name="任意多边形: 形状 343">
              <a:extLst>
                <a:ext uri="{FF2B5EF4-FFF2-40B4-BE49-F238E27FC236}">
                  <a16:creationId xmlns:a16="http://schemas.microsoft.com/office/drawing/2014/main" id="{CF4782D9-65AA-C6FC-050F-7A3F4B31135B}"/>
                </a:ext>
              </a:extLst>
            </p:cNvPr>
            <p:cNvSpPr/>
            <p:nvPr/>
          </p:nvSpPr>
          <p:spPr>
            <a:xfrm>
              <a:off x="6217062" y="633250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5" name="任意多边形: 形状 344">
              <a:extLst>
                <a:ext uri="{FF2B5EF4-FFF2-40B4-BE49-F238E27FC236}">
                  <a16:creationId xmlns:a16="http://schemas.microsoft.com/office/drawing/2014/main" id="{74DAC889-6D38-3EC4-554C-57158C3F481A}"/>
                </a:ext>
              </a:extLst>
            </p:cNvPr>
            <p:cNvSpPr/>
            <p:nvPr/>
          </p:nvSpPr>
          <p:spPr>
            <a:xfrm>
              <a:off x="6251943" y="633250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6" name="任意多边形: 形状 345">
              <a:extLst>
                <a:ext uri="{FF2B5EF4-FFF2-40B4-BE49-F238E27FC236}">
                  <a16:creationId xmlns:a16="http://schemas.microsoft.com/office/drawing/2014/main" id="{99FC6FD4-5D92-D65D-8B81-1EB78F5498DA}"/>
                </a:ext>
              </a:extLst>
            </p:cNvPr>
            <p:cNvSpPr/>
            <p:nvPr/>
          </p:nvSpPr>
          <p:spPr>
            <a:xfrm>
              <a:off x="6286824" y="633250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7" name="任意多边形: 形状 346">
              <a:extLst>
                <a:ext uri="{FF2B5EF4-FFF2-40B4-BE49-F238E27FC236}">
                  <a16:creationId xmlns:a16="http://schemas.microsoft.com/office/drawing/2014/main" id="{B0048FE9-16E3-9801-8E38-9872EB6CC824}"/>
                </a:ext>
              </a:extLst>
            </p:cNvPr>
            <p:cNvSpPr/>
            <p:nvPr/>
          </p:nvSpPr>
          <p:spPr>
            <a:xfrm>
              <a:off x="6217062" y="640513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8" name="任意多边形: 形状 347">
              <a:extLst>
                <a:ext uri="{FF2B5EF4-FFF2-40B4-BE49-F238E27FC236}">
                  <a16:creationId xmlns:a16="http://schemas.microsoft.com/office/drawing/2014/main" id="{08E727B4-98FA-6952-2348-5C1B5A916526}"/>
                </a:ext>
              </a:extLst>
            </p:cNvPr>
            <p:cNvSpPr/>
            <p:nvPr/>
          </p:nvSpPr>
          <p:spPr>
            <a:xfrm>
              <a:off x="6251943" y="640513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9" name="任意多边形: 形状 348">
              <a:extLst>
                <a:ext uri="{FF2B5EF4-FFF2-40B4-BE49-F238E27FC236}">
                  <a16:creationId xmlns:a16="http://schemas.microsoft.com/office/drawing/2014/main" id="{13613A9B-3509-6856-8124-C9081C057F9B}"/>
                </a:ext>
              </a:extLst>
            </p:cNvPr>
            <p:cNvSpPr/>
            <p:nvPr/>
          </p:nvSpPr>
          <p:spPr>
            <a:xfrm>
              <a:off x="6286824" y="6405130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0" name="任意多边形: 形状 349">
              <a:extLst>
                <a:ext uri="{FF2B5EF4-FFF2-40B4-BE49-F238E27FC236}">
                  <a16:creationId xmlns:a16="http://schemas.microsoft.com/office/drawing/2014/main" id="{8FE54AE1-5482-5393-4A47-4D8D9BC50E00}"/>
                </a:ext>
              </a:extLst>
            </p:cNvPr>
            <p:cNvSpPr/>
            <p:nvPr/>
          </p:nvSpPr>
          <p:spPr>
            <a:xfrm>
              <a:off x="6217062" y="6477838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1" name="任意多边形: 形状 350">
              <a:extLst>
                <a:ext uri="{FF2B5EF4-FFF2-40B4-BE49-F238E27FC236}">
                  <a16:creationId xmlns:a16="http://schemas.microsoft.com/office/drawing/2014/main" id="{A2BB8B47-AE5A-8089-FAE1-A79AC0B8347D}"/>
                </a:ext>
              </a:extLst>
            </p:cNvPr>
            <p:cNvSpPr/>
            <p:nvPr/>
          </p:nvSpPr>
          <p:spPr>
            <a:xfrm>
              <a:off x="6251943" y="6477838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2" name="任意多边形: 形状 351">
              <a:extLst>
                <a:ext uri="{FF2B5EF4-FFF2-40B4-BE49-F238E27FC236}">
                  <a16:creationId xmlns:a16="http://schemas.microsoft.com/office/drawing/2014/main" id="{071F627D-74A8-E067-D0BD-9EA35C81BFE5}"/>
                </a:ext>
              </a:extLst>
            </p:cNvPr>
            <p:cNvSpPr/>
            <p:nvPr/>
          </p:nvSpPr>
          <p:spPr>
            <a:xfrm>
              <a:off x="6286824" y="6477838"/>
              <a:ext cx="15502" cy="54259"/>
            </a:xfrm>
            <a:custGeom>
              <a:avLst/>
              <a:gdLst>
                <a:gd name="connsiteX0" fmla="*/ 0 w 15502"/>
                <a:gd name="connsiteY0" fmla="*/ 0 h 54259"/>
                <a:gd name="connsiteX1" fmla="*/ 15503 w 15502"/>
                <a:gd name="connsiteY1" fmla="*/ 0 h 54259"/>
                <a:gd name="connsiteX2" fmla="*/ 15503 w 15502"/>
                <a:gd name="connsiteY2" fmla="*/ 54259 h 54259"/>
                <a:gd name="connsiteX3" fmla="*/ 0 w 15502"/>
                <a:gd name="connsiteY3" fmla="*/ 54259 h 5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02" h="54259">
                  <a:moveTo>
                    <a:pt x="0" y="0"/>
                  </a:moveTo>
                  <a:lnTo>
                    <a:pt x="15503" y="0"/>
                  </a:lnTo>
                  <a:lnTo>
                    <a:pt x="15503" y="54259"/>
                  </a:lnTo>
                  <a:lnTo>
                    <a:pt x="0" y="5425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3" name="任意多边形: 形状 352">
              <a:extLst>
                <a:ext uri="{FF2B5EF4-FFF2-40B4-BE49-F238E27FC236}">
                  <a16:creationId xmlns:a16="http://schemas.microsoft.com/office/drawing/2014/main" id="{4EC4A1E3-8F92-7924-7C14-573C7A392A5C}"/>
                </a:ext>
              </a:extLst>
            </p:cNvPr>
            <p:cNvSpPr/>
            <p:nvPr/>
          </p:nvSpPr>
          <p:spPr>
            <a:xfrm>
              <a:off x="6027154" y="5582248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4" name="任意多边形: 形状 353">
              <a:extLst>
                <a:ext uri="{FF2B5EF4-FFF2-40B4-BE49-F238E27FC236}">
                  <a16:creationId xmlns:a16="http://schemas.microsoft.com/office/drawing/2014/main" id="{A34FC727-E868-9992-A622-48119BCF7404}"/>
                </a:ext>
              </a:extLst>
            </p:cNvPr>
            <p:cNvSpPr/>
            <p:nvPr/>
          </p:nvSpPr>
          <p:spPr>
            <a:xfrm>
              <a:off x="6027154" y="5602944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5" name="任意多边形: 形状 354">
              <a:extLst>
                <a:ext uri="{FF2B5EF4-FFF2-40B4-BE49-F238E27FC236}">
                  <a16:creationId xmlns:a16="http://schemas.microsoft.com/office/drawing/2014/main" id="{5BC80164-8927-5E7D-E0C4-16AD62128967}"/>
                </a:ext>
              </a:extLst>
            </p:cNvPr>
            <p:cNvSpPr/>
            <p:nvPr/>
          </p:nvSpPr>
          <p:spPr>
            <a:xfrm>
              <a:off x="6027154" y="5623563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6" name="任意多边形: 形状 355">
              <a:extLst>
                <a:ext uri="{FF2B5EF4-FFF2-40B4-BE49-F238E27FC236}">
                  <a16:creationId xmlns:a16="http://schemas.microsoft.com/office/drawing/2014/main" id="{D88E175F-3D7A-DEFF-73D0-41A0954BBDD3}"/>
                </a:ext>
              </a:extLst>
            </p:cNvPr>
            <p:cNvSpPr/>
            <p:nvPr/>
          </p:nvSpPr>
          <p:spPr>
            <a:xfrm>
              <a:off x="6027154" y="5644259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7" name="任意多边形: 形状 356">
              <a:extLst>
                <a:ext uri="{FF2B5EF4-FFF2-40B4-BE49-F238E27FC236}">
                  <a16:creationId xmlns:a16="http://schemas.microsoft.com/office/drawing/2014/main" id="{8485F09F-07A6-EEC2-2596-BAC6877304AF}"/>
                </a:ext>
              </a:extLst>
            </p:cNvPr>
            <p:cNvSpPr/>
            <p:nvPr/>
          </p:nvSpPr>
          <p:spPr>
            <a:xfrm>
              <a:off x="6027154" y="5664955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8" name="任意多边形: 形状 357">
              <a:extLst>
                <a:ext uri="{FF2B5EF4-FFF2-40B4-BE49-F238E27FC236}">
                  <a16:creationId xmlns:a16="http://schemas.microsoft.com/office/drawing/2014/main" id="{FEEFFB11-A84A-ED6E-85CB-4858F8856844}"/>
                </a:ext>
              </a:extLst>
            </p:cNvPr>
            <p:cNvSpPr/>
            <p:nvPr/>
          </p:nvSpPr>
          <p:spPr>
            <a:xfrm>
              <a:off x="6027154" y="5685573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9" name="任意多边形: 形状 358">
              <a:extLst>
                <a:ext uri="{FF2B5EF4-FFF2-40B4-BE49-F238E27FC236}">
                  <a16:creationId xmlns:a16="http://schemas.microsoft.com/office/drawing/2014/main" id="{8832F827-AF0F-2EAE-A2AF-8A4F33C8355D}"/>
                </a:ext>
              </a:extLst>
            </p:cNvPr>
            <p:cNvSpPr/>
            <p:nvPr/>
          </p:nvSpPr>
          <p:spPr>
            <a:xfrm>
              <a:off x="6027154" y="5706270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0" name="任意多边形: 形状 359">
              <a:extLst>
                <a:ext uri="{FF2B5EF4-FFF2-40B4-BE49-F238E27FC236}">
                  <a16:creationId xmlns:a16="http://schemas.microsoft.com/office/drawing/2014/main" id="{5CA5767B-ADC9-A289-6B6C-47AC366B2DB3}"/>
                </a:ext>
              </a:extLst>
            </p:cNvPr>
            <p:cNvSpPr/>
            <p:nvPr/>
          </p:nvSpPr>
          <p:spPr>
            <a:xfrm>
              <a:off x="6027154" y="5726966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1" name="任意多边形: 形状 360">
              <a:extLst>
                <a:ext uri="{FF2B5EF4-FFF2-40B4-BE49-F238E27FC236}">
                  <a16:creationId xmlns:a16="http://schemas.microsoft.com/office/drawing/2014/main" id="{BDD4A3AE-2A4F-EE3A-AEFD-4DE3960E86F2}"/>
                </a:ext>
              </a:extLst>
            </p:cNvPr>
            <p:cNvSpPr/>
            <p:nvPr/>
          </p:nvSpPr>
          <p:spPr>
            <a:xfrm>
              <a:off x="6027154" y="5747584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2" name="任意多边形: 形状 361">
              <a:extLst>
                <a:ext uri="{FF2B5EF4-FFF2-40B4-BE49-F238E27FC236}">
                  <a16:creationId xmlns:a16="http://schemas.microsoft.com/office/drawing/2014/main" id="{3DB03109-43BC-DA63-E41F-C39B676E7BE5}"/>
                </a:ext>
              </a:extLst>
            </p:cNvPr>
            <p:cNvSpPr/>
            <p:nvPr/>
          </p:nvSpPr>
          <p:spPr>
            <a:xfrm>
              <a:off x="6027154" y="5768280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3" name="任意多边形: 形状 362">
              <a:extLst>
                <a:ext uri="{FF2B5EF4-FFF2-40B4-BE49-F238E27FC236}">
                  <a16:creationId xmlns:a16="http://schemas.microsoft.com/office/drawing/2014/main" id="{3D8ADC9A-3B1C-BB8D-357B-34096B1C5C73}"/>
                </a:ext>
              </a:extLst>
            </p:cNvPr>
            <p:cNvSpPr/>
            <p:nvPr/>
          </p:nvSpPr>
          <p:spPr>
            <a:xfrm>
              <a:off x="6027154" y="5788976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4" name="任意多边形: 形状 363">
              <a:extLst>
                <a:ext uri="{FF2B5EF4-FFF2-40B4-BE49-F238E27FC236}">
                  <a16:creationId xmlns:a16="http://schemas.microsoft.com/office/drawing/2014/main" id="{9D93D930-F8C3-FA10-C921-021AF4F731FB}"/>
                </a:ext>
              </a:extLst>
            </p:cNvPr>
            <p:cNvSpPr/>
            <p:nvPr/>
          </p:nvSpPr>
          <p:spPr>
            <a:xfrm>
              <a:off x="6027154" y="5809672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5" name="任意多边形: 形状 364">
              <a:extLst>
                <a:ext uri="{FF2B5EF4-FFF2-40B4-BE49-F238E27FC236}">
                  <a16:creationId xmlns:a16="http://schemas.microsoft.com/office/drawing/2014/main" id="{297E1ED7-F858-C92C-A7DE-77802526CFDA}"/>
                </a:ext>
              </a:extLst>
            </p:cNvPr>
            <p:cNvSpPr/>
            <p:nvPr/>
          </p:nvSpPr>
          <p:spPr>
            <a:xfrm>
              <a:off x="6027154" y="5830291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6" name="任意多边形: 形状 365">
              <a:extLst>
                <a:ext uri="{FF2B5EF4-FFF2-40B4-BE49-F238E27FC236}">
                  <a16:creationId xmlns:a16="http://schemas.microsoft.com/office/drawing/2014/main" id="{922BBCBA-82E4-7255-5FC0-1C9F7B2F6EAF}"/>
                </a:ext>
              </a:extLst>
            </p:cNvPr>
            <p:cNvSpPr/>
            <p:nvPr/>
          </p:nvSpPr>
          <p:spPr>
            <a:xfrm>
              <a:off x="6027154" y="5850987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7" name="任意多边形: 形状 366">
              <a:extLst>
                <a:ext uri="{FF2B5EF4-FFF2-40B4-BE49-F238E27FC236}">
                  <a16:creationId xmlns:a16="http://schemas.microsoft.com/office/drawing/2014/main" id="{92E7E965-A078-CA84-1D04-EDAE9D3D8BFD}"/>
                </a:ext>
              </a:extLst>
            </p:cNvPr>
            <p:cNvSpPr/>
            <p:nvPr/>
          </p:nvSpPr>
          <p:spPr>
            <a:xfrm>
              <a:off x="6027154" y="5871683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8" name="任意多边形: 形状 367">
              <a:extLst>
                <a:ext uri="{FF2B5EF4-FFF2-40B4-BE49-F238E27FC236}">
                  <a16:creationId xmlns:a16="http://schemas.microsoft.com/office/drawing/2014/main" id="{ABD52716-8574-6845-A51D-9DC68AFAE7DC}"/>
                </a:ext>
              </a:extLst>
            </p:cNvPr>
            <p:cNvSpPr/>
            <p:nvPr/>
          </p:nvSpPr>
          <p:spPr>
            <a:xfrm>
              <a:off x="6027154" y="5892302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9" name="任意多边形: 形状 368">
              <a:extLst>
                <a:ext uri="{FF2B5EF4-FFF2-40B4-BE49-F238E27FC236}">
                  <a16:creationId xmlns:a16="http://schemas.microsoft.com/office/drawing/2014/main" id="{7FE18348-1D13-52BB-1F85-05626E6EE1F0}"/>
                </a:ext>
              </a:extLst>
            </p:cNvPr>
            <p:cNvSpPr/>
            <p:nvPr/>
          </p:nvSpPr>
          <p:spPr>
            <a:xfrm>
              <a:off x="6027154" y="5912998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0" name="任意多边形: 形状 369">
              <a:extLst>
                <a:ext uri="{FF2B5EF4-FFF2-40B4-BE49-F238E27FC236}">
                  <a16:creationId xmlns:a16="http://schemas.microsoft.com/office/drawing/2014/main" id="{832B1778-0128-1CB1-9F8C-5ADD7A31C63A}"/>
                </a:ext>
              </a:extLst>
            </p:cNvPr>
            <p:cNvSpPr/>
            <p:nvPr/>
          </p:nvSpPr>
          <p:spPr>
            <a:xfrm>
              <a:off x="6027154" y="5933694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1" name="任意多边形: 形状 370">
              <a:extLst>
                <a:ext uri="{FF2B5EF4-FFF2-40B4-BE49-F238E27FC236}">
                  <a16:creationId xmlns:a16="http://schemas.microsoft.com/office/drawing/2014/main" id="{CD452206-AB05-EDAC-C3F7-28BDB5789024}"/>
                </a:ext>
              </a:extLst>
            </p:cNvPr>
            <p:cNvSpPr/>
            <p:nvPr/>
          </p:nvSpPr>
          <p:spPr>
            <a:xfrm>
              <a:off x="6027154" y="5954312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2" name="任意多边形: 形状 371">
              <a:extLst>
                <a:ext uri="{FF2B5EF4-FFF2-40B4-BE49-F238E27FC236}">
                  <a16:creationId xmlns:a16="http://schemas.microsoft.com/office/drawing/2014/main" id="{0F91BC9E-8977-ADA4-0567-6FA8E9E40F1A}"/>
                </a:ext>
              </a:extLst>
            </p:cNvPr>
            <p:cNvSpPr/>
            <p:nvPr/>
          </p:nvSpPr>
          <p:spPr>
            <a:xfrm>
              <a:off x="6027154" y="5975008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3" name="任意多边形: 形状 372">
              <a:extLst>
                <a:ext uri="{FF2B5EF4-FFF2-40B4-BE49-F238E27FC236}">
                  <a16:creationId xmlns:a16="http://schemas.microsoft.com/office/drawing/2014/main" id="{6743AA2E-C2BC-78C7-3057-65F2986EA751}"/>
                </a:ext>
              </a:extLst>
            </p:cNvPr>
            <p:cNvSpPr/>
            <p:nvPr/>
          </p:nvSpPr>
          <p:spPr>
            <a:xfrm>
              <a:off x="6027154" y="5995705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4" name="任意多边形: 形状 373">
              <a:extLst>
                <a:ext uri="{FF2B5EF4-FFF2-40B4-BE49-F238E27FC236}">
                  <a16:creationId xmlns:a16="http://schemas.microsoft.com/office/drawing/2014/main" id="{A81AD647-1247-907F-FCA7-F5F35D065DCA}"/>
                </a:ext>
              </a:extLst>
            </p:cNvPr>
            <p:cNvSpPr/>
            <p:nvPr/>
          </p:nvSpPr>
          <p:spPr>
            <a:xfrm>
              <a:off x="6027154" y="6016401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5" name="任意多边形: 形状 374">
              <a:extLst>
                <a:ext uri="{FF2B5EF4-FFF2-40B4-BE49-F238E27FC236}">
                  <a16:creationId xmlns:a16="http://schemas.microsoft.com/office/drawing/2014/main" id="{3F7CD4C6-2E1E-1363-A15C-5496A8A5C3EA}"/>
                </a:ext>
              </a:extLst>
            </p:cNvPr>
            <p:cNvSpPr/>
            <p:nvPr/>
          </p:nvSpPr>
          <p:spPr>
            <a:xfrm>
              <a:off x="6027154" y="6037019"/>
              <a:ext cx="197659" cy="12944"/>
            </a:xfrm>
            <a:custGeom>
              <a:avLst/>
              <a:gdLst>
                <a:gd name="connsiteX0" fmla="*/ 0 w 197659"/>
                <a:gd name="connsiteY0" fmla="*/ 0 h 12944"/>
                <a:gd name="connsiteX1" fmla="*/ 197659 w 197659"/>
                <a:gd name="connsiteY1" fmla="*/ 0 h 12944"/>
                <a:gd name="connsiteX2" fmla="*/ 197659 w 197659"/>
                <a:gd name="connsiteY2" fmla="*/ 12945 h 12944"/>
                <a:gd name="connsiteX3" fmla="*/ 0 w 197659"/>
                <a:gd name="connsiteY3" fmla="*/ 12945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59" h="12944">
                  <a:moveTo>
                    <a:pt x="0" y="0"/>
                  </a:moveTo>
                  <a:lnTo>
                    <a:pt x="197659" y="0"/>
                  </a:lnTo>
                  <a:lnTo>
                    <a:pt x="197659" y="12945"/>
                  </a:lnTo>
                  <a:lnTo>
                    <a:pt x="0" y="129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6" name="任意多边形: 形状 375">
              <a:extLst>
                <a:ext uri="{FF2B5EF4-FFF2-40B4-BE49-F238E27FC236}">
                  <a16:creationId xmlns:a16="http://schemas.microsoft.com/office/drawing/2014/main" id="{B5E97185-0A21-D1CD-10AF-EB9ED1FD72CC}"/>
                </a:ext>
              </a:extLst>
            </p:cNvPr>
            <p:cNvSpPr/>
            <p:nvPr/>
          </p:nvSpPr>
          <p:spPr>
            <a:xfrm>
              <a:off x="6125984" y="5538298"/>
              <a:ext cx="13564" cy="511665"/>
            </a:xfrm>
            <a:custGeom>
              <a:avLst/>
              <a:gdLst>
                <a:gd name="connsiteX0" fmla="*/ 0 w 13564"/>
                <a:gd name="connsiteY0" fmla="*/ 0 h 511665"/>
                <a:gd name="connsiteX1" fmla="*/ 13565 w 13564"/>
                <a:gd name="connsiteY1" fmla="*/ 0 h 511665"/>
                <a:gd name="connsiteX2" fmla="*/ 13565 w 13564"/>
                <a:gd name="connsiteY2" fmla="*/ 511666 h 511665"/>
                <a:gd name="connsiteX3" fmla="*/ 0 w 13564"/>
                <a:gd name="connsiteY3" fmla="*/ 511666 h 511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64" h="511665">
                  <a:moveTo>
                    <a:pt x="0" y="0"/>
                  </a:moveTo>
                  <a:lnTo>
                    <a:pt x="13565" y="0"/>
                  </a:lnTo>
                  <a:lnTo>
                    <a:pt x="13565" y="511666"/>
                  </a:lnTo>
                  <a:lnTo>
                    <a:pt x="0" y="51166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7" name="任意多边形: 形状 376">
              <a:extLst>
                <a:ext uri="{FF2B5EF4-FFF2-40B4-BE49-F238E27FC236}">
                  <a16:creationId xmlns:a16="http://schemas.microsoft.com/office/drawing/2014/main" id="{0E9D1D80-F9A6-BD05-40DA-FDCF2828E6D0}"/>
                </a:ext>
              </a:extLst>
            </p:cNvPr>
            <p:cNvSpPr/>
            <p:nvPr/>
          </p:nvSpPr>
          <p:spPr>
            <a:xfrm>
              <a:off x="6379840" y="5816106"/>
              <a:ext cx="184714" cy="14184"/>
            </a:xfrm>
            <a:custGeom>
              <a:avLst/>
              <a:gdLst>
                <a:gd name="connsiteX0" fmla="*/ 0 w 184714"/>
                <a:gd name="connsiteY0" fmla="*/ 0 h 14184"/>
                <a:gd name="connsiteX1" fmla="*/ 184714 w 184714"/>
                <a:gd name="connsiteY1" fmla="*/ 0 h 14184"/>
                <a:gd name="connsiteX2" fmla="*/ 184714 w 184714"/>
                <a:gd name="connsiteY2" fmla="*/ 14185 h 14184"/>
                <a:gd name="connsiteX3" fmla="*/ 0 w 184714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714" h="14184">
                  <a:moveTo>
                    <a:pt x="0" y="0"/>
                  </a:moveTo>
                  <a:lnTo>
                    <a:pt x="184714" y="0"/>
                  </a:lnTo>
                  <a:lnTo>
                    <a:pt x="184714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8" name="任意多边形: 形状 377">
              <a:extLst>
                <a:ext uri="{FF2B5EF4-FFF2-40B4-BE49-F238E27FC236}">
                  <a16:creationId xmlns:a16="http://schemas.microsoft.com/office/drawing/2014/main" id="{38AA722E-18A2-821E-06BC-CC83C3C70E3C}"/>
                </a:ext>
              </a:extLst>
            </p:cNvPr>
            <p:cNvSpPr/>
            <p:nvPr/>
          </p:nvSpPr>
          <p:spPr>
            <a:xfrm>
              <a:off x="6379840" y="5850367"/>
              <a:ext cx="184714" cy="14184"/>
            </a:xfrm>
            <a:custGeom>
              <a:avLst/>
              <a:gdLst>
                <a:gd name="connsiteX0" fmla="*/ 0 w 184714"/>
                <a:gd name="connsiteY0" fmla="*/ 0 h 14184"/>
                <a:gd name="connsiteX1" fmla="*/ 184714 w 184714"/>
                <a:gd name="connsiteY1" fmla="*/ 0 h 14184"/>
                <a:gd name="connsiteX2" fmla="*/ 184714 w 184714"/>
                <a:gd name="connsiteY2" fmla="*/ 14185 h 14184"/>
                <a:gd name="connsiteX3" fmla="*/ 0 w 184714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714" h="14184">
                  <a:moveTo>
                    <a:pt x="0" y="0"/>
                  </a:moveTo>
                  <a:lnTo>
                    <a:pt x="184714" y="0"/>
                  </a:lnTo>
                  <a:lnTo>
                    <a:pt x="184714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9" name="任意多边形: 形状 378">
              <a:extLst>
                <a:ext uri="{FF2B5EF4-FFF2-40B4-BE49-F238E27FC236}">
                  <a16:creationId xmlns:a16="http://schemas.microsoft.com/office/drawing/2014/main" id="{A6468DD1-5321-497E-CB2C-12A23B89647B}"/>
                </a:ext>
              </a:extLst>
            </p:cNvPr>
            <p:cNvSpPr/>
            <p:nvPr/>
          </p:nvSpPr>
          <p:spPr>
            <a:xfrm>
              <a:off x="6478670" y="5898813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0" name="任意多边形: 形状 379">
              <a:extLst>
                <a:ext uri="{FF2B5EF4-FFF2-40B4-BE49-F238E27FC236}">
                  <a16:creationId xmlns:a16="http://schemas.microsoft.com/office/drawing/2014/main" id="{72FF7121-9B0B-5D90-10D5-DE583D86EEFE}"/>
                </a:ext>
              </a:extLst>
            </p:cNvPr>
            <p:cNvSpPr/>
            <p:nvPr/>
          </p:nvSpPr>
          <p:spPr>
            <a:xfrm>
              <a:off x="6478670" y="5926563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1" name="任意多边形: 形状 380">
              <a:extLst>
                <a:ext uri="{FF2B5EF4-FFF2-40B4-BE49-F238E27FC236}">
                  <a16:creationId xmlns:a16="http://schemas.microsoft.com/office/drawing/2014/main" id="{2E781FFC-CCCD-4B00-2B1C-59890AB01791}"/>
                </a:ext>
              </a:extLst>
            </p:cNvPr>
            <p:cNvSpPr/>
            <p:nvPr/>
          </p:nvSpPr>
          <p:spPr>
            <a:xfrm>
              <a:off x="6478670" y="5954312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2" name="任意多边形: 形状 381">
              <a:extLst>
                <a:ext uri="{FF2B5EF4-FFF2-40B4-BE49-F238E27FC236}">
                  <a16:creationId xmlns:a16="http://schemas.microsoft.com/office/drawing/2014/main" id="{226685B9-5A11-7DD8-6684-BAF473E4B63A}"/>
                </a:ext>
              </a:extLst>
            </p:cNvPr>
            <p:cNvSpPr/>
            <p:nvPr/>
          </p:nvSpPr>
          <p:spPr>
            <a:xfrm>
              <a:off x="6478670" y="5982140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3" name="任意多边形: 形状 382">
              <a:extLst>
                <a:ext uri="{FF2B5EF4-FFF2-40B4-BE49-F238E27FC236}">
                  <a16:creationId xmlns:a16="http://schemas.microsoft.com/office/drawing/2014/main" id="{1FAAA38C-0A77-4DD3-037C-57A26583049C}"/>
                </a:ext>
              </a:extLst>
            </p:cNvPr>
            <p:cNvSpPr/>
            <p:nvPr/>
          </p:nvSpPr>
          <p:spPr>
            <a:xfrm>
              <a:off x="6478670" y="6009889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4" name="任意多边形: 形状 383">
              <a:extLst>
                <a:ext uri="{FF2B5EF4-FFF2-40B4-BE49-F238E27FC236}">
                  <a16:creationId xmlns:a16="http://schemas.microsoft.com/office/drawing/2014/main" id="{8B86491B-ECED-48EF-DB11-FFC77EBB51DC}"/>
                </a:ext>
              </a:extLst>
            </p:cNvPr>
            <p:cNvSpPr/>
            <p:nvPr/>
          </p:nvSpPr>
          <p:spPr>
            <a:xfrm>
              <a:off x="6478670" y="6037717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5" name="任意多边形: 形状 384">
              <a:extLst>
                <a:ext uri="{FF2B5EF4-FFF2-40B4-BE49-F238E27FC236}">
                  <a16:creationId xmlns:a16="http://schemas.microsoft.com/office/drawing/2014/main" id="{1D3615BF-DBC6-0CDC-D43F-0AD606864EFC}"/>
                </a:ext>
              </a:extLst>
            </p:cNvPr>
            <p:cNvSpPr/>
            <p:nvPr/>
          </p:nvSpPr>
          <p:spPr>
            <a:xfrm>
              <a:off x="6478670" y="6065467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6" name="任意多边形: 形状 385">
              <a:extLst>
                <a:ext uri="{FF2B5EF4-FFF2-40B4-BE49-F238E27FC236}">
                  <a16:creationId xmlns:a16="http://schemas.microsoft.com/office/drawing/2014/main" id="{598BF055-2FF4-F927-F81A-FC8DE544DDE9}"/>
                </a:ext>
              </a:extLst>
            </p:cNvPr>
            <p:cNvSpPr/>
            <p:nvPr/>
          </p:nvSpPr>
          <p:spPr>
            <a:xfrm>
              <a:off x="6478670" y="6093216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7" name="任意多边形: 形状 386">
              <a:extLst>
                <a:ext uri="{FF2B5EF4-FFF2-40B4-BE49-F238E27FC236}">
                  <a16:creationId xmlns:a16="http://schemas.microsoft.com/office/drawing/2014/main" id="{A3400BC1-00B9-7254-1D7F-29A9FA796147}"/>
                </a:ext>
              </a:extLst>
            </p:cNvPr>
            <p:cNvSpPr/>
            <p:nvPr/>
          </p:nvSpPr>
          <p:spPr>
            <a:xfrm>
              <a:off x="6478670" y="6121044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8" name="任意多边形: 形状 387">
              <a:extLst>
                <a:ext uri="{FF2B5EF4-FFF2-40B4-BE49-F238E27FC236}">
                  <a16:creationId xmlns:a16="http://schemas.microsoft.com/office/drawing/2014/main" id="{BA09E7FA-2A7E-5FA8-807E-ECC0AA28DF01}"/>
                </a:ext>
              </a:extLst>
            </p:cNvPr>
            <p:cNvSpPr/>
            <p:nvPr/>
          </p:nvSpPr>
          <p:spPr>
            <a:xfrm>
              <a:off x="6478670" y="6148793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9" name="任意多边形: 形状 388">
              <a:extLst>
                <a:ext uri="{FF2B5EF4-FFF2-40B4-BE49-F238E27FC236}">
                  <a16:creationId xmlns:a16="http://schemas.microsoft.com/office/drawing/2014/main" id="{0C520BF5-4CE8-0DD4-192C-6AC1E2216A9B}"/>
                </a:ext>
              </a:extLst>
            </p:cNvPr>
            <p:cNvSpPr/>
            <p:nvPr/>
          </p:nvSpPr>
          <p:spPr>
            <a:xfrm>
              <a:off x="6478670" y="6176621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0" name="任意多边形: 形状 389">
              <a:extLst>
                <a:ext uri="{FF2B5EF4-FFF2-40B4-BE49-F238E27FC236}">
                  <a16:creationId xmlns:a16="http://schemas.microsoft.com/office/drawing/2014/main" id="{FDAFC8C9-5B8A-C1DF-D426-7AD4BAAFA5B6}"/>
                </a:ext>
              </a:extLst>
            </p:cNvPr>
            <p:cNvSpPr/>
            <p:nvPr/>
          </p:nvSpPr>
          <p:spPr>
            <a:xfrm>
              <a:off x="6478670" y="6204371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1" name="任意多边形: 形状 390">
              <a:extLst>
                <a:ext uri="{FF2B5EF4-FFF2-40B4-BE49-F238E27FC236}">
                  <a16:creationId xmlns:a16="http://schemas.microsoft.com/office/drawing/2014/main" id="{5B205102-AB49-F8E5-25CA-6A43EB46FF94}"/>
                </a:ext>
              </a:extLst>
            </p:cNvPr>
            <p:cNvSpPr/>
            <p:nvPr/>
          </p:nvSpPr>
          <p:spPr>
            <a:xfrm>
              <a:off x="6478670" y="6232120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2" name="任意多边形: 形状 391">
              <a:extLst>
                <a:ext uri="{FF2B5EF4-FFF2-40B4-BE49-F238E27FC236}">
                  <a16:creationId xmlns:a16="http://schemas.microsoft.com/office/drawing/2014/main" id="{EB7C5C50-A581-92B3-1B2D-B2421810CC85}"/>
                </a:ext>
              </a:extLst>
            </p:cNvPr>
            <p:cNvSpPr/>
            <p:nvPr/>
          </p:nvSpPr>
          <p:spPr>
            <a:xfrm>
              <a:off x="6478670" y="6259948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3" name="任意多边形: 形状 392">
              <a:extLst>
                <a:ext uri="{FF2B5EF4-FFF2-40B4-BE49-F238E27FC236}">
                  <a16:creationId xmlns:a16="http://schemas.microsoft.com/office/drawing/2014/main" id="{3F6F0DCD-4F14-7ADC-FF84-08A2E341097B}"/>
                </a:ext>
              </a:extLst>
            </p:cNvPr>
            <p:cNvSpPr/>
            <p:nvPr/>
          </p:nvSpPr>
          <p:spPr>
            <a:xfrm>
              <a:off x="6478670" y="6287697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4" name="任意多边形: 形状 393">
              <a:extLst>
                <a:ext uri="{FF2B5EF4-FFF2-40B4-BE49-F238E27FC236}">
                  <a16:creationId xmlns:a16="http://schemas.microsoft.com/office/drawing/2014/main" id="{8C2ADDDA-BBA0-8220-C2D6-809EF9F01C0C}"/>
                </a:ext>
              </a:extLst>
            </p:cNvPr>
            <p:cNvSpPr/>
            <p:nvPr/>
          </p:nvSpPr>
          <p:spPr>
            <a:xfrm>
              <a:off x="6552308" y="5898813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5" name="任意多边形: 形状 394">
              <a:extLst>
                <a:ext uri="{FF2B5EF4-FFF2-40B4-BE49-F238E27FC236}">
                  <a16:creationId xmlns:a16="http://schemas.microsoft.com/office/drawing/2014/main" id="{62AD82FB-1716-4EE3-781B-F92A3B410E41}"/>
                </a:ext>
              </a:extLst>
            </p:cNvPr>
            <p:cNvSpPr/>
            <p:nvPr/>
          </p:nvSpPr>
          <p:spPr>
            <a:xfrm>
              <a:off x="6552308" y="5926563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6" name="任意多边形: 形状 395">
              <a:extLst>
                <a:ext uri="{FF2B5EF4-FFF2-40B4-BE49-F238E27FC236}">
                  <a16:creationId xmlns:a16="http://schemas.microsoft.com/office/drawing/2014/main" id="{EE1D1BB3-3C9E-0AB0-A519-33BE8D9A0A67}"/>
                </a:ext>
              </a:extLst>
            </p:cNvPr>
            <p:cNvSpPr/>
            <p:nvPr/>
          </p:nvSpPr>
          <p:spPr>
            <a:xfrm>
              <a:off x="6552308" y="5954312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7" name="任意多边形: 形状 396">
              <a:extLst>
                <a:ext uri="{FF2B5EF4-FFF2-40B4-BE49-F238E27FC236}">
                  <a16:creationId xmlns:a16="http://schemas.microsoft.com/office/drawing/2014/main" id="{0960EAF4-F11F-B333-03ED-C81AD857680F}"/>
                </a:ext>
              </a:extLst>
            </p:cNvPr>
            <p:cNvSpPr/>
            <p:nvPr/>
          </p:nvSpPr>
          <p:spPr>
            <a:xfrm>
              <a:off x="6552308" y="5982140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8" name="任意多边形: 形状 397">
              <a:extLst>
                <a:ext uri="{FF2B5EF4-FFF2-40B4-BE49-F238E27FC236}">
                  <a16:creationId xmlns:a16="http://schemas.microsoft.com/office/drawing/2014/main" id="{99A16B65-68D3-FC39-FB7B-79E873AB8C65}"/>
                </a:ext>
              </a:extLst>
            </p:cNvPr>
            <p:cNvSpPr/>
            <p:nvPr/>
          </p:nvSpPr>
          <p:spPr>
            <a:xfrm>
              <a:off x="6552308" y="6009889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9" name="任意多边形: 形状 398">
              <a:extLst>
                <a:ext uri="{FF2B5EF4-FFF2-40B4-BE49-F238E27FC236}">
                  <a16:creationId xmlns:a16="http://schemas.microsoft.com/office/drawing/2014/main" id="{3A47891C-5C86-E4CC-9002-280F5BDB5C3F}"/>
                </a:ext>
              </a:extLst>
            </p:cNvPr>
            <p:cNvSpPr/>
            <p:nvPr/>
          </p:nvSpPr>
          <p:spPr>
            <a:xfrm>
              <a:off x="6552308" y="6037717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0" name="任意多边形: 形状 399">
              <a:extLst>
                <a:ext uri="{FF2B5EF4-FFF2-40B4-BE49-F238E27FC236}">
                  <a16:creationId xmlns:a16="http://schemas.microsoft.com/office/drawing/2014/main" id="{C21BE3D6-862D-6BB8-3B18-CEAEC7AC7173}"/>
                </a:ext>
              </a:extLst>
            </p:cNvPr>
            <p:cNvSpPr/>
            <p:nvPr/>
          </p:nvSpPr>
          <p:spPr>
            <a:xfrm>
              <a:off x="6552308" y="6065467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1" name="任意多边形: 形状 400">
              <a:extLst>
                <a:ext uri="{FF2B5EF4-FFF2-40B4-BE49-F238E27FC236}">
                  <a16:creationId xmlns:a16="http://schemas.microsoft.com/office/drawing/2014/main" id="{E951A2F7-21DB-71D3-2E43-BD3F0464B3E2}"/>
                </a:ext>
              </a:extLst>
            </p:cNvPr>
            <p:cNvSpPr/>
            <p:nvPr/>
          </p:nvSpPr>
          <p:spPr>
            <a:xfrm>
              <a:off x="6406350" y="5546049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2" name="任意多边形: 形状 401">
              <a:extLst>
                <a:ext uri="{FF2B5EF4-FFF2-40B4-BE49-F238E27FC236}">
                  <a16:creationId xmlns:a16="http://schemas.microsoft.com/office/drawing/2014/main" id="{82820D7C-B8FA-2BE3-2DF7-2426444CE5B9}"/>
                </a:ext>
              </a:extLst>
            </p:cNvPr>
            <p:cNvSpPr/>
            <p:nvPr/>
          </p:nvSpPr>
          <p:spPr>
            <a:xfrm>
              <a:off x="6406350" y="5573799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3" name="任意多边形: 形状 402">
              <a:extLst>
                <a:ext uri="{FF2B5EF4-FFF2-40B4-BE49-F238E27FC236}">
                  <a16:creationId xmlns:a16="http://schemas.microsoft.com/office/drawing/2014/main" id="{3E3AFF3A-E27B-7ECF-DC17-30B77848902A}"/>
                </a:ext>
              </a:extLst>
            </p:cNvPr>
            <p:cNvSpPr/>
            <p:nvPr/>
          </p:nvSpPr>
          <p:spPr>
            <a:xfrm>
              <a:off x="6406350" y="5601626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4" name="任意多边形: 形状 403">
              <a:extLst>
                <a:ext uri="{FF2B5EF4-FFF2-40B4-BE49-F238E27FC236}">
                  <a16:creationId xmlns:a16="http://schemas.microsoft.com/office/drawing/2014/main" id="{22CDA94D-63E2-13C6-F1A1-7B75AB2A6AB1}"/>
                </a:ext>
              </a:extLst>
            </p:cNvPr>
            <p:cNvSpPr/>
            <p:nvPr/>
          </p:nvSpPr>
          <p:spPr>
            <a:xfrm>
              <a:off x="6406350" y="5629376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5" name="任意多边形: 形状 404">
              <a:extLst>
                <a:ext uri="{FF2B5EF4-FFF2-40B4-BE49-F238E27FC236}">
                  <a16:creationId xmlns:a16="http://schemas.microsoft.com/office/drawing/2014/main" id="{3653A2D6-8BBE-DAF1-2721-35B31049FEC8}"/>
                </a:ext>
              </a:extLst>
            </p:cNvPr>
            <p:cNvSpPr/>
            <p:nvPr/>
          </p:nvSpPr>
          <p:spPr>
            <a:xfrm>
              <a:off x="6406350" y="5657204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6" name="任意多边形: 形状 405">
              <a:extLst>
                <a:ext uri="{FF2B5EF4-FFF2-40B4-BE49-F238E27FC236}">
                  <a16:creationId xmlns:a16="http://schemas.microsoft.com/office/drawing/2014/main" id="{3F76F965-46B0-0B38-CB5E-3B8811356A61}"/>
                </a:ext>
              </a:extLst>
            </p:cNvPr>
            <p:cNvSpPr/>
            <p:nvPr/>
          </p:nvSpPr>
          <p:spPr>
            <a:xfrm>
              <a:off x="6406350" y="5684953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7" name="任意多边形: 形状 406">
              <a:extLst>
                <a:ext uri="{FF2B5EF4-FFF2-40B4-BE49-F238E27FC236}">
                  <a16:creationId xmlns:a16="http://schemas.microsoft.com/office/drawing/2014/main" id="{AEDE149B-D925-894D-794E-24A2EA40BEA5}"/>
                </a:ext>
              </a:extLst>
            </p:cNvPr>
            <p:cNvSpPr/>
            <p:nvPr/>
          </p:nvSpPr>
          <p:spPr>
            <a:xfrm>
              <a:off x="6406350" y="5712703"/>
              <a:ext cx="62630" cy="14184"/>
            </a:xfrm>
            <a:custGeom>
              <a:avLst/>
              <a:gdLst>
                <a:gd name="connsiteX0" fmla="*/ 0 w 62630"/>
                <a:gd name="connsiteY0" fmla="*/ 0 h 14184"/>
                <a:gd name="connsiteX1" fmla="*/ 62631 w 62630"/>
                <a:gd name="connsiteY1" fmla="*/ 0 h 14184"/>
                <a:gd name="connsiteX2" fmla="*/ 62631 w 62630"/>
                <a:gd name="connsiteY2" fmla="*/ 14185 h 14184"/>
                <a:gd name="connsiteX3" fmla="*/ 0 w 62630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30" h="14184">
                  <a:moveTo>
                    <a:pt x="0" y="0"/>
                  </a:moveTo>
                  <a:lnTo>
                    <a:pt x="62631" y="0"/>
                  </a:lnTo>
                  <a:lnTo>
                    <a:pt x="62631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8" name="任意多边形: 形状 407">
              <a:extLst>
                <a:ext uri="{FF2B5EF4-FFF2-40B4-BE49-F238E27FC236}">
                  <a16:creationId xmlns:a16="http://schemas.microsoft.com/office/drawing/2014/main" id="{25142647-C1C3-F14A-9421-79E2AD8D1E28}"/>
                </a:ext>
              </a:extLst>
            </p:cNvPr>
            <p:cNvSpPr/>
            <p:nvPr/>
          </p:nvSpPr>
          <p:spPr>
            <a:xfrm>
              <a:off x="6479988" y="5546049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9" name="任意多边形: 形状 408">
              <a:extLst>
                <a:ext uri="{FF2B5EF4-FFF2-40B4-BE49-F238E27FC236}">
                  <a16:creationId xmlns:a16="http://schemas.microsoft.com/office/drawing/2014/main" id="{6F58EFCB-5D78-91C4-84BC-CA7DB8A12D86}"/>
                </a:ext>
              </a:extLst>
            </p:cNvPr>
            <p:cNvSpPr/>
            <p:nvPr/>
          </p:nvSpPr>
          <p:spPr>
            <a:xfrm>
              <a:off x="6479988" y="5573799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0" name="任意多边形: 形状 409">
              <a:extLst>
                <a:ext uri="{FF2B5EF4-FFF2-40B4-BE49-F238E27FC236}">
                  <a16:creationId xmlns:a16="http://schemas.microsoft.com/office/drawing/2014/main" id="{BFD8C55D-9273-8E25-1645-DEFD5D34D55A}"/>
                </a:ext>
              </a:extLst>
            </p:cNvPr>
            <p:cNvSpPr/>
            <p:nvPr/>
          </p:nvSpPr>
          <p:spPr>
            <a:xfrm>
              <a:off x="6479988" y="5601626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1" name="任意多边形: 形状 410">
              <a:extLst>
                <a:ext uri="{FF2B5EF4-FFF2-40B4-BE49-F238E27FC236}">
                  <a16:creationId xmlns:a16="http://schemas.microsoft.com/office/drawing/2014/main" id="{366F1B19-79E2-67D9-C8EC-A340E6961C01}"/>
                </a:ext>
              </a:extLst>
            </p:cNvPr>
            <p:cNvSpPr/>
            <p:nvPr/>
          </p:nvSpPr>
          <p:spPr>
            <a:xfrm>
              <a:off x="6479988" y="5629376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2" name="任意多边形: 形状 411">
              <a:extLst>
                <a:ext uri="{FF2B5EF4-FFF2-40B4-BE49-F238E27FC236}">
                  <a16:creationId xmlns:a16="http://schemas.microsoft.com/office/drawing/2014/main" id="{13C8BBDB-E751-D063-8097-A950D7BF89E6}"/>
                </a:ext>
              </a:extLst>
            </p:cNvPr>
            <p:cNvSpPr/>
            <p:nvPr/>
          </p:nvSpPr>
          <p:spPr>
            <a:xfrm>
              <a:off x="6479988" y="5657204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3" name="任意多边形: 形状 412">
              <a:extLst>
                <a:ext uri="{FF2B5EF4-FFF2-40B4-BE49-F238E27FC236}">
                  <a16:creationId xmlns:a16="http://schemas.microsoft.com/office/drawing/2014/main" id="{7AAE0E68-8A5E-BA16-4219-E1816612E006}"/>
                </a:ext>
              </a:extLst>
            </p:cNvPr>
            <p:cNvSpPr/>
            <p:nvPr/>
          </p:nvSpPr>
          <p:spPr>
            <a:xfrm>
              <a:off x="6479988" y="5684953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4" name="任意多边形: 形状 413">
              <a:extLst>
                <a:ext uri="{FF2B5EF4-FFF2-40B4-BE49-F238E27FC236}">
                  <a16:creationId xmlns:a16="http://schemas.microsoft.com/office/drawing/2014/main" id="{B624FA48-285F-C5B1-2188-3EB13B880DE8}"/>
                </a:ext>
              </a:extLst>
            </p:cNvPr>
            <p:cNvSpPr/>
            <p:nvPr/>
          </p:nvSpPr>
          <p:spPr>
            <a:xfrm>
              <a:off x="6479988" y="5712703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5" name="任意多边形: 形状 414">
              <a:extLst>
                <a:ext uri="{FF2B5EF4-FFF2-40B4-BE49-F238E27FC236}">
                  <a16:creationId xmlns:a16="http://schemas.microsoft.com/office/drawing/2014/main" id="{DB9BFAC2-F306-4D68-5B86-85461E9B307F}"/>
                </a:ext>
              </a:extLst>
            </p:cNvPr>
            <p:cNvSpPr/>
            <p:nvPr/>
          </p:nvSpPr>
          <p:spPr>
            <a:xfrm>
              <a:off x="6552308" y="6093216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6" name="任意多边形: 形状 415">
              <a:extLst>
                <a:ext uri="{FF2B5EF4-FFF2-40B4-BE49-F238E27FC236}">
                  <a16:creationId xmlns:a16="http://schemas.microsoft.com/office/drawing/2014/main" id="{2811FE55-5C14-BB31-3F85-F81D012DF33D}"/>
                </a:ext>
              </a:extLst>
            </p:cNvPr>
            <p:cNvSpPr/>
            <p:nvPr/>
          </p:nvSpPr>
          <p:spPr>
            <a:xfrm>
              <a:off x="6552308" y="6121044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7" name="任意多边形: 形状 416">
              <a:extLst>
                <a:ext uri="{FF2B5EF4-FFF2-40B4-BE49-F238E27FC236}">
                  <a16:creationId xmlns:a16="http://schemas.microsoft.com/office/drawing/2014/main" id="{2C70D498-59B6-7470-735F-27E5AA6FB5A4}"/>
                </a:ext>
              </a:extLst>
            </p:cNvPr>
            <p:cNvSpPr/>
            <p:nvPr/>
          </p:nvSpPr>
          <p:spPr>
            <a:xfrm>
              <a:off x="6552308" y="6148793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8" name="任意多边形: 形状 417">
              <a:extLst>
                <a:ext uri="{FF2B5EF4-FFF2-40B4-BE49-F238E27FC236}">
                  <a16:creationId xmlns:a16="http://schemas.microsoft.com/office/drawing/2014/main" id="{BA8A33CE-64D7-3651-BDB6-8EE082094076}"/>
                </a:ext>
              </a:extLst>
            </p:cNvPr>
            <p:cNvSpPr/>
            <p:nvPr/>
          </p:nvSpPr>
          <p:spPr>
            <a:xfrm>
              <a:off x="6552308" y="6176621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9" name="任意多边形: 形状 418">
              <a:extLst>
                <a:ext uri="{FF2B5EF4-FFF2-40B4-BE49-F238E27FC236}">
                  <a16:creationId xmlns:a16="http://schemas.microsoft.com/office/drawing/2014/main" id="{24F7F0BC-8B8C-B2F1-C16A-5891E493E2E5}"/>
                </a:ext>
              </a:extLst>
            </p:cNvPr>
            <p:cNvSpPr/>
            <p:nvPr/>
          </p:nvSpPr>
          <p:spPr>
            <a:xfrm>
              <a:off x="6552308" y="6204371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0" name="任意多边形: 形状 419">
              <a:extLst>
                <a:ext uri="{FF2B5EF4-FFF2-40B4-BE49-F238E27FC236}">
                  <a16:creationId xmlns:a16="http://schemas.microsoft.com/office/drawing/2014/main" id="{0A8784F8-4799-0092-957F-F0F707049214}"/>
                </a:ext>
              </a:extLst>
            </p:cNvPr>
            <p:cNvSpPr/>
            <p:nvPr/>
          </p:nvSpPr>
          <p:spPr>
            <a:xfrm>
              <a:off x="6552308" y="6232120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1" name="任意多边形: 形状 420">
              <a:extLst>
                <a:ext uri="{FF2B5EF4-FFF2-40B4-BE49-F238E27FC236}">
                  <a16:creationId xmlns:a16="http://schemas.microsoft.com/office/drawing/2014/main" id="{244F4D38-41A8-C28A-85CF-B5D0C82C2A44}"/>
                </a:ext>
              </a:extLst>
            </p:cNvPr>
            <p:cNvSpPr/>
            <p:nvPr/>
          </p:nvSpPr>
          <p:spPr>
            <a:xfrm>
              <a:off x="6552308" y="6259948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2" name="任意多边形: 形状 421">
              <a:extLst>
                <a:ext uri="{FF2B5EF4-FFF2-40B4-BE49-F238E27FC236}">
                  <a16:creationId xmlns:a16="http://schemas.microsoft.com/office/drawing/2014/main" id="{A6548FE1-AFF8-96D2-B22B-7E3DAC4A057F}"/>
                </a:ext>
              </a:extLst>
            </p:cNvPr>
            <p:cNvSpPr/>
            <p:nvPr/>
          </p:nvSpPr>
          <p:spPr>
            <a:xfrm>
              <a:off x="6552308" y="6287697"/>
              <a:ext cx="38136" cy="14184"/>
            </a:xfrm>
            <a:custGeom>
              <a:avLst/>
              <a:gdLst>
                <a:gd name="connsiteX0" fmla="*/ 0 w 38136"/>
                <a:gd name="connsiteY0" fmla="*/ 0 h 14184"/>
                <a:gd name="connsiteX1" fmla="*/ 38137 w 38136"/>
                <a:gd name="connsiteY1" fmla="*/ 0 h 14184"/>
                <a:gd name="connsiteX2" fmla="*/ 38137 w 38136"/>
                <a:gd name="connsiteY2" fmla="*/ 14185 h 14184"/>
                <a:gd name="connsiteX3" fmla="*/ 0 w 38136"/>
                <a:gd name="connsiteY3" fmla="*/ 14185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36" h="14184">
                  <a:moveTo>
                    <a:pt x="0" y="0"/>
                  </a:moveTo>
                  <a:lnTo>
                    <a:pt x="38137" y="0"/>
                  </a:lnTo>
                  <a:lnTo>
                    <a:pt x="38137" y="14185"/>
                  </a:lnTo>
                  <a:lnTo>
                    <a:pt x="0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3" name="任意多边形: 形状 422">
              <a:extLst>
                <a:ext uri="{FF2B5EF4-FFF2-40B4-BE49-F238E27FC236}">
                  <a16:creationId xmlns:a16="http://schemas.microsoft.com/office/drawing/2014/main" id="{0F72CA28-78A0-BF55-F308-27932C6BAC03}"/>
                </a:ext>
              </a:extLst>
            </p:cNvPr>
            <p:cNvSpPr/>
            <p:nvPr/>
          </p:nvSpPr>
          <p:spPr>
            <a:xfrm>
              <a:off x="6604629" y="5474039"/>
              <a:ext cx="29687" cy="273544"/>
            </a:xfrm>
            <a:custGeom>
              <a:avLst/>
              <a:gdLst>
                <a:gd name="connsiteX0" fmla="*/ 0 w 29687"/>
                <a:gd name="connsiteY0" fmla="*/ 0 h 273544"/>
                <a:gd name="connsiteX1" fmla="*/ 29687 w 29687"/>
                <a:gd name="connsiteY1" fmla="*/ 0 h 273544"/>
                <a:gd name="connsiteX2" fmla="*/ 29687 w 29687"/>
                <a:gd name="connsiteY2" fmla="*/ 273545 h 273544"/>
                <a:gd name="connsiteX3" fmla="*/ 0 w 29687"/>
                <a:gd name="connsiteY3" fmla="*/ 273545 h 27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87" h="273544">
                  <a:moveTo>
                    <a:pt x="0" y="0"/>
                  </a:moveTo>
                  <a:lnTo>
                    <a:pt x="29687" y="0"/>
                  </a:lnTo>
                  <a:lnTo>
                    <a:pt x="29687" y="273545"/>
                  </a:lnTo>
                  <a:lnTo>
                    <a:pt x="0" y="27354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4" name="任意多边形: 形状 423">
              <a:extLst>
                <a:ext uri="{FF2B5EF4-FFF2-40B4-BE49-F238E27FC236}">
                  <a16:creationId xmlns:a16="http://schemas.microsoft.com/office/drawing/2014/main" id="{785C136D-544E-0090-F447-2DE753298F1E}"/>
                </a:ext>
              </a:extLst>
            </p:cNvPr>
            <p:cNvSpPr/>
            <p:nvPr/>
          </p:nvSpPr>
          <p:spPr>
            <a:xfrm>
              <a:off x="6636177" y="5760529"/>
              <a:ext cx="26044" cy="478025"/>
            </a:xfrm>
            <a:custGeom>
              <a:avLst/>
              <a:gdLst>
                <a:gd name="connsiteX0" fmla="*/ 0 w 26044"/>
                <a:gd name="connsiteY0" fmla="*/ 0 h 478025"/>
                <a:gd name="connsiteX1" fmla="*/ 26044 w 26044"/>
                <a:gd name="connsiteY1" fmla="*/ 0 h 478025"/>
                <a:gd name="connsiteX2" fmla="*/ 26044 w 26044"/>
                <a:gd name="connsiteY2" fmla="*/ 478025 h 478025"/>
                <a:gd name="connsiteX3" fmla="*/ 0 w 26044"/>
                <a:gd name="connsiteY3" fmla="*/ 478025 h 478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44" h="478025">
                  <a:moveTo>
                    <a:pt x="0" y="0"/>
                  </a:moveTo>
                  <a:lnTo>
                    <a:pt x="26044" y="0"/>
                  </a:lnTo>
                  <a:lnTo>
                    <a:pt x="26044" y="478025"/>
                  </a:lnTo>
                  <a:lnTo>
                    <a:pt x="0" y="4780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5" name="任意多边形: 形状 424">
              <a:extLst>
                <a:ext uri="{FF2B5EF4-FFF2-40B4-BE49-F238E27FC236}">
                  <a16:creationId xmlns:a16="http://schemas.microsoft.com/office/drawing/2014/main" id="{FB409721-6C2B-0D6E-E90A-AE3EF09E2B7C}"/>
                </a:ext>
              </a:extLst>
            </p:cNvPr>
            <p:cNvSpPr/>
            <p:nvPr/>
          </p:nvSpPr>
          <p:spPr>
            <a:xfrm>
              <a:off x="6763532" y="5781225"/>
              <a:ext cx="12944" cy="457329"/>
            </a:xfrm>
            <a:custGeom>
              <a:avLst/>
              <a:gdLst>
                <a:gd name="connsiteX0" fmla="*/ 0 w 12944"/>
                <a:gd name="connsiteY0" fmla="*/ 0 h 457329"/>
                <a:gd name="connsiteX1" fmla="*/ 12945 w 12944"/>
                <a:gd name="connsiteY1" fmla="*/ 0 h 457329"/>
                <a:gd name="connsiteX2" fmla="*/ 12945 w 12944"/>
                <a:gd name="connsiteY2" fmla="*/ 457329 h 457329"/>
                <a:gd name="connsiteX3" fmla="*/ 0 w 12944"/>
                <a:gd name="connsiteY3" fmla="*/ 457329 h 45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44" h="457329">
                  <a:moveTo>
                    <a:pt x="0" y="0"/>
                  </a:moveTo>
                  <a:lnTo>
                    <a:pt x="12945" y="0"/>
                  </a:lnTo>
                  <a:lnTo>
                    <a:pt x="12945" y="457329"/>
                  </a:lnTo>
                  <a:lnTo>
                    <a:pt x="0" y="45732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6" name="任意多边形: 形状 425">
              <a:extLst>
                <a:ext uri="{FF2B5EF4-FFF2-40B4-BE49-F238E27FC236}">
                  <a16:creationId xmlns:a16="http://schemas.microsoft.com/office/drawing/2014/main" id="{E0531DAE-114F-EA73-A7CC-42F64651BB25}"/>
                </a:ext>
              </a:extLst>
            </p:cNvPr>
            <p:cNvSpPr/>
            <p:nvPr/>
          </p:nvSpPr>
          <p:spPr>
            <a:xfrm>
              <a:off x="6788646" y="5859203"/>
              <a:ext cx="89372" cy="37748"/>
            </a:xfrm>
            <a:custGeom>
              <a:avLst/>
              <a:gdLst>
                <a:gd name="connsiteX0" fmla="*/ 89373 w 89372"/>
                <a:gd name="connsiteY0" fmla="*/ 37749 h 37748"/>
                <a:gd name="connsiteX1" fmla="*/ 0 w 89372"/>
                <a:gd name="connsiteY1" fmla="*/ 37749 h 37748"/>
                <a:gd name="connsiteX2" fmla="*/ 0 w 89372"/>
                <a:gd name="connsiteY2" fmla="*/ 0 h 37748"/>
                <a:gd name="connsiteX3" fmla="*/ 89373 w 89372"/>
                <a:gd name="connsiteY3" fmla="*/ 0 h 37748"/>
                <a:gd name="connsiteX4" fmla="*/ 89373 w 89372"/>
                <a:gd name="connsiteY4" fmla="*/ 37749 h 37748"/>
                <a:gd name="connsiteX5" fmla="*/ 9301 w 89372"/>
                <a:gd name="connsiteY5" fmla="*/ 28447 h 37748"/>
                <a:gd name="connsiteX6" fmla="*/ 80071 w 89372"/>
                <a:gd name="connsiteY6" fmla="*/ 28447 h 37748"/>
                <a:gd name="connsiteX7" fmla="*/ 80071 w 89372"/>
                <a:gd name="connsiteY7" fmla="*/ 9302 h 37748"/>
                <a:gd name="connsiteX8" fmla="*/ 9301 w 89372"/>
                <a:gd name="connsiteY8" fmla="*/ 9302 h 37748"/>
                <a:gd name="connsiteX9" fmla="*/ 9301 w 89372"/>
                <a:gd name="connsiteY9" fmla="*/ 28447 h 3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372" h="37748">
                  <a:moveTo>
                    <a:pt x="89373" y="37749"/>
                  </a:moveTo>
                  <a:lnTo>
                    <a:pt x="0" y="37749"/>
                  </a:lnTo>
                  <a:lnTo>
                    <a:pt x="0" y="0"/>
                  </a:lnTo>
                  <a:lnTo>
                    <a:pt x="89373" y="0"/>
                  </a:lnTo>
                  <a:lnTo>
                    <a:pt x="89373" y="37749"/>
                  </a:lnTo>
                  <a:close/>
                  <a:moveTo>
                    <a:pt x="9301" y="28447"/>
                  </a:moveTo>
                  <a:lnTo>
                    <a:pt x="80071" y="28447"/>
                  </a:lnTo>
                  <a:lnTo>
                    <a:pt x="80071" y="9302"/>
                  </a:lnTo>
                  <a:lnTo>
                    <a:pt x="9301" y="9302"/>
                  </a:lnTo>
                  <a:lnTo>
                    <a:pt x="9301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7" name="任意多边形: 形状 426">
              <a:extLst>
                <a:ext uri="{FF2B5EF4-FFF2-40B4-BE49-F238E27FC236}">
                  <a16:creationId xmlns:a16="http://schemas.microsoft.com/office/drawing/2014/main" id="{2398FF58-0CAE-6D4D-2FE5-F7F32A389E93}"/>
                </a:ext>
              </a:extLst>
            </p:cNvPr>
            <p:cNvSpPr/>
            <p:nvPr/>
          </p:nvSpPr>
          <p:spPr>
            <a:xfrm>
              <a:off x="6788646" y="5905712"/>
              <a:ext cx="89372" cy="37748"/>
            </a:xfrm>
            <a:custGeom>
              <a:avLst/>
              <a:gdLst>
                <a:gd name="connsiteX0" fmla="*/ 89373 w 89372"/>
                <a:gd name="connsiteY0" fmla="*/ 37749 h 37748"/>
                <a:gd name="connsiteX1" fmla="*/ 0 w 89372"/>
                <a:gd name="connsiteY1" fmla="*/ 37749 h 37748"/>
                <a:gd name="connsiteX2" fmla="*/ 0 w 89372"/>
                <a:gd name="connsiteY2" fmla="*/ 0 h 37748"/>
                <a:gd name="connsiteX3" fmla="*/ 89373 w 89372"/>
                <a:gd name="connsiteY3" fmla="*/ 0 h 37748"/>
                <a:gd name="connsiteX4" fmla="*/ 89373 w 89372"/>
                <a:gd name="connsiteY4" fmla="*/ 37749 h 37748"/>
                <a:gd name="connsiteX5" fmla="*/ 9301 w 89372"/>
                <a:gd name="connsiteY5" fmla="*/ 28447 h 37748"/>
                <a:gd name="connsiteX6" fmla="*/ 80071 w 89372"/>
                <a:gd name="connsiteY6" fmla="*/ 28447 h 37748"/>
                <a:gd name="connsiteX7" fmla="*/ 80071 w 89372"/>
                <a:gd name="connsiteY7" fmla="*/ 9302 h 37748"/>
                <a:gd name="connsiteX8" fmla="*/ 9301 w 89372"/>
                <a:gd name="connsiteY8" fmla="*/ 9302 h 37748"/>
                <a:gd name="connsiteX9" fmla="*/ 9301 w 89372"/>
                <a:gd name="connsiteY9" fmla="*/ 28447 h 3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372" h="37748">
                  <a:moveTo>
                    <a:pt x="89373" y="37749"/>
                  </a:moveTo>
                  <a:lnTo>
                    <a:pt x="0" y="37749"/>
                  </a:lnTo>
                  <a:lnTo>
                    <a:pt x="0" y="0"/>
                  </a:lnTo>
                  <a:lnTo>
                    <a:pt x="89373" y="0"/>
                  </a:lnTo>
                  <a:lnTo>
                    <a:pt x="89373" y="37749"/>
                  </a:lnTo>
                  <a:close/>
                  <a:moveTo>
                    <a:pt x="9301" y="28447"/>
                  </a:moveTo>
                  <a:lnTo>
                    <a:pt x="80071" y="28447"/>
                  </a:lnTo>
                  <a:lnTo>
                    <a:pt x="80071" y="9302"/>
                  </a:lnTo>
                  <a:lnTo>
                    <a:pt x="9301" y="9302"/>
                  </a:lnTo>
                  <a:lnTo>
                    <a:pt x="9301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8" name="任意多边形: 形状 427">
              <a:extLst>
                <a:ext uri="{FF2B5EF4-FFF2-40B4-BE49-F238E27FC236}">
                  <a16:creationId xmlns:a16="http://schemas.microsoft.com/office/drawing/2014/main" id="{83E4E154-61BC-0292-0B84-7B81CB86937E}"/>
                </a:ext>
              </a:extLst>
            </p:cNvPr>
            <p:cNvSpPr/>
            <p:nvPr/>
          </p:nvSpPr>
          <p:spPr>
            <a:xfrm>
              <a:off x="6788646" y="5952142"/>
              <a:ext cx="89372" cy="37749"/>
            </a:xfrm>
            <a:custGeom>
              <a:avLst/>
              <a:gdLst>
                <a:gd name="connsiteX0" fmla="*/ 89373 w 89372"/>
                <a:gd name="connsiteY0" fmla="*/ 37749 h 37749"/>
                <a:gd name="connsiteX1" fmla="*/ 0 w 89372"/>
                <a:gd name="connsiteY1" fmla="*/ 37749 h 37749"/>
                <a:gd name="connsiteX2" fmla="*/ 0 w 89372"/>
                <a:gd name="connsiteY2" fmla="*/ 0 h 37749"/>
                <a:gd name="connsiteX3" fmla="*/ 89373 w 89372"/>
                <a:gd name="connsiteY3" fmla="*/ 0 h 37749"/>
                <a:gd name="connsiteX4" fmla="*/ 89373 w 89372"/>
                <a:gd name="connsiteY4" fmla="*/ 37749 h 37749"/>
                <a:gd name="connsiteX5" fmla="*/ 9301 w 89372"/>
                <a:gd name="connsiteY5" fmla="*/ 28448 h 37749"/>
                <a:gd name="connsiteX6" fmla="*/ 80071 w 89372"/>
                <a:gd name="connsiteY6" fmla="*/ 28448 h 37749"/>
                <a:gd name="connsiteX7" fmla="*/ 80071 w 89372"/>
                <a:gd name="connsiteY7" fmla="*/ 9302 h 37749"/>
                <a:gd name="connsiteX8" fmla="*/ 9301 w 89372"/>
                <a:gd name="connsiteY8" fmla="*/ 9302 h 37749"/>
                <a:gd name="connsiteX9" fmla="*/ 9301 w 89372"/>
                <a:gd name="connsiteY9" fmla="*/ 28448 h 3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372" h="37749">
                  <a:moveTo>
                    <a:pt x="89373" y="37749"/>
                  </a:moveTo>
                  <a:lnTo>
                    <a:pt x="0" y="37749"/>
                  </a:lnTo>
                  <a:lnTo>
                    <a:pt x="0" y="0"/>
                  </a:lnTo>
                  <a:lnTo>
                    <a:pt x="89373" y="0"/>
                  </a:lnTo>
                  <a:lnTo>
                    <a:pt x="89373" y="37749"/>
                  </a:lnTo>
                  <a:close/>
                  <a:moveTo>
                    <a:pt x="9301" y="28448"/>
                  </a:moveTo>
                  <a:lnTo>
                    <a:pt x="80071" y="28448"/>
                  </a:lnTo>
                  <a:lnTo>
                    <a:pt x="80071" y="9302"/>
                  </a:lnTo>
                  <a:lnTo>
                    <a:pt x="9301" y="9302"/>
                  </a:lnTo>
                  <a:lnTo>
                    <a:pt x="9301" y="2844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9" name="任意多边形: 形状 428">
              <a:extLst>
                <a:ext uri="{FF2B5EF4-FFF2-40B4-BE49-F238E27FC236}">
                  <a16:creationId xmlns:a16="http://schemas.microsoft.com/office/drawing/2014/main" id="{67D322F2-3BE5-B16D-0F67-8F4C5A9E36A3}"/>
                </a:ext>
              </a:extLst>
            </p:cNvPr>
            <p:cNvSpPr/>
            <p:nvPr/>
          </p:nvSpPr>
          <p:spPr>
            <a:xfrm>
              <a:off x="6788646" y="5998650"/>
              <a:ext cx="89372" cy="37748"/>
            </a:xfrm>
            <a:custGeom>
              <a:avLst/>
              <a:gdLst>
                <a:gd name="connsiteX0" fmla="*/ 89373 w 89372"/>
                <a:gd name="connsiteY0" fmla="*/ 37749 h 37748"/>
                <a:gd name="connsiteX1" fmla="*/ 0 w 89372"/>
                <a:gd name="connsiteY1" fmla="*/ 37749 h 37748"/>
                <a:gd name="connsiteX2" fmla="*/ 0 w 89372"/>
                <a:gd name="connsiteY2" fmla="*/ 0 h 37748"/>
                <a:gd name="connsiteX3" fmla="*/ 89373 w 89372"/>
                <a:gd name="connsiteY3" fmla="*/ 0 h 37748"/>
                <a:gd name="connsiteX4" fmla="*/ 89373 w 89372"/>
                <a:gd name="connsiteY4" fmla="*/ 37749 h 37748"/>
                <a:gd name="connsiteX5" fmla="*/ 9301 w 89372"/>
                <a:gd name="connsiteY5" fmla="*/ 28448 h 37748"/>
                <a:gd name="connsiteX6" fmla="*/ 80071 w 89372"/>
                <a:gd name="connsiteY6" fmla="*/ 28448 h 37748"/>
                <a:gd name="connsiteX7" fmla="*/ 80071 w 89372"/>
                <a:gd name="connsiteY7" fmla="*/ 9302 h 37748"/>
                <a:gd name="connsiteX8" fmla="*/ 9301 w 89372"/>
                <a:gd name="connsiteY8" fmla="*/ 9302 h 37748"/>
                <a:gd name="connsiteX9" fmla="*/ 9301 w 89372"/>
                <a:gd name="connsiteY9" fmla="*/ 28448 h 3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372" h="37748">
                  <a:moveTo>
                    <a:pt x="89373" y="37749"/>
                  </a:moveTo>
                  <a:lnTo>
                    <a:pt x="0" y="37749"/>
                  </a:lnTo>
                  <a:lnTo>
                    <a:pt x="0" y="0"/>
                  </a:lnTo>
                  <a:lnTo>
                    <a:pt x="89373" y="0"/>
                  </a:lnTo>
                  <a:lnTo>
                    <a:pt x="89373" y="37749"/>
                  </a:lnTo>
                  <a:close/>
                  <a:moveTo>
                    <a:pt x="9301" y="28448"/>
                  </a:moveTo>
                  <a:lnTo>
                    <a:pt x="80071" y="28448"/>
                  </a:lnTo>
                  <a:lnTo>
                    <a:pt x="80071" y="9302"/>
                  </a:lnTo>
                  <a:lnTo>
                    <a:pt x="9301" y="9302"/>
                  </a:lnTo>
                  <a:lnTo>
                    <a:pt x="9301" y="2844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0" name="任意多边形: 形状 429">
              <a:extLst>
                <a:ext uri="{FF2B5EF4-FFF2-40B4-BE49-F238E27FC236}">
                  <a16:creationId xmlns:a16="http://schemas.microsoft.com/office/drawing/2014/main" id="{D14750A8-CDE3-28EB-C03C-D07C09089CF3}"/>
                </a:ext>
              </a:extLst>
            </p:cNvPr>
            <p:cNvSpPr/>
            <p:nvPr/>
          </p:nvSpPr>
          <p:spPr>
            <a:xfrm>
              <a:off x="6788646" y="6045081"/>
              <a:ext cx="89372" cy="37748"/>
            </a:xfrm>
            <a:custGeom>
              <a:avLst/>
              <a:gdLst>
                <a:gd name="connsiteX0" fmla="*/ 89373 w 89372"/>
                <a:gd name="connsiteY0" fmla="*/ 37749 h 37748"/>
                <a:gd name="connsiteX1" fmla="*/ 0 w 89372"/>
                <a:gd name="connsiteY1" fmla="*/ 37749 h 37748"/>
                <a:gd name="connsiteX2" fmla="*/ 0 w 89372"/>
                <a:gd name="connsiteY2" fmla="*/ 0 h 37748"/>
                <a:gd name="connsiteX3" fmla="*/ 89373 w 89372"/>
                <a:gd name="connsiteY3" fmla="*/ 0 h 37748"/>
                <a:gd name="connsiteX4" fmla="*/ 89373 w 89372"/>
                <a:gd name="connsiteY4" fmla="*/ 37749 h 37748"/>
                <a:gd name="connsiteX5" fmla="*/ 9301 w 89372"/>
                <a:gd name="connsiteY5" fmla="*/ 28447 h 37748"/>
                <a:gd name="connsiteX6" fmla="*/ 80071 w 89372"/>
                <a:gd name="connsiteY6" fmla="*/ 28447 h 37748"/>
                <a:gd name="connsiteX7" fmla="*/ 80071 w 89372"/>
                <a:gd name="connsiteY7" fmla="*/ 9301 h 37748"/>
                <a:gd name="connsiteX8" fmla="*/ 9301 w 89372"/>
                <a:gd name="connsiteY8" fmla="*/ 9301 h 37748"/>
                <a:gd name="connsiteX9" fmla="*/ 9301 w 89372"/>
                <a:gd name="connsiteY9" fmla="*/ 28447 h 3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372" h="37748">
                  <a:moveTo>
                    <a:pt x="89373" y="37749"/>
                  </a:moveTo>
                  <a:lnTo>
                    <a:pt x="0" y="37749"/>
                  </a:lnTo>
                  <a:lnTo>
                    <a:pt x="0" y="0"/>
                  </a:lnTo>
                  <a:lnTo>
                    <a:pt x="89373" y="0"/>
                  </a:lnTo>
                  <a:lnTo>
                    <a:pt x="89373" y="37749"/>
                  </a:lnTo>
                  <a:close/>
                  <a:moveTo>
                    <a:pt x="9301" y="28447"/>
                  </a:moveTo>
                  <a:lnTo>
                    <a:pt x="80071" y="28447"/>
                  </a:lnTo>
                  <a:lnTo>
                    <a:pt x="80071" y="9301"/>
                  </a:lnTo>
                  <a:lnTo>
                    <a:pt x="9301" y="9301"/>
                  </a:lnTo>
                  <a:lnTo>
                    <a:pt x="9301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1" name="任意多边形: 形状 430">
              <a:extLst>
                <a:ext uri="{FF2B5EF4-FFF2-40B4-BE49-F238E27FC236}">
                  <a16:creationId xmlns:a16="http://schemas.microsoft.com/office/drawing/2014/main" id="{46CE99B3-BFD9-01FC-89F8-E466454A6349}"/>
                </a:ext>
              </a:extLst>
            </p:cNvPr>
            <p:cNvSpPr/>
            <p:nvPr/>
          </p:nvSpPr>
          <p:spPr>
            <a:xfrm>
              <a:off x="6788646" y="6091589"/>
              <a:ext cx="89372" cy="37748"/>
            </a:xfrm>
            <a:custGeom>
              <a:avLst/>
              <a:gdLst>
                <a:gd name="connsiteX0" fmla="*/ 89373 w 89372"/>
                <a:gd name="connsiteY0" fmla="*/ 37749 h 37748"/>
                <a:gd name="connsiteX1" fmla="*/ 0 w 89372"/>
                <a:gd name="connsiteY1" fmla="*/ 37749 h 37748"/>
                <a:gd name="connsiteX2" fmla="*/ 0 w 89372"/>
                <a:gd name="connsiteY2" fmla="*/ 0 h 37748"/>
                <a:gd name="connsiteX3" fmla="*/ 89373 w 89372"/>
                <a:gd name="connsiteY3" fmla="*/ 0 h 37748"/>
                <a:gd name="connsiteX4" fmla="*/ 89373 w 89372"/>
                <a:gd name="connsiteY4" fmla="*/ 37749 h 37748"/>
                <a:gd name="connsiteX5" fmla="*/ 9301 w 89372"/>
                <a:gd name="connsiteY5" fmla="*/ 28447 h 37748"/>
                <a:gd name="connsiteX6" fmla="*/ 80071 w 89372"/>
                <a:gd name="connsiteY6" fmla="*/ 28447 h 37748"/>
                <a:gd name="connsiteX7" fmla="*/ 80071 w 89372"/>
                <a:gd name="connsiteY7" fmla="*/ 9301 h 37748"/>
                <a:gd name="connsiteX8" fmla="*/ 9301 w 89372"/>
                <a:gd name="connsiteY8" fmla="*/ 9301 h 37748"/>
                <a:gd name="connsiteX9" fmla="*/ 9301 w 89372"/>
                <a:gd name="connsiteY9" fmla="*/ 28447 h 3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372" h="37748">
                  <a:moveTo>
                    <a:pt x="89373" y="37749"/>
                  </a:moveTo>
                  <a:lnTo>
                    <a:pt x="0" y="37749"/>
                  </a:lnTo>
                  <a:lnTo>
                    <a:pt x="0" y="0"/>
                  </a:lnTo>
                  <a:lnTo>
                    <a:pt x="89373" y="0"/>
                  </a:lnTo>
                  <a:lnTo>
                    <a:pt x="89373" y="37749"/>
                  </a:lnTo>
                  <a:close/>
                  <a:moveTo>
                    <a:pt x="9301" y="28447"/>
                  </a:moveTo>
                  <a:lnTo>
                    <a:pt x="80071" y="28447"/>
                  </a:lnTo>
                  <a:lnTo>
                    <a:pt x="80071" y="9301"/>
                  </a:lnTo>
                  <a:lnTo>
                    <a:pt x="9301" y="9301"/>
                  </a:lnTo>
                  <a:lnTo>
                    <a:pt x="9301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2" name="任意多边形: 形状 431">
              <a:extLst>
                <a:ext uri="{FF2B5EF4-FFF2-40B4-BE49-F238E27FC236}">
                  <a16:creationId xmlns:a16="http://schemas.microsoft.com/office/drawing/2014/main" id="{46F7949B-B37A-DA2F-7262-C6DD2F550C81}"/>
                </a:ext>
              </a:extLst>
            </p:cNvPr>
            <p:cNvSpPr/>
            <p:nvPr/>
          </p:nvSpPr>
          <p:spPr>
            <a:xfrm>
              <a:off x="6788646" y="6138019"/>
              <a:ext cx="89372" cy="37748"/>
            </a:xfrm>
            <a:custGeom>
              <a:avLst/>
              <a:gdLst>
                <a:gd name="connsiteX0" fmla="*/ 89373 w 89372"/>
                <a:gd name="connsiteY0" fmla="*/ 37749 h 37748"/>
                <a:gd name="connsiteX1" fmla="*/ 0 w 89372"/>
                <a:gd name="connsiteY1" fmla="*/ 37749 h 37748"/>
                <a:gd name="connsiteX2" fmla="*/ 0 w 89372"/>
                <a:gd name="connsiteY2" fmla="*/ 0 h 37748"/>
                <a:gd name="connsiteX3" fmla="*/ 89373 w 89372"/>
                <a:gd name="connsiteY3" fmla="*/ 0 h 37748"/>
                <a:gd name="connsiteX4" fmla="*/ 89373 w 89372"/>
                <a:gd name="connsiteY4" fmla="*/ 37749 h 37748"/>
                <a:gd name="connsiteX5" fmla="*/ 9301 w 89372"/>
                <a:gd name="connsiteY5" fmla="*/ 28447 h 37748"/>
                <a:gd name="connsiteX6" fmla="*/ 80071 w 89372"/>
                <a:gd name="connsiteY6" fmla="*/ 28447 h 37748"/>
                <a:gd name="connsiteX7" fmla="*/ 80071 w 89372"/>
                <a:gd name="connsiteY7" fmla="*/ 9301 h 37748"/>
                <a:gd name="connsiteX8" fmla="*/ 9301 w 89372"/>
                <a:gd name="connsiteY8" fmla="*/ 9301 h 37748"/>
                <a:gd name="connsiteX9" fmla="*/ 9301 w 89372"/>
                <a:gd name="connsiteY9" fmla="*/ 28447 h 3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372" h="37748">
                  <a:moveTo>
                    <a:pt x="89373" y="37749"/>
                  </a:moveTo>
                  <a:lnTo>
                    <a:pt x="0" y="37749"/>
                  </a:lnTo>
                  <a:lnTo>
                    <a:pt x="0" y="0"/>
                  </a:lnTo>
                  <a:lnTo>
                    <a:pt x="89373" y="0"/>
                  </a:lnTo>
                  <a:lnTo>
                    <a:pt x="89373" y="37749"/>
                  </a:lnTo>
                  <a:close/>
                  <a:moveTo>
                    <a:pt x="9301" y="28447"/>
                  </a:moveTo>
                  <a:lnTo>
                    <a:pt x="80071" y="28447"/>
                  </a:lnTo>
                  <a:lnTo>
                    <a:pt x="80071" y="9301"/>
                  </a:lnTo>
                  <a:lnTo>
                    <a:pt x="9301" y="9301"/>
                  </a:lnTo>
                  <a:lnTo>
                    <a:pt x="9301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3" name="任意多边形: 形状 432">
              <a:extLst>
                <a:ext uri="{FF2B5EF4-FFF2-40B4-BE49-F238E27FC236}">
                  <a16:creationId xmlns:a16="http://schemas.microsoft.com/office/drawing/2014/main" id="{57ED45DC-E74C-17AF-CAC4-25C1F75DEFEC}"/>
                </a:ext>
              </a:extLst>
            </p:cNvPr>
            <p:cNvSpPr/>
            <p:nvPr/>
          </p:nvSpPr>
          <p:spPr>
            <a:xfrm>
              <a:off x="6788646" y="6184527"/>
              <a:ext cx="89372" cy="37748"/>
            </a:xfrm>
            <a:custGeom>
              <a:avLst/>
              <a:gdLst>
                <a:gd name="connsiteX0" fmla="*/ 89373 w 89372"/>
                <a:gd name="connsiteY0" fmla="*/ 37749 h 37748"/>
                <a:gd name="connsiteX1" fmla="*/ 0 w 89372"/>
                <a:gd name="connsiteY1" fmla="*/ 37749 h 37748"/>
                <a:gd name="connsiteX2" fmla="*/ 0 w 89372"/>
                <a:gd name="connsiteY2" fmla="*/ 0 h 37748"/>
                <a:gd name="connsiteX3" fmla="*/ 89373 w 89372"/>
                <a:gd name="connsiteY3" fmla="*/ 0 h 37748"/>
                <a:gd name="connsiteX4" fmla="*/ 89373 w 89372"/>
                <a:gd name="connsiteY4" fmla="*/ 37749 h 37748"/>
                <a:gd name="connsiteX5" fmla="*/ 9301 w 89372"/>
                <a:gd name="connsiteY5" fmla="*/ 28447 h 37748"/>
                <a:gd name="connsiteX6" fmla="*/ 80071 w 89372"/>
                <a:gd name="connsiteY6" fmla="*/ 28447 h 37748"/>
                <a:gd name="connsiteX7" fmla="*/ 80071 w 89372"/>
                <a:gd name="connsiteY7" fmla="*/ 9301 h 37748"/>
                <a:gd name="connsiteX8" fmla="*/ 9301 w 89372"/>
                <a:gd name="connsiteY8" fmla="*/ 9301 h 37748"/>
                <a:gd name="connsiteX9" fmla="*/ 9301 w 89372"/>
                <a:gd name="connsiteY9" fmla="*/ 28447 h 3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372" h="37748">
                  <a:moveTo>
                    <a:pt x="89373" y="37749"/>
                  </a:moveTo>
                  <a:lnTo>
                    <a:pt x="0" y="37749"/>
                  </a:lnTo>
                  <a:lnTo>
                    <a:pt x="0" y="0"/>
                  </a:lnTo>
                  <a:lnTo>
                    <a:pt x="89373" y="0"/>
                  </a:lnTo>
                  <a:lnTo>
                    <a:pt x="89373" y="37749"/>
                  </a:lnTo>
                  <a:close/>
                  <a:moveTo>
                    <a:pt x="9301" y="28447"/>
                  </a:moveTo>
                  <a:lnTo>
                    <a:pt x="80071" y="28447"/>
                  </a:lnTo>
                  <a:lnTo>
                    <a:pt x="80071" y="9301"/>
                  </a:lnTo>
                  <a:lnTo>
                    <a:pt x="9301" y="9301"/>
                  </a:lnTo>
                  <a:lnTo>
                    <a:pt x="9301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4" name="任意多边形: 形状 433">
              <a:extLst>
                <a:ext uri="{FF2B5EF4-FFF2-40B4-BE49-F238E27FC236}">
                  <a16:creationId xmlns:a16="http://schemas.microsoft.com/office/drawing/2014/main" id="{5846158F-51A2-E41E-B2CA-C1380AF2E7BA}"/>
                </a:ext>
              </a:extLst>
            </p:cNvPr>
            <p:cNvSpPr/>
            <p:nvPr/>
          </p:nvSpPr>
          <p:spPr>
            <a:xfrm>
              <a:off x="6911350" y="5859281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2 h 23486"/>
                <a:gd name="connsiteX8" fmla="*/ 9302 w 99759"/>
                <a:gd name="connsiteY8" fmla="*/ 9302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2"/>
                  </a:lnTo>
                  <a:lnTo>
                    <a:pt x="9302" y="9302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5" name="任意多边形: 形状 434">
              <a:extLst>
                <a:ext uri="{FF2B5EF4-FFF2-40B4-BE49-F238E27FC236}">
                  <a16:creationId xmlns:a16="http://schemas.microsoft.com/office/drawing/2014/main" id="{DD06D983-C489-2362-9199-9EF2453C652B}"/>
                </a:ext>
              </a:extLst>
            </p:cNvPr>
            <p:cNvSpPr/>
            <p:nvPr/>
          </p:nvSpPr>
          <p:spPr>
            <a:xfrm>
              <a:off x="6911350" y="5901293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2 h 23486"/>
                <a:gd name="connsiteX8" fmla="*/ 9302 w 99759"/>
                <a:gd name="connsiteY8" fmla="*/ 9302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2"/>
                  </a:lnTo>
                  <a:lnTo>
                    <a:pt x="9302" y="9302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6" name="任意多边形: 形状 435">
              <a:extLst>
                <a:ext uri="{FF2B5EF4-FFF2-40B4-BE49-F238E27FC236}">
                  <a16:creationId xmlns:a16="http://schemas.microsoft.com/office/drawing/2014/main" id="{375B2C78-C14B-8DAD-B39A-C8E66D85C960}"/>
                </a:ext>
              </a:extLst>
            </p:cNvPr>
            <p:cNvSpPr/>
            <p:nvPr/>
          </p:nvSpPr>
          <p:spPr>
            <a:xfrm>
              <a:off x="6911350" y="5943305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2 h 23486"/>
                <a:gd name="connsiteX8" fmla="*/ 9302 w 99759"/>
                <a:gd name="connsiteY8" fmla="*/ 9302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2"/>
                  </a:lnTo>
                  <a:lnTo>
                    <a:pt x="9302" y="9302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7" name="任意多边形: 形状 436">
              <a:extLst>
                <a:ext uri="{FF2B5EF4-FFF2-40B4-BE49-F238E27FC236}">
                  <a16:creationId xmlns:a16="http://schemas.microsoft.com/office/drawing/2014/main" id="{E9A7B39D-CAB8-8137-2491-A9FF7CBAE77C}"/>
                </a:ext>
              </a:extLst>
            </p:cNvPr>
            <p:cNvSpPr/>
            <p:nvPr/>
          </p:nvSpPr>
          <p:spPr>
            <a:xfrm>
              <a:off x="6911350" y="5985240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2 h 23486"/>
                <a:gd name="connsiteX8" fmla="*/ 9302 w 99759"/>
                <a:gd name="connsiteY8" fmla="*/ 9302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2"/>
                  </a:lnTo>
                  <a:lnTo>
                    <a:pt x="9302" y="9302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8" name="任意多边形: 形状 437">
              <a:extLst>
                <a:ext uri="{FF2B5EF4-FFF2-40B4-BE49-F238E27FC236}">
                  <a16:creationId xmlns:a16="http://schemas.microsoft.com/office/drawing/2014/main" id="{FF48BAAE-690E-4D5E-8077-5E54B48BCED8}"/>
                </a:ext>
              </a:extLst>
            </p:cNvPr>
            <p:cNvSpPr/>
            <p:nvPr/>
          </p:nvSpPr>
          <p:spPr>
            <a:xfrm>
              <a:off x="6911350" y="6027252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2 h 23486"/>
                <a:gd name="connsiteX8" fmla="*/ 9302 w 99759"/>
                <a:gd name="connsiteY8" fmla="*/ 9302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2"/>
                  </a:lnTo>
                  <a:lnTo>
                    <a:pt x="9302" y="9302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9" name="任意多边形: 形状 438">
              <a:extLst>
                <a:ext uri="{FF2B5EF4-FFF2-40B4-BE49-F238E27FC236}">
                  <a16:creationId xmlns:a16="http://schemas.microsoft.com/office/drawing/2014/main" id="{2CC9D013-C583-99C2-5232-9B9DFAE6CB84}"/>
                </a:ext>
              </a:extLst>
            </p:cNvPr>
            <p:cNvSpPr/>
            <p:nvPr/>
          </p:nvSpPr>
          <p:spPr>
            <a:xfrm>
              <a:off x="6911350" y="6069265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1 h 23486"/>
                <a:gd name="connsiteX8" fmla="*/ 9302 w 99759"/>
                <a:gd name="connsiteY8" fmla="*/ 9301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1"/>
                  </a:lnTo>
                  <a:lnTo>
                    <a:pt x="9302" y="9301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0" name="任意多边形: 形状 439">
              <a:extLst>
                <a:ext uri="{FF2B5EF4-FFF2-40B4-BE49-F238E27FC236}">
                  <a16:creationId xmlns:a16="http://schemas.microsoft.com/office/drawing/2014/main" id="{BF7AAC80-8F10-19F6-5244-0A2322639A44}"/>
                </a:ext>
              </a:extLst>
            </p:cNvPr>
            <p:cNvSpPr/>
            <p:nvPr/>
          </p:nvSpPr>
          <p:spPr>
            <a:xfrm>
              <a:off x="6911350" y="6111277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2 h 23486"/>
                <a:gd name="connsiteX8" fmla="*/ 9302 w 99759"/>
                <a:gd name="connsiteY8" fmla="*/ 9302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2"/>
                  </a:lnTo>
                  <a:lnTo>
                    <a:pt x="9302" y="9302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1" name="任意多边形: 形状 440">
              <a:extLst>
                <a:ext uri="{FF2B5EF4-FFF2-40B4-BE49-F238E27FC236}">
                  <a16:creationId xmlns:a16="http://schemas.microsoft.com/office/drawing/2014/main" id="{F63D3EF8-76CF-E8E7-F400-5239E1B90B55}"/>
                </a:ext>
              </a:extLst>
            </p:cNvPr>
            <p:cNvSpPr/>
            <p:nvPr/>
          </p:nvSpPr>
          <p:spPr>
            <a:xfrm>
              <a:off x="6911350" y="6153212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262 h 23486"/>
                <a:gd name="connsiteX6" fmla="*/ 90458 w 99759"/>
                <a:gd name="connsiteY6" fmla="*/ 14262 h 23486"/>
                <a:gd name="connsiteX7" fmla="*/ 90458 w 99759"/>
                <a:gd name="connsiteY7" fmla="*/ 9379 h 23486"/>
                <a:gd name="connsiteX8" fmla="*/ 9302 w 99759"/>
                <a:gd name="connsiteY8" fmla="*/ 9379 h 23486"/>
                <a:gd name="connsiteX9" fmla="*/ 9302 w 99759"/>
                <a:gd name="connsiteY9" fmla="*/ 14262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262"/>
                  </a:moveTo>
                  <a:lnTo>
                    <a:pt x="90458" y="14262"/>
                  </a:lnTo>
                  <a:lnTo>
                    <a:pt x="90458" y="9379"/>
                  </a:lnTo>
                  <a:lnTo>
                    <a:pt x="9302" y="9379"/>
                  </a:lnTo>
                  <a:lnTo>
                    <a:pt x="9302" y="1426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2" name="任意多边形: 形状 441">
              <a:extLst>
                <a:ext uri="{FF2B5EF4-FFF2-40B4-BE49-F238E27FC236}">
                  <a16:creationId xmlns:a16="http://schemas.microsoft.com/office/drawing/2014/main" id="{AB00331F-AA66-C030-A613-F1B678173F10}"/>
                </a:ext>
              </a:extLst>
            </p:cNvPr>
            <p:cNvSpPr/>
            <p:nvPr/>
          </p:nvSpPr>
          <p:spPr>
            <a:xfrm>
              <a:off x="6911350" y="6195224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1 h 23486"/>
                <a:gd name="connsiteX8" fmla="*/ 9302 w 99759"/>
                <a:gd name="connsiteY8" fmla="*/ 9301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1"/>
                  </a:lnTo>
                  <a:lnTo>
                    <a:pt x="9302" y="9301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3" name="任意多边形: 形状 442">
              <a:extLst>
                <a:ext uri="{FF2B5EF4-FFF2-40B4-BE49-F238E27FC236}">
                  <a16:creationId xmlns:a16="http://schemas.microsoft.com/office/drawing/2014/main" id="{D9E5B75C-902C-C101-E4F0-563ADF81F477}"/>
                </a:ext>
              </a:extLst>
            </p:cNvPr>
            <p:cNvSpPr/>
            <p:nvPr/>
          </p:nvSpPr>
          <p:spPr>
            <a:xfrm>
              <a:off x="6911350" y="6237236"/>
              <a:ext cx="99759" cy="23486"/>
            </a:xfrm>
            <a:custGeom>
              <a:avLst/>
              <a:gdLst>
                <a:gd name="connsiteX0" fmla="*/ 99760 w 99759"/>
                <a:gd name="connsiteY0" fmla="*/ 23487 h 23486"/>
                <a:gd name="connsiteX1" fmla="*/ 0 w 99759"/>
                <a:gd name="connsiteY1" fmla="*/ 23487 h 23486"/>
                <a:gd name="connsiteX2" fmla="*/ 0 w 99759"/>
                <a:gd name="connsiteY2" fmla="*/ 0 h 23486"/>
                <a:gd name="connsiteX3" fmla="*/ 99760 w 99759"/>
                <a:gd name="connsiteY3" fmla="*/ 0 h 23486"/>
                <a:gd name="connsiteX4" fmla="*/ 99760 w 99759"/>
                <a:gd name="connsiteY4" fmla="*/ 23487 h 23486"/>
                <a:gd name="connsiteX5" fmla="*/ 9302 w 99759"/>
                <a:gd name="connsiteY5" fmla="*/ 14185 h 23486"/>
                <a:gd name="connsiteX6" fmla="*/ 90458 w 99759"/>
                <a:gd name="connsiteY6" fmla="*/ 14185 h 23486"/>
                <a:gd name="connsiteX7" fmla="*/ 90458 w 99759"/>
                <a:gd name="connsiteY7" fmla="*/ 9302 h 23486"/>
                <a:gd name="connsiteX8" fmla="*/ 9302 w 99759"/>
                <a:gd name="connsiteY8" fmla="*/ 9302 h 23486"/>
                <a:gd name="connsiteX9" fmla="*/ 9302 w 99759"/>
                <a:gd name="connsiteY9" fmla="*/ 14185 h 2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9" h="23486">
                  <a:moveTo>
                    <a:pt x="99760" y="23487"/>
                  </a:moveTo>
                  <a:lnTo>
                    <a:pt x="0" y="23487"/>
                  </a:lnTo>
                  <a:lnTo>
                    <a:pt x="0" y="0"/>
                  </a:lnTo>
                  <a:lnTo>
                    <a:pt x="99760" y="0"/>
                  </a:lnTo>
                  <a:lnTo>
                    <a:pt x="99760" y="23487"/>
                  </a:lnTo>
                  <a:close/>
                  <a:moveTo>
                    <a:pt x="9302" y="14185"/>
                  </a:moveTo>
                  <a:lnTo>
                    <a:pt x="90458" y="14185"/>
                  </a:lnTo>
                  <a:lnTo>
                    <a:pt x="90458" y="9302"/>
                  </a:lnTo>
                  <a:lnTo>
                    <a:pt x="9302" y="9302"/>
                  </a:lnTo>
                  <a:lnTo>
                    <a:pt x="9302" y="1418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4" name="任意多边形: 形状 443">
              <a:extLst>
                <a:ext uri="{FF2B5EF4-FFF2-40B4-BE49-F238E27FC236}">
                  <a16:creationId xmlns:a16="http://schemas.microsoft.com/office/drawing/2014/main" id="{2D070144-DB18-1A87-F8BB-FE0AF53F3CB7}"/>
                </a:ext>
              </a:extLst>
            </p:cNvPr>
            <p:cNvSpPr/>
            <p:nvPr/>
          </p:nvSpPr>
          <p:spPr>
            <a:xfrm>
              <a:off x="6654471" y="6271342"/>
              <a:ext cx="27672" cy="47050"/>
            </a:xfrm>
            <a:custGeom>
              <a:avLst/>
              <a:gdLst>
                <a:gd name="connsiteX0" fmla="*/ 0 w 27672"/>
                <a:gd name="connsiteY0" fmla="*/ 0 h 47050"/>
                <a:gd name="connsiteX1" fmla="*/ 27672 w 27672"/>
                <a:gd name="connsiteY1" fmla="*/ 0 h 47050"/>
                <a:gd name="connsiteX2" fmla="*/ 27672 w 27672"/>
                <a:gd name="connsiteY2" fmla="*/ 47051 h 47050"/>
                <a:gd name="connsiteX3" fmla="*/ 0 w 27672"/>
                <a:gd name="connsiteY3" fmla="*/ 47051 h 4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47050">
                  <a:moveTo>
                    <a:pt x="0" y="0"/>
                  </a:moveTo>
                  <a:lnTo>
                    <a:pt x="27672" y="0"/>
                  </a:lnTo>
                  <a:lnTo>
                    <a:pt x="27672" y="47051"/>
                  </a:lnTo>
                  <a:lnTo>
                    <a:pt x="0" y="47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5" name="任意多边形: 形状 444">
              <a:extLst>
                <a:ext uri="{FF2B5EF4-FFF2-40B4-BE49-F238E27FC236}">
                  <a16:creationId xmlns:a16="http://schemas.microsoft.com/office/drawing/2014/main" id="{09C7D2BD-8D20-8758-50E1-321E1AF0950B}"/>
                </a:ext>
              </a:extLst>
            </p:cNvPr>
            <p:cNvSpPr/>
            <p:nvPr/>
          </p:nvSpPr>
          <p:spPr>
            <a:xfrm>
              <a:off x="6697103" y="6271342"/>
              <a:ext cx="27672" cy="47050"/>
            </a:xfrm>
            <a:custGeom>
              <a:avLst/>
              <a:gdLst>
                <a:gd name="connsiteX0" fmla="*/ 0 w 27672"/>
                <a:gd name="connsiteY0" fmla="*/ 0 h 47050"/>
                <a:gd name="connsiteX1" fmla="*/ 27672 w 27672"/>
                <a:gd name="connsiteY1" fmla="*/ 0 h 47050"/>
                <a:gd name="connsiteX2" fmla="*/ 27672 w 27672"/>
                <a:gd name="connsiteY2" fmla="*/ 47051 h 47050"/>
                <a:gd name="connsiteX3" fmla="*/ 0 w 27672"/>
                <a:gd name="connsiteY3" fmla="*/ 47051 h 4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47050">
                  <a:moveTo>
                    <a:pt x="0" y="0"/>
                  </a:moveTo>
                  <a:lnTo>
                    <a:pt x="27672" y="0"/>
                  </a:lnTo>
                  <a:lnTo>
                    <a:pt x="27672" y="47051"/>
                  </a:lnTo>
                  <a:lnTo>
                    <a:pt x="0" y="47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6" name="任意多边形: 形状 445">
              <a:extLst>
                <a:ext uri="{FF2B5EF4-FFF2-40B4-BE49-F238E27FC236}">
                  <a16:creationId xmlns:a16="http://schemas.microsoft.com/office/drawing/2014/main" id="{E3FE3F12-C6D5-E325-86AF-DE8FB2D979AE}"/>
                </a:ext>
              </a:extLst>
            </p:cNvPr>
            <p:cNvSpPr/>
            <p:nvPr/>
          </p:nvSpPr>
          <p:spPr>
            <a:xfrm>
              <a:off x="6739735" y="6271342"/>
              <a:ext cx="27672" cy="47050"/>
            </a:xfrm>
            <a:custGeom>
              <a:avLst/>
              <a:gdLst>
                <a:gd name="connsiteX0" fmla="*/ 0 w 27672"/>
                <a:gd name="connsiteY0" fmla="*/ 0 h 47050"/>
                <a:gd name="connsiteX1" fmla="*/ 27672 w 27672"/>
                <a:gd name="connsiteY1" fmla="*/ 0 h 47050"/>
                <a:gd name="connsiteX2" fmla="*/ 27672 w 27672"/>
                <a:gd name="connsiteY2" fmla="*/ 47051 h 47050"/>
                <a:gd name="connsiteX3" fmla="*/ 0 w 27672"/>
                <a:gd name="connsiteY3" fmla="*/ 47051 h 4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47050">
                  <a:moveTo>
                    <a:pt x="0" y="0"/>
                  </a:moveTo>
                  <a:lnTo>
                    <a:pt x="27672" y="0"/>
                  </a:lnTo>
                  <a:lnTo>
                    <a:pt x="27672" y="47051"/>
                  </a:lnTo>
                  <a:lnTo>
                    <a:pt x="0" y="47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7" name="任意多边形: 形状 446">
              <a:extLst>
                <a:ext uri="{FF2B5EF4-FFF2-40B4-BE49-F238E27FC236}">
                  <a16:creationId xmlns:a16="http://schemas.microsoft.com/office/drawing/2014/main" id="{F756C283-868C-9013-BC02-0C8D8BD9DC5F}"/>
                </a:ext>
              </a:extLst>
            </p:cNvPr>
            <p:cNvSpPr/>
            <p:nvPr/>
          </p:nvSpPr>
          <p:spPr>
            <a:xfrm>
              <a:off x="6782368" y="6271342"/>
              <a:ext cx="27672" cy="47050"/>
            </a:xfrm>
            <a:custGeom>
              <a:avLst/>
              <a:gdLst>
                <a:gd name="connsiteX0" fmla="*/ 0 w 27672"/>
                <a:gd name="connsiteY0" fmla="*/ 0 h 47050"/>
                <a:gd name="connsiteX1" fmla="*/ 27672 w 27672"/>
                <a:gd name="connsiteY1" fmla="*/ 0 h 47050"/>
                <a:gd name="connsiteX2" fmla="*/ 27672 w 27672"/>
                <a:gd name="connsiteY2" fmla="*/ 47051 h 47050"/>
                <a:gd name="connsiteX3" fmla="*/ 0 w 27672"/>
                <a:gd name="connsiteY3" fmla="*/ 47051 h 4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47050">
                  <a:moveTo>
                    <a:pt x="0" y="0"/>
                  </a:moveTo>
                  <a:lnTo>
                    <a:pt x="27672" y="0"/>
                  </a:lnTo>
                  <a:lnTo>
                    <a:pt x="27672" y="47051"/>
                  </a:lnTo>
                  <a:lnTo>
                    <a:pt x="0" y="47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8" name="任意多边形: 形状 447">
              <a:extLst>
                <a:ext uri="{FF2B5EF4-FFF2-40B4-BE49-F238E27FC236}">
                  <a16:creationId xmlns:a16="http://schemas.microsoft.com/office/drawing/2014/main" id="{5DB51886-A77D-9921-38FF-1A8B93E3FBC4}"/>
                </a:ext>
              </a:extLst>
            </p:cNvPr>
            <p:cNvSpPr/>
            <p:nvPr/>
          </p:nvSpPr>
          <p:spPr>
            <a:xfrm>
              <a:off x="6654471" y="6469544"/>
              <a:ext cx="27672" cy="47050"/>
            </a:xfrm>
            <a:custGeom>
              <a:avLst/>
              <a:gdLst>
                <a:gd name="connsiteX0" fmla="*/ 0 w 27672"/>
                <a:gd name="connsiteY0" fmla="*/ 0 h 47050"/>
                <a:gd name="connsiteX1" fmla="*/ 27672 w 27672"/>
                <a:gd name="connsiteY1" fmla="*/ 0 h 47050"/>
                <a:gd name="connsiteX2" fmla="*/ 27672 w 27672"/>
                <a:gd name="connsiteY2" fmla="*/ 47051 h 47050"/>
                <a:gd name="connsiteX3" fmla="*/ 0 w 27672"/>
                <a:gd name="connsiteY3" fmla="*/ 47051 h 4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47050">
                  <a:moveTo>
                    <a:pt x="0" y="0"/>
                  </a:moveTo>
                  <a:lnTo>
                    <a:pt x="27672" y="0"/>
                  </a:lnTo>
                  <a:lnTo>
                    <a:pt x="27672" y="47051"/>
                  </a:lnTo>
                  <a:lnTo>
                    <a:pt x="0" y="47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9" name="任意多边形: 形状 448">
              <a:extLst>
                <a:ext uri="{FF2B5EF4-FFF2-40B4-BE49-F238E27FC236}">
                  <a16:creationId xmlns:a16="http://schemas.microsoft.com/office/drawing/2014/main" id="{F04270BE-BAB5-8E80-110A-C181A553173A}"/>
                </a:ext>
              </a:extLst>
            </p:cNvPr>
            <p:cNvSpPr/>
            <p:nvPr/>
          </p:nvSpPr>
          <p:spPr>
            <a:xfrm>
              <a:off x="6697103" y="6469544"/>
              <a:ext cx="27672" cy="47050"/>
            </a:xfrm>
            <a:custGeom>
              <a:avLst/>
              <a:gdLst>
                <a:gd name="connsiteX0" fmla="*/ 0 w 27672"/>
                <a:gd name="connsiteY0" fmla="*/ 0 h 47050"/>
                <a:gd name="connsiteX1" fmla="*/ 27672 w 27672"/>
                <a:gd name="connsiteY1" fmla="*/ 0 h 47050"/>
                <a:gd name="connsiteX2" fmla="*/ 27672 w 27672"/>
                <a:gd name="connsiteY2" fmla="*/ 47051 h 47050"/>
                <a:gd name="connsiteX3" fmla="*/ 0 w 27672"/>
                <a:gd name="connsiteY3" fmla="*/ 47051 h 4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47050">
                  <a:moveTo>
                    <a:pt x="0" y="0"/>
                  </a:moveTo>
                  <a:lnTo>
                    <a:pt x="27672" y="0"/>
                  </a:lnTo>
                  <a:lnTo>
                    <a:pt x="27672" y="47051"/>
                  </a:lnTo>
                  <a:lnTo>
                    <a:pt x="0" y="47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0" name="任意多边形: 形状 449">
              <a:extLst>
                <a:ext uri="{FF2B5EF4-FFF2-40B4-BE49-F238E27FC236}">
                  <a16:creationId xmlns:a16="http://schemas.microsoft.com/office/drawing/2014/main" id="{91BFCF18-DA69-395C-F7B5-245A17CDE48B}"/>
                </a:ext>
              </a:extLst>
            </p:cNvPr>
            <p:cNvSpPr/>
            <p:nvPr/>
          </p:nvSpPr>
          <p:spPr>
            <a:xfrm>
              <a:off x="6739735" y="6469544"/>
              <a:ext cx="27672" cy="47050"/>
            </a:xfrm>
            <a:custGeom>
              <a:avLst/>
              <a:gdLst>
                <a:gd name="connsiteX0" fmla="*/ 0 w 27672"/>
                <a:gd name="connsiteY0" fmla="*/ 0 h 47050"/>
                <a:gd name="connsiteX1" fmla="*/ 27672 w 27672"/>
                <a:gd name="connsiteY1" fmla="*/ 0 h 47050"/>
                <a:gd name="connsiteX2" fmla="*/ 27672 w 27672"/>
                <a:gd name="connsiteY2" fmla="*/ 47051 h 47050"/>
                <a:gd name="connsiteX3" fmla="*/ 0 w 27672"/>
                <a:gd name="connsiteY3" fmla="*/ 47051 h 4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47050">
                  <a:moveTo>
                    <a:pt x="0" y="0"/>
                  </a:moveTo>
                  <a:lnTo>
                    <a:pt x="27672" y="0"/>
                  </a:lnTo>
                  <a:lnTo>
                    <a:pt x="27672" y="47051"/>
                  </a:lnTo>
                  <a:lnTo>
                    <a:pt x="0" y="47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1" name="任意多边形: 形状 450">
              <a:extLst>
                <a:ext uri="{FF2B5EF4-FFF2-40B4-BE49-F238E27FC236}">
                  <a16:creationId xmlns:a16="http://schemas.microsoft.com/office/drawing/2014/main" id="{D78718C7-4159-C71E-AA8D-311593605F4F}"/>
                </a:ext>
              </a:extLst>
            </p:cNvPr>
            <p:cNvSpPr/>
            <p:nvPr/>
          </p:nvSpPr>
          <p:spPr>
            <a:xfrm>
              <a:off x="6782368" y="6469544"/>
              <a:ext cx="27672" cy="47050"/>
            </a:xfrm>
            <a:custGeom>
              <a:avLst/>
              <a:gdLst>
                <a:gd name="connsiteX0" fmla="*/ 0 w 27672"/>
                <a:gd name="connsiteY0" fmla="*/ 0 h 47050"/>
                <a:gd name="connsiteX1" fmla="*/ 27672 w 27672"/>
                <a:gd name="connsiteY1" fmla="*/ 0 h 47050"/>
                <a:gd name="connsiteX2" fmla="*/ 27672 w 27672"/>
                <a:gd name="connsiteY2" fmla="*/ 47051 h 47050"/>
                <a:gd name="connsiteX3" fmla="*/ 0 w 27672"/>
                <a:gd name="connsiteY3" fmla="*/ 47051 h 4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47050">
                  <a:moveTo>
                    <a:pt x="0" y="0"/>
                  </a:moveTo>
                  <a:lnTo>
                    <a:pt x="27672" y="0"/>
                  </a:lnTo>
                  <a:lnTo>
                    <a:pt x="27672" y="47051"/>
                  </a:lnTo>
                  <a:lnTo>
                    <a:pt x="0" y="470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2" name="任意多边形: 形状 451">
              <a:extLst>
                <a:ext uri="{FF2B5EF4-FFF2-40B4-BE49-F238E27FC236}">
                  <a16:creationId xmlns:a16="http://schemas.microsoft.com/office/drawing/2014/main" id="{6A3C196E-5BB8-2A00-77A3-B72CBBB8A4DC}"/>
                </a:ext>
              </a:extLst>
            </p:cNvPr>
            <p:cNvSpPr/>
            <p:nvPr/>
          </p:nvSpPr>
          <p:spPr>
            <a:xfrm>
              <a:off x="6654471" y="6336066"/>
              <a:ext cx="27672" cy="117122"/>
            </a:xfrm>
            <a:custGeom>
              <a:avLst/>
              <a:gdLst>
                <a:gd name="connsiteX0" fmla="*/ 0 w 27672"/>
                <a:gd name="connsiteY0" fmla="*/ 0 h 117122"/>
                <a:gd name="connsiteX1" fmla="*/ 27672 w 27672"/>
                <a:gd name="connsiteY1" fmla="*/ 0 h 117122"/>
                <a:gd name="connsiteX2" fmla="*/ 27672 w 27672"/>
                <a:gd name="connsiteY2" fmla="*/ 117123 h 117122"/>
                <a:gd name="connsiteX3" fmla="*/ 0 w 27672"/>
                <a:gd name="connsiteY3" fmla="*/ 117123 h 11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117122">
                  <a:moveTo>
                    <a:pt x="0" y="0"/>
                  </a:moveTo>
                  <a:lnTo>
                    <a:pt x="27672" y="0"/>
                  </a:lnTo>
                  <a:lnTo>
                    <a:pt x="27672" y="117123"/>
                  </a:lnTo>
                  <a:lnTo>
                    <a:pt x="0" y="1171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3" name="任意多边形: 形状 452">
              <a:extLst>
                <a:ext uri="{FF2B5EF4-FFF2-40B4-BE49-F238E27FC236}">
                  <a16:creationId xmlns:a16="http://schemas.microsoft.com/office/drawing/2014/main" id="{B439A70D-BE4B-95F7-ECB1-ACD676F868EE}"/>
                </a:ext>
              </a:extLst>
            </p:cNvPr>
            <p:cNvSpPr/>
            <p:nvPr/>
          </p:nvSpPr>
          <p:spPr>
            <a:xfrm>
              <a:off x="6697103" y="6336066"/>
              <a:ext cx="27672" cy="117122"/>
            </a:xfrm>
            <a:custGeom>
              <a:avLst/>
              <a:gdLst>
                <a:gd name="connsiteX0" fmla="*/ 0 w 27672"/>
                <a:gd name="connsiteY0" fmla="*/ 0 h 117122"/>
                <a:gd name="connsiteX1" fmla="*/ 27672 w 27672"/>
                <a:gd name="connsiteY1" fmla="*/ 0 h 117122"/>
                <a:gd name="connsiteX2" fmla="*/ 27672 w 27672"/>
                <a:gd name="connsiteY2" fmla="*/ 117123 h 117122"/>
                <a:gd name="connsiteX3" fmla="*/ 0 w 27672"/>
                <a:gd name="connsiteY3" fmla="*/ 117123 h 11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117122">
                  <a:moveTo>
                    <a:pt x="0" y="0"/>
                  </a:moveTo>
                  <a:lnTo>
                    <a:pt x="27672" y="0"/>
                  </a:lnTo>
                  <a:lnTo>
                    <a:pt x="27672" y="117123"/>
                  </a:lnTo>
                  <a:lnTo>
                    <a:pt x="0" y="1171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4" name="任意多边形: 形状 453">
              <a:extLst>
                <a:ext uri="{FF2B5EF4-FFF2-40B4-BE49-F238E27FC236}">
                  <a16:creationId xmlns:a16="http://schemas.microsoft.com/office/drawing/2014/main" id="{FFEC1ADE-92D3-5210-34C4-3D0E40E90077}"/>
                </a:ext>
              </a:extLst>
            </p:cNvPr>
            <p:cNvSpPr/>
            <p:nvPr/>
          </p:nvSpPr>
          <p:spPr>
            <a:xfrm>
              <a:off x="6739735" y="6336066"/>
              <a:ext cx="27672" cy="117122"/>
            </a:xfrm>
            <a:custGeom>
              <a:avLst/>
              <a:gdLst>
                <a:gd name="connsiteX0" fmla="*/ 0 w 27672"/>
                <a:gd name="connsiteY0" fmla="*/ 0 h 117122"/>
                <a:gd name="connsiteX1" fmla="*/ 27672 w 27672"/>
                <a:gd name="connsiteY1" fmla="*/ 0 h 117122"/>
                <a:gd name="connsiteX2" fmla="*/ 27672 w 27672"/>
                <a:gd name="connsiteY2" fmla="*/ 117123 h 117122"/>
                <a:gd name="connsiteX3" fmla="*/ 0 w 27672"/>
                <a:gd name="connsiteY3" fmla="*/ 117123 h 11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117122">
                  <a:moveTo>
                    <a:pt x="0" y="0"/>
                  </a:moveTo>
                  <a:lnTo>
                    <a:pt x="27672" y="0"/>
                  </a:lnTo>
                  <a:lnTo>
                    <a:pt x="27672" y="117123"/>
                  </a:lnTo>
                  <a:lnTo>
                    <a:pt x="0" y="1171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5" name="任意多边形: 形状 454">
              <a:extLst>
                <a:ext uri="{FF2B5EF4-FFF2-40B4-BE49-F238E27FC236}">
                  <a16:creationId xmlns:a16="http://schemas.microsoft.com/office/drawing/2014/main" id="{024109F8-E314-175E-6F5A-07B2FEA44112}"/>
                </a:ext>
              </a:extLst>
            </p:cNvPr>
            <p:cNvSpPr/>
            <p:nvPr/>
          </p:nvSpPr>
          <p:spPr>
            <a:xfrm>
              <a:off x="6782368" y="6336066"/>
              <a:ext cx="27672" cy="117122"/>
            </a:xfrm>
            <a:custGeom>
              <a:avLst/>
              <a:gdLst>
                <a:gd name="connsiteX0" fmla="*/ 0 w 27672"/>
                <a:gd name="connsiteY0" fmla="*/ 0 h 117122"/>
                <a:gd name="connsiteX1" fmla="*/ 27672 w 27672"/>
                <a:gd name="connsiteY1" fmla="*/ 0 h 117122"/>
                <a:gd name="connsiteX2" fmla="*/ 27672 w 27672"/>
                <a:gd name="connsiteY2" fmla="*/ 117123 h 117122"/>
                <a:gd name="connsiteX3" fmla="*/ 0 w 27672"/>
                <a:gd name="connsiteY3" fmla="*/ 117123 h 11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72" h="117122">
                  <a:moveTo>
                    <a:pt x="0" y="0"/>
                  </a:moveTo>
                  <a:lnTo>
                    <a:pt x="27672" y="0"/>
                  </a:lnTo>
                  <a:lnTo>
                    <a:pt x="27672" y="117123"/>
                  </a:lnTo>
                  <a:lnTo>
                    <a:pt x="0" y="117123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6" name="任意多边形: 形状 455">
              <a:extLst>
                <a:ext uri="{FF2B5EF4-FFF2-40B4-BE49-F238E27FC236}">
                  <a16:creationId xmlns:a16="http://schemas.microsoft.com/office/drawing/2014/main" id="{1786943C-9E6B-93EE-BFBD-B605F886D8CB}"/>
                </a:ext>
              </a:extLst>
            </p:cNvPr>
            <p:cNvSpPr/>
            <p:nvPr/>
          </p:nvSpPr>
          <p:spPr>
            <a:xfrm>
              <a:off x="6564632" y="6348313"/>
              <a:ext cx="34881" cy="66506"/>
            </a:xfrm>
            <a:custGeom>
              <a:avLst/>
              <a:gdLst>
                <a:gd name="connsiteX0" fmla="*/ 0 w 34881"/>
                <a:gd name="connsiteY0" fmla="*/ 0 h 66506"/>
                <a:gd name="connsiteX1" fmla="*/ 34881 w 34881"/>
                <a:gd name="connsiteY1" fmla="*/ 0 h 66506"/>
                <a:gd name="connsiteX2" fmla="*/ 34881 w 34881"/>
                <a:gd name="connsiteY2" fmla="*/ 66506 h 66506"/>
                <a:gd name="connsiteX3" fmla="*/ 0 w 34881"/>
                <a:gd name="connsiteY3" fmla="*/ 66506 h 66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881" h="66506">
                  <a:moveTo>
                    <a:pt x="0" y="0"/>
                  </a:moveTo>
                  <a:lnTo>
                    <a:pt x="34881" y="0"/>
                  </a:lnTo>
                  <a:lnTo>
                    <a:pt x="34881" y="66506"/>
                  </a:lnTo>
                  <a:lnTo>
                    <a:pt x="0" y="6650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7" name="任意多边形: 形状 456">
              <a:extLst>
                <a:ext uri="{FF2B5EF4-FFF2-40B4-BE49-F238E27FC236}">
                  <a16:creationId xmlns:a16="http://schemas.microsoft.com/office/drawing/2014/main" id="{A24607C0-482A-932E-5F0D-8147B181A793}"/>
                </a:ext>
              </a:extLst>
            </p:cNvPr>
            <p:cNvSpPr/>
            <p:nvPr/>
          </p:nvSpPr>
          <p:spPr>
            <a:xfrm>
              <a:off x="6564632" y="6459777"/>
              <a:ext cx="34881" cy="100999"/>
            </a:xfrm>
            <a:custGeom>
              <a:avLst/>
              <a:gdLst>
                <a:gd name="connsiteX0" fmla="*/ 0 w 34881"/>
                <a:gd name="connsiteY0" fmla="*/ 0 h 100999"/>
                <a:gd name="connsiteX1" fmla="*/ 34881 w 34881"/>
                <a:gd name="connsiteY1" fmla="*/ 0 h 100999"/>
                <a:gd name="connsiteX2" fmla="*/ 34881 w 34881"/>
                <a:gd name="connsiteY2" fmla="*/ 101000 h 100999"/>
                <a:gd name="connsiteX3" fmla="*/ 0 w 34881"/>
                <a:gd name="connsiteY3" fmla="*/ 101000 h 10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881" h="100999">
                  <a:moveTo>
                    <a:pt x="0" y="0"/>
                  </a:moveTo>
                  <a:lnTo>
                    <a:pt x="34881" y="0"/>
                  </a:lnTo>
                  <a:lnTo>
                    <a:pt x="34881" y="101000"/>
                  </a:lnTo>
                  <a:lnTo>
                    <a:pt x="0" y="101000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8" name="任意多边形: 形状 457">
              <a:extLst>
                <a:ext uri="{FF2B5EF4-FFF2-40B4-BE49-F238E27FC236}">
                  <a16:creationId xmlns:a16="http://schemas.microsoft.com/office/drawing/2014/main" id="{E5255606-A4E3-39C7-484B-AD52A8E2D0CF}"/>
                </a:ext>
              </a:extLst>
            </p:cNvPr>
            <p:cNvSpPr/>
            <p:nvPr/>
          </p:nvSpPr>
          <p:spPr>
            <a:xfrm>
              <a:off x="6847556" y="6322346"/>
              <a:ext cx="140841" cy="8061"/>
            </a:xfrm>
            <a:custGeom>
              <a:avLst/>
              <a:gdLst>
                <a:gd name="connsiteX0" fmla="*/ 0 w 140841"/>
                <a:gd name="connsiteY0" fmla="*/ 0 h 8061"/>
                <a:gd name="connsiteX1" fmla="*/ 140842 w 140841"/>
                <a:gd name="connsiteY1" fmla="*/ 0 h 8061"/>
                <a:gd name="connsiteX2" fmla="*/ 140842 w 140841"/>
                <a:gd name="connsiteY2" fmla="*/ 8061 h 8061"/>
                <a:gd name="connsiteX3" fmla="*/ 0 w 140841"/>
                <a:gd name="connsiteY3" fmla="*/ 8061 h 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841" h="8061">
                  <a:moveTo>
                    <a:pt x="0" y="0"/>
                  </a:moveTo>
                  <a:lnTo>
                    <a:pt x="140842" y="0"/>
                  </a:lnTo>
                  <a:lnTo>
                    <a:pt x="140842" y="8061"/>
                  </a:lnTo>
                  <a:lnTo>
                    <a:pt x="0" y="806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9" name="任意多边形: 形状 458">
              <a:extLst>
                <a:ext uri="{FF2B5EF4-FFF2-40B4-BE49-F238E27FC236}">
                  <a16:creationId xmlns:a16="http://schemas.microsoft.com/office/drawing/2014/main" id="{FC52B1F7-4DF1-AA69-71C9-DC81A0739617}"/>
                </a:ext>
              </a:extLst>
            </p:cNvPr>
            <p:cNvSpPr/>
            <p:nvPr/>
          </p:nvSpPr>
          <p:spPr>
            <a:xfrm>
              <a:off x="6847556" y="6344282"/>
              <a:ext cx="140841" cy="8061"/>
            </a:xfrm>
            <a:custGeom>
              <a:avLst/>
              <a:gdLst>
                <a:gd name="connsiteX0" fmla="*/ 0 w 140841"/>
                <a:gd name="connsiteY0" fmla="*/ 0 h 8061"/>
                <a:gd name="connsiteX1" fmla="*/ 140842 w 140841"/>
                <a:gd name="connsiteY1" fmla="*/ 0 h 8061"/>
                <a:gd name="connsiteX2" fmla="*/ 140842 w 140841"/>
                <a:gd name="connsiteY2" fmla="*/ 8061 h 8061"/>
                <a:gd name="connsiteX3" fmla="*/ 0 w 140841"/>
                <a:gd name="connsiteY3" fmla="*/ 8061 h 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841" h="8061">
                  <a:moveTo>
                    <a:pt x="0" y="0"/>
                  </a:moveTo>
                  <a:lnTo>
                    <a:pt x="140842" y="0"/>
                  </a:lnTo>
                  <a:lnTo>
                    <a:pt x="140842" y="8061"/>
                  </a:lnTo>
                  <a:lnTo>
                    <a:pt x="0" y="806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0" name="任意多边形: 形状 459">
              <a:extLst>
                <a:ext uri="{FF2B5EF4-FFF2-40B4-BE49-F238E27FC236}">
                  <a16:creationId xmlns:a16="http://schemas.microsoft.com/office/drawing/2014/main" id="{FBBB7FE4-4DE7-E52E-6615-EE9B41F0E2B5}"/>
                </a:ext>
              </a:extLst>
            </p:cNvPr>
            <p:cNvSpPr/>
            <p:nvPr/>
          </p:nvSpPr>
          <p:spPr>
            <a:xfrm>
              <a:off x="6847556" y="6366296"/>
              <a:ext cx="140841" cy="8061"/>
            </a:xfrm>
            <a:custGeom>
              <a:avLst/>
              <a:gdLst>
                <a:gd name="connsiteX0" fmla="*/ 0 w 140841"/>
                <a:gd name="connsiteY0" fmla="*/ 0 h 8061"/>
                <a:gd name="connsiteX1" fmla="*/ 140842 w 140841"/>
                <a:gd name="connsiteY1" fmla="*/ 0 h 8061"/>
                <a:gd name="connsiteX2" fmla="*/ 140842 w 140841"/>
                <a:gd name="connsiteY2" fmla="*/ 8061 h 8061"/>
                <a:gd name="connsiteX3" fmla="*/ 0 w 140841"/>
                <a:gd name="connsiteY3" fmla="*/ 8061 h 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841" h="8061">
                  <a:moveTo>
                    <a:pt x="0" y="0"/>
                  </a:moveTo>
                  <a:lnTo>
                    <a:pt x="140842" y="0"/>
                  </a:lnTo>
                  <a:lnTo>
                    <a:pt x="140842" y="8061"/>
                  </a:lnTo>
                  <a:lnTo>
                    <a:pt x="0" y="806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1" name="任意多边形: 形状 460">
              <a:extLst>
                <a:ext uri="{FF2B5EF4-FFF2-40B4-BE49-F238E27FC236}">
                  <a16:creationId xmlns:a16="http://schemas.microsoft.com/office/drawing/2014/main" id="{6781983F-DEBD-103C-04B3-955D0961AC81}"/>
                </a:ext>
              </a:extLst>
            </p:cNvPr>
            <p:cNvSpPr/>
            <p:nvPr/>
          </p:nvSpPr>
          <p:spPr>
            <a:xfrm>
              <a:off x="6847556" y="6388232"/>
              <a:ext cx="140841" cy="8061"/>
            </a:xfrm>
            <a:custGeom>
              <a:avLst/>
              <a:gdLst>
                <a:gd name="connsiteX0" fmla="*/ 0 w 140841"/>
                <a:gd name="connsiteY0" fmla="*/ 0 h 8061"/>
                <a:gd name="connsiteX1" fmla="*/ 140842 w 140841"/>
                <a:gd name="connsiteY1" fmla="*/ 0 h 8061"/>
                <a:gd name="connsiteX2" fmla="*/ 140842 w 140841"/>
                <a:gd name="connsiteY2" fmla="*/ 8061 h 8061"/>
                <a:gd name="connsiteX3" fmla="*/ 0 w 140841"/>
                <a:gd name="connsiteY3" fmla="*/ 8061 h 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841" h="8061">
                  <a:moveTo>
                    <a:pt x="0" y="0"/>
                  </a:moveTo>
                  <a:lnTo>
                    <a:pt x="140842" y="0"/>
                  </a:lnTo>
                  <a:lnTo>
                    <a:pt x="140842" y="8061"/>
                  </a:lnTo>
                  <a:lnTo>
                    <a:pt x="0" y="806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2" name="任意多边形: 形状 461">
              <a:extLst>
                <a:ext uri="{FF2B5EF4-FFF2-40B4-BE49-F238E27FC236}">
                  <a16:creationId xmlns:a16="http://schemas.microsoft.com/office/drawing/2014/main" id="{6265897C-1E33-7A32-EA54-B6293A71EA67}"/>
                </a:ext>
              </a:extLst>
            </p:cNvPr>
            <p:cNvSpPr/>
            <p:nvPr/>
          </p:nvSpPr>
          <p:spPr>
            <a:xfrm>
              <a:off x="6847556" y="6410169"/>
              <a:ext cx="140841" cy="8061"/>
            </a:xfrm>
            <a:custGeom>
              <a:avLst/>
              <a:gdLst>
                <a:gd name="connsiteX0" fmla="*/ 0 w 140841"/>
                <a:gd name="connsiteY0" fmla="*/ 0 h 8061"/>
                <a:gd name="connsiteX1" fmla="*/ 140842 w 140841"/>
                <a:gd name="connsiteY1" fmla="*/ 0 h 8061"/>
                <a:gd name="connsiteX2" fmla="*/ 140842 w 140841"/>
                <a:gd name="connsiteY2" fmla="*/ 8061 h 8061"/>
                <a:gd name="connsiteX3" fmla="*/ 0 w 140841"/>
                <a:gd name="connsiteY3" fmla="*/ 8061 h 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841" h="8061">
                  <a:moveTo>
                    <a:pt x="0" y="0"/>
                  </a:moveTo>
                  <a:lnTo>
                    <a:pt x="140842" y="0"/>
                  </a:lnTo>
                  <a:lnTo>
                    <a:pt x="140842" y="8061"/>
                  </a:lnTo>
                  <a:lnTo>
                    <a:pt x="0" y="806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3" name="任意多边形: 形状 462">
              <a:extLst>
                <a:ext uri="{FF2B5EF4-FFF2-40B4-BE49-F238E27FC236}">
                  <a16:creationId xmlns:a16="http://schemas.microsoft.com/office/drawing/2014/main" id="{86F39787-8576-430F-E600-14001903EFFC}"/>
                </a:ext>
              </a:extLst>
            </p:cNvPr>
            <p:cNvSpPr/>
            <p:nvPr/>
          </p:nvSpPr>
          <p:spPr>
            <a:xfrm>
              <a:off x="7027077" y="6493108"/>
              <a:ext cx="63328" cy="192465"/>
            </a:xfrm>
            <a:custGeom>
              <a:avLst/>
              <a:gdLst>
                <a:gd name="connsiteX0" fmla="*/ 0 w 63328"/>
                <a:gd name="connsiteY0" fmla="*/ 0 h 192465"/>
                <a:gd name="connsiteX1" fmla="*/ 63328 w 63328"/>
                <a:gd name="connsiteY1" fmla="*/ 0 h 192465"/>
                <a:gd name="connsiteX2" fmla="*/ 63328 w 63328"/>
                <a:gd name="connsiteY2" fmla="*/ 192466 h 192465"/>
                <a:gd name="connsiteX3" fmla="*/ 0 w 63328"/>
                <a:gd name="connsiteY3" fmla="*/ 192466 h 19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328" h="192465">
                  <a:moveTo>
                    <a:pt x="0" y="0"/>
                  </a:moveTo>
                  <a:lnTo>
                    <a:pt x="63328" y="0"/>
                  </a:lnTo>
                  <a:lnTo>
                    <a:pt x="63328" y="192466"/>
                  </a:lnTo>
                  <a:lnTo>
                    <a:pt x="0" y="192466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4" name="任意多边形: 形状 463">
              <a:extLst>
                <a:ext uri="{FF2B5EF4-FFF2-40B4-BE49-F238E27FC236}">
                  <a16:creationId xmlns:a16="http://schemas.microsoft.com/office/drawing/2014/main" id="{90D4B2C9-BF0C-3A73-C2F1-9E6E47D8B8B4}"/>
                </a:ext>
              </a:extLst>
            </p:cNvPr>
            <p:cNvSpPr/>
            <p:nvPr/>
          </p:nvSpPr>
          <p:spPr>
            <a:xfrm>
              <a:off x="7107226" y="6405130"/>
              <a:ext cx="215719" cy="9069"/>
            </a:xfrm>
            <a:custGeom>
              <a:avLst/>
              <a:gdLst>
                <a:gd name="connsiteX0" fmla="*/ 0 w 215719"/>
                <a:gd name="connsiteY0" fmla="*/ 0 h 9069"/>
                <a:gd name="connsiteX1" fmla="*/ 215720 w 215719"/>
                <a:gd name="connsiteY1" fmla="*/ 0 h 9069"/>
                <a:gd name="connsiteX2" fmla="*/ 215720 w 215719"/>
                <a:gd name="connsiteY2" fmla="*/ 9069 h 9069"/>
                <a:gd name="connsiteX3" fmla="*/ 0 w 215719"/>
                <a:gd name="connsiteY3" fmla="*/ 9069 h 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5719" h="9069">
                  <a:moveTo>
                    <a:pt x="0" y="0"/>
                  </a:moveTo>
                  <a:lnTo>
                    <a:pt x="215720" y="0"/>
                  </a:lnTo>
                  <a:lnTo>
                    <a:pt x="215720" y="9069"/>
                  </a:lnTo>
                  <a:lnTo>
                    <a:pt x="0" y="906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5" name="任意多边形: 形状 464">
              <a:extLst>
                <a:ext uri="{FF2B5EF4-FFF2-40B4-BE49-F238E27FC236}">
                  <a16:creationId xmlns:a16="http://schemas.microsoft.com/office/drawing/2014/main" id="{C7D1328B-1794-D4AA-50F5-FDF2044CF515}"/>
                </a:ext>
              </a:extLst>
            </p:cNvPr>
            <p:cNvSpPr/>
            <p:nvPr/>
          </p:nvSpPr>
          <p:spPr>
            <a:xfrm>
              <a:off x="7107226" y="6431640"/>
              <a:ext cx="215719" cy="9069"/>
            </a:xfrm>
            <a:custGeom>
              <a:avLst/>
              <a:gdLst>
                <a:gd name="connsiteX0" fmla="*/ 0 w 215719"/>
                <a:gd name="connsiteY0" fmla="*/ 0 h 9069"/>
                <a:gd name="connsiteX1" fmla="*/ 215720 w 215719"/>
                <a:gd name="connsiteY1" fmla="*/ 0 h 9069"/>
                <a:gd name="connsiteX2" fmla="*/ 215720 w 215719"/>
                <a:gd name="connsiteY2" fmla="*/ 9069 h 9069"/>
                <a:gd name="connsiteX3" fmla="*/ 0 w 215719"/>
                <a:gd name="connsiteY3" fmla="*/ 9069 h 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5719" h="9069">
                  <a:moveTo>
                    <a:pt x="0" y="0"/>
                  </a:moveTo>
                  <a:lnTo>
                    <a:pt x="215720" y="0"/>
                  </a:lnTo>
                  <a:lnTo>
                    <a:pt x="215720" y="9069"/>
                  </a:lnTo>
                  <a:lnTo>
                    <a:pt x="0" y="906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6" name="任意多边形: 形状 465">
              <a:extLst>
                <a:ext uri="{FF2B5EF4-FFF2-40B4-BE49-F238E27FC236}">
                  <a16:creationId xmlns:a16="http://schemas.microsoft.com/office/drawing/2014/main" id="{063C82D9-58CA-A869-995B-17C00ACB8B45}"/>
                </a:ext>
              </a:extLst>
            </p:cNvPr>
            <p:cNvSpPr/>
            <p:nvPr/>
          </p:nvSpPr>
          <p:spPr>
            <a:xfrm>
              <a:off x="7127845" y="6458149"/>
              <a:ext cx="195101" cy="9069"/>
            </a:xfrm>
            <a:custGeom>
              <a:avLst/>
              <a:gdLst>
                <a:gd name="connsiteX0" fmla="*/ 0 w 195101"/>
                <a:gd name="connsiteY0" fmla="*/ 0 h 9069"/>
                <a:gd name="connsiteX1" fmla="*/ 195101 w 195101"/>
                <a:gd name="connsiteY1" fmla="*/ 0 h 9069"/>
                <a:gd name="connsiteX2" fmla="*/ 195101 w 195101"/>
                <a:gd name="connsiteY2" fmla="*/ 9069 h 9069"/>
                <a:gd name="connsiteX3" fmla="*/ 0 w 195101"/>
                <a:gd name="connsiteY3" fmla="*/ 9069 h 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101" h="9069">
                  <a:moveTo>
                    <a:pt x="0" y="0"/>
                  </a:moveTo>
                  <a:lnTo>
                    <a:pt x="195101" y="0"/>
                  </a:lnTo>
                  <a:lnTo>
                    <a:pt x="195101" y="9069"/>
                  </a:lnTo>
                  <a:lnTo>
                    <a:pt x="0" y="906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7" name="任意多边形: 形状 466">
              <a:extLst>
                <a:ext uri="{FF2B5EF4-FFF2-40B4-BE49-F238E27FC236}">
                  <a16:creationId xmlns:a16="http://schemas.microsoft.com/office/drawing/2014/main" id="{6F7268B4-7E1B-3BEA-1E9B-FCEEE1EE86DF}"/>
                </a:ext>
              </a:extLst>
            </p:cNvPr>
            <p:cNvSpPr/>
            <p:nvPr/>
          </p:nvSpPr>
          <p:spPr>
            <a:xfrm>
              <a:off x="7127845" y="6484659"/>
              <a:ext cx="195101" cy="9069"/>
            </a:xfrm>
            <a:custGeom>
              <a:avLst/>
              <a:gdLst>
                <a:gd name="connsiteX0" fmla="*/ 0 w 195101"/>
                <a:gd name="connsiteY0" fmla="*/ 0 h 9069"/>
                <a:gd name="connsiteX1" fmla="*/ 195101 w 195101"/>
                <a:gd name="connsiteY1" fmla="*/ 0 h 9069"/>
                <a:gd name="connsiteX2" fmla="*/ 195101 w 195101"/>
                <a:gd name="connsiteY2" fmla="*/ 9069 h 9069"/>
                <a:gd name="connsiteX3" fmla="*/ 0 w 195101"/>
                <a:gd name="connsiteY3" fmla="*/ 9069 h 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101" h="9069">
                  <a:moveTo>
                    <a:pt x="0" y="0"/>
                  </a:moveTo>
                  <a:lnTo>
                    <a:pt x="195101" y="0"/>
                  </a:lnTo>
                  <a:lnTo>
                    <a:pt x="195101" y="9069"/>
                  </a:lnTo>
                  <a:lnTo>
                    <a:pt x="0" y="906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8" name="任意多边形: 形状 467">
              <a:extLst>
                <a:ext uri="{FF2B5EF4-FFF2-40B4-BE49-F238E27FC236}">
                  <a16:creationId xmlns:a16="http://schemas.microsoft.com/office/drawing/2014/main" id="{ED378FFB-30E3-75CB-7010-3EE21CF45D4A}"/>
                </a:ext>
              </a:extLst>
            </p:cNvPr>
            <p:cNvSpPr/>
            <p:nvPr/>
          </p:nvSpPr>
          <p:spPr>
            <a:xfrm>
              <a:off x="7162726" y="6511169"/>
              <a:ext cx="160220" cy="9069"/>
            </a:xfrm>
            <a:custGeom>
              <a:avLst/>
              <a:gdLst>
                <a:gd name="connsiteX0" fmla="*/ 0 w 160220"/>
                <a:gd name="connsiteY0" fmla="*/ 0 h 9069"/>
                <a:gd name="connsiteX1" fmla="*/ 160220 w 160220"/>
                <a:gd name="connsiteY1" fmla="*/ 0 h 9069"/>
                <a:gd name="connsiteX2" fmla="*/ 160220 w 160220"/>
                <a:gd name="connsiteY2" fmla="*/ 9069 h 9069"/>
                <a:gd name="connsiteX3" fmla="*/ 0 w 160220"/>
                <a:gd name="connsiteY3" fmla="*/ 9069 h 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220" h="9069">
                  <a:moveTo>
                    <a:pt x="0" y="0"/>
                  </a:moveTo>
                  <a:lnTo>
                    <a:pt x="160220" y="0"/>
                  </a:lnTo>
                  <a:lnTo>
                    <a:pt x="160220" y="9069"/>
                  </a:lnTo>
                  <a:lnTo>
                    <a:pt x="0" y="906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9" name="任意多边形: 形状 468">
              <a:extLst>
                <a:ext uri="{FF2B5EF4-FFF2-40B4-BE49-F238E27FC236}">
                  <a16:creationId xmlns:a16="http://schemas.microsoft.com/office/drawing/2014/main" id="{407C7F4F-3A14-B787-DDAB-DCFB7F3A7B02}"/>
                </a:ext>
              </a:extLst>
            </p:cNvPr>
            <p:cNvSpPr/>
            <p:nvPr/>
          </p:nvSpPr>
          <p:spPr>
            <a:xfrm>
              <a:off x="7386275" y="6073916"/>
              <a:ext cx="10309" cy="605147"/>
            </a:xfrm>
            <a:custGeom>
              <a:avLst/>
              <a:gdLst>
                <a:gd name="connsiteX0" fmla="*/ 0 w 10309"/>
                <a:gd name="connsiteY0" fmla="*/ 0 h 605147"/>
                <a:gd name="connsiteX1" fmla="*/ 10310 w 10309"/>
                <a:gd name="connsiteY1" fmla="*/ 0 h 605147"/>
                <a:gd name="connsiteX2" fmla="*/ 10310 w 10309"/>
                <a:gd name="connsiteY2" fmla="*/ 605147 h 605147"/>
                <a:gd name="connsiteX3" fmla="*/ 0 w 10309"/>
                <a:gd name="connsiteY3" fmla="*/ 605147 h 605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09" h="605147">
                  <a:moveTo>
                    <a:pt x="0" y="0"/>
                  </a:moveTo>
                  <a:lnTo>
                    <a:pt x="10310" y="0"/>
                  </a:lnTo>
                  <a:lnTo>
                    <a:pt x="10310" y="605147"/>
                  </a:lnTo>
                  <a:lnTo>
                    <a:pt x="0" y="6051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0" name="任意多边形: 形状 469">
              <a:extLst>
                <a:ext uri="{FF2B5EF4-FFF2-40B4-BE49-F238E27FC236}">
                  <a16:creationId xmlns:a16="http://schemas.microsoft.com/office/drawing/2014/main" id="{A4ECF00B-7934-35BD-4E6A-9F9F7911D267}"/>
                </a:ext>
              </a:extLst>
            </p:cNvPr>
            <p:cNvSpPr/>
            <p:nvPr/>
          </p:nvSpPr>
          <p:spPr>
            <a:xfrm>
              <a:off x="7236364" y="6142747"/>
              <a:ext cx="136966" cy="28447"/>
            </a:xfrm>
            <a:custGeom>
              <a:avLst/>
              <a:gdLst>
                <a:gd name="connsiteX0" fmla="*/ 0 w 136966"/>
                <a:gd name="connsiteY0" fmla="*/ 0 h 28447"/>
                <a:gd name="connsiteX1" fmla="*/ 136966 w 136966"/>
                <a:gd name="connsiteY1" fmla="*/ 0 h 28447"/>
                <a:gd name="connsiteX2" fmla="*/ 136966 w 136966"/>
                <a:gd name="connsiteY2" fmla="*/ 28447 h 28447"/>
                <a:gd name="connsiteX3" fmla="*/ 0 w 136966"/>
                <a:gd name="connsiteY3" fmla="*/ 28447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966" h="28447">
                  <a:moveTo>
                    <a:pt x="0" y="0"/>
                  </a:moveTo>
                  <a:lnTo>
                    <a:pt x="136966" y="0"/>
                  </a:lnTo>
                  <a:lnTo>
                    <a:pt x="136966" y="28447"/>
                  </a:lnTo>
                  <a:lnTo>
                    <a:pt x="0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1" name="任意多边形: 形状 470">
              <a:extLst>
                <a:ext uri="{FF2B5EF4-FFF2-40B4-BE49-F238E27FC236}">
                  <a16:creationId xmlns:a16="http://schemas.microsoft.com/office/drawing/2014/main" id="{E8E9FF8D-6751-C3F6-3AC6-B7E643C1932B}"/>
                </a:ext>
              </a:extLst>
            </p:cNvPr>
            <p:cNvSpPr/>
            <p:nvPr/>
          </p:nvSpPr>
          <p:spPr>
            <a:xfrm>
              <a:off x="7236364" y="6192744"/>
              <a:ext cx="136966" cy="28447"/>
            </a:xfrm>
            <a:custGeom>
              <a:avLst/>
              <a:gdLst>
                <a:gd name="connsiteX0" fmla="*/ 0 w 136966"/>
                <a:gd name="connsiteY0" fmla="*/ 0 h 28447"/>
                <a:gd name="connsiteX1" fmla="*/ 136966 w 136966"/>
                <a:gd name="connsiteY1" fmla="*/ 0 h 28447"/>
                <a:gd name="connsiteX2" fmla="*/ 136966 w 136966"/>
                <a:gd name="connsiteY2" fmla="*/ 28448 h 28447"/>
                <a:gd name="connsiteX3" fmla="*/ 0 w 136966"/>
                <a:gd name="connsiteY3" fmla="*/ 28448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966" h="28447">
                  <a:moveTo>
                    <a:pt x="0" y="0"/>
                  </a:moveTo>
                  <a:lnTo>
                    <a:pt x="136966" y="0"/>
                  </a:lnTo>
                  <a:lnTo>
                    <a:pt x="136966" y="28448"/>
                  </a:lnTo>
                  <a:lnTo>
                    <a:pt x="0" y="2844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2" name="任意多边形: 形状 471">
              <a:extLst>
                <a:ext uri="{FF2B5EF4-FFF2-40B4-BE49-F238E27FC236}">
                  <a16:creationId xmlns:a16="http://schemas.microsoft.com/office/drawing/2014/main" id="{9D611F0E-65BE-5750-CCC4-57442DF82B05}"/>
                </a:ext>
              </a:extLst>
            </p:cNvPr>
            <p:cNvSpPr/>
            <p:nvPr/>
          </p:nvSpPr>
          <p:spPr>
            <a:xfrm>
              <a:off x="7236364" y="6242817"/>
              <a:ext cx="136966" cy="28447"/>
            </a:xfrm>
            <a:custGeom>
              <a:avLst/>
              <a:gdLst>
                <a:gd name="connsiteX0" fmla="*/ 0 w 136966"/>
                <a:gd name="connsiteY0" fmla="*/ 0 h 28447"/>
                <a:gd name="connsiteX1" fmla="*/ 136966 w 136966"/>
                <a:gd name="connsiteY1" fmla="*/ 0 h 28447"/>
                <a:gd name="connsiteX2" fmla="*/ 136966 w 136966"/>
                <a:gd name="connsiteY2" fmla="*/ 28447 h 28447"/>
                <a:gd name="connsiteX3" fmla="*/ 0 w 136966"/>
                <a:gd name="connsiteY3" fmla="*/ 28447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966" h="28447">
                  <a:moveTo>
                    <a:pt x="0" y="0"/>
                  </a:moveTo>
                  <a:lnTo>
                    <a:pt x="136966" y="0"/>
                  </a:lnTo>
                  <a:lnTo>
                    <a:pt x="136966" y="28447"/>
                  </a:lnTo>
                  <a:lnTo>
                    <a:pt x="0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3" name="任意多边形: 形状 472">
              <a:extLst>
                <a:ext uri="{FF2B5EF4-FFF2-40B4-BE49-F238E27FC236}">
                  <a16:creationId xmlns:a16="http://schemas.microsoft.com/office/drawing/2014/main" id="{0DD1C3B2-2A72-0C4D-1E9D-9715B88A11B4}"/>
                </a:ext>
              </a:extLst>
            </p:cNvPr>
            <p:cNvSpPr/>
            <p:nvPr/>
          </p:nvSpPr>
          <p:spPr>
            <a:xfrm>
              <a:off x="7236364" y="6292891"/>
              <a:ext cx="136966" cy="28447"/>
            </a:xfrm>
            <a:custGeom>
              <a:avLst/>
              <a:gdLst>
                <a:gd name="connsiteX0" fmla="*/ 0 w 136966"/>
                <a:gd name="connsiteY0" fmla="*/ 0 h 28447"/>
                <a:gd name="connsiteX1" fmla="*/ 136966 w 136966"/>
                <a:gd name="connsiteY1" fmla="*/ 0 h 28447"/>
                <a:gd name="connsiteX2" fmla="*/ 136966 w 136966"/>
                <a:gd name="connsiteY2" fmla="*/ 28448 h 28447"/>
                <a:gd name="connsiteX3" fmla="*/ 0 w 136966"/>
                <a:gd name="connsiteY3" fmla="*/ 28448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966" h="28447">
                  <a:moveTo>
                    <a:pt x="0" y="0"/>
                  </a:moveTo>
                  <a:lnTo>
                    <a:pt x="136966" y="0"/>
                  </a:lnTo>
                  <a:lnTo>
                    <a:pt x="136966" y="28448"/>
                  </a:lnTo>
                  <a:lnTo>
                    <a:pt x="0" y="2844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4" name="任意多边形: 形状 473">
              <a:extLst>
                <a:ext uri="{FF2B5EF4-FFF2-40B4-BE49-F238E27FC236}">
                  <a16:creationId xmlns:a16="http://schemas.microsoft.com/office/drawing/2014/main" id="{05168D2B-3C04-A0D7-4E40-C9414E3D5438}"/>
                </a:ext>
              </a:extLst>
            </p:cNvPr>
            <p:cNvSpPr/>
            <p:nvPr/>
          </p:nvSpPr>
          <p:spPr>
            <a:xfrm>
              <a:off x="7436658" y="6096239"/>
              <a:ext cx="93016" cy="28447"/>
            </a:xfrm>
            <a:custGeom>
              <a:avLst/>
              <a:gdLst>
                <a:gd name="connsiteX0" fmla="*/ 0 w 93016"/>
                <a:gd name="connsiteY0" fmla="*/ 0 h 28447"/>
                <a:gd name="connsiteX1" fmla="*/ 93016 w 93016"/>
                <a:gd name="connsiteY1" fmla="*/ 0 h 28447"/>
                <a:gd name="connsiteX2" fmla="*/ 93016 w 93016"/>
                <a:gd name="connsiteY2" fmla="*/ 28447 h 28447"/>
                <a:gd name="connsiteX3" fmla="*/ 0 w 93016"/>
                <a:gd name="connsiteY3" fmla="*/ 28447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6" h="28447">
                  <a:moveTo>
                    <a:pt x="0" y="0"/>
                  </a:moveTo>
                  <a:lnTo>
                    <a:pt x="93016" y="0"/>
                  </a:lnTo>
                  <a:lnTo>
                    <a:pt x="93016" y="28447"/>
                  </a:lnTo>
                  <a:lnTo>
                    <a:pt x="0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5" name="任意多边形: 形状 474">
              <a:extLst>
                <a:ext uri="{FF2B5EF4-FFF2-40B4-BE49-F238E27FC236}">
                  <a16:creationId xmlns:a16="http://schemas.microsoft.com/office/drawing/2014/main" id="{B5D1541F-2C48-391A-3E3B-F93FEB5F1985}"/>
                </a:ext>
              </a:extLst>
            </p:cNvPr>
            <p:cNvSpPr/>
            <p:nvPr/>
          </p:nvSpPr>
          <p:spPr>
            <a:xfrm>
              <a:off x="7436658" y="6146313"/>
              <a:ext cx="93016" cy="28447"/>
            </a:xfrm>
            <a:custGeom>
              <a:avLst/>
              <a:gdLst>
                <a:gd name="connsiteX0" fmla="*/ 0 w 93016"/>
                <a:gd name="connsiteY0" fmla="*/ 0 h 28447"/>
                <a:gd name="connsiteX1" fmla="*/ 93016 w 93016"/>
                <a:gd name="connsiteY1" fmla="*/ 0 h 28447"/>
                <a:gd name="connsiteX2" fmla="*/ 93016 w 93016"/>
                <a:gd name="connsiteY2" fmla="*/ 28448 h 28447"/>
                <a:gd name="connsiteX3" fmla="*/ 0 w 93016"/>
                <a:gd name="connsiteY3" fmla="*/ 28448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6" h="28447">
                  <a:moveTo>
                    <a:pt x="0" y="0"/>
                  </a:moveTo>
                  <a:lnTo>
                    <a:pt x="93016" y="0"/>
                  </a:lnTo>
                  <a:lnTo>
                    <a:pt x="93016" y="28448"/>
                  </a:lnTo>
                  <a:lnTo>
                    <a:pt x="0" y="2844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6" name="任意多边形: 形状 475">
              <a:extLst>
                <a:ext uri="{FF2B5EF4-FFF2-40B4-BE49-F238E27FC236}">
                  <a16:creationId xmlns:a16="http://schemas.microsoft.com/office/drawing/2014/main" id="{2A419AB2-3D14-E66D-71FD-13A30E090DF3}"/>
                </a:ext>
              </a:extLst>
            </p:cNvPr>
            <p:cNvSpPr/>
            <p:nvPr/>
          </p:nvSpPr>
          <p:spPr>
            <a:xfrm>
              <a:off x="7436658" y="6196309"/>
              <a:ext cx="93016" cy="28447"/>
            </a:xfrm>
            <a:custGeom>
              <a:avLst/>
              <a:gdLst>
                <a:gd name="connsiteX0" fmla="*/ 0 w 93016"/>
                <a:gd name="connsiteY0" fmla="*/ 0 h 28447"/>
                <a:gd name="connsiteX1" fmla="*/ 93016 w 93016"/>
                <a:gd name="connsiteY1" fmla="*/ 0 h 28447"/>
                <a:gd name="connsiteX2" fmla="*/ 93016 w 93016"/>
                <a:gd name="connsiteY2" fmla="*/ 28447 h 28447"/>
                <a:gd name="connsiteX3" fmla="*/ 0 w 93016"/>
                <a:gd name="connsiteY3" fmla="*/ 28447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6" h="28447">
                  <a:moveTo>
                    <a:pt x="0" y="0"/>
                  </a:moveTo>
                  <a:lnTo>
                    <a:pt x="93016" y="0"/>
                  </a:lnTo>
                  <a:lnTo>
                    <a:pt x="93016" y="28447"/>
                  </a:lnTo>
                  <a:lnTo>
                    <a:pt x="0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7" name="任意多边形: 形状 476">
              <a:extLst>
                <a:ext uri="{FF2B5EF4-FFF2-40B4-BE49-F238E27FC236}">
                  <a16:creationId xmlns:a16="http://schemas.microsoft.com/office/drawing/2014/main" id="{75E42117-A700-AB70-98A3-A6D7578B3C1D}"/>
                </a:ext>
              </a:extLst>
            </p:cNvPr>
            <p:cNvSpPr/>
            <p:nvPr/>
          </p:nvSpPr>
          <p:spPr>
            <a:xfrm>
              <a:off x="7436658" y="6246383"/>
              <a:ext cx="93016" cy="28447"/>
            </a:xfrm>
            <a:custGeom>
              <a:avLst/>
              <a:gdLst>
                <a:gd name="connsiteX0" fmla="*/ 0 w 93016"/>
                <a:gd name="connsiteY0" fmla="*/ 0 h 28447"/>
                <a:gd name="connsiteX1" fmla="*/ 93016 w 93016"/>
                <a:gd name="connsiteY1" fmla="*/ 0 h 28447"/>
                <a:gd name="connsiteX2" fmla="*/ 93016 w 93016"/>
                <a:gd name="connsiteY2" fmla="*/ 28448 h 28447"/>
                <a:gd name="connsiteX3" fmla="*/ 0 w 93016"/>
                <a:gd name="connsiteY3" fmla="*/ 28448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6" h="28447">
                  <a:moveTo>
                    <a:pt x="0" y="0"/>
                  </a:moveTo>
                  <a:lnTo>
                    <a:pt x="93016" y="0"/>
                  </a:lnTo>
                  <a:lnTo>
                    <a:pt x="93016" y="28448"/>
                  </a:lnTo>
                  <a:lnTo>
                    <a:pt x="0" y="2844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8" name="任意多边形: 形状 477">
              <a:extLst>
                <a:ext uri="{FF2B5EF4-FFF2-40B4-BE49-F238E27FC236}">
                  <a16:creationId xmlns:a16="http://schemas.microsoft.com/office/drawing/2014/main" id="{A0AE3328-FEFC-312C-E772-F9D214C16568}"/>
                </a:ext>
              </a:extLst>
            </p:cNvPr>
            <p:cNvSpPr/>
            <p:nvPr/>
          </p:nvSpPr>
          <p:spPr>
            <a:xfrm>
              <a:off x="7436658" y="6294286"/>
              <a:ext cx="93016" cy="28447"/>
            </a:xfrm>
            <a:custGeom>
              <a:avLst/>
              <a:gdLst>
                <a:gd name="connsiteX0" fmla="*/ 0 w 93016"/>
                <a:gd name="connsiteY0" fmla="*/ 0 h 28447"/>
                <a:gd name="connsiteX1" fmla="*/ 93016 w 93016"/>
                <a:gd name="connsiteY1" fmla="*/ 0 h 28447"/>
                <a:gd name="connsiteX2" fmla="*/ 93016 w 93016"/>
                <a:gd name="connsiteY2" fmla="*/ 28448 h 28447"/>
                <a:gd name="connsiteX3" fmla="*/ 0 w 93016"/>
                <a:gd name="connsiteY3" fmla="*/ 28448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6" h="28447">
                  <a:moveTo>
                    <a:pt x="0" y="0"/>
                  </a:moveTo>
                  <a:lnTo>
                    <a:pt x="93016" y="0"/>
                  </a:lnTo>
                  <a:lnTo>
                    <a:pt x="93016" y="28448"/>
                  </a:lnTo>
                  <a:lnTo>
                    <a:pt x="0" y="2844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9" name="任意多边形: 形状 478">
              <a:extLst>
                <a:ext uri="{FF2B5EF4-FFF2-40B4-BE49-F238E27FC236}">
                  <a16:creationId xmlns:a16="http://schemas.microsoft.com/office/drawing/2014/main" id="{27E4F252-95CF-97E6-6AB5-4012C0C6D6C9}"/>
                </a:ext>
              </a:extLst>
            </p:cNvPr>
            <p:cNvSpPr/>
            <p:nvPr/>
          </p:nvSpPr>
          <p:spPr>
            <a:xfrm>
              <a:off x="7436658" y="6344282"/>
              <a:ext cx="93016" cy="28447"/>
            </a:xfrm>
            <a:custGeom>
              <a:avLst/>
              <a:gdLst>
                <a:gd name="connsiteX0" fmla="*/ 0 w 93016"/>
                <a:gd name="connsiteY0" fmla="*/ 0 h 28447"/>
                <a:gd name="connsiteX1" fmla="*/ 93016 w 93016"/>
                <a:gd name="connsiteY1" fmla="*/ 0 h 28447"/>
                <a:gd name="connsiteX2" fmla="*/ 93016 w 93016"/>
                <a:gd name="connsiteY2" fmla="*/ 28447 h 28447"/>
                <a:gd name="connsiteX3" fmla="*/ 0 w 93016"/>
                <a:gd name="connsiteY3" fmla="*/ 28447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6" h="28447">
                  <a:moveTo>
                    <a:pt x="0" y="0"/>
                  </a:moveTo>
                  <a:lnTo>
                    <a:pt x="93016" y="0"/>
                  </a:lnTo>
                  <a:lnTo>
                    <a:pt x="93016" y="28447"/>
                  </a:lnTo>
                  <a:lnTo>
                    <a:pt x="0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0" name="任意多边形: 形状 479">
              <a:extLst>
                <a:ext uri="{FF2B5EF4-FFF2-40B4-BE49-F238E27FC236}">
                  <a16:creationId xmlns:a16="http://schemas.microsoft.com/office/drawing/2014/main" id="{0FC5D419-E7AF-4BD8-EB29-1D1A3039E438}"/>
                </a:ext>
              </a:extLst>
            </p:cNvPr>
            <p:cNvSpPr/>
            <p:nvPr/>
          </p:nvSpPr>
          <p:spPr>
            <a:xfrm>
              <a:off x="7436658" y="6394356"/>
              <a:ext cx="93016" cy="28447"/>
            </a:xfrm>
            <a:custGeom>
              <a:avLst/>
              <a:gdLst>
                <a:gd name="connsiteX0" fmla="*/ 0 w 93016"/>
                <a:gd name="connsiteY0" fmla="*/ 0 h 28447"/>
                <a:gd name="connsiteX1" fmla="*/ 93016 w 93016"/>
                <a:gd name="connsiteY1" fmla="*/ 0 h 28447"/>
                <a:gd name="connsiteX2" fmla="*/ 93016 w 93016"/>
                <a:gd name="connsiteY2" fmla="*/ 28448 h 28447"/>
                <a:gd name="connsiteX3" fmla="*/ 0 w 93016"/>
                <a:gd name="connsiteY3" fmla="*/ 28448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6" h="28447">
                  <a:moveTo>
                    <a:pt x="0" y="0"/>
                  </a:moveTo>
                  <a:lnTo>
                    <a:pt x="93016" y="0"/>
                  </a:lnTo>
                  <a:lnTo>
                    <a:pt x="93016" y="28448"/>
                  </a:lnTo>
                  <a:lnTo>
                    <a:pt x="0" y="28448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1" name="任意多边形: 形状 480">
              <a:extLst>
                <a:ext uri="{FF2B5EF4-FFF2-40B4-BE49-F238E27FC236}">
                  <a16:creationId xmlns:a16="http://schemas.microsoft.com/office/drawing/2014/main" id="{6EE5CB5C-B7C3-939F-89E5-430AB81FEA2A}"/>
                </a:ext>
              </a:extLst>
            </p:cNvPr>
            <p:cNvSpPr/>
            <p:nvPr/>
          </p:nvSpPr>
          <p:spPr>
            <a:xfrm>
              <a:off x="7436658" y="6444352"/>
              <a:ext cx="93016" cy="28447"/>
            </a:xfrm>
            <a:custGeom>
              <a:avLst/>
              <a:gdLst>
                <a:gd name="connsiteX0" fmla="*/ 0 w 93016"/>
                <a:gd name="connsiteY0" fmla="*/ 0 h 28447"/>
                <a:gd name="connsiteX1" fmla="*/ 93016 w 93016"/>
                <a:gd name="connsiteY1" fmla="*/ 0 h 28447"/>
                <a:gd name="connsiteX2" fmla="*/ 93016 w 93016"/>
                <a:gd name="connsiteY2" fmla="*/ 28447 h 28447"/>
                <a:gd name="connsiteX3" fmla="*/ 0 w 93016"/>
                <a:gd name="connsiteY3" fmla="*/ 28447 h 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16" h="28447">
                  <a:moveTo>
                    <a:pt x="0" y="0"/>
                  </a:moveTo>
                  <a:lnTo>
                    <a:pt x="93016" y="0"/>
                  </a:lnTo>
                  <a:lnTo>
                    <a:pt x="93016" y="28447"/>
                  </a:lnTo>
                  <a:lnTo>
                    <a:pt x="0" y="2844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2" name="任意多边形: 形状 481">
              <a:extLst>
                <a:ext uri="{FF2B5EF4-FFF2-40B4-BE49-F238E27FC236}">
                  <a16:creationId xmlns:a16="http://schemas.microsoft.com/office/drawing/2014/main" id="{F500F193-DC3C-65A5-EE66-19DB142841CE}"/>
                </a:ext>
              </a:extLst>
            </p:cNvPr>
            <p:cNvSpPr/>
            <p:nvPr/>
          </p:nvSpPr>
          <p:spPr>
            <a:xfrm>
              <a:off x="7164044" y="5826415"/>
              <a:ext cx="257111" cy="7751"/>
            </a:xfrm>
            <a:custGeom>
              <a:avLst/>
              <a:gdLst>
                <a:gd name="connsiteX0" fmla="*/ 0 w 257111"/>
                <a:gd name="connsiteY0" fmla="*/ 0 h 7751"/>
                <a:gd name="connsiteX1" fmla="*/ 257112 w 257111"/>
                <a:gd name="connsiteY1" fmla="*/ 0 h 7751"/>
                <a:gd name="connsiteX2" fmla="*/ 257112 w 257111"/>
                <a:gd name="connsiteY2" fmla="*/ 7751 h 7751"/>
                <a:gd name="connsiteX3" fmla="*/ 0 w 257111"/>
                <a:gd name="connsiteY3" fmla="*/ 7751 h 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11" h="7751">
                  <a:moveTo>
                    <a:pt x="0" y="0"/>
                  </a:moveTo>
                  <a:lnTo>
                    <a:pt x="257112" y="0"/>
                  </a:lnTo>
                  <a:lnTo>
                    <a:pt x="257112" y="7751"/>
                  </a:lnTo>
                  <a:lnTo>
                    <a:pt x="0" y="77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3" name="任意多边形: 形状 482">
              <a:extLst>
                <a:ext uri="{FF2B5EF4-FFF2-40B4-BE49-F238E27FC236}">
                  <a16:creationId xmlns:a16="http://schemas.microsoft.com/office/drawing/2014/main" id="{CF3D38AB-D191-7F65-DBF5-0197E79A759A}"/>
                </a:ext>
              </a:extLst>
            </p:cNvPr>
            <p:cNvSpPr/>
            <p:nvPr/>
          </p:nvSpPr>
          <p:spPr>
            <a:xfrm>
              <a:off x="7164044" y="5860056"/>
              <a:ext cx="257111" cy="7751"/>
            </a:xfrm>
            <a:custGeom>
              <a:avLst/>
              <a:gdLst>
                <a:gd name="connsiteX0" fmla="*/ 0 w 257111"/>
                <a:gd name="connsiteY0" fmla="*/ 0 h 7751"/>
                <a:gd name="connsiteX1" fmla="*/ 257112 w 257111"/>
                <a:gd name="connsiteY1" fmla="*/ 0 h 7751"/>
                <a:gd name="connsiteX2" fmla="*/ 257112 w 257111"/>
                <a:gd name="connsiteY2" fmla="*/ 7751 h 7751"/>
                <a:gd name="connsiteX3" fmla="*/ 0 w 257111"/>
                <a:gd name="connsiteY3" fmla="*/ 7751 h 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11" h="7751">
                  <a:moveTo>
                    <a:pt x="0" y="0"/>
                  </a:moveTo>
                  <a:lnTo>
                    <a:pt x="257112" y="0"/>
                  </a:lnTo>
                  <a:lnTo>
                    <a:pt x="257112" y="7751"/>
                  </a:lnTo>
                  <a:lnTo>
                    <a:pt x="0" y="77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4" name="任意多边形: 形状 483">
              <a:extLst>
                <a:ext uri="{FF2B5EF4-FFF2-40B4-BE49-F238E27FC236}">
                  <a16:creationId xmlns:a16="http://schemas.microsoft.com/office/drawing/2014/main" id="{2C3AF1C6-F9AE-BEE5-44B6-957997909C38}"/>
                </a:ext>
              </a:extLst>
            </p:cNvPr>
            <p:cNvSpPr/>
            <p:nvPr/>
          </p:nvSpPr>
          <p:spPr>
            <a:xfrm>
              <a:off x="7164044" y="5892302"/>
              <a:ext cx="257111" cy="7751"/>
            </a:xfrm>
            <a:custGeom>
              <a:avLst/>
              <a:gdLst>
                <a:gd name="connsiteX0" fmla="*/ 0 w 257111"/>
                <a:gd name="connsiteY0" fmla="*/ 0 h 7751"/>
                <a:gd name="connsiteX1" fmla="*/ 257112 w 257111"/>
                <a:gd name="connsiteY1" fmla="*/ 0 h 7751"/>
                <a:gd name="connsiteX2" fmla="*/ 257112 w 257111"/>
                <a:gd name="connsiteY2" fmla="*/ 7751 h 7751"/>
                <a:gd name="connsiteX3" fmla="*/ 0 w 257111"/>
                <a:gd name="connsiteY3" fmla="*/ 7751 h 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11" h="7751">
                  <a:moveTo>
                    <a:pt x="0" y="0"/>
                  </a:moveTo>
                  <a:lnTo>
                    <a:pt x="257112" y="0"/>
                  </a:lnTo>
                  <a:lnTo>
                    <a:pt x="257112" y="7751"/>
                  </a:lnTo>
                  <a:lnTo>
                    <a:pt x="0" y="77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5" name="任意多边形: 形状 484">
              <a:extLst>
                <a:ext uri="{FF2B5EF4-FFF2-40B4-BE49-F238E27FC236}">
                  <a16:creationId xmlns:a16="http://schemas.microsoft.com/office/drawing/2014/main" id="{9EA6CE74-3867-6271-42FA-96E8BFA4E552}"/>
                </a:ext>
              </a:extLst>
            </p:cNvPr>
            <p:cNvSpPr/>
            <p:nvPr/>
          </p:nvSpPr>
          <p:spPr>
            <a:xfrm>
              <a:off x="7164044" y="5909122"/>
              <a:ext cx="257111" cy="7751"/>
            </a:xfrm>
            <a:custGeom>
              <a:avLst/>
              <a:gdLst>
                <a:gd name="connsiteX0" fmla="*/ 0 w 257111"/>
                <a:gd name="connsiteY0" fmla="*/ 0 h 7751"/>
                <a:gd name="connsiteX1" fmla="*/ 257112 w 257111"/>
                <a:gd name="connsiteY1" fmla="*/ 0 h 7751"/>
                <a:gd name="connsiteX2" fmla="*/ 257112 w 257111"/>
                <a:gd name="connsiteY2" fmla="*/ 7751 h 7751"/>
                <a:gd name="connsiteX3" fmla="*/ 0 w 257111"/>
                <a:gd name="connsiteY3" fmla="*/ 7751 h 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11" h="7751">
                  <a:moveTo>
                    <a:pt x="0" y="0"/>
                  </a:moveTo>
                  <a:lnTo>
                    <a:pt x="257112" y="0"/>
                  </a:lnTo>
                  <a:lnTo>
                    <a:pt x="257112" y="7751"/>
                  </a:lnTo>
                  <a:lnTo>
                    <a:pt x="0" y="77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6" name="任意多边形: 形状 485">
              <a:extLst>
                <a:ext uri="{FF2B5EF4-FFF2-40B4-BE49-F238E27FC236}">
                  <a16:creationId xmlns:a16="http://schemas.microsoft.com/office/drawing/2014/main" id="{A35DF8C1-9BE3-0222-0189-881F0EB51878}"/>
                </a:ext>
              </a:extLst>
            </p:cNvPr>
            <p:cNvSpPr/>
            <p:nvPr/>
          </p:nvSpPr>
          <p:spPr>
            <a:xfrm>
              <a:off x="7164044" y="5925942"/>
              <a:ext cx="257111" cy="7751"/>
            </a:xfrm>
            <a:custGeom>
              <a:avLst/>
              <a:gdLst>
                <a:gd name="connsiteX0" fmla="*/ 0 w 257111"/>
                <a:gd name="connsiteY0" fmla="*/ 0 h 7751"/>
                <a:gd name="connsiteX1" fmla="*/ 257112 w 257111"/>
                <a:gd name="connsiteY1" fmla="*/ 0 h 7751"/>
                <a:gd name="connsiteX2" fmla="*/ 257112 w 257111"/>
                <a:gd name="connsiteY2" fmla="*/ 7751 h 7751"/>
                <a:gd name="connsiteX3" fmla="*/ 0 w 257111"/>
                <a:gd name="connsiteY3" fmla="*/ 7751 h 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11" h="7751">
                  <a:moveTo>
                    <a:pt x="0" y="0"/>
                  </a:moveTo>
                  <a:lnTo>
                    <a:pt x="257112" y="0"/>
                  </a:lnTo>
                  <a:lnTo>
                    <a:pt x="257112" y="7751"/>
                  </a:lnTo>
                  <a:lnTo>
                    <a:pt x="0" y="77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7" name="任意多边形: 形状 486">
              <a:extLst>
                <a:ext uri="{FF2B5EF4-FFF2-40B4-BE49-F238E27FC236}">
                  <a16:creationId xmlns:a16="http://schemas.microsoft.com/office/drawing/2014/main" id="{8BA9C74E-640B-FC55-C146-F2D8B308E3D9}"/>
                </a:ext>
              </a:extLst>
            </p:cNvPr>
            <p:cNvSpPr/>
            <p:nvPr/>
          </p:nvSpPr>
          <p:spPr>
            <a:xfrm>
              <a:off x="7164044" y="5942685"/>
              <a:ext cx="257111" cy="7751"/>
            </a:xfrm>
            <a:custGeom>
              <a:avLst/>
              <a:gdLst>
                <a:gd name="connsiteX0" fmla="*/ 0 w 257111"/>
                <a:gd name="connsiteY0" fmla="*/ 0 h 7751"/>
                <a:gd name="connsiteX1" fmla="*/ 257112 w 257111"/>
                <a:gd name="connsiteY1" fmla="*/ 0 h 7751"/>
                <a:gd name="connsiteX2" fmla="*/ 257112 w 257111"/>
                <a:gd name="connsiteY2" fmla="*/ 7751 h 7751"/>
                <a:gd name="connsiteX3" fmla="*/ 0 w 257111"/>
                <a:gd name="connsiteY3" fmla="*/ 7751 h 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11" h="7751">
                  <a:moveTo>
                    <a:pt x="0" y="0"/>
                  </a:moveTo>
                  <a:lnTo>
                    <a:pt x="257112" y="0"/>
                  </a:lnTo>
                  <a:lnTo>
                    <a:pt x="257112" y="7751"/>
                  </a:lnTo>
                  <a:lnTo>
                    <a:pt x="0" y="77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8" name="任意多边形: 形状 487">
              <a:extLst>
                <a:ext uri="{FF2B5EF4-FFF2-40B4-BE49-F238E27FC236}">
                  <a16:creationId xmlns:a16="http://schemas.microsoft.com/office/drawing/2014/main" id="{A9937ED3-34AC-43AE-5B1E-AC6292DB7C60}"/>
                </a:ext>
              </a:extLst>
            </p:cNvPr>
            <p:cNvSpPr/>
            <p:nvPr/>
          </p:nvSpPr>
          <p:spPr>
            <a:xfrm>
              <a:off x="7164044" y="5959506"/>
              <a:ext cx="257111" cy="7751"/>
            </a:xfrm>
            <a:custGeom>
              <a:avLst/>
              <a:gdLst>
                <a:gd name="connsiteX0" fmla="*/ 0 w 257111"/>
                <a:gd name="connsiteY0" fmla="*/ 0 h 7751"/>
                <a:gd name="connsiteX1" fmla="*/ 257112 w 257111"/>
                <a:gd name="connsiteY1" fmla="*/ 0 h 7751"/>
                <a:gd name="connsiteX2" fmla="*/ 257112 w 257111"/>
                <a:gd name="connsiteY2" fmla="*/ 7751 h 7751"/>
                <a:gd name="connsiteX3" fmla="*/ 0 w 257111"/>
                <a:gd name="connsiteY3" fmla="*/ 7751 h 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11" h="7751">
                  <a:moveTo>
                    <a:pt x="0" y="0"/>
                  </a:moveTo>
                  <a:lnTo>
                    <a:pt x="257112" y="0"/>
                  </a:lnTo>
                  <a:lnTo>
                    <a:pt x="257112" y="7751"/>
                  </a:lnTo>
                  <a:lnTo>
                    <a:pt x="0" y="77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9" name="任意多边形: 形状 488">
              <a:extLst>
                <a:ext uri="{FF2B5EF4-FFF2-40B4-BE49-F238E27FC236}">
                  <a16:creationId xmlns:a16="http://schemas.microsoft.com/office/drawing/2014/main" id="{9384A3D9-B24B-B6E7-B00C-EB7DACABA341}"/>
                </a:ext>
              </a:extLst>
            </p:cNvPr>
            <p:cNvSpPr/>
            <p:nvPr/>
          </p:nvSpPr>
          <p:spPr>
            <a:xfrm>
              <a:off x="7164044" y="5976326"/>
              <a:ext cx="257111" cy="7751"/>
            </a:xfrm>
            <a:custGeom>
              <a:avLst/>
              <a:gdLst>
                <a:gd name="connsiteX0" fmla="*/ 0 w 257111"/>
                <a:gd name="connsiteY0" fmla="*/ 0 h 7751"/>
                <a:gd name="connsiteX1" fmla="*/ 257112 w 257111"/>
                <a:gd name="connsiteY1" fmla="*/ 0 h 7751"/>
                <a:gd name="connsiteX2" fmla="*/ 257112 w 257111"/>
                <a:gd name="connsiteY2" fmla="*/ 7751 h 7751"/>
                <a:gd name="connsiteX3" fmla="*/ 0 w 257111"/>
                <a:gd name="connsiteY3" fmla="*/ 7751 h 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11" h="7751">
                  <a:moveTo>
                    <a:pt x="0" y="0"/>
                  </a:moveTo>
                  <a:lnTo>
                    <a:pt x="257112" y="0"/>
                  </a:lnTo>
                  <a:lnTo>
                    <a:pt x="257112" y="7751"/>
                  </a:lnTo>
                  <a:lnTo>
                    <a:pt x="0" y="775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0" name="任意多边形: 形状 489">
              <a:extLst>
                <a:ext uri="{FF2B5EF4-FFF2-40B4-BE49-F238E27FC236}">
                  <a16:creationId xmlns:a16="http://schemas.microsoft.com/office/drawing/2014/main" id="{FD405306-6C28-A412-869B-5BA93435356C}"/>
                </a:ext>
              </a:extLst>
            </p:cNvPr>
            <p:cNvSpPr/>
            <p:nvPr/>
          </p:nvSpPr>
          <p:spPr>
            <a:xfrm>
              <a:off x="7788027" y="5840600"/>
              <a:ext cx="219595" cy="11627"/>
            </a:xfrm>
            <a:custGeom>
              <a:avLst/>
              <a:gdLst>
                <a:gd name="connsiteX0" fmla="*/ 0 w 219595"/>
                <a:gd name="connsiteY0" fmla="*/ 0 h 11627"/>
                <a:gd name="connsiteX1" fmla="*/ 219595 w 219595"/>
                <a:gd name="connsiteY1" fmla="*/ 0 h 11627"/>
                <a:gd name="connsiteX2" fmla="*/ 219595 w 219595"/>
                <a:gd name="connsiteY2" fmla="*/ 11627 h 11627"/>
                <a:gd name="connsiteX3" fmla="*/ 0 w 219595"/>
                <a:gd name="connsiteY3" fmla="*/ 11627 h 1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595" h="11627">
                  <a:moveTo>
                    <a:pt x="0" y="0"/>
                  </a:moveTo>
                  <a:lnTo>
                    <a:pt x="219595" y="0"/>
                  </a:lnTo>
                  <a:lnTo>
                    <a:pt x="219595" y="11627"/>
                  </a:lnTo>
                  <a:lnTo>
                    <a:pt x="0" y="1162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1" name="任意多边形: 形状 490">
              <a:extLst>
                <a:ext uri="{FF2B5EF4-FFF2-40B4-BE49-F238E27FC236}">
                  <a16:creationId xmlns:a16="http://schemas.microsoft.com/office/drawing/2014/main" id="{72076395-CC72-11A3-3377-20AE3224AC3B}"/>
                </a:ext>
              </a:extLst>
            </p:cNvPr>
            <p:cNvSpPr/>
            <p:nvPr/>
          </p:nvSpPr>
          <p:spPr>
            <a:xfrm>
              <a:off x="7788027" y="5861994"/>
              <a:ext cx="219595" cy="11627"/>
            </a:xfrm>
            <a:custGeom>
              <a:avLst/>
              <a:gdLst>
                <a:gd name="connsiteX0" fmla="*/ 0 w 219595"/>
                <a:gd name="connsiteY0" fmla="*/ 0 h 11627"/>
                <a:gd name="connsiteX1" fmla="*/ 219595 w 219595"/>
                <a:gd name="connsiteY1" fmla="*/ 0 h 11627"/>
                <a:gd name="connsiteX2" fmla="*/ 219595 w 219595"/>
                <a:gd name="connsiteY2" fmla="*/ 11627 h 11627"/>
                <a:gd name="connsiteX3" fmla="*/ 0 w 219595"/>
                <a:gd name="connsiteY3" fmla="*/ 11627 h 1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595" h="11627">
                  <a:moveTo>
                    <a:pt x="0" y="0"/>
                  </a:moveTo>
                  <a:lnTo>
                    <a:pt x="219595" y="0"/>
                  </a:lnTo>
                  <a:lnTo>
                    <a:pt x="219595" y="11627"/>
                  </a:lnTo>
                  <a:lnTo>
                    <a:pt x="0" y="1162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2" name="任意多边形: 形状 491">
              <a:extLst>
                <a:ext uri="{FF2B5EF4-FFF2-40B4-BE49-F238E27FC236}">
                  <a16:creationId xmlns:a16="http://schemas.microsoft.com/office/drawing/2014/main" id="{794F96C6-9BEF-53EB-31B2-4F54B901BCA2}"/>
                </a:ext>
              </a:extLst>
            </p:cNvPr>
            <p:cNvSpPr/>
            <p:nvPr/>
          </p:nvSpPr>
          <p:spPr>
            <a:xfrm>
              <a:off x="7788027" y="5883310"/>
              <a:ext cx="219595" cy="11627"/>
            </a:xfrm>
            <a:custGeom>
              <a:avLst/>
              <a:gdLst>
                <a:gd name="connsiteX0" fmla="*/ 0 w 219595"/>
                <a:gd name="connsiteY0" fmla="*/ 0 h 11627"/>
                <a:gd name="connsiteX1" fmla="*/ 219595 w 219595"/>
                <a:gd name="connsiteY1" fmla="*/ 0 h 11627"/>
                <a:gd name="connsiteX2" fmla="*/ 219595 w 219595"/>
                <a:gd name="connsiteY2" fmla="*/ 11627 h 11627"/>
                <a:gd name="connsiteX3" fmla="*/ 0 w 219595"/>
                <a:gd name="connsiteY3" fmla="*/ 11627 h 1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595" h="11627">
                  <a:moveTo>
                    <a:pt x="0" y="0"/>
                  </a:moveTo>
                  <a:lnTo>
                    <a:pt x="219595" y="0"/>
                  </a:lnTo>
                  <a:lnTo>
                    <a:pt x="219595" y="11627"/>
                  </a:lnTo>
                  <a:lnTo>
                    <a:pt x="0" y="1162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3" name="任意多边形: 形状 492">
              <a:extLst>
                <a:ext uri="{FF2B5EF4-FFF2-40B4-BE49-F238E27FC236}">
                  <a16:creationId xmlns:a16="http://schemas.microsoft.com/office/drawing/2014/main" id="{B09ADA70-BA15-E5A7-CF4A-574A89D88ADE}"/>
                </a:ext>
              </a:extLst>
            </p:cNvPr>
            <p:cNvSpPr/>
            <p:nvPr/>
          </p:nvSpPr>
          <p:spPr>
            <a:xfrm>
              <a:off x="7783376" y="5912223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2 h 35113"/>
                <a:gd name="connsiteX8" fmla="*/ 9302 w 76505"/>
                <a:gd name="connsiteY8" fmla="*/ 9302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2"/>
                  </a:lnTo>
                  <a:lnTo>
                    <a:pt x="9302" y="9302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4" name="任意多边形: 形状 493">
              <a:extLst>
                <a:ext uri="{FF2B5EF4-FFF2-40B4-BE49-F238E27FC236}">
                  <a16:creationId xmlns:a16="http://schemas.microsoft.com/office/drawing/2014/main" id="{422845C7-64B1-BE57-36B6-27B43BB34BA2}"/>
                </a:ext>
              </a:extLst>
            </p:cNvPr>
            <p:cNvSpPr/>
            <p:nvPr/>
          </p:nvSpPr>
          <p:spPr>
            <a:xfrm>
              <a:off x="7783376" y="5962684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2 h 35113"/>
                <a:gd name="connsiteX8" fmla="*/ 9302 w 76505"/>
                <a:gd name="connsiteY8" fmla="*/ 9302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2"/>
                  </a:lnTo>
                  <a:lnTo>
                    <a:pt x="9302" y="9302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5" name="任意多边形: 形状 494">
              <a:extLst>
                <a:ext uri="{FF2B5EF4-FFF2-40B4-BE49-F238E27FC236}">
                  <a16:creationId xmlns:a16="http://schemas.microsoft.com/office/drawing/2014/main" id="{E93110AF-207C-3D89-142B-51638CE36E35}"/>
                </a:ext>
              </a:extLst>
            </p:cNvPr>
            <p:cNvSpPr/>
            <p:nvPr/>
          </p:nvSpPr>
          <p:spPr>
            <a:xfrm>
              <a:off x="7783376" y="6013068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6" name="任意多边形: 形状 495">
              <a:extLst>
                <a:ext uri="{FF2B5EF4-FFF2-40B4-BE49-F238E27FC236}">
                  <a16:creationId xmlns:a16="http://schemas.microsoft.com/office/drawing/2014/main" id="{1E522888-C16C-43ED-CF93-40BDE59E0267}"/>
                </a:ext>
              </a:extLst>
            </p:cNvPr>
            <p:cNvSpPr/>
            <p:nvPr/>
          </p:nvSpPr>
          <p:spPr>
            <a:xfrm>
              <a:off x="7783376" y="6063451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7" name="任意多边形: 形状 496">
              <a:extLst>
                <a:ext uri="{FF2B5EF4-FFF2-40B4-BE49-F238E27FC236}">
                  <a16:creationId xmlns:a16="http://schemas.microsoft.com/office/drawing/2014/main" id="{9354E863-20BC-5DC9-845A-905E1B43D613}"/>
                </a:ext>
              </a:extLst>
            </p:cNvPr>
            <p:cNvSpPr/>
            <p:nvPr/>
          </p:nvSpPr>
          <p:spPr>
            <a:xfrm>
              <a:off x="7783376" y="6113835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8" name="任意多边形: 形状 497">
              <a:extLst>
                <a:ext uri="{FF2B5EF4-FFF2-40B4-BE49-F238E27FC236}">
                  <a16:creationId xmlns:a16="http://schemas.microsoft.com/office/drawing/2014/main" id="{2C27286A-22DC-3932-DB87-9E02E7C8BF70}"/>
                </a:ext>
              </a:extLst>
            </p:cNvPr>
            <p:cNvSpPr/>
            <p:nvPr/>
          </p:nvSpPr>
          <p:spPr>
            <a:xfrm>
              <a:off x="7783376" y="6164219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9" name="任意多边形: 形状 498">
              <a:extLst>
                <a:ext uri="{FF2B5EF4-FFF2-40B4-BE49-F238E27FC236}">
                  <a16:creationId xmlns:a16="http://schemas.microsoft.com/office/drawing/2014/main" id="{71D967C9-A9CD-2203-E631-78CDAB751E22}"/>
                </a:ext>
              </a:extLst>
            </p:cNvPr>
            <p:cNvSpPr/>
            <p:nvPr/>
          </p:nvSpPr>
          <p:spPr>
            <a:xfrm>
              <a:off x="7783376" y="6214602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0" name="任意多边形: 形状 499">
              <a:extLst>
                <a:ext uri="{FF2B5EF4-FFF2-40B4-BE49-F238E27FC236}">
                  <a16:creationId xmlns:a16="http://schemas.microsoft.com/office/drawing/2014/main" id="{7776A1E7-D2D7-6C5C-7443-70AE1466A046}"/>
                </a:ext>
              </a:extLst>
            </p:cNvPr>
            <p:cNvSpPr/>
            <p:nvPr/>
          </p:nvSpPr>
          <p:spPr>
            <a:xfrm>
              <a:off x="7783376" y="6264986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1" name="任意多边形: 形状 500">
              <a:extLst>
                <a:ext uri="{FF2B5EF4-FFF2-40B4-BE49-F238E27FC236}">
                  <a16:creationId xmlns:a16="http://schemas.microsoft.com/office/drawing/2014/main" id="{3AF69CE6-0342-4653-4CC8-0E1EC7CB8389}"/>
                </a:ext>
              </a:extLst>
            </p:cNvPr>
            <p:cNvSpPr/>
            <p:nvPr/>
          </p:nvSpPr>
          <p:spPr>
            <a:xfrm>
              <a:off x="7783376" y="6315370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2" name="任意多边形: 形状 501">
              <a:extLst>
                <a:ext uri="{FF2B5EF4-FFF2-40B4-BE49-F238E27FC236}">
                  <a16:creationId xmlns:a16="http://schemas.microsoft.com/office/drawing/2014/main" id="{EA839EBC-6294-F07E-5739-5BCF90CAE009}"/>
                </a:ext>
              </a:extLst>
            </p:cNvPr>
            <p:cNvSpPr/>
            <p:nvPr/>
          </p:nvSpPr>
          <p:spPr>
            <a:xfrm>
              <a:off x="7783376" y="6365754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3" name="任意多边形: 形状 502">
              <a:extLst>
                <a:ext uri="{FF2B5EF4-FFF2-40B4-BE49-F238E27FC236}">
                  <a16:creationId xmlns:a16="http://schemas.microsoft.com/office/drawing/2014/main" id="{422A87A4-A3A4-583A-225E-B8EA30FCA85E}"/>
                </a:ext>
              </a:extLst>
            </p:cNvPr>
            <p:cNvSpPr/>
            <p:nvPr/>
          </p:nvSpPr>
          <p:spPr>
            <a:xfrm>
              <a:off x="7783376" y="6416137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12 h 35113"/>
                <a:gd name="connsiteX6" fmla="*/ 67204 w 76505"/>
                <a:gd name="connsiteY6" fmla="*/ 25812 h 35113"/>
                <a:gd name="connsiteX7" fmla="*/ 67204 w 76505"/>
                <a:gd name="connsiteY7" fmla="*/ 9301 h 35113"/>
                <a:gd name="connsiteX8" fmla="*/ 9302 w 76505"/>
                <a:gd name="connsiteY8" fmla="*/ 9301 h 35113"/>
                <a:gd name="connsiteX9" fmla="*/ 9302 w 76505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12"/>
                  </a:moveTo>
                  <a:lnTo>
                    <a:pt x="67204" y="25812"/>
                  </a:lnTo>
                  <a:lnTo>
                    <a:pt x="67204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4" name="任意多边形: 形状 503">
              <a:extLst>
                <a:ext uri="{FF2B5EF4-FFF2-40B4-BE49-F238E27FC236}">
                  <a16:creationId xmlns:a16="http://schemas.microsoft.com/office/drawing/2014/main" id="{FAEA1B1D-1364-0247-B684-4E8126F9C51B}"/>
                </a:ext>
              </a:extLst>
            </p:cNvPr>
            <p:cNvSpPr/>
            <p:nvPr/>
          </p:nvSpPr>
          <p:spPr>
            <a:xfrm>
              <a:off x="7783376" y="6466521"/>
              <a:ext cx="76505" cy="35113"/>
            </a:xfrm>
            <a:custGeom>
              <a:avLst/>
              <a:gdLst>
                <a:gd name="connsiteX0" fmla="*/ 76506 w 76505"/>
                <a:gd name="connsiteY0" fmla="*/ 35114 h 35113"/>
                <a:gd name="connsiteX1" fmla="*/ 0 w 76505"/>
                <a:gd name="connsiteY1" fmla="*/ 35114 h 35113"/>
                <a:gd name="connsiteX2" fmla="*/ 0 w 76505"/>
                <a:gd name="connsiteY2" fmla="*/ 0 h 35113"/>
                <a:gd name="connsiteX3" fmla="*/ 76506 w 76505"/>
                <a:gd name="connsiteY3" fmla="*/ 0 h 35113"/>
                <a:gd name="connsiteX4" fmla="*/ 76506 w 76505"/>
                <a:gd name="connsiteY4" fmla="*/ 35114 h 35113"/>
                <a:gd name="connsiteX5" fmla="*/ 9302 w 76505"/>
                <a:gd name="connsiteY5" fmla="*/ 25889 h 35113"/>
                <a:gd name="connsiteX6" fmla="*/ 67204 w 76505"/>
                <a:gd name="connsiteY6" fmla="*/ 25889 h 35113"/>
                <a:gd name="connsiteX7" fmla="*/ 67204 w 76505"/>
                <a:gd name="connsiteY7" fmla="*/ 9379 h 35113"/>
                <a:gd name="connsiteX8" fmla="*/ 9302 w 76505"/>
                <a:gd name="connsiteY8" fmla="*/ 9379 h 35113"/>
                <a:gd name="connsiteX9" fmla="*/ 9302 w 76505"/>
                <a:gd name="connsiteY9" fmla="*/ 25889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05" h="35113">
                  <a:moveTo>
                    <a:pt x="76506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76506" y="0"/>
                  </a:lnTo>
                  <a:lnTo>
                    <a:pt x="76506" y="35114"/>
                  </a:lnTo>
                  <a:close/>
                  <a:moveTo>
                    <a:pt x="9302" y="25889"/>
                  </a:moveTo>
                  <a:lnTo>
                    <a:pt x="67204" y="25889"/>
                  </a:lnTo>
                  <a:lnTo>
                    <a:pt x="67204" y="9379"/>
                  </a:lnTo>
                  <a:lnTo>
                    <a:pt x="9302" y="9379"/>
                  </a:lnTo>
                  <a:lnTo>
                    <a:pt x="9302" y="2588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5" name="任意多边形: 形状 504">
              <a:extLst>
                <a:ext uri="{FF2B5EF4-FFF2-40B4-BE49-F238E27FC236}">
                  <a16:creationId xmlns:a16="http://schemas.microsoft.com/office/drawing/2014/main" id="{5D2FBA8E-B64A-D041-731F-310C74D459A6}"/>
                </a:ext>
              </a:extLst>
            </p:cNvPr>
            <p:cNvSpPr/>
            <p:nvPr/>
          </p:nvSpPr>
          <p:spPr>
            <a:xfrm>
              <a:off x="7871199" y="5912223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2 h 35113"/>
                <a:gd name="connsiteX8" fmla="*/ 9302 w 141074"/>
                <a:gd name="connsiteY8" fmla="*/ 9302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2"/>
                  </a:lnTo>
                  <a:lnTo>
                    <a:pt x="9302" y="9302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6" name="任意多边形: 形状 505">
              <a:extLst>
                <a:ext uri="{FF2B5EF4-FFF2-40B4-BE49-F238E27FC236}">
                  <a16:creationId xmlns:a16="http://schemas.microsoft.com/office/drawing/2014/main" id="{253B14D3-4A8F-B7FE-7648-F7EEDF28816D}"/>
                </a:ext>
              </a:extLst>
            </p:cNvPr>
            <p:cNvSpPr/>
            <p:nvPr/>
          </p:nvSpPr>
          <p:spPr>
            <a:xfrm>
              <a:off x="7871199" y="5962684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2 h 35113"/>
                <a:gd name="connsiteX8" fmla="*/ 9302 w 141074"/>
                <a:gd name="connsiteY8" fmla="*/ 9302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2"/>
                  </a:lnTo>
                  <a:lnTo>
                    <a:pt x="9302" y="9302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7" name="任意多边形: 形状 506">
              <a:extLst>
                <a:ext uri="{FF2B5EF4-FFF2-40B4-BE49-F238E27FC236}">
                  <a16:creationId xmlns:a16="http://schemas.microsoft.com/office/drawing/2014/main" id="{18DD3EE7-98CD-442B-6BED-D0C8C9A2DFA1}"/>
                </a:ext>
              </a:extLst>
            </p:cNvPr>
            <p:cNvSpPr/>
            <p:nvPr/>
          </p:nvSpPr>
          <p:spPr>
            <a:xfrm>
              <a:off x="7871199" y="6013068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8" name="任意多边形: 形状 507">
              <a:extLst>
                <a:ext uri="{FF2B5EF4-FFF2-40B4-BE49-F238E27FC236}">
                  <a16:creationId xmlns:a16="http://schemas.microsoft.com/office/drawing/2014/main" id="{460083B4-DC97-EE71-5525-8F0EE643DB2E}"/>
                </a:ext>
              </a:extLst>
            </p:cNvPr>
            <p:cNvSpPr/>
            <p:nvPr/>
          </p:nvSpPr>
          <p:spPr>
            <a:xfrm>
              <a:off x="7871199" y="6063451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9" name="任意多边形: 形状 508">
              <a:extLst>
                <a:ext uri="{FF2B5EF4-FFF2-40B4-BE49-F238E27FC236}">
                  <a16:creationId xmlns:a16="http://schemas.microsoft.com/office/drawing/2014/main" id="{B81227D2-08F8-1313-97A1-AF9324C81696}"/>
                </a:ext>
              </a:extLst>
            </p:cNvPr>
            <p:cNvSpPr/>
            <p:nvPr/>
          </p:nvSpPr>
          <p:spPr>
            <a:xfrm>
              <a:off x="7871199" y="6113835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0" name="任意多边形: 形状 509">
              <a:extLst>
                <a:ext uri="{FF2B5EF4-FFF2-40B4-BE49-F238E27FC236}">
                  <a16:creationId xmlns:a16="http://schemas.microsoft.com/office/drawing/2014/main" id="{070CECE6-DA84-3CC1-CF32-51CDCEDE21D7}"/>
                </a:ext>
              </a:extLst>
            </p:cNvPr>
            <p:cNvSpPr/>
            <p:nvPr/>
          </p:nvSpPr>
          <p:spPr>
            <a:xfrm>
              <a:off x="7871199" y="6164219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1" name="任意多边形: 形状 510">
              <a:extLst>
                <a:ext uri="{FF2B5EF4-FFF2-40B4-BE49-F238E27FC236}">
                  <a16:creationId xmlns:a16="http://schemas.microsoft.com/office/drawing/2014/main" id="{17AC587A-1AB9-94CE-8599-7C3AB71324F7}"/>
                </a:ext>
              </a:extLst>
            </p:cNvPr>
            <p:cNvSpPr/>
            <p:nvPr/>
          </p:nvSpPr>
          <p:spPr>
            <a:xfrm>
              <a:off x="7871199" y="6214602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2" name="任意多边形: 形状 511">
              <a:extLst>
                <a:ext uri="{FF2B5EF4-FFF2-40B4-BE49-F238E27FC236}">
                  <a16:creationId xmlns:a16="http://schemas.microsoft.com/office/drawing/2014/main" id="{71DF8D25-6C71-470C-245E-4231C69FF310}"/>
                </a:ext>
              </a:extLst>
            </p:cNvPr>
            <p:cNvSpPr/>
            <p:nvPr/>
          </p:nvSpPr>
          <p:spPr>
            <a:xfrm>
              <a:off x="7871199" y="6264986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3" name="任意多边形: 形状 512">
              <a:extLst>
                <a:ext uri="{FF2B5EF4-FFF2-40B4-BE49-F238E27FC236}">
                  <a16:creationId xmlns:a16="http://schemas.microsoft.com/office/drawing/2014/main" id="{90B1D562-6AFC-F9F9-9484-24A43E8B1759}"/>
                </a:ext>
              </a:extLst>
            </p:cNvPr>
            <p:cNvSpPr/>
            <p:nvPr/>
          </p:nvSpPr>
          <p:spPr>
            <a:xfrm>
              <a:off x="7871199" y="6315370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4" name="任意多边形: 形状 513">
              <a:extLst>
                <a:ext uri="{FF2B5EF4-FFF2-40B4-BE49-F238E27FC236}">
                  <a16:creationId xmlns:a16="http://schemas.microsoft.com/office/drawing/2014/main" id="{66BBD75B-285D-995B-A78A-E499952DDFCA}"/>
                </a:ext>
              </a:extLst>
            </p:cNvPr>
            <p:cNvSpPr/>
            <p:nvPr/>
          </p:nvSpPr>
          <p:spPr>
            <a:xfrm>
              <a:off x="7871199" y="6365754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5" name="任意多边形: 形状 514">
              <a:extLst>
                <a:ext uri="{FF2B5EF4-FFF2-40B4-BE49-F238E27FC236}">
                  <a16:creationId xmlns:a16="http://schemas.microsoft.com/office/drawing/2014/main" id="{FAF6ADC7-9466-CC5B-CCE7-6D4B352EEFAF}"/>
                </a:ext>
              </a:extLst>
            </p:cNvPr>
            <p:cNvSpPr/>
            <p:nvPr/>
          </p:nvSpPr>
          <p:spPr>
            <a:xfrm>
              <a:off x="7871199" y="6416137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12 h 35113"/>
                <a:gd name="connsiteX6" fmla="*/ 131773 w 141074"/>
                <a:gd name="connsiteY6" fmla="*/ 25812 h 35113"/>
                <a:gd name="connsiteX7" fmla="*/ 131773 w 141074"/>
                <a:gd name="connsiteY7" fmla="*/ 9301 h 35113"/>
                <a:gd name="connsiteX8" fmla="*/ 9302 w 141074"/>
                <a:gd name="connsiteY8" fmla="*/ 9301 h 35113"/>
                <a:gd name="connsiteX9" fmla="*/ 9302 w 141074"/>
                <a:gd name="connsiteY9" fmla="*/ 25812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12"/>
                  </a:moveTo>
                  <a:lnTo>
                    <a:pt x="131773" y="25812"/>
                  </a:lnTo>
                  <a:lnTo>
                    <a:pt x="131773" y="9301"/>
                  </a:lnTo>
                  <a:lnTo>
                    <a:pt x="9302" y="9301"/>
                  </a:lnTo>
                  <a:lnTo>
                    <a:pt x="9302" y="258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6" name="任意多边形: 形状 515">
              <a:extLst>
                <a:ext uri="{FF2B5EF4-FFF2-40B4-BE49-F238E27FC236}">
                  <a16:creationId xmlns:a16="http://schemas.microsoft.com/office/drawing/2014/main" id="{9ED6AC58-2546-6F65-D09D-09EBBB0882B9}"/>
                </a:ext>
              </a:extLst>
            </p:cNvPr>
            <p:cNvSpPr/>
            <p:nvPr/>
          </p:nvSpPr>
          <p:spPr>
            <a:xfrm>
              <a:off x="7871199" y="6466521"/>
              <a:ext cx="141074" cy="35113"/>
            </a:xfrm>
            <a:custGeom>
              <a:avLst/>
              <a:gdLst>
                <a:gd name="connsiteX0" fmla="*/ 141075 w 141074"/>
                <a:gd name="connsiteY0" fmla="*/ 35114 h 35113"/>
                <a:gd name="connsiteX1" fmla="*/ 0 w 141074"/>
                <a:gd name="connsiteY1" fmla="*/ 35114 h 35113"/>
                <a:gd name="connsiteX2" fmla="*/ 0 w 141074"/>
                <a:gd name="connsiteY2" fmla="*/ 0 h 35113"/>
                <a:gd name="connsiteX3" fmla="*/ 141075 w 141074"/>
                <a:gd name="connsiteY3" fmla="*/ 0 h 35113"/>
                <a:gd name="connsiteX4" fmla="*/ 141075 w 141074"/>
                <a:gd name="connsiteY4" fmla="*/ 35114 h 35113"/>
                <a:gd name="connsiteX5" fmla="*/ 9302 w 141074"/>
                <a:gd name="connsiteY5" fmla="*/ 25889 h 35113"/>
                <a:gd name="connsiteX6" fmla="*/ 131773 w 141074"/>
                <a:gd name="connsiteY6" fmla="*/ 25889 h 35113"/>
                <a:gd name="connsiteX7" fmla="*/ 131773 w 141074"/>
                <a:gd name="connsiteY7" fmla="*/ 9379 h 35113"/>
                <a:gd name="connsiteX8" fmla="*/ 9302 w 141074"/>
                <a:gd name="connsiteY8" fmla="*/ 9379 h 35113"/>
                <a:gd name="connsiteX9" fmla="*/ 9302 w 141074"/>
                <a:gd name="connsiteY9" fmla="*/ 25889 h 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074" h="35113">
                  <a:moveTo>
                    <a:pt x="141075" y="35114"/>
                  </a:moveTo>
                  <a:lnTo>
                    <a:pt x="0" y="35114"/>
                  </a:lnTo>
                  <a:lnTo>
                    <a:pt x="0" y="0"/>
                  </a:lnTo>
                  <a:lnTo>
                    <a:pt x="141075" y="0"/>
                  </a:lnTo>
                  <a:lnTo>
                    <a:pt x="141075" y="35114"/>
                  </a:lnTo>
                  <a:close/>
                  <a:moveTo>
                    <a:pt x="9302" y="25889"/>
                  </a:moveTo>
                  <a:lnTo>
                    <a:pt x="131773" y="25889"/>
                  </a:lnTo>
                  <a:lnTo>
                    <a:pt x="131773" y="9379"/>
                  </a:lnTo>
                  <a:lnTo>
                    <a:pt x="9302" y="9379"/>
                  </a:lnTo>
                  <a:lnTo>
                    <a:pt x="9302" y="2588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7" name="任意多边形: 形状 516">
              <a:extLst>
                <a:ext uri="{FF2B5EF4-FFF2-40B4-BE49-F238E27FC236}">
                  <a16:creationId xmlns:a16="http://schemas.microsoft.com/office/drawing/2014/main" id="{81510960-6D76-C5AB-25B1-13866E711782}"/>
                </a:ext>
              </a:extLst>
            </p:cNvPr>
            <p:cNvSpPr/>
            <p:nvPr/>
          </p:nvSpPr>
          <p:spPr>
            <a:xfrm>
              <a:off x="8104514" y="5889124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8" name="任意多边形: 形状 517">
              <a:extLst>
                <a:ext uri="{FF2B5EF4-FFF2-40B4-BE49-F238E27FC236}">
                  <a16:creationId xmlns:a16="http://schemas.microsoft.com/office/drawing/2014/main" id="{C9BB9E5B-8845-6FEE-5515-CAE36CC50AAB}"/>
                </a:ext>
              </a:extLst>
            </p:cNvPr>
            <p:cNvSpPr/>
            <p:nvPr/>
          </p:nvSpPr>
          <p:spPr>
            <a:xfrm>
              <a:off x="8104514" y="5916873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9" name="任意多边形: 形状 518">
              <a:extLst>
                <a:ext uri="{FF2B5EF4-FFF2-40B4-BE49-F238E27FC236}">
                  <a16:creationId xmlns:a16="http://schemas.microsoft.com/office/drawing/2014/main" id="{E275468E-2A64-8F07-D8FF-15448FA4D485}"/>
                </a:ext>
              </a:extLst>
            </p:cNvPr>
            <p:cNvSpPr/>
            <p:nvPr/>
          </p:nvSpPr>
          <p:spPr>
            <a:xfrm>
              <a:off x="8104514" y="5944623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0" name="任意多边形: 形状 519">
              <a:extLst>
                <a:ext uri="{FF2B5EF4-FFF2-40B4-BE49-F238E27FC236}">
                  <a16:creationId xmlns:a16="http://schemas.microsoft.com/office/drawing/2014/main" id="{36504CAB-C457-CEDE-2EA9-0E8F2480171F}"/>
                </a:ext>
              </a:extLst>
            </p:cNvPr>
            <p:cNvSpPr/>
            <p:nvPr/>
          </p:nvSpPr>
          <p:spPr>
            <a:xfrm>
              <a:off x="8104514" y="5972373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1" name="任意多边形: 形状 520">
              <a:extLst>
                <a:ext uri="{FF2B5EF4-FFF2-40B4-BE49-F238E27FC236}">
                  <a16:creationId xmlns:a16="http://schemas.microsoft.com/office/drawing/2014/main" id="{2BC1798C-ADD5-0F0D-6C06-B767333812E5}"/>
                </a:ext>
              </a:extLst>
            </p:cNvPr>
            <p:cNvSpPr/>
            <p:nvPr/>
          </p:nvSpPr>
          <p:spPr>
            <a:xfrm>
              <a:off x="8104514" y="6000123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2" name="任意多边形: 形状 521">
              <a:extLst>
                <a:ext uri="{FF2B5EF4-FFF2-40B4-BE49-F238E27FC236}">
                  <a16:creationId xmlns:a16="http://schemas.microsoft.com/office/drawing/2014/main" id="{C4DC33B1-4B45-85EA-DF83-421DA8778694}"/>
                </a:ext>
              </a:extLst>
            </p:cNvPr>
            <p:cNvSpPr/>
            <p:nvPr/>
          </p:nvSpPr>
          <p:spPr>
            <a:xfrm>
              <a:off x="8104514" y="6027873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3" name="任意多边形: 形状 522">
              <a:extLst>
                <a:ext uri="{FF2B5EF4-FFF2-40B4-BE49-F238E27FC236}">
                  <a16:creationId xmlns:a16="http://schemas.microsoft.com/office/drawing/2014/main" id="{1E1CE96F-EC21-3C14-C757-9FF32A0A80D2}"/>
                </a:ext>
              </a:extLst>
            </p:cNvPr>
            <p:cNvSpPr/>
            <p:nvPr/>
          </p:nvSpPr>
          <p:spPr>
            <a:xfrm>
              <a:off x="8104514" y="6055622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4" name="任意多边形: 形状 523">
              <a:extLst>
                <a:ext uri="{FF2B5EF4-FFF2-40B4-BE49-F238E27FC236}">
                  <a16:creationId xmlns:a16="http://schemas.microsoft.com/office/drawing/2014/main" id="{4174429A-DACE-177D-0343-381682CD1DC7}"/>
                </a:ext>
              </a:extLst>
            </p:cNvPr>
            <p:cNvSpPr/>
            <p:nvPr/>
          </p:nvSpPr>
          <p:spPr>
            <a:xfrm>
              <a:off x="8104514" y="6083372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5" name="任意多边形: 形状 524">
              <a:extLst>
                <a:ext uri="{FF2B5EF4-FFF2-40B4-BE49-F238E27FC236}">
                  <a16:creationId xmlns:a16="http://schemas.microsoft.com/office/drawing/2014/main" id="{FFF4E1E6-B549-DADD-4CE5-17CD06D3D3F0}"/>
                </a:ext>
              </a:extLst>
            </p:cNvPr>
            <p:cNvSpPr/>
            <p:nvPr/>
          </p:nvSpPr>
          <p:spPr>
            <a:xfrm>
              <a:off x="8104514" y="6111122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6" name="任意多边形: 形状 525">
              <a:extLst>
                <a:ext uri="{FF2B5EF4-FFF2-40B4-BE49-F238E27FC236}">
                  <a16:creationId xmlns:a16="http://schemas.microsoft.com/office/drawing/2014/main" id="{360906EA-6D4F-AE78-EA58-344F4F0AC275}"/>
                </a:ext>
              </a:extLst>
            </p:cNvPr>
            <p:cNvSpPr/>
            <p:nvPr/>
          </p:nvSpPr>
          <p:spPr>
            <a:xfrm>
              <a:off x="8104514" y="6138872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7" name="任意多边形: 形状 526">
              <a:extLst>
                <a:ext uri="{FF2B5EF4-FFF2-40B4-BE49-F238E27FC236}">
                  <a16:creationId xmlns:a16="http://schemas.microsoft.com/office/drawing/2014/main" id="{EB1D08E4-7443-BF1B-4A4C-27E43B1ECBE1}"/>
                </a:ext>
              </a:extLst>
            </p:cNvPr>
            <p:cNvSpPr/>
            <p:nvPr/>
          </p:nvSpPr>
          <p:spPr>
            <a:xfrm>
              <a:off x="8104514" y="6166622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8" name="任意多边形: 形状 527">
              <a:extLst>
                <a:ext uri="{FF2B5EF4-FFF2-40B4-BE49-F238E27FC236}">
                  <a16:creationId xmlns:a16="http://schemas.microsoft.com/office/drawing/2014/main" id="{29500EDE-F090-4759-B870-93EA35120091}"/>
                </a:ext>
              </a:extLst>
            </p:cNvPr>
            <p:cNvSpPr/>
            <p:nvPr/>
          </p:nvSpPr>
          <p:spPr>
            <a:xfrm>
              <a:off x="8104514" y="6194371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9" name="任意多边形: 形状 528">
              <a:extLst>
                <a:ext uri="{FF2B5EF4-FFF2-40B4-BE49-F238E27FC236}">
                  <a16:creationId xmlns:a16="http://schemas.microsoft.com/office/drawing/2014/main" id="{FA6C35D3-3726-EB4D-2F0C-0618DE6E17DD}"/>
                </a:ext>
              </a:extLst>
            </p:cNvPr>
            <p:cNvSpPr/>
            <p:nvPr/>
          </p:nvSpPr>
          <p:spPr>
            <a:xfrm>
              <a:off x="8104514" y="6222121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0" name="任意多边形: 形状 529">
              <a:extLst>
                <a:ext uri="{FF2B5EF4-FFF2-40B4-BE49-F238E27FC236}">
                  <a16:creationId xmlns:a16="http://schemas.microsoft.com/office/drawing/2014/main" id="{1400C77E-67BA-D72D-0D8D-5239C3ECB073}"/>
                </a:ext>
              </a:extLst>
            </p:cNvPr>
            <p:cNvSpPr/>
            <p:nvPr/>
          </p:nvSpPr>
          <p:spPr>
            <a:xfrm>
              <a:off x="8104514" y="6249871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1" name="任意多边形: 形状 530">
              <a:extLst>
                <a:ext uri="{FF2B5EF4-FFF2-40B4-BE49-F238E27FC236}">
                  <a16:creationId xmlns:a16="http://schemas.microsoft.com/office/drawing/2014/main" id="{8B88B1C3-AFBB-69D3-F481-DAF635E682C3}"/>
                </a:ext>
              </a:extLst>
            </p:cNvPr>
            <p:cNvSpPr/>
            <p:nvPr/>
          </p:nvSpPr>
          <p:spPr>
            <a:xfrm>
              <a:off x="8104514" y="6277621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2" name="任意多边形: 形状 531">
              <a:extLst>
                <a:ext uri="{FF2B5EF4-FFF2-40B4-BE49-F238E27FC236}">
                  <a16:creationId xmlns:a16="http://schemas.microsoft.com/office/drawing/2014/main" id="{FE83EDDC-E48A-0870-B38B-A932E4D066AA}"/>
                </a:ext>
              </a:extLst>
            </p:cNvPr>
            <p:cNvSpPr/>
            <p:nvPr/>
          </p:nvSpPr>
          <p:spPr>
            <a:xfrm>
              <a:off x="8104514" y="6305371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3" name="任意多边形: 形状 532">
              <a:extLst>
                <a:ext uri="{FF2B5EF4-FFF2-40B4-BE49-F238E27FC236}">
                  <a16:creationId xmlns:a16="http://schemas.microsoft.com/office/drawing/2014/main" id="{F2451C62-6414-A4BD-4916-0B2AA3A11916}"/>
                </a:ext>
              </a:extLst>
            </p:cNvPr>
            <p:cNvSpPr/>
            <p:nvPr/>
          </p:nvSpPr>
          <p:spPr>
            <a:xfrm>
              <a:off x="8104514" y="6333120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4" name="任意多边形: 形状 533">
              <a:extLst>
                <a:ext uri="{FF2B5EF4-FFF2-40B4-BE49-F238E27FC236}">
                  <a16:creationId xmlns:a16="http://schemas.microsoft.com/office/drawing/2014/main" id="{8B2FD339-E875-F89E-DA15-8C16F7174DFC}"/>
                </a:ext>
              </a:extLst>
            </p:cNvPr>
            <p:cNvSpPr/>
            <p:nvPr/>
          </p:nvSpPr>
          <p:spPr>
            <a:xfrm>
              <a:off x="8104514" y="6360870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5" name="任意多边形: 形状 534">
              <a:extLst>
                <a:ext uri="{FF2B5EF4-FFF2-40B4-BE49-F238E27FC236}">
                  <a16:creationId xmlns:a16="http://schemas.microsoft.com/office/drawing/2014/main" id="{D85AF188-5009-100D-745F-643B426E4330}"/>
                </a:ext>
              </a:extLst>
            </p:cNvPr>
            <p:cNvSpPr/>
            <p:nvPr/>
          </p:nvSpPr>
          <p:spPr>
            <a:xfrm>
              <a:off x="8104514" y="6388620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6" name="任意多边形: 形状 535">
              <a:extLst>
                <a:ext uri="{FF2B5EF4-FFF2-40B4-BE49-F238E27FC236}">
                  <a16:creationId xmlns:a16="http://schemas.microsoft.com/office/drawing/2014/main" id="{B91EA143-9710-DB26-538C-FD1EE12CBB1F}"/>
                </a:ext>
              </a:extLst>
            </p:cNvPr>
            <p:cNvSpPr/>
            <p:nvPr/>
          </p:nvSpPr>
          <p:spPr>
            <a:xfrm>
              <a:off x="8104514" y="6416370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7" name="任意多边形: 形状 536">
              <a:extLst>
                <a:ext uri="{FF2B5EF4-FFF2-40B4-BE49-F238E27FC236}">
                  <a16:creationId xmlns:a16="http://schemas.microsoft.com/office/drawing/2014/main" id="{E3A8E13D-3E1E-5B7E-F015-F70ED5478DED}"/>
                </a:ext>
              </a:extLst>
            </p:cNvPr>
            <p:cNvSpPr/>
            <p:nvPr/>
          </p:nvSpPr>
          <p:spPr>
            <a:xfrm>
              <a:off x="8104514" y="6444120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8" name="任意多边形: 形状 537">
              <a:extLst>
                <a:ext uri="{FF2B5EF4-FFF2-40B4-BE49-F238E27FC236}">
                  <a16:creationId xmlns:a16="http://schemas.microsoft.com/office/drawing/2014/main" id="{F64FE515-70C8-AD8D-AAC2-3786E25DA278}"/>
                </a:ext>
              </a:extLst>
            </p:cNvPr>
            <p:cNvSpPr/>
            <p:nvPr/>
          </p:nvSpPr>
          <p:spPr>
            <a:xfrm>
              <a:off x="8206599" y="6184140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9" name="任意多边形: 形状 538">
              <a:extLst>
                <a:ext uri="{FF2B5EF4-FFF2-40B4-BE49-F238E27FC236}">
                  <a16:creationId xmlns:a16="http://schemas.microsoft.com/office/drawing/2014/main" id="{0872AB09-906D-0D2B-94FA-8CBC41E0DC3F}"/>
                </a:ext>
              </a:extLst>
            </p:cNvPr>
            <p:cNvSpPr/>
            <p:nvPr/>
          </p:nvSpPr>
          <p:spPr>
            <a:xfrm>
              <a:off x="8206599" y="6211889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0" name="任意多边形: 形状 539">
              <a:extLst>
                <a:ext uri="{FF2B5EF4-FFF2-40B4-BE49-F238E27FC236}">
                  <a16:creationId xmlns:a16="http://schemas.microsoft.com/office/drawing/2014/main" id="{EFDCAB29-C177-A34F-CA37-075F234C9C3C}"/>
                </a:ext>
              </a:extLst>
            </p:cNvPr>
            <p:cNvSpPr/>
            <p:nvPr/>
          </p:nvSpPr>
          <p:spPr>
            <a:xfrm>
              <a:off x="8206599" y="6239639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1" name="任意多边形: 形状 540">
              <a:extLst>
                <a:ext uri="{FF2B5EF4-FFF2-40B4-BE49-F238E27FC236}">
                  <a16:creationId xmlns:a16="http://schemas.microsoft.com/office/drawing/2014/main" id="{91428E1D-7462-D40F-40FC-634ED08D0FEF}"/>
                </a:ext>
              </a:extLst>
            </p:cNvPr>
            <p:cNvSpPr/>
            <p:nvPr/>
          </p:nvSpPr>
          <p:spPr>
            <a:xfrm>
              <a:off x="8206599" y="6267389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2" name="任意多边形: 形状 541">
              <a:extLst>
                <a:ext uri="{FF2B5EF4-FFF2-40B4-BE49-F238E27FC236}">
                  <a16:creationId xmlns:a16="http://schemas.microsoft.com/office/drawing/2014/main" id="{0BB77AB5-F3FB-2EBD-AEAE-20CDC84D4DCF}"/>
                </a:ext>
              </a:extLst>
            </p:cNvPr>
            <p:cNvSpPr/>
            <p:nvPr/>
          </p:nvSpPr>
          <p:spPr>
            <a:xfrm>
              <a:off x="8206599" y="6295139"/>
              <a:ext cx="31005" cy="13487"/>
            </a:xfrm>
            <a:custGeom>
              <a:avLst/>
              <a:gdLst>
                <a:gd name="connsiteX0" fmla="*/ 0 w 31005"/>
                <a:gd name="connsiteY0" fmla="*/ 0 h 13487"/>
                <a:gd name="connsiteX1" fmla="*/ 31005 w 31005"/>
                <a:gd name="connsiteY1" fmla="*/ 0 h 13487"/>
                <a:gd name="connsiteX2" fmla="*/ 31005 w 31005"/>
                <a:gd name="connsiteY2" fmla="*/ 13487 h 13487"/>
                <a:gd name="connsiteX3" fmla="*/ 0 w 31005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5" h="13487">
                  <a:moveTo>
                    <a:pt x="0" y="0"/>
                  </a:moveTo>
                  <a:lnTo>
                    <a:pt x="31005" y="0"/>
                  </a:lnTo>
                  <a:lnTo>
                    <a:pt x="3100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3" name="任意多边形: 形状 542">
              <a:extLst>
                <a:ext uri="{FF2B5EF4-FFF2-40B4-BE49-F238E27FC236}">
                  <a16:creationId xmlns:a16="http://schemas.microsoft.com/office/drawing/2014/main" id="{15D327C6-F89B-186F-81DB-3D4798501276}"/>
                </a:ext>
              </a:extLst>
            </p:cNvPr>
            <p:cNvSpPr/>
            <p:nvPr/>
          </p:nvSpPr>
          <p:spPr>
            <a:xfrm>
              <a:off x="8258300" y="6098255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4" name="任意多边形: 形状 543">
              <a:extLst>
                <a:ext uri="{FF2B5EF4-FFF2-40B4-BE49-F238E27FC236}">
                  <a16:creationId xmlns:a16="http://schemas.microsoft.com/office/drawing/2014/main" id="{7CB87B2A-791B-5BBA-781B-F5AE422EABA4}"/>
                </a:ext>
              </a:extLst>
            </p:cNvPr>
            <p:cNvSpPr/>
            <p:nvPr/>
          </p:nvSpPr>
          <p:spPr>
            <a:xfrm>
              <a:off x="8258300" y="6126005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5" name="任意多边形: 形状 544">
              <a:extLst>
                <a:ext uri="{FF2B5EF4-FFF2-40B4-BE49-F238E27FC236}">
                  <a16:creationId xmlns:a16="http://schemas.microsoft.com/office/drawing/2014/main" id="{EFBD9194-816F-B4F5-7429-D3D42B08BE66}"/>
                </a:ext>
              </a:extLst>
            </p:cNvPr>
            <p:cNvSpPr/>
            <p:nvPr/>
          </p:nvSpPr>
          <p:spPr>
            <a:xfrm>
              <a:off x="8258300" y="6153754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6" name="任意多边形: 形状 545">
              <a:extLst>
                <a:ext uri="{FF2B5EF4-FFF2-40B4-BE49-F238E27FC236}">
                  <a16:creationId xmlns:a16="http://schemas.microsoft.com/office/drawing/2014/main" id="{FEF5C22D-CF57-2CDE-CC75-C0BBA9A8D174}"/>
                </a:ext>
              </a:extLst>
            </p:cNvPr>
            <p:cNvSpPr/>
            <p:nvPr/>
          </p:nvSpPr>
          <p:spPr>
            <a:xfrm>
              <a:off x="8258300" y="6181504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7" name="任意多边形: 形状 546">
              <a:extLst>
                <a:ext uri="{FF2B5EF4-FFF2-40B4-BE49-F238E27FC236}">
                  <a16:creationId xmlns:a16="http://schemas.microsoft.com/office/drawing/2014/main" id="{F3BED3CB-0CEB-DD75-223D-074D31881315}"/>
                </a:ext>
              </a:extLst>
            </p:cNvPr>
            <p:cNvSpPr/>
            <p:nvPr/>
          </p:nvSpPr>
          <p:spPr>
            <a:xfrm>
              <a:off x="8258300" y="6209254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8" name="任意多边形: 形状 547">
              <a:extLst>
                <a:ext uri="{FF2B5EF4-FFF2-40B4-BE49-F238E27FC236}">
                  <a16:creationId xmlns:a16="http://schemas.microsoft.com/office/drawing/2014/main" id="{BA1C3049-38E6-BC33-26FC-5223CA1BF65A}"/>
                </a:ext>
              </a:extLst>
            </p:cNvPr>
            <p:cNvSpPr/>
            <p:nvPr/>
          </p:nvSpPr>
          <p:spPr>
            <a:xfrm>
              <a:off x="8258300" y="6321106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9" name="任意多边形: 形状 548">
              <a:extLst>
                <a:ext uri="{FF2B5EF4-FFF2-40B4-BE49-F238E27FC236}">
                  <a16:creationId xmlns:a16="http://schemas.microsoft.com/office/drawing/2014/main" id="{079428E8-0A20-A945-8AA6-356CF6D81A9F}"/>
                </a:ext>
              </a:extLst>
            </p:cNvPr>
            <p:cNvSpPr/>
            <p:nvPr/>
          </p:nvSpPr>
          <p:spPr>
            <a:xfrm>
              <a:off x="8258300" y="6348856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0" name="任意多边形: 形状 549">
              <a:extLst>
                <a:ext uri="{FF2B5EF4-FFF2-40B4-BE49-F238E27FC236}">
                  <a16:creationId xmlns:a16="http://schemas.microsoft.com/office/drawing/2014/main" id="{F94E4398-382B-CB74-1E2C-7112E814A974}"/>
                </a:ext>
              </a:extLst>
            </p:cNvPr>
            <p:cNvSpPr/>
            <p:nvPr/>
          </p:nvSpPr>
          <p:spPr>
            <a:xfrm>
              <a:off x="8258300" y="6376605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1" name="任意多边形: 形状 550">
              <a:extLst>
                <a:ext uri="{FF2B5EF4-FFF2-40B4-BE49-F238E27FC236}">
                  <a16:creationId xmlns:a16="http://schemas.microsoft.com/office/drawing/2014/main" id="{6D360E12-E78F-3D15-6527-9C9A31786E45}"/>
                </a:ext>
              </a:extLst>
            </p:cNvPr>
            <p:cNvSpPr/>
            <p:nvPr/>
          </p:nvSpPr>
          <p:spPr>
            <a:xfrm>
              <a:off x="8258300" y="6404355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2" name="任意多边形: 形状 551">
              <a:extLst>
                <a:ext uri="{FF2B5EF4-FFF2-40B4-BE49-F238E27FC236}">
                  <a16:creationId xmlns:a16="http://schemas.microsoft.com/office/drawing/2014/main" id="{5FBD5A46-C459-9E55-78EF-2FE2B8FD881E}"/>
                </a:ext>
              </a:extLst>
            </p:cNvPr>
            <p:cNvSpPr/>
            <p:nvPr/>
          </p:nvSpPr>
          <p:spPr>
            <a:xfrm>
              <a:off x="8258300" y="6432105"/>
              <a:ext cx="85264" cy="13487"/>
            </a:xfrm>
            <a:custGeom>
              <a:avLst/>
              <a:gdLst>
                <a:gd name="connsiteX0" fmla="*/ 0 w 85264"/>
                <a:gd name="connsiteY0" fmla="*/ 0 h 13487"/>
                <a:gd name="connsiteX1" fmla="*/ 85265 w 85264"/>
                <a:gd name="connsiteY1" fmla="*/ 0 h 13487"/>
                <a:gd name="connsiteX2" fmla="*/ 85265 w 85264"/>
                <a:gd name="connsiteY2" fmla="*/ 13487 h 13487"/>
                <a:gd name="connsiteX3" fmla="*/ 0 w 85264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4" h="13487">
                  <a:moveTo>
                    <a:pt x="0" y="0"/>
                  </a:moveTo>
                  <a:lnTo>
                    <a:pt x="85265" y="0"/>
                  </a:lnTo>
                  <a:lnTo>
                    <a:pt x="85265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3" name="任意多边形: 形状 552">
              <a:extLst>
                <a:ext uri="{FF2B5EF4-FFF2-40B4-BE49-F238E27FC236}">
                  <a16:creationId xmlns:a16="http://schemas.microsoft.com/office/drawing/2014/main" id="{37D8EC21-CC24-30F0-D959-B335B795E270}"/>
                </a:ext>
              </a:extLst>
            </p:cNvPr>
            <p:cNvSpPr/>
            <p:nvPr/>
          </p:nvSpPr>
          <p:spPr>
            <a:xfrm>
              <a:off x="8104514" y="6474660"/>
              <a:ext cx="144717" cy="13487"/>
            </a:xfrm>
            <a:custGeom>
              <a:avLst/>
              <a:gdLst>
                <a:gd name="connsiteX0" fmla="*/ 0 w 144717"/>
                <a:gd name="connsiteY0" fmla="*/ 0 h 13487"/>
                <a:gd name="connsiteX1" fmla="*/ 144717 w 144717"/>
                <a:gd name="connsiteY1" fmla="*/ 0 h 13487"/>
                <a:gd name="connsiteX2" fmla="*/ 144717 w 144717"/>
                <a:gd name="connsiteY2" fmla="*/ 13487 h 13487"/>
                <a:gd name="connsiteX3" fmla="*/ 0 w 144717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717" h="13487">
                  <a:moveTo>
                    <a:pt x="0" y="0"/>
                  </a:moveTo>
                  <a:lnTo>
                    <a:pt x="144717" y="0"/>
                  </a:lnTo>
                  <a:lnTo>
                    <a:pt x="144717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4" name="任意多边形: 形状 553">
              <a:extLst>
                <a:ext uri="{FF2B5EF4-FFF2-40B4-BE49-F238E27FC236}">
                  <a16:creationId xmlns:a16="http://schemas.microsoft.com/office/drawing/2014/main" id="{27681386-D483-B9A7-ED34-0D64F00D5AA7}"/>
                </a:ext>
              </a:extLst>
            </p:cNvPr>
            <p:cNvSpPr/>
            <p:nvPr/>
          </p:nvSpPr>
          <p:spPr>
            <a:xfrm>
              <a:off x="8104514" y="6502410"/>
              <a:ext cx="144717" cy="13487"/>
            </a:xfrm>
            <a:custGeom>
              <a:avLst/>
              <a:gdLst>
                <a:gd name="connsiteX0" fmla="*/ 0 w 144717"/>
                <a:gd name="connsiteY0" fmla="*/ 0 h 13487"/>
                <a:gd name="connsiteX1" fmla="*/ 144717 w 144717"/>
                <a:gd name="connsiteY1" fmla="*/ 0 h 13487"/>
                <a:gd name="connsiteX2" fmla="*/ 144717 w 144717"/>
                <a:gd name="connsiteY2" fmla="*/ 13487 h 13487"/>
                <a:gd name="connsiteX3" fmla="*/ 0 w 144717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717" h="13487">
                  <a:moveTo>
                    <a:pt x="0" y="0"/>
                  </a:moveTo>
                  <a:lnTo>
                    <a:pt x="144717" y="0"/>
                  </a:lnTo>
                  <a:lnTo>
                    <a:pt x="144717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5" name="任意多边形: 形状 554">
              <a:extLst>
                <a:ext uri="{FF2B5EF4-FFF2-40B4-BE49-F238E27FC236}">
                  <a16:creationId xmlns:a16="http://schemas.microsoft.com/office/drawing/2014/main" id="{803BDD12-547D-7856-062C-64354F5740EB}"/>
                </a:ext>
              </a:extLst>
            </p:cNvPr>
            <p:cNvSpPr/>
            <p:nvPr/>
          </p:nvSpPr>
          <p:spPr>
            <a:xfrm>
              <a:off x="8104514" y="6530159"/>
              <a:ext cx="144717" cy="13487"/>
            </a:xfrm>
            <a:custGeom>
              <a:avLst/>
              <a:gdLst>
                <a:gd name="connsiteX0" fmla="*/ 0 w 144717"/>
                <a:gd name="connsiteY0" fmla="*/ 0 h 13487"/>
                <a:gd name="connsiteX1" fmla="*/ 144717 w 144717"/>
                <a:gd name="connsiteY1" fmla="*/ 0 h 13487"/>
                <a:gd name="connsiteX2" fmla="*/ 144717 w 144717"/>
                <a:gd name="connsiteY2" fmla="*/ 13487 h 13487"/>
                <a:gd name="connsiteX3" fmla="*/ 0 w 144717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717" h="13487">
                  <a:moveTo>
                    <a:pt x="0" y="0"/>
                  </a:moveTo>
                  <a:lnTo>
                    <a:pt x="144717" y="0"/>
                  </a:lnTo>
                  <a:lnTo>
                    <a:pt x="144717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6" name="任意多边形: 形状 555">
              <a:extLst>
                <a:ext uri="{FF2B5EF4-FFF2-40B4-BE49-F238E27FC236}">
                  <a16:creationId xmlns:a16="http://schemas.microsoft.com/office/drawing/2014/main" id="{B45C79A1-C1E0-F92D-DD3D-52806147509F}"/>
                </a:ext>
              </a:extLst>
            </p:cNvPr>
            <p:cNvSpPr/>
            <p:nvPr/>
          </p:nvSpPr>
          <p:spPr>
            <a:xfrm>
              <a:off x="8104514" y="6557909"/>
              <a:ext cx="144717" cy="13487"/>
            </a:xfrm>
            <a:custGeom>
              <a:avLst/>
              <a:gdLst>
                <a:gd name="connsiteX0" fmla="*/ 0 w 144717"/>
                <a:gd name="connsiteY0" fmla="*/ 0 h 13487"/>
                <a:gd name="connsiteX1" fmla="*/ 144717 w 144717"/>
                <a:gd name="connsiteY1" fmla="*/ 0 h 13487"/>
                <a:gd name="connsiteX2" fmla="*/ 144717 w 144717"/>
                <a:gd name="connsiteY2" fmla="*/ 13487 h 13487"/>
                <a:gd name="connsiteX3" fmla="*/ 0 w 144717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717" h="13487">
                  <a:moveTo>
                    <a:pt x="0" y="0"/>
                  </a:moveTo>
                  <a:lnTo>
                    <a:pt x="144717" y="0"/>
                  </a:lnTo>
                  <a:lnTo>
                    <a:pt x="144717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7" name="任意多边形: 形状 556">
              <a:extLst>
                <a:ext uri="{FF2B5EF4-FFF2-40B4-BE49-F238E27FC236}">
                  <a16:creationId xmlns:a16="http://schemas.microsoft.com/office/drawing/2014/main" id="{3F59374A-E4BE-B8FF-DA14-08D39B0BB8F5}"/>
                </a:ext>
              </a:extLst>
            </p:cNvPr>
            <p:cNvSpPr/>
            <p:nvPr/>
          </p:nvSpPr>
          <p:spPr>
            <a:xfrm>
              <a:off x="8104514" y="6585659"/>
              <a:ext cx="144717" cy="13487"/>
            </a:xfrm>
            <a:custGeom>
              <a:avLst/>
              <a:gdLst>
                <a:gd name="connsiteX0" fmla="*/ 0 w 144717"/>
                <a:gd name="connsiteY0" fmla="*/ 0 h 13487"/>
                <a:gd name="connsiteX1" fmla="*/ 144717 w 144717"/>
                <a:gd name="connsiteY1" fmla="*/ 0 h 13487"/>
                <a:gd name="connsiteX2" fmla="*/ 144717 w 144717"/>
                <a:gd name="connsiteY2" fmla="*/ 13487 h 13487"/>
                <a:gd name="connsiteX3" fmla="*/ 0 w 144717"/>
                <a:gd name="connsiteY3" fmla="*/ 13487 h 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717" h="13487">
                  <a:moveTo>
                    <a:pt x="0" y="0"/>
                  </a:moveTo>
                  <a:lnTo>
                    <a:pt x="144717" y="0"/>
                  </a:lnTo>
                  <a:lnTo>
                    <a:pt x="144717" y="13487"/>
                  </a:lnTo>
                  <a:lnTo>
                    <a:pt x="0" y="1348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8" name="任意多边形: 形状 557">
              <a:extLst>
                <a:ext uri="{FF2B5EF4-FFF2-40B4-BE49-F238E27FC236}">
                  <a16:creationId xmlns:a16="http://schemas.microsoft.com/office/drawing/2014/main" id="{06F516B5-4AC1-44AB-FB58-A3434533E861}"/>
                </a:ext>
              </a:extLst>
            </p:cNvPr>
            <p:cNvSpPr/>
            <p:nvPr/>
          </p:nvSpPr>
          <p:spPr>
            <a:xfrm>
              <a:off x="8545100" y="6372730"/>
              <a:ext cx="23254" cy="198744"/>
            </a:xfrm>
            <a:custGeom>
              <a:avLst/>
              <a:gdLst>
                <a:gd name="connsiteX0" fmla="*/ 0 w 23254"/>
                <a:gd name="connsiteY0" fmla="*/ 0 h 198744"/>
                <a:gd name="connsiteX1" fmla="*/ 23254 w 23254"/>
                <a:gd name="connsiteY1" fmla="*/ 0 h 198744"/>
                <a:gd name="connsiteX2" fmla="*/ 23254 w 23254"/>
                <a:gd name="connsiteY2" fmla="*/ 198744 h 198744"/>
                <a:gd name="connsiteX3" fmla="*/ 0 w 23254"/>
                <a:gd name="connsiteY3" fmla="*/ 198744 h 19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54" h="198744">
                  <a:moveTo>
                    <a:pt x="0" y="0"/>
                  </a:moveTo>
                  <a:lnTo>
                    <a:pt x="23254" y="0"/>
                  </a:lnTo>
                  <a:lnTo>
                    <a:pt x="23254" y="198744"/>
                  </a:lnTo>
                  <a:lnTo>
                    <a:pt x="0" y="198744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9" name="任意多边形: 形状 558">
              <a:extLst>
                <a:ext uri="{FF2B5EF4-FFF2-40B4-BE49-F238E27FC236}">
                  <a16:creationId xmlns:a16="http://schemas.microsoft.com/office/drawing/2014/main" id="{F4CE37C2-4CFA-1C97-80F7-75E64AE05C15}"/>
                </a:ext>
              </a:extLst>
            </p:cNvPr>
            <p:cNvSpPr/>
            <p:nvPr/>
          </p:nvSpPr>
          <p:spPr>
            <a:xfrm>
              <a:off x="8377129" y="6256615"/>
              <a:ext cx="8371" cy="428881"/>
            </a:xfrm>
            <a:custGeom>
              <a:avLst/>
              <a:gdLst>
                <a:gd name="connsiteX0" fmla="*/ 0 w 8371"/>
                <a:gd name="connsiteY0" fmla="*/ 0 h 428881"/>
                <a:gd name="connsiteX1" fmla="*/ 8371 w 8371"/>
                <a:gd name="connsiteY1" fmla="*/ 0 h 428881"/>
                <a:gd name="connsiteX2" fmla="*/ 8371 w 8371"/>
                <a:gd name="connsiteY2" fmla="*/ 428881 h 428881"/>
                <a:gd name="connsiteX3" fmla="*/ 0 w 8371"/>
                <a:gd name="connsiteY3" fmla="*/ 428881 h 428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1" h="428881">
                  <a:moveTo>
                    <a:pt x="0" y="0"/>
                  </a:moveTo>
                  <a:lnTo>
                    <a:pt x="8371" y="0"/>
                  </a:lnTo>
                  <a:lnTo>
                    <a:pt x="8371" y="428881"/>
                  </a:lnTo>
                  <a:lnTo>
                    <a:pt x="0" y="428881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0" name="任意多边形: 形状 559">
              <a:extLst>
                <a:ext uri="{FF2B5EF4-FFF2-40B4-BE49-F238E27FC236}">
                  <a16:creationId xmlns:a16="http://schemas.microsoft.com/office/drawing/2014/main" id="{F3DC636D-0CDD-23B2-83F2-C08DFA5DB360}"/>
                </a:ext>
              </a:extLst>
            </p:cNvPr>
            <p:cNvSpPr/>
            <p:nvPr/>
          </p:nvSpPr>
          <p:spPr>
            <a:xfrm>
              <a:off x="8426194" y="6383349"/>
              <a:ext cx="9689" cy="302224"/>
            </a:xfrm>
            <a:custGeom>
              <a:avLst/>
              <a:gdLst>
                <a:gd name="connsiteX0" fmla="*/ 0 w 9689"/>
                <a:gd name="connsiteY0" fmla="*/ 0 h 302224"/>
                <a:gd name="connsiteX1" fmla="*/ 9689 w 9689"/>
                <a:gd name="connsiteY1" fmla="*/ 0 h 302224"/>
                <a:gd name="connsiteX2" fmla="*/ 9689 w 9689"/>
                <a:gd name="connsiteY2" fmla="*/ 302225 h 302224"/>
                <a:gd name="connsiteX3" fmla="*/ 0 w 9689"/>
                <a:gd name="connsiteY3" fmla="*/ 302225 h 302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89" h="302224">
                  <a:moveTo>
                    <a:pt x="0" y="0"/>
                  </a:moveTo>
                  <a:lnTo>
                    <a:pt x="9689" y="0"/>
                  </a:lnTo>
                  <a:lnTo>
                    <a:pt x="9689" y="302225"/>
                  </a:lnTo>
                  <a:lnTo>
                    <a:pt x="0" y="302225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1" name="任意多边形: 形状 560">
              <a:extLst>
                <a:ext uri="{FF2B5EF4-FFF2-40B4-BE49-F238E27FC236}">
                  <a16:creationId xmlns:a16="http://schemas.microsoft.com/office/drawing/2014/main" id="{E65B3B6A-1405-663F-A367-C5E05BF262E9}"/>
                </a:ext>
              </a:extLst>
            </p:cNvPr>
            <p:cNvSpPr/>
            <p:nvPr/>
          </p:nvSpPr>
          <p:spPr>
            <a:xfrm>
              <a:off x="8475338" y="6402107"/>
              <a:ext cx="9069" cy="283388"/>
            </a:xfrm>
            <a:custGeom>
              <a:avLst/>
              <a:gdLst>
                <a:gd name="connsiteX0" fmla="*/ 0 w 9069"/>
                <a:gd name="connsiteY0" fmla="*/ 0 h 283388"/>
                <a:gd name="connsiteX1" fmla="*/ 9069 w 9069"/>
                <a:gd name="connsiteY1" fmla="*/ 0 h 283388"/>
                <a:gd name="connsiteX2" fmla="*/ 9069 w 9069"/>
                <a:gd name="connsiteY2" fmla="*/ 283389 h 283388"/>
                <a:gd name="connsiteX3" fmla="*/ 0 w 9069"/>
                <a:gd name="connsiteY3" fmla="*/ 283389 h 283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69" h="283388">
                  <a:moveTo>
                    <a:pt x="0" y="0"/>
                  </a:moveTo>
                  <a:lnTo>
                    <a:pt x="9069" y="0"/>
                  </a:lnTo>
                  <a:lnTo>
                    <a:pt x="9069" y="283389"/>
                  </a:lnTo>
                  <a:lnTo>
                    <a:pt x="0" y="28338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2" name="任意多边形: 形状 561">
              <a:extLst>
                <a:ext uri="{FF2B5EF4-FFF2-40B4-BE49-F238E27FC236}">
                  <a16:creationId xmlns:a16="http://schemas.microsoft.com/office/drawing/2014/main" id="{6DDCF4E3-4845-A9AC-4B9C-EB044FA993D8}"/>
                </a:ext>
              </a:extLst>
            </p:cNvPr>
            <p:cNvSpPr/>
            <p:nvPr/>
          </p:nvSpPr>
          <p:spPr>
            <a:xfrm>
              <a:off x="8431078" y="6274830"/>
              <a:ext cx="48755" cy="9611"/>
            </a:xfrm>
            <a:custGeom>
              <a:avLst/>
              <a:gdLst>
                <a:gd name="connsiteX0" fmla="*/ 0 w 48755"/>
                <a:gd name="connsiteY0" fmla="*/ 0 h 9611"/>
                <a:gd name="connsiteX1" fmla="*/ 48756 w 48755"/>
                <a:gd name="connsiteY1" fmla="*/ 0 h 9611"/>
                <a:gd name="connsiteX2" fmla="*/ 48756 w 48755"/>
                <a:gd name="connsiteY2" fmla="*/ 9612 h 9611"/>
                <a:gd name="connsiteX3" fmla="*/ 0 w 48755"/>
                <a:gd name="connsiteY3" fmla="*/ 9612 h 9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755" h="9611">
                  <a:moveTo>
                    <a:pt x="0" y="0"/>
                  </a:moveTo>
                  <a:lnTo>
                    <a:pt x="48756" y="0"/>
                  </a:lnTo>
                  <a:lnTo>
                    <a:pt x="48756" y="9612"/>
                  </a:lnTo>
                  <a:lnTo>
                    <a:pt x="0" y="96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3" name="任意多边形: 形状 562">
              <a:extLst>
                <a:ext uri="{FF2B5EF4-FFF2-40B4-BE49-F238E27FC236}">
                  <a16:creationId xmlns:a16="http://schemas.microsoft.com/office/drawing/2014/main" id="{B6E894F5-487F-611B-911A-AE4EDDEF989F}"/>
                </a:ext>
              </a:extLst>
            </p:cNvPr>
            <p:cNvSpPr/>
            <p:nvPr/>
          </p:nvSpPr>
          <p:spPr>
            <a:xfrm>
              <a:off x="8431078" y="6297077"/>
              <a:ext cx="48755" cy="9611"/>
            </a:xfrm>
            <a:custGeom>
              <a:avLst/>
              <a:gdLst>
                <a:gd name="connsiteX0" fmla="*/ 0 w 48755"/>
                <a:gd name="connsiteY0" fmla="*/ 0 h 9611"/>
                <a:gd name="connsiteX1" fmla="*/ 48756 w 48755"/>
                <a:gd name="connsiteY1" fmla="*/ 0 h 9611"/>
                <a:gd name="connsiteX2" fmla="*/ 48756 w 48755"/>
                <a:gd name="connsiteY2" fmla="*/ 9612 h 9611"/>
                <a:gd name="connsiteX3" fmla="*/ 0 w 48755"/>
                <a:gd name="connsiteY3" fmla="*/ 9612 h 9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755" h="9611">
                  <a:moveTo>
                    <a:pt x="0" y="0"/>
                  </a:moveTo>
                  <a:lnTo>
                    <a:pt x="48756" y="0"/>
                  </a:lnTo>
                  <a:lnTo>
                    <a:pt x="48756" y="9612"/>
                  </a:lnTo>
                  <a:lnTo>
                    <a:pt x="0" y="96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4" name="任意多边形: 形状 563">
              <a:extLst>
                <a:ext uri="{FF2B5EF4-FFF2-40B4-BE49-F238E27FC236}">
                  <a16:creationId xmlns:a16="http://schemas.microsoft.com/office/drawing/2014/main" id="{1B49E23F-729B-7A4F-9DCF-ECDDF07D0F94}"/>
                </a:ext>
              </a:extLst>
            </p:cNvPr>
            <p:cNvSpPr/>
            <p:nvPr/>
          </p:nvSpPr>
          <p:spPr>
            <a:xfrm>
              <a:off x="8431078" y="6319400"/>
              <a:ext cx="48755" cy="9611"/>
            </a:xfrm>
            <a:custGeom>
              <a:avLst/>
              <a:gdLst>
                <a:gd name="connsiteX0" fmla="*/ 0 w 48755"/>
                <a:gd name="connsiteY0" fmla="*/ 0 h 9611"/>
                <a:gd name="connsiteX1" fmla="*/ 48756 w 48755"/>
                <a:gd name="connsiteY1" fmla="*/ 0 h 9611"/>
                <a:gd name="connsiteX2" fmla="*/ 48756 w 48755"/>
                <a:gd name="connsiteY2" fmla="*/ 9612 h 9611"/>
                <a:gd name="connsiteX3" fmla="*/ 0 w 48755"/>
                <a:gd name="connsiteY3" fmla="*/ 9612 h 9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755" h="9611">
                  <a:moveTo>
                    <a:pt x="0" y="0"/>
                  </a:moveTo>
                  <a:lnTo>
                    <a:pt x="48756" y="0"/>
                  </a:lnTo>
                  <a:lnTo>
                    <a:pt x="48756" y="9612"/>
                  </a:lnTo>
                  <a:lnTo>
                    <a:pt x="0" y="96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5" name="任意多边形: 形状 564">
              <a:extLst>
                <a:ext uri="{FF2B5EF4-FFF2-40B4-BE49-F238E27FC236}">
                  <a16:creationId xmlns:a16="http://schemas.microsoft.com/office/drawing/2014/main" id="{ED501066-6F41-3462-8E38-613E88C8A589}"/>
                </a:ext>
              </a:extLst>
            </p:cNvPr>
            <p:cNvSpPr/>
            <p:nvPr/>
          </p:nvSpPr>
          <p:spPr>
            <a:xfrm>
              <a:off x="8431078" y="6341724"/>
              <a:ext cx="48755" cy="9611"/>
            </a:xfrm>
            <a:custGeom>
              <a:avLst/>
              <a:gdLst>
                <a:gd name="connsiteX0" fmla="*/ 0 w 48755"/>
                <a:gd name="connsiteY0" fmla="*/ 0 h 9611"/>
                <a:gd name="connsiteX1" fmla="*/ 48756 w 48755"/>
                <a:gd name="connsiteY1" fmla="*/ 0 h 9611"/>
                <a:gd name="connsiteX2" fmla="*/ 48756 w 48755"/>
                <a:gd name="connsiteY2" fmla="*/ 9612 h 9611"/>
                <a:gd name="connsiteX3" fmla="*/ 0 w 48755"/>
                <a:gd name="connsiteY3" fmla="*/ 9612 h 9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755" h="9611">
                  <a:moveTo>
                    <a:pt x="0" y="0"/>
                  </a:moveTo>
                  <a:lnTo>
                    <a:pt x="48756" y="0"/>
                  </a:lnTo>
                  <a:lnTo>
                    <a:pt x="48756" y="9612"/>
                  </a:lnTo>
                  <a:lnTo>
                    <a:pt x="0" y="9612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6" name="任意多边形: 形状 565">
              <a:extLst>
                <a:ext uri="{FF2B5EF4-FFF2-40B4-BE49-F238E27FC236}">
                  <a16:creationId xmlns:a16="http://schemas.microsoft.com/office/drawing/2014/main" id="{84EF122A-3FEC-2EA4-7F8C-C61C782E0AAE}"/>
                </a:ext>
              </a:extLst>
            </p:cNvPr>
            <p:cNvSpPr/>
            <p:nvPr/>
          </p:nvSpPr>
          <p:spPr>
            <a:xfrm>
              <a:off x="8759502" y="6367691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7" name="任意多边形: 形状 566">
              <a:extLst>
                <a:ext uri="{FF2B5EF4-FFF2-40B4-BE49-F238E27FC236}">
                  <a16:creationId xmlns:a16="http://schemas.microsoft.com/office/drawing/2014/main" id="{1BFC008E-ADEB-9514-6AA4-BF19928274E9}"/>
                </a:ext>
              </a:extLst>
            </p:cNvPr>
            <p:cNvSpPr/>
            <p:nvPr/>
          </p:nvSpPr>
          <p:spPr>
            <a:xfrm>
              <a:off x="8759502" y="6385674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8" name="任意多边形: 形状 567">
              <a:extLst>
                <a:ext uri="{FF2B5EF4-FFF2-40B4-BE49-F238E27FC236}">
                  <a16:creationId xmlns:a16="http://schemas.microsoft.com/office/drawing/2014/main" id="{9D510497-B01D-9E8D-32C8-2D49BC9EA02D}"/>
                </a:ext>
              </a:extLst>
            </p:cNvPr>
            <p:cNvSpPr/>
            <p:nvPr/>
          </p:nvSpPr>
          <p:spPr>
            <a:xfrm>
              <a:off x="8900344" y="6394588"/>
              <a:ext cx="46508" cy="8836"/>
            </a:xfrm>
            <a:custGeom>
              <a:avLst/>
              <a:gdLst>
                <a:gd name="connsiteX0" fmla="*/ 0 w 46508"/>
                <a:gd name="connsiteY0" fmla="*/ 0 h 8836"/>
                <a:gd name="connsiteX1" fmla="*/ 46508 w 46508"/>
                <a:gd name="connsiteY1" fmla="*/ 0 h 8836"/>
                <a:gd name="connsiteX2" fmla="*/ 46508 w 46508"/>
                <a:gd name="connsiteY2" fmla="*/ 8837 h 8836"/>
                <a:gd name="connsiteX3" fmla="*/ 0 w 46508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8836">
                  <a:moveTo>
                    <a:pt x="0" y="0"/>
                  </a:moveTo>
                  <a:lnTo>
                    <a:pt x="46508" y="0"/>
                  </a:lnTo>
                  <a:lnTo>
                    <a:pt x="46508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9" name="任意多边形: 形状 568">
              <a:extLst>
                <a:ext uri="{FF2B5EF4-FFF2-40B4-BE49-F238E27FC236}">
                  <a16:creationId xmlns:a16="http://schemas.microsoft.com/office/drawing/2014/main" id="{AA37B6B3-8A21-8183-912E-47927E1DB05B}"/>
                </a:ext>
              </a:extLst>
            </p:cNvPr>
            <p:cNvSpPr/>
            <p:nvPr/>
          </p:nvSpPr>
          <p:spPr>
            <a:xfrm>
              <a:off x="8900344" y="6412572"/>
              <a:ext cx="46508" cy="8836"/>
            </a:xfrm>
            <a:custGeom>
              <a:avLst/>
              <a:gdLst>
                <a:gd name="connsiteX0" fmla="*/ 0 w 46508"/>
                <a:gd name="connsiteY0" fmla="*/ 0 h 8836"/>
                <a:gd name="connsiteX1" fmla="*/ 46508 w 46508"/>
                <a:gd name="connsiteY1" fmla="*/ 0 h 8836"/>
                <a:gd name="connsiteX2" fmla="*/ 46508 w 46508"/>
                <a:gd name="connsiteY2" fmla="*/ 8837 h 8836"/>
                <a:gd name="connsiteX3" fmla="*/ 0 w 46508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08" h="8836">
                  <a:moveTo>
                    <a:pt x="0" y="0"/>
                  </a:moveTo>
                  <a:lnTo>
                    <a:pt x="46508" y="0"/>
                  </a:lnTo>
                  <a:lnTo>
                    <a:pt x="46508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0" name="任意多边形: 形状 569">
              <a:extLst>
                <a:ext uri="{FF2B5EF4-FFF2-40B4-BE49-F238E27FC236}">
                  <a16:creationId xmlns:a16="http://schemas.microsoft.com/office/drawing/2014/main" id="{7D7F93E1-09C6-60DE-4844-0DE1E66019E8}"/>
                </a:ext>
              </a:extLst>
            </p:cNvPr>
            <p:cNvSpPr/>
            <p:nvPr/>
          </p:nvSpPr>
          <p:spPr>
            <a:xfrm>
              <a:off x="8975299" y="6412494"/>
              <a:ext cx="60072" cy="8836"/>
            </a:xfrm>
            <a:custGeom>
              <a:avLst/>
              <a:gdLst>
                <a:gd name="connsiteX0" fmla="*/ 0 w 60072"/>
                <a:gd name="connsiteY0" fmla="*/ 0 h 8836"/>
                <a:gd name="connsiteX1" fmla="*/ 60073 w 60072"/>
                <a:gd name="connsiteY1" fmla="*/ 0 h 8836"/>
                <a:gd name="connsiteX2" fmla="*/ 60073 w 60072"/>
                <a:gd name="connsiteY2" fmla="*/ 8837 h 8836"/>
                <a:gd name="connsiteX3" fmla="*/ 0 w 60072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2" h="8836">
                  <a:moveTo>
                    <a:pt x="0" y="0"/>
                  </a:moveTo>
                  <a:lnTo>
                    <a:pt x="60073" y="0"/>
                  </a:lnTo>
                  <a:lnTo>
                    <a:pt x="60073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1" name="任意多边形: 形状 570">
              <a:extLst>
                <a:ext uri="{FF2B5EF4-FFF2-40B4-BE49-F238E27FC236}">
                  <a16:creationId xmlns:a16="http://schemas.microsoft.com/office/drawing/2014/main" id="{D613AB94-9602-C3C3-9482-CDB0EAD5B9D0}"/>
                </a:ext>
              </a:extLst>
            </p:cNvPr>
            <p:cNvSpPr/>
            <p:nvPr/>
          </p:nvSpPr>
          <p:spPr>
            <a:xfrm>
              <a:off x="8975299" y="6430477"/>
              <a:ext cx="60072" cy="8836"/>
            </a:xfrm>
            <a:custGeom>
              <a:avLst/>
              <a:gdLst>
                <a:gd name="connsiteX0" fmla="*/ 0 w 60072"/>
                <a:gd name="connsiteY0" fmla="*/ 0 h 8836"/>
                <a:gd name="connsiteX1" fmla="*/ 60073 w 60072"/>
                <a:gd name="connsiteY1" fmla="*/ 0 h 8836"/>
                <a:gd name="connsiteX2" fmla="*/ 60073 w 60072"/>
                <a:gd name="connsiteY2" fmla="*/ 8837 h 8836"/>
                <a:gd name="connsiteX3" fmla="*/ 0 w 60072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2" h="8836">
                  <a:moveTo>
                    <a:pt x="0" y="0"/>
                  </a:moveTo>
                  <a:lnTo>
                    <a:pt x="60073" y="0"/>
                  </a:lnTo>
                  <a:lnTo>
                    <a:pt x="60073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2" name="任意多边形: 形状 571">
              <a:extLst>
                <a:ext uri="{FF2B5EF4-FFF2-40B4-BE49-F238E27FC236}">
                  <a16:creationId xmlns:a16="http://schemas.microsoft.com/office/drawing/2014/main" id="{17ECF817-14C0-A822-B30C-7A68ED6FFA17}"/>
                </a:ext>
              </a:extLst>
            </p:cNvPr>
            <p:cNvSpPr/>
            <p:nvPr/>
          </p:nvSpPr>
          <p:spPr>
            <a:xfrm>
              <a:off x="9065370" y="6432182"/>
              <a:ext cx="68831" cy="8836"/>
            </a:xfrm>
            <a:custGeom>
              <a:avLst/>
              <a:gdLst>
                <a:gd name="connsiteX0" fmla="*/ 0 w 68831"/>
                <a:gd name="connsiteY0" fmla="*/ 0 h 8836"/>
                <a:gd name="connsiteX1" fmla="*/ 68832 w 68831"/>
                <a:gd name="connsiteY1" fmla="*/ 0 h 8836"/>
                <a:gd name="connsiteX2" fmla="*/ 68832 w 68831"/>
                <a:gd name="connsiteY2" fmla="*/ 8837 h 8836"/>
                <a:gd name="connsiteX3" fmla="*/ 0 w 68831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831" h="8836">
                  <a:moveTo>
                    <a:pt x="0" y="0"/>
                  </a:moveTo>
                  <a:lnTo>
                    <a:pt x="68832" y="0"/>
                  </a:lnTo>
                  <a:lnTo>
                    <a:pt x="68832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3" name="任意多边形: 形状 572">
              <a:extLst>
                <a:ext uri="{FF2B5EF4-FFF2-40B4-BE49-F238E27FC236}">
                  <a16:creationId xmlns:a16="http://schemas.microsoft.com/office/drawing/2014/main" id="{0457012F-0959-4A2C-28EE-6330F19F803F}"/>
                </a:ext>
              </a:extLst>
            </p:cNvPr>
            <p:cNvSpPr/>
            <p:nvPr/>
          </p:nvSpPr>
          <p:spPr>
            <a:xfrm>
              <a:off x="9065370" y="6450088"/>
              <a:ext cx="68831" cy="8836"/>
            </a:xfrm>
            <a:custGeom>
              <a:avLst/>
              <a:gdLst>
                <a:gd name="connsiteX0" fmla="*/ 0 w 68831"/>
                <a:gd name="connsiteY0" fmla="*/ 0 h 8836"/>
                <a:gd name="connsiteX1" fmla="*/ 68832 w 68831"/>
                <a:gd name="connsiteY1" fmla="*/ 0 h 8836"/>
                <a:gd name="connsiteX2" fmla="*/ 68832 w 68831"/>
                <a:gd name="connsiteY2" fmla="*/ 8837 h 8836"/>
                <a:gd name="connsiteX3" fmla="*/ 0 w 68831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831" h="8836">
                  <a:moveTo>
                    <a:pt x="0" y="0"/>
                  </a:moveTo>
                  <a:lnTo>
                    <a:pt x="68832" y="0"/>
                  </a:lnTo>
                  <a:lnTo>
                    <a:pt x="68832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4" name="任意多边形: 形状 573">
              <a:extLst>
                <a:ext uri="{FF2B5EF4-FFF2-40B4-BE49-F238E27FC236}">
                  <a16:creationId xmlns:a16="http://schemas.microsoft.com/office/drawing/2014/main" id="{5C95DB30-5E5C-7394-779E-231CEF6F113F}"/>
                </a:ext>
              </a:extLst>
            </p:cNvPr>
            <p:cNvSpPr/>
            <p:nvPr/>
          </p:nvSpPr>
          <p:spPr>
            <a:xfrm>
              <a:off x="8759502" y="6403580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5" name="任意多边形: 形状 574">
              <a:extLst>
                <a:ext uri="{FF2B5EF4-FFF2-40B4-BE49-F238E27FC236}">
                  <a16:creationId xmlns:a16="http://schemas.microsoft.com/office/drawing/2014/main" id="{65AD95CB-DE1F-5128-B9D6-7D5E5A6DFF36}"/>
                </a:ext>
              </a:extLst>
            </p:cNvPr>
            <p:cNvSpPr/>
            <p:nvPr/>
          </p:nvSpPr>
          <p:spPr>
            <a:xfrm>
              <a:off x="8759502" y="6421486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6" name="任意多边形: 形状 575">
              <a:extLst>
                <a:ext uri="{FF2B5EF4-FFF2-40B4-BE49-F238E27FC236}">
                  <a16:creationId xmlns:a16="http://schemas.microsoft.com/office/drawing/2014/main" id="{CF3CFD86-0147-C191-BDD0-EB870B1A4AA3}"/>
                </a:ext>
              </a:extLst>
            </p:cNvPr>
            <p:cNvSpPr/>
            <p:nvPr/>
          </p:nvSpPr>
          <p:spPr>
            <a:xfrm>
              <a:off x="8759502" y="6439469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7" name="任意多边形: 形状 576">
              <a:extLst>
                <a:ext uri="{FF2B5EF4-FFF2-40B4-BE49-F238E27FC236}">
                  <a16:creationId xmlns:a16="http://schemas.microsoft.com/office/drawing/2014/main" id="{01825592-41D6-AA13-CB02-FE728DDF09DC}"/>
                </a:ext>
              </a:extLst>
            </p:cNvPr>
            <p:cNvSpPr/>
            <p:nvPr/>
          </p:nvSpPr>
          <p:spPr>
            <a:xfrm>
              <a:off x="8759502" y="6457374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8" name="任意多边形: 形状 577">
              <a:extLst>
                <a:ext uri="{FF2B5EF4-FFF2-40B4-BE49-F238E27FC236}">
                  <a16:creationId xmlns:a16="http://schemas.microsoft.com/office/drawing/2014/main" id="{F4A63586-C540-3F3F-E87F-BE9F238B350D}"/>
                </a:ext>
              </a:extLst>
            </p:cNvPr>
            <p:cNvSpPr/>
            <p:nvPr/>
          </p:nvSpPr>
          <p:spPr>
            <a:xfrm>
              <a:off x="8759502" y="6475280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9" name="任意多边形: 形状 578">
              <a:extLst>
                <a:ext uri="{FF2B5EF4-FFF2-40B4-BE49-F238E27FC236}">
                  <a16:creationId xmlns:a16="http://schemas.microsoft.com/office/drawing/2014/main" id="{4CE70541-E06E-EB80-01CC-D717C87959D4}"/>
                </a:ext>
              </a:extLst>
            </p:cNvPr>
            <p:cNvSpPr/>
            <p:nvPr/>
          </p:nvSpPr>
          <p:spPr>
            <a:xfrm>
              <a:off x="8759502" y="6493263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0" name="任意多边形: 形状 579">
              <a:extLst>
                <a:ext uri="{FF2B5EF4-FFF2-40B4-BE49-F238E27FC236}">
                  <a16:creationId xmlns:a16="http://schemas.microsoft.com/office/drawing/2014/main" id="{E55541F9-ED03-CDBF-A912-784AB396C9F5}"/>
                </a:ext>
              </a:extLst>
            </p:cNvPr>
            <p:cNvSpPr/>
            <p:nvPr/>
          </p:nvSpPr>
          <p:spPr>
            <a:xfrm>
              <a:off x="8759502" y="6511169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1" name="任意多边形: 形状 580">
              <a:extLst>
                <a:ext uri="{FF2B5EF4-FFF2-40B4-BE49-F238E27FC236}">
                  <a16:creationId xmlns:a16="http://schemas.microsoft.com/office/drawing/2014/main" id="{D66D649A-C816-7F04-93DE-B49F1EED14F6}"/>
                </a:ext>
              </a:extLst>
            </p:cNvPr>
            <p:cNvSpPr/>
            <p:nvPr/>
          </p:nvSpPr>
          <p:spPr>
            <a:xfrm>
              <a:off x="8759502" y="6529074"/>
              <a:ext cx="109836" cy="8836"/>
            </a:xfrm>
            <a:custGeom>
              <a:avLst/>
              <a:gdLst>
                <a:gd name="connsiteX0" fmla="*/ 0 w 109836"/>
                <a:gd name="connsiteY0" fmla="*/ 0 h 8836"/>
                <a:gd name="connsiteX1" fmla="*/ 109836 w 109836"/>
                <a:gd name="connsiteY1" fmla="*/ 0 h 8836"/>
                <a:gd name="connsiteX2" fmla="*/ 109836 w 109836"/>
                <a:gd name="connsiteY2" fmla="*/ 8837 h 8836"/>
                <a:gd name="connsiteX3" fmla="*/ 0 w 109836"/>
                <a:gd name="connsiteY3" fmla="*/ 883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6" h="8836">
                  <a:moveTo>
                    <a:pt x="0" y="0"/>
                  </a:moveTo>
                  <a:lnTo>
                    <a:pt x="109836" y="0"/>
                  </a:lnTo>
                  <a:lnTo>
                    <a:pt x="109836" y="8837"/>
                  </a:lnTo>
                  <a:lnTo>
                    <a:pt x="0" y="8837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2" name="任意多边形: 形状 581">
              <a:extLst>
                <a:ext uri="{FF2B5EF4-FFF2-40B4-BE49-F238E27FC236}">
                  <a16:creationId xmlns:a16="http://schemas.microsoft.com/office/drawing/2014/main" id="{F9F319D6-6F63-10C2-61D0-F2C37F87DCF1}"/>
                </a:ext>
              </a:extLst>
            </p:cNvPr>
            <p:cNvSpPr/>
            <p:nvPr/>
          </p:nvSpPr>
          <p:spPr>
            <a:xfrm>
              <a:off x="8609669" y="6640306"/>
              <a:ext cx="290675" cy="10309"/>
            </a:xfrm>
            <a:custGeom>
              <a:avLst/>
              <a:gdLst>
                <a:gd name="connsiteX0" fmla="*/ 0 w 290675"/>
                <a:gd name="connsiteY0" fmla="*/ 0 h 10309"/>
                <a:gd name="connsiteX1" fmla="*/ 290675 w 290675"/>
                <a:gd name="connsiteY1" fmla="*/ 0 h 10309"/>
                <a:gd name="connsiteX2" fmla="*/ 290675 w 290675"/>
                <a:gd name="connsiteY2" fmla="*/ 10309 h 10309"/>
                <a:gd name="connsiteX3" fmla="*/ 0 w 290675"/>
                <a:gd name="connsiteY3" fmla="*/ 10309 h 10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0675" h="10309">
                  <a:moveTo>
                    <a:pt x="0" y="0"/>
                  </a:moveTo>
                  <a:lnTo>
                    <a:pt x="290675" y="0"/>
                  </a:lnTo>
                  <a:lnTo>
                    <a:pt x="290675" y="10309"/>
                  </a:lnTo>
                  <a:lnTo>
                    <a:pt x="0" y="1030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3" name="任意多边形: 形状 582">
              <a:extLst>
                <a:ext uri="{FF2B5EF4-FFF2-40B4-BE49-F238E27FC236}">
                  <a16:creationId xmlns:a16="http://schemas.microsoft.com/office/drawing/2014/main" id="{FA4AE680-F093-DD91-43E5-76CA0C88018C}"/>
                </a:ext>
              </a:extLst>
            </p:cNvPr>
            <p:cNvSpPr/>
            <p:nvPr/>
          </p:nvSpPr>
          <p:spPr>
            <a:xfrm>
              <a:off x="8609669" y="6664878"/>
              <a:ext cx="290675" cy="10309"/>
            </a:xfrm>
            <a:custGeom>
              <a:avLst/>
              <a:gdLst>
                <a:gd name="connsiteX0" fmla="*/ 0 w 290675"/>
                <a:gd name="connsiteY0" fmla="*/ 0 h 10309"/>
                <a:gd name="connsiteX1" fmla="*/ 290675 w 290675"/>
                <a:gd name="connsiteY1" fmla="*/ 0 h 10309"/>
                <a:gd name="connsiteX2" fmla="*/ 290675 w 290675"/>
                <a:gd name="connsiteY2" fmla="*/ 10309 h 10309"/>
                <a:gd name="connsiteX3" fmla="*/ 0 w 290675"/>
                <a:gd name="connsiteY3" fmla="*/ 10309 h 10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0675" h="10309">
                  <a:moveTo>
                    <a:pt x="0" y="0"/>
                  </a:moveTo>
                  <a:lnTo>
                    <a:pt x="290675" y="0"/>
                  </a:lnTo>
                  <a:lnTo>
                    <a:pt x="290675" y="10309"/>
                  </a:lnTo>
                  <a:lnTo>
                    <a:pt x="0" y="10309"/>
                  </a:lnTo>
                  <a:close/>
                </a:path>
              </a:pathLst>
            </a:custGeom>
            <a:grpFill/>
            <a:ln w="7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590" name="任意多边形: 形状 589">
            <a:extLst>
              <a:ext uri="{FF2B5EF4-FFF2-40B4-BE49-F238E27FC236}">
                <a16:creationId xmlns:a16="http://schemas.microsoft.com/office/drawing/2014/main" id="{ED30C9F0-C733-53A9-35B0-93FA26DC7620}"/>
              </a:ext>
            </a:extLst>
          </p:cNvPr>
          <p:cNvSpPr/>
          <p:nvPr/>
        </p:nvSpPr>
        <p:spPr>
          <a:xfrm>
            <a:off x="682294" y="-1553029"/>
            <a:ext cx="10827412" cy="10827412"/>
          </a:xfrm>
          <a:custGeom>
            <a:avLst/>
            <a:gdLst>
              <a:gd name="connsiteX0" fmla="*/ 4307773 w 8615546"/>
              <a:gd name="connsiteY0" fmla="*/ 0 h 8615546"/>
              <a:gd name="connsiteX1" fmla="*/ 8615546 w 8615546"/>
              <a:gd name="connsiteY1" fmla="*/ 4307773 h 8615546"/>
              <a:gd name="connsiteX2" fmla="*/ 8615545 w 8615546"/>
              <a:gd name="connsiteY2" fmla="*/ 4307773 h 8615546"/>
              <a:gd name="connsiteX3" fmla="*/ 4307772 w 8615546"/>
              <a:gd name="connsiteY3" fmla="*/ 8615546 h 8615546"/>
              <a:gd name="connsiteX4" fmla="*/ 4307773 w 8615546"/>
              <a:gd name="connsiteY4" fmla="*/ 8615545 h 8615546"/>
              <a:gd name="connsiteX5" fmla="*/ 5605 w 8615546"/>
              <a:gd name="connsiteY5" fmla="*/ 4529449 h 8615546"/>
              <a:gd name="connsiteX6" fmla="*/ 0 w 8615546"/>
              <a:gd name="connsiteY6" fmla="*/ 4307773 h 8615546"/>
              <a:gd name="connsiteX7" fmla="*/ 5605 w 8615546"/>
              <a:gd name="connsiteY7" fmla="*/ 4086096 h 8615546"/>
              <a:gd name="connsiteX8" fmla="*/ 4307773 w 8615546"/>
              <a:gd name="connsiteY8" fmla="*/ 0 h 8615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615546" h="8615546">
                <a:moveTo>
                  <a:pt x="4307773" y="0"/>
                </a:moveTo>
                <a:cubicBezTo>
                  <a:pt x="6686890" y="0"/>
                  <a:pt x="8615546" y="1928656"/>
                  <a:pt x="8615546" y="4307773"/>
                </a:cubicBezTo>
                <a:lnTo>
                  <a:pt x="8615545" y="4307773"/>
                </a:lnTo>
                <a:cubicBezTo>
                  <a:pt x="8615545" y="6686890"/>
                  <a:pt x="6686889" y="8615546"/>
                  <a:pt x="4307772" y="8615546"/>
                </a:cubicBezTo>
                <a:lnTo>
                  <a:pt x="4307773" y="8615545"/>
                </a:lnTo>
                <a:cubicBezTo>
                  <a:pt x="2003004" y="8615545"/>
                  <a:pt x="120981" y="6805547"/>
                  <a:pt x="5605" y="4529449"/>
                </a:cubicBezTo>
                <a:lnTo>
                  <a:pt x="0" y="4307773"/>
                </a:lnTo>
                <a:lnTo>
                  <a:pt x="5605" y="4086096"/>
                </a:lnTo>
                <a:cubicBezTo>
                  <a:pt x="120981" y="1809999"/>
                  <a:pt x="2003004" y="0"/>
                  <a:pt x="4307773" y="0"/>
                </a:cubicBezTo>
                <a:close/>
              </a:path>
            </a:pathLst>
          </a:custGeom>
          <a:noFill/>
          <a:ln w="12700">
            <a:solidFill>
              <a:schemeClr val="bg1">
                <a:lumMod val="8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altLang="zh-CN" sz="1350" dirty="0">
                <a:cs typeface="+mn-ea"/>
                <a:sym typeface="+mn-lt"/>
              </a:rPr>
              <a:t>3</a:t>
            </a:r>
            <a:endParaRPr lang="zh-CN" altLang="en-US" sz="1350" dirty="0">
              <a:cs typeface="+mn-ea"/>
              <a:sym typeface="+mn-lt"/>
            </a:endParaRPr>
          </a:p>
        </p:txBody>
      </p:sp>
      <p:grpSp>
        <p:nvGrpSpPr>
          <p:cNvPr id="591" name="组合 590">
            <a:extLst>
              <a:ext uri="{FF2B5EF4-FFF2-40B4-BE49-F238E27FC236}">
                <a16:creationId xmlns:a16="http://schemas.microsoft.com/office/drawing/2014/main" id="{522ECE05-EF9A-F7B4-42BD-A3A631B52C17}"/>
              </a:ext>
            </a:extLst>
          </p:cNvPr>
          <p:cNvGrpSpPr/>
          <p:nvPr/>
        </p:nvGrpSpPr>
        <p:grpSpPr>
          <a:xfrm>
            <a:off x="1550768" y="-576197"/>
            <a:ext cx="8978640" cy="8978640"/>
            <a:chOff x="819388" y="-1381297"/>
            <a:chExt cx="10588840" cy="10588840"/>
          </a:xfrm>
        </p:grpSpPr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9FDF382A-9DA4-96A0-542E-8507C03FF8E7}"/>
                </a:ext>
              </a:extLst>
            </p:cNvPr>
            <p:cNvSpPr/>
            <p:nvPr/>
          </p:nvSpPr>
          <p:spPr>
            <a:xfrm>
              <a:off x="2156827" y="-152216"/>
              <a:ext cx="8025786" cy="8025786"/>
            </a:xfrm>
            <a:custGeom>
              <a:avLst/>
              <a:gdLst>
                <a:gd name="connsiteX0" fmla="*/ 4307773 w 8615546"/>
                <a:gd name="connsiteY0" fmla="*/ 0 h 8615546"/>
                <a:gd name="connsiteX1" fmla="*/ 8615546 w 8615546"/>
                <a:gd name="connsiteY1" fmla="*/ 4307773 h 8615546"/>
                <a:gd name="connsiteX2" fmla="*/ 8615545 w 8615546"/>
                <a:gd name="connsiteY2" fmla="*/ 4307773 h 8615546"/>
                <a:gd name="connsiteX3" fmla="*/ 4307772 w 8615546"/>
                <a:gd name="connsiteY3" fmla="*/ 8615546 h 8615546"/>
                <a:gd name="connsiteX4" fmla="*/ 4307773 w 8615546"/>
                <a:gd name="connsiteY4" fmla="*/ 8615545 h 8615546"/>
                <a:gd name="connsiteX5" fmla="*/ 5605 w 8615546"/>
                <a:gd name="connsiteY5" fmla="*/ 4529449 h 8615546"/>
                <a:gd name="connsiteX6" fmla="*/ 0 w 8615546"/>
                <a:gd name="connsiteY6" fmla="*/ 4307773 h 8615546"/>
                <a:gd name="connsiteX7" fmla="*/ 5605 w 8615546"/>
                <a:gd name="connsiteY7" fmla="*/ 4086096 h 8615546"/>
                <a:gd name="connsiteX8" fmla="*/ 4307773 w 8615546"/>
                <a:gd name="connsiteY8" fmla="*/ 0 h 8615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615546" h="8615546">
                  <a:moveTo>
                    <a:pt x="4307773" y="0"/>
                  </a:moveTo>
                  <a:cubicBezTo>
                    <a:pt x="6686890" y="0"/>
                    <a:pt x="8615546" y="1928656"/>
                    <a:pt x="8615546" y="4307773"/>
                  </a:cubicBezTo>
                  <a:lnTo>
                    <a:pt x="8615545" y="4307773"/>
                  </a:lnTo>
                  <a:cubicBezTo>
                    <a:pt x="8615545" y="6686890"/>
                    <a:pt x="6686889" y="8615546"/>
                    <a:pt x="4307772" y="8615546"/>
                  </a:cubicBezTo>
                  <a:lnTo>
                    <a:pt x="4307773" y="8615545"/>
                  </a:lnTo>
                  <a:cubicBezTo>
                    <a:pt x="2003004" y="8615545"/>
                    <a:pt x="120981" y="6805547"/>
                    <a:pt x="5605" y="4529449"/>
                  </a:cubicBezTo>
                  <a:lnTo>
                    <a:pt x="0" y="4307773"/>
                  </a:lnTo>
                  <a:lnTo>
                    <a:pt x="5605" y="4086096"/>
                  </a:lnTo>
                  <a:cubicBezTo>
                    <a:pt x="120981" y="1809999"/>
                    <a:pt x="2003004" y="0"/>
                    <a:pt x="4307773" y="0"/>
                  </a:cubicBezTo>
                  <a:close/>
                </a:path>
              </a:pathLst>
            </a:custGeom>
            <a:noFill/>
            <a:ln w="76200">
              <a:solidFill>
                <a:srgbClr val="D9001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r>
                <a:rPr lang="en-US" altLang="zh-CN" sz="1350" dirty="0">
                  <a:cs typeface="+mn-ea"/>
                  <a:sym typeface="+mn-lt"/>
                </a:rPr>
                <a:t>3</a:t>
              </a:r>
              <a:endParaRPr lang="zh-CN" altLang="en-US" sz="1350" dirty="0">
                <a:cs typeface="+mn-ea"/>
                <a:sym typeface="+mn-lt"/>
              </a:endParaRPr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:a16="http://schemas.microsoft.com/office/drawing/2014/main" id="{9F647C48-9D3B-938C-F7B7-1A4D8D789C1F}"/>
                </a:ext>
              </a:extLst>
            </p:cNvPr>
            <p:cNvSpPr/>
            <p:nvPr/>
          </p:nvSpPr>
          <p:spPr>
            <a:xfrm>
              <a:off x="819388" y="-1381297"/>
              <a:ext cx="10588840" cy="10588840"/>
            </a:xfrm>
            <a:custGeom>
              <a:avLst/>
              <a:gdLst>
                <a:gd name="connsiteX0" fmla="*/ 5294420 w 10588840"/>
                <a:gd name="connsiteY0" fmla="*/ 0 h 10588840"/>
                <a:gd name="connsiteX1" fmla="*/ 10588840 w 10588840"/>
                <a:gd name="connsiteY1" fmla="*/ 5294420 h 10588840"/>
                <a:gd name="connsiteX2" fmla="*/ 5294420 w 10588840"/>
                <a:gd name="connsiteY2" fmla="*/ 10588840 h 10588840"/>
                <a:gd name="connsiteX3" fmla="*/ 0 w 10588840"/>
                <a:gd name="connsiteY3" fmla="*/ 5294420 h 10588840"/>
                <a:gd name="connsiteX4" fmla="*/ 5294420 w 10588840"/>
                <a:gd name="connsiteY4" fmla="*/ 0 h 10588840"/>
                <a:gd name="connsiteX5" fmla="*/ 5350332 w 10588840"/>
                <a:gd name="connsiteY5" fmla="*/ 948715 h 10588840"/>
                <a:gd name="connsiteX6" fmla="*/ 1048164 w 10588840"/>
                <a:gd name="connsiteY6" fmla="*/ 5034811 h 10588840"/>
                <a:gd name="connsiteX7" fmla="*/ 1042559 w 10588840"/>
                <a:gd name="connsiteY7" fmla="*/ 5256488 h 10588840"/>
                <a:gd name="connsiteX8" fmla="*/ 1042559 w 10588840"/>
                <a:gd name="connsiteY8" fmla="*/ 5256487 h 10588840"/>
                <a:gd name="connsiteX9" fmla="*/ 1042559 w 10588840"/>
                <a:gd name="connsiteY9" fmla="*/ 5256488 h 10588840"/>
                <a:gd name="connsiteX10" fmla="*/ 1042559 w 10588840"/>
                <a:gd name="connsiteY10" fmla="*/ 5256488 h 10588840"/>
                <a:gd name="connsiteX11" fmla="*/ 1048164 w 10588840"/>
                <a:gd name="connsiteY11" fmla="*/ 5478164 h 10588840"/>
                <a:gd name="connsiteX12" fmla="*/ 5350332 w 10588840"/>
                <a:gd name="connsiteY12" fmla="*/ 9564260 h 10588840"/>
                <a:gd name="connsiteX13" fmla="*/ 5350331 w 10588840"/>
                <a:gd name="connsiteY13" fmla="*/ 9564261 h 10588840"/>
                <a:gd name="connsiteX14" fmla="*/ 9658104 w 10588840"/>
                <a:gd name="connsiteY14" fmla="*/ 5256488 h 10588840"/>
                <a:gd name="connsiteX15" fmla="*/ 9658105 w 10588840"/>
                <a:gd name="connsiteY15" fmla="*/ 5256488 h 10588840"/>
                <a:gd name="connsiteX16" fmla="*/ 5350332 w 10588840"/>
                <a:gd name="connsiteY16" fmla="*/ 948715 h 10588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88840" h="10588840">
                  <a:moveTo>
                    <a:pt x="5294420" y="0"/>
                  </a:moveTo>
                  <a:cubicBezTo>
                    <a:pt x="8218447" y="0"/>
                    <a:pt x="10588840" y="2370393"/>
                    <a:pt x="10588840" y="5294420"/>
                  </a:cubicBezTo>
                  <a:cubicBezTo>
                    <a:pt x="10588840" y="8218447"/>
                    <a:pt x="8218447" y="10588840"/>
                    <a:pt x="5294420" y="10588840"/>
                  </a:cubicBezTo>
                  <a:cubicBezTo>
                    <a:pt x="2370393" y="10588840"/>
                    <a:pt x="0" y="8218447"/>
                    <a:pt x="0" y="5294420"/>
                  </a:cubicBezTo>
                  <a:cubicBezTo>
                    <a:pt x="0" y="2370393"/>
                    <a:pt x="2370393" y="0"/>
                    <a:pt x="5294420" y="0"/>
                  </a:cubicBezTo>
                  <a:close/>
                  <a:moveTo>
                    <a:pt x="5350332" y="948715"/>
                  </a:moveTo>
                  <a:cubicBezTo>
                    <a:pt x="3045563" y="948715"/>
                    <a:pt x="1163540" y="2758714"/>
                    <a:pt x="1048164" y="5034811"/>
                  </a:cubicBezTo>
                  <a:lnTo>
                    <a:pt x="1042559" y="5256488"/>
                  </a:lnTo>
                  <a:lnTo>
                    <a:pt x="1042559" y="5256487"/>
                  </a:lnTo>
                  <a:lnTo>
                    <a:pt x="1042559" y="5256488"/>
                  </a:lnTo>
                  <a:lnTo>
                    <a:pt x="1042559" y="5256488"/>
                  </a:lnTo>
                  <a:lnTo>
                    <a:pt x="1048164" y="5478164"/>
                  </a:lnTo>
                  <a:cubicBezTo>
                    <a:pt x="1163540" y="7754262"/>
                    <a:pt x="3045563" y="9564260"/>
                    <a:pt x="5350332" y="9564260"/>
                  </a:cubicBezTo>
                  <a:lnTo>
                    <a:pt x="5350331" y="9564261"/>
                  </a:lnTo>
                  <a:cubicBezTo>
                    <a:pt x="7729448" y="9564261"/>
                    <a:pt x="9658104" y="7635605"/>
                    <a:pt x="9658104" y="5256488"/>
                  </a:cubicBezTo>
                  <a:lnTo>
                    <a:pt x="9658105" y="5256488"/>
                  </a:lnTo>
                  <a:cubicBezTo>
                    <a:pt x="9658105" y="2877371"/>
                    <a:pt x="7729449" y="948715"/>
                    <a:pt x="5350332" y="948715"/>
                  </a:cubicBezTo>
                  <a:close/>
                </a:path>
              </a:pathLst>
            </a:custGeom>
            <a:gradFill>
              <a:gsLst>
                <a:gs pos="3300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 w="38100">
              <a:noFill/>
            </a:ln>
            <a:effectLst>
              <a:outerShdw blurRad="254000" algn="tl" rotWithShape="0">
                <a:prstClr val="black">
                  <a:alpha val="1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r>
                <a:rPr lang="en-US" altLang="zh-CN" sz="1350" dirty="0">
                  <a:cs typeface="+mn-ea"/>
                  <a:sym typeface="+mn-lt"/>
                </a:rPr>
                <a:t>3</a:t>
              </a:r>
              <a:endParaRPr lang="zh-CN" altLang="en-US" sz="1350" dirty="0">
                <a:cs typeface="+mn-ea"/>
                <a:sym typeface="+mn-lt"/>
              </a:endParaRPr>
            </a:p>
          </p:txBody>
        </p:sp>
      </p:grpSp>
      <p:sp>
        <p:nvSpPr>
          <p:cNvPr id="27" name="文本框 26" descr="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"/>
          <p:cNvSpPr txBox="1"/>
          <p:nvPr/>
        </p:nvSpPr>
        <p:spPr>
          <a:xfrm>
            <a:off x="3002845" y="1788073"/>
            <a:ext cx="3129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1218565">
              <a:defRPr/>
            </a:pPr>
            <a:r>
              <a:rPr lang="zh-CN" altLang="en-US" dirty="0">
                <a:sym typeface="+mn-lt"/>
              </a:rPr>
              <a:t>  </a:t>
            </a:r>
            <a:endParaRPr lang="en-US" altLang="zh-CN" dirty="0">
              <a:sym typeface="+mn-lt"/>
            </a:endParaRPr>
          </a:p>
        </p:txBody>
      </p:sp>
      <p:sp>
        <p:nvSpPr>
          <p:cNvPr id="52" name="文本框 51">
            <a:extLst>
              <a:ext uri="{FF2B5EF4-FFF2-40B4-BE49-F238E27FC236}">
                <a16:creationId xmlns:a16="http://schemas.microsoft.com/office/drawing/2014/main" id="{423B146F-8019-93F2-C813-4C3A7A66779D}"/>
              </a:ext>
            </a:extLst>
          </p:cNvPr>
          <p:cNvSpPr txBox="1"/>
          <p:nvPr/>
        </p:nvSpPr>
        <p:spPr>
          <a:xfrm>
            <a:off x="4811111" y="1261529"/>
            <a:ext cx="2605394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altLang="zh-CN" sz="8000" b="1" dirty="0"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100000">
                      <a:schemeClr val="tx1">
                        <a:lumMod val="95000"/>
                        <a:lumOff val="5000"/>
                      </a:schemeClr>
                    </a:gs>
                  </a:gsLst>
                  <a:lin ang="5400000" scaled="0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  <a:sym typeface="+mn-lt"/>
              </a:rPr>
              <a:t>01</a:t>
            </a:r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id="{529232CF-F330-7E59-B331-D6A2A1332E48}"/>
              </a:ext>
            </a:extLst>
          </p:cNvPr>
          <p:cNvGrpSpPr/>
          <p:nvPr/>
        </p:nvGrpSpPr>
        <p:grpSpPr>
          <a:xfrm>
            <a:off x="4112441" y="3180104"/>
            <a:ext cx="3932698" cy="739162"/>
            <a:chOff x="3890883" y="4782788"/>
            <a:chExt cx="2791260" cy="550556"/>
          </a:xfrm>
        </p:grpSpPr>
        <p:grpSp>
          <p:nvGrpSpPr>
            <p:cNvPr id="609" name="组合 608">
              <a:extLst>
                <a:ext uri="{FF2B5EF4-FFF2-40B4-BE49-F238E27FC236}">
                  <a16:creationId xmlns:a16="http://schemas.microsoft.com/office/drawing/2014/main" id="{152FE67F-9F07-04E2-CF48-F1D4E7B1DD29}"/>
                </a:ext>
              </a:extLst>
            </p:cNvPr>
            <p:cNvGrpSpPr/>
            <p:nvPr/>
          </p:nvGrpSpPr>
          <p:grpSpPr>
            <a:xfrm>
              <a:off x="3890883" y="4787541"/>
              <a:ext cx="2791260" cy="545803"/>
              <a:chOff x="322748" y="3665374"/>
              <a:chExt cx="5680529" cy="1027864"/>
            </a:xfrm>
          </p:grpSpPr>
          <p:sp>
            <p:nvSpPr>
              <p:cNvPr id="611" name="圆角矩形 107">
                <a:extLst>
                  <a:ext uri="{FF2B5EF4-FFF2-40B4-BE49-F238E27FC236}">
                    <a16:creationId xmlns:a16="http://schemas.microsoft.com/office/drawing/2014/main" id="{AF305D64-B34A-B071-7ADF-25C5B7D1E356}"/>
                  </a:ext>
                </a:extLst>
              </p:cNvPr>
              <p:cNvSpPr/>
              <p:nvPr/>
            </p:nvSpPr>
            <p:spPr>
              <a:xfrm>
                <a:off x="322748" y="3665374"/>
                <a:ext cx="5680529" cy="1027864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0">
                    <a:schemeClr val="bg1"/>
                  </a:gs>
                  <a:gs pos="100000">
                    <a:srgbClr val="D1D1D1"/>
                  </a:gs>
                </a:gsLst>
                <a:lin ang="5400000" scaled="0"/>
              </a:gradFill>
              <a:ln>
                <a:noFill/>
              </a:ln>
              <a:effectLst>
                <a:outerShdw blurRad="127000" dist="50800" dir="2700000" algn="tl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12" name="圆角矩形 108">
                <a:extLst>
                  <a:ext uri="{FF2B5EF4-FFF2-40B4-BE49-F238E27FC236}">
                    <a16:creationId xmlns:a16="http://schemas.microsoft.com/office/drawing/2014/main" id="{8F861E3E-20E7-CD7B-96A1-E14A4B27573F}"/>
                  </a:ext>
                </a:extLst>
              </p:cNvPr>
              <p:cNvSpPr/>
              <p:nvPr/>
            </p:nvSpPr>
            <p:spPr>
              <a:xfrm>
                <a:off x="410954" y="3797956"/>
                <a:ext cx="5488819" cy="784227"/>
              </a:xfrm>
              <a:prstGeom prst="roundRect">
                <a:avLst>
                  <a:gd name="adj" fmla="val 50000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584" name="矩形 583">
              <a:extLst>
                <a:ext uri="{FF2B5EF4-FFF2-40B4-BE49-F238E27FC236}">
                  <a16:creationId xmlns:a16="http://schemas.microsoft.com/office/drawing/2014/main" id="{1D06AEA3-65D8-A370-7B78-FD97D5F4D5EB}"/>
                </a:ext>
              </a:extLst>
            </p:cNvPr>
            <p:cNvSpPr/>
            <p:nvPr/>
          </p:nvSpPr>
          <p:spPr>
            <a:xfrm>
              <a:off x="4382289" y="4782788"/>
              <a:ext cx="1832877" cy="54610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3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工作回顾</a:t>
              </a:r>
            </a:p>
          </p:txBody>
        </p:sp>
      </p:grpSp>
      <p:sp>
        <p:nvSpPr>
          <p:cNvPr id="617" name="文本框 616">
            <a:extLst>
              <a:ext uri="{FF2B5EF4-FFF2-40B4-BE49-F238E27FC236}">
                <a16:creationId xmlns:a16="http://schemas.microsoft.com/office/drawing/2014/main" id="{A4FF452D-0FB5-4FED-A810-257B0BD0088D}"/>
              </a:ext>
            </a:extLst>
          </p:cNvPr>
          <p:cNvSpPr txBox="1"/>
          <p:nvPr/>
        </p:nvSpPr>
        <p:spPr>
          <a:xfrm>
            <a:off x="5299728" y="2425609"/>
            <a:ext cx="1588368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dist"/>
            <a:r>
              <a:rPr lang="en-US" altLang="zh-CN" dirty="0">
                <a:solidFill>
                  <a:schemeClr val="bg1">
                    <a:lumMod val="50000"/>
                  </a:schemeClr>
                </a:solidFill>
              </a:rPr>
              <a:t>PART</a:t>
            </a:r>
            <a:endParaRPr lang="zh-CN" altLang="en-US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18" name="文本框 617">
            <a:extLst>
              <a:ext uri="{FF2B5EF4-FFF2-40B4-BE49-F238E27FC236}">
                <a16:creationId xmlns:a16="http://schemas.microsoft.com/office/drawing/2014/main" id="{758E2C3B-7B99-C3FA-B2BD-D6F940F67355}"/>
              </a:ext>
            </a:extLst>
          </p:cNvPr>
          <p:cNvSpPr txBox="1"/>
          <p:nvPr/>
        </p:nvSpPr>
        <p:spPr>
          <a:xfrm>
            <a:off x="3640698" y="4228318"/>
            <a:ext cx="4910604" cy="70756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400" dirty="0"/>
              <a:t>根据自己的需要添加适当的文字，此处添加详细文本描述，建议与标题相关尽量简洁... ...</a:t>
            </a:r>
          </a:p>
        </p:txBody>
      </p:sp>
    </p:spTree>
    <p:extLst>
      <p:ext uri="{BB962C8B-B14F-4D97-AF65-F5344CB8AC3E}">
        <p14:creationId xmlns:p14="http://schemas.microsoft.com/office/powerpoint/2010/main" val="411551209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组合 10"/>
          <p:cNvGrpSpPr/>
          <p:nvPr/>
        </p:nvGrpSpPr>
        <p:grpSpPr>
          <a:xfrm>
            <a:off x="1219158" y="1712170"/>
            <a:ext cx="3898434" cy="935908"/>
            <a:chOff x="1219158" y="2321770"/>
            <a:chExt cx="3898434" cy="935908"/>
          </a:xfrm>
        </p:grpSpPr>
        <p:sp>
          <p:nvSpPr>
            <p:cNvPr id="69" name="任意多边形 68"/>
            <p:cNvSpPr/>
            <p:nvPr/>
          </p:nvSpPr>
          <p:spPr bwMode="auto">
            <a:xfrm>
              <a:off x="1219158" y="2321770"/>
              <a:ext cx="3898434" cy="935908"/>
            </a:xfrm>
            <a:custGeom>
              <a:avLst/>
              <a:gdLst>
                <a:gd name="connsiteX0" fmla="*/ 352810 w 4452260"/>
                <a:gd name="connsiteY0" fmla="*/ 0 h 1068867"/>
                <a:gd name="connsiteX1" fmla="*/ 636768 w 4452260"/>
                <a:gd name="connsiteY1" fmla="*/ 0 h 1068867"/>
                <a:gd name="connsiteX2" fmla="*/ 647700 w 4452260"/>
                <a:gd name="connsiteY2" fmla="*/ 0 h 1068867"/>
                <a:gd name="connsiteX3" fmla="*/ 724065 w 4452260"/>
                <a:gd name="connsiteY3" fmla="*/ 0 h 1068867"/>
                <a:gd name="connsiteX4" fmla="*/ 782584 w 4452260"/>
                <a:gd name="connsiteY4" fmla="*/ 0 h 1068867"/>
                <a:gd name="connsiteX5" fmla="*/ 799455 w 4452260"/>
                <a:gd name="connsiteY5" fmla="*/ 0 h 1068867"/>
                <a:gd name="connsiteX6" fmla="*/ 809825 w 4452260"/>
                <a:gd name="connsiteY6" fmla="*/ 0 h 1068867"/>
                <a:gd name="connsiteX7" fmla="*/ 818078 w 4452260"/>
                <a:gd name="connsiteY7" fmla="*/ 0 h 1068867"/>
                <a:gd name="connsiteX8" fmla="*/ 843980 w 4452260"/>
                <a:gd name="connsiteY8" fmla="*/ 0 h 1068867"/>
                <a:gd name="connsiteX9" fmla="*/ 931658 w 4452260"/>
                <a:gd name="connsiteY9" fmla="*/ 0 h 1068867"/>
                <a:gd name="connsiteX10" fmla="*/ 961580 w 4452260"/>
                <a:gd name="connsiteY10" fmla="*/ 0 h 1068867"/>
                <a:gd name="connsiteX11" fmla="*/ 1000055 w 4452260"/>
                <a:gd name="connsiteY11" fmla="*/ 0 h 1068867"/>
                <a:gd name="connsiteX12" fmla="*/ 1040537 w 4452260"/>
                <a:gd name="connsiteY12" fmla="*/ 0 h 1068867"/>
                <a:gd name="connsiteX13" fmla="*/ 1051453 w 4452260"/>
                <a:gd name="connsiteY13" fmla="*/ 0 h 1068867"/>
                <a:gd name="connsiteX14" fmla="*/ 1083414 w 4452260"/>
                <a:gd name="connsiteY14" fmla="*/ 0 h 1068867"/>
                <a:gd name="connsiteX15" fmla="*/ 1112969 w 4452260"/>
                <a:gd name="connsiteY15" fmla="*/ 0 h 1068867"/>
                <a:gd name="connsiteX16" fmla="*/ 1138871 w 4452260"/>
                <a:gd name="connsiteY16" fmla="*/ 0 h 1068867"/>
                <a:gd name="connsiteX17" fmla="*/ 1170224 w 4452260"/>
                <a:gd name="connsiteY17" fmla="*/ 0 h 1068867"/>
                <a:gd name="connsiteX18" fmla="*/ 1170711 w 4452260"/>
                <a:gd name="connsiteY18" fmla="*/ 0 h 1068867"/>
                <a:gd name="connsiteX19" fmla="*/ 1202662 w 4452260"/>
                <a:gd name="connsiteY19" fmla="*/ 0 h 1068867"/>
                <a:gd name="connsiteX20" fmla="*/ 1240037 w 4452260"/>
                <a:gd name="connsiteY20" fmla="*/ 0 h 1068867"/>
                <a:gd name="connsiteX21" fmla="*/ 1290626 w 4452260"/>
                <a:gd name="connsiteY21" fmla="*/ 0 h 1068867"/>
                <a:gd name="connsiteX22" fmla="*/ 1324496 w 4452260"/>
                <a:gd name="connsiteY22" fmla="*/ 0 h 1068867"/>
                <a:gd name="connsiteX23" fmla="*/ 1332348 w 4452260"/>
                <a:gd name="connsiteY23" fmla="*/ 0 h 1068867"/>
                <a:gd name="connsiteX24" fmla="*/ 1335428 w 4452260"/>
                <a:gd name="connsiteY24" fmla="*/ 0 h 1068867"/>
                <a:gd name="connsiteX25" fmla="*/ 1411793 w 4452260"/>
                <a:gd name="connsiteY25" fmla="*/ 0 h 1068867"/>
                <a:gd name="connsiteX26" fmla="*/ 1454182 w 4452260"/>
                <a:gd name="connsiteY26" fmla="*/ 0 h 1068867"/>
                <a:gd name="connsiteX27" fmla="*/ 1470312 w 4452260"/>
                <a:gd name="connsiteY27" fmla="*/ 0 h 1068867"/>
                <a:gd name="connsiteX28" fmla="*/ 1487183 w 4452260"/>
                <a:gd name="connsiteY28" fmla="*/ 0 h 1068867"/>
                <a:gd name="connsiteX29" fmla="*/ 1497552 w 4452260"/>
                <a:gd name="connsiteY29" fmla="*/ 0 h 1068867"/>
                <a:gd name="connsiteX30" fmla="*/ 1505806 w 4452260"/>
                <a:gd name="connsiteY30" fmla="*/ 0 h 1068867"/>
                <a:gd name="connsiteX31" fmla="*/ 1528471 w 4452260"/>
                <a:gd name="connsiteY31" fmla="*/ 0 h 1068867"/>
                <a:gd name="connsiteX32" fmla="*/ 1531708 w 4452260"/>
                <a:gd name="connsiteY32" fmla="*/ 0 h 1068867"/>
                <a:gd name="connsiteX33" fmla="*/ 1540992 w 4452260"/>
                <a:gd name="connsiteY33" fmla="*/ 0 h 1068867"/>
                <a:gd name="connsiteX34" fmla="*/ 1541479 w 4452260"/>
                <a:gd name="connsiteY34" fmla="*/ 0 h 1068867"/>
                <a:gd name="connsiteX35" fmla="*/ 1599998 w 4452260"/>
                <a:gd name="connsiteY35" fmla="*/ 0 h 1068867"/>
                <a:gd name="connsiteX36" fmla="*/ 1619386 w 4452260"/>
                <a:gd name="connsiteY36" fmla="*/ 0 h 1068867"/>
                <a:gd name="connsiteX37" fmla="*/ 1635492 w 4452260"/>
                <a:gd name="connsiteY37" fmla="*/ 0 h 1068867"/>
                <a:gd name="connsiteX38" fmla="*/ 1649308 w 4452260"/>
                <a:gd name="connsiteY38" fmla="*/ 0 h 1068867"/>
                <a:gd name="connsiteX39" fmla="*/ 1653720 w 4452260"/>
                <a:gd name="connsiteY39" fmla="*/ 0 h 1068867"/>
                <a:gd name="connsiteX40" fmla="*/ 1661394 w 4452260"/>
                <a:gd name="connsiteY40" fmla="*/ 0 h 1068867"/>
                <a:gd name="connsiteX41" fmla="*/ 1687782 w 4452260"/>
                <a:gd name="connsiteY41" fmla="*/ 0 h 1068867"/>
                <a:gd name="connsiteX42" fmla="*/ 1703116 w 4452260"/>
                <a:gd name="connsiteY42" fmla="*/ 0 h 1068867"/>
                <a:gd name="connsiteX43" fmla="*/ 1739181 w 4452260"/>
                <a:gd name="connsiteY43" fmla="*/ 0 h 1068867"/>
                <a:gd name="connsiteX44" fmla="*/ 1771141 w 4452260"/>
                <a:gd name="connsiteY44" fmla="*/ 0 h 1068867"/>
                <a:gd name="connsiteX45" fmla="*/ 1800697 w 4452260"/>
                <a:gd name="connsiteY45" fmla="*/ 0 h 1068867"/>
                <a:gd name="connsiteX46" fmla="*/ 1811727 w 4452260"/>
                <a:gd name="connsiteY46" fmla="*/ 0 h 1068867"/>
                <a:gd name="connsiteX47" fmla="*/ 1823361 w 4452260"/>
                <a:gd name="connsiteY47" fmla="*/ 0 h 1068867"/>
                <a:gd name="connsiteX48" fmla="*/ 1826599 w 4452260"/>
                <a:gd name="connsiteY48" fmla="*/ 0 h 1068867"/>
                <a:gd name="connsiteX49" fmla="*/ 1857951 w 4452260"/>
                <a:gd name="connsiteY49" fmla="*/ 0 h 1068867"/>
                <a:gd name="connsiteX50" fmla="*/ 1858439 w 4452260"/>
                <a:gd name="connsiteY50" fmla="*/ 0 h 1068867"/>
                <a:gd name="connsiteX51" fmla="*/ 1859676 w 4452260"/>
                <a:gd name="connsiteY51" fmla="*/ 0 h 1068867"/>
                <a:gd name="connsiteX52" fmla="*/ 1893346 w 4452260"/>
                <a:gd name="connsiteY52" fmla="*/ 0 h 1068867"/>
                <a:gd name="connsiteX53" fmla="*/ 1927765 w 4452260"/>
                <a:gd name="connsiteY53" fmla="*/ 0 h 1068867"/>
                <a:gd name="connsiteX54" fmla="*/ 1963365 w 4452260"/>
                <a:gd name="connsiteY54" fmla="*/ 0 h 1068867"/>
                <a:gd name="connsiteX55" fmla="*/ 1978354 w 4452260"/>
                <a:gd name="connsiteY55" fmla="*/ 0 h 1068867"/>
                <a:gd name="connsiteX56" fmla="*/ 1991032 w 4452260"/>
                <a:gd name="connsiteY56" fmla="*/ 0 h 1068867"/>
                <a:gd name="connsiteX57" fmla="*/ 2020076 w 4452260"/>
                <a:gd name="connsiteY57" fmla="*/ 0 h 1068867"/>
                <a:gd name="connsiteX58" fmla="*/ 2021800 w 4452260"/>
                <a:gd name="connsiteY58" fmla="*/ 0 h 1068867"/>
                <a:gd name="connsiteX59" fmla="*/ 2027021 w 4452260"/>
                <a:gd name="connsiteY59" fmla="*/ 0 h 1068867"/>
                <a:gd name="connsiteX60" fmla="*/ 2032162 w 4452260"/>
                <a:gd name="connsiteY60" fmla="*/ 0 h 1068867"/>
                <a:gd name="connsiteX61" fmla="*/ 2141909 w 4452260"/>
                <a:gd name="connsiteY61" fmla="*/ 0 h 1068867"/>
                <a:gd name="connsiteX62" fmla="*/ 2143633 w 4452260"/>
                <a:gd name="connsiteY62" fmla="*/ 0 h 1068867"/>
                <a:gd name="connsiteX63" fmla="*/ 2178359 w 4452260"/>
                <a:gd name="connsiteY63" fmla="*/ 0 h 1068867"/>
                <a:gd name="connsiteX64" fmla="*/ 2228719 w 4452260"/>
                <a:gd name="connsiteY64" fmla="*/ 0 h 1068867"/>
                <a:gd name="connsiteX65" fmla="*/ 2229207 w 4452260"/>
                <a:gd name="connsiteY65" fmla="*/ 0 h 1068867"/>
                <a:gd name="connsiteX66" fmla="*/ 2230931 w 4452260"/>
                <a:gd name="connsiteY66" fmla="*/ 0 h 1068867"/>
                <a:gd name="connsiteX67" fmla="*/ 2287725 w 4452260"/>
                <a:gd name="connsiteY67" fmla="*/ 0 h 1068867"/>
                <a:gd name="connsiteX68" fmla="*/ 2289450 w 4452260"/>
                <a:gd name="connsiteY68" fmla="*/ 0 h 1068867"/>
                <a:gd name="connsiteX69" fmla="*/ 2323220 w 4452260"/>
                <a:gd name="connsiteY69" fmla="*/ 0 h 1068867"/>
                <a:gd name="connsiteX70" fmla="*/ 2324944 w 4452260"/>
                <a:gd name="connsiteY70" fmla="*/ 0 h 1068867"/>
                <a:gd name="connsiteX71" fmla="*/ 2340483 w 4452260"/>
                <a:gd name="connsiteY71" fmla="*/ 0 h 1068867"/>
                <a:gd name="connsiteX72" fmla="*/ 2341447 w 4452260"/>
                <a:gd name="connsiteY72" fmla="*/ 0 h 1068867"/>
                <a:gd name="connsiteX73" fmla="*/ 2343172 w 4452260"/>
                <a:gd name="connsiteY73" fmla="*/ 0 h 1068867"/>
                <a:gd name="connsiteX74" fmla="*/ 2349122 w 4452260"/>
                <a:gd name="connsiteY74" fmla="*/ 0 h 1068867"/>
                <a:gd name="connsiteX75" fmla="*/ 2350846 w 4452260"/>
                <a:gd name="connsiteY75" fmla="*/ 0 h 1068867"/>
                <a:gd name="connsiteX76" fmla="*/ 2390844 w 4452260"/>
                <a:gd name="connsiteY76" fmla="*/ 0 h 1068867"/>
                <a:gd name="connsiteX77" fmla="*/ 2462317 w 4452260"/>
                <a:gd name="connsiteY77" fmla="*/ 0 h 1068867"/>
                <a:gd name="connsiteX78" fmla="*/ 2499455 w 4452260"/>
                <a:gd name="connsiteY78" fmla="*/ 0 h 1068867"/>
                <a:gd name="connsiteX79" fmla="*/ 2530713 w 4452260"/>
                <a:gd name="connsiteY79" fmla="*/ 0 h 1068867"/>
                <a:gd name="connsiteX80" fmla="*/ 2547403 w 4452260"/>
                <a:gd name="connsiteY80" fmla="*/ 0 h 1068867"/>
                <a:gd name="connsiteX81" fmla="*/ 2549127 w 4452260"/>
                <a:gd name="connsiteY81" fmla="*/ 0 h 1068867"/>
                <a:gd name="connsiteX82" fmla="*/ 2581074 w 4452260"/>
                <a:gd name="connsiteY82" fmla="*/ 0 h 1068867"/>
                <a:gd name="connsiteX83" fmla="*/ 2582112 w 4452260"/>
                <a:gd name="connsiteY83" fmla="*/ 0 h 1068867"/>
                <a:gd name="connsiteX84" fmla="*/ 2669530 w 4452260"/>
                <a:gd name="connsiteY84" fmla="*/ 0 h 1068867"/>
                <a:gd name="connsiteX85" fmla="*/ 2678759 w 4452260"/>
                <a:gd name="connsiteY85" fmla="*/ 0 h 1068867"/>
                <a:gd name="connsiteX86" fmla="*/ 2709527 w 4452260"/>
                <a:gd name="connsiteY86" fmla="*/ 0 h 1068867"/>
                <a:gd name="connsiteX87" fmla="*/ 2711252 w 4452260"/>
                <a:gd name="connsiteY87" fmla="*/ 0 h 1068867"/>
                <a:gd name="connsiteX88" fmla="*/ 2714748 w 4452260"/>
                <a:gd name="connsiteY88" fmla="*/ 0 h 1068867"/>
                <a:gd name="connsiteX89" fmla="*/ 2719890 w 4452260"/>
                <a:gd name="connsiteY89" fmla="*/ 0 h 1068867"/>
                <a:gd name="connsiteX90" fmla="*/ 2831360 w 4452260"/>
                <a:gd name="connsiteY90" fmla="*/ 0 h 1068867"/>
                <a:gd name="connsiteX91" fmla="*/ 2833086 w 4452260"/>
                <a:gd name="connsiteY91" fmla="*/ 0 h 1068867"/>
                <a:gd name="connsiteX92" fmla="*/ 2866087 w 4452260"/>
                <a:gd name="connsiteY92" fmla="*/ 0 h 1068867"/>
                <a:gd name="connsiteX93" fmla="*/ 2918659 w 4452260"/>
                <a:gd name="connsiteY93" fmla="*/ 0 h 1068867"/>
                <a:gd name="connsiteX94" fmla="*/ 2919896 w 4452260"/>
                <a:gd name="connsiteY94" fmla="*/ 0 h 1068867"/>
                <a:gd name="connsiteX95" fmla="*/ 2920383 w 4452260"/>
                <a:gd name="connsiteY95" fmla="*/ 0 h 1068867"/>
                <a:gd name="connsiteX96" fmla="*/ 2977177 w 4452260"/>
                <a:gd name="connsiteY96" fmla="*/ 0 h 1068867"/>
                <a:gd name="connsiteX97" fmla="*/ 2978902 w 4452260"/>
                <a:gd name="connsiteY97" fmla="*/ 0 h 1068867"/>
                <a:gd name="connsiteX98" fmla="*/ 3012671 w 4452260"/>
                <a:gd name="connsiteY98" fmla="*/ 0 h 1068867"/>
                <a:gd name="connsiteX99" fmla="*/ 3014397 w 4452260"/>
                <a:gd name="connsiteY99" fmla="*/ 0 h 1068867"/>
                <a:gd name="connsiteX100" fmla="*/ 3028211 w 4452260"/>
                <a:gd name="connsiteY100" fmla="*/ 0 h 1068867"/>
                <a:gd name="connsiteX101" fmla="*/ 3030899 w 4452260"/>
                <a:gd name="connsiteY101" fmla="*/ 0 h 1068867"/>
                <a:gd name="connsiteX102" fmla="*/ 3032624 w 4452260"/>
                <a:gd name="connsiteY102" fmla="*/ 0 h 1068867"/>
                <a:gd name="connsiteX103" fmla="*/ 3038573 w 4452260"/>
                <a:gd name="connsiteY103" fmla="*/ 0 h 1068867"/>
                <a:gd name="connsiteX104" fmla="*/ 3040298 w 4452260"/>
                <a:gd name="connsiteY104" fmla="*/ 0 h 1068867"/>
                <a:gd name="connsiteX105" fmla="*/ 3082021 w 4452260"/>
                <a:gd name="connsiteY105" fmla="*/ 0 h 1068867"/>
                <a:gd name="connsiteX106" fmla="*/ 3150044 w 4452260"/>
                <a:gd name="connsiteY106" fmla="*/ 0 h 1068867"/>
                <a:gd name="connsiteX107" fmla="*/ 3218441 w 4452260"/>
                <a:gd name="connsiteY107" fmla="*/ 0 h 1068867"/>
                <a:gd name="connsiteX108" fmla="*/ 3236855 w 4452260"/>
                <a:gd name="connsiteY108" fmla="*/ 0 h 1068867"/>
                <a:gd name="connsiteX109" fmla="*/ 3269839 w 4452260"/>
                <a:gd name="connsiteY109" fmla="*/ 0 h 1068867"/>
                <a:gd name="connsiteX110" fmla="*/ 3272250 w 4452260"/>
                <a:gd name="connsiteY110" fmla="*/ 0 h 1068867"/>
                <a:gd name="connsiteX111" fmla="*/ 3320378 w 4452260"/>
                <a:gd name="connsiteY111" fmla="*/ 0 h 1068867"/>
                <a:gd name="connsiteX112" fmla="*/ 3346330 w 4452260"/>
                <a:gd name="connsiteY112" fmla="*/ 0 h 1068867"/>
                <a:gd name="connsiteX113" fmla="*/ 3357257 w 4452260"/>
                <a:gd name="connsiteY113" fmla="*/ 0 h 1068867"/>
                <a:gd name="connsiteX114" fmla="*/ 3369936 w 4452260"/>
                <a:gd name="connsiteY114" fmla="*/ 0 h 1068867"/>
                <a:gd name="connsiteX115" fmla="*/ 3398980 w 4452260"/>
                <a:gd name="connsiteY115" fmla="*/ 0 h 1068867"/>
                <a:gd name="connsiteX116" fmla="*/ 3405925 w 4452260"/>
                <a:gd name="connsiteY116" fmla="*/ 0 h 1068867"/>
                <a:gd name="connsiteX117" fmla="*/ 3411066 w 4452260"/>
                <a:gd name="connsiteY117" fmla="*/ 0 h 1068867"/>
                <a:gd name="connsiteX118" fmla="*/ 3520813 w 4452260"/>
                <a:gd name="connsiteY118" fmla="*/ 0 h 1068867"/>
                <a:gd name="connsiteX119" fmla="*/ 3607623 w 4452260"/>
                <a:gd name="connsiteY119" fmla="*/ 0 h 1068867"/>
                <a:gd name="connsiteX120" fmla="*/ 3608111 w 4452260"/>
                <a:gd name="connsiteY120" fmla="*/ 0 h 1068867"/>
                <a:gd name="connsiteX121" fmla="*/ 3666629 w 4452260"/>
                <a:gd name="connsiteY121" fmla="*/ 0 h 1068867"/>
                <a:gd name="connsiteX122" fmla="*/ 3702124 w 4452260"/>
                <a:gd name="connsiteY122" fmla="*/ 0 h 1068867"/>
                <a:gd name="connsiteX123" fmla="*/ 3720351 w 4452260"/>
                <a:gd name="connsiteY123" fmla="*/ 0 h 1068867"/>
                <a:gd name="connsiteX124" fmla="*/ 3728025 w 4452260"/>
                <a:gd name="connsiteY124" fmla="*/ 0 h 1068867"/>
                <a:gd name="connsiteX125" fmla="*/ 3769748 w 4452260"/>
                <a:gd name="connsiteY125" fmla="*/ 0 h 1068867"/>
                <a:gd name="connsiteX126" fmla="*/ 4098793 w 4452260"/>
                <a:gd name="connsiteY126" fmla="*/ 0 h 1068867"/>
                <a:gd name="connsiteX127" fmla="*/ 4193519 w 4452260"/>
                <a:gd name="connsiteY127" fmla="*/ 54408 h 1068867"/>
                <a:gd name="connsiteX128" fmla="*/ 4439104 w 4452260"/>
                <a:gd name="connsiteY128" fmla="*/ 480025 h 1068867"/>
                <a:gd name="connsiteX129" fmla="*/ 4439104 w 4452260"/>
                <a:gd name="connsiteY129" fmla="*/ 588843 h 1068867"/>
                <a:gd name="connsiteX130" fmla="*/ 4193519 w 4452260"/>
                <a:gd name="connsiteY130" fmla="*/ 1014459 h 1068867"/>
                <a:gd name="connsiteX131" fmla="*/ 4098793 w 4452260"/>
                <a:gd name="connsiteY131" fmla="*/ 1068867 h 1068867"/>
                <a:gd name="connsiteX132" fmla="*/ 3728025 w 4452260"/>
                <a:gd name="connsiteY132" fmla="*/ 1068867 h 1068867"/>
                <a:gd name="connsiteX133" fmla="*/ 3607623 w 4452260"/>
                <a:gd name="connsiteY133" fmla="*/ 1068867 h 1068867"/>
                <a:gd name="connsiteX134" fmla="*/ 3411066 w 4452260"/>
                <a:gd name="connsiteY134" fmla="*/ 1068867 h 1068867"/>
                <a:gd name="connsiteX135" fmla="*/ 3357257 w 4452260"/>
                <a:gd name="connsiteY135" fmla="*/ 1068867 h 1068867"/>
                <a:gd name="connsiteX136" fmla="*/ 3236855 w 4452260"/>
                <a:gd name="connsiteY136" fmla="*/ 1068867 h 1068867"/>
                <a:gd name="connsiteX137" fmla="*/ 3040298 w 4452260"/>
                <a:gd name="connsiteY137" fmla="*/ 1068867 h 1068867"/>
                <a:gd name="connsiteX138" fmla="*/ 3038573 w 4452260"/>
                <a:gd name="connsiteY138" fmla="*/ 1068867 h 1068867"/>
                <a:gd name="connsiteX139" fmla="*/ 2919896 w 4452260"/>
                <a:gd name="connsiteY139" fmla="*/ 1068867 h 1068867"/>
                <a:gd name="connsiteX140" fmla="*/ 2866087 w 4452260"/>
                <a:gd name="connsiteY140" fmla="*/ 1068867 h 1068867"/>
                <a:gd name="connsiteX141" fmla="*/ 2719890 w 4452260"/>
                <a:gd name="connsiteY141" fmla="*/ 1068867 h 1068867"/>
                <a:gd name="connsiteX142" fmla="*/ 2669530 w 4452260"/>
                <a:gd name="connsiteY142" fmla="*/ 1068867 h 1068867"/>
                <a:gd name="connsiteX143" fmla="*/ 2549127 w 4452260"/>
                <a:gd name="connsiteY143" fmla="*/ 1068867 h 1068867"/>
                <a:gd name="connsiteX144" fmla="*/ 2547403 w 4452260"/>
                <a:gd name="connsiteY144" fmla="*/ 1068867 h 1068867"/>
                <a:gd name="connsiteX145" fmla="*/ 2350846 w 4452260"/>
                <a:gd name="connsiteY145" fmla="*/ 1068867 h 1068867"/>
                <a:gd name="connsiteX146" fmla="*/ 2349122 w 4452260"/>
                <a:gd name="connsiteY146" fmla="*/ 1068867 h 1068867"/>
                <a:gd name="connsiteX147" fmla="*/ 2228719 w 4452260"/>
                <a:gd name="connsiteY147" fmla="*/ 1068867 h 1068867"/>
                <a:gd name="connsiteX148" fmla="*/ 2178359 w 4452260"/>
                <a:gd name="connsiteY148" fmla="*/ 1068867 h 1068867"/>
                <a:gd name="connsiteX149" fmla="*/ 2032162 w 4452260"/>
                <a:gd name="connsiteY149" fmla="*/ 1068867 h 1068867"/>
                <a:gd name="connsiteX150" fmla="*/ 1978354 w 4452260"/>
                <a:gd name="connsiteY150" fmla="*/ 1068867 h 1068867"/>
                <a:gd name="connsiteX151" fmla="*/ 1859676 w 4452260"/>
                <a:gd name="connsiteY151" fmla="*/ 1068867 h 1068867"/>
                <a:gd name="connsiteX152" fmla="*/ 1857951 w 4452260"/>
                <a:gd name="connsiteY152" fmla="*/ 1068867 h 1068867"/>
                <a:gd name="connsiteX153" fmla="*/ 1826599 w 4452260"/>
                <a:gd name="connsiteY153" fmla="*/ 1068867 h 1068867"/>
                <a:gd name="connsiteX154" fmla="*/ 1661394 w 4452260"/>
                <a:gd name="connsiteY154" fmla="*/ 1068867 h 1068867"/>
                <a:gd name="connsiteX155" fmla="*/ 1540992 w 4452260"/>
                <a:gd name="connsiteY155" fmla="*/ 1068867 h 1068867"/>
                <a:gd name="connsiteX156" fmla="*/ 1531708 w 4452260"/>
                <a:gd name="connsiteY156" fmla="*/ 1068867 h 1068867"/>
                <a:gd name="connsiteX157" fmla="*/ 1487183 w 4452260"/>
                <a:gd name="connsiteY157" fmla="*/ 1068867 h 1068867"/>
                <a:gd name="connsiteX158" fmla="*/ 1335428 w 4452260"/>
                <a:gd name="connsiteY158" fmla="*/ 1068867 h 1068867"/>
                <a:gd name="connsiteX159" fmla="*/ 1290626 w 4452260"/>
                <a:gd name="connsiteY159" fmla="*/ 1068867 h 1068867"/>
                <a:gd name="connsiteX160" fmla="*/ 1170224 w 4452260"/>
                <a:gd name="connsiteY160" fmla="*/ 1068867 h 1068867"/>
                <a:gd name="connsiteX161" fmla="*/ 1138871 w 4452260"/>
                <a:gd name="connsiteY161" fmla="*/ 1068867 h 1068867"/>
                <a:gd name="connsiteX162" fmla="*/ 1040537 w 4452260"/>
                <a:gd name="connsiteY162" fmla="*/ 1068867 h 1068867"/>
                <a:gd name="connsiteX163" fmla="*/ 843980 w 4452260"/>
                <a:gd name="connsiteY163" fmla="*/ 1068867 h 1068867"/>
                <a:gd name="connsiteX164" fmla="*/ 799455 w 4452260"/>
                <a:gd name="connsiteY164" fmla="*/ 1068867 h 1068867"/>
                <a:gd name="connsiteX165" fmla="*/ 647700 w 4452260"/>
                <a:gd name="connsiteY165" fmla="*/ 1068867 h 1068867"/>
                <a:gd name="connsiteX166" fmla="*/ 352810 w 4452260"/>
                <a:gd name="connsiteY166" fmla="*/ 1068867 h 1068867"/>
                <a:gd name="connsiteX167" fmla="*/ 258084 w 4452260"/>
                <a:gd name="connsiteY167" fmla="*/ 1014459 h 1068867"/>
                <a:gd name="connsiteX168" fmla="*/ 12498 w 4452260"/>
                <a:gd name="connsiteY168" fmla="*/ 588843 h 1068867"/>
                <a:gd name="connsiteX169" fmla="*/ 12498 w 4452260"/>
                <a:gd name="connsiteY169" fmla="*/ 480025 h 1068867"/>
                <a:gd name="connsiteX170" fmla="*/ 258084 w 4452260"/>
                <a:gd name="connsiteY170" fmla="*/ 54408 h 1068867"/>
                <a:gd name="connsiteX171" fmla="*/ 352810 w 4452260"/>
                <a:gd name="connsiteY171" fmla="*/ 0 h 1068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</a:cxnLst>
              <a:rect l="l" t="t" r="r" b="b"/>
              <a:pathLst>
                <a:path w="4452260" h="1068867">
                  <a:moveTo>
                    <a:pt x="352810" y="0"/>
                  </a:moveTo>
                  <a:cubicBezTo>
                    <a:pt x="475602" y="0"/>
                    <a:pt x="567696" y="0"/>
                    <a:pt x="636768" y="0"/>
                  </a:cubicBezTo>
                  <a:lnTo>
                    <a:pt x="647700" y="0"/>
                  </a:lnTo>
                  <a:lnTo>
                    <a:pt x="724065" y="0"/>
                  </a:lnTo>
                  <a:cubicBezTo>
                    <a:pt x="748048" y="0"/>
                    <a:pt x="767235" y="0"/>
                    <a:pt x="782584" y="0"/>
                  </a:cubicBezTo>
                  <a:lnTo>
                    <a:pt x="799455" y="0"/>
                  </a:lnTo>
                  <a:lnTo>
                    <a:pt x="809825" y="0"/>
                  </a:lnTo>
                  <a:lnTo>
                    <a:pt x="818078" y="0"/>
                  </a:lnTo>
                  <a:cubicBezTo>
                    <a:pt x="843980" y="0"/>
                    <a:pt x="843980" y="0"/>
                    <a:pt x="843980" y="0"/>
                  </a:cubicBezTo>
                  <a:lnTo>
                    <a:pt x="931658" y="0"/>
                  </a:lnTo>
                  <a:lnTo>
                    <a:pt x="961580" y="0"/>
                  </a:lnTo>
                  <a:lnTo>
                    <a:pt x="1000055" y="0"/>
                  </a:lnTo>
                  <a:lnTo>
                    <a:pt x="1040537" y="0"/>
                  </a:lnTo>
                  <a:lnTo>
                    <a:pt x="1051453" y="0"/>
                  </a:lnTo>
                  <a:lnTo>
                    <a:pt x="1083414" y="0"/>
                  </a:lnTo>
                  <a:lnTo>
                    <a:pt x="1112969" y="0"/>
                  </a:lnTo>
                  <a:cubicBezTo>
                    <a:pt x="1138871" y="0"/>
                    <a:pt x="1138871" y="0"/>
                    <a:pt x="1138871" y="0"/>
                  </a:cubicBezTo>
                  <a:lnTo>
                    <a:pt x="1170224" y="0"/>
                  </a:lnTo>
                  <a:lnTo>
                    <a:pt x="1170711" y="0"/>
                  </a:lnTo>
                  <a:lnTo>
                    <a:pt x="1202662" y="0"/>
                  </a:lnTo>
                  <a:lnTo>
                    <a:pt x="1240037" y="0"/>
                  </a:lnTo>
                  <a:cubicBezTo>
                    <a:pt x="1290626" y="0"/>
                    <a:pt x="1290626" y="0"/>
                    <a:pt x="1290626" y="0"/>
                  </a:cubicBezTo>
                  <a:lnTo>
                    <a:pt x="1324496" y="0"/>
                  </a:lnTo>
                  <a:lnTo>
                    <a:pt x="1332348" y="0"/>
                  </a:lnTo>
                  <a:lnTo>
                    <a:pt x="1335428" y="0"/>
                  </a:lnTo>
                  <a:lnTo>
                    <a:pt x="1411793" y="0"/>
                  </a:lnTo>
                  <a:lnTo>
                    <a:pt x="1454182" y="0"/>
                  </a:lnTo>
                  <a:lnTo>
                    <a:pt x="1470312" y="0"/>
                  </a:lnTo>
                  <a:lnTo>
                    <a:pt x="1487183" y="0"/>
                  </a:lnTo>
                  <a:lnTo>
                    <a:pt x="1497552" y="0"/>
                  </a:lnTo>
                  <a:lnTo>
                    <a:pt x="1505806" y="0"/>
                  </a:lnTo>
                  <a:lnTo>
                    <a:pt x="1528471" y="0"/>
                  </a:lnTo>
                  <a:lnTo>
                    <a:pt x="1531708" y="0"/>
                  </a:lnTo>
                  <a:lnTo>
                    <a:pt x="1540992" y="0"/>
                  </a:lnTo>
                  <a:lnTo>
                    <a:pt x="1541479" y="0"/>
                  </a:lnTo>
                  <a:lnTo>
                    <a:pt x="1599998" y="0"/>
                  </a:lnTo>
                  <a:lnTo>
                    <a:pt x="1619386" y="0"/>
                  </a:lnTo>
                  <a:lnTo>
                    <a:pt x="1635492" y="0"/>
                  </a:lnTo>
                  <a:lnTo>
                    <a:pt x="1649308" y="0"/>
                  </a:lnTo>
                  <a:lnTo>
                    <a:pt x="1653720" y="0"/>
                  </a:lnTo>
                  <a:lnTo>
                    <a:pt x="1661394" y="0"/>
                  </a:lnTo>
                  <a:lnTo>
                    <a:pt x="1687782" y="0"/>
                  </a:lnTo>
                  <a:lnTo>
                    <a:pt x="1703116" y="0"/>
                  </a:lnTo>
                  <a:lnTo>
                    <a:pt x="1739181" y="0"/>
                  </a:lnTo>
                  <a:lnTo>
                    <a:pt x="1771141" y="0"/>
                  </a:lnTo>
                  <a:lnTo>
                    <a:pt x="1800697" y="0"/>
                  </a:lnTo>
                  <a:lnTo>
                    <a:pt x="1811727" y="0"/>
                  </a:lnTo>
                  <a:lnTo>
                    <a:pt x="1823361" y="0"/>
                  </a:lnTo>
                  <a:lnTo>
                    <a:pt x="1826599" y="0"/>
                  </a:lnTo>
                  <a:lnTo>
                    <a:pt x="1857951" y="0"/>
                  </a:lnTo>
                  <a:lnTo>
                    <a:pt x="1858439" y="0"/>
                  </a:lnTo>
                  <a:lnTo>
                    <a:pt x="1859676" y="0"/>
                  </a:lnTo>
                  <a:lnTo>
                    <a:pt x="1893346" y="0"/>
                  </a:lnTo>
                  <a:lnTo>
                    <a:pt x="1927765" y="0"/>
                  </a:lnTo>
                  <a:lnTo>
                    <a:pt x="1963365" y="0"/>
                  </a:lnTo>
                  <a:lnTo>
                    <a:pt x="1978354" y="0"/>
                  </a:lnTo>
                  <a:lnTo>
                    <a:pt x="1991032" y="0"/>
                  </a:lnTo>
                  <a:lnTo>
                    <a:pt x="2020076" y="0"/>
                  </a:lnTo>
                  <a:lnTo>
                    <a:pt x="2021800" y="0"/>
                  </a:lnTo>
                  <a:lnTo>
                    <a:pt x="2027021" y="0"/>
                  </a:lnTo>
                  <a:cubicBezTo>
                    <a:pt x="2032162" y="0"/>
                    <a:pt x="2032162" y="0"/>
                    <a:pt x="2032162" y="0"/>
                  </a:cubicBezTo>
                  <a:lnTo>
                    <a:pt x="2141909" y="0"/>
                  </a:lnTo>
                  <a:lnTo>
                    <a:pt x="2143633" y="0"/>
                  </a:lnTo>
                  <a:lnTo>
                    <a:pt x="2178359" y="0"/>
                  </a:lnTo>
                  <a:lnTo>
                    <a:pt x="2228719" y="0"/>
                  </a:lnTo>
                  <a:lnTo>
                    <a:pt x="2229207" y="0"/>
                  </a:lnTo>
                  <a:lnTo>
                    <a:pt x="2230931" y="0"/>
                  </a:lnTo>
                  <a:lnTo>
                    <a:pt x="2287725" y="0"/>
                  </a:lnTo>
                  <a:lnTo>
                    <a:pt x="2289450" y="0"/>
                  </a:lnTo>
                  <a:lnTo>
                    <a:pt x="2323220" y="0"/>
                  </a:lnTo>
                  <a:lnTo>
                    <a:pt x="2324944" y="0"/>
                  </a:lnTo>
                  <a:lnTo>
                    <a:pt x="2340483" y="0"/>
                  </a:lnTo>
                  <a:lnTo>
                    <a:pt x="2341447" y="0"/>
                  </a:lnTo>
                  <a:lnTo>
                    <a:pt x="2343172" y="0"/>
                  </a:lnTo>
                  <a:lnTo>
                    <a:pt x="2349122" y="0"/>
                  </a:lnTo>
                  <a:lnTo>
                    <a:pt x="2350846" y="0"/>
                  </a:lnTo>
                  <a:lnTo>
                    <a:pt x="2390844" y="0"/>
                  </a:lnTo>
                  <a:lnTo>
                    <a:pt x="2462317" y="0"/>
                  </a:lnTo>
                  <a:lnTo>
                    <a:pt x="2499455" y="0"/>
                  </a:lnTo>
                  <a:lnTo>
                    <a:pt x="2530713" y="0"/>
                  </a:lnTo>
                  <a:lnTo>
                    <a:pt x="2547403" y="0"/>
                  </a:lnTo>
                  <a:lnTo>
                    <a:pt x="2549127" y="0"/>
                  </a:lnTo>
                  <a:lnTo>
                    <a:pt x="2581074" y="0"/>
                  </a:lnTo>
                  <a:lnTo>
                    <a:pt x="2582112" y="0"/>
                  </a:lnTo>
                  <a:cubicBezTo>
                    <a:pt x="2669530" y="0"/>
                    <a:pt x="2669530" y="0"/>
                    <a:pt x="2669530" y="0"/>
                  </a:cubicBezTo>
                  <a:lnTo>
                    <a:pt x="2678759" y="0"/>
                  </a:lnTo>
                  <a:lnTo>
                    <a:pt x="2709527" y="0"/>
                  </a:lnTo>
                  <a:lnTo>
                    <a:pt x="2711252" y="0"/>
                  </a:lnTo>
                  <a:lnTo>
                    <a:pt x="2714748" y="0"/>
                  </a:lnTo>
                  <a:lnTo>
                    <a:pt x="2719890" y="0"/>
                  </a:lnTo>
                  <a:lnTo>
                    <a:pt x="2831360" y="0"/>
                  </a:lnTo>
                  <a:lnTo>
                    <a:pt x="2833086" y="0"/>
                  </a:lnTo>
                  <a:lnTo>
                    <a:pt x="2866087" y="0"/>
                  </a:lnTo>
                  <a:lnTo>
                    <a:pt x="2918659" y="0"/>
                  </a:lnTo>
                  <a:lnTo>
                    <a:pt x="2919896" y="0"/>
                  </a:lnTo>
                  <a:lnTo>
                    <a:pt x="2920383" y="0"/>
                  </a:lnTo>
                  <a:lnTo>
                    <a:pt x="2977177" y="0"/>
                  </a:lnTo>
                  <a:lnTo>
                    <a:pt x="2978902" y="0"/>
                  </a:lnTo>
                  <a:lnTo>
                    <a:pt x="3012671" y="0"/>
                  </a:lnTo>
                  <a:lnTo>
                    <a:pt x="3014397" y="0"/>
                  </a:lnTo>
                  <a:lnTo>
                    <a:pt x="3028211" y="0"/>
                  </a:lnTo>
                  <a:lnTo>
                    <a:pt x="3030899" y="0"/>
                  </a:lnTo>
                  <a:lnTo>
                    <a:pt x="3032624" y="0"/>
                  </a:lnTo>
                  <a:lnTo>
                    <a:pt x="3038573" y="0"/>
                  </a:lnTo>
                  <a:lnTo>
                    <a:pt x="3040298" y="0"/>
                  </a:lnTo>
                  <a:lnTo>
                    <a:pt x="3082021" y="0"/>
                  </a:lnTo>
                  <a:lnTo>
                    <a:pt x="3150044" y="0"/>
                  </a:lnTo>
                  <a:lnTo>
                    <a:pt x="3218441" y="0"/>
                  </a:lnTo>
                  <a:lnTo>
                    <a:pt x="3236855" y="0"/>
                  </a:lnTo>
                  <a:lnTo>
                    <a:pt x="3269839" y="0"/>
                  </a:lnTo>
                  <a:lnTo>
                    <a:pt x="3272250" y="0"/>
                  </a:lnTo>
                  <a:lnTo>
                    <a:pt x="3320378" y="0"/>
                  </a:lnTo>
                  <a:lnTo>
                    <a:pt x="3346330" y="0"/>
                  </a:lnTo>
                  <a:lnTo>
                    <a:pt x="3357257" y="0"/>
                  </a:lnTo>
                  <a:lnTo>
                    <a:pt x="3369936" y="0"/>
                  </a:lnTo>
                  <a:lnTo>
                    <a:pt x="3398980" y="0"/>
                  </a:lnTo>
                  <a:lnTo>
                    <a:pt x="3405925" y="0"/>
                  </a:lnTo>
                  <a:cubicBezTo>
                    <a:pt x="3411066" y="0"/>
                    <a:pt x="3411066" y="0"/>
                    <a:pt x="3411066" y="0"/>
                  </a:cubicBezTo>
                  <a:lnTo>
                    <a:pt x="3520813" y="0"/>
                  </a:lnTo>
                  <a:lnTo>
                    <a:pt x="3607623" y="0"/>
                  </a:lnTo>
                  <a:lnTo>
                    <a:pt x="3608111" y="0"/>
                  </a:lnTo>
                  <a:lnTo>
                    <a:pt x="3666629" y="0"/>
                  </a:lnTo>
                  <a:lnTo>
                    <a:pt x="3702124" y="0"/>
                  </a:lnTo>
                  <a:lnTo>
                    <a:pt x="3720351" y="0"/>
                  </a:lnTo>
                  <a:lnTo>
                    <a:pt x="3728025" y="0"/>
                  </a:lnTo>
                  <a:lnTo>
                    <a:pt x="3769748" y="0"/>
                  </a:lnTo>
                  <a:cubicBezTo>
                    <a:pt x="4098793" y="0"/>
                    <a:pt x="4098793" y="0"/>
                    <a:pt x="4098793" y="0"/>
                  </a:cubicBezTo>
                  <a:cubicBezTo>
                    <a:pt x="4133877" y="0"/>
                    <a:pt x="4175977" y="24572"/>
                    <a:pt x="4193519" y="54408"/>
                  </a:cubicBezTo>
                  <a:cubicBezTo>
                    <a:pt x="4439104" y="480025"/>
                    <a:pt x="4439104" y="480025"/>
                    <a:pt x="4439104" y="480025"/>
                  </a:cubicBezTo>
                  <a:cubicBezTo>
                    <a:pt x="4456646" y="509862"/>
                    <a:pt x="4456646" y="559005"/>
                    <a:pt x="4439104" y="588843"/>
                  </a:cubicBezTo>
                  <a:cubicBezTo>
                    <a:pt x="4193519" y="1014459"/>
                    <a:pt x="4193519" y="1014459"/>
                    <a:pt x="4193519" y="1014459"/>
                  </a:cubicBezTo>
                  <a:cubicBezTo>
                    <a:pt x="4175977" y="1044295"/>
                    <a:pt x="4133877" y="1068867"/>
                    <a:pt x="4098793" y="1068867"/>
                  </a:cubicBezTo>
                  <a:lnTo>
                    <a:pt x="3728025" y="1068867"/>
                  </a:lnTo>
                  <a:lnTo>
                    <a:pt x="3607623" y="1068867"/>
                  </a:lnTo>
                  <a:lnTo>
                    <a:pt x="3411066" y="1068867"/>
                  </a:lnTo>
                  <a:lnTo>
                    <a:pt x="3357257" y="1068867"/>
                  </a:lnTo>
                  <a:lnTo>
                    <a:pt x="3236855" y="1068867"/>
                  </a:lnTo>
                  <a:lnTo>
                    <a:pt x="3040298" y="1068867"/>
                  </a:lnTo>
                  <a:lnTo>
                    <a:pt x="3038573" y="1068867"/>
                  </a:lnTo>
                  <a:lnTo>
                    <a:pt x="2919896" y="1068867"/>
                  </a:lnTo>
                  <a:lnTo>
                    <a:pt x="2866087" y="1068867"/>
                  </a:lnTo>
                  <a:lnTo>
                    <a:pt x="2719890" y="1068867"/>
                  </a:lnTo>
                  <a:lnTo>
                    <a:pt x="2669530" y="1068867"/>
                  </a:lnTo>
                  <a:lnTo>
                    <a:pt x="2549127" y="1068867"/>
                  </a:lnTo>
                  <a:lnTo>
                    <a:pt x="2547403" y="1068867"/>
                  </a:lnTo>
                  <a:lnTo>
                    <a:pt x="2350846" y="1068867"/>
                  </a:lnTo>
                  <a:lnTo>
                    <a:pt x="2349122" y="1068867"/>
                  </a:lnTo>
                  <a:lnTo>
                    <a:pt x="2228719" y="1068867"/>
                  </a:lnTo>
                  <a:lnTo>
                    <a:pt x="2178359" y="1068867"/>
                  </a:lnTo>
                  <a:lnTo>
                    <a:pt x="2032162" y="1068867"/>
                  </a:lnTo>
                  <a:lnTo>
                    <a:pt x="1978354" y="1068867"/>
                  </a:lnTo>
                  <a:lnTo>
                    <a:pt x="1859676" y="1068867"/>
                  </a:lnTo>
                  <a:lnTo>
                    <a:pt x="1857951" y="1068867"/>
                  </a:lnTo>
                  <a:lnTo>
                    <a:pt x="1826599" y="1068867"/>
                  </a:lnTo>
                  <a:lnTo>
                    <a:pt x="1661394" y="1068867"/>
                  </a:lnTo>
                  <a:lnTo>
                    <a:pt x="1540992" y="1068867"/>
                  </a:lnTo>
                  <a:lnTo>
                    <a:pt x="1531708" y="1068867"/>
                  </a:lnTo>
                  <a:lnTo>
                    <a:pt x="1487183" y="1068867"/>
                  </a:lnTo>
                  <a:lnTo>
                    <a:pt x="1335428" y="1068867"/>
                  </a:lnTo>
                  <a:lnTo>
                    <a:pt x="1290626" y="1068867"/>
                  </a:lnTo>
                  <a:lnTo>
                    <a:pt x="1170224" y="1068867"/>
                  </a:lnTo>
                  <a:lnTo>
                    <a:pt x="1138871" y="1068867"/>
                  </a:lnTo>
                  <a:lnTo>
                    <a:pt x="1040537" y="1068867"/>
                  </a:lnTo>
                  <a:lnTo>
                    <a:pt x="843980" y="1068867"/>
                  </a:lnTo>
                  <a:lnTo>
                    <a:pt x="799455" y="1068867"/>
                  </a:lnTo>
                  <a:lnTo>
                    <a:pt x="647700" y="1068867"/>
                  </a:lnTo>
                  <a:lnTo>
                    <a:pt x="352810" y="1068867"/>
                  </a:lnTo>
                  <a:cubicBezTo>
                    <a:pt x="318603" y="1068867"/>
                    <a:pt x="275626" y="1044295"/>
                    <a:pt x="258084" y="1014459"/>
                  </a:cubicBezTo>
                  <a:cubicBezTo>
                    <a:pt x="12498" y="588843"/>
                    <a:pt x="12498" y="588843"/>
                    <a:pt x="12498" y="588843"/>
                  </a:cubicBezTo>
                  <a:cubicBezTo>
                    <a:pt x="-4166" y="559005"/>
                    <a:pt x="-4166" y="509862"/>
                    <a:pt x="12498" y="480025"/>
                  </a:cubicBezTo>
                  <a:cubicBezTo>
                    <a:pt x="258084" y="54408"/>
                    <a:pt x="258084" y="54408"/>
                    <a:pt x="258084" y="54408"/>
                  </a:cubicBezTo>
                  <a:cubicBezTo>
                    <a:pt x="275626" y="24572"/>
                    <a:pt x="318603" y="0"/>
                    <a:pt x="352810" y="0"/>
                  </a:cubicBez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lumMod val="95000"/>
                  </a:schemeClr>
                </a:gs>
                <a:gs pos="0">
                  <a:srgbClr val="D3D3D3"/>
                </a:gs>
              </a:gsLst>
              <a:lin ang="2700000" scaled="1"/>
              <a:tileRect/>
            </a:gradFill>
            <a:ln w="19050">
              <a:gradFill flip="none" rotWithShape="1">
                <a:gsLst>
                  <a:gs pos="100000">
                    <a:schemeClr val="bg1">
                      <a:lumMod val="75000"/>
                    </a:schemeClr>
                  </a:gs>
                  <a:gs pos="0">
                    <a:schemeClr val="bg1"/>
                  </a:gs>
                </a:gsLst>
                <a:lin ang="2700000" scaled="1"/>
                <a:tileRect/>
              </a:gradFill>
            </a:ln>
            <a:effectLst>
              <a:outerShdw blurRad="127000" dist="508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68580" tIns="34290" rIns="68580" bIns="34290" numCol="1" anchor="t" anchorCtr="0" compatLnSpc="1">
              <a:noAutofit/>
            </a:bodyPr>
            <a:lstStyle/>
            <a:p>
              <a:endParaRPr lang="zh-CN" altLang="en-US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70" name="任意多边形 69"/>
            <p:cNvSpPr/>
            <p:nvPr/>
          </p:nvSpPr>
          <p:spPr bwMode="auto">
            <a:xfrm>
              <a:off x="1350473" y="2426314"/>
              <a:ext cx="3619225" cy="726817"/>
            </a:xfrm>
            <a:custGeom>
              <a:avLst/>
              <a:gdLst>
                <a:gd name="connsiteX0" fmla="*/ 305125 w 4603109"/>
                <a:gd name="connsiteY0" fmla="*/ 0 h 924402"/>
                <a:gd name="connsiteX1" fmla="*/ 432894 w 4603109"/>
                <a:gd name="connsiteY1" fmla="*/ 0 h 924402"/>
                <a:gd name="connsiteX2" fmla="*/ 445336 w 4603109"/>
                <a:gd name="connsiteY2" fmla="*/ 0 h 924402"/>
                <a:gd name="connsiteX3" fmla="*/ 550703 w 4603109"/>
                <a:gd name="connsiteY3" fmla="*/ 0 h 924402"/>
                <a:gd name="connsiteX4" fmla="*/ 560158 w 4603109"/>
                <a:gd name="connsiteY4" fmla="*/ 0 h 924402"/>
                <a:gd name="connsiteX5" fmla="*/ 573105 w 4603109"/>
                <a:gd name="connsiteY5" fmla="*/ 0 h 924402"/>
                <a:gd name="connsiteX6" fmla="*/ 626202 w 4603109"/>
                <a:gd name="connsiteY6" fmla="*/ 0 h 924402"/>
                <a:gd name="connsiteX7" fmla="*/ 676811 w 4603109"/>
                <a:gd name="connsiteY7" fmla="*/ 0 h 924402"/>
                <a:gd name="connsiteX8" fmla="*/ 678472 w 4603109"/>
                <a:gd name="connsiteY8" fmla="*/ 0 h 924402"/>
                <a:gd name="connsiteX9" fmla="*/ 687927 w 4603109"/>
                <a:gd name="connsiteY9" fmla="*/ 0 h 924402"/>
                <a:gd name="connsiteX10" fmla="*/ 691402 w 4603109"/>
                <a:gd name="connsiteY10" fmla="*/ 0 h 924402"/>
                <a:gd name="connsiteX11" fmla="*/ 700371 w 4603109"/>
                <a:gd name="connsiteY11" fmla="*/ 0 h 924402"/>
                <a:gd name="connsiteX12" fmla="*/ 707508 w 4603109"/>
                <a:gd name="connsiteY12" fmla="*/ 0 h 924402"/>
                <a:gd name="connsiteX13" fmla="*/ 729909 w 4603109"/>
                <a:gd name="connsiteY13" fmla="*/ 0 h 924402"/>
                <a:gd name="connsiteX14" fmla="*/ 753971 w 4603109"/>
                <a:gd name="connsiteY14" fmla="*/ 0 h 924402"/>
                <a:gd name="connsiteX15" fmla="*/ 804580 w 4603109"/>
                <a:gd name="connsiteY15" fmla="*/ 0 h 924402"/>
                <a:gd name="connsiteX16" fmla="*/ 805737 w 4603109"/>
                <a:gd name="connsiteY16" fmla="*/ 0 h 924402"/>
                <a:gd name="connsiteX17" fmla="*/ 819171 w 4603109"/>
                <a:gd name="connsiteY17" fmla="*/ 0 h 924402"/>
                <a:gd name="connsiteX18" fmla="*/ 828140 w 4603109"/>
                <a:gd name="connsiteY18" fmla="*/ 0 h 924402"/>
                <a:gd name="connsiteX19" fmla="*/ 831615 w 4603109"/>
                <a:gd name="connsiteY19" fmla="*/ 0 h 924402"/>
                <a:gd name="connsiteX20" fmla="*/ 835277 w 4603109"/>
                <a:gd name="connsiteY20" fmla="*/ 0 h 924402"/>
                <a:gd name="connsiteX21" fmla="*/ 857678 w 4603109"/>
                <a:gd name="connsiteY21" fmla="*/ 0 h 924402"/>
                <a:gd name="connsiteX22" fmla="*/ 864889 w 4603109"/>
                <a:gd name="connsiteY22" fmla="*/ 0 h 924402"/>
                <a:gd name="connsiteX23" fmla="*/ 899900 w 4603109"/>
                <a:gd name="connsiteY23" fmla="*/ 0 h 924402"/>
                <a:gd name="connsiteX24" fmla="*/ 909341 w 4603109"/>
                <a:gd name="connsiteY24" fmla="*/ 0 h 924402"/>
                <a:gd name="connsiteX25" fmla="*/ 929965 w 4603109"/>
                <a:gd name="connsiteY25" fmla="*/ 0 h 924402"/>
                <a:gd name="connsiteX26" fmla="*/ 933506 w 4603109"/>
                <a:gd name="connsiteY26" fmla="*/ 0 h 924402"/>
                <a:gd name="connsiteX27" fmla="*/ 936982 w 4603109"/>
                <a:gd name="connsiteY27" fmla="*/ 0 h 924402"/>
                <a:gd name="connsiteX28" fmla="*/ 959384 w 4603109"/>
                <a:gd name="connsiteY28" fmla="*/ 0 h 924402"/>
                <a:gd name="connsiteX29" fmla="*/ 962542 w 4603109"/>
                <a:gd name="connsiteY29" fmla="*/ 0 h 924402"/>
                <a:gd name="connsiteX30" fmla="*/ 984943 w 4603109"/>
                <a:gd name="connsiteY30" fmla="*/ 0 h 924402"/>
                <a:gd name="connsiteX31" fmla="*/ 992658 w 4603109"/>
                <a:gd name="connsiteY31" fmla="*/ 0 h 924402"/>
                <a:gd name="connsiteX32" fmla="*/ 1012059 w 4603109"/>
                <a:gd name="connsiteY32" fmla="*/ 0 h 924402"/>
                <a:gd name="connsiteX33" fmla="*/ 1012480 w 4603109"/>
                <a:gd name="connsiteY33" fmla="*/ 0 h 924402"/>
                <a:gd name="connsiteX34" fmla="*/ 1027669 w 4603109"/>
                <a:gd name="connsiteY34" fmla="*/ 0 h 924402"/>
                <a:gd name="connsiteX35" fmla="*/ 1037110 w 4603109"/>
                <a:gd name="connsiteY35" fmla="*/ 0 h 924402"/>
                <a:gd name="connsiteX36" fmla="*/ 1040112 w 4603109"/>
                <a:gd name="connsiteY36" fmla="*/ 0 h 924402"/>
                <a:gd name="connsiteX37" fmla="*/ 1057734 w 4603109"/>
                <a:gd name="connsiteY37" fmla="*/ 0 h 924402"/>
                <a:gd name="connsiteX38" fmla="*/ 1064751 w 4603109"/>
                <a:gd name="connsiteY38" fmla="*/ 0 h 924402"/>
                <a:gd name="connsiteX39" fmla="*/ 1070177 w 4603109"/>
                <a:gd name="connsiteY39" fmla="*/ 0 h 924402"/>
                <a:gd name="connsiteX40" fmla="*/ 1072436 w 4603109"/>
                <a:gd name="connsiteY40" fmla="*/ 0 h 924402"/>
                <a:gd name="connsiteX41" fmla="*/ 1090311 w 4603109"/>
                <a:gd name="connsiteY41" fmla="*/ 0 h 924402"/>
                <a:gd name="connsiteX42" fmla="*/ 1110718 w 4603109"/>
                <a:gd name="connsiteY42" fmla="*/ 0 h 924402"/>
                <a:gd name="connsiteX43" fmla="*/ 1112712 w 4603109"/>
                <a:gd name="connsiteY43" fmla="*/ 0 h 924402"/>
                <a:gd name="connsiteX44" fmla="*/ 1116187 w 4603109"/>
                <a:gd name="connsiteY44" fmla="*/ 0 h 924402"/>
                <a:gd name="connsiteX45" fmla="*/ 1139828 w 4603109"/>
                <a:gd name="connsiteY45" fmla="*/ 0 h 924402"/>
                <a:gd name="connsiteX46" fmla="*/ 1140249 w 4603109"/>
                <a:gd name="connsiteY46" fmla="*/ 0 h 924402"/>
                <a:gd name="connsiteX47" fmla="*/ 1145480 w 4603109"/>
                <a:gd name="connsiteY47" fmla="*/ 0 h 924402"/>
                <a:gd name="connsiteX48" fmla="*/ 1152270 w 4603109"/>
                <a:gd name="connsiteY48" fmla="*/ 0 h 924402"/>
                <a:gd name="connsiteX49" fmla="*/ 1154934 w 4603109"/>
                <a:gd name="connsiteY49" fmla="*/ 0 h 924402"/>
                <a:gd name="connsiteX50" fmla="*/ 1167881 w 4603109"/>
                <a:gd name="connsiteY50" fmla="*/ 0 h 924402"/>
                <a:gd name="connsiteX51" fmla="*/ 1175544 w 4603109"/>
                <a:gd name="connsiteY51" fmla="*/ 0 h 924402"/>
                <a:gd name="connsiteX52" fmla="*/ 1184998 w 4603109"/>
                <a:gd name="connsiteY52" fmla="*/ 0 h 924402"/>
                <a:gd name="connsiteX53" fmla="*/ 1197946 w 4603109"/>
                <a:gd name="connsiteY53" fmla="*/ 0 h 924402"/>
                <a:gd name="connsiteX54" fmla="*/ 1200205 w 4603109"/>
                <a:gd name="connsiteY54" fmla="*/ 0 h 924402"/>
                <a:gd name="connsiteX55" fmla="*/ 1220978 w 4603109"/>
                <a:gd name="connsiteY55" fmla="*/ 0 h 924402"/>
                <a:gd name="connsiteX56" fmla="*/ 1238487 w 4603109"/>
                <a:gd name="connsiteY56" fmla="*/ 0 h 924402"/>
                <a:gd name="connsiteX57" fmla="*/ 1243956 w 4603109"/>
                <a:gd name="connsiteY57" fmla="*/ 0 h 924402"/>
                <a:gd name="connsiteX58" fmla="*/ 1251042 w 4603109"/>
                <a:gd name="connsiteY58" fmla="*/ 0 h 924402"/>
                <a:gd name="connsiteX59" fmla="*/ 1257637 w 4603109"/>
                <a:gd name="connsiteY59" fmla="*/ 0 h 924402"/>
                <a:gd name="connsiteX60" fmla="*/ 1271587 w 4603109"/>
                <a:gd name="connsiteY60" fmla="*/ 0 h 924402"/>
                <a:gd name="connsiteX61" fmla="*/ 1273249 w 4603109"/>
                <a:gd name="connsiteY61" fmla="*/ 0 h 924402"/>
                <a:gd name="connsiteX62" fmla="*/ 1280039 w 4603109"/>
                <a:gd name="connsiteY62" fmla="*/ 0 h 924402"/>
                <a:gd name="connsiteX63" fmla="*/ 1282703 w 4603109"/>
                <a:gd name="connsiteY63" fmla="*/ 0 h 924402"/>
                <a:gd name="connsiteX64" fmla="*/ 1286178 w 4603109"/>
                <a:gd name="connsiteY64" fmla="*/ 0 h 924402"/>
                <a:gd name="connsiteX65" fmla="*/ 1295146 w 4603109"/>
                <a:gd name="connsiteY65" fmla="*/ 0 h 924402"/>
                <a:gd name="connsiteX66" fmla="*/ 1301651 w 4603109"/>
                <a:gd name="connsiteY66" fmla="*/ 0 h 924402"/>
                <a:gd name="connsiteX67" fmla="*/ 1302284 w 4603109"/>
                <a:gd name="connsiteY67" fmla="*/ 0 h 924402"/>
                <a:gd name="connsiteX68" fmla="*/ 1303313 w 4603109"/>
                <a:gd name="connsiteY68" fmla="*/ 0 h 924402"/>
                <a:gd name="connsiteX69" fmla="*/ 1312767 w 4603109"/>
                <a:gd name="connsiteY69" fmla="*/ 0 h 924402"/>
                <a:gd name="connsiteX70" fmla="*/ 1316242 w 4603109"/>
                <a:gd name="connsiteY70" fmla="*/ 0 h 924402"/>
                <a:gd name="connsiteX71" fmla="*/ 1321886 w 4603109"/>
                <a:gd name="connsiteY71" fmla="*/ 0 h 924402"/>
                <a:gd name="connsiteX72" fmla="*/ 1324685 w 4603109"/>
                <a:gd name="connsiteY72" fmla="*/ 0 h 924402"/>
                <a:gd name="connsiteX73" fmla="*/ 1325211 w 4603109"/>
                <a:gd name="connsiteY73" fmla="*/ 0 h 924402"/>
                <a:gd name="connsiteX74" fmla="*/ 1332348 w 4603109"/>
                <a:gd name="connsiteY74" fmla="*/ 0 h 924402"/>
                <a:gd name="connsiteX75" fmla="*/ 1332714 w 4603109"/>
                <a:gd name="connsiteY75" fmla="*/ 0 h 924402"/>
                <a:gd name="connsiteX76" fmla="*/ 1333135 w 4603109"/>
                <a:gd name="connsiteY76" fmla="*/ 0 h 924402"/>
                <a:gd name="connsiteX77" fmla="*/ 1348747 w 4603109"/>
                <a:gd name="connsiteY77" fmla="*/ 0 h 924402"/>
                <a:gd name="connsiteX78" fmla="*/ 1354749 w 4603109"/>
                <a:gd name="connsiteY78" fmla="*/ 0 h 924402"/>
                <a:gd name="connsiteX79" fmla="*/ 1378811 w 4603109"/>
                <a:gd name="connsiteY79" fmla="*/ 0 h 924402"/>
                <a:gd name="connsiteX80" fmla="*/ 1383745 w 4603109"/>
                <a:gd name="connsiteY80" fmla="*/ 0 h 924402"/>
                <a:gd name="connsiteX81" fmla="*/ 1385406 w 4603109"/>
                <a:gd name="connsiteY81" fmla="*/ 0 h 924402"/>
                <a:gd name="connsiteX82" fmla="*/ 1399356 w 4603109"/>
                <a:gd name="connsiteY82" fmla="*/ 0 h 924402"/>
                <a:gd name="connsiteX83" fmla="*/ 1400513 w 4603109"/>
                <a:gd name="connsiteY83" fmla="*/ 0 h 924402"/>
                <a:gd name="connsiteX84" fmla="*/ 1413947 w 4603109"/>
                <a:gd name="connsiteY84" fmla="*/ 0 h 924402"/>
                <a:gd name="connsiteX85" fmla="*/ 1414442 w 4603109"/>
                <a:gd name="connsiteY85" fmla="*/ 0 h 924402"/>
                <a:gd name="connsiteX86" fmla="*/ 1422915 w 4603109"/>
                <a:gd name="connsiteY86" fmla="*/ 0 h 924402"/>
                <a:gd name="connsiteX87" fmla="*/ 1426390 w 4603109"/>
                <a:gd name="connsiteY87" fmla="*/ 0 h 924402"/>
                <a:gd name="connsiteX88" fmla="*/ 1429420 w 4603109"/>
                <a:gd name="connsiteY88" fmla="*/ 0 h 924402"/>
                <a:gd name="connsiteX89" fmla="*/ 1430053 w 4603109"/>
                <a:gd name="connsiteY89" fmla="*/ 0 h 924402"/>
                <a:gd name="connsiteX90" fmla="*/ 1430206 w 4603109"/>
                <a:gd name="connsiteY90" fmla="*/ 0 h 924402"/>
                <a:gd name="connsiteX91" fmla="*/ 1430577 w 4603109"/>
                <a:gd name="connsiteY91" fmla="*/ 0 h 924402"/>
                <a:gd name="connsiteX92" fmla="*/ 1436843 w 4603109"/>
                <a:gd name="connsiteY92" fmla="*/ 0 h 924402"/>
                <a:gd name="connsiteX93" fmla="*/ 1444011 w 4603109"/>
                <a:gd name="connsiteY93" fmla="*/ 0 h 924402"/>
                <a:gd name="connsiteX94" fmla="*/ 1449655 w 4603109"/>
                <a:gd name="connsiteY94" fmla="*/ 0 h 924402"/>
                <a:gd name="connsiteX95" fmla="*/ 1452454 w 4603109"/>
                <a:gd name="connsiteY95" fmla="*/ 0 h 924402"/>
                <a:gd name="connsiteX96" fmla="*/ 1452980 w 4603109"/>
                <a:gd name="connsiteY96" fmla="*/ 0 h 924402"/>
                <a:gd name="connsiteX97" fmla="*/ 1456455 w 4603109"/>
                <a:gd name="connsiteY97" fmla="*/ 0 h 924402"/>
                <a:gd name="connsiteX98" fmla="*/ 1459664 w 4603109"/>
                <a:gd name="connsiteY98" fmla="*/ 0 h 924402"/>
                <a:gd name="connsiteX99" fmla="*/ 1460117 w 4603109"/>
                <a:gd name="connsiteY99" fmla="*/ 0 h 924402"/>
                <a:gd name="connsiteX100" fmla="*/ 1460483 w 4603109"/>
                <a:gd name="connsiteY100" fmla="*/ 0 h 924402"/>
                <a:gd name="connsiteX101" fmla="*/ 1460904 w 4603109"/>
                <a:gd name="connsiteY101" fmla="*/ 0 h 924402"/>
                <a:gd name="connsiteX102" fmla="*/ 1472926 w 4603109"/>
                <a:gd name="connsiteY102" fmla="*/ 0 h 924402"/>
                <a:gd name="connsiteX103" fmla="*/ 1482518 w 4603109"/>
                <a:gd name="connsiteY103" fmla="*/ 0 h 924402"/>
                <a:gd name="connsiteX104" fmla="*/ 1489729 w 4603109"/>
                <a:gd name="connsiteY104" fmla="*/ 0 h 924402"/>
                <a:gd name="connsiteX105" fmla="*/ 1504116 w 4603109"/>
                <a:gd name="connsiteY105" fmla="*/ 0 h 924402"/>
                <a:gd name="connsiteX106" fmla="*/ 1511514 w 4603109"/>
                <a:gd name="connsiteY106" fmla="*/ 0 h 924402"/>
                <a:gd name="connsiteX107" fmla="*/ 1524740 w 4603109"/>
                <a:gd name="connsiteY107" fmla="*/ 0 h 924402"/>
                <a:gd name="connsiteX108" fmla="*/ 1528282 w 4603109"/>
                <a:gd name="connsiteY108" fmla="*/ 0 h 924402"/>
                <a:gd name="connsiteX109" fmla="*/ 1531757 w 4603109"/>
                <a:gd name="connsiteY109" fmla="*/ 0 h 924402"/>
                <a:gd name="connsiteX110" fmla="*/ 1534181 w 4603109"/>
                <a:gd name="connsiteY110" fmla="*/ 0 h 924402"/>
                <a:gd name="connsiteX111" fmla="*/ 1542211 w 4603109"/>
                <a:gd name="connsiteY111" fmla="*/ 0 h 924402"/>
                <a:gd name="connsiteX112" fmla="*/ 1554159 w 4603109"/>
                <a:gd name="connsiteY112" fmla="*/ 0 h 924402"/>
                <a:gd name="connsiteX113" fmla="*/ 1557318 w 4603109"/>
                <a:gd name="connsiteY113" fmla="*/ 0 h 924402"/>
                <a:gd name="connsiteX114" fmla="*/ 1557975 w 4603109"/>
                <a:gd name="connsiteY114" fmla="*/ 0 h 924402"/>
                <a:gd name="connsiteX115" fmla="*/ 1558346 w 4603109"/>
                <a:gd name="connsiteY115" fmla="*/ 0 h 924402"/>
                <a:gd name="connsiteX116" fmla="*/ 1561822 w 4603109"/>
                <a:gd name="connsiteY116" fmla="*/ 0 h 924402"/>
                <a:gd name="connsiteX117" fmla="*/ 1564612 w 4603109"/>
                <a:gd name="connsiteY117" fmla="*/ 0 h 924402"/>
                <a:gd name="connsiteX118" fmla="*/ 1566857 w 4603109"/>
                <a:gd name="connsiteY118" fmla="*/ 0 h 924402"/>
                <a:gd name="connsiteX119" fmla="*/ 1576919 w 4603109"/>
                <a:gd name="connsiteY119" fmla="*/ 0 h 924402"/>
                <a:gd name="connsiteX120" fmla="*/ 1579719 w 4603109"/>
                <a:gd name="connsiteY120" fmla="*/ 0 h 924402"/>
                <a:gd name="connsiteX121" fmla="*/ 1584224 w 4603109"/>
                <a:gd name="connsiteY121" fmla="*/ 0 h 924402"/>
                <a:gd name="connsiteX122" fmla="*/ 1587382 w 4603109"/>
                <a:gd name="connsiteY122" fmla="*/ 0 h 924402"/>
                <a:gd name="connsiteX123" fmla="*/ 1587433 w 4603109"/>
                <a:gd name="connsiteY123" fmla="*/ 0 h 924402"/>
                <a:gd name="connsiteX124" fmla="*/ 1600695 w 4603109"/>
                <a:gd name="connsiteY124" fmla="*/ 0 h 924402"/>
                <a:gd name="connsiteX125" fmla="*/ 1606834 w 4603109"/>
                <a:gd name="connsiteY125" fmla="*/ 0 h 924402"/>
                <a:gd name="connsiteX126" fmla="*/ 1607256 w 4603109"/>
                <a:gd name="connsiteY126" fmla="*/ 0 h 924402"/>
                <a:gd name="connsiteX127" fmla="*/ 1608325 w 4603109"/>
                <a:gd name="connsiteY127" fmla="*/ 0 h 924402"/>
                <a:gd name="connsiteX128" fmla="*/ 1609783 w 4603109"/>
                <a:gd name="connsiteY128" fmla="*/ 0 h 924402"/>
                <a:gd name="connsiteX129" fmla="*/ 1617498 w 4603109"/>
                <a:gd name="connsiteY129" fmla="*/ 0 h 924402"/>
                <a:gd name="connsiteX130" fmla="*/ 1631885 w 4603109"/>
                <a:gd name="connsiteY130" fmla="*/ 0 h 924402"/>
                <a:gd name="connsiteX131" fmla="*/ 1636899 w 4603109"/>
                <a:gd name="connsiteY131" fmla="*/ 0 h 924402"/>
                <a:gd name="connsiteX132" fmla="*/ 1637320 w 4603109"/>
                <a:gd name="connsiteY132" fmla="*/ 0 h 924402"/>
                <a:gd name="connsiteX133" fmla="*/ 1637445 w 4603109"/>
                <a:gd name="connsiteY133" fmla="*/ 0 h 924402"/>
                <a:gd name="connsiteX134" fmla="*/ 1652509 w 4603109"/>
                <a:gd name="connsiteY134" fmla="*/ 0 h 924402"/>
                <a:gd name="connsiteX135" fmla="*/ 1659526 w 4603109"/>
                <a:gd name="connsiteY135" fmla="*/ 0 h 924402"/>
                <a:gd name="connsiteX136" fmla="*/ 1661950 w 4603109"/>
                <a:gd name="connsiteY136" fmla="*/ 0 h 924402"/>
                <a:gd name="connsiteX137" fmla="*/ 1664952 w 4603109"/>
                <a:gd name="connsiteY137" fmla="*/ 0 h 924402"/>
                <a:gd name="connsiteX138" fmla="*/ 1667212 w 4603109"/>
                <a:gd name="connsiteY138" fmla="*/ 0 h 924402"/>
                <a:gd name="connsiteX139" fmla="*/ 1685087 w 4603109"/>
                <a:gd name="connsiteY139" fmla="*/ 0 h 924402"/>
                <a:gd name="connsiteX140" fmla="*/ 1689591 w 4603109"/>
                <a:gd name="connsiteY140" fmla="*/ 0 h 924402"/>
                <a:gd name="connsiteX141" fmla="*/ 1694626 w 4603109"/>
                <a:gd name="connsiteY141" fmla="*/ 0 h 924402"/>
                <a:gd name="connsiteX142" fmla="*/ 1697276 w 4603109"/>
                <a:gd name="connsiteY142" fmla="*/ 0 h 924402"/>
                <a:gd name="connsiteX143" fmla="*/ 1698000 w 4603109"/>
                <a:gd name="connsiteY143" fmla="*/ 0 h 924402"/>
                <a:gd name="connsiteX144" fmla="*/ 1704688 w 4603109"/>
                <a:gd name="connsiteY144" fmla="*/ 0 h 924402"/>
                <a:gd name="connsiteX145" fmla="*/ 1707488 w 4603109"/>
                <a:gd name="connsiteY145" fmla="*/ 0 h 924402"/>
                <a:gd name="connsiteX146" fmla="*/ 1710963 w 4603109"/>
                <a:gd name="connsiteY146" fmla="*/ 0 h 924402"/>
                <a:gd name="connsiteX147" fmla="*/ 1715151 w 4603109"/>
                <a:gd name="connsiteY147" fmla="*/ 0 h 924402"/>
                <a:gd name="connsiteX148" fmla="*/ 1721928 w 4603109"/>
                <a:gd name="connsiteY148" fmla="*/ 0 h 924402"/>
                <a:gd name="connsiteX149" fmla="*/ 1734603 w 4603109"/>
                <a:gd name="connsiteY149" fmla="*/ 0 h 924402"/>
                <a:gd name="connsiteX150" fmla="*/ 1735025 w 4603109"/>
                <a:gd name="connsiteY150" fmla="*/ 0 h 924402"/>
                <a:gd name="connsiteX151" fmla="*/ 1735558 w 4603109"/>
                <a:gd name="connsiteY151" fmla="*/ 0 h 924402"/>
                <a:gd name="connsiteX152" fmla="*/ 1736094 w 4603109"/>
                <a:gd name="connsiteY152" fmla="*/ 0 h 924402"/>
                <a:gd name="connsiteX153" fmla="*/ 1737552 w 4603109"/>
                <a:gd name="connsiteY153" fmla="*/ 0 h 924402"/>
                <a:gd name="connsiteX154" fmla="*/ 1741027 w 4603109"/>
                <a:gd name="connsiteY154" fmla="*/ 0 h 924402"/>
                <a:gd name="connsiteX155" fmla="*/ 1747046 w 4603109"/>
                <a:gd name="connsiteY155" fmla="*/ 0 h 924402"/>
                <a:gd name="connsiteX156" fmla="*/ 1748537 w 4603109"/>
                <a:gd name="connsiteY156" fmla="*/ 0 h 924402"/>
                <a:gd name="connsiteX157" fmla="*/ 1753052 w 4603109"/>
                <a:gd name="connsiteY157" fmla="*/ 0 h 924402"/>
                <a:gd name="connsiteX158" fmla="*/ 1757499 w 4603109"/>
                <a:gd name="connsiteY158" fmla="*/ 0 h 924402"/>
                <a:gd name="connsiteX159" fmla="*/ 1764668 w 4603109"/>
                <a:gd name="connsiteY159" fmla="*/ 0 h 924402"/>
                <a:gd name="connsiteX160" fmla="*/ 1765089 w 4603109"/>
                <a:gd name="connsiteY160" fmla="*/ 0 h 924402"/>
                <a:gd name="connsiteX161" fmla="*/ 1765214 w 4603109"/>
                <a:gd name="connsiteY161" fmla="*/ 0 h 924402"/>
                <a:gd name="connsiteX162" fmla="*/ 1770320 w 4603109"/>
                <a:gd name="connsiteY162" fmla="*/ 0 h 924402"/>
                <a:gd name="connsiteX163" fmla="*/ 1777110 w 4603109"/>
                <a:gd name="connsiteY163" fmla="*/ 0 h 924402"/>
                <a:gd name="connsiteX164" fmla="*/ 1779774 w 4603109"/>
                <a:gd name="connsiteY164" fmla="*/ 0 h 924402"/>
                <a:gd name="connsiteX165" fmla="*/ 1792721 w 4603109"/>
                <a:gd name="connsiteY165" fmla="*/ 0 h 924402"/>
                <a:gd name="connsiteX166" fmla="*/ 1794981 w 4603109"/>
                <a:gd name="connsiteY166" fmla="*/ 0 h 924402"/>
                <a:gd name="connsiteX167" fmla="*/ 1825045 w 4603109"/>
                <a:gd name="connsiteY167" fmla="*/ 0 h 924402"/>
                <a:gd name="connsiteX168" fmla="*/ 1825769 w 4603109"/>
                <a:gd name="connsiteY168" fmla="*/ 0 h 924402"/>
                <a:gd name="connsiteX169" fmla="*/ 1838732 w 4603109"/>
                <a:gd name="connsiteY169" fmla="*/ 0 h 924402"/>
                <a:gd name="connsiteX170" fmla="*/ 1845818 w 4603109"/>
                <a:gd name="connsiteY170" fmla="*/ 0 h 924402"/>
                <a:gd name="connsiteX171" fmla="*/ 1849697 w 4603109"/>
                <a:gd name="connsiteY171" fmla="*/ 0 h 924402"/>
                <a:gd name="connsiteX172" fmla="*/ 1852412 w 4603109"/>
                <a:gd name="connsiteY172" fmla="*/ 0 h 924402"/>
                <a:gd name="connsiteX173" fmla="*/ 1853903 w 4603109"/>
                <a:gd name="connsiteY173" fmla="*/ 0 h 924402"/>
                <a:gd name="connsiteX174" fmla="*/ 1863327 w 4603109"/>
                <a:gd name="connsiteY174" fmla="*/ 0 h 924402"/>
                <a:gd name="connsiteX175" fmla="*/ 1868796 w 4603109"/>
                <a:gd name="connsiteY175" fmla="*/ 0 h 924402"/>
                <a:gd name="connsiteX176" fmla="*/ 1874815 w 4603109"/>
                <a:gd name="connsiteY176" fmla="*/ 0 h 924402"/>
                <a:gd name="connsiteX177" fmla="*/ 1876306 w 4603109"/>
                <a:gd name="connsiteY177" fmla="*/ 0 h 924402"/>
                <a:gd name="connsiteX178" fmla="*/ 1880821 w 4603109"/>
                <a:gd name="connsiteY178" fmla="*/ 0 h 924402"/>
                <a:gd name="connsiteX179" fmla="*/ 1882477 w 4603109"/>
                <a:gd name="connsiteY179" fmla="*/ 0 h 924402"/>
                <a:gd name="connsiteX180" fmla="*/ 1883936 w 4603109"/>
                <a:gd name="connsiteY180" fmla="*/ 0 h 924402"/>
                <a:gd name="connsiteX181" fmla="*/ 1885268 w 4603109"/>
                <a:gd name="connsiteY181" fmla="*/ 0 h 924402"/>
                <a:gd name="connsiteX182" fmla="*/ 1896427 w 4603109"/>
                <a:gd name="connsiteY182" fmla="*/ 0 h 924402"/>
                <a:gd name="connsiteX183" fmla="*/ 1898089 w 4603109"/>
                <a:gd name="connsiteY183" fmla="*/ 0 h 924402"/>
                <a:gd name="connsiteX184" fmla="*/ 1904879 w 4603109"/>
                <a:gd name="connsiteY184" fmla="*/ 0 h 924402"/>
                <a:gd name="connsiteX185" fmla="*/ 1907543 w 4603109"/>
                <a:gd name="connsiteY185" fmla="*/ 0 h 924402"/>
                <a:gd name="connsiteX186" fmla="*/ 1911018 w 4603109"/>
                <a:gd name="connsiteY186" fmla="*/ 0 h 924402"/>
                <a:gd name="connsiteX187" fmla="*/ 1919986 w 4603109"/>
                <a:gd name="connsiteY187" fmla="*/ 0 h 924402"/>
                <a:gd name="connsiteX188" fmla="*/ 1927124 w 4603109"/>
                <a:gd name="connsiteY188" fmla="*/ 0 h 924402"/>
                <a:gd name="connsiteX189" fmla="*/ 1927489 w 4603109"/>
                <a:gd name="connsiteY189" fmla="*/ 0 h 924402"/>
                <a:gd name="connsiteX190" fmla="*/ 1927911 w 4603109"/>
                <a:gd name="connsiteY190" fmla="*/ 0 h 924402"/>
                <a:gd name="connsiteX191" fmla="*/ 1929402 w 4603109"/>
                <a:gd name="connsiteY191" fmla="*/ 0 h 924402"/>
                <a:gd name="connsiteX192" fmla="*/ 1946726 w 4603109"/>
                <a:gd name="connsiteY192" fmla="*/ 0 h 924402"/>
                <a:gd name="connsiteX193" fmla="*/ 1949525 w 4603109"/>
                <a:gd name="connsiteY193" fmla="*/ 0 h 924402"/>
                <a:gd name="connsiteX194" fmla="*/ 1957554 w 4603109"/>
                <a:gd name="connsiteY194" fmla="*/ 0 h 924402"/>
                <a:gd name="connsiteX195" fmla="*/ 1957975 w 4603109"/>
                <a:gd name="connsiteY195" fmla="*/ 0 h 924402"/>
                <a:gd name="connsiteX196" fmla="*/ 1973587 w 4603109"/>
                <a:gd name="connsiteY196" fmla="*/ 0 h 924402"/>
                <a:gd name="connsiteX197" fmla="*/ 1978520 w 4603109"/>
                <a:gd name="connsiteY197" fmla="*/ 0 h 924402"/>
                <a:gd name="connsiteX198" fmla="*/ 1980012 w 4603109"/>
                <a:gd name="connsiteY198" fmla="*/ 0 h 924402"/>
                <a:gd name="connsiteX199" fmla="*/ 1980181 w 4603109"/>
                <a:gd name="connsiteY199" fmla="*/ 0 h 924402"/>
                <a:gd name="connsiteX200" fmla="*/ 1981672 w 4603109"/>
                <a:gd name="connsiteY200" fmla="*/ 0 h 924402"/>
                <a:gd name="connsiteX201" fmla="*/ 2008585 w 4603109"/>
                <a:gd name="connsiteY201" fmla="*/ 0 h 924402"/>
                <a:gd name="connsiteX202" fmla="*/ 2009218 w 4603109"/>
                <a:gd name="connsiteY202" fmla="*/ 0 h 924402"/>
                <a:gd name="connsiteX203" fmla="*/ 2010246 w 4603109"/>
                <a:gd name="connsiteY203" fmla="*/ 0 h 924402"/>
                <a:gd name="connsiteX204" fmla="*/ 2010709 w 4603109"/>
                <a:gd name="connsiteY204" fmla="*/ 0 h 924402"/>
                <a:gd name="connsiteX205" fmla="*/ 2011705 w 4603109"/>
                <a:gd name="connsiteY205" fmla="*/ 0 h 924402"/>
                <a:gd name="connsiteX206" fmla="*/ 2024147 w 4603109"/>
                <a:gd name="connsiteY206" fmla="*/ 0 h 924402"/>
                <a:gd name="connsiteX207" fmla="*/ 2024196 w 4603109"/>
                <a:gd name="connsiteY207" fmla="*/ 0 h 924402"/>
                <a:gd name="connsiteX208" fmla="*/ 2024981 w 4603109"/>
                <a:gd name="connsiteY208" fmla="*/ 0 h 924402"/>
                <a:gd name="connsiteX209" fmla="*/ 2025353 w 4603109"/>
                <a:gd name="connsiteY209" fmla="*/ 0 h 924402"/>
                <a:gd name="connsiteX210" fmla="*/ 2026473 w 4603109"/>
                <a:gd name="connsiteY210" fmla="*/ 0 h 924402"/>
                <a:gd name="connsiteX211" fmla="*/ 2031619 w 4603109"/>
                <a:gd name="connsiteY211" fmla="*/ 0 h 924402"/>
                <a:gd name="connsiteX212" fmla="*/ 2033110 w 4603109"/>
                <a:gd name="connsiteY212" fmla="*/ 0 h 924402"/>
                <a:gd name="connsiteX213" fmla="*/ 2038787 w 4603109"/>
                <a:gd name="connsiteY213" fmla="*/ 0 h 924402"/>
                <a:gd name="connsiteX214" fmla="*/ 2039282 w 4603109"/>
                <a:gd name="connsiteY214" fmla="*/ 0 h 924402"/>
                <a:gd name="connsiteX215" fmla="*/ 2047755 w 4603109"/>
                <a:gd name="connsiteY215" fmla="*/ 0 h 924402"/>
                <a:gd name="connsiteX216" fmla="*/ 2051230 w 4603109"/>
                <a:gd name="connsiteY216" fmla="*/ 0 h 924402"/>
                <a:gd name="connsiteX217" fmla="*/ 2054893 w 4603109"/>
                <a:gd name="connsiteY217" fmla="*/ 0 h 924402"/>
                <a:gd name="connsiteX218" fmla="*/ 2055046 w 4603109"/>
                <a:gd name="connsiteY218" fmla="*/ 0 h 924402"/>
                <a:gd name="connsiteX219" fmla="*/ 2055258 w 4603109"/>
                <a:gd name="connsiteY219" fmla="*/ 0 h 924402"/>
                <a:gd name="connsiteX220" fmla="*/ 2055680 w 4603109"/>
                <a:gd name="connsiteY220" fmla="*/ 0 h 924402"/>
                <a:gd name="connsiteX221" fmla="*/ 2057171 w 4603109"/>
                <a:gd name="connsiteY221" fmla="*/ 0 h 924402"/>
                <a:gd name="connsiteX222" fmla="*/ 2061683 w 4603109"/>
                <a:gd name="connsiteY222" fmla="*/ 0 h 924402"/>
                <a:gd name="connsiteX223" fmla="*/ 2067702 w 4603109"/>
                <a:gd name="connsiteY223" fmla="*/ 0 h 924402"/>
                <a:gd name="connsiteX224" fmla="*/ 2074495 w 4603109"/>
                <a:gd name="connsiteY224" fmla="*/ 0 h 924402"/>
                <a:gd name="connsiteX225" fmla="*/ 2077294 w 4603109"/>
                <a:gd name="connsiteY225" fmla="*/ 0 h 924402"/>
                <a:gd name="connsiteX226" fmla="*/ 2084504 w 4603109"/>
                <a:gd name="connsiteY226" fmla="*/ 0 h 924402"/>
                <a:gd name="connsiteX227" fmla="*/ 2085323 w 4603109"/>
                <a:gd name="connsiteY227" fmla="*/ 0 h 924402"/>
                <a:gd name="connsiteX228" fmla="*/ 2085744 w 4603109"/>
                <a:gd name="connsiteY228" fmla="*/ 0 h 924402"/>
                <a:gd name="connsiteX229" fmla="*/ 2097766 w 4603109"/>
                <a:gd name="connsiteY229" fmla="*/ 0 h 924402"/>
                <a:gd name="connsiteX230" fmla="*/ 2106289 w 4603109"/>
                <a:gd name="connsiteY230" fmla="*/ 0 h 924402"/>
                <a:gd name="connsiteX231" fmla="*/ 2107781 w 4603109"/>
                <a:gd name="connsiteY231" fmla="*/ 0 h 924402"/>
                <a:gd name="connsiteX232" fmla="*/ 2128956 w 4603109"/>
                <a:gd name="connsiteY232" fmla="*/ 0 h 924402"/>
                <a:gd name="connsiteX233" fmla="*/ 2129514 w 4603109"/>
                <a:gd name="connsiteY233" fmla="*/ 0 h 924402"/>
                <a:gd name="connsiteX234" fmla="*/ 2136354 w 4603109"/>
                <a:gd name="connsiteY234" fmla="*/ 0 h 924402"/>
                <a:gd name="connsiteX235" fmla="*/ 2136987 w 4603109"/>
                <a:gd name="connsiteY235" fmla="*/ 0 h 924402"/>
                <a:gd name="connsiteX236" fmla="*/ 2138478 w 4603109"/>
                <a:gd name="connsiteY236" fmla="*/ 0 h 924402"/>
                <a:gd name="connsiteX237" fmla="*/ 2151916 w 4603109"/>
                <a:gd name="connsiteY237" fmla="*/ 0 h 924402"/>
                <a:gd name="connsiteX238" fmla="*/ 2152750 w 4603109"/>
                <a:gd name="connsiteY238" fmla="*/ 0 h 924402"/>
                <a:gd name="connsiteX239" fmla="*/ 2153122 w 4603109"/>
                <a:gd name="connsiteY239" fmla="*/ 0 h 924402"/>
                <a:gd name="connsiteX240" fmla="*/ 2154242 w 4603109"/>
                <a:gd name="connsiteY240" fmla="*/ 0 h 924402"/>
                <a:gd name="connsiteX241" fmla="*/ 2156597 w 4603109"/>
                <a:gd name="connsiteY241" fmla="*/ 0 h 924402"/>
                <a:gd name="connsiteX242" fmla="*/ 2159388 w 4603109"/>
                <a:gd name="connsiteY242" fmla="*/ 0 h 924402"/>
                <a:gd name="connsiteX243" fmla="*/ 2160879 w 4603109"/>
                <a:gd name="connsiteY243" fmla="*/ 0 h 924402"/>
                <a:gd name="connsiteX244" fmla="*/ 2161633 w 4603109"/>
                <a:gd name="connsiteY244" fmla="*/ 0 h 924402"/>
                <a:gd name="connsiteX245" fmla="*/ 2167051 w 4603109"/>
                <a:gd name="connsiteY245" fmla="*/ 0 h 924402"/>
                <a:gd name="connsiteX246" fmla="*/ 2178999 w 4603109"/>
                <a:gd name="connsiteY246" fmla="*/ 0 h 924402"/>
                <a:gd name="connsiteX247" fmla="*/ 2182158 w 4603109"/>
                <a:gd name="connsiteY247" fmla="*/ 0 h 924402"/>
                <a:gd name="connsiteX248" fmla="*/ 2182815 w 4603109"/>
                <a:gd name="connsiteY248" fmla="*/ 0 h 924402"/>
                <a:gd name="connsiteX249" fmla="*/ 2188666 w 4603109"/>
                <a:gd name="connsiteY249" fmla="*/ 0 h 924402"/>
                <a:gd name="connsiteX250" fmla="*/ 2189452 w 4603109"/>
                <a:gd name="connsiteY250" fmla="*/ 0 h 924402"/>
                <a:gd name="connsiteX251" fmla="*/ 2191697 w 4603109"/>
                <a:gd name="connsiteY251" fmla="*/ 0 h 924402"/>
                <a:gd name="connsiteX252" fmla="*/ 2195471 w 4603109"/>
                <a:gd name="connsiteY252" fmla="*/ 0 h 924402"/>
                <a:gd name="connsiteX253" fmla="*/ 2201759 w 4603109"/>
                <a:gd name="connsiteY253" fmla="*/ 0 h 924402"/>
                <a:gd name="connsiteX254" fmla="*/ 2203100 w 4603109"/>
                <a:gd name="connsiteY254" fmla="*/ 0 h 924402"/>
                <a:gd name="connsiteX255" fmla="*/ 2204559 w 4603109"/>
                <a:gd name="connsiteY255" fmla="*/ 0 h 924402"/>
                <a:gd name="connsiteX256" fmla="*/ 2204591 w 4603109"/>
                <a:gd name="connsiteY256" fmla="*/ 0 h 924402"/>
                <a:gd name="connsiteX257" fmla="*/ 2212273 w 4603109"/>
                <a:gd name="connsiteY257" fmla="*/ 0 h 924402"/>
                <a:gd name="connsiteX258" fmla="*/ 2225535 w 4603109"/>
                <a:gd name="connsiteY258" fmla="*/ 0 h 924402"/>
                <a:gd name="connsiteX259" fmla="*/ 2231674 w 4603109"/>
                <a:gd name="connsiteY259" fmla="*/ 0 h 924402"/>
                <a:gd name="connsiteX260" fmla="*/ 2232096 w 4603109"/>
                <a:gd name="connsiteY260" fmla="*/ 0 h 924402"/>
                <a:gd name="connsiteX261" fmla="*/ 2232220 w 4603109"/>
                <a:gd name="connsiteY261" fmla="*/ 0 h 924402"/>
                <a:gd name="connsiteX262" fmla="*/ 2233118 w 4603109"/>
                <a:gd name="connsiteY262" fmla="*/ 0 h 924402"/>
                <a:gd name="connsiteX263" fmla="*/ 2233165 w 4603109"/>
                <a:gd name="connsiteY263" fmla="*/ 0 h 924402"/>
                <a:gd name="connsiteX264" fmla="*/ 2256725 w 4603109"/>
                <a:gd name="connsiteY264" fmla="*/ 0 h 924402"/>
                <a:gd name="connsiteX265" fmla="*/ 2257283 w 4603109"/>
                <a:gd name="connsiteY265" fmla="*/ 0 h 924402"/>
                <a:gd name="connsiteX266" fmla="*/ 2262285 w 4603109"/>
                <a:gd name="connsiteY266" fmla="*/ 0 h 924402"/>
                <a:gd name="connsiteX267" fmla="*/ 2284366 w 4603109"/>
                <a:gd name="connsiteY267" fmla="*/ 0 h 924402"/>
                <a:gd name="connsiteX268" fmla="*/ 2289402 w 4603109"/>
                <a:gd name="connsiteY268" fmla="*/ 0 h 924402"/>
                <a:gd name="connsiteX269" fmla="*/ 2292052 w 4603109"/>
                <a:gd name="connsiteY269" fmla="*/ 0 h 924402"/>
                <a:gd name="connsiteX270" fmla="*/ 2299271 w 4603109"/>
                <a:gd name="connsiteY270" fmla="*/ 0 h 924402"/>
                <a:gd name="connsiteX271" fmla="*/ 2308721 w 4603109"/>
                <a:gd name="connsiteY271" fmla="*/ 0 h 924402"/>
                <a:gd name="connsiteX272" fmla="*/ 2309927 w 4603109"/>
                <a:gd name="connsiteY272" fmla="*/ 0 h 924402"/>
                <a:gd name="connsiteX273" fmla="*/ 2316435 w 4603109"/>
                <a:gd name="connsiteY273" fmla="*/ 0 h 924402"/>
                <a:gd name="connsiteX274" fmla="*/ 2316703 w 4603109"/>
                <a:gd name="connsiteY274" fmla="*/ 0 h 924402"/>
                <a:gd name="connsiteX275" fmla="*/ 2319466 w 4603109"/>
                <a:gd name="connsiteY275" fmla="*/ 0 h 924402"/>
                <a:gd name="connsiteX276" fmla="*/ 2322840 w 4603109"/>
                <a:gd name="connsiteY276" fmla="*/ 0 h 924402"/>
                <a:gd name="connsiteX277" fmla="*/ 2329528 w 4603109"/>
                <a:gd name="connsiteY277" fmla="*/ 0 h 924402"/>
                <a:gd name="connsiteX278" fmla="*/ 2330869 w 4603109"/>
                <a:gd name="connsiteY278" fmla="*/ 0 h 924402"/>
                <a:gd name="connsiteX279" fmla="*/ 2332328 w 4603109"/>
                <a:gd name="connsiteY279" fmla="*/ 0 h 924402"/>
                <a:gd name="connsiteX280" fmla="*/ 2332360 w 4603109"/>
                <a:gd name="connsiteY280" fmla="*/ 0 h 924402"/>
                <a:gd name="connsiteX281" fmla="*/ 2335803 w 4603109"/>
                <a:gd name="connsiteY281" fmla="*/ 0 h 924402"/>
                <a:gd name="connsiteX282" fmla="*/ 2343312 w 4603109"/>
                <a:gd name="connsiteY282" fmla="*/ 0 h 924402"/>
                <a:gd name="connsiteX283" fmla="*/ 2344804 w 4603109"/>
                <a:gd name="connsiteY283" fmla="*/ 0 h 924402"/>
                <a:gd name="connsiteX284" fmla="*/ 2346768 w 4603109"/>
                <a:gd name="connsiteY284" fmla="*/ 0 h 924402"/>
                <a:gd name="connsiteX285" fmla="*/ 2347827 w 4603109"/>
                <a:gd name="connsiteY285" fmla="*/ 0 h 924402"/>
                <a:gd name="connsiteX286" fmla="*/ 2352274 w 4603109"/>
                <a:gd name="connsiteY286" fmla="*/ 0 h 924402"/>
                <a:gd name="connsiteX287" fmla="*/ 2359443 w 4603109"/>
                <a:gd name="connsiteY287" fmla="*/ 0 h 924402"/>
                <a:gd name="connsiteX288" fmla="*/ 2359865 w 4603109"/>
                <a:gd name="connsiteY288" fmla="*/ 0 h 924402"/>
                <a:gd name="connsiteX289" fmla="*/ 2359989 w 4603109"/>
                <a:gd name="connsiteY289" fmla="*/ 0 h 924402"/>
                <a:gd name="connsiteX290" fmla="*/ 2360887 w 4603109"/>
                <a:gd name="connsiteY290" fmla="*/ 0 h 924402"/>
                <a:gd name="connsiteX291" fmla="*/ 2360934 w 4603109"/>
                <a:gd name="connsiteY291" fmla="*/ 0 h 924402"/>
                <a:gd name="connsiteX292" fmla="*/ 2371886 w 4603109"/>
                <a:gd name="connsiteY292" fmla="*/ 0 h 924402"/>
                <a:gd name="connsiteX293" fmla="*/ 2373377 w 4603109"/>
                <a:gd name="connsiteY293" fmla="*/ 0 h 924402"/>
                <a:gd name="connsiteX294" fmla="*/ 2377892 w 4603109"/>
                <a:gd name="connsiteY294" fmla="*/ 0 h 924402"/>
                <a:gd name="connsiteX295" fmla="*/ 2382339 w 4603109"/>
                <a:gd name="connsiteY295" fmla="*/ 0 h 924402"/>
                <a:gd name="connsiteX296" fmla="*/ 2390054 w 4603109"/>
                <a:gd name="connsiteY296" fmla="*/ 0 h 924402"/>
                <a:gd name="connsiteX297" fmla="*/ 2419821 w 4603109"/>
                <a:gd name="connsiteY297" fmla="*/ 0 h 924402"/>
                <a:gd name="connsiteX298" fmla="*/ 2427040 w 4603109"/>
                <a:gd name="connsiteY298" fmla="*/ 0 h 924402"/>
                <a:gd name="connsiteX299" fmla="*/ 2436490 w 4603109"/>
                <a:gd name="connsiteY299" fmla="*/ 0 h 924402"/>
                <a:gd name="connsiteX300" fmla="*/ 2444472 w 4603109"/>
                <a:gd name="connsiteY300" fmla="*/ 0 h 924402"/>
                <a:gd name="connsiteX301" fmla="*/ 2448678 w 4603109"/>
                <a:gd name="connsiteY301" fmla="*/ 0 h 924402"/>
                <a:gd name="connsiteX302" fmla="*/ 2450171 w 4603109"/>
                <a:gd name="connsiteY302" fmla="*/ 0 h 924402"/>
                <a:gd name="connsiteX303" fmla="*/ 2450609 w 4603109"/>
                <a:gd name="connsiteY303" fmla="*/ 0 h 924402"/>
                <a:gd name="connsiteX304" fmla="*/ 2463572 w 4603109"/>
                <a:gd name="connsiteY304" fmla="*/ 0 h 924402"/>
                <a:gd name="connsiteX305" fmla="*/ 2471081 w 4603109"/>
                <a:gd name="connsiteY305" fmla="*/ 0 h 924402"/>
                <a:gd name="connsiteX306" fmla="*/ 2472573 w 4603109"/>
                <a:gd name="connsiteY306" fmla="*/ 0 h 924402"/>
                <a:gd name="connsiteX307" fmla="*/ 2474537 w 4603109"/>
                <a:gd name="connsiteY307" fmla="*/ 0 h 924402"/>
                <a:gd name="connsiteX308" fmla="*/ 2475596 w 4603109"/>
                <a:gd name="connsiteY308" fmla="*/ 0 h 924402"/>
                <a:gd name="connsiteX309" fmla="*/ 2477252 w 4603109"/>
                <a:gd name="connsiteY309" fmla="*/ 0 h 924402"/>
                <a:gd name="connsiteX310" fmla="*/ 2478712 w 4603109"/>
                <a:gd name="connsiteY310" fmla="*/ 0 h 924402"/>
                <a:gd name="connsiteX311" fmla="*/ 2478743 w 4603109"/>
                <a:gd name="connsiteY311" fmla="*/ 0 h 924402"/>
                <a:gd name="connsiteX312" fmla="*/ 2480043 w 4603109"/>
                <a:gd name="connsiteY312" fmla="*/ 0 h 924402"/>
                <a:gd name="connsiteX313" fmla="*/ 2499655 w 4603109"/>
                <a:gd name="connsiteY313" fmla="*/ 0 h 924402"/>
                <a:gd name="connsiteX314" fmla="*/ 2501146 w 4603109"/>
                <a:gd name="connsiteY314" fmla="*/ 0 h 924402"/>
                <a:gd name="connsiteX315" fmla="*/ 2505661 w 4603109"/>
                <a:gd name="connsiteY315" fmla="*/ 0 h 924402"/>
                <a:gd name="connsiteX316" fmla="*/ 2508776 w 4603109"/>
                <a:gd name="connsiteY316" fmla="*/ 0 h 924402"/>
                <a:gd name="connsiteX317" fmla="*/ 2510108 w 4603109"/>
                <a:gd name="connsiteY317" fmla="*/ 0 h 924402"/>
                <a:gd name="connsiteX318" fmla="*/ 2524178 w 4603109"/>
                <a:gd name="connsiteY318" fmla="*/ 0 h 924402"/>
                <a:gd name="connsiteX319" fmla="*/ 2525248 w 4603109"/>
                <a:gd name="connsiteY319" fmla="*/ 0 h 924402"/>
                <a:gd name="connsiteX320" fmla="*/ 2525669 w 4603109"/>
                <a:gd name="connsiteY320" fmla="*/ 0 h 924402"/>
                <a:gd name="connsiteX321" fmla="*/ 2552329 w 4603109"/>
                <a:gd name="connsiteY321" fmla="*/ 0 h 924402"/>
                <a:gd name="connsiteX322" fmla="*/ 2552751 w 4603109"/>
                <a:gd name="connsiteY322" fmla="*/ 0 h 924402"/>
                <a:gd name="connsiteX323" fmla="*/ 2554242 w 4603109"/>
                <a:gd name="connsiteY323" fmla="*/ 0 h 924402"/>
                <a:gd name="connsiteX324" fmla="*/ 2574787 w 4603109"/>
                <a:gd name="connsiteY324" fmla="*/ 0 h 924402"/>
                <a:gd name="connsiteX325" fmla="*/ 2576279 w 4603109"/>
                <a:gd name="connsiteY325" fmla="*/ 0 h 924402"/>
                <a:gd name="connsiteX326" fmla="*/ 2576447 w 4603109"/>
                <a:gd name="connsiteY326" fmla="*/ 0 h 924402"/>
                <a:gd name="connsiteX327" fmla="*/ 2577940 w 4603109"/>
                <a:gd name="connsiteY327" fmla="*/ 0 h 924402"/>
                <a:gd name="connsiteX328" fmla="*/ 2603360 w 4603109"/>
                <a:gd name="connsiteY328" fmla="*/ 0 h 924402"/>
                <a:gd name="connsiteX329" fmla="*/ 2604852 w 4603109"/>
                <a:gd name="connsiteY329" fmla="*/ 0 h 924402"/>
                <a:gd name="connsiteX330" fmla="*/ 2605021 w 4603109"/>
                <a:gd name="connsiteY330" fmla="*/ 0 h 924402"/>
                <a:gd name="connsiteX331" fmla="*/ 2605484 w 4603109"/>
                <a:gd name="connsiteY331" fmla="*/ 0 h 924402"/>
                <a:gd name="connsiteX332" fmla="*/ 2606481 w 4603109"/>
                <a:gd name="connsiteY332" fmla="*/ 0 h 924402"/>
                <a:gd name="connsiteX333" fmla="*/ 2606512 w 4603109"/>
                <a:gd name="connsiteY333" fmla="*/ 0 h 924402"/>
                <a:gd name="connsiteX334" fmla="*/ 2606976 w 4603109"/>
                <a:gd name="connsiteY334" fmla="*/ 0 h 924402"/>
                <a:gd name="connsiteX335" fmla="*/ 2618923 w 4603109"/>
                <a:gd name="connsiteY335" fmla="*/ 0 h 924402"/>
                <a:gd name="connsiteX336" fmla="*/ 2621248 w 4603109"/>
                <a:gd name="connsiteY336" fmla="*/ 0 h 924402"/>
                <a:gd name="connsiteX337" fmla="*/ 2622740 w 4603109"/>
                <a:gd name="connsiteY337" fmla="*/ 0 h 924402"/>
                <a:gd name="connsiteX338" fmla="*/ 2627885 w 4603109"/>
                <a:gd name="connsiteY338" fmla="*/ 0 h 924402"/>
                <a:gd name="connsiteX339" fmla="*/ 2629377 w 4603109"/>
                <a:gd name="connsiteY339" fmla="*/ 0 h 924402"/>
                <a:gd name="connsiteX340" fmla="*/ 2634058 w 4603109"/>
                <a:gd name="connsiteY340" fmla="*/ 0 h 924402"/>
                <a:gd name="connsiteX341" fmla="*/ 2635549 w 4603109"/>
                <a:gd name="connsiteY341" fmla="*/ 0 h 924402"/>
                <a:gd name="connsiteX342" fmla="*/ 2636545 w 4603109"/>
                <a:gd name="connsiteY342" fmla="*/ 0 h 924402"/>
                <a:gd name="connsiteX343" fmla="*/ 2648987 w 4603109"/>
                <a:gd name="connsiteY343" fmla="*/ 0 h 924402"/>
                <a:gd name="connsiteX344" fmla="*/ 2649821 w 4603109"/>
                <a:gd name="connsiteY344" fmla="*/ 0 h 924402"/>
                <a:gd name="connsiteX345" fmla="*/ 2651313 w 4603109"/>
                <a:gd name="connsiteY345" fmla="*/ 0 h 924402"/>
                <a:gd name="connsiteX346" fmla="*/ 2651947 w 4603109"/>
                <a:gd name="connsiteY346" fmla="*/ 0 h 924402"/>
                <a:gd name="connsiteX347" fmla="*/ 2653017 w 4603109"/>
                <a:gd name="connsiteY347" fmla="*/ 0 h 924402"/>
                <a:gd name="connsiteX348" fmla="*/ 2653438 w 4603109"/>
                <a:gd name="connsiteY348" fmla="*/ 0 h 924402"/>
                <a:gd name="connsiteX349" fmla="*/ 2656459 w 4603109"/>
                <a:gd name="connsiteY349" fmla="*/ 0 h 924402"/>
                <a:gd name="connsiteX350" fmla="*/ 2657950 w 4603109"/>
                <a:gd name="connsiteY350" fmla="*/ 0 h 924402"/>
                <a:gd name="connsiteX351" fmla="*/ 2665460 w 4603109"/>
                <a:gd name="connsiteY351" fmla="*/ 0 h 924402"/>
                <a:gd name="connsiteX352" fmla="*/ 2680098 w 4603109"/>
                <a:gd name="connsiteY352" fmla="*/ 0 h 924402"/>
                <a:gd name="connsiteX353" fmla="*/ 2680520 w 4603109"/>
                <a:gd name="connsiteY353" fmla="*/ 0 h 924402"/>
                <a:gd name="connsiteX354" fmla="*/ 2682011 w 4603109"/>
                <a:gd name="connsiteY354" fmla="*/ 0 h 924402"/>
                <a:gd name="connsiteX355" fmla="*/ 2692542 w 4603109"/>
                <a:gd name="connsiteY355" fmla="*/ 0 h 924402"/>
                <a:gd name="connsiteX356" fmla="*/ 2702556 w 4603109"/>
                <a:gd name="connsiteY356" fmla="*/ 0 h 924402"/>
                <a:gd name="connsiteX357" fmla="*/ 2704048 w 4603109"/>
                <a:gd name="connsiteY357" fmla="*/ 0 h 924402"/>
                <a:gd name="connsiteX358" fmla="*/ 2724289 w 4603109"/>
                <a:gd name="connsiteY358" fmla="*/ 0 h 924402"/>
                <a:gd name="connsiteX359" fmla="*/ 2731129 w 4603109"/>
                <a:gd name="connsiteY359" fmla="*/ 0 h 924402"/>
                <a:gd name="connsiteX360" fmla="*/ 2732621 w 4603109"/>
                <a:gd name="connsiteY360" fmla="*/ 0 h 924402"/>
                <a:gd name="connsiteX361" fmla="*/ 2733253 w 4603109"/>
                <a:gd name="connsiteY361" fmla="*/ 0 h 924402"/>
                <a:gd name="connsiteX362" fmla="*/ 2734745 w 4603109"/>
                <a:gd name="connsiteY362" fmla="*/ 0 h 924402"/>
                <a:gd name="connsiteX363" fmla="*/ 2746692 w 4603109"/>
                <a:gd name="connsiteY363" fmla="*/ 0 h 924402"/>
                <a:gd name="connsiteX364" fmla="*/ 2749017 w 4603109"/>
                <a:gd name="connsiteY364" fmla="*/ 0 h 924402"/>
                <a:gd name="connsiteX365" fmla="*/ 2750509 w 4603109"/>
                <a:gd name="connsiteY365" fmla="*/ 0 h 924402"/>
                <a:gd name="connsiteX366" fmla="*/ 2754354 w 4603109"/>
                <a:gd name="connsiteY366" fmla="*/ 0 h 924402"/>
                <a:gd name="connsiteX367" fmla="*/ 2755654 w 4603109"/>
                <a:gd name="connsiteY367" fmla="*/ 0 h 924402"/>
                <a:gd name="connsiteX368" fmla="*/ 2757146 w 4603109"/>
                <a:gd name="connsiteY368" fmla="*/ 0 h 924402"/>
                <a:gd name="connsiteX369" fmla="*/ 2761827 w 4603109"/>
                <a:gd name="connsiteY369" fmla="*/ 0 h 924402"/>
                <a:gd name="connsiteX370" fmla="*/ 2763318 w 4603109"/>
                <a:gd name="connsiteY370" fmla="*/ 0 h 924402"/>
                <a:gd name="connsiteX371" fmla="*/ 2776756 w 4603109"/>
                <a:gd name="connsiteY371" fmla="*/ 0 h 924402"/>
                <a:gd name="connsiteX372" fmla="*/ 2777590 w 4603109"/>
                <a:gd name="connsiteY372" fmla="*/ 0 h 924402"/>
                <a:gd name="connsiteX373" fmla="*/ 2779082 w 4603109"/>
                <a:gd name="connsiteY373" fmla="*/ 0 h 924402"/>
                <a:gd name="connsiteX374" fmla="*/ 2783442 w 4603109"/>
                <a:gd name="connsiteY374" fmla="*/ 0 h 924402"/>
                <a:gd name="connsiteX375" fmla="*/ 2784228 w 4603109"/>
                <a:gd name="connsiteY375" fmla="*/ 0 h 924402"/>
                <a:gd name="connsiteX376" fmla="*/ 2785719 w 4603109"/>
                <a:gd name="connsiteY376" fmla="*/ 0 h 924402"/>
                <a:gd name="connsiteX377" fmla="*/ 2786473 w 4603109"/>
                <a:gd name="connsiteY377" fmla="*/ 0 h 924402"/>
                <a:gd name="connsiteX378" fmla="*/ 2793229 w 4603109"/>
                <a:gd name="connsiteY378" fmla="*/ 0 h 924402"/>
                <a:gd name="connsiteX379" fmla="*/ 2799367 w 4603109"/>
                <a:gd name="connsiteY379" fmla="*/ 0 h 924402"/>
                <a:gd name="connsiteX380" fmla="*/ 2813506 w 4603109"/>
                <a:gd name="connsiteY380" fmla="*/ 0 h 924402"/>
                <a:gd name="connsiteX381" fmla="*/ 2820311 w 4603109"/>
                <a:gd name="connsiteY381" fmla="*/ 0 h 924402"/>
                <a:gd name="connsiteX382" fmla="*/ 2827893 w 4603109"/>
                <a:gd name="connsiteY382" fmla="*/ 0 h 924402"/>
                <a:gd name="connsiteX383" fmla="*/ 2827940 w 4603109"/>
                <a:gd name="connsiteY383" fmla="*/ 0 h 924402"/>
                <a:gd name="connsiteX384" fmla="*/ 2829431 w 4603109"/>
                <a:gd name="connsiteY384" fmla="*/ 0 h 924402"/>
                <a:gd name="connsiteX385" fmla="*/ 2829978 w 4603109"/>
                <a:gd name="connsiteY385" fmla="*/ 0 h 924402"/>
                <a:gd name="connsiteX386" fmla="*/ 2852058 w 4603109"/>
                <a:gd name="connsiteY386" fmla="*/ 0 h 924402"/>
                <a:gd name="connsiteX387" fmla="*/ 2857060 w 4603109"/>
                <a:gd name="connsiteY387" fmla="*/ 0 h 924402"/>
                <a:gd name="connsiteX388" fmla="*/ 2857958 w 4603109"/>
                <a:gd name="connsiteY388" fmla="*/ 0 h 924402"/>
                <a:gd name="connsiteX389" fmla="*/ 2871601 w 4603109"/>
                <a:gd name="connsiteY389" fmla="*/ 0 h 924402"/>
                <a:gd name="connsiteX390" fmla="*/ 2882123 w 4603109"/>
                <a:gd name="connsiteY390" fmla="*/ 0 h 924402"/>
                <a:gd name="connsiteX391" fmla="*/ 2894046 w 4603109"/>
                <a:gd name="connsiteY391" fmla="*/ 0 h 924402"/>
                <a:gd name="connsiteX392" fmla="*/ 2903496 w 4603109"/>
                <a:gd name="connsiteY392" fmla="*/ 0 h 924402"/>
                <a:gd name="connsiteX393" fmla="*/ 2911211 w 4603109"/>
                <a:gd name="connsiteY393" fmla="*/ 0 h 924402"/>
                <a:gd name="connsiteX394" fmla="*/ 2914242 w 4603109"/>
                <a:gd name="connsiteY394" fmla="*/ 0 h 924402"/>
                <a:gd name="connsiteX395" fmla="*/ 2914461 w 4603109"/>
                <a:gd name="connsiteY395" fmla="*/ 0 h 924402"/>
                <a:gd name="connsiteX396" fmla="*/ 2924111 w 4603109"/>
                <a:gd name="connsiteY396" fmla="*/ 0 h 924402"/>
                <a:gd name="connsiteX397" fmla="*/ 2927136 w 4603109"/>
                <a:gd name="connsiteY397" fmla="*/ 0 h 924402"/>
                <a:gd name="connsiteX398" fmla="*/ 2933561 w 4603109"/>
                <a:gd name="connsiteY398" fmla="*/ 0 h 924402"/>
                <a:gd name="connsiteX399" fmla="*/ 2939580 w 4603109"/>
                <a:gd name="connsiteY399" fmla="*/ 0 h 924402"/>
                <a:gd name="connsiteX400" fmla="*/ 2941275 w 4603109"/>
                <a:gd name="connsiteY400" fmla="*/ 0 h 924402"/>
                <a:gd name="connsiteX401" fmla="*/ 2941543 w 4603109"/>
                <a:gd name="connsiteY401" fmla="*/ 0 h 924402"/>
                <a:gd name="connsiteX402" fmla="*/ 2945586 w 4603109"/>
                <a:gd name="connsiteY402" fmla="*/ 0 h 924402"/>
                <a:gd name="connsiteX403" fmla="*/ 2950032 w 4603109"/>
                <a:gd name="connsiteY403" fmla="*/ 0 h 924402"/>
                <a:gd name="connsiteX404" fmla="*/ 2955662 w 4603109"/>
                <a:gd name="connsiteY404" fmla="*/ 0 h 924402"/>
                <a:gd name="connsiteX405" fmla="*/ 2955709 w 4603109"/>
                <a:gd name="connsiteY405" fmla="*/ 0 h 924402"/>
                <a:gd name="connsiteX406" fmla="*/ 2957200 w 4603109"/>
                <a:gd name="connsiteY406" fmla="*/ 0 h 924402"/>
                <a:gd name="connsiteX407" fmla="*/ 2957747 w 4603109"/>
                <a:gd name="connsiteY407" fmla="*/ 0 h 924402"/>
                <a:gd name="connsiteX408" fmla="*/ 2968152 w 4603109"/>
                <a:gd name="connsiteY408" fmla="*/ 0 h 924402"/>
                <a:gd name="connsiteX409" fmla="*/ 2969644 w 4603109"/>
                <a:gd name="connsiteY409" fmla="*/ 0 h 924402"/>
                <a:gd name="connsiteX410" fmla="*/ 2972667 w 4603109"/>
                <a:gd name="connsiteY410" fmla="*/ 0 h 924402"/>
                <a:gd name="connsiteX411" fmla="*/ 2977114 w 4603109"/>
                <a:gd name="connsiteY411" fmla="*/ 0 h 924402"/>
                <a:gd name="connsiteX412" fmla="*/ 2984829 w 4603109"/>
                <a:gd name="connsiteY412" fmla="*/ 0 h 924402"/>
                <a:gd name="connsiteX413" fmla="*/ 2985727 w 4603109"/>
                <a:gd name="connsiteY413" fmla="*/ 0 h 924402"/>
                <a:gd name="connsiteX414" fmla="*/ 2999370 w 4603109"/>
                <a:gd name="connsiteY414" fmla="*/ 0 h 924402"/>
                <a:gd name="connsiteX415" fmla="*/ 3021815 w 4603109"/>
                <a:gd name="connsiteY415" fmla="*/ 0 h 924402"/>
                <a:gd name="connsiteX416" fmla="*/ 3031265 w 4603109"/>
                <a:gd name="connsiteY416" fmla="*/ 0 h 924402"/>
                <a:gd name="connsiteX417" fmla="*/ 3042230 w 4603109"/>
                <a:gd name="connsiteY417" fmla="*/ 0 h 924402"/>
                <a:gd name="connsiteX418" fmla="*/ 3044946 w 4603109"/>
                <a:gd name="connsiteY418" fmla="*/ 0 h 924402"/>
                <a:gd name="connsiteX419" fmla="*/ 3051880 w 4603109"/>
                <a:gd name="connsiteY419" fmla="*/ 0 h 924402"/>
                <a:gd name="connsiteX420" fmla="*/ 3061330 w 4603109"/>
                <a:gd name="connsiteY420" fmla="*/ 0 h 924402"/>
                <a:gd name="connsiteX421" fmla="*/ 3067349 w 4603109"/>
                <a:gd name="connsiteY421" fmla="*/ 0 h 924402"/>
                <a:gd name="connsiteX422" fmla="*/ 3069312 w 4603109"/>
                <a:gd name="connsiteY422" fmla="*/ 0 h 924402"/>
                <a:gd name="connsiteX423" fmla="*/ 3073355 w 4603109"/>
                <a:gd name="connsiteY423" fmla="*/ 0 h 924402"/>
                <a:gd name="connsiteX424" fmla="*/ 3073518 w 4603109"/>
                <a:gd name="connsiteY424" fmla="*/ 0 h 924402"/>
                <a:gd name="connsiteX425" fmla="*/ 3075011 w 4603109"/>
                <a:gd name="connsiteY425" fmla="*/ 0 h 924402"/>
                <a:gd name="connsiteX426" fmla="*/ 3077801 w 4603109"/>
                <a:gd name="connsiteY426" fmla="*/ 0 h 924402"/>
                <a:gd name="connsiteX427" fmla="*/ 3095921 w 4603109"/>
                <a:gd name="connsiteY427" fmla="*/ 0 h 924402"/>
                <a:gd name="connsiteX428" fmla="*/ 3097413 w 4603109"/>
                <a:gd name="connsiteY428" fmla="*/ 0 h 924402"/>
                <a:gd name="connsiteX429" fmla="*/ 3100436 w 4603109"/>
                <a:gd name="connsiteY429" fmla="*/ 0 h 924402"/>
                <a:gd name="connsiteX430" fmla="*/ 3103552 w 4603109"/>
                <a:gd name="connsiteY430" fmla="*/ 0 h 924402"/>
                <a:gd name="connsiteX431" fmla="*/ 3104883 w 4603109"/>
                <a:gd name="connsiteY431" fmla="*/ 0 h 924402"/>
                <a:gd name="connsiteX432" fmla="*/ 3120023 w 4603109"/>
                <a:gd name="connsiteY432" fmla="*/ 0 h 924402"/>
                <a:gd name="connsiteX433" fmla="*/ 3120445 w 4603109"/>
                <a:gd name="connsiteY433" fmla="*/ 0 h 924402"/>
                <a:gd name="connsiteX434" fmla="*/ 3149018 w 4603109"/>
                <a:gd name="connsiteY434" fmla="*/ 0 h 924402"/>
                <a:gd name="connsiteX435" fmla="*/ 3150088 w 4603109"/>
                <a:gd name="connsiteY435" fmla="*/ 0 h 924402"/>
                <a:gd name="connsiteX436" fmla="*/ 3150509 w 4603109"/>
                <a:gd name="connsiteY436" fmla="*/ 0 h 924402"/>
                <a:gd name="connsiteX437" fmla="*/ 3171054 w 4603109"/>
                <a:gd name="connsiteY437" fmla="*/ 0 h 924402"/>
                <a:gd name="connsiteX438" fmla="*/ 3172715 w 4603109"/>
                <a:gd name="connsiteY438" fmla="*/ 0 h 924402"/>
                <a:gd name="connsiteX439" fmla="*/ 3199627 w 4603109"/>
                <a:gd name="connsiteY439" fmla="*/ 0 h 924402"/>
                <a:gd name="connsiteX440" fmla="*/ 3201119 w 4603109"/>
                <a:gd name="connsiteY440" fmla="*/ 0 h 924402"/>
                <a:gd name="connsiteX441" fmla="*/ 3201287 w 4603109"/>
                <a:gd name="connsiteY441" fmla="*/ 0 h 924402"/>
                <a:gd name="connsiteX442" fmla="*/ 3201751 w 4603109"/>
                <a:gd name="connsiteY442" fmla="*/ 0 h 924402"/>
                <a:gd name="connsiteX443" fmla="*/ 3202780 w 4603109"/>
                <a:gd name="connsiteY443" fmla="*/ 0 h 924402"/>
                <a:gd name="connsiteX444" fmla="*/ 3217515 w 4603109"/>
                <a:gd name="connsiteY444" fmla="*/ 0 h 924402"/>
                <a:gd name="connsiteX445" fmla="*/ 3224152 w 4603109"/>
                <a:gd name="connsiteY445" fmla="*/ 0 h 924402"/>
                <a:gd name="connsiteX446" fmla="*/ 3230324 w 4603109"/>
                <a:gd name="connsiteY446" fmla="*/ 0 h 924402"/>
                <a:gd name="connsiteX447" fmla="*/ 3231321 w 4603109"/>
                <a:gd name="connsiteY447" fmla="*/ 0 h 924402"/>
                <a:gd name="connsiteX448" fmla="*/ 3231816 w 4603109"/>
                <a:gd name="connsiteY448" fmla="*/ 0 h 924402"/>
                <a:gd name="connsiteX449" fmla="*/ 3243763 w 4603109"/>
                <a:gd name="connsiteY449" fmla="*/ 0 h 924402"/>
                <a:gd name="connsiteX450" fmla="*/ 3246088 w 4603109"/>
                <a:gd name="connsiteY450" fmla="*/ 0 h 924402"/>
                <a:gd name="connsiteX451" fmla="*/ 3247580 w 4603109"/>
                <a:gd name="connsiteY451" fmla="*/ 0 h 924402"/>
                <a:gd name="connsiteX452" fmla="*/ 3247792 w 4603109"/>
                <a:gd name="connsiteY452" fmla="*/ 0 h 924402"/>
                <a:gd name="connsiteX453" fmla="*/ 3248214 w 4603109"/>
                <a:gd name="connsiteY453" fmla="*/ 0 h 924402"/>
                <a:gd name="connsiteX454" fmla="*/ 3252725 w 4603109"/>
                <a:gd name="connsiteY454" fmla="*/ 0 h 924402"/>
                <a:gd name="connsiteX455" fmla="*/ 3254217 w 4603109"/>
                <a:gd name="connsiteY455" fmla="*/ 0 h 924402"/>
                <a:gd name="connsiteX456" fmla="*/ 3260235 w 4603109"/>
                <a:gd name="connsiteY456" fmla="*/ 0 h 924402"/>
                <a:gd name="connsiteX457" fmla="*/ 3276787 w 4603109"/>
                <a:gd name="connsiteY457" fmla="*/ 0 h 924402"/>
                <a:gd name="connsiteX458" fmla="*/ 3277857 w 4603109"/>
                <a:gd name="connsiteY458" fmla="*/ 0 h 924402"/>
                <a:gd name="connsiteX459" fmla="*/ 3278278 w 4603109"/>
                <a:gd name="connsiteY459" fmla="*/ 0 h 924402"/>
                <a:gd name="connsiteX460" fmla="*/ 3290300 w 4603109"/>
                <a:gd name="connsiteY460" fmla="*/ 0 h 924402"/>
                <a:gd name="connsiteX461" fmla="*/ 3298823 w 4603109"/>
                <a:gd name="connsiteY461" fmla="*/ 0 h 924402"/>
                <a:gd name="connsiteX462" fmla="*/ 3327396 w 4603109"/>
                <a:gd name="connsiteY462" fmla="*/ 0 h 924402"/>
                <a:gd name="connsiteX463" fmla="*/ 3328888 w 4603109"/>
                <a:gd name="connsiteY463" fmla="*/ 0 h 924402"/>
                <a:gd name="connsiteX464" fmla="*/ 3329520 w 4603109"/>
                <a:gd name="connsiteY464" fmla="*/ 0 h 924402"/>
                <a:gd name="connsiteX465" fmla="*/ 3345284 w 4603109"/>
                <a:gd name="connsiteY465" fmla="*/ 0 h 924402"/>
                <a:gd name="connsiteX466" fmla="*/ 3349129 w 4603109"/>
                <a:gd name="connsiteY466" fmla="*/ 0 h 924402"/>
                <a:gd name="connsiteX467" fmla="*/ 3351921 w 4603109"/>
                <a:gd name="connsiteY467" fmla="*/ 0 h 924402"/>
                <a:gd name="connsiteX468" fmla="*/ 3358093 w 4603109"/>
                <a:gd name="connsiteY468" fmla="*/ 0 h 924402"/>
                <a:gd name="connsiteX469" fmla="*/ 3359585 w 4603109"/>
                <a:gd name="connsiteY469" fmla="*/ 0 h 924402"/>
                <a:gd name="connsiteX470" fmla="*/ 3371532 w 4603109"/>
                <a:gd name="connsiteY470" fmla="*/ 0 h 924402"/>
                <a:gd name="connsiteX471" fmla="*/ 3373857 w 4603109"/>
                <a:gd name="connsiteY471" fmla="*/ 0 h 924402"/>
                <a:gd name="connsiteX472" fmla="*/ 3375349 w 4603109"/>
                <a:gd name="connsiteY472" fmla="*/ 0 h 924402"/>
                <a:gd name="connsiteX473" fmla="*/ 3380494 w 4603109"/>
                <a:gd name="connsiteY473" fmla="*/ 0 h 924402"/>
                <a:gd name="connsiteX474" fmla="*/ 3381986 w 4603109"/>
                <a:gd name="connsiteY474" fmla="*/ 0 h 924402"/>
                <a:gd name="connsiteX475" fmla="*/ 3388004 w 4603109"/>
                <a:gd name="connsiteY475" fmla="*/ 0 h 924402"/>
                <a:gd name="connsiteX476" fmla="*/ 3408282 w 4603109"/>
                <a:gd name="connsiteY476" fmla="*/ 0 h 924402"/>
                <a:gd name="connsiteX477" fmla="*/ 3418069 w 4603109"/>
                <a:gd name="connsiteY477" fmla="*/ 0 h 924402"/>
                <a:gd name="connsiteX478" fmla="*/ 3424207 w 4603109"/>
                <a:gd name="connsiteY478" fmla="*/ 0 h 924402"/>
                <a:gd name="connsiteX479" fmla="*/ 3424753 w 4603109"/>
                <a:gd name="connsiteY479" fmla="*/ 0 h 924402"/>
                <a:gd name="connsiteX480" fmla="*/ 3452733 w 4603109"/>
                <a:gd name="connsiteY480" fmla="*/ 0 h 924402"/>
                <a:gd name="connsiteX481" fmla="*/ 3454818 w 4603109"/>
                <a:gd name="connsiteY481" fmla="*/ 0 h 924402"/>
                <a:gd name="connsiteX482" fmla="*/ 3476898 w 4603109"/>
                <a:gd name="connsiteY482" fmla="*/ 0 h 924402"/>
                <a:gd name="connsiteX483" fmla="*/ 3496441 w 4603109"/>
                <a:gd name="connsiteY483" fmla="*/ 0 h 924402"/>
                <a:gd name="connsiteX484" fmla="*/ 3509236 w 4603109"/>
                <a:gd name="connsiteY484" fmla="*/ 0 h 924402"/>
                <a:gd name="connsiteX485" fmla="*/ 3518886 w 4603109"/>
                <a:gd name="connsiteY485" fmla="*/ 0 h 924402"/>
                <a:gd name="connsiteX486" fmla="*/ 3528336 w 4603109"/>
                <a:gd name="connsiteY486" fmla="*/ 0 h 924402"/>
                <a:gd name="connsiteX487" fmla="*/ 3536051 w 4603109"/>
                <a:gd name="connsiteY487" fmla="*/ 0 h 924402"/>
                <a:gd name="connsiteX488" fmla="*/ 3539301 w 4603109"/>
                <a:gd name="connsiteY488" fmla="*/ 0 h 924402"/>
                <a:gd name="connsiteX489" fmla="*/ 3540361 w 4603109"/>
                <a:gd name="connsiteY489" fmla="*/ 0 h 924402"/>
                <a:gd name="connsiteX490" fmla="*/ 3544807 w 4603109"/>
                <a:gd name="connsiteY490" fmla="*/ 0 h 924402"/>
                <a:gd name="connsiteX491" fmla="*/ 3551976 w 4603109"/>
                <a:gd name="connsiteY491" fmla="*/ 0 h 924402"/>
                <a:gd name="connsiteX492" fmla="*/ 3552522 w 4603109"/>
                <a:gd name="connsiteY492" fmla="*/ 0 h 924402"/>
                <a:gd name="connsiteX493" fmla="*/ 3564420 w 4603109"/>
                <a:gd name="connsiteY493" fmla="*/ 0 h 924402"/>
                <a:gd name="connsiteX494" fmla="*/ 3570426 w 4603109"/>
                <a:gd name="connsiteY494" fmla="*/ 0 h 924402"/>
                <a:gd name="connsiteX495" fmla="*/ 3574872 w 4603109"/>
                <a:gd name="connsiteY495" fmla="*/ 0 h 924402"/>
                <a:gd name="connsiteX496" fmla="*/ 3580502 w 4603109"/>
                <a:gd name="connsiteY496" fmla="*/ 0 h 924402"/>
                <a:gd name="connsiteX497" fmla="*/ 3582587 w 4603109"/>
                <a:gd name="connsiteY497" fmla="*/ 0 h 924402"/>
                <a:gd name="connsiteX498" fmla="*/ 3624210 w 4603109"/>
                <a:gd name="connsiteY498" fmla="*/ 0 h 924402"/>
                <a:gd name="connsiteX499" fmla="*/ 3637005 w 4603109"/>
                <a:gd name="connsiteY499" fmla="*/ 0 h 924402"/>
                <a:gd name="connsiteX500" fmla="*/ 3646655 w 4603109"/>
                <a:gd name="connsiteY500" fmla="*/ 0 h 924402"/>
                <a:gd name="connsiteX501" fmla="*/ 3656105 w 4603109"/>
                <a:gd name="connsiteY501" fmla="*/ 0 h 924402"/>
                <a:gd name="connsiteX502" fmla="*/ 3667070 w 4603109"/>
                <a:gd name="connsiteY502" fmla="*/ 0 h 924402"/>
                <a:gd name="connsiteX503" fmla="*/ 3668130 w 4603109"/>
                <a:gd name="connsiteY503" fmla="*/ 0 h 924402"/>
                <a:gd name="connsiteX504" fmla="*/ 3669786 w 4603109"/>
                <a:gd name="connsiteY504" fmla="*/ 0 h 924402"/>
                <a:gd name="connsiteX505" fmla="*/ 3672576 w 4603109"/>
                <a:gd name="connsiteY505" fmla="*/ 0 h 924402"/>
                <a:gd name="connsiteX506" fmla="*/ 3692189 w 4603109"/>
                <a:gd name="connsiteY506" fmla="*/ 0 h 924402"/>
                <a:gd name="connsiteX507" fmla="*/ 3698195 w 4603109"/>
                <a:gd name="connsiteY507" fmla="*/ 0 h 924402"/>
                <a:gd name="connsiteX508" fmla="*/ 3702641 w 4603109"/>
                <a:gd name="connsiteY508" fmla="*/ 0 h 924402"/>
                <a:gd name="connsiteX509" fmla="*/ 3744863 w 4603109"/>
                <a:gd name="connsiteY509" fmla="*/ 0 h 924402"/>
                <a:gd name="connsiteX510" fmla="*/ 3745285 w 4603109"/>
                <a:gd name="connsiteY510" fmla="*/ 0 h 924402"/>
                <a:gd name="connsiteX511" fmla="*/ 3795894 w 4603109"/>
                <a:gd name="connsiteY511" fmla="*/ 0 h 924402"/>
                <a:gd name="connsiteX512" fmla="*/ 3797555 w 4603109"/>
                <a:gd name="connsiteY512" fmla="*/ 0 h 924402"/>
                <a:gd name="connsiteX513" fmla="*/ 3826591 w 4603109"/>
                <a:gd name="connsiteY513" fmla="*/ 0 h 924402"/>
                <a:gd name="connsiteX514" fmla="*/ 3842355 w 4603109"/>
                <a:gd name="connsiteY514" fmla="*/ 0 h 924402"/>
                <a:gd name="connsiteX515" fmla="*/ 3848992 w 4603109"/>
                <a:gd name="connsiteY515" fmla="*/ 0 h 924402"/>
                <a:gd name="connsiteX516" fmla="*/ 3872632 w 4603109"/>
                <a:gd name="connsiteY516" fmla="*/ 0 h 924402"/>
                <a:gd name="connsiteX517" fmla="*/ 3873054 w 4603109"/>
                <a:gd name="connsiteY517" fmla="*/ 0 h 924402"/>
                <a:gd name="connsiteX518" fmla="*/ 3885075 w 4603109"/>
                <a:gd name="connsiteY518" fmla="*/ 0 h 924402"/>
                <a:gd name="connsiteX519" fmla="*/ 3923663 w 4603109"/>
                <a:gd name="connsiteY519" fmla="*/ 0 h 924402"/>
                <a:gd name="connsiteX520" fmla="*/ 3954360 w 4603109"/>
                <a:gd name="connsiteY520" fmla="*/ 0 h 924402"/>
                <a:gd name="connsiteX521" fmla="*/ 3970124 w 4603109"/>
                <a:gd name="connsiteY521" fmla="*/ 0 h 924402"/>
                <a:gd name="connsiteX522" fmla="*/ 3976761 w 4603109"/>
                <a:gd name="connsiteY522" fmla="*/ 0 h 924402"/>
                <a:gd name="connsiteX523" fmla="*/ 4012844 w 4603109"/>
                <a:gd name="connsiteY523" fmla="*/ 0 h 924402"/>
                <a:gd name="connsiteX524" fmla="*/ 4049593 w 4603109"/>
                <a:gd name="connsiteY524" fmla="*/ 0 h 924402"/>
                <a:gd name="connsiteX525" fmla="*/ 4169647 w 4603109"/>
                <a:gd name="connsiteY525" fmla="*/ 0 h 924402"/>
                <a:gd name="connsiteX526" fmla="*/ 4177362 w 4603109"/>
                <a:gd name="connsiteY526" fmla="*/ 0 h 924402"/>
                <a:gd name="connsiteX527" fmla="*/ 4297416 w 4603109"/>
                <a:gd name="connsiteY527" fmla="*/ 0 h 924402"/>
                <a:gd name="connsiteX528" fmla="*/ 4379339 w 4603109"/>
                <a:gd name="connsiteY528" fmla="*/ 47054 h 924402"/>
                <a:gd name="connsiteX529" fmla="*/ 4591731 w 4603109"/>
                <a:gd name="connsiteY529" fmla="*/ 415146 h 924402"/>
                <a:gd name="connsiteX530" fmla="*/ 4591731 w 4603109"/>
                <a:gd name="connsiteY530" fmla="*/ 509257 h 924402"/>
                <a:gd name="connsiteX531" fmla="*/ 4379339 w 4603109"/>
                <a:gd name="connsiteY531" fmla="*/ 877348 h 924402"/>
                <a:gd name="connsiteX532" fmla="*/ 4297416 w 4603109"/>
                <a:gd name="connsiteY532" fmla="*/ 924402 h 924402"/>
                <a:gd name="connsiteX533" fmla="*/ 4169647 w 4603109"/>
                <a:gd name="connsiteY533" fmla="*/ 924402 h 924402"/>
                <a:gd name="connsiteX534" fmla="*/ 3976761 w 4603109"/>
                <a:gd name="connsiteY534" fmla="*/ 924402 h 924402"/>
                <a:gd name="connsiteX535" fmla="*/ 3872632 w 4603109"/>
                <a:gd name="connsiteY535" fmla="*/ 924402 h 924402"/>
                <a:gd name="connsiteX536" fmla="*/ 3848992 w 4603109"/>
                <a:gd name="connsiteY536" fmla="*/ 924402 h 924402"/>
                <a:gd name="connsiteX537" fmla="*/ 3744863 w 4603109"/>
                <a:gd name="connsiteY537" fmla="*/ 924402 h 924402"/>
                <a:gd name="connsiteX538" fmla="*/ 3702641 w 4603109"/>
                <a:gd name="connsiteY538" fmla="*/ 924402 h 924402"/>
                <a:gd name="connsiteX539" fmla="*/ 3672576 w 4603109"/>
                <a:gd name="connsiteY539" fmla="*/ 924402 h 924402"/>
                <a:gd name="connsiteX540" fmla="*/ 3656105 w 4603109"/>
                <a:gd name="connsiteY540" fmla="*/ 924402 h 924402"/>
                <a:gd name="connsiteX541" fmla="*/ 3574872 w 4603109"/>
                <a:gd name="connsiteY541" fmla="*/ 924402 h 924402"/>
                <a:gd name="connsiteX542" fmla="*/ 3551976 w 4603109"/>
                <a:gd name="connsiteY542" fmla="*/ 924402 h 924402"/>
                <a:gd name="connsiteX543" fmla="*/ 3544807 w 4603109"/>
                <a:gd name="connsiteY543" fmla="*/ 924402 h 924402"/>
                <a:gd name="connsiteX544" fmla="*/ 3528336 w 4603109"/>
                <a:gd name="connsiteY544" fmla="*/ 924402 h 924402"/>
                <a:gd name="connsiteX545" fmla="*/ 3424207 w 4603109"/>
                <a:gd name="connsiteY545" fmla="*/ 924402 h 924402"/>
                <a:gd name="connsiteX546" fmla="*/ 3381986 w 4603109"/>
                <a:gd name="connsiteY546" fmla="*/ 924402 h 924402"/>
                <a:gd name="connsiteX547" fmla="*/ 3380494 w 4603109"/>
                <a:gd name="connsiteY547" fmla="*/ 924402 h 924402"/>
                <a:gd name="connsiteX548" fmla="*/ 3351921 w 4603109"/>
                <a:gd name="connsiteY548" fmla="*/ 924402 h 924402"/>
                <a:gd name="connsiteX549" fmla="*/ 3277857 w 4603109"/>
                <a:gd name="connsiteY549" fmla="*/ 924402 h 924402"/>
                <a:gd name="connsiteX550" fmla="*/ 3254217 w 4603109"/>
                <a:gd name="connsiteY550" fmla="*/ 924402 h 924402"/>
                <a:gd name="connsiteX551" fmla="*/ 3252725 w 4603109"/>
                <a:gd name="connsiteY551" fmla="*/ 924402 h 924402"/>
                <a:gd name="connsiteX552" fmla="*/ 3247792 w 4603109"/>
                <a:gd name="connsiteY552" fmla="*/ 924402 h 924402"/>
                <a:gd name="connsiteX553" fmla="*/ 3231321 w 4603109"/>
                <a:gd name="connsiteY553" fmla="*/ 924402 h 924402"/>
                <a:gd name="connsiteX554" fmla="*/ 3224152 w 4603109"/>
                <a:gd name="connsiteY554" fmla="*/ 924402 h 924402"/>
                <a:gd name="connsiteX555" fmla="*/ 3150088 w 4603109"/>
                <a:gd name="connsiteY555" fmla="*/ 924402 h 924402"/>
                <a:gd name="connsiteX556" fmla="*/ 3120023 w 4603109"/>
                <a:gd name="connsiteY556" fmla="*/ 924402 h 924402"/>
                <a:gd name="connsiteX557" fmla="*/ 3104883 w 4603109"/>
                <a:gd name="connsiteY557" fmla="*/ 924402 h 924402"/>
                <a:gd name="connsiteX558" fmla="*/ 3103552 w 4603109"/>
                <a:gd name="connsiteY558" fmla="*/ 924402 h 924402"/>
                <a:gd name="connsiteX559" fmla="*/ 3077801 w 4603109"/>
                <a:gd name="connsiteY559" fmla="*/ 924402 h 924402"/>
                <a:gd name="connsiteX560" fmla="*/ 3061330 w 4603109"/>
                <a:gd name="connsiteY560" fmla="*/ 924402 h 924402"/>
                <a:gd name="connsiteX561" fmla="*/ 3031265 w 4603109"/>
                <a:gd name="connsiteY561" fmla="*/ 924402 h 924402"/>
                <a:gd name="connsiteX562" fmla="*/ 2977114 w 4603109"/>
                <a:gd name="connsiteY562" fmla="*/ 924402 h 924402"/>
                <a:gd name="connsiteX563" fmla="*/ 2957200 w 4603109"/>
                <a:gd name="connsiteY563" fmla="*/ 924402 h 924402"/>
                <a:gd name="connsiteX564" fmla="*/ 2955709 w 4603109"/>
                <a:gd name="connsiteY564" fmla="*/ 924402 h 924402"/>
                <a:gd name="connsiteX565" fmla="*/ 2950032 w 4603109"/>
                <a:gd name="connsiteY565" fmla="*/ 924402 h 924402"/>
                <a:gd name="connsiteX566" fmla="*/ 2933561 w 4603109"/>
                <a:gd name="connsiteY566" fmla="*/ 924402 h 924402"/>
                <a:gd name="connsiteX567" fmla="*/ 2927136 w 4603109"/>
                <a:gd name="connsiteY567" fmla="*/ 924402 h 924402"/>
                <a:gd name="connsiteX568" fmla="*/ 2903496 w 4603109"/>
                <a:gd name="connsiteY568" fmla="*/ 924402 h 924402"/>
                <a:gd name="connsiteX569" fmla="*/ 2829431 w 4603109"/>
                <a:gd name="connsiteY569" fmla="*/ 924402 h 924402"/>
                <a:gd name="connsiteX570" fmla="*/ 2827940 w 4603109"/>
                <a:gd name="connsiteY570" fmla="*/ 924402 h 924402"/>
                <a:gd name="connsiteX571" fmla="*/ 2799367 w 4603109"/>
                <a:gd name="connsiteY571" fmla="*/ 924402 h 924402"/>
                <a:gd name="connsiteX572" fmla="*/ 2785719 w 4603109"/>
                <a:gd name="connsiteY572" fmla="*/ 924402 h 924402"/>
                <a:gd name="connsiteX573" fmla="*/ 2784228 w 4603109"/>
                <a:gd name="connsiteY573" fmla="*/ 924402 h 924402"/>
                <a:gd name="connsiteX574" fmla="*/ 2757146 w 4603109"/>
                <a:gd name="connsiteY574" fmla="*/ 924402 h 924402"/>
                <a:gd name="connsiteX575" fmla="*/ 2755654 w 4603109"/>
                <a:gd name="connsiteY575" fmla="*/ 924402 h 924402"/>
                <a:gd name="connsiteX576" fmla="*/ 2680098 w 4603109"/>
                <a:gd name="connsiteY576" fmla="*/ 924402 h 924402"/>
                <a:gd name="connsiteX577" fmla="*/ 2657950 w 4603109"/>
                <a:gd name="connsiteY577" fmla="*/ 924402 h 924402"/>
                <a:gd name="connsiteX578" fmla="*/ 2656459 w 4603109"/>
                <a:gd name="connsiteY578" fmla="*/ 924402 h 924402"/>
                <a:gd name="connsiteX579" fmla="*/ 2653017 w 4603109"/>
                <a:gd name="connsiteY579" fmla="*/ 924402 h 924402"/>
                <a:gd name="connsiteX580" fmla="*/ 2636545 w 4603109"/>
                <a:gd name="connsiteY580" fmla="*/ 924402 h 924402"/>
                <a:gd name="connsiteX581" fmla="*/ 2629377 w 4603109"/>
                <a:gd name="connsiteY581" fmla="*/ 924402 h 924402"/>
                <a:gd name="connsiteX582" fmla="*/ 2627885 w 4603109"/>
                <a:gd name="connsiteY582" fmla="*/ 924402 h 924402"/>
                <a:gd name="connsiteX583" fmla="*/ 2606481 w 4603109"/>
                <a:gd name="connsiteY583" fmla="*/ 924402 h 924402"/>
                <a:gd name="connsiteX584" fmla="*/ 2552329 w 4603109"/>
                <a:gd name="connsiteY584" fmla="*/ 924402 h 924402"/>
                <a:gd name="connsiteX585" fmla="*/ 2525248 w 4603109"/>
                <a:gd name="connsiteY585" fmla="*/ 924402 h 924402"/>
                <a:gd name="connsiteX586" fmla="*/ 2510108 w 4603109"/>
                <a:gd name="connsiteY586" fmla="*/ 924402 h 924402"/>
                <a:gd name="connsiteX587" fmla="*/ 2508776 w 4603109"/>
                <a:gd name="connsiteY587" fmla="*/ 924402 h 924402"/>
                <a:gd name="connsiteX588" fmla="*/ 2480043 w 4603109"/>
                <a:gd name="connsiteY588" fmla="*/ 924402 h 924402"/>
                <a:gd name="connsiteX589" fmla="*/ 2478712 w 4603109"/>
                <a:gd name="connsiteY589" fmla="*/ 924402 h 924402"/>
                <a:gd name="connsiteX590" fmla="*/ 2463572 w 4603109"/>
                <a:gd name="connsiteY590" fmla="*/ 924402 h 924402"/>
                <a:gd name="connsiteX591" fmla="*/ 2436490 w 4603109"/>
                <a:gd name="connsiteY591" fmla="*/ 924402 h 924402"/>
                <a:gd name="connsiteX592" fmla="*/ 2382339 w 4603109"/>
                <a:gd name="connsiteY592" fmla="*/ 924402 h 924402"/>
                <a:gd name="connsiteX593" fmla="*/ 2360934 w 4603109"/>
                <a:gd name="connsiteY593" fmla="*/ 924402 h 924402"/>
                <a:gd name="connsiteX594" fmla="*/ 2359443 w 4603109"/>
                <a:gd name="connsiteY594" fmla="*/ 924402 h 924402"/>
                <a:gd name="connsiteX595" fmla="*/ 2352274 w 4603109"/>
                <a:gd name="connsiteY595" fmla="*/ 924402 h 924402"/>
                <a:gd name="connsiteX596" fmla="*/ 2335803 w 4603109"/>
                <a:gd name="connsiteY596" fmla="*/ 924402 h 924402"/>
                <a:gd name="connsiteX597" fmla="*/ 2332360 w 4603109"/>
                <a:gd name="connsiteY597" fmla="*/ 924402 h 924402"/>
                <a:gd name="connsiteX598" fmla="*/ 2332328 w 4603109"/>
                <a:gd name="connsiteY598" fmla="*/ 924402 h 924402"/>
                <a:gd name="connsiteX599" fmla="*/ 2330869 w 4603109"/>
                <a:gd name="connsiteY599" fmla="*/ 924402 h 924402"/>
                <a:gd name="connsiteX600" fmla="*/ 2308721 w 4603109"/>
                <a:gd name="connsiteY600" fmla="*/ 924402 h 924402"/>
                <a:gd name="connsiteX601" fmla="*/ 2233165 w 4603109"/>
                <a:gd name="connsiteY601" fmla="*/ 924402 h 924402"/>
                <a:gd name="connsiteX602" fmla="*/ 2231674 w 4603109"/>
                <a:gd name="connsiteY602" fmla="*/ 924402 h 924402"/>
                <a:gd name="connsiteX603" fmla="*/ 2204591 w 4603109"/>
                <a:gd name="connsiteY603" fmla="*/ 924402 h 924402"/>
                <a:gd name="connsiteX604" fmla="*/ 2204559 w 4603109"/>
                <a:gd name="connsiteY604" fmla="*/ 924402 h 924402"/>
                <a:gd name="connsiteX605" fmla="*/ 2203100 w 4603109"/>
                <a:gd name="connsiteY605" fmla="*/ 924402 h 924402"/>
                <a:gd name="connsiteX606" fmla="*/ 2189452 w 4603109"/>
                <a:gd name="connsiteY606" fmla="*/ 924402 h 924402"/>
                <a:gd name="connsiteX607" fmla="*/ 2160879 w 4603109"/>
                <a:gd name="connsiteY607" fmla="*/ 924402 h 924402"/>
                <a:gd name="connsiteX608" fmla="*/ 2159388 w 4603109"/>
                <a:gd name="connsiteY608" fmla="*/ 924402 h 924402"/>
                <a:gd name="connsiteX609" fmla="*/ 2085323 w 4603109"/>
                <a:gd name="connsiteY609" fmla="*/ 924402 h 924402"/>
                <a:gd name="connsiteX610" fmla="*/ 2077294 w 4603109"/>
                <a:gd name="connsiteY610" fmla="*/ 924402 h 924402"/>
                <a:gd name="connsiteX611" fmla="*/ 2061683 w 4603109"/>
                <a:gd name="connsiteY611" fmla="*/ 924402 h 924402"/>
                <a:gd name="connsiteX612" fmla="*/ 2055258 w 4603109"/>
                <a:gd name="connsiteY612" fmla="*/ 924402 h 924402"/>
                <a:gd name="connsiteX613" fmla="*/ 2038787 w 4603109"/>
                <a:gd name="connsiteY613" fmla="*/ 924402 h 924402"/>
                <a:gd name="connsiteX614" fmla="*/ 2033110 w 4603109"/>
                <a:gd name="connsiteY614" fmla="*/ 924402 h 924402"/>
                <a:gd name="connsiteX615" fmla="*/ 2031619 w 4603109"/>
                <a:gd name="connsiteY615" fmla="*/ 924402 h 924402"/>
                <a:gd name="connsiteX616" fmla="*/ 2011705 w 4603109"/>
                <a:gd name="connsiteY616" fmla="*/ 924402 h 924402"/>
                <a:gd name="connsiteX617" fmla="*/ 1957554 w 4603109"/>
                <a:gd name="connsiteY617" fmla="*/ 924402 h 924402"/>
                <a:gd name="connsiteX618" fmla="*/ 1949525 w 4603109"/>
                <a:gd name="connsiteY618" fmla="*/ 924402 h 924402"/>
                <a:gd name="connsiteX619" fmla="*/ 1927489 w 4603109"/>
                <a:gd name="connsiteY619" fmla="*/ 924402 h 924402"/>
                <a:gd name="connsiteX620" fmla="*/ 1911018 w 4603109"/>
                <a:gd name="connsiteY620" fmla="*/ 924402 h 924402"/>
                <a:gd name="connsiteX621" fmla="*/ 1907543 w 4603109"/>
                <a:gd name="connsiteY621" fmla="*/ 924402 h 924402"/>
                <a:gd name="connsiteX622" fmla="*/ 1885268 w 4603109"/>
                <a:gd name="connsiteY622" fmla="*/ 924402 h 924402"/>
                <a:gd name="connsiteX623" fmla="*/ 1883936 w 4603109"/>
                <a:gd name="connsiteY623" fmla="*/ 924402 h 924402"/>
                <a:gd name="connsiteX624" fmla="*/ 1868796 w 4603109"/>
                <a:gd name="connsiteY624" fmla="*/ 924402 h 924402"/>
                <a:gd name="connsiteX625" fmla="*/ 1838732 w 4603109"/>
                <a:gd name="connsiteY625" fmla="*/ 924402 h 924402"/>
                <a:gd name="connsiteX626" fmla="*/ 1779774 w 4603109"/>
                <a:gd name="connsiteY626" fmla="*/ 924402 h 924402"/>
                <a:gd name="connsiteX627" fmla="*/ 1764668 w 4603109"/>
                <a:gd name="connsiteY627" fmla="*/ 924402 h 924402"/>
                <a:gd name="connsiteX628" fmla="*/ 1757499 w 4603109"/>
                <a:gd name="connsiteY628" fmla="*/ 924402 h 924402"/>
                <a:gd name="connsiteX629" fmla="*/ 1741027 w 4603109"/>
                <a:gd name="connsiteY629" fmla="*/ 924402 h 924402"/>
                <a:gd name="connsiteX630" fmla="*/ 1737552 w 4603109"/>
                <a:gd name="connsiteY630" fmla="*/ 924402 h 924402"/>
                <a:gd name="connsiteX631" fmla="*/ 1736094 w 4603109"/>
                <a:gd name="connsiteY631" fmla="*/ 924402 h 924402"/>
                <a:gd name="connsiteX632" fmla="*/ 1734603 w 4603109"/>
                <a:gd name="connsiteY632" fmla="*/ 924402 h 924402"/>
                <a:gd name="connsiteX633" fmla="*/ 1710963 w 4603109"/>
                <a:gd name="connsiteY633" fmla="*/ 924402 h 924402"/>
                <a:gd name="connsiteX634" fmla="*/ 1707488 w 4603109"/>
                <a:gd name="connsiteY634" fmla="*/ 924402 h 924402"/>
                <a:gd name="connsiteX635" fmla="*/ 1652509 w 4603109"/>
                <a:gd name="connsiteY635" fmla="*/ 924402 h 924402"/>
                <a:gd name="connsiteX636" fmla="*/ 1636899 w 4603109"/>
                <a:gd name="connsiteY636" fmla="*/ 924402 h 924402"/>
                <a:gd name="connsiteX637" fmla="*/ 1609783 w 4603109"/>
                <a:gd name="connsiteY637" fmla="*/ 924402 h 924402"/>
                <a:gd name="connsiteX638" fmla="*/ 1608325 w 4603109"/>
                <a:gd name="connsiteY638" fmla="*/ 924402 h 924402"/>
                <a:gd name="connsiteX639" fmla="*/ 1606834 w 4603109"/>
                <a:gd name="connsiteY639" fmla="*/ 924402 h 924402"/>
                <a:gd name="connsiteX640" fmla="*/ 1579719 w 4603109"/>
                <a:gd name="connsiteY640" fmla="*/ 924402 h 924402"/>
                <a:gd name="connsiteX641" fmla="*/ 1564612 w 4603109"/>
                <a:gd name="connsiteY641" fmla="*/ 924402 h 924402"/>
                <a:gd name="connsiteX642" fmla="*/ 1524740 w 4603109"/>
                <a:gd name="connsiteY642" fmla="*/ 924402 h 924402"/>
                <a:gd name="connsiteX643" fmla="*/ 1482518 w 4603109"/>
                <a:gd name="connsiteY643" fmla="*/ 924402 h 924402"/>
                <a:gd name="connsiteX644" fmla="*/ 1460483 w 4603109"/>
                <a:gd name="connsiteY644" fmla="*/ 924402 h 924402"/>
                <a:gd name="connsiteX645" fmla="*/ 1452454 w 4603109"/>
                <a:gd name="connsiteY645" fmla="*/ 924402 h 924402"/>
                <a:gd name="connsiteX646" fmla="*/ 1444011 w 4603109"/>
                <a:gd name="connsiteY646" fmla="*/ 924402 h 924402"/>
                <a:gd name="connsiteX647" fmla="*/ 1436843 w 4603109"/>
                <a:gd name="connsiteY647" fmla="*/ 924402 h 924402"/>
                <a:gd name="connsiteX648" fmla="*/ 1413947 w 4603109"/>
                <a:gd name="connsiteY648" fmla="*/ 924402 h 924402"/>
                <a:gd name="connsiteX649" fmla="*/ 1354749 w 4603109"/>
                <a:gd name="connsiteY649" fmla="*/ 924402 h 924402"/>
                <a:gd name="connsiteX650" fmla="*/ 1332714 w 4603109"/>
                <a:gd name="connsiteY650" fmla="*/ 924402 h 924402"/>
                <a:gd name="connsiteX651" fmla="*/ 1324685 w 4603109"/>
                <a:gd name="connsiteY651" fmla="*/ 924402 h 924402"/>
                <a:gd name="connsiteX652" fmla="*/ 1316242 w 4603109"/>
                <a:gd name="connsiteY652" fmla="*/ 924402 h 924402"/>
                <a:gd name="connsiteX653" fmla="*/ 1312767 w 4603109"/>
                <a:gd name="connsiteY653" fmla="*/ 924402 h 924402"/>
                <a:gd name="connsiteX654" fmla="*/ 1286178 w 4603109"/>
                <a:gd name="connsiteY654" fmla="*/ 924402 h 924402"/>
                <a:gd name="connsiteX655" fmla="*/ 1282703 w 4603109"/>
                <a:gd name="connsiteY655" fmla="*/ 924402 h 924402"/>
                <a:gd name="connsiteX656" fmla="*/ 1243956 w 4603109"/>
                <a:gd name="connsiteY656" fmla="*/ 924402 h 924402"/>
                <a:gd name="connsiteX657" fmla="*/ 1184998 w 4603109"/>
                <a:gd name="connsiteY657" fmla="*/ 924402 h 924402"/>
                <a:gd name="connsiteX658" fmla="*/ 1154934 w 4603109"/>
                <a:gd name="connsiteY658" fmla="*/ 924402 h 924402"/>
                <a:gd name="connsiteX659" fmla="*/ 1139828 w 4603109"/>
                <a:gd name="connsiteY659" fmla="*/ 924402 h 924402"/>
                <a:gd name="connsiteX660" fmla="*/ 1116187 w 4603109"/>
                <a:gd name="connsiteY660" fmla="*/ 924402 h 924402"/>
                <a:gd name="connsiteX661" fmla="*/ 1112712 w 4603109"/>
                <a:gd name="connsiteY661" fmla="*/ 924402 h 924402"/>
                <a:gd name="connsiteX662" fmla="*/ 1057734 w 4603109"/>
                <a:gd name="connsiteY662" fmla="*/ 924402 h 924402"/>
                <a:gd name="connsiteX663" fmla="*/ 1027669 w 4603109"/>
                <a:gd name="connsiteY663" fmla="*/ 924402 h 924402"/>
                <a:gd name="connsiteX664" fmla="*/ 1012059 w 4603109"/>
                <a:gd name="connsiteY664" fmla="*/ 924402 h 924402"/>
                <a:gd name="connsiteX665" fmla="*/ 984943 w 4603109"/>
                <a:gd name="connsiteY665" fmla="*/ 924402 h 924402"/>
                <a:gd name="connsiteX666" fmla="*/ 929965 w 4603109"/>
                <a:gd name="connsiteY666" fmla="*/ 924402 h 924402"/>
                <a:gd name="connsiteX667" fmla="*/ 899900 w 4603109"/>
                <a:gd name="connsiteY667" fmla="*/ 924402 h 924402"/>
                <a:gd name="connsiteX668" fmla="*/ 857678 w 4603109"/>
                <a:gd name="connsiteY668" fmla="*/ 924402 h 924402"/>
                <a:gd name="connsiteX669" fmla="*/ 819171 w 4603109"/>
                <a:gd name="connsiteY669" fmla="*/ 924402 h 924402"/>
                <a:gd name="connsiteX670" fmla="*/ 729909 w 4603109"/>
                <a:gd name="connsiteY670" fmla="*/ 924402 h 924402"/>
                <a:gd name="connsiteX671" fmla="*/ 691402 w 4603109"/>
                <a:gd name="connsiteY671" fmla="*/ 924402 h 924402"/>
                <a:gd name="connsiteX672" fmla="*/ 687927 w 4603109"/>
                <a:gd name="connsiteY672" fmla="*/ 924402 h 924402"/>
                <a:gd name="connsiteX673" fmla="*/ 560158 w 4603109"/>
                <a:gd name="connsiteY673" fmla="*/ 924402 h 924402"/>
                <a:gd name="connsiteX674" fmla="*/ 432894 w 4603109"/>
                <a:gd name="connsiteY674" fmla="*/ 924402 h 924402"/>
                <a:gd name="connsiteX675" fmla="*/ 305125 w 4603109"/>
                <a:gd name="connsiteY675" fmla="*/ 924402 h 924402"/>
                <a:gd name="connsiteX676" fmla="*/ 223202 w 4603109"/>
                <a:gd name="connsiteY676" fmla="*/ 877348 h 924402"/>
                <a:gd name="connsiteX677" fmla="*/ 10809 w 4603109"/>
                <a:gd name="connsiteY677" fmla="*/ 509257 h 924402"/>
                <a:gd name="connsiteX678" fmla="*/ 10809 w 4603109"/>
                <a:gd name="connsiteY678" fmla="*/ 415146 h 924402"/>
                <a:gd name="connsiteX679" fmla="*/ 223202 w 4603109"/>
                <a:gd name="connsiteY679" fmla="*/ 47054 h 924402"/>
                <a:gd name="connsiteX680" fmla="*/ 305125 w 4603109"/>
                <a:gd name="connsiteY680" fmla="*/ 0 h 924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</a:cxnLst>
              <a:rect l="l" t="t" r="r" b="b"/>
              <a:pathLst>
                <a:path w="4603109" h="924402">
                  <a:moveTo>
                    <a:pt x="305125" y="0"/>
                  </a:moveTo>
                  <a:lnTo>
                    <a:pt x="432894" y="0"/>
                  </a:lnTo>
                  <a:lnTo>
                    <a:pt x="445336" y="0"/>
                  </a:lnTo>
                  <a:cubicBezTo>
                    <a:pt x="485989" y="0"/>
                    <a:pt x="520835" y="0"/>
                    <a:pt x="550703" y="0"/>
                  </a:cubicBezTo>
                  <a:lnTo>
                    <a:pt x="560158" y="0"/>
                  </a:lnTo>
                  <a:lnTo>
                    <a:pt x="573105" y="0"/>
                  </a:lnTo>
                  <a:lnTo>
                    <a:pt x="626202" y="0"/>
                  </a:lnTo>
                  <a:cubicBezTo>
                    <a:pt x="646943" y="0"/>
                    <a:pt x="663537" y="0"/>
                    <a:pt x="676811" y="0"/>
                  </a:cubicBezTo>
                  <a:lnTo>
                    <a:pt x="678472" y="0"/>
                  </a:lnTo>
                  <a:lnTo>
                    <a:pt x="687927" y="0"/>
                  </a:lnTo>
                  <a:lnTo>
                    <a:pt x="691402" y="0"/>
                  </a:lnTo>
                  <a:lnTo>
                    <a:pt x="700371" y="0"/>
                  </a:lnTo>
                  <a:lnTo>
                    <a:pt x="707508" y="0"/>
                  </a:lnTo>
                  <a:cubicBezTo>
                    <a:pt x="729909" y="0"/>
                    <a:pt x="729909" y="0"/>
                    <a:pt x="729909" y="0"/>
                  </a:cubicBezTo>
                  <a:lnTo>
                    <a:pt x="753971" y="0"/>
                  </a:lnTo>
                  <a:lnTo>
                    <a:pt x="804580" y="0"/>
                  </a:lnTo>
                  <a:lnTo>
                    <a:pt x="805737" y="0"/>
                  </a:lnTo>
                  <a:lnTo>
                    <a:pt x="819171" y="0"/>
                  </a:lnTo>
                  <a:lnTo>
                    <a:pt x="828140" y="0"/>
                  </a:lnTo>
                  <a:lnTo>
                    <a:pt x="831615" y="0"/>
                  </a:lnTo>
                  <a:lnTo>
                    <a:pt x="835277" y="0"/>
                  </a:lnTo>
                  <a:lnTo>
                    <a:pt x="857678" y="0"/>
                  </a:lnTo>
                  <a:lnTo>
                    <a:pt x="864889" y="0"/>
                  </a:lnTo>
                  <a:lnTo>
                    <a:pt x="899900" y="0"/>
                  </a:lnTo>
                  <a:lnTo>
                    <a:pt x="909341" y="0"/>
                  </a:lnTo>
                  <a:lnTo>
                    <a:pt x="929965" y="0"/>
                  </a:lnTo>
                  <a:lnTo>
                    <a:pt x="933506" y="0"/>
                  </a:lnTo>
                  <a:lnTo>
                    <a:pt x="936982" y="0"/>
                  </a:lnTo>
                  <a:lnTo>
                    <a:pt x="959384" y="0"/>
                  </a:lnTo>
                  <a:lnTo>
                    <a:pt x="962542" y="0"/>
                  </a:lnTo>
                  <a:lnTo>
                    <a:pt x="984943" y="0"/>
                  </a:lnTo>
                  <a:lnTo>
                    <a:pt x="992658" y="0"/>
                  </a:lnTo>
                  <a:lnTo>
                    <a:pt x="1012059" y="0"/>
                  </a:lnTo>
                  <a:lnTo>
                    <a:pt x="1012480" y="0"/>
                  </a:lnTo>
                  <a:lnTo>
                    <a:pt x="1027669" y="0"/>
                  </a:lnTo>
                  <a:lnTo>
                    <a:pt x="1037110" y="0"/>
                  </a:lnTo>
                  <a:lnTo>
                    <a:pt x="1040112" y="0"/>
                  </a:lnTo>
                  <a:lnTo>
                    <a:pt x="1057734" y="0"/>
                  </a:lnTo>
                  <a:lnTo>
                    <a:pt x="1064751" y="0"/>
                  </a:lnTo>
                  <a:lnTo>
                    <a:pt x="1070177" y="0"/>
                  </a:lnTo>
                  <a:lnTo>
                    <a:pt x="1072436" y="0"/>
                  </a:lnTo>
                  <a:lnTo>
                    <a:pt x="1090311" y="0"/>
                  </a:lnTo>
                  <a:lnTo>
                    <a:pt x="1110718" y="0"/>
                  </a:lnTo>
                  <a:lnTo>
                    <a:pt x="1112712" y="0"/>
                  </a:lnTo>
                  <a:lnTo>
                    <a:pt x="1116187" y="0"/>
                  </a:lnTo>
                  <a:lnTo>
                    <a:pt x="1139828" y="0"/>
                  </a:lnTo>
                  <a:lnTo>
                    <a:pt x="1140249" y="0"/>
                  </a:lnTo>
                  <a:lnTo>
                    <a:pt x="1145480" y="0"/>
                  </a:lnTo>
                  <a:lnTo>
                    <a:pt x="1152270" y="0"/>
                  </a:lnTo>
                  <a:lnTo>
                    <a:pt x="1154934" y="0"/>
                  </a:lnTo>
                  <a:lnTo>
                    <a:pt x="1167881" y="0"/>
                  </a:lnTo>
                  <a:lnTo>
                    <a:pt x="1175544" y="0"/>
                  </a:lnTo>
                  <a:lnTo>
                    <a:pt x="1184998" y="0"/>
                  </a:lnTo>
                  <a:lnTo>
                    <a:pt x="1197946" y="0"/>
                  </a:lnTo>
                  <a:lnTo>
                    <a:pt x="1200205" y="0"/>
                  </a:lnTo>
                  <a:lnTo>
                    <a:pt x="1220978" y="0"/>
                  </a:lnTo>
                  <a:lnTo>
                    <a:pt x="1238487" y="0"/>
                  </a:lnTo>
                  <a:lnTo>
                    <a:pt x="1243956" y="0"/>
                  </a:lnTo>
                  <a:lnTo>
                    <a:pt x="1251042" y="0"/>
                  </a:lnTo>
                  <a:lnTo>
                    <a:pt x="1257637" y="0"/>
                  </a:lnTo>
                  <a:lnTo>
                    <a:pt x="1271587" y="0"/>
                  </a:lnTo>
                  <a:lnTo>
                    <a:pt x="1273249" y="0"/>
                  </a:lnTo>
                  <a:lnTo>
                    <a:pt x="1280039" y="0"/>
                  </a:lnTo>
                  <a:lnTo>
                    <a:pt x="1282703" y="0"/>
                  </a:lnTo>
                  <a:lnTo>
                    <a:pt x="1286178" y="0"/>
                  </a:lnTo>
                  <a:lnTo>
                    <a:pt x="1295146" y="0"/>
                  </a:lnTo>
                  <a:lnTo>
                    <a:pt x="1301651" y="0"/>
                  </a:lnTo>
                  <a:lnTo>
                    <a:pt x="1302284" y="0"/>
                  </a:lnTo>
                  <a:lnTo>
                    <a:pt x="1303313" y="0"/>
                  </a:lnTo>
                  <a:lnTo>
                    <a:pt x="1312767" y="0"/>
                  </a:lnTo>
                  <a:lnTo>
                    <a:pt x="1316242" y="0"/>
                  </a:lnTo>
                  <a:lnTo>
                    <a:pt x="1321886" y="0"/>
                  </a:lnTo>
                  <a:lnTo>
                    <a:pt x="1324685" y="0"/>
                  </a:lnTo>
                  <a:lnTo>
                    <a:pt x="1325211" y="0"/>
                  </a:lnTo>
                  <a:lnTo>
                    <a:pt x="1332348" y="0"/>
                  </a:lnTo>
                  <a:lnTo>
                    <a:pt x="1332714" y="0"/>
                  </a:lnTo>
                  <a:lnTo>
                    <a:pt x="1333135" y="0"/>
                  </a:lnTo>
                  <a:lnTo>
                    <a:pt x="1348747" y="0"/>
                  </a:lnTo>
                  <a:lnTo>
                    <a:pt x="1354749" y="0"/>
                  </a:lnTo>
                  <a:lnTo>
                    <a:pt x="1378811" y="0"/>
                  </a:lnTo>
                  <a:lnTo>
                    <a:pt x="1383745" y="0"/>
                  </a:lnTo>
                  <a:lnTo>
                    <a:pt x="1385406" y="0"/>
                  </a:lnTo>
                  <a:lnTo>
                    <a:pt x="1399356" y="0"/>
                  </a:lnTo>
                  <a:lnTo>
                    <a:pt x="1400513" y="0"/>
                  </a:lnTo>
                  <a:lnTo>
                    <a:pt x="1413947" y="0"/>
                  </a:lnTo>
                  <a:lnTo>
                    <a:pt x="1414442" y="0"/>
                  </a:lnTo>
                  <a:lnTo>
                    <a:pt x="1422915" y="0"/>
                  </a:lnTo>
                  <a:lnTo>
                    <a:pt x="1426390" y="0"/>
                  </a:lnTo>
                  <a:lnTo>
                    <a:pt x="1429420" y="0"/>
                  </a:lnTo>
                  <a:lnTo>
                    <a:pt x="1430053" y="0"/>
                  </a:lnTo>
                  <a:lnTo>
                    <a:pt x="1430206" y="0"/>
                  </a:lnTo>
                  <a:lnTo>
                    <a:pt x="1430577" y="0"/>
                  </a:lnTo>
                  <a:lnTo>
                    <a:pt x="1436843" y="0"/>
                  </a:lnTo>
                  <a:lnTo>
                    <a:pt x="1444011" y="0"/>
                  </a:lnTo>
                  <a:lnTo>
                    <a:pt x="1449655" y="0"/>
                  </a:lnTo>
                  <a:lnTo>
                    <a:pt x="1452454" y="0"/>
                  </a:lnTo>
                  <a:lnTo>
                    <a:pt x="1452980" y="0"/>
                  </a:lnTo>
                  <a:lnTo>
                    <a:pt x="1456455" y="0"/>
                  </a:lnTo>
                  <a:lnTo>
                    <a:pt x="1459664" y="0"/>
                  </a:lnTo>
                  <a:lnTo>
                    <a:pt x="1460117" y="0"/>
                  </a:lnTo>
                  <a:lnTo>
                    <a:pt x="1460483" y="0"/>
                  </a:lnTo>
                  <a:lnTo>
                    <a:pt x="1460904" y="0"/>
                  </a:lnTo>
                  <a:lnTo>
                    <a:pt x="1472926" y="0"/>
                  </a:lnTo>
                  <a:lnTo>
                    <a:pt x="1482518" y="0"/>
                  </a:lnTo>
                  <a:lnTo>
                    <a:pt x="1489729" y="0"/>
                  </a:lnTo>
                  <a:lnTo>
                    <a:pt x="1504116" y="0"/>
                  </a:lnTo>
                  <a:lnTo>
                    <a:pt x="1511514" y="0"/>
                  </a:lnTo>
                  <a:lnTo>
                    <a:pt x="1524740" y="0"/>
                  </a:lnTo>
                  <a:lnTo>
                    <a:pt x="1528282" y="0"/>
                  </a:lnTo>
                  <a:lnTo>
                    <a:pt x="1531757" y="0"/>
                  </a:lnTo>
                  <a:lnTo>
                    <a:pt x="1534181" y="0"/>
                  </a:lnTo>
                  <a:lnTo>
                    <a:pt x="1542211" y="0"/>
                  </a:lnTo>
                  <a:lnTo>
                    <a:pt x="1554159" y="0"/>
                  </a:lnTo>
                  <a:lnTo>
                    <a:pt x="1557318" y="0"/>
                  </a:lnTo>
                  <a:lnTo>
                    <a:pt x="1557975" y="0"/>
                  </a:lnTo>
                  <a:lnTo>
                    <a:pt x="1558346" y="0"/>
                  </a:lnTo>
                  <a:lnTo>
                    <a:pt x="1561822" y="0"/>
                  </a:lnTo>
                  <a:lnTo>
                    <a:pt x="1564612" y="0"/>
                  </a:lnTo>
                  <a:lnTo>
                    <a:pt x="1566857" y="0"/>
                  </a:lnTo>
                  <a:lnTo>
                    <a:pt x="1576919" y="0"/>
                  </a:lnTo>
                  <a:lnTo>
                    <a:pt x="1579719" y="0"/>
                  </a:lnTo>
                  <a:lnTo>
                    <a:pt x="1584224" y="0"/>
                  </a:lnTo>
                  <a:lnTo>
                    <a:pt x="1587382" y="0"/>
                  </a:lnTo>
                  <a:lnTo>
                    <a:pt x="1587433" y="0"/>
                  </a:lnTo>
                  <a:lnTo>
                    <a:pt x="1600695" y="0"/>
                  </a:lnTo>
                  <a:lnTo>
                    <a:pt x="1606834" y="0"/>
                  </a:lnTo>
                  <a:lnTo>
                    <a:pt x="1607256" y="0"/>
                  </a:lnTo>
                  <a:lnTo>
                    <a:pt x="1608325" y="0"/>
                  </a:lnTo>
                  <a:lnTo>
                    <a:pt x="1609783" y="0"/>
                  </a:lnTo>
                  <a:lnTo>
                    <a:pt x="1617498" y="0"/>
                  </a:lnTo>
                  <a:lnTo>
                    <a:pt x="1631885" y="0"/>
                  </a:lnTo>
                  <a:lnTo>
                    <a:pt x="1636899" y="0"/>
                  </a:lnTo>
                  <a:lnTo>
                    <a:pt x="1637320" y="0"/>
                  </a:lnTo>
                  <a:lnTo>
                    <a:pt x="1637445" y="0"/>
                  </a:lnTo>
                  <a:lnTo>
                    <a:pt x="1652509" y="0"/>
                  </a:lnTo>
                  <a:lnTo>
                    <a:pt x="1659526" y="0"/>
                  </a:lnTo>
                  <a:lnTo>
                    <a:pt x="1661950" y="0"/>
                  </a:lnTo>
                  <a:lnTo>
                    <a:pt x="1664952" y="0"/>
                  </a:lnTo>
                  <a:lnTo>
                    <a:pt x="1667212" y="0"/>
                  </a:lnTo>
                  <a:lnTo>
                    <a:pt x="1685087" y="0"/>
                  </a:lnTo>
                  <a:lnTo>
                    <a:pt x="1689591" y="0"/>
                  </a:lnTo>
                  <a:lnTo>
                    <a:pt x="1694626" y="0"/>
                  </a:lnTo>
                  <a:lnTo>
                    <a:pt x="1697276" y="0"/>
                  </a:lnTo>
                  <a:lnTo>
                    <a:pt x="1698000" y="0"/>
                  </a:lnTo>
                  <a:lnTo>
                    <a:pt x="1704688" y="0"/>
                  </a:lnTo>
                  <a:lnTo>
                    <a:pt x="1707488" y="0"/>
                  </a:lnTo>
                  <a:lnTo>
                    <a:pt x="1710963" y="0"/>
                  </a:lnTo>
                  <a:lnTo>
                    <a:pt x="1715151" y="0"/>
                  </a:lnTo>
                  <a:lnTo>
                    <a:pt x="1721928" y="0"/>
                  </a:lnTo>
                  <a:lnTo>
                    <a:pt x="1734603" y="0"/>
                  </a:lnTo>
                  <a:lnTo>
                    <a:pt x="1735025" y="0"/>
                  </a:lnTo>
                  <a:lnTo>
                    <a:pt x="1735558" y="0"/>
                  </a:lnTo>
                  <a:lnTo>
                    <a:pt x="1736094" y="0"/>
                  </a:lnTo>
                  <a:lnTo>
                    <a:pt x="1737552" y="0"/>
                  </a:lnTo>
                  <a:lnTo>
                    <a:pt x="1741027" y="0"/>
                  </a:lnTo>
                  <a:lnTo>
                    <a:pt x="1747046" y="0"/>
                  </a:lnTo>
                  <a:lnTo>
                    <a:pt x="1748537" y="0"/>
                  </a:lnTo>
                  <a:lnTo>
                    <a:pt x="1753052" y="0"/>
                  </a:lnTo>
                  <a:lnTo>
                    <a:pt x="1757499" y="0"/>
                  </a:lnTo>
                  <a:lnTo>
                    <a:pt x="1764668" y="0"/>
                  </a:lnTo>
                  <a:lnTo>
                    <a:pt x="1765089" y="0"/>
                  </a:lnTo>
                  <a:lnTo>
                    <a:pt x="1765214" y="0"/>
                  </a:lnTo>
                  <a:lnTo>
                    <a:pt x="1770320" y="0"/>
                  </a:lnTo>
                  <a:lnTo>
                    <a:pt x="1777110" y="0"/>
                  </a:lnTo>
                  <a:lnTo>
                    <a:pt x="1779774" y="0"/>
                  </a:lnTo>
                  <a:lnTo>
                    <a:pt x="1792721" y="0"/>
                  </a:lnTo>
                  <a:lnTo>
                    <a:pt x="1794981" y="0"/>
                  </a:lnTo>
                  <a:lnTo>
                    <a:pt x="1825045" y="0"/>
                  </a:lnTo>
                  <a:lnTo>
                    <a:pt x="1825769" y="0"/>
                  </a:lnTo>
                  <a:lnTo>
                    <a:pt x="1838732" y="0"/>
                  </a:lnTo>
                  <a:lnTo>
                    <a:pt x="1845818" y="0"/>
                  </a:lnTo>
                  <a:lnTo>
                    <a:pt x="1849697" y="0"/>
                  </a:lnTo>
                  <a:lnTo>
                    <a:pt x="1852412" y="0"/>
                  </a:lnTo>
                  <a:lnTo>
                    <a:pt x="1853903" y="0"/>
                  </a:lnTo>
                  <a:lnTo>
                    <a:pt x="1863327" y="0"/>
                  </a:lnTo>
                  <a:lnTo>
                    <a:pt x="1868796" y="0"/>
                  </a:lnTo>
                  <a:lnTo>
                    <a:pt x="1874815" y="0"/>
                  </a:lnTo>
                  <a:lnTo>
                    <a:pt x="1876306" y="0"/>
                  </a:lnTo>
                  <a:lnTo>
                    <a:pt x="1880821" y="0"/>
                  </a:lnTo>
                  <a:lnTo>
                    <a:pt x="1882477" y="0"/>
                  </a:lnTo>
                  <a:lnTo>
                    <a:pt x="1883936" y="0"/>
                  </a:lnTo>
                  <a:lnTo>
                    <a:pt x="1885268" y="0"/>
                  </a:lnTo>
                  <a:lnTo>
                    <a:pt x="1896427" y="0"/>
                  </a:lnTo>
                  <a:lnTo>
                    <a:pt x="1898089" y="0"/>
                  </a:lnTo>
                  <a:lnTo>
                    <a:pt x="1904879" y="0"/>
                  </a:lnTo>
                  <a:lnTo>
                    <a:pt x="1907543" y="0"/>
                  </a:lnTo>
                  <a:lnTo>
                    <a:pt x="1911018" y="0"/>
                  </a:lnTo>
                  <a:lnTo>
                    <a:pt x="1919986" y="0"/>
                  </a:lnTo>
                  <a:lnTo>
                    <a:pt x="1927124" y="0"/>
                  </a:lnTo>
                  <a:lnTo>
                    <a:pt x="1927489" y="0"/>
                  </a:lnTo>
                  <a:lnTo>
                    <a:pt x="1927911" y="0"/>
                  </a:lnTo>
                  <a:lnTo>
                    <a:pt x="1929402" y="0"/>
                  </a:lnTo>
                  <a:lnTo>
                    <a:pt x="1946726" y="0"/>
                  </a:lnTo>
                  <a:lnTo>
                    <a:pt x="1949525" y="0"/>
                  </a:lnTo>
                  <a:lnTo>
                    <a:pt x="1957554" y="0"/>
                  </a:lnTo>
                  <a:lnTo>
                    <a:pt x="1957975" y="0"/>
                  </a:lnTo>
                  <a:lnTo>
                    <a:pt x="1973587" y="0"/>
                  </a:lnTo>
                  <a:lnTo>
                    <a:pt x="1978520" y="0"/>
                  </a:lnTo>
                  <a:lnTo>
                    <a:pt x="1980012" y="0"/>
                  </a:lnTo>
                  <a:lnTo>
                    <a:pt x="1980181" y="0"/>
                  </a:lnTo>
                  <a:lnTo>
                    <a:pt x="1981672" y="0"/>
                  </a:lnTo>
                  <a:lnTo>
                    <a:pt x="2008585" y="0"/>
                  </a:lnTo>
                  <a:lnTo>
                    <a:pt x="2009218" y="0"/>
                  </a:lnTo>
                  <a:lnTo>
                    <a:pt x="2010246" y="0"/>
                  </a:lnTo>
                  <a:lnTo>
                    <a:pt x="2010709" y="0"/>
                  </a:lnTo>
                  <a:lnTo>
                    <a:pt x="2011705" y="0"/>
                  </a:lnTo>
                  <a:lnTo>
                    <a:pt x="2024147" y="0"/>
                  </a:lnTo>
                  <a:lnTo>
                    <a:pt x="2024196" y="0"/>
                  </a:lnTo>
                  <a:lnTo>
                    <a:pt x="2024981" y="0"/>
                  </a:lnTo>
                  <a:lnTo>
                    <a:pt x="2025353" y="0"/>
                  </a:lnTo>
                  <a:lnTo>
                    <a:pt x="2026473" y="0"/>
                  </a:lnTo>
                  <a:lnTo>
                    <a:pt x="2031619" y="0"/>
                  </a:lnTo>
                  <a:lnTo>
                    <a:pt x="2033110" y="0"/>
                  </a:lnTo>
                  <a:lnTo>
                    <a:pt x="2038787" y="0"/>
                  </a:lnTo>
                  <a:lnTo>
                    <a:pt x="2039282" y="0"/>
                  </a:lnTo>
                  <a:lnTo>
                    <a:pt x="2047755" y="0"/>
                  </a:lnTo>
                  <a:lnTo>
                    <a:pt x="2051230" y="0"/>
                  </a:lnTo>
                  <a:lnTo>
                    <a:pt x="2054893" y="0"/>
                  </a:lnTo>
                  <a:lnTo>
                    <a:pt x="2055046" y="0"/>
                  </a:lnTo>
                  <a:lnTo>
                    <a:pt x="2055258" y="0"/>
                  </a:lnTo>
                  <a:lnTo>
                    <a:pt x="2055680" y="0"/>
                  </a:lnTo>
                  <a:lnTo>
                    <a:pt x="2057171" y="0"/>
                  </a:lnTo>
                  <a:lnTo>
                    <a:pt x="2061683" y="0"/>
                  </a:lnTo>
                  <a:lnTo>
                    <a:pt x="2067702" y="0"/>
                  </a:lnTo>
                  <a:lnTo>
                    <a:pt x="2074495" y="0"/>
                  </a:lnTo>
                  <a:lnTo>
                    <a:pt x="2077294" y="0"/>
                  </a:lnTo>
                  <a:lnTo>
                    <a:pt x="2084504" y="0"/>
                  </a:lnTo>
                  <a:lnTo>
                    <a:pt x="2085323" y="0"/>
                  </a:lnTo>
                  <a:lnTo>
                    <a:pt x="2085744" y="0"/>
                  </a:lnTo>
                  <a:lnTo>
                    <a:pt x="2097766" y="0"/>
                  </a:lnTo>
                  <a:lnTo>
                    <a:pt x="2106289" y="0"/>
                  </a:lnTo>
                  <a:lnTo>
                    <a:pt x="2107781" y="0"/>
                  </a:lnTo>
                  <a:lnTo>
                    <a:pt x="2128956" y="0"/>
                  </a:lnTo>
                  <a:lnTo>
                    <a:pt x="2129514" y="0"/>
                  </a:lnTo>
                  <a:lnTo>
                    <a:pt x="2136354" y="0"/>
                  </a:lnTo>
                  <a:lnTo>
                    <a:pt x="2136987" y="0"/>
                  </a:lnTo>
                  <a:lnTo>
                    <a:pt x="2138478" y="0"/>
                  </a:lnTo>
                  <a:lnTo>
                    <a:pt x="2151916" y="0"/>
                  </a:lnTo>
                  <a:lnTo>
                    <a:pt x="2152750" y="0"/>
                  </a:lnTo>
                  <a:lnTo>
                    <a:pt x="2153122" y="0"/>
                  </a:lnTo>
                  <a:lnTo>
                    <a:pt x="2154242" y="0"/>
                  </a:lnTo>
                  <a:lnTo>
                    <a:pt x="2156597" y="0"/>
                  </a:lnTo>
                  <a:lnTo>
                    <a:pt x="2159388" y="0"/>
                  </a:lnTo>
                  <a:lnTo>
                    <a:pt x="2160879" y="0"/>
                  </a:lnTo>
                  <a:lnTo>
                    <a:pt x="2161633" y="0"/>
                  </a:lnTo>
                  <a:lnTo>
                    <a:pt x="2167051" y="0"/>
                  </a:lnTo>
                  <a:lnTo>
                    <a:pt x="2178999" y="0"/>
                  </a:lnTo>
                  <a:lnTo>
                    <a:pt x="2182158" y="0"/>
                  </a:lnTo>
                  <a:lnTo>
                    <a:pt x="2182815" y="0"/>
                  </a:lnTo>
                  <a:lnTo>
                    <a:pt x="2188666" y="0"/>
                  </a:lnTo>
                  <a:lnTo>
                    <a:pt x="2189452" y="0"/>
                  </a:lnTo>
                  <a:lnTo>
                    <a:pt x="2191697" y="0"/>
                  </a:lnTo>
                  <a:lnTo>
                    <a:pt x="2195471" y="0"/>
                  </a:lnTo>
                  <a:lnTo>
                    <a:pt x="2201759" y="0"/>
                  </a:lnTo>
                  <a:lnTo>
                    <a:pt x="2203100" y="0"/>
                  </a:lnTo>
                  <a:lnTo>
                    <a:pt x="2204559" y="0"/>
                  </a:lnTo>
                  <a:lnTo>
                    <a:pt x="2204591" y="0"/>
                  </a:lnTo>
                  <a:lnTo>
                    <a:pt x="2212273" y="0"/>
                  </a:lnTo>
                  <a:lnTo>
                    <a:pt x="2225535" y="0"/>
                  </a:lnTo>
                  <a:lnTo>
                    <a:pt x="2231674" y="0"/>
                  </a:lnTo>
                  <a:lnTo>
                    <a:pt x="2232096" y="0"/>
                  </a:lnTo>
                  <a:lnTo>
                    <a:pt x="2232220" y="0"/>
                  </a:lnTo>
                  <a:lnTo>
                    <a:pt x="2233118" y="0"/>
                  </a:lnTo>
                  <a:lnTo>
                    <a:pt x="2233165" y="0"/>
                  </a:lnTo>
                  <a:lnTo>
                    <a:pt x="2256725" y="0"/>
                  </a:lnTo>
                  <a:lnTo>
                    <a:pt x="2257283" y="0"/>
                  </a:lnTo>
                  <a:lnTo>
                    <a:pt x="2262285" y="0"/>
                  </a:lnTo>
                  <a:lnTo>
                    <a:pt x="2284366" y="0"/>
                  </a:lnTo>
                  <a:lnTo>
                    <a:pt x="2289402" y="0"/>
                  </a:lnTo>
                  <a:lnTo>
                    <a:pt x="2292052" y="0"/>
                  </a:lnTo>
                  <a:lnTo>
                    <a:pt x="2299271" y="0"/>
                  </a:lnTo>
                  <a:lnTo>
                    <a:pt x="2308721" y="0"/>
                  </a:lnTo>
                  <a:lnTo>
                    <a:pt x="2309927" y="0"/>
                  </a:lnTo>
                  <a:lnTo>
                    <a:pt x="2316435" y="0"/>
                  </a:lnTo>
                  <a:lnTo>
                    <a:pt x="2316703" y="0"/>
                  </a:lnTo>
                  <a:lnTo>
                    <a:pt x="2319466" y="0"/>
                  </a:lnTo>
                  <a:lnTo>
                    <a:pt x="2322840" y="0"/>
                  </a:lnTo>
                  <a:lnTo>
                    <a:pt x="2329528" y="0"/>
                  </a:lnTo>
                  <a:lnTo>
                    <a:pt x="2330869" y="0"/>
                  </a:lnTo>
                  <a:lnTo>
                    <a:pt x="2332328" y="0"/>
                  </a:lnTo>
                  <a:lnTo>
                    <a:pt x="2332360" y="0"/>
                  </a:lnTo>
                  <a:lnTo>
                    <a:pt x="2335803" y="0"/>
                  </a:lnTo>
                  <a:lnTo>
                    <a:pt x="2343312" y="0"/>
                  </a:lnTo>
                  <a:lnTo>
                    <a:pt x="2344804" y="0"/>
                  </a:lnTo>
                  <a:lnTo>
                    <a:pt x="2346768" y="0"/>
                  </a:lnTo>
                  <a:lnTo>
                    <a:pt x="2347827" y="0"/>
                  </a:lnTo>
                  <a:lnTo>
                    <a:pt x="2352274" y="0"/>
                  </a:lnTo>
                  <a:lnTo>
                    <a:pt x="2359443" y="0"/>
                  </a:lnTo>
                  <a:lnTo>
                    <a:pt x="2359865" y="0"/>
                  </a:lnTo>
                  <a:lnTo>
                    <a:pt x="2359989" y="0"/>
                  </a:lnTo>
                  <a:lnTo>
                    <a:pt x="2360887" y="0"/>
                  </a:lnTo>
                  <a:lnTo>
                    <a:pt x="2360934" y="0"/>
                  </a:lnTo>
                  <a:lnTo>
                    <a:pt x="2371886" y="0"/>
                  </a:lnTo>
                  <a:lnTo>
                    <a:pt x="2373377" y="0"/>
                  </a:lnTo>
                  <a:lnTo>
                    <a:pt x="2377892" y="0"/>
                  </a:lnTo>
                  <a:cubicBezTo>
                    <a:pt x="2382339" y="0"/>
                    <a:pt x="2382339" y="0"/>
                    <a:pt x="2382339" y="0"/>
                  </a:cubicBezTo>
                  <a:lnTo>
                    <a:pt x="2390054" y="0"/>
                  </a:lnTo>
                  <a:lnTo>
                    <a:pt x="2419821" y="0"/>
                  </a:lnTo>
                  <a:lnTo>
                    <a:pt x="2427040" y="0"/>
                  </a:lnTo>
                  <a:lnTo>
                    <a:pt x="2436490" y="0"/>
                  </a:lnTo>
                  <a:lnTo>
                    <a:pt x="2444472" y="0"/>
                  </a:lnTo>
                  <a:lnTo>
                    <a:pt x="2448678" y="0"/>
                  </a:lnTo>
                  <a:lnTo>
                    <a:pt x="2450171" y="0"/>
                  </a:lnTo>
                  <a:lnTo>
                    <a:pt x="2450609" y="0"/>
                  </a:lnTo>
                  <a:lnTo>
                    <a:pt x="2463572" y="0"/>
                  </a:lnTo>
                  <a:lnTo>
                    <a:pt x="2471081" y="0"/>
                  </a:lnTo>
                  <a:lnTo>
                    <a:pt x="2472573" y="0"/>
                  </a:lnTo>
                  <a:lnTo>
                    <a:pt x="2474537" y="0"/>
                  </a:lnTo>
                  <a:lnTo>
                    <a:pt x="2475596" y="0"/>
                  </a:lnTo>
                  <a:lnTo>
                    <a:pt x="2477252" y="0"/>
                  </a:lnTo>
                  <a:lnTo>
                    <a:pt x="2478712" y="0"/>
                  </a:lnTo>
                  <a:lnTo>
                    <a:pt x="2478743" y="0"/>
                  </a:lnTo>
                  <a:lnTo>
                    <a:pt x="2480043" y="0"/>
                  </a:lnTo>
                  <a:lnTo>
                    <a:pt x="2499655" y="0"/>
                  </a:lnTo>
                  <a:lnTo>
                    <a:pt x="2501146" y="0"/>
                  </a:lnTo>
                  <a:lnTo>
                    <a:pt x="2505661" y="0"/>
                  </a:lnTo>
                  <a:lnTo>
                    <a:pt x="2508776" y="0"/>
                  </a:lnTo>
                  <a:lnTo>
                    <a:pt x="2510108" y="0"/>
                  </a:lnTo>
                  <a:lnTo>
                    <a:pt x="2524178" y="0"/>
                  </a:lnTo>
                  <a:lnTo>
                    <a:pt x="2525248" y="0"/>
                  </a:lnTo>
                  <a:lnTo>
                    <a:pt x="2525669" y="0"/>
                  </a:lnTo>
                  <a:lnTo>
                    <a:pt x="2552329" y="0"/>
                  </a:lnTo>
                  <a:lnTo>
                    <a:pt x="2552751" y="0"/>
                  </a:lnTo>
                  <a:lnTo>
                    <a:pt x="2554242" y="0"/>
                  </a:lnTo>
                  <a:lnTo>
                    <a:pt x="2574787" y="0"/>
                  </a:lnTo>
                  <a:lnTo>
                    <a:pt x="2576279" y="0"/>
                  </a:lnTo>
                  <a:lnTo>
                    <a:pt x="2576447" y="0"/>
                  </a:lnTo>
                  <a:lnTo>
                    <a:pt x="2577940" y="0"/>
                  </a:lnTo>
                  <a:lnTo>
                    <a:pt x="2603360" y="0"/>
                  </a:lnTo>
                  <a:lnTo>
                    <a:pt x="2604852" y="0"/>
                  </a:lnTo>
                  <a:lnTo>
                    <a:pt x="2605021" y="0"/>
                  </a:lnTo>
                  <a:lnTo>
                    <a:pt x="2605484" y="0"/>
                  </a:lnTo>
                  <a:lnTo>
                    <a:pt x="2606481" y="0"/>
                  </a:lnTo>
                  <a:lnTo>
                    <a:pt x="2606512" y="0"/>
                  </a:lnTo>
                  <a:lnTo>
                    <a:pt x="2606976" y="0"/>
                  </a:lnTo>
                  <a:lnTo>
                    <a:pt x="2618923" y="0"/>
                  </a:lnTo>
                  <a:lnTo>
                    <a:pt x="2621248" y="0"/>
                  </a:lnTo>
                  <a:lnTo>
                    <a:pt x="2622740" y="0"/>
                  </a:lnTo>
                  <a:lnTo>
                    <a:pt x="2627885" y="0"/>
                  </a:lnTo>
                  <a:lnTo>
                    <a:pt x="2629377" y="0"/>
                  </a:lnTo>
                  <a:lnTo>
                    <a:pt x="2634058" y="0"/>
                  </a:lnTo>
                  <a:lnTo>
                    <a:pt x="2635549" y="0"/>
                  </a:lnTo>
                  <a:lnTo>
                    <a:pt x="2636545" y="0"/>
                  </a:lnTo>
                  <a:lnTo>
                    <a:pt x="2648987" y="0"/>
                  </a:lnTo>
                  <a:lnTo>
                    <a:pt x="2649821" y="0"/>
                  </a:lnTo>
                  <a:lnTo>
                    <a:pt x="2651313" y="0"/>
                  </a:lnTo>
                  <a:lnTo>
                    <a:pt x="2651947" y="0"/>
                  </a:lnTo>
                  <a:lnTo>
                    <a:pt x="2653017" y="0"/>
                  </a:lnTo>
                  <a:lnTo>
                    <a:pt x="2653438" y="0"/>
                  </a:lnTo>
                  <a:lnTo>
                    <a:pt x="2656459" y="0"/>
                  </a:lnTo>
                  <a:lnTo>
                    <a:pt x="2657950" y="0"/>
                  </a:lnTo>
                  <a:lnTo>
                    <a:pt x="2665460" y="0"/>
                  </a:lnTo>
                  <a:lnTo>
                    <a:pt x="2680098" y="0"/>
                  </a:lnTo>
                  <a:lnTo>
                    <a:pt x="2680520" y="0"/>
                  </a:lnTo>
                  <a:lnTo>
                    <a:pt x="2682011" y="0"/>
                  </a:lnTo>
                  <a:lnTo>
                    <a:pt x="2692542" y="0"/>
                  </a:lnTo>
                  <a:lnTo>
                    <a:pt x="2702556" y="0"/>
                  </a:lnTo>
                  <a:lnTo>
                    <a:pt x="2704048" y="0"/>
                  </a:lnTo>
                  <a:lnTo>
                    <a:pt x="2724289" y="0"/>
                  </a:lnTo>
                  <a:lnTo>
                    <a:pt x="2731129" y="0"/>
                  </a:lnTo>
                  <a:lnTo>
                    <a:pt x="2732621" y="0"/>
                  </a:lnTo>
                  <a:lnTo>
                    <a:pt x="2733253" y="0"/>
                  </a:lnTo>
                  <a:lnTo>
                    <a:pt x="2734745" y="0"/>
                  </a:lnTo>
                  <a:lnTo>
                    <a:pt x="2746692" y="0"/>
                  </a:lnTo>
                  <a:lnTo>
                    <a:pt x="2749017" y="0"/>
                  </a:lnTo>
                  <a:lnTo>
                    <a:pt x="2750509" y="0"/>
                  </a:lnTo>
                  <a:lnTo>
                    <a:pt x="2754354" y="0"/>
                  </a:lnTo>
                  <a:lnTo>
                    <a:pt x="2755654" y="0"/>
                  </a:lnTo>
                  <a:lnTo>
                    <a:pt x="2757146" y="0"/>
                  </a:lnTo>
                  <a:lnTo>
                    <a:pt x="2761827" y="0"/>
                  </a:lnTo>
                  <a:lnTo>
                    <a:pt x="2763318" y="0"/>
                  </a:lnTo>
                  <a:lnTo>
                    <a:pt x="2776756" y="0"/>
                  </a:lnTo>
                  <a:lnTo>
                    <a:pt x="2777590" y="0"/>
                  </a:lnTo>
                  <a:lnTo>
                    <a:pt x="2779082" y="0"/>
                  </a:lnTo>
                  <a:lnTo>
                    <a:pt x="2783442" y="0"/>
                  </a:lnTo>
                  <a:lnTo>
                    <a:pt x="2784228" y="0"/>
                  </a:lnTo>
                  <a:lnTo>
                    <a:pt x="2785719" y="0"/>
                  </a:lnTo>
                  <a:lnTo>
                    <a:pt x="2786473" y="0"/>
                  </a:lnTo>
                  <a:lnTo>
                    <a:pt x="2793229" y="0"/>
                  </a:lnTo>
                  <a:lnTo>
                    <a:pt x="2799367" y="0"/>
                  </a:lnTo>
                  <a:lnTo>
                    <a:pt x="2813506" y="0"/>
                  </a:lnTo>
                  <a:lnTo>
                    <a:pt x="2820311" y="0"/>
                  </a:lnTo>
                  <a:lnTo>
                    <a:pt x="2827893" y="0"/>
                  </a:lnTo>
                  <a:lnTo>
                    <a:pt x="2827940" y="0"/>
                  </a:lnTo>
                  <a:lnTo>
                    <a:pt x="2829431" y="0"/>
                  </a:lnTo>
                  <a:lnTo>
                    <a:pt x="2829978" y="0"/>
                  </a:lnTo>
                  <a:lnTo>
                    <a:pt x="2852058" y="0"/>
                  </a:lnTo>
                  <a:lnTo>
                    <a:pt x="2857060" y="0"/>
                  </a:lnTo>
                  <a:lnTo>
                    <a:pt x="2857958" y="0"/>
                  </a:lnTo>
                  <a:lnTo>
                    <a:pt x="2871601" y="0"/>
                  </a:lnTo>
                  <a:lnTo>
                    <a:pt x="2882123" y="0"/>
                  </a:lnTo>
                  <a:lnTo>
                    <a:pt x="2894046" y="0"/>
                  </a:lnTo>
                  <a:lnTo>
                    <a:pt x="2903496" y="0"/>
                  </a:lnTo>
                  <a:lnTo>
                    <a:pt x="2911211" y="0"/>
                  </a:lnTo>
                  <a:lnTo>
                    <a:pt x="2914242" y="0"/>
                  </a:lnTo>
                  <a:lnTo>
                    <a:pt x="2914461" y="0"/>
                  </a:lnTo>
                  <a:lnTo>
                    <a:pt x="2924111" y="0"/>
                  </a:lnTo>
                  <a:lnTo>
                    <a:pt x="2927136" y="0"/>
                  </a:lnTo>
                  <a:lnTo>
                    <a:pt x="2933561" y="0"/>
                  </a:lnTo>
                  <a:lnTo>
                    <a:pt x="2939580" y="0"/>
                  </a:lnTo>
                  <a:lnTo>
                    <a:pt x="2941275" y="0"/>
                  </a:lnTo>
                  <a:lnTo>
                    <a:pt x="2941543" y="0"/>
                  </a:lnTo>
                  <a:lnTo>
                    <a:pt x="2945586" y="0"/>
                  </a:lnTo>
                  <a:lnTo>
                    <a:pt x="2950032" y="0"/>
                  </a:lnTo>
                  <a:lnTo>
                    <a:pt x="2955662" y="0"/>
                  </a:lnTo>
                  <a:lnTo>
                    <a:pt x="2955709" y="0"/>
                  </a:lnTo>
                  <a:lnTo>
                    <a:pt x="2957200" y="0"/>
                  </a:lnTo>
                  <a:lnTo>
                    <a:pt x="2957747" y="0"/>
                  </a:lnTo>
                  <a:lnTo>
                    <a:pt x="2968152" y="0"/>
                  </a:lnTo>
                  <a:lnTo>
                    <a:pt x="2969644" y="0"/>
                  </a:lnTo>
                  <a:lnTo>
                    <a:pt x="2972667" y="0"/>
                  </a:lnTo>
                  <a:lnTo>
                    <a:pt x="2977114" y="0"/>
                  </a:lnTo>
                  <a:lnTo>
                    <a:pt x="2984829" y="0"/>
                  </a:lnTo>
                  <a:lnTo>
                    <a:pt x="2985727" y="0"/>
                  </a:lnTo>
                  <a:lnTo>
                    <a:pt x="2999370" y="0"/>
                  </a:lnTo>
                  <a:lnTo>
                    <a:pt x="3021815" y="0"/>
                  </a:lnTo>
                  <a:lnTo>
                    <a:pt x="3031265" y="0"/>
                  </a:lnTo>
                  <a:lnTo>
                    <a:pt x="3042230" y="0"/>
                  </a:lnTo>
                  <a:lnTo>
                    <a:pt x="3044946" y="0"/>
                  </a:lnTo>
                  <a:lnTo>
                    <a:pt x="3051880" y="0"/>
                  </a:lnTo>
                  <a:lnTo>
                    <a:pt x="3061330" y="0"/>
                  </a:lnTo>
                  <a:lnTo>
                    <a:pt x="3067349" y="0"/>
                  </a:lnTo>
                  <a:lnTo>
                    <a:pt x="3069312" y="0"/>
                  </a:lnTo>
                  <a:lnTo>
                    <a:pt x="3073355" y="0"/>
                  </a:lnTo>
                  <a:lnTo>
                    <a:pt x="3073518" y="0"/>
                  </a:lnTo>
                  <a:lnTo>
                    <a:pt x="3075011" y="0"/>
                  </a:lnTo>
                  <a:lnTo>
                    <a:pt x="3077801" y="0"/>
                  </a:lnTo>
                  <a:lnTo>
                    <a:pt x="3095921" y="0"/>
                  </a:lnTo>
                  <a:lnTo>
                    <a:pt x="3097413" y="0"/>
                  </a:lnTo>
                  <a:lnTo>
                    <a:pt x="3100436" y="0"/>
                  </a:lnTo>
                  <a:lnTo>
                    <a:pt x="3103552" y="0"/>
                  </a:lnTo>
                  <a:lnTo>
                    <a:pt x="3104883" y="0"/>
                  </a:lnTo>
                  <a:lnTo>
                    <a:pt x="3120023" y="0"/>
                  </a:lnTo>
                  <a:lnTo>
                    <a:pt x="3120445" y="0"/>
                  </a:lnTo>
                  <a:lnTo>
                    <a:pt x="3149018" y="0"/>
                  </a:lnTo>
                  <a:lnTo>
                    <a:pt x="3150088" y="0"/>
                  </a:lnTo>
                  <a:lnTo>
                    <a:pt x="3150509" y="0"/>
                  </a:lnTo>
                  <a:lnTo>
                    <a:pt x="3171054" y="0"/>
                  </a:lnTo>
                  <a:lnTo>
                    <a:pt x="3172715" y="0"/>
                  </a:lnTo>
                  <a:lnTo>
                    <a:pt x="3199627" y="0"/>
                  </a:lnTo>
                  <a:lnTo>
                    <a:pt x="3201119" y="0"/>
                  </a:lnTo>
                  <a:lnTo>
                    <a:pt x="3201287" y="0"/>
                  </a:lnTo>
                  <a:lnTo>
                    <a:pt x="3201751" y="0"/>
                  </a:lnTo>
                  <a:lnTo>
                    <a:pt x="3202780" y="0"/>
                  </a:lnTo>
                  <a:lnTo>
                    <a:pt x="3217515" y="0"/>
                  </a:lnTo>
                  <a:lnTo>
                    <a:pt x="3224152" y="0"/>
                  </a:lnTo>
                  <a:lnTo>
                    <a:pt x="3230324" y="0"/>
                  </a:lnTo>
                  <a:lnTo>
                    <a:pt x="3231321" y="0"/>
                  </a:lnTo>
                  <a:lnTo>
                    <a:pt x="3231816" y="0"/>
                  </a:lnTo>
                  <a:lnTo>
                    <a:pt x="3243763" y="0"/>
                  </a:lnTo>
                  <a:lnTo>
                    <a:pt x="3246088" y="0"/>
                  </a:lnTo>
                  <a:lnTo>
                    <a:pt x="3247580" y="0"/>
                  </a:lnTo>
                  <a:lnTo>
                    <a:pt x="3247792" y="0"/>
                  </a:lnTo>
                  <a:lnTo>
                    <a:pt x="3248214" y="0"/>
                  </a:lnTo>
                  <a:lnTo>
                    <a:pt x="3252725" y="0"/>
                  </a:lnTo>
                  <a:lnTo>
                    <a:pt x="3254217" y="0"/>
                  </a:lnTo>
                  <a:lnTo>
                    <a:pt x="3260235" y="0"/>
                  </a:lnTo>
                  <a:lnTo>
                    <a:pt x="3276787" y="0"/>
                  </a:lnTo>
                  <a:lnTo>
                    <a:pt x="3277857" y="0"/>
                  </a:lnTo>
                  <a:lnTo>
                    <a:pt x="3278278" y="0"/>
                  </a:lnTo>
                  <a:lnTo>
                    <a:pt x="3290300" y="0"/>
                  </a:lnTo>
                  <a:lnTo>
                    <a:pt x="3298823" y="0"/>
                  </a:lnTo>
                  <a:lnTo>
                    <a:pt x="3327396" y="0"/>
                  </a:lnTo>
                  <a:lnTo>
                    <a:pt x="3328888" y="0"/>
                  </a:lnTo>
                  <a:lnTo>
                    <a:pt x="3329520" y="0"/>
                  </a:lnTo>
                  <a:lnTo>
                    <a:pt x="3345284" y="0"/>
                  </a:lnTo>
                  <a:lnTo>
                    <a:pt x="3349129" y="0"/>
                  </a:lnTo>
                  <a:lnTo>
                    <a:pt x="3351921" y="0"/>
                  </a:lnTo>
                  <a:lnTo>
                    <a:pt x="3358093" y="0"/>
                  </a:lnTo>
                  <a:lnTo>
                    <a:pt x="3359585" y="0"/>
                  </a:lnTo>
                  <a:lnTo>
                    <a:pt x="3371532" y="0"/>
                  </a:lnTo>
                  <a:lnTo>
                    <a:pt x="3373857" y="0"/>
                  </a:lnTo>
                  <a:lnTo>
                    <a:pt x="3375349" y="0"/>
                  </a:lnTo>
                  <a:lnTo>
                    <a:pt x="3380494" y="0"/>
                  </a:lnTo>
                  <a:lnTo>
                    <a:pt x="3381986" y="0"/>
                  </a:lnTo>
                  <a:lnTo>
                    <a:pt x="3388004" y="0"/>
                  </a:lnTo>
                  <a:lnTo>
                    <a:pt x="3408282" y="0"/>
                  </a:lnTo>
                  <a:lnTo>
                    <a:pt x="3418069" y="0"/>
                  </a:lnTo>
                  <a:lnTo>
                    <a:pt x="3424207" y="0"/>
                  </a:lnTo>
                  <a:lnTo>
                    <a:pt x="3424753" y="0"/>
                  </a:lnTo>
                  <a:lnTo>
                    <a:pt x="3452733" y="0"/>
                  </a:lnTo>
                  <a:lnTo>
                    <a:pt x="3454818" y="0"/>
                  </a:lnTo>
                  <a:lnTo>
                    <a:pt x="3476898" y="0"/>
                  </a:lnTo>
                  <a:lnTo>
                    <a:pt x="3496441" y="0"/>
                  </a:lnTo>
                  <a:lnTo>
                    <a:pt x="3509236" y="0"/>
                  </a:lnTo>
                  <a:lnTo>
                    <a:pt x="3518886" y="0"/>
                  </a:lnTo>
                  <a:lnTo>
                    <a:pt x="3528336" y="0"/>
                  </a:lnTo>
                  <a:lnTo>
                    <a:pt x="3536051" y="0"/>
                  </a:lnTo>
                  <a:lnTo>
                    <a:pt x="3539301" y="0"/>
                  </a:lnTo>
                  <a:lnTo>
                    <a:pt x="3540361" y="0"/>
                  </a:lnTo>
                  <a:lnTo>
                    <a:pt x="3544807" y="0"/>
                  </a:lnTo>
                  <a:lnTo>
                    <a:pt x="3551976" y="0"/>
                  </a:lnTo>
                  <a:lnTo>
                    <a:pt x="3552522" y="0"/>
                  </a:lnTo>
                  <a:lnTo>
                    <a:pt x="3564420" y="0"/>
                  </a:lnTo>
                  <a:lnTo>
                    <a:pt x="3570426" y="0"/>
                  </a:lnTo>
                  <a:cubicBezTo>
                    <a:pt x="3574872" y="0"/>
                    <a:pt x="3574872" y="0"/>
                    <a:pt x="3574872" y="0"/>
                  </a:cubicBezTo>
                  <a:lnTo>
                    <a:pt x="3580502" y="0"/>
                  </a:lnTo>
                  <a:lnTo>
                    <a:pt x="3582587" y="0"/>
                  </a:lnTo>
                  <a:lnTo>
                    <a:pt x="3624210" y="0"/>
                  </a:lnTo>
                  <a:lnTo>
                    <a:pt x="3637005" y="0"/>
                  </a:lnTo>
                  <a:lnTo>
                    <a:pt x="3646655" y="0"/>
                  </a:lnTo>
                  <a:lnTo>
                    <a:pt x="3656105" y="0"/>
                  </a:lnTo>
                  <a:lnTo>
                    <a:pt x="3667070" y="0"/>
                  </a:lnTo>
                  <a:lnTo>
                    <a:pt x="3668130" y="0"/>
                  </a:lnTo>
                  <a:lnTo>
                    <a:pt x="3669786" y="0"/>
                  </a:lnTo>
                  <a:lnTo>
                    <a:pt x="3672576" y="0"/>
                  </a:lnTo>
                  <a:lnTo>
                    <a:pt x="3692189" y="0"/>
                  </a:lnTo>
                  <a:lnTo>
                    <a:pt x="3698195" y="0"/>
                  </a:lnTo>
                  <a:lnTo>
                    <a:pt x="3702641" y="0"/>
                  </a:lnTo>
                  <a:lnTo>
                    <a:pt x="3744863" y="0"/>
                  </a:lnTo>
                  <a:lnTo>
                    <a:pt x="3745285" y="0"/>
                  </a:lnTo>
                  <a:lnTo>
                    <a:pt x="3795894" y="0"/>
                  </a:lnTo>
                  <a:lnTo>
                    <a:pt x="3797555" y="0"/>
                  </a:lnTo>
                  <a:lnTo>
                    <a:pt x="3826591" y="0"/>
                  </a:lnTo>
                  <a:lnTo>
                    <a:pt x="3842355" y="0"/>
                  </a:lnTo>
                  <a:lnTo>
                    <a:pt x="3848992" y="0"/>
                  </a:lnTo>
                  <a:lnTo>
                    <a:pt x="3872632" y="0"/>
                  </a:lnTo>
                  <a:lnTo>
                    <a:pt x="3873054" y="0"/>
                  </a:lnTo>
                  <a:lnTo>
                    <a:pt x="3885075" y="0"/>
                  </a:lnTo>
                  <a:lnTo>
                    <a:pt x="3923663" y="0"/>
                  </a:lnTo>
                  <a:lnTo>
                    <a:pt x="3954360" y="0"/>
                  </a:lnTo>
                  <a:lnTo>
                    <a:pt x="3970124" y="0"/>
                  </a:lnTo>
                  <a:lnTo>
                    <a:pt x="3976761" y="0"/>
                  </a:lnTo>
                  <a:lnTo>
                    <a:pt x="4012844" y="0"/>
                  </a:lnTo>
                  <a:lnTo>
                    <a:pt x="4049593" y="0"/>
                  </a:lnTo>
                  <a:cubicBezTo>
                    <a:pt x="4169647" y="0"/>
                    <a:pt x="4169647" y="0"/>
                    <a:pt x="4169647" y="0"/>
                  </a:cubicBezTo>
                  <a:lnTo>
                    <a:pt x="4177362" y="0"/>
                  </a:lnTo>
                  <a:cubicBezTo>
                    <a:pt x="4297416" y="0"/>
                    <a:pt x="4297416" y="0"/>
                    <a:pt x="4297416" y="0"/>
                  </a:cubicBezTo>
                  <a:cubicBezTo>
                    <a:pt x="4327758" y="0"/>
                    <a:pt x="4364168" y="21251"/>
                    <a:pt x="4379339" y="47054"/>
                  </a:cubicBezTo>
                  <a:cubicBezTo>
                    <a:pt x="4591731" y="415146"/>
                    <a:pt x="4591731" y="415146"/>
                    <a:pt x="4591731" y="415146"/>
                  </a:cubicBezTo>
                  <a:cubicBezTo>
                    <a:pt x="4606902" y="440951"/>
                    <a:pt x="4606902" y="483452"/>
                    <a:pt x="4591731" y="509257"/>
                  </a:cubicBezTo>
                  <a:cubicBezTo>
                    <a:pt x="4379339" y="877348"/>
                    <a:pt x="4379339" y="877348"/>
                    <a:pt x="4379339" y="877348"/>
                  </a:cubicBezTo>
                  <a:cubicBezTo>
                    <a:pt x="4364168" y="903151"/>
                    <a:pt x="4327758" y="924402"/>
                    <a:pt x="4297416" y="924402"/>
                  </a:cubicBezTo>
                  <a:lnTo>
                    <a:pt x="4169647" y="924402"/>
                  </a:lnTo>
                  <a:lnTo>
                    <a:pt x="3976761" y="924402"/>
                  </a:lnTo>
                  <a:lnTo>
                    <a:pt x="3872632" y="924402"/>
                  </a:lnTo>
                  <a:lnTo>
                    <a:pt x="3848992" y="924402"/>
                  </a:lnTo>
                  <a:lnTo>
                    <a:pt x="3744863" y="924402"/>
                  </a:lnTo>
                  <a:lnTo>
                    <a:pt x="3702641" y="924402"/>
                  </a:lnTo>
                  <a:lnTo>
                    <a:pt x="3672576" y="924402"/>
                  </a:lnTo>
                  <a:lnTo>
                    <a:pt x="3656105" y="924402"/>
                  </a:lnTo>
                  <a:lnTo>
                    <a:pt x="3574872" y="924402"/>
                  </a:lnTo>
                  <a:lnTo>
                    <a:pt x="3551976" y="924402"/>
                  </a:lnTo>
                  <a:lnTo>
                    <a:pt x="3544807" y="924402"/>
                  </a:lnTo>
                  <a:lnTo>
                    <a:pt x="3528336" y="924402"/>
                  </a:lnTo>
                  <a:lnTo>
                    <a:pt x="3424207" y="924402"/>
                  </a:lnTo>
                  <a:lnTo>
                    <a:pt x="3381986" y="924402"/>
                  </a:lnTo>
                  <a:lnTo>
                    <a:pt x="3380494" y="924402"/>
                  </a:lnTo>
                  <a:lnTo>
                    <a:pt x="3351921" y="924402"/>
                  </a:lnTo>
                  <a:lnTo>
                    <a:pt x="3277857" y="924402"/>
                  </a:lnTo>
                  <a:lnTo>
                    <a:pt x="3254217" y="924402"/>
                  </a:lnTo>
                  <a:lnTo>
                    <a:pt x="3252725" y="924402"/>
                  </a:lnTo>
                  <a:lnTo>
                    <a:pt x="3247792" y="924402"/>
                  </a:lnTo>
                  <a:lnTo>
                    <a:pt x="3231321" y="924402"/>
                  </a:lnTo>
                  <a:lnTo>
                    <a:pt x="3224152" y="924402"/>
                  </a:lnTo>
                  <a:lnTo>
                    <a:pt x="3150088" y="924402"/>
                  </a:lnTo>
                  <a:lnTo>
                    <a:pt x="3120023" y="924402"/>
                  </a:lnTo>
                  <a:lnTo>
                    <a:pt x="3104883" y="924402"/>
                  </a:lnTo>
                  <a:lnTo>
                    <a:pt x="3103552" y="924402"/>
                  </a:lnTo>
                  <a:lnTo>
                    <a:pt x="3077801" y="924402"/>
                  </a:lnTo>
                  <a:lnTo>
                    <a:pt x="3061330" y="924402"/>
                  </a:lnTo>
                  <a:lnTo>
                    <a:pt x="3031265" y="924402"/>
                  </a:lnTo>
                  <a:lnTo>
                    <a:pt x="2977114" y="924402"/>
                  </a:lnTo>
                  <a:lnTo>
                    <a:pt x="2957200" y="924402"/>
                  </a:lnTo>
                  <a:lnTo>
                    <a:pt x="2955709" y="924402"/>
                  </a:lnTo>
                  <a:lnTo>
                    <a:pt x="2950032" y="924402"/>
                  </a:lnTo>
                  <a:lnTo>
                    <a:pt x="2933561" y="924402"/>
                  </a:lnTo>
                  <a:lnTo>
                    <a:pt x="2927136" y="924402"/>
                  </a:lnTo>
                  <a:lnTo>
                    <a:pt x="2903496" y="924402"/>
                  </a:lnTo>
                  <a:lnTo>
                    <a:pt x="2829431" y="924402"/>
                  </a:lnTo>
                  <a:lnTo>
                    <a:pt x="2827940" y="924402"/>
                  </a:lnTo>
                  <a:lnTo>
                    <a:pt x="2799367" y="924402"/>
                  </a:lnTo>
                  <a:lnTo>
                    <a:pt x="2785719" y="924402"/>
                  </a:lnTo>
                  <a:lnTo>
                    <a:pt x="2784228" y="924402"/>
                  </a:lnTo>
                  <a:lnTo>
                    <a:pt x="2757146" y="924402"/>
                  </a:lnTo>
                  <a:lnTo>
                    <a:pt x="2755654" y="924402"/>
                  </a:lnTo>
                  <a:lnTo>
                    <a:pt x="2680098" y="924402"/>
                  </a:lnTo>
                  <a:lnTo>
                    <a:pt x="2657950" y="924402"/>
                  </a:lnTo>
                  <a:lnTo>
                    <a:pt x="2656459" y="924402"/>
                  </a:lnTo>
                  <a:lnTo>
                    <a:pt x="2653017" y="924402"/>
                  </a:lnTo>
                  <a:lnTo>
                    <a:pt x="2636545" y="924402"/>
                  </a:lnTo>
                  <a:lnTo>
                    <a:pt x="2629377" y="924402"/>
                  </a:lnTo>
                  <a:lnTo>
                    <a:pt x="2627885" y="924402"/>
                  </a:lnTo>
                  <a:lnTo>
                    <a:pt x="2606481" y="924402"/>
                  </a:lnTo>
                  <a:lnTo>
                    <a:pt x="2552329" y="924402"/>
                  </a:lnTo>
                  <a:lnTo>
                    <a:pt x="2525248" y="924402"/>
                  </a:lnTo>
                  <a:lnTo>
                    <a:pt x="2510108" y="924402"/>
                  </a:lnTo>
                  <a:lnTo>
                    <a:pt x="2508776" y="924402"/>
                  </a:lnTo>
                  <a:lnTo>
                    <a:pt x="2480043" y="924402"/>
                  </a:lnTo>
                  <a:lnTo>
                    <a:pt x="2478712" y="924402"/>
                  </a:lnTo>
                  <a:lnTo>
                    <a:pt x="2463572" y="924402"/>
                  </a:lnTo>
                  <a:lnTo>
                    <a:pt x="2436490" y="924402"/>
                  </a:lnTo>
                  <a:lnTo>
                    <a:pt x="2382339" y="924402"/>
                  </a:lnTo>
                  <a:lnTo>
                    <a:pt x="2360934" y="924402"/>
                  </a:lnTo>
                  <a:lnTo>
                    <a:pt x="2359443" y="924402"/>
                  </a:lnTo>
                  <a:lnTo>
                    <a:pt x="2352274" y="924402"/>
                  </a:lnTo>
                  <a:lnTo>
                    <a:pt x="2335803" y="924402"/>
                  </a:lnTo>
                  <a:lnTo>
                    <a:pt x="2332360" y="924402"/>
                  </a:lnTo>
                  <a:lnTo>
                    <a:pt x="2332328" y="924402"/>
                  </a:lnTo>
                  <a:lnTo>
                    <a:pt x="2330869" y="924402"/>
                  </a:lnTo>
                  <a:lnTo>
                    <a:pt x="2308721" y="924402"/>
                  </a:lnTo>
                  <a:lnTo>
                    <a:pt x="2233165" y="924402"/>
                  </a:lnTo>
                  <a:lnTo>
                    <a:pt x="2231674" y="924402"/>
                  </a:lnTo>
                  <a:lnTo>
                    <a:pt x="2204591" y="924402"/>
                  </a:lnTo>
                  <a:lnTo>
                    <a:pt x="2204559" y="924402"/>
                  </a:lnTo>
                  <a:lnTo>
                    <a:pt x="2203100" y="924402"/>
                  </a:lnTo>
                  <a:lnTo>
                    <a:pt x="2189452" y="924402"/>
                  </a:lnTo>
                  <a:lnTo>
                    <a:pt x="2160879" y="924402"/>
                  </a:lnTo>
                  <a:lnTo>
                    <a:pt x="2159388" y="924402"/>
                  </a:lnTo>
                  <a:lnTo>
                    <a:pt x="2085323" y="924402"/>
                  </a:lnTo>
                  <a:lnTo>
                    <a:pt x="2077294" y="924402"/>
                  </a:lnTo>
                  <a:lnTo>
                    <a:pt x="2061683" y="924402"/>
                  </a:lnTo>
                  <a:lnTo>
                    <a:pt x="2055258" y="924402"/>
                  </a:lnTo>
                  <a:lnTo>
                    <a:pt x="2038787" y="924402"/>
                  </a:lnTo>
                  <a:lnTo>
                    <a:pt x="2033110" y="924402"/>
                  </a:lnTo>
                  <a:lnTo>
                    <a:pt x="2031619" y="924402"/>
                  </a:lnTo>
                  <a:lnTo>
                    <a:pt x="2011705" y="924402"/>
                  </a:lnTo>
                  <a:lnTo>
                    <a:pt x="1957554" y="924402"/>
                  </a:lnTo>
                  <a:lnTo>
                    <a:pt x="1949525" y="924402"/>
                  </a:lnTo>
                  <a:lnTo>
                    <a:pt x="1927489" y="924402"/>
                  </a:lnTo>
                  <a:lnTo>
                    <a:pt x="1911018" y="924402"/>
                  </a:lnTo>
                  <a:lnTo>
                    <a:pt x="1907543" y="924402"/>
                  </a:lnTo>
                  <a:lnTo>
                    <a:pt x="1885268" y="924402"/>
                  </a:lnTo>
                  <a:lnTo>
                    <a:pt x="1883936" y="924402"/>
                  </a:lnTo>
                  <a:lnTo>
                    <a:pt x="1868796" y="924402"/>
                  </a:lnTo>
                  <a:lnTo>
                    <a:pt x="1838732" y="924402"/>
                  </a:lnTo>
                  <a:lnTo>
                    <a:pt x="1779774" y="924402"/>
                  </a:lnTo>
                  <a:lnTo>
                    <a:pt x="1764668" y="924402"/>
                  </a:lnTo>
                  <a:lnTo>
                    <a:pt x="1757499" y="924402"/>
                  </a:lnTo>
                  <a:lnTo>
                    <a:pt x="1741027" y="924402"/>
                  </a:lnTo>
                  <a:lnTo>
                    <a:pt x="1737552" y="924402"/>
                  </a:lnTo>
                  <a:lnTo>
                    <a:pt x="1736094" y="924402"/>
                  </a:lnTo>
                  <a:lnTo>
                    <a:pt x="1734603" y="924402"/>
                  </a:lnTo>
                  <a:lnTo>
                    <a:pt x="1710963" y="924402"/>
                  </a:lnTo>
                  <a:lnTo>
                    <a:pt x="1707488" y="924402"/>
                  </a:lnTo>
                  <a:lnTo>
                    <a:pt x="1652509" y="924402"/>
                  </a:lnTo>
                  <a:lnTo>
                    <a:pt x="1636899" y="924402"/>
                  </a:lnTo>
                  <a:lnTo>
                    <a:pt x="1609783" y="924402"/>
                  </a:lnTo>
                  <a:lnTo>
                    <a:pt x="1608325" y="924402"/>
                  </a:lnTo>
                  <a:lnTo>
                    <a:pt x="1606834" y="924402"/>
                  </a:lnTo>
                  <a:lnTo>
                    <a:pt x="1579719" y="924402"/>
                  </a:lnTo>
                  <a:lnTo>
                    <a:pt x="1564612" y="924402"/>
                  </a:lnTo>
                  <a:lnTo>
                    <a:pt x="1524740" y="924402"/>
                  </a:lnTo>
                  <a:lnTo>
                    <a:pt x="1482518" y="924402"/>
                  </a:lnTo>
                  <a:lnTo>
                    <a:pt x="1460483" y="924402"/>
                  </a:lnTo>
                  <a:lnTo>
                    <a:pt x="1452454" y="924402"/>
                  </a:lnTo>
                  <a:lnTo>
                    <a:pt x="1444011" y="924402"/>
                  </a:lnTo>
                  <a:lnTo>
                    <a:pt x="1436843" y="924402"/>
                  </a:lnTo>
                  <a:lnTo>
                    <a:pt x="1413947" y="924402"/>
                  </a:lnTo>
                  <a:lnTo>
                    <a:pt x="1354749" y="924402"/>
                  </a:lnTo>
                  <a:lnTo>
                    <a:pt x="1332714" y="924402"/>
                  </a:lnTo>
                  <a:lnTo>
                    <a:pt x="1324685" y="924402"/>
                  </a:lnTo>
                  <a:lnTo>
                    <a:pt x="1316242" y="924402"/>
                  </a:lnTo>
                  <a:lnTo>
                    <a:pt x="1312767" y="924402"/>
                  </a:lnTo>
                  <a:lnTo>
                    <a:pt x="1286178" y="924402"/>
                  </a:lnTo>
                  <a:lnTo>
                    <a:pt x="1282703" y="924402"/>
                  </a:lnTo>
                  <a:lnTo>
                    <a:pt x="1243956" y="924402"/>
                  </a:lnTo>
                  <a:lnTo>
                    <a:pt x="1184998" y="924402"/>
                  </a:lnTo>
                  <a:lnTo>
                    <a:pt x="1154934" y="924402"/>
                  </a:lnTo>
                  <a:lnTo>
                    <a:pt x="1139828" y="924402"/>
                  </a:lnTo>
                  <a:lnTo>
                    <a:pt x="1116187" y="924402"/>
                  </a:lnTo>
                  <a:lnTo>
                    <a:pt x="1112712" y="924402"/>
                  </a:lnTo>
                  <a:lnTo>
                    <a:pt x="1057734" y="924402"/>
                  </a:lnTo>
                  <a:lnTo>
                    <a:pt x="1027669" y="924402"/>
                  </a:lnTo>
                  <a:lnTo>
                    <a:pt x="1012059" y="924402"/>
                  </a:lnTo>
                  <a:lnTo>
                    <a:pt x="984943" y="924402"/>
                  </a:lnTo>
                  <a:lnTo>
                    <a:pt x="929965" y="924402"/>
                  </a:lnTo>
                  <a:lnTo>
                    <a:pt x="899900" y="924402"/>
                  </a:lnTo>
                  <a:lnTo>
                    <a:pt x="857678" y="924402"/>
                  </a:lnTo>
                  <a:lnTo>
                    <a:pt x="819171" y="924402"/>
                  </a:lnTo>
                  <a:lnTo>
                    <a:pt x="729909" y="924402"/>
                  </a:lnTo>
                  <a:lnTo>
                    <a:pt x="691402" y="924402"/>
                  </a:lnTo>
                  <a:lnTo>
                    <a:pt x="687927" y="924402"/>
                  </a:lnTo>
                  <a:lnTo>
                    <a:pt x="560158" y="924402"/>
                  </a:lnTo>
                  <a:lnTo>
                    <a:pt x="432894" y="924402"/>
                  </a:lnTo>
                  <a:lnTo>
                    <a:pt x="305125" y="924402"/>
                  </a:lnTo>
                  <a:cubicBezTo>
                    <a:pt x="275541" y="924402"/>
                    <a:pt x="238373" y="903151"/>
                    <a:pt x="223202" y="877348"/>
                  </a:cubicBezTo>
                  <a:cubicBezTo>
                    <a:pt x="10809" y="509257"/>
                    <a:pt x="10809" y="509257"/>
                    <a:pt x="10809" y="509257"/>
                  </a:cubicBezTo>
                  <a:cubicBezTo>
                    <a:pt x="-3603" y="483452"/>
                    <a:pt x="-3603" y="440951"/>
                    <a:pt x="10809" y="415146"/>
                  </a:cubicBezTo>
                  <a:cubicBezTo>
                    <a:pt x="223202" y="47054"/>
                    <a:pt x="223202" y="47054"/>
                    <a:pt x="223202" y="47054"/>
                  </a:cubicBezTo>
                  <a:cubicBezTo>
                    <a:pt x="238373" y="21251"/>
                    <a:pt x="275541" y="0"/>
                    <a:pt x="305125" y="0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3600000" scaled="0"/>
            </a:gradFill>
            <a:ln w="19050"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</p:spPr>
          <p:txBody>
            <a:bodyPr vert="horz" wrap="square" lIns="68580" tIns="34290" rIns="68580" bIns="34290" numCol="1" anchor="t" anchorCtr="0" compatLnSpc="1">
              <a:noAutofit/>
            </a:bodyPr>
            <a:lstStyle/>
            <a:p>
              <a:endParaRPr lang="zh-CN" altLang="en-US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7" name="组合 16"/>
          <p:cNvGrpSpPr/>
          <p:nvPr/>
        </p:nvGrpSpPr>
        <p:grpSpPr>
          <a:xfrm>
            <a:off x="1219159" y="3043163"/>
            <a:ext cx="3898434" cy="935908"/>
            <a:chOff x="1219159" y="3652763"/>
            <a:chExt cx="3898434" cy="935908"/>
          </a:xfrm>
        </p:grpSpPr>
        <p:sp>
          <p:nvSpPr>
            <p:cNvPr id="64" name="任意多边形 63"/>
            <p:cNvSpPr/>
            <p:nvPr/>
          </p:nvSpPr>
          <p:spPr bwMode="auto">
            <a:xfrm>
              <a:off x="1219159" y="3652763"/>
              <a:ext cx="3898434" cy="935908"/>
            </a:xfrm>
            <a:custGeom>
              <a:avLst/>
              <a:gdLst>
                <a:gd name="connsiteX0" fmla="*/ 352810 w 4452260"/>
                <a:gd name="connsiteY0" fmla="*/ 0 h 1068867"/>
                <a:gd name="connsiteX1" fmla="*/ 636768 w 4452260"/>
                <a:gd name="connsiteY1" fmla="*/ 0 h 1068867"/>
                <a:gd name="connsiteX2" fmla="*/ 647700 w 4452260"/>
                <a:gd name="connsiteY2" fmla="*/ 0 h 1068867"/>
                <a:gd name="connsiteX3" fmla="*/ 724065 w 4452260"/>
                <a:gd name="connsiteY3" fmla="*/ 0 h 1068867"/>
                <a:gd name="connsiteX4" fmla="*/ 782584 w 4452260"/>
                <a:gd name="connsiteY4" fmla="*/ 0 h 1068867"/>
                <a:gd name="connsiteX5" fmla="*/ 799455 w 4452260"/>
                <a:gd name="connsiteY5" fmla="*/ 0 h 1068867"/>
                <a:gd name="connsiteX6" fmla="*/ 809825 w 4452260"/>
                <a:gd name="connsiteY6" fmla="*/ 0 h 1068867"/>
                <a:gd name="connsiteX7" fmla="*/ 818078 w 4452260"/>
                <a:gd name="connsiteY7" fmla="*/ 0 h 1068867"/>
                <a:gd name="connsiteX8" fmla="*/ 843980 w 4452260"/>
                <a:gd name="connsiteY8" fmla="*/ 0 h 1068867"/>
                <a:gd name="connsiteX9" fmla="*/ 931658 w 4452260"/>
                <a:gd name="connsiteY9" fmla="*/ 0 h 1068867"/>
                <a:gd name="connsiteX10" fmla="*/ 961580 w 4452260"/>
                <a:gd name="connsiteY10" fmla="*/ 0 h 1068867"/>
                <a:gd name="connsiteX11" fmla="*/ 1000055 w 4452260"/>
                <a:gd name="connsiteY11" fmla="*/ 0 h 1068867"/>
                <a:gd name="connsiteX12" fmla="*/ 1040537 w 4452260"/>
                <a:gd name="connsiteY12" fmla="*/ 0 h 1068867"/>
                <a:gd name="connsiteX13" fmla="*/ 1051453 w 4452260"/>
                <a:gd name="connsiteY13" fmla="*/ 0 h 1068867"/>
                <a:gd name="connsiteX14" fmla="*/ 1083414 w 4452260"/>
                <a:gd name="connsiteY14" fmla="*/ 0 h 1068867"/>
                <a:gd name="connsiteX15" fmla="*/ 1112969 w 4452260"/>
                <a:gd name="connsiteY15" fmla="*/ 0 h 1068867"/>
                <a:gd name="connsiteX16" fmla="*/ 1138871 w 4452260"/>
                <a:gd name="connsiteY16" fmla="*/ 0 h 1068867"/>
                <a:gd name="connsiteX17" fmla="*/ 1170224 w 4452260"/>
                <a:gd name="connsiteY17" fmla="*/ 0 h 1068867"/>
                <a:gd name="connsiteX18" fmla="*/ 1170711 w 4452260"/>
                <a:gd name="connsiteY18" fmla="*/ 0 h 1068867"/>
                <a:gd name="connsiteX19" fmla="*/ 1202662 w 4452260"/>
                <a:gd name="connsiteY19" fmla="*/ 0 h 1068867"/>
                <a:gd name="connsiteX20" fmla="*/ 1240037 w 4452260"/>
                <a:gd name="connsiteY20" fmla="*/ 0 h 1068867"/>
                <a:gd name="connsiteX21" fmla="*/ 1290626 w 4452260"/>
                <a:gd name="connsiteY21" fmla="*/ 0 h 1068867"/>
                <a:gd name="connsiteX22" fmla="*/ 1324496 w 4452260"/>
                <a:gd name="connsiteY22" fmla="*/ 0 h 1068867"/>
                <a:gd name="connsiteX23" fmla="*/ 1332348 w 4452260"/>
                <a:gd name="connsiteY23" fmla="*/ 0 h 1068867"/>
                <a:gd name="connsiteX24" fmla="*/ 1335428 w 4452260"/>
                <a:gd name="connsiteY24" fmla="*/ 0 h 1068867"/>
                <a:gd name="connsiteX25" fmla="*/ 1411793 w 4452260"/>
                <a:gd name="connsiteY25" fmla="*/ 0 h 1068867"/>
                <a:gd name="connsiteX26" fmla="*/ 1454182 w 4452260"/>
                <a:gd name="connsiteY26" fmla="*/ 0 h 1068867"/>
                <a:gd name="connsiteX27" fmla="*/ 1470312 w 4452260"/>
                <a:gd name="connsiteY27" fmla="*/ 0 h 1068867"/>
                <a:gd name="connsiteX28" fmla="*/ 1487183 w 4452260"/>
                <a:gd name="connsiteY28" fmla="*/ 0 h 1068867"/>
                <a:gd name="connsiteX29" fmla="*/ 1497552 w 4452260"/>
                <a:gd name="connsiteY29" fmla="*/ 0 h 1068867"/>
                <a:gd name="connsiteX30" fmla="*/ 1505806 w 4452260"/>
                <a:gd name="connsiteY30" fmla="*/ 0 h 1068867"/>
                <a:gd name="connsiteX31" fmla="*/ 1528471 w 4452260"/>
                <a:gd name="connsiteY31" fmla="*/ 0 h 1068867"/>
                <a:gd name="connsiteX32" fmla="*/ 1531708 w 4452260"/>
                <a:gd name="connsiteY32" fmla="*/ 0 h 1068867"/>
                <a:gd name="connsiteX33" fmla="*/ 1540992 w 4452260"/>
                <a:gd name="connsiteY33" fmla="*/ 0 h 1068867"/>
                <a:gd name="connsiteX34" fmla="*/ 1541479 w 4452260"/>
                <a:gd name="connsiteY34" fmla="*/ 0 h 1068867"/>
                <a:gd name="connsiteX35" fmla="*/ 1599998 w 4452260"/>
                <a:gd name="connsiteY35" fmla="*/ 0 h 1068867"/>
                <a:gd name="connsiteX36" fmla="*/ 1619386 w 4452260"/>
                <a:gd name="connsiteY36" fmla="*/ 0 h 1068867"/>
                <a:gd name="connsiteX37" fmla="*/ 1635492 w 4452260"/>
                <a:gd name="connsiteY37" fmla="*/ 0 h 1068867"/>
                <a:gd name="connsiteX38" fmla="*/ 1649308 w 4452260"/>
                <a:gd name="connsiteY38" fmla="*/ 0 h 1068867"/>
                <a:gd name="connsiteX39" fmla="*/ 1653720 w 4452260"/>
                <a:gd name="connsiteY39" fmla="*/ 0 h 1068867"/>
                <a:gd name="connsiteX40" fmla="*/ 1661394 w 4452260"/>
                <a:gd name="connsiteY40" fmla="*/ 0 h 1068867"/>
                <a:gd name="connsiteX41" fmla="*/ 1687782 w 4452260"/>
                <a:gd name="connsiteY41" fmla="*/ 0 h 1068867"/>
                <a:gd name="connsiteX42" fmla="*/ 1703116 w 4452260"/>
                <a:gd name="connsiteY42" fmla="*/ 0 h 1068867"/>
                <a:gd name="connsiteX43" fmla="*/ 1739181 w 4452260"/>
                <a:gd name="connsiteY43" fmla="*/ 0 h 1068867"/>
                <a:gd name="connsiteX44" fmla="*/ 1771141 w 4452260"/>
                <a:gd name="connsiteY44" fmla="*/ 0 h 1068867"/>
                <a:gd name="connsiteX45" fmla="*/ 1800697 w 4452260"/>
                <a:gd name="connsiteY45" fmla="*/ 0 h 1068867"/>
                <a:gd name="connsiteX46" fmla="*/ 1811727 w 4452260"/>
                <a:gd name="connsiteY46" fmla="*/ 0 h 1068867"/>
                <a:gd name="connsiteX47" fmla="*/ 1823361 w 4452260"/>
                <a:gd name="connsiteY47" fmla="*/ 0 h 1068867"/>
                <a:gd name="connsiteX48" fmla="*/ 1826599 w 4452260"/>
                <a:gd name="connsiteY48" fmla="*/ 0 h 1068867"/>
                <a:gd name="connsiteX49" fmla="*/ 1857951 w 4452260"/>
                <a:gd name="connsiteY49" fmla="*/ 0 h 1068867"/>
                <a:gd name="connsiteX50" fmla="*/ 1858439 w 4452260"/>
                <a:gd name="connsiteY50" fmla="*/ 0 h 1068867"/>
                <a:gd name="connsiteX51" fmla="*/ 1859676 w 4452260"/>
                <a:gd name="connsiteY51" fmla="*/ 0 h 1068867"/>
                <a:gd name="connsiteX52" fmla="*/ 1893346 w 4452260"/>
                <a:gd name="connsiteY52" fmla="*/ 0 h 1068867"/>
                <a:gd name="connsiteX53" fmla="*/ 1927765 w 4452260"/>
                <a:gd name="connsiteY53" fmla="*/ 0 h 1068867"/>
                <a:gd name="connsiteX54" fmla="*/ 1963365 w 4452260"/>
                <a:gd name="connsiteY54" fmla="*/ 0 h 1068867"/>
                <a:gd name="connsiteX55" fmla="*/ 1978354 w 4452260"/>
                <a:gd name="connsiteY55" fmla="*/ 0 h 1068867"/>
                <a:gd name="connsiteX56" fmla="*/ 1991032 w 4452260"/>
                <a:gd name="connsiteY56" fmla="*/ 0 h 1068867"/>
                <a:gd name="connsiteX57" fmla="*/ 2020076 w 4452260"/>
                <a:gd name="connsiteY57" fmla="*/ 0 h 1068867"/>
                <a:gd name="connsiteX58" fmla="*/ 2021800 w 4452260"/>
                <a:gd name="connsiteY58" fmla="*/ 0 h 1068867"/>
                <a:gd name="connsiteX59" fmla="*/ 2027021 w 4452260"/>
                <a:gd name="connsiteY59" fmla="*/ 0 h 1068867"/>
                <a:gd name="connsiteX60" fmla="*/ 2032162 w 4452260"/>
                <a:gd name="connsiteY60" fmla="*/ 0 h 1068867"/>
                <a:gd name="connsiteX61" fmla="*/ 2141909 w 4452260"/>
                <a:gd name="connsiteY61" fmla="*/ 0 h 1068867"/>
                <a:gd name="connsiteX62" fmla="*/ 2143633 w 4452260"/>
                <a:gd name="connsiteY62" fmla="*/ 0 h 1068867"/>
                <a:gd name="connsiteX63" fmla="*/ 2178359 w 4452260"/>
                <a:gd name="connsiteY63" fmla="*/ 0 h 1068867"/>
                <a:gd name="connsiteX64" fmla="*/ 2228719 w 4452260"/>
                <a:gd name="connsiteY64" fmla="*/ 0 h 1068867"/>
                <a:gd name="connsiteX65" fmla="*/ 2229207 w 4452260"/>
                <a:gd name="connsiteY65" fmla="*/ 0 h 1068867"/>
                <a:gd name="connsiteX66" fmla="*/ 2230931 w 4452260"/>
                <a:gd name="connsiteY66" fmla="*/ 0 h 1068867"/>
                <a:gd name="connsiteX67" fmla="*/ 2287725 w 4452260"/>
                <a:gd name="connsiteY67" fmla="*/ 0 h 1068867"/>
                <a:gd name="connsiteX68" fmla="*/ 2289450 w 4452260"/>
                <a:gd name="connsiteY68" fmla="*/ 0 h 1068867"/>
                <a:gd name="connsiteX69" fmla="*/ 2323220 w 4452260"/>
                <a:gd name="connsiteY69" fmla="*/ 0 h 1068867"/>
                <a:gd name="connsiteX70" fmla="*/ 2324944 w 4452260"/>
                <a:gd name="connsiteY70" fmla="*/ 0 h 1068867"/>
                <a:gd name="connsiteX71" fmla="*/ 2340483 w 4452260"/>
                <a:gd name="connsiteY71" fmla="*/ 0 h 1068867"/>
                <a:gd name="connsiteX72" fmla="*/ 2341447 w 4452260"/>
                <a:gd name="connsiteY72" fmla="*/ 0 h 1068867"/>
                <a:gd name="connsiteX73" fmla="*/ 2343172 w 4452260"/>
                <a:gd name="connsiteY73" fmla="*/ 0 h 1068867"/>
                <a:gd name="connsiteX74" fmla="*/ 2349122 w 4452260"/>
                <a:gd name="connsiteY74" fmla="*/ 0 h 1068867"/>
                <a:gd name="connsiteX75" fmla="*/ 2350846 w 4452260"/>
                <a:gd name="connsiteY75" fmla="*/ 0 h 1068867"/>
                <a:gd name="connsiteX76" fmla="*/ 2390844 w 4452260"/>
                <a:gd name="connsiteY76" fmla="*/ 0 h 1068867"/>
                <a:gd name="connsiteX77" fmla="*/ 2462317 w 4452260"/>
                <a:gd name="connsiteY77" fmla="*/ 0 h 1068867"/>
                <a:gd name="connsiteX78" fmla="*/ 2499455 w 4452260"/>
                <a:gd name="connsiteY78" fmla="*/ 0 h 1068867"/>
                <a:gd name="connsiteX79" fmla="*/ 2530713 w 4452260"/>
                <a:gd name="connsiteY79" fmla="*/ 0 h 1068867"/>
                <a:gd name="connsiteX80" fmla="*/ 2547403 w 4452260"/>
                <a:gd name="connsiteY80" fmla="*/ 0 h 1068867"/>
                <a:gd name="connsiteX81" fmla="*/ 2549127 w 4452260"/>
                <a:gd name="connsiteY81" fmla="*/ 0 h 1068867"/>
                <a:gd name="connsiteX82" fmla="*/ 2581074 w 4452260"/>
                <a:gd name="connsiteY82" fmla="*/ 0 h 1068867"/>
                <a:gd name="connsiteX83" fmla="*/ 2582112 w 4452260"/>
                <a:gd name="connsiteY83" fmla="*/ 0 h 1068867"/>
                <a:gd name="connsiteX84" fmla="*/ 2669530 w 4452260"/>
                <a:gd name="connsiteY84" fmla="*/ 0 h 1068867"/>
                <a:gd name="connsiteX85" fmla="*/ 2678759 w 4452260"/>
                <a:gd name="connsiteY85" fmla="*/ 0 h 1068867"/>
                <a:gd name="connsiteX86" fmla="*/ 2709527 w 4452260"/>
                <a:gd name="connsiteY86" fmla="*/ 0 h 1068867"/>
                <a:gd name="connsiteX87" fmla="*/ 2711252 w 4452260"/>
                <a:gd name="connsiteY87" fmla="*/ 0 h 1068867"/>
                <a:gd name="connsiteX88" fmla="*/ 2714748 w 4452260"/>
                <a:gd name="connsiteY88" fmla="*/ 0 h 1068867"/>
                <a:gd name="connsiteX89" fmla="*/ 2719890 w 4452260"/>
                <a:gd name="connsiteY89" fmla="*/ 0 h 1068867"/>
                <a:gd name="connsiteX90" fmla="*/ 2831360 w 4452260"/>
                <a:gd name="connsiteY90" fmla="*/ 0 h 1068867"/>
                <a:gd name="connsiteX91" fmla="*/ 2833086 w 4452260"/>
                <a:gd name="connsiteY91" fmla="*/ 0 h 1068867"/>
                <a:gd name="connsiteX92" fmla="*/ 2866087 w 4452260"/>
                <a:gd name="connsiteY92" fmla="*/ 0 h 1068867"/>
                <a:gd name="connsiteX93" fmla="*/ 2918659 w 4452260"/>
                <a:gd name="connsiteY93" fmla="*/ 0 h 1068867"/>
                <a:gd name="connsiteX94" fmla="*/ 2919896 w 4452260"/>
                <a:gd name="connsiteY94" fmla="*/ 0 h 1068867"/>
                <a:gd name="connsiteX95" fmla="*/ 2920383 w 4452260"/>
                <a:gd name="connsiteY95" fmla="*/ 0 h 1068867"/>
                <a:gd name="connsiteX96" fmla="*/ 2977177 w 4452260"/>
                <a:gd name="connsiteY96" fmla="*/ 0 h 1068867"/>
                <a:gd name="connsiteX97" fmla="*/ 2978902 w 4452260"/>
                <a:gd name="connsiteY97" fmla="*/ 0 h 1068867"/>
                <a:gd name="connsiteX98" fmla="*/ 3012671 w 4452260"/>
                <a:gd name="connsiteY98" fmla="*/ 0 h 1068867"/>
                <a:gd name="connsiteX99" fmla="*/ 3014397 w 4452260"/>
                <a:gd name="connsiteY99" fmla="*/ 0 h 1068867"/>
                <a:gd name="connsiteX100" fmla="*/ 3028211 w 4452260"/>
                <a:gd name="connsiteY100" fmla="*/ 0 h 1068867"/>
                <a:gd name="connsiteX101" fmla="*/ 3030899 w 4452260"/>
                <a:gd name="connsiteY101" fmla="*/ 0 h 1068867"/>
                <a:gd name="connsiteX102" fmla="*/ 3032624 w 4452260"/>
                <a:gd name="connsiteY102" fmla="*/ 0 h 1068867"/>
                <a:gd name="connsiteX103" fmla="*/ 3038573 w 4452260"/>
                <a:gd name="connsiteY103" fmla="*/ 0 h 1068867"/>
                <a:gd name="connsiteX104" fmla="*/ 3040298 w 4452260"/>
                <a:gd name="connsiteY104" fmla="*/ 0 h 1068867"/>
                <a:gd name="connsiteX105" fmla="*/ 3082021 w 4452260"/>
                <a:gd name="connsiteY105" fmla="*/ 0 h 1068867"/>
                <a:gd name="connsiteX106" fmla="*/ 3150044 w 4452260"/>
                <a:gd name="connsiteY106" fmla="*/ 0 h 1068867"/>
                <a:gd name="connsiteX107" fmla="*/ 3218441 w 4452260"/>
                <a:gd name="connsiteY107" fmla="*/ 0 h 1068867"/>
                <a:gd name="connsiteX108" fmla="*/ 3236855 w 4452260"/>
                <a:gd name="connsiteY108" fmla="*/ 0 h 1068867"/>
                <a:gd name="connsiteX109" fmla="*/ 3269839 w 4452260"/>
                <a:gd name="connsiteY109" fmla="*/ 0 h 1068867"/>
                <a:gd name="connsiteX110" fmla="*/ 3272250 w 4452260"/>
                <a:gd name="connsiteY110" fmla="*/ 0 h 1068867"/>
                <a:gd name="connsiteX111" fmla="*/ 3320378 w 4452260"/>
                <a:gd name="connsiteY111" fmla="*/ 0 h 1068867"/>
                <a:gd name="connsiteX112" fmla="*/ 3346330 w 4452260"/>
                <a:gd name="connsiteY112" fmla="*/ 0 h 1068867"/>
                <a:gd name="connsiteX113" fmla="*/ 3357257 w 4452260"/>
                <a:gd name="connsiteY113" fmla="*/ 0 h 1068867"/>
                <a:gd name="connsiteX114" fmla="*/ 3369936 w 4452260"/>
                <a:gd name="connsiteY114" fmla="*/ 0 h 1068867"/>
                <a:gd name="connsiteX115" fmla="*/ 3398980 w 4452260"/>
                <a:gd name="connsiteY115" fmla="*/ 0 h 1068867"/>
                <a:gd name="connsiteX116" fmla="*/ 3405925 w 4452260"/>
                <a:gd name="connsiteY116" fmla="*/ 0 h 1068867"/>
                <a:gd name="connsiteX117" fmla="*/ 3411066 w 4452260"/>
                <a:gd name="connsiteY117" fmla="*/ 0 h 1068867"/>
                <a:gd name="connsiteX118" fmla="*/ 3520813 w 4452260"/>
                <a:gd name="connsiteY118" fmla="*/ 0 h 1068867"/>
                <a:gd name="connsiteX119" fmla="*/ 3607623 w 4452260"/>
                <a:gd name="connsiteY119" fmla="*/ 0 h 1068867"/>
                <a:gd name="connsiteX120" fmla="*/ 3608111 w 4452260"/>
                <a:gd name="connsiteY120" fmla="*/ 0 h 1068867"/>
                <a:gd name="connsiteX121" fmla="*/ 3666629 w 4452260"/>
                <a:gd name="connsiteY121" fmla="*/ 0 h 1068867"/>
                <a:gd name="connsiteX122" fmla="*/ 3702124 w 4452260"/>
                <a:gd name="connsiteY122" fmla="*/ 0 h 1068867"/>
                <a:gd name="connsiteX123" fmla="*/ 3720351 w 4452260"/>
                <a:gd name="connsiteY123" fmla="*/ 0 h 1068867"/>
                <a:gd name="connsiteX124" fmla="*/ 3728025 w 4452260"/>
                <a:gd name="connsiteY124" fmla="*/ 0 h 1068867"/>
                <a:gd name="connsiteX125" fmla="*/ 3769748 w 4452260"/>
                <a:gd name="connsiteY125" fmla="*/ 0 h 1068867"/>
                <a:gd name="connsiteX126" fmla="*/ 4098793 w 4452260"/>
                <a:gd name="connsiteY126" fmla="*/ 0 h 1068867"/>
                <a:gd name="connsiteX127" fmla="*/ 4193519 w 4452260"/>
                <a:gd name="connsiteY127" fmla="*/ 54408 h 1068867"/>
                <a:gd name="connsiteX128" fmla="*/ 4439104 w 4452260"/>
                <a:gd name="connsiteY128" fmla="*/ 480025 h 1068867"/>
                <a:gd name="connsiteX129" fmla="*/ 4439104 w 4452260"/>
                <a:gd name="connsiteY129" fmla="*/ 588843 h 1068867"/>
                <a:gd name="connsiteX130" fmla="*/ 4193519 w 4452260"/>
                <a:gd name="connsiteY130" fmla="*/ 1014459 h 1068867"/>
                <a:gd name="connsiteX131" fmla="*/ 4098793 w 4452260"/>
                <a:gd name="connsiteY131" fmla="*/ 1068867 h 1068867"/>
                <a:gd name="connsiteX132" fmla="*/ 3728025 w 4452260"/>
                <a:gd name="connsiteY132" fmla="*/ 1068867 h 1068867"/>
                <a:gd name="connsiteX133" fmla="*/ 3607623 w 4452260"/>
                <a:gd name="connsiteY133" fmla="*/ 1068867 h 1068867"/>
                <a:gd name="connsiteX134" fmla="*/ 3411066 w 4452260"/>
                <a:gd name="connsiteY134" fmla="*/ 1068867 h 1068867"/>
                <a:gd name="connsiteX135" fmla="*/ 3357257 w 4452260"/>
                <a:gd name="connsiteY135" fmla="*/ 1068867 h 1068867"/>
                <a:gd name="connsiteX136" fmla="*/ 3236855 w 4452260"/>
                <a:gd name="connsiteY136" fmla="*/ 1068867 h 1068867"/>
                <a:gd name="connsiteX137" fmla="*/ 3040298 w 4452260"/>
                <a:gd name="connsiteY137" fmla="*/ 1068867 h 1068867"/>
                <a:gd name="connsiteX138" fmla="*/ 3038573 w 4452260"/>
                <a:gd name="connsiteY138" fmla="*/ 1068867 h 1068867"/>
                <a:gd name="connsiteX139" fmla="*/ 2919896 w 4452260"/>
                <a:gd name="connsiteY139" fmla="*/ 1068867 h 1068867"/>
                <a:gd name="connsiteX140" fmla="*/ 2866087 w 4452260"/>
                <a:gd name="connsiteY140" fmla="*/ 1068867 h 1068867"/>
                <a:gd name="connsiteX141" fmla="*/ 2719890 w 4452260"/>
                <a:gd name="connsiteY141" fmla="*/ 1068867 h 1068867"/>
                <a:gd name="connsiteX142" fmla="*/ 2669530 w 4452260"/>
                <a:gd name="connsiteY142" fmla="*/ 1068867 h 1068867"/>
                <a:gd name="connsiteX143" fmla="*/ 2549127 w 4452260"/>
                <a:gd name="connsiteY143" fmla="*/ 1068867 h 1068867"/>
                <a:gd name="connsiteX144" fmla="*/ 2547403 w 4452260"/>
                <a:gd name="connsiteY144" fmla="*/ 1068867 h 1068867"/>
                <a:gd name="connsiteX145" fmla="*/ 2350846 w 4452260"/>
                <a:gd name="connsiteY145" fmla="*/ 1068867 h 1068867"/>
                <a:gd name="connsiteX146" fmla="*/ 2349122 w 4452260"/>
                <a:gd name="connsiteY146" fmla="*/ 1068867 h 1068867"/>
                <a:gd name="connsiteX147" fmla="*/ 2228719 w 4452260"/>
                <a:gd name="connsiteY147" fmla="*/ 1068867 h 1068867"/>
                <a:gd name="connsiteX148" fmla="*/ 2178359 w 4452260"/>
                <a:gd name="connsiteY148" fmla="*/ 1068867 h 1068867"/>
                <a:gd name="connsiteX149" fmla="*/ 2032162 w 4452260"/>
                <a:gd name="connsiteY149" fmla="*/ 1068867 h 1068867"/>
                <a:gd name="connsiteX150" fmla="*/ 1978354 w 4452260"/>
                <a:gd name="connsiteY150" fmla="*/ 1068867 h 1068867"/>
                <a:gd name="connsiteX151" fmla="*/ 1859676 w 4452260"/>
                <a:gd name="connsiteY151" fmla="*/ 1068867 h 1068867"/>
                <a:gd name="connsiteX152" fmla="*/ 1857951 w 4452260"/>
                <a:gd name="connsiteY152" fmla="*/ 1068867 h 1068867"/>
                <a:gd name="connsiteX153" fmla="*/ 1826599 w 4452260"/>
                <a:gd name="connsiteY153" fmla="*/ 1068867 h 1068867"/>
                <a:gd name="connsiteX154" fmla="*/ 1661394 w 4452260"/>
                <a:gd name="connsiteY154" fmla="*/ 1068867 h 1068867"/>
                <a:gd name="connsiteX155" fmla="*/ 1540992 w 4452260"/>
                <a:gd name="connsiteY155" fmla="*/ 1068867 h 1068867"/>
                <a:gd name="connsiteX156" fmla="*/ 1531708 w 4452260"/>
                <a:gd name="connsiteY156" fmla="*/ 1068867 h 1068867"/>
                <a:gd name="connsiteX157" fmla="*/ 1487183 w 4452260"/>
                <a:gd name="connsiteY157" fmla="*/ 1068867 h 1068867"/>
                <a:gd name="connsiteX158" fmla="*/ 1335428 w 4452260"/>
                <a:gd name="connsiteY158" fmla="*/ 1068867 h 1068867"/>
                <a:gd name="connsiteX159" fmla="*/ 1290626 w 4452260"/>
                <a:gd name="connsiteY159" fmla="*/ 1068867 h 1068867"/>
                <a:gd name="connsiteX160" fmla="*/ 1170224 w 4452260"/>
                <a:gd name="connsiteY160" fmla="*/ 1068867 h 1068867"/>
                <a:gd name="connsiteX161" fmla="*/ 1138871 w 4452260"/>
                <a:gd name="connsiteY161" fmla="*/ 1068867 h 1068867"/>
                <a:gd name="connsiteX162" fmla="*/ 1040537 w 4452260"/>
                <a:gd name="connsiteY162" fmla="*/ 1068867 h 1068867"/>
                <a:gd name="connsiteX163" fmla="*/ 843980 w 4452260"/>
                <a:gd name="connsiteY163" fmla="*/ 1068867 h 1068867"/>
                <a:gd name="connsiteX164" fmla="*/ 799455 w 4452260"/>
                <a:gd name="connsiteY164" fmla="*/ 1068867 h 1068867"/>
                <a:gd name="connsiteX165" fmla="*/ 647700 w 4452260"/>
                <a:gd name="connsiteY165" fmla="*/ 1068867 h 1068867"/>
                <a:gd name="connsiteX166" fmla="*/ 352810 w 4452260"/>
                <a:gd name="connsiteY166" fmla="*/ 1068867 h 1068867"/>
                <a:gd name="connsiteX167" fmla="*/ 258084 w 4452260"/>
                <a:gd name="connsiteY167" fmla="*/ 1014459 h 1068867"/>
                <a:gd name="connsiteX168" fmla="*/ 12498 w 4452260"/>
                <a:gd name="connsiteY168" fmla="*/ 588843 h 1068867"/>
                <a:gd name="connsiteX169" fmla="*/ 12498 w 4452260"/>
                <a:gd name="connsiteY169" fmla="*/ 480025 h 1068867"/>
                <a:gd name="connsiteX170" fmla="*/ 258084 w 4452260"/>
                <a:gd name="connsiteY170" fmla="*/ 54408 h 1068867"/>
                <a:gd name="connsiteX171" fmla="*/ 352810 w 4452260"/>
                <a:gd name="connsiteY171" fmla="*/ 0 h 1068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</a:cxnLst>
              <a:rect l="l" t="t" r="r" b="b"/>
              <a:pathLst>
                <a:path w="4452260" h="1068867">
                  <a:moveTo>
                    <a:pt x="352810" y="0"/>
                  </a:moveTo>
                  <a:cubicBezTo>
                    <a:pt x="475602" y="0"/>
                    <a:pt x="567696" y="0"/>
                    <a:pt x="636768" y="0"/>
                  </a:cubicBezTo>
                  <a:lnTo>
                    <a:pt x="647700" y="0"/>
                  </a:lnTo>
                  <a:lnTo>
                    <a:pt x="724065" y="0"/>
                  </a:lnTo>
                  <a:cubicBezTo>
                    <a:pt x="748048" y="0"/>
                    <a:pt x="767235" y="0"/>
                    <a:pt x="782584" y="0"/>
                  </a:cubicBezTo>
                  <a:lnTo>
                    <a:pt x="799455" y="0"/>
                  </a:lnTo>
                  <a:lnTo>
                    <a:pt x="809825" y="0"/>
                  </a:lnTo>
                  <a:lnTo>
                    <a:pt x="818078" y="0"/>
                  </a:lnTo>
                  <a:cubicBezTo>
                    <a:pt x="843980" y="0"/>
                    <a:pt x="843980" y="0"/>
                    <a:pt x="843980" y="0"/>
                  </a:cubicBezTo>
                  <a:lnTo>
                    <a:pt x="931658" y="0"/>
                  </a:lnTo>
                  <a:lnTo>
                    <a:pt x="961580" y="0"/>
                  </a:lnTo>
                  <a:lnTo>
                    <a:pt x="1000055" y="0"/>
                  </a:lnTo>
                  <a:lnTo>
                    <a:pt x="1040537" y="0"/>
                  </a:lnTo>
                  <a:lnTo>
                    <a:pt x="1051453" y="0"/>
                  </a:lnTo>
                  <a:lnTo>
                    <a:pt x="1083414" y="0"/>
                  </a:lnTo>
                  <a:lnTo>
                    <a:pt x="1112969" y="0"/>
                  </a:lnTo>
                  <a:cubicBezTo>
                    <a:pt x="1138871" y="0"/>
                    <a:pt x="1138871" y="0"/>
                    <a:pt x="1138871" y="0"/>
                  </a:cubicBezTo>
                  <a:lnTo>
                    <a:pt x="1170224" y="0"/>
                  </a:lnTo>
                  <a:lnTo>
                    <a:pt x="1170711" y="0"/>
                  </a:lnTo>
                  <a:lnTo>
                    <a:pt x="1202662" y="0"/>
                  </a:lnTo>
                  <a:lnTo>
                    <a:pt x="1240037" y="0"/>
                  </a:lnTo>
                  <a:cubicBezTo>
                    <a:pt x="1290626" y="0"/>
                    <a:pt x="1290626" y="0"/>
                    <a:pt x="1290626" y="0"/>
                  </a:cubicBezTo>
                  <a:lnTo>
                    <a:pt x="1324496" y="0"/>
                  </a:lnTo>
                  <a:lnTo>
                    <a:pt x="1332348" y="0"/>
                  </a:lnTo>
                  <a:lnTo>
                    <a:pt x="1335428" y="0"/>
                  </a:lnTo>
                  <a:lnTo>
                    <a:pt x="1411793" y="0"/>
                  </a:lnTo>
                  <a:lnTo>
                    <a:pt x="1454182" y="0"/>
                  </a:lnTo>
                  <a:lnTo>
                    <a:pt x="1470312" y="0"/>
                  </a:lnTo>
                  <a:lnTo>
                    <a:pt x="1487183" y="0"/>
                  </a:lnTo>
                  <a:lnTo>
                    <a:pt x="1497552" y="0"/>
                  </a:lnTo>
                  <a:lnTo>
                    <a:pt x="1505806" y="0"/>
                  </a:lnTo>
                  <a:lnTo>
                    <a:pt x="1528471" y="0"/>
                  </a:lnTo>
                  <a:lnTo>
                    <a:pt x="1531708" y="0"/>
                  </a:lnTo>
                  <a:lnTo>
                    <a:pt x="1540992" y="0"/>
                  </a:lnTo>
                  <a:lnTo>
                    <a:pt x="1541479" y="0"/>
                  </a:lnTo>
                  <a:lnTo>
                    <a:pt x="1599998" y="0"/>
                  </a:lnTo>
                  <a:lnTo>
                    <a:pt x="1619386" y="0"/>
                  </a:lnTo>
                  <a:lnTo>
                    <a:pt x="1635492" y="0"/>
                  </a:lnTo>
                  <a:lnTo>
                    <a:pt x="1649308" y="0"/>
                  </a:lnTo>
                  <a:lnTo>
                    <a:pt x="1653720" y="0"/>
                  </a:lnTo>
                  <a:lnTo>
                    <a:pt x="1661394" y="0"/>
                  </a:lnTo>
                  <a:lnTo>
                    <a:pt x="1687782" y="0"/>
                  </a:lnTo>
                  <a:lnTo>
                    <a:pt x="1703116" y="0"/>
                  </a:lnTo>
                  <a:lnTo>
                    <a:pt x="1739181" y="0"/>
                  </a:lnTo>
                  <a:lnTo>
                    <a:pt x="1771141" y="0"/>
                  </a:lnTo>
                  <a:lnTo>
                    <a:pt x="1800697" y="0"/>
                  </a:lnTo>
                  <a:lnTo>
                    <a:pt x="1811727" y="0"/>
                  </a:lnTo>
                  <a:lnTo>
                    <a:pt x="1823361" y="0"/>
                  </a:lnTo>
                  <a:lnTo>
                    <a:pt x="1826599" y="0"/>
                  </a:lnTo>
                  <a:lnTo>
                    <a:pt x="1857951" y="0"/>
                  </a:lnTo>
                  <a:lnTo>
                    <a:pt x="1858439" y="0"/>
                  </a:lnTo>
                  <a:lnTo>
                    <a:pt x="1859676" y="0"/>
                  </a:lnTo>
                  <a:lnTo>
                    <a:pt x="1893346" y="0"/>
                  </a:lnTo>
                  <a:lnTo>
                    <a:pt x="1927765" y="0"/>
                  </a:lnTo>
                  <a:lnTo>
                    <a:pt x="1963365" y="0"/>
                  </a:lnTo>
                  <a:lnTo>
                    <a:pt x="1978354" y="0"/>
                  </a:lnTo>
                  <a:lnTo>
                    <a:pt x="1991032" y="0"/>
                  </a:lnTo>
                  <a:lnTo>
                    <a:pt x="2020076" y="0"/>
                  </a:lnTo>
                  <a:lnTo>
                    <a:pt x="2021800" y="0"/>
                  </a:lnTo>
                  <a:lnTo>
                    <a:pt x="2027021" y="0"/>
                  </a:lnTo>
                  <a:cubicBezTo>
                    <a:pt x="2032162" y="0"/>
                    <a:pt x="2032162" y="0"/>
                    <a:pt x="2032162" y="0"/>
                  </a:cubicBezTo>
                  <a:lnTo>
                    <a:pt x="2141909" y="0"/>
                  </a:lnTo>
                  <a:lnTo>
                    <a:pt x="2143633" y="0"/>
                  </a:lnTo>
                  <a:lnTo>
                    <a:pt x="2178359" y="0"/>
                  </a:lnTo>
                  <a:lnTo>
                    <a:pt x="2228719" y="0"/>
                  </a:lnTo>
                  <a:lnTo>
                    <a:pt x="2229207" y="0"/>
                  </a:lnTo>
                  <a:lnTo>
                    <a:pt x="2230931" y="0"/>
                  </a:lnTo>
                  <a:lnTo>
                    <a:pt x="2287725" y="0"/>
                  </a:lnTo>
                  <a:lnTo>
                    <a:pt x="2289450" y="0"/>
                  </a:lnTo>
                  <a:lnTo>
                    <a:pt x="2323220" y="0"/>
                  </a:lnTo>
                  <a:lnTo>
                    <a:pt x="2324944" y="0"/>
                  </a:lnTo>
                  <a:lnTo>
                    <a:pt x="2340483" y="0"/>
                  </a:lnTo>
                  <a:lnTo>
                    <a:pt x="2341447" y="0"/>
                  </a:lnTo>
                  <a:lnTo>
                    <a:pt x="2343172" y="0"/>
                  </a:lnTo>
                  <a:lnTo>
                    <a:pt x="2349122" y="0"/>
                  </a:lnTo>
                  <a:lnTo>
                    <a:pt x="2350846" y="0"/>
                  </a:lnTo>
                  <a:lnTo>
                    <a:pt x="2390844" y="0"/>
                  </a:lnTo>
                  <a:lnTo>
                    <a:pt x="2462317" y="0"/>
                  </a:lnTo>
                  <a:lnTo>
                    <a:pt x="2499455" y="0"/>
                  </a:lnTo>
                  <a:lnTo>
                    <a:pt x="2530713" y="0"/>
                  </a:lnTo>
                  <a:lnTo>
                    <a:pt x="2547403" y="0"/>
                  </a:lnTo>
                  <a:lnTo>
                    <a:pt x="2549127" y="0"/>
                  </a:lnTo>
                  <a:lnTo>
                    <a:pt x="2581074" y="0"/>
                  </a:lnTo>
                  <a:lnTo>
                    <a:pt x="2582112" y="0"/>
                  </a:lnTo>
                  <a:cubicBezTo>
                    <a:pt x="2669530" y="0"/>
                    <a:pt x="2669530" y="0"/>
                    <a:pt x="2669530" y="0"/>
                  </a:cubicBezTo>
                  <a:lnTo>
                    <a:pt x="2678759" y="0"/>
                  </a:lnTo>
                  <a:lnTo>
                    <a:pt x="2709527" y="0"/>
                  </a:lnTo>
                  <a:lnTo>
                    <a:pt x="2711252" y="0"/>
                  </a:lnTo>
                  <a:lnTo>
                    <a:pt x="2714748" y="0"/>
                  </a:lnTo>
                  <a:lnTo>
                    <a:pt x="2719890" y="0"/>
                  </a:lnTo>
                  <a:lnTo>
                    <a:pt x="2831360" y="0"/>
                  </a:lnTo>
                  <a:lnTo>
                    <a:pt x="2833086" y="0"/>
                  </a:lnTo>
                  <a:lnTo>
                    <a:pt x="2866087" y="0"/>
                  </a:lnTo>
                  <a:lnTo>
                    <a:pt x="2918659" y="0"/>
                  </a:lnTo>
                  <a:lnTo>
                    <a:pt x="2919896" y="0"/>
                  </a:lnTo>
                  <a:lnTo>
                    <a:pt x="2920383" y="0"/>
                  </a:lnTo>
                  <a:lnTo>
                    <a:pt x="2977177" y="0"/>
                  </a:lnTo>
                  <a:lnTo>
                    <a:pt x="2978902" y="0"/>
                  </a:lnTo>
                  <a:lnTo>
                    <a:pt x="3012671" y="0"/>
                  </a:lnTo>
                  <a:lnTo>
                    <a:pt x="3014397" y="0"/>
                  </a:lnTo>
                  <a:lnTo>
                    <a:pt x="3028211" y="0"/>
                  </a:lnTo>
                  <a:lnTo>
                    <a:pt x="3030899" y="0"/>
                  </a:lnTo>
                  <a:lnTo>
                    <a:pt x="3032624" y="0"/>
                  </a:lnTo>
                  <a:lnTo>
                    <a:pt x="3038573" y="0"/>
                  </a:lnTo>
                  <a:lnTo>
                    <a:pt x="3040298" y="0"/>
                  </a:lnTo>
                  <a:lnTo>
                    <a:pt x="3082021" y="0"/>
                  </a:lnTo>
                  <a:lnTo>
                    <a:pt x="3150044" y="0"/>
                  </a:lnTo>
                  <a:lnTo>
                    <a:pt x="3218441" y="0"/>
                  </a:lnTo>
                  <a:lnTo>
                    <a:pt x="3236855" y="0"/>
                  </a:lnTo>
                  <a:lnTo>
                    <a:pt x="3269839" y="0"/>
                  </a:lnTo>
                  <a:lnTo>
                    <a:pt x="3272250" y="0"/>
                  </a:lnTo>
                  <a:lnTo>
                    <a:pt x="3320378" y="0"/>
                  </a:lnTo>
                  <a:lnTo>
                    <a:pt x="3346330" y="0"/>
                  </a:lnTo>
                  <a:lnTo>
                    <a:pt x="3357257" y="0"/>
                  </a:lnTo>
                  <a:lnTo>
                    <a:pt x="3369936" y="0"/>
                  </a:lnTo>
                  <a:lnTo>
                    <a:pt x="3398980" y="0"/>
                  </a:lnTo>
                  <a:lnTo>
                    <a:pt x="3405925" y="0"/>
                  </a:lnTo>
                  <a:cubicBezTo>
                    <a:pt x="3411066" y="0"/>
                    <a:pt x="3411066" y="0"/>
                    <a:pt x="3411066" y="0"/>
                  </a:cubicBezTo>
                  <a:lnTo>
                    <a:pt x="3520813" y="0"/>
                  </a:lnTo>
                  <a:lnTo>
                    <a:pt x="3607623" y="0"/>
                  </a:lnTo>
                  <a:lnTo>
                    <a:pt x="3608111" y="0"/>
                  </a:lnTo>
                  <a:lnTo>
                    <a:pt x="3666629" y="0"/>
                  </a:lnTo>
                  <a:lnTo>
                    <a:pt x="3702124" y="0"/>
                  </a:lnTo>
                  <a:lnTo>
                    <a:pt x="3720351" y="0"/>
                  </a:lnTo>
                  <a:lnTo>
                    <a:pt x="3728025" y="0"/>
                  </a:lnTo>
                  <a:lnTo>
                    <a:pt x="3769748" y="0"/>
                  </a:lnTo>
                  <a:cubicBezTo>
                    <a:pt x="4098793" y="0"/>
                    <a:pt x="4098793" y="0"/>
                    <a:pt x="4098793" y="0"/>
                  </a:cubicBezTo>
                  <a:cubicBezTo>
                    <a:pt x="4133877" y="0"/>
                    <a:pt x="4175977" y="24572"/>
                    <a:pt x="4193519" y="54408"/>
                  </a:cubicBezTo>
                  <a:cubicBezTo>
                    <a:pt x="4439104" y="480025"/>
                    <a:pt x="4439104" y="480025"/>
                    <a:pt x="4439104" y="480025"/>
                  </a:cubicBezTo>
                  <a:cubicBezTo>
                    <a:pt x="4456646" y="509862"/>
                    <a:pt x="4456646" y="559005"/>
                    <a:pt x="4439104" y="588843"/>
                  </a:cubicBezTo>
                  <a:cubicBezTo>
                    <a:pt x="4193519" y="1014459"/>
                    <a:pt x="4193519" y="1014459"/>
                    <a:pt x="4193519" y="1014459"/>
                  </a:cubicBezTo>
                  <a:cubicBezTo>
                    <a:pt x="4175977" y="1044295"/>
                    <a:pt x="4133877" y="1068867"/>
                    <a:pt x="4098793" y="1068867"/>
                  </a:cubicBezTo>
                  <a:lnTo>
                    <a:pt x="3728025" y="1068867"/>
                  </a:lnTo>
                  <a:lnTo>
                    <a:pt x="3607623" y="1068867"/>
                  </a:lnTo>
                  <a:lnTo>
                    <a:pt x="3411066" y="1068867"/>
                  </a:lnTo>
                  <a:lnTo>
                    <a:pt x="3357257" y="1068867"/>
                  </a:lnTo>
                  <a:lnTo>
                    <a:pt x="3236855" y="1068867"/>
                  </a:lnTo>
                  <a:lnTo>
                    <a:pt x="3040298" y="1068867"/>
                  </a:lnTo>
                  <a:lnTo>
                    <a:pt x="3038573" y="1068867"/>
                  </a:lnTo>
                  <a:lnTo>
                    <a:pt x="2919896" y="1068867"/>
                  </a:lnTo>
                  <a:lnTo>
                    <a:pt x="2866087" y="1068867"/>
                  </a:lnTo>
                  <a:lnTo>
                    <a:pt x="2719890" y="1068867"/>
                  </a:lnTo>
                  <a:lnTo>
                    <a:pt x="2669530" y="1068867"/>
                  </a:lnTo>
                  <a:lnTo>
                    <a:pt x="2549127" y="1068867"/>
                  </a:lnTo>
                  <a:lnTo>
                    <a:pt x="2547403" y="1068867"/>
                  </a:lnTo>
                  <a:lnTo>
                    <a:pt x="2350846" y="1068867"/>
                  </a:lnTo>
                  <a:lnTo>
                    <a:pt x="2349122" y="1068867"/>
                  </a:lnTo>
                  <a:lnTo>
                    <a:pt x="2228719" y="1068867"/>
                  </a:lnTo>
                  <a:lnTo>
                    <a:pt x="2178359" y="1068867"/>
                  </a:lnTo>
                  <a:lnTo>
                    <a:pt x="2032162" y="1068867"/>
                  </a:lnTo>
                  <a:lnTo>
                    <a:pt x="1978354" y="1068867"/>
                  </a:lnTo>
                  <a:lnTo>
                    <a:pt x="1859676" y="1068867"/>
                  </a:lnTo>
                  <a:lnTo>
                    <a:pt x="1857951" y="1068867"/>
                  </a:lnTo>
                  <a:lnTo>
                    <a:pt x="1826599" y="1068867"/>
                  </a:lnTo>
                  <a:lnTo>
                    <a:pt x="1661394" y="1068867"/>
                  </a:lnTo>
                  <a:lnTo>
                    <a:pt x="1540992" y="1068867"/>
                  </a:lnTo>
                  <a:lnTo>
                    <a:pt x="1531708" y="1068867"/>
                  </a:lnTo>
                  <a:lnTo>
                    <a:pt x="1487183" y="1068867"/>
                  </a:lnTo>
                  <a:lnTo>
                    <a:pt x="1335428" y="1068867"/>
                  </a:lnTo>
                  <a:lnTo>
                    <a:pt x="1290626" y="1068867"/>
                  </a:lnTo>
                  <a:lnTo>
                    <a:pt x="1170224" y="1068867"/>
                  </a:lnTo>
                  <a:lnTo>
                    <a:pt x="1138871" y="1068867"/>
                  </a:lnTo>
                  <a:lnTo>
                    <a:pt x="1040537" y="1068867"/>
                  </a:lnTo>
                  <a:lnTo>
                    <a:pt x="843980" y="1068867"/>
                  </a:lnTo>
                  <a:lnTo>
                    <a:pt x="799455" y="1068867"/>
                  </a:lnTo>
                  <a:lnTo>
                    <a:pt x="647700" y="1068867"/>
                  </a:lnTo>
                  <a:lnTo>
                    <a:pt x="352810" y="1068867"/>
                  </a:lnTo>
                  <a:cubicBezTo>
                    <a:pt x="318603" y="1068867"/>
                    <a:pt x="275626" y="1044295"/>
                    <a:pt x="258084" y="1014459"/>
                  </a:cubicBezTo>
                  <a:cubicBezTo>
                    <a:pt x="12498" y="588843"/>
                    <a:pt x="12498" y="588843"/>
                    <a:pt x="12498" y="588843"/>
                  </a:cubicBezTo>
                  <a:cubicBezTo>
                    <a:pt x="-4166" y="559005"/>
                    <a:pt x="-4166" y="509862"/>
                    <a:pt x="12498" y="480025"/>
                  </a:cubicBezTo>
                  <a:cubicBezTo>
                    <a:pt x="258084" y="54408"/>
                    <a:pt x="258084" y="54408"/>
                    <a:pt x="258084" y="54408"/>
                  </a:cubicBezTo>
                  <a:cubicBezTo>
                    <a:pt x="275626" y="24572"/>
                    <a:pt x="318603" y="0"/>
                    <a:pt x="352810" y="0"/>
                  </a:cubicBez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lumMod val="95000"/>
                  </a:schemeClr>
                </a:gs>
                <a:gs pos="0">
                  <a:srgbClr val="D3D3D3"/>
                </a:gs>
              </a:gsLst>
              <a:lin ang="2700000" scaled="1"/>
              <a:tileRect/>
            </a:gradFill>
            <a:ln w="19050">
              <a:gradFill flip="none" rotWithShape="1">
                <a:gsLst>
                  <a:gs pos="100000">
                    <a:schemeClr val="bg1">
                      <a:lumMod val="75000"/>
                    </a:schemeClr>
                  </a:gs>
                  <a:gs pos="0">
                    <a:schemeClr val="bg1"/>
                  </a:gs>
                </a:gsLst>
                <a:lin ang="2700000" scaled="1"/>
                <a:tileRect/>
              </a:gradFill>
            </a:ln>
            <a:effectLst>
              <a:outerShdw blurRad="127000" dist="508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68580" tIns="34290" rIns="68580" bIns="34290" numCol="1" anchor="t" anchorCtr="0" compatLnSpc="1">
              <a:noAutofit/>
            </a:bodyPr>
            <a:lstStyle/>
            <a:p>
              <a:endParaRPr lang="zh-CN" altLang="en-US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5" name="任意多边形 64"/>
            <p:cNvSpPr/>
            <p:nvPr/>
          </p:nvSpPr>
          <p:spPr bwMode="auto">
            <a:xfrm>
              <a:off x="1350474" y="3757307"/>
              <a:ext cx="3619225" cy="726817"/>
            </a:xfrm>
            <a:custGeom>
              <a:avLst/>
              <a:gdLst>
                <a:gd name="connsiteX0" fmla="*/ 305125 w 4603109"/>
                <a:gd name="connsiteY0" fmla="*/ 0 h 924402"/>
                <a:gd name="connsiteX1" fmla="*/ 432894 w 4603109"/>
                <a:gd name="connsiteY1" fmla="*/ 0 h 924402"/>
                <a:gd name="connsiteX2" fmla="*/ 445336 w 4603109"/>
                <a:gd name="connsiteY2" fmla="*/ 0 h 924402"/>
                <a:gd name="connsiteX3" fmla="*/ 550703 w 4603109"/>
                <a:gd name="connsiteY3" fmla="*/ 0 h 924402"/>
                <a:gd name="connsiteX4" fmla="*/ 560158 w 4603109"/>
                <a:gd name="connsiteY4" fmla="*/ 0 h 924402"/>
                <a:gd name="connsiteX5" fmla="*/ 573105 w 4603109"/>
                <a:gd name="connsiteY5" fmla="*/ 0 h 924402"/>
                <a:gd name="connsiteX6" fmla="*/ 626202 w 4603109"/>
                <a:gd name="connsiteY6" fmla="*/ 0 h 924402"/>
                <a:gd name="connsiteX7" fmla="*/ 676811 w 4603109"/>
                <a:gd name="connsiteY7" fmla="*/ 0 h 924402"/>
                <a:gd name="connsiteX8" fmla="*/ 678472 w 4603109"/>
                <a:gd name="connsiteY8" fmla="*/ 0 h 924402"/>
                <a:gd name="connsiteX9" fmla="*/ 687927 w 4603109"/>
                <a:gd name="connsiteY9" fmla="*/ 0 h 924402"/>
                <a:gd name="connsiteX10" fmla="*/ 691402 w 4603109"/>
                <a:gd name="connsiteY10" fmla="*/ 0 h 924402"/>
                <a:gd name="connsiteX11" fmla="*/ 700371 w 4603109"/>
                <a:gd name="connsiteY11" fmla="*/ 0 h 924402"/>
                <a:gd name="connsiteX12" fmla="*/ 707508 w 4603109"/>
                <a:gd name="connsiteY12" fmla="*/ 0 h 924402"/>
                <a:gd name="connsiteX13" fmla="*/ 729909 w 4603109"/>
                <a:gd name="connsiteY13" fmla="*/ 0 h 924402"/>
                <a:gd name="connsiteX14" fmla="*/ 753971 w 4603109"/>
                <a:gd name="connsiteY14" fmla="*/ 0 h 924402"/>
                <a:gd name="connsiteX15" fmla="*/ 804580 w 4603109"/>
                <a:gd name="connsiteY15" fmla="*/ 0 h 924402"/>
                <a:gd name="connsiteX16" fmla="*/ 805737 w 4603109"/>
                <a:gd name="connsiteY16" fmla="*/ 0 h 924402"/>
                <a:gd name="connsiteX17" fmla="*/ 819171 w 4603109"/>
                <a:gd name="connsiteY17" fmla="*/ 0 h 924402"/>
                <a:gd name="connsiteX18" fmla="*/ 828140 w 4603109"/>
                <a:gd name="connsiteY18" fmla="*/ 0 h 924402"/>
                <a:gd name="connsiteX19" fmla="*/ 831615 w 4603109"/>
                <a:gd name="connsiteY19" fmla="*/ 0 h 924402"/>
                <a:gd name="connsiteX20" fmla="*/ 835277 w 4603109"/>
                <a:gd name="connsiteY20" fmla="*/ 0 h 924402"/>
                <a:gd name="connsiteX21" fmla="*/ 857678 w 4603109"/>
                <a:gd name="connsiteY21" fmla="*/ 0 h 924402"/>
                <a:gd name="connsiteX22" fmla="*/ 864889 w 4603109"/>
                <a:gd name="connsiteY22" fmla="*/ 0 h 924402"/>
                <a:gd name="connsiteX23" fmla="*/ 899900 w 4603109"/>
                <a:gd name="connsiteY23" fmla="*/ 0 h 924402"/>
                <a:gd name="connsiteX24" fmla="*/ 909341 w 4603109"/>
                <a:gd name="connsiteY24" fmla="*/ 0 h 924402"/>
                <a:gd name="connsiteX25" fmla="*/ 929965 w 4603109"/>
                <a:gd name="connsiteY25" fmla="*/ 0 h 924402"/>
                <a:gd name="connsiteX26" fmla="*/ 933506 w 4603109"/>
                <a:gd name="connsiteY26" fmla="*/ 0 h 924402"/>
                <a:gd name="connsiteX27" fmla="*/ 936982 w 4603109"/>
                <a:gd name="connsiteY27" fmla="*/ 0 h 924402"/>
                <a:gd name="connsiteX28" fmla="*/ 959384 w 4603109"/>
                <a:gd name="connsiteY28" fmla="*/ 0 h 924402"/>
                <a:gd name="connsiteX29" fmla="*/ 962542 w 4603109"/>
                <a:gd name="connsiteY29" fmla="*/ 0 h 924402"/>
                <a:gd name="connsiteX30" fmla="*/ 984943 w 4603109"/>
                <a:gd name="connsiteY30" fmla="*/ 0 h 924402"/>
                <a:gd name="connsiteX31" fmla="*/ 992658 w 4603109"/>
                <a:gd name="connsiteY31" fmla="*/ 0 h 924402"/>
                <a:gd name="connsiteX32" fmla="*/ 1012059 w 4603109"/>
                <a:gd name="connsiteY32" fmla="*/ 0 h 924402"/>
                <a:gd name="connsiteX33" fmla="*/ 1012480 w 4603109"/>
                <a:gd name="connsiteY33" fmla="*/ 0 h 924402"/>
                <a:gd name="connsiteX34" fmla="*/ 1027669 w 4603109"/>
                <a:gd name="connsiteY34" fmla="*/ 0 h 924402"/>
                <a:gd name="connsiteX35" fmla="*/ 1037110 w 4603109"/>
                <a:gd name="connsiteY35" fmla="*/ 0 h 924402"/>
                <a:gd name="connsiteX36" fmla="*/ 1040112 w 4603109"/>
                <a:gd name="connsiteY36" fmla="*/ 0 h 924402"/>
                <a:gd name="connsiteX37" fmla="*/ 1057734 w 4603109"/>
                <a:gd name="connsiteY37" fmla="*/ 0 h 924402"/>
                <a:gd name="connsiteX38" fmla="*/ 1064751 w 4603109"/>
                <a:gd name="connsiteY38" fmla="*/ 0 h 924402"/>
                <a:gd name="connsiteX39" fmla="*/ 1070177 w 4603109"/>
                <a:gd name="connsiteY39" fmla="*/ 0 h 924402"/>
                <a:gd name="connsiteX40" fmla="*/ 1072436 w 4603109"/>
                <a:gd name="connsiteY40" fmla="*/ 0 h 924402"/>
                <a:gd name="connsiteX41" fmla="*/ 1090311 w 4603109"/>
                <a:gd name="connsiteY41" fmla="*/ 0 h 924402"/>
                <a:gd name="connsiteX42" fmla="*/ 1110718 w 4603109"/>
                <a:gd name="connsiteY42" fmla="*/ 0 h 924402"/>
                <a:gd name="connsiteX43" fmla="*/ 1112712 w 4603109"/>
                <a:gd name="connsiteY43" fmla="*/ 0 h 924402"/>
                <a:gd name="connsiteX44" fmla="*/ 1116187 w 4603109"/>
                <a:gd name="connsiteY44" fmla="*/ 0 h 924402"/>
                <a:gd name="connsiteX45" fmla="*/ 1139828 w 4603109"/>
                <a:gd name="connsiteY45" fmla="*/ 0 h 924402"/>
                <a:gd name="connsiteX46" fmla="*/ 1140249 w 4603109"/>
                <a:gd name="connsiteY46" fmla="*/ 0 h 924402"/>
                <a:gd name="connsiteX47" fmla="*/ 1145480 w 4603109"/>
                <a:gd name="connsiteY47" fmla="*/ 0 h 924402"/>
                <a:gd name="connsiteX48" fmla="*/ 1152270 w 4603109"/>
                <a:gd name="connsiteY48" fmla="*/ 0 h 924402"/>
                <a:gd name="connsiteX49" fmla="*/ 1154934 w 4603109"/>
                <a:gd name="connsiteY49" fmla="*/ 0 h 924402"/>
                <a:gd name="connsiteX50" fmla="*/ 1167881 w 4603109"/>
                <a:gd name="connsiteY50" fmla="*/ 0 h 924402"/>
                <a:gd name="connsiteX51" fmla="*/ 1175544 w 4603109"/>
                <a:gd name="connsiteY51" fmla="*/ 0 h 924402"/>
                <a:gd name="connsiteX52" fmla="*/ 1184998 w 4603109"/>
                <a:gd name="connsiteY52" fmla="*/ 0 h 924402"/>
                <a:gd name="connsiteX53" fmla="*/ 1197946 w 4603109"/>
                <a:gd name="connsiteY53" fmla="*/ 0 h 924402"/>
                <a:gd name="connsiteX54" fmla="*/ 1200205 w 4603109"/>
                <a:gd name="connsiteY54" fmla="*/ 0 h 924402"/>
                <a:gd name="connsiteX55" fmla="*/ 1220978 w 4603109"/>
                <a:gd name="connsiteY55" fmla="*/ 0 h 924402"/>
                <a:gd name="connsiteX56" fmla="*/ 1238487 w 4603109"/>
                <a:gd name="connsiteY56" fmla="*/ 0 h 924402"/>
                <a:gd name="connsiteX57" fmla="*/ 1243956 w 4603109"/>
                <a:gd name="connsiteY57" fmla="*/ 0 h 924402"/>
                <a:gd name="connsiteX58" fmla="*/ 1251042 w 4603109"/>
                <a:gd name="connsiteY58" fmla="*/ 0 h 924402"/>
                <a:gd name="connsiteX59" fmla="*/ 1257637 w 4603109"/>
                <a:gd name="connsiteY59" fmla="*/ 0 h 924402"/>
                <a:gd name="connsiteX60" fmla="*/ 1271587 w 4603109"/>
                <a:gd name="connsiteY60" fmla="*/ 0 h 924402"/>
                <a:gd name="connsiteX61" fmla="*/ 1273249 w 4603109"/>
                <a:gd name="connsiteY61" fmla="*/ 0 h 924402"/>
                <a:gd name="connsiteX62" fmla="*/ 1280039 w 4603109"/>
                <a:gd name="connsiteY62" fmla="*/ 0 h 924402"/>
                <a:gd name="connsiteX63" fmla="*/ 1282703 w 4603109"/>
                <a:gd name="connsiteY63" fmla="*/ 0 h 924402"/>
                <a:gd name="connsiteX64" fmla="*/ 1286178 w 4603109"/>
                <a:gd name="connsiteY64" fmla="*/ 0 h 924402"/>
                <a:gd name="connsiteX65" fmla="*/ 1295146 w 4603109"/>
                <a:gd name="connsiteY65" fmla="*/ 0 h 924402"/>
                <a:gd name="connsiteX66" fmla="*/ 1301651 w 4603109"/>
                <a:gd name="connsiteY66" fmla="*/ 0 h 924402"/>
                <a:gd name="connsiteX67" fmla="*/ 1302284 w 4603109"/>
                <a:gd name="connsiteY67" fmla="*/ 0 h 924402"/>
                <a:gd name="connsiteX68" fmla="*/ 1303313 w 4603109"/>
                <a:gd name="connsiteY68" fmla="*/ 0 h 924402"/>
                <a:gd name="connsiteX69" fmla="*/ 1312767 w 4603109"/>
                <a:gd name="connsiteY69" fmla="*/ 0 h 924402"/>
                <a:gd name="connsiteX70" fmla="*/ 1316242 w 4603109"/>
                <a:gd name="connsiteY70" fmla="*/ 0 h 924402"/>
                <a:gd name="connsiteX71" fmla="*/ 1321886 w 4603109"/>
                <a:gd name="connsiteY71" fmla="*/ 0 h 924402"/>
                <a:gd name="connsiteX72" fmla="*/ 1324685 w 4603109"/>
                <a:gd name="connsiteY72" fmla="*/ 0 h 924402"/>
                <a:gd name="connsiteX73" fmla="*/ 1325211 w 4603109"/>
                <a:gd name="connsiteY73" fmla="*/ 0 h 924402"/>
                <a:gd name="connsiteX74" fmla="*/ 1332348 w 4603109"/>
                <a:gd name="connsiteY74" fmla="*/ 0 h 924402"/>
                <a:gd name="connsiteX75" fmla="*/ 1332714 w 4603109"/>
                <a:gd name="connsiteY75" fmla="*/ 0 h 924402"/>
                <a:gd name="connsiteX76" fmla="*/ 1333135 w 4603109"/>
                <a:gd name="connsiteY76" fmla="*/ 0 h 924402"/>
                <a:gd name="connsiteX77" fmla="*/ 1348747 w 4603109"/>
                <a:gd name="connsiteY77" fmla="*/ 0 h 924402"/>
                <a:gd name="connsiteX78" fmla="*/ 1354749 w 4603109"/>
                <a:gd name="connsiteY78" fmla="*/ 0 h 924402"/>
                <a:gd name="connsiteX79" fmla="*/ 1378811 w 4603109"/>
                <a:gd name="connsiteY79" fmla="*/ 0 h 924402"/>
                <a:gd name="connsiteX80" fmla="*/ 1383745 w 4603109"/>
                <a:gd name="connsiteY80" fmla="*/ 0 h 924402"/>
                <a:gd name="connsiteX81" fmla="*/ 1385406 w 4603109"/>
                <a:gd name="connsiteY81" fmla="*/ 0 h 924402"/>
                <a:gd name="connsiteX82" fmla="*/ 1399356 w 4603109"/>
                <a:gd name="connsiteY82" fmla="*/ 0 h 924402"/>
                <a:gd name="connsiteX83" fmla="*/ 1400513 w 4603109"/>
                <a:gd name="connsiteY83" fmla="*/ 0 h 924402"/>
                <a:gd name="connsiteX84" fmla="*/ 1413947 w 4603109"/>
                <a:gd name="connsiteY84" fmla="*/ 0 h 924402"/>
                <a:gd name="connsiteX85" fmla="*/ 1414442 w 4603109"/>
                <a:gd name="connsiteY85" fmla="*/ 0 h 924402"/>
                <a:gd name="connsiteX86" fmla="*/ 1422915 w 4603109"/>
                <a:gd name="connsiteY86" fmla="*/ 0 h 924402"/>
                <a:gd name="connsiteX87" fmla="*/ 1426390 w 4603109"/>
                <a:gd name="connsiteY87" fmla="*/ 0 h 924402"/>
                <a:gd name="connsiteX88" fmla="*/ 1429420 w 4603109"/>
                <a:gd name="connsiteY88" fmla="*/ 0 h 924402"/>
                <a:gd name="connsiteX89" fmla="*/ 1430053 w 4603109"/>
                <a:gd name="connsiteY89" fmla="*/ 0 h 924402"/>
                <a:gd name="connsiteX90" fmla="*/ 1430206 w 4603109"/>
                <a:gd name="connsiteY90" fmla="*/ 0 h 924402"/>
                <a:gd name="connsiteX91" fmla="*/ 1430577 w 4603109"/>
                <a:gd name="connsiteY91" fmla="*/ 0 h 924402"/>
                <a:gd name="connsiteX92" fmla="*/ 1436843 w 4603109"/>
                <a:gd name="connsiteY92" fmla="*/ 0 h 924402"/>
                <a:gd name="connsiteX93" fmla="*/ 1444011 w 4603109"/>
                <a:gd name="connsiteY93" fmla="*/ 0 h 924402"/>
                <a:gd name="connsiteX94" fmla="*/ 1449655 w 4603109"/>
                <a:gd name="connsiteY94" fmla="*/ 0 h 924402"/>
                <a:gd name="connsiteX95" fmla="*/ 1452454 w 4603109"/>
                <a:gd name="connsiteY95" fmla="*/ 0 h 924402"/>
                <a:gd name="connsiteX96" fmla="*/ 1452980 w 4603109"/>
                <a:gd name="connsiteY96" fmla="*/ 0 h 924402"/>
                <a:gd name="connsiteX97" fmla="*/ 1456455 w 4603109"/>
                <a:gd name="connsiteY97" fmla="*/ 0 h 924402"/>
                <a:gd name="connsiteX98" fmla="*/ 1459664 w 4603109"/>
                <a:gd name="connsiteY98" fmla="*/ 0 h 924402"/>
                <a:gd name="connsiteX99" fmla="*/ 1460117 w 4603109"/>
                <a:gd name="connsiteY99" fmla="*/ 0 h 924402"/>
                <a:gd name="connsiteX100" fmla="*/ 1460483 w 4603109"/>
                <a:gd name="connsiteY100" fmla="*/ 0 h 924402"/>
                <a:gd name="connsiteX101" fmla="*/ 1460904 w 4603109"/>
                <a:gd name="connsiteY101" fmla="*/ 0 h 924402"/>
                <a:gd name="connsiteX102" fmla="*/ 1472926 w 4603109"/>
                <a:gd name="connsiteY102" fmla="*/ 0 h 924402"/>
                <a:gd name="connsiteX103" fmla="*/ 1482518 w 4603109"/>
                <a:gd name="connsiteY103" fmla="*/ 0 h 924402"/>
                <a:gd name="connsiteX104" fmla="*/ 1489729 w 4603109"/>
                <a:gd name="connsiteY104" fmla="*/ 0 h 924402"/>
                <a:gd name="connsiteX105" fmla="*/ 1504116 w 4603109"/>
                <a:gd name="connsiteY105" fmla="*/ 0 h 924402"/>
                <a:gd name="connsiteX106" fmla="*/ 1511514 w 4603109"/>
                <a:gd name="connsiteY106" fmla="*/ 0 h 924402"/>
                <a:gd name="connsiteX107" fmla="*/ 1524740 w 4603109"/>
                <a:gd name="connsiteY107" fmla="*/ 0 h 924402"/>
                <a:gd name="connsiteX108" fmla="*/ 1528282 w 4603109"/>
                <a:gd name="connsiteY108" fmla="*/ 0 h 924402"/>
                <a:gd name="connsiteX109" fmla="*/ 1531757 w 4603109"/>
                <a:gd name="connsiteY109" fmla="*/ 0 h 924402"/>
                <a:gd name="connsiteX110" fmla="*/ 1534181 w 4603109"/>
                <a:gd name="connsiteY110" fmla="*/ 0 h 924402"/>
                <a:gd name="connsiteX111" fmla="*/ 1542211 w 4603109"/>
                <a:gd name="connsiteY111" fmla="*/ 0 h 924402"/>
                <a:gd name="connsiteX112" fmla="*/ 1554159 w 4603109"/>
                <a:gd name="connsiteY112" fmla="*/ 0 h 924402"/>
                <a:gd name="connsiteX113" fmla="*/ 1557318 w 4603109"/>
                <a:gd name="connsiteY113" fmla="*/ 0 h 924402"/>
                <a:gd name="connsiteX114" fmla="*/ 1557975 w 4603109"/>
                <a:gd name="connsiteY114" fmla="*/ 0 h 924402"/>
                <a:gd name="connsiteX115" fmla="*/ 1558346 w 4603109"/>
                <a:gd name="connsiteY115" fmla="*/ 0 h 924402"/>
                <a:gd name="connsiteX116" fmla="*/ 1561822 w 4603109"/>
                <a:gd name="connsiteY116" fmla="*/ 0 h 924402"/>
                <a:gd name="connsiteX117" fmla="*/ 1564612 w 4603109"/>
                <a:gd name="connsiteY117" fmla="*/ 0 h 924402"/>
                <a:gd name="connsiteX118" fmla="*/ 1566857 w 4603109"/>
                <a:gd name="connsiteY118" fmla="*/ 0 h 924402"/>
                <a:gd name="connsiteX119" fmla="*/ 1576919 w 4603109"/>
                <a:gd name="connsiteY119" fmla="*/ 0 h 924402"/>
                <a:gd name="connsiteX120" fmla="*/ 1579719 w 4603109"/>
                <a:gd name="connsiteY120" fmla="*/ 0 h 924402"/>
                <a:gd name="connsiteX121" fmla="*/ 1584224 w 4603109"/>
                <a:gd name="connsiteY121" fmla="*/ 0 h 924402"/>
                <a:gd name="connsiteX122" fmla="*/ 1587382 w 4603109"/>
                <a:gd name="connsiteY122" fmla="*/ 0 h 924402"/>
                <a:gd name="connsiteX123" fmla="*/ 1587433 w 4603109"/>
                <a:gd name="connsiteY123" fmla="*/ 0 h 924402"/>
                <a:gd name="connsiteX124" fmla="*/ 1600695 w 4603109"/>
                <a:gd name="connsiteY124" fmla="*/ 0 h 924402"/>
                <a:gd name="connsiteX125" fmla="*/ 1606834 w 4603109"/>
                <a:gd name="connsiteY125" fmla="*/ 0 h 924402"/>
                <a:gd name="connsiteX126" fmla="*/ 1607256 w 4603109"/>
                <a:gd name="connsiteY126" fmla="*/ 0 h 924402"/>
                <a:gd name="connsiteX127" fmla="*/ 1608325 w 4603109"/>
                <a:gd name="connsiteY127" fmla="*/ 0 h 924402"/>
                <a:gd name="connsiteX128" fmla="*/ 1609783 w 4603109"/>
                <a:gd name="connsiteY128" fmla="*/ 0 h 924402"/>
                <a:gd name="connsiteX129" fmla="*/ 1617498 w 4603109"/>
                <a:gd name="connsiteY129" fmla="*/ 0 h 924402"/>
                <a:gd name="connsiteX130" fmla="*/ 1631885 w 4603109"/>
                <a:gd name="connsiteY130" fmla="*/ 0 h 924402"/>
                <a:gd name="connsiteX131" fmla="*/ 1636899 w 4603109"/>
                <a:gd name="connsiteY131" fmla="*/ 0 h 924402"/>
                <a:gd name="connsiteX132" fmla="*/ 1637320 w 4603109"/>
                <a:gd name="connsiteY132" fmla="*/ 0 h 924402"/>
                <a:gd name="connsiteX133" fmla="*/ 1637445 w 4603109"/>
                <a:gd name="connsiteY133" fmla="*/ 0 h 924402"/>
                <a:gd name="connsiteX134" fmla="*/ 1652509 w 4603109"/>
                <a:gd name="connsiteY134" fmla="*/ 0 h 924402"/>
                <a:gd name="connsiteX135" fmla="*/ 1659526 w 4603109"/>
                <a:gd name="connsiteY135" fmla="*/ 0 h 924402"/>
                <a:gd name="connsiteX136" fmla="*/ 1661950 w 4603109"/>
                <a:gd name="connsiteY136" fmla="*/ 0 h 924402"/>
                <a:gd name="connsiteX137" fmla="*/ 1664952 w 4603109"/>
                <a:gd name="connsiteY137" fmla="*/ 0 h 924402"/>
                <a:gd name="connsiteX138" fmla="*/ 1667212 w 4603109"/>
                <a:gd name="connsiteY138" fmla="*/ 0 h 924402"/>
                <a:gd name="connsiteX139" fmla="*/ 1685087 w 4603109"/>
                <a:gd name="connsiteY139" fmla="*/ 0 h 924402"/>
                <a:gd name="connsiteX140" fmla="*/ 1689591 w 4603109"/>
                <a:gd name="connsiteY140" fmla="*/ 0 h 924402"/>
                <a:gd name="connsiteX141" fmla="*/ 1694626 w 4603109"/>
                <a:gd name="connsiteY141" fmla="*/ 0 h 924402"/>
                <a:gd name="connsiteX142" fmla="*/ 1697276 w 4603109"/>
                <a:gd name="connsiteY142" fmla="*/ 0 h 924402"/>
                <a:gd name="connsiteX143" fmla="*/ 1698000 w 4603109"/>
                <a:gd name="connsiteY143" fmla="*/ 0 h 924402"/>
                <a:gd name="connsiteX144" fmla="*/ 1704688 w 4603109"/>
                <a:gd name="connsiteY144" fmla="*/ 0 h 924402"/>
                <a:gd name="connsiteX145" fmla="*/ 1707488 w 4603109"/>
                <a:gd name="connsiteY145" fmla="*/ 0 h 924402"/>
                <a:gd name="connsiteX146" fmla="*/ 1710963 w 4603109"/>
                <a:gd name="connsiteY146" fmla="*/ 0 h 924402"/>
                <a:gd name="connsiteX147" fmla="*/ 1715151 w 4603109"/>
                <a:gd name="connsiteY147" fmla="*/ 0 h 924402"/>
                <a:gd name="connsiteX148" fmla="*/ 1721928 w 4603109"/>
                <a:gd name="connsiteY148" fmla="*/ 0 h 924402"/>
                <a:gd name="connsiteX149" fmla="*/ 1734603 w 4603109"/>
                <a:gd name="connsiteY149" fmla="*/ 0 h 924402"/>
                <a:gd name="connsiteX150" fmla="*/ 1735025 w 4603109"/>
                <a:gd name="connsiteY150" fmla="*/ 0 h 924402"/>
                <a:gd name="connsiteX151" fmla="*/ 1735558 w 4603109"/>
                <a:gd name="connsiteY151" fmla="*/ 0 h 924402"/>
                <a:gd name="connsiteX152" fmla="*/ 1736094 w 4603109"/>
                <a:gd name="connsiteY152" fmla="*/ 0 h 924402"/>
                <a:gd name="connsiteX153" fmla="*/ 1737552 w 4603109"/>
                <a:gd name="connsiteY153" fmla="*/ 0 h 924402"/>
                <a:gd name="connsiteX154" fmla="*/ 1741027 w 4603109"/>
                <a:gd name="connsiteY154" fmla="*/ 0 h 924402"/>
                <a:gd name="connsiteX155" fmla="*/ 1747046 w 4603109"/>
                <a:gd name="connsiteY155" fmla="*/ 0 h 924402"/>
                <a:gd name="connsiteX156" fmla="*/ 1748537 w 4603109"/>
                <a:gd name="connsiteY156" fmla="*/ 0 h 924402"/>
                <a:gd name="connsiteX157" fmla="*/ 1753052 w 4603109"/>
                <a:gd name="connsiteY157" fmla="*/ 0 h 924402"/>
                <a:gd name="connsiteX158" fmla="*/ 1757499 w 4603109"/>
                <a:gd name="connsiteY158" fmla="*/ 0 h 924402"/>
                <a:gd name="connsiteX159" fmla="*/ 1764668 w 4603109"/>
                <a:gd name="connsiteY159" fmla="*/ 0 h 924402"/>
                <a:gd name="connsiteX160" fmla="*/ 1765089 w 4603109"/>
                <a:gd name="connsiteY160" fmla="*/ 0 h 924402"/>
                <a:gd name="connsiteX161" fmla="*/ 1765214 w 4603109"/>
                <a:gd name="connsiteY161" fmla="*/ 0 h 924402"/>
                <a:gd name="connsiteX162" fmla="*/ 1770320 w 4603109"/>
                <a:gd name="connsiteY162" fmla="*/ 0 h 924402"/>
                <a:gd name="connsiteX163" fmla="*/ 1777110 w 4603109"/>
                <a:gd name="connsiteY163" fmla="*/ 0 h 924402"/>
                <a:gd name="connsiteX164" fmla="*/ 1779774 w 4603109"/>
                <a:gd name="connsiteY164" fmla="*/ 0 h 924402"/>
                <a:gd name="connsiteX165" fmla="*/ 1792721 w 4603109"/>
                <a:gd name="connsiteY165" fmla="*/ 0 h 924402"/>
                <a:gd name="connsiteX166" fmla="*/ 1794981 w 4603109"/>
                <a:gd name="connsiteY166" fmla="*/ 0 h 924402"/>
                <a:gd name="connsiteX167" fmla="*/ 1825045 w 4603109"/>
                <a:gd name="connsiteY167" fmla="*/ 0 h 924402"/>
                <a:gd name="connsiteX168" fmla="*/ 1825769 w 4603109"/>
                <a:gd name="connsiteY168" fmla="*/ 0 h 924402"/>
                <a:gd name="connsiteX169" fmla="*/ 1838732 w 4603109"/>
                <a:gd name="connsiteY169" fmla="*/ 0 h 924402"/>
                <a:gd name="connsiteX170" fmla="*/ 1845818 w 4603109"/>
                <a:gd name="connsiteY170" fmla="*/ 0 h 924402"/>
                <a:gd name="connsiteX171" fmla="*/ 1849697 w 4603109"/>
                <a:gd name="connsiteY171" fmla="*/ 0 h 924402"/>
                <a:gd name="connsiteX172" fmla="*/ 1852412 w 4603109"/>
                <a:gd name="connsiteY172" fmla="*/ 0 h 924402"/>
                <a:gd name="connsiteX173" fmla="*/ 1853903 w 4603109"/>
                <a:gd name="connsiteY173" fmla="*/ 0 h 924402"/>
                <a:gd name="connsiteX174" fmla="*/ 1863327 w 4603109"/>
                <a:gd name="connsiteY174" fmla="*/ 0 h 924402"/>
                <a:gd name="connsiteX175" fmla="*/ 1868796 w 4603109"/>
                <a:gd name="connsiteY175" fmla="*/ 0 h 924402"/>
                <a:gd name="connsiteX176" fmla="*/ 1874815 w 4603109"/>
                <a:gd name="connsiteY176" fmla="*/ 0 h 924402"/>
                <a:gd name="connsiteX177" fmla="*/ 1876306 w 4603109"/>
                <a:gd name="connsiteY177" fmla="*/ 0 h 924402"/>
                <a:gd name="connsiteX178" fmla="*/ 1880821 w 4603109"/>
                <a:gd name="connsiteY178" fmla="*/ 0 h 924402"/>
                <a:gd name="connsiteX179" fmla="*/ 1882477 w 4603109"/>
                <a:gd name="connsiteY179" fmla="*/ 0 h 924402"/>
                <a:gd name="connsiteX180" fmla="*/ 1883936 w 4603109"/>
                <a:gd name="connsiteY180" fmla="*/ 0 h 924402"/>
                <a:gd name="connsiteX181" fmla="*/ 1885268 w 4603109"/>
                <a:gd name="connsiteY181" fmla="*/ 0 h 924402"/>
                <a:gd name="connsiteX182" fmla="*/ 1896427 w 4603109"/>
                <a:gd name="connsiteY182" fmla="*/ 0 h 924402"/>
                <a:gd name="connsiteX183" fmla="*/ 1898089 w 4603109"/>
                <a:gd name="connsiteY183" fmla="*/ 0 h 924402"/>
                <a:gd name="connsiteX184" fmla="*/ 1904879 w 4603109"/>
                <a:gd name="connsiteY184" fmla="*/ 0 h 924402"/>
                <a:gd name="connsiteX185" fmla="*/ 1907543 w 4603109"/>
                <a:gd name="connsiteY185" fmla="*/ 0 h 924402"/>
                <a:gd name="connsiteX186" fmla="*/ 1911018 w 4603109"/>
                <a:gd name="connsiteY186" fmla="*/ 0 h 924402"/>
                <a:gd name="connsiteX187" fmla="*/ 1919986 w 4603109"/>
                <a:gd name="connsiteY187" fmla="*/ 0 h 924402"/>
                <a:gd name="connsiteX188" fmla="*/ 1927124 w 4603109"/>
                <a:gd name="connsiteY188" fmla="*/ 0 h 924402"/>
                <a:gd name="connsiteX189" fmla="*/ 1927489 w 4603109"/>
                <a:gd name="connsiteY189" fmla="*/ 0 h 924402"/>
                <a:gd name="connsiteX190" fmla="*/ 1927911 w 4603109"/>
                <a:gd name="connsiteY190" fmla="*/ 0 h 924402"/>
                <a:gd name="connsiteX191" fmla="*/ 1929402 w 4603109"/>
                <a:gd name="connsiteY191" fmla="*/ 0 h 924402"/>
                <a:gd name="connsiteX192" fmla="*/ 1946726 w 4603109"/>
                <a:gd name="connsiteY192" fmla="*/ 0 h 924402"/>
                <a:gd name="connsiteX193" fmla="*/ 1949525 w 4603109"/>
                <a:gd name="connsiteY193" fmla="*/ 0 h 924402"/>
                <a:gd name="connsiteX194" fmla="*/ 1957554 w 4603109"/>
                <a:gd name="connsiteY194" fmla="*/ 0 h 924402"/>
                <a:gd name="connsiteX195" fmla="*/ 1957975 w 4603109"/>
                <a:gd name="connsiteY195" fmla="*/ 0 h 924402"/>
                <a:gd name="connsiteX196" fmla="*/ 1973587 w 4603109"/>
                <a:gd name="connsiteY196" fmla="*/ 0 h 924402"/>
                <a:gd name="connsiteX197" fmla="*/ 1978520 w 4603109"/>
                <a:gd name="connsiteY197" fmla="*/ 0 h 924402"/>
                <a:gd name="connsiteX198" fmla="*/ 1980012 w 4603109"/>
                <a:gd name="connsiteY198" fmla="*/ 0 h 924402"/>
                <a:gd name="connsiteX199" fmla="*/ 1980181 w 4603109"/>
                <a:gd name="connsiteY199" fmla="*/ 0 h 924402"/>
                <a:gd name="connsiteX200" fmla="*/ 1981672 w 4603109"/>
                <a:gd name="connsiteY200" fmla="*/ 0 h 924402"/>
                <a:gd name="connsiteX201" fmla="*/ 2008585 w 4603109"/>
                <a:gd name="connsiteY201" fmla="*/ 0 h 924402"/>
                <a:gd name="connsiteX202" fmla="*/ 2009218 w 4603109"/>
                <a:gd name="connsiteY202" fmla="*/ 0 h 924402"/>
                <a:gd name="connsiteX203" fmla="*/ 2010246 w 4603109"/>
                <a:gd name="connsiteY203" fmla="*/ 0 h 924402"/>
                <a:gd name="connsiteX204" fmla="*/ 2010709 w 4603109"/>
                <a:gd name="connsiteY204" fmla="*/ 0 h 924402"/>
                <a:gd name="connsiteX205" fmla="*/ 2011705 w 4603109"/>
                <a:gd name="connsiteY205" fmla="*/ 0 h 924402"/>
                <a:gd name="connsiteX206" fmla="*/ 2024147 w 4603109"/>
                <a:gd name="connsiteY206" fmla="*/ 0 h 924402"/>
                <a:gd name="connsiteX207" fmla="*/ 2024196 w 4603109"/>
                <a:gd name="connsiteY207" fmla="*/ 0 h 924402"/>
                <a:gd name="connsiteX208" fmla="*/ 2024981 w 4603109"/>
                <a:gd name="connsiteY208" fmla="*/ 0 h 924402"/>
                <a:gd name="connsiteX209" fmla="*/ 2025353 w 4603109"/>
                <a:gd name="connsiteY209" fmla="*/ 0 h 924402"/>
                <a:gd name="connsiteX210" fmla="*/ 2026473 w 4603109"/>
                <a:gd name="connsiteY210" fmla="*/ 0 h 924402"/>
                <a:gd name="connsiteX211" fmla="*/ 2031619 w 4603109"/>
                <a:gd name="connsiteY211" fmla="*/ 0 h 924402"/>
                <a:gd name="connsiteX212" fmla="*/ 2033110 w 4603109"/>
                <a:gd name="connsiteY212" fmla="*/ 0 h 924402"/>
                <a:gd name="connsiteX213" fmla="*/ 2038787 w 4603109"/>
                <a:gd name="connsiteY213" fmla="*/ 0 h 924402"/>
                <a:gd name="connsiteX214" fmla="*/ 2039282 w 4603109"/>
                <a:gd name="connsiteY214" fmla="*/ 0 h 924402"/>
                <a:gd name="connsiteX215" fmla="*/ 2047755 w 4603109"/>
                <a:gd name="connsiteY215" fmla="*/ 0 h 924402"/>
                <a:gd name="connsiteX216" fmla="*/ 2051230 w 4603109"/>
                <a:gd name="connsiteY216" fmla="*/ 0 h 924402"/>
                <a:gd name="connsiteX217" fmla="*/ 2054893 w 4603109"/>
                <a:gd name="connsiteY217" fmla="*/ 0 h 924402"/>
                <a:gd name="connsiteX218" fmla="*/ 2055046 w 4603109"/>
                <a:gd name="connsiteY218" fmla="*/ 0 h 924402"/>
                <a:gd name="connsiteX219" fmla="*/ 2055258 w 4603109"/>
                <a:gd name="connsiteY219" fmla="*/ 0 h 924402"/>
                <a:gd name="connsiteX220" fmla="*/ 2055680 w 4603109"/>
                <a:gd name="connsiteY220" fmla="*/ 0 h 924402"/>
                <a:gd name="connsiteX221" fmla="*/ 2057171 w 4603109"/>
                <a:gd name="connsiteY221" fmla="*/ 0 h 924402"/>
                <a:gd name="connsiteX222" fmla="*/ 2061683 w 4603109"/>
                <a:gd name="connsiteY222" fmla="*/ 0 h 924402"/>
                <a:gd name="connsiteX223" fmla="*/ 2067702 w 4603109"/>
                <a:gd name="connsiteY223" fmla="*/ 0 h 924402"/>
                <a:gd name="connsiteX224" fmla="*/ 2074495 w 4603109"/>
                <a:gd name="connsiteY224" fmla="*/ 0 h 924402"/>
                <a:gd name="connsiteX225" fmla="*/ 2077294 w 4603109"/>
                <a:gd name="connsiteY225" fmla="*/ 0 h 924402"/>
                <a:gd name="connsiteX226" fmla="*/ 2084504 w 4603109"/>
                <a:gd name="connsiteY226" fmla="*/ 0 h 924402"/>
                <a:gd name="connsiteX227" fmla="*/ 2085323 w 4603109"/>
                <a:gd name="connsiteY227" fmla="*/ 0 h 924402"/>
                <a:gd name="connsiteX228" fmla="*/ 2085744 w 4603109"/>
                <a:gd name="connsiteY228" fmla="*/ 0 h 924402"/>
                <a:gd name="connsiteX229" fmla="*/ 2097766 w 4603109"/>
                <a:gd name="connsiteY229" fmla="*/ 0 h 924402"/>
                <a:gd name="connsiteX230" fmla="*/ 2106289 w 4603109"/>
                <a:gd name="connsiteY230" fmla="*/ 0 h 924402"/>
                <a:gd name="connsiteX231" fmla="*/ 2107781 w 4603109"/>
                <a:gd name="connsiteY231" fmla="*/ 0 h 924402"/>
                <a:gd name="connsiteX232" fmla="*/ 2128956 w 4603109"/>
                <a:gd name="connsiteY232" fmla="*/ 0 h 924402"/>
                <a:gd name="connsiteX233" fmla="*/ 2129514 w 4603109"/>
                <a:gd name="connsiteY233" fmla="*/ 0 h 924402"/>
                <a:gd name="connsiteX234" fmla="*/ 2136354 w 4603109"/>
                <a:gd name="connsiteY234" fmla="*/ 0 h 924402"/>
                <a:gd name="connsiteX235" fmla="*/ 2136987 w 4603109"/>
                <a:gd name="connsiteY235" fmla="*/ 0 h 924402"/>
                <a:gd name="connsiteX236" fmla="*/ 2138478 w 4603109"/>
                <a:gd name="connsiteY236" fmla="*/ 0 h 924402"/>
                <a:gd name="connsiteX237" fmla="*/ 2151916 w 4603109"/>
                <a:gd name="connsiteY237" fmla="*/ 0 h 924402"/>
                <a:gd name="connsiteX238" fmla="*/ 2152750 w 4603109"/>
                <a:gd name="connsiteY238" fmla="*/ 0 h 924402"/>
                <a:gd name="connsiteX239" fmla="*/ 2153122 w 4603109"/>
                <a:gd name="connsiteY239" fmla="*/ 0 h 924402"/>
                <a:gd name="connsiteX240" fmla="*/ 2154242 w 4603109"/>
                <a:gd name="connsiteY240" fmla="*/ 0 h 924402"/>
                <a:gd name="connsiteX241" fmla="*/ 2156597 w 4603109"/>
                <a:gd name="connsiteY241" fmla="*/ 0 h 924402"/>
                <a:gd name="connsiteX242" fmla="*/ 2159388 w 4603109"/>
                <a:gd name="connsiteY242" fmla="*/ 0 h 924402"/>
                <a:gd name="connsiteX243" fmla="*/ 2160879 w 4603109"/>
                <a:gd name="connsiteY243" fmla="*/ 0 h 924402"/>
                <a:gd name="connsiteX244" fmla="*/ 2161633 w 4603109"/>
                <a:gd name="connsiteY244" fmla="*/ 0 h 924402"/>
                <a:gd name="connsiteX245" fmla="*/ 2167051 w 4603109"/>
                <a:gd name="connsiteY245" fmla="*/ 0 h 924402"/>
                <a:gd name="connsiteX246" fmla="*/ 2178999 w 4603109"/>
                <a:gd name="connsiteY246" fmla="*/ 0 h 924402"/>
                <a:gd name="connsiteX247" fmla="*/ 2182158 w 4603109"/>
                <a:gd name="connsiteY247" fmla="*/ 0 h 924402"/>
                <a:gd name="connsiteX248" fmla="*/ 2182815 w 4603109"/>
                <a:gd name="connsiteY248" fmla="*/ 0 h 924402"/>
                <a:gd name="connsiteX249" fmla="*/ 2188666 w 4603109"/>
                <a:gd name="connsiteY249" fmla="*/ 0 h 924402"/>
                <a:gd name="connsiteX250" fmla="*/ 2189452 w 4603109"/>
                <a:gd name="connsiteY250" fmla="*/ 0 h 924402"/>
                <a:gd name="connsiteX251" fmla="*/ 2191697 w 4603109"/>
                <a:gd name="connsiteY251" fmla="*/ 0 h 924402"/>
                <a:gd name="connsiteX252" fmla="*/ 2195471 w 4603109"/>
                <a:gd name="connsiteY252" fmla="*/ 0 h 924402"/>
                <a:gd name="connsiteX253" fmla="*/ 2201759 w 4603109"/>
                <a:gd name="connsiteY253" fmla="*/ 0 h 924402"/>
                <a:gd name="connsiteX254" fmla="*/ 2203100 w 4603109"/>
                <a:gd name="connsiteY254" fmla="*/ 0 h 924402"/>
                <a:gd name="connsiteX255" fmla="*/ 2204559 w 4603109"/>
                <a:gd name="connsiteY255" fmla="*/ 0 h 924402"/>
                <a:gd name="connsiteX256" fmla="*/ 2204591 w 4603109"/>
                <a:gd name="connsiteY256" fmla="*/ 0 h 924402"/>
                <a:gd name="connsiteX257" fmla="*/ 2212273 w 4603109"/>
                <a:gd name="connsiteY257" fmla="*/ 0 h 924402"/>
                <a:gd name="connsiteX258" fmla="*/ 2225535 w 4603109"/>
                <a:gd name="connsiteY258" fmla="*/ 0 h 924402"/>
                <a:gd name="connsiteX259" fmla="*/ 2231674 w 4603109"/>
                <a:gd name="connsiteY259" fmla="*/ 0 h 924402"/>
                <a:gd name="connsiteX260" fmla="*/ 2232096 w 4603109"/>
                <a:gd name="connsiteY260" fmla="*/ 0 h 924402"/>
                <a:gd name="connsiteX261" fmla="*/ 2232220 w 4603109"/>
                <a:gd name="connsiteY261" fmla="*/ 0 h 924402"/>
                <a:gd name="connsiteX262" fmla="*/ 2233118 w 4603109"/>
                <a:gd name="connsiteY262" fmla="*/ 0 h 924402"/>
                <a:gd name="connsiteX263" fmla="*/ 2233165 w 4603109"/>
                <a:gd name="connsiteY263" fmla="*/ 0 h 924402"/>
                <a:gd name="connsiteX264" fmla="*/ 2256725 w 4603109"/>
                <a:gd name="connsiteY264" fmla="*/ 0 h 924402"/>
                <a:gd name="connsiteX265" fmla="*/ 2257283 w 4603109"/>
                <a:gd name="connsiteY265" fmla="*/ 0 h 924402"/>
                <a:gd name="connsiteX266" fmla="*/ 2262285 w 4603109"/>
                <a:gd name="connsiteY266" fmla="*/ 0 h 924402"/>
                <a:gd name="connsiteX267" fmla="*/ 2284366 w 4603109"/>
                <a:gd name="connsiteY267" fmla="*/ 0 h 924402"/>
                <a:gd name="connsiteX268" fmla="*/ 2289402 w 4603109"/>
                <a:gd name="connsiteY268" fmla="*/ 0 h 924402"/>
                <a:gd name="connsiteX269" fmla="*/ 2292052 w 4603109"/>
                <a:gd name="connsiteY269" fmla="*/ 0 h 924402"/>
                <a:gd name="connsiteX270" fmla="*/ 2299271 w 4603109"/>
                <a:gd name="connsiteY270" fmla="*/ 0 h 924402"/>
                <a:gd name="connsiteX271" fmla="*/ 2308721 w 4603109"/>
                <a:gd name="connsiteY271" fmla="*/ 0 h 924402"/>
                <a:gd name="connsiteX272" fmla="*/ 2309927 w 4603109"/>
                <a:gd name="connsiteY272" fmla="*/ 0 h 924402"/>
                <a:gd name="connsiteX273" fmla="*/ 2316435 w 4603109"/>
                <a:gd name="connsiteY273" fmla="*/ 0 h 924402"/>
                <a:gd name="connsiteX274" fmla="*/ 2316703 w 4603109"/>
                <a:gd name="connsiteY274" fmla="*/ 0 h 924402"/>
                <a:gd name="connsiteX275" fmla="*/ 2319466 w 4603109"/>
                <a:gd name="connsiteY275" fmla="*/ 0 h 924402"/>
                <a:gd name="connsiteX276" fmla="*/ 2322840 w 4603109"/>
                <a:gd name="connsiteY276" fmla="*/ 0 h 924402"/>
                <a:gd name="connsiteX277" fmla="*/ 2329528 w 4603109"/>
                <a:gd name="connsiteY277" fmla="*/ 0 h 924402"/>
                <a:gd name="connsiteX278" fmla="*/ 2330869 w 4603109"/>
                <a:gd name="connsiteY278" fmla="*/ 0 h 924402"/>
                <a:gd name="connsiteX279" fmla="*/ 2332328 w 4603109"/>
                <a:gd name="connsiteY279" fmla="*/ 0 h 924402"/>
                <a:gd name="connsiteX280" fmla="*/ 2332360 w 4603109"/>
                <a:gd name="connsiteY280" fmla="*/ 0 h 924402"/>
                <a:gd name="connsiteX281" fmla="*/ 2335803 w 4603109"/>
                <a:gd name="connsiteY281" fmla="*/ 0 h 924402"/>
                <a:gd name="connsiteX282" fmla="*/ 2343312 w 4603109"/>
                <a:gd name="connsiteY282" fmla="*/ 0 h 924402"/>
                <a:gd name="connsiteX283" fmla="*/ 2344804 w 4603109"/>
                <a:gd name="connsiteY283" fmla="*/ 0 h 924402"/>
                <a:gd name="connsiteX284" fmla="*/ 2346768 w 4603109"/>
                <a:gd name="connsiteY284" fmla="*/ 0 h 924402"/>
                <a:gd name="connsiteX285" fmla="*/ 2347827 w 4603109"/>
                <a:gd name="connsiteY285" fmla="*/ 0 h 924402"/>
                <a:gd name="connsiteX286" fmla="*/ 2352274 w 4603109"/>
                <a:gd name="connsiteY286" fmla="*/ 0 h 924402"/>
                <a:gd name="connsiteX287" fmla="*/ 2359443 w 4603109"/>
                <a:gd name="connsiteY287" fmla="*/ 0 h 924402"/>
                <a:gd name="connsiteX288" fmla="*/ 2359865 w 4603109"/>
                <a:gd name="connsiteY288" fmla="*/ 0 h 924402"/>
                <a:gd name="connsiteX289" fmla="*/ 2359989 w 4603109"/>
                <a:gd name="connsiteY289" fmla="*/ 0 h 924402"/>
                <a:gd name="connsiteX290" fmla="*/ 2360887 w 4603109"/>
                <a:gd name="connsiteY290" fmla="*/ 0 h 924402"/>
                <a:gd name="connsiteX291" fmla="*/ 2360934 w 4603109"/>
                <a:gd name="connsiteY291" fmla="*/ 0 h 924402"/>
                <a:gd name="connsiteX292" fmla="*/ 2371886 w 4603109"/>
                <a:gd name="connsiteY292" fmla="*/ 0 h 924402"/>
                <a:gd name="connsiteX293" fmla="*/ 2373377 w 4603109"/>
                <a:gd name="connsiteY293" fmla="*/ 0 h 924402"/>
                <a:gd name="connsiteX294" fmla="*/ 2377892 w 4603109"/>
                <a:gd name="connsiteY294" fmla="*/ 0 h 924402"/>
                <a:gd name="connsiteX295" fmla="*/ 2382339 w 4603109"/>
                <a:gd name="connsiteY295" fmla="*/ 0 h 924402"/>
                <a:gd name="connsiteX296" fmla="*/ 2390054 w 4603109"/>
                <a:gd name="connsiteY296" fmla="*/ 0 h 924402"/>
                <a:gd name="connsiteX297" fmla="*/ 2419821 w 4603109"/>
                <a:gd name="connsiteY297" fmla="*/ 0 h 924402"/>
                <a:gd name="connsiteX298" fmla="*/ 2427040 w 4603109"/>
                <a:gd name="connsiteY298" fmla="*/ 0 h 924402"/>
                <a:gd name="connsiteX299" fmla="*/ 2436490 w 4603109"/>
                <a:gd name="connsiteY299" fmla="*/ 0 h 924402"/>
                <a:gd name="connsiteX300" fmla="*/ 2444472 w 4603109"/>
                <a:gd name="connsiteY300" fmla="*/ 0 h 924402"/>
                <a:gd name="connsiteX301" fmla="*/ 2448678 w 4603109"/>
                <a:gd name="connsiteY301" fmla="*/ 0 h 924402"/>
                <a:gd name="connsiteX302" fmla="*/ 2450171 w 4603109"/>
                <a:gd name="connsiteY302" fmla="*/ 0 h 924402"/>
                <a:gd name="connsiteX303" fmla="*/ 2450609 w 4603109"/>
                <a:gd name="connsiteY303" fmla="*/ 0 h 924402"/>
                <a:gd name="connsiteX304" fmla="*/ 2463572 w 4603109"/>
                <a:gd name="connsiteY304" fmla="*/ 0 h 924402"/>
                <a:gd name="connsiteX305" fmla="*/ 2471081 w 4603109"/>
                <a:gd name="connsiteY305" fmla="*/ 0 h 924402"/>
                <a:gd name="connsiteX306" fmla="*/ 2472573 w 4603109"/>
                <a:gd name="connsiteY306" fmla="*/ 0 h 924402"/>
                <a:gd name="connsiteX307" fmla="*/ 2474537 w 4603109"/>
                <a:gd name="connsiteY307" fmla="*/ 0 h 924402"/>
                <a:gd name="connsiteX308" fmla="*/ 2475596 w 4603109"/>
                <a:gd name="connsiteY308" fmla="*/ 0 h 924402"/>
                <a:gd name="connsiteX309" fmla="*/ 2477252 w 4603109"/>
                <a:gd name="connsiteY309" fmla="*/ 0 h 924402"/>
                <a:gd name="connsiteX310" fmla="*/ 2478712 w 4603109"/>
                <a:gd name="connsiteY310" fmla="*/ 0 h 924402"/>
                <a:gd name="connsiteX311" fmla="*/ 2478743 w 4603109"/>
                <a:gd name="connsiteY311" fmla="*/ 0 h 924402"/>
                <a:gd name="connsiteX312" fmla="*/ 2480043 w 4603109"/>
                <a:gd name="connsiteY312" fmla="*/ 0 h 924402"/>
                <a:gd name="connsiteX313" fmla="*/ 2499655 w 4603109"/>
                <a:gd name="connsiteY313" fmla="*/ 0 h 924402"/>
                <a:gd name="connsiteX314" fmla="*/ 2501146 w 4603109"/>
                <a:gd name="connsiteY314" fmla="*/ 0 h 924402"/>
                <a:gd name="connsiteX315" fmla="*/ 2505661 w 4603109"/>
                <a:gd name="connsiteY315" fmla="*/ 0 h 924402"/>
                <a:gd name="connsiteX316" fmla="*/ 2508776 w 4603109"/>
                <a:gd name="connsiteY316" fmla="*/ 0 h 924402"/>
                <a:gd name="connsiteX317" fmla="*/ 2510108 w 4603109"/>
                <a:gd name="connsiteY317" fmla="*/ 0 h 924402"/>
                <a:gd name="connsiteX318" fmla="*/ 2524178 w 4603109"/>
                <a:gd name="connsiteY318" fmla="*/ 0 h 924402"/>
                <a:gd name="connsiteX319" fmla="*/ 2525248 w 4603109"/>
                <a:gd name="connsiteY319" fmla="*/ 0 h 924402"/>
                <a:gd name="connsiteX320" fmla="*/ 2525669 w 4603109"/>
                <a:gd name="connsiteY320" fmla="*/ 0 h 924402"/>
                <a:gd name="connsiteX321" fmla="*/ 2552329 w 4603109"/>
                <a:gd name="connsiteY321" fmla="*/ 0 h 924402"/>
                <a:gd name="connsiteX322" fmla="*/ 2552751 w 4603109"/>
                <a:gd name="connsiteY322" fmla="*/ 0 h 924402"/>
                <a:gd name="connsiteX323" fmla="*/ 2554242 w 4603109"/>
                <a:gd name="connsiteY323" fmla="*/ 0 h 924402"/>
                <a:gd name="connsiteX324" fmla="*/ 2574787 w 4603109"/>
                <a:gd name="connsiteY324" fmla="*/ 0 h 924402"/>
                <a:gd name="connsiteX325" fmla="*/ 2576279 w 4603109"/>
                <a:gd name="connsiteY325" fmla="*/ 0 h 924402"/>
                <a:gd name="connsiteX326" fmla="*/ 2576447 w 4603109"/>
                <a:gd name="connsiteY326" fmla="*/ 0 h 924402"/>
                <a:gd name="connsiteX327" fmla="*/ 2577940 w 4603109"/>
                <a:gd name="connsiteY327" fmla="*/ 0 h 924402"/>
                <a:gd name="connsiteX328" fmla="*/ 2603360 w 4603109"/>
                <a:gd name="connsiteY328" fmla="*/ 0 h 924402"/>
                <a:gd name="connsiteX329" fmla="*/ 2604852 w 4603109"/>
                <a:gd name="connsiteY329" fmla="*/ 0 h 924402"/>
                <a:gd name="connsiteX330" fmla="*/ 2605021 w 4603109"/>
                <a:gd name="connsiteY330" fmla="*/ 0 h 924402"/>
                <a:gd name="connsiteX331" fmla="*/ 2605484 w 4603109"/>
                <a:gd name="connsiteY331" fmla="*/ 0 h 924402"/>
                <a:gd name="connsiteX332" fmla="*/ 2606481 w 4603109"/>
                <a:gd name="connsiteY332" fmla="*/ 0 h 924402"/>
                <a:gd name="connsiteX333" fmla="*/ 2606512 w 4603109"/>
                <a:gd name="connsiteY333" fmla="*/ 0 h 924402"/>
                <a:gd name="connsiteX334" fmla="*/ 2606976 w 4603109"/>
                <a:gd name="connsiteY334" fmla="*/ 0 h 924402"/>
                <a:gd name="connsiteX335" fmla="*/ 2618923 w 4603109"/>
                <a:gd name="connsiteY335" fmla="*/ 0 h 924402"/>
                <a:gd name="connsiteX336" fmla="*/ 2621248 w 4603109"/>
                <a:gd name="connsiteY336" fmla="*/ 0 h 924402"/>
                <a:gd name="connsiteX337" fmla="*/ 2622740 w 4603109"/>
                <a:gd name="connsiteY337" fmla="*/ 0 h 924402"/>
                <a:gd name="connsiteX338" fmla="*/ 2627885 w 4603109"/>
                <a:gd name="connsiteY338" fmla="*/ 0 h 924402"/>
                <a:gd name="connsiteX339" fmla="*/ 2629377 w 4603109"/>
                <a:gd name="connsiteY339" fmla="*/ 0 h 924402"/>
                <a:gd name="connsiteX340" fmla="*/ 2634058 w 4603109"/>
                <a:gd name="connsiteY340" fmla="*/ 0 h 924402"/>
                <a:gd name="connsiteX341" fmla="*/ 2635549 w 4603109"/>
                <a:gd name="connsiteY341" fmla="*/ 0 h 924402"/>
                <a:gd name="connsiteX342" fmla="*/ 2636545 w 4603109"/>
                <a:gd name="connsiteY342" fmla="*/ 0 h 924402"/>
                <a:gd name="connsiteX343" fmla="*/ 2648987 w 4603109"/>
                <a:gd name="connsiteY343" fmla="*/ 0 h 924402"/>
                <a:gd name="connsiteX344" fmla="*/ 2649821 w 4603109"/>
                <a:gd name="connsiteY344" fmla="*/ 0 h 924402"/>
                <a:gd name="connsiteX345" fmla="*/ 2651313 w 4603109"/>
                <a:gd name="connsiteY345" fmla="*/ 0 h 924402"/>
                <a:gd name="connsiteX346" fmla="*/ 2651947 w 4603109"/>
                <a:gd name="connsiteY346" fmla="*/ 0 h 924402"/>
                <a:gd name="connsiteX347" fmla="*/ 2653017 w 4603109"/>
                <a:gd name="connsiteY347" fmla="*/ 0 h 924402"/>
                <a:gd name="connsiteX348" fmla="*/ 2653438 w 4603109"/>
                <a:gd name="connsiteY348" fmla="*/ 0 h 924402"/>
                <a:gd name="connsiteX349" fmla="*/ 2656459 w 4603109"/>
                <a:gd name="connsiteY349" fmla="*/ 0 h 924402"/>
                <a:gd name="connsiteX350" fmla="*/ 2657950 w 4603109"/>
                <a:gd name="connsiteY350" fmla="*/ 0 h 924402"/>
                <a:gd name="connsiteX351" fmla="*/ 2665460 w 4603109"/>
                <a:gd name="connsiteY351" fmla="*/ 0 h 924402"/>
                <a:gd name="connsiteX352" fmla="*/ 2680098 w 4603109"/>
                <a:gd name="connsiteY352" fmla="*/ 0 h 924402"/>
                <a:gd name="connsiteX353" fmla="*/ 2680520 w 4603109"/>
                <a:gd name="connsiteY353" fmla="*/ 0 h 924402"/>
                <a:gd name="connsiteX354" fmla="*/ 2682011 w 4603109"/>
                <a:gd name="connsiteY354" fmla="*/ 0 h 924402"/>
                <a:gd name="connsiteX355" fmla="*/ 2692542 w 4603109"/>
                <a:gd name="connsiteY355" fmla="*/ 0 h 924402"/>
                <a:gd name="connsiteX356" fmla="*/ 2702556 w 4603109"/>
                <a:gd name="connsiteY356" fmla="*/ 0 h 924402"/>
                <a:gd name="connsiteX357" fmla="*/ 2704048 w 4603109"/>
                <a:gd name="connsiteY357" fmla="*/ 0 h 924402"/>
                <a:gd name="connsiteX358" fmla="*/ 2724289 w 4603109"/>
                <a:gd name="connsiteY358" fmla="*/ 0 h 924402"/>
                <a:gd name="connsiteX359" fmla="*/ 2731129 w 4603109"/>
                <a:gd name="connsiteY359" fmla="*/ 0 h 924402"/>
                <a:gd name="connsiteX360" fmla="*/ 2732621 w 4603109"/>
                <a:gd name="connsiteY360" fmla="*/ 0 h 924402"/>
                <a:gd name="connsiteX361" fmla="*/ 2733253 w 4603109"/>
                <a:gd name="connsiteY361" fmla="*/ 0 h 924402"/>
                <a:gd name="connsiteX362" fmla="*/ 2734745 w 4603109"/>
                <a:gd name="connsiteY362" fmla="*/ 0 h 924402"/>
                <a:gd name="connsiteX363" fmla="*/ 2746692 w 4603109"/>
                <a:gd name="connsiteY363" fmla="*/ 0 h 924402"/>
                <a:gd name="connsiteX364" fmla="*/ 2749017 w 4603109"/>
                <a:gd name="connsiteY364" fmla="*/ 0 h 924402"/>
                <a:gd name="connsiteX365" fmla="*/ 2750509 w 4603109"/>
                <a:gd name="connsiteY365" fmla="*/ 0 h 924402"/>
                <a:gd name="connsiteX366" fmla="*/ 2754354 w 4603109"/>
                <a:gd name="connsiteY366" fmla="*/ 0 h 924402"/>
                <a:gd name="connsiteX367" fmla="*/ 2755654 w 4603109"/>
                <a:gd name="connsiteY367" fmla="*/ 0 h 924402"/>
                <a:gd name="connsiteX368" fmla="*/ 2757146 w 4603109"/>
                <a:gd name="connsiteY368" fmla="*/ 0 h 924402"/>
                <a:gd name="connsiteX369" fmla="*/ 2761827 w 4603109"/>
                <a:gd name="connsiteY369" fmla="*/ 0 h 924402"/>
                <a:gd name="connsiteX370" fmla="*/ 2763318 w 4603109"/>
                <a:gd name="connsiteY370" fmla="*/ 0 h 924402"/>
                <a:gd name="connsiteX371" fmla="*/ 2776756 w 4603109"/>
                <a:gd name="connsiteY371" fmla="*/ 0 h 924402"/>
                <a:gd name="connsiteX372" fmla="*/ 2777590 w 4603109"/>
                <a:gd name="connsiteY372" fmla="*/ 0 h 924402"/>
                <a:gd name="connsiteX373" fmla="*/ 2779082 w 4603109"/>
                <a:gd name="connsiteY373" fmla="*/ 0 h 924402"/>
                <a:gd name="connsiteX374" fmla="*/ 2783442 w 4603109"/>
                <a:gd name="connsiteY374" fmla="*/ 0 h 924402"/>
                <a:gd name="connsiteX375" fmla="*/ 2784228 w 4603109"/>
                <a:gd name="connsiteY375" fmla="*/ 0 h 924402"/>
                <a:gd name="connsiteX376" fmla="*/ 2785719 w 4603109"/>
                <a:gd name="connsiteY376" fmla="*/ 0 h 924402"/>
                <a:gd name="connsiteX377" fmla="*/ 2786473 w 4603109"/>
                <a:gd name="connsiteY377" fmla="*/ 0 h 924402"/>
                <a:gd name="connsiteX378" fmla="*/ 2793229 w 4603109"/>
                <a:gd name="connsiteY378" fmla="*/ 0 h 924402"/>
                <a:gd name="connsiteX379" fmla="*/ 2799367 w 4603109"/>
                <a:gd name="connsiteY379" fmla="*/ 0 h 924402"/>
                <a:gd name="connsiteX380" fmla="*/ 2813506 w 4603109"/>
                <a:gd name="connsiteY380" fmla="*/ 0 h 924402"/>
                <a:gd name="connsiteX381" fmla="*/ 2820311 w 4603109"/>
                <a:gd name="connsiteY381" fmla="*/ 0 h 924402"/>
                <a:gd name="connsiteX382" fmla="*/ 2827893 w 4603109"/>
                <a:gd name="connsiteY382" fmla="*/ 0 h 924402"/>
                <a:gd name="connsiteX383" fmla="*/ 2827940 w 4603109"/>
                <a:gd name="connsiteY383" fmla="*/ 0 h 924402"/>
                <a:gd name="connsiteX384" fmla="*/ 2829431 w 4603109"/>
                <a:gd name="connsiteY384" fmla="*/ 0 h 924402"/>
                <a:gd name="connsiteX385" fmla="*/ 2829978 w 4603109"/>
                <a:gd name="connsiteY385" fmla="*/ 0 h 924402"/>
                <a:gd name="connsiteX386" fmla="*/ 2852058 w 4603109"/>
                <a:gd name="connsiteY386" fmla="*/ 0 h 924402"/>
                <a:gd name="connsiteX387" fmla="*/ 2857060 w 4603109"/>
                <a:gd name="connsiteY387" fmla="*/ 0 h 924402"/>
                <a:gd name="connsiteX388" fmla="*/ 2857958 w 4603109"/>
                <a:gd name="connsiteY388" fmla="*/ 0 h 924402"/>
                <a:gd name="connsiteX389" fmla="*/ 2871601 w 4603109"/>
                <a:gd name="connsiteY389" fmla="*/ 0 h 924402"/>
                <a:gd name="connsiteX390" fmla="*/ 2882123 w 4603109"/>
                <a:gd name="connsiteY390" fmla="*/ 0 h 924402"/>
                <a:gd name="connsiteX391" fmla="*/ 2894046 w 4603109"/>
                <a:gd name="connsiteY391" fmla="*/ 0 h 924402"/>
                <a:gd name="connsiteX392" fmla="*/ 2903496 w 4603109"/>
                <a:gd name="connsiteY392" fmla="*/ 0 h 924402"/>
                <a:gd name="connsiteX393" fmla="*/ 2911211 w 4603109"/>
                <a:gd name="connsiteY393" fmla="*/ 0 h 924402"/>
                <a:gd name="connsiteX394" fmla="*/ 2914242 w 4603109"/>
                <a:gd name="connsiteY394" fmla="*/ 0 h 924402"/>
                <a:gd name="connsiteX395" fmla="*/ 2914461 w 4603109"/>
                <a:gd name="connsiteY395" fmla="*/ 0 h 924402"/>
                <a:gd name="connsiteX396" fmla="*/ 2924111 w 4603109"/>
                <a:gd name="connsiteY396" fmla="*/ 0 h 924402"/>
                <a:gd name="connsiteX397" fmla="*/ 2927136 w 4603109"/>
                <a:gd name="connsiteY397" fmla="*/ 0 h 924402"/>
                <a:gd name="connsiteX398" fmla="*/ 2933561 w 4603109"/>
                <a:gd name="connsiteY398" fmla="*/ 0 h 924402"/>
                <a:gd name="connsiteX399" fmla="*/ 2939580 w 4603109"/>
                <a:gd name="connsiteY399" fmla="*/ 0 h 924402"/>
                <a:gd name="connsiteX400" fmla="*/ 2941275 w 4603109"/>
                <a:gd name="connsiteY400" fmla="*/ 0 h 924402"/>
                <a:gd name="connsiteX401" fmla="*/ 2941543 w 4603109"/>
                <a:gd name="connsiteY401" fmla="*/ 0 h 924402"/>
                <a:gd name="connsiteX402" fmla="*/ 2945586 w 4603109"/>
                <a:gd name="connsiteY402" fmla="*/ 0 h 924402"/>
                <a:gd name="connsiteX403" fmla="*/ 2950032 w 4603109"/>
                <a:gd name="connsiteY403" fmla="*/ 0 h 924402"/>
                <a:gd name="connsiteX404" fmla="*/ 2955662 w 4603109"/>
                <a:gd name="connsiteY404" fmla="*/ 0 h 924402"/>
                <a:gd name="connsiteX405" fmla="*/ 2955709 w 4603109"/>
                <a:gd name="connsiteY405" fmla="*/ 0 h 924402"/>
                <a:gd name="connsiteX406" fmla="*/ 2957200 w 4603109"/>
                <a:gd name="connsiteY406" fmla="*/ 0 h 924402"/>
                <a:gd name="connsiteX407" fmla="*/ 2957747 w 4603109"/>
                <a:gd name="connsiteY407" fmla="*/ 0 h 924402"/>
                <a:gd name="connsiteX408" fmla="*/ 2968152 w 4603109"/>
                <a:gd name="connsiteY408" fmla="*/ 0 h 924402"/>
                <a:gd name="connsiteX409" fmla="*/ 2969644 w 4603109"/>
                <a:gd name="connsiteY409" fmla="*/ 0 h 924402"/>
                <a:gd name="connsiteX410" fmla="*/ 2972667 w 4603109"/>
                <a:gd name="connsiteY410" fmla="*/ 0 h 924402"/>
                <a:gd name="connsiteX411" fmla="*/ 2977114 w 4603109"/>
                <a:gd name="connsiteY411" fmla="*/ 0 h 924402"/>
                <a:gd name="connsiteX412" fmla="*/ 2984829 w 4603109"/>
                <a:gd name="connsiteY412" fmla="*/ 0 h 924402"/>
                <a:gd name="connsiteX413" fmla="*/ 2985727 w 4603109"/>
                <a:gd name="connsiteY413" fmla="*/ 0 h 924402"/>
                <a:gd name="connsiteX414" fmla="*/ 2999370 w 4603109"/>
                <a:gd name="connsiteY414" fmla="*/ 0 h 924402"/>
                <a:gd name="connsiteX415" fmla="*/ 3021815 w 4603109"/>
                <a:gd name="connsiteY415" fmla="*/ 0 h 924402"/>
                <a:gd name="connsiteX416" fmla="*/ 3031265 w 4603109"/>
                <a:gd name="connsiteY416" fmla="*/ 0 h 924402"/>
                <a:gd name="connsiteX417" fmla="*/ 3042230 w 4603109"/>
                <a:gd name="connsiteY417" fmla="*/ 0 h 924402"/>
                <a:gd name="connsiteX418" fmla="*/ 3044946 w 4603109"/>
                <a:gd name="connsiteY418" fmla="*/ 0 h 924402"/>
                <a:gd name="connsiteX419" fmla="*/ 3051880 w 4603109"/>
                <a:gd name="connsiteY419" fmla="*/ 0 h 924402"/>
                <a:gd name="connsiteX420" fmla="*/ 3061330 w 4603109"/>
                <a:gd name="connsiteY420" fmla="*/ 0 h 924402"/>
                <a:gd name="connsiteX421" fmla="*/ 3067349 w 4603109"/>
                <a:gd name="connsiteY421" fmla="*/ 0 h 924402"/>
                <a:gd name="connsiteX422" fmla="*/ 3069312 w 4603109"/>
                <a:gd name="connsiteY422" fmla="*/ 0 h 924402"/>
                <a:gd name="connsiteX423" fmla="*/ 3073355 w 4603109"/>
                <a:gd name="connsiteY423" fmla="*/ 0 h 924402"/>
                <a:gd name="connsiteX424" fmla="*/ 3073518 w 4603109"/>
                <a:gd name="connsiteY424" fmla="*/ 0 h 924402"/>
                <a:gd name="connsiteX425" fmla="*/ 3075011 w 4603109"/>
                <a:gd name="connsiteY425" fmla="*/ 0 h 924402"/>
                <a:gd name="connsiteX426" fmla="*/ 3077801 w 4603109"/>
                <a:gd name="connsiteY426" fmla="*/ 0 h 924402"/>
                <a:gd name="connsiteX427" fmla="*/ 3095921 w 4603109"/>
                <a:gd name="connsiteY427" fmla="*/ 0 h 924402"/>
                <a:gd name="connsiteX428" fmla="*/ 3097413 w 4603109"/>
                <a:gd name="connsiteY428" fmla="*/ 0 h 924402"/>
                <a:gd name="connsiteX429" fmla="*/ 3100436 w 4603109"/>
                <a:gd name="connsiteY429" fmla="*/ 0 h 924402"/>
                <a:gd name="connsiteX430" fmla="*/ 3103552 w 4603109"/>
                <a:gd name="connsiteY430" fmla="*/ 0 h 924402"/>
                <a:gd name="connsiteX431" fmla="*/ 3104883 w 4603109"/>
                <a:gd name="connsiteY431" fmla="*/ 0 h 924402"/>
                <a:gd name="connsiteX432" fmla="*/ 3120023 w 4603109"/>
                <a:gd name="connsiteY432" fmla="*/ 0 h 924402"/>
                <a:gd name="connsiteX433" fmla="*/ 3120445 w 4603109"/>
                <a:gd name="connsiteY433" fmla="*/ 0 h 924402"/>
                <a:gd name="connsiteX434" fmla="*/ 3149018 w 4603109"/>
                <a:gd name="connsiteY434" fmla="*/ 0 h 924402"/>
                <a:gd name="connsiteX435" fmla="*/ 3150088 w 4603109"/>
                <a:gd name="connsiteY435" fmla="*/ 0 h 924402"/>
                <a:gd name="connsiteX436" fmla="*/ 3150509 w 4603109"/>
                <a:gd name="connsiteY436" fmla="*/ 0 h 924402"/>
                <a:gd name="connsiteX437" fmla="*/ 3171054 w 4603109"/>
                <a:gd name="connsiteY437" fmla="*/ 0 h 924402"/>
                <a:gd name="connsiteX438" fmla="*/ 3172715 w 4603109"/>
                <a:gd name="connsiteY438" fmla="*/ 0 h 924402"/>
                <a:gd name="connsiteX439" fmla="*/ 3199627 w 4603109"/>
                <a:gd name="connsiteY439" fmla="*/ 0 h 924402"/>
                <a:gd name="connsiteX440" fmla="*/ 3201119 w 4603109"/>
                <a:gd name="connsiteY440" fmla="*/ 0 h 924402"/>
                <a:gd name="connsiteX441" fmla="*/ 3201287 w 4603109"/>
                <a:gd name="connsiteY441" fmla="*/ 0 h 924402"/>
                <a:gd name="connsiteX442" fmla="*/ 3201751 w 4603109"/>
                <a:gd name="connsiteY442" fmla="*/ 0 h 924402"/>
                <a:gd name="connsiteX443" fmla="*/ 3202780 w 4603109"/>
                <a:gd name="connsiteY443" fmla="*/ 0 h 924402"/>
                <a:gd name="connsiteX444" fmla="*/ 3217515 w 4603109"/>
                <a:gd name="connsiteY444" fmla="*/ 0 h 924402"/>
                <a:gd name="connsiteX445" fmla="*/ 3224152 w 4603109"/>
                <a:gd name="connsiteY445" fmla="*/ 0 h 924402"/>
                <a:gd name="connsiteX446" fmla="*/ 3230324 w 4603109"/>
                <a:gd name="connsiteY446" fmla="*/ 0 h 924402"/>
                <a:gd name="connsiteX447" fmla="*/ 3231321 w 4603109"/>
                <a:gd name="connsiteY447" fmla="*/ 0 h 924402"/>
                <a:gd name="connsiteX448" fmla="*/ 3231816 w 4603109"/>
                <a:gd name="connsiteY448" fmla="*/ 0 h 924402"/>
                <a:gd name="connsiteX449" fmla="*/ 3243763 w 4603109"/>
                <a:gd name="connsiteY449" fmla="*/ 0 h 924402"/>
                <a:gd name="connsiteX450" fmla="*/ 3246088 w 4603109"/>
                <a:gd name="connsiteY450" fmla="*/ 0 h 924402"/>
                <a:gd name="connsiteX451" fmla="*/ 3247580 w 4603109"/>
                <a:gd name="connsiteY451" fmla="*/ 0 h 924402"/>
                <a:gd name="connsiteX452" fmla="*/ 3247792 w 4603109"/>
                <a:gd name="connsiteY452" fmla="*/ 0 h 924402"/>
                <a:gd name="connsiteX453" fmla="*/ 3248214 w 4603109"/>
                <a:gd name="connsiteY453" fmla="*/ 0 h 924402"/>
                <a:gd name="connsiteX454" fmla="*/ 3252725 w 4603109"/>
                <a:gd name="connsiteY454" fmla="*/ 0 h 924402"/>
                <a:gd name="connsiteX455" fmla="*/ 3254217 w 4603109"/>
                <a:gd name="connsiteY455" fmla="*/ 0 h 924402"/>
                <a:gd name="connsiteX456" fmla="*/ 3260235 w 4603109"/>
                <a:gd name="connsiteY456" fmla="*/ 0 h 924402"/>
                <a:gd name="connsiteX457" fmla="*/ 3276787 w 4603109"/>
                <a:gd name="connsiteY457" fmla="*/ 0 h 924402"/>
                <a:gd name="connsiteX458" fmla="*/ 3277857 w 4603109"/>
                <a:gd name="connsiteY458" fmla="*/ 0 h 924402"/>
                <a:gd name="connsiteX459" fmla="*/ 3278278 w 4603109"/>
                <a:gd name="connsiteY459" fmla="*/ 0 h 924402"/>
                <a:gd name="connsiteX460" fmla="*/ 3290300 w 4603109"/>
                <a:gd name="connsiteY460" fmla="*/ 0 h 924402"/>
                <a:gd name="connsiteX461" fmla="*/ 3298823 w 4603109"/>
                <a:gd name="connsiteY461" fmla="*/ 0 h 924402"/>
                <a:gd name="connsiteX462" fmla="*/ 3327396 w 4603109"/>
                <a:gd name="connsiteY462" fmla="*/ 0 h 924402"/>
                <a:gd name="connsiteX463" fmla="*/ 3328888 w 4603109"/>
                <a:gd name="connsiteY463" fmla="*/ 0 h 924402"/>
                <a:gd name="connsiteX464" fmla="*/ 3329520 w 4603109"/>
                <a:gd name="connsiteY464" fmla="*/ 0 h 924402"/>
                <a:gd name="connsiteX465" fmla="*/ 3345284 w 4603109"/>
                <a:gd name="connsiteY465" fmla="*/ 0 h 924402"/>
                <a:gd name="connsiteX466" fmla="*/ 3349129 w 4603109"/>
                <a:gd name="connsiteY466" fmla="*/ 0 h 924402"/>
                <a:gd name="connsiteX467" fmla="*/ 3351921 w 4603109"/>
                <a:gd name="connsiteY467" fmla="*/ 0 h 924402"/>
                <a:gd name="connsiteX468" fmla="*/ 3358093 w 4603109"/>
                <a:gd name="connsiteY468" fmla="*/ 0 h 924402"/>
                <a:gd name="connsiteX469" fmla="*/ 3359585 w 4603109"/>
                <a:gd name="connsiteY469" fmla="*/ 0 h 924402"/>
                <a:gd name="connsiteX470" fmla="*/ 3371532 w 4603109"/>
                <a:gd name="connsiteY470" fmla="*/ 0 h 924402"/>
                <a:gd name="connsiteX471" fmla="*/ 3373857 w 4603109"/>
                <a:gd name="connsiteY471" fmla="*/ 0 h 924402"/>
                <a:gd name="connsiteX472" fmla="*/ 3375349 w 4603109"/>
                <a:gd name="connsiteY472" fmla="*/ 0 h 924402"/>
                <a:gd name="connsiteX473" fmla="*/ 3380494 w 4603109"/>
                <a:gd name="connsiteY473" fmla="*/ 0 h 924402"/>
                <a:gd name="connsiteX474" fmla="*/ 3381986 w 4603109"/>
                <a:gd name="connsiteY474" fmla="*/ 0 h 924402"/>
                <a:gd name="connsiteX475" fmla="*/ 3388004 w 4603109"/>
                <a:gd name="connsiteY475" fmla="*/ 0 h 924402"/>
                <a:gd name="connsiteX476" fmla="*/ 3408282 w 4603109"/>
                <a:gd name="connsiteY476" fmla="*/ 0 h 924402"/>
                <a:gd name="connsiteX477" fmla="*/ 3418069 w 4603109"/>
                <a:gd name="connsiteY477" fmla="*/ 0 h 924402"/>
                <a:gd name="connsiteX478" fmla="*/ 3424207 w 4603109"/>
                <a:gd name="connsiteY478" fmla="*/ 0 h 924402"/>
                <a:gd name="connsiteX479" fmla="*/ 3424753 w 4603109"/>
                <a:gd name="connsiteY479" fmla="*/ 0 h 924402"/>
                <a:gd name="connsiteX480" fmla="*/ 3452733 w 4603109"/>
                <a:gd name="connsiteY480" fmla="*/ 0 h 924402"/>
                <a:gd name="connsiteX481" fmla="*/ 3454818 w 4603109"/>
                <a:gd name="connsiteY481" fmla="*/ 0 h 924402"/>
                <a:gd name="connsiteX482" fmla="*/ 3476898 w 4603109"/>
                <a:gd name="connsiteY482" fmla="*/ 0 h 924402"/>
                <a:gd name="connsiteX483" fmla="*/ 3496441 w 4603109"/>
                <a:gd name="connsiteY483" fmla="*/ 0 h 924402"/>
                <a:gd name="connsiteX484" fmla="*/ 3509236 w 4603109"/>
                <a:gd name="connsiteY484" fmla="*/ 0 h 924402"/>
                <a:gd name="connsiteX485" fmla="*/ 3518886 w 4603109"/>
                <a:gd name="connsiteY485" fmla="*/ 0 h 924402"/>
                <a:gd name="connsiteX486" fmla="*/ 3528336 w 4603109"/>
                <a:gd name="connsiteY486" fmla="*/ 0 h 924402"/>
                <a:gd name="connsiteX487" fmla="*/ 3536051 w 4603109"/>
                <a:gd name="connsiteY487" fmla="*/ 0 h 924402"/>
                <a:gd name="connsiteX488" fmla="*/ 3539301 w 4603109"/>
                <a:gd name="connsiteY488" fmla="*/ 0 h 924402"/>
                <a:gd name="connsiteX489" fmla="*/ 3540361 w 4603109"/>
                <a:gd name="connsiteY489" fmla="*/ 0 h 924402"/>
                <a:gd name="connsiteX490" fmla="*/ 3544807 w 4603109"/>
                <a:gd name="connsiteY490" fmla="*/ 0 h 924402"/>
                <a:gd name="connsiteX491" fmla="*/ 3551976 w 4603109"/>
                <a:gd name="connsiteY491" fmla="*/ 0 h 924402"/>
                <a:gd name="connsiteX492" fmla="*/ 3552522 w 4603109"/>
                <a:gd name="connsiteY492" fmla="*/ 0 h 924402"/>
                <a:gd name="connsiteX493" fmla="*/ 3564420 w 4603109"/>
                <a:gd name="connsiteY493" fmla="*/ 0 h 924402"/>
                <a:gd name="connsiteX494" fmla="*/ 3570426 w 4603109"/>
                <a:gd name="connsiteY494" fmla="*/ 0 h 924402"/>
                <a:gd name="connsiteX495" fmla="*/ 3574872 w 4603109"/>
                <a:gd name="connsiteY495" fmla="*/ 0 h 924402"/>
                <a:gd name="connsiteX496" fmla="*/ 3580502 w 4603109"/>
                <a:gd name="connsiteY496" fmla="*/ 0 h 924402"/>
                <a:gd name="connsiteX497" fmla="*/ 3582587 w 4603109"/>
                <a:gd name="connsiteY497" fmla="*/ 0 h 924402"/>
                <a:gd name="connsiteX498" fmla="*/ 3624210 w 4603109"/>
                <a:gd name="connsiteY498" fmla="*/ 0 h 924402"/>
                <a:gd name="connsiteX499" fmla="*/ 3637005 w 4603109"/>
                <a:gd name="connsiteY499" fmla="*/ 0 h 924402"/>
                <a:gd name="connsiteX500" fmla="*/ 3646655 w 4603109"/>
                <a:gd name="connsiteY500" fmla="*/ 0 h 924402"/>
                <a:gd name="connsiteX501" fmla="*/ 3656105 w 4603109"/>
                <a:gd name="connsiteY501" fmla="*/ 0 h 924402"/>
                <a:gd name="connsiteX502" fmla="*/ 3667070 w 4603109"/>
                <a:gd name="connsiteY502" fmla="*/ 0 h 924402"/>
                <a:gd name="connsiteX503" fmla="*/ 3668130 w 4603109"/>
                <a:gd name="connsiteY503" fmla="*/ 0 h 924402"/>
                <a:gd name="connsiteX504" fmla="*/ 3669786 w 4603109"/>
                <a:gd name="connsiteY504" fmla="*/ 0 h 924402"/>
                <a:gd name="connsiteX505" fmla="*/ 3672576 w 4603109"/>
                <a:gd name="connsiteY505" fmla="*/ 0 h 924402"/>
                <a:gd name="connsiteX506" fmla="*/ 3692189 w 4603109"/>
                <a:gd name="connsiteY506" fmla="*/ 0 h 924402"/>
                <a:gd name="connsiteX507" fmla="*/ 3698195 w 4603109"/>
                <a:gd name="connsiteY507" fmla="*/ 0 h 924402"/>
                <a:gd name="connsiteX508" fmla="*/ 3702641 w 4603109"/>
                <a:gd name="connsiteY508" fmla="*/ 0 h 924402"/>
                <a:gd name="connsiteX509" fmla="*/ 3744863 w 4603109"/>
                <a:gd name="connsiteY509" fmla="*/ 0 h 924402"/>
                <a:gd name="connsiteX510" fmla="*/ 3745285 w 4603109"/>
                <a:gd name="connsiteY510" fmla="*/ 0 h 924402"/>
                <a:gd name="connsiteX511" fmla="*/ 3795894 w 4603109"/>
                <a:gd name="connsiteY511" fmla="*/ 0 h 924402"/>
                <a:gd name="connsiteX512" fmla="*/ 3797555 w 4603109"/>
                <a:gd name="connsiteY512" fmla="*/ 0 h 924402"/>
                <a:gd name="connsiteX513" fmla="*/ 3826591 w 4603109"/>
                <a:gd name="connsiteY513" fmla="*/ 0 h 924402"/>
                <a:gd name="connsiteX514" fmla="*/ 3842355 w 4603109"/>
                <a:gd name="connsiteY514" fmla="*/ 0 h 924402"/>
                <a:gd name="connsiteX515" fmla="*/ 3848992 w 4603109"/>
                <a:gd name="connsiteY515" fmla="*/ 0 h 924402"/>
                <a:gd name="connsiteX516" fmla="*/ 3872632 w 4603109"/>
                <a:gd name="connsiteY516" fmla="*/ 0 h 924402"/>
                <a:gd name="connsiteX517" fmla="*/ 3873054 w 4603109"/>
                <a:gd name="connsiteY517" fmla="*/ 0 h 924402"/>
                <a:gd name="connsiteX518" fmla="*/ 3885075 w 4603109"/>
                <a:gd name="connsiteY518" fmla="*/ 0 h 924402"/>
                <a:gd name="connsiteX519" fmla="*/ 3923663 w 4603109"/>
                <a:gd name="connsiteY519" fmla="*/ 0 h 924402"/>
                <a:gd name="connsiteX520" fmla="*/ 3954360 w 4603109"/>
                <a:gd name="connsiteY520" fmla="*/ 0 h 924402"/>
                <a:gd name="connsiteX521" fmla="*/ 3970124 w 4603109"/>
                <a:gd name="connsiteY521" fmla="*/ 0 h 924402"/>
                <a:gd name="connsiteX522" fmla="*/ 3976761 w 4603109"/>
                <a:gd name="connsiteY522" fmla="*/ 0 h 924402"/>
                <a:gd name="connsiteX523" fmla="*/ 4012844 w 4603109"/>
                <a:gd name="connsiteY523" fmla="*/ 0 h 924402"/>
                <a:gd name="connsiteX524" fmla="*/ 4049593 w 4603109"/>
                <a:gd name="connsiteY524" fmla="*/ 0 h 924402"/>
                <a:gd name="connsiteX525" fmla="*/ 4169647 w 4603109"/>
                <a:gd name="connsiteY525" fmla="*/ 0 h 924402"/>
                <a:gd name="connsiteX526" fmla="*/ 4177362 w 4603109"/>
                <a:gd name="connsiteY526" fmla="*/ 0 h 924402"/>
                <a:gd name="connsiteX527" fmla="*/ 4297416 w 4603109"/>
                <a:gd name="connsiteY527" fmla="*/ 0 h 924402"/>
                <a:gd name="connsiteX528" fmla="*/ 4379339 w 4603109"/>
                <a:gd name="connsiteY528" fmla="*/ 47054 h 924402"/>
                <a:gd name="connsiteX529" fmla="*/ 4591731 w 4603109"/>
                <a:gd name="connsiteY529" fmla="*/ 415146 h 924402"/>
                <a:gd name="connsiteX530" fmla="*/ 4591731 w 4603109"/>
                <a:gd name="connsiteY530" fmla="*/ 509257 h 924402"/>
                <a:gd name="connsiteX531" fmla="*/ 4379339 w 4603109"/>
                <a:gd name="connsiteY531" fmla="*/ 877348 h 924402"/>
                <a:gd name="connsiteX532" fmla="*/ 4297416 w 4603109"/>
                <a:gd name="connsiteY532" fmla="*/ 924402 h 924402"/>
                <a:gd name="connsiteX533" fmla="*/ 4169647 w 4603109"/>
                <a:gd name="connsiteY533" fmla="*/ 924402 h 924402"/>
                <a:gd name="connsiteX534" fmla="*/ 3976761 w 4603109"/>
                <a:gd name="connsiteY534" fmla="*/ 924402 h 924402"/>
                <a:gd name="connsiteX535" fmla="*/ 3872632 w 4603109"/>
                <a:gd name="connsiteY535" fmla="*/ 924402 h 924402"/>
                <a:gd name="connsiteX536" fmla="*/ 3848992 w 4603109"/>
                <a:gd name="connsiteY536" fmla="*/ 924402 h 924402"/>
                <a:gd name="connsiteX537" fmla="*/ 3744863 w 4603109"/>
                <a:gd name="connsiteY537" fmla="*/ 924402 h 924402"/>
                <a:gd name="connsiteX538" fmla="*/ 3702641 w 4603109"/>
                <a:gd name="connsiteY538" fmla="*/ 924402 h 924402"/>
                <a:gd name="connsiteX539" fmla="*/ 3672576 w 4603109"/>
                <a:gd name="connsiteY539" fmla="*/ 924402 h 924402"/>
                <a:gd name="connsiteX540" fmla="*/ 3656105 w 4603109"/>
                <a:gd name="connsiteY540" fmla="*/ 924402 h 924402"/>
                <a:gd name="connsiteX541" fmla="*/ 3574872 w 4603109"/>
                <a:gd name="connsiteY541" fmla="*/ 924402 h 924402"/>
                <a:gd name="connsiteX542" fmla="*/ 3551976 w 4603109"/>
                <a:gd name="connsiteY542" fmla="*/ 924402 h 924402"/>
                <a:gd name="connsiteX543" fmla="*/ 3544807 w 4603109"/>
                <a:gd name="connsiteY543" fmla="*/ 924402 h 924402"/>
                <a:gd name="connsiteX544" fmla="*/ 3528336 w 4603109"/>
                <a:gd name="connsiteY544" fmla="*/ 924402 h 924402"/>
                <a:gd name="connsiteX545" fmla="*/ 3424207 w 4603109"/>
                <a:gd name="connsiteY545" fmla="*/ 924402 h 924402"/>
                <a:gd name="connsiteX546" fmla="*/ 3381986 w 4603109"/>
                <a:gd name="connsiteY546" fmla="*/ 924402 h 924402"/>
                <a:gd name="connsiteX547" fmla="*/ 3380494 w 4603109"/>
                <a:gd name="connsiteY547" fmla="*/ 924402 h 924402"/>
                <a:gd name="connsiteX548" fmla="*/ 3351921 w 4603109"/>
                <a:gd name="connsiteY548" fmla="*/ 924402 h 924402"/>
                <a:gd name="connsiteX549" fmla="*/ 3277857 w 4603109"/>
                <a:gd name="connsiteY549" fmla="*/ 924402 h 924402"/>
                <a:gd name="connsiteX550" fmla="*/ 3254217 w 4603109"/>
                <a:gd name="connsiteY550" fmla="*/ 924402 h 924402"/>
                <a:gd name="connsiteX551" fmla="*/ 3252725 w 4603109"/>
                <a:gd name="connsiteY551" fmla="*/ 924402 h 924402"/>
                <a:gd name="connsiteX552" fmla="*/ 3247792 w 4603109"/>
                <a:gd name="connsiteY552" fmla="*/ 924402 h 924402"/>
                <a:gd name="connsiteX553" fmla="*/ 3231321 w 4603109"/>
                <a:gd name="connsiteY553" fmla="*/ 924402 h 924402"/>
                <a:gd name="connsiteX554" fmla="*/ 3224152 w 4603109"/>
                <a:gd name="connsiteY554" fmla="*/ 924402 h 924402"/>
                <a:gd name="connsiteX555" fmla="*/ 3150088 w 4603109"/>
                <a:gd name="connsiteY555" fmla="*/ 924402 h 924402"/>
                <a:gd name="connsiteX556" fmla="*/ 3120023 w 4603109"/>
                <a:gd name="connsiteY556" fmla="*/ 924402 h 924402"/>
                <a:gd name="connsiteX557" fmla="*/ 3104883 w 4603109"/>
                <a:gd name="connsiteY557" fmla="*/ 924402 h 924402"/>
                <a:gd name="connsiteX558" fmla="*/ 3103552 w 4603109"/>
                <a:gd name="connsiteY558" fmla="*/ 924402 h 924402"/>
                <a:gd name="connsiteX559" fmla="*/ 3077801 w 4603109"/>
                <a:gd name="connsiteY559" fmla="*/ 924402 h 924402"/>
                <a:gd name="connsiteX560" fmla="*/ 3061330 w 4603109"/>
                <a:gd name="connsiteY560" fmla="*/ 924402 h 924402"/>
                <a:gd name="connsiteX561" fmla="*/ 3031265 w 4603109"/>
                <a:gd name="connsiteY561" fmla="*/ 924402 h 924402"/>
                <a:gd name="connsiteX562" fmla="*/ 2977114 w 4603109"/>
                <a:gd name="connsiteY562" fmla="*/ 924402 h 924402"/>
                <a:gd name="connsiteX563" fmla="*/ 2957200 w 4603109"/>
                <a:gd name="connsiteY563" fmla="*/ 924402 h 924402"/>
                <a:gd name="connsiteX564" fmla="*/ 2955709 w 4603109"/>
                <a:gd name="connsiteY564" fmla="*/ 924402 h 924402"/>
                <a:gd name="connsiteX565" fmla="*/ 2950032 w 4603109"/>
                <a:gd name="connsiteY565" fmla="*/ 924402 h 924402"/>
                <a:gd name="connsiteX566" fmla="*/ 2933561 w 4603109"/>
                <a:gd name="connsiteY566" fmla="*/ 924402 h 924402"/>
                <a:gd name="connsiteX567" fmla="*/ 2927136 w 4603109"/>
                <a:gd name="connsiteY567" fmla="*/ 924402 h 924402"/>
                <a:gd name="connsiteX568" fmla="*/ 2903496 w 4603109"/>
                <a:gd name="connsiteY568" fmla="*/ 924402 h 924402"/>
                <a:gd name="connsiteX569" fmla="*/ 2829431 w 4603109"/>
                <a:gd name="connsiteY569" fmla="*/ 924402 h 924402"/>
                <a:gd name="connsiteX570" fmla="*/ 2827940 w 4603109"/>
                <a:gd name="connsiteY570" fmla="*/ 924402 h 924402"/>
                <a:gd name="connsiteX571" fmla="*/ 2799367 w 4603109"/>
                <a:gd name="connsiteY571" fmla="*/ 924402 h 924402"/>
                <a:gd name="connsiteX572" fmla="*/ 2785719 w 4603109"/>
                <a:gd name="connsiteY572" fmla="*/ 924402 h 924402"/>
                <a:gd name="connsiteX573" fmla="*/ 2784228 w 4603109"/>
                <a:gd name="connsiteY573" fmla="*/ 924402 h 924402"/>
                <a:gd name="connsiteX574" fmla="*/ 2757146 w 4603109"/>
                <a:gd name="connsiteY574" fmla="*/ 924402 h 924402"/>
                <a:gd name="connsiteX575" fmla="*/ 2755654 w 4603109"/>
                <a:gd name="connsiteY575" fmla="*/ 924402 h 924402"/>
                <a:gd name="connsiteX576" fmla="*/ 2680098 w 4603109"/>
                <a:gd name="connsiteY576" fmla="*/ 924402 h 924402"/>
                <a:gd name="connsiteX577" fmla="*/ 2657950 w 4603109"/>
                <a:gd name="connsiteY577" fmla="*/ 924402 h 924402"/>
                <a:gd name="connsiteX578" fmla="*/ 2656459 w 4603109"/>
                <a:gd name="connsiteY578" fmla="*/ 924402 h 924402"/>
                <a:gd name="connsiteX579" fmla="*/ 2653017 w 4603109"/>
                <a:gd name="connsiteY579" fmla="*/ 924402 h 924402"/>
                <a:gd name="connsiteX580" fmla="*/ 2636545 w 4603109"/>
                <a:gd name="connsiteY580" fmla="*/ 924402 h 924402"/>
                <a:gd name="connsiteX581" fmla="*/ 2629377 w 4603109"/>
                <a:gd name="connsiteY581" fmla="*/ 924402 h 924402"/>
                <a:gd name="connsiteX582" fmla="*/ 2627885 w 4603109"/>
                <a:gd name="connsiteY582" fmla="*/ 924402 h 924402"/>
                <a:gd name="connsiteX583" fmla="*/ 2606481 w 4603109"/>
                <a:gd name="connsiteY583" fmla="*/ 924402 h 924402"/>
                <a:gd name="connsiteX584" fmla="*/ 2552329 w 4603109"/>
                <a:gd name="connsiteY584" fmla="*/ 924402 h 924402"/>
                <a:gd name="connsiteX585" fmla="*/ 2525248 w 4603109"/>
                <a:gd name="connsiteY585" fmla="*/ 924402 h 924402"/>
                <a:gd name="connsiteX586" fmla="*/ 2510108 w 4603109"/>
                <a:gd name="connsiteY586" fmla="*/ 924402 h 924402"/>
                <a:gd name="connsiteX587" fmla="*/ 2508776 w 4603109"/>
                <a:gd name="connsiteY587" fmla="*/ 924402 h 924402"/>
                <a:gd name="connsiteX588" fmla="*/ 2480043 w 4603109"/>
                <a:gd name="connsiteY588" fmla="*/ 924402 h 924402"/>
                <a:gd name="connsiteX589" fmla="*/ 2478712 w 4603109"/>
                <a:gd name="connsiteY589" fmla="*/ 924402 h 924402"/>
                <a:gd name="connsiteX590" fmla="*/ 2463572 w 4603109"/>
                <a:gd name="connsiteY590" fmla="*/ 924402 h 924402"/>
                <a:gd name="connsiteX591" fmla="*/ 2436490 w 4603109"/>
                <a:gd name="connsiteY591" fmla="*/ 924402 h 924402"/>
                <a:gd name="connsiteX592" fmla="*/ 2382339 w 4603109"/>
                <a:gd name="connsiteY592" fmla="*/ 924402 h 924402"/>
                <a:gd name="connsiteX593" fmla="*/ 2360934 w 4603109"/>
                <a:gd name="connsiteY593" fmla="*/ 924402 h 924402"/>
                <a:gd name="connsiteX594" fmla="*/ 2359443 w 4603109"/>
                <a:gd name="connsiteY594" fmla="*/ 924402 h 924402"/>
                <a:gd name="connsiteX595" fmla="*/ 2352274 w 4603109"/>
                <a:gd name="connsiteY595" fmla="*/ 924402 h 924402"/>
                <a:gd name="connsiteX596" fmla="*/ 2335803 w 4603109"/>
                <a:gd name="connsiteY596" fmla="*/ 924402 h 924402"/>
                <a:gd name="connsiteX597" fmla="*/ 2332360 w 4603109"/>
                <a:gd name="connsiteY597" fmla="*/ 924402 h 924402"/>
                <a:gd name="connsiteX598" fmla="*/ 2332328 w 4603109"/>
                <a:gd name="connsiteY598" fmla="*/ 924402 h 924402"/>
                <a:gd name="connsiteX599" fmla="*/ 2330869 w 4603109"/>
                <a:gd name="connsiteY599" fmla="*/ 924402 h 924402"/>
                <a:gd name="connsiteX600" fmla="*/ 2308721 w 4603109"/>
                <a:gd name="connsiteY600" fmla="*/ 924402 h 924402"/>
                <a:gd name="connsiteX601" fmla="*/ 2233165 w 4603109"/>
                <a:gd name="connsiteY601" fmla="*/ 924402 h 924402"/>
                <a:gd name="connsiteX602" fmla="*/ 2231674 w 4603109"/>
                <a:gd name="connsiteY602" fmla="*/ 924402 h 924402"/>
                <a:gd name="connsiteX603" fmla="*/ 2204591 w 4603109"/>
                <a:gd name="connsiteY603" fmla="*/ 924402 h 924402"/>
                <a:gd name="connsiteX604" fmla="*/ 2204559 w 4603109"/>
                <a:gd name="connsiteY604" fmla="*/ 924402 h 924402"/>
                <a:gd name="connsiteX605" fmla="*/ 2203100 w 4603109"/>
                <a:gd name="connsiteY605" fmla="*/ 924402 h 924402"/>
                <a:gd name="connsiteX606" fmla="*/ 2189452 w 4603109"/>
                <a:gd name="connsiteY606" fmla="*/ 924402 h 924402"/>
                <a:gd name="connsiteX607" fmla="*/ 2160879 w 4603109"/>
                <a:gd name="connsiteY607" fmla="*/ 924402 h 924402"/>
                <a:gd name="connsiteX608" fmla="*/ 2159388 w 4603109"/>
                <a:gd name="connsiteY608" fmla="*/ 924402 h 924402"/>
                <a:gd name="connsiteX609" fmla="*/ 2085323 w 4603109"/>
                <a:gd name="connsiteY609" fmla="*/ 924402 h 924402"/>
                <a:gd name="connsiteX610" fmla="*/ 2077294 w 4603109"/>
                <a:gd name="connsiteY610" fmla="*/ 924402 h 924402"/>
                <a:gd name="connsiteX611" fmla="*/ 2061683 w 4603109"/>
                <a:gd name="connsiteY611" fmla="*/ 924402 h 924402"/>
                <a:gd name="connsiteX612" fmla="*/ 2055258 w 4603109"/>
                <a:gd name="connsiteY612" fmla="*/ 924402 h 924402"/>
                <a:gd name="connsiteX613" fmla="*/ 2038787 w 4603109"/>
                <a:gd name="connsiteY613" fmla="*/ 924402 h 924402"/>
                <a:gd name="connsiteX614" fmla="*/ 2033110 w 4603109"/>
                <a:gd name="connsiteY614" fmla="*/ 924402 h 924402"/>
                <a:gd name="connsiteX615" fmla="*/ 2031619 w 4603109"/>
                <a:gd name="connsiteY615" fmla="*/ 924402 h 924402"/>
                <a:gd name="connsiteX616" fmla="*/ 2011705 w 4603109"/>
                <a:gd name="connsiteY616" fmla="*/ 924402 h 924402"/>
                <a:gd name="connsiteX617" fmla="*/ 1957554 w 4603109"/>
                <a:gd name="connsiteY617" fmla="*/ 924402 h 924402"/>
                <a:gd name="connsiteX618" fmla="*/ 1949525 w 4603109"/>
                <a:gd name="connsiteY618" fmla="*/ 924402 h 924402"/>
                <a:gd name="connsiteX619" fmla="*/ 1927489 w 4603109"/>
                <a:gd name="connsiteY619" fmla="*/ 924402 h 924402"/>
                <a:gd name="connsiteX620" fmla="*/ 1911018 w 4603109"/>
                <a:gd name="connsiteY620" fmla="*/ 924402 h 924402"/>
                <a:gd name="connsiteX621" fmla="*/ 1907543 w 4603109"/>
                <a:gd name="connsiteY621" fmla="*/ 924402 h 924402"/>
                <a:gd name="connsiteX622" fmla="*/ 1885268 w 4603109"/>
                <a:gd name="connsiteY622" fmla="*/ 924402 h 924402"/>
                <a:gd name="connsiteX623" fmla="*/ 1883936 w 4603109"/>
                <a:gd name="connsiteY623" fmla="*/ 924402 h 924402"/>
                <a:gd name="connsiteX624" fmla="*/ 1868796 w 4603109"/>
                <a:gd name="connsiteY624" fmla="*/ 924402 h 924402"/>
                <a:gd name="connsiteX625" fmla="*/ 1838732 w 4603109"/>
                <a:gd name="connsiteY625" fmla="*/ 924402 h 924402"/>
                <a:gd name="connsiteX626" fmla="*/ 1779774 w 4603109"/>
                <a:gd name="connsiteY626" fmla="*/ 924402 h 924402"/>
                <a:gd name="connsiteX627" fmla="*/ 1764668 w 4603109"/>
                <a:gd name="connsiteY627" fmla="*/ 924402 h 924402"/>
                <a:gd name="connsiteX628" fmla="*/ 1757499 w 4603109"/>
                <a:gd name="connsiteY628" fmla="*/ 924402 h 924402"/>
                <a:gd name="connsiteX629" fmla="*/ 1741027 w 4603109"/>
                <a:gd name="connsiteY629" fmla="*/ 924402 h 924402"/>
                <a:gd name="connsiteX630" fmla="*/ 1737552 w 4603109"/>
                <a:gd name="connsiteY630" fmla="*/ 924402 h 924402"/>
                <a:gd name="connsiteX631" fmla="*/ 1736094 w 4603109"/>
                <a:gd name="connsiteY631" fmla="*/ 924402 h 924402"/>
                <a:gd name="connsiteX632" fmla="*/ 1734603 w 4603109"/>
                <a:gd name="connsiteY632" fmla="*/ 924402 h 924402"/>
                <a:gd name="connsiteX633" fmla="*/ 1710963 w 4603109"/>
                <a:gd name="connsiteY633" fmla="*/ 924402 h 924402"/>
                <a:gd name="connsiteX634" fmla="*/ 1707488 w 4603109"/>
                <a:gd name="connsiteY634" fmla="*/ 924402 h 924402"/>
                <a:gd name="connsiteX635" fmla="*/ 1652509 w 4603109"/>
                <a:gd name="connsiteY635" fmla="*/ 924402 h 924402"/>
                <a:gd name="connsiteX636" fmla="*/ 1636899 w 4603109"/>
                <a:gd name="connsiteY636" fmla="*/ 924402 h 924402"/>
                <a:gd name="connsiteX637" fmla="*/ 1609783 w 4603109"/>
                <a:gd name="connsiteY637" fmla="*/ 924402 h 924402"/>
                <a:gd name="connsiteX638" fmla="*/ 1608325 w 4603109"/>
                <a:gd name="connsiteY638" fmla="*/ 924402 h 924402"/>
                <a:gd name="connsiteX639" fmla="*/ 1606834 w 4603109"/>
                <a:gd name="connsiteY639" fmla="*/ 924402 h 924402"/>
                <a:gd name="connsiteX640" fmla="*/ 1579719 w 4603109"/>
                <a:gd name="connsiteY640" fmla="*/ 924402 h 924402"/>
                <a:gd name="connsiteX641" fmla="*/ 1564612 w 4603109"/>
                <a:gd name="connsiteY641" fmla="*/ 924402 h 924402"/>
                <a:gd name="connsiteX642" fmla="*/ 1524740 w 4603109"/>
                <a:gd name="connsiteY642" fmla="*/ 924402 h 924402"/>
                <a:gd name="connsiteX643" fmla="*/ 1482518 w 4603109"/>
                <a:gd name="connsiteY643" fmla="*/ 924402 h 924402"/>
                <a:gd name="connsiteX644" fmla="*/ 1460483 w 4603109"/>
                <a:gd name="connsiteY644" fmla="*/ 924402 h 924402"/>
                <a:gd name="connsiteX645" fmla="*/ 1452454 w 4603109"/>
                <a:gd name="connsiteY645" fmla="*/ 924402 h 924402"/>
                <a:gd name="connsiteX646" fmla="*/ 1444011 w 4603109"/>
                <a:gd name="connsiteY646" fmla="*/ 924402 h 924402"/>
                <a:gd name="connsiteX647" fmla="*/ 1436843 w 4603109"/>
                <a:gd name="connsiteY647" fmla="*/ 924402 h 924402"/>
                <a:gd name="connsiteX648" fmla="*/ 1413947 w 4603109"/>
                <a:gd name="connsiteY648" fmla="*/ 924402 h 924402"/>
                <a:gd name="connsiteX649" fmla="*/ 1354749 w 4603109"/>
                <a:gd name="connsiteY649" fmla="*/ 924402 h 924402"/>
                <a:gd name="connsiteX650" fmla="*/ 1332714 w 4603109"/>
                <a:gd name="connsiteY650" fmla="*/ 924402 h 924402"/>
                <a:gd name="connsiteX651" fmla="*/ 1324685 w 4603109"/>
                <a:gd name="connsiteY651" fmla="*/ 924402 h 924402"/>
                <a:gd name="connsiteX652" fmla="*/ 1316242 w 4603109"/>
                <a:gd name="connsiteY652" fmla="*/ 924402 h 924402"/>
                <a:gd name="connsiteX653" fmla="*/ 1312767 w 4603109"/>
                <a:gd name="connsiteY653" fmla="*/ 924402 h 924402"/>
                <a:gd name="connsiteX654" fmla="*/ 1286178 w 4603109"/>
                <a:gd name="connsiteY654" fmla="*/ 924402 h 924402"/>
                <a:gd name="connsiteX655" fmla="*/ 1282703 w 4603109"/>
                <a:gd name="connsiteY655" fmla="*/ 924402 h 924402"/>
                <a:gd name="connsiteX656" fmla="*/ 1243956 w 4603109"/>
                <a:gd name="connsiteY656" fmla="*/ 924402 h 924402"/>
                <a:gd name="connsiteX657" fmla="*/ 1184998 w 4603109"/>
                <a:gd name="connsiteY657" fmla="*/ 924402 h 924402"/>
                <a:gd name="connsiteX658" fmla="*/ 1154934 w 4603109"/>
                <a:gd name="connsiteY658" fmla="*/ 924402 h 924402"/>
                <a:gd name="connsiteX659" fmla="*/ 1139828 w 4603109"/>
                <a:gd name="connsiteY659" fmla="*/ 924402 h 924402"/>
                <a:gd name="connsiteX660" fmla="*/ 1116187 w 4603109"/>
                <a:gd name="connsiteY660" fmla="*/ 924402 h 924402"/>
                <a:gd name="connsiteX661" fmla="*/ 1112712 w 4603109"/>
                <a:gd name="connsiteY661" fmla="*/ 924402 h 924402"/>
                <a:gd name="connsiteX662" fmla="*/ 1057734 w 4603109"/>
                <a:gd name="connsiteY662" fmla="*/ 924402 h 924402"/>
                <a:gd name="connsiteX663" fmla="*/ 1027669 w 4603109"/>
                <a:gd name="connsiteY663" fmla="*/ 924402 h 924402"/>
                <a:gd name="connsiteX664" fmla="*/ 1012059 w 4603109"/>
                <a:gd name="connsiteY664" fmla="*/ 924402 h 924402"/>
                <a:gd name="connsiteX665" fmla="*/ 984943 w 4603109"/>
                <a:gd name="connsiteY665" fmla="*/ 924402 h 924402"/>
                <a:gd name="connsiteX666" fmla="*/ 929965 w 4603109"/>
                <a:gd name="connsiteY666" fmla="*/ 924402 h 924402"/>
                <a:gd name="connsiteX667" fmla="*/ 899900 w 4603109"/>
                <a:gd name="connsiteY667" fmla="*/ 924402 h 924402"/>
                <a:gd name="connsiteX668" fmla="*/ 857678 w 4603109"/>
                <a:gd name="connsiteY668" fmla="*/ 924402 h 924402"/>
                <a:gd name="connsiteX669" fmla="*/ 819171 w 4603109"/>
                <a:gd name="connsiteY669" fmla="*/ 924402 h 924402"/>
                <a:gd name="connsiteX670" fmla="*/ 729909 w 4603109"/>
                <a:gd name="connsiteY670" fmla="*/ 924402 h 924402"/>
                <a:gd name="connsiteX671" fmla="*/ 691402 w 4603109"/>
                <a:gd name="connsiteY671" fmla="*/ 924402 h 924402"/>
                <a:gd name="connsiteX672" fmla="*/ 687927 w 4603109"/>
                <a:gd name="connsiteY672" fmla="*/ 924402 h 924402"/>
                <a:gd name="connsiteX673" fmla="*/ 560158 w 4603109"/>
                <a:gd name="connsiteY673" fmla="*/ 924402 h 924402"/>
                <a:gd name="connsiteX674" fmla="*/ 432894 w 4603109"/>
                <a:gd name="connsiteY674" fmla="*/ 924402 h 924402"/>
                <a:gd name="connsiteX675" fmla="*/ 305125 w 4603109"/>
                <a:gd name="connsiteY675" fmla="*/ 924402 h 924402"/>
                <a:gd name="connsiteX676" fmla="*/ 223202 w 4603109"/>
                <a:gd name="connsiteY676" fmla="*/ 877348 h 924402"/>
                <a:gd name="connsiteX677" fmla="*/ 10809 w 4603109"/>
                <a:gd name="connsiteY677" fmla="*/ 509257 h 924402"/>
                <a:gd name="connsiteX678" fmla="*/ 10809 w 4603109"/>
                <a:gd name="connsiteY678" fmla="*/ 415146 h 924402"/>
                <a:gd name="connsiteX679" fmla="*/ 223202 w 4603109"/>
                <a:gd name="connsiteY679" fmla="*/ 47054 h 924402"/>
                <a:gd name="connsiteX680" fmla="*/ 305125 w 4603109"/>
                <a:gd name="connsiteY680" fmla="*/ 0 h 924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</a:cxnLst>
              <a:rect l="l" t="t" r="r" b="b"/>
              <a:pathLst>
                <a:path w="4603109" h="924402">
                  <a:moveTo>
                    <a:pt x="305125" y="0"/>
                  </a:moveTo>
                  <a:lnTo>
                    <a:pt x="432894" y="0"/>
                  </a:lnTo>
                  <a:lnTo>
                    <a:pt x="445336" y="0"/>
                  </a:lnTo>
                  <a:cubicBezTo>
                    <a:pt x="485989" y="0"/>
                    <a:pt x="520835" y="0"/>
                    <a:pt x="550703" y="0"/>
                  </a:cubicBezTo>
                  <a:lnTo>
                    <a:pt x="560158" y="0"/>
                  </a:lnTo>
                  <a:lnTo>
                    <a:pt x="573105" y="0"/>
                  </a:lnTo>
                  <a:lnTo>
                    <a:pt x="626202" y="0"/>
                  </a:lnTo>
                  <a:cubicBezTo>
                    <a:pt x="646943" y="0"/>
                    <a:pt x="663537" y="0"/>
                    <a:pt x="676811" y="0"/>
                  </a:cubicBezTo>
                  <a:lnTo>
                    <a:pt x="678472" y="0"/>
                  </a:lnTo>
                  <a:lnTo>
                    <a:pt x="687927" y="0"/>
                  </a:lnTo>
                  <a:lnTo>
                    <a:pt x="691402" y="0"/>
                  </a:lnTo>
                  <a:lnTo>
                    <a:pt x="700371" y="0"/>
                  </a:lnTo>
                  <a:lnTo>
                    <a:pt x="707508" y="0"/>
                  </a:lnTo>
                  <a:cubicBezTo>
                    <a:pt x="729909" y="0"/>
                    <a:pt x="729909" y="0"/>
                    <a:pt x="729909" y="0"/>
                  </a:cubicBezTo>
                  <a:lnTo>
                    <a:pt x="753971" y="0"/>
                  </a:lnTo>
                  <a:lnTo>
                    <a:pt x="804580" y="0"/>
                  </a:lnTo>
                  <a:lnTo>
                    <a:pt x="805737" y="0"/>
                  </a:lnTo>
                  <a:lnTo>
                    <a:pt x="819171" y="0"/>
                  </a:lnTo>
                  <a:lnTo>
                    <a:pt x="828140" y="0"/>
                  </a:lnTo>
                  <a:lnTo>
                    <a:pt x="831615" y="0"/>
                  </a:lnTo>
                  <a:lnTo>
                    <a:pt x="835277" y="0"/>
                  </a:lnTo>
                  <a:lnTo>
                    <a:pt x="857678" y="0"/>
                  </a:lnTo>
                  <a:lnTo>
                    <a:pt x="864889" y="0"/>
                  </a:lnTo>
                  <a:lnTo>
                    <a:pt x="899900" y="0"/>
                  </a:lnTo>
                  <a:lnTo>
                    <a:pt x="909341" y="0"/>
                  </a:lnTo>
                  <a:lnTo>
                    <a:pt x="929965" y="0"/>
                  </a:lnTo>
                  <a:lnTo>
                    <a:pt x="933506" y="0"/>
                  </a:lnTo>
                  <a:lnTo>
                    <a:pt x="936982" y="0"/>
                  </a:lnTo>
                  <a:lnTo>
                    <a:pt x="959384" y="0"/>
                  </a:lnTo>
                  <a:lnTo>
                    <a:pt x="962542" y="0"/>
                  </a:lnTo>
                  <a:lnTo>
                    <a:pt x="984943" y="0"/>
                  </a:lnTo>
                  <a:lnTo>
                    <a:pt x="992658" y="0"/>
                  </a:lnTo>
                  <a:lnTo>
                    <a:pt x="1012059" y="0"/>
                  </a:lnTo>
                  <a:lnTo>
                    <a:pt x="1012480" y="0"/>
                  </a:lnTo>
                  <a:lnTo>
                    <a:pt x="1027669" y="0"/>
                  </a:lnTo>
                  <a:lnTo>
                    <a:pt x="1037110" y="0"/>
                  </a:lnTo>
                  <a:lnTo>
                    <a:pt x="1040112" y="0"/>
                  </a:lnTo>
                  <a:lnTo>
                    <a:pt x="1057734" y="0"/>
                  </a:lnTo>
                  <a:lnTo>
                    <a:pt x="1064751" y="0"/>
                  </a:lnTo>
                  <a:lnTo>
                    <a:pt x="1070177" y="0"/>
                  </a:lnTo>
                  <a:lnTo>
                    <a:pt x="1072436" y="0"/>
                  </a:lnTo>
                  <a:lnTo>
                    <a:pt x="1090311" y="0"/>
                  </a:lnTo>
                  <a:lnTo>
                    <a:pt x="1110718" y="0"/>
                  </a:lnTo>
                  <a:lnTo>
                    <a:pt x="1112712" y="0"/>
                  </a:lnTo>
                  <a:lnTo>
                    <a:pt x="1116187" y="0"/>
                  </a:lnTo>
                  <a:lnTo>
                    <a:pt x="1139828" y="0"/>
                  </a:lnTo>
                  <a:lnTo>
                    <a:pt x="1140249" y="0"/>
                  </a:lnTo>
                  <a:lnTo>
                    <a:pt x="1145480" y="0"/>
                  </a:lnTo>
                  <a:lnTo>
                    <a:pt x="1152270" y="0"/>
                  </a:lnTo>
                  <a:lnTo>
                    <a:pt x="1154934" y="0"/>
                  </a:lnTo>
                  <a:lnTo>
                    <a:pt x="1167881" y="0"/>
                  </a:lnTo>
                  <a:lnTo>
                    <a:pt x="1175544" y="0"/>
                  </a:lnTo>
                  <a:lnTo>
                    <a:pt x="1184998" y="0"/>
                  </a:lnTo>
                  <a:lnTo>
                    <a:pt x="1197946" y="0"/>
                  </a:lnTo>
                  <a:lnTo>
                    <a:pt x="1200205" y="0"/>
                  </a:lnTo>
                  <a:lnTo>
                    <a:pt x="1220978" y="0"/>
                  </a:lnTo>
                  <a:lnTo>
                    <a:pt x="1238487" y="0"/>
                  </a:lnTo>
                  <a:lnTo>
                    <a:pt x="1243956" y="0"/>
                  </a:lnTo>
                  <a:lnTo>
                    <a:pt x="1251042" y="0"/>
                  </a:lnTo>
                  <a:lnTo>
                    <a:pt x="1257637" y="0"/>
                  </a:lnTo>
                  <a:lnTo>
                    <a:pt x="1271587" y="0"/>
                  </a:lnTo>
                  <a:lnTo>
                    <a:pt x="1273249" y="0"/>
                  </a:lnTo>
                  <a:lnTo>
                    <a:pt x="1280039" y="0"/>
                  </a:lnTo>
                  <a:lnTo>
                    <a:pt x="1282703" y="0"/>
                  </a:lnTo>
                  <a:lnTo>
                    <a:pt x="1286178" y="0"/>
                  </a:lnTo>
                  <a:lnTo>
                    <a:pt x="1295146" y="0"/>
                  </a:lnTo>
                  <a:lnTo>
                    <a:pt x="1301651" y="0"/>
                  </a:lnTo>
                  <a:lnTo>
                    <a:pt x="1302284" y="0"/>
                  </a:lnTo>
                  <a:lnTo>
                    <a:pt x="1303313" y="0"/>
                  </a:lnTo>
                  <a:lnTo>
                    <a:pt x="1312767" y="0"/>
                  </a:lnTo>
                  <a:lnTo>
                    <a:pt x="1316242" y="0"/>
                  </a:lnTo>
                  <a:lnTo>
                    <a:pt x="1321886" y="0"/>
                  </a:lnTo>
                  <a:lnTo>
                    <a:pt x="1324685" y="0"/>
                  </a:lnTo>
                  <a:lnTo>
                    <a:pt x="1325211" y="0"/>
                  </a:lnTo>
                  <a:lnTo>
                    <a:pt x="1332348" y="0"/>
                  </a:lnTo>
                  <a:lnTo>
                    <a:pt x="1332714" y="0"/>
                  </a:lnTo>
                  <a:lnTo>
                    <a:pt x="1333135" y="0"/>
                  </a:lnTo>
                  <a:lnTo>
                    <a:pt x="1348747" y="0"/>
                  </a:lnTo>
                  <a:lnTo>
                    <a:pt x="1354749" y="0"/>
                  </a:lnTo>
                  <a:lnTo>
                    <a:pt x="1378811" y="0"/>
                  </a:lnTo>
                  <a:lnTo>
                    <a:pt x="1383745" y="0"/>
                  </a:lnTo>
                  <a:lnTo>
                    <a:pt x="1385406" y="0"/>
                  </a:lnTo>
                  <a:lnTo>
                    <a:pt x="1399356" y="0"/>
                  </a:lnTo>
                  <a:lnTo>
                    <a:pt x="1400513" y="0"/>
                  </a:lnTo>
                  <a:lnTo>
                    <a:pt x="1413947" y="0"/>
                  </a:lnTo>
                  <a:lnTo>
                    <a:pt x="1414442" y="0"/>
                  </a:lnTo>
                  <a:lnTo>
                    <a:pt x="1422915" y="0"/>
                  </a:lnTo>
                  <a:lnTo>
                    <a:pt x="1426390" y="0"/>
                  </a:lnTo>
                  <a:lnTo>
                    <a:pt x="1429420" y="0"/>
                  </a:lnTo>
                  <a:lnTo>
                    <a:pt x="1430053" y="0"/>
                  </a:lnTo>
                  <a:lnTo>
                    <a:pt x="1430206" y="0"/>
                  </a:lnTo>
                  <a:lnTo>
                    <a:pt x="1430577" y="0"/>
                  </a:lnTo>
                  <a:lnTo>
                    <a:pt x="1436843" y="0"/>
                  </a:lnTo>
                  <a:lnTo>
                    <a:pt x="1444011" y="0"/>
                  </a:lnTo>
                  <a:lnTo>
                    <a:pt x="1449655" y="0"/>
                  </a:lnTo>
                  <a:lnTo>
                    <a:pt x="1452454" y="0"/>
                  </a:lnTo>
                  <a:lnTo>
                    <a:pt x="1452980" y="0"/>
                  </a:lnTo>
                  <a:lnTo>
                    <a:pt x="1456455" y="0"/>
                  </a:lnTo>
                  <a:lnTo>
                    <a:pt x="1459664" y="0"/>
                  </a:lnTo>
                  <a:lnTo>
                    <a:pt x="1460117" y="0"/>
                  </a:lnTo>
                  <a:lnTo>
                    <a:pt x="1460483" y="0"/>
                  </a:lnTo>
                  <a:lnTo>
                    <a:pt x="1460904" y="0"/>
                  </a:lnTo>
                  <a:lnTo>
                    <a:pt x="1472926" y="0"/>
                  </a:lnTo>
                  <a:lnTo>
                    <a:pt x="1482518" y="0"/>
                  </a:lnTo>
                  <a:lnTo>
                    <a:pt x="1489729" y="0"/>
                  </a:lnTo>
                  <a:lnTo>
                    <a:pt x="1504116" y="0"/>
                  </a:lnTo>
                  <a:lnTo>
                    <a:pt x="1511514" y="0"/>
                  </a:lnTo>
                  <a:lnTo>
                    <a:pt x="1524740" y="0"/>
                  </a:lnTo>
                  <a:lnTo>
                    <a:pt x="1528282" y="0"/>
                  </a:lnTo>
                  <a:lnTo>
                    <a:pt x="1531757" y="0"/>
                  </a:lnTo>
                  <a:lnTo>
                    <a:pt x="1534181" y="0"/>
                  </a:lnTo>
                  <a:lnTo>
                    <a:pt x="1542211" y="0"/>
                  </a:lnTo>
                  <a:lnTo>
                    <a:pt x="1554159" y="0"/>
                  </a:lnTo>
                  <a:lnTo>
                    <a:pt x="1557318" y="0"/>
                  </a:lnTo>
                  <a:lnTo>
                    <a:pt x="1557975" y="0"/>
                  </a:lnTo>
                  <a:lnTo>
                    <a:pt x="1558346" y="0"/>
                  </a:lnTo>
                  <a:lnTo>
                    <a:pt x="1561822" y="0"/>
                  </a:lnTo>
                  <a:lnTo>
                    <a:pt x="1564612" y="0"/>
                  </a:lnTo>
                  <a:lnTo>
                    <a:pt x="1566857" y="0"/>
                  </a:lnTo>
                  <a:lnTo>
                    <a:pt x="1576919" y="0"/>
                  </a:lnTo>
                  <a:lnTo>
                    <a:pt x="1579719" y="0"/>
                  </a:lnTo>
                  <a:lnTo>
                    <a:pt x="1584224" y="0"/>
                  </a:lnTo>
                  <a:lnTo>
                    <a:pt x="1587382" y="0"/>
                  </a:lnTo>
                  <a:lnTo>
                    <a:pt x="1587433" y="0"/>
                  </a:lnTo>
                  <a:lnTo>
                    <a:pt x="1600695" y="0"/>
                  </a:lnTo>
                  <a:lnTo>
                    <a:pt x="1606834" y="0"/>
                  </a:lnTo>
                  <a:lnTo>
                    <a:pt x="1607256" y="0"/>
                  </a:lnTo>
                  <a:lnTo>
                    <a:pt x="1608325" y="0"/>
                  </a:lnTo>
                  <a:lnTo>
                    <a:pt x="1609783" y="0"/>
                  </a:lnTo>
                  <a:lnTo>
                    <a:pt x="1617498" y="0"/>
                  </a:lnTo>
                  <a:lnTo>
                    <a:pt x="1631885" y="0"/>
                  </a:lnTo>
                  <a:lnTo>
                    <a:pt x="1636899" y="0"/>
                  </a:lnTo>
                  <a:lnTo>
                    <a:pt x="1637320" y="0"/>
                  </a:lnTo>
                  <a:lnTo>
                    <a:pt x="1637445" y="0"/>
                  </a:lnTo>
                  <a:lnTo>
                    <a:pt x="1652509" y="0"/>
                  </a:lnTo>
                  <a:lnTo>
                    <a:pt x="1659526" y="0"/>
                  </a:lnTo>
                  <a:lnTo>
                    <a:pt x="1661950" y="0"/>
                  </a:lnTo>
                  <a:lnTo>
                    <a:pt x="1664952" y="0"/>
                  </a:lnTo>
                  <a:lnTo>
                    <a:pt x="1667212" y="0"/>
                  </a:lnTo>
                  <a:lnTo>
                    <a:pt x="1685087" y="0"/>
                  </a:lnTo>
                  <a:lnTo>
                    <a:pt x="1689591" y="0"/>
                  </a:lnTo>
                  <a:lnTo>
                    <a:pt x="1694626" y="0"/>
                  </a:lnTo>
                  <a:lnTo>
                    <a:pt x="1697276" y="0"/>
                  </a:lnTo>
                  <a:lnTo>
                    <a:pt x="1698000" y="0"/>
                  </a:lnTo>
                  <a:lnTo>
                    <a:pt x="1704688" y="0"/>
                  </a:lnTo>
                  <a:lnTo>
                    <a:pt x="1707488" y="0"/>
                  </a:lnTo>
                  <a:lnTo>
                    <a:pt x="1710963" y="0"/>
                  </a:lnTo>
                  <a:lnTo>
                    <a:pt x="1715151" y="0"/>
                  </a:lnTo>
                  <a:lnTo>
                    <a:pt x="1721928" y="0"/>
                  </a:lnTo>
                  <a:lnTo>
                    <a:pt x="1734603" y="0"/>
                  </a:lnTo>
                  <a:lnTo>
                    <a:pt x="1735025" y="0"/>
                  </a:lnTo>
                  <a:lnTo>
                    <a:pt x="1735558" y="0"/>
                  </a:lnTo>
                  <a:lnTo>
                    <a:pt x="1736094" y="0"/>
                  </a:lnTo>
                  <a:lnTo>
                    <a:pt x="1737552" y="0"/>
                  </a:lnTo>
                  <a:lnTo>
                    <a:pt x="1741027" y="0"/>
                  </a:lnTo>
                  <a:lnTo>
                    <a:pt x="1747046" y="0"/>
                  </a:lnTo>
                  <a:lnTo>
                    <a:pt x="1748537" y="0"/>
                  </a:lnTo>
                  <a:lnTo>
                    <a:pt x="1753052" y="0"/>
                  </a:lnTo>
                  <a:lnTo>
                    <a:pt x="1757499" y="0"/>
                  </a:lnTo>
                  <a:lnTo>
                    <a:pt x="1764668" y="0"/>
                  </a:lnTo>
                  <a:lnTo>
                    <a:pt x="1765089" y="0"/>
                  </a:lnTo>
                  <a:lnTo>
                    <a:pt x="1765214" y="0"/>
                  </a:lnTo>
                  <a:lnTo>
                    <a:pt x="1770320" y="0"/>
                  </a:lnTo>
                  <a:lnTo>
                    <a:pt x="1777110" y="0"/>
                  </a:lnTo>
                  <a:lnTo>
                    <a:pt x="1779774" y="0"/>
                  </a:lnTo>
                  <a:lnTo>
                    <a:pt x="1792721" y="0"/>
                  </a:lnTo>
                  <a:lnTo>
                    <a:pt x="1794981" y="0"/>
                  </a:lnTo>
                  <a:lnTo>
                    <a:pt x="1825045" y="0"/>
                  </a:lnTo>
                  <a:lnTo>
                    <a:pt x="1825769" y="0"/>
                  </a:lnTo>
                  <a:lnTo>
                    <a:pt x="1838732" y="0"/>
                  </a:lnTo>
                  <a:lnTo>
                    <a:pt x="1845818" y="0"/>
                  </a:lnTo>
                  <a:lnTo>
                    <a:pt x="1849697" y="0"/>
                  </a:lnTo>
                  <a:lnTo>
                    <a:pt x="1852412" y="0"/>
                  </a:lnTo>
                  <a:lnTo>
                    <a:pt x="1853903" y="0"/>
                  </a:lnTo>
                  <a:lnTo>
                    <a:pt x="1863327" y="0"/>
                  </a:lnTo>
                  <a:lnTo>
                    <a:pt x="1868796" y="0"/>
                  </a:lnTo>
                  <a:lnTo>
                    <a:pt x="1874815" y="0"/>
                  </a:lnTo>
                  <a:lnTo>
                    <a:pt x="1876306" y="0"/>
                  </a:lnTo>
                  <a:lnTo>
                    <a:pt x="1880821" y="0"/>
                  </a:lnTo>
                  <a:lnTo>
                    <a:pt x="1882477" y="0"/>
                  </a:lnTo>
                  <a:lnTo>
                    <a:pt x="1883936" y="0"/>
                  </a:lnTo>
                  <a:lnTo>
                    <a:pt x="1885268" y="0"/>
                  </a:lnTo>
                  <a:lnTo>
                    <a:pt x="1896427" y="0"/>
                  </a:lnTo>
                  <a:lnTo>
                    <a:pt x="1898089" y="0"/>
                  </a:lnTo>
                  <a:lnTo>
                    <a:pt x="1904879" y="0"/>
                  </a:lnTo>
                  <a:lnTo>
                    <a:pt x="1907543" y="0"/>
                  </a:lnTo>
                  <a:lnTo>
                    <a:pt x="1911018" y="0"/>
                  </a:lnTo>
                  <a:lnTo>
                    <a:pt x="1919986" y="0"/>
                  </a:lnTo>
                  <a:lnTo>
                    <a:pt x="1927124" y="0"/>
                  </a:lnTo>
                  <a:lnTo>
                    <a:pt x="1927489" y="0"/>
                  </a:lnTo>
                  <a:lnTo>
                    <a:pt x="1927911" y="0"/>
                  </a:lnTo>
                  <a:lnTo>
                    <a:pt x="1929402" y="0"/>
                  </a:lnTo>
                  <a:lnTo>
                    <a:pt x="1946726" y="0"/>
                  </a:lnTo>
                  <a:lnTo>
                    <a:pt x="1949525" y="0"/>
                  </a:lnTo>
                  <a:lnTo>
                    <a:pt x="1957554" y="0"/>
                  </a:lnTo>
                  <a:lnTo>
                    <a:pt x="1957975" y="0"/>
                  </a:lnTo>
                  <a:lnTo>
                    <a:pt x="1973587" y="0"/>
                  </a:lnTo>
                  <a:lnTo>
                    <a:pt x="1978520" y="0"/>
                  </a:lnTo>
                  <a:lnTo>
                    <a:pt x="1980012" y="0"/>
                  </a:lnTo>
                  <a:lnTo>
                    <a:pt x="1980181" y="0"/>
                  </a:lnTo>
                  <a:lnTo>
                    <a:pt x="1981672" y="0"/>
                  </a:lnTo>
                  <a:lnTo>
                    <a:pt x="2008585" y="0"/>
                  </a:lnTo>
                  <a:lnTo>
                    <a:pt x="2009218" y="0"/>
                  </a:lnTo>
                  <a:lnTo>
                    <a:pt x="2010246" y="0"/>
                  </a:lnTo>
                  <a:lnTo>
                    <a:pt x="2010709" y="0"/>
                  </a:lnTo>
                  <a:lnTo>
                    <a:pt x="2011705" y="0"/>
                  </a:lnTo>
                  <a:lnTo>
                    <a:pt x="2024147" y="0"/>
                  </a:lnTo>
                  <a:lnTo>
                    <a:pt x="2024196" y="0"/>
                  </a:lnTo>
                  <a:lnTo>
                    <a:pt x="2024981" y="0"/>
                  </a:lnTo>
                  <a:lnTo>
                    <a:pt x="2025353" y="0"/>
                  </a:lnTo>
                  <a:lnTo>
                    <a:pt x="2026473" y="0"/>
                  </a:lnTo>
                  <a:lnTo>
                    <a:pt x="2031619" y="0"/>
                  </a:lnTo>
                  <a:lnTo>
                    <a:pt x="2033110" y="0"/>
                  </a:lnTo>
                  <a:lnTo>
                    <a:pt x="2038787" y="0"/>
                  </a:lnTo>
                  <a:lnTo>
                    <a:pt x="2039282" y="0"/>
                  </a:lnTo>
                  <a:lnTo>
                    <a:pt x="2047755" y="0"/>
                  </a:lnTo>
                  <a:lnTo>
                    <a:pt x="2051230" y="0"/>
                  </a:lnTo>
                  <a:lnTo>
                    <a:pt x="2054893" y="0"/>
                  </a:lnTo>
                  <a:lnTo>
                    <a:pt x="2055046" y="0"/>
                  </a:lnTo>
                  <a:lnTo>
                    <a:pt x="2055258" y="0"/>
                  </a:lnTo>
                  <a:lnTo>
                    <a:pt x="2055680" y="0"/>
                  </a:lnTo>
                  <a:lnTo>
                    <a:pt x="2057171" y="0"/>
                  </a:lnTo>
                  <a:lnTo>
                    <a:pt x="2061683" y="0"/>
                  </a:lnTo>
                  <a:lnTo>
                    <a:pt x="2067702" y="0"/>
                  </a:lnTo>
                  <a:lnTo>
                    <a:pt x="2074495" y="0"/>
                  </a:lnTo>
                  <a:lnTo>
                    <a:pt x="2077294" y="0"/>
                  </a:lnTo>
                  <a:lnTo>
                    <a:pt x="2084504" y="0"/>
                  </a:lnTo>
                  <a:lnTo>
                    <a:pt x="2085323" y="0"/>
                  </a:lnTo>
                  <a:lnTo>
                    <a:pt x="2085744" y="0"/>
                  </a:lnTo>
                  <a:lnTo>
                    <a:pt x="2097766" y="0"/>
                  </a:lnTo>
                  <a:lnTo>
                    <a:pt x="2106289" y="0"/>
                  </a:lnTo>
                  <a:lnTo>
                    <a:pt x="2107781" y="0"/>
                  </a:lnTo>
                  <a:lnTo>
                    <a:pt x="2128956" y="0"/>
                  </a:lnTo>
                  <a:lnTo>
                    <a:pt x="2129514" y="0"/>
                  </a:lnTo>
                  <a:lnTo>
                    <a:pt x="2136354" y="0"/>
                  </a:lnTo>
                  <a:lnTo>
                    <a:pt x="2136987" y="0"/>
                  </a:lnTo>
                  <a:lnTo>
                    <a:pt x="2138478" y="0"/>
                  </a:lnTo>
                  <a:lnTo>
                    <a:pt x="2151916" y="0"/>
                  </a:lnTo>
                  <a:lnTo>
                    <a:pt x="2152750" y="0"/>
                  </a:lnTo>
                  <a:lnTo>
                    <a:pt x="2153122" y="0"/>
                  </a:lnTo>
                  <a:lnTo>
                    <a:pt x="2154242" y="0"/>
                  </a:lnTo>
                  <a:lnTo>
                    <a:pt x="2156597" y="0"/>
                  </a:lnTo>
                  <a:lnTo>
                    <a:pt x="2159388" y="0"/>
                  </a:lnTo>
                  <a:lnTo>
                    <a:pt x="2160879" y="0"/>
                  </a:lnTo>
                  <a:lnTo>
                    <a:pt x="2161633" y="0"/>
                  </a:lnTo>
                  <a:lnTo>
                    <a:pt x="2167051" y="0"/>
                  </a:lnTo>
                  <a:lnTo>
                    <a:pt x="2178999" y="0"/>
                  </a:lnTo>
                  <a:lnTo>
                    <a:pt x="2182158" y="0"/>
                  </a:lnTo>
                  <a:lnTo>
                    <a:pt x="2182815" y="0"/>
                  </a:lnTo>
                  <a:lnTo>
                    <a:pt x="2188666" y="0"/>
                  </a:lnTo>
                  <a:lnTo>
                    <a:pt x="2189452" y="0"/>
                  </a:lnTo>
                  <a:lnTo>
                    <a:pt x="2191697" y="0"/>
                  </a:lnTo>
                  <a:lnTo>
                    <a:pt x="2195471" y="0"/>
                  </a:lnTo>
                  <a:lnTo>
                    <a:pt x="2201759" y="0"/>
                  </a:lnTo>
                  <a:lnTo>
                    <a:pt x="2203100" y="0"/>
                  </a:lnTo>
                  <a:lnTo>
                    <a:pt x="2204559" y="0"/>
                  </a:lnTo>
                  <a:lnTo>
                    <a:pt x="2204591" y="0"/>
                  </a:lnTo>
                  <a:lnTo>
                    <a:pt x="2212273" y="0"/>
                  </a:lnTo>
                  <a:lnTo>
                    <a:pt x="2225535" y="0"/>
                  </a:lnTo>
                  <a:lnTo>
                    <a:pt x="2231674" y="0"/>
                  </a:lnTo>
                  <a:lnTo>
                    <a:pt x="2232096" y="0"/>
                  </a:lnTo>
                  <a:lnTo>
                    <a:pt x="2232220" y="0"/>
                  </a:lnTo>
                  <a:lnTo>
                    <a:pt x="2233118" y="0"/>
                  </a:lnTo>
                  <a:lnTo>
                    <a:pt x="2233165" y="0"/>
                  </a:lnTo>
                  <a:lnTo>
                    <a:pt x="2256725" y="0"/>
                  </a:lnTo>
                  <a:lnTo>
                    <a:pt x="2257283" y="0"/>
                  </a:lnTo>
                  <a:lnTo>
                    <a:pt x="2262285" y="0"/>
                  </a:lnTo>
                  <a:lnTo>
                    <a:pt x="2284366" y="0"/>
                  </a:lnTo>
                  <a:lnTo>
                    <a:pt x="2289402" y="0"/>
                  </a:lnTo>
                  <a:lnTo>
                    <a:pt x="2292052" y="0"/>
                  </a:lnTo>
                  <a:lnTo>
                    <a:pt x="2299271" y="0"/>
                  </a:lnTo>
                  <a:lnTo>
                    <a:pt x="2308721" y="0"/>
                  </a:lnTo>
                  <a:lnTo>
                    <a:pt x="2309927" y="0"/>
                  </a:lnTo>
                  <a:lnTo>
                    <a:pt x="2316435" y="0"/>
                  </a:lnTo>
                  <a:lnTo>
                    <a:pt x="2316703" y="0"/>
                  </a:lnTo>
                  <a:lnTo>
                    <a:pt x="2319466" y="0"/>
                  </a:lnTo>
                  <a:lnTo>
                    <a:pt x="2322840" y="0"/>
                  </a:lnTo>
                  <a:lnTo>
                    <a:pt x="2329528" y="0"/>
                  </a:lnTo>
                  <a:lnTo>
                    <a:pt x="2330869" y="0"/>
                  </a:lnTo>
                  <a:lnTo>
                    <a:pt x="2332328" y="0"/>
                  </a:lnTo>
                  <a:lnTo>
                    <a:pt x="2332360" y="0"/>
                  </a:lnTo>
                  <a:lnTo>
                    <a:pt x="2335803" y="0"/>
                  </a:lnTo>
                  <a:lnTo>
                    <a:pt x="2343312" y="0"/>
                  </a:lnTo>
                  <a:lnTo>
                    <a:pt x="2344804" y="0"/>
                  </a:lnTo>
                  <a:lnTo>
                    <a:pt x="2346768" y="0"/>
                  </a:lnTo>
                  <a:lnTo>
                    <a:pt x="2347827" y="0"/>
                  </a:lnTo>
                  <a:lnTo>
                    <a:pt x="2352274" y="0"/>
                  </a:lnTo>
                  <a:lnTo>
                    <a:pt x="2359443" y="0"/>
                  </a:lnTo>
                  <a:lnTo>
                    <a:pt x="2359865" y="0"/>
                  </a:lnTo>
                  <a:lnTo>
                    <a:pt x="2359989" y="0"/>
                  </a:lnTo>
                  <a:lnTo>
                    <a:pt x="2360887" y="0"/>
                  </a:lnTo>
                  <a:lnTo>
                    <a:pt x="2360934" y="0"/>
                  </a:lnTo>
                  <a:lnTo>
                    <a:pt x="2371886" y="0"/>
                  </a:lnTo>
                  <a:lnTo>
                    <a:pt x="2373377" y="0"/>
                  </a:lnTo>
                  <a:lnTo>
                    <a:pt x="2377892" y="0"/>
                  </a:lnTo>
                  <a:cubicBezTo>
                    <a:pt x="2382339" y="0"/>
                    <a:pt x="2382339" y="0"/>
                    <a:pt x="2382339" y="0"/>
                  </a:cubicBezTo>
                  <a:lnTo>
                    <a:pt x="2390054" y="0"/>
                  </a:lnTo>
                  <a:lnTo>
                    <a:pt x="2419821" y="0"/>
                  </a:lnTo>
                  <a:lnTo>
                    <a:pt x="2427040" y="0"/>
                  </a:lnTo>
                  <a:lnTo>
                    <a:pt x="2436490" y="0"/>
                  </a:lnTo>
                  <a:lnTo>
                    <a:pt x="2444472" y="0"/>
                  </a:lnTo>
                  <a:lnTo>
                    <a:pt x="2448678" y="0"/>
                  </a:lnTo>
                  <a:lnTo>
                    <a:pt x="2450171" y="0"/>
                  </a:lnTo>
                  <a:lnTo>
                    <a:pt x="2450609" y="0"/>
                  </a:lnTo>
                  <a:lnTo>
                    <a:pt x="2463572" y="0"/>
                  </a:lnTo>
                  <a:lnTo>
                    <a:pt x="2471081" y="0"/>
                  </a:lnTo>
                  <a:lnTo>
                    <a:pt x="2472573" y="0"/>
                  </a:lnTo>
                  <a:lnTo>
                    <a:pt x="2474537" y="0"/>
                  </a:lnTo>
                  <a:lnTo>
                    <a:pt x="2475596" y="0"/>
                  </a:lnTo>
                  <a:lnTo>
                    <a:pt x="2477252" y="0"/>
                  </a:lnTo>
                  <a:lnTo>
                    <a:pt x="2478712" y="0"/>
                  </a:lnTo>
                  <a:lnTo>
                    <a:pt x="2478743" y="0"/>
                  </a:lnTo>
                  <a:lnTo>
                    <a:pt x="2480043" y="0"/>
                  </a:lnTo>
                  <a:lnTo>
                    <a:pt x="2499655" y="0"/>
                  </a:lnTo>
                  <a:lnTo>
                    <a:pt x="2501146" y="0"/>
                  </a:lnTo>
                  <a:lnTo>
                    <a:pt x="2505661" y="0"/>
                  </a:lnTo>
                  <a:lnTo>
                    <a:pt x="2508776" y="0"/>
                  </a:lnTo>
                  <a:lnTo>
                    <a:pt x="2510108" y="0"/>
                  </a:lnTo>
                  <a:lnTo>
                    <a:pt x="2524178" y="0"/>
                  </a:lnTo>
                  <a:lnTo>
                    <a:pt x="2525248" y="0"/>
                  </a:lnTo>
                  <a:lnTo>
                    <a:pt x="2525669" y="0"/>
                  </a:lnTo>
                  <a:lnTo>
                    <a:pt x="2552329" y="0"/>
                  </a:lnTo>
                  <a:lnTo>
                    <a:pt x="2552751" y="0"/>
                  </a:lnTo>
                  <a:lnTo>
                    <a:pt x="2554242" y="0"/>
                  </a:lnTo>
                  <a:lnTo>
                    <a:pt x="2574787" y="0"/>
                  </a:lnTo>
                  <a:lnTo>
                    <a:pt x="2576279" y="0"/>
                  </a:lnTo>
                  <a:lnTo>
                    <a:pt x="2576447" y="0"/>
                  </a:lnTo>
                  <a:lnTo>
                    <a:pt x="2577940" y="0"/>
                  </a:lnTo>
                  <a:lnTo>
                    <a:pt x="2603360" y="0"/>
                  </a:lnTo>
                  <a:lnTo>
                    <a:pt x="2604852" y="0"/>
                  </a:lnTo>
                  <a:lnTo>
                    <a:pt x="2605021" y="0"/>
                  </a:lnTo>
                  <a:lnTo>
                    <a:pt x="2605484" y="0"/>
                  </a:lnTo>
                  <a:lnTo>
                    <a:pt x="2606481" y="0"/>
                  </a:lnTo>
                  <a:lnTo>
                    <a:pt x="2606512" y="0"/>
                  </a:lnTo>
                  <a:lnTo>
                    <a:pt x="2606976" y="0"/>
                  </a:lnTo>
                  <a:lnTo>
                    <a:pt x="2618923" y="0"/>
                  </a:lnTo>
                  <a:lnTo>
                    <a:pt x="2621248" y="0"/>
                  </a:lnTo>
                  <a:lnTo>
                    <a:pt x="2622740" y="0"/>
                  </a:lnTo>
                  <a:lnTo>
                    <a:pt x="2627885" y="0"/>
                  </a:lnTo>
                  <a:lnTo>
                    <a:pt x="2629377" y="0"/>
                  </a:lnTo>
                  <a:lnTo>
                    <a:pt x="2634058" y="0"/>
                  </a:lnTo>
                  <a:lnTo>
                    <a:pt x="2635549" y="0"/>
                  </a:lnTo>
                  <a:lnTo>
                    <a:pt x="2636545" y="0"/>
                  </a:lnTo>
                  <a:lnTo>
                    <a:pt x="2648987" y="0"/>
                  </a:lnTo>
                  <a:lnTo>
                    <a:pt x="2649821" y="0"/>
                  </a:lnTo>
                  <a:lnTo>
                    <a:pt x="2651313" y="0"/>
                  </a:lnTo>
                  <a:lnTo>
                    <a:pt x="2651947" y="0"/>
                  </a:lnTo>
                  <a:lnTo>
                    <a:pt x="2653017" y="0"/>
                  </a:lnTo>
                  <a:lnTo>
                    <a:pt x="2653438" y="0"/>
                  </a:lnTo>
                  <a:lnTo>
                    <a:pt x="2656459" y="0"/>
                  </a:lnTo>
                  <a:lnTo>
                    <a:pt x="2657950" y="0"/>
                  </a:lnTo>
                  <a:lnTo>
                    <a:pt x="2665460" y="0"/>
                  </a:lnTo>
                  <a:lnTo>
                    <a:pt x="2680098" y="0"/>
                  </a:lnTo>
                  <a:lnTo>
                    <a:pt x="2680520" y="0"/>
                  </a:lnTo>
                  <a:lnTo>
                    <a:pt x="2682011" y="0"/>
                  </a:lnTo>
                  <a:lnTo>
                    <a:pt x="2692542" y="0"/>
                  </a:lnTo>
                  <a:lnTo>
                    <a:pt x="2702556" y="0"/>
                  </a:lnTo>
                  <a:lnTo>
                    <a:pt x="2704048" y="0"/>
                  </a:lnTo>
                  <a:lnTo>
                    <a:pt x="2724289" y="0"/>
                  </a:lnTo>
                  <a:lnTo>
                    <a:pt x="2731129" y="0"/>
                  </a:lnTo>
                  <a:lnTo>
                    <a:pt x="2732621" y="0"/>
                  </a:lnTo>
                  <a:lnTo>
                    <a:pt x="2733253" y="0"/>
                  </a:lnTo>
                  <a:lnTo>
                    <a:pt x="2734745" y="0"/>
                  </a:lnTo>
                  <a:lnTo>
                    <a:pt x="2746692" y="0"/>
                  </a:lnTo>
                  <a:lnTo>
                    <a:pt x="2749017" y="0"/>
                  </a:lnTo>
                  <a:lnTo>
                    <a:pt x="2750509" y="0"/>
                  </a:lnTo>
                  <a:lnTo>
                    <a:pt x="2754354" y="0"/>
                  </a:lnTo>
                  <a:lnTo>
                    <a:pt x="2755654" y="0"/>
                  </a:lnTo>
                  <a:lnTo>
                    <a:pt x="2757146" y="0"/>
                  </a:lnTo>
                  <a:lnTo>
                    <a:pt x="2761827" y="0"/>
                  </a:lnTo>
                  <a:lnTo>
                    <a:pt x="2763318" y="0"/>
                  </a:lnTo>
                  <a:lnTo>
                    <a:pt x="2776756" y="0"/>
                  </a:lnTo>
                  <a:lnTo>
                    <a:pt x="2777590" y="0"/>
                  </a:lnTo>
                  <a:lnTo>
                    <a:pt x="2779082" y="0"/>
                  </a:lnTo>
                  <a:lnTo>
                    <a:pt x="2783442" y="0"/>
                  </a:lnTo>
                  <a:lnTo>
                    <a:pt x="2784228" y="0"/>
                  </a:lnTo>
                  <a:lnTo>
                    <a:pt x="2785719" y="0"/>
                  </a:lnTo>
                  <a:lnTo>
                    <a:pt x="2786473" y="0"/>
                  </a:lnTo>
                  <a:lnTo>
                    <a:pt x="2793229" y="0"/>
                  </a:lnTo>
                  <a:lnTo>
                    <a:pt x="2799367" y="0"/>
                  </a:lnTo>
                  <a:lnTo>
                    <a:pt x="2813506" y="0"/>
                  </a:lnTo>
                  <a:lnTo>
                    <a:pt x="2820311" y="0"/>
                  </a:lnTo>
                  <a:lnTo>
                    <a:pt x="2827893" y="0"/>
                  </a:lnTo>
                  <a:lnTo>
                    <a:pt x="2827940" y="0"/>
                  </a:lnTo>
                  <a:lnTo>
                    <a:pt x="2829431" y="0"/>
                  </a:lnTo>
                  <a:lnTo>
                    <a:pt x="2829978" y="0"/>
                  </a:lnTo>
                  <a:lnTo>
                    <a:pt x="2852058" y="0"/>
                  </a:lnTo>
                  <a:lnTo>
                    <a:pt x="2857060" y="0"/>
                  </a:lnTo>
                  <a:lnTo>
                    <a:pt x="2857958" y="0"/>
                  </a:lnTo>
                  <a:lnTo>
                    <a:pt x="2871601" y="0"/>
                  </a:lnTo>
                  <a:lnTo>
                    <a:pt x="2882123" y="0"/>
                  </a:lnTo>
                  <a:lnTo>
                    <a:pt x="2894046" y="0"/>
                  </a:lnTo>
                  <a:lnTo>
                    <a:pt x="2903496" y="0"/>
                  </a:lnTo>
                  <a:lnTo>
                    <a:pt x="2911211" y="0"/>
                  </a:lnTo>
                  <a:lnTo>
                    <a:pt x="2914242" y="0"/>
                  </a:lnTo>
                  <a:lnTo>
                    <a:pt x="2914461" y="0"/>
                  </a:lnTo>
                  <a:lnTo>
                    <a:pt x="2924111" y="0"/>
                  </a:lnTo>
                  <a:lnTo>
                    <a:pt x="2927136" y="0"/>
                  </a:lnTo>
                  <a:lnTo>
                    <a:pt x="2933561" y="0"/>
                  </a:lnTo>
                  <a:lnTo>
                    <a:pt x="2939580" y="0"/>
                  </a:lnTo>
                  <a:lnTo>
                    <a:pt x="2941275" y="0"/>
                  </a:lnTo>
                  <a:lnTo>
                    <a:pt x="2941543" y="0"/>
                  </a:lnTo>
                  <a:lnTo>
                    <a:pt x="2945586" y="0"/>
                  </a:lnTo>
                  <a:lnTo>
                    <a:pt x="2950032" y="0"/>
                  </a:lnTo>
                  <a:lnTo>
                    <a:pt x="2955662" y="0"/>
                  </a:lnTo>
                  <a:lnTo>
                    <a:pt x="2955709" y="0"/>
                  </a:lnTo>
                  <a:lnTo>
                    <a:pt x="2957200" y="0"/>
                  </a:lnTo>
                  <a:lnTo>
                    <a:pt x="2957747" y="0"/>
                  </a:lnTo>
                  <a:lnTo>
                    <a:pt x="2968152" y="0"/>
                  </a:lnTo>
                  <a:lnTo>
                    <a:pt x="2969644" y="0"/>
                  </a:lnTo>
                  <a:lnTo>
                    <a:pt x="2972667" y="0"/>
                  </a:lnTo>
                  <a:lnTo>
                    <a:pt x="2977114" y="0"/>
                  </a:lnTo>
                  <a:lnTo>
                    <a:pt x="2984829" y="0"/>
                  </a:lnTo>
                  <a:lnTo>
                    <a:pt x="2985727" y="0"/>
                  </a:lnTo>
                  <a:lnTo>
                    <a:pt x="2999370" y="0"/>
                  </a:lnTo>
                  <a:lnTo>
                    <a:pt x="3021815" y="0"/>
                  </a:lnTo>
                  <a:lnTo>
                    <a:pt x="3031265" y="0"/>
                  </a:lnTo>
                  <a:lnTo>
                    <a:pt x="3042230" y="0"/>
                  </a:lnTo>
                  <a:lnTo>
                    <a:pt x="3044946" y="0"/>
                  </a:lnTo>
                  <a:lnTo>
                    <a:pt x="3051880" y="0"/>
                  </a:lnTo>
                  <a:lnTo>
                    <a:pt x="3061330" y="0"/>
                  </a:lnTo>
                  <a:lnTo>
                    <a:pt x="3067349" y="0"/>
                  </a:lnTo>
                  <a:lnTo>
                    <a:pt x="3069312" y="0"/>
                  </a:lnTo>
                  <a:lnTo>
                    <a:pt x="3073355" y="0"/>
                  </a:lnTo>
                  <a:lnTo>
                    <a:pt x="3073518" y="0"/>
                  </a:lnTo>
                  <a:lnTo>
                    <a:pt x="3075011" y="0"/>
                  </a:lnTo>
                  <a:lnTo>
                    <a:pt x="3077801" y="0"/>
                  </a:lnTo>
                  <a:lnTo>
                    <a:pt x="3095921" y="0"/>
                  </a:lnTo>
                  <a:lnTo>
                    <a:pt x="3097413" y="0"/>
                  </a:lnTo>
                  <a:lnTo>
                    <a:pt x="3100436" y="0"/>
                  </a:lnTo>
                  <a:lnTo>
                    <a:pt x="3103552" y="0"/>
                  </a:lnTo>
                  <a:lnTo>
                    <a:pt x="3104883" y="0"/>
                  </a:lnTo>
                  <a:lnTo>
                    <a:pt x="3120023" y="0"/>
                  </a:lnTo>
                  <a:lnTo>
                    <a:pt x="3120445" y="0"/>
                  </a:lnTo>
                  <a:lnTo>
                    <a:pt x="3149018" y="0"/>
                  </a:lnTo>
                  <a:lnTo>
                    <a:pt x="3150088" y="0"/>
                  </a:lnTo>
                  <a:lnTo>
                    <a:pt x="3150509" y="0"/>
                  </a:lnTo>
                  <a:lnTo>
                    <a:pt x="3171054" y="0"/>
                  </a:lnTo>
                  <a:lnTo>
                    <a:pt x="3172715" y="0"/>
                  </a:lnTo>
                  <a:lnTo>
                    <a:pt x="3199627" y="0"/>
                  </a:lnTo>
                  <a:lnTo>
                    <a:pt x="3201119" y="0"/>
                  </a:lnTo>
                  <a:lnTo>
                    <a:pt x="3201287" y="0"/>
                  </a:lnTo>
                  <a:lnTo>
                    <a:pt x="3201751" y="0"/>
                  </a:lnTo>
                  <a:lnTo>
                    <a:pt x="3202780" y="0"/>
                  </a:lnTo>
                  <a:lnTo>
                    <a:pt x="3217515" y="0"/>
                  </a:lnTo>
                  <a:lnTo>
                    <a:pt x="3224152" y="0"/>
                  </a:lnTo>
                  <a:lnTo>
                    <a:pt x="3230324" y="0"/>
                  </a:lnTo>
                  <a:lnTo>
                    <a:pt x="3231321" y="0"/>
                  </a:lnTo>
                  <a:lnTo>
                    <a:pt x="3231816" y="0"/>
                  </a:lnTo>
                  <a:lnTo>
                    <a:pt x="3243763" y="0"/>
                  </a:lnTo>
                  <a:lnTo>
                    <a:pt x="3246088" y="0"/>
                  </a:lnTo>
                  <a:lnTo>
                    <a:pt x="3247580" y="0"/>
                  </a:lnTo>
                  <a:lnTo>
                    <a:pt x="3247792" y="0"/>
                  </a:lnTo>
                  <a:lnTo>
                    <a:pt x="3248214" y="0"/>
                  </a:lnTo>
                  <a:lnTo>
                    <a:pt x="3252725" y="0"/>
                  </a:lnTo>
                  <a:lnTo>
                    <a:pt x="3254217" y="0"/>
                  </a:lnTo>
                  <a:lnTo>
                    <a:pt x="3260235" y="0"/>
                  </a:lnTo>
                  <a:lnTo>
                    <a:pt x="3276787" y="0"/>
                  </a:lnTo>
                  <a:lnTo>
                    <a:pt x="3277857" y="0"/>
                  </a:lnTo>
                  <a:lnTo>
                    <a:pt x="3278278" y="0"/>
                  </a:lnTo>
                  <a:lnTo>
                    <a:pt x="3290300" y="0"/>
                  </a:lnTo>
                  <a:lnTo>
                    <a:pt x="3298823" y="0"/>
                  </a:lnTo>
                  <a:lnTo>
                    <a:pt x="3327396" y="0"/>
                  </a:lnTo>
                  <a:lnTo>
                    <a:pt x="3328888" y="0"/>
                  </a:lnTo>
                  <a:lnTo>
                    <a:pt x="3329520" y="0"/>
                  </a:lnTo>
                  <a:lnTo>
                    <a:pt x="3345284" y="0"/>
                  </a:lnTo>
                  <a:lnTo>
                    <a:pt x="3349129" y="0"/>
                  </a:lnTo>
                  <a:lnTo>
                    <a:pt x="3351921" y="0"/>
                  </a:lnTo>
                  <a:lnTo>
                    <a:pt x="3358093" y="0"/>
                  </a:lnTo>
                  <a:lnTo>
                    <a:pt x="3359585" y="0"/>
                  </a:lnTo>
                  <a:lnTo>
                    <a:pt x="3371532" y="0"/>
                  </a:lnTo>
                  <a:lnTo>
                    <a:pt x="3373857" y="0"/>
                  </a:lnTo>
                  <a:lnTo>
                    <a:pt x="3375349" y="0"/>
                  </a:lnTo>
                  <a:lnTo>
                    <a:pt x="3380494" y="0"/>
                  </a:lnTo>
                  <a:lnTo>
                    <a:pt x="3381986" y="0"/>
                  </a:lnTo>
                  <a:lnTo>
                    <a:pt x="3388004" y="0"/>
                  </a:lnTo>
                  <a:lnTo>
                    <a:pt x="3408282" y="0"/>
                  </a:lnTo>
                  <a:lnTo>
                    <a:pt x="3418069" y="0"/>
                  </a:lnTo>
                  <a:lnTo>
                    <a:pt x="3424207" y="0"/>
                  </a:lnTo>
                  <a:lnTo>
                    <a:pt x="3424753" y="0"/>
                  </a:lnTo>
                  <a:lnTo>
                    <a:pt x="3452733" y="0"/>
                  </a:lnTo>
                  <a:lnTo>
                    <a:pt x="3454818" y="0"/>
                  </a:lnTo>
                  <a:lnTo>
                    <a:pt x="3476898" y="0"/>
                  </a:lnTo>
                  <a:lnTo>
                    <a:pt x="3496441" y="0"/>
                  </a:lnTo>
                  <a:lnTo>
                    <a:pt x="3509236" y="0"/>
                  </a:lnTo>
                  <a:lnTo>
                    <a:pt x="3518886" y="0"/>
                  </a:lnTo>
                  <a:lnTo>
                    <a:pt x="3528336" y="0"/>
                  </a:lnTo>
                  <a:lnTo>
                    <a:pt x="3536051" y="0"/>
                  </a:lnTo>
                  <a:lnTo>
                    <a:pt x="3539301" y="0"/>
                  </a:lnTo>
                  <a:lnTo>
                    <a:pt x="3540361" y="0"/>
                  </a:lnTo>
                  <a:lnTo>
                    <a:pt x="3544807" y="0"/>
                  </a:lnTo>
                  <a:lnTo>
                    <a:pt x="3551976" y="0"/>
                  </a:lnTo>
                  <a:lnTo>
                    <a:pt x="3552522" y="0"/>
                  </a:lnTo>
                  <a:lnTo>
                    <a:pt x="3564420" y="0"/>
                  </a:lnTo>
                  <a:lnTo>
                    <a:pt x="3570426" y="0"/>
                  </a:lnTo>
                  <a:cubicBezTo>
                    <a:pt x="3574872" y="0"/>
                    <a:pt x="3574872" y="0"/>
                    <a:pt x="3574872" y="0"/>
                  </a:cubicBezTo>
                  <a:lnTo>
                    <a:pt x="3580502" y="0"/>
                  </a:lnTo>
                  <a:lnTo>
                    <a:pt x="3582587" y="0"/>
                  </a:lnTo>
                  <a:lnTo>
                    <a:pt x="3624210" y="0"/>
                  </a:lnTo>
                  <a:lnTo>
                    <a:pt x="3637005" y="0"/>
                  </a:lnTo>
                  <a:lnTo>
                    <a:pt x="3646655" y="0"/>
                  </a:lnTo>
                  <a:lnTo>
                    <a:pt x="3656105" y="0"/>
                  </a:lnTo>
                  <a:lnTo>
                    <a:pt x="3667070" y="0"/>
                  </a:lnTo>
                  <a:lnTo>
                    <a:pt x="3668130" y="0"/>
                  </a:lnTo>
                  <a:lnTo>
                    <a:pt x="3669786" y="0"/>
                  </a:lnTo>
                  <a:lnTo>
                    <a:pt x="3672576" y="0"/>
                  </a:lnTo>
                  <a:lnTo>
                    <a:pt x="3692189" y="0"/>
                  </a:lnTo>
                  <a:lnTo>
                    <a:pt x="3698195" y="0"/>
                  </a:lnTo>
                  <a:lnTo>
                    <a:pt x="3702641" y="0"/>
                  </a:lnTo>
                  <a:lnTo>
                    <a:pt x="3744863" y="0"/>
                  </a:lnTo>
                  <a:lnTo>
                    <a:pt x="3745285" y="0"/>
                  </a:lnTo>
                  <a:lnTo>
                    <a:pt x="3795894" y="0"/>
                  </a:lnTo>
                  <a:lnTo>
                    <a:pt x="3797555" y="0"/>
                  </a:lnTo>
                  <a:lnTo>
                    <a:pt x="3826591" y="0"/>
                  </a:lnTo>
                  <a:lnTo>
                    <a:pt x="3842355" y="0"/>
                  </a:lnTo>
                  <a:lnTo>
                    <a:pt x="3848992" y="0"/>
                  </a:lnTo>
                  <a:lnTo>
                    <a:pt x="3872632" y="0"/>
                  </a:lnTo>
                  <a:lnTo>
                    <a:pt x="3873054" y="0"/>
                  </a:lnTo>
                  <a:lnTo>
                    <a:pt x="3885075" y="0"/>
                  </a:lnTo>
                  <a:lnTo>
                    <a:pt x="3923663" y="0"/>
                  </a:lnTo>
                  <a:lnTo>
                    <a:pt x="3954360" y="0"/>
                  </a:lnTo>
                  <a:lnTo>
                    <a:pt x="3970124" y="0"/>
                  </a:lnTo>
                  <a:lnTo>
                    <a:pt x="3976761" y="0"/>
                  </a:lnTo>
                  <a:lnTo>
                    <a:pt x="4012844" y="0"/>
                  </a:lnTo>
                  <a:lnTo>
                    <a:pt x="4049593" y="0"/>
                  </a:lnTo>
                  <a:cubicBezTo>
                    <a:pt x="4169647" y="0"/>
                    <a:pt x="4169647" y="0"/>
                    <a:pt x="4169647" y="0"/>
                  </a:cubicBezTo>
                  <a:lnTo>
                    <a:pt x="4177362" y="0"/>
                  </a:lnTo>
                  <a:cubicBezTo>
                    <a:pt x="4297416" y="0"/>
                    <a:pt x="4297416" y="0"/>
                    <a:pt x="4297416" y="0"/>
                  </a:cubicBezTo>
                  <a:cubicBezTo>
                    <a:pt x="4327758" y="0"/>
                    <a:pt x="4364168" y="21251"/>
                    <a:pt x="4379339" y="47054"/>
                  </a:cubicBezTo>
                  <a:cubicBezTo>
                    <a:pt x="4591731" y="415146"/>
                    <a:pt x="4591731" y="415146"/>
                    <a:pt x="4591731" y="415146"/>
                  </a:cubicBezTo>
                  <a:cubicBezTo>
                    <a:pt x="4606902" y="440951"/>
                    <a:pt x="4606902" y="483452"/>
                    <a:pt x="4591731" y="509257"/>
                  </a:cubicBezTo>
                  <a:cubicBezTo>
                    <a:pt x="4379339" y="877348"/>
                    <a:pt x="4379339" y="877348"/>
                    <a:pt x="4379339" y="877348"/>
                  </a:cubicBezTo>
                  <a:cubicBezTo>
                    <a:pt x="4364168" y="903151"/>
                    <a:pt x="4327758" y="924402"/>
                    <a:pt x="4297416" y="924402"/>
                  </a:cubicBezTo>
                  <a:lnTo>
                    <a:pt x="4169647" y="924402"/>
                  </a:lnTo>
                  <a:lnTo>
                    <a:pt x="3976761" y="924402"/>
                  </a:lnTo>
                  <a:lnTo>
                    <a:pt x="3872632" y="924402"/>
                  </a:lnTo>
                  <a:lnTo>
                    <a:pt x="3848992" y="924402"/>
                  </a:lnTo>
                  <a:lnTo>
                    <a:pt x="3744863" y="924402"/>
                  </a:lnTo>
                  <a:lnTo>
                    <a:pt x="3702641" y="924402"/>
                  </a:lnTo>
                  <a:lnTo>
                    <a:pt x="3672576" y="924402"/>
                  </a:lnTo>
                  <a:lnTo>
                    <a:pt x="3656105" y="924402"/>
                  </a:lnTo>
                  <a:lnTo>
                    <a:pt x="3574872" y="924402"/>
                  </a:lnTo>
                  <a:lnTo>
                    <a:pt x="3551976" y="924402"/>
                  </a:lnTo>
                  <a:lnTo>
                    <a:pt x="3544807" y="924402"/>
                  </a:lnTo>
                  <a:lnTo>
                    <a:pt x="3528336" y="924402"/>
                  </a:lnTo>
                  <a:lnTo>
                    <a:pt x="3424207" y="924402"/>
                  </a:lnTo>
                  <a:lnTo>
                    <a:pt x="3381986" y="924402"/>
                  </a:lnTo>
                  <a:lnTo>
                    <a:pt x="3380494" y="924402"/>
                  </a:lnTo>
                  <a:lnTo>
                    <a:pt x="3351921" y="924402"/>
                  </a:lnTo>
                  <a:lnTo>
                    <a:pt x="3277857" y="924402"/>
                  </a:lnTo>
                  <a:lnTo>
                    <a:pt x="3254217" y="924402"/>
                  </a:lnTo>
                  <a:lnTo>
                    <a:pt x="3252725" y="924402"/>
                  </a:lnTo>
                  <a:lnTo>
                    <a:pt x="3247792" y="924402"/>
                  </a:lnTo>
                  <a:lnTo>
                    <a:pt x="3231321" y="924402"/>
                  </a:lnTo>
                  <a:lnTo>
                    <a:pt x="3224152" y="924402"/>
                  </a:lnTo>
                  <a:lnTo>
                    <a:pt x="3150088" y="924402"/>
                  </a:lnTo>
                  <a:lnTo>
                    <a:pt x="3120023" y="924402"/>
                  </a:lnTo>
                  <a:lnTo>
                    <a:pt x="3104883" y="924402"/>
                  </a:lnTo>
                  <a:lnTo>
                    <a:pt x="3103552" y="924402"/>
                  </a:lnTo>
                  <a:lnTo>
                    <a:pt x="3077801" y="924402"/>
                  </a:lnTo>
                  <a:lnTo>
                    <a:pt x="3061330" y="924402"/>
                  </a:lnTo>
                  <a:lnTo>
                    <a:pt x="3031265" y="924402"/>
                  </a:lnTo>
                  <a:lnTo>
                    <a:pt x="2977114" y="924402"/>
                  </a:lnTo>
                  <a:lnTo>
                    <a:pt x="2957200" y="924402"/>
                  </a:lnTo>
                  <a:lnTo>
                    <a:pt x="2955709" y="924402"/>
                  </a:lnTo>
                  <a:lnTo>
                    <a:pt x="2950032" y="924402"/>
                  </a:lnTo>
                  <a:lnTo>
                    <a:pt x="2933561" y="924402"/>
                  </a:lnTo>
                  <a:lnTo>
                    <a:pt x="2927136" y="924402"/>
                  </a:lnTo>
                  <a:lnTo>
                    <a:pt x="2903496" y="924402"/>
                  </a:lnTo>
                  <a:lnTo>
                    <a:pt x="2829431" y="924402"/>
                  </a:lnTo>
                  <a:lnTo>
                    <a:pt x="2827940" y="924402"/>
                  </a:lnTo>
                  <a:lnTo>
                    <a:pt x="2799367" y="924402"/>
                  </a:lnTo>
                  <a:lnTo>
                    <a:pt x="2785719" y="924402"/>
                  </a:lnTo>
                  <a:lnTo>
                    <a:pt x="2784228" y="924402"/>
                  </a:lnTo>
                  <a:lnTo>
                    <a:pt x="2757146" y="924402"/>
                  </a:lnTo>
                  <a:lnTo>
                    <a:pt x="2755654" y="924402"/>
                  </a:lnTo>
                  <a:lnTo>
                    <a:pt x="2680098" y="924402"/>
                  </a:lnTo>
                  <a:lnTo>
                    <a:pt x="2657950" y="924402"/>
                  </a:lnTo>
                  <a:lnTo>
                    <a:pt x="2656459" y="924402"/>
                  </a:lnTo>
                  <a:lnTo>
                    <a:pt x="2653017" y="924402"/>
                  </a:lnTo>
                  <a:lnTo>
                    <a:pt x="2636545" y="924402"/>
                  </a:lnTo>
                  <a:lnTo>
                    <a:pt x="2629377" y="924402"/>
                  </a:lnTo>
                  <a:lnTo>
                    <a:pt x="2627885" y="924402"/>
                  </a:lnTo>
                  <a:lnTo>
                    <a:pt x="2606481" y="924402"/>
                  </a:lnTo>
                  <a:lnTo>
                    <a:pt x="2552329" y="924402"/>
                  </a:lnTo>
                  <a:lnTo>
                    <a:pt x="2525248" y="924402"/>
                  </a:lnTo>
                  <a:lnTo>
                    <a:pt x="2510108" y="924402"/>
                  </a:lnTo>
                  <a:lnTo>
                    <a:pt x="2508776" y="924402"/>
                  </a:lnTo>
                  <a:lnTo>
                    <a:pt x="2480043" y="924402"/>
                  </a:lnTo>
                  <a:lnTo>
                    <a:pt x="2478712" y="924402"/>
                  </a:lnTo>
                  <a:lnTo>
                    <a:pt x="2463572" y="924402"/>
                  </a:lnTo>
                  <a:lnTo>
                    <a:pt x="2436490" y="924402"/>
                  </a:lnTo>
                  <a:lnTo>
                    <a:pt x="2382339" y="924402"/>
                  </a:lnTo>
                  <a:lnTo>
                    <a:pt x="2360934" y="924402"/>
                  </a:lnTo>
                  <a:lnTo>
                    <a:pt x="2359443" y="924402"/>
                  </a:lnTo>
                  <a:lnTo>
                    <a:pt x="2352274" y="924402"/>
                  </a:lnTo>
                  <a:lnTo>
                    <a:pt x="2335803" y="924402"/>
                  </a:lnTo>
                  <a:lnTo>
                    <a:pt x="2332360" y="924402"/>
                  </a:lnTo>
                  <a:lnTo>
                    <a:pt x="2332328" y="924402"/>
                  </a:lnTo>
                  <a:lnTo>
                    <a:pt x="2330869" y="924402"/>
                  </a:lnTo>
                  <a:lnTo>
                    <a:pt x="2308721" y="924402"/>
                  </a:lnTo>
                  <a:lnTo>
                    <a:pt x="2233165" y="924402"/>
                  </a:lnTo>
                  <a:lnTo>
                    <a:pt x="2231674" y="924402"/>
                  </a:lnTo>
                  <a:lnTo>
                    <a:pt x="2204591" y="924402"/>
                  </a:lnTo>
                  <a:lnTo>
                    <a:pt x="2204559" y="924402"/>
                  </a:lnTo>
                  <a:lnTo>
                    <a:pt x="2203100" y="924402"/>
                  </a:lnTo>
                  <a:lnTo>
                    <a:pt x="2189452" y="924402"/>
                  </a:lnTo>
                  <a:lnTo>
                    <a:pt x="2160879" y="924402"/>
                  </a:lnTo>
                  <a:lnTo>
                    <a:pt x="2159388" y="924402"/>
                  </a:lnTo>
                  <a:lnTo>
                    <a:pt x="2085323" y="924402"/>
                  </a:lnTo>
                  <a:lnTo>
                    <a:pt x="2077294" y="924402"/>
                  </a:lnTo>
                  <a:lnTo>
                    <a:pt x="2061683" y="924402"/>
                  </a:lnTo>
                  <a:lnTo>
                    <a:pt x="2055258" y="924402"/>
                  </a:lnTo>
                  <a:lnTo>
                    <a:pt x="2038787" y="924402"/>
                  </a:lnTo>
                  <a:lnTo>
                    <a:pt x="2033110" y="924402"/>
                  </a:lnTo>
                  <a:lnTo>
                    <a:pt x="2031619" y="924402"/>
                  </a:lnTo>
                  <a:lnTo>
                    <a:pt x="2011705" y="924402"/>
                  </a:lnTo>
                  <a:lnTo>
                    <a:pt x="1957554" y="924402"/>
                  </a:lnTo>
                  <a:lnTo>
                    <a:pt x="1949525" y="924402"/>
                  </a:lnTo>
                  <a:lnTo>
                    <a:pt x="1927489" y="924402"/>
                  </a:lnTo>
                  <a:lnTo>
                    <a:pt x="1911018" y="924402"/>
                  </a:lnTo>
                  <a:lnTo>
                    <a:pt x="1907543" y="924402"/>
                  </a:lnTo>
                  <a:lnTo>
                    <a:pt x="1885268" y="924402"/>
                  </a:lnTo>
                  <a:lnTo>
                    <a:pt x="1883936" y="924402"/>
                  </a:lnTo>
                  <a:lnTo>
                    <a:pt x="1868796" y="924402"/>
                  </a:lnTo>
                  <a:lnTo>
                    <a:pt x="1838732" y="924402"/>
                  </a:lnTo>
                  <a:lnTo>
                    <a:pt x="1779774" y="924402"/>
                  </a:lnTo>
                  <a:lnTo>
                    <a:pt x="1764668" y="924402"/>
                  </a:lnTo>
                  <a:lnTo>
                    <a:pt x="1757499" y="924402"/>
                  </a:lnTo>
                  <a:lnTo>
                    <a:pt x="1741027" y="924402"/>
                  </a:lnTo>
                  <a:lnTo>
                    <a:pt x="1737552" y="924402"/>
                  </a:lnTo>
                  <a:lnTo>
                    <a:pt x="1736094" y="924402"/>
                  </a:lnTo>
                  <a:lnTo>
                    <a:pt x="1734603" y="924402"/>
                  </a:lnTo>
                  <a:lnTo>
                    <a:pt x="1710963" y="924402"/>
                  </a:lnTo>
                  <a:lnTo>
                    <a:pt x="1707488" y="924402"/>
                  </a:lnTo>
                  <a:lnTo>
                    <a:pt x="1652509" y="924402"/>
                  </a:lnTo>
                  <a:lnTo>
                    <a:pt x="1636899" y="924402"/>
                  </a:lnTo>
                  <a:lnTo>
                    <a:pt x="1609783" y="924402"/>
                  </a:lnTo>
                  <a:lnTo>
                    <a:pt x="1608325" y="924402"/>
                  </a:lnTo>
                  <a:lnTo>
                    <a:pt x="1606834" y="924402"/>
                  </a:lnTo>
                  <a:lnTo>
                    <a:pt x="1579719" y="924402"/>
                  </a:lnTo>
                  <a:lnTo>
                    <a:pt x="1564612" y="924402"/>
                  </a:lnTo>
                  <a:lnTo>
                    <a:pt x="1524740" y="924402"/>
                  </a:lnTo>
                  <a:lnTo>
                    <a:pt x="1482518" y="924402"/>
                  </a:lnTo>
                  <a:lnTo>
                    <a:pt x="1460483" y="924402"/>
                  </a:lnTo>
                  <a:lnTo>
                    <a:pt x="1452454" y="924402"/>
                  </a:lnTo>
                  <a:lnTo>
                    <a:pt x="1444011" y="924402"/>
                  </a:lnTo>
                  <a:lnTo>
                    <a:pt x="1436843" y="924402"/>
                  </a:lnTo>
                  <a:lnTo>
                    <a:pt x="1413947" y="924402"/>
                  </a:lnTo>
                  <a:lnTo>
                    <a:pt x="1354749" y="924402"/>
                  </a:lnTo>
                  <a:lnTo>
                    <a:pt x="1332714" y="924402"/>
                  </a:lnTo>
                  <a:lnTo>
                    <a:pt x="1324685" y="924402"/>
                  </a:lnTo>
                  <a:lnTo>
                    <a:pt x="1316242" y="924402"/>
                  </a:lnTo>
                  <a:lnTo>
                    <a:pt x="1312767" y="924402"/>
                  </a:lnTo>
                  <a:lnTo>
                    <a:pt x="1286178" y="924402"/>
                  </a:lnTo>
                  <a:lnTo>
                    <a:pt x="1282703" y="924402"/>
                  </a:lnTo>
                  <a:lnTo>
                    <a:pt x="1243956" y="924402"/>
                  </a:lnTo>
                  <a:lnTo>
                    <a:pt x="1184998" y="924402"/>
                  </a:lnTo>
                  <a:lnTo>
                    <a:pt x="1154934" y="924402"/>
                  </a:lnTo>
                  <a:lnTo>
                    <a:pt x="1139828" y="924402"/>
                  </a:lnTo>
                  <a:lnTo>
                    <a:pt x="1116187" y="924402"/>
                  </a:lnTo>
                  <a:lnTo>
                    <a:pt x="1112712" y="924402"/>
                  </a:lnTo>
                  <a:lnTo>
                    <a:pt x="1057734" y="924402"/>
                  </a:lnTo>
                  <a:lnTo>
                    <a:pt x="1027669" y="924402"/>
                  </a:lnTo>
                  <a:lnTo>
                    <a:pt x="1012059" y="924402"/>
                  </a:lnTo>
                  <a:lnTo>
                    <a:pt x="984943" y="924402"/>
                  </a:lnTo>
                  <a:lnTo>
                    <a:pt x="929965" y="924402"/>
                  </a:lnTo>
                  <a:lnTo>
                    <a:pt x="899900" y="924402"/>
                  </a:lnTo>
                  <a:lnTo>
                    <a:pt x="857678" y="924402"/>
                  </a:lnTo>
                  <a:lnTo>
                    <a:pt x="819171" y="924402"/>
                  </a:lnTo>
                  <a:lnTo>
                    <a:pt x="729909" y="924402"/>
                  </a:lnTo>
                  <a:lnTo>
                    <a:pt x="691402" y="924402"/>
                  </a:lnTo>
                  <a:lnTo>
                    <a:pt x="687927" y="924402"/>
                  </a:lnTo>
                  <a:lnTo>
                    <a:pt x="560158" y="924402"/>
                  </a:lnTo>
                  <a:lnTo>
                    <a:pt x="432894" y="924402"/>
                  </a:lnTo>
                  <a:lnTo>
                    <a:pt x="305125" y="924402"/>
                  </a:lnTo>
                  <a:cubicBezTo>
                    <a:pt x="275541" y="924402"/>
                    <a:pt x="238373" y="903151"/>
                    <a:pt x="223202" y="877348"/>
                  </a:cubicBezTo>
                  <a:cubicBezTo>
                    <a:pt x="10809" y="509257"/>
                    <a:pt x="10809" y="509257"/>
                    <a:pt x="10809" y="509257"/>
                  </a:cubicBezTo>
                  <a:cubicBezTo>
                    <a:pt x="-3603" y="483452"/>
                    <a:pt x="-3603" y="440951"/>
                    <a:pt x="10809" y="415146"/>
                  </a:cubicBezTo>
                  <a:cubicBezTo>
                    <a:pt x="223202" y="47054"/>
                    <a:pt x="223202" y="47054"/>
                    <a:pt x="223202" y="47054"/>
                  </a:cubicBezTo>
                  <a:cubicBezTo>
                    <a:pt x="238373" y="21251"/>
                    <a:pt x="275541" y="0"/>
                    <a:pt x="305125" y="0"/>
                  </a:cubicBezTo>
                  <a:close/>
                </a:path>
              </a:pathLst>
            </a:custGeom>
            <a:gradFill>
              <a:gsLst>
                <a:gs pos="0">
                  <a:srgbClr val="E30613"/>
                </a:gs>
                <a:gs pos="100000">
                  <a:srgbClr val="81040B"/>
                </a:gs>
              </a:gsLst>
              <a:lin ang="3600000" scaled="0"/>
            </a:gradFill>
            <a:ln w="19050"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</p:spPr>
          <p:txBody>
            <a:bodyPr vert="horz" wrap="square" lIns="68580" tIns="34290" rIns="68580" bIns="34290" numCol="1" anchor="t" anchorCtr="0" compatLnSpc="1">
              <a:noAutofit/>
            </a:bodyPr>
            <a:lstStyle/>
            <a:p>
              <a:endParaRPr lang="zh-CN" altLang="en-US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3" name="组合 22"/>
          <p:cNvGrpSpPr/>
          <p:nvPr/>
        </p:nvGrpSpPr>
        <p:grpSpPr>
          <a:xfrm>
            <a:off x="1219160" y="4432952"/>
            <a:ext cx="3898434" cy="935908"/>
            <a:chOff x="1219160" y="5042552"/>
            <a:chExt cx="3898434" cy="935908"/>
          </a:xfrm>
        </p:grpSpPr>
        <p:sp>
          <p:nvSpPr>
            <p:cNvPr id="59" name="任意多边形 58"/>
            <p:cNvSpPr/>
            <p:nvPr/>
          </p:nvSpPr>
          <p:spPr bwMode="auto">
            <a:xfrm>
              <a:off x="1219160" y="5042552"/>
              <a:ext cx="3898434" cy="935908"/>
            </a:xfrm>
            <a:custGeom>
              <a:avLst/>
              <a:gdLst>
                <a:gd name="connsiteX0" fmla="*/ 352810 w 4452260"/>
                <a:gd name="connsiteY0" fmla="*/ 0 h 1068867"/>
                <a:gd name="connsiteX1" fmla="*/ 636768 w 4452260"/>
                <a:gd name="connsiteY1" fmla="*/ 0 h 1068867"/>
                <a:gd name="connsiteX2" fmla="*/ 647700 w 4452260"/>
                <a:gd name="connsiteY2" fmla="*/ 0 h 1068867"/>
                <a:gd name="connsiteX3" fmla="*/ 724065 w 4452260"/>
                <a:gd name="connsiteY3" fmla="*/ 0 h 1068867"/>
                <a:gd name="connsiteX4" fmla="*/ 782584 w 4452260"/>
                <a:gd name="connsiteY4" fmla="*/ 0 h 1068867"/>
                <a:gd name="connsiteX5" fmla="*/ 799455 w 4452260"/>
                <a:gd name="connsiteY5" fmla="*/ 0 h 1068867"/>
                <a:gd name="connsiteX6" fmla="*/ 809825 w 4452260"/>
                <a:gd name="connsiteY6" fmla="*/ 0 h 1068867"/>
                <a:gd name="connsiteX7" fmla="*/ 818078 w 4452260"/>
                <a:gd name="connsiteY7" fmla="*/ 0 h 1068867"/>
                <a:gd name="connsiteX8" fmla="*/ 843980 w 4452260"/>
                <a:gd name="connsiteY8" fmla="*/ 0 h 1068867"/>
                <a:gd name="connsiteX9" fmla="*/ 931658 w 4452260"/>
                <a:gd name="connsiteY9" fmla="*/ 0 h 1068867"/>
                <a:gd name="connsiteX10" fmla="*/ 961580 w 4452260"/>
                <a:gd name="connsiteY10" fmla="*/ 0 h 1068867"/>
                <a:gd name="connsiteX11" fmla="*/ 1000055 w 4452260"/>
                <a:gd name="connsiteY11" fmla="*/ 0 h 1068867"/>
                <a:gd name="connsiteX12" fmla="*/ 1040537 w 4452260"/>
                <a:gd name="connsiteY12" fmla="*/ 0 h 1068867"/>
                <a:gd name="connsiteX13" fmla="*/ 1051453 w 4452260"/>
                <a:gd name="connsiteY13" fmla="*/ 0 h 1068867"/>
                <a:gd name="connsiteX14" fmla="*/ 1083414 w 4452260"/>
                <a:gd name="connsiteY14" fmla="*/ 0 h 1068867"/>
                <a:gd name="connsiteX15" fmla="*/ 1112969 w 4452260"/>
                <a:gd name="connsiteY15" fmla="*/ 0 h 1068867"/>
                <a:gd name="connsiteX16" fmla="*/ 1138871 w 4452260"/>
                <a:gd name="connsiteY16" fmla="*/ 0 h 1068867"/>
                <a:gd name="connsiteX17" fmla="*/ 1170224 w 4452260"/>
                <a:gd name="connsiteY17" fmla="*/ 0 h 1068867"/>
                <a:gd name="connsiteX18" fmla="*/ 1170711 w 4452260"/>
                <a:gd name="connsiteY18" fmla="*/ 0 h 1068867"/>
                <a:gd name="connsiteX19" fmla="*/ 1202662 w 4452260"/>
                <a:gd name="connsiteY19" fmla="*/ 0 h 1068867"/>
                <a:gd name="connsiteX20" fmla="*/ 1240037 w 4452260"/>
                <a:gd name="connsiteY20" fmla="*/ 0 h 1068867"/>
                <a:gd name="connsiteX21" fmla="*/ 1290626 w 4452260"/>
                <a:gd name="connsiteY21" fmla="*/ 0 h 1068867"/>
                <a:gd name="connsiteX22" fmla="*/ 1324496 w 4452260"/>
                <a:gd name="connsiteY22" fmla="*/ 0 h 1068867"/>
                <a:gd name="connsiteX23" fmla="*/ 1332348 w 4452260"/>
                <a:gd name="connsiteY23" fmla="*/ 0 h 1068867"/>
                <a:gd name="connsiteX24" fmla="*/ 1335428 w 4452260"/>
                <a:gd name="connsiteY24" fmla="*/ 0 h 1068867"/>
                <a:gd name="connsiteX25" fmla="*/ 1411793 w 4452260"/>
                <a:gd name="connsiteY25" fmla="*/ 0 h 1068867"/>
                <a:gd name="connsiteX26" fmla="*/ 1454182 w 4452260"/>
                <a:gd name="connsiteY26" fmla="*/ 0 h 1068867"/>
                <a:gd name="connsiteX27" fmla="*/ 1470312 w 4452260"/>
                <a:gd name="connsiteY27" fmla="*/ 0 h 1068867"/>
                <a:gd name="connsiteX28" fmla="*/ 1487183 w 4452260"/>
                <a:gd name="connsiteY28" fmla="*/ 0 h 1068867"/>
                <a:gd name="connsiteX29" fmla="*/ 1497552 w 4452260"/>
                <a:gd name="connsiteY29" fmla="*/ 0 h 1068867"/>
                <a:gd name="connsiteX30" fmla="*/ 1505806 w 4452260"/>
                <a:gd name="connsiteY30" fmla="*/ 0 h 1068867"/>
                <a:gd name="connsiteX31" fmla="*/ 1528471 w 4452260"/>
                <a:gd name="connsiteY31" fmla="*/ 0 h 1068867"/>
                <a:gd name="connsiteX32" fmla="*/ 1531708 w 4452260"/>
                <a:gd name="connsiteY32" fmla="*/ 0 h 1068867"/>
                <a:gd name="connsiteX33" fmla="*/ 1540992 w 4452260"/>
                <a:gd name="connsiteY33" fmla="*/ 0 h 1068867"/>
                <a:gd name="connsiteX34" fmla="*/ 1541479 w 4452260"/>
                <a:gd name="connsiteY34" fmla="*/ 0 h 1068867"/>
                <a:gd name="connsiteX35" fmla="*/ 1599998 w 4452260"/>
                <a:gd name="connsiteY35" fmla="*/ 0 h 1068867"/>
                <a:gd name="connsiteX36" fmla="*/ 1619386 w 4452260"/>
                <a:gd name="connsiteY36" fmla="*/ 0 h 1068867"/>
                <a:gd name="connsiteX37" fmla="*/ 1635492 w 4452260"/>
                <a:gd name="connsiteY37" fmla="*/ 0 h 1068867"/>
                <a:gd name="connsiteX38" fmla="*/ 1649308 w 4452260"/>
                <a:gd name="connsiteY38" fmla="*/ 0 h 1068867"/>
                <a:gd name="connsiteX39" fmla="*/ 1653720 w 4452260"/>
                <a:gd name="connsiteY39" fmla="*/ 0 h 1068867"/>
                <a:gd name="connsiteX40" fmla="*/ 1661394 w 4452260"/>
                <a:gd name="connsiteY40" fmla="*/ 0 h 1068867"/>
                <a:gd name="connsiteX41" fmla="*/ 1687782 w 4452260"/>
                <a:gd name="connsiteY41" fmla="*/ 0 h 1068867"/>
                <a:gd name="connsiteX42" fmla="*/ 1703116 w 4452260"/>
                <a:gd name="connsiteY42" fmla="*/ 0 h 1068867"/>
                <a:gd name="connsiteX43" fmla="*/ 1739181 w 4452260"/>
                <a:gd name="connsiteY43" fmla="*/ 0 h 1068867"/>
                <a:gd name="connsiteX44" fmla="*/ 1771141 w 4452260"/>
                <a:gd name="connsiteY44" fmla="*/ 0 h 1068867"/>
                <a:gd name="connsiteX45" fmla="*/ 1800697 w 4452260"/>
                <a:gd name="connsiteY45" fmla="*/ 0 h 1068867"/>
                <a:gd name="connsiteX46" fmla="*/ 1811727 w 4452260"/>
                <a:gd name="connsiteY46" fmla="*/ 0 h 1068867"/>
                <a:gd name="connsiteX47" fmla="*/ 1823361 w 4452260"/>
                <a:gd name="connsiteY47" fmla="*/ 0 h 1068867"/>
                <a:gd name="connsiteX48" fmla="*/ 1826599 w 4452260"/>
                <a:gd name="connsiteY48" fmla="*/ 0 h 1068867"/>
                <a:gd name="connsiteX49" fmla="*/ 1857951 w 4452260"/>
                <a:gd name="connsiteY49" fmla="*/ 0 h 1068867"/>
                <a:gd name="connsiteX50" fmla="*/ 1858439 w 4452260"/>
                <a:gd name="connsiteY50" fmla="*/ 0 h 1068867"/>
                <a:gd name="connsiteX51" fmla="*/ 1859676 w 4452260"/>
                <a:gd name="connsiteY51" fmla="*/ 0 h 1068867"/>
                <a:gd name="connsiteX52" fmla="*/ 1893346 w 4452260"/>
                <a:gd name="connsiteY52" fmla="*/ 0 h 1068867"/>
                <a:gd name="connsiteX53" fmla="*/ 1927765 w 4452260"/>
                <a:gd name="connsiteY53" fmla="*/ 0 h 1068867"/>
                <a:gd name="connsiteX54" fmla="*/ 1963365 w 4452260"/>
                <a:gd name="connsiteY54" fmla="*/ 0 h 1068867"/>
                <a:gd name="connsiteX55" fmla="*/ 1978354 w 4452260"/>
                <a:gd name="connsiteY55" fmla="*/ 0 h 1068867"/>
                <a:gd name="connsiteX56" fmla="*/ 1991032 w 4452260"/>
                <a:gd name="connsiteY56" fmla="*/ 0 h 1068867"/>
                <a:gd name="connsiteX57" fmla="*/ 2020076 w 4452260"/>
                <a:gd name="connsiteY57" fmla="*/ 0 h 1068867"/>
                <a:gd name="connsiteX58" fmla="*/ 2021800 w 4452260"/>
                <a:gd name="connsiteY58" fmla="*/ 0 h 1068867"/>
                <a:gd name="connsiteX59" fmla="*/ 2027021 w 4452260"/>
                <a:gd name="connsiteY59" fmla="*/ 0 h 1068867"/>
                <a:gd name="connsiteX60" fmla="*/ 2032162 w 4452260"/>
                <a:gd name="connsiteY60" fmla="*/ 0 h 1068867"/>
                <a:gd name="connsiteX61" fmla="*/ 2141909 w 4452260"/>
                <a:gd name="connsiteY61" fmla="*/ 0 h 1068867"/>
                <a:gd name="connsiteX62" fmla="*/ 2143633 w 4452260"/>
                <a:gd name="connsiteY62" fmla="*/ 0 h 1068867"/>
                <a:gd name="connsiteX63" fmla="*/ 2178359 w 4452260"/>
                <a:gd name="connsiteY63" fmla="*/ 0 h 1068867"/>
                <a:gd name="connsiteX64" fmla="*/ 2228719 w 4452260"/>
                <a:gd name="connsiteY64" fmla="*/ 0 h 1068867"/>
                <a:gd name="connsiteX65" fmla="*/ 2229207 w 4452260"/>
                <a:gd name="connsiteY65" fmla="*/ 0 h 1068867"/>
                <a:gd name="connsiteX66" fmla="*/ 2230931 w 4452260"/>
                <a:gd name="connsiteY66" fmla="*/ 0 h 1068867"/>
                <a:gd name="connsiteX67" fmla="*/ 2287725 w 4452260"/>
                <a:gd name="connsiteY67" fmla="*/ 0 h 1068867"/>
                <a:gd name="connsiteX68" fmla="*/ 2289450 w 4452260"/>
                <a:gd name="connsiteY68" fmla="*/ 0 h 1068867"/>
                <a:gd name="connsiteX69" fmla="*/ 2323220 w 4452260"/>
                <a:gd name="connsiteY69" fmla="*/ 0 h 1068867"/>
                <a:gd name="connsiteX70" fmla="*/ 2324944 w 4452260"/>
                <a:gd name="connsiteY70" fmla="*/ 0 h 1068867"/>
                <a:gd name="connsiteX71" fmla="*/ 2340483 w 4452260"/>
                <a:gd name="connsiteY71" fmla="*/ 0 h 1068867"/>
                <a:gd name="connsiteX72" fmla="*/ 2341447 w 4452260"/>
                <a:gd name="connsiteY72" fmla="*/ 0 h 1068867"/>
                <a:gd name="connsiteX73" fmla="*/ 2343172 w 4452260"/>
                <a:gd name="connsiteY73" fmla="*/ 0 h 1068867"/>
                <a:gd name="connsiteX74" fmla="*/ 2349122 w 4452260"/>
                <a:gd name="connsiteY74" fmla="*/ 0 h 1068867"/>
                <a:gd name="connsiteX75" fmla="*/ 2350846 w 4452260"/>
                <a:gd name="connsiteY75" fmla="*/ 0 h 1068867"/>
                <a:gd name="connsiteX76" fmla="*/ 2390844 w 4452260"/>
                <a:gd name="connsiteY76" fmla="*/ 0 h 1068867"/>
                <a:gd name="connsiteX77" fmla="*/ 2462317 w 4452260"/>
                <a:gd name="connsiteY77" fmla="*/ 0 h 1068867"/>
                <a:gd name="connsiteX78" fmla="*/ 2499455 w 4452260"/>
                <a:gd name="connsiteY78" fmla="*/ 0 h 1068867"/>
                <a:gd name="connsiteX79" fmla="*/ 2530713 w 4452260"/>
                <a:gd name="connsiteY79" fmla="*/ 0 h 1068867"/>
                <a:gd name="connsiteX80" fmla="*/ 2547403 w 4452260"/>
                <a:gd name="connsiteY80" fmla="*/ 0 h 1068867"/>
                <a:gd name="connsiteX81" fmla="*/ 2549127 w 4452260"/>
                <a:gd name="connsiteY81" fmla="*/ 0 h 1068867"/>
                <a:gd name="connsiteX82" fmla="*/ 2581074 w 4452260"/>
                <a:gd name="connsiteY82" fmla="*/ 0 h 1068867"/>
                <a:gd name="connsiteX83" fmla="*/ 2582112 w 4452260"/>
                <a:gd name="connsiteY83" fmla="*/ 0 h 1068867"/>
                <a:gd name="connsiteX84" fmla="*/ 2669530 w 4452260"/>
                <a:gd name="connsiteY84" fmla="*/ 0 h 1068867"/>
                <a:gd name="connsiteX85" fmla="*/ 2678759 w 4452260"/>
                <a:gd name="connsiteY85" fmla="*/ 0 h 1068867"/>
                <a:gd name="connsiteX86" fmla="*/ 2709527 w 4452260"/>
                <a:gd name="connsiteY86" fmla="*/ 0 h 1068867"/>
                <a:gd name="connsiteX87" fmla="*/ 2711252 w 4452260"/>
                <a:gd name="connsiteY87" fmla="*/ 0 h 1068867"/>
                <a:gd name="connsiteX88" fmla="*/ 2714748 w 4452260"/>
                <a:gd name="connsiteY88" fmla="*/ 0 h 1068867"/>
                <a:gd name="connsiteX89" fmla="*/ 2719890 w 4452260"/>
                <a:gd name="connsiteY89" fmla="*/ 0 h 1068867"/>
                <a:gd name="connsiteX90" fmla="*/ 2831360 w 4452260"/>
                <a:gd name="connsiteY90" fmla="*/ 0 h 1068867"/>
                <a:gd name="connsiteX91" fmla="*/ 2833086 w 4452260"/>
                <a:gd name="connsiteY91" fmla="*/ 0 h 1068867"/>
                <a:gd name="connsiteX92" fmla="*/ 2866087 w 4452260"/>
                <a:gd name="connsiteY92" fmla="*/ 0 h 1068867"/>
                <a:gd name="connsiteX93" fmla="*/ 2918659 w 4452260"/>
                <a:gd name="connsiteY93" fmla="*/ 0 h 1068867"/>
                <a:gd name="connsiteX94" fmla="*/ 2919896 w 4452260"/>
                <a:gd name="connsiteY94" fmla="*/ 0 h 1068867"/>
                <a:gd name="connsiteX95" fmla="*/ 2920383 w 4452260"/>
                <a:gd name="connsiteY95" fmla="*/ 0 h 1068867"/>
                <a:gd name="connsiteX96" fmla="*/ 2977177 w 4452260"/>
                <a:gd name="connsiteY96" fmla="*/ 0 h 1068867"/>
                <a:gd name="connsiteX97" fmla="*/ 2978902 w 4452260"/>
                <a:gd name="connsiteY97" fmla="*/ 0 h 1068867"/>
                <a:gd name="connsiteX98" fmla="*/ 3012671 w 4452260"/>
                <a:gd name="connsiteY98" fmla="*/ 0 h 1068867"/>
                <a:gd name="connsiteX99" fmla="*/ 3014397 w 4452260"/>
                <a:gd name="connsiteY99" fmla="*/ 0 h 1068867"/>
                <a:gd name="connsiteX100" fmla="*/ 3028211 w 4452260"/>
                <a:gd name="connsiteY100" fmla="*/ 0 h 1068867"/>
                <a:gd name="connsiteX101" fmla="*/ 3030899 w 4452260"/>
                <a:gd name="connsiteY101" fmla="*/ 0 h 1068867"/>
                <a:gd name="connsiteX102" fmla="*/ 3032624 w 4452260"/>
                <a:gd name="connsiteY102" fmla="*/ 0 h 1068867"/>
                <a:gd name="connsiteX103" fmla="*/ 3038573 w 4452260"/>
                <a:gd name="connsiteY103" fmla="*/ 0 h 1068867"/>
                <a:gd name="connsiteX104" fmla="*/ 3040298 w 4452260"/>
                <a:gd name="connsiteY104" fmla="*/ 0 h 1068867"/>
                <a:gd name="connsiteX105" fmla="*/ 3082021 w 4452260"/>
                <a:gd name="connsiteY105" fmla="*/ 0 h 1068867"/>
                <a:gd name="connsiteX106" fmla="*/ 3150044 w 4452260"/>
                <a:gd name="connsiteY106" fmla="*/ 0 h 1068867"/>
                <a:gd name="connsiteX107" fmla="*/ 3218441 w 4452260"/>
                <a:gd name="connsiteY107" fmla="*/ 0 h 1068867"/>
                <a:gd name="connsiteX108" fmla="*/ 3236855 w 4452260"/>
                <a:gd name="connsiteY108" fmla="*/ 0 h 1068867"/>
                <a:gd name="connsiteX109" fmla="*/ 3269839 w 4452260"/>
                <a:gd name="connsiteY109" fmla="*/ 0 h 1068867"/>
                <a:gd name="connsiteX110" fmla="*/ 3272250 w 4452260"/>
                <a:gd name="connsiteY110" fmla="*/ 0 h 1068867"/>
                <a:gd name="connsiteX111" fmla="*/ 3320378 w 4452260"/>
                <a:gd name="connsiteY111" fmla="*/ 0 h 1068867"/>
                <a:gd name="connsiteX112" fmla="*/ 3346330 w 4452260"/>
                <a:gd name="connsiteY112" fmla="*/ 0 h 1068867"/>
                <a:gd name="connsiteX113" fmla="*/ 3357257 w 4452260"/>
                <a:gd name="connsiteY113" fmla="*/ 0 h 1068867"/>
                <a:gd name="connsiteX114" fmla="*/ 3369936 w 4452260"/>
                <a:gd name="connsiteY114" fmla="*/ 0 h 1068867"/>
                <a:gd name="connsiteX115" fmla="*/ 3398980 w 4452260"/>
                <a:gd name="connsiteY115" fmla="*/ 0 h 1068867"/>
                <a:gd name="connsiteX116" fmla="*/ 3405925 w 4452260"/>
                <a:gd name="connsiteY116" fmla="*/ 0 h 1068867"/>
                <a:gd name="connsiteX117" fmla="*/ 3411066 w 4452260"/>
                <a:gd name="connsiteY117" fmla="*/ 0 h 1068867"/>
                <a:gd name="connsiteX118" fmla="*/ 3520813 w 4452260"/>
                <a:gd name="connsiteY118" fmla="*/ 0 h 1068867"/>
                <a:gd name="connsiteX119" fmla="*/ 3607623 w 4452260"/>
                <a:gd name="connsiteY119" fmla="*/ 0 h 1068867"/>
                <a:gd name="connsiteX120" fmla="*/ 3608111 w 4452260"/>
                <a:gd name="connsiteY120" fmla="*/ 0 h 1068867"/>
                <a:gd name="connsiteX121" fmla="*/ 3666629 w 4452260"/>
                <a:gd name="connsiteY121" fmla="*/ 0 h 1068867"/>
                <a:gd name="connsiteX122" fmla="*/ 3702124 w 4452260"/>
                <a:gd name="connsiteY122" fmla="*/ 0 h 1068867"/>
                <a:gd name="connsiteX123" fmla="*/ 3720351 w 4452260"/>
                <a:gd name="connsiteY123" fmla="*/ 0 h 1068867"/>
                <a:gd name="connsiteX124" fmla="*/ 3728025 w 4452260"/>
                <a:gd name="connsiteY124" fmla="*/ 0 h 1068867"/>
                <a:gd name="connsiteX125" fmla="*/ 3769748 w 4452260"/>
                <a:gd name="connsiteY125" fmla="*/ 0 h 1068867"/>
                <a:gd name="connsiteX126" fmla="*/ 4098793 w 4452260"/>
                <a:gd name="connsiteY126" fmla="*/ 0 h 1068867"/>
                <a:gd name="connsiteX127" fmla="*/ 4193519 w 4452260"/>
                <a:gd name="connsiteY127" fmla="*/ 54408 h 1068867"/>
                <a:gd name="connsiteX128" fmla="*/ 4439104 w 4452260"/>
                <a:gd name="connsiteY128" fmla="*/ 480025 h 1068867"/>
                <a:gd name="connsiteX129" fmla="*/ 4439104 w 4452260"/>
                <a:gd name="connsiteY129" fmla="*/ 588843 h 1068867"/>
                <a:gd name="connsiteX130" fmla="*/ 4193519 w 4452260"/>
                <a:gd name="connsiteY130" fmla="*/ 1014459 h 1068867"/>
                <a:gd name="connsiteX131" fmla="*/ 4098793 w 4452260"/>
                <a:gd name="connsiteY131" fmla="*/ 1068867 h 1068867"/>
                <a:gd name="connsiteX132" fmla="*/ 3728025 w 4452260"/>
                <a:gd name="connsiteY132" fmla="*/ 1068867 h 1068867"/>
                <a:gd name="connsiteX133" fmla="*/ 3607623 w 4452260"/>
                <a:gd name="connsiteY133" fmla="*/ 1068867 h 1068867"/>
                <a:gd name="connsiteX134" fmla="*/ 3411066 w 4452260"/>
                <a:gd name="connsiteY134" fmla="*/ 1068867 h 1068867"/>
                <a:gd name="connsiteX135" fmla="*/ 3357257 w 4452260"/>
                <a:gd name="connsiteY135" fmla="*/ 1068867 h 1068867"/>
                <a:gd name="connsiteX136" fmla="*/ 3236855 w 4452260"/>
                <a:gd name="connsiteY136" fmla="*/ 1068867 h 1068867"/>
                <a:gd name="connsiteX137" fmla="*/ 3040298 w 4452260"/>
                <a:gd name="connsiteY137" fmla="*/ 1068867 h 1068867"/>
                <a:gd name="connsiteX138" fmla="*/ 3038573 w 4452260"/>
                <a:gd name="connsiteY138" fmla="*/ 1068867 h 1068867"/>
                <a:gd name="connsiteX139" fmla="*/ 2919896 w 4452260"/>
                <a:gd name="connsiteY139" fmla="*/ 1068867 h 1068867"/>
                <a:gd name="connsiteX140" fmla="*/ 2866087 w 4452260"/>
                <a:gd name="connsiteY140" fmla="*/ 1068867 h 1068867"/>
                <a:gd name="connsiteX141" fmla="*/ 2719890 w 4452260"/>
                <a:gd name="connsiteY141" fmla="*/ 1068867 h 1068867"/>
                <a:gd name="connsiteX142" fmla="*/ 2669530 w 4452260"/>
                <a:gd name="connsiteY142" fmla="*/ 1068867 h 1068867"/>
                <a:gd name="connsiteX143" fmla="*/ 2549127 w 4452260"/>
                <a:gd name="connsiteY143" fmla="*/ 1068867 h 1068867"/>
                <a:gd name="connsiteX144" fmla="*/ 2547403 w 4452260"/>
                <a:gd name="connsiteY144" fmla="*/ 1068867 h 1068867"/>
                <a:gd name="connsiteX145" fmla="*/ 2350846 w 4452260"/>
                <a:gd name="connsiteY145" fmla="*/ 1068867 h 1068867"/>
                <a:gd name="connsiteX146" fmla="*/ 2349122 w 4452260"/>
                <a:gd name="connsiteY146" fmla="*/ 1068867 h 1068867"/>
                <a:gd name="connsiteX147" fmla="*/ 2228719 w 4452260"/>
                <a:gd name="connsiteY147" fmla="*/ 1068867 h 1068867"/>
                <a:gd name="connsiteX148" fmla="*/ 2178359 w 4452260"/>
                <a:gd name="connsiteY148" fmla="*/ 1068867 h 1068867"/>
                <a:gd name="connsiteX149" fmla="*/ 2032162 w 4452260"/>
                <a:gd name="connsiteY149" fmla="*/ 1068867 h 1068867"/>
                <a:gd name="connsiteX150" fmla="*/ 1978354 w 4452260"/>
                <a:gd name="connsiteY150" fmla="*/ 1068867 h 1068867"/>
                <a:gd name="connsiteX151" fmla="*/ 1859676 w 4452260"/>
                <a:gd name="connsiteY151" fmla="*/ 1068867 h 1068867"/>
                <a:gd name="connsiteX152" fmla="*/ 1857951 w 4452260"/>
                <a:gd name="connsiteY152" fmla="*/ 1068867 h 1068867"/>
                <a:gd name="connsiteX153" fmla="*/ 1826599 w 4452260"/>
                <a:gd name="connsiteY153" fmla="*/ 1068867 h 1068867"/>
                <a:gd name="connsiteX154" fmla="*/ 1661394 w 4452260"/>
                <a:gd name="connsiteY154" fmla="*/ 1068867 h 1068867"/>
                <a:gd name="connsiteX155" fmla="*/ 1540992 w 4452260"/>
                <a:gd name="connsiteY155" fmla="*/ 1068867 h 1068867"/>
                <a:gd name="connsiteX156" fmla="*/ 1531708 w 4452260"/>
                <a:gd name="connsiteY156" fmla="*/ 1068867 h 1068867"/>
                <a:gd name="connsiteX157" fmla="*/ 1487183 w 4452260"/>
                <a:gd name="connsiteY157" fmla="*/ 1068867 h 1068867"/>
                <a:gd name="connsiteX158" fmla="*/ 1335428 w 4452260"/>
                <a:gd name="connsiteY158" fmla="*/ 1068867 h 1068867"/>
                <a:gd name="connsiteX159" fmla="*/ 1290626 w 4452260"/>
                <a:gd name="connsiteY159" fmla="*/ 1068867 h 1068867"/>
                <a:gd name="connsiteX160" fmla="*/ 1170224 w 4452260"/>
                <a:gd name="connsiteY160" fmla="*/ 1068867 h 1068867"/>
                <a:gd name="connsiteX161" fmla="*/ 1138871 w 4452260"/>
                <a:gd name="connsiteY161" fmla="*/ 1068867 h 1068867"/>
                <a:gd name="connsiteX162" fmla="*/ 1040537 w 4452260"/>
                <a:gd name="connsiteY162" fmla="*/ 1068867 h 1068867"/>
                <a:gd name="connsiteX163" fmla="*/ 843980 w 4452260"/>
                <a:gd name="connsiteY163" fmla="*/ 1068867 h 1068867"/>
                <a:gd name="connsiteX164" fmla="*/ 799455 w 4452260"/>
                <a:gd name="connsiteY164" fmla="*/ 1068867 h 1068867"/>
                <a:gd name="connsiteX165" fmla="*/ 647700 w 4452260"/>
                <a:gd name="connsiteY165" fmla="*/ 1068867 h 1068867"/>
                <a:gd name="connsiteX166" fmla="*/ 352810 w 4452260"/>
                <a:gd name="connsiteY166" fmla="*/ 1068867 h 1068867"/>
                <a:gd name="connsiteX167" fmla="*/ 258084 w 4452260"/>
                <a:gd name="connsiteY167" fmla="*/ 1014459 h 1068867"/>
                <a:gd name="connsiteX168" fmla="*/ 12498 w 4452260"/>
                <a:gd name="connsiteY168" fmla="*/ 588843 h 1068867"/>
                <a:gd name="connsiteX169" fmla="*/ 12498 w 4452260"/>
                <a:gd name="connsiteY169" fmla="*/ 480025 h 1068867"/>
                <a:gd name="connsiteX170" fmla="*/ 258084 w 4452260"/>
                <a:gd name="connsiteY170" fmla="*/ 54408 h 1068867"/>
                <a:gd name="connsiteX171" fmla="*/ 352810 w 4452260"/>
                <a:gd name="connsiteY171" fmla="*/ 0 h 1068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</a:cxnLst>
              <a:rect l="l" t="t" r="r" b="b"/>
              <a:pathLst>
                <a:path w="4452260" h="1068867">
                  <a:moveTo>
                    <a:pt x="352810" y="0"/>
                  </a:moveTo>
                  <a:cubicBezTo>
                    <a:pt x="475602" y="0"/>
                    <a:pt x="567696" y="0"/>
                    <a:pt x="636768" y="0"/>
                  </a:cubicBezTo>
                  <a:lnTo>
                    <a:pt x="647700" y="0"/>
                  </a:lnTo>
                  <a:lnTo>
                    <a:pt x="724065" y="0"/>
                  </a:lnTo>
                  <a:cubicBezTo>
                    <a:pt x="748048" y="0"/>
                    <a:pt x="767235" y="0"/>
                    <a:pt x="782584" y="0"/>
                  </a:cubicBezTo>
                  <a:lnTo>
                    <a:pt x="799455" y="0"/>
                  </a:lnTo>
                  <a:lnTo>
                    <a:pt x="809825" y="0"/>
                  </a:lnTo>
                  <a:lnTo>
                    <a:pt x="818078" y="0"/>
                  </a:lnTo>
                  <a:cubicBezTo>
                    <a:pt x="843980" y="0"/>
                    <a:pt x="843980" y="0"/>
                    <a:pt x="843980" y="0"/>
                  </a:cubicBezTo>
                  <a:lnTo>
                    <a:pt x="931658" y="0"/>
                  </a:lnTo>
                  <a:lnTo>
                    <a:pt x="961580" y="0"/>
                  </a:lnTo>
                  <a:lnTo>
                    <a:pt x="1000055" y="0"/>
                  </a:lnTo>
                  <a:lnTo>
                    <a:pt x="1040537" y="0"/>
                  </a:lnTo>
                  <a:lnTo>
                    <a:pt x="1051453" y="0"/>
                  </a:lnTo>
                  <a:lnTo>
                    <a:pt x="1083414" y="0"/>
                  </a:lnTo>
                  <a:lnTo>
                    <a:pt x="1112969" y="0"/>
                  </a:lnTo>
                  <a:cubicBezTo>
                    <a:pt x="1138871" y="0"/>
                    <a:pt x="1138871" y="0"/>
                    <a:pt x="1138871" y="0"/>
                  </a:cubicBezTo>
                  <a:lnTo>
                    <a:pt x="1170224" y="0"/>
                  </a:lnTo>
                  <a:lnTo>
                    <a:pt x="1170711" y="0"/>
                  </a:lnTo>
                  <a:lnTo>
                    <a:pt x="1202662" y="0"/>
                  </a:lnTo>
                  <a:lnTo>
                    <a:pt x="1240037" y="0"/>
                  </a:lnTo>
                  <a:cubicBezTo>
                    <a:pt x="1290626" y="0"/>
                    <a:pt x="1290626" y="0"/>
                    <a:pt x="1290626" y="0"/>
                  </a:cubicBezTo>
                  <a:lnTo>
                    <a:pt x="1324496" y="0"/>
                  </a:lnTo>
                  <a:lnTo>
                    <a:pt x="1332348" y="0"/>
                  </a:lnTo>
                  <a:lnTo>
                    <a:pt x="1335428" y="0"/>
                  </a:lnTo>
                  <a:lnTo>
                    <a:pt x="1411793" y="0"/>
                  </a:lnTo>
                  <a:lnTo>
                    <a:pt x="1454182" y="0"/>
                  </a:lnTo>
                  <a:lnTo>
                    <a:pt x="1470312" y="0"/>
                  </a:lnTo>
                  <a:lnTo>
                    <a:pt x="1487183" y="0"/>
                  </a:lnTo>
                  <a:lnTo>
                    <a:pt x="1497552" y="0"/>
                  </a:lnTo>
                  <a:lnTo>
                    <a:pt x="1505806" y="0"/>
                  </a:lnTo>
                  <a:lnTo>
                    <a:pt x="1528471" y="0"/>
                  </a:lnTo>
                  <a:lnTo>
                    <a:pt x="1531708" y="0"/>
                  </a:lnTo>
                  <a:lnTo>
                    <a:pt x="1540992" y="0"/>
                  </a:lnTo>
                  <a:lnTo>
                    <a:pt x="1541479" y="0"/>
                  </a:lnTo>
                  <a:lnTo>
                    <a:pt x="1599998" y="0"/>
                  </a:lnTo>
                  <a:lnTo>
                    <a:pt x="1619386" y="0"/>
                  </a:lnTo>
                  <a:lnTo>
                    <a:pt x="1635492" y="0"/>
                  </a:lnTo>
                  <a:lnTo>
                    <a:pt x="1649308" y="0"/>
                  </a:lnTo>
                  <a:lnTo>
                    <a:pt x="1653720" y="0"/>
                  </a:lnTo>
                  <a:lnTo>
                    <a:pt x="1661394" y="0"/>
                  </a:lnTo>
                  <a:lnTo>
                    <a:pt x="1687782" y="0"/>
                  </a:lnTo>
                  <a:lnTo>
                    <a:pt x="1703116" y="0"/>
                  </a:lnTo>
                  <a:lnTo>
                    <a:pt x="1739181" y="0"/>
                  </a:lnTo>
                  <a:lnTo>
                    <a:pt x="1771141" y="0"/>
                  </a:lnTo>
                  <a:lnTo>
                    <a:pt x="1800697" y="0"/>
                  </a:lnTo>
                  <a:lnTo>
                    <a:pt x="1811727" y="0"/>
                  </a:lnTo>
                  <a:lnTo>
                    <a:pt x="1823361" y="0"/>
                  </a:lnTo>
                  <a:lnTo>
                    <a:pt x="1826599" y="0"/>
                  </a:lnTo>
                  <a:lnTo>
                    <a:pt x="1857951" y="0"/>
                  </a:lnTo>
                  <a:lnTo>
                    <a:pt x="1858439" y="0"/>
                  </a:lnTo>
                  <a:lnTo>
                    <a:pt x="1859676" y="0"/>
                  </a:lnTo>
                  <a:lnTo>
                    <a:pt x="1893346" y="0"/>
                  </a:lnTo>
                  <a:lnTo>
                    <a:pt x="1927765" y="0"/>
                  </a:lnTo>
                  <a:lnTo>
                    <a:pt x="1963365" y="0"/>
                  </a:lnTo>
                  <a:lnTo>
                    <a:pt x="1978354" y="0"/>
                  </a:lnTo>
                  <a:lnTo>
                    <a:pt x="1991032" y="0"/>
                  </a:lnTo>
                  <a:lnTo>
                    <a:pt x="2020076" y="0"/>
                  </a:lnTo>
                  <a:lnTo>
                    <a:pt x="2021800" y="0"/>
                  </a:lnTo>
                  <a:lnTo>
                    <a:pt x="2027021" y="0"/>
                  </a:lnTo>
                  <a:cubicBezTo>
                    <a:pt x="2032162" y="0"/>
                    <a:pt x="2032162" y="0"/>
                    <a:pt x="2032162" y="0"/>
                  </a:cubicBezTo>
                  <a:lnTo>
                    <a:pt x="2141909" y="0"/>
                  </a:lnTo>
                  <a:lnTo>
                    <a:pt x="2143633" y="0"/>
                  </a:lnTo>
                  <a:lnTo>
                    <a:pt x="2178359" y="0"/>
                  </a:lnTo>
                  <a:lnTo>
                    <a:pt x="2228719" y="0"/>
                  </a:lnTo>
                  <a:lnTo>
                    <a:pt x="2229207" y="0"/>
                  </a:lnTo>
                  <a:lnTo>
                    <a:pt x="2230931" y="0"/>
                  </a:lnTo>
                  <a:lnTo>
                    <a:pt x="2287725" y="0"/>
                  </a:lnTo>
                  <a:lnTo>
                    <a:pt x="2289450" y="0"/>
                  </a:lnTo>
                  <a:lnTo>
                    <a:pt x="2323220" y="0"/>
                  </a:lnTo>
                  <a:lnTo>
                    <a:pt x="2324944" y="0"/>
                  </a:lnTo>
                  <a:lnTo>
                    <a:pt x="2340483" y="0"/>
                  </a:lnTo>
                  <a:lnTo>
                    <a:pt x="2341447" y="0"/>
                  </a:lnTo>
                  <a:lnTo>
                    <a:pt x="2343172" y="0"/>
                  </a:lnTo>
                  <a:lnTo>
                    <a:pt x="2349122" y="0"/>
                  </a:lnTo>
                  <a:lnTo>
                    <a:pt x="2350846" y="0"/>
                  </a:lnTo>
                  <a:lnTo>
                    <a:pt x="2390844" y="0"/>
                  </a:lnTo>
                  <a:lnTo>
                    <a:pt x="2462317" y="0"/>
                  </a:lnTo>
                  <a:lnTo>
                    <a:pt x="2499455" y="0"/>
                  </a:lnTo>
                  <a:lnTo>
                    <a:pt x="2530713" y="0"/>
                  </a:lnTo>
                  <a:lnTo>
                    <a:pt x="2547403" y="0"/>
                  </a:lnTo>
                  <a:lnTo>
                    <a:pt x="2549127" y="0"/>
                  </a:lnTo>
                  <a:lnTo>
                    <a:pt x="2581074" y="0"/>
                  </a:lnTo>
                  <a:lnTo>
                    <a:pt x="2582112" y="0"/>
                  </a:lnTo>
                  <a:cubicBezTo>
                    <a:pt x="2669530" y="0"/>
                    <a:pt x="2669530" y="0"/>
                    <a:pt x="2669530" y="0"/>
                  </a:cubicBezTo>
                  <a:lnTo>
                    <a:pt x="2678759" y="0"/>
                  </a:lnTo>
                  <a:lnTo>
                    <a:pt x="2709527" y="0"/>
                  </a:lnTo>
                  <a:lnTo>
                    <a:pt x="2711252" y="0"/>
                  </a:lnTo>
                  <a:lnTo>
                    <a:pt x="2714748" y="0"/>
                  </a:lnTo>
                  <a:lnTo>
                    <a:pt x="2719890" y="0"/>
                  </a:lnTo>
                  <a:lnTo>
                    <a:pt x="2831360" y="0"/>
                  </a:lnTo>
                  <a:lnTo>
                    <a:pt x="2833086" y="0"/>
                  </a:lnTo>
                  <a:lnTo>
                    <a:pt x="2866087" y="0"/>
                  </a:lnTo>
                  <a:lnTo>
                    <a:pt x="2918659" y="0"/>
                  </a:lnTo>
                  <a:lnTo>
                    <a:pt x="2919896" y="0"/>
                  </a:lnTo>
                  <a:lnTo>
                    <a:pt x="2920383" y="0"/>
                  </a:lnTo>
                  <a:lnTo>
                    <a:pt x="2977177" y="0"/>
                  </a:lnTo>
                  <a:lnTo>
                    <a:pt x="2978902" y="0"/>
                  </a:lnTo>
                  <a:lnTo>
                    <a:pt x="3012671" y="0"/>
                  </a:lnTo>
                  <a:lnTo>
                    <a:pt x="3014397" y="0"/>
                  </a:lnTo>
                  <a:lnTo>
                    <a:pt x="3028211" y="0"/>
                  </a:lnTo>
                  <a:lnTo>
                    <a:pt x="3030899" y="0"/>
                  </a:lnTo>
                  <a:lnTo>
                    <a:pt x="3032624" y="0"/>
                  </a:lnTo>
                  <a:lnTo>
                    <a:pt x="3038573" y="0"/>
                  </a:lnTo>
                  <a:lnTo>
                    <a:pt x="3040298" y="0"/>
                  </a:lnTo>
                  <a:lnTo>
                    <a:pt x="3082021" y="0"/>
                  </a:lnTo>
                  <a:lnTo>
                    <a:pt x="3150044" y="0"/>
                  </a:lnTo>
                  <a:lnTo>
                    <a:pt x="3218441" y="0"/>
                  </a:lnTo>
                  <a:lnTo>
                    <a:pt x="3236855" y="0"/>
                  </a:lnTo>
                  <a:lnTo>
                    <a:pt x="3269839" y="0"/>
                  </a:lnTo>
                  <a:lnTo>
                    <a:pt x="3272250" y="0"/>
                  </a:lnTo>
                  <a:lnTo>
                    <a:pt x="3320378" y="0"/>
                  </a:lnTo>
                  <a:lnTo>
                    <a:pt x="3346330" y="0"/>
                  </a:lnTo>
                  <a:lnTo>
                    <a:pt x="3357257" y="0"/>
                  </a:lnTo>
                  <a:lnTo>
                    <a:pt x="3369936" y="0"/>
                  </a:lnTo>
                  <a:lnTo>
                    <a:pt x="3398980" y="0"/>
                  </a:lnTo>
                  <a:lnTo>
                    <a:pt x="3405925" y="0"/>
                  </a:lnTo>
                  <a:cubicBezTo>
                    <a:pt x="3411066" y="0"/>
                    <a:pt x="3411066" y="0"/>
                    <a:pt x="3411066" y="0"/>
                  </a:cubicBezTo>
                  <a:lnTo>
                    <a:pt x="3520813" y="0"/>
                  </a:lnTo>
                  <a:lnTo>
                    <a:pt x="3607623" y="0"/>
                  </a:lnTo>
                  <a:lnTo>
                    <a:pt x="3608111" y="0"/>
                  </a:lnTo>
                  <a:lnTo>
                    <a:pt x="3666629" y="0"/>
                  </a:lnTo>
                  <a:lnTo>
                    <a:pt x="3702124" y="0"/>
                  </a:lnTo>
                  <a:lnTo>
                    <a:pt x="3720351" y="0"/>
                  </a:lnTo>
                  <a:lnTo>
                    <a:pt x="3728025" y="0"/>
                  </a:lnTo>
                  <a:lnTo>
                    <a:pt x="3769748" y="0"/>
                  </a:lnTo>
                  <a:cubicBezTo>
                    <a:pt x="4098793" y="0"/>
                    <a:pt x="4098793" y="0"/>
                    <a:pt x="4098793" y="0"/>
                  </a:cubicBezTo>
                  <a:cubicBezTo>
                    <a:pt x="4133877" y="0"/>
                    <a:pt x="4175977" y="24572"/>
                    <a:pt x="4193519" y="54408"/>
                  </a:cubicBezTo>
                  <a:cubicBezTo>
                    <a:pt x="4439104" y="480025"/>
                    <a:pt x="4439104" y="480025"/>
                    <a:pt x="4439104" y="480025"/>
                  </a:cubicBezTo>
                  <a:cubicBezTo>
                    <a:pt x="4456646" y="509862"/>
                    <a:pt x="4456646" y="559005"/>
                    <a:pt x="4439104" y="588843"/>
                  </a:cubicBezTo>
                  <a:cubicBezTo>
                    <a:pt x="4193519" y="1014459"/>
                    <a:pt x="4193519" y="1014459"/>
                    <a:pt x="4193519" y="1014459"/>
                  </a:cubicBezTo>
                  <a:cubicBezTo>
                    <a:pt x="4175977" y="1044295"/>
                    <a:pt x="4133877" y="1068867"/>
                    <a:pt x="4098793" y="1068867"/>
                  </a:cubicBezTo>
                  <a:lnTo>
                    <a:pt x="3728025" y="1068867"/>
                  </a:lnTo>
                  <a:lnTo>
                    <a:pt x="3607623" y="1068867"/>
                  </a:lnTo>
                  <a:lnTo>
                    <a:pt x="3411066" y="1068867"/>
                  </a:lnTo>
                  <a:lnTo>
                    <a:pt x="3357257" y="1068867"/>
                  </a:lnTo>
                  <a:lnTo>
                    <a:pt x="3236855" y="1068867"/>
                  </a:lnTo>
                  <a:lnTo>
                    <a:pt x="3040298" y="1068867"/>
                  </a:lnTo>
                  <a:lnTo>
                    <a:pt x="3038573" y="1068867"/>
                  </a:lnTo>
                  <a:lnTo>
                    <a:pt x="2919896" y="1068867"/>
                  </a:lnTo>
                  <a:lnTo>
                    <a:pt x="2866087" y="1068867"/>
                  </a:lnTo>
                  <a:lnTo>
                    <a:pt x="2719890" y="1068867"/>
                  </a:lnTo>
                  <a:lnTo>
                    <a:pt x="2669530" y="1068867"/>
                  </a:lnTo>
                  <a:lnTo>
                    <a:pt x="2549127" y="1068867"/>
                  </a:lnTo>
                  <a:lnTo>
                    <a:pt x="2547403" y="1068867"/>
                  </a:lnTo>
                  <a:lnTo>
                    <a:pt x="2350846" y="1068867"/>
                  </a:lnTo>
                  <a:lnTo>
                    <a:pt x="2349122" y="1068867"/>
                  </a:lnTo>
                  <a:lnTo>
                    <a:pt x="2228719" y="1068867"/>
                  </a:lnTo>
                  <a:lnTo>
                    <a:pt x="2178359" y="1068867"/>
                  </a:lnTo>
                  <a:lnTo>
                    <a:pt x="2032162" y="1068867"/>
                  </a:lnTo>
                  <a:lnTo>
                    <a:pt x="1978354" y="1068867"/>
                  </a:lnTo>
                  <a:lnTo>
                    <a:pt x="1859676" y="1068867"/>
                  </a:lnTo>
                  <a:lnTo>
                    <a:pt x="1857951" y="1068867"/>
                  </a:lnTo>
                  <a:lnTo>
                    <a:pt x="1826599" y="1068867"/>
                  </a:lnTo>
                  <a:lnTo>
                    <a:pt x="1661394" y="1068867"/>
                  </a:lnTo>
                  <a:lnTo>
                    <a:pt x="1540992" y="1068867"/>
                  </a:lnTo>
                  <a:lnTo>
                    <a:pt x="1531708" y="1068867"/>
                  </a:lnTo>
                  <a:lnTo>
                    <a:pt x="1487183" y="1068867"/>
                  </a:lnTo>
                  <a:lnTo>
                    <a:pt x="1335428" y="1068867"/>
                  </a:lnTo>
                  <a:lnTo>
                    <a:pt x="1290626" y="1068867"/>
                  </a:lnTo>
                  <a:lnTo>
                    <a:pt x="1170224" y="1068867"/>
                  </a:lnTo>
                  <a:lnTo>
                    <a:pt x="1138871" y="1068867"/>
                  </a:lnTo>
                  <a:lnTo>
                    <a:pt x="1040537" y="1068867"/>
                  </a:lnTo>
                  <a:lnTo>
                    <a:pt x="843980" y="1068867"/>
                  </a:lnTo>
                  <a:lnTo>
                    <a:pt x="799455" y="1068867"/>
                  </a:lnTo>
                  <a:lnTo>
                    <a:pt x="647700" y="1068867"/>
                  </a:lnTo>
                  <a:lnTo>
                    <a:pt x="352810" y="1068867"/>
                  </a:lnTo>
                  <a:cubicBezTo>
                    <a:pt x="318603" y="1068867"/>
                    <a:pt x="275626" y="1044295"/>
                    <a:pt x="258084" y="1014459"/>
                  </a:cubicBezTo>
                  <a:cubicBezTo>
                    <a:pt x="12498" y="588843"/>
                    <a:pt x="12498" y="588843"/>
                    <a:pt x="12498" y="588843"/>
                  </a:cubicBezTo>
                  <a:cubicBezTo>
                    <a:pt x="-4166" y="559005"/>
                    <a:pt x="-4166" y="509862"/>
                    <a:pt x="12498" y="480025"/>
                  </a:cubicBezTo>
                  <a:cubicBezTo>
                    <a:pt x="258084" y="54408"/>
                    <a:pt x="258084" y="54408"/>
                    <a:pt x="258084" y="54408"/>
                  </a:cubicBezTo>
                  <a:cubicBezTo>
                    <a:pt x="275626" y="24572"/>
                    <a:pt x="318603" y="0"/>
                    <a:pt x="352810" y="0"/>
                  </a:cubicBez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lumMod val="95000"/>
                  </a:schemeClr>
                </a:gs>
                <a:gs pos="0">
                  <a:srgbClr val="D3D3D3"/>
                </a:gs>
              </a:gsLst>
              <a:lin ang="2700000" scaled="1"/>
              <a:tileRect/>
            </a:gradFill>
            <a:ln w="19050">
              <a:gradFill flip="none" rotWithShape="1">
                <a:gsLst>
                  <a:gs pos="100000">
                    <a:schemeClr val="bg1">
                      <a:lumMod val="75000"/>
                    </a:schemeClr>
                  </a:gs>
                  <a:gs pos="0">
                    <a:schemeClr val="bg1"/>
                  </a:gs>
                </a:gsLst>
                <a:lin ang="2700000" scaled="1"/>
                <a:tileRect/>
              </a:gradFill>
            </a:ln>
            <a:effectLst>
              <a:outerShdw blurRad="127000" dist="508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68580" tIns="34290" rIns="68580" bIns="34290" numCol="1" anchor="t" anchorCtr="0" compatLnSpc="1">
              <a:noAutofit/>
            </a:bodyPr>
            <a:lstStyle/>
            <a:p>
              <a:endParaRPr lang="zh-CN" altLang="en-US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0" name="任意多边形 59"/>
            <p:cNvSpPr/>
            <p:nvPr/>
          </p:nvSpPr>
          <p:spPr bwMode="auto">
            <a:xfrm>
              <a:off x="1350475" y="5147096"/>
              <a:ext cx="3619225" cy="726817"/>
            </a:xfrm>
            <a:custGeom>
              <a:avLst/>
              <a:gdLst>
                <a:gd name="connsiteX0" fmla="*/ 305125 w 4603109"/>
                <a:gd name="connsiteY0" fmla="*/ 0 h 924402"/>
                <a:gd name="connsiteX1" fmla="*/ 432894 w 4603109"/>
                <a:gd name="connsiteY1" fmla="*/ 0 h 924402"/>
                <a:gd name="connsiteX2" fmla="*/ 445336 w 4603109"/>
                <a:gd name="connsiteY2" fmla="*/ 0 h 924402"/>
                <a:gd name="connsiteX3" fmla="*/ 550703 w 4603109"/>
                <a:gd name="connsiteY3" fmla="*/ 0 h 924402"/>
                <a:gd name="connsiteX4" fmla="*/ 560158 w 4603109"/>
                <a:gd name="connsiteY4" fmla="*/ 0 h 924402"/>
                <a:gd name="connsiteX5" fmla="*/ 573105 w 4603109"/>
                <a:gd name="connsiteY5" fmla="*/ 0 h 924402"/>
                <a:gd name="connsiteX6" fmla="*/ 626202 w 4603109"/>
                <a:gd name="connsiteY6" fmla="*/ 0 h 924402"/>
                <a:gd name="connsiteX7" fmla="*/ 676811 w 4603109"/>
                <a:gd name="connsiteY7" fmla="*/ 0 h 924402"/>
                <a:gd name="connsiteX8" fmla="*/ 678472 w 4603109"/>
                <a:gd name="connsiteY8" fmla="*/ 0 h 924402"/>
                <a:gd name="connsiteX9" fmla="*/ 687927 w 4603109"/>
                <a:gd name="connsiteY9" fmla="*/ 0 h 924402"/>
                <a:gd name="connsiteX10" fmla="*/ 691402 w 4603109"/>
                <a:gd name="connsiteY10" fmla="*/ 0 h 924402"/>
                <a:gd name="connsiteX11" fmla="*/ 700371 w 4603109"/>
                <a:gd name="connsiteY11" fmla="*/ 0 h 924402"/>
                <a:gd name="connsiteX12" fmla="*/ 707508 w 4603109"/>
                <a:gd name="connsiteY12" fmla="*/ 0 h 924402"/>
                <a:gd name="connsiteX13" fmla="*/ 729909 w 4603109"/>
                <a:gd name="connsiteY13" fmla="*/ 0 h 924402"/>
                <a:gd name="connsiteX14" fmla="*/ 753971 w 4603109"/>
                <a:gd name="connsiteY14" fmla="*/ 0 h 924402"/>
                <a:gd name="connsiteX15" fmla="*/ 804580 w 4603109"/>
                <a:gd name="connsiteY15" fmla="*/ 0 h 924402"/>
                <a:gd name="connsiteX16" fmla="*/ 805737 w 4603109"/>
                <a:gd name="connsiteY16" fmla="*/ 0 h 924402"/>
                <a:gd name="connsiteX17" fmla="*/ 819171 w 4603109"/>
                <a:gd name="connsiteY17" fmla="*/ 0 h 924402"/>
                <a:gd name="connsiteX18" fmla="*/ 828140 w 4603109"/>
                <a:gd name="connsiteY18" fmla="*/ 0 h 924402"/>
                <a:gd name="connsiteX19" fmla="*/ 831615 w 4603109"/>
                <a:gd name="connsiteY19" fmla="*/ 0 h 924402"/>
                <a:gd name="connsiteX20" fmla="*/ 835277 w 4603109"/>
                <a:gd name="connsiteY20" fmla="*/ 0 h 924402"/>
                <a:gd name="connsiteX21" fmla="*/ 857678 w 4603109"/>
                <a:gd name="connsiteY21" fmla="*/ 0 h 924402"/>
                <a:gd name="connsiteX22" fmla="*/ 864889 w 4603109"/>
                <a:gd name="connsiteY22" fmla="*/ 0 h 924402"/>
                <a:gd name="connsiteX23" fmla="*/ 899900 w 4603109"/>
                <a:gd name="connsiteY23" fmla="*/ 0 h 924402"/>
                <a:gd name="connsiteX24" fmla="*/ 909341 w 4603109"/>
                <a:gd name="connsiteY24" fmla="*/ 0 h 924402"/>
                <a:gd name="connsiteX25" fmla="*/ 929965 w 4603109"/>
                <a:gd name="connsiteY25" fmla="*/ 0 h 924402"/>
                <a:gd name="connsiteX26" fmla="*/ 933506 w 4603109"/>
                <a:gd name="connsiteY26" fmla="*/ 0 h 924402"/>
                <a:gd name="connsiteX27" fmla="*/ 936982 w 4603109"/>
                <a:gd name="connsiteY27" fmla="*/ 0 h 924402"/>
                <a:gd name="connsiteX28" fmla="*/ 959384 w 4603109"/>
                <a:gd name="connsiteY28" fmla="*/ 0 h 924402"/>
                <a:gd name="connsiteX29" fmla="*/ 962542 w 4603109"/>
                <a:gd name="connsiteY29" fmla="*/ 0 h 924402"/>
                <a:gd name="connsiteX30" fmla="*/ 984943 w 4603109"/>
                <a:gd name="connsiteY30" fmla="*/ 0 h 924402"/>
                <a:gd name="connsiteX31" fmla="*/ 992658 w 4603109"/>
                <a:gd name="connsiteY31" fmla="*/ 0 h 924402"/>
                <a:gd name="connsiteX32" fmla="*/ 1012059 w 4603109"/>
                <a:gd name="connsiteY32" fmla="*/ 0 h 924402"/>
                <a:gd name="connsiteX33" fmla="*/ 1012480 w 4603109"/>
                <a:gd name="connsiteY33" fmla="*/ 0 h 924402"/>
                <a:gd name="connsiteX34" fmla="*/ 1027669 w 4603109"/>
                <a:gd name="connsiteY34" fmla="*/ 0 h 924402"/>
                <a:gd name="connsiteX35" fmla="*/ 1037110 w 4603109"/>
                <a:gd name="connsiteY35" fmla="*/ 0 h 924402"/>
                <a:gd name="connsiteX36" fmla="*/ 1040112 w 4603109"/>
                <a:gd name="connsiteY36" fmla="*/ 0 h 924402"/>
                <a:gd name="connsiteX37" fmla="*/ 1057734 w 4603109"/>
                <a:gd name="connsiteY37" fmla="*/ 0 h 924402"/>
                <a:gd name="connsiteX38" fmla="*/ 1064751 w 4603109"/>
                <a:gd name="connsiteY38" fmla="*/ 0 h 924402"/>
                <a:gd name="connsiteX39" fmla="*/ 1070177 w 4603109"/>
                <a:gd name="connsiteY39" fmla="*/ 0 h 924402"/>
                <a:gd name="connsiteX40" fmla="*/ 1072436 w 4603109"/>
                <a:gd name="connsiteY40" fmla="*/ 0 h 924402"/>
                <a:gd name="connsiteX41" fmla="*/ 1090311 w 4603109"/>
                <a:gd name="connsiteY41" fmla="*/ 0 h 924402"/>
                <a:gd name="connsiteX42" fmla="*/ 1110718 w 4603109"/>
                <a:gd name="connsiteY42" fmla="*/ 0 h 924402"/>
                <a:gd name="connsiteX43" fmla="*/ 1112712 w 4603109"/>
                <a:gd name="connsiteY43" fmla="*/ 0 h 924402"/>
                <a:gd name="connsiteX44" fmla="*/ 1116187 w 4603109"/>
                <a:gd name="connsiteY44" fmla="*/ 0 h 924402"/>
                <a:gd name="connsiteX45" fmla="*/ 1139828 w 4603109"/>
                <a:gd name="connsiteY45" fmla="*/ 0 h 924402"/>
                <a:gd name="connsiteX46" fmla="*/ 1140249 w 4603109"/>
                <a:gd name="connsiteY46" fmla="*/ 0 h 924402"/>
                <a:gd name="connsiteX47" fmla="*/ 1145480 w 4603109"/>
                <a:gd name="connsiteY47" fmla="*/ 0 h 924402"/>
                <a:gd name="connsiteX48" fmla="*/ 1152270 w 4603109"/>
                <a:gd name="connsiteY48" fmla="*/ 0 h 924402"/>
                <a:gd name="connsiteX49" fmla="*/ 1154934 w 4603109"/>
                <a:gd name="connsiteY49" fmla="*/ 0 h 924402"/>
                <a:gd name="connsiteX50" fmla="*/ 1167881 w 4603109"/>
                <a:gd name="connsiteY50" fmla="*/ 0 h 924402"/>
                <a:gd name="connsiteX51" fmla="*/ 1175544 w 4603109"/>
                <a:gd name="connsiteY51" fmla="*/ 0 h 924402"/>
                <a:gd name="connsiteX52" fmla="*/ 1184998 w 4603109"/>
                <a:gd name="connsiteY52" fmla="*/ 0 h 924402"/>
                <a:gd name="connsiteX53" fmla="*/ 1197946 w 4603109"/>
                <a:gd name="connsiteY53" fmla="*/ 0 h 924402"/>
                <a:gd name="connsiteX54" fmla="*/ 1200205 w 4603109"/>
                <a:gd name="connsiteY54" fmla="*/ 0 h 924402"/>
                <a:gd name="connsiteX55" fmla="*/ 1220978 w 4603109"/>
                <a:gd name="connsiteY55" fmla="*/ 0 h 924402"/>
                <a:gd name="connsiteX56" fmla="*/ 1238487 w 4603109"/>
                <a:gd name="connsiteY56" fmla="*/ 0 h 924402"/>
                <a:gd name="connsiteX57" fmla="*/ 1243956 w 4603109"/>
                <a:gd name="connsiteY57" fmla="*/ 0 h 924402"/>
                <a:gd name="connsiteX58" fmla="*/ 1251042 w 4603109"/>
                <a:gd name="connsiteY58" fmla="*/ 0 h 924402"/>
                <a:gd name="connsiteX59" fmla="*/ 1257637 w 4603109"/>
                <a:gd name="connsiteY59" fmla="*/ 0 h 924402"/>
                <a:gd name="connsiteX60" fmla="*/ 1271587 w 4603109"/>
                <a:gd name="connsiteY60" fmla="*/ 0 h 924402"/>
                <a:gd name="connsiteX61" fmla="*/ 1273249 w 4603109"/>
                <a:gd name="connsiteY61" fmla="*/ 0 h 924402"/>
                <a:gd name="connsiteX62" fmla="*/ 1280039 w 4603109"/>
                <a:gd name="connsiteY62" fmla="*/ 0 h 924402"/>
                <a:gd name="connsiteX63" fmla="*/ 1282703 w 4603109"/>
                <a:gd name="connsiteY63" fmla="*/ 0 h 924402"/>
                <a:gd name="connsiteX64" fmla="*/ 1286178 w 4603109"/>
                <a:gd name="connsiteY64" fmla="*/ 0 h 924402"/>
                <a:gd name="connsiteX65" fmla="*/ 1295146 w 4603109"/>
                <a:gd name="connsiteY65" fmla="*/ 0 h 924402"/>
                <a:gd name="connsiteX66" fmla="*/ 1301651 w 4603109"/>
                <a:gd name="connsiteY66" fmla="*/ 0 h 924402"/>
                <a:gd name="connsiteX67" fmla="*/ 1302284 w 4603109"/>
                <a:gd name="connsiteY67" fmla="*/ 0 h 924402"/>
                <a:gd name="connsiteX68" fmla="*/ 1303313 w 4603109"/>
                <a:gd name="connsiteY68" fmla="*/ 0 h 924402"/>
                <a:gd name="connsiteX69" fmla="*/ 1312767 w 4603109"/>
                <a:gd name="connsiteY69" fmla="*/ 0 h 924402"/>
                <a:gd name="connsiteX70" fmla="*/ 1316242 w 4603109"/>
                <a:gd name="connsiteY70" fmla="*/ 0 h 924402"/>
                <a:gd name="connsiteX71" fmla="*/ 1321886 w 4603109"/>
                <a:gd name="connsiteY71" fmla="*/ 0 h 924402"/>
                <a:gd name="connsiteX72" fmla="*/ 1324685 w 4603109"/>
                <a:gd name="connsiteY72" fmla="*/ 0 h 924402"/>
                <a:gd name="connsiteX73" fmla="*/ 1325211 w 4603109"/>
                <a:gd name="connsiteY73" fmla="*/ 0 h 924402"/>
                <a:gd name="connsiteX74" fmla="*/ 1332348 w 4603109"/>
                <a:gd name="connsiteY74" fmla="*/ 0 h 924402"/>
                <a:gd name="connsiteX75" fmla="*/ 1332714 w 4603109"/>
                <a:gd name="connsiteY75" fmla="*/ 0 h 924402"/>
                <a:gd name="connsiteX76" fmla="*/ 1333135 w 4603109"/>
                <a:gd name="connsiteY76" fmla="*/ 0 h 924402"/>
                <a:gd name="connsiteX77" fmla="*/ 1348747 w 4603109"/>
                <a:gd name="connsiteY77" fmla="*/ 0 h 924402"/>
                <a:gd name="connsiteX78" fmla="*/ 1354749 w 4603109"/>
                <a:gd name="connsiteY78" fmla="*/ 0 h 924402"/>
                <a:gd name="connsiteX79" fmla="*/ 1378811 w 4603109"/>
                <a:gd name="connsiteY79" fmla="*/ 0 h 924402"/>
                <a:gd name="connsiteX80" fmla="*/ 1383745 w 4603109"/>
                <a:gd name="connsiteY80" fmla="*/ 0 h 924402"/>
                <a:gd name="connsiteX81" fmla="*/ 1385406 w 4603109"/>
                <a:gd name="connsiteY81" fmla="*/ 0 h 924402"/>
                <a:gd name="connsiteX82" fmla="*/ 1399356 w 4603109"/>
                <a:gd name="connsiteY82" fmla="*/ 0 h 924402"/>
                <a:gd name="connsiteX83" fmla="*/ 1400513 w 4603109"/>
                <a:gd name="connsiteY83" fmla="*/ 0 h 924402"/>
                <a:gd name="connsiteX84" fmla="*/ 1413947 w 4603109"/>
                <a:gd name="connsiteY84" fmla="*/ 0 h 924402"/>
                <a:gd name="connsiteX85" fmla="*/ 1414442 w 4603109"/>
                <a:gd name="connsiteY85" fmla="*/ 0 h 924402"/>
                <a:gd name="connsiteX86" fmla="*/ 1422915 w 4603109"/>
                <a:gd name="connsiteY86" fmla="*/ 0 h 924402"/>
                <a:gd name="connsiteX87" fmla="*/ 1426390 w 4603109"/>
                <a:gd name="connsiteY87" fmla="*/ 0 h 924402"/>
                <a:gd name="connsiteX88" fmla="*/ 1429420 w 4603109"/>
                <a:gd name="connsiteY88" fmla="*/ 0 h 924402"/>
                <a:gd name="connsiteX89" fmla="*/ 1430053 w 4603109"/>
                <a:gd name="connsiteY89" fmla="*/ 0 h 924402"/>
                <a:gd name="connsiteX90" fmla="*/ 1430206 w 4603109"/>
                <a:gd name="connsiteY90" fmla="*/ 0 h 924402"/>
                <a:gd name="connsiteX91" fmla="*/ 1430577 w 4603109"/>
                <a:gd name="connsiteY91" fmla="*/ 0 h 924402"/>
                <a:gd name="connsiteX92" fmla="*/ 1436843 w 4603109"/>
                <a:gd name="connsiteY92" fmla="*/ 0 h 924402"/>
                <a:gd name="connsiteX93" fmla="*/ 1444011 w 4603109"/>
                <a:gd name="connsiteY93" fmla="*/ 0 h 924402"/>
                <a:gd name="connsiteX94" fmla="*/ 1449655 w 4603109"/>
                <a:gd name="connsiteY94" fmla="*/ 0 h 924402"/>
                <a:gd name="connsiteX95" fmla="*/ 1452454 w 4603109"/>
                <a:gd name="connsiteY95" fmla="*/ 0 h 924402"/>
                <a:gd name="connsiteX96" fmla="*/ 1452980 w 4603109"/>
                <a:gd name="connsiteY96" fmla="*/ 0 h 924402"/>
                <a:gd name="connsiteX97" fmla="*/ 1456455 w 4603109"/>
                <a:gd name="connsiteY97" fmla="*/ 0 h 924402"/>
                <a:gd name="connsiteX98" fmla="*/ 1459664 w 4603109"/>
                <a:gd name="connsiteY98" fmla="*/ 0 h 924402"/>
                <a:gd name="connsiteX99" fmla="*/ 1460117 w 4603109"/>
                <a:gd name="connsiteY99" fmla="*/ 0 h 924402"/>
                <a:gd name="connsiteX100" fmla="*/ 1460483 w 4603109"/>
                <a:gd name="connsiteY100" fmla="*/ 0 h 924402"/>
                <a:gd name="connsiteX101" fmla="*/ 1460904 w 4603109"/>
                <a:gd name="connsiteY101" fmla="*/ 0 h 924402"/>
                <a:gd name="connsiteX102" fmla="*/ 1472926 w 4603109"/>
                <a:gd name="connsiteY102" fmla="*/ 0 h 924402"/>
                <a:gd name="connsiteX103" fmla="*/ 1482518 w 4603109"/>
                <a:gd name="connsiteY103" fmla="*/ 0 h 924402"/>
                <a:gd name="connsiteX104" fmla="*/ 1489729 w 4603109"/>
                <a:gd name="connsiteY104" fmla="*/ 0 h 924402"/>
                <a:gd name="connsiteX105" fmla="*/ 1504116 w 4603109"/>
                <a:gd name="connsiteY105" fmla="*/ 0 h 924402"/>
                <a:gd name="connsiteX106" fmla="*/ 1511514 w 4603109"/>
                <a:gd name="connsiteY106" fmla="*/ 0 h 924402"/>
                <a:gd name="connsiteX107" fmla="*/ 1524740 w 4603109"/>
                <a:gd name="connsiteY107" fmla="*/ 0 h 924402"/>
                <a:gd name="connsiteX108" fmla="*/ 1528282 w 4603109"/>
                <a:gd name="connsiteY108" fmla="*/ 0 h 924402"/>
                <a:gd name="connsiteX109" fmla="*/ 1531757 w 4603109"/>
                <a:gd name="connsiteY109" fmla="*/ 0 h 924402"/>
                <a:gd name="connsiteX110" fmla="*/ 1534181 w 4603109"/>
                <a:gd name="connsiteY110" fmla="*/ 0 h 924402"/>
                <a:gd name="connsiteX111" fmla="*/ 1542211 w 4603109"/>
                <a:gd name="connsiteY111" fmla="*/ 0 h 924402"/>
                <a:gd name="connsiteX112" fmla="*/ 1554159 w 4603109"/>
                <a:gd name="connsiteY112" fmla="*/ 0 h 924402"/>
                <a:gd name="connsiteX113" fmla="*/ 1557318 w 4603109"/>
                <a:gd name="connsiteY113" fmla="*/ 0 h 924402"/>
                <a:gd name="connsiteX114" fmla="*/ 1557975 w 4603109"/>
                <a:gd name="connsiteY114" fmla="*/ 0 h 924402"/>
                <a:gd name="connsiteX115" fmla="*/ 1558346 w 4603109"/>
                <a:gd name="connsiteY115" fmla="*/ 0 h 924402"/>
                <a:gd name="connsiteX116" fmla="*/ 1561822 w 4603109"/>
                <a:gd name="connsiteY116" fmla="*/ 0 h 924402"/>
                <a:gd name="connsiteX117" fmla="*/ 1564612 w 4603109"/>
                <a:gd name="connsiteY117" fmla="*/ 0 h 924402"/>
                <a:gd name="connsiteX118" fmla="*/ 1566857 w 4603109"/>
                <a:gd name="connsiteY118" fmla="*/ 0 h 924402"/>
                <a:gd name="connsiteX119" fmla="*/ 1576919 w 4603109"/>
                <a:gd name="connsiteY119" fmla="*/ 0 h 924402"/>
                <a:gd name="connsiteX120" fmla="*/ 1579719 w 4603109"/>
                <a:gd name="connsiteY120" fmla="*/ 0 h 924402"/>
                <a:gd name="connsiteX121" fmla="*/ 1584224 w 4603109"/>
                <a:gd name="connsiteY121" fmla="*/ 0 h 924402"/>
                <a:gd name="connsiteX122" fmla="*/ 1587382 w 4603109"/>
                <a:gd name="connsiteY122" fmla="*/ 0 h 924402"/>
                <a:gd name="connsiteX123" fmla="*/ 1587433 w 4603109"/>
                <a:gd name="connsiteY123" fmla="*/ 0 h 924402"/>
                <a:gd name="connsiteX124" fmla="*/ 1600695 w 4603109"/>
                <a:gd name="connsiteY124" fmla="*/ 0 h 924402"/>
                <a:gd name="connsiteX125" fmla="*/ 1606834 w 4603109"/>
                <a:gd name="connsiteY125" fmla="*/ 0 h 924402"/>
                <a:gd name="connsiteX126" fmla="*/ 1607256 w 4603109"/>
                <a:gd name="connsiteY126" fmla="*/ 0 h 924402"/>
                <a:gd name="connsiteX127" fmla="*/ 1608325 w 4603109"/>
                <a:gd name="connsiteY127" fmla="*/ 0 h 924402"/>
                <a:gd name="connsiteX128" fmla="*/ 1609783 w 4603109"/>
                <a:gd name="connsiteY128" fmla="*/ 0 h 924402"/>
                <a:gd name="connsiteX129" fmla="*/ 1617498 w 4603109"/>
                <a:gd name="connsiteY129" fmla="*/ 0 h 924402"/>
                <a:gd name="connsiteX130" fmla="*/ 1631885 w 4603109"/>
                <a:gd name="connsiteY130" fmla="*/ 0 h 924402"/>
                <a:gd name="connsiteX131" fmla="*/ 1636899 w 4603109"/>
                <a:gd name="connsiteY131" fmla="*/ 0 h 924402"/>
                <a:gd name="connsiteX132" fmla="*/ 1637320 w 4603109"/>
                <a:gd name="connsiteY132" fmla="*/ 0 h 924402"/>
                <a:gd name="connsiteX133" fmla="*/ 1637445 w 4603109"/>
                <a:gd name="connsiteY133" fmla="*/ 0 h 924402"/>
                <a:gd name="connsiteX134" fmla="*/ 1652509 w 4603109"/>
                <a:gd name="connsiteY134" fmla="*/ 0 h 924402"/>
                <a:gd name="connsiteX135" fmla="*/ 1659526 w 4603109"/>
                <a:gd name="connsiteY135" fmla="*/ 0 h 924402"/>
                <a:gd name="connsiteX136" fmla="*/ 1661950 w 4603109"/>
                <a:gd name="connsiteY136" fmla="*/ 0 h 924402"/>
                <a:gd name="connsiteX137" fmla="*/ 1664952 w 4603109"/>
                <a:gd name="connsiteY137" fmla="*/ 0 h 924402"/>
                <a:gd name="connsiteX138" fmla="*/ 1667212 w 4603109"/>
                <a:gd name="connsiteY138" fmla="*/ 0 h 924402"/>
                <a:gd name="connsiteX139" fmla="*/ 1685087 w 4603109"/>
                <a:gd name="connsiteY139" fmla="*/ 0 h 924402"/>
                <a:gd name="connsiteX140" fmla="*/ 1689591 w 4603109"/>
                <a:gd name="connsiteY140" fmla="*/ 0 h 924402"/>
                <a:gd name="connsiteX141" fmla="*/ 1694626 w 4603109"/>
                <a:gd name="connsiteY141" fmla="*/ 0 h 924402"/>
                <a:gd name="connsiteX142" fmla="*/ 1697276 w 4603109"/>
                <a:gd name="connsiteY142" fmla="*/ 0 h 924402"/>
                <a:gd name="connsiteX143" fmla="*/ 1698000 w 4603109"/>
                <a:gd name="connsiteY143" fmla="*/ 0 h 924402"/>
                <a:gd name="connsiteX144" fmla="*/ 1704688 w 4603109"/>
                <a:gd name="connsiteY144" fmla="*/ 0 h 924402"/>
                <a:gd name="connsiteX145" fmla="*/ 1707488 w 4603109"/>
                <a:gd name="connsiteY145" fmla="*/ 0 h 924402"/>
                <a:gd name="connsiteX146" fmla="*/ 1710963 w 4603109"/>
                <a:gd name="connsiteY146" fmla="*/ 0 h 924402"/>
                <a:gd name="connsiteX147" fmla="*/ 1715151 w 4603109"/>
                <a:gd name="connsiteY147" fmla="*/ 0 h 924402"/>
                <a:gd name="connsiteX148" fmla="*/ 1721928 w 4603109"/>
                <a:gd name="connsiteY148" fmla="*/ 0 h 924402"/>
                <a:gd name="connsiteX149" fmla="*/ 1734603 w 4603109"/>
                <a:gd name="connsiteY149" fmla="*/ 0 h 924402"/>
                <a:gd name="connsiteX150" fmla="*/ 1735025 w 4603109"/>
                <a:gd name="connsiteY150" fmla="*/ 0 h 924402"/>
                <a:gd name="connsiteX151" fmla="*/ 1735558 w 4603109"/>
                <a:gd name="connsiteY151" fmla="*/ 0 h 924402"/>
                <a:gd name="connsiteX152" fmla="*/ 1736094 w 4603109"/>
                <a:gd name="connsiteY152" fmla="*/ 0 h 924402"/>
                <a:gd name="connsiteX153" fmla="*/ 1737552 w 4603109"/>
                <a:gd name="connsiteY153" fmla="*/ 0 h 924402"/>
                <a:gd name="connsiteX154" fmla="*/ 1741027 w 4603109"/>
                <a:gd name="connsiteY154" fmla="*/ 0 h 924402"/>
                <a:gd name="connsiteX155" fmla="*/ 1747046 w 4603109"/>
                <a:gd name="connsiteY155" fmla="*/ 0 h 924402"/>
                <a:gd name="connsiteX156" fmla="*/ 1748537 w 4603109"/>
                <a:gd name="connsiteY156" fmla="*/ 0 h 924402"/>
                <a:gd name="connsiteX157" fmla="*/ 1753052 w 4603109"/>
                <a:gd name="connsiteY157" fmla="*/ 0 h 924402"/>
                <a:gd name="connsiteX158" fmla="*/ 1757499 w 4603109"/>
                <a:gd name="connsiteY158" fmla="*/ 0 h 924402"/>
                <a:gd name="connsiteX159" fmla="*/ 1764668 w 4603109"/>
                <a:gd name="connsiteY159" fmla="*/ 0 h 924402"/>
                <a:gd name="connsiteX160" fmla="*/ 1765089 w 4603109"/>
                <a:gd name="connsiteY160" fmla="*/ 0 h 924402"/>
                <a:gd name="connsiteX161" fmla="*/ 1765214 w 4603109"/>
                <a:gd name="connsiteY161" fmla="*/ 0 h 924402"/>
                <a:gd name="connsiteX162" fmla="*/ 1770320 w 4603109"/>
                <a:gd name="connsiteY162" fmla="*/ 0 h 924402"/>
                <a:gd name="connsiteX163" fmla="*/ 1777110 w 4603109"/>
                <a:gd name="connsiteY163" fmla="*/ 0 h 924402"/>
                <a:gd name="connsiteX164" fmla="*/ 1779774 w 4603109"/>
                <a:gd name="connsiteY164" fmla="*/ 0 h 924402"/>
                <a:gd name="connsiteX165" fmla="*/ 1792721 w 4603109"/>
                <a:gd name="connsiteY165" fmla="*/ 0 h 924402"/>
                <a:gd name="connsiteX166" fmla="*/ 1794981 w 4603109"/>
                <a:gd name="connsiteY166" fmla="*/ 0 h 924402"/>
                <a:gd name="connsiteX167" fmla="*/ 1825045 w 4603109"/>
                <a:gd name="connsiteY167" fmla="*/ 0 h 924402"/>
                <a:gd name="connsiteX168" fmla="*/ 1825769 w 4603109"/>
                <a:gd name="connsiteY168" fmla="*/ 0 h 924402"/>
                <a:gd name="connsiteX169" fmla="*/ 1838732 w 4603109"/>
                <a:gd name="connsiteY169" fmla="*/ 0 h 924402"/>
                <a:gd name="connsiteX170" fmla="*/ 1845818 w 4603109"/>
                <a:gd name="connsiteY170" fmla="*/ 0 h 924402"/>
                <a:gd name="connsiteX171" fmla="*/ 1849697 w 4603109"/>
                <a:gd name="connsiteY171" fmla="*/ 0 h 924402"/>
                <a:gd name="connsiteX172" fmla="*/ 1852412 w 4603109"/>
                <a:gd name="connsiteY172" fmla="*/ 0 h 924402"/>
                <a:gd name="connsiteX173" fmla="*/ 1853903 w 4603109"/>
                <a:gd name="connsiteY173" fmla="*/ 0 h 924402"/>
                <a:gd name="connsiteX174" fmla="*/ 1863327 w 4603109"/>
                <a:gd name="connsiteY174" fmla="*/ 0 h 924402"/>
                <a:gd name="connsiteX175" fmla="*/ 1868796 w 4603109"/>
                <a:gd name="connsiteY175" fmla="*/ 0 h 924402"/>
                <a:gd name="connsiteX176" fmla="*/ 1874815 w 4603109"/>
                <a:gd name="connsiteY176" fmla="*/ 0 h 924402"/>
                <a:gd name="connsiteX177" fmla="*/ 1876306 w 4603109"/>
                <a:gd name="connsiteY177" fmla="*/ 0 h 924402"/>
                <a:gd name="connsiteX178" fmla="*/ 1880821 w 4603109"/>
                <a:gd name="connsiteY178" fmla="*/ 0 h 924402"/>
                <a:gd name="connsiteX179" fmla="*/ 1882477 w 4603109"/>
                <a:gd name="connsiteY179" fmla="*/ 0 h 924402"/>
                <a:gd name="connsiteX180" fmla="*/ 1883936 w 4603109"/>
                <a:gd name="connsiteY180" fmla="*/ 0 h 924402"/>
                <a:gd name="connsiteX181" fmla="*/ 1885268 w 4603109"/>
                <a:gd name="connsiteY181" fmla="*/ 0 h 924402"/>
                <a:gd name="connsiteX182" fmla="*/ 1896427 w 4603109"/>
                <a:gd name="connsiteY182" fmla="*/ 0 h 924402"/>
                <a:gd name="connsiteX183" fmla="*/ 1898089 w 4603109"/>
                <a:gd name="connsiteY183" fmla="*/ 0 h 924402"/>
                <a:gd name="connsiteX184" fmla="*/ 1904879 w 4603109"/>
                <a:gd name="connsiteY184" fmla="*/ 0 h 924402"/>
                <a:gd name="connsiteX185" fmla="*/ 1907543 w 4603109"/>
                <a:gd name="connsiteY185" fmla="*/ 0 h 924402"/>
                <a:gd name="connsiteX186" fmla="*/ 1911018 w 4603109"/>
                <a:gd name="connsiteY186" fmla="*/ 0 h 924402"/>
                <a:gd name="connsiteX187" fmla="*/ 1919986 w 4603109"/>
                <a:gd name="connsiteY187" fmla="*/ 0 h 924402"/>
                <a:gd name="connsiteX188" fmla="*/ 1927124 w 4603109"/>
                <a:gd name="connsiteY188" fmla="*/ 0 h 924402"/>
                <a:gd name="connsiteX189" fmla="*/ 1927489 w 4603109"/>
                <a:gd name="connsiteY189" fmla="*/ 0 h 924402"/>
                <a:gd name="connsiteX190" fmla="*/ 1927911 w 4603109"/>
                <a:gd name="connsiteY190" fmla="*/ 0 h 924402"/>
                <a:gd name="connsiteX191" fmla="*/ 1929402 w 4603109"/>
                <a:gd name="connsiteY191" fmla="*/ 0 h 924402"/>
                <a:gd name="connsiteX192" fmla="*/ 1946726 w 4603109"/>
                <a:gd name="connsiteY192" fmla="*/ 0 h 924402"/>
                <a:gd name="connsiteX193" fmla="*/ 1949525 w 4603109"/>
                <a:gd name="connsiteY193" fmla="*/ 0 h 924402"/>
                <a:gd name="connsiteX194" fmla="*/ 1957554 w 4603109"/>
                <a:gd name="connsiteY194" fmla="*/ 0 h 924402"/>
                <a:gd name="connsiteX195" fmla="*/ 1957975 w 4603109"/>
                <a:gd name="connsiteY195" fmla="*/ 0 h 924402"/>
                <a:gd name="connsiteX196" fmla="*/ 1973587 w 4603109"/>
                <a:gd name="connsiteY196" fmla="*/ 0 h 924402"/>
                <a:gd name="connsiteX197" fmla="*/ 1978520 w 4603109"/>
                <a:gd name="connsiteY197" fmla="*/ 0 h 924402"/>
                <a:gd name="connsiteX198" fmla="*/ 1980012 w 4603109"/>
                <a:gd name="connsiteY198" fmla="*/ 0 h 924402"/>
                <a:gd name="connsiteX199" fmla="*/ 1980181 w 4603109"/>
                <a:gd name="connsiteY199" fmla="*/ 0 h 924402"/>
                <a:gd name="connsiteX200" fmla="*/ 1981672 w 4603109"/>
                <a:gd name="connsiteY200" fmla="*/ 0 h 924402"/>
                <a:gd name="connsiteX201" fmla="*/ 2008585 w 4603109"/>
                <a:gd name="connsiteY201" fmla="*/ 0 h 924402"/>
                <a:gd name="connsiteX202" fmla="*/ 2009218 w 4603109"/>
                <a:gd name="connsiteY202" fmla="*/ 0 h 924402"/>
                <a:gd name="connsiteX203" fmla="*/ 2010246 w 4603109"/>
                <a:gd name="connsiteY203" fmla="*/ 0 h 924402"/>
                <a:gd name="connsiteX204" fmla="*/ 2010709 w 4603109"/>
                <a:gd name="connsiteY204" fmla="*/ 0 h 924402"/>
                <a:gd name="connsiteX205" fmla="*/ 2011705 w 4603109"/>
                <a:gd name="connsiteY205" fmla="*/ 0 h 924402"/>
                <a:gd name="connsiteX206" fmla="*/ 2024147 w 4603109"/>
                <a:gd name="connsiteY206" fmla="*/ 0 h 924402"/>
                <a:gd name="connsiteX207" fmla="*/ 2024196 w 4603109"/>
                <a:gd name="connsiteY207" fmla="*/ 0 h 924402"/>
                <a:gd name="connsiteX208" fmla="*/ 2024981 w 4603109"/>
                <a:gd name="connsiteY208" fmla="*/ 0 h 924402"/>
                <a:gd name="connsiteX209" fmla="*/ 2025353 w 4603109"/>
                <a:gd name="connsiteY209" fmla="*/ 0 h 924402"/>
                <a:gd name="connsiteX210" fmla="*/ 2026473 w 4603109"/>
                <a:gd name="connsiteY210" fmla="*/ 0 h 924402"/>
                <a:gd name="connsiteX211" fmla="*/ 2031619 w 4603109"/>
                <a:gd name="connsiteY211" fmla="*/ 0 h 924402"/>
                <a:gd name="connsiteX212" fmla="*/ 2033110 w 4603109"/>
                <a:gd name="connsiteY212" fmla="*/ 0 h 924402"/>
                <a:gd name="connsiteX213" fmla="*/ 2038787 w 4603109"/>
                <a:gd name="connsiteY213" fmla="*/ 0 h 924402"/>
                <a:gd name="connsiteX214" fmla="*/ 2039282 w 4603109"/>
                <a:gd name="connsiteY214" fmla="*/ 0 h 924402"/>
                <a:gd name="connsiteX215" fmla="*/ 2047755 w 4603109"/>
                <a:gd name="connsiteY215" fmla="*/ 0 h 924402"/>
                <a:gd name="connsiteX216" fmla="*/ 2051230 w 4603109"/>
                <a:gd name="connsiteY216" fmla="*/ 0 h 924402"/>
                <a:gd name="connsiteX217" fmla="*/ 2054893 w 4603109"/>
                <a:gd name="connsiteY217" fmla="*/ 0 h 924402"/>
                <a:gd name="connsiteX218" fmla="*/ 2055046 w 4603109"/>
                <a:gd name="connsiteY218" fmla="*/ 0 h 924402"/>
                <a:gd name="connsiteX219" fmla="*/ 2055258 w 4603109"/>
                <a:gd name="connsiteY219" fmla="*/ 0 h 924402"/>
                <a:gd name="connsiteX220" fmla="*/ 2055680 w 4603109"/>
                <a:gd name="connsiteY220" fmla="*/ 0 h 924402"/>
                <a:gd name="connsiteX221" fmla="*/ 2057171 w 4603109"/>
                <a:gd name="connsiteY221" fmla="*/ 0 h 924402"/>
                <a:gd name="connsiteX222" fmla="*/ 2061683 w 4603109"/>
                <a:gd name="connsiteY222" fmla="*/ 0 h 924402"/>
                <a:gd name="connsiteX223" fmla="*/ 2067702 w 4603109"/>
                <a:gd name="connsiteY223" fmla="*/ 0 h 924402"/>
                <a:gd name="connsiteX224" fmla="*/ 2074495 w 4603109"/>
                <a:gd name="connsiteY224" fmla="*/ 0 h 924402"/>
                <a:gd name="connsiteX225" fmla="*/ 2077294 w 4603109"/>
                <a:gd name="connsiteY225" fmla="*/ 0 h 924402"/>
                <a:gd name="connsiteX226" fmla="*/ 2084504 w 4603109"/>
                <a:gd name="connsiteY226" fmla="*/ 0 h 924402"/>
                <a:gd name="connsiteX227" fmla="*/ 2085323 w 4603109"/>
                <a:gd name="connsiteY227" fmla="*/ 0 h 924402"/>
                <a:gd name="connsiteX228" fmla="*/ 2085744 w 4603109"/>
                <a:gd name="connsiteY228" fmla="*/ 0 h 924402"/>
                <a:gd name="connsiteX229" fmla="*/ 2097766 w 4603109"/>
                <a:gd name="connsiteY229" fmla="*/ 0 h 924402"/>
                <a:gd name="connsiteX230" fmla="*/ 2106289 w 4603109"/>
                <a:gd name="connsiteY230" fmla="*/ 0 h 924402"/>
                <a:gd name="connsiteX231" fmla="*/ 2107781 w 4603109"/>
                <a:gd name="connsiteY231" fmla="*/ 0 h 924402"/>
                <a:gd name="connsiteX232" fmla="*/ 2128956 w 4603109"/>
                <a:gd name="connsiteY232" fmla="*/ 0 h 924402"/>
                <a:gd name="connsiteX233" fmla="*/ 2129514 w 4603109"/>
                <a:gd name="connsiteY233" fmla="*/ 0 h 924402"/>
                <a:gd name="connsiteX234" fmla="*/ 2136354 w 4603109"/>
                <a:gd name="connsiteY234" fmla="*/ 0 h 924402"/>
                <a:gd name="connsiteX235" fmla="*/ 2136987 w 4603109"/>
                <a:gd name="connsiteY235" fmla="*/ 0 h 924402"/>
                <a:gd name="connsiteX236" fmla="*/ 2138478 w 4603109"/>
                <a:gd name="connsiteY236" fmla="*/ 0 h 924402"/>
                <a:gd name="connsiteX237" fmla="*/ 2151916 w 4603109"/>
                <a:gd name="connsiteY237" fmla="*/ 0 h 924402"/>
                <a:gd name="connsiteX238" fmla="*/ 2152750 w 4603109"/>
                <a:gd name="connsiteY238" fmla="*/ 0 h 924402"/>
                <a:gd name="connsiteX239" fmla="*/ 2153122 w 4603109"/>
                <a:gd name="connsiteY239" fmla="*/ 0 h 924402"/>
                <a:gd name="connsiteX240" fmla="*/ 2154242 w 4603109"/>
                <a:gd name="connsiteY240" fmla="*/ 0 h 924402"/>
                <a:gd name="connsiteX241" fmla="*/ 2156597 w 4603109"/>
                <a:gd name="connsiteY241" fmla="*/ 0 h 924402"/>
                <a:gd name="connsiteX242" fmla="*/ 2159388 w 4603109"/>
                <a:gd name="connsiteY242" fmla="*/ 0 h 924402"/>
                <a:gd name="connsiteX243" fmla="*/ 2160879 w 4603109"/>
                <a:gd name="connsiteY243" fmla="*/ 0 h 924402"/>
                <a:gd name="connsiteX244" fmla="*/ 2161633 w 4603109"/>
                <a:gd name="connsiteY244" fmla="*/ 0 h 924402"/>
                <a:gd name="connsiteX245" fmla="*/ 2167051 w 4603109"/>
                <a:gd name="connsiteY245" fmla="*/ 0 h 924402"/>
                <a:gd name="connsiteX246" fmla="*/ 2178999 w 4603109"/>
                <a:gd name="connsiteY246" fmla="*/ 0 h 924402"/>
                <a:gd name="connsiteX247" fmla="*/ 2182158 w 4603109"/>
                <a:gd name="connsiteY247" fmla="*/ 0 h 924402"/>
                <a:gd name="connsiteX248" fmla="*/ 2182815 w 4603109"/>
                <a:gd name="connsiteY248" fmla="*/ 0 h 924402"/>
                <a:gd name="connsiteX249" fmla="*/ 2188666 w 4603109"/>
                <a:gd name="connsiteY249" fmla="*/ 0 h 924402"/>
                <a:gd name="connsiteX250" fmla="*/ 2189452 w 4603109"/>
                <a:gd name="connsiteY250" fmla="*/ 0 h 924402"/>
                <a:gd name="connsiteX251" fmla="*/ 2191697 w 4603109"/>
                <a:gd name="connsiteY251" fmla="*/ 0 h 924402"/>
                <a:gd name="connsiteX252" fmla="*/ 2195471 w 4603109"/>
                <a:gd name="connsiteY252" fmla="*/ 0 h 924402"/>
                <a:gd name="connsiteX253" fmla="*/ 2201759 w 4603109"/>
                <a:gd name="connsiteY253" fmla="*/ 0 h 924402"/>
                <a:gd name="connsiteX254" fmla="*/ 2203100 w 4603109"/>
                <a:gd name="connsiteY254" fmla="*/ 0 h 924402"/>
                <a:gd name="connsiteX255" fmla="*/ 2204559 w 4603109"/>
                <a:gd name="connsiteY255" fmla="*/ 0 h 924402"/>
                <a:gd name="connsiteX256" fmla="*/ 2204591 w 4603109"/>
                <a:gd name="connsiteY256" fmla="*/ 0 h 924402"/>
                <a:gd name="connsiteX257" fmla="*/ 2212273 w 4603109"/>
                <a:gd name="connsiteY257" fmla="*/ 0 h 924402"/>
                <a:gd name="connsiteX258" fmla="*/ 2225535 w 4603109"/>
                <a:gd name="connsiteY258" fmla="*/ 0 h 924402"/>
                <a:gd name="connsiteX259" fmla="*/ 2231674 w 4603109"/>
                <a:gd name="connsiteY259" fmla="*/ 0 h 924402"/>
                <a:gd name="connsiteX260" fmla="*/ 2232096 w 4603109"/>
                <a:gd name="connsiteY260" fmla="*/ 0 h 924402"/>
                <a:gd name="connsiteX261" fmla="*/ 2232220 w 4603109"/>
                <a:gd name="connsiteY261" fmla="*/ 0 h 924402"/>
                <a:gd name="connsiteX262" fmla="*/ 2233118 w 4603109"/>
                <a:gd name="connsiteY262" fmla="*/ 0 h 924402"/>
                <a:gd name="connsiteX263" fmla="*/ 2233165 w 4603109"/>
                <a:gd name="connsiteY263" fmla="*/ 0 h 924402"/>
                <a:gd name="connsiteX264" fmla="*/ 2256725 w 4603109"/>
                <a:gd name="connsiteY264" fmla="*/ 0 h 924402"/>
                <a:gd name="connsiteX265" fmla="*/ 2257283 w 4603109"/>
                <a:gd name="connsiteY265" fmla="*/ 0 h 924402"/>
                <a:gd name="connsiteX266" fmla="*/ 2262285 w 4603109"/>
                <a:gd name="connsiteY266" fmla="*/ 0 h 924402"/>
                <a:gd name="connsiteX267" fmla="*/ 2284366 w 4603109"/>
                <a:gd name="connsiteY267" fmla="*/ 0 h 924402"/>
                <a:gd name="connsiteX268" fmla="*/ 2289402 w 4603109"/>
                <a:gd name="connsiteY268" fmla="*/ 0 h 924402"/>
                <a:gd name="connsiteX269" fmla="*/ 2292052 w 4603109"/>
                <a:gd name="connsiteY269" fmla="*/ 0 h 924402"/>
                <a:gd name="connsiteX270" fmla="*/ 2299271 w 4603109"/>
                <a:gd name="connsiteY270" fmla="*/ 0 h 924402"/>
                <a:gd name="connsiteX271" fmla="*/ 2308721 w 4603109"/>
                <a:gd name="connsiteY271" fmla="*/ 0 h 924402"/>
                <a:gd name="connsiteX272" fmla="*/ 2309927 w 4603109"/>
                <a:gd name="connsiteY272" fmla="*/ 0 h 924402"/>
                <a:gd name="connsiteX273" fmla="*/ 2316435 w 4603109"/>
                <a:gd name="connsiteY273" fmla="*/ 0 h 924402"/>
                <a:gd name="connsiteX274" fmla="*/ 2316703 w 4603109"/>
                <a:gd name="connsiteY274" fmla="*/ 0 h 924402"/>
                <a:gd name="connsiteX275" fmla="*/ 2319466 w 4603109"/>
                <a:gd name="connsiteY275" fmla="*/ 0 h 924402"/>
                <a:gd name="connsiteX276" fmla="*/ 2322840 w 4603109"/>
                <a:gd name="connsiteY276" fmla="*/ 0 h 924402"/>
                <a:gd name="connsiteX277" fmla="*/ 2329528 w 4603109"/>
                <a:gd name="connsiteY277" fmla="*/ 0 h 924402"/>
                <a:gd name="connsiteX278" fmla="*/ 2330869 w 4603109"/>
                <a:gd name="connsiteY278" fmla="*/ 0 h 924402"/>
                <a:gd name="connsiteX279" fmla="*/ 2332328 w 4603109"/>
                <a:gd name="connsiteY279" fmla="*/ 0 h 924402"/>
                <a:gd name="connsiteX280" fmla="*/ 2332360 w 4603109"/>
                <a:gd name="connsiteY280" fmla="*/ 0 h 924402"/>
                <a:gd name="connsiteX281" fmla="*/ 2335803 w 4603109"/>
                <a:gd name="connsiteY281" fmla="*/ 0 h 924402"/>
                <a:gd name="connsiteX282" fmla="*/ 2343312 w 4603109"/>
                <a:gd name="connsiteY282" fmla="*/ 0 h 924402"/>
                <a:gd name="connsiteX283" fmla="*/ 2344804 w 4603109"/>
                <a:gd name="connsiteY283" fmla="*/ 0 h 924402"/>
                <a:gd name="connsiteX284" fmla="*/ 2346768 w 4603109"/>
                <a:gd name="connsiteY284" fmla="*/ 0 h 924402"/>
                <a:gd name="connsiteX285" fmla="*/ 2347827 w 4603109"/>
                <a:gd name="connsiteY285" fmla="*/ 0 h 924402"/>
                <a:gd name="connsiteX286" fmla="*/ 2352274 w 4603109"/>
                <a:gd name="connsiteY286" fmla="*/ 0 h 924402"/>
                <a:gd name="connsiteX287" fmla="*/ 2359443 w 4603109"/>
                <a:gd name="connsiteY287" fmla="*/ 0 h 924402"/>
                <a:gd name="connsiteX288" fmla="*/ 2359865 w 4603109"/>
                <a:gd name="connsiteY288" fmla="*/ 0 h 924402"/>
                <a:gd name="connsiteX289" fmla="*/ 2359989 w 4603109"/>
                <a:gd name="connsiteY289" fmla="*/ 0 h 924402"/>
                <a:gd name="connsiteX290" fmla="*/ 2360887 w 4603109"/>
                <a:gd name="connsiteY290" fmla="*/ 0 h 924402"/>
                <a:gd name="connsiteX291" fmla="*/ 2360934 w 4603109"/>
                <a:gd name="connsiteY291" fmla="*/ 0 h 924402"/>
                <a:gd name="connsiteX292" fmla="*/ 2371886 w 4603109"/>
                <a:gd name="connsiteY292" fmla="*/ 0 h 924402"/>
                <a:gd name="connsiteX293" fmla="*/ 2373377 w 4603109"/>
                <a:gd name="connsiteY293" fmla="*/ 0 h 924402"/>
                <a:gd name="connsiteX294" fmla="*/ 2377892 w 4603109"/>
                <a:gd name="connsiteY294" fmla="*/ 0 h 924402"/>
                <a:gd name="connsiteX295" fmla="*/ 2382339 w 4603109"/>
                <a:gd name="connsiteY295" fmla="*/ 0 h 924402"/>
                <a:gd name="connsiteX296" fmla="*/ 2390054 w 4603109"/>
                <a:gd name="connsiteY296" fmla="*/ 0 h 924402"/>
                <a:gd name="connsiteX297" fmla="*/ 2419821 w 4603109"/>
                <a:gd name="connsiteY297" fmla="*/ 0 h 924402"/>
                <a:gd name="connsiteX298" fmla="*/ 2427040 w 4603109"/>
                <a:gd name="connsiteY298" fmla="*/ 0 h 924402"/>
                <a:gd name="connsiteX299" fmla="*/ 2436490 w 4603109"/>
                <a:gd name="connsiteY299" fmla="*/ 0 h 924402"/>
                <a:gd name="connsiteX300" fmla="*/ 2444472 w 4603109"/>
                <a:gd name="connsiteY300" fmla="*/ 0 h 924402"/>
                <a:gd name="connsiteX301" fmla="*/ 2448678 w 4603109"/>
                <a:gd name="connsiteY301" fmla="*/ 0 h 924402"/>
                <a:gd name="connsiteX302" fmla="*/ 2450171 w 4603109"/>
                <a:gd name="connsiteY302" fmla="*/ 0 h 924402"/>
                <a:gd name="connsiteX303" fmla="*/ 2450609 w 4603109"/>
                <a:gd name="connsiteY303" fmla="*/ 0 h 924402"/>
                <a:gd name="connsiteX304" fmla="*/ 2463572 w 4603109"/>
                <a:gd name="connsiteY304" fmla="*/ 0 h 924402"/>
                <a:gd name="connsiteX305" fmla="*/ 2471081 w 4603109"/>
                <a:gd name="connsiteY305" fmla="*/ 0 h 924402"/>
                <a:gd name="connsiteX306" fmla="*/ 2472573 w 4603109"/>
                <a:gd name="connsiteY306" fmla="*/ 0 h 924402"/>
                <a:gd name="connsiteX307" fmla="*/ 2474537 w 4603109"/>
                <a:gd name="connsiteY307" fmla="*/ 0 h 924402"/>
                <a:gd name="connsiteX308" fmla="*/ 2475596 w 4603109"/>
                <a:gd name="connsiteY308" fmla="*/ 0 h 924402"/>
                <a:gd name="connsiteX309" fmla="*/ 2477252 w 4603109"/>
                <a:gd name="connsiteY309" fmla="*/ 0 h 924402"/>
                <a:gd name="connsiteX310" fmla="*/ 2478712 w 4603109"/>
                <a:gd name="connsiteY310" fmla="*/ 0 h 924402"/>
                <a:gd name="connsiteX311" fmla="*/ 2478743 w 4603109"/>
                <a:gd name="connsiteY311" fmla="*/ 0 h 924402"/>
                <a:gd name="connsiteX312" fmla="*/ 2480043 w 4603109"/>
                <a:gd name="connsiteY312" fmla="*/ 0 h 924402"/>
                <a:gd name="connsiteX313" fmla="*/ 2499655 w 4603109"/>
                <a:gd name="connsiteY313" fmla="*/ 0 h 924402"/>
                <a:gd name="connsiteX314" fmla="*/ 2501146 w 4603109"/>
                <a:gd name="connsiteY314" fmla="*/ 0 h 924402"/>
                <a:gd name="connsiteX315" fmla="*/ 2505661 w 4603109"/>
                <a:gd name="connsiteY315" fmla="*/ 0 h 924402"/>
                <a:gd name="connsiteX316" fmla="*/ 2508776 w 4603109"/>
                <a:gd name="connsiteY316" fmla="*/ 0 h 924402"/>
                <a:gd name="connsiteX317" fmla="*/ 2510108 w 4603109"/>
                <a:gd name="connsiteY317" fmla="*/ 0 h 924402"/>
                <a:gd name="connsiteX318" fmla="*/ 2524178 w 4603109"/>
                <a:gd name="connsiteY318" fmla="*/ 0 h 924402"/>
                <a:gd name="connsiteX319" fmla="*/ 2525248 w 4603109"/>
                <a:gd name="connsiteY319" fmla="*/ 0 h 924402"/>
                <a:gd name="connsiteX320" fmla="*/ 2525669 w 4603109"/>
                <a:gd name="connsiteY320" fmla="*/ 0 h 924402"/>
                <a:gd name="connsiteX321" fmla="*/ 2552329 w 4603109"/>
                <a:gd name="connsiteY321" fmla="*/ 0 h 924402"/>
                <a:gd name="connsiteX322" fmla="*/ 2552751 w 4603109"/>
                <a:gd name="connsiteY322" fmla="*/ 0 h 924402"/>
                <a:gd name="connsiteX323" fmla="*/ 2554242 w 4603109"/>
                <a:gd name="connsiteY323" fmla="*/ 0 h 924402"/>
                <a:gd name="connsiteX324" fmla="*/ 2574787 w 4603109"/>
                <a:gd name="connsiteY324" fmla="*/ 0 h 924402"/>
                <a:gd name="connsiteX325" fmla="*/ 2576279 w 4603109"/>
                <a:gd name="connsiteY325" fmla="*/ 0 h 924402"/>
                <a:gd name="connsiteX326" fmla="*/ 2576447 w 4603109"/>
                <a:gd name="connsiteY326" fmla="*/ 0 h 924402"/>
                <a:gd name="connsiteX327" fmla="*/ 2577940 w 4603109"/>
                <a:gd name="connsiteY327" fmla="*/ 0 h 924402"/>
                <a:gd name="connsiteX328" fmla="*/ 2603360 w 4603109"/>
                <a:gd name="connsiteY328" fmla="*/ 0 h 924402"/>
                <a:gd name="connsiteX329" fmla="*/ 2604852 w 4603109"/>
                <a:gd name="connsiteY329" fmla="*/ 0 h 924402"/>
                <a:gd name="connsiteX330" fmla="*/ 2605021 w 4603109"/>
                <a:gd name="connsiteY330" fmla="*/ 0 h 924402"/>
                <a:gd name="connsiteX331" fmla="*/ 2605484 w 4603109"/>
                <a:gd name="connsiteY331" fmla="*/ 0 h 924402"/>
                <a:gd name="connsiteX332" fmla="*/ 2606481 w 4603109"/>
                <a:gd name="connsiteY332" fmla="*/ 0 h 924402"/>
                <a:gd name="connsiteX333" fmla="*/ 2606512 w 4603109"/>
                <a:gd name="connsiteY333" fmla="*/ 0 h 924402"/>
                <a:gd name="connsiteX334" fmla="*/ 2606976 w 4603109"/>
                <a:gd name="connsiteY334" fmla="*/ 0 h 924402"/>
                <a:gd name="connsiteX335" fmla="*/ 2618923 w 4603109"/>
                <a:gd name="connsiteY335" fmla="*/ 0 h 924402"/>
                <a:gd name="connsiteX336" fmla="*/ 2621248 w 4603109"/>
                <a:gd name="connsiteY336" fmla="*/ 0 h 924402"/>
                <a:gd name="connsiteX337" fmla="*/ 2622740 w 4603109"/>
                <a:gd name="connsiteY337" fmla="*/ 0 h 924402"/>
                <a:gd name="connsiteX338" fmla="*/ 2627885 w 4603109"/>
                <a:gd name="connsiteY338" fmla="*/ 0 h 924402"/>
                <a:gd name="connsiteX339" fmla="*/ 2629377 w 4603109"/>
                <a:gd name="connsiteY339" fmla="*/ 0 h 924402"/>
                <a:gd name="connsiteX340" fmla="*/ 2634058 w 4603109"/>
                <a:gd name="connsiteY340" fmla="*/ 0 h 924402"/>
                <a:gd name="connsiteX341" fmla="*/ 2635549 w 4603109"/>
                <a:gd name="connsiteY341" fmla="*/ 0 h 924402"/>
                <a:gd name="connsiteX342" fmla="*/ 2636545 w 4603109"/>
                <a:gd name="connsiteY342" fmla="*/ 0 h 924402"/>
                <a:gd name="connsiteX343" fmla="*/ 2648987 w 4603109"/>
                <a:gd name="connsiteY343" fmla="*/ 0 h 924402"/>
                <a:gd name="connsiteX344" fmla="*/ 2649821 w 4603109"/>
                <a:gd name="connsiteY344" fmla="*/ 0 h 924402"/>
                <a:gd name="connsiteX345" fmla="*/ 2651313 w 4603109"/>
                <a:gd name="connsiteY345" fmla="*/ 0 h 924402"/>
                <a:gd name="connsiteX346" fmla="*/ 2651947 w 4603109"/>
                <a:gd name="connsiteY346" fmla="*/ 0 h 924402"/>
                <a:gd name="connsiteX347" fmla="*/ 2653017 w 4603109"/>
                <a:gd name="connsiteY347" fmla="*/ 0 h 924402"/>
                <a:gd name="connsiteX348" fmla="*/ 2653438 w 4603109"/>
                <a:gd name="connsiteY348" fmla="*/ 0 h 924402"/>
                <a:gd name="connsiteX349" fmla="*/ 2656459 w 4603109"/>
                <a:gd name="connsiteY349" fmla="*/ 0 h 924402"/>
                <a:gd name="connsiteX350" fmla="*/ 2657950 w 4603109"/>
                <a:gd name="connsiteY350" fmla="*/ 0 h 924402"/>
                <a:gd name="connsiteX351" fmla="*/ 2665460 w 4603109"/>
                <a:gd name="connsiteY351" fmla="*/ 0 h 924402"/>
                <a:gd name="connsiteX352" fmla="*/ 2680098 w 4603109"/>
                <a:gd name="connsiteY352" fmla="*/ 0 h 924402"/>
                <a:gd name="connsiteX353" fmla="*/ 2680520 w 4603109"/>
                <a:gd name="connsiteY353" fmla="*/ 0 h 924402"/>
                <a:gd name="connsiteX354" fmla="*/ 2682011 w 4603109"/>
                <a:gd name="connsiteY354" fmla="*/ 0 h 924402"/>
                <a:gd name="connsiteX355" fmla="*/ 2692542 w 4603109"/>
                <a:gd name="connsiteY355" fmla="*/ 0 h 924402"/>
                <a:gd name="connsiteX356" fmla="*/ 2702556 w 4603109"/>
                <a:gd name="connsiteY356" fmla="*/ 0 h 924402"/>
                <a:gd name="connsiteX357" fmla="*/ 2704048 w 4603109"/>
                <a:gd name="connsiteY357" fmla="*/ 0 h 924402"/>
                <a:gd name="connsiteX358" fmla="*/ 2724289 w 4603109"/>
                <a:gd name="connsiteY358" fmla="*/ 0 h 924402"/>
                <a:gd name="connsiteX359" fmla="*/ 2731129 w 4603109"/>
                <a:gd name="connsiteY359" fmla="*/ 0 h 924402"/>
                <a:gd name="connsiteX360" fmla="*/ 2732621 w 4603109"/>
                <a:gd name="connsiteY360" fmla="*/ 0 h 924402"/>
                <a:gd name="connsiteX361" fmla="*/ 2733253 w 4603109"/>
                <a:gd name="connsiteY361" fmla="*/ 0 h 924402"/>
                <a:gd name="connsiteX362" fmla="*/ 2734745 w 4603109"/>
                <a:gd name="connsiteY362" fmla="*/ 0 h 924402"/>
                <a:gd name="connsiteX363" fmla="*/ 2746692 w 4603109"/>
                <a:gd name="connsiteY363" fmla="*/ 0 h 924402"/>
                <a:gd name="connsiteX364" fmla="*/ 2749017 w 4603109"/>
                <a:gd name="connsiteY364" fmla="*/ 0 h 924402"/>
                <a:gd name="connsiteX365" fmla="*/ 2750509 w 4603109"/>
                <a:gd name="connsiteY365" fmla="*/ 0 h 924402"/>
                <a:gd name="connsiteX366" fmla="*/ 2754354 w 4603109"/>
                <a:gd name="connsiteY366" fmla="*/ 0 h 924402"/>
                <a:gd name="connsiteX367" fmla="*/ 2755654 w 4603109"/>
                <a:gd name="connsiteY367" fmla="*/ 0 h 924402"/>
                <a:gd name="connsiteX368" fmla="*/ 2757146 w 4603109"/>
                <a:gd name="connsiteY368" fmla="*/ 0 h 924402"/>
                <a:gd name="connsiteX369" fmla="*/ 2761827 w 4603109"/>
                <a:gd name="connsiteY369" fmla="*/ 0 h 924402"/>
                <a:gd name="connsiteX370" fmla="*/ 2763318 w 4603109"/>
                <a:gd name="connsiteY370" fmla="*/ 0 h 924402"/>
                <a:gd name="connsiteX371" fmla="*/ 2776756 w 4603109"/>
                <a:gd name="connsiteY371" fmla="*/ 0 h 924402"/>
                <a:gd name="connsiteX372" fmla="*/ 2777590 w 4603109"/>
                <a:gd name="connsiteY372" fmla="*/ 0 h 924402"/>
                <a:gd name="connsiteX373" fmla="*/ 2779082 w 4603109"/>
                <a:gd name="connsiteY373" fmla="*/ 0 h 924402"/>
                <a:gd name="connsiteX374" fmla="*/ 2783442 w 4603109"/>
                <a:gd name="connsiteY374" fmla="*/ 0 h 924402"/>
                <a:gd name="connsiteX375" fmla="*/ 2784228 w 4603109"/>
                <a:gd name="connsiteY375" fmla="*/ 0 h 924402"/>
                <a:gd name="connsiteX376" fmla="*/ 2785719 w 4603109"/>
                <a:gd name="connsiteY376" fmla="*/ 0 h 924402"/>
                <a:gd name="connsiteX377" fmla="*/ 2786473 w 4603109"/>
                <a:gd name="connsiteY377" fmla="*/ 0 h 924402"/>
                <a:gd name="connsiteX378" fmla="*/ 2793229 w 4603109"/>
                <a:gd name="connsiteY378" fmla="*/ 0 h 924402"/>
                <a:gd name="connsiteX379" fmla="*/ 2799367 w 4603109"/>
                <a:gd name="connsiteY379" fmla="*/ 0 h 924402"/>
                <a:gd name="connsiteX380" fmla="*/ 2813506 w 4603109"/>
                <a:gd name="connsiteY380" fmla="*/ 0 h 924402"/>
                <a:gd name="connsiteX381" fmla="*/ 2820311 w 4603109"/>
                <a:gd name="connsiteY381" fmla="*/ 0 h 924402"/>
                <a:gd name="connsiteX382" fmla="*/ 2827893 w 4603109"/>
                <a:gd name="connsiteY382" fmla="*/ 0 h 924402"/>
                <a:gd name="connsiteX383" fmla="*/ 2827940 w 4603109"/>
                <a:gd name="connsiteY383" fmla="*/ 0 h 924402"/>
                <a:gd name="connsiteX384" fmla="*/ 2829431 w 4603109"/>
                <a:gd name="connsiteY384" fmla="*/ 0 h 924402"/>
                <a:gd name="connsiteX385" fmla="*/ 2829978 w 4603109"/>
                <a:gd name="connsiteY385" fmla="*/ 0 h 924402"/>
                <a:gd name="connsiteX386" fmla="*/ 2852058 w 4603109"/>
                <a:gd name="connsiteY386" fmla="*/ 0 h 924402"/>
                <a:gd name="connsiteX387" fmla="*/ 2857060 w 4603109"/>
                <a:gd name="connsiteY387" fmla="*/ 0 h 924402"/>
                <a:gd name="connsiteX388" fmla="*/ 2857958 w 4603109"/>
                <a:gd name="connsiteY388" fmla="*/ 0 h 924402"/>
                <a:gd name="connsiteX389" fmla="*/ 2871601 w 4603109"/>
                <a:gd name="connsiteY389" fmla="*/ 0 h 924402"/>
                <a:gd name="connsiteX390" fmla="*/ 2882123 w 4603109"/>
                <a:gd name="connsiteY390" fmla="*/ 0 h 924402"/>
                <a:gd name="connsiteX391" fmla="*/ 2894046 w 4603109"/>
                <a:gd name="connsiteY391" fmla="*/ 0 h 924402"/>
                <a:gd name="connsiteX392" fmla="*/ 2903496 w 4603109"/>
                <a:gd name="connsiteY392" fmla="*/ 0 h 924402"/>
                <a:gd name="connsiteX393" fmla="*/ 2911211 w 4603109"/>
                <a:gd name="connsiteY393" fmla="*/ 0 h 924402"/>
                <a:gd name="connsiteX394" fmla="*/ 2914242 w 4603109"/>
                <a:gd name="connsiteY394" fmla="*/ 0 h 924402"/>
                <a:gd name="connsiteX395" fmla="*/ 2914461 w 4603109"/>
                <a:gd name="connsiteY395" fmla="*/ 0 h 924402"/>
                <a:gd name="connsiteX396" fmla="*/ 2924111 w 4603109"/>
                <a:gd name="connsiteY396" fmla="*/ 0 h 924402"/>
                <a:gd name="connsiteX397" fmla="*/ 2927136 w 4603109"/>
                <a:gd name="connsiteY397" fmla="*/ 0 h 924402"/>
                <a:gd name="connsiteX398" fmla="*/ 2933561 w 4603109"/>
                <a:gd name="connsiteY398" fmla="*/ 0 h 924402"/>
                <a:gd name="connsiteX399" fmla="*/ 2939580 w 4603109"/>
                <a:gd name="connsiteY399" fmla="*/ 0 h 924402"/>
                <a:gd name="connsiteX400" fmla="*/ 2941275 w 4603109"/>
                <a:gd name="connsiteY400" fmla="*/ 0 h 924402"/>
                <a:gd name="connsiteX401" fmla="*/ 2941543 w 4603109"/>
                <a:gd name="connsiteY401" fmla="*/ 0 h 924402"/>
                <a:gd name="connsiteX402" fmla="*/ 2945586 w 4603109"/>
                <a:gd name="connsiteY402" fmla="*/ 0 h 924402"/>
                <a:gd name="connsiteX403" fmla="*/ 2950032 w 4603109"/>
                <a:gd name="connsiteY403" fmla="*/ 0 h 924402"/>
                <a:gd name="connsiteX404" fmla="*/ 2955662 w 4603109"/>
                <a:gd name="connsiteY404" fmla="*/ 0 h 924402"/>
                <a:gd name="connsiteX405" fmla="*/ 2955709 w 4603109"/>
                <a:gd name="connsiteY405" fmla="*/ 0 h 924402"/>
                <a:gd name="connsiteX406" fmla="*/ 2957200 w 4603109"/>
                <a:gd name="connsiteY406" fmla="*/ 0 h 924402"/>
                <a:gd name="connsiteX407" fmla="*/ 2957747 w 4603109"/>
                <a:gd name="connsiteY407" fmla="*/ 0 h 924402"/>
                <a:gd name="connsiteX408" fmla="*/ 2968152 w 4603109"/>
                <a:gd name="connsiteY408" fmla="*/ 0 h 924402"/>
                <a:gd name="connsiteX409" fmla="*/ 2969644 w 4603109"/>
                <a:gd name="connsiteY409" fmla="*/ 0 h 924402"/>
                <a:gd name="connsiteX410" fmla="*/ 2972667 w 4603109"/>
                <a:gd name="connsiteY410" fmla="*/ 0 h 924402"/>
                <a:gd name="connsiteX411" fmla="*/ 2977114 w 4603109"/>
                <a:gd name="connsiteY411" fmla="*/ 0 h 924402"/>
                <a:gd name="connsiteX412" fmla="*/ 2984829 w 4603109"/>
                <a:gd name="connsiteY412" fmla="*/ 0 h 924402"/>
                <a:gd name="connsiteX413" fmla="*/ 2985727 w 4603109"/>
                <a:gd name="connsiteY413" fmla="*/ 0 h 924402"/>
                <a:gd name="connsiteX414" fmla="*/ 2999370 w 4603109"/>
                <a:gd name="connsiteY414" fmla="*/ 0 h 924402"/>
                <a:gd name="connsiteX415" fmla="*/ 3021815 w 4603109"/>
                <a:gd name="connsiteY415" fmla="*/ 0 h 924402"/>
                <a:gd name="connsiteX416" fmla="*/ 3031265 w 4603109"/>
                <a:gd name="connsiteY416" fmla="*/ 0 h 924402"/>
                <a:gd name="connsiteX417" fmla="*/ 3042230 w 4603109"/>
                <a:gd name="connsiteY417" fmla="*/ 0 h 924402"/>
                <a:gd name="connsiteX418" fmla="*/ 3044946 w 4603109"/>
                <a:gd name="connsiteY418" fmla="*/ 0 h 924402"/>
                <a:gd name="connsiteX419" fmla="*/ 3051880 w 4603109"/>
                <a:gd name="connsiteY419" fmla="*/ 0 h 924402"/>
                <a:gd name="connsiteX420" fmla="*/ 3061330 w 4603109"/>
                <a:gd name="connsiteY420" fmla="*/ 0 h 924402"/>
                <a:gd name="connsiteX421" fmla="*/ 3067349 w 4603109"/>
                <a:gd name="connsiteY421" fmla="*/ 0 h 924402"/>
                <a:gd name="connsiteX422" fmla="*/ 3069312 w 4603109"/>
                <a:gd name="connsiteY422" fmla="*/ 0 h 924402"/>
                <a:gd name="connsiteX423" fmla="*/ 3073355 w 4603109"/>
                <a:gd name="connsiteY423" fmla="*/ 0 h 924402"/>
                <a:gd name="connsiteX424" fmla="*/ 3073518 w 4603109"/>
                <a:gd name="connsiteY424" fmla="*/ 0 h 924402"/>
                <a:gd name="connsiteX425" fmla="*/ 3075011 w 4603109"/>
                <a:gd name="connsiteY425" fmla="*/ 0 h 924402"/>
                <a:gd name="connsiteX426" fmla="*/ 3077801 w 4603109"/>
                <a:gd name="connsiteY426" fmla="*/ 0 h 924402"/>
                <a:gd name="connsiteX427" fmla="*/ 3095921 w 4603109"/>
                <a:gd name="connsiteY427" fmla="*/ 0 h 924402"/>
                <a:gd name="connsiteX428" fmla="*/ 3097413 w 4603109"/>
                <a:gd name="connsiteY428" fmla="*/ 0 h 924402"/>
                <a:gd name="connsiteX429" fmla="*/ 3100436 w 4603109"/>
                <a:gd name="connsiteY429" fmla="*/ 0 h 924402"/>
                <a:gd name="connsiteX430" fmla="*/ 3103552 w 4603109"/>
                <a:gd name="connsiteY430" fmla="*/ 0 h 924402"/>
                <a:gd name="connsiteX431" fmla="*/ 3104883 w 4603109"/>
                <a:gd name="connsiteY431" fmla="*/ 0 h 924402"/>
                <a:gd name="connsiteX432" fmla="*/ 3120023 w 4603109"/>
                <a:gd name="connsiteY432" fmla="*/ 0 h 924402"/>
                <a:gd name="connsiteX433" fmla="*/ 3120445 w 4603109"/>
                <a:gd name="connsiteY433" fmla="*/ 0 h 924402"/>
                <a:gd name="connsiteX434" fmla="*/ 3149018 w 4603109"/>
                <a:gd name="connsiteY434" fmla="*/ 0 h 924402"/>
                <a:gd name="connsiteX435" fmla="*/ 3150088 w 4603109"/>
                <a:gd name="connsiteY435" fmla="*/ 0 h 924402"/>
                <a:gd name="connsiteX436" fmla="*/ 3150509 w 4603109"/>
                <a:gd name="connsiteY436" fmla="*/ 0 h 924402"/>
                <a:gd name="connsiteX437" fmla="*/ 3171054 w 4603109"/>
                <a:gd name="connsiteY437" fmla="*/ 0 h 924402"/>
                <a:gd name="connsiteX438" fmla="*/ 3172715 w 4603109"/>
                <a:gd name="connsiteY438" fmla="*/ 0 h 924402"/>
                <a:gd name="connsiteX439" fmla="*/ 3199627 w 4603109"/>
                <a:gd name="connsiteY439" fmla="*/ 0 h 924402"/>
                <a:gd name="connsiteX440" fmla="*/ 3201119 w 4603109"/>
                <a:gd name="connsiteY440" fmla="*/ 0 h 924402"/>
                <a:gd name="connsiteX441" fmla="*/ 3201287 w 4603109"/>
                <a:gd name="connsiteY441" fmla="*/ 0 h 924402"/>
                <a:gd name="connsiteX442" fmla="*/ 3201751 w 4603109"/>
                <a:gd name="connsiteY442" fmla="*/ 0 h 924402"/>
                <a:gd name="connsiteX443" fmla="*/ 3202780 w 4603109"/>
                <a:gd name="connsiteY443" fmla="*/ 0 h 924402"/>
                <a:gd name="connsiteX444" fmla="*/ 3217515 w 4603109"/>
                <a:gd name="connsiteY444" fmla="*/ 0 h 924402"/>
                <a:gd name="connsiteX445" fmla="*/ 3224152 w 4603109"/>
                <a:gd name="connsiteY445" fmla="*/ 0 h 924402"/>
                <a:gd name="connsiteX446" fmla="*/ 3230324 w 4603109"/>
                <a:gd name="connsiteY446" fmla="*/ 0 h 924402"/>
                <a:gd name="connsiteX447" fmla="*/ 3231321 w 4603109"/>
                <a:gd name="connsiteY447" fmla="*/ 0 h 924402"/>
                <a:gd name="connsiteX448" fmla="*/ 3231816 w 4603109"/>
                <a:gd name="connsiteY448" fmla="*/ 0 h 924402"/>
                <a:gd name="connsiteX449" fmla="*/ 3243763 w 4603109"/>
                <a:gd name="connsiteY449" fmla="*/ 0 h 924402"/>
                <a:gd name="connsiteX450" fmla="*/ 3246088 w 4603109"/>
                <a:gd name="connsiteY450" fmla="*/ 0 h 924402"/>
                <a:gd name="connsiteX451" fmla="*/ 3247580 w 4603109"/>
                <a:gd name="connsiteY451" fmla="*/ 0 h 924402"/>
                <a:gd name="connsiteX452" fmla="*/ 3247792 w 4603109"/>
                <a:gd name="connsiteY452" fmla="*/ 0 h 924402"/>
                <a:gd name="connsiteX453" fmla="*/ 3248214 w 4603109"/>
                <a:gd name="connsiteY453" fmla="*/ 0 h 924402"/>
                <a:gd name="connsiteX454" fmla="*/ 3252725 w 4603109"/>
                <a:gd name="connsiteY454" fmla="*/ 0 h 924402"/>
                <a:gd name="connsiteX455" fmla="*/ 3254217 w 4603109"/>
                <a:gd name="connsiteY455" fmla="*/ 0 h 924402"/>
                <a:gd name="connsiteX456" fmla="*/ 3260235 w 4603109"/>
                <a:gd name="connsiteY456" fmla="*/ 0 h 924402"/>
                <a:gd name="connsiteX457" fmla="*/ 3276787 w 4603109"/>
                <a:gd name="connsiteY457" fmla="*/ 0 h 924402"/>
                <a:gd name="connsiteX458" fmla="*/ 3277857 w 4603109"/>
                <a:gd name="connsiteY458" fmla="*/ 0 h 924402"/>
                <a:gd name="connsiteX459" fmla="*/ 3278278 w 4603109"/>
                <a:gd name="connsiteY459" fmla="*/ 0 h 924402"/>
                <a:gd name="connsiteX460" fmla="*/ 3290300 w 4603109"/>
                <a:gd name="connsiteY460" fmla="*/ 0 h 924402"/>
                <a:gd name="connsiteX461" fmla="*/ 3298823 w 4603109"/>
                <a:gd name="connsiteY461" fmla="*/ 0 h 924402"/>
                <a:gd name="connsiteX462" fmla="*/ 3327396 w 4603109"/>
                <a:gd name="connsiteY462" fmla="*/ 0 h 924402"/>
                <a:gd name="connsiteX463" fmla="*/ 3328888 w 4603109"/>
                <a:gd name="connsiteY463" fmla="*/ 0 h 924402"/>
                <a:gd name="connsiteX464" fmla="*/ 3329520 w 4603109"/>
                <a:gd name="connsiteY464" fmla="*/ 0 h 924402"/>
                <a:gd name="connsiteX465" fmla="*/ 3345284 w 4603109"/>
                <a:gd name="connsiteY465" fmla="*/ 0 h 924402"/>
                <a:gd name="connsiteX466" fmla="*/ 3349129 w 4603109"/>
                <a:gd name="connsiteY466" fmla="*/ 0 h 924402"/>
                <a:gd name="connsiteX467" fmla="*/ 3351921 w 4603109"/>
                <a:gd name="connsiteY467" fmla="*/ 0 h 924402"/>
                <a:gd name="connsiteX468" fmla="*/ 3358093 w 4603109"/>
                <a:gd name="connsiteY468" fmla="*/ 0 h 924402"/>
                <a:gd name="connsiteX469" fmla="*/ 3359585 w 4603109"/>
                <a:gd name="connsiteY469" fmla="*/ 0 h 924402"/>
                <a:gd name="connsiteX470" fmla="*/ 3371532 w 4603109"/>
                <a:gd name="connsiteY470" fmla="*/ 0 h 924402"/>
                <a:gd name="connsiteX471" fmla="*/ 3373857 w 4603109"/>
                <a:gd name="connsiteY471" fmla="*/ 0 h 924402"/>
                <a:gd name="connsiteX472" fmla="*/ 3375349 w 4603109"/>
                <a:gd name="connsiteY472" fmla="*/ 0 h 924402"/>
                <a:gd name="connsiteX473" fmla="*/ 3380494 w 4603109"/>
                <a:gd name="connsiteY473" fmla="*/ 0 h 924402"/>
                <a:gd name="connsiteX474" fmla="*/ 3381986 w 4603109"/>
                <a:gd name="connsiteY474" fmla="*/ 0 h 924402"/>
                <a:gd name="connsiteX475" fmla="*/ 3388004 w 4603109"/>
                <a:gd name="connsiteY475" fmla="*/ 0 h 924402"/>
                <a:gd name="connsiteX476" fmla="*/ 3408282 w 4603109"/>
                <a:gd name="connsiteY476" fmla="*/ 0 h 924402"/>
                <a:gd name="connsiteX477" fmla="*/ 3418069 w 4603109"/>
                <a:gd name="connsiteY477" fmla="*/ 0 h 924402"/>
                <a:gd name="connsiteX478" fmla="*/ 3424207 w 4603109"/>
                <a:gd name="connsiteY478" fmla="*/ 0 h 924402"/>
                <a:gd name="connsiteX479" fmla="*/ 3424753 w 4603109"/>
                <a:gd name="connsiteY479" fmla="*/ 0 h 924402"/>
                <a:gd name="connsiteX480" fmla="*/ 3452733 w 4603109"/>
                <a:gd name="connsiteY480" fmla="*/ 0 h 924402"/>
                <a:gd name="connsiteX481" fmla="*/ 3454818 w 4603109"/>
                <a:gd name="connsiteY481" fmla="*/ 0 h 924402"/>
                <a:gd name="connsiteX482" fmla="*/ 3476898 w 4603109"/>
                <a:gd name="connsiteY482" fmla="*/ 0 h 924402"/>
                <a:gd name="connsiteX483" fmla="*/ 3496441 w 4603109"/>
                <a:gd name="connsiteY483" fmla="*/ 0 h 924402"/>
                <a:gd name="connsiteX484" fmla="*/ 3509236 w 4603109"/>
                <a:gd name="connsiteY484" fmla="*/ 0 h 924402"/>
                <a:gd name="connsiteX485" fmla="*/ 3518886 w 4603109"/>
                <a:gd name="connsiteY485" fmla="*/ 0 h 924402"/>
                <a:gd name="connsiteX486" fmla="*/ 3528336 w 4603109"/>
                <a:gd name="connsiteY486" fmla="*/ 0 h 924402"/>
                <a:gd name="connsiteX487" fmla="*/ 3536051 w 4603109"/>
                <a:gd name="connsiteY487" fmla="*/ 0 h 924402"/>
                <a:gd name="connsiteX488" fmla="*/ 3539301 w 4603109"/>
                <a:gd name="connsiteY488" fmla="*/ 0 h 924402"/>
                <a:gd name="connsiteX489" fmla="*/ 3540361 w 4603109"/>
                <a:gd name="connsiteY489" fmla="*/ 0 h 924402"/>
                <a:gd name="connsiteX490" fmla="*/ 3544807 w 4603109"/>
                <a:gd name="connsiteY490" fmla="*/ 0 h 924402"/>
                <a:gd name="connsiteX491" fmla="*/ 3551976 w 4603109"/>
                <a:gd name="connsiteY491" fmla="*/ 0 h 924402"/>
                <a:gd name="connsiteX492" fmla="*/ 3552522 w 4603109"/>
                <a:gd name="connsiteY492" fmla="*/ 0 h 924402"/>
                <a:gd name="connsiteX493" fmla="*/ 3564420 w 4603109"/>
                <a:gd name="connsiteY493" fmla="*/ 0 h 924402"/>
                <a:gd name="connsiteX494" fmla="*/ 3570426 w 4603109"/>
                <a:gd name="connsiteY494" fmla="*/ 0 h 924402"/>
                <a:gd name="connsiteX495" fmla="*/ 3574872 w 4603109"/>
                <a:gd name="connsiteY495" fmla="*/ 0 h 924402"/>
                <a:gd name="connsiteX496" fmla="*/ 3580502 w 4603109"/>
                <a:gd name="connsiteY496" fmla="*/ 0 h 924402"/>
                <a:gd name="connsiteX497" fmla="*/ 3582587 w 4603109"/>
                <a:gd name="connsiteY497" fmla="*/ 0 h 924402"/>
                <a:gd name="connsiteX498" fmla="*/ 3624210 w 4603109"/>
                <a:gd name="connsiteY498" fmla="*/ 0 h 924402"/>
                <a:gd name="connsiteX499" fmla="*/ 3637005 w 4603109"/>
                <a:gd name="connsiteY499" fmla="*/ 0 h 924402"/>
                <a:gd name="connsiteX500" fmla="*/ 3646655 w 4603109"/>
                <a:gd name="connsiteY500" fmla="*/ 0 h 924402"/>
                <a:gd name="connsiteX501" fmla="*/ 3656105 w 4603109"/>
                <a:gd name="connsiteY501" fmla="*/ 0 h 924402"/>
                <a:gd name="connsiteX502" fmla="*/ 3667070 w 4603109"/>
                <a:gd name="connsiteY502" fmla="*/ 0 h 924402"/>
                <a:gd name="connsiteX503" fmla="*/ 3668130 w 4603109"/>
                <a:gd name="connsiteY503" fmla="*/ 0 h 924402"/>
                <a:gd name="connsiteX504" fmla="*/ 3669786 w 4603109"/>
                <a:gd name="connsiteY504" fmla="*/ 0 h 924402"/>
                <a:gd name="connsiteX505" fmla="*/ 3672576 w 4603109"/>
                <a:gd name="connsiteY505" fmla="*/ 0 h 924402"/>
                <a:gd name="connsiteX506" fmla="*/ 3692189 w 4603109"/>
                <a:gd name="connsiteY506" fmla="*/ 0 h 924402"/>
                <a:gd name="connsiteX507" fmla="*/ 3698195 w 4603109"/>
                <a:gd name="connsiteY507" fmla="*/ 0 h 924402"/>
                <a:gd name="connsiteX508" fmla="*/ 3702641 w 4603109"/>
                <a:gd name="connsiteY508" fmla="*/ 0 h 924402"/>
                <a:gd name="connsiteX509" fmla="*/ 3744863 w 4603109"/>
                <a:gd name="connsiteY509" fmla="*/ 0 h 924402"/>
                <a:gd name="connsiteX510" fmla="*/ 3745285 w 4603109"/>
                <a:gd name="connsiteY510" fmla="*/ 0 h 924402"/>
                <a:gd name="connsiteX511" fmla="*/ 3795894 w 4603109"/>
                <a:gd name="connsiteY511" fmla="*/ 0 h 924402"/>
                <a:gd name="connsiteX512" fmla="*/ 3797555 w 4603109"/>
                <a:gd name="connsiteY512" fmla="*/ 0 h 924402"/>
                <a:gd name="connsiteX513" fmla="*/ 3826591 w 4603109"/>
                <a:gd name="connsiteY513" fmla="*/ 0 h 924402"/>
                <a:gd name="connsiteX514" fmla="*/ 3842355 w 4603109"/>
                <a:gd name="connsiteY514" fmla="*/ 0 h 924402"/>
                <a:gd name="connsiteX515" fmla="*/ 3848992 w 4603109"/>
                <a:gd name="connsiteY515" fmla="*/ 0 h 924402"/>
                <a:gd name="connsiteX516" fmla="*/ 3872632 w 4603109"/>
                <a:gd name="connsiteY516" fmla="*/ 0 h 924402"/>
                <a:gd name="connsiteX517" fmla="*/ 3873054 w 4603109"/>
                <a:gd name="connsiteY517" fmla="*/ 0 h 924402"/>
                <a:gd name="connsiteX518" fmla="*/ 3885075 w 4603109"/>
                <a:gd name="connsiteY518" fmla="*/ 0 h 924402"/>
                <a:gd name="connsiteX519" fmla="*/ 3923663 w 4603109"/>
                <a:gd name="connsiteY519" fmla="*/ 0 h 924402"/>
                <a:gd name="connsiteX520" fmla="*/ 3954360 w 4603109"/>
                <a:gd name="connsiteY520" fmla="*/ 0 h 924402"/>
                <a:gd name="connsiteX521" fmla="*/ 3970124 w 4603109"/>
                <a:gd name="connsiteY521" fmla="*/ 0 h 924402"/>
                <a:gd name="connsiteX522" fmla="*/ 3976761 w 4603109"/>
                <a:gd name="connsiteY522" fmla="*/ 0 h 924402"/>
                <a:gd name="connsiteX523" fmla="*/ 4012844 w 4603109"/>
                <a:gd name="connsiteY523" fmla="*/ 0 h 924402"/>
                <a:gd name="connsiteX524" fmla="*/ 4049593 w 4603109"/>
                <a:gd name="connsiteY524" fmla="*/ 0 h 924402"/>
                <a:gd name="connsiteX525" fmla="*/ 4169647 w 4603109"/>
                <a:gd name="connsiteY525" fmla="*/ 0 h 924402"/>
                <a:gd name="connsiteX526" fmla="*/ 4177362 w 4603109"/>
                <a:gd name="connsiteY526" fmla="*/ 0 h 924402"/>
                <a:gd name="connsiteX527" fmla="*/ 4297416 w 4603109"/>
                <a:gd name="connsiteY527" fmla="*/ 0 h 924402"/>
                <a:gd name="connsiteX528" fmla="*/ 4379339 w 4603109"/>
                <a:gd name="connsiteY528" fmla="*/ 47054 h 924402"/>
                <a:gd name="connsiteX529" fmla="*/ 4591731 w 4603109"/>
                <a:gd name="connsiteY529" fmla="*/ 415146 h 924402"/>
                <a:gd name="connsiteX530" fmla="*/ 4591731 w 4603109"/>
                <a:gd name="connsiteY530" fmla="*/ 509257 h 924402"/>
                <a:gd name="connsiteX531" fmla="*/ 4379339 w 4603109"/>
                <a:gd name="connsiteY531" fmla="*/ 877348 h 924402"/>
                <a:gd name="connsiteX532" fmla="*/ 4297416 w 4603109"/>
                <a:gd name="connsiteY532" fmla="*/ 924402 h 924402"/>
                <a:gd name="connsiteX533" fmla="*/ 4169647 w 4603109"/>
                <a:gd name="connsiteY533" fmla="*/ 924402 h 924402"/>
                <a:gd name="connsiteX534" fmla="*/ 3976761 w 4603109"/>
                <a:gd name="connsiteY534" fmla="*/ 924402 h 924402"/>
                <a:gd name="connsiteX535" fmla="*/ 3872632 w 4603109"/>
                <a:gd name="connsiteY535" fmla="*/ 924402 h 924402"/>
                <a:gd name="connsiteX536" fmla="*/ 3848992 w 4603109"/>
                <a:gd name="connsiteY536" fmla="*/ 924402 h 924402"/>
                <a:gd name="connsiteX537" fmla="*/ 3744863 w 4603109"/>
                <a:gd name="connsiteY537" fmla="*/ 924402 h 924402"/>
                <a:gd name="connsiteX538" fmla="*/ 3702641 w 4603109"/>
                <a:gd name="connsiteY538" fmla="*/ 924402 h 924402"/>
                <a:gd name="connsiteX539" fmla="*/ 3672576 w 4603109"/>
                <a:gd name="connsiteY539" fmla="*/ 924402 h 924402"/>
                <a:gd name="connsiteX540" fmla="*/ 3656105 w 4603109"/>
                <a:gd name="connsiteY540" fmla="*/ 924402 h 924402"/>
                <a:gd name="connsiteX541" fmla="*/ 3574872 w 4603109"/>
                <a:gd name="connsiteY541" fmla="*/ 924402 h 924402"/>
                <a:gd name="connsiteX542" fmla="*/ 3551976 w 4603109"/>
                <a:gd name="connsiteY542" fmla="*/ 924402 h 924402"/>
                <a:gd name="connsiteX543" fmla="*/ 3544807 w 4603109"/>
                <a:gd name="connsiteY543" fmla="*/ 924402 h 924402"/>
                <a:gd name="connsiteX544" fmla="*/ 3528336 w 4603109"/>
                <a:gd name="connsiteY544" fmla="*/ 924402 h 924402"/>
                <a:gd name="connsiteX545" fmla="*/ 3424207 w 4603109"/>
                <a:gd name="connsiteY545" fmla="*/ 924402 h 924402"/>
                <a:gd name="connsiteX546" fmla="*/ 3381986 w 4603109"/>
                <a:gd name="connsiteY546" fmla="*/ 924402 h 924402"/>
                <a:gd name="connsiteX547" fmla="*/ 3380494 w 4603109"/>
                <a:gd name="connsiteY547" fmla="*/ 924402 h 924402"/>
                <a:gd name="connsiteX548" fmla="*/ 3351921 w 4603109"/>
                <a:gd name="connsiteY548" fmla="*/ 924402 h 924402"/>
                <a:gd name="connsiteX549" fmla="*/ 3277857 w 4603109"/>
                <a:gd name="connsiteY549" fmla="*/ 924402 h 924402"/>
                <a:gd name="connsiteX550" fmla="*/ 3254217 w 4603109"/>
                <a:gd name="connsiteY550" fmla="*/ 924402 h 924402"/>
                <a:gd name="connsiteX551" fmla="*/ 3252725 w 4603109"/>
                <a:gd name="connsiteY551" fmla="*/ 924402 h 924402"/>
                <a:gd name="connsiteX552" fmla="*/ 3247792 w 4603109"/>
                <a:gd name="connsiteY552" fmla="*/ 924402 h 924402"/>
                <a:gd name="connsiteX553" fmla="*/ 3231321 w 4603109"/>
                <a:gd name="connsiteY553" fmla="*/ 924402 h 924402"/>
                <a:gd name="connsiteX554" fmla="*/ 3224152 w 4603109"/>
                <a:gd name="connsiteY554" fmla="*/ 924402 h 924402"/>
                <a:gd name="connsiteX555" fmla="*/ 3150088 w 4603109"/>
                <a:gd name="connsiteY555" fmla="*/ 924402 h 924402"/>
                <a:gd name="connsiteX556" fmla="*/ 3120023 w 4603109"/>
                <a:gd name="connsiteY556" fmla="*/ 924402 h 924402"/>
                <a:gd name="connsiteX557" fmla="*/ 3104883 w 4603109"/>
                <a:gd name="connsiteY557" fmla="*/ 924402 h 924402"/>
                <a:gd name="connsiteX558" fmla="*/ 3103552 w 4603109"/>
                <a:gd name="connsiteY558" fmla="*/ 924402 h 924402"/>
                <a:gd name="connsiteX559" fmla="*/ 3077801 w 4603109"/>
                <a:gd name="connsiteY559" fmla="*/ 924402 h 924402"/>
                <a:gd name="connsiteX560" fmla="*/ 3061330 w 4603109"/>
                <a:gd name="connsiteY560" fmla="*/ 924402 h 924402"/>
                <a:gd name="connsiteX561" fmla="*/ 3031265 w 4603109"/>
                <a:gd name="connsiteY561" fmla="*/ 924402 h 924402"/>
                <a:gd name="connsiteX562" fmla="*/ 2977114 w 4603109"/>
                <a:gd name="connsiteY562" fmla="*/ 924402 h 924402"/>
                <a:gd name="connsiteX563" fmla="*/ 2957200 w 4603109"/>
                <a:gd name="connsiteY563" fmla="*/ 924402 h 924402"/>
                <a:gd name="connsiteX564" fmla="*/ 2955709 w 4603109"/>
                <a:gd name="connsiteY564" fmla="*/ 924402 h 924402"/>
                <a:gd name="connsiteX565" fmla="*/ 2950032 w 4603109"/>
                <a:gd name="connsiteY565" fmla="*/ 924402 h 924402"/>
                <a:gd name="connsiteX566" fmla="*/ 2933561 w 4603109"/>
                <a:gd name="connsiteY566" fmla="*/ 924402 h 924402"/>
                <a:gd name="connsiteX567" fmla="*/ 2927136 w 4603109"/>
                <a:gd name="connsiteY567" fmla="*/ 924402 h 924402"/>
                <a:gd name="connsiteX568" fmla="*/ 2903496 w 4603109"/>
                <a:gd name="connsiteY568" fmla="*/ 924402 h 924402"/>
                <a:gd name="connsiteX569" fmla="*/ 2829431 w 4603109"/>
                <a:gd name="connsiteY569" fmla="*/ 924402 h 924402"/>
                <a:gd name="connsiteX570" fmla="*/ 2827940 w 4603109"/>
                <a:gd name="connsiteY570" fmla="*/ 924402 h 924402"/>
                <a:gd name="connsiteX571" fmla="*/ 2799367 w 4603109"/>
                <a:gd name="connsiteY571" fmla="*/ 924402 h 924402"/>
                <a:gd name="connsiteX572" fmla="*/ 2785719 w 4603109"/>
                <a:gd name="connsiteY572" fmla="*/ 924402 h 924402"/>
                <a:gd name="connsiteX573" fmla="*/ 2784228 w 4603109"/>
                <a:gd name="connsiteY573" fmla="*/ 924402 h 924402"/>
                <a:gd name="connsiteX574" fmla="*/ 2757146 w 4603109"/>
                <a:gd name="connsiteY574" fmla="*/ 924402 h 924402"/>
                <a:gd name="connsiteX575" fmla="*/ 2755654 w 4603109"/>
                <a:gd name="connsiteY575" fmla="*/ 924402 h 924402"/>
                <a:gd name="connsiteX576" fmla="*/ 2680098 w 4603109"/>
                <a:gd name="connsiteY576" fmla="*/ 924402 h 924402"/>
                <a:gd name="connsiteX577" fmla="*/ 2657950 w 4603109"/>
                <a:gd name="connsiteY577" fmla="*/ 924402 h 924402"/>
                <a:gd name="connsiteX578" fmla="*/ 2656459 w 4603109"/>
                <a:gd name="connsiteY578" fmla="*/ 924402 h 924402"/>
                <a:gd name="connsiteX579" fmla="*/ 2653017 w 4603109"/>
                <a:gd name="connsiteY579" fmla="*/ 924402 h 924402"/>
                <a:gd name="connsiteX580" fmla="*/ 2636545 w 4603109"/>
                <a:gd name="connsiteY580" fmla="*/ 924402 h 924402"/>
                <a:gd name="connsiteX581" fmla="*/ 2629377 w 4603109"/>
                <a:gd name="connsiteY581" fmla="*/ 924402 h 924402"/>
                <a:gd name="connsiteX582" fmla="*/ 2627885 w 4603109"/>
                <a:gd name="connsiteY582" fmla="*/ 924402 h 924402"/>
                <a:gd name="connsiteX583" fmla="*/ 2606481 w 4603109"/>
                <a:gd name="connsiteY583" fmla="*/ 924402 h 924402"/>
                <a:gd name="connsiteX584" fmla="*/ 2552329 w 4603109"/>
                <a:gd name="connsiteY584" fmla="*/ 924402 h 924402"/>
                <a:gd name="connsiteX585" fmla="*/ 2525248 w 4603109"/>
                <a:gd name="connsiteY585" fmla="*/ 924402 h 924402"/>
                <a:gd name="connsiteX586" fmla="*/ 2510108 w 4603109"/>
                <a:gd name="connsiteY586" fmla="*/ 924402 h 924402"/>
                <a:gd name="connsiteX587" fmla="*/ 2508776 w 4603109"/>
                <a:gd name="connsiteY587" fmla="*/ 924402 h 924402"/>
                <a:gd name="connsiteX588" fmla="*/ 2480043 w 4603109"/>
                <a:gd name="connsiteY588" fmla="*/ 924402 h 924402"/>
                <a:gd name="connsiteX589" fmla="*/ 2478712 w 4603109"/>
                <a:gd name="connsiteY589" fmla="*/ 924402 h 924402"/>
                <a:gd name="connsiteX590" fmla="*/ 2463572 w 4603109"/>
                <a:gd name="connsiteY590" fmla="*/ 924402 h 924402"/>
                <a:gd name="connsiteX591" fmla="*/ 2436490 w 4603109"/>
                <a:gd name="connsiteY591" fmla="*/ 924402 h 924402"/>
                <a:gd name="connsiteX592" fmla="*/ 2382339 w 4603109"/>
                <a:gd name="connsiteY592" fmla="*/ 924402 h 924402"/>
                <a:gd name="connsiteX593" fmla="*/ 2360934 w 4603109"/>
                <a:gd name="connsiteY593" fmla="*/ 924402 h 924402"/>
                <a:gd name="connsiteX594" fmla="*/ 2359443 w 4603109"/>
                <a:gd name="connsiteY594" fmla="*/ 924402 h 924402"/>
                <a:gd name="connsiteX595" fmla="*/ 2352274 w 4603109"/>
                <a:gd name="connsiteY595" fmla="*/ 924402 h 924402"/>
                <a:gd name="connsiteX596" fmla="*/ 2335803 w 4603109"/>
                <a:gd name="connsiteY596" fmla="*/ 924402 h 924402"/>
                <a:gd name="connsiteX597" fmla="*/ 2332360 w 4603109"/>
                <a:gd name="connsiteY597" fmla="*/ 924402 h 924402"/>
                <a:gd name="connsiteX598" fmla="*/ 2332328 w 4603109"/>
                <a:gd name="connsiteY598" fmla="*/ 924402 h 924402"/>
                <a:gd name="connsiteX599" fmla="*/ 2330869 w 4603109"/>
                <a:gd name="connsiteY599" fmla="*/ 924402 h 924402"/>
                <a:gd name="connsiteX600" fmla="*/ 2308721 w 4603109"/>
                <a:gd name="connsiteY600" fmla="*/ 924402 h 924402"/>
                <a:gd name="connsiteX601" fmla="*/ 2233165 w 4603109"/>
                <a:gd name="connsiteY601" fmla="*/ 924402 h 924402"/>
                <a:gd name="connsiteX602" fmla="*/ 2231674 w 4603109"/>
                <a:gd name="connsiteY602" fmla="*/ 924402 h 924402"/>
                <a:gd name="connsiteX603" fmla="*/ 2204591 w 4603109"/>
                <a:gd name="connsiteY603" fmla="*/ 924402 h 924402"/>
                <a:gd name="connsiteX604" fmla="*/ 2204559 w 4603109"/>
                <a:gd name="connsiteY604" fmla="*/ 924402 h 924402"/>
                <a:gd name="connsiteX605" fmla="*/ 2203100 w 4603109"/>
                <a:gd name="connsiteY605" fmla="*/ 924402 h 924402"/>
                <a:gd name="connsiteX606" fmla="*/ 2189452 w 4603109"/>
                <a:gd name="connsiteY606" fmla="*/ 924402 h 924402"/>
                <a:gd name="connsiteX607" fmla="*/ 2160879 w 4603109"/>
                <a:gd name="connsiteY607" fmla="*/ 924402 h 924402"/>
                <a:gd name="connsiteX608" fmla="*/ 2159388 w 4603109"/>
                <a:gd name="connsiteY608" fmla="*/ 924402 h 924402"/>
                <a:gd name="connsiteX609" fmla="*/ 2085323 w 4603109"/>
                <a:gd name="connsiteY609" fmla="*/ 924402 h 924402"/>
                <a:gd name="connsiteX610" fmla="*/ 2077294 w 4603109"/>
                <a:gd name="connsiteY610" fmla="*/ 924402 h 924402"/>
                <a:gd name="connsiteX611" fmla="*/ 2061683 w 4603109"/>
                <a:gd name="connsiteY611" fmla="*/ 924402 h 924402"/>
                <a:gd name="connsiteX612" fmla="*/ 2055258 w 4603109"/>
                <a:gd name="connsiteY612" fmla="*/ 924402 h 924402"/>
                <a:gd name="connsiteX613" fmla="*/ 2038787 w 4603109"/>
                <a:gd name="connsiteY613" fmla="*/ 924402 h 924402"/>
                <a:gd name="connsiteX614" fmla="*/ 2033110 w 4603109"/>
                <a:gd name="connsiteY614" fmla="*/ 924402 h 924402"/>
                <a:gd name="connsiteX615" fmla="*/ 2031619 w 4603109"/>
                <a:gd name="connsiteY615" fmla="*/ 924402 h 924402"/>
                <a:gd name="connsiteX616" fmla="*/ 2011705 w 4603109"/>
                <a:gd name="connsiteY616" fmla="*/ 924402 h 924402"/>
                <a:gd name="connsiteX617" fmla="*/ 1957554 w 4603109"/>
                <a:gd name="connsiteY617" fmla="*/ 924402 h 924402"/>
                <a:gd name="connsiteX618" fmla="*/ 1949525 w 4603109"/>
                <a:gd name="connsiteY618" fmla="*/ 924402 h 924402"/>
                <a:gd name="connsiteX619" fmla="*/ 1927489 w 4603109"/>
                <a:gd name="connsiteY619" fmla="*/ 924402 h 924402"/>
                <a:gd name="connsiteX620" fmla="*/ 1911018 w 4603109"/>
                <a:gd name="connsiteY620" fmla="*/ 924402 h 924402"/>
                <a:gd name="connsiteX621" fmla="*/ 1907543 w 4603109"/>
                <a:gd name="connsiteY621" fmla="*/ 924402 h 924402"/>
                <a:gd name="connsiteX622" fmla="*/ 1885268 w 4603109"/>
                <a:gd name="connsiteY622" fmla="*/ 924402 h 924402"/>
                <a:gd name="connsiteX623" fmla="*/ 1883936 w 4603109"/>
                <a:gd name="connsiteY623" fmla="*/ 924402 h 924402"/>
                <a:gd name="connsiteX624" fmla="*/ 1868796 w 4603109"/>
                <a:gd name="connsiteY624" fmla="*/ 924402 h 924402"/>
                <a:gd name="connsiteX625" fmla="*/ 1838732 w 4603109"/>
                <a:gd name="connsiteY625" fmla="*/ 924402 h 924402"/>
                <a:gd name="connsiteX626" fmla="*/ 1779774 w 4603109"/>
                <a:gd name="connsiteY626" fmla="*/ 924402 h 924402"/>
                <a:gd name="connsiteX627" fmla="*/ 1764668 w 4603109"/>
                <a:gd name="connsiteY627" fmla="*/ 924402 h 924402"/>
                <a:gd name="connsiteX628" fmla="*/ 1757499 w 4603109"/>
                <a:gd name="connsiteY628" fmla="*/ 924402 h 924402"/>
                <a:gd name="connsiteX629" fmla="*/ 1741027 w 4603109"/>
                <a:gd name="connsiteY629" fmla="*/ 924402 h 924402"/>
                <a:gd name="connsiteX630" fmla="*/ 1737552 w 4603109"/>
                <a:gd name="connsiteY630" fmla="*/ 924402 h 924402"/>
                <a:gd name="connsiteX631" fmla="*/ 1736094 w 4603109"/>
                <a:gd name="connsiteY631" fmla="*/ 924402 h 924402"/>
                <a:gd name="connsiteX632" fmla="*/ 1734603 w 4603109"/>
                <a:gd name="connsiteY632" fmla="*/ 924402 h 924402"/>
                <a:gd name="connsiteX633" fmla="*/ 1710963 w 4603109"/>
                <a:gd name="connsiteY633" fmla="*/ 924402 h 924402"/>
                <a:gd name="connsiteX634" fmla="*/ 1707488 w 4603109"/>
                <a:gd name="connsiteY634" fmla="*/ 924402 h 924402"/>
                <a:gd name="connsiteX635" fmla="*/ 1652509 w 4603109"/>
                <a:gd name="connsiteY635" fmla="*/ 924402 h 924402"/>
                <a:gd name="connsiteX636" fmla="*/ 1636899 w 4603109"/>
                <a:gd name="connsiteY636" fmla="*/ 924402 h 924402"/>
                <a:gd name="connsiteX637" fmla="*/ 1609783 w 4603109"/>
                <a:gd name="connsiteY637" fmla="*/ 924402 h 924402"/>
                <a:gd name="connsiteX638" fmla="*/ 1608325 w 4603109"/>
                <a:gd name="connsiteY638" fmla="*/ 924402 h 924402"/>
                <a:gd name="connsiteX639" fmla="*/ 1606834 w 4603109"/>
                <a:gd name="connsiteY639" fmla="*/ 924402 h 924402"/>
                <a:gd name="connsiteX640" fmla="*/ 1579719 w 4603109"/>
                <a:gd name="connsiteY640" fmla="*/ 924402 h 924402"/>
                <a:gd name="connsiteX641" fmla="*/ 1564612 w 4603109"/>
                <a:gd name="connsiteY641" fmla="*/ 924402 h 924402"/>
                <a:gd name="connsiteX642" fmla="*/ 1524740 w 4603109"/>
                <a:gd name="connsiteY642" fmla="*/ 924402 h 924402"/>
                <a:gd name="connsiteX643" fmla="*/ 1482518 w 4603109"/>
                <a:gd name="connsiteY643" fmla="*/ 924402 h 924402"/>
                <a:gd name="connsiteX644" fmla="*/ 1460483 w 4603109"/>
                <a:gd name="connsiteY644" fmla="*/ 924402 h 924402"/>
                <a:gd name="connsiteX645" fmla="*/ 1452454 w 4603109"/>
                <a:gd name="connsiteY645" fmla="*/ 924402 h 924402"/>
                <a:gd name="connsiteX646" fmla="*/ 1444011 w 4603109"/>
                <a:gd name="connsiteY646" fmla="*/ 924402 h 924402"/>
                <a:gd name="connsiteX647" fmla="*/ 1436843 w 4603109"/>
                <a:gd name="connsiteY647" fmla="*/ 924402 h 924402"/>
                <a:gd name="connsiteX648" fmla="*/ 1413947 w 4603109"/>
                <a:gd name="connsiteY648" fmla="*/ 924402 h 924402"/>
                <a:gd name="connsiteX649" fmla="*/ 1354749 w 4603109"/>
                <a:gd name="connsiteY649" fmla="*/ 924402 h 924402"/>
                <a:gd name="connsiteX650" fmla="*/ 1332714 w 4603109"/>
                <a:gd name="connsiteY650" fmla="*/ 924402 h 924402"/>
                <a:gd name="connsiteX651" fmla="*/ 1324685 w 4603109"/>
                <a:gd name="connsiteY651" fmla="*/ 924402 h 924402"/>
                <a:gd name="connsiteX652" fmla="*/ 1316242 w 4603109"/>
                <a:gd name="connsiteY652" fmla="*/ 924402 h 924402"/>
                <a:gd name="connsiteX653" fmla="*/ 1312767 w 4603109"/>
                <a:gd name="connsiteY653" fmla="*/ 924402 h 924402"/>
                <a:gd name="connsiteX654" fmla="*/ 1286178 w 4603109"/>
                <a:gd name="connsiteY654" fmla="*/ 924402 h 924402"/>
                <a:gd name="connsiteX655" fmla="*/ 1282703 w 4603109"/>
                <a:gd name="connsiteY655" fmla="*/ 924402 h 924402"/>
                <a:gd name="connsiteX656" fmla="*/ 1243956 w 4603109"/>
                <a:gd name="connsiteY656" fmla="*/ 924402 h 924402"/>
                <a:gd name="connsiteX657" fmla="*/ 1184998 w 4603109"/>
                <a:gd name="connsiteY657" fmla="*/ 924402 h 924402"/>
                <a:gd name="connsiteX658" fmla="*/ 1154934 w 4603109"/>
                <a:gd name="connsiteY658" fmla="*/ 924402 h 924402"/>
                <a:gd name="connsiteX659" fmla="*/ 1139828 w 4603109"/>
                <a:gd name="connsiteY659" fmla="*/ 924402 h 924402"/>
                <a:gd name="connsiteX660" fmla="*/ 1116187 w 4603109"/>
                <a:gd name="connsiteY660" fmla="*/ 924402 h 924402"/>
                <a:gd name="connsiteX661" fmla="*/ 1112712 w 4603109"/>
                <a:gd name="connsiteY661" fmla="*/ 924402 h 924402"/>
                <a:gd name="connsiteX662" fmla="*/ 1057734 w 4603109"/>
                <a:gd name="connsiteY662" fmla="*/ 924402 h 924402"/>
                <a:gd name="connsiteX663" fmla="*/ 1027669 w 4603109"/>
                <a:gd name="connsiteY663" fmla="*/ 924402 h 924402"/>
                <a:gd name="connsiteX664" fmla="*/ 1012059 w 4603109"/>
                <a:gd name="connsiteY664" fmla="*/ 924402 h 924402"/>
                <a:gd name="connsiteX665" fmla="*/ 984943 w 4603109"/>
                <a:gd name="connsiteY665" fmla="*/ 924402 h 924402"/>
                <a:gd name="connsiteX666" fmla="*/ 929965 w 4603109"/>
                <a:gd name="connsiteY666" fmla="*/ 924402 h 924402"/>
                <a:gd name="connsiteX667" fmla="*/ 899900 w 4603109"/>
                <a:gd name="connsiteY667" fmla="*/ 924402 h 924402"/>
                <a:gd name="connsiteX668" fmla="*/ 857678 w 4603109"/>
                <a:gd name="connsiteY668" fmla="*/ 924402 h 924402"/>
                <a:gd name="connsiteX669" fmla="*/ 819171 w 4603109"/>
                <a:gd name="connsiteY669" fmla="*/ 924402 h 924402"/>
                <a:gd name="connsiteX670" fmla="*/ 729909 w 4603109"/>
                <a:gd name="connsiteY670" fmla="*/ 924402 h 924402"/>
                <a:gd name="connsiteX671" fmla="*/ 691402 w 4603109"/>
                <a:gd name="connsiteY671" fmla="*/ 924402 h 924402"/>
                <a:gd name="connsiteX672" fmla="*/ 687927 w 4603109"/>
                <a:gd name="connsiteY672" fmla="*/ 924402 h 924402"/>
                <a:gd name="connsiteX673" fmla="*/ 560158 w 4603109"/>
                <a:gd name="connsiteY673" fmla="*/ 924402 h 924402"/>
                <a:gd name="connsiteX674" fmla="*/ 432894 w 4603109"/>
                <a:gd name="connsiteY674" fmla="*/ 924402 h 924402"/>
                <a:gd name="connsiteX675" fmla="*/ 305125 w 4603109"/>
                <a:gd name="connsiteY675" fmla="*/ 924402 h 924402"/>
                <a:gd name="connsiteX676" fmla="*/ 223202 w 4603109"/>
                <a:gd name="connsiteY676" fmla="*/ 877348 h 924402"/>
                <a:gd name="connsiteX677" fmla="*/ 10809 w 4603109"/>
                <a:gd name="connsiteY677" fmla="*/ 509257 h 924402"/>
                <a:gd name="connsiteX678" fmla="*/ 10809 w 4603109"/>
                <a:gd name="connsiteY678" fmla="*/ 415146 h 924402"/>
                <a:gd name="connsiteX679" fmla="*/ 223202 w 4603109"/>
                <a:gd name="connsiteY679" fmla="*/ 47054 h 924402"/>
                <a:gd name="connsiteX680" fmla="*/ 305125 w 4603109"/>
                <a:gd name="connsiteY680" fmla="*/ 0 h 924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</a:cxnLst>
              <a:rect l="l" t="t" r="r" b="b"/>
              <a:pathLst>
                <a:path w="4603109" h="924402">
                  <a:moveTo>
                    <a:pt x="305125" y="0"/>
                  </a:moveTo>
                  <a:lnTo>
                    <a:pt x="432894" y="0"/>
                  </a:lnTo>
                  <a:lnTo>
                    <a:pt x="445336" y="0"/>
                  </a:lnTo>
                  <a:cubicBezTo>
                    <a:pt x="485989" y="0"/>
                    <a:pt x="520835" y="0"/>
                    <a:pt x="550703" y="0"/>
                  </a:cubicBezTo>
                  <a:lnTo>
                    <a:pt x="560158" y="0"/>
                  </a:lnTo>
                  <a:lnTo>
                    <a:pt x="573105" y="0"/>
                  </a:lnTo>
                  <a:lnTo>
                    <a:pt x="626202" y="0"/>
                  </a:lnTo>
                  <a:cubicBezTo>
                    <a:pt x="646943" y="0"/>
                    <a:pt x="663537" y="0"/>
                    <a:pt x="676811" y="0"/>
                  </a:cubicBezTo>
                  <a:lnTo>
                    <a:pt x="678472" y="0"/>
                  </a:lnTo>
                  <a:lnTo>
                    <a:pt x="687927" y="0"/>
                  </a:lnTo>
                  <a:lnTo>
                    <a:pt x="691402" y="0"/>
                  </a:lnTo>
                  <a:lnTo>
                    <a:pt x="700371" y="0"/>
                  </a:lnTo>
                  <a:lnTo>
                    <a:pt x="707508" y="0"/>
                  </a:lnTo>
                  <a:cubicBezTo>
                    <a:pt x="729909" y="0"/>
                    <a:pt x="729909" y="0"/>
                    <a:pt x="729909" y="0"/>
                  </a:cubicBezTo>
                  <a:lnTo>
                    <a:pt x="753971" y="0"/>
                  </a:lnTo>
                  <a:lnTo>
                    <a:pt x="804580" y="0"/>
                  </a:lnTo>
                  <a:lnTo>
                    <a:pt x="805737" y="0"/>
                  </a:lnTo>
                  <a:lnTo>
                    <a:pt x="819171" y="0"/>
                  </a:lnTo>
                  <a:lnTo>
                    <a:pt x="828140" y="0"/>
                  </a:lnTo>
                  <a:lnTo>
                    <a:pt x="831615" y="0"/>
                  </a:lnTo>
                  <a:lnTo>
                    <a:pt x="835277" y="0"/>
                  </a:lnTo>
                  <a:lnTo>
                    <a:pt x="857678" y="0"/>
                  </a:lnTo>
                  <a:lnTo>
                    <a:pt x="864889" y="0"/>
                  </a:lnTo>
                  <a:lnTo>
                    <a:pt x="899900" y="0"/>
                  </a:lnTo>
                  <a:lnTo>
                    <a:pt x="909341" y="0"/>
                  </a:lnTo>
                  <a:lnTo>
                    <a:pt x="929965" y="0"/>
                  </a:lnTo>
                  <a:lnTo>
                    <a:pt x="933506" y="0"/>
                  </a:lnTo>
                  <a:lnTo>
                    <a:pt x="936982" y="0"/>
                  </a:lnTo>
                  <a:lnTo>
                    <a:pt x="959384" y="0"/>
                  </a:lnTo>
                  <a:lnTo>
                    <a:pt x="962542" y="0"/>
                  </a:lnTo>
                  <a:lnTo>
                    <a:pt x="984943" y="0"/>
                  </a:lnTo>
                  <a:lnTo>
                    <a:pt x="992658" y="0"/>
                  </a:lnTo>
                  <a:lnTo>
                    <a:pt x="1012059" y="0"/>
                  </a:lnTo>
                  <a:lnTo>
                    <a:pt x="1012480" y="0"/>
                  </a:lnTo>
                  <a:lnTo>
                    <a:pt x="1027669" y="0"/>
                  </a:lnTo>
                  <a:lnTo>
                    <a:pt x="1037110" y="0"/>
                  </a:lnTo>
                  <a:lnTo>
                    <a:pt x="1040112" y="0"/>
                  </a:lnTo>
                  <a:lnTo>
                    <a:pt x="1057734" y="0"/>
                  </a:lnTo>
                  <a:lnTo>
                    <a:pt x="1064751" y="0"/>
                  </a:lnTo>
                  <a:lnTo>
                    <a:pt x="1070177" y="0"/>
                  </a:lnTo>
                  <a:lnTo>
                    <a:pt x="1072436" y="0"/>
                  </a:lnTo>
                  <a:lnTo>
                    <a:pt x="1090311" y="0"/>
                  </a:lnTo>
                  <a:lnTo>
                    <a:pt x="1110718" y="0"/>
                  </a:lnTo>
                  <a:lnTo>
                    <a:pt x="1112712" y="0"/>
                  </a:lnTo>
                  <a:lnTo>
                    <a:pt x="1116187" y="0"/>
                  </a:lnTo>
                  <a:lnTo>
                    <a:pt x="1139828" y="0"/>
                  </a:lnTo>
                  <a:lnTo>
                    <a:pt x="1140249" y="0"/>
                  </a:lnTo>
                  <a:lnTo>
                    <a:pt x="1145480" y="0"/>
                  </a:lnTo>
                  <a:lnTo>
                    <a:pt x="1152270" y="0"/>
                  </a:lnTo>
                  <a:lnTo>
                    <a:pt x="1154934" y="0"/>
                  </a:lnTo>
                  <a:lnTo>
                    <a:pt x="1167881" y="0"/>
                  </a:lnTo>
                  <a:lnTo>
                    <a:pt x="1175544" y="0"/>
                  </a:lnTo>
                  <a:lnTo>
                    <a:pt x="1184998" y="0"/>
                  </a:lnTo>
                  <a:lnTo>
                    <a:pt x="1197946" y="0"/>
                  </a:lnTo>
                  <a:lnTo>
                    <a:pt x="1200205" y="0"/>
                  </a:lnTo>
                  <a:lnTo>
                    <a:pt x="1220978" y="0"/>
                  </a:lnTo>
                  <a:lnTo>
                    <a:pt x="1238487" y="0"/>
                  </a:lnTo>
                  <a:lnTo>
                    <a:pt x="1243956" y="0"/>
                  </a:lnTo>
                  <a:lnTo>
                    <a:pt x="1251042" y="0"/>
                  </a:lnTo>
                  <a:lnTo>
                    <a:pt x="1257637" y="0"/>
                  </a:lnTo>
                  <a:lnTo>
                    <a:pt x="1271587" y="0"/>
                  </a:lnTo>
                  <a:lnTo>
                    <a:pt x="1273249" y="0"/>
                  </a:lnTo>
                  <a:lnTo>
                    <a:pt x="1280039" y="0"/>
                  </a:lnTo>
                  <a:lnTo>
                    <a:pt x="1282703" y="0"/>
                  </a:lnTo>
                  <a:lnTo>
                    <a:pt x="1286178" y="0"/>
                  </a:lnTo>
                  <a:lnTo>
                    <a:pt x="1295146" y="0"/>
                  </a:lnTo>
                  <a:lnTo>
                    <a:pt x="1301651" y="0"/>
                  </a:lnTo>
                  <a:lnTo>
                    <a:pt x="1302284" y="0"/>
                  </a:lnTo>
                  <a:lnTo>
                    <a:pt x="1303313" y="0"/>
                  </a:lnTo>
                  <a:lnTo>
                    <a:pt x="1312767" y="0"/>
                  </a:lnTo>
                  <a:lnTo>
                    <a:pt x="1316242" y="0"/>
                  </a:lnTo>
                  <a:lnTo>
                    <a:pt x="1321886" y="0"/>
                  </a:lnTo>
                  <a:lnTo>
                    <a:pt x="1324685" y="0"/>
                  </a:lnTo>
                  <a:lnTo>
                    <a:pt x="1325211" y="0"/>
                  </a:lnTo>
                  <a:lnTo>
                    <a:pt x="1332348" y="0"/>
                  </a:lnTo>
                  <a:lnTo>
                    <a:pt x="1332714" y="0"/>
                  </a:lnTo>
                  <a:lnTo>
                    <a:pt x="1333135" y="0"/>
                  </a:lnTo>
                  <a:lnTo>
                    <a:pt x="1348747" y="0"/>
                  </a:lnTo>
                  <a:lnTo>
                    <a:pt x="1354749" y="0"/>
                  </a:lnTo>
                  <a:lnTo>
                    <a:pt x="1378811" y="0"/>
                  </a:lnTo>
                  <a:lnTo>
                    <a:pt x="1383745" y="0"/>
                  </a:lnTo>
                  <a:lnTo>
                    <a:pt x="1385406" y="0"/>
                  </a:lnTo>
                  <a:lnTo>
                    <a:pt x="1399356" y="0"/>
                  </a:lnTo>
                  <a:lnTo>
                    <a:pt x="1400513" y="0"/>
                  </a:lnTo>
                  <a:lnTo>
                    <a:pt x="1413947" y="0"/>
                  </a:lnTo>
                  <a:lnTo>
                    <a:pt x="1414442" y="0"/>
                  </a:lnTo>
                  <a:lnTo>
                    <a:pt x="1422915" y="0"/>
                  </a:lnTo>
                  <a:lnTo>
                    <a:pt x="1426390" y="0"/>
                  </a:lnTo>
                  <a:lnTo>
                    <a:pt x="1429420" y="0"/>
                  </a:lnTo>
                  <a:lnTo>
                    <a:pt x="1430053" y="0"/>
                  </a:lnTo>
                  <a:lnTo>
                    <a:pt x="1430206" y="0"/>
                  </a:lnTo>
                  <a:lnTo>
                    <a:pt x="1430577" y="0"/>
                  </a:lnTo>
                  <a:lnTo>
                    <a:pt x="1436843" y="0"/>
                  </a:lnTo>
                  <a:lnTo>
                    <a:pt x="1444011" y="0"/>
                  </a:lnTo>
                  <a:lnTo>
                    <a:pt x="1449655" y="0"/>
                  </a:lnTo>
                  <a:lnTo>
                    <a:pt x="1452454" y="0"/>
                  </a:lnTo>
                  <a:lnTo>
                    <a:pt x="1452980" y="0"/>
                  </a:lnTo>
                  <a:lnTo>
                    <a:pt x="1456455" y="0"/>
                  </a:lnTo>
                  <a:lnTo>
                    <a:pt x="1459664" y="0"/>
                  </a:lnTo>
                  <a:lnTo>
                    <a:pt x="1460117" y="0"/>
                  </a:lnTo>
                  <a:lnTo>
                    <a:pt x="1460483" y="0"/>
                  </a:lnTo>
                  <a:lnTo>
                    <a:pt x="1460904" y="0"/>
                  </a:lnTo>
                  <a:lnTo>
                    <a:pt x="1472926" y="0"/>
                  </a:lnTo>
                  <a:lnTo>
                    <a:pt x="1482518" y="0"/>
                  </a:lnTo>
                  <a:lnTo>
                    <a:pt x="1489729" y="0"/>
                  </a:lnTo>
                  <a:lnTo>
                    <a:pt x="1504116" y="0"/>
                  </a:lnTo>
                  <a:lnTo>
                    <a:pt x="1511514" y="0"/>
                  </a:lnTo>
                  <a:lnTo>
                    <a:pt x="1524740" y="0"/>
                  </a:lnTo>
                  <a:lnTo>
                    <a:pt x="1528282" y="0"/>
                  </a:lnTo>
                  <a:lnTo>
                    <a:pt x="1531757" y="0"/>
                  </a:lnTo>
                  <a:lnTo>
                    <a:pt x="1534181" y="0"/>
                  </a:lnTo>
                  <a:lnTo>
                    <a:pt x="1542211" y="0"/>
                  </a:lnTo>
                  <a:lnTo>
                    <a:pt x="1554159" y="0"/>
                  </a:lnTo>
                  <a:lnTo>
                    <a:pt x="1557318" y="0"/>
                  </a:lnTo>
                  <a:lnTo>
                    <a:pt x="1557975" y="0"/>
                  </a:lnTo>
                  <a:lnTo>
                    <a:pt x="1558346" y="0"/>
                  </a:lnTo>
                  <a:lnTo>
                    <a:pt x="1561822" y="0"/>
                  </a:lnTo>
                  <a:lnTo>
                    <a:pt x="1564612" y="0"/>
                  </a:lnTo>
                  <a:lnTo>
                    <a:pt x="1566857" y="0"/>
                  </a:lnTo>
                  <a:lnTo>
                    <a:pt x="1576919" y="0"/>
                  </a:lnTo>
                  <a:lnTo>
                    <a:pt x="1579719" y="0"/>
                  </a:lnTo>
                  <a:lnTo>
                    <a:pt x="1584224" y="0"/>
                  </a:lnTo>
                  <a:lnTo>
                    <a:pt x="1587382" y="0"/>
                  </a:lnTo>
                  <a:lnTo>
                    <a:pt x="1587433" y="0"/>
                  </a:lnTo>
                  <a:lnTo>
                    <a:pt x="1600695" y="0"/>
                  </a:lnTo>
                  <a:lnTo>
                    <a:pt x="1606834" y="0"/>
                  </a:lnTo>
                  <a:lnTo>
                    <a:pt x="1607256" y="0"/>
                  </a:lnTo>
                  <a:lnTo>
                    <a:pt x="1608325" y="0"/>
                  </a:lnTo>
                  <a:lnTo>
                    <a:pt x="1609783" y="0"/>
                  </a:lnTo>
                  <a:lnTo>
                    <a:pt x="1617498" y="0"/>
                  </a:lnTo>
                  <a:lnTo>
                    <a:pt x="1631885" y="0"/>
                  </a:lnTo>
                  <a:lnTo>
                    <a:pt x="1636899" y="0"/>
                  </a:lnTo>
                  <a:lnTo>
                    <a:pt x="1637320" y="0"/>
                  </a:lnTo>
                  <a:lnTo>
                    <a:pt x="1637445" y="0"/>
                  </a:lnTo>
                  <a:lnTo>
                    <a:pt x="1652509" y="0"/>
                  </a:lnTo>
                  <a:lnTo>
                    <a:pt x="1659526" y="0"/>
                  </a:lnTo>
                  <a:lnTo>
                    <a:pt x="1661950" y="0"/>
                  </a:lnTo>
                  <a:lnTo>
                    <a:pt x="1664952" y="0"/>
                  </a:lnTo>
                  <a:lnTo>
                    <a:pt x="1667212" y="0"/>
                  </a:lnTo>
                  <a:lnTo>
                    <a:pt x="1685087" y="0"/>
                  </a:lnTo>
                  <a:lnTo>
                    <a:pt x="1689591" y="0"/>
                  </a:lnTo>
                  <a:lnTo>
                    <a:pt x="1694626" y="0"/>
                  </a:lnTo>
                  <a:lnTo>
                    <a:pt x="1697276" y="0"/>
                  </a:lnTo>
                  <a:lnTo>
                    <a:pt x="1698000" y="0"/>
                  </a:lnTo>
                  <a:lnTo>
                    <a:pt x="1704688" y="0"/>
                  </a:lnTo>
                  <a:lnTo>
                    <a:pt x="1707488" y="0"/>
                  </a:lnTo>
                  <a:lnTo>
                    <a:pt x="1710963" y="0"/>
                  </a:lnTo>
                  <a:lnTo>
                    <a:pt x="1715151" y="0"/>
                  </a:lnTo>
                  <a:lnTo>
                    <a:pt x="1721928" y="0"/>
                  </a:lnTo>
                  <a:lnTo>
                    <a:pt x="1734603" y="0"/>
                  </a:lnTo>
                  <a:lnTo>
                    <a:pt x="1735025" y="0"/>
                  </a:lnTo>
                  <a:lnTo>
                    <a:pt x="1735558" y="0"/>
                  </a:lnTo>
                  <a:lnTo>
                    <a:pt x="1736094" y="0"/>
                  </a:lnTo>
                  <a:lnTo>
                    <a:pt x="1737552" y="0"/>
                  </a:lnTo>
                  <a:lnTo>
                    <a:pt x="1741027" y="0"/>
                  </a:lnTo>
                  <a:lnTo>
                    <a:pt x="1747046" y="0"/>
                  </a:lnTo>
                  <a:lnTo>
                    <a:pt x="1748537" y="0"/>
                  </a:lnTo>
                  <a:lnTo>
                    <a:pt x="1753052" y="0"/>
                  </a:lnTo>
                  <a:lnTo>
                    <a:pt x="1757499" y="0"/>
                  </a:lnTo>
                  <a:lnTo>
                    <a:pt x="1764668" y="0"/>
                  </a:lnTo>
                  <a:lnTo>
                    <a:pt x="1765089" y="0"/>
                  </a:lnTo>
                  <a:lnTo>
                    <a:pt x="1765214" y="0"/>
                  </a:lnTo>
                  <a:lnTo>
                    <a:pt x="1770320" y="0"/>
                  </a:lnTo>
                  <a:lnTo>
                    <a:pt x="1777110" y="0"/>
                  </a:lnTo>
                  <a:lnTo>
                    <a:pt x="1779774" y="0"/>
                  </a:lnTo>
                  <a:lnTo>
                    <a:pt x="1792721" y="0"/>
                  </a:lnTo>
                  <a:lnTo>
                    <a:pt x="1794981" y="0"/>
                  </a:lnTo>
                  <a:lnTo>
                    <a:pt x="1825045" y="0"/>
                  </a:lnTo>
                  <a:lnTo>
                    <a:pt x="1825769" y="0"/>
                  </a:lnTo>
                  <a:lnTo>
                    <a:pt x="1838732" y="0"/>
                  </a:lnTo>
                  <a:lnTo>
                    <a:pt x="1845818" y="0"/>
                  </a:lnTo>
                  <a:lnTo>
                    <a:pt x="1849697" y="0"/>
                  </a:lnTo>
                  <a:lnTo>
                    <a:pt x="1852412" y="0"/>
                  </a:lnTo>
                  <a:lnTo>
                    <a:pt x="1853903" y="0"/>
                  </a:lnTo>
                  <a:lnTo>
                    <a:pt x="1863327" y="0"/>
                  </a:lnTo>
                  <a:lnTo>
                    <a:pt x="1868796" y="0"/>
                  </a:lnTo>
                  <a:lnTo>
                    <a:pt x="1874815" y="0"/>
                  </a:lnTo>
                  <a:lnTo>
                    <a:pt x="1876306" y="0"/>
                  </a:lnTo>
                  <a:lnTo>
                    <a:pt x="1880821" y="0"/>
                  </a:lnTo>
                  <a:lnTo>
                    <a:pt x="1882477" y="0"/>
                  </a:lnTo>
                  <a:lnTo>
                    <a:pt x="1883936" y="0"/>
                  </a:lnTo>
                  <a:lnTo>
                    <a:pt x="1885268" y="0"/>
                  </a:lnTo>
                  <a:lnTo>
                    <a:pt x="1896427" y="0"/>
                  </a:lnTo>
                  <a:lnTo>
                    <a:pt x="1898089" y="0"/>
                  </a:lnTo>
                  <a:lnTo>
                    <a:pt x="1904879" y="0"/>
                  </a:lnTo>
                  <a:lnTo>
                    <a:pt x="1907543" y="0"/>
                  </a:lnTo>
                  <a:lnTo>
                    <a:pt x="1911018" y="0"/>
                  </a:lnTo>
                  <a:lnTo>
                    <a:pt x="1919986" y="0"/>
                  </a:lnTo>
                  <a:lnTo>
                    <a:pt x="1927124" y="0"/>
                  </a:lnTo>
                  <a:lnTo>
                    <a:pt x="1927489" y="0"/>
                  </a:lnTo>
                  <a:lnTo>
                    <a:pt x="1927911" y="0"/>
                  </a:lnTo>
                  <a:lnTo>
                    <a:pt x="1929402" y="0"/>
                  </a:lnTo>
                  <a:lnTo>
                    <a:pt x="1946726" y="0"/>
                  </a:lnTo>
                  <a:lnTo>
                    <a:pt x="1949525" y="0"/>
                  </a:lnTo>
                  <a:lnTo>
                    <a:pt x="1957554" y="0"/>
                  </a:lnTo>
                  <a:lnTo>
                    <a:pt x="1957975" y="0"/>
                  </a:lnTo>
                  <a:lnTo>
                    <a:pt x="1973587" y="0"/>
                  </a:lnTo>
                  <a:lnTo>
                    <a:pt x="1978520" y="0"/>
                  </a:lnTo>
                  <a:lnTo>
                    <a:pt x="1980012" y="0"/>
                  </a:lnTo>
                  <a:lnTo>
                    <a:pt x="1980181" y="0"/>
                  </a:lnTo>
                  <a:lnTo>
                    <a:pt x="1981672" y="0"/>
                  </a:lnTo>
                  <a:lnTo>
                    <a:pt x="2008585" y="0"/>
                  </a:lnTo>
                  <a:lnTo>
                    <a:pt x="2009218" y="0"/>
                  </a:lnTo>
                  <a:lnTo>
                    <a:pt x="2010246" y="0"/>
                  </a:lnTo>
                  <a:lnTo>
                    <a:pt x="2010709" y="0"/>
                  </a:lnTo>
                  <a:lnTo>
                    <a:pt x="2011705" y="0"/>
                  </a:lnTo>
                  <a:lnTo>
                    <a:pt x="2024147" y="0"/>
                  </a:lnTo>
                  <a:lnTo>
                    <a:pt x="2024196" y="0"/>
                  </a:lnTo>
                  <a:lnTo>
                    <a:pt x="2024981" y="0"/>
                  </a:lnTo>
                  <a:lnTo>
                    <a:pt x="2025353" y="0"/>
                  </a:lnTo>
                  <a:lnTo>
                    <a:pt x="2026473" y="0"/>
                  </a:lnTo>
                  <a:lnTo>
                    <a:pt x="2031619" y="0"/>
                  </a:lnTo>
                  <a:lnTo>
                    <a:pt x="2033110" y="0"/>
                  </a:lnTo>
                  <a:lnTo>
                    <a:pt x="2038787" y="0"/>
                  </a:lnTo>
                  <a:lnTo>
                    <a:pt x="2039282" y="0"/>
                  </a:lnTo>
                  <a:lnTo>
                    <a:pt x="2047755" y="0"/>
                  </a:lnTo>
                  <a:lnTo>
                    <a:pt x="2051230" y="0"/>
                  </a:lnTo>
                  <a:lnTo>
                    <a:pt x="2054893" y="0"/>
                  </a:lnTo>
                  <a:lnTo>
                    <a:pt x="2055046" y="0"/>
                  </a:lnTo>
                  <a:lnTo>
                    <a:pt x="2055258" y="0"/>
                  </a:lnTo>
                  <a:lnTo>
                    <a:pt x="2055680" y="0"/>
                  </a:lnTo>
                  <a:lnTo>
                    <a:pt x="2057171" y="0"/>
                  </a:lnTo>
                  <a:lnTo>
                    <a:pt x="2061683" y="0"/>
                  </a:lnTo>
                  <a:lnTo>
                    <a:pt x="2067702" y="0"/>
                  </a:lnTo>
                  <a:lnTo>
                    <a:pt x="2074495" y="0"/>
                  </a:lnTo>
                  <a:lnTo>
                    <a:pt x="2077294" y="0"/>
                  </a:lnTo>
                  <a:lnTo>
                    <a:pt x="2084504" y="0"/>
                  </a:lnTo>
                  <a:lnTo>
                    <a:pt x="2085323" y="0"/>
                  </a:lnTo>
                  <a:lnTo>
                    <a:pt x="2085744" y="0"/>
                  </a:lnTo>
                  <a:lnTo>
                    <a:pt x="2097766" y="0"/>
                  </a:lnTo>
                  <a:lnTo>
                    <a:pt x="2106289" y="0"/>
                  </a:lnTo>
                  <a:lnTo>
                    <a:pt x="2107781" y="0"/>
                  </a:lnTo>
                  <a:lnTo>
                    <a:pt x="2128956" y="0"/>
                  </a:lnTo>
                  <a:lnTo>
                    <a:pt x="2129514" y="0"/>
                  </a:lnTo>
                  <a:lnTo>
                    <a:pt x="2136354" y="0"/>
                  </a:lnTo>
                  <a:lnTo>
                    <a:pt x="2136987" y="0"/>
                  </a:lnTo>
                  <a:lnTo>
                    <a:pt x="2138478" y="0"/>
                  </a:lnTo>
                  <a:lnTo>
                    <a:pt x="2151916" y="0"/>
                  </a:lnTo>
                  <a:lnTo>
                    <a:pt x="2152750" y="0"/>
                  </a:lnTo>
                  <a:lnTo>
                    <a:pt x="2153122" y="0"/>
                  </a:lnTo>
                  <a:lnTo>
                    <a:pt x="2154242" y="0"/>
                  </a:lnTo>
                  <a:lnTo>
                    <a:pt x="2156597" y="0"/>
                  </a:lnTo>
                  <a:lnTo>
                    <a:pt x="2159388" y="0"/>
                  </a:lnTo>
                  <a:lnTo>
                    <a:pt x="2160879" y="0"/>
                  </a:lnTo>
                  <a:lnTo>
                    <a:pt x="2161633" y="0"/>
                  </a:lnTo>
                  <a:lnTo>
                    <a:pt x="2167051" y="0"/>
                  </a:lnTo>
                  <a:lnTo>
                    <a:pt x="2178999" y="0"/>
                  </a:lnTo>
                  <a:lnTo>
                    <a:pt x="2182158" y="0"/>
                  </a:lnTo>
                  <a:lnTo>
                    <a:pt x="2182815" y="0"/>
                  </a:lnTo>
                  <a:lnTo>
                    <a:pt x="2188666" y="0"/>
                  </a:lnTo>
                  <a:lnTo>
                    <a:pt x="2189452" y="0"/>
                  </a:lnTo>
                  <a:lnTo>
                    <a:pt x="2191697" y="0"/>
                  </a:lnTo>
                  <a:lnTo>
                    <a:pt x="2195471" y="0"/>
                  </a:lnTo>
                  <a:lnTo>
                    <a:pt x="2201759" y="0"/>
                  </a:lnTo>
                  <a:lnTo>
                    <a:pt x="2203100" y="0"/>
                  </a:lnTo>
                  <a:lnTo>
                    <a:pt x="2204559" y="0"/>
                  </a:lnTo>
                  <a:lnTo>
                    <a:pt x="2204591" y="0"/>
                  </a:lnTo>
                  <a:lnTo>
                    <a:pt x="2212273" y="0"/>
                  </a:lnTo>
                  <a:lnTo>
                    <a:pt x="2225535" y="0"/>
                  </a:lnTo>
                  <a:lnTo>
                    <a:pt x="2231674" y="0"/>
                  </a:lnTo>
                  <a:lnTo>
                    <a:pt x="2232096" y="0"/>
                  </a:lnTo>
                  <a:lnTo>
                    <a:pt x="2232220" y="0"/>
                  </a:lnTo>
                  <a:lnTo>
                    <a:pt x="2233118" y="0"/>
                  </a:lnTo>
                  <a:lnTo>
                    <a:pt x="2233165" y="0"/>
                  </a:lnTo>
                  <a:lnTo>
                    <a:pt x="2256725" y="0"/>
                  </a:lnTo>
                  <a:lnTo>
                    <a:pt x="2257283" y="0"/>
                  </a:lnTo>
                  <a:lnTo>
                    <a:pt x="2262285" y="0"/>
                  </a:lnTo>
                  <a:lnTo>
                    <a:pt x="2284366" y="0"/>
                  </a:lnTo>
                  <a:lnTo>
                    <a:pt x="2289402" y="0"/>
                  </a:lnTo>
                  <a:lnTo>
                    <a:pt x="2292052" y="0"/>
                  </a:lnTo>
                  <a:lnTo>
                    <a:pt x="2299271" y="0"/>
                  </a:lnTo>
                  <a:lnTo>
                    <a:pt x="2308721" y="0"/>
                  </a:lnTo>
                  <a:lnTo>
                    <a:pt x="2309927" y="0"/>
                  </a:lnTo>
                  <a:lnTo>
                    <a:pt x="2316435" y="0"/>
                  </a:lnTo>
                  <a:lnTo>
                    <a:pt x="2316703" y="0"/>
                  </a:lnTo>
                  <a:lnTo>
                    <a:pt x="2319466" y="0"/>
                  </a:lnTo>
                  <a:lnTo>
                    <a:pt x="2322840" y="0"/>
                  </a:lnTo>
                  <a:lnTo>
                    <a:pt x="2329528" y="0"/>
                  </a:lnTo>
                  <a:lnTo>
                    <a:pt x="2330869" y="0"/>
                  </a:lnTo>
                  <a:lnTo>
                    <a:pt x="2332328" y="0"/>
                  </a:lnTo>
                  <a:lnTo>
                    <a:pt x="2332360" y="0"/>
                  </a:lnTo>
                  <a:lnTo>
                    <a:pt x="2335803" y="0"/>
                  </a:lnTo>
                  <a:lnTo>
                    <a:pt x="2343312" y="0"/>
                  </a:lnTo>
                  <a:lnTo>
                    <a:pt x="2344804" y="0"/>
                  </a:lnTo>
                  <a:lnTo>
                    <a:pt x="2346768" y="0"/>
                  </a:lnTo>
                  <a:lnTo>
                    <a:pt x="2347827" y="0"/>
                  </a:lnTo>
                  <a:lnTo>
                    <a:pt x="2352274" y="0"/>
                  </a:lnTo>
                  <a:lnTo>
                    <a:pt x="2359443" y="0"/>
                  </a:lnTo>
                  <a:lnTo>
                    <a:pt x="2359865" y="0"/>
                  </a:lnTo>
                  <a:lnTo>
                    <a:pt x="2359989" y="0"/>
                  </a:lnTo>
                  <a:lnTo>
                    <a:pt x="2360887" y="0"/>
                  </a:lnTo>
                  <a:lnTo>
                    <a:pt x="2360934" y="0"/>
                  </a:lnTo>
                  <a:lnTo>
                    <a:pt x="2371886" y="0"/>
                  </a:lnTo>
                  <a:lnTo>
                    <a:pt x="2373377" y="0"/>
                  </a:lnTo>
                  <a:lnTo>
                    <a:pt x="2377892" y="0"/>
                  </a:lnTo>
                  <a:cubicBezTo>
                    <a:pt x="2382339" y="0"/>
                    <a:pt x="2382339" y="0"/>
                    <a:pt x="2382339" y="0"/>
                  </a:cubicBezTo>
                  <a:lnTo>
                    <a:pt x="2390054" y="0"/>
                  </a:lnTo>
                  <a:lnTo>
                    <a:pt x="2419821" y="0"/>
                  </a:lnTo>
                  <a:lnTo>
                    <a:pt x="2427040" y="0"/>
                  </a:lnTo>
                  <a:lnTo>
                    <a:pt x="2436490" y="0"/>
                  </a:lnTo>
                  <a:lnTo>
                    <a:pt x="2444472" y="0"/>
                  </a:lnTo>
                  <a:lnTo>
                    <a:pt x="2448678" y="0"/>
                  </a:lnTo>
                  <a:lnTo>
                    <a:pt x="2450171" y="0"/>
                  </a:lnTo>
                  <a:lnTo>
                    <a:pt x="2450609" y="0"/>
                  </a:lnTo>
                  <a:lnTo>
                    <a:pt x="2463572" y="0"/>
                  </a:lnTo>
                  <a:lnTo>
                    <a:pt x="2471081" y="0"/>
                  </a:lnTo>
                  <a:lnTo>
                    <a:pt x="2472573" y="0"/>
                  </a:lnTo>
                  <a:lnTo>
                    <a:pt x="2474537" y="0"/>
                  </a:lnTo>
                  <a:lnTo>
                    <a:pt x="2475596" y="0"/>
                  </a:lnTo>
                  <a:lnTo>
                    <a:pt x="2477252" y="0"/>
                  </a:lnTo>
                  <a:lnTo>
                    <a:pt x="2478712" y="0"/>
                  </a:lnTo>
                  <a:lnTo>
                    <a:pt x="2478743" y="0"/>
                  </a:lnTo>
                  <a:lnTo>
                    <a:pt x="2480043" y="0"/>
                  </a:lnTo>
                  <a:lnTo>
                    <a:pt x="2499655" y="0"/>
                  </a:lnTo>
                  <a:lnTo>
                    <a:pt x="2501146" y="0"/>
                  </a:lnTo>
                  <a:lnTo>
                    <a:pt x="2505661" y="0"/>
                  </a:lnTo>
                  <a:lnTo>
                    <a:pt x="2508776" y="0"/>
                  </a:lnTo>
                  <a:lnTo>
                    <a:pt x="2510108" y="0"/>
                  </a:lnTo>
                  <a:lnTo>
                    <a:pt x="2524178" y="0"/>
                  </a:lnTo>
                  <a:lnTo>
                    <a:pt x="2525248" y="0"/>
                  </a:lnTo>
                  <a:lnTo>
                    <a:pt x="2525669" y="0"/>
                  </a:lnTo>
                  <a:lnTo>
                    <a:pt x="2552329" y="0"/>
                  </a:lnTo>
                  <a:lnTo>
                    <a:pt x="2552751" y="0"/>
                  </a:lnTo>
                  <a:lnTo>
                    <a:pt x="2554242" y="0"/>
                  </a:lnTo>
                  <a:lnTo>
                    <a:pt x="2574787" y="0"/>
                  </a:lnTo>
                  <a:lnTo>
                    <a:pt x="2576279" y="0"/>
                  </a:lnTo>
                  <a:lnTo>
                    <a:pt x="2576447" y="0"/>
                  </a:lnTo>
                  <a:lnTo>
                    <a:pt x="2577940" y="0"/>
                  </a:lnTo>
                  <a:lnTo>
                    <a:pt x="2603360" y="0"/>
                  </a:lnTo>
                  <a:lnTo>
                    <a:pt x="2604852" y="0"/>
                  </a:lnTo>
                  <a:lnTo>
                    <a:pt x="2605021" y="0"/>
                  </a:lnTo>
                  <a:lnTo>
                    <a:pt x="2605484" y="0"/>
                  </a:lnTo>
                  <a:lnTo>
                    <a:pt x="2606481" y="0"/>
                  </a:lnTo>
                  <a:lnTo>
                    <a:pt x="2606512" y="0"/>
                  </a:lnTo>
                  <a:lnTo>
                    <a:pt x="2606976" y="0"/>
                  </a:lnTo>
                  <a:lnTo>
                    <a:pt x="2618923" y="0"/>
                  </a:lnTo>
                  <a:lnTo>
                    <a:pt x="2621248" y="0"/>
                  </a:lnTo>
                  <a:lnTo>
                    <a:pt x="2622740" y="0"/>
                  </a:lnTo>
                  <a:lnTo>
                    <a:pt x="2627885" y="0"/>
                  </a:lnTo>
                  <a:lnTo>
                    <a:pt x="2629377" y="0"/>
                  </a:lnTo>
                  <a:lnTo>
                    <a:pt x="2634058" y="0"/>
                  </a:lnTo>
                  <a:lnTo>
                    <a:pt x="2635549" y="0"/>
                  </a:lnTo>
                  <a:lnTo>
                    <a:pt x="2636545" y="0"/>
                  </a:lnTo>
                  <a:lnTo>
                    <a:pt x="2648987" y="0"/>
                  </a:lnTo>
                  <a:lnTo>
                    <a:pt x="2649821" y="0"/>
                  </a:lnTo>
                  <a:lnTo>
                    <a:pt x="2651313" y="0"/>
                  </a:lnTo>
                  <a:lnTo>
                    <a:pt x="2651947" y="0"/>
                  </a:lnTo>
                  <a:lnTo>
                    <a:pt x="2653017" y="0"/>
                  </a:lnTo>
                  <a:lnTo>
                    <a:pt x="2653438" y="0"/>
                  </a:lnTo>
                  <a:lnTo>
                    <a:pt x="2656459" y="0"/>
                  </a:lnTo>
                  <a:lnTo>
                    <a:pt x="2657950" y="0"/>
                  </a:lnTo>
                  <a:lnTo>
                    <a:pt x="2665460" y="0"/>
                  </a:lnTo>
                  <a:lnTo>
                    <a:pt x="2680098" y="0"/>
                  </a:lnTo>
                  <a:lnTo>
                    <a:pt x="2680520" y="0"/>
                  </a:lnTo>
                  <a:lnTo>
                    <a:pt x="2682011" y="0"/>
                  </a:lnTo>
                  <a:lnTo>
                    <a:pt x="2692542" y="0"/>
                  </a:lnTo>
                  <a:lnTo>
                    <a:pt x="2702556" y="0"/>
                  </a:lnTo>
                  <a:lnTo>
                    <a:pt x="2704048" y="0"/>
                  </a:lnTo>
                  <a:lnTo>
                    <a:pt x="2724289" y="0"/>
                  </a:lnTo>
                  <a:lnTo>
                    <a:pt x="2731129" y="0"/>
                  </a:lnTo>
                  <a:lnTo>
                    <a:pt x="2732621" y="0"/>
                  </a:lnTo>
                  <a:lnTo>
                    <a:pt x="2733253" y="0"/>
                  </a:lnTo>
                  <a:lnTo>
                    <a:pt x="2734745" y="0"/>
                  </a:lnTo>
                  <a:lnTo>
                    <a:pt x="2746692" y="0"/>
                  </a:lnTo>
                  <a:lnTo>
                    <a:pt x="2749017" y="0"/>
                  </a:lnTo>
                  <a:lnTo>
                    <a:pt x="2750509" y="0"/>
                  </a:lnTo>
                  <a:lnTo>
                    <a:pt x="2754354" y="0"/>
                  </a:lnTo>
                  <a:lnTo>
                    <a:pt x="2755654" y="0"/>
                  </a:lnTo>
                  <a:lnTo>
                    <a:pt x="2757146" y="0"/>
                  </a:lnTo>
                  <a:lnTo>
                    <a:pt x="2761827" y="0"/>
                  </a:lnTo>
                  <a:lnTo>
                    <a:pt x="2763318" y="0"/>
                  </a:lnTo>
                  <a:lnTo>
                    <a:pt x="2776756" y="0"/>
                  </a:lnTo>
                  <a:lnTo>
                    <a:pt x="2777590" y="0"/>
                  </a:lnTo>
                  <a:lnTo>
                    <a:pt x="2779082" y="0"/>
                  </a:lnTo>
                  <a:lnTo>
                    <a:pt x="2783442" y="0"/>
                  </a:lnTo>
                  <a:lnTo>
                    <a:pt x="2784228" y="0"/>
                  </a:lnTo>
                  <a:lnTo>
                    <a:pt x="2785719" y="0"/>
                  </a:lnTo>
                  <a:lnTo>
                    <a:pt x="2786473" y="0"/>
                  </a:lnTo>
                  <a:lnTo>
                    <a:pt x="2793229" y="0"/>
                  </a:lnTo>
                  <a:lnTo>
                    <a:pt x="2799367" y="0"/>
                  </a:lnTo>
                  <a:lnTo>
                    <a:pt x="2813506" y="0"/>
                  </a:lnTo>
                  <a:lnTo>
                    <a:pt x="2820311" y="0"/>
                  </a:lnTo>
                  <a:lnTo>
                    <a:pt x="2827893" y="0"/>
                  </a:lnTo>
                  <a:lnTo>
                    <a:pt x="2827940" y="0"/>
                  </a:lnTo>
                  <a:lnTo>
                    <a:pt x="2829431" y="0"/>
                  </a:lnTo>
                  <a:lnTo>
                    <a:pt x="2829978" y="0"/>
                  </a:lnTo>
                  <a:lnTo>
                    <a:pt x="2852058" y="0"/>
                  </a:lnTo>
                  <a:lnTo>
                    <a:pt x="2857060" y="0"/>
                  </a:lnTo>
                  <a:lnTo>
                    <a:pt x="2857958" y="0"/>
                  </a:lnTo>
                  <a:lnTo>
                    <a:pt x="2871601" y="0"/>
                  </a:lnTo>
                  <a:lnTo>
                    <a:pt x="2882123" y="0"/>
                  </a:lnTo>
                  <a:lnTo>
                    <a:pt x="2894046" y="0"/>
                  </a:lnTo>
                  <a:lnTo>
                    <a:pt x="2903496" y="0"/>
                  </a:lnTo>
                  <a:lnTo>
                    <a:pt x="2911211" y="0"/>
                  </a:lnTo>
                  <a:lnTo>
                    <a:pt x="2914242" y="0"/>
                  </a:lnTo>
                  <a:lnTo>
                    <a:pt x="2914461" y="0"/>
                  </a:lnTo>
                  <a:lnTo>
                    <a:pt x="2924111" y="0"/>
                  </a:lnTo>
                  <a:lnTo>
                    <a:pt x="2927136" y="0"/>
                  </a:lnTo>
                  <a:lnTo>
                    <a:pt x="2933561" y="0"/>
                  </a:lnTo>
                  <a:lnTo>
                    <a:pt x="2939580" y="0"/>
                  </a:lnTo>
                  <a:lnTo>
                    <a:pt x="2941275" y="0"/>
                  </a:lnTo>
                  <a:lnTo>
                    <a:pt x="2941543" y="0"/>
                  </a:lnTo>
                  <a:lnTo>
                    <a:pt x="2945586" y="0"/>
                  </a:lnTo>
                  <a:lnTo>
                    <a:pt x="2950032" y="0"/>
                  </a:lnTo>
                  <a:lnTo>
                    <a:pt x="2955662" y="0"/>
                  </a:lnTo>
                  <a:lnTo>
                    <a:pt x="2955709" y="0"/>
                  </a:lnTo>
                  <a:lnTo>
                    <a:pt x="2957200" y="0"/>
                  </a:lnTo>
                  <a:lnTo>
                    <a:pt x="2957747" y="0"/>
                  </a:lnTo>
                  <a:lnTo>
                    <a:pt x="2968152" y="0"/>
                  </a:lnTo>
                  <a:lnTo>
                    <a:pt x="2969644" y="0"/>
                  </a:lnTo>
                  <a:lnTo>
                    <a:pt x="2972667" y="0"/>
                  </a:lnTo>
                  <a:lnTo>
                    <a:pt x="2977114" y="0"/>
                  </a:lnTo>
                  <a:lnTo>
                    <a:pt x="2984829" y="0"/>
                  </a:lnTo>
                  <a:lnTo>
                    <a:pt x="2985727" y="0"/>
                  </a:lnTo>
                  <a:lnTo>
                    <a:pt x="2999370" y="0"/>
                  </a:lnTo>
                  <a:lnTo>
                    <a:pt x="3021815" y="0"/>
                  </a:lnTo>
                  <a:lnTo>
                    <a:pt x="3031265" y="0"/>
                  </a:lnTo>
                  <a:lnTo>
                    <a:pt x="3042230" y="0"/>
                  </a:lnTo>
                  <a:lnTo>
                    <a:pt x="3044946" y="0"/>
                  </a:lnTo>
                  <a:lnTo>
                    <a:pt x="3051880" y="0"/>
                  </a:lnTo>
                  <a:lnTo>
                    <a:pt x="3061330" y="0"/>
                  </a:lnTo>
                  <a:lnTo>
                    <a:pt x="3067349" y="0"/>
                  </a:lnTo>
                  <a:lnTo>
                    <a:pt x="3069312" y="0"/>
                  </a:lnTo>
                  <a:lnTo>
                    <a:pt x="3073355" y="0"/>
                  </a:lnTo>
                  <a:lnTo>
                    <a:pt x="3073518" y="0"/>
                  </a:lnTo>
                  <a:lnTo>
                    <a:pt x="3075011" y="0"/>
                  </a:lnTo>
                  <a:lnTo>
                    <a:pt x="3077801" y="0"/>
                  </a:lnTo>
                  <a:lnTo>
                    <a:pt x="3095921" y="0"/>
                  </a:lnTo>
                  <a:lnTo>
                    <a:pt x="3097413" y="0"/>
                  </a:lnTo>
                  <a:lnTo>
                    <a:pt x="3100436" y="0"/>
                  </a:lnTo>
                  <a:lnTo>
                    <a:pt x="3103552" y="0"/>
                  </a:lnTo>
                  <a:lnTo>
                    <a:pt x="3104883" y="0"/>
                  </a:lnTo>
                  <a:lnTo>
                    <a:pt x="3120023" y="0"/>
                  </a:lnTo>
                  <a:lnTo>
                    <a:pt x="3120445" y="0"/>
                  </a:lnTo>
                  <a:lnTo>
                    <a:pt x="3149018" y="0"/>
                  </a:lnTo>
                  <a:lnTo>
                    <a:pt x="3150088" y="0"/>
                  </a:lnTo>
                  <a:lnTo>
                    <a:pt x="3150509" y="0"/>
                  </a:lnTo>
                  <a:lnTo>
                    <a:pt x="3171054" y="0"/>
                  </a:lnTo>
                  <a:lnTo>
                    <a:pt x="3172715" y="0"/>
                  </a:lnTo>
                  <a:lnTo>
                    <a:pt x="3199627" y="0"/>
                  </a:lnTo>
                  <a:lnTo>
                    <a:pt x="3201119" y="0"/>
                  </a:lnTo>
                  <a:lnTo>
                    <a:pt x="3201287" y="0"/>
                  </a:lnTo>
                  <a:lnTo>
                    <a:pt x="3201751" y="0"/>
                  </a:lnTo>
                  <a:lnTo>
                    <a:pt x="3202780" y="0"/>
                  </a:lnTo>
                  <a:lnTo>
                    <a:pt x="3217515" y="0"/>
                  </a:lnTo>
                  <a:lnTo>
                    <a:pt x="3224152" y="0"/>
                  </a:lnTo>
                  <a:lnTo>
                    <a:pt x="3230324" y="0"/>
                  </a:lnTo>
                  <a:lnTo>
                    <a:pt x="3231321" y="0"/>
                  </a:lnTo>
                  <a:lnTo>
                    <a:pt x="3231816" y="0"/>
                  </a:lnTo>
                  <a:lnTo>
                    <a:pt x="3243763" y="0"/>
                  </a:lnTo>
                  <a:lnTo>
                    <a:pt x="3246088" y="0"/>
                  </a:lnTo>
                  <a:lnTo>
                    <a:pt x="3247580" y="0"/>
                  </a:lnTo>
                  <a:lnTo>
                    <a:pt x="3247792" y="0"/>
                  </a:lnTo>
                  <a:lnTo>
                    <a:pt x="3248214" y="0"/>
                  </a:lnTo>
                  <a:lnTo>
                    <a:pt x="3252725" y="0"/>
                  </a:lnTo>
                  <a:lnTo>
                    <a:pt x="3254217" y="0"/>
                  </a:lnTo>
                  <a:lnTo>
                    <a:pt x="3260235" y="0"/>
                  </a:lnTo>
                  <a:lnTo>
                    <a:pt x="3276787" y="0"/>
                  </a:lnTo>
                  <a:lnTo>
                    <a:pt x="3277857" y="0"/>
                  </a:lnTo>
                  <a:lnTo>
                    <a:pt x="3278278" y="0"/>
                  </a:lnTo>
                  <a:lnTo>
                    <a:pt x="3290300" y="0"/>
                  </a:lnTo>
                  <a:lnTo>
                    <a:pt x="3298823" y="0"/>
                  </a:lnTo>
                  <a:lnTo>
                    <a:pt x="3327396" y="0"/>
                  </a:lnTo>
                  <a:lnTo>
                    <a:pt x="3328888" y="0"/>
                  </a:lnTo>
                  <a:lnTo>
                    <a:pt x="3329520" y="0"/>
                  </a:lnTo>
                  <a:lnTo>
                    <a:pt x="3345284" y="0"/>
                  </a:lnTo>
                  <a:lnTo>
                    <a:pt x="3349129" y="0"/>
                  </a:lnTo>
                  <a:lnTo>
                    <a:pt x="3351921" y="0"/>
                  </a:lnTo>
                  <a:lnTo>
                    <a:pt x="3358093" y="0"/>
                  </a:lnTo>
                  <a:lnTo>
                    <a:pt x="3359585" y="0"/>
                  </a:lnTo>
                  <a:lnTo>
                    <a:pt x="3371532" y="0"/>
                  </a:lnTo>
                  <a:lnTo>
                    <a:pt x="3373857" y="0"/>
                  </a:lnTo>
                  <a:lnTo>
                    <a:pt x="3375349" y="0"/>
                  </a:lnTo>
                  <a:lnTo>
                    <a:pt x="3380494" y="0"/>
                  </a:lnTo>
                  <a:lnTo>
                    <a:pt x="3381986" y="0"/>
                  </a:lnTo>
                  <a:lnTo>
                    <a:pt x="3388004" y="0"/>
                  </a:lnTo>
                  <a:lnTo>
                    <a:pt x="3408282" y="0"/>
                  </a:lnTo>
                  <a:lnTo>
                    <a:pt x="3418069" y="0"/>
                  </a:lnTo>
                  <a:lnTo>
                    <a:pt x="3424207" y="0"/>
                  </a:lnTo>
                  <a:lnTo>
                    <a:pt x="3424753" y="0"/>
                  </a:lnTo>
                  <a:lnTo>
                    <a:pt x="3452733" y="0"/>
                  </a:lnTo>
                  <a:lnTo>
                    <a:pt x="3454818" y="0"/>
                  </a:lnTo>
                  <a:lnTo>
                    <a:pt x="3476898" y="0"/>
                  </a:lnTo>
                  <a:lnTo>
                    <a:pt x="3496441" y="0"/>
                  </a:lnTo>
                  <a:lnTo>
                    <a:pt x="3509236" y="0"/>
                  </a:lnTo>
                  <a:lnTo>
                    <a:pt x="3518886" y="0"/>
                  </a:lnTo>
                  <a:lnTo>
                    <a:pt x="3528336" y="0"/>
                  </a:lnTo>
                  <a:lnTo>
                    <a:pt x="3536051" y="0"/>
                  </a:lnTo>
                  <a:lnTo>
                    <a:pt x="3539301" y="0"/>
                  </a:lnTo>
                  <a:lnTo>
                    <a:pt x="3540361" y="0"/>
                  </a:lnTo>
                  <a:lnTo>
                    <a:pt x="3544807" y="0"/>
                  </a:lnTo>
                  <a:lnTo>
                    <a:pt x="3551976" y="0"/>
                  </a:lnTo>
                  <a:lnTo>
                    <a:pt x="3552522" y="0"/>
                  </a:lnTo>
                  <a:lnTo>
                    <a:pt x="3564420" y="0"/>
                  </a:lnTo>
                  <a:lnTo>
                    <a:pt x="3570426" y="0"/>
                  </a:lnTo>
                  <a:cubicBezTo>
                    <a:pt x="3574872" y="0"/>
                    <a:pt x="3574872" y="0"/>
                    <a:pt x="3574872" y="0"/>
                  </a:cubicBezTo>
                  <a:lnTo>
                    <a:pt x="3580502" y="0"/>
                  </a:lnTo>
                  <a:lnTo>
                    <a:pt x="3582587" y="0"/>
                  </a:lnTo>
                  <a:lnTo>
                    <a:pt x="3624210" y="0"/>
                  </a:lnTo>
                  <a:lnTo>
                    <a:pt x="3637005" y="0"/>
                  </a:lnTo>
                  <a:lnTo>
                    <a:pt x="3646655" y="0"/>
                  </a:lnTo>
                  <a:lnTo>
                    <a:pt x="3656105" y="0"/>
                  </a:lnTo>
                  <a:lnTo>
                    <a:pt x="3667070" y="0"/>
                  </a:lnTo>
                  <a:lnTo>
                    <a:pt x="3668130" y="0"/>
                  </a:lnTo>
                  <a:lnTo>
                    <a:pt x="3669786" y="0"/>
                  </a:lnTo>
                  <a:lnTo>
                    <a:pt x="3672576" y="0"/>
                  </a:lnTo>
                  <a:lnTo>
                    <a:pt x="3692189" y="0"/>
                  </a:lnTo>
                  <a:lnTo>
                    <a:pt x="3698195" y="0"/>
                  </a:lnTo>
                  <a:lnTo>
                    <a:pt x="3702641" y="0"/>
                  </a:lnTo>
                  <a:lnTo>
                    <a:pt x="3744863" y="0"/>
                  </a:lnTo>
                  <a:lnTo>
                    <a:pt x="3745285" y="0"/>
                  </a:lnTo>
                  <a:lnTo>
                    <a:pt x="3795894" y="0"/>
                  </a:lnTo>
                  <a:lnTo>
                    <a:pt x="3797555" y="0"/>
                  </a:lnTo>
                  <a:lnTo>
                    <a:pt x="3826591" y="0"/>
                  </a:lnTo>
                  <a:lnTo>
                    <a:pt x="3842355" y="0"/>
                  </a:lnTo>
                  <a:lnTo>
                    <a:pt x="3848992" y="0"/>
                  </a:lnTo>
                  <a:lnTo>
                    <a:pt x="3872632" y="0"/>
                  </a:lnTo>
                  <a:lnTo>
                    <a:pt x="3873054" y="0"/>
                  </a:lnTo>
                  <a:lnTo>
                    <a:pt x="3885075" y="0"/>
                  </a:lnTo>
                  <a:lnTo>
                    <a:pt x="3923663" y="0"/>
                  </a:lnTo>
                  <a:lnTo>
                    <a:pt x="3954360" y="0"/>
                  </a:lnTo>
                  <a:lnTo>
                    <a:pt x="3970124" y="0"/>
                  </a:lnTo>
                  <a:lnTo>
                    <a:pt x="3976761" y="0"/>
                  </a:lnTo>
                  <a:lnTo>
                    <a:pt x="4012844" y="0"/>
                  </a:lnTo>
                  <a:lnTo>
                    <a:pt x="4049593" y="0"/>
                  </a:lnTo>
                  <a:cubicBezTo>
                    <a:pt x="4169647" y="0"/>
                    <a:pt x="4169647" y="0"/>
                    <a:pt x="4169647" y="0"/>
                  </a:cubicBezTo>
                  <a:lnTo>
                    <a:pt x="4177362" y="0"/>
                  </a:lnTo>
                  <a:cubicBezTo>
                    <a:pt x="4297416" y="0"/>
                    <a:pt x="4297416" y="0"/>
                    <a:pt x="4297416" y="0"/>
                  </a:cubicBezTo>
                  <a:cubicBezTo>
                    <a:pt x="4327758" y="0"/>
                    <a:pt x="4364168" y="21251"/>
                    <a:pt x="4379339" y="47054"/>
                  </a:cubicBezTo>
                  <a:cubicBezTo>
                    <a:pt x="4591731" y="415146"/>
                    <a:pt x="4591731" y="415146"/>
                    <a:pt x="4591731" y="415146"/>
                  </a:cubicBezTo>
                  <a:cubicBezTo>
                    <a:pt x="4606902" y="440951"/>
                    <a:pt x="4606902" y="483452"/>
                    <a:pt x="4591731" y="509257"/>
                  </a:cubicBezTo>
                  <a:cubicBezTo>
                    <a:pt x="4379339" y="877348"/>
                    <a:pt x="4379339" y="877348"/>
                    <a:pt x="4379339" y="877348"/>
                  </a:cubicBezTo>
                  <a:cubicBezTo>
                    <a:pt x="4364168" y="903151"/>
                    <a:pt x="4327758" y="924402"/>
                    <a:pt x="4297416" y="924402"/>
                  </a:cubicBezTo>
                  <a:lnTo>
                    <a:pt x="4169647" y="924402"/>
                  </a:lnTo>
                  <a:lnTo>
                    <a:pt x="3976761" y="924402"/>
                  </a:lnTo>
                  <a:lnTo>
                    <a:pt x="3872632" y="924402"/>
                  </a:lnTo>
                  <a:lnTo>
                    <a:pt x="3848992" y="924402"/>
                  </a:lnTo>
                  <a:lnTo>
                    <a:pt x="3744863" y="924402"/>
                  </a:lnTo>
                  <a:lnTo>
                    <a:pt x="3702641" y="924402"/>
                  </a:lnTo>
                  <a:lnTo>
                    <a:pt x="3672576" y="924402"/>
                  </a:lnTo>
                  <a:lnTo>
                    <a:pt x="3656105" y="924402"/>
                  </a:lnTo>
                  <a:lnTo>
                    <a:pt x="3574872" y="924402"/>
                  </a:lnTo>
                  <a:lnTo>
                    <a:pt x="3551976" y="924402"/>
                  </a:lnTo>
                  <a:lnTo>
                    <a:pt x="3544807" y="924402"/>
                  </a:lnTo>
                  <a:lnTo>
                    <a:pt x="3528336" y="924402"/>
                  </a:lnTo>
                  <a:lnTo>
                    <a:pt x="3424207" y="924402"/>
                  </a:lnTo>
                  <a:lnTo>
                    <a:pt x="3381986" y="924402"/>
                  </a:lnTo>
                  <a:lnTo>
                    <a:pt x="3380494" y="924402"/>
                  </a:lnTo>
                  <a:lnTo>
                    <a:pt x="3351921" y="924402"/>
                  </a:lnTo>
                  <a:lnTo>
                    <a:pt x="3277857" y="924402"/>
                  </a:lnTo>
                  <a:lnTo>
                    <a:pt x="3254217" y="924402"/>
                  </a:lnTo>
                  <a:lnTo>
                    <a:pt x="3252725" y="924402"/>
                  </a:lnTo>
                  <a:lnTo>
                    <a:pt x="3247792" y="924402"/>
                  </a:lnTo>
                  <a:lnTo>
                    <a:pt x="3231321" y="924402"/>
                  </a:lnTo>
                  <a:lnTo>
                    <a:pt x="3224152" y="924402"/>
                  </a:lnTo>
                  <a:lnTo>
                    <a:pt x="3150088" y="924402"/>
                  </a:lnTo>
                  <a:lnTo>
                    <a:pt x="3120023" y="924402"/>
                  </a:lnTo>
                  <a:lnTo>
                    <a:pt x="3104883" y="924402"/>
                  </a:lnTo>
                  <a:lnTo>
                    <a:pt x="3103552" y="924402"/>
                  </a:lnTo>
                  <a:lnTo>
                    <a:pt x="3077801" y="924402"/>
                  </a:lnTo>
                  <a:lnTo>
                    <a:pt x="3061330" y="924402"/>
                  </a:lnTo>
                  <a:lnTo>
                    <a:pt x="3031265" y="924402"/>
                  </a:lnTo>
                  <a:lnTo>
                    <a:pt x="2977114" y="924402"/>
                  </a:lnTo>
                  <a:lnTo>
                    <a:pt x="2957200" y="924402"/>
                  </a:lnTo>
                  <a:lnTo>
                    <a:pt x="2955709" y="924402"/>
                  </a:lnTo>
                  <a:lnTo>
                    <a:pt x="2950032" y="924402"/>
                  </a:lnTo>
                  <a:lnTo>
                    <a:pt x="2933561" y="924402"/>
                  </a:lnTo>
                  <a:lnTo>
                    <a:pt x="2927136" y="924402"/>
                  </a:lnTo>
                  <a:lnTo>
                    <a:pt x="2903496" y="924402"/>
                  </a:lnTo>
                  <a:lnTo>
                    <a:pt x="2829431" y="924402"/>
                  </a:lnTo>
                  <a:lnTo>
                    <a:pt x="2827940" y="924402"/>
                  </a:lnTo>
                  <a:lnTo>
                    <a:pt x="2799367" y="924402"/>
                  </a:lnTo>
                  <a:lnTo>
                    <a:pt x="2785719" y="924402"/>
                  </a:lnTo>
                  <a:lnTo>
                    <a:pt x="2784228" y="924402"/>
                  </a:lnTo>
                  <a:lnTo>
                    <a:pt x="2757146" y="924402"/>
                  </a:lnTo>
                  <a:lnTo>
                    <a:pt x="2755654" y="924402"/>
                  </a:lnTo>
                  <a:lnTo>
                    <a:pt x="2680098" y="924402"/>
                  </a:lnTo>
                  <a:lnTo>
                    <a:pt x="2657950" y="924402"/>
                  </a:lnTo>
                  <a:lnTo>
                    <a:pt x="2656459" y="924402"/>
                  </a:lnTo>
                  <a:lnTo>
                    <a:pt x="2653017" y="924402"/>
                  </a:lnTo>
                  <a:lnTo>
                    <a:pt x="2636545" y="924402"/>
                  </a:lnTo>
                  <a:lnTo>
                    <a:pt x="2629377" y="924402"/>
                  </a:lnTo>
                  <a:lnTo>
                    <a:pt x="2627885" y="924402"/>
                  </a:lnTo>
                  <a:lnTo>
                    <a:pt x="2606481" y="924402"/>
                  </a:lnTo>
                  <a:lnTo>
                    <a:pt x="2552329" y="924402"/>
                  </a:lnTo>
                  <a:lnTo>
                    <a:pt x="2525248" y="924402"/>
                  </a:lnTo>
                  <a:lnTo>
                    <a:pt x="2510108" y="924402"/>
                  </a:lnTo>
                  <a:lnTo>
                    <a:pt x="2508776" y="924402"/>
                  </a:lnTo>
                  <a:lnTo>
                    <a:pt x="2480043" y="924402"/>
                  </a:lnTo>
                  <a:lnTo>
                    <a:pt x="2478712" y="924402"/>
                  </a:lnTo>
                  <a:lnTo>
                    <a:pt x="2463572" y="924402"/>
                  </a:lnTo>
                  <a:lnTo>
                    <a:pt x="2436490" y="924402"/>
                  </a:lnTo>
                  <a:lnTo>
                    <a:pt x="2382339" y="924402"/>
                  </a:lnTo>
                  <a:lnTo>
                    <a:pt x="2360934" y="924402"/>
                  </a:lnTo>
                  <a:lnTo>
                    <a:pt x="2359443" y="924402"/>
                  </a:lnTo>
                  <a:lnTo>
                    <a:pt x="2352274" y="924402"/>
                  </a:lnTo>
                  <a:lnTo>
                    <a:pt x="2335803" y="924402"/>
                  </a:lnTo>
                  <a:lnTo>
                    <a:pt x="2332360" y="924402"/>
                  </a:lnTo>
                  <a:lnTo>
                    <a:pt x="2332328" y="924402"/>
                  </a:lnTo>
                  <a:lnTo>
                    <a:pt x="2330869" y="924402"/>
                  </a:lnTo>
                  <a:lnTo>
                    <a:pt x="2308721" y="924402"/>
                  </a:lnTo>
                  <a:lnTo>
                    <a:pt x="2233165" y="924402"/>
                  </a:lnTo>
                  <a:lnTo>
                    <a:pt x="2231674" y="924402"/>
                  </a:lnTo>
                  <a:lnTo>
                    <a:pt x="2204591" y="924402"/>
                  </a:lnTo>
                  <a:lnTo>
                    <a:pt x="2204559" y="924402"/>
                  </a:lnTo>
                  <a:lnTo>
                    <a:pt x="2203100" y="924402"/>
                  </a:lnTo>
                  <a:lnTo>
                    <a:pt x="2189452" y="924402"/>
                  </a:lnTo>
                  <a:lnTo>
                    <a:pt x="2160879" y="924402"/>
                  </a:lnTo>
                  <a:lnTo>
                    <a:pt x="2159388" y="924402"/>
                  </a:lnTo>
                  <a:lnTo>
                    <a:pt x="2085323" y="924402"/>
                  </a:lnTo>
                  <a:lnTo>
                    <a:pt x="2077294" y="924402"/>
                  </a:lnTo>
                  <a:lnTo>
                    <a:pt x="2061683" y="924402"/>
                  </a:lnTo>
                  <a:lnTo>
                    <a:pt x="2055258" y="924402"/>
                  </a:lnTo>
                  <a:lnTo>
                    <a:pt x="2038787" y="924402"/>
                  </a:lnTo>
                  <a:lnTo>
                    <a:pt x="2033110" y="924402"/>
                  </a:lnTo>
                  <a:lnTo>
                    <a:pt x="2031619" y="924402"/>
                  </a:lnTo>
                  <a:lnTo>
                    <a:pt x="2011705" y="924402"/>
                  </a:lnTo>
                  <a:lnTo>
                    <a:pt x="1957554" y="924402"/>
                  </a:lnTo>
                  <a:lnTo>
                    <a:pt x="1949525" y="924402"/>
                  </a:lnTo>
                  <a:lnTo>
                    <a:pt x="1927489" y="924402"/>
                  </a:lnTo>
                  <a:lnTo>
                    <a:pt x="1911018" y="924402"/>
                  </a:lnTo>
                  <a:lnTo>
                    <a:pt x="1907543" y="924402"/>
                  </a:lnTo>
                  <a:lnTo>
                    <a:pt x="1885268" y="924402"/>
                  </a:lnTo>
                  <a:lnTo>
                    <a:pt x="1883936" y="924402"/>
                  </a:lnTo>
                  <a:lnTo>
                    <a:pt x="1868796" y="924402"/>
                  </a:lnTo>
                  <a:lnTo>
                    <a:pt x="1838732" y="924402"/>
                  </a:lnTo>
                  <a:lnTo>
                    <a:pt x="1779774" y="924402"/>
                  </a:lnTo>
                  <a:lnTo>
                    <a:pt x="1764668" y="924402"/>
                  </a:lnTo>
                  <a:lnTo>
                    <a:pt x="1757499" y="924402"/>
                  </a:lnTo>
                  <a:lnTo>
                    <a:pt x="1741027" y="924402"/>
                  </a:lnTo>
                  <a:lnTo>
                    <a:pt x="1737552" y="924402"/>
                  </a:lnTo>
                  <a:lnTo>
                    <a:pt x="1736094" y="924402"/>
                  </a:lnTo>
                  <a:lnTo>
                    <a:pt x="1734603" y="924402"/>
                  </a:lnTo>
                  <a:lnTo>
                    <a:pt x="1710963" y="924402"/>
                  </a:lnTo>
                  <a:lnTo>
                    <a:pt x="1707488" y="924402"/>
                  </a:lnTo>
                  <a:lnTo>
                    <a:pt x="1652509" y="924402"/>
                  </a:lnTo>
                  <a:lnTo>
                    <a:pt x="1636899" y="924402"/>
                  </a:lnTo>
                  <a:lnTo>
                    <a:pt x="1609783" y="924402"/>
                  </a:lnTo>
                  <a:lnTo>
                    <a:pt x="1608325" y="924402"/>
                  </a:lnTo>
                  <a:lnTo>
                    <a:pt x="1606834" y="924402"/>
                  </a:lnTo>
                  <a:lnTo>
                    <a:pt x="1579719" y="924402"/>
                  </a:lnTo>
                  <a:lnTo>
                    <a:pt x="1564612" y="924402"/>
                  </a:lnTo>
                  <a:lnTo>
                    <a:pt x="1524740" y="924402"/>
                  </a:lnTo>
                  <a:lnTo>
                    <a:pt x="1482518" y="924402"/>
                  </a:lnTo>
                  <a:lnTo>
                    <a:pt x="1460483" y="924402"/>
                  </a:lnTo>
                  <a:lnTo>
                    <a:pt x="1452454" y="924402"/>
                  </a:lnTo>
                  <a:lnTo>
                    <a:pt x="1444011" y="924402"/>
                  </a:lnTo>
                  <a:lnTo>
                    <a:pt x="1436843" y="924402"/>
                  </a:lnTo>
                  <a:lnTo>
                    <a:pt x="1413947" y="924402"/>
                  </a:lnTo>
                  <a:lnTo>
                    <a:pt x="1354749" y="924402"/>
                  </a:lnTo>
                  <a:lnTo>
                    <a:pt x="1332714" y="924402"/>
                  </a:lnTo>
                  <a:lnTo>
                    <a:pt x="1324685" y="924402"/>
                  </a:lnTo>
                  <a:lnTo>
                    <a:pt x="1316242" y="924402"/>
                  </a:lnTo>
                  <a:lnTo>
                    <a:pt x="1312767" y="924402"/>
                  </a:lnTo>
                  <a:lnTo>
                    <a:pt x="1286178" y="924402"/>
                  </a:lnTo>
                  <a:lnTo>
                    <a:pt x="1282703" y="924402"/>
                  </a:lnTo>
                  <a:lnTo>
                    <a:pt x="1243956" y="924402"/>
                  </a:lnTo>
                  <a:lnTo>
                    <a:pt x="1184998" y="924402"/>
                  </a:lnTo>
                  <a:lnTo>
                    <a:pt x="1154934" y="924402"/>
                  </a:lnTo>
                  <a:lnTo>
                    <a:pt x="1139828" y="924402"/>
                  </a:lnTo>
                  <a:lnTo>
                    <a:pt x="1116187" y="924402"/>
                  </a:lnTo>
                  <a:lnTo>
                    <a:pt x="1112712" y="924402"/>
                  </a:lnTo>
                  <a:lnTo>
                    <a:pt x="1057734" y="924402"/>
                  </a:lnTo>
                  <a:lnTo>
                    <a:pt x="1027669" y="924402"/>
                  </a:lnTo>
                  <a:lnTo>
                    <a:pt x="1012059" y="924402"/>
                  </a:lnTo>
                  <a:lnTo>
                    <a:pt x="984943" y="924402"/>
                  </a:lnTo>
                  <a:lnTo>
                    <a:pt x="929965" y="924402"/>
                  </a:lnTo>
                  <a:lnTo>
                    <a:pt x="899900" y="924402"/>
                  </a:lnTo>
                  <a:lnTo>
                    <a:pt x="857678" y="924402"/>
                  </a:lnTo>
                  <a:lnTo>
                    <a:pt x="819171" y="924402"/>
                  </a:lnTo>
                  <a:lnTo>
                    <a:pt x="729909" y="924402"/>
                  </a:lnTo>
                  <a:lnTo>
                    <a:pt x="691402" y="924402"/>
                  </a:lnTo>
                  <a:lnTo>
                    <a:pt x="687927" y="924402"/>
                  </a:lnTo>
                  <a:lnTo>
                    <a:pt x="560158" y="924402"/>
                  </a:lnTo>
                  <a:lnTo>
                    <a:pt x="432894" y="924402"/>
                  </a:lnTo>
                  <a:lnTo>
                    <a:pt x="305125" y="924402"/>
                  </a:lnTo>
                  <a:cubicBezTo>
                    <a:pt x="275541" y="924402"/>
                    <a:pt x="238373" y="903151"/>
                    <a:pt x="223202" y="877348"/>
                  </a:cubicBezTo>
                  <a:cubicBezTo>
                    <a:pt x="10809" y="509257"/>
                    <a:pt x="10809" y="509257"/>
                    <a:pt x="10809" y="509257"/>
                  </a:cubicBezTo>
                  <a:cubicBezTo>
                    <a:pt x="-3603" y="483452"/>
                    <a:pt x="-3603" y="440951"/>
                    <a:pt x="10809" y="415146"/>
                  </a:cubicBezTo>
                  <a:cubicBezTo>
                    <a:pt x="223202" y="47054"/>
                    <a:pt x="223202" y="47054"/>
                    <a:pt x="223202" y="47054"/>
                  </a:cubicBezTo>
                  <a:cubicBezTo>
                    <a:pt x="238373" y="21251"/>
                    <a:pt x="275541" y="0"/>
                    <a:pt x="305125" y="0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3600000" scaled="0"/>
            </a:gradFill>
            <a:ln w="19050"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</p:spPr>
          <p:txBody>
            <a:bodyPr vert="horz" wrap="square" lIns="68580" tIns="34290" rIns="68580" bIns="34290" numCol="1" anchor="t" anchorCtr="0" compatLnSpc="1">
              <a:noAutofit/>
            </a:bodyPr>
            <a:lstStyle/>
            <a:p>
              <a:endParaRPr lang="zh-CN" altLang="en-US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92" name="组合 91"/>
          <p:cNvGrpSpPr/>
          <p:nvPr/>
        </p:nvGrpSpPr>
        <p:grpSpPr>
          <a:xfrm>
            <a:off x="7047797" y="1712169"/>
            <a:ext cx="3898434" cy="935908"/>
            <a:chOff x="7047797" y="2321769"/>
            <a:chExt cx="3898434" cy="935908"/>
          </a:xfrm>
        </p:grpSpPr>
        <p:sp>
          <p:nvSpPr>
            <p:cNvPr id="38" name="任意多边形 37"/>
            <p:cNvSpPr/>
            <p:nvPr/>
          </p:nvSpPr>
          <p:spPr bwMode="auto">
            <a:xfrm flipH="1">
              <a:off x="7047797" y="2321769"/>
              <a:ext cx="3898434" cy="935908"/>
            </a:xfrm>
            <a:custGeom>
              <a:avLst/>
              <a:gdLst>
                <a:gd name="connsiteX0" fmla="*/ 352810 w 4452260"/>
                <a:gd name="connsiteY0" fmla="*/ 0 h 1068867"/>
                <a:gd name="connsiteX1" fmla="*/ 636768 w 4452260"/>
                <a:gd name="connsiteY1" fmla="*/ 0 h 1068867"/>
                <a:gd name="connsiteX2" fmla="*/ 647700 w 4452260"/>
                <a:gd name="connsiteY2" fmla="*/ 0 h 1068867"/>
                <a:gd name="connsiteX3" fmla="*/ 724065 w 4452260"/>
                <a:gd name="connsiteY3" fmla="*/ 0 h 1068867"/>
                <a:gd name="connsiteX4" fmla="*/ 782584 w 4452260"/>
                <a:gd name="connsiteY4" fmla="*/ 0 h 1068867"/>
                <a:gd name="connsiteX5" fmla="*/ 799455 w 4452260"/>
                <a:gd name="connsiteY5" fmla="*/ 0 h 1068867"/>
                <a:gd name="connsiteX6" fmla="*/ 809825 w 4452260"/>
                <a:gd name="connsiteY6" fmla="*/ 0 h 1068867"/>
                <a:gd name="connsiteX7" fmla="*/ 818078 w 4452260"/>
                <a:gd name="connsiteY7" fmla="*/ 0 h 1068867"/>
                <a:gd name="connsiteX8" fmla="*/ 843980 w 4452260"/>
                <a:gd name="connsiteY8" fmla="*/ 0 h 1068867"/>
                <a:gd name="connsiteX9" fmla="*/ 931658 w 4452260"/>
                <a:gd name="connsiteY9" fmla="*/ 0 h 1068867"/>
                <a:gd name="connsiteX10" fmla="*/ 961580 w 4452260"/>
                <a:gd name="connsiteY10" fmla="*/ 0 h 1068867"/>
                <a:gd name="connsiteX11" fmla="*/ 1000055 w 4452260"/>
                <a:gd name="connsiteY11" fmla="*/ 0 h 1068867"/>
                <a:gd name="connsiteX12" fmla="*/ 1040537 w 4452260"/>
                <a:gd name="connsiteY12" fmla="*/ 0 h 1068867"/>
                <a:gd name="connsiteX13" fmla="*/ 1051453 w 4452260"/>
                <a:gd name="connsiteY13" fmla="*/ 0 h 1068867"/>
                <a:gd name="connsiteX14" fmla="*/ 1083414 w 4452260"/>
                <a:gd name="connsiteY14" fmla="*/ 0 h 1068867"/>
                <a:gd name="connsiteX15" fmla="*/ 1112969 w 4452260"/>
                <a:gd name="connsiteY15" fmla="*/ 0 h 1068867"/>
                <a:gd name="connsiteX16" fmla="*/ 1138871 w 4452260"/>
                <a:gd name="connsiteY16" fmla="*/ 0 h 1068867"/>
                <a:gd name="connsiteX17" fmla="*/ 1170224 w 4452260"/>
                <a:gd name="connsiteY17" fmla="*/ 0 h 1068867"/>
                <a:gd name="connsiteX18" fmla="*/ 1170711 w 4452260"/>
                <a:gd name="connsiteY18" fmla="*/ 0 h 1068867"/>
                <a:gd name="connsiteX19" fmla="*/ 1202662 w 4452260"/>
                <a:gd name="connsiteY19" fmla="*/ 0 h 1068867"/>
                <a:gd name="connsiteX20" fmla="*/ 1240037 w 4452260"/>
                <a:gd name="connsiteY20" fmla="*/ 0 h 1068867"/>
                <a:gd name="connsiteX21" fmla="*/ 1290626 w 4452260"/>
                <a:gd name="connsiteY21" fmla="*/ 0 h 1068867"/>
                <a:gd name="connsiteX22" fmla="*/ 1324496 w 4452260"/>
                <a:gd name="connsiteY22" fmla="*/ 0 h 1068867"/>
                <a:gd name="connsiteX23" fmla="*/ 1332348 w 4452260"/>
                <a:gd name="connsiteY23" fmla="*/ 0 h 1068867"/>
                <a:gd name="connsiteX24" fmla="*/ 1335428 w 4452260"/>
                <a:gd name="connsiteY24" fmla="*/ 0 h 1068867"/>
                <a:gd name="connsiteX25" fmla="*/ 1411793 w 4452260"/>
                <a:gd name="connsiteY25" fmla="*/ 0 h 1068867"/>
                <a:gd name="connsiteX26" fmla="*/ 1454182 w 4452260"/>
                <a:gd name="connsiteY26" fmla="*/ 0 h 1068867"/>
                <a:gd name="connsiteX27" fmla="*/ 1470312 w 4452260"/>
                <a:gd name="connsiteY27" fmla="*/ 0 h 1068867"/>
                <a:gd name="connsiteX28" fmla="*/ 1487183 w 4452260"/>
                <a:gd name="connsiteY28" fmla="*/ 0 h 1068867"/>
                <a:gd name="connsiteX29" fmla="*/ 1497552 w 4452260"/>
                <a:gd name="connsiteY29" fmla="*/ 0 h 1068867"/>
                <a:gd name="connsiteX30" fmla="*/ 1505806 w 4452260"/>
                <a:gd name="connsiteY30" fmla="*/ 0 h 1068867"/>
                <a:gd name="connsiteX31" fmla="*/ 1528471 w 4452260"/>
                <a:gd name="connsiteY31" fmla="*/ 0 h 1068867"/>
                <a:gd name="connsiteX32" fmla="*/ 1531708 w 4452260"/>
                <a:gd name="connsiteY32" fmla="*/ 0 h 1068867"/>
                <a:gd name="connsiteX33" fmla="*/ 1540992 w 4452260"/>
                <a:gd name="connsiteY33" fmla="*/ 0 h 1068867"/>
                <a:gd name="connsiteX34" fmla="*/ 1541479 w 4452260"/>
                <a:gd name="connsiteY34" fmla="*/ 0 h 1068867"/>
                <a:gd name="connsiteX35" fmla="*/ 1599998 w 4452260"/>
                <a:gd name="connsiteY35" fmla="*/ 0 h 1068867"/>
                <a:gd name="connsiteX36" fmla="*/ 1619386 w 4452260"/>
                <a:gd name="connsiteY36" fmla="*/ 0 h 1068867"/>
                <a:gd name="connsiteX37" fmla="*/ 1635492 w 4452260"/>
                <a:gd name="connsiteY37" fmla="*/ 0 h 1068867"/>
                <a:gd name="connsiteX38" fmla="*/ 1649308 w 4452260"/>
                <a:gd name="connsiteY38" fmla="*/ 0 h 1068867"/>
                <a:gd name="connsiteX39" fmla="*/ 1653720 w 4452260"/>
                <a:gd name="connsiteY39" fmla="*/ 0 h 1068867"/>
                <a:gd name="connsiteX40" fmla="*/ 1661394 w 4452260"/>
                <a:gd name="connsiteY40" fmla="*/ 0 h 1068867"/>
                <a:gd name="connsiteX41" fmla="*/ 1687782 w 4452260"/>
                <a:gd name="connsiteY41" fmla="*/ 0 h 1068867"/>
                <a:gd name="connsiteX42" fmla="*/ 1703116 w 4452260"/>
                <a:gd name="connsiteY42" fmla="*/ 0 h 1068867"/>
                <a:gd name="connsiteX43" fmla="*/ 1739181 w 4452260"/>
                <a:gd name="connsiteY43" fmla="*/ 0 h 1068867"/>
                <a:gd name="connsiteX44" fmla="*/ 1771141 w 4452260"/>
                <a:gd name="connsiteY44" fmla="*/ 0 h 1068867"/>
                <a:gd name="connsiteX45" fmla="*/ 1800697 w 4452260"/>
                <a:gd name="connsiteY45" fmla="*/ 0 h 1068867"/>
                <a:gd name="connsiteX46" fmla="*/ 1811727 w 4452260"/>
                <a:gd name="connsiteY46" fmla="*/ 0 h 1068867"/>
                <a:gd name="connsiteX47" fmla="*/ 1823361 w 4452260"/>
                <a:gd name="connsiteY47" fmla="*/ 0 h 1068867"/>
                <a:gd name="connsiteX48" fmla="*/ 1826599 w 4452260"/>
                <a:gd name="connsiteY48" fmla="*/ 0 h 1068867"/>
                <a:gd name="connsiteX49" fmla="*/ 1857951 w 4452260"/>
                <a:gd name="connsiteY49" fmla="*/ 0 h 1068867"/>
                <a:gd name="connsiteX50" fmla="*/ 1858439 w 4452260"/>
                <a:gd name="connsiteY50" fmla="*/ 0 h 1068867"/>
                <a:gd name="connsiteX51" fmla="*/ 1859676 w 4452260"/>
                <a:gd name="connsiteY51" fmla="*/ 0 h 1068867"/>
                <a:gd name="connsiteX52" fmla="*/ 1893346 w 4452260"/>
                <a:gd name="connsiteY52" fmla="*/ 0 h 1068867"/>
                <a:gd name="connsiteX53" fmla="*/ 1927765 w 4452260"/>
                <a:gd name="connsiteY53" fmla="*/ 0 h 1068867"/>
                <a:gd name="connsiteX54" fmla="*/ 1963365 w 4452260"/>
                <a:gd name="connsiteY54" fmla="*/ 0 h 1068867"/>
                <a:gd name="connsiteX55" fmla="*/ 1978354 w 4452260"/>
                <a:gd name="connsiteY55" fmla="*/ 0 h 1068867"/>
                <a:gd name="connsiteX56" fmla="*/ 1991032 w 4452260"/>
                <a:gd name="connsiteY56" fmla="*/ 0 h 1068867"/>
                <a:gd name="connsiteX57" fmla="*/ 2020076 w 4452260"/>
                <a:gd name="connsiteY57" fmla="*/ 0 h 1068867"/>
                <a:gd name="connsiteX58" fmla="*/ 2021800 w 4452260"/>
                <a:gd name="connsiteY58" fmla="*/ 0 h 1068867"/>
                <a:gd name="connsiteX59" fmla="*/ 2027021 w 4452260"/>
                <a:gd name="connsiteY59" fmla="*/ 0 h 1068867"/>
                <a:gd name="connsiteX60" fmla="*/ 2032162 w 4452260"/>
                <a:gd name="connsiteY60" fmla="*/ 0 h 1068867"/>
                <a:gd name="connsiteX61" fmla="*/ 2141909 w 4452260"/>
                <a:gd name="connsiteY61" fmla="*/ 0 h 1068867"/>
                <a:gd name="connsiteX62" fmla="*/ 2143633 w 4452260"/>
                <a:gd name="connsiteY62" fmla="*/ 0 h 1068867"/>
                <a:gd name="connsiteX63" fmla="*/ 2178359 w 4452260"/>
                <a:gd name="connsiteY63" fmla="*/ 0 h 1068867"/>
                <a:gd name="connsiteX64" fmla="*/ 2228719 w 4452260"/>
                <a:gd name="connsiteY64" fmla="*/ 0 h 1068867"/>
                <a:gd name="connsiteX65" fmla="*/ 2229207 w 4452260"/>
                <a:gd name="connsiteY65" fmla="*/ 0 h 1068867"/>
                <a:gd name="connsiteX66" fmla="*/ 2230931 w 4452260"/>
                <a:gd name="connsiteY66" fmla="*/ 0 h 1068867"/>
                <a:gd name="connsiteX67" fmla="*/ 2287725 w 4452260"/>
                <a:gd name="connsiteY67" fmla="*/ 0 h 1068867"/>
                <a:gd name="connsiteX68" fmla="*/ 2289450 w 4452260"/>
                <a:gd name="connsiteY68" fmla="*/ 0 h 1068867"/>
                <a:gd name="connsiteX69" fmla="*/ 2323220 w 4452260"/>
                <a:gd name="connsiteY69" fmla="*/ 0 h 1068867"/>
                <a:gd name="connsiteX70" fmla="*/ 2324944 w 4452260"/>
                <a:gd name="connsiteY70" fmla="*/ 0 h 1068867"/>
                <a:gd name="connsiteX71" fmla="*/ 2340483 w 4452260"/>
                <a:gd name="connsiteY71" fmla="*/ 0 h 1068867"/>
                <a:gd name="connsiteX72" fmla="*/ 2341447 w 4452260"/>
                <a:gd name="connsiteY72" fmla="*/ 0 h 1068867"/>
                <a:gd name="connsiteX73" fmla="*/ 2343172 w 4452260"/>
                <a:gd name="connsiteY73" fmla="*/ 0 h 1068867"/>
                <a:gd name="connsiteX74" fmla="*/ 2349122 w 4452260"/>
                <a:gd name="connsiteY74" fmla="*/ 0 h 1068867"/>
                <a:gd name="connsiteX75" fmla="*/ 2350846 w 4452260"/>
                <a:gd name="connsiteY75" fmla="*/ 0 h 1068867"/>
                <a:gd name="connsiteX76" fmla="*/ 2390844 w 4452260"/>
                <a:gd name="connsiteY76" fmla="*/ 0 h 1068867"/>
                <a:gd name="connsiteX77" fmla="*/ 2462317 w 4452260"/>
                <a:gd name="connsiteY77" fmla="*/ 0 h 1068867"/>
                <a:gd name="connsiteX78" fmla="*/ 2499455 w 4452260"/>
                <a:gd name="connsiteY78" fmla="*/ 0 h 1068867"/>
                <a:gd name="connsiteX79" fmla="*/ 2530713 w 4452260"/>
                <a:gd name="connsiteY79" fmla="*/ 0 h 1068867"/>
                <a:gd name="connsiteX80" fmla="*/ 2547403 w 4452260"/>
                <a:gd name="connsiteY80" fmla="*/ 0 h 1068867"/>
                <a:gd name="connsiteX81" fmla="*/ 2549127 w 4452260"/>
                <a:gd name="connsiteY81" fmla="*/ 0 h 1068867"/>
                <a:gd name="connsiteX82" fmla="*/ 2581074 w 4452260"/>
                <a:gd name="connsiteY82" fmla="*/ 0 h 1068867"/>
                <a:gd name="connsiteX83" fmla="*/ 2582112 w 4452260"/>
                <a:gd name="connsiteY83" fmla="*/ 0 h 1068867"/>
                <a:gd name="connsiteX84" fmla="*/ 2669530 w 4452260"/>
                <a:gd name="connsiteY84" fmla="*/ 0 h 1068867"/>
                <a:gd name="connsiteX85" fmla="*/ 2678759 w 4452260"/>
                <a:gd name="connsiteY85" fmla="*/ 0 h 1068867"/>
                <a:gd name="connsiteX86" fmla="*/ 2709527 w 4452260"/>
                <a:gd name="connsiteY86" fmla="*/ 0 h 1068867"/>
                <a:gd name="connsiteX87" fmla="*/ 2711252 w 4452260"/>
                <a:gd name="connsiteY87" fmla="*/ 0 h 1068867"/>
                <a:gd name="connsiteX88" fmla="*/ 2714748 w 4452260"/>
                <a:gd name="connsiteY88" fmla="*/ 0 h 1068867"/>
                <a:gd name="connsiteX89" fmla="*/ 2719890 w 4452260"/>
                <a:gd name="connsiteY89" fmla="*/ 0 h 1068867"/>
                <a:gd name="connsiteX90" fmla="*/ 2831360 w 4452260"/>
                <a:gd name="connsiteY90" fmla="*/ 0 h 1068867"/>
                <a:gd name="connsiteX91" fmla="*/ 2833086 w 4452260"/>
                <a:gd name="connsiteY91" fmla="*/ 0 h 1068867"/>
                <a:gd name="connsiteX92" fmla="*/ 2866087 w 4452260"/>
                <a:gd name="connsiteY92" fmla="*/ 0 h 1068867"/>
                <a:gd name="connsiteX93" fmla="*/ 2918659 w 4452260"/>
                <a:gd name="connsiteY93" fmla="*/ 0 h 1068867"/>
                <a:gd name="connsiteX94" fmla="*/ 2919896 w 4452260"/>
                <a:gd name="connsiteY94" fmla="*/ 0 h 1068867"/>
                <a:gd name="connsiteX95" fmla="*/ 2920383 w 4452260"/>
                <a:gd name="connsiteY95" fmla="*/ 0 h 1068867"/>
                <a:gd name="connsiteX96" fmla="*/ 2977177 w 4452260"/>
                <a:gd name="connsiteY96" fmla="*/ 0 h 1068867"/>
                <a:gd name="connsiteX97" fmla="*/ 2978902 w 4452260"/>
                <a:gd name="connsiteY97" fmla="*/ 0 h 1068867"/>
                <a:gd name="connsiteX98" fmla="*/ 3012671 w 4452260"/>
                <a:gd name="connsiteY98" fmla="*/ 0 h 1068867"/>
                <a:gd name="connsiteX99" fmla="*/ 3014397 w 4452260"/>
                <a:gd name="connsiteY99" fmla="*/ 0 h 1068867"/>
                <a:gd name="connsiteX100" fmla="*/ 3028211 w 4452260"/>
                <a:gd name="connsiteY100" fmla="*/ 0 h 1068867"/>
                <a:gd name="connsiteX101" fmla="*/ 3030899 w 4452260"/>
                <a:gd name="connsiteY101" fmla="*/ 0 h 1068867"/>
                <a:gd name="connsiteX102" fmla="*/ 3032624 w 4452260"/>
                <a:gd name="connsiteY102" fmla="*/ 0 h 1068867"/>
                <a:gd name="connsiteX103" fmla="*/ 3038573 w 4452260"/>
                <a:gd name="connsiteY103" fmla="*/ 0 h 1068867"/>
                <a:gd name="connsiteX104" fmla="*/ 3040298 w 4452260"/>
                <a:gd name="connsiteY104" fmla="*/ 0 h 1068867"/>
                <a:gd name="connsiteX105" fmla="*/ 3082021 w 4452260"/>
                <a:gd name="connsiteY105" fmla="*/ 0 h 1068867"/>
                <a:gd name="connsiteX106" fmla="*/ 3150044 w 4452260"/>
                <a:gd name="connsiteY106" fmla="*/ 0 h 1068867"/>
                <a:gd name="connsiteX107" fmla="*/ 3218441 w 4452260"/>
                <a:gd name="connsiteY107" fmla="*/ 0 h 1068867"/>
                <a:gd name="connsiteX108" fmla="*/ 3236855 w 4452260"/>
                <a:gd name="connsiteY108" fmla="*/ 0 h 1068867"/>
                <a:gd name="connsiteX109" fmla="*/ 3269839 w 4452260"/>
                <a:gd name="connsiteY109" fmla="*/ 0 h 1068867"/>
                <a:gd name="connsiteX110" fmla="*/ 3272250 w 4452260"/>
                <a:gd name="connsiteY110" fmla="*/ 0 h 1068867"/>
                <a:gd name="connsiteX111" fmla="*/ 3320378 w 4452260"/>
                <a:gd name="connsiteY111" fmla="*/ 0 h 1068867"/>
                <a:gd name="connsiteX112" fmla="*/ 3346330 w 4452260"/>
                <a:gd name="connsiteY112" fmla="*/ 0 h 1068867"/>
                <a:gd name="connsiteX113" fmla="*/ 3357257 w 4452260"/>
                <a:gd name="connsiteY113" fmla="*/ 0 h 1068867"/>
                <a:gd name="connsiteX114" fmla="*/ 3369936 w 4452260"/>
                <a:gd name="connsiteY114" fmla="*/ 0 h 1068867"/>
                <a:gd name="connsiteX115" fmla="*/ 3398980 w 4452260"/>
                <a:gd name="connsiteY115" fmla="*/ 0 h 1068867"/>
                <a:gd name="connsiteX116" fmla="*/ 3405925 w 4452260"/>
                <a:gd name="connsiteY116" fmla="*/ 0 h 1068867"/>
                <a:gd name="connsiteX117" fmla="*/ 3411066 w 4452260"/>
                <a:gd name="connsiteY117" fmla="*/ 0 h 1068867"/>
                <a:gd name="connsiteX118" fmla="*/ 3520813 w 4452260"/>
                <a:gd name="connsiteY118" fmla="*/ 0 h 1068867"/>
                <a:gd name="connsiteX119" fmla="*/ 3607623 w 4452260"/>
                <a:gd name="connsiteY119" fmla="*/ 0 h 1068867"/>
                <a:gd name="connsiteX120" fmla="*/ 3608111 w 4452260"/>
                <a:gd name="connsiteY120" fmla="*/ 0 h 1068867"/>
                <a:gd name="connsiteX121" fmla="*/ 3666629 w 4452260"/>
                <a:gd name="connsiteY121" fmla="*/ 0 h 1068867"/>
                <a:gd name="connsiteX122" fmla="*/ 3702124 w 4452260"/>
                <a:gd name="connsiteY122" fmla="*/ 0 h 1068867"/>
                <a:gd name="connsiteX123" fmla="*/ 3720351 w 4452260"/>
                <a:gd name="connsiteY123" fmla="*/ 0 h 1068867"/>
                <a:gd name="connsiteX124" fmla="*/ 3728025 w 4452260"/>
                <a:gd name="connsiteY124" fmla="*/ 0 h 1068867"/>
                <a:gd name="connsiteX125" fmla="*/ 3769748 w 4452260"/>
                <a:gd name="connsiteY125" fmla="*/ 0 h 1068867"/>
                <a:gd name="connsiteX126" fmla="*/ 4098793 w 4452260"/>
                <a:gd name="connsiteY126" fmla="*/ 0 h 1068867"/>
                <a:gd name="connsiteX127" fmla="*/ 4193519 w 4452260"/>
                <a:gd name="connsiteY127" fmla="*/ 54408 h 1068867"/>
                <a:gd name="connsiteX128" fmla="*/ 4439104 w 4452260"/>
                <a:gd name="connsiteY128" fmla="*/ 480025 h 1068867"/>
                <a:gd name="connsiteX129" fmla="*/ 4439104 w 4452260"/>
                <a:gd name="connsiteY129" fmla="*/ 588843 h 1068867"/>
                <a:gd name="connsiteX130" fmla="*/ 4193519 w 4452260"/>
                <a:gd name="connsiteY130" fmla="*/ 1014459 h 1068867"/>
                <a:gd name="connsiteX131" fmla="*/ 4098793 w 4452260"/>
                <a:gd name="connsiteY131" fmla="*/ 1068867 h 1068867"/>
                <a:gd name="connsiteX132" fmla="*/ 3728025 w 4452260"/>
                <a:gd name="connsiteY132" fmla="*/ 1068867 h 1068867"/>
                <a:gd name="connsiteX133" fmla="*/ 3607623 w 4452260"/>
                <a:gd name="connsiteY133" fmla="*/ 1068867 h 1068867"/>
                <a:gd name="connsiteX134" fmla="*/ 3411066 w 4452260"/>
                <a:gd name="connsiteY134" fmla="*/ 1068867 h 1068867"/>
                <a:gd name="connsiteX135" fmla="*/ 3357257 w 4452260"/>
                <a:gd name="connsiteY135" fmla="*/ 1068867 h 1068867"/>
                <a:gd name="connsiteX136" fmla="*/ 3236855 w 4452260"/>
                <a:gd name="connsiteY136" fmla="*/ 1068867 h 1068867"/>
                <a:gd name="connsiteX137" fmla="*/ 3040298 w 4452260"/>
                <a:gd name="connsiteY137" fmla="*/ 1068867 h 1068867"/>
                <a:gd name="connsiteX138" fmla="*/ 3038573 w 4452260"/>
                <a:gd name="connsiteY138" fmla="*/ 1068867 h 1068867"/>
                <a:gd name="connsiteX139" fmla="*/ 2919896 w 4452260"/>
                <a:gd name="connsiteY139" fmla="*/ 1068867 h 1068867"/>
                <a:gd name="connsiteX140" fmla="*/ 2866087 w 4452260"/>
                <a:gd name="connsiteY140" fmla="*/ 1068867 h 1068867"/>
                <a:gd name="connsiteX141" fmla="*/ 2719890 w 4452260"/>
                <a:gd name="connsiteY141" fmla="*/ 1068867 h 1068867"/>
                <a:gd name="connsiteX142" fmla="*/ 2669530 w 4452260"/>
                <a:gd name="connsiteY142" fmla="*/ 1068867 h 1068867"/>
                <a:gd name="connsiteX143" fmla="*/ 2549127 w 4452260"/>
                <a:gd name="connsiteY143" fmla="*/ 1068867 h 1068867"/>
                <a:gd name="connsiteX144" fmla="*/ 2547403 w 4452260"/>
                <a:gd name="connsiteY144" fmla="*/ 1068867 h 1068867"/>
                <a:gd name="connsiteX145" fmla="*/ 2350846 w 4452260"/>
                <a:gd name="connsiteY145" fmla="*/ 1068867 h 1068867"/>
                <a:gd name="connsiteX146" fmla="*/ 2349122 w 4452260"/>
                <a:gd name="connsiteY146" fmla="*/ 1068867 h 1068867"/>
                <a:gd name="connsiteX147" fmla="*/ 2228719 w 4452260"/>
                <a:gd name="connsiteY147" fmla="*/ 1068867 h 1068867"/>
                <a:gd name="connsiteX148" fmla="*/ 2178359 w 4452260"/>
                <a:gd name="connsiteY148" fmla="*/ 1068867 h 1068867"/>
                <a:gd name="connsiteX149" fmla="*/ 2032162 w 4452260"/>
                <a:gd name="connsiteY149" fmla="*/ 1068867 h 1068867"/>
                <a:gd name="connsiteX150" fmla="*/ 1978354 w 4452260"/>
                <a:gd name="connsiteY150" fmla="*/ 1068867 h 1068867"/>
                <a:gd name="connsiteX151" fmla="*/ 1859676 w 4452260"/>
                <a:gd name="connsiteY151" fmla="*/ 1068867 h 1068867"/>
                <a:gd name="connsiteX152" fmla="*/ 1857951 w 4452260"/>
                <a:gd name="connsiteY152" fmla="*/ 1068867 h 1068867"/>
                <a:gd name="connsiteX153" fmla="*/ 1826599 w 4452260"/>
                <a:gd name="connsiteY153" fmla="*/ 1068867 h 1068867"/>
                <a:gd name="connsiteX154" fmla="*/ 1661394 w 4452260"/>
                <a:gd name="connsiteY154" fmla="*/ 1068867 h 1068867"/>
                <a:gd name="connsiteX155" fmla="*/ 1540992 w 4452260"/>
                <a:gd name="connsiteY155" fmla="*/ 1068867 h 1068867"/>
                <a:gd name="connsiteX156" fmla="*/ 1531708 w 4452260"/>
                <a:gd name="connsiteY156" fmla="*/ 1068867 h 1068867"/>
                <a:gd name="connsiteX157" fmla="*/ 1487183 w 4452260"/>
                <a:gd name="connsiteY157" fmla="*/ 1068867 h 1068867"/>
                <a:gd name="connsiteX158" fmla="*/ 1335428 w 4452260"/>
                <a:gd name="connsiteY158" fmla="*/ 1068867 h 1068867"/>
                <a:gd name="connsiteX159" fmla="*/ 1290626 w 4452260"/>
                <a:gd name="connsiteY159" fmla="*/ 1068867 h 1068867"/>
                <a:gd name="connsiteX160" fmla="*/ 1170224 w 4452260"/>
                <a:gd name="connsiteY160" fmla="*/ 1068867 h 1068867"/>
                <a:gd name="connsiteX161" fmla="*/ 1138871 w 4452260"/>
                <a:gd name="connsiteY161" fmla="*/ 1068867 h 1068867"/>
                <a:gd name="connsiteX162" fmla="*/ 1040537 w 4452260"/>
                <a:gd name="connsiteY162" fmla="*/ 1068867 h 1068867"/>
                <a:gd name="connsiteX163" fmla="*/ 843980 w 4452260"/>
                <a:gd name="connsiteY163" fmla="*/ 1068867 h 1068867"/>
                <a:gd name="connsiteX164" fmla="*/ 799455 w 4452260"/>
                <a:gd name="connsiteY164" fmla="*/ 1068867 h 1068867"/>
                <a:gd name="connsiteX165" fmla="*/ 647700 w 4452260"/>
                <a:gd name="connsiteY165" fmla="*/ 1068867 h 1068867"/>
                <a:gd name="connsiteX166" fmla="*/ 352810 w 4452260"/>
                <a:gd name="connsiteY166" fmla="*/ 1068867 h 1068867"/>
                <a:gd name="connsiteX167" fmla="*/ 258084 w 4452260"/>
                <a:gd name="connsiteY167" fmla="*/ 1014459 h 1068867"/>
                <a:gd name="connsiteX168" fmla="*/ 12498 w 4452260"/>
                <a:gd name="connsiteY168" fmla="*/ 588843 h 1068867"/>
                <a:gd name="connsiteX169" fmla="*/ 12498 w 4452260"/>
                <a:gd name="connsiteY169" fmla="*/ 480025 h 1068867"/>
                <a:gd name="connsiteX170" fmla="*/ 258084 w 4452260"/>
                <a:gd name="connsiteY170" fmla="*/ 54408 h 1068867"/>
                <a:gd name="connsiteX171" fmla="*/ 352810 w 4452260"/>
                <a:gd name="connsiteY171" fmla="*/ 0 h 1068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</a:cxnLst>
              <a:rect l="l" t="t" r="r" b="b"/>
              <a:pathLst>
                <a:path w="4452260" h="1068867">
                  <a:moveTo>
                    <a:pt x="352810" y="0"/>
                  </a:moveTo>
                  <a:cubicBezTo>
                    <a:pt x="475602" y="0"/>
                    <a:pt x="567696" y="0"/>
                    <a:pt x="636768" y="0"/>
                  </a:cubicBezTo>
                  <a:lnTo>
                    <a:pt x="647700" y="0"/>
                  </a:lnTo>
                  <a:lnTo>
                    <a:pt x="724065" y="0"/>
                  </a:lnTo>
                  <a:cubicBezTo>
                    <a:pt x="748048" y="0"/>
                    <a:pt x="767235" y="0"/>
                    <a:pt x="782584" y="0"/>
                  </a:cubicBezTo>
                  <a:lnTo>
                    <a:pt x="799455" y="0"/>
                  </a:lnTo>
                  <a:lnTo>
                    <a:pt x="809825" y="0"/>
                  </a:lnTo>
                  <a:lnTo>
                    <a:pt x="818078" y="0"/>
                  </a:lnTo>
                  <a:cubicBezTo>
                    <a:pt x="843980" y="0"/>
                    <a:pt x="843980" y="0"/>
                    <a:pt x="843980" y="0"/>
                  </a:cubicBezTo>
                  <a:lnTo>
                    <a:pt x="931658" y="0"/>
                  </a:lnTo>
                  <a:lnTo>
                    <a:pt x="961580" y="0"/>
                  </a:lnTo>
                  <a:lnTo>
                    <a:pt x="1000055" y="0"/>
                  </a:lnTo>
                  <a:lnTo>
                    <a:pt x="1040537" y="0"/>
                  </a:lnTo>
                  <a:lnTo>
                    <a:pt x="1051453" y="0"/>
                  </a:lnTo>
                  <a:lnTo>
                    <a:pt x="1083414" y="0"/>
                  </a:lnTo>
                  <a:lnTo>
                    <a:pt x="1112969" y="0"/>
                  </a:lnTo>
                  <a:cubicBezTo>
                    <a:pt x="1138871" y="0"/>
                    <a:pt x="1138871" y="0"/>
                    <a:pt x="1138871" y="0"/>
                  </a:cubicBezTo>
                  <a:lnTo>
                    <a:pt x="1170224" y="0"/>
                  </a:lnTo>
                  <a:lnTo>
                    <a:pt x="1170711" y="0"/>
                  </a:lnTo>
                  <a:lnTo>
                    <a:pt x="1202662" y="0"/>
                  </a:lnTo>
                  <a:lnTo>
                    <a:pt x="1240037" y="0"/>
                  </a:lnTo>
                  <a:cubicBezTo>
                    <a:pt x="1290626" y="0"/>
                    <a:pt x="1290626" y="0"/>
                    <a:pt x="1290626" y="0"/>
                  </a:cubicBezTo>
                  <a:lnTo>
                    <a:pt x="1324496" y="0"/>
                  </a:lnTo>
                  <a:lnTo>
                    <a:pt x="1332348" y="0"/>
                  </a:lnTo>
                  <a:lnTo>
                    <a:pt x="1335428" y="0"/>
                  </a:lnTo>
                  <a:lnTo>
                    <a:pt x="1411793" y="0"/>
                  </a:lnTo>
                  <a:lnTo>
                    <a:pt x="1454182" y="0"/>
                  </a:lnTo>
                  <a:lnTo>
                    <a:pt x="1470312" y="0"/>
                  </a:lnTo>
                  <a:lnTo>
                    <a:pt x="1487183" y="0"/>
                  </a:lnTo>
                  <a:lnTo>
                    <a:pt x="1497552" y="0"/>
                  </a:lnTo>
                  <a:lnTo>
                    <a:pt x="1505806" y="0"/>
                  </a:lnTo>
                  <a:lnTo>
                    <a:pt x="1528471" y="0"/>
                  </a:lnTo>
                  <a:lnTo>
                    <a:pt x="1531708" y="0"/>
                  </a:lnTo>
                  <a:lnTo>
                    <a:pt x="1540992" y="0"/>
                  </a:lnTo>
                  <a:lnTo>
                    <a:pt x="1541479" y="0"/>
                  </a:lnTo>
                  <a:lnTo>
                    <a:pt x="1599998" y="0"/>
                  </a:lnTo>
                  <a:lnTo>
                    <a:pt x="1619386" y="0"/>
                  </a:lnTo>
                  <a:lnTo>
                    <a:pt x="1635492" y="0"/>
                  </a:lnTo>
                  <a:lnTo>
                    <a:pt x="1649308" y="0"/>
                  </a:lnTo>
                  <a:lnTo>
                    <a:pt x="1653720" y="0"/>
                  </a:lnTo>
                  <a:lnTo>
                    <a:pt x="1661394" y="0"/>
                  </a:lnTo>
                  <a:lnTo>
                    <a:pt x="1687782" y="0"/>
                  </a:lnTo>
                  <a:lnTo>
                    <a:pt x="1703116" y="0"/>
                  </a:lnTo>
                  <a:lnTo>
                    <a:pt x="1739181" y="0"/>
                  </a:lnTo>
                  <a:lnTo>
                    <a:pt x="1771141" y="0"/>
                  </a:lnTo>
                  <a:lnTo>
                    <a:pt x="1800697" y="0"/>
                  </a:lnTo>
                  <a:lnTo>
                    <a:pt x="1811727" y="0"/>
                  </a:lnTo>
                  <a:lnTo>
                    <a:pt x="1823361" y="0"/>
                  </a:lnTo>
                  <a:lnTo>
                    <a:pt x="1826599" y="0"/>
                  </a:lnTo>
                  <a:lnTo>
                    <a:pt x="1857951" y="0"/>
                  </a:lnTo>
                  <a:lnTo>
                    <a:pt x="1858439" y="0"/>
                  </a:lnTo>
                  <a:lnTo>
                    <a:pt x="1859676" y="0"/>
                  </a:lnTo>
                  <a:lnTo>
                    <a:pt x="1893346" y="0"/>
                  </a:lnTo>
                  <a:lnTo>
                    <a:pt x="1927765" y="0"/>
                  </a:lnTo>
                  <a:lnTo>
                    <a:pt x="1963365" y="0"/>
                  </a:lnTo>
                  <a:lnTo>
                    <a:pt x="1978354" y="0"/>
                  </a:lnTo>
                  <a:lnTo>
                    <a:pt x="1991032" y="0"/>
                  </a:lnTo>
                  <a:lnTo>
                    <a:pt x="2020076" y="0"/>
                  </a:lnTo>
                  <a:lnTo>
                    <a:pt x="2021800" y="0"/>
                  </a:lnTo>
                  <a:lnTo>
                    <a:pt x="2027021" y="0"/>
                  </a:lnTo>
                  <a:cubicBezTo>
                    <a:pt x="2032162" y="0"/>
                    <a:pt x="2032162" y="0"/>
                    <a:pt x="2032162" y="0"/>
                  </a:cubicBezTo>
                  <a:lnTo>
                    <a:pt x="2141909" y="0"/>
                  </a:lnTo>
                  <a:lnTo>
                    <a:pt x="2143633" y="0"/>
                  </a:lnTo>
                  <a:lnTo>
                    <a:pt x="2178359" y="0"/>
                  </a:lnTo>
                  <a:lnTo>
                    <a:pt x="2228719" y="0"/>
                  </a:lnTo>
                  <a:lnTo>
                    <a:pt x="2229207" y="0"/>
                  </a:lnTo>
                  <a:lnTo>
                    <a:pt x="2230931" y="0"/>
                  </a:lnTo>
                  <a:lnTo>
                    <a:pt x="2287725" y="0"/>
                  </a:lnTo>
                  <a:lnTo>
                    <a:pt x="2289450" y="0"/>
                  </a:lnTo>
                  <a:lnTo>
                    <a:pt x="2323220" y="0"/>
                  </a:lnTo>
                  <a:lnTo>
                    <a:pt x="2324944" y="0"/>
                  </a:lnTo>
                  <a:lnTo>
                    <a:pt x="2340483" y="0"/>
                  </a:lnTo>
                  <a:lnTo>
                    <a:pt x="2341447" y="0"/>
                  </a:lnTo>
                  <a:lnTo>
                    <a:pt x="2343172" y="0"/>
                  </a:lnTo>
                  <a:lnTo>
                    <a:pt x="2349122" y="0"/>
                  </a:lnTo>
                  <a:lnTo>
                    <a:pt x="2350846" y="0"/>
                  </a:lnTo>
                  <a:lnTo>
                    <a:pt x="2390844" y="0"/>
                  </a:lnTo>
                  <a:lnTo>
                    <a:pt x="2462317" y="0"/>
                  </a:lnTo>
                  <a:lnTo>
                    <a:pt x="2499455" y="0"/>
                  </a:lnTo>
                  <a:lnTo>
                    <a:pt x="2530713" y="0"/>
                  </a:lnTo>
                  <a:lnTo>
                    <a:pt x="2547403" y="0"/>
                  </a:lnTo>
                  <a:lnTo>
                    <a:pt x="2549127" y="0"/>
                  </a:lnTo>
                  <a:lnTo>
                    <a:pt x="2581074" y="0"/>
                  </a:lnTo>
                  <a:lnTo>
                    <a:pt x="2582112" y="0"/>
                  </a:lnTo>
                  <a:cubicBezTo>
                    <a:pt x="2669530" y="0"/>
                    <a:pt x="2669530" y="0"/>
                    <a:pt x="2669530" y="0"/>
                  </a:cubicBezTo>
                  <a:lnTo>
                    <a:pt x="2678759" y="0"/>
                  </a:lnTo>
                  <a:lnTo>
                    <a:pt x="2709527" y="0"/>
                  </a:lnTo>
                  <a:lnTo>
                    <a:pt x="2711252" y="0"/>
                  </a:lnTo>
                  <a:lnTo>
                    <a:pt x="2714748" y="0"/>
                  </a:lnTo>
                  <a:lnTo>
                    <a:pt x="2719890" y="0"/>
                  </a:lnTo>
                  <a:lnTo>
                    <a:pt x="2831360" y="0"/>
                  </a:lnTo>
                  <a:lnTo>
                    <a:pt x="2833086" y="0"/>
                  </a:lnTo>
                  <a:lnTo>
                    <a:pt x="2866087" y="0"/>
                  </a:lnTo>
                  <a:lnTo>
                    <a:pt x="2918659" y="0"/>
                  </a:lnTo>
                  <a:lnTo>
                    <a:pt x="2919896" y="0"/>
                  </a:lnTo>
                  <a:lnTo>
                    <a:pt x="2920383" y="0"/>
                  </a:lnTo>
                  <a:lnTo>
                    <a:pt x="2977177" y="0"/>
                  </a:lnTo>
                  <a:lnTo>
                    <a:pt x="2978902" y="0"/>
                  </a:lnTo>
                  <a:lnTo>
                    <a:pt x="3012671" y="0"/>
                  </a:lnTo>
                  <a:lnTo>
                    <a:pt x="3014397" y="0"/>
                  </a:lnTo>
                  <a:lnTo>
                    <a:pt x="3028211" y="0"/>
                  </a:lnTo>
                  <a:lnTo>
                    <a:pt x="3030899" y="0"/>
                  </a:lnTo>
                  <a:lnTo>
                    <a:pt x="3032624" y="0"/>
                  </a:lnTo>
                  <a:lnTo>
                    <a:pt x="3038573" y="0"/>
                  </a:lnTo>
                  <a:lnTo>
                    <a:pt x="3040298" y="0"/>
                  </a:lnTo>
                  <a:lnTo>
                    <a:pt x="3082021" y="0"/>
                  </a:lnTo>
                  <a:lnTo>
                    <a:pt x="3150044" y="0"/>
                  </a:lnTo>
                  <a:lnTo>
                    <a:pt x="3218441" y="0"/>
                  </a:lnTo>
                  <a:lnTo>
                    <a:pt x="3236855" y="0"/>
                  </a:lnTo>
                  <a:lnTo>
                    <a:pt x="3269839" y="0"/>
                  </a:lnTo>
                  <a:lnTo>
                    <a:pt x="3272250" y="0"/>
                  </a:lnTo>
                  <a:lnTo>
                    <a:pt x="3320378" y="0"/>
                  </a:lnTo>
                  <a:lnTo>
                    <a:pt x="3346330" y="0"/>
                  </a:lnTo>
                  <a:lnTo>
                    <a:pt x="3357257" y="0"/>
                  </a:lnTo>
                  <a:lnTo>
                    <a:pt x="3369936" y="0"/>
                  </a:lnTo>
                  <a:lnTo>
                    <a:pt x="3398980" y="0"/>
                  </a:lnTo>
                  <a:lnTo>
                    <a:pt x="3405925" y="0"/>
                  </a:lnTo>
                  <a:cubicBezTo>
                    <a:pt x="3411066" y="0"/>
                    <a:pt x="3411066" y="0"/>
                    <a:pt x="3411066" y="0"/>
                  </a:cubicBezTo>
                  <a:lnTo>
                    <a:pt x="3520813" y="0"/>
                  </a:lnTo>
                  <a:lnTo>
                    <a:pt x="3607623" y="0"/>
                  </a:lnTo>
                  <a:lnTo>
                    <a:pt x="3608111" y="0"/>
                  </a:lnTo>
                  <a:lnTo>
                    <a:pt x="3666629" y="0"/>
                  </a:lnTo>
                  <a:lnTo>
                    <a:pt x="3702124" y="0"/>
                  </a:lnTo>
                  <a:lnTo>
                    <a:pt x="3720351" y="0"/>
                  </a:lnTo>
                  <a:lnTo>
                    <a:pt x="3728025" y="0"/>
                  </a:lnTo>
                  <a:lnTo>
                    <a:pt x="3769748" y="0"/>
                  </a:lnTo>
                  <a:cubicBezTo>
                    <a:pt x="4098793" y="0"/>
                    <a:pt x="4098793" y="0"/>
                    <a:pt x="4098793" y="0"/>
                  </a:cubicBezTo>
                  <a:cubicBezTo>
                    <a:pt x="4133877" y="0"/>
                    <a:pt x="4175977" y="24572"/>
                    <a:pt x="4193519" y="54408"/>
                  </a:cubicBezTo>
                  <a:cubicBezTo>
                    <a:pt x="4439104" y="480025"/>
                    <a:pt x="4439104" y="480025"/>
                    <a:pt x="4439104" y="480025"/>
                  </a:cubicBezTo>
                  <a:cubicBezTo>
                    <a:pt x="4456646" y="509862"/>
                    <a:pt x="4456646" y="559005"/>
                    <a:pt x="4439104" y="588843"/>
                  </a:cubicBezTo>
                  <a:cubicBezTo>
                    <a:pt x="4193519" y="1014459"/>
                    <a:pt x="4193519" y="1014459"/>
                    <a:pt x="4193519" y="1014459"/>
                  </a:cubicBezTo>
                  <a:cubicBezTo>
                    <a:pt x="4175977" y="1044295"/>
                    <a:pt x="4133877" y="1068867"/>
                    <a:pt x="4098793" y="1068867"/>
                  </a:cubicBezTo>
                  <a:lnTo>
                    <a:pt x="3728025" y="1068867"/>
                  </a:lnTo>
                  <a:lnTo>
                    <a:pt x="3607623" y="1068867"/>
                  </a:lnTo>
                  <a:lnTo>
                    <a:pt x="3411066" y="1068867"/>
                  </a:lnTo>
                  <a:lnTo>
                    <a:pt x="3357257" y="1068867"/>
                  </a:lnTo>
                  <a:lnTo>
                    <a:pt x="3236855" y="1068867"/>
                  </a:lnTo>
                  <a:lnTo>
                    <a:pt x="3040298" y="1068867"/>
                  </a:lnTo>
                  <a:lnTo>
                    <a:pt x="3038573" y="1068867"/>
                  </a:lnTo>
                  <a:lnTo>
                    <a:pt x="2919896" y="1068867"/>
                  </a:lnTo>
                  <a:lnTo>
                    <a:pt x="2866087" y="1068867"/>
                  </a:lnTo>
                  <a:lnTo>
                    <a:pt x="2719890" y="1068867"/>
                  </a:lnTo>
                  <a:lnTo>
                    <a:pt x="2669530" y="1068867"/>
                  </a:lnTo>
                  <a:lnTo>
                    <a:pt x="2549127" y="1068867"/>
                  </a:lnTo>
                  <a:lnTo>
                    <a:pt x="2547403" y="1068867"/>
                  </a:lnTo>
                  <a:lnTo>
                    <a:pt x="2350846" y="1068867"/>
                  </a:lnTo>
                  <a:lnTo>
                    <a:pt x="2349122" y="1068867"/>
                  </a:lnTo>
                  <a:lnTo>
                    <a:pt x="2228719" y="1068867"/>
                  </a:lnTo>
                  <a:lnTo>
                    <a:pt x="2178359" y="1068867"/>
                  </a:lnTo>
                  <a:lnTo>
                    <a:pt x="2032162" y="1068867"/>
                  </a:lnTo>
                  <a:lnTo>
                    <a:pt x="1978354" y="1068867"/>
                  </a:lnTo>
                  <a:lnTo>
                    <a:pt x="1859676" y="1068867"/>
                  </a:lnTo>
                  <a:lnTo>
                    <a:pt x="1857951" y="1068867"/>
                  </a:lnTo>
                  <a:lnTo>
                    <a:pt x="1826599" y="1068867"/>
                  </a:lnTo>
                  <a:lnTo>
                    <a:pt x="1661394" y="1068867"/>
                  </a:lnTo>
                  <a:lnTo>
                    <a:pt x="1540992" y="1068867"/>
                  </a:lnTo>
                  <a:lnTo>
                    <a:pt x="1531708" y="1068867"/>
                  </a:lnTo>
                  <a:lnTo>
                    <a:pt x="1487183" y="1068867"/>
                  </a:lnTo>
                  <a:lnTo>
                    <a:pt x="1335428" y="1068867"/>
                  </a:lnTo>
                  <a:lnTo>
                    <a:pt x="1290626" y="1068867"/>
                  </a:lnTo>
                  <a:lnTo>
                    <a:pt x="1170224" y="1068867"/>
                  </a:lnTo>
                  <a:lnTo>
                    <a:pt x="1138871" y="1068867"/>
                  </a:lnTo>
                  <a:lnTo>
                    <a:pt x="1040537" y="1068867"/>
                  </a:lnTo>
                  <a:lnTo>
                    <a:pt x="843980" y="1068867"/>
                  </a:lnTo>
                  <a:lnTo>
                    <a:pt x="799455" y="1068867"/>
                  </a:lnTo>
                  <a:lnTo>
                    <a:pt x="647700" y="1068867"/>
                  </a:lnTo>
                  <a:lnTo>
                    <a:pt x="352810" y="1068867"/>
                  </a:lnTo>
                  <a:cubicBezTo>
                    <a:pt x="318603" y="1068867"/>
                    <a:pt x="275626" y="1044295"/>
                    <a:pt x="258084" y="1014459"/>
                  </a:cubicBezTo>
                  <a:cubicBezTo>
                    <a:pt x="12498" y="588843"/>
                    <a:pt x="12498" y="588843"/>
                    <a:pt x="12498" y="588843"/>
                  </a:cubicBezTo>
                  <a:cubicBezTo>
                    <a:pt x="-4166" y="559005"/>
                    <a:pt x="-4166" y="509862"/>
                    <a:pt x="12498" y="480025"/>
                  </a:cubicBezTo>
                  <a:cubicBezTo>
                    <a:pt x="258084" y="54408"/>
                    <a:pt x="258084" y="54408"/>
                    <a:pt x="258084" y="54408"/>
                  </a:cubicBezTo>
                  <a:cubicBezTo>
                    <a:pt x="275626" y="24572"/>
                    <a:pt x="318603" y="0"/>
                    <a:pt x="352810" y="0"/>
                  </a:cubicBez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lumMod val="95000"/>
                  </a:schemeClr>
                </a:gs>
                <a:gs pos="0">
                  <a:srgbClr val="D3D3D3"/>
                </a:gs>
              </a:gsLst>
              <a:lin ang="2700000" scaled="1"/>
              <a:tileRect/>
            </a:gradFill>
            <a:ln w="19050">
              <a:gradFill flip="none" rotWithShape="1">
                <a:gsLst>
                  <a:gs pos="100000">
                    <a:schemeClr val="bg1">
                      <a:lumMod val="75000"/>
                    </a:schemeClr>
                  </a:gs>
                  <a:gs pos="0">
                    <a:schemeClr val="bg1"/>
                  </a:gs>
                </a:gsLst>
                <a:lin ang="2700000" scaled="1"/>
                <a:tileRect/>
              </a:gradFill>
            </a:ln>
            <a:effectLst>
              <a:outerShdw blurRad="127000" dist="508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68580" tIns="34290" rIns="68580" bIns="34290" numCol="1" anchor="t" anchorCtr="0" compatLnSpc="1">
              <a:noAutofit/>
            </a:bodyPr>
            <a:lstStyle/>
            <a:p>
              <a:endParaRPr lang="zh-CN" altLang="en-US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39" name="任意多边形 38"/>
            <p:cNvSpPr/>
            <p:nvPr/>
          </p:nvSpPr>
          <p:spPr bwMode="auto">
            <a:xfrm flipH="1">
              <a:off x="7195691" y="2426313"/>
              <a:ext cx="3619225" cy="726817"/>
            </a:xfrm>
            <a:custGeom>
              <a:avLst/>
              <a:gdLst>
                <a:gd name="connsiteX0" fmla="*/ 305125 w 4603109"/>
                <a:gd name="connsiteY0" fmla="*/ 0 h 924402"/>
                <a:gd name="connsiteX1" fmla="*/ 432894 w 4603109"/>
                <a:gd name="connsiteY1" fmla="*/ 0 h 924402"/>
                <a:gd name="connsiteX2" fmla="*/ 445336 w 4603109"/>
                <a:gd name="connsiteY2" fmla="*/ 0 h 924402"/>
                <a:gd name="connsiteX3" fmla="*/ 550703 w 4603109"/>
                <a:gd name="connsiteY3" fmla="*/ 0 h 924402"/>
                <a:gd name="connsiteX4" fmla="*/ 560158 w 4603109"/>
                <a:gd name="connsiteY4" fmla="*/ 0 h 924402"/>
                <a:gd name="connsiteX5" fmla="*/ 573105 w 4603109"/>
                <a:gd name="connsiteY5" fmla="*/ 0 h 924402"/>
                <a:gd name="connsiteX6" fmla="*/ 626202 w 4603109"/>
                <a:gd name="connsiteY6" fmla="*/ 0 h 924402"/>
                <a:gd name="connsiteX7" fmla="*/ 676811 w 4603109"/>
                <a:gd name="connsiteY7" fmla="*/ 0 h 924402"/>
                <a:gd name="connsiteX8" fmla="*/ 678472 w 4603109"/>
                <a:gd name="connsiteY8" fmla="*/ 0 h 924402"/>
                <a:gd name="connsiteX9" fmla="*/ 687927 w 4603109"/>
                <a:gd name="connsiteY9" fmla="*/ 0 h 924402"/>
                <a:gd name="connsiteX10" fmla="*/ 691402 w 4603109"/>
                <a:gd name="connsiteY10" fmla="*/ 0 h 924402"/>
                <a:gd name="connsiteX11" fmla="*/ 700371 w 4603109"/>
                <a:gd name="connsiteY11" fmla="*/ 0 h 924402"/>
                <a:gd name="connsiteX12" fmla="*/ 707508 w 4603109"/>
                <a:gd name="connsiteY12" fmla="*/ 0 h 924402"/>
                <a:gd name="connsiteX13" fmla="*/ 729909 w 4603109"/>
                <a:gd name="connsiteY13" fmla="*/ 0 h 924402"/>
                <a:gd name="connsiteX14" fmla="*/ 753971 w 4603109"/>
                <a:gd name="connsiteY14" fmla="*/ 0 h 924402"/>
                <a:gd name="connsiteX15" fmla="*/ 804580 w 4603109"/>
                <a:gd name="connsiteY15" fmla="*/ 0 h 924402"/>
                <a:gd name="connsiteX16" fmla="*/ 805737 w 4603109"/>
                <a:gd name="connsiteY16" fmla="*/ 0 h 924402"/>
                <a:gd name="connsiteX17" fmla="*/ 819171 w 4603109"/>
                <a:gd name="connsiteY17" fmla="*/ 0 h 924402"/>
                <a:gd name="connsiteX18" fmla="*/ 828140 w 4603109"/>
                <a:gd name="connsiteY18" fmla="*/ 0 h 924402"/>
                <a:gd name="connsiteX19" fmla="*/ 831615 w 4603109"/>
                <a:gd name="connsiteY19" fmla="*/ 0 h 924402"/>
                <a:gd name="connsiteX20" fmla="*/ 835277 w 4603109"/>
                <a:gd name="connsiteY20" fmla="*/ 0 h 924402"/>
                <a:gd name="connsiteX21" fmla="*/ 857678 w 4603109"/>
                <a:gd name="connsiteY21" fmla="*/ 0 h 924402"/>
                <a:gd name="connsiteX22" fmla="*/ 864889 w 4603109"/>
                <a:gd name="connsiteY22" fmla="*/ 0 h 924402"/>
                <a:gd name="connsiteX23" fmla="*/ 899900 w 4603109"/>
                <a:gd name="connsiteY23" fmla="*/ 0 h 924402"/>
                <a:gd name="connsiteX24" fmla="*/ 909341 w 4603109"/>
                <a:gd name="connsiteY24" fmla="*/ 0 h 924402"/>
                <a:gd name="connsiteX25" fmla="*/ 929965 w 4603109"/>
                <a:gd name="connsiteY25" fmla="*/ 0 h 924402"/>
                <a:gd name="connsiteX26" fmla="*/ 933506 w 4603109"/>
                <a:gd name="connsiteY26" fmla="*/ 0 h 924402"/>
                <a:gd name="connsiteX27" fmla="*/ 936982 w 4603109"/>
                <a:gd name="connsiteY27" fmla="*/ 0 h 924402"/>
                <a:gd name="connsiteX28" fmla="*/ 959384 w 4603109"/>
                <a:gd name="connsiteY28" fmla="*/ 0 h 924402"/>
                <a:gd name="connsiteX29" fmla="*/ 962542 w 4603109"/>
                <a:gd name="connsiteY29" fmla="*/ 0 h 924402"/>
                <a:gd name="connsiteX30" fmla="*/ 984943 w 4603109"/>
                <a:gd name="connsiteY30" fmla="*/ 0 h 924402"/>
                <a:gd name="connsiteX31" fmla="*/ 992658 w 4603109"/>
                <a:gd name="connsiteY31" fmla="*/ 0 h 924402"/>
                <a:gd name="connsiteX32" fmla="*/ 1012059 w 4603109"/>
                <a:gd name="connsiteY32" fmla="*/ 0 h 924402"/>
                <a:gd name="connsiteX33" fmla="*/ 1012480 w 4603109"/>
                <a:gd name="connsiteY33" fmla="*/ 0 h 924402"/>
                <a:gd name="connsiteX34" fmla="*/ 1027669 w 4603109"/>
                <a:gd name="connsiteY34" fmla="*/ 0 h 924402"/>
                <a:gd name="connsiteX35" fmla="*/ 1037110 w 4603109"/>
                <a:gd name="connsiteY35" fmla="*/ 0 h 924402"/>
                <a:gd name="connsiteX36" fmla="*/ 1040112 w 4603109"/>
                <a:gd name="connsiteY36" fmla="*/ 0 h 924402"/>
                <a:gd name="connsiteX37" fmla="*/ 1057734 w 4603109"/>
                <a:gd name="connsiteY37" fmla="*/ 0 h 924402"/>
                <a:gd name="connsiteX38" fmla="*/ 1064751 w 4603109"/>
                <a:gd name="connsiteY38" fmla="*/ 0 h 924402"/>
                <a:gd name="connsiteX39" fmla="*/ 1070177 w 4603109"/>
                <a:gd name="connsiteY39" fmla="*/ 0 h 924402"/>
                <a:gd name="connsiteX40" fmla="*/ 1072436 w 4603109"/>
                <a:gd name="connsiteY40" fmla="*/ 0 h 924402"/>
                <a:gd name="connsiteX41" fmla="*/ 1090311 w 4603109"/>
                <a:gd name="connsiteY41" fmla="*/ 0 h 924402"/>
                <a:gd name="connsiteX42" fmla="*/ 1110718 w 4603109"/>
                <a:gd name="connsiteY42" fmla="*/ 0 h 924402"/>
                <a:gd name="connsiteX43" fmla="*/ 1112712 w 4603109"/>
                <a:gd name="connsiteY43" fmla="*/ 0 h 924402"/>
                <a:gd name="connsiteX44" fmla="*/ 1116187 w 4603109"/>
                <a:gd name="connsiteY44" fmla="*/ 0 h 924402"/>
                <a:gd name="connsiteX45" fmla="*/ 1139828 w 4603109"/>
                <a:gd name="connsiteY45" fmla="*/ 0 h 924402"/>
                <a:gd name="connsiteX46" fmla="*/ 1140249 w 4603109"/>
                <a:gd name="connsiteY46" fmla="*/ 0 h 924402"/>
                <a:gd name="connsiteX47" fmla="*/ 1145480 w 4603109"/>
                <a:gd name="connsiteY47" fmla="*/ 0 h 924402"/>
                <a:gd name="connsiteX48" fmla="*/ 1152270 w 4603109"/>
                <a:gd name="connsiteY48" fmla="*/ 0 h 924402"/>
                <a:gd name="connsiteX49" fmla="*/ 1154934 w 4603109"/>
                <a:gd name="connsiteY49" fmla="*/ 0 h 924402"/>
                <a:gd name="connsiteX50" fmla="*/ 1167881 w 4603109"/>
                <a:gd name="connsiteY50" fmla="*/ 0 h 924402"/>
                <a:gd name="connsiteX51" fmla="*/ 1175544 w 4603109"/>
                <a:gd name="connsiteY51" fmla="*/ 0 h 924402"/>
                <a:gd name="connsiteX52" fmla="*/ 1184998 w 4603109"/>
                <a:gd name="connsiteY52" fmla="*/ 0 h 924402"/>
                <a:gd name="connsiteX53" fmla="*/ 1197946 w 4603109"/>
                <a:gd name="connsiteY53" fmla="*/ 0 h 924402"/>
                <a:gd name="connsiteX54" fmla="*/ 1200205 w 4603109"/>
                <a:gd name="connsiteY54" fmla="*/ 0 h 924402"/>
                <a:gd name="connsiteX55" fmla="*/ 1220978 w 4603109"/>
                <a:gd name="connsiteY55" fmla="*/ 0 h 924402"/>
                <a:gd name="connsiteX56" fmla="*/ 1238487 w 4603109"/>
                <a:gd name="connsiteY56" fmla="*/ 0 h 924402"/>
                <a:gd name="connsiteX57" fmla="*/ 1243956 w 4603109"/>
                <a:gd name="connsiteY57" fmla="*/ 0 h 924402"/>
                <a:gd name="connsiteX58" fmla="*/ 1251042 w 4603109"/>
                <a:gd name="connsiteY58" fmla="*/ 0 h 924402"/>
                <a:gd name="connsiteX59" fmla="*/ 1257637 w 4603109"/>
                <a:gd name="connsiteY59" fmla="*/ 0 h 924402"/>
                <a:gd name="connsiteX60" fmla="*/ 1271587 w 4603109"/>
                <a:gd name="connsiteY60" fmla="*/ 0 h 924402"/>
                <a:gd name="connsiteX61" fmla="*/ 1273249 w 4603109"/>
                <a:gd name="connsiteY61" fmla="*/ 0 h 924402"/>
                <a:gd name="connsiteX62" fmla="*/ 1280039 w 4603109"/>
                <a:gd name="connsiteY62" fmla="*/ 0 h 924402"/>
                <a:gd name="connsiteX63" fmla="*/ 1282703 w 4603109"/>
                <a:gd name="connsiteY63" fmla="*/ 0 h 924402"/>
                <a:gd name="connsiteX64" fmla="*/ 1286178 w 4603109"/>
                <a:gd name="connsiteY64" fmla="*/ 0 h 924402"/>
                <a:gd name="connsiteX65" fmla="*/ 1295146 w 4603109"/>
                <a:gd name="connsiteY65" fmla="*/ 0 h 924402"/>
                <a:gd name="connsiteX66" fmla="*/ 1301651 w 4603109"/>
                <a:gd name="connsiteY66" fmla="*/ 0 h 924402"/>
                <a:gd name="connsiteX67" fmla="*/ 1302284 w 4603109"/>
                <a:gd name="connsiteY67" fmla="*/ 0 h 924402"/>
                <a:gd name="connsiteX68" fmla="*/ 1303313 w 4603109"/>
                <a:gd name="connsiteY68" fmla="*/ 0 h 924402"/>
                <a:gd name="connsiteX69" fmla="*/ 1312767 w 4603109"/>
                <a:gd name="connsiteY69" fmla="*/ 0 h 924402"/>
                <a:gd name="connsiteX70" fmla="*/ 1316242 w 4603109"/>
                <a:gd name="connsiteY70" fmla="*/ 0 h 924402"/>
                <a:gd name="connsiteX71" fmla="*/ 1321886 w 4603109"/>
                <a:gd name="connsiteY71" fmla="*/ 0 h 924402"/>
                <a:gd name="connsiteX72" fmla="*/ 1324685 w 4603109"/>
                <a:gd name="connsiteY72" fmla="*/ 0 h 924402"/>
                <a:gd name="connsiteX73" fmla="*/ 1325211 w 4603109"/>
                <a:gd name="connsiteY73" fmla="*/ 0 h 924402"/>
                <a:gd name="connsiteX74" fmla="*/ 1332348 w 4603109"/>
                <a:gd name="connsiteY74" fmla="*/ 0 h 924402"/>
                <a:gd name="connsiteX75" fmla="*/ 1332714 w 4603109"/>
                <a:gd name="connsiteY75" fmla="*/ 0 h 924402"/>
                <a:gd name="connsiteX76" fmla="*/ 1333135 w 4603109"/>
                <a:gd name="connsiteY76" fmla="*/ 0 h 924402"/>
                <a:gd name="connsiteX77" fmla="*/ 1348747 w 4603109"/>
                <a:gd name="connsiteY77" fmla="*/ 0 h 924402"/>
                <a:gd name="connsiteX78" fmla="*/ 1354749 w 4603109"/>
                <a:gd name="connsiteY78" fmla="*/ 0 h 924402"/>
                <a:gd name="connsiteX79" fmla="*/ 1378811 w 4603109"/>
                <a:gd name="connsiteY79" fmla="*/ 0 h 924402"/>
                <a:gd name="connsiteX80" fmla="*/ 1383745 w 4603109"/>
                <a:gd name="connsiteY80" fmla="*/ 0 h 924402"/>
                <a:gd name="connsiteX81" fmla="*/ 1385406 w 4603109"/>
                <a:gd name="connsiteY81" fmla="*/ 0 h 924402"/>
                <a:gd name="connsiteX82" fmla="*/ 1399356 w 4603109"/>
                <a:gd name="connsiteY82" fmla="*/ 0 h 924402"/>
                <a:gd name="connsiteX83" fmla="*/ 1400513 w 4603109"/>
                <a:gd name="connsiteY83" fmla="*/ 0 h 924402"/>
                <a:gd name="connsiteX84" fmla="*/ 1413947 w 4603109"/>
                <a:gd name="connsiteY84" fmla="*/ 0 h 924402"/>
                <a:gd name="connsiteX85" fmla="*/ 1414442 w 4603109"/>
                <a:gd name="connsiteY85" fmla="*/ 0 h 924402"/>
                <a:gd name="connsiteX86" fmla="*/ 1422915 w 4603109"/>
                <a:gd name="connsiteY86" fmla="*/ 0 h 924402"/>
                <a:gd name="connsiteX87" fmla="*/ 1426390 w 4603109"/>
                <a:gd name="connsiteY87" fmla="*/ 0 h 924402"/>
                <a:gd name="connsiteX88" fmla="*/ 1429420 w 4603109"/>
                <a:gd name="connsiteY88" fmla="*/ 0 h 924402"/>
                <a:gd name="connsiteX89" fmla="*/ 1430053 w 4603109"/>
                <a:gd name="connsiteY89" fmla="*/ 0 h 924402"/>
                <a:gd name="connsiteX90" fmla="*/ 1430206 w 4603109"/>
                <a:gd name="connsiteY90" fmla="*/ 0 h 924402"/>
                <a:gd name="connsiteX91" fmla="*/ 1430577 w 4603109"/>
                <a:gd name="connsiteY91" fmla="*/ 0 h 924402"/>
                <a:gd name="connsiteX92" fmla="*/ 1436843 w 4603109"/>
                <a:gd name="connsiteY92" fmla="*/ 0 h 924402"/>
                <a:gd name="connsiteX93" fmla="*/ 1444011 w 4603109"/>
                <a:gd name="connsiteY93" fmla="*/ 0 h 924402"/>
                <a:gd name="connsiteX94" fmla="*/ 1449655 w 4603109"/>
                <a:gd name="connsiteY94" fmla="*/ 0 h 924402"/>
                <a:gd name="connsiteX95" fmla="*/ 1452454 w 4603109"/>
                <a:gd name="connsiteY95" fmla="*/ 0 h 924402"/>
                <a:gd name="connsiteX96" fmla="*/ 1452980 w 4603109"/>
                <a:gd name="connsiteY96" fmla="*/ 0 h 924402"/>
                <a:gd name="connsiteX97" fmla="*/ 1456455 w 4603109"/>
                <a:gd name="connsiteY97" fmla="*/ 0 h 924402"/>
                <a:gd name="connsiteX98" fmla="*/ 1459664 w 4603109"/>
                <a:gd name="connsiteY98" fmla="*/ 0 h 924402"/>
                <a:gd name="connsiteX99" fmla="*/ 1460117 w 4603109"/>
                <a:gd name="connsiteY99" fmla="*/ 0 h 924402"/>
                <a:gd name="connsiteX100" fmla="*/ 1460483 w 4603109"/>
                <a:gd name="connsiteY100" fmla="*/ 0 h 924402"/>
                <a:gd name="connsiteX101" fmla="*/ 1460904 w 4603109"/>
                <a:gd name="connsiteY101" fmla="*/ 0 h 924402"/>
                <a:gd name="connsiteX102" fmla="*/ 1472926 w 4603109"/>
                <a:gd name="connsiteY102" fmla="*/ 0 h 924402"/>
                <a:gd name="connsiteX103" fmla="*/ 1482518 w 4603109"/>
                <a:gd name="connsiteY103" fmla="*/ 0 h 924402"/>
                <a:gd name="connsiteX104" fmla="*/ 1489729 w 4603109"/>
                <a:gd name="connsiteY104" fmla="*/ 0 h 924402"/>
                <a:gd name="connsiteX105" fmla="*/ 1504116 w 4603109"/>
                <a:gd name="connsiteY105" fmla="*/ 0 h 924402"/>
                <a:gd name="connsiteX106" fmla="*/ 1511514 w 4603109"/>
                <a:gd name="connsiteY106" fmla="*/ 0 h 924402"/>
                <a:gd name="connsiteX107" fmla="*/ 1524740 w 4603109"/>
                <a:gd name="connsiteY107" fmla="*/ 0 h 924402"/>
                <a:gd name="connsiteX108" fmla="*/ 1528282 w 4603109"/>
                <a:gd name="connsiteY108" fmla="*/ 0 h 924402"/>
                <a:gd name="connsiteX109" fmla="*/ 1531757 w 4603109"/>
                <a:gd name="connsiteY109" fmla="*/ 0 h 924402"/>
                <a:gd name="connsiteX110" fmla="*/ 1534181 w 4603109"/>
                <a:gd name="connsiteY110" fmla="*/ 0 h 924402"/>
                <a:gd name="connsiteX111" fmla="*/ 1542211 w 4603109"/>
                <a:gd name="connsiteY111" fmla="*/ 0 h 924402"/>
                <a:gd name="connsiteX112" fmla="*/ 1554159 w 4603109"/>
                <a:gd name="connsiteY112" fmla="*/ 0 h 924402"/>
                <a:gd name="connsiteX113" fmla="*/ 1557318 w 4603109"/>
                <a:gd name="connsiteY113" fmla="*/ 0 h 924402"/>
                <a:gd name="connsiteX114" fmla="*/ 1557975 w 4603109"/>
                <a:gd name="connsiteY114" fmla="*/ 0 h 924402"/>
                <a:gd name="connsiteX115" fmla="*/ 1558346 w 4603109"/>
                <a:gd name="connsiteY115" fmla="*/ 0 h 924402"/>
                <a:gd name="connsiteX116" fmla="*/ 1561822 w 4603109"/>
                <a:gd name="connsiteY116" fmla="*/ 0 h 924402"/>
                <a:gd name="connsiteX117" fmla="*/ 1564612 w 4603109"/>
                <a:gd name="connsiteY117" fmla="*/ 0 h 924402"/>
                <a:gd name="connsiteX118" fmla="*/ 1566857 w 4603109"/>
                <a:gd name="connsiteY118" fmla="*/ 0 h 924402"/>
                <a:gd name="connsiteX119" fmla="*/ 1576919 w 4603109"/>
                <a:gd name="connsiteY119" fmla="*/ 0 h 924402"/>
                <a:gd name="connsiteX120" fmla="*/ 1579719 w 4603109"/>
                <a:gd name="connsiteY120" fmla="*/ 0 h 924402"/>
                <a:gd name="connsiteX121" fmla="*/ 1584224 w 4603109"/>
                <a:gd name="connsiteY121" fmla="*/ 0 h 924402"/>
                <a:gd name="connsiteX122" fmla="*/ 1587382 w 4603109"/>
                <a:gd name="connsiteY122" fmla="*/ 0 h 924402"/>
                <a:gd name="connsiteX123" fmla="*/ 1587433 w 4603109"/>
                <a:gd name="connsiteY123" fmla="*/ 0 h 924402"/>
                <a:gd name="connsiteX124" fmla="*/ 1600695 w 4603109"/>
                <a:gd name="connsiteY124" fmla="*/ 0 h 924402"/>
                <a:gd name="connsiteX125" fmla="*/ 1606834 w 4603109"/>
                <a:gd name="connsiteY125" fmla="*/ 0 h 924402"/>
                <a:gd name="connsiteX126" fmla="*/ 1607256 w 4603109"/>
                <a:gd name="connsiteY126" fmla="*/ 0 h 924402"/>
                <a:gd name="connsiteX127" fmla="*/ 1608325 w 4603109"/>
                <a:gd name="connsiteY127" fmla="*/ 0 h 924402"/>
                <a:gd name="connsiteX128" fmla="*/ 1609783 w 4603109"/>
                <a:gd name="connsiteY128" fmla="*/ 0 h 924402"/>
                <a:gd name="connsiteX129" fmla="*/ 1617498 w 4603109"/>
                <a:gd name="connsiteY129" fmla="*/ 0 h 924402"/>
                <a:gd name="connsiteX130" fmla="*/ 1631885 w 4603109"/>
                <a:gd name="connsiteY130" fmla="*/ 0 h 924402"/>
                <a:gd name="connsiteX131" fmla="*/ 1636899 w 4603109"/>
                <a:gd name="connsiteY131" fmla="*/ 0 h 924402"/>
                <a:gd name="connsiteX132" fmla="*/ 1637320 w 4603109"/>
                <a:gd name="connsiteY132" fmla="*/ 0 h 924402"/>
                <a:gd name="connsiteX133" fmla="*/ 1637445 w 4603109"/>
                <a:gd name="connsiteY133" fmla="*/ 0 h 924402"/>
                <a:gd name="connsiteX134" fmla="*/ 1652509 w 4603109"/>
                <a:gd name="connsiteY134" fmla="*/ 0 h 924402"/>
                <a:gd name="connsiteX135" fmla="*/ 1659526 w 4603109"/>
                <a:gd name="connsiteY135" fmla="*/ 0 h 924402"/>
                <a:gd name="connsiteX136" fmla="*/ 1661950 w 4603109"/>
                <a:gd name="connsiteY136" fmla="*/ 0 h 924402"/>
                <a:gd name="connsiteX137" fmla="*/ 1664952 w 4603109"/>
                <a:gd name="connsiteY137" fmla="*/ 0 h 924402"/>
                <a:gd name="connsiteX138" fmla="*/ 1667212 w 4603109"/>
                <a:gd name="connsiteY138" fmla="*/ 0 h 924402"/>
                <a:gd name="connsiteX139" fmla="*/ 1685087 w 4603109"/>
                <a:gd name="connsiteY139" fmla="*/ 0 h 924402"/>
                <a:gd name="connsiteX140" fmla="*/ 1689591 w 4603109"/>
                <a:gd name="connsiteY140" fmla="*/ 0 h 924402"/>
                <a:gd name="connsiteX141" fmla="*/ 1694626 w 4603109"/>
                <a:gd name="connsiteY141" fmla="*/ 0 h 924402"/>
                <a:gd name="connsiteX142" fmla="*/ 1697276 w 4603109"/>
                <a:gd name="connsiteY142" fmla="*/ 0 h 924402"/>
                <a:gd name="connsiteX143" fmla="*/ 1698000 w 4603109"/>
                <a:gd name="connsiteY143" fmla="*/ 0 h 924402"/>
                <a:gd name="connsiteX144" fmla="*/ 1704688 w 4603109"/>
                <a:gd name="connsiteY144" fmla="*/ 0 h 924402"/>
                <a:gd name="connsiteX145" fmla="*/ 1707488 w 4603109"/>
                <a:gd name="connsiteY145" fmla="*/ 0 h 924402"/>
                <a:gd name="connsiteX146" fmla="*/ 1710963 w 4603109"/>
                <a:gd name="connsiteY146" fmla="*/ 0 h 924402"/>
                <a:gd name="connsiteX147" fmla="*/ 1715151 w 4603109"/>
                <a:gd name="connsiteY147" fmla="*/ 0 h 924402"/>
                <a:gd name="connsiteX148" fmla="*/ 1721928 w 4603109"/>
                <a:gd name="connsiteY148" fmla="*/ 0 h 924402"/>
                <a:gd name="connsiteX149" fmla="*/ 1734603 w 4603109"/>
                <a:gd name="connsiteY149" fmla="*/ 0 h 924402"/>
                <a:gd name="connsiteX150" fmla="*/ 1735025 w 4603109"/>
                <a:gd name="connsiteY150" fmla="*/ 0 h 924402"/>
                <a:gd name="connsiteX151" fmla="*/ 1735558 w 4603109"/>
                <a:gd name="connsiteY151" fmla="*/ 0 h 924402"/>
                <a:gd name="connsiteX152" fmla="*/ 1736094 w 4603109"/>
                <a:gd name="connsiteY152" fmla="*/ 0 h 924402"/>
                <a:gd name="connsiteX153" fmla="*/ 1737552 w 4603109"/>
                <a:gd name="connsiteY153" fmla="*/ 0 h 924402"/>
                <a:gd name="connsiteX154" fmla="*/ 1741027 w 4603109"/>
                <a:gd name="connsiteY154" fmla="*/ 0 h 924402"/>
                <a:gd name="connsiteX155" fmla="*/ 1747046 w 4603109"/>
                <a:gd name="connsiteY155" fmla="*/ 0 h 924402"/>
                <a:gd name="connsiteX156" fmla="*/ 1748537 w 4603109"/>
                <a:gd name="connsiteY156" fmla="*/ 0 h 924402"/>
                <a:gd name="connsiteX157" fmla="*/ 1753052 w 4603109"/>
                <a:gd name="connsiteY157" fmla="*/ 0 h 924402"/>
                <a:gd name="connsiteX158" fmla="*/ 1757499 w 4603109"/>
                <a:gd name="connsiteY158" fmla="*/ 0 h 924402"/>
                <a:gd name="connsiteX159" fmla="*/ 1764668 w 4603109"/>
                <a:gd name="connsiteY159" fmla="*/ 0 h 924402"/>
                <a:gd name="connsiteX160" fmla="*/ 1765089 w 4603109"/>
                <a:gd name="connsiteY160" fmla="*/ 0 h 924402"/>
                <a:gd name="connsiteX161" fmla="*/ 1765214 w 4603109"/>
                <a:gd name="connsiteY161" fmla="*/ 0 h 924402"/>
                <a:gd name="connsiteX162" fmla="*/ 1770320 w 4603109"/>
                <a:gd name="connsiteY162" fmla="*/ 0 h 924402"/>
                <a:gd name="connsiteX163" fmla="*/ 1777110 w 4603109"/>
                <a:gd name="connsiteY163" fmla="*/ 0 h 924402"/>
                <a:gd name="connsiteX164" fmla="*/ 1779774 w 4603109"/>
                <a:gd name="connsiteY164" fmla="*/ 0 h 924402"/>
                <a:gd name="connsiteX165" fmla="*/ 1792721 w 4603109"/>
                <a:gd name="connsiteY165" fmla="*/ 0 h 924402"/>
                <a:gd name="connsiteX166" fmla="*/ 1794981 w 4603109"/>
                <a:gd name="connsiteY166" fmla="*/ 0 h 924402"/>
                <a:gd name="connsiteX167" fmla="*/ 1825045 w 4603109"/>
                <a:gd name="connsiteY167" fmla="*/ 0 h 924402"/>
                <a:gd name="connsiteX168" fmla="*/ 1825769 w 4603109"/>
                <a:gd name="connsiteY168" fmla="*/ 0 h 924402"/>
                <a:gd name="connsiteX169" fmla="*/ 1838732 w 4603109"/>
                <a:gd name="connsiteY169" fmla="*/ 0 h 924402"/>
                <a:gd name="connsiteX170" fmla="*/ 1845818 w 4603109"/>
                <a:gd name="connsiteY170" fmla="*/ 0 h 924402"/>
                <a:gd name="connsiteX171" fmla="*/ 1849697 w 4603109"/>
                <a:gd name="connsiteY171" fmla="*/ 0 h 924402"/>
                <a:gd name="connsiteX172" fmla="*/ 1852412 w 4603109"/>
                <a:gd name="connsiteY172" fmla="*/ 0 h 924402"/>
                <a:gd name="connsiteX173" fmla="*/ 1853903 w 4603109"/>
                <a:gd name="connsiteY173" fmla="*/ 0 h 924402"/>
                <a:gd name="connsiteX174" fmla="*/ 1863327 w 4603109"/>
                <a:gd name="connsiteY174" fmla="*/ 0 h 924402"/>
                <a:gd name="connsiteX175" fmla="*/ 1868796 w 4603109"/>
                <a:gd name="connsiteY175" fmla="*/ 0 h 924402"/>
                <a:gd name="connsiteX176" fmla="*/ 1874815 w 4603109"/>
                <a:gd name="connsiteY176" fmla="*/ 0 h 924402"/>
                <a:gd name="connsiteX177" fmla="*/ 1876306 w 4603109"/>
                <a:gd name="connsiteY177" fmla="*/ 0 h 924402"/>
                <a:gd name="connsiteX178" fmla="*/ 1880821 w 4603109"/>
                <a:gd name="connsiteY178" fmla="*/ 0 h 924402"/>
                <a:gd name="connsiteX179" fmla="*/ 1882477 w 4603109"/>
                <a:gd name="connsiteY179" fmla="*/ 0 h 924402"/>
                <a:gd name="connsiteX180" fmla="*/ 1883936 w 4603109"/>
                <a:gd name="connsiteY180" fmla="*/ 0 h 924402"/>
                <a:gd name="connsiteX181" fmla="*/ 1885268 w 4603109"/>
                <a:gd name="connsiteY181" fmla="*/ 0 h 924402"/>
                <a:gd name="connsiteX182" fmla="*/ 1896427 w 4603109"/>
                <a:gd name="connsiteY182" fmla="*/ 0 h 924402"/>
                <a:gd name="connsiteX183" fmla="*/ 1898089 w 4603109"/>
                <a:gd name="connsiteY183" fmla="*/ 0 h 924402"/>
                <a:gd name="connsiteX184" fmla="*/ 1904879 w 4603109"/>
                <a:gd name="connsiteY184" fmla="*/ 0 h 924402"/>
                <a:gd name="connsiteX185" fmla="*/ 1907543 w 4603109"/>
                <a:gd name="connsiteY185" fmla="*/ 0 h 924402"/>
                <a:gd name="connsiteX186" fmla="*/ 1911018 w 4603109"/>
                <a:gd name="connsiteY186" fmla="*/ 0 h 924402"/>
                <a:gd name="connsiteX187" fmla="*/ 1919986 w 4603109"/>
                <a:gd name="connsiteY187" fmla="*/ 0 h 924402"/>
                <a:gd name="connsiteX188" fmla="*/ 1927124 w 4603109"/>
                <a:gd name="connsiteY188" fmla="*/ 0 h 924402"/>
                <a:gd name="connsiteX189" fmla="*/ 1927489 w 4603109"/>
                <a:gd name="connsiteY189" fmla="*/ 0 h 924402"/>
                <a:gd name="connsiteX190" fmla="*/ 1927911 w 4603109"/>
                <a:gd name="connsiteY190" fmla="*/ 0 h 924402"/>
                <a:gd name="connsiteX191" fmla="*/ 1929402 w 4603109"/>
                <a:gd name="connsiteY191" fmla="*/ 0 h 924402"/>
                <a:gd name="connsiteX192" fmla="*/ 1946726 w 4603109"/>
                <a:gd name="connsiteY192" fmla="*/ 0 h 924402"/>
                <a:gd name="connsiteX193" fmla="*/ 1949525 w 4603109"/>
                <a:gd name="connsiteY193" fmla="*/ 0 h 924402"/>
                <a:gd name="connsiteX194" fmla="*/ 1957554 w 4603109"/>
                <a:gd name="connsiteY194" fmla="*/ 0 h 924402"/>
                <a:gd name="connsiteX195" fmla="*/ 1957975 w 4603109"/>
                <a:gd name="connsiteY195" fmla="*/ 0 h 924402"/>
                <a:gd name="connsiteX196" fmla="*/ 1973587 w 4603109"/>
                <a:gd name="connsiteY196" fmla="*/ 0 h 924402"/>
                <a:gd name="connsiteX197" fmla="*/ 1978520 w 4603109"/>
                <a:gd name="connsiteY197" fmla="*/ 0 h 924402"/>
                <a:gd name="connsiteX198" fmla="*/ 1980012 w 4603109"/>
                <a:gd name="connsiteY198" fmla="*/ 0 h 924402"/>
                <a:gd name="connsiteX199" fmla="*/ 1980181 w 4603109"/>
                <a:gd name="connsiteY199" fmla="*/ 0 h 924402"/>
                <a:gd name="connsiteX200" fmla="*/ 1981672 w 4603109"/>
                <a:gd name="connsiteY200" fmla="*/ 0 h 924402"/>
                <a:gd name="connsiteX201" fmla="*/ 2008585 w 4603109"/>
                <a:gd name="connsiteY201" fmla="*/ 0 h 924402"/>
                <a:gd name="connsiteX202" fmla="*/ 2009218 w 4603109"/>
                <a:gd name="connsiteY202" fmla="*/ 0 h 924402"/>
                <a:gd name="connsiteX203" fmla="*/ 2010246 w 4603109"/>
                <a:gd name="connsiteY203" fmla="*/ 0 h 924402"/>
                <a:gd name="connsiteX204" fmla="*/ 2010709 w 4603109"/>
                <a:gd name="connsiteY204" fmla="*/ 0 h 924402"/>
                <a:gd name="connsiteX205" fmla="*/ 2011705 w 4603109"/>
                <a:gd name="connsiteY205" fmla="*/ 0 h 924402"/>
                <a:gd name="connsiteX206" fmla="*/ 2024147 w 4603109"/>
                <a:gd name="connsiteY206" fmla="*/ 0 h 924402"/>
                <a:gd name="connsiteX207" fmla="*/ 2024196 w 4603109"/>
                <a:gd name="connsiteY207" fmla="*/ 0 h 924402"/>
                <a:gd name="connsiteX208" fmla="*/ 2024981 w 4603109"/>
                <a:gd name="connsiteY208" fmla="*/ 0 h 924402"/>
                <a:gd name="connsiteX209" fmla="*/ 2025353 w 4603109"/>
                <a:gd name="connsiteY209" fmla="*/ 0 h 924402"/>
                <a:gd name="connsiteX210" fmla="*/ 2026473 w 4603109"/>
                <a:gd name="connsiteY210" fmla="*/ 0 h 924402"/>
                <a:gd name="connsiteX211" fmla="*/ 2031619 w 4603109"/>
                <a:gd name="connsiteY211" fmla="*/ 0 h 924402"/>
                <a:gd name="connsiteX212" fmla="*/ 2033110 w 4603109"/>
                <a:gd name="connsiteY212" fmla="*/ 0 h 924402"/>
                <a:gd name="connsiteX213" fmla="*/ 2038787 w 4603109"/>
                <a:gd name="connsiteY213" fmla="*/ 0 h 924402"/>
                <a:gd name="connsiteX214" fmla="*/ 2039282 w 4603109"/>
                <a:gd name="connsiteY214" fmla="*/ 0 h 924402"/>
                <a:gd name="connsiteX215" fmla="*/ 2047755 w 4603109"/>
                <a:gd name="connsiteY215" fmla="*/ 0 h 924402"/>
                <a:gd name="connsiteX216" fmla="*/ 2051230 w 4603109"/>
                <a:gd name="connsiteY216" fmla="*/ 0 h 924402"/>
                <a:gd name="connsiteX217" fmla="*/ 2054893 w 4603109"/>
                <a:gd name="connsiteY217" fmla="*/ 0 h 924402"/>
                <a:gd name="connsiteX218" fmla="*/ 2055046 w 4603109"/>
                <a:gd name="connsiteY218" fmla="*/ 0 h 924402"/>
                <a:gd name="connsiteX219" fmla="*/ 2055258 w 4603109"/>
                <a:gd name="connsiteY219" fmla="*/ 0 h 924402"/>
                <a:gd name="connsiteX220" fmla="*/ 2055680 w 4603109"/>
                <a:gd name="connsiteY220" fmla="*/ 0 h 924402"/>
                <a:gd name="connsiteX221" fmla="*/ 2057171 w 4603109"/>
                <a:gd name="connsiteY221" fmla="*/ 0 h 924402"/>
                <a:gd name="connsiteX222" fmla="*/ 2061683 w 4603109"/>
                <a:gd name="connsiteY222" fmla="*/ 0 h 924402"/>
                <a:gd name="connsiteX223" fmla="*/ 2067702 w 4603109"/>
                <a:gd name="connsiteY223" fmla="*/ 0 h 924402"/>
                <a:gd name="connsiteX224" fmla="*/ 2074495 w 4603109"/>
                <a:gd name="connsiteY224" fmla="*/ 0 h 924402"/>
                <a:gd name="connsiteX225" fmla="*/ 2077294 w 4603109"/>
                <a:gd name="connsiteY225" fmla="*/ 0 h 924402"/>
                <a:gd name="connsiteX226" fmla="*/ 2084504 w 4603109"/>
                <a:gd name="connsiteY226" fmla="*/ 0 h 924402"/>
                <a:gd name="connsiteX227" fmla="*/ 2085323 w 4603109"/>
                <a:gd name="connsiteY227" fmla="*/ 0 h 924402"/>
                <a:gd name="connsiteX228" fmla="*/ 2085744 w 4603109"/>
                <a:gd name="connsiteY228" fmla="*/ 0 h 924402"/>
                <a:gd name="connsiteX229" fmla="*/ 2097766 w 4603109"/>
                <a:gd name="connsiteY229" fmla="*/ 0 h 924402"/>
                <a:gd name="connsiteX230" fmla="*/ 2106289 w 4603109"/>
                <a:gd name="connsiteY230" fmla="*/ 0 h 924402"/>
                <a:gd name="connsiteX231" fmla="*/ 2107781 w 4603109"/>
                <a:gd name="connsiteY231" fmla="*/ 0 h 924402"/>
                <a:gd name="connsiteX232" fmla="*/ 2128956 w 4603109"/>
                <a:gd name="connsiteY232" fmla="*/ 0 h 924402"/>
                <a:gd name="connsiteX233" fmla="*/ 2129514 w 4603109"/>
                <a:gd name="connsiteY233" fmla="*/ 0 h 924402"/>
                <a:gd name="connsiteX234" fmla="*/ 2136354 w 4603109"/>
                <a:gd name="connsiteY234" fmla="*/ 0 h 924402"/>
                <a:gd name="connsiteX235" fmla="*/ 2136987 w 4603109"/>
                <a:gd name="connsiteY235" fmla="*/ 0 h 924402"/>
                <a:gd name="connsiteX236" fmla="*/ 2138478 w 4603109"/>
                <a:gd name="connsiteY236" fmla="*/ 0 h 924402"/>
                <a:gd name="connsiteX237" fmla="*/ 2151916 w 4603109"/>
                <a:gd name="connsiteY237" fmla="*/ 0 h 924402"/>
                <a:gd name="connsiteX238" fmla="*/ 2152750 w 4603109"/>
                <a:gd name="connsiteY238" fmla="*/ 0 h 924402"/>
                <a:gd name="connsiteX239" fmla="*/ 2153122 w 4603109"/>
                <a:gd name="connsiteY239" fmla="*/ 0 h 924402"/>
                <a:gd name="connsiteX240" fmla="*/ 2154242 w 4603109"/>
                <a:gd name="connsiteY240" fmla="*/ 0 h 924402"/>
                <a:gd name="connsiteX241" fmla="*/ 2156597 w 4603109"/>
                <a:gd name="connsiteY241" fmla="*/ 0 h 924402"/>
                <a:gd name="connsiteX242" fmla="*/ 2159388 w 4603109"/>
                <a:gd name="connsiteY242" fmla="*/ 0 h 924402"/>
                <a:gd name="connsiteX243" fmla="*/ 2160879 w 4603109"/>
                <a:gd name="connsiteY243" fmla="*/ 0 h 924402"/>
                <a:gd name="connsiteX244" fmla="*/ 2161633 w 4603109"/>
                <a:gd name="connsiteY244" fmla="*/ 0 h 924402"/>
                <a:gd name="connsiteX245" fmla="*/ 2167051 w 4603109"/>
                <a:gd name="connsiteY245" fmla="*/ 0 h 924402"/>
                <a:gd name="connsiteX246" fmla="*/ 2178999 w 4603109"/>
                <a:gd name="connsiteY246" fmla="*/ 0 h 924402"/>
                <a:gd name="connsiteX247" fmla="*/ 2182158 w 4603109"/>
                <a:gd name="connsiteY247" fmla="*/ 0 h 924402"/>
                <a:gd name="connsiteX248" fmla="*/ 2182815 w 4603109"/>
                <a:gd name="connsiteY248" fmla="*/ 0 h 924402"/>
                <a:gd name="connsiteX249" fmla="*/ 2188666 w 4603109"/>
                <a:gd name="connsiteY249" fmla="*/ 0 h 924402"/>
                <a:gd name="connsiteX250" fmla="*/ 2189452 w 4603109"/>
                <a:gd name="connsiteY250" fmla="*/ 0 h 924402"/>
                <a:gd name="connsiteX251" fmla="*/ 2191697 w 4603109"/>
                <a:gd name="connsiteY251" fmla="*/ 0 h 924402"/>
                <a:gd name="connsiteX252" fmla="*/ 2195471 w 4603109"/>
                <a:gd name="connsiteY252" fmla="*/ 0 h 924402"/>
                <a:gd name="connsiteX253" fmla="*/ 2201759 w 4603109"/>
                <a:gd name="connsiteY253" fmla="*/ 0 h 924402"/>
                <a:gd name="connsiteX254" fmla="*/ 2203100 w 4603109"/>
                <a:gd name="connsiteY254" fmla="*/ 0 h 924402"/>
                <a:gd name="connsiteX255" fmla="*/ 2204559 w 4603109"/>
                <a:gd name="connsiteY255" fmla="*/ 0 h 924402"/>
                <a:gd name="connsiteX256" fmla="*/ 2204591 w 4603109"/>
                <a:gd name="connsiteY256" fmla="*/ 0 h 924402"/>
                <a:gd name="connsiteX257" fmla="*/ 2212273 w 4603109"/>
                <a:gd name="connsiteY257" fmla="*/ 0 h 924402"/>
                <a:gd name="connsiteX258" fmla="*/ 2225535 w 4603109"/>
                <a:gd name="connsiteY258" fmla="*/ 0 h 924402"/>
                <a:gd name="connsiteX259" fmla="*/ 2231674 w 4603109"/>
                <a:gd name="connsiteY259" fmla="*/ 0 h 924402"/>
                <a:gd name="connsiteX260" fmla="*/ 2232096 w 4603109"/>
                <a:gd name="connsiteY260" fmla="*/ 0 h 924402"/>
                <a:gd name="connsiteX261" fmla="*/ 2232220 w 4603109"/>
                <a:gd name="connsiteY261" fmla="*/ 0 h 924402"/>
                <a:gd name="connsiteX262" fmla="*/ 2233118 w 4603109"/>
                <a:gd name="connsiteY262" fmla="*/ 0 h 924402"/>
                <a:gd name="connsiteX263" fmla="*/ 2233165 w 4603109"/>
                <a:gd name="connsiteY263" fmla="*/ 0 h 924402"/>
                <a:gd name="connsiteX264" fmla="*/ 2256725 w 4603109"/>
                <a:gd name="connsiteY264" fmla="*/ 0 h 924402"/>
                <a:gd name="connsiteX265" fmla="*/ 2257283 w 4603109"/>
                <a:gd name="connsiteY265" fmla="*/ 0 h 924402"/>
                <a:gd name="connsiteX266" fmla="*/ 2262285 w 4603109"/>
                <a:gd name="connsiteY266" fmla="*/ 0 h 924402"/>
                <a:gd name="connsiteX267" fmla="*/ 2284366 w 4603109"/>
                <a:gd name="connsiteY267" fmla="*/ 0 h 924402"/>
                <a:gd name="connsiteX268" fmla="*/ 2289402 w 4603109"/>
                <a:gd name="connsiteY268" fmla="*/ 0 h 924402"/>
                <a:gd name="connsiteX269" fmla="*/ 2292052 w 4603109"/>
                <a:gd name="connsiteY269" fmla="*/ 0 h 924402"/>
                <a:gd name="connsiteX270" fmla="*/ 2299271 w 4603109"/>
                <a:gd name="connsiteY270" fmla="*/ 0 h 924402"/>
                <a:gd name="connsiteX271" fmla="*/ 2308721 w 4603109"/>
                <a:gd name="connsiteY271" fmla="*/ 0 h 924402"/>
                <a:gd name="connsiteX272" fmla="*/ 2309927 w 4603109"/>
                <a:gd name="connsiteY272" fmla="*/ 0 h 924402"/>
                <a:gd name="connsiteX273" fmla="*/ 2316435 w 4603109"/>
                <a:gd name="connsiteY273" fmla="*/ 0 h 924402"/>
                <a:gd name="connsiteX274" fmla="*/ 2316703 w 4603109"/>
                <a:gd name="connsiteY274" fmla="*/ 0 h 924402"/>
                <a:gd name="connsiteX275" fmla="*/ 2319466 w 4603109"/>
                <a:gd name="connsiteY275" fmla="*/ 0 h 924402"/>
                <a:gd name="connsiteX276" fmla="*/ 2322840 w 4603109"/>
                <a:gd name="connsiteY276" fmla="*/ 0 h 924402"/>
                <a:gd name="connsiteX277" fmla="*/ 2329528 w 4603109"/>
                <a:gd name="connsiteY277" fmla="*/ 0 h 924402"/>
                <a:gd name="connsiteX278" fmla="*/ 2330869 w 4603109"/>
                <a:gd name="connsiteY278" fmla="*/ 0 h 924402"/>
                <a:gd name="connsiteX279" fmla="*/ 2332328 w 4603109"/>
                <a:gd name="connsiteY279" fmla="*/ 0 h 924402"/>
                <a:gd name="connsiteX280" fmla="*/ 2332360 w 4603109"/>
                <a:gd name="connsiteY280" fmla="*/ 0 h 924402"/>
                <a:gd name="connsiteX281" fmla="*/ 2335803 w 4603109"/>
                <a:gd name="connsiteY281" fmla="*/ 0 h 924402"/>
                <a:gd name="connsiteX282" fmla="*/ 2343312 w 4603109"/>
                <a:gd name="connsiteY282" fmla="*/ 0 h 924402"/>
                <a:gd name="connsiteX283" fmla="*/ 2344804 w 4603109"/>
                <a:gd name="connsiteY283" fmla="*/ 0 h 924402"/>
                <a:gd name="connsiteX284" fmla="*/ 2346768 w 4603109"/>
                <a:gd name="connsiteY284" fmla="*/ 0 h 924402"/>
                <a:gd name="connsiteX285" fmla="*/ 2347827 w 4603109"/>
                <a:gd name="connsiteY285" fmla="*/ 0 h 924402"/>
                <a:gd name="connsiteX286" fmla="*/ 2352274 w 4603109"/>
                <a:gd name="connsiteY286" fmla="*/ 0 h 924402"/>
                <a:gd name="connsiteX287" fmla="*/ 2359443 w 4603109"/>
                <a:gd name="connsiteY287" fmla="*/ 0 h 924402"/>
                <a:gd name="connsiteX288" fmla="*/ 2359865 w 4603109"/>
                <a:gd name="connsiteY288" fmla="*/ 0 h 924402"/>
                <a:gd name="connsiteX289" fmla="*/ 2359989 w 4603109"/>
                <a:gd name="connsiteY289" fmla="*/ 0 h 924402"/>
                <a:gd name="connsiteX290" fmla="*/ 2360887 w 4603109"/>
                <a:gd name="connsiteY290" fmla="*/ 0 h 924402"/>
                <a:gd name="connsiteX291" fmla="*/ 2360934 w 4603109"/>
                <a:gd name="connsiteY291" fmla="*/ 0 h 924402"/>
                <a:gd name="connsiteX292" fmla="*/ 2371886 w 4603109"/>
                <a:gd name="connsiteY292" fmla="*/ 0 h 924402"/>
                <a:gd name="connsiteX293" fmla="*/ 2373377 w 4603109"/>
                <a:gd name="connsiteY293" fmla="*/ 0 h 924402"/>
                <a:gd name="connsiteX294" fmla="*/ 2377892 w 4603109"/>
                <a:gd name="connsiteY294" fmla="*/ 0 h 924402"/>
                <a:gd name="connsiteX295" fmla="*/ 2382339 w 4603109"/>
                <a:gd name="connsiteY295" fmla="*/ 0 h 924402"/>
                <a:gd name="connsiteX296" fmla="*/ 2390054 w 4603109"/>
                <a:gd name="connsiteY296" fmla="*/ 0 h 924402"/>
                <a:gd name="connsiteX297" fmla="*/ 2419821 w 4603109"/>
                <a:gd name="connsiteY297" fmla="*/ 0 h 924402"/>
                <a:gd name="connsiteX298" fmla="*/ 2427040 w 4603109"/>
                <a:gd name="connsiteY298" fmla="*/ 0 h 924402"/>
                <a:gd name="connsiteX299" fmla="*/ 2436490 w 4603109"/>
                <a:gd name="connsiteY299" fmla="*/ 0 h 924402"/>
                <a:gd name="connsiteX300" fmla="*/ 2444472 w 4603109"/>
                <a:gd name="connsiteY300" fmla="*/ 0 h 924402"/>
                <a:gd name="connsiteX301" fmla="*/ 2448678 w 4603109"/>
                <a:gd name="connsiteY301" fmla="*/ 0 h 924402"/>
                <a:gd name="connsiteX302" fmla="*/ 2450171 w 4603109"/>
                <a:gd name="connsiteY302" fmla="*/ 0 h 924402"/>
                <a:gd name="connsiteX303" fmla="*/ 2450609 w 4603109"/>
                <a:gd name="connsiteY303" fmla="*/ 0 h 924402"/>
                <a:gd name="connsiteX304" fmla="*/ 2463572 w 4603109"/>
                <a:gd name="connsiteY304" fmla="*/ 0 h 924402"/>
                <a:gd name="connsiteX305" fmla="*/ 2471081 w 4603109"/>
                <a:gd name="connsiteY305" fmla="*/ 0 h 924402"/>
                <a:gd name="connsiteX306" fmla="*/ 2472573 w 4603109"/>
                <a:gd name="connsiteY306" fmla="*/ 0 h 924402"/>
                <a:gd name="connsiteX307" fmla="*/ 2474537 w 4603109"/>
                <a:gd name="connsiteY307" fmla="*/ 0 h 924402"/>
                <a:gd name="connsiteX308" fmla="*/ 2475596 w 4603109"/>
                <a:gd name="connsiteY308" fmla="*/ 0 h 924402"/>
                <a:gd name="connsiteX309" fmla="*/ 2477252 w 4603109"/>
                <a:gd name="connsiteY309" fmla="*/ 0 h 924402"/>
                <a:gd name="connsiteX310" fmla="*/ 2478712 w 4603109"/>
                <a:gd name="connsiteY310" fmla="*/ 0 h 924402"/>
                <a:gd name="connsiteX311" fmla="*/ 2478743 w 4603109"/>
                <a:gd name="connsiteY311" fmla="*/ 0 h 924402"/>
                <a:gd name="connsiteX312" fmla="*/ 2480043 w 4603109"/>
                <a:gd name="connsiteY312" fmla="*/ 0 h 924402"/>
                <a:gd name="connsiteX313" fmla="*/ 2499655 w 4603109"/>
                <a:gd name="connsiteY313" fmla="*/ 0 h 924402"/>
                <a:gd name="connsiteX314" fmla="*/ 2501146 w 4603109"/>
                <a:gd name="connsiteY314" fmla="*/ 0 h 924402"/>
                <a:gd name="connsiteX315" fmla="*/ 2505661 w 4603109"/>
                <a:gd name="connsiteY315" fmla="*/ 0 h 924402"/>
                <a:gd name="connsiteX316" fmla="*/ 2508776 w 4603109"/>
                <a:gd name="connsiteY316" fmla="*/ 0 h 924402"/>
                <a:gd name="connsiteX317" fmla="*/ 2510108 w 4603109"/>
                <a:gd name="connsiteY317" fmla="*/ 0 h 924402"/>
                <a:gd name="connsiteX318" fmla="*/ 2524178 w 4603109"/>
                <a:gd name="connsiteY318" fmla="*/ 0 h 924402"/>
                <a:gd name="connsiteX319" fmla="*/ 2525248 w 4603109"/>
                <a:gd name="connsiteY319" fmla="*/ 0 h 924402"/>
                <a:gd name="connsiteX320" fmla="*/ 2525669 w 4603109"/>
                <a:gd name="connsiteY320" fmla="*/ 0 h 924402"/>
                <a:gd name="connsiteX321" fmla="*/ 2552329 w 4603109"/>
                <a:gd name="connsiteY321" fmla="*/ 0 h 924402"/>
                <a:gd name="connsiteX322" fmla="*/ 2552751 w 4603109"/>
                <a:gd name="connsiteY322" fmla="*/ 0 h 924402"/>
                <a:gd name="connsiteX323" fmla="*/ 2554242 w 4603109"/>
                <a:gd name="connsiteY323" fmla="*/ 0 h 924402"/>
                <a:gd name="connsiteX324" fmla="*/ 2574787 w 4603109"/>
                <a:gd name="connsiteY324" fmla="*/ 0 h 924402"/>
                <a:gd name="connsiteX325" fmla="*/ 2576279 w 4603109"/>
                <a:gd name="connsiteY325" fmla="*/ 0 h 924402"/>
                <a:gd name="connsiteX326" fmla="*/ 2576447 w 4603109"/>
                <a:gd name="connsiteY326" fmla="*/ 0 h 924402"/>
                <a:gd name="connsiteX327" fmla="*/ 2577940 w 4603109"/>
                <a:gd name="connsiteY327" fmla="*/ 0 h 924402"/>
                <a:gd name="connsiteX328" fmla="*/ 2603360 w 4603109"/>
                <a:gd name="connsiteY328" fmla="*/ 0 h 924402"/>
                <a:gd name="connsiteX329" fmla="*/ 2604852 w 4603109"/>
                <a:gd name="connsiteY329" fmla="*/ 0 h 924402"/>
                <a:gd name="connsiteX330" fmla="*/ 2605021 w 4603109"/>
                <a:gd name="connsiteY330" fmla="*/ 0 h 924402"/>
                <a:gd name="connsiteX331" fmla="*/ 2605484 w 4603109"/>
                <a:gd name="connsiteY331" fmla="*/ 0 h 924402"/>
                <a:gd name="connsiteX332" fmla="*/ 2606481 w 4603109"/>
                <a:gd name="connsiteY332" fmla="*/ 0 h 924402"/>
                <a:gd name="connsiteX333" fmla="*/ 2606512 w 4603109"/>
                <a:gd name="connsiteY333" fmla="*/ 0 h 924402"/>
                <a:gd name="connsiteX334" fmla="*/ 2606976 w 4603109"/>
                <a:gd name="connsiteY334" fmla="*/ 0 h 924402"/>
                <a:gd name="connsiteX335" fmla="*/ 2618923 w 4603109"/>
                <a:gd name="connsiteY335" fmla="*/ 0 h 924402"/>
                <a:gd name="connsiteX336" fmla="*/ 2621248 w 4603109"/>
                <a:gd name="connsiteY336" fmla="*/ 0 h 924402"/>
                <a:gd name="connsiteX337" fmla="*/ 2622740 w 4603109"/>
                <a:gd name="connsiteY337" fmla="*/ 0 h 924402"/>
                <a:gd name="connsiteX338" fmla="*/ 2627885 w 4603109"/>
                <a:gd name="connsiteY338" fmla="*/ 0 h 924402"/>
                <a:gd name="connsiteX339" fmla="*/ 2629377 w 4603109"/>
                <a:gd name="connsiteY339" fmla="*/ 0 h 924402"/>
                <a:gd name="connsiteX340" fmla="*/ 2634058 w 4603109"/>
                <a:gd name="connsiteY340" fmla="*/ 0 h 924402"/>
                <a:gd name="connsiteX341" fmla="*/ 2635549 w 4603109"/>
                <a:gd name="connsiteY341" fmla="*/ 0 h 924402"/>
                <a:gd name="connsiteX342" fmla="*/ 2636545 w 4603109"/>
                <a:gd name="connsiteY342" fmla="*/ 0 h 924402"/>
                <a:gd name="connsiteX343" fmla="*/ 2648987 w 4603109"/>
                <a:gd name="connsiteY343" fmla="*/ 0 h 924402"/>
                <a:gd name="connsiteX344" fmla="*/ 2649821 w 4603109"/>
                <a:gd name="connsiteY344" fmla="*/ 0 h 924402"/>
                <a:gd name="connsiteX345" fmla="*/ 2651313 w 4603109"/>
                <a:gd name="connsiteY345" fmla="*/ 0 h 924402"/>
                <a:gd name="connsiteX346" fmla="*/ 2651947 w 4603109"/>
                <a:gd name="connsiteY346" fmla="*/ 0 h 924402"/>
                <a:gd name="connsiteX347" fmla="*/ 2653017 w 4603109"/>
                <a:gd name="connsiteY347" fmla="*/ 0 h 924402"/>
                <a:gd name="connsiteX348" fmla="*/ 2653438 w 4603109"/>
                <a:gd name="connsiteY348" fmla="*/ 0 h 924402"/>
                <a:gd name="connsiteX349" fmla="*/ 2656459 w 4603109"/>
                <a:gd name="connsiteY349" fmla="*/ 0 h 924402"/>
                <a:gd name="connsiteX350" fmla="*/ 2657950 w 4603109"/>
                <a:gd name="connsiteY350" fmla="*/ 0 h 924402"/>
                <a:gd name="connsiteX351" fmla="*/ 2665460 w 4603109"/>
                <a:gd name="connsiteY351" fmla="*/ 0 h 924402"/>
                <a:gd name="connsiteX352" fmla="*/ 2680098 w 4603109"/>
                <a:gd name="connsiteY352" fmla="*/ 0 h 924402"/>
                <a:gd name="connsiteX353" fmla="*/ 2680520 w 4603109"/>
                <a:gd name="connsiteY353" fmla="*/ 0 h 924402"/>
                <a:gd name="connsiteX354" fmla="*/ 2682011 w 4603109"/>
                <a:gd name="connsiteY354" fmla="*/ 0 h 924402"/>
                <a:gd name="connsiteX355" fmla="*/ 2692542 w 4603109"/>
                <a:gd name="connsiteY355" fmla="*/ 0 h 924402"/>
                <a:gd name="connsiteX356" fmla="*/ 2702556 w 4603109"/>
                <a:gd name="connsiteY356" fmla="*/ 0 h 924402"/>
                <a:gd name="connsiteX357" fmla="*/ 2704048 w 4603109"/>
                <a:gd name="connsiteY357" fmla="*/ 0 h 924402"/>
                <a:gd name="connsiteX358" fmla="*/ 2724289 w 4603109"/>
                <a:gd name="connsiteY358" fmla="*/ 0 h 924402"/>
                <a:gd name="connsiteX359" fmla="*/ 2731129 w 4603109"/>
                <a:gd name="connsiteY359" fmla="*/ 0 h 924402"/>
                <a:gd name="connsiteX360" fmla="*/ 2732621 w 4603109"/>
                <a:gd name="connsiteY360" fmla="*/ 0 h 924402"/>
                <a:gd name="connsiteX361" fmla="*/ 2733253 w 4603109"/>
                <a:gd name="connsiteY361" fmla="*/ 0 h 924402"/>
                <a:gd name="connsiteX362" fmla="*/ 2734745 w 4603109"/>
                <a:gd name="connsiteY362" fmla="*/ 0 h 924402"/>
                <a:gd name="connsiteX363" fmla="*/ 2746692 w 4603109"/>
                <a:gd name="connsiteY363" fmla="*/ 0 h 924402"/>
                <a:gd name="connsiteX364" fmla="*/ 2749017 w 4603109"/>
                <a:gd name="connsiteY364" fmla="*/ 0 h 924402"/>
                <a:gd name="connsiteX365" fmla="*/ 2750509 w 4603109"/>
                <a:gd name="connsiteY365" fmla="*/ 0 h 924402"/>
                <a:gd name="connsiteX366" fmla="*/ 2754354 w 4603109"/>
                <a:gd name="connsiteY366" fmla="*/ 0 h 924402"/>
                <a:gd name="connsiteX367" fmla="*/ 2755654 w 4603109"/>
                <a:gd name="connsiteY367" fmla="*/ 0 h 924402"/>
                <a:gd name="connsiteX368" fmla="*/ 2757146 w 4603109"/>
                <a:gd name="connsiteY368" fmla="*/ 0 h 924402"/>
                <a:gd name="connsiteX369" fmla="*/ 2761827 w 4603109"/>
                <a:gd name="connsiteY369" fmla="*/ 0 h 924402"/>
                <a:gd name="connsiteX370" fmla="*/ 2763318 w 4603109"/>
                <a:gd name="connsiteY370" fmla="*/ 0 h 924402"/>
                <a:gd name="connsiteX371" fmla="*/ 2776756 w 4603109"/>
                <a:gd name="connsiteY371" fmla="*/ 0 h 924402"/>
                <a:gd name="connsiteX372" fmla="*/ 2777590 w 4603109"/>
                <a:gd name="connsiteY372" fmla="*/ 0 h 924402"/>
                <a:gd name="connsiteX373" fmla="*/ 2779082 w 4603109"/>
                <a:gd name="connsiteY373" fmla="*/ 0 h 924402"/>
                <a:gd name="connsiteX374" fmla="*/ 2783442 w 4603109"/>
                <a:gd name="connsiteY374" fmla="*/ 0 h 924402"/>
                <a:gd name="connsiteX375" fmla="*/ 2784228 w 4603109"/>
                <a:gd name="connsiteY375" fmla="*/ 0 h 924402"/>
                <a:gd name="connsiteX376" fmla="*/ 2785719 w 4603109"/>
                <a:gd name="connsiteY376" fmla="*/ 0 h 924402"/>
                <a:gd name="connsiteX377" fmla="*/ 2786473 w 4603109"/>
                <a:gd name="connsiteY377" fmla="*/ 0 h 924402"/>
                <a:gd name="connsiteX378" fmla="*/ 2793229 w 4603109"/>
                <a:gd name="connsiteY378" fmla="*/ 0 h 924402"/>
                <a:gd name="connsiteX379" fmla="*/ 2799367 w 4603109"/>
                <a:gd name="connsiteY379" fmla="*/ 0 h 924402"/>
                <a:gd name="connsiteX380" fmla="*/ 2813506 w 4603109"/>
                <a:gd name="connsiteY380" fmla="*/ 0 h 924402"/>
                <a:gd name="connsiteX381" fmla="*/ 2820311 w 4603109"/>
                <a:gd name="connsiteY381" fmla="*/ 0 h 924402"/>
                <a:gd name="connsiteX382" fmla="*/ 2827893 w 4603109"/>
                <a:gd name="connsiteY382" fmla="*/ 0 h 924402"/>
                <a:gd name="connsiteX383" fmla="*/ 2827940 w 4603109"/>
                <a:gd name="connsiteY383" fmla="*/ 0 h 924402"/>
                <a:gd name="connsiteX384" fmla="*/ 2829431 w 4603109"/>
                <a:gd name="connsiteY384" fmla="*/ 0 h 924402"/>
                <a:gd name="connsiteX385" fmla="*/ 2829978 w 4603109"/>
                <a:gd name="connsiteY385" fmla="*/ 0 h 924402"/>
                <a:gd name="connsiteX386" fmla="*/ 2852058 w 4603109"/>
                <a:gd name="connsiteY386" fmla="*/ 0 h 924402"/>
                <a:gd name="connsiteX387" fmla="*/ 2857060 w 4603109"/>
                <a:gd name="connsiteY387" fmla="*/ 0 h 924402"/>
                <a:gd name="connsiteX388" fmla="*/ 2857958 w 4603109"/>
                <a:gd name="connsiteY388" fmla="*/ 0 h 924402"/>
                <a:gd name="connsiteX389" fmla="*/ 2871601 w 4603109"/>
                <a:gd name="connsiteY389" fmla="*/ 0 h 924402"/>
                <a:gd name="connsiteX390" fmla="*/ 2882123 w 4603109"/>
                <a:gd name="connsiteY390" fmla="*/ 0 h 924402"/>
                <a:gd name="connsiteX391" fmla="*/ 2894046 w 4603109"/>
                <a:gd name="connsiteY391" fmla="*/ 0 h 924402"/>
                <a:gd name="connsiteX392" fmla="*/ 2903496 w 4603109"/>
                <a:gd name="connsiteY392" fmla="*/ 0 h 924402"/>
                <a:gd name="connsiteX393" fmla="*/ 2911211 w 4603109"/>
                <a:gd name="connsiteY393" fmla="*/ 0 h 924402"/>
                <a:gd name="connsiteX394" fmla="*/ 2914242 w 4603109"/>
                <a:gd name="connsiteY394" fmla="*/ 0 h 924402"/>
                <a:gd name="connsiteX395" fmla="*/ 2914461 w 4603109"/>
                <a:gd name="connsiteY395" fmla="*/ 0 h 924402"/>
                <a:gd name="connsiteX396" fmla="*/ 2924111 w 4603109"/>
                <a:gd name="connsiteY396" fmla="*/ 0 h 924402"/>
                <a:gd name="connsiteX397" fmla="*/ 2927136 w 4603109"/>
                <a:gd name="connsiteY397" fmla="*/ 0 h 924402"/>
                <a:gd name="connsiteX398" fmla="*/ 2933561 w 4603109"/>
                <a:gd name="connsiteY398" fmla="*/ 0 h 924402"/>
                <a:gd name="connsiteX399" fmla="*/ 2939580 w 4603109"/>
                <a:gd name="connsiteY399" fmla="*/ 0 h 924402"/>
                <a:gd name="connsiteX400" fmla="*/ 2941275 w 4603109"/>
                <a:gd name="connsiteY400" fmla="*/ 0 h 924402"/>
                <a:gd name="connsiteX401" fmla="*/ 2941543 w 4603109"/>
                <a:gd name="connsiteY401" fmla="*/ 0 h 924402"/>
                <a:gd name="connsiteX402" fmla="*/ 2945586 w 4603109"/>
                <a:gd name="connsiteY402" fmla="*/ 0 h 924402"/>
                <a:gd name="connsiteX403" fmla="*/ 2950032 w 4603109"/>
                <a:gd name="connsiteY403" fmla="*/ 0 h 924402"/>
                <a:gd name="connsiteX404" fmla="*/ 2955662 w 4603109"/>
                <a:gd name="connsiteY404" fmla="*/ 0 h 924402"/>
                <a:gd name="connsiteX405" fmla="*/ 2955709 w 4603109"/>
                <a:gd name="connsiteY405" fmla="*/ 0 h 924402"/>
                <a:gd name="connsiteX406" fmla="*/ 2957200 w 4603109"/>
                <a:gd name="connsiteY406" fmla="*/ 0 h 924402"/>
                <a:gd name="connsiteX407" fmla="*/ 2957747 w 4603109"/>
                <a:gd name="connsiteY407" fmla="*/ 0 h 924402"/>
                <a:gd name="connsiteX408" fmla="*/ 2968152 w 4603109"/>
                <a:gd name="connsiteY408" fmla="*/ 0 h 924402"/>
                <a:gd name="connsiteX409" fmla="*/ 2969644 w 4603109"/>
                <a:gd name="connsiteY409" fmla="*/ 0 h 924402"/>
                <a:gd name="connsiteX410" fmla="*/ 2972667 w 4603109"/>
                <a:gd name="connsiteY410" fmla="*/ 0 h 924402"/>
                <a:gd name="connsiteX411" fmla="*/ 2977114 w 4603109"/>
                <a:gd name="connsiteY411" fmla="*/ 0 h 924402"/>
                <a:gd name="connsiteX412" fmla="*/ 2984829 w 4603109"/>
                <a:gd name="connsiteY412" fmla="*/ 0 h 924402"/>
                <a:gd name="connsiteX413" fmla="*/ 2985727 w 4603109"/>
                <a:gd name="connsiteY413" fmla="*/ 0 h 924402"/>
                <a:gd name="connsiteX414" fmla="*/ 2999370 w 4603109"/>
                <a:gd name="connsiteY414" fmla="*/ 0 h 924402"/>
                <a:gd name="connsiteX415" fmla="*/ 3021815 w 4603109"/>
                <a:gd name="connsiteY415" fmla="*/ 0 h 924402"/>
                <a:gd name="connsiteX416" fmla="*/ 3031265 w 4603109"/>
                <a:gd name="connsiteY416" fmla="*/ 0 h 924402"/>
                <a:gd name="connsiteX417" fmla="*/ 3042230 w 4603109"/>
                <a:gd name="connsiteY417" fmla="*/ 0 h 924402"/>
                <a:gd name="connsiteX418" fmla="*/ 3044946 w 4603109"/>
                <a:gd name="connsiteY418" fmla="*/ 0 h 924402"/>
                <a:gd name="connsiteX419" fmla="*/ 3051880 w 4603109"/>
                <a:gd name="connsiteY419" fmla="*/ 0 h 924402"/>
                <a:gd name="connsiteX420" fmla="*/ 3061330 w 4603109"/>
                <a:gd name="connsiteY420" fmla="*/ 0 h 924402"/>
                <a:gd name="connsiteX421" fmla="*/ 3067349 w 4603109"/>
                <a:gd name="connsiteY421" fmla="*/ 0 h 924402"/>
                <a:gd name="connsiteX422" fmla="*/ 3069312 w 4603109"/>
                <a:gd name="connsiteY422" fmla="*/ 0 h 924402"/>
                <a:gd name="connsiteX423" fmla="*/ 3073355 w 4603109"/>
                <a:gd name="connsiteY423" fmla="*/ 0 h 924402"/>
                <a:gd name="connsiteX424" fmla="*/ 3073518 w 4603109"/>
                <a:gd name="connsiteY424" fmla="*/ 0 h 924402"/>
                <a:gd name="connsiteX425" fmla="*/ 3075011 w 4603109"/>
                <a:gd name="connsiteY425" fmla="*/ 0 h 924402"/>
                <a:gd name="connsiteX426" fmla="*/ 3077801 w 4603109"/>
                <a:gd name="connsiteY426" fmla="*/ 0 h 924402"/>
                <a:gd name="connsiteX427" fmla="*/ 3095921 w 4603109"/>
                <a:gd name="connsiteY427" fmla="*/ 0 h 924402"/>
                <a:gd name="connsiteX428" fmla="*/ 3097413 w 4603109"/>
                <a:gd name="connsiteY428" fmla="*/ 0 h 924402"/>
                <a:gd name="connsiteX429" fmla="*/ 3100436 w 4603109"/>
                <a:gd name="connsiteY429" fmla="*/ 0 h 924402"/>
                <a:gd name="connsiteX430" fmla="*/ 3103552 w 4603109"/>
                <a:gd name="connsiteY430" fmla="*/ 0 h 924402"/>
                <a:gd name="connsiteX431" fmla="*/ 3104883 w 4603109"/>
                <a:gd name="connsiteY431" fmla="*/ 0 h 924402"/>
                <a:gd name="connsiteX432" fmla="*/ 3120023 w 4603109"/>
                <a:gd name="connsiteY432" fmla="*/ 0 h 924402"/>
                <a:gd name="connsiteX433" fmla="*/ 3120445 w 4603109"/>
                <a:gd name="connsiteY433" fmla="*/ 0 h 924402"/>
                <a:gd name="connsiteX434" fmla="*/ 3149018 w 4603109"/>
                <a:gd name="connsiteY434" fmla="*/ 0 h 924402"/>
                <a:gd name="connsiteX435" fmla="*/ 3150088 w 4603109"/>
                <a:gd name="connsiteY435" fmla="*/ 0 h 924402"/>
                <a:gd name="connsiteX436" fmla="*/ 3150509 w 4603109"/>
                <a:gd name="connsiteY436" fmla="*/ 0 h 924402"/>
                <a:gd name="connsiteX437" fmla="*/ 3171054 w 4603109"/>
                <a:gd name="connsiteY437" fmla="*/ 0 h 924402"/>
                <a:gd name="connsiteX438" fmla="*/ 3172715 w 4603109"/>
                <a:gd name="connsiteY438" fmla="*/ 0 h 924402"/>
                <a:gd name="connsiteX439" fmla="*/ 3199627 w 4603109"/>
                <a:gd name="connsiteY439" fmla="*/ 0 h 924402"/>
                <a:gd name="connsiteX440" fmla="*/ 3201119 w 4603109"/>
                <a:gd name="connsiteY440" fmla="*/ 0 h 924402"/>
                <a:gd name="connsiteX441" fmla="*/ 3201287 w 4603109"/>
                <a:gd name="connsiteY441" fmla="*/ 0 h 924402"/>
                <a:gd name="connsiteX442" fmla="*/ 3201751 w 4603109"/>
                <a:gd name="connsiteY442" fmla="*/ 0 h 924402"/>
                <a:gd name="connsiteX443" fmla="*/ 3202780 w 4603109"/>
                <a:gd name="connsiteY443" fmla="*/ 0 h 924402"/>
                <a:gd name="connsiteX444" fmla="*/ 3217515 w 4603109"/>
                <a:gd name="connsiteY444" fmla="*/ 0 h 924402"/>
                <a:gd name="connsiteX445" fmla="*/ 3224152 w 4603109"/>
                <a:gd name="connsiteY445" fmla="*/ 0 h 924402"/>
                <a:gd name="connsiteX446" fmla="*/ 3230324 w 4603109"/>
                <a:gd name="connsiteY446" fmla="*/ 0 h 924402"/>
                <a:gd name="connsiteX447" fmla="*/ 3231321 w 4603109"/>
                <a:gd name="connsiteY447" fmla="*/ 0 h 924402"/>
                <a:gd name="connsiteX448" fmla="*/ 3231816 w 4603109"/>
                <a:gd name="connsiteY448" fmla="*/ 0 h 924402"/>
                <a:gd name="connsiteX449" fmla="*/ 3243763 w 4603109"/>
                <a:gd name="connsiteY449" fmla="*/ 0 h 924402"/>
                <a:gd name="connsiteX450" fmla="*/ 3246088 w 4603109"/>
                <a:gd name="connsiteY450" fmla="*/ 0 h 924402"/>
                <a:gd name="connsiteX451" fmla="*/ 3247580 w 4603109"/>
                <a:gd name="connsiteY451" fmla="*/ 0 h 924402"/>
                <a:gd name="connsiteX452" fmla="*/ 3247792 w 4603109"/>
                <a:gd name="connsiteY452" fmla="*/ 0 h 924402"/>
                <a:gd name="connsiteX453" fmla="*/ 3248214 w 4603109"/>
                <a:gd name="connsiteY453" fmla="*/ 0 h 924402"/>
                <a:gd name="connsiteX454" fmla="*/ 3252725 w 4603109"/>
                <a:gd name="connsiteY454" fmla="*/ 0 h 924402"/>
                <a:gd name="connsiteX455" fmla="*/ 3254217 w 4603109"/>
                <a:gd name="connsiteY455" fmla="*/ 0 h 924402"/>
                <a:gd name="connsiteX456" fmla="*/ 3260235 w 4603109"/>
                <a:gd name="connsiteY456" fmla="*/ 0 h 924402"/>
                <a:gd name="connsiteX457" fmla="*/ 3276787 w 4603109"/>
                <a:gd name="connsiteY457" fmla="*/ 0 h 924402"/>
                <a:gd name="connsiteX458" fmla="*/ 3277857 w 4603109"/>
                <a:gd name="connsiteY458" fmla="*/ 0 h 924402"/>
                <a:gd name="connsiteX459" fmla="*/ 3278278 w 4603109"/>
                <a:gd name="connsiteY459" fmla="*/ 0 h 924402"/>
                <a:gd name="connsiteX460" fmla="*/ 3290300 w 4603109"/>
                <a:gd name="connsiteY460" fmla="*/ 0 h 924402"/>
                <a:gd name="connsiteX461" fmla="*/ 3298823 w 4603109"/>
                <a:gd name="connsiteY461" fmla="*/ 0 h 924402"/>
                <a:gd name="connsiteX462" fmla="*/ 3327396 w 4603109"/>
                <a:gd name="connsiteY462" fmla="*/ 0 h 924402"/>
                <a:gd name="connsiteX463" fmla="*/ 3328888 w 4603109"/>
                <a:gd name="connsiteY463" fmla="*/ 0 h 924402"/>
                <a:gd name="connsiteX464" fmla="*/ 3329520 w 4603109"/>
                <a:gd name="connsiteY464" fmla="*/ 0 h 924402"/>
                <a:gd name="connsiteX465" fmla="*/ 3345284 w 4603109"/>
                <a:gd name="connsiteY465" fmla="*/ 0 h 924402"/>
                <a:gd name="connsiteX466" fmla="*/ 3349129 w 4603109"/>
                <a:gd name="connsiteY466" fmla="*/ 0 h 924402"/>
                <a:gd name="connsiteX467" fmla="*/ 3351921 w 4603109"/>
                <a:gd name="connsiteY467" fmla="*/ 0 h 924402"/>
                <a:gd name="connsiteX468" fmla="*/ 3358093 w 4603109"/>
                <a:gd name="connsiteY468" fmla="*/ 0 h 924402"/>
                <a:gd name="connsiteX469" fmla="*/ 3359585 w 4603109"/>
                <a:gd name="connsiteY469" fmla="*/ 0 h 924402"/>
                <a:gd name="connsiteX470" fmla="*/ 3371532 w 4603109"/>
                <a:gd name="connsiteY470" fmla="*/ 0 h 924402"/>
                <a:gd name="connsiteX471" fmla="*/ 3373857 w 4603109"/>
                <a:gd name="connsiteY471" fmla="*/ 0 h 924402"/>
                <a:gd name="connsiteX472" fmla="*/ 3375349 w 4603109"/>
                <a:gd name="connsiteY472" fmla="*/ 0 h 924402"/>
                <a:gd name="connsiteX473" fmla="*/ 3380494 w 4603109"/>
                <a:gd name="connsiteY473" fmla="*/ 0 h 924402"/>
                <a:gd name="connsiteX474" fmla="*/ 3381986 w 4603109"/>
                <a:gd name="connsiteY474" fmla="*/ 0 h 924402"/>
                <a:gd name="connsiteX475" fmla="*/ 3388004 w 4603109"/>
                <a:gd name="connsiteY475" fmla="*/ 0 h 924402"/>
                <a:gd name="connsiteX476" fmla="*/ 3408282 w 4603109"/>
                <a:gd name="connsiteY476" fmla="*/ 0 h 924402"/>
                <a:gd name="connsiteX477" fmla="*/ 3418069 w 4603109"/>
                <a:gd name="connsiteY477" fmla="*/ 0 h 924402"/>
                <a:gd name="connsiteX478" fmla="*/ 3424207 w 4603109"/>
                <a:gd name="connsiteY478" fmla="*/ 0 h 924402"/>
                <a:gd name="connsiteX479" fmla="*/ 3424753 w 4603109"/>
                <a:gd name="connsiteY479" fmla="*/ 0 h 924402"/>
                <a:gd name="connsiteX480" fmla="*/ 3452733 w 4603109"/>
                <a:gd name="connsiteY480" fmla="*/ 0 h 924402"/>
                <a:gd name="connsiteX481" fmla="*/ 3454818 w 4603109"/>
                <a:gd name="connsiteY481" fmla="*/ 0 h 924402"/>
                <a:gd name="connsiteX482" fmla="*/ 3476898 w 4603109"/>
                <a:gd name="connsiteY482" fmla="*/ 0 h 924402"/>
                <a:gd name="connsiteX483" fmla="*/ 3496441 w 4603109"/>
                <a:gd name="connsiteY483" fmla="*/ 0 h 924402"/>
                <a:gd name="connsiteX484" fmla="*/ 3509236 w 4603109"/>
                <a:gd name="connsiteY484" fmla="*/ 0 h 924402"/>
                <a:gd name="connsiteX485" fmla="*/ 3518886 w 4603109"/>
                <a:gd name="connsiteY485" fmla="*/ 0 h 924402"/>
                <a:gd name="connsiteX486" fmla="*/ 3528336 w 4603109"/>
                <a:gd name="connsiteY486" fmla="*/ 0 h 924402"/>
                <a:gd name="connsiteX487" fmla="*/ 3536051 w 4603109"/>
                <a:gd name="connsiteY487" fmla="*/ 0 h 924402"/>
                <a:gd name="connsiteX488" fmla="*/ 3539301 w 4603109"/>
                <a:gd name="connsiteY488" fmla="*/ 0 h 924402"/>
                <a:gd name="connsiteX489" fmla="*/ 3540361 w 4603109"/>
                <a:gd name="connsiteY489" fmla="*/ 0 h 924402"/>
                <a:gd name="connsiteX490" fmla="*/ 3544807 w 4603109"/>
                <a:gd name="connsiteY490" fmla="*/ 0 h 924402"/>
                <a:gd name="connsiteX491" fmla="*/ 3551976 w 4603109"/>
                <a:gd name="connsiteY491" fmla="*/ 0 h 924402"/>
                <a:gd name="connsiteX492" fmla="*/ 3552522 w 4603109"/>
                <a:gd name="connsiteY492" fmla="*/ 0 h 924402"/>
                <a:gd name="connsiteX493" fmla="*/ 3564420 w 4603109"/>
                <a:gd name="connsiteY493" fmla="*/ 0 h 924402"/>
                <a:gd name="connsiteX494" fmla="*/ 3570426 w 4603109"/>
                <a:gd name="connsiteY494" fmla="*/ 0 h 924402"/>
                <a:gd name="connsiteX495" fmla="*/ 3574872 w 4603109"/>
                <a:gd name="connsiteY495" fmla="*/ 0 h 924402"/>
                <a:gd name="connsiteX496" fmla="*/ 3580502 w 4603109"/>
                <a:gd name="connsiteY496" fmla="*/ 0 h 924402"/>
                <a:gd name="connsiteX497" fmla="*/ 3582587 w 4603109"/>
                <a:gd name="connsiteY497" fmla="*/ 0 h 924402"/>
                <a:gd name="connsiteX498" fmla="*/ 3624210 w 4603109"/>
                <a:gd name="connsiteY498" fmla="*/ 0 h 924402"/>
                <a:gd name="connsiteX499" fmla="*/ 3637005 w 4603109"/>
                <a:gd name="connsiteY499" fmla="*/ 0 h 924402"/>
                <a:gd name="connsiteX500" fmla="*/ 3646655 w 4603109"/>
                <a:gd name="connsiteY500" fmla="*/ 0 h 924402"/>
                <a:gd name="connsiteX501" fmla="*/ 3656105 w 4603109"/>
                <a:gd name="connsiteY501" fmla="*/ 0 h 924402"/>
                <a:gd name="connsiteX502" fmla="*/ 3667070 w 4603109"/>
                <a:gd name="connsiteY502" fmla="*/ 0 h 924402"/>
                <a:gd name="connsiteX503" fmla="*/ 3668130 w 4603109"/>
                <a:gd name="connsiteY503" fmla="*/ 0 h 924402"/>
                <a:gd name="connsiteX504" fmla="*/ 3669786 w 4603109"/>
                <a:gd name="connsiteY504" fmla="*/ 0 h 924402"/>
                <a:gd name="connsiteX505" fmla="*/ 3672576 w 4603109"/>
                <a:gd name="connsiteY505" fmla="*/ 0 h 924402"/>
                <a:gd name="connsiteX506" fmla="*/ 3692189 w 4603109"/>
                <a:gd name="connsiteY506" fmla="*/ 0 h 924402"/>
                <a:gd name="connsiteX507" fmla="*/ 3698195 w 4603109"/>
                <a:gd name="connsiteY507" fmla="*/ 0 h 924402"/>
                <a:gd name="connsiteX508" fmla="*/ 3702641 w 4603109"/>
                <a:gd name="connsiteY508" fmla="*/ 0 h 924402"/>
                <a:gd name="connsiteX509" fmla="*/ 3744863 w 4603109"/>
                <a:gd name="connsiteY509" fmla="*/ 0 h 924402"/>
                <a:gd name="connsiteX510" fmla="*/ 3745285 w 4603109"/>
                <a:gd name="connsiteY510" fmla="*/ 0 h 924402"/>
                <a:gd name="connsiteX511" fmla="*/ 3795894 w 4603109"/>
                <a:gd name="connsiteY511" fmla="*/ 0 h 924402"/>
                <a:gd name="connsiteX512" fmla="*/ 3797555 w 4603109"/>
                <a:gd name="connsiteY512" fmla="*/ 0 h 924402"/>
                <a:gd name="connsiteX513" fmla="*/ 3826591 w 4603109"/>
                <a:gd name="connsiteY513" fmla="*/ 0 h 924402"/>
                <a:gd name="connsiteX514" fmla="*/ 3842355 w 4603109"/>
                <a:gd name="connsiteY514" fmla="*/ 0 h 924402"/>
                <a:gd name="connsiteX515" fmla="*/ 3848992 w 4603109"/>
                <a:gd name="connsiteY515" fmla="*/ 0 h 924402"/>
                <a:gd name="connsiteX516" fmla="*/ 3872632 w 4603109"/>
                <a:gd name="connsiteY516" fmla="*/ 0 h 924402"/>
                <a:gd name="connsiteX517" fmla="*/ 3873054 w 4603109"/>
                <a:gd name="connsiteY517" fmla="*/ 0 h 924402"/>
                <a:gd name="connsiteX518" fmla="*/ 3885075 w 4603109"/>
                <a:gd name="connsiteY518" fmla="*/ 0 h 924402"/>
                <a:gd name="connsiteX519" fmla="*/ 3923663 w 4603109"/>
                <a:gd name="connsiteY519" fmla="*/ 0 h 924402"/>
                <a:gd name="connsiteX520" fmla="*/ 3954360 w 4603109"/>
                <a:gd name="connsiteY520" fmla="*/ 0 h 924402"/>
                <a:gd name="connsiteX521" fmla="*/ 3970124 w 4603109"/>
                <a:gd name="connsiteY521" fmla="*/ 0 h 924402"/>
                <a:gd name="connsiteX522" fmla="*/ 3976761 w 4603109"/>
                <a:gd name="connsiteY522" fmla="*/ 0 h 924402"/>
                <a:gd name="connsiteX523" fmla="*/ 4012844 w 4603109"/>
                <a:gd name="connsiteY523" fmla="*/ 0 h 924402"/>
                <a:gd name="connsiteX524" fmla="*/ 4049593 w 4603109"/>
                <a:gd name="connsiteY524" fmla="*/ 0 h 924402"/>
                <a:gd name="connsiteX525" fmla="*/ 4169647 w 4603109"/>
                <a:gd name="connsiteY525" fmla="*/ 0 h 924402"/>
                <a:gd name="connsiteX526" fmla="*/ 4177362 w 4603109"/>
                <a:gd name="connsiteY526" fmla="*/ 0 h 924402"/>
                <a:gd name="connsiteX527" fmla="*/ 4297416 w 4603109"/>
                <a:gd name="connsiteY527" fmla="*/ 0 h 924402"/>
                <a:gd name="connsiteX528" fmla="*/ 4379339 w 4603109"/>
                <a:gd name="connsiteY528" fmla="*/ 47054 h 924402"/>
                <a:gd name="connsiteX529" fmla="*/ 4591731 w 4603109"/>
                <a:gd name="connsiteY529" fmla="*/ 415146 h 924402"/>
                <a:gd name="connsiteX530" fmla="*/ 4591731 w 4603109"/>
                <a:gd name="connsiteY530" fmla="*/ 509257 h 924402"/>
                <a:gd name="connsiteX531" fmla="*/ 4379339 w 4603109"/>
                <a:gd name="connsiteY531" fmla="*/ 877348 h 924402"/>
                <a:gd name="connsiteX532" fmla="*/ 4297416 w 4603109"/>
                <a:gd name="connsiteY532" fmla="*/ 924402 h 924402"/>
                <a:gd name="connsiteX533" fmla="*/ 4169647 w 4603109"/>
                <a:gd name="connsiteY533" fmla="*/ 924402 h 924402"/>
                <a:gd name="connsiteX534" fmla="*/ 3976761 w 4603109"/>
                <a:gd name="connsiteY534" fmla="*/ 924402 h 924402"/>
                <a:gd name="connsiteX535" fmla="*/ 3872632 w 4603109"/>
                <a:gd name="connsiteY535" fmla="*/ 924402 h 924402"/>
                <a:gd name="connsiteX536" fmla="*/ 3848992 w 4603109"/>
                <a:gd name="connsiteY536" fmla="*/ 924402 h 924402"/>
                <a:gd name="connsiteX537" fmla="*/ 3744863 w 4603109"/>
                <a:gd name="connsiteY537" fmla="*/ 924402 h 924402"/>
                <a:gd name="connsiteX538" fmla="*/ 3702641 w 4603109"/>
                <a:gd name="connsiteY538" fmla="*/ 924402 h 924402"/>
                <a:gd name="connsiteX539" fmla="*/ 3672576 w 4603109"/>
                <a:gd name="connsiteY539" fmla="*/ 924402 h 924402"/>
                <a:gd name="connsiteX540" fmla="*/ 3656105 w 4603109"/>
                <a:gd name="connsiteY540" fmla="*/ 924402 h 924402"/>
                <a:gd name="connsiteX541" fmla="*/ 3574872 w 4603109"/>
                <a:gd name="connsiteY541" fmla="*/ 924402 h 924402"/>
                <a:gd name="connsiteX542" fmla="*/ 3551976 w 4603109"/>
                <a:gd name="connsiteY542" fmla="*/ 924402 h 924402"/>
                <a:gd name="connsiteX543" fmla="*/ 3544807 w 4603109"/>
                <a:gd name="connsiteY543" fmla="*/ 924402 h 924402"/>
                <a:gd name="connsiteX544" fmla="*/ 3528336 w 4603109"/>
                <a:gd name="connsiteY544" fmla="*/ 924402 h 924402"/>
                <a:gd name="connsiteX545" fmla="*/ 3424207 w 4603109"/>
                <a:gd name="connsiteY545" fmla="*/ 924402 h 924402"/>
                <a:gd name="connsiteX546" fmla="*/ 3381986 w 4603109"/>
                <a:gd name="connsiteY546" fmla="*/ 924402 h 924402"/>
                <a:gd name="connsiteX547" fmla="*/ 3380494 w 4603109"/>
                <a:gd name="connsiteY547" fmla="*/ 924402 h 924402"/>
                <a:gd name="connsiteX548" fmla="*/ 3351921 w 4603109"/>
                <a:gd name="connsiteY548" fmla="*/ 924402 h 924402"/>
                <a:gd name="connsiteX549" fmla="*/ 3277857 w 4603109"/>
                <a:gd name="connsiteY549" fmla="*/ 924402 h 924402"/>
                <a:gd name="connsiteX550" fmla="*/ 3254217 w 4603109"/>
                <a:gd name="connsiteY550" fmla="*/ 924402 h 924402"/>
                <a:gd name="connsiteX551" fmla="*/ 3252725 w 4603109"/>
                <a:gd name="connsiteY551" fmla="*/ 924402 h 924402"/>
                <a:gd name="connsiteX552" fmla="*/ 3247792 w 4603109"/>
                <a:gd name="connsiteY552" fmla="*/ 924402 h 924402"/>
                <a:gd name="connsiteX553" fmla="*/ 3231321 w 4603109"/>
                <a:gd name="connsiteY553" fmla="*/ 924402 h 924402"/>
                <a:gd name="connsiteX554" fmla="*/ 3224152 w 4603109"/>
                <a:gd name="connsiteY554" fmla="*/ 924402 h 924402"/>
                <a:gd name="connsiteX555" fmla="*/ 3150088 w 4603109"/>
                <a:gd name="connsiteY555" fmla="*/ 924402 h 924402"/>
                <a:gd name="connsiteX556" fmla="*/ 3120023 w 4603109"/>
                <a:gd name="connsiteY556" fmla="*/ 924402 h 924402"/>
                <a:gd name="connsiteX557" fmla="*/ 3104883 w 4603109"/>
                <a:gd name="connsiteY557" fmla="*/ 924402 h 924402"/>
                <a:gd name="connsiteX558" fmla="*/ 3103552 w 4603109"/>
                <a:gd name="connsiteY558" fmla="*/ 924402 h 924402"/>
                <a:gd name="connsiteX559" fmla="*/ 3077801 w 4603109"/>
                <a:gd name="connsiteY559" fmla="*/ 924402 h 924402"/>
                <a:gd name="connsiteX560" fmla="*/ 3061330 w 4603109"/>
                <a:gd name="connsiteY560" fmla="*/ 924402 h 924402"/>
                <a:gd name="connsiteX561" fmla="*/ 3031265 w 4603109"/>
                <a:gd name="connsiteY561" fmla="*/ 924402 h 924402"/>
                <a:gd name="connsiteX562" fmla="*/ 2977114 w 4603109"/>
                <a:gd name="connsiteY562" fmla="*/ 924402 h 924402"/>
                <a:gd name="connsiteX563" fmla="*/ 2957200 w 4603109"/>
                <a:gd name="connsiteY563" fmla="*/ 924402 h 924402"/>
                <a:gd name="connsiteX564" fmla="*/ 2955709 w 4603109"/>
                <a:gd name="connsiteY564" fmla="*/ 924402 h 924402"/>
                <a:gd name="connsiteX565" fmla="*/ 2950032 w 4603109"/>
                <a:gd name="connsiteY565" fmla="*/ 924402 h 924402"/>
                <a:gd name="connsiteX566" fmla="*/ 2933561 w 4603109"/>
                <a:gd name="connsiteY566" fmla="*/ 924402 h 924402"/>
                <a:gd name="connsiteX567" fmla="*/ 2927136 w 4603109"/>
                <a:gd name="connsiteY567" fmla="*/ 924402 h 924402"/>
                <a:gd name="connsiteX568" fmla="*/ 2903496 w 4603109"/>
                <a:gd name="connsiteY568" fmla="*/ 924402 h 924402"/>
                <a:gd name="connsiteX569" fmla="*/ 2829431 w 4603109"/>
                <a:gd name="connsiteY569" fmla="*/ 924402 h 924402"/>
                <a:gd name="connsiteX570" fmla="*/ 2827940 w 4603109"/>
                <a:gd name="connsiteY570" fmla="*/ 924402 h 924402"/>
                <a:gd name="connsiteX571" fmla="*/ 2799367 w 4603109"/>
                <a:gd name="connsiteY571" fmla="*/ 924402 h 924402"/>
                <a:gd name="connsiteX572" fmla="*/ 2785719 w 4603109"/>
                <a:gd name="connsiteY572" fmla="*/ 924402 h 924402"/>
                <a:gd name="connsiteX573" fmla="*/ 2784228 w 4603109"/>
                <a:gd name="connsiteY573" fmla="*/ 924402 h 924402"/>
                <a:gd name="connsiteX574" fmla="*/ 2757146 w 4603109"/>
                <a:gd name="connsiteY574" fmla="*/ 924402 h 924402"/>
                <a:gd name="connsiteX575" fmla="*/ 2755654 w 4603109"/>
                <a:gd name="connsiteY575" fmla="*/ 924402 h 924402"/>
                <a:gd name="connsiteX576" fmla="*/ 2680098 w 4603109"/>
                <a:gd name="connsiteY576" fmla="*/ 924402 h 924402"/>
                <a:gd name="connsiteX577" fmla="*/ 2657950 w 4603109"/>
                <a:gd name="connsiteY577" fmla="*/ 924402 h 924402"/>
                <a:gd name="connsiteX578" fmla="*/ 2656459 w 4603109"/>
                <a:gd name="connsiteY578" fmla="*/ 924402 h 924402"/>
                <a:gd name="connsiteX579" fmla="*/ 2653017 w 4603109"/>
                <a:gd name="connsiteY579" fmla="*/ 924402 h 924402"/>
                <a:gd name="connsiteX580" fmla="*/ 2636545 w 4603109"/>
                <a:gd name="connsiteY580" fmla="*/ 924402 h 924402"/>
                <a:gd name="connsiteX581" fmla="*/ 2629377 w 4603109"/>
                <a:gd name="connsiteY581" fmla="*/ 924402 h 924402"/>
                <a:gd name="connsiteX582" fmla="*/ 2627885 w 4603109"/>
                <a:gd name="connsiteY582" fmla="*/ 924402 h 924402"/>
                <a:gd name="connsiteX583" fmla="*/ 2606481 w 4603109"/>
                <a:gd name="connsiteY583" fmla="*/ 924402 h 924402"/>
                <a:gd name="connsiteX584" fmla="*/ 2552329 w 4603109"/>
                <a:gd name="connsiteY584" fmla="*/ 924402 h 924402"/>
                <a:gd name="connsiteX585" fmla="*/ 2525248 w 4603109"/>
                <a:gd name="connsiteY585" fmla="*/ 924402 h 924402"/>
                <a:gd name="connsiteX586" fmla="*/ 2510108 w 4603109"/>
                <a:gd name="connsiteY586" fmla="*/ 924402 h 924402"/>
                <a:gd name="connsiteX587" fmla="*/ 2508776 w 4603109"/>
                <a:gd name="connsiteY587" fmla="*/ 924402 h 924402"/>
                <a:gd name="connsiteX588" fmla="*/ 2480043 w 4603109"/>
                <a:gd name="connsiteY588" fmla="*/ 924402 h 924402"/>
                <a:gd name="connsiteX589" fmla="*/ 2478712 w 4603109"/>
                <a:gd name="connsiteY589" fmla="*/ 924402 h 924402"/>
                <a:gd name="connsiteX590" fmla="*/ 2463572 w 4603109"/>
                <a:gd name="connsiteY590" fmla="*/ 924402 h 924402"/>
                <a:gd name="connsiteX591" fmla="*/ 2436490 w 4603109"/>
                <a:gd name="connsiteY591" fmla="*/ 924402 h 924402"/>
                <a:gd name="connsiteX592" fmla="*/ 2382339 w 4603109"/>
                <a:gd name="connsiteY592" fmla="*/ 924402 h 924402"/>
                <a:gd name="connsiteX593" fmla="*/ 2360934 w 4603109"/>
                <a:gd name="connsiteY593" fmla="*/ 924402 h 924402"/>
                <a:gd name="connsiteX594" fmla="*/ 2359443 w 4603109"/>
                <a:gd name="connsiteY594" fmla="*/ 924402 h 924402"/>
                <a:gd name="connsiteX595" fmla="*/ 2352274 w 4603109"/>
                <a:gd name="connsiteY595" fmla="*/ 924402 h 924402"/>
                <a:gd name="connsiteX596" fmla="*/ 2335803 w 4603109"/>
                <a:gd name="connsiteY596" fmla="*/ 924402 h 924402"/>
                <a:gd name="connsiteX597" fmla="*/ 2332360 w 4603109"/>
                <a:gd name="connsiteY597" fmla="*/ 924402 h 924402"/>
                <a:gd name="connsiteX598" fmla="*/ 2332328 w 4603109"/>
                <a:gd name="connsiteY598" fmla="*/ 924402 h 924402"/>
                <a:gd name="connsiteX599" fmla="*/ 2330869 w 4603109"/>
                <a:gd name="connsiteY599" fmla="*/ 924402 h 924402"/>
                <a:gd name="connsiteX600" fmla="*/ 2308721 w 4603109"/>
                <a:gd name="connsiteY600" fmla="*/ 924402 h 924402"/>
                <a:gd name="connsiteX601" fmla="*/ 2233165 w 4603109"/>
                <a:gd name="connsiteY601" fmla="*/ 924402 h 924402"/>
                <a:gd name="connsiteX602" fmla="*/ 2231674 w 4603109"/>
                <a:gd name="connsiteY602" fmla="*/ 924402 h 924402"/>
                <a:gd name="connsiteX603" fmla="*/ 2204591 w 4603109"/>
                <a:gd name="connsiteY603" fmla="*/ 924402 h 924402"/>
                <a:gd name="connsiteX604" fmla="*/ 2204559 w 4603109"/>
                <a:gd name="connsiteY604" fmla="*/ 924402 h 924402"/>
                <a:gd name="connsiteX605" fmla="*/ 2203100 w 4603109"/>
                <a:gd name="connsiteY605" fmla="*/ 924402 h 924402"/>
                <a:gd name="connsiteX606" fmla="*/ 2189452 w 4603109"/>
                <a:gd name="connsiteY606" fmla="*/ 924402 h 924402"/>
                <a:gd name="connsiteX607" fmla="*/ 2160879 w 4603109"/>
                <a:gd name="connsiteY607" fmla="*/ 924402 h 924402"/>
                <a:gd name="connsiteX608" fmla="*/ 2159388 w 4603109"/>
                <a:gd name="connsiteY608" fmla="*/ 924402 h 924402"/>
                <a:gd name="connsiteX609" fmla="*/ 2085323 w 4603109"/>
                <a:gd name="connsiteY609" fmla="*/ 924402 h 924402"/>
                <a:gd name="connsiteX610" fmla="*/ 2077294 w 4603109"/>
                <a:gd name="connsiteY610" fmla="*/ 924402 h 924402"/>
                <a:gd name="connsiteX611" fmla="*/ 2061683 w 4603109"/>
                <a:gd name="connsiteY611" fmla="*/ 924402 h 924402"/>
                <a:gd name="connsiteX612" fmla="*/ 2055258 w 4603109"/>
                <a:gd name="connsiteY612" fmla="*/ 924402 h 924402"/>
                <a:gd name="connsiteX613" fmla="*/ 2038787 w 4603109"/>
                <a:gd name="connsiteY613" fmla="*/ 924402 h 924402"/>
                <a:gd name="connsiteX614" fmla="*/ 2033110 w 4603109"/>
                <a:gd name="connsiteY614" fmla="*/ 924402 h 924402"/>
                <a:gd name="connsiteX615" fmla="*/ 2031619 w 4603109"/>
                <a:gd name="connsiteY615" fmla="*/ 924402 h 924402"/>
                <a:gd name="connsiteX616" fmla="*/ 2011705 w 4603109"/>
                <a:gd name="connsiteY616" fmla="*/ 924402 h 924402"/>
                <a:gd name="connsiteX617" fmla="*/ 1957554 w 4603109"/>
                <a:gd name="connsiteY617" fmla="*/ 924402 h 924402"/>
                <a:gd name="connsiteX618" fmla="*/ 1949525 w 4603109"/>
                <a:gd name="connsiteY618" fmla="*/ 924402 h 924402"/>
                <a:gd name="connsiteX619" fmla="*/ 1927489 w 4603109"/>
                <a:gd name="connsiteY619" fmla="*/ 924402 h 924402"/>
                <a:gd name="connsiteX620" fmla="*/ 1911018 w 4603109"/>
                <a:gd name="connsiteY620" fmla="*/ 924402 h 924402"/>
                <a:gd name="connsiteX621" fmla="*/ 1907543 w 4603109"/>
                <a:gd name="connsiteY621" fmla="*/ 924402 h 924402"/>
                <a:gd name="connsiteX622" fmla="*/ 1885268 w 4603109"/>
                <a:gd name="connsiteY622" fmla="*/ 924402 h 924402"/>
                <a:gd name="connsiteX623" fmla="*/ 1883936 w 4603109"/>
                <a:gd name="connsiteY623" fmla="*/ 924402 h 924402"/>
                <a:gd name="connsiteX624" fmla="*/ 1868796 w 4603109"/>
                <a:gd name="connsiteY624" fmla="*/ 924402 h 924402"/>
                <a:gd name="connsiteX625" fmla="*/ 1838732 w 4603109"/>
                <a:gd name="connsiteY625" fmla="*/ 924402 h 924402"/>
                <a:gd name="connsiteX626" fmla="*/ 1779774 w 4603109"/>
                <a:gd name="connsiteY626" fmla="*/ 924402 h 924402"/>
                <a:gd name="connsiteX627" fmla="*/ 1764668 w 4603109"/>
                <a:gd name="connsiteY627" fmla="*/ 924402 h 924402"/>
                <a:gd name="connsiteX628" fmla="*/ 1757499 w 4603109"/>
                <a:gd name="connsiteY628" fmla="*/ 924402 h 924402"/>
                <a:gd name="connsiteX629" fmla="*/ 1741027 w 4603109"/>
                <a:gd name="connsiteY629" fmla="*/ 924402 h 924402"/>
                <a:gd name="connsiteX630" fmla="*/ 1737552 w 4603109"/>
                <a:gd name="connsiteY630" fmla="*/ 924402 h 924402"/>
                <a:gd name="connsiteX631" fmla="*/ 1736094 w 4603109"/>
                <a:gd name="connsiteY631" fmla="*/ 924402 h 924402"/>
                <a:gd name="connsiteX632" fmla="*/ 1734603 w 4603109"/>
                <a:gd name="connsiteY632" fmla="*/ 924402 h 924402"/>
                <a:gd name="connsiteX633" fmla="*/ 1710963 w 4603109"/>
                <a:gd name="connsiteY633" fmla="*/ 924402 h 924402"/>
                <a:gd name="connsiteX634" fmla="*/ 1707488 w 4603109"/>
                <a:gd name="connsiteY634" fmla="*/ 924402 h 924402"/>
                <a:gd name="connsiteX635" fmla="*/ 1652509 w 4603109"/>
                <a:gd name="connsiteY635" fmla="*/ 924402 h 924402"/>
                <a:gd name="connsiteX636" fmla="*/ 1636899 w 4603109"/>
                <a:gd name="connsiteY636" fmla="*/ 924402 h 924402"/>
                <a:gd name="connsiteX637" fmla="*/ 1609783 w 4603109"/>
                <a:gd name="connsiteY637" fmla="*/ 924402 h 924402"/>
                <a:gd name="connsiteX638" fmla="*/ 1608325 w 4603109"/>
                <a:gd name="connsiteY638" fmla="*/ 924402 h 924402"/>
                <a:gd name="connsiteX639" fmla="*/ 1606834 w 4603109"/>
                <a:gd name="connsiteY639" fmla="*/ 924402 h 924402"/>
                <a:gd name="connsiteX640" fmla="*/ 1579719 w 4603109"/>
                <a:gd name="connsiteY640" fmla="*/ 924402 h 924402"/>
                <a:gd name="connsiteX641" fmla="*/ 1564612 w 4603109"/>
                <a:gd name="connsiteY641" fmla="*/ 924402 h 924402"/>
                <a:gd name="connsiteX642" fmla="*/ 1524740 w 4603109"/>
                <a:gd name="connsiteY642" fmla="*/ 924402 h 924402"/>
                <a:gd name="connsiteX643" fmla="*/ 1482518 w 4603109"/>
                <a:gd name="connsiteY643" fmla="*/ 924402 h 924402"/>
                <a:gd name="connsiteX644" fmla="*/ 1460483 w 4603109"/>
                <a:gd name="connsiteY644" fmla="*/ 924402 h 924402"/>
                <a:gd name="connsiteX645" fmla="*/ 1452454 w 4603109"/>
                <a:gd name="connsiteY645" fmla="*/ 924402 h 924402"/>
                <a:gd name="connsiteX646" fmla="*/ 1444011 w 4603109"/>
                <a:gd name="connsiteY646" fmla="*/ 924402 h 924402"/>
                <a:gd name="connsiteX647" fmla="*/ 1436843 w 4603109"/>
                <a:gd name="connsiteY647" fmla="*/ 924402 h 924402"/>
                <a:gd name="connsiteX648" fmla="*/ 1413947 w 4603109"/>
                <a:gd name="connsiteY648" fmla="*/ 924402 h 924402"/>
                <a:gd name="connsiteX649" fmla="*/ 1354749 w 4603109"/>
                <a:gd name="connsiteY649" fmla="*/ 924402 h 924402"/>
                <a:gd name="connsiteX650" fmla="*/ 1332714 w 4603109"/>
                <a:gd name="connsiteY650" fmla="*/ 924402 h 924402"/>
                <a:gd name="connsiteX651" fmla="*/ 1324685 w 4603109"/>
                <a:gd name="connsiteY651" fmla="*/ 924402 h 924402"/>
                <a:gd name="connsiteX652" fmla="*/ 1316242 w 4603109"/>
                <a:gd name="connsiteY652" fmla="*/ 924402 h 924402"/>
                <a:gd name="connsiteX653" fmla="*/ 1312767 w 4603109"/>
                <a:gd name="connsiteY653" fmla="*/ 924402 h 924402"/>
                <a:gd name="connsiteX654" fmla="*/ 1286178 w 4603109"/>
                <a:gd name="connsiteY654" fmla="*/ 924402 h 924402"/>
                <a:gd name="connsiteX655" fmla="*/ 1282703 w 4603109"/>
                <a:gd name="connsiteY655" fmla="*/ 924402 h 924402"/>
                <a:gd name="connsiteX656" fmla="*/ 1243956 w 4603109"/>
                <a:gd name="connsiteY656" fmla="*/ 924402 h 924402"/>
                <a:gd name="connsiteX657" fmla="*/ 1184998 w 4603109"/>
                <a:gd name="connsiteY657" fmla="*/ 924402 h 924402"/>
                <a:gd name="connsiteX658" fmla="*/ 1154934 w 4603109"/>
                <a:gd name="connsiteY658" fmla="*/ 924402 h 924402"/>
                <a:gd name="connsiteX659" fmla="*/ 1139828 w 4603109"/>
                <a:gd name="connsiteY659" fmla="*/ 924402 h 924402"/>
                <a:gd name="connsiteX660" fmla="*/ 1116187 w 4603109"/>
                <a:gd name="connsiteY660" fmla="*/ 924402 h 924402"/>
                <a:gd name="connsiteX661" fmla="*/ 1112712 w 4603109"/>
                <a:gd name="connsiteY661" fmla="*/ 924402 h 924402"/>
                <a:gd name="connsiteX662" fmla="*/ 1057734 w 4603109"/>
                <a:gd name="connsiteY662" fmla="*/ 924402 h 924402"/>
                <a:gd name="connsiteX663" fmla="*/ 1027669 w 4603109"/>
                <a:gd name="connsiteY663" fmla="*/ 924402 h 924402"/>
                <a:gd name="connsiteX664" fmla="*/ 1012059 w 4603109"/>
                <a:gd name="connsiteY664" fmla="*/ 924402 h 924402"/>
                <a:gd name="connsiteX665" fmla="*/ 984943 w 4603109"/>
                <a:gd name="connsiteY665" fmla="*/ 924402 h 924402"/>
                <a:gd name="connsiteX666" fmla="*/ 929965 w 4603109"/>
                <a:gd name="connsiteY666" fmla="*/ 924402 h 924402"/>
                <a:gd name="connsiteX667" fmla="*/ 899900 w 4603109"/>
                <a:gd name="connsiteY667" fmla="*/ 924402 h 924402"/>
                <a:gd name="connsiteX668" fmla="*/ 857678 w 4603109"/>
                <a:gd name="connsiteY668" fmla="*/ 924402 h 924402"/>
                <a:gd name="connsiteX669" fmla="*/ 819171 w 4603109"/>
                <a:gd name="connsiteY669" fmla="*/ 924402 h 924402"/>
                <a:gd name="connsiteX670" fmla="*/ 729909 w 4603109"/>
                <a:gd name="connsiteY670" fmla="*/ 924402 h 924402"/>
                <a:gd name="connsiteX671" fmla="*/ 691402 w 4603109"/>
                <a:gd name="connsiteY671" fmla="*/ 924402 h 924402"/>
                <a:gd name="connsiteX672" fmla="*/ 687927 w 4603109"/>
                <a:gd name="connsiteY672" fmla="*/ 924402 h 924402"/>
                <a:gd name="connsiteX673" fmla="*/ 560158 w 4603109"/>
                <a:gd name="connsiteY673" fmla="*/ 924402 h 924402"/>
                <a:gd name="connsiteX674" fmla="*/ 432894 w 4603109"/>
                <a:gd name="connsiteY674" fmla="*/ 924402 h 924402"/>
                <a:gd name="connsiteX675" fmla="*/ 305125 w 4603109"/>
                <a:gd name="connsiteY675" fmla="*/ 924402 h 924402"/>
                <a:gd name="connsiteX676" fmla="*/ 223202 w 4603109"/>
                <a:gd name="connsiteY676" fmla="*/ 877348 h 924402"/>
                <a:gd name="connsiteX677" fmla="*/ 10809 w 4603109"/>
                <a:gd name="connsiteY677" fmla="*/ 509257 h 924402"/>
                <a:gd name="connsiteX678" fmla="*/ 10809 w 4603109"/>
                <a:gd name="connsiteY678" fmla="*/ 415146 h 924402"/>
                <a:gd name="connsiteX679" fmla="*/ 223202 w 4603109"/>
                <a:gd name="connsiteY679" fmla="*/ 47054 h 924402"/>
                <a:gd name="connsiteX680" fmla="*/ 305125 w 4603109"/>
                <a:gd name="connsiteY680" fmla="*/ 0 h 924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</a:cxnLst>
              <a:rect l="l" t="t" r="r" b="b"/>
              <a:pathLst>
                <a:path w="4603109" h="924402">
                  <a:moveTo>
                    <a:pt x="305125" y="0"/>
                  </a:moveTo>
                  <a:lnTo>
                    <a:pt x="432894" y="0"/>
                  </a:lnTo>
                  <a:lnTo>
                    <a:pt x="445336" y="0"/>
                  </a:lnTo>
                  <a:cubicBezTo>
                    <a:pt x="485989" y="0"/>
                    <a:pt x="520835" y="0"/>
                    <a:pt x="550703" y="0"/>
                  </a:cubicBezTo>
                  <a:lnTo>
                    <a:pt x="560158" y="0"/>
                  </a:lnTo>
                  <a:lnTo>
                    <a:pt x="573105" y="0"/>
                  </a:lnTo>
                  <a:lnTo>
                    <a:pt x="626202" y="0"/>
                  </a:lnTo>
                  <a:cubicBezTo>
                    <a:pt x="646943" y="0"/>
                    <a:pt x="663537" y="0"/>
                    <a:pt x="676811" y="0"/>
                  </a:cubicBezTo>
                  <a:lnTo>
                    <a:pt x="678472" y="0"/>
                  </a:lnTo>
                  <a:lnTo>
                    <a:pt x="687927" y="0"/>
                  </a:lnTo>
                  <a:lnTo>
                    <a:pt x="691402" y="0"/>
                  </a:lnTo>
                  <a:lnTo>
                    <a:pt x="700371" y="0"/>
                  </a:lnTo>
                  <a:lnTo>
                    <a:pt x="707508" y="0"/>
                  </a:lnTo>
                  <a:cubicBezTo>
                    <a:pt x="729909" y="0"/>
                    <a:pt x="729909" y="0"/>
                    <a:pt x="729909" y="0"/>
                  </a:cubicBezTo>
                  <a:lnTo>
                    <a:pt x="753971" y="0"/>
                  </a:lnTo>
                  <a:lnTo>
                    <a:pt x="804580" y="0"/>
                  </a:lnTo>
                  <a:lnTo>
                    <a:pt x="805737" y="0"/>
                  </a:lnTo>
                  <a:lnTo>
                    <a:pt x="819171" y="0"/>
                  </a:lnTo>
                  <a:lnTo>
                    <a:pt x="828140" y="0"/>
                  </a:lnTo>
                  <a:lnTo>
                    <a:pt x="831615" y="0"/>
                  </a:lnTo>
                  <a:lnTo>
                    <a:pt x="835277" y="0"/>
                  </a:lnTo>
                  <a:lnTo>
                    <a:pt x="857678" y="0"/>
                  </a:lnTo>
                  <a:lnTo>
                    <a:pt x="864889" y="0"/>
                  </a:lnTo>
                  <a:lnTo>
                    <a:pt x="899900" y="0"/>
                  </a:lnTo>
                  <a:lnTo>
                    <a:pt x="909341" y="0"/>
                  </a:lnTo>
                  <a:lnTo>
                    <a:pt x="929965" y="0"/>
                  </a:lnTo>
                  <a:lnTo>
                    <a:pt x="933506" y="0"/>
                  </a:lnTo>
                  <a:lnTo>
                    <a:pt x="936982" y="0"/>
                  </a:lnTo>
                  <a:lnTo>
                    <a:pt x="959384" y="0"/>
                  </a:lnTo>
                  <a:lnTo>
                    <a:pt x="962542" y="0"/>
                  </a:lnTo>
                  <a:lnTo>
                    <a:pt x="984943" y="0"/>
                  </a:lnTo>
                  <a:lnTo>
                    <a:pt x="992658" y="0"/>
                  </a:lnTo>
                  <a:lnTo>
                    <a:pt x="1012059" y="0"/>
                  </a:lnTo>
                  <a:lnTo>
                    <a:pt x="1012480" y="0"/>
                  </a:lnTo>
                  <a:lnTo>
                    <a:pt x="1027669" y="0"/>
                  </a:lnTo>
                  <a:lnTo>
                    <a:pt x="1037110" y="0"/>
                  </a:lnTo>
                  <a:lnTo>
                    <a:pt x="1040112" y="0"/>
                  </a:lnTo>
                  <a:lnTo>
                    <a:pt x="1057734" y="0"/>
                  </a:lnTo>
                  <a:lnTo>
                    <a:pt x="1064751" y="0"/>
                  </a:lnTo>
                  <a:lnTo>
                    <a:pt x="1070177" y="0"/>
                  </a:lnTo>
                  <a:lnTo>
                    <a:pt x="1072436" y="0"/>
                  </a:lnTo>
                  <a:lnTo>
                    <a:pt x="1090311" y="0"/>
                  </a:lnTo>
                  <a:lnTo>
                    <a:pt x="1110718" y="0"/>
                  </a:lnTo>
                  <a:lnTo>
                    <a:pt x="1112712" y="0"/>
                  </a:lnTo>
                  <a:lnTo>
                    <a:pt x="1116187" y="0"/>
                  </a:lnTo>
                  <a:lnTo>
                    <a:pt x="1139828" y="0"/>
                  </a:lnTo>
                  <a:lnTo>
                    <a:pt x="1140249" y="0"/>
                  </a:lnTo>
                  <a:lnTo>
                    <a:pt x="1145480" y="0"/>
                  </a:lnTo>
                  <a:lnTo>
                    <a:pt x="1152270" y="0"/>
                  </a:lnTo>
                  <a:lnTo>
                    <a:pt x="1154934" y="0"/>
                  </a:lnTo>
                  <a:lnTo>
                    <a:pt x="1167881" y="0"/>
                  </a:lnTo>
                  <a:lnTo>
                    <a:pt x="1175544" y="0"/>
                  </a:lnTo>
                  <a:lnTo>
                    <a:pt x="1184998" y="0"/>
                  </a:lnTo>
                  <a:lnTo>
                    <a:pt x="1197946" y="0"/>
                  </a:lnTo>
                  <a:lnTo>
                    <a:pt x="1200205" y="0"/>
                  </a:lnTo>
                  <a:lnTo>
                    <a:pt x="1220978" y="0"/>
                  </a:lnTo>
                  <a:lnTo>
                    <a:pt x="1238487" y="0"/>
                  </a:lnTo>
                  <a:lnTo>
                    <a:pt x="1243956" y="0"/>
                  </a:lnTo>
                  <a:lnTo>
                    <a:pt x="1251042" y="0"/>
                  </a:lnTo>
                  <a:lnTo>
                    <a:pt x="1257637" y="0"/>
                  </a:lnTo>
                  <a:lnTo>
                    <a:pt x="1271587" y="0"/>
                  </a:lnTo>
                  <a:lnTo>
                    <a:pt x="1273249" y="0"/>
                  </a:lnTo>
                  <a:lnTo>
                    <a:pt x="1280039" y="0"/>
                  </a:lnTo>
                  <a:lnTo>
                    <a:pt x="1282703" y="0"/>
                  </a:lnTo>
                  <a:lnTo>
                    <a:pt x="1286178" y="0"/>
                  </a:lnTo>
                  <a:lnTo>
                    <a:pt x="1295146" y="0"/>
                  </a:lnTo>
                  <a:lnTo>
                    <a:pt x="1301651" y="0"/>
                  </a:lnTo>
                  <a:lnTo>
                    <a:pt x="1302284" y="0"/>
                  </a:lnTo>
                  <a:lnTo>
                    <a:pt x="1303313" y="0"/>
                  </a:lnTo>
                  <a:lnTo>
                    <a:pt x="1312767" y="0"/>
                  </a:lnTo>
                  <a:lnTo>
                    <a:pt x="1316242" y="0"/>
                  </a:lnTo>
                  <a:lnTo>
                    <a:pt x="1321886" y="0"/>
                  </a:lnTo>
                  <a:lnTo>
                    <a:pt x="1324685" y="0"/>
                  </a:lnTo>
                  <a:lnTo>
                    <a:pt x="1325211" y="0"/>
                  </a:lnTo>
                  <a:lnTo>
                    <a:pt x="1332348" y="0"/>
                  </a:lnTo>
                  <a:lnTo>
                    <a:pt x="1332714" y="0"/>
                  </a:lnTo>
                  <a:lnTo>
                    <a:pt x="1333135" y="0"/>
                  </a:lnTo>
                  <a:lnTo>
                    <a:pt x="1348747" y="0"/>
                  </a:lnTo>
                  <a:lnTo>
                    <a:pt x="1354749" y="0"/>
                  </a:lnTo>
                  <a:lnTo>
                    <a:pt x="1378811" y="0"/>
                  </a:lnTo>
                  <a:lnTo>
                    <a:pt x="1383745" y="0"/>
                  </a:lnTo>
                  <a:lnTo>
                    <a:pt x="1385406" y="0"/>
                  </a:lnTo>
                  <a:lnTo>
                    <a:pt x="1399356" y="0"/>
                  </a:lnTo>
                  <a:lnTo>
                    <a:pt x="1400513" y="0"/>
                  </a:lnTo>
                  <a:lnTo>
                    <a:pt x="1413947" y="0"/>
                  </a:lnTo>
                  <a:lnTo>
                    <a:pt x="1414442" y="0"/>
                  </a:lnTo>
                  <a:lnTo>
                    <a:pt x="1422915" y="0"/>
                  </a:lnTo>
                  <a:lnTo>
                    <a:pt x="1426390" y="0"/>
                  </a:lnTo>
                  <a:lnTo>
                    <a:pt x="1429420" y="0"/>
                  </a:lnTo>
                  <a:lnTo>
                    <a:pt x="1430053" y="0"/>
                  </a:lnTo>
                  <a:lnTo>
                    <a:pt x="1430206" y="0"/>
                  </a:lnTo>
                  <a:lnTo>
                    <a:pt x="1430577" y="0"/>
                  </a:lnTo>
                  <a:lnTo>
                    <a:pt x="1436843" y="0"/>
                  </a:lnTo>
                  <a:lnTo>
                    <a:pt x="1444011" y="0"/>
                  </a:lnTo>
                  <a:lnTo>
                    <a:pt x="1449655" y="0"/>
                  </a:lnTo>
                  <a:lnTo>
                    <a:pt x="1452454" y="0"/>
                  </a:lnTo>
                  <a:lnTo>
                    <a:pt x="1452980" y="0"/>
                  </a:lnTo>
                  <a:lnTo>
                    <a:pt x="1456455" y="0"/>
                  </a:lnTo>
                  <a:lnTo>
                    <a:pt x="1459664" y="0"/>
                  </a:lnTo>
                  <a:lnTo>
                    <a:pt x="1460117" y="0"/>
                  </a:lnTo>
                  <a:lnTo>
                    <a:pt x="1460483" y="0"/>
                  </a:lnTo>
                  <a:lnTo>
                    <a:pt x="1460904" y="0"/>
                  </a:lnTo>
                  <a:lnTo>
                    <a:pt x="1472926" y="0"/>
                  </a:lnTo>
                  <a:lnTo>
                    <a:pt x="1482518" y="0"/>
                  </a:lnTo>
                  <a:lnTo>
                    <a:pt x="1489729" y="0"/>
                  </a:lnTo>
                  <a:lnTo>
                    <a:pt x="1504116" y="0"/>
                  </a:lnTo>
                  <a:lnTo>
                    <a:pt x="1511514" y="0"/>
                  </a:lnTo>
                  <a:lnTo>
                    <a:pt x="1524740" y="0"/>
                  </a:lnTo>
                  <a:lnTo>
                    <a:pt x="1528282" y="0"/>
                  </a:lnTo>
                  <a:lnTo>
                    <a:pt x="1531757" y="0"/>
                  </a:lnTo>
                  <a:lnTo>
                    <a:pt x="1534181" y="0"/>
                  </a:lnTo>
                  <a:lnTo>
                    <a:pt x="1542211" y="0"/>
                  </a:lnTo>
                  <a:lnTo>
                    <a:pt x="1554159" y="0"/>
                  </a:lnTo>
                  <a:lnTo>
                    <a:pt x="1557318" y="0"/>
                  </a:lnTo>
                  <a:lnTo>
                    <a:pt x="1557975" y="0"/>
                  </a:lnTo>
                  <a:lnTo>
                    <a:pt x="1558346" y="0"/>
                  </a:lnTo>
                  <a:lnTo>
                    <a:pt x="1561822" y="0"/>
                  </a:lnTo>
                  <a:lnTo>
                    <a:pt x="1564612" y="0"/>
                  </a:lnTo>
                  <a:lnTo>
                    <a:pt x="1566857" y="0"/>
                  </a:lnTo>
                  <a:lnTo>
                    <a:pt x="1576919" y="0"/>
                  </a:lnTo>
                  <a:lnTo>
                    <a:pt x="1579719" y="0"/>
                  </a:lnTo>
                  <a:lnTo>
                    <a:pt x="1584224" y="0"/>
                  </a:lnTo>
                  <a:lnTo>
                    <a:pt x="1587382" y="0"/>
                  </a:lnTo>
                  <a:lnTo>
                    <a:pt x="1587433" y="0"/>
                  </a:lnTo>
                  <a:lnTo>
                    <a:pt x="1600695" y="0"/>
                  </a:lnTo>
                  <a:lnTo>
                    <a:pt x="1606834" y="0"/>
                  </a:lnTo>
                  <a:lnTo>
                    <a:pt x="1607256" y="0"/>
                  </a:lnTo>
                  <a:lnTo>
                    <a:pt x="1608325" y="0"/>
                  </a:lnTo>
                  <a:lnTo>
                    <a:pt x="1609783" y="0"/>
                  </a:lnTo>
                  <a:lnTo>
                    <a:pt x="1617498" y="0"/>
                  </a:lnTo>
                  <a:lnTo>
                    <a:pt x="1631885" y="0"/>
                  </a:lnTo>
                  <a:lnTo>
                    <a:pt x="1636899" y="0"/>
                  </a:lnTo>
                  <a:lnTo>
                    <a:pt x="1637320" y="0"/>
                  </a:lnTo>
                  <a:lnTo>
                    <a:pt x="1637445" y="0"/>
                  </a:lnTo>
                  <a:lnTo>
                    <a:pt x="1652509" y="0"/>
                  </a:lnTo>
                  <a:lnTo>
                    <a:pt x="1659526" y="0"/>
                  </a:lnTo>
                  <a:lnTo>
                    <a:pt x="1661950" y="0"/>
                  </a:lnTo>
                  <a:lnTo>
                    <a:pt x="1664952" y="0"/>
                  </a:lnTo>
                  <a:lnTo>
                    <a:pt x="1667212" y="0"/>
                  </a:lnTo>
                  <a:lnTo>
                    <a:pt x="1685087" y="0"/>
                  </a:lnTo>
                  <a:lnTo>
                    <a:pt x="1689591" y="0"/>
                  </a:lnTo>
                  <a:lnTo>
                    <a:pt x="1694626" y="0"/>
                  </a:lnTo>
                  <a:lnTo>
                    <a:pt x="1697276" y="0"/>
                  </a:lnTo>
                  <a:lnTo>
                    <a:pt x="1698000" y="0"/>
                  </a:lnTo>
                  <a:lnTo>
                    <a:pt x="1704688" y="0"/>
                  </a:lnTo>
                  <a:lnTo>
                    <a:pt x="1707488" y="0"/>
                  </a:lnTo>
                  <a:lnTo>
                    <a:pt x="1710963" y="0"/>
                  </a:lnTo>
                  <a:lnTo>
                    <a:pt x="1715151" y="0"/>
                  </a:lnTo>
                  <a:lnTo>
                    <a:pt x="1721928" y="0"/>
                  </a:lnTo>
                  <a:lnTo>
                    <a:pt x="1734603" y="0"/>
                  </a:lnTo>
                  <a:lnTo>
                    <a:pt x="1735025" y="0"/>
                  </a:lnTo>
                  <a:lnTo>
                    <a:pt x="1735558" y="0"/>
                  </a:lnTo>
                  <a:lnTo>
                    <a:pt x="1736094" y="0"/>
                  </a:lnTo>
                  <a:lnTo>
                    <a:pt x="1737552" y="0"/>
                  </a:lnTo>
                  <a:lnTo>
                    <a:pt x="1741027" y="0"/>
                  </a:lnTo>
                  <a:lnTo>
                    <a:pt x="1747046" y="0"/>
                  </a:lnTo>
                  <a:lnTo>
                    <a:pt x="1748537" y="0"/>
                  </a:lnTo>
                  <a:lnTo>
                    <a:pt x="1753052" y="0"/>
                  </a:lnTo>
                  <a:lnTo>
                    <a:pt x="1757499" y="0"/>
                  </a:lnTo>
                  <a:lnTo>
                    <a:pt x="1764668" y="0"/>
                  </a:lnTo>
                  <a:lnTo>
                    <a:pt x="1765089" y="0"/>
                  </a:lnTo>
                  <a:lnTo>
                    <a:pt x="1765214" y="0"/>
                  </a:lnTo>
                  <a:lnTo>
                    <a:pt x="1770320" y="0"/>
                  </a:lnTo>
                  <a:lnTo>
                    <a:pt x="1777110" y="0"/>
                  </a:lnTo>
                  <a:lnTo>
                    <a:pt x="1779774" y="0"/>
                  </a:lnTo>
                  <a:lnTo>
                    <a:pt x="1792721" y="0"/>
                  </a:lnTo>
                  <a:lnTo>
                    <a:pt x="1794981" y="0"/>
                  </a:lnTo>
                  <a:lnTo>
                    <a:pt x="1825045" y="0"/>
                  </a:lnTo>
                  <a:lnTo>
                    <a:pt x="1825769" y="0"/>
                  </a:lnTo>
                  <a:lnTo>
                    <a:pt x="1838732" y="0"/>
                  </a:lnTo>
                  <a:lnTo>
                    <a:pt x="1845818" y="0"/>
                  </a:lnTo>
                  <a:lnTo>
                    <a:pt x="1849697" y="0"/>
                  </a:lnTo>
                  <a:lnTo>
                    <a:pt x="1852412" y="0"/>
                  </a:lnTo>
                  <a:lnTo>
                    <a:pt x="1853903" y="0"/>
                  </a:lnTo>
                  <a:lnTo>
                    <a:pt x="1863327" y="0"/>
                  </a:lnTo>
                  <a:lnTo>
                    <a:pt x="1868796" y="0"/>
                  </a:lnTo>
                  <a:lnTo>
                    <a:pt x="1874815" y="0"/>
                  </a:lnTo>
                  <a:lnTo>
                    <a:pt x="1876306" y="0"/>
                  </a:lnTo>
                  <a:lnTo>
                    <a:pt x="1880821" y="0"/>
                  </a:lnTo>
                  <a:lnTo>
                    <a:pt x="1882477" y="0"/>
                  </a:lnTo>
                  <a:lnTo>
                    <a:pt x="1883936" y="0"/>
                  </a:lnTo>
                  <a:lnTo>
                    <a:pt x="1885268" y="0"/>
                  </a:lnTo>
                  <a:lnTo>
                    <a:pt x="1896427" y="0"/>
                  </a:lnTo>
                  <a:lnTo>
                    <a:pt x="1898089" y="0"/>
                  </a:lnTo>
                  <a:lnTo>
                    <a:pt x="1904879" y="0"/>
                  </a:lnTo>
                  <a:lnTo>
                    <a:pt x="1907543" y="0"/>
                  </a:lnTo>
                  <a:lnTo>
                    <a:pt x="1911018" y="0"/>
                  </a:lnTo>
                  <a:lnTo>
                    <a:pt x="1919986" y="0"/>
                  </a:lnTo>
                  <a:lnTo>
                    <a:pt x="1927124" y="0"/>
                  </a:lnTo>
                  <a:lnTo>
                    <a:pt x="1927489" y="0"/>
                  </a:lnTo>
                  <a:lnTo>
                    <a:pt x="1927911" y="0"/>
                  </a:lnTo>
                  <a:lnTo>
                    <a:pt x="1929402" y="0"/>
                  </a:lnTo>
                  <a:lnTo>
                    <a:pt x="1946726" y="0"/>
                  </a:lnTo>
                  <a:lnTo>
                    <a:pt x="1949525" y="0"/>
                  </a:lnTo>
                  <a:lnTo>
                    <a:pt x="1957554" y="0"/>
                  </a:lnTo>
                  <a:lnTo>
                    <a:pt x="1957975" y="0"/>
                  </a:lnTo>
                  <a:lnTo>
                    <a:pt x="1973587" y="0"/>
                  </a:lnTo>
                  <a:lnTo>
                    <a:pt x="1978520" y="0"/>
                  </a:lnTo>
                  <a:lnTo>
                    <a:pt x="1980012" y="0"/>
                  </a:lnTo>
                  <a:lnTo>
                    <a:pt x="1980181" y="0"/>
                  </a:lnTo>
                  <a:lnTo>
                    <a:pt x="1981672" y="0"/>
                  </a:lnTo>
                  <a:lnTo>
                    <a:pt x="2008585" y="0"/>
                  </a:lnTo>
                  <a:lnTo>
                    <a:pt x="2009218" y="0"/>
                  </a:lnTo>
                  <a:lnTo>
                    <a:pt x="2010246" y="0"/>
                  </a:lnTo>
                  <a:lnTo>
                    <a:pt x="2010709" y="0"/>
                  </a:lnTo>
                  <a:lnTo>
                    <a:pt x="2011705" y="0"/>
                  </a:lnTo>
                  <a:lnTo>
                    <a:pt x="2024147" y="0"/>
                  </a:lnTo>
                  <a:lnTo>
                    <a:pt x="2024196" y="0"/>
                  </a:lnTo>
                  <a:lnTo>
                    <a:pt x="2024981" y="0"/>
                  </a:lnTo>
                  <a:lnTo>
                    <a:pt x="2025353" y="0"/>
                  </a:lnTo>
                  <a:lnTo>
                    <a:pt x="2026473" y="0"/>
                  </a:lnTo>
                  <a:lnTo>
                    <a:pt x="2031619" y="0"/>
                  </a:lnTo>
                  <a:lnTo>
                    <a:pt x="2033110" y="0"/>
                  </a:lnTo>
                  <a:lnTo>
                    <a:pt x="2038787" y="0"/>
                  </a:lnTo>
                  <a:lnTo>
                    <a:pt x="2039282" y="0"/>
                  </a:lnTo>
                  <a:lnTo>
                    <a:pt x="2047755" y="0"/>
                  </a:lnTo>
                  <a:lnTo>
                    <a:pt x="2051230" y="0"/>
                  </a:lnTo>
                  <a:lnTo>
                    <a:pt x="2054893" y="0"/>
                  </a:lnTo>
                  <a:lnTo>
                    <a:pt x="2055046" y="0"/>
                  </a:lnTo>
                  <a:lnTo>
                    <a:pt x="2055258" y="0"/>
                  </a:lnTo>
                  <a:lnTo>
                    <a:pt x="2055680" y="0"/>
                  </a:lnTo>
                  <a:lnTo>
                    <a:pt x="2057171" y="0"/>
                  </a:lnTo>
                  <a:lnTo>
                    <a:pt x="2061683" y="0"/>
                  </a:lnTo>
                  <a:lnTo>
                    <a:pt x="2067702" y="0"/>
                  </a:lnTo>
                  <a:lnTo>
                    <a:pt x="2074495" y="0"/>
                  </a:lnTo>
                  <a:lnTo>
                    <a:pt x="2077294" y="0"/>
                  </a:lnTo>
                  <a:lnTo>
                    <a:pt x="2084504" y="0"/>
                  </a:lnTo>
                  <a:lnTo>
                    <a:pt x="2085323" y="0"/>
                  </a:lnTo>
                  <a:lnTo>
                    <a:pt x="2085744" y="0"/>
                  </a:lnTo>
                  <a:lnTo>
                    <a:pt x="2097766" y="0"/>
                  </a:lnTo>
                  <a:lnTo>
                    <a:pt x="2106289" y="0"/>
                  </a:lnTo>
                  <a:lnTo>
                    <a:pt x="2107781" y="0"/>
                  </a:lnTo>
                  <a:lnTo>
                    <a:pt x="2128956" y="0"/>
                  </a:lnTo>
                  <a:lnTo>
                    <a:pt x="2129514" y="0"/>
                  </a:lnTo>
                  <a:lnTo>
                    <a:pt x="2136354" y="0"/>
                  </a:lnTo>
                  <a:lnTo>
                    <a:pt x="2136987" y="0"/>
                  </a:lnTo>
                  <a:lnTo>
                    <a:pt x="2138478" y="0"/>
                  </a:lnTo>
                  <a:lnTo>
                    <a:pt x="2151916" y="0"/>
                  </a:lnTo>
                  <a:lnTo>
                    <a:pt x="2152750" y="0"/>
                  </a:lnTo>
                  <a:lnTo>
                    <a:pt x="2153122" y="0"/>
                  </a:lnTo>
                  <a:lnTo>
                    <a:pt x="2154242" y="0"/>
                  </a:lnTo>
                  <a:lnTo>
                    <a:pt x="2156597" y="0"/>
                  </a:lnTo>
                  <a:lnTo>
                    <a:pt x="2159388" y="0"/>
                  </a:lnTo>
                  <a:lnTo>
                    <a:pt x="2160879" y="0"/>
                  </a:lnTo>
                  <a:lnTo>
                    <a:pt x="2161633" y="0"/>
                  </a:lnTo>
                  <a:lnTo>
                    <a:pt x="2167051" y="0"/>
                  </a:lnTo>
                  <a:lnTo>
                    <a:pt x="2178999" y="0"/>
                  </a:lnTo>
                  <a:lnTo>
                    <a:pt x="2182158" y="0"/>
                  </a:lnTo>
                  <a:lnTo>
                    <a:pt x="2182815" y="0"/>
                  </a:lnTo>
                  <a:lnTo>
                    <a:pt x="2188666" y="0"/>
                  </a:lnTo>
                  <a:lnTo>
                    <a:pt x="2189452" y="0"/>
                  </a:lnTo>
                  <a:lnTo>
                    <a:pt x="2191697" y="0"/>
                  </a:lnTo>
                  <a:lnTo>
                    <a:pt x="2195471" y="0"/>
                  </a:lnTo>
                  <a:lnTo>
                    <a:pt x="2201759" y="0"/>
                  </a:lnTo>
                  <a:lnTo>
                    <a:pt x="2203100" y="0"/>
                  </a:lnTo>
                  <a:lnTo>
                    <a:pt x="2204559" y="0"/>
                  </a:lnTo>
                  <a:lnTo>
                    <a:pt x="2204591" y="0"/>
                  </a:lnTo>
                  <a:lnTo>
                    <a:pt x="2212273" y="0"/>
                  </a:lnTo>
                  <a:lnTo>
                    <a:pt x="2225535" y="0"/>
                  </a:lnTo>
                  <a:lnTo>
                    <a:pt x="2231674" y="0"/>
                  </a:lnTo>
                  <a:lnTo>
                    <a:pt x="2232096" y="0"/>
                  </a:lnTo>
                  <a:lnTo>
                    <a:pt x="2232220" y="0"/>
                  </a:lnTo>
                  <a:lnTo>
                    <a:pt x="2233118" y="0"/>
                  </a:lnTo>
                  <a:lnTo>
                    <a:pt x="2233165" y="0"/>
                  </a:lnTo>
                  <a:lnTo>
                    <a:pt x="2256725" y="0"/>
                  </a:lnTo>
                  <a:lnTo>
                    <a:pt x="2257283" y="0"/>
                  </a:lnTo>
                  <a:lnTo>
                    <a:pt x="2262285" y="0"/>
                  </a:lnTo>
                  <a:lnTo>
                    <a:pt x="2284366" y="0"/>
                  </a:lnTo>
                  <a:lnTo>
                    <a:pt x="2289402" y="0"/>
                  </a:lnTo>
                  <a:lnTo>
                    <a:pt x="2292052" y="0"/>
                  </a:lnTo>
                  <a:lnTo>
                    <a:pt x="2299271" y="0"/>
                  </a:lnTo>
                  <a:lnTo>
                    <a:pt x="2308721" y="0"/>
                  </a:lnTo>
                  <a:lnTo>
                    <a:pt x="2309927" y="0"/>
                  </a:lnTo>
                  <a:lnTo>
                    <a:pt x="2316435" y="0"/>
                  </a:lnTo>
                  <a:lnTo>
                    <a:pt x="2316703" y="0"/>
                  </a:lnTo>
                  <a:lnTo>
                    <a:pt x="2319466" y="0"/>
                  </a:lnTo>
                  <a:lnTo>
                    <a:pt x="2322840" y="0"/>
                  </a:lnTo>
                  <a:lnTo>
                    <a:pt x="2329528" y="0"/>
                  </a:lnTo>
                  <a:lnTo>
                    <a:pt x="2330869" y="0"/>
                  </a:lnTo>
                  <a:lnTo>
                    <a:pt x="2332328" y="0"/>
                  </a:lnTo>
                  <a:lnTo>
                    <a:pt x="2332360" y="0"/>
                  </a:lnTo>
                  <a:lnTo>
                    <a:pt x="2335803" y="0"/>
                  </a:lnTo>
                  <a:lnTo>
                    <a:pt x="2343312" y="0"/>
                  </a:lnTo>
                  <a:lnTo>
                    <a:pt x="2344804" y="0"/>
                  </a:lnTo>
                  <a:lnTo>
                    <a:pt x="2346768" y="0"/>
                  </a:lnTo>
                  <a:lnTo>
                    <a:pt x="2347827" y="0"/>
                  </a:lnTo>
                  <a:lnTo>
                    <a:pt x="2352274" y="0"/>
                  </a:lnTo>
                  <a:lnTo>
                    <a:pt x="2359443" y="0"/>
                  </a:lnTo>
                  <a:lnTo>
                    <a:pt x="2359865" y="0"/>
                  </a:lnTo>
                  <a:lnTo>
                    <a:pt x="2359989" y="0"/>
                  </a:lnTo>
                  <a:lnTo>
                    <a:pt x="2360887" y="0"/>
                  </a:lnTo>
                  <a:lnTo>
                    <a:pt x="2360934" y="0"/>
                  </a:lnTo>
                  <a:lnTo>
                    <a:pt x="2371886" y="0"/>
                  </a:lnTo>
                  <a:lnTo>
                    <a:pt x="2373377" y="0"/>
                  </a:lnTo>
                  <a:lnTo>
                    <a:pt x="2377892" y="0"/>
                  </a:lnTo>
                  <a:cubicBezTo>
                    <a:pt x="2382339" y="0"/>
                    <a:pt x="2382339" y="0"/>
                    <a:pt x="2382339" y="0"/>
                  </a:cubicBezTo>
                  <a:lnTo>
                    <a:pt x="2390054" y="0"/>
                  </a:lnTo>
                  <a:lnTo>
                    <a:pt x="2419821" y="0"/>
                  </a:lnTo>
                  <a:lnTo>
                    <a:pt x="2427040" y="0"/>
                  </a:lnTo>
                  <a:lnTo>
                    <a:pt x="2436490" y="0"/>
                  </a:lnTo>
                  <a:lnTo>
                    <a:pt x="2444472" y="0"/>
                  </a:lnTo>
                  <a:lnTo>
                    <a:pt x="2448678" y="0"/>
                  </a:lnTo>
                  <a:lnTo>
                    <a:pt x="2450171" y="0"/>
                  </a:lnTo>
                  <a:lnTo>
                    <a:pt x="2450609" y="0"/>
                  </a:lnTo>
                  <a:lnTo>
                    <a:pt x="2463572" y="0"/>
                  </a:lnTo>
                  <a:lnTo>
                    <a:pt x="2471081" y="0"/>
                  </a:lnTo>
                  <a:lnTo>
                    <a:pt x="2472573" y="0"/>
                  </a:lnTo>
                  <a:lnTo>
                    <a:pt x="2474537" y="0"/>
                  </a:lnTo>
                  <a:lnTo>
                    <a:pt x="2475596" y="0"/>
                  </a:lnTo>
                  <a:lnTo>
                    <a:pt x="2477252" y="0"/>
                  </a:lnTo>
                  <a:lnTo>
                    <a:pt x="2478712" y="0"/>
                  </a:lnTo>
                  <a:lnTo>
                    <a:pt x="2478743" y="0"/>
                  </a:lnTo>
                  <a:lnTo>
                    <a:pt x="2480043" y="0"/>
                  </a:lnTo>
                  <a:lnTo>
                    <a:pt x="2499655" y="0"/>
                  </a:lnTo>
                  <a:lnTo>
                    <a:pt x="2501146" y="0"/>
                  </a:lnTo>
                  <a:lnTo>
                    <a:pt x="2505661" y="0"/>
                  </a:lnTo>
                  <a:lnTo>
                    <a:pt x="2508776" y="0"/>
                  </a:lnTo>
                  <a:lnTo>
                    <a:pt x="2510108" y="0"/>
                  </a:lnTo>
                  <a:lnTo>
                    <a:pt x="2524178" y="0"/>
                  </a:lnTo>
                  <a:lnTo>
                    <a:pt x="2525248" y="0"/>
                  </a:lnTo>
                  <a:lnTo>
                    <a:pt x="2525669" y="0"/>
                  </a:lnTo>
                  <a:lnTo>
                    <a:pt x="2552329" y="0"/>
                  </a:lnTo>
                  <a:lnTo>
                    <a:pt x="2552751" y="0"/>
                  </a:lnTo>
                  <a:lnTo>
                    <a:pt x="2554242" y="0"/>
                  </a:lnTo>
                  <a:lnTo>
                    <a:pt x="2574787" y="0"/>
                  </a:lnTo>
                  <a:lnTo>
                    <a:pt x="2576279" y="0"/>
                  </a:lnTo>
                  <a:lnTo>
                    <a:pt x="2576447" y="0"/>
                  </a:lnTo>
                  <a:lnTo>
                    <a:pt x="2577940" y="0"/>
                  </a:lnTo>
                  <a:lnTo>
                    <a:pt x="2603360" y="0"/>
                  </a:lnTo>
                  <a:lnTo>
                    <a:pt x="2604852" y="0"/>
                  </a:lnTo>
                  <a:lnTo>
                    <a:pt x="2605021" y="0"/>
                  </a:lnTo>
                  <a:lnTo>
                    <a:pt x="2605484" y="0"/>
                  </a:lnTo>
                  <a:lnTo>
                    <a:pt x="2606481" y="0"/>
                  </a:lnTo>
                  <a:lnTo>
                    <a:pt x="2606512" y="0"/>
                  </a:lnTo>
                  <a:lnTo>
                    <a:pt x="2606976" y="0"/>
                  </a:lnTo>
                  <a:lnTo>
                    <a:pt x="2618923" y="0"/>
                  </a:lnTo>
                  <a:lnTo>
                    <a:pt x="2621248" y="0"/>
                  </a:lnTo>
                  <a:lnTo>
                    <a:pt x="2622740" y="0"/>
                  </a:lnTo>
                  <a:lnTo>
                    <a:pt x="2627885" y="0"/>
                  </a:lnTo>
                  <a:lnTo>
                    <a:pt x="2629377" y="0"/>
                  </a:lnTo>
                  <a:lnTo>
                    <a:pt x="2634058" y="0"/>
                  </a:lnTo>
                  <a:lnTo>
                    <a:pt x="2635549" y="0"/>
                  </a:lnTo>
                  <a:lnTo>
                    <a:pt x="2636545" y="0"/>
                  </a:lnTo>
                  <a:lnTo>
                    <a:pt x="2648987" y="0"/>
                  </a:lnTo>
                  <a:lnTo>
                    <a:pt x="2649821" y="0"/>
                  </a:lnTo>
                  <a:lnTo>
                    <a:pt x="2651313" y="0"/>
                  </a:lnTo>
                  <a:lnTo>
                    <a:pt x="2651947" y="0"/>
                  </a:lnTo>
                  <a:lnTo>
                    <a:pt x="2653017" y="0"/>
                  </a:lnTo>
                  <a:lnTo>
                    <a:pt x="2653438" y="0"/>
                  </a:lnTo>
                  <a:lnTo>
                    <a:pt x="2656459" y="0"/>
                  </a:lnTo>
                  <a:lnTo>
                    <a:pt x="2657950" y="0"/>
                  </a:lnTo>
                  <a:lnTo>
                    <a:pt x="2665460" y="0"/>
                  </a:lnTo>
                  <a:lnTo>
                    <a:pt x="2680098" y="0"/>
                  </a:lnTo>
                  <a:lnTo>
                    <a:pt x="2680520" y="0"/>
                  </a:lnTo>
                  <a:lnTo>
                    <a:pt x="2682011" y="0"/>
                  </a:lnTo>
                  <a:lnTo>
                    <a:pt x="2692542" y="0"/>
                  </a:lnTo>
                  <a:lnTo>
                    <a:pt x="2702556" y="0"/>
                  </a:lnTo>
                  <a:lnTo>
                    <a:pt x="2704048" y="0"/>
                  </a:lnTo>
                  <a:lnTo>
                    <a:pt x="2724289" y="0"/>
                  </a:lnTo>
                  <a:lnTo>
                    <a:pt x="2731129" y="0"/>
                  </a:lnTo>
                  <a:lnTo>
                    <a:pt x="2732621" y="0"/>
                  </a:lnTo>
                  <a:lnTo>
                    <a:pt x="2733253" y="0"/>
                  </a:lnTo>
                  <a:lnTo>
                    <a:pt x="2734745" y="0"/>
                  </a:lnTo>
                  <a:lnTo>
                    <a:pt x="2746692" y="0"/>
                  </a:lnTo>
                  <a:lnTo>
                    <a:pt x="2749017" y="0"/>
                  </a:lnTo>
                  <a:lnTo>
                    <a:pt x="2750509" y="0"/>
                  </a:lnTo>
                  <a:lnTo>
                    <a:pt x="2754354" y="0"/>
                  </a:lnTo>
                  <a:lnTo>
                    <a:pt x="2755654" y="0"/>
                  </a:lnTo>
                  <a:lnTo>
                    <a:pt x="2757146" y="0"/>
                  </a:lnTo>
                  <a:lnTo>
                    <a:pt x="2761827" y="0"/>
                  </a:lnTo>
                  <a:lnTo>
                    <a:pt x="2763318" y="0"/>
                  </a:lnTo>
                  <a:lnTo>
                    <a:pt x="2776756" y="0"/>
                  </a:lnTo>
                  <a:lnTo>
                    <a:pt x="2777590" y="0"/>
                  </a:lnTo>
                  <a:lnTo>
                    <a:pt x="2779082" y="0"/>
                  </a:lnTo>
                  <a:lnTo>
                    <a:pt x="2783442" y="0"/>
                  </a:lnTo>
                  <a:lnTo>
                    <a:pt x="2784228" y="0"/>
                  </a:lnTo>
                  <a:lnTo>
                    <a:pt x="2785719" y="0"/>
                  </a:lnTo>
                  <a:lnTo>
                    <a:pt x="2786473" y="0"/>
                  </a:lnTo>
                  <a:lnTo>
                    <a:pt x="2793229" y="0"/>
                  </a:lnTo>
                  <a:lnTo>
                    <a:pt x="2799367" y="0"/>
                  </a:lnTo>
                  <a:lnTo>
                    <a:pt x="2813506" y="0"/>
                  </a:lnTo>
                  <a:lnTo>
                    <a:pt x="2820311" y="0"/>
                  </a:lnTo>
                  <a:lnTo>
                    <a:pt x="2827893" y="0"/>
                  </a:lnTo>
                  <a:lnTo>
                    <a:pt x="2827940" y="0"/>
                  </a:lnTo>
                  <a:lnTo>
                    <a:pt x="2829431" y="0"/>
                  </a:lnTo>
                  <a:lnTo>
                    <a:pt x="2829978" y="0"/>
                  </a:lnTo>
                  <a:lnTo>
                    <a:pt x="2852058" y="0"/>
                  </a:lnTo>
                  <a:lnTo>
                    <a:pt x="2857060" y="0"/>
                  </a:lnTo>
                  <a:lnTo>
                    <a:pt x="2857958" y="0"/>
                  </a:lnTo>
                  <a:lnTo>
                    <a:pt x="2871601" y="0"/>
                  </a:lnTo>
                  <a:lnTo>
                    <a:pt x="2882123" y="0"/>
                  </a:lnTo>
                  <a:lnTo>
                    <a:pt x="2894046" y="0"/>
                  </a:lnTo>
                  <a:lnTo>
                    <a:pt x="2903496" y="0"/>
                  </a:lnTo>
                  <a:lnTo>
                    <a:pt x="2911211" y="0"/>
                  </a:lnTo>
                  <a:lnTo>
                    <a:pt x="2914242" y="0"/>
                  </a:lnTo>
                  <a:lnTo>
                    <a:pt x="2914461" y="0"/>
                  </a:lnTo>
                  <a:lnTo>
                    <a:pt x="2924111" y="0"/>
                  </a:lnTo>
                  <a:lnTo>
                    <a:pt x="2927136" y="0"/>
                  </a:lnTo>
                  <a:lnTo>
                    <a:pt x="2933561" y="0"/>
                  </a:lnTo>
                  <a:lnTo>
                    <a:pt x="2939580" y="0"/>
                  </a:lnTo>
                  <a:lnTo>
                    <a:pt x="2941275" y="0"/>
                  </a:lnTo>
                  <a:lnTo>
                    <a:pt x="2941543" y="0"/>
                  </a:lnTo>
                  <a:lnTo>
                    <a:pt x="2945586" y="0"/>
                  </a:lnTo>
                  <a:lnTo>
                    <a:pt x="2950032" y="0"/>
                  </a:lnTo>
                  <a:lnTo>
                    <a:pt x="2955662" y="0"/>
                  </a:lnTo>
                  <a:lnTo>
                    <a:pt x="2955709" y="0"/>
                  </a:lnTo>
                  <a:lnTo>
                    <a:pt x="2957200" y="0"/>
                  </a:lnTo>
                  <a:lnTo>
                    <a:pt x="2957747" y="0"/>
                  </a:lnTo>
                  <a:lnTo>
                    <a:pt x="2968152" y="0"/>
                  </a:lnTo>
                  <a:lnTo>
                    <a:pt x="2969644" y="0"/>
                  </a:lnTo>
                  <a:lnTo>
                    <a:pt x="2972667" y="0"/>
                  </a:lnTo>
                  <a:lnTo>
                    <a:pt x="2977114" y="0"/>
                  </a:lnTo>
                  <a:lnTo>
                    <a:pt x="2984829" y="0"/>
                  </a:lnTo>
                  <a:lnTo>
                    <a:pt x="2985727" y="0"/>
                  </a:lnTo>
                  <a:lnTo>
                    <a:pt x="2999370" y="0"/>
                  </a:lnTo>
                  <a:lnTo>
                    <a:pt x="3021815" y="0"/>
                  </a:lnTo>
                  <a:lnTo>
                    <a:pt x="3031265" y="0"/>
                  </a:lnTo>
                  <a:lnTo>
                    <a:pt x="3042230" y="0"/>
                  </a:lnTo>
                  <a:lnTo>
                    <a:pt x="3044946" y="0"/>
                  </a:lnTo>
                  <a:lnTo>
                    <a:pt x="3051880" y="0"/>
                  </a:lnTo>
                  <a:lnTo>
                    <a:pt x="3061330" y="0"/>
                  </a:lnTo>
                  <a:lnTo>
                    <a:pt x="3067349" y="0"/>
                  </a:lnTo>
                  <a:lnTo>
                    <a:pt x="3069312" y="0"/>
                  </a:lnTo>
                  <a:lnTo>
                    <a:pt x="3073355" y="0"/>
                  </a:lnTo>
                  <a:lnTo>
                    <a:pt x="3073518" y="0"/>
                  </a:lnTo>
                  <a:lnTo>
                    <a:pt x="3075011" y="0"/>
                  </a:lnTo>
                  <a:lnTo>
                    <a:pt x="3077801" y="0"/>
                  </a:lnTo>
                  <a:lnTo>
                    <a:pt x="3095921" y="0"/>
                  </a:lnTo>
                  <a:lnTo>
                    <a:pt x="3097413" y="0"/>
                  </a:lnTo>
                  <a:lnTo>
                    <a:pt x="3100436" y="0"/>
                  </a:lnTo>
                  <a:lnTo>
                    <a:pt x="3103552" y="0"/>
                  </a:lnTo>
                  <a:lnTo>
                    <a:pt x="3104883" y="0"/>
                  </a:lnTo>
                  <a:lnTo>
                    <a:pt x="3120023" y="0"/>
                  </a:lnTo>
                  <a:lnTo>
                    <a:pt x="3120445" y="0"/>
                  </a:lnTo>
                  <a:lnTo>
                    <a:pt x="3149018" y="0"/>
                  </a:lnTo>
                  <a:lnTo>
                    <a:pt x="3150088" y="0"/>
                  </a:lnTo>
                  <a:lnTo>
                    <a:pt x="3150509" y="0"/>
                  </a:lnTo>
                  <a:lnTo>
                    <a:pt x="3171054" y="0"/>
                  </a:lnTo>
                  <a:lnTo>
                    <a:pt x="3172715" y="0"/>
                  </a:lnTo>
                  <a:lnTo>
                    <a:pt x="3199627" y="0"/>
                  </a:lnTo>
                  <a:lnTo>
                    <a:pt x="3201119" y="0"/>
                  </a:lnTo>
                  <a:lnTo>
                    <a:pt x="3201287" y="0"/>
                  </a:lnTo>
                  <a:lnTo>
                    <a:pt x="3201751" y="0"/>
                  </a:lnTo>
                  <a:lnTo>
                    <a:pt x="3202780" y="0"/>
                  </a:lnTo>
                  <a:lnTo>
                    <a:pt x="3217515" y="0"/>
                  </a:lnTo>
                  <a:lnTo>
                    <a:pt x="3224152" y="0"/>
                  </a:lnTo>
                  <a:lnTo>
                    <a:pt x="3230324" y="0"/>
                  </a:lnTo>
                  <a:lnTo>
                    <a:pt x="3231321" y="0"/>
                  </a:lnTo>
                  <a:lnTo>
                    <a:pt x="3231816" y="0"/>
                  </a:lnTo>
                  <a:lnTo>
                    <a:pt x="3243763" y="0"/>
                  </a:lnTo>
                  <a:lnTo>
                    <a:pt x="3246088" y="0"/>
                  </a:lnTo>
                  <a:lnTo>
                    <a:pt x="3247580" y="0"/>
                  </a:lnTo>
                  <a:lnTo>
                    <a:pt x="3247792" y="0"/>
                  </a:lnTo>
                  <a:lnTo>
                    <a:pt x="3248214" y="0"/>
                  </a:lnTo>
                  <a:lnTo>
                    <a:pt x="3252725" y="0"/>
                  </a:lnTo>
                  <a:lnTo>
                    <a:pt x="3254217" y="0"/>
                  </a:lnTo>
                  <a:lnTo>
                    <a:pt x="3260235" y="0"/>
                  </a:lnTo>
                  <a:lnTo>
                    <a:pt x="3276787" y="0"/>
                  </a:lnTo>
                  <a:lnTo>
                    <a:pt x="3277857" y="0"/>
                  </a:lnTo>
                  <a:lnTo>
                    <a:pt x="3278278" y="0"/>
                  </a:lnTo>
                  <a:lnTo>
                    <a:pt x="3290300" y="0"/>
                  </a:lnTo>
                  <a:lnTo>
                    <a:pt x="3298823" y="0"/>
                  </a:lnTo>
                  <a:lnTo>
                    <a:pt x="3327396" y="0"/>
                  </a:lnTo>
                  <a:lnTo>
                    <a:pt x="3328888" y="0"/>
                  </a:lnTo>
                  <a:lnTo>
                    <a:pt x="3329520" y="0"/>
                  </a:lnTo>
                  <a:lnTo>
                    <a:pt x="3345284" y="0"/>
                  </a:lnTo>
                  <a:lnTo>
                    <a:pt x="3349129" y="0"/>
                  </a:lnTo>
                  <a:lnTo>
                    <a:pt x="3351921" y="0"/>
                  </a:lnTo>
                  <a:lnTo>
                    <a:pt x="3358093" y="0"/>
                  </a:lnTo>
                  <a:lnTo>
                    <a:pt x="3359585" y="0"/>
                  </a:lnTo>
                  <a:lnTo>
                    <a:pt x="3371532" y="0"/>
                  </a:lnTo>
                  <a:lnTo>
                    <a:pt x="3373857" y="0"/>
                  </a:lnTo>
                  <a:lnTo>
                    <a:pt x="3375349" y="0"/>
                  </a:lnTo>
                  <a:lnTo>
                    <a:pt x="3380494" y="0"/>
                  </a:lnTo>
                  <a:lnTo>
                    <a:pt x="3381986" y="0"/>
                  </a:lnTo>
                  <a:lnTo>
                    <a:pt x="3388004" y="0"/>
                  </a:lnTo>
                  <a:lnTo>
                    <a:pt x="3408282" y="0"/>
                  </a:lnTo>
                  <a:lnTo>
                    <a:pt x="3418069" y="0"/>
                  </a:lnTo>
                  <a:lnTo>
                    <a:pt x="3424207" y="0"/>
                  </a:lnTo>
                  <a:lnTo>
                    <a:pt x="3424753" y="0"/>
                  </a:lnTo>
                  <a:lnTo>
                    <a:pt x="3452733" y="0"/>
                  </a:lnTo>
                  <a:lnTo>
                    <a:pt x="3454818" y="0"/>
                  </a:lnTo>
                  <a:lnTo>
                    <a:pt x="3476898" y="0"/>
                  </a:lnTo>
                  <a:lnTo>
                    <a:pt x="3496441" y="0"/>
                  </a:lnTo>
                  <a:lnTo>
                    <a:pt x="3509236" y="0"/>
                  </a:lnTo>
                  <a:lnTo>
                    <a:pt x="3518886" y="0"/>
                  </a:lnTo>
                  <a:lnTo>
                    <a:pt x="3528336" y="0"/>
                  </a:lnTo>
                  <a:lnTo>
                    <a:pt x="3536051" y="0"/>
                  </a:lnTo>
                  <a:lnTo>
                    <a:pt x="3539301" y="0"/>
                  </a:lnTo>
                  <a:lnTo>
                    <a:pt x="3540361" y="0"/>
                  </a:lnTo>
                  <a:lnTo>
                    <a:pt x="3544807" y="0"/>
                  </a:lnTo>
                  <a:lnTo>
                    <a:pt x="3551976" y="0"/>
                  </a:lnTo>
                  <a:lnTo>
                    <a:pt x="3552522" y="0"/>
                  </a:lnTo>
                  <a:lnTo>
                    <a:pt x="3564420" y="0"/>
                  </a:lnTo>
                  <a:lnTo>
                    <a:pt x="3570426" y="0"/>
                  </a:lnTo>
                  <a:cubicBezTo>
                    <a:pt x="3574872" y="0"/>
                    <a:pt x="3574872" y="0"/>
                    <a:pt x="3574872" y="0"/>
                  </a:cubicBezTo>
                  <a:lnTo>
                    <a:pt x="3580502" y="0"/>
                  </a:lnTo>
                  <a:lnTo>
                    <a:pt x="3582587" y="0"/>
                  </a:lnTo>
                  <a:lnTo>
                    <a:pt x="3624210" y="0"/>
                  </a:lnTo>
                  <a:lnTo>
                    <a:pt x="3637005" y="0"/>
                  </a:lnTo>
                  <a:lnTo>
                    <a:pt x="3646655" y="0"/>
                  </a:lnTo>
                  <a:lnTo>
                    <a:pt x="3656105" y="0"/>
                  </a:lnTo>
                  <a:lnTo>
                    <a:pt x="3667070" y="0"/>
                  </a:lnTo>
                  <a:lnTo>
                    <a:pt x="3668130" y="0"/>
                  </a:lnTo>
                  <a:lnTo>
                    <a:pt x="3669786" y="0"/>
                  </a:lnTo>
                  <a:lnTo>
                    <a:pt x="3672576" y="0"/>
                  </a:lnTo>
                  <a:lnTo>
                    <a:pt x="3692189" y="0"/>
                  </a:lnTo>
                  <a:lnTo>
                    <a:pt x="3698195" y="0"/>
                  </a:lnTo>
                  <a:lnTo>
                    <a:pt x="3702641" y="0"/>
                  </a:lnTo>
                  <a:lnTo>
                    <a:pt x="3744863" y="0"/>
                  </a:lnTo>
                  <a:lnTo>
                    <a:pt x="3745285" y="0"/>
                  </a:lnTo>
                  <a:lnTo>
                    <a:pt x="3795894" y="0"/>
                  </a:lnTo>
                  <a:lnTo>
                    <a:pt x="3797555" y="0"/>
                  </a:lnTo>
                  <a:lnTo>
                    <a:pt x="3826591" y="0"/>
                  </a:lnTo>
                  <a:lnTo>
                    <a:pt x="3842355" y="0"/>
                  </a:lnTo>
                  <a:lnTo>
                    <a:pt x="3848992" y="0"/>
                  </a:lnTo>
                  <a:lnTo>
                    <a:pt x="3872632" y="0"/>
                  </a:lnTo>
                  <a:lnTo>
                    <a:pt x="3873054" y="0"/>
                  </a:lnTo>
                  <a:lnTo>
                    <a:pt x="3885075" y="0"/>
                  </a:lnTo>
                  <a:lnTo>
                    <a:pt x="3923663" y="0"/>
                  </a:lnTo>
                  <a:lnTo>
                    <a:pt x="3954360" y="0"/>
                  </a:lnTo>
                  <a:lnTo>
                    <a:pt x="3970124" y="0"/>
                  </a:lnTo>
                  <a:lnTo>
                    <a:pt x="3976761" y="0"/>
                  </a:lnTo>
                  <a:lnTo>
                    <a:pt x="4012844" y="0"/>
                  </a:lnTo>
                  <a:lnTo>
                    <a:pt x="4049593" y="0"/>
                  </a:lnTo>
                  <a:cubicBezTo>
                    <a:pt x="4169647" y="0"/>
                    <a:pt x="4169647" y="0"/>
                    <a:pt x="4169647" y="0"/>
                  </a:cubicBezTo>
                  <a:lnTo>
                    <a:pt x="4177362" y="0"/>
                  </a:lnTo>
                  <a:cubicBezTo>
                    <a:pt x="4297416" y="0"/>
                    <a:pt x="4297416" y="0"/>
                    <a:pt x="4297416" y="0"/>
                  </a:cubicBezTo>
                  <a:cubicBezTo>
                    <a:pt x="4327758" y="0"/>
                    <a:pt x="4364168" y="21251"/>
                    <a:pt x="4379339" y="47054"/>
                  </a:cubicBezTo>
                  <a:cubicBezTo>
                    <a:pt x="4591731" y="415146"/>
                    <a:pt x="4591731" y="415146"/>
                    <a:pt x="4591731" y="415146"/>
                  </a:cubicBezTo>
                  <a:cubicBezTo>
                    <a:pt x="4606902" y="440951"/>
                    <a:pt x="4606902" y="483452"/>
                    <a:pt x="4591731" y="509257"/>
                  </a:cubicBezTo>
                  <a:cubicBezTo>
                    <a:pt x="4379339" y="877348"/>
                    <a:pt x="4379339" y="877348"/>
                    <a:pt x="4379339" y="877348"/>
                  </a:cubicBezTo>
                  <a:cubicBezTo>
                    <a:pt x="4364168" y="903151"/>
                    <a:pt x="4327758" y="924402"/>
                    <a:pt x="4297416" y="924402"/>
                  </a:cubicBezTo>
                  <a:lnTo>
                    <a:pt x="4169647" y="924402"/>
                  </a:lnTo>
                  <a:lnTo>
                    <a:pt x="3976761" y="924402"/>
                  </a:lnTo>
                  <a:lnTo>
                    <a:pt x="3872632" y="924402"/>
                  </a:lnTo>
                  <a:lnTo>
                    <a:pt x="3848992" y="924402"/>
                  </a:lnTo>
                  <a:lnTo>
                    <a:pt x="3744863" y="924402"/>
                  </a:lnTo>
                  <a:lnTo>
                    <a:pt x="3702641" y="924402"/>
                  </a:lnTo>
                  <a:lnTo>
                    <a:pt x="3672576" y="924402"/>
                  </a:lnTo>
                  <a:lnTo>
                    <a:pt x="3656105" y="924402"/>
                  </a:lnTo>
                  <a:lnTo>
                    <a:pt x="3574872" y="924402"/>
                  </a:lnTo>
                  <a:lnTo>
                    <a:pt x="3551976" y="924402"/>
                  </a:lnTo>
                  <a:lnTo>
                    <a:pt x="3544807" y="924402"/>
                  </a:lnTo>
                  <a:lnTo>
                    <a:pt x="3528336" y="924402"/>
                  </a:lnTo>
                  <a:lnTo>
                    <a:pt x="3424207" y="924402"/>
                  </a:lnTo>
                  <a:lnTo>
                    <a:pt x="3381986" y="924402"/>
                  </a:lnTo>
                  <a:lnTo>
                    <a:pt x="3380494" y="924402"/>
                  </a:lnTo>
                  <a:lnTo>
                    <a:pt x="3351921" y="924402"/>
                  </a:lnTo>
                  <a:lnTo>
                    <a:pt x="3277857" y="924402"/>
                  </a:lnTo>
                  <a:lnTo>
                    <a:pt x="3254217" y="924402"/>
                  </a:lnTo>
                  <a:lnTo>
                    <a:pt x="3252725" y="924402"/>
                  </a:lnTo>
                  <a:lnTo>
                    <a:pt x="3247792" y="924402"/>
                  </a:lnTo>
                  <a:lnTo>
                    <a:pt x="3231321" y="924402"/>
                  </a:lnTo>
                  <a:lnTo>
                    <a:pt x="3224152" y="924402"/>
                  </a:lnTo>
                  <a:lnTo>
                    <a:pt x="3150088" y="924402"/>
                  </a:lnTo>
                  <a:lnTo>
                    <a:pt x="3120023" y="924402"/>
                  </a:lnTo>
                  <a:lnTo>
                    <a:pt x="3104883" y="924402"/>
                  </a:lnTo>
                  <a:lnTo>
                    <a:pt x="3103552" y="924402"/>
                  </a:lnTo>
                  <a:lnTo>
                    <a:pt x="3077801" y="924402"/>
                  </a:lnTo>
                  <a:lnTo>
                    <a:pt x="3061330" y="924402"/>
                  </a:lnTo>
                  <a:lnTo>
                    <a:pt x="3031265" y="924402"/>
                  </a:lnTo>
                  <a:lnTo>
                    <a:pt x="2977114" y="924402"/>
                  </a:lnTo>
                  <a:lnTo>
                    <a:pt x="2957200" y="924402"/>
                  </a:lnTo>
                  <a:lnTo>
                    <a:pt x="2955709" y="924402"/>
                  </a:lnTo>
                  <a:lnTo>
                    <a:pt x="2950032" y="924402"/>
                  </a:lnTo>
                  <a:lnTo>
                    <a:pt x="2933561" y="924402"/>
                  </a:lnTo>
                  <a:lnTo>
                    <a:pt x="2927136" y="924402"/>
                  </a:lnTo>
                  <a:lnTo>
                    <a:pt x="2903496" y="924402"/>
                  </a:lnTo>
                  <a:lnTo>
                    <a:pt x="2829431" y="924402"/>
                  </a:lnTo>
                  <a:lnTo>
                    <a:pt x="2827940" y="924402"/>
                  </a:lnTo>
                  <a:lnTo>
                    <a:pt x="2799367" y="924402"/>
                  </a:lnTo>
                  <a:lnTo>
                    <a:pt x="2785719" y="924402"/>
                  </a:lnTo>
                  <a:lnTo>
                    <a:pt x="2784228" y="924402"/>
                  </a:lnTo>
                  <a:lnTo>
                    <a:pt x="2757146" y="924402"/>
                  </a:lnTo>
                  <a:lnTo>
                    <a:pt x="2755654" y="924402"/>
                  </a:lnTo>
                  <a:lnTo>
                    <a:pt x="2680098" y="924402"/>
                  </a:lnTo>
                  <a:lnTo>
                    <a:pt x="2657950" y="924402"/>
                  </a:lnTo>
                  <a:lnTo>
                    <a:pt x="2656459" y="924402"/>
                  </a:lnTo>
                  <a:lnTo>
                    <a:pt x="2653017" y="924402"/>
                  </a:lnTo>
                  <a:lnTo>
                    <a:pt x="2636545" y="924402"/>
                  </a:lnTo>
                  <a:lnTo>
                    <a:pt x="2629377" y="924402"/>
                  </a:lnTo>
                  <a:lnTo>
                    <a:pt x="2627885" y="924402"/>
                  </a:lnTo>
                  <a:lnTo>
                    <a:pt x="2606481" y="924402"/>
                  </a:lnTo>
                  <a:lnTo>
                    <a:pt x="2552329" y="924402"/>
                  </a:lnTo>
                  <a:lnTo>
                    <a:pt x="2525248" y="924402"/>
                  </a:lnTo>
                  <a:lnTo>
                    <a:pt x="2510108" y="924402"/>
                  </a:lnTo>
                  <a:lnTo>
                    <a:pt x="2508776" y="924402"/>
                  </a:lnTo>
                  <a:lnTo>
                    <a:pt x="2480043" y="924402"/>
                  </a:lnTo>
                  <a:lnTo>
                    <a:pt x="2478712" y="924402"/>
                  </a:lnTo>
                  <a:lnTo>
                    <a:pt x="2463572" y="924402"/>
                  </a:lnTo>
                  <a:lnTo>
                    <a:pt x="2436490" y="924402"/>
                  </a:lnTo>
                  <a:lnTo>
                    <a:pt x="2382339" y="924402"/>
                  </a:lnTo>
                  <a:lnTo>
                    <a:pt x="2360934" y="924402"/>
                  </a:lnTo>
                  <a:lnTo>
                    <a:pt x="2359443" y="924402"/>
                  </a:lnTo>
                  <a:lnTo>
                    <a:pt x="2352274" y="924402"/>
                  </a:lnTo>
                  <a:lnTo>
                    <a:pt x="2335803" y="924402"/>
                  </a:lnTo>
                  <a:lnTo>
                    <a:pt x="2332360" y="924402"/>
                  </a:lnTo>
                  <a:lnTo>
                    <a:pt x="2332328" y="924402"/>
                  </a:lnTo>
                  <a:lnTo>
                    <a:pt x="2330869" y="924402"/>
                  </a:lnTo>
                  <a:lnTo>
                    <a:pt x="2308721" y="924402"/>
                  </a:lnTo>
                  <a:lnTo>
                    <a:pt x="2233165" y="924402"/>
                  </a:lnTo>
                  <a:lnTo>
                    <a:pt x="2231674" y="924402"/>
                  </a:lnTo>
                  <a:lnTo>
                    <a:pt x="2204591" y="924402"/>
                  </a:lnTo>
                  <a:lnTo>
                    <a:pt x="2204559" y="924402"/>
                  </a:lnTo>
                  <a:lnTo>
                    <a:pt x="2203100" y="924402"/>
                  </a:lnTo>
                  <a:lnTo>
                    <a:pt x="2189452" y="924402"/>
                  </a:lnTo>
                  <a:lnTo>
                    <a:pt x="2160879" y="924402"/>
                  </a:lnTo>
                  <a:lnTo>
                    <a:pt x="2159388" y="924402"/>
                  </a:lnTo>
                  <a:lnTo>
                    <a:pt x="2085323" y="924402"/>
                  </a:lnTo>
                  <a:lnTo>
                    <a:pt x="2077294" y="924402"/>
                  </a:lnTo>
                  <a:lnTo>
                    <a:pt x="2061683" y="924402"/>
                  </a:lnTo>
                  <a:lnTo>
                    <a:pt x="2055258" y="924402"/>
                  </a:lnTo>
                  <a:lnTo>
                    <a:pt x="2038787" y="924402"/>
                  </a:lnTo>
                  <a:lnTo>
                    <a:pt x="2033110" y="924402"/>
                  </a:lnTo>
                  <a:lnTo>
                    <a:pt x="2031619" y="924402"/>
                  </a:lnTo>
                  <a:lnTo>
                    <a:pt x="2011705" y="924402"/>
                  </a:lnTo>
                  <a:lnTo>
                    <a:pt x="1957554" y="924402"/>
                  </a:lnTo>
                  <a:lnTo>
                    <a:pt x="1949525" y="924402"/>
                  </a:lnTo>
                  <a:lnTo>
                    <a:pt x="1927489" y="924402"/>
                  </a:lnTo>
                  <a:lnTo>
                    <a:pt x="1911018" y="924402"/>
                  </a:lnTo>
                  <a:lnTo>
                    <a:pt x="1907543" y="924402"/>
                  </a:lnTo>
                  <a:lnTo>
                    <a:pt x="1885268" y="924402"/>
                  </a:lnTo>
                  <a:lnTo>
                    <a:pt x="1883936" y="924402"/>
                  </a:lnTo>
                  <a:lnTo>
                    <a:pt x="1868796" y="924402"/>
                  </a:lnTo>
                  <a:lnTo>
                    <a:pt x="1838732" y="924402"/>
                  </a:lnTo>
                  <a:lnTo>
                    <a:pt x="1779774" y="924402"/>
                  </a:lnTo>
                  <a:lnTo>
                    <a:pt x="1764668" y="924402"/>
                  </a:lnTo>
                  <a:lnTo>
                    <a:pt x="1757499" y="924402"/>
                  </a:lnTo>
                  <a:lnTo>
                    <a:pt x="1741027" y="924402"/>
                  </a:lnTo>
                  <a:lnTo>
                    <a:pt x="1737552" y="924402"/>
                  </a:lnTo>
                  <a:lnTo>
                    <a:pt x="1736094" y="924402"/>
                  </a:lnTo>
                  <a:lnTo>
                    <a:pt x="1734603" y="924402"/>
                  </a:lnTo>
                  <a:lnTo>
                    <a:pt x="1710963" y="924402"/>
                  </a:lnTo>
                  <a:lnTo>
                    <a:pt x="1707488" y="924402"/>
                  </a:lnTo>
                  <a:lnTo>
                    <a:pt x="1652509" y="924402"/>
                  </a:lnTo>
                  <a:lnTo>
                    <a:pt x="1636899" y="924402"/>
                  </a:lnTo>
                  <a:lnTo>
                    <a:pt x="1609783" y="924402"/>
                  </a:lnTo>
                  <a:lnTo>
                    <a:pt x="1608325" y="924402"/>
                  </a:lnTo>
                  <a:lnTo>
                    <a:pt x="1606834" y="924402"/>
                  </a:lnTo>
                  <a:lnTo>
                    <a:pt x="1579719" y="924402"/>
                  </a:lnTo>
                  <a:lnTo>
                    <a:pt x="1564612" y="924402"/>
                  </a:lnTo>
                  <a:lnTo>
                    <a:pt x="1524740" y="924402"/>
                  </a:lnTo>
                  <a:lnTo>
                    <a:pt x="1482518" y="924402"/>
                  </a:lnTo>
                  <a:lnTo>
                    <a:pt x="1460483" y="924402"/>
                  </a:lnTo>
                  <a:lnTo>
                    <a:pt x="1452454" y="924402"/>
                  </a:lnTo>
                  <a:lnTo>
                    <a:pt x="1444011" y="924402"/>
                  </a:lnTo>
                  <a:lnTo>
                    <a:pt x="1436843" y="924402"/>
                  </a:lnTo>
                  <a:lnTo>
                    <a:pt x="1413947" y="924402"/>
                  </a:lnTo>
                  <a:lnTo>
                    <a:pt x="1354749" y="924402"/>
                  </a:lnTo>
                  <a:lnTo>
                    <a:pt x="1332714" y="924402"/>
                  </a:lnTo>
                  <a:lnTo>
                    <a:pt x="1324685" y="924402"/>
                  </a:lnTo>
                  <a:lnTo>
                    <a:pt x="1316242" y="924402"/>
                  </a:lnTo>
                  <a:lnTo>
                    <a:pt x="1312767" y="924402"/>
                  </a:lnTo>
                  <a:lnTo>
                    <a:pt x="1286178" y="924402"/>
                  </a:lnTo>
                  <a:lnTo>
                    <a:pt x="1282703" y="924402"/>
                  </a:lnTo>
                  <a:lnTo>
                    <a:pt x="1243956" y="924402"/>
                  </a:lnTo>
                  <a:lnTo>
                    <a:pt x="1184998" y="924402"/>
                  </a:lnTo>
                  <a:lnTo>
                    <a:pt x="1154934" y="924402"/>
                  </a:lnTo>
                  <a:lnTo>
                    <a:pt x="1139828" y="924402"/>
                  </a:lnTo>
                  <a:lnTo>
                    <a:pt x="1116187" y="924402"/>
                  </a:lnTo>
                  <a:lnTo>
                    <a:pt x="1112712" y="924402"/>
                  </a:lnTo>
                  <a:lnTo>
                    <a:pt x="1057734" y="924402"/>
                  </a:lnTo>
                  <a:lnTo>
                    <a:pt x="1027669" y="924402"/>
                  </a:lnTo>
                  <a:lnTo>
                    <a:pt x="1012059" y="924402"/>
                  </a:lnTo>
                  <a:lnTo>
                    <a:pt x="984943" y="924402"/>
                  </a:lnTo>
                  <a:lnTo>
                    <a:pt x="929965" y="924402"/>
                  </a:lnTo>
                  <a:lnTo>
                    <a:pt x="899900" y="924402"/>
                  </a:lnTo>
                  <a:lnTo>
                    <a:pt x="857678" y="924402"/>
                  </a:lnTo>
                  <a:lnTo>
                    <a:pt x="819171" y="924402"/>
                  </a:lnTo>
                  <a:lnTo>
                    <a:pt x="729909" y="924402"/>
                  </a:lnTo>
                  <a:lnTo>
                    <a:pt x="691402" y="924402"/>
                  </a:lnTo>
                  <a:lnTo>
                    <a:pt x="687927" y="924402"/>
                  </a:lnTo>
                  <a:lnTo>
                    <a:pt x="560158" y="924402"/>
                  </a:lnTo>
                  <a:lnTo>
                    <a:pt x="432894" y="924402"/>
                  </a:lnTo>
                  <a:lnTo>
                    <a:pt x="305125" y="924402"/>
                  </a:lnTo>
                  <a:cubicBezTo>
                    <a:pt x="275541" y="924402"/>
                    <a:pt x="238373" y="903151"/>
                    <a:pt x="223202" y="877348"/>
                  </a:cubicBezTo>
                  <a:cubicBezTo>
                    <a:pt x="10809" y="509257"/>
                    <a:pt x="10809" y="509257"/>
                    <a:pt x="10809" y="509257"/>
                  </a:cubicBezTo>
                  <a:cubicBezTo>
                    <a:pt x="-3603" y="483452"/>
                    <a:pt x="-3603" y="440951"/>
                    <a:pt x="10809" y="415146"/>
                  </a:cubicBezTo>
                  <a:cubicBezTo>
                    <a:pt x="223202" y="47054"/>
                    <a:pt x="223202" y="47054"/>
                    <a:pt x="223202" y="47054"/>
                  </a:cubicBezTo>
                  <a:cubicBezTo>
                    <a:pt x="238373" y="21251"/>
                    <a:pt x="275541" y="0"/>
                    <a:pt x="305125" y="0"/>
                  </a:cubicBezTo>
                  <a:close/>
                </a:path>
              </a:pathLst>
            </a:custGeom>
            <a:gradFill>
              <a:gsLst>
                <a:gs pos="0">
                  <a:srgbClr val="E30613"/>
                </a:gs>
                <a:gs pos="100000">
                  <a:srgbClr val="81040B"/>
                </a:gs>
              </a:gsLst>
              <a:lin ang="3600000" scaled="0"/>
            </a:gradFill>
            <a:ln w="19050"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</p:spPr>
          <p:txBody>
            <a:bodyPr vert="horz" wrap="square" lIns="68580" tIns="34290" rIns="68580" bIns="34290" numCol="1" anchor="t" anchorCtr="0" compatLnSpc="1">
              <a:noAutofit/>
            </a:bodyPr>
            <a:lstStyle/>
            <a:p>
              <a:endParaRPr lang="zh-CN" altLang="en-US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93" name="组合 92"/>
          <p:cNvGrpSpPr/>
          <p:nvPr/>
        </p:nvGrpSpPr>
        <p:grpSpPr>
          <a:xfrm>
            <a:off x="7047796" y="3043162"/>
            <a:ext cx="3898434" cy="935908"/>
            <a:chOff x="7047796" y="3652762"/>
            <a:chExt cx="3898434" cy="935908"/>
          </a:xfrm>
        </p:grpSpPr>
        <p:sp>
          <p:nvSpPr>
            <p:cNvPr id="44" name="任意多边形 43"/>
            <p:cNvSpPr/>
            <p:nvPr/>
          </p:nvSpPr>
          <p:spPr bwMode="auto">
            <a:xfrm flipH="1">
              <a:off x="7047796" y="3652762"/>
              <a:ext cx="3898434" cy="935908"/>
            </a:xfrm>
            <a:custGeom>
              <a:avLst/>
              <a:gdLst>
                <a:gd name="connsiteX0" fmla="*/ 352810 w 4452260"/>
                <a:gd name="connsiteY0" fmla="*/ 0 h 1068867"/>
                <a:gd name="connsiteX1" fmla="*/ 636768 w 4452260"/>
                <a:gd name="connsiteY1" fmla="*/ 0 h 1068867"/>
                <a:gd name="connsiteX2" fmla="*/ 647700 w 4452260"/>
                <a:gd name="connsiteY2" fmla="*/ 0 h 1068867"/>
                <a:gd name="connsiteX3" fmla="*/ 724065 w 4452260"/>
                <a:gd name="connsiteY3" fmla="*/ 0 h 1068867"/>
                <a:gd name="connsiteX4" fmla="*/ 782584 w 4452260"/>
                <a:gd name="connsiteY4" fmla="*/ 0 h 1068867"/>
                <a:gd name="connsiteX5" fmla="*/ 799455 w 4452260"/>
                <a:gd name="connsiteY5" fmla="*/ 0 h 1068867"/>
                <a:gd name="connsiteX6" fmla="*/ 809825 w 4452260"/>
                <a:gd name="connsiteY6" fmla="*/ 0 h 1068867"/>
                <a:gd name="connsiteX7" fmla="*/ 818078 w 4452260"/>
                <a:gd name="connsiteY7" fmla="*/ 0 h 1068867"/>
                <a:gd name="connsiteX8" fmla="*/ 843980 w 4452260"/>
                <a:gd name="connsiteY8" fmla="*/ 0 h 1068867"/>
                <a:gd name="connsiteX9" fmla="*/ 931658 w 4452260"/>
                <a:gd name="connsiteY9" fmla="*/ 0 h 1068867"/>
                <a:gd name="connsiteX10" fmla="*/ 961580 w 4452260"/>
                <a:gd name="connsiteY10" fmla="*/ 0 h 1068867"/>
                <a:gd name="connsiteX11" fmla="*/ 1000055 w 4452260"/>
                <a:gd name="connsiteY11" fmla="*/ 0 h 1068867"/>
                <a:gd name="connsiteX12" fmla="*/ 1040537 w 4452260"/>
                <a:gd name="connsiteY12" fmla="*/ 0 h 1068867"/>
                <a:gd name="connsiteX13" fmla="*/ 1051453 w 4452260"/>
                <a:gd name="connsiteY13" fmla="*/ 0 h 1068867"/>
                <a:gd name="connsiteX14" fmla="*/ 1083414 w 4452260"/>
                <a:gd name="connsiteY14" fmla="*/ 0 h 1068867"/>
                <a:gd name="connsiteX15" fmla="*/ 1112969 w 4452260"/>
                <a:gd name="connsiteY15" fmla="*/ 0 h 1068867"/>
                <a:gd name="connsiteX16" fmla="*/ 1138871 w 4452260"/>
                <a:gd name="connsiteY16" fmla="*/ 0 h 1068867"/>
                <a:gd name="connsiteX17" fmla="*/ 1170224 w 4452260"/>
                <a:gd name="connsiteY17" fmla="*/ 0 h 1068867"/>
                <a:gd name="connsiteX18" fmla="*/ 1170711 w 4452260"/>
                <a:gd name="connsiteY18" fmla="*/ 0 h 1068867"/>
                <a:gd name="connsiteX19" fmla="*/ 1202662 w 4452260"/>
                <a:gd name="connsiteY19" fmla="*/ 0 h 1068867"/>
                <a:gd name="connsiteX20" fmla="*/ 1240037 w 4452260"/>
                <a:gd name="connsiteY20" fmla="*/ 0 h 1068867"/>
                <a:gd name="connsiteX21" fmla="*/ 1290626 w 4452260"/>
                <a:gd name="connsiteY21" fmla="*/ 0 h 1068867"/>
                <a:gd name="connsiteX22" fmla="*/ 1324496 w 4452260"/>
                <a:gd name="connsiteY22" fmla="*/ 0 h 1068867"/>
                <a:gd name="connsiteX23" fmla="*/ 1332348 w 4452260"/>
                <a:gd name="connsiteY23" fmla="*/ 0 h 1068867"/>
                <a:gd name="connsiteX24" fmla="*/ 1335428 w 4452260"/>
                <a:gd name="connsiteY24" fmla="*/ 0 h 1068867"/>
                <a:gd name="connsiteX25" fmla="*/ 1411793 w 4452260"/>
                <a:gd name="connsiteY25" fmla="*/ 0 h 1068867"/>
                <a:gd name="connsiteX26" fmla="*/ 1454182 w 4452260"/>
                <a:gd name="connsiteY26" fmla="*/ 0 h 1068867"/>
                <a:gd name="connsiteX27" fmla="*/ 1470312 w 4452260"/>
                <a:gd name="connsiteY27" fmla="*/ 0 h 1068867"/>
                <a:gd name="connsiteX28" fmla="*/ 1487183 w 4452260"/>
                <a:gd name="connsiteY28" fmla="*/ 0 h 1068867"/>
                <a:gd name="connsiteX29" fmla="*/ 1497552 w 4452260"/>
                <a:gd name="connsiteY29" fmla="*/ 0 h 1068867"/>
                <a:gd name="connsiteX30" fmla="*/ 1505806 w 4452260"/>
                <a:gd name="connsiteY30" fmla="*/ 0 h 1068867"/>
                <a:gd name="connsiteX31" fmla="*/ 1528471 w 4452260"/>
                <a:gd name="connsiteY31" fmla="*/ 0 h 1068867"/>
                <a:gd name="connsiteX32" fmla="*/ 1531708 w 4452260"/>
                <a:gd name="connsiteY32" fmla="*/ 0 h 1068867"/>
                <a:gd name="connsiteX33" fmla="*/ 1540992 w 4452260"/>
                <a:gd name="connsiteY33" fmla="*/ 0 h 1068867"/>
                <a:gd name="connsiteX34" fmla="*/ 1541479 w 4452260"/>
                <a:gd name="connsiteY34" fmla="*/ 0 h 1068867"/>
                <a:gd name="connsiteX35" fmla="*/ 1599998 w 4452260"/>
                <a:gd name="connsiteY35" fmla="*/ 0 h 1068867"/>
                <a:gd name="connsiteX36" fmla="*/ 1619386 w 4452260"/>
                <a:gd name="connsiteY36" fmla="*/ 0 h 1068867"/>
                <a:gd name="connsiteX37" fmla="*/ 1635492 w 4452260"/>
                <a:gd name="connsiteY37" fmla="*/ 0 h 1068867"/>
                <a:gd name="connsiteX38" fmla="*/ 1649308 w 4452260"/>
                <a:gd name="connsiteY38" fmla="*/ 0 h 1068867"/>
                <a:gd name="connsiteX39" fmla="*/ 1653720 w 4452260"/>
                <a:gd name="connsiteY39" fmla="*/ 0 h 1068867"/>
                <a:gd name="connsiteX40" fmla="*/ 1661394 w 4452260"/>
                <a:gd name="connsiteY40" fmla="*/ 0 h 1068867"/>
                <a:gd name="connsiteX41" fmla="*/ 1687782 w 4452260"/>
                <a:gd name="connsiteY41" fmla="*/ 0 h 1068867"/>
                <a:gd name="connsiteX42" fmla="*/ 1703116 w 4452260"/>
                <a:gd name="connsiteY42" fmla="*/ 0 h 1068867"/>
                <a:gd name="connsiteX43" fmla="*/ 1739181 w 4452260"/>
                <a:gd name="connsiteY43" fmla="*/ 0 h 1068867"/>
                <a:gd name="connsiteX44" fmla="*/ 1771141 w 4452260"/>
                <a:gd name="connsiteY44" fmla="*/ 0 h 1068867"/>
                <a:gd name="connsiteX45" fmla="*/ 1800697 w 4452260"/>
                <a:gd name="connsiteY45" fmla="*/ 0 h 1068867"/>
                <a:gd name="connsiteX46" fmla="*/ 1811727 w 4452260"/>
                <a:gd name="connsiteY46" fmla="*/ 0 h 1068867"/>
                <a:gd name="connsiteX47" fmla="*/ 1823361 w 4452260"/>
                <a:gd name="connsiteY47" fmla="*/ 0 h 1068867"/>
                <a:gd name="connsiteX48" fmla="*/ 1826599 w 4452260"/>
                <a:gd name="connsiteY48" fmla="*/ 0 h 1068867"/>
                <a:gd name="connsiteX49" fmla="*/ 1857951 w 4452260"/>
                <a:gd name="connsiteY49" fmla="*/ 0 h 1068867"/>
                <a:gd name="connsiteX50" fmla="*/ 1858439 w 4452260"/>
                <a:gd name="connsiteY50" fmla="*/ 0 h 1068867"/>
                <a:gd name="connsiteX51" fmla="*/ 1859676 w 4452260"/>
                <a:gd name="connsiteY51" fmla="*/ 0 h 1068867"/>
                <a:gd name="connsiteX52" fmla="*/ 1893346 w 4452260"/>
                <a:gd name="connsiteY52" fmla="*/ 0 h 1068867"/>
                <a:gd name="connsiteX53" fmla="*/ 1927765 w 4452260"/>
                <a:gd name="connsiteY53" fmla="*/ 0 h 1068867"/>
                <a:gd name="connsiteX54" fmla="*/ 1963365 w 4452260"/>
                <a:gd name="connsiteY54" fmla="*/ 0 h 1068867"/>
                <a:gd name="connsiteX55" fmla="*/ 1978354 w 4452260"/>
                <a:gd name="connsiteY55" fmla="*/ 0 h 1068867"/>
                <a:gd name="connsiteX56" fmla="*/ 1991032 w 4452260"/>
                <a:gd name="connsiteY56" fmla="*/ 0 h 1068867"/>
                <a:gd name="connsiteX57" fmla="*/ 2020076 w 4452260"/>
                <a:gd name="connsiteY57" fmla="*/ 0 h 1068867"/>
                <a:gd name="connsiteX58" fmla="*/ 2021800 w 4452260"/>
                <a:gd name="connsiteY58" fmla="*/ 0 h 1068867"/>
                <a:gd name="connsiteX59" fmla="*/ 2027021 w 4452260"/>
                <a:gd name="connsiteY59" fmla="*/ 0 h 1068867"/>
                <a:gd name="connsiteX60" fmla="*/ 2032162 w 4452260"/>
                <a:gd name="connsiteY60" fmla="*/ 0 h 1068867"/>
                <a:gd name="connsiteX61" fmla="*/ 2141909 w 4452260"/>
                <a:gd name="connsiteY61" fmla="*/ 0 h 1068867"/>
                <a:gd name="connsiteX62" fmla="*/ 2143633 w 4452260"/>
                <a:gd name="connsiteY62" fmla="*/ 0 h 1068867"/>
                <a:gd name="connsiteX63" fmla="*/ 2178359 w 4452260"/>
                <a:gd name="connsiteY63" fmla="*/ 0 h 1068867"/>
                <a:gd name="connsiteX64" fmla="*/ 2228719 w 4452260"/>
                <a:gd name="connsiteY64" fmla="*/ 0 h 1068867"/>
                <a:gd name="connsiteX65" fmla="*/ 2229207 w 4452260"/>
                <a:gd name="connsiteY65" fmla="*/ 0 h 1068867"/>
                <a:gd name="connsiteX66" fmla="*/ 2230931 w 4452260"/>
                <a:gd name="connsiteY66" fmla="*/ 0 h 1068867"/>
                <a:gd name="connsiteX67" fmla="*/ 2287725 w 4452260"/>
                <a:gd name="connsiteY67" fmla="*/ 0 h 1068867"/>
                <a:gd name="connsiteX68" fmla="*/ 2289450 w 4452260"/>
                <a:gd name="connsiteY68" fmla="*/ 0 h 1068867"/>
                <a:gd name="connsiteX69" fmla="*/ 2323220 w 4452260"/>
                <a:gd name="connsiteY69" fmla="*/ 0 h 1068867"/>
                <a:gd name="connsiteX70" fmla="*/ 2324944 w 4452260"/>
                <a:gd name="connsiteY70" fmla="*/ 0 h 1068867"/>
                <a:gd name="connsiteX71" fmla="*/ 2340483 w 4452260"/>
                <a:gd name="connsiteY71" fmla="*/ 0 h 1068867"/>
                <a:gd name="connsiteX72" fmla="*/ 2341447 w 4452260"/>
                <a:gd name="connsiteY72" fmla="*/ 0 h 1068867"/>
                <a:gd name="connsiteX73" fmla="*/ 2343172 w 4452260"/>
                <a:gd name="connsiteY73" fmla="*/ 0 h 1068867"/>
                <a:gd name="connsiteX74" fmla="*/ 2349122 w 4452260"/>
                <a:gd name="connsiteY74" fmla="*/ 0 h 1068867"/>
                <a:gd name="connsiteX75" fmla="*/ 2350846 w 4452260"/>
                <a:gd name="connsiteY75" fmla="*/ 0 h 1068867"/>
                <a:gd name="connsiteX76" fmla="*/ 2390844 w 4452260"/>
                <a:gd name="connsiteY76" fmla="*/ 0 h 1068867"/>
                <a:gd name="connsiteX77" fmla="*/ 2462317 w 4452260"/>
                <a:gd name="connsiteY77" fmla="*/ 0 h 1068867"/>
                <a:gd name="connsiteX78" fmla="*/ 2499455 w 4452260"/>
                <a:gd name="connsiteY78" fmla="*/ 0 h 1068867"/>
                <a:gd name="connsiteX79" fmla="*/ 2530713 w 4452260"/>
                <a:gd name="connsiteY79" fmla="*/ 0 h 1068867"/>
                <a:gd name="connsiteX80" fmla="*/ 2547403 w 4452260"/>
                <a:gd name="connsiteY80" fmla="*/ 0 h 1068867"/>
                <a:gd name="connsiteX81" fmla="*/ 2549127 w 4452260"/>
                <a:gd name="connsiteY81" fmla="*/ 0 h 1068867"/>
                <a:gd name="connsiteX82" fmla="*/ 2581074 w 4452260"/>
                <a:gd name="connsiteY82" fmla="*/ 0 h 1068867"/>
                <a:gd name="connsiteX83" fmla="*/ 2582112 w 4452260"/>
                <a:gd name="connsiteY83" fmla="*/ 0 h 1068867"/>
                <a:gd name="connsiteX84" fmla="*/ 2669530 w 4452260"/>
                <a:gd name="connsiteY84" fmla="*/ 0 h 1068867"/>
                <a:gd name="connsiteX85" fmla="*/ 2678759 w 4452260"/>
                <a:gd name="connsiteY85" fmla="*/ 0 h 1068867"/>
                <a:gd name="connsiteX86" fmla="*/ 2709527 w 4452260"/>
                <a:gd name="connsiteY86" fmla="*/ 0 h 1068867"/>
                <a:gd name="connsiteX87" fmla="*/ 2711252 w 4452260"/>
                <a:gd name="connsiteY87" fmla="*/ 0 h 1068867"/>
                <a:gd name="connsiteX88" fmla="*/ 2714748 w 4452260"/>
                <a:gd name="connsiteY88" fmla="*/ 0 h 1068867"/>
                <a:gd name="connsiteX89" fmla="*/ 2719890 w 4452260"/>
                <a:gd name="connsiteY89" fmla="*/ 0 h 1068867"/>
                <a:gd name="connsiteX90" fmla="*/ 2831360 w 4452260"/>
                <a:gd name="connsiteY90" fmla="*/ 0 h 1068867"/>
                <a:gd name="connsiteX91" fmla="*/ 2833086 w 4452260"/>
                <a:gd name="connsiteY91" fmla="*/ 0 h 1068867"/>
                <a:gd name="connsiteX92" fmla="*/ 2866087 w 4452260"/>
                <a:gd name="connsiteY92" fmla="*/ 0 h 1068867"/>
                <a:gd name="connsiteX93" fmla="*/ 2918659 w 4452260"/>
                <a:gd name="connsiteY93" fmla="*/ 0 h 1068867"/>
                <a:gd name="connsiteX94" fmla="*/ 2919896 w 4452260"/>
                <a:gd name="connsiteY94" fmla="*/ 0 h 1068867"/>
                <a:gd name="connsiteX95" fmla="*/ 2920383 w 4452260"/>
                <a:gd name="connsiteY95" fmla="*/ 0 h 1068867"/>
                <a:gd name="connsiteX96" fmla="*/ 2977177 w 4452260"/>
                <a:gd name="connsiteY96" fmla="*/ 0 h 1068867"/>
                <a:gd name="connsiteX97" fmla="*/ 2978902 w 4452260"/>
                <a:gd name="connsiteY97" fmla="*/ 0 h 1068867"/>
                <a:gd name="connsiteX98" fmla="*/ 3012671 w 4452260"/>
                <a:gd name="connsiteY98" fmla="*/ 0 h 1068867"/>
                <a:gd name="connsiteX99" fmla="*/ 3014397 w 4452260"/>
                <a:gd name="connsiteY99" fmla="*/ 0 h 1068867"/>
                <a:gd name="connsiteX100" fmla="*/ 3028211 w 4452260"/>
                <a:gd name="connsiteY100" fmla="*/ 0 h 1068867"/>
                <a:gd name="connsiteX101" fmla="*/ 3030899 w 4452260"/>
                <a:gd name="connsiteY101" fmla="*/ 0 h 1068867"/>
                <a:gd name="connsiteX102" fmla="*/ 3032624 w 4452260"/>
                <a:gd name="connsiteY102" fmla="*/ 0 h 1068867"/>
                <a:gd name="connsiteX103" fmla="*/ 3038573 w 4452260"/>
                <a:gd name="connsiteY103" fmla="*/ 0 h 1068867"/>
                <a:gd name="connsiteX104" fmla="*/ 3040298 w 4452260"/>
                <a:gd name="connsiteY104" fmla="*/ 0 h 1068867"/>
                <a:gd name="connsiteX105" fmla="*/ 3082021 w 4452260"/>
                <a:gd name="connsiteY105" fmla="*/ 0 h 1068867"/>
                <a:gd name="connsiteX106" fmla="*/ 3150044 w 4452260"/>
                <a:gd name="connsiteY106" fmla="*/ 0 h 1068867"/>
                <a:gd name="connsiteX107" fmla="*/ 3218441 w 4452260"/>
                <a:gd name="connsiteY107" fmla="*/ 0 h 1068867"/>
                <a:gd name="connsiteX108" fmla="*/ 3236855 w 4452260"/>
                <a:gd name="connsiteY108" fmla="*/ 0 h 1068867"/>
                <a:gd name="connsiteX109" fmla="*/ 3269839 w 4452260"/>
                <a:gd name="connsiteY109" fmla="*/ 0 h 1068867"/>
                <a:gd name="connsiteX110" fmla="*/ 3272250 w 4452260"/>
                <a:gd name="connsiteY110" fmla="*/ 0 h 1068867"/>
                <a:gd name="connsiteX111" fmla="*/ 3320378 w 4452260"/>
                <a:gd name="connsiteY111" fmla="*/ 0 h 1068867"/>
                <a:gd name="connsiteX112" fmla="*/ 3346330 w 4452260"/>
                <a:gd name="connsiteY112" fmla="*/ 0 h 1068867"/>
                <a:gd name="connsiteX113" fmla="*/ 3357257 w 4452260"/>
                <a:gd name="connsiteY113" fmla="*/ 0 h 1068867"/>
                <a:gd name="connsiteX114" fmla="*/ 3369936 w 4452260"/>
                <a:gd name="connsiteY114" fmla="*/ 0 h 1068867"/>
                <a:gd name="connsiteX115" fmla="*/ 3398980 w 4452260"/>
                <a:gd name="connsiteY115" fmla="*/ 0 h 1068867"/>
                <a:gd name="connsiteX116" fmla="*/ 3405925 w 4452260"/>
                <a:gd name="connsiteY116" fmla="*/ 0 h 1068867"/>
                <a:gd name="connsiteX117" fmla="*/ 3411066 w 4452260"/>
                <a:gd name="connsiteY117" fmla="*/ 0 h 1068867"/>
                <a:gd name="connsiteX118" fmla="*/ 3520813 w 4452260"/>
                <a:gd name="connsiteY118" fmla="*/ 0 h 1068867"/>
                <a:gd name="connsiteX119" fmla="*/ 3607623 w 4452260"/>
                <a:gd name="connsiteY119" fmla="*/ 0 h 1068867"/>
                <a:gd name="connsiteX120" fmla="*/ 3608111 w 4452260"/>
                <a:gd name="connsiteY120" fmla="*/ 0 h 1068867"/>
                <a:gd name="connsiteX121" fmla="*/ 3666629 w 4452260"/>
                <a:gd name="connsiteY121" fmla="*/ 0 h 1068867"/>
                <a:gd name="connsiteX122" fmla="*/ 3702124 w 4452260"/>
                <a:gd name="connsiteY122" fmla="*/ 0 h 1068867"/>
                <a:gd name="connsiteX123" fmla="*/ 3720351 w 4452260"/>
                <a:gd name="connsiteY123" fmla="*/ 0 h 1068867"/>
                <a:gd name="connsiteX124" fmla="*/ 3728025 w 4452260"/>
                <a:gd name="connsiteY124" fmla="*/ 0 h 1068867"/>
                <a:gd name="connsiteX125" fmla="*/ 3769748 w 4452260"/>
                <a:gd name="connsiteY125" fmla="*/ 0 h 1068867"/>
                <a:gd name="connsiteX126" fmla="*/ 4098793 w 4452260"/>
                <a:gd name="connsiteY126" fmla="*/ 0 h 1068867"/>
                <a:gd name="connsiteX127" fmla="*/ 4193519 w 4452260"/>
                <a:gd name="connsiteY127" fmla="*/ 54408 h 1068867"/>
                <a:gd name="connsiteX128" fmla="*/ 4439104 w 4452260"/>
                <a:gd name="connsiteY128" fmla="*/ 480025 h 1068867"/>
                <a:gd name="connsiteX129" fmla="*/ 4439104 w 4452260"/>
                <a:gd name="connsiteY129" fmla="*/ 588843 h 1068867"/>
                <a:gd name="connsiteX130" fmla="*/ 4193519 w 4452260"/>
                <a:gd name="connsiteY130" fmla="*/ 1014459 h 1068867"/>
                <a:gd name="connsiteX131" fmla="*/ 4098793 w 4452260"/>
                <a:gd name="connsiteY131" fmla="*/ 1068867 h 1068867"/>
                <a:gd name="connsiteX132" fmla="*/ 3728025 w 4452260"/>
                <a:gd name="connsiteY132" fmla="*/ 1068867 h 1068867"/>
                <a:gd name="connsiteX133" fmla="*/ 3607623 w 4452260"/>
                <a:gd name="connsiteY133" fmla="*/ 1068867 h 1068867"/>
                <a:gd name="connsiteX134" fmla="*/ 3411066 w 4452260"/>
                <a:gd name="connsiteY134" fmla="*/ 1068867 h 1068867"/>
                <a:gd name="connsiteX135" fmla="*/ 3357257 w 4452260"/>
                <a:gd name="connsiteY135" fmla="*/ 1068867 h 1068867"/>
                <a:gd name="connsiteX136" fmla="*/ 3236855 w 4452260"/>
                <a:gd name="connsiteY136" fmla="*/ 1068867 h 1068867"/>
                <a:gd name="connsiteX137" fmla="*/ 3040298 w 4452260"/>
                <a:gd name="connsiteY137" fmla="*/ 1068867 h 1068867"/>
                <a:gd name="connsiteX138" fmla="*/ 3038573 w 4452260"/>
                <a:gd name="connsiteY138" fmla="*/ 1068867 h 1068867"/>
                <a:gd name="connsiteX139" fmla="*/ 2919896 w 4452260"/>
                <a:gd name="connsiteY139" fmla="*/ 1068867 h 1068867"/>
                <a:gd name="connsiteX140" fmla="*/ 2866087 w 4452260"/>
                <a:gd name="connsiteY140" fmla="*/ 1068867 h 1068867"/>
                <a:gd name="connsiteX141" fmla="*/ 2719890 w 4452260"/>
                <a:gd name="connsiteY141" fmla="*/ 1068867 h 1068867"/>
                <a:gd name="connsiteX142" fmla="*/ 2669530 w 4452260"/>
                <a:gd name="connsiteY142" fmla="*/ 1068867 h 1068867"/>
                <a:gd name="connsiteX143" fmla="*/ 2549127 w 4452260"/>
                <a:gd name="connsiteY143" fmla="*/ 1068867 h 1068867"/>
                <a:gd name="connsiteX144" fmla="*/ 2547403 w 4452260"/>
                <a:gd name="connsiteY144" fmla="*/ 1068867 h 1068867"/>
                <a:gd name="connsiteX145" fmla="*/ 2350846 w 4452260"/>
                <a:gd name="connsiteY145" fmla="*/ 1068867 h 1068867"/>
                <a:gd name="connsiteX146" fmla="*/ 2349122 w 4452260"/>
                <a:gd name="connsiteY146" fmla="*/ 1068867 h 1068867"/>
                <a:gd name="connsiteX147" fmla="*/ 2228719 w 4452260"/>
                <a:gd name="connsiteY147" fmla="*/ 1068867 h 1068867"/>
                <a:gd name="connsiteX148" fmla="*/ 2178359 w 4452260"/>
                <a:gd name="connsiteY148" fmla="*/ 1068867 h 1068867"/>
                <a:gd name="connsiteX149" fmla="*/ 2032162 w 4452260"/>
                <a:gd name="connsiteY149" fmla="*/ 1068867 h 1068867"/>
                <a:gd name="connsiteX150" fmla="*/ 1978354 w 4452260"/>
                <a:gd name="connsiteY150" fmla="*/ 1068867 h 1068867"/>
                <a:gd name="connsiteX151" fmla="*/ 1859676 w 4452260"/>
                <a:gd name="connsiteY151" fmla="*/ 1068867 h 1068867"/>
                <a:gd name="connsiteX152" fmla="*/ 1857951 w 4452260"/>
                <a:gd name="connsiteY152" fmla="*/ 1068867 h 1068867"/>
                <a:gd name="connsiteX153" fmla="*/ 1826599 w 4452260"/>
                <a:gd name="connsiteY153" fmla="*/ 1068867 h 1068867"/>
                <a:gd name="connsiteX154" fmla="*/ 1661394 w 4452260"/>
                <a:gd name="connsiteY154" fmla="*/ 1068867 h 1068867"/>
                <a:gd name="connsiteX155" fmla="*/ 1540992 w 4452260"/>
                <a:gd name="connsiteY155" fmla="*/ 1068867 h 1068867"/>
                <a:gd name="connsiteX156" fmla="*/ 1531708 w 4452260"/>
                <a:gd name="connsiteY156" fmla="*/ 1068867 h 1068867"/>
                <a:gd name="connsiteX157" fmla="*/ 1487183 w 4452260"/>
                <a:gd name="connsiteY157" fmla="*/ 1068867 h 1068867"/>
                <a:gd name="connsiteX158" fmla="*/ 1335428 w 4452260"/>
                <a:gd name="connsiteY158" fmla="*/ 1068867 h 1068867"/>
                <a:gd name="connsiteX159" fmla="*/ 1290626 w 4452260"/>
                <a:gd name="connsiteY159" fmla="*/ 1068867 h 1068867"/>
                <a:gd name="connsiteX160" fmla="*/ 1170224 w 4452260"/>
                <a:gd name="connsiteY160" fmla="*/ 1068867 h 1068867"/>
                <a:gd name="connsiteX161" fmla="*/ 1138871 w 4452260"/>
                <a:gd name="connsiteY161" fmla="*/ 1068867 h 1068867"/>
                <a:gd name="connsiteX162" fmla="*/ 1040537 w 4452260"/>
                <a:gd name="connsiteY162" fmla="*/ 1068867 h 1068867"/>
                <a:gd name="connsiteX163" fmla="*/ 843980 w 4452260"/>
                <a:gd name="connsiteY163" fmla="*/ 1068867 h 1068867"/>
                <a:gd name="connsiteX164" fmla="*/ 799455 w 4452260"/>
                <a:gd name="connsiteY164" fmla="*/ 1068867 h 1068867"/>
                <a:gd name="connsiteX165" fmla="*/ 647700 w 4452260"/>
                <a:gd name="connsiteY165" fmla="*/ 1068867 h 1068867"/>
                <a:gd name="connsiteX166" fmla="*/ 352810 w 4452260"/>
                <a:gd name="connsiteY166" fmla="*/ 1068867 h 1068867"/>
                <a:gd name="connsiteX167" fmla="*/ 258084 w 4452260"/>
                <a:gd name="connsiteY167" fmla="*/ 1014459 h 1068867"/>
                <a:gd name="connsiteX168" fmla="*/ 12498 w 4452260"/>
                <a:gd name="connsiteY168" fmla="*/ 588843 h 1068867"/>
                <a:gd name="connsiteX169" fmla="*/ 12498 w 4452260"/>
                <a:gd name="connsiteY169" fmla="*/ 480025 h 1068867"/>
                <a:gd name="connsiteX170" fmla="*/ 258084 w 4452260"/>
                <a:gd name="connsiteY170" fmla="*/ 54408 h 1068867"/>
                <a:gd name="connsiteX171" fmla="*/ 352810 w 4452260"/>
                <a:gd name="connsiteY171" fmla="*/ 0 h 1068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</a:cxnLst>
              <a:rect l="l" t="t" r="r" b="b"/>
              <a:pathLst>
                <a:path w="4452260" h="1068867">
                  <a:moveTo>
                    <a:pt x="352810" y="0"/>
                  </a:moveTo>
                  <a:cubicBezTo>
                    <a:pt x="475602" y="0"/>
                    <a:pt x="567696" y="0"/>
                    <a:pt x="636768" y="0"/>
                  </a:cubicBezTo>
                  <a:lnTo>
                    <a:pt x="647700" y="0"/>
                  </a:lnTo>
                  <a:lnTo>
                    <a:pt x="724065" y="0"/>
                  </a:lnTo>
                  <a:cubicBezTo>
                    <a:pt x="748048" y="0"/>
                    <a:pt x="767235" y="0"/>
                    <a:pt x="782584" y="0"/>
                  </a:cubicBezTo>
                  <a:lnTo>
                    <a:pt x="799455" y="0"/>
                  </a:lnTo>
                  <a:lnTo>
                    <a:pt x="809825" y="0"/>
                  </a:lnTo>
                  <a:lnTo>
                    <a:pt x="818078" y="0"/>
                  </a:lnTo>
                  <a:cubicBezTo>
                    <a:pt x="843980" y="0"/>
                    <a:pt x="843980" y="0"/>
                    <a:pt x="843980" y="0"/>
                  </a:cubicBezTo>
                  <a:lnTo>
                    <a:pt x="931658" y="0"/>
                  </a:lnTo>
                  <a:lnTo>
                    <a:pt x="961580" y="0"/>
                  </a:lnTo>
                  <a:lnTo>
                    <a:pt x="1000055" y="0"/>
                  </a:lnTo>
                  <a:lnTo>
                    <a:pt x="1040537" y="0"/>
                  </a:lnTo>
                  <a:lnTo>
                    <a:pt x="1051453" y="0"/>
                  </a:lnTo>
                  <a:lnTo>
                    <a:pt x="1083414" y="0"/>
                  </a:lnTo>
                  <a:lnTo>
                    <a:pt x="1112969" y="0"/>
                  </a:lnTo>
                  <a:cubicBezTo>
                    <a:pt x="1138871" y="0"/>
                    <a:pt x="1138871" y="0"/>
                    <a:pt x="1138871" y="0"/>
                  </a:cubicBezTo>
                  <a:lnTo>
                    <a:pt x="1170224" y="0"/>
                  </a:lnTo>
                  <a:lnTo>
                    <a:pt x="1170711" y="0"/>
                  </a:lnTo>
                  <a:lnTo>
                    <a:pt x="1202662" y="0"/>
                  </a:lnTo>
                  <a:lnTo>
                    <a:pt x="1240037" y="0"/>
                  </a:lnTo>
                  <a:cubicBezTo>
                    <a:pt x="1290626" y="0"/>
                    <a:pt x="1290626" y="0"/>
                    <a:pt x="1290626" y="0"/>
                  </a:cubicBezTo>
                  <a:lnTo>
                    <a:pt x="1324496" y="0"/>
                  </a:lnTo>
                  <a:lnTo>
                    <a:pt x="1332348" y="0"/>
                  </a:lnTo>
                  <a:lnTo>
                    <a:pt x="1335428" y="0"/>
                  </a:lnTo>
                  <a:lnTo>
                    <a:pt x="1411793" y="0"/>
                  </a:lnTo>
                  <a:lnTo>
                    <a:pt x="1454182" y="0"/>
                  </a:lnTo>
                  <a:lnTo>
                    <a:pt x="1470312" y="0"/>
                  </a:lnTo>
                  <a:lnTo>
                    <a:pt x="1487183" y="0"/>
                  </a:lnTo>
                  <a:lnTo>
                    <a:pt x="1497552" y="0"/>
                  </a:lnTo>
                  <a:lnTo>
                    <a:pt x="1505806" y="0"/>
                  </a:lnTo>
                  <a:lnTo>
                    <a:pt x="1528471" y="0"/>
                  </a:lnTo>
                  <a:lnTo>
                    <a:pt x="1531708" y="0"/>
                  </a:lnTo>
                  <a:lnTo>
                    <a:pt x="1540992" y="0"/>
                  </a:lnTo>
                  <a:lnTo>
                    <a:pt x="1541479" y="0"/>
                  </a:lnTo>
                  <a:lnTo>
                    <a:pt x="1599998" y="0"/>
                  </a:lnTo>
                  <a:lnTo>
                    <a:pt x="1619386" y="0"/>
                  </a:lnTo>
                  <a:lnTo>
                    <a:pt x="1635492" y="0"/>
                  </a:lnTo>
                  <a:lnTo>
                    <a:pt x="1649308" y="0"/>
                  </a:lnTo>
                  <a:lnTo>
                    <a:pt x="1653720" y="0"/>
                  </a:lnTo>
                  <a:lnTo>
                    <a:pt x="1661394" y="0"/>
                  </a:lnTo>
                  <a:lnTo>
                    <a:pt x="1687782" y="0"/>
                  </a:lnTo>
                  <a:lnTo>
                    <a:pt x="1703116" y="0"/>
                  </a:lnTo>
                  <a:lnTo>
                    <a:pt x="1739181" y="0"/>
                  </a:lnTo>
                  <a:lnTo>
                    <a:pt x="1771141" y="0"/>
                  </a:lnTo>
                  <a:lnTo>
                    <a:pt x="1800697" y="0"/>
                  </a:lnTo>
                  <a:lnTo>
                    <a:pt x="1811727" y="0"/>
                  </a:lnTo>
                  <a:lnTo>
                    <a:pt x="1823361" y="0"/>
                  </a:lnTo>
                  <a:lnTo>
                    <a:pt x="1826599" y="0"/>
                  </a:lnTo>
                  <a:lnTo>
                    <a:pt x="1857951" y="0"/>
                  </a:lnTo>
                  <a:lnTo>
                    <a:pt x="1858439" y="0"/>
                  </a:lnTo>
                  <a:lnTo>
                    <a:pt x="1859676" y="0"/>
                  </a:lnTo>
                  <a:lnTo>
                    <a:pt x="1893346" y="0"/>
                  </a:lnTo>
                  <a:lnTo>
                    <a:pt x="1927765" y="0"/>
                  </a:lnTo>
                  <a:lnTo>
                    <a:pt x="1963365" y="0"/>
                  </a:lnTo>
                  <a:lnTo>
                    <a:pt x="1978354" y="0"/>
                  </a:lnTo>
                  <a:lnTo>
                    <a:pt x="1991032" y="0"/>
                  </a:lnTo>
                  <a:lnTo>
                    <a:pt x="2020076" y="0"/>
                  </a:lnTo>
                  <a:lnTo>
                    <a:pt x="2021800" y="0"/>
                  </a:lnTo>
                  <a:lnTo>
                    <a:pt x="2027021" y="0"/>
                  </a:lnTo>
                  <a:cubicBezTo>
                    <a:pt x="2032162" y="0"/>
                    <a:pt x="2032162" y="0"/>
                    <a:pt x="2032162" y="0"/>
                  </a:cubicBezTo>
                  <a:lnTo>
                    <a:pt x="2141909" y="0"/>
                  </a:lnTo>
                  <a:lnTo>
                    <a:pt x="2143633" y="0"/>
                  </a:lnTo>
                  <a:lnTo>
                    <a:pt x="2178359" y="0"/>
                  </a:lnTo>
                  <a:lnTo>
                    <a:pt x="2228719" y="0"/>
                  </a:lnTo>
                  <a:lnTo>
                    <a:pt x="2229207" y="0"/>
                  </a:lnTo>
                  <a:lnTo>
                    <a:pt x="2230931" y="0"/>
                  </a:lnTo>
                  <a:lnTo>
                    <a:pt x="2287725" y="0"/>
                  </a:lnTo>
                  <a:lnTo>
                    <a:pt x="2289450" y="0"/>
                  </a:lnTo>
                  <a:lnTo>
                    <a:pt x="2323220" y="0"/>
                  </a:lnTo>
                  <a:lnTo>
                    <a:pt x="2324944" y="0"/>
                  </a:lnTo>
                  <a:lnTo>
                    <a:pt x="2340483" y="0"/>
                  </a:lnTo>
                  <a:lnTo>
                    <a:pt x="2341447" y="0"/>
                  </a:lnTo>
                  <a:lnTo>
                    <a:pt x="2343172" y="0"/>
                  </a:lnTo>
                  <a:lnTo>
                    <a:pt x="2349122" y="0"/>
                  </a:lnTo>
                  <a:lnTo>
                    <a:pt x="2350846" y="0"/>
                  </a:lnTo>
                  <a:lnTo>
                    <a:pt x="2390844" y="0"/>
                  </a:lnTo>
                  <a:lnTo>
                    <a:pt x="2462317" y="0"/>
                  </a:lnTo>
                  <a:lnTo>
                    <a:pt x="2499455" y="0"/>
                  </a:lnTo>
                  <a:lnTo>
                    <a:pt x="2530713" y="0"/>
                  </a:lnTo>
                  <a:lnTo>
                    <a:pt x="2547403" y="0"/>
                  </a:lnTo>
                  <a:lnTo>
                    <a:pt x="2549127" y="0"/>
                  </a:lnTo>
                  <a:lnTo>
                    <a:pt x="2581074" y="0"/>
                  </a:lnTo>
                  <a:lnTo>
                    <a:pt x="2582112" y="0"/>
                  </a:lnTo>
                  <a:cubicBezTo>
                    <a:pt x="2669530" y="0"/>
                    <a:pt x="2669530" y="0"/>
                    <a:pt x="2669530" y="0"/>
                  </a:cubicBezTo>
                  <a:lnTo>
                    <a:pt x="2678759" y="0"/>
                  </a:lnTo>
                  <a:lnTo>
                    <a:pt x="2709527" y="0"/>
                  </a:lnTo>
                  <a:lnTo>
                    <a:pt x="2711252" y="0"/>
                  </a:lnTo>
                  <a:lnTo>
                    <a:pt x="2714748" y="0"/>
                  </a:lnTo>
                  <a:lnTo>
                    <a:pt x="2719890" y="0"/>
                  </a:lnTo>
                  <a:lnTo>
                    <a:pt x="2831360" y="0"/>
                  </a:lnTo>
                  <a:lnTo>
                    <a:pt x="2833086" y="0"/>
                  </a:lnTo>
                  <a:lnTo>
                    <a:pt x="2866087" y="0"/>
                  </a:lnTo>
                  <a:lnTo>
                    <a:pt x="2918659" y="0"/>
                  </a:lnTo>
                  <a:lnTo>
                    <a:pt x="2919896" y="0"/>
                  </a:lnTo>
                  <a:lnTo>
                    <a:pt x="2920383" y="0"/>
                  </a:lnTo>
                  <a:lnTo>
                    <a:pt x="2977177" y="0"/>
                  </a:lnTo>
                  <a:lnTo>
                    <a:pt x="2978902" y="0"/>
                  </a:lnTo>
                  <a:lnTo>
                    <a:pt x="3012671" y="0"/>
                  </a:lnTo>
                  <a:lnTo>
                    <a:pt x="3014397" y="0"/>
                  </a:lnTo>
                  <a:lnTo>
                    <a:pt x="3028211" y="0"/>
                  </a:lnTo>
                  <a:lnTo>
                    <a:pt x="3030899" y="0"/>
                  </a:lnTo>
                  <a:lnTo>
                    <a:pt x="3032624" y="0"/>
                  </a:lnTo>
                  <a:lnTo>
                    <a:pt x="3038573" y="0"/>
                  </a:lnTo>
                  <a:lnTo>
                    <a:pt x="3040298" y="0"/>
                  </a:lnTo>
                  <a:lnTo>
                    <a:pt x="3082021" y="0"/>
                  </a:lnTo>
                  <a:lnTo>
                    <a:pt x="3150044" y="0"/>
                  </a:lnTo>
                  <a:lnTo>
                    <a:pt x="3218441" y="0"/>
                  </a:lnTo>
                  <a:lnTo>
                    <a:pt x="3236855" y="0"/>
                  </a:lnTo>
                  <a:lnTo>
                    <a:pt x="3269839" y="0"/>
                  </a:lnTo>
                  <a:lnTo>
                    <a:pt x="3272250" y="0"/>
                  </a:lnTo>
                  <a:lnTo>
                    <a:pt x="3320378" y="0"/>
                  </a:lnTo>
                  <a:lnTo>
                    <a:pt x="3346330" y="0"/>
                  </a:lnTo>
                  <a:lnTo>
                    <a:pt x="3357257" y="0"/>
                  </a:lnTo>
                  <a:lnTo>
                    <a:pt x="3369936" y="0"/>
                  </a:lnTo>
                  <a:lnTo>
                    <a:pt x="3398980" y="0"/>
                  </a:lnTo>
                  <a:lnTo>
                    <a:pt x="3405925" y="0"/>
                  </a:lnTo>
                  <a:cubicBezTo>
                    <a:pt x="3411066" y="0"/>
                    <a:pt x="3411066" y="0"/>
                    <a:pt x="3411066" y="0"/>
                  </a:cubicBezTo>
                  <a:lnTo>
                    <a:pt x="3520813" y="0"/>
                  </a:lnTo>
                  <a:lnTo>
                    <a:pt x="3607623" y="0"/>
                  </a:lnTo>
                  <a:lnTo>
                    <a:pt x="3608111" y="0"/>
                  </a:lnTo>
                  <a:lnTo>
                    <a:pt x="3666629" y="0"/>
                  </a:lnTo>
                  <a:lnTo>
                    <a:pt x="3702124" y="0"/>
                  </a:lnTo>
                  <a:lnTo>
                    <a:pt x="3720351" y="0"/>
                  </a:lnTo>
                  <a:lnTo>
                    <a:pt x="3728025" y="0"/>
                  </a:lnTo>
                  <a:lnTo>
                    <a:pt x="3769748" y="0"/>
                  </a:lnTo>
                  <a:cubicBezTo>
                    <a:pt x="4098793" y="0"/>
                    <a:pt x="4098793" y="0"/>
                    <a:pt x="4098793" y="0"/>
                  </a:cubicBezTo>
                  <a:cubicBezTo>
                    <a:pt x="4133877" y="0"/>
                    <a:pt x="4175977" y="24572"/>
                    <a:pt x="4193519" y="54408"/>
                  </a:cubicBezTo>
                  <a:cubicBezTo>
                    <a:pt x="4439104" y="480025"/>
                    <a:pt x="4439104" y="480025"/>
                    <a:pt x="4439104" y="480025"/>
                  </a:cubicBezTo>
                  <a:cubicBezTo>
                    <a:pt x="4456646" y="509862"/>
                    <a:pt x="4456646" y="559005"/>
                    <a:pt x="4439104" y="588843"/>
                  </a:cubicBezTo>
                  <a:cubicBezTo>
                    <a:pt x="4193519" y="1014459"/>
                    <a:pt x="4193519" y="1014459"/>
                    <a:pt x="4193519" y="1014459"/>
                  </a:cubicBezTo>
                  <a:cubicBezTo>
                    <a:pt x="4175977" y="1044295"/>
                    <a:pt x="4133877" y="1068867"/>
                    <a:pt x="4098793" y="1068867"/>
                  </a:cubicBezTo>
                  <a:lnTo>
                    <a:pt x="3728025" y="1068867"/>
                  </a:lnTo>
                  <a:lnTo>
                    <a:pt x="3607623" y="1068867"/>
                  </a:lnTo>
                  <a:lnTo>
                    <a:pt x="3411066" y="1068867"/>
                  </a:lnTo>
                  <a:lnTo>
                    <a:pt x="3357257" y="1068867"/>
                  </a:lnTo>
                  <a:lnTo>
                    <a:pt x="3236855" y="1068867"/>
                  </a:lnTo>
                  <a:lnTo>
                    <a:pt x="3040298" y="1068867"/>
                  </a:lnTo>
                  <a:lnTo>
                    <a:pt x="3038573" y="1068867"/>
                  </a:lnTo>
                  <a:lnTo>
                    <a:pt x="2919896" y="1068867"/>
                  </a:lnTo>
                  <a:lnTo>
                    <a:pt x="2866087" y="1068867"/>
                  </a:lnTo>
                  <a:lnTo>
                    <a:pt x="2719890" y="1068867"/>
                  </a:lnTo>
                  <a:lnTo>
                    <a:pt x="2669530" y="1068867"/>
                  </a:lnTo>
                  <a:lnTo>
                    <a:pt x="2549127" y="1068867"/>
                  </a:lnTo>
                  <a:lnTo>
                    <a:pt x="2547403" y="1068867"/>
                  </a:lnTo>
                  <a:lnTo>
                    <a:pt x="2350846" y="1068867"/>
                  </a:lnTo>
                  <a:lnTo>
                    <a:pt x="2349122" y="1068867"/>
                  </a:lnTo>
                  <a:lnTo>
                    <a:pt x="2228719" y="1068867"/>
                  </a:lnTo>
                  <a:lnTo>
                    <a:pt x="2178359" y="1068867"/>
                  </a:lnTo>
                  <a:lnTo>
                    <a:pt x="2032162" y="1068867"/>
                  </a:lnTo>
                  <a:lnTo>
                    <a:pt x="1978354" y="1068867"/>
                  </a:lnTo>
                  <a:lnTo>
                    <a:pt x="1859676" y="1068867"/>
                  </a:lnTo>
                  <a:lnTo>
                    <a:pt x="1857951" y="1068867"/>
                  </a:lnTo>
                  <a:lnTo>
                    <a:pt x="1826599" y="1068867"/>
                  </a:lnTo>
                  <a:lnTo>
                    <a:pt x="1661394" y="1068867"/>
                  </a:lnTo>
                  <a:lnTo>
                    <a:pt x="1540992" y="1068867"/>
                  </a:lnTo>
                  <a:lnTo>
                    <a:pt x="1531708" y="1068867"/>
                  </a:lnTo>
                  <a:lnTo>
                    <a:pt x="1487183" y="1068867"/>
                  </a:lnTo>
                  <a:lnTo>
                    <a:pt x="1335428" y="1068867"/>
                  </a:lnTo>
                  <a:lnTo>
                    <a:pt x="1290626" y="1068867"/>
                  </a:lnTo>
                  <a:lnTo>
                    <a:pt x="1170224" y="1068867"/>
                  </a:lnTo>
                  <a:lnTo>
                    <a:pt x="1138871" y="1068867"/>
                  </a:lnTo>
                  <a:lnTo>
                    <a:pt x="1040537" y="1068867"/>
                  </a:lnTo>
                  <a:lnTo>
                    <a:pt x="843980" y="1068867"/>
                  </a:lnTo>
                  <a:lnTo>
                    <a:pt x="799455" y="1068867"/>
                  </a:lnTo>
                  <a:lnTo>
                    <a:pt x="647700" y="1068867"/>
                  </a:lnTo>
                  <a:lnTo>
                    <a:pt x="352810" y="1068867"/>
                  </a:lnTo>
                  <a:cubicBezTo>
                    <a:pt x="318603" y="1068867"/>
                    <a:pt x="275626" y="1044295"/>
                    <a:pt x="258084" y="1014459"/>
                  </a:cubicBezTo>
                  <a:cubicBezTo>
                    <a:pt x="12498" y="588843"/>
                    <a:pt x="12498" y="588843"/>
                    <a:pt x="12498" y="588843"/>
                  </a:cubicBezTo>
                  <a:cubicBezTo>
                    <a:pt x="-4166" y="559005"/>
                    <a:pt x="-4166" y="509862"/>
                    <a:pt x="12498" y="480025"/>
                  </a:cubicBezTo>
                  <a:cubicBezTo>
                    <a:pt x="258084" y="54408"/>
                    <a:pt x="258084" y="54408"/>
                    <a:pt x="258084" y="54408"/>
                  </a:cubicBezTo>
                  <a:cubicBezTo>
                    <a:pt x="275626" y="24572"/>
                    <a:pt x="318603" y="0"/>
                    <a:pt x="352810" y="0"/>
                  </a:cubicBez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lumMod val="95000"/>
                  </a:schemeClr>
                </a:gs>
                <a:gs pos="0">
                  <a:srgbClr val="D3D3D3"/>
                </a:gs>
              </a:gsLst>
              <a:lin ang="2700000" scaled="1"/>
              <a:tileRect/>
            </a:gradFill>
            <a:ln w="19050">
              <a:gradFill flip="none" rotWithShape="1">
                <a:gsLst>
                  <a:gs pos="100000">
                    <a:schemeClr val="bg1">
                      <a:lumMod val="75000"/>
                    </a:schemeClr>
                  </a:gs>
                  <a:gs pos="0">
                    <a:schemeClr val="bg1"/>
                  </a:gs>
                </a:gsLst>
                <a:lin ang="2700000" scaled="1"/>
                <a:tileRect/>
              </a:gradFill>
            </a:ln>
            <a:effectLst>
              <a:outerShdw blurRad="127000" dist="508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68580" tIns="34290" rIns="68580" bIns="34290" numCol="1" anchor="t" anchorCtr="0" compatLnSpc="1">
              <a:noAutofit/>
            </a:bodyPr>
            <a:lstStyle/>
            <a:p>
              <a:endParaRPr lang="zh-CN" altLang="en-US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45" name="任意多边形 44"/>
            <p:cNvSpPr/>
            <p:nvPr/>
          </p:nvSpPr>
          <p:spPr bwMode="auto">
            <a:xfrm flipH="1">
              <a:off x="7195690" y="3757306"/>
              <a:ext cx="3619225" cy="726817"/>
            </a:xfrm>
            <a:custGeom>
              <a:avLst/>
              <a:gdLst>
                <a:gd name="connsiteX0" fmla="*/ 305125 w 4603109"/>
                <a:gd name="connsiteY0" fmla="*/ 0 h 924402"/>
                <a:gd name="connsiteX1" fmla="*/ 432894 w 4603109"/>
                <a:gd name="connsiteY1" fmla="*/ 0 h 924402"/>
                <a:gd name="connsiteX2" fmla="*/ 445336 w 4603109"/>
                <a:gd name="connsiteY2" fmla="*/ 0 h 924402"/>
                <a:gd name="connsiteX3" fmla="*/ 550703 w 4603109"/>
                <a:gd name="connsiteY3" fmla="*/ 0 h 924402"/>
                <a:gd name="connsiteX4" fmla="*/ 560158 w 4603109"/>
                <a:gd name="connsiteY4" fmla="*/ 0 h 924402"/>
                <a:gd name="connsiteX5" fmla="*/ 573105 w 4603109"/>
                <a:gd name="connsiteY5" fmla="*/ 0 h 924402"/>
                <a:gd name="connsiteX6" fmla="*/ 626202 w 4603109"/>
                <a:gd name="connsiteY6" fmla="*/ 0 h 924402"/>
                <a:gd name="connsiteX7" fmla="*/ 676811 w 4603109"/>
                <a:gd name="connsiteY7" fmla="*/ 0 h 924402"/>
                <a:gd name="connsiteX8" fmla="*/ 678472 w 4603109"/>
                <a:gd name="connsiteY8" fmla="*/ 0 h 924402"/>
                <a:gd name="connsiteX9" fmla="*/ 687927 w 4603109"/>
                <a:gd name="connsiteY9" fmla="*/ 0 h 924402"/>
                <a:gd name="connsiteX10" fmla="*/ 691402 w 4603109"/>
                <a:gd name="connsiteY10" fmla="*/ 0 h 924402"/>
                <a:gd name="connsiteX11" fmla="*/ 700371 w 4603109"/>
                <a:gd name="connsiteY11" fmla="*/ 0 h 924402"/>
                <a:gd name="connsiteX12" fmla="*/ 707508 w 4603109"/>
                <a:gd name="connsiteY12" fmla="*/ 0 h 924402"/>
                <a:gd name="connsiteX13" fmla="*/ 729909 w 4603109"/>
                <a:gd name="connsiteY13" fmla="*/ 0 h 924402"/>
                <a:gd name="connsiteX14" fmla="*/ 753971 w 4603109"/>
                <a:gd name="connsiteY14" fmla="*/ 0 h 924402"/>
                <a:gd name="connsiteX15" fmla="*/ 804580 w 4603109"/>
                <a:gd name="connsiteY15" fmla="*/ 0 h 924402"/>
                <a:gd name="connsiteX16" fmla="*/ 805737 w 4603109"/>
                <a:gd name="connsiteY16" fmla="*/ 0 h 924402"/>
                <a:gd name="connsiteX17" fmla="*/ 819171 w 4603109"/>
                <a:gd name="connsiteY17" fmla="*/ 0 h 924402"/>
                <a:gd name="connsiteX18" fmla="*/ 828140 w 4603109"/>
                <a:gd name="connsiteY18" fmla="*/ 0 h 924402"/>
                <a:gd name="connsiteX19" fmla="*/ 831615 w 4603109"/>
                <a:gd name="connsiteY19" fmla="*/ 0 h 924402"/>
                <a:gd name="connsiteX20" fmla="*/ 835277 w 4603109"/>
                <a:gd name="connsiteY20" fmla="*/ 0 h 924402"/>
                <a:gd name="connsiteX21" fmla="*/ 857678 w 4603109"/>
                <a:gd name="connsiteY21" fmla="*/ 0 h 924402"/>
                <a:gd name="connsiteX22" fmla="*/ 864889 w 4603109"/>
                <a:gd name="connsiteY22" fmla="*/ 0 h 924402"/>
                <a:gd name="connsiteX23" fmla="*/ 899900 w 4603109"/>
                <a:gd name="connsiteY23" fmla="*/ 0 h 924402"/>
                <a:gd name="connsiteX24" fmla="*/ 909341 w 4603109"/>
                <a:gd name="connsiteY24" fmla="*/ 0 h 924402"/>
                <a:gd name="connsiteX25" fmla="*/ 929965 w 4603109"/>
                <a:gd name="connsiteY25" fmla="*/ 0 h 924402"/>
                <a:gd name="connsiteX26" fmla="*/ 933506 w 4603109"/>
                <a:gd name="connsiteY26" fmla="*/ 0 h 924402"/>
                <a:gd name="connsiteX27" fmla="*/ 936982 w 4603109"/>
                <a:gd name="connsiteY27" fmla="*/ 0 h 924402"/>
                <a:gd name="connsiteX28" fmla="*/ 959384 w 4603109"/>
                <a:gd name="connsiteY28" fmla="*/ 0 h 924402"/>
                <a:gd name="connsiteX29" fmla="*/ 962542 w 4603109"/>
                <a:gd name="connsiteY29" fmla="*/ 0 h 924402"/>
                <a:gd name="connsiteX30" fmla="*/ 984943 w 4603109"/>
                <a:gd name="connsiteY30" fmla="*/ 0 h 924402"/>
                <a:gd name="connsiteX31" fmla="*/ 992658 w 4603109"/>
                <a:gd name="connsiteY31" fmla="*/ 0 h 924402"/>
                <a:gd name="connsiteX32" fmla="*/ 1012059 w 4603109"/>
                <a:gd name="connsiteY32" fmla="*/ 0 h 924402"/>
                <a:gd name="connsiteX33" fmla="*/ 1012480 w 4603109"/>
                <a:gd name="connsiteY33" fmla="*/ 0 h 924402"/>
                <a:gd name="connsiteX34" fmla="*/ 1027669 w 4603109"/>
                <a:gd name="connsiteY34" fmla="*/ 0 h 924402"/>
                <a:gd name="connsiteX35" fmla="*/ 1037110 w 4603109"/>
                <a:gd name="connsiteY35" fmla="*/ 0 h 924402"/>
                <a:gd name="connsiteX36" fmla="*/ 1040112 w 4603109"/>
                <a:gd name="connsiteY36" fmla="*/ 0 h 924402"/>
                <a:gd name="connsiteX37" fmla="*/ 1057734 w 4603109"/>
                <a:gd name="connsiteY37" fmla="*/ 0 h 924402"/>
                <a:gd name="connsiteX38" fmla="*/ 1064751 w 4603109"/>
                <a:gd name="connsiteY38" fmla="*/ 0 h 924402"/>
                <a:gd name="connsiteX39" fmla="*/ 1070177 w 4603109"/>
                <a:gd name="connsiteY39" fmla="*/ 0 h 924402"/>
                <a:gd name="connsiteX40" fmla="*/ 1072436 w 4603109"/>
                <a:gd name="connsiteY40" fmla="*/ 0 h 924402"/>
                <a:gd name="connsiteX41" fmla="*/ 1090311 w 4603109"/>
                <a:gd name="connsiteY41" fmla="*/ 0 h 924402"/>
                <a:gd name="connsiteX42" fmla="*/ 1110718 w 4603109"/>
                <a:gd name="connsiteY42" fmla="*/ 0 h 924402"/>
                <a:gd name="connsiteX43" fmla="*/ 1112712 w 4603109"/>
                <a:gd name="connsiteY43" fmla="*/ 0 h 924402"/>
                <a:gd name="connsiteX44" fmla="*/ 1116187 w 4603109"/>
                <a:gd name="connsiteY44" fmla="*/ 0 h 924402"/>
                <a:gd name="connsiteX45" fmla="*/ 1139828 w 4603109"/>
                <a:gd name="connsiteY45" fmla="*/ 0 h 924402"/>
                <a:gd name="connsiteX46" fmla="*/ 1140249 w 4603109"/>
                <a:gd name="connsiteY46" fmla="*/ 0 h 924402"/>
                <a:gd name="connsiteX47" fmla="*/ 1145480 w 4603109"/>
                <a:gd name="connsiteY47" fmla="*/ 0 h 924402"/>
                <a:gd name="connsiteX48" fmla="*/ 1152270 w 4603109"/>
                <a:gd name="connsiteY48" fmla="*/ 0 h 924402"/>
                <a:gd name="connsiteX49" fmla="*/ 1154934 w 4603109"/>
                <a:gd name="connsiteY49" fmla="*/ 0 h 924402"/>
                <a:gd name="connsiteX50" fmla="*/ 1167881 w 4603109"/>
                <a:gd name="connsiteY50" fmla="*/ 0 h 924402"/>
                <a:gd name="connsiteX51" fmla="*/ 1175544 w 4603109"/>
                <a:gd name="connsiteY51" fmla="*/ 0 h 924402"/>
                <a:gd name="connsiteX52" fmla="*/ 1184998 w 4603109"/>
                <a:gd name="connsiteY52" fmla="*/ 0 h 924402"/>
                <a:gd name="connsiteX53" fmla="*/ 1197946 w 4603109"/>
                <a:gd name="connsiteY53" fmla="*/ 0 h 924402"/>
                <a:gd name="connsiteX54" fmla="*/ 1200205 w 4603109"/>
                <a:gd name="connsiteY54" fmla="*/ 0 h 924402"/>
                <a:gd name="connsiteX55" fmla="*/ 1220978 w 4603109"/>
                <a:gd name="connsiteY55" fmla="*/ 0 h 924402"/>
                <a:gd name="connsiteX56" fmla="*/ 1238487 w 4603109"/>
                <a:gd name="connsiteY56" fmla="*/ 0 h 924402"/>
                <a:gd name="connsiteX57" fmla="*/ 1243956 w 4603109"/>
                <a:gd name="connsiteY57" fmla="*/ 0 h 924402"/>
                <a:gd name="connsiteX58" fmla="*/ 1251042 w 4603109"/>
                <a:gd name="connsiteY58" fmla="*/ 0 h 924402"/>
                <a:gd name="connsiteX59" fmla="*/ 1257637 w 4603109"/>
                <a:gd name="connsiteY59" fmla="*/ 0 h 924402"/>
                <a:gd name="connsiteX60" fmla="*/ 1271587 w 4603109"/>
                <a:gd name="connsiteY60" fmla="*/ 0 h 924402"/>
                <a:gd name="connsiteX61" fmla="*/ 1273249 w 4603109"/>
                <a:gd name="connsiteY61" fmla="*/ 0 h 924402"/>
                <a:gd name="connsiteX62" fmla="*/ 1280039 w 4603109"/>
                <a:gd name="connsiteY62" fmla="*/ 0 h 924402"/>
                <a:gd name="connsiteX63" fmla="*/ 1282703 w 4603109"/>
                <a:gd name="connsiteY63" fmla="*/ 0 h 924402"/>
                <a:gd name="connsiteX64" fmla="*/ 1286178 w 4603109"/>
                <a:gd name="connsiteY64" fmla="*/ 0 h 924402"/>
                <a:gd name="connsiteX65" fmla="*/ 1295146 w 4603109"/>
                <a:gd name="connsiteY65" fmla="*/ 0 h 924402"/>
                <a:gd name="connsiteX66" fmla="*/ 1301651 w 4603109"/>
                <a:gd name="connsiteY66" fmla="*/ 0 h 924402"/>
                <a:gd name="connsiteX67" fmla="*/ 1302284 w 4603109"/>
                <a:gd name="connsiteY67" fmla="*/ 0 h 924402"/>
                <a:gd name="connsiteX68" fmla="*/ 1303313 w 4603109"/>
                <a:gd name="connsiteY68" fmla="*/ 0 h 924402"/>
                <a:gd name="connsiteX69" fmla="*/ 1312767 w 4603109"/>
                <a:gd name="connsiteY69" fmla="*/ 0 h 924402"/>
                <a:gd name="connsiteX70" fmla="*/ 1316242 w 4603109"/>
                <a:gd name="connsiteY70" fmla="*/ 0 h 924402"/>
                <a:gd name="connsiteX71" fmla="*/ 1321886 w 4603109"/>
                <a:gd name="connsiteY71" fmla="*/ 0 h 924402"/>
                <a:gd name="connsiteX72" fmla="*/ 1324685 w 4603109"/>
                <a:gd name="connsiteY72" fmla="*/ 0 h 924402"/>
                <a:gd name="connsiteX73" fmla="*/ 1325211 w 4603109"/>
                <a:gd name="connsiteY73" fmla="*/ 0 h 924402"/>
                <a:gd name="connsiteX74" fmla="*/ 1332348 w 4603109"/>
                <a:gd name="connsiteY74" fmla="*/ 0 h 924402"/>
                <a:gd name="connsiteX75" fmla="*/ 1332714 w 4603109"/>
                <a:gd name="connsiteY75" fmla="*/ 0 h 924402"/>
                <a:gd name="connsiteX76" fmla="*/ 1333135 w 4603109"/>
                <a:gd name="connsiteY76" fmla="*/ 0 h 924402"/>
                <a:gd name="connsiteX77" fmla="*/ 1348747 w 4603109"/>
                <a:gd name="connsiteY77" fmla="*/ 0 h 924402"/>
                <a:gd name="connsiteX78" fmla="*/ 1354749 w 4603109"/>
                <a:gd name="connsiteY78" fmla="*/ 0 h 924402"/>
                <a:gd name="connsiteX79" fmla="*/ 1378811 w 4603109"/>
                <a:gd name="connsiteY79" fmla="*/ 0 h 924402"/>
                <a:gd name="connsiteX80" fmla="*/ 1383745 w 4603109"/>
                <a:gd name="connsiteY80" fmla="*/ 0 h 924402"/>
                <a:gd name="connsiteX81" fmla="*/ 1385406 w 4603109"/>
                <a:gd name="connsiteY81" fmla="*/ 0 h 924402"/>
                <a:gd name="connsiteX82" fmla="*/ 1399356 w 4603109"/>
                <a:gd name="connsiteY82" fmla="*/ 0 h 924402"/>
                <a:gd name="connsiteX83" fmla="*/ 1400513 w 4603109"/>
                <a:gd name="connsiteY83" fmla="*/ 0 h 924402"/>
                <a:gd name="connsiteX84" fmla="*/ 1413947 w 4603109"/>
                <a:gd name="connsiteY84" fmla="*/ 0 h 924402"/>
                <a:gd name="connsiteX85" fmla="*/ 1414442 w 4603109"/>
                <a:gd name="connsiteY85" fmla="*/ 0 h 924402"/>
                <a:gd name="connsiteX86" fmla="*/ 1422915 w 4603109"/>
                <a:gd name="connsiteY86" fmla="*/ 0 h 924402"/>
                <a:gd name="connsiteX87" fmla="*/ 1426390 w 4603109"/>
                <a:gd name="connsiteY87" fmla="*/ 0 h 924402"/>
                <a:gd name="connsiteX88" fmla="*/ 1429420 w 4603109"/>
                <a:gd name="connsiteY88" fmla="*/ 0 h 924402"/>
                <a:gd name="connsiteX89" fmla="*/ 1430053 w 4603109"/>
                <a:gd name="connsiteY89" fmla="*/ 0 h 924402"/>
                <a:gd name="connsiteX90" fmla="*/ 1430206 w 4603109"/>
                <a:gd name="connsiteY90" fmla="*/ 0 h 924402"/>
                <a:gd name="connsiteX91" fmla="*/ 1430577 w 4603109"/>
                <a:gd name="connsiteY91" fmla="*/ 0 h 924402"/>
                <a:gd name="connsiteX92" fmla="*/ 1436843 w 4603109"/>
                <a:gd name="connsiteY92" fmla="*/ 0 h 924402"/>
                <a:gd name="connsiteX93" fmla="*/ 1444011 w 4603109"/>
                <a:gd name="connsiteY93" fmla="*/ 0 h 924402"/>
                <a:gd name="connsiteX94" fmla="*/ 1449655 w 4603109"/>
                <a:gd name="connsiteY94" fmla="*/ 0 h 924402"/>
                <a:gd name="connsiteX95" fmla="*/ 1452454 w 4603109"/>
                <a:gd name="connsiteY95" fmla="*/ 0 h 924402"/>
                <a:gd name="connsiteX96" fmla="*/ 1452980 w 4603109"/>
                <a:gd name="connsiteY96" fmla="*/ 0 h 924402"/>
                <a:gd name="connsiteX97" fmla="*/ 1456455 w 4603109"/>
                <a:gd name="connsiteY97" fmla="*/ 0 h 924402"/>
                <a:gd name="connsiteX98" fmla="*/ 1459664 w 4603109"/>
                <a:gd name="connsiteY98" fmla="*/ 0 h 924402"/>
                <a:gd name="connsiteX99" fmla="*/ 1460117 w 4603109"/>
                <a:gd name="connsiteY99" fmla="*/ 0 h 924402"/>
                <a:gd name="connsiteX100" fmla="*/ 1460483 w 4603109"/>
                <a:gd name="connsiteY100" fmla="*/ 0 h 924402"/>
                <a:gd name="connsiteX101" fmla="*/ 1460904 w 4603109"/>
                <a:gd name="connsiteY101" fmla="*/ 0 h 924402"/>
                <a:gd name="connsiteX102" fmla="*/ 1472926 w 4603109"/>
                <a:gd name="connsiteY102" fmla="*/ 0 h 924402"/>
                <a:gd name="connsiteX103" fmla="*/ 1482518 w 4603109"/>
                <a:gd name="connsiteY103" fmla="*/ 0 h 924402"/>
                <a:gd name="connsiteX104" fmla="*/ 1489729 w 4603109"/>
                <a:gd name="connsiteY104" fmla="*/ 0 h 924402"/>
                <a:gd name="connsiteX105" fmla="*/ 1504116 w 4603109"/>
                <a:gd name="connsiteY105" fmla="*/ 0 h 924402"/>
                <a:gd name="connsiteX106" fmla="*/ 1511514 w 4603109"/>
                <a:gd name="connsiteY106" fmla="*/ 0 h 924402"/>
                <a:gd name="connsiteX107" fmla="*/ 1524740 w 4603109"/>
                <a:gd name="connsiteY107" fmla="*/ 0 h 924402"/>
                <a:gd name="connsiteX108" fmla="*/ 1528282 w 4603109"/>
                <a:gd name="connsiteY108" fmla="*/ 0 h 924402"/>
                <a:gd name="connsiteX109" fmla="*/ 1531757 w 4603109"/>
                <a:gd name="connsiteY109" fmla="*/ 0 h 924402"/>
                <a:gd name="connsiteX110" fmla="*/ 1534181 w 4603109"/>
                <a:gd name="connsiteY110" fmla="*/ 0 h 924402"/>
                <a:gd name="connsiteX111" fmla="*/ 1542211 w 4603109"/>
                <a:gd name="connsiteY111" fmla="*/ 0 h 924402"/>
                <a:gd name="connsiteX112" fmla="*/ 1554159 w 4603109"/>
                <a:gd name="connsiteY112" fmla="*/ 0 h 924402"/>
                <a:gd name="connsiteX113" fmla="*/ 1557318 w 4603109"/>
                <a:gd name="connsiteY113" fmla="*/ 0 h 924402"/>
                <a:gd name="connsiteX114" fmla="*/ 1557975 w 4603109"/>
                <a:gd name="connsiteY114" fmla="*/ 0 h 924402"/>
                <a:gd name="connsiteX115" fmla="*/ 1558346 w 4603109"/>
                <a:gd name="connsiteY115" fmla="*/ 0 h 924402"/>
                <a:gd name="connsiteX116" fmla="*/ 1561822 w 4603109"/>
                <a:gd name="connsiteY116" fmla="*/ 0 h 924402"/>
                <a:gd name="connsiteX117" fmla="*/ 1564612 w 4603109"/>
                <a:gd name="connsiteY117" fmla="*/ 0 h 924402"/>
                <a:gd name="connsiteX118" fmla="*/ 1566857 w 4603109"/>
                <a:gd name="connsiteY118" fmla="*/ 0 h 924402"/>
                <a:gd name="connsiteX119" fmla="*/ 1576919 w 4603109"/>
                <a:gd name="connsiteY119" fmla="*/ 0 h 924402"/>
                <a:gd name="connsiteX120" fmla="*/ 1579719 w 4603109"/>
                <a:gd name="connsiteY120" fmla="*/ 0 h 924402"/>
                <a:gd name="connsiteX121" fmla="*/ 1584224 w 4603109"/>
                <a:gd name="connsiteY121" fmla="*/ 0 h 924402"/>
                <a:gd name="connsiteX122" fmla="*/ 1587382 w 4603109"/>
                <a:gd name="connsiteY122" fmla="*/ 0 h 924402"/>
                <a:gd name="connsiteX123" fmla="*/ 1587433 w 4603109"/>
                <a:gd name="connsiteY123" fmla="*/ 0 h 924402"/>
                <a:gd name="connsiteX124" fmla="*/ 1600695 w 4603109"/>
                <a:gd name="connsiteY124" fmla="*/ 0 h 924402"/>
                <a:gd name="connsiteX125" fmla="*/ 1606834 w 4603109"/>
                <a:gd name="connsiteY125" fmla="*/ 0 h 924402"/>
                <a:gd name="connsiteX126" fmla="*/ 1607256 w 4603109"/>
                <a:gd name="connsiteY126" fmla="*/ 0 h 924402"/>
                <a:gd name="connsiteX127" fmla="*/ 1608325 w 4603109"/>
                <a:gd name="connsiteY127" fmla="*/ 0 h 924402"/>
                <a:gd name="connsiteX128" fmla="*/ 1609783 w 4603109"/>
                <a:gd name="connsiteY128" fmla="*/ 0 h 924402"/>
                <a:gd name="connsiteX129" fmla="*/ 1617498 w 4603109"/>
                <a:gd name="connsiteY129" fmla="*/ 0 h 924402"/>
                <a:gd name="connsiteX130" fmla="*/ 1631885 w 4603109"/>
                <a:gd name="connsiteY130" fmla="*/ 0 h 924402"/>
                <a:gd name="connsiteX131" fmla="*/ 1636899 w 4603109"/>
                <a:gd name="connsiteY131" fmla="*/ 0 h 924402"/>
                <a:gd name="connsiteX132" fmla="*/ 1637320 w 4603109"/>
                <a:gd name="connsiteY132" fmla="*/ 0 h 924402"/>
                <a:gd name="connsiteX133" fmla="*/ 1637445 w 4603109"/>
                <a:gd name="connsiteY133" fmla="*/ 0 h 924402"/>
                <a:gd name="connsiteX134" fmla="*/ 1652509 w 4603109"/>
                <a:gd name="connsiteY134" fmla="*/ 0 h 924402"/>
                <a:gd name="connsiteX135" fmla="*/ 1659526 w 4603109"/>
                <a:gd name="connsiteY135" fmla="*/ 0 h 924402"/>
                <a:gd name="connsiteX136" fmla="*/ 1661950 w 4603109"/>
                <a:gd name="connsiteY136" fmla="*/ 0 h 924402"/>
                <a:gd name="connsiteX137" fmla="*/ 1664952 w 4603109"/>
                <a:gd name="connsiteY137" fmla="*/ 0 h 924402"/>
                <a:gd name="connsiteX138" fmla="*/ 1667212 w 4603109"/>
                <a:gd name="connsiteY138" fmla="*/ 0 h 924402"/>
                <a:gd name="connsiteX139" fmla="*/ 1685087 w 4603109"/>
                <a:gd name="connsiteY139" fmla="*/ 0 h 924402"/>
                <a:gd name="connsiteX140" fmla="*/ 1689591 w 4603109"/>
                <a:gd name="connsiteY140" fmla="*/ 0 h 924402"/>
                <a:gd name="connsiteX141" fmla="*/ 1694626 w 4603109"/>
                <a:gd name="connsiteY141" fmla="*/ 0 h 924402"/>
                <a:gd name="connsiteX142" fmla="*/ 1697276 w 4603109"/>
                <a:gd name="connsiteY142" fmla="*/ 0 h 924402"/>
                <a:gd name="connsiteX143" fmla="*/ 1698000 w 4603109"/>
                <a:gd name="connsiteY143" fmla="*/ 0 h 924402"/>
                <a:gd name="connsiteX144" fmla="*/ 1704688 w 4603109"/>
                <a:gd name="connsiteY144" fmla="*/ 0 h 924402"/>
                <a:gd name="connsiteX145" fmla="*/ 1707488 w 4603109"/>
                <a:gd name="connsiteY145" fmla="*/ 0 h 924402"/>
                <a:gd name="connsiteX146" fmla="*/ 1710963 w 4603109"/>
                <a:gd name="connsiteY146" fmla="*/ 0 h 924402"/>
                <a:gd name="connsiteX147" fmla="*/ 1715151 w 4603109"/>
                <a:gd name="connsiteY147" fmla="*/ 0 h 924402"/>
                <a:gd name="connsiteX148" fmla="*/ 1721928 w 4603109"/>
                <a:gd name="connsiteY148" fmla="*/ 0 h 924402"/>
                <a:gd name="connsiteX149" fmla="*/ 1734603 w 4603109"/>
                <a:gd name="connsiteY149" fmla="*/ 0 h 924402"/>
                <a:gd name="connsiteX150" fmla="*/ 1735025 w 4603109"/>
                <a:gd name="connsiteY150" fmla="*/ 0 h 924402"/>
                <a:gd name="connsiteX151" fmla="*/ 1735558 w 4603109"/>
                <a:gd name="connsiteY151" fmla="*/ 0 h 924402"/>
                <a:gd name="connsiteX152" fmla="*/ 1736094 w 4603109"/>
                <a:gd name="connsiteY152" fmla="*/ 0 h 924402"/>
                <a:gd name="connsiteX153" fmla="*/ 1737552 w 4603109"/>
                <a:gd name="connsiteY153" fmla="*/ 0 h 924402"/>
                <a:gd name="connsiteX154" fmla="*/ 1741027 w 4603109"/>
                <a:gd name="connsiteY154" fmla="*/ 0 h 924402"/>
                <a:gd name="connsiteX155" fmla="*/ 1747046 w 4603109"/>
                <a:gd name="connsiteY155" fmla="*/ 0 h 924402"/>
                <a:gd name="connsiteX156" fmla="*/ 1748537 w 4603109"/>
                <a:gd name="connsiteY156" fmla="*/ 0 h 924402"/>
                <a:gd name="connsiteX157" fmla="*/ 1753052 w 4603109"/>
                <a:gd name="connsiteY157" fmla="*/ 0 h 924402"/>
                <a:gd name="connsiteX158" fmla="*/ 1757499 w 4603109"/>
                <a:gd name="connsiteY158" fmla="*/ 0 h 924402"/>
                <a:gd name="connsiteX159" fmla="*/ 1764668 w 4603109"/>
                <a:gd name="connsiteY159" fmla="*/ 0 h 924402"/>
                <a:gd name="connsiteX160" fmla="*/ 1765089 w 4603109"/>
                <a:gd name="connsiteY160" fmla="*/ 0 h 924402"/>
                <a:gd name="connsiteX161" fmla="*/ 1765214 w 4603109"/>
                <a:gd name="connsiteY161" fmla="*/ 0 h 924402"/>
                <a:gd name="connsiteX162" fmla="*/ 1770320 w 4603109"/>
                <a:gd name="connsiteY162" fmla="*/ 0 h 924402"/>
                <a:gd name="connsiteX163" fmla="*/ 1777110 w 4603109"/>
                <a:gd name="connsiteY163" fmla="*/ 0 h 924402"/>
                <a:gd name="connsiteX164" fmla="*/ 1779774 w 4603109"/>
                <a:gd name="connsiteY164" fmla="*/ 0 h 924402"/>
                <a:gd name="connsiteX165" fmla="*/ 1792721 w 4603109"/>
                <a:gd name="connsiteY165" fmla="*/ 0 h 924402"/>
                <a:gd name="connsiteX166" fmla="*/ 1794981 w 4603109"/>
                <a:gd name="connsiteY166" fmla="*/ 0 h 924402"/>
                <a:gd name="connsiteX167" fmla="*/ 1825045 w 4603109"/>
                <a:gd name="connsiteY167" fmla="*/ 0 h 924402"/>
                <a:gd name="connsiteX168" fmla="*/ 1825769 w 4603109"/>
                <a:gd name="connsiteY168" fmla="*/ 0 h 924402"/>
                <a:gd name="connsiteX169" fmla="*/ 1838732 w 4603109"/>
                <a:gd name="connsiteY169" fmla="*/ 0 h 924402"/>
                <a:gd name="connsiteX170" fmla="*/ 1845818 w 4603109"/>
                <a:gd name="connsiteY170" fmla="*/ 0 h 924402"/>
                <a:gd name="connsiteX171" fmla="*/ 1849697 w 4603109"/>
                <a:gd name="connsiteY171" fmla="*/ 0 h 924402"/>
                <a:gd name="connsiteX172" fmla="*/ 1852412 w 4603109"/>
                <a:gd name="connsiteY172" fmla="*/ 0 h 924402"/>
                <a:gd name="connsiteX173" fmla="*/ 1853903 w 4603109"/>
                <a:gd name="connsiteY173" fmla="*/ 0 h 924402"/>
                <a:gd name="connsiteX174" fmla="*/ 1863327 w 4603109"/>
                <a:gd name="connsiteY174" fmla="*/ 0 h 924402"/>
                <a:gd name="connsiteX175" fmla="*/ 1868796 w 4603109"/>
                <a:gd name="connsiteY175" fmla="*/ 0 h 924402"/>
                <a:gd name="connsiteX176" fmla="*/ 1874815 w 4603109"/>
                <a:gd name="connsiteY176" fmla="*/ 0 h 924402"/>
                <a:gd name="connsiteX177" fmla="*/ 1876306 w 4603109"/>
                <a:gd name="connsiteY177" fmla="*/ 0 h 924402"/>
                <a:gd name="connsiteX178" fmla="*/ 1880821 w 4603109"/>
                <a:gd name="connsiteY178" fmla="*/ 0 h 924402"/>
                <a:gd name="connsiteX179" fmla="*/ 1882477 w 4603109"/>
                <a:gd name="connsiteY179" fmla="*/ 0 h 924402"/>
                <a:gd name="connsiteX180" fmla="*/ 1883936 w 4603109"/>
                <a:gd name="connsiteY180" fmla="*/ 0 h 924402"/>
                <a:gd name="connsiteX181" fmla="*/ 1885268 w 4603109"/>
                <a:gd name="connsiteY181" fmla="*/ 0 h 924402"/>
                <a:gd name="connsiteX182" fmla="*/ 1896427 w 4603109"/>
                <a:gd name="connsiteY182" fmla="*/ 0 h 924402"/>
                <a:gd name="connsiteX183" fmla="*/ 1898089 w 4603109"/>
                <a:gd name="connsiteY183" fmla="*/ 0 h 924402"/>
                <a:gd name="connsiteX184" fmla="*/ 1904879 w 4603109"/>
                <a:gd name="connsiteY184" fmla="*/ 0 h 924402"/>
                <a:gd name="connsiteX185" fmla="*/ 1907543 w 4603109"/>
                <a:gd name="connsiteY185" fmla="*/ 0 h 924402"/>
                <a:gd name="connsiteX186" fmla="*/ 1911018 w 4603109"/>
                <a:gd name="connsiteY186" fmla="*/ 0 h 924402"/>
                <a:gd name="connsiteX187" fmla="*/ 1919986 w 4603109"/>
                <a:gd name="connsiteY187" fmla="*/ 0 h 924402"/>
                <a:gd name="connsiteX188" fmla="*/ 1927124 w 4603109"/>
                <a:gd name="connsiteY188" fmla="*/ 0 h 924402"/>
                <a:gd name="connsiteX189" fmla="*/ 1927489 w 4603109"/>
                <a:gd name="connsiteY189" fmla="*/ 0 h 924402"/>
                <a:gd name="connsiteX190" fmla="*/ 1927911 w 4603109"/>
                <a:gd name="connsiteY190" fmla="*/ 0 h 924402"/>
                <a:gd name="connsiteX191" fmla="*/ 1929402 w 4603109"/>
                <a:gd name="connsiteY191" fmla="*/ 0 h 924402"/>
                <a:gd name="connsiteX192" fmla="*/ 1946726 w 4603109"/>
                <a:gd name="connsiteY192" fmla="*/ 0 h 924402"/>
                <a:gd name="connsiteX193" fmla="*/ 1949525 w 4603109"/>
                <a:gd name="connsiteY193" fmla="*/ 0 h 924402"/>
                <a:gd name="connsiteX194" fmla="*/ 1957554 w 4603109"/>
                <a:gd name="connsiteY194" fmla="*/ 0 h 924402"/>
                <a:gd name="connsiteX195" fmla="*/ 1957975 w 4603109"/>
                <a:gd name="connsiteY195" fmla="*/ 0 h 924402"/>
                <a:gd name="connsiteX196" fmla="*/ 1973587 w 4603109"/>
                <a:gd name="connsiteY196" fmla="*/ 0 h 924402"/>
                <a:gd name="connsiteX197" fmla="*/ 1978520 w 4603109"/>
                <a:gd name="connsiteY197" fmla="*/ 0 h 924402"/>
                <a:gd name="connsiteX198" fmla="*/ 1980012 w 4603109"/>
                <a:gd name="connsiteY198" fmla="*/ 0 h 924402"/>
                <a:gd name="connsiteX199" fmla="*/ 1980181 w 4603109"/>
                <a:gd name="connsiteY199" fmla="*/ 0 h 924402"/>
                <a:gd name="connsiteX200" fmla="*/ 1981672 w 4603109"/>
                <a:gd name="connsiteY200" fmla="*/ 0 h 924402"/>
                <a:gd name="connsiteX201" fmla="*/ 2008585 w 4603109"/>
                <a:gd name="connsiteY201" fmla="*/ 0 h 924402"/>
                <a:gd name="connsiteX202" fmla="*/ 2009218 w 4603109"/>
                <a:gd name="connsiteY202" fmla="*/ 0 h 924402"/>
                <a:gd name="connsiteX203" fmla="*/ 2010246 w 4603109"/>
                <a:gd name="connsiteY203" fmla="*/ 0 h 924402"/>
                <a:gd name="connsiteX204" fmla="*/ 2010709 w 4603109"/>
                <a:gd name="connsiteY204" fmla="*/ 0 h 924402"/>
                <a:gd name="connsiteX205" fmla="*/ 2011705 w 4603109"/>
                <a:gd name="connsiteY205" fmla="*/ 0 h 924402"/>
                <a:gd name="connsiteX206" fmla="*/ 2024147 w 4603109"/>
                <a:gd name="connsiteY206" fmla="*/ 0 h 924402"/>
                <a:gd name="connsiteX207" fmla="*/ 2024196 w 4603109"/>
                <a:gd name="connsiteY207" fmla="*/ 0 h 924402"/>
                <a:gd name="connsiteX208" fmla="*/ 2024981 w 4603109"/>
                <a:gd name="connsiteY208" fmla="*/ 0 h 924402"/>
                <a:gd name="connsiteX209" fmla="*/ 2025353 w 4603109"/>
                <a:gd name="connsiteY209" fmla="*/ 0 h 924402"/>
                <a:gd name="connsiteX210" fmla="*/ 2026473 w 4603109"/>
                <a:gd name="connsiteY210" fmla="*/ 0 h 924402"/>
                <a:gd name="connsiteX211" fmla="*/ 2031619 w 4603109"/>
                <a:gd name="connsiteY211" fmla="*/ 0 h 924402"/>
                <a:gd name="connsiteX212" fmla="*/ 2033110 w 4603109"/>
                <a:gd name="connsiteY212" fmla="*/ 0 h 924402"/>
                <a:gd name="connsiteX213" fmla="*/ 2038787 w 4603109"/>
                <a:gd name="connsiteY213" fmla="*/ 0 h 924402"/>
                <a:gd name="connsiteX214" fmla="*/ 2039282 w 4603109"/>
                <a:gd name="connsiteY214" fmla="*/ 0 h 924402"/>
                <a:gd name="connsiteX215" fmla="*/ 2047755 w 4603109"/>
                <a:gd name="connsiteY215" fmla="*/ 0 h 924402"/>
                <a:gd name="connsiteX216" fmla="*/ 2051230 w 4603109"/>
                <a:gd name="connsiteY216" fmla="*/ 0 h 924402"/>
                <a:gd name="connsiteX217" fmla="*/ 2054893 w 4603109"/>
                <a:gd name="connsiteY217" fmla="*/ 0 h 924402"/>
                <a:gd name="connsiteX218" fmla="*/ 2055046 w 4603109"/>
                <a:gd name="connsiteY218" fmla="*/ 0 h 924402"/>
                <a:gd name="connsiteX219" fmla="*/ 2055258 w 4603109"/>
                <a:gd name="connsiteY219" fmla="*/ 0 h 924402"/>
                <a:gd name="connsiteX220" fmla="*/ 2055680 w 4603109"/>
                <a:gd name="connsiteY220" fmla="*/ 0 h 924402"/>
                <a:gd name="connsiteX221" fmla="*/ 2057171 w 4603109"/>
                <a:gd name="connsiteY221" fmla="*/ 0 h 924402"/>
                <a:gd name="connsiteX222" fmla="*/ 2061683 w 4603109"/>
                <a:gd name="connsiteY222" fmla="*/ 0 h 924402"/>
                <a:gd name="connsiteX223" fmla="*/ 2067702 w 4603109"/>
                <a:gd name="connsiteY223" fmla="*/ 0 h 924402"/>
                <a:gd name="connsiteX224" fmla="*/ 2074495 w 4603109"/>
                <a:gd name="connsiteY224" fmla="*/ 0 h 924402"/>
                <a:gd name="connsiteX225" fmla="*/ 2077294 w 4603109"/>
                <a:gd name="connsiteY225" fmla="*/ 0 h 924402"/>
                <a:gd name="connsiteX226" fmla="*/ 2084504 w 4603109"/>
                <a:gd name="connsiteY226" fmla="*/ 0 h 924402"/>
                <a:gd name="connsiteX227" fmla="*/ 2085323 w 4603109"/>
                <a:gd name="connsiteY227" fmla="*/ 0 h 924402"/>
                <a:gd name="connsiteX228" fmla="*/ 2085744 w 4603109"/>
                <a:gd name="connsiteY228" fmla="*/ 0 h 924402"/>
                <a:gd name="connsiteX229" fmla="*/ 2097766 w 4603109"/>
                <a:gd name="connsiteY229" fmla="*/ 0 h 924402"/>
                <a:gd name="connsiteX230" fmla="*/ 2106289 w 4603109"/>
                <a:gd name="connsiteY230" fmla="*/ 0 h 924402"/>
                <a:gd name="connsiteX231" fmla="*/ 2107781 w 4603109"/>
                <a:gd name="connsiteY231" fmla="*/ 0 h 924402"/>
                <a:gd name="connsiteX232" fmla="*/ 2128956 w 4603109"/>
                <a:gd name="connsiteY232" fmla="*/ 0 h 924402"/>
                <a:gd name="connsiteX233" fmla="*/ 2129514 w 4603109"/>
                <a:gd name="connsiteY233" fmla="*/ 0 h 924402"/>
                <a:gd name="connsiteX234" fmla="*/ 2136354 w 4603109"/>
                <a:gd name="connsiteY234" fmla="*/ 0 h 924402"/>
                <a:gd name="connsiteX235" fmla="*/ 2136987 w 4603109"/>
                <a:gd name="connsiteY235" fmla="*/ 0 h 924402"/>
                <a:gd name="connsiteX236" fmla="*/ 2138478 w 4603109"/>
                <a:gd name="connsiteY236" fmla="*/ 0 h 924402"/>
                <a:gd name="connsiteX237" fmla="*/ 2151916 w 4603109"/>
                <a:gd name="connsiteY237" fmla="*/ 0 h 924402"/>
                <a:gd name="connsiteX238" fmla="*/ 2152750 w 4603109"/>
                <a:gd name="connsiteY238" fmla="*/ 0 h 924402"/>
                <a:gd name="connsiteX239" fmla="*/ 2153122 w 4603109"/>
                <a:gd name="connsiteY239" fmla="*/ 0 h 924402"/>
                <a:gd name="connsiteX240" fmla="*/ 2154242 w 4603109"/>
                <a:gd name="connsiteY240" fmla="*/ 0 h 924402"/>
                <a:gd name="connsiteX241" fmla="*/ 2156597 w 4603109"/>
                <a:gd name="connsiteY241" fmla="*/ 0 h 924402"/>
                <a:gd name="connsiteX242" fmla="*/ 2159388 w 4603109"/>
                <a:gd name="connsiteY242" fmla="*/ 0 h 924402"/>
                <a:gd name="connsiteX243" fmla="*/ 2160879 w 4603109"/>
                <a:gd name="connsiteY243" fmla="*/ 0 h 924402"/>
                <a:gd name="connsiteX244" fmla="*/ 2161633 w 4603109"/>
                <a:gd name="connsiteY244" fmla="*/ 0 h 924402"/>
                <a:gd name="connsiteX245" fmla="*/ 2167051 w 4603109"/>
                <a:gd name="connsiteY245" fmla="*/ 0 h 924402"/>
                <a:gd name="connsiteX246" fmla="*/ 2178999 w 4603109"/>
                <a:gd name="connsiteY246" fmla="*/ 0 h 924402"/>
                <a:gd name="connsiteX247" fmla="*/ 2182158 w 4603109"/>
                <a:gd name="connsiteY247" fmla="*/ 0 h 924402"/>
                <a:gd name="connsiteX248" fmla="*/ 2182815 w 4603109"/>
                <a:gd name="connsiteY248" fmla="*/ 0 h 924402"/>
                <a:gd name="connsiteX249" fmla="*/ 2188666 w 4603109"/>
                <a:gd name="connsiteY249" fmla="*/ 0 h 924402"/>
                <a:gd name="connsiteX250" fmla="*/ 2189452 w 4603109"/>
                <a:gd name="connsiteY250" fmla="*/ 0 h 924402"/>
                <a:gd name="connsiteX251" fmla="*/ 2191697 w 4603109"/>
                <a:gd name="connsiteY251" fmla="*/ 0 h 924402"/>
                <a:gd name="connsiteX252" fmla="*/ 2195471 w 4603109"/>
                <a:gd name="connsiteY252" fmla="*/ 0 h 924402"/>
                <a:gd name="connsiteX253" fmla="*/ 2201759 w 4603109"/>
                <a:gd name="connsiteY253" fmla="*/ 0 h 924402"/>
                <a:gd name="connsiteX254" fmla="*/ 2203100 w 4603109"/>
                <a:gd name="connsiteY254" fmla="*/ 0 h 924402"/>
                <a:gd name="connsiteX255" fmla="*/ 2204559 w 4603109"/>
                <a:gd name="connsiteY255" fmla="*/ 0 h 924402"/>
                <a:gd name="connsiteX256" fmla="*/ 2204591 w 4603109"/>
                <a:gd name="connsiteY256" fmla="*/ 0 h 924402"/>
                <a:gd name="connsiteX257" fmla="*/ 2212273 w 4603109"/>
                <a:gd name="connsiteY257" fmla="*/ 0 h 924402"/>
                <a:gd name="connsiteX258" fmla="*/ 2225535 w 4603109"/>
                <a:gd name="connsiteY258" fmla="*/ 0 h 924402"/>
                <a:gd name="connsiteX259" fmla="*/ 2231674 w 4603109"/>
                <a:gd name="connsiteY259" fmla="*/ 0 h 924402"/>
                <a:gd name="connsiteX260" fmla="*/ 2232096 w 4603109"/>
                <a:gd name="connsiteY260" fmla="*/ 0 h 924402"/>
                <a:gd name="connsiteX261" fmla="*/ 2232220 w 4603109"/>
                <a:gd name="connsiteY261" fmla="*/ 0 h 924402"/>
                <a:gd name="connsiteX262" fmla="*/ 2233118 w 4603109"/>
                <a:gd name="connsiteY262" fmla="*/ 0 h 924402"/>
                <a:gd name="connsiteX263" fmla="*/ 2233165 w 4603109"/>
                <a:gd name="connsiteY263" fmla="*/ 0 h 924402"/>
                <a:gd name="connsiteX264" fmla="*/ 2256725 w 4603109"/>
                <a:gd name="connsiteY264" fmla="*/ 0 h 924402"/>
                <a:gd name="connsiteX265" fmla="*/ 2257283 w 4603109"/>
                <a:gd name="connsiteY265" fmla="*/ 0 h 924402"/>
                <a:gd name="connsiteX266" fmla="*/ 2262285 w 4603109"/>
                <a:gd name="connsiteY266" fmla="*/ 0 h 924402"/>
                <a:gd name="connsiteX267" fmla="*/ 2284366 w 4603109"/>
                <a:gd name="connsiteY267" fmla="*/ 0 h 924402"/>
                <a:gd name="connsiteX268" fmla="*/ 2289402 w 4603109"/>
                <a:gd name="connsiteY268" fmla="*/ 0 h 924402"/>
                <a:gd name="connsiteX269" fmla="*/ 2292052 w 4603109"/>
                <a:gd name="connsiteY269" fmla="*/ 0 h 924402"/>
                <a:gd name="connsiteX270" fmla="*/ 2299271 w 4603109"/>
                <a:gd name="connsiteY270" fmla="*/ 0 h 924402"/>
                <a:gd name="connsiteX271" fmla="*/ 2308721 w 4603109"/>
                <a:gd name="connsiteY271" fmla="*/ 0 h 924402"/>
                <a:gd name="connsiteX272" fmla="*/ 2309927 w 4603109"/>
                <a:gd name="connsiteY272" fmla="*/ 0 h 924402"/>
                <a:gd name="connsiteX273" fmla="*/ 2316435 w 4603109"/>
                <a:gd name="connsiteY273" fmla="*/ 0 h 924402"/>
                <a:gd name="connsiteX274" fmla="*/ 2316703 w 4603109"/>
                <a:gd name="connsiteY274" fmla="*/ 0 h 924402"/>
                <a:gd name="connsiteX275" fmla="*/ 2319466 w 4603109"/>
                <a:gd name="connsiteY275" fmla="*/ 0 h 924402"/>
                <a:gd name="connsiteX276" fmla="*/ 2322840 w 4603109"/>
                <a:gd name="connsiteY276" fmla="*/ 0 h 924402"/>
                <a:gd name="connsiteX277" fmla="*/ 2329528 w 4603109"/>
                <a:gd name="connsiteY277" fmla="*/ 0 h 924402"/>
                <a:gd name="connsiteX278" fmla="*/ 2330869 w 4603109"/>
                <a:gd name="connsiteY278" fmla="*/ 0 h 924402"/>
                <a:gd name="connsiteX279" fmla="*/ 2332328 w 4603109"/>
                <a:gd name="connsiteY279" fmla="*/ 0 h 924402"/>
                <a:gd name="connsiteX280" fmla="*/ 2332360 w 4603109"/>
                <a:gd name="connsiteY280" fmla="*/ 0 h 924402"/>
                <a:gd name="connsiteX281" fmla="*/ 2335803 w 4603109"/>
                <a:gd name="connsiteY281" fmla="*/ 0 h 924402"/>
                <a:gd name="connsiteX282" fmla="*/ 2343312 w 4603109"/>
                <a:gd name="connsiteY282" fmla="*/ 0 h 924402"/>
                <a:gd name="connsiteX283" fmla="*/ 2344804 w 4603109"/>
                <a:gd name="connsiteY283" fmla="*/ 0 h 924402"/>
                <a:gd name="connsiteX284" fmla="*/ 2346768 w 4603109"/>
                <a:gd name="connsiteY284" fmla="*/ 0 h 924402"/>
                <a:gd name="connsiteX285" fmla="*/ 2347827 w 4603109"/>
                <a:gd name="connsiteY285" fmla="*/ 0 h 924402"/>
                <a:gd name="connsiteX286" fmla="*/ 2352274 w 4603109"/>
                <a:gd name="connsiteY286" fmla="*/ 0 h 924402"/>
                <a:gd name="connsiteX287" fmla="*/ 2359443 w 4603109"/>
                <a:gd name="connsiteY287" fmla="*/ 0 h 924402"/>
                <a:gd name="connsiteX288" fmla="*/ 2359865 w 4603109"/>
                <a:gd name="connsiteY288" fmla="*/ 0 h 924402"/>
                <a:gd name="connsiteX289" fmla="*/ 2359989 w 4603109"/>
                <a:gd name="connsiteY289" fmla="*/ 0 h 924402"/>
                <a:gd name="connsiteX290" fmla="*/ 2360887 w 4603109"/>
                <a:gd name="connsiteY290" fmla="*/ 0 h 924402"/>
                <a:gd name="connsiteX291" fmla="*/ 2360934 w 4603109"/>
                <a:gd name="connsiteY291" fmla="*/ 0 h 924402"/>
                <a:gd name="connsiteX292" fmla="*/ 2371886 w 4603109"/>
                <a:gd name="connsiteY292" fmla="*/ 0 h 924402"/>
                <a:gd name="connsiteX293" fmla="*/ 2373377 w 4603109"/>
                <a:gd name="connsiteY293" fmla="*/ 0 h 924402"/>
                <a:gd name="connsiteX294" fmla="*/ 2377892 w 4603109"/>
                <a:gd name="connsiteY294" fmla="*/ 0 h 924402"/>
                <a:gd name="connsiteX295" fmla="*/ 2382339 w 4603109"/>
                <a:gd name="connsiteY295" fmla="*/ 0 h 924402"/>
                <a:gd name="connsiteX296" fmla="*/ 2390054 w 4603109"/>
                <a:gd name="connsiteY296" fmla="*/ 0 h 924402"/>
                <a:gd name="connsiteX297" fmla="*/ 2419821 w 4603109"/>
                <a:gd name="connsiteY297" fmla="*/ 0 h 924402"/>
                <a:gd name="connsiteX298" fmla="*/ 2427040 w 4603109"/>
                <a:gd name="connsiteY298" fmla="*/ 0 h 924402"/>
                <a:gd name="connsiteX299" fmla="*/ 2436490 w 4603109"/>
                <a:gd name="connsiteY299" fmla="*/ 0 h 924402"/>
                <a:gd name="connsiteX300" fmla="*/ 2444472 w 4603109"/>
                <a:gd name="connsiteY300" fmla="*/ 0 h 924402"/>
                <a:gd name="connsiteX301" fmla="*/ 2448678 w 4603109"/>
                <a:gd name="connsiteY301" fmla="*/ 0 h 924402"/>
                <a:gd name="connsiteX302" fmla="*/ 2450171 w 4603109"/>
                <a:gd name="connsiteY302" fmla="*/ 0 h 924402"/>
                <a:gd name="connsiteX303" fmla="*/ 2450609 w 4603109"/>
                <a:gd name="connsiteY303" fmla="*/ 0 h 924402"/>
                <a:gd name="connsiteX304" fmla="*/ 2463572 w 4603109"/>
                <a:gd name="connsiteY304" fmla="*/ 0 h 924402"/>
                <a:gd name="connsiteX305" fmla="*/ 2471081 w 4603109"/>
                <a:gd name="connsiteY305" fmla="*/ 0 h 924402"/>
                <a:gd name="connsiteX306" fmla="*/ 2472573 w 4603109"/>
                <a:gd name="connsiteY306" fmla="*/ 0 h 924402"/>
                <a:gd name="connsiteX307" fmla="*/ 2474537 w 4603109"/>
                <a:gd name="connsiteY307" fmla="*/ 0 h 924402"/>
                <a:gd name="connsiteX308" fmla="*/ 2475596 w 4603109"/>
                <a:gd name="connsiteY308" fmla="*/ 0 h 924402"/>
                <a:gd name="connsiteX309" fmla="*/ 2477252 w 4603109"/>
                <a:gd name="connsiteY309" fmla="*/ 0 h 924402"/>
                <a:gd name="connsiteX310" fmla="*/ 2478712 w 4603109"/>
                <a:gd name="connsiteY310" fmla="*/ 0 h 924402"/>
                <a:gd name="connsiteX311" fmla="*/ 2478743 w 4603109"/>
                <a:gd name="connsiteY311" fmla="*/ 0 h 924402"/>
                <a:gd name="connsiteX312" fmla="*/ 2480043 w 4603109"/>
                <a:gd name="connsiteY312" fmla="*/ 0 h 924402"/>
                <a:gd name="connsiteX313" fmla="*/ 2499655 w 4603109"/>
                <a:gd name="connsiteY313" fmla="*/ 0 h 924402"/>
                <a:gd name="connsiteX314" fmla="*/ 2501146 w 4603109"/>
                <a:gd name="connsiteY314" fmla="*/ 0 h 924402"/>
                <a:gd name="connsiteX315" fmla="*/ 2505661 w 4603109"/>
                <a:gd name="connsiteY315" fmla="*/ 0 h 924402"/>
                <a:gd name="connsiteX316" fmla="*/ 2508776 w 4603109"/>
                <a:gd name="connsiteY316" fmla="*/ 0 h 924402"/>
                <a:gd name="connsiteX317" fmla="*/ 2510108 w 4603109"/>
                <a:gd name="connsiteY317" fmla="*/ 0 h 924402"/>
                <a:gd name="connsiteX318" fmla="*/ 2524178 w 4603109"/>
                <a:gd name="connsiteY318" fmla="*/ 0 h 924402"/>
                <a:gd name="connsiteX319" fmla="*/ 2525248 w 4603109"/>
                <a:gd name="connsiteY319" fmla="*/ 0 h 924402"/>
                <a:gd name="connsiteX320" fmla="*/ 2525669 w 4603109"/>
                <a:gd name="connsiteY320" fmla="*/ 0 h 924402"/>
                <a:gd name="connsiteX321" fmla="*/ 2552329 w 4603109"/>
                <a:gd name="connsiteY321" fmla="*/ 0 h 924402"/>
                <a:gd name="connsiteX322" fmla="*/ 2552751 w 4603109"/>
                <a:gd name="connsiteY322" fmla="*/ 0 h 924402"/>
                <a:gd name="connsiteX323" fmla="*/ 2554242 w 4603109"/>
                <a:gd name="connsiteY323" fmla="*/ 0 h 924402"/>
                <a:gd name="connsiteX324" fmla="*/ 2574787 w 4603109"/>
                <a:gd name="connsiteY324" fmla="*/ 0 h 924402"/>
                <a:gd name="connsiteX325" fmla="*/ 2576279 w 4603109"/>
                <a:gd name="connsiteY325" fmla="*/ 0 h 924402"/>
                <a:gd name="connsiteX326" fmla="*/ 2576447 w 4603109"/>
                <a:gd name="connsiteY326" fmla="*/ 0 h 924402"/>
                <a:gd name="connsiteX327" fmla="*/ 2577940 w 4603109"/>
                <a:gd name="connsiteY327" fmla="*/ 0 h 924402"/>
                <a:gd name="connsiteX328" fmla="*/ 2603360 w 4603109"/>
                <a:gd name="connsiteY328" fmla="*/ 0 h 924402"/>
                <a:gd name="connsiteX329" fmla="*/ 2604852 w 4603109"/>
                <a:gd name="connsiteY329" fmla="*/ 0 h 924402"/>
                <a:gd name="connsiteX330" fmla="*/ 2605021 w 4603109"/>
                <a:gd name="connsiteY330" fmla="*/ 0 h 924402"/>
                <a:gd name="connsiteX331" fmla="*/ 2605484 w 4603109"/>
                <a:gd name="connsiteY331" fmla="*/ 0 h 924402"/>
                <a:gd name="connsiteX332" fmla="*/ 2606481 w 4603109"/>
                <a:gd name="connsiteY332" fmla="*/ 0 h 924402"/>
                <a:gd name="connsiteX333" fmla="*/ 2606512 w 4603109"/>
                <a:gd name="connsiteY333" fmla="*/ 0 h 924402"/>
                <a:gd name="connsiteX334" fmla="*/ 2606976 w 4603109"/>
                <a:gd name="connsiteY334" fmla="*/ 0 h 924402"/>
                <a:gd name="connsiteX335" fmla="*/ 2618923 w 4603109"/>
                <a:gd name="connsiteY335" fmla="*/ 0 h 924402"/>
                <a:gd name="connsiteX336" fmla="*/ 2621248 w 4603109"/>
                <a:gd name="connsiteY336" fmla="*/ 0 h 924402"/>
                <a:gd name="connsiteX337" fmla="*/ 2622740 w 4603109"/>
                <a:gd name="connsiteY337" fmla="*/ 0 h 924402"/>
                <a:gd name="connsiteX338" fmla="*/ 2627885 w 4603109"/>
                <a:gd name="connsiteY338" fmla="*/ 0 h 924402"/>
                <a:gd name="connsiteX339" fmla="*/ 2629377 w 4603109"/>
                <a:gd name="connsiteY339" fmla="*/ 0 h 924402"/>
                <a:gd name="connsiteX340" fmla="*/ 2634058 w 4603109"/>
                <a:gd name="connsiteY340" fmla="*/ 0 h 924402"/>
                <a:gd name="connsiteX341" fmla="*/ 2635549 w 4603109"/>
                <a:gd name="connsiteY341" fmla="*/ 0 h 924402"/>
                <a:gd name="connsiteX342" fmla="*/ 2636545 w 4603109"/>
                <a:gd name="connsiteY342" fmla="*/ 0 h 924402"/>
                <a:gd name="connsiteX343" fmla="*/ 2648987 w 4603109"/>
                <a:gd name="connsiteY343" fmla="*/ 0 h 924402"/>
                <a:gd name="connsiteX344" fmla="*/ 2649821 w 4603109"/>
                <a:gd name="connsiteY344" fmla="*/ 0 h 924402"/>
                <a:gd name="connsiteX345" fmla="*/ 2651313 w 4603109"/>
                <a:gd name="connsiteY345" fmla="*/ 0 h 924402"/>
                <a:gd name="connsiteX346" fmla="*/ 2651947 w 4603109"/>
                <a:gd name="connsiteY346" fmla="*/ 0 h 924402"/>
                <a:gd name="connsiteX347" fmla="*/ 2653017 w 4603109"/>
                <a:gd name="connsiteY347" fmla="*/ 0 h 924402"/>
                <a:gd name="connsiteX348" fmla="*/ 2653438 w 4603109"/>
                <a:gd name="connsiteY348" fmla="*/ 0 h 924402"/>
                <a:gd name="connsiteX349" fmla="*/ 2656459 w 4603109"/>
                <a:gd name="connsiteY349" fmla="*/ 0 h 924402"/>
                <a:gd name="connsiteX350" fmla="*/ 2657950 w 4603109"/>
                <a:gd name="connsiteY350" fmla="*/ 0 h 924402"/>
                <a:gd name="connsiteX351" fmla="*/ 2665460 w 4603109"/>
                <a:gd name="connsiteY351" fmla="*/ 0 h 924402"/>
                <a:gd name="connsiteX352" fmla="*/ 2680098 w 4603109"/>
                <a:gd name="connsiteY352" fmla="*/ 0 h 924402"/>
                <a:gd name="connsiteX353" fmla="*/ 2680520 w 4603109"/>
                <a:gd name="connsiteY353" fmla="*/ 0 h 924402"/>
                <a:gd name="connsiteX354" fmla="*/ 2682011 w 4603109"/>
                <a:gd name="connsiteY354" fmla="*/ 0 h 924402"/>
                <a:gd name="connsiteX355" fmla="*/ 2692542 w 4603109"/>
                <a:gd name="connsiteY355" fmla="*/ 0 h 924402"/>
                <a:gd name="connsiteX356" fmla="*/ 2702556 w 4603109"/>
                <a:gd name="connsiteY356" fmla="*/ 0 h 924402"/>
                <a:gd name="connsiteX357" fmla="*/ 2704048 w 4603109"/>
                <a:gd name="connsiteY357" fmla="*/ 0 h 924402"/>
                <a:gd name="connsiteX358" fmla="*/ 2724289 w 4603109"/>
                <a:gd name="connsiteY358" fmla="*/ 0 h 924402"/>
                <a:gd name="connsiteX359" fmla="*/ 2731129 w 4603109"/>
                <a:gd name="connsiteY359" fmla="*/ 0 h 924402"/>
                <a:gd name="connsiteX360" fmla="*/ 2732621 w 4603109"/>
                <a:gd name="connsiteY360" fmla="*/ 0 h 924402"/>
                <a:gd name="connsiteX361" fmla="*/ 2733253 w 4603109"/>
                <a:gd name="connsiteY361" fmla="*/ 0 h 924402"/>
                <a:gd name="connsiteX362" fmla="*/ 2734745 w 4603109"/>
                <a:gd name="connsiteY362" fmla="*/ 0 h 924402"/>
                <a:gd name="connsiteX363" fmla="*/ 2746692 w 4603109"/>
                <a:gd name="connsiteY363" fmla="*/ 0 h 924402"/>
                <a:gd name="connsiteX364" fmla="*/ 2749017 w 4603109"/>
                <a:gd name="connsiteY364" fmla="*/ 0 h 924402"/>
                <a:gd name="connsiteX365" fmla="*/ 2750509 w 4603109"/>
                <a:gd name="connsiteY365" fmla="*/ 0 h 924402"/>
                <a:gd name="connsiteX366" fmla="*/ 2754354 w 4603109"/>
                <a:gd name="connsiteY366" fmla="*/ 0 h 924402"/>
                <a:gd name="connsiteX367" fmla="*/ 2755654 w 4603109"/>
                <a:gd name="connsiteY367" fmla="*/ 0 h 924402"/>
                <a:gd name="connsiteX368" fmla="*/ 2757146 w 4603109"/>
                <a:gd name="connsiteY368" fmla="*/ 0 h 924402"/>
                <a:gd name="connsiteX369" fmla="*/ 2761827 w 4603109"/>
                <a:gd name="connsiteY369" fmla="*/ 0 h 924402"/>
                <a:gd name="connsiteX370" fmla="*/ 2763318 w 4603109"/>
                <a:gd name="connsiteY370" fmla="*/ 0 h 924402"/>
                <a:gd name="connsiteX371" fmla="*/ 2776756 w 4603109"/>
                <a:gd name="connsiteY371" fmla="*/ 0 h 924402"/>
                <a:gd name="connsiteX372" fmla="*/ 2777590 w 4603109"/>
                <a:gd name="connsiteY372" fmla="*/ 0 h 924402"/>
                <a:gd name="connsiteX373" fmla="*/ 2779082 w 4603109"/>
                <a:gd name="connsiteY373" fmla="*/ 0 h 924402"/>
                <a:gd name="connsiteX374" fmla="*/ 2783442 w 4603109"/>
                <a:gd name="connsiteY374" fmla="*/ 0 h 924402"/>
                <a:gd name="connsiteX375" fmla="*/ 2784228 w 4603109"/>
                <a:gd name="connsiteY375" fmla="*/ 0 h 924402"/>
                <a:gd name="connsiteX376" fmla="*/ 2785719 w 4603109"/>
                <a:gd name="connsiteY376" fmla="*/ 0 h 924402"/>
                <a:gd name="connsiteX377" fmla="*/ 2786473 w 4603109"/>
                <a:gd name="connsiteY377" fmla="*/ 0 h 924402"/>
                <a:gd name="connsiteX378" fmla="*/ 2793229 w 4603109"/>
                <a:gd name="connsiteY378" fmla="*/ 0 h 924402"/>
                <a:gd name="connsiteX379" fmla="*/ 2799367 w 4603109"/>
                <a:gd name="connsiteY379" fmla="*/ 0 h 924402"/>
                <a:gd name="connsiteX380" fmla="*/ 2813506 w 4603109"/>
                <a:gd name="connsiteY380" fmla="*/ 0 h 924402"/>
                <a:gd name="connsiteX381" fmla="*/ 2820311 w 4603109"/>
                <a:gd name="connsiteY381" fmla="*/ 0 h 924402"/>
                <a:gd name="connsiteX382" fmla="*/ 2827893 w 4603109"/>
                <a:gd name="connsiteY382" fmla="*/ 0 h 924402"/>
                <a:gd name="connsiteX383" fmla="*/ 2827940 w 4603109"/>
                <a:gd name="connsiteY383" fmla="*/ 0 h 924402"/>
                <a:gd name="connsiteX384" fmla="*/ 2829431 w 4603109"/>
                <a:gd name="connsiteY384" fmla="*/ 0 h 924402"/>
                <a:gd name="connsiteX385" fmla="*/ 2829978 w 4603109"/>
                <a:gd name="connsiteY385" fmla="*/ 0 h 924402"/>
                <a:gd name="connsiteX386" fmla="*/ 2852058 w 4603109"/>
                <a:gd name="connsiteY386" fmla="*/ 0 h 924402"/>
                <a:gd name="connsiteX387" fmla="*/ 2857060 w 4603109"/>
                <a:gd name="connsiteY387" fmla="*/ 0 h 924402"/>
                <a:gd name="connsiteX388" fmla="*/ 2857958 w 4603109"/>
                <a:gd name="connsiteY388" fmla="*/ 0 h 924402"/>
                <a:gd name="connsiteX389" fmla="*/ 2871601 w 4603109"/>
                <a:gd name="connsiteY389" fmla="*/ 0 h 924402"/>
                <a:gd name="connsiteX390" fmla="*/ 2882123 w 4603109"/>
                <a:gd name="connsiteY390" fmla="*/ 0 h 924402"/>
                <a:gd name="connsiteX391" fmla="*/ 2894046 w 4603109"/>
                <a:gd name="connsiteY391" fmla="*/ 0 h 924402"/>
                <a:gd name="connsiteX392" fmla="*/ 2903496 w 4603109"/>
                <a:gd name="connsiteY392" fmla="*/ 0 h 924402"/>
                <a:gd name="connsiteX393" fmla="*/ 2911211 w 4603109"/>
                <a:gd name="connsiteY393" fmla="*/ 0 h 924402"/>
                <a:gd name="connsiteX394" fmla="*/ 2914242 w 4603109"/>
                <a:gd name="connsiteY394" fmla="*/ 0 h 924402"/>
                <a:gd name="connsiteX395" fmla="*/ 2914461 w 4603109"/>
                <a:gd name="connsiteY395" fmla="*/ 0 h 924402"/>
                <a:gd name="connsiteX396" fmla="*/ 2924111 w 4603109"/>
                <a:gd name="connsiteY396" fmla="*/ 0 h 924402"/>
                <a:gd name="connsiteX397" fmla="*/ 2927136 w 4603109"/>
                <a:gd name="connsiteY397" fmla="*/ 0 h 924402"/>
                <a:gd name="connsiteX398" fmla="*/ 2933561 w 4603109"/>
                <a:gd name="connsiteY398" fmla="*/ 0 h 924402"/>
                <a:gd name="connsiteX399" fmla="*/ 2939580 w 4603109"/>
                <a:gd name="connsiteY399" fmla="*/ 0 h 924402"/>
                <a:gd name="connsiteX400" fmla="*/ 2941275 w 4603109"/>
                <a:gd name="connsiteY400" fmla="*/ 0 h 924402"/>
                <a:gd name="connsiteX401" fmla="*/ 2941543 w 4603109"/>
                <a:gd name="connsiteY401" fmla="*/ 0 h 924402"/>
                <a:gd name="connsiteX402" fmla="*/ 2945586 w 4603109"/>
                <a:gd name="connsiteY402" fmla="*/ 0 h 924402"/>
                <a:gd name="connsiteX403" fmla="*/ 2950032 w 4603109"/>
                <a:gd name="connsiteY403" fmla="*/ 0 h 924402"/>
                <a:gd name="connsiteX404" fmla="*/ 2955662 w 4603109"/>
                <a:gd name="connsiteY404" fmla="*/ 0 h 924402"/>
                <a:gd name="connsiteX405" fmla="*/ 2955709 w 4603109"/>
                <a:gd name="connsiteY405" fmla="*/ 0 h 924402"/>
                <a:gd name="connsiteX406" fmla="*/ 2957200 w 4603109"/>
                <a:gd name="connsiteY406" fmla="*/ 0 h 924402"/>
                <a:gd name="connsiteX407" fmla="*/ 2957747 w 4603109"/>
                <a:gd name="connsiteY407" fmla="*/ 0 h 924402"/>
                <a:gd name="connsiteX408" fmla="*/ 2968152 w 4603109"/>
                <a:gd name="connsiteY408" fmla="*/ 0 h 924402"/>
                <a:gd name="connsiteX409" fmla="*/ 2969644 w 4603109"/>
                <a:gd name="connsiteY409" fmla="*/ 0 h 924402"/>
                <a:gd name="connsiteX410" fmla="*/ 2972667 w 4603109"/>
                <a:gd name="connsiteY410" fmla="*/ 0 h 924402"/>
                <a:gd name="connsiteX411" fmla="*/ 2977114 w 4603109"/>
                <a:gd name="connsiteY411" fmla="*/ 0 h 924402"/>
                <a:gd name="connsiteX412" fmla="*/ 2984829 w 4603109"/>
                <a:gd name="connsiteY412" fmla="*/ 0 h 924402"/>
                <a:gd name="connsiteX413" fmla="*/ 2985727 w 4603109"/>
                <a:gd name="connsiteY413" fmla="*/ 0 h 924402"/>
                <a:gd name="connsiteX414" fmla="*/ 2999370 w 4603109"/>
                <a:gd name="connsiteY414" fmla="*/ 0 h 924402"/>
                <a:gd name="connsiteX415" fmla="*/ 3021815 w 4603109"/>
                <a:gd name="connsiteY415" fmla="*/ 0 h 924402"/>
                <a:gd name="connsiteX416" fmla="*/ 3031265 w 4603109"/>
                <a:gd name="connsiteY416" fmla="*/ 0 h 924402"/>
                <a:gd name="connsiteX417" fmla="*/ 3042230 w 4603109"/>
                <a:gd name="connsiteY417" fmla="*/ 0 h 924402"/>
                <a:gd name="connsiteX418" fmla="*/ 3044946 w 4603109"/>
                <a:gd name="connsiteY418" fmla="*/ 0 h 924402"/>
                <a:gd name="connsiteX419" fmla="*/ 3051880 w 4603109"/>
                <a:gd name="connsiteY419" fmla="*/ 0 h 924402"/>
                <a:gd name="connsiteX420" fmla="*/ 3061330 w 4603109"/>
                <a:gd name="connsiteY420" fmla="*/ 0 h 924402"/>
                <a:gd name="connsiteX421" fmla="*/ 3067349 w 4603109"/>
                <a:gd name="connsiteY421" fmla="*/ 0 h 924402"/>
                <a:gd name="connsiteX422" fmla="*/ 3069312 w 4603109"/>
                <a:gd name="connsiteY422" fmla="*/ 0 h 924402"/>
                <a:gd name="connsiteX423" fmla="*/ 3073355 w 4603109"/>
                <a:gd name="connsiteY423" fmla="*/ 0 h 924402"/>
                <a:gd name="connsiteX424" fmla="*/ 3073518 w 4603109"/>
                <a:gd name="connsiteY424" fmla="*/ 0 h 924402"/>
                <a:gd name="connsiteX425" fmla="*/ 3075011 w 4603109"/>
                <a:gd name="connsiteY425" fmla="*/ 0 h 924402"/>
                <a:gd name="connsiteX426" fmla="*/ 3077801 w 4603109"/>
                <a:gd name="connsiteY426" fmla="*/ 0 h 924402"/>
                <a:gd name="connsiteX427" fmla="*/ 3095921 w 4603109"/>
                <a:gd name="connsiteY427" fmla="*/ 0 h 924402"/>
                <a:gd name="connsiteX428" fmla="*/ 3097413 w 4603109"/>
                <a:gd name="connsiteY428" fmla="*/ 0 h 924402"/>
                <a:gd name="connsiteX429" fmla="*/ 3100436 w 4603109"/>
                <a:gd name="connsiteY429" fmla="*/ 0 h 924402"/>
                <a:gd name="connsiteX430" fmla="*/ 3103552 w 4603109"/>
                <a:gd name="connsiteY430" fmla="*/ 0 h 924402"/>
                <a:gd name="connsiteX431" fmla="*/ 3104883 w 4603109"/>
                <a:gd name="connsiteY431" fmla="*/ 0 h 924402"/>
                <a:gd name="connsiteX432" fmla="*/ 3120023 w 4603109"/>
                <a:gd name="connsiteY432" fmla="*/ 0 h 924402"/>
                <a:gd name="connsiteX433" fmla="*/ 3120445 w 4603109"/>
                <a:gd name="connsiteY433" fmla="*/ 0 h 924402"/>
                <a:gd name="connsiteX434" fmla="*/ 3149018 w 4603109"/>
                <a:gd name="connsiteY434" fmla="*/ 0 h 924402"/>
                <a:gd name="connsiteX435" fmla="*/ 3150088 w 4603109"/>
                <a:gd name="connsiteY435" fmla="*/ 0 h 924402"/>
                <a:gd name="connsiteX436" fmla="*/ 3150509 w 4603109"/>
                <a:gd name="connsiteY436" fmla="*/ 0 h 924402"/>
                <a:gd name="connsiteX437" fmla="*/ 3171054 w 4603109"/>
                <a:gd name="connsiteY437" fmla="*/ 0 h 924402"/>
                <a:gd name="connsiteX438" fmla="*/ 3172715 w 4603109"/>
                <a:gd name="connsiteY438" fmla="*/ 0 h 924402"/>
                <a:gd name="connsiteX439" fmla="*/ 3199627 w 4603109"/>
                <a:gd name="connsiteY439" fmla="*/ 0 h 924402"/>
                <a:gd name="connsiteX440" fmla="*/ 3201119 w 4603109"/>
                <a:gd name="connsiteY440" fmla="*/ 0 h 924402"/>
                <a:gd name="connsiteX441" fmla="*/ 3201287 w 4603109"/>
                <a:gd name="connsiteY441" fmla="*/ 0 h 924402"/>
                <a:gd name="connsiteX442" fmla="*/ 3201751 w 4603109"/>
                <a:gd name="connsiteY442" fmla="*/ 0 h 924402"/>
                <a:gd name="connsiteX443" fmla="*/ 3202780 w 4603109"/>
                <a:gd name="connsiteY443" fmla="*/ 0 h 924402"/>
                <a:gd name="connsiteX444" fmla="*/ 3217515 w 4603109"/>
                <a:gd name="connsiteY444" fmla="*/ 0 h 924402"/>
                <a:gd name="connsiteX445" fmla="*/ 3224152 w 4603109"/>
                <a:gd name="connsiteY445" fmla="*/ 0 h 924402"/>
                <a:gd name="connsiteX446" fmla="*/ 3230324 w 4603109"/>
                <a:gd name="connsiteY446" fmla="*/ 0 h 924402"/>
                <a:gd name="connsiteX447" fmla="*/ 3231321 w 4603109"/>
                <a:gd name="connsiteY447" fmla="*/ 0 h 924402"/>
                <a:gd name="connsiteX448" fmla="*/ 3231816 w 4603109"/>
                <a:gd name="connsiteY448" fmla="*/ 0 h 924402"/>
                <a:gd name="connsiteX449" fmla="*/ 3243763 w 4603109"/>
                <a:gd name="connsiteY449" fmla="*/ 0 h 924402"/>
                <a:gd name="connsiteX450" fmla="*/ 3246088 w 4603109"/>
                <a:gd name="connsiteY450" fmla="*/ 0 h 924402"/>
                <a:gd name="connsiteX451" fmla="*/ 3247580 w 4603109"/>
                <a:gd name="connsiteY451" fmla="*/ 0 h 924402"/>
                <a:gd name="connsiteX452" fmla="*/ 3247792 w 4603109"/>
                <a:gd name="connsiteY452" fmla="*/ 0 h 924402"/>
                <a:gd name="connsiteX453" fmla="*/ 3248214 w 4603109"/>
                <a:gd name="connsiteY453" fmla="*/ 0 h 924402"/>
                <a:gd name="connsiteX454" fmla="*/ 3252725 w 4603109"/>
                <a:gd name="connsiteY454" fmla="*/ 0 h 924402"/>
                <a:gd name="connsiteX455" fmla="*/ 3254217 w 4603109"/>
                <a:gd name="connsiteY455" fmla="*/ 0 h 924402"/>
                <a:gd name="connsiteX456" fmla="*/ 3260235 w 4603109"/>
                <a:gd name="connsiteY456" fmla="*/ 0 h 924402"/>
                <a:gd name="connsiteX457" fmla="*/ 3276787 w 4603109"/>
                <a:gd name="connsiteY457" fmla="*/ 0 h 924402"/>
                <a:gd name="connsiteX458" fmla="*/ 3277857 w 4603109"/>
                <a:gd name="connsiteY458" fmla="*/ 0 h 924402"/>
                <a:gd name="connsiteX459" fmla="*/ 3278278 w 4603109"/>
                <a:gd name="connsiteY459" fmla="*/ 0 h 924402"/>
                <a:gd name="connsiteX460" fmla="*/ 3290300 w 4603109"/>
                <a:gd name="connsiteY460" fmla="*/ 0 h 924402"/>
                <a:gd name="connsiteX461" fmla="*/ 3298823 w 4603109"/>
                <a:gd name="connsiteY461" fmla="*/ 0 h 924402"/>
                <a:gd name="connsiteX462" fmla="*/ 3327396 w 4603109"/>
                <a:gd name="connsiteY462" fmla="*/ 0 h 924402"/>
                <a:gd name="connsiteX463" fmla="*/ 3328888 w 4603109"/>
                <a:gd name="connsiteY463" fmla="*/ 0 h 924402"/>
                <a:gd name="connsiteX464" fmla="*/ 3329520 w 4603109"/>
                <a:gd name="connsiteY464" fmla="*/ 0 h 924402"/>
                <a:gd name="connsiteX465" fmla="*/ 3345284 w 4603109"/>
                <a:gd name="connsiteY465" fmla="*/ 0 h 924402"/>
                <a:gd name="connsiteX466" fmla="*/ 3349129 w 4603109"/>
                <a:gd name="connsiteY466" fmla="*/ 0 h 924402"/>
                <a:gd name="connsiteX467" fmla="*/ 3351921 w 4603109"/>
                <a:gd name="connsiteY467" fmla="*/ 0 h 924402"/>
                <a:gd name="connsiteX468" fmla="*/ 3358093 w 4603109"/>
                <a:gd name="connsiteY468" fmla="*/ 0 h 924402"/>
                <a:gd name="connsiteX469" fmla="*/ 3359585 w 4603109"/>
                <a:gd name="connsiteY469" fmla="*/ 0 h 924402"/>
                <a:gd name="connsiteX470" fmla="*/ 3371532 w 4603109"/>
                <a:gd name="connsiteY470" fmla="*/ 0 h 924402"/>
                <a:gd name="connsiteX471" fmla="*/ 3373857 w 4603109"/>
                <a:gd name="connsiteY471" fmla="*/ 0 h 924402"/>
                <a:gd name="connsiteX472" fmla="*/ 3375349 w 4603109"/>
                <a:gd name="connsiteY472" fmla="*/ 0 h 924402"/>
                <a:gd name="connsiteX473" fmla="*/ 3380494 w 4603109"/>
                <a:gd name="connsiteY473" fmla="*/ 0 h 924402"/>
                <a:gd name="connsiteX474" fmla="*/ 3381986 w 4603109"/>
                <a:gd name="connsiteY474" fmla="*/ 0 h 924402"/>
                <a:gd name="connsiteX475" fmla="*/ 3388004 w 4603109"/>
                <a:gd name="connsiteY475" fmla="*/ 0 h 924402"/>
                <a:gd name="connsiteX476" fmla="*/ 3408282 w 4603109"/>
                <a:gd name="connsiteY476" fmla="*/ 0 h 924402"/>
                <a:gd name="connsiteX477" fmla="*/ 3418069 w 4603109"/>
                <a:gd name="connsiteY477" fmla="*/ 0 h 924402"/>
                <a:gd name="connsiteX478" fmla="*/ 3424207 w 4603109"/>
                <a:gd name="connsiteY478" fmla="*/ 0 h 924402"/>
                <a:gd name="connsiteX479" fmla="*/ 3424753 w 4603109"/>
                <a:gd name="connsiteY479" fmla="*/ 0 h 924402"/>
                <a:gd name="connsiteX480" fmla="*/ 3452733 w 4603109"/>
                <a:gd name="connsiteY480" fmla="*/ 0 h 924402"/>
                <a:gd name="connsiteX481" fmla="*/ 3454818 w 4603109"/>
                <a:gd name="connsiteY481" fmla="*/ 0 h 924402"/>
                <a:gd name="connsiteX482" fmla="*/ 3476898 w 4603109"/>
                <a:gd name="connsiteY482" fmla="*/ 0 h 924402"/>
                <a:gd name="connsiteX483" fmla="*/ 3496441 w 4603109"/>
                <a:gd name="connsiteY483" fmla="*/ 0 h 924402"/>
                <a:gd name="connsiteX484" fmla="*/ 3509236 w 4603109"/>
                <a:gd name="connsiteY484" fmla="*/ 0 h 924402"/>
                <a:gd name="connsiteX485" fmla="*/ 3518886 w 4603109"/>
                <a:gd name="connsiteY485" fmla="*/ 0 h 924402"/>
                <a:gd name="connsiteX486" fmla="*/ 3528336 w 4603109"/>
                <a:gd name="connsiteY486" fmla="*/ 0 h 924402"/>
                <a:gd name="connsiteX487" fmla="*/ 3536051 w 4603109"/>
                <a:gd name="connsiteY487" fmla="*/ 0 h 924402"/>
                <a:gd name="connsiteX488" fmla="*/ 3539301 w 4603109"/>
                <a:gd name="connsiteY488" fmla="*/ 0 h 924402"/>
                <a:gd name="connsiteX489" fmla="*/ 3540361 w 4603109"/>
                <a:gd name="connsiteY489" fmla="*/ 0 h 924402"/>
                <a:gd name="connsiteX490" fmla="*/ 3544807 w 4603109"/>
                <a:gd name="connsiteY490" fmla="*/ 0 h 924402"/>
                <a:gd name="connsiteX491" fmla="*/ 3551976 w 4603109"/>
                <a:gd name="connsiteY491" fmla="*/ 0 h 924402"/>
                <a:gd name="connsiteX492" fmla="*/ 3552522 w 4603109"/>
                <a:gd name="connsiteY492" fmla="*/ 0 h 924402"/>
                <a:gd name="connsiteX493" fmla="*/ 3564420 w 4603109"/>
                <a:gd name="connsiteY493" fmla="*/ 0 h 924402"/>
                <a:gd name="connsiteX494" fmla="*/ 3570426 w 4603109"/>
                <a:gd name="connsiteY494" fmla="*/ 0 h 924402"/>
                <a:gd name="connsiteX495" fmla="*/ 3574872 w 4603109"/>
                <a:gd name="connsiteY495" fmla="*/ 0 h 924402"/>
                <a:gd name="connsiteX496" fmla="*/ 3580502 w 4603109"/>
                <a:gd name="connsiteY496" fmla="*/ 0 h 924402"/>
                <a:gd name="connsiteX497" fmla="*/ 3582587 w 4603109"/>
                <a:gd name="connsiteY497" fmla="*/ 0 h 924402"/>
                <a:gd name="connsiteX498" fmla="*/ 3624210 w 4603109"/>
                <a:gd name="connsiteY498" fmla="*/ 0 h 924402"/>
                <a:gd name="connsiteX499" fmla="*/ 3637005 w 4603109"/>
                <a:gd name="connsiteY499" fmla="*/ 0 h 924402"/>
                <a:gd name="connsiteX500" fmla="*/ 3646655 w 4603109"/>
                <a:gd name="connsiteY500" fmla="*/ 0 h 924402"/>
                <a:gd name="connsiteX501" fmla="*/ 3656105 w 4603109"/>
                <a:gd name="connsiteY501" fmla="*/ 0 h 924402"/>
                <a:gd name="connsiteX502" fmla="*/ 3667070 w 4603109"/>
                <a:gd name="connsiteY502" fmla="*/ 0 h 924402"/>
                <a:gd name="connsiteX503" fmla="*/ 3668130 w 4603109"/>
                <a:gd name="connsiteY503" fmla="*/ 0 h 924402"/>
                <a:gd name="connsiteX504" fmla="*/ 3669786 w 4603109"/>
                <a:gd name="connsiteY504" fmla="*/ 0 h 924402"/>
                <a:gd name="connsiteX505" fmla="*/ 3672576 w 4603109"/>
                <a:gd name="connsiteY505" fmla="*/ 0 h 924402"/>
                <a:gd name="connsiteX506" fmla="*/ 3692189 w 4603109"/>
                <a:gd name="connsiteY506" fmla="*/ 0 h 924402"/>
                <a:gd name="connsiteX507" fmla="*/ 3698195 w 4603109"/>
                <a:gd name="connsiteY507" fmla="*/ 0 h 924402"/>
                <a:gd name="connsiteX508" fmla="*/ 3702641 w 4603109"/>
                <a:gd name="connsiteY508" fmla="*/ 0 h 924402"/>
                <a:gd name="connsiteX509" fmla="*/ 3744863 w 4603109"/>
                <a:gd name="connsiteY509" fmla="*/ 0 h 924402"/>
                <a:gd name="connsiteX510" fmla="*/ 3745285 w 4603109"/>
                <a:gd name="connsiteY510" fmla="*/ 0 h 924402"/>
                <a:gd name="connsiteX511" fmla="*/ 3795894 w 4603109"/>
                <a:gd name="connsiteY511" fmla="*/ 0 h 924402"/>
                <a:gd name="connsiteX512" fmla="*/ 3797555 w 4603109"/>
                <a:gd name="connsiteY512" fmla="*/ 0 h 924402"/>
                <a:gd name="connsiteX513" fmla="*/ 3826591 w 4603109"/>
                <a:gd name="connsiteY513" fmla="*/ 0 h 924402"/>
                <a:gd name="connsiteX514" fmla="*/ 3842355 w 4603109"/>
                <a:gd name="connsiteY514" fmla="*/ 0 h 924402"/>
                <a:gd name="connsiteX515" fmla="*/ 3848992 w 4603109"/>
                <a:gd name="connsiteY515" fmla="*/ 0 h 924402"/>
                <a:gd name="connsiteX516" fmla="*/ 3872632 w 4603109"/>
                <a:gd name="connsiteY516" fmla="*/ 0 h 924402"/>
                <a:gd name="connsiteX517" fmla="*/ 3873054 w 4603109"/>
                <a:gd name="connsiteY517" fmla="*/ 0 h 924402"/>
                <a:gd name="connsiteX518" fmla="*/ 3885075 w 4603109"/>
                <a:gd name="connsiteY518" fmla="*/ 0 h 924402"/>
                <a:gd name="connsiteX519" fmla="*/ 3923663 w 4603109"/>
                <a:gd name="connsiteY519" fmla="*/ 0 h 924402"/>
                <a:gd name="connsiteX520" fmla="*/ 3954360 w 4603109"/>
                <a:gd name="connsiteY520" fmla="*/ 0 h 924402"/>
                <a:gd name="connsiteX521" fmla="*/ 3970124 w 4603109"/>
                <a:gd name="connsiteY521" fmla="*/ 0 h 924402"/>
                <a:gd name="connsiteX522" fmla="*/ 3976761 w 4603109"/>
                <a:gd name="connsiteY522" fmla="*/ 0 h 924402"/>
                <a:gd name="connsiteX523" fmla="*/ 4012844 w 4603109"/>
                <a:gd name="connsiteY523" fmla="*/ 0 h 924402"/>
                <a:gd name="connsiteX524" fmla="*/ 4049593 w 4603109"/>
                <a:gd name="connsiteY524" fmla="*/ 0 h 924402"/>
                <a:gd name="connsiteX525" fmla="*/ 4169647 w 4603109"/>
                <a:gd name="connsiteY525" fmla="*/ 0 h 924402"/>
                <a:gd name="connsiteX526" fmla="*/ 4177362 w 4603109"/>
                <a:gd name="connsiteY526" fmla="*/ 0 h 924402"/>
                <a:gd name="connsiteX527" fmla="*/ 4297416 w 4603109"/>
                <a:gd name="connsiteY527" fmla="*/ 0 h 924402"/>
                <a:gd name="connsiteX528" fmla="*/ 4379339 w 4603109"/>
                <a:gd name="connsiteY528" fmla="*/ 47054 h 924402"/>
                <a:gd name="connsiteX529" fmla="*/ 4591731 w 4603109"/>
                <a:gd name="connsiteY529" fmla="*/ 415146 h 924402"/>
                <a:gd name="connsiteX530" fmla="*/ 4591731 w 4603109"/>
                <a:gd name="connsiteY530" fmla="*/ 509257 h 924402"/>
                <a:gd name="connsiteX531" fmla="*/ 4379339 w 4603109"/>
                <a:gd name="connsiteY531" fmla="*/ 877348 h 924402"/>
                <a:gd name="connsiteX532" fmla="*/ 4297416 w 4603109"/>
                <a:gd name="connsiteY532" fmla="*/ 924402 h 924402"/>
                <a:gd name="connsiteX533" fmla="*/ 4169647 w 4603109"/>
                <a:gd name="connsiteY533" fmla="*/ 924402 h 924402"/>
                <a:gd name="connsiteX534" fmla="*/ 3976761 w 4603109"/>
                <a:gd name="connsiteY534" fmla="*/ 924402 h 924402"/>
                <a:gd name="connsiteX535" fmla="*/ 3872632 w 4603109"/>
                <a:gd name="connsiteY535" fmla="*/ 924402 h 924402"/>
                <a:gd name="connsiteX536" fmla="*/ 3848992 w 4603109"/>
                <a:gd name="connsiteY536" fmla="*/ 924402 h 924402"/>
                <a:gd name="connsiteX537" fmla="*/ 3744863 w 4603109"/>
                <a:gd name="connsiteY537" fmla="*/ 924402 h 924402"/>
                <a:gd name="connsiteX538" fmla="*/ 3702641 w 4603109"/>
                <a:gd name="connsiteY538" fmla="*/ 924402 h 924402"/>
                <a:gd name="connsiteX539" fmla="*/ 3672576 w 4603109"/>
                <a:gd name="connsiteY539" fmla="*/ 924402 h 924402"/>
                <a:gd name="connsiteX540" fmla="*/ 3656105 w 4603109"/>
                <a:gd name="connsiteY540" fmla="*/ 924402 h 924402"/>
                <a:gd name="connsiteX541" fmla="*/ 3574872 w 4603109"/>
                <a:gd name="connsiteY541" fmla="*/ 924402 h 924402"/>
                <a:gd name="connsiteX542" fmla="*/ 3551976 w 4603109"/>
                <a:gd name="connsiteY542" fmla="*/ 924402 h 924402"/>
                <a:gd name="connsiteX543" fmla="*/ 3544807 w 4603109"/>
                <a:gd name="connsiteY543" fmla="*/ 924402 h 924402"/>
                <a:gd name="connsiteX544" fmla="*/ 3528336 w 4603109"/>
                <a:gd name="connsiteY544" fmla="*/ 924402 h 924402"/>
                <a:gd name="connsiteX545" fmla="*/ 3424207 w 4603109"/>
                <a:gd name="connsiteY545" fmla="*/ 924402 h 924402"/>
                <a:gd name="connsiteX546" fmla="*/ 3381986 w 4603109"/>
                <a:gd name="connsiteY546" fmla="*/ 924402 h 924402"/>
                <a:gd name="connsiteX547" fmla="*/ 3380494 w 4603109"/>
                <a:gd name="connsiteY547" fmla="*/ 924402 h 924402"/>
                <a:gd name="connsiteX548" fmla="*/ 3351921 w 4603109"/>
                <a:gd name="connsiteY548" fmla="*/ 924402 h 924402"/>
                <a:gd name="connsiteX549" fmla="*/ 3277857 w 4603109"/>
                <a:gd name="connsiteY549" fmla="*/ 924402 h 924402"/>
                <a:gd name="connsiteX550" fmla="*/ 3254217 w 4603109"/>
                <a:gd name="connsiteY550" fmla="*/ 924402 h 924402"/>
                <a:gd name="connsiteX551" fmla="*/ 3252725 w 4603109"/>
                <a:gd name="connsiteY551" fmla="*/ 924402 h 924402"/>
                <a:gd name="connsiteX552" fmla="*/ 3247792 w 4603109"/>
                <a:gd name="connsiteY552" fmla="*/ 924402 h 924402"/>
                <a:gd name="connsiteX553" fmla="*/ 3231321 w 4603109"/>
                <a:gd name="connsiteY553" fmla="*/ 924402 h 924402"/>
                <a:gd name="connsiteX554" fmla="*/ 3224152 w 4603109"/>
                <a:gd name="connsiteY554" fmla="*/ 924402 h 924402"/>
                <a:gd name="connsiteX555" fmla="*/ 3150088 w 4603109"/>
                <a:gd name="connsiteY555" fmla="*/ 924402 h 924402"/>
                <a:gd name="connsiteX556" fmla="*/ 3120023 w 4603109"/>
                <a:gd name="connsiteY556" fmla="*/ 924402 h 924402"/>
                <a:gd name="connsiteX557" fmla="*/ 3104883 w 4603109"/>
                <a:gd name="connsiteY557" fmla="*/ 924402 h 924402"/>
                <a:gd name="connsiteX558" fmla="*/ 3103552 w 4603109"/>
                <a:gd name="connsiteY558" fmla="*/ 924402 h 924402"/>
                <a:gd name="connsiteX559" fmla="*/ 3077801 w 4603109"/>
                <a:gd name="connsiteY559" fmla="*/ 924402 h 924402"/>
                <a:gd name="connsiteX560" fmla="*/ 3061330 w 4603109"/>
                <a:gd name="connsiteY560" fmla="*/ 924402 h 924402"/>
                <a:gd name="connsiteX561" fmla="*/ 3031265 w 4603109"/>
                <a:gd name="connsiteY561" fmla="*/ 924402 h 924402"/>
                <a:gd name="connsiteX562" fmla="*/ 2977114 w 4603109"/>
                <a:gd name="connsiteY562" fmla="*/ 924402 h 924402"/>
                <a:gd name="connsiteX563" fmla="*/ 2957200 w 4603109"/>
                <a:gd name="connsiteY563" fmla="*/ 924402 h 924402"/>
                <a:gd name="connsiteX564" fmla="*/ 2955709 w 4603109"/>
                <a:gd name="connsiteY564" fmla="*/ 924402 h 924402"/>
                <a:gd name="connsiteX565" fmla="*/ 2950032 w 4603109"/>
                <a:gd name="connsiteY565" fmla="*/ 924402 h 924402"/>
                <a:gd name="connsiteX566" fmla="*/ 2933561 w 4603109"/>
                <a:gd name="connsiteY566" fmla="*/ 924402 h 924402"/>
                <a:gd name="connsiteX567" fmla="*/ 2927136 w 4603109"/>
                <a:gd name="connsiteY567" fmla="*/ 924402 h 924402"/>
                <a:gd name="connsiteX568" fmla="*/ 2903496 w 4603109"/>
                <a:gd name="connsiteY568" fmla="*/ 924402 h 924402"/>
                <a:gd name="connsiteX569" fmla="*/ 2829431 w 4603109"/>
                <a:gd name="connsiteY569" fmla="*/ 924402 h 924402"/>
                <a:gd name="connsiteX570" fmla="*/ 2827940 w 4603109"/>
                <a:gd name="connsiteY570" fmla="*/ 924402 h 924402"/>
                <a:gd name="connsiteX571" fmla="*/ 2799367 w 4603109"/>
                <a:gd name="connsiteY571" fmla="*/ 924402 h 924402"/>
                <a:gd name="connsiteX572" fmla="*/ 2785719 w 4603109"/>
                <a:gd name="connsiteY572" fmla="*/ 924402 h 924402"/>
                <a:gd name="connsiteX573" fmla="*/ 2784228 w 4603109"/>
                <a:gd name="connsiteY573" fmla="*/ 924402 h 924402"/>
                <a:gd name="connsiteX574" fmla="*/ 2757146 w 4603109"/>
                <a:gd name="connsiteY574" fmla="*/ 924402 h 924402"/>
                <a:gd name="connsiteX575" fmla="*/ 2755654 w 4603109"/>
                <a:gd name="connsiteY575" fmla="*/ 924402 h 924402"/>
                <a:gd name="connsiteX576" fmla="*/ 2680098 w 4603109"/>
                <a:gd name="connsiteY576" fmla="*/ 924402 h 924402"/>
                <a:gd name="connsiteX577" fmla="*/ 2657950 w 4603109"/>
                <a:gd name="connsiteY577" fmla="*/ 924402 h 924402"/>
                <a:gd name="connsiteX578" fmla="*/ 2656459 w 4603109"/>
                <a:gd name="connsiteY578" fmla="*/ 924402 h 924402"/>
                <a:gd name="connsiteX579" fmla="*/ 2653017 w 4603109"/>
                <a:gd name="connsiteY579" fmla="*/ 924402 h 924402"/>
                <a:gd name="connsiteX580" fmla="*/ 2636545 w 4603109"/>
                <a:gd name="connsiteY580" fmla="*/ 924402 h 924402"/>
                <a:gd name="connsiteX581" fmla="*/ 2629377 w 4603109"/>
                <a:gd name="connsiteY581" fmla="*/ 924402 h 924402"/>
                <a:gd name="connsiteX582" fmla="*/ 2627885 w 4603109"/>
                <a:gd name="connsiteY582" fmla="*/ 924402 h 924402"/>
                <a:gd name="connsiteX583" fmla="*/ 2606481 w 4603109"/>
                <a:gd name="connsiteY583" fmla="*/ 924402 h 924402"/>
                <a:gd name="connsiteX584" fmla="*/ 2552329 w 4603109"/>
                <a:gd name="connsiteY584" fmla="*/ 924402 h 924402"/>
                <a:gd name="connsiteX585" fmla="*/ 2525248 w 4603109"/>
                <a:gd name="connsiteY585" fmla="*/ 924402 h 924402"/>
                <a:gd name="connsiteX586" fmla="*/ 2510108 w 4603109"/>
                <a:gd name="connsiteY586" fmla="*/ 924402 h 924402"/>
                <a:gd name="connsiteX587" fmla="*/ 2508776 w 4603109"/>
                <a:gd name="connsiteY587" fmla="*/ 924402 h 924402"/>
                <a:gd name="connsiteX588" fmla="*/ 2480043 w 4603109"/>
                <a:gd name="connsiteY588" fmla="*/ 924402 h 924402"/>
                <a:gd name="connsiteX589" fmla="*/ 2478712 w 4603109"/>
                <a:gd name="connsiteY589" fmla="*/ 924402 h 924402"/>
                <a:gd name="connsiteX590" fmla="*/ 2463572 w 4603109"/>
                <a:gd name="connsiteY590" fmla="*/ 924402 h 924402"/>
                <a:gd name="connsiteX591" fmla="*/ 2436490 w 4603109"/>
                <a:gd name="connsiteY591" fmla="*/ 924402 h 924402"/>
                <a:gd name="connsiteX592" fmla="*/ 2382339 w 4603109"/>
                <a:gd name="connsiteY592" fmla="*/ 924402 h 924402"/>
                <a:gd name="connsiteX593" fmla="*/ 2360934 w 4603109"/>
                <a:gd name="connsiteY593" fmla="*/ 924402 h 924402"/>
                <a:gd name="connsiteX594" fmla="*/ 2359443 w 4603109"/>
                <a:gd name="connsiteY594" fmla="*/ 924402 h 924402"/>
                <a:gd name="connsiteX595" fmla="*/ 2352274 w 4603109"/>
                <a:gd name="connsiteY595" fmla="*/ 924402 h 924402"/>
                <a:gd name="connsiteX596" fmla="*/ 2335803 w 4603109"/>
                <a:gd name="connsiteY596" fmla="*/ 924402 h 924402"/>
                <a:gd name="connsiteX597" fmla="*/ 2332360 w 4603109"/>
                <a:gd name="connsiteY597" fmla="*/ 924402 h 924402"/>
                <a:gd name="connsiteX598" fmla="*/ 2332328 w 4603109"/>
                <a:gd name="connsiteY598" fmla="*/ 924402 h 924402"/>
                <a:gd name="connsiteX599" fmla="*/ 2330869 w 4603109"/>
                <a:gd name="connsiteY599" fmla="*/ 924402 h 924402"/>
                <a:gd name="connsiteX600" fmla="*/ 2308721 w 4603109"/>
                <a:gd name="connsiteY600" fmla="*/ 924402 h 924402"/>
                <a:gd name="connsiteX601" fmla="*/ 2233165 w 4603109"/>
                <a:gd name="connsiteY601" fmla="*/ 924402 h 924402"/>
                <a:gd name="connsiteX602" fmla="*/ 2231674 w 4603109"/>
                <a:gd name="connsiteY602" fmla="*/ 924402 h 924402"/>
                <a:gd name="connsiteX603" fmla="*/ 2204591 w 4603109"/>
                <a:gd name="connsiteY603" fmla="*/ 924402 h 924402"/>
                <a:gd name="connsiteX604" fmla="*/ 2204559 w 4603109"/>
                <a:gd name="connsiteY604" fmla="*/ 924402 h 924402"/>
                <a:gd name="connsiteX605" fmla="*/ 2203100 w 4603109"/>
                <a:gd name="connsiteY605" fmla="*/ 924402 h 924402"/>
                <a:gd name="connsiteX606" fmla="*/ 2189452 w 4603109"/>
                <a:gd name="connsiteY606" fmla="*/ 924402 h 924402"/>
                <a:gd name="connsiteX607" fmla="*/ 2160879 w 4603109"/>
                <a:gd name="connsiteY607" fmla="*/ 924402 h 924402"/>
                <a:gd name="connsiteX608" fmla="*/ 2159388 w 4603109"/>
                <a:gd name="connsiteY608" fmla="*/ 924402 h 924402"/>
                <a:gd name="connsiteX609" fmla="*/ 2085323 w 4603109"/>
                <a:gd name="connsiteY609" fmla="*/ 924402 h 924402"/>
                <a:gd name="connsiteX610" fmla="*/ 2077294 w 4603109"/>
                <a:gd name="connsiteY610" fmla="*/ 924402 h 924402"/>
                <a:gd name="connsiteX611" fmla="*/ 2061683 w 4603109"/>
                <a:gd name="connsiteY611" fmla="*/ 924402 h 924402"/>
                <a:gd name="connsiteX612" fmla="*/ 2055258 w 4603109"/>
                <a:gd name="connsiteY612" fmla="*/ 924402 h 924402"/>
                <a:gd name="connsiteX613" fmla="*/ 2038787 w 4603109"/>
                <a:gd name="connsiteY613" fmla="*/ 924402 h 924402"/>
                <a:gd name="connsiteX614" fmla="*/ 2033110 w 4603109"/>
                <a:gd name="connsiteY614" fmla="*/ 924402 h 924402"/>
                <a:gd name="connsiteX615" fmla="*/ 2031619 w 4603109"/>
                <a:gd name="connsiteY615" fmla="*/ 924402 h 924402"/>
                <a:gd name="connsiteX616" fmla="*/ 2011705 w 4603109"/>
                <a:gd name="connsiteY616" fmla="*/ 924402 h 924402"/>
                <a:gd name="connsiteX617" fmla="*/ 1957554 w 4603109"/>
                <a:gd name="connsiteY617" fmla="*/ 924402 h 924402"/>
                <a:gd name="connsiteX618" fmla="*/ 1949525 w 4603109"/>
                <a:gd name="connsiteY618" fmla="*/ 924402 h 924402"/>
                <a:gd name="connsiteX619" fmla="*/ 1927489 w 4603109"/>
                <a:gd name="connsiteY619" fmla="*/ 924402 h 924402"/>
                <a:gd name="connsiteX620" fmla="*/ 1911018 w 4603109"/>
                <a:gd name="connsiteY620" fmla="*/ 924402 h 924402"/>
                <a:gd name="connsiteX621" fmla="*/ 1907543 w 4603109"/>
                <a:gd name="connsiteY621" fmla="*/ 924402 h 924402"/>
                <a:gd name="connsiteX622" fmla="*/ 1885268 w 4603109"/>
                <a:gd name="connsiteY622" fmla="*/ 924402 h 924402"/>
                <a:gd name="connsiteX623" fmla="*/ 1883936 w 4603109"/>
                <a:gd name="connsiteY623" fmla="*/ 924402 h 924402"/>
                <a:gd name="connsiteX624" fmla="*/ 1868796 w 4603109"/>
                <a:gd name="connsiteY624" fmla="*/ 924402 h 924402"/>
                <a:gd name="connsiteX625" fmla="*/ 1838732 w 4603109"/>
                <a:gd name="connsiteY625" fmla="*/ 924402 h 924402"/>
                <a:gd name="connsiteX626" fmla="*/ 1779774 w 4603109"/>
                <a:gd name="connsiteY626" fmla="*/ 924402 h 924402"/>
                <a:gd name="connsiteX627" fmla="*/ 1764668 w 4603109"/>
                <a:gd name="connsiteY627" fmla="*/ 924402 h 924402"/>
                <a:gd name="connsiteX628" fmla="*/ 1757499 w 4603109"/>
                <a:gd name="connsiteY628" fmla="*/ 924402 h 924402"/>
                <a:gd name="connsiteX629" fmla="*/ 1741027 w 4603109"/>
                <a:gd name="connsiteY629" fmla="*/ 924402 h 924402"/>
                <a:gd name="connsiteX630" fmla="*/ 1737552 w 4603109"/>
                <a:gd name="connsiteY630" fmla="*/ 924402 h 924402"/>
                <a:gd name="connsiteX631" fmla="*/ 1736094 w 4603109"/>
                <a:gd name="connsiteY631" fmla="*/ 924402 h 924402"/>
                <a:gd name="connsiteX632" fmla="*/ 1734603 w 4603109"/>
                <a:gd name="connsiteY632" fmla="*/ 924402 h 924402"/>
                <a:gd name="connsiteX633" fmla="*/ 1710963 w 4603109"/>
                <a:gd name="connsiteY633" fmla="*/ 924402 h 924402"/>
                <a:gd name="connsiteX634" fmla="*/ 1707488 w 4603109"/>
                <a:gd name="connsiteY634" fmla="*/ 924402 h 924402"/>
                <a:gd name="connsiteX635" fmla="*/ 1652509 w 4603109"/>
                <a:gd name="connsiteY635" fmla="*/ 924402 h 924402"/>
                <a:gd name="connsiteX636" fmla="*/ 1636899 w 4603109"/>
                <a:gd name="connsiteY636" fmla="*/ 924402 h 924402"/>
                <a:gd name="connsiteX637" fmla="*/ 1609783 w 4603109"/>
                <a:gd name="connsiteY637" fmla="*/ 924402 h 924402"/>
                <a:gd name="connsiteX638" fmla="*/ 1608325 w 4603109"/>
                <a:gd name="connsiteY638" fmla="*/ 924402 h 924402"/>
                <a:gd name="connsiteX639" fmla="*/ 1606834 w 4603109"/>
                <a:gd name="connsiteY639" fmla="*/ 924402 h 924402"/>
                <a:gd name="connsiteX640" fmla="*/ 1579719 w 4603109"/>
                <a:gd name="connsiteY640" fmla="*/ 924402 h 924402"/>
                <a:gd name="connsiteX641" fmla="*/ 1564612 w 4603109"/>
                <a:gd name="connsiteY641" fmla="*/ 924402 h 924402"/>
                <a:gd name="connsiteX642" fmla="*/ 1524740 w 4603109"/>
                <a:gd name="connsiteY642" fmla="*/ 924402 h 924402"/>
                <a:gd name="connsiteX643" fmla="*/ 1482518 w 4603109"/>
                <a:gd name="connsiteY643" fmla="*/ 924402 h 924402"/>
                <a:gd name="connsiteX644" fmla="*/ 1460483 w 4603109"/>
                <a:gd name="connsiteY644" fmla="*/ 924402 h 924402"/>
                <a:gd name="connsiteX645" fmla="*/ 1452454 w 4603109"/>
                <a:gd name="connsiteY645" fmla="*/ 924402 h 924402"/>
                <a:gd name="connsiteX646" fmla="*/ 1444011 w 4603109"/>
                <a:gd name="connsiteY646" fmla="*/ 924402 h 924402"/>
                <a:gd name="connsiteX647" fmla="*/ 1436843 w 4603109"/>
                <a:gd name="connsiteY647" fmla="*/ 924402 h 924402"/>
                <a:gd name="connsiteX648" fmla="*/ 1413947 w 4603109"/>
                <a:gd name="connsiteY648" fmla="*/ 924402 h 924402"/>
                <a:gd name="connsiteX649" fmla="*/ 1354749 w 4603109"/>
                <a:gd name="connsiteY649" fmla="*/ 924402 h 924402"/>
                <a:gd name="connsiteX650" fmla="*/ 1332714 w 4603109"/>
                <a:gd name="connsiteY650" fmla="*/ 924402 h 924402"/>
                <a:gd name="connsiteX651" fmla="*/ 1324685 w 4603109"/>
                <a:gd name="connsiteY651" fmla="*/ 924402 h 924402"/>
                <a:gd name="connsiteX652" fmla="*/ 1316242 w 4603109"/>
                <a:gd name="connsiteY652" fmla="*/ 924402 h 924402"/>
                <a:gd name="connsiteX653" fmla="*/ 1312767 w 4603109"/>
                <a:gd name="connsiteY653" fmla="*/ 924402 h 924402"/>
                <a:gd name="connsiteX654" fmla="*/ 1286178 w 4603109"/>
                <a:gd name="connsiteY654" fmla="*/ 924402 h 924402"/>
                <a:gd name="connsiteX655" fmla="*/ 1282703 w 4603109"/>
                <a:gd name="connsiteY655" fmla="*/ 924402 h 924402"/>
                <a:gd name="connsiteX656" fmla="*/ 1243956 w 4603109"/>
                <a:gd name="connsiteY656" fmla="*/ 924402 h 924402"/>
                <a:gd name="connsiteX657" fmla="*/ 1184998 w 4603109"/>
                <a:gd name="connsiteY657" fmla="*/ 924402 h 924402"/>
                <a:gd name="connsiteX658" fmla="*/ 1154934 w 4603109"/>
                <a:gd name="connsiteY658" fmla="*/ 924402 h 924402"/>
                <a:gd name="connsiteX659" fmla="*/ 1139828 w 4603109"/>
                <a:gd name="connsiteY659" fmla="*/ 924402 h 924402"/>
                <a:gd name="connsiteX660" fmla="*/ 1116187 w 4603109"/>
                <a:gd name="connsiteY660" fmla="*/ 924402 h 924402"/>
                <a:gd name="connsiteX661" fmla="*/ 1112712 w 4603109"/>
                <a:gd name="connsiteY661" fmla="*/ 924402 h 924402"/>
                <a:gd name="connsiteX662" fmla="*/ 1057734 w 4603109"/>
                <a:gd name="connsiteY662" fmla="*/ 924402 h 924402"/>
                <a:gd name="connsiteX663" fmla="*/ 1027669 w 4603109"/>
                <a:gd name="connsiteY663" fmla="*/ 924402 h 924402"/>
                <a:gd name="connsiteX664" fmla="*/ 1012059 w 4603109"/>
                <a:gd name="connsiteY664" fmla="*/ 924402 h 924402"/>
                <a:gd name="connsiteX665" fmla="*/ 984943 w 4603109"/>
                <a:gd name="connsiteY665" fmla="*/ 924402 h 924402"/>
                <a:gd name="connsiteX666" fmla="*/ 929965 w 4603109"/>
                <a:gd name="connsiteY666" fmla="*/ 924402 h 924402"/>
                <a:gd name="connsiteX667" fmla="*/ 899900 w 4603109"/>
                <a:gd name="connsiteY667" fmla="*/ 924402 h 924402"/>
                <a:gd name="connsiteX668" fmla="*/ 857678 w 4603109"/>
                <a:gd name="connsiteY668" fmla="*/ 924402 h 924402"/>
                <a:gd name="connsiteX669" fmla="*/ 819171 w 4603109"/>
                <a:gd name="connsiteY669" fmla="*/ 924402 h 924402"/>
                <a:gd name="connsiteX670" fmla="*/ 729909 w 4603109"/>
                <a:gd name="connsiteY670" fmla="*/ 924402 h 924402"/>
                <a:gd name="connsiteX671" fmla="*/ 691402 w 4603109"/>
                <a:gd name="connsiteY671" fmla="*/ 924402 h 924402"/>
                <a:gd name="connsiteX672" fmla="*/ 687927 w 4603109"/>
                <a:gd name="connsiteY672" fmla="*/ 924402 h 924402"/>
                <a:gd name="connsiteX673" fmla="*/ 560158 w 4603109"/>
                <a:gd name="connsiteY673" fmla="*/ 924402 h 924402"/>
                <a:gd name="connsiteX674" fmla="*/ 432894 w 4603109"/>
                <a:gd name="connsiteY674" fmla="*/ 924402 h 924402"/>
                <a:gd name="connsiteX675" fmla="*/ 305125 w 4603109"/>
                <a:gd name="connsiteY675" fmla="*/ 924402 h 924402"/>
                <a:gd name="connsiteX676" fmla="*/ 223202 w 4603109"/>
                <a:gd name="connsiteY676" fmla="*/ 877348 h 924402"/>
                <a:gd name="connsiteX677" fmla="*/ 10809 w 4603109"/>
                <a:gd name="connsiteY677" fmla="*/ 509257 h 924402"/>
                <a:gd name="connsiteX678" fmla="*/ 10809 w 4603109"/>
                <a:gd name="connsiteY678" fmla="*/ 415146 h 924402"/>
                <a:gd name="connsiteX679" fmla="*/ 223202 w 4603109"/>
                <a:gd name="connsiteY679" fmla="*/ 47054 h 924402"/>
                <a:gd name="connsiteX680" fmla="*/ 305125 w 4603109"/>
                <a:gd name="connsiteY680" fmla="*/ 0 h 924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</a:cxnLst>
              <a:rect l="l" t="t" r="r" b="b"/>
              <a:pathLst>
                <a:path w="4603109" h="924402">
                  <a:moveTo>
                    <a:pt x="305125" y="0"/>
                  </a:moveTo>
                  <a:lnTo>
                    <a:pt x="432894" y="0"/>
                  </a:lnTo>
                  <a:lnTo>
                    <a:pt x="445336" y="0"/>
                  </a:lnTo>
                  <a:cubicBezTo>
                    <a:pt x="485989" y="0"/>
                    <a:pt x="520835" y="0"/>
                    <a:pt x="550703" y="0"/>
                  </a:cubicBezTo>
                  <a:lnTo>
                    <a:pt x="560158" y="0"/>
                  </a:lnTo>
                  <a:lnTo>
                    <a:pt x="573105" y="0"/>
                  </a:lnTo>
                  <a:lnTo>
                    <a:pt x="626202" y="0"/>
                  </a:lnTo>
                  <a:cubicBezTo>
                    <a:pt x="646943" y="0"/>
                    <a:pt x="663537" y="0"/>
                    <a:pt x="676811" y="0"/>
                  </a:cubicBezTo>
                  <a:lnTo>
                    <a:pt x="678472" y="0"/>
                  </a:lnTo>
                  <a:lnTo>
                    <a:pt x="687927" y="0"/>
                  </a:lnTo>
                  <a:lnTo>
                    <a:pt x="691402" y="0"/>
                  </a:lnTo>
                  <a:lnTo>
                    <a:pt x="700371" y="0"/>
                  </a:lnTo>
                  <a:lnTo>
                    <a:pt x="707508" y="0"/>
                  </a:lnTo>
                  <a:cubicBezTo>
                    <a:pt x="729909" y="0"/>
                    <a:pt x="729909" y="0"/>
                    <a:pt x="729909" y="0"/>
                  </a:cubicBezTo>
                  <a:lnTo>
                    <a:pt x="753971" y="0"/>
                  </a:lnTo>
                  <a:lnTo>
                    <a:pt x="804580" y="0"/>
                  </a:lnTo>
                  <a:lnTo>
                    <a:pt x="805737" y="0"/>
                  </a:lnTo>
                  <a:lnTo>
                    <a:pt x="819171" y="0"/>
                  </a:lnTo>
                  <a:lnTo>
                    <a:pt x="828140" y="0"/>
                  </a:lnTo>
                  <a:lnTo>
                    <a:pt x="831615" y="0"/>
                  </a:lnTo>
                  <a:lnTo>
                    <a:pt x="835277" y="0"/>
                  </a:lnTo>
                  <a:lnTo>
                    <a:pt x="857678" y="0"/>
                  </a:lnTo>
                  <a:lnTo>
                    <a:pt x="864889" y="0"/>
                  </a:lnTo>
                  <a:lnTo>
                    <a:pt x="899900" y="0"/>
                  </a:lnTo>
                  <a:lnTo>
                    <a:pt x="909341" y="0"/>
                  </a:lnTo>
                  <a:lnTo>
                    <a:pt x="929965" y="0"/>
                  </a:lnTo>
                  <a:lnTo>
                    <a:pt x="933506" y="0"/>
                  </a:lnTo>
                  <a:lnTo>
                    <a:pt x="936982" y="0"/>
                  </a:lnTo>
                  <a:lnTo>
                    <a:pt x="959384" y="0"/>
                  </a:lnTo>
                  <a:lnTo>
                    <a:pt x="962542" y="0"/>
                  </a:lnTo>
                  <a:lnTo>
                    <a:pt x="984943" y="0"/>
                  </a:lnTo>
                  <a:lnTo>
                    <a:pt x="992658" y="0"/>
                  </a:lnTo>
                  <a:lnTo>
                    <a:pt x="1012059" y="0"/>
                  </a:lnTo>
                  <a:lnTo>
                    <a:pt x="1012480" y="0"/>
                  </a:lnTo>
                  <a:lnTo>
                    <a:pt x="1027669" y="0"/>
                  </a:lnTo>
                  <a:lnTo>
                    <a:pt x="1037110" y="0"/>
                  </a:lnTo>
                  <a:lnTo>
                    <a:pt x="1040112" y="0"/>
                  </a:lnTo>
                  <a:lnTo>
                    <a:pt x="1057734" y="0"/>
                  </a:lnTo>
                  <a:lnTo>
                    <a:pt x="1064751" y="0"/>
                  </a:lnTo>
                  <a:lnTo>
                    <a:pt x="1070177" y="0"/>
                  </a:lnTo>
                  <a:lnTo>
                    <a:pt x="1072436" y="0"/>
                  </a:lnTo>
                  <a:lnTo>
                    <a:pt x="1090311" y="0"/>
                  </a:lnTo>
                  <a:lnTo>
                    <a:pt x="1110718" y="0"/>
                  </a:lnTo>
                  <a:lnTo>
                    <a:pt x="1112712" y="0"/>
                  </a:lnTo>
                  <a:lnTo>
                    <a:pt x="1116187" y="0"/>
                  </a:lnTo>
                  <a:lnTo>
                    <a:pt x="1139828" y="0"/>
                  </a:lnTo>
                  <a:lnTo>
                    <a:pt x="1140249" y="0"/>
                  </a:lnTo>
                  <a:lnTo>
                    <a:pt x="1145480" y="0"/>
                  </a:lnTo>
                  <a:lnTo>
                    <a:pt x="1152270" y="0"/>
                  </a:lnTo>
                  <a:lnTo>
                    <a:pt x="1154934" y="0"/>
                  </a:lnTo>
                  <a:lnTo>
                    <a:pt x="1167881" y="0"/>
                  </a:lnTo>
                  <a:lnTo>
                    <a:pt x="1175544" y="0"/>
                  </a:lnTo>
                  <a:lnTo>
                    <a:pt x="1184998" y="0"/>
                  </a:lnTo>
                  <a:lnTo>
                    <a:pt x="1197946" y="0"/>
                  </a:lnTo>
                  <a:lnTo>
                    <a:pt x="1200205" y="0"/>
                  </a:lnTo>
                  <a:lnTo>
                    <a:pt x="1220978" y="0"/>
                  </a:lnTo>
                  <a:lnTo>
                    <a:pt x="1238487" y="0"/>
                  </a:lnTo>
                  <a:lnTo>
                    <a:pt x="1243956" y="0"/>
                  </a:lnTo>
                  <a:lnTo>
                    <a:pt x="1251042" y="0"/>
                  </a:lnTo>
                  <a:lnTo>
                    <a:pt x="1257637" y="0"/>
                  </a:lnTo>
                  <a:lnTo>
                    <a:pt x="1271587" y="0"/>
                  </a:lnTo>
                  <a:lnTo>
                    <a:pt x="1273249" y="0"/>
                  </a:lnTo>
                  <a:lnTo>
                    <a:pt x="1280039" y="0"/>
                  </a:lnTo>
                  <a:lnTo>
                    <a:pt x="1282703" y="0"/>
                  </a:lnTo>
                  <a:lnTo>
                    <a:pt x="1286178" y="0"/>
                  </a:lnTo>
                  <a:lnTo>
                    <a:pt x="1295146" y="0"/>
                  </a:lnTo>
                  <a:lnTo>
                    <a:pt x="1301651" y="0"/>
                  </a:lnTo>
                  <a:lnTo>
                    <a:pt x="1302284" y="0"/>
                  </a:lnTo>
                  <a:lnTo>
                    <a:pt x="1303313" y="0"/>
                  </a:lnTo>
                  <a:lnTo>
                    <a:pt x="1312767" y="0"/>
                  </a:lnTo>
                  <a:lnTo>
                    <a:pt x="1316242" y="0"/>
                  </a:lnTo>
                  <a:lnTo>
                    <a:pt x="1321886" y="0"/>
                  </a:lnTo>
                  <a:lnTo>
                    <a:pt x="1324685" y="0"/>
                  </a:lnTo>
                  <a:lnTo>
                    <a:pt x="1325211" y="0"/>
                  </a:lnTo>
                  <a:lnTo>
                    <a:pt x="1332348" y="0"/>
                  </a:lnTo>
                  <a:lnTo>
                    <a:pt x="1332714" y="0"/>
                  </a:lnTo>
                  <a:lnTo>
                    <a:pt x="1333135" y="0"/>
                  </a:lnTo>
                  <a:lnTo>
                    <a:pt x="1348747" y="0"/>
                  </a:lnTo>
                  <a:lnTo>
                    <a:pt x="1354749" y="0"/>
                  </a:lnTo>
                  <a:lnTo>
                    <a:pt x="1378811" y="0"/>
                  </a:lnTo>
                  <a:lnTo>
                    <a:pt x="1383745" y="0"/>
                  </a:lnTo>
                  <a:lnTo>
                    <a:pt x="1385406" y="0"/>
                  </a:lnTo>
                  <a:lnTo>
                    <a:pt x="1399356" y="0"/>
                  </a:lnTo>
                  <a:lnTo>
                    <a:pt x="1400513" y="0"/>
                  </a:lnTo>
                  <a:lnTo>
                    <a:pt x="1413947" y="0"/>
                  </a:lnTo>
                  <a:lnTo>
                    <a:pt x="1414442" y="0"/>
                  </a:lnTo>
                  <a:lnTo>
                    <a:pt x="1422915" y="0"/>
                  </a:lnTo>
                  <a:lnTo>
                    <a:pt x="1426390" y="0"/>
                  </a:lnTo>
                  <a:lnTo>
                    <a:pt x="1429420" y="0"/>
                  </a:lnTo>
                  <a:lnTo>
                    <a:pt x="1430053" y="0"/>
                  </a:lnTo>
                  <a:lnTo>
                    <a:pt x="1430206" y="0"/>
                  </a:lnTo>
                  <a:lnTo>
                    <a:pt x="1430577" y="0"/>
                  </a:lnTo>
                  <a:lnTo>
                    <a:pt x="1436843" y="0"/>
                  </a:lnTo>
                  <a:lnTo>
                    <a:pt x="1444011" y="0"/>
                  </a:lnTo>
                  <a:lnTo>
                    <a:pt x="1449655" y="0"/>
                  </a:lnTo>
                  <a:lnTo>
                    <a:pt x="1452454" y="0"/>
                  </a:lnTo>
                  <a:lnTo>
                    <a:pt x="1452980" y="0"/>
                  </a:lnTo>
                  <a:lnTo>
                    <a:pt x="1456455" y="0"/>
                  </a:lnTo>
                  <a:lnTo>
                    <a:pt x="1459664" y="0"/>
                  </a:lnTo>
                  <a:lnTo>
                    <a:pt x="1460117" y="0"/>
                  </a:lnTo>
                  <a:lnTo>
                    <a:pt x="1460483" y="0"/>
                  </a:lnTo>
                  <a:lnTo>
                    <a:pt x="1460904" y="0"/>
                  </a:lnTo>
                  <a:lnTo>
                    <a:pt x="1472926" y="0"/>
                  </a:lnTo>
                  <a:lnTo>
                    <a:pt x="1482518" y="0"/>
                  </a:lnTo>
                  <a:lnTo>
                    <a:pt x="1489729" y="0"/>
                  </a:lnTo>
                  <a:lnTo>
                    <a:pt x="1504116" y="0"/>
                  </a:lnTo>
                  <a:lnTo>
                    <a:pt x="1511514" y="0"/>
                  </a:lnTo>
                  <a:lnTo>
                    <a:pt x="1524740" y="0"/>
                  </a:lnTo>
                  <a:lnTo>
                    <a:pt x="1528282" y="0"/>
                  </a:lnTo>
                  <a:lnTo>
                    <a:pt x="1531757" y="0"/>
                  </a:lnTo>
                  <a:lnTo>
                    <a:pt x="1534181" y="0"/>
                  </a:lnTo>
                  <a:lnTo>
                    <a:pt x="1542211" y="0"/>
                  </a:lnTo>
                  <a:lnTo>
                    <a:pt x="1554159" y="0"/>
                  </a:lnTo>
                  <a:lnTo>
                    <a:pt x="1557318" y="0"/>
                  </a:lnTo>
                  <a:lnTo>
                    <a:pt x="1557975" y="0"/>
                  </a:lnTo>
                  <a:lnTo>
                    <a:pt x="1558346" y="0"/>
                  </a:lnTo>
                  <a:lnTo>
                    <a:pt x="1561822" y="0"/>
                  </a:lnTo>
                  <a:lnTo>
                    <a:pt x="1564612" y="0"/>
                  </a:lnTo>
                  <a:lnTo>
                    <a:pt x="1566857" y="0"/>
                  </a:lnTo>
                  <a:lnTo>
                    <a:pt x="1576919" y="0"/>
                  </a:lnTo>
                  <a:lnTo>
                    <a:pt x="1579719" y="0"/>
                  </a:lnTo>
                  <a:lnTo>
                    <a:pt x="1584224" y="0"/>
                  </a:lnTo>
                  <a:lnTo>
                    <a:pt x="1587382" y="0"/>
                  </a:lnTo>
                  <a:lnTo>
                    <a:pt x="1587433" y="0"/>
                  </a:lnTo>
                  <a:lnTo>
                    <a:pt x="1600695" y="0"/>
                  </a:lnTo>
                  <a:lnTo>
                    <a:pt x="1606834" y="0"/>
                  </a:lnTo>
                  <a:lnTo>
                    <a:pt x="1607256" y="0"/>
                  </a:lnTo>
                  <a:lnTo>
                    <a:pt x="1608325" y="0"/>
                  </a:lnTo>
                  <a:lnTo>
                    <a:pt x="1609783" y="0"/>
                  </a:lnTo>
                  <a:lnTo>
                    <a:pt x="1617498" y="0"/>
                  </a:lnTo>
                  <a:lnTo>
                    <a:pt x="1631885" y="0"/>
                  </a:lnTo>
                  <a:lnTo>
                    <a:pt x="1636899" y="0"/>
                  </a:lnTo>
                  <a:lnTo>
                    <a:pt x="1637320" y="0"/>
                  </a:lnTo>
                  <a:lnTo>
                    <a:pt x="1637445" y="0"/>
                  </a:lnTo>
                  <a:lnTo>
                    <a:pt x="1652509" y="0"/>
                  </a:lnTo>
                  <a:lnTo>
                    <a:pt x="1659526" y="0"/>
                  </a:lnTo>
                  <a:lnTo>
                    <a:pt x="1661950" y="0"/>
                  </a:lnTo>
                  <a:lnTo>
                    <a:pt x="1664952" y="0"/>
                  </a:lnTo>
                  <a:lnTo>
                    <a:pt x="1667212" y="0"/>
                  </a:lnTo>
                  <a:lnTo>
                    <a:pt x="1685087" y="0"/>
                  </a:lnTo>
                  <a:lnTo>
                    <a:pt x="1689591" y="0"/>
                  </a:lnTo>
                  <a:lnTo>
                    <a:pt x="1694626" y="0"/>
                  </a:lnTo>
                  <a:lnTo>
                    <a:pt x="1697276" y="0"/>
                  </a:lnTo>
                  <a:lnTo>
                    <a:pt x="1698000" y="0"/>
                  </a:lnTo>
                  <a:lnTo>
                    <a:pt x="1704688" y="0"/>
                  </a:lnTo>
                  <a:lnTo>
                    <a:pt x="1707488" y="0"/>
                  </a:lnTo>
                  <a:lnTo>
                    <a:pt x="1710963" y="0"/>
                  </a:lnTo>
                  <a:lnTo>
                    <a:pt x="1715151" y="0"/>
                  </a:lnTo>
                  <a:lnTo>
                    <a:pt x="1721928" y="0"/>
                  </a:lnTo>
                  <a:lnTo>
                    <a:pt x="1734603" y="0"/>
                  </a:lnTo>
                  <a:lnTo>
                    <a:pt x="1735025" y="0"/>
                  </a:lnTo>
                  <a:lnTo>
                    <a:pt x="1735558" y="0"/>
                  </a:lnTo>
                  <a:lnTo>
                    <a:pt x="1736094" y="0"/>
                  </a:lnTo>
                  <a:lnTo>
                    <a:pt x="1737552" y="0"/>
                  </a:lnTo>
                  <a:lnTo>
                    <a:pt x="1741027" y="0"/>
                  </a:lnTo>
                  <a:lnTo>
                    <a:pt x="1747046" y="0"/>
                  </a:lnTo>
                  <a:lnTo>
                    <a:pt x="1748537" y="0"/>
                  </a:lnTo>
                  <a:lnTo>
                    <a:pt x="1753052" y="0"/>
                  </a:lnTo>
                  <a:lnTo>
                    <a:pt x="1757499" y="0"/>
                  </a:lnTo>
                  <a:lnTo>
                    <a:pt x="1764668" y="0"/>
                  </a:lnTo>
                  <a:lnTo>
                    <a:pt x="1765089" y="0"/>
                  </a:lnTo>
                  <a:lnTo>
                    <a:pt x="1765214" y="0"/>
                  </a:lnTo>
                  <a:lnTo>
                    <a:pt x="1770320" y="0"/>
                  </a:lnTo>
                  <a:lnTo>
                    <a:pt x="1777110" y="0"/>
                  </a:lnTo>
                  <a:lnTo>
                    <a:pt x="1779774" y="0"/>
                  </a:lnTo>
                  <a:lnTo>
                    <a:pt x="1792721" y="0"/>
                  </a:lnTo>
                  <a:lnTo>
                    <a:pt x="1794981" y="0"/>
                  </a:lnTo>
                  <a:lnTo>
                    <a:pt x="1825045" y="0"/>
                  </a:lnTo>
                  <a:lnTo>
                    <a:pt x="1825769" y="0"/>
                  </a:lnTo>
                  <a:lnTo>
                    <a:pt x="1838732" y="0"/>
                  </a:lnTo>
                  <a:lnTo>
                    <a:pt x="1845818" y="0"/>
                  </a:lnTo>
                  <a:lnTo>
                    <a:pt x="1849697" y="0"/>
                  </a:lnTo>
                  <a:lnTo>
                    <a:pt x="1852412" y="0"/>
                  </a:lnTo>
                  <a:lnTo>
                    <a:pt x="1853903" y="0"/>
                  </a:lnTo>
                  <a:lnTo>
                    <a:pt x="1863327" y="0"/>
                  </a:lnTo>
                  <a:lnTo>
                    <a:pt x="1868796" y="0"/>
                  </a:lnTo>
                  <a:lnTo>
                    <a:pt x="1874815" y="0"/>
                  </a:lnTo>
                  <a:lnTo>
                    <a:pt x="1876306" y="0"/>
                  </a:lnTo>
                  <a:lnTo>
                    <a:pt x="1880821" y="0"/>
                  </a:lnTo>
                  <a:lnTo>
                    <a:pt x="1882477" y="0"/>
                  </a:lnTo>
                  <a:lnTo>
                    <a:pt x="1883936" y="0"/>
                  </a:lnTo>
                  <a:lnTo>
                    <a:pt x="1885268" y="0"/>
                  </a:lnTo>
                  <a:lnTo>
                    <a:pt x="1896427" y="0"/>
                  </a:lnTo>
                  <a:lnTo>
                    <a:pt x="1898089" y="0"/>
                  </a:lnTo>
                  <a:lnTo>
                    <a:pt x="1904879" y="0"/>
                  </a:lnTo>
                  <a:lnTo>
                    <a:pt x="1907543" y="0"/>
                  </a:lnTo>
                  <a:lnTo>
                    <a:pt x="1911018" y="0"/>
                  </a:lnTo>
                  <a:lnTo>
                    <a:pt x="1919986" y="0"/>
                  </a:lnTo>
                  <a:lnTo>
                    <a:pt x="1927124" y="0"/>
                  </a:lnTo>
                  <a:lnTo>
                    <a:pt x="1927489" y="0"/>
                  </a:lnTo>
                  <a:lnTo>
                    <a:pt x="1927911" y="0"/>
                  </a:lnTo>
                  <a:lnTo>
                    <a:pt x="1929402" y="0"/>
                  </a:lnTo>
                  <a:lnTo>
                    <a:pt x="1946726" y="0"/>
                  </a:lnTo>
                  <a:lnTo>
                    <a:pt x="1949525" y="0"/>
                  </a:lnTo>
                  <a:lnTo>
                    <a:pt x="1957554" y="0"/>
                  </a:lnTo>
                  <a:lnTo>
                    <a:pt x="1957975" y="0"/>
                  </a:lnTo>
                  <a:lnTo>
                    <a:pt x="1973587" y="0"/>
                  </a:lnTo>
                  <a:lnTo>
                    <a:pt x="1978520" y="0"/>
                  </a:lnTo>
                  <a:lnTo>
                    <a:pt x="1980012" y="0"/>
                  </a:lnTo>
                  <a:lnTo>
                    <a:pt x="1980181" y="0"/>
                  </a:lnTo>
                  <a:lnTo>
                    <a:pt x="1981672" y="0"/>
                  </a:lnTo>
                  <a:lnTo>
                    <a:pt x="2008585" y="0"/>
                  </a:lnTo>
                  <a:lnTo>
                    <a:pt x="2009218" y="0"/>
                  </a:lnTo>
                  <a:lnTo>
                    <a:pt x="2010246" y="0"/>
                  </a:lnTo>
                  <a:lnTo>
                    <a:pt x="2010709" y="0"/>
                  </a:lnTo>
                  <a:lnTo>
                    <a:pt x="2011705" y="0"/>
                  </a:lnTo>
                  <a:lnTo>
                    <a:pt x="2024147" y="0"/>
                  </a:lnTo>
                  <a:lnTo>
                    <a:pt x="2024196" y="0"/>
                  </a:lnTo>
                  <a:lnTo>
                    <a:pt x="2024981" y="0"/>
                  </a:lnTo>
                  <a:lnTo>
                    <a:pt x="2025353" y="0"/>
                  </a:lnTo>
                  <a:lnTo>
                    <a:pt x="2026473" y="0"/>
                  </a:lnTo>
                  <a:lnTo>
                    <a:pt x="2031619" y="0"/>
                  </a:lnTo>
                  <a:lnTo>
                    <a:pt x="2033110" y="0"/>
                  </a:lnTo>
                  <a:lnTo>
                    <a:pt x="2038787" y="0"/>
                  </a:lnTo>
                  <a:lnTo>
                    <a:pt x="2039282" y="0"/>
                  </a:lnTo>
                  <a:lnTo>
                    <a:pt x="2047755" y="0"/>
                  </a:lnTo>
                  <a:lnTo>
                    <a:pt x="2051230" y="0"/>
                  </a:lnTo>
                  <a:lnTo>
                    <a:pt x="2054893" y="0"/>
                  </a:lnTo>
                  <a:lnTo>
                    <a:pt x="2055046" y="0"/>
                  </a:lnTo>
                  <a:lnTo>
                    <a:pt x="2055258" y="0"/>
                  </a:lnTo>
                  <a:lnTo>
                    <a:pt x="2055680" y="0"/>
                  </a:lnTo>
                  <a:lnTo>
                    <a:pt x="2057171" y="0"/>
                  </a:lnTo>
                  <a:lnTo>
                    <a:pt x="2061683" y="0"/>
                  </a:lnTo>
                  <a:lnTo>
                    <a:pt x="2067702" y="0"/>
                  </a:lnTo>
                  <a:lnTo>
                    <a:pt x="2074495" y="0"/>
                  </a:lnTo>
                  <a:lnTo>
                    <a:pt x="2077294" y="0"/>
                  </a:lnTo>
                  <a:lnTo>
                    <a:pt x="2084504" y="0"/>
                  </a:lnTo>
                  <a:lnTo>
                    <a:pt x="2085323" y="0"/>
                  </a:lnTo>
                  <a:lnTo>
                    <a:pt x="2085744" y="0"/>
                  </a:lnTo>
                  <a:lnTo>
                    <a:pt x="2097766" y="0"/>
                  </a:lnTo>
                  <a:lnTo>
                    <a:pt x="2106289" y="0"/>
                  </a:lnTo>
                  <a:lnTo>
                    <a:pt x="2107781" y="0"/>
                  </a:lnTo>
                  <a:lnTo>
                    <a:pt x="2128956" y="0"/>
                  </a:lnTo>
                  <a:lnTo>
                    <a:pt x="2129514" y="0"/>
                  </a:lnTo>
                  <a:lnTo>
                    <a:pt x="2136354" y="0"/>
                  </a:lnTo>
                  <a:lnTo>
                    <a:pt x="2136987" y="0"/>
                  </a:lnTo>
                  <a:lnTo>
                    <a:pt x="2138478" y="0"/>
                  </a:lnTo>
                  <a:lnTo>
                    <a:pt x="2151916" y="0"/>
                  </a:lnTo>
                  <a:lnTo>
                    <a:pt x="2152750" y="0"/>
                  </a:lnTo>
                  <a:lnTo>
                    <a:pt x="2153122" y="0"/>
                  </a:lnTo>
                  <a:lnTo>
                    <a:pt x="2154242" y="0"/>
                  </a:lnTo>
                  <a:lnTo>
                    <a:pt x="2156597" y="0"/>
                  </a:lnTo>
                  <a:lnTo>
                    <a:pt x="2159388" y="0"/>
                  </a:lnTo>
                  <a:lnTo>
                    <a:pt x="2160879" y="0"/>
                  </a:lnTo>
                  <a:lnTo>
                    <a:pt x="2161633" y="0"/>
                  </a:lnTo>
                  <a:lnTo>
                    <a:pt x="2167051" y="0"/>
                  </a:lnTo>
                  <a:lnTo>
                    <a:pt x="2178999" y="0"/>
                  </a:lnTo>
                  <a:lnTo>
                    <a:pt x="2182158" y="0"/>
                  </a:lnTo>
                  <a:lnTo>
                    <a:pt x="2182815" y="0"/>
                  </a:lnTo>
                  <a:lnTo>
                    <a:pt x="2188666" y="0"/>
                  </a:lnTo>
                  <a:lnTo>
                    <a:pt x="2189452" y="0"/>
                  </a:lnTo>
                  <a:lnTo>
                    <a:pt x="2191697" y="0"/>
                  </a:lnTo>
                  <a:lnTo>
                    <a:pt x="2195471" y="0"/>
                  </a:lnTo>
                  <a:lnTo>
                    <a:pt x="2201759" y="0"/>
                  </a:lnTo>
                  <a:lnTo>
                    <a:pt x="2203100" y="0"/>
                  </a:lnTo>
                  <a:lnTo>
                    <a:pt x="2204559" y="0"/>
                  </a:lnTo>
                  <a:lnTo>
                    <a:pt x="2204591" y="0"/>
                  </a:lnTo>
                  <a:lnTo>
                    <a:pt x="2212273" y="0"/>
                  </a:lnTo>
                  <a:lnTo>
                    <a:pt x="2225535" y="0"/>
                  </a:lnTo>
                  <a:lnTo>
                    <a:pt x="2231674" y="0"/>
                  </a:lnTo>
                  <a:lnTo>
                    <a:pt x="2232096" y="0"/>
                  </a:lnTo>
                  <a:lnTo>
                    <a:pt x="2232220" y="0"/>
                  </a:lnTo>
                  <a:lnTo>
                    <a:pt x="2233118" y="0"/>
                  </a:lnTo>
                  <a:lnTo>
                    <a:pt x="2233165" y="0"/>
                  </a:lnTo>
                  <a:lnTo>
                    <a:pt x="2256725" y="0"/>
                  </a:lnTo>
                  <a:lnTo>
                    <a:pt x="2257283" y="0"/>
                  </a:lnTo>
                  <a:lnTo>
                    <a:pt x="2262285" y="0"/>
                  </a:lnTo>
                  <a:lnTo>
                    <a:pt x="2284366" y="0"/>
                  </a:lnTo>
                  <a:lnTo>
                    <a:pt x="2289402" y="0"/>
                  </a:lnTo>
                  <a:lnTo>
                    <a:pt x="2292052" y="0"/>
                  </a:lnTo>
                  <a:lnTo>
                    <a:pt x="2299271" y="0"/>
                  </a:lnTo>
                  <a:lnTo>
                    <a:pt x="2308721" y="0"/>
                  </a:lnTo>
                  <a:lnTo>
                    <a:pt x="2309927" y="0"/>
                  </a:lnTo>
                  <a:lnTo>
                    <a:pt x="2316435" y="0"/>
                  </a:lnTo>
                  <a:lnTo>
                    <a:pt x="2316703" y="0"/>
                  </a:lnTo>
                  <a:lnTo>
                    <a:pt x="2319466" y="0"/>
                  </a:lnTo>
                  <a:lnTo>
                    <a:pt x="2322840" y="0"/>
                  </a:lnTo>
                  <a:lnTo>
                    <a:pt x="2329528" y="0"/>
                  </a:lnTo>
                  <a:lnTo>
                    <a:pt x="2330869" y="0"/>
                  </a:lnTo>
                  <a:lnTo>
                    <a:pt x="2332328" y="0"/>
                  </a:lnTo>
                  <a:lnTo>
                    <a:pt x="2332360" y="0"/>
                  </a:lnTo>
                  <a:lnTo>
                    <a:pt x="2335803" y="0"/>
                  </a:lnTo>
                  <a:lnTo>
                    <a:pt x="2343312" y="0"/>
                  </a:lnTo>
                  <a:lnTo>
                    <a:pt x="2344804" y="0"/>
                  </a:lnTo>
                  <a:lnTo>
                    <a:pt x="2346768" y="0"/>
                  </a:lnTo>
                  <a:lnTo>
                    <a:pt x="2347827" y="0"/>
                  </a:lnTo>
                  <a:lnTo>
                    <a:pt x="2352274" y="0"/>
                  </a:lnTo>
                  <a:lnTo>
                    <a:pt x="2359443" y="0"/>
                  </a:lnTo>
                  <a:lnTo>
                    <a:pt x="2359865" y="0"/>
                  </a:lnTo>
                  <a:lnTo>
                    <a:pt x="2359989" y="0"/>
                  </a:lnTo>
                  <a:lnTo>
                    <a:pt x="2360887" y="0"/>
                  </a:lnTo>
                  <a:lnTo>
                    <a:pt x="2360934" y="0"/>
                  </a:lnTo>
                  <a:lnTo>
                    <a:pt x="2371886" y="0"/>
                  </a:lnTo>
                  <a:lnTo>
                    <a:pt x="2373377" y="0"/>
                  </a:lnTo>
                  <a:lnTo>
                    <a:pt x="2377892" y="0"/>
                  </a:lnTo>
                  <a:cubicBezTo>
                    <a:pt x="2382339" y="0"/>
                    <a:pt x="2382339" y="0"/>
                    <a:pt x="2382339" y="0"/>
                  </a:cubicBezTo>
                  <a:lnTo>
                    <a:pt x="2390054" y="0"/>
                  </a:lnTo>
                  <a:lnTo>
                    <a:pt x="2419821" y="0"/>
                  </a:lnTo>
                  <a:lnTo>
                    <a:pt x="2427040" y="0"/>
                  </a:lnTo>
                  <a:lnTo>
                    <a:pt x="2436490" y="0"/>
                  </a:lnTo>
                  <a:lnTo>
                    <a:pt x="2444472" y="0"/>
                  </a:lnTo>
                  <a:lnTo>
                    <a:pt x="2448678" y="0"/>
                  </a:lnTo>
                  <a:lnTo>
                    <a:pt x="2450171" y="0"/>
                  </a:lnTo>
                  <a:lnTo>
                    <a:pt x="2450609" y="0"/>
                  </a:lnTo>
                  <a:lnTo>
                    <a:pt x="2463572" y="0"/>
                  </a:lnTo>
                  <a:lnTo>
                    <a:pt x="2471081" y="0"/>
                  </a:lnTo>
                  <a:lnTo>
                    <a:pt x="2472573" y="0"/>
                  </a:lnTo>
                  <a:lnTo>
                    <a:pt x="2474537" y="0"/>
                  </a:lnTo>
                  <a:lnTo>
                    <a:pt x="2475596" y="0"/>
                  </a:lnTo>
                  <a:lnTo>
                    <a:pt x="2477252" y="0"/>
                  </a:lnTo>
                  <a:lnTo>
                    <a:pt x="2478712" y="0"/>
                  </a:lnTo>
                  <a:lnTo>
                    <a:pt x="2478743" y="0"/>
                  </a:lnTo>
                  <a:lnTo>
                    <a:pt x="2480043" y="0"/>
                  </a:lnTo>
                  <a:lnTo>
                    <a:pt x="2499655" y="0"/>
                  </a:lnTo>
                  <a:lnTo>
                    <a:pt x="2501146" y="0"/>
                  </a:lnTo>
                  <a:lnTo>
                    <a:pt x="2505661" y="0"/>
                  </a:lnTo>
                  <a:lnTo>
                    <a:pt x="2508776" y="0"/>
                  </a:lnTo>
                  <a:lnTo>
                    <a:pt x="2510108" y="0"/>
                  </a:lnTo>
                  <a:lnTo>
                    <a:pt x="2524178" y="0"/>
                  </a:lnTo>
                  <a:lnTo>
                    <a:pt x="2525248" y="0"/>
                  </a:lnTo>
                  <a:lnTo>
                    <a:pt x="2525669" y="0"/>
                  </a:lnTo>
                  <a:lnTo>
                    <a:pt x="2552329" y="0"/>
                  </a:lnTo>
                  <a:lnTo>
                    <a:pt x="2552751" y="0"/>
                  </a:lnTo>
                  <a:lnTo>
                    <a:pt x="2554242" y="0"/>
                  </a:lnTo>
                  <a:lnTo>
                    <a:pt x="2574787" y="0"/>
                  </a:lnTo>
                  <a:lnTo>
                    <a:pt x="2576279" y="0"/>
                  </a:lnTo>
                  <a:lnTo>
                    <a:pt x="2576447" y="0"/>
                  </a:lnTo>
                  <a:lnTo>
                    <a:pt x="2577940" y="0"/>
                  </a:lnTo>
                  <a:lnTo>
                    <a:pt x="2603360" y="0"/>
                  </a:lnTo>
                  <a:lnTo>
                    <a:pt x="2604852" y="0"/>
                  </a:lnTo>
                  <a:lnTo>
                    <a:pt x="2605021" y="0"/>
                  </a:lnTo>
                  <a:lnTo>
                    <a:pt x="2605484" y="0"/>
                  </a:lnTo>
                  <a:lnTo>
                    <a:pt x="2606481" y="0"/>
                  </a:lnTo>
                  <a:lnTo>
                    <a:pt x="2606512" y="0"/>
                  </a:lnTo>
                  <a:lnTo>
                    <a:pt x="2606976" y="0"/>
                  </a:lnTo>
                  <a:lnTo>
                    <a:pt x="2618923" y="0"/>
                  </a:lnTo>
                  <a:lnTo>
                    <a:pt x="2621248" y="0"/>
                  </a:lnTo>
                  <a:lnTo>
                    <a:pt x="2622740" y="0"/>
                  </a:lnTo>
                  <a:lnTo>
                    <a:pt x="2627885" y="0"/>
                  </a:lnTo>
                  <a:lnTo>
                    <a:pt x="2629377" y="0"/>
                  </a:lnTo>
                  <a:lnTo>
                    <a:pt x="2634058" y="0"/>
                  </a:lnTo>
                  <a:lnTo>
                    <a:pt x="2635549" y="0"/>
                  </a:lnTo>
                  <a:lnTo>
                    <a:pt x="2636545" y="0"/>
                  </a:lnTo>
                  <a:lnTo>
                    <a:pt x="2648987" y="0"/>
                  </a:lnTo>
                  <a:lnTo>
                    <a:pt x="2649821" y="0"/>
                  </a:lnTo>
                  <a:lnTo>
                    <a:pt x="2651313" y="0"/>
                  </a:lnTo>
                  <a:lnTo>
                    <a:pt x="2651947" y="0"/>
                  </a:lnTo>
                  <a:lnTo>
                    <a:pt x="2653017" y="0"/>
                  </a:lnTo>
                  <a:lnTo>
                    <a:pt x="2653438" y="0"/>
                  </a:lnTo>
                  <a:lnTo>
                    <a:pt x="2656459" y="0"/>
                  </a:lnTo>
                  <a:lnTo>
                    <a:pt x="2657950" y="0"/>
                  </a:lnTo>
                  <a:lnTo>
                    <a:pt x="2665460" y="0"/>
                  </a:lnTo>
                  <a:lnTo>
                    <a:pt x="2680098" y="0"/>
                  </a:lnTo>
                  <a:lnTo>
                    <a:pt x="2680520" y="0"/>
                  </a:lnTo>
                  <a:lnTo>
                    <a:pt x="2682011" y="0"/>
                  </a:lnTo>
                  <a:lnTo>
                    <a:pt x="2692542" y="0"/>
                  </a:lnTo>
                  <a:lnTo>
                    <a:pt x="2702556" y="0"/>
                  </a:lnTo>
                  <a:lnTo>
                    <a:pt x="2704048" y="0"/>
                  </a:lnTo>
                  <a:lnTo>
                    <a:pt x="2724289" y="0"/>
                  </a:lnTo>
                  <a:lnTo>
                    <a:pt x="2731129" y="0"/>
                  </a:lnTo>
                  <a:lnTo>
                    <a:pt x="2732621" y="0"/>
                  </a:lnTo>
                  <a:lnTo>
                    <a:pt x="2733253" y="0"/>
                  </a:lnTo>
                  <a:lnTo>
                    <a:pt x="2734745" y="0"/>
                  </a:lnTo>
                  <a:lnTo>
                    <a:pt x="2746692" y="0"/>
                  </a:lnTo>
                  <a:lnTo>
                    <a:pt x="2749017" y="0"/>
                  </a:lnTo>
                  <a:lnTo>
                    <a:pt x="2750509" y="0"/>
                  </a:lnTo>
                  <a:lnTo>
                    <a:pt x="2754354" y="0"/>
                  </a:lnTo>
                  <a:lnTo>
                    <a:pt x="2755654" y="0"/>
                  </a:lnTo>
                  <a:lnTo>
                    <a:pt x="2757146" y="0"/>
                  </a:lnTo>
                  <a:lnTo>
                    <a:pt x="2761827" y="0"/>
                  </a:lnTo>
                  <a:lnTo>
                    <a:pt x="2763318" y="0"/>
                  </a:lnTo>
                  <a:lnTo>
                    <a:pt x="2776756" y="0"/>
                  </a:lnTo>
                  <a:lnTo>
                    <a:pt x="2777590" y="0"/>
                  </a:lnTo>
                  <a:lnTo>
                    <a:pt x="2779082" y="0"/>
                  </a:lnTo>
                  <a:lnTo>
                    <a:pt x="2783442" y="0"/>
                  </a:lnTo>
                  <a:lnTo>
                    <a:pt x="2784228" y="0"/>
                  </a:lnTo>
                  <a:lnTo>
                    <a:pt x="2785719" y="0"/>
                  </a:lnTo>
                  <a:lnTo>
                    <a:pt x="2786473" y="0"/>
                  </a:lnTo>
                  <a:lnTo>
                    <a:pt x="2793229" y="0"/>
                  </a:lnTo>
                  <a:lnTo>
                    <a:pt x="2799367" y="0"/>
                  </a:lnTo>
                  <a:lnTo>
                    <a:pt x="2813506" y="0"/>
                  </a:lnTo>
                  <a:lnTo>
                    <a:pt x="2820311" y="0"/>
                  </a:lnTo>
                  <a:lnTo>
                    <a:pt x="2827893" y="0"/>
                  </a:lnTo>
                  <a:lnTo>
                    <a:pt x="2827940" y="0"/>
                  </a:lnTo>
                  <a:lnTo>
                    <a:pt x="2829431" y="0"/>
                  </a:lnTo>
                  <a:lnTo>
                    <a:pt x="2829978" y="0"/>
                  </a:lnTo>
                  <a:lnTo>
                    <a:pt x="2852058" y="0"/>
                  </a:lnTo>
                  <a:lnTo>
                    <a:pt x="2857060" y="0"/>
                  </a:lnTo>
                  <a:lnTo>
                    <a:pt x="2857958" y="0"/>
                  </a:lnTo>
                  <a:lnTo>
                    <a:pt x="2871601" y="0"/>
                  </a:lnTo>
                  <a:lnTo>
                    <a:pt x="2882123" y="0"/>
                  </a:lnTo>
                  <a:lnTo>
                    <a:pt x="2894046" y="0"/>
                  </a:lnTo>
                  <a:lnTo>
                    <a:pt x="2903496" y="0"/>
                  </a:lnTo>
                  <a:lnTo>
                    <a:pt x="2911211" y="0"/>
                  </a:lnTo>
                  <a:lnTo>
                    <a:pt x="2914242" y="0"/>
                  </a:lnTo>
                  <a:lnTo>
                    <a:pt x="2914461" y="0"/>
                  </a:lnTo>
                  <a:lnTo>
                    <a:pt x="2924111" y="0"/>
                  </a:lnTo>
                  <a:lnTo>
                    <a:pt x="2927136" y="0"/>
                  </a:lnTo>
                  <a:lnTo>
                    <a:pt x="2933561" y="0"/>
                  </a:lnTo>
                  <a:lnTo>
                    <a:pt x="2939580" y="0"/>
                  </a:lnTo>
                  <a:lnTo>
                    <a:pt x="2941275" y="0"/>
                  </a:lnTo>
                  <a:lnTo>
                    <a:pt x="2941543" y="0"/>
                  </a:lnTo>
                  <a:lnTo>
                    <a:pt x="2945586" y="0"/>
                  </a:lnTo>
                  <a:lnTo>
                    <a:pt x="2950032" y="0"/>
                  </a:lnTo>
                  <a:lnTo>
                    <a:pt x="2955662" y="0"/>
                  </a:lnTo>
                  <a:lnTo>
                    <a:pt x="2955709" y="0"/>
                  </a:lnTo>
                  <a:lnTo>
                    <a:pt x="2957200" y="0"/>
                  </a:lnTo>
                  <a:lnTo>
                    <a:pt x="2957747" y="0"/>
                  </a:lnTo>
                  <a:lnTo>
                    <a:pt x="2968152" y="0"/>
                  </a:lnTo>
                  <a:lnTo>
                    <a:pt x="2969644" y="0"/>
                  </a:lnTo>
                  <a:lnTo>
                    <a:pt x="2972667" y="0"/>
                  </a:lnTo>
                  <a:lnTo>
                    <a:pt x="2977114" y="0"/>
                  </a:lnTo>
                  <a:lnTo>
                    <a:pt x="2984829" y="0"/>
                  </a:lnTo>
                  <a:lnTo>
                    <a:pt x="2985727" y="0"/>
                  </a:lnTo>
                  <a:lnTo>
                    <a:pt x="2999370" y="0"/>
                  </a:lnTo>
                  <a:lnTo>
                    <a:pt x="3021815" y="0"/>
                  </a:lnTo>
                  <a:lnTo>
                    <a:pt x="3031265" y="0"/>
                  </a:lnTo>
                  <a:lnTo>
                    <a:pt x="3042230" y="0"/>
                  </a:lnTo>
                  <a:lnTo>
                    <a:pt x="3044946" y="0"/>
                  </a:lnTo>
                  <a:lnTo>
                    <a:pt x="3051880" y="0"/>
                  </a:lnTo>
                  <a:lnTo>
                    <a:pt x="3061330" y="0"/>
                  </a:lnTo>
                  <a:lnTo>
                    <a:pt x="3067349" y="0"/>
                  </a:lnTo>
                  <a:lnTo>
                    <a:pt x="3069312" y="0"/>
                  </a:lnTo>
                  <a:lnTo>
                    <a:pt x="3073355" y="0"/>
                  </a:lnTo>
                  <a:lnTo>
                    <a:pt x="3073518" y="0"/>
                  </a:lnTo>
                  <a:lnTo>
                    <a:pt x="3075011" y="0"/>
                  </a:lnTo>
                  <a:lnTo>
                    <a:pt x="3077801" y="0"/>
                  </a:lnTo>
                  <a:lnTo>
                    <a:pt x="3095921" y="0"/>
                  </a:lnTo>
                  <a:lnTo>
                    <a:pt x="3097413" y="0"/>
                  </a:lnTo>
                  <a:lnTo>
                    <a:pt x="3100436" y="0"/>
                  </a:lnTo>
                  <a:lnTo>
                    <a:pt x="3103552" y="0"/>
                  </a:lnTo>
                  <a:lnTo>
                    <a:pt x="3104883" y="0"/>
                  </a:lnTo>
                  <a:lnTo>
                    <a:pt x="3120023" y="0"/>
                  </a:lnTo>
                  <a:lnTo>
                    <a:pt x="3120445" y="0"/>
                  </a:lnTo>
                  <a:lnTo>
                    <a:pt x="3149018" y="0"/>
                  </a:lnTo>
                  <a:lnTo>
                    <a:pt x="3150088" y="0"/>
                  </a:lnTo>
                  <a:lnTo>
                    <a:pt x="3150509" y="0"/>
                  </a:lnTo>
                  <a:lnTo>
                    <a:pt x="3171054" y="0"/>
                  </a:lnTo>
                  <a:lnTo>
                    <a:pt x="3172715" y="0"/>
                  </a:lnTo>
                  <a:lnTo>
                    <a:pt x="3199627" y="0"/>
                  </a:lnTo>
                  <a:lnTo>
                    <a:pt x="3201119" y="0"/>
                  </a:lnTo>
                  <a:lnTo>
                    <a:pt x="3201287" y="0"/>
                  </a:lnTo>
                  <a:lnTo>
                    <a:pt x="3201751" y="0"/>
                  </a:lnTo>
                  <a:lnTo>
                    <a:pt x="3202780" y="0"/>
                  </a:lnTo>
                  <a:lnTo>
                    <a:pt x="3217515" y="0"/>
                  </a:lnTo>
                  <a:lnTo>
                    <a:pt x="3224152" y="0"/>
                  </a:lnTo>
                  <a:lnTo>
                    <a:pt x="3230324" y="0"/>
                  </a:lnTo>
                  <a:lnTo>
                    <a:pt x="3231321" y="0"/>
                  </a:lnTo>
                  <a:lnTo>
                    <a:pt x="3231816" y="0"/>
                  </a:lnTo>
                  <a:lnTo>
                    <a:pt x="3243763" y="0"/>
                  </a:lnTo>
                  <a:lnTo>
                    <a:pt x="3246088" y="0"/>
                  </a:lnTo>
                  <a:lnTo>
                    <a:pt x="3247580" y="0"/>
                  </a:lnTo>
                  <a:lnTo>
                    <a:pt x="3247792" y="0"/>
                  </a:lnTo>
                  <a:lnTo>
                    <a:pt x="3248214" y="0"/>
                  </a:lnTo>
                  <a:lnTo>
                    <a:pt x="3252725" y="0"/>
                  </a:lnTo>
                  <a:lnTo>
                    <a:pt x="3254217" y="0"/>
                  </a:lnTo>
                  <a:lnTo>
                    <a:pt x="3260235" y="0"/>
                  </a:lnTo>
                  <a:lnTo>
                    <a:pt x="3276787" y="0"/>
                  </a:lnTo>
                  <a:lnTo>
                    <a:pt x="3277857" y="0"/>
                  </a:lnTo>
                  <a:lnTo>
                    <a:pt x="3278278" y="0"/>
                  </a:lnTo>
                  <a:lnTo>
                    <a:pt x="3290300" y="0"/>
                  </a:lnTo>
                  <a:lnTo>
                    <a:pt x="3298823" y="0"/>
                  </a:lnTo>
                  <a:lnTo>
                    <a:pt x="3327396" y="0"/>
                  </a:lnTo>
                  <a:lnTo>
                    <a:pt x="3328888" y="0"/>
                  </a:lnTo>
                  <a:lnTo>
                    <a:pt x="3329520" y="0"/>
                  </a:lnTo>
                  <a:lnTo>
                    <a:pt x="3345284" y="0"/>
                  </a:lnTo>
                  <a:lnTo>
                    <a:pt x="3349129" y="0"/>
                  </a:lnTo>
                  <a:lnTo>
                    <a:pt x="3351921" y="0"/>
                  </a:lnTo>
                  <a:lnTo>
                    <a:pt x="3358093" y="0"/>
                  </a:lnTo>
                  <a:lnTo>
                    <a:pt x="3359585" y="0"/>
                  </a:lnTo>
                  <a:lnTo>
                    <a:pt x="3371532" y="0"/>
                  </a:lnTo>
                  <a:lnTo>
                    <a:pt x="3373857" y="0"/>
                  </a:lnTo>
                  <a:lnTo>
                    <a:pt x="3375349" y="0"/>
                  </a:lnTo>
                  <a:lnTo>
                    <a:pt x="3380494" y="0"/>
                  </a:lnTo>
                  <a:lnTo>
                    <a:pt x="3381986" y="0"/>
                  </a:lnTo>
                  <a:lnTo>
                    <a:pt x="3388004" y="0"/>
                  </a:lnTo>
                  <a:lnTo>
                    <a:pt x="3408282" y="0"/>
                  </a:lnTo>
                  <a:lnTo>
                    <a:pt x="3418069" y="0"/>
                  </a:lnTo>
                  <a:lnTo>
                    <a:pt x="3424207" y="0"/>
                  </a:lnTo>
                  <a:lnTo>
                    <a:pt x="3424753" y="0"/>
                  </a:lnTo>
                  <a:lnTo>
                    <a:pt x="3452733" y="0"/>
                  </a:lnTo>
                  <a:lnTo>
                    <a:pt x="3454818" y="0"/>
                  </a:lnTo>
                  <a:lnTo>
                    <a:pt x="3476898" y="0"/>
                  </a:lnTo>
                  <a:lnTo>
                    <a:pt x="3496441" y="0"/>
                  </a:lnTo>
                  <a:lnTo>
                    <a:pt x="3509236" y="0"/>
                  </a:lnTo>
                  <a:lnTo>
                    <a:pt x="3518886" y="0"/>
                  </a:lnTo>
                  <a:lnTo>
                    <a:pt x="3528336" y="0"/>
                  </a:lnTo>
                  <a:lnTo>
                    <a:pt x="3536051" y="0"/>
                  </a:lnTo>
                  <a:lnTo>
                    <a:pt x="3539301" y="0"/>
                  </a:lnTo>
                  <a:lnTo>
                    <a:pt x="3540361" y="0"/>
                  </a:lnTo>
                  <a:lnTo>
                    <a:pt x="3544807" y="0"/>
                  </a:lnTo>
                  <a:lnTo>
                    <a:pt x="3551976" y="0"/>
                  </a:lnTo>
                  <a:lnTo>
                    <a:pt x="3552522" y="0"/>
                  </a:lnTo>
                  <a:lnTo>
                    <a:pt x="3564420" y="0"/>
                  </a:lnTo>
                  <a:lnTo>
                    <a:pt x="3570426" y="0"/>
                  </a:lnTo>
                  <a:cubicBezTo>
                    <a:pt x="3574872" y="0"/>
                    <a:pt x="3574872" y="0"/>
                    <a:pt x="3574872" y="0"/>
                  </a:cubicBezTo>
                  <a:lnTo>
                    <a:pt x="3580502" y="0"/>
                  </a:lnTo>
                  <a:lnTo>
                    <a:pt x="3582587" y="0"/>
                  </a:lnTo>
                  <a:lnTo>
                    <a:pt x="3624210" y="0"/>
                  </a:lnTo>
                  <a:lnTo>
                    <a:pt x="3637005" y="0"/>
                  </a:lnTo>
                  <a:lnTo>
                    <a:pt x="3646655" y="0"/>
                  </a:lnTo>
                  <a:lnTo>
                    <a:pt x="3656105" y="0"/>
                  </a:lnTo>
                  <a:lnTo>
                    <a:pt x="3667070" y="0"/>
                  </a:lnTo>
                  <a:lnTo>
                    <a:pt x="3668130" y="0"/>
                  </a:lnTo>
                  <a:lnTo>
                    <a:pt x="3669786" y="0"/>
                  </a:lnTo>
                  <a:lnTo>
                    <a:pt x="3672576" y="0"/>
                  </a:lnTo>
                  <a:lnTo>
                    <a:pt x="3692189" y="0"/>
                  </a:lnTo>
                  <a:lnTo>
                    <a:pt x="3698195" y="0"/>
                  </a:lnTo>
                  <a:lnTo>
                    <a:pt x="3702641" y="0"/>
                  </a:lnTo>
                  <a:lnTo>
                    <a:pt x="3744863" y="0"/>
                  </a:lnTo>
                  <a:lnTo>
                    <a:pt x="3745285" y="0"/>
                  </a:lnTo>
                  <a:lnTo>
                    <a:pt x="3795894" y="0"/>
                  </a:lnTo>
                  <a:lnTo>
                    <a:pt x="3797555" y="0"/>
                  </a:lnTo>
                  <a:lnTo>
                    <a:pt x="3826591" y="0"/>
                  </a:lnTo>
                  <a:lnTo>
                    <a:pt x="3842355" y="0"/>
                  </a:lnTo>
                  <a:lnTo>
                    <a:pt x="3848992" y="0"/>
                  </a:lnTo>
                  <a:lnTo>
                    <a:pt x="3872632" y="0"/>
                  </a:lnTo>
                  <a:lnTo>
                    <a:pt x="3873054" y="0"/>
                  </a:lnTo>
                  <a:lnTo>
                    <a:pt x="3885075" y="0"/>
                  </a:lnTo>
                  <a:lnTo>
                    <a:pt x="3923663" y="0"/>
                  </a:lnTo>
                  <a:lnTo>
                    <a:pt x="3954360" y="0"/>
                  </a:lnTo>
                  <a:lnTo>
                    <a:pt x="3970124" y="0"/>
                  </a:lnTo>
                  <a:lnTo>
                    <a:pt x="3976761" y="0"/>
                  </a:lnTo>
                  <a:lnTo>
                    <a:pt x="4012844" y="0"/>
                  </a:lnTo>
                  <a:lnTo>
                    <a:pt x="4049593" y="0"/>
                  </a:lnTo>
                  <a:cubicBezTo>
                    <a:pt x="4169647" y="0"/>
                    <a:pt x="4169647" y="0"/>
                    <a:pt x="4169647" y="0"/>
                  </a:cubicBezTo>
                  <a:lnTo>
                    <a:pt x="4177362" y="0"/>
                  </a:lnTo>
                  <a:cubicBezTo>
                    <a:pt x="4297416" y="0"/>
                    <a:pt x="4297416" y="0"/>
                    <a:pt x="4297416" y="0"/>
                  </a:cubicBezTo>
                  <a:cubicBezTo>
                    <a:pt x="4327758" y="0"/>
                    <a:pt x="4364168" y="21251"/>
                    <a:pt x="4379339" y="47054"/>
                  </a:cubicBezTo>
                  <a:cubicBezTo>
                    <a:pt x="4591731" y="415146"/>
                    <a:pt x="4591731" y="415146"/>
                    <a:pt x="4591731" y="415146"/>
                  </a:cubicBezTo>
                  <a:cubicBezTo>
                    <a:pt x="4606902" y="440951"/>
                    <a:pt x="4606902" y="483452"/>
                    <a:pt x="4591731" y="509257"/>
                  </a:cubicBezTo>
                  <a:cubicBezTo>
                    <a:pt x="4379339" y="877348"/>
                    <a:pt x="4379339" y="877348"/>
                    <a:pt x="4379339" y="877348"/>
                  </a:cubicBezTo>
                  <a:cubicBezTo>
                    <a:pt x="4364168" y="903151"/>
                    <a:pt x="4327758" y="924402"/>
                    <a:pt x="4297416" y="924402"/>
                  </a:cubicBezTo>
                  <a:lnTo>
                    <a:pt x="4169647" y="924402"/>
                  </a:lnTo>
                  <a:lnTo>
                    <a:pt x="3976761" y="924402"/>
                  </a:lnTo>
                  <a:lnTo>
                    <a:pt x="3872632" y="924402"/>
                  </a:lnTo>
                  <a:lnTo>
                    <a:pt x="3848992" y="924402"/>
                  </a:lnTo>
                  <a:lnTo>
                    <a:pt x="3744863" y="924402"/>
                  </a:lnTo>
                  <a:lnTo>
                    <a:pt x="3702641" y="924402"/>
                  </a:lnTo>
                  <a:lnTo>
                    <a:pt x="3672576" y="924402"/>
                  </a:lnTo>
                  <a:lnTo>
                    <a:pt x="3656105" y="924402"/>
                  </a:lnTo>
                  <a:lnTo>
                    <a:pt x="3574872" y="924402"/>
                  </a:lnTo>
                  <a:lnTo>
                    <a:pt x="3551976" y="924402"/>
                  </a:lnTo>
                  <a:lnTo>
                    <a:pt x="3544807" y="924402"/>
                  </a:lnTo>
                  <a:lnTo>
                    <a:pt x="3528336" y="924402"/>
                  </a:lnTo>
                  <a:lnTo>
                    <a:pt x="3424207" y="924402"/>
                  </a:lnTo>
                  <a:lnTo>
                    <a:pt x="3381986" y="924402"/>
                  </a:lnTo>
                  <a:lnTo>
                    <a:pt x="3380494" y="924402"/>
                  </a:lnTo>
                  <a:lnTo>
                    <a:pt x="3351921" y="924402"/>
                  </a:lnTo>
                  <a:lnTo>
                    <a:pt x="3277857" y="924402"/>
                  </a:lnTo>
                  <a:lnTo>
                    <a:pt x="3254217" y="924402"/>
                  </a:lnTo>
                  <a:lnTo>
                    <a:pt x="3252725" y="924402"/>
                  </a:lnTo>
                  <a:lnTo>
                    <a:pt x="3247792" y="924402"/>
                  </a:lnTo>
                  <a:lnTo>
                    <a:pt x="3231321" y="924402"/>
                  </a:lnTo>
                  <a:lnTo>
                    <a:pt x="3224152" y="924402"/>
                  </a:lnTo>
                  <a:lnTo>
                    <a:pt x="3150088" y="924402"/>
                  </a:lnTo>
                  <a:lnTo>
                    <a:pt x="3120023" y="924402"/>
                  </a:lnTo>
                  <a:lnTo>
                    <a:pt x="3104883" y="924402"/>
                  </a:lnTo>
                  <a:lnTo>
                    <a:pt x="3103552" y="924402"/>
                  </a:lnTo>
                  <a:lnTo>
                    <a:pt x="3077801" y="924402"/>
                  </a:lnTo>
                  <a:lnTo>
                    <a:pt x="3061330" y="924402"/>
                  </a:lnTo>
                  <a:lnTo>
                    <a:pt x="3031265" y="924402"/>
                  </a:lnTo>
                  <a:lnTo>
                    <a:pt x="2977114" y="924402"/>
                  </a:lnTo>
                  <a:lnTo>
                    <a:pt x="2957200" y="924402"/>
                  </a:lnTo>
                  <a:lnTo>
                    <a:pt x="2955709" y="924402"/>
                  </a:lnTo>
                  <a:lnTo>
                    <a:pt x="2950032" y="924402"/>
                  </a:lnTo>
                  <a:lnTo>
                    <a:pt x="2933561" y="924402"/>
                  </a:lnTo>
                  <a:lnTo>
                    <a:pt x="2927136" y="924402"/>
                  </a:lnTo>
                  <a:lnTo>
                    <a:pt x="2903496" y="924402"/>
                  </a:lnTo>
                  <a:lnTo>
                    <a:pt x="2829431" y="924402"/>
                  </a:lnTo>
                  <a:lnTo>
                    <a:pt x="2827940" y="924402"/>
                  </a:lnTo>
                  <a:lnTo>
                    <a:pt x="2799367" y="924402"/>
                  </a:lnTo>
                  <a:lnTo>
                    <a:pt x="2785719" y="924402"/>
                  </a:lnTo>
                  <a:lnTo>
                    <a:pt x="2784228" y="924402"/>
                  </a:lnTo>
                  <a:lnTo>
                    <a:pt x="2757146" y="924402"/>
                  </a:lnTo>
                  <a:lnTo>
                    <a:pt x="2755654" y="924402"/>
                  </a:lnTo>
                  <a:lnTo>
                    <a:pt x="2680098" y="924402"/>
                  </a:lnTo>
                  <a:lnTo>
                    <a:pt x="2657950" y="924402"/>
                  </a:lnTo>
                  <a:lnTo>
                    <a:pt x="2656459" y="924402"/>
                  </a:lnTo>
                  <a:lnTo>
                    <a:pt x="2653017" y="924402"/>
                  </a:lnTo>
                  <a:lnTo>
                    <a:pt x="2636545" y="924402"/>
                  </a:lnTo>
                  <a:lnTo>
                    <a:pt x="2629377" y="924402"/>
                  </a:lnTo>
                  <a:lnTo>
                    <a:pt x="2627885" y="924402"/>
                  </a:lnTo>
                  <a:lnTo>
                    <a:pt x="2606481" y="924402"/>
                  </a:lnTo>
                  <a:lnTo>
                    <a:pt x="2552329" y="924402"/>
                  </a:lnTo>
                  <a:lnTo>
                    <a:pt x="2525248" y="924402"/>
                  </a:lnTo>
                  <a:lnTo>
                    <a:pt x="2510108" y="924402"/>
                  </a:lnTo>
                  <a:lnTo>
                    <a:pt x="2508776" y="924402"/>
                  </a:lnTo>
                  <a:lnTo>
                    <a:pt x="2480043" y="924402"/>
                  </a:lnTo>
                  <a:lnTo>
                    <a:pt x="2478712" y="924402"/>
                  </a:lnTo>
                  <a:lnTo>
                    <a:pt x="2463572" y="924402"/>
                  </a:lnTo>
                  <a:lnTo>
                    <a:pt x="2436490" y="924402"/>
                  </a:lnTo>
                  <a:lnTo>
                    <a:pt x="2382339" y="924402"/>
                  </a:lnTo>
                  <a:lnTo>
                    <a:pt x="2360934" y="924402"/>
                  </a:lnTo>
                  <a:lnTo>
                    <a:pt x="2359443" y="924402"/>
                  </a:lnTo>
                  <a:lnTo>
                    <a:pt x="2352274" y="924402"/>
                  </a:lnTo>
                  <a:lnTo>
                    <a:pt x="2335803" y="924402"/>
                  </a:lnTo>
                  <a:lnTo>
                    <a:pt x="2332360" y="924402"/>
                  </a:lnTo>
                  <a:lnTo>
                    <a:pt x="2332328" y="924402"/>
                  </a:lnTo>
                  <a:lnTo>
                    <a:pt x="2330869" y="924402"/>
                  </a:lnTo>
                  <a:lnTo>
                    <a:pt x="2308721" y="924402"/>
                  </a:lnTo>
                  <a:lnTo>
                    <a:pt x="2233165" y="924402"/>
                  </a:lnTo>
                  <a:lnTo>
                    <a:pt x="2231674" y="924402"/>
                  </a:lnTo>
                  <a:lnTo>
                    <a:pt x="2204591" y="924402"/>
                  </a:lnTo>
                  <a:lnTo>
                    <a:pt x="2204559" y="924402"/>
                  </a:lnTo>
                  <a:lnTo>
                    <a:pt x="2203100" y="924402"/>
                  </a:lnTo>
                  <a:lnTo>
                    <a:pt x="2189452" y="924402"/>
                  </a:lnTo>
                  <a:lnTo>
                    <a:pt x="2160879" y="924402"/>
                  </a:lnTo>
                  <a:lnTo>
                    <a:pt x="2159388" y="924402"/>
                  </a:lnTo>
                  <a:lnTo>
                    <a:pt x="2085323" y="924402"/>
                  </a:lnTo>
                  <a:lnTo>
                    <a:pt x="2077294" y="924402"/>
                  </a:lnTo>
                  <a:lnTo>
                    <a:pt x="2061683" y="924402"/>
                  </a:lnTo>
                  <a:lnTo>
                    <a:pt x="2055258" y="924402"/>
                  </a:lnTo>
                  <a:lnTo>
                    <a:pt x="2038787" y="924402"/>
                  </a:lnTo>
                  <a:lnTo>
                    <a:pt x="2033110" y="924402"/>
                  </a:lnTo>
                  <a:lnTo>
                    <a:pt x="2031619" y="924402"/>
                  </a:lnTo>
                  <a:lnTo>
                    <a:pt x="2011705" y="924402"/>
                  </a:lnTo>
                  <a:lnTo>
                    <a:pt x="1957554" y="924402"/>
                  </a:lnTo>
                  <a:lnTo>
                    <a:pt x="1949525" y="924402"/>
                  </a:lnTo>
                  <a:lnTo>
                    <a:pt x="1927489" y="924402"/>
                  </a:lnTo>
                  <a:lnTo>
                    <a:pt x="1911018" y="924402"/>
                  </a:lnTo>
                  <a:lnTo>
                    <a:pt x="1907543" y="924402"/>
                  </a:lnTo>
                  <a:lnTo>
                    <a:pt x="1885268" y="924402"/>
                  </a:lnTo>
                  <a:lnTo>
                    <a:pt x="1883936" y="924402"/>
                  </a:lnTo>
                  <a:lnTo>
                    <a:pt x="1868796" y="924402"/>
                  </a:lnTo>
                  <a:lnTo>
                    <a:pt x="1838732" y="924402"/>
                  </a:lnTo>
                  <a:lnTo>
                    <a:pt x="1779774" y="924402"/>
                  </a:lnTo>
                  <a:lnTo>
                    <a:pt x="1764668" y="924402"/>
                  </a:lnTo>
                  <a:lnTo>
                    <a:pt x="1757499" y="924402"/>
                  </a:lnTo>
                  <a:lnTo>
                    <a:pt x="1741027" y="924402"/>
                  </a:lnTo>
                  <a:lnTo>
                    <a:pt x="1737552" y="924402"/>
                  </a:lnTo>
                  <a:lnTo>
                    <a:pt x="1736094" y="924402"/>
                  </a:lnTo>
                  <a:lnTo>
                    <a:pt x="1734603" y="924402"/>
                  </a:lnTo>
                  <a:lnTo>
                    <a:pt x="1710963" y="924402"/>
                  </a:lnTo>
                  <a:lnTo>
                    <a:pt x="1707488" y="924402"/>
                  </a:lnTo>
                  <a:lnTo>
                    <a:pt x="1652509" y="924402"/>
                  </a:lnTo>
                  <a:lnTo>
                    <a:pt x="1636899" y="924402"/>
                  </a:lnTo>
                  <a:lnTo>
                    <a:pt x="1609783" y="924402"/>
                  </a:lnTo>
                  <a:lnTo>
                    <a:pt x="1608325" y="924402"/>
                  </a:lnTo>
                  <a:lnTo>
                    <a:pt x="1606834" y="924402"/>
                  </a:lnTo>
                  <a:lnTo>
                    <a:pt x="1579719" y="924402"/>
                  </a:lnTo>
                  <a:lnTo>
                    <a:pt x="1564612" y="924402"/>
                  </a:lnTo>
                  <a:lnTo>
                    <a:pt x="1524740" y="924402"/>
                  </a:lnTo>
                  <a:lnTo>
                    <a:pt x="1482518" y="924402"/>
                  </a:lnTo>
                  <a:lnTo>
                    <a:pt x="1460483" y="924402"/>
                  </a:lnTo>
                  <a:lnTo>
                    <a:pt x="1452454" y="924402"/>
                  </a:lnTo>
                  <a:lnTo>
                    <a:pt x="1444011" y="924402"/>
                  </a:lnTo>
                  <a:lnTo>
                    <a:pt x="1436843" y="924402"/>
                  </a:lnTo>
                  <a:lnTo>
                    <a:pt x="1413947" y="924402"/>
                  </a:lnTo>
                  <a:lnTo>
                    <a:pt x="1354749" y="924402"/>
                  </a:lnTo>
                  <a:lnTo>
                    <a:pt x="1332714" y="924402"/>
                  </a:lnTo>
                  <a:lnTo>
                    <a:pt x="1324685" y="924402"/>
                  </a:lnTo>
                  <a:lnTo>
                    <a:pt x="1316242" y="924402"/>
                  </a:lnTo>
                  <a:lnTo>
                    <a:pt x="1312767" y="924402"/>
                  </a:lnTo>
                  <a:lnTo>
                    <a:pt x="1286178" y="924402"/>
                  </a:lnTo>
                  <a:lnTo>
                    <a:pt x="1282703" y="924402"/>
                  </a:lnTo>
                  <a:lnTo>
                    <a:pt x="1243956" y="924402"/>
                  </a:lnTo>
                  <a:lnTo>
                    <a:pt x="1184998" y="924402"/>
                  </a:lnTo>
                  <a:lnTo>
                    <a:pt x="1154934" y="924402"/>
                  </a:lnTo>
                  <a:lnTo>
                    <a:pt x="1139828" y="924402"/>
                  </a:lnTo>
                  <a:lnTo>
                    <a:pt x="1116187" y="924402"/>
                  </a:lnTo>
                  <a:lnTo>
                    <a:pt x="1112712" y="924402"/>
                  </a:lnTo>
                  <a:lnTo>
                    <a:pt x="1057734" y="924402"/>
                  </a:lnTo>
                  <a:lnTo>
                    <a:pt x="1027669" y="924402"/>
                  </a:lnTo>
                  <a:lnTo>
                    <a:pt x="1012059" y="924402"/>
                  </a:lnTo>
                  <a:lnTo>
                    <a:pt x="984943" y="924402"/>
                  </a:lnTo>
                  <a:lnTo>
                    <a:pt x="929965" y="924402"/>
                  </a:lnTo>
                  <a:lnTo>
                    <a:pt x="899900" y="924402"/>
                  </a:lnTo>
                  <a:lnTo>
                    <a:pt x="857678" y="924402"/>
                  </a:lnTo>
                  <a:lnTo>
                    <a:pt x="819171" y="924402"/>
                  </a:lnTo>
                  <a:lnTo>
                    <a:pt x="729909" y="924402"/>
                  </a:lnTo>
                  <a:lnTo>
                    <a:pt x="691402" y="924402"/>
                  </a:lnTo>
                  <a:lnTo>
                    <a:pt x="687927" y="924402"/>
                  </a:lnTo>
                  <a:lnTo>
                    <a:pt x="560158" y="924402"/>
                  </a:lnTo>
                  <a:lnTo>
                    <a:pt x="432894" y="924402"/>
                  </a:lnTo>
                  <a:lnTo>
                    <a:pt x="305125" y="924402"/>
                  </a:lnTo>
                  <a:cubicBezTo>
                    <a:pt x="275541" y="924402"/>
                    <a:pt x="238373" y="903151"/>
                    <a:pt x="223202" y="877348"/>
                  </a:cubicBezTo>
                  <a:cubicBezTo>
                    <a:pt x="10809" y="509257"/>
                    <a:pt x="10809" y="509257"/>
                    <a:pt x="10809" y="509257"/>
                  </a:cubicBezTo>
                  <a:cubicBezTo>
                    <a:pt x="-3603" y="483452"/>
                    <a:pt x="-3603" y="440951"/>
                    <a:pt x="10809" y="415146"/>
                  </a:cubicBezTo>
                  <a:cubicBezTo>
                    <a:pt x="223202" y="47054"/>
                    <a:pt x="223202" y="47054"/>
                    <a:pt x="223202" y="47054"/>
                  </a:cubicBezTo>
                  <a:cubicBezTo>
                    <a:pt x="238373" y="21251"/>
                    <a:pt x="275541" y="0"/>
                    <a:pt x="305125" y="0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3600000" scaled="0"/>
            </a:gradFill>
            <a:ln w="19050"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</p:spPr>
          <p:txBody>
            <a:bodyPr vert="horz" wrap="square" lIns="68580" tIns="34290" rIns="68580" bIns="34290" numCol="1" anchor="t" anchorCtr="0" compatLnSpc="1">
              <a:noAutofit/>
            </a:bodyPr>
            <a:lstStyle/>
            <a:p>
              <a:endParaRPr lang="zh-CN" altLang="en-US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94" name="组合 93"/>
          <p:cNvGrpSpPr/>
          <p:nvPr/>
        </p:nvGrpSpPr>
        <p:grpSpPr>
          <a:xfrm>
            <a:off x="7047795" y="4432951"/>
            <a:ext cx="3898434" cy="935908"/>
            <a:chOff x="7047795" y="5042551"/>
            <a:chExt cx="3898434" cy="935908"/>
          </a:xfrm>
        </p:grpSpPr>
        <p:sp>
          <p:nvSpPr>
            <p:cNvPr id="50" name="任意多边形 49"/>
            <p:cNvSpPr/>
            <p:nvPr/>
          </p:nvSpPr>
          <p:spPr bwMode="auto">
            <a:xfrm flipH="1">
              <a:off x="7047795" y="5042551"/>
              <a:ext cx="3898434" cy="935908"/>
            </a:xfrm>
            <a:custGeom>
              <a:avLst/>
              <a:gdLst>
                <a:gd name="connsiteX0" fmla="*/ 352810 w 4452260"/>
                <a:gd name="connsiteY0" fmla="*/ 0 h 1068867"/>
                <a:gd name="connsiteX1" fmla="*/ 636768 w 4452260"/>
                <a:gd name="connsiteY1" fmla="*/ 0 h 1068867"/>
                <a:gd name="connsiteX2" fmla="*/ 647700 w 4452260"/>
                <a:gd name="connsiteY2" fmla="*/ 0 h 1068867"/>
                <a:gd name="connsiteX3" fmla="*/ 724065 w 4452260"/>
                <a:gd name="connsiteY3" fmla="*/ 0 h 1068867"/>
                <a:gd name="connsiteX4" fmla="*/ 782584 w 4452260"/>
                <a:gd name="connsiteY4" fmla="*/ 0 h 1068867"/>
                <a:gd name="connsiteX5" fmla="*/ 799455 w 4452260"/>
                <a:gd name="connsiteY5" fmla="*/ 0 h 1068867"/>
                <a:gd name="connsiteX6" fmla="*/ 809825 w 4452260"/>
                <a:gd name="connsiteY6" fmla="*/ 0 h 1068867"/>
                <a:gd name="connsiteX7" fmla="*/ 818078 w 4452260"/>
                <a:gd name="connsiteY7" fmla="*/ 0 h 1068867"/>
                <a:gd name="connsiteX8" fmla="*/ 843980 w 4452260"/>
                <a:gd name="connsiteY8" fmla="*/ 0 h 1068867"/>
                <a:gd name="connsiteX9" fmla="*/ 931658 w 4452260"/>
                <a:gd name="connsiteY9" fmla="*/ 0 h 1068867"/>
                <a:gd name="connsiteX10" fmla="*/ 961580 w 4452260"/>
                <a:gd name="connsiteY10" fmla="*/ 0 h 1068867"/>
                <a:gd name="connsiteX11" fmla="*/ 1000055 w 4452260"/>
                <a:gd name="connsiteY11" fmla="*/ 0 h 1068867"/>
                <a:gd name="connsiteX12" fmla="*/ 1040537 w 4452260"/>
                <a:gd name="connsiteY12" fmla="*/ 0 h 1068867"/>
                <a:gd name="connsiteX13" fmla="*/ 1051453 w 4452260"/>
                <a:gd name="connsiteY13" fmla="*/ 0 h 1068867"/>
                <a:gd name="connsiteX14" fmla="*/ 1083414 w 4452260"/>
                <a:gd name="connsiteY14" fmla="*/ 0 h 1068867"/>
                <a:gd name="connsiteX15" fmla="*/ 1112969 w 4452260"/>
                <a:gd name="connsiteY15" fmla="*/ 0 h 1068867"/>
                <a:gd name="connsiteX16" fmla="*/ 1138871 w 4452260"/>
                <a:gd name="connsiteY16" fmla="*/ 0 h 1068867"/>
                <a:gd name="connsiteX17" fmla="*/ 1170224 w 4452260"/>
                <a:gd name="connsiteY17" fmla="*/ 0 h 1068867"/>
                <a:gd name="connsiteX18" fmla="*/ 1170711 w 4452260"/>
                <a:gd name="connsiteY18" fmla="*/ 0 h 1068867"/>
                <a:gd name="connsiteX19" fmla="*/ 1202662 w 4452260"/>
                <a:gd name="connsiteY19" fmla="*/ 0 h 1068867"/>
                <a:gd name="connsiteX20" fmla="*/ 1240037 w 4452260"/>
                <a:gd name="connsiteY20" fmla="*/ 0 h 1068867"/>
                <a:gd name="connsiteX21" fmla="*/ 1290626 w 4452260"/>
                <a:gd name="connsiteY21" fmla="*/ 0 h 1068867"/>
                <a:gd name="connsiteX22" fmla="*/ 1324496 w 4452260"/>
                <a:gd name="connsiteY22" fmla="*/ 0 h 1068867"/>
                <a:gd name="connsiteX23" fmla="*/ 1332348 w 4452260"/>
                <a:gd name="connsiteY23" fmla="*/ 0 h 1068867"/>
                <a:gd name="connsiteX24" fmla="*/ 1335428 w 4452260"/>
                <a:gd name="connsiteY24" fmla="*/ 0 h 1068867"/>
                <a:gd name="connsiteX25" fmla="*/ 1411793 w 4452260"/>
                <a:gd name="connsiteY25" fmla="*/ 0 h 1068867"/>
                <a:gd name="connsiteX26" fmla="*/ 1454182 w 4452260"/>
                <a:gd name="connsiteY26" fmla="*/ 0 h 1068867"/>
                <a:gd name="connsiteX27" fmla="*/ 1470312 w 4452260"/>
                <a:gd name="connsiteY27" fmla="*/ 0 h 1068867"/>
                <a:gd name="connsiteX28" fmla="*/ 1487183 w 4452260"/>
                <a:gd name="connsiteY28" fmla="*/ 0 h 1068867"/>
                <a:gd name="connsiteX29" fmla="*/ 1497552 w 4452260"/>
                <a:gd name="connsiteY29" fmla="*/ 0 h 1068867"/>
                <a:gd name="connsiteX30" fmla="*/ 1505806 w 4452260"/>
                <a:gd name="connsiteY30" fmla="*/ 0 h 1068867"/>
                <a:gd name="connsiteX31" fmla="*/ 1528471 w 4452260"/>
                <a:gd name="connsiteY31" fmla="*/ 0 h 1068867"/>
                <a:gd name="connsiteX32" fmla="*/ 1531708 w 4452260"/>
                <a:gd name="connsiteY32" fmla="*/ 0 h 1068867"/>
                <a:gd name="connsiteX33" fmla="*/ 1540992 w 4452260"/>
                <a:gd name="connsiteY33" fmla="*/ 0 h 1068867"/>
                <a:gd name="connsiteX34" fmla="*/ 1541479 w 4452260"/>
                <a:gd name="connsiteY34" fmla="*/ 0 h 1068867"/>
                <a:gd name="connsiteX35" fmla="*/ 1599998 w 4452260"/>
                <a:gd name="connsiteY35" fmla="*/ 0 h 1068867"/>
                <a:gd name="connsiteX36" fmla="*/ 1619386 w 4452260"/>
                <a:gd name="connsiteY36" fmla="*/ 0 h 1068867"/>
                <a:gd name="connsiteX37" fmla="*/ 1635492 w 4452260"/>
                <a:gd name="connsiteY37" fmla="*/ 0 h 1068867"/>
                <a:gd name="connsiteX38" fmla="*/ 1649308 w 4452260"/>
                <a:gd name="connsiteY38" fmla="*/ 0 h 1068867"/>
                <a:gd name="connsiteX39" fmla="*/ 1653720 w 4452260"/>
                <a:gd name="connsiteY39" fmla="*/ 0 h 1068867"/>
                <a:gd name="connsiteX40" fmla="*/ 1661394 w 4452260"/>
                <a:gd name="connsiteY40" fmla="*/ 0 h 1068867"/>
                <a:gd name="connsiteX41" fmla="*/ 1687782 w 4452260"/>
                <a:gd name="connsiteY41" fmla="*/ 0 h 1068867"/>
                <a:gd name="connsiteX42" fmla="*/ 1703116 w 4452260"/>
                <a:gd name="connsiteY42" fmla="*/ 0 h 1068867"/>
                <a:gd name="connsiteX43" fmla="*/ 1739181 w 4452260"/>
                <a:gd name="connsiteY43" fmla="*/ 0 h 1068867"/>
                <a:gd name="connsiteX44" fmla="*/ 1771141 w 4452260"/>
                <a:gd name="connsiteY44" fmla="*/ 0 h 1068867"/>
                <a:gd name="connsiteX45" fmla="*/ 1800697 w 4452260"/>
                <a:gd name="connsiteY45" fmla="*/ 0 h 1068867"/>
                <a:gd name="connsiteX46" fmla="*/ 1811727 w 4452260"/>
                <a:gd name="connsiteY46" fmla="*/ 0 h 1068867"/>
                <a:gd name="connsiteX47" fmla="*/ 1823361 w 4452260"/>
                <a:gd name="connsiteY47" fmla="*/ 0 h 1068867"/>
                <a:gd name="connsiteX48" fmla="*/ 1826599 w 4452260"/>
                <a:gd name="connsiteY48" fmla="*/ 0 h 1068867"/>
                <a:gd name="connsiteX49" fmla="*/ 1857951 w 4452260"/>
                <a:gd name="connsiteY49" fmla="*/ 0 h 1068867"/>
                <a:gd name="connsiteX50" fmla="*/ 1858439 w 4452260"/>
                <a:gd name="connsiteY50" fmla="*/ 0 h 1068867"/>
                <a:gd name="connsiteX51" fmla="*/ 1859676 w 4452260"/>
                <a:gd name="connsiteY51" fmla="*/ 0 h 1068867"/>
                <a:gd name="connsiteX52" fmla="*/ 1893346 w 4452260"/>
                <a:gd name="connsiteY52" fmla="*/ 0 h 1068867"/>
                <a:gd name="connsiteX53" fmla="*/ 1927765 w 4452260"/>
                <a:gd name="connsiteY53" fmla="*/ 0 h 1068867"/>
                <a:gd name="connsiteX54" fmla="*/ 1963365 w 4452260"/>
                <a:gd name="connsiteY54" fmla="*/ 0 h 1068867"/>
                <a:gd name="connsiteX55" fmla="*/ 1978354 w 4452260"/>
                <a:gd name="connsiteY55" fmla="*/ 0 h 1068867"/>
                <a:gd name="connsiteX56" fmla="*/ 1991032 w 4452260"/>
                <a:gd name="connsiteY56" fmla="*/ 0 h 1068867"/>
                <a:gd name="connsiteX57" fmla="*/ 2020076 w 4452260"/>
                <a:gd name="connsiteY57" fmla="*/ 0 h 1068867"/>
                <a:gd name="connsiteX58" fmla="*/ 2021800 w 4452260"/>
                <a:gd name="connsiteY58" fmla="*/ 0 h 1068867"/>
                <a:gd name="connsiteX59" fmla="*/ 2027021 w 4452260"/>
                <a:gd name="connsiteY59" fmla="*/ 0 h 1068867"/>
                <a:gd name="connsiteX60" fmla="*/ 2032162 w 4452260"/>
                <a:gd name="connsiteY60" fmla="*/ 0 h 1068867"/>
                <a:gd name="connsiteX61" fmla="*/ 2141909 w 4452260"/>
                <a:gd name="connsiteY61" fmla="*/ 0 h 1068867"/>
                <a:gd name="connsiteX62" fmla="*/ 2143633 w 4452260"/>
                <a:gd name="connsiteY62" fmla="*/ 0 h 1068867"/>
                <a:gd name="connsiteX63" fmla="*/ 2178359 w 4452260"/>
                <a:gd name="connsiteY63" fmla="*/ 0 h 1068867"/>
                <a:gd name="connsiteX64" fmla="*/ 2228719 w 4452260"/>
                <a:gd name="connsiteY64" fmla="*/ 0 h 1068867"/>
                <a:gd name="connsiteX65" fmla="*/ 2229207 w 4452260"/>
                <a:gd name="connsiteY65" fmla="*/ 0 h 1068867"/>
                <a:gd name="connsiteX66" fmla="*/ 2230931 w 4452260"/>
                <a:gd name="connsiteY66" fmla="*/ 0 h 1068867"/>
                <a:gd name="connsiteX67" fmla="*/ 2287725 w 4452260"/>
                <a:gd name="connsiteY67" fmla="*/ 0 h 1068867"/>
                <a:gd name="connsiteX68" fmla="*/ 2289450 w 4452260"/>
                <a:gd name="connsiteY68" fmla="*/ 0 h 1068867"/>
                <a:gd name="connsiteX69" fmla="*/ 2323220 w 4452260"/>
                <a:gd name="connsiteY69" fmla="*/ 0 h 1068867"/>
                <a:gd name="connsiteX70" fmla="*/ 2324944 w 4452260"/>
                <a:gd name="connsiteY70" fmla="*/ 0 h 1068867"/>
                <a:gd name="connsiteX71" fmla="*/ 2340483 w 4452260"/>
                <a:gd name="connsiteY71" fmla="*/ 0 h 1068867"/>
                <a:gd name="connsiteX72" fmla="*/ 2341447 w 4452260"/>
                <a:gd name="connsiteY72" fmla="*/ 0 h 1068867"/>
                <a:gd name="connsiteX73" fmla="*/ 2343172 w 4452260"/>
                <a:gd name="connsiteY73" fmla="*/ 0 h 1068867"/>
                <a:gd name="connsiteX74" fmla="*/ 2349122 w 4452260"/>
                <a:gd name="connsiteY74" fmla="*/ 0 h 1068867"/>
                <a:gd name="connsiteX75" fmla="*/ 2350846 w 4452260"/>
                <a:gd name="connsiteY75" fmla="*/ 0 h 1068867"/>
                <a:gd name="connsiteX76" fmla="*/ 2390844 w 4452260"/>
                <a:gd name="connsiteY76" fmla="*/ 0 h 1068867"/>
                <a:gd name="connsiteX77" fmla="*/ 2462317 w 4452260"/>
                <a:gd name="connsiteY77" fmla="*/ 0 h 1068867"/>
                <a:gd name="connsiteX78" fmla="*/ 2499455 w 4452260"/>
                <a:gd name="connsiteY78" fmla="*/ 0 h 1068867"/>
                <a:gd name="connsiteX79" fmla="*/ 2530713 w 4452260"/>
                <a:gd name="connsiteY79" fmla="*/ 0 h 1068867"/>
                <a:gd name="connsiteX80" fmla="*/ 2547403 w 4452260"/>
                <a:gd name="connsiteY80" fmla="*/ 0 h 1068867"/>
                <a:gd name="connsiteX81" fmla="*/ 2549127 w 4452260"/>
                <a:gd name="connsiteY81" fmla="*/ 0 h 1068867"/>
                <a:gd name="connsiteX82" fmla="*/ 2581074 w 4452260"/>
                <a:gd name="connsiteY82" fmla="*/ 0 h 1068867"/>
                <a:gd name="connsiteX83" fmla="*/ 2582112 w 4452260"/>
                <a:gd name="connsiteY83" fmla="*/ 0 h 1068867"/>
                <a:gd name="connsiteX84" fmla="*/ 2669530 w 4452260"/>
                <a:gd name="connsiteY84" fmla="*/ 0 h 1068867"/>
                <a:gd name="connsiteX85" fmla="*/ 2678759 w 4452260"/>
                <a:gd name="connsiteY85" fmla="*/ 0 h 1068867"/>
                <a:gd name="connsiteX86" fmla="*/ 2709527 w 4452260"/>
                <a:gd name="connsiteY86" fmla="*/ 0 h 1068867"/>
                <a:gd name="connsiteX87" fmla="*/ 2711252 w 4452260"/>
                <a:gd name="connsiteY87" fmla="*/ 0 h 1068867"/>
                <a:gd name="connsiteX88" fmla="*/ 2714748 w 4452260"/>
                <a:gd name="connsiteY88" fmla="*/ 0 h 1068867"/>
                <a:gd name="connsiteX89" fmla="*/ 2719890 w 4452260"/>
                <a:gd name="connsiteY89" fmla="*/ 0 h 1068867"/>
                <a:gd name="connsiteX90" fmla="*/ 2831360 w 4452260"/>
                <a:gd name="connsiteY90" fmla="*/ 0 h 1068867"/>
                <a:gd name="connsiteX91" fmla="*/ 2833086 w 4452260"/>
                <a:gd name="connsiteY91" fmla="*/ 0 h 1068867"/>
                <a:gd name="connsiteX92" fmla="*/ 2866087 w 4452260"/>
                <a:gd name="connsiteY92" fmla="*/ 0 h 1068867"/>
                <a:gd name="connsiteX93" fmla="*/ 2918659 w 4452260"/>
                <a:gd name="connsiteY93" fmla="*/ 0 h 1068867"/>
                <a:gd name="connsiteX94" fmla="*/ 2919896 w 4452260"/>
                <a:gd name="connsiteY94" fmla="*/ 0 h 1068867"/>
                <a:gd name="connsiteX95" fmla="*/ 2920383 w 4452260"/>
                <a:gd name="connsiteY95" fmla="*/ 0 h 1068867"/>
                <a:gd name="connsiteX96" fmla="*/ 2977177 w 4452260"/>
                <a:gd name="connsiteY96" fmla="*/ 0 h 1068867"/>
                <a:gd name="connsiteX97" fmla="*/ 2978902 w 4452260"/>
                <a:gd name="connsiteY97" fmla="*/ 0 h 1068867"/>
                <a:gd name="connsiteX98" fmla="*/ 3012671 w 4452260"/>
                <a:gd name="connsiteY98" fmla="*/ 0 h 1068867"/>
                <a:gd name="connsiteX99" fmla="*/ 3014397 w 4452260"/>
                <a:gd name="connsiteY99" fmla="*/ 0 h 1068867"/>
                <a:gd name="connsiteX100" fmla="*/ 3028211 w 4452260"/>
                <a:gd name="connsiteY100" fmla="*/ 0 h 1068867"/>
                <a:gd name="connsiteX101" fmla="*/ 3030899 w 4452260"/>
                <a:gd name="connsiteY101" fmla="*/ 0 h 1068867"/>
                <a:gd name="connsiteX102" fmla="*/ 3032624 w 4452260"/>
                <a:gd name="connsiteY102" fmla="*/ 0 h 1068867"/>
                <a:gd name="connsiteX103" fmla="*/ 3038573 w 4452260"/>
                <a:gd name="connsiteY103" fmla="*/ 0 h 1068867"/>
                <a:gd name="connsiteX104" fmla="*/ 3040298 w 4452260"/>
                <a:gd name="connsiteY104" fmla="*/ 0 h 1068867"/>
                <a:gd name="connsiteX105" fmla="*/ 3082021 w 4452260"/>
                <a:gd name="connsiteY105" fmla="*/ 0 h 1068867"/>
                <a:gd name="connsiteX106" fmla="*/ 3150044 w 4452260"/>
                <a:gd name="connsiteY106" fmla="*/ 0 h 1068867"/>
                <a:gd name="connsiteX107" fmla="*/ 3218441 w 4452260"/>
                <a:gd name="connsiteY107" fmla="*/ 0 h 1068867"/>
                <a:gd name="connsiteX108" fmla="*/ 3236855 w 4452260"/>
                <a:gd name="connsiteY108" fmla="*/ 0 h 1068867"/>
                <a:gd name="connsiteX109" fmla="*/ 3269839 w 4452260"/>
                <a:gd name="connsiteY109" fmla="*/ 0 h 1068867"/>
                <a:gd name="connsiteX110" fmla="*/ 3272250 w 4452260"/>
                <a:gd name="connsiteY110" fmla="*/ 0 h 1068867"/>
                <a:gd name="connsiteX111" fmla="*/ 3320378 w 4452260"/>
                <a:gd name="connsiteY111" fmla="*/ 0 h 1068867"/>
                <a:gd name="connsiteX112" fmla="*/ 3346330 w 4452260"/>
                <a:gd name="connsiteY112" fmla="*/ 0 h 1068867"/>
                <a:gd name="connsiteX113" fmla="*/ 3357257 w 4452260"/>
                <a:gd name="connsiteY113" fmla="*/ 0 h 1068867"/>
                <a:gd name="connsiteX114" fmla="*/ 3369936 w 4452260"/>
                <a:gd name="connsiteY114" fmla="*/ 0 h 1068867"/>
                <a:gd name="connsiteX115" fmla="*/ 3398980 w 4452260"/>
                <a:gd name="connsiteY115" fmla="*/ 0 h 1068867"/>
                <a:gd name="connsiteX116" fmla="*/ 3405925 w 4452260"/>
                <a:gd name="connsiteY116" fmla="*/ 0 h 1068867"/>
                <a:gd name="connsiteX117" fmla="*/ 3411066 w 4452260"/>
                <a:gd name="connsiteY117" fmla="*/ 0 h 1068867"/>
                <a:gd name="connsiteX118" fmla="*/ 3520813 w 4452260"/>
                <a:gd name="connsiteY118" fmla="*/ 0 h 1068867"/>
                <a:gd name="connsiteX119" fmla="*/ 3607623 w 4452260"/>
                <a:gd name="connsiteY119" fmla="*/ 0 h 1068867"/>
                <a:gd name="connsiteX120" fmla="*/ 3608111 w 4452260"/>
                <a:gd name="connsiteY120" fmla="*/ 0 h 1068867"/>
                <a:gd name="connsiteX121" fmla="*/ 3666629 w 4452260"/>
                <a:gd name="connsiteY121" fmla="*/ 0 h 1068867"/>
                <a:gd name="connsiteX122" fmla="*/ 3702124 w 4452260"/>
                <a:gd name="connsiteY122" fmla="*/ 0 h 1068867"/>
                <a:gd name="connsiteX123" fmla="*/ 3720351 w 4452260"/>
                <a:gd name="connsiteY123" fmla="*/ 0 h 1068867"/>
                <a:gd name="connsiteX124" fmla="*/ 3728025 w 4452260"/>
                <a:gd name="connsiteY124" fmla="*/ 0 h 1068867"/>
                <a:gd name="connsiteX125" fmla="*/ 3769748 w 4452260"/>
                <a:gd name="connsiteY125" fmla="*/ 0 h 1068867"/>
                <a:gd name="connsiteX126" fmla="*/ 4098793 w 4452260"/>
                <a:gd name="connsiteY126" fmla="*/ 0 h 1068867"/>
                <a:gd name="connsiteX127" fmla="*/ 4193519 w 4452260"/>
                <a:gd name="connsiteY127" fmla="*/ 54408 h 1068867"/>
                <a:gd name="connsiteX128" fmla="*/ 4439104 w 4452260"/>
                <a:gd name="connsiteY128" fmla="*/ 480025 h 1068867"/>
                <a:gd name="connsiteX129" fmla="*/ 4439104 w 4452260"/>
                <a:gd name="connsiteY129" fmla="*/ 588843 h 1068867"/>
                <a:gd name="connsiteX130" fmla="*/ 4193519 w 4452260"/>
                <a:gd name="connsiteY130" fmla="*/ 1014459 h 1068867"/>
                <a:gd name="connsiteX131" fmla="*/ 4098793 w 4452260"/>
                <a:gd name="connsiteY131" fmla="*/ 1068867 h 1068867"/>
                <a:gd name="connsiteX132" fmla="*/ 3728025 w 4452260"/>
                <a:gd name="connsiteY132" fmla="*/ 1068867 h 1068867"/>
                <a:gd name="connsiteX133" fmla="*/ 3607623 w 4452260"/>
                <a:gd name="connsiteY133" fmla="*/ 1068867 h 1068867"/>
                <a:gd name="connsiteX134" fmla="*/ 3411066 w 4452260"/>
                <a:gd name="connsiteY134" fmla="*/ 1068867 h 1068867"/>
                <a:gd name="connsiteX135" fmla="*/ 3357257 w 4452260"/>
                <a:gd name="connsiteY135" fmla="*/ 1068867 h 1068867"/>
                <a:gd name="connsiteX136" fmla="*/ 3236855 w 4452260"/>
                <a:gd name="connsiteY136" fmla="*/ 1068867 h 1068867"/>
                <a:gd name="connsiteX137" fmla="*/ 3040298 w 4452260"/>
                <a:gd name="connsiteY137" fmla="*/ 1068867 h 1068867"/>
                <a:gd name="connsiteX138" fmla="*/ 3038573 w 4452260"/>
                <a:gd name="connsiteY138" fmla="*/ 1068867 h 1068867"/>
                <a:gd name="connsiteX139" fmla="*/ 2919896 w 4452260"/>
                <a:gd name="connsiteY139" fmla="*/ 1068867 h 1068867"/>
                <a:gd name="connsiteX140" fmla="*/ 2866087 w 4452260"/>
                <a:gd name="connsiteY140" fmla="*/ 1068867 h 1068867"/>
                <a:gd name="connsiteX141" fmla="*/ 2719890 w 4452260"/>
                <a:gd name="connsiteY141" fmla="*/ 1068867 h 1068867"/>
                <a:gd name="connsiteX142" fmla="*/ 2669530 w 4452260"/>
                <a:gd name="connsiteY142" fmla="*/ 1068867 h 1068867"/>
                <a:gd name="connsiteX143" fmla="*/ 2549127 w 4452260"/>
                <a:gd name="connsiteY143" fmla="*/ 1068867 h 1068867"/>
                <a:gd name="connsiteX144" fmla="*/ 2547403 w 4452260"/>
                <a:gd name="connsiteY144" fmla="*/ 1068867 h 1068867"/>
                <a:gd name="connsiteX145" fmla="*/ 2350846 w 4452260"/>
                <a:gd name="connsiteY145" fmla="*/ 1068867 h 1068867"/>
                <a:gd name="connsiteX146" fmla="*/ 2349122 w 4452260"/>
                <a:gd name="connsiteY146" fmla="*/ 1068867 h 1068867"/>
                <a:gd name="connsiteX147" fmla="*/ 2228719 w 4452260"/>
                <a:gd name="connsiteY147" fmla="*/ 1068867 h 1068867"/>
                <a:gd name="connsiteX148" fmla="*/ 2178359 w 4452260"/>
                <a:gd name="connsiteY148" fmla="*/ 1068867 h 1068867"/>
                <a:gd name="connsiteX149" fmla="*/ 2032162 w 4452260"/>
                <a:gd name="connsiteY149" fmla="*/ 1068867 h 1068867"/>
                <a:gd name="connsiteX150" fmla="*/ 1978354 w 4452260"/>
                <a:gd name="connsiteY150" fmla="*/ 1068867 h 1068867"/>
                <a:gd name="connsiteX151" fmla="*/ 1859676 w 4452260"/>
                <a:gd name="connsiteY151" fmla="*/ 1068867 h 1068867"/>
                <a:gd name="connsiteX152" fmla="*/ 1857951 w 4452260"/>
                <a:gd name="connsiteY152" fmla="*/ 1068867 h 1068867"/>
                <a:gd name="connsiteX153" fmla="*/ 1826599 w 4452260"/>
                <a:gd name="connsiteY153" fmla="*/ 1068867 h 1068867"/>
                <a:gd name="connsiteX154" fmla="*/ 1661394 w 4452260"/>
                <a:gd name="connsiteY154" fmla="*/ 1068867 h 1068867"/>
                <a:gd name="connsiteX155" fmla="*/ 1540992 w 4452260"/>
                <a:gd name="connsiteY155" fmla="*/ 1068867 h 1068867"/>
                <a:gd name="connsiteX156" fmla="*/ 1531708 w 4452260"/>
                <a:gd name="connsiteY156" fmla="*/ 1068867 h 1068867"/>
                <a:gd name="connsiteX157" fmla="*/ 1487183 w 4452260"/>
                <a:gd name="connsiteY157" fmla="*/ 1068867 h 1068867"/>
                <a:gd name="connsiteX158" fmla="*/ 1335428 w 4452260"/>
                <a:gd name="connsiteY158" fmla="*/ 1068867 h 1068867"/>
                <a:gd name="connsiteX159" fmla="*/ 1290626 w 4452260"/>
                <a:gd name="connsiteY159" fmla="*/ 1068867 h 1068867"/>
                <a:gd name="connsiteX160" fmla="*/ 1170224 w 4452260"/>
                <a:gd name="connsiteY160" fmla="*/ 1068867 h 1068867"/>
                <a:gd name="connsiteX161" fmla="*/ 1138871 w 4452260"/>
                <a:gd name="connsiteY161" fmla="*/ 1068867 h 1068867"/>
                <a:gd name="connsiteX162" fmla="*/ 1040537 w 4452260"/>
                <a:gd name="connsiteY162" fmla="*/ 1068867 h 1068867"/>
                <a:gd name="connsiteX163" fmla="*/ 843980 w 4452260"/>
                <a:gd name="connsiteY163" fmla="*/ 1068867 h 1068867"/>
                <a:gd name="connsiteX164" fmla="*/ 799455 w 4452260"/>
                <a:gd name="connsiteY164" fmla="*/ 1068867 h 1068867"/>
                <a:gd name="connsiteX165" fmla="*/ 647700 w 4452260"/>
                <a:gd name="connsiteY165" fmla="*/ 1068867 h 1068867"/>
                <a:gd name="connsiteX166" fmla="*/ 352810 w 4452260"/>
                <a:gd name="connsiteY166" fmla="*/ 1068867 h 1068867"/>
                <a:gd name="connsiteX167" fmla="*/ 258084 w 4452260"/>
                <a:gd name="connsiteY167" fmla="*/ 1014459 h 1068867"/>
                <a:gd name="connsiteX168" fmla="*/ 12498 w 4452260"/>
                <a:gd name="connsiteY168" fmla="*/ 588843 h 1068867"/>
                <a:gd name="connsiteX169" fmla="*/ 12498 w 4452260"/>
                <a:gd name="connsiteY169" fmla="*/ 480025 h 1068867"/>
                <a:gd name="connsiteX170" fmla="*/ 258084 w 4452260"/>
                <a:gd name="connsiteY170" fmla="*/ 54408 h 1068867"/>
                <a:gd name="connsiteX171" fmla="*/ 352810 w 4452260"/>
                <a:gd name="connsiteY171" fmla="*/ 0 h 1068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</a:cxnLst>
              <a:rect l="l" t="t" r="r" b="b"/>
              <a:pathLst>
                <a:path w="4452260" h="1068867">
                  <a:moveTo>
                    <a:pt x="352810" y="0"/>
                  </a:moveTo>
                  <a:cubicBezTo>
                    <a:pt x="475602" y="0"/>
                    <a:pt x="567696" y="0"/>
                    <a:pt x="636768" y="0"/>
                  </a:cubicBezTo>
                  <a:lnTo>
                    <a:pt x="647700" y="0"/>
                  </a:lnTo>
                  <a:lnTo>
                    <a:pt x="724065" y="0"/>
                  </a:lnTo>
                  <a:cubicBezTo>
                    <a:pt x="748048" y="0"/>
                    <a:pt x="767235" y="0"/>
                    <a:pt x="782584" y="0"/>
                  </a:cubicBezTo>
                  <a:lnTo>
                    <a:pt x="799455" y="0"/>
                  </a:lnTo>
                  <a:lnTo>
                    <a:pt x="809825" y="0"/>
                  </a:lnTo>
                  <a:lnTo>
                    <a:pt x="818078" y="0"/>
                  </a:lnTo>
                  <a:cubicBezTo>
                    <a:pt x="843980" y="0"/>
                    <a:pt x="843980" y="0"/>
                    <a:pt x="843980" y="0"/>
                  </a:cubicBezTo>
                  <a:lnTo>
                    <a:pt x="931658" y="0"/>
                  </a:lnTo>
                  <a:lnTo>
                    <a:pt x="961580" y="0"/>
                  </a:lnTo>
                  <a:lnTo>
                    <a:pt x="1000055" y="0"/>
                  </a:lnTo>
                  <a:lnTo>
                    <a:pt x="1040537" y="0"/>
                  </a:lnTo>
                  <a:lnTo>
                    <a:pt x="1051453" y="0"/>
                  </a:lnTo>
                  <a:lnTo>
                    <a:pt x="1083414" y="0"/>
                  </a:lnTo>
                  <a:lnTo>
                    <a:pt x="1112969" y="0"/>
                  </a:lnTo>
                  <a:cubicBezTo>
                    <a:pt x="1138871" y="0"/>
                    <a:pt x="1138871" y="0"/>
                    <a:pt x="1138871" y="0"/>
                  </a:cubicBezTo>
                  <a:lnTo>
                    <a:pt x="1170224" y="0"/>
                  </a:lnTo>
                  <a:lnTo>
                    <a:pt x="1170711" y="0"/>
                  </a:lnTo>
                  <a:lnTo>
                    <a:pt x="1202662" y="0"/>
                  </a:lnTo>
                  <a:lnTo>
                    <a:pt x="1240037" y="0"/>
                  </a:lnTo>
                  <a:cubicBezTo>
                    <a:pt x="1290626" y="0"/>
                    <a:pt x="1290626" y="0"/>
                    <a:pt x="1290626" y="0"/>
                  </a:cubicBezTo>
                  <a:lnTo>
                    <a:pt x="1324496" y="0"/>
                  </a:lnTo>
                  <a:lnTo>
                    <a:pt x="1332348" y="0"/>
                  </a:lnTo>
                  <a:lnTo>
                    <a:pt x="1335428" y="0"/>
                  </a:lnTo>
                  <a:lnTo>
                    <a:pt x="1411793" y="0"/>
                  </a:lnTo>
                  <a:lnTo>
                    <a:pt x="1454182" y="0"/>
                  </a:lnTo>
                  <a:lnTo>
                    <a:pt x="1470312" y="0"/>
                  </a:lnTo>
                  <a:lnTo>
                    <a:pt x="1487183" y="0"/>
                  </a:lnTo>
                  <a:lnTo>
                    <a:pt x="1497552" y="0"/>
                  </a:lnTo>
                  <a:lnTo>
                    <a:pt x="1505806" y="0"/>
                  </a:lnTo>
                  <a:lnTo>
                    <a:pt x="1528471" y="0"/>
                  </a:lnTo>
                  <a:lnTo>
                    <a:pt x="1531708" y="0"/>
                  </a:lnTo>
                  <a:lnTo>
                    <a:pt x="1540992" y="0"/>
                  </a:lnTo>
                  <a:lnTo>
                    <a:pt x="1541479" y="0"/>
                  </a:lnTo>
                  <a:lnTo>
                    <a:pt x="1599998" y="0"/>
                  </a:lnTo>
                  <a:lnTo>
                    <a:pt x="1619386" y="0"/>
                  </a:lnTo>
                  <a:lnTo>
                    <a:pt x="1635492" y="0"/>
                  </a:lnTo>
                  <a:lnTo>
                    <a:pt x="1649308" y="0"/>
                  </a:lnTo>
                  <a:lnTo>
                    <a:pt x="1653720" y="0"/>
                  </a:lnTo>
                  <a:lnTo>
                    <a:pt x="1661394" y="0"/>
                  </a:lnTo>
                  <a:lnTo>
                    <a:pt x="1687782" y="0"/>
                  </a:lnTo>
                  <a:lnTo>
                    <a:pt x="1703116" y="0"/>
                  </a:lnTo>
                  <a:lnTo>
                    <a:pt x="1739181" y="0"/>
                  </a:lnTo>
                  <a:lnTo>
                    <a:pt x="1771141" y="0"/>
                  </a:lnTo>
                  <a:lnTo>
                    <a:pt x="1800697" y="0"/>
                  </a:lnTo>
                  <a:lnTo>
                    <a:pt x="1811727" y="0"/>
                  </a:lnTo>
                  <a:lnTo>
                    <a:pt x="1823361" y="0"/>
                  </a:lnTo>
                  <a:lnTo>
                    <a:pt x="1826599" y="0"/>
                  </a:lnTo>
                  <a:lnTo>
                    <a:pt x="1857951" y="0"/>
                  </a:lnTo>
                  <a:lnTo>
                    <a:pt x="1858439" y="0"/>
                  </a:lnTo>
                  <a:lnTo>
                    <a:pt x="1859676" y="0"/>
                  </a:lnTo>
                  <a:lnTo>
                    <a:pt x="1893346" y="0"/>
                  </a:lnTo>
                  <a:lnTo>
                    <a:pt x="1927765" y="0"/>
                  </a:lnTo>
                  <a:lnTo>
                    <a:pt x="1963365" y="0"/>
                  </a:lnTo>
                  <a:lnTo>
                    <a:pt x="1978354" y="0"/>
                  </a:lnTo>
                  <a:lnTo>
                    <a:pt x="1991032" y="0"/>
                  </a:lnTo>
                  <a:lnTo>
                    <a:pt x="2020076" y="0"/>
                  </a:lnTo>
                  <a:lnTo>
                    <a:pt x="2021800" y="0"/>
                  </a:lnTo>
                  <a:lnTo>
                    <a:pt x="2027021" y="0"/>
                  </a:lnTo>
                  <a:cubicBezTo>
                    <a:pt x="2032162" y="0"/>
                    <a:pt x="2032162" y="0"/>
                    <a:pt x="2032162" y="0"/>
                  </a:cubicBezTo>
                  <a:lnTo>
                    <a:pt x="2141909" y="0"/>
                  </a:lnTo>
                  <a:lnTo>
                    <a:pt x="2143633" y="0"/>
                  </a:lnTo>
                  <a:lnTo>
                    <a:pt x="2178359" y="0"/>
                  </a:lnTo>
                  <a:lnTo>
                    <a:pt x="2228719" y="0"/>
                  </a:lnTo>
                  <a:lnTo>
                    <a:pt x="2229207" y="0"/>
                  </a:lnTo>
                  <a:lnTo>
                    <a:pt x="2230931" y="0"/>
                  </a:lnTo>
                  <a:lnTo>
                    <a:pt x="2287725" y="0"/>
                  </a:lnTo>
                  <a:lnTo>
                    <a:pt x="2289450" y="0"/>
                  </a:lnTo>
                  <a:lnTo>
                    <a:pt x="2323220" y="0"/>
                  </a:lnTo>
                  <a:lnTo>
                    <a:pt x="2324944" y="0"/>
                  </a:lnTo>
                  <a:lnTo>
                    <a:pt x="2340483" y="0"/>
                  </a:lnTo>
                  <a:lnTo>
                    <a:pt x="2341447" y="0"/>
                  </a:lnTo>
                  <a:lnTo>
                    <a:pt x="2343172" y="0"/>
                  </a:lnTo>
                  <a:lnTo>
                    <a:pt x="2349122" y="0"/>
                  </a:lnTo>
                  <a:lnTo>
                    <a:pt x="2350846" y="0"/>
                  </a:lnTo>
                  <a:lnTo>
                    <a:pt x="2390844" y="0"/>
                  </a:lnTo>
                  <a:lnTo>
                    <a:pt x="2462317" y="0"/>
                  </a:lnTo>
                  <a:lnTo>
                    <a:pt x="2499455" y="0"/>
                  </a:lnTo>
                  <a:lnTo>
                    <a:pt x="2530713" y="0"/>
                  </a:lnTo>
                  <a:lnTo>
                    <a:pt x="2547403" y="0"/>
                  </a:lnTo>
                  <a:lnTo>
                    <a:pt x="2549127" y="0"/>
                  </a:lnTo>
                  <a:lnTo>
                    <a:pt x="2581074" y="0"/>
                  </a:lnTo>
                  <a:lnTo>
                    <a:pt x="2582112" y="0"/>
                  </a:lnTo>
                  <a:cubicBezTo>
                    <a:pt x="2669530" y="0"/>
                    <a:pt x="2669530" y="0"/>
                    <a:pt x="2669530" y="0"/>
                  </a:cubicBezTo>
                  <a:lnTo>
                    <a:pt x="2678759" y="0"/>
                  </a:lnTo>
                  <a:lnTo>
                    <a:pt x="2709527" y="0"/>
                  </a:lnTo>
                  <a:lnTo>
                    <a:pt x="2711252" y="0"/>
                  </a:lnTo>
                  <a:lnTo>
                    <a:pt x="2714748" y="0"/>
                  </a:lnTo>
                  <a:lnTo>
                    <a:pt x="2719890" y="0"/>
                  </a:lnTo>
                  <a:lnTo>
                    <a:pt x="2831360" y="0"/>
                  </a:lnTo>
                  <a:lnTo>
                    <a:pt x="2833086" y="0"/>
                  </a:lnTo>
                  <a:lnTo>
                    <a:pt x="2866087" y="0"/>
                  </a:lnTo>
                  <a:lnTo>
                    <a:pt x="2918659" y="0"/>
                  </a:lnTo>
                  <a:lnTo>
                    <a:pt x="2919896" y="0"/>
                  </a:lnTo>
                  <a:lnTo>
                    <a:pt x="2920383" y="0"/>
                  </a:lnTo>
                  <a:lnTo>
                    <a:pt x="2977177" y="0"/>
                  </a:lnTo>
                  <a:lnTo>
                    <a:pt x="2978902" y="0"/>
                  </a:lnTo>
                  <a:lnTo>
                    <a:pt x="3012671" y="0"/>
                  </a:lnTo>
                  <a:lnTo>
                    <a:pt x="3014397" y="0"/>
                  </a:lnTo>
                  <a:lnTo>
                    <a:pt x="3028211" y="0"/>
                  </a:lnTo>
                  <a:lnTo>
                    <a:pt x="3030899" y="0"/>
                  </a:lnTo>
                  <a:lnTo>
                    <a:pt x="3032624" y="0"/>
                  </a:lnTo>
                  <a:lnTo>
                    <a:pt x="3038573" y="0"/>
                  </a:lnTo>
                  <a:lnTo>
                    <a:pt x="3040298" y="0"/>
                  </a:lnTo>
                  <a:lnTo>
                    <a:pt x="3082021" y="0"/>
                  </a:lnTo>
                  <a:lnTo>
                    <a:pt x="3150044" y="0"/>
                  </a:lnTo>
                  <a:lnTo>
                    <a:pt x="3218441" y="0"/>
                  </a:lnTo>
                  <a:lnTo>
                    <a:pt x="3236855" y="0"/>
                  </a:lnTo>
                  <a:lnTo>
                    <a:pt x="3269839" y="0"/>
                  </a:lnTo>
                  <a:lnTo>
                    <a:pt x="3272250" y="0"/>
                  </a:lnTo>
                  <a:lnTo>
                    <a:pt x="3320378" y="0"/>
                  </a:lnTo>
                  <a:lnTo>
                    <a:pt x="3346330" y="0"/>
                  </a:lnTo>
                  <a:lnTo>
                    <a:pt x="3357257" y="0"/>
                  </a:lnTo>
                  <a:lnTo>
                    <a:pt x="3369936" y="0"/>
                  </a:lnTo>
                  <a:lnTo>
                    <a:pt x="3398980" y="0"/>
                  </a:lnTo>
                  <a:lnTo>
                    <a:pt x="3405925" y="0"/>
                  </a:lnTo>
                  <a:cubicBezTo>
                    <a:pt x="3411066" y="0"/>
                    <a:pt x="3411066" y="0"/>
                    <a:pt x="3411066" y="0"/>
                  </a:cubicBezTo>
                  <a:lnTo>
                    <a:pt x="3520813" y="0"/>
                  </a:lnTo>
                  <a:lnTo>
                    <a:pt x="3607623" y="0"/>
                  </a:lnTo>
                  <a:lnTo>
                    <a:pt x="3608111" y="0"/>
                  </a:lnTo>
                  <a:lnTo>
                    <a:pt x="3666629" y="0"/>
                  </a:lnTo>
                  <a:lnTo>
                    <a:pt x="3702124" y="0"/>
                  </a:lnTo>
                  <a:lnTo>
                    <a:pt x="3720351" y="0"/>
                  </a:lnTo>
                  <a:lnTo>
                    <a:pt x="3728025" y="0"/>
                  </a:lnTo>
                  <a:lnTo>
                    <a:pt x="3769748" y="0"/>
                  </a:lnTo>
                  <a:cubicBezTo>
                    <a:pt x="4098793" y="0"/>
                    <a:pt x="4098793" y="0"/>
                    <a:pt x="4098793" y="0"/>
                  </a:cubicBezTo>
                  <a:cubicBezTo>
                    <a:pt x="4133877" y="0"/>
                    <a:pt x="4175977" y="24572"/>
                    <a:pt x="4193519" y="54408"/>
                  </a:cubicBezTo>
                  <a:cubicBezTo>
                    <a:pt x="4439104" y="480025"/>
                    <a:pt x="4439104" y="480025"/>
                    <a:pt x="4439104" y="480025"/>
                  </a:cubicBezTo>
                  <a:cubicBezTo>
                    <a:pt x="4456646" y="509862"/>
                    <a:pt x="4456646" y="559005"/>
                    <a:pt x="4439104" y="588843"/>
                  </a:cubicBezTo>
                  <a:cubicBezTo>
                    <a:pt x="4193519" y="1014459"/>
                    <a:pt x="4193519" y="1014459"/>
                    <a:pt x="4193519" y="1014459"/>
                  </a:cubicBezTo>
                  <a:cubicBezTo>
                    <a:pt x="4175977" y="1044295"/>
                    <a:pt x="4133877" y="1068867"/>
                    <a:pt x="4098793" y="1068867"/>
                  </a:cubicBezTo>
                  <a:lnTo>
                    <a:pt x="3728025" y="1068867"/>
                  </a:lnTo>
                  <a:lnTo>
                    <a:pt x="3607623" y="1068867"/>
                  </a:lnTo>
                  <a:lnTo>
                    <a:pt x="3411066" y="1068867"/>
                  </a:lnTo>
                  <a:lnTo>
                    <a:pt x="3357257" y="1068867"/>
                  </a:lnTo>
                  <a:lnTo>
                    <a:pt x="3236855" y="1068867"/>
                  </a:lnTo>
                  <a:lnTo>
                    <a:pt x="3040298" y="1068867"/>
                  </a:lnTo>
                  <a:lnTo>
                    <a:pt x="3038573" y="1068867"/>
                  </a:lnTo>
                  <a:lnTo>
                    <a:pt x="2919896" y="1068867"/>
                  </a:lnTo>
                  <a:lnTo>
                    <a:pt x="2866087" y="1068867"/>
                  </a:lnTo>
                  <a:lnTo>
                    <a:pt x="2719890" y="1068867"/>
                  </a:lnTo>
                  <a:lnTo>
                    <a:pt x="2669530" y="1068867"/>
                  </a:lnTo>
                  <a:lnTo>
                    <a:pt x="2549127" y="1068867"/>
                  </a:lnTo>
                  <a:lnTo>
                    <a:pt x="2547403" y="1068867"/>
                  </a:lnTo>
                  <a:lnTo>
                    <a:pt x="2350846" y="1068867"/>
                  </a:lnTo>
                  <a:lnTo>
                    <a:pt x="2349122" y="1068867"/>
                  </a:lnTo>
                  <a:lnTo>
                    <a:pt x="2228719" y="1068867"/>
                  </a:lnTo>
                  <a:lnTo>
                    <a:pt x="2178359" y="1068867"/>
                  </a:lnTo>
                  <a:lnTo>
                    <a:pt x="2032162" y="1068867"/>
                  </a:lnTo>
                  <a:lnTo>
                    <a:pt x="1978354" y="1068867"/>
                  </a:lnTo>
                  <a:lnTo>
                    <a:pt x="1859676" y="1068867"/>
                  </a:lnTo>
                  <a:lnTo>
                    <a:pt x="1857951" y="1068867"/>
                  </a:lnTo>
                  <a:lnTo>
                    <a:pt x="1826599" y="1068867"/>
                  </a:lnTo>
                  <a:lnTo>
                    <a:pt x="1661394" y="1068867"/>
                  </a:lnTo>
                  <a:lnTo>
                    <a:pt x="1540992" y="1068867"/>
                  </a:lnTo>
                  <a:lnTo>
                    <a:pt x="1531708" y="1068867"/>
                  </a:lnTo>
                  <a:lnTo>
                    <a:pt x="1487183" y="1068867"/>
                  </a:lnTo>
                  <a:lnTo>
                    <a:pt x="1335428" y="1068867"/>
                  </a:lnTo>
                  <a:lnTo>
                    <a:pt x="1290626" y="1068867"/>
                  </a:lnTo>
                  <a:lnTo>
                    <a:pt x="1170224" y="1068867"/>
                  </a:lnTo>
                  <a:lnTo>
                    <a:pt x="1138871" y="1068867"/>
                  </a:lnTo>
                  <a:lnTo>
                    <a:pt x="1040537" y="1068867"/>
                  </a:lnTo>
                  <a:lnTo>
                    <a:pt x="843980" y="1068867"/>
                  </a:lnTo>
                  <a:lnTo>
                    <a:pt x="799455" y="1068867"/>
                  </a:lnTo>
                  <a:lnTo>
                    <a:pt x="647700" y="1068867"/>
                  </a:lnTo>
                  <a:lnTo>
                    <a:pt x="352810" y="1068867"/>
                  </a:lnTo>
                  <a:cubicBezTo>
                    <a:pt x="318603" y="1068867"/>
                    <a:pt x="275626" y="1044295"/>
                    <a:pt x="258084" y="1014459"/>
                  </a:cubicBezTo>
                  <a:cubicBezTo>
                    <a:pt x="12498" y="588843"/>
                    <a:pt x="12498" y="588843"/>
                    <a:pt x="12498" y="588843"/>
                  </a:cubicBezTo>
                  <a:cubicBezTo>
                    <a:pt x="-4166" y="559005"/>
                    <a:pt x="-4166" y="509862"/>
                    <a:pt x="12498" y="480025"/>
                  </a:cubicBezTo>
                  <a:cubicBezTo>
                    <a:pt x="258084" y="54408"/>
                    <a:pt x="258084" y="54408"/>
                    <a:pt x="258084" y="54408"/>
                  </a:cubicBezTo>
                  <a:cubicBezTo>
                    <a:pt x="275626" y="24572"/>
                    <a:pt x="318603" y="0"/>
                    <a:pt x="352810" y="0"/>
                  </a:cubicBez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lumMod val="95000"/>
                  </a:schemeClr>
                </a:gs>
                <a:gs pos="0">
                  <a:srgbClr val="D3D3D3"/>
                </a:gs>
              </a:gsLst>
              <a:lin ang="2700000" scaled="1"/>
              <a:tileRect/>
            </a:gradFill>
            <a:ln w="19050">
              <a:gradFill flip="none" rotWithShape="1">
                <a:gsLst>
                  <a:gs pos="100000">
                    <a:schemeClr val="bg1">
                      <a:lumMod val="75000"/>
                    </a:schemeClr>
                  </a:gs>
                  <a:gs pos="0">
                    <a:schemeClr val="bg1"/>
                  </a:gs>
                </a:gsLst>
                <a:lin ang="2700000" scaled="1"/>
                <a:tileRect/>
              </a:gradFill>
            </a:ln>
            <a:effectLst>
              <a:outerShdw blurRad="127000" dist="508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68580" tIns="34290" rIns="68580" bIns="34290" numCol="1" anchor="t" anchorCtr="0" compatLnSpc="1">
              <a:noAutofit/>
            </a:bodyPr>
            <a:lstStyle/>
            <a:p>
              <a:endParaRPr lang="zh-CN" altLang="en-US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51" name="任意多边形 50"/>
            <p:cNvSpPr/>
            <p:nvPr/>
          </p:nvSpPr>
          <p:spPr bwMode="auto">
            <a:xfrm flipH="1">
              <a:off x="7195689" y="5147095"/>
              <a:ext cx="3619225" cy="726817"/>
            </a:xfrm>
            <a:custGeom>
              <a:avLst/>
              <a:gdLst>
                <a:gd name="connsiteX0" fmla="*/ 305125 w 4603109"/>
                <a:gd name="connsiteY0" fmla="*/ 0 h 924402"/>
                <a:gd name="connsiteX1" fmla="*/ 432894 w 4603109"/>
                <a:gd name="connsiteY1" fmla="*/ 0 h 924402"/>
                <a:gd name="connsiteX2" fmla="*/ 445336 w 4603109"/>
                <a:gd name="connsiteY2" fmla="*/ 0 h 924402"/>
                <a:gd name="connsiteX3" fmla="*/ 550703 w 4603109"/>
                <a:gd name="connsiteY3" fmla="*/ 0 h 924402"/>
                <a:gd name="connsiteX4" fmla="*/ 560158 w 4603109"/>
                <a:gd name="connsiteY4" fmla="*/ 0 h 924402"/>
                <a:gd name="connsiteX5" fmla="*/ 573105 w 4603109"/>
                <a:gd name="connsiteY5" fmla="*/ 0 h 924402"/>
                <a:gd name="connsiteX6" fmla="*/ 626202 w 4603109"/>
                <a:gd name="connsiteY6" fmla="*/ 0 h 924402"/>
                <a:gd name="connsiteX7" fmla="*/ 676811 w 4603109"/>
                <a:gd name="connsiteY7" fmla="*/ 0 h 924402"/>
                <a:gd name="connsiteX8" fmla="*/ 678472 w 4603109"/>
                <a:gd name="connsiteY8" fmla="*/ 0 h 924402"/>
                <a:gd name="connsiteX9" fmla="*/ 687927 w 4603109"/>
                <a:gd name="connsiteY9" fmla="*/ 0 h 924402"/>
                <a:gd name="connsiteX10" fmla="*/ 691402 w 4603109"/>
                <a:gd name="connsiteY10" fmla="*/ 0 h 924402"/>
                <a:gd name="connsiteX11" fmla="*/ 700371 w 4603109"/>
                <a:gd name="connsiteY11" fmla="*/ 0 h 924402"/>
                <a:gd name="connsiteX12" fmla="*/ 707508 w 4603109"/>
                <a:gd name="connsiteY12" fmla="*/ 0 h 924402"/>
                <a:gd name="connsiteX13" fmla="*/ 729909 w 4603109"/>
                <a:gd name="connsiteY13" fmla="*/ 0 h 924402"/>
                <a:gd name="connsiteX14" fmla="*/ 753971 w 4603109"/>
                <a:gd name="connsiteY14" fmla="*/ 0 h 924402"/>
                <a:gd name="connsiteX15" fmla="*/ 804580 w 4603109"/>
                <a:gd name="connsiteY15" fmla="*/ 0 h 924402"/>
                <a:gd name="connsiteX16" fmla="*/ 805737 w 4603109"/>
                <a:gd name="connsiteY16" fmla="*/ 0 h 924402"/>
                <a:gd name="connsiteX17" fmla="*/ 819171 w 4603109"/>
                <a:gd name="connsiteY17" fmla="*/ 0 h 924402"/>
                <a:gd name="connsiteX18" fmla="*/ 828140 w 4603109"/>
                <a:gd name="connsiteY18" fmla="*/ 0 h 924402"/>
                <a:gd name="connsiteX19" fmla="*/ 831615 w 4603109"/>
                <a:gd name="connsiteY19" fmla="*/ 0 h 924402"/>
                <a:gd name="connsiteX20" fmla="*/ 835277 w 4603109"/>
                <a:gd name="connsiteY20" fmla="*/ 0 h 924402"/>
                <a:gd name="connsiteX21" fmla="*/ 857678 w 4603109"/>
                <a:gd name="connsiteY21" fmla="*/ 0 h 924402"/>
                <a:gd name="connsiteX22" fmla="*/ 864889 w 4603109"/>
                <a:gd name="connsiteY22" fmla="*/ 0 h 924402"/>
                <a:gd name="connsiteX23" fmla="*/ 899900 w 4603109"/>
                <a:gd name="connsiteY23" fmla="*/ 0 h 924402"/>
                <a:gd name="connsiteX24" fmla="*/ 909341 w 4603109"/>
                <a:gd name="connsiteY24" fmla="*/ 0 h 924402"/>
                <a:gd name="connsiteX25" fmla="*/ 929965 w 4603109"/>
                <a:gd name="connsiteY25" fmla="*/ 0 h 924402"/>
                <a:gd name="connsiteX26" fmla="*/ 933506 w 4603109"/>
                <a:gd name="connsiteY26" fmla="*/ 0 h 924402"/>
                <a:gd name="connsiteX27" fmla="*/ 936982 w 4603109"/>
                <a:gd name="connsiteY27" fmla="*/ 0 h 924402"/>
                <a:gd name="connsiteX28" fmla="*/ 959384 w 4603109"/>
                <a:gd name="connsiteY28" fmla="*/ 0 h 924402"/>
                <a:gd name="connsiteX29" fmla="*/ 962542 w 4603109"/>
                <a:gd name="connsiteY29" fmla="*/ 0 h 924402"/>
                <a:gd name="connsiteX30" fmla="*/ 984943 w 4603109"/>
                <a:gd name="connsiteY30" fmla="*/ 0 h 924402"/>
                <a:gd name="connsiteX31" fmla="*/ 992658 w 4603109"/>
                <a:gd name="connsiteY31" fmla="*/ 0 h 924402"/>
                <a:gd name="connsiteX32" fmla="*/ 1012059 w 4603109"/>
                <a:gd name="connsiteY32" fmla="*/ 0 h 924402"/>
                <a:gd name="connsiteX33" fmla="*/ 1012480 w 4603109"/>
                <a:gd name="connsiteY33" fmla="*/ 0 h 924402"/>
                <a:gd name="connsiteX34" fmla="*/ 1027669 w 4603109"/>
                <a:gd name="connsiteY34" fmla="*/ 0 h 924402"/>
                <a:gd name="connsiteX35" fmla="*/ 1037110 w 4603109"/>
                <a:gd name="connsiteY35" fmla="*/ 0 h 924402"/>
                <a:gd name="connsiteX36" fmla="*/ 1040112 w 4603109"/>
                <a:gd name="connsiteY36" fmla="*/ 0 h 924402"/>
                <a:gd name="connsiteX37" fmla="*/ 1057734 w 4603109"/>
                <a:gd name="connsiteY37" fmla="*/ 0 h 924402"/>
                <a:gd name="connsiteX38" fmla="*/ 1064751 w 4603109"/>
                <a:gd name="connsiteY38" fmla="*/ 0 h 924402"/>
                <a:gd name="connsiteX39" fmla="*/ 1070177 w 4603109"/>
                <a:gd name="connsiteY39" fmla="*/ 0 h 924402"/>
                <a:gd name="connsiteX40" fmla="*/ 1072436 w 4603109"/>
                <a:gd name="connsiteY40" fmla="*/ 0 h 924402"/>
                <a:gd name="connsiteX41" fmla="*/ 1090311 w 4603109"/>
                <a:gd name="connsiteY41" fmla="*/ 0 h 924402"/>
                <a:gd name="connsiteX42" fmla="*/ 1110718 w 4603109"/>
                <a:gd name="connsiteY42" fmla="*/ 0 h 924402"/>
                <a:gd name="connsiteX43" fmla="*/ 1112712 w 4603109"/>
                <a:gd name="connsiteY43" fmla="*/ 0 h 924402"/>
                <a:gd name="connsiteX44" fmla="*/ 1116187 w 4603109"/>
                <a:gd name="connsiteY44" fmla="*/ 0 h 924402"/>
                <a:gd name="connsiteX45" fmla="*/ 1139828 w 4603109"/>
                <a:gd name="connsiteY45" fmla="*/ 0 h 924402"/>
                <a:gd name="connsiteX46" fmla="*/ 1140249 w 4603109"/>
                <a:gd name="connsiteY46" fmla="*/ 0 h 924402"/>
                <a:gd name="connsiteX47" fmla="*/ 1145480 w 4603109"/>
                <a:gd name="connsiteY47" fmla="*/ 0 h 924402"/>
                <a:gd name="connsiteX48" fmla="*/ 1152270 w 4603109"/>
                <a:gd name="connsiteY48" fmla="*/ 0 h 924402"/>
                <a:gd name="connsiteX49" fmla="*/ 1154934 w 4603109"/>
                <a:gd name="connsiteY49" fmla="*/ 0 h 924402"/>
                <a:gd name="connsiteX50" fmla="*/ 1167881 w 4603109"/>
                <a:gd name="connsiteY50" fmla="*/ 0 h 924402"/>
                <a:gd name="connsiteX51" fmla="*/ 1175544 w 4603109"/>
                <a:gd name="connsiteY51" fmla="*/ 0 h 924402"/>
                <a:gd name="connsiteX52" fmla="*/ 1184998 w 4603109"/>
                <a:gd name="connsiteY52" fmla="*/ 0 h 924402"/>
                <a:gd name="connsiteX53" fmla="*/ 1197946 w 4603109"/>
                <a:gd name="connsiteY53" fmla="*/ 0 h 924402"/>
                <a:gd name="connsiteX54" fmla="*/ 1200205 w 4603109"/>
                <a:gd name="connsiteY54" fmla="*/ 0 h 924402"/>
                <a:gd name="connsiteX55" fmla="*/ 1220978 w 4603109"/>
                <a:gd name="connsiteY55" fmla="*/ 0 h 924402"/>
                <a:gd name="connsiteX56" fmla="*/ 1238487 w 4603109"/>
                <a:gd name="connsiteY56" fmla="*/ 0 h 924402"/>
                <a:gd name="connsiteX57" fmla="*/ 1243956 w 4603109"/>
                <a:gd name="connsiteY57" fmla="*/ 0 h 924402"/>
                <a:gd name="connsiteX58" fmla="*/ 1251042 w 4603109"/>
                <a:gd name="connsiteY58" fmla="*/ 0 h 924402"/>
                <a:gd name="connsiteX59" fmla="*/ 1257637 w 4603109"/>
                <a:gd name="connsiteY59" fmla="*/ 0 h 924402"/>
                <a:gd name="connsiteX60" fmla="*/ 1271587 w 4603109"/>
                <a:gd name="connsiteY60" fmla="*/ 0 h 924402"/>
                <a:gd name="connsiteX61" fmla="*/ 1273249 w 4603109"/>
                <a:gd name="connsiteY61" fmla="*/ 0 h 924402"/>
                <a:gd name="connsiteX62" fmla="*/ 1280039 w 4603109"/>
                <a:gd name="connsiteY62" fmla="*/ 0 h 924402"/>
                <a:gd name="connsiteX63" fmla="*/ 1282703 w 4603109"/>
                <a:gd name="connsiteY63" fmla="*/ 0 h 924402"/>
                <a:gd name="connsiteX64" fmla="*/ 1286178 w 4603109"/>
                <a:gd name="connsiteY64" fmla="*/ 0 h 924402"/>
                <a:gd name="connsiteX65" fmla="*/ 1295146 w 4603109"/>
                <a:gd name="connsiteY65" fmla="*/ 0 h 924402"/>
                <a:gd name="connsiteX66" fmla="*/ 1301651 w 4603109"/>
                <a:gd name="connsiteY66" fmla="*/ 0 h 924402"/>
                <a:gd name="connsiteX67" fmla="*/ 1302284 w 4603109"/>
                <a:gd name="connsiteY67" fmla="*/ 0 h 924402"/>
                <a:gd name="connsiteX68" fmla="*/ 1303313 w 4603109"/>
                <a:gd name="connsiteY68" fmla="*/ 0 h 924402"/>
                <a:gd name="connsiteX69" fmla="*/ 1312767 w 4603109"/>
                <a:gd name="connsiteY69" fmla="*/ 0 h 924402"/>
                <a:gd name="connsiteX70" fmla="*/ 1316242 w 4603109"/>
                <a:gd name="connsiteY70" fmla="*/ 0 h 924402"/>
                <a:gd name="connsiteX71" fmla="*/ 1321886 w 4603109"/>
                <a:gd name="connsiteY71" fmla="*/ 0 h 924402"/>
                <a:gd name="connsiteX72" fmla="*/ 1324685 w 4603109"/>
                <a:gd name="connsiteY72" fmla="*/ 0 h 924402"/>
                <a:gd name="connsiteX73" fmla="*/ 1325211 w 4603109"/>
                <a:gd name="connsiteY73" fmla="*/ 0 h 924402"/>
                <a:gd name="connsiteX74" fmla="*/ 1332348 w 4603109"/>
                <a:gd name="connsiteY74" fmla="*/ 0 h 924402"/>
                <a:gd name="connsiteX75" fmla="*/ 1332714 w 4603109"/>
                <a:gd name="connsiteY75" fmla="*/ 0 h 924402"/>
                <a:gd name="connsiteX76" fmla="*/ 1333135 w 4603109"/>
                <a:gd name="connsiteY76" fmla="*/ 0 h 924402"/>
                <a:gd name="connsiteX77" fmla="*/ 1348747 w 4603109"/>
                <a:gd name="connsiteY77" fmla="*/ 0 h 924402"/>
                <a:gd name="connsiteX78" fmla="*/ 1354749 w 4603109"/>
                <a:gd name="connsiteY78" fmla="*/ 0 h 924402"/>
                <a:gd name="connsiteX79" fmla="*/ 1378811 w 4603109"/>
                <a:gd name="connsiteY79" fmla="*/ 0 h 924402"/>
                <a:gd name="connsiteX80" fmla="*/ 1383745 w 4603109"/>
                <a:gd name="connsiteY80" fmla="*/ 0 h 924402"/>
                <a:gd name="connsiteX81" fmla="*/ 1385406 w 4603109"/>
                <a:gd name="connsiteY81" fmla="*/ 0 h 924402"/>
                <a:gd name="connsiteX82" fmla="*/ 1399356 w 4603109"/>
                <a:gd name="connsiteY82" fmla="*/ 0 h 924402"/>
                <a:gd name="connsiteX83" fmla="*/ 1400513 w 4603109"/>
                <a:gd name="connsiteY83" fmla="*/ 0 h 924402"/>
                <a:gd name="connsiteX84" fmla="*/ 1413947 w 4603109"/>
                <a:gd name="connsiteY84" fmla="*/ 0 h 924402"/>
                <a:gd name="connsiteX85" fmla="*/ 1414442 w 4603109"/>
                <a:gd name="connsiteY85" fmla="*/ 0 h 924402"/>
                <a:gd name="connsiteX86" fmla="*/ 1422915 w 4603109"/>
                <a:gd name="connsiteY86" fmla="*/ 0 h 924402"/>
                <a:gd name="connsiteX87" fmla="*/ 1426390 w 4603109"/>
                <a:gd name="connsiteY87" fmla="*/ 0 h 924402"/>
                <a:gd name="connsiteX88" fmla="*/ 1429420 w 4603109"/>
                <a:gd name="connsiteY88" fmla="*/ 0 h 924402"/>
                <a:gd name="connsiteX89" fmla="*/ 1430053 w 4603109"/>
                <a:gd name="connsiteY89" fmla="*/ 0 h 924402"/>
                <a:gd name="connsiteX90" fmla="*/ 1430206 w 4603109"/>
                <a:gd name="connsiteY90" fmla="*/ 0 h 924402"/>
                <a:gd name="connsiteX91" fmla="*/ 1430577 w 4603109"/>
                <a:gd name="connsiteY91" fmla="*/ 0 h 924402"/>
                <a:gd name="connsiteX92" fmla="*/ 1436843 w 4603109"/>
                <a:gd name="connsiteY92" fmla="*/ 0 h 924402"/>
                <a:gd name="connsiteX93" fmla="*/ 1444011 w 4603109"/>
                <a:gd name="connsiteY93" fmla="*/ 0 h 924402"/>
                <a:gd name="connsiteX94" fmla="*/ 1449655 w 4603109"/>
                <a:gd name="connsiteY94" fmla="*/ 0 h 924402"/>
                <a:gd name="connsiteX95" fmla="*/ 1452454 w 4603109"/>
                <a:gd name="connsiteY95" fmla="*/ 0 h 924402"/>
                <a:gd name="connsiteX96" fmla="*/ 1452980 w 4603109"/>
                <a:gd name="connsiteY96" fmla="*/ 0 h 924402"/>
                <a:gd name="connsiteX97" fmla="*/ 1456455 w 4603109"/>
                <a:gd name="connsiteY97" fmla="*/ 0 h 924402"/>
                <a:gd name="connsiteX98" fmla="*/ 1459664 w 4603109"/>
                <a:gd name="connsiteY98" fmla="*/ 0 h 924402"/>
                <a:gd name="connsiteX99" fmla="*/ 1460117 w 4603109"/>
                <a:gd name="connsiteY99" fmla="*/ 0 h 924402"/>
                <a:gd name="connsiteX100" fmla="*/ 1460483 w 4603109"/>
                <a:gd name="connsiteY100" fmla="*/ 0 h 924402"/>
                <a:gd name="connsiteX101" fmla="*/ 1460904 w 4603109"/>
                <a:gd name="connsiteY101" fmla="*/ 0 h 924402"/>
                <a:gd name="connsiteX102" fmla="*/ 1472926 w 4603109"/>
                <a:gd name="connsiteY102" fmla="*/ 0 h 924402"/>
                <a:gd name="connsiteX103" fmla="*/ 1482518 w 4603109"/>
                <a:gd name="connsiteY103" fmla="*/ 0 h 924402"/>
                <a:gd name="connsiteX104" fmla="*/ 1489729 w 4603109"/>
                <a:gd name="connsiteY104" fmla="*/ 0 h 924402"/>
                <a:gd name="connsiteX105" fmla="*/ 1504116 w 4603109"/>
                <a:gd name="connsiteY105" fmla="*/ 0 h 924402"/>
                <a:gd name="connsiteX106" fmla="*/ 1511514 w 4603109"/>
                <a:gd name="connsiteY106" fmla="*/ 0 h 924402"/>
                <a:gd name="connsiteX107" fmla="*/ 1524740 w 4603109"/>
                <a:gd name="connsiteY107" fmla="*/ 0 h 924402"/>
                <a:gd name="connsiteX108" fmla="*/ 1528282 w 4603109"/>
                <a:gd name="connsiteY108" fmla="*/ 0 h 924402"/>
                <a:gd name="connsiteX109" fmla="*/ 1531757 w 4603109"/>
                <a:gd name="connsiteY109" fmla="*/ 0 h 924402"/>
                <a:gd name="connsiteX110" fmla="*/ 1534181 w 4603109"/>
                <a:gd name="connsiteY110" fmla="*/ 0 h 924402"/>
                <a:gd name="connsiteX111" fmla="*/ 1542211 w 4603109"/>
                <a:gd name="connsiteY111" fmla="*/ 0 h 924402"/>
                <a:gd name="connsiteX112" fmla="*/ 1554159 w 4603109"/>
                <a:gd name="connsiteY112" fmla="*/ 0 h 924402"/>
                <a:gd name="connsiteX113" fmla="*/ 1557318 w 4603109"/>
                <a:gd name="connsiteY113" fmla="*/ 0 h 924402"/>
                <a:gd name="connsiteX114" fmla="*/ 1557975 w 4603109"/>
                <a:gd name="connsiteY114" fmla="*/ 0 h 924402"/>
                <a:gd name="connsiteX115" fmla="*/ 1558346 w 4603109"/>
                <a:gd name="connsiteY115" fmla="*/ 0 h 924402"/>
                <a:gd name="connsiteX116" fmla="*/ 1561822 w 4603109"/>
                <a:gd name="connsiteY116" fmla="*/ 0 h 924402"/>
                <a:gd name="connsiteX117" fmla="*/ 1564612 w 4603109"/>
                <a:gd name="connsiteY117" fmla="*/ 0 h 924402"/>
                <a:gd name="connsiteX118" fmla="*/ 1566857 w 4603109"/>
                <a:gd name="connsiteY118" fmla="*/ 0 h 924402"/>
                <a:gd name="connsiteX119" fmla="*/ 1576919 w 4603109"/>
                <a:gd name="connsiteY119" fmla="*/ 0 h 924402"/>
                <a:gd name="connsiteX120" fmla="*/ 1579719 w 4603109"/>
                <a:gd name="connsiteY120" fmla="*/ 0 h 924402"/>
                <a:gd name="connsiteX121" fmla="*/ 1584224 w 4603109"/>
                <a:gd name="connsiteY121" fmla="*/ 0 h 924402"/>
                <a:gd name="connsiteX122" fmla="*/ 1587382 w 4603109"/>
                <a:gd name="connsiteY122" fmla="*/ 0 h 924402"/>
                <a:gd name="connsiteX123" fmla="*/ 1587433 w 4603109"/>
                <a:gd name="connsiteY123" fmla="*/ 0 h 924402"/>
                <a:gd name="connsiteX124" fmla="*/ 1600695 w 4603109"/>
                <a:gd name="connsiteY124" fmla="*/ 0 h 924402"/>
                <a:gd name="connsiteX125" fmla="*/ 1606834 w 4603109"/>
                <a:gd name="connsiteY125" fmla="*/ 0 h 924402"/>
                <a:gd name="connsiteX126" fmla="*/ 1607256 w 4603109"/>
                <a:gd name="connsiteY126" fmla="*/ 0 h 924402"/>
                <a:gd name="connsiteX127" fmla="*/ 1608325 w 4603109"/>
                <a:gd name="connsiteY127" fmla="*/ 0 h 924402"/>
                <a:gd name="connsiteX128" fmla="*/ 1609783 w 4603109"/>
                <a:gd name="connsiteY128" fmla="*/ 0 h 924402"/>
                <a:gd name="connsiteX129" fmla="*/ 1617498 w 4603109"/>
                <a:gd name="connsiteY129" fmla="*/ 0 h 924402"/>
                <a:gd name="connsiteX130" fmla="*/ 1631885 w 4603109"/>
                <a:gd name="connsiteY130" fmla="*/ 0 h 924402"/>
                <a:gd name="connsiteX131" fmla="*/ 1636899 w 4603109"/>
                <a:gd name="connsiteY131" fmla="*/ 0 h 924402"/>
                <a:gd name="connsiteX132" fmla="*/ 1637320 w 4603109"/>
                <a:gd name="connsiteY132" fmla="*/ 0 h 924402"/>
                <a:gd name="connsiteX133" fmla="*/ 1637445 w 4603109"/>
                <a:gd name="connsiteY133" fmla="*/ 0 h 924402"/>
                <a:gd name="connsiteX134" fmla="*/ 1652509 w 4603109"/>
                <a:gd name="connsiteY134" fmla="*/ 0 h 924402"/>
                <a:gd name="connsiteX135" fmla="*/ 1659526 w 4603109"/>
                <a:gd name="connsiteY135" fmla="*/ 0 h 924402"/>
                <a:gd name="connsiteX136" fmla="*/ 1661950 w 4603109"/>
                <a:gd name="connsiteY136" fmla="*/ 0 h 924402"/>
                <a:gd name="connsiteX137" fmla="*/ 1664952 w 4603109"/>
                <a:gd name="connsiteY137" fmla="*/ 0 h 924402"/>
                <a:gd name="connsiteX138" fmla="*/ 1667212 w 4603109"/>
                <a:gd name="connsiteY138" fmla="*/ 0 h 924402"/>
                <a:gd name="connsiteX139" fmla="*/ 1685087 w 4603109"/>
                <a:gd name="connsiteY139" fmla="*/ 0 h 924402"/>
                <a:gd name="connsiteX140" fmla="*/ 1689591 w 4603109"/>
                <a:gd name="connsiteY140" fmla="*/ 0 h 924402"/>
                <a:gd name="connsiteX141" fmla="*/ 1694626 w 4603109"/>
                <a:gd name="connsiteY141" fmla="*/ 0 h 924402"/>
                <a:gd name="connsiteX142" fmla="*/ 1697276 w 4603109"/>
                <a:gd name="connsiteY142" fmla="*/ 0 h 924402"/>
                <a:gd name="connsiteX143" fmla="*/ 1698000 w 4603109"/>
                <a:gd name="connsiteY143" fmla="*/ 0 h 924402"/>
                <a:gd name="connsiteX144" fmla="*/ 1704688 w 4603109"/>
                <a:gd name="connsiteY144" fmla="*/ 0 h 924402"/>
                <a:gd name="connsiteX145" fmla="*/ 1707488 w 4603109"/>
                <a:gd name="connsiteY145" fmla="*/ 0 h 924402"/>
                <a:gd name="connsiteX146" fmla="*/ 1710963 w 4603109"/>
                <a:gd name="connsiteY146" fmla="*/ 0 h 924402"/>
                <a:gd name="connsiteX147" fmla="*/ 1715151 w 4603109"/>
                <a:gd name="connsiteY147" fmla="*/ 0 h 924402"/>
                <a:gd name="connsiteX148" fmla="*/ 1721928 w 4603109"/>
                <a:gd name="connsiteY148" fmla="*/ 0 h 924402"/>
                <a:gd name="connsiteX149" fmla="*/ 1734603 w 4603109"/>
                <a:gd name="connsiteY149" fmla="*/ 0 h 924402"/>
                <a:gd name="connsiteX150" fmla="*/ 1735025 w 4603109"/>
                <a:gd name="connsiteY150" fmla="*/ 0 h 924402"/>
                <a:gd name="connsiteX151" fmla="*/ 1735558 w 4603109"/>
                <a:gd name="connsiteY151" fmla="*/ 0 h 924402"/>
                <a:gd name="connsiteX152" fmla="*/ 1736094 w 4603109"/>
                <a:gd name="connsiteY152" fmla="*/ 0 h 924402"/>
                <a:gd name="connsiteX153" fmla="*/ 1737552 w 4603109"/>
                <a:gd name="connsiteY153" fmla="*/ 0 h 924402"/>
                <a:gd name="connsiteX154" fmla="*/ 1741027 w 4603109"/>
                <a:gd name="connsiteY154" fmla="*/ 0 h 924402"/>
                <a:gd name="connsiteX155" fmla="*/ 1747046 w 4603109"/>
                <a:gd name="connsiteY155" fmla="*/ 0 h 924402"/>
                <a:gd name="connsiteX156" fmla="*/ 1748537 w 4603109"/>
                <a:gd name="connsiteY156" fmla="*/ 0 h 924402"/>
                <a:gd name="connsiteX157" fmla="*/ 1753052 w 4603109"/>
                <a:gd name="connsiteY157" fmla="*/ 0 h 924402"/>
                <a:gd name="connsiteX158" fmla="*/ 1757499 w 4603109"/>
                <a:gd name="connsiteY158" fmla="*/ 0 h 924402"/>
                <a:gd name="connsiteX159" fmla="*/ 1764668 w 4603109"/>
                <a:gd name="connsiteY159" fmla="*/ 0 h 924402"/>
                <a:gd name="connsiteX160" fmla="*/ 1765089 w 4603109"/>
                <a:gd name="connsiteY160" fmla="*/ 0 h 924402"/>
                <a:gd name="connsiteX161" fmla="*/ 1765214 w 4603109"/>
                <a:gd name="connsiteY161" fmla="*/ 0 h 924402"/>
                <a:gd name="connsiteX162" fmla="*/ 1770320 w 4603109"/>
                <a:gd name="connsiteY162" fmla="*/ 0 h 924402"/>
                <a:gd name="connsiteX163" fmla="*/ 1777110 w 4603109"/>
                <a:gd name="connsiteY163" fmla="*/ 0 h 924402"/>
                <a:gd name="connsiteX164" fmla="*/ 1779774 w 4603109"/>
                <a:gd name="connsiteY164" fmla="*/ 0 h 924402"/>
                <a:gd name="connsiteX165" fmla="*/ 1792721 w 4603109"/>
                <a:gd name="connsiteY165" fmla="*/ 0 h 924402"/>
                <a:gd name="connsiteX166" fmla="*/ 1794981 w 4603109"/>
                <a:gd name="connsiteY166" fmla="*/ 0 h 924402"/>
                <a:gd name="connsiteX167" fmla="*/ 1825045 w 4603109"/>
                <a:gd name="connsiteY167" fmla="*/ 0 h 924402"/>
                <a:gd name="connsiteX168" fmla="*/ 1825769 w 4603109"/>
                <a:gd name="connsiteY168" fmla="*/ 0 h 924402"/>
                <a:gd name="connsiteX169" fmla="*/ 1838732 w 4603109"/>
                <a:gd name="connsiteY169" fmla="*/ 0 h 924402"/>
                <a:gd name="connsiteX170" fmla="*/ 1845818 w 4603109"/>
                <a:gd name="connsiteY170" fmla="*/ 0 h 924402"/>
                <a:gd name="connsiteX171" fmla="*/ 1849697 w 4603109"/>
                <a:gd name="connsiteY171" fmla="*/ 0 h 924402"/>
                <a:gd name="connsiteX172" fmla="*/ 1852412 w 4603109"/>
                <a:gd name="connsiteY172" fmla="*/ 0 h 924402"/>
                <a:gd name="connsiteX173" fmla="*/ 1853903 w 4603109"/>
                <a:gd name="connsiteY173" fmla="*/ 0 h 924402"/>
                <a:gd name="connsiteX174" fmla="*/ 1863327 w 4603109"/>
                <a:gd name="connsiteY174" fmla="*/ 0 h 924402"/>
                <a:gd name="connsiteX175" fmla="*/ 1868796 w 4603109"/>
                <a:gd name="connsiteY175" fmla="*/ 0 h 924402"/>
                <a:gd name="connsiteX176" fmla="*/ 1874815 w 4603109"/>
                <a:gd name="connsiteY176" fmla="*/ 0 h 924402"/>
                <a:gd name="connsiteX177" fmla="*/ 1876306 w 4603109"/>
                <a:gd name="connsiteY177" fmla="*/ 0 h 924402"/>
                <a:gd name="connsiteX178" fmla="*/ 1880821 w 4603109"/>
                <a:gd name="connsiteY178" fmla="*/ 0 h 924402"/>
                <a:gd name="connsiteX179" fmla="*/ 1882477 w 4603109"/>
                <a:gd name="connsiteY179" fmla="*/ 0 h 924402"/>
                <a:gd name="connsiteX180" fmla="*/ 1883936 w 4603109"/>
                <a:gd name="connsiteY180" fmla="*/ 0 h 924402"/>
                <a:gd name="connsiteX181" fmla="*/ 1885268 w 4603109"/>
                <a:gd name="connsiteY181" fmla="*/ 0 h 924402"/>
                <a:gd name="connsiteX182" fmla="*/ 1896427 w 4603109"/>
                <a:gd name="connsiteY182" fmla="*/ 0 h 924402"/>
                <a:gd name="connsiteX183" fmla="*/ 1898089 w 4603109"/>
                <a:gd name="connsiteY183" fmla="*/ 0 h 924402"/>
                <a:gd name="connsiteX184" fmla="*/ 1904879 w 4603109"/>
                <a:gd name="connsiteY184" fmla="*/ 0 h 924402"/>
                <a:gd name="connsiteX185" fmla="*/ 1907543 w 4603109"/>
                <a:gd name="connsiteY185" fmla="*/ 0 h 924402"/>
                <a:gd name="connsiteX186" fmla="*/ 1911018 w 4603109"/>
                <a:gd name="connsiteY186" fmla="*/ 0 h 924402"/>
                <a:gd name="connsiteX187" fmla="*/ 1919986 w 4603109"/>
                <a:gd name="connsiteY187" fmla="*/ 0 h 924402"/>
                <a:gd name="connsiteX188" fmla="*/ 1927124 w 4603109"/>
                <a:gd name="connsiteY188" fmla="*/ 0 h 924402"/>
                <a:gd name="connsiteX189" fmla="*/ 1927489 w 4603109"/>
                <a:gd name="connsiteY189" fmla="*/ 0 h 924402"/>
                <a:gd name="connsiteX190" fmla="*/ 1927911 w 4603109"/>
                <a:gd name="connsiteY190" fmla="*/ 0 h 924402"/>
                <a:gd name="connsiteX191" fmla="*/ 1929402 w 4603109"/>
                <a:gd name="connsiteY191" fmla="*/ 0 h 924402"/>
                <a:gd name="connsiteX192" fmla="*/ 1946726 w 4603109"/>
                <a:gd name="connsiteY192" fmla="*/ 0 h 924402"/>
                <a:gd name="connsiteX193" fmla="*/ 1949525 w 4603109"/>
                <a:gd name="connsiteY193" fmla="*/ 0 h 924402"/>
                <a:gd name="connsiteX194" fmla="*/ 1957554 w 4603109"/>
                <a:gd name="connsiteY194" fmla="*/ 0 h 924402"/>
                <a:gd name="connsiteX195" fmla="*/ 1957975 w 4603109"/>
                <a:gd name="connsiteY195" fmla="*/ 0 h 924402"/>
                <a:gd name="connsiteX196" fmla="*/ 1973587 w 4603109"/>
                <a:gd name="connsiteY196" fmla="*/ 0 h 924402"/>
                <a:gd name="connsiteX197" fmla="*/ 1978520 w 4603109"/>
                <a:gd name="connsiteY197" fmla="*/ 0 h 924402"/>
                <a:gd name="connsiteX198" fmla="*/ 1980012 w 4603109"/>
                <a:gd name="connsiteY198" fmla="*/ 0 h 924402"/>
                <a:gd name="connsiteX199" fmla="*/ 1980181 w 4603109"/>
                <a:gd name="connsiteY199" fmla="*/ 0 h 924402"/>
                <a:gd name="connsiteX200" fmla="*/ 1981672 w 4603109"/>
                <a:gd name="connsiteY200" fmla="*/ 0 h 924402"/>
                <a:gd name="connsiteX201" fmla="*/ 2008585 w 4603109"/>
                <a:gd name="connsiteY201" fmla="*/ 0 h 924402"/>
                <a:gd name="connsiteX202" fmla="*/ 2009218 w 4603109"/>
                <a:gd name="connsiteY202" fmla="*/ 0 h 924402"/>
                <a:gd name="connsiteX203" fmla="*/ 2010246 w 4603109"/>
                <a:gd name="connsiteY203" fmla="*/ 0 h 924402"/>
                <a:gd name="connsiteX204" fmla="*/ 2010709 w 4603109"/>
                <a:gd name="connsiteY204" fmla="*/ 0 h 924402"/>
                <a:gd name="connsiteX205" fmla="*/ 2011705 w 4603109"/>
                <a:gd name="connsiteY205" fmla="*/ 0 h 924402"/>
                <a:gd name="connsiteX206" fmla="*/ 2024147 w 4603109"/>
                <a:gd name="connsiteY206" fmla="*/ 0 h 924402"/>
                <a:gd name="connsiteX207" fmla="*/ 2024196 w 4603109"/>
                <a:gd name="connsiteY207" fmla="*/ 0 h 924402"/>
                <a:gd name="connsiteX208" fmla="*/ 2024981 w 4603109"/>
                <a:gd name="connsiteY208" fmla="*/ 0 h 924402"/>
                <a:gd name="connsiteX209" fmla="*/ 2025353 w 4603109"/>
                <a:gd name="connsiteY209" fmla="*/ 0 h 924402"/>
                <a:gd name="connsiteX210" fmla="*/ 2026473 w 4603109"/>
                <a:gd name="connsiteY210" fmla="*/ 0 h 924402"/>
                <a:gd name="connsiteX211" fmla="*/ 2031619 w 4603109"/>
                <a:gd name="connsiteY211" fmla="*/ 0 h 924402"/>
                <a:gd name="connsiteX212" fmla="*/ 2033110 w 4603109"/>
                <a:gd name="connsiteY212" fmla="*/ 0 h 924402"/>
                <a:gd name="connsiteX213" fmla="*/ 2038787 w 4603109"/>
                <a:gd name="connsiteY213" fmla="*/ 0 h 924402"/>
                <a:gd name="connsiteX214" fmla="*/ 2039282 w 4603109"/>
                <a:gd name="connsiteY214" fmla="*/ 0 h 924402"/>
                <a:gd name="connsiteX215" fmla="*/ 2047755 w 4603109"/>
                <a:gd name="connsiteY215" fmla="*/ 0 h 924402"/>
                <a:gd name="connsiteX216" fmla="*/ 2051230 w 4603109"/>
                <a:gd name="connsiteY216" fmla="*/ 0 h 924402"/>
                <a:gd name="connsiteX217" fmla="*/ 2054893 w 4603109"/>
                <a:gd name="connsiteY217" fmla="*/ 0 h 924402"/>
                <a:gd name="connsiteX218" fmla="*/ 2055046 w 4603109"/>
                <a:gd name="connsiteY218" fmla="*/ 0 h 924402"/>
                <a:gd name="connsiteX219" fmla="*/ 2055258 w 4603109"/>
                <a:gd name="connsiteY219" fmla="*/ 0 h 924402"/>
                <a:gd name="connsiteX220" fmla="*/ 2055680 w 4603109"/>
                <a:gd name="connsiteY220" fmla="*/ 0 h 924402"/>
                <a:gd name="connsiteX221" fmla="*/ 2057171 w 4603109"/>
                <a:gd name="connsiteY221" fmla="*/ 0 h 924402"/>
                <a:gd name="connsiteX222" fmla="*/ 2061683 w 4603109"/>
                <a:gd name="connsiteY222" fmla="*/ 0 h 924402"/>
                <a:gd name="connsiteX223" fmla="*/ 2067702 w 4603109"/>
                <a:gd name="connsiteY223" fmla="*/ 0 h 924402"/>
                <a:gd name="connsiteX224" fmla="*/ 2074495 w 4603109"/>
                <a:gd name="connsiteY224" fmla="*/ 0 h 924402"/>
                <a:gd name="connsiteX225" fmla="*/ 2077294 w 4603109"/>
                <a:gd name="connsiteY225" fmla="*/ 0 h 924402"/>
                <a:gd name="connsiteX226" fmla="*/ 2084504 w 4603109"/>
                <a:gd name="connsiteY226" fmla="*/ 0 h 924402"/>
                <a:gd name="connsiteX227" fmla="*/ 2085323 w 4603109"/>
                <a:gd name="connsiteY227" fmla="*/ 0 h 924402"/>
                <a:gd name="connsiteX228" fmla="*/ 2085744 w 4603109"/>
                <a:gd name="connsiteY228" fmla="*/ 0 h 924402"/>
                <a:gd name="connsiteX229" fmla="*/ 2097766 w 4603109"/>
                <a:gd name="connsiteY229" fmla="*/ 0 h 924402"/>
                <a:gd name="connsiteX230" fmla="*/ 2106289 w 4603109"/>
                <a:gd name="connsiteY230" fmla="*/ 0 h 924402"/>
                <a:gd name="connsiteX231" fmla="*/ 2107781 w 4603109"/>
                <a:gd name="connsiteY231" fmla="*/ 0 h 924402"/>
                <a:gd name="connsiteX232" fmla="*/ 2128956 w 4603109"/>
                <a:gd name="connsiteY232" fmla="*/ 0 h 924402"/>
                <a:gd name="connsiteX233" fmla="*/ 2129514 w 4603109"/>
                <a:gd name="connsiteY233" fmla="*/ 0 h 924402"/>
                <a:gd name="connsiteX234" fmla="*/ 2136354 w 4603109"/>
                <a:gd name="connsiteY234" fmla="*/ 0 h 924402"/>
                <a:gd name="connsiteX235" fmla="*/ 2136987 w 4603109"/>
                <a:gd name="connsiteY235" fmla="*/ 0 h 924402"/>
                <a:gd name="connsiteX236" fmla="*/ 2138478 w 4603109"/>
                <a:gd name="connsiteY236" fmla="*/ 0 h 924402"/>
                <a:gd name="connsiteX237" fmla="*/ 2151916 w 4603109"/>
                <a:gd name="connsiteY237" fmla="*/ 0 h 924402"/>
                <a:gd name="connsiteX238" fmla="*/ 2152750 w 4603109"/>
                <a:gd name="connsiteY238" fmla="*/ 0 h 924402"/>
                <a:gd name="connsiteX239" fmla="*/ 2153122 w 4603109"/>
                <a:gd name="connsiteY239" fmla="*/ 0 h 924402"/>
                <a:gd name="connsiteX240" fmla="*/ 2154242 w 4603109"/>
                <a:gd name="connsiteY240" fmla="*/ 0 h 924402"/>
                <a:gd name="connsiteX241" fmla="*/ 2156597 w 4603109"/>
                <a:gd name="connsiteY241" fmla="*/ 0 h 924402"/>
                <a:gd name="connsiteX242" fmla="*/ 2159388 w 4603109"/>
                <a:gd name="connsiteY242" fmla="*/ 0 h 924402"/>
                <a:gd name="connsiteX243" fmla="*/ 2160879 w 4603109"/>
                <a:gd name="connsiteY243" fmla="*/ 0 h 924402"/>
                <a:gd name="connsiteX244" fmla="*/ 2161633 w 4603109"/>
                <a:gd name="connsiteY244" fmla="*/ 0 h 924402"/>
                <a:gd name="connsiteX245" fmla="*/ 2167051 w 4603109"/>
                <a:gd name="connsiteY245" fmla="*/ 0 h 924402"/>
                <a:gd name="connsiteX246" fmla="*/ 2178999 w 4603109"/>
                <a:gd name="connsiteY246" fmla="*/ 0 h 924402"/>
                <a:gd name="connsiteX247" fmla="*/ 2182158 w 4603109"/>
                <a:gd name="connsiteY247" fmla="*/ 0 h 924402"/>
                <a:gd name="connsiteX248" fmla="*/ 2182815 w 4603109"/>
                <a:gd name="connsiteY248" fmla="*/ 0 h 924402"/>
                <a:gd name="connsiteX249" fmla="*/ 2188666 w 4603109"/>
                <a:gd name="connsiteY249" fmla="*/ 0 h 924402"/>
                <a:gd name="connsiteX250" fmla="*/ 2189452 w 4603109"/>
                <a:gd name="connsiteY250" fmla="*/ 0 h 924402"/>
                <a:gd name="connsiteX251" fmla="*/ 2191697 w 4603109"/>
                <a:gd name="connsiteY251" fmla="*/ 0 h 924402"/>
                <a:gd name="connsiteX252" fmla="*/ 2195471 w 4603109"/>
                <a:gd name="connsiteY252" fmla="*/ 0 h 924402"/>
                <a:gd name="connsiteX253" fmla="*/ 2201759 w 4603109"/>
                <a:gd name="connsiteY253" fmla="*/ 0 h 924402"/>
                <a:gd name="connsiteX254" fmla="*/ 2203100 w 4603109"/>
                <a:gd name="connsiteY254" fmla="*/ 0 h 924402"/>
                <a:gd name="connsiteX255" fmla="*/ 2204559 w 4603109"/>
                <a:gd name="connsiteY255" fmla="*/ 0 h 924402"/>
                <a:gd name="connsiteX256" fmla="*/ 2204591 w 4603109"/>
                <a:gd name="connsiteY256" fmla="*/ 0 h 924402"/>
                <a:gd name="connsiteX257" fmla="*/ 2212273 w 4603109"/>
                <a:gd name="connsiteY257" fmla="*/ 0 h 924402"/>
                <a:gd name="connsiteX258" fmla="*/ 2225535 w 4603109"/>
                <a:gd name="connsiteY258" fmla="*/ 0 h 924402"/>
                <a:gd name="connsiteX259" fmla="*/ 2231674 w 4603109"/>
                <a:gd name="connsiteY259" fmla="*/ 0 h 924402"/>
                <a:gd name="connsiteX260" fmla="*/ 2232096 w 4603109"/>
                <a:gd name="connsiteY260" fmla="*/ 0 h 924402"/>
                <a:gd name="connsiteX261" fmla="*/ 2232220 w 4603109"/>
                <a:gd name="connsiteY261" fmla="*/ 0 h 924402"/>
                <a:gd name="connsiteX262" fmla="*/ 2233118 w 4603109"/>
                <a:gd name="connsiteY262" fmla="*/ 0 h 924402"/>
                <a:gd name="connsiteX263" fmla="*/ 2233165 w 4603109"/>
                <a:gd name="connsiteY263" fmla="*/ 0 h 924402"/>
                <a:gd name="connsiteX264" fmla="*/ 2256725 w 4603109"/>
                <a:gd name="connsiteY264" fmla="*/ 0 h 924402"/>
                <a:gd name="connsiteX265" fmla="*/ 2257283 w 4603109"/>
                <a:gd name="connsiteY265" fmla="*/ 0 h 924402"/>
                <a:gd name="connsiteX266" fmla="*/ 2262285 w 4603109"/>
                <a:gd name="connsiteY266" fmla="*/ 0 h 924402"/>
                <a:gd name="connsiteX267" fmla="*/ 2284366 w 4603109"/>
                <a:gd name="connsiteY267" fmla="*/ 0 h 924402"/>
                <a:gd name="connsiteX268" fmla="*/ 2289402 w 4603109"/>
                <a:gd name="connsiteY268" fmla="*/ 0 h 924402"/>
                <a:gd name="connsiteX269" fmla="*/ 2292052 w 4603109"/>
                <a:gd name="connsiteY269" fmla="*/ 0 h 924402"/>
                <a:gd name="connsiteX270" fmla="*/ 2299271 w 4603109"/>
                <a:gd name="connsiteY270" fmla="*/ 0 h 924402"/>
                <a:gd name="connsiteX271" fmla="*/ 2308721 w 4603109"/>
                <a:gd name="connsiteY271" fmla="*/ 0 h 924402"/>
                <a:gd name="connsiteX272" fmla="*/ 2309927 w 4603109"/>
                <a:gd name="connsiteY272" fmla="*/ 0 h 924402"/>
                <a:gd name="connsiteX273" fmla="*/ 2316435 w 4603109"/>
                <a:gd name="connsiteY273" fmla="*/ 0 h 924402"/>
                <a:gd name="connsiteX274" fmla="*/ 2316703 w 4603109"/>
                <a:gd name="connsiteY274" fmla="*/ 0 h 924402"/>
                <a:gd name="connsiteX275" fmla="*/ 2319466 w 4603109"/>
                <a:gd name="connsiteY275" fmla="*/ 0 h 924402"/>
                <a:gd name="connsiteX276" fmla="*/ 2322840 w 4603109"/>
                <a:gd name="connsiteY276" fmla="*/ 0 h 924402"/>
                <a:gd name="connsiteX277" fmla="*/ 2329528 w 4603109"/>
                <a:gd name="connsiteY277" fmla="*/ 0 h 924402"/>
                <a:gd name="connsiteX278" fmla="*/ 2330869 w 4603109"/>
                <a:gd name="connsiteY278" fmla="*/ 0 h 924402"/>
                <a:gd name="connsiteX279" fmla="*/ 2332328 w 4603109"/>
                <a:gd name="connsiteY279" fmla="*/ 0 h 924402"/>
                <a:gd name="connsiteX280" fmla="*/ 2332360 w 4603109"/>
                <a:gd name="connsiteY280" fmla="*/ 0 h 924402"/>
                <a:gd name="connsiteX281" fmla="*/ 2335803 w 4603109"/>
                <a:gd name="connsiteY281" fmla="*/ 0 h 924402"/>
                <a:gd name="connsiteX282" fmla="*/ 2343312 w 4603109"/>
                <a:gd name="connsiteY282" fmla="*/ 0 h 924402"/>
                <a:gd name="connsiteX283" fmla="*/ 2344804 w 4603109"/>
                <a:gd name="connsiteY283" fmla="*/ 0 h 924402"/>
                <a:gd name="connsiteX284" fmla="*/ 2346768 w 4603109"/>
                <a:gd name="connsiteY284" fmla="*/ 0 h 924402"/>
                <a:gd name="connsiteX285" fmla="*/ 2347827 w 4603109"/>
                <a:gd name="connsiteY285" fmla="*/ 0 h 924402"/>
                <a:gd name="connsiteX286" fmla="*/ 2352274 w 4603109"/>
                <a:gd name="connsiteY286" fmla="*/ 0 h 924402"/>
                <a:gd name="connsiteX287" fmla="*/ 2359443 w 4603109"/>
                <a:gd name="connsiteY287" fmla="*/ 0 h 924402"/>
                <a:gd name="connsiteX288" fmla="*/ 2359865 w 4603109"/>
                <a:gd name="connsiteY288" fmla="*/ 0 h 924402"/>
                <a:gd name="connsiteX289" fmla="*/ 2359989 w 4603109"/>
                <a:gd name="connsiteY289" fmla="*/ 0 h 924402"/>
                <a:gd name="connsiteX290" fmla="*/ 2360887 w 4603109"/>
                <a:gd name="connsiteY290" fmla="*/ 0 h 924402"/>
                <a:gd name="connsiteX291" fmla="*/ 2360934 w 4603109"/>
                <a:gd name="connsiteY291" fmla="*/ 0 h 924402"/>
                <a:gd name="connsiteX292" fmla="*/ 2371886 w 4603109"/>
                <a:gd name="connsiteY292" fmla="*/ 0 h 924402"/>
                <a:gd name="connsiteX293" fmla="*/ 2373377 w 4603109"/>
                <a:gd name="connsiteY293" fmla="*/ 0 h 924402"/>
                <a:gd name="connsiteX294" fmla="*/ 2377892 w 4603109"/>
                <a:gd name="connsiteY294" fmla="*/ 0 h 924402"/>
                <a:gd name="connsiteX295" fmla="*/ 2382339 w 4603109"/>
                <a:gd name="connsiteY295" fmla="*/ 0 h 924402"/>
                <a:gd name="connsiteX296" fmla="*/ 2390054 w 4603109"/>
                <a:gd name="connsiteY296" fmla="*/ 0 h 924402"/>
                <a:gd name="connsiteX297" fmla="*/ 2419821 w 4603109"/>
                <a:gd name="connsiteY297" fmla="*/ 0 h 924402"/>
                <a:gd name="connsiteX298" fmla="*/ 2427040 w 4603109"/>
                <a:gd name="connsiteY298" fmla="*/ 0 h 924402"/>
                <a:gd name="connsiteX299" fmla="*/ 2436490 w 4603109"/>
                <a:gd name="connsiteY299" fmla="*/ 0 h 924402"/>
                <a:gd name="connsiteX300" fmla="*/ 2444472 w 4603109"/>
                <a:gd name="connsiteY300" fmla="*/ 0 h 924402"/>
                <a:gd name="connsiteX301" fmla="*/ 2448678 w 4603109"/>
                <a:gd name="connsiteY301" fmla="*/ 0 h 924402"/>
                <a:gd name="connsiteX302" fmla="*/ 2450171 w 4603109"/>
                <a:gd name="connsiteY302" fmla="*/ 0 h 924402"/>
                <a:gd name="connsiteX303" fmla="*/ 2450609 w 4603109"/>
                <a:gd name="connsiteY303" fmla="*/ 0 h 924402"/>
                <a:gd name="connsiteX304" fmla="*/ 2463572 w 4603109"/>
                <a:gd name="connsiteY304" fmla="*/ 0 h 924402"/>
                <a:gd name="connsiteX305" fmla="*/ 2471081 w 4603109"/>
                <a:gd name="connsiteY305" fmla="*/ 0 h 924402"/>
                <a:gd name="connsiteX306" fmla="*/ 2472573 w 4603109"/>
                <a:gd name="connsiteY306" fmla="*/ 0 h 924402"/>
                <a:gd name="connsiteX307" fmla="*/ 2474537 w 4603109"/>
                <a:gd name="connsiteY307" fmla="*/ 0 h 924402"/>
                <a:gd name="connsiteX308" fmla="*/ 2475596 w 4603109"/>
                <a:gd name="connsiteY308" fmla="*/ 0 h 924402"/>
                <a:gd name="connsiteX309" fmla="*/ 2477252 w 4603109"/>
                <a:gd name="connsiteY309" fmla="*/ 0 h 924402"/>
                <a:gd name="connsiteX310" fmla="*/ 2478712 w 4603109"/>
                <a:gd name="connsiteY310" fmla="*/ 0 h 924402"/>
                <a:gd name="connsiteX311" fmla="*/ 2478743 w 4603109"/>
                <a:gd name="connsiteY311" fmla="*/ 0 h 924402"/>
                <a:gd name="connsiteX312" fmla="*/ 2480043 w 4603109"/>
                <a:gd name="connsiteY312" fmla="*/ 0 h 924402"/>
                <a:gd name="connsiteX313" fmla="*/ 2499655 w 4603109"/>
                <a:gd name="connsiteY313" fmla="*/ 0 h 924402"/>
                <a:gd name="connsiteX314" fmla="*/ 2501146 w 4603109"/>
                <a:gd name="connsiteY314" fmla="*/ 0 h 924402"/>
                <a:gd name="connsiteX315" fmla="*/ 2505661 w 4603109"/>
                <a:gd name="connsiteY315" fmla="*/ 0 h 924402"/>
                <a:gd name="connsiteX316" fmla="*/ 2508776 w 4603109"/>
                <a:gd name="connsiteY316" fmla="*/ 0 h 924402"/>
                <a:gd name="connsiteX317" fmla="*/ 2510108 w 4603109"/>
                <a:gd name="connsiteY317" fmla="*/ 0 h 924402"/>
                <a:gd name="connsiteX318" fmla="*/ 2524178 w 4603109"/>
                <a:gd name="connsiteY318" fmla="*/ 0 h 924402"/>
                <a:gd name="connsiteX319" fmla="*/ 2525248 w 4603109"/>
                <a:gd name="connsiteY319" fmla="*/ 0 h 924402"/>
                <a:gd name="connsiteX320" fmla="*/ 2525669 w 4603109"/>
                <a:gd name="connsiteY320" fmla="*/ 0 h 924402"/>
                <a:gd name="connsiteX321" fmla="*/ 2552329 w 4603109"/>
                <a:gd name="connsiteY321" fmla="*/ 0 h 924402"/>
                <a:gd name="connsiteX322" fmla="*/ 2552751 w 4603109"/>
                <a:gd name="connsiteY322" fmla="*/ 0 h 924402"/>
                <a:gd name="connsiteX323" fmla="*/ 2554242 w 4603109"/>
                <a:gd name="connsiteY323" fmla="*/ 0 h 924402"/>
                <a:gd name="connsiteX324" fmla="*/ 2574787 w 4603109"/>
                <a:gd name="connsiteY324" fmla="*/ 0 h 924402"/>
                <a:gd name="connsiteX325" fmla="*/ 2576279 w 4603109"/>
                <a:gd name="connsiteY325" fmla="*/ 0 h 924402"/>
                <a:gd name="connsiteX326" fmla="*/ 2576447 w 4603109"/>
                <a:gd name="connsiteY326" fmla="*/ 0 h 924402"/>
                <a:gd name="connsiteX327" fmla="*/ 2577940 w 4603109"/>
                <a:gd name="connsiteY327" fmla="*/ 0 h 924402"/>
                <a:gd name="connsiteX328" fmla="*/ 2603360 w 4603109"/>
                <a:gd name="connsiteY328" fmla="*/ 0 h 924402"/>
                <a:gd name="connsiteX329" fmla="*/ 2604852 w 4603109"/>
                <a:gd name="connsiteY329" fmla="*/ 0 h 924402"/>
                <a:gd name="connsiteX330" fmla="*/ 2605021 w 4603109"/>
                <a:gd name="connsiteY330" fmla="*/ 0 h 924402"/>
                <a:gd name="connsiteX331" fmla="*/ 2605484 w 4603109"/>
                <a:gd name="connsiteY331" fmla="*/ 0 h 924402"/>
                <a:gd name="connsiteX332" fmla="*/ 2606481 w 4603109"/>
                <a:gd name="connsiteY332" fmla="*/ 0 h 924402"/>
                <a:gd name="connsiteX333" fmla="*/ 2606512 w 4603109"/>
                <a:gd name="connsiteY333" fmla="*/ 0 h 924402"/>
                <a:gd name="connsiteX334" fmla="*/ 2606976 w 4603109"/>
                <a:gd name="connsiteY334" fmla="*/ 0 h 924402"/>
                <a:gd name="connsiteX335" fmla="*/ 2618923 w 4603109"/>
                <a:gd name="connsiteY335" fmla="*/ 0 h 924402"/>
                <a:gd name="connsiteX336" fmla="*/ 2621248 w 4603109"/>
                <a:gd name="connsiteY336" fmla="*/ 0 h 924402"/>
                <a:gd name="connsiteX337" fmla="*/ 2622740 w 4603109"/>
                <a:gd name="connsiteY337" fmla="*/ 0 h 924402"/>
                <a:gd name="connsiteX338" fmla="*/ 2627885 w 4603109"/>
                <a:gd name="connsiteY338" fmla="*/ 0 h 924402"/>
                <a:gd name="connsiteX339" fmla="*/ 2629377 w 4603109"/>
                <a:gd name="connsiteY339" fmla="*/ 0 h 924402"/>
                <a:gd name="connsiteX340" fmla="*/ 2634058 w 4603109"/>
                <a:gd name="connsiteY340" fmla="*/ 0 h 924402"/>
                <a:gd name="connsiteX341" fmla="*/ 2635549 w 4603109"/>
                <a:gd name="connsiteY341" fmla="*/ 0 h 924402"/>
                <a:gd name="connsiteX342" fmla="*/ 2636545 w 4603109"/>
                <a:gd name="connsiteY342" fmla="*/ 0 h 924402"/>
                <a:gd name="connsiteX343" fmla="*/ 2648987 w 4603109"/>
                <a:gd name="connsiteY343" fmla="*/ 0 h 924402"/>
                <a:gd name="connsiteX344" fmla="*/ 2649821 w 4603109"/>
                <a:gd name="connsiteY344" fmla="*/ 0 h 924402"/>
                <a:gd name="connsiteX345" fmla="*/ 2651313 w 4603109"/>
                <a:gd name="connsiteY345" fmla="*/ 0 h 924402"/>
                <a:gd name="connsiteX346" fmla="*/ 2651947 w 4603109"/>
                <a:gd name="connsiteY346" fmla="*/ 0 h 924402"/>
                <a:gd name="connsiteX347" fmla="*/ 2653017 w 4603109"/>
                <a:gd name="connsiteY347" fmla="*/ 0 h 924402"/>
                <a:gd name="connsiteX348" fmla="*/ 2653438 w 4603109"/>
                <a:gd name="connsiteY348" fmla="*/ 0 h 924402"/>
                <a:gd name="connsiteX349" fmla="*/ 2656459 w 4603109"/>
                <a:gd name="connsiteY349" fmla="*/ 0 h 924402"/>
                <a:gd name="connsiteX350" fmla="*/ 2657950 w 4603109"/>
                <a:gd name="connsiteY350" fmla="*/ 0 h 924402"/>
                <a:gd name="connsiteX351" fmla="*/ 2665460 w 4603109"/>
                <a:gd name="connsiteY351" fmla="*/ 0 h 924402"/>
                <a:gd name="connsiteX352" fmla="*/ 2680098 w 4603109"/>
                <a:gd name="connsiteY352" fmla="*/ 0 h 924402"/>
                <a:gd name="connsiteX353" fmla="*/ 2680520 w 4603109"/>
                <a:gd name="connsiteY353" fmla="*/ 0 h 924402"/>
                <a:gd name="connsiteX354" fmla="*/ 2682011 w 4603109"/>
                <a:gd name="connsiteY354" fmla="*/ 0 h 924402"/>
                <a:gd name="connsiteX355" fmla="*/ 2692542 w 4603109"/>
                <a:gd name="connsiteY355" fmla="*/ 0 h 924402"/>
                <a:gd name="connsiteX356" fmla="*/ 2702556 w 4603109"/>
                <a:gd name="connsiteY356" fmla="*/ 0 h 924402"/>
                <a:gd name="connsiteX357" fmla="*/ 2704048 w 4603109"/>
                <a:gd name="connsiteY357" fmla="*/ 0 h 924402"/>
                <a:gd name="connsiteX358" fmla="*/ 2724289 w 4603109"/>
                <a:gd name="connsiteY358" fmla="*/ 0 h 924402"/>
                <a:gd name="connsiteX359" fmla="*/ 2731129 w 4603109"/>
                <a:gd name="connsiteY359" fmla="*/ 0 h 924402"/>
                <a:gd name="connsiteX360" fmla="*/ 2732621 w 4603109"/>
                <a:gd name="connsiteY360" fmla="*/ 0 h 924402"/>
                <a:gd name="connsiteX361" fmla="*/ 2733253 w 4603109"/>
                <a:gd name="connsiteY361" fmla="*/ 0 h 924402"/>
                <a:gd name="connsiteX362" fmla="*/ 2734745 w 4603109"/>
                <a:gd name="connsiteY362" fmla="*/ 0 h 924402"/>
                <a:gd name="connsiteX363" fmla="*/ 2746692 w 4603109"/>
                <a:gd name="connsiteY363" fmla="*/ 0 h 924402"/>
                <a:gd name="connsiteX364" fmla="*/ 2749017 w 4603109"/>
                <a:gd name="connsiteY364" fmla="*/ 0 h 924402"/>
                <a:gd name="connsiteX365" fmla="*/ 2750509 w 4603109"/>
                <a:gd name="connsiteY365" fmla="*/ 0 h 924402"/>
                <a:gd name="connsiteX366" fmla="*/ 2754354 w 4603109"/>
                <a:gd name="connsiteY366" fmla="*/ 0 h 924402"/>
                <a:gd name="connsiteX367" fmla="*/ 2755654 w 4603109"/>
                <a:gd name="connsiteY367" fmla="*/ 0 h 924402"/>
                <a:gd name="connsiteX368" fmla="*/ 2757146 w 4603109"/>
                <a:gd name="connsiteY368" fmla="*/ 0 h 924402"/>
                <a:gd name="connsiteX369" fmla="*/ 2761827 w 4603109"/>
                <a:gd name="connsiteY369" fmla="*/ 0 h 924402"/>
                <a:gd name="connsiteX370" fmla="*/ 2763318 w 4603109"/>
                <a:gd name="connsiteY370" fmla="*/ 0 h 924402"/>
                <a:gd name="connsiteX371" fmla="*/ 2776756 w 4603109"/>
                <a:gd name="connsiteY371" fmla="*/ 0 h 924402"/>
                <a:gd name="connsiteX372" fmla="*/ 2777590 w 4603109"/>
                <a:gd name="connsiteY372" fmla="*/ 0 h 924402"/>
                <a:gd name="connsiteX373" fmla="*/ 2779082 w 4603109"/>
                <a:gd name="connsiteY373" fmla="*/ 0 h 924402"/>
                <a:gd name="connsiteX374" fmla="*/ 2783442 w 4603109"/>
                <a:gd name="connsiteY374" fmla="*/ 0 h 924402"/>
                <a:gd name="connsiteX375" fmla="*/ 2784228 w 4603109"/>
                <a:gd name="connsiteY375" fmla="*/ 0 h 924402"/>
                <a:gd name="connsiteX376" fmla="*/ 2785719 w 4603109"/>
                <a:gd name="connsiteY376" fmla="*/ 0 h 924402"/>
                <a:gd name="connsiteX377" fmla="*/ 2786473 w 4603109"/>
                <a:gd name="connsiteY377" fmla="*/ 0 h 924402"/>
                <a:gd name="connsiteX378" fmla="*/ 2793229 w 4603109"/>
                <a:gd name="connsiteY378" fmla="*/ 0 h 924402"/>
                <a:gd name="connsiteX379" fmla="*/ 2799367 w 4603109"/>
                <a:gd name="connsiteY379" fmla="*/ 0 h 924402"/>
                <a:gd name="connsiteX380" fmla="*/ 2813506 w 4603109"/>
                <a:gd name="connsiteY380" fmla="*/ 0 h 924402"/>
                <a:gd name="connsiteX381" fmla="*/ 2820311 w 4603109"/>
                <a:gd name="connsiteY381" fmla="*/ 0 h 924402"/>
                <a:gd name="connsiteX382" fmla="*/ 2827893 w 4603109"/>
                <a:gd name="connsiteY382" fmla="*/ 0 h 924402"/>
                <a:gd name="connsiteX383" fmla="*/ 2827940 w 4603109"/>
                <a:gd name="connsiteY383" fmla="*/ 0 h 924402"/>
                <a:gd name="connsiteX384" fmla="*/ 2829431 w 4603109"/>
                <a:gd name="connsiteY384" fmla="*/ 0 h 924402"/>
                <a:gd name="connsiteX385" fmla="*/ 2829978 w 4603109"/>
                <a:gd name="connsiteY385" fmla="*/ 0 h 924402"/>
                <a:gd name="connsiteX386" fmla="*/ 2852058 w 4603109"/>
                <a:gd name="connsiteY386" fmla="*/ 0 h 924402"/>
                <a:gd name="connsiteX387" fmla="*/ 2857060 w 4603109"/>
                <a:gd name="connsiteY387" fmla="*/ 0 h 924402"/>
                <a:gd name="connsiteX388" fmla="*/ 2857958 w 4603109"/>
                <a:gd name="connsiteY388" fmla="*/ 0 h 924402"/>
                <a:gd name="connsiteX389" fmla="*/ 2871601 w 4603109"/>
                <a:gd name="connsiteY389" fmla="*/ 0 h 924402"/>
                <a:gd name="connsiteX390" fmla="*/ 2882123 w 4603109"/>
                <a:gd name="connsiteY390" fmla="*/ 0 h 924402"/>
                <a:gd name="connsiteX391" fmla="*/ 2894046 w 4603109"/>
                <a:gd name="connsiteY391" fmla="*/ 0 h 924402"/>
                <a:gd name="connsiteX392" fmla="*/ 2903496 w 4603109"/>
                <a:gd name="connsiteY392" fmla="*/ 0 h 924402"/>
                <a:gd name="connsiteX393" fmla="*/ 2911211 w 4603109"/>
                <a:gd name="connsiteY393" fmla="*/ 0 h 924402"/>
                <a:gd name="connsiteX394" fmla="*/ 2914242 w 4603109"/>
                <a:gd name="connsiteY394" fmla="*/ 0 h 924402"/>
                <a:gd name="connsiteX395" fmla="*/ 2914461 w 4603109"/>
                <a:gd name="connsiteY395" fmla="*/ 0 h 924402"/>
                <a:gd name="connsiteX396" fmla="*/ 2924111 w 4603109"/>
                <a:gd name="connsiteY396" fmla="*/ 0 h 924402"/>
                <a:gd name="connsiteX397" fmla="*/ 2927136 w 4603109"/>
                <a:gd name="connsiteY397" fmla="*/ 0 h 924402"/>
                <a:gd name="connsiteX398" fmla="*/ 2933561 w 4603109"/>
                <a:gd name="connsiteY398" fmla="*/ 0 h 924402"/>
                <a:gd name="connsiteX399" fmla="*/ 2939580 w 4603109"/>
                <a:gd name="connsiteY399" fmla="*/ 0 h 924402"/>
                <a:gd name="connsiteX400" fmla="*/ 2941275 w 4603109"/>
                <a:gd name="connsiteY400" fmla="*/ 0 h 924402"/>
                <a:gd name="connsiteX401" fmla="*/ 2941543 w 4603109"/>
                <a:gd name="connsiteY401" fmla="*/ 0 h 924402"/>
                <a:gd name="connsiteX402" fmla="*/ 2945586 w 4603109"/>
                <a:gd name="connsiteY402" fmla="*/ 0 h 924402"/>
                <a:gd name="connsiteX403" fmla="*/ 2950032 w 4603109"/>
                <a:gd name="connsiteY403" fmla="*/ 0 h 924402"/>
                <a:gd name="connsiteX404" fmla="*/ 2955662 w 4603109"/>
                <a:gd name="connsiteY404" fmla="*/ 0 h 924402"/>
                <a:gd name="connsiteX405" fmla="*/ 2955709 w 4603109"/>
                <a:gd name="connsiteY405" fmla="*/ 0 h 924402"/>
                <a:gd name="connsiteX406" fmla="*/ 2957200 w 4603109"/>
                <a:gd name="connsiteY406" fmla="*/ 0 h 924402"/>
                <a:gd name="connsiteX407" fmla="*/ 2957747 w 4603109"/>
                <a:gd name="connsiteY407" fmla="*/ 0 h 924402"/>
                <a:gd name="connsiteX408" fmla="*/ 2968152 w 4603109"/>
                <a:gd name="connsiteY408" fmla="*/ 0 h 924402"/>
                <a:gd name="connsiteX409" fmla="*/ 2969644 w 4603109"/>
                <a:gd name="connsiteY409" fmla="*/ 0 h 924402"/>
                <a:gd name="connsiteX410" fmla="*/ 2972667 w 4603109"/>
                <a:gd name="connsiteY410" fmla="*/ 0 h 924402"/>
                <a:gd name="connsiteX411" fmla="*/ 2977114 w 4603109"/>
                <a:gd name="connsiteY411" fmla="*/ 0 h 924402"/>
                <a:gd name="connsiteX412" fmla="*/ 2984829 w 4603109"/>
                <a:gd name="connsiteY412" fmla="*/ 0 h 924402"/>
                <a:gd name="connsiteX413" fmla="*/ 2985727 w 4603109"/>
                <a:gd name="connsiteY413" fmla="*/ 0 h 924402"/>
                <a:gd name="connsiteX414" fmla="*/ 2999370 w 4603109"/>
                <a:gd name="connsiteY414" fmla="*/ 0 h 924402"/>
                <a:gd name="connsiteX415" fmla="*/ 3021815 w 4603109"/>
                <a:gd name="connsiteY415" fmla="*/ 0 h 924402"/>
                <a:gd name="connsiteX416" fmla="*/ 3031265 w 4603109"/>
                <a:gd name="connsiteY416" fmla="*/ 0 h 924402"/>
                <a:gd name="connsiteX417" fmla="*/ 3042230 w 4603109"/>
                <a:gd name="connsiteY417" fmla="*/ 0 h 924402"/>
                <a:gd name="connsiteX418" fmla="*/ 3044946 w 4603109"/>
                <a:gd name="connsiteY418" fmla="*/ 0 h 924402"/>
                <a:gd name="connsiteX419" fmla="*/ 3051880 w 4603109"/>
                <a:gd name="connsiteY419" fmla="*/ 0 h 924402"/>
                <a:gd name="connsiteX420" fmla="*/ 3061330 w 4603109"/>
                <a:gd name="connsiteY420" fmla="*/ 0 h 924402"/>
                <a:gd name="connsiteX421" fmla="*/ 3067349 w 4603109"/>
                <a:gd name="connsiteY421" fmla="*/ 0 h 924402"/>
                <a:gd name="connsiteX422" fmla="*/ 3069312 w 4603109"/>
                <a:gd name="connsiteY422" fmla="*/ 0 h 924402"/>
                <a:gd name="connsiteX423" fmla="*/ 3073355 w 4603109"/>
                <a:gd name="connsiteY423" fmla="*/ 0 h 924402"/>
                <a:gd name="connsiteX424" fmla="*/ 3073518 w 4603109"/>
                <a:gd name="connsiteY424" fmla="*/ 0 h 924402"/>
                <a:gd name="connsiteX425" fmla="*/ 3075011 w 4603109"/>
                <a:gd name="connsiteY425" fmla="*/ 0 h 924402"/>
                <a:gd name="connsiteX426" fmla="*/ 3077801 w 4603109"/>
                <a:gd name="connsiteY426" fmla="*/ 0 h 924402"/>
                <a:gd name="connsiteX427" fmla="*/ 3095921 w 4603109"/>
                <a:gd name="connsiteY427" fmla="*/ 0 h 924402"/>
                <a:gd name="connsiteX428" fmla="*/ 3097413 w 4603109"/>
                <a:gd name="connsiteY428" fmla="*/ 0 h 924402"/>
                <a:gd name="connsiteX429" fmla="*/ 3100436 w 4603109"/>
                <a:gd name="connsiteY429" fmla="*/ 0 h 924402"/>
                <a:gd name="connsiteX430" fmla="*/ 3103552 w 4603109"/>
                <a:gd name="connsiteY430" fmla="*/ 0 h 924402"/>
                <a:gd name="connsiteX431" fmla="*/ 3104883 w 4603109"/>
                <a:gd name="connsiteY431" fmla="*/ 0 h 924402"/>
                <a:gd name="connsiteX432" fmla="*/ 3120023 w 4603109"/>
                <a:gd name="connsiteY432" fmla="*/ 0 h 924402"/>
                <a:gd name="connsiteX433" fmla="*/ 3120445 w 4603109"/>
                <a:gd name="connsiteY433" fmla="*/ 0 h 924402"/>
                <a:gd name="connsiteX434" fmla="*/ 3149018 w 4603109"/>
                <a:gd name="connsiteY434" fmla="*/ 0 h 924402"/>
                <a:gd name="connsiteX435" fmla="*/ 3150088 w 4603109"/>
                <a:gd name="connsiteY435" fmla="*/ 0 h 924402"/>
                <a:gd name="connsiteX436" fmla="*/ 3150509 w 4603109"/>
                <a:gd name="connsiteY436" fmla="*/ 0 h 924402"/>
                <a:gd name="connsiteX437" fmla="*/ 3171054 w 4603109"/>
                <a:gd name="connsiteY437" fmla="*/ 0 h 924402"/>
                <a:gd name="connsiteX438" fmla="*/ 3172715 w 4603109"/>
                <a:gd name="connsiteY438" fmla="*/ 0 h 924402"/>
                <a:gd name="connsiteX439" fmla="*/ 3199627 w 4603109"/>
                <a:gd name="connsiteY439" fmla="*/ 0 h 924402"/>
                <a:gd name="connsiteX440" fmla="*/ 3201119 w 4603109"/>
                <a:gd name="connsiteY440" fmla="*/ 0 h 924402"/>
                <a:gd name="connsiteX441" fmla="*/ 3201287 w 4603109"/>
                <a:gd name="connsiteY441" fmla="*/ 0 h 924402"/>
                <a:gd name="connsiteX442" fmla="*/ 3201751 w 4603109"/>
                <a:gd name="connsiteY442" fmla="*/ 0 h 924402"/>
                <a:gd name="connsiteX443" fmla="*/ 3202780 w 4603109"/>
                <a:gd name="connsiteY443" fmla="*/ 0 h 924402"/>
                <a:gd name="connsiteX444" fmla="*/ 3217515 w 4603109"/>
                <a:gd name="connsiteY444" fmla="*/ 0 h 924402"/>
                <a:gd name="connsiteX445" fmla="*/ 3224152 w 4603109"/>
                <a:gd name="connsiteY445" fmla="*/ 0 h 924402"/>
                <a:gd name="connsiteX446" fmla="*/ 3230324 w 4603109"/>
                <a:gd name="connsiteY446" fmla="*/ 0 h 924402"/>
                <a:gd name="connsiteX447" fmla="*/ 3231321 w 4603109"/>
                <a:gd name="connsiteY447" fmla="*/ 0 h 924402"/>
                <a:gd name="connsiteX448" fmla="*/ 3231816 w 4603109"/>
                <a:gd name="connsiteY448" fmla="*/ 0 h 924402"/>
                <a:gd name="connsiteX449" fmla="*/ 3243763 w 4603109"/>
                <a:gd name="connsiteY449" fmla="*/ 0 h 924402"/>
                <a:gd name="connsiteX450" fmla="*/ 3246088 w 4603109"/>
                <a:gd name="connsiteY450" fmla="*/ 0 h 924402"/>
                <a:gd name="connsiteX451" fmla="*/ 3247580 w 4603109"/>
                <a:gd name="connsiteY451" fmla="*/ 0 h 924402"/>
                <a:gd name="connsiteX452" fmla="*/ 3247792 w 4603109"/>
                <a:gd name="connsiteY452" fmla="*/ 0 h 924402"/>
                <a:gd name="connsiteX453" fmla="*/ 3248214 w 4603109"/>
                <a:gd name="connsiteY453" fmla="*/ 0 h 924402"/>
                <a:gd name="connsiteX454" fmla="*/ 3252725 w 4603109"/>
                <a:gd name="connsiteY454" fmla="*/ 0 h 924402"/>
                <a:gd name="connsiteX455" fmla="*/ 3254217 w 4603109"/>
                <a:gd name="connsiteY455" fmla="*/ 0 h 924402"/>
                <a:gd name="connsiteX456" fmla="*/ 3260235 w 4603109"/>
                <a:gd name="connsiteY456" fmla="*/ 0 h 924402"/>
                <a:gd name="connsiteX457" fmla="*/ 3276787 w 4603109"/>
                <a:gd name="connsiteY457" fmla="*/ 0 h 924402"/>
                <a:gd name="connsiteX458" fmla="*/ 3277857 w 4603109"/>
                <a:gd name="connsiteY458" fmla="*/ 0 h 924402"/>
                <a:gd name="connsiteX459" fmla="*/ 3278278 w 4603109"/>
                <a:gd name="connsiteY459" fmla="*/ 0 h 924402"/>
                <a:gd name="connsiteX460" fmla="*/ 3290300 w 4603109"/>
                <a:gd name="connsiteY460" fmla="*/ 0 h 924402"/>
                <a:gd name="connsiteX461" fmla="*/ 3298823 w 4603109"/>
                <a:gd name="connsiteY461" fmla="*/ 0 h 924402"/>
                <a:gd name="connsiteX462" fmla="*/ 3327396 w 4603109"/>
                <a:gd name="connsiteY462" fmla="*/ 0 h 924402"/>
                <a:gd name="connsiteX463" fmla="*/ 3328888 w 4603109"/>
                <a:gd name="connsiteY463" fmla="*/ 0 h 924402"/>
                <a:gd name="connsiteX464" fmla="*/ 3329520 w 4603109"/>
                <a:gd name="connsiteY464" fmla="*/ 0 h 924402"/>
                <a:gd name="connsiteX465" fmla="*/ 3345284 w 4603109"/>
                <a:gd name="connsiteY465" fmla="*/ 0 h 924402"/>
                <a:gd name="connsiteX466" fmla="*/ 3349129 w 4603109"/>
                <a:gd name="connsiteY466" fmla="*/ 0 h 924402"/>
                <a:gd name="connsiteX467" fmla="*/ 3351921 w 4603109"/>
                <a:gd name="connsiteY467" fmla="*/ 0 h 924402"/>
                <a:gd name="connsiteX468" fmla="*/ 3358093 w 4603109"/>
                <a:gd name="connsiteY468" fmla="*/ 0 h 924402"/>
                <a:gd name="connsiteX469" fmla="*/ 3359585 w 4603109"/>
                <a:gd name="connsiteY469" fmla="*/ 0 h 924402"/>
                <a:gd name="connsiteX470" fmla="*/ 3371532 w 4603109"/>
                <a:gd name="connsiteY470" fmla="*/ 0 h 924402"/>
                <a:gd name="connsiteX471" fmla="*/ 3373857 w 4603109"/>
                <a:gd name="connsiteY471" fmla="*/ 0 h 924402"/>
                <a:gd name="connsiteX472" fmla="*/ 3375349 w 4603109"/>
                <a:gd name="connsiteY472" fmla="*/ 0 h 924402"/>
                <a:gd name="connsiteX473" fmla="*/ 3380494 w 4603109"/>
                <a:gd name="connsiteY473" fmla="*/ 0 h 924402"/>
                <a:gd name="connsiteX474" fmla="*/ 3381986 w 4603109"/>
                <a:gd name="connsiteY474" fmla="*/ 0 h 924402"/>
                <a:gd name="connsiteX475" fmla="*/ 3388004 w 4603109"/>
                <a:gd name="connsiteY475" fmla="*/ 0 h 924402"/>
                <a:gd name="connsiteX476" fmla="*/ 3408282 w 4603109"/>
                <a:gd name="connsiteY476" fmla="*/ 0 h 924402"/>
                <a:gd name="connsiteX477" fmla="*/ 3418069 w 4603109"/>
                <a:gd name="connsiteY477" fmla="*/ 0 h 924402"/>
                <a:gd name="connsiteX478" fmla="*/ 3424207 w 4603109"/>
                <a:gd name="connsiteY478" fmla="*/ 0 h 924402"/>
                <a:gd name="connsiteX479" fmla="*/ 3424753 w 4603109"/>
                <a:gd name="connsiteY479" fmla="*/ 0 h 924402"/>
                <a:gd name="connsiteX480" fmla="*/ 3452733 w 4603109"/>
                <a:gd name="connsiteY480" fmla="*/ 0 h 924402"/>
                <a:gd name="connsiteX481" fmla="*/ 3454818 w 4603109"/>
                <a:gd name="connsiteY481" fmla="*/ 0 h 924402"/>
                <a:gd name="connsiteX482" fmla="*/ 3476898 w 4603109"/>
                <a:gd name="connsiteY482" fmla="*/ 0 h 924402"/>
                <a:gd name="connsiteX483" fmla="*/ 3496441 w 4603109"/>
                <a:gd name="connsiteY483" fmla="*/ 0 h 924402"/>
                <a:gd name="connsiteX484" fmla="*/ 3509236 w 4603109"/>
                <a:gd name="connsiteY484" fmla="*/ 0 h 924402"/>
                <a:gd name="connsiteX485" fmla="*/ 3518886 w 4603109"/>
                <a:gd name="connsiteY485" fmla="*/ 0 h 924402"/>
                <a:gd name="connsiteX486" fmla="*/ 3528336 w 4603109"/>
                <a:gd name="connsiteY486" fmla="*/ 0 h 924402"/>
                <a:gd name="connsiteX487" fmla="*/ 3536051 w 4603109"/>
                <a:gd name="connsiteY487" fmla="*/ 0 h 924402"/>
                <a:gd name="connsiteX488" fmla="*/ 3539301 w 4603109"/>
                <a:gd name="connsiteY488" fmla="*/ 0 h 924402"/>
                <a:gd name="connsiteX489" fmla="*/ 3540361 w 4603109"/>
                <a:gd name="connsiteY489" fmla="*/ 0 h 924402"/>
                <a:gd name="connsiteX490" fmla="*/ 3544807 w 4603109"/>
                <a:gd name="connsiteY490" fmla="*/ 0 h 924402"/>
                <a:gd name="connsiteX491" fmla="*/ 3551976 w 4603109"/>
                <a:gd name="connsiteY491" fmla="*/ 0 h 924402"/>
                <a:gd name="connsiteX492" fmla="*/ 3552522 w 4603109"/>
                <a:gd name="connsiteY492" fmla="*/ 0 h 924402"/>
                <a:gd name="connsiteX493" fmla="*/ 3564420 w 4603109"/>
                <a:gd name="connsiteY493" fmla="*/ 0 h 924402"/>
                <a:gd name="connsiteX494" fmla="*/ 3570426 w 4603109"/>
                <a:gd name="connsiteY494" fmla="*/ 0 h 924402"/>
                <a:gd name="connsiteX495" fmla="*/ 3574872 w 4603109"/>
                <a:gd name="connsiteY495" fmla="*/ 0 h 924402"/>
                <a:gd name="connsiteX496" fmla="*/ 3580502 w 4603109"/>
                <a:gd name="connsiteY496" fmla="*/ 0 h 924402"/>
                <a:gd name="connsiteX497" fmla="*/ 3582587 w 4603109"/>
                <a:gd name="connsiteY497" fmla="*/ 0 h 924402"/>
                <a:gd name="connsiteX498" fmla="*/ 3624210 w 4603109"/>
                <a:gd name="connsiteY498" fmla="*/ 0 h 924402"/>
                <a:gd name="connsiteX499" fmla="*/ 3637005 w 4603109"/>
                <a:gd name="connsiteY499" fmla="*/ 0 h 924402"/>
                <a:gd name="connsiteX500" fmla="*/ 3646655 w 4603109"/>
                <a:gd name="connsiteY500" fmla="*/ 0 h 924402"/>
                <a:gd name="connsiteX501" fmla="*/ 3656105 w 4603109"/>
                <a:gd name="connsiteY501" fmla="*/ 0 h 924402"/>
                <a:gd name="connsiteX502" fmla="*/ 3667070 w 4603109"/>
                <a:gd name="connsiteY502" fmla="*/ 0 h 924402"/>
                <a:gd name="connsiteX503" fmla="*/ 3668130 w 4603109"/>
                <a:gd name="connsiteY503" fmla="*/ 0 h 924402"/>
                <a:gd name="connsiteX504" fmla="*/ 3669786 w 4603109"/>
                <a:gd name="connsiteY504" fmla="*/ 0 h 924402"/>
                <a:gd name="connsiteX505" fmla="*/ 3672576 w 4603109"/>
                <a:gd name="connsiteY505" fmla="*/ 0 h 924402"/>
                <a:gd name="connsiteX506" fmla="*/ 3692189 w 4603109"/>
                <a:gd name="connsiteY506" fmla="*/ 0 h 924402"/>
                <a:gd name="connsiteX507" fmla="*/ 3698195 w 4603109"/>
                <a:gd name="connsiteY507" fmla="*/ 0 h 924402"/>
                <a:gd name="connsiteX508" fmla="*/ 3702641 w 4603109"/>
                <a:gd name="connsiteY508" fmla="*/ 0 h 924402"/>
                <a:gd name="connsiteX509" fmla="*/ 3744863 w 4603109"/>
                <a:gd name="connsiteY509" fmla="*/ 0 h 924402"/>
                <a:gd name="connsiteX510" fmla="*/ 3745285 w 4603109"/>
                <a:gd name="connsiteY510" fmla="*/ 0 h 924402"/>
                <a:gd name="connsiteX511" fmla="*/ 3795894 w 4603109"/>
                <a:gd name="connsiteY511" fmla="*/ 0 h 924402"/>
                <a:gd name="connsiteX512" fmla="*/ 3797555 w 4603109"/>
                <a:gd name="connsiteY512" fmla="*/ 0 h 924402"/>
                <a:gd name="connsiteX513" fmla="*/ 3826591 w 4603109"/>
                <a:gd name="connsiteY513" fmla="*/ 0 h 924402"/>
                <a:gd name="connsiteX514" fmla="*/ 3842355 w 4603109"/>
                <a:gd name="connsiteY514" fmla="*/ 0 h 924402"/>
                <a:gd name="connsiteX515" fmla="*/ 3848992 w 4603109"/>
                <a:gd name="connsiteY515" fmla="*/ 0 h 924402"/>
                <a:gd name="connsiteX516" fmla="*/ 3872632 w 4603109"/>
                <a:gd name="connsiteY516" fmla="*/ 0 h 924402"/>
                <a:gd name="connsiteX517" fmla="*/ 3873054 w 4603109"/>
                <a:gd name="connsiteY517" fmla="*/ 0 h 924402"/>
                <a:gd name="connsiteX518" fmla="*/ 3885075 w 4603109"/>
                <a:gd name="connsiteY518" fmla="*/ 0 h 924402"/>
                <a:gd name="connsiteX519" fmla="*/ 3923663 w 4603109"/>
                <a:gd name="connsiteY519" fmla="*/ 0 h 924402"/>
                <a:gd name="connsiteX520" fmla="*/ 3954360 w 4603109"/>
                <a:gd name="connsiteY520" fmla="*/ 0 h 924402"/>
                <a:gd name="connsiteX521" fmla="*/ 3970124 w 4603109"/>
                <a:gd name="connsiteY521" fmla="*/ 0 h 924402"/>
                <a:gd name="connsiteX522" fmla="*/ 3976761 w 4603109"/>
                <a:gd name="connsiteY522" fmla="*/ 0 h 924402"/>
                <a:gd name="connsiteX523" fmla="*/ 4012844 w 4603109"/>
                <a:gd name="connsiteY523" fmla="*/ 0 h 924402"/>
                <a:gd name="connsiteX524" fmla="*/ 4049593 w 4603109"/>
                <a:gd name="connsiteY524" fmla="*/ 0 h 924402"/>
                <a:gd name="connsiteX525" fmla="*/ 4169647 w 4603109"/>
                <a:gd name="connsiteY525" fmla="*/ 0 h 924402"/>
                <a:gd name="connsiteX526" fmla="*/ 4177362 w 4603109"/>
                <a:gd name="connsiteY526" fmla="*/ 0 h 924402"/>
                <a:gd name="connsiteX527" fmla="*/ 4297416 w 4603109"/>
                <a:gd name="connsiteY527" fmla="*/ 0 h 924402"/>
                <a:gd name="connsiteX528" fmla="*/ 4379339 w 4603109"/>
                <a:gd name="connsiteY528" fmla="*/ 47054 h 924402"/>
                <a:gd name="connsiteX529" fmla="*/ 4591731 w 4603109"/>
                <a:gd name="connsiteY529" fmla="*/ 415146 h 924402"/>
                <a:gd name="connsiteX530" fmla="*/ 4591731 w 4603109"/>
                <a:gd name="connsiteY530" fmla="*/ 509257 h 924402"/>
                <a:gd name="connsiteX531" fmla="*/ 4379339 w 4603109"/>
                <a:gd name="connsiteY531" fmla="*/ 877348 h 924402"/>
                <a:gd name="connsiteX532" fmla="*/ 4297416 w 4603109"/>
                <a:gd name="connsiteY532" fmla="*/ 924402 h 924402"/>
                <a:gd name="connsiteX533" fmla="*/ 4169647 w 4603109"/>
                <a:gd name="connsiteY533" fmla="*/ 924402 h 924402"/>
                <a:gd name="connsiteX534" fmla="*/ 3976761 w 4603109"/>
                <a:gd name="connsiteY534" fmla="*/ 924402 h 924402"/>
                <a:gd name="connsiteX535" fmla="*/ 3872632 w 4603109"/>
                <a:gd name="connsiteY535" fmla="*/ 924402 h 924402"/>
                <a:gd name="connsiteX536" fmla="*/ 3848992 w 4603109"/>
                <a:gd name="connsiteY536" fmla="*/ 924402 h 924402"/>
                <a:gd name="connsiteX537" fmla="*/ 3744863 w 4603109"/>
                <a:gd name="connsiteY537" fmla="*/ 924402 h 924402"/>
                <a:gd name="connsiteX538" fmla="*/ 3702641 w 4603109"/>
                <a:gd name="connsiteY538" fmla="*/ 924402 h 924402"/>
                <a:gd name="connsiteX539" fmla="*/ 3672576 w 4603109"/>
                <a:gd name="connsiteY539" fmla="*/ 924402 h 924402"/>
                <a:gd name="connsiteX540" fmla="*/ 3656105 w 4603109"/>
                <a:gd name="connsiteY540" fmla="*/ 924402 h 924402"/>
                <a:gd name="connsiteX541" fmla="*/ 3574872 w 4603109"/>
                <a:gd name="connsiteY541" fmla="*/ 924402 h 924402"/>
                <a:gd name="connsiteX542" fmla="*/ 3551976 w 4603109"/>
                <a:gd name="connsiteY542" fmla="*/ 924402 h 924402"/>
                <a:gd name="connsiteX543" fmla="*/ 3544807 w 4603109"/>
                <a:gd name="connsiteY543" fmla="*/ 924402 h 924402"/>
                <a:gd name="connsiteX544" fmla="*/ 3528336 w 4603109"/>
                <a:gd name="connsiteY544" fmla="*/ 924402 h 924402"/>
                <a:gd name="connsiteX545" fmla="*/ 3424207 w 4603109"/>
                <a:gd name="connsiteY545" fmla="*/ 924402 h 924402"/>
                <a:gd name="connsiteX546" fmla="*/ 3381986 w 4603109"/>
                <a:gd name="connsiteY546" fmla="*/ 924402 h 924402"/>
                <a:gd name="connsiteX547" fmla="*/ 3380494 w 4603109"/>
                <a:gd name="connsiteY547" fmla="*/ 924402 h 924402"/>
                <a:gd name="connsiteX548" fmla="*/ 3351921 w 4603109"/>
                <a:gd name="connsiteY548" fmla="*/ 924402 h 924402"/>
                <a:gd name="connsiteX549" fmla="*/ 3277857 w 4603109"/>
                <a:gd name="connsiteY549" fmla="*/ 924402 h 924402"/>
                <a:gd name="connsiteX550" fmla="*/ 3254217 w 4603109"/>
                <a:gd name="connsiteY550" fmla="*/ 924402 h 924402"/>
                <a:gd name="connsiteX551" fmla="*/ 3252725 w 4603109"/>
                <a:gd name="connsiteY551" fmla="*/ 924402 h 924402"/>
                <a:gd name="connsiteX552" fmla="*/ 3247792 w 4603109"/>
                <a:gd name="connsiteY552" fmla="*/ 924402 h 924402"/>
                <a:gd name="connsiteX553" fmla="*/ 3231321 w 4603109"/>
                <a:gd name="connsiteY553" fmla="*/ 924402 h 924402"/>
                <a:gd name="connsiteX554" fmla="*/ 3224152 w 4603109"/>
                <a:gd name="connsiteY554" fmla="*/ 924402 h 924402"/>
                <a:gd name="connsiteX555" fmla="*/ 3150088 w 4603109"/>
                <a:gd name="connsiteY555" fmla="*/ 924402 h 924402"/>
                <a:gd name="connsiteX556" fmla="*/ 3120023 w 4603109"/>
                <a:gd name="connsiteY556" fmla="*/ 924402 h 924402"/>
                <a:gd name="connsiteX557" fmla="*/ 3104883 w 4603109"/>
                <a:gd name="connsiteY557" fmla="*/ 924402 h 924402"/>
                <a:gd name="connsiteX558" fmla="*/ 3103552 w 4603109"/>
                <a:gd name="connsiteY558" fmla="*/ 924402 h 924402"/>
                <a:gd name="connsiteX559" fmla="*/ 3077801 w 4603109"/>
                <a:gd name="connsiteY559" fmla="*/ 924402 h 924402"/>
                <a:gd name="connsiteX560" fmla="*/ 3061330 w 4603109"/>
                <a:gd name="connsiteY560" fmla="*/ 924402 h 924402"/>
                <a:gd name="connsiteX561" fmla="*/ 3031265 w 4603109"/>
                <a:gd name="connsiteY561" fmla="*/ 924402 h 924402"/>
                <a:gd name="connsiteX562" fmla="*/ 2977114 w 4603109"/>
                <a:gd name="connsiteY562" fmla="*/ 924402 h 924402"/>
                <a:gd name="connsiteX563" fmla="*/ 2957200 w 4603109"/>
                <a:gd name="connsiteY563" fmla="*/ 924402 h 924402"/>
                <a:gd name="connsiteX564" fmla="*/ 2955709 w 4603109"/>
                <a:gd name="connsiteY564" fmla="*/ 924402 h 924402"/>
                <a:gd name="connsiteX565" fmla="*/ 2950032 w 4603109"/>
                <a:gd name="connsiteY565" fmla="*/ 924402 h 924402"/>
                <a:gd name="connsiteX566" fmla="*/ 2933561 w 4603109"/>
                <a:gd name="connsiteY566" fmla="*/ 924402 h 924402"/>
                <a:gd name="connsiteX567" fmla="*/ 2927136 w 4603109"/>
                <a:gd name="connsiteY567" fmla="*/ 924402 h 924402"/>
                <a:gd name="connsiteX568" fmla="*/ 2903496 w 4603109"/>
                <a:gd name="connsiteY568" fmla="*/ 924402 h 924402"/>
                <a:gd name="connsiteX569" fmla="*/ 2829431 w 4603109"/>
                <a:gd name="connsiteY569" fmla="*/ 924402 h 924402"/>
                <a:gd name="connsiteX570" fmla="*/ 2827940 w 4603109"/>
                <a:gd name="connsiteY570" fmla="*/ 924402 h 924402"/>
                <a:gd name="connsiteX571" fmla="*/ 2799367 w 4603109"/>
                <a:gd name="connsiteY571" fmla="*/ 924402 h 924402"/>
                <a:gd name="connsiteX572" fmla="*/ 2785719 w 4603109"/>
                <a:gd name="connsiteY572" fmla="*/ 924402 h 924402"/>
                <a:gd name="connsiteX573" fmla="*/ 2784228 w 4603109"/>
                <a:gd name="connsiteY573" fmla="*/ 924402 h 924402"/>
                <a:gd name="connsiteX574" fmla="*/ 2757146 w 4603109"/>
                <a:gd name="connsiteY574" fmla="*/ 924402 h 924402"/>
                <a:gd name="connsiteX575" fmla="*/ 2755654 w 4603109"/>
                <a:gd name="connsiteY575" fmla="*/ 924402 h 924402"/>
                <a:gd name="connsiteX576" fmla="*/ 2680098 w 4603109"/>
                <a:gd name="connsiteY576" fmla="*/ 924402 h 924402"/>
                <a:gd name="connsiteX577" fmla="*/ 2657950 w 4603109"/>
                <a:gd name="connsiteY577" fmla="*/ 924402 h 924402"/>
                <a:gd name="connsiteX578" fmla="*/ 2656459 w 4603109"/>
                <a:gd name="connsiteY578" fmla="*/ 924402 h 924402"/>
                <a:gd name="connsiteX579" fmla="*/ 2653017 w 4603109"/>
                <a:gd name="connsiteY579" fmla="*/ 924402 h 924402"/>
                <a:gd name="connsiteX580" fmla="*/ 2636545 w 4603109"/>
                <a:gd name="connsiteY580" fmla="*/ 924402 h 924402"/>
                <a:gd name="connsiteX581" fmla="*/ 2629377 w 4603109"/>
                <a:gd name="connsiteY581" fmla="*/ 924402 h 924402"/>
                <a:gd name="connsiteX582" fmla="*/ 2627885 w 4603109"/>
                <a:gd name="connsiteY582" fmla="*/ 924402 h 924402"/>
                <a:gd name="connsiteX583" fmla="*/ 2606481 w 4603109"/>
                <a:gd name="connsiteY583" fmla="*/ 924402 h 924402"/>
                <a:gd name="connsiteX584" fmla="*/ 2552329 w 4603109"/>
                <a:gd name="connsiteY584" fmla="*/ 924402 h 924402"/>
                <a:gd name="connsiteX585" fmla="*/ 2525248 w 4603109"/>
                <a:gd name="connsiteY585" fmla="*/ 924402 h 924402"/>
                <a:gd name="connsiteX586" fmla="*/ 2510108 w 4603109"/>
                <a:gd name="connsiteY586" fmla="*/ 924402 h 924402"/>
                <a:gd name="connsiteX587" fmla="*/ 2508776 w 4603109"/>
                <a:gd name="connsiteY587" fmla="*/ 924402 h 924402"/>
                <a:gd name="connsiteX588" fmla="*/ 2480043 w 4603109"/>
                <a:gd name="connsiteY588" fmla="*/ 924402 h 924402"/>
                <a:gd name="connsiteX589" fmla="*/ 2478712 w 4603109"/>
                <a:gd name="connsiteY589" fmla="*/ 924402 h 924402"/>
                <a:gd name="connsiteX590" fmla="*/ 2463572 w 4603109"/>
                <a:gd name="connsiteY590" fmla="*/ 924402 h 924402"/>
                <a:gd name="connsiteX591" fmla="*/ 2436490 w 4603109"/>
                <a:gd name="connsiteY591" fmla="*/ 924402 h 924402"/>
                <a:gd name="connsiteX592" fmla="*/ 2382339 w 4603109"/>
                <a:gd name="connsiteY592" fmla="*/ 924402 h 924402"/>
                <a:gd name="connsiteX593" fmla="*/ 2360934 w 4603109"/>
                <a:gd name="connsiteY593" fmla="*/ 924402 h 924402"/>
                <a:gd name="connsiteX594" fmla="*/ 2359443 w 4603109"/>
                <a:gd name="connsiteY594" fmla="*/ 924402 h 924402"/>
                <a:gd name="connsiteX595" fmla="*/ 2352274 w 4603109"/>
                <a:gd name="connsiteY595" fmla="*/ 924402 h 924402"/>
                <a:gd name="connsiteX596" fmla="*/ 2335803 w 4603109"/>
                <a:gd name="connsiteY596" fmla="*/ 924402 h 924402"/>
                <a:gd name="connsiteX597" fmla="*/ 2332360 w 4603109"/>
                <a:gd name="connsiteY597" fmla="*/ 924402 h 924402"/>
                <a:gd name="connsiteX598" fmla="*/ 2332328 w 4603109"/>
                <a:gd name="connsiteY598" fmla="*/ 924402 h 924402"/>
                <a:gd name="connsiteX599" fmla="*/ 2330869 w 4603109"/>
                <a:gd name="connsiteY599" fmla="*/ 924402 h 924402"/>
                <a:gd name="connsiteX600" fmla="*/ 2308721 w 4603109"/>
                <a:gd name="connsiteY600" fmla="*/ 924402 h 924402"/>
                <a:gd name="connsiteX601" fmla="*/ 2233165 w 4603109"/>
                <a:gd name="connsiteY601" fmla="*/ 924402 h 924402"/>
                <a:gd name="connsiteX602" fmla="*/ 2231674 w 4603109"/>
                <a:gd name="connsiteY602" fmla="*/ 924402 h 924402"/>
                <a:gd name="connsiteX603" fmla="*/ 2204591 w 4603109"/>
                <a:gd name="connsiteY603" fmla="*/ 924402 h 924402"/>
                <a:gd name="connsiteX604" fmla="*/ 2204559 w 4603109"/>
                <a:gd name="connsiteY604" fmla="*/ 924402 h 924402"/>
                <a:gd name="connsiteX605" fmla="*/ 2203100 w 4603109"/>
                <a:gd name="connsiteY605" fmla="*/ 924402 h 924402"/>
                <a:gd name="connsiteX606" fmla="*/ 2189452 w 4603109"/>
                <a:gd name="connsiteY606" fmla="*/ 924402 h 924402"/>
                <a:gd name="connsiteX607" fmla="*/ 2160879 w 4603109"/>
                <a:gd name="connsiteY607" fmla="*/ 924402 h 924402"/>
                <a:gd name="connsiteX608" fmla="*/ 2159388 w 4603109"/>
                <a:gd name="connsiteY608" fmla="*/ 924402 h 924402"/>
                <a:gd name="connsiteX609" fmla="*/ 2085323 w 4603109"/>
                <a:gd name="connsiteY609" fmla="*/ 924402 h 924402"/>
                <a:gd name="connsiteX610" fmla="*/ 2077294 w 4603109"/>
                <a:gd name="connsiteY610" fmla="*/ 924402 h 924402"/>
                <a:gd name="connsiteX611" fmla="*/ 2061683 w 4603109"/>
                <a:gd name="connsiteY611" fmla="*/ 924402 h 924402"/>
                <a:gd name="connsiteX612" fmla="*/ 2055258 w 4603109"/>
                <a:gd name="connsiteY612" fmla="*/ 924402 h 924402"/>
                <a:gd name="connsiteX613" fmla="*/ 2038787 w 4603109"/>
                <a:gd name="connsiteY613" fmla="*/ 924402 h 924402"/>
                <a:gd name="connsiteX614" fmla="*/ 2033110 w 4603109"/>
                <a:gd name="connsiteY614" fmla="*/ 924402 h 924402"/>
                <a:gd name="connsiteX615" fmla="*/ 2031619 w 4603109"/>
                <a:gd name="connsiteY615" fmla="*/ 924402 h 924402"/>
                <a:gd name="connsiteX616" fmla="*/ 2011705 w 4603109"/>
                <a:gd name="connsiteY616" fmla="*/ 924402 h 924402"/>
                <a:gd name="connsiteX617" fmla="*/ 1957554 w 4603109"/>
                <a:gd name="connsiteY617" fmla="*/ 924402 h 924402"/>
                <a:gd name="connsiteX618" fmla="*/ 1949525 w 4603109"/>
                <a:gd name="connsiteY618" fmla="*/ 924402 h 924402"/>
                <a:gd name="connsiteX619" fmla="*/ 1927489 w 4603109"/>
                <a:gd name="connsiteY619" fmla="*/ 924402 h 924402"/>
                <a:gd name="connsiteX620" fmla="*/ 1911018 w 4603109"/>
                <a:gd name="connsiteY620" fmla="*/ 924402 h 924402"/>
                <a:gd name="connsiteX621" fmla="*/ 1907543 w 4603109"/>
                <a:gd name="connsiteY621" fmla="*/ 924402 h 924402"/>
                <a:gd name="connsiteX622" fmla="*/ 1885268 w 4603109"/>
                <a:gd name="connsiteY622" fmla="*/ 924402 h 924402"/>
                <a:gd name="connsiteX623" fmla="*/ 1883936 w 4603109"/>
                <a:gd name="connsiteY623" fmla="*/ 924402 h 924402"/>
                <a:gd name="connsiteX624" fmla="*/ 1868796 w 4603109"/>
                <a:gd name="connsiteY624" fmla="*/ 924402 h 924402"/>
                <a:gd name="connsiteX625" fmla="*/ 1838732 w 4603109"/>
                <a:gd name="connsiteY625" fmla="*/ 924402 h 924402"/>
                <a:gd name="connsiteX626" fmla="*/ 1779774 w 4603109"/>
                <a:gd name="connsiteY626" fmla="*/ 924402 h 924402"/>
                <a:gd name="connsiteX627" fmla="*/ 1764668 w 4603109"/>
                <a:gd name="connsiteY627" fmla="*/ 924402 h 924402"/>
                <a:gd name="connsiteX628" fmla="*/ 1757499 w 4603109"/>
                <a:gd name="connsiteY628" fmla="*/ 924402 h 924402"/>
                <a:gd name="connsiteX629" fmla="*/ 1741027 w 4603109"/>
                <a:gd name="connsiteY629" fmla="*/ 924402 h 924402"/>
                <a:gd name="connsiteX630" fmla="*/ 1737552 w 4603109"/>
                <a:gd name="connsiteY630" fmla="*/ 924402 h 924402"/>
                <a:gd name="connsiteX631" fmla="*/ 1736094 w 4603109"/>
                <a:gd name="connsiteY631" fmla="*/ 924402 h 924402"/>
                <a:gd name="connsiteX632" fmla="*/ 1734603 w 4603109"/>
                <a:gd name="connsiteY632" fmla="*/ 924402 h 924402"/>
                <a:gd name="connsiteX633" fmla="*/ 1710963 w 4603109"/>
                <a:gd name="connsiteY633" fmla="*/ 924402 h 924402"/>
                <a:gd name="connsiteX634" fmla="*/ 1707488 w 4603109"/>
                <a:gd name="connsiteY634" fmla="*/ 924402 h 924402"/>
                <a:gd name="connsiteX635" fmla="*/ 1652509 w 4603109"/>
                <a:gd name="connsiteY635" fmla="*/ 924402 h 924402"/>
                <a:gd name="connsiteX636" fmla="*/ 1636899 w 4603109"/>
                <a:gd name="connsiteY636" fmla="*/ 924402 h 924402"/>
                <a:gd name="connsiteX637" fmla="*/ 1609783 w 4603109"/>
                <a:gd name="connsiteY637" fmla="*/ 924402 h 924402"/>
                <a:gd name="connsiteX638" fmla="*/ 1608325 w 4603109"/>
                <a:gd name="connsiteY638" fmla="*/ 924402 h 924402"/>
                <a:gd name="connsiteX639" fmla="*/ 1606834 w 4603109"/>
                <a:gd name="connsiteY639" fmla="*/ 924402 h 924402"/>
                <a:gd name="connsiteX640" fmla="*/ 1579719 w 4603109"/>
                <a:gd name="connsiteY640" fmla="*/ 924402 h 924402"/>
                <a:gd name="connsiteX641" fmla="*/ 1564612 w 4603109"/>
                <a:gd name="connsiteY641" fmla="*/ 924402 h 924402"/>
                <a:gd name="connsiteX642" fmla="*/ 1524740 w 4603109"/>
                <a:gd name="connsiteY642" fmla="*/ 924402 h 924402"/>
                <a:gd name="connsiteX643" fmla="*/ 1482518 w 4603109"/>
                <a:gd name="connsiteY643" fmla="*/ 924402 h 924402"/>
                <a:gd name="connsiteX644" fmla="*/ 1460483 w 4603109"/>
                <a:gd name="connsiteY644" fmla="*/ 924402 h 924402"/>
                <a:gd name="connsiteX645" fmla="*/ 1452454 w 4603109"/>
                <a:gd name="connsiteY645" fmla="*/ 924402 h 924402"/>
                <a:gd name="connsiteX646" fmla="*/ 1444011 w 4603109"/>
                <a:gd name="connsiteY646" fmla="*/ 924402 h 924402"/>
                <a:gd name="connsiteX647" fmla="*/ 1436843 w 4603109"/>
                <a:gd name="connsiteY647" fmla="*/ 924402 h 924402"/>
                <a:gd name="connsiteX648" fmla="*/ 1413947 w 4603109"/>
                <a:gd name="connsiteY648" fmla="*/ 924402 h 924402"/>
                <a:gd name="connsiteX649" fmla="*/ 1354749 w 4603109"/>
                <a:gd name="connsiteY649" fmla="*/ 924402 h 924402"/>
                <a:gd name="connsiteX650" fmla="*/ 1332714 w 4603109"/>
                <a:gd name="connsiteY650" fmla="*/ 924402 h 924402"/>
                <a:gd name="connsiteX651" fmla="*/ 1324685 w 4603109"/>
                <a:gd name="connsiteY651" fmla="*/ 924402 h 924402"/>
                <a:gd name="connsiteX652" fmla="*/ 1316242 w 4603109"/>
                <a:gd name="connsiteY652" fmla="*/ 924402 h 924402"/>
                <a:gd name="connsiteX653" fmla="*/ 1312767 w 4603109"/>
                <a:gd name="connsiteY653" fmla="*/ 924402 h 924402"/>
                <a:gd name="connsiteX654" fmla="*/ 1286178 w 4603109"/>
                <a:gd name="connsiteY654" fmla="*/ 924402 h 924402"/>
                <a:gd name="connsiteX655" fmla="*/ 1282703 w 4603109"/>
                <a:gd name="connsiteY655" fmla="*/ 924402 h 924402"/>
                <a:gd name="connsiteX656" fmla="*/ 1243956 w 4603109"/>
                <a:gd name="connsiteY656" fmla="*/ 924402 h 924402"/>
                <a:gd name="connsiteX657" fmla="*/ 1184998 w 4603109"/>
                <a:gd name="connsiteY657" fmla="*/ 924402 h 924402"/>
                <a:gd name="connsiteX658" fmla="*/ 1154934 w 4603109"/>
                <a:gd name="connsiteY658" fmla="*/ 924402 h 924402"/>
                <a:gd name="connsiteX659" fmla="*/ 1139828 w 4603109"/>
                <a:gd name="connsiteY659" fmla="*/ 924402 h 924402"/>
                <a:gd name="connsiteX660" fmla="*/ 1116187 w 4603109"/>
                <a:gd name="connsiteY660" fmla="*/ 924402 h 924402"/>
                <a:gd name="connsiteX661" fmla="*/ 1112712 w 4603109"/>
                <a:gd name="connsiteY661" fmla="*/ 924402 h 924402"/>
                <a:gd name="connsiteX662" fmla="*/ 1057734 w 4603109"/>
                <a:gd name="connsiteY662" fmla="*/ 924402 h 924402"/>
                <a:gd name="connsiteX663" fmla="*/ 1027669 w 4603109"/>
                <a:gd name="connsiteY663" fmla="*/ 924402 h 924402"/>
                <a:gd name="connsiteX664" fmla="*/ 1012059 w 4603109"/>
                <a:gd name="connsiteY664" fmla="*/ 924402 h 924402"/>
                <a:gd name="connsiteX665" fmla="*/ 984943 w 4603109"/>
                <a:gd name="connsiteY665" fmla="*/ 924402 h 924402"/>
                <a:gd name="connsiteX666" fmla="*/ 929965 w 4603109"/>
                <a:gd name="connsiteY666" fmla="*/ 924402 h 924402"/>
                <a:gd name="connsiteX667" fmla="*/ 899900 w 4603109"/>
                <a:gd name="connsiteY667" fmla="*/ 924402 h 924402"/>
                <a:gd name="connsiteX668" fmla="*/ 857678 w 4603109"/>
                <a:gd name="connsiteY668" fmla="*/ 924402 h 924402"/>
                <a:gd name="connsiteX669" fmla="*/ 819171 w 4603109"/>
                <a:gd name="connsiteY669" fmla="*/ 924402 h 924402"/>
                <a:gd name="connsiteX670" fmla="*/ 729909 w 4603109"/>
                <a:gd name="connsiteY670" fmla="*/ 924402 h 924402"/>
                <a:gd name="connsiteX671" fmla="*/ 691402 w 4603109"/>
                <a:gd name="connsiteY671" fmla="*/ 924402 h 924402"/>
                <a:gd name="connsiteX672" fmla="*/ 687927 w 4603109"/>
                <a:gd name="connsiteY672" fmla="*/ 924402 h 924402"/>
                <a:gd name="connsiteX673" fmla="*/ 560158 w 4603109"/>
                <a:gd name="connsiteY673" fmla="*/ 924402 h 924402"/>
                <a:gd name="connsiteX674" fmla="*/ 432894 w 4603109"/>
                <a:gd name="connsiteY674" fmla="*/ 924402 h 924402"/>
                <a:gd name="connsiteX675" fmla="*/ 305125 w 4603109"/>
                <a:gd name="connsiteY675" fmla="*/ 924402 h 924402"/>
                <a:gd name="connsiteX676" fmla="*/ 223202 w 4603109"/>
                <a:gd name="connsiteY676" fmla="*/ 877348 h 924402"/>
                <a:gd name="connsiteX677" fmla="*/ 10809 w 4603109"/>
                <a:gd name="connsiteY677" fmla="*/ 509257 h 924402"/>
                <a:gd name="connsiteX678" fmla="*/ 10809 w 4603109"/>
                <a:gd name="connsiteY678" fmla="*/ 415146 h 924402"/>
                <a:gd name="connsiteX679" fmla="*/ 223202 w 4603109"/>
                <a:gd name="connsiteY679" fmla="*/ 47054 h 924402"/>
                <a:gd name="connsiteX680" fmla="*/ 305125 w 4603109"/>
                <a:gd name="connsiteY680" fmla="*/ 0 h 924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</a:cxnLst>
              <a:rect l="l" t="t" r="r" b="b"/>
              <a:pathLst>
                <a:path w="4603109" h="924402">
                  <a:moveTo>
                    <a:pt x="305125" y="0"/>
                  </a:moveTo>
                  <a:lnTo>
                    <a:pt x="432894" y="0"/>
                  </a:lnTo>
                  <a:lnTo>
                    <a:pt x="445336" y="0"/>
                  </a:lnTo>
                  <a:cubicBezTo>
                    <a:pt x="485989" y="0"/>
                    <a:pt x="520835" y="0"/>
                    <a:pt x="550703" y="0"/>
                  </a:cubicBezTo>
                  <a:lnTo>
                    <a:pt x="560158" y="0"/>
                  </a:lnTo>
                  <a:lnTo>
                    <a:pt x="573105" y="0"/>
                  </a:lnTo>
                  <a:lnTo>
                    <a:pt x="626202" y="0"/>
                  </a:lnTo>
                  <a:cubicBezTo>
                    <a:pt x="646943" y="0"/>
                    <a:pt x="663537" y="0"/>
                    <a:pt x="676811" y="0"/>
                  </a:cubicBezTo>
                  <a:lnTo>
                    <a:pt x="678472" y="0"/>
                  </a:lnTo>
                  <a:lnTo>
                    <a:pt x="687927" y="0"/>
                  </a:lnTo>
                  <a:lnTo>
                    <a:pt x="691402" y="0"/>
                  </a:lnTo>
                  <a:lnTo>
                    <a:pt x="700371" y="0"/>
                  </a:lnTo>
                  <a:lnTo>
                    <a:pt x="707508" y="0"/>
                  </a:lnTo>
                  <a:cubicBezTo>
                    <a:pt x="729909" y="0"/>
                    <a:pt x="729909" y="0"/>
                    <a:pt x="729909" y="0"/>
                  </a:cubicBezTo>
                  <a:lnTo>
                    <a:pt x="753971" y="0"/>
                  </a:lnTo>
                  <a:lnTo>
                    <a:pt x="804580" y="0"/>
                  </a:lnTo>
                  <a:lnTo>
                    <a:pt x="805737" y="0"/>
                  </a:lnTo>
                  <a:lnTo>
                    <a:pt x="819171" y="0"/>
                  </a:lnTo>
                  <a:lnTo>
                    <a:pt x="828140" y="0"/>
                  </a:lnTo>
                  <a:lnTo>
                    <a:pt x="831615" y="0"/>
                  </a:lnTo>
                  <a:lnTo>
                    <a:pt x="835277" y="0"/>
                  </a:lnTo>
                  <a:lnTo>
                    <a:pt x="857678" y="0"/>
                  </a:lnTo>
                  <a:lnTo>
                    <a:pt x="864889" y="0"/>
                  </a:lnTo>
                  <a:lnTo>
                    <a:pt x="899900" y="0"/>
                  </a:lnTo>
                  <a:lnTo>
                    <a:pt x="909341" y="0"/>
                  </a:lnTo>
                  <a:lnTo>
                    <a:pt x="929965" y="0"/>
                  </a:lnTo>
                  <a:lnTo>
                    <a:pt x="933506" y="0"/>
                  </a:lnTo>
                  <a:lnTo>
                    <a:pt x="936982" y="0"/>
                  </a:lnTo>
                  <a:lnTo>
                    <a:pt x="959384" y="0"/>
                  </a:lnTo>
                  <a:lnTo>
                    <a:pt x="962542" y="0"/>
                  </a:lnTo>
                  <a:lnTo>
                    <a:pt x="984943" y="0"/>
                  </a:lnTo>
                  <a:lnTo>
                    <a:pt x="992658" y="0"/>
                  </a:lnTo>
                  <a:lnTo>
                    <a:pt x="1012059" y="0"/>
                  </a:lnTo>
                  <a:lnTo>
                    <a:pt x="1012480" y="0"/>
                  </a:lnTo>
                  <a:lnTo>
                    <a:pt x="1027669" y="0"/>
                  </a:lnTo>
                  <a:lnTo>
                    <a:pt x="1037110" y="0"/>
                  </a:lnTo>
                  <a:lnTo>
                    <a:pt x="1040112" y="0"/>
                  </a:lnTo>
                  <a:lnTo>
                    <a:pt x="1057734" y="0"/>
                  </a:lnTo>
                  <a:lnTo>
                    <a:pt x="1064751" y="0"/>
                  </a:lnTo>
                  <a:lnTo>
                    <a:pt x="1070177" y="0"/>
                  </a:lnTo>
                  <a:lnTo>
                    <a:pt x="1072436" y="0"/>
                  </a:lnTo>
                  <a:lnTo>
                    <a:pt x="1090311" y="0"/>
                  </a:lnTo>
                  <a:lnTo>
                    <a:pt x="1110718" y="0"/>
                  </a:lnTo>
                  <a:lnTo>
                    <a:pt x="1112712" y="0"/>
                  </a:lnTo>
                  <a:lnTo>
                    <a:pt x="1116187" y="0"/>
                  </a:lnTo>
                  <a:lnTo>
                    <a:pt x="1139828" y="0"/>
                  </a:lnTo>
                  <a:lnTo>
                    <a:pt x="1140249" y="0"/>
                  </a:lnTo>
                  <a:lnTo>
                    <a:pt x="1145480" y="0"/>
                  </a:lnTo>
                  <a:lnTo>
                    <a:pt x="1152270" y="0"/>
                  </a:lnTo>
                  <a:lnTo>
                    <a:pt x="1154934" y="0"/>
                  </a:lnTo>
                  <a:lnTo>
                    <a:pt x="1167881" y="0"/>
                  </a:lnTo>
                  <a:lnTo>
                    <a:pt x="1175544" y="0"/>
                  </a:lnTo>
                  <a:lnTo>
                    <a:pt x="1184998" y="0"/>
                  </a:lnTo>
                  <a:lnTo>
                    <a:pt x="1197946" y="0"/>
                  </a:lnTo>
                  <a:lnTo>
                    <a:pt x="1200205" y="0"/>
                  </a:lnTo>
                  <a:lnTo>
                    <a:pt x="1220978" y="0"/>
                  </a:lnTo>
                  <a:lnTo>
                    <a:pt x="1238487" y="0"/>
                  </a:lnTo>
                  <a:lnTo>
                    <a:pt x="1243956" y="0"/>
                  </a:lnTo>
                  <a:lnTo>
                    <a:pt x="1251042" y="0"/>
                  </a:lnTo>
                  <a:lnTo>
                    <a:pt x="1257637" y="0"/>
                  </a:lnTo>
                  <a:lnTo>
                    <a:pt x="1271587" y="0"/>
                  </a:lnTo>
                  <a:lnTo>
                    <a:pt x="1273249" y="0"/>
                  </a:lnTo>
                  <a:lnTo>
                    <a:pt x="1280039" y="0"/>
                  </a:lnTo>
                  <a:lnTo>
                    <a:pt x="1282703" y="0"/>
                  </a:lnTo>
                  <a:lnTo>
                    <a:pt x="1286178" y="0"/>
                  </a:lnTo>
                  <a:lnTo>
                    <a:pt x="1295146" y="0"/>
                  </a:lnTo>
                  <a:lnTo>
                    <a:pt x="1301651" y="0"/>
                  </a:lnTo>
                  <a:lnTo>
                    <a:pt x="1302284" y="0"/>
                  </a:lnTo>
                  <a:lnTo>
                    <a:pt x="1303313" y="0"/>
                  </a:lnTo>
                  <a:lnTo>
                    <a:pt x="1312767" y="0"/>
                  </a:lnTo>
                  <a:lnTo>
                    <a:pt x="1316242" y="0"/>
                  </a:lnTo>
                  <a:lnTo>
                    <a:pt x="1321886" y="0"/>
                  </a:lnTo>
                  <a:lnTo>
                    <a:pt x="1324685" y="0"/>
                  </a:lnTo>
                  <a:lnTo>
                    <a:pt x="1325211" y="0"/>
                  </a:lnTo>
                  <a:lnTo>
                    <a:pt x="1332348" y="0"/>
                  </a:lnTo>
                  <a:lnTo>
                    <a:pt x="1332714" y="0"/>
                  </a:lnTo>
                  <a:lnTo>
                    <a:pt x="1333135" y="0"/>
                  </a:lnTo>
                  <a:lnTo>
                    <a:pt x="1348747" y="0"/>
                  </a:lnTo>
                  <a:lnTo>
                    <a:pt x="1354749" y="0"/>
                  </a:lnTo>
                  <a:lnTo>
                    <a:pt x="1378811" y="0"/>
                  </a:lnTo>
                  <a:lnTo>
                    <a:pt x="1383745" y="0"/>
                  </a:lnTo>
                  <a:lnTo>
                    <a:pt x="1385406" y="0"/>
                  </a:lnTo>
                  <a:lnTo>
                    <a:pt x="1399356" y="0"/>
                  </a:lnTo>
                  <a:lnTo>
                    <a:pt x="1400513" y="0"/>
                  </a:lnTo>
                  <a:lnTo>
                    <a:pt x="1413947" y="0"/>
                  </a:lnTo>
                  <a:lnTo>
                    <a:pt x="1414442" y="0"/>
                  </a:lnTo>
                  <a:lnTo>
                    <a:pt x="1422915" y="0"/>
                  </a:lnTo>
                  <a:lnTo>
                    <a:pt x="1426390" y="0"/>
                  </a:lnTo>
                  <a:lnTo>
                    <a:pt x="1429420" y="0"/>
                  </a:lnTo>
                  <a:lnTo>
                    <a:pt x="1430053" y="0"/>
                  </a:lnTo>
                  <a:lnTo>
                    <a:pt x="1430206" y="0"/>
                  </a:lnTo>
                  <a:lnTo>
                    <a:pt x="1430577" y="0"/>
                  </a:lnTo>
                  <a:lnTo>
                    <a:pt x="1436843" y="0"/>
                  </a:lnTo>
                  <a:lnTo>
                    <a:pt x="1444011" y="0"/>
                  </a:lnTo>
                  <a:lnTo>
                    <a:pt x="1449655" y="0"/>
                  </a:lnTo>
                  <a:lnTo>
                    <a:pt x="1452454" y="0"/>
                  </a:lnTo>
                  <a:lnTo>
                    <a:pt x="1452980" y="0"/>
                  </a:lnTo>
                  <a:lnTo>
                    <a:pt x="1456455" y="0"/>
                  </a:lnTo>
                  <a:lnTo>
                    <a:pt x="1459664" y="0"/>
                  </a:lnTo>
                  <a:lnTo>
                    <a:pt x="1460117" y="0"/>
                  </a:lnTo>
                  <a:lnTo>
                    <a:pt x="1460483" y="0"/>
                  </a:lnTo>
                  <a:lnTo>
                    <a:pt x="1460904" y="0"/>
                  </a:lnTo>
                  <a:lnTo>
                    <a:pt x="1472926" y="0"/>
                  </a:lnTo>
                  <a:lnTo>
                    <a:pt x="1482518" y="0"/>
                  </a:lnTo>
                  <a:lnTo>
                    <a:pt x="1489729" y="0"/>
                  </a:lnTo>
                  <a:lnTo>
                    <a:pt x="1504116" y="0"/>
                  </a:lnTo>
                  <a:lnTo>
                    <a:pt x="1511514" y="0"/>
                  </a:lnTo>
                  <a:lnTo>
                    <a:pt x="1524740" y="0"/>
                  </a:lnTo>
                  <a:lnTo>
                    <a:pt x="1528282" y="0"/>
                  </a:lnTo>
                  <a:lnTo>
                    <a:pt x="1531757" y="0"/>
                  </a:lnTo>
                  <a:lnTo>
                    <a:pt x="1534181" y="0"/>
                  </a:lnTo>
                  <a:lnTo>
                    <a:pt x="1542211" y="0"/>
                  </a:lnTo>
                  <a:lnTo>
                    <a:pt x="1554159" y="0"/>
                  </a:lnTo>
                  <a:lnTo>
                    <a:pt x="1557318" y="0"/>
                  </a:lnTo>
                  <a:lnTo>
                    <a:pt x="1557975" y="0"/>
                  </a:lnTo>
                  <a:lnTo>
                    <a:pt x="1558346" y="0"/>
                  </a:lnTo>
                  <a:lnTo>
                    <a:pt x="1561822" y="0"/>
                  </a:lnTo>
                  <a:lnTo>
                    <a:pt x="1564612" y="0"/>
                  </a:lnTo>
                  <a:lnTo>
                    <a:pt x="1566857" y="0"/>
                  </a:lnTo>
                  <a:lnTo>
                    <a:pt x="1576919" y="0"/>
                  </a:lnTo>
                  <a:lnTo>
                    <a:pt x="1579719" y="0"/>
                  </a:lnTo>
                  <a:lnTo>
                    <a:pt x="1584224" y="0"/>
                  </a:lnTo>
                  <a:lnTo>
                    <a:pt x="1587382" y="0"/>
                  </a:lnTo>
                  <a:lnTo>
                    <a:pt x="1587433" y="0"/>
                  </a:lnTo>
                  <a:lnTo>
                    <a:pt x="1600695" y="0"/>
                  </a:lnTo>
                  <a:lnTo>
                    <a:pt x="1606834" y="0"/>
                  </a:lnTo>
                  <a:lnTo>
                    <a:pt x="1607256" y="0"/>
                  </a:lnTo>
                  <a:lnTo>
                    <a:pt x="1608325" y="0"/>
                  </a:lnTo>
                  <a:lnTo>
                    <a:pt x="1609783" y="0"/>
                  </a:lnTo>
                  <a:lnTo>
                    <a:pt x="1617498" y="0"/>
                  </a:lnTo>
                  <a:lnTo>
                    <a:pt x="1631885" y="0"/>
                  </a:lnTo>
                  <a:lnTo>
                    <a:pt x="1636899" y="0"/>
                  </a:lnTo>
                  <a:lnTo>
                    <a:pt x="1637320" y="0"/>
                  </a:lnTo>
                  <a:lnTo>
                    <a:pt x="1637445" y="0"/>
                  </a:lnTo>
                  <a:lnTo>
                    <a:pt x="1652509" y="0"/>
                  </a:lnTo>
                  <a:lnTo>
                    <a:pt x="1659526" y="0"/>
                  </a:lnTo>
                  <a:lnTo>
                    <a:pt x="1661950" y="0"/>
                  </a:lnTo>
                  <a:lnTo>
                    <a:pt x="1664952" y="0"/>
                  </a:lnTo>
                  <a:lnTo>
                    <a:pt x="1667212" y="0"/>
                  </a:lnTo>
                  <a:lnTo>
                    <a:pt x="1685087" y="0"/>
                  </a:lnTo>
                  <a:lnTo>
                    <a:pt x="1689591" y="0"/>
                  </a:lnTo>
                  <a:lnTo>
                    <a:pt x="1694626" y="0"/>
                  </a:lnTo>
                  <a:lnTo>
                    <a:pt x="1697276" y="0"/>
                  </a:lnTo>
                  <a:lnTo>
                    <a:pt x="1698000" y="0"/>
                  </a:lnTo>
                  <a:lnTo>
                    <a:pt x="1704688" y="0"/>
                  </a:lnTo>
                  <a:lnTo>
                    <a:pt x="1707488" y="0"/>
                  </a:lnTo>
                  <a:lnTo>
                    <a:pt x="1710963" y="0"/>
                  </a:lnTo>
                  <a:lnTo>
                    <a:pt x="1715151" y="0"/>
                  </a:lnTo>
                  <a:lnTo>
                    <a:pt x="1721928" y="0"/>
                  </a:lnTo>
                  <a:lnTo>
                    <a:pt x="1734603" y="0"/>
                  </a:lnTo>
                  <a:lnTo>
                    <a:pt x="1735025" y="0"/>
                  </a:lnTo>
                  <a:lnTo>
                    <a:pt x="1735558" y="0"/>
                  </a:lnTo>
                  <a:lnTo>
                    <a:pt x="1736094" y="0"/>
                  </a:lnTo>
                  <a:lnTo>
                    <a:pt x="1737552" y="0"/>
                  </a:lnTo>
                  <a:lnTo>
                    <a:pt x="1741027" y="0"/>
                  </a:lnTo>
                  <a:lnTo>
                    <a:pt x="1747046" y="0"/>
                  </a:lnTo>
                  <a:lnTo>
                    <a:pt x="1748537" y="0"/>
                  </a:lnTo>
                  <a:lnTo>
                    <a:pt x="1753052" y="0"/>
                  </a:lnTo>
                  <a:lnTo>
                    <a:pt x="1757499" y="0"/>
                  </a:lnTo>
                  <a:lnTo>
                    <a:pt x="1764668" y="0"/>
                  </a:lnTo>
                  <a:lnTo>
                    <a:pt x="1765089" y="0"/>
                  </a:lnTo>
                  <a:lnTo>
                    <a:pt x="1765214" y="0"/>
                  </a:lnTo>
                  <a:lnTo>
                    <a:pt x="1770320" y="0"/>
                  </a:lnTo>
                  <a:lnTo>
                    <a:pt x="1777110" y="0"/>
                  </a:lnTo>
                  <a:lnTo>
                    <a:pt x="1779774" y="0"/>
                  </a:lnTo>
                  <a:lnTo>
                    <a:pt x="1792721" y="0"/>
                  </a:lnTo>
                  <a:lnTo>
                    <a:pt x="1794981" y="0"/>
                  </a:lnTo>
                  <a:lnTo>
                    <a:pt x="1825045" y="0"/>
                  </a:lnTo>
                  <a:lnTo>
                    <a:pt x="1825769" y="0"/>
                  </a:lnTo>
                  <a:lnTo>
                    <a:pt x="1838732" y="0"/>
                  </a:lnTo>
                  <a:lnTo>
                    <a:pt x="1845818" y="0"/>
                  </a:lnTo>
                  <a:lnTo>
                    <a:pt x="1849697" y="0"/>
                  </a:lnTo>
                  <a:lnTo>
                    <a:pt x="1852412" y="0"/>
                  </a:lnTo>
                  <a:lnTo>
                    <a:pt x="1853903" y="0"/>
                  </a:lnTo>
                  <a:lnTo>
                    <a:pt x="1863327" y="0"/>
                  </a:lnTo>
                  <a:lnTo>
                    <a:pt x="1868796" y="0"/>
                  </a:lnTo>
                  <a:lnTo>
                    <a:pt x="1874815" y="0"/>
                  </a:lnTo>
                  <a:lnTo>
                    <a:pt x="1876306" y="0"/>
                  </a:lnTo>
                  <a:lnTo>
                    <a:pt x="1880821" y="0"/>
                  </a:lnTo>
                  <a:lnTo>
                    <a:pt x="1882477" y="0"/>
                  </a:lnTo>
                  <a:lnTo>
                    <a:pt x="1883936" y="0"/>
                  </a:lnTo>
                  <a:lnTo>
                    <a:pt x="1885268" y="0"/>
                  </a:lnTo>
                  <a:lnTo>
                    <a:pt x="1896427" y="0"/>
                  </a:lnTo>
                  <a:lnTo>
                    <a:pt x="1898089" y="0"/>
                  </a:lnTo>
                  <a:lnTo>
                    <a:pt x="1904879" y="0"/>
                  </a:lnTo>
                  <a:lnTo>
                    <a:pt x="1907543" y="0"/>
                  </a:lnTo>
                  <a:lnTo>
                    <a:pt x="1911018" y="0"/>
                  </a:lnTo>
                  <a:lnTo>
                    <a:pt x="1919986" y="0"/>
                  </a:lnTo>
                  <a:lnTo>
                    <a:pt x="1927124" y="0"/>
                  </a:lnTo>
                  <a:lnTo>
                    <a:pt x="1927489" y="0"/>
                  </a:lnTo>
                  <a:lnTo>
                    <a:pt x="1927911" y="0"/>
                  </a:lnTo>
                  <a:lnTo>
                    <a:pt x="1929402" y="0"/>
                  </a:lnTo>
                  <a:lnTo>
                    <a:pt x="1946726" y="0"/>
                  </a:lnTo>
                  <a:lnTo>
                    <a:pt x="1949525" y="0"/>
                  </a:lnTo>
                  <a:lnTo>
                    <a:pt x="1957554" y="0"/>
                  </a:lnTo>
                  <a:lnTo>
                    <a:pt x="1957975" y="0"/>
                  </a:lnTo>
                  <a:lnTo>
                    <a:pt x="1973587" y="0"/>
                  </a:lnTo>
                  <a:lnTo>
                    <a:pt x="1978520" y="0"/>
                  </a:lnTo>
                  <a:lnTo>
                    <a:pt x="1980012" y="0"/>
                  </a:lnTo>
                  <a:lnTo>
                    <a:pt x="1980181" y="0"/>
                  </a:lnTo>
                  <a:lnTo>
                    <a:pt x="1981672" y="0"/>
                  </a:lnTo>
                  <a:lnTo>
                    <a:pt x="2008585" y="0"/>
                  </a:lnTo>
                  <a:lnTo>
                    <a:pt x="2009218" y="0"/>
                  </a:lnTo>
                  <a:lnTo>
                    <a:pt x="2010246" y="0"/>
                  </a:lnTo>
                  <a:lnTo>
                    <a:pt x="2010709" y="0"/>
                  </a:lnTo>
                  <a:lnTo>
                    <a:pt x="2011705" y="0"/>
                  </a:lnTo>
                  <a:lnTo>
                    <a:pt x="2024147" y="0"/>
                  </a:lnTo>
                  <a:lnTo>
                    <a:pt x="2024196" y="0"/>
                  </a:lnTo>
                  <a:lnTo>
                    <a:pt x="2024981" y="0"/>
                  </a:lnTo>
                  <a:lnTo>
                    <a:pt x="2025353" y="0"/>
                  </a:lnTo>
                  <a:lnTo>
                    <a:pt x="2026473" y="0"/>
                  </a:lnTo>
                  <a:lnTo>
                    <a:pt x="2031619" y="0"/>
                  </a:lnTo>
                  <a:lnTo>
                    <a:pt x="2033110" y="0"/>
                  </a:lnTo>
                  <a:lnTo>
                    <a:pt x="2038787" y="0"/>
                  </a:lnTo>
                  <a:lnTo>
                    <a:pt x="2039282" y="0"/>
                  </a:lnTo>
                  <a:lnTo>
                    <a:pt x="2047755" y="0"/>
                  </a:lnTo>
                  <a:lnTo>
                    <a:pt x="2051230" y="0"/>
                  </a:lnTo>
                  <a:lnTo>
                    <a:pt x="2054893" y="0"/>
                  </a:lnTo>
                  <a:lnTo>
                    <a:pt x="2055046" y="0"/>
                  </a:lnTo>
                  <a:lnTo>
                    <a:pt x="2055258" y="0"/>
                  </a:lnTo>
                  <a:lnTo>
                    <a:pt x="2055680" y="0"/>
                  </a:lnTo>
                  <a:lnTo>
                    <a:pt x="2057171" y="0"/>
                  </a:lnTo>
                  <a:lnTo>
                    <a:pt x="2061683" y="0"/>
                  </a:lnTo>
                  <a:lnTo>
                    <a:pt x="2067702" y="0"/>
                  </a:lnTo>
                  <a:lnTo>
                    <a:pt x="2074495" y="0"/>
                  </a:lnTo>
                  <a:lnTo>
                    <a:pt x="2077294" y="0"/>
                  </a:lnTo>
                  <a:lnTo>
                    <a:pt x="2084504" y="0"/>
                  </a:lnTo>
                  <a:lnTo>
                    <a:pt x="2085323" y="0"/>
                  </a:lnTo>
                  <a:lnTo>
                    <a:pt x="2085744" y="0"/>
                  </a:lnTo>
                  <a:lnTo>
                    <a:pt x="2097766" y="0"/>
                  </a:lnTo>
                  <a:lnTo>
                    <a:pt x="2106289" y="0"/>
                  </a:lnTo>
                  <a:lnTo>
                    <a:pt x="2107781" y="0"/>
                  </a:lnTo>
                  <a:lnTo>
                    <a:pt x="2128956" y="0"/>
                  </a:lnTo>
                  <a:lnTo>
                    <a:pt x="2129514" y="0"/>
                  </a:lnTo>
                  <a:lnTo>
                    <a:pt x="2136354" y="0"/>
                  </a:lnTo>
                  <a:lnTo>
                    <a:pt x="2136987" y="0"/>
                  </a:lnTo>
                  <a:lnTo>
                    <a:pt x="2138478" y="0"/>
                  </a:lnTo>
                  <a:lnTo>
                    <a:pt x="2151916" y="0"/>
                  </a:lnTo>
                  <a:lnTo>
                    <a:pt x="2152750" y="0"/>
                  </a:lnTo>
                  <a:lnTo>
                    <a:pt x="2153122" y="0"/>
                  </a:lnTo>
                  <a:lnTo>
                    <a:pt x="2154242" y="0"/>
                  </a:lnTo>
                  <a:lnTo>
                    <a:pt x="2156597" y="0"/>
                  </a:lnTo>
                  <a:lnTo>
                    <a:pt x="2159388" y="0"/>
                  </a:lnTo>
                  <a:lnTo>
                    <a:pt x="2160879" y="0"/>
                  </a:lnTo>
                  <a:lnTo>
                    <a:pt x="2161633" y="0"/>
                  </a:lnTo>
                  <a:lnTo>
                    <a:pt x="2167051" y="0"/>
                  </a:lnTo>
                  <a:lnTo>
                    <a:pt x="2178999" y="0"/>
                  </a:lnTo>
                  <a:lnTo>
                    <a:pt x="2182158" y="0"/>
                  </a:lnTo>
                  <a:lnTo>
                    <a:pt x="2182815" y="0"/>
                  </a:lnTo>
                  <a:lnTo>
                    <a:pt x="2188666" y="0"/>
                  </a:lnTo>
                  <a:lnTo>
                    <a:pt x="2189452" y="0"/>
                  </a:lnTo>
                  <a:lnTo>
                    <a:pt x="2191697" y="0"/>
                  </a:lnTo>
                  <a:lnTo>
                    <a:pt x="2195471" y="0"/>
                  </a:lnTo>
                  <a:lnTo>
                    <a:pt x="2201759" y="0"/>
                  </a:lnTo>
                  <a:lnTo>
                    <a:pt x="2203100" y="0"/>
                  </a:lnTo>
                  <a:lnTo>
                    <a:pt x="2204559" y="0"/>
                  </a:lnTo>
                  <a:lnTo>
                    <a:pt x="2204591" y="0"/>
                  </a:lnTo>
                  <a:lnTo>
                    <a:pt x="2212273" y="0"/>
                  </a:lnTo>
                  <a:lnTo>
                    <a:pt x="2225535" y="0"/>
                  </a:lnTo>
                  <a:lnTo>
                    <a:pt x="2231674" y="0"/>
                  </a:lnTo>
                  <a:lnTo>
                    <a:pt x="2232096" y="0"/>
                  </a:lnTo>
                  <a:lnTo>
                    <a:pt x="2232220" y="0"/>
                  </a:lnTo>
                  <a:lnTo>
                    <a:pt x="2233118" y="0"/>
                  </a:lnTo>
                  <a:lnTo>
                    <a:pt x="2233165" y="0"/>
                  </a:lnTo>
                  <a:lnTo>
                    <a:pt x="2256725" y="0"/>
                  </a:lnTo>
                  <a:lnTo>
                    <a:pt x="2257283" y="0"/>
                  </a:lnTo>
                  <a:lnTo>
                    <a:pt x="2262285" y="0"/>
                  </a:lnTo>
                  <a:lnTo>
                    <a:pt x="2284366" y="0"/>
                  </a:lnTo>
                  <a:lnTo>
                    <a:pt x="2289402" y="0"/>
                  </a:lnTo>
                  <a:lnTo>
                    <a:pt x="2292052" y="0"/>
                  </a:lnTo>
                  <a:lnTo>
                    <a:pt x="2299271" y="0"/>
                  </a:lnTo>
                  <a:lnTo>
                    <a:pt x="2308721" y="0"/>
                  </a:lnTo>
                  <a:lnTo>
                    <a:pt x="2309927" y="0"/>
                  </a:lnTo>
                  <a:lnTo>
                    <a:pt x="2316435" y="0"/>
                  </a:lnTo>
                  <a:lnTo>
                    <a:pt x="2316703" y="0"/>
                  </a:lnTo>
                  <a:lnTo>
                    <a:pt x="2319466" y="0"/>
                  </a:lnTo>
                  <a:lnTo>
                    <a:pt x="2322840" y="0"/>
                  </a:lnTo>
                  <a:lnTo>
                    <a:pt x="2329528" y="0"/>
                  </a:lnTo>
                  <a:lnTo>
                    <a:pt x="2330869" y="0"/>
                  </a:lnTo>
                  <a:lnTo>
                    <a:pt x="2332328" y="0"/>
                  </a:lnTo>
                  <a:lnTo>
                    <a:pt x="2332360" y="0"/>
                  </a:lnTo>
                  <a:lnTo>
                    <a:pt x="2335803" y="0"/>
                  </a:lnTo>
                  <a:lnTo>
                    <a:pt x="2343312" y="0"/>
                  </a:lnTo>
                  <a:lnTo>
                    <a:pt x="2344804" y="0"/>
                  </a:lnTo>
                  <a:lnTo>
                    <a:pt x="2346768" y="0"/>
                  </a:lnTo>
                  <a:lnTo>
                    <a:pt x="2347827" y="0"/>
                  </a:lnTo>
                  <a:lnTo>
                    <a:pt x="2352274" y="0"/>
                  </a:lnTo>
                  <a:lnTo>
                    <a:pt x="2359443" y="0"/>
                  </a:lnTo>
                  <a:lnTo>
                    <a:pt x="2359865" y="0"/>
                  </a:lnTo>
                  <a:lnTo>
                    <a:pt x="2359989" y="0"/>
                  </a:lnTo>
                  <a:lnTo>
                    <a:pt x="2360887" y="0"/>
                  </a:lnTo>
                  <a:lnTo>
                    <a:pt x="2360934" y="0"/>
                  </a:lnTo>
                  <a:lnTo>
                    <a:pt x="2371886" y="0"/>
                  </a:lnTo>
                  <a:lnTo>
                    <a:pt x="2373377" y="0"/>
                  </a:lnTo>
                  <a:lnTo>
                    <a:pt x="2377892" y="0"/>
                  </a:lnTo>
                  <a:cubicBezTo>
                    <a:pt x="2382339" y="0"/>
                    <a:pt x="2382339" y="0"/>
                    <a:pt x="2382339" y="0"/>
                  </a:cubicBezTo>
                  <a:lnTo>
                    <a:pt x="2390054" y="0"/>
                  </a:lnTo>
                  <a:lnTo>
                    <a:pt x="2419821" y="0"/>
                  </a:lnTo>
                  <a:lnTo>
                    <a:pt x="2427040" y="0"/>
                  </a:lnTo>
                  <a:lnTo>
                    <a:pt x="2436490" y="0"/>
                  </a:lnTo>
                  <a:lnTo>
                    <a:pt x="2444472" y="0"/>
                  </a:lnTo>
                  <a:lnTo>
                    <a:pt x="2448678" y="0"/>
                  </a:lnTo>
                  <a:lnTo>
                    <a:pt x="2450171" y="0"/>
                  </a:lnTo>
                  <a:lnTo>
                    <a:pt x="2450609" y="0"/>
                  </a:lnTo>
                  <a:lnTo>
                    <a:pt x="2463572" y="0"/>
                  </a:lnTo>
                  <a:lnTo>
                    <a:pt x="2471081" y="0"/>
                  </a:lnTo>
                  <a:lnTo>
                    <a:pt x="2472573" y="0"/>
                  </a:lnTo>
                  <a:lnTo>
                    <a:pt x="2474537" y="0"/>
                  </a:lnTo>
                  <a:lnTo>
                    <a:pt x="2475596" y="0"/>
                  </a:lnTo>
                  <a:lnTo>
                    <a:pt x="2477252" y="0"/>
                  </a:lnTo>
                  <a:lnTo>
                    <a:pt x="2478712" y="0"/>
                  </a:lnTo>
                  <a:lnTo>
                    <a:pt x="2478743" y="0"/>
                  </a:lnTo>
                  <a:lnTo>
                    <a:pt x="2480043" y="0"/>
                  </a:lnTo>
                  <a:lnTo>
                    <a:pt x="2499655" y="0"/>
                  </a:lnTo>
                  <a:lnTo>
                    <a:pt x="2501146" y="0"/>
                  </a:lnTo>
                  <a:lnTo>
                    <a:pt x="2505661" y="0"/>
                  </a:lnTo>
                  <a:lnTo>
                    <a:pt x="2508776" y="0"/>
                  </a:lnTo>
                  <a:lnTo>
                    <a:pt x="2510108" y="0"/>
                  </a:lnTo>
                  <a:lnTo>
                    <a:pt x="2524178" y="0"/>
                  </a:lnTo>
                  <a:lnTo>
                    <a:pt x="2525248" y="0"/>
                  </a:lnTo>
                  <a:lnTo>
                    <a:pt x="2525669" y="0"/>
                  </a:lnTo>
                  <a:lnTo>
                    <a:pt x="2552329" y="0"/>
                  </a:lnTo>
                  <a:lnTo>
                    <a:pt x="2552751" y="0"/>
                  </a:lnTo>
                  <a:lnTo>
                    <a:pt x="2554242" y="0"/>
                  </a:lnTo>
                  <a:lnTo>
                    <a:pt x="2574787" y="0"/>
                  </a:lnTo>
                  <a:lnTo>
                    <a:pt x="2576279" y="0"/>
                  </a:lnTo>
                  <a:lnTo>
                    <a:pt x="2576447" y="0"/>
                  </a:lnTo>
                  <a:lnTo>
                    <a:pt x="2577940" y="0"/>
                  </a:lnTo>
                  <a:lnTo>
                    <a:pt x="2603360" y="0"/>
                  </a:lnTo>
                  <a:lnTo>
                    <a:pt x="2604852" y="0"/>
                  </a:lnTo>
                  <a:lnTo>
                    <a:pt x="2605021" y="0"/>
                  </a:lnTo>
                  <a:lnTo>
                    <a:pt x="2605484" y="0"/>
                  </a:lnTo>
                  <a:lnTo>
                    <a:pt x="2606481" y="0"/>
                  </a:lnTo>
                  <a:lnTo>
                    <a:pt x="2606512" y="0"/>
                  </a:lnTo>
                  <a:lnTo>
                    <a:pt x="2606976" y="0"/>
                  </a:lnTo>
                  <a:lnTo>
                    <a:pt x="2618923" y="0"/>
                  </a:lnTo>
                  <a:lnTo>
                    <a:pt x="2621248" y="0"/>
                  </a:lnTo>
                  <a:lnTo>
                    <a:pt x="2622740" y="0"/>
                  </a:lnTo>
                  <a:lnTo>
                    <a:pt x="2627885" y="0"/>
                  </a:lnTo>
                  <a:lnTo>
                    <a:pt x="2629377" y="0"/>
                  </a:lnTo>
                  <a:lnTo>
                    <a:pt x="2634058" y="0"/>
                  </a:lnTo>
                  <a:lnTo>
                    <a:pt x="2635549" y="0"/>
                  </a:lnTo>
                  <a:lnTo>
                    <a:pt x="2636545" y="0"/>
                  </a:lnTo>
                  <a:lnTo>
                    <a:pt x="2648987" y="0"/>
                  </a:lnTo>
                  <a:lnTo>
                    <a:pt x="2649821" y="0"/>
                  </a:lnTo>
                  <a:lnTo>
                    <a:pt x="2651313" y="0"/>
                  </a:lnTo>
                  <a:lnTo>
                    <a:pt x="2651947" y="0"/>
                  </a:lnTo>
                  <a:lnTo>
                    <a:pt x="2653017" y="0"/>
                  </a:lnTo>
                  <a:lnTo>
                    <a:pt x="2653438" y="0"/>
                  </a:lnTo>
                  <a:lnTo>
                    <a:pt x="2656459" y="0"/>
                  </a:lnTo>
                  <a:lnTo>
                    <a:pt x="2657950" y="0"/>
                  </a:lnTo>
                  <a:lnTo>
                    <a:pt x="2665460" y="0"/>
                  </a:lnTo>
                  <a:lnTo>
                    <a:pt x="2680098" y="0"/>
                  </a:lnTo>
                  <a:lnTo>
                    <a:pt x="2680520" y="0"/>
                  </a:lnTo>
                  <a:lnTo>
                    <a:pt x="2682011" y="0"/>
                  </a:lnTo>
                  <a:lnTo>
                    <a:pt x="2692542" y="0"/>
                  </a:lnTo>
                  <a:lnTo>
                    <a:pt x="2702556" y="0"/>
                  </a:lnTo>
                  <a:lnTo>
                    <a:pt x="2704048" y="0"/>
                  </a:lnTo>
                  <a:lnTo>
                    <a:pt x="2724289" y="0"/>
                  </a:lnTo>
                  <a:lnTo>
                    <a:pt x="2731129" y="0"/>
                  </a:lnTo>
                  <a:lnTo>
                    <a:pt x="2732621" y="0"/>
                  </a:lnTo>
                  <a:lnTo>
                    <a:pt x="2733253" y="0"/>
                  </a:lnTo>
                  <a:lnTo>
                    <a:pt x="2734745" y="0"/>
                  </a:lnTo>
                  <a:lnTo>
                    <a:pt x="2746692" y="0"/>
                  </a:lnTo>
                  <a:lnTo>
                    <a:pt x="2749017" y="0"/>
                  </a:lnTo>
                  <a:lnTo>
                    <a:pt x="2750509" y="0"/>
                  </a:lnTo>
                  <a:lnTo>
                    <a:pt x="2754354" y="0"/>
                  </a:lnTo>
                  <a:lnTo>
                    <a:pt x="2755654" y="0"/>
                  </a:lnTo>
                  <a:lnTo>
                    <a:pt x="2757146" y="0"/>
                  </a:lnTo>
                  <a:lnTo>
                    <a:pt x="2761827" y="0"/>
                  </a:lnTo>
                  <a:lnTo>
                    <a:pt x="2763318" y="0"/>
                  </a:lnTo>
                  <a:lnTo>
                    <a:pt x="2776756" y="0"/>
                  </a:lnTo>
                  <a:lnTo>
                    <a:pt x="2777590" y="0"/>
                  </a:lnTo>
                  <a:lnTo>
                    <a:pt x="2779082" y="0"/>
                  </a:lnTo>
                  <a:lnTo>
                    <a:pt x="2783442" y="0"/>
                  </a:lnTo>
                  <a:lnTo>
                    <a:pt x="2784228" y="0"/>
                  </a:lnTo>
                  <a:lnTo>
                    <a:pt x="2785719" y="0"/>
                  </a:lnTo>
                  <a:lnTo>
                    <a:pt x="2786473" y="0"/>
                  </a:lnTo>
                  <a:lnTo>
                    <a:pt x="2793229" y="0"/>
                  </a:lnTo>
                  <a:lnTo>
                    <a:pt x="2799367" y="0"/>
                  </a:lnTo>
                  <a:lnTo>
                    <a:pt x="2813506" y="0"/>
                  </a:lnTo>
                  <a:lnTo>
                    <a:pt x="2820311" y="0"/>
                  </a:lnTo>
                  <a:lnTo>
                    <a:pt x="2827893" y="0"/>
                  </a:lnTo>
                  <a:lnTo>
                    <a:pt x="2827940" y="0"/>
                  </a:lnTo>
                  <a:lnTo>
                    <a:pt x="2829431" y="0"/>
                  </a:lnTo>
                  <a:lnTo>
                    <a:pt x="2829978" y="0"/>
                  </a:lnTo>
                  <a:lnTo>
                    <a:pt x="2852058" y="0"/>
                  </a:lnTo>
                  <a:lnTo>
                    <a:pt x="2857060" y="0"/>
                  </a:lnTo>
                  <a:lnTo>
                    <a:pt x="2857958" y="0"/>
                  </a:lnTo>
                  <a:lnTo>
                    <a:pt x="2871601" y="0"/>
                  </a:lnTo>
                  <a:lnTo>
                    <a:pt x="2882123" y="0"/>
                  </a:lnTo>
                  <a:lnTo>
                    <a:pt x="2894046" y="0"/>
                  </a:lnTo>
                  <a:lnTo>
                    <a:pt x="2903496" y="0"/>
                  </a:lnTo>
                  <a:lnTo>
                    <a:pt x="2911211" y="0"/>
                  </a:lnTo>
                  <a:lnTo>
                    <a:pt x="2914242" y="0"/>
                  </a:lnTo>
                  <a:lnTo>
                    <a:pt x="2914461" y="0"/>
                  </a:lnTo>
                  <a:lnTo>
                    <a:pt x="2924111" y="0"/>
                  </a:lnTo>
                  <a:lnTo>
                    <a:pt x="2927136" y="0"/>
                  </a:lnTo>
                  <a:lnTo>
                    <a:pt x="2933561" y="0"/>
                  </a:lnTo>
                  <a:lnTo>
                    <a:pt x="2939580" y="0"/>
                  </a:lnTo>
                  <a:lnTo>
                    <a:pt x="2941275" y="0"/>
                  </a:lnTo>
                  <a:lnTo>
                    <a:pt x="2941543" y="0"/>
                  </a:lnTo>
                  <a:lnTo>
                    <a:pt x="2945586" y="0"/>
                  </a:lnTo>
                  <a:lnTo>
                    <a:pt x="2950032" y="0"/>
                  </a:lnTo>
                  <a:lnTo>
                    <a:pt x="2955662" y="0"/>
                  </a:lnTo>
                  <a:lnTo>
                    <a:pt x="2955709" y="0"/>
                  </a:lnTo>
                  <a:lnTo>
                    <a:pt x="2957200" y="0"/>
                  </a:lnTo>
                  <a:lnTo>
                    <a:pt x="2957747" y="0"/>
                  </a:lnTo>
                  <a:lnTo>
                    <a:pt x="2968152" y="0"/>
                  </a:lnTo>
                  <a:lnTo>
                    <a:pt x="2969644" y="0"/>
                  </a:lnTo>
                  <a:lnTo>
                    <a:pt x="2972667" y="0"/>
                  </a:lnTo>
                  <a:lnTo>
                    <a:pt x="2977114" y="0"/>
                  </a:lnTo>
                  <a:lnTo>
                    <a:pt x="2984829" y="0"/>
                  </a:lnTo>
                  <a:lnTo>
                    <a:pt x="2985727" y="0"/>
                  </a:lnTo>
                  <a:lnTo>
                    <a:pt x="2999370" y="0"/>
                  </a:lnTo>
                  <a:lnTo>
                    <a:pt x="3021815" y="0"/>
                  </a:lnTo>
                  <a:lnTo>
                    <a:pt x="3031265" y="0"/>
                  </a:lnTo>
                  <a:lnTo>
                    <a:pt x="3042230" y="0"/>
                  </a:lnTo>
                  <a:lnTo>
                    <a:pt x="3044946" y="0"/>
                  </a:lnTo>
                  <a:lnTo>
                    <a:pt x="3051880" y="0"/>
                  </a:lnTo>
                  <a:lnTo>
                    <a:pt x="3061330" y="0"/>
                  </a:lnTo>
                  <a:lnTo>
                    <a:pt x="3067349" y="0"/>
                  </a:lnTo>
                  <a:lnTo>
                    <a:pt x="3069312" y="0"/>
                  </a:lnTo>
                  <a:lnTo>
                    <a:pt x="3073355" y="0"/>
                  </a:lnTo>
                  <a:lnTo>
                    <a:pt x="3073518" y="0"/>
                  </a:lnTo>
                  <a:lnTo>
                    <a:pt x="3075011" y="0"/>
                  </a:lnTo>
                  <a:lnTo>
                    <a:pt x="3077801" y="0"/>
                  </a:lnTo>
                  <a:lnTo>
                    <a:pt x="3095921" y="0"/>
                  </a:lnTo>
                  <a:lnTo>
                    <a:pt x="3097413" y="0"/>
                  </a:lnTo>
                  <a:lnTo>
                    <a:pt x="3100436" y="0"/>
                  </a:lnTo>
                  <a:lnTo>
                    <a:pt x="3103552" y="0"/>
                  </a:lnTo>
                  <a:lnTo>
                    <a:pt x="3104883" y="0"/>
                  </a:lnTo>
                  <a:lnTo>
                    <a:pt x="3120023" y="0"/>
                  </a:lnTo>
                  <a:lnTo>
                    <a:pt x="3120445" y="0"/>
                  </a:lnTo>
                  <a:lnTo>
                    <a:pt x="3149018" y="0"/>
                  </a:lnTo>
                  <a:lnTo>
                    <a:pt x="3150088" y="0"/>
                  </a:lnTo>
                  <a:lnTo>
                    <a:pt x="3150509" y="0"/>
                  </a:lnTo>
                  <a:lnTo>
                    <a:pt x="3171054" y="0"/>
                  </a:lnTo>
                  <a:lnTo>
                    <a:pt x="3172715" y="0"/>
                  </a:lnTo>
                  <a:lnTo>
                    <a:pt x="3199627" y="0"/>
                  </a:lnTo>
                  <a:lnTo>
                    <a:pt x="3201119" y="0"/>
                  </a:lnTo>
                  <a:lnTo>
                    <a:pt x="3201287" y="0"/>
                  </a:lnTo>
                  <a:lnTo>
                    <a:pt x="3201751" y="0"/>
                  </a:lnTo>
                  <a:lnTo>
                    <a:pt x="3202780" y="0"/>
                  </a:lnTo>
                  <a:lnTo>
                    <a:pt x="3217515" y="0"/>
                  </a:lnTo>
                  <a:lnTo>
                    <a:pt x="3224152" y="0"/>
                  </a:lnTo>
                  <a:lnTo>
                    <a:pt x="3230324" y="0"/>
                  </a:lnTo>
                  <a:lnTo>
                    <a:pt x="3231321" y="0"/>
                  </a:lnTo>
                  <a:lnTo>
                    <a:pt x="3231816" y="0"/>
                  </a:lnTo>
                  <a:lnTo>
                    <a:pt x="3243763" y="0"/>
                  </a:lnTo>
                  <a:lnTo>
                    <a:pt x="3246088" y="0"/>
                  </a:lnTo>
                  <a:lnTo>
                    <a:pt x="3247580" y="0"/>
                  </a:lnTo>
                  <a:lnTo>
                    <a:pt x="3247792" y="0"/>
                  </a:lnTo>
                  <a:lnTo>
                    <a:pt x="3248214" y="0"/>
                  </a:lnTo>
                  <a:lnTo>
                    <a:pt x="3252725" y="0"/>
                  </a:lnTo>
                  <a:lnTo>
                    <a:pt x="3254217" y="0"/>
                  </a:lnTo>
                  <a:lnTo>
                    <a:pt x="3260235" y="0"/>
                  </a:lnTo>
                  <a:lnTo>
                    <a:pt x="3276787" y="0"/>
                  </a:lnTo>
                  <a:lnTo>
                    <a:pt x="3277857" y="0"/>
                  </a:lnTo>
                  <a:lnTo>
                    <a:pt x="3278278" y="0"/>
                  </a:lnTo>
                  <a:lnTo>
                    <a:pt x="3290300" y="0"/>
                  </a:lnTo>
                  <a:lnTo>
                    <a:pt x="3298823" y="0"/>
                  </a:lnTo>
                  <a:lnTo>
                    <a:pt x="3327396" y="0"/>
                  </a:lnTo>
                  <a:lnTo>
                    <a:pt x="3328888" y="0"/>
                  </a:lnTo>
                  <a:lnTo>
                    <a:pt x="3329520" y="0"/>
                  </a:lnTo>
                  <a:lnTo>
                    <a:pt x="3345284" y="0"/>
                  </a:lnTo>
                  <a:lnTo>
                    <a:pt x="3349129" y="0"/>
                  </a:lnTo>
                  <a:lnTo>
                    <a:pt x="3351921" y="0"/>
                  </a:lnTo>
                  <a:lnTo>
                    <a:pt x="3358093" y="0"/>
                  </a:lnTo>
                  <a:lnTo>
                    <a:pt x="3359585" y="0"/>
                  </a:lnTo>
                  <a:lnTo>
                    <a:pt x="3371532" y="0"/>
                  </a:lnTo>
                  <a:lnTo>
                    <a:pt x="3373857" y="0"/>
                  </a:lnTo>
                  <a:lnTo>
                    <a:pt x="3375349" y="0"/>
                  </a:lnTo>
                  <a:lnTo>
                    <a:pt x="3380494" y="0"/>
                  </a:lnTo>
                  <a:lnTo>
                    <a:pt x="3381986" y="0"/>
                  </a:lnTo>
                  <a:lnTo>
                    <a:pt x="3388004" y="0"/>
                  </a:lnTo>
                  <a:lnTo>
                    <a:pt x="3408282" y="0"/>
                  </a:lnTo>
                  <a:lnTo>
                    <a:pt x="3418069" y="0"/>
                  </a:lnTo>
                  <a:lnTo>
                    <a:pt x="3424207" y="0"/>
                  </a:lnTo>
                  <a:lnTo>
                    <a:pt x="3424753" y="0"/>
                  </a:lnTo>
                  <a:lnTo>
                    <a:pt x="3452733" y="0"/>
                  </a:lnTo>
                  <a:lnTo>
                    <a:pt x="3454818" y="0"/>
                  </a:lnTo>
                  <a:lnTo>
                    <a:pt x="3476898" y="0"/>
                  </a:lnTo>
                  <a:lnTo>
                    <a:pt x="3496441" y="0"/>
                  </a:lnTo>
                  <a:lnTo>
                    <a:pt x="3509236" y="0"/>
                  </a:lnTo>
                  <a:lnTo>
                    <a:pt x="3518886" y="0"/>
                  </a:lnTo>
                  <a:lnTo>
                    <a:pt x="3528336" y="0"/>
                  </a:lnTo>
                  <a:lnTo>
                    <a:pt x="3536051" y="0"/>
                  </a:lnTo>
                  <a:lnTo>
                    <a:pt x="3539301" y="0"/>
                  </a:lnTo>
                  <a:lnTo>
                    <a:pt x="3540361" y="0"/>
                  </a:lnTo>
                  <a:lnTo>
                    <a:pt x="3544807" y="0"/>
                  </a:lnTo>
                  <a:lnTo>
                    <a:pt x="3551976" y="0"/>
                  </a:lnTo>
                  <a:lnTo>
                    <a:pt x="3552522" y="0"/>
                  </a:lnTo>
                  <a:lnTo>
                    <a:pt x="3564420" y="0"/>
                  </a:lnTo>
                  <a:lnTo>
                    <a:pt x="3570426" y="0"/>
                  </a:lnTo>
                  <a:cubicBezTo>
                    <a:pt x="3574872" y="0"/>
                    <a:pt x="3574872" y="0"/>
                    <a:pt x="3574872" y="0"/>
                  </a:cubicBezTo>
                  <a:lnTo>
                    <a:pt x="3580502" y="0"/>
                  </a:lnTo>
                  <a:lnTo>
                    <a:pt x="3582587" y="0"/>
                  </a:lnTo>
                  <a:lnTo>
                    <a:pt x="3624210" y="0"/>
                  </a:lnTo>
                  <a:lnTo>
                    <a:pt x="3637005" y="0"/>
                  </a:lnTo>
                  <a:lnTo>
                    <a:pt x="3646655" y="0"/>
                  </a:lnTo>
                  <a:lnTo>
                    <a:pt x="3656105" y="0"/>
                  </a:lnTo>
                  <a:lnTo>
                    <a:pt x="3667070" y="0"/>
                  </a:lnTo>
                  <a:lnTo>
                    <a:pt x="3668130" y="0"/>
                  </a:lnTo>
                  <a:lnTo>
                    <a:pt x="3669786" y="0"/>
                  </a:lnTo>
                  <a:lnTo>
                    <a:pt x="3672576" y="0"/>
                  </a:lnTo>
                  <a:lnTo>
                    <a:pt x="3692189" y="0"/>
                  </a:lnTo>
                  <a:lnTo>
                    <a:pt x="3698195" y="0"/>
                  </a:lnTo>
                  <a:lnTo>
                    <a:pt x="3702641" y="0"/>
                  </a:lnTo>
                  <a:lnTo>
                    <a:pt x="3744863" y="0"/>
                  </a:lnTo>
                  <a:lnTo>
                    <a:pt x="3745285" y="0"/>
                  </a:lnTo>
                  <a:lnTo>
                    <a:pt x="3795894" y="0"/>
                  </a:lnTo>
                  <a:lnTo>
                    <a:pt x="3797555" y="0"/>
                  </a:lnTo>
                  <a:lnTo>
                    <a:pt x="3826591" y="0"/>
                  </a:lnTo>
                  <a:lnTo>
                    <a:pt x="3842355" y="0"/>
                  </a:lnTo>
                  <a:lnTo>
                    <a:pt x="3848992" y="0"/>
                  </a:lnTo>
                  <a:lnTo>
                    <a:pt x="3872632" y="0"/>
                  </a:lnTo>
                  <a:lnTo>
                    <a:pt x="3873054" y="0"/>
                  </a:lnTo>
                  <a:lnTo>
                    <a:pt x="3885075" y="0"/>
                  </a:lnTo>
                  <a:lnTo>
                    <a:pt x="3923663" y="0"/>
                  </a:lnTo>
                  <a:lnTo>
                    <a:pt x="3954360" y="0"/>
                  </a:lnTo>
                  <a:lnTo>
                    <a:pt x="3970124" y="0"/>
                  </a:lnTo>
                  <a:lnTo>
                    <a:pt x="3976761" y="0"/>
                  </a:lnTo>
                  <a:lnTo>
                    <a:pt x="4012844" y="0"/>
                  </a:lnTo>
                  <a:lnTo>
                    <a:pt x="4049593" y="0"/>
                  </a:lnTo>
                  <a:cubicBezTo>
                    <a:pt x="4169647" y="0"/>
                    <a:pt x="4169647" y="0"/>
                    <a:pt x="4169647" y="0"/>
                  </a:cubicBezTo>
                  <a:lnTo>
                    <a:pt x="4177362" y="0"/>
                  </a:lnTo>
                  <a:cubicBezTo>
                    <a:pt x="4297416" y="0"/>
                    <a:pt x="4297416" y="0"/>
                    <a:pt x="4297416" y="0"/>
                  </a:cubicBezTo>
                  <a:cubicBezTo>
                    <a:pt x="4327758" y="0"/>
                    <a:pt x="4364168" y="21251"/>
                    <a:pt x="4379339" y="47054"/>
                  </a:cubicBezTo>
                  <a:cubicBezTo>
                    <a:pt x="4591731" y="415146"/>
                    <a:pt x="4591731" y="415146"/>
                    <a:pt x="4591731" y="415146"/>
                  </a:cubicBezTo>
                  <a:cubicBezTo>
                    <a:pt x="4606902" y="440951"/>
                    <a:pt x="4606902" y="483452"/>
                    <a:pt x="4591731" y="509257"/>
                  </a:cubicBezTo>
                  <a:cubicBezTo>
                    <a:pt x="4379339" y="877348"/>
                    <a:pt x="4379339" y="877348"/>
                    <a:pt x="4379339" y="877348"/>
                  </a:cubicBezTo>
                  <a:cubicBezTo>
                    <a:pt x="4364168" y="903151"/>
                    <a:pt x="4327758" y="924402"/>
                    <a:pt x="4297416" y="924402"/>
                  </a:cubicBezTo>
                  <a:lnTo>
                    <a:pt x="4169647" y="924402"/>
                  </a:lnTo>
                  <a:lnTo>
                    <a:pt x="3976761" y="924402"/>
                  </a:lnTo>
                  <a:lnTo>
                    <a:pt x="3872632" y="924402"/>
                  </a:lnTo>
                  <a:lnTo>
                    <a:pt x="3848992" y="924402"/>
                  </a:lnTo>
                  <a:lnTo>
                    <a:pt x="3744863" y="924402"/>
                  </a:lnTo>
                  <a:lnTo>
                    <a:pt x="3702641" y="924402"/>
                  </a:lnTo>
                  <a:lnTo>
                    <a:pt x="3672576" y="924402"/>
                  </a:lnTo>
                  <a:lnTo>
                    <a:pt x="3656105" y="924402"/>
                  </a:lnTo>
                  <a:lnTo>
                    <a:pt x="3574872" y="924402"/>
                  </a:lnTo>
                  <a:lnTo>
                    <a:pt x="3551976" y="924402"/>
                  </a:lnTo>
                  <a:lnTo>
                    <a:pt x="3544807" y="924402"/>
                  </a:lnTo>
                  <a:lnTo>
                    <a:pt x="3528336" y="924402"/>
                  </a:lnTo>
                  <a:lnTo>
                    <a:pt x="3424207" y="924402"/>
                  </a:lnTo>
                  <a:lnTo>
                    <a:pt x="3381986" y="924402"/>
                  </a:lnTo>
                  <a:lnTo>
                    <a:pt x="3380494" y="924402"/>
                  </a:lnTo>
                  <a:lnTo>
                    <a:pt x="3351921" y="924402"/>
                  </a:lnTo>
                  <a:lnTo>
                    <a:pt x="3277857" y="924402"/>
                  </a:lnTo>
                  <a:lnTo>
                    <a:pt x="3254217" y="924402"/>
                  </a:lnTo>
                  <a:lnTo>
                    <a:pt x="3252725" y="924402"/>
                  </a:lnTo>
                  <a:lnTo>
                    <a:pt x="3247792" y="924402"/>
                  </a:lnTo>
                  <a:lnTo>
                    <a:pt x="3231321" y="924402"/>
                  </a:lnTo>
                  <a:lnTo>
                    <a:pt x="3224152" y="924402"/>
                  </a:lnTo>
                  <a:lnTo>
                    <a:pt x="3150088" y="924402"/>
                  </a:lnTo>
                  <a:lnTo>
                    <a:pt x="3120023" y="924402"/>
                  </a:lnTo>
                  <a:lnTo>
                    <a:pt x="3104883" y="924402"/>
                  </a:lnTo>
                  <a:lnTo>
                    <a:pt x="3103552" y="924402"/>
                  </a:lnTo>
                  <a:lnTo>
                    <a:pt x="3077801" y="924402"/>
                  </a:lnTo>
                  <a:lnTo>
                    <a:pt x="3061330" y="924402"/>
                  </a:lnTo>
                  <a:lnTo>
                    <a:pt x="3031265" y="924402"/>
                  </a:lnTo>
                  <a:lnTo>
                    <a:pt x="2977114" y="924402"/>
                  </a:lnTo>
                  <a:lnTo>
                    <a:pt x="2957200" y="924402"/>
                  </a:lnTo>
                  <a:lnTo>
                    <a:pt x="2955709" y="924402"/>
                  </a:lnTo>
                  <a:lnTo>
                    <a:pt x="2950032" y="924402"/>
                  </a:lnTo>
                  <a:lnTo>
                    <a:pt x="2933561" y="924402"/>
                  </a:lnTo>
                  <a:lnTo>
                    <a:pt x="2927136" y="924402"/>
                  </a:lnTo>
                  <a:lnTo>
                    <a:pt x="2903496" y="924402"/>
                  </a:lnTo>
                  <a:lnTo>
                    <a:pt x="2829431" y="924402"/>
                  </a:lnTo>
                  <a:lnTo>
                    <a:pt x="2827940" y="924402"/>
                  </a:lnTo>
                  <a:lnTo>
                    <a:pt x="2799367" y="924402"/>
                  </a:lnTo>
                  <a:lnTo>
                    <a:pt x="2785719" y="924402"/>
                  </a:lnTo>
                  <a:lnTo>
                    <a:pt x="2784228" y="924402"/>
                  </a:lnTo>
                  <a:lnTo>
                    <a:pt x="2757146" y="924402"/>
                  </a:lnTo>
                  <a:lnTo>
                    <a:pt x="2755654" y="924402"/>
                  </a:lnTo>
                  <a:lnTo>
                    <a:pt x="2680098" y="924402"/>
                  </a:lnTo>
                  <a:lnTo>
                    <a:pt x="2657950" y="924402"/>
                  </a:lnTo>
                  <a:lnTo>
                    <a:pt x="2656459" y="924402"/>
                  </a:lnTo>
                  <a:lnTo>
                    <a:pt x="2653017" y="924402"/>
                  </a:lnTo>
                  <a:lnTo>
                    <a:pt x="2636545" y="924402"/>
                  </a:lnTo>
                  <a:lnTo>
                    <a:pt x="2629377" y="924402"/>
                  </a:lnTo>
                  <a:lnTo>
                    <a:pt x="2627885" y="924402"/>
                  </a:lnTo>
                  <a:lnTo>
                    <a:pt x="2606481" y="924402"/>
                  </a:lnTo>
                  <a:lnTo>
                    <a:pt x="2552329" y="924402"/>
                  </a:lnTo>
                  <a:lnTo>
                    <a:pt x="2525248" y="924402"/>
                  </a:lnTo>
                  <a:lnTo>
                    <a:pt x="2510108" y="924402"/>
                  </a:lnTo>
                  <a:lnTo>
                    <a:pt x="2508776" y="924402"/>
                  </a:lnTo>
                  <a:lnTo>
                    <a:pt x="2480043" y="924402"/>
                  </a:lnTo>
                  <a:lnTo>
                    <a:pt x="2478712" y="924402"/>
                  </a:lnTo>
                  <a:lnTo>
                    <a:pt x="2463572" y="924402"/>
                  </a:lnTo>
                  <a:lnTo>
                    <a:pt x="2436490" y="924402"/>
                  </a:lnTo>
                  <a:lnTo>
                    <a:pt x="2382339" y="924402"/>
                  </a:lnTo>
                  <a:lnTo>
                    <a:pt x="2360934" y="924402"/>
                  </a:lnTo>
                  <a:lnTo>
                    <a:pt x="2359443" y="924402"/>
                  </a:lnTo>
                  <a:lnTo>
                    <a:pt x="2352274" y="924402"/>
                  </a:lnTo>
                  <a:lnTo>
                    <a:pt x="2335803" y="924402"/>
                  </a:lnTo>
                  <a:lnTo>
                    <a:pt x="2332360" y="924402"/>
                  </a:lnTo>
                  <a:lnTo>
                    <a:pt x="2332328" y="924402"/>
                  </a:lnTo>
                  <a:lnTo>
                    <a:pt x="2330869" y="924402"/>
                  </a:lnTo>
                  <a:lnTo>
                    <a:pt x="2308721" y="924402"/>
                  </a:lnTo>
                  <a:lnTo>
                    <a:pt x="2233165" y="924402"/>
                  </a:lnTo>
                  <a:lnTo>
                    <a:pt x="2231674" y="924402"/>
                  </a:lnTo>
                  <a:lnTo>
                    <a:pt x="2204591" y="924402"/>
                  </a:lnTo>
                  <a:lnTo>
                    <a:pt x="2204559" y="924402"/>
                  </a:lnTo>
                  <a:lnTo>
                    <a:pt x="2203100" y="924402"/>
                  </a:lnTo>
                  <a:lnTo>
                    <a:pt x="2189452" y="924402"/>
                  </a:lnTo>
                  <a:lnTo>
                    <a:pt x="2160879" y="924402"/>
                  </a:lnTo>
                  <a:lnTo>
                    <a:pt x="2159388" y="924402"/>
                  </a:lnTo>
                  <a:lnTo>
                    <a:pt x="2085323" y="924402"/>
                  </a:lnTo>
                  <a:lnTo>
                    <a:pt x="2077294" y="924402"/>
                  </a:lnTo>
                  <a:lnTo>
                    <a:pt x="2061683" y="924402"/>
                  </a:lnTo>
                  <a:lnTo>
                    <a:pt x="2055258" y="924402"/>
                  </a:lnTo>
                  <a:lnTo>
                    <a:pt x="2038787" y="924402"/>
                  </a:lnTo>
                  <a:lnTo>
                    <a:pt x="2033110" y="924402"/>
                  </a:lnTo>
                  <a:lnTo>
                    <a:pt x="2031619" y="924402"/>
                  </a:lnTo>
                  <a:lnTo>
                    <a:pt x="2011705" y="924402"/>
                  </a:lnTo>
                  <a:lnTo>
                    <a:pt x="1957554" y="924402"/>
                  </a:lnTo>
                  <a:lnTo>
                    <a:pt x="1949525" y="924402"/>
                  </a:lnTo>
                  <a:lnTo>
                    <a:pt x="1927489" y="924402"/>
                  </a:lnTo>
                  <a:lnTo>
                    <a:pt x="1911018" y="924402"/>
                  </a:lnTo>
                  <a:lnTo>
                    <a:pt x="1907543" y="924402"/>
                  </a:lnTo>
                  <a:lnTo>
                    <a:pt x="1885268" y="924402"/>
                  </a:lnTo>
                  <a:lnTo>
                    <a:pt x="1883936" y="924402"/>
                  </a:lnTo>
                  <a:lnTo>
                    <a:pt x="1868796" y="924402"/>
                  </a:lnTo>
                  <a:lnTo>
                    <a:pt x="1838732" y="924402"/>
                  </a:lnTo>
                  <a:lnTo>
                    <a:pt x="1779774" y="924402"/>
                  </a:lnTo>
                  <a:lnTo>
                    <a:pt x="1764668" y="924402"/>
                  </a:lnTo>
                  <a:lnTo>
                    <a:pt x="1757499" y="924402"/>
                  </a:lnTo>
                  <a:lnTo>
                    <a:pt x="1741027" y="924402"/>
                  </a:lnTo>
                  <a:lnTo>
                    <a:pt x="1737552" y="924402"/>
                  </a:lnTo>
                  <a:lnTo>
                    <a:pt x="1736094" y="924402"/>
                  </a:lnTo>
                  <a:lnTo>
                    <a:pt x="1734603" y="924402"/>
                  </a:lnTo>
                  <a:lnTo>
                    <a:pt x="1710963" y="924402"/>
                  </a:lnTo>
                  <a:lnTo>
                    <a:pt x="1707488" y="924402"/>
                  </a:lnTo>
                  <a:lnTo>
                    <a:pt x="1652509" y="924402"/>
                  </a:lnTo>
                  <a:lnTo>
                    <a:pt x="1636899" y="924402"/>
                  </a:lnTo>
                  <a:lnTo>
                    <a:pt x="1609783" y="924402"/>
                  </a:lnTo>
                  <a:lnTo>
                    <a:pt x="1608325" y="924402"/>
                  </a:lnTo>
                  <a:lnTo>
                    <a:pt x="1606834" y="924402"/>
                  </a:lnTo>
                  <a:lnTo>
                    <a:pt x="1579719" y="924402"/>
                  </a:lnTo>
                  <a:lnTo>
                    <a:pt x="1564612" y="924402"/>
                  </a:lnTo>
                  <a:lnTo>
                    <a:pt x="1524740" y="924402"/>
                  </a:lnTo>
                  <a:lnTo>
                    <a:pt x="1482518" y="924402"/>
                  </a:lnTo>
                  <a:lnTo>
                    <a:pt x="1460483" y="924402"/>
                  </a:lnTo>
                  <a:lnTo>
                    <a:pt x="1452454" y="924402"/>
                  </a:lnTo>
                  <a:lnTo>
                    <a:pt x="1444011" y="924402"/>
                  </a:lnTo>
                  <a:lnTo>
                    <a:pt x="1436843" y="924402"/>
                  </a:lnTo>
                  <a:lnTo>
                    <a:pt x="1413947" y="924402"/>
                  </a:lnTo>
                  <a:lnTo>
                    <a:pt x="1354749" y="924402"/>
                  </a:lnTo>
                  <a:lnTo>
                    <a:pt x="1332714" y="924402"/>
                  </a:lnTo>
                  <a:lnTo>
                    <a:pt x="1324685" y="924402"/>
                  </a:lnTo>
                  <a:lnTo>
                    <a:pt x="1316242" y="924402"/>
                  </a:lnTo>
                  <a:lnTo>
                    <a:pt x="1312767" y="924402"/>
                  </a:lnTo>
                  <a:lnTo>
                    <a:pt x="1286178" y="924402"/>
                  </a:lnTo>
                  <a:lnTo>
                    <a:pt x="1282703" y="924402"/>
                  </a:lnTo>
                  <a:lnTo>
                    <a:pt x="1243956" y="924402"/>
                  </a:lnTo>
                  <a:lnTo>
                    <a:pt x="1184998" y="924402"/>
                  </a:lnTo>
                  <a:lnTo>
                    <a:pt x="1154934" y="924402"/>
                  </a:lnTo>
                  <a:lnTo>
                    <a:pt x="1139828" y="924402"/>
                  </a:lnTo>
                  <a:lnTo>
                    <a:pt x="1116187" y="924402"/>
                  </a:lnTo>
                  <a:lnTo>
                    <a:pt x="1112712" y="924402"/>
                  </a:lnTo>
                  <a:lnTo>
                    <a:pt x="1057734" y="924402"/>
                  </a:lnTo>
                  <a:lnTo>
                    <a:pt x="1027669" y="924402"/>
                  </a:lnTo>
                  <a:lnTo>
                    <a:pt x="1012059" y="924402"/>
                  </a:lnTo>
                  <a:lnTo>
                    <a:pt x="984943" y="924402"/>
                  </a:lnTo>
                  <a:lnTo>
                    <a:pt x="929965" y="924402"/>
                  </a:lnTo>
                  <a:lnTo>
                    <a:pt x="899900" y="924402"/>
                  </a:lnTo>
                  <a:lnTo>
                    <a:pt x="857678" y="924402"/>
                  </a:lnTo>
                  <a:lnTo>
                    <a:pt x="819171" y="924402"/>
                  </a:lnTo>
                  <a:lnTo>
                    <a:pt x="729909" y="924402"/>
                  </a:lnTo>
                  <a:lnTo>
                    <a:pt x="691402" y="924402"/>
                  </a:lnTo>
                  <a:lnTo>
                    <a:pt x="687927" y="924402"/>
                  </a:lnTo>
                  <a:lnTo>
                    <a:pt x="560158" y="924402"/>
                  </a:lnTo>
                  <a:lnTo>
                    <a:pt x="432894" y="924402"/>
                  </a:lnTo>
                  <a:lnTo>
                    <a:pt x="305125" y="924402"/>
                  </a:lnTo>
                  <a:cubicBezTo>
                    <a:pt x="275541" y="924402"/>
                    <a:pt x="238373" y="903151"/>
                    <a:pt x="223202" y="877348"/>
                  </a:cubicBezTo>
                  <a:cubicBezTo>
                    <a:pt x="10809" y="509257"/>
                    <a:pt x="10809" y="509257"/>
                    <a:pt x="10809" y="509257"/>
                  </a:cubicBezTo>
                  <a:cubicBezTo>
                    <a:pt x="-3603" y="483452"/>
                    <a:pt x="-3603" y="440951"/>
                    <a:pt x="10809" y="415146"/>
                  </a:cubicBezTo>
                  <a:cubicBezTo>
                    <a:pt x="223202" y="47054"/>
                    <a:pt x="223202" y="47054"/>
                    <a:pt x="223202" y="47054"/>
                  </a:cubicBezTo>
                  <a:cubicBezTo>
                    <a:pt x="238373" y="21251"/>
                    <a:pt x="275541" y="0"/>
                    <a:pt x="305125" y="0"/>
                  </a:cubicBezTo>
                  <a:close/>
                </a:path>
              </a:pathLst>
            </a:custGeom>
            <a:gradFill>
              <a:gsLst>
                <a:gs pos="0">
                  <a:srgbClr val="E30613"/>
                </a:gs>
                <a:gs pos="100000">
                  <a:srgbClr val="81040B"/>
                </a:gs>
              </a:gsLst>
              <a:lin ang="3600000" scaled="0"/>
            </a:gradFill>
            <a:ln w="19050"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</p:spPr>
          <p:txBody>
            <a:bodyPr vert="horz" wrap="square" lIns="68580" tIns="34290" rIns="68580" bIns="34290" numCol="1" anchor="t" anchorCtr="0" compatLnSpc="1">
              <a:noAutofit/>
            </a:bodyPr>
            <a:lstStyle/>
            <a:p>
              <a:endParaRPr lang="zh-CN" altLang="en-US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</p:grpSp>
      <p:sp>
        <p:nvSpPr>
          <p:cNvPr id="26" name="文本框 25"/>
          <p:cNvSpPr txBox="1"/>
          <p:nvPr/>
        </p:nvSpPr>
        <p:spPr>
          <a:xfrm>
            <a:off x="1062307" y="327292"/>
            <a:ext cx="265329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b="1" dirty="0">
                <a:gradFill>
                  <a:gsLst>
                    <a:gs pos="0">
                      <a:srgbClr val="E30613"/>
                    </a:gs>
                    <a:gs pos="100000">
                      <a:srgbClr val="81040B"/>
                    </a:gs>
                  </a:gsLst>
                  <a:lin ang="5400000" scaled="1"/>
                </a:gradFill>
                <a:cs typeface="+mn-ea"/>
                <a:sym typeface="+mn-lt"/>
              </a:rPr>
              <a:t>工作岗位及职责</a:t>
            </a:r>
          </a:p>
        </p:txBody>
      </p:sp>
      <p:grpSp>
        <p:nvGrpSpPr>
          <p:cNvPr id="5" name="组合 4"/>
          <p:cNvGrpSpPr/>
          <p:nvPr/>
        </p:nvGrpSpPr>
        <p:grpSpPr>
          <a:xfrm>
            <a:off x="4449314" y="1653370"/>
            <a:ext cx="1188663" cy="1053505"/>
            <a:chOff x="4449314" y="2262970"/>
            <a:chExt cx="1188663" cy="1053505"/>
          </a:xfrm>
        </p:grpSpPr>
        <p:sp>
          <p:nvSpPr>
            <p:cNvPr id="72" name="Freeform 5"/>
            <p:cNvSpPr/>
            <p:nvPr/>
          </p:nvSpPr>
          <p:spPr bwMode="auto">
            <a:xfrm>
              <a:off x="4449314" y="2262970"/>
              <a:ext cx="1188663" cy="1053505"/>
            </a:xfrm>
            <a:custGeom>
              <a:avLst/>
              <a:gdLst>
                <a:gd name="T0" fmla="*/ 407 w 1375"/>
                <a:gd name="T1" fmla="*/ 1218 h 1218"/>
                <a:gd name="T2" fmla="*/ 299 w 1375"/>
                <a:gd name="T3" fmla="*/ 1156 h 1218"/>
                <a:gd name="T4" fmla="*/ 19 w 1375"/>
                <a:gd name="T5" fmla="*/ 671 h 1218"/>
                <a:gd name="T6" fmla="*/ 19 w 1375"/>
                <a:gd name="T7" fmla="*/ 547 h 1218"/>
                <a:gd name="T8" fmla="*/ 299 w 1375"/>
                <a:gd name="T9" fmla="*/ 62 h 1218"/>
                <a:gd name="T10" fmla="*/ 407 w 1375"/>
                <a:gd name="T11" fmla="*/ 0 h 1218"/>
                <a:gd name="T12" fmla="*/ 967 w 1375"/>
                <a:gd name="T13" fmla="*/ 0 h 1218"/>
                <a:gd name="T14" fmla="*/ 1075 w 1375"/>
                <a:gd name="T15" fmla="*/ 62 h 1218"/>
                <a:gd name="T16" fmla="*/ 1355 w 1375"/>
                <a:gd name="T17" fmla="*/ 547 h 1218"/>
                <a:gd name="T18" fmla="*/ 1355 w 1375"/>
                <a:gd name="T19" fmla="*/ 671 h 1218"/>
                <a:gd name="T20" fmla="*/ 1075 w 1375"/>
                <a:gd name="T21" fmla="*/ 1156 h 1218"/>
                <a:gd name="T22" fmla="*/ 967 w 1375"/>
                <a:gd name="T23" fmla="*/ 1218 h 1218"/>
                <a:gd name="T24" fmla="*/ 407 w 1375"/>
                <a:gd name="T25" fmla="*/ 1218 h 1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75" h="1218">
                  <a:moveTo>
                    <a:pt x="407" y="1218"/>
                  </a:moveTo>
                  <a:cubicBezTo>
                    <a:pt x="368" y="1218"/>
                    <a:pt x="319" y="1190"/>
                    <a:pt x="299" y="1156"/>
                  </a:cubicBezTo>
                  <a:cubicBezTo>
                    <a:pt x="19" y="671"/>
                    <a:pt x="19" y="671"/>
                    <a:pt x="19" y="671"/>
                  </a:cubicBezTo>
                  <a:cubicBezTo>
                    <a:pt x="0" y="637"/>
                    <a:pt x="0" y="581"/>
                    <a:pt x="19" y="547"/>
                  </a:cubicBezTo>
                  <a:cubicBezTo>
                    <a:pt x="299" y="62"/>
                    <a:pt x="299" y="62"/>
                    <a:pt x="299" y="62"/>
                  </a:cubicBezTo>
                  <a:cubicBezTo>
                    <a:pt x="319" y="28"/>
                    <a:pt x="368" y="0"/>
                    <a:pt x="407" y="0"/>
                  </a:cubicBezTo>
                  <a:cubicBezTo>
                    <a:pt x="967" y="0"/>
                    <a:pt x="967" y="0"/>
                    <a:pt x="967" y="0"/>
                  </a:cubicBezTo>
                  <a:cubicBezTo>
                    <a:pt x="1007" y="0"/>
                    <a:pt x="1055" y="28"/>
                    <a:pt x="1075" y="62"/>
                  </a:cubicBezTo>
                  <a:cubicBezTo>
                    <a:pt x="1355" y="547"/>
                    <a:pt x="1355" y="547"/>
                    <a:pt x="1355" y="547"/>
                  </a:cubicBezTo>
                  <a:cubicBezTo>
                    <a:pt x="1375" y="581"/>
                    <a:pt x="1375" y="637"/>
                    <a:pt x="1355" y="671"/>
                  </a:cubicBezTo>
                  <a:cubicBezTo>
                    <a:pt x="1075" y="1156"/>
                    <a:pt x="1075" y="1156"/>
                    <a:pt x="1075" y="1156"/>
                  </a:cubicBezTo>
                  <a:cubicBezTo>
                    <a:pt x="1055" y="1190"/>
                    <a:pt x="1007" y="1218"/>
                    <a:pt x="967" y="1218"/>
                  </a:cubicBezTo>
                  <a:lnTo>
                    <a:pt x="407" y="1218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97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2700000" scaled="1"/>
              <a:tileRect/>
            </a:gradFill>
            <a:ln w="19050">
              <a:gradFill flip="none" rotWithShape="1">
                <a:gsLst>
                  <a:gs pos="100000">
                    <a:schemeClr val="bg1">
                      <a:lumMod val="75000"/>
                    </a:schemeClr>
                  </a:gs>
                  <a:gs pos="0">
                    <a:schemeClr val="bg1"/>
                  </a:gs>
                </a:gsLst>
                <a:lin ang="2700000" scaled="1"/>
                <a:tileRect/>
              </a:gradFill>
            </a:ln>
            <a:effectLst>
              <a:outerShdw blurRad="127000" dist="508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73" name="Freeform 5"/>
            <p:cNvSpPr/>
            <p:nvPr/>
          </p:nvSpPr>
          <p:spPr bwMode="auto">
            <a:xfrm>
              <a:off x="4610530" y="2405855"/>
              <a:ext cx="866229" cy="767735"/>
            </a:xfrm>
            <a:custGeom>
              <a:avLst/>
              <a:gdLst>
                <a:gd name="T0" fmla="*/ 407 w 1375"/>
                <a:gd name="T1" fmla="*/ 1218 h 1218"/>
                <a:gd name="T2" fmla="*/ 299 w 1375"/>
                <a:gd name="T3" fmla="*/ 1156 h 1218"/>
                <a:gd name="T4" fmla="*/ 19 w 1375"/>
                <a:gd name="T5" fmla="*/ 671 h 1218"/>
                <a:gd name="T6" fmla="*/ 19 w 1375"/>
                <a:gd name="T7" fmla="*/ 547 h 1218"/>
                <a:gd name="T8" fmla="*/ 299 w 1375"/>
                <a:gd name="T9" fmla="*/ 62 h 1218"/>
                <a:gd name="T10" fmla="*/ 407 w 1375"/>
                <a:gd name="T11" fmla="*/ 0 h 1218"/>
                <a:gd name="T12" fmla="*/ 967 w 1375"/>
                <a:gd name="T13" fmla="*/ 0 h 1218"/>
                <a:gd name="T14" fmla="*/ 1075 w 1375"/>
                <a:gd name="T15" fmla="*/ 62 h 1218"/>
                <a:gd name="T16" fmla="*/ 1355 w 1375"/>
                <a:gd name="T17" fmla="*/ 547 h 1218"/>
                <a:gd name="T18" fmla="*/ 1355 w 1375"/>
                <a:gd name="T19" fmla="*/ 671 h 1218"/>
                <a:gd name="T20" fmla="*/ 1075 w 1375"/>
                <a:gd name="T21" fmla="*/ 1156 h 1218"/>
                <a:gd name="T22" fmla="*/ 967 w 1375"/>
                <a:gd name="T23" fmla="*/ 1218 h 1218"/>
                <a:gd name="T24" fmla="*/ 407 w 1375"/>
                <a:gd name="T25" fmla="*/ 1218 h 1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75" h="1218">
                  <a:moveTo>
                    <a:pt x="407" y="1218"/>
                  </a:moveTo>
                  <a:cubicBezTo>
                    <a:pt x="368" y="1218"/>
                    <a:pt x="319" y="1190"/>
                    <a:pt x="299" y="1156"/>
                  </a:cubicBezTo>
                  <a:cubicBezTo>
                    <a:pt x="19" y="671"/>
                    <a:pt x="19" y="671"/>
                    <a:pt x="19" y="671"/>
                  </a:cubicBezTo>
                  <a:cubicBezTo>
                    <a:pt x="0" y="637"/>
                    <a:pt x="0" y="581"/>
                    <a:pt x="19" y="547"/>
                  </a:cubicBezTo>
                  <a:cubicBezTo>
                    <a:pt x="299" y="62"/>
                    <a:pt x="299" y="62"/>
                    <a:pt x="299" y="62"/>
                  </a:cubicBezTo>
                  <a:cubicBezTo>
                    <a:pt x="319" y="28"/>
                    <a:pt x="368" y="0"/>
                    <a:pt x="407" y="0"/>
                  </a:cubicBezTo>
                  <a:cubicBezTo>
                    <a:pt x="967" y="0"/>
                    <a:pt x="967" y="0"/>
                    <a:pt x="967" y="0"/>
                  </a:cubicBezTo>
                  <a:cubicBezTo>
                    <a:pt x="1007" y="0"/>
                    <a:pt x="1055" y="28"/>
                    <a:pt x="1075" y="62"/>
                  </a:cubicBezTo>
                  <a:cubicBezTo>
                    <a:pt x="1355" y="547"/>
                    <a:pt x="1355" y="547"/>
                    <a:pt x="1355" y="547"/>
                  </a:cubicBezTo>
                  <a:cubicBezTo>
                    <a:pt x="1375" y="581"/>
                    <a:pt x="1375" y="637"/>
                    <a:pt x="1355" y="671"/>
                  </a:cubicBezTo>
                  <a:cubicBezTo>
                    <a:pt x="1075" y="1156"/>
                    <a:pt x="1075" y="1156"/>
                    <a:pt x="1075" y="1156"/>
                  </a:cubicBezTo>
                  <a:cubicBezTo>
                    <a:pt x="1055" y="1190"/>
                    <a:pt x="1007" y="1218"/>
                    <a:pt x="967" y="1218"/>
                  </a:cubicBezTo>
                  <a:lnTo>
                    <a:pt x="407" y="121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3600000" scaled="0"/>
            </a:gradFill>
            <a:ln w="15875">
              <a:noFill/>
            </a:ln>
            <a:effectLst>
              <a:innerShdw blurRad="50800" dist="25400" dir="13500000">
                <a:prstClr val="black">
                  <a:alpha val="50000"/>
                </a:prstClr>
              </a:innerShdw>
            </a:effec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74" name="Freeform 22"/>
            <p:cNvSpPr>
              <a:spLocks noEditPoints="1"/>
            </p:cNvSpPr>
            <p:nvPr/>
          </p:nvSpPr>
          <p:spPr bwMode="auto">
            <a:xfrm>
              <a:off x="4903405" y="2594289"/>
              <a:ext cx="280480" cy="329380"/>
            </a:xfrm>
            <a:custGeom>
              <a:avLst/>
              <a:gdLst>
                <a:gd name="T0" fmla="*/ 90 w 641"/>
                <a:gd name="T1" fmla="*/ 424 h 748"/>
                <a:gd name="T2" fmla="*/ 158 w 641"/>
                <a:gd name="T3" fmla="*/ 424 h 748"/>
                <a:gd name="T4" fmla="*/ 205 w 641"/>
                <a:gd name="T5" fmla="*/ 408 h 748"/>
                <a:gd name="T6" fmla="*/ 291 w 641"/>
                <a:gd name="T7" fmla="*/ 588 h 748"/>
                <a:gd name="T8" fmla="*/ 312 w 641"/>
                <a:gd name="T9" fmla="*/ 475 h 748"/>
                <a:gd name="T10" fmla="*/ 297 w 641"/>
                <a:gd name="T11" fmla="*/ 468 h 748"/>
                <a:gd name="T12" fmla="*/ 298 w 641"/>
                <a:gd name="T13" fmla="*/ 452 h 748"/>
                <a:gd name="T14" fmla="*/ 360 w 641"/>
                <a:gd name="T15" fmla="*/ 452 h 748"/>
                <a:gd name="T16" fmla="*/ 360 w 641"/>
                <a:gd name="T17" fmla="*/ 468 h 748"/>
                <a:gd name="T18" fmla="*/ 346 w 641"/>
                <a:gd name="T19" fmla="*/ 475 h 748"/>
                <a:gd name="T20" fmla="*/ 365 w 641"/>
                <a:gd name="T21" fmla="*/ 583 h 748"/>
                <a:gd name="T22" fmla="*/ 439 w 641"/>
                <a:gd name="T23" fmla="*/ 415 h 748"/>
                <a:gd name="T24" fmla="*/ 482 w 641"/>
                <a:gd name="T25" fmla="*/ 420 h 748"/>
                <a:gd name="T26" fmla="*/ 545 w 641"/>
                <a:gd name="T27" fmla="*/ 420 h 748"/>
                <a:gd name="T28" fmla="*/ 632 w 641"/>
                <a:gd name="T29" fmla="*/ 691 h 748"/>
                <a:gd name="T30" fmla="*/ 544 w 641"/>
                <a:gd name="T31" fmla="*/ 722 h 748"/>
                <a:gd name="T32" fmla="*/ 532 w 641"/>
                <a:gd name="T33" fmla="*/ 681 h 748"/>
                <a:gd name="T34" fmla="*/ 504 w 641"/>
                <a:gd name="T35" fmla="*/ 729 h 748"/>
                <a:gd name="T36" fmla="*/ 123 w 641"/>
                <a:gd name="T37" fmla="*/ 731 h 748"/>
                <a:gd name="T38" fmla="*/ 94 w 641"/>
                <a:gd name="T39" fmla="*/ 681 h 748"/>
                <a:gd name="T40" fmla="*/ 81 w 641"/>
                <a:gd name="T41" fmla="*/ 724 h 748"/>
                <a:gd name="T42" fmla="*/ 0 w 641"/>
                <a:gd name="T43" fmla="*/ 691 h 748"/>
                <a:gd name="T44" fmla="*/ 90 w 641"/>
                <a:gd name="T45" fmla="*/ 424 h 748"/>
                <a:gd name="T46" fmla="*/ 185 w 641"/>
                <a:gd name="T47" fmla="*/ 289 h 748"/>
                <a:gd name="T48" fmla="*/ 185 w 641"/>
                <a:gd name="T49" fmla="*/ 289 h 748"/>
                <a:gd name="T50" fmla="*/ 163 w 641"/>
                <a:gd name="T51" fmla="*/ 264 h 748"/>
                <a:gd name="T52" fmla="*/ 155 w 641"/>
                <a:gd name="T53" fmla="*/ 214 h 748"/>
                <a:gd name="T54" fmla="*/ 155 w 641"/>
                <a:gd name="T55" fmla="*/ 207 h 748"/>
                <a:gd name="T56" fmla="*/ 160 w 641"/>
                <a:gd name="T57" fmla="*/ 204 h 748"/>
                <a:gd name="T58" fmla="*/ 164 w 641"/>
                <a:gd name="T59" fmla="*/ 202 h 748"/>
                <a:gd name="T60" fmla="*/ 199 w 641"/>
                <a:gd name="T61" fmla="*/ 47 h 748"/>
                <a:gd name="T62" fmla="*/ 423 w 641"/>
                <a:gd name="T63" fmla="*/ 43 h 748"/>
                <a:gd name="T64" fmla="*/ 466 w 641"/>
                <a:gd name="T65" fmla="*/ 200 h 748"/>
                <a:gd name="T66" fmla="*/ 472 w 641"/>
                <a:gd name="T67" fmla="*/ 204 h 748"/>
                <a:gd name="T68" fmla="*/ 478 w 641"/>
                <a:gd name="T69" fmla="*/ 207 h 748"/>
                <a:gd name="T70" fmla="*/ 478 w 641"/>
                <a:gd name="T71" fmla="*/ 214 h 748"/>
                <a:gd name="T72" fmla="*/ 471 w 641"/>
                <a:gd name="T73" fmla="*/ 263 h 748"/>
                <a:gd name="T74" fmla="*/ 449 w 641"/>
                <a:gd name="T75" fmla="*/ 288 h 748"/>
                <a:gd name="T76" fmla="*/ 328 w 641"/>
                <a:gd name="T77" fmla="*/ 397 h 748"/>
                <a:gd name="T78" fmla="*/ 299 w 641"/>
                <a:gd name="T79" fmla="*/ 395 h 748"/>
                <a:gd name="T80" fmla="*/ 185 w 641"/>
                <a:gd name="T81" fmla="*/ 289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41" h="748">
                  <a:moveTo>
                    <a:pt x="90" y="424"/>
                  </a:moveTo>
                  <a:cubicBezTo>
                    <a:pt x="114" y="424"/>
                    <a:pt x="137" y="424"/>
                    <a:pt x="158" y="424"/>
                  </a:cubicBezTo>
                  <a:cubicBezTo>
                    <a:pt x="178" y="425"/>
                    <a:pt x="194" y="421"/>
                    <a:pt x="205" y="408"/>
                  </a:cubicBezTo>
                  <a:lnTo>
                    <a:pt x="291" y="588"/>
                  </a:lnTo>
                  <a:lnTo>
                    <a:pt x="312" y="475"/>
                  </a:lnTo>
                  <a:lnTo>
                    <a:pt x="297" y="468"/>
                  </a:lnTo>
                  <a:lnTo>
                    <a:pt x="298" y="452"/>
                  </a:lnTo>
                  <a:lnTo>
                    <a:pt x="360" y="452"/>
                  </a:lnTo>
                  <a:lnTo>
                    <a:pt x="360" y="468"/>
                  </a:lnTo>
                  <a:lnTo>
                    <a:pt x="346" y="475"/>
                  </a:lnTo>
                  <a:lnTo>
                    <a:pt x="365" y="583"/>
                  </a:lnTo>
                  <a:lnTo>
                    <a:pt x="439" y="415"/>
                  </a:lnTo>
                  <a:cubicBezTo>
                    <a:pt x="450" y="420"/>
                    <a:pt x="464" y="422"/>
                    <a:pt x="482" y="420"/>
                  </a:cubicBezTo>
                  <a:cubicBezTo>
                    <a:pt x="502" y="420"/>
                    <a:pt x="523" y="420"/>
                    <a:pt x="545" y="420"/>
                  </a:cubicBezTo>
                  <a:cubicBezTo>
                    <a:pt x="604" y="475"/>
                    <a:pt x="641" y="606"/>
                    <a:pt x="632" y="691"/>
                  </a:cubicBezTo>
                  <a:cubicBezTo>
                    <a:pt x="614" y="704"/>
                    <a:pt x="583" y="714"/>
                    <a:pt x="544" y="722"/>
                  </a:cubicBezTo>
                  <a:lnTo>
                    <a:pt x="532" y="681"/>
                  </a:lnTo>
                  <a:lnTo>
                    <a:pt x="504" y="729"/>
                  </a:lnTo>
                  <a:cubicBezTo>
                    <a:pt x="390" y="746"/>
                    <a:pt x="233" y="748"/>
                    <a:pt x="123" y="731"/>
                  </a:cubicBezTo>
                  <a:lnTo>
                    <a:pt x="94" y="681"/>
                  </a:lnTo>
                  <a:lnTo>
                    <a:pt x="81" y="724"/>
                  </a:lnTo>
                  <a:cubicBezTo>
                    <a:pt x="43" y="716"/>
                    <a:pt x="14" y="705"/>
                    <a:pt x="0" y="691"/>
                  </a:cubicBezTo>
                  <a:cubicBezTo>
                    <a:pt x="1" y="616"/>
                    <a:pt x="15" y="489"/>
                    <a:pt x="90" y="424"/>
                  </a:cubicBezTo>
                  <a:close/>
                  <a:moveTo>
                    <a:pt x="185" y="289"/>
                  </a:moveTo>
                  <a:lnTo>
                    <a:pt x="185" y="289"/>
                  </a:lnTo>
                  <a:cubicBezTo>
                    <a:pt x="175" y="284"/>
                    <a:pt x="168" y="275"/>
                    <a:pt x="163" y="264"/>
                  </a:cubicBezTo>
                  <a:cubicBezTo>
                    <a:pt x="157" y="251"/>
                    <a:pt x="155" y="234"/>
                    <a:pt x="155" y="214"/>
                  </a:cubicBezTo>
                  <a:lnTo>
                    <a:pt x="155" y="207"/>
                  </a:lnTo>
                  <a:lnTo>
                    <a:pt x="160" y="204"/>
                  </a:lnTo>
                  <a:cubicBezTo>
                    <a:pt x="162" y="203"/>
                    <a:pt x="163" y="202"/>
                    <a:pt x="164" y="202"/>
                  </a:cubicBezTo>
                  <a:cubicBezTo>
                    <a:pt x="152" y="117"/>
                    <a:pt x="162" y="78"/>
                    <a:pt x="199" y="47"/>
                  </a:cubicBezTo>
                  <a:cubicBezTo>
                    <a:pt x="256" y="0"/>
                    <a:pt x="365" y="0"/>
                    <a:pt x="423" y="43"/>
                  </a:cubicBezTo>
                  <a:cubicBezTo>
                    <a:pt x="463" y="72"/>
                    <a:pt x="477" y="123"/>
                    <a:pt x="466" y="200"/>
                  </a:cubicBezTo>
                  <a:cubicBezTo>
                    <a:pt x="468" y="201"/>
                    <a:pt x="470" y="202"/>
                    <a:pt x="472" y="204"/>
                  </a:cubicBezTo>
                  <a:lnTo>
                    <a:pt x="478" y="207"/>
                  </a:lnTo>
                  <a:lnTo>
                    <a:pt x="478" y="214"/>
                  </a:lnTo>
                  <a:cubicBezTo>
                    <a:pt x="478" y="233"/>
                    <a:pt x="476" y="250"/>
                    <a:pt x="471" y="263"/>
                  </a:cubicBezTo>
                  <a:cubicBezTo>
                    <a:pt x="466" y="275"/>
                    <a:pt x="459" y="283"/>
                    <a:pt x="449" y="288"/>
                  </a:cubicBezTo>
                  <a:cubicBezTo>
                    <a:pt x="434" y="338"/>
                    <a:pt x="381" y="392"/>
                    <a:pt x="328" y="397"/>
                  </a:cubicBezTo>
                  <a:cubicBezTo>
                    <a:pt x="319" y="398"/>
                    <a:pt x="308" y="398"/>
                    <a:pt x="299" y="395"/>
                  </a:cubicBezTo>
                  <a:cubicBezTo>
                    <a:pt x="241" y="374"/>
                    <a:pt x="203" y="350"/>
                    <a:pt x="185" y="289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4449315" y="2984363"/>
            <a:ext cx="1188663" cy="1053505"/>
            <a:chOff x="4449315" y="3593963"/>
            <a:chExt cx="1188663" cy="1053505"/>
          </a:xfrm>
        </p:grpSpPr>
        <p:sp>
          <p:nvSpPr>
            <p:cNvPr id="67" name="Freeform 5"/>
            <p:cNvSpPr/>
            <p:nvPr/>
          </p:nvSpPr>
          <p:spPr bwMode="auto">
            <a:xfrm>
              <a:off x="4449315" y="3593963"/>
              <a:ext cx="1188663" cy="1053505"/>
            </a:xfrm>
            <a:custGeom>
              <a:avLst/>
              <a:gdLst>
                <a:gd name="T0" fmla="*/ 407 w 1375"/>
                <a:gd name="T1" fmla="*/ 1218 h 1218"/>
                <a:gd name="T2" fmla="*/ 299 w 1375"/>
                <a:gd name="T3" fmla="*/ 1156 h 1218"/>
                <a:gd name="T4" fmla="*/ 19 w 1375"/>
                <a:gd name="T5" fmla="*/ 671 h 1218"/>
                <a:gd name="T6" fmla="*/ 19 w 1375"/>
                <a:gd name="T7" fmla="*/ 547 h 1218"/>
                <a:gd name="T8" fmla="*/ 299 w 1375"/>
                <a:gd name="T9" fmla="*/ 62 h 1218"/>
                <a:gd name="T10" fmla="*/ 407 w 1375"/>
                <a:gd name="T11" fmla="*/ 0 h 1218"/>
                <a:gd name="T12" fmla="*/ 967 w 1375"/>
                <a:gd name="T13" fmla="*/ 0 h 1218"/>
                <a:gd name="T14" fmla="*/ 1075 w 1375"/>
                <a:gd name="T15" fmla="*/ 62 h 1218"/>
                <a:gd name="T16" fmla="*/ 1355 w 1375"/>
                <a:gd name="T17" fmla="*/ 547 h 1218"/>
                <a:gd name="T18" fmla="*/ 1355 w 1375"/>
                <a:gd name="T19" fmla="*/ 671 h 1218"/>
                <a:gd name="T20" fmla="*/ 1075 w 1375"/>
                <a:gd name="T21" fmla="*/ 1156 h 1218"/>
                <a:gd name="T22" fmla="*/ 967 w 1375"/>
                <a:gd name="T23" fmla="*/ 1218 h 1218"/>
                <a:gd name="T24" fmla="*/ 407 w 1375"/>
                <a:gd name="T25" fmla="*/ 1218 h 1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75" h="1218">
                  <a:moveTo>
                    <a:pt x="407" y="1218"/>
                  </a:moveTo>
                  <a:cubicBezTo>
                    <a:pt x="368" y="1218"/>
                    <a:pt x="319" y="1190"/>
                    <a:pt x="299" y="1156"/>
                  </a:cubicBezTo>
                  <a:cubicBezTo>
                    <a:pt x="19" y="671"/>
                    <a:pt x="19" y="671"/>
                    <a:pt x="19" y="671"/>
                  </a:cubicBezTo>
                  <a:cubicBezTo>
                    <a:pt x="0" y="637"/>
                    <a:pt x="0" y="581"/>
                    <a:pt x="19" y="547"/>
                  </a:cubicBezTo>
                  <a:cubicBezTo>
                    <a:pt x="299" y="62"/>
                    <a:pt x="299" y="62"/>
                    <a:pt x="299" y="62"/>
                  </a:cubicBezTo>
                  <a:cubicBezTo>
                    <a:pt x="319" y="28"/>
                    <a:pt x="368" y="0"/>
                    <a:pt x="407" y="0"/>
                  </a:cubicBezTo>
                  <a:cubicBezTo>
                    <a:pt x="967" y="0"/>
                    <a:pt x="967" y="0"/>
                    <a:pt x="967" y="0"/>
                  </a:cubicBezTo>
                  <a:cubicBezTo>
                    <a:pt x="1007" y="0"/>
                    <a:pt x="1055" y="28"/>
                    <a:pt x="1075" y="62"/>
                  </a:cubicBezTo>
                  <a:cubicBezTo>
                    <a:pt x="1355" y="547"/>
                    <a:pt x="1355" y="547"/>
                    <a:pt x="1355" y="547"/>
                  </a:cubicBezTo>
                  <a:cubicBezTo>
                    <a:pt x="1375" y="581"/>
                    <a:pt x="1375" y="637"/>
                    <a:pt x="1355" y="671"/>
                  </a:cubicBezTo>
                  <a:cubicBezTo>
                    <a:pt x="1075" y="1156"/>
                    <a:pt x="1075" y="1156"/>
                    <a:pt x="1075" y="1156"/>
                  </a:cubicBezTo>
                  <a:cubicBezTo>
                    <a:pt x="1055" y="1190"/>
                    <a:pt x="1007" y="1218"/>
                    <a:pt x="967" y="1218"/>
                  </a:cubicBezTo>
                  <a:lnTo>
                    <a:pt x="407" y="1218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97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2700000" scaled="1"/>
              <a:tileRect/>
            </a:gradFill>
            <a:ln w="19050">
              <a:gradFill flip="none" rotWithShape="1">
                <a:gsLst>
                  <a:gs pos="100000">
                    <a:schemeClr val="bg1">
                      <a:lumMod val="75000"/>
                    </a:schemeClr>
                  </a:gs>
                  <a:gs pos="0">
                    <a:schemeClr val="bg1"/>
                  </a:gs>
                </a:gsLst>
                <a:lin ang="2700000" scaled="1"/>
                <a:tileRect/>
              </a:gradFill>
            </a:ln>
            <a:effectLst>
              <a:outerShdw blurRad="127000" dist="508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8" name="Freeform 5"/>
            <p:cNvSpPr/>
            <p:nvPr/>
          </p:nvSpPr>
          <p:spPr bwMode="auto">
            <a:xfrm>
              <a:off x="4610531" y="3736848"/>
              <a:ext cx="866229" cy="767735"/>
            </a:xfrm>
            <a:custGeom>
              <a:avLst/>
              <a:gdLst>
                <a:gd name="T0" fmla="*/ 407 w 1375"/>
                <a:gd name="T1" fmla="*/ 1218 h 1218"/>
                <a:gd name="T2" fmla="*/ 299 w 1375"/>
                <a:gd name="T3" fmla="*/ 1156 h 1218"/>
                <a:gd name="T4" fmla="*/ 19 w 1375"/>
                <a:gd name="T5" fmla="*/ 671 h 1218"/>
                <a:gd name="T6" fmla="*/ 19 w 1375"/>
                <a:gd name="T7" fmla="*/ 547 h 1218"/>
                <a:gd name="T8" fmla="*/ 299 w 1375"/>
                <a:gd name="T9" fmla="*/ 62 h 1218"/>
                <a:gd name="T10" fmla="*/ 407 w 1375"/>
                <a:gd name="T11" fmla="*/ 0 h 1218"/>
                <a:gd name="T12" fmla="*/ 967 w 1375"/>
                <a:gd name="T13" fmla="*/ 0 h 1218"/>
                <a:gd name="T14" fmla="*/ 1075 w 1375"/>
                <a:gd name="T15" fmla="*/ 62 h 1218"/>
                <a:gd name="T16" fmla="*/ 1355 w 1375"/>
                <a:gd name="T17" fmla="*/ 547 h 1218"/>
                <a:gd name="T18" fmla="*/ 1355 w 1375"/>
                <a:gd name="T19" fmla="*/ 671 h 1218"/>
                <a:gd name="T20" fmla="*/ 1075 w 1375"/>
                <a:gd name="T21" fmla="*/ 1156 h 1218"/>
                <a:gd name="T22" fmla="*/ 967 w 1375"/>
                <a:gd name="T23" fmla="*/ 1218 h 1218"/>
                <a:gd name="T24" fmla="*/ 407 w 1375"/>
                <a:gd name="T25" fmla="*/ 1218 h 1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75" h="1218">
                  <a:moveTo>
                    <a:pt x="407" y="1218"/>
                  </a:moveTo>
                  <a:cubicBezTo>
                    <a:pt x="368" y="1218"/>
                    <a:pt x="319" y="1190"/>
                    <a:pt x="299" y="1156"/>
                  </a:cubicBezTo>
                  <a:cubicBezTo>
                    <a:pt x="19" y="671"/>
                    <a:pt x="19" y="671"/>
                    <a:pt x="19" y="671"/>
                  </a:cubicBezTo>
                  <a:cubicBezTo>
                    <a:pt x="0" y="637"/>
                    <a:pt x="0" y="581"/>
                    <a:pt x="19" y="547"/>
                  </a:cubicBezTo>
                  <a:cubicBezTo>
                    <a:pt x="299" y="62"/>
                    <a:pt x="299" y="62"/>
                    <a:pt x="299" y="62"/>
                  </a:cubicBezTo>
                  <a:cubicBezTo>
                    <a:pt x="319" y="28"/>
                    <a:pt x="368" y="0"/>
                    <a:pt x="407" y="0"/>
                  </a:cubicBezTo>
                  <a:cubicBezTo>
                    <a:pt x="967" y="0"/>
                    <a:pt x="967" y="0"/>
                    <a:pt x="967" y="0"/>
                  </a:cubicBezTo>
                  <a:cubicBezTo>
                    <a:pt x="1007" y="0"/>
                    <a:pt x="1055" y="28"/>
                    <a:pt x="1075" y="62"/>
                  </a:cubicBezTo>
                  <a:cubicBezTo>
                    <a:pt x="1355" y="547"/>
                    <a:pt x="1355" y="547"/>
                    <a:pt x="1355" y="547"/>
                  </a:cubicBezTo>
                  <a:cubicBezTo>
                    <a:pt x="1375" y="581"/>
                    <a:pt x="1375" y="637"/>
                    <a:pt x="1355" y="671"/>
                  </a:cubicBezTo>
                  <a:cubicBezTo>
                    <a:pt x="1075" y="1156"/>
                    <a:pt x="1075" y="1156"/>
                    <a:pt x="1075" y="1156"/>
                  </a:cubicBezTo>
                  <a:cubicBezTo>
                    <a:pt x="1055" y="1190"/>
                    <a:pt x="1007" y="1218"/>
                    <a:pt x="967" y="1218"/>
                  </a:cubicBezTo>
                  <a:lnTo>
                    <a:pt x="407" y="1218"/>
                  </a:lnTo>
                  <a:close/>
                </a:path>
              </a:pathLst>
            </a:custGeom>
            <a:gradFill>
              <a:gsLst>
                <a:gs pos="0">
                  <a:srgbClr val="E30613"/>
                </a:gs>
                <a:gs pos="100000">
                  <a:srgbClr val="81040B"/>
                </a:gs>
              </a:gsLst>
              <a:lin ang="3600000" scaled="0"/>
            </a:gradFill>
            <a:ln w="15875">
              <a:noFill/>
            </a:ln>
            <a:effectLst>
              <a:innerShdw blurRad="50800" dist="25400" dir="13500000">
                <a:prstClr val="black">
                  <a:alpha val="50000"/>
                </a:prstClr>
              </a:innerShdw>
            </a:effec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75" name="Freeform 14"/>
            <p:cNvSpPr>
              <a:spLocks noEditPoints="1"/>
            </p:cNvSpPr>
            <p:nvPr/>
          </p:nvSpPr>
          <p:spPr bwMode="auto">
            <a:xfrm>
              <a:off x="4885033" y="3944736"/>
              <a:ext cx="317227" cy="315949"/>
            </a:xfrm>
            <a:custGeom>
              <a:avLst/>
              <a:gdLst>
                <a:gd name="T0" fmla="*/ 359 w 605"/>
                <a:gd name="T1" fmla="*/ 39 h 602"/>
                <a:gd name="T2" fmla="*/ 462 w 605"/>
                <a:gd name="T3" fmla="*/ 85 h 602"/>
                <a:gd name="T4" fmla="*/ 537 w 605"/>
                <a:gd name="T5" fmla="*/ 168 h 602"/>
                <a:gd name="T6" fmla="*/ 572 w 605"/>
                <a:gd name="T7" fmla="*/ 275 h 602"/>
                <a:gd name="T8" fmla="*/ 560 w 605"/>
                <a:gd name="T9" fmla="*/ 387 h 602"/>
                <a:gd name="T10" fmla="*/ 504 w 605"/>
                <a:gd name="T11" fmla="*/ 484 h 602"/>
                <a:gd name="T12" fmla="*/ 413 w 605"/>
                <a:gd name="T13" fmla="*/ 551 h 602"/>
                <a:gd name="T14" fmla="*/ 303 w 605"/>
                <a:gd name="T15" fmla="*/ 574 h 602"/>
                <a:gd name="T16" fmla="*/ 193 w 605"/>
                <a:gd name="T17" fmla="*/ 551 h 602"/>
                <a:gd name="T18" fmla="*/ 102 w 605"/>
                <a:gd name="T19" fmla="*/ 484 h 602"/>
                <a:gd name="T20" fmla="*/ 46 w 605"/>
                <a:gd name="T21" fmla="*/ 387 h 602"/>
                <a:gd name="T22" fmla="*/ 34 w 605"/>
                <a:gd name="T23" fmla="*/ 275 h 602"/>
                <a:gd name="T24" fmla="*/ 69 w 605"/>
                <a:gd name="T25" fmla="*/ 168 h 602"/>
                <a:gd name="T26" fmla="*/ 144 w 605"/>
                <a:gd name="T27" fmla="*/ 85 h 602"/>
                <a:gd name="T28" fmla="*/ 247 w 605"/>
                <a:gd name="T29" fmla="*/ 39 h 602"/>
                <a:gd name="T30" fmla="*/ 359 w 605"/>
                <a:gd name="T31" fmla="*/ 39 h 602"/>
                <a:gd name="T32" fmla="*/ 376 w 605"/>
                <a:gd name="T33" fmla="*/ 379 h 602"/>
                <a:gd name="T34" fmla="*/ 376 w 605"/>
                <a:gd name="T35" fmla="*/ 379 h 602"/>
                <a:gd name="T36" fmla="*/ 412 w 605"/>
                <a:gd name="T37" fmla="*/ 419 h 602"/>
                <a:gd name="T38" fmla="*/ 397 w 605"/>
                <a:gd name="T39" fmla="*/ 332 h 602"/>
                <a:gd name="T40" fmla="*/ 376 w 605"/>
                <a:gd name="T41" fmla="*/ 379 h 602"/>
                <a:gd name="T42" fmla="*/ 186 w 605"/>
                <a:gd name="T43" fmla="*/ 222 h 602"/>
                <a:gd name="T44" fmla="*/ 186 w 605"/>
                <a:gd name="T45" fmla="*/ 222 h 602"/>
                <a:gd name="T46" fmla="*/ 221 w 605"/>
                <a:gd name="T47" fmla="*/ 261 h 602"/>
                <a:gd name="T48" fmla="*/ 207 w 605"/>
                <a:gd name="T49" fmla="*/ 175 h 602"/>
                <a:gd name="T50" fmla="*/ 186 w 605"/>
                <a:gd name="T51" fmla="*/ 222 h 602"/>
                <a:gd name="T52" fmla="*/ 141 w 605"/>
                <a:gd name="T53" fmla="*/ 222 h 602"/>
                <a:gd name="T54" fmla="*/ 141 w 605"/>
                <a:gd name="T55" fmla="*/ 222 h 602"/>
                <a:gd name="T56" fmla="*/ 256 w 605"/>
                <a:gd name="T57" fmla="*/ 162 h 602"/>
                <a:gd name="T58" fmla="*/ 208 w 605"/>
                <a:gd name="T59" fmla="*/ 301 h 602"/>
                <a:gd name="T60" fmla="*/ 141 w 605"/>
                <a:gd name="T61" fmla="*/ 222 h 602"/>
                <a:gd name="T62" fmla="*/ 244 w 605"/>
                <a:gd name="T63" fmla="*/ 460 h 602"/>
                <a:gd name="T64" fmla="*/ 244 w 605"/>
                <a:gd name="T65" fmla="*/ 460 h 602"/>
                <a:gd name="T66" fmla="*/ 201 w 605"/>
                <a:gd name="T67" fmla="*/ 460 h 602"/>
                <a:gd name="T68" fmla="*/ 362 w 605"/>
                <a:gd name="T69" fmla="*/ 141 h 602"/>
                <a:gd name="T70" fmla="*/ 404 w 605"/>
                <a:gd name="T71" fmla="*/ 141 h 602"/>
                <a:gd name="T72" fmla="*/ 244 w 605"/>
                <a:gd name="T73" fmla="*/ 460 h 602"/>
                <a:gd name="T74" fmla="*/ 331 w 605"/>
                <a:gd name="T75" fmla="*/ 379 h 602"/>
                <a:gd name="T76" fmla="*/ 331 w 605"/>
                <a:gd name="T77" fmla="*/ 379 h 602"/>
                <a:gd name="T78" fmla="*/ 446 w 605"/>
                <a:gd name="T79" fmla="*/ 319 h 602"/>
                <a:gd name="T80" fmla="*/ 398 w 605"/>
                <a:gd name="T81" fmla="*/ 459 h 602"/>
                <a:gd name="T82" fmla="*/ 331 w 605"/>
                <a:gd name="T83" fmla="*/ 379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05" h="602">
                  <a:moveTo>
                    <a:pt x="359" y="39"/>
                  </a:moveTo>
                  <a:cubicBezTo>
                    <a:pt x="435" y="31"/>
                    <a:pt x="417" y="22"/>
                    <a:pt x="462" y="85"/>
                  </a:cubicBezTo>
                  <a:cubicBezTo>
                    <a:pt x="535" y="108"/>
                    <a:pt x="521" y="93"/>
                    <a:pt x="537" y="168"/>
                  </a:cubicBezTo>
                  <a:cubicBezTo>
                    <a:pt x="594" y="219"/>
                    <a:pt x="588" y="200"/>
                    <a:pt x="572" y="275"/>
                  </a:cubicBezTo>
                  <a:cubicBezTo>
                    <a:pt x="603" y="345"/>
                    <a:pt x="605" y="325"/>
                    <a:pt x="560" y="387"/>
                  </a:cubicBezTo>
                  <a:cubicBezTo>
                    <a:pt x="560" y="464"/>
                    <a:pt x="570" y="446"/>
                    <a:pt x="504" y="484"/>
                  </a:cubicBezTo>
                  <a:cubicBezTo>
                    <a:pt x="473" y="555"/>
                    <a:pt x="489" y="543"/>
                    <a:pt x="413" y="551"/>
                  </a:cubicBezTo>
                  <a:cubicBezTo>
                    <a:pt x="356" y="602"/>
                    <a:pt x="376" y="598"/>
                    <a:pt x="303" y="574"/>
                  </a:cubicBezTo>
                  <a:cubicBezTo>
                    <a:pt x="230" y="598"/>
                    <a:pt x="250" y="602"/>
                    <a:pt x="193" y="551"/>
                  </a:cubicBezTo>
                  <a:cubicBezTo>
                    <a:pt x="116" y="543"/>
                    <a:pt x="133" y="555"/>
                    <a:pt x="102" y="484"/>
                  </a:cubicBezTo>
                  <a:cubicBezTo>
                    <a:pt x="35" y="446"/>
                    <a:pt x="45" y="464"/>
                    <a:pt x="46" y="387"/>
                  </a:cubicBezTo>
                  <a:cubicBezTo>
                    <a:pt x="0" y="325"/>
                    <a:pt x="2" y="345"/>
                    <a:pt x="34" y="275"/>
                  </a:cubicBezTo>
                  <a:cubicBezTo>
                    <a:pt x="18" y="200"/>
                    <a:pt x="11" y="219"/>
                    <a:pt x="69" y="168"/>
                  </a:cubicBezTo>
                  <a:cubicBezTo>
                    <a:pt x="84" y="93"/>
                    <a:pt x="71" y="108"/>
                    <a:pt x="144" y="85"/>
                  </a:cubicBezTo>
                  <a:cubicBezTo>
                    <a:pt x="189" y="22"/>
                    <a:pt x="170" y="31"/>
                    <a:pt x="247" y="39"/>
                  </a:cubicBezTo>
                  <a:cubicBezTo>
                    <a:pt x="313" y="0"/>
                    <a:pt x="293" y="0"/>
                    <a:pt x="359" y="39"/>
                  </a:cubicBezTo>
                  <a:close/>
                  <a:moveTo>
                    <a:pt x="376" y="379"/>
                  </a:moveTo>
                  <a:lnTo>
                    <a:pt x="376" y="379"/>
                  </a:lnTo>
                  <a:cubicBezTo>
                    <a:pt x="376" y="443"/>
                    <a:pt x="406" y="427"/>
                    <a:pt x="412" y="419"/>
                  </a:cubicBezTo>
                  <a:cubicBezTo>
                    <a:pt x="418" y="409"/>
                    <a:pt x="429" y="332"/>
                    <a:pt x="397" y="332"/>
                  </a:cubicBezTo>
                  <a:cubicBezTo>
                    <a:pt x="378" y="332"/>
                    <a:pt x="376" y="356"/>
                    <a:pt x="376" y="379"/>
                  </a:cubicBezTo>
                  <a:close/>
                  <a:moveTo>
                    <a:pt x="186" y="222"/>
                  </a:moveTo>
                  <a:lnTo>
                    <a:pt x="186" y="222"/>
                  </a:lnTo>
                  <a:cubicBezTo>
                    <a:pt x="186" y="286"/>
                    <a:pt x="217" y="268"/>
                    <a:pt x="221" y="261"/>
                  </a:cubicBezTo>
                  <a:cubicBezTo>
                    <a:pt x="228" y="251"/>
                    <a:pt x="238" y="175"/>
                    <a:pt x="207" y="175"/>
                  </a:cubicBezTo>
                  <a:cubicBezTo>
                    <a:pt x="188" y="175"/>
                    <a:pt x="186" y="199"/>
                    <a:pt x="186" y="222"/>
                  </a:cubicBezTo>
                  <a:close/>
                  <a:moveTo>
                    <a:pt x="141" y="222"/>
                  </a:moveTo>
                  <a:lnTo>
                    <a:pt x="141" y="222"/>
                  </a:lnTo>
                  <a:cubicBezTo>
                    <a:pt x="141" y="124"/>
                    <a:pt x="229" y="132"/>
                    <a:pt x="256" y="162"/>
                  </a:cubicBezTo>
                  <a:cubicBezTo>
                    <a:pt x="282" y="190"/>
                    <a:pt x="291" y="301"/>
                    <a:pt x="208" y="301"/>
                  </a:cubicBezTo>
                  <a:cubicBezTo>
                    <a:pt x="160" y="301"/>
                    <a:pt x="141" y="269"/>
                    <a:pt x="141" y="222"/>
                  </a:cubicBezTo>
                  <a:close/>
                  <a:moveTo>
                    <a:pt x="244" y="460"/>
                  </a:moveTo>
                  <a:lnTo>
                    <a:pt x="244" y="460"/>
                  </a:lnTo>
                  <a:cubicBezTo>
                    <a:pt x="230" y="460"/>
                    <a:pt x="216" y="460"/>
                    <a:pt x="201" y="460"/>
                  </a:cubicBezTo>
                  <a:cubicBezTo>
                    <a:pt x="255" y="354"/>
                    <a:pt x="309" y="247"/>
                    <a:pt x="362" y="141"/>
                  </a:cubicBezTo>
                  <a:cubicBezTo>
                    <a:pt x="376" y="141"/>
                    <a:pt x="390" y="141"/>
                    <a:pt x="404" y="141"/>
                  </a:cubicBezTo>
                  <a:cubicBezTo>
                    <a:pt x="351" y="247"/>
                    <a:pt x="298" y="354"/>
                    <a:pt x="244" y="460"/>
                  </a:cubicBezTo>
                  <a:close/>
                  <a:moveTo>
                    <a:pt x="331" y="379"/>
                  </a:moveTo>
                  <a:lnTo>
                    <a:pt x="331" y="379"/>
                  </a:lnTo>
                  <a:cubicBezTo>
                    <a:pt x="331" y="282"/>
                    <a:pt x="419" y="289"/>
                    <a:pt x="446" y="319"/>
                  </a:cubicBezTo>
                  <a:cubicBezTo>
                    <a:pt x="473" y="348"/>
                    <a:pt x="481" y="459"/>
                    <a:pt x="398" y="459"/>
                  </a:cubicBezTo>
                  <a:cubicBezTo>
                    <a:pt x="351" y="459"/>
                    <a:pt x="331" y="427"/>
                    <a:pt x="331" y="379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accent2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7" name="组合 6"/>
          <p:cNvGrpSpPr/>
          <p:nvPr/>
        </p:nvGrpSpPr>
        <p:grpSpPr>
          <a:xfrm>
            <a:off x="4449316" y="4374152"/>
            <a:ext cx="1188663" cy="1053505"/>
            <a:chOff x="4449316" y="4983752"/>
            <a:chExt cx="1188663" cy="1053505"/>
          </a:xfrm>
        </p:grpSpPr>
        <p:sp>
          <p:nvSpPr>
            <p:cNvPr id="62" name="Freeform 5"/>
            <p:cNvSpPr/>
            <p:nvPr/>
          </p:nvSpPr>
          <p:spPr bwMode="auto">
            <a:xfrm>
              <a:off x="4449316" y="4983752"/>
              <a:ext cx="1188663" cy="1053505"/>
            </a:xfrm>
            <a:custGeom>
              <a:avLst/>
              <a:gdLst>
                <a:gd name="T0" fmla="*/ 407 w 1375"/>
                <a:gd name="T1" fmla="*/ 1218 h 1218"/>
                <a:gd name="T2" fmla="*/ 299 w 1375"/>
                <a:gd name="T3" fmla="*/ 1156 h 1218"/>
                <a:gd name="T4" fmla="*/ 19 w 1375"/>
                <a:gd name="T5" fmla="*/ 671 h 1218"/>
                <a:gd name="T6" fmla="*/ 19 w 1375"/>
                <a:gd name="T7" fmla="*/ 547 h 1218"/>
                <a:gd name="T8" fmla="*/ 299 w 1375"/>
                <a:gd name="T9" fmla="*/ 62 h 1218"/>
                <a:gd name="T10" fmla="*/ 407 w 1375"/>
                <a:gd name="T11" fmla="*/ 0 h 1218"/>
                <a:gd name="T12" fmla="*/ 967 w 1375"/>
                <a:gd name="T13" fmla="*/ 0 h 1218"/>
                <a:gd name="T14" fmla="*/ 1075 w 1375"/>
                <a:gd name="T15" fmla="*/ 62 h 1218"/>
                <a:gd name="T16" fmla="*/ 1355 w 1375"/>
                <a:gd name="T17" fmla="*/ 547 h 1218"/>
                <a:gd name="T18" fmla="*/ 1355 w 1375"/>
                <a:gd name="T19" fmla="*/ 671 h 1218"/>
                <a:gd name="T20" fmla="*/ 1075 w 1375"/>
                <a:gd name="T21" fmla="*/ 1156 h 1218"/>
                <a:gd name="T22" fmla="*/ 967 w 1375"/>
                <a:gd name="T23" fmla="*/ 1218 h 1218"/>
                <a:gd name="T24" fmla="*/ 407 w 1375"/>
                <a:gd name="T25" fmla="*/ 1218 h 1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75" h="1218">
                  <a:moveTo>
                    <a:pt x="407" y="1218"/>
                  </a:moveTo>
                  <a:cubicBezTo>
                    <a:pt x="368" y="1218"/>
                    <a:pt x="319" y="1190"/>
                    <a:pt x="299" y="1156"/>
                  </a:cubicBezTo>
                  <a:cubicBezTo>
                    <a:pt x="19" y="671"/>
                    <a:pt x="19" y="671"/>
                    <a:pt x="19" y="671"/>
                  </a:cubicBezTo>
                  <a:cubicBezTo>
                    <a:pt x="0" y="637"/>
                    <a:pt x="0" y="581"/>
                    <a:pt x="19" y="547"/>
                  </a:cubicBezTo>
                  <a:cubicBezTo>
                    <a:pt x="299" y="62"/>
                    <a:pt x="299" y="62"/>
                    <a:pt x="299" y="62"/>
                  </a:cubicBezTo>
                  <a:cubicBezTo>
                    <a:pt x="319" y="28"/>
                    <a:pt x="368" y="0"/>
                    <a:pt x="407" y="0"/>
                  </a:cubicBezTo>
                  <a:cubicBezTo>
                    <a:pt x="967" y="0"/>
                    <a:pt x="967" y="0"/>
                    <a:pt x="967" y="0"/>
                  </a:cubicBezTo>
                  <a:cubicBezTo>
                    <a:pt x="1007" y="0"/>
                    <a:pt x="1055" y="28"/>
                    <a:pt x="1075" y="62"/>
                  </a:cubicBezTo>
                  <a:cubicBezTo>
                    <a:pt x="1355" y="547"/>
                    <a:pt x="1355" y="547"/>
                    <a:pt x="1355" y="547"/>
                  </a:cubicBezTo>
                  <a:cubicBezTo>
                    <a:pt x="1375" y="581"/>
                    <a:pt x="1375" y="637"/>
                    <a:pt x="1355" y="671"/>
                  </a:cubicBezTo>
                  <a:cubicBezTo>
                    <a:pt x="1075" y="1156"/>
                    <a:pt x="1075" y="1156"/>
                    <a:pt x="1075" y="1156"/>
                  </a:cubicBezTo>
                  <a:cubicBezTo>
                    <a:pt x="1055" y="1190"/>
                    <a:pt x="1007" y="1218"/>
                    <a:pt x="967" y="1218"/>
                  </a:cubicBezTo>
                  <a:lnTo>
                    <a:pt x="407" y="1218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97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2700000" scaled="1"/>
              <a:tileRect/>
            </a:gradFill>
            <a:ln w="19050">
              <a:gradFill flip="none" rotWithShape="1">
                <a:gsLst>
                  <a:gs pos="100000">
                    <a:schemeClr val="bg1">
                      <a:lumMod val="75000"/>
                    </a:schemeClr>
                  </a:gs>
                  <a:gs pos="0">
                    <a:schemeClr val="bg1"/>
                  </a:gs>
                </a:gsLst>
                <a:lin ang="2700000" scaled="1"/>
                <a:tileRect/>
              </a:gradFill>
            </a:ln>
            <a:effectLst>
              <a:outerShdw blurRad="127000" dist="508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3" name="Freeform 5"/>
            <p:cNvSpPr/>
            <p:nvPr/>
          </p:nvSpPr>
          <p:spPr bwMode="auto">
            <a:xfrm>
              <a:off x="4610532" y="5126637"/>
              <a:ext cx="866229" cy="767735"/>
            </a:xfrm>
            <a:custGeom>
              <a:avLst/>
              <a:gdLst>
                <a:gd name="T0" fmla="*/ 407 w 1375"/>
                <a:gd name="T1" fmla="*/ 1218 h 1218"/>
                <a:gd name="T2" fmla="*/ 299 w 1375"/>
                <a:gd name="T3" fmla="*/ 1156 h 1218"/>
                <a:gd name="T4" fmla="*/ 19 w 1375"/>
                <a:gd name="T5" fmla="*/ 671 h 1218"/>
                <a:gd name="T6" fmla="*/ 19 w 1375"/>
                <a:gd name="T7" fmla="*/ 547 h 1218"/>
                <a:gd name="T8" fmla="*/ 299 w 1375"/>
                <a:gd name="T9" fmla="*/ 62 h 1218"/>
                <a:gd name="T10" fmla="*/ 407 w 1375"/>
                <a:gd name="T11" fmla="*/ 0 h 1218"/>
                <a:gd name="T12" fmla="*/ 967 w 1375"/>
                <a:gd name="T13" fmla="*/ 0 h 1218"/>
                <a:gd name="T14" fmla="*/ 1075 w 1375"/>
                <a:gd name="T15" fmla="*/ 62 h 1218"/>
                <a:gd name="T16" fmla="*/ 1355 w 1375"/>
                <a:gd name="T17" fmla="*/ 547 h 1218"/>
                <a:gd name="T18" fmla="*/ 1355 w 1375"/>
                <a:gd name="T19" fmla="*/ 671 h 1218"/>
                <a:gd name="T20" fmla="*/ 1075 w 1375"/>
                <a:gd name="T21" fmla="*/ 1156 h 1218"/>
                <a:gd name="T22" fmla="*/ 967 w 1375"/>
                <a:gd name="T23" fmla="*/ 1218 h 1218"/>
                <a:gd name="T24" fmla="*/ 407 w 1375"/>
                <a:gd name="T25" fmla="*/ 1218 h 1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75" h="1218">
                  <a:moveTo>
                    <a:pt x="407" y="1218"/>
                  </a:moveTo>
                  <a:cubicBezTo>
                    <a:pt x="368" y="1218"/>
                    <a:pt x="319" y="1190"/>
                    <a:pt x="299" y="1156"/>
                  </a:cubicBezTo>
                  <a:cubicBezTo>
                    <a:pt x="19" y="671"/>
                    <a:pt x="19" y="671"/>
                    <a:pt x="19" y="671"/>
                  </a:cubicBezTo>
                  <a:cubicBezTo>
                    <a:pt x="0" y="637"/>
                    <a:pt x="0" y="581"/>
                    <a:pt x="19" y="547"/>
                  </a:cubicBezTo>
                  <a:cubicBezTo>
                    <a:pt x="299" y="62"/>
                    <a:pt x="299" y="62"/>
                    <a:pt x="299" y="62"/>
                  </a:cubicBezTo>
                  <a:cubicBezTo>
                    <a:pt x="319" y="28"/>
                    <a:pt x="368" y="0"/>
                    <a:pt x="407" y="0"/>
                  </a:cubicBezTo>
                  <a:cubicBezTo>
                    <a:pt x="967" y="0"/>
                    <a:pt x="967" y="0"/>
                    <a:pt x="967" y="0"/>
                  </a:cubicBezTo>
                  <a:cubicBezTo>
                    <a:pt x="1007" y="0"/>
                    <a:pt x="1055" y="28"/>
                    <a:pt x="1075" y="62"/>
                  </a:cubicBezTo>
                  <a:cubicBezTo>
                    <a:pt x="1355" y="547"/>
                    <a:pt x="1355" y="547"/>
                    <a:pt x="1355" y="547"/>
                  </a:cubicBezTo>
                  <a:cubicBezTo>
                    <a:pt x="1375" y="581"/>
                    <a:pt x="1375" y="637"/>
                    <a:pt x="1355" y="671"/>
                  </a:cubicBezTo>
                  <a:cubicBezTo>
                    <a:pt x="1075" y="1156"/>
                    <a:pt x="1075" y="1156"/>
                    <a:pt x="1075" y="1156"/>
                  </a:cubicBezTo>
                  <a:cubicBezTo>
                    <a:pt x="1055" y="1190"/>
                    <a:pt x="1007" y="1218"/>
                    <a:pt x="967" y="1218"/>
                  </a:cubicBezTo>
                  <a:lnTo>
                    <a:pt x="407" y="121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3600000" scaled="0"/>
            </a:gradFill>
            <a:ln w="15875">
              <a:noFill/>
            </a:ln>
            <a:effectLst>
              <a:innerShdw blurRad="50800" dist="25400" dir="13500000">
                <a:prstClr val="black">
                  <a:alpha val="50000"/>
                </a:prstClr>
              </a:innerShdw>
            </a:effec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76" name="Freeform 26"/>
            <p:cNvSpPr>
              <a:spLocks noEditPoints="1"/>
            </p:cNvSpPr>
            <p:nvPr/>
          </p:nvSpPr>
          <p:spPr bwMode="auto">
            <a:xfrm>
              <a:off x="4888384" y="5351249"/>
              <a:ext cx="303157" cy="318507"/>
            </a:xfrm>
            <a:custGeom>
              <a:avLst/>
              <a:gdLst>
                <a:gd name="T0" fmla="*/ 139 w 577"/>
                <a:gd name="T1" fmla="*/ 87 h 609"/>
                <a:gd name="T2" fmla="*/ 27 w 577"/>
                <a:gd name="T3" fmla="*/ 87 h 609"/>
                <a:gd name="T4" fmla="*/ 27 w 577"/>
                <a:gd name="T5" fmla="*/ 48 h 609"/>
                <a:gd name="T6" fmla="*/ 139 w 577"/>
                <a:gd name="T7" fmla="*/ 48 h 609"/>
                <a:gd name="T8" fmla="*/ 139 w 577"/>
                <a:gd name="T9" fmla="*/ 87 h 609"/>
                <a:gd name="T10" fmla="*/ 139 w 577"/>
                <a:gd name="T11" fmla="*/ 179 h 609"/>
                <a:gd name="T12" fmla="*/ 27 w 577"/>
                <a:gd name="T13" fmla="*/ 179 h 609"/>
                <a:gd name="T14" fmla="*/ 27 w 577"/>
                <a:gd name="T15" fmla="*/ 140 h 609"/>
                <a:gd name="T16" fmla="*/ 139 w 577"/>
                <a:gd name="T17" fmla="*/ 140 h 609"/>
                <a:gd name="T18" fmla="*/ 139 w 577"/>
                <a:gd name="T19" fmla="*/ 179 h 609"/>
                <a:gd name="T20" fmla="*/ 139 w 577"/>
                <a:gd name="T21" fmla="*/ 271 h 609"/>
                <a:gd name="T22" fmla="*/ 27 w 577"/>
                <a:gd name="T23" fmla="*/ 271 h 609"/>
                <a:gd name="T24" fmla="*/ 27 w 577"/>
                <a:gd name="T25" fmla="*/ 232 h 609"/>
                <a:gd name="T26" fmla="*/ 139 w 577"/>
                <a:gd name="T27" fmla="*/ 232 h 609"/>
                <a:gd name="T28" fmla="*/ 139 w 577"/>
                <a:gd name="T29" fmla="*/ 271 h 609"/>
                <a:gd name="T30" fmla="*/ 0 w 577"/>
                <a:gd name="T31" fmla="*/ 609 h 609"/>
                <a:gd name="T32" fmla="*/ 166 w 577"/>
                <a:gd name="T33" fmla="*/ 609 h 609"/>
                <a:gd name="T34" fmla="*/ 166 w 577"/>
                <a:gd name="T35" fmla="*/ 0 h 609"/>
                <a:gd name="T36" fmla="*/ 0 w 577"/>
                <a:gd name="T37" fmla="*/ 0 h 609"/>
                <a:gd name="T38" fmla="*/ 0 w 577"/>
                <a:gd name="T39" fmla="*/ 609 h 609"/>
                <a:gd name="T40" fmla="*/ 344 w 577"/>
                <a:gd name="T41" fmla="*/ 87 h 609"/>
                <a:gd name="T42" fmla="*/ 232 w 577"/>
                <a:gd name="T43" fmla="*/ 87 h 609"/>
                <a:gd name="T44" fmla="*/ 232 w 577"/>
                <a:gd name="T45" fmla="*/ 48 h 609"/>
                <a:gd name="T46" fmla="*/ 344 w 577"/>
                <a:gd name="T47" fmla="*/ 48 h 609"/>
                <a:gd name="T48" fmla="*/ 344 w 577"/>
                <a:gd name="T49" fmla="*/ 87 h 609"/>
                <a:gd name="T50" fmla="*/ 344 w 577"/>
                <a:gd name="T51" fmla="*/ 179 h 609"/>
                <a:gd name="T52" fmla="*/ 232 w 577"/>
                <a:gd name="T53" fmla="*/ 179 h 609"/>
                <a:gd name="T54" fmla="*/ 232 w 577"/>
                <a:gd name="T55" fmla="*/ 140 h 609"/>
                <a:gd name="T56" fmla="*/ 344 w 577"/>
                <a:gd name="T57" fmla="*/ 140 h 609"/>
                <a:gd name="T58" fmla="*/ 344 w 577"/>
                <a:gd name="T59" fmla="*/ 179 h 609"/>
                <a:gd name="T60" fmla="*/ 344 w 577"/>
                <a:gd name="T61" fmla="*/ 271 h 609"/>
                <a:gd name="T62" fmla="*/ 232 w 577"/>
                <a:gd name="T63" fmla="*/ 271 h 609"/>
                <a:gd name="T64" fmla="*/ 232 w 577"/>
                <a:gd name="T65" fmla="*/ 232 h 609"/>
                <a:gd name="T66" fmla="*/ 344 w 577"/>
                <a:gd name="T67" fmla="*/ 232 h 609"/>
                <a:gd name="T68" fmla="*/ 344 w 577"/>
                <a:gd name="T69" fmla="*/ 271 h 609"/>
                <a:gd name="T70" fmla="*/ 205 w 577"/>
                <a:gd name="T71" fmla="*/ 609 h 609"/>
                <a:gd name="T72" fmla="*/ 371 w 577"/>
                <a:gd name="T73" fmla="*/ 609 h 609"/>
                <a:gd name="T74" fmla="*/ 371 w 577"/>
                <a:gd name="T75" fmla="*/ 0 h 609"/>
                <a:gd name="T76" fmla="*/ 205 w 577"/>
                <a:gd name="T77" fmla="*/ 0 h 609"/>
                <a:gd name="T78" fmla="*/ 205 w 577"/>
                <a:gd name="T79" fmla="*/ 609 h 609"/>
                <a:gd name="T80" fmla="*/ 549 w 577"/>
                <a:gd name="T81" fmla="*/ 87 h 609"/>
                <a:gd name="T82" fmla="*/ 437 w 577"/>
                <a:gd name="T83" fmla="*/ 87 h 609"/>
                <a:gd name="T84" fmla="*/ 437 w 577"/>
                <a:gd name="T85" fmla="*/ 48 h 609"/>
                <a:gd name="T86" fmla="*/ 549 w 577"/>
                <a:gd name="T87" fmla="*/ 48 h 609"/>
                <a:gd name="T88" fmla="*/ 549 w 577"/>
                <a:gd name="T89" fmla="*/ 87 h 609"/>
                <a:gd name="T90" fmla="*/ 549 w 577"/>
                <a:gd name="T91" fmla="*/ 179 h 609"/>
                <a:gd name="T92" fmla="*/ 437 w 577"/>
                <a:gd name="T93" fmla="*/ 179 h 609"/>
                <a:gd name="T94" fmla="*/ 437 w 577"/>
                <a:gd name="T95" fmla="*/ 140 h 609"/>
                <a:gd name="T96" fmla="*/ 549 w 577"/>
                <a:gd name="T97" fmla="*/ 140 h 609"/>
                <a:gd name="T98" fmla="*/ 549 w 577"/>
                <a:gd name="T99" fmla="*/ 179 h 609"/>
                <a:gd name="T100" fmla="*/ 549 w 577"/>
                <a:gd name="T101" fmla="*/ 271 h 609"/>
                <a:gd name="T102" fmla="*/ 437 w 577"/>
                <a:gd name="T103" fmla="*/ 271 h 609"/>
                <a:gd name="T104" fmla="*/ 437 w 577"/>
                <a:gd name="T105" fmla="*/ 232 h 609"/>
                <a:gd name="T106" fmla="*/ 549 w 577"/>
                <a:gd name="T107" fmla="*/ 232 h 609"/>
                <a:gd name="T108" fmla="*/ 549 w 577"/>
                <a:gd name="T109" fmla="*/ 271 h 609"/>
                <a:gd name="T110" fmla="*/ 410 w 577"/>
                <a:gd name="T111" fmla="*/ 609 h 609"/>
                <a:gd name="T112" fmla="*/ 577 w 577"/>
                <a:gd name="T113" fmla="*/ 609 h 609"/>
                <a:gd name="T114" fmla="*/ 577 w 577"/>
                <a:gd name="T115" fmla="*/ 0 h 609"/>
                <a:gd name="T116" fmla="*/ 410 w 577"/>
                <a:gd name="T117" fmla="*/ 0 h 609"/>
                <a:gd name="T118" fmla="*/ 410 w 577"/>
                <a:gd name="T119" fmla="*/ 609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77" h="609">
                  <a:moveTo>
                    <a:pt x="139" y="87"/>
                  </a:moveTo>
                  <a:lnTo>
                    <a:pt x="27" y="87"/>
                  </a:lnTo>
                  <a:lnTo>
                    <a:pt x="27" y="48"/>
                  </a:lnTo>
                  <a:lnTo>
                    <a:pt x="139" y="48"/>
                  </a:lnTo>
                  <a:lnTo>
                    <a:pt x="139" y="87"/>
                  </a:lnTo>
                  <a:close/>
                  <a:moveTo>
                    <a:pt x="139" y="179"/>
                  </a:moveTo>
                  <a:lnTo>
                    <a:pt x="27" y="179"/>
                  </a:lnTo>
                  <a:lnTo>
                    <a:pt x="27" y="140"/>
                  </a:lnTo>
                  <a:lnTo>
                    <a:pt x="139" y="140"/>
                  </a:lnTo>
                  <a:lnTo>
                    <a:pt x="139" y="179"/>
                  </a:lnTo>
                  <a:close/>
                  <a:moveTo>
                    <a:pt x="139" y="271"/>
                  </a:moveTo>
                  <a:lnTo>
                    <a:pt x="27" y="271"/>
                  </a:lnTo>
                  <a:lnTo>
                    <a:pt x="27" y="232"/>
                  </a:lnTo>
                  <a:lnTo>
                    <a:pt x="139" y="232"/>
                  </a:lnTo>
                  <a:lnTo>
                    <a:pt x="139" y="271"/>
                  </a:lnTo>
                  <a:close/>
                  <a:moveTo>
                    <a:pt x="0" y="609"/>
                  </a:moveTo>
                  <a:lnTo>
                    <a:pt x="166" y="609"/>
                  </a:lnTo>
                  <a:lnTo>
                    <a:pt x="166" y="0"/>
                  </a:lnTo>
                  <a:lnTo>
                    <a:pt x="0" y="0"/>
                  </a:lnTo>
                  <a:lnTo>
                    <a:pt x="0" y="609"/>
                  </a:lnTo>
                  <a:close/>
                  <a:moveTo>
                    <a:pt x="344" y="87"/>
                  </a:moveTo>
                  <a:lnTo>
                    <a:pt x="232" y="87"/>
                  </a:lnTo>
                  <a:lnTo>
                    <a:pt x="232" y="48"/>
                  </a:lnTo>
                  <a:lnTo>
                    <a:pt x="344" y="48"/>
                  </a:lnTo>
                  <a:lnTo>
                    <a:pt x="344" y="87"/>
                  </a:lnTo>
                  <a:close/>
                  <a:moveTo>
                    <a:pt x="344" y="179"/>
                  </a:moveTo>
                  <a:lnTo>
                    <a:pt x="232" y="179"/>
                  </a:lnTo>
                  <a:lnTo>
                    <a:pt x="232" y="140"/>
                  </a:lnTo>
                  <a:lnTo>
                    <a:pt x="344" y="140"/>
                  </a:lnTo>
                  <a:lnTo>
                    <a:pt x="344" y="179"/>
                  </a:lnTo>
                  <a:close/>
                  <a:moveTo>
                    <a:pt x="344" y="271"/>
                  </a:moveTo>
                  <a:lnTo>
                    <a:pt x="232" y="271"/>
                  </a:lnTo>
                  <a:lnTo>
                    <a:pt x="232" y="232"/>
                  </a:lnTo>
                  <a:lnTo>
                    <a:pt x="344" y="232"/>
                  </a:lnTo>
                  <a:lnTo>
                    <a:pt x="344" y="271"/>
                  </a:lnTo>
                  <a:close/>
                  <a:moveTo>
                    <a:pt x="205" y="609"/>
                  </a:moveTo>
                  <a:lnTo>
                    <a:pt x="371" y="609"/>
                  </a:lnTo>
                  <a:lnTo>
                    <a:pt x="371" y="0"/>
                  </a:lnTo>
                  <a:lnTo>
                    <a:pt x="205" y="0"/>
                  </a:lnTo>
                  <a:lnTo>
                    <a:pt x="205" y="609"/>
                  </a:lnTo>
                  <a:close/>
                  <a:moveTo>
                    <a:pt x="549" y="87"/>
                  </a:moveTo>
                  <a:lnTo>
                    <a:pt x="437" y="87"/>
                  </a:lnTo>
                  <a:lnTo>
                    <a:pt x="437" y="48"/>
                  </a:lnTo>
                  <a:lnTo>
                    <a:pt x="549" y="48"/>
                  </a:lnTo>
                  <a:lnTo>
                    <a:pt x="549" y="87"/>
                  </a:lnTo>
                  <a:close/>
                  <a:moveTo>
                    <a:pt x="549" y="179"/>
                  </a:moveTo>
                  <a:lnTo>
                    <a:pt x="437" y="179"/>
                  </a:lnTo>
                  <a:lnTo>
                    <a:pt x="437" y="140"/>
                  </a:lnTo>
                  <a:lnTo>
                    <a:pt x="549" y="140"/>
                  </a:lnTo>
                  <a:lnTo>
                    <a:pt x="549" y="179"/>
                  </a:lnTo>
                  <a:close/>
                  <a:moveTo>
                    <a:pt x="549" y="271"/>
                  </a:moveTo>
                  <a:lnTo>
                    <a:pt x="437" y="271"/>
                  </a:lnTo>
                  <a:lnTo>
                    <a:pt x="437" y="232"/>
                  </a:lnTo>
                  <a:lnTo>
                    <a:pt x="549" y="232"/>
                  </a:lnTo>
                  <a:lnTo>
                    <a:pt x="549" y="271"/>
                  </a:lnTo>
                  <a:close/>
                  <a:moveTo>
                    <a:pt x="410" y="609"/>
                  </a:moveTo>
                  <a:lnTo>
                    <a:pt x="577" y="609"/>
                  </a:lnTo>
                  <a:lnTo>
                    <a:pt x="577" y="0"/>
                  </a:lnTo>
                  <a:lnTo>
                    <a:pt x="410" y="0"/>
                  </a:lnTo>
                  <a:lnTo>
                    <a:pt x="410" y="609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accent2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8" name="组合 7"/>
          <p:cNvGrpSpPr/>
          <p:nvPr/>
        </p:nvGrpSpPr>
        <p:grpSpPr>
          <a:xfrm>
            <a:off x="6527412" y="1653369"/>
            <a:ext cx="1188663" cy="1053505"/>
            <a:chOff x="6527412" y="2262969"/>
            <a:chExt cx="1188663" cy="1053505"/>
          </a:xfrm>
        </p:grpSpPr>
        <p:sp>
          <p:nvSpPr>
            <p:cNvPr id="41" name="Freeform 5"/>
            <p:cNvSpPr/>
            <p:nvPr/>
          </p:nvSpPr>
          <p:spPr bwMode="auto">
            <a:xfrm flipH="1">
              <a:off x="6527412" y="2262969"/>
              <a:ext cx="1188663" cy="1053505"/>
            </a:xfrm>
            <a:custGeom>
              <a:avLst/>
              <a:gdLst>
                <a:gd name="T0" fmla="*/ 407 w 1375"/>
                <a:gd name="T1" fmla="*/ 1218 h 1218"/>
                <a:gd name="T2" fmla="*/ 299 w 1375"/>
                <a:gd name="T3" fmla="*/ 1156 h 1218"/>
                <a:gd name="T4" fmla="*/ 19 w 1375"/>
                <a:gd name="T5" fmla="*/ 671 h 1218"/>
                <a:gd name="T6" fmla="*/ 19 w 1375"/>
                <a:gd name="T7" fmla="*/ 547 h 1218"/>
                <a:gd name="T8" fmla="*/ 299 w 1375"/>
                <a:gd name="T9" fmla="*/ 62 h 1218"/>
                <a:gd name="T10" fmla="*/ 407 w 1375"/>
                <a:gd name="T11" fmla="*/ 0 h 1218"/>
                <a:gd name="T12" fmla="*/ 967 w 1375"/>
                <a:gd name="T13" fmla="*/ 0 h 1218"/>
                <a:gd name="T14" fmla="*/ 1075 w 1375"/>
                <a:gd name="T15" fmla="*/ 62 h 1218"/>
                <a:gd name="T16" fmla="*/ 1355 w 1375"/>
                <a:gd name="T17" fmla="*/ 547 h 1218"/>
                <a:gd name="T18" fmla="*/ 1355 w 1375"/>
                <a:gd name="T19" fmla="*/ 671 h 1218"/>
                <a:gd name="T20" fmla="*/ 1075 w 1375"/>
                <a:gd name="T21" fmla="*/ 1156 h 1218"/>
                <a:gd name="T22" fmla="*/ 967 w 1375"/>
                <a:gd name="T23" fmla="*/ 1218 h 1218"/>
                <a:gd name="T24" fmla="*/ 407 w 1375"/>
                <a:gd name="T25" fmla="*/ 1218 h 1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75" h="1218">
                  <a:moveTo>
                    <a:pt x="407" y="1218"/>
                  </a:moveTo>
                  <a:cubicBezTo>
                    <a:pt x="368" y="1218"/>
                    <a:pt x="319" y="1190"/>
                    <a:pt x="299" y="1156"/>
                  </a:cubicBezTo>
                  <a:cubicBezTo>
                    <a:pt x="19" y="671"/>
                    <a:pt x="19" y="671"/>
                    <a:pt x="19" y="671"/>
                  </a:cubicBezTo>
                  <a:cubicBezTo>
                    <a:pt x="0" y="637"/>
                    <a:pt x="0" y="581"/>
                    <a:pt x="19" y="547"/>
                  </a:cubicBezTo>
                  <a:cubicBezTo>
                    <a:pt x="299" y="62"/>
                    <a:pt x="299" y="62"/>
                    <a:pt x="299" y="62"/>
                  </a:cubicBezTo>
                  <a:cubicBezTo>
                    <a:pt x="319" y="28"/>
                    <a:pt x="368" y="0"/>
                    <a:pt x="407" y="0"/>
                  </a:cubicBezTo>
                  <a:cubicBezTo>
                    <a:pt x="967" y="0"/>
                    <a:pt x="967" y="0"/>
                    <a:pt x="967" y="0"/>
                  </a:cubicBezTo>
                  <a:cubicBezTo>
                    <a:pt x="1007" y="0"/>
                    <a:pt x="1055" y="28"/>
                    <a:pt x="1075" y="62"/>
                  </a:cubicBezTo>
                  <a:cubicBezTo>
                    <a:pt x="1355" y="547"/>
                    <a:pt x="1355" y="547"/>
                    <a:pt x="1355" y="547"/>
                  </a:cubicBezTo>
                  <a:cubicBezTo>
                    <a:pt x="1375" y="581"/>
                    <a:pt x="1375" y="637"/>
                    <a:pt x="1355" y="671"/>
                  </a:cubicBezTo>
                  <a:cubicBezTo>
                    <a:pt x="1075" y="1156"/>
                    <a:pt x="1075" y="1156"/>
                    <a:pt x="1075" y="1156"/>
                  </a:cubicBezTo>
                  <a:cubicBezTo>
                    <a:pt x="1055" y="1190"/>
                    <a:pt x="1007" y="1218"/>
                    <a:pt x="967" y="1218"/>
                  </a:cubicBezTo>
                  <a:lnTo>
                    <a:pt x="407" y="1218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97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2700000" scaled="1"/>
              <a:tileRect/>
            </a:gradFill>
            <a:ln w="19050">
              <a:gradFill flip="none" rotWithShape="1">
                <a:gsLst>
                  <a:gs pos="100000">
                    <a:schemeClr val="bg1">
                      <a:lumMod val="75000"/>
                    </a:schemeClr>
                  </a:gs>
                  <a:gs pos="0">
                    <a:schemeClr val="bg1"/>
                  </a:gs>
                </a:gsLst>
                <a:lin ang="2700000" scaled="1"/>
                <a:tileRect/>
              </a:gradFill>
            </a:ln>
            <a:effectLst>
              <a:outerShdw blurRad="127000" dist="508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42" name="Freeform 5"/>
            <p:cNvSpPr/>
            <p:nvPr/>
          </p:nvSpPr>
          <p:spPr bwMode="auto">
            <a:xfrm flipH="1">
              <a:off x="6688630" y="2405854"/>
              <a:ext cx="866229" cy="767735"/>
            </a:xfrm>
            <a:custGeom>
              <a:avLst/>
              <a:gdLst>
                <a:gd name="T0" fmla="*/ 407 w 1375"/>
                <a:gd name="T1" fmla="*/ 1218 h 1218"/>
                <a:gd name="T2" fmla="*/ 299 w 1375"/>
                <a:gd name="T3" fmla="*/ 1156 h 1218"/>
                <a:gd name="T4" fmla="*/ 19 w 1375"/>
                <a:gd name="T5" fmla="*/ 671 h 1218"/>
                <a:gd name="T6" fmla="*/ 19 w 1375"/>
                <a:gd name="T7" fmla="*/ 547 h 1218"/>
                <a:gd name="T8" fmla="*/ 299 w 1375"/>
                <a:gd name="T9" fmla="*/ 62 h 1218"/>
                <a:gd name="T10" fmla="*/ 407 w 1375"/>
                <a:gd name="T11" fmla="*/ 0 h 1218"/>
                <a:gd name="T12" fmla="*/ 967 w 1375"/>
                <a:gd name="T13" fmla="*/ 0 h 1218"/>
                <a:gd name="T14" fmla="*/ 1075 w 1375"/>
                <a:gd name="T15" fmla="*/ 62 h 1218"/>
                <a:gd name="T16" fmla="*/ 1355 w 1375"/>
                <a:gd name="T17" fmla="*/ 547 h 1218"/>
                <a:gd name="T18" fmla="*/ 1355 w 1375"/>
                <a:gd name="T19" fmla="*/ 671 h 1218"/>
                <a:gd name="T20" fmla="*/ 1075 w 1375"/>
                <a:gd name="T21" fmla="*/ 1156 h 1218"/>
                <a:gd name="T22" fmla="*/ 967 w 1375"/>
                <a:gd name="T23" fmla="*/ 1218 h 1218"/>
                <a:gd name="T24" fmla="*/ 407 w 1375"/>
                <a:gd name="T25" fmla="*/ 1218 h 1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75" h="1218">
                  <a:moveTo>
                    <a:pt x="407" y="1218"/>
                  </a:moveTo>
                  <a:cubicBezTo>
                    <a:pt x="368" y="1218"/>
                    <a:pt x="319" y="1190"/>
                    <a:pt x="299" y="1156"/>
                  </a:cubicBezTo>
                  <a:cubicBezTo>
                    <a:pt x="19" y="671"/>
                    <a:pt x="19" y="671"/>
                    <a:pt x="19" y="671"/>
                  </a:cubicBezTo>
                  <a:cubicBezTo>
                    <a:pt x="0" y="637"/>
                    <a:pt x="0" y="581"/>
                    <a:pt x="19" y="547"/>
                  </a:cubicBezTo>
                  <a:cubicBezTo>
                    <a:pt x="299" y="62"/>
                    <a:pt x="299" y="62"/>
                    <a:pt x="299" y="62"/>
                  </a:cubicBezTo>
                  <a:cubicBezTo>
                    <a:pt x="319" y="28"/>
                    <a:pt x="368" y="0"/>
                    <a:pt x="407" y="0"/>
                  </a:cubicBezTo>
                  <a:cubicBezTo>
                    <a:pt x="967" y="0"/>
                    <a:pt x="967" y="0"/>
                    <a:pt x="967" y="0"/>
                  </a:cubicBezTo>
                  <a:cubicBezTo>
                    <a:pt x="1007" y="0"/>
                    <a:pt x="1055" y="28"/>
                    <a:pt x="1075" y="62"/>
                  </a:cubicBezTo>
                  <a:cubicBezTo>
                    <a:pt x="1355" y="547"/>
                    <a:pt x="1355" y="547"/>
                    <a:pt x="1355" y="547"/>
                  </a:cubicBezTo>
                  <a:cubicBezTo>
                    <a:pt x="1375" y="581"/>
                    <a:pt x="1375" y="637"/>
                    <a:pt x="1355" y="671"/>
                  </a:cubicBezTo>
                  <a:cubicBezTo>
                    <a:pt x="1075" y="1156"/>
                    <a:pt x="1075" y="1156"/>
                    <a:pt x="1075" y="1156"/>
                  </a:cubicBezTo>
                  <a:cubicBezTo>
                    <a:pt x="1055" y="1190"/>
                    <a:pt x="1007" y="1218"/>
                    <a:pt x="967" y="1218"/>
                  </a:cubicBezTo>
                  <a:lnTo>
                    <a:pt x="407" y="1218"/>
                  </a:lnTo>
                  <a:close/>
                </a:path>
              </a:pathLst>
            </a:custGeom>
            <a:gradFill>
              <a:gsLst>
                <a:gs pos="0">
                  <a:srgbClr val="E30613"/>
                </a:gs>
                <a:gs pos="100000">
                  <a:srgbClr val="81040B"/>
                </a:gs>
              </a:gsLst>
              <a:lin ang="3600000" scaled="0"/>
            </a:gradFill>
            <a:ln w="15875">
              <a:noFill/>
            </a:ln>
            <a:effectLst>
              <a:innerShdw blurRad="50800" dist="25400" dir="13500000">
                <a:prstClr val="black">
                  <a:alpha val="50000"/>
                </a:prstClr>
              </a:innerShdw>
            </a:effec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79" name="Freeform 16"/>
            <p:cNvSpPr>
              <a:spLocks noEditPoints="1"/>
            </p:cNvSpPr>
            <p:nvPr/>
          </p:nvSpPr>
          <p:spPr bwMode="auto">
            <a:xfrm>
              <a:off x="6938549" y="2624964"/>
              <a:ext cx="409848" cy="326841"/>
            </a:xfrm>
            <a:custGeom>
              <a:avLst/>
              <a:gdLst>
                <a:gd name="T0" fmla="*/ 1238 w 1238"/>
                <a:gd name="T1" fmla="*/ 579 h 986"/>
                <a:gd name="T2" fmla="*/ 424 w 1238"/>
                <a:gd name="T3" fmla="*/ 579 h 986"/>
                <a:gd name="T4" fmla="*/ 443 w 1238"/>
                <a:gd name="T5" fmla="*/ 209 h 986"/>
                <a:gd name="T6" fmla="*/ 357 w 1238"/>
                <a:gd name="T7" fmla="*/ 223 h 986"/>
                <a:gd name="T8" fmla="*/ 329 w 1238"/>
                <a:gd name="T9" fmla="*/ 254 h 986"/>
                <a:gd name="T10" fmla="*/ 441 w 1238"/>
                <a:gd name="T11" fmla="*/ 316 h 986"/>
                <a:gd name="T12" fmla="*/ 311 w 1238"/>
                <a:gd name="T13" fmla="*/ 0 h 986"/>
                <a:gd name="T14" fmla="*/ 311 w 1238"/>
                <a:gd name="T15" fmla="*/ 620 h 986"/>
                <a:gd name="T16" fmla="*/ 367 w 1238"/>
                <a:gd name="T17" fmla="*/ 550 h 986"/>
                <a:gd name="T18" fmla="*/ 329 w 1238"/>
                <a:gd name="T19" fmla="*/ 473 h 986"/>
                <a:gd name="T20" fmla="*/ 295 w 1238"/>
                <a:gd name="T21" fmla="*/ 516 h 986"/>
                <a:gd name="T22" fmla="*/ 168 w 1238"/>
                <a:gd name="T23" fmla="*/ 370 h 986"/>
                <a:gd name="T24" fmla="*/ 295 w 1238"/>
                <a:gd name="T25" fmla="*/ 410 h 986"/>
                <a:gd name="T26" fmla="*/ 229 w 1238"/>
                <a:gd name="T27" fmla="*/ 307 h 986"/>
                <a:gd name="T28" fmla="*/ 295 w 1238"/>
                <a:gd name="T29" fmla="*/ 127 h 986"/>
                <a:gd name="T30" fmla="*/ 329 w 1238"/>
                <a:gd name="T31" fmla="*/ 104 h 986"/>
                <a:gd name="T32" fmla="*/ 443 w 1238"/>
                <a:gd name="T33" fmla="*/ 209 h 986"/>
                <a:gd name="T34" fmla="*/ 295 w 1238"/>
                <a:gd name="T35" fmla="*/ 186 h 986"/>
                <a:gd name="T36" fmla="*/ 295 w 1238"/>
                <a:gd name="T37" fmla="*/ 245 h 986"/>
                <a:gd name="T38" fmla="*/ 329 w 1238"/>
                <a:gd name="T39" fmla="*/ 413 h 986"/>
                <a:gd name="T40" fmla="*/ 357 w 1238"/>
                <a:gd name="T41" fmla="*/ 398 h 986"/>
                <a:gd name="T42" fmla="*/ 359 w 1238"/>
                <a:gd name="T43" fmla="*/ 356 h 986"/>
                <a:gd name="T44" fmla="*/ 329 w 1238"/>
                <a:gd name="T45" fmla="*/ 413 h 986"/>
                <a:gd name="T46" fmla="*/ 854 w 1238"/>
                <a:gd name="T47" fmla="*/ 713 h 986"/>
                <a:gd name="T48" fmla="*/ 904 w 1238"/>
                <a:gd name="T49" fmla="*/ 665 h 986"/>
                <a:gd name="T50" fmla="*/ 854 w 1238"/>
                <a:gd name="T51" fmla="*/ 617 h 986"/>
                <a:gd name="T52" fmla="*/ 810 w 1238"/>
                <a:gd name="T53" fmla="*/ 416 h 986"/>
                <a:gd name="T54" fmla="*/ 784 w 1238"/>
                <a:gd name="T55" fmla="*/ 477 h 986"/>
                <a:gd name="T56" fmla="*/ 810 w 1238"/>
                <a:gd name="T57" fmla="*/ 416 h 986"/>
                <a:gd name="T58" fmla="*/ 1004 w 1238"/>
                <a:gd name="T59" fmla="*/ 447 h 986"/>
                <a:gd name="T60" fmla="*/ 854 w 1238"/>
                <a:gd name="T61" fmla="*/ 418 h 986"/>
                <a:gd name="T62" fmla="*/ 977 w 1238"/>
                <a:gd name="T63" fmla="*/ 557 h 986"/>
                <a:gd name="T64" fmla="*/ 854 w 1238"/>
                <a:gd name="T65" fmla="*/ 792 h 986"/>
                <a:gd name="T66" fmla="*/ 810 w 1238"/>
                <a:gd name="T67" fmla="*/ 849 h 986"/>
                <a:gd name="T68" fmla="*/ 643 w 1238"/>
                <a:gd name="T69" fmla="*/ 658 h 986"/>
                <a:gd name="T70" fmla="*/ 810 w 1238"/>
                <a:gd name="T71" fmla="*/ 710 h 986"/>
                <a:gd name="T72" fmla="*/ 724 w 1238"/>
                <a:gd name="T73" fmla="*/ 575 h 986"/>
                <a:gd name="T74" fmla="*/ 810 w 1238"/>
                <a:gd name="T75" fmla="*/ 339 h 986"/>
                <a:gd name="T76" fmla="*/ 854 w 1238"/>
                <a:gd name="T77" fmla="*/ 309 h 986"/>
                <a:gd name="T78" fmla="*/ 1004 w 1238"/>
                <a:gd name="T79" fmla="*/ 447 h 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38" h="986">
                  <a:moveTo>
                    <a:pt x="831" y="172"/>
                  </a:moveTo>
                  <a:cubicBezTo>
                    <a:pt x="1055" y="172"/>
                    <a:pt x="1238" y="354"/>
                    <a:pt x="1238" y="579"/>
                  </a:cubicBezTo>
                  <a:cubicBezTo>
                    <a:pt x="1238" y="804"/>
                    <a:pt x="1055" y="986"/>
                    <a:pt x="831" y="986"/>
                  </a:cubicBezTo>
                  <a:cubicBezTo>
                    <a:pt x="606" y="986"/>
                    <a:pt x="424" y="804"/>
                    <a:pt x="424" y="579"/>
                  </a:cubicBezTo>
                  <a:cubicBezTo>
                    <a:pt x="424" y="354"/>
                    <a:pt x="606" y="172"/>
                    <a:pt x="831" y="172"/>
                  </a:cubicBezTo>
                  <a:close/>
                  <a:moveTo>
                    <a:pt x="443" y="209"/>
                  </a:moveTo>
                  <a:lnTo>
                    <a:pt x="443" y="209"/>
                  </a:lnTo>
                  <a:lnTo>
                    <a:pt x="357" y="223"/>
                  </a:lnTo>
                  <a:cubicBezTo>
                    <a:pt x="350" y="204"/>
                    <a:pt x="346" y="197"/>
                    <a:pt x="329" y="187"/>
                  </a:cubicBezTo>
                  <a:lnTo>
                    <a:pt x="329" y="254"/>
                  </a:lnTo>
                  <a:cubicBezTo>
                    <a:pt x="375" y="266"/>
                    <a:pt x="406" y="279"/>
                    <a:pt x="422" y="293"/>
                  </a:cubicBezTo>
                  <a:cubicBezTo>
                    <a:pt x="430" y="300"/>
                    <a:pt x="436" y="308"/>
                    <a:pt x="441" y="316"/>
                  </a:cubicBezTo>
                  <a:cubicBezTo>
                    <a:pt x="480" y="260"/>
                    <a:pt x="533" y="215"/>
                    <a:pt x="594" y="185"/>
                  </a:cubicBezTo>
                  <a:cubicBezTo>
                    <a:pt x="546" y="76"/>
                    <a:pt x="437" y="0"/>
                    <a:pt x="311" y="0"/>
                  </a:cubicBezTo>
                  <a:cubicBezTo>
                    <a:pt x="139" y="0"/>
                    <a:pt x="0" y="139"/>
                    <a:pt x="0" y="310"/>
                  </a:cubicBezTo>
                  <a:cubicBezTo>
                    <a:pt x="0" y="481"/>
                    <a:pt x="139" y="620"/>
                    <a:pt x="311" y="620"/>
                  </a:cubicBezTo>
                  <a:cubicBezTo>
                    <a:pt x="331" y="620"/>
                    <a:pt x="352" y="618"/>
                    <a:pt x="372" y="614"/>
                  </a:cubicBezTo>
                  <a:cubicBezTo>
                    <a:pt x="368" y="593"/>
                    <a:pt x="367" y="572"/>
                    <a:pt x="367" y="550"/>
                  </a:cubicBezTo>
                  <a:cubicBezTo>
                    <a:pt x="367" y="521"/>
                    <a:pt x="370" y="493"/>
                    <a:pt x="376" y="465"/>
                  </a:cubicBezTo>
                  <a:cubicBezTo>
                    <a:pt x="361" y="470"/>
                    <a:pt x="345" y="472"/>
                    <a:pt x="329" y="473"/>
                  </a:cubicBezTo>
                  <a:lnTo>
                    <a:pt x="329" y="516"/>
                  </a:lnTo>
                  <a:lnTo>
                    <a:pt x="295" y="516"/>
                  </a:lnTo>
                  <a:lnTo>
                    <a:pt x="295" y="473"/>
                  </a:lnTo>
                  <a:cubicBezTo>
                    <a:pt x="226" y="467"/>
                    <a:pt x="180" y="440"/>
                    <a:pt x="168" y="370"/>
                  </a:cubicBezTo>
                  <a:lnTo>
                    <a:pt x="261" y="359"/>
                  </a:lnTo>
                  <a:cubicBezTo>
                    <a:pt x="265" y="385"/>
                    <a:pt x="271" y="398"/>
                    <a:pt x="295" y="410"/>
                  </a:cubicBezTo>
                  <a:lnTo>
                    <a:pt x="295" y="329"/>
                  </a:lnTo>
                  <a:cubicBezTo>
                    <a:pt x="264" y="320"/>
                    <a:pt x="242" y="313"/>
                    <a:pt x="229" y="307"/>
                  </a:cubicBezTo>
                  <a:cubicBezTo>
                    <a:pt x="173" y="279"/>
                    <a:pt x="166" y="200"/>
                    <a:pt x="210" y="157"/>
                  </a:cubicBezTo>
                  <a:cubicBezTo>
                    <a:pt x="229" y="139"/>
                    <a:pt x="257" y="129"/>
                    <a:pt x="295" y="127"/>
                  </a:cubicBezTo>
                  <a:lnTo>
                    <a:pt x="295" y="104"/>
                  </a:lnTo>
                  <a:lnTo>
                    <a:pt x="329" y="104"/>
                  </a:lnTo>
                  <a:lnTo>
                    <a:pt x="329" y="127"/>
                  </a:lnTo>
                  <a:cubicBezTo>
                    <a:pt x="384" y="130"/>
                    <a:pt x="430" y="151"/>
                    <a:pt x="443" y="209"/>
                  </a:cubicBezTo>
                  <a:close/>
                  <a:moveTo>
                    <a:pt x="295" y="186"/>
                  </a:moveTo>
                  <a:lnTo>
                    <a:pt x="295" y="186"/>
                  </a:lnTo>
                  <a:cubicBezTo>
                    <a:pt x="274" y="193"/>
                    <a:pt x="259" y="212"/>
                    <a:pt x="275" y="233"/>
                  </a:cubicBezTo>
                  <a:cubicBezTo>
                    <a:pt x="279" y="238"/>
                    <a:pt x="285" y="242"/>
                    <a:pt x="295" y="245"/>
                  </a:cubicBezTo>
                  <a:lnTo>
                    <a:pt x="295" y="186"/>
                  </a:lnTo>
                  <a:close/>
                  <a:moveTo>
                    <a:pt x="329" y="413"/>
                  </a:moveTo>
                  <a:lnTo>
                    <a:pt x="329" y="413"/>
                  </a:lnTo>
                  <a:cubicBezTo>
                    <a:pt x="342" y="410"/>
                    <a:pt x="351" y="405"/>
                    <a:pt x="357" y="398"/>
                  </a:cubicBezTo>
                  <a:cubicBezTo>
                    <a:pt x="363" y="392"/>
                    <a:pt x="366" y="384"/>
                    <a:pt x="366" y="376"/>
                  </a:cubicBezTo>
                  <a:cubicBezTo>
                    <a:pt x="366" y="368"/>
                    <a:pt x="364" y="362"/>
                    <a:pt x="359" y="356"/>
                  </a:cubicBezTo>
                  <a:cubicBezTo>
                    <a:pt x="354" y="350"/>
                    <a:pt x="344" y="344"/>
                    <a:pt x="329" y="339"/>
                  </a:cubicBezTo>
                  <a:lnTo>
                    <a:pt x="329" y="413"/>
                  </a:lnTo>
                  <a:close/>
                  <a:moveTo>
                    <a:pt x="854" y="713"/>
                  </a:moveTo>
                  <a:lnTo>
                    <a:pt x="854" y="713"/>
                  </a:lnTo>
                  <a:cubicBezTo>
                    <a:pt x="871" y="710"/>
                    <a:pt x="884" y="703"/>
                    <a:pt x="892" y="695"/>
                  </a:cubicBezTo>
                  <a:cubicBezTo>
                    <a:pt x="900" y="686"/>
                    <a:pt x="904" y="676"/>
                    <a:pt x="904" y="665"/>
                  </a:cubicBezTo>
                  <a:cubicBezTo>
                    <a:pt x="904" y="656"/>
                    <a:pt x="901" y="647"/>
                    <a:pt x="894" y="639"/>
                  </a:cubicBezTo>
                  <a:cubicBezTo>
                    <a:pt x="887" y="631"/>
                    <a:pt x="874" y="624"/>
                    <a:pt x="854" y="617"/>
                  </a:cubicBezTo>
                  <a:lnTo>
                    <a:pt x="854" y="713"/>
                  </a:lnTo>
                  <a:close/>
                  <a:moveTo>
                    <a:pt x="810" y="416"/>
                  </a:moveTo>
                  <a:lnTo>
                    <a:pt x="810" y="416"/>
                  </a:lnTo>
                  <a:cubicBezTo>
                    <a:pt x="783" y="426"/>
                    <a:pt x="763" y="451"/>
                    <a:pt x="784" y="477"/>
                  </a:cubicBezTo>
                  <a:cubicBezTo>
                    <a:pt x="789" y="484"/>
                    <a:pt x="798" y="489"/>
                    <a:pt x="810" y="494"/>
                  </a:cubicBezTo>
                  <a:lnTo>
                    <a:pt x="810" y="416"/>
                  </a:lnTo>
                  <a:close/>
                  <a:moveTo>
                    <a:pt x="1004" y="447"/>
                  </a:moveTo>
                  <a:lnTo>
                    <a:pt x="1004" y="447"/>
                  </a:lnTo>
                  <a:lnTo>
                    <a:pt x="892" y="464"/>
                  </a:lnTo>
                  <a:cubicBezTo>
                    <a:pt x="883" y="440"/>
                    <a:pt x="877" y="430"/>
                    <a:pt x="854" y="418"/>
                  </a:cubicBezTo>
                  <a:lnTo>
                    <a:pt x="854" y="505"/>
                  </a:lnTo>
                  <a:cubicBezTo>
                    <a:pt x="916" y="521"/>
                    <a:pt x="956" y="539"/>
                    <a:pt x="977" y="557"/>
                  </a:cubicBezTo>
                  <a:cubicBezTo>
                    <a:pt x="1043" y="616"/>
                    <a:pt x="1024" y="719"/>
                    <a:pt x="953" y="765"/>
                  </a:cubicBezTo>
                  <a:cubicBezTo>
                    <a:pt x="925" y="783"/>
                    <a:pt x="892" y="791"/>
                    <a:pt x="854" y="792"/>
                  </a:cubicBezTo>
                  <a:lnTo>
                    <a:pt x="854" y="849"/>
                  </a:lnTo>
                  <a:lnTo>
                    <a:pt x="810" y="849"/>
                  </a:lnTo>
                  <a:lnTo>
                    <a:pt x="810" y="792"/>
                  </a:lnTo>
                  <a:cubicBezTo>
                    <a:pt x="720" y="784"/>
                    <a:pt x="660" y="750"/>
                    <a:pt x="643" y="658"/>
                  </a:cubicBezTo>
                  <a:lnTo>
                    <a:pt x="765" y="644"/>
                  </a:lnTo>
                  <a:cubicBezTo>
                    <a:pt x="772" y="677"/>
                    <a:pt x="779" y="695"/>
                    <a:pt x="810" y="710"/>
                  </a:cubicBezTo>
                  <a:lnTo>
                    <a:pt x="810" y="604"/>
                  </a:lnTo>
                  <a:cubicBezTo>
                    <a:pt x="770" y="593"/>
                    <a:pt x="741" y="583"/>
                    <a:pt x="724" y="575"/>
                  </a:cubicBezTo>
                  <a:cubicBezTo>
                    <a:pt x="650" y="539"/>
                    <a:pt x="641" y="434"/>
                    <a:pt x="699" y="379"/>
                  </a:cubicBezTo>
                  <a:cubicBezTo>
                    <a:pt x="724" y="355"/>
                    <a:pt x="761" y="341"/>
                    <a:pt x="810" y="339"/>
                  </a:cubicBezTo>
                  <a:lnTo>
                    <a:pt x="810" y="309"/>
                  </a:lnTo>
                  <a:lnTo>
                    <a:pt x="854" y="309"/>
                  </a:lnTo>
                  <a:lnTo>
                    <a:pt x="854" y="339"/>
                  </a:lnTo>
                  <a:cubicBezTo>
                    <a:pt x="927" y="343"/>
                    <a:pt x="987" y="370"/>
                    <a:pt x="1004" y="44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accent2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9" name="组合 8"/>
          <p:cNvGrpSpPr/>
          <p:nvPr/>
        </p:nvGrpSpPr>
        <p:grpSpPr>
          <a:xfrm>
            <a:off x="6527411" y="2984362"/>
            <a:ext cx="1188663" cy="1053505"/>
            <a:chOff x="6527411" y="3593962"/>
            <a:chExt cx="1188663" cy="1053505"/>
          </a:xfrm>
        </p:grpSpPr>
        <p:sp>
          <p:nvSpPr>
            <p:cNvPr id="47" name="Freeform 5"/>
            <p:cNvSpPr/>
            <p:nvPr/>
          </p:nvSpPr>
          <p:spPr bwMode="auto">
            <a:xfrm flipH="1">
              <a:off x="6527411" y="3593962"/>
              <a:ext cx="1188663" cy="1053505"/>
            </a:xfrm>
            <a:custGeom>
              <a:avLst/>
              <a:gdLst>
                <a:gd name="T0" fmla="*/ 407 w 1375"/>
                <a:gd name="T1" fmla="*/ 1218 h 1218"/>
                <a:gd name="T2" fmla="*/ 299 w 1375"/>
                <a:gd name="T3" fmla="*/ 1156 h 1218"/>
                <a:gd name="T4" fmla="*/ 19 w 1375"/>
                <a:gd name="T5" fmla="*/ 671 h 1218"/>
                <a:gd name="T6" fmla="*/ 19 w 1375"/>
                <a:gd name="T7" fmla="*/ 547 h 1218"/>
                <a:gd name="T8" fmla="*/ 299 w 1375"/>
                <a:gd name="T9" fmla="*/ 62 h 1218"/>
                <a:gd name="T10" fmla="*/ 407 w 1375"/>
                <a:gd name="T11" fmla="*/ 0 h 1218"/>
                <a:gd name="T12" fmla="*/ 967 w 1375"/>
                <a:gd name="T13" fmla="*/ 0 h 1218"/>
                <a:gd name="T14" fmla="*/ 1075 w 1375"/>
                <a:gd name="T15" fmla="*/ 62 h 1218"/>
                <a:gd name="T16" fmla="*/ 1355 w 1375"/>
                <a:gd name="T17" fmla="*/ 547 h 1218"/>
                <a:gd name="T18" fmla="*/ 1355 w 1375"/>
                <a:gd name="T19" fmla="*/ 671 h 1218"/>
                <a:gd name="T20" fmla="*/ 1075 w 1375"/>
                <a:gd name="T21" fmla="*/ 1156 h 1218"/>
                <a:gd name="T22" fmla="*/ 967 w 1375"/>
                <a:gd name="T23" fmla="*/ 1218 h 1218"/>
                <a:gd name="T24" fmla="*/ 407 w 1375"/>
                <a:gd name="T25" fmla="*/ 1218 h 1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75" h="1218">
                  <a:moveTo>
                    <a:pt x="407" y="1218"/>
                  </a:moveTo>
                  <a:cubicBezTo>
                    <a:pt x="368" y="1218"/>
                    <a:pt x="319" y="1190"/>
                    <a:pt x="299" y="1156"/>
                  </a:cubicBezTo>
                  <a:cubicBezTo>
                    <a:pt x="19" y="671"/>
                    <a:pt x="19" y="671"/>
                    <a:pt x="19" y="671"/>
                  </a:cubicBezTo>
                  <a:cubicBezTo>
                    <a:pt x="0" y="637"/>
                    <a:pt x="0" y="581"/>
                    <a:pt x="19" y="547"/>
                  </a:cubicBezTo>
                  <a:cubicBezTo>
                    <a:pt x="299" y="62"/>
                    <a:pt x="299" y="62"/>
                    <a:pt x="299" y="62"/>
                  </a:cubicBezTo>
                  <a:cubicBezTo>
                    <a:pt x="319" y="28"/>
                    <a:pt x="368" y="0"/>
                    <a:pt x="407" y="0"/>
                  </a:cubicBezTo>
                  <a:cubicBezTo>
                    <a:pt x="967" y="0"/>
                    <a:pt x="967" y="0"/>
                    <a:pt x="967" y="0"/>
                  </a:cubicBezTo>
                  <a:cubicBezTo>
                    <a:pt x="1007" y="0"/>
                    <a:pt x="1055" y="28"/>
                    <a:pt x="1075" y="62"/>
                  </a:cubicBezTo>
                  <a:cubicBezTo>
                    <a:pt x="1355" y="547"/>
                    <a:pt x="1355" y="547"/>
                    <a:pt x="1355" y="547"/>
                  </a:cubicBezTo>
                  <a:cubicBezTo>
                    <a:pt x="1375" y="581"/>
                    <a:pt x="1375" y="637"/>
                    <a:pt x="1355" y="671"/>
                  </a:cubicBezTo>
                  <a:cubicBezTo>
                    <a:pt x="1075" y="1156"/>
                    <a:pt x="1075" y="1156"/>
                    <a:pt x="1075" y="1156"/>
                  </a:cubicBezTo>
                  <a:cubicBezTo>
                    <a:pt x="1055" y="1190"/>
                    <a:pt x="1007" y="1218"/>
                    <a:pt x="967" y="1218"/>
                  </a:cubicBezTo>
                  <a:lnTo>
                    <a:pt x="407" y="1218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97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2700000" scaled="1"/>
              <a:tileRect/>
            </a:gradFill>
            <a:ln w="19050">
              <a:gradFill flip="none" rotWithShape="1">
                <a:gsLst>
                  <a:gs pos="100000">
                    <a:schemeClr val="bg1">
                      <a:lumMod val="75000"/>
                    </a:schemeClr>
                  </a:gs>
                  <a:gs pos="0">
                    <a:schemeClr val="bg1"/>
                  </a:gs>
                </a:gsLst>
                <a:lin ang="2700000" scaled="1"/>
                <a:tileRect/>
              </a:gradFill>
            </a:ln>
            <a:effectLst>
              <a:outerShdw blurRad="127000" dist="508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48" name="Freeform 5"/>
            <p:cNvSpPr/>
            <p:nvPr/>
          </p:nvSpPr>
          <p:spPr bwMode="auto">
            <a:xfrm flipH="1">
              <a:off x="6688629" y="3736847"/>
              <a:ext cx="866229" cy="767735"/>
            </a:xfrm>
            <a:custGeom>
              <a:avLst/>
              <a:gdLst>
                <a:gd name="T0" fmla="*/ 407 w 1375"/>
                <a:gd name="T1" fmla="*/ 1218 h 1218"/>
                <a:gd name="T2" fmla="*/ 299 w 1375"/>
                <a:gd name="T3" fmla="*/ 1156 h 1218"/>
                <a:gd name="T4" fmla="*/ 19 w 1375"/>
                <a:gd name="T5" fmla="*/ 671 h 1218"/>
                <a:gd name="T6" fmla="*/ 19 w 1375"/>
                <a:gd name="T7" fmla="*/ 547 h 1218"/>
                <a:gd name="T8" fmla="*/ 299 w 1375"/>
                <a:gd name="T9" fmla="*/ 62 h 1218"/>
                <a:gd name="T10" fmla="*/ 407 w 1375"/>
                <a:gd name="T11" fmla="*/ 0 h 1218"/>
                <a:gd name="T12" fmla="*/ 967 w 1375"/>
                <a:gd name="T13" fmla="*/ 0 h 1218"/>
                <a:gd name="T14" fmla="*/ 1075 w 1375"/>
                <a:gd name="T15" fmla="*/ 62 h 1218"/>
                <a:gd name="T16" fmla="*/ 1355 w 1375"/>
                <a:gd name="T17" fmla="*/ 547 h 1218"/>
                <a:gd name="T18" fmla="*/ 1355 w 1375"/>
                <a:gd name="T19" fmla="*/ 671 h 1218"/>
                <a:gd name="T20" fmla="*/ 1075 w 1375"/>
                <a:gd name="T21" fmla="*/ 1156 h 1218"/>
                <a:gd name="T22" fmla="*/ 967 w 1375"/>
                <a:gd name="T23" fmla="*/ 1218 h 1218"/>
                <a:gd name="T24" fmla="*/ 407 w 1375"/>
                <a:gd name="T25" fmla="*/ 1218 h 1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75" h="1218">
                  <a:moveTo>
                    <a:pt x="407" y="1218"/>
                  </a:moveTo>
                  <a:cubicBezTo>
                    <a:pt x="368" y="1218"/>
                    <a:pt x="319" y="1190"/>
                    <a:pt x="299" y="1156"/>
                  </a:cubicBezTo>
                  <a:cubicBezTo>
                    <a:pt x="19" y="671"/>
                    <a:pt x="19" y="671"/>
                    <a:pt x="19" y="671"/>
                  </a:cubicBezTo>
                  <a:cubicBezTo>
                    <a:pt x="0" y="637"/>
                    <a:pt x="0" y="581"/>
                    <a:pt x="19" y="547"/>
                  </a:cubicBezTo>
                  <a:cubicBezTo>
                    <a:pt x="299" y="62"/>
                    <a:pt x="299" y="62"/>
                    <a:pt x="299" y="62"/>
                  </a:cubicBezTo>
                  <a:cubicBezTo>
                    <a:pt x="319" y="28"/>
                    <a:pt x="368" y="0"/>
                    <a:pt x="407" y="0"/>
                  </a:cubicBezTo>
                  <a:cubicBezTo>
                    <a:pt x="967" y="0"/>
                    <a:pt x="967" y="0"/>
                    <a:pt x="967" y="0"/>
                  </a:cubicBezTo>
                  <a:cubicBezTo>
                    <a:pt x="1007" y="0"/>
                    <a:pt x="1055" y="28"/>
                    <a:pt x="1075" y="62"/>
                  </a:cubicBezTo>
                  <a:cubicBezTo>
                    <a:pt x="1355" y="547"/>
                    <a:pt x="1355" y="547"/>
                    <a:pt x="1355" y="547"/>
                  </a:cubicBezTo>
                  <a:cubicBezTo>
                    <a:pt x="1375" y="581"/>
                    <a:pt x="1375" y="637"/>
                    <a:pt x="1355" y="671"/>
                  </a:cubicBezTo>
                  <a:cubicBezTo>
                    <a:pt x="1075" y="1156"/>
                    <a:pt x="1075" y="1156"/>
                    <a:pt x="1075" y="1156"/>
                  </a:cubicBezTo>
                  <a:cubicBezTo>
                    <a:pt x="1055" y="1190"/>
                    <a:pt x="1007" y="1218"/>
                    <a:pt x="967" y="1218"/>
                  </a:cubicBezTo>
                  <a:lnTo>
                    <a:pt x="407" y="121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3600000" scaled="0"/>
            </a:gradFill>
            <a:ln w="15875">
              <a:noFill/>
            </a:ln>
            <a:effectLst>
              <a:innerShdw blurRad="50800" dist="25400" dir="13500000">
                <a:prstClr val="black">
                  <a:alpha val="50000"/>
                </a:prstClr>
              </a:innerShdw>
            </a:effec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78" name="Freeform 32"/>
            <p:cNvSpPr>
              <a:spLocks noEditPoints="1"/>
            </p:cNvSpPr>
            <p:nvPr/>
          </p:nvSpPr>
          <p:spPr bwMode="auto">
            <a:xfrm>
              <a:off x="6954990" y="3902540"/>
              <a:ext cx="408544" cy="436600"/>
            </a:xfrm>
            <a:custGeom>
              <a:avLst/>
              <a:gdLst>
                <a:gd name="T0" fmla="*/ 171 w 568"/>
                <a:gd name="T1" fmla="*/ 92 h 606"/>
                <a:gd name="T2" fmla="*/ 372 w 568"/>
                <a:gd name="T3" fmla="*/ 67 h 606"/>
                <a:gd name="T4" fmla="*/ 300 w 568"/>
                <a:gd name="T5" fmla="*/ 41 h 606"/>
                <a:gd name="T6" fmla="*/ 217 w 568"/>
                <a:gd name="T7" fmla="*/ 41 h 606"/>
                <a:gd name="T8" fmla="*/ 145 w 568"/>
                <a:gd name="T9" fmla="*/ 67 h 606"/>
                <a:gd name="T10" fmla="*/ 468 w 568"/>
                <a:gd name="T11" fmla="*/ 525 h 606"/>
                <a:gd name="T12" fmla="*/ 475 w 568"/>
                <a:gd name="T13" fmla="*/ 507 h 606"/>
                <a:gd name="T14" fmla="*/ 443 w 568"/>
                <a:gd name="T15" fmla="*/ 393 h 606"/>
                <a:gd name="T16" fmla="*/ 422 w 568"/>
                <a:gd name="T17" fmla="*/ 393 h 606"/>
                <a:gd name="T18" fmla="*/ 422 w 568"/>
                <a:gd name="T19" fmla="*/ 481 h 606"/>
                <a:gd name="T20" fmla="*/ 422 w 568"/>
                <a:gd name="T21" fmla="*/ 483 h 606"/>
                <a:gd name="T22" fmla="*/ 423 w 568"/>
                <a:gd name="T23" fmla="*/ 484 h 606"/>
                <a:gd name="T24" fmla="*/ 425 w 568"/>
                <a:gd name="T25" fmla="*/ 486 h 606"/>
                <a:gd name="T26" fmla="*/ 541 w 568"/>
                <a:gd name="T27" fmla="*/ 400 h 606"/>
                <a:gd name="T28" fmla="*/ 432 w 568"/>
                <a:gd name="T29" fmla="*/ 342 h 606"/>
                <a:gd name="T30" fmla="*/ 407 w 568"/>
                <a:gd name="T31" fmla="*/ 604 h 606"/>
                <a:gd name="T32" fmla="*/ 562 w 568"/>
                <a:gd name="T33" fmla="*/ 499 h 606"/>
                <a:gd name="T34" fmla="*/ 542 w 568"/>
                <a:gd name="T35" fmla="*/ 495 h 606"/>
                <a:gd name="T36" fmla="*/ 432 w 568"/>
                <a:gd name="T37" fmla="*/ 586 h 606"/>
                <a:gd name="T38" fmla="*/ 323 w 568"/>
                <a:gd name="T39" fmla="*/ 453 h 606"/>
                <a:gd name="T40" fmla="*/ 453 w 568"/>
                <a:gd name="T41" fmla="*/ 364 h 606"/>
                <a:gd name="T42" fmla="*/ 542 w 568"/>
                <a:gd name="T43" fmla="*/ 495 h 606"/>
                <a:gd name="T44" fmla="*/ 190 w 568"/>
                <a:gd name="T45" fmla="*/ 494 h 606"/>
                <a:gd name="T46" fmla="*/ 325 w 568"/>
                <a:gd name="T47" fmla="*/ 360 h 606"/>
                <a:gd name="T48" fmla="*/ 353 w 568"/>
                <a:gd name="T49" fmla="*/ 339 h 606"/>
                <a:gd name="T50" fmla="*/ 491 w 568"/>
                <a:gd name="T51" fmla="*/ 205 h 606"/>
                <a:gd name="T52" fmla="*/ 496 w 568"/>
                <a:gd name="T53" fmla="*/ 331 h 606"/>
                <a:gd name="T54" fmla="*/ 518 w 568"/>
                <a:gd name="T55" fmla="*/ 339 h 606"/>
                <a:gd name="T56" fmla="*/ 518 w 568"/>
                <a:gd name="T57" fmla="*/ 139 h 606"/>
                <a:gd name="T58" fmla="*/ 27 w 568"/>
                <a:gd name="T59" fmla="*/ 112 h 606"/>
                <a:gd name="T60" fmla="*/ 0 w 568"/>
                <a:gd name="T61" fmla="*/ 211 h 606"/>
                <a:gd name="T62" fmla="*/ 0 w 568"/>
                <a:gd name="T63" fmla="*/ 360 h 606"/>
                <a:gd name="T64" fmla="*/ 0 w 568"/>
                <a:gd name="T65" fmla="*/ 504 h 606"/>
                <a:gd name="T66" fmla="*/ 286 w 568"/>
                <a:gd name="T67" fmla="*/ 531 h 606"/>
                <a:gd name="T68" fmla="*/ 21 w 568"/>
                <a:gd name="T69" fmla="*/ 211 h 606"/>
                <a:gd name="T70" fmla="*/ 27 w 568"/>
                <a:gd name="T71" fmla="*/ 205 h 606"/>
                <a:gd name="T72" fmla="*/ 169 w 568"/>
                <a:gd name="T73" fmla="*/ 339 h 606"/>
                <a:gd name="T74" fmla="*/ 21 w 568"/>
                <a:gd name="T75" fmla="*/ 211 h 606"/>
                <a:gd name="T76" fmla="*/ 169 w 568"/>
                <a:gd name="T77" fmla="*/ 360 h 606"/>
                <a:gd name="T78" fmla="*/ 27 w 568"/>
                <a:gd name="T79" fmla="*/ 494 h 606"/>
                <a:gd name="T80" fmla="*/ 21 w 568"/>
                <a:gd name="T81" fmla="*/ 360 h 606"/>
                <a:gd name="T82" fmla="*/ 190 w 568"/>
                <a:gd name="T83" fmla="*/ 339 h 606"/>
                <a:gd name="T84" fmla="*/ 190 w 568"/>
                <a:gd name="T85" fmla="*/ 205 h 606"/>
                <a:gd name="T86" fmla="*/ 332 w 568"/>
                <a:gd name="T87" fmla="*/ 339 h 606"/>
                <a:gd name="T88" fmla="*/ 342 w 568"/>
                <a:gd name="T89" fmla="*/ 139 h 606"/>
                <a:gd name="T90" fmla="*/ 361 w 568"/>
                <a:gd name="T91" fmla="*/ 157 h 606"/>
                <a:gd name="T92" fmla="*/ 324 w 568"/>
                <a:gd name="T93" fmla="*/ 157 h 606"/>
                <a:gd name="T94" fmla="*/ 180 w 568"/>
                <a:gd name="T95" fmla="*/ 139 h 606"/>
                <a:gd name="T96" fmla="*/ 198 w 568"/>
                <a:gd name="T97" fmla="*/ 157 h 606"/>
                <a:gd name="T98" fmla="*/ 161 w 568"/>
                <a:gd name="T99" fmla="*/ 157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68" h="606">
                  <a:moveTo>
                    <a:pt x="145" y="67"/>
                  </a:moveTo>
                  <a:cubicBezTo>
                    <a:pt x="145" y="81"/>
                    <a:pt x="157" y="92"/>
                    <a:pt x="171" y="92"/>
                  </a:cubicBezTo>
                  <a:lnTo>
                    <a:pt x="347" y="92"/>
                  </a:lnTo>
                  <a:cubicBezTo>
                    <a:pt x="361" y="92"/>
                    <a:pt x="372" y="81"/>
                    <a:pt x="372" y="67"/>
                  </a:cubicBezTo>
                  <a:cubicBezTo>
                    <a:pt x="372" y="53"/>
                    <a:pt x="361" y="41"/>
                    <a:pt x="347" y="41"/>
                  </a:cubicBezTo>
                  <a:lnTo>
                    <a:pt x="300" y="41"/>
                  </a:lnTo>
                  <a:cubicBezTo>
                    <a:pt x="300" y="18"/>
                    <a:pt x="282" y="0"/>
                    <a:pt x="259" y="0"/>
                  </a:cubicBezTo>
                  <a:cubicBezTo>
                    <a:pt x="236" y="0"/>
                    <a:pt x="217" y="18"/>
                    <a:pt x="217" y="41"/>
                  </a:cubicBezTo>
                  <a:lnTo>
                    <a:pt x="171" y="41"/>
                  </a:lnTo>
                  <a:cubicBezTo>
                    <a:pt x="157" y="41"/>
                    <a:pt x="145" y="53"/>
                    <a:pt x="145" y="67"/>
                  </a:cubicBezTo>
                  <a:close/>
                  <a:moveTo>
                    <a:pt x="460" y="522"/>
                  </a:moveTo>
                  <a:cubicBezTo>
                    <a:pt x="462" y="524"/>
                    <a:pt x="465" y="525"/>
                    <a:pt x="468" y="525"/>
                  </a:cubicBezTo>
                  <a:cubicBezTo>
                    <a:pt x="471" y="525"/>
                    <a:pt x="473" y="524"/>
                    <a:pt x="475" y="522"/>
                  </a:cubicBezTo>
                  <a:cubicBezTo>
                    <a:pt x="480" y="517"/>
                    <a:pt x="480" y="511"/>
                    <a:pt x="475" y="507"/>
                  </a:cubicBezTo>
                  <a:lnTo>
                    <a:pt x="443" y="474"/>
                  </a:lnTo>
                  <a:lnTo>
                    <a:pt x="443" y="393"/>
                  </a:lnTo>
                  <a:cubicBezTo>
                    <a:pt x="443" y="387"/>
                    <a:pt x="438" y="382"/>
                    <a:pt x="432" y="382"/>
                  </a:cubicBezTo>
                  <a:cubicBezTo>
                    <a:pt x="426" y="382"/>
                    <a:pt x="422" y="387"/>
                    <a:pt x="422" y="393"/>
                  </a:cubicBezTo>
                  <a:lnTo>
                    <a:pt x="422" y="478"/>
                  </a:lnTo>
                  <a:cubicBezTo>
                    <a:pt x="422" y="479"/>
                    <a:pt x="422" y="480"/>
                    <a:pt x="422" y="481"/>
                  </a:cubicBezTo>
                  <a:cubicBezTo>
                    <a:pt x="422" y="481"/>
                    <a:pt x="422" y="481"/>
                    <a:pt x="422" y="481"/>
                  </a:cubicBezTo>
                  <a:cubicBezTo>
                    <a:pt x="422" y="482"/>
                    <a:pt x="422" y="482"/>
                    <a:pt x="422" y="483"/>
                  </a:cubicBezTo>
                  <a:cubicBezTo>
                    <a:pt x="423" y="483"/>
                    <a:pt x="423" y="483"/>
                    <a:pt x="423" y="483"/>
                  </a:cubicBezTo>
                  <a:cubicBezTo>
                    <a:pt x="423" y="484"/>
                    <a:pt x="423" y="484"/>
                    <a:pt x="423" y="484"/>
                  </a:cubicBezTo>
                  <a:cubicBezTo>
                    <a:pt x="424" y="485"/>
                    <a:pt x="424" y="485"/>
                    <a:pt x="425" y="486"/>
                  </a:cubicBezTo>
                  <a:cubicBezTo>
                    <a:pt x="425" y="486"/>
                    <a:pt x="425" y="486"/>
                    <a:pt x="425" y="486"/>
                  </a:cubicBezTo>
                  <a:lnTo>
                    <a:pt x="460" y="522"/>
                  </a:lnTo>
                  <a:close/>
                  <a:moveTo>
                    <a:pt x="541" y="400"/>
                  </a:moveTo>
                  <a:cubicBezTo>
                    <a:pt x="522" y="371"/>
                    <a:pt x="492" y="351"/>
                    <a:pt x="457" y="344"/>
                  </a:cubicBezTo>
                  <a:cubicBezTo>
                    <a:pt x="449" y="343"/>
                    <a:pt x="440" y="342"/>
                    <a:pt x="432" y="342"/>
                  </a:cubicBezTo>
                  <a:cubicBezTo>
                    <a:pt x="369" y="342"/>
                    <a:pt x="314" y="387"/>
                    <a:pt x="303" y="449"/>
                  </a:cubicBezTo>
                  <a:cubicBezTo>
                    <a:pt x="289" y="521"/>
                    <a:pt x="336" y="590"/>
                    <a:pt x="407" y="604"/>
                  </a:cubicBezTo>
                  <a:cubicBezTo>
                    <a:pt x="416" y="605"/>
                    <a:pt x="424" y="606"/>
                    <a:pt x="432" y="606"/>
                  </a:cubicBezTo>
                  <a:cubicBezTo>
                    <a:pt x="496" y="606"/>
                    <a:pt x="550" y="561"/>
                    <a:pt x="562" y="499"/>
                  </a:cubicBezTo>
                  <a:cubicBezTo>
                    <a:pt x="568" y="464"/>
                    <a:pt x="561" y="429"/>
                    <a:pt x="541" y="400"/>
                  </a:cubicBezTo>
                  <a:close/>
                  <a:moveTo>
                    <a:pt x="542" y="495"/>
                  </a:moveTo>
                  <a:lnTo>
                    <a:pt x="542" y="495"/>
                  </a:lnTo>
                  <a:cubicBezTo>
                    <a:pt x="532" y="547"/>
                    <a:pt x="486" y="586"/>
                    <a:pt x="432" y="586"/>
                  </a:cubicBezTo>
                  <a:cubicBezTo>
                    <a:pt x="425" y="586"/>
                    <a:pt x="418" y="585"/>
                    <a:pt x="411" y="584"/>
                  </a:cubicBezTo>
                  <a:cubicBezTo>
                    <a:pt x="351" y="572"/>
                    <a:pt x="311" y="513"/>
                    <a:pt x="323" y="453"/>
                  </a:cubicBezTo>
                  <a:cubicBezTo>
                    <a:pt x="333" y="401"/>
                    <a:pt x="379" y="362"/>
                    <a:pt x="432" y="362"/>
                  </a:cubicBezTo>
                  <a:cubicBezTo>
                    <a:pt x="439" y="362"/>
                    <a:pt x="446" y="363"/>
                    <a:pt x="453" y="364"/>
                  </a:cubicBezTo>
                  <a:cubicBezTo>
                    <a:pt x="482" y="370"/>
                    <a:pt x="508" y="387"/>
                    <a:pt x="524" y="411"/>
                  </a:cubicBezTo>
                  <a:cubicBezTo>
                    <a:pt x="541" y="436"/>
                    <a:pt x="547" y="466"/>
                    <a:pt x="542" y="495"/>
                  </a:cubicBezTo>
                  <a:close/>
                  <a:moveTo>
                    <a:pt x="277" y="494"/>
                  </a:moveTo>
                  <a:lnTo>
                    <a:pt x="190" y="494"/>
                  </a:lnTo>
                  <a:lnTo>
                    <a:pt x="190" y="360"/>
                  </a:lnTo>
                  <a:lnTo>
                    <a:pt x="325" y="360"/>
                  </a:lnTo>
                  <a:cubicBezTo>
                    <a:pt x="334" y="352"/>
                    <a:pt x="343" y="345"/>
                    <a:pt x="353" y="339"/>
                  </a:cubicBezTo>
                  <a:lnTo>
                    <a:pt x="353" y="339"/>
                  </a:lnTo>
                  <a:lnTo>
                    <a:pt x="353" y="205"/>
                  </a:lnTo>
                  <a:lnTo>
                    <a:pt x="491" y="205"/>
                  </a:lnTo>
                  <a:cubicBezTo>
                    <a:pt x="494" y="205"/>
                    <a:pt x="496" y="208"/>
                    <a:pt x="496" y="211"/>
                  </a:cubicBezTo>
                  <a:lnTo>
                    <a:pt x="496" y="331"/>
                  </a:lnTo>
                  <a:cubicBezTo>
                    <a:pt x="504" y="335"/>
                    <a:pt x="511" y="339"/>
                    <a:pt x="518" y="343"/>
                  </a:cubicBezTo>
                  <a:lnTo>
                    <a:pt x="518" y="339"/>
                  </a:lnTo>
                  <a:lnTo>
                    <a:pt x="518" y="211"/>
                  </a:lnTo>
                  <a:lnTo>
                    <a:pt x="518" y="139"/>
                  </a:lnTo>
                  <a:cubicBezTo>
                    <a:pt x="518" y="124"/>
                    <a:pt x="506" y="112"/>
                    <a:pt x="491" y="112"/>
                  </a:cubicBezTo>
                  <a:lnTo>
                    <a:pt x="27" y="112"/>
                  </a:lnTo>
                  <a:cubicBezTo>
                    <a:pt x="12" y="112"/>
                    <a:pt x="0" y="124"/>
                    <a:pt x="0" y="139"/>
                  </a:cubicBezTo>
                  <a:lnTo>
                    <a:pt x="0" y="211"/>
                  </a:lnTo>
                  <a:lnTo>
                    <a:pt x="0" y="339"/>
                  </a:lnTo>
                  <a:lnTo>
                    <a:pt x="0" y="360"/>
                  </a:lnTo>
                  <a:lnTo>
                    <a:pt x="0" y="488"/>
                  </a:lnTo>
                  <a:lnTo>
                    <a:pt x="0" y="504"/>
                  </a:lnTo>
                  <a:cubicBezTo>
                    <a:pt x="0" y="519"/>
                    <a:pt x="12" y="531"/>
                    <a:pt x="27" y="531"/>
                  </a:cubicBezTo>
                  <a:lnTo>
                    <a:pt x="286" y="531"/>
                  </a:lnTo>
                  <a:cubicBezTo>
                    <a:pt x="282" y="519"/>
                    <a:pt x="278" y="506"/>
                    <a:pt x="277" y="494"/>
                  </a:cubicBezTo>
                  <a:close/>
                  <a:moveTo>
                    <a:pt x="21" y="211"/>
                  </a:moveTo>
                  <a:lnTo>
                    <a:pt x="21" y="211"/>
                  </a:lnTo>
                  <a:cubicBezTo>
                    <a:pt x="21" y="208"/>
                    <a:pt x="24" y="205"/>
                    <a:pt x="27" y="205"/>
                  </a:cubicBezTo>
                  <a:lnTo>
                    <a:pt x="169" y="205"/>
                  </a:lnTo>
                  <a:lnTo>
                    <a:pt x="169" y="339"/>
                  </a:lnTo>
                  <a:lnTo>
                    <a:pt x="21" y="339"/>
                  </a:lnTo>
                  <a:lnTo>
                    <a:pt x="21" y="211"/>
                  </a:lnTo>
                  <a:close/>
                  <a:moveTo>
                    <a:pt x="169" y="360"/>
                  </a:moveTo>
                  <a:lnTo>
                    <a:pt x="169" y="360"/>
                  </a:lnTo>
                  <a:lnTo>
                    <a:pt x="169" y="494"/>
                  </a:lnTo>
                  <a:lnTo>
                    <a:pt x="27" y="494"/>
                  </a:lnTo>
                  <a:cubicBezTo>
                    <a:pt x="24" y="494"/>
                    <a:pt x="21" y="491"/>
                    <a:pt x="21" y="488"/>
                  </a:cubicBezTo>
                  <a:lnTo>
                    <a:pt x="21" y="360"/>
                  </a:lnTo>
                  <a:lnTo>
                    <a:pt x="169" y="360"/>
                  </a:lnTo>
                  <a:close/>
                  <a:moveTo>
                    <a:pt x="190" y="339"/>
                  </a:moveTo>
                  <a:lnTo>
                    <a:pt x="190" y="339"/>
                  </a:lnTo>
                  <a:lnTo>
                    <a:pt x="190" y="205"/>
                  </a:lnTo>
                  <a:lnTo>
                    <a:pt x="332" y="205"/>
                  </a:lnTo>
                  <a:lnTo>
                    <a:pt x="332" y="339"/>
                  </a:lnTo>
                  <a:lnTo>
                    <a:pt x="190" y="339"/>
                  </a:lnTo>
                  <a:close/>
                  <a:moveTo>
                    <a:pt x="342" y="139"/>
                  </a:moveTo>
                  <a:lnTo>
                    <a:pt x="342" y="139"/>
                  </a:lnTo>
                  <a:cubicBezTo>
                    <a:pt x="353" y="139"/>
                    <a:pt x="361" y="147"/>
                    <a:pt x="361" y="157"/>
                  </a:cubicBezTo>
                  <a:cubicBezTo>
                    <a:pt x="361" y="167"/>
                    <a:pt x="353" y="176"/>
                    <a:pt x="342" y="176"/>
                  </a:cubicBezTo>
                  <a:cubicBezTo>
                    <a:pt x="332" y="176"/>
                    <a:pt x="324" y="167"/>
                    <a:pt x="324" y="157"/>
                  </a:cubicBezTo>
                  <a:cubicBezTo>
                    <a:pt x="324" y="147"/>
                    <a:pt x="332" y="139"/>
                    <a:pt x="342" y="139"/>
                  </a:cubicBezTo>
                  <a:close/>
                  <a:moveTo>
                    <a:pt x="180" y="139"/>
                  </a:moveTo>
                  <a:lnTo>
                    <a:pt x="180" y="139"/>
                  </a:lnTo>
                  <a:cubicBezTo>
                    <a:pt x="190" y="139"/>
                    <a:pt x="198" y="147"/>
                    <a:pt x="198" y="157"/>
                  </a:cubicBezTo>
                  <a:cubicBezTo>
                    <a:pt x="198" y="167"/>
                    <a:pt x="190" y="176"/>
                    <a:pt x="180" y="176"/>
                  </a:cubicBezTo>
                  <a:cubicBezTo>
                    <a:pt x="170" y="176"/>
                    <a:pt x="161" y="167"/>
                    <a:pt x="161" y="157"/>
                  </a:cubicBezTo>
                  <a:cubicBezTo>
                    <a:pt x="161" y="147"/>
                    <a:pt x="170" y="139"/>
                    <a:pt x="180" y="139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accent2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0" name="组合 9"/>
          <p:cNvGrpSpPr/>
          <p:nvPr/>
        </p:nvGrpSpPr>
        <p:grpSpPr>
          <a:xfrm>
            <a:off x="6527410" y="4374151"/>
            <a:ext cx="1188663" cy="1053505"/>
            <a:chOff x="6527410" y="4983751"/>
            <a:chExt cx="1188663" cy="1053505"/>
          </a:xfrm>
        </p:grpSpPr>
        <p:sp>
          <p:nvSpPr>
            <p:cNvPr id="53" name="Freeform 5"/>
            <p:cNvSpPr/>
            <p:nvPr/>
          </p:nvSpPr>
          <p:spPr bwMode="auto">
            <a:xfrm flipH="1">
              <a:off x="6527410" y="4983751"/>
              <a:ext cx="1188663" cy="1053505"/>
            </a:xfrm>
            <a:custGeom>
              <a:avLst/>
              <a:gdLst>
                <a:gd name="T0" fmla="*/ 407 w 1375"/>
                <a:gd name="T1" fmla="*/ 1218 h 1218"/>
                <a:gd name="T2" fmla="*/ 299 w 1375"/>
                <a:gd name="T3" fmla="*/ 1156 h 1218"/>
                <a:gd name="T4" fmla="*/ 19 w 1375"/>
                <a:gd name="T5" fmla="*/ 671 h 1218"/>
                <a:gd name="T6" fmla="*/ 19 w 1375"/>
                <a:gd name="T7" fmla="*/ 547 h 1218"/>
                <a:gd name="T8" fmla="*/ 299 w 1375"/>
                <a:gd name="T9" fmla="*/ 62 h 1218"/>
                <a:gd name="T10" fmla="*/ 407 w 1375"/>
                <a:gd name="T11" fmla="*/ 0 h 1218"/>
                <a:gd name="T12" fmla="*/ 967 w 1375"/>
                <a:gd name="T13" fmla="*/ 0 h 1218"/>
                <a:gd name="T14" fmla="*/ 1075 w 1375"/>
                <a:gd name="T15" fmla="*/ 62 h 1218"/>
                <a:gd name="T16" fmla="*/ 1355 w 1375"/>
                <a:gd name="T17" fmla="*/ 547 h 1218"/>
                <a:gd name="T18" fmla="*/ 1355 w 1375"/>
                <a:gd name="T19" fmla="*/ 671 h 1218"/>
                <a:gd name="T20" fmla="*/ 1075 w 1375"/>
                <a:gd name="T21" fmla="*/ 1156 h 1218"/>
                <a:gd name="T22" fmla="*/ 967 w 1375"/>
                <a:gd name="T23" fmla="*/ 1218 h 1218"/>
                <a:gd name="T24" fmla="*/ 407 w 1375"/>
                <a:gd name="T25" fmla="*/ 1218 h 1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75" h="1218">
                  <a:moveTo>
                    <a:pt x="407" y="1218"/>
                  </a:moveTo>
                  <a:cubicBezTo>
                    <a:pt x="368" y="1218"/>
                    <a:pt x="319" y="1190"/>
                    <a:pt x="299" y="1156"/>
                  </a:cubicBezTo>
                  <a:cubicBezTo>
                    <a:pt x="19" y="671"/>
                    <a:pt x="19" y="671"/>
                    <a:pt x="19" y="671"/>
                  </a:cubicBezTo>
                  <a:cubicBezTo>
                    <a:pt x="0" y="637"/>
                    <a:pt x="0" y="581"/>
                    <a:pt x="19" y="547"/>
                  </a:cubicBezTo>
                  <a:cubicBezTo>
                    <a:pt x="299" y="62"/>
                    <a:pt x="299" y="62"/>
                    <a:pt x="299" y="62"/>
                  </a:cubicBezTo>
                  <a:cubicBezTo>
                    <a:pt x="319" y="28"/>
                    <a:pt x="368" y="0"/>
                    <a:pt x="407" y="0"/>
                  </a:cubicBezTo>
                  <a:cubicBezTo>
                    <a:pt x="967" y="0"/>
                    <a:pt x="967" y="0"/>
                    <a:pt x="967" y="0"/>
                  </a:cubicBezTo>
                  <a:cubicBezTo>
                    <a:pt x="1007" y="0"/>
                    <a:pt x="1055" y="28"/>
                    <a:pt x="1075" y="62"/>
                  </a:cubicBezTo>
                  <a:cubicBezTo>
                    <a:pt x="1355" y="547"/>
                    <a:pt x="1355" y="547"/>
                    <a:pt x="1355" y="547"/>
                  </a:cubicBezTo>
                  <a:cubicBezTo>
                    <a:pt x="1375" y="581"/>
                    <a:pt x="1375" y="637"/>
                    <a:pt x="1355" y="671"/>
                  </a:cubicBezTo>
                  <a:cubicBezTo>
                    <a:pt x="1075" y="1156"/>
                    <a:pt x="1075" y="1156"/>
                    <a:pt x="1075" y="1156"/>
                  </a:cubicBezTo>
                  <a:cubicBezTo>
                    <a:pt x="1055" y="1190"/>
                    <a:pt x="1007" y="1218"/>
                    <a:pt x="967" y="1218"/>
                  </a:cubicBezTo>
                  <a:lnTo>
                    <a:pt x="407" y="1218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97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2700000" scaled="1"/>
              <a:tileRect/>
            </a:gradFill>
            <a:ln w="19050">
              <a:gradFill flip="none" rotWithShape="1">
                <a:gsLst>
                  <a:gs pos="100000">
                    <a:schemeClr val="bg1">
                      <a:lumMod val="75000"/>
                    </a:schemeClr>
                  </a:gs>
                  <a:gs pos="0">
                    <a:schemeClr val="bg1"/>
                  </a:gs>
                </a:gsLst>
                <a:lin ang="2700000" scaled="1"/>
                <a:tileRect/>
              </a:gradFill>
            </a:ln>
            <a:effectLst>
              <a:outerShdw blurRad="127000" dist="508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54" name="Freeform 5"/>
            <p:cNvSpPr/>
            <p:nvPr/>
          </p:nvSpPr>
          <p:spPr bwMode="auto">
            <a:xfrm flipH="1">
              <a:off x="6688628" y="5126636"/>
              <a:ext cx="866229" cy="767735"/>
            </a:xfrm>
            <a:custGeom>
              <a:avLst/>
              <a:gdLst>
                <a:gd name="T0" fmla="*/ 407 w 1375"/>
                <a:gd name="T1" fmla="*/ 1218 h 1218"/>
                <a:gd name="T2" fmla="*/ 299 w 1375"/>
                <a:gd name="T3" fmla="*/ 1156 h 1218"/>
                <a:gd name="T4" fmla="*/ 19 w 1375"/>
                <a:gd name="T5" fmla="*/ 671 h 1218"/>
                <a:gd name="T6" fmla="*/ 19 w 1375"/>
                <a:gd name="T7" fmla="*/ 547 h 1218"/>
                <a:gd name="T8" fmla="*/ 299 w 1375"/>
                <a:gd name="T9" fmla="*/ 62 h 1218"/>
                <a:gd name="T10" fmla="*/ 407 w 1375"/>
                <a:gd name="T11" fmla="*/ 0 h 1218"/>
                <a:gd name="T12" fmla="*/ 967 w 1375"/>
                <a:gd name="T13" fmla="*/ 0 h 1218"/>
                <a:gd name="T14" fmla="*/ 1075 w 1375"/>
                <a:gd name="T15" fmla="*/ 62 h 1218"/>
                <a:gd name="T16" fmla="*/ 1355 w 1375"/>
                <a:gd name="T17" fmla="*/ 547 h 1218"/>
                <a:gd name="T18" fmla="*/ 1355 w 1375"/>
                <a:gd name="T19" fmla="*/ 671 h 1218"/>
                <a:gd name="T20" fmla="*/ 1075 w 1375"/>
                <a:gd name="T21" fmla="*/ 1156 h 1218"/>
                <a:gd name="T22" fmla="*/ 967 w 1375"/>
                <a:gd name="T23" fmla="*/ 1218 h 1218"/>
                <a:gd name="T24" fmla="*/ 407 w 1375"/>
                <a:gd name="T25" fmla="*/ 1218 h 1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75" h="1218">
                  <a:moveTo>
                    <a:pt x="407" y="1218"/>
                  </a:moveTo>
                  <a:cubicBezTo>
                    <a:pt x="368" y="1218"/>
                    <a:pt x="319" y="1190"/>
                    <a:pt x="299" y="1156"/>
                  </a:cubicBezTo>
                  <a:cubicBezTo>
                    <a:pt x="19" y="671"/>
                    <a:pt x="19" y="671"/>
                    <a:pt x="19" y="671"/>
                  </a:cubicBezTo>
                  <a:cubicBezTo>
                    <a:pt x="0" y="637"/>
                    <a:pt x="0" y="581"/>
                    <a:pt x="19" y="547"/>
                  </a:cubicBezTo>
                  <a:cubicBezTo>
                    <a:pt x="299" y="62"/>
                    <a:pt x="299" y="62"/>
                    <a:pt x="299" y="62"/>
                  </a:cubicBezTo>
                  <a:cubicBezTo>
                    <a:pt x="319" y="28"/>
                    <a:pt x="368" y="0"/>
                    <a:pt x="407" y="0"/>
                  </a:cubicBezTo>
                  <a:cubicBezTo>
                    <a:pt x="967" y="0"/>
                    <a:pt x="967" y="0"/>
                    <a:pt x="967" y="0"/>
                  </a:cubicBezTo>
                  <a:cubicBezTo>
                    <a:pt x="1007" y="0"/>
                    <a:pt x="1055" y="28"/>
                    <a:pt x="1075" y="62"/>
                  </a:cubicBezTo>
                  <a:cubicBezTo>
                    <a:pt x="1355" y="547"/>
                    <a:pt x="1355" y="547"/>
                    <a:pt x="1355" y="547"/>
                  </a:cubicBezTo>
                  <a:cubicBezTo>
                    <a:pt x="1375" y="581"/>
                    <a:pt x="1375" y="637"/>
                    <a:pt x="1355" y="671"/>
                  </a:cubicBezTo>
                  <a:cubicBezTo>
                    <a:pt x="1075" y="1156"/>
                    <a:pt x="1075" y="1156"/>
                    <a:pt x="1075" y="1156"/>
                  </a:cubicBezTo>
                  <a:cubicBezTo>
                    <a:pt x="1055" y="1190"/>
                    <a:pt x="1007" y="1218"/>
                    <a:pt x="967" y="1218"/>
                  </a:cubicBezTo>
                  <a:lnTo>
                    <a:pt x="407" y="1218"/>
                  </a:lnTo>
                  <a:close/>
                </a:path>
              </a:pathLst>
            </a:custGeom>
            <a:gradFill>
              <a:gsLst>
                <a:gs pos="0">
                  <a:srgbClr val="E30613"/>
                </a:gs>
                <a:gs pos="100000">
                  <a:srgbClr val="81040B"/>
                </a:gs>
              </a:gsLst>
              <a:lin ang="3600000" scaled="0"/>
            </a:gradFill>
            <a:ln w="15875">
              <a:noFill/>
            </a:ln>
            <a:effectLst>
              <a:innerShdw blurRad="50800" dist="25400" dir="13500000">
                <a:prstClr val="black">
                  <a:alpha val="50000"/>
                </a:prstClr>
              </a:innerShdw>
            </a:effec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77" name="Freeform 33"/>
            <p:cNvSpPr>
              <a:spLocks noEditPoints="1"/>
            </p:cNvSpPr>
            <p:nvPr/>
          </p:nvSpPr>
          <p:spPr bwMode="auto">
            <a:xfrm>
              <a:off x="6997915" y="5351249"/>
              <a:ext cx="336414" cy="315950"/>
            </a:xfrm>
            <a:custGeom>
              <a:avLst/>
              <a:gdLst>
                <a:gd name="T0" fmla="*/ 21 w 643"/>
                <a:gd name="T1" fmla="*/ 477 h 603"/>
                <a:gd name="T2" fmla="*/ 459 w 643"/>
                <a:gd name="T3" fmla="*/ 359 h 603"/>
                <a:gd name="T4" fmla="*/ 420 w 643"/>
                <a:gd name="T5" fmla="*/ 494 h 603"/>
                <a:gd name="T6" fmla="*/ 407 w 643"/>
                <a:gd name="T7" fmla="*/ 377 h 603"/>
                <a:gd name="T8" fmla="*/ 408 w 643"/>
                <a:gd name="T9" fmla="*/ 272 h 603"/>
                <a:gd name="T10" fmla="*/ 397 w 643"/>
                <a:gd name="T11" fmla="*/ 276 h 603"/>
                <a:gd name="T12" fmla="*/ 405 w 643"/>
                <a:gd name="T13" fmla="*/ 292 h 603"/>
                <a:gd name="T14" fmla="*/ 415 w 643"/>
                <a:gd name="T15" fmla="*/ 288 h 603"/>
                <a:gd name="T16" fmla="*/ 356 w 643"/>
                <a:gd name="T17" fmla="*/ 302 h 603"/>
                <a:gd name="T18" fmla="*/ 360 w 643"/>
                <a:gd name="T19" fmla="*/ 322 h 603"/>
                <a:gd name="T20" fmla="*/ 368 w 643"/>
                <a:gd name="T21" fmla="*/ 315 h 603"/>
                <a:gd name="T22" fmla="*/ 324 w 643"/>
                <a:gd name="T23" fmla="*/ 341 h 603"/>
                <a:gd name="T24" fmla="*/ 319 w 643"/>
                <a:gd name="T25" fmla="*/ 351 h 603"/>
                <a:gd name="T26" fmla="*/ 335 w 643"/>
                <a:gd name="T27" fmla="*/ 359 h 603"/>
                <a:gd name="T28" fmla="*/ 340 w 643"/>
                <a:gd name="T29" fmla="*/ 349 h 603"/>
                <a:gd name="T30" fmla="*/ 305 w 643"/>
                <a:gd name="T31" fmla="*/ 399 h 603"/>
                <a:gd name="T32" fmla="*/ 322 w 643"/>
                <a:gd name="T33" fmla="*/ 411 h 603"/>
                <a:gd name="T34" fmla="*/ 323 w 643"/>
                <a:gd name="T35" fmla="*/ 400 h 603"/>
                <a:gd name="T36" fmla="*/ 308 w 643"/>
                <a:gd name="T37" fmla="*/ 450 h 603"/>
                <a:gd name="T38" fmla="*/ 311 w 643"/>
                <a:gd name="T39" fmla="*/ 461 h 603"/>
                <a:gd name="T40" fmla="*/ 327 w 643"/>
                <a:gd name="T41" fmla="*/ 455 h 603"/>
                <a:gd name="T42" fmla="*/ 324 w 643"/>
                <a:gd name="T43" fmla="*/ 444 h 603"/>
                <a:gd name="T44" fmla="*/ 332 w 643"/>
                <a:gd name="T45" fmla="*/ 505 h 603"/>
                <a:gd name="T46" fmla="*/ 353 w 643"/>
                <a:gd name="T47" fmla="*/ 503 h 603"/>
                <a:gd name="T48" fmla="*/ 346 w 643"/>
                <a:gd name="T49" fmla="*/ 495 h 603"/>
                <a:gd name="T50" fmla="*/ 367 w 643"/>
                <a:gd name="T51" fmla="*/ 541 h 603"/>
                <a:gd name="T52" fmla="*/ 377 w 643"/>
                <a:gd name="T53" fmla="*/ 547 h 603"/>
                <a:gd name="T54" fmla="*/ 386 w 643"/>
                <a:gd name="T55" fmla="*/ 532 h 603"/>
                <a:gd name="T56" fmla="*/ 377 w 643"/>
                <a:gd name="T57" fmla="*/ 526 h 603"/>
                <a:gd name="T58" fmla="*/ 423 w 643"/>
                <a:gd name="T59" fmla="*/ 566 h 603"/>
                <a:gd name="T60" fmla="*/ 434 w 643"/>
                <a:gd name="T61" fmla="*/ 568 h 603"/>
                <a:gd name="T62" fmla="*/ 427 w 643"/>
                <a:gd name="T63" fmla="*/ 549 h 603"/>
                <a:gd name="T64" fmla="*/ 472 w 643"/>
                <a:gd name="T65" fmla="*/ 569 h 603"/>
                <a:gd name="T66" fmla="*/ 484 w 643"/>
                <a:gd name="T67" fmla="*/ 568 h 603"/>
                <a:gd name="T68" fmla="*/ 483 w 643"/>
                <a:gd name="T69" fmla="*/ 550 h 603"/>
                <a:gd name="T70" fmla="*/ 472 w 643"/>
                <a:gd name="T71" fmla="*/ 552 h 603"/>
                <a:gd name="T72" fmla="*/ 530 w 643"/>
                <a:gd name="T73" fmla="*/ 551 h 603"/>
                <a:gd name="T74" fmla="*/ 540 w 643"/>
                <a:gd name="T75" fmla="*/ 545 h 603"/>
                <a:gd name="T76" fmla="*/ 524 w 643"/>
                <a:gd name="T77" fmla="*/ 535 h 603"/>
                <a:gd name="T78" fmla="*/ 570 w 643"/>
                <a:gd name="T79" fmla="*/ 521 h 603"/>
                <a:gd name="T80" fmla="*/ 577 w 643"/>
                <a:gd name="T81" fmla="*/ 512 h 603"/>
                <a:gd name="T82" fmla="*/ 565 w 643"/>
                <a:gd name="T83" fmla="*/ 499 h 603"/>
                <a:gd name="T84" fmla="*/ 559 w 643"/>
                <a:gd name="T85" fmla="*/ 507 h 603"/>
                <a:gd name="T86" fmla="*/ 601 w 643"/>
                <a:gd name="T87" fmla="*/ 469 h 603"/>
                <a:gd name="T88" fmla="*/ 605 w 643"/>
                <a:gd name="T89" fmla="*/ 457 h 603"/>
                <a:gd name="T90" fmla="*/ 586 w 643"/>
                <a:gd name="T91" fmla="*/ 459 h 603"/>
                <a:gd name="T92" fmla="*/ 610 w 643"/>
                <a:gd name="T93" fmla="*/ 419 h 603"/>
                <a:gd name="T94" fmla="*/ 610 w 643"/>
                <a:gd name="T95" fmla="*/ 408 h 603"/>
                <a:gd name="T96" fmla="*/ 592 w 643"/>
                <a:gd name="T97" fmla="*/ 406 h 603"/>
                <a:gd name="T98" fmla="*/ 593 w 643"/>
                <a:gd name="T99" fmla="*/ 417 h 603"/>
                <a:gd name="T100" fmla="*/ 599 w 643"/>
                <a:gd name="T101" fmla="*/ 358 h 603"/>
                <a:gd name="T102" fmla="*/ 594 w 643"/>
                <a:gd name="T103" fmla="*/ 347 h 603"/>
                <a:gd name="T104" fmla="*/ 581 w 643"/>
                <a:gd name="T105" fmla="*/ 363 h 603"/>
                <a:gd name="T106" fmla="*/ 573 w 643"/>
                <a:gd name="T107" fmla="*/ 316 h 603"/>
                <a:gd name="T108" fmla="*/ 565 w 643"/>
                <a:gd name="T109" fmla="*/ 308 h 603"/>
                <a:gd name="T110" fmla="*/ 550 w 643"/>
                <a:gd name="T111" fmla="*/ 318 h 603"/>
                <a:gd name="T112" fmla="*/ 557 w 643"/>
                <a:gd name="T113" fmla="*/ 326 h 603"/>
                <a:gd name="T114" fmla="*/ 524 w 643"/>
                <a:gd name="T115" fmla="*/ 279 h 603"/>
                <a:gd name="T116" fmla="*/ 513 w 643"/>
                <a:gd name="T117" fmla="*/ 274 h 603"/>
                <a:gd name="T118" fmla="*/ 513 w 643"/>
                <a:gd name="T119" fmla="*/ 293 h 603"/>
                <a:gd name="T120" fmla="*/ 457 w 643"/>
                <a:gd name="T121" fmla="*/ 231 h 603"/>
                <a:gd name="T122" fmla="*/ 358 w 643"/>
                <a:gd name="T123" fmla="*/ 9 h 603"/>
                <a:gd name="T124" fmla="*/ 30 w 643"/>
                <a:gd name="T125" fmla="*/ 15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3" h="603">
                  <a:moveTo>
                    <a:pt x="51" y="448"/>
                  </a:moveTo>
                  <a:cubicBezTo>
                    <a:pt x="83" y="445"/>
                    <a:pt x="115" y="443"/>
                    <a:pt x="147" y="442"/>
                  </a:cubicBezTo>
                  <a:cubicBezTo>
                    <a:pt x="127" y="440"/>
                    <a:pt x="108" y="439"/>
                    <a:pt x="88" y="436"/>
                  </a:cubicBezTo>
                  <a:cubicBezTo>
                    <a:pt x="72" y="435"/>
                    <a:pt x="59" y="423"/>
                    <a:pt x="59" y="407"/>
                  </a:cubicBezTo>
                  <a:cubicBezTo>
                    <a:pt x="59" y="383"/>
                    <a:pt x="59" y="359"/>
                    <a:pt x="59" y="335"/>
                  </a:cubicBezTo>
                  <a:cubicBezTo>
                    <a:pt x="59" y="318"/>
                    <a:pt x="72" y="306"/>
                    <a:pt x="88" y="305"/>
                  </a:cubicBezTo>
                  <a:cubicBezTo>
                    <a:pt x="148" y="299"/>
                    <a:pt x="207" y="297"/>
                    <a:pt x="267" y="298"/>
                  </a:cubicBezTo>
                  <a:cubicBezTo>
                    <a:pt x="245" y="333"/>
                    <a:pt x="233" y="373"/>
                    <a:pt x="233" y="417"/>
                  </a:cubicBezTo>
                  <a:cubicBezTo>
                    <a:pt x="233" y="479"/>
                    <a:pt x="258" y="535"/>
                    <a:pt x="299" y="575"/>
                  </a:cubicBezTo>
                  <a:cubicBezTo>
                    <a:pt x="301" y="578"/>
                    <a:pt x="304" y="581"/>
                    <a:pt x="306" y="583"/>
                  </a:cubicBezTo>
                  <a:cubicBezTo>
                    <a:pt x="221" y="590"/>
                    <a:pt x="136" y="588"/>
                    <a:pt x="51" y="579"/>
                  </a:cubicBezTo>
                  <a:cubicBezTo>
                    <a:pt x="35" y="578"/>
                    <a:pt x="21" y="566"/>
                    <a:pt x="21" y="549"/>
                  </a:cubicBezTo>
                  <a:cubicBezTo>
                    <a:pt x="21" y="526"/>
                    <a:pt x="21" y="501"/>
                    <a:pt x="21" y="477"/>
                  </a:cubicBezTo>
                  <a:cubicBezTo>
                    <a:pt x="21" y="461"/>
                    <a:pt x="35" y="449"/>
                    <a:pt x="51" y="448"/>
                  </a:cubicBezTo>
                  <a:close/>
                  <a:moveTo>
                    <a:pt x="442" y="265"/>
                  </a:moveTo>
                  <a:lnTo>
                    <a:pt x="442" y="265"/>
                  </a:lnTo>
                  <a:cubicBezTo>
                    <a:pt x="454" y="263"/>
                    <a:pt x="467" y="262"/>
                    <a:pt x="479" y="265"/>
                  </a:cubicBezTo>
                  <a:cubicBezTo>
                    <a:pt x="478" y="271"/>
                    <a:pt x="478" y="278"/>
                    <a:pt x="477" y="284"/>
                  </a:cubicBezTo>
                  <a:cubicBezTo>
                    <a:pt x="466" y="283"/>
                    <a:pt x="455" y="283"/>
                    <a:pt x="444" y="284"/>
                  </a:cubicBezTo>
                  <a:cubicBezTo>
                    <a:pt x="443" y="278"/>
                    <a:pt x="443" y="271"/>
                    <a:pt x="442" y="265"/>
                  </a:cubicBezTo>
                  <a:close/>
                  <a:moveTo>
                    <a:pt x="510" y="384"/>
                  </a:moveTo>
                  <a:lnTo>
                    <a:pt x="510" y="384"/>
                  </a:lnTo>
                  <a:lnTo>
                    <a:pt x="467" y="384"/>
                  </a:lnTo>
                  <a:lnTo>
                    <a:pt x="467" y="377"/>
                  </a:lnTo>
                  <a:cubicBezTo>
                    <a:pt x="467" y="369"/>
                    <a:pt x="466" y="364"/>
                    <a:pt x="465" y="362"/>
                  </a:cubicBezTo>
                  <a:cubicBezTo>
                    <a:pt x="464" y="360"/>
                    <a:pt x="462" y="359"/>
                    <a:pt x="459" y="359"/>
                  </a:cubicBezTo>
                  <a:cubicBezTo>
                    <a:pt x="456" y="359"/>
                    <a:pt x="454" y="359"/>
                    <a:pt x="453" y="362"/>
                  </a:cubicBezTo>
                  <a:cubicBezTo>
                    <a:pt x="452" y="364"/>
                    <a:pt x="451" y="367"/>
                    <a:pt x="451" y="371"/>
                  </a:cubicBezTo>
                  <a:cubicBezTo>
                    <a:pt x="451" y="377"/>
                    <a:pt x="452" y="382"/>
                    <a:pt x="455" y="385"/>
                  </a:cubicBezTo>
                  <a:cubicBezTo>
                    <a:pt x="458" y="388"/>
                    <a:pt x="466" y="393"/>
                    <a:pt x="478" y="401"/>
                  </a:cubicBezTo>
                  <a:cubicBezTo>
                    <a:pt x="489" y="407"/>
                    <a:pt x="497" y="413"/>
                    <a:pt x="501" y="416"/>
                  </a:cubicBezTo>
                  <a:cubicBezTo>
                    <a:pt x="505" y="420"/>
                    <a:pt x="508" y="425"/>
                    <a:pt x="511" y="431"/>
                  </a:cubicBezTo>
                  <a:cubicBezTo>
                    <a:pt x="514" y="437"/>
                    <a:pt x="515" y="445"/>
                    <a:pt x="515" y="455"/>
                  </a:cubicBezTo>
                  <a:cubicBezTo>
                    <a:pt x="515" y="471"/>
                    <a:pt x="512" y="483"/>
                    <a:pt x="504" y="491"/>
                  </a:cubicBezTo>
                  <a:cubicBezTo>
                    <a:pt x="497" y="500"/>
                    <a:pt x="485" y="506"/>
                    <a:pt x="471" y="508"/>
                  </a:cubicBezTo>
                  <a:lnTo>
                    <a:pt x="471" y="524"/>
                  </a:lnTo>
                  <a:lnTo>
                    <a:pt x="451" y="524"/>
                  </a:lnTo>
                  <a:lnTo>
                    <a:pt x="451" y="507"/>
                  </a:lnTo>
                  <a:cubicBezTo>
                    <a:pt x="439" y="506"/>
                    <a:pt x="429" y="502"/>
                    <a:pt x="420" y="494"/>
                  </a:cubicBezTo>
                  <a:cubicBezTo>
                    <a:pt x="412" y="486"/>
                    <a:pt x="407" y="473"/>
                    <a:pt x="407" y="453"/>
                  </a:cubicBezTo>
                  <a:lnTo>
                    <a:pt x="407" y="445"/>
                  </a:lnTo>
                  <a:lnTo>
                    <a:pt x="451" y="445"/>
                  </a:lnTo>
                  <a:lnTo>
                    <a:pt x="451" y="456"/>
                  </a:lnTo>
                  <a:cubicBezTo>
                    <a:pt x="451" y="467"/>
                    <a:pt x="451" y="474"/>
                    <a:pt x="452" y="477"/>
                  </a:cubicBezTo>
                  <a:cubicBezTo>
                    <a:pt x="453" y="480"/>
                    <a:pt x="455" y="481"/>
                    <a:pt x="458" y="481"/>
                  </a:cubicBezTo>
                  <a:cubicBezTo>
                    <a:pt x="461" y="481"/>
                    <a:pt x="464" y="480"/>
                    <a:pt x="465" y="478"/>
                  </a:cubicBezTo>
                  <a:cubicBezTo>
                    <a:pt x="466" y="476"/>
                    <a:pt x="467" y="473"/>
                    <a:pt x="467" y="470"/>
                  </a:cubicBezTo>
                  <a:cubicBezTo>
                    <a:pt x="467" y="460"/>
                    <a:pt x="466" y="453"/>
                    <a:pt x="465" y="449"/>
                  </a:cubicBezTo>
                  <a:cubicBezTo>
                    <a:pt x="464" y="445"/>
                    <a:pt x="459" y="440"/>
                    <a:pt x="451" y="435"/>
                  </a:cubicBezTo>
                  <a:cubicBezTo>
                    <a:pt x="438" y="427"/>
                    <a:pt x="429" y="421"/>
                    <a:pt x="424" y="417"/>
                  </a:cubicBezTo>
                  <a:cubicBezTo>
                    <a:pt x="420" y="413"/>
                    <a:pt x="415" y="408"/>
                    <a:pt x="412" y="401"/>
                  </a:cubicBezTo>
                  <a:cubicBezTo>
                    <a:pt x="408" y="393"/>
                    <a:pt x="407" y="385"/>
                    <a:pt x="407" y="377"/>
                  </a:cubicBezTo>
                  <a:cubicBezTo>
                    <a:pt x="407" y="364"/>
                    <a:pt x="410" y="354"/>
                    <a:pt x="418" y="346"/>
                  </a:cubicBezTo>
                  <a:cubicBezTo>
                    <a:pt x="425" y="339"/>
                    <a:pt x="436" y="334"/>
                    <a:pt x="451" y="333"/>
                  </a:cubicBezTo>
                  <a:lnTo>
                    <a:pt x="451" y="319"/>
                  </a:lnTo>
                  <a:lnTo>
                    <a:pt x="471" y="319"/>
                  </a:lnTo>
                  <a:lnTo>
                    <a:pt x="471" y="333"/>
                  </a:lnTo>
                  <a:cubicBezTo>
                    <a:pt x="484" y="334"/>
                    <a:pt x="494" y="339"/>
                    <a:pt x="501" y="346"/>
                  </a:cubicBezTo>
                  <a:cubicBezTo>
                    <a:pt x="507" y="353"/>
                    <a:pt x="511" y="363"/>
                    <a:pt x="511" y="376"/>
                  </a:cubicBezTo>
                  <a:cubicBezTo>
                    <a:pt x="511" y="378"/>
                    <a:pt x="510" y="381"/>
                    <a:pt x="510" y="384"/>
                  </a:cubicBezTo>
                  <a:close/>
                  <a:moveTo>
                    <a:pt x="411" y="271"/>
                  </a:moveTo>
                  <a:lnTo>
                    <a:pt x="411" y="271"/>
                  </a:lnTo>
                  <a:lnTo>
                    <a:pt x="410" y="271"/>
                  </a:lnTo>
                  <a:lnTo>
                    <a:pt x="409" y="271"/>
                  </a:lnTo>
                  <a:lnTo>
                    <a:pt x="408" y="272"/>
                  </a:lnTo>
                  <a:lnTo>
                    <a:pt x="407" y="272"/>
                  </a:lnTo>
                  <a:lnTo>
                    <a:pt x="406" y="272"/>
                  </a:lnTo>
                  <a:lnTo>
                    <a:pt x="405" y="273"/>
                  </a:lnTo>
                  <a:lnTo>
                    <a:pt x="405" y="273"/>
                  </a:lnTo>
                  <a:lnTo>
                    <a:pt x="404" y="273"/>
                  </a:lnTo>
                  <a:lnTo>
                    <a:pt x="403" y="274"/>
                  </a:lnTo>
                  <a:lnTo>
                    <a:pt x="402" y="274"/>
                  </a:lnTo>
                  <a:lnTo>
                    <a:pt x="401" y="274"/>
                  </a:lnTo>
                  <a:lnTo>
                    <a:pt x="400" y="275"/>
                  </a:lnTo>
                  <a:lnTo>
                    <a:pt x="399" y="275"/>
                  </a:lnTo>
                  <a:lnTo>
                    <a:pt x="398" y="275"/>
                  </a:lnTo>
                  <a:lnTo>
                    <a:pt x="398" y="276"/>
                  </a:lnTo>
                  <a:lnTo>
                    <a:pt x="397" y="276"/>
                  </a:lnTo>
                  <a:lnTo>
                    <a:pt x="396" y="277"/>
                  </a:lnTo>
                  <a:lnTo>
                    <a:pt x="395" y="277"/>
                  </a:lnTo>
                  <a:lnTo>
                    <a:pt x="394" y="277"/>
                  </a:lnTo>
                  <a:lnTo>
                    <a:pt x="393" y="278"/>
                  </a:lnTo>
                  <a:lnTo>
                    <a:pt x="393" y="278"/>
                  </a:lnTo>
                  <a:lnTo>
                    <a:pt x="401" y="294"/>
                  </a:lnTo>
                  <a:lnTo>
                    <a:pt x="401" y="294"/>
                  </a:lnTo>
                  <a:lnTo>
                    <a:pt x="401" y="293"/>
                  </a:lnTo>
                  <a:lnTo>
                    <a:pt x="402" y="293"/>
                  </a:lnTo>
                  <a:lnTo>
                    <a:pt x="403" y="293"/>
                  </a:lnTo>
                  <a:lnTo>
                    <a:pt x="404" y="292"/>
                  </a:lnTo>
                  <a:lnTo>
                    <a:pt x="404" y="292"/>
                  </a:lnTo>
                  <a:lnTo>
                    <a:pt x="405" y="292"/>
                  </a:lnTo>
                  <a:lnTo>
                    <a:pt x="406" y="291"/>
                  </a:lnTo>
                  <a:lnTo>
                    <a:pt x="407" y="291"/>
                  </a:lnTo>
                  <a:lnTo>
                    <a:pt x="407" y="291"/>
                  </a:lnTo>
                  <a:lnTo>
                    <a:pt x="408" y="290"/>
                  </a:lnTo>
                  <a:lnTo>
                    <a:pt x="409" y="290"/>
                  </a:lnTo>
                  <a:lnTo>
                    <a:pt x="410" y="290"/>
                  </a:lnTo>
                  <a:lnTo>
                    <a:pt x="411" y="290"/>
                  </a:lnTo>
                  <a:lnTo>
                    <a:pt x="411" y="289"/>
                  </a:lnTo>
                  <a:lnTo>
                    <a:pt x="412" y="289"/>
                  </a:lnTo>
                  <a:lnTo>
                    <a:pt x="413" y="289"/>
                  </a:lnTo>
                  <a:lnTo>
                    <a:pt x="414" y="288"/>
                  </a:lnTo>
                  <a:lnTo>
                    <a:pt x="414" y="288"/>
                  </a:lnTo>
                  <a:lnTo>
                    <a:pt x="415" y="288"/>
                  </a:lnTo>
                  <a:lnTo>
                    <a:pt x="416" y="288"/>
                  </a:lnTo>
                  <a:lnTo>
                    <a:pt x="411" y="271"/>
                  </a:lnTo>
                  <a:close/>
                  <a:moveTo>
                    <a:pt x="361" y="297"/>
                  </a:moveTo>
                  <a:lnTo>
                    <a:pt x="361" y="297"/>
                  </a:lnTo>
                  <a:lnTo>
                    <a:pt x="361" y="297"/>
                  </a:lnTo>
                  <a:lnTo>
                    <a:pt x="360" y="298"/>
                  </a:lnTo>
                  <a:lnTo>
                    <a:pt x="360" y="299"/>
                  </a:lnTo>
                  <a:lnTo>
                    <a:pt x="359" y="299"/>
                  </a:lnTo>
                  <a:lnTo>
                    <a:pt x="358" y="300"/>
                  </a:lnTo>
                  <a:lnTo>
                    <a:pt x="358" y="300"/>
                  </a:lnTo>
                  <a:lnTo>
                    <a:pt x="357" y="301"/>
                  </a:lnTo>
                  <a:lnTo>
                    <a:pt x="356" y="302"/>
                  </a:lnTo>
                  <a:lnTo>
                    <a:pt x="356" y="302"/>
                  </a:lnTo>
                  <a:lnTo>
                    <a:pt x="355" y="303"/>
                  </a:lnTo>
                  <a:lnTo>
                    <a:pt x="354" y="304"/>
                  </a:lnTo>
                  <a:lnTo>
                    <a:pt x="354" y="304"/>
                  </a:lnTo>
                  <a:lnTo>
                    <a:pt x="353" y="305"/>
                  </a:lnTo>
                  <a:lnTo>
                    <a:pt x="352" y="305"/>
                  </a:lnTo>
                  <a:lnTo>
                    <a:pt x="352" y="306"/>
                  </a:lnTo>
                  <a:lnTo>
                    <a:pt x="351" y="307"/>
                  </a:lnTo>
                  <a:lnTo>
                    <a:pt x="350" y="307"/>
                  </a:lnTo>
                  <a:lnTo>
                    <a:pt x="350" y="308"/>
                  </a:lnTo>
                  <a:lnTo>
                    <a:pt x="349" y="309"/>
                  </a:lnTo>
                  <a:lnTo>
                    <a:pt x="348" y="309"/>
                  </a:lnTo>
                  <a:lnTo>
                    <a:pt x="348" y="310"/>
                  </a:lnTo>
                  <a:lnTo>
                    <a:pt x="360" y="322"/>
                  </a:lnTo>
                  <a:lnTo>
                    <a:pt x="361" y="322"/>
                  </a:lnTo>
                  <a:lnTo>
                    <a:pt x="361" y="321"/>
                  </a:lnTo>
                  <a:lnTo>
                    <a:pt x="362" y="320"/>
                  </a:lnTo>
                  <a:lnTo>
                    <a:pt x="363" y="320"/>
                  </a:lnTo>
                  <a:lnTo>
                    <a:pt x="363" y="319"/>
                  </a:lnTo>
                  <a:lnTo>
                    <a:pt x="364" y="319"/>
                  </a:lnTo>
                  <a:lnTo>
                    <a:pt x="364" y="318"/>
                  </a:lnTo>
                  <a:lnTo>
                    <a:pt x="365" y="318"/>
                  </a:lnTo>
                  <a:lnTo>
                    <a:pt x="365" y="317"/>
                  </a:lnTo>
                  <a:lnTo>
                    <a:pt x="366" y="317"/>
                  </a:lnTo>
                  <a:lnTo>
                    <a:pt x="367" y="316"/>
                  </a:lnTo>
                  <a:lnTo>
                    <a:pt x="367" y="315"/>
                  </a:lnTo>
                  <a:lnTo>
                    <a:pt x="368" y="315"/>
                  </a:lnTo>
                  <a:lnTo>
                    <a:pt x="368" y="314"/>
                  </a:lnTo>
                  <a:lnTo>
                    <a:pt x="369" y="314"/>
                  </a:lnTo>
                  <a:lnTo>
                    <a:pt x="370" y="313"/>
                  </a:lnTo>
                  <a:lnTo>
                    <a:pt x="370" y="313"/>
                  </a:lnTo>
                  <a:lnTo>
                    <a:pt x="371" y="312"/>
                  </a:lnTo>
                  <a:lnTo>
                    <a:pt x="372" y="312"/>
                  </a:lnTo>
                  <a:lnTo>
                    <a:pt x="372" y="311"/>
                  </a:lnTo>
                  <a:lnTo>
                    <a:pt x="373" y="311"/>
                  </a:lnTo>
                  <a:lnTo>
                    <a:pt x="361" y="297"/>
                  </a:lnTo>
                  <a:close/>
                  <a:moveTo>
                    <a:pt x="325" y="339"/>
                  </a:moveTo>
                  <a:lnTo>
                    <a:pt x="325" y="339"/>
                  </a:lnTo>
                  <a:lnTo>
                    <a:pt x="325" y="340"/>
                  </a:lnTo>
                  <a:lnTo>
                    <a:pt x="324" y="341"/>
                  </a:lnTo>
                  <a:lnTo>
                    <a:pt x="324" y="341"/>
                  </a:lnTo>
                  <a:lnTo>
                    <a:pt x="323" y="342"/>
                  </a:lnTo>
                  <a:lnTo>
                    <a:pt x="323" y="343"/>
                  </a:lnTo>
                  <a:lnTo>
                    <a:pt x="323" y="344"/>
                  </a:lnTo>
                  <a:lnTo>
                    <a:pt x="322" y="345"/>
                  </a:lnTo>
                  <a:lnTo>
                    <a:pt x="322" y="345"/>
                  </a:lnTo>
                  <a:lnTo>
                    <a:pt x="321" y="346"/>
                  </a:lnTo>
                  <a:lnTo>
                    <a:pt x="321" y="347"/>
                  </a:lnTo>
                  <a:lnTo>
                    <a:pt x="320" y="348"/>
                  </a:lnTo>
                  <a:lnTo>
                    <a:pt x="320" y="349"/>
                  </a:lnTo>
                  <a:lnTo>
                    <a:pt x="320" y="350"/>
                  </a:lnTo>
                  <a:lnTo>
                    <a:pt x="319" y="350"/>
                  </a:lnTo>
                  <a:lnTo>
                    <a:pt x="319" y="351"/>
                  </a:lnTo>
                  <a:lnTo>
                    <a:pt x="318" y="352"/>
                  </a:lnTo>
                  <a:lnTo>
                    <a:pt x="318" y="353"/>
                  </a:lnTo>
                  <a:lnTo>
                    <a:pt x="318" y="354"/>
                  </a:lnTo>
                  <a:lnTo>
                    <a:pt x="317" y="355"/>
                  </a:lnTo>
                  <a:lnTo>
                    <a:pt x="317" y="356"/>
                  </a:lnTo>
                  <a:lnTo>
                    <a:pt x="317" y="356"/>
                  </a:lnTo>
                  <a:lnTo>
                    <a:pt x="333" y="363"/>
                  </a:lnTo>
                  <a:lnTo>
                    <a:pt x="333" y="363"/>
                  </a:lnTo>
                  <a:lnTo>
                    <a:pt x="333" y="362"/>
                  </a:lnTo>
                  <a:lnTo>
                    <a:pt x="334" y="361"/>
                  </a:lnTo>
                  <a:lnTo>
                    <a:pt x="334" y="360"/>
                  </a:lnTo>
                  <a:lnTo>
                    <a:pt x="334" y="360"/>
                  </a:lnTo>
                  <a:lnTo>
                    <a:pt x="335" y="359"/>
                  </a:lnTo>
                  <a:lnTo>
                    <a:pt x="335" y="358"/>
                  </a:lnTo>
                  <a:lnTo>
                    <a:pt x="335" y="357"/>
                  </a:lnTo>
                  <a:lnTo>
                    <a:pt x="336" y="357"/>
                  </a:lnTo>
                  <a:lnTo>
                    <a:pt x="336" y="356"/>
                  </a:lnTo>
                  <a:lnTo>
                    <a:pt x="336" y="355"/>
                  </a:lnTo>
                  <a:lnTo>
                    <a:pt x="337" y="354"/>
                  </a:lnTo>
                  <a:lnTo>
                    <a:pt x="337" y="354"/>
                  </a:lnTo>
                  <a:lnTo>
                    <a:pt x="338" y="353"/>
                  </a:lnTo>
                  <a:lnTo>
                    <a:pt x="338" y="352"/>
                  </a:lnTo>
                  <a:lnTo>
                    <a:pt x="338" y="351"/>
                  </a:lnTo>
                  <a:lnTo>
                    <a:pt x="339" y="351"/>
                  </a:lnTo>
                  <a:lnTo>
                    <a:pt x="339" y="350"/>
                  </a:lnTo>
                  <a:lnTo>
                    <a:pt x="340" y="349"/>
                  </a:lnTo>
                  <a:lnTo>
                    <a:pt x="340" y="349"/>
                  </a:lnTo>
                  <a:lnTo>
                    <a:pt x="340" y="348"/>
                  </a:lnTo>
                  <a:lnTo>
                    <a:pt x="325" y="339"/>
                  </a:lnTo>
                  <a:close/>
                  <a:moveTo>
                    <a:pt x="306" y="392"/>
                  </a:moveTo>
                  <a:lnTo>
                    <a:pt x="306" y="392"/>
                  </a:lnTo>
                  <a:lnTo>
                    <a:pt x="306" y="393"/>
                  </a:lnTo>
                  <a:lnTo>
                    <a:pt x="306" y="394"/>
                  </a:lnTo>
                  <a:lnTo>
                    <a:pt x="306" y="394"/>
                  </a:lnTo>
                  <a:lnTo>
                    <a:pt x="306" y="395"/>
                  </a:lnTo>
                  <a:lnTo>
                    <a:pt x="305" y="396"/>
                  </a:lnTo>
                  <a:lnTo>
                    <a:pt x="305" y="397"/>
                  </a:lnTo>
                  <a:lnTo>
                    <a:pt x="305" y="398"/>
                  </a:lnTo>
                  <a:lnTo>
                    <a:pt x="305" y="399"/>
                  </a:lnTo>
                  <a:lnTo>
                    <a:pt x="305" y="400"/>
                  </a:lnTo>
                  <a:lnTo>
                    <a:pt x="305" y="401"/>
                  </a:lnTo>
                  <a:lnTo>
                    <a:pt x="305" y="402"/>
                  </a:lnTo>
                  <a:lnTo>
                    <a:pt x="305" y="403"/>
                  </a:lnTo>
                  <a:lnTo>
                    <a:pt x="305" y="404"/>
                  </a:lnTo>
                  <a:lnTo>
                    <a:pt x="304" y="405"/>
                  </a:lnTo>
                  <a:lnTo>
                    <a:pt x="304" y="406"/>
                  </a:lnTo>
                  <a:lnTo>
                    <a:pt x="304" y="407"/>
                  </a:lnTo>
                  <a:lnTo>
                    <a:pt x="304" y="408"/>
                  </a:lnTo>
                  <a:lnTo>
                    <a:pt x="304" y="409"/>
                  </a:lnTo>
                  <a:lnTo>
                    <a:pt x="304" y="410"/>
                  </a:lnTo>
                  <a:lnTo>
                    <a:pt x="304" y="410"/>
                  </a:lnTo>
                  <a:lnTo>
                    <a:pt x="322" y="411"/>
                  </a:lnTo>
                  <a:lnTo>
                    <a:pt x="322" y="411"/>
                  </a:lnTo>
                  <a:lnTo>
                    <a:pt x="322" y="410"/>
                  </a:lnTo>
                  <a:lnTo>
                    <a:pt x="322" y="409"/>
                  </a:lnTo>
                  <a:lnTo>
                    <a:pt x="322" y="408"/>
                  </a:lnTo>
                  <a:lnTo>
                    <a:pt x="322" y="407"/>
                  </a:lnTo>
                  <a:lnTo>
                    <a:pt x="322" y="406"/>
                  </a:lnTo>
                  <a:lnTo>
                    <a:pt x="322" y="406"/>
                  </a:lnTo>
                  <a:lnTo>
                    <a:pt x="322" y="405"/>
                  </a:lnTo>
                  <a:lnTo>
                    <a:pt x="322" y="404"/>
                  </a:lnTo>
                  <a:lnTo>
                    <a:pt x="322" y="403"/>
                  </a:lnTo>
                  <a:lnTo>
                    <a:pt x="322" y="402"/>
                  </a:lnTo>
                  <a:lnTo>
                    <a:pt x="323" y="401"/>
                  </a:lnTo>
                  <a:lnTo>
                    <a:pt x="323" y="400"/>
                  </a:lnTo>
                  <a:lnTo>
                    <a:pt x="323" y="400"/>
                  </a:lnTo>
                  <a:lnTo>
                    <a:pt x="323" y="399"/>
                  </a:lnTo>
                  <a:lnTo>
                    <a:pt x="323" y="398"/>
                  </a:lnTo>
                  <a:lnTo>
                    <a:pt x="323" y="397"/>
                  </a:lnTo>
                  <a:lnTo>
                    <a:pt x="323" y="396"/>
                  </a:lnTo>
                  <a:lnTo>
                    <a:pt x="323" y="395"/>
                  </a:lnTo>
                  <a:lnTo>
                    <a:pt x="323" y="395"/>
                  </a:lnTo>
                  <a:lnTo>
                    <a:pt x="306" y="392"/>
                  </a:lnTo>
                  <a:close/>
                  <a:moveTo>
                    <a:pt x="307" y="447"/>
                  </a:moveTo>
                  <a:lnTo>
                    <a:pt x="307" y="447"/>
                  </a:lnTo>
                  <a:lnTo>
                    <a:pt x="307" y="448"/>
                  </a:lnTo>
                  <a:lnTo>
                    <a:pt x="307" y="449"/>
                  </a:lnTo>
                  <a:lnTo>
                    <a:pt x="308" y="450"/>
                  </a:lnTo>
                  <a:lnTo>
                    <a:pt x="308" y="450"/>
                  </a:lnTo>
                  <a:lnTo>
                    <a:pt x="308" y="451"/>
                  </a:lnTo>
                  <a:lnTo>
                    <a:pt x="308" y="452"/>
                  </a:lnTo>
                  <a:lnTo>
                    <a:pt x="308" y="453"/>
                  </a:lnTo>
                  <a:lnTo>
                    <a:pt x="309" y="454"/>
                  </a:lnTo>
                  <a:lnTo>
                    <a:pt x="309" y="455"/>
                  </a:lnTo>
                  <a:lnTo>
                    <a:pt x="309" y="456"/>
                  </a:lnTo>
                  <a:lnTo>
                    <a:pt x="309" y="457"/>
                  </a:lnTo>
                  <a:lnTo>
                    <a:pt x="310" y="458"/>
                  </a:lnTo>
                  <a:lnTo>
                    <a:pt x="310" y="459"/>
                  </a:lnTo>
                  <a:lnTo>
                    <a:pt x="310" y="460"/>
                  </a:lnTo>
                  <a:lnTo>
                    <a:pt x="310" y="461"/>
                  </a:lnTo>
                  <a:lnTo>
                    <a:pt x="311" y="461"/>
                  </a:lnTo>
                  <a:lnTo>
                    <a:pt x="311" y="462"/>
                  </a:lnTo>
                  <a:lnTo>
                    <a:pt x="311" y="463"/>
                  </a:lnTo>
                  <a:lnTo>
                    <a:pt x="312" y="464"/>
                  </a:lnTo>
                  <a:lnTo>
                    <a:pt x="312" y="465"/>
                  </a:lnTo>
                  <a:lnTo>
                    <a:pt x="312" y="465"/>
                  </a:lnTo>
                  <a:lnTo>
                    <a:pt x="329" y="460"/>
                  </a:lnTo>
                  <a:lnTo>
                    <a:pt x="328" y="459"/>
                  </a:lnTo>
                  <a:lnTo>
                    <a:pt x="328" y="459"/>
                  </a:lnTo>
                  <a:lnTo>
                    <a:pt x="328" y="458"/>
                  </a:lnTo>
                  <a:lnTo>
                    <a:pt x="328" y="457"/>
                  </a:lnTo>
                  <a:lnTo>
                    <a:pt x="328" y="456"/>
                  </a:lnTo>
                  <a:lnTo>
                    <a:pt x="327" y="456"/>
                  </a:lnTo>
                  <a:lnTo>
                    <a:pt x="327" y="455"/>
                  </a:lnTo>
                  <a:lnTo>
                    <a:pt x="327" y="454"/>
                  </a:lnTo>
                  <a:lnTo>
                    <a:pt x="327" y="453"/>
                  </a:lnTo>
                  <a:lnTo>
                    <a:pt x="326" y="452"/>
                  </a:lnTo>
                  <a:lnTo>
                    <a:pt x="326" y="452"/>
                  </a:lnTo>
                  <a:lnTo>
                    <a:pt x="326" y="451"/>
                  </a:lnTo>
                  <a:lnTo>
                    <a:pt x="326" y="450"/>
                  </a:lnTo>
                  <a:lnTo>
                    <a:pt x="325" y="449"/>
                  </a:lnTo>
                  <a:lnTo>
                    <a:pt x="325" y="448"/>
                  </a:lnTo>
                  <a:lnTo>
                    <a:pt x="325" y="447"/>
                  </a:lnTo>
                  <a:lnTo>
                    <a:pt x="325" y="447"/>
                  </a:lnTo>
                  <a:lnTo>
                    <a:pt x="325" y="446"/>
                  </a:lnTo>
                  <a:lnTo>
                    <a:pt x="325" y="445"/>
                  </a:lnTo>
                  <a:lnTo>
                    <a:pt x="324" y="444"/>
                  </a:lnTo>
                  <a:lnTo>
                    <a:pt x="324" y="444"/>
                  </a:lnTo>
                  <a:lnTo>
                    <a:pt x="307" y="447"/>
                  </a:lnTo>
                  <a:close/>
                  <a:moveTo>
                    <a:pt x="328" y="499"/>
                  </a:moveTo>
                  <a:lnTo>
                    <a:pt x="328" y="499"/>
                  </a:lnTo>
                  <a:lnTo>
                    <a:pt x="328" y="499"/>
                  </a:lnTo>
                  <a:lnTo>
                    <a:pt x="329" y="500"/>
                  </a:lnTo>
                  <a:lnTo>
                    <a:pt x="329" y="501"/>
                  </a:lnTo>
                  <a:lnTo>
                    <a:pt x="330" y="502"/>
                  </a:lnTo>
                  <a:lnTo>
                    <a:pt x="330" y="502"/>
                  </a:lnTo>
                  <a:lnTo>
                    <a:pt x="331" y="503"/>
                  </a:lnTo>
                  <a:lnTo>
                    <a:pt x="331" y="504"/>
                  </a:lnTo>
                  <a:lnTo>
                    <a:pt x="332" y="505"/>
                  </a:lnTo>
                  <a:lnTo>
                    <a:pt x="332" y="505"/>
                  </a:lnTo>
                  <a:lnTo>
                    <a:pt x="333" y="506"/>
                  </a:lnTo>
                  <a:lnTo>
                    <a:pt x="333" y="507"/>
                  </a:lnTo>
                  <a:lnTo>
                    <a:pt x="334" y="508"/>
                  </a:lnTo>
                  <a:lnTo>
                    <a:pt x="334" y="508"/>
                  </a:lnTo>
                  <a:lnTo>
                    <a:pt x="335" y="509"/>
                  </a:lnTo>
                  <a:lnTo>
                    <a:pt x="336" y="510"/>
                  </a:lnTo>
                  <a:lnTo>
                    <a:pt x="336" y="511"/>
                  </a:lnTo>
                  <a:lnTo>
                    <a:pt x="337" y="511"/>
                  </a:lnTo>
                  <a:lnTo>
                    <a:pt x="337" y="512"/>
                  </a:lnTo>
                  <a:lnTo>
                    <a:pt x="338" y="513"/>
                  </a:lnTo>
                  <a:lnTo>
                    <a:pt x="338" y="514"/>
                  </a:lnTo>
                  <a:lnTo>
                    <a:pt x="339" y="514"/>
                  </a:lnTo>
                  <a:lnTo>
                    <a:pt x="353" y="503"/>
                  </a:lnTo>
                  <a:lnTo>
                    <a:pt x="352" y="502"/>
                  </a:lnTo>
                  <a:lnTo>
                    <a:pt x="352" y="502"/>
                  </a:lnTo>
                  <a:lnTo>
                    <a:pt x="351" y="501"/>
                  </a:lnTo>
                  <a:lnTo>
                    <a:pt x="351" y="500"/>
                  </a:lnTo>
                  <a:lnTo>
                    <a:pt x="350" y="500"/>
                  </a:lnTo>
                  <a:lnTo>
                    <a:pt x="350" y="499"/>
                  </a:lnTo>
                  <a:lnTo>
                    <a:pt x="349" y="499"/>
                  </a:lnTo>
                  <a:lnTo>
                    <a:pt x="349" y="498"/>
                  </a:lnTo>
                  <a:lnTo>
                    <a:pt x="348" y="497"/>
                  </a:lnTo>
                  <a:lnTo>
                    <a:pt x="348" y="497"/>
                  </a:lnTo>
                  <a:lnTo>
                    <a:pt x="347" y="496"/>
                  </a:lnTo>
                  <a:lnTo>
                    <a:pt x="347" y="495"/>
                  </a:lnTo>
                  <a:lnTo>
                    <a:pt x="346" y="495"/>
                  </a:lnTo>
                  <a:lnTo>
                    <a:pt x="346" y="494"/>
                  </a:lnTo>
                  <a:lnTo>
                    <a:pt x="345" y="493"/>
                  </a:lnTo>
                  <a:lnTo>
                    <a:pt x="345" y="493"/>
                  </a:lnTo>
                  <a:lnTo>
                    <a:pt x="344" y="492"/>
                  </a:lnTo>
                  <a:lnTo>
                    <a:pt x="344" y="491"/>
                  </a:lnTo>
                  <a:lnTo>
                    <a:pt x="343" y="491"/>
                  </a:lnTo>
                  <a:lnTo>
                    <a:pt x="343" y="490"/>
                  </a:lnTo>
                  <a:lnTo>
                    <a:pt x="343" y="490"/>
                  </a:lnTo>
                  <a:lnTo>
                    <a:pt x="328" y="499"/>
                  </a:lnTo>
                  <a:close/>
                  <a:moveTo>
                    <a:pt x="366" y="540"/>
                  </a:moveTo>
                  <a:lnTo>
                    <a:pt x="366" y="540"/>
                  </a:lnTo>
                  <a:lnTo>
                    <a:pt x="366" y="540"/>
                  </a:lnTo>
                  <a:lnTo>
                    <a:pt x="367" y="541"/>
                  </a:lnTo>
                  <a:lnTo>
                    <a:pt x="368" y="541"/>
                  </a:lnTo>
                  <a:lnTo>
                    <a:pt x="369" y="542"/>
                  </a:lnTo>
                  <a:lnTo>
                    <a:pt x="369" y="542"/>
                  </a:lnTo>
                  <a:lnTo>
                    <a:pt x="370" y="543"/>
                  </a:lnTo>
                  <a:lnTo>
                    <a:pt x="371" y="543"/>
                  </a:lnTo>
                  <a:lnTo>
                    <a:pt x="372" y="544"/>
                  </a:lnTo>
                  <a:lnTo>
                    <a:pt x="372" y="544"/>
                  </a:lnTo>
                  <a:lnTo>
                    <a:pt x="373" y="545"/>
                  </a:lnTo>
                  <a:lnTo>
                    <a:pt x="374" y="545"/>
                  </a:lnTo>
                  <a:lnTo>
                    <a:pt x="375" y="546"/>
                  </a:lnTo>
                  <a:lnTo>
                    <a:pt x="375" y="546"/>
                  </a:lnTo>
                  <a:lnTo>
                    <a:pt x="376" y="547"/>
                  </a:lnTo>
                  <a:lnTo>
                    <a:pt x="377" y="547"/>
                  </a:lnTo>
                  <a:lnTo>
                    <a:pt x="378" y="548"/>
                  </a:lnTo>
                  <a:lnTo>
                    <a:pt x="379" y="548"/>
                  </a:lnTo>
                  <a:lnTo>
                    <a:pt x="379" y="549"/>
                  </a:lnTo>
                  <a:lnTo>
                    <a:pt x="380" y="549"/>
                  </a:lnTo>
                  <a:lnTo>
                    <a:pt x="381" y="550"/>
                  </a:lnTo>
                  <a:lnTo>
                    <a:pt x="382" y="550"/>
                  </a:lnTo>
                  <a:lnTo>
                    <a:pt x="390" y="535"/>
                  </a:lnTo>
                  <a:lnTo>
                    <a:pt x="390" y="534"/>
                  </a:lnTo>
                  <a:lnTo>
                    <a:pt x="389" y="534"/>
                  </a:lnTo>
                  <a:lnTo>
                    <a:pt x="388" y="534"/>
                  </a:lnTo>
                  <a:lnTo>
                    <a:pt x="388" y="533"/>
                  </a:lnTo>
                  <a:lnTo>
                    <a:pt x="387" y="533"/>
                  </a:lnTo>
                  <a:lnTo>
                    <a:pt x="386" y="532"/>
                  </a:lnTo>
                  <a:lnTo>
                    <a:pt x="385" y="532"/>
                  </a:lnTo>
                  <a:lnTo>
                    <a:pt x="385" y="531"/>
                  </a:lnTo>
                  <a:lnTo>
                    <a:pt x="384" y="531"/>
                  </a:lnTo>
                  <a:lnTo>
                    <a:pt x="383" y="531"/>
                  </a:lnTo>
                  <a:lnTo>
                    <a:pt x="383" y="530"/>
                  </a:lnTo>
                  <a:lnTo>
                    <a:pt x="382" y="530"/>
                  </a:lnTo>
                  <a:lnTo>
                    <a:pt x="381" y="529"/>
                  </a:lnTo>
                  <a:lnTo>
                    <a:pt x="381" y="529"/>
                  </a:lnTo>
                  <a:lnTo>
                    <a:pt x="380" y="528"/>
                  </a:lnTo>
                  <a:lnTo>
                    <a:pt x="379" y="528"/>
                  </a:lnTo>
                  <a:lnTo>
                    <a:pt x="379" y="527"/>
                  </a:lnTo>
                  <a:lnTo>
                    <a:pt x="378" y="527"/>
                  </a:lnTo>
                  <a:lnTo>
                    <a:pt x="377" y="526"/>
                  </a:lnTo>
                  <a:lnTo>
                    <a:pt x="377" y="526"/>
                  </a:lnTo>
                  <a:lnTo>
                    <a:pt x="376" y="526"/>
                  </a:lnTo>
                  <a:lnTo>
                    <a:pt x="366" y="540"/>
                  </a:lnTo>
                  <a:close/>
                  <a:moveTo>
                    <a:pt x="416" y="564"/>
                  </a:moveTo>
                  <a:lnTo>
                    <a:pt x="416" y="564"/>
                  </a:lnTo>
                  <a:lnTo>
                    <a:pt x="416" y="564"/>
                  </a:lnTo>
                  <a:lnTo>
                    <a:pt x="417" y="565"/>
                  </a:lnTo>
                  <a:lnTo>
                    <a:pt x="418" y="565"/>
                  </a:lnTo>
                  <a:lnTo>
                    <a:pt x="419" y="565"/>
                  </a:lnTo>
                  <a:lnTo>
                    <a:pt x="420" y="565"/>
                  </a:lnTo>
                  <a:lnTo>
                    <a:pt x="421" y="566"/>
                  </a:lnTo>
                  <a:lnTo>
                    <a:pt x="422" y="566"/>
                  </a:lnTo>
                  <a:lnTo>
                    <a:pt x="423" y="566"/>
                  </a:lnTo>
                  <a:lnTo>
                    <a:pt x="424" y="566"/>
                  </a:lnTo>
                  <a:lnTo>
                    <a:pt x="424" y="566"/>
                  </a:lnTo>
                  <a:lnTo>
                    <a:pt x="425" y="567"/>
                  </a:lnTo>
                  <a:lnTo>
                    <a:pt x="426" y="567"/>
                  </a:lnTo>
                  <a:lnTo>
                    <a:pt x="427" y="567"/>
                  </a:lnTo>
                  <a:lnTo>
                    <a:pt x="428" y="567"/>
                  </a:lnTo>
                  <a:lnTo>
                    <a:pt x="429" y="567"/>
                  </a:lnTo>
                  <a:lnTo>
                    <a:pt x="430" y="568"/>
                  </a:lnTo>
                  <a:lnTo>
                    <a:pt x="431" y="568"/>
                  </a:lnTo>
                  <a:lnTo>
                    <a:pt x="432" y="568"/>
                  </a:lnTo>
                  <a:lnTo>
                    <a:pt x="433" y="568"/>
                  </a:lnTo>
                  <a:lnTo>
                    <a:pt x="434" y="568"/>
                  </a:lnTo>
                  <a:lnTo>
                    <a:pt x="434" y="568"/>
                  </a:lnTo>
                  <a:lnTo>
                    <a:pt x="437" y="551"/>
                  </a:lnTo>
                  <a:lnTo>
                    <a:pt x="437" y="551"/>
                  </a:lnTo>
                  <a:lnTo>
                    <a:pt x="436" y="551"/>
                  </a:lnTo>
                  <a:lnTo>
                    <a:pt x="435" y="551"/>
                  </a:lnTo>
                  <a:lnTo>
                    <a:pt x="434" y="550"/>
                  </a:lnTo>
                  <a:lnTo>
                    <a:pt x="433" y="550"/>
                  </a:lnTo>
                  <a:lnTo>
                    <a:pt x="432" y="550"/>
                  </a:lnTo>
                  <a:lnTo>
                    <a:pt x="431" y="550"/>
                  </a:lnTo>
                  <a:lnTo>
                    <a:pt x="431" y="550"/>
                  </a:lnTo>
                  <a:lnTo>
                    <a:pt x="430" y="550"/>
                  </a:lnTo>
                  <a:lnTo>
                    <a:pt x="429" y="549"/>
                  </a:lnTo>
                  <a:lnTo>
                    <a:pt x="428" y="549"/>
                  </a:lnTo>
                  <a:lnTo>
                    <a:pt x="427" y="549"/>
                  </a:lnTo>
                  <a:lnTo>
                    <a:pt x="427" y="549"/>
                  </a:lnTo>
                  <a:lnTo>
                    <a:pt x="426" y="549"/>
                  </a:lnTo>
                  <a:lnTo>
                    <a:pt x="425" y="548"/>
                  </a:lnTo>
                  <a:lnTo>
                    <a:pt x="424" y="548"/>
                  </a:lnTo>
                  <a:lnTo>
                    <a:pt x="423" y="548"/>
                  </a:lnTo>
                  <a:lnTo>
                    <a:pt x="422" y="548"/>
                  </a:lnTo>
                  <a:lnTo>
                    <a:pt x="422" y="548"/>
                  </a:lnTo>
                  <a:lnTo>
                    <a:pt x="421" y="547"/>
                  </a:lnTo>
                  <a:lnTo>
                    <a:pt x="421" y="547"/>
                  </a:lnTo>
                  <a:lnTo>
                    <a:pt x="416" y="564"/>
                  </a:lnTo>
                  <a:close/>
                  <a:moveTo>
                    <a:pt x="471" y="569"/>
                  </a:moveTo>
                  <a:lnTo>
                    <a:pt x="471" y="569"/>
                  </a:lnTo>
                  <a:lnTo>
                    <a:pt x="472" y="569"/>
                  </a:lnTo>
                  <a:lnTo>
                    <a:pt x="473" y="569"/>
                  </a:lnTo>
                  <a:lnTo>
                    <a:pt x="474" y="569"/>
                  </a:lnTo>
                  <a:lnTo>
                    <a:pt x="475" y="569"/>
                  </a:lnTo>
                  <a:lnTo>
                    <a:pt x="476" y="569"/>
                  </a:lnTo>
                  <a:lnTo>
                    <a:pt x="477" y="569"/>
                  </a:lnTo>
                  <a:lnTo>
                    <a:pt x="478" y="569"/>
                  </a:lnTo>
                  <a:lnTo>
                    <a:pt x="479" y="568"/>
                  </a:lnTo>
                  <a:lnTo>
                    <a:pt x="480" y="568"/>
                  </a:lnTo>
                  <a:lnTo>
                    <a:pt x="480" y="568"/>
                  </a:lnTo>
                  <a:lnTo>
                    <a:pt x="481" y="568"/>
                  </a:lnTo>
                  <a:lnTo>
                    <a:pt x="482" y="568"/>
                  </a:lnTo>
                  <a:lnTo>
                    <a:pt x="483" y="568"/>
                  </a:lnTo>
                  <a:lnTo>
                    <a:pt x="484" y="568"/>
                  </a:lnTo>
                  <a:lnTo>
                    <a:pt x="485" y="567"/>
                  </a:lnTo>
                  <a:lnTo>
                    <a:pt x="486" y="567"/>
                  </a:lnTo>
                  <a:lnTo>
                    <a:pt x="487" y="567"/>
                  </a:lnTo>
                  <a:lnTo>
                    <a:pt x="488" y="567"/>
                  </a:lnTo>
                  <a:lnTo>
                    <a:pt x="489" y="567"/>
                  </a:lnTo>
                  <a:lnTo>
                    <a:pt x="490" y="566"/>
                  </a:lnTo>
                  <a:lnTo>
                    <a:pt x="490" y="566"/>
                  </a:lnTo>
                  <a:lnTo>
                    <a:pt x="486" y="549"/>
                  </a:lnTo>
                  <a:lnTo>
                    <a:pt x="486" y="549"/>
                  </a:lnTo>
                  <a:lnTo>
                    <a:pt x="485" y="549"/>
                  </a:lnTo>
                  <a:lnTo>
                    <a:pt x="485" y="550"/>
                  </a:lnTo>
                  <a:lnTo>
                    <a:pt x="484" y="550"/>
                  </a:lnTo>
                  <a:lnTo>
                    <a:pt x="483" y="550"/>
                  </a:lnTo>
                  <a:lnTo>
                    <a:pt x="482" y="550"/>
                  </a:lnTo>
                  <a:lnTo>
                    <a:pt x="481" y="550"/>
                  </a:lnTo>
                  <a:lnTo>
                    <a:pt x="480" y="550"/>
                  </a:lnTo>
                  <a:lnTo>
                    <a:pt x="479" y="551"/>
                  </a:lnTo>
                  <a:lnTo>
                    <a:pt x="479" y="551"/>
                  </a:lnTo>
                  <a:lnTo>
                    <a:pt x="478" y="551"/>
                  </a:lnTo>
                  <a:lnTo>
                    <a:pt x="477" y="551"/>
                  </a:lnTo>
                  <a:lnTo>
                    <a:pt x="476" y="551"/>
                  </a:lnTo>
                  <a:lnTo>
                    <a:pt x="475" y="551"/>
                  </a:lnTo>
                  <a:lnTo>
                    <a:pt x="474" y="551"/>
                  </a:lnTo>
                  <a:lnTo>
                    <a:pt x="474" y="551"/>
                  </a:lnTo>
                  <a:lnTo>
                    <a:pt x="473" y="551"/>
                  </a:lnTo>
                  <a:lnTo>
                    <a:pt x="472" y="552"/>
                  </a:lnTo>
                  <a:lnTo>
                    <a:pt x="471" y="552"/>
                  </a:lnTo>
                  <a:lnTo>
                    <a:pt x="470" y="552"/>
                  </a:lnTo>
                  <a:lnTo>
                    <a:pt x="470" y="552"/>
                  </a:lnTo>
                  <a:lnTo>
                    <a:pt x="471" y="569"/>
                  </a:lnTo>
                  <a:close/>
                  <a:moveTo>
                    <a:pt x="525" y="554"/>
                  </a:moveTo>
                  <a:lnTo>
                    <a:pt x="525" y="554"/>
                  </a:lnTo>
                  <a:lnTo>
                    <a:pt x="525" y="554"/>
                  </a:lnTo>
                  <a:lnTo>
                    <a:pt x="526" y="554"/>
                  </a:lnTo>
                  <a:lnTo>
                    <a:pt x="527" y="553"/>
                  </a:lnTo>
                  <a:lnTo>
                    <a:pt x="528" y="553"/>
                  </a:lnTo>
                  <a:lnTo>
                    <a:pt x="529" y="552"/>
                  </a:lnTo>
                  <a:lnTo>
                    <a:pt x="529" y="552"/>
                  </a:lnTo>
                  <a:lnTo>
                    <a:pt x="530" y="551"/>
                  </a:lnTo>
                  <a:lnTo>
                    <a:pt x="531" y="551"/>
                  </a:lnTo>
                  <a:lnTo>
                    <a:pt x="532" y="551"/>
                  </a:lnTo>
                  <a:lnTo>
                    <a:pt x="533" y="550"/>
                  </a:lnTo>
                  <a:lnTo>
                    <a:pt x="533" y="550"/>
                  </a:lnTo>
                  <a:lnTo>
                    <a:pt x="534" y="549"/>
                  </a:lnTo>
                  <a:lnTo>
                    <a:pt x="535" y="549"/>
                  </a:lnTo>
                  <a:lnTo>
                    <a:pt x="536" y="548"/>
                  </a:lnTo>
                  <a:lnTo>
                    <a:pt x="537" y="548"/>
                  </a:lnTo>
                  <a:lnTo>
                    <a:pt x="537" y="547"/>
                  </a:lnTo>
                  <a:lnTo>
                    <a:pt x="538" y="547"/>
                  </a:lnTo>
                  <a:lnTo>
                    <a:pt x="539" y="546"/>
                  </a:lnTo>
                  <a:lnTo>
                    <a:pt x="540" y="546"/>
                  </a:lnTo>
                  <a:lnTo>
                    <a:pt x="540" y="545"/>
                  </a:lnTo>
                  <a:lnTo>
                    <a:pt x="541" y="545"/>
                  </a:lnTo>
                  <a:lnTo>
                    <a:pt x="532" y="530"/>
                  </a:lnTo>
                  <a:lnTo>
                    <a:pt x="531" y="531"/>
                  </a:lnTo>
                  <a:lnTo>
                    <a:pt x="530" y="531"/>
                  </a:lnTo>
                  <a:lnTo>
                    <a:pt x="530" y="531"/>
                  </a:lnTo>
                  <a:lnTo>
                    <a:pt x="529" y="532"/>
                  </a:lnTo>
                  <a:lnTo>
                    <a:pt x="528" y="532"/>
                  </a:lnTo>
                  <a:lnTo>
                    <a:pt x="527" y="533"/>
                  </a:lnTo>
                  <a:lnTo>
                    <a:pt x="527" y="533"/>
                  </a:lnTo>
                  <a:lnTo>
                    <a:pt x="526" y="534"/>
                  </a:lnTo>
                  <a:lnTo>
                    <a:pt x="525" y="534"/>
                  </a:lnTo>
                  <a:lnTo>
                    <a:pt x="525" y="534"/>
                  </a:lnTo>
                  <a:lnTo>
                    <a:pt x="524" y="535"/>
                  </a:lnTo>
                  <a:lnTo>
                    <a:pt x="523" y="535"/>
                  </a:lnTo>
                  <a:lnTo>
                    <a:pt x="522" y="536"/>
                  </a:lnTo>
                  <a:lnTo>
                    <a:pt x="522" y="536"/>
                  </a:lnTo>
                  <a:lnTo>
                    <a:pt x="521" y="536"/>
                  </a:lnTo>
                  <a:lnTo>
                    <a:pt x="520" y="537"/>
                  </a:lnTo>
                  <a:lnTo>
                    <a:pt x="520" y="537"/>
                  </a:lnTo>
                  <a:lnTo>
                    <a:pt x="519" y="538"/>
                  </a:lnTo>
                  <a:lnTo>
                    <a:pt x="518" y="538"/>
                  </a:lnTo>
                  <a:lnTo>
                    <a:pt x="517" y="538"/>
                  </a:lnTo>
                  <a:lnTo>
                    <a:pt x="517" y="538"/>
                  </a:lnTo>
                  <a:lnTo>
                    <a:pt x="525" y="554"/>
                  </a:lnTo>
                  <a:close/>
                  <a:moveTo>
                    <a:pt x="570" y="521"/>
                  </a:moveTo>
                  <a:lnTo>
                    <a:pt x="570" y="521"/>
                  </a:lnTo>
                  <a:lnTo>
                    <a:pt x="570" y="520"/>
                  </a:lnTo>
                  <a:lnTo>
                    <a:pt x="570" y="520"/>
                  </a:lnTo>
                  <a:lnTo>
                    <a:pt x="571" y="519"/>
                  </a:lnTo>
                  <a:lnTo>
                    <a:pt x="572" y="518"/>
                  </a:lnTo>
                  <a:lnTo>
                    <a:pt x="572" y="518"/>
                  </a:lnTo>
                  <a:lnTo>
                    <a:pt x="573" y="517"/>
                  </a:lnTo>
                  <a:lnTo>
                    <a:pt x="574" y="516"/>
                  </a:lnTo>
                  <a:lnTo>
                    <a:pt x="574" y="516"/>
                  </a:lnTo>
                  <a:lnTo>
                    <a:pt x="575" y="515"/>
                  </a:lnTo>
                  <a:lnTo>
                    <a:pt x="575" y="514"/>
                  </a:lnTo>
                  <a:lnTo>
                    <a:pt x="576" y="514"/>
                  </a:lnTo>
                  <a:lnTo>
                    <a:pt x="576" y="513"/>
                  </a:lnTo>
                  <a:lnTo>
                    <a:pt x="577" y="512"/>
                  </a:lnTo>
                  <a:lnTo>
                    <a:pt x="578" y="511"/>
                  </a:lnTo>
                  <a:lnTo>
                    <a:pt x="578" y="511"/>
                  </a:lnTo>
                  <a:lnTo>
                    <a:pt x="579" y="510"/>
                  </a:lnTo>
                  <a:lnTo>
                    <a:pt x="579" y="509"/>
                  </a:lnTo>
                  <a:lnTo>
                    <a:pt x="580" y="508"/>
                  </a:lnTo>
                  <a:lnTo>
                    <a:pt x="580" y="508"/>
                  </a:lnTo>
                  <a:lnTo>
                    <a:pt x="581" y="507"/>
                  </a:lnTo>
                  <a:lnTo>
                    <a:pt x="581" y="506"/>
                  </a:lnTo>
                  <a:lnTo>
                    <a:pt x="567" y="496"/>
                  </a:lnTo>
                  <a:lnTo>
                    <a:pt x="567" y="497"/>
                  </a:lnTo>
                  <a:lnTo>
                    <a:pt x="566" y="497"/>
                  </a:lnTo>
                  <a:lnTo>
                    <a:pt x="566" y="498"/>
                  </a:lnTo>
                  <a:lnTo>
                    <a:pt x="565" y="499"/>
                  </a:lnTo>
                  <a:lnTo>
                    <a:pt x="565" y="499"/>
                  </a:lnTo>
                  <a:lnTo>
                    <a:pt x="564" y="500"/>
                  </a:lnTo>
                  <a:lnTo>
                    <a:pt x="564" y="500"/>
                  </a:lnTo>
                  <a:lnTo>
                    <a:pt x="563" y="501"/>
                  </a:lnTo>
                  <a:lnTo>
                    <a:pt x="563" y="502"/>
                  </a:lnTo>
                  <a:lnTo>
                    <a:pt x="562" y="502"/>
                  </a:lnTo>
                  <a:lnTo>
                    <a:pt x="562" y="503"/>
                  </a:lnTo>
                  <a:lnTo>
                    <a:pt x="561" y="504"/>
                  </a:lnTo>
                  <a:lnTo>
                    <a:pt x="561" y="504"/>
                  </a:lnTo>
                  <a:lnTo>
                    <a:pt x="560" y="505"/>
                  </a:lnTo>
                  <a:lnTo>
                    <a:pt x="560" y="505"/>
                  </a:lnTo>
                  <a:lnTo>
                    <a:pt x="559" y="506"/>
                  </a:lnTo>
                  <a:lnTo>
                    <a:pt x="559" y="507"/>
                  </a:lnTo>
                  <a:lnTo>
                    <a:pt x="558" y="507"/>
                  </a:lnTo>
                  <a:lnTo>
                    <a:pt x="557" y="508"/>
                  </a:lnTo>
                  <a:lnTo>
                    <a:pt x="557" y="509"/>
                  </a:lnTo>
                  <a:lnTo>
                    <a:pt x="557" y="509"/>
                  </a:lnTo>
                  <a:lnTo>
                    <a:pt x="570" y="521"/>
                  </a:lnTo>
                  <a:close/>
                  <a:moveTo>
                    <a:pt x="599" y="474"/>
                  </a:moveTo>
                  <a:lnTo>
                    <a:pt x="599" y="474"/>
                  </a:lnTo>
                  <a:lnTo>
                    <a:pt x="600" y="473"/>
                  </a:lnTo>
                  <a:lnTo>
                    <a:pt x="600" y="472"/>
                  </a:lnTo>
                  <a:lnTo>
                    <a:pt x="600" y="471"/>
                  </a:lnTo>
                  <a:lnTo>
                    <a:pt x="601" y="470"/>
                  </a:lnTo>
                  <a:lnTo>
                    <a:pt x="601" y="469"/>
                  </a:lnTo>
                  <a:lnTo>
                    <a:pt x="601" y="469"/>
                  </a:lnTo>
                  <a:lnTo>
                    <a:pt x="602" y="468"/>
                  </a:lnTo>
                  <a:lnTo>
                    <a:pt x="602" y="467"/>
                  </a:lnTo>
                  <a:lnTo>
                    <a:pt x="602" y="466"/>
                  </a:lnTo>
                  <a:lnTo>
                    <a:pt x="603" y="465"/>
                  </a:lnTo>
                  <a:lnTo>
                    <a:pt x="603" y="464"/>
                  </a:lnTo>
                  <a:lnTo>
                    <a:pt x="603" y="463"/>
                  </a:lnTo>
                  <a:lnTo>
                    <a:pt x="603" y="462"/>
                  </a:lnTo>
                  <a:lnTo>
                    <a:pt x="604" y="461"/>
                  </a:lnTo>
                  <a:lnTo>
                    <a:pt x="604" y="461"/>
                  </a:lnTo>
                  <a:lnTo>
                    <a:pt x="604" y="460"/>
                  </a:lnTo>
                  <a:lnTo>
                    <a:pt x="604" y="459"/>
                  </a:lnTo>
                  <a:lnTo>
                    <a:pt x="605" y="458"/>
                  </a:lnTo>
                  <a:lnTo>
                    <a:pt x="605" y="457"/>
                  </a:lnTo>
                  <a:lnTo>
                    <a:pt x="605" y="456"/>
                  </a:lnTo>
                  <a:lnTo>
                    <a:pt x="605" y="456"/>
                  </a:lnTo>
                  <a:lnTo>
                    <a:pt x="588" y="451"/>
                  </a:lnTo>
                  <a:lnTo>
                    <a:pt x="588" y="452"/>
                  </a:lnTo>
                  <a:lnTo>
                    <a:pt x="588" y="452"/>
                  </a:lnTo>
                  <a:lnTo>
                    <a:pt x="588" y="453"/>
                  </a:lnTo>
                  <a:lnTo>
                    <a:pt x="588" y="454"/>
                  </a:lnTo>
                  <a:lnTo>
                    <a:pt x="587" y="455"/>
                  </a:lnTo>
                  <a:lnTo>
                    <a:pt x="587" y="456"/>
                  </a:lnTo>
                  <a:lnTo>
                    <a:pt x="587" y="456"/>
                  </a:lnTo>
                  <a:lnTo>
                    <a:pt x="587" y="457"/>
                  </a:lnTo>
                  <a:lnTo>
                    <a:pt x="586" y="458"/>
                  </a:lnTo>
                  <a:lnTo>
                    <a:pt x="586" y="459"/>
                  </a:lnTo>
                  <a:lnTo>
                    <a:pt x="586" y="459"/>
                  </a:lnTo>
                  <a:lnTo>
                    <a:pt x="586" y="460"/>
                  </a:lnTo>
                  <a:lnTo>
                    <a:pt x="585" y="461"/>
                  </a:lnTo>
                  <a:lnTo>
                    <a:pt x="585" y="462"/>
                  </a:lnTo>
                  <a:lnTo>
                    <a:pt x="585" y="463"/>
                  </a:lnTo>
                  <a:lnTo>
                    <a:pt x="584" y="463"/>
                  </a:lnTo>
                  <a:lnTo>
                    <a:pt x="584" y="464"/>
                  </a:lnTo>
                  <a:lnTo>
                    <a:pt x="584" y="465"/>
                  </a:lnTo>
                  <a:lnTo>
                    <a:pt x="584" y="466"/>
                  </a:lnTo>
                  <a:lnTo>
                    <a:pt x="583" y="467"/>
                  </a:lnTo>
                  <a:lnTo>
                    <a:pt x="583" y="467"/>
                  </a:lnTo>
                  <a:lnTo>
                    <a:pt x="599" y="474"/>
                  </a:lnTo>
                  <a:close/>
                  <a:moveTo>
                    <a:pt x="610" y="419"/>
                  </a:moveTo>
                  <a:lnTo>
                    <a:pt x="610" y="419"/>
                  </a:lnTo>
                  <a:lnTo>
                    <a:pt x="610" y="419"/>
                  </a:lnTo>
                  <a:lnTo>
                    <a:pt x="610" y="418"/>
                  </a:lnTo>
                  <a:lnTo>
                    <a:pt x="610" y="417"/>
                  </a:lnTo>
                  <a:lnTo>
                    <a:pt x="610" y="416"/>
                  </a:lnTo>
                  <a:lnTo>
                    <a:pt x="610" y="415"/>
                  </a:lnTo>
                  <a:lnTo>
                    <a:pt x="610" y="414"/>
                  </a:lnTo>
                  <a:lnTo>
                    <a:pt x="610" y="413"/>
                  </a:lnTo>
                  <a:lnTo>
                    <a:pt x="610" y="412"/>
                  </a:lnTo>
                  <a:lnTo>
                    <a:pt x="610" y="411"/>
                  </a:lnTo>
                  <a:lnTo>
                    <a:pt x="610" y="410"/>
                  </a:lnTo>
                  <a:lnTo>
                    <a:pt x="610" y="409"/>
                  </a:lnTo>
                  <a:lnTo>
                    <a:pt x="610" y="408"/>
                  </a:lnTo>
                  <a:lnTo>
                    <a:pt x="610" y="407"/>
                  </a:lnTo>
                  <a:lnTo>
                    <a:pt x="610" y="406"/>
                  </a:lnTo>
                  <a:lnTo>
                    <a:pt x="610" y="405"/>
                  </a:lnTo>
                  <a:lnTo>
                    <a:pt x="610" y="404"/>
                  </a:lnTo>
                  <a:lnTo>
                    <a:pt x="610" y="403"/>
                  </a:lnTo>
                  <a:lnTo>
                    <a:pt x="610" y="402"/>
                  </a:lnTo>
                  <a:lnTo>
                    <a:pt x="609" y="401"/>
                  </a:lnTo>
                  <a:lnTo>
                    <a:pt x="609" y="400"/>
                  </a:lnTo>
                  <a:lnTo>
                    <a:pt x="592" y="402"/>
                  </a:lnTo>
                  <a:lnTo>
                    <a:pt x="592" y="403"/>
                  </a:lnTo>
                  <a:lnTo>
                    <a:pt x="592" y="404"/>
                  </a:lnTo>
                  <a:lnTo>
                    <a:pt x="592" y="405"/>
                  </a:lnTo>
                  <a:lnTo>
                    <a:pt x="592" y="406"/>
                  </a:lnTo>
                  <a:lnTo>
                    <a:pt x="592" y="406"/>
                  </a:lnTo>
                  <a:lnTo>
                    <a:pt x="592" y="407"/>
                  </a:lnTo>
                  <a:lnTo>
                    <a:pt x="592" y="408"/>
                  </a:lnTo>
                  <a:lnTo>
                    <a:pt x="592" y="409"/>
                  </a:lnTo>
                  <a:lnTo>
                    <a:pt x="592" y="410"/>
                  </a:lnTo>
                  <a:lnTo>
                    <a:pt x="593" y="411"/>
                  </a:lnTo>
                  <a:lnTo>
                    <a:pt x="593" y="412"/>
                  </a:lnTo>
                  <a:lnTo>
                    <a:pt x="593" y="412"/>
                  </a:lnTo>
                  <a:lnTo>
                    <a:pt x="593" y="413"/>
                  </a:lnTo>
                  <a:lnTo>
                    <a:pt x="593" y="414"/>
                  </a:lnTo>
                  <a:lnTo>
                    <a:pt x="593" y="415"/>
                  </a:lnTo>
                  <a:lnTo>
                    <a:pt x="593" y="416"/>
                  </a:lnTo>
                  <a:lnTo>
                    <a:pt x="593" y="417"/>
                  </a:lnTo>
                  <a:lnTo>
                    <a:pt x="593" y="418"/>
                  </a:lnTo>
                  <a:lnTo>
                    <a:pt x="593" y="419"/>
                  </a:lnTo>
                  <a:lnTo>
                    <a:pt x="593" y="419"/>
                  </a:lnTo>
                  <a:lnTo>
                    <a:pt x="610" y="419"/>
                  </a:lnTo>
                  <a:close/>
                  <a:moveTo>
                    <a:pt x="601" y="364"/>
                  </a:moveTo>
                  <a:lnTo>
                    <a:pt x="601" y="364"/>
                  </a:lnTo>
                  <a:lnTo>
                    <a:pt x="601" y="363"/>
                  </a:lnTo>
                  <a:lnTo>
                    <a:pt x="600" y="362"/>
                  </a:lnTo>
                  <a:lnTo>
                    <a:pt x="600" y="362"/>
                  </a:lnTo>
                  <a:lnTo>
                    <a:pt x="600" y="361"/>
                  </a:lnTo>
                  <a:lnTo>
                    <a:pt x="599" y="360"/>
                  </a:lnTo>
                  <a:lnTo>
                    <a:pt x="599" y="359"/>
                  </a:lnTo>
                  <a:lnTo>
                    <a:pt x="599" y="358"/>
                  </a:lnTo>
                  <a:lnTo>
                    <a:pt x="598" y="357"/>
                  </a:lnTo>
                  <a:lnTo>
                    <a:pt x="598" y="356"/>
                  </a:lnTo>
                  <a:lnTo>
                    <a:pt x="598" y="356"/>
                  </a:lnTo>
                  <a:lnTo>
                    <a:pt x="597" y="355"/>
                  </a:lnTo>
                  <a:lnTo>
                    <a:pt x="597" y="354"/>
                  </a:lnTo>
                  <a:lnTo>
                    <a:pt x="596" y="353"/>
                  </a:lnTo>
                  <a:lnTo>
                    <a:pt x="596" y="352"/>
                  </a:lnTo>
                  <a:lnTo>
                    <a:pt x="596" y="351"/>
                  </a:lnTo>
                  <a:lnTo>
                    <a:pt x="595" y="350"/>
                  </a:lnTo>
                  <a:lnTo>
                    <a:pt x="595" y="350"/>
                  </a:lnTo>
                  <a:lnTo>
                    <a:pt x="594" y="349"/>
                  </a:lnTo>
                  <a:lnTo>
                    <a:pt x="594" y="348"/>
                  </a:lnTo>
                  <a:lnTo>
                    <a:pt x="594" y="347"/>
                  </a:lnTo>
                  <a:lnTo>
                    <a:pt x="593" y="347"/>
                  </a:lnTo>
                  <a:lnTo>
                    <a:pt x="578" y="355"/>
                  </a:lnTo>
                  <a:lnTo>
                    <a:pt x="578" y="355"/>
                  </a:lnTo>
                  <a:lnTo>
                    <a:pt x="578" y="356"/>
                  </a:lnTo>
                  <a:lnTo>
                    <a:pt x="579" y="357"/>
                  </a:lnTo>
                  <a:lnTo>
                    <a:pt x="579" y="357"/>
                  </a:lnTo>
                  <a:lnTo>
                    <a:pt x="579" y="358"/>
                  </a:lnTo>
                  <a:lnTo>
                    <a:pt x="580" y="359"/>
                  </a:lnTo>
                  <a:lnTo>
                    <a:pt x="580" y="360"/>
                  </a:lnTo>
                  <a:lnTo>
                    <a:pt x="580" y="360"/>
                  </a:lnTo>
                  <a:lnTo>
                    <a:pt x="581" y="361"/>
                  </a:lnTo>
                  <a:lnTo>
                    <a:pt x="581" y="362"/>
                  </a:lnTo>
                  <a:lnTo>
                    <a:pt x="581" y="363"/>
                  </a:lnTo>
                  <a:lnTo>
                    <a:pt x="582" y="363"/>
                  </a:lnTo>
                  <a:lnTo>
                    <a:pt x="582" y="364"/>
                  </a:lnTo>
                  <a:lnTo>
                    <a:pt x="582" y="365"/>
                  </a:lnTo>
                  <a:lnTo>
                    <a:pt x="583" y="366"/>
                  </a:lnTo>
                  <a:lnTo>
                    <a:pt x="583" y="366"/>
                  </a:lnTo>
                  <a:lnTo>
                    <a:pt x="583" y="367"/>
                  </a:lnTo>
                  <a:lnTo>
                    <a:pt x="584" y="368"/>
                  </a:lnTo>
                  <a:lnTo>
                    <a:pt x="584" y="369"/>
                  </a:lnTo>
                  <a:lnTo>
                    <a:pt x="584" y="369"/>
                  </a:lnTo>
                  <a:lnTo>
                    <a:pt x="584" y="370"/>
                  </a:lnTo>
                  <a:lnTo>
                    <a:pt x="601" y="364"/>
                  </a:lnTo>
                  <a:close/>
                  <a:moveTo>
                    <a:pt x="573" y="316"/>
                  </a:moveTo>
                  <a:lnTo>
                    <a:pt x="573" y="316"/>
                  </a:lnTo>
                  <a:lnTo>
                    <a:pt x="572" y="316"/>
                  </a:lnTo>
                  <a:lnTo>
                    <a:pt x="572" y="315"/>
                  </a:lnTo>
                  <a:lnTo>
                    <a:pt x="571" y="315"/>
                  </a:lnTo>
                  <a:lnTo>
                    <a:pt x="570" y="314"/>
                  </a:lnTo>
                  <a:lnTo>
                    <a:pt x="570" y="313"/>
                  </a:lnTo>
                  <a:lnTo>
                    <a:pt x="569" y="313"/>
                  </a:lnTo>
                  <a:lnTo>
                    <a:pt x="569" y="312"/>
                  </a:lnTo>
                  <a:lnTo>
                    <a:pt x="568" y="311"/>
                  </a:lnTo>
                  <a:lnTo>
                    <a:pt x="567" y="311"/>
                  </a:lnTo>
                  <a:lnTo>
                    <a:pt x="567" y="310"/>
                  </a:lnTo>
                  <a:lnTo>
                    <a:pt x="566" y="309"/>
                  </a:lnTo>
                  <a:lnTo>
                    <a:pt x="565" y="309"/>
                  </a:lnTo>
                  <a:lnTo>
                    <a:pt x="565" y="308"/>
                  </a:lnTo>
                  <a:lnTo>
                    <a:pt x="564" y="307"/>
                  </a:lnTo>
                  <a:lnTo>
                    <a:pt x="563" y="307"/>
                  </a:lnTo>
                  <a:lnTo>
                    <a:pt x="563" y="306"/>
                  </a:lnTo>
                  <a:lnTo>
                    <a:pt x="562" y="305"/>
                  </a:lnTo>
                  <a:lnTo>
                    <a:pt x="561" y="305"/>
                  </a:lnTo>
                  <a:lnTo>
                    <a:pt x="561" y="304"/>
                  </a:lnTo>
                  <a:lnTo>
                    <a:pt x="560" y="304"/>
                  </a:lnTo>
                  <a:lnTo>
                    <a:pt x="559" y="303"/>
                  </a:lnTo>
                  <a:lnTo>
                    <a:pt x="548" y="316"/>
                  </a:lnTo>
                  <a:lnTo>
                    <a:pt x="548" y="317"/>
                  </a:lnTo>
                  <a:lnTo>
                    <a:pt x="549" y="317"/>
                  </a:lnTo>
                  <a:lnTo>
                    <a:pt x="549" y="318"/>
                  </a:lnTo>
                  <a:lnTo>
                    <a:pt x="550" y="318"/>
                  </a:lnTo>
                  <a:lnTo>
                    <a:pt x="551" y="319"/>
                  </a:lnTo>
                  <a:lnTo>
                    <a:pt x="551" y="319"/>
                  </a:lnTo>
                  <a:lnTo>
                    <a:pt x="552" y="320"/>
                  </a:lnTo>
                  <a:lnTo>
                    <a:pt x="552" y="320"/>
                  </a:lnTo>
                  <a:lnTo>
                    <a:pt x="553" y="321"/>
                  </a:lnTo>
                  <a:lnTo>
                    <a:pt x="554" y="322"/>
                  </a:lnTo>
                  <a:lnTo>
                    <a:pt x="554" y="322"/>
                  </a:lnTo>
                  <a:lnTo>
                    <a:pt x="555" y="323"/>
                  </a:lnTo>
                  <a:lnTo>
                    <a:pt x="555" y="323"/>
                  </a:lnTo>
                  <a:lnTo>
                    <a:pt x="556" y="324"/>
                  </a:lnTo>
                  <a:lnTo>
                    <a:pt x="556" y="325"/>
                  </a:lnTo>
                  <a:lnTo>
                    <a:pt x="557" y="325"/>
                  </a:lnTo>
                  <a:lnTo>
                    <a:pt x="557" y="326"/>
                  </a:lnTo>
                  <a:lnTo>
                    <a:pt x="558" y="326"/>
                  </a:lnTo>
                  <a:lnTo>
                    <a:pt x="559" y="327"/>
                  </a:lnTo>
                  <a:lnTo>
                    <a:pt x="559" y="328"/>
                  </a:lnTo>
                  <a:lnTo>
                    <a:pt x="559" y="328"/>
                  </a:lnTo>
                  <a:lnTo>
                    <a:pt x="573" y="316"/>
                  </a:lnTo>
                  <a:close/>
                  <a:moveTo>
                    <a:pt x="529" y="282"/>
                  </a:moveTo>
                  <a:lnTo>
                    <a:pt x="529" y="282"/>
                  </a:lnTo>
                  <a:lnTo>
                    <a:pt x="529" y="281"/>
                  </a:lnTo>
                  <a:lnTo>
                    <a:pt x="528" y="281"/>
                  </a:lnTo>
                  <a:lnTo>
                    <a:pt x="527" y="280"/>
                  </a:lnTo>
                  <a:lnTo>
                    <a:pt x="526" y="280"/>
                  </a:lnTo>
                  <a:lnTo>
                    <a:pt x="525" y="280"/>
                  </a:lnTo>
                  <a:lnTo>
                    <a:pt x="524" y="279"/>
                  </a:lnTo>
                  <a:lnTo>
                    <a:pt x="524" y="279"/>
                  </a:lnTo>
                  <a:lnTo>
                    <a:pt x="523" y="278"/>
                  </a:lnTo>
                  <a:lnTo>
                    <a:pt x="522" y="278"/>
                  </a:lnTo>
                  <a:lnTo>
                    <a:pt x="521" y="278"/>
                  </a:lnTo>
                  <a:lnTo>
                    <a:pt x="520" y="277"/>
                  </a:lnTo>
                  <a:lnTo>
                    <a:pt x="519" y="277"/>
                  </a:lnTo>
                  <a:lnTo>
                    <a:pt x="518" y="277"/>
                  </a:lnTo>
                  <a:lnTo>
                    <a:pt x="518" y="276"/>
                  </a:lnTo>
                  <a:lnTo>
                    <a:pt x="517" y="276"/>
                  </a:lnTo>
                  <a:lnTo>
                    <a:pt x="516" y="275"/>
                  </a:lnTo>
                  <a:lnTo>
                    <a:pt x="515" y="275"/>
                  </a:lnTo>
                  <a:lnTo>
                    <a:pt x="514" y="275"/>
                  </a:lnTo>
                  <a:lnTo>
                    <a:pt x="513" y="274"/>
                  </a:lnTo>
                  <a:lnTo>
                    <a:pt x="512" y="274"/>
                  </a:lnTo>
                  <a:lnTo>
                    <a:pt x="512" y="274"/>
                  </a:lnTo>
                  <a:lnTo>
                    <a:pt x="506" y="290"/>
                  </a:lnTo>
                  <a:lnTo>
                    <a:pt x="506" y="290"/>
                  </a:lnTo>
                  <a:lnTo>
                    <a:pt x="507" y="291"/>
                  </a:lnTo>
                  <a:lnTo>
                    <a:pt x="508" y="291"/>
                  </a:lnTo>
                  <a:lnTo>
                    <a:pt x="508" y="291"/>
                  </a:lnTo>
                  <a:lnTo>
                    <a:pt x="509" y="292"/>
                  </a:lnTo>
                  <a:lnTo>
                    <a:pt x="510" y="292"/>
                  </a:lnTo>
                  <a:lnTo>
                    <a:pt x="511" y="292"/>
                  </a:lnTo>
                  <a:lnTo>
                    <a:pt x="511" y="293"/>
                  </a:lnTo>
                  <a:lnTo>
                    <a:pt x="512" y="293"/>
                  </a:lnTo>
                  <a:lnTo>
                    <a:pt x="513" y="293"/>
                  </a:lnTo>
                  <a:lnTo>
                    <a:pt x="514" y="294"/>
                  </a:lnTo>
                  <a:lnTo>
                    <a:pt x="514" y="294"/>
                  </a:lnTo>
                  <a:lnTo>
                    <a:pt x="515" y="294"/>
                  </a:lnTo>
                  <a:lnTo>
                    <a:pt x="516" y="295"/>
                  </a:lnTo>
                  <a:lnTo>
                    <a:pt x="517" y="295"/>
                  </a:lnTo>
                  <a:lnTo>
                    <a:pt x="517" y="295"/>
                  </a:lnTo>
                  <a:lnTo>
                    <a:pt x="518" y="296"/>
                  </a:lnTo>
                  <a:lnTo>
                    <a:pt x="519" y="296"/>
                  </a:lnTo>
                  <a:lnTo>
                    <a:pt x="520" y="297"/>
                  </a:lnTo>
                  <a:lnTo>
                    <a:pt x="520" y="297"/>
                  </a:lnTo>
                  <a:lnTo>
                    <a:pt x="521" y="297"/>
                  </a:lnTo>
                  <a:lnTo>
                    <a:pt x="529" y="282"/>
                  </a:lnTo>
                  <a:close/>
                  <a:moveTo>
                    <a:pt x="457" y="231"/>
                  </a:moveTo>
                  <a:lnTo>
                    <a:pt x="457" y="231"/>
                  </a:lnTo>
                  <a:cubicBezTo>
                    <a:pt x="354" y="231"/>
                    <a:pt x="271" y="314"/>
                    <a:pt x="271" y="417"/>
                  </a:cubicBezTo>
                  <a:cubicBezTo>
                    <a:pt x="271" y="520"/>
                    <a:pt x="354" y="603"/>
                    <a:pt x="457" y="603"/>
                  </a:cubicBezTo>
                  <a:cubicBezTo>
                    <a:pt x="560" y="603"/>
                    <a:pt x="643" y="520"/>
                    <a:pt x="643" y="417"/>
                  </a:cubicBezTo>
                  <a:cubicBezTo>
                    <a:pt x="643" y="314"/>
                    <a:pt x="560" y="231"/>
                    <a:pt x="457" y="231"/>
                  </a:cubicBezTo>
                  <a:close/>
                  <a:moveTo>
                    <a:pt x="30" y="153"/>
                  </a:moveTo>
                  <a:lnTo>
                    <a:pt x="30" y="153"/>
                  </a:lnTo>
                  <a:cubicBezTo>
                    <a:pt x="66" y="150"/>
                    <a:pt x="102" y="148"/>
                    <a:pt x="138" y="147"/>
                  </a:cubicBezTo>
                  <a:cubicBezTo>
                    <a:pt x="114" y="146"/>
                    <a:pt x="89" y="144"/>
                    <a:pt x="65" y="141"/>
                  </a:cubicBezTo>
                  <a:cubicBezTo>
                    <a:pt x="49" y="139"/>
                    <a:pt x="35" y="128"/>
                    <a:pt x="35" y="111"/>
                  </a:cubicBezTo>
                  <a:cubicBezTo>
                    <a:pt x="35" y="87"/>
                    <a:pt x="35" y="63"/>
                    <a:pt x="35" y="39"/>
                  </a:cubicBezTo>
                  <a:cubicBezTo>
                    <a:pt x="35" y="23"/>
                    <a:pt x="49" y="11"/>
                    <a:pt x="65" y="9"/>
                  </a:cubicBezTo>
                  <a:cubicBezTo>
                    <a:pt x="163" y="0"/>
                    <a:pt x="260" y="0"/>
                    <a:pt x="358" y="9"/>
                  </a:cubicBezTo>
                  <a:cubicBezTo>
                    <a:pt x="374" y="11"/>
                    <a:pt x="388" y="23"/>
                    <a:pt x="388" y="39"/>
                  </a:cubicBezTo>
                  <a:cubicBezTo>
                    <a:pt x="388" y="63"/>
                    <a:pt x="388" y="87"/>
                    <a:pt x="388" y="111"/>
                  </a:cubicBezTo>
                  <a:cubicBezTo>
                    <a:pt x="388" y="128"/>
                    <a:pt x="374" y="139"/>
                    <a:pt x="358" y="141"/>
                  </a:cubicBezTo>
                  <a:cubicBezTo>
                    <a:pt x="323" y="145"/>
                    <a:pt x="287" y="147"/>
                    <a:pt x="252" y="148"/>
                  </a:cubicBezTo>
                  <a:cubicBezTo>
                    <a:pt x="276" y="150"/>
                    <a:pt x="299" y="151"/>
                    <a:pt x="323" y="153"/>
                  </a:cubicBezTo>
                  <a:cubicBezTo>
                    <a:pt x="339" y="155"/>
                    <a:pt x="353" y="167"/>
                    <a:pt x="353" y="183"/>
                  </a:cubicBezTo>
                  <a:lnTo>
                    <a:pt x="353" y="218"/>
                  </a:lnTo>
                  <a:cubicBezTo>
                    <a:pt x="333" y="229"/>
                    <a:pt x="314" y="242"/>
                    <a:pt x="299" y="258"/>
                  </a:cubicBezTo>
                  <a:cubicBezTo>
                    <a:pt x="289" y="268"/>
                    <a:pt x="280" y="278"/>
                    <a:pt x="272" y="290"/>
                  </a:cubicBezTo>
                  <a:cubicBezTo>
                    <a:pt x="191" y="296"/>
                    <a:pt x="111" y="294"/>
                    <a:pt x="30" y="285"/>
                  </a:cubicBezTo>
                  <a:cubicBezTo>
                    <a:pt x="13" y="283"/>
                    <a:pt x="0" y="272"/>
                    <a:pt x="0" y="255"/>
                  </a:cubicBezTo>
                  <a:cubicBezTo>
                    <a:pt x="0" y="231"/>
                    <a:pt x="0" y="207"/>
                    <a:pt x="0" y="183"/>
                  </a:cubicBezTo>
                  <a:cubicBezTo>
                    <a:pt x="0" y="167"/>
                    <a:pt x="13" y="155"/>
                    <a:pt x="30" y="153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accent2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6B15965F-844C-6AF2-9BB6-634831BE3E0A}"/>
              </a:ext>
            </a:extLst>
          </p:cNvPr>
          <p:cNvGrpSpPr/>
          <p:nvPr/>
        </p:nvGrpSpPr>
        <p:grpSpPr>
          <a:xfrm>
            <a:off x="358294" y="233209"/>
            <a:ext cx="597163" cy="646331"/>
            <a:chOff x="2920606" y="2572157"/>
            <a:chExt cx="597163" cy="646331"/>
          </a:xfrm>
        </p:grpSpPr>
        <p:sp>
          <p:nvSpPr>
            <p:cNvPr id="61" name="圆角矩形 13">
              <a:extLst>
                <a:ext uri="{FF2B5EF4-FFF2-40B4-BE49-F238E27FC236}">
                  <a16:creationId xmlns:a16="http://schemas.microsoft.com/office/drawing/2014/main" id="{1609B398-14C3-0F56-1AE1-094C5072F5B9}"/>
                </a:ext>
              </a:extLst>
            </p:cNvPr>
            <p:cNvSpPr/>
            <p:nvPr/>
          </p:nvSpPr>
          <p:spPr>
            <a:xfrm rot="5400000">
              <a:off x="2920499" y="2596742"/>
              <a:ext cx="597377" cy="59716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rgbClr val="8E040D"/>
                </a:gs>
                <a:gs pos="100000">
                  <a:srgbClr val="E40613"/>
                </a:gs>
              </a:gsLst>
              <a:lin ang="10800000" scaled="0"/>
            </a:gradFill>
            <a:ln w="12700">
              <a:gradFill>
                <a:gsLst>
                  <a:gs pos="0">
                    <a:srgbClr val="E30613"/>
                  </a:gs>
                  <a:gs pos="100000">
                    <a:srgbClr val="81040B"/>
                  </a:gs>
                </a:gsLst>
                <a:lin ang="5400000" scaled="1"/>
              </a:gradFill>
            </a:ln>
            <a:effectLst>
              <a:outerShdw blurRad="254000" dist="1270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6" name="文本框 65">
              <a:extLst>
                <a:ext uri="{FF2B5EF4-FFF2-40B4-BE49-F238E27FC236}">
                  <a16:creationId xmlns:a16="http://schemas.microsoft.com/office/drawing/2014/main" id="{91DD5DDA-A8E0-FA61-1E4D-C63F98298038}"/>
                </a:ext>
              </a:extLst>
            </p:cNvPr>
            <p:cNvSpPr txBox="1"/>
            <p:nvPr/>
          </p:nvSpPr>
          <p:spPr>
            <a:xfrm flipH="1">
              <a:off x="2998428" y="2572157"/>
              <a:ext cx="441146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600" b="1" dirty="0">
                  <a:solidFill>
                    <a:schemeClr val="bg1"/>
                  </a:solidFill>
                  <a:cs typeface="+mn-ea"/>
                  <a:sym typeface="+mn-lt"/>
                </a:rPr>
                <a:t>1</a:t>
              </a:r>
              <a:endParaRPr lang="zh-CN" altLang="en-US" sz="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3" name="组合 12">
            <a:extLst>
              <a:ext uri="{FF2B5EF4-FFF2-40B4-BE49-F238E27FC236}">
                <a16:creationId xmlns:a16="http://schemas.microsoft.com/office/drawing/2014/main" id="{1858110C-8CC0-151E-9544-2168C0D178E6}"/>
              </a:ext>
            </a:extLst>
          </p:cNvPr>
          <p:cNvGrpSpPr/>
          <p:nvPr/>
        </p:nvGrpSpPr>
        <p:grpSpPr>
          <a:xfrm>
            <a:off x="1641297" y="1871007"/>
            <a:ext cx="2808015" cy="668292"/>
            <a:chOff x="1641297" y="1871007"/>
            <a:chExt cx="2808015" cy="668292"/>
          </a:xfrm>
        </p:grpSpPr>
        <p:sp>
          <p:nvSpPr>
            <p:cNvPr id="626" name="文本框 625">
              <a:extLst>
                <a:ext uri="{FF2B5EF4-FFF2-40B4-BE49-F238E27FC236}">
                  <a16:creationId xmlns:a16="http://schemas.microsoft.com/office/drawing/2014/main" id="{86FC7A82-E225-98AA-3C1A-9FF0FD0AABCE}"/>
                </a:ext>
              </a:extLst>
            </p:cNvPr>
            <p:cNvSpPr txBox="1"/>
            <p:nvPr/>
          </p:nvSpPr>
          <p:spPr>
            <a:xfrm>
              <a:off x="1661314" y="1871007"/>
              <a:ext cx="1979374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400" b="1" dirty="0"/>
                <a:t>单击此处添加标题文本</a:t>
              </a:r>
            </a:p>
          </p:txBody>
        </p:sp>
        <p:sp>
          <p:nvSpPr>
            <p:cNvPr id="627" name="文本框 626">
              <a:extLst>
                <a:ext uri="{FF2B5EF4-FFF2-40B4-BE49-F238E27FC236}">
                  <a16:creationId xmlns:a16="http://schemas.microsoft.com/office/drawing/2014/main" id="{41AA3D16-A0AC-420C-602A-B577DA1D82B0}"/>
                </a:ext>
              </a:extLst>
            </p:cNvPr>
            <p:cNvSpPr txBox="1"/>
            <p:nvPr/>
          </p:nvSpPr>
          <p:spPr>
            <a:xfrm>
              <a:off x="1641297" y="2108412"/>
              <a:ext cx="2808015" cy="43088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050" dirty="0"/>
                <a:t>此处添加详细文本描述，文字内容建议与标题相关尽量简洁生动</a:t>
              </a:r>
              <a:r>
                <a:rPr lang="en-US" altLang="zh-CN" sz="1050" dirty="0"/>
                <a:t>……</a:t>
              </a:r>
            </a:p>
          </p:txBody>
        </p:sp>
      </p:grpSp>
      <p:grpSp>
        <p:nvGrpSpPr>
          <p:cNvPr id="628" name="组合 627">
            <a:extLst>
              <a:ext uri="{FF2B5EF4-FFF2-40B4-BE49-F238E27FC236}">
                <a16:creationId xmlns:a16="http://schemas.microsoft.com/office/drawing/2014/main" id="{894BE86A-20D7-1B05-2611-70A11AD5C9A2}"/>
              </a:ext>
            </a:extLst>
          </p:cNvPr>
          <p:cNvGrpSpPr/>
          <p:nvPr/>
        </p:nvGrpSpPr>
        <p:grpSpPr>
          <a:xfrm>
            <a:off x="1641297" y="3190971"/>
            <a:ext cx="2808015" cy="668292"/>
            <a:chOff x="1641297" y="1871007"/>
            <a:chExt cx="2808015" cy="668292"/>
          </a:xfrm>
        </p:grpSpPr>
        <p:sp>
          <p:nvSpPr>
            <p:cNvPr id="629" name="文本框 628">
              <a:extLst>
                <a:ext uri="{FF2B5EF4-FFF2-40B4-BE49-F238E27FC236}">
                  <a16:creationId xmlns:a16="http://schemas.microsoft.com/office/drawing/2014/main" id="{544603EC-EA5C-17F2-083F-A1F11D3B091B}"/>
                </a:ext>
              </a:extLst>
            </p:cNvPr>
            <p:cNvSpPr txBox="1"/>
            <p:nvPr/>
          </p:nvSpPr>
          <p:spPr>
            <a:xfrm>
              <a:off x="1661314" y="1871007"/>
              <a:ext cx="1979374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400" b="1" dirty="0">
                  <a:solidFill>
                    <a:schemeClr val="bg1"/>
                  </a:solidFill>
                </a:rPr>
                <a:t>单击此处添加标题文本</a:t>
              </a:r>
            </a:p>
          </p:txBody>
        </p:sp>
        <p:sp>
          <p:nvSpPr>
            <p:cNvPr id="630" name="文本框 629">
              <a:extLst>
                <a:ext uri="{FF2B5EF4-FFF2-40B4-BE49-F238E27FC236}">
                  <a16:creationId xmlns:a16="http://schemas.microsoft.com/office/drawing/2014/main" id="{2311BADD-4F43-0920-5A97-B2C44E1E5F76}"/>
                </a:ext>
              </a:extLst>
            </p:cNvPr>
            <p:cNvSpPr txBox="1"/>
            <p:nvPr/>
          </p:nvSpPr>
          <p:spPr>
            <a:xfrm>
              <a:off x="1641297" y="2108412"/>
              <a:ext cx="2808015" cy="43088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050" dirty="0">
                  <a:solidFill>
                    <a:schemeClr val="bg1"/>
                  </a:solidFill>
                </a:rPr>
                <a:t>此处添加详细文本描述，文字内容建议与标题相关尽量简洁生动</a:t>
              </a:r>
              <a:r>
                <a:rPr lang="en-US" altLang="zh-CN" sz="1050" dirty="0">
                  <a:solidFill>
                    <a:schemeClr val="bg1"/>
                  </a:solidFill>
                </a:rPr>
                <a:t>……</a:t>
              </a:r>
            </a:p>
          </p:txBody>
        </p:sp>
      </p:grpSp>
      <p:grpSp>
        <p:nvGrpSpPr>
          <p:cNvPr id="631" name="组合 630">
            <a:extLst>
              <a:ext uri="{FF2B5EF4-FFF2-40B4-BE49-F238E27FC236}">
                <a16:creationId xmlns:a16="http://schemas.microsoft.com/office/drawing/2014/main" id="{A61B11DD-0D69-A62D-4326-E534D77B11B6}"/>
              </a:ext>
            </a:extLst>
          </p:cNvPr>
          <p:cNvGrpSpPr/>
          <p:nvPr/>
        </p:nvGrpSpPr>
        <p:grpSpPr>
          <a:xfrm>
            <a:off x="1641297" y="4586091"/>
            <a:ext cx="2808015" cy="668292"/>
            <a:chOff x="1641297" y="1871007"/>
            <a:chExt cx="2808015" cy="668292"/>
          </a:xfrm>
        </p:grpSpPr>
        <p:sp>
          <p:nvSpPr>
            <p:cNvPr id="632" name="文本框 631">
              <a:extLst>
                <a:ext uri="{FF2B5EF4-FFF2-40B4-BE49-F238E27FC236}">
                  <a16:creationId xmlns:a16="http://schemas.microsoft.com/office/drawing/2014/main" id="{0D46EDDB-E685-B4F6-CA9E-FA14A49B865B}"/>
                </a:ext>
              </a:extLst>
            </p:cNvPr>
            <p:cNvSpPr txBox="1"/>
            <p:nvPr/>
          </p:nvSpPr>
          <p:spPr>
            <a:xfrm>
              <a:off x="1661314" y="1871007"/>
              <a:ext cx="1979374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400" b="1" dirty="0"/>
                <a:t>单击此处添加标题文本</a:t>
              </a:r>
            </a:p>
          </p:txBody>
        </p:sp>
        <p:sp>
          <p:nvSpPr>
            <p:cNvPr id="633" name="文本框 632">
              <a:extLst>
                <a:ext uri="{FF2B5EF4-FFF2-40B4-BE49-F238E27FC236}">
                  <a16:creationId xmlns:a16="http://schemas.microsoft.com/office/drawing/2014/main" id="{3A375ABD-4D9A-4B78-6F22-A26FF6F6B875}"/>
                </a:ext>
              </a:extLst>
            </p:cNvPr>
            <p:cNvSpPr txBox="1"/>
            <p:nvPr/>
          </p:nvSpPr>
          <p:spPr>
            <a:xfrm>
              <a:off x="1641297" y="2108412"/>
              <a:ext cx="2808015" cy="43088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050" dirty="0"/>
                <a:t>此处添加详细文本描述，文字内容建议与标题相关尽量简洁生动</a:t>
              </a:r>
              <a:r>
                <a:rPr lang="en-US" altLang="zh-CN" sz="1050" dirty="0"/>
                <a:t>……</a:t>
              </a:r>
            </a:p>
          </p:txBody>
        </p:sp>
      </p:grpSp>
      <p:grpSp>
        <p:nvGrpSpPr>
          <p:cNvPr id="634" name="组合 633">
            <a:extLst>
              <a:ext uri="{FF2B5EF4-FFF2-40B4-BE49-F238E27FC236}">
                <a16:creationId xmlns:a16="http://schemas.microsoft.com/office/drawing/2014/main" id="{E2F02DFE-2148-5DA7-1888-7EBDEA9F115F}"/>
              </a:ext>
            </a:extLst>
          </p:cNvPr>
          <p:cNvGrpSpPr/>
          <p:nvPr/>
        </p:nvGrpSpPr>
        <p:grpSpPr>
          <a:xfrm>
            <a:off x="7854714" y="1871007"/>
            <a:ext cx="2808015" cy="668292"/>
            <a:chOff x="1641297" y="1871007"/>
            <a:chExt cx="2808015" cy="668292"/>
          </a:xfrm>
        </p:grpSpPr>
        <p:sp>
          <p:nvSpPr>
            <p:cNvPr id="635" name="文本框 634">
              <a:extLst>
                <a:ext uri="{FF2B5EF4-FFF2-40B4-BE49-F238E27FC236}">
                  <a16:creationId xmlns:a16="http://schemas.microsoft.com/office/drawing/2014/main" id="{DECB35FA-4F96-27C6-6685-9382A61B2FD7}"/>
                </a:ext>
              </a:extLst>
            </p:cNvPr>
            <p:cNvSpPr txBox="1"/>
            <p:nvPr/>
          </p:nvSpPr>
          <p:spPr>
            <a:xfrm>
              <a:off x="1661314" y="1871007"/>
              <a:ext cx="1979374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400" b="1" dirty="0">
                  <a:solidFill>
                    <a:schemeClr val="bg1"/>
                  </a:solidFill>
                </a:rPr>
                <a:t>单击此处添加标题文本</a:t>
              </a:r>
            </a:p>
          </p:txBody>
        </p:sp>
        <p:sp>
          <p:nvSpPr>
            <p:cNvPr id="636" name="文本框 635">
              <a:extLst>
                <a:ext uri="{FF2B5EF4-FFF2-40B4-BE49-F238E27FC236}">
                  <a16:creationId xmlns:a16="http://schemas.microsoft.com/office/drawing/2014/main" id="{26960CF4-23AE-7B23-A37B-10CD4C8F1F4D}"/>
                </a:ext>
              </a:extLst>
            </p:cNvPr>
            <p:cNvSpPr txBox="1"/>
            <p:nvPr/>
          </p:nvSpPr>
          <p:spPr>
            <a:xfrm>
              <a:off x="1641297" y="2108412"/>
              <a:ext cx="2808015" cy="43088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050" dirty="0">
                  <a:solidFill>
                    <a:schemeClr val="bg1"/>
                  </a:solidFill>
                </a:rPr>
                <a:t>此处添加详细文本描述，文字内容建议与标题相关尽量简洁生动</a:t>
              </a:r>
              <a:r>
                <a:rPr lang="en-US" altLang="zh-CN" sz="1050" dirty="0">
                  <a:solidFill>
                    <a:schemeClr val="bg1"/>
                  </a:solidFill>
                </a:rPr>
                <a:t>……</a:t>
              </a:r>
            </a:p>
          </p:txBody>
        </p:sp>
      </p:grpSp>
      <p:grpSp>
        <p:nvGrpSpPr>
          <p:cNvPr id="637" name="组合 636">
            <a:extLst>
              <a:ext uri="{FF2B5EF4-FFF2-40B4-BE49-F238E27FC236}">
                <a16:creationId xmlns:a16="http://schemas.microsoft.com/office/drawing/2014/main" id="{428BA8BA-DAAB-614B-CEE3-C721C6D5F6FA}"/>
              </a:ext>
            </a:extLst>
          </p:cNvPr>
          <p:cNvGrpSpPr/>
          <p:nvPr/>
        </p:nvGrpSpPr>
        <p:grpSpPr>
          <a:xfrm>
            <a:off x="7854714" y="3190971"/>
            <a:ext cx="2808015" cy="668292"/>
            <a:chOff x="1641297" y="1871007"/>
            <a:chExt cx="2808015" cy="668292"/>
          </a:xfrm>
        </p:grpSpPr>
        <p:sp>
          <p:nvSpPr>
            <p:cNvPr id="638" name="文本框 637">
              <a:extLst>
                <a:ext uri="{FF2B5EF4-FFF2-40B4-BE49-F238E27FC236}">
                  <a16:creationId xmlns:a16="http://schemas.microsoft.com/office/drawing/2014/main" id="{8BCE367F-CF9C-4E7D-E37E-538EFE67665E}"/>
                </a:ext>
              </a:extLst>
            </p:cNvPr>
            <p:cNvSpPr txBox="1"/>
            <p:nvPr/>
          </p:nvSpPr>
          <p:spPr>
            <a:xfrm>
              <a:off x="1661314" y="1871007"/>
              <a:ext cx="1979374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400" b="1" dirty="0"/>
                <a:t>单击此处添加标题文本</a:t>
              </a:r>
            </a:p>
          </p:txBody>
        </p:sp>
        <p:sp>
          <p:nvSpPr>
            <p:cNvPr id="639" name="文本框 638">
              <a:extLst>
                <a:ext uri="{FF2B5EF4-FFF2-40B4-BE49-F238E27FC236}">
                  <a16:creationId xmlns:a16="http://schemas.microsoft.com/office/drawing/2014/main" id="{3FB78421-9E78-FFDD-07D6-8350029A6405}"/>
                </a:ext>
              </a:extLst>
            </p:cNvPr>
            <p:cNvSpPr txBox="1"/>
            <p:nvPr/>
          </p:nvSpPr>
          <p:spPr>
            <a:xfrm>
              <a:off x="1641297" y="2108412"/>
              <a:ext cx="2808015" cy="43088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050" dirty="0"/>
                <a:t>此处添加详细文本描述，文字内容建议与标题相关尽量简洁生动</a:t>
              </a:r>
              <a:r>
                <a:rPr lang="en-US" altLang="zh-CN" sz="1050" dirty="0"/>
                <a:t>……</a:t>
              </a:r>
            </a:p>
          </p:txBody>
        </p:sp>
      </p:grpSp>
      <p:grpSp>
        <p:nvGrpSpPr>
          <p:cNvPr id="640" name="组合 639">
            <a:extLst>
              <a:ext uri="{FF2B5EF4-FFF2-40B4-BE49-F238E27FC236}">
                <a16:creationId xmlns:a16="http://schemas.microsoft.com/office/drawing/2014/main" id="{DAF77D3A-0E7B-20B7-F2B0-F062504FCD56}"/>
              </a:ext>
            </a:extLst>
          </p:cNvPr>
          <p:cNvGrpSpPr/>
          <p:nvPr/>
        </p:nvGrpSpPr>
        <p:grpSpPr>
          <a:xfrm>
            <a:off x="7854714" y="4586091"/>
            <a:ext cx="2808015" cy="668292"/>
            <a:chOff x="1641297" y="1871007"/>
            <a:chExt cx="2808015" cy="668292"/>
          </a:xfrm>
        </p:grpSpPr>
        <p:sp>
          <p:nvSpPr>
            <p:cNvPr id="641" name="文本框 640">
              <a:extLst>
                <a:ext uri="{FF2B5EF4-FFF2-40B4-BE49-F238E27FC236}">
                  <a16:creationId xmlns:a16="http://schemas.microsoft.com/office/drawing/2014/main" id="{53FAF578-2E78-F717-7622-59500E17016C}"/>
                </a:ext>
              </a:extLst>
            </p:cNvPr>
            <p:cNvSpPr txBox="1"/>
            <p:nvPr/>
          </p:nvSpPr>
          <p:spPr>
            <a:xfrm>
              <a:off x="1661314" y="1871007"/>
              <a:ext cx="1979374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400" b="1" dirty="0">
                  <a:solidFill>
                    <a:schemeClr val="bg1"/>
                  </a:solidFill>
                </a:rPr>
                <a:t>单击此处添加标题文本</a:t>
              </a:r>
            </a:p>
          </p:txBody>
        </p:sp>
        <p:sp>
          <p:nvSpPr>
            <p:cNvPr id="642" name="文本框 641">
              <a:extLst>
                <a:ext uri="{FF2B5EF4-FFF2-40B4-BE49-F238E27FC236}">
                  <a16:creationId xmlns:a16="http://schemas.microsoft.com/office/drawing/2014/main" id="{B2B3B689-C802-29DF-F464-75855B5078E6}"/>
                </a:ext>
              </a:extLst>
            </p:cNvPr>
            <p:cNvSpPr txBox="1"/>
            <p:nvPr/>
          </p:nvSpPr>
          <p:spPr>
            <a:xfrm>
              <a:off x="1641297" y="2108412"/>
              <a:ext cx="2808015" cy="43088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050" dirty="0">
                  <a:solidFill>
                    <a:schemeClr val="bg1"/>
                  </a:solidFill>
                </a:rPr>
                <a:t>此处添加详细文本描述，文字内容建议与标题相关尽量简洁生动</a:t>
              </a:r>
              <a:r>
                <a:rPr lang="en-US" altLang="zh-CN" sz="1050" dirty="0">
                  <a:solidFill>
                    <a:schemeClr val="bg1"/>
                  </a:solidFill>
                </a:rPr>
                <a:t>……</a:t>
              </a: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" name="圆角矩形 156"/>
          <p:cNvSpPr/>
          <p:nvPr/>
        </p:nvSpPr>
        <p:spPr>
          <a:xfrm>
            <a:off x="5353160" y="1042477"/>
            <a:ext cx="1489007" cy="4017490"/>
          </a:xfrm>
          <a:prstGeom prst="roundRect">
            <a:avLst>
              <a:gd name="adj" fmla="val 50000"/>
            </a:avLst>
          </a:prstGeom>
          <a:solidFill>
            <a:schemeClr val="bg1">
              <a:lumMod val="95000"/>
            </a:schemeClr>
          </a:solidFill>
          <a:ln w="25400"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100000">
                  <a:schemeClr val="bg1"/>
                </a:gs>
              </a:gsLst>
              <a:lin ang="2700000" scaled="1"/>
              <a:tileRect/>
            </a:gradFill>
          </a:ln>
          <a:effectLst>
            <a:innerShdw blurRad="88900" dist="50800" dir="135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350">
              <a:solidFill>
                <a:prstClr val="white"/>
              </a:solidFill>
              <a:cs typeface="+mn-ea"/>
              <a:sym typeface="+mn-lt"/>
            </a:endParaRPr>
          </a:p>
        </p:txBody>
      </p:sp>
      <p:cxnSp>
        <p:nvCxnSpPr>
          <p:cNvPr id="49" name="直接连接符 48"/>
          <p:cNvCxnSpPr/>
          <p:nvPr/>
        </p:nvCxnSpPr>
        <p:spPr>
          <a:xfrm>
            <a:off x="1018653" y="5289370"/>
            <a:ext cx="10191037" cy="0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圆角矩形 54"/>
          <p:cNvSpPr/>
          <p:nvPr/>
        </p:nvSpPr>
        <p:spPr>
          <a:xfrm>
            <a:off x="1087252" y="1565397"/>
            <a:ext cx="1489007" cy="3437729"/>
          </a:xfrm>
          <a:prstGeom prst="roundRect">
            <a:avLst>
              <a:gd name="adj" fmla="val 50000"/>
            </a:avLst>
          </a:prstGeom>
          <a:solidFill>
            <a:schemeClr val="bg1">
              <a:lumMod val="95000"/>
            </a:schemeClr>
          </a:solidFill>
          <a:ln w="25400"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100000">
                  <a:schemeClr val="bg1"/>
                </a:gs>
              </a:gsLst>
              <a:lin ang="2700000" scaled="1"/>
              <a:tileRect/>
            </a:gradFill>
          </a:ln>
          <a:effectLst>
            <a:innerShdw blurRad="88900" dist="50800" dir="135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350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56" name="圆角矩形 55"/>
          <p:cNvSpPr/>
          <p:nvPr/>
        </p:nvSpPr>
        <p:spPr>
          <a:xfrm>
            <a:off x="1296724" y="1771088"/>
            <a:ext cx="1089156" cy="3050237"/>
          </a:xfrm>
          <a:prstGeom prst="roundRect">
            <a:avLst>
              <a:gd name="adj" fmla="val 50000"/>
            </a:avLst>
          </a:prstGeom>
          <a:solidFill>
            <a:srgbClr val="ECECEC"/>
          </a:solidFill>
          <a:ln w="25400"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350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57" name="文本框 61"/>
          <p:cNvSpPr txBox="1"/>
          <p:nvPr/>
        </p:nvSpPr>
        <p:spPr>
          <a:xfrm>
            <a:off x="1234529" y="1901661"/>
            <a:ext cx="11944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dirty="0">
                <a:gradFill>
                  <a:gsLst>
                    <a:gs pos="0">
                      <a:srgbClr val="E30613"/>
                    </a:gs>
                    <a:gs pos="100000">
                      <a:srgbClr val="81040B"/>
                    </a:gs>
                  </a:gsLst>
                  <a:lin ang="3600000" scaled="0"/>
                </a:gradFill>
                <a:cs typeface="+mn-ea"/>
                <a:sym typeface="+mn-lt"/>
              </a:rPr>
              <a:t>90</a:t>
            </a:r>
            <a:r>
              <a:rPr lang="en-US" altLang="zh-CN" sz="1350" dirty="0">
                <a:gradFill>
                  <a:gsLst>
                    <a:gs pos="0">
                      <a:srgbClr val="E30613"/>
                    </a:gs>
                    <a:gs pos="100000">
                      <a:srgbClr val="81040B"/>
                    </a:gs>
                  </a:gsLst>
                  <a:lin ang="3600000" scaled="0"/>
                </a:gradFill>
                <a:cs typeface="+mn-ea"/>
                <a:sym typeface="+mn-lt"/>
              </a:rPr>
              <a:t>%</a:t>
            </a:r>
            <a:endParaRPr lang="zh-CN" altLang="en-US" sz="2800" dirty="0">
              <a:gradFill>
                <a:gsLst>
                  <a:gs pos="0">
                    <a:srgbClr val="E30613"/>
                  </a:gs>
                  <a:gs pos="100000">
                    <a:srgbClr val="81040B"/>
                  </a:gs>
                </a:gsLst>
                <a:lin ang="3600000" scaled="0"/>
              </a:gradFill>
              <a:cs typeface="+mn-ea"/>
              <a:sym typeface="+mn-lt"/>
            </a:endParaRPr>
          </a:p>
        </p:txBody>
      </p:sp>
      <p:grpSp>
        <p:nvGrpSpPr>
          <p:cNvPr id="58" name="组合 57"/>
          <p:cNvGrpSpPr/>
          <p:nvPr/>
        </p:nvGrpSpPr>
        <p:grpSpPr>
          <a:xfrm>
            <a:off x="1381192" y="3840500"/>
            <a:ext cx="920216" cy="906989"/>
            <a:chOff x="1310682" y="3861049"/>
            <a:chExt cx="920096" cy="907199"/>
          </a:xfrm>
        </p:grpSpPr>
        <p:sp>
          <p:nvSpPr>
            <p:cNvPr id="66" name="椭圆 65"/>
            <p:cNvSpPr/>
            <p:nvPr/>
          </p:nvSpPr>
          <p:spPr>
            <a:xfrm>
              <a:off x="1310682" y="3861049"/>
              <a:ext cx="920096" cy="907199"/>
            </a:xfrm>
            <a:prstGeom prst="ellipse">
              <a:avLst/>
            </a:prstGeom>
            <a:noFill/>
            <a:ln w="9525">
              <a:solidFill>
                <a:schemeClr val="bg1">
                  <a:lumMod val="65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grpSp>
          <p:nvGrpSpPr>
            <p:cNvPr id="71" name="组合 70"/>
            <p:cNvGrpSpPr/>
            <p:nvPr/>
          </p:nvGrpSpPr>
          <p:grpSpPr>
            <a:xfrm>
              <a:off x="1344549" y="3894442"/>
              <a:ext cx="852360" cy="840412"/>
              <a:chOff x="1344549" y="3893401"/>
              <a:chExt cx="852360" cy="814203"/>
            </a:xfrm>
          </p:grpSpPr>
          <p:sp>
            <p:nvSpPr>
              <p:cNvPr id="86" name="椭圆 85"/>
              <p:cNvSpPr/>
              <p:nvPr/>
            </p:nvSpPr>
            <p:spPr>
              <a:xfrm>
                <a:off x="1344549" y="3893401"/>
                <a:ext cx="852360" cy="814203"/>
              </a:xfrm>
              <a:prstGeom prst="ellipse">
                <a:avLst/>
              </a:prstGeom>
              <a:gradFill>
                <a:gsLst>
                  <a:gs pos="0">
                    <a:srgbClr val="E30613"/>
                  </a:gs>
                  <a:gs pos="100000">
                    <a:srgbClr val="81040B"/>
                  </a:gs>
                </a:gsLst>
                <a:lin ang="36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35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87" name="Group 8"/>
              <p:cNvGrpSpPr>
                <a:grpSpLocks noChangeAspect="1"/>
              </p:cNvGrpSpPr>
              <p:nvPr/>
            </p:nvGrpSpPr>
            <p:grpSpPr bwMode="auto">
              <a:xfrm>
                <a:off x="1557997" y="4064238"/>
                <a:ext cx="421027" cy="454651"/>
                <a:chOff x="3437" y="2282"/>
                <a:chExt cx="679" cy="744"/>
              </a:xfrm>
              <a:solidFill>
                <a:schemeClr val="bg1"/>
              </a:solidFill>
            </p:grpSpPr>
            <p:sp>
              <p:nvSpPr>
                <p:cNvPr id="88" name="Freeform 9"/>
                <p:cNvSpPr/>
                <p:nvPr/>
              </p:nvSpPr>
              <p:spPr bwMode="auto">
                <a:xfrm>
                  <a:off x="3595" y="2282"/>
                  <a:ext cx="364" cy="379"/>
                </a:xfrm>
                <a:custGeom>
                  <a:avLst/>
                  <a:gdLst>
                    <a:gd name="T0" fmla="*/ 50 w 152"/>
                    <a:gd name="T1" fmla="*/ 147 h 159"/>
                    <a:gd name="T2" fmla="*/ 39 w 152"/>
                    <a:gd name="T3" fmla="*/ 147 h 159"/>
                    <a:gd name="T4" fmla="*/ 76 w 152"/>
                    <a:gd name="T5" fmla="*/ 159 h 159"/>
                    <a:gd name="T6" fmla="*/ 114 w 152"/>
                    <a:gd name="T7" fmla="*/ 147 h 159"/>
                    <a:gd name="T8" fmla="*/ 103 w 152"/>
                    <a:gd name="T9" fmla="*/ 147 h 159"/>
                    <a:gd name="T10" fmla="*/ 152 w 152"/>
                    <a:gd name="T11" fmla="*/ 76 h 159"/>
                    <a:gd name="T12" fmla="*/ 76 w 152"/>
                    <a:gd name="T13" fmla="*/ 0 h 159"/>
                    <a:gd name="T14" fmla="*/ 0 w 152"/>
                    <a:gd name="T15" fmla="*/ 76 h 159"/>
                    <a:gd name="T16" fmla="*/ 50 w 152"/>
                    <a:gd name="T17" fmla="*/ 147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2" h="159">
                      <a:moveTo>
                        <a:pt x="50" y="147"/>
                      </a:moveTo>
                      <a:cubicBezTo>
                        <a:pt x="39" y="147"/>
                        <a:pt x="39" y="147"/>
                        <a:pt x="39" y="147"/>
                      </a:cubicBezTo>
                      <a:cubicBezTo>
                        <a:pt x="39" y="152"/>
                        <a:pt x="53" y="159"/>
                        <a:pt x="76" y="159"/>
                      </a:cubicBezTo>
                      <a:cubicBezTo>
                        <a:pt x="99" y="159"/>
                        <a:pt x="113" y="152"/>
                        <a:pt x="114" y="147"/>
                      </a:cubicBezTo>
                      <a:cubicBezTo>
                        <a:pt x="103" y="147"/>
                        <a:pt x="103" y="147"/>
                        <a:pt x="103" y="147"/>
                      </a:cubicBezTo>
                      <a:cubicBezTo>
                        <a:pt x="131" y="136"/>
                        <a:pt x="152" y="108"/>
                        <a:pt x="152" y="76"/>
                      </a:cubicBezTo>
                      <a:cubicBezTo>
                        <a:pt x="152" y="34"/>
                        <a:pt x="118" y="0"/>
                        <a:pt x="76" y="0"/>
                      </a:cubicBezTo>
                      <a:cubicBezTo>
                        <a:pt x="34" y="0"/>
                        <a:pt x="0" y="34"/>
                        <a:pt x="0" y="76"/>
                      </a:cubicBezTo>
                      <a:cubicBezTo>
                        <a:pt x="0" y="108"/>
                        <a:pt x="21" y="136"/>
                        <a:pt x="50" y="1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350">
                    <a:solidFill>
                      <a:prstClr val="black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89" name="Freeform 10"/>
                <p:cNvSpPr/>
                <p:nvPr/>
              </p:nvSpPr>
              <p:spPr bwMode="auto">
                <a:xfrm>
                  <a:off x="3437" y="2633"/>
                  <a:ext cx="679" cy="393"/>
                </a:xfrm>
                <a:custGeom>
                  <a:avLst/>
                  <a:gdLst>
                    <a:gd name="T0" fmla="*/ 222 w 284"/>
                    <a:gd name="T1" fmla="*/ 0 h 165"/>
                    <a:gd name="T2" fmla="*/ 188 w 284"/>
                    <a:gd name="T3" fmla="*/ 0 h 165"/>
                    <a:gd name="T4" fmla="*/ 154 w 284"/>
                    <a:gd name="T5" fmla="*/ 19 h 165"/>
                    <a:gd name="T6" fmla="*/ 154 w 284"/>
                    <a:gd name="T7" fmla="*/ 134 h 165"/>
                    <a:gd name="T8" fmla="*/ 143 w 284"/>
                    <a:gd name="T9" fmla="*/ 146 h 165"/>
                    <a:gd name="T10" fmla="*/ 131 w 284"/>
                    <a:gd name="T11" fmla="*/ 134 h 165"/>
                    <a:gd name="T12" fmla="*/ 131 w 284"/>
                    <a:gd name="T13" fmla="*/ 19 h 165"/>
                    <a:gd name="T14" fmla="*/ 97 w 284"/>
                    <a:gd name="T15" fmla="*/ 0 h 165"/>
                    <a:gd name="T16" fmla="*/ 63 w 284"/>
                    <a:gd name="T17" fmla="*/ 0 h 165"/>
                    <a:gd name="T18" fmla="*/ 0 w 284"/>
                    <a:gd name="T19" fmla="*/ 86 h 165"/>
                    <a:gd name="T20" fmla="*/ 0 w 284"/>
                    <a:gd name="T21" fmla="*/ 165 h 165"/>
                    <a:gd name="T22" fmla="*/ 284 w 284"/>
                    <a:gd name="T23" fmla="*/ 165 h 165"/>
                    <a:gd name="T24" fmla="*/ 284 w 284"/>
                    <a:gd name="T25" fmla="*/ 86 h 165"/>
                    <a:gd name="T26" fmla="*/ 222 w 284"/>
                    <a:gd name="T27" fmla="*/ 0 h 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84" h="165">
                      <a:moveTo>
                        <a:pt x="222" y="0"/>
                      </a:moveTo>
                      <a:cubicBezTo>
                        <a:pt x="188" y="0"/>
                        <a:pt x="188" y="0"/>
                        <a:pt x="188" y="0"/>
                      </a:cubicBezTo>
                      <a:cubicBezTo>
                        <a:pt x="188" y="10"/>
                        <a:pt x="172" y="17"/>
                        <a:pt x="154" y="19"/>
                      </a:cubicBezTo>
                      <a:cubicBezTo>
                        <a:pt x="154" y="134"/>
                        <a:pt x="154" y="134"/>
                        <a:pt x="154" y="134"/>
                      </a:cubicBezTo>
                      <a:cubicBezTo>
                        <a:pt x="154" y="140"/>
                        <a:pt x="149" y="146"/>
                        <a:pt x="143" y="146"/>
                      </a:cubicBezTo>
                      <a:cubicBezTo>
                        <a:pt x="136" y="146"/>
                        <a:pt x="131" y="140"/>
                        <a:pt x="131" y="134"/>
                      </a:cubicBezTo>
                      <a:cubicBezTo>
                        <a:pt x="131" y="19"/>
                        <a:pt x="131" y="19"/>
                        <a:pt x="131" y="19"/>
                      </a:cubicBezTo>
                      <a:cubicBezTo>
                        <a:pt x="113" y="17"/>
                        <a:pt x="97" y="11"/>
                        <a:pt x="97" y="0"/>
                      </a:cubicBezTo>
                      <a:cubicBezTo>
                        <a:pt x="63" y="0"/>
                        <a:pt x="63" y="0"/>
                        <a:pt x="63" y="0"/>
                      </a:cubicBezTo>
                      <a:cubicBezTo>
                        <a:pt x="28" y="0"/>
                        <a:pt x="0" y="39"/>
                        <a:pt x="0" y="86"/>
                      </a:cubicBezTo>
                      <a:cubicBezTo>
                        <a:pt x="0" y="165"/>
                        <a:pt x="0" y="165"/>
                        <a:pt x="0" y="165"/>
                      </a:cubicBezTo>
                      <a:cubicBezTo>
                        <a:pt x="284" y="165"/>
                        <a:pt x="284" y="165"/>
                        <a:pt x="284" y="165"/>
                      </a:cubicBezTo>
                      <a:cubicBezTo>
                        <a:pt x="284" y="86"/>
                        <a:pt x="284" y="86"/>
                        <a:pt x="284" y="86"/>
                      </a:cubicBezTo>
                      <a:cubicBezTo>
                        <a:pt x="284" y="39"/>
                        <a:pt x="256" y="0"/>
                        <a:pt x="22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350">
                    <a:solidFill>
                      <a:prstClr val="black"/>
                    </a:solidFill>
                    <a:cs typeface="+mn-ea"/>
                    <a:sym typeface="+mn-lt"/>
                  </a:endParaRPr>
                </a:p>
              </p:txBody>
            </p:sp>
          </p:grpSp>
        </p:grpSp>
      </p:grpSp>
      <p:sp>
        <p:nvSpPr>
          <p:cNvPr id="61" name="文本框 128"/>
          <p:cNvSpPr txBox="1"/>
          <p:nvPr/>
        </p:nvSpPr>
        <p:spPr>
          <a:xfrm>
            <a:off x="1369510" y="3086630"/>
            <a:ext cx="92449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项目一</a:t>
            </a:r>
            <a:endParaRPr lang="en-US" altLang="zh-CN" b="1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  <a:p>
            <a:pPr algn="ctr"/>
            <a:r>
              <a:rPr lang="zh-CN" altLang="en-US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名称</a:t>
            </a:r>
          </a:p>
        </p:txBody>
      </p:sp>
      <p:sp>
        <p:nvSpPr>
          <p:cNvPr id="91" name="圆角矩形 90"/>
          <p:cNvSpPr/>
          <p:nvPr/>
        </p:nvSpPr>
        <p:spPr>
          <a:xfrm>
            <a:off x="3220205" y="1942498"/>
            <a:ext cx="1489007" cy="3047295"/>
          </a:xfrm>
          <a:prstGeom prst="roundRect">
            <a:avLst>
              <a:gd name="adj" fmla="val 50000"/>
            </a:avLst>
          </a:prstGeom>
          <a:solidFill>
            <a:schemeClr val="bg1">
              <a:lumMod val="95000"/>
            </a:schemeClr>
          </a:solidFill>
          <a:ln w="25400"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100000">
                  <a:schemeClr val="bg1"/>
                </a:gs>
              </a:gsLst>
              <a:lin ang="2700000" scaled="1"/>
              <a:tileRect/>
            </a:gradFill>
          </a:ln>
          <a:effectLst>
            <a:innerShdw blurRad="88900" dist="50800" dir="135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350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92" name="圆角矩形 91"/>
          <p:cNvSpPr/>
          <p:nvPr/>
        </p:nvSpPr>
        <p:spPr>
          <a:xfrm>
            <a:off x="3429677" y="2161521"/>
            <a:ext cx="1089156" cy="2659803"/>
          </a:xfrm>
          <a:prstGeom prst="roundRect">
            <a:avLst>
              <a:gd name="adj" fmla="val 50000"/>
            </a:avLst>
          </a:prstGeom>
          <a:solidFill>
            <a:srgbClr val="ECECEC"/>
          </a:solidFill>
          <a:ln w="25400"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350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93" name="文本框 54"/>
          <p:cNvSpPr txBox="1"/>
          <p:nvPr/>
        </p:nvSpPr>
        <p:spPr>
          <a:xfrm>
            <a:off x="3367482" y="2234959"/>
            <a:ext cx="11944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dirty="0">
                <a:gradFill>
                  <a:gsLst>
                    <a:gs pos="0">
                      <a:srgbClr val="E30613"/>
                    </a:gs>
                    <a:gs pos="100000">
                      <a:srgbClr val="81040B"/>
                    </a:gs>
                  </a:gsLst>
                  <a:lin ang="3600000" scaled="0"/>
                </a:gradFill>
                <a:cs typeface="+mn-ea"/>
                <a:sym typeface="+mn-lt"/>
              </a:rPr>
              <a:t>80</a:t>
            </a:r>
            <a:r>
              <a:rPr lang="en-US" altLang="zh-CN" sz="1350" dirty="0">
                <a:gradFill>
                  <a:gsLst>
                    <a:gs pos="0">
                      <a:srgbClr val="E30613"/>
                    </a:gs>
                    <a:gs pos="100000">
                      <a:srgbClr val="81040B"/>
                    </a:gs>
                  </a:gsLst>
                  <a:lin ang="3600000" scaled="0"/>
                </a:gradFill>
                <a:cs typeface="+mn-ea"/>
                <a:sym typeface="+mn-lt"/>
              </a:rPr>
              <a:t>%</a:t>
            </a:r>
            <a:endParaRPr lang="zh-CN" altLang="en-US" sz="2800" dirty="0">
              <a:gradFill>
                <a:gsLst>
                  <a:gs pos="0">
                    <a:srgbClr val="E30613"/>
                  </a:gs>
                  <a:gs pos="100000">
                    <a:srgbClr val="81040B"/>
                  </a:gs>
                </a:gsLst>
                <a:lin ang="3600000" scaled="0"/>
              </a:gradFill>
              <a:cs typeface="+mn-ea"/>
              <a:sym typeface="+mn-lt"/>
            </a:endParaRPr>
          </a:p>
        </p:txBody>
      </p:sp>
      <p:grpSp>
        <p:nvGrpSpPr>
          <p:cNvPr id="94" name="组合 93"/>
          <p:cNvGrpSpPr/>
          <p:nvPr/>
        </p:nvGrpSpPr>
        <p:grpSpPr>
          <a:xfrm>
            <a:off x="3514146" y="3840500"/>
            <a:ext cx="920216" cy="906989"/>
            <a:chOff x="3443358" y="3861049"/>
            <a:chExt cx="920096" cy="907199"/>
          </a:xfrm>
        </p:grpSpPr>
        <p:sp>
          <p:nvSpPr>
            <p:cNvPr id="96" name="椭圆 95"/>
            <p:cNvSpPr/>
            <p:nvPr/>
          </p:nvSpPr>
          <p:spPr>
            <a:xfrm>
              <a:off x="3443358" y="3861049"/>
              <a:ext cx="920096" cy="907199"/>
            </a:xfrm>
            <a:prstGeom prst="ellipse">
              <a:avLst/>
            </a:prstGeom>
            <a:noFill/>
            <a:ln w="9525">
              <a:solidFill>
                <a:schemeClr val="bg1">
                  <a:lumMod val="65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97" name="椭圆 96"/>
            <p:cNvSpPr/>
            <p:nvPr/>
          </p:nvSpPr>
          <p:spPr>
            <a:xfrm>
              <a:off x="3477226" y="3902752"/>
              <a:ext cx="852360" cy="840412"/>
            </a:xfrm>
            <a:prstGeom prst="ellipse">
              <a:avLst/>
            </a:prstGeom>
            <a:gradFill>
              <a:gsLst>
                <a:gs pos="0">
                  <a:schemeClr val="bg1">
                    <a:lumMod val="50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3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grpSp>
          <p:nvGrpSpPr>
            <p:cNvPr id="98" name="Group 13"/>
            <p:cNvGrpSpPr>
              <a:grpSpLocks noChangeAspect="1"/>
            </p:cNvGrpSpPr>
            <p:nvPr/>
          </p:nvGrpSpPr>
          <p:grpSpPr bwMode="auto">
            <a:xfrm>
              <a:off x="3675268" y="4080591"/>
              <a:ext cx="461686" cy="475193"/>
              <a:chOff x="2426" y="2781"/>
              <a:chExt cx="593" cy="600"/>
            </a:xfrm>
            <a:solidFill>
              <a:schemeClr val="bg1"/>
            </a:solidFill>
          </p:grpSpPr>
          <p:sp>
            <p:nvSpPr>
              <p:cNvPr id="99" name="Freeform 14"/>
              <p:cNvSpPr/>
              <p:nvPr/>
            </p:nvSpPr>
            <p:spPr bwMode="auto">
              <a:xfrm>
                <a:off x="2442" y="2805"/>
                <a:ext cx="577" cy="576"/>
              </a:xfrm>
              <a:custGeom>
                <a:avLst/>
                <a:gdLst>
                  <a:gd name="T0" fmla="*/ 0 w 241"/>
                  <a:gd name="T1" fmla="*/ 115 h 241"/>
                  <a:gd name="T2" fmla="*/ 0 w 241"/>
                  <a:gd name="T3" fmla="*/ 121 h 241"/>
                  <a:gd name="T4" fmla="*/ 121 w 241"/>
                  <a:gd name="T5" fmla="*/ 241 h 241"/>
                  <a:gd name="T6" fmla="*/ 241 w 241"/>
                  <a:gd name="T7" fmla="*/ 121 h 241"/>
                  <a:gd name="T8" fmla="*/ 121 w 241"/>
                  <a:gd name="T9" fmla="*/ 0 h 241"/>
                  <a:gd name="T10" fmla="*/ 121 w 241"/>
                  <a:gd name="T11" fmla="*/ 115 h 241"/>
                  <a:gd name="T12" fmla="*/ 0 w 241"/>
                  <a:gd name="T13" fmla="*/ 115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1" h="241">
                    <a:moveTo>
                      <a:pt x="0" y="115"/>
                    </a:moveTo>
                    <a:cubicBezTo>
                      <a:pt x="0" y="117"/>
                      <a:pt x="0" y="119"/>
                      <a:pt x="0" y="121"/>
                    </a:cubicBezTo>
                    <a:cubicBezTo>
                      <a:pt x="0" y="187"/>
                      <a:pt x="54" y="241"/>
                      <a:pt x="121" y="241"/>
                    </a:cubicBezTo>
                    <a:cubicBezTo>
                      <a:pt x="187" y="241"/>
                      <a:pt x="241" y="187"/>
                      <a:pt x="241" y="121"/>
                    </a:cubicBezTo>
                    <a:cubicBezTo>
                      <a:pt x="241" y="54"/>
                      <a:pt x="187" y="0"/>
                      <a:pt x="121" y="0"/>
                    </a:cubicBezTo>
                    <a:cubicBezTo>
                      <a:pt x="121" y="115"/>
                      <a:pt x="121" y="115"/>
                      <a:pt x="121" y="115"/>
                    </a:cubicBezTo>
                    <a:lnTo>
                      <a:pt x="0" y="1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350">
                  <a:solidFill>
                    <a:prstClr val="black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0" name="Freeform 15"/>
              <p:cNvSpPr>
                <a:spLocks noEditPoints="1"/>
              </p:cNvSpPr>
              <p:nvPr/>
            </p:nvSpPr>
            <p:spPr bwMode="auto">
              <a:xfrm>
                <a:off x="2426" y="2781"/>
                <a:ext cx="275" cy="273"/>
              </a:xfrm>
              <a:custGeom>
                <a:avLst/>
                <a:gdLst>
                  <a:gd name="T0" fmla="*/ 0 w 115"/>
                  <a:gd name="T1" fmla="*/ 114 h 114"/>
                  <a:gd name="T2" fmla="*/ 115 w 115"/>
                  <a:gd name="T3" fmla="*/ 114 h 114"/>
                  <a:gd name="T4" fmla="*/ 115 w 115"/>
                  <a:gd name="T5" fmla="*/ 0 h 114"/>
                  <a:gd name="T6" fmla="*/ 0 w 115"/>
                  <a:gd name="T7" fmla="*/ 114 h 114"/>
                  <a:gd name="T8" fmla="*/ 15 w 115"/>
                  <a:gd name="T9" fmla="*/ 104 h 114"/>
                  <a:gd name="T10" fmla="*/ 104 w 115"/>
                  <a:gd name="T11" fmla="*/ 14 h 114"/>
                  <a:gd name="T12" fmla="*/ 104 w 115"/>
                  <a:gd name="T13" fmla="*/ 104 h 114"/>
                  <a:gd name="T14" fmla="*/ 15 w 115"/>
                  <a:gd name="T15" fmla="*/ 10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5" h="114">
                    <a:moveTo>
                      <a:pt x="0" y="114"/>
                    </a:moveTo>
                    <a:cubicBezTo>
                      <a:pt x="115" y="114"/>
                      <a:pt x="115" y="114"/>
                      <a:pt x="115" y="114"/>
                    </a:cubicBezTo>
                    <a:cubicBezTo>
                      <a:pt x="115" y="0"/>
                      <a:pt x="115" y="0"/>
                      <a:pt x="115" y="0"/>
                    </a:cubicBezTo>
                    <a:cubicBezTo>
                      <a:pt x="51" y="0"/>
                      <a:pt x="0" y="51"/>
                      <a:pt x="0" y="114"/>
                    </a:cubicBezTo>
                    <a:close/>
                    <a:moveTo>
                      <a:pt x="15" y="104"/>
                    </a:moveTo>
                    <a:cubicBezTo>
                      <a:pt x="15" y="54"/>
                      <a:pt x="55" y="14"/>
                      <a:pt x="104" y="14"/>
                    </a:cubicBezTo>
                    <a:cubicBezTo>
                      <a:pt x="104" y="104"/>
                      <a:pt x="104" y="104"/>
                      <a:pt x="104" y="104"/>
                    </a:cubicBezTo>
                    <a:lnTo>
                      <a:pt x="15" y="10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350">
                  <a:solidFill>
                    <a:prstClr val="black"/>
                  </a:solidFill>
                  <a:cs typeface="+mn-ea"/>
                  <a:sym typeface="+mn-lt"/>
                </a:endParaRPr>
              </a:p>
            </p:txBody>
          </p:sp>
        </p:grpSp>
      </p:grpSp>
      <p:sp>
        <p:nvSpPr>
          <p:cNvPr id="95" name="文本框 128"/>
          <p:cNvSpPr txBox="1"/>
          <p:nvPr/>
        </p:nvSpPr>
        <p:spPr>
          <a:xfrm>
            <a:off x="3502463" y="3086630"/>
            <a:ext cx="92449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项目二</a:t>
            </a:r>
            <a:endParaRPr lang="en-US" altLang="zh-CN" b="1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  <a:p>
            <a:pPr algn="ctr"/>
            <a:r>
              <a:rPr lang="zh-CN" altLang="en-US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名称</a:t>
            </a:r>
          </a:p>
        </p:txBody>
      </p:sp>
      <p:sp>
        <p:nvSpPr>
          <p:cNvPr id="102" name="圆角矩形 101"/>
          <p:cNvSpPr/>
          <p:nvPr/>
        </p:nvSpPr>
        <p:spPr>
          <a:xfrm>
            <a:off x="5562633" y="1281121"/>
            <a:ext cx="1089156" cy="3540203"/>
          </a:xfrm>
          <a:prstGeom prst="roundRect">
            <a:avLst>
              <a:gd name="adj" fmla="val 44437"/>
            </a:avLst>
          </a:prstGeom>
          <a:solidFill>
            <a:srgbClr val="ECECEC"/>
          </a:solidFill>
          <a:ln w="25400"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350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103" name="文本框 47"/>
          <p:cNvSpPr txBox="1"/>
          <p:nvPr/>
        </p:nvSpPr>
        <p:spPr>
          <a:xfrm>
            <a:off x="5500438" y="1415999"/>
            <a:ext cx="11944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dirty="0">
                <a:gradFill>
                  <a:gsLst>
                    <a:gs pos="0">
                      <a:srgbClr val="E30613"/>
                    </a:gs>
                    <a:gs pos="100000">
                      <a:srgbClr val="81040B"/>
                    </a:gs>
                  </a:gsLst>
                  <a:lin ang="3600000" scaled="0"/>
                </a:gradFill>
                <a:cs typeface="+mn-ea"/>
                <a:sym typeface="+mn-lt"/>
              </a:rPr>
              <a:t>100</a:t>
            </a:r>
            <a:r>
              <a:rPr lang="en-US" altLang="zh-CN" sz="1350" dirty="0">
                <a:gradFill>
                  <a:gsLst>
                    <a:gs pos="0">
                      <a:srgbClr val="E30613"/>
                    </a:gs>
                    <a:gs pos="100000">
                      <a:srgbClr val="81040B"/>
                    </a:gs>
                  </a:gsLst>
                  <a:lin ang="3600000" scaled="0"/>
                </a:gradFill>
                <a:cs typeface="+mn-ea"/>
                <a:sym typeface="+mn-lt"/>
              </a:rPr>
              <a:t>%</a:t>
            </a:r>
            <a:endParaRPr lang="zh-CN" altLang="en-US" sz="2800" dirty="0">
              <a:gradFill>
                <a:gsLst>
                  <a:gs pos="0">
                    <a:srgbClr val="E30613"/>
                  </a:gs>
                  <a:gs pos="100000">
                    <a:srgbClr val="81040B"/>
                  </a:gs>
                </a:gsLst>
                <a:lin ang="3600000" scaled="0"/>
              </a:gradFill>
              <a:cs typeface="+mn-ea"/>
              <a:sym typeface="+mn-lt"/>
            </a:endParaRPr>
          </a:p>
        </p:txBody>
      </p:sp>
      <p:grpSp>
        <p:nvGrpSpPr>
          <p:cNvPr id="104" name="组合 103"/>
          <p:cNvGrpSpPr/>
          <p:nvPr/>
        </p:nvGrpSpPr>
        <p:grpSpPr>
          <a:xfrm>
            <a:off x="5647102" y="3840500"/>
            <a:ext cx="920216" cy="906989"/>
            <a:chOff x="5576036" y="3861049"/>
            <a:chExt cx="920096" cy="907199"/>
          </a:xfrm>
        </p:grpSpPr>
        <p:sp>
          <p:nvSpPr>
            <p:cNvPr id="107" name="椭圆 106"/>
            <p:cNvSpPr/>
            <p:nvPr/>
          </p:nvSpPr>
          <p:spPr>
            <a:xfrm>
              <a:off x="5576036" y="3861049"/>
              <a:ext cx="920096" cy="907199"/>
            </a:xfrm>
            <a:prstGeom prst="ellipse">
              <a:avLst/>
            </a:prstGeom>
            <a:noFill/>
            <a:ln w="9525">
              <a:solidFill>
                <a:schemeClr val="bg1">
                  <a:lumMod val="65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116" name="椭圆 115"/>
            <p:cNvSpPr/>
            <p:nvPr/>
          </p:nvSpPr>
          <p:spPr>
            <a:xfrm>
              <a:off x="5609903" y="3894442"/>
              <a:ext cx="852360" cy="840412"/>
            </a:xfrm>
            <a:prstGeom prst="ellipse">
              <a:avLst/>
            </a:prstGeom>
            <a:gradFill>
              <a:gsLst>
                <a:gs pos="0">
                  <a:srgbClr val="E30613"/>
                </a:gs>
                <a:gs pos="100000">
                  <a:srgbClr val="81040B"/>
                </a:gs>
              </a:gsLst>
              <a:lin ang="3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grpSp>
          <p:nvGrpSpPr>
            <p:cNvPr id="117" name="Group 18"/>
            <p:cNvGrpSpPr>
              <a:grpSpLocks noChangeAspect="1"/>
            </p:cNvGrpSpPr>
            <p:nvPr/>
          </p:nvGrpSpPr>
          <p:grpSpPr bwMode="auto">
            <a:xfrm>
              <a:off x="5793235" y="4088980"/>
              <a:ext cx="479594" cy="454601"/>
              <a:chOff x="3802" y="2858"/>
              <a:chExt cx="616" cy="574"/>
            </a:xfrm>
            <a:solidFill>
              <a:schemeClr val="bg1"/>
            </a:solidFill>
          </p:grpSpPr>
          <p:sp>
            <p:nvSpPr>
              <p:cNvPr id="118" name="Rectangle 19"/>
              <p:cNvSpPr>
                <a:spLocks noChangeArrowheads="1"/>
              </p:cNvSpPr>
              <p:nvPr/>
            </p:nvSpPr>
            <p:spPr bwMode="auto">
              <a:xfrm>
                <a:off x="3802" y="3205"/>
                <a:ext cx="129" cy="22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350">
                  <a:solidFill>
                    <a:prstClr val="black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9" name="Rectangle 20"/>
              <p:cNvSpPr>
                <a:spLocks noChangeArrowheads="1"/>
              </p:cNvSpPr>
              <p:nvPr/>
            </p:nvSpPr>
            <p:spPr bwMode="auto">
              <a:xfrm>
                <a:off x="3964" y="3174"/>
                <a:ext cx="129" cy="25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350">
                  <a:solidFill>
                    <a:prstClr val="black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0" name="Rectangle 21"/>
              <p:cNvSpPr>
                <a:spLocks noChangeArrowheads="1"/>
              </p:cNvSpPr>
              <p:nvPr/>
            </p:nvSpPr>
            <p:spPr bwMode="auto">
              <a:xfrm>
                <a:off x="4129" y="3131"/>
                <a:ext cx="129" cy="30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350">
                  <a:solidFill>
                    <a:prstClr val="black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1" name="Rectangle 22"/>
              <p:cNvSpPr>
                <a:spLocks noChangeArrowheads="1"/>
              </p:cNvSpPr>
              <p:nvPr/>
            </p:nvSpPr>
            <p:spPr bwMode="auto">
              <a:xfrm>
                <a:off x="4289" y="3078"/>
                <a:ext cx="129" cy="35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350">
                  <a:solidFill>
                    <a:prstClr val="black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2" name="Freeform 23"/>
              <p:cNvSpPr/>
              <p:nvPr/>
            </p:nvSpPr>
            <p:spPr bwMode="auto">
              <a:xfrm>
                <a:off x="3888" y="2858"/>
                <a:ext cx="370" cy="270"/>
              </a:xfrm>
              <a:custGeom>
                <a:avLst/>
                <a:gdLst>
                  <a:gd name="T0" fmla="*/ 94 w 155"/>
                  <a:gd name="T1" fmla="*/ 21 h 113"/>
                  <a:gd name="T2" fmla="*/ 0 w 155"/>
                  <a:gd name="T3" fmla="*/ 72 h 113"/>
                  <a:gd name="T4" fmla="*/ 114 w 155"/>
                  <a:gd name="T5" fmla="*/ 63 h 113"/>
                  <a:gd name="T6" fmla="*/ 122 w 155"/>
                  <a:gd name="T7" fmla="*/ 82 h 113"/>
                  <a:gd name="T8" fmla="*/ 155 w 155"/>
                  <a:gd name="T9" fmla="*/ 0 h 113"/>
                  <a:gd name="T10" fmla="*/ 85 w 155"/>
                  <a:gd name="T11" fmla="*/ 2 h 113"/>
                  <a:gd name="T12" fmla="*/ 94 w 155"/>
                  <a:gd name="T13" fmla="*/ 2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113">
                    <a:moveTo>
                      <a:pt x="94" y="21"/>
                    </a:moveTo>
                    <a:cubicBezTo>
                      <a:pt x="85" y="33"/>
                      <a:pt x="53" y="68"/>
                      <a:pt x="0" y="72"/>
                    </a:cubicBezTo>
                    <a:cubicBezTo>
                      <a:pt x="0" y="72"/>
                      <a:pt x="31" y="113"/>
                      <a:pt x="114" y="63"/>
                    </a:cubicBezTo>
                    <a:cubicBezTo>
                      <a:pt x="122" y="82"/>
                      <a:pt x="122" y="82"/>
                      <a:pt x="122" y="82"/>
                    </a:cubicBezTo>
                    <a:cubicBezTo>
                      <a:pt x="155" y="0"/>
                      <a:pt x="155" y="0"/>
                      <a:pt x="155" y="0"/>
                    </a:cubicBezTo>
                    <a:cubicBezTo>
                      <a:pt x="85" y="2"/>
                      <a:pt x="85" y="2"/>
                      <a:pt x="85" y="2"/>
                    </a:cubicBezTo>
                    <a:lnTo>
                      <a:pt x="94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350">
                  <a:solidFill>
                    <a:prstClr val="black"/>
                  </a:solidFill>
                  <a:cs typeface="+mn-ea"/>
                  <a:sym typeface="+mn-lt"/>
                </a:endParaRPr>
              </a:p>
            </p:txBody>
          </p:sp>
        </p:grpSp>
      </p:grpSp>
      <p:sp>
        <p:nvSpPr>
          <p:cNvPr id="105" name="文本框 128"/>
          <p:cNvSpPr txBox="1"/>
          <p:nvPr/>
        </p:nvSpPr>
        <p:spPr>
          <a:xfrm>
            <a:off x="5635419" y="3086630"/>
            <a:ext cx="92449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项目三</a:t>
            </a:r>
            <a:endParaRPr lang="en-US" altLang="zh-CN" b="1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  <a:p>
            <a:pPr algn="ctr"/>
            <a:r>
              <a:rPr lang="zh-CN" altLang="en-US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名称</a:t>
            </a:r>
          </a:p>
        </p:txBody>
      </p:sp>
      <p:sp>
        <p:nvSpPr>
          <p:cNvPr id="124" name="圆角矩形 123"/>
          <p:cNvSpPr/>
          <p:nvPr/>
        </p:nvSpPr>
        <p:spPr>
          <a:xfrm>
            <a:off x="7486114" y="2199614"/>
            <a:ext cx="1489007" cy="2802143"/>
          </a:xfrm>
          <a:prstGeom prst="roundRect">
            <a:avLst>
              <a:gd name="adj" fmla="val 50000"/>
            </a:avLst>
          </a:prstGeom>
          <a:solidFill>
            <a:schemeClr val="bg1">
              <a:lumMod val="95000"/>
            </a:schemeClr>
          </a:solidFill>
          <a:ln w="25400"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100000">
                  <a:schemeClr val="bg1"/>
                </a:gs>
              </a:gsLst>
              <a:lin ang="2700000" scaled="1"/>
              <a:tileRect/>
            </a:gradFill>
          </a:ln>
          <a:effectLst>
            <a:innerShdw blurRad="88900" dist="50800" dir="135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350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125" name="圆角矩形 124"/>
          <p:cNvSpPr/>
          <p:nvPr/>
        </p:nvSpPr>
        <p:spPr>
          <a:xfrm>
            <a:off x="7695586" y="2409117"/>
            <a:ext cx="1089156" cy="2412209"/>
          </a:xfrm>
          <a:prstGeom prst="roundRect">
            <a:avLst>
              <a:gd name="adj" fmla="val 50000"/>
            </a:avLst>
          </a:prstGeom>
          <a:solidFill>
            <a:srgbClr val="ECECEC"/>
          </a:solidFill>
          <a:ln w="25400"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350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126" name="文本框 40"/>
          <p:cNvSpPr txBox="1"/>
          <p:nvPr/>
        </p:nvSpPr>
        <p:spPr>
          <a:xfrm>
            <a:off x="7633392" y="2530165"/>
            <a:ext cx="11944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dirty="0">
                <a:gradFill>
                  <a:gsLst>
                    <a:gs pos="0">
                      <a:srgbClr val="E30613"/>
                    </a:gs>
                    <a:gs pos="100000">
                      <a:srgbClr val="81040B"/>
                    </a:gs>
                  </a:gsLst>
                  <a:lin ang="3600000" scaled="0"/>
                </a:gradFill>
                <a:cs typeface="+mn-ea"/>
                <a:sym typeface="+mn-lt"/>
              </a:rPr>
              <a:t>70</a:t>
            </a:r>
            <a:r>
              <a:rPr lang="en-US" altLang="zh-CN" sz="1350" dirty="0">
                <a:gradFill>
                  <a:gsLst>
                    <a:gs pos="0">
                      <a:srgbClr val="E30613"/>
                    </a:gs>
                    <a:gs pos="100000">
                      <a:srgbClr val="81040B"/>
                    </a:gs>
                  </a:gsLst>
                  <a:lin ang="3600000" scaled="0"/>
                </a:gradFill>
                <a:cs typeface="+mn-ea"/>
                <a:sym typeface="+mn-lt"/>
              </a:rPr>
              <a:t>%</a:t>
            </a:r>
            <a:endParaRPr lang="zh-CN" altLang="en-US" sz="2800" dirty="0">
              <a:gradFill>
                <a:gsLst>
                  <a:gs pos="0">
                    <a:srgbClr val="E30613"/>
                  </a:gs>
                  <a:gs pos="100000">
                    <a:srgbClr val="81040B"/>
                  </a:gs>
                </a:gsLst>
                <a:lin ang="3600000" scaled="0"/>
              </a:gradFill>
              <a:cs typeface="+mn-ea"/>
              <a:sym typeface="+mn-lt"/>
            </a:endParaRPr>
          </a:p>
        </p:txBody>
      </p:sp>
      <p:grpSp>
        <p:nvGrpSpPr>
          <p:cNvPr id="127" name="组合 126"/>
          <p:cNvGrpSpPr/>
          <p:nvPr/>
        </p:nvGrpSpPr>
        <p:grpSpPr>
          <a:xfrm>
            <a:off x="7780054" y="3840500"/>
            <a:ext cx="920216" cy="906987"/>
            <a:chOff x="7708712" y="3861048"/>
            <a:chExt cx="920096" cy="907197"/>
          </a:xfrm>
        </p:grpSpPr>
        <p:sp>
          <p:nvSpPr>
            <p:cNvPr id="129" name="椭圆 128"/>
            <p:cNvSpPr/>
            <p:nvPr/>
          </p:nvSpPr>
          <p:spPr>
            <a:xfrm>
              <a:off x="7708712" y="3861048"/>
              <a:ext cx="920096" cy="907197"/>
            </a:xfrm>
            <a:prstGeom prst="ellipse">
              <a:avLst/>
            </a:prstGeom>
            <a:noFill/>
            <a:ln w="9525">
              <a:solidFill>
                <a:schemeClr val="bg1">
                  <a:lumMod val="65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130" name="椭圆 129"/>
            <p:cNvSpPr/>
            <p:nvPr/>
          </p:nvSpPr>
          <p:spPr>
            <a:xfrm>
              <a:off x="7742578" y="3894440"/>
              <a:ext cx="852360" cy="840413"/>
            </a:xfrm>
            <a:prstGeom prst="ellipse">
              <a:avLst/>
            </a:prstGeom>
            <a:gradFill>
              <a:gsLst>
                <a:gs pos="0">
                  <a:schemeClr val="bg1">
                    <a:lumMod val="50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3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grpSp>
          <p:nvGrpSpPr>
            <p:cNvPr id="131" name="Group 26"/>
            <p:cNvGrpSpPr>
              <a:grpSpLocks noChangeAspect="1"/>
            </p:cNvGrpSpPr>
            <p:nvPr/>
          </p:nvGrpSpPr>
          <p:grpSpPr bwMode="auto">
            <a:xfrm>
              <a:off x="7879441" y="4152182"/>
              <a:ext cx="620626" cy="312988"/>
              <a:chOff x="5676" y="2597"/>
              <a:chExt cx="1061" cy="526"/>
            </a:xfrm>
            <a:solidFill>
              <a:schemeClr val="bg1"/>
            </a:solidFill>
          </p:grpSpPr>
          <p:sp>
            <p:nvSpPr>
              <p:cNvPr id="132" name="Freeform 27"/>
              <p:cNvSpPr/>
              <p:nvPr/>
            </p:nvSpPr>
            <p:spPr bwMode="auto">
              <a:xfrm>
                <a:off x="5747" y="2597"/>
                <a:ext cx="181" cy="115"/>
              </a:xfrm>
              <a:custGeom>
                <a:avLst/>
                <a:gdLst>
                  <a:gd name="T0" fmla="*/ 25 w 76"/>
                  <a:gd name="T1" fmla="*/ 48 h 48"/>
                  <a:gd name="T2" fmla="*/ 64 w 76"/>
                  <a:gd name="T3" fmla="*/ 44 h 48"/>
                  <a:gd name="T4" fmla="*/ 76 w 76"/>
                  <a:gd name="T5" fmla="*/ 13 h 48"/>
                  <a:gd name="T6" fmla="*/ 39 w 76"/>
                  <a:gd name="T7" fmla="*/ 15 h 48"/>
                  <a:gd name="T8" fmla="*/ 23 w 76"/>
                  <a:gd name="T9" fmla="*/ 10 h 48"/>
                  <a:gd name="T10" fmla="*/ 7 w 76"/>
                  <a:gd name="T11" fmla="*/ 20 h 48"/>
                  <a:gd name="T12" fmla="*/ 25 w 76"/>
                  <a:gd name="T13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48">
                    <a:moveTo>
                      <a:pt x="25" y="48"/>
                    </a:moveTo>
                    <a:cubicBezTo>
                      <a:pt x="64" y="44"/>
                      <a:pt x="64" y="44"/>
                      <a:pt x="64" y="44"/>
                    </a:cubicBezTo>
                    <a:cubicBezTo>
                      <a:pt x="66" y="36"/>
                      <a:pt x="69" y="26"/>
                      <a:pt x="76" y="13"/>
                    </a:cubicBezTo>
                    <a:cubicBezTo>
                      <a:pt x="76" y="13"/>
                      <a:pt x="70" y="0"/>
                      <a:pt x="39" y="15"/>
                    </a:cubicBezTo>
                    <a:cubicBezTo>
                      <a:pt x="39" y="15"/>
                      <a:pt x="32" y="14"/>
                      <a:pt x="23" y="10"/>
                    </a:cubicBezTo>
                    <a:cubicBezTo>
                      <a:pt x="23" y="10"/>
                      <a:pt x="0" y="4"/>
                      <a:pt x="7" y="20"/>
                    </a:cubicBezTo>
                    <a:lnTo>
                      <a:pt x="25" y="4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350">
                  <a:solidFill>
                    <a:prstClr val="black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3" name="Freeform 28"/>
              <p:cNvSpPr>
                <a:spLocks noEditPoints="1"/>
              </p:cNvSpPr>
              <p:nvPr/>
            </p:nvSpPr>
            <p:spPr bwMode="auto">
              <a:xfrm>
                <a:off x="5759" y="2613"/>
                <a:ext cx="169" cy="101"/>
              </a:xfrm>
              <a:custGeom>
                <a:avLst/>
                <a:gdLst>
                  <a:gd name="T0" fmla="*/ 20 w 71"/>
                  <a:gd name="T1" fmla="*/ 42 h 42"/>
                  <a:gd name="T2" fmla="*/ 2 w 71"/>
                  <a:gd name="T3" fmla="*/ 13 h 42"/>
                  <a:gd name="T4" fmla="*/ 1 w 71"/>
                  <a:gd name="T5" fmla="*/ 4 h 42"/>
                  <a:gd name="T6" fmla="*/ 10 w 71"/>
                  <a:gd name="T7" fmla="*/ 1 h 42"/>
                  <a:gd name="T8" fmla="*/ 18 w 71"/>
                  <a:gd name="T9" fmla="*/ 2 h 42"/>
                  <a:gd name="T10" fmla="*/ 18 w 71"/>
                  <a:gd name="T11" fmla="*/ 2 h 42"/>
                  <a:gd name="T12" fmla="*/ 34 w 71"/>
                  <a:gd name="T13" fmla="*/ 8 h 42"/>
                  <a:gd name="T14" fmla="*/ 59 w 71"/>
                  <a:gd name="T15" fmla="*/ 0 h 42"/>
                  <a:gd name="T16" fmla="*/ 71 w 71"/>
                  <a:gd name="T17" fmla="*/ 6 h 42"/>
                  <a:gd name="T18" fmla="*/ 71 w 71"/>
                  <a:gd name="T19" fmla="*/ 6 h 42"/>
                  <a:gd name="T20" fmla="*/ 71 w 71"/>
                  <a:gd name="T21" fmla="*/ 6 h 42"/>
                  <a:gd name="T22" fmla="*/ 60 w 71"/>
                  <a:gd name="T23" fmla="*/ 37 h 42"/>
                  <a:gd name="T24" fmla="*/ 60 w 71"/>
                  <a:gd name="T25" fmla="*/ 37 h 42"/>
                  <a:gd name="T26" fmla="*/ 20 w 71"/>
                  <a:gd name="T27" fmla="*/ 42 h 42"/>
                  <a:gd name="T28" fmla="*/ 10 w 71"/>
                  <a:gd name="T29" fmla="*/ 2 h 42"/>
                  <a:gd name="T30" fmla="*/ 2 w 71"/>
                  <a:gd name="T31" fmla="*/ 5 h 42"/>
                  <a:gd name="T32" fmla="*/ 3 w 71"/>
                  <a:gd name="T33" fmla="*/ 13 h 42"/>
                  <a:gd name="T34" fmla="*/ 20 w 71"/>
                  <a:gd name="T35" fmla="*/ 40 h 42"/>
                  <a:gd name="T36" fmla="*/ 59 w 71"/>
                  <a:gd name="T37" fmla="*/ 36 h 42"/>
                  <a:gd name="T38" fmla="*/ 70 w 71"/>
                  <a:gd name="T39" fmla="*/ 6 h 42"/>
                  <a:gd name="T40" fmla="*/ 59 w 71"/>
                  <a:gd name="T41" fmla="*/ 1 h 42"/>
                  <a:gd name="T42" fmla="*/ 34 w 71"/>
                  <a:gd name="T43" fmla="*/ 9 h 42"/>
                  <a:gd name="T44" fmla="*/ 34 w 71"/>
                  <a:gd name="T45" fmla="*/ 9 h 42"/>
                  <a:gd name="T46" fmla="*/ 34 w 71"/>
                  <a:gd name="T47" fmla="*/ 9 h 42"/>
                  <a:gd name="T48" fmla="*/ 18 w 71"/>
                  <a:gd name="T49" fmla="*/ 3 h 42"/>
                  <a:gd name="T50" fmla="*/ 10 w 71"/>
                  <a:gd name="T51" fmla="*/ 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1" h="42">
                    <a:moveTo>
                      <a:pt x="20" y="42"/>
                    </a:moveTo>
                    <a:cubicBezTo>
                      <a:pt x="2" y="13"/>
                      <a:pt x="2" y="13"/>
                      <a:pt x="2" y="13"/>
                    </a:cubicBezTo>
                    <a:cubicBezTo>
                      <a:pt x="0" y="9"/>
                      <a:pt x="0" y="6"/>
                      <a:pt x="1" y="4"/>
                    </a:cubicBezTo>
                    <a:cubicBezTo>
                      <a:pt x="3" y="2"/>
                      <a:pt x="6" y="1"/>
                      <a:pt x="10" y="1"/>
                    </a:cubicBezTo>
                    <a:cubicBezTo>
                      <a:pt x="14" y="1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26" y="6"/>
                      <a:pt x="33" y="7"/>
                      <a:pt x="34" y="8"/>
                    </a:cubicBezTo>
                    <a:cubicBezTo>
                      <a:pt x="44" y="3"/>
                      <a:pt x="52" y="0"/>
                      <a:pt x="59" y="0"/>
                    </a:cubicBezTo>
                    <a:cubicBezTo>
                      <a:pt x="69" y="0"/>
                      <a:pt x="71" y="6"/>
                      <a:pt x="71" y="6"/>
                    </a:cubicBezTo>
                    <a:cubicBezTo>
                      <a:pt x="71" y="6"/>
                      <a:pt x="71" y="6"/>
                      <a:pt x="71" y="6"/>
                    </a:cubicBezTo>
                    <a:cubicBezTo>
                      <a:pt x="71" y="6"/>
                      <a:pt x="71" y="6"/>
                      <a:pt x="71" y="6"/>
                    </a:cubicBezTo>
                    <a:cubicBezTo>
                      <a:pt x="66" y="17"/>
                      <a:pt x="62" y="28"/>
                      <a:pt x="60" y="37"/>
                    </a:cubicBezTo>
                    <a:cubicBezTo>
                      <a:pt x="60" y="37"/>
                      <a:pt x="60" y="37"/>
                      <a:pt x="60" y="37"/>
                    </a:cubicBezTo>
                    <a:lnTo>
                      <a:pt x="20" y="42"/>
                    </a:lnTo>
                    <a:close/>
                    <a:moveTo>
                      <a:pt x="10" y="2"/>
                    </a:moveTo>
                    <a:cubicBezTo>
                      <a:pt x="7" y="2"/>
                      <a:pt x="4" y="3"/>
                      <a:pt x="2" y="5"/>
                    </a:cubicBezTo>
                    <a:cubicBezTo>
                      <a:pt x="1" y="7"/>
                      <a:pt x="1" y="9"/>
                      <a:pt x="3" y="13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59" y="36"/>
                      <a:pt x="59" y="36"/>
                      <a:pt x="59" y="36"/>
                    </a:cubicBezTo>
                    <a:cubicBezTo>
                      <a:pt x="61" y="27"/>
                      <a:pt x="64" y="17"/>
                      <a:pt x="70" y="6"/>
                    </a:cubicBezTo>
                    <a:cubicBezTo>
                      <a:pt x="70" y="5"/>
                      <a:pt x="67" y="1"/>
                      <a:pt x="59" y="1"/>
                    </a:cubicBezTo>
                    <a:cubicBezTo>
                      <a:pt x="52" y="1"/>
                      <a:pt x="44" y="4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4" y="9"/>
                      <a:pt x="27" y="8"/>
                      <a:pt x="18" y="3"/>
                    </a:cubicBezTo>
                    <a:cubicBezTo>
                      <a:pt x="17" y="3"/>
                      <a:pt x="14" y="2"/>
                      <a:pt x="1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350">
                  <a:solidFill>
                    <a:prstClr val="black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4" name="Freeform 29"/>
              <p:cNvSpPr/>
              <p:nvPr/>
            </p:nvSpPr>
            <p:spPr bwMode="auto">
              <a:xfrm>
                <a:off x="5795" y="2709"/>
                <a:ext cx="119" cy="43"/>
              </a:xfrm>
              <a:custGeom>
                <a:avLst/>
                <a:gdLst>
                  <a:gd name="T0" fmla="*/ 41 w 50"/>
                  <a:gd name="T1" fmla="*/ 0 h 18"/>
                  <a:gd name="T2" fmla="*/ 7 w 50"/>
                  <a:gd name="T3" fmla="*/ 4 h 18"/>
                  <a:gd name="T4" fmla="*/ 1 w 50"/>
                  <a:gd name="T5" fmla="*/ 12 h 18"/>
                  <a:gd name="T6" fmla="*/ 8 w 50"/>
                  <a:gd name="T7" fmla="*/ 17 h 18"/>
                  <a:gd name="T8" fmla="*/ 43 w 50"/>
                  <a:gd name="T9" fmla="*/ 14 h 18"/>
                  <a:gd name="T10" fmla="*/ 49 w 50"/>
                  <a:gd name="T11" fmla="*/ 6 h 18"/>
                  <a:gd name="T12" fmla="*/ 41 w 50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18">
                    <a:moveTo>
                      <a:pt x="41" y="0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3" y="5"/>
                      <a:pt x="0" y="8"/>
                      <a:pt x="1" y="12"/>
                    </a:cubicBezTo>
                    <a:cubicBezTo>
                      <a:pt x="1" y="15"/>
                      <a:pt x="5" y="18"/>
                      <a:pt x="8" y="17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47" y="13"/>
                      <a:pt x="50" y="10"/>
                      <a:pt x="49" y="6"/>
                    </a:cubicBezTo>
                    <a:cubicBezTo>
                      <a:pt x="49" y="3"/>
                      <a:pt x="45" y="0"/>
                      <a:pt x="4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350">
                  <a:solidFill>
                    <a:prstClr val="black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5" name="Freeform 30"/>
              <p:cNvSpPr>
                <a:spLocks noEditPoints="1"/>
              </p:cNvSpPr>
              <p:nvPr/>
            </p:nvSpPr>
            <p:spPr bwMode="auto">
              <a:xfrm>
                <a:off x="5795" y="2707"/>
                <a:ext cx="119" cy="45"/>
              </a:xfrm>
              <a:custGeom>
                <a:avLst/>
                <a:gdLst>
                  <a:gd name="T0" fmla="*/ 8 w 50"/>
                  <a:gd name="T1" fmla="*/ 19 h 19"/>
                  <a:gd name="T2" fmla="*/ 0 w 50"/>
                  <a:gd name="T3" fmla="*/ 13 h 19"/>
                  <a:gd name="T4" fmla="*/ 2 w 50"/>
                  <a:gd name="T5" fmla="*/ 7 h 19"/>
                  <a:gd name="T6" fmla="*/ 7 w 50"/>
                  <a:gd name="T7" fmla="*/ 5 h 19"/>
                  <a:gd name="T8" fmla="*/ 41 w 50"/>
                  <a:gd name="T9" fmla="*/ 1 h 19"/>
                  <a:gd name="T10" fmla="*/ 50 w 50"/>
                  <a:gd name="T11" fmla="*/ 7 h 19"/>
                  <a:gd name="T12" fmla="*/ 48 w 50"/>
                  <a:gd name="T13" fmla="*/ 12 h 19"/>
                  <a:gd name="T14" fmla="*/ 43 w 50"/>
                  <a:gd name="T15" fmla="*/ 15 h 19"/>
                  <a:gd name="T16" fmla="*/ 9 w 50"/>
                  <a:gd name="T17" fmla="*/ 19 h 19"/>
                  <a:gd name="T18" fmla="*/ 8 w 50"/>
                  <a:gd name="T19" fmla="*/ 19 h 19"/>
                  <a:gd name="T20" fmla="*/ 42 w 50"/>
                  <a:gd name="T21" fmla="*/ 2 h 19"/>
                  <a:gd name="T22" fmla="*/ 41 w 50"/>
                  <a:gd name="T23" fmla="*/ 2 h 19"/>
                  <a:gd name="T24" fmla="*/ 7 w 50"/>
                  <a:gd name="T25" fmla="*/ 6 h 19"/>
                  <a:gd name="T26" fmla="*/ 3 w 50"/>
                  <a:gd name="T27" fmla="*/ 8 h 19"/>
                  <a:gd name="T28" fmla="*/ 1 w 50"/>
                  <a:gd name="T29" fmla="*/ 12 h 19"/>
                  <a:gd name="T30" fmla="*/ 8 w 50"/>
                  <a:gd name="T31" fmla="*/ 18 h 19"/>
                  <a:gd name="T32" fmla="*/ 43 w 50"/>
                  <a:gd name="T33" fmla="*/ 14 h 19"/>
                  <a:gd name="T34" fmla="*/ 47 w 50"/>
                  <a:gd name="T35" fmla="*/ 12 h 19"/>
                  <a:gd name="T36" fmla="*/ 49 w 50"/>
                  <a:gd name="T37" fmla="*/ 7 h 19"/>
                  <a:gd name="T38" fmla="*/ 42 w 50"/>
                  <a:gd name="T3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0" h="19">
                    <a:moveTo>
                      <a:pt x="8" y="19"/>
                    </a:moveTo>
                    <a:cubicBezTo>
                      <a:pt x="4" y="19"/>
                      <a:pt x="0" y="16"/>
                      <a:pt x="0" y="13"/>
                    </a:cubicBezTo>
                    <a:cubicBezTo>
                      <a:pt x="0" y="11"/>
                      <a:pt x="0" y="9"/>
                      <a:pt x="2" y="7"/>
                    </a:cubicBezTo>
                    <a:cubicBezTo>
                      <a:pt x="3" y="6"/>
                      <a:pt x="5" y="5"/>
                      <a:pt x="7" y="5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5" y="0"/>
                      <a:pt x="49" y="3"/>
                      <a:pt x="50" y="7"/>
                    </a:cubicBezTo>
                    <a:cubicBezTo>
                      <a:pt x="50" y="9"/>
                      <a:pt x="49" y="11"/>
                      <a:pt x="48" y="12"/>
                    </a:cubicBezTo>
                    <a:cubicBezTo>
                      <a:pt x="47" y="14"/>
                      <a:pt x="45" y="15"/>
                      <a:pt x="43" y="15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19"/>
                      <a:pt x="8" y="19"/>
                    </a:cubicBezTo>
                    <a:close/>
                    <a:moveTo>
                      <a:pt x="42" y="2"/>
                    </a:moveTo>
                    <a:cubicBezTo>
                      <a:pt x="42" y="2"/>
                      <a:pt x="42" y="2"/>
                      <a:pt x="41" y="2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5" y="6"/>
                      <a:pt x="4" y="7"/>
                      <a:pt x="3" y="8"/>
                    </a:cubicBezTo>
                    <a:cubicBezTo>
                      <a:pt x="1" y="9"/>
                      <a:pt x="1" y="11"/>
                      <a:pt x="1" y="12"/>
                    </a:cubicBezTo>
                    <a:cubicBezTo>
                      <a:pt x="2" y="16"/>
                      <a:pt x="5" y="18"/>
                      <a:pt x="8" y="18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45" y="14"/>
                      <a:pt x="46" y="13"/>
                      <a:pt x="47" y="12"/>
                    </a:cubicBezTo>
                    <a:cubicBezTo>
                      <a:pt x="48" y="10"/>
                      <a:pt x="49" y="9"/>
                      <a:pt x="49" y="7"/>
                    </a:cubicBezTo>
                    <a:cubicBezTo>
                      <a:pt x="48" y="4"/>
                      <a:pt x="45" y="2"/>
                      <a:pt x="4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350">
                  <a:solidFill>
                    <a:prstClr val="black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6" name="Freeform 31"/>
              <p:cNvSpPr>
                <a:spLocks noEditPoints="1"/>
              </p:cNvSpPr>
              <p:nvPr/>
            </p:nvSpPr>
            <p:spPr bwMode="auto">
              <a:xfrm>
                <a:off x="5676" y="2752"/>
                <a:ext cx="424" cy="371"/>
              </a:xfrm>
              <a:custGeom>
                <a:avLst/>
                <a:gdLst>
                  <a:gd name="T0" fmla="*/ 153 w 178"/>
                  <a:gd name="T1" fmla="*/ 137 h 155"/>
                  <a:gd name="T2" fmla="*/ 157 w 178"/>
                  <a:gd name="T3" fmla="*/ 137 h 155"/>
                  <a:gd name="T4" fmla="*/ 165 w 178"/>
                  <a:gd name="T5" fmla="*/ 138 h 155"/>
                  <a:gd name="T6" fmla="*/ 168 w 178"/>
                  <a:gd name="T7" fmla="*/ 139 h 155"/>
                  <a:gd name="T8" fmla="*/ 176 w 178"/>
                  <a:gd name="T9" fmla="*/ 135 h 155"/>
                  <a:gd name="T10" fmla="*/ 172 w 178"/>
                  <a:gd name="T11" fmla="*/ 128 h 155"/>
                  <a:gd name="T12" fmla="*/ 166 w 178"/>
                  <a:gd name="T13" fmla="*/ 105 h 155"/>
                  <a:gd name="T14" fmla="*/ 134 w 178"/>
                  <a:gd name="T15" fmla="*/ 34 h 155"/>
                  <a:gd name="T16" fmla="*/ 95 w 178"/>
                  <a:gd name="T17" fmla="*/ 2 h 155"/>
                  <a:gd name="T18" fmla="*/ 94 w 178"/>
                  <a:gd name="T19" fmla="*/ 0 h 155"/>
                  <a:gd name="T20" fmla="*/ 58 w 178"/>
                  <a:gd name="T21" fmla="*/ 4 h 155"/>
                  <a:gd name="T22" fmla="*/ 35 w 178"/>
                  <a:gd name="T23" fmla="*/ 37 h 155"/>
                  <a:gd name="T24" fmla="*/ 21 w 178"/>
                  <a:gd name="T25" fmla="*/ 133 h 155"/>
                  <a:gd name="T26" fmla="*/ 15 w 178"/>
                  <a:gd name="T27" fmla="*/ 148 h 155"/>
                  <a:gd name="T28" fmla="*/ 15 w 178"/>
                  <a:gd name="T29" fmla="*/ 153 h 155"/>
                  <a:gd name="T30" fmla="*/ 24 w 178"/>
                  <a:gd name="T31" fmla="*/ 153 h 155"/>
                  <a:gd name="T32" fmla="*/ 36 w 178"/>
                  <a:gd name="T33" fmla="*/ 150 h 155"/>
                  <a:gd name="T34" fmla="*/ 36 w 178"/>
                  <a:gd name="T35" fmla="*/ 150 h 155"/>
                  <a:gd name="T36" fmla="*/ 36 w 178"/>
                  <a:gd name="T37" fmla="*/ 150 h 155"/>
                  <a:gd name="T38" fmla="*/ 68 w 178"/>
                  <a:gd name="T39" fmla="*/ 153 h 155"/>
                  <a:gd name="T40" fmla="*/ 153 w 178"/>
                  <a:gd name="T41" fmla="*/ 137 h 155"/>
                  <a:gd name="T42" fmla="*/ 67 w 178"/>
                  <a:gd name="T43" fmla="*/ 57 h 155"/>
                  <a:gd name="T44" fmla="*/ 81 w 178"/>
                  <a:gd name="T45" fmla="*/ 50 h 155"/>
                  <a:gd name="T46" fmla="*/ 80 w 178"/>
                  <a:gd name="T47" fmla="*/ 42 h 155"/>
                  <a:gd name="T48" fmla="*/ 86 w 178"/>
                  <a:gd name="T49" fmla="*/ 41 h 155"/>
                  <a:gd name="T50" fmla="*/ 88 w 178"/>
                  <a:gd name="T51" fmla="*/ 49 h 155"/>
                  <a:gd name="T52" fmla="*/ 102 w 178"/>
                  <a:gd name="T53" fmla="*/ 50 h 155"/>
                  <a:gd name="T54" fmla="*/ 100 w 178"/>
                  <a:gd name="T55" fmla="*/ 55 h 155"/>
                  <a:gd name="T56" fmla="*/ 75 w 178"/>
                  <a:gd name="T57" fmla="*/ 62 h 155"/>
                  <a:gd name="T58" fmla="*/ 92 w 178"/>
                  <a:gd name="T59" fmla="*/ 70 h 155"/>
                  <a:gd name="T60" fmla="*/ 106 w 178"/>
                  <a:gd name="T61" fmla="*/ 92 h 155"/>
                  <a:gd name="T62" fmla="*/ 93 w 178"/>
                  <a:gd name="T63" fmla="*/ 98 h 155"/>
                  <a:gd name="T64" fmla="*/ 94 w 178"/>
                  <a:gd name="T65" fmla="*/ 106 h 155"/>
                  <a:gd name="T66" fmla="*/ 87 w 178"/>
                  <a:gd name="T67" fmla="*/ 107 h 155"/>
                  <a:gd name="T68" fmla="*/ 86 w 178"/>
                  <a:gd name="T69" fmla="*/ 99 h 155"/>
                  <a:gd name="T70" fmla="*/ 69 w 178"/>
                  <a:gd name="T71" fmla="*/ 97 h 155"/>
                  <a:gd name="T72" fmla="*/ 70 w 178"/>
                  <a:gd name="T73" fmla="*/ 92 h 155"/>
                  <a:gd name="T74" fmla="*/ 97 w 178"/>
                  <a:gd name="T75" fmla="*/ 90 h 155"/>
                  <a:gd name="T76" fmla="*/ 93 w 178"/>
                  <a:gd name="T77" fmla="*/ 78 h 155"/>
                  <a:gd name="T78" fmla="*/ 78 w 178"/>
                  <a:gd name="T79" fmla="*/ 74 h 155"/>
                  <a:gd name="T80" fmla="*/ 67 w 178"/>
                  <a:gd name="T81" fmla="*/ 57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8" h="155">
                    <a:moveTo>
                      <a:pt x="153" y="137"/>
                    </a:moveTo>
                    <a:cubicBezTo>
                      <a:pt x="153" y="137"/>
                      <a:pt x="154" y="137"/>
                      <a:pt x="157" y="137"/>
                    </a:cubicBezTo>
                    <a:cubicBezTo>
                      <a:pt x="160" y="137"/>
                      <a:pt x="162" y="137"/>
                      <a:pt x="165" y="138"/>
                    </a:cubicBezTo>
                    <a:cubicBezTo>
                      <a:pt x="165" y="138"/>
                      <a:pt x="166" y="139"/>
                      <a:pt x="168" y="139"/>
                    </a:cubicBezTo>
                    <a:cubicBezTo>
                      <a:pt x="172" y="139"/>
                      <a:pt x="174" y="137"/>
                      <a:pt x="176" y="135"/>
                    </a:cubicBezTo>
                    <a:cubicBezTo>
                      <a:pt x="176" y="135"/>
                      <a:pt x="178" y="132"/>
                      <a:pt x="172" y="128"/>
                    </a:cubicBezTo>
                    <a:cubicBezTo>
                      <a:pt x="172" y="128"/>
                      <a:pt x="162" y="123"/>
                      <a:pt x="166" y="105"/>
                    </a:cubicBezTo>
                    <a:cubicBezTo>
                      <a:pt x="166" y="105"/>
                      <a:pt x="171" y="57"/>
                      <a:pt x="134" y="34"/>
                    </a:cubicBezTo>
                    <a:cubicBezTo>
                      <a:pt x="133" y="33"/>
                      <a:pt x="96" y="10"/>
                      <a:pt x="95" y="2"/>
                    </a:cubicBezTo>
                    <a:cubicBezTo>
                      <a:pt x="95" y="2"/>
                      <a:pt x="95" y="1"/>
                      <a:pt x="94" y="0"/>
                    </a:cubicBezTo>
                    <a:cubicBezTo>
                      <a:pt x="58" y="4"/>
                      <a:pt x="58" y="4"/>
                      <a:pt x="58" y="4"/>
                    </a:cubicBezTo>
                    <a:cubicBezTo>
                      <a:pt x="54" y="12"/>
                      <a:pt x="46" y="24"/>
                      <a:pt x="35" y="37"/>
                    </a:cubicBezTo>
                    <a:cubicBezTo>
                      <a:pt x="35" y="37"/>
                      <a:pt x="0" y="78"/>
                      <a:pt x="21" y="133"/>
                    </a:cubicBezTo>
                    <a:cubicBezTo>
                      <a:pt x="21" y="134"/>
                      <a:pt x="22" y="137"/>
                      <a:pt x="15" y="148"/>
                    </a:cubicBezTo>
                    <a:cubicBezTo>
                      <a:pt x="15" y="148"/>
                      <a:pt x="14" y="151"/>
                      <a:pt x="15" y="153"/>
                    </a:cubicBezTo>
                    <a:cubicBezTo>
                      <a:pt x="16" y="155"/>
                      <a:pt x="19" y="155"/>
                      <a:pt x="24" y="153"/>
                    </a:cubicBezTo>
                    <a:cubicBezTo>
                      <a:pt x="24" y="153"/>
                      <a:pt x="28" y="151"/>
                      <a:pt x="36" y="150"/>
                    </a:cubicBezTo>
                    <a:cubicBezTo>
                      <a:pt x="36" y="150"/>
                      <a:pt x="36" y="150"/>
                      <a:pt x="36" y="150"/>
                    </a:cubicBezTo>
                    <a:cubicBezTo>
                      <a:pt x="36" y="150"/>
                      <a:pt x="36" y="150"/>
                      <a:pt x="36" y="150"/>
                    </a:cubicBezTo>
                    <a:cubicBezTo>
                      <a:pt x="36" y="150"/>
                      <a:pt x="49" y="153"/>
                      <a:pt x="68" y="153"/>
                    </a:cubicBezTo>
                    <a:cubicBezTo>
                      <a:pt x="88" y="153"/>
                      <a:pt x="119" y="150"/>
                      <a:pt x="153" y="137"/>
                    </a:cubicBezTo>
                    <a:close/>
                    <a:moveTo>
                      <a:pt x="67" y="57"/>
                    </a:moveTo>
                    <a:cubicBezTo>
                      <a:pt x="67" y="57"/>
                      <a:pt x="69" y="52"/>
                      <a:pt x="81" y="50"/>
                    </a:cubicBezTo>
                    <a:cubicBezTo>
                      <a:pt x="80" y="42"/>
                      <a:pt x="80" y="42"/>
                      <a:pt x="80" y="42"/>
                    </a:cubicBezTo>
                    <a:cubicBezTo>
                      <a:pt x="86" y="41"/>
                      <a:pt x="86" y="41"/>
                      <a:pt x="86" y="41"/>
                    </a:cubicBezTo>
                    <a:cubicBezTo>
                      <a:pt x="88" y="49"/>
                      <a:pt x="88" y="49"/>
                      <a:pt x="88" y="49"/>
                    </a:cubicBezTo>
                    <a:cubicBezTo>
                      <a:pt x="88" y="49"/>
                      <a:pt x="96" y="48"/>
                      <a:pt x="102" y="50"/>
                    </a:cubicBezTo>
                    <a:cubicBezTo>
                      <a:pt x="100" y="55"/>
                      <a:pt x="100" y="55"/>
                      <a:pt x="100" y="55"/>
                    </a:cubicBezTo>
                    <a:cubicBezTo>
                      <a:pt x="100" y="55"/>
                      <a:pt x="78" y="52"/>
                      <a:pt x="75" y="62"/>
                    </a:cubicBezTo>
                    <a:cubicBezTo>
                      <a:pt x="75" y="62"/>
                      <a:pt x="73" y="69"/>
                      <a:pt x="92" y="70"/>
                    </a:cubicBezTo>
                    <a:cubicBezTo>
                      <a:pt x="92" y="70"/>
                      <a:pt x="119" y="73"/>
                      <a:pt x="106" y="92"/>
                    </a:cubicBezTo>
                    <a:cubicBezTo>
                      <a:pt x="106" y="92"/>
                      <a:pt x="102" y="97"/>
                      <a:pt x="93" y="98"/>
                    </a:cubicBezTo>
                    <a:cubicBezTo>
                      <a:pt x="94" y="106"/>
                      <a:pt x="94" y="106"/>
                      <a:pt x="94" y="106"/>
                    </a:cubicBezTo>
                    <a:cubicBezTo>
                      <a:pt x="87" y="107"/>
                      <a:pt x="87" y="107"/>
                      <a:pt x="87" y="107"/>
                    </a:cubicBezTo>
                    <a:cubicBezTo>
                      <a:pt x="86" y="99"/>
                      <a:pt x="86" y="99"/>
                      <a:pt x="86" y="99"/>
                    </a:cubicBezTo>
                    <a:cubicBezTo>
                      <a:pt x="86" y="99"/>
                      <a:pt x="75" y="100"/>
                      <a:pt x="69" y="97"/>
                    </a:cubicBezTo>
                    <a:cubicBezTo>
                      <a:pt x="70" y="92"/>
                      <a:pt x="70" y="92"/>
                      <a:pt x="70" y="92"/>
                    </a:cubicBezTo>
                    <a:cubicBezTo>
                      <a:pt x="70" y="92"/>
                      <a:pt x="84" y="98"/>
                      <a:pt x="97" y="90"/>
                    </a:cubicBezTo>
                    <a:cubicBezTo>
                      <a:pt x="97" y="90"/>
                      <a:pt x="108" y="82"/>
                      <a:pt x="93" y="78"/>
                    </a:cubicBezTo>
                    <a:cubicBezTo>
                      <a:pt x="93" y="78"/>
                      <a:pt x="85" y="76"/>
                      <a:pt x="78" y="74"/>
                    </a:cubicBezTo>
                    <a:cubicBezTo>
                      <a:pt x="78" y="74"/>
                      <a:pt x="60" y="70"/>
                      <a:pt x="67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350">
                  <a:solidFill>
                    <a:prstClr val="black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7" name="Freeform 32"/>
              <p:cNvSpPr/>
              <p:nvPr/>
            </p:nvSpPr>
            <p:spPr bwMode="auto">
              <a:xfrm>
                <a:off x="6433" y="2606"/>
                <a:ext cx="176" cy="108"/>
              </a:xfrm>
              <a:custGeom>
                <a:avLst/>
                <a:gdLst>
                  <a:gd name="T0" fmla="*/ 21 w 74"/>
                  <a:gd name="T1" fmla="*/ 45 h 45"/>
                  <a:gd name="T2" fmla="*/ 60 w 74"/>
                  <a:gd name="T3" fmla="*/ 44 h 45"/>
                  <a:gd name="T4" fmla="*/ 74 w 74"/>
                  <a:gd name="T5" fmla="*/ 15 h 45"/>
                  <a:gd name="T6" fmla="*/ 38 w 74"/>
                  <a:gd name="T7" fmla="*/ 14 h 45"/>
                  <a:gd name="T8" fmla="*/ 23 w 74"/>
                  <a:gd name="T9" fmla="*/ 8 h 45"/>
                  <a:gd name="T10" fmla="*/ 6 w 74"/>
                  <a:gd name="T11" fmla="*/ 17 h 45"/>
                  <a:gd name="T12" fmla="*/ 21 w 74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45">
                    <a:moveTo>
                      <a:pt x="21" y="45"/>
                    </a:moveTo>
                    <a:cubicBezTo>
                      <a:pt x="60" y="44"/>
                      <a:pt x="60" y="44"/>
                      <a:pt x="60" y="44"/>
                    </a:cubicBezTo>
                    <a:cubicBezTo>
                      <a:pt x="62" y="37"/>
                      <a:pt x="66" y="27"/>
                      <a:pt x="74" y="15"/>
                    </a:cubicBezTo>
                    <a:cubicBezTo>
                      <a:pt x="74" y="15"/>
                      <a:pt x="69" y="2"/>
                      <a:pt x="38" y="14"/>
                    </a:cubicBezTo>
                    <a:cubicBezTo>
                      <a:pt x="38" y="14"/>
                      <a:pt x="31" y="13"/>
                      <a:pt x="23" y="8"/>
                    </a:cubicBezTo>
                    <a:cubicBezTo>
                      <a:pt x="23" y="8"/>
                      <a:pt x="0" y="0"/>
                      <a:pt x="6" y="17"/>
                    </a:cubicBezTo>
                    <a:lnTo>
                      <a:pt x="21" y="4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350">
                  <a:solidFill>
                    <a:prstClr val="black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8" name="Freeform 33"/>
              <p:cNvSpPr>
                <a:spLocks noEditPoints="1"/>
              </p:cNvSpPr>
              <p:nvPr/>
            </p:nvSpPr>
            <p:spPr bwMode="auto">
              <a:xfrm>
                <a:off x="6442" y="2621"/>
                <a:ext cx="167" cy="95"/>
              </a:xfrm>
              <a:custGeom>
                <a:avLst/>
                <a:gdLst>
                  <a:gd name="T0" fmla="*/ 17 w 70"/>
                  <a:gd name="T1" fmla="*/ 40 h 40"/>
                  <a:gd name="T2" fmla="*/ 2 w 70"/>
                  <a:gd name="T3" fmla="*/ 11 h 40"/>
                  <a:gd name="T4" fmla="*/ 2 w 70"/>
                  <a:gd name="T5" fmla="*/ 2 h 40"/>
                  <a:gd name="T6" fmla="*/ 9 w 70"/>
                  <a:gd name="T7" fmla="*/ 0 h 40"/>
                  <a:gd name="T8" fmla="*/ 19 w 70"/>
                  <a:gd name="T9" fmla="*/ 1 h 40"/>
                  <a:gd name="T10" fmla="*/ 19 w 70"/>
                  <a:gd name="T11" fmla="*/ 1 h 40"/>
                  <a:gd name="T12" fmla="*/ 34 w 70"/>
                  <a:gd name="T13" fmla="*/ 8 h 40"/>
                  <a:gd name="T14" fmla="*/ 56 w 70"/>
                  <a:gd name="T15" fmla="*/ 2 h 40"/>
                  <a:gd name="T16" fmla="*/ 70 w 70"/>
                  <a:gd name="T17" fmla="*/ 9 h 40"/>
                  <a:gd name="T18" fmla="*/ 70 w 70"/>
                  <a:gd name="T19" fmla="*/ 9 h 40"/>
                  <a:gd name="T20" fmla="*/ 70 w 70"/>
                  <a:gd name="T21" fmla="*/ 10 h 40"/>
                  <a:gd name="T22" fmla="*/ 56 w 70"/>
                  <a:gd name="T23" fmla="*/ 39 h 40"/>
                  <a:gd name="T24" fmla="*/ 56 w 70"/>
                  <a:gd name="T25" fmla="*/ 39 h 40"/>
                  <a:gd name="T26" fmla="*/ 17 w 70"/>
                  <a:gd name="T27" fmla="*/ 40 h 40"/>
                  <a:gd name="T28" fmla="*/ 9 w 70"/>
                  <a:gd name="T29" fmla="*/ 1 h 40"/>
                  <a:gd name="T30" fmla="*/ 3 w 70"/>
                  <a:gd name="T31" fmla="*/ 3 h 40"/>
                  <a:gd name="T32" fmla="*/ 3 w 70"/>
                  <a:gd name="T33" fmla="*/ 11 h 40"/>
                  <a:gd name="T34" fmla="*/ 17 w 70"/>
                  <a:gd name="T35" fmla="*/ 39 h 40"/>
                  <a:gd name="T36" fmla="*/ 55 w 70"/>
                  <a:gd name="T37" fmla="*/ 38 h 40"/>
                  <a:gd name="T38" fmla="*/ 69 w 70"/>
                  <a:gd name="T39" fmla="*/ 9 h 40"/>
                  <a:gd name="T40" fmla="*/ 56 w 70"/>
                  <a:gd name="T41" fmla="*/ 4 h 40"/>
                  <a:gd name="T42" fmla="*/ 34 w 70"/>
                  <a:gd name="T43" fmla="*/ 9 h 40"/>
                  <a:gd name="T44" fmla="*/ 34 w 70"/>
                  <a:gd name="T45" fmla="*/ 9 h 40"/>
                  <a:gd name="T46" fmla="*/ 34 w 70"/>
                  <a:gd name="T47" fmla="*/ 9 h 40"/>
                  <a:gd name="T48" fmla="*/ 18 w 70"/>
                  <a:gd name="T49" fmla="*/ 2 h 40"/>
                  <a:gd name="T50" fmla="*/ 9 w 70"/>
                  <a:gd name="T51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0" h="40">
                    <a:moveTo>
                      <a:pt x="17" y="40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5" y="0"/>
                      <a:pt x="9" y="0"/>
                    </a:cubicBezTo>
                    <a:cubicBezTo>
                      <a:pt x="14" y="0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6" y="6"/>
                      <a:pt x="33" y="8"/>
                      <a:pt x="34" y="8"/>
                    </a:cubicBezTo>
                    <a:cubicBezTo>
                      <a:pt x="43" y="4"/>
                      <a:pt x="50" y="2"/>
                      <a:pt x="56" y="2"/>
                    </a:cubicBezTo>
                    <a:cubicBezTo>
                      <a:pt x="68" y="2"/>
                      <a:pt x="70" y="9"/>
                      <a:pt x="70" y="9"/>
                    </a:cubicBezTo>
                    <a:cubicBezTo>
                      <a:pt x="70" y="9"/>
                      <a:pt x="70" y="9"/>
                      <a:pt x="70" y="9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64" y="20"/>
                      <a:pt x="59" y="30"/>
                      <a:pt x="56" y="39"/>
                    </a:cubicBezTo>
                    <a:cubicBezTo>
                      <a:pt x="56" y="39"/>
                      <a:pt x="56" y="39"/>
                      <a:pt x="56" y="39"/>
                    </a:cubicBezTo>
                    <a:lnTo>
                      <a:pt x="17" y="40"/>
                    </a:lnTo>
                    <a:close/>
                    <a:moveTo>
                      <a:pt x="9" y="1"/>
                    </a:moveTo>
                    <a:cubicBezTo>
                      <a:pt x="6" y="1"/>
                      <a:pt x="4" y="1"/>
                      <a:pt x="3" y="3"/>
                    </a:cubicBezTo>
                    <a:cubicBezTo>
                      <a:pt x="1" y="4"/>
                      <a:pt x="1" y="7"/>
                      <a:pt x="3" y="11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8" y="29"/>
                      <a:pt x="63" y="19"/>
                      <a:pt x="69" y="9"/>
                    </a:cubicBezTo>
                    <a:cubicBezTo>
                      <a:pt x="69" y="8"/>
                      <a:pt x="66" y="4"/>
                      <a:pt x="56" y="4"/>
                    </a:cubicBezTo>
                    <a:cubicBezTo>
                      <a:pt x="50" y="4"/>
                      <a:pt x="43" y="5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3" y="9"/>
                      <a:pt x="27" y="8"/>
                      <a:pt x="18" y="2"/>
                    </a:cubicBezTo>
                    <a:cubicBezTo>
                      <a:pt x="18" y="2"/>
                      <a:pt x="13" y="1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350">
                  <a:solidFill>
                    <a:prstClr val="black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9" name="Freeform 34"/>
              <p:cNvSpPr/>
              <p:nvPr/>
            </p:nvSpPr>
            <p:spPr bwMode="auto">
              <a:xfrm>
                <a:off x="6471" y="2721"/>
                <a:ext cx="114" cy="34"/>
              </a:xfrm>
              <a:custGeom>
                <a:avLst/>
                <a:gdLst>
                  <a:gd name="T0" fmla="*/ 40 w 48"/>
                  <a:gd name="T1" fmla="*/ 0 h 14"/>
                  <a:gd name="T2" fmla="*/ 6 w 48"/>
                  <a:gd name="T3" fmla="*/ 1 h 14"/>
                  <a:gd name="T4" fmla="*/ 0 w 48"/>
                  <a:gd name="T5" fmla="*/ 7 h 14"/>
                  <a:gd name="T6" fmla="*/ 7 w 48"/>
                  <a:gd name="T7" fmla="*/ 14 h 14"/>
                  <a:gd name="T8" fmla="*/ 41 w 48"/>
                  <a:gd name="T9" fmla="*/ 13 h 14"/>
                  <a:gd name="T10" fmla="*/ 48 w 48"/>
                  <a:gd name="T11" fmla="*/ 6 h 14"/>
                  <a:gd name="T12" fmla="*/ 40 w 48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14">
                    <a:moveTo>
                      <a:pt x="40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3" y="1"/>
                      <a:pt x="0" y="4"/>
                      <a:pt x="0" y="7"/>
                    </a:cubicBezTo>
                    <a:cubicBezTo>
                      <a:pt x="0" y="11"/>
                      <a:pt x="3" y="14"/>
                      <a:pt x="7" y="14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5" y="12"/>
                      <a:pt x="48" y="10"/>
                      <a:pt x="48" y="6"/>
                    </a:cubicBezTo>
                    <a:cubicBezTo>
                      <a:pt x="47" y="2"/>
                      <a:pt x="44" y="0"/>
                      <a:pt x="4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350">
                  <a:solidFill>
                    <a:prstClr val="black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0" name="Freeform 35"/>
              <p:cNvSpPr>
                <a:spLocks noEditPoints="1"/>
              </p:cNvSpPr>
              <p:nvPr/>
            </p:nvSpPr>
            <p:spPr bwMode="auto">
              <a:xfrm>
                <a:off x="6468" y="2719"/>
                <a:ext cx="117" cy="36"/>
              </a:xfrm>
              <a:custGeom>
                <a:avLst/>
                <a:gdLst>
                  <a:gd name="T0" fmla="*/ 8 w 49"/>
                  <a:gd name="T1" fmla="*/ 15 h 15"/>
                  <a:gd name="T2" fmla="*/ 0 w 49"/>
                  <a:gd name="T3" fmla="*/ 8 h 15"/>
                  <a:gd name="T4" fmla="*/ 2 w 49"/>
                  <a:gd name="T5" fmla="*/ 3 h 15"/>
                  <a:gd name="T6" fmla="*/ 7 w 49"/>
                  <a:gd name="T7" fmla="*/ 1 h 15"/>
                  <a:gd name="T8" fmla="*/ 42 w 49"/>
                  <a:gd name="T9" fmla="*/ 0 h 15"/>
                  <a:gd name="T10" fmla="*/ 49 w 49"/>
                  <a:gd name="T11" fmla="*/ 7 h 15"/>
                  <a:gd name="T12" fmla="*/ 42 w 49"/>
                  <a:gd name="T13" fmla="*/ 14 h 15"/>
                  <a:gd name="T14" fmla="*/ 8 w 49"/>
                  <a:gd name="T15" fmla="*/ 15 h 15"/>
                  <a:gd name="T16" fmla="*/ 42 w 49"/>
                  <a:gd name="T17" fmla="*/ 1 h 15"/>
                  <a:gd name="T18" fmla="*/ 41 w 49"/>
                  <a:gd name="T19" fmla="*/ 1 h 15"/>
                  <a:gd name="T20" fmla="*/ 7 w 49"/>
                  <a:gd name="T21" fmla="*/ 2 h 15"/>
                  <a:gd name="T22" fmla="*/ 3 w 49"/>
                  <a:gd name="T23" fmla="*/ 4 h 15"/>
                  <a:gd name="T24" fmla="*/ 1 w 49"/>
                  <a:gd name="T25" fmla="*/ 8 h 15"/>
                  <a:gd name="T26" fmla="*/ 8 w 49"/>
                  <a:gd name="T27" fmla="*/ 14 h 15"/>
                  <a:gd name="T28" fmla="*/ 8 w 49"/>
                  <a:gd name="T29" fmla="*/ 14 h 15"/>
                  <a:gd name="T30" fmla="*/ 42 w 49"/>
                  <a:gd name="T31" fmla="*/ 13 h 15"/>
                  <a:gd name="T32" fmla="*/ 48 w 49"/>
                  <a:gd name="T33" fmla="*/ 7 h 15"/>
                  <a:gd name="T34" fmla="*/ 42 w 49"/>
                  <a:gd name="T35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" h="15">
                    <a:moveTo>
                      <a:pt x="8" y="15"/>
                    </a:moveTo>
                    <a:cubicBezTo>
                      <a:pt x="4" y="15"/>
                      <a:pt x="0" y="12"/>
                      <a:pt x="0" y="8"/>
                    </a:cubicBezTo>
                    <a:cubicBezTo>
                      <a:pt x="0" y="6"/>
                      <a:pt x="1" y="5"/>
                      <a:pt x="2" y="3"/>
                    </a:cubicBezTo>
                    <a:cubicBezTo>
                      <a:pt x="4" y="2"/>
                      <a:pt x="5" y="1"/>
                      <a:pt x="7" y="1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6" y="0"/>
                      <a:pt x="49" y="3"/>
                      <a:pt x="49" y="7"/>
                    </a:cubicBezTo>
                    <a:cubicBezTo>
                      <a:pt x="49" y="11"/>
                      <a:pt x="46" y="14"/>
                      <a:pt x="42" y="14"/>
                    </a:cubicBezTo>
                    <a:lnTo>
                      <a:pt x="8" y="15"/>
                    </a:lnTo>
                    <a:close/>
                    <a:moveTo>
                      <a:pt x="42" y="1"/>
                    </a:moveTo>
                    <a:cubicBezTo>
                      <a:pt x="41" y="1"/>
                      <a:pt x="41" y="1"/>
                      <a:pt x="41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4" y="3"/>
                      <a:pt x="3" y="4"/>
                    </a:cubicBezTo>
                    <a:cubicBezTo>
                      <a:pt x="2" y="5"/>
                      <a:pt x="1" y="7"/>
                      <a:pt x="1" y="8"/>
                    </a:cubicBezTo>
                    <a:cubicBezTo>
                      <a:pt x="1" y="12"/>
                      <a:pt x="4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5" y="13"/>
                      <a:pt x="48" y="10"/>
                      <a:pt x="48" y="7"/>
                    </a:cubicBezTo>
                    <a:cubicBezTo>
                      <a:pt x="48" y="4"/>
                      <a:pt x="45" y="1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350">
                  <a:solidFill>
                    <a:prstClr val="black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1" name="Freeform 36"/>
              <p:cNvSpPr>
                <a:spLocks noEditPoints="1"/>
              </p:cNvSpPr>
              <p:nvPr/>
            </p:nvSpPr>
            <p:spPr bwMode="auto">
              <a:xfrm>
                <a:off x="6335" y="2762"/>
                <a:ext cx="402" cy="354"/>
              </a:xfrm>
              <a:custGeom>
                <a:avLst/>
                <a:gdLst>
                  <a:gd name="T0" fmla="*/ 163 w 169"/>
                  <a:gd name="T1" fmla="*/ 131 h 148"/>
                  <a:gd name="T2" fmla="*/ 159 w 169"/>
                  <a:gd name="T3" fmla="*/ 108 h 148"/>
                  <a:gd name="T4" fmla="*/ 135 w 169"/>
                  <a:gd name="T5" fmla="*/ 36 h 148"/>
                  <a:gd name="T6" fmla="*/ 99 w 169"/>
                  <a:gd name="T7" fmla="*/ 2 h 148"/>
                  <a:gd name="T8" fmla="*/ 99 w 169"/>
                  <a:gd name="T9" fmla="*/ 0 h 148"/>
                  <a:gd name="T10" fmla="*/ 63 w 169"/>
                  <a:gd name="T11" fmla="*/ 1 h 148"/>
                  <a:gd name="T12" fmla="*/ 38 w 169"/>
                  <a:gd name="T13" fmla="*/ 31 h 148"/>
                  <a:gd name="T14" fmla="*/ 15 w 169"/>
                  <a:gd name="T15" fmla="*/ 124 h 148"/>
                  <a:gd name="T16" fmla="*/ 8 w 169"/>
                  <a:gd name="T17" fmla="*/ 139 h 148"/>
                  <a:gd name="T18" fmla="*/ 8 w 169"/>
                  <a:gd name="T19" fmla="*/ 139 h 148"/>
                  <a:gd name="T20" fmla="*/ 7 w 169"/>
                  <a:gd name="T21" fmla="*/ 143 h 148"/>
                  <a:gd name="T22" fmla="*/ 16 w 169"/>
                  <a:gd name="T23" fmla="*/ 144 h 148"/>
                  <a:gd name="T24" fmla="*/ 28 w 169"/>
                  <a:gd name="T25" fmla="*/ 142 h 148"/>
                  <a:gd name="T26" fmla="*/ 28 w 169"/>
                  <a:gd name="T27" fmla="*/ 142 h 148"/>
                  <a:gd name="T28" fmla="*/ 29 w 169"/>
                  <a:gd name="T29" fmla="*/ 142 h 148"/>
                  <a:gd name="T30" fmla="*/ 78 w 169"/>
                  <a:gd name="T31" fmla="*/ 148 h 148"/>
                  <a:gd name="T32" fmla="*/ 143 w 169"/>
                  <a:gd name="T33" fmla="*/ 139 h 148"/>
                  <a:gd name="T34" fmla="*/ 155 w 169"/>
                  <a:gd name="T35" fmla="*/ 141 h 148"/>
                  <a:gd name="T36" fmla="*/ 159 w 169"/>
                  <a:gd name="T37" fmla="*/ 142 h 148"/>
                  <a:gd name="T38" fmla="*/ 167 w 169"/>
                  <a:gd name="T39" fmla="*/ 138 h 148"/>
                  <a:gd name="T40" fmla="*/ 163 w 169"/>
                  <a:gd name="T41" fmla="*/ 131 h 148"/>
                  <a:gd name="T42" fmla="*/ 107 w 169"/>
                  <a:gd name="T43" fmla="*/ 101 h 148"/>
                  <a:gd name="T44" fmla="*/ 56 w 169"/>
                  <a:gd name="T45" fmla="*/ 100 h 148"/>
                  <a:gd name="T46" fmla="*/ 56 w 169"/>
                  <a:gd name="T47" fmla="*/ 96 h 148"/>
                  <a:gd name="T48" fmla="*/ 70 w 169"/>
                  <a:gd name="T49" fmla="*/ 79 h 148"/>
                  <a:gd name="T50" fmla="*/ 70 w 169"/>
                  <a:gd name="T51" fmla="*/ 73 h 148"/>
                  <a:gd name="T52" fmla="*/ 57 w 169"/>
                  <a:gd name="T53" fmla="*/ 73 h 148"/>
                  <a:gd name="T54" fmla="*/ 57 w 169"/>
                  <a:gd name="T55" fmla="*/ 67 h 148"/>
                  <a:gd name="T56" fmla="*/ 68 w 169"/>
                  <a:gd name="T57" fmla="*/ 67 h 148"/>
                  <a:gd name="T58" fmla="*/ 67 w 169"/>
                  <a:gd name="T59" fmla="*/ 57 h 148"/>
                  <a:gd name="T60" fmla="*/ 91 w 169"/>
                  <a:gd name="T61" fmla="*/ 39 h 148"/>
                  <a:gd name="T62" fmla="*/ 104 w 169"/>
                  <a:gd name="T63" fmla="*/ 41 h 148"/>
                  <a:gd name="T64" fmla="*/ 102 w 169"/>
                  <a:gd name="T65" fmla="*/ 47 h 148"/>
                  <a:gd name="T66" fmla="*/ 91 w 169"/>
                  <a:gd name="T67" fmla="*/ 45 h 148"/>
                  <a:gd name="T68" fmla="*/ 77 w 169"/>
                  <a:gd name="T69" fmla="*/ 57 h 148"/>
                  <a:gd name="T70" fmla="*/ 79 w 169"/>
                  <a:gd name="T71" fmla="*/ 67 h 148"/>
                  <a:gd name="T72" fmla="*/ 97 w 169"/>
                  <a:gd name="T73" fmla="*/ 67 h 148"/>
                  <a:gd name="T74" fmla="*/ 96 w 169"/>
                  <a:gd name="T75" fmla="*/ 73 h 148"/>
                  <a:gd name="T76" fmla="*/ 80 w 169"/>
                  <a:gd name="T77" fmla="*/ 73 h 148"/>
                  <a:gd name="T78" fmla="*/ 79 w 169"/>
                  <a:gd name="T79" fmla="*/ 83 h 148"/>
                  <a:gd name="T80" fmla="*/ 71 w 169"/>
                  <a:gd name="T81" fmla="*/ 93 h 148"/>
                  <a:gd name="T82" fmla="*/ 71 w 169"/>
                  <a:gd name="T83" fmla="*/ 94 h 148"/>
                  <a:gd name="T84" fmla="*/ 107 w 169"/>
                  <a:gd name="T85" fmla="*/ 94 h 148"/>
                  <a:gd name="T86" fmla="*/ 107 w 169"/>
                  <a:gd name="T87" fmla="*/ 101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69" h="148">
                    <a:moveTo>
                      <a:pt x="163" y="131"/>
                    </a:moveTo>
                    <a:cubicBezTo>
                      <a:pt x="163" y="131"/>
                      <a:pt x="154" y="125"/>
                      <a:pt x="159" y="108"/>
                    </a:cubicBezTo>
                    <a:cubicBezTo>
                      <a:pt x="159" y="108"/>
                      <a:pt x="168" y="62"/>
                      <a:pt x="135" y="36"/>
                    </a:cubicBezTo>
                    <a:cubicBezTo>
                      <a:pt x="133" y="35"/>
                      <a:pt x="100" y="10"/>
                      <a:pt x="99" y="2"/>
                    </a:cubicBezTo>
                    <a:cubicBezTo>
                      <a:pt x="99" y="2"/>
                      <a:pt x="99" y="1"/>
                      <a:pt x="99" y="0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58" y="9"/>
                      <a:pt x="50" y="19"/>
                      <a:pt x="38" y="31"/>
                    </a:cubicBezTo>
                    <a:cubicBezTo>
                      <a:pt x="37" y="32"/>
                      <a:pt x="0" y="69"/>
                      <a:pt x="15" y="124"/>
                    </a:cubicBezTo>
                    <a:cubicBezTo>
                      <a:pt x="15" y="125"/>
                      <a:pt x="16" y="128"/>
                      <a:pt x="8" y="139"/>
                    </a:cubicBezTo>
                    <a:cubicBezTo>
                      <a:pt x="8" y="139"/>
                      <a:pt x="8" y="139"/>
                      <a:pt x="8" y="139"/>
                    </a:cubicBezTo>
                    <a:cubicBezTo>
                      <a:pt x="8" y="139"/>
                      <a:pt x="6" y="142"/>
                      <a:pt x="7" y="143"/>
                    </a:cubicBezTo>
                    <a:cubicBezTo>
                      <a:pt x="9" y="145"/>
                      <a:pt x="12" y="145"/>
                      <a:pt x="16" y="144"/>
                    </a:cubicBezTo>
                    <a:cubicBezTo>
                      <a:pt x="16" y="144"/>
                      <a:pt x="21" y="143"/>
                      <a:pt x="28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42"/>
                      <a:pt x="48" y="148"/>
                      <a:pt x="78" y="148"/>
                    </a:cubicBezTo>
                    <a:cubicBezTo>
                      <a:pt x="100" y="148"/>
                      <a:pt x="122" y="145"/>
                      <a:pt x="143" y="139"/>
                    </a:cubicBezTo>
                    <a:cubicBezTo>
                      <a:pt x="143" y="139"/>
                      <a:pt x="149" y="138"/>
                      <a:pt x="155" y="141"/>
                    </a:cubicBezTo>
                    <a:cubicBezTo>
                      <a:pt x="155" y="141"/>
                      <a:pt x="157" y="142"/>
                      <a:pt x="159" y="142"/>
                    </a:cubicBezTo>
                    <a:cubicBezTo>
                      <a:pt x="162" y="142"/>
                      <a:pt x="165" y="140"/>
                      <a:pt x="167" y="138"/>
                    </a:cubicBezTo>
                    <a:cubicBezTo>
                      <a:pt x="167" y="138"/>
                      <a:pt x="169" y="135"/>
                      <a:pt x="163" y="131"/>
                    </a:cubicBezTo>
                    <a:close/>
                    <a:moveTo>
                      <a:pt x="107" y="101"/>
                    </a:moveTo>
                    <a:cubicBezTo>
                      <a:pt x="56" y="100"/>
                      <a:pt x="56" y="100"/>
                      <a:pt x="56" y="100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64" y="93"/>
                      <a:pt x="70" y="86"/>
                      <a:pt x="70" y="79"/>
                    </a:cubicBezTo>
                    <a:cubicBezTo>
                      <a:pt x="70" y="77"/>
                      <a:pt x="70" y="75"/>
                      <a:pt x="70" y="73"/>
                    </a:cubicBezTo>
                    <a:cubicBezTo>
                      <a:pt x="57" y="73"/>
                      <a:pt x="57" y="73"/>
                      <a:pt x="57" y="73"/>
                    </a:cubicBezTo>
                    <a:cubicBezTo>
                      <a:pt x="57" y="67"/>
                      <a:pt x="57" y="67"/>
                      <a:pt x="57" y="67"/>
                    </a:cubicBezTo>
                    <a:cubicBezTo>
                      <a:pt x="68" y="67"/>
                      <a:pt x="68" y="67"/>
                      <a:pt x="68" y="67"/>
                    </a:cubicBezTo>
                    <a:cubicBezTo>
                      <a:pt x="68" y="64"/>
                      <a:pt x="67" y="61"/>
                      <a:pt x="67" y="57"/>
                    </a:cubicBezTo>
                    <a:cubicBezTo>
                      <a:pt x="67" y="46"/>
                      <a:pt x="77" y="39"/>
                      <a:pt x="91" y="39"/>
                    </a:cubicBezTo>
                    <a:cubicBezTo>
                      <a:pt x="97" y="39"/>
                      <a:pt x="102" y="40"/>
                      <a:pt x="104" y="41"/>
                    </a:cubicBezTo>
                    <a:cubicBezTo>
                      <a:pt x="102" y="47"/>
                      <a:pt x="102" y="47"/>
                      <a:pt x="102" y="47"/>
                    </a:cubicBezTo>
                    <a:cubicBezTo>
                      <a:pt x="100" y="46"/>
                      <a:pt x="96" y="45"/>
                      <a:pt x="91" y="45"/>
                    </a:cubicBezTo>
                    <a:cubicBezTo>
                      <a:pt x="81" y="45"/>
                      <a:pt x="77" y="50"/>
                      <a:pt x="77" y="57"/>
                    </a:cubicBezTo>
                    <a:cubicBezTo>
                      <a:pt x="77" y="61"/>
                      <a:pt x="78" y="64"/>
                      <a:pt x="79" y="67"/>
                    </a:cubicBezTo>
                    <a:cubicBezTo>
                      <a:pt x="97" y="67"/>
                      <a:pt x="97" y="67"/>
                      <a:pt x="97" y="67"/>
                    </a:cubicBezTo>
                    <a:cubicBezTo>
                      <a:pt x="96" y="73"/>
                      <a:pt x="96" y="73"/>
                      <a:pt x="96" y="73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0" y="76"/>
                      <a:pt x="80" y="80"/>
                      <a:pt x="79" y="83"/>
                    </a:cubicBezTo>
                    <a:cubicBezTo>
                      <a:pt x="78" y="87"/>
                      <a:pt x="75" y="91"/>
                      <a:pt x="71" y="93"/>
                    </a:cubicBezTo>
                    <a:cubicBezTo>
                      <a:pt x="71" y="94"/>
                      <a:pt x="71" y="94"/>
                      <a:pt x="71" y="94"/>
                    </a:cubicBezTo>
                    <a:cubicBezTo>
                      <a:pt x="107" y="94"/>
                      <a:pt x="107" y="94"/>
                      <a:pt x="107" y="94"/>
                    </a:cubicBezTo>
                    <a:lnTo>
                      <a:pt x="107" y="10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350">
                  <a:solidFill>
                    <a:prstClr val="black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2" name="Freeform 37"/>
              <p:cNvSpPr/>
              <p:nvPr/>
            </p:nvSpPr>
            <p:spPr bwMode="auto">
              <a:xfrm>
                <a:off x="6147" y="2633"/>
                <a:ext cx="129" cy="81"/>
              </a:xfrm>
              <a:custGeom>
                <a:avLst/>
                <a:gdLst>
                  <a:gd name="T0" fmla="*/ 14 w 54"/>
                  <a:gd name="T1" fmla="*/ 34 h 34"/>
                  <a:gd name="T2" fmla="*/ 43 w 54"/>
                  <a:gd name="T3" fmla="*/ 34 h 34"/>
                  <a:gd name="T4" fmla="*/ 54 w 54"/>
                  <a:gd name="T5" fmla="*/ 13 h 34"/>
                  <a:gd name="T6" fmla="*/ 28 w 54"/>
                  <a:gd name="T7" fmla="*/ 12 h 34"/>
                  <a:gd name="T8" fmla="*/ 16 w 54"/>
                  <a:gd name="T9" fmla="*/ 6 h 34"/>
                  <a:gd name="T10" fmla="*/ 4 w 54"/>
                  <a:gd name="T11" fmla="*/ 13 h 34"/>
                  <a:gd name="T12" fmla="*/ 14 w 54"/>
                  <a:gd name="T1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34">
                    <a:moveTo>
                      <a:pt x="14" y="34"/>
                    </a:moveTo>
                    <a:cubicBezTo>
                      <a:pt x="43" y="34"/>
                      <a:pt x="43" y="34"/>
                      <a:pt x="43" y="34"/>
                    </a:cubicBezTo>
                    <a:cubicBezTo>
                      <a:pt x="45" y="29"/>
                      <a:pt x="48" y="22"/>
                      <a:pt x="54" y="13"/>
                    </a:cubicBezTo>
                    <a:cubicBezTo>
                      <a:pt x="54" y="13"/>
                      <a:pt x="51" y="3"/>
                      <a:pt x="28" y="12"/>
                    </a:cubicBezTo>
                    <a:cubicBezTo>
                      <a:pt x="28" y="12"/>
                      <a:pt x="22" y="11"/>
                      <a:pt x="16" y="6"/>
                    </a:cubicBezTo>
                    <a:cubicBezTo>
                      <a:pt x="16" y="6"/>
                      <a:pt x="0" y="0"/>
                      <a:pt x="4" y="13"/>
                    </a:cubicBezTo>
                    <a:lnTo>
                      <a:pt x="14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350">
                  <a:solidFill>
                    <a:prstClr val="black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3" name="Freeform 38"/>
              <p:cNvSpPr>
                <a:spLocks noEditPoints="1"/>
              </p:cNvSpPr>
              <p:nvPr/>
            </p:nvSpPr>
            <p:spPr bwMode="auto">
              <a:xfrm>
                <a:off x="6152" y="2642"/>
                <a:ext cx="126" cy="74"/>
              </a:xfrm>
              <a:custGeom>
                <a:avLst/>
                <a:gdLst>
                  <a:gd name="T0" fmla="*/ 12 w 53"/>
                  <a:gd name="T1" fmla="*/ 31 h 31"/>
                  <a:gd name="T2" fmla="*/ 1 w 53"/>
                  <a:gd name="T3" fmla="*/ 9 h 31"/>
                  <a:gd name="T4" fmla="*/ 2 w 53"/>
                  <a:gd name="T5" fmla="*/ 2 h 31"/>
                  <a:gd name="T6" fmla="*/ 7 w 53"/>
                  <a:gd name="T7" fmla="*/ 0 h 31"/>
                  <a:gd name="T8" fmla="*/ 15 w 53"/>
                  <a:gd name="T9" fmla="*/ 2 h 31"/>
                  <a:gd name="T10" fmla="*/ 15 w 53"/>
                  <a:gd name="T11" fmla="*/ 2 h 31"/>
                  <a:gd name="T12" fmla="*/ 25 w 53"/>
                  <a:gd name="T13" fmla="*/ 7 h 31"/>
                  <a:gd name="T14" fmla="*/ 42 w 53"/>
                  <a:gd name="T15" fmla="*/ 3 h 31"/>
                  <a:gd name="T16" fmla="*/ 53 w 53"/>
                  <a:gd name="T17" fmla="*/ 9 h 31"/>
                  <a:gd name="T18" fmla="*/ 53 w 53"/>
                  <a:gd name="T19" fmla="*/ 9 h 31"/>
                  <a:gd name="T20" fmla="*/ 53 w 53"/>
                  <a:gd name="T21" fmla="*/ 9 h 31"/>
                  <a:gd name="T22" fmla="*/ 42 w 53"/>
                  <a:gd name="T23" fmla="*/ 31 h 31"/>
                  <a:gd name="T24" fmla="*/ 42 w 53"/>
                  <a:gd name="T25" fmla="*/ 31 h 31"/>
                  <a:gd name="T26" fmla="*/ 12 w 53"/>
                  <a:gd name="T27" fmla="*/ 31 h 31"/>
                  <a:gd name="T28" fmla="*/ 7 w 53"/>
                  <a:gd name="T29" fmla="*/ 1 h 31"/>
                  <a:gd name="T30" fmla="*/ 2 w 53"/>
                  <a:gd name="T31" fmla="*/ 3 h 31"/>
                  <a:gd name="T32" fmla="*/ 2 w 53"/>
                  <a:gd name="T33" fmla="*/ 9 h 31"/>
                  <a:gd name="T34" fmla="*/ 13 w 53"/>
                  <a:gd name="T35" fmla="*/ 30 h 31"/>
                  <a:gd name="T36" fmla="*/ 41 w 53"/>
                  <a:gd name="T37" fmla="*/ 30 h 31"/>
                  <a:gd name="T38" fmla="*/ 52 w 53"/>
                  <a:gd name="T39" fmla="*/ 9 h 31"/>
                  <a:gd name="T40" fmla="*/ 42 w 53"/>
                  <a:gd name="T41" fmla="*/ 4 h 31"/>
                  <a:gd name="T42" fmla="*/ 26 w 53"/>
                  <a:gd name="T43" fmla="*/ 8 h 31"/>
                  <a:gd name="T44" fmla="*/ 26 w 53"/>
                  <a:gd name="T45" fmla="*/ 8 h 31"/>
                  <a:gd name="T46" fmla="*/ 25 w 53"/>
                  <a:gd name="T47" fmla="*/ 8 h 31"/>
                  <a:gd name="T48" fmla="*/ 14 w 53"/>
                  <a:gd name="T49" fmla="*/ 3 h 31"/>
                  <a:gd name="T50" fmla="*/ 7 w 53"/>
                  <a:gd name="T51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3" h="31">
                    <a:moveTo>
                      <a:pt x="12" y="31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0" y="6"/>
                      <a:pt x="0" y="4"/>
                      <a:pt x="2" y="2"/>
                    </a:cubicBezTo>
                    <a:cubicBezTo>
                      <a:pt x="3" y="1"/>
                      <a:pt x="4" y="0"/>
                      <a:pt x="7" y="0"/>
                    </a:cubicBezTo>
                    <a:cubicBezTo>
                      <a:pt x="10" y="0"/>
                      <a:pt x="14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20" y="6"/>
                      <a:pt x="25" y="7"/>
                      <a:pt x="25" y="7"/>
                    </a:cubicBezTo>
                    <a:cubicBezTo>
                      <a:pt x="32" y="5"/>
                      <a:pt x="37" y="3"/>
                      <a:pt x="42" y="3"/>
                    </a:cubicBezTo>
                    <a:cubicBezTo>
                      <a:pt x="51" y="3"/>
                      <a:pt x="53" y="9"/>
                      <a:pt x="53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48" y="17"/>
                      <a:pt x="44" y="24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lnTo>
                      <a:pt x="12" y="31"/>
                    </a:lnTo>
                    <a:close/>
                    <a:moveTo>
                      <a:pt x="7" y="1"/>
                    </a:moveTo>
                    <a:cubicBezTo>
                      <a:pt x="5" y="1"/>
                      <a:pt x="3" y="2"/>
                      <a:pt x="2" y="3"/>
                    </a:cubicBezTo>
                    <a:cubicBezTo>
                      <a:pt x="1" y="4"/>
                      <a:pt x="1" y="6"/>
                      <a:pt x="2" y="9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3" y="23"/>
                      <a:pt x="47" y="16"/>
                      <a:pt x="52" y="9"/>
                    </a:cubicBezTo>
                    <a:cubicBezTo>
                      <a:pt x="51" y="8"/>
                      <a:pt x="49" y="4"/>
                      <a:pt x="42" y="4"/>
                    </a:cubicBezTo>
                    <a:cubicBezTo>
                      <a:pt x="37" y="4"/>
                      <a:pt x="32" y="6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0" y="7"/>
                      <a:pt x="14" y="3"/>
                    </a:cubicBezTo>
                    <a:cubicBezTo>
                      <a:pt x="14" y="3"/>
                      <a:pt x="10" y="1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350">
                  <a:solidFill>
                    <a:prstClr val="black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4" name="Freeform 39"/>
              <p:cNvSpPr/>
              <p:nvPr/>
            </p:nvSpPr>
            <p:spPr bwMode="auto">
              <a:xfrm>
                <a:off x="6171" y="2721"/>
                <a:ext cx="86" cy="24"/>
              </a:xfrm>
              <a:custGeom>
                <a:avLst/>
                <a:gdLst>
                  <a:gd name="T0" fmla="*/ 31 w 36"/>
                  <a:gd name="T1" fmla="*/ 0 h 10"/>
                  <a:gd name="T2" fmla="*/ 5 w 36"/>
                  <a:gd name="T3" fmla="*/ 0 h 10"/>
                  <a:gd name="T4" fmla="*/ 0 w 36"/>
                  <a:gd name="T5" fmla="*/ 5 h 10"/>
                  <a:gd name="T6" fmla="*/ 5 w 36"/>
                  <a:gd name="T7" fmla="*/ 10 h 10"/>
                  <a:gd name="T8" fmla="*/ 31 w 36"/>
                  <a:gd name="T9" fmla="*/ 10 h 10"/>
                  <a:gd name="T10" fmla="*/ 36 w 36"/>
                  <a:gd name="T11" fmla="*/ 5 h 10"/>
                  <a:gd name="T12" fmla="*/ 31 w 36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0">
                    <a:moveTo>
                      <a:pt x="31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"/>
                      <a:pt x="2" y="10"/>
                      <a:pt x="5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4" y="10"/>
                      <a:pt x="36" y="7"/>
                      <a:pt x="36" y="5"/>
                    </a:cubicBezTo>
                    <a:cubicBezTo>
                      <a:pt x="36" y="2"/>
                      <a:pt x="34" y="0"/>
                      <a:pt x="3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350">
                  <a:solidFill>
                    <a:prstClr val="black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5" name="Freeform 40"/>
              <p:cNvSpPr>
                <a:spLocks noEditPoints="1"/>
              </p:cNvSpPr>
              <p:nvPr/>
            </p:nvSpPr>
            <p:spPr bwMode="auto">
              <a:xfrm>
                <a:off x="6171" y="2719"/>
                <a:ext cx="86" cy="26"/>
              </a:xfrm>
              <a:custGeom>
                <a:avLst/>
                <a:gdLst>
                  <a:gd name="T0" fmla="*/ 5 w 36"/>
                  <a:gd name="T1" fmla="*/ 11 h 11"/>
                  <a:gd name="T2" fmla="*/ 0 w 36"/>
                  <a:gd name="T3" fmla="*/ 6 h 11"/>
                  <a:gd name="T4" fmla="*/ 1 w 36"/>
                  <a:gd name="T5" fmla="*/ 2 h 11"/>
                  <a:gd name="T6" fmla="*/ 5 w 36"/>
                  <a:gd name="T7" fmla="*/ 0 h 11"/>
                  <a:gd name="T8" fmla="*/ 31 w 36"/>
                  <a:gd name="T9" fmla="*/ 0 h 11"/>
                  <a:gd name="T10" fmla="*/ 36 w 36"/>
                  <a:gd name="T11" fmla="*/ 6 h 11"/>
                  <a:gd name="T12" fmla="*/ 31 w 36"/>
                  <a:gd name="T13" fmla="*/ 11 h 11"/>
                  <a:gd name="T14" fmla="*/ 5 w 36"/>
                  <a:gd name="T15" fmla="*/ 11 h 11"/>
                  <a:gd name="T16" fmla="*/ 31 w 36"/>
                  <a:gd name="T17" fmla="*/ 1 h 11"/>
                  <a:gd name="T18" fmla="*/ 5 w 36"/>
                  <a:gd name="T19" fmla="*/ 1 h 11"/>
                  <a:gd name="T20" fmla="*/ 2 w 36"/>
                  <a:gd name="T21" fmla="*/ 3 h 11"/>
                  <a:gd name="T22" fmla="*/ 1 w 36"/>
                  <a:gd name="T23" fmla="*/ 6 h 11"/>
                  <a:gd name="T24" fmla="*/ 5 w 36"/>
                  <a:gd name="T25" fmla="*/ 10 h 11"/>
                  <a:gd name="T26" fmla="*/ 5 w 36"/>
                  <a:gd name="T27" fmla="*/ 11 h 11"/>
                  <a:gd name="T28" fmla="*/ 5 w 36"/>
                  <a:gd name="T29" fmla="*/ 10 h 11"/>
                  <a:gd name="T30" fmla="*/ 31 w 36"/>
                  <a:gd name="T31" fmla="*/ 10 h 11"/>
                  <a:gd name="T32" fmla="*/ 35 w 36"/>
                  <a:gd name="T33" fmla="*/ 6 h 11"/>
                  <a:gd name="T34" fmla="*/ 31 w 36"/>
                  <a:gd name="T3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11">
                    <a:moveTo>
                      <a:pt x="5" y="11"/>
                    </a:moveTo>
                    <a:cubicBezTo>
                      <a:pt x="2" y="11"/>
                      <a:pt x="0" y="9"/>
                      <a:pt x="0" y="6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2" y="1"/>
                      <a:pt x="4" y="0"/>
                      <a:pt x="5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4" y="0"/>
                      <a:pt x="36" y="3"/>
                      <a:pt x="36" y="6"/>
                    </a:cubicBezTo>
                    <a:cubicBezTo>
                      <a:pt x="36" y="9"/>
                      <a:pt x="34" y="11"/>
                      <a:pt x="31" y="11"/>
                    </a:cubicBezTo>
                    <a:lnTo>
                      <a:pt x="5" y="11"/>
                    </a:lnTo>
                    <a:close/>
                    <a:moveTo>
                      <a:pt x="31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3" y="2"/>
                      <a:pt x="2" y="3"/>
                    </a:cubicBezTo>
                    <a:cubicBezTo>
                      <a:pt x="1" y="3"/>
                      <a:pt x="1" y="5"/>
                      <a:pt x="1" y="6"/>
                    </a:cubicBezTo>
                    <a:cubicBezTo>
                      <a:pt x="1" y="8"/>
                      <a:pt x="3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3" y="10"/>
                      <a:pt x="35" y="8"/>
                      <a:pt x="35" y="6"/>
                    </a:cubicBezTo>
                    <a:cubicBezTo>
                      <a:pt x="35" y="3"/>
                      <a:pt x="33" y="1"/>
                      <a:pt x="3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350">
                  <a:solidFill>
                    <a:prstClr val="black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6" name="Freeform 41"/>
              <p:cNvSpPr>
                <a:spLocks noEditPoints="1"/>
              </p:cNvSpPr>
              <p:nvPr/>
            </p:nvSpPr>
            <p:spPr bwMode="auto">
              <a:xfrm>
                <a:off x="6066" y="2752"/>
                <a:ext cx="300" cy="264"/>
              </a:xfrm>
              <a:custGeom>
                <a:avLst/>
                <a:gdLst>
                  <a:gd name="T0" fmla="*/ 120 w 126"/>
                  <a:gd name="T1" fmla="*/ 99 h 110"/>
                  <a:gd name="T2" fmla="*/ 118 w 126"/>
                  <a:gd name="T3" fmla="*/ 82 h 110"/>
                  <a:gd name="T4" fmla="*/ 101 w 126"/>
                  <a:gd name="T5" fmla="*/ 28 h 110"/>
                  <a:gd name="T6" fmla="*/ 76 w 126"/>
                  <a:gd name="T7" fmla="*/ 2 h 110"/>
                  <a:gd name="T8" fmla="*/ 75 w 126"/>
                  <a:gd name="T9" fmla="*/ 0 h 110"/>
                  <a:gd name="T10" fmla="*/ 48 w 126"/>
                  <a:gd name="T11" fmla="*/ 0 h 110"/>
                  <a:gd name="T12" fmla="*/ 29 w 126"/>
                  <a:gd name="T13" fmla="*/ 22 h 110"/>
                  <a:gd name="T14" fmla="*/ 10 w 126"/>
                  <a:gd name="T15" fmla="*/ 91 h 110"/>
                  <a:gd name="T16" fmla="*/ 4 w 126"/>
                  <a:gd name="T17" fmla="*/ 102 h 110"/>
                  <a:gd name="T18" fmla="*/ 4 w 126"/>
                  <a:gd name="T19" fmla="*/ 105 h 110"/>
                  <a:gd name="T20" fmla="*/ 10 w 126"/>
                  <a:gd name="T21" fmla="*/ 106 h 110"/>
                  <a:gd name="T22" fmla="*/ 19 w 126"/>
                  <a:gd name="T23" fmla="*/ 105 h 110"/>
                  <a:gd name="T24" fmla="*/ 19 w 126"/>
                  <a:gd name="T25" fmla="*/ 105 h 110"/>
                  <a:gd name="T26" fmla="*/ 20 w 126"/>
                  <a:gd name="T27" fmla="*/ 105 h 110"/>
                  <a:gd name="T28" fmla="*/ 61 w 126"/>
                  <a:gd name="T29" fmla="*/ 110 h 110"/>
                  <a:gd name="T30" fmla="*/ 105 w 126"/>
                  <a:gd name="T31" fmla="*/ 104 h 110"/>
                  <a:gd name="T32" fmla="*/ 107 w 126"/>
                  <a:gd name="T33" fmla="*/ 104 h 110"/>
                  <a:gd name="T34" fmla="*/ 114 w 126"/>
                  <a:gd name="T35" fmla="*/ 106 h 110"/>
                  <a:gd name="T36" fmla="*/ 118 w 126"/>
                  <a:gd name="T37" fmla="*/ 107 h 110"/>
                  <a:gd name="T38" fmla="*/ 123 w 126"/>
                  <a:gd name="T39" fmla="*/ 104 h 110"/>
                  <a:gd name="T40" fmla="*/ 120 w 126"/>
                  <a:gd name="T41" fmla="*/ 99 h 110"/>
                  <a:gd name="T42" fmla="*/ 81 w 126"/>
                  <a:gd name="T43" fmla="*/ 55 h 110"/>
                  <a:gd name="T44" fmla="*/ 81 w 126"/>
                  <a:gd name="T45" fmla="*/ 58 h 110"/>
                  <a:gd name="T46" fmla="*/ 53 w 126"/>
                  <a:gd name="T47" fmla="*/ 57 h 110"/>
                  <a:gd name="T48" fmla="*/ 53 w 126"/>
                  <a:gd name="T49" fmla="*/ 62 h 110"/>
                  <a:gd name="T50" fmla="*/ 81 w 126"/>
                  <a:gd name="T51" fmla="*/ 62 h 110"/>
                  <a:gd name="T52" fmla="*/ 81 w 126"/>
                  <a:gd name="T53" fmla="*/ 66 h 110"/>
                  <a:gd name="T54" fmla="*/ 53 w 126"/>
                  <a:gd name="T55" fmla="*/ 65 h 110"/>
                  <a:gd name="T56" fmla="*/ 67 w 126"/>
                  <a:gd name="T57" fmla="*/ 80 h 110"/>
                  <a:gd name="T58" fmla="*/ 83 w 126"/>
                  <a:gd name="T59" fmla="*/ 78 h 110"/>
                  <a:gd name="T60" fmla="*/ 85 w 126"/>
                  <a:gd name="T61" fmla="*/ 83 h 110"/>
                  <a:gd name="T62" fmla="*/ 54 w 126"/>
                  <a:gd name="T63" fmla="*/ 81 h 110"/>
                  <a:gd name="T64" fmla="*/ 45 w 126"/>
                  <a:gd name="T65" fmla="*/ 65 h 110"/>
                  <a:gd name="T66" fmla="*/ 38 w 126"/>
                  <a:gd name="T67" fmla="*/ 65 h 110"/>
                  <a:gd name="T68" fmla="*/ 39 w 126"/>
                  <a:gd name="T69" fmla="*/ 61 h 110"/>
                  <a:gd name="T70" fmla="*/ 44 w 126"/>
                  <a:gd name="T71" fmla="*/ 61 h 110"/>
                  <a:gd name="T72" fmla="*/ 45 w 126"/>
                  <a:gd name="T73" fmla="*/ 58 h 110"/>
                  <a:gd name="T74" fmla="*/ 39 w 126"/>
                  <a:gd name="T75" fmla="*/ 57 h 110"/>
                  <a:gd name="T76" fmla="*/ 39 w 126"/>
                  <a:gd name="T77" fmla="*/ 53 h 110"/>
                  <a:gd name="T78" fmla="*/ 45 w 126"/>
                  <a:gd name="T79" fmla="*/ 53 h 110"/>
                  <a:gd name="T80" fmla="*/ 67 w 126"/>
                  <a:gd name="T81" fmla="*/ 35 h 110"/>
                  <a:gd name="T82" fmla="*/ 86 w 126"/>
                  <a:gd name="T83" fmla="*/ 38 h 110"/>
                  <a:gd name="T84" fmla="*/ 83 w 126"/>
                  <a:gd name="T85" fmla="*/ 43 h 110"/>
                  <a:gd name="T86" fmla="*/ 54 w 126"/>
                  <a:gd name="T87" fmla="*/ 54 h 110"/>
                  <a:gd name="T88" fmla="*/ 81 w 126"/>
                  <a:gd name="T89" fmla="*/ 55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6" h="110">
                    <a:moveTo>
                      <a:pt x="120" y="99"/>
                    </a:moveTo>
                    <a:cubicBezTo>
                      <a:pt x="120" y="99"/>
                      <a:pt x="114" y="94"/>
                      <a:pt x="118" y="82"/>
                    </a:cubicBezTo>
                    <a:cubicBezTo>
                      <a:pt x="118" y="82"/>
                      <a:pt x="126" y="48"/>
                      <a:pt x="101" y="28"/>
                    </a:cubicBezTo>
                    <a:cubicBezTo>
                      <a:pt x="99" y="26"/>
                      <a:pt x="76" y="7"/>
                      <a:pt x="76" y="2"/>
                    </a:cubicBezTo>
                    <a:cubicBezTo>
                      <a:pt x="76" y="1"/>
                      <a:pt x="75" y="1"/>
                      <a:pt x="75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5" y="6"/>
                      <a:pt x="38" y="13"/>
                      <a:pt x="29" y="22"/>
                    </a:cubicBezTo>
                    <a:cubicBezTo>
                      <a:pt x="29" y="22"/>
                      <a:pt x="0" y="49"/>
                      <a:pt x="10" y="91"/>
                    </a:cubicBezTo>
                    <a:cubicBezTo>
                      <a:pt x="10" y="92"/>
                      <a:pt x="10" y="94"/>
                      <a:pt x="4" y="102"/>
                    </a:cubicBezTo>
                    <a:cubicBezTo>
                      <a:pt x="4" y="102"/>
                      <a:pt x="3" y="104"/>
                      <a:pt x="4" y="105"/>
                    </a:cubicBezTo>
                    <a:cubicBezTo>
                      <a:pt x="5" y="106"/>
                      <a:pt x="7" y="107"/>
                      <a:pt x="10" y="106"/>
                    </a:cubicBezTo>
                    <a:cubicBezTo>
                      <a:pt x="10" y="106"/>
                      <a:pt x="14" y="105"/>
                      <a:pt x="19" y="105"/>
                    </a:cubicBezTo>
                    <a:cubicBezTo>
                      <a:pt x="19" y="105"/>
                      <a:pt x="19" y="105"/>
                      <a:pt x="19" y="105"/>
                    </a:cubicBezTo>
                    <a:cubicBezTo>
                      <a:pt x="20" y="105"/>
                      <a:pt x="20" y="105"/>
                      <a:pt x="20" y="105"/>
                    </a:cubicBezTo>
                    <a:cubicBezTo>
                      <a:pt x="20" y="105"/>
                      <a:pt x="36" y="110"/>
                      <a:pt x="61" y="110"/>
                    </a:cubicBezTo>
                    <a:cubicBezTo>
                      <a:pt x="76" y="110"/>
                      <a:pt x="91" y="108"/>
                      <a:pt x="105" y="104"/>
                    </a:cubicBezTo>
                    <a:cubicBezTo>
                      <a:pt x="105" y="104"/>
                      <a:pt x="106" y="104"/>
                      <a:pt x="107" y="104"/>
                    </a:cubicBezTo>
                    <a:cubicBezTo>
                      <a:pt x="109" y="104"/>
                      <a:pt x="112" y="105"/>
                      <a:pt x="114" y="106"/>
                    </a:cubicBezTo>
                    <a:cubicBezTo>
                      <a:pt x="114" y="106"/>
                      <a:pt x="116" y="107"/>
                      <a:pt x="118" y="107"/>
                    </a:cubicBezTo>
                    <a:cubicBezTo>
                      <a:pt x="119" y="107"/>
                      <a:pt x="121" y="106"/>
                      <a:pt x="123" y="104"/>
                    </a:cubicBezTo>
                    <a:cubicBezTo>
                      <a:pt x="123" y="104"/>
                      <a:pt x="125" y="102"/>
                      <a:pt x="120" y="99"/>
                    </a:cubicBezTo>
                    <a:close/>
                    <a:moveTo>
                      <a:pt x="81" y="55"/>
                    </a:moveTo>
                    <a:cubicBezTo>
                      <a:pt x="81" y="58"/>
                      <a:pt x="81" y="58"/>
                      <a:pt x="81" y="58"/>
                    </a:cubicBezTo>
                    <a:cubicBezTo>
                      <a:pt x="53" y="57"/>
                      <a:pt x="53" y="57"/>
                      <a:pt x="53" y="57"/>
                    </a:cubicBezTo>
                    <a:cubicBezTo>
                      <a:pt x="53" y="57"/>
                      <a:pt x="52" y="61"/>
                      <a:pt x="53" y="62"/>
                    </a:cubicBezTo>
                    <a:cubicBezTo>
                      <a:pt x="81" y="62"/>
                      <a:pt x="81" y="62"/>
                      <a:pt x="81" y="62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53" y="65"/>
                      <a:pt x="53" y="65"/>
                      <a:pt x="53" y="65"/>
                    </a:cubicBezTo>
                    <a:cubicBezTo>
                      <a:pt x="53" y="65"/>
                      <a:pt x="54" y="78"/>
                      <a:pt x="67" y="80"/>
                    </a:cubicBezTo>
                    <a:cubicBezTo>
                      <a:pt x="67" y="80"/>
                      <a:pt x="76" y="82"/>
                      <a:pt x="83" y="78"/>
                    </a:cubicBezTo>
                    <a:cubicBezTo>
                      <a:pt x="85" y="83"/>
                      <a:pt x="85" y="83"/>
                      <a:pt x="85" y="83"/>
                    </a:cubicBezTo>
                    <a:cubicBezTo>
                      <a:pt x="85" y="83"/>
                      <a:pt x="71" y="91"/>
                      <a:pt x="54" y="81"/>
                    </a:cubicBezTo>
                    <a:cubicBezTo>
                      <a:pt x="54" y="81"/>
                      <a:pt x="46" y="76"/>
                      <a:pt x="45" y="65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1"/>
                      <a:pt x="39" y="61"/>
                      <a:pt x="39" y="61"/>
                    </a:cubicBezTo>
                    <a:cubicBezTo>
                      <a:pt x="44" y="61"/>
                      <a:pt x="44" y="61"/>
                      <a:pt x="44" y="61"/>
                    </a:cubicBezTo>
                    <a:cubicBezTo>
                      <a:pt x="44" y="61"/>
                      <a:pt x="44" y="60"/>
                      <a:pt x="45" y="58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39" y="53"/>
                      <a:pt x="39" y="53"/>
                      <a:pt x="39" y="53"/>
                    </a:cubicBezTo>
                    <a:cubicBezTo>
                      <a:pt x="45" y="53"/>
                      <a:pt x="45" y="53"/>
                      <a:pt x="45" y="53"/>
                    </a:cubicBezTo>
                    <a:cubicBezTo>
                      <a:pt x="45" y="53"/>
                      <a:pt x="48" y="37"/>
                      <a:pt x="67" y="35"/>
                    </a:cubicBezTo>
                    <a:cubicBezTo>
                      <a:pt x="67" y="35"/>
                      <a:pt x="81" y="33"/>
                      <a:pt x="86" y="38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61" y="33"/>
                      <a:pt x="54" y="54"/>
                    </a:cubicBezTo>
                    <a:lnTo>
                      <a:pt x="81" y="5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350">
                  <a:solidFill>
                    <a:prstClr val="black"/>
                  </a:solidFill>
                  <a:cs typeface="+mn-ea"/>
                  <a:sym typeface="+mn-lt"/>
                </a:endParaRPr>
              </a:p>
            </p:txBody>
          </p:sp>
        </p:grpSp>
      </p:grpSp>
      <p:sp>
        <p:nvSpPr>
          <p:cNvPr id="128" name="文本框 128"/>
          <p:cNvSpPr txBox="1"/>
          <p:nvPr/>
        </p:nvSpPr>
        <p:spPr>
          <a:xfrm>
            <a:off x="7768372" y="3086630"/>
            <a:ext cx="92449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项目四</a:t>
            </a:r>
            <a:endParaRPr lang="en-US" altLang="zh-CN" b="1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  <a:p>
            <a:pPr algn="ctr"/>
            <a:r>
              <a:rPr lang="zh-CN" altLang="en-US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名称</a:t>
            </a:r>
          </a:p>
        </p:txBody>
      </p:sp>
      <p:sp>
        <p:nvSpPr>
          <p:cNvPr id="148" name="圆角矩形 147"/>
          <p:cNvSpPr/>
          <p:nvPr/>
        </p:nvSpPr>
        <p:spPr>
          <a:xfrm>
            <a:off x="9619070" y="1565397"/>
            <a:ext cx="1489007" cy="3437729"/>
          </a:xfrm>
          <a:prstGeom prst="roundRect">
            <a:avLst>
              <a:gd name="adj" fmla="val 50000"/>
            </a:avLst>
          </a:prstGeom>
          <a:solidFill>
            <a:schemeClr val="bg1">
              <a:lumMod val="95000"/>
            </a:schemeClr>
          </a:solidFill>
          <a:ln w="25400"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100000">
                  <a:schemeClr val="bg1"/>
                </a:gs>
              </a:gsLst>
              <a:lin ang="2700000" scaled="1"/>
              <a:tileRect/>
            </a:gradFill>
          </a:ln>
          <a:effectLst>
            <a:innerShdw blurRad="88900" dist="50800" dir="135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350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149" name="圆角矩形 148"/>
          <p:cNvSpPr/>
          <p:nvPr/>
        </p:nvSpPr>
        <p:spPr>
          <a:xfrm>
            <a:off x="9828542" y="1771088"/>
            <a:ext cx="1089156" cy="3050237"/>
          </a:xfrm>
          <a:prstGeom prst="roundRect">
            <a:avLst>
              <a:gd name="adj" fmla="val 50000"/>
            </a:avLst>
          </a:prstGeom>
          <a:solidFill>
            <a:srgbClr val="ECECEC"/>
          </a:solidFill>
          <a:ln w="25400"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350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150" name="文本框 32"/>
          <p:cNvSpPr txBox="1"/>
          <p:nvPr/>
        </p:nvSpPr>
        <p:spPr>
          <a:xfrm>
            <a:off x="9766348" y="1920707"/>
            <a:ext cx="11944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dirty="0">
                <a:gradFill>
                  <a:gsLst>
                    <a:gs pos="0">
                      <a:srgbClr val="E30613"/>
                    </a:gs>
                    <a:gs pos="100000">
                      <a:srgbClr val="81040B"/>
                    </a:gs>
                  </a:gsLst>
                  <a:lin ang="3600000" scaled="0"/>
                </a:gradFill>
                <a:cs typeface="+mn-ea"/>
                <a:sym typeface="+mn-lt"/>
              </a:rPr>
              <a:t>90</a:t>
            </a:r>
            <a:r>
              <a:rPr lang="en-US" altLang="zh-CN" sz="1350" dirty="0">
                <a:gradFill>
                  <a:gsLst>
                    <a:gs pos="0">
                      <a:srgbClr val="E30613"/>
                    </a:gs>
                    <a:gs pos="100000">
                      <a:srgbClr val="81040B"/>
                    </a:gs>
                  </a:gsLst>
                  <a:lin ang="3600000" scaled="0"/>
                </a:gradFill>
                <a:cs typeface="+mn-ea"/>
                <a:sym typeface="+mn-lt"/>
              </a:rPr>
              <a:t>%</a:t>
            </a:r>
            <a:endParaRPr lang="zh-CN" altLang="en-US" sz="2800" dirty="0">
              <a:gradFill>
                <a:gsLst>
                  <a:gs pos="0">
                    <a:srgbClr val="E30613"/>
                  </a:gs>
                  <a:gs pos="100000">
                    <a:srgbClr val="81040B"/>
                  </a:gs>
                </a:gsLst>
                <a:lin ang="3600000" scaled="0"/>
              </a:gradFill>
              <a:cs typeface="+mn-ea"/>
              <a:sym typeface="+mn-lt"/>
            </a:endParaRPr>
          </a:p>
        </p:txBody>
      </p:sp>
      <p:grpSp>
        <p:nvGrpSpPr>
          <p:cNvPr id="151" name="组合 150"/>
          <p:cNvGrpSpPr/>
          <p:nvPr/>
        </p:nvGrpSpPr>
        <p:grpSpPr>
          <a:xfrm>
            <a:off x="9913010" y="3840500"/>
            <a:ext cx="920216" cy="906989"/>
            <a:chOff x="9841390" y="3861049"/>
            <a:chExt cx="920096" cy="907199"/>
          </a:xfrm>
        </p:grpSpPr>
        <p:sp>
          <p:nvSpPr>
            <p:cNvPr id="153" name="椭圆 152"/>
            <p:cNvSpPr/>
            <p:nvPr/>
          </p:nvSpPr>
          <p:spPr>
            <a:xfrm>
              <a:off x="9841390" y="3861049"/>
              <a:ext cx="920096" cy="907199"/>
            </a:xfrm>
            <a:prstGeom prst="ellipse">
              <a:avLst/>
            </a:prstGeom>
            <a:noFill/>
            <a:ln w="9525">
              <a:solidFill>
                <a:schemeClr val="bg1">
                  <a:lumMod val="65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154" name="椭圆 153"/>
            <p:cNvSpPr/>
            <p:nvPr/>
          </p:nvSpPr>
          <p:spPr>
            <a:xfrm>
              <a:off x="9875257" y="3894442"/>
              <a:ext cx="852360" cy="840412"/>
            </a:xfrm>
            <a:prstGeom prst="ellipse">
              <a:avLst/>
            </a:prstGeom>
            <a:gradFill>
              <a:gsLst>
                <a:gs pos="0">
                  <a:srgbClr val="E30613"/>
                </a:gs>
                <a:gs pos="100000">
                  <a:srgbClr val="81040B"/>
                </a:gs>
              </a:gsLst>
              <a:lin ang="3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155" name="Freeform 108"/>
            <p:cNvSpPr>
              <a:spLocks noEditPoints="1"/>
            </p:cNvSpPr>
            <p:nvPr/>
          </p:nvSpPr>
          <p:spPr bwMode="auto">
            <a:xfrm>
              <a:off x="10063091" y="4074257"/>
              <a:ext cx="468085" cy="477872"/>
            </a:xfrm>
            <a:custGeom>
              <a:avLst/>
              <a:gdLst>
                <a:gd name="T0" fmla="*/ 97 w 115"/>
                <a:gd name="T1" fmla="*/ 48 h 115"/>
                <a:gd name="T2" fmla="*/ 91 w 115"/>
                <a:gd name="T3" fmla="*/ 41 h 115"/>
                <a:gd name="T4" fmla="*/ 102 w 115"/>
                <a:gd name="T5" fmla="*/ 26 h 115"/>
                <a:gd name="T6" fmla="*/ 94 w 115"/>
                <a:gd name="T7" fmla="*/ 13 h 115"/>
                <a:gd name="T8" fmla="*/ 79 w 115"/>
                <a:gd name="T9" fmla="*/ 23 h 115"/>
                <a:gd name="T10" fmla="*/ 70 w 115"/>
                <a:gd name="T11" fmla="*/ 22 h 115"/>
                <a:gd name="T12" fmla="*/ 67 w 115"/>
                <a:gd name="T13" fmla="*/ 3 h 115"/>
                <a:gd name="T14" fmla="*/ 52 w 115"/>
                <a:gd name="T15" fmla="*/ 0 h 115"/>
                <a:gd name="T16" fmla="*/ 48 w 115"/>
                <a:gd name="T17" fmla="*/ 18 h 115"/>
                <a:gd name="T18" fmla="*/ 41 w 115"/>
                <a:gd name="T19" fmla="*/ 24 h 115"/>
                <a:gd name="T20" fmla="*/ 26 w 115"/>
                <a:gd name="T21" fmla="*/ 13 h 115"/>
                <a:gd name="T22" fmla="*/ 13 w 115"/>
                <a:gd name="T23" fmla="*/ 21 h 115"/>
                <a:gd name="T24" fmla="*/ 23 w 115"/>
                <a:gd name="T25" fmla="*/ 36 h 115"/>
                <a:gd name="T26" fmla="*/ 22 w 115"/>
                <a:gd name="T27" fmla="*/ 45 h 115"/>
                <a:gd name="T28" fmla="*/ 4 w 115"/>
                <a:gd name="T29" fmla="*/ 48 h 115"/>
                <a:gd name="T30" fmla="*/ 0 w 115"/>
                <a:gd name="T31" fmla="*/ 63 h 115"/>
                <a:gd name="T32" fmla="*/ 18 w 115"/>
                <a:gd name="T33" fmla="*/ 66 h 115"/>
                <a:gd name="T34" fmla="*/ 24 w 115"/>
                <a:gd name="T35" fmla="*/ 73 h 115"/>
                <a:gd name="T36" fmla="*/ 13 w 115"/>
                <a:gd name="T37" fmla="*/ 89 h 115"/>
                <a:gd name="T38" fmla="*/ 21 w 115"/>
                <a:gd name="T39" fmla="*/ 102 h 115"/>
                <a:gd name="T40" fmla="*/ 36 w 115"/>
                <a:gd name="T41" fmla="*/ 92 h 115"/>
                <a:gd name="T42" fmla="*/ 45 w 115"/>
                <a:gd name="T43" fmla="*/ 92 h 115"/>
                <a:gd name="T44" fmla="*/ 48 w 115"/>
                <a:gd name="T45" fmla="*/ 111 h 115"/>
                <a:gd name="T46" fmla="*/ 63 w 115"/>
                <a:gd name="T47" fmla="*/ 115 h 115"/>
                <a:gd name="T48" fmla="*/ 67 w 115"/>
                <a:gd name="T49" fmla="*/ 97 h 115"/>
                <a:gd name="T50" fmla="*/ 74 w 115"/>
                <a:gd name="T51" fmla="*/ 91 h 115"/>
                <a:gd name="T52" fmla="*/ 89 w 115"/>
                <a:gd name="T53" fmla="*/ 102 h 115"/>
                <a:gd name="T54" fmla="*/ 102 w 115"/>
                <a:gd name="T55" fmla="*/ 94 h 115"/>
                <a:gd name="T56" fmla="*/ 92 w 115"/>
                <a:gd name="T57" fmla="*/ 79 h 115"/>
                <a:gd name="T58" fmla="*/ 93 w 115"/>
                <a:gd name="T59" fmla="*/ 70 h 115"/>
                <a:gd name="T60" fmla="*/ 112 w 115"/>
                <a:gd name="T61" fmla="*/ 66 h 115"/>
                <a:gd name="T62" fmla="*/ 115 w 115"/>
                <a:gd name="T63" fmla="*/ 52 h 115"/>
                <a:gd name="T64" fmla="*/ 58 w 115"/>
                <a:gd name="T65" fmla="*/ 79 h 115"/>
                <a:gd name="T66" fmla="*/ 58 w 115"/>
                <a:gd name="T67" fmla="*/ 36 h 115"/>
                <a:gd name="T68" fmla="*/ 58 w 115"/>
                <a:gd name="T69" fmla="*/ 79 h 115"/>
                <a:gd name="T70" fmla="*/ 49 w 115"/>
                <a:gd name="T71" fmla="*/ 57 h 115"/>
                <a:gd name="T72" fmla="*/ 67 w 115"/>
                <a:gd name="T73" fmla="*/ 5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5" h="115">
                  <a:moveTo>
                    <a:pt x="112" y="48"/>
                  </a:moveTo>
                  <a:cubicBezTo>
                    <a:pt x="97" y="48"/>
                    <a:pt x="97" y="48"/>
                    <a:pt x="97" y="48"/>
                  </a:cubicBezTo>
                  <a:cubicBezTo>
                    <a:pt x="95" y="48"/>
                    <a:pt x="93" y="47"/>
                    <a:pt x="93" y="45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90" y="40"/>
                    <a:pt x="91" y="37"/>
                    <a:pt x="92" y="36"/>
                  </a:cubicBezTo>
                  <a:cubicBezTo>
                    <a:pt x="102" y="26"/>
                    <a:pt x="102" y="26"/>
                    <a:pt x="102" y="26"/>
                  </a:cubicBezTo>
                  <a:cubicBezTo>
                    <a:pt x="104" y="24"/>
                    <a:pt x="104" y="22"/>
                    <a:pt x="102" y="21"/>
                  </a:cubicBezTo>
                  <a:cubicBezTo>
                    <a:pt x="94" y="13"/>
                    <a:pt x="94" y="13"/>
                    <a:pt x="94" y="13"/>
                  </a:cubicBezTo>
                  <a:cubicBezTo>
                    <a:pt x="93" y="11"/>
                    <a:pt x="91" y="11"/>
                    <a:pt x="89" y="1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8" y="24"/>
                    <a:pt x="75" y="25"/>
                    <a:pt x="74" y="24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68" y="22"/>
                    <a:pt x="67" y="20"/>
                    <a:pt x="67" y="18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67" y="1"/>
                    <a:pt x="65" y="0"/>
                    <a:pt x="63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0" y="0"/>
                    <a:pt x="48" y="1"/>
                    <a:pt x="48" y="3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20"/>
                    <a:pt x="47" y="22"/>
                    <a:pt x="45" y="22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5"/>
                    <a:pt x="37" y="24"/>
                    <a:pt x="36" y="2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5" y="11"/>
                    <a:pt x="22" y="11"/>
                    <a:pt x="21" y="13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2" y="22"/>
                    <a:pt x="12" y="24"/>
                    <a:pt x="13" y="2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4" y="37"/>
                    <a:pt x="25" y="40"/>
                    <a:pt x="24" y="41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47"/>
                    <a:pt x="20" y="48"/>
                    <a:pt x="18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2" y="48"/>
                    <a:pt x="0" y="50"/>
                    <a:pt x="0" y="52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5"/>
                    <a:pt x="2" y="66"/>
                    <a:pt x="4" y="66"/>
                  </a:cubicBezTo>
                  <a:cubicBezTo>
                    <a:pt x="18" y="66"/>
                    <a:pt x="18" y="66"/>
                    <a:pt x="18" y="66"/>
                  </a:cubicBezTo>
                  <a:cubicBezTo>
                    <a:pt x="20" y="66"/>
                    <a:pt x="22" y="68"/>
                    <a:pt x="22" y="70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5"/>
                    <a:pt x="24" y="78"/>
                    <a:pt x="23" y="79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2" y="90"/>
                    <a:pt x="12" y="93"/>
                    <a:pt x="13" y="94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2" y="103"/>
                    <a:pt x="25" y="103"/>
                    <a:pt x="26" y="102"/>
                  </a:cubicBezTo>
                  <a:cubicBezTo>
                    <a:pt x="36" y="92"/>
                    <a:pt x="36" y="92"/>
                    <a:pt x="36" y="92"/>
                  </a:cubicBezTo>
                  <a:cubicBezTo>
                    <a:pt x="37" y="90"/>
                    <a:pt x="40" y="90"/>
                    <a:pt x="41" y="91"/>
                  </a:cubicBezTo>
                  <a:cubicBezTo>
                    <a:pt x="45" y="92"/>
                    <a:pt x="45" y="92"/>
                    <a:pt x="45" y="92"/>
                  </a:cubicBezTo>
                  <a:cubicBezTo>
                    <a:pt x="47" y="93"/>
                    <a:pt x="48" y="95"/>
                    <a:pt x="48" y="97"/>
                  </a:cubicBezTo>
                  <a:cubicBezTo>
                    <a:pt x="48" y="111"/>
                    <a:pt x="48" y="111"/>
                    <a:pt x="48" y="111"/>
                  </a:cubicBezTo>
                  <a:cubicBezTo>
                    <a:pt x="48" y="113"/>
                    <a:pt x="50" y="115"/>
                    <a:pt x="52" y="115"/>
                  </a:cubicBezTo>
                  <a:cubicBezTo>
                    <a:pt x="63" y="115"/>
                    <a:pt x="63" y="115"/>
                    <a:pt x="63" y="115"/>
                  </a:cubicBezTo>
                  <a:cubicBezTo>
                    <a:pt x="65" y="115"/>
                    <a:pt x="67" y="113"/>
                    <a:pt x="67" y="111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5"/>
                    <a:pt x="68" y="93"/>
                    <a:pt x="70" y="92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5" y="90"/>
                    <a:pt x="78" y="90"/>
                    <a:pt x="79" y="92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91" y="103"/>
                    <a:pt x="93" y="103"/>
                    <a:pt x="94" y="102"/>
                  </a:cubicBezTo>
                  <a:cubicBezTo>
                    <a:pt x="102" y="94"/>
                    <a:pt x="102" y="94"/>
                    <a:pt x="102" y="94"/>
                  </a:cubicBezTo>
                  <a:cubicBezTo>
                    <a:pt x="104" y="93"/>
                    <a:pt x="104" y="90"/>
                    <a:pt x="102" y="89"/>
                  </a:cubicBezTo>
                  <a:cubicBezTo>
                    <a:pt x="92" y="79"/>
                    <a:pt x="92" y="79"/>
                    <a:pt x="92" y="79"/>
                  </a:cubicBezTo>
                  <a:cubicBezTo>
                    <a:pt x="91" y="78"/>
                    <a:pt x="90" y="75"/>
                    <a:pt x="91" y="73"/>
                  </a:cubicBezTo>
                  <a:cubicBezTo>
                    <a:pt x="93" y="70"/>
                    <a:pt x="93" y="70"/>
                    <a:pt x="93" y="70"/>
                  </a:cubicBezTo>
                  <a:cubicBezTo>
                    <a:pt x="93" y="68"/>
                    <a:pt x="95" y="66"/>
                    <a:pt x="97" y="66"/>
                  </a:cubicBezTo>
                  <a:cubicBezTo>
                    <a:pt x="112" y="66"/>
                    <a:pt x="112" y="66"/>
                    <a:pt x="112" y="66"/>
                  </a:cubicBezTo>
                  <a:cubicBezTo>
                    <a:pt x="113" y="66"/>
                    <a:pt x="115" y="65"/>
                    <a:pt x="115" y="63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15" y="50"/>
                    <a:pt x="113" y="48"/>
                    <a:pt x="112" y="48"/>
                  </a:cubicBezTo>
                  <a:close/>
                  <a:moveTo>
                    <a:pt x="58" y="79"/>
                  </a:moveTo>
                  <a:cubicBezTo>
                    <a:pt x="46" y="79"/>
                    <a:pt x="36" y="69"/>
                    <a:pt x="36" y="57"/>
                  </a:cubicBezTo>
                  <a:cubicBezTo>
                    <a:pt x="36" y="46"/>
                    <a:pt x="46" y="36"/>
                    <a:pt x="58" y="36"/>
                  </a:cubicBezTo>
                  <a:cubicBezTo>
                    <a:pt x="69" y="36"/>
                    <a:pt x="79" y="46"/>
                    <a:pt x="79" y="57"/>
                  </a:cubicBezTo>
                  <a:cubicBezTo>
                    <a:pt x="79" y="69"/>
                    <a:pt x="69" y="79"/>
                    <a:pt x="58" y="79"/>
                  </a:cubicBezTo>
                  <a:close/>
                  <a:moveTo>
                    <a:pt x="58" y="48"/>
                  </a:moveTo>
                  <a:cubicBezTo>
                    <a:pt x="53" y="48"/>
                    <a:pt x="49" y="52"/>
                    <a:pt x="49" y="57"/>
                  </a:cubicBezTo>
                  <a:cubicBezTo>
                    <a:pt x="49" y="62"/>
                    <a:pt x="53" y="66"/>
                    <a:pt x="58" y="66"/>
                  </a:cubicBezTo>
                  <a:cubicBezTo>
                    <a:pt x="63" y="66"/>
                    <a:pt x="67" y="62"/>
                    <a:pt x="67" y="57"/>
                  </a:cubicBezTo>
                  <a:cubicBezTo>
                    <a:pt x="67" y="52"/>
                    <a:pt x="63" y="48"/>
                    <a:pt x="58" y="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35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52" name="文本框 128"/>
          <p:cNvSpPr txBox="1"/>
          <p:nvPr/>
        </p:nvSpPr>
        <p:spPr>
          <a:xfrm>
            <a:off x="9901328" y="3086630"/>
            <a:ext cx="92449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项目五</a:t>
            </a:r>
            <a:endParaRPr lang="en-US" altLang="zh-CN" b="1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  <a:p>
            <a:pPr algn="ctr"/>
            <a:r>
              <a:rPr lang="zh-CN" altLang="en-US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名称</a:t>
            </a:r>
          </a:p>
        </p:txBody>
      </p:sp>
      <p:sp>
        <p:nvSpPr>
          <p:cNvPr id="156" name="文本框 129"/>
          <p:cNvSpPr txBox="1"/>
          <p:nvPr/>
        </p:nvSpPr>
        <p:spPr>
          <a:xfrm>
            <a:off x="1392193" y="5464027"/>
            <a:ext cx="9525506" cy="6196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200" dirty="0">
                <a:solidFill>
                  <a:prstClr val="black">
                    <a:lumMod val="50000"/>
                    <a:lumOff val="50000"/>
                  </a:prstClr>
                </a:solidFill>
                <a:cs typeface="+mn-ea"/>
                <a:sym typeface="+mn-lt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200" dirty="0">
                <a:solidFill>
                  <a:prstClr val="black">
                    <a:lumMod val="50000"/>
                    <a:lumOff val="50000"/>
                  </a:prstClr>
                </a:solidFill>
                <a:cs typeface="+mn-ea"/>
                <a:sym typeface="+mn-lt"/>
              </a:rPr>
              <a:t>200</a:t>
            </a:r>
            <a:r>
              <a:rPr lang="zh-CN" altLang="en-US" sz="1200" dirty="0">
                <a:solidFill>
                  <a:prstClr val="black">
                    <a:lumMod val="50000"/>
                    <a:lumOff val="50000"/>
                  </a:prstClr>
                </a:solidFill>
                <a:cs typeface="+mn-ea"/>
                <a:sym typeface="+mn-lt"/>
              </a:rPr>
              <a:t>字以内，据统计每页幻灯片的最好控制在</a:t>
            </a:r>
            <a:r>
              <a:rPr lang="en-US" altLang="zh-CN" sz="1200" dirty="0">
                <a:solidFill>
                  <a:prstClr val="black">
                    <a:lumMod val="50000"/>
                    <a:lumOff val="50000"/>
                  </a:prstClr>
                </a:solidFill>
                <a:cs typeface="+mn-ea"/>
                <a:sym typeface="+mn-lt"/>
              </a:rPr>
              <a:t>5</a:t>
            </a:r>
            <a:r>
              <a:rPr lang="zh-CN" altLang="en-US" sz="1200" dirty="0">
                <a:solidFill>
                  <a:prstClr val="black">
                    <a:lumMod val="50000"/>
                    <a:lumOff val="50000"/>
                  </a:prstClr>
                </a:solidFill>
                <a:cs typeface="+mn-ea"/>
                <a:sym typeface="+mn-lt"/>
              </a:rPr>
              <a:t>分钟之内。此处添加详细文本描述，建议与标题相关并符合整体语言风格，语言描述尽量简洁生动。</a:t>
            </a:r>
          </a:p>
        </p:txBody>
      </p:sp>
      <p:sp>
        <p:nvSpPr>
          <p:cNvPr id="85" name="文本框 84">
            <a:extLst>
              <a:ext uri="{FF2B5EF4-FFF2-40B4-BE49-F238E27FC236}">
                <a16:creationId xmlns:a16="http://schemas.microsoft.com/office/drawing/2014/main" id="{1CCF65C0-6998-BEBC-D429-E7A10941FAE7}"/>
              </a:ext>
            </a:extLst>
          </p:cNvPr>
          <p:cNvSpPr txBox="1"/>
          <p:nvPr/>
        </p:nvSpPr>
        <p:spPr>
          <a:xfrm>
            <a:off x="1062307" y="327292"/>
            <a:ext cx="300595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b="1" dirty="0">
                <a:gradFill>
                  <a:gsLst>
                    <a:gs pos="0">
                      <a:srgbClr val="E30613"/>
                    </a:gs>
                    <a:gs pos="100000">
                      <a:srgbClr val="81040B"/>
                    </a:gs>
                  </a:gsLst>
                  <a:lin ang="3600000" scaled="0"/>
                </a:gradFill>
                <a:cs typeface="+mn-ea"/>
                <a:sym typeface="+mn-lt"/>
              </a:rPr>
              <a:t>具体工作完成情况</a:t>
            </a:r>
          </a:p>
        </p:txBody>
      </p:sp>
      <p:grpSp>
        <p:nvGrpSpPr>
          <p:cNvPr id="158" name="组合 157">
            <a:extLst>
              <a:ext uri="{FF2B5EF4-FFF2-40B4-BE49-F238E27FC236}">
                <a16:creationId xmlns:a16="http://schemas.microsoft.com/office/drawing/2014/main" id="{7BCC8BBA-C832-0365-5547-62A7B89F690D}"/>
              </a:ext>
            </a:extLst>
          </p:cNvPr>
          <p:cNvGrpSpPr/>
          <p:nvPr/>
        </p:nvGrpSpPr>
        <p:grpSpPr>
          <a:xfrm>
            <a:off x="358294" y="233209"/>
            <a:ext cx="597163" cy="646331"/>
            <a:chOff x="2920606" y="2572157"/>
            <a:chExt cx="597163" cy="646331"/>
          </a:xfrm>
        </p:grpSpPr>
        <p:sp>
          <p:nvSpPr>
            <p:cNvPr id="159" name="圆角矩形 13">
              <a:extLst>
                <a:ext uri="{FF2B5EF4-FFF2-40B4-BE49-F238E27FC236}">
                  <a16:creationId xmlns:a16="http://schemas.microsoft.com/office/drawing/2014/main" id="{3420FEAE-E3AD-E84C-45A3-402A47F6F424}"/>
                </a:ext>
              </a:extLst>
            </p:cNvPr>
            <p:cNvSpPr/>
            <p:nvPr/>
          </p:nvSpPr>
          <p:spPr>
            <a:xfrm rot="5400000">
              <a:off x="2920499" y="2596742"/>
              <a:ext cx="597377" cy="59716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rgbClr val="8E040D"/>
                </a:gs>
                <a:gs pos="100000">
                  <a:srgbClr val="E40613"/>
                </a:gs>
              </a:gsLst>
              <a:lin ang="10800000" scaled="0"/>
            </a:gradFill>
            <a:ln w="12700">
              <a:gradFill>
                <a:gsLst>
                  <a:gs pos="0">
                    <a:srgbClr val="E30613"/>
                  </a:gs>
                  <a:gs pos="100000">
                    <a:srgbClr val="81040B"/>
                  </a:gs>
                </a:gsLst>
                <a:lin ang="5400000" scaled="1"/>
              </a:gradFill>
            </a:ln>
            <a:effectLst>
              <a:outerShdw blurRad="254000" dist="1270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0" name="文本框 159">
              <a:extLst>
                <a:ext uri="{FF2B5EF4-FFF2-40B4-BE49-F238E27FC236}">
                  <a16:creationId xmlns:a16="http://schemas.microsoft.com/office/drawing/2014/main" id="{76397417-244E-4B4B-6E71-F15F28583272}"/>
                </a:ext>
              </a:extLst>
            </p:cNvPr>
            <p:cNvSpPr txBox="1"/>
            <p:nvPr/>
          </p:nvSpPr>
          <p:spPr>
            <a:xfrm flipH="1">
              <a:off x="2998428" y="2572157"/>
              <a:ext cx="441146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600" b="1" dirty="0">
                  <a:solidFill>
                    <a:schemeClr val="bg1"/>
                  </a:solidFill>
                  <a:cs typeface="+mn-ea"/>
                  <a:sym typeface="+mn-lt"/>
                </a:rPr>
                <a:t>1</a:t>
              </a:r>
              <a:endParaRPr lang="zh-CN" altLang="en-US" sz="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5096695" y="1227008"/>
            <a:ext cx="1271434" cy="1119426"/>
            <a:chOff x="5096695" y="1950908"/>
            <a:chExt cx="1271434" cy="1119426"/>
          </a:xfrm>
        </p:grpSpPr>
        <p:sp>
          <p:nvSpPr>
            <p:cNvPr id="16" name="任意多边形 15"/>
            <p:cNvSpPr/>
            <p:nvPr/>
          </p:nvSpPr>
          <p:spPr>
            <a:xfrm rot="19800000">
              <a:off x="5096695" y="1950908"/>
              <a:ext cx="1271433" cy="1119426"/>
            </a:xfrm>
            <a:custGeom>
              <a:avLst/>
              <a:gdLst>
                <a:gd name="connsiteX0" fmla="*/ 722604 w 1340750"/>
                <a:gd name="connsiteY0" fmla="*/ 14468 h 1180456"/>
                <a:gd name="connsiteX1" fmla="*/ 742113 w 1340750"/>
                <a:gd name="connsiteY1" fmla="*/ 36586 h 1180456"/>
                <a:gd name="connsiteX2" fmla="*/ 1330788 w 1340750"/>
                <a:gd name="connsiteY2" fmla="*/ 1056200 h 1180456"/>
                <a:gd name="connsiteX3" fmla="*/ 1338208 w 1340750"/>
                <a:gd name="connsiteY3" fmla="*/ 1112560 h 1180456"/>
                <a:gd name="connsiteX4" fmla="*/ 1327677 w 1340750"/>
                <a:gd name="connsiteY4" fmla="*/ 1134141 h 1180456"/>
                <a:gd name="connsiteX5" fmla="*/ 1327484 w 1340750"/>
                <a:gd name="connsiteY5" fmla="*/ 1135094 h 1180456"/>
                <a:gd name="connsiteX6" fmla="*/ 1326496 w 1340750"/>
                <a:gd name="connsiteY6" fmla="*/ 1136559 h 1180456"/>
                <a:gd name="connsiteX7" fmla="*/ 1325721 w 1340750"/>
                <a:gd name="connsiteY7" fmla="*/ 1138148 h 1180456"/>
                <a:gd name="connsiteX8" fmla="*/ 1324991 w 1340750"/>
                <a:gd name="connsiteY8" fmla="*/ 1138792 h 1180456"/>
                <a:gd name="connsiteX9" fmla="*/ 1311567 w 1340750"/>
                <a:gd name="connsiteY9" fmla="*/ 1158702 h 1180456"/>
                <a:gd name="connsiteX10" fmla="*/ 1259049 w 1340750"/>
                <a:gd name="connsiteY10" fmla="*/ 1180456 h 1180456"/>
                <a:gd name="connsiteX11" fmla="*/ 81701 w 1340750"/>
                <a:gd name="connsiteY11" fmla="*/ 1180455 h 1180456"/>
                <a:gd name="connsiteX12" fmla="*/ 29183 w 1340750"/>
                <a:gd name="connsiteY12" fmla="*/ 1158702 h 1180456"/>
                <a:gd name="connsiteX13" fmla="*/ 15758 w 1340750"/>
                <a:gd name="connsiteY13" fmla="*/ 1138791 h 1180456"/>
                <a:gd name="connsiteX14" fmla="*/ 15029 w 1340750"/>
                <a:gd name="connsiteY14" fmla="*/ 1138147 h 1180456"/>
                <a:gd name="connsiteX15" fmla="*/ 14254 w 1340750"/>
                <a:gd name="connsiteY15" fmla="*/ 1136559 h 1180456"/>
                <a:gd name="connsiteX16" fmla="*/ 13266 w 1340750"/>
                <a:gd name="connsiteY16" fmla="*/ 1135094 h 1180456"/>
                <a:gd name="connsiteX17" fmla="*/ 13073 w 1340750"/>
                <a:gd name="connsiteY17" fmla="*/ 1134140 h 1180456"/>
                <a:gd name="connsiteX18" fmla="*/ 2542 w 1340750"/>
                <a:gd name="connsiteY18" fmla="*/ 1112558 h 1180456"/>
                <a:gd name="connsiteX19" fmla="*/ 9962 w 1340750"/>
                <a:gd name="connsiteY19" fmla="*/ 1056199 h 1180456"/>
                <a:gd name="connsiteX20" fmla="*/ 598635 w 1340750"/>
                <a:gd name="connsiteY20" fmla="*/ 36586 h 1180456"/>
                <a:gd name="connsiteX21" fmla="*/ 643733 w 1340750"/>
                <a:gd name="connsiteY21" fmla="*/ 1981 h 1180456"/>
                <a:gd name="connsiteX22" fmla="*/ 667689 w 1340750"/>
                <a:gd name="connsiteY22" fmla="*/ 311 h 1180456"/>
                <a:gd name="connsiteX23" fmla="*/ 668611 w 1340750"/>
                <a:gd name="connsiteY23" fmla="*/ 0 h 1180456"/>
                <a:gd name="connsiteX24" fmla="*/ 670373 w 1340750"/>
                <a:gd name="connsiteY24" fmla="*/ 123 h 1180456"/>
                <a:gd name="connsiteX25" fmla="*/ 672137 w 1340750"/>
                <a:gd name="connsiteY25" fmla="*/ 0 h 1180456"/>
                <a:gd name="connsiteX26" fmla="*/ 673059 w 1340750"/>
                <a:gd name="connsiteY26" fmla="*/ 311 h 1180456"/>
                <a:gd name="connsiteX27" fmla="*/ 697015 w 1340750"/>
                <a:gd name="connsiteY27" fmla="*/ 1981 h 1180456"/>
                <a:gd name="connsiteX28" fmla="*/ 722604 w 1340750"/>
                <a:gd name="connsiteY28" fmla="*/ 14468 h 1180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40750" h="1180456">
                  <a:moveTo>
                    <a:pt x="722604" y="14468"/>
                  </a:moveTo>
                  <a:cubicBezTo>
                    <a:pt x="730301" y="20284"/>
                    <a:pt x="736986" y="27705"/>
                    <a:pt x="742113" y="36586"/>
                  </a:cubicBezTo>
                  <a:lnTo>
                    <a:pt x="1330788" y="1056200"/>
                  </a:lnTo>
                  <a:cubicBezTo>
                    <a:pt x="1341043" y="1073962"/>
                    <a:pt x="1343127" y="1094199"/>
                    <a:pt x="1338208" y="1112560"/>
                  </a:cubicBezTo>
                  <a:lnTo>
                    <a:pt x="1327677" y="1134141"/>
                  </a:lnTo>
                  <a:lnTo>
                    <a:pt x="1327484" y="1135094"/>
                  </a:lnTo>
                  <a:lnTo>
                    <a:pt x="1326496" y="1136559"/>
                  </a:lnTo>
                  <a:lnTo>
                    <a:pt x="1325721" y="1138148"/>
                  </a:lnTo>
                  <a:lnTo>
                    <a:pt x="1324991" y="1138792"/>
                  </a:lnTo>
                  <a:lnTo>
                    <a:pt x="1311567" y="1158702"/>
                  </a:lnTo>
                  <a:cubicBezTo>
                    <a:pt x="1298126" y="1172143"/>
                    <a:pt x="1279559" y="1180456"/>
                    <a:pt x="1259049" y="1180456"/>
                  </a:cubicBezTo>
                  <a:lnTo>
                    <a:pt x="81701" y="1180455"/>
                  </a:lnTo>
                  <a:cubicBezTo>
                    <a:pt x="61191" y="1180456"/>
                    <a:pt x="42624" y="1172142"/>
                    <a:pt x="29183" y="1158702"/>
                  </a:cubicBezTo>
                  <a:lnTo>
                    <a:pt x="15758" y="1138791"/>
                  </a:lnTo>
                  <a:lnTo>
                    <a:pt x="15029" y="1138147"/>
                  </a:lnTo>
                  <a:lnTo>
                    <a:pt x="14254" y="1136559"/>
                  </a:lnTo>
                  <a:lnTo>
                    <a:pt x="13266" y="1135094"/>
                  </a:lnTo>
                  <a:lnTo>
                    <a:pt x="13073" y="1134140"/>
                  </a:lnTo>
                  <a:lnTo>
                    <a:pt x="2542" y="1112558"/>
                  </a:lnTo>
                  <a:cubicBezTo>
                    <a:pt x="-2377" y="1094198"/>
                    <a:pt x="-293" y="1073962"/>
                    <a:pt x="9962" y="1056199"/>
                  </a:cubicBezTo>
                  <a:lnTo>
                    <a:pt x="598635" y="36586"/>
                  </a:lnTo>
                  <a:cubicBezTo>
                    <a:pt x="608889" y="18824"/>
                    <a:pt x="625373" y="6900"/>
                    <a:pt x="643733" y="1981"/>
                  </a:cubicBezTo>
                  <a:lnTo>
                    <a:pt x="667689" y="311"/>
                  </a:lnTo>
                  <a:lnTo>
                    <a:pt x="668611" y="0"/>
                  </a:lnTo>
                  <a:lnTo>
                    <a:pt x="670373" y="123"/>
                  </a:lnTo>
                  <a:lnTo>
                    <a:pt x="672137" y="0"/>
                  </a:lnTo>
                  <a:lnTo>
                    <a:pt x="673059" y="311"/>
                  </a:lnTo>
                  <a:lnTo>
                    <a:pt x="697015" y="1981"/>
                  </a:lnTo>
                  <a:cubicBezTo>
                    <a:pt x="706195" y="4441"/>
                    <a:pt x="714906" y="8652"/>
                    <a:pt x="722604" y="14468"/>
                  </a:cubicBezTo>
                  <a:close/>
                </a:path>
              </a:pathLst>
            </a:custGeom>
            <a:gradFill flip="none" rotWithShape="0">
              <a:gsLst>
                <a:gs pos="100000">
                  <a:schemeClr val="bg1">
                    <a:lumMod val="85000"/>
                  </a:schemeClr>
                </a:gs>
                <a:gs pos="0">
                  <a:srgbClr val="FBFBFB"/>
                </a:gs>
              </a:gsLst>
              <a:lin ang="2700000" scaled="1"/>
              <a:tileRect/>
            </a:gradFill>
            <a:ln>
              <a:noFill/>
            </a:ln>
            <a:effectLst>
              <a:outerShdw blurRad="190500" dist="76200" dir="2700000" algn="tl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3" name="组合 2"/>
            <p:cNvGrpSpPr/>
            <p:nvPr/>
          </p:nvGrpSpPr>
          <p:grpSpPr>
            <a:xfrm>
              <a:off x="5096696" y="1950908"/>
              <a:ext cx="1271433" cy="1119426"/>
              <a:chOff x="5096696" y="1950908"/>
              <a:chExt cx="1271433" cy="1119426"/>
            </a:xfrm>
          </p:grpSpPr>
          <p:sp>
            <p:nvSpPr>
              <p:cNvPr id="17" name="任意多边形 16"/>
              <p:cNvSpPr/>
              <p:nvPr/>
            </p:nvSpPr>
            <p:spPr>
              <a:xfrm rot="19800000">
                <a:off x="5096696" y="1950908"/>
                <a:ext cx="1271433" cy="1119426"/>
              </a:xfrm>
              <a:custGeom>
                <a:avLst/>
                <a:gdLst>
                  <a:gd name="connsiteX0" fmla="*/ 722604 w 1340750"/>
                  <a:gd name="connsiteY0" fmla="*/ 14468 h 1180456"/>
                  <a:gd name="connsiteX1" fmla="*/ 742113 w 1340750"/>
                  <a:gd name="connsiteY1" fmla="*/ 36586 h 1180456"/>
                  <a:gd name="connsiteX2" fmla="*/ 1330788 w 1340750"/>
                  <a:gd name="connsiteY2" fmla="*/ 1056200 h 1180456"/>
                  <a:gd name="connsiteX3" fmla="*/ 1338208 w 1340750"/>
                  <a:gd name="connsiteY3" fmla="*/ 1112560 h 1180456"/>
                  <a:gd name="connsiteX4" fmla="*/ 1327677 w 1340750"/>
                  <a:gd name="connsiteY4" fmla="*/ 1134141 h 1180456"/>
                  <a:gd name="connsiteX5" fmla="*/ 1327484 w 1340750"/>
                  <a:gd name="connsiteY5" fmla="*/ 1135094 h 1180456"/>
                  <a:gd name="connsiteX6" fmla="*/ 1326496 w 1340750"/>
                  <a:gd name="connsiteY6" fmla="*/ 1136559 h 1180456"/>
                  <a:gd name="connsiteX7" fmla="*/ 1325721 w 1340750"/>
                  <a:gd name="connsiteY7" fmla="*/ 1138148 h 1180456"/>
                  <a:gd name="connsiteX8" fmla="*/ 1324991 w 1340750"/>
                  <a:gd name="connsiteY8" fmla="*/ 1138792 h 1180456"/>
                  <a:gd name="connsiteX9" fmla="*/ 1311567 w 1340750"/>
                  <a:gd name="connsiteY9" fmla="*/ 1158702 h 1180456"/>
                  <a:gd name="connsiteX10" fmla="*/ 1259049 w 1340750"/>
                  <a:gd name="connsiteY10" fmla="*/ 1180456 h 1180456"/>
                  <a:gd name="connsiteX11" fmla="*/ 81701 w 1340750"/>
                  <a:gd name="connsiteY11" fmla="*/ 1180455 h 1180456"/>
                  <a:gd name="connsiteX12" fmla="*/ 29183 w 1340750"/>
                  <a:gd name="connsiteY12" fmla="*/ 1158702 h 1180456"/>
                  <a:gd name="connsiteX13" fmla="*/ 15758 w 1340750"/>
                  <a:gd name="connsiteY13" fmla="*/ 1138791 h 1180456"/>
                  <a:gd name="connsiteX14" fmla="*/ 15029 w 1340750"/>
                  <a:gd name="connsiteY14" fmla="*/ 1138147 h 1180456"/>
                  <a:gd name="connsiteX15" fmla="*/ 14254 w 1340750"/>
                  <a:gd name="connsiteY15" fmla="*/ 1136559 h 1180456"/>
                  <a:gd name="connsiteX16" fmla="*/ 13266 w 1340750"/>
                  <a:gd name="connsiteY16" fmla="*/ 1135094 h 1180456"/>
                  <a:gd name="connsiteX17" fmla="*/ 13073 w 1340750"/>
                  <a:gd name="connsiteY17" fmla="*/ 1134140 h 1180456"/>
                  <a:gd name="connsiteX18" fmla="*/ 2542 w 1340750"/>
                  <a:gd name="connsiteY18" fmla="*/ 1112558 h 1180456"/>
                  <a:gd name="connsiteX19" fmla="*/ 9962 w 1340750"/>
                  <a:gd name="connsiteY19" fmla="*/ 1056199 h 1180456"/>
                  <a:gd name="connsiteX20" fmla="*/ 598635 w 1340750"/>
                  <a:gd name="connsiteY20" fmla="*/ 36586 h 1180456"/>
                  <a:gd name="connsiteX21" fmla="*/ 643733 w 1340750"/>
                  <a:gd name="connsiteY21" fmla="*/ 1981 h 1180456"/>
                  <a:gd name="connsiteX22" fmla="*/ 667689 w 1340750"/>
                  <a:gd name="connsiteY22" fmla="*/ 311 h 1180456"/>
                  <a:gd name="connsiteX23" fmla="*/ 668611 w 1340750"/>
                  <a:gd name="connsiteY23" fmla="*/ 0 h 1180456"/>
                  <a:gd name="connsiteX24" fmla="*/ 670373 w 1340750"/>
                  <a:gd name="connsiteY24" fmla="*/ 123 h 1180456"/>
                  <a:gd name="connsiteX25" fmla="*/ 672137 w 1340750"/>
                  <a:gd name="connsiteY25" fmla="*/ 0 h 1180456"/>
                  <a:gd name="connsiteX26" fmla="*/ 673059 w 1340750"/>
                  <a:gd name="connsiteY26" fmla="*/ 311 h 1180456"/>
                  <a:gd name="connsiteX27" fmla="*/ 697015 w 1340750"/>
                  <a:gd name="connsiteY27" fmla="*/ 1981 h 1180456"/>
                  <a:gd name="connsiteX28" fmla="*/ 722604 w 1340750"/>
                  <a:gd name="connsiteY28" fmla="*/ 14468 h 1180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340750" h="1180456">
                    <a:moveTo>
                      <a:pt x="722604" y="14468"/>
                    </a:moveTo>
                    <a:cubicBezTo>
                      <a:pt x="730301" y="20284"/>
                      <a:pt x="736986" y="27705"/>
                      <a:pt x="742113" y="36586"/>
                    </a:cubicBezTo>
                    <a:lnTo>
                      <a:pt x="1330788" y="1056200"/>
                    </a:lnTo>
                    <a:cubicBezTo>
                      <a:pt x="1341043" y="1073962"/>
                      <a:pt x="1343127" y="1094199"/>
                      <a:pt x="1338208" y="1112560"/>
                    </a:cubicBezTo>
                    <a:lnTo>
                      <a:pt x="1327677" y="1134141"/>
                    </a:lnTo>
                    <a:lnTo>
                      <a:pt x="1327484" y="1135094"/>
                    </a:lnTo>
                    <a:lnTo>
                      <a:pt x="1326496" y="1136559"/>
                    </a:lnTo>
                    <a:lnTo>
                      <a:pt x="1325721" y="1138148"/>
                    </a:lnTo>
                    <a:lnTo>
                      <a:pt x="1324991" y="1138792"/>
                    </a:lnTo>
                    <a:lnTo>
                      <a:pt x="1311567" y="1158702"/>
                    </a:lnTo>
                    <a:cubicBezTo>
                      <a:pt x="1298126" y="1172143"/>
                      <a:pt x="1279559" y="1180456"/>
                      <a:pt x="1259049" y="1180456"/>
                    </a:cubicBezTo>
                    <a:lnTo>
                      <a:pt x="81701" y="1180455"/>
                    </a:lnTo>
                    <a:cubicBezTo>
                      <a:pt x="61191" y="1180456"/>
                      <a:pt x="42624" y="1172142"/>
                      <a:pt x="29183" y="1158702"/>
                    </a:cubicBezTo>
                    <a:lnTo>
                      <a:pt x="15758" y="1138791"/>
                    </a:lnTo>
                    <a:lnTo>
                      <a:pt x="15029" y="1138147"/>
                    </a:lnTo>
                    <a:lnTo>
                      <a:pt x="14254" y="1136559"/>
                    </a:lnTo>
                    <a:lnTo>
                      <a:pt x="13266" y="1135094"/>
                    </a:lnTo>
                    <a:lnTo>
                      <a:pt x="13073" y="1134140"/>
                    </a:lnTo>
                    <a:lnTo>
                      <a:pt x="2542" y="1112558"/>
                    </a:lnTo>
                    <a:cubicBezTo>
                      <a:pt x="-2377" y="1094198"/>
                      <a:pt x="-293" y="1073962"/>
                      <a:pt x="9962" y="1056199"/>
                    </a:cubicBezTo>
                    <a:lnTo>
                      <a:pt x="598635" y="36586"/>
                    </a:lnTo>
                    <a:cubicBezTo>
                      <a:pt x="608889" y="18824"/>
                      <a:pt x="625373" y="6900"/>
                      <a:pt x="643733" y="1981"/>
                    </a:cubicBezTo>
                    <a:lnTo>
                      <a:pt x="667689" y="311"/>
                    </a:lnTo>
                    <a:lnTo>
                      <a:pt x="668611" y="0"/>
                    </a:lnTo>
                    <a:lnTo>
                      <a:pt x="670373" y="123"/>
                    </a:lnTo>
                    <a:lnTo>
                      <a:pt x="672137" y="0"/>
                    </a:lnTo>
                    <a:lnTo>
                      <a:pt x="673059" y="311"/>
                    </a:lnTo>
                    <a:lnTo>
                      <a:pt x="697015" y="1981"/>
                    </a:lnTo>
                    <a:cubicBezTo>
                      <a:pt x="706195" y="4441"/>
                      <a:pt x="714906" y="8652"/>
                      <a:pt x="722604" y="14468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>
                <a:softEdge rad="254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" name="椭圆 17"/>
              <p:cNvSpPr/>
              <p:nvPr/>
            </p:nvSpPr>
            <p:spPr>
              <a:xfrm>
                <a:off x="5560226" y="2382548"/>
                <a:ext cx="529910" cy="529910"/>
              </a:xfrm>
              <a:prstGeom prst="ellipse">
                <a:avLst/>
              </a:prstGeom>
              <a:gradFill>
                <a:gsLst>
                  <a:gs pos="0">
                    <a:schemeClr val="bg1">
                      <a:lumMod val="50000"/>
                    </a:schemeClr>
                  </a:gs>
                  <a:gs pos="100000">
                    <a:schemeClr val="tx1">
                      <a:lumMod val="95000"/>
                      <a:lumOff val="5000"/>
                    </a:schemeClr>
                  </a:gs>
                </a:gsLst>
                <a:lin ang="3600000" scaled="0"/>
              </a:gradFill>
              <a:ln w="19050">
                <a:noFill/>
              </a:ln>
              <a:effectLst>
                <a:innerShdw blurRad="76200" dist="38100" dir="13500000">
                  <a:prstClr val="black">
                    <a:alpha val="4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68580" tIns="34290" rIns="68580" bIns="34290"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132" name="文本框 61"/>
            <p:cNvSpPr txBox="1"/>
            <p:nvPr/>
          </p:nvSpPr>
          <p:spPr>
            <a:xfrm>
              <a:off x="5415774" y="2411878"/>
              <a:ext cx="83952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2400" dirty="0">
                  <a:solidFill>
                    <a:schemeClr val="bg1"/>
                  </a:solidFill>
                  <a:cs typeface="+mn-ea"/>
                  <a:sym typeface="+mn-lt"/>
                </a:rPr>
                <a:t>01</a:t>
              </a:r>
              <a:endParaRPr lang="zh-CN" altLang="en-US" sz="2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5837226" y="1985743"/>
            <a:ext cx="1271434" cy="1119426"/>
            <a:chOff x="5837226" y="2709643"/>
            <a:chExt cx="1271434" cy="1119426"/>
          </a:xfrm>
        </p:grpSpPr>
        <p:grpSp>
          <p:nvGrpSpPr>
            <p:cNvPr id="58" name="组合 57"/>
            <p:cNvGrpSpPr/>
            <p:nvPr/>
          </p:nvGrpSpPr>
          <p:grpSpPr>
            <a:xfrm flipH="1">
              <a:off x="5837226" y="2709643"/>
              <a:ext cx="1271434" cy="1119426"/>
              <a:chOff x="4826146" y="1399826"/>
              <a:chExt cx="1340751" cy="1180456"/>
            </a:xfrm>
          </p:grpSpPr>
          <p:sp>
            <p:nvSpPr>
              <p:cNvPr id="67" name="任意多边形 66"/>
              <p:cNvSpPr/>
              <p:nvPr/>
            </p:nvSpPr>
            <p:spPr>
              <a:xfrm rot="-1800000">
                <a:off x="4826146" y="1399826"/>
                <a:ext cx="1340750" cy="1180456"/>
              </a:xfrm>
              <a:custGeom>
                <a:avLst/>
                <a:gdLst>
                  <a:gd name="connsiteX0" fmla="*/ 722604 w 1340750"/>
                  <a:gd name="connsiteY0" fmla="*/ 14468 h 1180456"/>
                  <a:gd name="connsiteX1" fmla="*/ 742113 w 1340750"/>
                  <a:gd name="connsiteY1" fmla="*/ 36586 h 1180456"/>
                  <a:gd name="connsiteX2" fmla="*/ 1330788 w 1340750"/>
                  <a:gd name="connsiteY2" fmla="*/ 1056200 h 1180456"/>
                  <a:gd name="connsiteX3" fmla="*/ 1338208 w 1340750"/>
                  <a:gd name="connsiteY3" fmla="*/ 1112560 h 1180456"/>
                  <a:gd name="connsiteX4" fmla="*/ 1327677 w 1340750"/>
                  <a:gd name="connsiteY4" fmla="*/ 1134141 h 1180456"/>
                  <a:gd name="connsiteX5" fmla="*/ 1327484 w 1340750"/>
                  <a:gd name="connsiteY5" fmla="*/ 1135094 h 1180456"/>
                  <a:gd name="connsiteX6" fmla="*/ 1326496 w 1340750"/>
                  <a:gd name="connsiteY6" fmla="*/ 1136559 h 1180456"/>
                  <a:gd name="connsiteX7" fmla="*/ 1325721 w 1340750"/>
                  <a:gd name="connsiteY7" fmla="*/ 1138148 h 1180456"/>
                  <a:gd name="connsiteX8" fmla="*/ 1324991 w 1340750"/>
                  <a:gd name="connsiteY8" fmla="*/ 1138792 h 1180456"/>
                  <a:gd name="connsiteX9" fmla="*/ 1311567 w 1340750"/>
                  <a:gd name="connsiteY9" fmla="*/ 1158702 h 1180456"/>
                  <a:gd name="connsiteX10" fmla="*/ 1259049 w 1340750"/>
                  <a:gd name="connsiteY10" fmla="*/ 1180456 h 1180456"/>
                  <a:gd name="connsiteX11" fmla="*/ 81701 w 1340750"/>
                  <a:gd name="connsiteY11" fmla="*/ 1180455 h 1180456"/>
                  <a:gd name="connsiteX12" fmla="*/ 29183 w 1340750"/>
                  <a:gd name="connsiteY12" fmla="*/ 1158702 h 1180456"/>
                  <a:gd name="connsiteX13" fmla="*/ 15758 w 1340750"/>
                  <a:gd name="connsiteY13" fmla="*/ 1138791 h 1180456"/>
                  <a:gd name="connsiteX14" fmla="*/ 15029 w 1340750"/>
                  <a:gd name="connsiteY14" fmla="*/ 1138147 h 1180456"/>
                  <a:gd name="connsiteX15" fmla="*/ 14254 w 1340750"/>
                  <a:gd name="connsiteY15" fmla="*/ 1136559 h 1180456"/>
                  <a:gd name="connsiteX16" fmla="*/ 13266 w 1340750"/>
                  <a:gd name="connsiteY16" fmla="*/ 1135094 h 1180456"/>
                  <a:gd name="connsiteX17" fmla="*/ 13073 w 1340750"/>
                  <a:gd name="connsiteY17" fmla="*/ 1134140 h 1180456"/>
                  <a:gd name="connsiteX18" fmla="*/ 2542 w 1340750"/>
                  <a:gd name="connsiteY18" fmla="*/ 1112558 h 1180456"/>
                  <a:gd name="connsiteX19" fmla="*/ 9962 w 1340750"/>
                  <a:gd name="connsiteY19" fmla="*/ 1056199 h 1180456"/>
                  <a:gd name="connsiteX20" fmla="*/ 598635 w 1340750"/>
                  <a:gd name="connsiteY20" fmla="*/ 36586 h 1180456"/>
                  <a:gd name="connsiteX21" fmla="*/ 643733 w 1340750"/>
                  <a:gd name="connsiteY21" fmla="*/ 1981 h 1180456"/>
                  <a:gd name="connsiteX22" fmla="*/ 667689 w 1340750"/>
                  <a:gd name="connsiteY22" fmla="*/ 311 h 1180456"/>
                  <a:gd name="connsiteX23" fmla="*/ 668611 w 1340750"/>
                  <a:gd name="connsiteY23" fmla="*/ 0 h 1180456"/>
                  <a:gd name="connsiteX24" fmla="*/ 670373 w 1340750"/>
                  <a:gd name="connsiteY24" fmla="*/ 123 h 1180456"/>
                  <a:gd name="connsiteX25" fmla="*/ 672137 w 1340750"/>
                  <a:gd name="connsiteY25" fmla="*/ 0 h 1180456"/>
                  <a:gd name="connsiteX26" fmla="*/ 673059 w 1340750"/>
                  <a:gd name="connsiteY26" fmla="*/ 311 h 1180456"/>
                  <a:gd name="connsiteX27" fmla="*/ 697015 w 1340750"/>
                  <a:gd name="connsiteY27" fmla="*/ 1981 h 1180456"/>
                  <a:gd name="connsiteX28" fmla="*/ 722604 w 1340750"/>
                  <a:gd name="connsiteY28" fmla="*/ 14468 h 1180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340750" h="1180456">
                    <a:moveTo>
                      <a:pt x="722604" y="14468"/>
                    </a:moveTo>
                    <a:cubicBezTo>
                      <a:pt x="730301" y="20284"/>
                      <a:pt x="736986" y="27705"/>
                      <a:pt x="742113" y="36586"/>
                    </a:cubicBezTo>
                    <a:lnTo>
                      <a:pt x="1330788" y="1056200"/>
                    </a:lnTo>
                    <a:cubicBezTo>
                      <a:pt x="1341043" y="1073962"/>
                      <a:pt x="1343127" y="1094199"/>
                      <a:pt x="1338208" y="1112560"/>
                    </a:cubicBezTo>
                    <a:lnTo>
                      <a:pt x="1327677" y="1134141"/>
                    </a:lnTo>
                    <a:lnTo>
                      <a:pt x="1327484" y="1135094"/>
                    </a:lnTo>
                    <a:lnTo>
                      <a:pt x="1326496" y="1136559"/>
                    </a:lnTo>
                    <a:lnTo>
                      <a:pt x="1325721" y="1138148"/>
                    </a:lnTo>
                    <a:lnTo>
                      <a:pt x="1324991" y="1138792"/>
                    </a:lnTo>
                    <a:lnTo>
                      <a:pt x="1311567" y="1158702"/>
                    </a:lnTo>
                    <a:cubicBezTo>
                      <a:pt x="1298126" y="1172143"/>
                      <a:pt x="1279559" y="1180456"/>
                      <a:pt x="1259049" y="1180456"/>
                    </a:cubicBezTo>
                    <a:lnTo>
                      <a:pt x="81701" y="1180455"/>
                    </a:lnTo>
                    <a:cubicBezTo>
                      <a:pt x="61191" y="1180456"/>
                      <a:pt x="42624" y="1172142"/>
                      <a:pt x="29183" y="1158702"/>
                    </a:cubicBezTo>
                    <a:lnTo>
                      <a:pt x="15758" y="1138791"/>
                    </a:lnTo>
                    <a:lnTo>
                      <a:pt x="15029" y="1138147"/>
                    </a:lnTo>
                    <a:lnTo>
                      <a:pt x="14254" y="1136559"/>
                    </a:lnTo>
                    <a:lnTo>
                      <a:pt x="13266" y="1135094"/>
                    </a:lnTo>
                    <a:lnTo>
                      <a:pt x="13073" y="1134140"/>
                    </a:lnTo>
                    <a:lnTo>
                      <a:pt x="2542" y="1112558"/>
                    </a:lnTo>
                    <a:cubicBezTo>
                      <a:pt x="-2377" y="1094198"/>
                      <a:pt x="-293" y="1073962"/>
                      <a:pt x="9962" y="1056199"/>
                    </a:cubicBezTo>
                    <a:lnTo>
                      <a:pt x="598635" y="36586"/>
                    </a:lnTo>
                    <a:cubicBezTo>
                      <a:pt x="608889" y="18824"/>
                      <a:pt x="625373" y="6900"/>
                      <a:pt x="643733" y="1981"/>
                    </a:cubicBezTo>
                    <a:lnTo>
                      <a:pt x="667689" y="311"/>
                    </a:lnTo>
                    <a:lnTo>
                      <a:pt x="668611" y="0"/>
                    </a:lnTo>
                    <a:lnTo>
                      <a:pt x="670373" y="123"/>
                    </a:lnTo>
                    <a:lnTo>
                      <a:pt x="672137" y="0"/>
                    </a:lnTo>
                    <a:lnTo>
                      <a:pt x="673059" y="311"/>
                    </a:lnTo>
                    <a:lnTo>
                      <a:pt x="697015" y="1981"/>
                    </a:lnTo>
                    <a:cubicBezTo>
                      <a:pt x="706195" y="4441"/>
                      <a:pt x="714906" y="8652"/>
                      <a:pt x="722604" y="14468"/>
                    </a:cubicBezTo>
                    <a:close/>
                  </a:path>
                </a:pathLst>
              </a:custGeom>
              <a:gradFill flip="none" rotWithShape="0">
                <a:gsLst>
                  <a:gs pos="100000">
                    <a:schemeClr val="bg1">
                      <a:lumMod val="85000"/>
                    </a:schemeClr>
                  </a:gs>
                  <a:gs pos="0">
                    <a:srgbClr val="FBFBFB"/>
                  </a:gs>
                </a:gsLst>
                <a:lin ang="2700000" scaled="1"/>
                <a:tileRect/>
              </a:gradFill>
              <a:ln>
                <a:noFill/>
              </a:ln>
              <a:effectLst>
                <a:outerShdw blurRad="190500" dist="76200" dir="2700000" algn="tl" rotWithShape="0">
                  <a:prstClr val="black">
                    <a:alpha val="3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8" name="任意多边形 67"/>
              <p:cNvSpPr/>
              <p:nvPr/>
            </p:nvSpPr>
            <p:spPr>
              <a:xfrm rot="-1800000">
                <a:off x="4826147" y="1399826"/>
                <a:ext cx="1340750" cy="1180456"/>
              </a:xfrm>
              <a:custGeom>
                <a:avLst/>
                <a:gdLst>
                  <a:gd name="connsiteX0" fmla="*/ 722604 w 1340750"/>
                  <a:gd name="connsiteY0" fmla="*/ 14468 h 1180456"/>
                  <a:gd name="connsiteX1" fmla="*/ 742113 w 1340750"/>
                  <a:gd name="connsiteY1" fmla="*/ 36586 h 1180456"/>
                  <a:gd name="connsiteX2" fmla="*/ 1330788 w 1340750"/>
                  <a:gd name="connsiteY2" fmla="*/ 1056200 h 1180456"/>
                  <a:gd name="connsiteX3" fmla="*/ 1338208 w 1340750"/>
                  <a:gd name="connsiteY3" fmla="*/ 1112560 h 1180456"/>
                  <a:gd name="connsiteX4" fmla="*/ 1327677 w 1340750"/>
                  <a:gd name="connsiteY4" fmla="*/ 1134141 h 1180456"/>
                  <a:gd name="connsiteX5" fmla="*/ 1327484 w 1340750"/>
                  <a:gd name="connsiteY5" fmla="*/ 1135094 h 1180456"/>
                  <a:gd name="connsiteX6" fmla="*/ 1326496 w 1340750"/>
                  <a:gd name="connsiteY6" fmla="*/ 1136559 h 1180456"/>
                  <a:gd name="connsiteX7" fmla="*/ 1325721 w 1340750"/>
                  <a:gd name="connsiteY7" fmla="*/ 1138148 h 1180456"/>
                  <a:gd name="connsiteX8" fmla="*/ 1324991 w 1340750"/>
                  <a:gd name="connsiteY8" fmla="*/ 1138792 h 1180456"/>
                  <a:gd name="connsiteX9" fmla="*/ 1311567 w 1340750"/>
                  <a:gd name="connsiteY9" fmla="*/ 1158702 h 1180456"/>
                  <a:gd name="connsiteX10" fmla="*/ 1259049 w 1340750"/>
                  <a:gd name="connsiteY10" fmla="*/ 1180456 h 1180456"/>
                  <a:gd name="connsiteX11" fmla="*/ 81701 w 1340750"/>
                  <a:gd name="connsiteY11" fmla="*/ 1180455 h 1180456"/>
                  <a:gd name="connsiteX12" fmla="*/ 29183 w 1340750"/>
                  <a:gd name="connsiteY12" fmla="*/ 1158702 h 1180456"/>
                  <a:gd name="connsiteX13" fmla="*/ 15758 w 1340750"/>
                  <a:gd name="connsiteY13" fmla="*/ 1138791 h 1180456"/>
                  <a:gd name="connsiteX14" fmla="*/ 15029 w 1340750"/>
                  <a:gd name="connsiteY14" fmla="*/ 1138147 h 1180456"/>
                  <a:gd name="connsiteX15" fmla="*/ 14254 w 1340750"/>
                  <a:gd name="connsiteY15" fmla="*/ 1136559 h 1180456"/>
                  <a:gd name="connsiteX16" fmla="*/ 13266 w 1340750"/>
                  <a:gd name="connsiteY16" fmla="*/ 1135094 h 1180456"/>
                  <a:gd name="connsiteX17" fmla="*/ 13073 w 1340750"/>
                  <a:gd name="connsiteY17" fmla="*/ 1134140 h 1180456"/>
                  <a:gd name="connsiteX18" fmla="*/ 2542 w 1340750"/>
                  <a:gd name="connsiteY18" fmla="*/ 1112558 h 1180456"/>
                  <a:gd name="connsiteX19" fmla="*/ 9962 w 1340750"/>
                  <a:gd name="connsiteY19" fmla="*/ 1056199 h 1180456"/>
                  <a:gd name="connsiteX20" fmla="*/ 598635 w 1340750"/>
                  <a:gd name="connsiteY20" fmla="*/ 36586 h 1180456"/>
                  <a:gd name="connsiteX21" fmla="*/ 643733 w 1340750"/>
                  <a:gd name="connsiteY21" fmla="*/ 1981 h 1180456"/>
                  <a:gd name="connsiteX22" fmla="*/ 667689 w 1340750"/>
                  <a:gd name="connsiteY22" fmla="*/ 311 h 1180456"/>
                  <a:gd name="connsiteX23" fmla="*/ 668611 w 1340750"/>
                  <a:gd name="connsiteY23" fmla="*/ 0 h 1180456"/>
                  <a:gd name="connsiteX24" fmla="*/ 670373 w 1340750"/>
                  <a:gd name="connsiteY24" fmla="*/ 123 h 1180456"/>
                  <a:gd name="connsiteX25" fmla="*/ 672137 w 1340750"/>
                  <a:gd name="connsiteY25" fmla="*/ 0 h 1180456"/>
                  <a:gd name="connsiteX26" fmla="*/ 673059 w 1340750"/>
                  <a:gd name="connsiteY26" fmla="*/ 311 h 1180456"/>
                  <a:gd name="connsiteX27" fmla="*/ 697015 w 1340750"/>
                  <a:gd name="connsiteY27" fmla="*/ 1981 h 1180456"/>
                  <a:gd name="connsiteX28" fmla="*/ 722604 w 1340750"/>
                  <a:gd name="connsiteY28" fmla="*/ 14468 h 1180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340750" h="1180456">
                    <a:moveTo>
                      <a:pt x="722604" y="14468"/>
                    </a:moveTo>
                    <a:cubicBezTo>
                      <a:pt x="730301" y="20284"/>
                      <a:pt x="736986" y="27705"/>
                      <a:pt x="742113" y="36586"/>
                    </a:cubicBezTo>
                    <a:lnTo>
                      <a:pt x="1330788" y="1056200"/>
                    </a:lnTo>
                    <a:cubicBezTo>
                      <a:pt x="1341043" y="1073962"/>
                      <a:pt x="1343127" y="1094199"/>
                      <a:pt x="1338208" y="1112560"/>
                    </a:cubicBezTo>
                    <a:lnTo>
                      <a:pt x="1327677" y="1134141"/>
                    </a:lnTo>
                    <a:lnTo>
                      <a:pt x="1327484" y="1135094"/>
                    </a:lnTo>
                    <a:lnTo>
                      <a:pt x="1326496" y="1136559"/>
                    </a:lnTo>
                    <a:lnTo>
                      <a:pt x="1325721" y="1138148"/>
                    </a:lnTo>
                    <a:lnTo>
                      <a:pt x="1324991" y="1138792"/>
                    </a:lnTo>
                    <a:lnTo>
                      <a:pt x="1311567" y="1158702"/>
                    </a:lnTo>
                    <a:cubicBezTo>
                      <a:pt x="1298126" y="1172143"/>
                      <a:pt x="1279559" y="1180456"/>
                      <a:pt x="1259049" y="1180456"/>
                    </a:cubicBezTo>
                    <a:lnTo>
                      <a:pt x="81701" y="1180455"/>
                    </a:lnTo>
                    <a:cubicBezTo>
                      <a:pt x="61191" y="1180456"/>
                      <a:pt x="42624" y="1172142"/>
                      <a:pt x="29183" y="1158702"/>
                    </a:cubicBezTo>
                    <a:lnTo>
                      <a:pt x="15758" y="1138791"/>
                    </a:lnTo>
                    <a:lnTo>
                      <a:pt x="15029" y="1138147"/>
                    </a:lnTo>
                    <a:lnTo>
                      <a:pt x="14254" y="1136559"/>
                    </a:lnTo>
                    <a:lnTo>
                      <a:pt x="13266" y="1135094"/>
                    </a:lnTo>
                    <a:lnTo>
                      <a:pt x="13073" y="1134140"/>
                    </a:lnTo>
                    <a:lnTo>
                      <a:pt x="2542" y="1112558"/>
                    </a:lnTo>
                    <a:cubicBezTo>
                      <a:pt x="-2377" y="1094198"/>
                      <a:pt x="-293" y="1073962"/>
                      <a:pt x="9962" y="1056199"/>
                    </a:cubicBezTo>
                    <a:lnTo>
                      <a:pt x="598635" y="36586"/>
                    </a:lnTo>
                    <a:cubicBezTo>
                      <a:pt x="608889" y="18824"/>
                      <a:pt x="625373" y="6900"/>
                      <a:pt x="643733" y="1981"/>
                    </a:cubicBezTo>
                    <a:lnTo>
                      <a:pt x="667689" y="311"/>
                    </a:lnTo>
                    <a:lnTo>
                      <a:pt x="668611" y="0"/>
                    </a:lnTo>
                    <a:lnTo>
                      <a:pt x="670373" y="123"/>
                    </a:lnTo>
                    <a:lnTo>
                      <a:pt x="672137" y="0"/>
                    </a:lnTo>
                    <a:lnTo>
                      <a:pt x="673059" y="311"/>
                    </a:lnTo>
                    <a:lnTo>
                      <a:pt x="697015" y="1981"/>
                    </a:lnTo>
                    <a:cubicBezTo>
                      <a:pt x="706195" y="4441"/>
                      <a:pt x="714906" y="8652"/>
                      <a:pt x="722604" y="14468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>
                <a:softEdge rad="254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59" name="椭圆 58"/>
            <p:cNvSpPr/>
            <p:nvPr/>
          </p:nvSpPr>
          <p:spPr>
            <a:xfrm>
              <a:off x="6115217" y="3141281"/>
              <a:ext cx="529910" cy="529910"/>
            </a:xfrm>
            <a:prstGeom prst="ellipse">
              <a:avLst/>
            </a:prstGeom>
            <a:gradFill>
              <a:gsLst>
                <a:gs pos="0">
                  <a:srgbClr val="E30613"/>
                </a:gs>
                <a:gs pos="100000">
                  <a:srgbClr val="81040B"/>
                </a:gs>
              </a:gsLst>
              <a:lin ang="3600000" scaled="0"/>
            </a:gradFill>
            <a:ln w="19050">
              <a:noFill/>
            </a:ln>
            <a:effectLst>
              <a:innerShdw blurRad="76200" dist="38100" dir="13500000">
                <a:prstClr val="black">
                  <a:alpha val="4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3" name="文本框 61"/>
            <p:cNvSpPr txBox="1"/>
            <p:nvPr/>
          </p:nvSpPr>
          <p:spPr>
            <a:xfrm>
              <a:off x="5960409" y="3168417"/>
              <a:ext cx="83952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2400" dirty="0">
                  <a:solidFill>
                    <a:schemeClr val="bg1"/>
                  </a:solidFill>
                  <a:cs typeface="+mn-ea"/>
                  <a:sym typeface="+mn-lt"/>
                </a:rPr>
                <a:t>02</a:t>
              </a:r>
              <a:endParaRPr lang="zh-CN" altLang="en-US" sz="2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5096695" y="2750500"/>
            <a:ext cx="1271434" cy="1119426"/>
            <a:chOff x="5096695" y="3474400"/>
            <a:chExt cx="1271434" cy="1119426"/>
          </a:xfrm>
        </p:grpSpPr>
        <p:grpSp>
          <p:nvGrpSpPr>
            <p:cNvPr id="30" name="组合 29"/>
            <p:cNvGrpSpPr/>
            <p:nvPr/>
          </p:nvGrpSpPr>
          <p:grpSpPr>
            <a:xfrm>
              <a:off x="5096695" y="3474400"/>
              <a:ext cx="1271434" cy="1119426"/>
              <a:chOff x="4826146" y="1399826"/>
              <a:chExt cx="1340751" cy="1180456"/>
            </a:xfrm>
          </p:grpSpPr>
          <p:sp>
            <p:nvSpPr>
              <p:cNvPr id="39" name="任意多边形 38"/>
              <p:cNvSpPr/>
              <p:nvPr/>
            </p:nvSpPr>
            <p:spPr>
              <a:xfrm rot="-1800000">
                <a:off x="4826146" y="1399826"/>
                <a:ext cx="1340750" cy="1180456"/>
              </a:xfrm>
              <a:custGeom>
                <a:avLst/>
                <a:gdLst>
                  <a:gd name="connsiteX0" fmla="*/ 722604 w 1340750"/>
                  <a:gd name="connsiteY0" fmla="*/ 14468 h 1180456"/>
                  <a:gd name="connsiteX1" fmla="*/ 742113 w 1340750"/>
                  <a:gd name="connsiteY1" fmla="*/ 36586 h 1180456"/>
                  <a:gd name="connsiteX2" fmla="*/ 1330788 w 1340750"/>
                  <a:gd name="connsiteY2" fmla="*/ 1056200 h 1180456"/>
                  <a:gd name="connsiteX3" fmla="*/ 1338208 w 1340750"/>
                  <a:gd name="connsiteY3" fmla="*/ 1112560 h 1180456"/>
                  <a:gd name="connsiteX4" fmla="*/ 1327677 w 1340750"/>
                  <a:gd name="connsiteY4" fmla="*/ 1134141 h 1180456"/>
                  <a:gd name="connsiteX5" fmla="*/ 1327484 w 1340750"/>
                  <a:gd name="connsiteY5" fmla="*/ 1135094 h 1180456"/>
                  <a:gd name="connsiteX6" fmla="*/ 1326496 w 1340750"/>
                  <a:gd name="connsiteY6" fmla="*/ 1136559 h 1180456"/>
                  <a:gd name="connsiteX7" fmla="*/ 1325721 w 1340750"/>
                  <a:gd name="connsiteY7" fmla="*/ 1138148 h 1180456"/>
                  <a:gd name="connsiteX8" fmla="*/ 1324991 w 1340750"/>
                  <a:gd name="connsiteY8" fmla="*/ 1138792 h 1180456"/>
                  <a:gd name="connsiteX9" fmla="*/ 1311567 w 1340750"/>
                  <a:gd name="connsiteY9" fmla="*/ 1158702 h 1180456"/>
                  <a:gd name="connsiteX10" fmla="*/ 1259049 w 1340750"/>
                  <a:gd name="connsiteY10" fmla="*/ 1180456 h 1180456"/>
                  <a:gd name="connsiteX11" fmla="*/ 81701 w 1340750"/>
                  <a:gd name="connsiteY11" fmla="*/ 1180455 h 1180456"/>
                  <a:gd name="connsiteX12" fmla="*/ 29183 w 1340750"/>
                  <a:gd name="connsiteY12" fmla="*/ 1158702 h 1180456"/>
                  <a:gd name="connsiteX13" fmla="*/ 15758 w 1340750"/>
                  <a:gd name="connsiteY13" fmla="*/ 1138791 h 1180456"/>
                  <a:gd name="connsiteX14" fmla="*/ 15029 w 1340750"/>
                  <a:gd name="connsiteY14" fmla="*/ 1138147 h 1180456"/>
                  <a:gd name="connsiteX15" fmla="*/ 14254 w 1340750"/>
                  <a:gd name="connsiteY15" fmla="*/ 1136559 h 1180456"/>
                  <a:gd name="connsiteX16" fmla="*/ 13266 w 1340750"/>
                  <a:gd name="connsiteY16" fmla="*/ 1135094 h 1180456"/>
                  <a:gd name="connsiteX17" fmla="*/ 13073 w 1340750"/>
                  <a:gd name="connsiteY17" fmla="*/ 1134140 h 1180456"/>
                  <a:gd name="connsiteX18" fmla="*/ 2542 w 1340750"/>
                  <a:gd name="connsiteY18" fmla="*/ 1112558 h 1180456"/>
                  <a:gd name="connsiteX19" fmla="*/ 9962 w 1340750"/>
                  <a:gd name="connsiteY19" fmla="*/ 1056199 h 1180456"/>
                  <a:gd name="connsiteX20" fmla="*/ 598635 w 1340750"/>
                  <a:gd name="connsiteY20" fmla="*/ 36586 h 1180456"/>
                  <a:gd name="connsiteX21" fmla="*/ 643733 w 1340750"/>
                  <a:gd name="connsiteY21" fmla="*/ 1981 h 1180456"/>
                  <a:gd name="connsiteX22" fmla="*/ 667689 w 1340750"/>
                  <a:gd name="connsiteY22" fmla="*/ 311 h 1180456"/>
                  <a:gd name="connsiteX23" fmla="*/ 668611 w 1340750"/>
                  <a:gd name="connsiteY23" fmla="*/ 0 h 1180456"/>
                  <a:gd name="connsiteX24" fmla="*/ 670373 w 1340750"/>
                  <a:gd name="connsiteY24" fmla="*/ 123 h 1180456"/>
                  <a:gd name="connsiteX25" fmla="*/ 672137 w 1340750"/>
                  <a:gd name="connsiteY25" fmla="*/ 0 h 1180456"/>
                  <a:gd name="connsiteX26" fmla="*/ 673059 w 1340750"/>
                  <a:gd name="connsiteY26" fmla="*/ 311 h 1180456"/>
                  <a:gd name="connsiteX27" fmla="*/ 697015 w 1340750"/>
                  <a:gd name="connsiteY27" fmla="*/ 1981 h 1180456"/>
                  <a:gd name="connsiteX28" fmla="*/ 722604 w 1340750"/>
                  <a:gd name="connsiteY28" fmla="*/ 14468 h 1180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340750" h="1180456">
                    <a:moveTo>
                      <a:pt x="722604" y="14468"/>
                    </a:moveTo>
                    <a:cubicBezTo>
                      <a:pt x="730301" y="20284"/>
                      <a:pt x="736986" y="27705"/>
                      <a:pt x="742113" y="36586"/>
                    </a:cubicBezTo>
                    <a:lnTo>
                      <a:pt x="1330788" y="1056200"/>
                    </a:lnTo>
                    <a:cubicBezTo>
                      <a:pt x="1341043" y="1073962"/>
                      <a:pt x="1343127" y="1094199"/>
                      <a:pt x="1338208" y="1112560"/>
                    </a:cubicBezTo>
                    <a:lnTo>
                      <a:pt x="1327677" y="1134141"/>
                    </a:lnTo>
                    <a:lnTo>
                      <a:pt x="1327484" y="1135094"/>
                    </a:lnTo>
                    <a:lnTo>
                      <a:pt x="1326496" y="1136559"/>
                    </a:lnTo>
                    <a:lnTo>
                      <a:pt x="1325721" y="1138148"/>
                    </a:lnTo>
                    <a:lnTo>
                      <a:pt x="1324991" y="1138792"/>
                    </a:lnTo>
                    <a:lnTo>
                      <a:pt x="1311567" y="1158702"/>
                    </a:lnTo>
                    <a:cubicBezTo>
                      <a:pt x="1298126" y="1172143"/>
                      <a:pt x="1279559" y="1180456"/>
                      <a:pt x="1259049" y="1180456"/>
                    </a:cubicBezTo>
                    <a:lnTo>
                      <a:pt x="81701" y="1180455"/>
                    </a:lnTo>
                    <a:cubicBezTo>
                      <a:pt x="61191" y="1180456"/>
                      <a:pt x="42624" y="1172142"/>
                      <a:pt x="29183" y="1158702"/>
                    </a:cubicBezTo>
                    <a:lnTo>
                      <a:pt x="15758" y="1138791"/>
                    </a:lnTo>
                    <a:lnTo>
                      <a:pt x="15029" y="1138147"/>
                    </a:lnTo>
                    <a:lnTo>
                      <a:pt x="14254" y="1136559"/>
                    </a:lnTo>
                    <a:lnTo>
                      <a:pt x="13266" y="1135094"/>
                    </a:lnTo>
                    <a:lnTo>
                      <a:pt x="13073" y="1134140"/>
                    </a:lnTo>
                    <a:lnTo>
                      <a:pt x="2542" y="1112558"/>
                    </a:lnTo>
                    <a:cubicBezTo>
                      <a:pt x="-2377" y="1094198"/>
                      <a:pt x="-293" y="1073962"/>
                      <a:pt x="9962" y="1056199"/>
                    </a:cubicBezTo>
                    <a:lnTo>
                      <a:pt x="598635" y="36586"/>
                    </a:lnTo>
                    <a:cubicBezTo>
                      <a:pt x="608889" y="18824"/>
                      <a:pt x="625373" y="6900"/>
                      <a:pt x="643733" y="1981"/>
                    </a:cubicBezTo>
                    <a:lnTo>
                      <a:pt x="667689" y="311"/>
                    </a:lnTo>
                    <a:lnTo>
                      <a:pt x="668611" y="0"/>
                    </a:lnTo>
                    <a:lnTo>
                      <a:pt x="670373" y="123"/>
                    </a:lnTo>
                    <a:lnTo>
                      <a:pt x="672137" y="0"/>
                    </a:lnTo>
                    <a:lnTo>
                      <a:pt x="673059" y="311"/>
                    </a:lnTo>
                    <a:lnTo>
                      <a:pt x="697015" y="1981"/>
                    </a:lnTo>
                    <a:cubicBezTo>
                      <a:pt x="706195" y="4441"/>
                      <a:pt x="714906" y="8652"/>
                      <a:pt x="722604" y="14468"/>
                    </a:cubicBezTo>
                    <a:close/>
                  </a:path>
                </a:pathLst>
              </a:custGeom>
              <a:gradFill flip="none" rotWithShape="0">
                <a:gsLst>
                  <a:gs pos="100000">
                    <a:schemeClr val="bg1">
                      <a:lumMod val="85000"/>
                    </a:schemeClr>
                  </a:gs>
                  <a:gs pos="0">
                    <a:srgbClr val="FBFBFB"/>
                  </a:gs>
                </a:gsLst>
                <a:lin ang="2700000" scaled="1"/>
                <a:tileRect/>
              </a:gradFill>
              <a:ln>
                <a:noFill/>
              </a:ln>
              <a:effectLst>
                <a:outerShdw blurRad="190500" dist="76200" dir="2700000" algn="tl" rotWithShape="0">
                  <a:prstClr val="black">
                    <a:alpha val="3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" name="任意多边形 39"/>
              <p:cNvSpPr/>
              <p:nvPr/>
            </p:nvSpPr>
            <p:spPr>
              <a:xfrm rot="-1800000">
                <a:off x="4826147" y="1399826"/>
                <a:ext cx="1340750" cy="1180456"/>
              </a:xfrm>
              <a:custGeom>
                <a:avLst/>
                <a:gdLst>
                  <a:gd name="connsiteX0" fmla="*/ 722604 w 1340750"/>
                  <a:gd name="connsiteY0" fmla="*/ 14468 h 1180456"/>
                  <a:gd name="connsiteX1" fmla="*/ 742113 w 1340750"/>
                  <a:gd name="connsiteY1" fmla="*/ 36586 h 1180456"/>
                  <a:gd name="connsiteX2" fmla="*/ 1330788 w 1340750"/>
                  <a:gd name="connsiteY2" fmla="*/ 1056200 h 1180456"/>
                  <a:gd name="connsiteX3" fmla="*/ 1338208 w 1340750"/>
                  <a:gd name="connsiteY3" fmla="*/ 1112560 h 1180456"/>
                  <a:gd name="connsiteX4" fmla="*/ 1327677 w 1340750"/>
                  <a:gd name="connsiteY4" fmla="*/ 1134141 h 1180456"/>
                  <a:gd name="connsiteX5" fmla="*/ 1327484 w 1340750"/>
                  <a:gd name="connsiteY5" fmla="*/ 1135094 h 1180456"/>
                  <a:gd name="connsiteX6" fmla="*/ 1326496 w 1340750"/>
                  <a:gd name="connsiteY6" fmla="*/ 1136559 h 1180456"/>
                  <a:gd name="connsiteX7" fmla="*/ 1325721 w 1340750"/>
                  <a:gd name="connsiteY7" fmla="*/ 1138148 h 1180456"/>
                  <a:gd name="connsiteX8" fmla="*/ 1324991 w 1340750"/>
                  <a:gd name="connsiteY8" fmla="*/ 1138792 h 1180456"/>
                  <a:gd name="connsiteX9" fmla="*/ 1311567 w 1340750"/>
                  <a:gd name="connsiteY9" fmla="*/ 1158702 h 1180456"/>
                  <a:gd name="connsiteX10" fmla="*/ 1259049 w 1340750"/>
                  <a:gd name="connsiteY10" fmla="*/ 1180456 h 1180456"/>
                  <a:gd name="connsiteX11" fmla="*/ 81701 w 1340750"/>
                  <a:gd name="connsiteY11" fmla="*/ 1180455 h 1180456"/>
                  <a:gd name="connsiteX12" fmla="*/ 29183 w 1340750"/>
                  <a:gd name="connsiteY12" fmla="*/ 1158702 h 1180456"/>
                  <a:gd name="connsiteX13" fmla="*/ 15758 w 1340750"/>
                  <a:gd name="connsiteY13" fmla="*/ 1138791 h 1180456"/>
                  <a:gd name="connsiteX14" fmla="*/ 15029 w 1340750"/>
                  <a:gd name="connsiteY14" fmla="*/ 1138147 h 1180456"/>
                  <a:gd name="connsiteX15" fmla="*/ 14254 w 1340750"/>
                  <a:gd name="connsiteY15" fmla="*/ 1136559 h 1180456"/>
                  <a:gd name="connsiteX16" fmla="*/ 13266 w 1340750"/>
                  <a:gd name="connsiteY16" fmla="*/ 1135094 h 1180456"/>
                  <a:gd name="connsiteX17" fmla="*/ 13073 w 1340750"/>
                  <a:gd name="connsiteY17" fmla="*/ 1134140 h 1180456"/>
                  <a:gd name="connsiteX18" fmla="*/ 2542 w 1340750"/>
                  <a:gd name="connsiteY18" fmla="*/ 1112558 h 1180456"/>
                  <a:gd name="connsiteX19" fmla="*/ 9962 w 1340750"/>
                  <a:gd name="connsiteY19" fmla="*/ 1056199 h 1180456"/>
                  <a:gd name="connsiteX20" fmla="*/ 598635 w 1340750"/>
                  <a:gd name="connsiteY20" fmla="*/ 36586 h 1180456"/>
                  <a:gd name="connsiteX21" fmla="*/ 643733 w 1340750"/>
                  <a:gd name="connsiteY21" fmla="*/ 1981 h 1180456"/>
                  <a:gd name="connsiteX22" fmla="*/ 667689 w 1340750"/>
                  <a:gd name="connsiteY22" fmla="*/ 311 h 1180456"/>
                  <a:gd name="connsiteX23" fmla="*/ 668611 w 1340750"/>
                  <a:gd name="connsiteY23" fmla="*/ 0 h 1180456"/>
                  <a:gd name="connsiteX24" fmla="*/ 670373 w 1340750"/>
                  <a:gd name="connsiteY24" fmla="*/ 123 h 1180456"/>
                  <a:gd name="connsiteX25" fmla="*/ 672137 w 1340750"/>
                  <a:gd name="connsiteY25" fmla="*/ 0 h 1180456"/>
                  <a:gd name="connsiteX26" fmla="*/ 673059 w 1340750"/>
                  <a:gd name="connsiteY26" fmla="*/ 311 h 1180456"/>
                  <a:gd name="connsiteX27" fmla="*/ 697015 w 1340750"/>
                  <a:gd name="connsiteY27" fmla="*/ 1981 h 1180456"/>
                  <a:gd name="connsiteX28" fmla="*/ 722604 w 1340750"/>
                  <a:gd name="connsiteY28" fmla="*/ 14468 h 1180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340750" h="1180456">
                    <a:moveTo>
                      <a:pt x="722604" y="14468"/>
                    </a:moveTo>
                    <a:cubicBezTo>
                      <a:pt x="730301" y="20284"/>
                      <a:pt x="736986" y="27705"/>
                      <a:pt x="742113" y="36586"/>
                    </a:cubicBezTo>
                    <a:lnTo>
                      <a:pt x="1330788" y="1056200"/>
                    </a:lnTo>
                    <a:cubicBezTo>
                      <a:pt x="1341043" y="1073962"/>
                      <a:pt x="1343127" y="1094199"/>
                      <a:pt x="1338208" y="1112560"/>
                    </a:cubicBezTo>
                    <a:lnTo>
                      <a:pt x="1327677" y="1134141"/>
                    </a:lnTo>
                    <a:lnTo>
                      <a:pt x="1327484" y="1135094"/>
                    </a:lnTo>
                    <a:lnTo>
                      <a:pt x="1326496" y="1136559"/>
                    </a:lnTo>
                    <a:lnTo>
                      <a:pt x="1325721" y="1138148"/>
                    </a:lnTo>
                    <a:lnTo>
                      <a:pt x="1324991" y="1138792"/>
                    </a:lnTo>
                    <a:lnTo>
                      <a:pt x="1311567" y="1158702"/>
                    </a:lnTo>
                    <a:cubicBezTo>
                      <a:pt x="1298126" y="1172143"/>
                      <a:pt x="1279559" y="1180456"/>
                      <a:pt x="1259049" y="1180456"/>
                    </a:cubicBezTo>
                    <a:lnTo>
                      <a:pt x="81701" y="1180455"/>
                    </a:lnTo>
                    <a:cubicBezTo>
                      <a:pt x="61191" y="1180456"/>
                      <a:pt x="42624" y="1172142"/>
                      <a:pt x="29183" y="1158702"/>
                    </a:cubicBezTo>
                    <a:lnTo>
                      <a:pt x="15758" y="1138791"/>
                    </a:lnTo>
                    <a:lnTo>
                      <a:pt x="15029" y="1138147"/>
                    </a:lnTo>
                    <a:lnTo>
                      <a:pt x="14254" y="1136559"/>
                    </a:lnTo>
                    <a:lnTo>
                      <a:pt x="13266" y="1135094"/>
                    </a:lnTo>
                    <a:lnTo>
                      <a:pt x="13073" y="1134140"/>
                    </a:lnTo>
                    <a:lnTo>
                      <a:pt x="2542" y="1112558"/>
                    </a:lnTo>
                    <a:cubicBezTo>
                      <a:pt x="-2377" y="1094198"/>
                      <a:pt x="-293" y="1073962"/>
                      <a:pt x="9962" y="1056199"/>
                    </a:cubicBezTo>
                    <a:lnTo>
                      <a:pt x="598635" y="36586"/>
                    </a:lnTo>
                    <a:cubicBezTo>
                      <a:pt x="608889" y="18824"/>
                      <a:pt x="625373" y="6900"/>
                      <a:pt x="643733" y="1981"/>
                    </a:cubicBezTo>
                    <a:lnTo>
                      <a:pt x="667689" y="311"/>
                    </a:lnTo>
                    <a:lnTo>
                      <a:pt x="668611" y="0"/>
                    </a:lnTo>
                    <a:lnTo>
                      <a:pt x="670373" y="123"/>
                    </a:lnTo>
                    <a:lnTo>
                      <a:pt x="672137" y="0"/>
                    </a:lnTo>
                    <a:lnTo>
                      <a:pt x="673059" y="311"/>
                    </a:lnTo>
                    <a:lnTo>
                      <a:pt x="697015" y="1981"/>
                    </a:lnTo>
                    <a:cubicBezTo>
                      <a:pt x="706195" y="4441"/>
                      <a:pt x="714906" y="8652"/>
                      <a:pt x="722604" y="14468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>
                <a:softEdge rad="254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31" name="椭圆 30"/>
            <p:cNvSpPr/>
            <p:nvPr/>
          </p:nvSpPr>
          <p:spPr>
            <a:xfrm>
              <a:off x="5560227" y="3906038"/>
              <a:ext cx="529910" cy="529910"/>
            </a:xfrm>
            <a:prstGeom prst="ellipse">
              <a:avLst/>
            </a:prstGeom>
            <a:gradFill>
              <a:gsLst>
                <a:gs pos="0">
                  <a:srgbClr val="E30613"/>
                </a:gs>
                <a:gs pos="100000">
                  <a:srgbClr val="81040B"/>
                </a:gs>
              </a:gsLst>
              <a:lin ang="3600000" scaled="0"/>
            </a:gradFill>
            <a:ln w="19050">
              <a:noFill/>
            </a:ln>
            <a:effectLst>
              <a:innerShdw blurRad="76200" dist="38100" dir="13500000">
                <a:prstClr val="black">
                  <a:alpha val="4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4" name="文本框 61"/>
            <p:cNvSpPr txBox="1"/>
            <p:nvPr/>
          </p:nvSpPr>
          <p:spPr>
            <a:xfrm>
              <a:off x="5410714" y="3940377"/>
              <a:ext cx="83952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2400" dirty="0">
                  <a:solidFill>
                    <a:schemeClr val="bg1"/>
                  </a:solidFill>
                  <a:cs typeface="+mn-ea"/>
                  <a:sym typeface="+mn-lt"/>
                </a:rPr>
                <a:t>03</a:t>
              </a:r>
              <a:endParaRPr lang="zh-CN" altLang="en-US" sz="2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7" name="组合 6"/>
          <p:cNvGrpSpPr/>
          <p:nvPr/>
        </p:nvGrpSpPr>
        <p:grpSpPr>
          <a:xfrm>
            <a:off x="5837226" y="3503359"/>
            <a:ext cx="1271434" cy="1119426"/>
            <a:chOff x="5837226" y="4227259"/>
            <a:chExt cx="1271434" cy="1119426"/>
          </a:xfrm>
        </p:grpSpPr>
        <p:grpSp>
          <p:nvGrpSpPr>
            <p:cNvPr id="72" name="组合 71"/>
            <p:cNvGrpSpPr/>
            <p:nvPr/>
          </p:nvGrpSpPr>
          <p:grpSpPr>
            <a:xfrm flipH="1">
              <a:off x="5837226" y="4227259"/>
              <a:ext cx="1271434" cy="1119426"/>
              <a:chOff x="4826146" y="1399826"/>
              <a:chExt cx="1340751" cy="1180456"/>
            </a:xfrm>
          </p:grpSpPr>
          <p:sp>
            <p:nvSpPr>
              <p:cNvPr id="81" name="任意多边形 80"/>
              <p:cNvSpPr/>
              <p:nvPr/>
            </p:nvSpPr>
            <p:spPr>
              <a:xfrm rot="-1800000">
                <a:off x="4826146" y="1399826"/>
                <a:ext cx="1340750" cy="1180456"/>
              </a:xfrm>
              <a:custGeom>
                <a:avLst/>
                <a:gdLst>
                  <a:gd name="connsiteX0" fmla="*/ 722604 w 1340750"/>
                  <a:gd name="connsiteY0" fmla="*/ 14468 h 1180456"/>
                  <a:gd name="connsiteX1" fmla="*/ 742113 w 1340750"/>
                  <a:gd name="connsiteY1" fmla="*/ 36586 h 1180456"/>
                  <a:gd name="connsiteX2" fmla="*/ 1330788 w 1340750"/>
                  <a:gd name="connsiteY2" fmla="*/ 1056200 h 1180456"/>
                  <a:gd name="connsiteX3" fmla="*/ 1338208 w 1340750"/>
                  <a:gd name="connsiteY3" fmla="*/ 1112560 h 1180456"/>
                  <a:gd name="connsiteX4" fmla="*/ 1327677 w 1340750"/>
                  <a:gd name="connsiteY4" fmla="*/ 1134141 h 1180456"/>
                  <a:gd name="connsiteX5" fmla="*/ 1327484 w 1340750"/>
                  <a:gd name="connsiteY5" fmla="*/ 1135094 h 1180456"/>
                  <a:gd name="connsiteX6" fmla="*/ 1326496 w 1340750"/>
                  <a:gd name="connsiteY6" fmla="*/ 1136559 h 1180456"/>
                  <a:gd name="connsiteX7" fmla="*/ 1325721 w 1340750"/>
                  <a:gd name="connsiteY7" fmla="*/ 1138148 h 1180456"/>
                  <a:gd name="connsiteX8" fmla="*/ 1324991 w 1340750"/>
                  <a:gd name="connsiteY8" fmla="*/ 1138792 h 1180456"/>
                  <a:gd name="connsiteX9" fmla="*/ 1311567 w 1340750"/>
                  <a:gd name="connsiteY9" fmla="*/ 1158702 h 1180456"/>
                  <a:gd name="connsiteX10" fmla="*/ 1259049 w 1340750"/>
                  <a:gd name="connsiteY10" fmla="*/ 1180456 h 1180456"/>
                  <a:gd name="connsiteX11" fmla="*/ 81701 w 1340750"/>
                  <a:gd name="connsiteY11" fmla="*/ 1180455 h 1180456"/>
                  <a:gd name="connsiteX12" fmla="*/ 29183 w 1340750"/>
                  <a:gd name="connsiteY12" fmla="*/ 1158702 h 1180456"/>
                  <a:gd name="connsiteX13" fmla="*/ 15758 w 1340750"/>
                  <a:gd name="connsiteY13" fmla="*/ 1138791 h 1180456"/>
                  <a:gd name="connsiteX14" fmla="*/ 15029 w 1340750"/>
                  <a:gd name="connsiteY14" fmla="*/ 1138147 h 1180456"/>
                  <a:gd name="connsiteX15" fmla="*/ 14254 w 1340750"/>
                  <a:gd name="connsiteY15" fmla="*/ 1136559 h 1180456"/>
                  <a:gd name="connsiteX16" fmla="*/ 13266 w 1340750"/>
                  <a:gd name="connsiteY16" fmla="*/ 1135094 h 1180456"/>
                  <a:gd name="connsiteX17" fmla="*/ 13073 w 1340750"/>
                  <a:gd name="connsiteY17" fmla="*/ 1134140 h 1180456"/>
                  <a:gd name="connsiteX18" fmla="*/ 2542 w 1340750"/>
                  <a:gd name="connsiteY18" fmla="*/ 1112558 h 1180456"/>
                  <a:gd name="connsiteX19" fmla="*/ 9962 w 1340750"/>
                  <a:gd name="connsiteY19" fmla="*/ 1056199 h 1180456"/>
                  <a:gd name="connsiteX20" fmla="*/ 598635 w 1340750"/>
                  <a:gd name="connsiteY20" fmla="*/ 36586 h 1180456"/>
                  <a:gd name="connsiteX21" fmla="*/ 643733 w 1340750"/>
                  <a:gd name="connsiteY21" fmla="*/ 1981 h 1180456"/>
                  <a:gd name="connsiteX22" fmla="*/ 667689 w 1340750"/>
                  <a:gd name="connsiteY22" fmla="*/ 311 h 1180456"/>
                  <a:gd name="connsiteX23" fmla="*/ 668611 w 1340750"/>
                  <a:gd name="connsiteY23" fmla="*/ 0 h 1180456"/>
                  <a:gd name="connsiteX24" fmla="*/ 670373 w 1340750"/>
                  <a:gd name="connsiteY24" fmla="*/ 123 h 1180456"/>
                  <a:gd name="connsiteX25" fmla="*/ 672137 w 1340750"/>
                  <a:gd name="connsiteY25" fmla="*/ 0 h 1180456"/>
                  <a:gd name="connsiteX26" fmla="*/ 673059 w 1340750"/>
                  <a:gd name="connsiteY26" fmla="*/ 311 h 1180456"/>
                  <a:gd name="connsiteX27" fmla="*/ 697015 w 1340750"/>
                  <a:gd name="connsiteY27" fmla="*/ 1981 h 1180456"/>
                  <a:gd name="connsiteX28" fmla="*/ 722604 w 1340750"/>
                  <a:gd name="connsiteY28" fmla="*/ 14468 h 1180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340750" h="1180456">
                    <a:moveTo>
                      <a:pt x="722604" y="14468"/>
                    </a:moveTo>
                    <a:cubicBezTo>
                      <a:pt x="730301" y="20284"/>
                      <a:pt x="736986" y="27705"/>
                      <a:pt x="742113" y="36586"/>
                    </a:cubicBezTo>
                    <a:lnTo>
                      <a:pt x="1330788" y="1056200"/>
                    </a:lnTo>
                    <a:cubicBezTo>
                      <a:pt x="1341043" y="1073962"/>
                      <a:pt x="1343127" y="1094199"/>
                      <a:pt x="1338208" y="1112560"/>
                    </a:cubicBezTo>
                    <a:lnTo>
                      <a:pt x="1327677" y="1134141"/>
                    </a:lnTo>
                    <a:lnTo>
                      <a:pt x="1327484" y="1135094"/>
                    </a:lnTo>
                    <a:lnTo>
                      <a:pt x="1326496" y="1136559"/>
                    </a:lnTo>
                    <a:lnTo>
                      <a:pt x="1325721" y="1138148"/>
                    </a:lnTo>
                    <a:lnTo>
                      <a:pt x="1324991" y="1138792"/>
                    </a:lnTo>
                    <a:lnTo>
                      <a:pt x="1311567" y="1158702"/>
                    </a:lnTo>
                    <a:cubicBezTo>
                      <a:pt x="1298126" y="1172143"/>
                      <a:pt x="1279559" y="1180456"/>
                      <a:pt x="1259049" y="1180456"/>
                    </a:cubicBezTo>
                    <a:lnTo>
                      <a:pt x="81701" y="1180455"/>
                    </a:lnTo>
                    <a:cubicBezTo>
                      <a:pt x="61191" y="1180456"/>
                      <a:pt x="42624" y="1172142"/>
                      <a:pt x="29183" y="1158702"/>
                    </a:cubicBezTo>
                    <a:lnTo>
                      <a:pt x="15758" y="1138791"/>
                    </a:lnTo>
                    <a:lnTo>
                      <a:pt x="15029" y="1138147"/>
                    </a:lnTo>
                    <a:lnTo>
                      <a:pt x="14254" y="1136559"/>
                    </a:lnTo>
                    <a:lnTo>
                      <a:pt x="13266" y="1135094"/>
                    </a:lnTo>
                    <a:lnTo>
                      <a:pt x="13073" y="1134140"/>
                    </a:lnTo>
                    <a:lnTo>
                      <a:pt x="2542" y="1112558"/>
                    </a:lnTo>
                    <a:cubicBezTo>
                      <a:pt x="-2377" y="1094198"/>
                      <a:pt x="-293" y="1073962"/>
                      <a:pt x="9962" y="1056199"/>
                    </a:cubicBezTo>
                    <a:lnTo>
                      <a:pt x="598635" y="36586"/>
                    </a:lnTo>
                    <a:cubicBezTo>
                      <a:pt x="608889" y="18824"/>
                      <a:pt x="625373" y="6900"/>
                      <a:pt x="643733" y="1981"/>
                    </a:cubicBezTo>
                    <a:lnTo>
                      <a:pt x="667689" y="311"/>
                    </a:lnTo>
                    <a:lnTo>
                      <a:pt x="668611" y="0"/>
                    </a:lnTo>
                    <a:lnTo>
                      <a:pt x="670373" y="123"/>
                    </a:lnTo>
                    <a:lnTo>
                      <a:pt x="672137" y="0"/>
                    </a:lnTo>
                    <a:lnTo>
                      <a:pt x="673059" y="311"/>
                    </a:lnTo>
                    <a:lnTo>
                      <a:pt x="697015" y="1981"/>
                    </a:lnTo>
                    <a:cubicBezTo>
                      <a:pt x="706195" y="4441"/>
                      <a:pt x="714906" y="8652"/>
                      <a:pt x="722604" y="14468"/>
                    </a:cubicBezTo>
                    <a:close/>
                  </a:path>
                </a:pathLst>
              </a:custGeom>
              <a:gradFill flip="none" rotWithShape="0">
                <a:gsLst>
                  <a:gs pos="100000">
                    <a:schemeClr val="bg1">
                      <a:lumMod val="85000"/>
                    </a:schemeClr>
                  </a:gs>
                  <a:gs pos="0">
                    <a:srgbClr val="FBFBFB"/>
                  </a:gs>
                </a:gsLst>
                <a:lin ang="2700000" scaled="1"/>
                <a:tileRect/>
              </a:gradFill>
              <a:ln>
                <a:noFill/>
              </a:ln>
              <a:effectLst>
                <a:outerShdw blurRad="190500" dist="76200" dir="2700000" algn="tl" rotWithShape="0">
                  <a:prstClr val="black">
                    <a:alpha val="3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2" name="任意多边形 81"/>
              <p:cNvSpPr/>
              <p:nvPr/>
            </p:nvSpPr>
            <p:spPr>
              <a:xfrm rot="-1800000">
                <a:off x="4826147" y="1399826"/>
                <a:ext cx="1340750" cy="1180456"/>
              </a:xfrm>
              <a:custGeom>
                <a:avLst/>
                <a:gdLst>
                  <a:gd name="connsiteX0" fmla="*/ 722604 w 1340750"/>
                  <a:gd name="connsiteY0" fmla="*/ 14468 h 1180456"/>
                  <a:gd name="connsiteX1" fmla="*/ 742113 w 1340750"/>
                  <a:gd name="connsiteY1" fmla="*/ 36586 h 1180456"/>
                  <a:gd name="connsiteX2" fmla="*/ 1330788 w 1340750"/>
                  <a:gd name="connsiteY2" fmla="*/ 1056200 h 1180456"/>
                  <a:gd name="connsiteX3" fmla="*/ 1338208 w 1340750"/>
                  <a:gd name="connsiteY3" fmla="*/ 1112560 h 1180456"/>
                  <a:gd name="connsiteX4" fmla="*/ 1327677 w 1340750"/>
                  <a:gd name="connsiteY4" fmla="*/ 1134141 h 1180456"/>
                  <a:gd name="connsiteX5" fmla="*/ 1327484 w 1340750"/>
                  <a:gd name="connsiteY5" fmla="*/ 1135094 h 1180456"/>
                  <a:gd name="connsiteX6" fmla="*/ 1326496 w 1340750"/>
                  <a:gd name="connsiteY6" fmla="*/ 1136559 h 1180456"/>
                  <a:gd name="connsiteX7" fmla="*/ 1325721 w 1340750"/>
                  <a:gd name="connsiteY7" fmla="*/ 1138148 h 1180456"/>
                  <a:gd name="connsiteX8" fmla="*/ 1324991 w 1340750"/>
                  <a:gd name="connsiteY8" fmla="*/ 1138792 h 1180456"/>
                  <a:gd name="connsiteX9" fmla="*/ 1311567 w 1340750"/>
                  <a:gd name="connsiteY9" fmla="*/ 1158702 h 1180456"/>
                  <a:gd name="connsiteX10" fmla="*/ 1259049 w 1340750"/>
                  <a:gd name="connsiteY10" fmla="*/ 1180456 h 1180456"/>
                  <a:gd name="connsiteX11" fmla="*/ 81701 w 1340750"/>
                  <a:gd name="connsiteY11" fmla="*/ 1180455 h 1180456"/>
                  <a:gd name="connsiteX12" fmla="*/ 29183 w 1340750"/>
                  <a:gd name="connsiteY12" fmla="*/ 1158702 h 1180456"/>
                  <a:gd name="connsiteX13" fmla="*/ 15758 w 1340750"/>
                  <a:gd name="connsiteY13" fmla="*/ 1138791 h 1180456"/>
                  <a:gd name="connsiteX14" fmla="*/ 15029 w 1340750"/>
                  <a:gd name="connsiteY14" fmla="*/ 1138147 h 1180456"/>
                  <a:gd name="connsiteX15" fmla="*/ 14254 w 1340750"/>
                  <a:gd name="connsiteY15" fmla="*/ 1136559 h 1180456"/>
                  <a:gd name="connsiteX16" fmla="*/ 13266 w 1340750"/>
                  <a:gd name="connsiteY16" fmla="*/ 1135094 h 1180456"/>
                  <a:gd name="connsiteX17" fmla="*/ 13073 w 1340750"/>
                  <a:gd name="connsiteY17" fmla="*/ 1134140 h 1180456"/>
                  <a:gd name="connsiteX18" fmla="*/ 2542 w 1340750"/>
                  <a:gd name="connsiteY18" fmla="*/ 1112558 h 1180456"/>
                  <a:gd name="connsiteX19" fmla="*/ 9962 w 1340750"/>
                  <a:gd name="connsiteY19" fmla="*/ 1056199 h 1180456"/>
                  <a:gd name="connsiteX20" fmla="*/ 598635 w 1340750"/>
                  <a:gd name="connsiteY20" fmla="*/ 36586 h 1180456"/>
                  <a:gd name="connsiteX21" fmla="*/ 643733 w 1340750"/>
                  <a:gd name="connsiteY21" fmla="*/ 1981 h 1180456"/>
                  <a:gd name="connsiteX22" fmla="*/ 667689 w 1340750"/>
                  <a:gd name="connsiteY22" fmla="*/ 311 h 1180456"/>
                  <a:gd name="connsiteX23" fmla="*/ 668611 w 1340750"/>
                  <a:gd name="connsiteY23" fmla="*/ 0 h 1180456"/>
                  <a:gd name="connsiteX24" fmla="*/ 670373 w 1340750"/>
                  <a:gd name="connsiteY24" fmla="*/ 123 h 1180456"/>
                  <a:gd name="connsiteX25" fmla="*/ 672137 w 1340750"/>
                  <a:gd name="connsiteY25" fmla="*/ 0 h 1180456"/>
                  <a:gd name="connsiteX26" fmla="*/ 673059 w 1340750"/>
                  <a:gd name="connsiteY26" fmla="*/ 311 h 1180456"/>
                  <a:gd name="connsiteX27" fmla="*/ 697015 w 1340750"/>
                  <a:gd name="connsiteY27" fmla="*/ 1981 h 1180456"/>
                  <a:gd name="connsiteX28" fmla="*/ 722604 w 1340750"/>
                  <a:gd name="connsiteY28" fmla="*/ 14468 h 1180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340750" h="1180456">
                    <a:moveTo>
                      <a:pt x="722604" y="14468"/>
                    </a:moveTo>
                    <a:cubicBezTo>
                      <a:pt x="730301" y="20284"/>
                      <a:pt x="736986" y="27705"/>
                      <a:pt x="742113" y="36586"/>
                    </a:cubicBezTo>
                    <a:lnTo>
                      <a:pt x="1330788" y="1056200"/>
                    </a:lnTo>
                    <a:cubicBezTo>
                      <a:pt x="1341043" y="1073962"/>
                      <a:pt x="1343127" y="1094199"/>
                      <a:pt x="1338208" y="1112560"/>
                    </a:cubicBezTo>
                    <a:lnTo>
                      <a:pt x="1327677" y="1134141"/>
                    </a:lnTo>
                    <a:lnTo>
                      <a:pt x="1327484" y="1135094"/>
                    </a:lnTo>
                    <a:lnTo>
                      <a:pt x="1326496" y="1136559"/>
                    </a:lnTo>
                    <a:lnTo>
                      <a:pt x="1325721" y="1138148"/>
                    </a:lnTo>
                    <a:lnTo>
                      <a:pt x="1324991" y="1138792"/>
                    </a:lnTo>
                    <a:lnTo>
                      <a:pt x="1311567" y="1158702"/>
                    </a:lnTo>
                    <a:cubicBezTo>
                      <a:pt x="1298126" y="1172143"/>
                      <a:pt x="1279559" y="1180456"/>
                      <a:pt x="1259049" y="1180456"/>
                    </a:cubicBezTo>
                    <a:lnTo>
                      <a:pt x="81701" y="1180455"/>
                    </a:lnTo>
                    <a:cubicBezTo>
                      <a:pt x="61191" y="1180456"/>
                      <a:pt x="42624" y="1172142"/>
                      <a:pt x="29183" y="1158702"/>
                    </a:cubicBezTo>
                    <a:lnTo>
                      <a:pt x="15758" y="1138791"/>
                    </a:lnTo>
                    <a:lnTo>
                      <a:pt x="15029" y="1138147"/>
                    </a:lnTo>
                    <a:lnTo>
                      <a:pt x="14254" y="1136559"/>
                    </a:lnTo>
                    <a:lnTo>
                      <a:pt x="13266" y="1135094"/>
                    </a:lnTo>
                    <a:lnTo>
                      <a:pt x="13073" y="1134140"/>
                    </a:lnTo>
                    <a:lnTo>
                      <a:pt x="2542" y="1112558"/>
                    </a:lnTo>
                    <a:cubicBezTo>
                      <a:pt x="-2377" y="1094198"/>
                      <a:pt x="-293" y="1073962"/>
                      <a:pt x="9962" y="1056199"/>
                    </a:cubicBezTo>
                    <a:lnTo>
                      <a:pt x="598635" y="36586"/>
                    </a:lnTo>
                    <a:cubicBezTo>
                      <a:pt x="608889" y="18824"/>
                      <a:pt x="625373" y="6900"/>
                      <a:pt x="643733" y="1981"/>
                    </a:cubicBezTo>
                    <a:lnTo>
                      <a:pt x="667689" y="311"/>
                    </a:lnTo>
                    <a:lnTo>
                      <a:pt x="668611" y="0"/>
                    </a:lnTo>
                    <a:lnTo>
                      <a:pt x="670373" y="123"/>
                    </a:lnTo>
                    <a:lnTo>
                      <a:pt x="672137" y="0"/>
                    </a:lnTo>
                    <a:lnTo>
                      <a:pt x="673059" y="311"/>
                    </a:lnTo>
                    <a:lnTo>
                      <a:pt x="697015" y="1981"/>
                    </a:lnTo>
                    <a:cubicBezTo>
                      <a:pt x="706195" y="4441"/>
                      <a:pt x="714906" y="8652"/>
                      <a:pt x="722604" y="14468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>
                <a:softEdge rad="254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73" name="椭圆 72"/>
            <p:cNvSpPr/>
            <p:nvPr/>
          </p:nvSpPr>
          <p:spPr>
            <a:xfrm>
              <a:off x="6115217" y="4658897"/>
              <a:ext cx="529910" cy="529910"/>
            </a:xfrm>
            <a:prstGeom prst="ellipse">
              <a:avLst/>
            </a:prstGeom>
            <a:gradFill>
              <a:gsLst>
                <a:gs pos="0">
                  <a:srgbClr val="E30613"/>
                </a:gs>
                <a:gs pos="100000">
                  <a:srgbClr val="81040B"/>
                </a:gs>
              </a:gsLst>
              <a:lin ang="3600000" scaled="0"/>
            </a:gradFill>
            <a:ln w="19050">
              <a:noFill/>
            </a:ln>
            <a:effectLst>
              <a:innerShdw blurRad="76200" dist="38100" dir="13500000">
                <a:prstClr val="black">
                  <a:alpha val="4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5" name="文本框 61"/>
            <p:cNvSpPr txBox="1"/>
            <p:nvPr/>
          </p:nvSpPr>
          <p:spPr>
            <a:xfrm>
              <a:off x="5955169" y="4696684"/>
              <a:ext cx="83952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2400" dirty="0">
                  <a:solidFill>
                    <a:schemeClr val="bg1"/>
                  </a:solidFill>
                  <a:cs typeface="+mn-ea"/>
                  <a:sym typeface="+mn-lt"/>
                </a:rPr>
                <a:t>04</a:t>
              </a:r>
              <a:endParaRPr lang="zh-CN" altLang="en-US" sz="2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8" name="组合 7"/>
          <p:cNvGrpSpPr/>
          <p:nvPr/>
        </p:nvGrpSpPr>
        <p:grpSpPr>
          <a:xfrm>
            <a:off x="5096695" y="4273990"/>
            <a:ext cx="1271434" cy="1119426"/>
            <a:chOff x="5096695" y="4997890"/>
            <a:chExt cx="1271434" cy="1119426"/>
          </a:xfrm>
        </p:grpSpPr>
        <p:grpSp>
          <p:nvGrpSpPr>
            <p:cNvPr id="44" name="组合 43"/>
            <p:cNvGrpSpPr/>
            <p:nvPr/>
          </p:nvGrpSpPr>
          <p:grpSpPr>
            <a:xfrm>
              <a:off x="5096695" y="4997890"/>
              <a:ext cx="1271434" cy="1119426"/>
              <a:chOff x="4826146" y="1399826"/>
              <a:chExt cx="1340751" cy="1180456"/>
            </a:xfrm>
          </p:grpSpPr>
          <p:sp>
            <p:nvSpPr>
              <p:cNvPr id="53" name="任意多边形 52"/>
              <p:cNvSpPr/>
              <p:nvPr/>
            </p:nvSpPr>
            <p:spPr>
              <a:xfrm rot="-1800000">
                <a:off x="4826146" y="1399826"/>
                <a:ext cx="1340750" cy="1180456"/>
              </a:xfrm>
              <a:custGeom>
                <a:avLst/>
                <a:gdLst>
                  <a:gd name="connsiteX0" fmla="*/ 722604 w 1340750"/>
                  <a:gd name="connsiteY0" fmla="*/ 14468 h 1180456"/>
                  <a:gd name="connsiteX1" fmla="*/ 742113 w 1340750"/>
                  <a:gd name="connsiteY1" fmla="*/ 36586 h 1180456"/>
                  <a:gd name="connsiteX2" fmla="*/ 1330788 w 1340750"/>
                  <a:gd name="connsiteY2" fmla="*/ 1056200 h 1180456"/>
                  <a:gd name="connsiteX3" fmla="*/ 1338208 w 1340750"/>
                  <a:gd name="connsiteY3" fmla="*/ 1112560 h 1180456"/>
                  <a:gd name="connsiteX4" fmla="*/ 1327677 w 1340750"/>
                  <a:gd name="connsiteY4" fmla="*/ 1134141 h 1180456"/>
                  <a:gd name="connsiteX5" fmla="*/ 1327484 w 1340750"/>
                  <a:gd name="connsiteY5" fmla="*/ 1135094 h 1180456"/>
                  <a:gd name="connsiteX6" fmla="*/ 1326496 w 1340750"/>
                  <a:gd name="connsiteY6" fmla="*/ 1136559 h 1180456"/>
                  <a:gd name="connsiteX7" fmla="*/ 1325721 w 1340750"/>
                  <a:gd name="connsiteY7" fmla="*/ 1138148 h 1180456"/>
                  <a:gd name="connsiteX8" fmla="*/ 1324991 w 1340750"/>
                  <a:gd name="connsiteY8" fmla="*/ 1138792 h 1180456"/>
                  <a:gd name="connsiteX9" fmla="*/ 1311567 w 1340750"/>
                  <a:gd name="connsiteY9" fmla="*/ 1158702 h 1180456"/>
                  <a:gd name="connsiteX10" fmla="*/ 1259049 w 1340750"/>
                  <a:gd name="connsiteY10" fmla="*/ 1180456 h 1180456"/>
                  <a:gd name="connsiteX11" fmla="*/ 81701 w 1340750"/>
                  <a:gd name="connsiteY11" fmla="*/ 1180455 h 1180456"/>
                  <a:gd name="connsiteX12" fmla="*/ 29183 w 1340750"/>
                  <a:gd name="connsiteY12" fmla="*/ 1158702 h 1180456"/>
                  <a:gd name="connsiteX13" fmla="*/ 15758 w 1340750"/>
                  <a:gd name="connsiteY13" fmla="*/ 1138791 h 1180456"/>
                  <a:gd name="connsiteX14" fmla="*/ 15029 w 1340750"/>
                  <a:gd name="connsiteY14" fmla="*/ 1138147 h 1180456"/>
                  <a:gd name="connsiteX15" fmla="*/ 14254 w 1340750"/>
                  <a:gd name="connsiteY15" fmla="*/ 1136559 h 1180456"/>
                  <a:gd name="connsiteX16" fmla="*/ 13266 w 1340750"/>
                  <a:gd name="connsiteY16" fmla="*/ 1135094 h 1180456"/>
                  <a:gd name="connsiteX17" fmla="*/ 13073 w 1340750"/>
                  <a:gd name="connsiteY17" fmla="*/ 1134140 h 1180456"/>
                  <a:gd name="connsiteX18" fmla="*/ 2542 w 1340750"/>
                  <a:gd name="connsiteY18" fmla="*/ 1112558 h 1180456"/>
                  <a:gd name="connsiteX19" fmla="*/ 9962 w 1340750"/>
                  <a:gd name="connsiteY19" fmla="*/ 1056199 h 1180456"/>
                  <a:gd name="connsiteX20" fmla="*/ 598635 w 1340750"/>
                  <a:gd name="connsiteY20" fmla="*/ 36586 h 1180456"/>
                  <a:gd name="connsiteX21" fmla="*/ 643733 w 1340750"/>
                  <a:gd name="connsiteY21" fmla="*/ 1981 h 1180456"/>
                  <a:gd name="connsiteX22" fmla="*/ 667689 w 1340750"/>
                  <a:gd name="connsiteY22" fmla="*/ 311 h 1180456"/>
                  <a:gd name="connsiteX23" fmla="*/ 668611 w 1340750"/>
                  <a:gd name="connsiteY23" fmla="*/ 0 h 1180456"/>
                  <a:gd name="connsiteX24" fmla="*/ 670373 w 1340750"/>
                  <a:gd name="connsiteY24" fmla="*/ 123 h 1180456"/>
                  <a:gd name="connsiteX25" fmla="*/ 672137 w 1340750"/>
                  <a:gd name="connsiteY25" fmla="*/ 0 h 1180456"/>
                  <a:gd name="connsiteX26" fmla="*/ 673059 w 1340750"/>
                  <a:gd name="connsiteY26" fmla="*/ 311 h 1180456"/>
                  <a:gd name="connsiteX27" fmla="*/ 697015 w 1340750"/>
                  <a:gd name="connsiteY27" fmla="*/ 1981 h 1180456"/>
                  <a:gd name="connsiteX28" fmla="*/ 722604 w 1340750"/>
                  <a:gd name="connsiteY28" fmla="*/ 14468 h 1180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340750" h="1180456">
                    <a:moveTo>
                      <a:pt x="722604" y="14468"/>
                    </a:moveTo>
                    <a:cubicBezTo>
                      <a:pt x="730301" y="20284"/>
                      <a:pt x="736986" y="27705"/>
                      <a:pt x="742113" y="36586"/>
                    </a:cubicBezTo>
                    <a:lnTo>
                      <a:pt x="1330788" y="1056200"/>
                    </a:lnTo>
                    <a:cubicBezTo>
                      <a:pt x="1341043" y="1073962"/>
                      <a:pt x="1343127" y="1094199"/>
                      <a:pt x="1338208" y="1112560"/>
                    </a:cubicBezTo>
                    <a:lnTo>
                      <a:pt x="1327677" y="1134141"/>
                    </a:lnTo>
                    <a:lnTo>
                      <a:pt x="1327484" y="1135094"/>
                    </a:lnTo>
                    <a:lnTo>
                      <a:pt x="1326496" y="1136559"/>
                    </a:lnTo>
                    <a:lnTo>
                      <a:pt x="1325721" y="1138148"/>
                    </a:lnTo>
                    <a:lnTo>
                      <a:pt x="1324991" y="1138792"/>
                    </a:lnTo>
                    <a:lnTo>
                      <a:pt x="1311567" y="1158702"/>
                    </a:lnTo>
                    <a:cubicBezTo>
                      <a:pt x="1298126" y="1172143"/>
                      <a:pt x="1279559" y="1180456"/>
                      <a:pt x="1259049" y="1180456"/>
                    </a:cubicBezTo>
                    <a:lnTo>
                      <a:pt x="81701" y="1180455"/>
                    </a:lnTo>
                    <a:cubicBezTo>
                      <a:pt x="61191" y="1180456"/>
                      <a:pt x="42624" y="1172142"/>
                      <a:pt x="29183" y="1158702"/>
                    </a:cubicBezTo>
                    <a:lnTo>
                      <a:pt x="15758" y="1138791"/>
                    </a:lnTo>
                    <a:lnTo>
                      <a:pt x="15029" y="1138147"/>
                    </a:lnTo>
                    <a:lnTo>
                      <a:pt x="14254" y="1136559"/>
                    </a:lnTo>
                    <a:lnTo>
                      <a:pt x="13266" y="1135094"/>
                    </a:lnTo>
                    <a:lnTo>
                      <a:pt x="13073" y="1134140"/>
                    </a:lnTo>
                    <a:lnTo>
                      <a:pt x="2542" y="1112558"/>
                    </a:lnTo>
                    <a:cubicBezTo>
                      <a:pt x="-2377" y="1094198"/>
                      <a:pt x="-293" y="1073962"/>
                      <a:pt x="9962" y="1056199"/>
                    </a:cubicBezTo>
                    <a:lnTo>
                      <a:pt x="598635" y="36586"/>
                    </a:lnTo>
                    <a:cubicBezTo>
                      <a:pt x="608889" y="18824"/>
                      <a:pt x="625373" y="6900"/>
                      <a:pt x="643733" y="1981"/>
                    </a:cubicBezTo>
                    <a:lnTo>
                      <a:pt x="667689" y="311"/>
                    </a:lnTo>
                    <a:lnTo>
                      <a:pt x="668611" y="0"/>
                    </a:lnTo>
                    <a:lnTo>
                      <a:pt x="670373" y="123"/>
                    </a:lnTo>
                    <a:lnTo>
                      <a:pt x="672137" y="0"/>
                    </a:lnTo>
                    <a:lnTo>
                      <a:pt x="673059" y="311"/>
                    </a:lnTo>
                    <a:lnTo>
                      <a:pt x="697015" y="1981"/>
                    </a:lnTo>
                    <a:cubicBezTo>
                      <a:pt x="706195" y="4441"/>
                      <a:pt x="714906" y="8652"/>
                      <a:pt x="722604" y="14468"/>
                    </a:cubicBezTo>
                    <a:close/>
                  </a:path>
                </a:pathLst>
              </a:custGeom>
              <a:gradFill flip="none" rotWithShape="0">
                <a:gsLst>
                  <a:gs pos="100000">
                    <a:schemeClr val="bg1">
                      <a:lumMod val="85000"/>
                    </a:schemeClr>
                  </a:gs>
                  <a:gs pos="0">
                    <a:srgbClr val="FBFBFB"/>
                  </a:gs>
                </a:gsLst>
                <a:lin ang="2700000" scaled="1"/>
                <a:tileRect/>
              </a:gradFill>
              <a:ln>
                <a:noFill/>
              </a:ln>
              <a:effectLst>
                <a:outerShdw blurRad="190500" dist="76200" dir="2700000" algn="tl" rotWithShape="0">
                  <a:prstClr val="black">
                    <a:alpha val="3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4" name="任意多边形 53"/>
              <p:cNvSpPr/>
              <p:nvPr/>
            </p:nvSpPr>
            <p:spPr>
              <a:xfrm rot="-1800000">
                <a:off x="4826147" y="1399826"/>
                <a:ext cx="1340750" cy="1180456"/>
              </a:xfrm>
              <a:custGeom>
                <a:avLst/>
                <a:gdLst>
                  <a:gd name="connsiteX0" fmla="*/ 722604 w 1340750"/>
                  <a:gd name="connsiteY0" fmla="*/ 14468 h 1180456"/>
                  <a:gd name="connsiteX1" fmla="*/ 742113 w 1340750"/>
                  <a:gd name="connsiteY1" fmla="*/ 36586 h 1180456"/>
                  <a:gd name="connsiteX2" fmla="*/ 1330788 w 1340750"/>
                  <a:gd name="connsiteY2" fmla="*/ 1056200 h 1180456"/>
                  <a:gd name="connsiteX3" fmla="*/ 1338208 w 1340750"/>
                  <a:gd name="connsiteY3" fmla="*/ 1112560 h 1180456"/>
                  <a:gd name="connsiteX4" fmla="*/ 1327677 w 1340750"/>
                  <a:gd name="connsiteY4" fmla="*/ 1134141 h 1180456"/>
                  <a:gd name="connsiteX5" fmla="*/ 1327484 w 1340750"/>
                  <a:gd name="connsiteY5" fmla="*/ 1135094 h 1180456"/>
                  <a:gd name="connsiteX6" fmla="*/ 1326496 w 1340750"/>
                  <a:gd name="connsiteY6" fmla="*/ 1136559 h 1180456"/>
                  <a:gd name="connsiteX7" fmla="*/ 1325721 w 1340750"/>
                  <a:gd name="connsiteY7" fmla="*/ 1138148 h 1180456"/>
                  <a:gd name="connsiteX8" fmla="*/ 1324991 w 1340750"/>
                  <a:gd name="connsiteY8" fmla="*/ 1138792 h 1180456"/>
                  <a:gd name="connsiteX9" fmla="*/ 1311567 w 1340750"/>
                  <a:gd name="connsiteY9" fmla="*/ 1158702 h 1180456"/>
                  <a:gd name="connsiteX10" fmla="*/ 1259049 w 1340750"/>
                  <a:gd name="connsiteY10" fmla="*/ 1180456 h 1180456"/>
                  <a:gd name="connsiteX11" fmla="*/ 81701 w 1340750"/>
                  <a:gd name="connsiteY11" fmla="*/ 1180455 h 1180456"/>
                  <a:gd name="connsiteX12" fmla="*/ 29183 w 1340750"/>
                  <a:gd name="connsiteY12" fmla="*/ 1158702 h 1180456"/>
                  <a:gd name="connsiteX13" fmla="*/ 15758 w 1340750"/>
                  <a:gd name="connsiteY13" fmla="*/ 1138791 h 1180456"/>
                  <a:gd name="connsiteX14" fmla="*/ 15029 w 1340750"/>
                  <a:gd name="connsiteY14" fmla="*/ 1138147 h 1180456"/>
                  <a:gd name="connsiteX15" fmla="*/ 14254 w 1340750"/>
                  <a:gd name="connsiteY15" fmla="*/ 1136559 h 1180456"/>
                  <a:gd name="connsiteX16" fmla="*/ 13266 w 1340750"/>
                  <a:gd name="connsiteY16" fmla="*/ 1135094 h 1180456"/>
                  <a:gd name="connsiteX17" fmla="*/ 13073 w 1340750"/>
                  <a:gd name="connsiteY17" fmla="*/ 1134140 h 1180456"/>
                  <a:gd name="connsiteX18" fmla="*/ 2542 w 1340750"/>
                  <a:gd name="connsiteY18" fmla="*/ 1112558 h 1180456"/>
                  <a:gd name="connsiteX19" fmla="*/ 9962 w 1340750"/>
                  <a:gd name="connsiteY19" fmla="*/ 1056199 h 1180456"/>
                  <a:gd name="connsiteX20" fmla="*/ 598635 w 1340750"/>
                  <a:gd name="connsiteY20" fmla="*/ 36586 h 1180456"/>
                  <a:gd name="connsiteX21" fmla="*/ 643733 w 1340750"/>
                  <a:gd name="connsiteY21" fmla="*/ 1981 h 1180456"/>
                  <a:gd name="connsiteX22" fmla="*/ 667689 w 1340750"/>
                  <a:gd name="connsiteY22" fmla="*/ 311 h 1180456"/>
                  <a:gd name="connsiteX23" fmla="*/ 668611 w 1340750"/>
                  <a:gd name="connsiteY23" fmla="*/ 0 h 1180456"/>
                  <a:gd name="connsiteX24" fmla="*/ 670373 w 1340750"/>
                  <a:gd name="connsiteY24" fmla="*/ 123 h 1180456"/>
                  <a:gd name="connsiteX25" fmla="*/ 672137 w 1340750"/>
                  <a:gd name="connsiteY25" fmla="*/ 0 h 1180456"/>
                  <a:gd name="connsiteX26" fmla="*/ 673059 w 1340750"/>
                  <a:gd name="connsiteY26" fmla="*/ 311 h 1180456"/>
                  <a:gd name="connsiteX27" fmla="*/ 697015 w 1340750"/>
                  <a:gd name="connsiteY27" fmla="*/ 1981 h 1180456"/>
                  <a:gd name="connsiteX28" fmla="*/ 722604 w 1340750"/>
                  <a:gd name="connsiteY28" fmla="*/ 14468 h 1180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340750" h="1180456">
                    <a:moveTo>
                      <a:pt x="722604" y="14468"/>
                    </a:moveTo>
                    <a:cubicBezTo>
                      <a:pt x="730301" y="20284"/>
                      <a:pt x="736986" y="27705"/>
                      <a:pt x="742113" y="36586"/>
                    </a:cubicBezTo>
                    <a:lnTo>
                      <a:pt x="1330788" y="1056200"/>
                    </a:lnTo>
                    <a:cubicBezTo>
                      <a:pt x="1341043" y="1073962"/>
                      <a:pt x="1343127" y="1094199"/>
                      <a:pt x="1338208" y="1112560"/>
                    </a:cubicBezTo>
                    <a:lnTo>
                      <a:pt x="1327677" y="1134141"/>
                    </a:lnTo>
                    <a:lnTo>
                      <a:pt x="1327484" y="1135094"/>
                    </a:lnTo>
                    <a:lnTo>
                      <a:pt x="1326496" y="1136559"/>
                    </a:lnTo>
                    <a:lnTo>
                      <a:pt x="1325721" y="1138148"/>
                    </a:lnTo>
                    <a:lnTo>
                      <a:pt x="1324991" y="1138792"/>
                    </a:lnTo>
                    <a:lnTo>
                      <a:pt x="1311567" y="1158702"/>
                    </a:lnTo>
                    <a:cubicBezTo>
                      <a:pt x="1298126" y="1172143"/>
                      <a:pt x="1279559" y="1180456"/>
                      <a:pt x="1259049" y="1180456"/>
                    </a:cubicBezTo>
                    <a:lnTo>
                      <a:pt x="81701" y="1180455"/>
                    </a:lnTo>
                    <a:cubicBezTo>
                      <a:pt x="61191" y="1180456"/>
                      <a:pt x="42624" y="1172142"/>
                      <a:pt x="29183" y="1158702"/>
                    </a:cubicBezTo>
                    <a:lnTo>
                      <a:pt x="15758" y="1138791"/>
                    </a:lnTo>
                    <a:lnTo>
                      <a:pt x="15029" y="1138147"/>
                    </a:lnTo>
                    <a:lnTo>
                      <a:pt x="14254" y="1136559"/>
                    </a:lnTo>
                    <a:lnTo>
                      <a:pt x="13266" y="1135094"/>
                    </a:lnTo>
                    <a:lnTo>
                      <a:pt x="13073" y="1134140"/>
                    </a:lnTo>
                    <a:lnTo>
                      <a:pt x="2542" y="1112558"/>
                    </a:lnTo>
                    <a:cubicBezTo>
                      <a:pt x="-2377" y="1094198"/>
                      <a:pt x="-293" y="1073962"/>
                      <a:pt x="9962" y="1056199"/>
                    </a:cubicBezTo>
                    <a:lnTo>
                      <a:pt x="598635" y="36586"/>
                    </a:lnTo>
                    <a:cubicBezTo>
                      <a:pt x="608889" y="18824"/>
                      <a:pt x="625373" y="6900"/>
                      <a:pt x="643733" y="1981"/>
                    </a:cubicBezTo>
                    <a:lnTo>
                      <a:pt x="667689" y="311"/>
                    </a:lnTo>
                    <a:lnTo>
                      <a:pt x="668611" y="0"/>
                    </a:lnTo>
                    <a:lnTo>
                      <a:pt x="670373" y="123"/>
                    </a:lnTo>
                    <a:lnTo>
                      <a:pt x="672137" y="0"/>
                    </a:lnTo>
                    <a:lnTo>
                      <a:pt x="673059" y="311"/>
                    </a:lnTo>
                    <a:lnTo>
                      <a:pt x="697015" y="1981"/>
                    </a:lnTo>
                    <a:cubicBezTo>
                      <a:pt x="706195" y="4441"/>
                      <a:pt x="714906" y="8652"/>
                      <a:pt x="722604" y="14468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>
                <a:softEdge rad="254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45" name="椭圆 44"/>
            <p:cNvSpPr/>
            <p:nvPr/>
          </p:nvSpPr>
          <p:spPr>
            <a:xfrm>
              <a:off x="5560227" y="5429529"/>
              <a:ext cx="529910" cy="529910"/>
            </a:xfrm>
            <a:prstGeom prst="ellipse">
              <a:avLst/>
            </a:prstGeom>
            <a:gradFill>
              <a:gsLst>
                <a:gs pos="0">
                  <a:schemeClr val="bg1">
                    <a:lumMod val="50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3600000" scaled="0"/>
            </a:gradFill>
            <a:ln w="19050">
              <a:noFill/>
            </a:ln>
            <a:effectLst>
              <a:innerShdw blurRad="76200" dist="38100" dir="13500000">
                <a:prstClr val="black">
                  <a:alpha val="4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6" name="文本框 61"/>
            <p:cNvSpPr txBox="1"/>
            <p:nvPr/>
          </p:nvSpPr>
          <p:spPr>
            <a:xfrm>
              <a:off x="5405418" y="5467316"/>
              <a:ext cx="83952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2400" dirty="0">
                  <a:solidFill>
                    <a:schemeClr val="bg1"/>
                  </a:solidFill>
                  <a:cs typeface="+mn-ea"/>
                  <a:sym typeface="+mn-lt"/>
                </a:rPr>
                <a:t>05</a:t>
              </a:r>
              <a:endParaRPr lang="zh-CN" altLang="en-US" sz="2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3" name="同侧圆角矩形 12"/>
          <p:cNvSpPr/>
          <p:nvPr/>
        </p:nvSpPr>
        <p:spPr>
          <a:xfrm rot="16200000">
            <a:off x="3668060" y="877159"/>
            <a:ext cx="1273366" cy="2092888"/>
          </a:xfrm>
          <a:prstGeom prst="round2SameRect">
            <a:avLst>
              <a:gd name="adj1" fmla="val 50000"/>
              <a:gd name="adj2" fmla="val 8985"/>
            </a:avLst>
          </a:prstGeom>
          <a:gradFill flip="none" rotWithShape="1">
            <a:gsLst>
              <a:gs pos="100000">
                <a:schemeClr val="bg1">
                  <a:lumMod val="85000"/>
                </a:schemeClr>
              </a:gs>
              <a:gs pos="0">
                <a:schemeClr val="bg1"/>
              </a:gs>
            </a:gsLst>
            <a:lin ang="8100000" scaled="1"/>
            <a:tileRect/>
          </a:gradFill>
          <a:ln>
            <a:noFill/>
          </a:ln>
          <a:effectLst>
            <a:outerShdw blurRad="190500" dist="76200" dir="2700000" algn="tl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4" name="同侧圆角矩形 13"/>
          <p:cNvSpPr/>
          <p:nvPr/>
        </p:nvSpPr>
        <p:spPr>
          <a:xfrm rot="16200000">
            <a:off x="3741790" y="960766"/>
            <a:ext cx="1125911" cy="1925673"/>
          </a:xfrm>
          <a:prstGeom prst="round2SameRect">
            <a:avLst>
              <a:gd name="adj1" fmla="val 50000"/>
              <a:gd name="adj2" fmla="val 8208"/>
            </a:avLst>
          </a:prstGeom>
          <a:gradFill>
            <a:gsLst>
              <a:gs pos="0">
                <a:schemeClr val="bg1">
                  <a:lumMod val="50000"/>
                </a:schemeClr>
              </a:gs>
              <a:gs pos="100000">
                <a:schemeClr val="tx1">
                  <a:lumMod val="95000"/>
                  <a:lumOff val="5000"/>
                </a:schemeClr>
              </a:gs>
            </a:gsLst>
            <a:lin ang="3600000" scaled="0"/>
          </a:gradFill>
          <a:ln w="22225">
            <a:noFill/>
          </a:ln>
          <a:effectLst>
            <a:innerShdw blurRad="114300" dist="50800" dir="18900000">
              <a:prstClr val="black">
                <a:alpha val="35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37" name="文本框 136"/>
          <p:cNvSpPr txBox="1"/>
          <p:nvPr/>
        </p:nvSpPr>
        <p:spPr>
          <a:xfrm>
            <a:off x="3613048" y="1642583"/>
            <a:ext cx="1396536" cy="584775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r>
              <a:rPr lang="zh-CN" altLang="en-US" sz="3200" b="1" dirty="0">
                <a:solidFill>
                  <a:srgbClr val="FFFFFF"/>
                </a:solidFill>
                <a:cs typeface="+mn-ea"/>
                <a:sym typeface="+mn-lt"/>
              </a:rPr>
              <a:t>关键词</a:t>
            </a:r>
          </a:p>
        </p:txBody>
      </p:sp>
      <p:sp>
        <p:nvSpPr>
          <p:cNvPr id="28" name="同侧圆角矩形 27"/>
          <p:cNvSpPr/>
          <p:nvPr/>
        </p:nvSpPr>
        <p:spPr>
          <a:xfrm rot="16200000">
            <a:off x="3668062" y="2400650"/>
            <a:ext cx="1273366" cy="2092888"/>
          </a:xfrm>
          <a:prstGeom prst="round2SameRect">
            <a:avLst>
              <a:gd name="adj1" fmla="val 50000"/>
              <a:gd name="adj2" fmla="val 8985"/>
            </a:avLst>
          </a:prstGeom>
          <a:gradFill flip="none" rotWithShape="1">
            <a:gsLst>
              <a:gs pos="100000">
                <a:schemeClr val="bg1">
                  <a:lumMod val="85000"/>
                </a:schemeClr>
              </a:gs>
              <a:gs pos="0">
                <a:schemeClr val="bg1"/>
              </a:gs>
            </a:gsLst>
            <a:lin ang="8100000" scaled="1"/>
            <a:tileRect/>
          </a:gradFill>
          <a:ln>
            <a:noFill/>
          </a:ln>
          <a:effectLst>
            <a:outerShdw blurRad="190500" dist="76200" dir="2700000" algn="tl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9" name="同侧圆角矩形 28"/>
          <p:cNvSpPr/>
          <p:nvPr/>
        </p:nvSpPr>
        <p:spPr>
          <a:xfrm rot="16200000">
            <a:off x="3741790" y="2484258"/>
            <a:ext cx="1125913" cy="1925673"/>
          </a:xfrm>
          <a:prstGeom prst="round2SameRect">
            <a:avLst>
              <a:gd name="adj1" fmla="val 50000"/>
              <a:gd name="adj2" fmla="val 8208"/>
            </a:avLst>
          </a:prstGeom>
          <a:gradFill>
            <a:gsLst>
              <a:gs pos="0">
                <a:srgbClr val="E30613"/>
              </a:gs>
              <a:gs pos="100000">
                <a:srgbClr val="81040B"/>
              </a:gs>
            </a:gsLst>
            <a:lin ang="3600000" scaled="0"/>
          </a:gradFill>
          <a:ln w="22225">
            <a:noFill/>
          </a:ln>
          <a:effectLst>
            <a:innerShdw blurRad="114300" dist="50800" dir="18900000">
              <a:prstClr val="black">
                <a:alpha val="35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42" name="同侧圆角矩形 41"/>
          <p:cNvSpPr/>
          <p:nvPr/>
        </p:nvSpPr>
        <p:spPr>
          <a:xfrm rot="16200000">
            <a:off x="3668062" y="3924141"/>
            <a:ext cx="1273366" cy="2092888"/>
          </a:xfrm>
          <a:prstGeom prst="round2SameRect">
            <a:avLst>
              <a:gd name="adj1" fmla="val 50000"/>
              <a:gd name="adj2" fmla="val 8985"/>
            </a:avLst>
          </a:prstGeom>
          <a:gradFill flip="none" rotWithShape="1">
            <a:gsLst>
              <a:gs pos="100000">
                <a:schemeClr val="bg1">
                  <a:lumMod val="85000"/>
                </a:schemeClr>
              </a:gs>
              <a:gs pos="0">
                <a:schemeClr val="bg1"/>
              </a:gs>
            </a:gsLst>
            <a:lin ang="8100000" scaled="1"/>
            <a:tileRect/>
          </a:gradFill>
          <a:ln>
            <a:noFill/>
          </a:ln>
          <a:effectLst>
            <a:outerShdw blurRad="190500" dist="76200" dir="2700000" algn="tl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43" name="同侧圆角矩形 42"/>
          <p:cNvSpPr/>
          <p:nvPr/>
        </p:nvSpPr>
        <p:spPr>
          <a:xfrm rot="16200000">
            <a:off x="3741790" y="4007748"/>
            <a:ext cx="1125913" cy="1925673"/>
          </a:xfrm>
          <a:prstGeom prst="round2SameRect">
            <a:avLst>
              <a:gd name="adj1" fmla="val 50000"/>
              <a:gd name="adj2" fmla="val 8208"/>
            </a:avLst>
          </a:prstGeom>
          <a:gradFill>
            <a:gsLst>
              <a:gs pos="0">
                <a:schemeClr val="bg1">
                  <a:lumMod val="50000"/>
                </a:schemeClr>
              </a:gs>
              <a:gs pos="100000">
                <a:schemeClr val="tx1">
                  <a:lumMod val="95000"/>
                  <a:lumOff val="5000"/>
                </a:schemeClr>
              </a:gs>
            </a:gsLst>
            <a:lin ang="3600000" scaled="0"/>
          </a:gradFill>
          <a:ln w="22225">
            <a:noFill/>
          </a:ln>
          <a:effectLst>
            <a:innerShdw blurRad="114300" dist="50800" dir="18900000">
              <a:prstClr val="black">
                <a:alpha val="35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6" name="同侧圆角矩形 55"/>
          <p:cNvSpPr/>
          <p:nvPr/>
        </p:nvSpPr>
        <p:spPr>
          <a:xfrm rot="5400000" flipH="1">
            <a:off x="7263927" y="1635893"/>
            <a:ext cx="1273366" cy="2092888"/>
          </a:xfrm>
          <a:prstGeom prst="round2SameRect">
            <a:avLst>
              <a:gd name="adj1" fmla="val 50000"/>
              <a:gd name="adj2" fmla="val 8985"/>
            </a:avLst>
          </a:prstGeom>
          <a:gradFill flip="none" rotWithShape="1">
            <a:gsLst>
              <a:gs pos="100000">
                <a:schemeClr val="bg1">
                  <a:lumMod val="85000"/>
                </a:schemeClr>
              </a:gs>
              <a:gs pos="0">
                <a:schemeClr val="bg1"/>
              </a:gs>
            </a:gsLst>
            <a:lin ang="13500000" scaled="0"/>
            <a:tileRect/>
          </a:gradFill>
          <a:ln>
            <a:noFill/>
          </a:ln>
          <a:effectLst>
            <a:outerShdw blurRad="190500" dist="76200" dir="2700000" algn="tl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7" name="同侧圆角矩形 56"/>
          <p:cNvSpPr/>
          <p:nvPr/>
        </p:nvSpPr>
        <p:spPr>
          <a:xfrm rot="5400000" flipH="1">
            <a:off x="7337652" y="1719500"/>
            <a:ext cx="1125913" cy="1925673"/>
          </a:xfrm>
          <a:prstGeom prst="round2SameRect">
            <a:avLst>
              <a:gd name="adj1" fmla="val 50000"/>
              <a:gd name="adj2" fmla="val 8208"/>
            </a:avLst>
          </a:prstGeom>
          <a:gradFill>
            <a:gsLst>
              <a:gs pos="0">
                <a:srgbClr val="E30613"/>
              </a:gs>
              <a:gs pos="100000">
                <a:srgbClr val="81040B"/>
              </a:gs>
            </a:gsLst>
            <a:lin ang="3600000" scaled="0"/>
          </a:gradFill>
          <a:ln w="22225">
            <a:noFill/>
          </a:ln>
          <a:effectLst>
            <a:innerShdw blurRad="114300" dist="50800" dir="2700000">
              <a:prstClr val="black">
                <a:alpha val="35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70" name="同侧圆角矩形 69"/>
          <p:cNvSpPr/>
          <p:nvPr/>
        </p:nvSpPr>
        <p:spPr>
          <a:xfrm rot="5400000" flipH="1">
            <a:off x="7263927" y="3153509"/>
            <a:ext cx="1273366" cy="2092888"/>
          </a:xfrm>
          <a:prstGeom prst="round2SameRect">
            <a:avLst>
              <a:gd name="adj1" fmla="val 50000"/>
              <a:gd name="adj2" fmla="val 8985"/>
            </a:avLst>
          </a:prstGeom>
          <a:gradFill flip="none" rotWithShape="1">
            <a:gsLst>
              <a:gs pos="100000">
                <a:schemeClr val="bg1">
                  <a:lumMod val="85000"/>
                </a:schemeClr>
              </a:gs>
              <a:gs pos="0">
                <a:schemeClr val="bg1"/>
              </a:gs>
            </a:gsLst>
            <a:lin ang="13500000" scaled="0"/>
            <a:tileRect/>
          </a:gradFill>
          <a:ln>
            <a:noFill/>
          </a:ln>
          <a:effectLst>
            <a:outerShdw blurRad="190500" dist="76200" dir="2700000" algn="tl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71" name="同侧圆角矩形 70"/>
          <p:cNvSpPr/>
          <p:nvPr/>
        </p:nvSpPr>
        <p:spPr>
          <a:xfrm rot="5400000" flipH="1">
            <a:off x="7337652" y="3237117"/>
            <a:ext cx="1125913" cy="1925673"/>
          </a:xfrm>
          <a:prstGeom prst="round2SameRect">
            <a:avLst>
              <a:gd name="adj1" fmla="val 50000"/>
              <a:gd name="adj2" fmla="val 8208"/>
            </a:avLst>
          </a:prstGeom>
          <a:gradFill>
            <a:gsLst>
              <a:gs pos="0">
                <a:srgbClr val="E30613"/>
              </a:gs>
              <a:gs pos="100000">
                <a:srgbClr val="81040B"/>
              </a:gs>
            </a:gsLst>
            <a:lin ang="3600000" scaled="0"/>
          </a:gradFill>
          <a:ln w="22225">
            <a:noFill/>
          </a:ln>
          <a:effectLst>
            <a:innerShdw blurRad="114300" dist="50800" dir="2700000">
              <a:prstClr val="black">
                <a:alpha val="35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42" name="矩形 47"/>
          <p:cNvSpPr>
            <a:spLocks noChangeArrowheads="1"/>
          </p:cNvSpPr>
          <p:nvPr/>
        </p:nvSpPr>
        <p:spPr bwMode="auto">
          <a:xfrm>
            <a:off x="1087206" y="1557831"/>
            <a:ext cx="2035523" cy="7442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defTabSz="913765">
              <a:lnSpc>
                <a:spcPct val="120000"/>
              </a:lnSpc>
              <a:spcBef>
                <a:spcPct val="0"/>
              </a:spcBef>
              <a:buNone/>
            </a:pPr>
            <a:r>
              <a: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此处添加详细文本描述，文字内容建议与标题相关尽量简洁生动</a:t>
            </a:r>
            <a:r>
              <a:rPr lang="en-US" altLang="zh-CN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……</a:t>
            </a:r>
          </a:p>
        </p:txBody>
      </p:sp>
      <p:sp>
        <p:nvSpPr>
          <p:cNvPr id="143" name="矩形 47"/>
          <p:cNvSpPr>
            <a:spLocks noChangeArrowheads="1"/>
          </p:cNvSpPr>
          <p:nvPr/>
        </p:nvSpPr>
        <p:spPr bwMode="auto">
          <a:xfrm>
            <a:off x="1098851" y="3024096"/>
            <a:ext cx="2035523" cy="7442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defTabSz="913765">
              <a:lnSpc>
                <a:spcPct val="120000"/>
              </a:lnSpc>
              <a:spcBef>
                <a:spcPct val="0"/>
              </a:spcBef>
              <a:buNone/>
            </a:pPr>
            <a:r>
              <a: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此处添加详细文本描述，文字内容建议与标题相关尽量简洁生动</a:t>
            </a:r>
            <a:r>
              <a:rPr lang="en-US" altLang="zh-CN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……</a:t>
            </a:r>
            <a:endParaRPr lang="zh-CN" altLang="en-US" sz="1200" dirty="0">
              <a:solidFill>
                <a:schemeClr val="tx1">
                  <a:lumMod val="85000"/>
                  <a:lumOff val="1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44" name="矩形 47"/>
          <p:cNvSpPr>
            <a:spLocks noChangeArrowheads="1"/>
          </p:cNvSpPr>
          <p:nvPr/>
        </p:nvSpPr>
        <p:spPr bwMode="auto">
          <a:xfrm>
            <a:off x="9245030" y="2252352"/>
            <a:ext cx="2035523" cy="7442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defTabSz="913765">
              <a:lnSpc>
                <a:spcPct val="120000"/>
              </a:lnSpc>
              <a:spcBef>
                <a:spcPct val="0"/>
              </a:spcBef>
              <a:buNone/>
            </a:pPr>
            <a:r>
              <a: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此处添加详细文本描述，文字内容建议与标题相关尽量简洁生动</a:t>
            </a:r>
            <a:r>
              <a:rPr lang="en-US" altLang="zh-CN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……</a:t>
            </a:r>
            <a:endParaRPr lang="zh-CN" altLang="en-US" sz="1200" dirty="0">
              <a:solidFill>
                <a:schemeClr val="tx1">
                  <a:lumMod val="85000"/>
                  <a:lumOff val="1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45" name="矩形 47"/>
          <p:cNvSpPr>
            <a:spLocks noChangeArrowheads="1"/>
          </p:cNvSpPr>
          <p:nvPr/>
        </p:nvSpPr>
        <p:spPr bwMode="auto">
          <a:xfrm>
            <a:off x="1085187" y="4575019"/>
            <a:ext cx="2035523" cy="7442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defTabSz="913765">
              <a:lnSpc>
                <a:spcPct val="120000"/>
              </a:lnSpc>
              <a:spcBef>
                <a:spcPct val="0"/>
              </a:spcBef>
              <a:buNone/>
            </a:pPr>
            <a:r>
              <a: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此处添加详细文本描述，文字内容建议与标题相关尽量简洁生动</a:t>
            </a:r>
            <a:r>
              <a:rPr lang="en-US" altLang="zh-CN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……</a:t>
            </a:r>
            <a:endParaRPr lang="zh-CN" altLang="en-US" sz="1200" dirty="0">
              <a:solidFill>
                <a:schemeClr val="tx1">
                  <a:lumMod val="85000"/>
                  <a:lumOff val="1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46" name="矩形 47"/>
          <p:cNvSpPr>
            <a:spLocks noChangeArrowheads="1"/>
          </p:cNvSpPr>
          <p:nvPr/>
        </p:nvSpPr>
        <p:spPr bwMode="auto">
          <a:xfrm>
            <a:off x="9245030" y="3859636"/>
            <a:ext cx="2035523" cy="7442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defTabSz="913765">
              <a:lnSpc>
                <a:spcPct val="120000"/>
              </a:lnSpc>
              <a:spcBef>
                <a:spcPct val="0"/>
              </a:spcBef>
              <a:buNone/>
            </a:pPr>
            <a:r>
              <a: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此处添加详细文本描述，文字内容建议与标题相关尽量简洁生动</a:t>
            </a:r>
            <a:r>
              <a:rPr lang="en-US" altLang="zh-CN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……</a:t>
            </a:r>
            <a:endParaRPr lang="zh-CN" altLang="en-US" sz="1200" dirty="0">
              <a:solidFill>
                <a:schemeClr val="tx1">
                  <a:lumMod val="85000"/>
                  <a:lumOff val="1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D7FCBE65-8EDB-1A42-5B37-6AA4BC4586F5}"/>
              </a:ext>
            </a:extLst>
          </p:cNvPr>
          <p:cNvGrpSpPr/>
          <p:nvPr/>
        </p:nvGrpSpPr>
        <p:grpSpPr>
          <a:xfrm>
            <a:off x="358294" y="233209"/>
            <a:ext cx="3004643" cy="646331"/>
            <a:chOff x="358294" y="233209"/>
            <a:chExt cx="3004643" cy="646331"/>
          </a:xfrm>
        </p:grpSpPr>
        <p:sp>
          <p:nvSpPr>
            <p:cNvPr id="69" name="文本框 68">
              <a:extLst>
                <a:ext uri="{FF2B5EF4-FFF2-40B4-BE49-F238E27FC236}">
                  <a16:creationId xmlns:a16="http://schemas.microsoft.com/office/drawing/2014/main" id="{7290201A-B0A2-85C9-5E97-B8C64E9E2D86}"/>
                </a:ext>
              </a:extLst>
            </p:cNvPr>
            <p:cNvSpPr txBox="1"/>
            <p:nvPr/>
          </p:nvSpPr>
          <p:spPr>
            <a:xfrm>
              <a:off x="1062307" y="327292"/>
              <a:ext cx="230063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800" b="1" dirty="0">
                  <a:gradFill>
                    <a:gsLst>
                      <a:gs pos="0">
                        <a:srgbClr val="E30613"/>
                      </a:gs>
                      <a:gs pos="100000">
                        <a:srgbClr val="81040B"/>
                      </a:gs>
                    </a:gsLst>
                    <a:lin ang="3600000" scaled="0"/>
                  </a:gradFill>
                  <a:cs typeface="+mn-ea"/>
                  <a:sym typeface="+mn-lt"/>
                </a:rPr>
                <a:t>自主学习情况</a:t>
              </a:r>
            </a:p>
          </p:txBody>
        </p:sp>
        <p:grpSp>
          <p:nvGrpSpPr>
            <p:cNvPr id="74" name="组合 73">
              <a:extLst>
                <a:ext uri="{FF2B5EF4-FFF2-40B4-BE49-F238E27FC236}">
                  <a16:creationId xmlns:a16="http://schemas.microsoft.com/office/drawing/2014/main" id="{A0DC9D12-083D-8D3B-04E8-4309B7EC86EB}"/>
                </a:ext>
              </a:extLst>
            </p:cNvPr>
            <p:cNvGrpSpPr/>
            <p:nvPr/>
          </p:nvGrpSpPr>
          <p:grpSpPr>
            <a:xfrm>
              <a:off x="358294" y="233209"/>
              <a:ext cx="597163" cy="646331"/>
              <a:chOff x="2920606" y="2572157"/>
              <a:chExt cx="597163" cy="646331"/>
            </a:xfrm>
          </p:grpSpPr>
          <p:sp>
            <p:nvSpPr>
              <p:cNvPr id="75" name="圆角矩形 13">
                <a:extLst>
                  <a:ext uri="{FF2B5EF4-FFF2-40B4-BE49-F238E27FC236}">
                    <a16:creationId xmlns:a16="http://schemas.microsoft.com/office/drawing/2014/main" id="{679D8652-1AF2-E73E-FFBB-5431F40AA583}"/>
                  </a:ext>
                </a:extLst>
              </p:cNvPr>
              <p:cNvSpPr/>
              <p:nvPr/>
            </p:nvSpPr>
            <p:spPr>
              <a:xfrm rot="5400000">
                <a:off x="2920499" y="2596742"/>
                <a:ext cx="597377" cy="597163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0">
                    <a:srgbClr val="8E040D"/>
                  </a:gs>
                  <a:gs pos="100000">
                    <a:srgbClr val="E40613"/>
                  </a:gs>
                </a:gsLst>
                <a:lin ang="10800000" scaled="0"/>
              </a:gradFill>
              <a:ln w="12700">
                <a:gradFill>
                  <a:gsLst>
                    <a:gs pos="0">
                      <a:srgbClr val="E30613"/>
                    </a:gs>
                    <a:gs pos="100000">
                      <a:srgbClr val="81040B"/>
                    </a:gs>
                  </a:gsLst>
                  <a:lin ang="5400000" scaled="1"/>
                </a:gradFill>
              </a:ln>
              <a:effectLst>
                <a:outerShdw blurRad="254000" dist="1270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6" name="文本框 75">
                <a:extLst>
                  <a:ext uri="{FF2B5EF4-FFF2-40B4-BE49-F238E27FC236}">
                    <a16:creationId xmlns:a16="http://schemas.microsoft.com/office/drawing/2014/main" id="{2E934B78-1793-66A3-54DF-CA6706A75FAC}"/>
                  </a:ext>
                </a:extLst>
              </p:cNvPr>
              <p:cNvSpPr txBox="1"/>
              <p:nvPr/>
            </p:nvSpPr>
            <p:spPr>
              <a:xfrm flipH="1">
                <a:off x="2998428" y="2572157"/>
                <a:ext cx="441146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3600" b="1" dirty="0">
                    <a:solidFill>
                      <a:schemeClr val="bg1"/>
                    </a:solidFill>
                    <a:cs typeface="+mn-ea"/>
                    <a:sym typeface="+mn-lt"/>
                  </a:rPr>
                  <a:t>1</a:t>
                </a:r>
                <a:endParaRPr lang="zh-CN" altLang="en-US" sz="40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</p:grpSp>
      <p:sp>
        <p:nvSpPr>
          <p:cNvPr id="77" name="文本框 76">
            <a:extLst>
              <a:ext uri="{FF2B5EF4-FFF2-40B4-BE49-F238E27FC236}">
                <a16:creationId xmlns:a16="http://schemas.microsoft.com/office/drawing/2014/main" id="{216382AA-4DB9-6EDD-6B91-527927FCB41D}"/>
              </a:ext>
            </a:extLst>
          </p:cNvPr>
          <p:cNvSpPr txBox="1"/>
          <p:nvPr/>
        </p:nvSpPr>
        <p:spPr>
          <a:xfrm>
            <a:off x="3613048" y="3166075"/>
            <a:ext cx="1396536" cy="584775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r>
              <a:rPr lang="zh-CN" altLang="en-US" sz="3200" b="1" dirty="0">
                <a:solidFill>
                  <a:srgbClr val="FFFFFF"/>
                </a:solidFill>
                <a:cs typeface="+mn-ea"/>
                <a:sym typeface="+mn-lt"/>
              </a:rPr>
              <a:t>关键词</a:t>
            </a:r>
          </a:p>
        </p:txBody>
      </p:sp>
      <p:sp>
        <p:nvSpPr>
          <p:cNvPr id="78" name="文本框 77">
            <a:extLst>
              <a:ext uri="{FF2B5EF4-FFF2-40B4-BE49-F238E27FC236}">
                <a16:creationId xmlns:a16="http://schemas.microsoft.com/office/drawing/2014/main" id="{18502D1B-9844-E6C5-F1E9-8DFA6F2E09E2}"/>
              </a:ext>
            </a:extLst>
          </p:cNvPr>
          <p:cNvSpPr txBox="1"/>
          <p:nvPr/>
        </p:nvSpPr>
        <p:spPr>
          <a:xfrm>
            <a:off x="3613048" y="4666328"/>
            <a:ext cx="1396536" cy="584775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r>
              <a:rPr lang="zh-CN" altLang="en-US" sz="3200" b="1" dirty="0">
                <a:solidFill>
                  <a:srgbClr val="FFFFFF"/>
                </a:solidFill>
                <a:cs typeface="+mn-ea"/>
                <a:sym typeface="+mn-lt"/>
              </a:rPr>
              <a:t>关键词</a:t>
            </a:r>
          </a:p>
        </p:txBody>
      </p:sp>
      <p:sp>
        <p:nvSpPr>
          <p:cNvPr id="79" name="文本框 78">
            <a:extLst>
              <a:ext uri="{FF2B5EF4-FFF2-40B4-BE49-F238E27FC236}">
                <a16:creationId xmlns:a16="http://schemas.microsoft.com/office/drawing/2014/main" id="{DBC46814-4F26-4447-B9D6-3E9D76B4E529}"/>
              </a:ext>
            </a:extLst>
          </p:cNvPr>
          <p:cNvSpPr txBox="1"/>
          <p:nvPr/>
        </p:nvSpPr>
        <p:spPr>
          <a:xfrm>
            <a:off x="7123007" y="2389948"/>
            <a:ext cx="1396536" cy="584775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r>
              <a:rPr lang="zh-CN" altLang="en-US" sz="3200" b="1" dirty="0">
                <a:solidFill>
                  <a:srgbClr val="FFFFFF"/>
                </a:solidFill>
                <a:cs typeface="+mn-ea"/>
                <a:sym typeface="+mn-lt"/>
              </a:rPr>
              <a:t>关键词</a:t>
            </a:r>
          </a:p>
        </p:txBody>
      </p:sp>
      <p:sp>
        <p:nvSpPr>
          <p:cNvPr id="80" name="文本框 79">
            <a:extLst>
              <a:ext uri="{FF2B5EF4-FFF2-40B4-BE49-F238E27FC236}">
                <a16:creationId xmlns:a16="http://schemas.microsoft.com/office/drawing/2014/main" id="{162AD843-48A5-3EC2-97A7-715032C1D5FD}"/>
              </a:ext>
            </a:extLst>
          </p:cNvPr>
          <p:cNvSpPr txBox="1"/>
          <p:nvPr/>
        </p:nvSpPr>
        <p:spPr>
          <a:xfrm>
            <a:off x="7123007" y="3917419"/>
            <a:ext cx="1396536" cy="584775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r>
              <a:rPr lang="zh-CN" altLang="en-US" sz="3200" b="1" dirty="0">
                <a:solidFill>
                  <a:srgbClr val="FFFFFF"/>
                </a:solidFill>
                <a:cs typeface="+mn-ea"/>
                <a:sym typeface="+mn-lt"/>
              </a:rPr>
              <a:t>关键词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组合 13"/>
          <p:cNvGrpSpPr/>
          <p:nvPr/>
        </p:nvGrpSpPr>
        <p:grpSpPr>
          <a:xfrm>
            <a:off x="2267781" y="4042674"/>
            <a:ext cx="2694158" cy="1182116"/>
            <a:chOff x="2267781" y="4589007"/>
            <a:chExt cx="2694158" cy="1182116"/>
          </a:xfrm>
        </p:grpSpPr>
        <p:pic>
          <p:nvPicPr>
            <p:cNvPr id="15" name="图片 14"/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t="55896"/>
            <a:stretch>
              <a:fillRect/>
            </a:stretch>
          </p:blipFill>
          <p:spPr>
            <a:xfrm>
              <a:off x="2342002" y="5577183"/>
              <a:ext cx="2619937" cy="193940"/>
            </a:xfrm>
            <a:prstGeom prst="rect">
              <a:avLst/>
            </a:prstGeom>
          </p:spPr>
        </p:pic>
        <p:grpSp>
          <p:nvGrpSpPr>
            <p:cNvPr id="16" name="组合 15"/>
            <p:cNvGrpSpPr/>
            <p:nvPr/>
          </p:nvGrpSpPr>
          <p:grpSpPr>
            <a:xfrm>
              <a:off x="2267781" y="4589007"/>
              <a:ext cx="2475070" cy="1005841"/>
              <a:chOff x="2267781" y="4589007"/>
              <a:chExt cx="2475070" cy="1005841"/>
            </a:xfrm>
          </p:grpSpPr>
          <p:sp>
            <p:nvSpPr>
              <p:cNvPr id="17" name="矩形 16"/>
              <p:cNvSpPr/>
              <p:nvPr/>
            </p:nvSpPr>
            <p:spPr>
              <a:xfrm>
                <a:off x="2267781" y="4589007"/>
                <a:ext cx="2475070" cy="1005841"/>
              </a:xfrm>
              <a:prstGeom prst="rect">
                <a:avLst/>
              </a:prstGeom>
              <a:gradFill>
                <a:gsLst>
                  <a:gs pos="0">
                    <a:srgbClr val="E30613"/>
                  </a:gs>
                  <a:gs pos="100000">
                    <a:srgbClr val="81040B"/>
                  </a:gs>
                </a:gsLst>
                <a:lin ang="36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68580" tIns="34290" rIns="68580" bIns="34290"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" name="矩形 17"/>
              <p:cNvSpPr/>
              <p:nvPr/>
            </p:nvSpPr>
            <p:spPr>
              <a:xfrm>
                <a:off x="2382535" y="4838086"/>
                <a:ext cx="1595309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zh-CN" altLang="en-US" sz="2800" b="1" dirty="0">
                    <a:solidFill>
                      <a:srgbClr val="FFFFFF"/>
                    </a:solidFill>
                    <a:cs typeface="+mn-ea"/>
                    <a:sym typeface="+mn-lt"/>
                  </a:rPr>
                  <a:t>关键词三</a:t>
                </a:r>
              </a:p>
            </p:txBody>
          </p:sp>
        </p:grpSp>
      </p:grpSp>
      <p:grpSp>
        <p:nvGrpSpPr>
          <p:cNvPr id="20" name="组合 19"/>
          <p:cNvGrpSpPr/>
          <p:nvPr/>
        </p:nvGrpSpPr>
        <p:grpSpPr>
          <a:xfrm>
            <a:off x="8049060" y="4045052"/>
            <a:ext cx="2694158" cy="1182116"/>
            <a:chOff x="8049060" y="4591385"/>
            <a:chExt cx="2694158" cy="1182116"/>
          </a:xfrm>
        </p:grpSpPr>
        <p:pic>
          <p:nvPicPr>
            <p:cNvPr id="21" name="图片 20"/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t="55896"/>
            <a:stretch>
              <a:fillRect/>
            </a:stretch>
          </p:blipFill>
          <p:spPr>
            <a:xfrm>
              <a:off x="8123281" y="5579561"/>
              <a:ext cx="2619937" cy="193940"/>
            </a:xfrm>
            <a:prstGeom prst="rect">
              <a:avLst/>
            </a:prstGeom>
          </p:spPr>
        </p:pic>
        <p:grpSp>
          <p:nvGrpSpPr>
            <p:cNvPr id="22" name="组合 21"/>
            <p:cNvGrpSpPr/>
            <p:nvPr/>
          </p:nvGrpSpPr>
          <p:grpSpPr>
            <a:xfrm>
              <a:off x="8049060" y="4591385"/>
              <a:ext cx="2475070" cy="1005841"/>
              <a:chOff x="8049060" y="4591385"/>
              <a:chExt cx="2475070" cy="1005841"/>
            </a:xfrm>
          </p:grpSpPr>
          <p:sp>
            <p:nvSpPr>
              <p:cNvPr id="23" name="矩形 22"/>
              <p:cNvSpPr/>
              <p:nvPr/>
            </p:nvSpPr>
            <p:spPr>
              <a:xfrm>
                <a:off x="8049060" y="4591385"/>
                <a:ext cx="2475070" cy="1005841"/>
              </a:xfrm>
              <a:prstGeom prst="rect">
                <a:avLst/>
              </a:prstGeom>
              <a:gradFill>
                <a:gsLst>
                  <a:gs pos="0">
                    <a:schemeClr val="bg1">
                      <a:lumMod val="50000"/>
                    </a:schemeClr>
                  </a:gs>
                  <a:gs pos="100000">
                    <a:schemeClr val="tx1">
                      <a:lumMod val="95000"/>
                      <a:lumOff val="5000"/>
                    </a:schemeClr>
                  </a:gs>
                </a:gsLst>
                <a:lin ang="36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68580" tIns="34290" rIns="68580" bIns="34290"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" name="矩形 23"/>
              <p:cNvSpPr/>
              <p:nvPr/>
            </p:nvSpPr>
            <p:spPr>
              <a:xfrm>
                <a:off x="8163555" y="4840883"/>
                <a:ext cx="1595309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zh-CN" altLang="en-US" sz="2800" b="1" dirty="0">
                    <a:solidFill>
                      <a:srgbClr val="FFFFFF"/>
                    </a:solidFill>
                    <a:cs typeface="+mn-ea"/>
                    <a:sym typeface="+mn-lt"/>
                  </a:rPr>
                  <a:t>关键词四</a:t>
                </a:r>
              </a:p>
            </p:txBody>
          </p:sp>
        </p:grpSp>
      </p:grpSp>
      <p:sp>
        <p:nvSpPr>
          <p:cNvPr id="25" name="文本框 24"/>
          <p:cNvSpPr txBox="1"/>
          <p:nvPr/>
        </p:nvSpPr>
        <p:spPr>
          <a:xfrm>
            <a:off x="2382535" y="2990949"/>
            <a:ext cx="2850366" cy="619657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此处添加详细文本描述，文字内容建议与标题相关尽量简洁生动</a:t>
            </a:r>
            <a:r>
              <a:rPr lang="en-US" altLang="zh-CN" sz="12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……</a:t>
            </a:r>
          </a:p>
        </p:txBody>
      </p:sp>
      <p:grpSp>
        <p:nvGrpSpPr>
          <p:cNvPr id="27" name="组合 26"/>
          <p:cNvGrpSpPr/>
          <p:nvPr/>
        </p:nvGrpSpPr>
        <p:grpSpPr>
          <a:xfrm>
            <a:off x="2260272" y="1801902"/>
            <a:ext cx="2694158" cy="1182116"/>
            <a:chOff x="2260272" y="2157735"/>
            <a:chExt cx="2694158" cy="1182116"/>
          </a:xfrm>
        </p:grpSpPr>
        <p:pic>
          <p:nvPicPr>
            <p:cNvPr id="28" name="图片 27"/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t="55896"/>
            <a:stretch>
              <a:fillRect/>
            </a:stretch>
          </p:blipFill>
          <p:spPr>
            <a:xfrm>
              <a:off x="2334493" y="3145911"/>
              <a:ext cx="2619937" cy="193940"/>
            </a:xfrm>
            <a:prstGeom prst="rect">
              <a:avLst/>
            </a:prstGeom>
          </p:spPr>
        </p:pic>
        <p:grpSp>
          <p:nvGrpSpPr>
            <p:cNvPr id="29" name="组合 28"/>
            <p:cNvGrpSpPr/>
            <p:nvPr/>
          </p:nvGrpSpPr>
          <p:grpSpPr>
            <a:xfrm>
              <a:off x="2260272" y="2157735"/>
              <a:ext cx="2475070" cy="1005841"/>
              <a:chOff x="2260272" y="2157735"/>
              <a:chExt cx="2475070" cy="1005841"/>
            </a:xfrm>
          </p:grpSpPr>
          <p:sp>
            <p:nvSpPr>
              <p:cNvPr id="30" name="矩形 29"/>
              <p:cNvSpPr/>
              <p:nvPr/>
            </p:nvSpPr>
            <p:spPr>
              <a:xfrm>
                <a:off x="2260272" y="2157735"/>
                <a:ext cx="2475070" cy="1005841"/>
              </a:xfrm>
              <a:prstGeom prst="rect">
                <a:avLst/>
              </a:prstGeom>
              <a:gradFill>
                <a:gsLst>
                  <a:gs pos="0">
                    <a:schemeClr val="bg1">
                      <a:lumMod val="50000"/>
                    </a:schemeClr>
                  </a:gs>
                  <a:gs pos="100000">
                    <a:schemeClr val="tx1">
                      <a:lumMod val="95000"/>
                      <a:lumOff val="5000"/>
                    </a:schemeClr>
                  </a:gs>
                </a:gsLst>
                <a:lin ang="36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68580" tIns="34290" rIns="68580" bIns="34290"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" name="矩形 30"/>
              <p:cNvSpPr/>
              <p:nvPr/>
            </p:nvSpPr>
            <p:spPr>
              <a:xfrm>
                <a:off x="2382535" y="2428624"/>
                <a:ext cx="1595309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zh-CN" altLang="en-US" sz="2800" b="1" dirty="0">
                    <a:solidFill>
                      <a:srgbClr val="FFFFFF"/>
                    </a:solidFill>
                    <a:cs typeface="+mn-ea"/>
                    <a:sym typeface="+mn-lt"/>
                  </a:rPr>
                  <a:t>关键词一</a:t>
                </a:r>
              </a:p>
            </p:txBody>
          </p:sp>
        </p:grpSp>
      </p:grpSp>
      <p:grpSp>
        <p:nvGrpSpPr>
          <p:cNvPr id="33" name="组合 32"/>
          <p:cNvGrpSpPr/>
          <p:nvPr/>
        </p:nvGrpSpPr>
        <p:grpSpPr>
          <a:xfrm>
            <a:off x="8056986" y="1801903"/>
            <a:ext cx="2694158" cy="1182116"/>
            <a:chOff x="8056986" y="2157736"/>
            <a:chExt cx="2694158" cy="1182116"/>
          </a:xfrm>
        </p:grpSpPr>
        <p:pic>
          <p:nvPicPr>
            <p:cNvPr id="34" name="图片 33"/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t="55896"/>
            <a:stretch>
              <a:fillRect/>
            </a:stretch>
          </p:blipFill>
          <p:spPr>
            <a:xfrm>
              <a:off x="8131207" y="3145912"/>
              <a:ext cx="2619937" cy="193940"/>
            </a:xfrm>
            <a:prstGeom prst="rect">
              <a:avLst/>
            </a:prstGeom>
          </p:spPr>
        </p:pic>
        <p:grpSp>
          <p:nvGrpSpPr>
            <p:cNvPr id="35" name="组合 34"/>
            <p:cNvGrpSpPr/>
            <p:nvPr/>
          </p:nvGrpSpPr>
          <p:grpSpPr>
            <a:xfrm>
              <a:off x="8056986" y="2157736"/>
              <a:ext cx="2475070" cy="1005841"/>
              <a:chOff x="8056986" y="2157736"/>
              <a:chExt cx="2475070" cy="1005841"/>
            </a:xfrm>
          </p:grpSpPr>
          <p:sp>
            <p:nvSpPr>
              <p:cNvPr id="36" name="矩形 35"/>
              <p:cNvSpPr/>
              <p:nvPr/>
            </p:nvSpPr>
            <p:spPr>
              <a:xfrm>
                <a:off x="8056986" y="2157736"/>
                <a:ext cx="2475070" cy="1005841"/>
              </a:xfrm>
              <a:prstGeom prst="rect">
                <a:avLst/>
              </a:prstGeom>
              <a:gradFill>
                <a:gsLst>
                  <a:gs pos="0">
                    <a:srgbClr val="E30613"/>
                  </a:gs>
                  <a:gs pos="100000">
                    <a:srgbClr val="81040B"/>
                  </a:gs>
                </a:gsLst>
                <a:lin ang="36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68580" tIns="34290" rIns="68580" bIns="34290"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" name="矩形 36"/>
              <p:cNvSpPr/>
              <p:nvPr/>
            </p:nvSpPr>
            <p:spPr>
              <a:xfrm>
                <a:off x="8228333" y="2411840"/>
                <a:ext cx="1595309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zh-CN" altLang="en-US" sz="2800" b="1" dirty="0">
                    <a:solidFill>
                      <a:srgbClr val="FFFFFF"/>
                    </a:solidFill>
                    <a:cs typeface="+mn-ea"/>
                    <a:sym typeface="+mn-lt"/>
                  </a:rPr>
                  <a:t>关键词二</a:t>
                </a:r>
              </a:p>
            </p:txBody>
          </p:sp>
        </p:grpSp>
      </p:grpSp>
      <p:grpSp>
        <p:nvGrpSpPr>
          <p:cNvPr id="38" name="组合 37"/>
          <p:cNvGrpSpPr/>
          <p:nvPr/>
        </p:nvGrpSpPr>
        <p:grpSpPr>
          <a:xfrm>
            <a:off x="3981165" y="1396763"/>
            <a:ext cx="1584212" cy="1628916"/>
            <a:chOff x="3981165" y="1752596"/>
            <a:chExt cx="1584212" cy="1628916"/>
          </a:xfrm>
        </p:grpSpPr>
        <p:grpSp>
          <p:nvGrpSpPr>
            <p:cNvPr id="39" name="组合 38"/>
            <p:cNvGrpSpPr/>
            <p:nvPr/>
          </p:nvGrpSpPr>
          <p:grpSpPr>
            <a:xfrm>
              <a:off x="3981165" y="1752596"/>
              <a:ext cx="1584212" cy="1628916"/>
              <a:chOff x="4156895" y="2537100"/>
              <a:chExt cx="1237654" cy="1272580"/>
            </a:xfrm>
          </p:grpSpPr>
          <p:sp>
            <p:nvSpPr>
              <p:cNvPr id="41" name="椭圆 40"/>
              <p:cNvSpPr/>
              <p:nvPr/>
            </p:nvSpPr>
            <p:spPr>
              <a:xfrm>
                <a:off x="4267030" y="2729426"/>
                <a:ext cx="973138" cy="973137"/>
              </a:xfrm>
              <a:prstGeom prst="ellipse">
                <a:avLst/>
              </a:prstGeom>
              <a:gradFill>
                <a:gsLst>
                  <a:gs pos="0">
                    <a:schemeClr val="bg1">
                      <a:lumMod val="50000"/>
                    </a:schemeClr>
                  </a:gs>
                  <a:gs pos="100000">
                    <a:schemeClr val="tx1">
                      <a:lumMod val="95000"/>
                      <a:lumOff val="5000"/>
                    </a:schemeClr>
                  </a:gs>
                </a:gsLst>
                <a:lin ang="3600000" scaled="0"/>
              </a:gradFill>
              <a:ln>
                <a:noFill/>
              </a:ln>
              <a:effectLst>
                <a:outerShdw blurRad="292100" dist="88900" dir="2700000" algn="tl" rotWithShape="0">
                  <a:prstClr val="black">
                    <a:alpha val="31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68580" tIns="34290" rIns="68580" bIns="34290"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" name="椭圆 41"/>
              <p:cNvSpPr/>
              <p:nvPr/>
            </p:nvSpPr>
            <p:spPr>
              <a:xfrm>
                <a:off x="4159976" y="2616272"/>
                <a:ext cx="1193408" cy="1193408"/>
              </a:xfrm>
              <a:prstGeom prst="ellipse">
                <a:avLst/>
              </a:prstGeom>
              <a:gradFill>
                <a:gsLst>
                  <a:gs pos="100000">
                    <a:schemeClr val="bg1">
                      <a:alpha val="20000"/>
                    </a:schemeClr>
                  </a:gs>
                  <a:gs pos="45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68580" tIns="34290" rIns="68580" bIns="34290"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" name="任意多边形 42"/>
              <p:cNvSpPr/>
              <p:nvPr/>
            </p:nvSpPr>
            <p:spPr>
              <a:xfrm>
                <a:off x="4156895" y="2619291"/>
                <a:ext cx="1060362" cy="1060361"/>
              </a:xfrm>
              <a:custGeom>
                <a:avLst/>
                <a:gdLst>
                  <a:gd name="connsiteX0" fmla="*/ 2048072 w 2048072"/>
                  <a:gd name="connsiteY0" fmla="*/ 1877343 h 2048072"/>
                  <a:gd name="connsiteX1" fmla="*/ 2041869 w 2048072"/>
                  <a:gd name="connsiteY1" fmla="*/ 1885638 h 2048072"/>
                  <a:gd name="connsiteX2" fmla="*/ 1885638 w 2048072"/>
                  <a:gd name="connsiteY2" fmla="*/ 2041869 h 2048072"/>
                  <a:gd name="connsiteX3" fmla="*/ 1877343 w 2048072"/>
                  <a:gd name="connsiteY3" fmla="*/ 2048072 h 2048072"/>
                  <a:gd name="connsiteX4" fmla="*/ 1152525 w 2048072"/>
                  <a:gd name="connsiteY4" fmla="*/ 0 h 2048072"/>
                  <a:gd name="connsiteX5" fmla="*/ 1796913 w 2048072"/>
                  <a:gd name="connsiteY5" fmla="*/ 196833 h 2048072"/>
                  <a:gd name="connsiteX6" fmla="*/ 1846248 w 2048072"/>
                  <a:gd name="connsiteY6" fmla="*/ 233725 h 2048072"/>
                  <a:gd name="connsiteX7" fmla="*/ 233725 w 2048072"/>
                  <a:gd name="connsiteY7" fmla="*/ 1846248 h 2048072"/>
                  <a:gd name="connsiteX8" fmla="*/ 196833 w 2048072"/>
                  <a:gd name="connsiteY8" fmla="*/ 1796913 h 2048072"/>
                  <a:gd name="connsiteX9" fmla="*/ 0 w 2048072"/>
                  <a:gd name="connsiteY9" fmla="*/ 1152525 h 2048072"/>
                  <a:gd name="connsiteX10" fmla="*/ 1152525 w 2048072"/>
                  <a:gd name="connsiteY10" fmla="*/ 0 h 2048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48072" h="2048072">
                    <a:moveTo>
                      <a:pt x="2048072" y="1877343"/>
                    </a:moveTo>
                    <a:lnTo>
                      <a:pt x="2041869" y="1885638"/>
                    </a:lnTo>
                    <a:cubicBezTo>
                      <a:pt x="1994894" y="1942559"/>
                      <a:pt x="1942559" y="1994894"/>
                      <a:pt x="1885638" y="2041869"/>
                    </a:cubicBezTo>
                    <a:lnTo>
                      <a:pt x="1877343" y="2048072"/>
                    </a:lnTo>
                    <a:close/>
                    <a:moveTo>
                      <a:pt x="1152525" y="0"/>
                    </a:moveTo>
                    <a:cubicBezTo>
                      <a:pt x="1391221" y="0"/>
                      <a:pt x="1612969" y="72563"/>
                      <a:pt x="1796913" y="196833"/>
                    </a:cubicBezTo>
                    <a:lnTo>
                      <a:pt x="1846248" y="233725"/>
                    </a:lnTo>
                    <a:lnTo>
                      <a:pt x="233725" y="1846248"/>
                    </a:lnTo>
                    <a:lnTo>
                      <a:pt x="196833" y="1796913"/>
                    </a:lnTo>
                    <a:cubicBezTo>
                      <a:pt x="72563" y="1612969"/>
                      <a:pt x="0" y="1391221"/>
                      <a:pt x="0" y="1152525"/>
                    </a:cubicBezTo>
                    <a:cubicBezTo>
                      <a:pt x="0" y="516003"/>
                      <a:pt x="516003" y="0"/>
                      <a:pt x="1152525" y="0"/>
                    </a:cubicBezTo>
                    <a:close/>
                  </a:path>
                </a:pathLst>
              </a:custGeom>
              <a:solidFill>
                <a:schemeClr val="bg1">
                  <a:alpha val="13000"/>
                </a:schemeClr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68580" tIns="34290" rIns="68580" bIns="34290"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" name="椭圆 43"/>
              <p:cNvSpPr/>
              <p:nvPr/>
            </p:nvSpPr>
            <p:spPr>
              <a:xfrm>
                <a:off x="4225985" y="2537100"/>
                <a:ext cx="493145" cy="493144"/>
              </a:xfrm>
              <a:prstGeom prst="ellipse">
                <a:avLst/>
              </a:prstGeom>
              <a:gradFill flip="none" rotWithShape="1">
                <a:gsLst>
                  <a:gs pos="42000">
                    <a:srgbClr val="FFFFFF">
                      <a:alpha val="50000"/>
                    </a:srgbClr>
                  </a:gs>
                  <a:gs pos="100000">
                    <a:schemeClr val="bg1">
                      <a:lumMod val="100000"/>
                      <a:alpha val="0"/>
                    </a:schemeClr>
                  </a:gs>
                  <a:gs pos="0">
                    <a:schemeClr val="bg1">
                      <a:alpha val="9000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68580" tIns="34290" rIns="68580" bIns="34290"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" name="椭圆 44"/>
              <p:cNvSpPr/>
              <p:nvPr/>
            </p:nvSpPr>
            <p:spPr>
              <a:xfrm rot="19629600">
                <a:off x="4718497" y="3459142"/>
                <a:ext cx="676052" cy="220863"/>
              </a:xfrm>
              <a:prstGeom prst="ellipse">
                <a:avLst/>
              </a:prstGeom>
              <a:gradFill flip="none" rotWithShape="1">
                <a:gsLst>
                  <a:gs pos="36000">
                    <a:srgbClr val="FFFFFF">
                      <a:alpha val="50000"/>
                    </a:srgbClr>
                  </a:gs>
                  <a:gs pos="100000">
                    <a:schemeClr val="bg1">
                      <a:lumMod val="100000"/>
                      <a:alpha val="0"/>
                    </a:schemeClr>
                  </a:gs>
                  <a:gs pos="0">
                    <a:schemeClr val="bg1">
                      <a:alpha val="9000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68580" tIns="34290" rIns="68580" bIns="34290"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40" name="矩形 39"/>
            <p:cNvSpPr/>
            <p:nvPr/>
          </p:nvSpPr>
          <p:spPr>
            <a:xfrm>
              <a:off x="4210062" y="2099872"/>
              <a:ext cx="1104893" cy="904863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defTabSz="913765" fontAlgn="ctr">
                <a:lnSpc>
                  <a:spcPct val="120000"/>
                </a:lnSpc>
              </a:pPr>
              <a:r>
                <a:rPr lang="en-US" altLang="zh-CN" sz="4400" dirty="0">
                  <a:solidFill>
                    <a:srgbClr val="FDFDFD"/>
                  </a:solidFill>
                  <a:cs typeface="+mn-ea"/>
                  <a:sym typeface="+mn-lt"/>
                </a:rPr>
                <a:t>01</a:t>
              </a:r>
              <a:endParaRPr lang="zh-CN" altLang="en-US" sz="4400" dirty="0">
                <a:solidFill>
                  <a:srgbClr val="FDFDFD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46" name="组合 45"/>
          <p:cNvGrpSpPr/>
          <p:nvPr/>
        </p:nvGrpSpPr>
        <p:grpSpPr>
          <a:xfrm>
            <a:off x="9763812" y="1396768"/>
            <a:ext cx="1598287" cy="1641354"/>
            <a:chOff x="9763812" y="1752601"/>
            <a:chExt cx="1598287" cy="1641354"/>
          </a:xfrm>
        </p:grpSpPr>
        <p:grpSp>
          <p:nvGrpSpPr>
            <p:cNvPr id="47" name="组合 46"/>
            <p:cNvGrpSpPr/>
            <p:nvPr/>
          </p:nvGrpSpPr>
          <p:grpSpPr>
            <a:xfrm>
              <a:off x="9763812" y="1752601"/>
              <a:ext cx="1598287" cy="1641354"/>
              <a:chOff x="9393974" y="3695460"/>
              <a:chExt cx="1248649" cy="1282296"/>
            </a:xfrm>
          </p:grpSpPr>
          <p:sp>
            <p:nvSpPr>
              <p:cNvPr id="49" name="椭圆 48"/>
              <p:cNvSpPr/>
              <p:nvPr/>
            </p:nvSpPr>
            <p:spPr>
              <a:xfrm>
                <a:off x="9515104" y="3887786"/>
                <a:ext cx="973138" cy="973137"/>
              </a:xfrm>
              <a:prstGeom prst="ellipse">
                <a:avLst/>
              </a:prstGeom>
              <a:gradFill>
                <a:gsLst>
                  <a:gs pos="0">
                    <a:srgbClr val="E30613"/>
                  </a:gs>
                  <a:gs pos="100000">
                    <a:srgbClr val="81040B"/>
                  </a:gs>
                </a:gsLst>
                <a:lin ang="3600000" scaled="0"/>
              </a:gradFill>
              <a:ln>
                <a:noFill/>
              </a:ln>
              <a:effectLst>
                <a:outerShdw blurRad="292100" dist="88900" dir="2700000" algn="tl" rotWithShape="0">
                  <a:prstClr val="black">
                    <a:alpha val="31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68580" tIns="34290" rIns="68580" bIns="34290"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0" name="椭圆 49"/>
              <p:cNvSpPr/>
              <p:nvPr/>
            </p:nvSpPr>
            <p:spPr>
              <a:xfrm>
                <a:off x="9420606" y="3784348"/>
                <a:ext cx="1193408" cy="1193408"/>
              </a:xfrm>
              <a:prstGeom prst="ellipse">
                <a:avLst/>
              </a:prstGeom>
              <a:gradFill>
                <a:gsLst>
                  <a:gs pos="100000">
                    <a:schemeClr val="bg1">
                      <a:alpha val="20000"/>
                    </a:schemeClr>
                  </a:gs>
                  <a:gs pos="45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68580" tIns="34290" rIns="68580" bIns="34290"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1" name="任意多边形 50"/>
              <p:cNvSpPr/>
              <p:nvPr/>
            </p:nvSpPr>
            <p:spPr>
              <a:xfrm>
                <a:off x="9393974" y="3777650"/>
                <a:ext cx="1060362" cy="1060361"/>
              </a:xfrm>
              <a:custGeom>
                <a:avLst/>
                <a:gdLst>
                  <a:gd name="connsiteX0" fmla="*/ 2048072 w 2048072"/>
                  <a:gd name="connsiteY0" fmla="*/ 1877343 h 2048072"/>
                  <a:gd name="connsiteX1" fmla="*/ 2041869 w 2048072"/>
                  <a:gd name="connsiteY1" fmla="*/ 1885638 h 2048072"/>
                  <a:gd name="connsiteX2" fmla="*/ 1885638 w 2048072"/>
                  <a:gd name="connsiteY2" fmla="*/ 2041869 h 2048072"/>
                  <a:gd name="connsiteX3" fmla="*/ 1877343 w 2048072"/>
                  <a:gd name="connsiteY3" fmla="*/ 2048072 h 2048072"/>
                  <a:gd name="connsiteX4" fmla="*/ 1152525 w 2048072"/>
                  <a:gd name="connsiteY4" fmla="*/ 0 h 2048072"/>
                  <a:gd name="connsiteX5" fmla="*/ 1796913 w 2048072"/>
                  <a:gd name="connsiteY5" fmla="*/ 196833 h 2048072"/>
                  <a:gd name="connsiteX6" fmla="*/ 1846248 w 2048072"/>
                  <a:gd name="connsiteY6" fmla="*/ 233725 h 2048072"/>
                  <a:gd name="connsiteX7" fmla="*/ 233725 w 2048072"/>
                  <a:gd name="connsiteY7" fmla="*/ 1846248 h 2048072"/>
                  <a:gd name="connsiteX8" fmla="*/ 196833 w 2048072"/>
                  <a:gd name="connsiteY8" fmla="*/ 1796913 h 2048072"/>
                  <a:gd name="connsiteX9" fmla="*/ 0 w 2048072"/>
                  <a:gd name="connsiteY9" fmla="*/ 1152525 h 2048072"/>
                  <a:gd name="connsiteX10" fmla="*/ 1152525 w 2048072"/>
                  <a:gd name="connsiteY10" fmla="*/ 0 h 2048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48072" h="2048072">
                    <a:moveTo>
                      <a:pt x="2048072" y="1877343"/>
                    </a:moveTo>
                    <a:lnTo>
                      <a:pt x="2041869" y="1885638"/>
                    </a:lnTo>
                    <a:cubicBezTo>
                      <a:pt x="1994894" y="1942559"/>
                      <a:pt x="1942559" y="1994894"/>
                      <a:pt x="1885638" y="2041869"/>
                    </a:cubicBezTo>
                    <a:lnTo>
                      <a:pt x="1877343" y="2048072"/>
                    </a:lnTo>
                    <a:close/>
                    <a:moveTo>
                      <a:pt x="1152525" y="0"/>
                    </a:moveTo>
                    <a:cubicBezTo>
                      <a:pt x="1391221" y="0"/>
                      <a:pt x="1612969" y="72563"/>
                      <a:pt x="1796913" y="196833"/>
                    </a:cubicBezTo>
                    <a:lnTo>
                      <a:pt x="1846248" y="233725"/>
                    </a:lnTo>
                    <a:lnTo>
                      <a:pt x="233725" y="1846248"/>
                    </a:lnTo>
                    <a:lnTo>
                      <a:pt x="196833" y="1796913"/>
                    </a:lnTo>
                    <a:cubicBezTo>
                      <a:pt x="72563" y="1612969"/>
                      <a:pt x="0" y="1391221"/>
                      <a:pt x="0" y="1152525"/>
                    </a:cubicBezTo>
                    <a:cubicBezTo>
                      <a:pt x="0" y="516003"/>
                      <a:pt x="516003" y="0"/>
                      <a:pt x="1152525" y="0"/>
                    </a:cubicBezTo>
                    <a:close/>
                  </a:path>
                </a:pathLst>
              </a:custGeom>
              <a:solidFill>
                <a:schemeClr val="bg1">
                  <a:alpha val="13000"/>
                </a:schemeClr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68580" tIns="34290" rIns="68580" bIns="34290"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2" name="椭圆 51"/>
              <p:cNvSpPr/>
              <p:nvPr/>
            </p:nvSpPr>
            <p:spPr>
              <a:xfrm>
                <a:off x="9474059" y="3695460"/>
                <a:ext cx="493145" cy="493144"/>
              </a:xfrm>
              <a:prstGeom prst="ellipse">
                <a:avLst/>
              </a:prstGeom>
              <a:gradFill flip="none" rotWithShape="1">
                <a:gsLst>
                  <a:gs pos="42000">
                    <a:srgbClr val="FFFFFF">
                      <a:alpha val="50000"/>
                    </a:srgbClr>
                  </a:gs>
                  <a:gs pos="100000">
                    <a:schemeClr val="bg1">
                      <a:lumMod val="100000"/>
                      <a:alpha val="0"/>
                    </a:schemeClr>
                  </a:gs>
                  <a:gs pos="0">
                    <a:schemeClr val="bg1">
                      <a:alpha val="9000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68580" tIns="34290" rIns="68580" bIns="34290"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3" name="椭圆 52"/>
              <p:cNvSpPr/>
              <p:nvPr/>
            </p:nvSpPr>
            <p:spPr>
              <a:xfrm rot="19629600">
                <a:off x="9966571" y="4617502"/>
                <a:ext cx="676052" cy="220863"/>
              </a:xfrm>
              <a:prstGeom prst="ellipse">
                <a:avLst/>
              </a:prstGeom>
              <a:gradFill flip="none" rotWithShape="1">
                <a:gsLst>
                  <a:gs pos="36000">
                    <a:srgbClr val="FFFFFF">
                      <a:alpha val="50000"/>
                    </a:srgbClr>
                  </a:gs>
                  <a:gs pos="100000">
                    <a:schemeClr val="bg1">
                      <a:lumMod val="100000"/>
                      <a:alpha val="0"/>
                    </a:schemeClr>
                  </a:gs>
                  <a:gs pos="0">
                    <a:schemeClr val="bg1">
                      <a:alpha val="9000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68580" tIns="34290" rIns="68580" bIns="34290"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48" name="矩形 47"/>
            <p:cNvSpPr/>
            <p:nvPr/>
          </p:nvSpPr>
          <p:spPr>
            <a:xfrm>
              <a:off x="9997635" y="2129660"/>
              <a:ext cx="1104893" cy="904863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defTabSz="913765" fontAlgn="ctr">
                <a:lnSpc>
                  <a:spcPct val="120000"/>
                </a:lnSpc>
              </a:pPr>
              <a:r>
                <a:rPr lang="en-US" altLang="zh-CN" sz="4400" dirty="0">
                  <a:solidFill>
                    <a:srgbClr val="FDFDFD"/>
                  </a:solidFill>
                  <a:cs typeface="+mn-ea"/>
                  <a:sym typeface="+mn-lt"/>
                </a:rPr>
                <a:t>02</a:t>
              </a:r>
              <a:endParaRPr lang="zh-CN" altLang="en-US" sz="4400" dirty="0">
                <a:solidFill>
                  <a:srgbClr val="FDFDFD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54" name="组合 53"/>
          <p:cNvGrpSpPr/>
          <p:nvPr/>
        </p:nvGrpSpPr>
        <p:grpSpPr>
          <a:xfrm>
            <a:off x="3988670" y="3637539"/>
            <a:ext cx="1584213" cy="1619969"/>
            <a:chOff x="3988670" y="4183872"/>
            <a:chExt cx="1584213" cy="1619969"/>
          </a:xfrm>
        </p:grpSpPr>
        <p:grpSp>
          <p:nvGrpSpPr>
            <p:cNvPr id="55" name="组合 54"/>
            <p:cNvGrpSpPr/>
            <p:nvPr/>
          </p:nvGrpSpPr>
          <p:grpSpPr>
            <a:xfrm>
              <a:off x="3988670" y="4183872"/>
              <a:ext cx="1584213" cy="1619969"/>
              <a:chOff x="9404968" y="3695460"/>
              <a:chExt cx="1237655" cy="1265589"/>
            </a:xfrm>
          </p:grpSpPr>
          <p:sp>
            <p:nvSpPr>
              <p:cNvPr id="57" name="椭圆 56"/>
              <p:cNvSpPr/>
              <p:nvPr/>
            </p:nvSpPr>
            <p:spPr>
              <a:xfrm>
                <a:off x="9515104" y="3887786"/>
                <a:ext cx="973138" cy="973137"/>
              </a:xfrm>
              <a:prstGeom prst="ellipse">
                <a:avLst/>
              </a:prstGeom>
              <a:gradFill>
                <a:gsLst>
                  <a:gs pos="0">
                    <a:srgbClr val="E30613"/>
                  </a:gs>
                  <a:gs pos="100000">
                    <a:srgbClr val="81040B"/>
                  </a:gs>
                </a:gsLst>
                <a:lin ang="3600000" scaled="0"/>
              </a:gradFill>
              <a:ln>
                <a:noFill/>
              </a:ln>
              <a:effectLst>
                <a:outerShdw blurRad="292100" dist="88900" dir="2700000" algn="tl" rotWithShape="0">
                  <a:prstClr val="black">
                    <a:alpha val="31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68580" tIns="34290" rIns="68580" bIns="34290"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8" name="椭圆 57"/>
              <p:cNvSpPr/>
              <p:nvPr/>
            </p:nvSpPr>
            <p:spPr>
              <a:xfrm>
                <a:off x="9414306" y="3767641"/>
                <a:ext cx="1193408" cy="1193408"/>
              </a:xfrm>
              <a:prstGeom prst="ellipse">
                <a:avLst/>
              </a:prstGeom>
              <a:gradFill>
                <a:gsLst>
                  <a:gs pos="100000">
                    <a:schemeClr val="bg1">
                      <a:alpha val="20000"/>
                    </a:schemeClr>
                  </a:gs>
                  <a:gs pos="45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68580" tIns="34290" rIns="68580" bIns="34290"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9" name="任意多边形 58"/>
              <p:cNvSpPr/>
              <p:nvPr/>
            </p:nvSpPr>
            <p:spPr>
              <a:xfrm>
                <a:off x="9404968" y="3777651"/>
                <a:ext cx="1060362" cy="1060361"/>
              </a:xfrm>
              <a:custGeom>
                <a:avLst/>
                <a:gdLst>
                  <a:gd name="connsiteX0" fmla="*/ 2048072 w 2048072"/>
                  <a:gd name="connsiteY0" fmla="*/ 1877343 h 2048072"/>
                  <a:gd name="connsiteX1" fmla="*/ 2041869 w 2048072"/>
                  <a:gd name="connsiteY1" fmla="*/ 1885638 h 2048072"/>
                  <a:gd name="connsiteX2" fmla="*/ 1885638 w 2048072"/>
                  <a:gd name="connsiteY2" fmla="*/ 2041869 h 2048072"/>
                  <a:gd name="connsiteX3" fmla="*/ 1877343 w 2048072"/>
                  <a:gd name="connsiteY3" fmla="*/ 2048072 h 2048072"/>
                  <a:gd name="connsiteX4" fmla="*/ 1152525 w 2048072"/>
                  <a:gd name="connsiteY4" fmla="*/ 0 h 2048072"/>
                  <a:gd name="connsiteX5" fmla="*/ 1796913 w 2048072"/>
                  <a:gd name="connsiteY5" fmla="*/ 196833 h 2048072"/>
                  <a:gd name="connsiteX6" fmla="*/ 1846248 w 2048072"/>
                  <a:gd name="connsiteY6" fmla="*/ 233725 h 2048072"/>
                  <a:gd name="connsiteX7" fmla="*/ 233725 w 2048072"/>
                  <a:gd name="connsiteY7" fmla="*/ 1846248 h 2048072"/>
                  <a:gd name="connsiteX8" fmla="*/ 196833 w 2048072"/>
                  <a:gd name="connsiteY8" fmla="*/ 1796913 h 2048072"/>
                  <a:gd name="connsiteX9" fmla="*/ 0 w 2048072"/>
                  <a:gd name="connsiteY9" fmla="*/ 1152525 h 2048072"/>
                  <a:gd name="connsiteX10" fmla="*/ 1152525 w 2048072"/>
                  <a:gd name="connsiteY10" fmla="*/ 0 h 2048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48072" h="2048072">
                    <a:moveTo>
                      <a:pt x="2048072" y="1877343"/>
                    </a:moveTo>
                    <a:lnTo>
                      <a:pt x="2041869" y="1885638"/>
                    </a:lnTo>
                    <a:cubicBezTo>
                      <a:pt x="1994894" y="1942559"/>
                      <a:pt x="1942559" y="1994894"/>
                      <a:pt x="1885638" y="2041869"/>
                    </a:cubicBezTo>
                    <a:lnTo>
                      <a:pt x="1877343" y="2048072"/>
                    </a:lnTo>
                    <a:close/>
                    <a:moveTo>
                      <a:pt x="1152525" y="0"/>
                    </a:moveTo>
                    <a:cubicBezTo>
                      <a:pt x="1391221" y="0"/>
                      <a:pt x="1612969" y="72563"/>
                      <a:pt x="1796913" y="196833"/>
                    </a:cubicBezTo>
                    <a:lnTo>
                      <a:pt x="1846248" y="233725"/>
                    </a:lnTo>
                    <a:lnTo>
                      <a:pt x="233725" y="1846248"/>
                    </a:lnTo>
                    <a:lnTo>
                      <a:pt x="196833" y="1796913"/>
                    </a:lnTo>
                    <a:cubicBezTo>
                      <a:pt x="72563" y="1612969"/>
                      <a:pt x="0" y="1391221"/>
                      <a:pt x="0" y="1152525"/>
                    </a:cubicBezTo>
                    <a:cubicBezTo>
                      <a:pt x="0" y="516003"/>
                      <a:pt x="516003" y="0"/>
                      <a:pt x="1152525" y="0"/>
                    </a:cubicBezTo>
                    <a:close/>
                  </a:path>
                </a:pathLst>
              </a:custGeom>
              <a:solidFill>
                <a:schemeClr val="bg1">
                  <a:alpha val="13000"/>
                </a:schemeClr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68580" tIns="34290" rIns="68580" bIns="34290"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0" name="椭圆 59"/>
              <p:cNvSpPr/>
              <p:nvPr/>
            </p:nvSpPr>
            <p:spPr>
              <a:xfrm>
                <a:off x="9474059" y="3695460"/>
                <a:ext cx="493145" cy="493144"/>
              </a:xfrm>
              <a:prstGeom prst="ellipse">
                <a:avLst/>
              </a:prstGeom>
              <a:gradFill flip="none" rotWithShape="1">
                <a:gsLst>
                  <a:gs pos="42000">
                    <a:srgbClr val="FFFFFF">
                      <a:alpha val="50000"/>
                    </a:srgbClr>
                  </a:gs>
                  <a:gs pos="100000">
                    <a:schemeClr val="bg1">
                      <a:lumMod val="100000"/>
                      <a:alpha val="0"/>
                    </a:schemeClr>
                  </a:gs>
                  <a:gs pos="0">
                    <a:schemeClr val="bg1">
                      <a:alpha val="9000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68580" tIns="34290" rIns="68580" bIns="34290"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1" name="椭圆 60"/>
              <p:cNvSpPr/>
              <p:nvPr/>
            </p:nvSpPr>
            <p:spPr>
              <a:xfrm rot="19629600">
                <a:off x="9966571" y="4617502"/>
                <a:ext cx="676052" cy="220863"/>
              </a:xfrm>
              <a:prstGeom prst="ellipse">
                <a:avLst/>
              </a:prstGeom>
              <a:gradFill flip="none" rotWithShape="1">
                <a:gsLst>
                  <a:gs pos="36000">
                    <a:srgbClr val="FFFFFF">
                      <a:alpha val="50000"/>
                    </a:srgbClr>
                  </a:gs>
                  <a:gs pos="100000">
                    <a:schemeClr val="bg1">
                      <a:lumMod val="100000"/>
                      <a:alpha val="0"/>
                    </a:schemeClr>
                  </a:gs>
                  <a:gs pos="0">
                    <a:schemeClr val="bg1">
                      <a:alpha val="9000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68580" tIns="34290" rIns="68580" bIns="34290"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56" name="矩形 55"/>
            <p:cNvSpPr/>
            <p:nvPr/>
          </p:nvSpPr>
          <p:spPr>
            <a:xfrm>
              <a:off x="4199148" y="4538842"/>
              <a:ext cx="1104893" cy="904863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defTabSz="913765" fontAlgn="ctr">
                <a:lnSpc>
                  <a:spcPct val="120000"/>
                </a:lnSpc>
              </a:pPr>
              <a:r>
                <a:rPr lang="en-US" altLang="zh-CN" sz="4400" dirty="0">
                  <a:solidFill>
                    <a:srgbClr val="FDFDFD"/>
                  </a:solidFill>
                  <a:cs typeface="+mn-ea"/>
                  <a:sym typeface="+mn-lt"/>
                </a:rPr>
                <a:t>03</a:t>
              </a:r>
              <a:endParaRPr lang="zh-CN" altLang="en-US" sz="4400" dirty="0">
                <a:solidFill>
                  <a:srgbClr val="FDFDFD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62" name="组合 61"/>
          <p:cNvGrpSpPr/>
          <p:nvPr/>
        </p:nvGrpSpPr>
        <p:grpSpPr>
          <a:xfrm>
            <a:off x="9783586" y="3639917"/>
            <a:ext cx="1570577" cy="1640366"/>
            <a:chOff x="9783586" y="4186250"/>
            <a:chExt cx="1570577" cy="1640366"/>
          </a:xfrm>
        </p:grpSpPr>
        <p:grpSp>
          <p:nvGrpSpPr>
            <p:cNvPr id="63" name="组合 62"/>
            <p:cNvGrpSpPr/>
            <p:nvPr/>
          </p:nvGrpSpPr>
          <p:grpSpPr>
            <a:xfrm>
              <a:off x="9783586" y="4186250"/>
              <a:ext cx="1570577" cy="1640366"/>
              <a:chOff x="4167547" y="2537100"/>
              <a:chExt cx="1227002" cy="1281524"/>
            </a:xfrm>
          </p:grpSpPr>
          <p:sp>
            <p:nvSpPr>
              <p:cNvPr id="65" name="椭圆 64"/>
              <p:cNvSpPr/>
              <p:nvPr/>
            </p:nvSpPr>
            <p:spPr>
              <a:xfrm>
                <a:off x="4267030" y="2729426"/>
                <a:ext cx="973138" cy="973137"/>
              </a:xfrm>
              <a:prstGeom prst="ellipse">
                <a:avLst/>
              </a:prstGeom>
              <a:gradFill>
                <a:gsLst>
                  <a:gs pos="0">
                    <a:schemeClr val="bg1">
                      <a:lumMod val="50000"/>
                    </a:schemeClr>
                  </a:gs>
                  <a:gs pos="100000">
                    <a:schemeClr val="tx1">
                      <a:lumMod val="95000"/>
                      <a:lumOff val="5000"/>
                    </a:schemeClr>
                  </a:gs>
                </a:gsLst>
                <a:lin ang="3600000" scaled="0"/>
              </a:gradFill>
              <a:ln>
                <a:noFill/>
              </a:ln>
              <a:effectLst>
                <a:outerShdw blurRad="292100" dist="88900" dir="2700000" algn="tl" rotWithShape="0">
                  <a:prstClr val="black">
                    <a:alpha val="31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68580" tIns="34290" rIns="68580" bIns="34290"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6" name="椭圆 65"/>
              <p:cNvSpPr/>
              <p:nvPr/>
            </p:nvSpPr>
            <p:spPr>
              <a:xfrm>
                <a:off x="4167547" y="2625216"/>
                <a:ext cx="1193408" cy="1193408"/>
              </a:xfrm>
              <a:prstGeom prst="ellipse">
                <a:avLst/>
              </a:prstGeom>
              <a:gradFill>
                <a:gsLst>
                  <a:gs pos="100000">
                    <a:schemeClr val="bg1">
                      <a:alpha val="20000"/>
                    </a:schemeClr>
                  </a:gs>
                  <a:gs pos="45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68580" tIns="34290" rIns="68580" bIns="34290"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7" name="任意多边形 66"/>
              <p:cNvSpPr/>
              <p:nvPr/>
            </p:nvSpPr>
            <p:spPr>
              <a:xfrm>
                <a:off x="4167885" y="2619291"/>
                <a:ext cx="1060362" cy="1060361"/>
              </a:xfrm>
              <a:custGeom>
                <a:avLst/>
                <a:gdLst>
                  <a:gd name="connsiteX0" fmla="*/ 2048072 w 2048072"/>
                  <a:gd name="connsiteY0" fmla="*/ 1877343 h 2048072"/>
                  <a:gd name="connsiteX1" fmla="*/ 2041869 w 2048072"/>
                  <a:gd name="connsiteY1" fmla="*/ 1885638 h 2048072"/>
                  <a:gd name="connsiteX2" fmla="*/ 1885638 w 2048072"/>
                  <a:gd name="connsiteY2" fmla="*/ 2041869 h 2048072"/>
                  <a:gd name="connsiteX3" fmla="*/ 1877343 w 2048072"/>
                  <a:gd name="connsiteY3" fmla="*/ 2048072 h 2048072"/>
                  <a:gd name="connsiteX4" fmla="*/ 1152525 w 2048072"/>
                  <a:gd name="connsiteY4" fmla="*/ 0 h 2048072"/>
                  <a:gd name="connsiteX5" fmla="*/ 1796913 w 2048072"/>
                  <a:gd name="connsiteY5" fmla="*/ 196833 h 2048072"/>
                  <a:gd name="connsiteX6" fmla="*/ 1846248 w 2048072"/>
                  <a:gd name="connsiteY6" fmla="*/ 233725 h 2048072"/>
                  <a:gd name="connsiteX7" fmla="*/ 233725 w 2048072"/>
                  <a:gd name="connsiteY7" fmla="*/ 1846248 h 2048072"/>
                  <a:gd name="connsiteX8" fmla="*/ 196833 w 2048072"/>
                  <a:gd name="connsiteY8" fmla="*/ 1796913 h 2048072"/>
                  <a:gd name="connsiteX9" fmla="*/ 0 w 2048072"/>
                  <a:gd name="connsiteY9" fmla="*/ 1152525 h 2048072"/>
                  <a:gd name="connsiteX10" fmla="*/ 1152525 w 2048072"/>
                  <a:gd name="connsiteY10" fmla="*/ 0 h 2048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48072" h="2048072">
                    <a:moveTo>
                      <a:pt x="2048072" y="1877343"/>
                    </a:moveTo>
                    <a:lnTo>
                      <a:pt x="2041869" y="1885638"/>
                    </a:lnTo>
                    <a:cubicBezTo>
                      <a:pt x="1994894" y="1942559"/>
                      <a:pt x="1942559" y="1994894"/>
                      <a:pt x="1885638" y="2041869"/>
                    </a:cubicBezTo>
                    <a:lnTo>
                      <a:pt x="1877343" y="2048072"/>
                    </a:lnTo>
                    <a:close/>
                    <a:moveTo>
                      <a:pt x="1152525" y="0"/>
                    </a:moveTo>
                    <a:cubicBezTo>
                      <a:pt x="1391221" y="0"/>
                      <a:pt x="1612969" y="72563"/>
                      <a:pt x="1796913" y="196833"/>
                    </a:cubicBezTo>
                    <a:lnTo>
                      <a:pt x="1846248" y="233725"/>
                    </a:lnTo>
                    <a:lnTo>
                      <a:pt x="233725" y="1846248"/>
                    </a:lnTo>
                    <a:lnTo>
                      <a:pt x="196833" y="1796913"/>
                    </a:lnTo>
                    <a:cubicBezTo>
                      <a:pt x="72563" y="1612969"/>
                      <a:pt x="0" y="1391221"/>
                      <a:pt x="0" y="1152525"/>
                    </a:cubicBezTo>
                    <a:cubicBezTo>
                      <a:pt x="0" y="516003"/>
                      <a:pt x="516003" y="0"/>
                      <a:pt x="1152525" y="0"/>
                    </a:cubicBezTo>
                    <a:close/>
                  </a:path>
                </a:pathLst>
              </a:custGeom>
              <a:solidFill>
                <a:schemeClr val="bg1">
                  <a:alpha val="13000"/>
                </a:schemeClr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68580" tIns="34290" rIns="68580" bIns="34290"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8" name="椭圆 67"/>
              <p:cNvSpPr/>
              <p:nvPr/>
            </p:nvSpPr>
            <p:spPr>
              <a:xfrm>
                <a:off x="4225985" y="2537100"/>
                <a:ext cx="493145" cy="493144"/>
              </a:xfrm>
              <a:prstGeom prst="ellipse">
                <a:avLst/>
              </a:prstGeom>
              <a:gradFill flip="none" rotWithShape="1">
                <a:gsLst>
                  <a:gs pos="42000">
                    <a:srgbClr val="FFFFFF">
                      <a:alpha val="50000"/>
                    </a:srgbClr>
                  </a:gs>
                  <a:gs pos="100000">
                    <a:schemeClr val="bg1">
                      <a:lumMod val="100000"/>
                      <a:alpha val="0"/>
                    </a:schemeClr>
                  </a:gs>
                  <a:gs pos="0">
                    <a:schemeClr val="bg1">
                      <a:alpha val="9000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68580" tIns="34290" rIns="68580" bIns="34290"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9" name="椭圆 68"/>
              <p:cNvSpPr/>
              <p:nvPr/>
            </p:nvSpPr>
            <p:spPr>
              <a:xfrm rot="19629600">
                <a:off x="4718497" y="3459142"/>
                <a:ext cx="676052" cy="220863"/>
              </a:xfrm>
              <a:prstGeom prst="ellipse">
                <a:avLst/>
              </a:prstGeom>
              <a:gradFill flip="none" rotWithShape="1">
                <a:gsLst>
                  <a:gs pos="36000">
                    <a:srgbClr val="FFFFFF">
                      <a:alpha val="50000"/>
                    </a:srgbClr>
                  </a:gs>
                  <a:gs pos="100000">
                    <a:schemeClr val="bg1">
                      <a:lumMod val="100000"/>
                      <a:alpha val="0"/>
                    </a:schemeClr>
                  </a:gs>
                  <a:gs pos="0">
                    <a:schemeClr val="bg1">
                      <a:alpha val="9000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68580" tIns="34290" rIns="68580" bIns="34290"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64" name="矩形 63"/>
            <p:cNvSpPr/>
            <p:nvPr/>
          </p:nvSpPr>
          <p:spPr>
            <a:xfrm>
              <a:off x="9986721" y="4568630"/>
              <a:ext cx="1104893" cy="904863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defTabSz="913765" fontAlgn="ctr">
                <a:lnSpc>
                  <a:spcPct val="120000"/>
                </a:lnSpc>
              </a:pPr>
              <a:r>
                <a:rPr lang="en-US" altLang="zh-CN" sz="4400" dirty="0">
                  <a:solidFill>
                    <a:srgbClr val="FDFDFD"/>
                  </a:solidFill>
                  <a:cs typeface="+mn-ea"/>
                  <a:sym typeface="+mn-lt"/>
                </a:rPr>
                <a:t>04</a:t>
              </a:r>
              <a:endParaRPr lang="zh-CN" altLang="en-US" sz="4400" dirty="0">
                <a:solidFill>
                  <a:srgbClr val="FDFDFD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70" name="组合 69"/>
          <p:cNvGrpSpPr/>
          <p:nvPr/>
        </p:nvGrpSpPr>
        <p:grpSpPr>
          <a:xfrm>
            <a:off x="952834" y="1449496"/>
            <a:ext cx="1437014" cy="1652450"/>
            <a:chOff x="952834" y="1805329"/>
            <a:chExt cx="1437014" cy="1652450"/>
          </a:xfrm>
        </p:grpSpPr>
        <p:grpSp>
          <p:nvGrpSpPr>
            <p:cNvPr id="71" name="组合 70"/>
            <p:cNvGrpSpPr/>
            <p:nvPr/>
          </p:nvGrpSpPr>
          <p:grpSpPr>
            <a:xfrm>
              <a:off x="952834" y="1805329"/>
              <a:ext cx="1437014" cy="1652450"/>
              <a:chOff x="1791034" y="2578294"/>
              <a:chExt cx="1122657" cy="1290965"/>
            </a:xfrm>
          </p:grpSpPr>
          <p:pic>
            <p:nvPicPr>
              <p:cNvPr id="73" name="图片 72"/>
              <p:cNvPicPr>
                <a:picLocks noChangeAspect="1"/>
              </p:cNvPicPr>
              <p:nvPr/>
            </p:nvPicPr>
            <p:blipFill rotWithShape="1">
              <a:blip r:embed="rId5" cstate="screen">
                <a:grayscl/>
                <a:extLst>
                  <a:ext uri="{BEBA8EAE-BF5A-486C-A8C5-ECC9F3942E4B}">
                    <a14:imgProps xmlns:a14="http://schemas.microsoft.com/office/drawing/2010/main">
                      <a14:imgLayer r:embed="rId6">
                        <a14:imgEffect>
                          <a14:colorTemperature colorTemp="2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>
              <a:xfrm rot="5400000">
                <a:off x="2218125" y="3173694"/>
                <a:ext cx="1290965" cy="100166"/>
              </a:xfrm>
              <a:prstGeom prst="rect">
                <a:avLst/>
              </a:prstGeom>
            </p:spPr>
          </p:pic>
          <p:pic>
            <p:nvPicPr>
              <p:cNvPr id="74" name="图片 73"/>
              <p:cNvPicPr>
                <a:picLocks noChangeAspect="1"/>
              </p:cNvPicPr>
              <p:nvPr/>
            </p:nvPicPr>
            <p:blipFill rotWithShape="1">
              <a:blip r:embed="rId5" cstate="screen">
                <a:grayscl/>
                <a:extLst>
                  <a:ext uri="{BEBA8EAE-BF5A-486C-A8C5-ECC9F3942E4B}">
                    <a14:imgProps xmlns:a14="http://schemas.microsoft.com/office/drawing/2010/main">
                      <a14:imgLayer r:embed="rId6">
                        <a14:imgEffect>
                          <a14:colorTemperature colorTemp="2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>
              <a:xfrm rot="16200000" flipH="1">
                <a:off x="1195634" y="3173694"/>
                <a:ext cx="1290965" cy="100166"/>
              </a:xfrm>
              <a:prstGeom prst="rect">
                <a:avLst/>
              </a:prstGeom>
            </p:spPr>
          </p:pic>
        </p:grpSp>
        <p:sp>
          <p:nvSpPr>
            <p:cNvPr id="72" name="Freeform 48"/>
            <p:cNvSpPr>
              <a:spLocks noEditPoints="1"/>
            </p:cNvSpPr>
            <p:nvPr/>
          </p:nvSpPr>
          <p:spPr bwMode="auto">
            <a:xfrm>
              <a:off x="1418078" y="2335471"/>
              <a:ext cx="520842" cy="498549"/>
            </a:xfrm>
            <a:custGeom>
              <a:avLst/>
              <a:gdLst>
                <a:gd name="T0" fmla="*/ 419 w 628"/>
                <a:gd name="T1" fmla="*/ 232 h 600"/>
                <a:gd name="T2" fmla="*/ 411 w 628"/>
                <a:gd name="T3" fmla="*/ 249 h 600"/>
                <a:gd name="T4" fmla="*/ 408 w 628"/>
                <a:gd name="T5" fmla="*/ 261 h 600"/>
                <a:gd name="T6" fmla="*/ 409 w 628"/>
                <a:gd name="T7" fmla="*/ 283 h 600"/>
                <a:gd name="T8" fmla="*/ 417 w 628"/>
                <a:gd name="T9" fmla="*/ 304 h 600"/>
                <a:gd name="T10" fmla="*/ 424 w 628"/>
                <a:gd name="T11" fmla="*/ 315 h 600"/>
                <a:gd name="T12" fmla="*/ 441 w 628"/>
                <a:gd name="T13" fmla="*/ 330 h 600"/>
                <a:gd name="T14" fmla="*/ 453 w 628"/>
                <a:gd name="T15" fmla="*/ 335 h 600"/>
                <a:gd name="T16" fmla="*/ 478 w 628"/>
                <a:gd name="T17" fmla="*/ 200 h 600"/>
                <a:gd name="T18" fmla="*/ 449 w 628"/>
                <a:gd name="T19" fmla="*/ 206 h 600"/>
                <a:gd name="T20" fmla="*/ 433 w 628"/>
                <a:gd name="T21" fmla="*/ 216 h 600"/>
                <a:gd name="T22" fmla="*/ 425 w 628"/>
                <a:gd name="T23" fmla="*/ 224 h 600"/>
                <a:gd name="T24" fmla="*/ 384 w 628"/>
                <a:gd name="T25" fmla="*/ 70 h 600"/>
                <a:gd name="T26" fmla="*/ 314 w 628"/>
                <a:gd name="T27" fmla="*/ 140 h 600"/>
                <a:gd name="T28" fmla="*/ 379 w 628"/>
                <a:gd name="T29" fmla="*/ 283 h 600"/>
                <a:gd name="T30" fmla="*/ 379 w 628"/>
                <a:gd name="T31" fmla="*/ 254 h 600"/>
                <a:gd name="T32" fmla="*/ 359 w 628"/>
                <a:gd name="T33" fmla="*/ 154 h 600"/>
                <a:gd name="T34" fmla="*/ 250 w 628"/>
                <a:gd name="T35" fmla="*/ 270 h 600"/>
                <a:gd name="T36" fmla="*/ 314 w 628"/>
                <a:gd name="T37" fmla="*/ 396 h 600"/>
                <a:gd name="T38" fmla="*/ 282 w 628"/>
                <a:gd name="T39" fmla="*/ 400 h 600"/>
                <a:gd name="T40" fmla="*/ 267 w 628"/>
                <a:gd name="T41" fmla="*/ 382 h 600"/>
                <a:gd name="T42" fmla="*/ 257 w 628"/>
                <a:gd name="T43" fmla="*/ 374 h 600"/>
                <a:gd name="T44" fmla="*/ 214 w 628"/>
                <a:gd name="T45" fmla="*/ 356 h 600"/>
                <a:gd name="T46" fmla="*/ 195 w 628"/>
                <a:gd name="T47" fmla="*/ 354 h 600"/>
                <a:gd name="T48" fmla="*/ 0 w 628"/>
                <a:gd name="T49" fmla="*/ 600 h 600"/>
                <a:gd name="T50" fmla="*/ 83 w 628"/>
                <a:gd name="T51" fmla="*/ 454 h 600"/>
                <a:gd name="T52" fmla="*/ 216 w 628"/>
                <a:gd name="T53" fmla="*/ 454 h 600"/>
                <a:gd name="T54" fmla="*/ 301 w 628"/>
                <a:gd name="T55" fmla="*/ 600 h 600"/>
                <a:gd name="T56" fmla="*/ 282 w 628"/>
                <a:gd name="T57" fmla="*/ 400 h 600"/>
                <a:gd name="T58" fmla="*/ 433 w 628"/>
                <a:gd name="T59" fmla="*/ 354 h 600"/>
                <a:gd name="T60" fmla="*/ 413 w 628"/>
                <a:gd name="T61" fmla="*/ 356 h 600"/>
                <a:gd name="T62" fmla="*/ 361 w 628"/>
                <a:gd name="T63" fmla="*/ 382 h 600"/>
                <a:gd name="T64" fmla="*/ 353 w 628"/>
                <a:gd name="T65" fmla="*/ 391 h 600"/>
                <a:gd name="T66" fmla="*/ 389 w 628"/>
                <a:gd name="T67" fmla="*/ 600 h 600"/>
                <a:gd name="T68" fmla="*/ 410 w 628"/>
                <a:gd name="T69" fmla="*/ 600 h 600"/>
                <a:gd name="T70" fmla="*/ 564 w 628"/>
                <a:gd name="T71" fmla="*/ 454 h 600"/>
                <a:gd name="T72" fmla="*/ 628 w 628"/>
                <a:gd name="T73" fmla="*/ 460 h 600"/>
                <a:gd name="T74" fmla="*/ 151 w 628"/>
                <a:gd name="T75" fmla="*/ 340 h 600"/>
                <a:gd name="T76" fmla="*/ 186 w 628"/>
                <a:gd name="T77" fmla="*/ 330 h 600"/>
                <a:gd name="T78" fmla="*/ 196 w 628"/>
                <a:gd name="T79" fmla="*/ 323 h 600"/>
                <a:gd name="T80" fmla="*/ 216 w 628"/>
                <a:gd name="T81" fmla="*/ 295 h 600"/>
                <a:gd name="T82" fmla="*/ 219 w 628"/>
                <a:gd name="T83" fmla="*/ 281 h 600"/>
                <a:gd name="T84" fmla="*/ 219 w 628"/>
                <a:gd name="T85" fmla="*/ 258 h 600"/>
                <a:gd name="T86" fmla="*/ 214 w 628"/>
                <a:gd name="T87" fmla="*/ 241 h 600"/>
                <a:gd name="T88" fmla="*/ 208 w 628"/>
                <a:gd name="T89" fmla="*/ 231 h 600"/>
                <a:gd name="T90" fmla="*/ 195 w 628"/>
                <a:gd name="T91" fmla="*/ 217 h 600"/>
                <a:gd name="T92" fmla="*/ 186 w 628"/>
                <a:gd name="T93" fmla="*/ 210 h 600"/>
                <a:gd name="T94" fmla="*/ 151 w 628"/>
                <a:gd name="T95" fmla="*/ 200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28" h="600">
                  <a:moveTo>
                    <a:pt x="425" y="224"/>
                  </a:moveTo>
                  <a:cubicBezTo>
                    <a:pt x="423" y="226"/>
                    <a:pt x="421" y="229"/>
                    <a:pt x="420" y="231"/>
                  </a:cubicBezTo>
                  <a:cubicBezTo>
                    <a:pt x="419" y="231"/>
                    <a:pt x="419" y="232"/>
                    <a:pt x="419" y="232"/>
                  </a:cubicBezTo>
                  <a:cubicBezTo>
                    <a:pt x="418" y="234"/>
                    <a:pt x="416" y="236"/>
                    <a:pt x="415" y="239"/>
                  </a:cubicBezTo>
                  <a:cubicBezTo>
                    <a:pt x="415" y="240"/>
                    <a:pt x="414" y="240"/>
                    <a:pt x="414" y="241"/>
                  </a:cubicBezTo>
                  <a:cubicBezTo>
                    <a:pt x="413" y="244"/>
                    <a:pt x="412" y="246"/>
                    <a:pt x="411" y="249"/>
                  </a:cubicBezTo>
                  <a:cubicBezTo>
                    <a:pt x="411" y="249"/>
                    <a:pt x="411" y="250"/>
                    <a:pt x="411" y="250"/>
                  </a:cubicBezTo>
                  <a:cubicBezTo>
                    <a:pt x="410" y="253"/>
                    <a:pt x="409" y="255"/>
                    <a:pt x="409" y="258"/>
                  </a:cubicBezTo>
                  <a:cubicBezTo>
                    <a:pt x="409" y="259"/>
                    <a:pt x="409" y="260"/>
                    <a:pt x="408" y="261"/>
                  </a:cubicBezTo>
                  <a:cubicBezTo>
                    <a:pt x="408" y="264"/>
                    <a:pt x="408" y="267"/>
                    <a:pt x="408" y="270"/>
                  </a:cubicBezTo>
                  <a:cubicBezTo>
                    <a:pt x="408" y="274"/>
                    <a:pt x="408" y="278"/>
                    <a:pt x="409" y="281"/>
                  </a:cubicBezTo>
                  <a:cubicBezTo>
                    <a:pt x="409" y="282"/>
                    <a:pt x="409" y="283"/>
                    <a:pt x="409" y="283"/>
                  </a:cubicBezTo>
                  <a:cubicBezTo>
                    <a:pt x="410" y="287"/>
                    <a:pt x="411" y="290"/>
                    <a:pt x="412" y="293"/>
                  </a:cubicBezTo>
                  <a:cubicBezTo>
                    <a:pt x="412" y="294"/>
                    <a:pt x="412" y="294"/>
                    <a:pt x="412" y="295"/>
                  </a:cubicBezTo>
                  <a:cubicBezTo>
                    <a:pt x="414" y="298"/>
                    <a:pt x="415" y="301"/>
                    <a:pt x="417" y="304"/>
                  </a:cubicBezTo>
                  <a:cubicBezTo>
                    <a:pt x="417" y="305"/>
                    <a:pt x="417" y="305"/>
                    <a:pt x="418" y="306"/>
                  </a:cubicBezTo>
                  <a:cubicBezTo>
                    <a:pt x="420" y="309"/>
                    <a:pt x="422" y="312"/>
                    <a:pt x="424" y="315"/>
                  </a:cubicBezTo>
                  <a:cubicBezTo>
                    <a:pt x="424" y="315"/>
                    <a:pt x="424" y="315"/>
                    <a:pt x="424" y="315"/>
                  </a:cubicBezTo>
                  <a:cubicBezTo>
                    <a:pt x="427" y="318"/>
                    <a:pt x="429" y="320"/>
                    <a:pt x="432" y="323"/>
                  </a:cubicBezTo>
                  <a:cubicBezTo>
                    <a:pt x="432" y="323"/>
                    <a:pt x="432" y="323"/>
                    <a:pt x="432" y="323"/>
                  </a:cubicBezTo>
                  <a:cubicBezTo>
                    <a:pt x="435" y="326"/>
                    <a:pt x="438" y="328"/>
                    <a:pt x="441" y="330"/>
                  </a:cubicBezTo>
                  <a:cubicBezTo>
                    <a:pt x="442" y="330"/>
                    <a:pt x="442" y="330"/>
                    <a:pt x="442" y="330"/>
                  </a:cubicBezTo>
                  <a:cubicBezTo>
                    <a:pt x="446" y="332"/>
                    <a:pt x="449" y="334"/>
                    <a:pt x="452" y="335"/>
                  </a:cubicBezTo>
                  <a:cubicBezTo>
                    <a:pt x="453" y="335"/>
                    <a:pt x="453" y="335"/>
                    <a:pt x="453" y="335"/>
                  </a:cubicBezTo>
                  <a:cubicBezTo>
                    <a:pt x="461" y="338"/>
                    <a:pt x="469" y="340"/>
                    <a:pt x="478" y="340"/>
                  </a:cubicBezTo>
                  <a:cubicBezTo>
                    <a:pt x="516" y="340"/>
                    <a:pt x="547" y="309"/>
                    <a:pt x="547" y="270"/>
                  </a:cubicBezTo>
                  <a:cubicBezTo>
                    <a:pt x="547" y="231"/>
                    <a:pt x="516" y="200"/>
                    <a:pt x="478" y="200"/>
                  </a:cubicBezTo>
                  <a:cubicBezTo>
                    <a:pt x="468" y="200"/>
                    <a:pt x="458" y="202"/>
                    <a:pt x="450" y="206"/>
                  </a:cubicBezTo>
                  <a:cubicBezTo>
                    <a:pt x="450" y="206"/>
                    <a:pt x="450" y="206"/>
                    <a:pt x="450" y="206"/>
                  </a:cubicBezTo>
                  <a:cubicBezTo>
                    <a:pt x="449" y="206"/>
                    <a:pt x="449" y="206"/>
                    <a:pt x="449" y="206"/>
                  </a:cubicBezTo>
                  <a:cubicBezTo>
                    <a:pt x="446" y="208"/>
                    <a:pt x="444" y="209"/>
                    <a:pt x="442" y="210"/>
                  </a:cubicBezTo>
                  <a:cubicBezTo>
                    <a:pt x="441" y="210"/>
                    <a:pt x="441" y="211"/>
                    <a:pt x="440" y="211"/>
                  </a:cubicBezTo>
                  <a:cubicBezTo>
                    <a:pt x="438" y="213"/>
                    <a:pt x="435" y="215"/>
                    <a:pt x="433" y="216"/>
                  </a:cubicBezTo>
                  <a:cubicBezTo>
                    <a:pt x="433" y="217"/>
                    <a:pt x="432" y="217"/>
                    <a:pt x="432" y="217"/>
                  </a:cubicBezTo>
                  <a:cubicBezTo>
                    <a:pt x="430" y="219"/>
                    <a:pt x="428" y="221"/>
                    <a:pt x="426" y="223"/>
                  </a:cubicBezTo>
                  <a:cubicBezTo>
                    <a:pt x="426" y="223"/>
                    <a:pt x="425" y="224"/>
                    <a:pt x="425" y="224"/>
                  </a:cubicBezTo>
                  <a:close/>
                  <a:moveTo>
                    <a:pt x="314" y="140"/>
                  </a:moveTo>
                  <a:lnTo>
                    <a:pt x="314" y="140"/>
                  </a:lnTo>
                  <a:cubicBezTo>
                    <a:pt x="353" y="140"/>
                    <a:pt x="384" y="108"/>
                    <a:pt x="384" y="70"/>
                  </a:cubicBezTo>
                  <a:cubicBezTo>
                    <a:pt x="384" y="31"/>
                    <a:pt x="353" y="0"/>
                    <a:pt x="314" y="0"/>
                  </a:cubicBezTo>
                  <a:cubicBezTo>
                    <a:pt x="275" y="0"/>
                    <a:pt x="244" y="31"/>
                    <a:pt x="244" y="70"/>
                  </a:cubicBezTo>
                  <a:cubicBezTo>
                    <a:pt x="244" y="108"/>
                    <a:pt x="275" y="140"/>
                    <a:pt x="314" y="140"/>
                  </a:cubicBezTo>
                  <a:close/>
                  <a:moveTo>
                    <a:pt x="379" y="336"/>
                  </a:moveTo>
                  <a:lnTo>
                    <a:pt x="379" y="336"/>
                  </a:lnTo>
                  <a:lnTo>
                    <a:pt x="379" y="283"/>
                  </a:lnTo>
                  <a:cubicBezTo>
                    <a:pt x="379" y="279"/>
                    <a:pt x="378" y="274"/>
                    <a:pt x="378" y="270"/>
                  </a:cubicBezTo>
                  <a:cubicBezTo>
                    <a:pt x="378" y="266"/>
                    <a:pt x="379" y="262"/>
                    <a:pt x="379" y="257"/>
                  </a:cubicBezTo>
                  <a:lnTo>
                    <a:pt x="379" y="254"/>
                  </a:lnTo>
                  <a:lnTo>
                    <a:pt x="380" y="254"/>
                  </a:lnTo>
                  <a:cubicBezTo>
                    <a:pt x="385" y="223"/>
                    <a:pt x="404" y="197"/>
                    <a:pt x="431" y="183"/>
                  </a:cubicBezTo>
                  <a:cubicBezTo>
                    <a:pt x="412" y="165"/>
                    <a:pt x="387" y="154"/>
                    <a:pt x="359" y="154"/>
                  </a:cubicBezTo>
                  <a:lnTo>
                    <a:pt x="269" y="154"/>
                  </a:lnTo>
                  <a:cubicBezTo>
                    <a:pt x="241" y="154"/>
                    <a:pt x="216" y="165"/>
                    <a:pt x="197" y="183"/>
                  </a:cubicBezTo>
                  <a:cubicBezTo>
                    <a:pt x="228" y="199"/>
                    <a:pt x="250" y="232"/>
                    <a:pt x="250" y="270"/>
                  </a:cubicBezTo>
                  <a:cubicBezTo>
                    <a:pt x="250" y="278"/>
                    <a:pt x="249" y="285"/>
                    <a:pt x="247" y="293"/>
                  </a:cubicBezTo>
                  <a:lnTo>
                    <a:pt x="247" y="335"/>
                  </a:lnTo>
                  <a:cubicBezTo>
                    <a:pt x="276" y="347"/>
                    <a:pt x="299" y="369"/>
                    <a:pt x="314" y="396"/>
                  </a:cubicBezTo>
                  <a:cubicBezTo>
                    <a:pt x="328" y="369"/>
                    <a:pt x="352" y="348"/>
                    <a:pt x="379" y="336"/>
                  </a:cubicBezTo>
                  <a:close/>
                  <a:moveTo>
                    <a:pt x="282" y="400"/>
                  </a:moveTo>
                  <a:lnTo>
                    <a:pt x="282" y="400"/>
                  </a:lnTo>
                  <a:cubicBezTo>
                    <a:pt x="280" y="397"/>
                    <a:pt x="278" y="394"/>
                    <a:pt x="275" y="391"/>
                  </a:cubicBezTo>
                  <a:cubicBezTo>
                    <a:pt x="275" y="390"/>
                    <a:pt x="274" y="390"/>
                    <a:pt x="274" y="390"/>
                  </a:cubicBezTo>
                  <a:cubicBezTo>
                    <a:pt x="272" y="387"/>
                    <a:pt x="270" y="385"/>
                    <a:pt x="267" y="382"/>
                  </a:cubicBezTo>
                  <a:cubicBezTo>
                    <a:pt x="267" y="382"/>
                    <a:pt x="266" y="382"/>
                    <a:pt x="266" y="381"/>
                  </a:cubicBezTo>
                  <a:cubicBezTo>
                    <a:pt x="263" y="379"/>
                    <a:pt x="261" y="377"/>
                    <a:pt x="258" y="375"/>
                  </a:cubicBezTo>
                  <a:cubicBezTo>
                    <a:pt x="257" y="374"/>
                    <a:pt x="257" y="374"/>
                    <a:pt x="257" y="374"/>
                  </a:cubicBezTo>
                  <a:cubicBezTo>
                    <a:pt x="247" y="367"/>
                    <a:pt x="237" y="362"/>
                    <a:pt x="225" y="359"/>
                  </a:cubicBezTo>
                  <a:cubicBezTo>
                    <a:pt x="223" y="358"/>
                    <a:pt x="220" y="357"/>
                    <a:pt x="218" y="357"/>
                  </a:cubicBezTo>
                  <a:cubicBezTo>
                    <a:pt x="217" y="356"/>
                    <a:pt x="215" y="356"/>
                    <a:pt x="214" y="356"/>
                  </a:cubicBezTo>
                  <a:cubicBezTo>
                    <a:pt x="212" y="356"/>
                    <a:pt x="210" y="355"/>
                    <a:pt x="208" y="355"/>
                  </a:cubicBezTo>
                  <a:cubicBezTo>
                    <a:pt x="207" y="355"/>
                    <a:pt x="206" y="355"/>
                    <a:pt x="205" y="355"/>
                  </a:cubicBezTo>
                  <a:cubicBezTo>
                    <a:pt x="202" y="354"/>
                    <a:pt x="199" y="354"/>
                    <a:pt x="195" y="354"/>
                  </a:cubicBezTo>
                  <a:lnTo>
                    <a:pt x="105" y="354"/>
                  </a:lnTo>
                  <a:cubicBezTo>
                    <a:pt x="47" y="354"/>
                    <a:pt x="0" y="401"/>
                    <a:pt x="0" y="460"/>
                  </a:cubicBezTo>
                  <a:lnTo>
                    <a:pt x="0" y="600"/>
                  </a:lnTo>
                  <a:lnTo>
                    <a:pt x="62" y="600"/>
                  </a:lnTo>
                  <a:lnTo>
                    <a:pt x="62" y="454"/>
                  </a:lnTo>
                  <a:lnTo>
                    <a:pt x="83" y="454"/>
                  </a:lnTo>
                  <a:lnTo>
                    <a:pt x="83" y="600"/>
                  </a:lnTo>
                  <a:lnTo>
                    <a:pt x="216" y="600"/>
                  </a:lnTo>
                  <a:lnTo>
                    <a:pt x="216" y="454"/>
                  </a:lnTo>
                  <a:lnTo>
                    <a:pt x="237" y="454"/>
                  </a:lnTo>
                  <a:lnTo>
                    <a:pt x="237" y="600"/>
                  </a:lnTo>
                  <a:lnTo>
                    <a:pt x="301" y="600"/>
                  </a:lnTo>
                  <a:lnTo>
                    <a:pt x="301" y="460"/>
                  </a:lnTo>
                  <a:cubicBezTo>
                    <a:pt x="301" y="437"/>
                    <a:pt x="294" y="417"/>
                    <a:pt x="282" y="400"/>
                  </a:cubicBezTo>
                  <a:cubicBezTo>
                    <a:pt x="282" y="400"/>
                    <a:pt x="282" y="400"/>
                    <a:pt x="282" y="400"/>
                  </a:cubicBezTo>
                  <a:close/>
                  <a:moveTo>
                    <a:pt x="523" y="354"/>
                  </a:moveTo>
                  <a:lnTo>
                    <a:pt x="523" y="354"/>
                  </a:lnTo>
                  <a:lnTo>
                    <a:pt x="433" y="354"/>
                  </a:lnTo>
                  <a:cubicBezTo>
                    <a:pt x="429" y="354"/>
                    <a:pt x="426" y="354"/>
                    <a:pt x="423" y="355"/>
                  </a:cubicBezTo>
                  <a:cubicBezTo>
                    <a:pt x="422" y="355"/>
                    <a:pt x="421" y="355"/>
                    <a:pt x="420" y="355"/>
                  </a:cubicBezTo>
                  <a:cubicBezTo>
                    <a:pt x="418" y="355"/>
                    <a:pt x="415" y="356"/>
                    <a:pt x="413" y="356"/>
                  </a:cubicBezTo>
                  <a:cubicBezTo>
                    <a:pt x="412" y="356"/>
                    <a:pt x="411" y="356"/>
                    <a:pt x="410" y="357"/>
                  </a:cubicBezTo>
                  <a:cubicBezTo>
                    <a:pt x="408" y="357"/>
                    <a:pt x="405" y="358"/>
                    <a:pt x="403" y="358"/>
                  </a:cubicBezTo>
                  <a:cubicBezTo>
                    <a:pt x="387" y="363"/>
                    <a:pt x="373" y="371"/>
                    <a:pt x="361" y="382"/>
                  </a:cubicBezTo>
                  <a:cubicBezTo>
                    <a:pt x="361" y="382"/>
                    <a:pt x="361" y="382"/>
                    <a:pt x="361" y="383"/>
                  </a:cubicBezTo>
                  <a:cubicBezTo>
                    <a:pt x="358" y="385"/>
                    <a:pt x="356" y="388"/>
                    <a:pt x="353" y="390"/>
                  </a:cubicBezTo>
                  <a:cubicBezTo>
                    <a:pt x="353" y="390"/>
                    <a:pt x="353" y="391"/>
                    <a:pt x="353" y="391"/>
                  </a:cubicBezTo>
                  <a:cubicBezTo>
                    <a:pt x="337" y="409"/>
                    <a:pt x="327" y="433"/>
                    <a:pt x="327" y="460"/>
                  </a:cubicBezTo>
                  <a:lnTo>
                    <a:pt x="327" y="600"/>
                  </a:lnTo>
                  <a:lnTo>
                    <a:pt x="389" y="600"/>
                  </a:lnTo>
                  <a:lnTo>
                    <a:pt x="389" y="454"/>
                  </a:lnTo>
                  <a:lnTo>
                    <a:pt x="410" y="454"/>
                  </a:lnTo>
                  <a:lnTo>
                    <a:pt x="410" y="600"/>
                  </a:lnTo>
                  <a:lnTo>
                    <a:pt x="543" y="600"/>
                  </a:lnTo>
                  <a:lnTo>
                    <a:pt x="543" y="454"/>
                  </a:lnTo>
                  <a:lnTo>
                    <a:pt x="564" y="454"/>
                  </a:lnTo>
                  <a:lnTo>
                    <a:pt x="564" y="600"/>
                  </a:lnTo>
                  <a:lnTo>
                    <a:pt x="628" y="600"/>
                  </a:lnTo>
                  <a:lnTo>
                    <a:pt x="628" y="460"/>
                  </a:lnTo>
                  <a:cubicBezTo>
                    <a:pt x="628" y="401"/>
                    <a:pt x="581" y="354"/>
                    <a:pt x="523" y="354"/>
                  </a:cubicBezTo>
                  <a:close/>
                  <a:moveTo>
                    <a:pt x="151" y="340"/>
                  </a:moveTo>
                  <a:lnTo>
                    <a:pt x="151" y="340"/>
                  </a:lnTo>
                  <a:cubicBezTo>
                    <a:pt x="159" y="340"/>
                    <a:pt x="167" y="338"/>
                    <a:pt x="175" y="335"/>
                  </a:cubicBezTo>
                  <a:cubicBezTo>
                    <a:pt x="175" y="335"/>
                    <a:pt x="175" y="335"/>
                    <a:pt x="176" y="335"/>
                  </a:cubicBezTo>
                  <a:cubicBezTo>
                    <a:pt x="179" y="334"/>
                    <a:pt x="183" y="332"/>
                    <a:pt x="186" y="330"/>
                  </a:cubicBezTo>
                  <a:cubicBezTo>
                    <a:pt x="186" y="330"/>
                    <a:pt x="186" y="330"/>
                    <a:pt x="186" y="330"/>
                  </a:cubicBezTo>
                  <a:cubicBezTo>
                    <a:pt x="190" y="328"/>
                    <a:pt x="193" y="326"/>
                    <a:pt x="196" y="323"/>
                  </a:cubicBezTo>
                  <a:cubicBezTo>
                    <a:pt x="196" y="323"/>
                    <a:pt x="196" y="323"/>
                    <a:pt x="196" y="323"/>
                  </a:cubicBezTo>
                  <a:cubicBezTo>
                    <a:pt x="202" y="318"/>
                    <a:pt x="206" y="312"/>
                    <a:pt x="210" y="306"/>
                  </a:cubicBezTo>
                  <a:cubicBezTo>
                    <a:pt x="211" y="305"/>
                    <a:pt x="211" y="305"/>
                    <a:pt x="211" y="304"/>
                  </a:cubicBezTo>
                  <a:cubicBezTo>
                    <a:pt x="213" y="301"/>
                    <a:pt x="214" y="298"/>
                    <a:pt x="216" y="295"/>
                  </a:cubicBezTo>
                  <a:cubicBezTo>
                    <a:pt x="216" y="294"/>
                    <a:pt x="216" y="294"/>
                    <a:pt x="216" y="293"/>
                  </a:cubicBezTo>
                  <a:cubicBezTo>
                    <a:pt x="217" y="290"/>
                    <a:pt x="218" y="287"/>
                    <a:pt x="219" y="283"/>
                  </a:cubicBezTo>
                  <a:cubicBezTo>
                    <a:pt x="219" y="282"/>
                    <a:pt x="219" y="282"/>
                    <a:pt x="219" y="281"/>
                  </a:cubicBezTo>
                  <a:cubicBezTo>
                    <a:pt x="220" y="278"/>
                    <a:pt x="220" y="274"/>
                    <a:pt x="220" y="270"/>
                  </a:cubicBezTo>
                  <a:cubicBezTo>
                    <a:pt x="220" y="267"/>
                    <a:pt x="220" y="264"/>
                    <a:pt x="220" y="261"/>
                  </a:cubicBezTo>
                  <a:cubicBezTo>
                    <a:pt x="219" y="260"/>
                    <a:pt x="219" y="259"/>
                    <a:pt x="219" y="258"/>
                  </a:cubicBezTo>
                  <a:cubicBezTo>
                    <a:pt x="219" y="255"/>
                    <a:pt x="218" y="252"/>
                    <a:pt x="217" y="250"/>
                  </a:cubicBezTo>
                  <a:cubicBezTo>
                    <a:pt x="217" y="249"/>
                    <a:pt x="217" y="249"/>
                    <a:pt x="217" y="249"/>
                  </a:cubicBezTo>
                  <a:cubicBezTo>
                    <a:pt x="216" y="246"/>
                    <a:pt x="215" y="244"/>
                    <a:pt x="214" y="241"/>
                  </a:cubicBezTo>
                  <a:cubicBezTo>
                    <a:pt x="214" y="240"/>
                    <a:pt x="213" y="240"/>
                    <a:pt x="213" y="239"/>
                  </a:cubicBezTo>
                  <a:cubicBezTo>
                    <a:pt x="212" y="236"/>
                    <a:pt x="210" y="234"/>
                    <a:pt x="209" y="231"/>
                  </a:cubicBezTo>
                  <a:lnTo>
                    <a:pt x="208" y="231"/>
                  </a:lnTo>
                  <a:cubicBezTo>
                    <a:pt x="207" y="229"/>
                    <a:pt x="205" y="226"/>
                    <a:pt x="203" y="224"/>
                  </a:cubicBezTo>
                  <a:cubicBezTo>
                    <a:pt x="203" y="224"/>
                    <a:pt x="202" y="223"/>
                    <a:pt x="202" y="223"/>
                  </a:cubicBezTo>
                  <a:cubicBezTo>
                    <a:pt x="200" y="221"/>
                    <a:pt x="198" y="219"/>
                    <a:pt x="195" y="217"/>
                  </a:cubicBezTo>
                  <a:cubicBezTo>
                    <a:pt x="195" y="217"/>
                    <a:pt x="195" y="217"/>
                    <a:pt x="195" y="216"/>
                  </a:cubicBezTo>
                  <a:cubicBezTo>
                    <a:pt x="193" y="215"/>
                    <a:pt x="190" y="213"/>
                    <a:pt x="188" y="211"/>
                  </a:cubicBezTo>
                  <a:cubicBezTo>
                    <a:pt x="187" y="211"/>
                    <a:pt x="187" y="210"/>
                    <a:pt x="186" y="210"/>
                  </a:cubicBezTo>
                  <a:cubicBezTo>
                    <a:pt x="184" y="209"/>
                    <a:pt x="181" y="207"/>
                    <a:pt x="179" y="206"/>
                  </a:cubicBezTo>
                  <a:cubicBezTo>
                    <a:pt x="179" y="206"/>
                    <a:pt x="178" y="206"/>
                    <a:pt x="178" y="206"/>
                  </a:cubicBezTo>
                  <a:cubicBezTo>
                    <a:pt x="170" y="202"/>
                    <a:pt x="160" y="200"/>
                    <a:pt x="151" y="200"/>
                  </a:cubicBezTo>
                  <a:cubicBezTo>
                    <a:pt x="112" y="200"/>
                    <a:pt x="81" y="231"/>
                    <a:pt x="81" y="270"/>
                  </a:cubicBezTo>
                  <a:cubicBezTo>
                    <a:pt x="81" y="309"/>
                    <a:pt x="112" y="340"/>
                    <a:pt x="151" y="34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360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accent2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75" name="组合 74"/>
          <p:cNvGrpSpPr/>
          <p:nvPr/>
        </p:nvGrpSpPr>
        <p:grpSpPr>
          <a:xfrm>
            <a:off x="6749548" y="1449497"/>
            <a:ext cx="1437014" cy="1652450"/>
            <a:chOff x="6749548" y="1805330"/>
            <a:chExt cx="1437014" cy="1652450"/>
          </a:xfrm>
        </p:grpSpPr>
        <p:grpSp>
          <p:nvGrpSpPr>
            <p:cNvPr id="76" name="组合 75"/>
            <p:cNvGrpSpPr/>
            <p:nvPr/>
          </p:nvGrpSpPr>
          <p:grpSpPr>
            <a:xfrm>
              <a:off x="6749548" y="1805330"/>
              <a:ext cx="1437014" cy="1652450"/>
              <a:chOff x="7039108" y="3736654"/>
              <a:chExt cx="1122657" cy="1290965"/>
            </a:xfrm>
          </p:grpSpPr>
          <p:pic>
            <p:nvPicPr>
              <p:cNvPr id="78" name="图片 77"/>
              <p:cNvPicPr>
                <a:picLocks noChangeAspect="1"/>
              </p:cNvPicPr>
              <p:nvPr/>
            </p:nvPicPr>
            <p:blipFill rotWithShape="1">
              <a:blip r:embed="rId5" cstate="screen">
                <a:grayscl/>
                <a:extLst>
                  <a:ext uri="{BEBA8EAE-BF5A-486C-A8C5-ECC9F3942E4B}">
                    <a14:imgProps xmlns:a14="http://schemas.microsoft.com/office/drawing/2010/main">
                      <a14:imgLayer r:embed="rId6">
                        <a14:imgEffect>
                          <a14:colorTemperature colorTemp="2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>
              <a:xfrm rot="5400000">
                <a:off x="7466199" y="4332054"/>
                <a:ext cx="1290965" cy="100166"/>
              </a:xfrm>
              <a:prstGeom prst="rect">
                <a:avLst/>
              </a:prstGeom>
            </p:spPr>
          </p:pic>
          <p:pic>
            <p:nvPicPr>
              <p:cNvPr id="79" name="图片 78"/>
              <p:cNvPicPr>
                <a:picLocks noChangeAspect="1"/>
              </p:cNvPicPr>
              <p:nvPr/>
            </p:nvPicPr>
            <p:blipFill rotWithShape="1">
              <a:blip r:embed="rId5" cstate="screen">
                <a:grayscl/>
                <a:extLst>
                  <a:ext uri="{BEBA8EAE-BF5A-486C-A8C5-ECC9F3942E4B}">
                    <a14:imgProps xmlns:a14="http://schemas.microsoft.com/office/drawing/2010/main">
                      <a14:imgLayer r:embed="rId6">
                        <a14:imgEffect>
                          <a14:colorTemperature colorTemp="2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>
              <a:xfrm rot="16200000" flipH="1">
                <a:off x="6443708" y="4332054"/>
                <a:ext cx="1290965" cy="100166"/>
              </a:xfrm>
              <a:prstGeom prst="rect">
                <a:avLst/>
              </a:prstGeom>
            </p:spPr>
          </p:pic>
        </p:grpSp>
        <p:sp>
          <p:nvSpPr>
            <p:cNvPr id="77" name="Freeform 26"/>
            <p:cNvSpPr>
              <a:spLocks noEditPoints="1"/>
            </p:cNvSpPr>
            <p:nvPr/>
          </p:nvSpPr>
          <p:spPr bwMode="auto">
            <a:xfrm>
              <a:off x="7272247" y="2402121"/>
              <a:ext cx="436753" cy="458868"/>
            </a:xfrm>
            <a:custGeom>
              <a:avLst/>
              <a:gdLst>
                <a:gd name="T0" fmla="*/ 139 w 577"/>
                <a:gd name="T1" fmla="*/ 87 h 609"/>
                <a:gd name="T2" fmla="*/ 27 w 577"/>
                <a:gd name="T3" fmla="*/ 87 h 609"/>
                <a:gd name="T4" fmla="*/ 27 w 577"/>
                <a:gd name="T5" fmla="*/ 48 h 609"/>
                <a:gd name="T6" fmla="*/ 139 w 577"/>
                <a:gd name="T7" fmla="*/ 48 h 609"/>
                <a:gd name="T8" fmla="*/ 139 w 577"/>
                <a:gd name="T9" fmla="*/ 87 h 609"/>
                <a:gd name="T10" fmla="*/ 139 w 577"/>
                <a:gd name="T11" fmla="*/ 179 h 609"/>
                <a:gd name="T12" fmla="*/ 27 w 577"/>
                <a:gd name="T13" fmla="*/ 179 h 609"/>
                <a:gd name="T14" fmla="*/ 27 w 577"/>
                <a:gd name="T15" fmla="*/ 140 h 609"/>
                <a:gd name="T16" fmla="*/ 139 w 577"/>
                <a:gd name="T17" fmla="*/ 140 h 609"/>
                <a:gd name="T18" fmla="*/ 139 w 577"/>
                <a:gd name="T19" fmla="*/ 179 h 609"/>
                <a:gd name="T20" fmla="*/ 139 w 577"/>
                <a:gd name="T21" fmla="*/ 271 h 609"/>
                <a:gd name="T22" fmla="*/ 27 w 577"/>
                <a:gd name="T23" fmla="*/ 271 h 609"/>
                <a:gd name="T24" fmla="*/ 27 w 577"/>
                <a:gd name="T25" fmla="*/ 232 h 609"/>
                <a:gd name="T26" fmla="*/ 139 w 577"/>
                <a:gd name="T27" fmla="*/ 232 h 609"/>
                <a:gd name="T28" fmla="*/ 139 w 577"/>
                <a:gd name="T29" fmla="*/ 271 h 609"/>
                <a:gd name="T30" fmla="*/ 0 w 577"/>
                <a:gd name="T31" fmla="*/ 609 h 609"/>
                <a:gd name="T32" fmla="*/ 166 w 577"/>
                <a:gd name="T33" fmla="*/ 609 h 609"/>
                <a:gd name="T34" fmla="*/ 166 w 577"/>
                <a:gd name="T35" fmla="*/ 0 h 609"/>
                <a:gd name="T36" fmla="*/ 0 w 577"/>
                <a:gd name="T37" fmla="*/ 0 h 609"/>
                <a:gd name="T38" fmla="*/ 0 w 577"/>
                <a:gd name="T39" fmla="*/ 609 h 609"/>
                <a:gd name="T40" fmla="*/ 344 w 577"/>
                <a:gd name="T41" fmla="*/ 87 h 609"/>
                <a:gd name="T42" fmla="*/ 232 w 577"/>
                <a:gd name="T43" fmla="*/ 87 h 609"/>
                <a:gd name="T44" fmla="*/ 232 w 577"/>
                <a:gd name="T45" fmla="*/ 48 h 609"/>
                <a:gd name="T46" fmla="*/ 344 w 577"/>
                <a:gd name="T47" fmla="*/ 48 h 609"/>
                <a:gd name="T48" fmla="*/ 344 w 577"/>
                <a:gd name="T49" fmla="*/ 87 h 609"/>
                <a:gd name="T50" fmla="*/ 344 w 577"/>
                <a:gd name="T51" fmla="*/ 179 h 609"/>
                <a:gd name="T52" fmla="*/ 232 w 577"/>
                <a:gd name="T53" fmla="*/ 179 h 609"/>
                <a:gd name="T54" fmla="*/ 232 w 577"/>
                <a:gd name="T55" fmla="*/ 140 h 609"/>
                <a:gd name="T56" fmla="*/ 344 w 577"/>
                <a:gd name="T57" fmla="*/ 140 h 609"/>
                <a:gd name="T58" fmla="*/ 344 w 577"/>
                <a:gd name="T59" fmla="*/ 179 h 609"/>
                <a:gd name="T60" fmla="*/ 344 w 577"/>
                <a:gd name="T61" fmla="*/ 271 h 609"/>
                <a:gd name="T62" fmla="*/ 232 w 577"/>
                <a:gd name="T63" fmla="*/ 271 h 609"/>
                <a:gd name="T64" fmla="*/ 232 w 577"/>
                <a:gd name="T65" fmla="*/ 232 h 609"/>
                <a:gd name="T66" fmla="*/ 344 w 577"/>
                <a:gd name="T67" fmla="*/ 232 h 609"/>
                <a:gd name="T68" fmla="*/ 344 w 577"/>
                <a:gd name="T69" fmla="*/ 271 h 609"/>
                <a:gd name="T70" fmla="*/ 205 w 577"/>
                <a:gd name="T71" fmla="*/ 609 h 609"/>
                <a:gd name="T72" fmla="*/ 371 w 577"/>
                <a:gd name="T73" fmla="*/ 609 h 609"/>
                <a:gd name="T74" fmla="*/ 371 w 577"/>
                <a:gd name="T75" fmla="*/ 0 h 609"/>
                <a:gd name="T76" fmla="*/ 205 w 577"/>
                <a:gd name="T77" fmla="*/ 0 h 609"/>
                <a:gd name="T78" fmla="*/ 205 w 577"/>
                <a:gd name="T79" fmla="*/ 609 h 609"/>
                <a:gd name="T80" fmla="*/ 549 w 577"/>
                <a:gd name="T81" fmla="*/ 87 h 609"/>
                <a:gd name="T82" fmla="*/ 437 w 577"/>
                <a:gd name="T83" fmla="*/ 87 h 609"/>
                <a:gd name="T84" fmla="*/ 437 w 577"/>
                <a:gd name="T85" fmla="*/ 48 h 609"/>
                <a:gd name="T86" fmla="*/ 549 w 577"/>
                <a:gd name="T87" fmla="*/ 48 h 609"/>
                <a:gd name="T88" fmla="*/ 549 w 577"/>
                <a:gd name="T89" fmla="*/ 87 h 609"/>
                <a:gd name="T90" fmla="*/ 549 w 577"/>
                <a:gd name="T91" fmla="*/ 179 h 609"/>
                <a:gd name="T92" fmla="*/ 437 w 577"/>
                <a:gd name="T93" fmla="*/ 179 h 609"/>
                <a:gd name="T94" fmla="*/ 437 w 577"/>
                <a:gd name="T95" fmla="*/ 140 h 609"/>
                <a:gd name="T96" fmla="*/ 549 w 577"/>
                <a:gd name="T97" fmla="*/ 140 h 609"/>
                <a:gd name="T98" fmla="*/ 549 w 577"/>
                <a:gd name="T99" fmla="*/ 179 h 609"/>
                <a:gd name="T100" fmla="*/ 549 w 577"/>
                <a:gd name="T101" fmla="*/ 271 h 609"/>
                <a:gd name="T102" fmla="*/ 437 w 577"/>
                <a:gd name="T103" fmla="*/ 271 h 609"/>
                <a:gd name="T104" fmla="*/ 437 w 577"/>
                <a:gd name="T105" fmla="*/ 232 h 609"/>
                <a:gd name="T106" fmla="*/ 549 w 577"/>
                <a:gd name="T107" fmla="*/ 232 h 609"/>
                <a:gd name="T108" fmla="*/ 549 w 577"/>
                <a:gd name="T109" fmla="*/ 271 h 609"/>
                <a:gd name="T110" fmla="*/ 410 w 577"/>
                <a:gd name="T111" fmla="*/ 609 h 609"/>
                <a:gd name="T112" fmla="*/ 577 w 577"/>
                <a:gd name="T113" fmla="*/ 609 h 609"/>
                <a:gd name="T114" fmla="*/ 577 w 577"/>
                <a:gd name="T115" fmla="*/ 0 h 609"/>
                <a:gd name="T116" fmla="*/ 410 w 577"/>
                <a:gd name="T117" fmla="*/ 0 h 609"/>
                <a:gd name="T118" fmla="*/ 410 w 577"/>
                <a:gd name="T119" fmla="*/ 609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77" h="609">
                  <a:moveTo>
                    <a:pt x="139" y="87"/>
                  </a:moveTo>
                  <a:lnTo>
                    <a:pt x="27" y="87"/>
                  </a:lnTo>
                  <a:lnTo>
                    <a:pt x="27" y="48"/>
                  </a:lnTo>
                  <a:lnTo>
                    <a:pt x="139" y="48"/>
                  </a:lnTo>
                  <a:lnTo>
                    <a:pt x="139" y="87"/>
                  </a:lnTo>
                  <a:close/>
                  <a:moveTo>
                    <a:pt x="139" y="179"/>
                  </a:moveTo>
                  <a:lnTo>
                    <a:pt x="27" y="179"/>
                  </a:lnTo>
                  <a:lnTo>
                    <a:pt x="27" y="140"/>
                  </a:lnTo>
                  <a:lnTo>
                    <a:pt x="139" y="140"/>
                  </a:lnTo>
                  <a:lnTo>
                    <a:pt x="139" y="179"/>
                  </a:lnTo>
                  <a:close/>
                  <a:moveTo>
                    <a:pt x="139" y="271"/>
                  </a:moveTo>
                  <a:lnTo>
                    <a:pt x="27" y="271"/>
                  </a:lnTo>
                  <a:lnTo>
                    <a:pt x="27" y="232"/>
                  </a:lnTo>
                  <a:lnTo>
                    <a:pt x="139" y="232"/>
                  </a:lnTo>
                  <a:lnTo>
                    <a:pt x="139" y="271"/>
                  </a:lnTo>
                  <a:close/>
                  <a:moveTo>
                    <a:pt x="0" y="609"/>
                  </a:moveTo>
                  <a:lnTo>
                    <a:pt x="166" y="609"/>
                  </a:lnTo>
                  <a:lnTo>
                    <a:pt x="166" y="0"/>
                  </a:lnTo>
                  <a:lnTo>
                    <a:pt x="0" y="0"/>
                  </a:lnTo>
                  <a:lnTo>
                    <a:pt x="0" y="609"/>
                  </a:lnTo>
                  <a:close/>
                  <a:moveTo>
                    <a:pt x="344" y="87"/>
                  </a:moveTo>
                  <a:lnTo>
                    <a:pt x="232" y="87"/>
                  </a:lnTo>
                  <a:lnTo>
                    <a:pt x="232" y="48"/>
                  </a:lnTo>
                  <a:lnTo>
                    <a:pt x="344" y="48"/>
                  </a:lnTo>
                  <a:lnTo>
                    <a:pt x="344" y="87"/>
                  </a:lnTo>
                  <a:close/>
                  <a:moveTo>
                    <a:pt x="344" y="179"/>
                  </a:moveTo>
                  <a:lnTo>
                    <a:pt x="232" y="179"/>
                  </a:lnTo>
                  <a:lnTo>
                    <a:pt x="232" y="140"/>
                  </a:lnTo>
                  <a:lnTo>
                    <a:pt x="344" y="140"/>
                  </a:lnTo>
                  <a:lnTo>
                    <a:pt x="344" y="179"/>
                  </a:lnTo>
                  <a:close/>
                  <a:moveTo>
                    <a:pt x="344" y="271"/>
                  </a:moveTo>
                  <a:lnTo>
                    <a:pt x="232" y="271"/>
                  </a:lnTo>
                  <a:lnTo>
                    <a:pt x="232" y="232"/>
                  </a:lnTo>
                  <a:lnTo>
                    <a:pt x="344" y="232"/>
                  </a:lnTo>
                  <a:lnTo>
                    <a:pt x="344" y="271"/>
                  </a:lnTo>
                  <a:close/>
                  <a:moveTo>
                    <a:pt x="205" y="609"/>
                  </a:moveTo>
                  <a:lnTo>
                    <a:pt x="371" y="609"/>
                  </a:lnTo>
                  <a:lnTo>
                    <a:pt x="371" y="0"/>
                  </a:lnTo>
                  <a:lnTo>
                    <a:pt x="205" y="0"/>
                  </a:lnTo>
                  <a:lnTo>
                    <a:pt x="205" y="609"/>
                  </a:lnTo>
                  <a:close/>
                  <a:moveTo>
                    <a:pt x="549" y="87"/>
                  </a:moveTo>
                  <a:lnTo>
                    <a:pt x="437" y="87"/>
                  </a:lnTo>
                  <a:lnTo>
                    <a:pt x="437" y="48"/>
                  </a:lnTo>
                  <a:lnTo>
                    <a:pt x="549" y="48"/>
                  </a:lnTo>
                  <a:lnTo>
                    <a:pt x="549" y="87"/>
                  </a:lnTo>
                  <a:close/>
                  <a:moveTo>
                    <a:pt x="549" y="179"/>
                  </a:moveTo>
                  <a:lnTo>
                    <a:pt x="437" y="179"/>
                  </a:lnTo>
                  <a:lnTo>
                    <a:pt x="437" y="140"/>
                  </a:lnTo>
                  <a:lnTo>
                    <a:pt x="549" y="140"/>
                  </a:lnTo>
                  <a:lnTo>
                    <a:pt x="549" y="179"/>
                  </a:lnTo>
                  <a:close/>
                  <a:moveTo>
                    <a:pt x="549" y="271"/>
                  </a:moveTo>
                  <a:lnTo>
                    <a:pt x="437" y="271"/>
                  </a:lnTo>
                  <a:lnTo>
                    <a:pt x="437" y="232"/>
                  </a:lnTo>
                  <a:lnTo>
                    <a:pt x="549" y="232"/>
                  </a:lnTo>
                  <a:lnTo>
                    <a:pt x="549" y="271"/>
                  </a:lnTo>
                  <a:close/>
                  <a:moveTo>
                    <a:pt x="410" y="609"/>
                  </a:moveTo>
                  <a:lnTo>
                    <a:pt x="577" y="609"/>
                  </a:lnTo>
                  <a:lnTo>
                    <a:pt x="577" y="0"/>
                  </a:lnTo>
                  <a:lnTo>
                    <a:pt x="410" y="0"/>
                  </a:lnTo>
                  <a:lnTo>
                    <a:pt x="410" y="609"/>
                  </a:lnTo>
                  <a:close/>
                </a:path>
              </a:pathLst>
            </a:custGeom>
            <a:gradFill>
              <a:gsLst>
                <a:gs pos="0">
                  <a:srgbClr val="E30613"/>
                </a:gs>
                <a:gs pos="100000">
                  <a:srgbClr val="81040B"/>
                </a:gs>
              </a:gsLst>
              <a:lin ang="360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accent2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80" name="组合 79"/>
          <p:cNvGrpSpPr/>
          <p:nvPr/>
        </p:nvGrpSpPr>
        <p:grpSpPr>
          <a:xfrm>
            <a:off x="6741622" y="3692646"/>
            <a:ext cx="1437014" cy="1652450"/>
            <a:chOff x="6741622" y="4238979"/>
            <a:chExt cx="1437014" cy="1652450"/>
          </a:xfrm>
        </p:grpSpPr>
        <p:grpSp>
          <p:nvGrpSpPr>
            <p:cNvPr id="81" name="组合 80"/>
            <p:cNvGrpSpPr/>
            <p:nvPr/>
          </p:nvGrpSpPr>
          <p:grpSpPr>
            <a:xfrm>
              <a:off x="6741622" y="4238979"/>
              <a:ext cx="1437014" cy="1652450"/>
              <a:chOff x="1791034" y="2578294"/>
              <a:chExt cx="1122657" cy="1290965"/>
            </a:xfrm>
          </p:grpSpPr>
          <p:pic>
            <p:nvPicPr>
              <p:cNvPr id="83" name="图片 82"/>
              <p:cNvPicPr>
                <a:picLocks noChangeAspect="1"/>
              </p:cNvPicPr>
              <p:nvPr/>
            </p:nvPicPr>
            <p:blipFill rotWithShape="1">
              <a:blip r:embed="rId5" cstate="screen">
                <a:grayscl/>
                <a:extLst>
                  <a:ext uri="{BEBA8EAE-BF5A-486C-A8C5-ECC9F3942E4B}">
                    <a14:imgProps xmlns:a14="http://schemas.microsoft.com/office/drawing/2010/main">
                      <a14:imgLayer r:embed="rId6">
                        <a14:imgEffect>
                          <a14:colorTemperature colorTemp="2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>
              <a:xfrm rot="5400000">
                <a:off x="2218125" y="3173694"/>
                <a:ext cx="1290965" cy="100166"/>
              </a:xfrm>
              <a:prstGeom prst="rect">
                <a:avLst/>
              </a:prstGeom>
            </p:spPr>
          </p:pic>
          <p:pic>
            <p:nvPicPr>
              <p:cNvPr id="84" name="图片 83"/>
              <p:cNvPicPr>
                <a:picLocks noChangeAspect="1"/>
              </p:cNvPicPr>
              <p:nvPr/>
            </p:nvPicPr>
            <p:blipFill rotWithShape="1">
              <a:blip r:embed="rId5" cstate="screen">
                <a:grayscl/>
                <a:extLst>
                  <a:ext uri="{BEBA8EAE-BF5A-486C-A8C5-ECC9F3942E4B}">
                    <a14:imgProps xmlns:a14="http://schemas.microsoft.com/office/drawing/2010/main">
                      <a14:imgLayer r:embed="rId6">
                        <a14:imgEffect>
                          <a14:colorTemperature colorTemp="2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>
              <a:xfrm rot="16200000" flipH="1">
                <a:off x="1195634" y="3173694"/>
                <a:ext cx="1290965" cy="100166"/>
              </a:xfrm>
              <a:prstGeom prst="rect">
                <a:avLst/>
              </a:prstGeom>
            </p:spPr>
          </p:pic>
        </p:grpSp>
        <p:sp>
          <p:nvSpPr>
            <p:cNvPr id="82" name="Freeform 31"/>
            <p:cNvSpPr>
              <a:spLocks noEditPoints="1"/>
            </p:cNvSpPr>
            <p:nvPr/>
          </p:nvSpPr>
          <p:spPr bwMode="auto">
            <a:xfrm>
              <a:off x="7308438" y="4839612"/>
              <a:ext cx="401271" cy="504630"/>
            </a:xfrm>
            <a:custGeom>
              <a:avLst/>
              <a:gdLst>
                <a:gd name="T0" fmla="*/ 82 w 484"/>
                <a:gd name="T1" fmla="*/ 166 h 606"/>
                <a:gd name="T2" fmla="*/ 82 w 484"/>
                <a:gd name="T3" fmla="*/ 186 h 606"/>
                <a:gd name="T4" fmla="*/ 331 w 484"/>
                <a:gd name="T5" fmla="*/ 193 h 606"/>
                <a:gd name="T6" fmla="*/ 331 w 484"/>
                <a:gd name="T7" fmla="*/ 173 h 606"/>
                <a:gd name="T8" fmla="*/ 387 w 484"/>
                <a:gd name="T9" fmla="*/ 556 h 606"/>
                <a:gd name="T10" fmla="*/ 388 w 484"/>
                <a:gd name="T11" fmla="*/ 564 h 606"/>
                <a:gd name="T12" fmla="*/ 418 w 484"/>
                <a:gd name="T13" fmla="*/ 594 h 606"/>
                <a:gd name="T14" fmla="*/ 474 w 484"/>
                <a:gd name="T15" fmla="*/ 581 h 606"/>
                <a:gd name="T16" fmla="*/ 474 w 484"/>
                <a:gd name="T17" fmla="*/ 531 h 606"/>
                <a:gd name="T18" fmla="*/ 444 w 484"/>
                <a:gd name="T19" fmla="*/ 501 h 606"/>
                <a:gd name="T20" fmla="*/ 418 w 484"/>
                <a:gd name="T21" fmla="*/ 519 h 606"/>
                <a:gd name="T22" fmla="*/ 384 w 484"/>
                <a:gd name="T23" fmla="*/ 553 h 606"/>
                <a:gd name="T24" fmla="*/ 218 w 484"/>
                <a:gd name="T25" fmla="*/ 354 h 606"/>
                <a:gd name="T26" fmla="*/ 229 w 484"/>
                <a:gd name="T27" fmla="*/ 336 h 606"/>
                <a:gd name="T28" fmla="*/ 207 w 484"/>
                <a:gd name="T29" fmla="*/ 320 h 606"/>
                <a:gd name="T30" fmla="*/ 207 w 484"/>
                <a:gd name="T31" fmla="*/ 327 h 606"/>
                <a:gd name="T32" fmla="*/ 246 w 484"/>
                <a:gd name="T33" fmla="*/ 422 h 606"/>
                <a:gd name="T34" fmla="*/ 297 w 484"/>
                <a:gd name="T35" fmla="*/ 364 h 606"/>
                <a:gd name="T36" fmla="*/ 296 w 484"/>
                <a:gd name="T37" fmla="*/ 357 h 606"/>
                <a:gd name="T38" fmla="*/ 224 w 484"/>
                <a:gd name="T39" fmla="*/ 362 h 606"/>
                <a:gd name="T40" fmla="*/ 224 w 484"/>
                <a:gd name="T41" fmla="*/ 368 h 606"/>
                <a:gd name="T42" fmla="*/ 246 w 484"/>
                <a:gd name="T43" fmla="*/ 422 h 606"/>
                <a:gd name="T44" fmla="*/ 429 w 484"/>
                <a:gd name="T45" fmla="*/ 493 h 606"/>
                <a:gd name="T46" fmla="*/ 429 w 484"/>
                <a:gd name="T47" fmla="*/ 487 h 606"/>
                <a:gd name="T48" fmla="*/ 394 w 484"/>
                <a:gd name="T49" fmla="*/ 451 h 606"/>
                <a:gd name="T50" fmla="*/ 256 w 484"/>
                <a:gd name="T51" fmla="*/ 425 h 606"/>
                <a:gd name="T52" fmla="*/ 256 w 484"/>
                <a:gd name="T53" fmla="*/ 432 h 606"/>
                <a:gd name="T54" fmla="*/ 354 w 484"/>
                <a:gd name="T55" fmla="*/ 530 h 606"/>
                <a:gd name="T56" fmla="*/ 395 w 484"/>
                <a:gd name="T57" fmla="*/ 528 h 606"/>
                <a:gd name="T58" fmla="*/ 20 w 484"/>
                <a:gd name="T59" fmla="*/ 150 h 606"/>
                <a:gd name="T60" fmla="*/ 89 w 484"/>
                <a:gd name="T61" fmla="*/ 152 h 606"/>
                <a:gd name="T62" fmla="*/ 141 w 484"/>
                <a:gd name="T63" fmla="*/ 100 h 606"/>
                <a:gd name="T64" fmla="*/ 141 w 484"/>
                <a:gd name="T65" fmla="*/ 93 h 606"/>
                <a:gd name="T66" fmla="*/ 383 w 484"/>
                <a:gd name="T67" fmla="*/ 27 h 606"/>
                <a:gd name="T68" fmla="*/ 394 w 484"/>
                <a:gd name="T69" fmla="*/ 422 h 606"/>
                <a:gd name="T70" fmla="*/ 414 w 484"/>
                <a:gd name="T71" fmla="*/ 449 h 606"/>
                <a:gd name="T72" fmla="*/ 414 w 484"/>
                <a:gd name="T73" fmla="*/ 39 h 606"/>
                <a:gd name="T74" fmla="*/ 383 w 484"/>
                <a:gd name="T75" fmla="*/ 0 h 606"/>
                <a:gd name="T76" fmla="*/ 121 w 484"/>
                <a:gd name="T77" fmla="*/ 2 h 606"/>
                <a:gd name="T78" fmla="*/ 0 w 484"/>
                <a:gd name="T79" fmla="*/ 123 h 606"/>
                <a:gd name="T80" fmla="*/ 0 w 484"/>
                <a:gd name="T81" fmla="*/ 492 h 606"/>
                <a:gd name="T82" fmla="*/ 32 w 484"/>
                <a:gd name="T83" fmla="*/ 530 h 606"/>
                <a:gd name="T84" fmla="*/ 319 w 484"/>
                <a:gd name="T85" fmla="*/ 524 h 606"/>
                <a:gd name="T86" fmla="*/ 305 w 484"/>
                <a:gd name="T87" fmla="*/ 503 h 606"/>
                <a:gd name="T88" fmla="*/ 20 w 484"/>
                <a:gd name="T89" fmla="*/ 492 h 606"/>
                <a:gd name="T90" fmla="*/ 20 w 484"/>
                <a:gd name="T91" fmla="*/ 150 h 606"/>
                <a:gd name="T92" fmla="*/ 156 w 484"/>
                <a:gd name="T93" fmla="*/ 321 h 606"/>
                <a:gd name="T94" fmla="*/ 156 w 484"/>
                <a:gd name="T95" fmla="*/ 301 h 606"/>
                <a:gd name="T96" fmla="*/ 82 w 484"/>
                <a:gd name="T97" fmla="*/ 294 h 606"/>
                <a:gd name="T98" fmla="*/ 82 w 484"/>
                <a:gd name="T99" fmla="*/ 315 h 606"/>
                <a:gd name="T100" fmla="*/ 82 w 484"/>
                <a:gd name="T101" fmla="*/ 272 h 606"/>
                <a:gd name="T102" fmla="*/ 331 w 484"/>
                <a:gd name="T103" fmla="*/ 279 h 606"/>
                <a:gd name="T104" fmla="*/ 331 w 484"/>
                <a:gd name="T105" fmla="*/ 258 h 606"/>
                <a:gd name="T106" fmla="*/ 82 w 484"/>
                <a:gd name="T107" fmla="*/ 252 h 606"/>
                <a:gd name="T108" fmla="*/ 82 w 484"/>
                <a:gd name="T109" fmla="*/ 272 h 606"/>
                <a:gd name="T110" fmla="*/ 82 w 484"/>
                <a:gd name="T111" fmla="*/ 236 h 606"/>
                <a:gd name="T112" fmla="*/ 331 w 484"/>
                <a:gd name="T113" fmla="*/ 229 h 606"/>
                <a:gd name="T114" fmla="*/ 331 w 484"/>
                <a:gd name="T115" fmla="*/ 209 h 606"/>
                <a:gd name="T116" fmla="*/ 82 w 484"/>
                <a:gd name="T117" fmla="*/ 216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4" h="606">
                  <a:moveTo>
                    <a:pt x="331" y="166"/>
                  </a:moveTo>
                  <a:lnTo>
                    <a:pt x="82" y="166"/>
                  </a:lnTo>
                  <a:lnTo>
                    <a:pt x="82" y="173"/>
                  </a:lnTo>
                  <a:lnTo>
                    <a:pt x="82" y="186"/>
                  </a:lnTo>
                  <a:lnTo>
                    <a:pt x="82" y="193"/>
                  </a:lnTo>
                  <a:lnTo>
                    <a:pt x="331" y="193"/>
                  </a:lnTo>
                  <a:lnTo>
                    <a:pt x="331" y="186"/>
                  </a:lnTo>
                  <a:lnTo>
                    <a:pt x="331" y="173"/>
                  </a:lnTo>
                  <a:lnTo>
                    <a:pt x="331" y="166"/>
                  </a:lnTo>
                  <a:close/>
                  <a:moveTo>
                    <a:pt x="387" y="556"/>
                  </a:moveTo>
                  <a:lnTo>
                    <a:pt x="384" y="560"/>
                  </a:lnTo>
                  <a:lnTo>
                    <a:pt x="388" y="564"/>
                  </a:lnTo>
                  <a:lnTo>
                    <a:pt x="408" y="583"/>
                  </a:lnTo>
                  <a:lnTo>
                    <a:pt x="418" y="594"/>
                  </a:lnTo>
                  <a:cubicBezTo>
                    <a:pt x="430" y="606"/>
                    <a:pt x="450" y="606"/>
                    <a:pt x="462" y="594"/>
                  </a:cubicBezTo>
                  <a:lnTo>
                    <a:pt x="474" y="581"/>
                  </a:lnTo>
                  <a:cubicBezTo>
                    <a:pt x="481" y="575"/>
                    <a:pt x="484" y="565"/>
                    <a:pt x="483" y="556"/>
                  </a:cubicBezTo>
                  <a:cubicBezTo>
                    <a:pt x="484" y="547"/>
                    <a:pt x="481" y="538"/>
                    <a:pt x="474" y="531"/>
                  </a:cubicBezTo>
                  <a:lnTo>
                    <a:pt x="462" y="519"/>
                  </a:lnTo>
                  <a:lnTo>
                    <a:pt x="444" y="501"/>
                  </a:lnTo>
                  <a:lnTo>
                    <a:pt x="440" y="497"/>
                  </a:lnTo>
                  <a:lnTo>
                    <a:pt x="418" y="519"/>
                  </a:lnTo>
                  <a:lnTo>
                    <a:pt x="412" y="525"/>
                  </a:lnTo>
                  <a:lnTo>
                    <a:pt x="384" y="553"/>
                  </a:lnTo>
                  <a:lnTo>
                    <a:pt x="387" y="556"/>
                  </a:lnTo>
                  <a:close/>
                  <a:moveTo>
                    <a:pt x="218" y="354"/>
                  </a:moveTo>
                  <a:lnTo>
                    <a:pt x="234" y="338"/>
                  </a:lnTo>
                  <a:lnTo>
                    <a:pt x="229" y="336"/>
                  </a:lnTo>
                  <a:lnTo>
                    <a:pt x="234" y="331"/>
                  </a:lnTo>
                  <a:lnTo>
                    <a:pt x="207" y="320"/>
                  </a:lnTo>
                  <a:lnTo>
                    <a:pt x="211" y="328"/>
                  </a:lnTo>
                  <a:lnTo>
                    <a:pt x="207" y="327"/>
                  </a:lnTo>
                  <a:lnTo>
                    <a:pt x="218" y="354"/>
                  </a:lnTo>
                  <a:close/>
                  <a:moveTo>
                    <a:pt x="246" y="422"/>
                  </a:moveTo>
                  <a:lnTo>
                    <a:pt x="302" y="366"/>
                  </a:lnTo>
                  <a:lnTo>
                    <a:pt x="297" y="364"/>
                  </a:lnTo>
                  <a:lnTo>
                    <a:pt x="302" y="359"/>
                  </a:lnTo>
                  <a:lnTo>
                    <a:pt x="296" y="357"/>
                  </a:lnTo>
                  <a:lnTo>
                    <a:pt x="249" y="337"/>
                  </a:lnTo>
                  <a:lnTo>
                    <a:pt x="224" y="362"/>
                  </a:lnTo>
                  <a:lnTo>
                    <a:pt x="226" y="366"/>
                  </a:lnTo>
                  <a:lnTo>
                    <a:pt x="224" y="368"/>
                  </a:lnTo>
                  <a:lnTo>
                    <a:pt x="243" y="416"/>
                  </a:lnTo>
                  <a:lnTo>
                    <a:pt x="246" y="422"/>
                  </a:lnTo>
                  <a:close/>
                  <a:moveTo>
                    <a:pt x="412" y="511"/>
                  </a:moveTo>
                  <a:lnTo>
                    <a:pt x="429" y="493"/>
                  </a:lnTo>
                  <a:lnTo>
                    <a:pt x="426" y="490"/>
                  </a:lnTo>
                  <a:lnTo>
                    <a:pt x="429" y="487"/>
                  </a:lnTo>
                  <a:lnTo>
                    <a:pt x="414" y="472"/>
                  </a:lnTo>
                  <a:lnTo>
                    <a:pt x="394" y="451"/>
                  </a:lnTo>
                  <a:lnTo>
                    <a:pt x="312" y="369"/>
                  </a:lnTo>
                  <a:lnTo>
                    <a:pt x="256" y="425"/>
                  </a:lnTo>
                  <a:lnTo>
                    <a:pt x="260" y="429"/>
                  </a:lnTo>
                  <a:lnTo>
                    <a:pt x="256" y="432"/>
                  </a:lnTo>
                  <a:lnTo>
                    <a:pt x="334" y="510"/>
                  </a:lnTo>
                  <a:lnTo>
                    <a:pt x="354" y="530"/>
                  </a:lnTo>
                  <a:lnTo>
                    <a:pt x="374" y="549"/>
                  </a:lnTo>
                  <a:lnTo>
                    <a:pt x="395" y="528"/>
                  </a:lnTo>
                  <a:lnTo>
                    <a:pt x="412" y="511"/>
                  </a:lnTo>
                  <a:close/>
                  <a:moveTo>
                    <a:pt x="20" y="150"/>
                  </a:moveTo>
                  <a:lnTo>
                    <a:pt x="89" y="152"/>
                  </a:lnTo>
                  <a:lnTo>
                    <a:pt x="89" y="152"/>
                  </a:lnTo>
                  <a:lnTo>
                    <a:pt x="89" y="152"/>
                  </a:lnTo>
                  <a:cubicBezTo>
                    <a:pt x="118" y="152"/>
                    <a:pt x="141" y="129"/>
                    <a:pt x="141" y="100"/>
                  </a:cubicBezTo>
                  <a:lnTo>
                    <a:pt x="141" y="94"/>
                  </a:lnTo>
                  <a:lnTo>
                    <a:pt x="141" y="93"/>
                  </a:lnTo>
                  <a:lnTo>
                    <a:pt x="141" y="27"/>
                  </a:lnTo>
                  <a:lnTo>
                    <a:pt x="383" y="27"/>
                  </a:lnTo>
                  <a:cubicBezTo>
                    <a:pt x="389" y="27"/>
                    <a:pt x="394" y="32"/>
                    <a:pt x="394" y="38"/>
                  </a:cubicBezTo>
                  <a:lnTo>
                    <a:pt x="394" y="422"/>
                  </a:lnTo>
                  <a:lnTo>
                    <a:pt x="394" y="429"/>
                  </a:lnTo>
                  <a:lnTo>
                    <a:pt x="414" y="449"/>
                  </a:lnTo>
                  <a:lnTo>
                    <a:pt x="414" y="443"/>
                  </a:lnTo>
                  <a:lnTo>
                    <a:pt x="414" y="39"/>
                  </a:lnTo>
                  <a:lnTo>
                    <a:pt x="414" y="32"/>
                  </a:lnTo>
                  <a:cubicBezTo>
                    <a:pt x="414" y="14"/>
                    <a:pt x="400" y="0"/>
                    <a:pt x="383" y="0"/>
                  </a:cubicBezTo>
                  <a:lnTo>
                    <a:pt x="123" y="0"/>
                  </a:lnTo>
                  <a:lnTo>
                    <a:pt x="121" y="2"/>
                  </a:lnTo>
                  <a:lnTo>
                    <a:pt x="1" y="122"/>
                  </a:lnTo>
                  <a:lnTo>
                    <a:pt x="0" y="123"/>
                  </a:lnTo>
                  <a:lnTo>
                    <a:pt x="0" y="130"/>
                  </a:lnTo>
                  <a:lnTo>
                    <a:pt x="0" y="492"/>
                  </a:lnTo>
                  <a:lnTo>
                    <a:pt x="0" y="499"/>
                  </a:lnTo>
                  <a:cubicBezTo>
                    <a:pt x="0" y="516"/>
                    <a:pt x="14" y="530"/>
                    <a:pt x="32" y="530"/>
                  </a:cubicBezTo>
                  <a:lnTo>
                    <a:pt x="326" y="530"/>
                  </a:lnTo>
                  <a:lnTo>
                    <a:pt x="319" y="524"/>
                  </a:lnTo>
                  <a:lnTo>
                    <a:pt x="326" y="524"/>
                  </a:lnTo>
                  <a:lnTo>
                    <a:pt x="305" y="503"/>
                  </a:lnTo>
                  <a:lnTo>
                    <a:pt x="32" y="503"/>
                  </a:lnTo>
                  <a:cubicBezTo>
                    <a:pt x="25" y="503"/>
                    <a:pt x="21" y="498"/>
                    <a:pt x="20" y="492"/>
                  </a:cubicBezTo>
                  <a:lnTo>
                    <a:pt x="20" y="492"/>
                  </a:lnTo>
                  <a:lnTo>
                    <a:pt x="20" y="150"/>
                  </a:lnTo>
                  <a:close/>
                  <a:moveTo>
                    <a:pt x="82" y="321"/>
                  </a:moveTo>
                  <a:lnTo>
                    <a:pt x="156" y="321"/>
                  </a:lnTo>
                  <a:lnTo>
                    <a:pt x="156" y="315"/>
                  </a:lnTo>
                  <a:lnTo>
                    <a:pt x="156" y="301"/>
                  </a:lnTo>
                  <a:lnTo>
                    <a:pt x="156" y="294"/>
                  </a:lnTo>
                  <a:lnTo>
                    <a:pt x="82" y="294"/>
                  </a:lnTo>
                  <a:lnTo>
                    <a:pt x="82" y="301"/>
                  </a:lnTo>
                  <a:lnTo>
                    <a:pt x="82" y="315"/>
                  </a:lnTo>
                  <a:lnTo>
                    <a:pt x="82" y="321"/>
                  </a:lnTo>
                  <a:close/>
                  <a:moveTo>
                    <a:pt x="82" y="272"/>
                  </a:moveTo>
                  <a:lnTo>
                    <a:pt x="82" y="279"/>
                  </a:lnTo>
                  <a:lnTo>
                    <a:pt x="331" y="279"/>
                  </a:lnTo>
                  <a:lnTo>
                    <a:pt x="331" y="272"/>
                  </a:lnTo>
                  <a:lnTo>
                    <a:pt x="331" y="258"/>
                  </a:lnTo>
                  <a:lnTo>
                    <a:pt x="331" y="252"/>
                  </a:lnTo>
                  <a:lnTo>
                    <a:pt x="82" y="252"/>
                  </a:lnTo>
                  <a:lnTo>
                    <a:pt x="82" y="258"/>
                  </a:lnTo>
                  <a:lnTo>
                    <a:pt x="82" y="272"/>
                  </a:lnTo>
                  <a:close/>
                  <a:moveTo>
                    <a:pt x="82" y="229"/>
                  </a:moveTo>
                  <a:lnTo>
                    <a:pt x="82" y="236"/>
                  </a:lnTo>
                  <a:lnTo>
                    <a:pt x="331" y="236"/>
                  </a:lnTo>
                  <a:lnTo>
                    <a:pt x="331" y="229"/>
                  </a:lnTo>
                  <a:lnTo>
                    <a:pt x="331" y="216"/>
                  </a:lnTo>
                  <a:lnTo>
                    <a:pt x="331" y="209"/>
                  </a:lnTo>
                  <a:lnTo>
                    <a:pt x="82" y="209"/>
                  </a:lnTo>
                  <a:lnTo>
                    <a:pt x="82" y="216"/>
                  </a:lnTo>
                  <a:lnTo>
                    <a:pt x="82" y="229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360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accent2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85" name="组合 84"/>
          <p:cNvGrpSpPr/>
          <p:nvPr/>
        </p:nvGrpSpPr>
        <p:grpSpPr>
          <a:xfrm>
            <a:off x="960343" y="3690268"/>
            <a:ext cx="1437014" cy="1652450"/>
            <a:chOff x="960343" y="4236601"/>
            <a:chExt cx="1437014" cy="1652450"/>
          </a:xfrm>
        </p:grpSpPr>
        <p:grpSp>
          <p:nvGrpSpPr>
            <p:cNvPr id="86" name="组合 85"/>
            <p:cNvGrpSpPr/>
            <p:nvPr/>
          </p:nvGrpSpPr>
          <p:grpSpPr>
            <a:xfrm>
              <a:off x="960343" y="4236601"/>
              <a:ext cx="1437014" cy="1652450"/>
              <a:chOff x="7039108" y="3736654"/>
              <a:chExt cx="1122657" cy="1290965"/>
            </a:xfrm>
          </p:grpSpPr>
          <p:pic>
            <p:nvPicPr>
              <p:cNvPr id="88" name="图片 87"/>
              <p:cNvPicPr>
                <a:picLocks noChangeAspect="1"/>
              </p:cNvPicPr>
              <p:nvPr/>
            </p:nvPicPr>
            <p:blipFill rotWithShape="1">
              <a:blip r:embed="rId5" cstate="screen">
                <a:grayscl/>
                <a:extLst>
                  <a:ext uri="{BEBA8EAE-BF5A-486C-A8C5-ECC9F3942E4B}">
                    <a14:imgProps xmlns:a14="http://schemas.microsoft.com/office/drawing/2010/main">
                      <a14:imgLayer r:embed="rId6">
                        <a14:imgEffect>
                          <a14:colorTemperature colorTemp="2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>
              <a:xfrm rot="5400000">
                <a:off x="7466199" y="4332054"/>
                <a:ext cx="1290965" cy="100166"/>
              </a:xfrm>
              <a:prstGeom prst="rect">
                <a:avLst/>
              </a:prstGeom>
            </p:spPr>
          </p:pic>
          <p:pic>
            <p:nvPicPr>
              <p:cNvPr id="89" name="图片 88"/>
              <p:cNvPicPr>
                <a:picLocks noChangeAspect="1"/>
              </p:cNvPicPr>
              <p:nvPr/>
            </p:nvPicPr>
            <p:blipFill rotWithShape="1">
              <a:blip r:embed="rId5" cstate="screen">
                <a:grayscl/>
                <a:extLst>
                  <a:ext uri="{BEBA8EAE-BF5A-486C-A8C5-ECC9F3942E4B}">
                    <a14:imgProps xmlns:a14="http://schemas.microsoft.com/office/drawing/2010/main">
                      <a14:imgLayer r:embed="rId6">
                        <a14:imgEffect>
                          <a14:colorTemperature colorTemp="2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>
              <a:xfrm rot="16200000" flipH="1">
                <a:off x="6443708" y="4332054"/>
                <a:ext cx="1290965" cy="100166"/>
              </a:xfrm>
              <a:prstGeom prst="rect">
                <a:avLst/>
              </a:prstGeom>
            </p:spPr>
          </p:pic>
        </p:grpSp>
        <p:sp>
          <p:nvSpPr>
            <p:cNvPr id="87" name="Freeform 16"/>
            <p:cNvSpPr>
              <a:spLocks noEditPoints="1"/>
            </p:cNvSpPr>
            <p:nvPr/>
          </p:nvSpPr>
          <p:spPr bwMode="auto">
            <a:xfrm>
              <a:off x="1373986" y="4857678"/>
              <a:ext cx="590366" cy="470798"/>
            </a:xfrm>
            <a:custGeom>
              <a:avLst/>
              <a:gdLst>
                <a:gd name="T0" fmla="*/ 1238 w 1238"/>
                <a:gd name="T1" fmla="*/ 579 h 986"/>
                <a:gd name="T2" fmla="*/ 424 w 1238"/>
                <a:gd name="T3" fmla="*/ 579 h 986"/>
                <a:gd name="T4" fmla="*/ 443 w 1238"/>
                <a:gd name="T5" fmla="*/ 209 h 986"/>
                <a:gd name="T6" fmla="*/ 357 w 1238"/>
                <a:gd name="T7" fmla="*/ 223 h 986"/>
                <a:gd name="T8" fmla="*/ 329 w 1238"/>
                <a:gd name="T9" fmla="*/ 254 h 986"/>
                <a:gd name="T10" fmla="*/ 441 w 1238"/>
                <a:gd name="T11" fmla="*/ 316 h 986"/>
                <a:gd name="T12" fmla="*/ 311 w 1238"/>
                <a:gd name="T13" fmla="*/ 0 h 986"/>
                <a:gd name="T14" fmla="*/ 311 w 1238"/>
                <a:gd name="T15" fmla="*/ 620 h 986"/>
                <a:gd name="T16" fmla="*/ 367 w 1238"/>
                <a:gd name="T17" fmla="*/ 550 h 986"/>
                <a:gd name="T18" fmla="*/ 329 w 1238"/>
                <a:gd name="T19" fmla="*/ 473 h 986"/>
                <a:gd name="T20" fmla="*/ 295 w 1238"/>
                <a:gd name="T21" fmla="*/ 516 h 986"/>
                <a:gd name="T22" fmla="*/ 168 w 1238"/>
                <a:gd name="T23" fmla="*/ 370 h 986"/>
                <a:gd name="T24" fmla="*/ 295 w 1238"/>
                <a:gd name="T25" fmla="*/ 410 h 986"/>
                <a:gd name="T26" fmla="*/ 229 w 1238"/>
                <a:gd name="T27" fmla="*/ 307 h 986"/>
                <a:gd name="T28" fmla="*/ 295 w 1238"/>
                <a:gd name="T29" fmla="*/ 127 h 986"/>
                <a:gd name="T30" fmla="*/ 329 w 1238"/>
                <a:gd name="T31" fmla="*/ 104 h 986"/>
                <a:gd name="T32" fmla="*/ 443 w 1238"/>
                <a:gd name="T33" fmla="*/ 209 h 986"/>
                <a:gd name="T34" fmla="*/ 295 w 1238"/>
                <a:gd name="T35" fmla="*/ 186 h 986"/>
                <a:gd name="T36" fmla="*/ 295 w 1238"/>
                <a:gd name="T37" fmla="*/ 245 h 986"/>
                <a:gd name="T38" fmla="*/ 329 w 1238"/>
                <a:gd name="T39" fmla="*/ 413 h 986"/>
                <a:gd name="T40" fmla="*/ 357 w 1238"/>
                <a:gd name="T41" fmla="*/ 398 h 986"/>
                <a:gd name="T42" fmla="*/ 359 w 1238"/>
                <a:gd name="T43" fmla="*/ 356 h 986"/>
                <a:gd name="T44" fmla="*/ 329 w 1238"/>
                <a:gd name="T45" fmla="*/ 413 h 986"/>
                <a:gd name="T46" fmla="*/ 854 w 1238"/>
                <a:gd name="T47" fmla="*/ 713 h 986"/>
                <a:gd name="T48" fmla="*/ 904 w 1238"/>
                <a:gd name="T49" fmla="*/ 665 h 986"/>
                <a:gd name="T50" fmla="*/ 854 w 1238"/>
                <a:gd name="T51" fmla="*/ 617 h 986"/>
                <a:gd name="T52" fmla="*/ 810 w 1238"/>
                <a:gd name="T53" fmla="*/ 416 h 986"/>
                <a:gd name="T54" fmla="*/ 784 w 1238"/>
                <a:gd name="T55" fmla="*/ 477 h 986"/>
                <a:gd name="T56" fmla="*/ 810 w 1238"/>
                <a:gd name="T57" fmla="*/ 416 h 986"/>
                <a:gd name="T58" fmla="*/ 1004 w 1238"/>
                <a:gd name="T59" fmla="*/ 447 h 986"/>
                <a:gd name="T60" fmla="*/ 854 w 1238"/>
                <a:gd name="T61" fmla="*/ 418 h 986"/>
                <a:gd name="T62" fmla="*/ 977 w 1238"/>
                <a:gd name="T63" fmla="*/ 557 h 986"/>
                <a:gd name="T64" fmla="*/ 854 w 1238"/>
                <a:gd name="T65" fmla="*/ 792 h 986"/>
                <a:gd name="T66" fmla="*/ 810 w 1238"/>
                <a:gd name="T67" fmla="*/ 849 h 986"/>
                <a:gd name="T68" fmla="*/ 643 w 1238"/>
                <a:gd name="T69" fmla="*/ 658 h 986"/>
                <a:gd name="T70" fmla="*/ 810 w 1238"/>
                <a:gd name="T71" fmla="*/ 710 h 986"/>
                <a:gd name="T72" fmla="*/ 724 w 1238"/>
                <a:gd name="T73" fmla="*/ 575 h 986"/>
                <a:gd name="T74" fmla="*/ 810 w 1238"/>
                <a:gd name="T75" fmla="*/ 339 h 986"/>
                <a:gd name="T76" fmla="*/ 854 w 1238"/>
                <a:gd name="T77" fmla="*/ 309 h 986"/>
                <a:gd name="T78" fmla="*/ 1004 w 1238"/>
                <a:gd name="T79" fmla="*/ 447 h 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38" h="986">
                  <a:moveTo>
                    <a:pt x="831" y="172"/>
                  </a:moveTo>
                  <a:cubicBezTo>
                    <a:pt x="1055" y="172"/>
                    <a:pt x="1238" y="354"/>
                    <a:pt x="1238" y="579"/>
                  </a:cubicBezTo>
                  <a:cubicBezTo>
                    <a:pt x="1238" y="804"/>
                    <a:pt x="1055" y="986"/>
                    <a:pt x="831" y="986"/>
                  </a:cubicBezTo>
                  <a:cubicBezTo>
                    <a:pt x="606" y="986"/>
                    <a:pt x="424" y="804"/>
                    <a:pt x="424" y="579"/>
                  </a:cubicBezTo>
                  <a:cubicBezTo>
                    <a:pt x="424" y="354"/>
                    <a:pt x="606" y="172"/>
                    <a:pt x="831" y="172"/>
                  </a:cubicBezTo>
                  <a:close/>
                  <a:moveTo>
                    <a:pt x="443" y="209"/>
                  </a:moveTo>
                  <a:lnTo>
                    <a:pt x="443" y="209"/>
                  </a:lnTo>
                  <a:lnTo>
                    <a:pt x="357" y="223"/>
                  </a:lnTo>
                  <a:cubicBezTo>
                    <a:pt x="350" y="204"/>
                    <a:pt x="346" y="197"/>
                    <a:pt x="329" y="187"/>
                  </a:cubicBezTo>
                  <a:lnTo>
                    <a:pt x="329" y="254"/>
                  </a:lnTo>
                  <a:cubicBezTo>
                    <a:pt x="375" y="266"/>
                    <a:pt x="406" y="279"/>
                    <a:pt x="422" y="293"/>
                  </a:cubicBezTo>
                  <a:cubicBezTo>
                    <a:pt x="430" y="300"/>
                    <a:pt x="436" y="308"/>
                    <a:pt x="441" y="316"/>
                  </a:cubicBezTo>
                  <a:cubicBezTo>
                    <a:pt x="480" y="260"/>
                    <a:pt x="533" y="215"/>
                    <a:pt x="594" y="185"/>
                  </a:cubicBezTo>
                  <a:cubicBezTo>
                    <a:pt x="546" y="76"/>
                    <a:pt x="437" y="0"/>
                    <a:pt x="311" y="0"/>
                  </a:cubicBezTo>
                  <a:cubicBezTo>
                    <a:pt x="139" y="0"/>
                    <a:pt x="0" y="139"/>
                    <a:pt x="0" y="310"/>
                  </a:cubicBezTo>
                  <a:cubicBezTo>
                    <a:pt x="0" y="481"/>
                    <a:pt x="139" y="620"/>
                    <a:pt x="311" y="620"/>
                  </a:cubicBezTo>
                  <a:cubicBezTo>
                    <a:pt x="331" y="620"/>
                    <a:pt x="352" y="618"/>
                    <a:pt x="372" y="614"/>
                  </a:cubicBezTo>
                  <a:cubicBezTo>
                    <a:pt x="368" y="593"/>
                    <a:pt x="367" y="572"/>
                    <a:pt x="367" y="550"/>
                  </a:cubicBezTo>
                  <a:cubicBezTo>
                    <a:pt x="367" y="521"/>
                    <a:pt x="370" y="493"/>
                    <a:pt x="376" y="465"/>
                  </a:cubicBezTo>
                  <a:cubicBezTo>
                    <a:pt x="361" y="470"/>
                    <a:pt x="345" y="472"/>
                    <a:pt x="329" y="473"/>
                  </a:cubicBezTo>
                  <a:lnTo>
                    <a:pt x="329" y="516"/>
                  </a:lnTo>
                  <a:lnTo>
                    <a:pt x="295" y="516"/>
                  </a:lnTo>
                  <a:lnTo>
                    <a:pt x="295" y="473"/>
                  </a:lnTo>
                  <a:cubicBezTo>
                    <a:pt x="226" y="467"/>
                    <a:pt x="180" y="440"/>
                    <a:pt x="168" y="370"/>
                  </a:cubicBezTo>
                  <a:lnTo>
                    <a:pt x="261" y="359"/>
                  </a:lnTo>
                  <a:cubicBezTo>
                    <a:pt x="265" y="385"/>
                    <a:pt x="271" y="398"/>
                    <a:pt x="295" y="410"/>
                  </a:cubicBezTo>
                  <a:lnTo>
                    <a:pt x="295" y="329"/>
                  </a:lnTo>
                  <a:cubicBezTo>
                    <a:pt x="264" y="320"/>
                    <a:pt x="242" y="313"/>
                    <a:pt x="229" y="307"/>
                  </a:cubicBezTo>
                  <a:cubicBezTo>
                    <a:pt x="173" y="279"/>
                    <a:pt x="166" y="200"/>
                    <a:pt x="210" y="157"/>
                  </a:cubicBezTo>
                  <a:cubicBezTo>
                    <a:pt x="229" y="139"/>
                    <a:pt x="257" y="129"/>
                    <a:pt x="295" y="127"/>
                  </a:cubicBezTo>
                  <a:lnTo>
                    <a:pt x="295" y="104"/>
                  </a:lnTo>
                  <a:lnTo>
                    <a:pt x="329" y="104"/>
                  </a:lnTo>
                  <a:lnTo>
                    <a:pt x="329" y="127"/>
                  </a:lnTo>
                  <a:cubicBezTo>
                    <a:pt x="384" y="130"/>
                    <a:pt x="430" y="151"/>
                    <a:pt x="443" y="209"/>
                  </a:cubicBezTo>
                  <a:close/>
                  <a:moveTo>
                    <a:pt x="295" y="186"/>
                  </a:moveTo>
                  <a:lnTo>
                    <a:pt x="295" y="186"/>
                  </a:lnTo>
                  <a:cubicBezTo>
                    <a:pt x="274" y="193"/>
                    <a:pt x="259" y="212"/>
                    <a:pt x="275" y="233"/>
                  </a:cubicBezTo>
                  <a:cubicBezTo>
                    <a:pt x="279" y="238"/>
                    <a:pt x="285" y="242"/>
                    <a:pt x="295" y="245"/>
                  </a:cubicBezTo>
                  <a:lnTo>
                    <a:pt x="295" y="186"/>
                  </a:lnTo>
                  <a:close/>
                  <a:moveTo>
                    <a:pt x="329" y="413"/>
                  </a:moveTo>
                  <a:lnTo>
                    <a:pt x="329" y="413"/>
                  </a:lnTo>
                  <a:cubicBezTo>
                    <a:pt x="342" y="410"/>
                    <a:pt x="351" y="405"/>
                    <a:pt x="357" y="398"/>
                  </a:cubicBezTo>
                  <a:cubicBezTo>
                    <a:pt x="363" y="392"/>
                    <a:pt x="366" y="384"/>
                    <a:pt x="366" y="376"/>
                  </a:cubicBezTo>
                  <a:cubicBezTo>
                    <a:pt x="366" y="368"/>
                    <a:pt x="364" y="362"/>
                    <a:pt x="359" y="356"/>
                  </a:cubicBezTo>
                  <a:cubicBezTo>
                    <a:pt x="354" y="350"/>
                    <a:pt x="344" y="344"/>
                    <a:pt x="329" y="339"/>
                  </a:cubicBezTo>
                  <a:lnTo>
                    <a:pt x="329" y="413"/>
                  </a:lnTo>
                  <a:close/>
                  <a:moveTo>
                    <a:pt x="854" y="713"/>
                  </a:moveTo>
                  <a:lnTo>
                    <a:pt x="854" y="713"/>
                  </a:lnTo>
                  <a:cubicBezTo>
                    <a:pt x="871" y="710"/>
                    <a:pt x="884" y="703"/>
                    <a:pt x="892" y="695"/>
                  </a:cubicBezTo>
                  <a:cubicBezTo>
                    <a:pt x="900" y="686"/>
                    <a:pt x="904" y="676"/>
                    <a:pt x="904" y="665"/>
                  </a:cubicBezTo>
                  <a:cubicBezTo>
                    <a:pt x="904" y="656"/>
                    <a:pt x="901" y="647"/>
                    <a:pt x="894" y="639"/>
                  </a:cubicBezTo>
                  <a:cubicBezTo>
                    <a:pt x="887" y="631"/>
                    <a:pt x="874" y="624"/>
                    <a:pt x="854" y="617"/>
                  </a:cubicBezTo>
                  <a:lnTo>
                    <a:pt x="854" y="713"/>
                  </a:lnTo>
                  <a:close/>
                  <a:moveTo>
                    <a:pt x="810" y="416"/>
                  </a:moveTo>
                  <a:lnTo>
                    <a:pt x="810" y="416"/>
                  </a:lnTo>
                  <a:cubicBezTo>
                    <a:pt x="783" y="426"/>
                    <a:pt x="763" y="451"/>
                    <a:pt x="784" y="477"/>
                  </a:cubicBezTo>
                  <a:cubicBezTo>
                    <a:pt x="789" y="484"/>
                    <a:pt x="798" y="489"/>
                    <a:pt x="810" y="494"/>
                  </a:cubicBezTo>
                  <a:lnTo>
                    <a:pt x="810" y="416"/>
                  </a:lnTo>
                  <a:close/>
                  <a:moveTo>
                    <a:pt x="1004" y="447"/>
                  </a:moveTo>
                  <a:lnTo>
                    <a:pt x="1004" y="447"/>
                  </a:lnTo>
                  <a:lnTo>
                    <a:pt x="892" y="464"/>
                  </a:lnTo>
                  <a:cubicBezTo>
                    <a:pt x="883" y="440"/>
                    <a:pt x="877" y="430"/>
                    <a:pt x="854" y="418"/>
                  </a:cubicBezTo>
                  <a:lnTo>
                    <a:pt x="854" y="505"/>
                  </a:lnTo>
                  <a:cubicBezTo>
                    <a:pt x="916" y="521"/>
                    <a:pt x="956" y="539"/>
                    <a:pt x="977" y="557"/>
                  </a:cubicBezTo>
                  <a:cubicBezTo>
                    <a:pt x="1043" y="616"/>
                    <a:pt x="1024" y="719"/>
                    <a:pt x="953" y="765"/>
                  </a:cubicBezTo>
                  <a:cubicBezTo>
                    <a:pt x="925" y="783"/>
                    <a:pt x="892" y="791"/>
                    <a:pt x="854" y="792"/>
                  </a:cubicBezTo>
                  <a:lnTo>
                    <a:pt x="854" y="849"/>
                  </a:lnTo>
                  <a:lnTo>
                    <a:pt x="810" y="849"/>
                  </a:lnTo>
                  <a:lnTo>
                    <a:pt x="810" y="792"/>
                  </a:lnTo>
                  <a:cubicBezTo>
                    <a:pt x="720" y="784"/>
                    <a:pt x="660" y="750"/>
                    <a:pt x="643" y="658"/>
                  </a:cubicBezTo>
                  <a:lnTo>
                    <a:pt x="765" y="644"/>
                  </a:lnTo>
                  <a:cubicBezTo>
                    <a:pt x="772" y="677"/>
                    <a:pt x="779" y="695"/>
                    <a:pt x="810" y="710"/>
                  </a:cubicBezTo>
                  <a:lnTo>
                    <a:pt x="810" y="604"/>
                  </a:lnTo>
                  <a:cubicBezTo>
                    <a:pt x="770" y="593"/>
                    <a:pt x="741" y="583"/>
                    <a:pt x="724" y="575"/>
                  </a:cubicBezTo>
                  <a:cubicBezTo>
                    <a:pt x="650" y="539"/>
                    <a:pt x="641" y="434"/>
                    <a:pt x="699" y="379"/>
                  </a:cubicBezTo>
                  <a:cubicBezTo>
                    <a:pt x="724" y="355"/>
                    <a:pt x="761" y="341"/>
                    <a:pt x="810" y="339"/>
                  </a:cubicBezTo>
                  <a:lnTo>
                    <a:pt x="810" y="309"/>
                  </a:lnTo>
                  <a:lnTo>
                    <a:pt x="854" y="309"/>
                  </a:lnTo>
                  <a:lnTo>
                    <a:pt x="854" y="339"/>
                  </a:lnTo>
                  <a:cubicBezTo>
                    <a:pt x="927" y="343"/>
                    <a:pt x="987" y="370"/>
                    <a:pt x="1004" y="447"/>
                  </a:cubicBezTo>
                  <a:close/>
                </a:path>
              </a:pathLst>
            </a:custGeom>
            <a:gradFill>
              <a:gsLst>
                <a:gs pos="0">
                  <a:srgbClr val="E30613"/>
                </a:gs>
                <a:gs pos="100000">
                  <a:srgbClr val="81040B"/>
                </a:gs>
              </a:gsLst>
              <a:lin ang="360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accent2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90" name="组合 89">
            <a:extLst>
              <a:ext uri="{FF2B5EF4-FFF2-40B4-BE49-F238E27FC236}">
                <a16:creationId xmlns:a16="http://schemas.microsoft.com/office/drawing/2014/main" id="{32008940-9D1F-C9FF-4626-105EEC3A00BE}"/>
              </a:ext>
            </a:extLst>
          </p:cNvPr>
          <p:cNvGrpSpPr/>
          <p:nvPr/>
        </p:nvGrpSpPr>
        <p:grpSpPr>
          <a:xfrm>
            <a:off x="358294" y="233209"/>
            <a:ext cx="3709964" cy="646331"/>
            <a:chOff x="358294" y="233209"/>
            <a:chExt cx="3709964" cy="646331"/>
          </a:xfrm>
        </p:grpSpPr>
        <p:sp>
          <p:nvSpPr>
            <p:cNvPr id="91" name="文本框 90">
              <a:extLst>
                <a:ext uri="{FF2B5EF4-FFF2-40B4-BE49-F238E27FC236}">
                  <a16:creationId xmlns:a16="http://schemas.microsoft.com/office/drawing/2014/main" id="{FD9F0CD5-D07C-5B50-E24D-24792DCB9C03}"/>
                </a:ext>
              </a:extLst>
            </p:cNvPr>
            <p:cNvSpPr txBox="1"/>
            <p:nvPr/>
          </p:nvSpPr>
          <p:spPr>
            <a:xfrm>
              <a:off x="1062307" y="327292"/>
              <a:ext cx="3005951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800" b="1" dirty="0">
                  <a:gradFill>
                    <a:gsLst>
                      <a:gs pos="0">
                        <a:srgbClr val="E30613"/>
                      </a:gs>
                      <a:gs pos="100000">
                        <a:srgbClr val="81040B"/>
                      </a:gs>
                    </a:gsLst>
                    <a:lin ang="3600000" scaled="0"/>
                  </a:gradFill>
                  <a:cs typeface="+mn-ea"/>
                  <a:sym typeface="+mn-lt"/>
                </a:rPr>
                <a:t>基本管理工作情况</a:t>
              </a:r>
            </a:p>
          </p:txBody>
        </p:sp>
        <p:grpSp>
          <p:nvGrpSpPr>
            <p:cNvPr id="92" name="组合 91">
              <a:extLst>
                <a:ext uri="{FF2B5EF4-FFF2-40B4-BE49-F238E27FC236}">
                  <a16:creationId xmlns:a16="http://schemas.microsoft.com/office/drawing/2014/main" id="{B4FCB8DA-2F4B-F06D-8D02-27635922A993}"/>
                </a:ext>
              </a:extLst>
            </p:cNvPr>
            <p:cNvGrpSpPr/>
            <p:nvPr/>
          </p:nvGrpSpPr>
          <p:grpSpPr>
            <a:xfrm>
              <a:off x="358294" y="233209"/>
              <a:ext cx="597163" cy="646331"/>
              <a:chOff x="2920606" y="2572157"/>
              <a:chExt cx="597163" cy="646331"/>
            </a:xfrm>
          </p:grpSpPr>
          <p:sp>
            <p:nvSpPr>
              <p:cNvPr id="93" name="圆角矩形 13">
                <a:extLst>
                  <a:ext uri="{FF2B5EF4-FFF2-40B4-BE49-F238E27FC236}">
                    <a16:creationId xmlns:a16="http://schemas.microsoft.com/office/drawing/2014/main" id="{96A0C92D-8CF2-ECF6-A5E8-4F27B0DCD2AC}"/>
                  </a:ext>
                </a:extLst>
              </p:cNvPr>
              <p:cNvSpPr/>
              <p:nvPr/>
            </p:nvSpPr>
            <p:spPr>
              <a:xfrm rot="5400000">
                <a:off x="2920499" y="2596742"/>
                <a:ext cx="597377" cy="597163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0">
                    <a:srgbClr val="8E040D"/>
                  </a:gs>
                  <a:gs pos="100000">
                    <a:srgbClr val="E40613"/>
                  </a:gs>
                </a:gsLst>
                <a:lin ang="10800000" scaled="0"/>
              </a:gradFill>
              <a:ln w="12700">
                <a:gradFill>
                  <a:gsLst>
                    <a:gs pos="0">
                      <a:srgbClr val="E30613"/>
                    </a:gs>
                    <a:gs pos="100000">
                      <a:srgbClr val="81040B"/>
                    </a:gs>
                  </a:gsLst>
                  <a:lin ang="5400000" scaled="1"/>
                </a:gradFill>
              </a:ln>
              <a:effectLst>
                <a:outerShdw blurRad="254000" dist="1270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4" name="文本框 93">
                <a:extLst>
                  <a:ext uri="{FF2B5EF4-FFF2-40B4-BE49-F238E27FC236}">
                    <a16:creationId xmlns:a16="http://schemas.microsoft.com/office/drawing/2014/main" id="{09E8B11D-C843-8628-FE99-4AF4F43737E4}"/>
                  </a:ext>
                </a:extLst>
              </p:cNvPr>
              <p:cNvSpPr txBox="1"/>
              <p:nvPr/>
            </p:nvSpPr>
            <p:spPr>
              <a:xfrm flipH="1">
                <a:off x="2998428" y="2572157"/>
                <a:ext cx="441146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3600" b="1" dirty="0">
                    <a:solidFill>
                      <a:schemeClr val="bg1"/>
                    </a:solidFill>
                    <a:cs typeface="+mn-ea"/>
                    <a:sym typeface="+mn-lt"/>
                  </a:rPr>
                  <a:t>1</a:t>
                </a:r>
                <a:endParaRPr lang="zh-CN" altLang="en-US" sz="40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</p:grpSp>
      <p:sp>
        <p:nvSpPr>
          <p:cNvPr id="95" name="文本框 94">
            <a:extLst>
              <a:ext uri="{FF2B5EF4-FFF2-40B4-BE49-F238E27FC236}">
                <a16:creationId xmlns:a16="http://schemas.microsoft.com/office/drawing/2014/main" id="{EAF740CB-5584-3156-BBE1-CAF1B8EFEA31}"/>
              </a:ext>
            </a:extLst>
          </p:cNvPr>
          <p:cNvSpPr txBox="1"/>
          <p:nvPr/>
        </p:nvSpPr>
        <p:spPr>
          <a:xfrm>
            <a:off x="8187314" y="2990949"/>
            <a:ext cx="2850366" cy="619657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此处添加详细文本描述，文字内容建议与标题相关尽量简洁生动</a:t>
            </a:r>
            <a:r>
              <a:rPr lang="en-US" altLang="zh-CN" sz="12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……</a:t>
            </a:r>
          </a:p>
        </p:txBody>
      </p:sp>
      <p:sp>
        <p:nvSpPr>
          <p:cNvPr id="96" name="文本框 95">
            <a:extLst>
              <a:ext uri="{FF2B5EF4-FFF2-40B4-BE49-F238E27FC236}">
                <a16:creationId xmlns:a16="http://schemas.microsoft.com/office/drawing/2014/main" id="{B43F5EAC-EDDC-AC3F-94BF-BDA66EE5C322}"/>
              </a:ext>
            </a:extLst>
          </p:cNvPr>
          <p:cNvSpPr txBox="1"/>
          <p:nvPr/>
        </p:nvSpPr>
        <p:spPr>
          <a:xfrm>
            <a:off x="2382535" y="5225660"/>
            <a:ext cx="2850366" cy="619657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此处添加详细文本描述，文字内容建议与标题相关尽量简洁生动</a:t>
            </a:r>
            <a:r>
              <a:rPr lang="en-US" altLang="zh-CN" sz="12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……</a:t>
            </a:r>
          </a:p>
        </p:txBody>
      </p:sp>
      <p:sp>
        <p:nvSpPr>
          <p:cNvPr id="97" name="文本框 96">
            <a:extLst>
              <a:ext uri="{FF2B5EF4-FFF2-40B4-BE49-F238E27FC236}">
                <a16:creationId xmlns:a16="http://schemas.microsoft.com/office/drawing/2014/main" id="{28A6BDF0-E893-2B80-229C-2CD5F83B8DDA}"/>
              </a:ext>
            </a:extLst>
          </p:cNvPr>
          <p:cNvSpPr txBox="1"/>
          <p:nvPr/>
        </p:nvSpPr>
        <p:spPr>
          <a:xfrm>
            <a:off x="8187314" y="5225660"/>
            <a:ext cx="2850366" cy="619657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此处添加详细文本描述，文字内容建议与标题相关尽量简洁生动</a:t>
            </a:r>
            <a:r>
              <a:rPr lang="en-US" altLang="zh-CN" sz="12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……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" name="图片 63">
            <a:extLst>
              <a:ext uri="{FF2B5EF4-FFF2-40B4-BE49-F238E27FC236}">
                <a16:creationId xmlns:a16="http://schemas.microsoft.com/office/drawing/2014/main" id="{4F9676E3-237A-CC6B-02D3-99C6F687207B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451456" y="1557516"/>
            <a:ext cx="1896861" cy="1871484"/>
          </a:xfrm>
          <a:custGeom>
            <a:avLst/>
            <a:gdLst>
              <a:gd name="connsiteX0" fmla="*/ 0 w 2579915"/>
              <a:gd name="connsiteY0" fmla="*/ 0 h 2296885"/>
              <a:gd name="connsiteX1" fmla="*/ 2579915 w 2579915"/>
              <a:gd name="connsiteY1" fmla="*/ 0 h 2296885"/>
              <a:gd name="connsiteX2" fmla="*/ 2579915 w 2579915"/>
              <a:gd name="connsiteY2" fmla="*/ 2296885 h 2296885"/>
              <a:gd name="connsiteX3" fmla="*/ 0 w 2579915"/>
              <a:gd name="connsiteY3" fmla="*/ 2296885 h 2296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79915" h="2296885">
                <a:moveTo>
                  <a:pt x="0" y="0"/>
                </a:moveTo>
                <a:lnTo>
                  <a:pt x="2579915" y="0"/>
                </a:lnTo>
                <a:lnTo>
                  <a:pt x="2579915" y="2296885"/>
                </a:lnTo>
                <a:lnTo>
                  <a:pt x="0" y="2296885"/>
                </a:lnTo>
                <a:close/>
              </a:path>
            </a:pathLst>
          </a:custGeom>
        </p:spPr>
      </p:pic>
      <p:pic>
        <p:nvPicPr>
          <p:cNvPr id="65" name="图片 64">
            <a:extLst>
              <a:ext uri="{FF2B5EF4-FFF2-40B4-BE49-F238E27FC236}">
                <a16:creationId xmlns:a16="http://schemas.microsoft.com/office/drawing/2014/main" id="{DC734C3F-EB86-373C-0845-7DE9E85EE6F0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90409" y="1557516"/>
            <a:ext cx="1896861" cy="1871484"/>
          </a:xfrm>
          <a:custGeom>
            <a:avLst/>
            <a:gdLst>
              <a:gd name="connsiteX0" fmla="*/ 0 w 2579915"/>
              <a:gd name="connsiteY0" fmla="*/ 0 h 2296885"/>
              <a:gd name="connsiteX1" fmla="*/ 2579915 w 2579915"/>
              <a:gd name="connsiteY1" fmla="*/ 0 h 2296885"/>
              <a:gd name="connsiteX2" fmla="*/ 2579915 w 2579915"/>
              <a:gd name="connsiteY2" fmla="*/ 2296885 h 2296885"/>
              <a:gd name="connsiteX3" fmla="*/ 0 w 2579915"/>
              <a:gd name="connsiteY3" fmla="*/ 2296885 h 2296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79915" h="2296885">
                <a:moveTo>
                  <a:pt x="0" y="0"/>
                </a:moveTo>
                <a:lnTo>
                  <a:pt x="2579915" y="0"/>
                </a:lnTo>
                <a:lnTo>
                  <a:pt x="2579915" y="2296885"/>
                </a:lnTo>
                <a:lnTo>
                  <a:pt x="0" y="2296885"/>
                </a:lnTo>
                <a:close/>
              </a:path>
            </a:pathLst>
          </a:custGeom>
        </p:spPr>
      </p:pic>
      <p:pic>
        <p:nvPicPr>
          <p:cNvPr id="63" name="图片 62">
            <a:extLst>
              <a:ext uri="{FF2B5EF4-FFF2-40B4-BE49-F238E27FC236}">
                <a16:creationId xmlns:a16="http://schemas.microsoft.com/office/drawing/2014/main" id="{38D859A0-0C21-84C9-5D69-6A0580E1FCEC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812503" y="1557516"/>
            <a:ext cx="1896861" cy="1871484"/>
          </a:xfrm>
          <a:custGeom>
            <a:avLst/>
            <a:gdLst>
              <a:gd name="connsiteX0" fmla="*/ 0 w 2579915"/>
              <a:gd name="connsiteY0" fmla="*/ 0 h 2296885"/>
              <a:gd name="connsiteX1" fmla="*/ 2579915 w 2579915"/>
              <a:gd name="connsiteY1" fmla="*/ 0 h 2296885"/>
              <a:gd name="connsiteX2" fmla="*/ 2579915 w 2579915"/>
              <a:gd name="connsiteY2" fmla="*/ 2296885 h 2296885"/>
              <a:gd name="connsiteX3" fmla="*/ 0 w 2579915"/>
              <a:gd name="connsiteY3" fmla="*/ 2296885 h 2296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79915" h="2296885">
                <a:moveTo>
                  <a:pt x="0" y="0"/>
                </a:moveTo>
                <a:lnTo>
                  <a:pt x="2579915" y="0"/>
                </a:lnTo>
                <a:lnTo>
                  <a:pt x="2579915" y="2296885"/>
                </a:lnTo>
                <a:lnTo>
                  <a:pt x="0" y="2296885"/>
                </a:lnTo>
                <a:close/>
              </a:path>
            </a:pathLst>
          </a:custGeom>
        </p:spPr>
      </p:pic>
      <p:grpSp>
        <p:nvGrpSpPr>
          <p:cNvPr id="14" name="组合 13"/>
          <p:cNvGrpSpPr/>
          <p:nvPr/>
        </p:nvGrpSpPr>
        <p:grpSpPr>
          <a:xfrm>
            <a:off x="1062308" y="1420927"/>
            <a:ext cx="2145440" cy="2144663"/>
            <a:chOff x="1367367" y="1923540"/>
            <a:chExt cx="2091076" cy="2091076"/>
          </a:xfrm>
        </p:grpSpPr>
        <p:pic>
          <p:nvPicPr>
            <p:cNvPr id="15" name="图片 14"/>
            <p:cNvPicPr>
              <a:picLocks noChangeAspect="1"/>
            </p:cNvPicPr>
            <p:nvPr/>
          </p:nvPicPr>
          <p:blipFill rotWithShape="1"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439090" y="2094097"/>
              <a:ext cx="1848796" cy="1824723"/>
            </a:xfrm>
            <a:custGeom>
              <a:avLst/>
              <a:gdLst>
                <a:gd name="connsiteX0" fmla="*/ 0 w 2579915"/>
                <a:gd name="connsiteY0" fmla="*/ 0 h 2296885"/>
                <a:gd name="connsiteX1" fmla="*/ 2579915 w 2579915"/>
                <a:gd name="connsiteY1" fmla="*/ 0 h 2296885"/>
                <a:gd name="connsiteX2" fmla="*/ 2579915 w 2579915"/>
                <a:gd name="connsiteY2" fmla="*/ 2296885 h 2296885"/>
                <a:gd name="connsiteX3" fmla="*/ 0 w 2579915"/>
                <a:gd name="connsiteY3" fmla="*/ 2296885 h 229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9915" h="2296885">
                  <a:moveTo>
                    <a:pt x="0" y="0"/>
                  </a:moveTo>
                  <a:lnTo>
                    <a:pt x="2579915" y="0"/>
                  </a:lnTo>
                  <a:lnTo>
                    <a:pt x="2579915" y="2296885"/>
                  </a:lnTo>
                  <a:lnTo>
                    <a:pt x="0" y="2296885"/>
                  </a:lnTo>
                  <a:close/>
                </a:path>
              </a:pathLst>
            </a:custGeom>
          </p:spPr>
        </p:pic>
        <p:grpSp>
          <p:nvGrpSpPr>
            <p:cNvPr id="16" name="组合 15"/>
            <p:cNvGrpSpPr/>
            <p:nvPr/>
          </p:nvGrpSpPr>
          <p:grpSpPr>
            <a:xfrm>
              <a:off x="1367367" y="1923540"/>
              <a:ext cx="2091076" cy="2091076"/>
              <a:chOff x="4742449" y="2216782"/>
              <a:chExt cx="3801476" cy="3801476"/>
            </a:xfrm>
          </p:grpSpPr>
          <p:sp>
            <p:nvSpPr>
              <p:cNvPr id="17" name="任意多边形 16"/>
              <p:cNvSpPr/>
              <p:nvPr/>
            </p:nvSpPr>
            <p:spPr>
              <a:xfrm>
                <a:off x="4742449" y="2216782"/>
                <a:ext cx="3801476" cy="3801476"/>
              </a:xfrm>
              <a:custGeom>
                <a:avLst/>
                <a:gdLst>
                  <a:gd name="connsiteX0" fmla="*/ 627244 w 3801476"/>
                  <a:gd name="connsiteY0" fmla="*/ 310063 h 3801476"/>
                  <a:gd name="connsiteX1" fmla="*/ 310063 w 3801476"/>
                  <a:gd name="connsiteY1" fmla="*/ 627244 h 3801476"/>
                  <a:gd name="connsiteX2" fmla="*/ 310063 w 3801476"/>
                  <a:gd name="connsiteY2" fmla="*/ 3174232 h 3801476"/>
                  <a:gd name="connsiteX3" fmla="*/ 627244 w 3801476"/>
                  <a:gd name="connsiteY3" fmla="*/ 3491413 h 3801476"/>
                  <a:gd name="connsiteX4" fmla="*/ 3174232 w 3801476"/>
                  <a:gd name="connsiteY4" fmla="*/ 3491413 h 3801476"/>
                  <a:gd name="connsiteX5" fmla="*/ 3491413 w 3801476"/>
                  <a:gd name="connsiteY5" fmla="*/ 3174232 h 3801476"/>
                  <a:gd name="connsiteX6" fmla="*/ 3491413 w 3801476"/>
                  <a:gd name="connsiteY6" fmla="*/ 627244 h 3801476"/>
                  <a:gd name="connsiteX7" fmla="*/ 3174232 w 3801476"/>
                  <a:gd name="connsiteY7" fmla="*/ 310063 h 3801476"/>
                  <a:gd name="connsiteX8" fmla="*/ 379007 w 3801476"/>
                  <a:gd name="connsiteY8" fmla="*/ 0 h 3801476"/>
                  <a:gd name="connsiteX9" fmla="*/ 3422469 w 3801476"/>
                  <a:gd name="connsiteY9" fmla="*/ 0 h 3801476"/>
                  <a:gd name="connsiteX10" fmla="*/ 3801476 w 3801476"/>
                  <a:gd name="connsiteY10" fmla="*/ 379007 h 3801476"/>
                  <a:gd name="connsiteX11" fmla="*/ 3801476 w 3801476"/>
                  <a:gd name="connsiteY11" fmla="*/ 3422469 h 3801476"/>
                  <a:gd name="connsiteX12" fmla="*/ 3422469 w 3801476"/>
                  <a:gd name="connsiteY12" fmla="*/ 3801476 h 3801476"/>
                  <a:gd name="connsiteX13" fmla="*/ 379007 w 3801476"/>
                  <a:gd name="connsiteY13" fmla="*/ 3801476 h 3801476"/>
                  <a:gd name="connsiteX14" fmla="*/ 0 w 3801476"/>
                  <a:gd name="connsiteY14" fmla="*/ 3422469 h 3801476"/>
                  <a:gd name="connsiteX15" fmla="*/ 0 w 3801476"/>
                  <a:gd name="connsiteY15" fmla="*/ 379007 h 3801476"/>
                  <a:gd name="connsiteX16" fmla="*/ 379007 w 3801476"/>
                  <a:gd name="connsiteY16" fmla="*/ 0 h 3801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801476" h="3801476">
                    <a:moveTo>
                      <a:pt x="627244" y="310063"/>
                    </a:moveTo>
                    <a:cubicBezTo>
                      <a:pt x="452070" y="310063"/>
                      <a:pt x="310063" y="452070"/>
                      <a:pt x="310063" y="627244"/>
                    </a:cubicBezTo>
                    <a:lnTo>
                      <a:pt x="310063" y="3174232"/>
                    </a:lnTo>
                    <a:cubicBezTo>
                      <a:pt x="310063" y="3349406"/>
                      <a:pt x="452070" y="3491413"/>
                      <a:pt x="627244" y="3491413"/>
                    </a:cubicBezTo>
                    <a:lnTo>
                      <a:pt x="3174232" y="3491413"/>
                    </a:lnTo>
                    <a:cubicBezTo>
                      <a:pt x="3349406" y="3491413"/>
                      <a:pt x="3491413" y="3349406"/>
                      <a:pt x="3491413" y="3174232"/>
                    </a:cubicBezTo>
                    <a:lnTo>
                      <a:pt x="3491413" y="627244"/>
                    </a:lnTo>
                    <a:cubicBezTo>
                      <a:pt x="3491413" y="452070"/>
                      <a:pt x="3349406" y="310063"/>
                      <a:pt x="3174232" y="310063"/>
                    </a:cubicBezTo>
                    <a:close/>
                    <a:moveTo>
                      <a:pt x="379007" y="0"/>
                    </a:moveTo>
                    <a:lnTo>
                      <a:pt x="3422469" y="0"/>
                    </a:lnTo>
                    <a:cubicBezTo>
                      <a:pt x="3631789" y="0"/>
                      <a:pt x="3801476" y="169687"/>
                      <a:pt x="3801476" y="379007"/>
                    </a:cubicBezTo>
                    <a:lnTo>
                      <a:pt x="3801476" y="3422469"/>
                    </a:lnTo>
                    <a:cubicBezTo>
                      <a:pt x="3801476" y="3631789"/>
                      <a:pt x="3631789" y="3801476"/>
                      <a:pt x="3422469" y="3801476"/>
                    </a:cubicBezTo>
                    <a:lnTo>
                      <a:pt x="379007" y="3801476"/>
                    </a:lnTo>
                    <a:cubicBezTo>
                      <a:pt x="169687" y="3801476"/>
                      <a:pt x="0" y="3631789"/>
                      <a:pt x="0" y="3422469"/>
                    </a:cubicBezTo>
                    <a:lnTo>
                      <a:pt x="0" y="379007"/>
                    </a:lnTo>
                    <a:cubicBezTo>
                      <a:pt x="0" y="169687"/>
                      <a:pt x="169687" y="0"/>
                      <a:pt x="379007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 w="25400">
                <a:noFill/>
              </a:ln>
              <a:effectLst>
                <a:outerShdw blurRad="177800" dist="88900" dir="2700000" algn="tl" rotWithShape="0">
                  <a:prstClr val="black">
                    <a:alpha val="5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35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" name="圆角矩形 17"/>
              <p:cNvSpPr/>
              <p:nvPr/>
            </p:nvSpPr>
            <p:spPr>
              <a:xfrm>
                <a:off x="5052512" y="2526845"/>
                <a:ext cx="3181350" cy="3181350"/>
              </a:xfrm>
              <a:prstGeom prst="roundRect">
                <a:avLst>
                  <a:gd name="adj" fmla="val 9970"/>
                </a:avLst>
              </a:prstGeom>
              <a:noFill/>
              <a:ln w="76200">
                <a:gradFill flip="none" rotWithShape="1">
                  <a:gsLst>
                    <a:gs pos="100000">
                      <a:schemeClr val="bg1">
                        <a:lumMod val="96000"/>
                      </a:schemeClr>
                    </a:gs>
                    <a:gs pos="0">
                      <a:schemeClr val="bg1">
                        <a:lumMod val="65000"/>
                      </a:schemeClr>
                    </a:gs>
                  </a:gsLst>
                  <a:lin ang="2700000" scaled="1"/>
                  <a:tileRect/>
                </a:gra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35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" name="圆角矩形 18"/>
              <p:cNvSpPr/>
              <p:nvPr/>
            </p:nvSpPr>
            <p:spPr>
              <a:xfrm>
                <a:off x="4742449" y="2216782"/>
                <a:ext cx="3801476" cy="3801476"/>
              </a:xfrm>
              <a:prstGeom prst="roundRect">
                <a:avLst>
                  <a:gd name="adj" fmla="val 9970"/>
                </a:avLst>
              </a:prstGeom>
              <a:noFill/>
              <a:ln w="22225">
                <a:gradFill flip="none" rotWithShape="1">
                  <a:gsLst>
                    <a:gs pos="0">
                      <a:schemeClr val="bg1"/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2700000" scaled="1"/>
                  <a:tileRect/>
                </a:gra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35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22" name="组合 21"/>
          <p:cNvGrpSpPr/>
          <p:nvPr/>
        </p:nvGrpSpPr>
        <p:grpSpPr>
          <a:xfrm>
            <a:off x="3688215" y="1420927"/>
            <a:ext cx="2145439" cy="2144663"/>
            <a:chOff x="4742449" y="2216782"/>
            <a:chExt cx="3801476" cy="3801476"/>
          </a:xfrm>
        </p:grpSpPr>
        <p:sp>
          <p:nvSpPr>
            <p:cNvPr id="23" name="任意多边形 22"/>
            <p:cNvSpPr/>
            <p:nvPr/>
          </p:nvSpPr>
          <p:spPr>
            <a:xfrm>
              <a:off x="4742449" y="2216782"/>
              <a:ext cx="3801476" cy="3801476"/>
            </a:xfrm>
            <a:custGeom>
              <a:avLst/>
              <a:gdLst>
                <a:gd name="connsiteX0" fmla="*/ 627244 w 3801476"/>
                <a:gd name="connsiteY0" fmla="*/ 310063 h 3801476"/>
                <a:gd name="connsiteX1" fmla="*/ 310063 w 3801476"/>
                <a:gd name="connsiteY1" fmla="*/ 627244 h 3801476"/>
                <a:gd name="connsiteX2" fmla="*/ 310063 w 3801476"/>
                <a:gd name="connsiteY2" fmla="*/ 3174232 h 3801476"/>
                <a:gd name="connsiteX3" fmla="*/ 627244 w 3801476"/>
                <a:gd name="connsiteY3" fmla="*/ 3491413 h 3801476"/>
                <a:gd name="connsiteX4" fmla="*/ 3174232 w 3801476"/>
                <a:gd name="connsiteY4" fmla="*/ 3491413 h 3801476"/>
                <a:gd name="connsiteX5" fmla="*/ 3491413 w 3801476"/>
                <a:gd name="connsiteY5" fmla="*/ 3174232 h 3801476"/>
                <a:gd name="connsiteX6" fmla="*/ 3491413 w 3801476"/>
                <a:gd name="connsiteY6" fmla="*/ 627244 h 3801476"/>
                <a:gd name="connsiteX7" fmla="*/ 3174232 w 3801476"/>
                <a:gd name="connsiteY7" fmla="*/ 310063 h 3801476"/>
                <a:gd name="connsiteX8" fmla="*/ 379007 w 3801476"/>
                <a:gd name="connsiteY8" fmla="*/ 0 h 3801476"/>
                <a:gd name="connsiteX9" fmla="*/ 3422469 w 3801476"/>
                <a:gd name="connsiteY9" fmla="*/ 0 h 3801476"/>
                <a:gd name="connsiteX10" fmla="*/ 3801476 w 3801476"/>
                <a:gd name="connsiteY10" fmla="*/ 379007 h 3801476"/>
                <a:gd name="connsiteX11" fmla="*/ 3801476 w 3801476"/>
                <a:gd name="connsiteY11" fmla="*/ 3422469 h 3801476"/>
                <a:gd name="connsiteX12" fmla="*/ 3422469 w 3801476"/>
                <a:gd name="connsiteY12" fmla="*/ 3801476 h 3801476"/>
                <a:gd name="connsiteX13" fmla="*/ 379007 w 3801476"/>
                <a:gd name="connsiteY13" fmla="*/ 3801476 h 3801476"/>
                <a:gd name="connsiteX14" fmla="*/ 0 w 3801476"/>
                <a:gd name="connsiteY14" fmla="*/ 3422469 h 3801476"/>
                <a:gd name="connsiteX15" fmla="*/ 0 w 3801476"/>
                <a:gd name="connsiteY15" fmla="*/ 379007 h 3801476"/>
                <a:gd name="connsiteX16" fmla="*/ 379007 w 3801476"/>
                <a:gd name="connsiteY16" fmla="*/ 0 h 380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1476" h="3801476">
                  <a:moveTo>
                    <a:pt x="627244" y="310063"/>
                  </a:moveTo>
                  <a:cubicBezTo>
                    <a:pt x="452070" y="310063"/>
                    <a:pt x="310063" y="452070"/>
                    <a:pt x="310063" y="627244"/>
                  </a:cubicBezTo>
                  <a:lnTo>
                    <a:pt x="310063" y="3174232"/>
                  </a:lnTo>
                  <a:cubicBezTo>
                    <a:pt x="310063" y="3349406"/>
                    <a:pt x="452070" y="3491413"/>
                    <a:pt x="627244" y="3491413"/>
                  </a:cubicBezTo>
                  <a:lnTo>
                    <a:pt x="3174232" y="3491413"/>
                  </a:lnTo>
                  <a:cubicBezTo>
                    <a:pt x="3349406" y="3491413"/>
                    <a:pt x="3491413" y="3349406"/>
                    <a:pt x="3491413" y="3174232"/>
                  </a:cubicBezTo>
                  <a:lnTo>
                    <a:pt x="3491413" y="627244"/>
                  </a:lnTo>
                  <a:cubicBezTo>
                    <a:pt x="3491413" y="452070"/>
                    <a:pt x="3349406" y="310063"/>
                    <a:pt x="3174232" y="310063"/>
                  </a:cubicBezTo>
                  <a:close/>
                  <a:moveTo>
                    <a:pt x="379007" y="0"/>
                  </a:moveTo>
                  <a:lnTo>
                    <a:pt x="3422469" y="0"/>
                  </a:lnTo>
                  <a:cubicBezTo>
                    <a:pt x="3631789" y="0"/>
                    <a:pt x="3801476" y="169687"/>
                    <a:pt x="3801476" y="379007"/>
                  </a:cubicBezTo>
                  <a:lnTo>
                    <a:pt x="3801476" y="3422469"/>
                  </a:lnTo>
                  <a:cubicBezTo>
                    <a:pt x="3801476" y="3631789"/>
                    <a:pt x="3631789" y="3801476"/>
                    <a:pt x="3422469" y="3801476"/>
                  </a:cubicBezTo>
                  <a:lnTo>
                    <a:pt x="379007" y="3801476"/>
                  </a:lnTo>
                  <a:cubicBezTo>
                    <a:pt x="169687" y="3801476"/>
                    <a:pt x="0" y="3631789"/>
                    <a:pt x="0" y="3422469"/>
                  </a:cubicBezTo>
                  <a:lnTo>
                    <a:pt x="0" y="379007"/>
                  </a:lnTo>
                  <a:cubicBezTo>
                    <a:pt x="0" y="169687"/>
                    <a:pt x="169687" y="0"/>
                    <a:pt x="379007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 w="25400">
              <a:noFill/>
            </a:ln>
            <a:effectLst>
              <a:outerShdw blurRad="177800" dist="88900" dir="2700000" algn="tl" rotWithShape="0">
                <a:prstClr val="black">
                  <a:alpha val="5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24" name="圆角矩形 23"/>
            <p:cNvSpPr/>
            <p:nvPr/>
          </p:nvSpPr>
          <p:spPr>
            <a:xfrm>
              <a:off x="5052512" y="2526845"/>
              <a:ext cx="3181350" cy="3181350"/>
            </a:xfrm>
            <a:prstGeom prst="roundRect">
              <a:avLst>
                <a:gd name="adj" fmla="val 9970"/>
              </a:avLst>
            </a:prstGeom>
            <a:noFill/>
            <a:ln w="76200">
              <a:gradFill flip="none" rotWithShape="1">
                <a:gsLst>
                  <a:gs pos="100000">
                    <a:schemeClr val="bg1">
                      <a:lumMod val="96000"/>
                    </a:schemeClr>
                  </a:gs>
                  <a:gs pos="0">
                    <a:schemeClr val="bg1">
                      <a:lumMod val="65000"/>
                    </a:schemeClr>
                  </a:gs>
                </a:gsLst>
                <a:lin ang="2700000" scaled="1"/>
                <a:tileRect/>
              </a:gra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25" name="圆角矩形 24"/>
            <p:cNvSpPr/>
            <p:nvPr/>
          </p:nvSpPr>
          <p:spPr>
            <a:xfrm>
              <a:off x="4742449" y="2216782"/>
              <a:ext cx="3801476" cy="3801476"/>
            </a:xfrm>
            <a:prstGeom prst="roundRect">
              <a:avLst>
                <a:gd name="adj" fmla="val 9970"/>
              </a:avLst>
            </a:prstGeom>
            <a:noFill/>
            <a:ln w="22225"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65000"/>
                    </a:schemeClr>
                  </a:gs>
                </a:gsLst>
                <a:lin ang="2700000" scaled="1"/>
                <a:tileRect/>
              </a:gra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9" name="组合 28"/>
          <p:cNvGrpSpPr/>
          <p:nvPr/>
        </p:nvGrpSpPr>
        <p:grpSpPr>
          <a:xfrm>
            <a:off x="6321536" y="1420927"/>
            <a:ext cx="2145438" cy="2144663"/>
            <a:chOff x="4742449" y="2216782"/>
            <a:chExt cx="3801476" cy="3801476"/>
          </a:xfrm>
        </p:grpSpPr>
        <p:sp>
          <p:nvSpPr>
            <p:cNvPr id="30" name="任意多边形 29"/>
            <p:cNvSpPr/>
            <p:nvPr/>
          </p:nvSpPr>
          <p:spPr>
            <a:xfrm>
              <a:off x="4742449" y="2216782"/>
              <a:ext cx="3801476" cy="3801476"/>
            </a:xfrm>
            <a:custGeom>
              <a:avLst/>
              <a:gdLst>
                <a:gd name="connsiteX0" fmla="*/ 627244 w 3801476"/>
                <a:gd name="connsiteY0" fmla="*/ 310063 h 3801476"/>
                <a:gd name="connsiteX1" fmla="*/ 310063 w 3801476"/>
                <a:gd name="connsiteY1" fmla="*/ 627244 h 3801476"/>
                <a:gd name="connsiteX2" fmla="*/ 310063 w 3801476"/>
                <a:gd name="connsiteY2" fmla="*/ 3174232 h 3801476"/>
                <a:gd name="connsiteX3" fmla="*/ 627244 w 3801476"/>
                <a:gd name="connsiteY3" fmla="*/ 3491413 h 3801476"/>
                <a:gd name="connsiteX4" fmla="*/ 3174232 w 3801476"/>
                <a:gd name="connsiteY4" fmla="*/ 3491413 h 3801476"/>
                <a:gd name="connsiteX5" fmla="*/ 3491413 w 3801476"/>
                <a:gd name="connsiteY5" fmla="*/ 3174232 h 3801476"/>
                <a:gd name="connsiteX6" fmla="*/ 3491413 w 3801476"/>
                <a:gd name="connsiteY6" fmla="*/ 627244 h 3801476"/>
                <a:gd name="connsiteX7" fmla="*/ 3174232 w 3801476"/>
                <a:gd name="connsiteY7" fmla="*/ 310063 h 3801476"/>
                <a:gd name="connsiteX8" fmla="*/ 379007 w 3801476"/>
                <a:gd name="connsiteY8" fmla="*/ 0 h 3801476"/>
                <a:gd name="connsiteX9" fmla="*/ 3422469 w 3801476"/>
                <a:gd name="connsiteY9" fmla="*/ 0 h 3801476"/>
                <a:gd name="connsiteX10" fmla="*/ 3801476 w 3801476"/>
                <a:gd name="connsiteY10" fmla="*/ 379007 h 3801476"/>
                <a:gd name="connsiteX11" fmla="*/ 3801476 w 3801476"/>
                <a:gd name="connsiteY11" fmla="*/ 3422469 h 3801476"/>
                <a:gd name="connsiteX12" fmla="*/ 3422469 w 3801476"/>
                <a:gd name="connsiteY12" fmla="*/ 3801476 h 3801476"/>
                <a:gd name="connsiteX13" fmla="*/ 379007 w 3801476"/>
                <a:gd name="connsiteY13" fmla="*/ 3801476 h 3801476"/>
                <a:gd name="connsiteX14" fmla="*/ 0 w 3801476"/>
                <a:gd name="connsiteY14" fmla="*/ 3422469 h 3801476"/>
                <a:gd name="connsiteX15" fmla="*/ 0 w 3801476"/>
                <a:gd name="connsiteY15" fmla="*/ 379007 h 3801476"/>
                <a:gd name="connsiteX16" fmla="*/ 379007 w 3801476"/>
                <a:gd name="connsiteY16" fmla="*/ 0 h 380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1476" h="3801476">
                  <a:moveTo>
                    <a:pt x="627244" y="310063"/>
                  </a:moveTo>
                  <a:cubicBezTo>
                    <a:pt x="452070" y="310063"/>
                    <a:pt x="310063" y="452070"/>
                    <a:pt x="310063" y="627244"/>
                  </a:cubicBezTo>
                  <a:lnTo>
                    <a:pt x="310063" y="3174232"/>
                  </a:lnTo>
                  <a:cubicBezTo>
                    <a:pt x="310063" y="3349406"/>
                    <a:pt x="452070" y="3491413"/>
                    <a:pt x="627244" y="3491413"/>
                  </a:cubicBezTo>
                  <a:lnTo>
                    <a:pt x="3174232" y="3491413"/>
                  </a:lnTo>
                  <a:cubicBezTo>
                    <a:pt x="3349406" y="3491413"/>
                    <a:pt x="3491413" y="3349406"/>
                    <a:pt x="3491413" y="3174232"/>
                  </a:cubicBezTo>
                  <a:lnTo>
                    <a:pt x="3491413" y="627244"/>
                  </a:lnTo>
                  <a:cubicBezTo>
                    <a:pt x="3491413" y="452070"/>
                    <a:pt x="3349406" y="310063"/>
                    <a:pt x="3174232" y="310063"/>
                  </a:cubicBezTo>
                  <a:close/>
                  <a:moveTo>
                    <a:pt x="379007" y="0"/>
                  </a:moveTo>
                  <a:lnTo>
                    <a:pt x="3422469" y="0"/>
                  </a:lnTo>
                  <a:cubicBezTo>
                    <a:pt x="3631789" y="0"/>
                    <a:pt x="3801476" y="169687"/>
                    <a:pt x="3801476" y="379007"/>
                  </a:cubicBezTo>
                  <a:lnTo>
                    <a:pt x="3801476" y="3422469"/>
                  </a:lnTo>
                  <a:cubicBezTo>
                    <a:pt x="3801476" y="3631789"/>
                    <a:pt x="3631789" y="3801476"/>
                    <a:pt x="3422469" y="3801476"/>
                  </a:cubicBezTo>
                  <a:lnTo>
                    <a:pt x="379007" y="3801476"/>
                  </a:lnTo>
                  <a:cubicBezTo>
                    <a:pt x="169687" y="3801476"/>
                    <a:pt x="0" y="3631789"/>
                    <a:pt x="0" y="3422469"/>
                  </a:cubicBezTo>
                  <a:lnTo>
                    <a:pt x="0" y="379007"/>
                  </a:lnTo>
                  <a:cubicBezTo>
                    <a:pt x="0" y="169687"/>
                    <a:pt x="169687" y="0"/>
                    <a:pt x="379007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 w="25400">
              <a:noFill/>
            </a:ln>
            <a:effectLst>
              <a:outerShdw blurRad="177800" dist="88900" dir="2700000" algn="tl" rotWithShape="0">
                <a:prstClr val="black">
                  <a:alpha val="5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31" name="圆角矩形 30"/>
            <p:cNvSpPr/>
            <p:nvPr/>
          </p:nvSpPr>
          <p:spPr>
            <a:xfrm>
              <a:off x="5052512" y="2526845"/>
              <a:ext cx="3181350" cy="3181350"/>
            </a:xfrm>
            <a:prstGeom prst="roundRect">
              <a:avLst>
                <a:gd name="adj" fmla="val 9970"/>
              </a:avLst>
            </a:prstGeom>
            <a:noFill/>
            <a:ln w="76200">
              <a:gradFill flip="none" rotWithShape="1">
                <a:gsLst>
                  <a:gs pos="100000">
                    <a:schemeClr val="bg1">
                      <a:lumMod val="96000"/>
                    </a:schemeClr>
                  </a:gs>
                  <a:gs pos="0">
                    <a:schemeClr val="bg1">
                      <a:lumMod val="65000"/>
                    </a:schemeClr>
                  </a:gs>
                </a:gsLst>
                <a:lin ang="2700000" scaled="1"/>
                <a:tileRect/>
              </a:gra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32" name="圆角矩形 31"/>
            <p:cNvSpPr/>
            <p:nvPr/>
          </p:nvSpPr>
          <p:spPr>
            <a:xfrm>
              <a:off x="4742449" y="2216782"/>
              <a:ext cx="3801476" cy="3801476"/>
            </a:xfrm>
            <a:prstGeom prst="roundRect">
              <a:avLst>
                <a:gd name="adj" fmla="val 9970"/>
              </a:avLst>
            </a:prstGeom>
            <a:noFill/>
            <a:ln w="22225"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65000"/>
                    </a:schemeClr>
                  </a:gs>
                </a:gsLst>
                <a:lin ang="2700000" scaled="1"/>
                <a:tileRect/>
              </a:gra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35" name="组合 34"/>
          <p:cNvGrpSpPr/>
          <p:nvPr/>
        </p:nvGrpSpPr>
        <p:grpSpPr>
          <a:xfrm>
            <a:off x="8983606" y="1420927"/>
            <a:ext cx="2145439" cy="2144663"/>
            <a:chOff x="4742449" y="2216782"/>
            <a:chExt cx="3801476" cy="3801476"/>
          </a:xfrm>
        </p:grpSpPr>
        <p:sp>
          <p:nvSpPr>
            <p:cNvPr id="36" name="任意多边形 35"/>
            <p:cNvSpPr/>
            <p:nvPr/>
          </p:nvSpPr>
          <p:spPr>
            <a:xfrm>
              <a:off x="4742449" y="2216782"/>
              <a:ext cx="3801476" cy="3801476"/>
            </a:xfrm>
            <a:custGeom>
              <a:avLst/>
              <a:gdLst>
                <a:gd name="connsiteX0" fmla="*/ 627244 w 3801476"/>
                <a:gd name="connsiteY0" fmla="*/ 310063 h 3801476"/>
                <a:gd name="connsiteX1" fmla="*/ 310063 w 3801476"/>
                <a:gd name="connsiteY1" fmla="*/ 627244 h 3801476"/>
                <a:gd name="connsiteX2" fmla="*/ 310063 w 3801476"/>
                <a:gd name="connsiteY2" fmla="*/ 3174232 h 3801476"/>
                <a:gd name="connsiteX3" fmla="*/ 627244 w 3801476"/>
                <a:gd name="connsiteY3" fmla="*/ 3491413 h 3801476"/>
                <a:gd name="connsiteX4" fmla="*/ 3174232 w 3801476"/>
                <a:gd name="connsiteY4" fmla="*/ 3491413 h 3801476"/>
                <a:gd name="connsiteX5" fmla="*/ 3491413 w 3801476"/>
                <a:gd name="connsiteY5" fmla="*/ 3174232 h 3801476"/>
                <a:gd name="connsiteX6" fmla="*/ 3491413 w 3801476"/>
                <a:gd name="connsiteY6" fmla="*/ 627244 h 3801476"/>
                <a:gd name="connsiteX7" fmla="*/ 3174232 w 3801476"/>
                <a:gd name="connsiteY7" fmla="*/ 310063 h 3801476"/>
                <a:gd name="connsiteX8" fmla="*/ 379007 w 3801476"/>
                <a:gd name="connsiteY8" fmla="*/ 0 h 3801476"/>
                <a:gd name="connsiteX9" fmla="*/ 3422469 w 3801476"/>
                <a:gd name="connsiteY9" fmla="*/ 0 h 3801476"/>
                <a:gd name="connsiteX10" fmla="*/ 3801476 w 3801476"/>
                <a:gd name="connsiteY10" fmla="*/ 379007 h 3801476"/>
                <a:gd name="connsiteX11" fmla="*/ 3801476 w 3801476"/>
                <a:gd name="connsiteY11" fmla="*/ 3422469 h 3801476"/>
                <a:gd name="connsiteX12" fmla="*/ 3422469 w 3801476"/>
                <a:gd name="connsiteY12" fmla="*/ 3801476 h 3801476"/>
                <a:gd name="connsiteX13" fmla="*/ 379007 w 3801476"/>
                <a:gd name="connsiteY13" fmla="*/ 3801476 h 3801476"/>
                <a:gd name="connsiteX14" fmla="*/ 0 w 3801476"/>
                <a:gd name="connsiteY14" fmla="*/ 3422469 h 3801476"/>
                <a:gd name="connsiteX15" fmla="*/ 0 w 3801476"/>
                <a:gd name="connsiteY15" fmla="*/ 379007 h 3801476"/>
                <a:gd name="connsiteX16" fmla="*/ 379007 w 3801476"/>
                <a:gd name="connsiteY16" fmla="*/ 0 h 380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1476" h="3801476">
                  <a:moveTo>
                    <a:pt x="627244" y="310063"/>
                  </a:moveTo>
                  <a:cubicBezTo>
                    <a:pt x="452070" y="310063"/>
                    <a:pt x="310063" y="452070"/>
                    <a:pt x="310063" y="627244"/>
                  </a:cubicBezTo>
                  <a:lnTo>
                    <a:pt x="310063" y="3174232"/>
                  </a:lnTo>
                  <a:cubicBezTo>
                    <a:pt x="310063" y="3349406"/>
                    <a:pt x="452070" y="3491413"/>
                    <a:pt x="627244" y="3491413"/>
                  </a:cubicBezTo>
                  <a:lnTo>
                    <a:pt x="3174232" y="3491413"/>
                  </a:lnTo>
                  <a:cubicBezTo>
                    <a:pt x="3349406" y="3491413"/>
                    <a:pt x="3491413" y="3349406"/>
                    <a:pt x="3491413" y="3174232"/>
                  </a:cubicBezTo>
                  <a:lnTo>
                    <a:pt x="3491413" y="627244"/>
                  </a:lnTo>
                  <a:cubicBezTo>
                    <a:pt x="3491413" y="452070"/>
                    <a:pt x="3349406" y="310063"/>
                    <a:pt x="3174232" y="310063"/>
                  </a:cubicBezTo>
                  <a:close/>
                  <a:moveTo>
                    <a:pt x="379007" y="0"/>
                  </a:moveTo>
                  <a:lnTo>
                    <a:pt x="3422469" y="0"/>
                  </a:lnTo>
                  <a:cubicBezTo>
                    <a:pt x="3631789" y="0"/>
                    <a:pt x="3801476" y="169687"/>
                    <a:pt x="3801476" y="379007"/>
                  </a:cubicBezTo>
                  <a:lnTo>
                    <a:pt x="3801476" y="3422469"/>
                  </a:lnTo>
                  <a:cubicBezTo>
                    <a:pt x="3801476" y="3631789"/>
                    <a:pt x="3631789" y="3801476"/>
                    <a:pt x="3422469" y="3801476"/>
                  </a:cubicBezTo>
                  <a:lnTo>
                    <a:pt x="379007" y="3801476"/>
                  </a:lnTo>
                  <a:cubicBezTo>
                    <a:pt x="169687" y="3801476"/>
                    <a:pt x="0" y="3631789"/>
                    <a:pt x="0" y="3422469"/>
                  </a:cubicBezTo>
                  <a:lnTo>
                    <a:pt x="0" y="379007"/>
                  </a:lnTo>
                  <a:cubicBezTo>
                    <a:pt x="0" y="169687"/>
                    <a:pt x="169687" y="0"/>
                    <a:pt x="379007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 w="25400">
              <a:noFill/>
            </a:ln>
            <a:effectLst>
              <a:outerShdw blurRad="177800" dist="88900" dir="2700000" algn="tl" rotWithShape="0">
                <a:prstClr val="black">
                  <a:alpha val="5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37" name="圆角矩形 36"/>
            <p:cNvSpPr/>
            <p:nvPr/>
          </p:nvSpPr>
          <p:spPr>
            <a:xfrm>
              <a:off x="5052512" y="2526845"/>
              <a:ext cx="3181350" cy="3181350"/>
            </a:xfrm>
            <a:prstGeom prst="roundRect">
              <a:avLst>
                <a:gd name="adj" fmla="val 9970"/>
              </a:avLst>
            </a:prstGeom>
            <a:noFill/>
            <a:ln w="76200">
              <a:gradFill flip="none" rotWithShape="1">
                <a:gsLst>
                  <a:gs pos="100000">
                    <a:schemeClr val="bg1">
                      <a:lumMod val="96000"/>
                    </a:schemeClr>
                  </a:gs>
                  <a:gs pos="0">
                    <a:schemeClr val="bg1">
                      <a:lumMod val="65000"/>
                    </a:schemeClr>
                  </a:gs>
                </a:gsLst>
                <a:lin ang="2700000" scaled="1"/>
                <a:tileRect/>
              </a:gra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38" name="圆角矩形 37"/>
            <p:cNvSpPr/>
            <p:nvPr/>
          </p:nvSpPr>
          <p:spPr>
            <a:xfrm>
              <a:off x="4742449" y="2216782"/>
              <a:ext cx="3801476" cy="3801476"/>
            </a:xfrm>
            <a:prstGeom prst="roundRect">
              <a:avLst>
                <a:gd name="adj" fmla="val 9970"/>
              </a:avLst>
            </a:prstGeom>
            <a:noFill/>
            <a:ln w="22225"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65000"/>
                    </a:schemeClr>
                  </a:gs>
                </a:gsLst>
                <a:lin ang="2700000" scaled="1"/>
                <a:tileRect/>
              </a:gra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</p:grpSp>
      <p:sp>
        <p:nvSpPr>
          <p:cNvPr id="40" name="任意多边形 39"/>
          <p:cNvSpPr/>
          <p:nvPr/>
        </p:nvSpPr>
        <p:spPr>
          <a:xfrm>
            <a:off x="1135895" y="4015029"/>
            <a:ext cx="2061239" cy="638373"/>
          </a:xfrm>
          <a:custGeom>
            <a:avLst/>
            <a:gdLst>
              <a:gd name="connsiteX0" fmla="*/ 50498 w 1930400"/>
              <a:gd name="connsiteY0" fmla="*/ 0 h 638521"/>
              <a:gd name="connsiteX1" fmla="*/ 1879902 w 1930400"/>
              <a:gd name="connsiteY1" fmla="*/ 0 h 638521"/>
              <a:gd name="connsiteX2" fmla="*/ 1930400 w 1930400"/>
              <a:gd name="connsiteY2" fmla="*/ 50498 h 638521"/>
              <a:gd name="connsiteX3" fmla="*/ 1930400 w 1930400"/>
              <a:gd name="connsiteY3" fmla="*/ 442988 h 638521"/>
              <a:gd name="connsiteX4" fmla="*/ 1879902 w 1930400"/>
              <a:gd name="connsiteY4" fmla="*/ 493486 h 638521"/>
              <a:gd name="connsiteX5" fmla="*/ 1124527 w 1930400"/>
              <a:gd name="connsiteY5" fmla="*/ 493486 h 638521"/>
              <a:gd name="connsiteX6" fmla="*/ 965200 w 1930400"/>
              <a:gd name="connsiteY6" fmla="*/ 638521 h 638521"/>
              <a:gd name="connsiteX7" fmla="*/ 805872 w 1930400"/>
              <a:gd name="connsiteY7" fmla="*/ 493486 h 638521"/>
              <a:gd name="connsiteX8" fmla="*/ 50498 w 1930400"/>
              <a:gd name="connsiteY8" fmla="*/ 493486 h 638521"/>
              <a:gd name="connsiteX9" fmla="*/ 0 w 1930400"/>
              <a:gd name="connsiteY9" fmla="*/ 442988 h 638521"/>
              <a:gd name="connsiteX10" fmla="*/ 0 w 1930400"/>
              <a:gd name="connsiteY10" fmla="*/ 50498 h 638521"/>
              <a:gd name="connsiteX11" fmla="*/ 50498 w 1930400"/>
              <a:gd name="connsiteY11" fmla="*/ 0 h 638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930400" h="638521">
                <a:moveTo>
                  <a:pt x="50498" y="0"/>
                </a:moveTo>
                <a:lnTo>
                  <a:pt x="1879902" y="0"/>
                </a:lnTo>
                <a:cubicBezTo>
                  <a:pt x="1907791" y="0"/>
                  <a:pt x="1930400" y="22609"/>
                  <a:pt x="1930400" y="50498"/>
                </a:cubicBezTo>
                <a:lnTo>
                  <a:pt x="1930400" y="442988"/>
                </a:lnTo>
                <a:cubicBezTo>
                  <a:pt x="1930400" y="470877"/>
                  <a:pt x="1907791" y="493486"/>
                  <a:pt x="1879902" y="493486"/>
                </a:cubicBezTo>
                <a:lnTo>
                  <a:pt x="1124527" y="493486"/>
                </a:lnTo>
                <a:lnTo>
                  <a:pt x="965200" y="638521"/>
                </a:lnTo>
                <a:lnTo>
                  <a:pt x="805872" y="493486"/>
                </a:lnTo>
                <a:lnTo>
                  <a:pt x="50498" y="493486"/>
                </a:lnTo>
                <a:cubicBezTo>
                  <a:pt x="22609" y="493486"/>
                  <a:pt x="0" y="470877"/>
                  <a:pt x="0" y="442988"/>
                </a:cubicBezTo>
                <a:lnTo>
                  <a:pt x="0" y="50498"/>
                </a:lnTo>
                <a:cubicBezTo>
                  <a:pt x="0" y="22609"/>
                  <a:pt x="22609" y="0"/>
                  <a:pt x="50498" y="0"/>
                </a:cubicBezTo>
                <a:close/>
              </a:path>
            </a:pathLst>
          </a:custGeom>
          <a:gradFill>
            <a:gsLst>
              <a:gs pos="0">
                <a:srgbClr val="E30613"/>
              </a:gs>
              <a:gs pos="100000">
                <a:srgbClr val="81040B"/>
              </a:gs>
            </a:gsLst>
            <a:lin ang="3600000" scaled="0"/>
          </a:gradFill>
          <a:ln>
            <a:noFill/>
          </a:ln>
          <a:effectLst>
            <a:outerShdw blurRad="101600" dist="508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000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41" name="TextBox 11"/>
          <p:cNvSpPr txBox="1"/>
          <p:nvPr/>
        </p:nvSpPr>
        <p:spPr>
          <a:xfrm>
            <a:off x="1570838" y="4052907"/>
            <a:ext cx="119135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dirty="0">
                <a:solidFill>
                  <a:srgbClr val="FDFDFD"/>
                </a:solidFill>
                <a:cs typeface="+mn-ea"/>
                <a:sym typeface="+mn-lt"/>
              </a:rPr>
              <a:t>添加标题</a:t>
            </a:r>
          </a:p>
        </p:txBody>
      </p:sp>
      <p:sp>
        <p:nvSpPr>
          <p:cNvPr id="42" name="TextBox 12"/>
          <p:cNvSpPr txBox="1"/>
          <p:nvPr/>
        </p:nvSpPr>
        <p:spPr>
          <a:xfrm>
            <a:off x="1163790" y="4780412"/>
            <a:ext cx="2110393" cy="896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200" dirty="0">
                <a:solidFill>
                  <a:prstClr val="black">
                    <a:lumMod val="85000"/>
                    <a:lumOff val="15000"/>
                  </a:prstClr>
                </a:solidFill>
                <a:cs typeface="+mn-ea"/>
                <a:sym typeface="+mn-lt"/>
              </a:rPr>
              <a:t>此处添加详细文本描述，文字内容建议与标题相关尽量简洁生动</a:t>
            </a:r>
            <a:r>
              <a:rPr lang="en-US" altLang="zh-CN" sz="1200" dirty="0">
                <a:solidFill>
                  <a:prstClr val="black">
                    <a:lumMod val="85000"/>
                    <a:lumOff val="15000"/>
                  </a:prstClr>
                </a:solidFill>
                <a:cs typeface="+mn-ea"/>
                <a:sym typeface="+mn-lt"/>
              </a:rPr>
              <a:t>……</a:t>
            </a:r>
          </a:p>
        </p:txBody>
      </p:sp>
      <p:sp>
        <p:nvSpPr>
          <p:cNvPr id="44" name="任意多边形 43"/>
          <p:cNvSpPr/>
          <p:nvPr/>
        </p:nvSpPr>
        <p:spPr>
          <a:xfrm>
            <a:off x="3772415" y="4015028"/>
            <a:ext cx="2061239" cy="638373"/>
          </a:xfrm>
          <a:custGeom>
            <a:avLst/>
            <a:gdLst>
              <a:gd name="connsiteX0" fmla="*/ 50498 w 1930400"/>
              <a:gd name="connsiteY0" fmla="*/ 0 h 638521"/>
              <a:gd name="connsiteX1" fmla="*/ 1879902 w 1930400"/>
              <a:gd name="connsiteY1" fmla="*/ 0 h 638521"/>
              <a:gd name="connsiteX2" fmla="*/ 1930400 w 1930400"/>
              <a:gd name="connsiteY2" fmla="*/ 50498 h 638521"/>
              <a:gd name="connsiteX3" fmla="*/ 1930400 w 1930400"/>
              <a:gd name="connsiteY3" fmla="*/ 442988 h 638521"/>
              <a:gd name="connsiteX4" fmla="*/ 1879902 w 1930400"/>
              <a:gd name="connsiteY4" fmla="*/ 493486 h 638521"/>
              <a:gd name="connsiteX5" fmla="*/ 1124527 w 1930400"/>
              <a:gd name="connsiteY5" fmla="*/ 493486 h 638521"/>
              <a:gd name="connsiteX6" fmla="*/ 965200 w 1930400"/>
              <a:gd name="connsiteY6" fmla="*/ 638521 h 638521"/>
              <a:gd name="connsiteX7" fmla="*/ 805872 w 1930400"/>
              <a:gd name="connsiteY7" fmla="*/ 493486 h 638521"/>
              <a:gd name="connsiteX8" fmla="*/ 50498 w 1930400"/>
              <a:gd name="connsiteY8" fmla="*/ 493486 h 638521"/>
              <a:gd name="connsiteX9" fmla="*/ 0 w 1930400"/>
              <a:gd name="connsiteY9" fmla="*/ 442988 h 638521"/>
              <a:gd name="connsiteX10" fmla="*/ 0 w 1930400"/>
              <a:gd name="connsiteY10" fmla="*/ 50498 h 638521"/>
              <a:gd name="connsiteX11" fmla="*/ 50498 w 1930400"/>
              <a:gd name="connsiteY11" fmla="*/ 0 h 638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930400" h="638521">
                <a:moveTo>
                  <a:pt x="50498" y="0"/>
                </a:moveTo>
                <a:lnTo>
                  <a:pt x="1879902" y="0"/>
                </a:lnTo>
                <a:cubicBezTo>
                  <a:pt x="1907791" y="0"/>
                  <a:pt x="1930400" y="22609"/>
                  <a:pt x="1930400" y="50498"/>
                </a:cubicBezTo>
                <a:lnTo>
                  <a:pt x="1930400" y="442988"/>
                </a:lnTo>
                <a:cubicBezTo>
                  <a:pt x="1930400" y="470877"/>
                  <a:pt x="1907791" y="493486"/>
                  <a:pt x="1879902" y="493486"/>
                </a:cubicBezTo>
                <a:lnTo>
                  <a:pt x="1124527" y="493486"/>
                </a:lnTo>
                <a:lnTo>
                  <a:pt x="965200" y="638521"/>
                </a:lnTo>
                <a:lnTo>
                  <a:pt x="805872" y="493486"/>
                </a:lnTo>
                <a:lnTo>
                  <a:pt x="50498" y="493486"/>
                </a:lnTo>
                <a:cubicBezTo>
                  <a:pt x="22609" y="493486"/>
                  <a:pt x="0" y="470877"/>
                  <a:pt x="0" y="442988"/>
                </a:cubicBezTo>
                <a:lnTo>
                  <a:pt x="0" y="50498"/>
                </a:lnTo>
                <a:cubicBezTo>
                  <a:pt x="0" y="22609"/>
                  <a:pt x="22609" y="0"/>
                  <a:pt x="50498" y="0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50000"/>
                </a:schemeClr>
              </a:gs>
              <a:gs pos="100000">
                <a:schemeClr val="tx1">
                  <a:lumMod val="95000"/>
                  <a:lumOff val="5000"/>
                </a:schemeClr>
              </a:gs>
            </a:gsLst>
            <a:lin ang="3600000" scaled="0"/>
          </a:gradFill>
          <a:ln>
            <a:noFill/>
          </a:ln>
          <a:effectLst>
            <a:outerShdw blurRad="101600" dist="508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000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46" name="TextBox 12"/>
          <p:cNvSpPr txBox="1"/>
          <p:nvPr/>
        </p:nvSpPr>
        <p:spPr>
          <a:xfrm>
            <a:off x="3728733" y="4780412"/>
            <a:ext cx="2110393" cy="896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200" dirty="0">
                <a:solidFill>
                  <a:prstClr val="black">
                    <a:lumMod val="85000"/>
                    <a:lumOff val="15000"/>
                  </a:prstClr>
                </a:solidFill>
                <a:cs typeface="+mn-ea"/>
                <a:sym typeface="+mn-lt"/>
              </a:rPr>
              <a:t>此处添加详细文本描述，文字内容建议与标题相关尽量简洁生动</a:t>
            </a:r>
            <a:r>
              <a:rPr lang="en-US" altLang="zh-CN" sz="1200" dirty="0">
                <a:solidFill>
                  <a:prstClr val="black">
                    <a:lumMod val="85000"/>
                    <a:lumOff val="15000"/>
                  </a:prstClr>
                </a:solidFill>
                <a:cs typeface="+mn-ea"/>
                <a:sym typeface="+mn-lt"/>
              </a:rPr>
              <a:t>……</a:t>
            </a:r>
          </a:p>
        </p:txBody>
      </p:sp>
      <p:sp>
        <p:nvSpPr>
          <p:cNvPr id="48" name="任意多边形 47"/>
          <p:cNvSpPr/>
          <p:nvPr/>
        </p:nvSpPr>
        <p:spPr>
          <a:xfrm>
            <a:off x="6420597" y="4015028"/>
            <a:ext cx="2061239" cy="638373"/>
          </a:xfrm>
          <a:custGeom>
            <a:avLst/>
            <a:gdLst>
              <a:gd name="connsiteX0" fmla="*/ 50498 w 1930400"/>
              <a:gd name="connsiteY0" fmla="*/ 0 h 638521"/>
              <a:gd name="connsiteX1" fmla="*/ 1879902 w 1930400"/>
              <a:gd name="connsiteY1" fmla="*/ 0 h 638521"/>
              <a:gd name="connsiteX2" fmla="*/ 1930400 w 1930400"/>
              <a:gd name="connsiteY2" fmla="*/ 50498 h 638521"/>
              <a:gd name="connsiteX3" fmla="*/ 1930400 w 1930400"/>
              <a:gd name="connsiteY3" fmla="*/ 442988 h 638521"/>
              <a:gd name="connsiteX4" fmla="*/ 1879902 w 1930400"/>
              <a:gd name="connsiteY4" fmla="*/ 493486 h 638521"/>
              <a:gd name="connsiteX5" fmla="*/ 1124527 w 1930400"/>
              <a:gd name="connsiteY5" fmla="*/ 493486 h 638521"/>
              <a:gd name="connsiteX6" fmla="*/ 965200 w 1930400"/>
              <a:gd name="connsiteY6" fmla="*/ 638521 h 638521"/>
              <a:gd name="connsiteX7" fmla="*/ 805872 w 1930400"/>
              <a:gd name="connsiteY7" fmla="*/ 493486 h 638521"/>
              <a:gd name="connsiteX8" fmla="*/ 50498 w 1930400"/>
              <a:gd name="connsiteY8" fmla="*/ 493486 h 638521"/>
              <a:gd name="connsiteX9" fmla="*/ 0 w 1930400"/>
              <a:gd name="connsiteY9" fmla="*/ 442988 h 638521"/>
              <a:gd name="connsiteX10" fmla="*/ 0 w 1930400"/>
              <a:gd name="connsiteY10" fmla="*/ 50498 h 638521"/>
              <a:gd name="connsiteX11" fmla="*/ 50498 w 1930400"/>
              <a:gd name="connsiteY11" fmla="*/ 0 h 638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930400" h="638521">
                <a:moveTo>
                  <a:pt x="50498" y="0"/>
                </a:moveTo>
                <a:lnTo>
                  <a:pt x="1879902" y="0"/>
                </a:lnTo>
                <a:cubicBezTo>
                  <a:pt x="1907791" y="0"/>
                  <a:pt x="1930400" y="22609"/>
                  <a:pt x="1930400" y="50498"/>
                </a:cubicBezTo>
                <a:lnTo>
                  <a:pt x="1930400" y="442988"/>
                </a:lnTo>
                <a:cubicBezTo>
                  <a:pt x="1930400" y="470877"/>
                  <a:pt x="1907791" y="493486"/>
                  <a:pt x="1879902" y="493486"/>
                </a:cubicBezTo>
                <a:lnTo>
                  <a:pt x="1124527" y="493486"/>
                </a:lnTo>
                <a:lnTo>
                  <a:pt x="965200" y="638521"/>
                </a:lnTo>
                <a:lnTo>
                  <a:pt x="805872" y="493486"/>
                </a:lnTo>
                <a:lnTo>
                  <a:pt x="50498" y="493486"/>
                </a:lnTo>
                <a:cubicBezTo>
                  <a:pt x="22609" y="493486"/>
                  <a:pt x="0" y="470877"/>
                  <a:pt x="0" y="442988"/>
                </a:cubicBezTo>
                <a:lnTo>
                  <a:pt x="0" y="50498"/>
                </a:lnTo>
                <a:cubicBezTo>
                  <a:pt x="0" y="22609"/>
                  <a:pt x="22609" y="0"/>
                  <a:pt x="50498" y="0"/>
                </a:cubicBezTo>
                <a:close/>
              </a:path>
            </a:pathLst>
          </a:custGeom>
          <a:gradFill>
            <a:gsLst>
              <a:gs pos="0">
                <a:srgbClr val="E30613"/>
              </a:gs>
              <a:gs pos="100000">
                <a:srgbClr val="81040B"/>
              </a:gs>
            </a:gsLst>
            <a:lin ang="3600000" scaled="0"/>
          </a:gradFill>
          <a:ln>
            <a:noFill/>
          </a:ln>
          <a:effectLst>
            <a:outerShdw blurRad="101600" dist="508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000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50" name="TextBox 12"/>
          <p:cNvSpPr txBox="1"/>
          <p:nvPr/>
        </p:nvSpPr>
        <p:spPr>
          <a:xfrm>
            <a:off x="6451456" y="4780412"/>
            <a:ext cx="2110393" cy="896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200" dirty="0">
                <a:solidFill>
                  <a:prstClr val="black">
                    <a:lumMod val="85000"/>
                    <a:lumOff val="15000"/>
                  </a:prstClr>
                </a:solidFill>
                <a:cs typeface="+mn-ea"/>
                <a:sym typeface="+mn-lt"/>
              </a:rPr>
              <a:t>此处添加详细文本描述，文字内容建议与标题相关尽量简洁生动</a:t>
            </a:r>
            <a:r>
              <a:rPr lang="en-US" altLang="zh-CN" sz="1200" dirty="0">
                <a:solidFill>
                  <a:prstClr val="black">
                    <a:lumMod val="85000"/>
                    <a:lumOff val="15000"/>
                  </a:prstClr>
                </a:solidFill>
                <a:cs typeface="+mn-ea"/>
                <a:sym typeface="+mn-lt"/>
              </a:rPr>
              <a:t>……</a:t>
            </a:r>
          </a:p>
        </p:txBody>
      </p:sp>
      <p:sp>
        <p:nvSpPr>
          <p:cNvPr id="52" name="任意多边形 51"/>
          <p:cNvSpPr/>
          <p:nvPr/>
        </p:nvSpPr>
        <p:spPr>
          <a:xfrm>
            <a:off x="9093929" y="4015028"/>
            <a:ext cx="2061239" cy="638373"/>
          </a:xfrm>
          <a:custGeom>
            <a:avLst/>
            <a:gdLst>
              <a:gd name="connsiteX0" fmla="*/ 50498 w 1930400"/>
              <a:gd name="connsiteY0" fmla="*/ 0 h 638521"/>
              <a:gd name="connsiteX1" fmla="*/ 1879902 w 1930400"/>
              <a:gd name="connsiteY1" fmla="*/ 0 h 638521"/>
              <a:gd name="connsiteX2" fmla="*/ 1930400 w 1930400"/>
              <a:gd name="connsiteY2" fmla="*/ 50498 h 638521"/>
              <a:gd name="connsiteX3" fmla="*/ 1930400 w 1930400"/>
              <a:gd name="connsiteY3" fmla="*/ 442988 h 638521"/>
              <a:gd name="connsiteX4" fmla="*/ 1879902 w 1930400"/>
              <a:gd name="connsiteY4" fmla="*/ 493486 h 638521"/>
              <a:gd name="connsiteX5" fmla="*/ 1124527 w 1930400"/>
              <a:gd name="connsiteY5" fmla="*/ 493486 h 638521"/>
              <a:gd name="connsiteX6" fmla="*/ 965200 w 1930400"/>
              <a:gd name="connsiteY6" fmla="*/ 638521 h 638521"/>
              <a:gd name="connsiteX7" fmla="*/ 805872 w 1930400"/>
              <a:gd name="connsiteY7" fmla="*/ 493486 h 638521"/>
              <a:gd name="connsiteX8" fmla="*/ 50498 w 1930400"/>
              <a:gd name="connsiteY8" fmla="*/ 493486 h 638521"/>
              <a:gd name="connsiteX9" fmla="*/ 0 w 1930400"/>
              <a:gd name="connsiteY9" fmla="*/ 442988 h 638521"/>
              <a:gd name="connsiteX10" fmla="*/ 0 w 1930400"/>
              <a:gd name="connsiteY10" fmla="*/ 50498 h 638521"/>
              <a:gd name="connsiteX11" fmla="*/ 50498 w 1930400"/>
              <a:gd name="connsiteY11" fmla="*/ 0 h 638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930400" h="638521">
                <a:moveTo>
                  <a:pt x="50498" y="0"/>
                </a:moveTo>
                <a:lnTo>
                  <a:pt x="1879902" y="0"/>
                </a:lnTo>
                <a:cubicBezTo>
                  <a:pt x="1907791" y="0"/>
                  <a:pt x="1930400" y="22609"/>
                  <a:pt x="1930400" y="50498"/>
                </a:cubicBezTo>
                <a:lnTo>
                  <a:pt x="1930400" y="442988"/>
                </a:lnTo>
                <a:cubicBezTo>
                  <a:pt x="1930400" y="470877"/>
                  <a:pt x="1907791" y="493486"/>
                  <a:pt x="1879902" y="493486"/>
                </a:cubicBezTo>
                <a:lnTo>
                  <a:pt x="1124527" y="493486"/>
                </a:lnTo>
                <a:lnTo>
                  <a:pt x="965200" y="638521"/>
                </a:lnTo>
                <a:lnTo>
                  <a:pt x="805872" y="493486"/>
                </a:lnTo>
                <a:lnTo>
                  <a:pt x="50498" y="493486"/>
                </a:lnTo>
                <a:cubicBezTo>
                  <a:pt x="22609" y="493486"/>
                  <a:pt x="0" y="470877"/>
                  <a:pt x="0" y="442988"/>
                </a:cubicBezTo>
                <a:lnTo>
                  <a:pt x="0" y="50498"/>
                </a:lnTo>
                <a:cubicBezTo>
                  <a:pt x="0" y="22609"/>
                  <a:pt x="22609" y="0"/>
                  <a:pt x="50498" y="0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50000"/>
                </a:schemeClr>
              </a:gs>
              <a:gs pos="100000">
                <a:schemeClr val="tx1">
                  <a:lumMod val="95000"/>
                  <a:lumOff val="5000"/>
                </a:schemeClr>
              </a:gs>
            </a:gsLst>
            <a:lin ang="3600000" scaled="0"/>
          </a:gradFill>
          <a:ln>
            <a:noFill/>
          </a:ln>
          <a:effectLst>
            <a:outerShdw blurRad="101600" dist="508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000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54" name="TextBox 12"/>
          <p:cNvSpPr txBox="1"/>
          <p:nvPr/>
        </p:nvSpPr>
        <p:spPr>
          <a:xfrm>
            <a:off x="9093929" y="4778554"/>
            <a:ext cx="2110393" cy="896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200" dirty="0">
                <a:solidFill>
                  <a:prstClr val="black">
                    <a:lumMod val="85000"/>
                    <a:lumOff val="15000"/>
                  </a:prstClr>
                </a:solidFill>
                <a:cs typeface="+mn-ea"/>
                <a:sym typeface="+mn-lt"/>
              </a:rPr>
              <a:t>此处添加详细文本描述，文字内容建议与标题相关尽量简洁生动</a:t>
            </a:r>
            <a:r>
              <a:rPr lang="en-US" altLang="zh-CN" sz="1200" dirty="0">
                <a:solidFill>
                  <a:prstClr val="black">
                    <a:lumMod val="85000"/>
                    <a:lumOff val="15000"/>
                  </a:prstClr>
                </a:solidFill>
                <a:cs typeface="+mn-ea"/>
                <a:sym typeface="+mn-lt"/>
              </a:rPr>
              <a:t>……</a:t>
            </a:r>
          </a:p>
        </p:txBody>
      </p:sp>
      <p:grpSp>
        <p:nvGrpSpPr>
          <p:cNvPr id="55" name="组合 54">
            <a:extLst>
              <a:ext uri="{FF2B5EF4-FFF2-40B4-BE49-F238E27FC236}">
                <a16:creationId xmlns:a16="http://schemas.microsoft.com/office/drawing/2014/main" id="{C1B0604C-43DC-5A6E-FDE4-D88E0348EB41}"/>
              </a:ext>
            </a:extLst>
          </p:cNvPr>
          <p:cNvGrpSpPr/>
          <p:nvPr/>
        </p:nvGrpSpPr>
        <p:grpSpPr>
          <a:xfrm>
            <a:off x="358294" y="233209"/>
            <a:ext cx="3709964" cy="646331"/>
            <a:chOff x="358294" y="233209"/>
            <a:chExt cx="3709964" cy="646331"/>
          </a:xfrm>
        </p:grpSpPr>
        <p:sp>
          <p:nvSpPr>
            <p:cNvPr id="56" name="文本框 55">
              <a:extLst>
                <a:ext uri="{FF2B5EF4-FFF2-40B4-BE49-F238E27FC236}">
                  <a16:creationId xmlns:a16="http://schemas.microsoft.com/office/drawing/2014/main" id="{EDDEA4DB-B5F6-F63F-7D41-A4141E710AC3}"/>
                </a:ext>
              </a:extLst>
            </p:cNvPr>
            <p:cNvSpPr txBox="1"/>
            <p:nvPr/>
          </p:nvSpPr>
          <p:spPr>
            <a:xfrm>
              <a:off x="1062307" y="327292"/>
              <a:ext cx="3005951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800" b="1" dirty="0">
                  <a:gradFill>
                    <a:gsLst>
                      <a:gs pos="0">
                        <a:srgbClr val="E30613"/>
                      </a:gs>
                      <a:gs pos="100000">
                        <a:srgbClr val="81040B"/>
                      </a:gs>
                    </a:gsLst>
                    <a:lin ang="3600000" scaled="0"/>
                  </a:gradFill>
                  <a:cs typeface="+mn-ea"/>
                  <a:sym typeface="+mn-lt"/>
                </a:rPr>
                <a:t>部门活动组织情况</a:t>
              </a:r>
            </a:p>
          </p:txBody>
        </p:sp>
        <p:grpSp>
          <p:nvGrpSpPr>
            <p:cNvPr id="57" name="组合 56">
              <a:extLst>
                <a:ext uri="{FF2B5EF4-FFF2-40B4-BE49-F238E27FC236}">
                  <a16:creationId xmlns:a16="http://schemas.microsoft.com/office/drawing/2014/main" id="{A53A67C4-B93E-0161-E5FA-D54685A84B61}"/>
                </a:ext>
              </a:extLst>
            </p:cNvPr>
            <p:cNvGrpSpPr/>
            <p:nvPr/>
          </p:nvGrpSpPr>
          <p:grpSpPr>
            <a:xfrm>
              <a:off x="358294" y="233209"/>
              <a:ext cx="597163" cy="646331"/>
              <a:chOff x="2920606" y="2572157"/>
              <a:chExt cx="597163" cy="646331"/>
            </a:xfrm>
          </p:grpSpPr>
          <p:sp>
            <p:nvSpPr>
              <p:cNvPr id="58" name="圆角矩形 13">
                <a:extLst>
                  <a:ext uri="{FF2B5EF4-FFF2-40B4-BE49-F238E27FC236}">
                    <a16:creationId xmlns:a16="http://schemas.microsoft.com/office/drawing/2014/main" id="{AFC4B4F3-D6CA-8828-71D2-AD24D7227A5A}"/>
                  </a:ext>
                </a:extLst>
              </p:cNvPr>
              <p:cNvSpPr/>
              <p:nvPr/>
            </p:nvSpPr>
            <p:spPr>
              <a:xfrm rot="5400000">
                <a:off x="2920499" y="2596742"/>
                <a:ext cx="597377" cy="597163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0">
                    <a:srgbClr val="8E040D"/>
                  </a:gs>
                  <a:gs pos="100000">
                    <a:srgbClr val="E40613"/>
                  </a:gs>
                </a:gsLst>
                <a:lin ang="10800000" scaled="0"/>
              </a:gradFill>
              <a:ln w="12700">
                <a:gradFill>
                  <a:gsLst>
                    <a:gs pos="0">
                      <a:srgbClr val="E30613"/>
                    </a:gs>
                    <a:gs pos="100000">
                      <a:srgbClr val="81040B"/>
                    </a:gs>
                  </a:gsLst>
                  <a:lin ang="5400000" scaled="1"/>
                </a:gradFill>
              </a:ln>
              <a:effectLst>
                <a:outerShdw blurRad="254000" dist="1270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9" name="文本框 58">
                <a:extLst>
                  <a:ext uri="{FF2B5EF4-FFF2-40B4-BE49-F238E27FC236}">
                    <a16:creationId xmlns:a16="http://schemas.microsoft.com/office/drawing/2014/main" id="{036AD540-BAF7-6443-A06F-97008ADB978E}"/>
                  </a:ext>
                </a:extLst>
              </p:cNvPr>
              <p:cNvSpPr txBox="1"/>
              <p:nvPr/>
            </p:nvSpPr>
            <p:spPr>
              <a:xfrm flipH="1">
                <a:off x="2998428" y="2572157"/>
                <a:ext cx="441146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3600" b="1" dirty="0">
                    <a:solidFill>
                      <a:schemeClr val="bg1"/>
                    </a:solidFill>
                    <a:cs typeface="+mn-ea"/>
                    <a:sym typeface="+mn-lt"/>
                  </a:rPr>
                  <a:t>1</a:t>
                </a:r>
                <a:endParaRPr lang="zh-CN" altLang="en-US" sz="40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</p:grpSp>
      <p:sp>
        <p:nvSpPr>
          <p:cNvPr id="60" name="TextBox 11">
            <a:extLst>
              <a:ext uri="{FF2B5EF4-FFF2-40B4-BE49-F238E27FC236}">
                <a16:creationId xmlns:a16="http://schemas.microsoft.com/office/drawing/2014/main" id="{1D2C31C9-C457-E553-C41F-65DBDCADF33D}"/>
              </a:ext>
            </a:extLst>
          </p:cNvPr>
          <p:cNvSpPr txBox="1"/>
          <p:nvPr/>
        </p:nvSpPr>
        <p:spPr>
          <a:xfrm>
            <a:off x="4213189" y="4052907"/>
            <a:ext cx="119135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dirty="0">
                <a:solidFill>
                  <a:srgbClr val="FDFDFD"/>
                </a:solidFill>
                <a:cs typeface="+mn-ea"/>
                <a:sym typeface="+mn-lt"/>
              </a:rPr>
              <a:t>添加标题</a:t>
            </a:r>
          </a:p>
        </p:txBody>
      </p:sp>
      <p:sp>
        <p:nvSpPr>
          <p:cNvPr id="61" name="TextBox 11">
            <a:extLst>
              <a:ext uri="{FF2B5EF4-FFF2-40B4-BE49-F238E27FC236}">
                <a16:creationId xmlns:a16="http://schemas.microsoft.com/office/drawing/2014/main" id="{62C6C3BF-A662-F98E-B089-B675F2E4F03E}"/>
              </a:ext>
            </a:extLst>
          </p:cNvPr>
          <p:cNvSpPr txBox="1"/>
          <p:nvPr/>
        </p:nvSpPr>
        <p:spPr>
          <a:xfrm>
            <a:off x="6855540" y="4039651"/>
            <a:ext cx="119135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dirty="0">
                <a:solidFill>
                  <a:srgbClr val="FDFDFD"/>
                </a:solidFill>
                <a:cs typeface="+mn-ea"/>
                <a:sym typeface="+mn-lt"/>
              </a:rPr>
              <a:t>添加标题</a:t>
            </a:r>
          </a:p>
        </p:txBody>
      </p:sp>
      <p:sp>
        <p:nvSpPr>
          <p:cNvPr id="62" name="TextBox 11">
            <a:extLst>
              <a:ext uri="{FF2B5EF4-FFF2-40B4-BE49-F238E27FC236}">
                <a16:creationId xmlns:a16="http://schemas.microsoft.com/office/drawing/2014/main" id="{48732D6F-76F7-6BA5-90B7-A1FCDA7F5C3A}"/>
              </a:ext>
            </a:extLst>
          </p:cNvPr>
          <p:cNvSpPr txBox="1"/>
          <p:nvPr/>
        </p:nvSpPr>
        <p:spPr>
          <a:xfrm>
            <a:off x="9528872" y="4052907"/>
            <a:ext cx="119135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dirty="0">
                <a:solidFill>
                  <a:srgbClr val="FDFDFD"/>
                </a:solidFill>
                <a:cs typeface="+mn-ea"/>
                <a:sym typeface="+mn-lt"/>
              </a:rPr>
              <a:t>添加标题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组合 12"/>
          <p:cNvGrpSpPr/>
          <p:nvPr/>
        </p:nvGrpSpPr>
        <p:grpSpPr>
          <a:xfrm>
            <a:off x="487100" y="1516879"/>
            <a:ext cx="3719140" cy="4693421"/>
            <a:chOff x="655912" y="2105133"/>
            <a:chExt cx="2607791" cy="4693421"/>
          </a:xfrm>
        </p:grpSpPr>
        <p:sp>
          <p:nvSpPr>
            <p:cNvPr id="14" name="直角三角形 69"/>
            <p:cNvSpPr/>
            <p:nvPr/>
          </p:nvSpPr>
          <p:spPr>
            <a:xfrm rot="5400000" flipH="1">
              <a:off x="735314" y="4270165"/>
              <a:ext cx="4693421" cy="363357"/>
            </a:xfrm>
            <a:custGeom>
              <a:avLst/>
              <a:gdLst>
                <a:gd name="connsiteX0" fmla="*/ 0 w 1994637"/>
                <a:gd name="connsiteY0" fmla="*/ 328931 h 328931"/>
                <a:gd name="connsiteX1" fmla="*/ 0 w 1994637"/>
                <a:gd name="connsiteY1" fmla="*/ 0 h 328931"/>
                <a:gd name="connsiteX2" fmla="*/ 1994637 w 1994637"/>
                <a:gd name="connsiteY2" fmla="*/ 328931 h 328931"/>
                <a:gd name="connsiteX3" fmla="*/ 0 w 1994637"/>
                <a:gd name="connsiteY3" fmla="*/ 328931 h 328931"/>
                <a:gd name="connsiteX0-1" fmla="*/ 196850 w 2191487"/>
                <a:gd name="connsiteY0-2" fmla="*/ 278131 h 278131"/>
                <a:gd name="connsiteX1-3" fmla="*/ 0 w 2191487"/>
                <a:gd name="connsiteY1-4" fmla="*/ 0 h 278131"/>
                <a:gd name="connsiteX2-5" fmla="*/ 2191487 w 2191487"/>
                <a:gd name="connsiteY2-6" fmla="*/ 278131 h 278131"/>
                <a:gd name="connsiteX3-7" fmla="*/ 196850 w 2191487"/>
                <a:gd name="connsiteY3-8" fmla="*/ 278131 h 278131"/>
                <a:gd name="connsiteX0-9" fmla="*/ 273050 w 2267687"/>
                <a:gd name="connsiteY0-10" fmla="*/ 290831 h 290831"/>
                <a:gd name="connsiteX1-11" fmla="*/ 0 w 2267687"/>
                <a:gd name="connsiteY1-12" fmla="*/ 0 h 290831"/>
                <a:gd name="connsiteX2-13" fmla="*/ 2267687 w 2267687"/>
                <a:gd name="connsiteY2-14" fmla="*/ 290831 h 290831"/>
                <a:gd name="connsiteX3-15" fmla="*/ 273050 w 2267687"/>
                <a:gd name="connsiteY3-16" fmla="*/ 290831 h 290831"/>
                <a:gd name="connsiteX0-17" fmla="*/ 174418 w 2267687"/>
                <a:gd name="connsiteY0-18" fmla="*/ 303531 h 303531"/>
                <a:gd name="connsiteX1-19" fmla="*/ 0 w 2267687"/>
                <a:gd name="connsiteY1-20" fmla="*/ 0 h 303531"/>
                <a:gd name="connsiteX2-21" fmla="*/ 2267687 w 2267687"/>
                <a:gd name="connsiteY2-22" fmla="*/ 290831 h 303531"/>
                <a:gd name="connsiteX3-23" fmla="*/ 174418 w 2267687"/>
                <a:gd name="connsiteY3-24" fmla="*/ 303531 h 303531"/>
                <a:gd name="connsiteX0-25" fmla="*/ 172657 w 2265926"/>
                <a:gd name="connsiteY0-26" fmla="*/ 316231 h 316231"/>
                <a:gd name="connsiteX1-27" fmla="*/ 0 w 2265926"/>
                <a:gd name="connsiteY1-28" fmla="*/ 0 h 316231"/>
                <a:gd name="connsiteX2-29" fmla="*/ 2265926 w 2265926"/>
                <a:gd name="connsiteY2-30" fmla="*/ 303531 h 316231"/>
                <a:gd name="connsiteX3-31" fmla="*/ 172657 w 2265926"/>
                <a:gd name="connsiteY3-32" fmla="*/ 316231 h 31623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265926" h="316231">
                  <a:moveTo>
                    <a:pt x="172657" y="316231"/>
                  </a:moveTo>
                  <a:lnTo>
                    <a:pt x="0" y="0"/>
                  </a:lnTo>
                  <a:lnTo>
                    <a:pt x="2265926" y="303531"/>
                  </a:lnTo>
                  <a:lnTo>
                    <a:pt x="172657" y="316231"/>
                  </a:lnTo>
                  <a:close/>
                </a:path>
              </a:pathLst>
            </a:custGeom>
            <a:gradFill>
              <a:gsLst>
                <a:gs pos="100000">
                  <a:schemeClr val="bg1">
                    <a:lumMod val="50000"/>
                    <a:alpha val="44000"/>
                  </a:schemeClr>
                </a:gs>
                <a:gs pos="0">
                  <a:srgbClr val="F3F3F3">
                    <a:alpha val="12000"/>
                  </a:srgbClr>
                </a:gs>
              </a:gsLst>
              <a:lin ang="5400000" scaled="0"/>
            </a:gradFill>
            <a:ln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" name="直角三角形 69"/>
            <p:cNvSpPr/>
            <p:nvPr/>
          </p:nvSpPr>
          <p:spPr>
            <a:xfrm flipH="1" flipV="1">
              <a:off x="655912" y="6409659"/>
              <a:ext cx="2605627" cy="334172"/>
            </a:xfrm>
            <a:custGeom>
              <a:avLst/>
              <a:gdLst>
                <a:gd name="connsiteX0" fmla="*/ 0 w 1994637"/>
                <a:gd name="connsiteY0" fmla="*/ 328931 h 328931"/>
                <a:gd name="connsiteX1" fmla="*/ 0 w 1994637"/>
                <a:gd name="connsiteY1" fmla="*/ 0 h 328931"/>
                <a:gd name="connsiteX2" fmla="*/ 1994637 w 1994637"/>
                <a:gd name="connsiteY2" fmla="*/ 328931 h 328931"/>
                <a:gd name="connsiteX3" fmla="*/ 0 w 1994637"/>
                <a:gd name="connsiteY3" fmla="*/ 328931 h 328931"/>
                <a:gd name="connsiteX0-1" fmla="*/ 196850 w 2191487"/>
                <a:gd name="connsiteY0-2" fmla="*/ 278131 h 278131"/>
                <a:gd name="connsiteX1-3" fmla="*/ 0 w 2191487"/>
                <a:gd name="connsiteY1-4" fmla="*/ 0 h 278131"/>
                <a:gd name="connsiteX2-5" fmla="*/ 2191487 w 2191487"/>
                <a:gd name="connsiteY2-6" fmla="*/ 278131 h 278131"/>
                <a:gd name="connsiteX3-7" fmla="*/ 196850 w 2191487"/>
                <a:gd name="connsiteY3-8" fmla="*/ 278131 h 278131"/>
                <a:gd name="connsiteX0-9" fmla="*/ 273050 w 2267687"/>
                <a:gd name="connsiteY0-10" fmla="*/ 290831 h 290831"/>
                <a:gd name="connsiteX1-11" fmla="*/ 0 w 2267687"/>
                <a:gd name="connsiteY1-12" fmla="*/ 0 h 290831"/>
                <a:gd name="connsiteX2-13" fmla="*/ 2267687 w 2267687"/>
                <a:gd name="connsiteY2-14" fmla="*/ 290831 h 290831"/>
                <a:gd name="connsiteX3-15" fmla="*/ 273050 w 2267687"/>
                <a:gd name="connsiteY3-16" fmla="*/ 290831 h 29083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267687" h="290831">
                  <a:moveTo>
                    <a:pt x="273050" y="290831"/>
                  </a:moveTo>
                  <a:lnTo>
                    <a:pt x="0" y="0"/>
                  </a:lnTo>
                  <a:lnTo>
                    <a:pt x="2267687" y="290831"/>
                  </a:lnTo>
                  <a:lnTo>
                    <a:pt x="273050" y="290831"/>
                  </a:lnTo>
                  <a:close/>
                </a:path>
              </a:pathLst>
            </a:custGeom>
            <a:gradFill>
              <a:gsLst>
                <a:gs pos="100000">
                  <a:schemeClr val="bg1">
                    <a:lumMod val="50000"/>
                    <a:alpha val="44000"/>
                  </a:schemeClr>
                </a:gs>
                <a:gs pos="0">
                  <a:srgbClr val="F3F3F3">
                    <a:alpha val="12000"/>
                  </a:srgbClr>
                </a:gs>
              </a:gsLst>
              <a:lin ang="5400000" scaled="0"/>
            </a:gradFill>
            <a:ln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" name="矩形 15"/>
            <p:cNvSpPr/>
            <p:nvPr/>
          </p:nvSpPr>
          <p:spPr>
            <a:xfrm>
              <a:off x="1037203" y="2560945"/>
              <a:ext cx="1894121" cy="3877900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ffectLst>
              <a:outerShdw blurRad="76200" dist="508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" name="矩形 16"/>
            <p:cNvSpPr/>
            <p:nvPr/>
          </p:nvSpPr>
          <p:spPr>
            <a:xfrm>
              <a:off x="1037203" y="2560945"/>
              <a:ext cx="1894121" cy="582162"/>
            </a:xfrm>
            <a:prstGeom prst="rect">
              <a:avLst/>
            </a:prstGeom>
            <a:gradFill>
              <a:gsLst>
                <a:gs pos="0">
                  <a:srgbClr val="E30613"/>
                </a:gs>
                <a:gs pos="100000">
                  <a:srgbClr val="81040B"/>
                </a:gs>
              </a:gsLst>
              <a:lin ang="3600000" scaled="0"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18" name="组合 17"/>
          <p:cNvGrpSpPr/>
          <p:nvPr/>
        </p:nvGrpSpPr>
        <p:grpSpPr>
          <a:xfrm>
            <a:off x="1783883" y="1070704"/>
            <a:ext cx="1136932" cy="1334681"/>
            <a:chOff x="6591300" y="1966752"/>
            <a:chExt cx="830580" cy="975045"/>
          </a:xfrm>
        </p:grpSpPr>
        <p:sp>
          <p:nvSpPr>
            <p:cNvPr id="19" name="任意多边形 18"/>
            <p:cNvSpPr/>
            <p:nvPr/>
          </p:nvSpPr>
          <p:spPr>
            <a:xfrm>
              <a:off x="6591300" y="2484597"/>
              <a:ext cx="830580" cy="457200"/>
            </a:xfrm>
            <a:custGeom>
              <a:avLst/>
              <a:gdLst>
                <a:gd name="connsiteX0" fmla="*/ 0 w 830580"/>
                <a:gd name="connsiteY0" fmla="*/ 0 h 457200"/>
                <a:gd name="connsiteX1" fmla="*/ 830580 w 830580"/>
                <a:gd name="connsiteY1" fmla="*/ 0 h 457200"/>
                <a:gd name="connsiteX2" fmla="*/ 830580 w 830580"/>
                <a:gd name="connsiteY2" fmla="*/ 457200 h 457200"/>
                <a:gd name="connsiteX3" fmla="*/ 608210 w 830580"/>
                <a:gd name="connsiteY3" fmla="*/ 457200 h 457200"/>
                <a:gd name="connsiteX4" fmla="*/ 608210 w 830580"/>
                <a:gd name="connsiteY4" fmla="*/ 415966 h 457200"/>
                <a:gd name="connsiteX5" fmla="*/ 573326 w 830580"/>
                <a:gd name="connsiteY5" fmla="*/ 415966 h 457200"/>
                <a:gd name="connsiteX6" fmla="*/ 532092 w 830580"/>
                <a:gd name="connsiteY6" fmla="*/ 457200 h 457200"/>
                <a:gd name="connsiteX7" fmla="*/ 298488 w 830580"/>
                <a:gd name="connsiteY7" fmla="*/ 457200 h 457200"/>
                <a:gd name="connsiteX8" fmla="*/ 257254 w 830580"/>
                <a:gd name="connsiteY8" fmla="*/ 415966 h 457200"/>
                <a:gd name="connsiteX9" fmla="*/ 222370 w 830580"/>
                <a:gd name="connsiteY9" fmla="*/ 415966 h 457200"/>
                <a:gd name="connsiteX10" fmla="*/ 222370 w 830580"/>
                <a:gd name="connsiteY10" fmla="*/ 457200 h 457200"/>
                <a:gd name="connsiteX11" fmla="*/ 0 w 830580"/>
                <a:gd name="connsiteY11" fmla="*/ 45720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0580" h="457200">
                  <a:moveTo>
                    <a:pt x="0" y="0"/>
                  </a:moveTo>
                  <a:lnTo>
                    <a:pt x="830580" y="0"/>
                  </a:lnTo>
                  <a:lnTo>
                    <a:pt x="830580" y="457200"/>
                  </a:lnTo>
                  <a:lnTo>
                    <a:pt x="608210" y="457200"/>
                  </a:lnTo>
                  <a:lnTo>
                    <a:pt x="608210" y="415966"/>
                  </a:lnTo>
                  <a:lnTo>
                    <a:pt x="573326" y="415966"/>
                  </a:lnTo>
                  <a:lnTo>
                    <a:pt x="532092" y="457200"/>
                  </a:lnTo>
                  <a:lnTo>
                    <a:pt x="298488" y="457200"/>
                  </a:lnTo>
                  <a:lnTo>
                    <a:pt x="257254" y="415966"/>
                  </a:lnTo>
                  <a:lnTo>
                    <a:pt x="222370" y="415966"/>
                  </a:lnTo>
                  <a:lnTo>
                    <a:pt x="222370" y="457200"/>
                  </a:lnTo>
                  <a:lnTo>
                    <a:pt x="0" y="457200"/>
                  </a:lnTo>
                  <a:close/>
                </a:path>
              </a:pathLst>
            </a:custGeom>
            <a:gradFill>
              <a:gsLst>
                <a:gs pos="93000">
                  <a:srgbClr val="363638"/>
                </a:gs>
                <a:gs pos="7000">
                  <a:srgbClr val="313132"/>
                </a:gs>
                <a:gs pos="46000">
                  <a:srgbClr val="3B3B3D"/>
                </a:gs>
                <a:gs pos="93000">
                  <a:schemeClr val="tx1">
                    <a:lumMod val="85000"/>
                    <a:lumOff val="15000"/>
                  </a:schemeClr>
                </a:gs>
                <a:gs pos="7000">
                  <a:schemeClr val="tx1">
                    <a:lumMod val="85000"/>
                    <a:lumOff val="15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76200" dist="254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" name="任意多边形 19"/>
            <p:cNvSpPr/>
            <p:nvPr/>
          </p:nvSpPr>
          <p:spPr>
            <a:xfrm>
              <a:off x="6790111" y="1966752"/>
              <a:ext cx="432956" cy="938372"/>
            </a:xfrm>
            <a:custGeom>
              <a:avLst/>
              <a:gdLst>
                <a:gd name="connsiteX0" fmla="*/ 216478 w 432956"/>
                <a:gd name="connsiteY0" fmla="*/ 0 h 938372"/>
                <a:gd name="connsiteX1" fmla="*/ 432956 w 432956"/>
                <a:gd name="connsiteY1" fmla="*/ 152400 h 938372"/>
                <a:gd name="connsiteX2" fmla="*/ 369551 w 432956"/>
                <a:gd name="connsiteY2" fmla="*/ 260163 h 938372"/>
                <a:gd name="connsiteX3" fmla="*/ 309290 w 432956"/>
                <a:gd name="connsiteY3" fmla="*/ 288766 h 938372"/>
                <a:gd name="connsiteX4" fmla="*/ 318874 w 432956"/>
                <a:gd name="connsiteY4" fmla="*/ 390981 h 938372"/>
                <a:gd name="connsiteX5" fmla="*/ 391740 w 432956"/>
                <a:gd name="connsiteY5" fmla="*/ 938372 h 938372"/>
                <a:gd name="connsiteX6" fmla="*/ 41218 w 432956"/>
                <a:gd name="connsiteY6" fmla="*/ 938372 h 938372"/>
                <a:gd name="connsiteX7" fmla="*/ 113192 w 432956"/>
                <a:gd name="connsiteY7" fmla="*/ 391428 h 938372"/>
                <a:gd name="connsiteX8" fmla="*/ 123385 w 432956"/>
                <a:gd name="connsiteY8" fmla="*/ 288632 h 938372"/>
                <a:gd name="connsiteX9" fmla="*/ 63405 w 432956"/>
                <a:gd name="connsiteY9" fmla="*/ 260163 h 938372"/>
                <a:gd name="connsiteX10" fmla="*/ 0 w 432956"/>
                <a:gd name="connsiteY10" fmla="*/ 152400 h 938372"/>
                <a:gd name="connsiteX11" fmla="*/ 216478 w 432956"/>
                <a:gd name="connsiteY11" fmla="*/ 0 h 938372"/>
                <a:gd name="connsiteX0-1" fmla="*/ 216478 w 432956"/>
                <a:gd name="connsiteY0-2" fmla="*/ 0 h 938372"/>
                <a:gd name="connsiteX1-3" fmla="*/ 432956 w 432956"/>
                <a:gd name="connsiteY1-4" fmla="*/ 152400 h 938372"/>
                <a:gd name="connsiteX2-5" fmla="*/ 369551 w 432956"/>
                <a:gd name="connsiteY2-6" fmla="*/ 260163 h 938372"/>
                <a:gd name="connsiteX3-7" fmla="*/ 309290 w 432956"/>
                <a:gd name="connsiteY3-8" fmla="*/ 288766 h 938372"/>
                <a:gd name="connsiteX4-9" fmla="*/ 318874 w 432956"/>
                <a:gd name="connsiteY4-10" fmla="*/ 390981 h 938372"/>
                <a:gd name="connsiteX5-11" fmla="*/ 391740 w 432956"/>
                <a:gd name="connsiteY5-12" fmla="*/ 938372 h 938372"/>
                <a:gd name="connsiteX6-13" fmla="*/ 41218 w 432956"/>
                <a:gd name="connsiteY6-14" fmla="*/ 938372 h 938372"/>
                <a:gd name="connsiteX7-15" fmla="*/ 113192 w 432956"/>
                <a:gd name="connsiteY7-16" fmla="*/ 391428 h 938372"/>
                <a:gd name="connsiteX8-17" fmla="*/ 63405 w 432956"/>
                <a:gd name="connsiteY8-18" fmla="*/ 260163 h 938372"/>
                <a:gd name="connsiteX9-19" fmla="*/ 0 w 432956"/>
                <a:gd name="connsiteY9-20" fmla="*/ 152400 h 938372"/>
                <a:gd name="connsiteX10-21" fmla="*/ 216478 w 432956"/>
                <a:gd name="connsiteY10-22" fmla="*/ 0 h 938372"/>
                <a:gd name="connsiteX0-23" fmla="*/ 216478 w 432956"/>
                <a:gd name="connsiteY0-24" fmla="*/ 0 h 938372"/>
                <a:gd name="connsiteX1-25" fmla="*/ 432956 w 432956"/>
                <a:gd name="connsiteY1-26" fmla="*/ 152400 h 938372"/>
                <a:gd name="connsiteX2-27" fmla="*/ 369551 w 432956"/>
                <a:gd name="connsiteY2-28" fmla="*/ 260163 h 938372"/>
                <a:gd name="connsiteX3-29" fmla="*/ 309290 w 432956"/>
                <a:gd name="connsiteY3-30" fmla="*/ 288766 h 938372"/>
                <a:gd name="connsiteX4-31" fmla="*/ 318874 w 432956"/>
                <a:gd name="connsiteY4-32" fmla="*/ 390981 h 938372"/>
                <a:gd name="connsiteX5-33" fmla="*/ 391740 w 432956"/>
                <a:gd name="connsiteY5-34" fmla="*/ 938372 h 938372"/>
                <a:gd name="connsiteX6-35" fmla="*/ 41218 w 432956"/>
                <a:gd name="connsiteY6-36" fmla="*/ 938372 h 938372"/>
                <a:gd name="connsiteX7-37" fmla="*/ 113192 w 432956"/>
                <a:gd name="connsiteY7-38" fmla="*/ 391428 h 938372"/>
                <a:gd name="connsiteX8-39" fmla="*/ 63405 w 432956"/>
                <a:gd name="connsiteY8-40" fmla="*/ 260163 h 938372"/>
                <a:gd name="connsiteX9-41" fmla="*/ 0 w 432956"/>
                <a:gd name="connsiteY9-42" fmla="*/ 152400 h 938372"/>
                <a:gd name="connsiteX10-43" fmla="*/ 216478 w 432956"/>
                <a:gd name="connsiteY10-44" fmla="*/ 0 h 938372"/>
                <a:gd name="connsiteX0-45" fmla="*/ 216478 w 432956"/>
                <a:gd name="connsiteY0-46" fmla="*/ 0 h 938372"/>
                <a:gd name="connsiteX1-47" fmla="*/ 432956 w 432956"/>
                <a:gd name="connsiteY1-48" fmla="*/ 152400 h 938372"/>
                <a:gd name="connsiteX2-49" fmla="*/ 369551 w 432956"/>
                <a:gd name="connsiteY2-50" fmla="*/ 260163 h 938372"/>
                <a:gd name="connsiteX3-51" fmla="*/ 309290 w 432956"/>
                <a:gd name="connsiteY3-52" fmla="*/ 288766 h 938372"/>
                <a:gd name="connsiteX4-53" fmla="*/ 318874 w 432956"/>
                <a:gd name="connsiteY4-54" fmla="*/ 390981 h 938372"/>
                <a:gd name="connsiteX5-55" fmla="*/ 391740 w 432956"/>
                <a:gd name="connsiteY5-56" fmla="*/ 938372 h 938372"/>
                <a:gd name="connsiteX6-57" fmla="*/ 41218 w 432956"/>
                <a:gd name="connsiteY6-58" fmla="*/ 938372 h 938372"/>
                <a:gd name="connsiteX7-59" fmla="*/ 110017 w 432956"/>
                <a:gd name="connsiteY7-60" fmla="*/ 429528 h 938372"/>
                <a:gd name="connsiteX8-61" fmla="*/ 63405 w 432956"/>
                <a:gd name="connsiteY8-62" fmla="*/ 260163 h 938372"/>
                <a:gd name="connsiteX9-63" fmla="*/ 0 w 432956"/>
                <a:gd name="connsiteY9-64" fmla="*/ 152400 h 938372"/>
                <a:gd name="connsiteX10-65" fmla="*/ 216478 w 432956"/>
                <a:gd name="connsiteY10-66" fmla="*/ 0 h 938372"/>
                <a:gd name="connsiteX0-67" fmla="*/ 216478 w 432956"/>
                <a:gd name="connsiteY0-68" fmla="*/ 0 h 938372"/>
                <a:gd name="connsiteX1-69" fmla="*/ 432956 w 432956"/>
                <a:gd name="connsiteY1-70" fmla="*/ 152400 h 938372"/>
                <a:gd name="connsiteX2-71" fmla="*/ 369551 w 432956"/>
                <a:gd name="connsiteY2-72" fmla="*/ 260163 h 938372"/>
                <a:gd name="connsiteX3-73" fmla="*/ 309290 w 432956"/>
                <a:gd name="connsiteY3-74" fmla="*/ 288766 h 938372"/>
                <a:gd name="connsiteX4-75" fmla="*/ 318874 w 432956"/>
                <a:gd name="connsiteY4-76" fmla="*/ 390981 h 938372"/>
                <a:gd name="connsiteX5-77" fmla="*/ 391740 w 432956"/>
                <a:gd name="connsiteY5-78" fmla="*/ 938372 h 938372"/>
                <a:gd name="connsiteX6-79" fmla="*/ 41218 w 432956"/>
                <a:gd name="connsiteY6-80" fmla="*/ 938372 h 938372"/>
                <a:gd name="connsiteX7-81" fmla="*/ 110017 w 432956"/>
                <a:gd name="connsiteY7-82" fmla="*/ 429528 h 938372"/>
                <a:gd name="connsiteX8-83" fmla="*/ 63405 w 432956"/>
                <a:gd name="connsiteY8-84" fmla="*/ 260163 h 938372"/>
                <a:gd name="connsiteX9-85" fmla="*/ 0 w 432956"/>
                <a:gd name="connsiteY9-86" fmla="*/ 152400 h 938372"/>
                <a:gd name="connsiteX10-87" fmla="*/ 216478 w 432956"/>
                <a:gd name="connsiteY10-88" fmla="*/ 0 h 938372"/>
                <a:gd name="connsiteX0-89" fmla="*/ 216478 w 432956"/>
                <a:gd name="connsiteY0-90" fmla="*/ 0 h 938372"/>
                <a:gd name="connsiteX1-91" fmla="*/ 432956 w 432956"/>
                <a:gd name="connsiteY1-92" fmla="*/ 152400 h 938372"/>
                <a:gd name="connsiteX2-93" fmla="*/ 369551 w 432956"/>
                <a:gd name="connsiteY2-94" fmla="*/ 260163 h 938372"/>
                <a:gd name="connsiteX3-95" fmla="*/ 309290 w 432956"/>
                <a:gd name="connsiteY3-96" fmla="*/ 288766 h 938372"/>
                <a:gd name="connsiteX4-97" fmla="*/ 318874 w 432956"/>
                <a:gd name="connsiteY4-98" fmla="*/ 390981 h 938372"/>
                <a:gd name="connsiteX5-99" fmla="*/ 391740 w 432956"/>
                <a:gd name="connsiteY5-100" fmla="*/ 938372 h 938372"/>
                <a:gd name="connsiteX6-101" fmla="*/ 41218 w 432956"/>
                <a:gd name="connsiteY6-102" fmla="*/ 938372 h 938372"/>
                <a:gd name="connsiteX7-103" fmla="*/ 110017 w 432956"/>
                <a:gd name="connsiteY7-104" fmla="*/ 429528 h 938372"/>
                <a:gd name="connsiteX8-105" fmla="*/ 63405 w 432956"/>
                <a:gd name="connsiteY8-106" fmla="*/ 260163 h 938372"/>
                <a:gd name="connsiteX9-107" fmla="*/ 0 w 432956"/>
                <a:gd name="connsiteY9-108" fmla="*/ 152400 h 938372"/>
                <a:gd name="connsiteX10-109" fmla="*/ 216478 w 432956"/>
                <a:gd name="connsiteY10-110" fmla="*/ 0 h 938372"/>
                <a:gd name="connsiteX0-111" fmla="*/ 216478 w 432956"/>
                <a:gd name="connsiteY0-112" fmla="*/ 0 h 938372"/>
                <a:gd name="connsiteX1-113" fmla="*/ 432956 w 432956"/>
                <a:gd name="connsiteY1-114" fmla="*/ 152400 h 938372"/>
                <a:gd name="connsiteX2-115" fmla="*/ 369551 w 432956"/>
                <a:gd name="connsiteY2-116" fmla="*/ 260163 h 938372"/>
                <a:gd name="connsiteX3-117" fmla="*/ 309290 w 432956"/>
                <a:gd name="connsiteY3-118" fmla="*/ 288766 h 938372"/>
                <a:gd name="connsiteX4-119" fmla="*/ 318874 w 432956"/>
                <a:gd name="connsiteY4-120" fmla="*/ 390981 h 938372"/>
                <a:gd name="connsiteX5-121" fmla="*/ 391740 w 432956"/>
                <a:gd name="connsiteY5-122" fmla="*/ 938372 h 938372"/>
                <a:gd name="connsiteX6-123" fmla="*/ 41218 w 432956"/>
                <a:gd name="connsiteY6-124" fmla="*/ 938372 h 938372"/>
                <a:gd name="connsiteX7-125" fmla="*/ 110017 w 432956"/>
                <a:gd name="connsiteY7-126" fmla="*/ 454928 h 938372"/>
                <a:gd name="connsiteX8-127" fmla="*/ 63405 w 432956"/>
                <a:gd name="connsiteY8-128" fmla="*/ 260163 h 938372"/>
                <a:gd name="connsiteX9-129" fmla="*/ 0 w 432956"/>
                <a:gd name="connsiteY9-130" fmla="*/ 152400 h 938372"/>
                <a:gd name="connsiteX10-131" fmla="*/ 216478 w 432956"/>
                <a:gd name="connsiteY10-132" fmla="*/ 0 h 938372"/>
                <a:gd name="connsiteX0-133" fmla="*/ 216478 w 432956"/>
                <a:gd name="connsiteY0-134" fmla="*/ 0 h 938372"/>
                <a:gd name="connsiteX1-135" fmla="*/ 432956 w 432956"/>
                <a:gd name="connsiteY1-136" fmla="*/ 152400 h 938372"/>
                <a:gd name="connsiteX2-137" fmla="*/ 369551 w 432956"/>
                <a:gd name="connsiteY2-138" fmla="*/ 260163 h 938372"/>
                <a:gd name="connsiteX3-139" fmla="*/ 309290 w 432956"/>
                <a:gd name="connsiteY3-140" fmla="*/ 288766 h 938372"/>
                <a:gd name="connsiteX4-141" fmla="*/ 318874 w 432956"/>
                <a:gd name="connsiteY4-142" fmla="*/ 390981 h 938372"/>
                <a:gd name="connsiteX5-143" fmla="*/ 391740 w 432956"/>
                <a:gd name="connsiteY5-144" fmla="*/ 938372 h 938372"/>
                <a:gd name="connsiteX6-145" fmla="*/ 41218 w 432956"/>
                <a:gd name="connsiteY6-146" fmla="*/ 938372 h 938372"/>
                <a:gd name="connsiteX7-147" fmla="*/ 110017 w 432956"/>
                <a:gd name="connsiteY7-148" fmla="*/ 454928 h 938372"/>
                <a:gd name="connsiteX8-149" fmla="*/ 63405 w 432956"/>
                <a:gd name="connsiteY8-150" fmla="*/ 260163 h 938372"/>
                <a:gd name="connsiteX9-151" fmla="*/ 0 w 432956"/>
                <a:gd name="connsiteY9-152" fmla="*/ 152400 h 938372"/>
                <a:gd name="connsiteX10-153" fmla="*/ 216478 w 432956"/>
                <a:gd name="connsiteY10-154" fmla="*/ 0 h 938372"/>
                <a:gd name="connsiteX0-155" fmla="*/ 216478 w 432956"/>
                <a:gd name="connsiteY0-156" fmla="*/ 0 h 938372"/>
                <a:gd name="connsiteX1-157" fmla="*/ 432956 w 432956"/>
                <a:gd name="connsiteY1-158" fmla="*/ 152400 h 938372"/>
                <a:gd name="connsiteX2-159" fmla="*/ 369551 w 432956"/>
                <a:gd name="connsiteY2-160" fmla="*/ 260163 h 938372"/>
                <a:gd name="connsiteX3-161" fmla="*/ 309290 w 432956"/>
                <a:gd name="connsiteY3-162" fmla="*/ 288766 h 938372"/>
                <a:gd name="connsiteX4-163" fmla="*/ 318874 w 432956"/>
                <a:gd name="connsiteY4-164" fmla="*/ 390981 h 938372"/>
                <a:gd name="connsiteX5-165" fmla="*/ 391740 w 432956"/>
                <a:gd name="connsiteY5-166" fmla="*/ 938372 h 938372"/>
                <a:gd name="connsiteX6-167" fmla="*/ 41218 w 432956"/>
                <a:gd name="connsiteY6-168" fmla="*/ 938372 h 938372"/>
                <a:gd name="connsiteX7-169" fmla="*/ 110017 w 432956"/>
                <a:gd name="connsiteY7-170" fmla="*/ 454928 h 938372"/>
                <a:gd name="connsiteX8-171" fmla="*/ 63405 w 432956"/>
                <a:gd name="connsiteY8-172" fmla="*/ 260163 h 938372"/>
                <a:gd name="connsiteX9-173" fmla="*/ 0 w 432956"/>
                <a:gd name="connsiteY9-174" fmla="*/ 152400 h 938372"/>
                <a:gd name="connsiteX10-175" fmla="*/ 216478 w 432956"/>
                <a:gd name="connsiteY10-176" fmla="*/ 0 h 938372"/>
                <a:gd name="connsiteX0-177" fmla="*/ 216478 w 432956"/>
                <a:gd name="connsiteY0-178" fmla="*/ 0 h 938372"/>
                <a:gd name="connsiteX1-179" fmla="*/ 432956 w 432956"/>
                <a:gd name="connsiteY1-180" fmla="*/ 152400 h 938372"/>
                <a:gd name="connsiteX2-181" fmla="*/ 369551 w 432956"/>
                <a:gd name="connsiteY2-182" fmla="*/ 260163 h 938372"/>
                <a:gd name="connsiteX3-183" fmla="*/ 309290 w 432956"/>
                <a:gd name="connsiteY3-184" fmla="*/ 288766 h 938372"/>
                <a:gd name="connsiteX4-185" fmla="*/ 318874 w 432956"/>
                <a:gd name="connsiteY4-186" fmla="*/ 390981 h 938372"/>
                <a:gd name="connsiteX5-187" fmla="*/ 391740 w 432956"/>
                <a:gd name="connsiteY5-188" fmla="*/ 938372 h 938372"/>
                <a:gd name="connsiteX6-189" fmla="*/ 41218 w 432956"/>
                <a:gd name="connsiteY6-190" fmla="*/ 938372 h 938372"/>
                <a:gd name="connsiteX7-191" fmla="*/ 122717 w 432956"/>
                <a:gd name="connsiteY7-192" fmla="*/ 458103 h 938372"/>
                <a:gd name="connsiteX8-193" fmla="*/ 63405 w 432956"/>
                <a:gd name="connsiteY8-194" fmla="*/ 260163 h 938372"/>
                <a:gd name="connsiteX9-195" fmla="*/ 0 w 432956"/>
                <a:gd name="connsiteY9-196" fmla="*/ 152400 h 938372"/>
                <a:gd name="connsiteX10-197" fmla="*/ 216478 w 432956"/>
                <a:gd name="connsiteY10-198" fmla="*/ 0 h 938372"/>
                <a:gd name="connsiteX0-199" fmla="*/ 216478 w 432956"/>
                <a:gd name="connsiteY0-200" fmla="*/ 0 h 938372"/>
                <a:gd name="connsiteX1-201" fmla="*/ 432956 w 432956"/>
                <a:gd name="connsiteY1-202" fmla="*/ 152400 h 938372"/>
                <a:gd name="connsiteX2-203" fmla="*/ 369551 w 432956"/>
                <a:gd name="connsiteY2-204" fmla="*/ 260163 h 938372"/>
                <a:gd name="connsiteX3-205" fmla="*/ 309290 w 432956"/>
                <a:gd name="connsiteY3-206" fmla="*/ 288766 h 938372"/>
                <a:gd name="connsiteX4-207" fmla="*/ 318874 w 432956"/>
                <a:gd name="connsiteY4-208" fmla="*/ 390981 h 938372"/>
                <a:gd name="connsiteX5-209" fmla="*/ 391740 w 432956"/>
                <a:gd name="connsiteY5-210" fmla="*/ 938372 h 938372"/>
                <a:gd name="connsiteX6-211" fmla="*/ 41218 w 432956"/>
                <a:gd name="connsiteY6-212" fmla="*/ 938372 h 938372"/>
                <a:gd name="connsiteX7-213" fmla="*/ 122717 w 432956"/>
                <a:gd name="connsiteY7-214" fmla="*/ 458103 h 938372"/>
                <a:gd name="connsiteX8-215" fmla="*/ 63405 w 432956"/>
                <a:gd name="connsiteY8-216" fmla="*/ 260163 h 938372"/>
                <a:gd name="connsiteX9-217" fmla="*/ 0 w 432956"/>
                <a:gd name="connsiteY9-218" fmla="*/ 152400 h 938372"/>
                <a:gd name="connsiteX10-219" fmla="*/ 216478 w 432956"/>
                <a:gd name="connsiteY10-220" fmla="*/ 0 h 938372"/>
                <a:gd name="connsiteX0-221" fmla="*/ 216478 w 432956"/>
                <a:gd name="connsiteY0-222" fmla="*/ 0 h 938372"/>
                <a:gd name="connsiteX1-223" fmla="*/ 432956 w 432956"/>
                <a:gd name="connsiteY1-224" fmla="*/ 152400 h 938372"/>
                <a:gd name="connsiteX2-225" fmla="*/ 369551 w 432956"/>
                <a:gd name="connsiteY2-226" fmla="*/ 260163 h 938372"/>
                <a:gd name="connsiteX3-227" fmla="*/ 309290 w 432956"/>
                <a:gd name="connsiteY3-228" fmla="*/ 288766 h 938372"/>
                <a:gd name="connsiteX4-229" fmla="*/ 318874 w 432956"/>
                <a:gd name="connsiteY4-230" fmla="*/ 390981 h 938372"/>
                <a:gd name="connsiteX5-231" fmla="*/ 391740 w 432956"/>
                <a:gd name="connsiteY5-232" fmla="*/ 938372 h 938372"/>
                <a:gd name="connsiteX6-233" fmla="*/ 41218 w 432956"/>
                <a:gd name="connsiteY6-234" fmla="*/ 938372 h 938372"/>
                <a:gd name="connsiteX7-235" fmla="*/ 122717 w 432956"/>
                <a:gd name="connsiteY7-236" fmla="*/ 458103 h 938372"/>
                <a:gd name="connsiteX8-237" fmla="*/ 63405 w 432956"/>
                <a:gd name="connsiteY8-238" fmla="*/ 260163 h 938372"/>
                <a:gd name="connsiteX9-239" fmla="*/ 0 w 432956"/>
                <a:gd name="connsiteY9-240" fmla="*/ 152400 h 938372"/>
                <a:gd name="connsiteX10-241" fmla="*/ 216478 w 432956"/>
                <a:gd name="connsiteY10-242" fmla="*/ 0 h 938372"/>
                <a:gd name="connsiteX0-243" fmla="*/ 216478 w 432956"/>
                <a:gd name="connsiteY0-244" fmla="*/ 0 h 938372"/>
                <a:gd name="connsiteX1-245" fmla="*/ 432956 w 432956"/>
                <a:gd name="connsiteY1-246" fmla="*/ 152400 h 938372"/>
                <a:gd name="connsiteX2-247" fmla="*/ 369551 w 432956"/>
                <a:gd name="connsiteY2-248" fmla="*/ 260163 h 938372"/>
                <a:gd name="connsiteX3-249" fmla="*/ 309290 w 432956"/>
                <a:gd name="connsiteY3-250" fmla="*/ 288766 h 938372"/>
                <a:gd name="connsiteX4-251" fmla="*/ 318874 w 432956"/>
                <a:gd name="connsiteY4-252" fmla="*/ 390981 h 938372"/>
                <a:gd name="connsiteX5-253" fmla="*/ 391740 w 432956"/>
                <a:gd name="connsiteY5-254" fmla="*/ 938372 h 938372"/>
                <a:gd name="connsiteX6-255" fmla="*/ 41218 w 432956"/>
                <a:gd name="connsiteY6-256" fmla="*/ 938372 h 938372"/>
                <a:gd name="connsiteX7-257" fmla="*/ 122717 w 432956"/>
                <a:gd name="connsiteY7-258" fmla="*/ 458103 h 938372"/>
                <a:gd name="connsiteX8-259" fmla="*/ 63405 w 432956"/>
                <a:gd name="connsiteY8-260" fmla="*/ 260163 h 938372"/>
                <a:gd name="connsiteX9-261" fmla="*/ 0 w 432956"/>
                <a:gd name="connsiteY9-262" fmla="*/ 152400 h 938372"/>
                <a:gd name="connsiteX10-263" fmla="*/ 216478 w 432956"/>
                <a:gd name="connsiteY10-264" fmla="*/ 0 h 938372"/>
                <a:gd name="connsiteX0-265" fmla="*/ 216478 w 432956"/>
                <a:gd name="connsiteY0-266" fmla="*/ 0 h 938372"/>
                <a:gd name="connsiteX1-267" fmla="*/ 432956 w 432956"/>
                <a:gd name="connsiteY1-268" fmla="*/ 152400 h 938372"/>
                <a:gd name="connsiteX2-269" fmla="*/ 369551 w 432956"/>
                <a:gd name="connsiteY2-270" fmla="*/ 260163 h 938372"/>
                <a:gd name="connsiteX3-271" fmla="*/ 309290 w 432956"/>
                <a:gd name="connsiteY3-272" fmla="*/ 288766 h 938372"/>
                <a:gd name="connsiteX4-273" fmla="*/ 318874 w 432956"/>
                <a:gd name="connsiteY4-274" fmla="*/ 390981 h 938372"/>
                <a:gd name="connsiteX5-275" fmla="*/ 391740 w 432956"/>
                <a:gd name="connsiteY5-276" fmla="*/ 938372 h 938372"/>
                <a:gd name="connsiteX6-277" fmla="*/ 41218 w 432956"/>
                <a:gd name="connsiteY6-278" fmla="*/ 938372 h 938372"/>
                <a:gd name="connsiteX7-279" fmla="*/ 122717 w 432956"/>
                <a:gd name="connsiteY7-280" fmla="*/ 458103 h 938372"/>
                <a:gd name="connsiteX8-281" fmla="*/ 63405 w 432956"/>
                <a:gd name="connsiteY8-282" fmla="*/ 260163 h 938372"/>
                <a:gd name="connsiteX9-283" fmla="*/ 0 w 432956"/>
                <a:gd name="connsiteY9-284" fmla="*/ 152400 h 938372"/>
                <a:gd name="connsiteX10-285" fmla="*/ 216478 w 432956"/>
                <a:gd name="connsiteY10-286" fmla="*/ 0 h 938372"/>
                <a:gd name="connsiteX0-287" fmla="*/ 216478 w 432956"/>
                <a:gd name="connsiteY0-288" fmla="*/ 0 h 938372"/>
                <a:gd name="connsiteX1-289" fmla="*/ 432956 w 432956"/>
                <a:gd name="connsiteY1-290" fmla="*/ 152400 h 938372"/>
                <a:gd name="connsiteX2-291" fmla="*/ 369551 w 432956"/>
                <a:gd name="connsiteY2-292" fmla="*/ 260163 h 938372"/>
                <a:gd name="connsiteX3-293" fmla="*/ 309290 w 432956"/>
                <a:gd name="connsiteY3-294" fmla="*/ 288766 h 938372"/>
                <a:gd name="connsiteX4-295" fmla="*/ 318874 w 432956"/>
                <a:gd name="connsiteY4-296" fmla="*/ 390981 h 938372"/>
                <a:gd name="connsiteX5-297" fmla="*/ 391740 w 432956"/>
                <a:gd name="connsiteY5-298" fmla="*/ 938372 h 938372"/>
                <a:gd name="connsiteX6-299" fmla="*/ 41218 w 432956"/>
                <a:gd name="connsiteY6-300" fmla="*/ 938372 h 938372"/>
                <a:gd name="connsiteX7-301" fmla="*/ 138592 w 432956"/>
                <a:gd name="connsiteY7-302" fmla="*/ 458103 h 938372"/>
                <a:gd name="connsiteX8-303" fmla="*/ 63405 w 432956"/>
                <a:gd name="connsiteY8-304" fmla="*/ 260163 h 938372"/>
                <a:gd name="connsiteX9-305" fmla="*/ 0 w 432956"/>
                <a:gd name="connsiteY9-306" fmla="*/ 152400 h 938372"/>
                <a:gd name="connsiteX10-307" fmla="*/ 216478 w 432956"/>
                <a:gd name="connsiteY10-308" fmla="*/ 0 h 938372"/>
                <a:gd name="connsiteX0-309" fmla="*/ 216478 w 432956"/>
                <a:gd name="connsiteY0-310" fmla="*/ 0 h 938372"/>
                <a:gd name="connsiteX1-311" fmla="*/ 432956 w 432956"/>
                <a:gd name="connsiteY1-312" fmla="*/ 152400 h 938372"/>
                <a:gd name="connsiteX2-313" fmla="*/ 369551 w 432956"/>
                <a:gd name="connsiteY2-314" fmla="*/ 260163 h 938372"/>
                <a:gd name="connsiteX3-315" fmla="*/ 309290 w 432956"/>
                <a:gd name="connsiteY3-316" fmla="*/ 288766 h 938372"/>
                <a:gd name="connsiteX4-317" fmla="*/ 318874 w 432956"/>
                <a:gd name="connsiteY4-318" fmla="*/ 390981 h 938372"/>
                <a:gd name="connsiteX5-319" fmla="*/ 391740 w 432956"/>
                <a:gd name="connsiteY5-320" fmla="*/ 938372 h 938372"/>
                <a:gd name="connsiteX6-321" fmla="*/ 41218 w 432956"/>
                <a:gd name="connsiteY6-322" fmla="*/ 938372 h 938372"/>
                <a:gd name="connsiteX7-323" fmla="*/ 138592 w 432956"/>
                <a:gd name="connsiteY7-324" fmla="*/ 458103 h 938372"/>
                <a:gd name="connsiteX8-325" fmla="*/ 63405 w 432956"/>
                <a:gd name="connsiteY8-326" fmla="*/ 260163 h 938372"/>
                <a:gd name="connsiteX9-327" fmla="*/ 0 w 432956"/>
                <a:gd name="connsiteY9-328" fmla="*/ 152400 h 938372"/>
                <a:gd name="connsiteX10-329" fmla="*/ 216478 w 432956"/>
                <a:gd name="connsiteY10-330" fmla="*/ 0 h 938372"/>
                <a:gd name="connsiteX0-331" fmla="*/ 216478 w 432956"/>
                <a:gd name="connsiteY0-332" fmla="*/ 0 h 938372"/>
                <a:gd name="connsiteX1-333" fmla="*/ 432956 w 432956"/>
                <a:gd name="connsiteY1-334" fmla="*/ 152400 h 938372"/>
                <a:gd name="connsiteX2-335" fmla="*/ 369551 w 432956"/>
                <a:gd name="connsiteY2-336" fmla="*/ 260163 h 938372"/>
                <a:gd name="connsiteX3-337" fmla="*/ 309290 w 432956"/>
                <a:gd name="connsiteY3-338" fmla="*/ 288766 h 938372"/>
                <a:gd name="connsiteX4-339" fmla="*/ 318874 w 432956"/>
                <a:gd name="connsiteY4-340" fmla="*/ 390981 h 938372"/>
                <a:gd name="connsiteX5-341" fmla="*/ 391740 w 432956"/>
                <a:gd name="connsiteY5-342" fmla="*/ 938372 h 938372"/>
                <a:gd name="connsiteX6-343" fmla="*/ 41218 w 432956"/>
                <a:gd name="connsiteY6-344" fmla="*/ 938372 h 938372"/>
                <a:gd name="connsiteX7-345" fmla="*/ 138592 w 432956"/>
                <a:gd name="connsiteY7-346" fmla="*/ 458103 h 938372"/>
                <a:gd name="connsiteX8-347" fmla="*/ 63405 w 432956"/>
                <a:gd name="connsiteY8-348" fmla="*/ 260163 h 938372"/>
                <a:gd name="connsiteX9-349" fmla="*/ 0 w 432956"/>
                <a:gd name="connsiteY9-350" fmla="*/ 152400 h 938372"/>
                <a:gd name="connsiteX10-351" fmla="*/ 216478 w 432956"/>
                <a:gd name="connsiteY10-352" fmla="*/ 0 h 938372"/>
                <a:gd name="connsiteX0-353" fmla="*/ 216478 w 432956"/>
                <a:gd name="connsiteY0-354" fmla="*/ 0 h 938372"/>
                <a:gd name="connsiteX1-355" fmla="*/ 432956 w 432956"/>
                <a:gd name="connsiteY1-356" fmla="*/ 152400 h 938372"/>
                <a:gd name="connsiteX2-357" fmla="*/ 369551 w 432956"/>
                <a:gd name="connsiteY2-358" fmla="*/ 260163 h 938372"/>
                <a:gd name="connsiteX3-359" fmla="*/ 309290 w 432956"/>
                <a:gd name="connsiteY3-360" fmla="*/ 288766 h 938372"/>
                <a:gd name="connsiteX4-361" fmla="*/ 322049 w 432956"/>
                <a:gd name="connsiteY4-362" fmla="*/ 457656 h 938372"/>
                <a:gd name="connsiteX5-363" fmla="*/ 391740 w 432956"/>
                <a:gd name="connsiteY5-364" fmla="*/ 938372 h 938372"/>
                <a:gd name="connsiteX6-365" fmla="*/ 41218 w 432956"/>
                <a:gd name="connsiteY6-366" fmla="*/ 938372 h 938372"/>
                <a:gd name="connsiteX7-367" fmla="*/ 138592 w 432956"/>
                <a:gd name="connsiteY7-368" fmla="*/ 458103 h 938372"/>
                <a:gd name="connsiteX8-369" fmla="*/ 63405 w 432956"/>
                <a:gd name="connsiteY8-370" fmla="*/ 260163 h 938372"/>
                <a:gd name="connsiteX9-371" fmla="*/ 0 w 432956"/>
                <a:gd name="connsiteY9-372" fmla="*/ 152400 h 938372"/>
                <a:gd name="connsiteX10-373" fmla="*/ 216478 w 432956"/>
                <a:gd name="connsiteY10-374" fmla="*/ 0 h 938372"/>
                <a:gd name="connsiteX0-375" fmla="*/ 216478 w 432956"/>
                <a:gd name="connsiteY0-376" fmla="*/ 0 h 938372"/>
                <a:gd name="connsiteX1-377" fmla="*/ 432956 w 432956"/>
                <a:gd name="connsiteY1-378" fmla="*/ 152400 h 938372"/>
                <a:gd name="connsiteX2-379" fmla="*/ 369551 w 432956"/>
                <a:gd name="connsiteY2-380" fmla="*/ 260163 h 938372"/>
                <a:gd name="connsiteX3-381" fmla="*/ 309290 w 432956"/>
                <a:gd name="connsiteY3-382" fmla="*/ 288766 h 938372"/>
                <a:gd name="connsiteX4-383" fmla="*/ 322049 w 432956"/>
                <a:gd name="connsiteY4-384" fmla="*/ 457656 h 938372"/>
                <a:gd name="connsiteX5-385" fmla="*/ 391740 w 432956"/>
                <a:gd name="connsiteY5-386" fmla="*/ 938372 h 938372"/>
                <a:gd name="connsiteX6-387" fmla="*/ 41218 w 432956"/>
                <a:gd name="connsiteY6-388" fmla="*/ 938372 h 938372"/>
                <a:gd name="connsiteX7-389" fmla="*/ 138592 w 432956"/>
                <a:gd name="connsiteY7-390" fmla="*/ 458103 h 938372"/>
                <a:gd name="connsiteX8-391" fmla="*/ 63405 w 432956"/>
                <a:gd name="connsiteY8-392" fmla="*/ 260163 h 938372"/>
                <a:gd name="connsiteX9-393" fmla="*/ 0 w 432956"/>
                <a:gd name="connsiteY9-394" fmla="*/ 152400 h 938372"/>
                <a:gd name="connsiteX10-395" fmla="*/ 216478 w 432956"/>
                <a:gd name="connsiteY10-396" fmla="*/ 0 h 938372"/>
                <a:gd name="connsiteX0-397" fmla="*/ 216478 w 432956"/>
                <a:gd name="connsiteY0-398" fmla="*/ 0 h 938372"/>
                <a:gd name="connsiteX1-399" fmla="*/ 432956 w 432956"/>
                <a:gd name="connsiteY1-400" fmla="*/ 152400 h 938372"/>
                <a:gd name="connsiteX2-401" fmla="*/ 369551 w 432956"/>
                <a:gd name="connsiteY2-402" fmla="*/ 260163 h 938372"/>
                <a:gd name="connsiteX3-403" fmla="*/ 309290 w 432956"/>
                <a:gd name="connsiteY3-404" fmla="*/ 285591 h 938372"/>
                <a:gd name="connsiteX4-405" fmla="*/ 322049 w 432956"/>
                <a:gd name="connsiteY4-406" fmla="*/ 457656 h 938372"/>
                <a:gd name="connsiteX5-407" fmla="*/ 391740 w 432956"/>
                <a:gd name="connsiteY5-408" fmla="*/ 938372 h 938372"/>
                <a:gd name="connsiteX6-409" fmla="*/ 41218 w 432956"/>
                <a:gd name="connsiteY6-410" fmla="*/ 938372 h 938372"/>
                <a:gd name="connsiteX7-411" fmla="*/ 138592 w 432956"/>
                <a:gd name="connsiteY7-412" fmla="*/ 458103 h 938372"/>
                <a:gd name="connsiteX8-413" fmla="*/ 63405 w 432956"/>
                <a:gd name="connsiteY8-414" fmla="*/ 260163 h 938372"/>
                <a:gd name="connsiteX9-415" fmla="*/ 0 w 432956"/>
                <a:gd name="connsiteY9-416" fmla="*/ 152400 h 938372"/>
                <a:gd name="connsiteX10-417" fmla="*/ 216478 w 432956"/>
                <a:gd name="connsiteY10-418" fmla="*/ 0 h 938372"/>
                <a:gd name="connsiteX0-419" fmla="*/ 216478 w 432956"/>
                <a:gd name="connsiteY0-420" fmla="*/ 0 h 938372"/>
                <a:gd name="connsiteX1-421" fmla="*/ 432956 w 432956"/>
                <a:gd name="connsiteY1-422" fmla="*/ 152400 h 938372"/>
                <a:gd name="connsiteX2-423" fmla="*/ 369551 w 432956"/>
                <a:gd name="connsiteY2-424" fmla="*/ 260163 h 938372"/>
                <a:gd name="connsiteX3-425" fmla="*/ 309290 w 432956"/>
                <a:gd name="connsiteY3-426" fmla="*/ 285591 h 938372"/>
                <a:gd name="connsiteX4-427" fmla="*/ 322049 w 432956"/>
                <a:gd name="connsiteY4-428" fmla="*/ 457656 h 938372"/>
                <a:gd name="connsiteX5-429" fmla="*/ 391740 w 432956"/>
                <a:gd name="connsiteY5-430" fmla="*/ 938372 h 938372"/>
                <a:gd name="connsiteX6-431" fmla="*/ 41218 w 432956"/>
                <a:gd name="connsiteY6-432" fmla="*/ 938372 h 938372"/>
                <a:gd name="connsiteX7-433" fmla="*/ 138592 w 432956"/>
                <a:gd name="connsiteY7-434" fmla="*/ 458103 h 938372"/>
                <a:gd name="connsiteX8-435" fmla="*/ 63405 w 432956"/>
                <a:gd name="connsiteY8-436" fmla="*/ 260163 h 938372"/>
                <a:gd name="connsiteX9-437" fmla="*/ 0 w 432956"/>
                <a:gd name="connsiteY9-438" fmla="*/ 152400 h 938372"/>
                <a:gd name="connsiteX10-439" fmla="*/ 216478 w 432956"/>
                <a:gd name="connsiteY10-440" fmla="*/ 0 h 938372"/>
                <a:gd name="connsiteX0-441" fmla="*/ 216478 w 432956"/>
                <a:gd name="connsiteY0-442" fmla="*/ 0 h 938372"/>
                <a:gd name="connsiteX1-443" fmla="*/ 432956 w 432956"/>
                <a:gd name="connsiteY1-444" fmla="*/ 152400 h 938372"/>
                <a:gd name="connsiteX2-445" fmla="*/ 369551 w 432956"/>
                <a:gd name="connsiteY2-446" fmla="*/ 260163 h 938372"/>
                <a:gd name="connsiteX3-447" fmla="*/ 322049 w 432956"/>
                <a:gd name="connsiteY3-448" fmla="*/ 457656 h 938372"/>
                <a:gd name="connsiteX4-449" fmla="*/ 391740 w 432956"/>
                <a:gd name="connsiteY4-450" fmla="*/ 938372 h 938372"/>
                <a:gd name="connsiteX5-451" fmla="*/ 41218 w 432956"/>
                <a:gd name="connsiteY5-452" fmla="*/ 938372 h 938372"/>
                <a:gd name="connsiteX6-453" fmla="*/ 138592 w 432956"/>
                <a:gd name="connsiteY6-454" fmla="*/ 458103 h 938372"/>
                <a:gd name="connsiteX7-455" fmla="*/ 63405 w 432956"/>
                <a:gd name="connsiteY7-456" fmla="*/ 260163 h 938372"/>
                <a:gd name="connsiteX8-457" fmla="*/ 0 w 432956"/>
                <a:gd name="connsiteY8-458" fmla="*/ 152400 h 938372"/>
                <a:gd name="connsiteX9-459" fmla="*/ 216478 w 432956"/>
                <a:gd name="connsiteY9-460" fmla="*/ 0 h 938372"/>
                <a:gd name="connsiteX0-461" fmla="*/ 216478 w 432956"/>
                <a:gd name="connsiteY0-462" fmla="*/ 0 h 938372"/>
                <a:gd name="connsiteX1-463" fmla="*/ 432956 w 432956"/>
                <a:gd name="connsiteY1-464" fmla="*/ 152400 h 938372"/>
                <a:gd name="connsiteX2-465" fmla="*/ 369551 w 432956"/>
                <a:gd name="connsiteY2-466" fmla="*/ 260163 h 938372"/>
                <a:gd name="connsiteX3-467" fmla="*/ 322049 w 432956"/>
                <a:gd name="connsiteY3-468" fmla="*/ 457656 h 938372"/>
                <a:gd name="connsiteX4-469" fmla="*/ 391740 w 432956"/>
                <a:gd name="connsiteY4-470" fmla="*/ 938372 h 938372"/>
                <a:gd name="connsiteX5-471" fmla="*/ 41218 w 432956"/>
                <a:gd name="connsiteY5-472" fmla="*/ 938372 h 938372"/>
                <a:gd name="connsiteX6-473" fmla="*/ 138592 w 432956"/>
                <a:gd name="connsiteY6-474" fmla="*/ 458103 h 938372"/>
                <a:gd name="connsiteX7-475" fmla="*/ 63405 w 432956"/>
                <a:gd name="connsiteY7-476" fmla="*/ 260163 h 938372"/>
                <a:gd name="connsiteX8-477" fmla="*/ 0 w 432956"/>
                <a:gd name="connsiteY8-478" fmla="*/ 152400 h 938372"/>
                <a:gd name="connsiteX9-479" fmla="*/ 216478 w 432956"/>
                <a:gd name="connsiteY9-480" fmla="*/ 0 h 938372"/>
                <a:gd name="connsiteX0-481" fmla="*/ 216478 w 432956"/>
                <a:gd name="connsiteY0-482" fmla="*/ 0 h 938372"/>
                <a:gd name="connsiteX1-483" fmla="*/ 432956 w 432956"/>
                <a:gd name="connsiteY1-484" fmla="*/ 152400 h 938372"/>
                <a:gd name="connsiteX2-485" fmla="*/ 369551 w 432956"/>
                <a:gd name="connsiteY2-486" fmla="*/ 260163 h 938372"/>
                <a:gd name="connsiteX3-487" fmla="*/ 322049 w 432956"/>
                <a:gd name="connsiteY3-488" fmla="*/ 457656 h 938372"/>
                <a:gd name="connsiteX4-489" fmla="*/ 391740 w 432956"/>
                <a:gd name="connsiteY4-490" fmla="*/ 938372 h 938372"/>
                <a:gd name="connsiteX5-491" fmla="*/ 41218 w 432956"/>
                <a:gd name="connsiteY5-492" fmla="*/ 938372 h 938372"/>
                <a:gd name="connsiteX6-493" fmla="*/ 138592 w 432956"/>
                <a:gd name="connsiteY6-494" fmla="*/ 458103 h 938372"/>
                <a:gd name="connsiteX7-495" fmla="*/ 63405 w 432956"/>
                <a:gd name="connsiteY7-496" fmla="*/ 260163 h 938372"/>
                <a:gd name="connsiteX8-497" fmla="*/ 0 w 432956"/>
                <a:gd name="connsiteY8-498" fmla="*/ 152400 h 938372"/>
                <a:gd name="connsiteX9-499" fmla="*/ 216478 w 432956"/>
                <a:gd name="connsiteY9-500" fmla="*/ 0 h 938372"/>
                <a:gd name="connsiteX0-501" fmla="*/ 216478 w 432956"/>
                <a:gd name="connsiteY0-502" fmla="*/ 0 h 938372"/>
                <a:gd name="connsiteX1-503" fmla="*/ 432956 w 432956"/>
                <a:gd name="connsiteY1-504" fmla="*/ 152400 h 938372"/>
                <a:gd name="connsiteX2-505" fmla="*/ 369551 w 432956"/>
                <a:gd name="connsiteY2-506" fmla="*/ 260163 h 938372"/>
                <a:gd name="connsiteX3-507" fmla="*/ 322049 w 432956"/>
                <a:gd name="connsiteY3-508" fmla="*/ 457656 h 938372"/>
                <a:gd name="connsiteX4-509" fmla="*/ 391740 w 432956"/>
                <a:gd name="connsiteY4-510" fmla="*/ 938372 h 938372"/>
                <a:gd name="connsiteX5-511" fmla="*/ 41218 w 432956"/>
                <a:gd name="connsiteY5-512" fmla="*/ 938372 h 938372"/>
                <a:gd name="connsiteX6-513" fmla="*/ 138592 w 432956"/>
                <a:gd name="connsiteY6-514" fmla="*/ 458103 h 938372"/>
                <a:gd name="connsiteX7-515" fmla="*/ 63405 w 432956"/>
                <a:gd name="connsiteY7-516" fmla="*/ 260163 h 938372"/>
                <a:gd name="connsiteX8-517" fmla="*/ 0 w 432956"/>
                <a:gd name="connsiteY8-518" fmla="*/ 152400 h 938372"/>
                <a:gd name="connsiteX9-519" fmla="*/ 216478 w 432956"/>
                <a:gd name="connsiteY9-520" fmla="*/ 0 h 938372"/>
                <a:gd name="connsiteX0-521" fmla="*/ 216478 w 432956"/>
                <a:gd name="connsiteY0-522" fmla="*/ 0 h 938372"/>
                <a:gd name="connsiteX1-523" fmla="*/ 432956 w 432956"/>
                <a:gd name="connsiteY1-524" fmla="*/ 152400 h 938372"/>
                <a:gd name="connsiteX2-525" fmla="*/ 369551 w 432956"/>
                <a:gd name="connsiteY2-526" fmla="*/ 260163 h 938372"/>
                <a:gd name="connsiteX3-527" fmla="*/ 322049 w 432956"/>
                <a:gd name="connsiteY3-528" fmla="*/ 470356 h 938372"/>
                <a:gd name="connsiteX4-529" fmla="*/ 391740 w 432956"/>
                <a:gd name="connsiteY4-530" fmla="*/ 938372 h 938372"/>
                <a:gd name="connsiteX5-531" fmla="*/ 41218 w 432956"/>
                <a:gd name="connsiteY5-532" fmla="*/ 938372 h 938372"/>
                <a:gd name="connsiteX6-533" fmla="*/ 138592 w 432956"/>
                <a:gd name="connsiteY6-534" fmla="*/ 458103 h 938372"/>
                <a:gd name="connsiteX7-535" fmla="*/ 63405 w 432956"/>
                <a:gd name="connsiteY7-536" fmla="*/ 260163 h 938372"/>
                <a:gd name="connsiteX8-537" fmla="*/ 0 w 432956"/>
                <a:gd name="connsiteY8-538" fmla="*/ 152400 h 938372"/>
                <a:gd name="connsiteX9-539" fmla="*/ 216478 w 432956"/>
                <a:gd name="connsiteY9-540" fmla="*/ 0 h 938372"/>
                <a:gd name="connsiteX0-541" fmla="*/ 216478 w 432956"/>
                <a:gd name="connsiteY0-542" fmla="*/ 0 h 938372"/>
                <a:gd name="connsiteX1-543" fmla="*/ 432956 w 432956"/>
                <a:gd name="connsiteY1-544" fmla="*/ 152400 h 938372"/>
                <a:gd name="connsiteX2-545" fmla="*/ 369551 w 432956"/>
                <a:gd name="connsiteY2-546" fmla="*/ 260163 h 938372"/>
                <a:gd name="connsiteX3-547" fmla="*/ 322049 w 432956"/>
                <a:gd name="connsiteY3-548" fmla="*/ 470356 h 938372"/>
                <a:gd name="connsiteX4-549" fmla="*/ 391740 w 432956"/>
                <a:gd name="connsiteY4-550" fmla="*/ 938372 h 938372"/>
                <a:gd name="connsiteX5-551" fmla="*/ 41218 w 432956"/>
                <a:gd name="connsiteY5-552" fmla="*/ 938372 h 938372"/>
                <a:gd name="connsiteX6-553" fmla="*/ 138592 w 432956"/>
                <a:gd name="connsiteY6-554" fmla="*/ 458103 h 938372"/>
                <a:gd name="connsiteX7-555" fmla="*/ 63405 w 432956"/>
                <a:gd name="connsiteY7-556" fmla="*/ 260163 h 938372"/>
                <a:gd name="connsiteX8-557" fmla="*/ 0 w 432956"/>
                <a:gd name="connsiteY8-558" fmla="*/ 152400 h 938372"/>
                <a:gd name="connsiteX9-559" fmla="*/ 216478 w 432956"/>
                <a:gd name="connsiteY9-560" fmla="*/ 0 h 938372"/>
                <a:gd name="connsiteX0-561" fmla="*/ 216478 w 432956"/>
                <a:gd name="connsiteY0-562" fmla="*/ 0 h 938372"/>
                <a:gd name="connsiteX1-563" fmla="*/ 432956 w 432956"/>
                <a:gd name="connsiteY1-564" fmla="*/ 152400 h 938372"/>
                <a:gd name="connsiteX2-565" fmla="*/ 369551 w 432956"/>
                <a:gd name="connsiteY2-566" fmla="*/ 260163 h 938372"/>
                <a:gd name="connsiteX3-567" fmla="*/ 318874 w 432956"/>
                <a:gd name="connsiteY3-568" fmla="*/ 454481 h 938372"/>
                <a:gd name="connsiteX4-569" fmla="*/ 391740 w 432956"/>
                <a:gd name="connsiteY4-570" fmla="*/ 938372 h 938372"/>
                <a:gd name="connsiteX5-571" fmla="*/ 41218 w 432956"/>
                <a:gd name="connsiteY5-572" fmla="*/ 938372 h 938372"/>
                <a:gd name="connsiteX6-573" fmla="*/ 138592 w 432956"/>
                <a:gd name="connsiteY6-574" fmla="*/ 458103 h 938372"/>
                <a:gd name="connsiteX7-575" fmla="*/ 63405 w 432956"/>
                <a:gd name="connsiteY7-576" fmla="*/ 260163 h 938372"/>
                <a:gd name="connsiteX8-577" fmla="*/ 0 w 432956"/>
                <a:gd name="connsiteY8-578" fmla="*/ 152400 h 938372"/>
                <a:gd name="connsiteX9-579" fmla="*/ 216478 w 432956"/>
                <a:gd name="connsiteY9-580" fmla="*/ 0 h 938372"/>
                <a:gd name="connsiteX0-581" fmla="*/ 216478 w 432956"/>
                <a:gd name="connsiteY0-582" fmla="*/ 0 h 938372"/>
                <a:gd name="connsiteX1-583" fmla="*/ 432956 w 432956"/>
                <a:gd name="connsiteY1-584" fmla="*/ 152400 h 938372"/>
                <a:gd name="connsiteX2-585" fmla="*/ 369551 w 432956"/>
                <a:gd name="connsiteY2-586" fmla="*/ 260163 h 938372"/>
                <a:gd name="connsiteX3-587" fmla="*/ 318874 w 432956"/>
                <a:gd name="connsiteY3-588" fmla="*/ 454481 h 938372"/>
                <a:gd name="connsiteX4-589" fmla="*/ 391740 w 432956"/>
                <a:gd name="connsiteY4-590" fmla="*/ 938372 h 938372"/>
                <a:gd name="connsiteX5-591" fmla="*/ 41218 w 432956"/>
                <a:gd name="connsiteY5-592" fmla="*/ 938372 h 938372"/>
                <a:gd name="connsiteX6-593" fmla="*/ 138592 w 432956"/>
                <a:gd name="connsiteY6-594" fmla="*/ 458103 h 938372"/>
                <a:gd name="connsiteX7-595" fmla="*/ 63405 w 432956"/>
                <a:gd name="connsiteY7-596" fmla="*/ 260163 h 938372"/>
                <a:gd name="connsiteX8-597" fmla="*/ 0 w 432956"/>
                <a:gd name="connsiteY8-598" fmla="*/ 152400 h 938372"/>
                <a:gd name="connsiteX9-599" fmla="*/ 216478 w 432956"/>
                <a:gd name="connsiteY9-600" fmla="*/ 0 h 938372"/>
                <a:gd name="connsiteX0-601" fmla="*/ 216478 w 432956"/>
                <a:gd name="connsiteY0-602" fmla="*/ 0 h 938372"/>
                <a:gd name="connsiteX1-603" fmla="*/ 432956 w 432956"/>
                <a:gd name="connsiteY1-604" fmla="*/ 152400 h 938372"/>
                <a:gd name="connsiteX2-605" fmla="*/ 369551 w 432956"/>
                <a:gd name="connsiteY2-606" fmla="*/ 260163 h 938372"/>
                <a:gd name="connsiteX3-607" fmla="*/ 318874 w 432956"/>
                <a:gd name="connsiteY3-608" fmla="*/ 454481 h 938372"/>
                <a:gd name="connsiteX4-609" fmla="*/ 391740 w 432956"/>
                <a:gd name="connsiteY4-610" fmla="*/ 938372 h 938372"/>
                <a:gd name="connsiteX5-611" fmla="*/ 41218 w 432956"/>
                <a:gd name="connsiteY5-612" fmla="*/ 938372 h 938372"/>
                <a:gd name="connsiteX6-613" fmla="*/ 138592 w 432956"/>
                <a:gd name="connsiteY6-614" fmla="*/ 458103 h 938372"/>
                <a:gd name="connsiteX7-615" fmla="*/ 63405 w 432956"/>
                <a:gd name="connsiteY7-616" fmla="*/ 260163 h 938372"/>
                <a:gd name="connsiteX8-617" fmla="*/ 0 w 432956"/>
                <a:gd name="connsiteY8-618" fmla="*/ 152400 h 938372"/>
                <a:gd name="connsiteX9-619" fmla="*/ 216478 w 432956"/>
                <a:gd name="connsiteY9-620" fmla="*/ 0 h 938372"/>
                <a:gd name="connsiteX0-621" fmla="*/ 216478 w 432956"/>
                <a:gd name="connsiteY0-622" fmla="*/ 0 h 938372"/>
                <a:gd name="connsiteX1-623" fmla="*/ 432956 w 432956"/>
                <a:gd name="connsiteY1-624" fmla="*/ 152400 h 938372"/>
                <a:gd name="connsiteX2-625" fmla="*/ 369551 w 432956"/>
                <a:gd name="connsiteY2-626" fmla="*/ 260163 h 938372"/>
                <a:gd name="connsiteX3-627" fmla="*/ 318874 w 432956"/>
                <a:gd name="connsiteY3-628" fmla="*/ 454481 h 938372"/>
                <a:gd name="connsiteX4-629" fmla="*/ 391740 w 432956"/>
                <a:gd name="connsiteY4-630" fmla="*/ 938372 h 938372"/>
                <a:gd name="connsiteX5-631" fmla="*/ 41218 w 432956"/>
                <a:gd name="connsiteY5-632" fmla="*/ 938372 h 938372"/>
                <a:gd name="connsiteX6-633" fmla="*/ 138592 w 432956"/>
                <a:gd name="connsiteY6-634" fmla="*/ 458103 h 938372"/>
                <a:gd name="connsiteX7-635" fmla="*/ 63405 w 432956"/>
                <a:gd name="connsiteY7-636" fmla="*/ 260163 h 938372"/>
                <a:gd name="connsiteX8-637" fmla="*/ 0 w 432956"/>
                <a:gd name="connsiteY8-638" fmla="*/ 152400 h 938372"/>
                <a:gd name="connsiteX9-639" fmla="*/ 216478 w 432956"/>
                <a:gd name="connsiteY9-640" fmla="*/ 0 h 938372"/>
                <a:gd name="connsiteX0-641" fmla="*/ 216478 w 432956"/>
                <a:gd name="connsiteY0-642" fmla="*/ 0 h 938372"/>
                <a:gd name="connsiteX1-643" fmla="*/ 432956 w 432956"/>
                <a:gd name="connsiteY1-644" fmla="*/ 152400 h 938372"/>
                <a:gd name="connsiteX2-645" fmla="*/ 369551 w 432956"/>
                <a:gd name="connsiteY2-646" fmla="*/ 260163 h 938372"/>
                <a:gd name="connsiteX3-647" fmla="*/ 318874 w 432956"/>
                <a:gd name="connsiteY3-648" fmla="*/ 454481 h 938372"/>
                <a:gd name="connsiteX4-649" fmla="*/ 391740 w 432956"/>
                <a:gd name="connsiteY4-650" fmla="*/ 938372 h 938372"/>
                <a:gd name="connsiteX5-651" fmla="*/ 41218 w 432956"/>
                <a:gd name="connsiteY5-652" fmla="*/ 938372 h 938372"/>
                <a:gd name="connsiteX6-653" fmla="*/ 138592 w 432956"/>
                <a:gd name="connsiteY6-654" fmla="*/ 458103 h 938372"/>
                <a:gd name="connsiteX7-655" fmla="*/ 63405 w 432956"/>
                <a:gd name="connsiteY7-656" fmla="*/ 260163 h 938372"/>
                <a:gd name="connsiteX8-657" fmla="*/ 0 w 432956"/>
                <a:gd name="connsiteY8-658" fmla="*/ 152400 h 938372"/>
                <a:gd name="connsiteX9-659" fmla="*/ 216478 w 432956"/>
                <a:gd name="connsiteY9-660" fmla="*/ 0 h 938372"/>
                <a:gd name="connsiteX0-661" fmla="*/ 216478 w 432956"/>
                <a:gd name="connsiteY0-662" fmla="*/ 0 h 938372"/>
                <a:gd name="connsiteX1-663" fmla="*/ 432956 w 432956"/>
                <a:gd name="connsiteY1-664" fmla="*/ 152400 h 938372"/>
                <a:gd name="connsiteX2-665" fmla="*/ 369551 w 432956"/>
                <a:gd name="connsiteY2-666" fmla="*/ 260163 h 938372"/>
                <a:gd name="connsiteX3-667" fmla="*/ 318874 w 432956"/>
                <a:gd name="connsiteY3-668" fmla="*/ 457656 h 938372"/>
                <a:gd name="connsiteX4-669" fmla="*/ 391740 w 432956"/>
                <a:gd name="connsiteY4-670" fmla="*/ 938372 h 938372"/>
                <a:gd name="connsiteX5-671" fmla="*/ 41218 w 432956"/>
                <a:gd name="connsiteY5-672" fmla="*/ 938372 h 938372"/>
                <a:gd name="connsiteX6-673" fmla="*/ 138592 w 432956"/>
                <a:gd name="connsiteY6-674" fmla="*/ 458103 h 938372"/>
                <a:gd name="connsiteX7-675" fmla="*/ 63405 w 432956"/>
                <a:gd name="connsiteY7-676" fmla="*/ 260163 h 938372"/>
                <a:gd name="connsiteX8-677" fmla="*/ 0 w 432956"/>
                <a:gd name="connsiteY8-678" fmla="*/ 152400 h 938372"/>
                <a:gd name="connsiteX9-679" fmla="*/ 216478 w 432956"/>
                <a:gd name="connsiteY9-680" fmla="*/ 0 h 938372"/>
                <a:gd name="connsiteX0-681" fmla="*/ 216478 w 432956"/>
                <a:gd name="connsiteY0-682" fmla="*/ 0 h 938372"/>
                <a:gd name="connsiteX1-683" fmla="*/ 432956 w 432956"/>
                <a:gd name="connsiteY1-684" fmla="*/ 152400 h 938372"/>
                <a:gd name="connsiteX2-685" fmla="*/ 369551 w 432956"/>
                <a:gd name="connsiteY2-686" fmla="*/ 260163 h 938372"/>
                <a:gd name="connsiteX3-687" fmla="*/ 318874 w 432956"/>
                <a:gd name="connsiteY3-688" fmla="*/ 457656 h 938372"/>
                <a:gd name="connsiteX4-689" fmla="*/ 391740 w 432956"/>
                <a:gd name="connsiteY4-690" fmla="*/ 938372 h 938372"/>
                <a:gd name="connsiteX5-691" fmla="*/ 41218 w 432956"/>
                <a:gd name="connsiteY5-692" fmla="*/ 938372 h 938372"/>
                <a:gd name="connsiteX6-693" fmla="*/ 138592 w 432956"/>
                <a:gd name="connsiteY6-694" fmla="*/ 458103 h 938372"/>
                <a:gd name="connsiteX7-695" fmla="*/ 63405 w 432956"/>
                <a:gd name="connsiteY7-696" fmla="*/ 260163 h 938372"/>
                <a:gd name="connsiteX8-697" fmla="*/ 0 w 432956"/>
                <a:gd name="connsiteY8-698" fmla="*/ 152400 h 938372"/>
                <a:gd name="connsiteX9-699" fmla="*/ 216478 w 432956"/>
                <a:gd name="connsiteY9-700" fmla="*/ 0 h 938372"/>
                <a:gd name="connsiteX0-701" fmla="*/ 216478 w 432956"/>
                <a:gd name="connsiteY0-702" fmla="*/ 0 h 938372"/>
                <a:gd name="connsiteX1-703" fmla="*/ 432956 w 432956"/>
                <a:gd name="connsiteY1-704" fmla="*/ 152400 h 938372"/>
                <a:gd name="connsiteX2-705" fmla="*/ 369551 w 432956"/>
                <a:gd name="connsiteY2-706" fmla="*/ 260163 h 938372"/>
                <a:gd name="connsiteX3-707" fmla="*/ 318874 w 432956"/>
                <a:gd name="connsiteY3-708" fmla="*/ 457656 h 938372"/>
                <a:gd name="connsiteX4-709" fmla="*/ 391740 w 432956"/>
                <a:gd name="connsiteY4-710" fmla="*/ 938372 h 938372"/>
                <a:gd name="connsiteX5-711" fmla="*/ 41218 w 432956"/>
                <a:gd name="connsiteY5-712" fmla="*/ 938372 h 938372"/>
                <a:gd name="connsiteX6-713" fmla="*/ 138592 w 432956"/>
                <a:gd name="connsiteY6-714" fmla="*/ 458103 h 938372"/>
                <a:gd name="connsiteX7-715" fmla="*/ 63405 w 432956"/>
                <a:gd name="connsiteY7-716" fmla="*/ 260163 h 938372"/>
                <a:gd name="connsiteX8-717" fmla="*/ 0 w 432956"/>
                <a:gd name="connsiteY8-718" fmla="*/ 152400 h 938372"/>
                <a:gd name="connsiteX9-719" fmla="*/ 216478 w 432956"/>
                <a:gd name="connsiteY9-720" fmla="*/ 0 h 938372"/>
                <a:gd name="connsiteX0-721" fmla="*/ 391740 w 483180"/>
                <a:gd name="connsiteY0-722" fmla="*/ 938372 h 1029812"/>
                <a:gd name="connsiteX1-723" fmla="*/ 41218 w 483180"/>
                <a:gd name="connsiteY1-724" fmla="*/ 938372 h 1029812"/>
                <a:gd name="connsiteX2-725" fmla="*/ 138592 w 483180"/>
                <a:gd name="connsiteY2-726" fmla="*/ 458103 h 1029812"/>
                <a:gd name="connsiteX3-727" fmla="*/ 63405 w 483180"/>
                <a:gd name="connsiteY3-728" fmla="*/ 260163 h 1029812"/>
                <a:gd name="connsiteX4-729" fmla="*/ 0 w 483180"/>
                <a:gd name="connsiteY4-730" fmla="*/ 152400 h 1029812"/>
                <a:gd name="connsiteX5-731" fmla="*/ 216478 w 483180"/>
                <a:gd name="connsiteY5-732" fmla="*/ 0 h 1029812"/>
                <a:gd name="connsiteX6-733" fmla="*/ 432956 w 483180"/>
                <a:gd name="connsiteY6-734" fmla="*/ 152400 h 1029812"/>
                <a:gd name="connsiteX7-735" fmla="*/ 369551 w 483180"/>
                <a:gd name="connsiteY7-736" fmla="*/ 260163 h 1029812"/>
                <a:gd name="connsiteX8-737" fmla="*/ 318874 w 483180"/>
                <a:gd name="connsiteY8-738" fmla="*/ 457656 h 1029812"/>
                <a:gd name="connsiteX9-739" fmla="*/ 483180 w 483180"/>
                <a:gd name="connsiteY9-740" fmla="*/ 1029812 h 1029812"/>
                <a:gd name="connsiteX0-741" fmla="*/ 41218 w 483180"/>
                <a:gd name="connsiteY0-742" fmla="*/ 938372 h 1029812"/>
                <a:gd name="connsiteX1-743" fmla="*/ 138592 w 483180"/>
                <a:gd name="connsiteY1-744" fmla="*/ 458103 h 1029812"/>
                <a:gd name="connsiteX2-745" fmla="*/ 63405 w 483180"/>
                <a:gd name="connsiteY2-746" fmla="*/ 260163 h 1029812"/>
                <a:gd name="connsiteX3-747" fmla="*/ 0 w 483180"/>
                <a:gd name="connsiteY3-748" fmla="*/ 152400 h 1029812"/>
                <a:gd name="connsiteX4-749" fmla="*/ 216478 w 483180"/>
                <a:gd name="connsiteY4-750" fmla="*/ 0 h 1029812"/>
                <a:gd name="connsiteX5-751" fmla="*/ 432956 w 483180"/>
                <a:gd name="connsiteY5-752" fmla="*/ 152400 h 1029812"/>
                <a:gd name="connsiteX6-753" fmla="*/ 369551 w 483180"/>
                <a:gd name="connsiteY6-754" fmla="*/ 260163 h 1029812"/>
                <a:gd name="connsiteX7-755" fmla="*/ 318874 w 483180"/>
                <a:gd name="connsiteY7-756" fmla="*/ 457656 h 1029812"/>
                <a:gd name="connsiteX8-757" fmla="*/ 483180 w 483180"/>
                <a:gd name="connsiteY8-758" fmla="*/ 1029812 h 1029812"/>
                <a:gd name="connsiteX0-759" fmla="*/ 41218 w 432956"/>
                <a:gd name="connsiteY0-760" fmla="*/ 938372 h 938372"/>
                <a:gd name="connsiteX1-761" fmla="*/ 138592 w 432956"/>
                <a:gd name="connsiteY1-762" fmla="*/ 458103 h 938372"/>
                <a:gd name="connsiteX2-763" fmla="*/ 63405 w 432956"/>
                <a:gd name="connsiteY2-764" fmla="*/ 260163 h 938372"/>
                <a:gd name="connsiteX3-765" fmla="*/ 0 w 432956"/>
                <a:gd name="connsiteY3-766" fmla="*/ 152400 h 938372"/>
                <a:gd name="connsiteX4-767" fmla="*/ 216478 w 432956"/>
                <a:gd name="connsiteY4-768" fmla="*/ 0 h 938372"/>
                <a:gd name="connsiteX5-769" fmla="*/ 432956 w 432956"/>
                <a:gd name="connsiteY5-770" fmla="*/ 152400 h 938372"/>
                <a:gd name="connsiteX6-771" fmla="*/ 369551 w 432956"/>
                <a:gd name="connsiteY6-772" fmla="*/ 260163 h 938372"/>
                <a:gd name="connsiteX7-773" fmla="*/ 318874 w 432956"/>
                <a:gd name="connsiteY7-774" fmla="*/ 457656 h 938372"/>
                <a:gd name="connsiteX8-775" fmla="*/ 422855 w 432956"/>
                <a:gd name="connsiteY8-776" fmla="*/ 925037 h 938372"/>
                <a:gd name="connsiteX0-777" fmla="*/ 41218 w 432956"/>
                <a:gd name="connsiteY0-778" fmla="*/ 938372 h 938372"/>
                <a:gd name="connsiteX1-779" fmla="*/ 138592 w 432956"/>
                <a:gd name="connsiteY1-780" fmla="*/ 458103 h 938372"/>
                <a:gd name="connsiteX2-781" fmla="*/ 63405 w 432956"/>
                <a:gd name="connsiteY2-782" fmla="*/ 260163 h 938372"/>
                <a:gd name="connsiteX3-783" fmla="*/ 0 w 432956"/>
                <a:gd name="connsiteY3-784" fmla="*/ 152400 h 938372"/>
                <a:gd name="connsiteX4-785" fmla="*/ 216478 w 432956"/>
                <a:gd name="connsiteY4-786" fmla="*/ 0 h 938372"/>
                <a:gd name="connsiteX5-787" fmla="*/ 432956 w 432956"/>
                <a:gd name="connsiteY5-788" fmla="*/ 152400 h 938372"/>
                <a:gd name="connsiteX6-789" fmla="*/ 369551 w 432956"/>
                <a:gd name="connsiteY6-790" fmla="*/ 260163 h 938372"/>
                <a:gd name="connsiteX7-791" fmla="*/ 318874 w 432956"/>
                <a:gd name="connsiteY7-792" fmla="*/ 457656 h 938372"/>
                <a:gd name="connsiteX8-793" fmla="*/ 422855 w 432956"/>
                <a:gd name="connsiteY8-794" fmla="*/ 925037 h 938372"/>
                <a:gd name="connsiteX0-795" fmla="*/ 41218 w 432956"/>
                <a:gd name="connsiteY0-796" fmla="*/ 938372 h 938372"/>
                <a:gd name="connsiteX1-797" fmla="*/ 138592 w 432956"/>
                <a:gd name="connsiteY1-798" fmla="*/ 458103 h 938372"/>
                <a:gd name="connsiteX2-799" fmla="*/ 63405 w 432956"/>
                <a:gd name="connsiteY2-800" fmla="*/ 260163 h 938372"/>
                <a:gd name="connsiteX3-801" fmla="*/ 0 w 432956"/>
                <a:gd name="connsiteY3-802" fmla="*/ 152400 h 938372"/>
                <a:gd name="connsiteX4-803" fmla="*/ 216478 w 432956"/>
                <a:gd name="connsiteY4-804" fmla="*/ 0 h 938372"/>
                <a:gd name="connsiteX5-805" fmla="*/ 432956 w 432956"/>
                <a:gd name="connsiteY5-806" fmla="*/ 152400 h 938372"/>
                <a:gd name="connsiteX6-807" fmla="*/ 369551 w 432956"/>
                <a:gd name="connsiteY6-808" fmla="*/ 260163 h 938372"/>
                <a:gd name="connsiteX7-809" fmla="*/ 318874 w 432956"/>
                <a:gd name="connsiteY7-810" fmla="*/ 457656 h 938372"/>
                <a:gd name="connsiteX8-811" fmla="*/ 400630 w 432956"/>
                <a:gd name="connsiteY8-812" fmla="*/ 925037 h 938372"/>
                <a:gd name="connsiteX0-813" fmla="*/ 41218 w 432956"/>
                <a:gd name="connsiteY0-814" fmla="*/ 938372 h 938372"/>
                <a:gd name="connsiteX1-815" fmla="*/ 138592 w 432956"/>
                <a:gd name="connsiteY1-816" fmla="*/ 458103 h 938372"/>
                <a:gd name="connsiteX2-817" fmla="*/ 63405 w 432956"/>
                <a:gd name="connsiteY2-818" fmla="*/ 260163 h 938372"/>
                <a:gd name="connsiteX3-819" fmla="*/ 0 w 432956"/>
                <a:gd name="connsiteY3-820" fmla="*/ 152400 h 938372"/>
                <a:gd name="connsiteX4-821" fmla="*/ 216478 w 432956"/>
                <a:gd name="connsiteY4-822" fmla="*/ 0 h 938372"/>
                <a:gd name="connsiteX5-823" fmla="*/ 432956 w 432956"/>
                <a:gd name="connsiteY5-824" fmla="*/ 152400 h 938372"/>
                <a:gd name="connsiteX6-825" fmla="*/ 369551 w 432956"/>
                <a:gd name="connsiteY6-826" fmla="*/ 260163 h 938372"/>
                <a:gd name="connsiteX7-827" fmla="*/ 318874 w 432956"/>
                <a:gd name="connsiteY7-828" fmla="*/ 457656 h 938372"/>
                <a:gd name="connsiteX8-829" fmla="*/ 400630 w 432956"/>
                <a:gd name="connsiteY8-830" fmla="*/ 925037 h 938372"/>
                <a:gd name="connsiteX0-831" fmla="*/ 41218 w 432956"/>
                <a:gd name="connsiteY0-832" fmla="*/ 938372 h 938372"/>
                <a:gd name="connsiteX1-833" fmla="*/ 138592 w 432956"/>
                <a:gd name="connsiteY1-834" fmla="*/ 458103 h 938372"/>
                <a:gd name="connsiteX2-835" fmla="*/ 63405 w 432956"/>
                <a:gd name="connsiteY2-836" fmla="*/ 260163 h 938372"/>
                <a:gd name="connsiteX3-837" fmla="*/ 0 w 432956"/>
                <a:gd name="connsiteY3-838" fmla="*/ 152400 h 938372"/>
                <a:gd name="connsiteX4-839" fmla="*/ 216478 w 432956"/>
                <a:gd name="connsiteY4-840" fmla="*/ 0 h 938372"/>
                <a:gd name="connsiteX5-841" fmla="*/ 432956 w 432956"/>
                <a:gd name="connsiteY5-842" fmla="*/ 152400 h 938372"/>
                <a:gd name="connsiteX6-843" fmla="*/ 369551 w 432956"/>
                <a:gd name="connsiteY6-844" fmla="*/ 260163 h 938372"/>
                <a:gd name="connsiteX7-845" fmla="*/ 318874 w 432956"/>
                <a:gd name="connsiteY7-846" fmla="*/ 454481 h 938372"/>
                <a:gd name="connsiteX8-847" fmla="*/ 400630 w 432956"/>
                <a:gd name="connsiteY8-848" fmla="*/ 925037 h 938372"/>
                <a:gd name="connsiteX0-849" fmla="*/ 41218 w 432956"/>
                <a:gd name="connsiteY0-850" fmla="*/ 938372 h 938372"/>
                <a:gd name="connsiteX1-851" fmla="*/ 138592 w 432956"/>
                <a:gd name="connsiteY1-852" fmla="*/ 458103 h 938372"/>
                <a:gd name="connsiteX2-853" fmla="*/ 63405 w 432956"/>
                <a:gd name="connsiteY2-854" fmla="*/ 260163 h 938372"/>
                <a:gd name="connsiteX3-855" fmla="*/ 0 w 432956"/>
                <a:gd name="connsiteY3-856" fmla="*/ 152400 h 938372"/>
                <a:gd name="connsiteX4-857" fmla="*/ 216478 w 432956"/>
                <a:gd name="connsiteY4-858" fmla="*/ 0 h 938372"/>
                <a:gd name="connsiteX5-859" fmla="*/ 432956 w 432956"/>
                <a:gd name="connsiteY5-860" fmla="*/ 152400 h 938372"/>
                <a:gd name="connsiteX6-861" fmla="*/ 369551 w 432956"/>
                <a:gd name="connsiteY6-862" fmla="*/ 260163 h 938372"/>
                <a:gd name="connsiteX7-863" fmla="*/ 318874 w 432956"/>
                <a:gd name="connsiteY7-864" fmla="*/ 454481 h 938372"/>
                <a:gd name="connsiteX8-865" fmla="*/ 400630 w 432956"/>
                <a:gd name="connsiteY8-866" fmla="*/ 925037 h 938372"/>
                <a:gd name="connsiteX0-867" fmla="*/ 41218 w 432956"/>
                <a:gd name="connsiteY0-868" fmla="*/ 938372 h 938372"/>
                <a:gd name="connsiteX1-869" fmla="*/ 138592 w 432956"/>
                <a:gd name="connsiteY1-870" fmla="*/ 458103 h 938372"/>
                <a:gd name="connsiteX2-871" fmla="*/ 63405 w 432956"/>
                <a:gd name="connsiteY2-872" fmla="*/ 260163 h 938372"/>
                <a:gd name="connsiteX3-873" fmla="*/ 0 w 432956"/>
                <a:gd name="connsiteY3-874" fmla="*/ 152400 h 938372"/>
                <a:gd name="connsiteX4-875" fmla="*/ 216478 w 432956"/>
                <a:gd name="connsiteY4-876" fmla="*/ 0 h 938372"/>
                <a:gd name="connsiteX5-877" fmla="*/ 432956 w 432956"/>
                <a:gd name="connsiteY5-878" fmla="*/ 152400 h 938372"/>
                <a:gd name="connsiteX6-879" fmla="*/ 369551 w 432956"/>
                <a:gd name="connsiteY6-880" fmla="*/ 260163 h 938372"/>
                <a:gd name="connsiteX7-881" fmla="*/ 318874 w 432956"/>
                <a:gd name="connsiteY7-882" fmla="*/ 454481 h 938372"/>
                <a:gd name="connsiteX8-883" fmla="*/ 400630 w 432956"/>
                <a:gd name="connsiteY8-884" fmla="*/ 925037 h 938372"/>
                <a:gd name="connsiteX0-885" fmla="*/ 41218 w 432956"/>
                <a:gd name="connsiteY0-886" fmla="*/ 938372 h 938372"/>
                <a:gd name="connsiteX1-887" fmla="*/ 138592 w 432956"/>
                <a:gd name="connsiteY1-888" fmla="*/ 458103 h 938372"/>
                <a:gd name="connsiteX2-889" fmla="*/ 63405 w 432956"/>
                <a:gd name="connsiteY2-890" fmla="*/ 260163 h 938372"/>
                <a:gd name="connsiteX3-891" fmla="*/ 0 w 432956"/>
                <a:gd name="connsiteY3-892" fmla="*/ 152400 h 938372"/>
                <a:gd name="connsiteX4-893" fmla="*/ 216478 w 432956"/>
                <a:gd name="connsiteY4-894" fmla="*/ 0 h 938372"/>
                <a:gd name="connsiteX5-895" fmla="*/ 432956 w 432956"/>
                <a:gd name="connsiteY5-896" fmla="*/ 152400 h 938372"/>
                <a:gd name="connsiteX6-897" fmla="*/ 369551 w 432956"/>
                <a:gd name="connsiteY6-898" fmla="*/ 260163 h 938372"/>
                <a:gd name="connsiteX7-899" fmla="*/ 318874 w 432956"/>
                <a:gd name="connsiteY7-900" fmla="*/ 454481 h 938372"/>
                <a:gd name="connsiteX8-901" fmla="*/ 400630 w 432956"/>
                <a:gd name="connsiteY8-902" fmla="*/ 925037 h 938372"/>
                <a:gd name="connsiteX0-903" fmla="*/ 41218 w 432956"/>
                <a:gd name="connsiteY0-904" fmla="*/ 938372 h 938372"/>
                <a:gd name="connsiteX1-905" fmla="*/ 138592 w 432956"/>
                <a:gd name="connsiteY1-906" fmla="*/ 458103 h 938372"/>
                <a:gd name="connsiteX2-907" fmla="*/ 63405 w 432956"/>
                <a:gd name="connsiteY2-908" fmla="*/ 260163 h 938372"/>
                <a:gd name="connsiteX3-909" fmla="*/ 0 w 432956"/>
                <a:gd name="connsiteY3-910" fmla="*/ 152400 h 938372"/>
                <a:gd name="connsiteX4-911" fmla="*/ 216478 w 432956"/>
                <a:gd name="connsiteY4-912" fmla="*/ 0 h 938372"/>
                <a:gd name="connsiteX5-913" fmla="*/ 432956 w 432956"/>
                <a:gd name="connsiteY5-914" fmla="*/ 152400 h 938372"/>
                <a:gd name="connsiteX6-915" fmla="*/ 369551 w 432956"/>
                <a:gd name="connsiteY6-916" fmla="*/ 260163 h 938372"/>
                <a:gd name="connsiteX7-917" fmla="*/ 315699 w 432956"/>
                <a:gd name="connsiteY7-918" fmla="*/ 454481 h 938372"/>
                <a:gd name="connsiteX8-919" fmla="*/ 400630 w 432956"/>
                <a:gd name="connsiteY8-920" fmla="*/ 925037 h 938372"/>
                <a:gd name="connsiteX0-921" fmla="*/ 41218 w 432956"/>
                <a:gd name="connsiteY0-922" fmla="*/ 938372 h 938372"/>
                <a:gd name="connsiteX1-923" fmla="*/ 138592 w 432956"/>
                <a:gd name="connsiteY1-924" fmla="*/ 458103 h 938372"/>
                <a:gd name="connsiteX2-925" fmla="*/ 63405 w 432956"/>
                <a:gd name="connsiteY2-926" fmla="*/ 260163 h 938372"/>
                <a:gd name="connsiteX3-927" fmla="*/ 0 w 432956"/>
                <a:gd name="connsiteY3-928" fmla="*/ 152400 h 938372"/>
                <a:gd name="connsiteX4-929" fmla="*/ 216478 w 432956"/>
                <a:gd name="connsiteY4-930" fmla="*/ 0 h 938372"/>
                <a:gd name="connsiteX5-931" fmla="*/ 432956 w 432956"/>
                <a:gd name="connsiteY5-932" fmla="*/ 152400 h 938372"/>
                <a:gd name="connsiteX6-933" fmla="*/ 369551 w 432956"/>
                <a:gd name="connsiteY6-934" fmla="*/ 260163 h 938372"/>
                <a:gd name="connsiteX7-935" fmla="*/ 315699 w 432956"/>
                <a:gd name="connsiteY7-936" fmla="*/ 454481 h 938372"/>
                <a:gd name="connsiteX8-937" fmla="*/ 400630 w 432956"/>
                <a:gd name="connsiteY8-938" fmla="*/ 925037 h 938372"/>
                <a:gd name="connsiteX0-939" fmla="*/ 41218 w 432956"/>
                <a:gd name="connsiteY0-940" fmla="*/ 938372 h 938372"/>
                <a:gd name="connsiteX1-941" fmla="*/ 138592 w 432956"/>
                <a:gd name="connsiteY1-942" fmla="*/ 458103 h 938372"/>
                <a:gd name="connsiteX2-943" fmla="*/ 63405 w 432956"/>
                <a:gd name="connsiteY2-944" fmla="*/ 260163 h 938372"/>
                <a:gd name="connsiteX3-945" fmla="*/ 0 w 432956"/>
                <a:gd name="connsiteY3-946" fmla="*/ 152400 h 938372"/>
                <a:gd name="connsiteX4-947" fmla="*/ 216478 w 432956"/>
                <a:gd name="connsiteY4-948" fmla="*/ 0 h 938372"/>
                <a:gd name="connsiteX5-949" fmla="*/ 432956 w 432956"/>
                <a:gd name="connsiteY5-950" fmla="*/ 152400 h 938372"/>
                <a:gd name="connsiteX6-951" fmla="*/ 369551 w 432956"/>
                <a:gd name="connsiteY6-952" fmla="*/ 260163 h 938372"/>
                <a:gd name="connsiteX7-953" fmla="*/ 315699 w 432956"/>
                <a:gd name="connsiteY7-954" fmla="*/ 454481 h 938372"/>
                <a:gd name="connsiteX8-955" fmla="*/ 400630 w 432956"/>
                <a:gd name="connsiteY8-956" fmla="*/ 925037 h 938372"/>
                <a:gd name="connsiteX0-957" fmla="*/ 41218 w 432956"/>
                <a:gd name="connsiteY0-958" fmla="*/ 938372 h 938372"/>
                <a:gd name="connsiteX1-959" fmla="*/ 138592 w 432956"/>
                <a:gd name="connsiteY1-960" fmla="*/ 458103 h 938372"/>
                <a:gd name="connsiteX2-961" fmla="*/ 63405 w 432956"/>
                <a:gd name="connsiteY2-962" fmla="*/ 260163 h 938372"/>
                <a:gd name="connsiteX3-963" fmla="*/ 0 w 432956"/>
                <a:gd name="connsiteY3-964" fmla="*/ 152400 h 938372"/>
                <a:gd name="connsiteX4-965" fmla="*/ 216478 w 432956"/>
                <a:gd name="connsiteY4-966" fmla="*/ 0 h 938372"/>
                <a:gd name="connsiteX5-967" fmla="*/ 432956 w 432956"/>
                <a:gd name="connsiteY5-968" fmla="*/ 152400 h 938372"/>
                <a:gd name="connsiteX6-969" fmla="*/ 369551 w 432956"/>
                <a:gd name="connsiteY6-970" fmla="*/ 260163 h 938372"/>
                <a:gd name="connsiteX7-971" fmla="*/ 315699 w 432956"/>
                <a:gd name="connsiteY7-972" fmla="*/ 454481 h 938372"/>
                <a:gd name="connsiteX8-973" fmla="*/ 400630 w 432956"/>
                <a:gd name="connsiteY8-974" fmla="*/ 925037 h 938372"/>
                <a:gd name="connsiteX0-975" fmla="*/ 41218 w 432956"/>
                <a:gd name="connsiteY0-976" fmla="*/ 938372 h 938372"/>
                <a:gd name="connsiteX1-977" fmla="*/ 138592 w 432956"/>
                <a:gd name="connsiteY1-978" fmla="*/ 458103 h 938372"/>
                <a:gd name="connsiteX2-979" fmla="*/ 63405 w 432956"/>
                <a:gd name="connsiteY2-980" fmla="*/ 260163 h 938372"/>
                <a:gd name="connsiteX3-981" fmla="*/ 0 w 432956"/>
                <a:gd name="connsiteY3-982" fmla="*/ 152400 h 938372"/>
                <a:gd name="connsiteX4-983" fmla="*/ 216478 w 432956"/>
                <a:gd name="connsiteY4-984" fmla="*/ 0 h 938372"/>
                <a:gd name="connsiteX5-985" fmla="*/ 432956 w 432956"/>
                <a:gd name="connsiteY5-986" fmla="*/ 152400 h 938372"/>
                <a:gd name="connsiteX6-987" fmla="*/ 369551 w 432956"/>
                <a:gd name="connsiteY6-988" fmla="*/ 260163 h 938372"/>
                <a:gd name="connsiteX7-989" fmla="*/ 315699 w 432956"/>
                <a:gd name="connsiteY7-990" fmla="*/ 454481 h 938372"/>
                <a:gd name="connsiteX8-991" fmla="*/ 394280 w 432956"/>
                <a:gd name="connsiteY8-992" fmla="*/ 928212 h 93837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</a:cxnLst>
              <a:rect l="l" t="t" r="r" b="b"/>
              <a:pathLst>
                <a:path w="432956" h="938372">
                  <a:moveTo>
                    <a:pt x="41218" y="938372"/>
                  </a:moveTo>
                  <a:cubicBezTo>
                    <a:pt x="109163" y="674053"/>
                    <a:pt x="139668" y="603893"/>
                    <a:pt x="138592" y="458103"/>
                  </a:cubicBezTo>
                  <a:cubicBezTo>
                    <a:pt x="137871" y="360373"/>
                    <a:pt x="146676" y="307093"/>
                    <a:pt x="63405" y="260163"/>
                  </a:cubicBezTo>
                  <a:cubicBezTo>
                    <a:pt x="24230" y="232584"/>
                    <a:pt x="0" y="194484"/>
                    <a:pt x="0" y="152400"/>
                  </a:cubicBezTo>
                  <a:cubicBezTo>
                    <a:pt x="0" y="68232"/>
                    <a:pt x="96921" y="0"/>
                    <a:pt x="216478" y="0"/>
                  </a:cubicBezTo>
                  <a:cubicBezTo>
                    <a:pt x="336035" y="0"/>
                    <a:pt x="432956" y="68232"/>
                    <a:pt x="432956" y="152400"/>
                  </a:cubicBezTo>
                  <a:cubicBezTo>
                    <a:pt x="432956" y="194484"/>
                    <a:pt x="408726" y="232584"/>
                    <a:pt x="369551" y="260163"/>
                  </a:cubicBezTo>
                  <a:cubicBezTo>
                    <a:pt x="299742" y="303769"/>
                    <a:pt x="318833" y="363250"/>
                    <a:pt x="315699" y="454481"/>
                  </a:cubicBezTo>
                  <a:cubicBezTo>
                    <a:pt x="325700" y="599440"/>
                    <a:pt x="322208" y="722472"/>
                    <a:pt x="394280" y="928212"/>
                  </a:cubicBezTo>
                </a:path>
              </a:pathLst>
            </a:custGeom>
            <a:noFill/>
            <a:ln>
              <a:gradFill>
                <a:gsLst>
                  <a:gs pos="0">
                    <a:schemeClr val="bg1">
                      <a:lumMod val="50000"/>
                    </a:schemeClr>
                  </a:gs>
                  <a:gs pos="69000">
                    <a:schemeClr val="bg1">
                      <a:lumMod val="85000"/>
                    </a:schemeClr>
                  </a:gs>
                  <a:gs pos="35000">
                    <a:srgbClr val="C9C9C9"/>
                  </a:gs>
                  <a:gs pos="56000">
                    <a:schemeClr val="bg1">
                      <a:lumMod val="50000"/>
                    </a:schemeClr>
                  </a:gs>
                  <a:gs pos="22000">
                    <a:schemeClr val="bg1">
                      <a:lumMod val="50000"/>
                    </a:schemeClr>
                  </a:gs>
                  <a:gs pos="84000">
                    <a:schemeClr val="bg1">
                      <a:lumMod val="50000"/>
                    </a:schemeClr>
                  </a:gs>
                </a:gsLst>
                <a:lin ang="0" scaled="0"/>
              </a:gra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</p:grpSp>
      <p:sp>
        <p:nvSpPr>
          <p:cNvPr id="21" name="TextBox 26"/>
          <p:cNvSpPr txBox="1"/>
          <p:nvPr/>
        </p:nvSpPr>
        <p:spPr bwMode="auto">
          <a:xfrm>
            <a:off x="1260859" y="2881557"/>
            <a:ext cx="2295121" cy="89665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l"/>
            </a:pPr>
            <a:r>
              <a:rPr lang="zh-CN" altLang="en-US" sz="1200" dirty="0">
                <a:solidFill>
                  <a:prstClr val="black">
                    <a:lumMod val="95000"/>
                    <a:lumOff val="5000"/>
                  </a:prst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solidFill>
                  <a:prstClr val="black">
                    <a:lumMod val="95000"/>
                    <a:lumOff val="5000"/>
                  </a:prstClr>
                </a:solidFill>
                <a:cs typeface="+mn-ea"/>
                <a:sym typeface="+mn-lt"/>
              </a:rPr>
              <a:t>... ...</a:t>
            </a:r>
            <a:endParaRPr lang="zh-CN" altLang="en-US" sz="1200" dirty="0">
              <a:solidFill>
                <a:prstClr val="black">
                  <a:lumMod val="95000"/>
                  <a:lumOff val="5000"/>
                </a:prstClr>
              </a:solidFill>
              <a:cs typeface="+mn-ea"/>
              <a:sym typeface="+mn-lt"/>
            </a:endParaRPr>
          </a:p>
        </p:txBody>
      </p:sp>
      <p:grpSp>
        <p:nvGrpSpPr>
          <p:cNvPr id="22" name="组合 21"/>
          <p:cNvGrpSpPr/>
          <p:nvPr/>
        </p:nvGrpSpPr>
        <p:grpSpPr>
          <a:xfrm>
            <a:off x="4203154" y="1516879"/>
            <a:ext cx="3719140" cy="4693421"/>
            <a:chOff x="655912" y="2105133"/>
            <a:chExt cx="2607791" cy="4693421"/>
          </a:xfrm>
        </p:grpSpPr>
        <p:sp>
          <p:nvSpPr>
            <p:cNvPr id="23" name="直角三角形 69"/>
            <p:cNvSpPr/>
            <p:nvPr/>
          </p:nvSpPr>
          <p:spPr>
            <a:xfrm rot="5400000" flipH="1">
              <a:off x="735314" y="4270165"/>
              <a:ext cx="4693421" cy="363357"/>
            </a:xfrm>
            <a:custGeom>
              <a:avLst/>
              <a:gdLst>
                <a:gd name="connsiteX0" fmla="*/ 0 w 1994637"/>
                <a:gd name="connsiteY0" fmla="*/ 328931 h 328931"/>
                <a:gd name="connsiteX1" fmla="*/ 0 w 1994637"/>
                <a:gd name="connsiteY1" fmla="*/ 0 h 328931"/>
                <a:gd name="connsiteX2" fmla="*/ 1994637 w 1994637"/>
                <a:gd name="connsiteY2" fmla="*/ 328931 h 328931"/>
                <a:gd name="connsiteX3" fmla="*/ 0 w 1994637"/>
                <a:gd name="connsiteY3" fmla="*/ 328931 h 328931"/>
                <a:gd name="connsiteX0-1" fmla="*/ 196850 w 2191487"/>
                <a:gd name="connsiteY0-2" fmla="*/ 278131 h 278131"/>
                <a:gd name="connsiteX1-3" fmla="*/ 0 w 2191487"/>
                <a:gd name="connsiteY1-4" fmla="*/ 0 h 278131"/>
                <a:gd name="connsiteX2-5" fmla="*/ 2191487 w 2191487"/>
                <a:gd name="connsiteY2-6" fmla="*/ 278131 h 278131"/>
                <a:gd name="connsiteX3-7" fmla="*/ 196850 w 2191487"/>
                <a:gd name="connsiteY3-8" fmla="*/ 278131 h 278131"/>
                <a:gd name="connsiteX0-9" fmla="*/ 273050 w 2267687"/>
                <a:gd name="connsiteY0-10" fmla="*/ 290831 h 290831"/>
                <a:gd name="connsiteX1-11" fmla="*/ 0 w 2267687"/>
                <a:gd name="connsiteY1-12" fmla="*/ 0 h 290831"/>
                <a:gd name="connsiteX2-13" fmla="*/ 2267687 w 2267687"/>
                <a:gd name="connsiteY2-14" fmla="*/ 290831 h 290831"/>
                <a:gd name="connsiteX3-15" fmla="*/ 273050 w 2267687"/>
                <a:gd name="connsiteY3-16" fmla="*/ 290831 h 290831"/>
                <a:gd name="connsiteX0-17" fmla="*/ 174418 w 2267687"/>
                <a:gd name="connsiteY0-18" fmla="*/ 303531 h 303531"/>
                <a:gd name="connsiteX1-19" fmla="*/ 0 w 2267687"/>
                <a:gd name="connsiteY1-20" fmla="*/ 0 h 303531"/>
                <a:gd name="connsiteX2-21" fmla="*/ 2267687 w 2267687"/>
                <a:gd name="connsiteY2-22" fmla="*/ 290831 h 303531"/>
                <a:gd name="connsiteX3-23" fmla="*/ 174418 w 2267687"/>
                <a:gd name="connsiteY3-24" fmla="*/ 303531 h 303531"/>
                <a:gd name="connsiteX0-25" fmla="*/ 172657 w 2265926"/>
                <a:gd name="connsiteY0-26" fmla="*/ 316231 h 316231"/>
                <a:gd name="connsiteX1-27" fmla="*/ 0 w 2265926"/>
                <a:gd name="connsiteY1-28" fmla="*/ 0 h 316231"/>
                <a:gd name="connsiteX2-29" fmla="*/ 2265926 w 2265926"/>
                <a:gd name="connsiteY2-30" fmla="*/ 303531 h 316231"/>
                <a:gd name="connsiteX3-31" fmla="*/ 172657 w 2265926"/>
                <a:gd name="connsiteY3-32" fmla="*/ 316231 h 31623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265926" h="316231">
                  <a:moveTo>
                    <a:pt x="172657" y="316231"/>
                  </a:moveTo>
                  <a:lnTo>
                    <a:pt x="0" y="0"/>
                  </a:lnTo>
                  <a:lnTo>
                    <a:pt x="2265926" y="303531"/>
                  </a:lnTo>
                  <a:lnTo>
                    <a:pt x="172657" y="316231"/>
                  </a:lnTo>
                  <a:close/>
                </a:path>
              </a:pathLst>
            </a:custGeom>
            <a:gradFill>
              <a:gsLst>
                <a:gs pos="100000">
                  <a:schemeClr val="bg1">
                    <a:lumMod val="50000"/>
                    <a:alpha val="44000"/>
                  </a:schemeClr>
                </a:gs>
                <a:gs pos="0">
                  <a:srgbClr val="F3F3F3">
                    <a:alpha val="12000"/>
                  </a:srgbClr>
                </a:gs>
              </a:gsLst>
              <a:lin ang="5400000" scaled="0"/>
            </a:gradFill>
            <a:ln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" name="直角三角形 69"/>
            <p:cNvSpPr/>
            <p:nvPr/>
          </p:nvSpPr>
          <p:spPr>
            <a:xfrm flipH="1" flipV="1">
              <a:off x="655912" y="6409659"/>
              <a:ext cx="2605627" cy="334172"/>
            </a:xfrm>
            <a:custGeom>
              <a:avLst/>
              <a:gdLst>
                <a:gd name="connsiteX0" fmla="*/ 0 w 1994637"/>
                <a:gd name="connsiteY0" fmla="*/ 328931 h 328931"/>
                <a:gd name="connsiteX1" fmla="*/ 0 w 1994637"/>
                <a:gd name="connsiteY1" fmla="*/ 0 h 328931"/>
                <a:gd name="connsiteX2" fmla="*/ 1994637 w 1994637"/>
                <a:gd name="connsiteY2" fmla="*/ 328931 h 328931"/>
                <a:gd name="connsiteX3" fmla="*/ 0 w 1994637"/>
                <a:gd name="connsiteY3" fmla="*/ 328931 h 328931"/>
                <a:gd name="connsiteX0-1" fmla="*/ 196850 w 2191487"/>
                <a:gd name="connsiteY0-2" fmla="*/ 278131 h 278131"/>
                <a:gd name="connsiteX1-3" fmla="*/ 0 w 2191487"/>
                <a:gd name="connsiteY1-4" fmla="*/ 0 h 278131"/>
                <a:gd name="connsiteX2-5" fmla="*/ 2191487 w 2191487"/>
                <a:gd name="connsiteY2-6" fmla="*/ 278131 h 278131"/>
                <a:gd name="connsiteX3-7" fmla="*/ 196850 w 2191487"/>
                <a:gd name="connsiteY3-8" fmla="*/ 278131 h 278131"/>
                <a:gd name="connsiteX0-9" fmla="*/ 273050 w 2267687"/>
                <a:gd name="connsiteY0-10" fmla="*/ 290831 h 290831"/>
                <a:gd name="connsiteX1-11" fmla="*/ 0 w 2267687"/>
                <a:gd name="connsiteY1-12" fmla="*/ 0 h 290831"/>
                <a:gd name="connsiteX2-13" fmla="*/ 2267687 w 2267687"/>
                <a:gd name="connsiteY2-14" fmla="*/ 290831 h 290831"/>
                <a:gd name="connsiteX3-15" fmla="*/ 273050 w 2267687"/>
                <a:gd name="connsiteY3-16" fmla="*/ 290831 h 29083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267687" h="290831">
                  <a:moveTo>
                    <a:pt x="273050" y="290831"/>
                  </a:moveTo>
                  <a:lnTo>
                    <a:pt x="0" y="0"/>
                  </a:lnTo>
                  <a:lnTo>
                    <a:pt x="2267687" y="290831"/>
                  </a:lnTo>
                  <a:lnTo>
                    <a:pt x="273050" y="290831"/>
                  </a:lnTo>
                  <a:close/>
                </a:path>
              </a:pathLst>
            </a:custGeom>
            <a:gradFill>
              <a:gsLst>
                <a:gs pos="100000">
                  <a:schemeClr val="bg1">
                    <a:lumMod val="50000"/>
                    <a:alpha val="44000"/>
                  </a:schemeClr>
                </a:gs>
                <a:gs pos="0">
                  <a:srgbClr val="F3F3F3">
                    <a:alpha val="12000"/>
                  </a:srgbClr>
                </a:gs>
              </a:gsLst>
              <a:lin ang="5400000" scaled="0"/>
            </a:gradFill>
            <a:ln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" name="矩形 24"/>
            <p:cNvSpPr/>
            <p:nvPr/>
          </p:nvSpPr>
          <p:spPr>
            <a:xfrm>
              <a:off x="1037203" y="2560945"/>
              <a:ext cx="1894121" cy="3877900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ffectLst>
              <a:outerShdw blurRad="76200" dist="508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" name="矩形 26"/>
            <p:cNvSpPr/>
            <p:nvPr/>
          </p:nvSpPr>
          <p:spPr>
            <a:xfrm>
              <a:off x="1037203" y="2560945"/>
              <a:ext cx="1894121" cy="582162"/>
            </a:xfrm>
            <a:prstGeom prst="rect">
              <a:avLst/>
            </a:prstGeom>
            <a:gradFill>
              <a:gsLst>
                <a:gs pos="0">
                  <a:schemeClr val="bg1">
                    <a:lumMod val="50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3600000" scaled="0"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28" name="组合 27"/>
          <p:cNvGrpSpPr/>
          <p:nvPr/>
        </p:nvGrpSpPr>
        <p:grpSpPr>
          <a:xfrm>
            <a:off x="5499937" y="1070704"/>
            <a:ext cx="1136932" cy="1334681"/>
            <a:chOff x="6591300" y="1966752"/>
            <a:chExt cx="830580" cy="975045"/>
          </a:xfrm>
        </p:grpSpPr>
        <p:sp>
          <p:nvSpPr>
            <p:cNvPr id="29" name="任意多边形 28"/>
            <p:cNvSpPr/>
            <p:nvPr/>
          </p:nvSpPr>
          <p:spPr>
            <a:xfrm>
              <a:off x="6591300" y="2484597"/>
              <a:ext cx="830580" cy="457200"/>
            </a:xfrm>
            <a:custGeom>
              <a:avLst/>
              <a:gdLst>
                <a:gd name="connsiteX0" fmla="*/ 0 w 830580"/>
                <a:gd name="connsiteY0" fmla="*/ 0 h 457200"/>
                <a:gd name="connsiteX1" fmla="*/ 830580 w 830580"/>
                <a:gd name="connsiteY1" fmla="*/ 0 h 457200"/>
                <a:gd name="connsiteX2" fmla="*/ 830580 w 830580"/>
                <a:gd name="connsiteY2" fmla="*/ 457200 h 457200"/>
                <a:gd name="connsiteX3" fmla="*/ 608210 w 830580"/>
                <a:gd name="connsiteY3" fmla="*/ 457200 h 457200"/>
                <a:gd name="connsiteX4" fmla="*/ 608210 w 830580"/>
                <a:gd name="connsiteY4" fmla="*/ 415966 h 457200"/>
                <a:gd name="connsiteX5" fmla="*/ 573326 w 830580"/>
                <a:gd name="connsiteY5" fmla="*/ 415966 h 457200"/>
                <a:gd name="connsiteX6" fmla="*/ 532092 w 830580"/>
                <a:gd name="connsiteY6" fmla="*/ 457200 h 457200"/>
                <a:gd name="connsiteX7" fmla="*/ 298488 w 830580"/>
                <a:gd name="connsiteY7" fmla="*/ 457200 h 457200"/>
                <a:gd name="connsiteX8" fmla="*/ 257254 w 830580"/>
                <a:gd name="connsiteY8" fmla="*/ 415966 h 457200"/>
                <a:gd name="connsiteX9" fmla="*/ 222370 w 830580"/>
                <a:gd name="connsiteY9" fmla="*/ 415966 h 457200"/>
                <a:gd name="connsiteX10" fmla="*/ 222370 w 830580"/>
                <a:gd name="connsiteY10" fmla="*/ 457200 h 457200"/>
                <a:gd name="connsiteX11" fmla="*/ 0 w 830580"/>
                <a:gd name="connsiteY11" fmla="*/ 45720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0580" h="457200">
                  <a:moveTo>
                    <a:pt x="0" y="0"/>
                  </a:moveTo>
                  <a:lnTo>
                    <a:pt x="830580" y="0"/>
                  </a:lnTo>
                  <a:lnTo>
                    <a:pt x="830580" y="457200"/>
                  </a:lnTo>
                  <a:lnTo>
                    <a:pt x="608210" y="457200"/>
                  </a:lnTo>
                  <a:lnTo>
                    <a:pt x="608210" y="415966"/>
                  </a:lnTo>
                  <a:lnTo>
                    <a:pt x="573326" y="415966"/>
                  </a:lnTo>
                  <a:lnTo>
                    <a:pt x="532092" y="457200"/>
                  </a:lnTo>
                  <a:lnTo>
                    <a:pt x="298488" y="457200"/>
                  </a:lnTo>
                  <a:lnTo>
                    <a:pt x="257254" y="415966"/>
                  </a:lnTo>
                  <a:lnTo>
                    <a:pt x="222370" y="415966"/>
                  </a:lnTo>
                  <a:lnTo>
                    <a:pt x="222370" y="457200"/>
                  </a:lnTo>
                  <a:lnTo>
                    <a:pt x="0" y="457200"/>
                  </a:lnTo>
                  <a:close/>
                </a:path>
              </a:pathLst>
            </a:custGeom>
            <a:gradFill>
              <a:gsLst>
                <a:gs pos="93000">
                  <a:srgbClr val="363638"/>
                </a:gs>
                <a:gs pos="7000">
                  <a:srgbClr val="313132"/>
                </a:gs>
                <a:gs pos="46000">
                  <a:srgbClr val="3B3B3D"/>
                </a:gs>
                <a:gs pos="93000">
                  <a:schemeClr val="tx1">
                    <a:lumMod val="85000"/>
                    <a:lumOff val="15000"/>
                  </a:schemeClr>
                </a:gs>
                <a:gs pos="7000">
                  <a:schemeClr val="tx1">
                    <a:lumMod val="85000"/>
                    <a:lumOff val="15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76200" dist="254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" name="任意多边形 29"/>
            <p:cNvSpPr/>
            <p:nvPr/>
          </p:nvSpPr>
          <p:spPr>
            <a:xfrm>
              <a:off x="6790111" y="1966752"/>
              <a:ext cx="432956" cy="938372"/>
            </a:xfrm>
            <a:custGeom>
              <a:avLst/>
              <a:gdLst>
                <a:gd name="connsiteX0" fmla="*/ 216478 w 432956"/>
                <a:gd name="connsiteY0" fmla="*/ 0 h 938372"/>
                <a:gd name="connsiteX1" fmla="*/ 432956 w 432956"/>
                <a:gd name="connsiteY1" fmla="*/ 152400 h 938372"/>
                <a:gd name="connsiteX2" fmla="*/ 369551 w 432956"/>
                <a:gd name="connsiteY2" fmla="*/ 260163 h 938372"/>
                <a:gd name="connsiteX3" fmla="*/ 309290 w 432956"/>
                <a:gd name="connsiteY3" fmla="*/ 288766 h 938372"/>
                <a:gd name="connsiteX4" fmla="*/ 318874 w 432956"/>
                <a:gd name="connsiteY4" fmla="*/ 390981 h 938372"/>
                <a:gd name="connsiteX5" fmla="*/ 391740 w 432956"/>
                <a:gd name="connsiteY5" fmla="*/ 938372 h 938372"/>
                <a:gd name="connsiteX6" fmla="*/ 41218 w 432956"/>
                <a:gd name="connsiteY6" fmla="*/ 938372 h 938372"/>
                <a:gd name="connsiteX7" fmla="*/ 113192 w 432956"/>
                <a:gd name="connsiteY7" fmla="*/ 391428 h 938372"/>
                <a:gd name="connsiteX8" fmla="*/ 123385 w 432956"/>
                <a:gd name="connsiteY8" fmla="*/ 288632 h 938372"/>
                <a:gd name="connsiteX9" fmla="*/ 63405 w 432956"/>
                <a:gd name="connsiteY9" fmla="*/ 260163 h 938372"/>
                <a:gd name="connsiteX10" fmla="*/ 0 w 432956"/>
                <a:gd name="connsiteY10" fmla="*/ 152400 h 938372"/>
                <a:gd name="connsiteX11" fmla="*/ 216478 w 432956"/>
                <a:gd name="connsiteY11" fmla="*/ 0 h 938372"/>
                <a:gd name="connsiteX0-1" fmla="*/ 216478 w 432956"/>
                <a:gd name="connsiteY0-2" fmla="*/ 0 h 938372"/>
                <a:gd name="connsiteX1-3" fmla="*/ 432956 w 432956"/>
                <a:gd name="connsiteY1-4" fmla="*/ 152400 h 938372"/>
                <a:gd name="connsiteX2-5" fmla="*/ 369551 w 432956"/>
                <a:gd name="connsiteY2-6" fmla="*/ 260163 h 938372"/>
                <a:gd name="connsiteX3-7" fmla="*/ 309290 w 432956"/>
                <a:gd name="connsiteY3-8" fmla="*/ 288766 h 938372"/>
                <a:gd name="connsiteX4-9" fmla="*/ 318874 w 432956"/>
                <a:gd name="connsiteY4-10" fmla="*/ 390981 h 938372"/>
                <a:gd name="connsiteX5-11" fmla="*/ 391740 w 432956"/>
                <a:gd name="connsiteY5-12" fmla="*/ 938372 h 938372"/>
                <a:gd name="connsiteX6-13" fmla="*/ 41218 w 432956"/>
                <a:gd name="connsiteY6-14" fmla="*/ 938372 h 938372"/>
                <a:gd name="connsiteX7-15" fmla="*/ 113192 w 432956"/>
                <a:gd name="connsiteY7-16" fmla="*/ 391428 h 938372"/>
                <a:gd name="connsiteX8-17" fmla="*/ 63405 w 432956"/>
                <a:gd name="connsiteY8-18" fmla="*/ 260163 h 938372"/>
                <a:gd name="connsiteX9-19" fmla="*/ 0 w 432956"/>
                <a:gd name="connsiteY9-20" fmla="*/ 152400 h 938372"/>
                <a:gd name="connsiteX10-21" fmla="*/ 216478 w 432956"/>
                <a:gd name="connsiteY10-22" fmla="*/ 0 h 938372"/>
                <a:gd name="connsiteX0-23" fmla="*/ 216478 w 432956"/>
                <a:gd name="connsiteY0-24" fmla="*/ 0 h 938372"/>
                <a:gd name="connsiteX1-25" fmla="*/ 432956 w 432956"/>
                <a:gd name="connsiteY1-26" fmla="*/ 152400 h 938372"/>
                <a:gd name="connsiteX2-27" fmla="*/ 369551 w 432956"/>
                <a:gd name="connsiteY2-28" fmla="*/ 260163 h 938372"/>
                <a:gd name="connsiteX3-29" fmla="*/ 309290 w 432956"/>
                <a:gd name="connsiteY3-30" fmla="*/ 288766 h 938372"/>
                <a:gd name="connsiteX4-31" fmla="*/ 318874 w 432956"/>
                <a:gd name="connsiteY4-32" fmla="*/ 390981 h 938372"/>
                <a:gd name="connsiteX5-33" fmla="*/ 391740 w 432956"/>
                <a:gd name="connsiteY5-34" fmla="*/ 938372 h 938372"/>
                <a:gd name="connsiteX6-35" fmla="*/ 41218 w 432956"/>
                <a:gd name="connsiteY6-36" fmla="*/ 938372 h 938372"/>
                <a:gd name="connsiteX7-37" fmla="*/ 113192 w 432956"/>
                <a:gd name="connsiteY7-38" fmla="*/ 391428 h 938372"/>
                <a:gd name="connsiteX8-39" fmla="*/ 63405 w 432956"/>
                <a:gd name="connsiteY8-40" fmla="*/ 260163 h 938372"/>
                <a:gd name="connsiteX9-41" fmla="*/ 0 w 432956"/>
                <a:gd name="connsiteY9-42" fmla="*/ 152400 h 938372"/>
                <a:gd name="connsiteX10-43" fmla="*/ 216478 w 432956"/>
                <a:gd name="connsiteY10-44" fmla="*/ 0 h 938372"/>
                <a:gd name="connsiteX0-45" fmla="*/ 216478 w 432956"/>
                <a:gd name="connsiteY0-46" fmla="*/ 0 h 938372"/>
                <a:gd name="connsiteX1-47" fmla="*/ 432956 w 432956"/>
                <a:gd name="connsiteY1-48" fmla="*/ 152400 h 938372"/>
                <a:gd name="connsiteX2-49" fmla="*/ 369551 w 432956"/>
                <a:gd name="connsiteY2-50" fmla="*/ 260163 h 938372"/>
                <a:gd name="connsiteX3-51" fmla="*/ 309290 w 432956"/>
                <a:gd name="connsiteY3-52" fmla="*/ 288766 h 938372"/>
                <a:gd name="connsiteX4-53" fmla="*/ 318874 w 432956"/>
                <a:gd name="connsiteY4-54" fmla="*/ 390981 h 938372"/>
                <a:gd name="connsiteX5-55" fmla="*/ 391740 w 432956"/>
                <a:gd name="connsiteY5-56" fmla="*/ 938372 h 938372"/>
                <a:gd name="connsiteX6-57" fmla="*/ 41218 w 432956"/>
                <a:gd name="connsiteY6-58" fmla="*/ 938372 h 938372"/>
                <a:gd name="connsiteX7-59" fmla="*/ 110017 w 432956"/>
                <a:gd name="connsiteY7-60" fmla="*/ 429528 h 938372"/>
                <a:gd name="connsiteX8-61" fmla="*/ 63405 w 432956"/>
                <a:gd name="connsiteY8-62" fmla="*/ 260163 h 938372"/>
                <a:gd name="connsiteX9-63" fmla="*/ 0 w 432956"/>
                <a:gd name="connsiteY9-64" fmla="*/ 152400 h 938372"/>
                <a:gd name="connsiteX10-65" fmla="*/ 216478 w 432956"/>
                <a:gd name="connsiteY10-66" fmla="*/ 0 h 938372"/>
                <a:gd name="connsiteX0-67" fmla="*/ 216478 w 432956"/>
                <a:gd name="connsiteY0-68" fmla="*/ 0 h 938372"/>
                <a:gd name="connsiteX1-69" fmla="*/ 432956 w 432956"/>
                <a:gd name="connsiteY1-70" fmla="*/ 152400 h 938372"/>
                <a:gd name="connsiteX2-71" fmla="*/ 369551 w 432956"/>
                <a:gd name="connsiteY2-72" fmla="*/ 260163 h 938372"/>
                <a:gd name="connsiteX3-73" fmla="*/ 309290 w 432956"/>
                <a:gd name="connsiteY3-74" fmla="*/ 288766 h 938372"/>
                <a:gd name="connsiteX4-75" fmla="*/ 318874 w 432956"/>
                <a:gd name="connsiteY4-76" fmla="*/ 390981 h 938372"/>
                <a:gd name="connsiteX5-77" fmla="*/ 391740 w 432956"/>
                <a:gd name="connsiteY5-78" fmla="*/ 938372 h 938372"/>
                <a:gd name="connsiteX6-79" fmla="*/ 41218 w 432956"/>
                <a:gd name="connsiteY6-80" fmla="*/ 938372 h 938372"/>
                <a:gd name="connsiteX7-81" fmla="*/ 110017 w 432956"/>
                <a:gd name="connsiteY7-82" fmla="*/ 429528 h 938372"/>
                <a:gd name="connsiteX8-83" fmla="*/ 63405 w 432956"/>
                <a:gd name="connsiteY8-84" fmla="*/ 260163 h 938372"/>
                <a:gd name="connsiteX9-85" fmla="*/ 0 w 432956"/>
                <a:gd name="connsiteY9-86" fmla="*/ 152400 h 938372"/>
                <a:gd name="connsiteX10-87" fmla="*/ 216478 w 432956"/>
                <a:gd name="connsiteY10-88" fmla="*/ 0 h 938372"/>
                <a:gd name="connsiteX0-89" fmla="*/ 216478 w 432956"/>
                <a:gd name="connsiteY0-90" fmla="*/ 0 h 938372"/>
                <a:gd name="connsiteX1-91" fmla="*/ 432956 w 432956"/>
                <a:gd name="connsiteY1-92" fmla="*/ 152400 h 938372"/>
                <a:gd name="connsiteX2-93" fmla="*/ 369551 w 432956"/>
                <a:gd name="connsiteY2-94" fmla="*/ 260163 h 938372"/>
                <a:gd name="connsiteX3-95" fmla="*/ 309290 w 432956"/>
                <a:gd name="connsiteY3-96" fmla="*/ 288766 h 938372"/>
                <a:gd name="connsiteX4-97" fmla="*/ 318874 w 432956"/>
                <a:gd name="connsiteY4-98" fmla="*/ 390981 h 938372"/>
                <a:gd name="connsiteX5-99" fmla="*/ 391740 w 432956"/>
                <a:gd name="connsiteY5-100" fmla="*/ 938372 h 938372"/>
                <a:gd name="connsiteX6-101" fmla="*/ 41218 w 432956"/>
                <a:gd name="connsiteY6-102" fmla="*/ 938372 h 938372"/>
                <a:gd name="connsiteX7-103" fmla="*/ 110017 w 432956"/>
                <a:gd name="connsiteY7-104" fmla="*/ 429528 h 938372"/>
                <a:gd name="connsiteX8-105" fmla="*/ 63405 w 432956"/>
                <a:gd name="connsiteY8-106" fmla="*/ 260163 h 938372"/>
                <a:gd name="connsiteX9-107" fmla="*/ 0 w 432956"/>
                <a:gd name="connsiteY9-108" fmla="*/ 152400 h 938372"/>
                <a:gd name="connsiteX10-109" fmla="*/ 216478 w 432956"/>
                <a:gd name="connsiteY10-110" fmla="*/ 0 h 938372"/>
                <a:gd name="connsiteX0-111" fmla="*/ 216478 w 432956"/>
                <a:gd name="connsiteY0-112" fmla="*/ 0 h 938372"/>
                <a:gd name="connsiteX1-113" fmla="*/ 432956 w 432956"/>
                <a:gd name="connsiteY1-114" fmla="*/ 152400 h 938372"/>
                <a:gd name="connsiteX2-115" fmla="*/ 369551 w 432956"/>
                <a:gd name="connsiteY2-116" fmla="*/ 260163 h 938372"/>
                <a:gd name="connsiteX3-117" fmla="*/ 309290 w 432956"/>
                <a:gd name="connsiteY3-118" fmla="*/ 288766 h 938372"/>
                <a:gd name="connsiteX4-119" fmla="*/ 318874 w 432956"/>
                <a:gd name="connsiteY4-120" fmla="*/ 390981 h 938372"/>
                <a:gd name="connsiteX5-121" fmla="*/ 391740 w 432956"/>
                <a:gd name="connsiteY5-122" fmla="*/ 938372 h 938372"/>
                <a:gd name="connsiteX6-123" fmla="*/ 41218 w 432956"/>
                <a:gd name="connsiteY6-124" fmla="*/ 938372 h 938372"/>
                <a:gd name="connsiteX7-125" fmla="*/ 110017 w 432956"/>
                <a:gd name="connsiteY7-126" fmla="*/ 454928 h 938372"/>
                <a:gd name="connsiteX8-127" fmla="*/ 63405 w 432956"/>
                <a:gd name="connsiteY8-128" fmla="*/ 260163 h 938372"/>
                <a:gd name="connsiteX9-129" fmla="*/ 0 w 432956"/>
                <a:gd name="connsiteY9-130" fmla="*/ 152400 h 938372"/>
                <a:gd name="connsiteX10-131" fmla="*/ 216478 w 432956"/>
                <a:gd name="connsiteY10-132" fmla="*/ 0 h 938372"/>
                <a:gd name="connsiteX0-133" fmla="*/ 216478 w 432956"/>
                <a:gd name="connsiteY0-134" fmla="*/ 0 h 938372"/>
                <a:gd name="connsiteX1-135" fmla="*/ 432956 w 432956"/>
                <a:gd name="connsiteY1-136" fmla="*/ 152400 h 938372"/>
                <a:gd name="connsiteX2-137" fmla="*/ 369551 w 432956"/>
                <a:gd name="connsiteY2-138" fmla="*/ 260163 h 938372"/>
                <a:gd name="connsiteX3-139" fmla="*/ 309290 w 432956"/>
                <a:gd name="connsiteY3-140" fmla="*/ 288766 h 938372"/>
                <a:gd name="connsiteX4-141" fmla="*/ 318874 w 432956"/>
                <a:gd name="connsiteY4-142" fmla="*/ 390981 h 938372"/>
                <a:gd name="connsiteX5-143" fmla="*/ 391740 w 432956"/>
                <a:gd name="connsiteY5-144" fmla="*/ 938372 h 938372"/>
                <a:gd name="connsiteX6-145" fmla="*/ 41218 w 432956"/>
                <a:gd name="connsiteY6-146" fmla="*/ 938372 h 938372"/>
                <a:gd name="connsiteX7-147" fmla="*/ 110017 w 432956"/>
                <a:gd name="connsiteY7-148" fmla="*/ 454928 h 938372"/>
                <a:gd name="connsiteX8-149" fmla="*/ 63405 w 432956"/>
                <a:gd name="connsiteY8-150" fmla="*/ 260163 h 938372"/>
                <a:gd name="connsiteX9-151" fmla="*/ 0 w 432956"/>
                <a:gd name="connsiteY9-152" fmla="*/ 152400 h 938372"/>
                <a:gd name="connsiteX10-153" fmla="*/ 216478 w 432956"/>
                <a:gd name="connsiteY10-154" fmla="*/ 0 h 938372"/>
                <a:gd name="connsiteX0-155" fmla="*/ 216478 w 432956"/>
                <a:gd name="connsiteY0-156" fmla="*/ 0 h 938372"/>
                <a:gd name="connsiteX1-157" fmla="*/ 432956 w 432956"/>
                <a:gd name="connsiteY1-158" fmla="*/ 152400 h 938372"/>
                <a:gd name="connsiteX2-159" fmla="*/ 369551 w 432956"/>
                <a:gd name="connsiteY2-160" fmla="*/ 260163 h 938372"/>
                <a:gd name="connsiteX3-161" fmla="*/ 309290 w 432956"/>
                <a:gd name="connsiteY3-162" fmla="*/ 288766 h 938372"/>
                <a:gd name="connsiteX4-163" fmla="*/ 318874 w 432956"/>
                <a:gd name="connsiteY4-164" fmla="*/ 390981 h 938372"/>
                <a:gd name="connsiteX5-165" fmla="*/ 391740 w 432956"/>
                <a:gd name="connsiteY5-166" fmla="*/ 938372 h 938372"/>
                <a:gd name="connsiteX6-167" fmla="*/ 41218 w 432956"/>
                <a:gd name="connsiteY6-168" fmla="*/ 938372 h 938372"/>
                <a:gd name="connsiteX7-169" fmla="*/ 110017 w 432956"/>
                <a:gd name="connsiteY7-170" fmla="*/ 454928 h 938372"/>
                <a:gd name="connsiteX8-171" fmla="*/ 63405 w 432956"/>
                <a:gd name="connsiteY8-172" fmla="*/ 260163 h 938372"/>
                <a:gd name="connsiteX9-173" fmla="*/ 0 w 432956"/>
                <a:gd name="connsiteY9-174" fmla="*/ 152400 h 938372"/>
                <a:gd name="connsiteX10-175" fmla="*/ 216478 w 432956"/>
                <a:gd name="connsiteY10-176" fmla="*/ 0 h 938372"/>
                <a:gd name="connsiteX0-177" fmla="*/ 216478 w 432956"/>
                <a:gd name="connsiteY0-178" fmla="*/ 0 h 938372"/>
                <a:gd name="connsiteX1-179" fmla="*/ 432956 w 432956"/>
                <a:gd name="connsiteY1-180" fmla="*/ 152400 h 938372"/>
                <a:gd name="connsiteX2-181" fmla="*/ 369551 w 432956"/>
                <a:gd name="connsiteY2-182" fmla="*/ 260163 h 938372"/>
                <a:gd name="connsiteX3-183" fmla="*/ 309290 w 432956"/>
                <a:gd name="connsiteY3-184" fmla="*/ 288766 h 938372"/>
                <a:gd name="connsiteX4-185" fmla="*/ 318874 w 432956"/>
                <a:gd name="connsiteY4-186" fmla="*/ 390981 h 938372"/>
                <a:gd name="connsiteX5-187" fmla="*/ 391740 w 432956"/>
                <a:gd name="connsiteY5-188" fmla="*/ 938372 h 938372"/>
                <a:gd name="connsiteX6-189" fmla="*/ 41218 w 432956"/>
                <a:gd name="connsiteY6-190" fmla="*/ 938372 h 938372"/>
                <a:gd name="connsiteX7-191" fmla="*/ 122717 w 432956"/>
                <a:gd name="connsiteY7-192" fmla="*/ 458103 h 938372"/>
                <a:gd name="connsiteX8-193" fmla="*/ 63405 w 432956"/>
                <a:gd name="connsiteY8-194" fmla="*/ 260163 h 938372"/>
                <a:gd name="connsiteX9-195" fmla="*/ 0 w 432956"/>
                <a:gd name="connsiteY9-196" fmla="*/ 152400 h 938372"/>
                <a:gd name="connsiteX10-197" fmla="*/ 216478 w 432956"/>
                <a:gd name="connsiteY10-198" fmla="*/ 0 h 938372"/>
                <a:gd name="connsiteX0-199" fmla="*/ 216478 w 432956"/>
                <a:gd name="connsiteY0-200" fmla="*/ 0 h 938372"/>
                <a:gd name="connsiteX1-201" fmla="*/ 432956 w 432956"/>
                <a:gd name="connsiteY1-202" fmla="*/ 152400 h 938372"/>
                <a:gd name="connsiteX2-203" fmla="*/ 369551 w 432956"/>
                <a:gd name="connsiteY2-204" fmla="*/ 260163 h 938372"/>
                <a:gd name="connsiteX3-205" fmla="*/ 309290 w 432956"/>
                <a:gd name="connsiteY3-206" fmla="*/ 288766 h 938372"/>
                <a:gd name="connsiteX4-207" fmla="*/ 318874 w 432956"/>
                <a:gd name="connsiteY4-208" fmla="*/ 390981 h 938372"/>
                <a:gd name="connsiteX5-209" fmla="*/ 391740 w 432956"/>
                <a:gd name="connsiteY5-210" fmla="*/ 938372 h 938372"/>
                <a:gd name="connsiteX6-211" fmla="*/ 41218 w 432956"/>
                <a:gd name="connsiteY6-212" fmla="*/ 938372 h 938372"/>
                <a:gd name="connsiteX7-213" fmla="*/ 122717 w 432956"/>
                <a:gd name="connsiteY7-214" fmla="*/ 458103 h 938372"/>
                <a:gd name="connsiteX8-215" fmla="*/ 63405 w 432956"/>
                <a:gd name="connsiteY8-216" fmla="*/ 260163 h 938372"/>
                <a:gd name="connsiteX9-217" fmla="*/ 0 w 432956"/>
                <a:gd name="connsiteY9-218" fmla="*/ 152400 h 938372"/>
                <a:gd name="connsiteX10-219" fmla="*/ 216478 w 432956"/>
                <a:gd name="connsiteY10-220" fmla="*/ 0 h 938372"/>
                <a:gd name="connsiteX0-221" fmla="*/ 216478 w 432956"/>
                <a:gd name="connsiteY0-222" fmla="*/ 0 h 938372"/>
                <a:gd name="connsiteX1-223" fmla="*/ 432956 w 432956"/>
                <a:gd name="connsiteY1-224" fmla="*/ 152400 h 938372"/>
                <a:gd name="connsiteX2-225" fmla="*/ 369551 w 432956"/>
                <a:gd name="connsiteY2-226" fmla="*/ 260163 h 938372"/>
                <a:gd name="connsiteX3-227" fmla="*/ 309290 w 432956"/>
                <a:gd name="connsiteY3-228" fmla="*/ 288766 h 938372"/>
                <a:gd name="connsiteX4-229" fmla="*/ 318874 w 432956"/>
                <a:gd name="connsiteY4-230" fmla="*/ 390981 h 938372"/>
                <a:gd name="connsiteX5-231" fmla="*/ 391740 w 432956"/>
                <a:gd name="connsiteY5-232" fmla="*/ 938372 h 938372"/>
                <a:gd name="connsiteX6-233" fmla="*/ 41218 w 432956"/>
                <a:gd name="connsiteY6-234" fmla="*/ 938372 h 938372"/>
                <a:gd name="connsiteX7-235" fmla="*/ 122717 w 432956"/>
                <a:gd name="connsiteY7-236" fmla="*/ 458103 h 938372"/>
                <a:gd name="connsiteX8-237" fmla="*/ 63405 w 432956"/>
                <a:gd name="connsiteY8-238" fmla="*/ 260163 h 938372"/>
                <a:gd name="connsiteX9-239" fmla="*/ 0 w 432956"/>
                <a:gd name="connsiteY9-240" fmla="*/ 152400 h 938372"/>
                <a:gd name="connsiteX10-241" fmla="*/ 216478 w 432956"/>
                <a:gd name="connsiteY10-242" fmla="*/ 0 h 938372"/>
                <a:gd name="connsiteX0-243" fmla="*/ 216478 w 432956"/>
                <a:gd name="connsiteY0-244" fmla="*/ 0 h 938372"/>
                <a:gd name="connsiteX1-245" fmla="*/ 432956 w 432956"/>
                <a:gd name="connsiteY1-246" fmla="*/ 152400 h 938372"/>
                <a:gd name="connsiteX2-247" fmla="*/ 369551 w 432956"/>
                <a:gd name="connsiteY2-248" fmla="*/ 260163 h 938372"/>
                <a:gd name="connsiteX3-249" fmla="*/ 309290 w 432956"/>
                <a:gd name="connsiteY3-250" fmla="*/ 288766 h 938372"/>
                <a:gd name="connsiteX4-251" fmla="*/ 318874 w 432956"/>
                <a:gd name="connsiteY4-252" fmla="*/ 390981 h 938372"/>
                <a:gd name="connsiteX5-253" fmla="*/ 391740 w 432956"/>
                <a:gd name="connsiteY5-254" fmla="*/ 938372 h 938372"/>
                <a:gd name="connsiteX6-255" fmla="*/ 41218 w 432956"/>
                <a:gd name="connsiteY6-256" fmla="*/ 938372 h 938372"/>
                <a:gd name="connsiteX7-257" fmla="*/ 122717 w 432956"/>
                <a:gd name="connsiteY7-258" fmla="*/ 458103 h 938372"/>
                <a:gd name="connsiteX8-259" fmla="*/ 63405 w 432956"/>
                <a:gd name="connsiteY8-260" fmla="*/ 260163 h 938372"/>
                <a:gd name="connsiteX9-261" fmla="*/ 0 w 432956"/>
                <a:gd name="connsiteY9-262" fmla="*/ 152400 h 938372"/>
                <a:gd name="connsiteX10-263" fmla="*/ 216478 w 432956"/>
                <a:gd name="connsiteY10-264" fmla="*/ 0 h 938372"/>
                <a:gd name="connsiteX0-265" fmla="*/ 216478 w 432956"/>
                <a:gd name="connsiteY0-266" fmla="*/ 0 h 938372"/>
                <a:gd name="connsiteX1-267" fmla="*/ 432956 w 432956"/>
                <a:gd name="connsiteY1-268" fmla="*/ 152400 h 938372"/>
                <a:gd name="connsiteX2-269" fmla="*/ 369551 w 432956"/>
                <a:gd name="connsiteY2-270" fmla="*/ 260163 h 938372"/>
                <a:gd name="connsiteX3-271" fmla="*/ 309290 w 432956"/>
                <a:gd name="connsiteY3-272" fmla="*/ 288766 h 938372"/>
                <a:gd name="connsiteX4-273" fmla="*/ 318874 w 432956"/>
                <a:gd name="connsiteY4-274" fmla="*/ 390981 h 938372"/>
                <a:gd name="connsiteX5-275" fmla="*/ 391740 w 432956"/>
                <a:gd name="connsiteY5-276" fmla="*/ 938372 h 938372"/>
                <a:gd name="connsiteX6-277" fmla="*/ 41218 w 432956"/>
                <a:gd name="connsiteY6-278" fmla="*/ 938372 h 938372"/>
                <a:gd name="connsiteX7-279" fmla="*/ 122717 w 432956"/>
                <a:gd name="connsiteY7-280" fmla="*/ 458103 h 938372"/>
                <a:gd name="connsiteX8-281" fmla="*/ 63405 w 432956"/>
                <a:gd name="connsiteY8-282" fmla="*/ 260163 h 938372"/>
                <a:gd name="connsiteX9-283" fmla="*/ 0 w 432956"/>
                <a:gd name="connsiteY9-284" fmla="*/ 152400 h 938372"/>
                <a:gd name="connsiteX10-285" fmla="*/ 216478 w 432956"/>
                <a:gd name="connsiteY10-286" fmla="*/ 0 h 938372"/>
                <a:gd name="connsiteX0-287" fmla="*/ 216478 w 432956"/>
                <a:gd name="connsiteY0-288" fmla="*/ 0 h 938372"/>
                <a:gd name="connsiteX1-289" fmla="*/ 432956 w 432956"/>
                <a:gd name="connsiteY1-290" fmla="*/ 152400 h 938372"/>
                <a:gd name="connsiteX2-291" fmla="*/ 369551 w 432956"/>
                <a:gd name="connsiteY2-292" fmla="*/ 260163 h 938372"/>
                <a:gd name="connsiteX3-293" fmla="*/ 309290 w 432956"/>
                <a:gd name="connsiteY3-294" fmla="*/ 288766 h 938372"/>
                <a:gd name="connsiteX4-295" fmla="*/ 318874 w 432956"/>
                <a:gd name="connsiteY4-296" fmla="*/ 390981 h 938372"/>
                <a:gd name="connsiteX5-297" fmla="*/ 391740 w 432956"/>
                <a:gd name="connsiteY5-298" fmla="*/ 938372 h 938372"/>
                <a:gd name="connsiteX6-299" fmla="*/ 41218 w 432956"/>
                <a:gd name="connsiteY6-300" fmla="*/ 938372 h 938372"/>
                <a:gd name="connsiteX7-301" fmla="*/ 138592 w 432956"/>
                <a:gd name="connsiteY7-302" fmla="*/ 458103 h 938372"/>
                <a:gd name="connsiteX8-303" fmla="*/ 63405 w 432956"/>
                <a:gd name="connsiteY8-304" fmla="*/ 260163 h 938372"/>
                <a:gd name="connsiteX9-305" fmla="*/ 0 w 432956"/>
                <a:gd name="connsiteY9-306" fmla="*/ 152400 h 938372"/>
                <a:gd name="connsiteX10-307" fmla="*/ 216478 w 432956"/>
                <a:gd name="connsiteY10-308" fmla="*/ 0 h 938372"/>
                <a:gd name="connsiteX0-309" fmla="*/ 216478 w 432956"/>
                <a:gd name="connsiteY0-310" fmla="*/ 0 h 938372"/>
                <a:gd name="connsiteX1-311" fmla="*/ 432956 w 432956"/>
                <a:gd name="connsiteY1-312" fmla="*/ 152400 h 938372"/>
                <a:gd name="connsiteX2-313" fmla="*/ 369551 w 432956"/>
                <a:gd name="connsiteY2-314" fmla="*/ 260163 h 938372"/>
                <a:gd name="connsiteX3-315" fmla="*/ 309290 w 432956"/>
                <a:gd name="connsiteY3-316" fmla="*/ 288766 h 938372"/>
                <a:gd name="connsiteX4-317" fmla="*/ 318874 w 432956"/>
                <a:gd name="connsiteY4-318" fmla="*/ 390981 h 938372"/>
                <a:gd name="connsiteX5-319" fmla="*/ 391740 w 432956"/>
                <a:gd name="connsiteY5-320" fmla="*/ 938372 h 938372"/>
                <a:gd name="connsiteX6-321" fmla="*/ 41218 w 432956"/>
                <a:gd name="connsiteY6-322" fmla="*/ 938372 h 938372"/>
                <a:gd name="connsiteX7-323" fmla="*/ 138592 w 432956"/>
                <a:gd name="connsiteY7-324" fmla="*/ 458103 h 938372"/>
                <a:gd name="connsiteX8-325" fmla="*/ 63405 w 432956"/>
                <a:gd name="connsiteY8-326" fmla="*/ 260163 h 938372"/>
                <a:gd name="connsiteX9-327" fmla="*/ 0 w 432956"/>
                <a:gd name="connsiteY9-328" fmla="*/ 152400 h 938372"/>
                <a:gd name="connsiteX10-329" fmla="*/ 216478 w 432956"/>
                <a:gd name="connsiteY10-330" fmla="*/ 0 h 938372"/>
                <a:gd name="connsiteX0-331" fmla="*/ 216478 w 432956"/>
                <a:gd name="connsiteY0-332" fmla="*/ 0 h 938372"/>
                <a:gd name="connsiteX1-333" fmla="*/ 432956 w 432956"/>
                <a:gd name="connsiteY1-334" fmla="*/ 152400 h 938372"/>
                <a:gd name="connsiteX2-335" fmla="*/ 369551 w 432956"/>
                <a:gd name="connsiteY2-336" fmla="*/ 260163 h 938372"/>
                <a:gd name="connsiteX3-337" fmla="*/ 309290 w 432956"/>
                <a:gd name="connsiteY3-338" fmla="*/ 288766 h 938372"/>
                <a:gd name="connsiteX4-339" fmla="*/ 318874 w 432956"/>
                <a:gd name="connsiteY4-340" fmla="*/ 390981 h 938372"/>
                <a:gd name="connsiteX5-341" fmla="*/ 391740 w 432956"/>
                <a:gd name="connsiteY5-342" fmla="*/ 938372 h 938372"/>
                <a:gd name="connsiteX6-343" fmla="*/ 41218 w 432956"/>
                <a:gd name="connsiteY6-344" fmla="*/ 938372 h 938372"/>
                <a:gd name="connsiteX7-345" fmla="*/ 138592 w 432956"/>
                <a:gd name="connsiteY7-346" fmla="*/ 458103 h 938372"/>
                <a:gd name="connsiteX8-347" fmla="*/ 63405 w 432956"/>
                <a:gd name="connsiteY8-348" fmla="*/ 260163 h 938372"/>
                <a:gd name="connsiteX9-349" fmla="*/ 0 w 432956"/>
                <a:gd name="connsiteY9-350" fmla="*/ 152400 h 938372"/>
                <a:gd name="connsiteX10-351" fmla="*/ 216478 w 432956"/>
                <a:gd name="connsiteY10-352" fmla="*/ 0 h 938372"/>
                <a:gd name="connsiteX0-353" fmla="*/ 216478 w 432956"/>
                <a:gd name="connsiteY0-354" fmla="*/ 0 h 938372"/>
                <a:gd name="connsiteX1-355" fmla="*/ 432956 w 432956"/>
                <a:gd name="connsiteY1-356" fmla="*/ 152400 h 938372"/>
                <a:gd name="connsiteX2-357" fmla="*/ 369551 w 432956"/>
                <a:gd name="connsiteY2-358" fmla="*/ 260163 h 938372"/>
                <a:gd name="connsiteX3-359" fmla="*/ 309290 w 432956"/>
                <a:gd name="connsiteY3-360" fmla="*/ 288766 h 938372"/>
                <a:gd name="connsiteX4-361" fmla="*/ 322049 w 432956"/>
                <a:gd name="connsiteY4-362" fmla="*/ 457656 h 938372"/>
                <a:gd name="connsiteX5-363" fmla="*/ 391740 w 432956"/>
                <a:gd name="connsiteY5-364" fmla="*/ 938372 h 938372"/>
                <a:gd name="connsiteX6-365" fmla="*/ 41218 w 432956"/>
                <a:gd name="connsiteY6-366" fmla="*/ 938372 h 938372"/>
                <a:gd name="connsiteX7-367" fmla="*/ 138592 w 432956"/>
                <a:gd name="connsiteY7-368" fmla="*/ 458103 h 938372"/>
                <a:gd name="connsiteX8-369" fmla="*/ 63405 w 432956"/>
                <a:gd name="connsiteY8-370" fmla="*/ 260163 h 938372"/>
                <a:gd name="connsiteX9-371" fmla="*/ 0 w 432956"/>
                <a:gd name="connsiteY9-372" fmla="*/ 152400 h 938372"/>
                <a:gd name="connsiteX10-373" fmla="*/ 216478 w 432956"/>
                <a:gd name="connsiteY10-374" fmla="*/ 0 h 938372"/>
                <a:gd name="connsiteX0-375" fmla="*/ 216478 w 432956"/>
                <a:gd name="connsiteY0-376" fmla="*/ 0 h 938372"/>
                <a:gd name="connsiteX1-377" fmla="*/ 432956 w 432956"/>
                <a:gd name="connsiteY1-378" fmla="*/ 152400 h 938372"/>
                <a:gd name="connsiteX2-379" fmla="*/ 369551 w 432956"/>
                <a:gd name="connsiteY2-380" fmla="*/ 260163 h 938372"/>
                <a:gd name="connsiteX3-381" fmla="*/ 309290 w 432956"/>
                <a:gd name="connsiteY3-382" fmla="*/ 288766 h 938372"/>
                <a:gd name="connsiteX4-383" fmla="*/ 322049 w 432956"/>
                <a:gd name="connsiteY4-384" fmla="*/ 457656 h 938372"/>
                <a:gd name="connsiteX5-385" fmla="*/ 391740 w 432956"/>
                <a:gd name="connsiteY5-386" fmla="*/ 938372 h 938372"/>
                <a:gd name="connsiteX6-387" fmla="*/ 41218 w 432956"/>
                <a:gd name="connsiteY6-388" fmla="*/ 938372 h 938372"/>
                <a:gd name="connsiteX7-389" fmla="*/ 138592 w 432956"/>
                <a:gd name="connsiteY7-390" fmla="*/ 458103 h 938372"/>
                <a:gd name="connsiteX8-391" fmla="*/ 63405 w 432956"/>
                <a:gd name="connsiteY8-392" fmla="*/ 260163 h 938372"/>
                <a:gd name="connsiteX9-393" fmla="*/ 0 w 432956"/>
                <a:gd name="connsiteY9-394" fmla="*/ 152400 h 938372"/>
                <a:gd name="connsiteX10-395" fmla="*/ 216478 w 432956"/>
                <a:gd name="connsiteY10-396" fmla="*/ 0 h 938372"/>
                <a:gd name="connsiteX0-397" fmla="*/ 216478 w 432956"/>
                <a:gd name="connsiteY0-398" fmla="*/ 0 h 938372"/>
                <a:gd name="connsiteX1-399" fmla="*/ 432956 w 432956"/>
                <a:gd name="connsiteY1-400" fmla="*/ 152400 h 938372"/>
                <a:gd name="connsiteX2-401" fmla="*/ 369551 w 432956"/>
                <a:gd name="connsiteY2-402" fmla="*/ 260163 h 938372"/>
                <a:gd name="connsiteX3-403" fmla="*/ 309290 w 432956"/>
                <a:gd name="connsiteY3-404" fmla="*/ 285591 h 938372"/>
                <a:gd name="connsiteX4-405" fmla="*/ 322049 w 432956"/>
                <a:gd name="connsiteY4-406" fmla="*/ 457656 h 938372"/>
                <a:gd name="connsiteX5-407" fmla="*/ 391740 w 432956"/>
                <a:gd name="connsiteY5-408" fmla="*/ 938372 h 938372"/>
                <a:gd name="connsiteX6-409" fmla="*/ 41218 w 432956"/>
                <a:gd name="connsiteY6-410" fmla="*/ 938372 h 938372"/>
                <a:gd name="connsiteX7-411" fmla="*/ 138592 w 432956"/>
                <a:gd name="connsiteY7-412" fmla="*/ 458103 h 938372"/>
                <a:gd name="connsiteX8-413" fmla="*/ 63405 w 432956"/>
                <a:gd name="connsiteY8-414" fmla="*/ 260163 h 938372"/>
                <a:gd name="connsiteX9-415" fmla="*/ 0 w 432956"/>
                <a:gd name="connsiteY9-416" fmla="*/ 152400 h 938372"/>
                <a:gd name="connsiteX10-417" fmla="*/ 216478 w 432956"/>
                <a:gd name="connsiteY10-418" fmla="*/ 0 h 938372"/>
                <a:gd name="connsiteX0-419" fmla="*/ 216478 w 432956"/>
                <a:gd name="connsiteY0-420" fmla="*/ 0 h 938372"/>
                <a:gd name="connsiteX1-421" fmla="*/ 432956 w 432956"/>
                <a:gd name="connsiteY1-422" fmla="*/ 152400 h 938372"/>
                <a:gd name="connsiteX2-423" fmla="*/ 369551 w 432956"/>
                <a:gd name="connsiteY2-424" fmla="*/ 260163 h 938372"/>
                <a:gd name="connsiteX3-425" fmla="*/ 309290 w 432956"/>
                <a:gd name="connsiteY3-426" fmla="*/ 285591 h 938372"/>
                <a:gd name="connsiteX4-427" fmla="*/ 322049 w 432956"/>
                <a:gd name="connsiteY4-428" fmla="*/ 457656 h 938372"/>
                <a:gd name="connsiteX5-429" fmla="*/ 391740 w 432956"/>
                <a:gd name="connsiteY5-430" fmla="*/ 938372 h 938372"/>
                <a:gd name="connsiteX6-431" fmla="*/ 41218 w 432956"/>
                <a:gd name="connsiteY6-432" fmla="*/ 938372 h 938372"/>
                <a:gd name="connsiteX7-433" fmla="*/ 138592 w 432956"/>
                <a:gd name="connsiteY7-434" fmla="*/ 458103 h 938372"/>
                <a:gd name="connsiteX8-435" fmla="*/ 63405 w 432956"/>
                <a:gd name="connsiteY8-436" fmla="*/ 260163 h 938372"/>
                <a:gd name="connsiteX9-437" fmla="*/ 0 w 432956"/>
                <a:gd name="connsiteY9-438" fmla="*/ 152400 h 938372"/>
                <a:gd name="connsiteX10-439" fmla="*/ 216478 w 432956"/>
                <a:gd name="connsiteY10-440" fmla="*/ 0 h 938372"/>
                <a:gd name="connsiteX0-441" fmla="*/ 216478 w 432956"/>
                <a:gd name="connsiteY0-442" fmla="*/ 0 h 938372"/>
                <a:gd name="connsiteX1-443" fmla="*/ 432956 w 432956"/>
                <a:gd name="connsiteY1-444" fmla="*/ 152400 h 938372"/>
                <a:gd name="connsiteX2-445" fmla="*/ 369551 w 432956"/>
                <a:gd name="connsiteY2-446" fmla="*/ 260163 h 938372"/>
                <a:gd name="connsiteX3-447" fmla="*/ 322049 w 432956"/>
                <a:gd name="connsiteY3-448" fmla="*/ 457656 h 938372"/>
                <a:gd name="connsiteX4-449" fmla="*/ 391740 w 432956"/>
                <a:gd name="connsiteY4-450" fmla="*/ 938372 h 938372"/>
                <a:gd name="connsiteX5-451" fmla="*/ 41218 w 432956"/>
                <a:gd name="connsiteY5-452" fmla="*/ 938372 h 938372"/>
                <a:gd name="connsiteX6-453" fmla="*/ 138592 w 432956"/>
                <a:gd name="connsiteY6-454" fmla="*/ 458103 h 938372"/>
                <a:gd name="connsiteX7-455" fmla="*/ 63405 w 432956"/>
                <a:gd name="connsiteY7-456" fmla="*/ 260163 h 938372"/>
                <a:gd name="connsiteX8-457" fmla="*/ 0 w 432956"/>
                <a:gd name="connsiteY8-458" fmla="*/ 152400 h 938372"/>
                <a:gd name="connsiteX9-459" fmla="*/ 216478 w 432956"/>
                <a:gd name="connsiteY9-460" fmla="*/ 0 h 938372"/>
                <a:gd name="connsiteX0-461" fmla="*/ 216478 w 432956"/>
                <a:gd name="connsiteY0-462" fmla="*/ 0 h 938372"/>
                <a:gd name="connsiteX1-463" fmla="*/ 432956 w 432956"/>
                <a:gd name="connsiteY1-464" fmla="*/ 152400 h 938372"/>
                <a:gd name="connsiteX2-465" fmla="*/ 369551 w 432956"/>
                <a:gd name="connsiteY2-466" fmla="*/ 260163 h 938372"/>
                <a:gd name="connsiteX3-467" fmla="*/ 322049 w 432956"/>
                <a:gd name="connsiteY3-468" fmla="*/ 457656 h 938372"/>
                <a:gd name="connsiteX4-469" fmla="*/ 391740 w 432956"/>
                <a:gd name="connsiteY4-470" fmla="*/ 938372 h 938372"/>
                <a:gd name="connsiteX5-471" fmla="*/ 41218 w 432956"/>
                <a:gd name="connsiteY5-472" fmla="*/ 938372 h 938372"/>
                <a:gd name="connsiteX6-473" fmla="*/ 138592 w 432956"/>
                <a:gd name="connsiteY6-474" fmla="*/ 458103 h 938372"/>
                <a:gd name="connsiteX7-475" fmla="*/ 63405 w 432956"/>
                <a:gd name="connsiteY7-476" fmla="*/ 260163 h 938372"/>
                <a:gd name="connsiteX8-477" fmla="*/ 0 w 432956"/>
                <a:gd name="connsiteY8-478" fmla="*/ 152400 h 938372"/>
                <a:gd name="connsiteX9-479" fmla="*/ 216478 w 432956"/>
                <a:gd name="connsiteY9-480" fmla="*/ 0 h 938372"/>
                <a:gd name="connsiteX0-481" fmla="*/ 216478 w 432956"/>
                <a:gd name="connsiteY0-482" fmla="*/ 0 h 938372"/>
                <a:gd name="connsiteX1-483" fmla="*/ 432956 w 432956"/>
                <a:gd name="connsiteY1-484" fmla="*/ 152400 h 938372"/>
                <a:gd name="connsiteX2-485" fmla="*/ 369551 w 432956"/>
                <a:gd name="connsiteY2-486" fmla="*/ 260163 h 938372"/>
                <a:gd name="connsiteX3-487" fmla="*/ 322049 w 432956"/>
                <a:gd name="connsiteY3-488" fmla="*/ 457656 h 938372"/>
                <a:gd name="connsiteX4-489" fmla="*/ 391740 w 432956"/>
                <a:gd name="connsiteY4-490" fmla="*/ 938372 h 938372"/>
                <a:gd name="connsiteX5-491" fmla="*/ 41218 w 432956"/>
                <a:gd name="connsiteY5-492" fmla="*/ 938372 h 938372"/>
                <a:gd name="connsiteX6-493" fmla="*/ 138592 w 432956"/>
                <a:gd name="connsiteY6-494" fmla="*/ 458103 h 938372"/>
                <a:gd name="connsiteX7-495" fmla="*/ 63405 w 432956"/>
                <a:gd name="connsiteY7-496" fmla="*/ 260163 h 938372"/>
                <a:gd name="connsiteX8-497" fmla="*/ 0 w 432956"/>
                <a:gd name="connsiteY8-498" fmla="*/ 152400 h 938372"/>
                <a:gd name="connsiteX9-499" fmla="*/ 216478 w 432956"/>
                <a:gd name="connsiteY9-500" fmla="*/ 0 h 938372"/>
                <a:gd name="connsiteX0-501" fmla="*/ 216478 w 432956"/>
                <a:gd name="connsiteY0-502" fmla="*/ 0 h 938372"/>
                <a:gd name="connsiteX1-503" fmla="*/ 432956 w 432956"/>
                <a:gd name="connsiteY1-504" fmla="*/ 152400 h 938372"/>
                <a:gd name="connsiteX2-505" fmla="*/ 369551 w 432956"/>
                <a:gd name="connsiteY2-506" fmla="*/ 260163 h 938372"/>
                <a:gd name="connsiteX3-507" fmla="*/ 322049 w 432956"/>
                <a:gd name="connsiteY3-508" fmla="*/ 457656 h 938372"/>
                <a:gd name="connsiteX4-509" fmla="*/ 391740 w 432956"/>
                <a:gd name="connsiteY4-510" fmla="*/ 938372 h 938372"/>
                <a:gd name="connsiteX5-511" fmla="*/ 41218 w 432956"/>
                <a:gd name="connsiteY5-512" fmla="*/ 938372 h 938372"/>
                <a:gd name="connsiteX6-513" fmla="*/ 138592 w 432956"/>
                <a:gd name="connsiteY6-514" fmla="*/ 458103 h 938372"/>
                <a:gd name="connsiteX7-515" fmla="*/ 63405 w 432956"/>
                <a:gd name="connsiteY7-516" fmla="*/ 260163 h 938372"/>
                <a:gd name="connsiteX8-517" fmla="*/ 0 w 432956"/>
                <a:gd name="connsiteY8-518" fmla="*/ 152400 h 938372"/>
                <a:gd name="connsiteX9-519" fmla="*/ 216478 w 432956"/>
                <a:gd name="connsiteY9-520" fmla="*/ 0 h 938372"/>
                <a:gd name="connsiteX0-521" fmla="*/ 216478 w 432956"/>
                <a:gd name="connsiteY0-522" fmla="*/ 0 h 938372"/>
                <a:gd name="connsiteX1-523" fmla="*/ 432956 w 432956"/>
                <a:gd name="connsiteY1-524" fmla="*/ 152400 h 938372"/>
                <a:gd name="connsiteX2-525" fmla="*/ 369551 w 432956"/>
                <a:gd name="connsiteY2-526" fmla="*/ 260163 h 938372"/>
                <a:gd name="connsiteX3-527" fmla="*/ 322049 w 432956"/>
                <a:gd name="connsiteY3-528" fmla="*/ 470356 h 938372"/>
                <a:gd name="connsiteX4-529" fmla="*/ 391740 w 432956"/>
                <a:gd name="connsiteY4-530" fmla="*/ 938372 h 938372"/>
                <a:gd name="connsiteX5-531" fmla="*/ 41218 w 432956"/>
                <a:gd name="connsiteY5-532" fmla="*/ 938372 h 938372"/>
                <a:gd name="connsiteX6-533" fmla="*/ 138592 w 432956"/>
                <a:gd name="connsiteY6-534" fmla="*/ 458103 h 938372"/>
                <a:gd name="connsiteX7-535" fmla="*/ 63405 w 432956"/>
                <a:gd name="connsiteY7-536" fmla="*/ 260163 h 938372"/>
                <a:gd name="connsiteX8-537" fmla="*/ 0 w 432956"/>
                <a:gd name="connsiteY8-538" fmla="*/ 152400 h 938372"/>
                <a:gd name="connsiteX9-539" fmla="*/ 216478 w 432956"/>
                <a:gd name="connsiteY9-540" fmla="*/ 0 h 938372"/>
                <a:gd name="connsiteX0-541" fmla="*/ 216478 w 432956"/>
                <a:gd name="connsiteY0-542" fmla="*/ 0 h 938372"/>
                <a:gd name="connsiteX1-543" fmla="*/ 432956 w 432956"/>
                <a:gd name="connsiteY1-544" fmla="*/ 152400 h 938372"/>
                <a:gd name="connsiteX2-545" fmla="*/ 369551 w 432956"/>
                <a:gd name="connsiteY2-546" fmla="*/ 260163 h 938372"/>
                <a:gd name="connsiteX3-547" fmla="*/ 322049 w 432956"/>
                <a:gd name="connsiteY3-548" fmla="*/ 470356 h 938372"/>
                <a:gd name="connsiteX4-549" fmla="*/ 391740 w 432956"/>
                <a:gd name="connsiteY4-550" fmla="*/ 938372 h 938372"/>
                <a:gd name="connsiteX5-551" fmla="*/ 41218 w 432956"/>
                <a:gd name="connsiteY5-552" fmla="*/ 938372 h 938372"/>
                <a:gd name="connsiteX6-553" fmla="*/ 138592 w 432956"/>
                <a:gd name="connsiteY6-554" fmla="*/ 458103 h 938372"/>
                <a:gd name="connsiteX7-555" fmla="*/ 63405 w 432956"/>
                <a:gd name="connsiteY7-556" fmla="*/ 260163 h 938372"/>
                <a:gd name="connsiteX8-557" fmla="*/ 0 w 432956"/>
                <a:gd name="connsiteY8-558" fmla="*/ 152400 h 938372"/>
                <a:gd name="connsiteX9-559" fmla="*/ 216478 w 432956"/>
                <a:gd name="connsiteY9-560" fmla="*/ 0 h 938372"/>
                <a:gd name="connsiteX0-561" fmla="*/ 216478 w 432956"/>
                <a:gd name="connsiteY0-562" fmla="*/ 0 h 938372"/>
                <a:gd name="connsiteX1-563" fmla="*/ 432956 w 432956"/>
                <a:gd name="connsiteY1-564" fmla="*/ 152400 h 938372"/>
                <a:gd name="connsiteX2-565" fmla="*/ 369551 w 432956"/>
                <a:gd name="connsiteY2-566" fmla="*/ 260163 h 938372"/>
                <a:gd name="connsiteX3-567" fmla="*/ 318874 w 432956"/>
                <a:gd name="connsiteY3-568" fmla="*/ 454481 h 938372"/>
                <a:gd name="connsiteX4-569" fmla="*/ 391740 w 432956"/>
                <a:gd name="connsiteY4-570" fmla="*/ 938372 h 938372"/>
                <a:gd name="connsiteX5-571" fmla="*/ 41218 w 432956"/>
                <a:gd name="connsiteY5-572" fmla="*/ 938372 h 938372"/>
                <a:gd name="connsiteX6-573" fmla="*/ 138592 w 432956"/>
                <a:gd name="connsiteY6-574" fmla="*/ 458103 h 938372"/>
                <a:gd name="connsiteX7-575" fmla="*/ 63405 w 432956"/>
                <a:gd name="connsiteY7-576" fmla="*/ 260163 h 938372"/>
                <a:gd name="connsiteX8-577" fmla="*/ 0 w 432956"/>
                <a:gd name="connsiteY8-578" fmla="*/ 152400 h 938372"/>
                <a:gd name="connsiteX9-579" fmla="*/ 216478 w 432956"/>
                <a:gd name="connsiteY9-580" fmla="*/ 0 h 938372"/>
                <a:gd name="connsiteX0-581" fmla="*/ 216478 w 432956"/>
                <a:gd name="connsiteY0-582" fmla="*/ 0 h 938372"/>
                <a:gd name="connsiteX1-583" fmla="*/ 432956 w 432956"/>
                <a:gd name="connsiteY1-584" fmla="*/ 152400 h 938372"/>
                <a:gd name="connsiteX2-585" fmla="*/ 369551 w 432956"/>
                <a:gd name="connsiteY2-586" fmla="*/ 260163 h 938372"/>
                <a:gd name="connsiteX3-587" fmla="*/ 318874 w 432956"/>
                <a:gd name="connsiteY3-588" fmla="*/ 454481 h 938372"/>
                <a:gd name="connsiteX4-589" fmla="*/ 391740 w 432956"/>
                <a:gd name="connsiteY4-590" fmla="*/ 938372 h 938372"/>
                <a:gd name="connsiteX5-591" fmla="*/ 41218 w 432956"/>
                <a:gd name="connsiteY5-592" fmla="*/ 938372 h 938372"/>
                <a:gd name="connsiteX6-593" fmla="*/ 138592 w 432956"/>
                <a:gd name="connsiteY6-594" fmla="*/ 458103 h 938372"/>
                <a:gd name="connsiteX7-595" fmla="*/ 63405 w 432956"/>
                <a:gd name="connsiteY7-596" fmla="*/ 260163 h 938372"/>
                <a:gd name="connsiteX8-597" fmla="*/ 0 w 432956"/>
                <a:gd name="connsiteY8-598" fmla="*/ 152400 h 938372"/>
                <a:gd name="connsiteX9-599" fmla="*/ 216478 w 432956"/>
                <a:gd name="connsiteY9-600" fmla="*/ 0 h 938372"/>
                <a:gd name="connsiteX0-601" fmla="*/ 216478 w 432956"/>
                <a:gd name="connsiteY0-602" fmla="*/ 0 h 938372"/>
                <a:gd name="connsiteX1-603" fmla="*/ 432956 w 432956"/>
                <a:gd name="connsiteY1-604" fmla="*/ 152400 h 938372"/>
                <a:gd name="connsiteX2-605" fmla="*/ 369551 w 432956"/>
                <a:gd name="connsiteY2-606" fmla="*/ 260163 h 938372"/>
                <a:gd name="connsiteX3-607" fmla="*/ 318874 w 432956"/>
                <a:gd name="connsiteY3-608" fmla="*/ 454481 h 938372"/>
                <a:gd name="connsiteX4-609" fmla="*/ 391740 w 432956"/>
                <a:gd name="connsiteY4-610" fmla="*/ 938372 h 938372"/>
                <a:gd name="connsiteX5-611" fmla="*/ 41218 w 432956"/>
                <a:gd name="connsiteY5-612" fmla="*/ 938372 h 938372"/>
                <a:gd name="connsiteX6-613" fmla="*/ 138592 w 432956"/>
                <a:gd name="connsiteY6-614" fmla="*/ 458103 h 938372"/>
                <a:gd name="connsiteX7-615" fmla="*/ 63405 w 432956"/>
                <a:gd name="connsiteY7-616" fmla="*/ 260163 h 938372"/>
                <a:gd name="connsiteX8-617" fmla="*/ 0 w 432956"/>
                <a:gd name="connsiteY8-618" fmla="*/ 152400 h 938372"/>
                <a:gd name="connsiteX9-619" fmla="*/ 216478 w 432956"/>
                <a:gd name="connsiteY9-620" fmla="*/ 0 h 938372"/>
                <a:gd name="connsiteX0-621" fmla="*/ 216478 w 432956"/>
                <a:gd name="connsiteY0-622" fmla="*/ 0 h 938372"/>
                <a:gd name="connsiteX1-623" fmla="*/ 432956 w 432956"/>
                <a:gd name="connsiteY1-624" fmla="*/ 152400 h 938372"/>
                <a:gd name="connsiteX2-625" fmla="*/ 369551 w 432956"/>
                <a:gd name="connsiteY2-626" fmla="*/ 260163 h 938372"/>
                <a:gd name="connsiteX3-627" fmla="*/ 318874 w 432956"/>
                <a:gd name="connsiteY3-628" fmla="*/ 454481 h 938372"/>
                <a:gd name="connsiteX4-629" fmla="*/ 391740 w 432956"/>
                <a:gd name="connsiteY4-630" fmla="*/ 938372 h 938372"/>
                <a:gd name="connsiteX5-631" fmla="*/ 41218 w 432956"/>
                <a:gd name="connsiteY5-632" fmla="*/ 938372 h 938372"/>
                <a:gd name="connsiteX6-633" fmla="*/ 138592 w 432956"/>
                <a:gd name="connsiteY6-634" fmla="*/ 458103 h 938372"/>
                <a:gd name="connsiteX7-635" fmla="*/ 63405 w 432956"/>
                <a:gd name="connsiteY7-636" fmla="*/ 260163 h 938372"/>
                <a:gd name="connsiteX8-637" fmla="*/ 0 w 432956"/>
                <a:gd name="connsiteY8-638" fmla="*/ 152400 h 938372"/>
                <a:gd name="connsiteX9-639" fmla="*/ 216478 w 432956"/>
                <a:gd name="connsiteY9-640" fmla="*/ 0 h 938372"/>
                <a:gd name="connsiteX0-641" fmla="*/ 216478 w 432956"/>
                <a:gd name="connsiteY0-642" fmla="*/ 0 h 938372"/>
                <a:gd name="connsiteX1-643" fmla="*/ 432956 w 432956"/>
                <a:gd name="connsiteY1-644" fmla="*/ 152400 h 938372"/>
                <a:gd name="connsiteX2-645" fmla="*/ 369551 w 432956"/>
                <a:gd name="connsiteY2-646" fmla="*/ 260163 h 938372"/>
                <a:gd name="connsiteX3-647" fmla="*/ 318874 w 432956"/>
                <a:gd name="connsiteY3-648" fmla="*/ 454481 h 938372"/>
                <a:gd name="connsiteX4-649" fmla="*/ 391740 w 432956"/>
                <a:gd name="connsiteY4-650" fmla="*/ 938372 h 938372"/>
                <a:gd name="connsiteX5-651" fmla="*/ 41218 w 432956"/>
                <a:gd name="connsiteY5-652" fmla="*/ 938372 h 938372"/>
                <a:gd name="connsiteX6-653" fmla="*/ 138592 w 432956"/>
                <a:gd name="connsiteY6-654" fmla="*/ 458103 h 938372"/>
                <a:gd name="connsiteX7-655" fmla="*/ 63405 w 432956"/>
                <a:gd name="connsiteY7-656" fmla="*/ 260163 h 938372"/>
                <a:gd name="connsiteX8-657" fmla="*/ 0 w 432956"/>
                <a:gd name="connsiteY8-658" fmla="*/ 152400 h 938372"/>
                <a:gd name="connsiteX9-659" fmla="*/ 216478 w 432956"/>
                <a:gd name="connsiteY9-660" fmla="*/ 0 h 938372"/>
                <a:gd name="connsiteX0-661" fmla="*/ 216478 w 432956"/>
                <a:gd name="connsiteY0-662" fmla="*/ 0 h 938372"/>
                <a:gd name="connsiteX1-663" fmla="*/ 432956 w 432956"/>
                <a:gd name="connsiteY1-664" fmla="*/ 152400 h 938372"/>
                <a:gd name="connsiteX2-665" fmla="*/ 369551 w 432956"/>
                <a:gd name="connsiteY2-666" fmla="*/ 260163 h 938372"/>
                <a:gd name="connsiteX3-667" fmla="*/ 318874 w 432956"/>
                <a:gd name="connsiteY3-668" fmla="*/ 457656 h 938372"/>
                <a:gd name="connsiteX4-669" fmla="*/ 391740 w 432956"/>
                <a:gd name="connsiteY4-670" fmla="*/ 938372 h 938372"/>
                <a:gd name="connsiteX5-671" fmla="*/ 41218 w 432956"/>
                <a:gd name="connsiteY5-672" fmla="*/ 938372 h 938372"/>
                <a:gd name="connsiteX6-673" fmla="*/ 138592 w 432956"/>
                <a:gd name="connsiteY6-674" fmla="*/ 458103 h 938372"/>
                <a:gd name="connsiteX7-675" fmla="*/ 63405 w 432956"/>
                <a:gd name="connsiteY7-676" fmla="*/ 260163 h 938372"/>
                <a:gd name="connsiteX8-677" fmla="*/ 0 w 432956"/>
                <a:gd name="connsiteY8-678" fmla="*/ 152400 h 938372"/>
                <a:gd name="connsiteX9-679" fmla="*/ 216478 w 432956"/>
                <a:gd name="connsiteY9-680" fmla="*/ 0 h 938372"/>
                <a:gd name="connsiteX0-681" fmla="*/ 216478 w 432956"/>
                <a:gd name="connsiteY0-682" fmla="*/ 0 h 938372"/>
                <a:gd name="connsiteX1-683" fmla="*/ 432956 w 432956"/>
                <a:gd name="connsiteY1-684" fmla="*/ 152400 h 938372"/>
                <a:gd name="connsiteX2-685" fmla="*/ 369551 w 432956"/>
                <a:gd name="connsiteY2-686" fmla="*/ 260163 h 938372"/>
                <a:gd name="connsiteX3-687" fmla="*/ 318874 w 432956"/>
                <a:gd name="connsiteY3-688" fmla="*/ 457656 h 938372"/>
                <a:gd name="connsiteX4-689" fmla="*/ 391740 w 432956"/>
                <a:gd name="connsiteY4-690" fmla="*/ 938372 h 938372"/>
                <a:gd name="connsiteX5-691" fmla="*/ 41218 w 432956"/>
                <a:gd name="connsiteY5-692" fmla="*/ 938372 h 938372"/>
                <a:gd name="connsiteX6-693" fmla="*/ 138592 w 432956"/>
                <a:gd name="connsiteY6-694" fmla="*/ 458103 h 938372"/>
                <a:gd name="connsiteX7-695" fmla="*/ 63405 w 432956"/>
                <a:gd name="connsiteY7-696" fmla="*/ 260163 h 938372"/>
                <a:gd name="connsiteX8-697" fmla="*/ 0 w 432956"/>
                <a:gd name="connsiteY8-698" fmla="*/ 152400 h 938372"/>
                <a:gd name="connsiteX9-699" fmla="*/ 216478 w 432956"/>
                <a:gd name="connsiteY9-700" fmla="*/ 0 h 938372"/>
                <a:gd name="connsiteX0-701" fmla="*/ 216478 w 432956"/>
                <a:gd name="connsiteY0-702" fmla="*/ 0 h 938372"/>
                <a:gd name="connsiteX1-703" fmla="*/ 432956 w 432956"/>
                <a:gd name="connsiteY1-704" fmla="*/ 152400 h 938372"/>
                <a:gd name="connsiteX2-705" fmla="*/ 369551 w 432956"/>
                <a:gd name="connsiteY2-706" fmla="*/ 260163 h 938372"/>
                <a:gd name="connsiteX3-707" fmla="*/ 318874 w 432956"/>
                <a:gd name="connsiteY3-708" fmla="*/ 457656 h 938372"/>
                <a:gd name="connsiteX4-709" fmla="*/ 391740 w 432956"/>
                <a:gd name="connsiteY4-710" fmla="*/ 938372 h 938372"/>
                <a:gd name="connsiteX5-711" fmla="*/ 41218 w 432956"/>
                <a:gd name="connsiteY5-712" fmla="*/ 938372 h 938372"/>
                <a:gd name="connsiteX6-713" fmla="*/ 138592 w 432956"/>
                <a:gd name="connsiteY6-714" fmla="*/ 458103 h 938372"/>
                <a:gd name="connsiteX7-715" fmla="*/ 63405 w 432956"/>
                <a:gd name="connsiteY7-716" fmla="*/ 260163 h 938372"/>
                <a:gd name="connsiteX8-717" fmla="*/ 0 w 432956"/>
                <a:gd name="connsiteY8-718" fmla="*/ 152400 h 938372"/>
                <a:gd name="connsiteX9-719" fmla="*/ 216478 w 432956"/>
                <a:gd name="connsiteY9-720" fmla="*/ 0 h 938372"/>
                <a:gd name="connsiteX0-721" fmla="*/ 391740 w 483180"/>
                <a:gd name="connsiteY0-722" fmla="*/ 938372 h 1029812"/>
                <a:gd name="connsiteX1-723" fmla="*/ 41218 w 483180"/>
                <a:gd name="connsiteY1-724" fmla="*/ 938372 h 1029812"/>
                <a:gd name="connsiteX2-725" fmla="*/ 138592 w 483180"/>
                <a:gd name="connsiteY2-726" fmla="*/ 458103 h 1029812"/>
                <a:gd name="connsiteX3-727" fmla="*/ 63405 w 483180"/>
                <a:gd name="connsiteY3-728" fmla="*/ 260163 h 1029812"/>
                <a:gd name="connsiteX4-729" fmla="*/ 0 w 483180"/>
                <a:gd name="connsiteY4-730" fmla="*/ 152400 h 1029812"/>
                <a:gd name="connsiteX5-731" fmla="*/ 216478 w 483180"/>
                <a:gd name="connsiteY5-732" fmla="*/ 0 h 1029812"/>
                <a:gd name="connsiteX6-733" fmla="*/ 432956 w 483180"/>
                <a:gd name="connsiteY6-734" fmla="*/ 152400 h 1029812"/>
                <a:gd name="connsiteX7-735" fmla="*/ 369551 w 483180"/>
                <a:gd name="connsiteY7-736" fmla="*/ 260163 h 1029812"/>
                <a:gd name="connsiteX8-737" fmla="*/ 318874 w 483180"/>
                <a:gd name="connsiteY8-738" fmla="*/ 457656 h 1029812"/>
                <a:gd name="connsiteX9-739" fmla="*/ 483180 w 483180"/>
                <a:gd name="connsiteY9-740" fmla="*/ 1029812 h 1029812"/>
                <a:gd name="connsiteX0-741" fmla="*/ 41218 w 483180"/>
                <a:gd name="connsiteY0-742" fmla="*/ 938372 h 1029812"/>
                <a:gd name="connsiteX1-743" fmla="*/ 138592 w 483180"/>
                <a:gd name="connsiteY1-744" fmla="*/ 458103 h 1029812"/>
                <a:gd name="connsiteX2-745" fmla="*/ 63405 w 483180"/>
                <a:gd name="connsiteY2-746" fmla="*/ 260163 h 1029812"/>
                <a:gd name="connsiteX3-747" fmla="*/ 0 w 483180"/>
                <a:gd name="connsiteY3-748" fmla="*/ 152400 h 1029812"/>
                <a:gd name="connsiteX4-749" fmla="*/ 216478 w 483180"/>
                <a:gd name="connsiteY4-750" fmla="*/ 0 h 1029812"/>
                <a:gd name="connsiteX5-751" fmla="*/ 432956 w 483180"/>
                <a:gd name="connsiteY5-752" fmla="*/ 152400 h 1029812"/>
                <a:gd name="connsiteX6-753" fmla="*/ 369551 w 483180"/>
                <a:gd name="connsiteY6-754" fmla="*/ 260163 h 1029812"/>
                <a:gd name="connsiteX7-755" fmla="*/ 318874 w 483180"/>
                <a:gd name="connsiteY7-756" fmla="*/ 457656 h 1029812"/>
                <a:gd name="connsiteX8-757" fmla="*/ 483180 w 483180"/>
                <a:gd name="connsiteY8-758" fmla="*/ 1029812 h 1029812"/>
                <a:gd name="connsiteX0-759" fmla="*/ 41218 w 432956"/>
                <a:gd name="connsiteY0-760" fmla="*/ 938372 h 938372"/>
                <a:gd name="connsiteX1-761" fmla="*/ 138592 w 432956"/>
                <a:gd name="connsiteY1-762" fmla="*/ 458103 h 938372"/>
                <a:gd name="connsiteX2-763" fmla="*/ 63405 w 432956"/>
                <a:gd name="connsiteY2-764" fmla="*/ 260163 h 938372"/>
                <a:gd name="connsiteX3-765" fmla="*/ 0 w 432956"/>
                <a:gd name="connsiteY3-766" fmla="*/ 152400 h 938372"/>
                <a:gd name="connsiteX4-767" fmla="*/ 216478 w 432956"/>
                <a:gd name="connsiteY4-768" fmla="*/ 0 h 938372"/>
                <a:gd name="connsiteX5-769" fmla="*/ 432956 w 432956"/>
                <a:gd name="connsiteY5-770" fmla="*/ 152400 h 938372"/>
                <a:gd name="connsiteX6-771" fmla="*/ 369551 w 432956"/>
                <a:gd name="connsiteY6-772" fmla="*/ 260163 h 938372"/>
                <a:gd name="connsiteX7-773" fmla="*/ 318874 w 432956"/>
                <a:gd name="connsiteY7-774" fmla="*/ 457656 h 938372"/>
                <a:gd name="connsiteX8-775" fmla="*/ 422855 w 432956"/>
                <a:gd name="connsiteY8-776" fmla="*/ 925037 h 938372"/>
                <a:gd name="connsiteX0-777" fmla="*/ 41218 w 432956"/>
                <a:gd name="connsiteY0-778" fmla="*/ 938372 h 938372"/>
                <a:gd name="connsiteX1-779" fmla="*/ 138592 w 432956"/>
                <a:gd name="connsiteY1-780" fmla="*/ 458103 h 938372"/>
                <a:gd name="connsiteX2-781" fmla="*/ 63405 w 432956"/>
                <a:gd name="connsiteY2-782" fmla="*/ 260163 h 938372"/>
                <a:gd name="connsiteX3-783" fmla="*/ 0 w 432956"/>
                <a:gd name="connsiteY3-784" fmla="*/ 152400 h 938372"/>
                <a:gd name="connsiteX4-785" fmla="*/ 216478 w 432956"/>
                <a:gd name="connsiteY4-786" fmla="*/ 0 h 938372"/>
                <a:gd name="connsiteX5-787" fmla="*/ 432956 w 432956"/>
                <a:gd name="connsiteY5-788" fmla="*/ 152400 h 938372"/>
                <a:gd name="connsiteX6-789" fmla="*/ 369551 w 432956"/>
                <a:gd name="connsiteY6-790" fmla="*/ 260163 h 938372"/>
                <a:gd name="connsiteX7-791" fmla="*/ 318874 w 432956"/>
                <a:gd name="connsiteY7-792" fmla="*/ 457656 h 938372"/>
                <a:gd name="connsiteX8-793" fmla="*/ 422855 w 432956"/>
                <a:gd name="connsiteY8-794" fmla="*/ 925037 h 938372"/>
                <a:gd name="connsiteX0-795" fmla="*/ 41218 w 432956"/>
                <a:gd name="connsiteY0-796" fmla="*/ 938372 h 938372"/>
                <a:gd name="connsiteX1-797" fmla="*/ 138592 w 432956"/>
                <a:gd name="connsiteY1-798" fmla="*/ 458103 h 938372"/>
                <a:gd name="connsiteX2-799" fmla="*/ 63405 w 432956"/>
                <a:gd name="connsiteY2-800" fmla="*/ 260163 h 938372"/>
                <a:gd name="connsiteX3-801" fmla="*/ 0 w 432956"/>
                <a:gd name="connsiteY3-802" fmla="*/ 152400 h 938372"/>
                <a:gd name="connsiteX4-803" fmla="*/ 216478 w 432956"/>
                <a:gd name="connsiteY4-804" fmla="*/ 0 h 938372"/>
                <a:gd name="connsiteX5-805" fmla="*/ 432956 w 432956"/>
                <a:gd name="connsiteY5-806" fmla="*/ 152400 h 938372"/>
                <a:gd name="connsiteX6-807" fmla="*/ 369551 w 432956"/>
                <a:gd name="connsiteY6-808" fmla="*/ 260163 h 938372"/>
                <a:gd name="connsiteX7-809" fmla="*/ 318874 w 432956"/>
                <a:gd name="connsiteY7-810" fmla="*/ 457656 h 938372"/>
                <a:gd name="connsiteX8-811" fmla="*/ 400630 w 432956"/>
                <a:gd name="connsiteY8-812" fmla="*/ 925037 h 938372"/>
                <a:gd name="connsiteX0-813" fmla="*/ 41218 w 432956"/>
                <a:gd name="connsiteY0-814" fmla="*/ 938372 h 938372"/>
                <a:gd name="connsiteX1-815" fmla="*/ 138592 w 432956"/>
                <a:gd name="connsiteY1-816" fmla="*/ 458103 h 938372"/>
                <a:gd name="connsiteX2-817" fmla="*/ 63405 w 432956"/>
                <a:gd name="connsiteY2-818" fmla="*/ 260163 h 938372"/>
                <a:gd name="connsiteX3-819" fmla="*/ 0 w 432956"/>
                <a:gd name="connsiteY3-820" fmla="*/ 152400 h 938372"/>
                <a:gd name="connsiteX4-821" fmla="*/ 216478 w 432956"/>
                <a:gd name="connsiteY4-822" fmla="*/ 0 h 938372"/>
                <a:gd name="connsiteX5-823" fmla="*/ 432956 w 432956"/>
                <a:gd name="connsiteY5-824" fmla="*/ 152400 h 938372"/>
                <a:gd name="connsiteX6-825" fmla="*/ 369551 w 432956"/>
                <a:gd name="connsiteY6-826" fmla="*/ 260163 h 938372"/>
                <a:gd name="connsiteX7-827" fmla="*/ 318874 w 432956"/>
                <a:gd name="connsiteY7-828" fmla="*/ 457656 h 938372"/>
                <a:gd name="connsiteX8-829" fmla="*/ 400630 w 432956"/>
                <a:gd name="connsiteY8-830" fmla="*/ 925037 h 938372"/>
                <a:gd name="connsiteX0-831" fmla="*/ 41218 w 432956"/>
                <a:gd name="connsiteY0-832" fmla="*/ 938372 h 938372"/>
                <a:gd name="connsiteX1-833" fmla="*/ 138592 w 432956"/>
                <a:gd name="connsiteY1-834" fmla="*/ 458103 h 938372"/>
                <a:gd name="connsiteX2-835" fmla="*/ 63405 w 432956"/>
                <a:gd name="connsiteY2-836" fmla="*/ 260163 h 938372"/>
                <a:gd name="connsiteX3-837" fmla="*/ 0 w 432956"/>
                <a:gd name="connsiteY3-838" fmla="*/ 152400 h 938372"/>
                <a:gd name="connsiteX4-839" fmla="*/ 216478 w 432956"/>
                <a:gd name="connsiteY4-840" fmla="*/ 0 h 938372"/>
                <a:gd name="connsiteX5-841" fmla="*/ 432956 w 432956"/>
                <a:gd name="connsiteY5-842" fmla="*/ 152400 h 938372"/>
                <a:gd name="connsiteX6-843" fmla="*/ 369551 w 432956"/>
                <a:gd name="connsiteY6-844" fmla="*/ 260163 h 938372"/>
                <a:gd name="connsiteX7-845" fmla="*/ 318874 w 432956"/>
                <a:gd name="connsiteY7-846" fmla="*/ 454481 h 938372"/>
                <a:gd name="connsiteX8-847" fmla="*/ 400630 w 432956"/>
                <a:gd name="connsiteY8-848" fmla="*/ 925037 h 938372"/>
                <a:gd name="connsiteX0-849" fmla="*/ 41218 w 432956"/>
                <a:gd name="connsiteY0-850" fmla="*/ 938372 h 938372"/>
                <a:gd name="connsiteX1-851" fmla="*/ 138592 w 432956"/>
                <a:gd name="connsiteY1-852" fmla="*/ 458103 h 938372"/>
                <a:gd name="connsiteX2-853" fmla="*/ 63405 w 432956"/>
                <a:gd name="connsiteY2-854" fmla="*/ 260163 h 938372"/>
                <a:gd name="connsiteX3-855" fmla="*/ 0 w 432956"/>
                <a:gd name="connsiteY3-856" fmla="*/ 152400 h 938372"/>
                <a:gd name="connsiteX4-857" fmla="*/ 216478 w 432956"/>
                <a:gd name="connsiteY4-858" fmla="*/ 0 h 938372"/>
                <a:gd name="connsiteX5-859" fmla="*/ 432956 w 432956"/>
                <a:gd name="connsiteY5-860" fmla="*/ 152400 h 938372"/>
                <a:gd name="connsiteX6-861" fmla="*/ 369551 w 432956"/>
                <a:gd name="connsiteY6-862" fmla="*/ 260163 h 938372"/>
                <a:gd name="connsiteX7-863" fmla="*/ 318874 w 432956"/>
                <a:gd name="connsiteY7-864" fmla="*/ 454481 h 938372"/>
                <a:gd name="connsiteX8-865" fmla="*/ 400630 w 432956"/>
                <a:gd name="connsiteY8-866" fmla="*/ 925037 h 938372"/>
                <a:gd name="connsiteX0-867" fmla="*/ 41218 w 432956"/>
                <a:gd name="connsiteY0-868" fmla="*/ 938372 h 938372"/>
                <a:gd name="connsiteX1-869" fmla="*/ 138592 w 432956"/>
                <a:gd name="connsiteY1-870" fmla="*/ 458103 h 938372"/>
                <a:gd name="connsiteX2-871" fmla="*/ 63405 w 432956"/>
                <a:gd name="connsiteY2-872" fmla="*/ 260163 h 938372"/>
                <a:gd name="connsiteX3-873" fmla="*/ 0 w 432956"/>
                <a:gd name="connsiteY3-874" fmla="*/ 152400 h 938372"/>
                <a:gd name="connsiteX4-875" fmla="*/ 216478 w 432956"/>
                <a:gd name="connsiteY4-876" fmla="*/ 0 h 938372"/>
                <a:gd name="connsiteX5-877" fmla="*/ 432956 w 432956"/>
                <a:gd name="connsiteY5-878" fmla="*/ 152400 h 938372"/>
                <a:gd name="connsiteX6-879" fmla="*/ 369551 w 432956"/>
                <a:gd name="connsiteY6-880" fmla="*/ 260163 h 938372"/>
                <a:gd name="connsiteX7-881" fmla="*/ 318874 w 432956"/>
                <a:gd name="connsiteY7-882" fmla="*/ 454481 h 938372"/>
                <a:gd name="connsiteX8-883" fmla="*/ 400630 w 432956"/>
                <a:gd name="connsiteY8-884" fmla="*/ 925037 h 938372"/>
                <a:gd name="connsiteX0-885" fmla="*/ 41218 w 432956"/>
                <a:gd name="connsiteY0-886" fmla="*/ 938372 h 938372"/>
                <a:gd name="connsiteX1-887" fmla="*/ 138592 w 432956"/>
                <a:gd name="connsiteY1-888" fmla="*/ 458103 h 938372"/>
                <a:gd name="connsiteX2-889" fmla="*/ 63405 w 432956"/>
                <a:gd name="connsiteY2-890" fmla="*/ 260163 h 938372"/>
                <a:gd name="connsiteX3-891" fmla="*/ 0 w 432956"/>
                <a:gd name="connsiteY3-892" fmla="*/ 152400 h 938372"/>
                <a:gd name="connsiteX4-893" fmla="*/ 216478 w 432956"/>
                <a:gd name="connsiteY4-894" fmla="*/ 0 h 938372"/>
                <a:gd name="connsiteX5-895" fmla="*/ 432956 w 432956"/>
                <a:gd name="connsiteY5-896" fmla="*/ 152400 h 938372"/>
                <a:gd name="connsiteX6-897" fmla="*/ 369551 w 432956"/>
                <a:gd name="connsiteY6-898" fmla="*/ 260163 h 938372"/>
                <a:gd name="connsiteX7-899" fmla="*/ 318874 w 432956"/>
                <a:gd name="connsiteY7-900" fmla="*/ 454481 h 938372"/>
                <a:gd name="connsiteX8-901" fmla="*/ 400630 w 432956"/>
                <a:gd name="connsiteY8-902" fmla="*/ 925037 h 938372"/>
                <a:gd name="connsiteX0-903" fmla="*/ 41218 w 432956"/>
                <a:gd name="connsiteY0-904" fmla="*/ 938372 h 938372"/>
                <a:gd name="connsiteX1-905" fmla="*/ 138592 w 432956"/>
                <a:gd name="connsiteY1-906" fmla="*/ 458103 h 938372"/>
                <a:gd name="connsiteX2-907" fmla="*/ 63405 w 432956"/>
                <a:gd name="connsiteY2-908" fmla="*/ 260163 h 938372"/>
                <a:gd name="connsiteX3-909" fmla="*/ 0 w 432956"/>
                <a:gd name="connsiteY3-910" fmla="*/ 152400 h 938372"/>
                <a:gd name="connsiteX4-911" fmla="*/ 216478 w 432956"/>
                <a:gd name="connsiteY4-912" fmla="*/ 0 h 938372"/>
                <a:gd name="connsiteX5-913" fmla="*/ 432956 w 432956"/>
                <a:gd name="connsiteY5-914" fmla="*/ 152400 h 938372"/>
                <a:gd name="connsiteX6-915" fmla="*/ 369551 w 432956"/>
                <a:gd name="connsiteY6-916" fmla="*/ 260163 h 938372"/>
                <a:gd name="connsiteX7-917" fmla="*/ 315699 w 432956"/>
                <a:gd name="connsiteY7-918" fmla="*/ 454481 h 938372"/>
                <a:gd name="connsiteX8-919" fmla="*/ 400630 w 432956"/>
                <a:gd name="connsiteY8-920" fmla="*/ 925037 h 938372"/>
                <a:gd name="connsiteX0-921" fmla="*/ 41218 w 432956"/>
                <a:gd name="connsiteY0-922" fmla="*/ 938372 h 938372"/>
                <a:gd name="connsiteX1-923" fmla="*/ 138592 w 432956"/>
                <a:gd name="connsiteY1-924" fmla="*/ 458103 h 938372"/>
                <a:gd name="connsiteX2-925" fmla="*/ 63405 w 432956"/>
                <a:gd name="connsiteY2-926" fmla="*/ 260163 h 938372"/>
                <a:gd name="connsiteX3-927" fmla="*/ 0 w 432956"/>
                <a:gd name="connsiteY3-928" fmla="*/ 152400 h 938372"/>
                <a:gd name="connsiteX4-929" fmla="*/ 216478 w 432956"/>
                <a:gd name="connsiteY4-930" fmla="*/ 0 h 938372"/>
                <a:gd name="connsiteX5-931" fmla="*/ 432956 w 432956"/>
                <a:gd name="connsiteY5-932" fmla="*/ 152400 h 938372"/>
                <a:gd name="connsiteX6-933" fmla="*/ 369551 w 432956"/>
                <a:gd name="connsiteY6-934" fmla="*/ 260163 h 938372"/>
                <a:gd name="connsiteX7-935" fmla="*/ 315699 w 432956"/>
                <a:gd name="connsiteY7-936" fmla="*/ 454481 h 938372"/>
                <a:gd name="connsiteX8-937" fmla="*/ 400630 w 432956"/>
                <a:gd name="connsiteY8-938" fmla="*/ 925037 h 938372"/>
                <a:gd name="connsiteX0-939" fmla="*/ 41218 w 432956"/>
                <a:gd name="connsiteY0-940" fmla="*/ 938372 h 938372"/>
                <a:gd name="connsiteX1-941" fmla="*/ 138592 w 432956"/>
                <a:gd name="connsiteY1-942" fmla="*/ 458103 h 938372"/>
                <a:gd name="connsiteX2-943" fmla="*/ 63405 w 432956"/>
                <a:gd name="connsiteY2-944" fmla="*/ 260163 h 938372"/>
                <a:gd name="connsiteX3-945" fmla="*/ 0 w 432956"/>
                <a:gd name="connsiteY3-946" fmla="*/ 152400 h 938372"/>
                <a:gd name="connsiteX4-947" fmla="*/ 216478 w 432956"/>
                <a:gd name="connsiteY4-948" fmla="*/ 0 h 938372"/>
                <a:gd name="connsiteX5-949" fmla="*/ 432956 w 432956"/>
                <a:gd name="connsiteY5-950" fmla="*/ 152400 h 938372"/>
                <a:gd name="connsiteX6-951" fmla="*/ 369551 w 432956"/>
                <a:gd name="connsiteY6-952" fmla="*/ 260163 h 938372"/>
                <a:gd name="connsiteX7-953" fmla="*/ 315699 w 432956"/>
                <a:gd name="connsiteY7-954" fmla="*/ 454481 h 938372"/>
                <a:gd name="connsiteX8-955" fmla="*/ 400630 w 432956"/>
                <a:gd name="connsiteY8-956" fmla="*/ 925037 h 938372"/>
                <a:gd name="connsiteX0-957" fmla="*/ 41218 w 432956"/>
                <a:gd name="connsiteY0-958" fmla="*/ 938372 h 938372"/>
                <a:gd name="connsiteX1-959" fmla="*/ 138592 w 432956"/>
                <a:gd name="connsiteY1-960" fmla="*/ 458103 h 938372"/>
                <a:gd name="connsiteX2-961" fmla="*/ 63405 w 432956"/>
                <a:gd name="connsiteY2-962" fmla="*/ 260163 h 938372"/>
                <a:gd name="connsiteX3-963" fmla="*/ 0 w 432956"/>
                <a:gd name="connsiteY3-964" fmla="*/ 152400 h 938372"/>
                <a:gd name="connsiteX4-965" fmla="*/ 216478 w 432956"/>
                <a:gd name="connsiteY4-966" fmla="*/ 0 h 938372"/>
                <a:gd name="connsiteX5-967" fmla="*/ 432956 w 432956"/>
                <a:gd name="connsiteY5-968" fmla="*/ 152400 h 938372"/>
                <a:gd name="connsiteX6-969" fmla="*/ 369551 w 432956"/>
                <a:gd name="connsiteY6-970" fmla="*/ 260163 h 938372"/>
                <a:gd name="connsiteX7-971" fmla="*/ 315699 w 432956"/>
                <a:gd name="connsiteY7-972" fmla="*/ 454481 h 938372"/>
                <a:gd name="connsiteX8-973" fmla="*/ 400630 w 432956"/>
                <a:gd name="connsiteY8-974" fmla="*/ 925037 h 938372"/>
                <a:gd name="connsiteX0-975" fmla="*/ 41218 w 432956"/>
                <a:gd name="connsiteY0-976" fmla="*/ 938372 h 938372"/>
                <a:gd name="connsiteX1-977" fmla="*/ 138592 w 432956"/>
                <a:gd name="connsiteY1-978" fmla="*/ 458103 h 938372"/>
                <a:gd name="connsiteX2-979" fmla="*/ 63405 w 432956"/>
                <a:gd name="connsiteY2-980" fmla="*/ 260163 h 938372"/>
                <a:gd name="connsiteX3-981" fmla="*/ 0 w 432956"/>
                <a:gd name="connsiteY3-982" fmla="*/ 152400 h 938372"/>
                <a:gd name="connsiteX4-983" fmla="*/ 216478 w 432956"/>
                <a:gd name="connsiteY4-984" fmla="*/ 0 h 938372"/>
                <a:gd name="connsiteX5-985" fmla="*/ 432956 w 432956"/>
                <a:gd name="connsiteY5-986" fmla="*/ 152400 h 938372"/>
                <a:gd name="connsiteX6-987" fmla="*/ 369551 w 432956"/>
                <a:gd name="connsiteY6-988" fmla="*/ 260163 h 938372"/>
                <a:gd name="connsiteX7-989" fmla="*/ 315699 w 432956"/>
                <a:gd name="connsiteY7-990" fmla="*/ 454481 h 938372"/>
                <a:gd name="connsiteX8-991" fmla="*/ 394280 w 432956"/>
                <a:gd name="connsiteY8-992" fmla="*/ 928212 h 93837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</a:cxnLst>
              <a:rect l="l" t="t" r="r" b="b"/>
              <a:pathLst>
                <a:path w="432956" h="938372">
                  <a:moveTo>
                    <a:pt x="41218" y="938372"/>
                  </a:moveTo>
                  <a:cubicBezTo>
                    <a:pt x="109163" y="674053"/>
                    <a:pt x="139668" y="603893"/>
                    <a:pt x="138592" y="458103"/>
                  </a:cubicBezTo>
                  <a:cubicBezTo>
                    <a:pt x="137871" y="360373"/>
                    <a:pt x="146676" y="307093"/>
                    <a:pt x="63405" y="260163"/>
                  </a:cubicBezTo>
                  <a:cubicBezTo>
                    <a:pt x="24230" y="232584"/>
                    <a:pt x="0" y="194484"/>
                    <a:pt x="0" y="152400"/>
                  </a:cubicBezTo>
                  <a:cubicBezTo>
                    <a:pt x="0" y="68232"/>
                    <a:pt x="96921" y="0"/>
                    <a:pt x="216478" y="0"/>
                  </a:cubicBezTo>
                  <a:cubicBezTo>
                    <a:pt x="336035" y="0"/>
                    <a:pt x="432956" y="68232"/>
                    <a:pt x="432956" y="152400"/>
                  </a:cubicBezTo>
                  <a:cubicBezTo>
                    <a:pt x="432956" y="194484"/>
                    <a:pt x="408726" y="232584"/>
                    <a:pt x="369551" y="260163"/>
                  </a:cubicBezTo>
                  <a:cubicBezTo>
                    <a:pt x="299742" y="303769"/>
                    <a:pt x="318833" y="363250"/>
                    <a:pt x="315699" y="454481"/>
                  </a:cubicBezTo>
                  <a:cubicBezTo>
                    <a:pt x="325700" y="599440"/>
                    <a:pt x="322208" y="722472"/>
                    <a:pt x="394280" y="928212"/>
                  </a:cubicBezTo>
                </a:path>
              </a:pathLst>
            </a:custGeom>
            <a:noFill/>
            <a:ln>
              <a:gradFill>
                <a:gsLst>
                  <a:gs pos="0">
                    <a:schemeClr val="bg1">
                      <a:lumMod val="50000"/>
                    </a:schemeClr>
                  </a:gs>
                  <a:gs pos="69000">
                    <a:schemeClr val="bg1">
                      <a:lumMod val="85000"/>
                    </a:schemeClr>
                  </a:gs>
                  <a:gs pos="35000">
                    <a:srgbClr val="C9C9C9"/>
                  </a:gs>
                  <a:gs pos="56000">
                    <a:schemeClr val="bg1">
                      <a:lumMod val="50000"/>
                    </a:schemeClr>
                  </a:gs>
                  <a:gs pos="22000">
                    <a:schemeClr val="bg1">
                      <a:lumMod val="50000"/>
                    </a:schemeClr>
                  </a:gs>
                  <a:gs pos="84000">
                    <a:schemeClr val="bg1">
                      <a:lumMod val="50000"/>
                    </a:schemeClr>
                  </a:gs>
                </a:gsLst>
                <a:lin ang="0" scaled="0"/>
              </a:gra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</p:grpSp>
      <p:sp>
        <p:nvSpPr>
          <p:cNvPr id="31" name="TextBox 26"/>
          <p:cNvSpPr txBox="1"/>
          <p:nvPr/>
        </p:nvSpPr>
        <p:spPr bwMode="auto">
          <a:xfrm>
            <a:off x="4976913" y="2881557"/>
            <a:ext cx="2295121" cy="89665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l"/>
            </a:pPr>
            <a:r>
              <a:rPr lang="zh-CN" altLang="en-US" sz="1200" dirty="0">
                <a:solidFill>
                  <a:prstClr val="black">
                    <a:lumMod val="95000"/>
                    <a:lumOff val="5000"/>
                  </a:prst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solidFill>
                  <a:prstClr val="black">
                    <a:lumMod val="95000"/>
                    <a:lumOff val="5000"/>
                  </a:prstClr>
                </a:solidFill>
                <a:cs typeface="+mn-ea"/>
                <a:sym typeface="+mn-lt"/>
              </a:rPr>
              <a:t>... ...</a:t>
            </a:r>
            <a:endParaRPr lang="zh-CN" altLang="en-US" sz="1200" dirty="0">
              <a:solidFill>
                <a:prstClr val="black">
                  <a:lumMod val="95000"/>
                  <a:lumOff val="5000"/>
                </a:prstClr>
              </a:solidFill>
              <a:cs typeface="+mn-ea"/>
              <a:sym typeface="+mn-lt"/>
            </a:endParaRPr>
          </a:p>
        </p:txBody>
      </p:sp>
      <p:grpSp>
        <p:nvGrpSpPr>
          <p:cNvPr id="32" name="组合 31"/>
          <p:cNvGrpSpPr/>
          <p:nvPr/>
        </p:nvGrpSpPr>
        <p:grpSpPr>
          <a:xfrm>
            <a:off x="7975561" y="1516879"/>
            <a:ext cx="3719140" cy="4693421"/>
            <a:chOff x="655912" y="2105133"/>
            <a:chExt cx="2607791" cy="4693421"/>
          </a:xfrm>
        </p:grpSpPr>
        <p:sp>
          <p:nvSpPr>
            <p:cNvPr id="33" name="直角三角形 69"/>
            <p:cNvSpPr/>
            <p:nvPr/>
          </p:nvSpPr>
          <p:spPr>
            <a:xfrm rot="5400000" flipH="1">
              <a:off x="735314" y="4270165"/>
              <a:ext cx="4693421" cy="363357"/>
            </a:xfrm>
            <a:custGeom>
              <a:avLst/>
              <a:gdLst>
                <a:gd name="connsiteX0" fmla="*/ 0 w 1994637"/>
                <a:gd name="connsiteY0" fmla="*/ 328931 h 328931"/>
                <a:gd name="connsiteX1" fmla="*/ 0 w 1994637"/>
                <a:gd name="connsiteY1" fmla="*/ 0 h 328931"/>
                <a:gd name="connsiteX2" fmla="*/ 1994637 w 1994637"/>
                <a:gd name="connsiteY2" fmla="*/ 328931 h 328931"/>
                <a:gd name="connsiteX3" fmla="*/ 0 w 1994637"/>
                <a:gd name="connsiteY3" fmla="*/ 328931 h 328931"/>
                <a:gd name="connsiteX0-1" fmla="*/ 196850 w 2191487"/>
                <a:gd name="connsiteY0-2" fmla="*/ 278131 h 278131"/>
                <a:gd name="connsiteX1-3" fmla="*/ 0 w 2191487"/>
                <a:gd name="connsiteY1-4" fmla="*/ 0 h 278131"/>
                <a:gd name="connsiteX2-5" fmla="*/ 2191487 w 2191487"/>
                <a:gd name="connsiteY2-6" fmla="*/ 278131 h 278131"/>
                <a:gd name="connsiteX3-7" fmla="*/ 196850 w 2191487"/>
                <a:gd name="connsiteY3-8" fmla="*/ 278131 h 278131"/>
                <a:gd name="connsiteX0-9" fmla="*/ 273050 w 2267687"/>
                <a:gd name="connsiteY0-10" fmla="*/ 290831 h 290831"/>
                <a:gd name="connsiteX1-11" fmla="*/ 0 w 2267687"/>
                <a:gd name="connsiteY1-12" fmla="*/ 0 h 290831"/>
                <a:gd name="connsiteX2-13" fmla="*/ 2267687 w 2267687"/>
                <a:gd name="connsiteY2-14" fmla="*/ 290831 h 290831"/>
                <a:gd name="connsiteX3-15" fmla="*/ 273050 w 2267687"/>
                <a:gd name="connsiteY3-16" fmla="*/ 290831 h 290831"/>
                <a:gd name="connsiteX0-17" fmla="*/ 174418 w 2267687"/>
                <a:gd name="connsiteY0-18" fmla="*/ 303531 h 303531"/>
                <a:gd name="connsiteX1-19" fmla="*/ 0 w 2267687"/>
                <a:gd name="connsiteY1-20" fmla="*/ 0 h 303531"/>
                <a:gd name="connsiteX2-21" fmla="*/ 2267687 w 2267687"/>
                <a:gd name="connsiteY2-22" fmla="*/ 290831 h 303531"/>
                <a:gd name="connsiteX3-23" fmla="*/ 174418 w 2267687"/>
                <a:gd name="connsiteY3-24" fmla="*/ 303531 h 303531"/>
                <a:gd name="connsiteX0-25" fmla="*/ 172657 w 2265926"/>
                <a:gd name="connsiteY0-26" fmla="*/ 316231 h 316231"/>
                <a:gd name="connsiteX1-27" fmla="*/ 0 w 2265926"/>
                <a:gd name="connsiteY1-28" fmla="*/ 0 h 316231"/>
                <a:gd name="connsiteX2-29" fmla="*/ 2265926 w 2265926"/>
                <a:gd name="connsiteY2-30" fmla="*/ 303531 h 316231"/>
                <a:gd name="connsiteX3-31" fmla="*/ 172657 w 2265926"/>
                <a:gd name="connsiteY3-32" fmla="*/ 316231 h 31623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265926" h="316231">
                  <a:moveTo>
                    <a:pt x="172657" y="316231"/>
                  </a:moveTo>
                  <a:lnTo>
                    <a:pt x="0" y="0"/>
                  </a:lnTo>
                  <a:lnTo>
                    <a:pt x="2265926" y="303531"/>
                  </a:lnTo>
                  <a:lnTo>
                    <a:pt x="172657" y="316231"/>
                  </a:lnTo>
                  <a:close/>
                </a:path>
              </a:pathLst>
            </a:custGeom>
            <a:gradFill>
              <a:gsLst>
                <a:gs pos="100000">
                  <a:schemeClr val="bg1">
                    <a:lumMod val="50000"/>
                    <a:alpha val="44000"/>
                  </a:schemeClr>
                </a:gs>
                <a:gs pos="0">
                  <a:srgbClr val="F3F3F3">
                    <a:alpha val="12000"/>
                  </a:srgbClr>
                </a:gs>
              </a:gsLst>
              <a:lin ang="5400000" scaled="0"/>
            </a:gradFill>
            <a:ln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" name="直角三角形 69"/>
            <p:cNvSpPr/>
            <p:nvPr/>
          </p:nvSpPr>
          <p:spPr>
            <a:xfrm flipH="1" flipV="1">
              <a:off x="655912" y="6409659"/>
              <a:ext cx="2605627" cy="334172"/>
            </a:xfrm>
            <a:custGeom>
              <a:avLst/>
              <a:gdLst>
                <a:gd name="connsiteX0" fmla="*/ 0 w 1994637"/>
                <a:gd name="connsiteY0" fmla="*/ 328931 h 328931"/>
                <a:gd name="connsiteX1" fmla="*/ 0 w 1994637"/>
                <a:gd name="connsiteY1" fmla="*/ 0 h 328931"/>
                <a:gd name="connsiteX2" fmla="*/ 1994637 w 1994637"/>
                <a:gd name="connsiteY2" fmla="*/ 328931 h 328931"/>
                <a:gd name="connsiteX3" fmla="*/ 0 w 1994637"/>
                <a:gd name="connsiteY3" fmla="*/ 328931 h 328931"/>
                <a:gd name="connsiteX0-1" fmla="*/ 196850 w 2191487"/>
                <a:gd name="connsiteY0-2" fmla="*/ 278131 h 278131"/>
                <a:gd name="connsiteX1-3" fmla="*/ 0 w 2191487"/>
                <a:gd name="connsiteY1-4" fmla="*/ 0 h 278131"/>
                <a:gd name="connsiteX2-5" fmla="*/ 2191487 w 2191487"/>
                <a:gd name="connsiteY2-6" fmla="*/ 278131 h 278131"/>
                <a:gd name="connsiteX3-7" fmla="*/ 196850 w 2191487"/>
                <a:gd name="connsiteY3-8" fmla="*/ 278131 h 278131"/>
                <a:gd name="connsiteX0-9" fmla="*/ 273050 w 2267687"/>
                <a:gd name="connsiteY0-10" fmla="*/ 290831 h 290831"/>
                <a:gd name="connsiteX1-11" fmla="*/ 0 w 2267687"/>
                <a:gd name="connsiteY1-12" fmla="*/ 0 h 290831"/>
                <a:gd name="connsiteX2-13" fmla="*/ 2267687 w 2267687"/>
                <a:gd name="connsiteY2-14" fmla="*/ 290831 h 290831"/>
                <a:gd name="connsiteX3-15" fmla="*/ 273050 w 2267687"/>
                <a:gd name="connsiteY3-16" fmla="*/ 290831 h 29083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267687" h="290831">
                  <a:moveTo>
                    <a:pt x="273050" y="290831"/>
                  </a:moveTo>
                  <a:lnTo>
                    <a:pt x="0" y="0"/>
                  </a:lnTo>
                  <a:lnTo>
                    <a:pt x="2267687" y="290831"/>
                  </a:lnTo>
                  <a:lnTo>
                    <a:pt x="273050" y="290831"/>
                  </a:lnTo>
                  <a:close/>
                </a:path>
              </a:pathLst>
            </a:custGeom>
            <a:gradFill>
              <a:gsLst>
                <a:gs pos="100000">
                  <a:schemeClr val="bg1">
                    <a:lumMod val="50000"/>
                    <a:alpha val="44000"/>
                  </a:schemeClr>
                </a:gs>
                <a:gs pos="0">
                  <a:srgbClr val="F3F3F3">
                    <a:alpha val="12000"/>
                  </a:srgbClr>
                </a:gs>
              </a:gsLst>
              <a:lin ang="5400000" scaled="0"/>
            </a:gradFill>
            <a:ln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" name="矩形 34"/>
            <p:cNvSpPr/>
            <p:nvPr/>
          </p:nvSpPr>
          <p:spPr>
            <a:xfrm>
              <a:off x="1037203" y="2560945"/>
              <a:ext cx="1894121" cy="3877900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ffectLst>
              <a:outerShdw blurRad="76200" dist="508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" name="矩形 35"/>
            <p:cNvSpPr/>
            <p:nvPr/>
          </p:nvSpPr>
          <p:spPr>
            <a:xfrm>
              <a:off x="1037203" y="2560945"/>
              <a:ext cx="1894121" cy="582162"/>
            </a:xfrm>
            <a:prstGeom prst="rect">
              <a:avLst/>
            </a:prstGeom>
            <a:gradFill>
              <a:gsLst>
                <a:gs pos="0">
                  <a:srgbClr val="E30613"/>
                </a:gs>
                <a:gs pos="100000">
                  <a:srgbClr val="81040B"/>
                </a:gs>
              </a:gsLst>
              <a:lin ang="3600000" scaled="0"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37" name="组合 36"/>
          <p:cNvGrpSpPr/>
          <p:nvPr/>
        </p:nvGrpSpPr>
        <p:grpSpPr>
          <a:xfrm>
            <a:off x="9272344" y="1070704"/>
            <a:ext cx="1136932" cy="1334681"/>
            <a:chOff x="6591300" y="1966752"/>
            <a:chExt cx="830580" cy="975045"/>
          </a:xfrm>
        </p:grpSpPr>
        <p:sp>
          <p:nvSpPr>
            <p:cNvPr id="38" name="任意多边形 37"/>
            <p:cNvSpPr/>
            <p:nvPr/>
          </p:nvSpPr>
          <p:spPr>
            <a:xfrm>
              <a:off x="6591300" y="2484597"/>
              <a:ext cx="830580" cy="457200"/>
            </a:xfrm>
            <a:custGeom>
              <a:avLst/>
              <a:gdLst>
                <a:gd name="connsiteX0" fmla="*/ 0 w 830580"/>
                <a:gd name="connsiteY0" fmla="*/ 0 h 457200"/>
                <a:gd name="connsiteX1" fmla="*/ 830580 w 830580"/>
                <a:gd name="connsiteY1" fmla="*/ 0 h 457200"/>
                <a:gd name="connsiteX2" fmla="*/ 830580 w 830580"/>
                <a:gd name="connsiteY2" fmla="*/ 457200 h 457200"/>
                <a:gd name="connsiteX3" fmla="*/ 608210 w 830580"/>
                <a:gd name="connsiteY3" fmla="*/ 457200 h 457200"/>
                <a:gd name="connsiteX4" fmla="*/ 608210 w 830580"/>
                <a:gd name="connsiteY4" fmla="*/ 415966 h 457200"/>
                <a:gd name="connsiteX5" fmla="*/ 573326 w 830580"/>
                <a:gd name="connsiteY5" fmla="*/ 415966 h 457200"/>
                <a:gd name="connsiteX6" fmla="*/ 532092 w 830580"/>
                <a:gd name="connsiteY6" fmla="*/ 457200 h 457200"/>
                <a:gd name="connsiteX7" fmla="*/ 298488 w 830580"/>
                <a:gd name="connsiteY7" fmla="*/ 457200 h 457200"/>
                <a:gd name="connsiteX8" fmla="*/ 257254 w 830580"/>
                <a:gd name="connsiteY8" fmla="*/ 415966 h 457200"/>
                <a:gd name="connsiteX9" fmla="*/ 222370 w 830580"/>
                <a:gd name="connsiteY9" fmla="*/ 415966 h 457200"/>
                <a:gd name="connsiteX10" fmla="*/ 222370 w 830580"/>
                <a:gd name="connsiteY10" fmla="*/ 457200 h 457200"/>
                <a:gd name="connsiteX11" fmla="*/ 0 w 830580"/>
                <a:gd name="connsiteY11" fmla="*/ 45720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0580" h="457200">
                  <a:moveTo>
                    <a:pt x="0" y="0"/>
                  </a:moveTo>
                  <a:lnTo>
                    <a:pt x="830580" y="0"/>
                  </a:lnTo>
                  <a:lnTo>
                    <a:pt x="830580" y="457200"/>
                  </a:lnTo>
                  <a:lnTo>
                    <a:pt x="608210" y="457200"/>
                  </a:lnTo>
                  <a:lnTo>
                    <a:pt x="608210" y="415966"/>
                  </a:lnTo>
                  <a:lnTo>
                    <a:pt x="573326" y="415966"/>
                  </a:lnTo>
                  <a:lnTo>
                    <a:pt x="532092" y="457200"/>
                  </a:lnTo>
                  <a:lnTo>
                    <a:pt x="298488" y="457200"/>
                  </a:lnTo>
                  <a:lnTo>
                    <a:pt x="257254" y="415966"/>
                  </a:lnTo>
                  <a:lnTo>
                    <a:pt x="222370" y="415966"/>
                  </a:lnTo>
                  <a:lnTo>
                    <a:pt x="222370" y="457200"/>
                  </a:lnTo>
                  <a:lnTo>
                    <a:pt x="0" y="457200"/>
                  </a:lnTo>
                  <a:close/>
                </a:path>
              </a:pathLst>
            </a:custGeom>
            <a:gradFill>
              <a:gsLst>
                <a:gs pos="93000">
                  <a:srgbClr val="363638"/>
                </a:gs>
                <a:gs pos="7000">
                  <a:srgbClr val="313132"/>
                </a:gs>
                <a:gs pos="46000">
                  <a:srgbClr val="3B3B3D"/>
                </a:gs>
                <a:gs pos="93000">
                  <a:schemeClr val="tx1">
                    <a:lumMod val="85000"/>
                    <a:lumOff val="15000"/>
                  </a:schemeClr>
                </a:gs>
                <a:gs pos="7000">
                  <a:schemeClr val="tx1">
                    <a:lumMod val="85000"/>
                    <a:lumOff val="15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76200" dist="254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" name="任意多边形 38"/>
            <p:cNvSpPr/>
            <p:nvPr/>
          </p:nvSpPr>
          <p:spPr>
            <a:xfrm>
              <a:off x="6790111" y="1966752"/>
              <a:ext cx="432956" cy="938372"/>
            </a:xfrm>
            <a:custGeom>
              <a:avLst/>
              <a:gdLst>
                <a:gd name="connsiteX0" fmla="*/ 216478 w 432956"/>
                <a:gd name="connsiteY0" fmla="*/ 0 h 938372"/>
                <a:gd name="connsiteX1" fmla="*/ 432956 w 432956"/>
                <a:gd name="connsiteY1" fmla="*/ 152400 h 938372"/>
                <a:gd name="connsiteX2" fmla="*/ 369551 w 432956"/>
                <a:gd name="connsiteY2" fmla="*/ 260163 h 938372"/>
                <a:gd name="connsiteX3" fmla="*/ 309290 w 432956"/>
                <a:gd name="connsiteY3" fmla="*/ 288766 h 938372"/>
                <a:gd name="connsiteX4" fmla="*/ 318874 w 432956"/>
                <a:gd name="connsiteY4" fmla="*/ 390981 h 938372"/>
                <a:gd name="connsiteX5" fmla="*/ 391740 w 432956"/>
                <a:gd name="connsiteY5" fmla="*/ 938372 h 938372"/>
                <a:gd name="connsiteX6" fmla="*/ 41218 w 432956"/>
                <a:gd name="connsiteY6" fmla="*/ 938372 h 938372"/>
                <a:gd name="connsiteX7" fmla="*/ 113192 w 432956"/>
                <a:gd name="connsiteY7" fmla="*/ 391428 h 938372"/>
                <a:gd name="connsiteX8" fmla="*/ 123385 w 432956"/>
                <a:gd name="connsiteY8" fmla="*/ 288632 h 938372"/>
                <a:gd name="connsiteX9" fmla="*/ 63405 w 432956"/>
                <a:gd name="connsiteY9" fmla="*/ 260163 h 938372"/>
                <a:gd name="connsiteX10" fmla="*/ 0 w 432956"/>
                <a:gd name="connsiteY10" fmla="*/ 152400 h 938372"/>
                <a:gd name="connsiteX11" fmla="*/ 216478 w 432956"/>
                <a:gd name="connsiteY11" fmla="*/ 0 h 938372"/>
                <a:gd name="connsiteX0-1" fmla="*/ 216478 w 432956"/>
                <a:gd name="connsiteY0-2" fmla="*/ 0 h 938372"/>
                <a:gd name="connsiteX1-3" fmla="*/ 432956 w 432956"/>
                <a:gd name="connsiteY1-4" fmla="*/ 152400 h 938372"/>
                <a:gd name="connsiteX2-5" fmla="*/ 369551 w 432956"/>
                <a:gd name="connsiteY2-6" fmla="*/ 260163 h 938372"/>
                <a:gd name="connsiteX3-7" fmla="*/ 309290 w 432956"/>
                <a:gd name="connsiteY3-8" fmla="*/ 288766 h 938372"/>
                <a:gd name="connsiteX4-9" fmla="*/ 318874 w 432956"/>
                <a:gd name="connsiteY4-10" fmla="*/ 390981 h 938372"/>
                <a:gd name="connsiteX5-11" fmla="*/ 391740 w 432956"/>
                <a:gd name="connsiteY5-12" fmla="*/ 938372 h 938372"/>
                <a:gd name="connsiteX6-13" fmla="*/ 41218 w 432956"/>
                <a:gd name="connsiteY6-14" fmla="*/ 938372 h 938372"/>
                <a:gd name="connsiteX7-15" fmla="*/ 113192 w 432956"/>
                <a:gd name="connsiteY7-16" fmla="*/ 391428 h 938372"/>
                <a:gd name="connsiteX8-17" fmla="*/ 63405 w 432956"/>
                <a:gd name="connsiteY8-18" fmla="*/ 260163 h 938372"/>
                <a:gd name="connsiteX9-19" fmla="*/ 0 w 432956"/>
                <a:gd name="connsiteY9-20" fmla="*/ 152400 h 938372"/>
                <a:gd name="connsiteX10-21" fmla="*/ 216478 w 432956"/>
                <a:gd name="connsiteY10-22" fmla="*/ 0 h 938372"/>
                <a:gd name="connsiteX0-23" fmla="*/ 216478 w 432956"/>
                <a:gd name="connsiteY0-24" fmla="*/ 0 h 938372"/>
                <a:gd name="connsiteX1-25" fmla="*/ 432956 w 432956"/>
                <a:gd name="connsiteY1-26" fmla="*/ 152400 h 938372"/>
                <a:gd name="connsiteX2-27" fmla="*/ 369551 w 432956"/>
                <a:gd name="connsiteY2-28" fmla="*/ 260163 h 938372"/>
                <a:gd name="connsiteX3-29" fmla="*/ 309290 w 432956"/>
                <a:gd name="connsiteY3-30" fmla="*/ 288766 h 938372"/>
                <a:gd name="connsiteX4-31" fmla="*/ 318874 w 432956"/>
                <a:gd name="connsiteY4-32" fmla="*/ 390981 h 938372"/>
                <a:gd name="connsiteX5-33" fmla="*/ 391740 w 432956"/>
                <a:gd name="connsiteY5-34" fmla="*/ 938372 h 938372"/>
                <a:gd name="connsiteX6-35" fmla="*/ 41218 w 432956"/>
                <a:gd name="connsiteY6-36" fmla="*/ 938372 h 938372"/>
                <a:gd name="connsiteX7-37" fmla="*/ 113192 w 432956"/>
                <a:gd name="connsiteY7-38" fmla="*/ 391428 h 938372"/>
                <a:gd name="connsiteX8-39" fmla="*/ 63405 w 432956"/>
                <a:gd name="connsiteY8-40" fmla="*/ 260163 h 938372"/>
                <a:gd name="connsiteX9-41" fmla="*/ 0 w 432956"/>
                <a:gd name="connsiteY9-42" fmla="*/ 152400 h 938372"/>
                <a:gd name="connsiteX10-43" fmla="*/ 216478 w 432956"/>
                <a:gd name="connsiteY10-44" fmla="*/ 0 h 938372"/>
                <a:gd name="connsiteX0-45" fmla="*/ 216478 w 432956"/>
                <a:gd name="connsiteY0-46" fmla="*/ 0 h 938372"/>
                <a:gd name="connsiteX1-47" fmla="*/ 432956 w 432956"/>
                <a:gd name="connsiteY1-48" fmla="*/ 152400 h 938372"/>
                <a:gd name="connsiteX2-49" fmla="*/ 369551 w 432956"/>
                <a:gd name="connsiteY2-50" fmla="*/ 260163 h 938372"/>
                <a:gd name="connsiteX3-51" fmla="*/ 309290 w 432956"/>
                <a:gd name="connsiteY3-52" fmla="*/ 288766 h 938372"/>
                <a:gd name="connsiteX4-53" fmla="*/ 318874 w 432956"/>
                <a:gd name="connsiteY4-54" fmla="*/ 390981 h 938372"/>
                <a:gd name="connsiteX5-55" fmla="*/ 391740 w 432956"/>
                <a:gd name="connsiteY5-56" fmla="*/ 938372 h 938372"/>
                <a:gd name="connsiteX6-57" fmla="*/ 41218 w 432956"/>
                <a:gd name="connsiteY6-58" fmla="*/ 938372 h 938372"/>
                <a:gd name="connsiteX7-59" fmla="*/ 110017 w 432956"/>
                <a:gd name="connsiteY7-60" fmla="*/ 429528 h 938372"/>
                <a:gd name="connsiteX8-61" fmla="*/ 63405 w 432956"/>
                <a:gd name="connsiteY8-62" fmla="*/ 260163 h 938372"/>
                <a:gd name="connsiteX9-63" fmla="*/ 0 w 432956"/>
                <a:gd name="connsiteY9-64" fmla="*/ 152400 h 938372"/>
                <a:gd name="connsiteX10-65" fmla="*/ 216478 w 432956"/>
                <a:gd name="connsiteY10-66" fmla="*/ 0 h 938372"/>
                <a:gd name="connsiteX0-67" fmla="*/ 216478 w 432956"/>
                <a:gd name="connsiteY0-68" fmla="*/ 0 h 938372"/>
                <a:gd name="connsiteX1-69" fmla="*/ 432956 w 432956"/>
                <a:gd name="connsiteY1-70" fmla="*/ 152400 h 938372"/>
                <a:gd name="connsiteX2-71" fmla="*/ 369551 w 432956"/>
                <a:gd name="connsiteY2-72" fmla="*/ 260163 h 938372"/>
                <a:gd name="connsiteX3-73" fmla="*/ 309290 w 432956"/>
                <a:gd name="connsiteY3-74" fmla="*/ 288766 h 938372"/>
                <a:gd name="connsiteX4-75" fmla="*/ 318874 w 432956"/>
                <a:gd name="connsiteY4-76" fmla="*/ 390981 h 938372"/>
                <a:gd name="connsiteX5-77" fmla="*/ 391740 w 432956"/>
                <a:gd name="connsiteY5-78" fmla="*/ 938372 h 938372"/>
                <a:gd name="connsiteX6-79" fmla="*/ 41218 w 432956"/>
                <a:gd name="connsiteY6-80" fmla="*/ 938372 h 938372"/>
                <a:gd name="connsiteX7-81" fmla="*/ 110017 w 432956"/>
                <a:gd name="connsiteY7-82" fmla="*/ 429528 h 938372"/>
                <a:gd name="connsiteX8-83" fmla="*/ 63405 w 432956"/>
                <a:gd name="connsiteY8-84" fmla="*/ 260163 h 938372"/>
                <a:gd name="connsiteX9-85" fmla="*/ 0 w 432956"/>
                <a:gd name="connsiteY9-86" fmla="*/ 152400 h 938372"/>
                <a:gd name="connsiteX10-87" fmla="*/ 216478 w 432956"/>
                <a:gd name="connsiteY10-88" fmla="*/ 0 h 938372"/>
                <a:gd name="connsiteX0-89" fmla="*/ 216478 w 432956"/>
                <a:gd name="connsiteY0-90" fmla="*/ 0 h 938372"/>
                <a:gd name="connsiteX1-91" fmla="*/ 432956 w 432956"/>
                <a:gd name="connsiteY1-92" fmla="*/ 152400 h 938372"/>
                <a:gd name="connsiteX2-93" fmla="*/ 369551 w 432956"/>
                <a:gd name="connsiteY2-94" fmla="*/ 260163 h 938372"/>
                <a:gd name="connsiteX3-95" fmla="*/ 309290 w 432956"/>
                <a:gd name="connsiteY3-96" fmla="*/ 288766 h 938372"/>
                <a:gd name="connsiteX4-97" fmla="*/ 318874 w 432956"/>
                <a:gd name="connsiteY4-98" fmla="*/ 390981 h 938372"/>
                <a:gd name="connsiteX5-99" fmla="*/ 391740 w 432956"/>
                <a:gd name="connsiteY5-100" fmla="*/ 938372 h 938372"/>
                <a:gd name="connsiteX6-101" fmla="*/ 41218 w 432956"/>
                <a:gd name="connsiteY6-102" fmla="*/ 938372 h 938372"/>
                <a:gd name="connsiteX7-103" fmla="*/ 110017 w 432956"/>
                <a:gd name="connsiteY7-104" fmla="*/ 429528 h 938372"/>
                <a:gd name="connsiteX8-105" fmla="*/ 63405 w 432956"/>
                <a:gd name="connsiteY8-106" fmla="*/ 260163 h 938372"/>
                <a:gd name="connsiteX9-107" fmla="*/ 0 w 432956"/>
                <a:gd name="connsiteY9-108" fmla="*/ 152400 h 938372"/>
                <a:gd name="connsiteX10-109" fmla="*/ 216478 w 432956"/>
                <a:gd name="connsiteY10-110" fmla="*/ 0 h 938372"/>
                <a:gd name="connsiteX0-111" fmla="*/ 216478 w 432956"/>
                <a:gd name="connsiteY0-112" fmla="*/ 0 h 938372"/>
                <a:gd name="connsiteX1-113" fmla="*/ 432956 w 432956"/>
                <a:gd name="connsiteY1-114" fmla="*/ 152400 h 938372"/>
                <a:gd name="connsiteX2-115" fmla="*/ 369551 w 432956"/>
                <a:gd name="connsiteY2-116" fmla="*/ 260163 h 938372"/>
                <a:gd name="connsiteX3-117" fmla="*/ 309290 w 432956"/>
                <a:gd name="connsiteY3-118" fmla="*/ 288766 h 938372"/>
                <a:gd name="connsiteX4-119" fmla="*/ 318874 w 432956"/>
                <a:gd name="connsiteY4-120" fmla="*/ 390981 h 938372"/>
                <a:gd name="connsiteX5-121" fmla="*/ 391740 w 432956"/>
                <a:gd name="connsiteY5-122" fmla="*/ 938372 h 938372"/>
                <a:gd name="connsiteX6-123" fmla="*/ 41218 w 432956"/>
                <a:gd name="connsiteY6-124" fmla="*/ 938372 h 938372"/>
                <a:gd name="connsiteX7-125" fmla="*/ 110017 w 432956"/>
                <a:gd name="connsiteY7-126" fmla="*/ 454928 h 938372"/>
                <a:gd name="connsiteX8-127" fmla="*/ 63405 w 432956"/>
                <a:gd name="connsiteY8-128" fmla="*/ 260163 h 938372"/>
                <a:gd name="connsiteX9-129" fmla="*/ 0 w 432956"/>
                <a:gd name="connsiteY9-130" fmla="*/ 152400 h 938372"/>
                <a:gd name="connsiteX10-131" fmla="*/ 216478 w 432956"/>
                <a:gd name="connsiteY10-132" fmla="*/ 0 h 938372"/>
                <a:gd name="connsiteX0-133" fmla="*/ 216478 w 432956"/>
                <a:gd name="connsiteY0-134" fmla="*/ 0 h 938372"/>
                <a:gd name="connsiteX1-135" fmla="*/ 432956 w 432956"/>
                <a:gd name="connsiteY1-136" fmla="*/ 152400 h 938372"/>
                <a:gd name="connsiteX2-137" fmla="*/ 369551 w 432956"/>
                <a:gd name="connsiteY2-138" fmla="*/ 260163 h 938372"/>
                <a:gd name="connsiteX3-139" fmla="*/ 309290 w 432956"/>
                <a:gd name="connsiteY3-140" fmla="*/ 288766 h 938372"/>
                <a:gd name="connsiteX4-141" fmla="*/ 318874 w 432956"/>
                <a:gd name="connsiteY4-142" fmla="*/ 390981 h 938372"/>
                <a:gd name="connsiteX5-143" fmla="*/ 391740 w 432956"/>
                <a:gd name="connsiteY5-144" fmla="*/ 938372 h 938372"/>
                <a:gd name="connsiteX6-145" fmla="*/ 41218 w 432956"/>
                <a:gd name="connsiteY6-146" fmla="*/ 938372 h 938372"/>
                <a:gd name="connsiteX7-147" fmla="*/ 110017 w 432956"/>
                <a:gd name="connsiteY7-148" fmla="*/ 454928 h 938372"/>
                <a:gd name="connsiteX8-149" fmla="*/ 63405 w 432956"/>
                <a:gd name="connsiteY8-150" fmla="*/ 260163 h 938372"/>
                <a:gd name="connsiteX9-151" fmla="*/ 0 w 432956"/>
                <a:gd name="connsiteY9-152" fmla="*/ 152400 h 938372"/>
                <a:gd name="connsiteX10-153" fmla="*/ 216478 w 432956"/>
                <a:gd name="connsiteY10-154" fmla="*/ 0 h 938372"/>
                <a:gd name="connsiteX0-155" fmla="*/ 216478 w 432956"/>
                <a:gd name="connsiteY0-156" fmla="*/ 0 h 938372"/>
                <a:gd name="connsiteX1-157" fmla="*/ 432956 w 432956"/>
                <a:gd name="connsiteY1-158" fmla="*/ 152400 h 938372"/>
                <a:gd name="connsiteX2-159" fmla="*/ 369551 w 432956"/>
                <a:gd name="connsiteY2-160" fmla="*/ 260163 h 938372"/>
                <a:gd name="connsiteX3-161" fmla="*/ 309290 w 432956"/>
                <a:gd name="connsiteY3-162" fmla="*/ 288766 h 938372"/>
                <a:gd name="connsiteX4-163" fmla="*/ 318874 w 432956"/>
                <a:gd name="connsiteY4-164" fmla="*/ 390981 h 938372"/>
                <a:gd name="connsiteX5-165" fmla="*/ 391740 w 432956"/>
                <a:gd name="connsiteY5-166" fmla="*/ 938372 h 938372"/>
                <a:gd name="connsiteX6-167" fmla="*/ 41218 w 432956"/>
                <a:gd name="connsiteY6-168" fmla="*/ 938372 h 938372"/>
                <a:gd name="connsiteX7-169" fmla="*/ 110017 w 432956"/>
                <a:gd name="connsiteY7-170" fmla="*/ 454928 h 938372"/>
                <a:gd name="connsiteX8-171" fmla="*/ 63405 w 432956"/>
                <a:gd name="connsiteY8-172" fmla="*/ 260163 h 938372"/>
                <a:gd name="connsiteX9-173" fmla="*/ 0 w 432956"/>
                <a:gd name="connsiteY9-174" fmla="*/ 152400 h 938372"/>
                <a:gd name="connsiteX10-175" fmla="*/ 216478 w 432956"/>
                <a:gd name="connsiteY10-176" fmla="*/ 0 h 938372"/>
                <a:gd name="connsiteX0-177" fmla="*/ 216478 w 432956"/>
                <a:gd name="connsiteY0-178" fmla="*/ 0 h 938372"/>
                <a:gd name="connsiteX1-179" fmla="*/ 432956 w 432956"/>
                <a:gd name="connsiteY1-180" fmla="*/ 152400 h 938372"/>
                <a:gd name="connsiteX2-181" fmla="*/ 369551 w 432956"/>
                <a:gd name="connsiteY2-182" fmla="*/ 260163 h 938372"/>
                <a:gd name="connsiteX3-183" fmla="*/ 309290 w 432956"/>
                <a:gd name="connsiteY3-184" fmla="*/ 288766 h 938372"/>
                <a:gd name="connsiteX4-185" fmla="*/ 318874 w 432956"/>
                <a:gd name="connsiteY4-186" fmla="*/ 390981 h 938372"/>
                <a:gd name="connsiteX5-187" fmla="*/ 391740 w 432956"/>
                <a:gd name="connsiteY5-188" fmla="*/ 938372 h 938372"/>
                <a:gd name="connsiteX6-189" fmla="*/ 41218 w 432956"/>
                <a:gd name="connsiteY6-190" fmla="*/ 938372 h 938372"/>
                <a:gd name="connsiteX7-191" fmla="*/ 122717 w 432956"/>
                <a:gd name="connsiteY7-192" fmla="*/ 458103 h 938372"/>
                <a:gd name="connsiteX8-193" fmla="*/ 63405 w 432956"/>
                <a:gd name="connsiteY8-194" fmla="*/ 260163 h 938372"/>
                <a:gd name="connsiteX9-195" fmla="*/ 0 w 432956"/>
                <a:gd name="connsiteY9-196" fmla="*/ 152400 h 938372"/>
                <a:gd name="connsiteX10-197" fmla="*/ 216478 w 432956"/>
                <a:gd name="connsiteY10-198" fmla="*/ 0 h 938372"/>
                <a:gd name="connsiteX0-199" fmla="*/ 216478 w 432956"/>
                <a:gd name="connsiteY0-200" fmla="*/ 0 h 938372"/>
                <a:gd name="connsiteX1-201" fmla="*/ 432956 w 432956"/>
                <a:gd name="connsiteY1-202" fmla="*/ 152400 h 938372"/>
                <a:gd name="connsiteX2-203" fmla="*/ 369551 w 432956"/>
                <a:gd name="connsiteY2-204" fmla="*/ 260163 h 938372"/>
                <a:gd name="connsiteX3-205" fmla="*/ 309290 w 432956"/>
                <a:gd name="connsiteY3-206" fmla="*/ 288766 h 938372"/>
                <a:gd name="connsiteX4-207" fmla="*/ 318874 w 432956"/>
                <a:gd name="connsiteY4-208" fmla="*/ 390981 h 938372"/>
                <a:gd name="connsiteX5-209" fmla="*/ 391740 w 432956"/>
                <a:gd name="connsiteY5-210" fmla="*/ 938372 h 938372"/>
                <a:gd name="connsiteX6-211" fmla="*/ 41218 w 432956"/>
                <a:gd name="connsiteY6-212" fmla="*/ 938372 h 938372"/>
                <a:gd name="connsiteX7-213" fmla="*/ 122717 w 432956"/>
                <a:gd name="connsiteY7-214" fmla="*/ 458103 h 938372"/>
                <a:gd name="connsiteX8-215" fmla="*/ 63405 w 432956"/>
                <a:gd name="connsiteY8-216" fmla="*/ 260163 h 938372"/>
                <a:gd name="connsiteX9-217" fmla="*/ 0 w 432956"/>
                <a:gd name="connsiteY9-218" fmla="*/ 152400 h 938372"/>
                <a:gd name="connsiteX10-219" fmla="*/ 216478 w 432956"/>
                <a:gd name="connsiteY10-220" fmla="*/ 0 h 938372"/>
                <a:gd name="connsiteX0-221" fmla="*/ 216478 w 432956"/>
                <a:gd name="connsiteY0-222" fmla="*/ 0 h 938372"/>
                <a:gd name="connsiteX1-223" fmla="*/ 432956 w 432956"/>
                <a:gd name="connsiteY1-224" fmla="*/ 152400 h 938372"/>
                <a:gd name="connsiteX2-225" fmla="*/ 369551 w 432956"/>
                <a:gd name="connsiteY2-226" fmla="*/ 260163 h 938372"/>
                <a:gd name="connsiteX3-227" fmla="*/ 309290 w 432956"/>
                <a:gd name="connsiteY3-228" fmla="*/ 288766 h 938372"/>
                <a:gd name="connsiteX4-229" fmla="*/ 318874 w 432956"/>
                <a:gd name="connsiteY4-230" fmla="*/ 390981 h 938372"/>
                <a:gd name="connsiteX5-231" fmla="*/ 391740 w 432956"/>
                <a:gd name="connsiteY5-232" fmla="*/ 938372 h 938372"/>
                <a:gd name="connsiteX6-233" fmla="*/ 41218 w 432956"/>
                <a:gd name="connsiteY6-234" fmla="*/ 938372 h 938372"/>
                <a:gd name="connsiteX7-235" fmla="*/ 122717 w 432956"/>
                <a:gd name="connsiteY7-236" fmla="*/ 458103 h 938372"/>
                <a:gd name="connsiteX8-237" fmla="*/ 63405 w 432956"/>
                <a:gd name="connsiteY8-238" fmla="*/ 260163 h 938372"/>
                <a:gd name="connsiteX9-239" fmla="*/ 0 w 432956"/>
                <a:gd name="connsiteY9-240" fmla="*/ 152400 h 938372"/>
                <a:gd name="connsiteX10-241" fmla="*/ 216478 w 432956"/>
                <a:gd name="connsiteY10-242" fmla="*/ 0 h 938372"/>
                <a:gd name="connsiteX0-243" fmla="*/ 216478 w 432956"/>
                <a:gd name="connsiteY0-244" fmla="*/ 0 h 938372"/>
                <a:gd name="connsiteX1-245" fmla="*/ 432956 w 432956"/>
                <a:gd name="connsiteY1-246" fmla="*/ 152400 h 938372"/>
                <a:gd name="connsiteX2-247" fmla="*/ 369551 w 432956"/>
                <a:gd name="connsiteY2-248" fmla="*/ 260163 h 938372"/>
                <a:gd name="connsiteX3-249" fmla="*/ 309290 w 432956"/>
                <a:gd name="connsiteY3-250" fmla="*/ 288766 h 938372"/>
                <a:gd name="connsiteX4-251" fmla="*/ 318874 w 432956"/>
                <a:gd name="connsiteY4-252" fmla="*/ 390981 h 938372"/>
                <a:gd name="connsiteX5-253" fmla="*/ 391740 w 432956"/>
                <a:gd name="connsiteY5-254" fmla="*/ 938372 h 938372"/>
                <a:gd name="connsiteX6-255" fmla="*/ 41218 w 432956"/>
                <a:gd name="connsiteY6-256" fmla="*/ 938372 h 938372"/>
                <a:gd name="connsiteX7-257" fmla="*/ 122717 w 432956"/>
                <a:gd name="connsiteY7-258" fmla="*/ 458103 h 938372"/>
                <a:gd name="connsiteX8-259" fmla="*/ 63405 w 432956"/>
                <a:gd name="connsiteY8-260" fmla="*/ 260163 h 938372"/>
                <a:gd name="connsiteX9-261" fmla="*/ 0 w 432956"/>
                <a:gd name="connsiteY9-262" fmla="*/ 152400 h 938372"/>
                <a:gd name="connsiteX10-263" fmla="*/ 216478 w 432956"/>
                <a:gd name="connsiteY10-264" fmla="*/ 0 h 938372"/>
                <a:gd name="connsiteX0-265" fmla="*/ 216478 w 432956"/>
                <a:gd name="connsiteY0-266" fmla="*/ 0 h 938372"/>
                <a:gd name="connsiteX1-267" fmla="*/ 432956 w 432956"/>
                <a:gd name="connsiteY1-268" fmla="*/ 152400 h 938372"/>
                <a:gd name="connsiteX2-269" fmla="*/ 369551 w 432956"/>
                <a:gd name="connsiteY2-270" fmla="*/ 260163 h 938372"/>
                <a:gd name="connsiteX3-271" fmla="*/ 309290 w 432956"/>
                <a:gd name="connsiteY3-272" fmla="*/ 288766 h 938372"/>
                <a:gd name="connsiteX4-273" fmla="*/ 318874 w 432956"/>
                <a:gd name="connsiteY4-274" fmla="*/ 390981 h 938372"/>
                <a:gd name="connsiteX5-275" fmla="*/ 391740 w 432956"/>
                <a:gd name="connsiteY5-276" fmla="*/ 938372 h 938372"/>
                <a:gd name="connsiteX6-277" fmla="*/ 41218 w 432956"/>
                <a:gd name="connsiteY6-278" fmla="*/ 938372 h 938372"/>
                <a:gd name="connsiteX7-279" fmla="*/ 122717 w 432956"/>
                <a:gd name="connsiteY7-280" fmla="*/ 458103 h 938372"/>
                <a:gd name="connsiteX8-281" fmla="*/ 63405 w 432956"/>
                <a:gd name="connsiteY8-282" fmla="*/ 260163 h 938372"/>
                <a:gd name="connsiteX9-283" fmla="*/ 0 w 432956"/>
                <a:gd name="connsiteY9-284" fmla="*/ 152400 h 938372"/>
                <a:gd name="connsiteX10-285" fmla="*/ 216478 w 432956"/>
                <a:gd name="connsiteY10-286" fmla="*/ 0 h 938372"/>
                <a:gd name="connsiteX0-287" fmla="*/ 216478 w 432956"/>
                <a:gd name="connsiteY0-288" fmla="*/ 0 h 938372"/>
                <a:gd name="connsiteX1-289" fmla="*/ 432956 w 432956"/>
                <a:gd name="connsiteY1-290" fmla="*/ 152400 h 938372"/>
                <a:gd name="connsiteX2-291" fmla="*/ 369551 w 432956"/>
                <a:gd name="connsiteY2-292" fmla="*/ 260163 h 938372"/>
                <a:gd name="connsiteX3-293" fmla="*/ 309290 w 432956"/>
                <a:gd name="connsiteY3-294" fmla="*/ 288766 h 938372"/>
                <a:gd name="connsiteX4-295" fmla="*/ 318874 w 432956"/>
                <a:gd name="connsiteY4-296" fmla="*/ 390981 h 938372"/>
                <a:gd name="connsiteX5-297" fmla="*/ 391740 w 432956"/>
                <a:gd name="connsiteY5-298" fmla="*/ 938372 h 938372"/>
                <a:gd name="connsiteX6-299" fmla="*/ 41218 w 432956"/>
                <a:gd name="connsiteY6-300" fmla="*/ 938372 h 938372"/>
                <a:gd name="connsiteX7-301" fmla="*/ 138592 w 432956"/>
                <a:gd name="connsiteY7-302" fmla="*/ 458103 h 938372"/>
                <a:gd name="connsiteX8-303" fmla="*/ 63405 w 432956"/>
                <a:gd name="connsiteY8-304" fmla="*/ 260163 h 938372"/>
                <a:gd name="connsiteX9-305" fmla="*/ 0 w 432956"/>
                <a:gd name="connsiteY9-306" fmla="*/ 152400 h 938372"/>
                <a:gd name="connsiteX10-307" fmla="*/ 216478 w 432956"/>
                <a:gd name="connsiteY10-308" fmla="*/ 0 h 938372"/>
                <a:gd name="connsiteX0-309" fmla="*/ 216478 w 432956"/>
                <a:gd name="connsiteY0-310" fmla="*/ 0 h 938372"/>
                <a:gd name="connsiteX1-311" fmla="*/ 432956 w 432956"/>
                <a:gd name="connsiteY1-312" fmla="*/ 152400 h 938372"/>
                <a:gd name="connsiteX2-313" fmla="*/ 369551 w 432956"/>
                <a:gd name="connsiteY2-314" fmla="*/ 260163 h 938372"/>
                <a:gd name="connsiteX3-315" fmla="*/ 309290 w 432956"/>
                <a:gd name="connsiteY3-316" fmla="*/ 288766 h 938372"/>
                <a:gd name="connsiteX4-317" fmla="*/ 318874 w 432956"/>
                <a:gd name="connsiteY4-318" fmla="*/ 390981 h 938372"/>
                <a:gd name="connsiteX5-319" fmla="*/ 391740 w 432956"/>
                <a:gd name="connsiteY5-320" fmla="*/ 938372 h 938372"/>
                <a:gd name="connsiteX6-321" fmla="*/ 41218 w 432956"/>
                <a:gd name="connsiteY6-322" fmla="*/ 938372 h 938372"/>
                <a:gd name="connsiteX7-323" fmla="*/ 138592 w 432956"/>
                <a:gd name="connsiteY7-324" fmla="*/ 458103 h 938372"/>
                <a:gd name="connsiteX8-325" fmla="*/ 63405 w 432956"/>
                <a:gd name="connsiteY8-326" fmla="*/ 260163 h 938372"/>
                <a:gd name="connsiteX9-327" fmla="*/ 0 w 432956"/>
                <a:gd name="connsiteY9-328" fmla="*/ 152400 h 938372"/>
                <a:gd name="connsiteX10-329" fmla="*/ 216478 w 432956"/>
                <a:gd name="connsiteY10-330" fmla="*/ 0 h 938372"/>
                <a:gd name="connsiteX0-331" fmla="*/ 216478 w 432956"/>
                <a:gd name="connsiteY0-332" fmla="*/ 0 h 938372"/>
                <a:gd name="connsiteX1-333" fmla="*/ 432956 w 432956"/>
                <a:gd name="connsiteY1-334" fmla="*/ 152400 h 938372"/>
                <a:gd name="connsiteX2-335" fmla="*/ 369551 w 432956"/>
                <a:gd name="connsiteY2-336" fmla="*/ 260163 h 938372"/>
                <a:gd name="connsiteX3-337" fmla="*/ 309290 w 432956"/>
                <a:gd name="connsiteY3-338" fmla="*/ 288766 h 938372"/>
                <a:gd name="connsiteX4-339" fmla="*/ 318874 w 432956"/>
                <a:gd name="connsiteY4-340" fmla="*/ 390981 h 938372"/>
                <a:gd name="connsiteX5-341" fmla="*/ 391740 w 432956"/>
                <a:gd name="connsiteY5-342" fmla="*/ 938372 h 938372"/>
                <a:gd name="connsiteX6-343" fmla="*/ 41218 w 432956"/>
                <a:gd name="connsiteY6-344" fmla="*/ 938372 h 938372"/>
                <a:gd name="connsiteX7-345" fmla="*/ 138592 w 432956"/>
                <a:gd name="connsiteY7-346" fmla="*/ 458103 h 938372"/>
                <a:gd name="connsiteX8-347" fmla="*/ 63405 w 432956"/>
                <a:gd name="connsiteY8-348" fmla="*/ 260163 h 938372"/>
                <a:gd name="connsiteX9-349" fmla="*/ 0 w 432956"/>
                <a:gd name="connsiteY9-350" fmla="*/ 152400 h 938372"/>
                <a:gd name="connsiteX10-351" fmla="*/ 216478 w 432956"/>
                <a:gd name="connsiteY10-352" fmla="*/ 0 h 938372"/>
                <a:gd name="connsiteX0-353" fmla="*/ 216478 w 432956"/>
                <a:gd name="connsiteY0-354" fmla="*/ 0 h 938372"/>
                <a:gd name="connsiteX1-355" fmla="*/ 432956 w 432956"/>
                <a:gd name="connsiteY1-356" fmla="*/ 152400 h 938372"/>
                <a:gd name="connsiteX2-357" fmla="*/ 369551 w 432956"/>
                <a:gd name="connsiteY2-358" fmla="*/ 260163 h 938372"/>
                <a:gd name="connsiteX3-359" fmla="*/ 309290 w 432956"/>
                <a:gd name="connsiteY3-360" fmla="*/ 288766 h 938372"/>
                <a:gd name="connsiteX4-361" fmla="*/ 322049 w 432956"/>
                <a:gd name="connsiteY4-362" fmla="*/ 457656 h 938372"/>
                <a:gd name="connsiteX5-363" fmla="*/ 391740 w 432956"/>
                <a:gd name="connsiteY5-364" fmla="*/ 938372 h 938372"/>
                <a:gd name="connsiteX6-365" fmla="*/ 41218 w 432956"/>
                <a:gd name="connsiteY6-366" fmla="*/ 938372 h 938372"/>
                <a:gd name="connsiteX7-367" fmla="*/ 138592 w 432956"/>
                <a:gd name="connsiteY7-368" fmla="*/ 458103 h 938372"/>
                <a:gd name="connsiteX8-369" fmla="*/ 63405 w 432956"/>
                <a:gd name="connsiteY8-370" fmla="*/ 260163 h 938372"/>
                <a:gd name="connsiteX9-371" fmla="*/ 0 w 432956"/>
                <a:gd name="connsiteY9-372" fmla="*/ 152400 h 938372"/>
                <a:gd name="connsiteX10-373" fmla="*/ 216478 w 432956"/>
                <a:gd name="connsiteY10-374" fmla="*/ 0 h 938372"/>
                <a:gd name="connsiteX0-375" fmla="*/ 216478 w 432956"/>
                <a:gd name="connsiteY0-376" fmla="*/ 0 h 938372"/>
                <a:gd name="connsiteX1-377" fmla="*/ 432956 w 432956"/>
                <a:gd name="connsiteY1-378" fmla="*/ 152400 h 938372"/>
                <a:gd name="connsiteX2-379" fmla="*/ 369551 w 432956"/>
                <a:gd name="connsiteY2-380" fmla="*/ 260163 h 938372"/>
                <a:gd name="connsiteX3-381" fmla="*/ 309290 w 432956"/>
                <a:gd name="connsiteY3-382" fmla="*/ 288766 h 938372"/>
                <a:gd name="connsiteX4-383" fmla="*/ 322049 w 432956"/>
                <a:gd name="connsiteY4-384" fmla="*/ 457656 h 938372"/>
                <a:gd name="connsiteX5-385" fmla="*/ 391740 w 432956"/>
                <a:gd name="connsiteY5-386" fmla="*/ 938372 h 938372"/>
                <a:gd name="connsiteX6-387" fmla="*/ 41218 w 432956"/>
                <a:gd name="connsiteY6-388" fmla="*/ 938372 h 938372"/>
                <a:gd name="connsiteX7-389" fmla="*/ 138592 w 432956"/>
                <a:gd name="connsiteY7-390" fmla="*/ 458103 h 938372"/>
                <a:gd name="connsiteX8-391" fmla="*/ 63405 w 432956"/>
                <a:gd name="connsiteY8-392" fmla="*/ 260163 h 938372"/>
                <a:gd name="connsiteX9-393" fmla="*/ 0 w 432956"/>
                <a:gd name="connsiteY9-394" fmla="*/ 152400 h 938372"/>
                <a:gd name="connsiteX10-395" fmla="*/ 216478 w 432956"/>
                <a:gd name="connsiteY10-396" fmla="*/ 0 h 938372"/>
                <a:gd name="connsiteX0-397" fmla="*/ 216478 w 432956"/>
                <a:gd name="connsiteY0-398" fmla="*/ 0 h 938372"/>
                <a:gd name="connsiteX1-399" fmla="*/ 432956 w 432956"/>
                <a:gd name="connsiteY1-400" fmla="*/ 152400 h 938372"/>
                <a:gd name="connsiteX2-401" fmla="*/ 369551 w 432956"/>
                <a:gd name="connsiteY2-402" fmla="*/ 260163 h 938372"/>
                <a:gd name="connsiteX3-403" fmla="*/ 309290 w 432956"/>
                <a:gd name="connsiteY3-404" fmla="*/ 285591 h 938372"/>
                <a:gd name="connsiteX4-405" fmla="*/ 322049 w 432956"/>
                <a:gd name="connsiteY4-406" fmla="*/ 457656 h 938372"/>
                <a:gd name="connsiteX5-407" fmla="*/ 391740 w 432956"/>
                <a:gd name="connsiteY5-408" fmla="*/ 938372 h 938372"/>
                <a:gd name="connsiteX6-409" fmla="*/ 41218 w 432956"/>
                <a:gd name="connsiteY6-410" fmla="*/ 938372 h 938372"/>
                <a:gd name="connsiteX7-411" fmla="*/ 138592 w 432956"/>
                <a:gd name="connsiteY7-412" fmla="*/ 458103 h 938372"/>
                <a:gd name="connsiteX8-413" fmla="*/ 63405 w 432956"/>
                <a:gd name="connsiteY8-414" fmla="*/ 260163 h 938372"/>
                <a:gd name="connsiteX9-415" fmla="*/ 0 w 432956"/>
                <a:gd name="connsiteY9-416" fmla="*/ 152400 h 938372"/>
                <a:gd name="connsiteX10-417" fmla="*/ 216478 w 432956"/>
                <a:gd name="connsiteY10-418" fmla="*/ 0 h 938372"/>
                <a:gd name="connsiteX0-419" fmla="*/ 216478 w 432956"/>
                <a:gd name="connsiteY0-420" fmla="*/ 0 h 938372"/>
                <a:gd name="connsiteX1-421" fmla="*/ 432956 w 432956"/>
                <a:gd name="connsiteY1-422" fmla="*/ 152400 h 938372"/>
                <a:gd name="connsiteX2-423" fmla="*/ 369551 w 432956"/>
                <a:gd name="connsiteY2-424" fmla="*/ 260163 h 938372"/>
                <a:gd name="connsiteX3-425" fmla="*/ 309290 w 432956"/>
                <a:gd name="connsiteY3-426" fmla="*/ 285591 h 938372"/>
                <a:gd name="connsiteX4-427" fmla="*/ 322049 w 432956"/>
                <a:gd name="connsiteY4-428" fmla="*/ 457656 h 938372"/>
                <a:gd name="connsiteX5-429" fmla="*/ 391740 w 432956"/>
                <a:gd name="connsiteY5-430" fmla="*/ 938372 h 938372"/>
                <a:gd name="connsiteX6-431" fmla="*/ 41218 w 432956"/>
                <a:gd name="connsiteY6-432" fmla="*/ 938372 h 938372"/>
                <a:gd name="connsiteX7-433" fmla="*/ 138592 w 432956"/>
                <a:gd name="connsiteY7-434" fmla="*/ 458103 h 938372"/>
                <a:gd name="connsiteX8-435" fmla="*/ 63405 w 432956"/>
                <a:gd name="connsiteY8-436" fmla="*/ 260163 h 938372"/>
                <a:gd name="connsiteX9-437" fmla="*/ 0 w 432956"/>
                <a:gd name="connsiteY9-438" fmla="*/ 152400 h 938372"/>
                <a:gd name="connsiteX10-439" fmla="*/ 216478 w 432956"/>
                <a:gd name="connsiteY10-440" fmla="*/ 0 h 938372"/>
                <a:gd name="connsiteX0-441" fmla="*/ 216478 w 432956"/>
                <a:gd name="connsiteY0-442" fmla="*/ 0 h 938372"/>
                <a:gd name="connsiteX1-443" fmla="*/ 432956 w 432956"/>
                <a:gd name="connsiteY1-444" fmla="*/ 152400 h 938372"/>
                <a:gd name="connsiteX2-445" fmla="*/ 369551 w 432956"/>
                <a:gd name="connsiteY2-446" fmla="*/ 260163 h 938372"/>
                <a:gd name="connsiteX3-447" fmla="*/ 322049 w 432956"/>
                <a:gd name="connsiteY3-448" fmla="*/ 457656 h 938372"/>
                <a:gd name="connsiteX4-449" fmla="*/ 391740 w 432956"/>
                <a:gd name="connsiteY4-450" fmla="*/ 938372 h 938372"/>
                <a:gd name="connsiteX5-451" fmla="*/ 41218 w 432956"/>
                <a:gd name="connsiteY5-452" fmla="*/ 938372 h 938372"/>
                <a:gd name="connsiteX6-453" fmla="*/ 138592 w 432956"/>
                <a:gd name="connsiteY6-454" fmla="*/ 458103 h 938372"/>
                <a:gd name="connsiteX7-455" fmla="*/ 63405 w 432956"/>
                <a:gd name="connsiteY7-456" fmla="*/ 260163 h 938372"/>
                <a:gd name="connsiteX8-457" fmla="*/ 0 w 432956"/>
                <a:gd name="connsiteY8-458" fmla="*/ 152400 h 938372"/>
                <a:gd name="connsiteX9-459" fmla="*/ 216478 w 432956"/>
                <a:gd name="connsiteY9-460" fmla="*/ 0 h 938372"/>
                <a:gd name="connsiteX0-461" fmla="*/ 216478 w 432956"/>
                <a:gd name="connsiteY0-462" fmla="*/ 0 h 938372"/>
                <a:gd name="connsiteX1-463" fmla="*/ 432956 w 432956"/>
                <a:gd name="connsiteY1-464" fmla="*/ 152400 h 938372"/>
                <a:gd name="connsiteX2-465" fmla="*/ 369551 w 432956"/>
                <a:gd name="connsiteY2-466" fmla="*/ 260163 h 938372"/>
                <a:gd name="connsiteX3-467" fmla="*/ 322049 w 432956"/>
                <a:gd name="connsiteY3-468" fmla="*/ 457656 h 938372"/>
                <a:gd name="connsiteX4-469" fmla="*/ 391740 w 432956"/>
                <a:gd name="connsiteY4-470" fmla="*/ 938372 h 938372"/>
                <a:gd name="connsiteX5-471" fmla="*/ 41218 w 432956"/>
                <a:gd name="connsiteY5-472" fmla="*/ 938372 h 938372"/>
                <a:gd name="connsiteX6-473" fmla="*/ 138592 w 432956"/>
                <a:gd name="connsiteY6-474" fmla="*/ 458103 h 938372"/>
                <a:gd name="connsiteX7-475" fmla="*/ 63405 w 432956"/>
                <a:gd name="connsiteY7-476" fmla="*/ 260163 h 938372"/>
                <a:gd name="connsiteX8-477" fmla="*/ 0 w 432956"/>
                <a:gd name="connsiteY8-478" fmla="*/ 152400 h 938372"/>
                <a:gd name="connsiteX9-479" fmla="*/ 216478 w 432956"/>
                <a:gd name="connsiteY9-480" fmla="*/ 0 h 938372"/>
                <a:gd name="connsiteX0-481" fmla="*/ 216478 w 432956"/>
                <a:gd name="connsiteY0-482" fmla="*/ 0 h 938372"/>
                <a:gd name="connsiteX1-483" fmla="*/ 432956 w 432956"/>
                <a:gd name="connsiteY1-484" fmla="*/ 152400 h 938372"/>
                <a:gd name="connsiteX2-485" fmla="*/ 369551 w 432956"/>
                <a:gd name="connsiteY2-486" fmla="*/ 260163 h 938372"/>
                <a:gd name="connsiteX3-487" fmla="*/ 322049 w 432956"/>
                <a:gd name="connsiteY3-488" fmla="*/ 457656 h 938372"/>
                <a:gd name="connsiteX4-489" fmla="*/ 391740 w 432956"/>
                <a:gd name="connsiteY4-490" fmla="*/ 938372 h 938372"/>
                <a:gd name="connsiteX5-491" fmla="*/ 41218 w 432956"/>
                <a:gd name="connsiteY5-492" fmla="*/ 938372 h 938372"/>
                <a:gd name="connsiteX6-493" fmla="*/ 138592 w 432956"/>
                <a:gd name="connsiteY6-494" fmla="*/ 458103 h 938372"/>
                <a:gd name="connsiteX7-495" fmla="*/ 63405 w 432956"/>
                <a:gd name="connsiteY7-496" fmla="*/ 260163 h 938372"/>
                <a:gd name="connsiteX8-497" fmla="*/ 0 w 432956"/>
                <a:gd name="connsiteY8-498" fmla="*/ 152400 h 938372"/>
                <a:gd name="connsiteX9-499" fmla="*/ 216478 w 432956"/>
                <a:gd name="connsiteY9-500" fmla="*/ 0 h 938372"/>
                <a:gd name="connsiteX0-501" fmla="*/ 216478 w 432956"/>
                <a:gd name="connsiteY0-502" fmla="*/ 0 h 938372"/>
                <a:gd name="connsiteX1-503" fmla="*/ 432956 w 432956"/>
                <a:gd name="connsiteY1-504" fmla="*/ 152400 h 938372"/>
                <a:gd name="connsiteX2-505" fmla="*/ 369551 w 432956"/>
                <a:gd name="connsiteY2-506" fmla="*/ 260163 h 938372"/>
                <a:gd name="connsiteX3-507" fmla="*/ 322049 w 432956"/>
                <a:gd name="connsiteY3-508" fmla="*/ 457656 h 938372"/>
                <a:gd name="connsiteX4-509" fmla="*/ 391740 w 432956"/>
                <a:gd name="connsiteY4-510" fmla="*/ 938372 h 938372"/>
                <a:gd name="connsiteX5-511" fmla="*/ 41218 w 432956"/>
                <a:gd name="connsiteY5-512" fmla="*/ 938372 h 938372"/>
                <a:gd name="connsiteX6-513" fmla="*/ 138592 w 432956"/>
                <a:gd name="connsiteY6-514" fmla="*/ 458103 h 938372"/>
                <a:gd name="connsiteX7-515" fmla="*/ 63405 w 432956"/>
                <a:gd name="connsiteY7-516" fmla="*/ 260163 h 938372"/>
                <a:gd name="connsiteX8-517" fmla="*/ 0 w 432956"/>
                <a:gd name="connsiteY8-518" fmla="*/ 152400 h 938372"/>
                <a:gd name="connsiteX9-519" fmla="*/ 216478 w 432956"/>
                <a:gd name="connsiteY9-520" fmla="*/ 0 h 938372"/>
                <a:gd name="connsiteX0-521" fmla="*/ 216478 w 432956"/>
                <a:gd name="connsiteY0-522" fmla="*/ 0 h 938372"/>
                <a:gd name="connsiteX1-523" fmla="*/ 432956 w 432956"/>
                <a:gd name="connsiteY1-524" fmla="*/ 152400 h 938372"/>
                <a:gd name="connsiteX2-525" fmla="*/ 369551 w 432956"/>
                <a:gd name="connsiteY2-526" fmla="*/ 260163 h 938372"/>
                <a:gd name="connsiteX3-527" fmla="*/ 322049 w 432956"/>
                <a:gd name="connsiteY3-528" fmla="*/ 470356 h 938372"/>
                <a:gd name="connsiteX4-529" fmla="*/ 391740 w 432956"/>
                <a:gd name="connsiteY4-530" fmla="*/ 938372 h 938372"/>
                <a:gd name="connsiteX5-531" fmla="*/ 41218 w 432956"/>
                <a:gd name="connsiteY5-532" fmla="*/ 938372 h 938372"/>
                <a:gd name="connsiteX6-533" fmla="*/ 138592 w 432956"/>
                <a:gd name="connsiteY6-534" fmla="*/ 458103 h 938372"/>
                <a:gd name="connsiteX7-535" fmla="*/ 63405 w 432956"/>
                <a:gd name="connsiteY7-536" fmla="*/ 260163 h 938372"/>
                <a:gd name="connsiteX8-537" fmla="*/ 0 w 432956"/>
                <a:gd name="connsiteY8-538" fmla="*/ 152400 h 938372"/>
                <a:gd name="connsiteX9-539" fmla="*/ 216478 w 432956"/>
                <a:gd name="connsiteY9-540" fmla="*/ 0 h 938372"/>
                <a:gd name="connsiteX0-541" fmla="*/ 216478 w 432956"/>
                <a:gd name="connsiteY0-542" fmla="*/ 0 h 938372"/>
                <a:gd name="connsiteX1-543" fmla="*/ 432956 w 432956"/>
                <a:gd name="connsiteY1-544" fmla="*/ 152400 h 938372"/>
                <a:gd name="connsiteX2-545" fmla="*/ 369551 w 432956"/>
                <a:gd name="connsiteY2-546" fmla="*/ 260163 h 938372"/>
                <a:gd name="connsiteX3-547" fmla="*/ 322049 w 432956"/>
                <a:gd name="connsiteY3-548" fmla="*/ 470356 h 938372"/>
                <a:gd name="connsiteX4-549" fmla="*/ 391740 w 432956"/>
                <a:gd name="connsiteY4-550" fmla="*/ 938372 h 938372"/>
                <a:gd name="connsiteX5-551" fmla="*/ 41218 w 432956"/>
                <a:gd name="connsiteY5-552" fmla="*/ 938372 h 938372"/>
                <a:gd name="connsiteX6-553" fmla="*/ 138592 w 432956"/>
                <a:gd name="connsiteY6-554" fmla="*/ 458103 h 938372"/>
                <a:gd name="connsiteX7-555" fmla="*/ 63405 w 432956"/>
                <a:gd name="connsiteY7-556" fmla="*/ 260163 h 938372"/>
                <a:gd name="connsiteX8-557" fmla="*/ 0 w 432956"/>
                <a:gd name="connsiteY8-558" fmla="*/ 152400 h 938372"/>
                <a:gd name="connsiteX9-559" fmla="*/ 216478 w 432956"/>
                <a:gd name="connsiteY9-560" fmla="*/ 0 h 938372"/>
                <a:gd name="connsiteX0-561" fmla="*/ 216478 w 432956"/>
                <a:gd name="connsiteY0-562" fmla="*/ 0 h 938372"/>
                <a:gd name="connsiteX1-563" fmla="*/ 432956 w 432956"/>
                <a:gd name="connsiteY1-564" fmla="*/ 152400 h 938372"/>
                <a:gd name="connsiteX2-565" fmla="*/ 369551 w 432956"/>
                <a:gd name="connsiteY2-566" fmla="*/ 260163 h 938372"/>
                <a:gd name="connsiteX3-567" fmla="*/ 318874 w 432956"/>
                <a:gd name="connsiteY3-568" fmla="*/ 454481 h 938372"/>
                <a:gd name="connsiteX4-569" fmla="*/ 391740 w 432956"/>
                <a:gd name="connsiteY4-570" fmla="*/ 938372 h 938372"/>
                <a:gd name="connsiteX5-571" fmla="*/ 41218 w 432956"/>
                <a:gd name="connsiteY5-572" fmla="*/ 938372 h 938372"/>
                <a:gd name="connsiteX6-573" fmla="*/ 138592 w 432956"/>
                <a:gd name="connsiteY6-574" fmla="*/ 458103 h 938372"/>
                <a:gd name="connsiteX7-575" fmla="*/ 63405 w 432956"/>
                <a:gd name="connsiteY7-576" fmla="*/ 260163 h 938372"/>
                <a:gd name="connsiteX8-577" fmla="*/ 0 w 432956"/>
                <a:gd name="connsiteY8-578" fmla="*/ 152400 h 938372"/>
                <a:gd name="connsiteX9-579" fmla="*/ 216478 w 432956"/>
                <a:gd name="connsiteY9-580" fmla="*/ 0 h 938372"/>
                <a:gd name="connsiteX0-581" fmla="*/ 216478 w 432956"/>
                <a:gd name="connsiteY0-582" fmla="*/ 0 h 938372"/>
                <a:gd name="connsiteX1-583" fmla="*/ 432956 w 432956"/>
                <a:gd name="connsiteY1-584" fmla="*/ 152400 h 938372"/>
                <a:gd name="connsiteX2-585" fmla="*/ 369551 w 432956"/>
                <a:gd name="connsiteY2-586" fmla="*/ 260163 h 938372"/>
                <a:gd name="connsiteX3-587" fmla="*/ 318874 w 432956"/>
                <a:gd name="connsiteY3-588" fmla="*/ 454481 h 938372"/>
                <a:gd name="connsiteX4-589" fmla="*/ 391740 w 432956"/>
                <a:gd name="connsiteY4-590" fmla="*/ 938372 h 938372"/>
                <a:gd name="connsiteX5-591" fmla="*/ 41218 w 432956"/>
                <a:gd name="connsiteY5-592" fmla="*/ 938372 h 938372"/>
                <a:gd name="connsiteX6-593" fmla="*/ 138592 w 432956"/>
                <a:gd name="connsiteY6-594" fmla="*/ 458103 h 938372"/>
                <a:gd name="connsiteX7-595" fmla="*/ 63405 w 432956"/>
                <a:gd name="connsiteY7-596" fmla="*/ 260163 h 938372"/>
                <a:gd name="connsiteX8-597" fmla="*/ 0 w 432956"/>
                <a:gd name="connsiteY8-598" fmla="*/ 152400 h 938372"/>
                <a:gd name="connsiteX9-599" fmla="*/ 216478 w 432956"/>
                <a:gd name="connsiteY9-600" fmla="*/ 0 h 938372"/>
                <a:gd name="connsiteX0-601" fmla="*/ 216478 w 432956"/>
                <a:gd name="connsiteY0-602" fmla="*/ 0 h 938372"/>
                <a:gd name="connsiteX1-603" fmla="*/ 432956 w 432956"/>
                <a:gd name="connsiteY1-604" fmla="*/ 152400 h 938372"/>
                <a:gd name="connsiteX2-605" fmla="*/ 369551 w 432956"/>
                <a:gd name="connsiteY2-606" fmla="*/ 260163 h 938372"/>
                <a:gd name="connsiteX3-607" fmla="*/ 318874 w 432956"/>
                <a:gd name="connsiteY3-608" fmla="*/ 454481 h 938372"/>
                <a:gd name="connsiteX4-609" fmla="*/ 391740 w 432956"/>
                <a:gd name="connsiteY4-610" fmla="*/ 938372 h 938372"/>
                <a:gd name="connsiteX5-611" fmla="*/ 41218 w 432956"/>
                <a:gd name="connsiteY5-612" fmla="*/ 938372 h 938372"/>
                <a:gd name="connsiteX6-613" fmla="*/ 138592 w 432956"/>
                <a:gd name="connsiteY6-614" fmla="*/ 458103 h 938372"/>
                <a:gd name="connsiteX7-615" fmla="*/ 63405 w 432956"/>
                <a:gd name="connsiteY7-616" fmla="*/ 260163 h 938372"/>
                <a:gd name="connsiteX8-617" fmla="*/ 0 w 432956"/>
                <a:gd name="connsiteY8-618" fmla="*/ 152400 h 938372"/>
                <a:gd name="connsiteX9-619" fmla="*/ 216478 w 432956"/>
                <a:gd name="connsiteY9-620" fmla="*/ 0 h 938372"/>
                <a:gd name="connsiteX0-621" fmla="*/ 216478 w 432956"/>
                <a:gd name="connsiteY0-622" fmla="*/ 0 h 938372"/>
                <a:gd name="connsiteX1-623" fmla="*/ 432956 w 432956"/>
                <a:gd name="connsiteY1-624" fmla="*/ 152400 h 938372"/>
                <a:gd name="connsiteX2-625" fmla="*/ 369551 w 432956"/>
                <a:gd name="connsiteY2-626" fmla="*/ 260163 h 938372"/>
                <a:gd name="connsiteX3-627" fmla="*/ 318874 w 432956"/>
                <a:gd name="connsiteY3-628" fmla="*/ 454481 h 938372"/>
                <a:gd name="connsiteX4-629" fmla="*/ 391740 w 432956"/>
                <a:gd name="connsiteY4-630" fmla="*/ 938372 h 938372"/>
                <a:gd name="connsiteX5-631" fmla="*/ 41218 w 432956"/>
                <a:gd name="connsiteY5-632" fmla="*/ 938372 h 938372"/>
                <a:gd name="connsiteX6-633" fmla="*/ 138592 w 432956"/>
                <a:gd name="connsiteY6-634" fmla="*/ 458103 h 938372"/>
                <a:gd name="connsiteX7-635" fmla="*/ 63405 w 432956"/>
                <a:gd name="connsiteY7-636" fmla="*/ 260163 h 938372"/>
                <a:gd name="connsiteX8-637" fmla="*/ 0 w 432956"/>
                <a:gd name="connsiteY8-638" fmla="*/ 152400 h 938372"/>
                <a:gd name="connsiteX9-639" fmla="*/ 216478 w 432956"/>
                <a:gd name="connsiteY9-640" fmla="*/ 0 h 938372"/>
                <a:gd name="connsiteX0-641" fmla="*/ 216478 w 432956"/>
                <a:gd name="connsiteY0-642" fmla="*/ 0 h 938372"/>
                <a:gd name="connsiteX1-643" fmla="*/ 432956 w 432956"/>
                <a:gd name="connsiteY1-644" fmla="*/ 152400 h 938372"/>
                <a:gd name="connsiteX2-645" fmla="*/ 369551 w 432956"/>
                <a:gd name="connsiteY2-646" fmla="*/ 260163 h 938372"/>
                <a:gd name="connsiteX3-647" fmla="*/ 318874 w 432956"/>
                <a:gd name="connsiteY3-648" fmla="*/ 454481 h 938372"/>
                <a:gd name="connsiteX4-649" fmla="*/ 391740 w 432956"/>
                <a:gd name="connsiteY4-650" fmla="*/ 938372 h 938372"/>
                <a:gd name="connsiteX5-651" fmla="*/ 41218 w 432956"/>
                <a:gd name="connsiteY5-652" fmla="*/ 938372 h 938372"/>
                <a:gd name="connsiteX6-653" fmla="*/ 138592 w 432956"/>
                <a:gd name="connsiteY6-654" fmla="*/ 458103 h 938372"/>
                <a:gd name="connsiteX7-655" fmla="*/ 63405 w 432956"/>
                <a:gd name="connsiteY7-656" fmla="*/ 260163 h 938372"/>
                <a:gd name="connsiteX8-657" fmla="*/ 0 w 432956"/>
                <a:gd name="connsiteY8-658" fmla="*/ 152400 h 938372"/>
                <a:gd name="connsiteX9-659" fmla="*/ 216478 w 432956"/>
                <a:gd name="connsiteY9-660" fmla="*/ 0 h 938372"/>
                <a:gd name="connsiteX0-661" fmla="*/ 216478 w 432956"/>
                <a:gd name="connsiteY0-662" fmla="*/ 0 h 938372"/>
                <a:gd name="connsiteX1-663" fmla="*/ 432956 w 432956"/>
                <a:gd name="connsiteY1-664" fmla="*/ 152400 h 938372"/>
                <a:gd name="connsiteX2-665" fmla="*/ 369551 w 432956"/>
                <a:gd name="connsiteY2-666" fmla="*/ 260163 h 938372"/>
                <a:gd name="connsiteX3-667" fmla="*/ 318874 w 432956"/>
                <a:gd name="connsiteY3-668" fmla="*/ 457656 h 938372"/>
                <a:gd name="connsiteX4-669" fmla="*/ 391740 w 432956"/>
                <a:gd name="connsiteY4-670" fmla="*/ 938372 h 938372"/>
                <a:gd name="connsiteX5-671" fmla="*/ 41218 w 432956"/>
                <a:gd name="connsiteY5-672" fmla="*/ 938372 h 938372"/>
                <a:gd name="connsiteX6-673" fmla="*/ 138592 w 432956"/>
                <a:gd name="connsiteY6-674" fmla="*/ 458103 h 938372"/>
                <a:gd name="connsiteX7-675" fmla="*/ 63405 w 432956"/>
                <a:gd name="connsiteY7-676" fmla="*/ 260163 h 938372"/>
                <a:gd name="connsiteX8-677" fmla="*/ 0 w 432956"/>
                <a:gd name="connsiteY8-678" fmla="*/ 152400 h 938372"/>
                <a:gd name="connsiteX9-679" fmla="*/ 216478 w 432956"/>
                <a:gd name="connsiteY9-680" fmla="*/ 0 h 938372"/>
                <a:gd name="connsiteX0-681" fmla="*/ 216478 w 432956"/>
                <a:gd name="connsiteY0-682" fmla="*/ 0 h 938372"/>
                <a:gd name="connsiteX1-683" fmla="*/ 432956 w 432956"/>
                <a:gd name="connsiteY1-684" fmla="*/ 152400 h 938372"/>
                <a:gd name="connsiteX2-685" fmla="*/ 369551 w 432956"/>
                <a:gd name="connsiteY2-686" fmla="*/ 260163 h 938372"/>
                <a:gd name="connsiteX3-687" fmla="*/ 318874 w 432956"/>
                <a:gd name="connsiteY3-688" fmla="*/ 457656 h 938372"/>
                <a:gd name="connsiteX4-689" fmla="*/ 391740 w 432956"/>
                <a:gd name="connsiteY4-690" fmla="*/ 938372 h 938372"/>
                <a:gd name="connsiteX5-691" fmla="*/ 41218 w 432956"/>
                <a:gd name="connsiteY5-692" fmla="*/ 938372 h 938372"/>
                <a:gd name="connsiteX6-693" fmla="*/ 138592 w 432956"/>
                <a:gd name="connsiteY6-694" fmla="*/ 458103 h 938372"/>
                <a:gd name="connsiteX7-695" fmla="*/ 63405 w 432956"/>
                <a:gd name="connsiteY7-696" fmla="*/ 260163 h 938372"/>
                <a:gd name="connsiteX8-697" fmla="*/ 0 w 432956"/>
                <a:gd name="connsiteY8-698" fmla="*/ 152400 h 938372"/>
                <a:gd name="connsiteX9-699" fmla="*/ 216478 w 432956"/>
                <a:gd name="connsiteY9-700" fmla="*/ 0 h 938372"/>
                <a:gd name="connsiteX0-701" fmla="*/ 216478 w 432956"/>
                <a:gd name="connsiteY0-702" fmla="*/ 0 h 938372"/>
                <a:gd name="connsiteX1-703" fmla="*/ 432956 w 432956"/>
                <a:gd name="connsiteY1-704" fmla="*/ 152400 h 938372"/>
                <a:gd name="connsiteX2-705" fmla="*/ 369551 w 432956"/>
                <a:gd name="connsiteY2-706" fmla="*/ 260163 h 938372"/>
                <a:gd name="connsiteX3-707" fmla="*/ 318874 w 432956"/>
                <a:gd name="connsiteY3-708" fmla="*/ 457656 h 938372"/>
                <a:gd name="connsiteX4-709" fmla="*/ 391740 w 432956"/>
                <a:gd name="connsiteY4-710" fmla="*/ 938372 h 938372"/>
                <a:gd name="connsiteX5-711" fmla="*/ 41218 w 432956"/>
                <a:gd name="connsiteY5-712" fmla="*/ 938372 h 938372"/>
                <a:gd name="connsiteX6-713" fmla="*/ 138592 w 432956"/>
                <a:gd name="connsiteY6-714" fmla="*/ 458103 h 938372"/>
                <a:gd name="connsiteX7-715" fmla="*/ 63405 w 432956"/>
                <a:gd name="connsiteY7-716" fmla="*/ 260163 h 938372"/>
                <a:gd name="connsiteX8-717" fmla="*/ 0 w 432956"/>
                <a:gd name="connsiteY8-718" fmla="*/ 152400 h 938372"/>
                <a:gd name="connsiteX9-719" fmla="*/ 216478 w 432956"/>
                <a:gd name="connsiteY9-720" fmla="*/ 0 h 938372"/>
                <a:gd name="connsiteX0-721" fmla="*/ 391740 w 483180"/>
                <a:gd name="connsiteY0-722" fmla="*/ 938372 h 1029812"/>
                <a:gd name="connsiteX1-723" fmla="*/ 41218 w 483180"/>
                <a:gd name="connsiteY1-724" fmla="*/ 938372 h 1029812"/>
                <a:gd name="connsiteX2-725" fmla="*/ 138592 w 483180"/>
                <a:gd name="connsiteY2-726" fmla="*/ 458103 h 1029812"/>
                <a:gd name="connsiteX3-727" fmla="*/ 63405 w 483180"/>
                <a:gd name="connsiteY3-728" fmla="*/ 260163 h 1029812"/>
                <a:gd name="connsiteX4-729" fmla="*/ 0 w 483180"/>
                <a:gd name="connsiteY4-730" fmla="*/ 152400 h 1029812"/>
                <a:gd name="connsiteX5-731" fmla="*/ 216478 w 483180"/>
                <a:gd name="connsiteY5-732" fmla="*/ 0 h 1029812"/>
                <a:gd name="connsiteX6-733" fmla="*/ 432956 w 483180"/>
                <a:gd name="connsiteY6-734" fmla="*/ 152400 h 1029812"/>
                <a:gd name="connsiteX7-735" fmla="*/ 369551 w 483180"/>
                <a:gd name="connsiteY7-736" fmla="*/ 260163 h 1029812"/>
                <a:gd name="connsiteX8-737" fmla="*/ 318874 w 483180"/>
                <a:gd name="connsiteY8-738" fmla="*/ 457656 h 1029812"/>
                <a:gd name="connsiteX9-739" fmla="*/ 483180 w 483180"/>
                <a:gd name="connsiteY9-740" fmla="*/ 1029812 h 1029812"/>
                <a:gd name="connsiteX0-741" fmla="*/ 41218 w 483180"/>
                <a:gd name="connsiteY0-742" fmla="*/ 938372 h 1029812"/>
                <a:gd name="connsiteX1-743" fmla="*/ 138592 w 483180"/>
                <a:gd name="connsiteY1-744" fmla="*/ 458103 h 1029812"/>
                <a:gd name="connsiteX2-745" fmla="*/ 63405 w 483180"/>
                <a:gd name="connsiteY2-746" fmla="*/ 260163 h 1029812"/>
                <a:gd name="connsiteX3-747" fmla="*/ 0 w 483180"/>
                <a:gd name="connsiteY3-748" fmla="*/ 152400 h 1029812"/>
                <a:gd name="connsiteX4-749" fmla="*/ 216478 w 483180"/>
                <a:gd name="connsiteY4-750" fmla="*/ 0 h 1029812"/>
                <a:gd name="connsiteX5-751" fmla="*/ 432956 w 483180"/>
                <a:gd name="connsiteY5-752" fmla="*/ 152400 h 1029812"/>
                <a:gd name="connsiteX6-753" fmla="*/ 369551 w 483180"/>
                <a:gd name="connsiteY6-754" fmla="*/ 260163 h 1029812"/>
                <a:gd name="connsiteX7-755" fmla="*/ 318874 w 483180"/>
                <a:gd name="connsiteY7-756" fmla="*/ 457656 h 1029812"/>
                <a:gd name="connsiteX8-757" fmla="*/ 483180 w 483180"/>
                <a:gd name="connsiteY8-758" fmla="*/ 1029812 h 1029812"/>
                <a:gd name="connsiteX0-759" fmla="*/ 41218 w 432956"/>
                <a:gd name="connsiteY0-760" fmla="*/ 938372 h 938372"/>
                <a:gd name="connsiteX1-761" fmla="*/ 138592 w 432956"/>
                <a:gd name="connsiteY1-762" fmla="*/ 458103 h 938372"/>
                <a:gd name="connsiteX2-763" fmla="*/ 63405 w 432956"/>
                <a:gd name="connsiteY2-764" fmla="*/ 260163 h 938372"/>
                <a:gd name="connsiteX3-765" fmla="*/ 0 w 432956"/>
                <a:gd name="connsiteY3-766" fmla="*/ 152400 h 938372"/>
                <a:gd name="connsiteX4-767" fmla="*/ 216478 w 432956"/>
                <a:gd name="connsiteY4-768" fmla="*/ 0 h 938372"/>
                <a:gd name="connsiteX5-769" fmla="*/ 432956 w 432956"/>
                <a:gd name="connsiteY5-770" fmla="*/ 152400 h 938372"/>
                <a:gd name="connsiteX6-771" fmla="*/ 369551 w 432956"/>
                <a:gd name="connsiteY6-772" fmla="*/ 260163 h 938372"/>
                <a:gd name="connsiteX7-773" fmla="*/ 318874 w 432956"/>
                <a:gd name="connsiteY7-774" fmla="*/ 457656 h 938372"/>
                <a:gd name="connsiteX8-775" fmla="*/ 422855 w 432956"/>
                <a:gd name="connsiteY8-776" fmla="*/ 925037 h 938372"/>
                <a:gd name="connsiteX0-777" fmla="*/ 41218 w 432956"/>
                <a:gd name="connsiteY0-778" fmla="*/ 938372 h 938372"/>
                <a:gd name="connsiteX1-779" fmla="*/ 138592 w 432956"/>
                <a:gd name="connsiteY1-780" fmla="*/ 458103 h 938372"/>
                <a:gd name="connsiteX2-781" fmla="*/ 63405 w 432956"/>
                <a:gd name="connsiteY2-782" fmla="*/ 260163 h 938372"/>
                <a:gd name="connsiteX3-783" fmla="*/ 0 w 432956"/>
                <a:gd name="connsiteY3-784" fmla="*/ 152400 h 938372"/>
                <a:gd name="connsiteX4-785" fmla="*/ 216478 w 432956"/>
                <a:gd name="connsiteY4-786" fmla="*/ 0 h 938372"/>
                <a:gd name="connsiteX5-787" fmla="*/ 432956 w 432956"/>
                <a:gd name="connsiteY5-788" fmla="*/ 152400 h 938372"/>
                <a:gd name="connsiteX6-789" fmla="*/ 369551 w 432956"/>
                <a:gd name="connsiteY6-790" fmla="*/ 260163 h 938372"/>
                <a:gd name="connsiteX7-791" fmla="*/ 318874 w 432956"/>
                <a:gd name="connsiteY7-792" fmla="*/ 457656 h 938372"/>
                <a:gd name="connsiteX8-793" fmla="*/ 422855 w 432956"/>
                <a:gd name="connsiteY8-794" fmla="*/ 925037 h 938372"/>
                <a:gd name="connsiteX0-795" fmla="*/ 41218 w 432956"/>
                <a:gd name="connsiteY0-796" fmla="*/ 938372 h 938372"/>
                <a:gd name="connsiteX1-797" fmla="*/ 138592 w 432956"/>
                <a:gd name="connsiteY1-798" fmla="*/ 458103 h 938372"/>
                <a:gd name="connsiteX2-799" fmla="*/ 63405 w 432956"/>
                <a:gd name="connsiteY2-800" fmla="*/ 260163 h 938372"/>
                <a:gd name="connsiteX3-801" fmla="*/ 0 w 432956"/>
                <a:gd name="connsiteY3-802" fmla="*/ 152400 h 938372"/>
                <a:gd name="connsiteX4-803" fmla="*/ 216478 w 432956"/>
                <a:gd name="connsiteY4-804" fmla="*/ 0 h 938372"/>
                <a:gd name="connsiteX5-805" fmla="*/ 432956 w 432956"/>
                <a:gd name="connsiteY5-806" fmla="*/ 152400 h 938372"/>
                <a:gd name="connsiteX6-807" fmla="*/ 369551 w 432956"/>
                <a:gd name="connsiteY6-808" fmla="*/ 260163 h 938372"/>
                <a:gd name="connsiteX7-809" fmla="*/ 318874 w 432956"/>
                <a:gd name="connsiteY7-810" fmla="*/ 457656 h 938372"/>
                <a:gd name="connsiteX8-811" fmla="*/ 400630 w 432956"/>
                <a:gd name="connsiteY8-812" fmla="*/ 925037 h 938372"/>
                <a:gd name="connsiteX0-813" fmla="*/ 41218 w 432956"/>
                <a:gd name="connsiteY0-814" fmla="*/ 938372 h 938372"/>
                <a:gd name="connsiteX1-815" fmla="*/ 138592 w 432956"/>
                <a:gd name="connsiteY1-816" fmla="*/ 458103 h 938372"/>
                <a:gd name="connsiteX2-817" fmla="*/ 63405 w 432956"/>
                <a:gd name="connsiteY2-818" fmla="*/ 260163 h 938372"/>
                <a:gd name="connsiteX3-819" fmla="*/ 0 w 432956"/>
                <a:gd name="connsiteY3-820" fmla="*/ 152400 h 938372"/>
                <a:gd name="connsiteX4-821" fmla="*/ 216478 w 432956"/>
                <a:gd name="connsiteY4-822" fmla="*/ 0 h 938372"/>
                <a:gd name="connsiteX5-823" fmla="*/ 432956 w 432956"/>
                <a:gd name="connsiteY5-824" fmla="*/ 152400 h 938372"/>
                <a:gd name="connsiteX6-825" fmla="*/ 369551 w 432956"/>
                <a:gd name="connsiteY6-826" fmla="*/ 260163 h 938372"/>
                <a:gd name="connsiteX7-827" fmla="*/ 318874 w 432956"/>
                <a:gd name="connsiteY7-828" fmla="*/ 457656 h 938372"/>
                <a:gd name="connsiteX8-829" fmla="*/ 400630 w 432956"/>
                <a:gd name="connsiteY8-830" fmla="*/ 925037 h 938372"/>
                <a:gd name="connsiteX0-831" fmla="*/ 41218 w 432956"/>
                <a:gd name="connsiteY0-832" fmla="*/ 938372 h 938372"/>
                <a:gd name="connsiteX1-833" fmla="*/ 138592 w 432956"/>
                <a:gd name="connsiteY1-834" fmla="*/ 458103 h 938372"/>
                <a:gd name="connsiteX2-835" fmla="*/ 63405 w 432956"/>
                <a:gd name="connsiteY2-836" fmla="*/ 260163 h 938372"/>
                <a:gd name="connsiteX3-837" fmla="*/ 0 w 432956"/>
                <a:gd name="connsiteY3-838" fmla="*/ 152400 h 938372"/>
                <a:gd name="connsiteX4-839" fmla="*/ 216478 w 432956"/>
                <a:gd name="connsiteY4-840" fmla="*/ 0 h 938372"/>
                <a:gd name="connsiteX5-841" fmla="*/ 432956 w 432956"/>
                <a:gd name="connsiteY5-842" fmla="*/ 152400 h 938372"/>
                <a:gd name="connsiteX6-843" fmla="*/ 369551 w 432956"/>
                <a:gd name="connsiteY6-844" fmla="*/ 260163 h 938372"/>
                <a:gd name="connsiteX7-845" fmla="*/ 318874 w 432956"/>
                <a:gd name="connsiteY7-846" fmla="*/ 454481 h 938372"/>
                <a:gd name="connsiteX8-847" fmla="*/ 400630 w 432956"/>
                <a:gd name="connsiteY8-848" fmla="*/ 925037 h 938372"/>
                <a:gd name="connsiteX0-849" fmla="*/ 41218 w 432956"/>
                <a:gd name="connsiteY0-850" fmla="*/ 938372 h 938372"/>
                <a:gd name="connsiteX1-851" fmla="*/ 138592 w 432956"/>
                <a:gd name="connsiteY1-852" fmla="*/ 458103 h 938372"/>
                <a:gd name="connsiteX2-853" fmla="*/ 63405 w 432956"/>
                <a:gd name="connsiteY2-854" fmla="*/ 260163 h 938372"/>
                <a:gd name="connsiteX3-855" fmla="*/ 0 w 432956"/>
                <a:gd name="connsiteY3-856" fmla="*/ 152400 h 938372"/>
                <a:gd name="connsiteX4-857" fmla="*/ 216478 w 432956"/>
                <a:gd name="connsiteY4-858" fmla="*/ 0 h 938372"/>
                <a:gd name="connsiteX5-859" fmla="*/ 432956 w 432956"/>
                <a:gd name="connsiteY5-860" fmla="*/ 152400 h 938372"/>
                <a:gd name="connsiteX6-861" fmla="*/ 369551 w 432956"/>
                <a:gd name="connsiteY6-862" fmla="*/ 260163 h 938372"/>
                <a:gd name="connsiteX7-863" fmla="*/ 318874 w 432956"/>
                <a:gd name="connsiteY7-864" fmla="*/ 454481 h 938372"/>
                <a:gd name="connsiteX8-865" fmla="*/ 400630 w 432956"/>
                <a:gd name="connsiteY8-866" fmla="*/ 925037 h 938372"/>
                <a:gd name="connsiteX0-867" fmla="*/ 41218 w 432956"/>
                <a:gd name="connsiteY0-868" fmla="*/ 938372 h 938372"/>
                <a:gd name="connsiteX1-869" fmla="*/ 138592 w 432956"/>
                <a:gd name="connsiteY1-870" fmla="*/ 458103 h 938372"/>
                <a:gd name="connsiteX2-871" fmla="*/ 63405 w 432956"/>
                <a:gd name="connsiteY2-872" fmla="*/ 260163 h 938372"/>
                <a:gd name="connsiteX3-873" fmla="*/ 0 w 432956"/>
                <a:gd name="connsiteY3-874" fmla="*/ 152400 h 938372"/>
                <a:gd name="connsiteX4-875" fmla="*/ 216478 w 432956"/>
                <a:gd name="connsiteY4-876" fmla="*/ 0 h 938372"/>
                <a:gd name="connsiteX5-877" fmla="*/ 432956 w 432956"/>
                <a:gd name="connsiteY5-878" fmla="*/ 152400 h 938372"/>
                <a:gd name="connsiteX6-879" fmla="*/ 369551 w 432956"/>
                <a:gd name="connsiteY6-880" fmla="*/ 260163 h 938372"/>
                <a:gd name="connsiteX7-881" fmla="*/ 318874 w 432956"/>
                <a:gd name="connsiteY7-882" fmla="*/ 454481 h 938372"/>
                <a:gd name="connsiteX8-883" fmla="*/ 400630 w 432956"/>
                <a:gd name="connsiteY8-884" fmla="*/ 925037 h 938372"/>
                <a:gd name="connsiteX0-885" fmla="*/ 41218 w 432956"/>
                <a:gd name="connsiteY0-886" fmla="*/ 938372 h 938372"/>
                <a:gd name="connsiteX1-887" fmla="*/ 138592 w 432956"/>
                <a:gd name="connsiteY1-888" fmla="*/ 458103 h 938372"/>
                <a:gd name="connsiteX2-889" fmla="*/ 63405 w 432956"/>
                <a:gd name="connsiteY2-890" fmla="*/ 260163 h 938372"/>
                <a:gd name="connsiteX3-891" fmla="*/ 0 w 432956"/>
                <a:gd name="connsiteY3-892" fmla="*/ 152400 h 938372"/>
                <a:gd name="connsiteX4-893" fmla="*/ 216478 w 432956"/>
                <a:gd name="connsiteY4-894" fmla="*/ 0 h 938372"/>
                <a:gd name="connsiteX5-895" fmla="*/ 432956 w 432956"/>
                <a:gd name="connsiteY5-896" fmla="*/ 152400 h 938372"/>
                <a:gd name="connsiteX6-897" fmla="*/ 369551 w 432956"/>
                <a:gd name="connsiteY6-898" fmla="*/ 260163 h 938372"/>
                <a:gd name="connsiteX7-899" fmla="*/ 318874 w 432956"/>
                <a:gd name="connsiteY7-900" fmla="*/ 454481 h 938372"/>
                <a:gd name="connsiteX8-901" fmla="*/ 400630 w 432956"/>
                <a:gd name="connsiteY8-902" fmla="*/ 925037 h 938372"/>
                <a:gd name="connsiteX0-903" fmla="*/ 41218 w 432956"/>
                <a:gd name="connsiteY0-904" fmla="*/ 938372 h 938372"/>
                <a:gd name="connsiteX1-905" fmla="*/ 138592 w 432956"/>
                <a:gd name="connsiteY1-906" fmla="*/ 458103 h 938372"/>
                <a:gd name="connsiteX2-907" fmla="*/ 63405 w 432956"/>
                <a:gd name="connsiteY2-908" fmla="*/ 260163 h 938372"/>
                <a:gd name="connsiteX3-909" fmla="*/ 0 w 432956"/>
                <a:gd name="connsiteY3-910" fmla="*/ 152400 h 938372"/>
                <a:gd name="connsiteX4-911" fmla="*/ 216478 w 432956"/>
                <a:gd name="connsiteY4-912" fmla="*/ 0 h 938372"/>
                <a:gd name="connsiteX5-913" fmla="*/ 432956 w 432956"/>
                <a:gd name="connsiteY5-914" fmla="*/ 152400 h 938372"/>
                <a:gd name="connsiteX6-915" fmla="*/ 369551 w 432956"/>
                <a:gd name="connsiteY6-916" fmla="*/ 260163 h 938372"/>
                <a:gd name="connsiteX7-917" fmla="*/ 315699 w 432956"/>
                <a:gd name="connsiteY7-918" fmla="*/ 454481 h 938372"/>
                <a:gd name="connsiteX8-919" fmla="*/ 400630 w 432956"/>
                <a:gd name="connsiteY8-920" fmla="*/ 925037 h 938372"/>
                <a:gd name="connsiteX0-921" fmla="*/ 41218 w 432956"/>
                <a:gd name="connsiteY0-922" fmla="*/ 938372 h 938372"/>
                <a:gd name="connsiteX1-923" fmla="*/ 138592 w 432956"/>
                <a:gd name="connsiteY1-924" fmla="*/ 458103 h 938372"/>
                <a:gd name="connsiteX2-925" fmla="*/ 63405 w 432956"/>
                <a:gd name="connsiteY2-926" fmla="*/ 260163 h 938372"/>
                <a:gd name="connsiteX3-927" fmla="*/ 0 w 432956"/>
                <a:gd name="connsiteY3-928" fmla="*/ 152400 h 938372"/>
                <a:gd name="connsiteX4-929" fmla="*/ 216478 w 432956"/>
                <a:gd name="connsiteY4-930" fmla="*/ 0 h 938372"/>
                <a:gd name="connsiteX5-931" fmla="*/ 432956 w 432956"/>
                <a:gd name="connsiteY5-932" fmla="*/ 152400 h 938372"/>
                <a:gd name="connsiteX6-933" fmla="*/ 369551 w 432956"/>
                <a:gd name="connsiteY6-934" fmla="*/ 260163 h 938372"/>
                <a:gd name="connsiteX7-935" fmla="*/ 315699 w 432956"/>
                <a:gd name="connsiteY7-936" fmla="*/ 454481 h 938372"/>
                <a:gd name="connsiteX8-937" fmla="*/ 400630 w 432956"/>
                <a:gd name="connsiteY8-938" fmla="*/ 925037 h 938372"/>
                <a:gd name="connsiteX0-939" fmla="*/ 41218 w 432956"/>
                <a:gd name="connsiteY0-940" fmla="*/ 938372 h 938372"/>
                <a:gd name="connsiteX1-941" fmla="*/ 138592 w 432956"/>
                <a:gd name="connsiteY1-942" fmla="*/ 458103 h 938372"/>
                <a:gd name="connsiteX2-943" fmla="*/ 63405 w 432956"/>
                <a:gd name="connsiteY2-944" fmla="*/ 260163 h 938372"/>
                <a:gd name="connsiteX3-945" fmla="*/ 0 w 432956"/>
                <a:gd name="connsiteY3-946" fmla="*/ 152400 h 938372"/>
                <a:gd name="connsiteX4-947" fmla="*/ 216478 w 432956"/>
                <a:gd name="connsiteY4-948" fmla="*/ 0 h 938372"/>
                <a:gd name="connsiteX5-949" fmla="*/ 432956 w 432956"/>
                <a:gd name="connsiteY5-950" fmla="*/ 152400 h 938372"/>
                <a:gd name="connsiteX6-951" fmla="*/ 369551 w 432956"/>
                <a:gd name="connsiteY6-952" fmla="*/ 260163 h 938372"/>
                <a:gd name="connsiteX7-953" fmla="*/ 315699 w 432956"/>
                <a:gd name="connsiteY7-954" fmla="*/ 454481 h 938372"/>
                <a:gd name="connsiteX8-955" fmla="*/ 400630 w 432956"/>
                <a:gd name="connsiteY8-956" fmla="*/ 925037 h 938372"/>
                <a:gd name="connsiteX0-957" fmla="*/ 41218 w 432956"/>
                <a:gd name="connsiteY0-958" fmla="*/ 938372 h 938372"/>
                <a:gd name="connsiteX1-959" fmla="*/ 138592 w 432956"/>
                <a:gd name="connsiteY1-960" fmla="*/ 458103 h 938372"/>
                <a:gd name="connsiteX2-961" fmla="*/ 63405 w 432956"/>
                <a:gd name="connsiteY2-962" fmla="*/ 260163 h 938372"/>
                <a:gd name="connsiteX3-963" fmla="*/ 0 w 432956"/>
                <a:gd name="connsiteY3-964" fmla="*/ 152400 h 938372"/>
                <a:gd name="connsiteX4-965" fmla="*/ 216478 w 432956"/>
                <a:gd name="connsiteY4-966" fmla="*/ 0 h 938372"/>
                <a:gd name="connsiteX5-967" fmla="*/ 432956 w 432956"/>
                <a:gd name="connsiteY5-968" fmla="*/ 152400 h 938372"/>
                <a:gd name="connsiteX6-969" fmla="*/ 369551 w 432956"/>
                <a:gd name="connsiteY6-970" fmla="*/ 260163 h 938372"/>
                <a:gd name="connsiteX7-971" fmla="*/ 315699 w 432956"/>
                <a:gd name="connsiteY7-972" fmla="*/ 454481 h 938372"/>
                <a:gd name="connsiteX8-973" fmla="*/ 400630 w 432956"/>
                <a:gd name="connsiteY8-974" fmla="*/ 925037 h 938372"/>
                <a:gd name="connsiteX0-975" fmla="*/ 41218 w 432956"/>
                <a:gd name="connsiteY0-976" fmla="*/ 938372 h 938372"/>
                <a:gd name="connsiteX1-977" fmla="*/ 138592 w 432956"/>
                <a:gd name="connsiteY1-978" fmla="*/ 458103 h 938372"/>
                <a:gd name="connsiteX2-979" fmla="*/ 63405 w 432956"/>
                <a:gd name="connsiteY2-980" fmla="*/ 260163 h 938372"/>
                <a:gd name="connsiteX3-981" fmla="*/ 0 w 432956"/>
                <a:gd name="connsiteY3-982" fmla="*/ 152400 h 938372"/>
                <a:gd name="connsiteX4-983" fmla="*/ 216478 w 432956"/>
                <a:gd name="connsiteY4-984" fmla="*/ 0 h 938372"/>
                <a:gd name="connsiteX5-985" fmla="*/ 432956 w 432956"/>
                <a:gd name="connsiteY5-986" fmla="*/ 152400 h 938372"/>
                <a:gd name="connsiteX6-987" fmla="*/ 369551 w 432956"/>
                <a:gd name="connsiteY6-988" fmla="*/ 260163 h 938372"/>
                <a:gd name="connsiteX7-989" fmla="*/ 315699 w 432956"/>
                <a:gd name="connsiteY7-990" fmla="*/ 454481 h 938372"/>
                <a:gd name="connsiteX8-991" fmla="*/ 394280 w 432956"/>
                <a:gd name="connsiteY8-992" fmla="*/ 928212 h 93837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</a:cxnLst>
              <a:rect l="l" t="t" r="r" b="b"/>
              <a:pathLst>
                <a:path w="432956" h="938372">
                  <a:moveTo>
                    <a:pt x="41218" y="938372"/>
                  </a:moveTo>
                  <a:cubicBezTo>
                    <a:pt x="109163" y="674053"/>
                    <a:pt x="139668" y="603893"/>
                    <a:pt x="138592" y="458103"/>
                  </a:cubicBezTo>
                  <a:cubicBezTo>
                    <a:pt x="137871" y="360373"/>
                    <a:pt x="146676" y="307093"/>
                    <a:pt x="63405" y="260163"/>
                  </a:cubicBezTo>
                  <a:cubicBezTo>
                    <a:pt x="24230" y="232584"/>
                    <a:pt x="0" y="194484"/>
                    <a:pt x="0" y="152400"/>
                  </a:cubicBezTo>
                  <a:cubicBezTo>
                    <a:pt x="0" y="68232"/>
                    <a:pt x="96921" y="0"/>
                    <a:pt x="216478" y="0"/>
                  </a:cubicBezTo>
                  <a:cubicBezTo>
                    <a:pt x="336035" y="0"/>
                    <a:pt x="432956" y="68232"/>
                    <a:pt x="432956" y="152400"/>
                  </a:cubicBezTo>
                  <a:cubicBezTo>
                    <a:pt x="432956" y="194484"/>
                    <a:pt x="408726" y="232584"/>
                    <a:pt x="369551" y="260163"/>
                  </a:cubicBezTo>
                  <a:cubicBezTo>
                    <a:pt x="299742" y="303769"/>
                    <a:pt x="318833" y="363250"/>
                    <a:pt x="315699" y="454481"/>
                  </a:cubicBezTo>
                  <a:cubicBezTo>
                    <a:pt x="325700" y="599440"/>
                    <a:pt x="322208" y="722472"/>
                    <a:pt x="394280" y="928212"/>
                  </a:cubicBezTo>
                </a:path>
              </a:pathLst>
            </a:custGeom>
            <a:noFill/>
            <a:ln>
              <a:gradFill>
                <a:gsLst>
                  <a:gs pos="0">
                    <a:schemeClr val="bg1">
                      <a:lumMod val="50000"/>
                    </a:schemeClr>
                  </a:gs>
                  <a:gs pos="69000">
                    <a:schemeClr val="bg1">
                      <a:lumMod val="85000"/>
                    </a:schemeClr>
                  </a:gs>
                  <a:gs pos="35000">
                    <a:srgbClr val="C9C9C9"/>
                  </a:gs>
                  <a:gs pos="56000">
                    <a:schemeClr val="bg1">
                      <a:lumMod val="50000"/>
                    </a:schemeClr>
                  </a:gs>
                  <a:gs pos="22000">
                    <a:schemeClr val="bg1">
                      <a:lumMod val="50000"/>
                    </a:schemeClr>
                  </a:gs>
                  <a:gs pos="84000">
                    <a:schemeClr val="bg1">
                      <a:lumMod val="50000"/>
                    </a:schemeClr>
                  </a:gs>
                </a:gsLst>
                <a:lin ang="0" scaled="0"/>
              </a:gra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</p:grpSp>
      <p:sp>
        <p:nvSpPr>
          <p:cNvPr id="40" name="TextBox 26"/>
          <p:cNvSpPr txBox="1"/>
          <p:nvPr/>
        </p:nvSpPr>
        <p:spPr bwMode="auto">
          <a:xfrm>
            <a:off x="8749320" y="2881557"/>
            <a:ext cx="2295121" cy="89665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l"/>
            </a:pPr>
            <a:r>
              <a:rPr lang="zh-CN" altLang="en-US" sz="1200" dirty="0">
                <a:solidFill>
                  <a:prstClr val="black">
                    <a:lumMod val="95000"/>
                    <a:lumOff val="5000"/>
                  </a:prst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solidFill>
                  <a:prstClr val="black">
                    <a:lumMod val="95000"/>
                    <a:lumOff val="5000"/>
                  </a:prstClr>
                </a:solidFill>
                <a:cs typeface="+mn-ea"/>
                <a:sym typeface="+mn-lt"/>
              </a:rPr>
              <a:t>... ...</a:t>
            </a:r>
            <a:endParaRPr lang="zh-CN" altLang="en-US" sz="1200" dirty="0">
              <a:solidFill>
                <a:prstClr val="black">
                  <a:lumMod val="95000"/>
                  <a:lumOff val="5000"/>
                </a:prstClr>
              </a:solidFill>
              <a:cs typeface="+mn-ea"/>
              <a:sym typeface="+mn-lt"/>
            </a:endParaRPr>
          </a:p>
        </p:txBody>
      </p:sp>
      <p:sp>
        <p:nvSpPr>
          <p:cNvPr id="42" name="圆角矩形 41"/>
          <p:cNvSpPr/>
          <p:nvPr/>
        </p:nvSpPr>
        <p:spPr>
          <a:xfrm>
            <a:off x="1232023" y="5088612"/>
            <a:ext cx="2244948" cy="445116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E30613"/>
              </a:gs>
              <a:gs pos="100000">
                <a:srgbClr val="81040B"/>
              </a:gs>
            </a:gsLst>
            <a:lin ang="3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43" name="文本框 268"/>
          <p:cNvSpPr txBox="1"/>
          <p:nvPr/>
        </p:nvSpPr>
        <p:spPr>
          <a:xfrm>
            <a:off x="1468157" y="5136515"/>
            <a:ext cx="174584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600" b="1" dirty="0">
                <a:solidFill>
                  <a:srgbClr val="FFFFFF"/>
                </a:solidFill>
                <a:cs typeface="+mn-ea"/>
                <a:sym typeface="+mn-lt"/>
              </a:rPr>
              <a:t>添加描述文本</a:t>
            </a:r>
            <a:endParaRPr lang="en-US" altLang="zh-CN" sz="1600" b="1" dirty="0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45" name="圆角矩形 44"/>
          <p:cNvSpPr/>
          <p:nvPr/>
        </p:nvSpPr>
        <p:spPr>
          <a:xfrm>
            <a:off x="4948077" y="5088612"/>
            <a:ext cx="2244948" cy="445116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bg1">
                  <a:lumMod val="50000"/>
                </a:schemeClr>
              </a:gs>
              <a:gs pos="100000">
                <a:schemeClr val="tx1">
                  <a:lumMod val="95000"/>
                  <a:lumOff val="5000"/>
                </a:schemeClr>
              </a:gs>
            </a:gsLst>
            <a:lin ang="3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48" name="圆角矩形 47"/>
          <p:cNvSpPr/>
          <p:nvPr/>
        </p:nvSpPr>
        <p:spPr>
          <a:xfrm>
            <a:off x="8799493" y="5088612"/>
            <a:ext cx="2084760" cy="445116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E30613"/>
              </a:gs>
              <a:gs pos="100000">
                <a:srgbClr val="81040B"/>
              </a:gs>
            </a:gsLst>
            <a:lin ang="3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50" name="组合 49">
            <a:extLst>
              <a:ext uri="{FF2B5EF4-FFF2-40B4-BE49-F238E27FC236}">
                <a16:creationId xmlns:a16="http://schemas.microsoft.com/office/drawing/2014/main" id="{FDC59A37-4FD3-45DB-F372-CF9E734A8A06}"/>
              </a:ext>
            </a:extLst>
          </p:cNvPr>
          <p:cNvGrpSpPr/>
          <p:nvPr/>
        </p:nvGrpSpPr>
        <p:grpSpPr>
          <a:xfrm>
            <a:off x="358294" y="233209"/>
            <a:ext cx="3709964" cy="646331"/>
            <a:chOff x="358294" y="233209"/>
            <a:chExt cx="3709964" cy="646331"/>
          </a:xfrm>
        </p:grpSpPr>
        <p:sp>
          <p:nvSpPr>
            <p:cNvPr id="51" name="文本框 50">
              <a:extLst>
                <a:ext uri="{FF2B5EF4-FFF2-40B4-BE49-F238E27FC236}">
                  <a16:creationId xmlns:a16="http://schemas.microsoft.com/office/drawing/2014/main" id="{D345F19C-C6BE-1163-2BEE-2D852BC84B4A}"/>
                </a:ext>
              </a:extLst>
            </p:cNvPr>
            <p:cNvSpPr txBox="1"/>
            <p:nvPr/>
          </p:nvSpPr>
          <p:spPr>
            <a:xfrm>
              <a:off x="1062307" y="327292"/>
              <a:ext cx="3005951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800" b="1" dirty="0">
                  <a:gradFill>
                    <a:gsLst>
                      <a:gs pos="0">
                        <a:srgbClr val="E30613"/>
                      </a:gs>
                      <a:gs pos="100000">
                        <a:srgbClr val="81040B"/>
                      </a:gs>
                    </a:gsLst>
                    <a:lin ang="3600000" scaled="0"/>
                  </a:gradFill>
                  <a:cs typeface="+mn-ea"/>
                  <a:sym typeface="+mn-lt"/>
                </a:rPr>
                <a:t>各项材料整理情况</a:t>
              </a:r>
            </a:p>
          </p:txBody>
        </p:sp>
        <p:grpSp>
          <p:nvGrpSpPr>
            <p:cNvPr id="52" name="组合 51">
              <a:extLst>
                <a:ext uri="{FF2B5EF4-FFF2-40B4-BE49-F238E27FC236}">
                  <a16:creationId xmlns:a16="http://schemas.microsoft.com/office/drawing/2014/main" id="{8CF2A391-1D51-6554-BF44-2A98434D3494}"/>
                </a:ext>
              </a:extLst>
            </p:cNvPr>
            <p:cNvGrpSpPr/>
            <p:nvPr/>
          </p:nvGrpSpPr>
          <p:grpSpPr>
            <a:xfrm>
              <a:off x="358294" y="233209"/>
              <a:ext cx="597163" cy="646331"/>
              <a:chOff x="2920606" y="2572157"/>
              <a:chExt cx="597163" cy="646331"/>
            </a:xfrm>
          </p:grpSpPr>
          <p:sp>
            <p:nvSpPr>
              <p:cNvPr id="53" name="圆角矩形 13">
                <a:extLst>
                  <a:ext uri="{FF2B5EF4-FFF2-40B4-BE49-F238E27FC236}">
                    <a16:creationId xmlns:a16="http://schemas.microsoft.com/office/drawing/2014/main" id="{6FC11F62-8504-4AB5-19A0-EE77039AA2A3}"/>
                  </a:ext>
                </a:extLst>
              </p:cNvPr>
              <p:cNvSpPr/>
              <p:nvPr/>
            </p:nvSpPr>
            <p:spPr>
              <a:xfrm rot="5400000">
                <a:off x="2920499" y="2596742"/>
                <a:ext cx="597377" cy="597163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0">
                    <a:srgbClr val="8E040D"/>
                  </a:gs>
                  <a:gs pos="100000">
                    <a:srgbClr val="E40613"/>
                  </a:gs>
                </a:gsLst>
                <a:lin ang="10800000" scaled="0"/>
              </a:gradFill>
              <a:ln w="12700">
                <a:gradFill>
                  <a:gsLst>
                    <a:gs pos="0">
                      <a:srgbClr val="E30613"/>
                    </a:gs>
                    <a:gs pos="100000">
                      <a:srgbClr val="81040B"/>
                    </a:gs>
                  </a:gsLst>
                  <a:lin ang="5400000" scaled="1"/>
                </a:gradFill>
              </a:ln>
              <a:effectLst>
                <a:outerShdw blurRad="254000" dist="1270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4" name="文本框 53">
                <a:extLst>
                  <a:ext uri="{FF2B5EF4-FFF2-40B4-BE49-F238E27FC236}">
                    <a16:creationId xmlns:a16="http://schemas.microsoft.com/office/drawing/2014/main" id="{7FCB8343-79AB-3C51-CB43-5DD30396C54A}"/>
                  </a:ext>
                </a:extLst>
              </p:cNvPr>
              <p:cNvSpPr txBox="1"/>
              <p:nvPr/>
            </p:nvSpPr>
            <p:spPr>
              <a:xfrm flipH="1">
                <a:off x="2998428" y="2572157"/>
                <a:ext cx="441146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3600" b="1" dirty="0">
                    <a:solidFill>
                      <a:schemeClr val="bg1"/>
                    </a:solidFill>
                    <a:cs typeface="+mn-ea"/>
                    <a:sym typeface="+mn-lt"/>
                  </a:rPr>
                  <a:t>1</a:t>
                </a:r>
                <a:endParaRPr lang="zh-CN" altLang="en-US" sz="40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</p:grpSp>
      <p:sp>
        <p:nvSpPr>
          <p:cNvPr id="55" name="TextBox 26">
            <a:extLst>
              <a:ext uri="{FF2B5EF4-FFF2-40B4-BE49-F238E27FC236}">
                <a16:creationId xmlns:a16="http://schemas.microsoft.com/office/drawing/2014/main" id="{633C6F46-C48B-C02F-7E14-5DCD808C94CF}"/>
              </a:ext>
            </a:extLst>
          </p:cNvPr>
          <p:cNvSpPr txBox="1"/>
          <p:nvPr/>
        </p:nvSpPr>
        <p:spPr bwMode="auto">
          <a:xfrm>
            <a:off x="1260859" y="3872325"/>
            <a:ext cx="2295121" cy="89665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l"/>
            </a:pPr>
            <a:r>
              <a:rPr lang="zh-CN" altLang="en-US" sz="1200" dirty="0">
                <a:solidFill>
                  <a:prstClr val="black">
                    <a:lumMod val="95000"/>
                    <a:lumOff val="5000"/>
                  </a:prst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solidFill>
                  <a:prstClr val="black">
                    <a:lumMod val="95000"/>
                    <a:lumOff val="5000"/>
                  </a:prstClr>
                </a:solidFill>
                <a:cs typeface="+mn-ea"/>
                <a:sym typeface="+mn-lt"/>
              </a:rPr>
              <a:t>... ...</a:t>
            </a:r>
            <a:endParaRPr lang="zh-CN" altLang="en-US" sz="1200" dirty="0">
              <a:solidFill>
                <a:prstClr val="black">
                  <a:lumMod val="95000"/>
                  <a:lumOff val="5000"/>
                </a:prstClr>
              </a:solidFill>
              <a:cs typeface="+mn-ea"/>
              <a:sym typeface="+mn-lt"/>
            </a:endParaRPr>
          </a:p>
        </p:txBody>
      </p:sp>
      <p:sp>
        <p:nvSpPr>
          <p:cNvPr id="56" name="TextBox 26">
            <a:extLst>
              <a:ext uri="{FF2B5EF4-FFF2-40B4-BE49-F238E27FC236}">
                <a16:creationId xmlns:a16="http://schemas.microsoft.com/office/drawing/2014/main" id="{DC7C8C45-D466-0D82-CC81-C582ECD770E4}"/>
              </a:ext>
            </a:extLst>
          </p:cNvPr>
          <p:cNvSpPr txBox="1"/>
          <p:nvPr/>
        </p:nvSpPr>
        <p:spPr bwMode="auto">
          <a:xfrm>
            <a:off x="4976913" y="3872325"/>
            <a:ext cx="2295121" cy="89665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l"/>
            </a:pPr>
            <a:r>
              <a:rPr lang="zh-CN" altLang="en-US" sz="1200" dirty="0">
                <a:solidFill>
                  <a:prstClr val="black">
                    <a:lumMod val="95000"/>
                    <a:lumOff val="5000"/>
                  </a:prst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solidFill>
                  <a:prstClr val="black">
                    <a:lumMod val="95000"/>
                    <a:lumOff val="5000"/>
                  </a:prstClr>
                </a:solidFill>
                <a:cs typeface="+mn-ea"/>
                <a:sym typeface="+mn-lt"/>
              </a:rPr>
              <a:t>... ...</a:t>
            </a:r>
            <a:endParaRPr lang="zh-CN" altLang="en-US" sz="1200" dirty="0">
              <a:solidFill>
                <a:prstClr val="black">
                  <a:lumMod val="95000"/>
                  <a:lumOff val="5000"/>
                </a:prstClr>
              </a:solidFill>
              <a:cs typeface="+mn-ea"/>
              <a:sym typeface="+mn-lt"/>
            </a:endParaRPr>
          </a:p>
        </p:txBody>
      </p:sp>
      <p:sp>
        <p:nvSpPr>
          <p:cNvPr id="57" name="TextBox 26">
            <a:extLst>
              <a:ext uri="{FF2B5EF4-FFF2-40B4-BE49-F238E27FC236}">
                <a16:creationId xmlns:a16="http://schemas.microsoft.com/office/drawing/2014/main" id="{57832322-776A-CF3A-77D1-D17B4934D7EE}"/>
              </a:ext>
            </a:extLst>
          </p:cNvPr>
          <p:cNvSpPr txBox="1"/>
          <p:nvPr/>
        </p:nvSpPr>
        <p:spPr bwMode="auto">
          <a:xfrm>
            <a:off x="8749320" y="3872325"/>
            <a:ext cx="2295121" cy="89665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l"/>
            </a:pPr>
            <a:r>
              <a:rPr lang="zh-CN" altLang="en-US" sz="1200" dirty="0">
                <a:solidFill>
                  <a:prstClr val="black">
                    <a:lumMod val="95000"/>
                    <a:lumOff val="5000"/>
                  </a:prst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solidFill>
                  <a:prstClr val="black">
                    <a:lumMod val="95000"/>
                    <a:lumOff val="5000"/>
                  </a:prstClr>
                </a:solidFill>
                <a:cs typeface="+mn-ea"/>
                <a:sym typeface="+mn-lt"/>
              </a:rPr>
              <a:t>... ...</a:t>
            </a:r>
            <a:endParaRPr lang="zh-CN" altLang="en-US" sz="1200" dirty="0">
              <a:solidFill>
                <a:prstClr val="black">
                  <a:lumMod val="95000"/>
                  <a:lumOff val="5000"/>
                </a:prstClr>
              </a:solidFill>
              <a:cs typeface="+mn-ea"/>
              <a:sym typeface="+mn-lt"/>
            </a:endParaRPr>
          </a:p>
        </p:txBody>
      </p:sp>
      <p:sp>
        <p:nvSpPr>
          <p:cNvPr id="58" name="文本框 268">
            <a:extLst>
              <a:ext uri="{FF2B5EF4-FFF2-40B4-BE49-F238E27FC236}">
                <a16:creationId xmlns:a16="http://schemas.microsoft.com/office/drawing/2014/main" id="{B31F0FBB-CB3B-B693-3A6D-DBC9F4AB335F}"/>
              </a:ext>
            </a:extLst>
          </p:cNvPr>
          <p:cNvSpPr txBox="1"/>
          <p:nvPr/>
        </p:nvSpPr>
        <p:spPr>
          <a:xfrm>
            <a:off x="5223075" y="5136515"/>
            <a:ext cx="174584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600" b="1" dirty="0">
                <a:solidFill>
                  <a:srgbClr val="FFFFFF"/>
                </a:solidFill>
                <a:cs typeface="+mn-ea"/>
                <a:sym typeface="+mn-lt"/>
              </a:rPr>
              <a:t>添加描述文本</a:t>
            </a:r>
            <a:endParaRPr lang="en-US" altLang="zh-CN" sz="1600" b="1" dirty="0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59" name="文本框 268">
            <a:extLst>
              <a:ext uri="{FF2B5EF4-FFF2-40B4-BE49-F238E27FC236}">
                <a16:creationId xmlns:a16="http://schemas.microsoft.com/office/drawing/2014/main" id="{F61DE010-FDA9-BD36-139D-302339179C90}"/>
              </a:ext>
            </a:extLst>
          </p:cNvPr>
          <p:cNvSpPr txBox="1"/>
          <p:nvPr/>
        </p:nvSpPr>
        <p:spPr>
          <a:xfrm>
            <a:off x="8997084" y="5136515"/>
            <a:ext cx="174584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600" b="1" dirty="0">
                <a:solidFill>
                  <a:srgbClr val="FFFFFF"/>
                </a:solidFill>
                <a:cs typeface="+mn-ea"/>
                <a:sym typeface="+mn-lt"/>
              </a:rPr>
              <a:t>添加描述文本</a:t>
            </a:r>
            <a:endParaRPr lang="en-US" altLang="zh-CN" sz="1600" b="1" dirty="0">
              <a:solidFill>
                <a:srgbClr val="FFFFFF"/>
              </a:solidFill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PRESENTATION_TITLE" val="演示文稿12.pptx"/>
</p:tagLst>
</file>

<file path=ppt/theme/theme1.xml><?xml version="1.0" encoding="utf-8"?>
<a:theme xmlns:a="http://schemas.openxmlformats.org/drawingml/2006/main" name="51PPT模板网   www.51pptmoban.com">
  <a:themeElements>
    <a:clrScheme name="Office">
      <a:dk1>
        <a:srgbClr val="000000"/>
      </a:dk1>
      <a:lt1>
        <a:srgbClr val="FFFFFF"/>
      </a:lt1>
      <a:dk2>
        <a:srgbClr val="778495"/>
      </a:dk2>
      <a:lt2>
        <a:srgbClr val="F0F0F0"/>
      </a:lt2>
      <a:accent1>
        <a:srgbClr val="1C687F"/>
      </a:accent1>
      <a:accent2>
        <a:srgbClr val="45BE93"/>
      </a:accent2>
      <a:accent3>
        <a:srgbClr val="FFCF47"/>
      </a:accent3>
      <a:accent4>
        <a:srgbClr val="A6A6A6"/>
      </a:accent4>
      <a:accent5>
        <a:srgbClr val="BFBFBF"/>
      </a:accent5>
      <a:accent6>
        <a:srgbClr val="D9D9D9"/>
      </a:accent6>
      <a:hlink>
        <a:srgbClr val="F84D4D"/>
      </a:hlink>
      <a:folHlink>
        <a:srgbClr val="BFBFBF"/>
      </a:folHlink>
    </a:clrScheme>
    <a:fontScheme name="mlb5nr1j">
      <a:majorFont>
        <a:latin typeface="Arial"/>
        <a:ea typeface="阿里巴巴普惠体 2.0 55 Regular"/>
        <a:cs typeface=""/>
      </a:majorFont>
      <a:minorFont>
        <a:latin typeface="Arial"/>
        <a:ea typeface="阿里巴巴普惠体 2.0 55 Regular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自定义设计方案">
  <a:themeElements>
    <a:clrScheme name="Office">
      <a:dk1>
        <a:srgbClr val="000000"/>
      </a:dk1>
      <a:lt1>
        <a:srgbClr val="FFFFFF"/>
      </a:lt1>
      <a:dk2>
        <a:srgbClr val="778495"/>
      </a:dk2>
      <a:lt2>
        <a:srgbClr val="F0F0F0"/>
      </a:lt2>
      <a:accent1>
        <a:srgbClr val="1C687F"/>
      </a:accent1>
      <a:accent2>
        <a:srgbClr val="45BE93"/>
      </a:accent2>
      <a:accent3>
        <a:srgbClr val="FFCF47"/>
      </a:accent3>
      <a:accent4>
        <a:srgbClr val="A6A6A6"/>
      </a:accent4>
      <a:accent5>
        <a:srgbClr val="BFBFBF"/>
      </a:accent5>
      <a:accent6>
        <a:srgbClr val="D9D9D9"/>
      </a:accent6>
      <a:hlink>
        <a:srgbClr val="F84D4D"/>
      </a:hlink>
      <a:folHlink>
        <a:srgbClr val="BFBFBF"/>
      </a:folHlink>
    </a:clrScheme>
    <a:fontScheme name="mlb5nr1j">
      <a:majorFont>
        <a:latin typeface="Arial"/>
        <a:ea typeface="阿里巴巴普惠体 2.0 55 Regular"/>
        <a:cs typeface=""/>
      </a:majorFont>
      <a:minorFont>
        <a:latin typeface="Arial"/>
        <a:ea typeface="阿里巴巴普惠体 2.0 55 Regular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1C687F"/>
    </a:accent1>
    <a:accent2>
      <a:srgbClr val="45BE93"/>
    </a:accent2>
    <a:accent3>
      <a:srgbClr val="FFCF47"/>
    </a:accent3>
    <a:accent4>
      <a:srgbClr val="A6A6A6"/>
    </a:accent4>
    <a:accent5>
      <a:srgbClr val="BFBFBF"/>
    </a:accent5>
    <a:accent6>
      <a:srgbClr val="D9D9D9"/>
    </a:accent6>
    <a:hlink>
      <a:srgbClr val="F84D4D"/>
    </a:hlink>
    <a:folHlink>
      <a:srgbClr val="BFBFBF"/>
    </a:folHlink>
  </a:clrScheme>
</a:themeOverride>
</file>

<file path=ppt/theme/themeOverride10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1C687F"/>
    </a:accent1>
    <a:accent2>
      <a:srgbClr val="45BE93"/>
    </a:accent2>
    <a:accent3>
      <a:srgbClr val="FFCF47"/>
    </a:accent3>
    <a:accent4>
      <a:srgbClr val="A6A6A6"/>
    </a:accent4>
    <a:accent5>
      <a:srgbClr val="BFBFBF"/>
    </a:accent5>
    <a:accent6>
      <a:srgbClr val="D9D9D9"/>
    </a:accent6>
    <a:hlink>
      <a:srgbClr val="F84D4D"/>
    </a:hlink>
    <a:folHlink>
      <a:srgbClr val="BFBFBF"/>
    </a:folHlink>
  </a:clrScheme>
</a:themeOverride>
</file>

<file path=ppt/theme/themeOverride11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1C687F"/>
    </a:accent1>
    <a:accent2>
      <a:srgbClr val="45BE93"/>
    </a:accent2>
    <a:accent3>
      <a:srgbClr val="FFCF47"/>
    </a:accent3>
    <a:accent4>
      <a:srgbClr val="A6A6A6"/>
    </a:accent4>
    <a:accent5>
      <a:srgbClr val="BFBFBF"/>
    </a:accent5>
    <a:accent6>
      <a:srgbClr val="D9D9D9"/>
    </a:accent6>
    <a:hlink>
      <a:srgbClr val="F84D4D"/>
    </a:hlink>
    <a:folHlink>
      <a:srgbClr val="BFBFBF"/>
    </a:folHlink>
  </a:clrScheme>
</a:themeOverride>
</file>

<file path=ppt/theme/themeOverride12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1C687F"/>
    </a:accent1>
    <a:accent2>
      <a:srgbClr val="45BE93"/>
    </a:accent2>
    <a:accent3>
      <a:srgbClr val="FFCF47"/>
    </a:accent3>
    <a:accent4>
      <a:srgbClr val="A6A6A6"/>
    </a:accent4>
    <a:accent5>
      <a:srgbClr val="BFBFBF"/>
    </a:accent5>
    <a:accent6>
      <a:srgbClr val="D9D9D9"/>
    </a:accent6>
    <a:hlink>
      <a:srgbClr val="F84D4D"/>
    </a:hlink>
    <a:folHlink>
      <a:srgbClr val="BFBFBF"/>
    </a:folHlink>
  </a:clrScheme>
</a:themeOverride>
</file>

<file path=ppt/theme/themeOverride13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1C687F"/>
    </a:accent1>
    <a:accent2>
      <a:srgbClr val="45BE93"/>
    </a:accent2>
    <a:accent3>
      <a:srgbClr val="FFCF47"/>
    </a:accent3>
    <a:accent4>
      <a:srgbClr val="A6A6A6"/>
    </a:accent4>
    <a:accent5>
      <a:srgbClr val="BFBFBF"/>
    </a:accent5>
    <a:accent6>
      <a:srgbClr val="D9D9D9"/>
    </a:accent6>
    <a:hlink>
      <a:srgbClr val="F84D4D"/>
    </a:hlink>
    <a:folHlink>
      <a:srgbClr val="BFBFBF"/>
    </a:folHlink>
  </a:clrScheme>
</a:themeOverride>
</file>

<file path=ppt/theme/themeOverride14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1C687F"/>
    </a:accent1>
    <a:accent2>
      <a:srgbClr val="45BE93"/>
    </a:accent2>
    <a:accent3>
      <a:srgbClr val="FFCF47"/>
    </a:accent3>
    <a:accent4>
      <a:srgbClr val="A6A6A6"/>
    </a:accent4>
    <a:accent5>
      <a:srgbClr val="BFBFBF"/>
    </a:accent5>
    <a:accent6>
      <a:srgbClr val="D9D9D9"/>
    </a:accent6>
    <a:hlink>
      <a:srgbClr val="F84D4D"/>
    </a:hlink>
    <a:folHlink>
      <a:srgbClr val="BFBFBF"/>
    </a:folHlink>
  </a:clrScheme>
</a:themeOverride>
</file>

<file path=ppt/theme/themeOverride15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1C687F"/>
    </a:accent1>
    <a:accent2>
      <a:srgbClr val="45BE93"/>
    </a:accent2>
    <a:accent3>
      <a:srgbClr val="FFCF47"/>
    </a:accent3>
    <a:accent4>
      <a:srgbClr val="A6A6A6"/>
    </a:accent4>
    <a:accent5>
      <a:srgbClr val="BFBFBF"/>
    </a:accent5>
    <a:accent6>
      <a:srgbClr val="D9D9D9"/>
    </a:accent6>
    <a:hlink>
      <a:srgbClr val="F84D4D"/>
    </a:hlink>
    <a:folHlink>
      <a:srgbClr val="BFBFBF"/>
    </a:folHlink>
  </a:clrScheme>
</a:themeOverride>
</file>

<file path=ppt/theme/themeOverride16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1C687F"/>
    </a:accent1>
    <a:accent2>
      <a:srgbClr val="45BE93"/>
    </a:accent2>
    <a:accent3>
      <a:srgbClr val="FFCF47"/>
    </a:accent3>
    <a:accent4>
      <a:srgbClr val="A6A6A6"/>
    </a:accent4>
    <a:accent5>
      <a:srgbClr val="BFBFBF"/>
    </a:accent5>
    <a:accent6>
      <a:srgbClr val="D9D9D9"/>
    </a:accent6>
    <a:hlink>
      <a:srgbClr val="F84D4D"/>
    </a:hlink>
    <a:folHlink>
      <a:srgbClr val="BFBFBF"/>
    </a:folHlink>
  </a:clrScheme>
</a:themeOverride>
</file>

<file path=ppt/theme/themeOverride17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1C687F"/>
    </a:accent1>
    <a:accent2>
      <a:srgbClr val="45BE93"/>
    </a:accent2>
    <a:accent3>
      <a:srgbClr val="FFCF47"/>
    </a:accent3>
    <a:accent4>
      <a:srgbClr val="A6A6A6"/>
    </a:accent4>
    <a:accent5>
      <a:srgbClr val="BFBFBF"/>
    </a:accent5>
    <a:accent6>
      <a:srgbClr val="D9D9D9"/>
    </a:accent6>
    <a:hlink>
      <a:srgbClr val="F84D4D"/>
    </a:hlink>
    <a:folHlink>
      <a:srgbClr val="BFBFBF"/>
    </a:folHlink>
  </a:clrScheme>
</a:themeOverride>
</file>

<file path=ppt/theme/themeOverride18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1C687F"/>
    </a:accent1>
    <a:accent2>
      <a:srgbClr val="45BE93"/>
    </a:accent2>
    <a:accent3>
      <a:srgbClr val="FFCF47"/>
    </a:accent3>
    <a:accent4>
      <a:srgbClr val="A6A6A6"/>
    </a:accent4>
    <a:accent5>
      <a:srgbClr val="BFBFBF"/>
    </a:accent5>
    <a:accent6>
      <a:srgbClr val="D9D9D9"/>
    </a:accent6>
    <a:hlink>
      <a:srgbClr val="F84D4D"/>
    </a:hlink>
    <a:folHlink>
      <a:srgbClr val="BFBFBF"/>
    </a:folHlink>
  </a:clrScheme>
</a:themeOverride>
</file>

<file path=ppt/theme/themeOverride19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1C687F"/>
    </a:accent1>
    <a:accent2>
      <a:srgbClr val="45BE93"/>
    </a:accent2>
    <a:accent3>
      <a:srgbClr val="FFCF47"/>
    </a:accent3>
    <a:accent4>
      <a:srgbClr val="A6A6A6"/>
    </a:accent4>
    <a:accent5>
      <a:srgbClr val="BFBFBF"/>
    </a:accent5>
    <a:accent6>
      <a:srgbClr val="D9D9D9"/>
    </a:accent6>
    <a:hlink>
      <a:srgbClr val="F84D4D"/>
    </a:hlink>
    <a:folHlink>
      <a:srgbClr val="BFBFBF"/>
    </a:folHlink>
  </a:clrScheme>
</a:themeOverride>
</file>

<file path=ppt/theme/themeOverride2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1C687F"/>
    </a:accent1>
    <a:accent2>
      <a:srgbClr val="45BE93"/>
    </a:accent2>
    <a:accent3>
      <a:srgbClr val="FFCF47"/>
    </a:accent3>
    <a:accent4>
      <a:srgbClr val="A6A6A6"/>
    </a:accent4>
    <a:accent5>
      <a:srgbClr val="BFBFBF"/>
    </a:accent5>
    <a:accent6>
      <a:srgbClr val="D9D9D9"/>
    </a:accent6>
    <a:hlink>
      <a:srgbClr val="F84D4D"/>
    </a:hlink>
    <a:folHlink>
      <a:srgbClr val="BFBFBF"/>
    </a:folHlink>
  </a:clrScheme>
</a:themeOverride>
</file>

<file path=ppt/theme/themeOverride3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1C687F"/>
    </a:accent1>
    <a:accent2>
      <a:srgbClr val="45BE93"/>
    </a:accent2>
    <a:accent3>
      <a:srgbClr val="FFCF47"/>
    </a:accent3>
    <a:accent4>
      <a:srgbClr val="A6A6A6"/>
    </a:accent4>
    <a:accent5>
      <a:srgbClr val="BFBFBF"/>
    </a:accent5>
    <a:accent6>
      <a:srgbClr val="D9D9D9"/>
    </a:accent6>
    <a:hlink>
      <a:srgbClr val="F84D4D"/>
    </a:hlink>
    <a:folHlink>
      <a:srgbClr val="BFBFBF"/>
    </a:folHlink>
  </a:clrScheme>
</a:themeOverride>
</file>

<file path=ppt/theme/themeOverride4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1C687F"/>
    </a:accent1>
    <a:accent2>
      <a:srgbClr val="45BE93"/>
    </a:accent2>
    <a:accent3>
      <a:srgbClr val="FFCF47"/>
    </a:accent3>
    <a:accent4>
      <a:srgbClr val="A6A6A6"/>
    </a:accent4>
    <a:accent5>
      <a:srgbClr val="BFBFBF"/>
    </a:accent5>
    <a:accent6>
      <a:srgbClr val="D9D9D9"/>
    </a:accent6>
    <a:hlink>
      <a:srgbClr val="F84D4D"/>
    </a:hlink>
    <a:folHlink>
      <a:srgbClr val="BFBFBF"/>
    </a:folHlink>
  </a:clrScheme>
</a:themeOverride>
</file>

<file path=ppt/theme/themeOverride5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1C687F"/>
    </a:accent1>
    <a:accent2>
      <a:srgbClr val="45BE93"/>
    </a:accent2>
    <a:accent3>
      <a:srgbClr val="FFCF47"/>
    </a:accent3>
    <a:accent4>
      <a:srgbClr val="A6A6A6"/>
    </a:accent4>
    <a:accent5>
      <a:srgbClr val="BFBFBF"/>
    </a:accent5>
    <a:accent6>
      <a:srgbClr val="D9D9D9"/>
    </a:accent6>
    <a:hlink>
      <a:srgbClr val="F84D4D"/>
    </a:hlink>
    <a:folHlink>
      <a:srgbClr val="BFBFBF"/>
    </a:folHlink>
  </a:clrScheme>
</a:themeOverride>
</file>

<file path=ppt/theme/themeOverride6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1C687F"/>
    </a:accent1>
    <a:accent2>
      <a:srgbClr val="45BE93"/>
    </a:accent2>
    <a:accent3>
      <a:srgbClr val="FFCF47"/>
    </a:accent3>
    <a:accent4>
      <a:srgbClr val="A6A6A6"/>
    </a:accent4>
    <a:accent5>
      <a:srgbClr val="BFBFBF"/>
    </a:accent5>
    <a:accent6>
      <a:srgbClr val="D9D9D9"/>
    </a:accent6>
    <a:hlink>
      <a:srgbClr val="F84D4D"/>
    </a:hlink>
    <a:folHlink>
      <a:srgbClr val="BFBFBF"/>
    </a:folHlink>
  </a:clrScheme>
</a:themeOverride>
</file>

<file path=ppt/theme/themeOverride7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1C687F"/>
    </a:accent1>
    <a:accent2>
      <a:srgbClr val="45BE93"/>
    </a:accent2>
    <a:accent3>
      <a:srgbClr val="FFCF47"/>
    </a:accent3>
    <a:accent4>
      <a:srgbClr val="A6A6A6"/>
    </a:accent4>
    <a:accent5>
      <a:srgbClr val="BFBFBF"/>
    </a:accent5>
    <a:accent6>
      <a:srgbClr val="D9D9D9"/>
    </a:accent6>
    <a:hlink>
      <a:srgbClr val="F84D4D"/>
    </a:hlink>
    <a:folHlink>
      <a:srgbClr val="BFBFBF"/>
    </a:folHlink>
  </a:clrScheme>
</a:themeOverride>
</file>

<file path=ppt/theme/themeOverride8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1C687F"/>
    </a:accent1>
    <a:accent2>
      <a:srgbClr val="45BE93"/>
    </a:accent2>
    <a:accent3>
      <a:srgbClr val="FFCF47"/>
    </a:accent3>
    <a:accent4>
      <a:srgbClr val="A6A6A6"/>
    </a:accent4>
    <a:accent5>
      <a:srgbClr val="BFBFBF"/>
    </a:accent5>
    <a:accent6>
      <a:srgbClr val="D9D9D9"/>
    </a:accent6>
    <a:hlink>
      <a:srgbClr val="F84D4D"/>
    </a:hlink>
    <a:folHlink>
      <a:srgbClr val="BFBFBF"/>
    </a:folHlink>
  </a:clrScheme>
</a:themeOverride>
</file>

<file path=ppt/theme/themeOverride9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1C687F"/>
    </a:accent1>
    <a:accent2>
      <a:srgbClr val="45BE93"/>
    </a:accent2>
    <a:accent3>
      <a:srgbClr val="FFCF47"/>
    </a:accent3>
    <a:accent4>
      <a:srgbClr val="A6A6A6"/>
    </a:accent4>
    <a:accent5>
      <a:srgbClr val="BFBFBF"/>
    </a:accent5>
    <a:accent6>
      <a:srgbClr val="D9D9D9"/>
    </a:accent6>
    <a:hlink>
      <a:srgbClr val="F84D4D"/>
    </a:hlink>
    <a:folHlink>
      <a:srgbClr val="BFBFBF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2045</Words>
  <Application>Microsoft Office PowerPoint</Application>
  <PresentationFormat>宽屏</PresentationFormat>
  <Paragraphs>336</Paragraphs>
  <Slides>26</Slides>
  <Notes>25</Notes>
  <HiddenSlides>0</HiddenSlides>
  <MMClips>0</MMClips>
  <ScaleCrop>false</ScaleCrop>
  <HeadingPairs>
    <vt:vector size="6" baseType="variant">
      <vt:variant>
        <vt:lpstr>已用的字体</vt:lpstr>
      </vt:variant>
      <vt:variant>
        <vt:i4>5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26</vt:i4>
      </vt:variant>
    </vt:vector>
  </HeadingPairs>
  <TitlesOfParts>
    <vt:vector size="33" baseType="lpstr">
      <vt:lpstr>阿里巴巴普惠体 2.0 55 Regular</vt:lpstr>
      <vt:lpstr>思源宋体 CN Heavy</vt:lpstr>
      <vt:lpstr>Arial</vt:lpstr>
      <vt:lpstr>Calibri</vt:lpstr>
      <vt:lpstr>Wingdings</vt:lpstr>
      <vt:lpstr>51PPT模板网   www.51pptmoban.com</vt:lpstr>
      <vt:lpstr>自定义设计方案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/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圆圈几何风微立体工作述职报告ppt模板</dc:title>
  <dc:creator>51PPT模板网</dc:creator>
  <cp:keywords>www.51pptmoban.com</cp:keywords>
  <dc:description>www.51pptmoban.com</dc:description>
  <cp:lastModifiedBy>Win user</cp:lastModifiedBy>
  <cp:revision>4</cp:revision>
  <dcterms:created xsi:type="dcterms:W3CDTF">2017-02-16T14:15:20Z</dcterms:created>
  <dcterms:modified xsi:type="dcterms:W3CDTF">2022-05-16T15:26:38Z</dcterms:modified>
</cp:coreProperties>
</file>